
<file path=[Content_Types].xml><?xml version="1.0" encoding="utf-8"?>
<Types xmlns="http://schemas.openxmlformats.org/package/2006/content-types"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wdp" ContentType="image/vnd.ms-photo"/>
  <Default Extension="xlsx" ContentType="application/vnd.openxmlformats-officedocument.spreadsheetml.sheet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theme/theme2.xml" ContentType="application/vnd.openxmlformats-officedocument.theme+xml"/>
  <Override PartName="/ppt/tags/tag1.xml" ContentType="application/vnd.openxmlformats-officedocument.presentationml.tags+xml"/>
  <Override PartName="/ppt/tags/tag2.xml" ContentType="application/vnd.openxmlformats-officedocument.presentationml.tags+xml"/>
  <Override PartName="/ppt/tags/tag3.xml" ContentType="application/vnd.openxmlformats-officedocument.presentationml.tags+xml"/>
  <Override PartName="/ppt/tags/tag4.xml" ContentType="application/vnd.openxmlformats-officedocument.presentationml.tags+xml"/>
  <Override PartName="/ppt/tags/tag5.xml" ContentType="application/vnd.openxmlformats-officedocument.presentationml.tags+xml"/>
  <Override PartName="/ppt/charts/chart1.xml" ContentType="application/vnd.openxmlformats-officedocument.drawingml.chart+xml"/>
  <Override PartName="/ppt/charts/style1.xml" ContentType="application/vnd.ms-office.chartstyle+xml"/>
  <Override PartName="/ppt/charts/colors1.xml" ContentType="application/vnd.ms-office.chartcolorstyle+xml"/>
  <Override PartName="/ppt/tags/tag6.xml" ContentType="application/vnd.openxmlformats-officedocument.presentationml.tags+xml"/>
  <Override PartName="/ppt/tags/tag7.xml" ContentType="application/vnd.openxmlformats-officedocument.presentationml.tags+xml"/>
  <Override PartName="/ppt/tags/tag8.xml" ContentType="application/vnd.openxmlformats-officedocument.presentationml.tags+xml"/>
  <Override PartName="/ppt/tags/tag9.xml" ContentType="application/vnd.openxmlformats-officedocument.presentationml.tags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handoutMasterIdLst>
    <p:handoutMasterId r:id="rId39"/>
  </p:handoutMasterIdLst>
  <p:sldIdLst>
    <p:sldId id="400" r:id="rId2"/>
    <p:sldId id="416" r:id="rId3"/>
    <p:sldId id="372" r:id="rId4"/>
    <p:sldId id="405" r:id="rId5"/>
    <p:sldId id="410" r:id="rId6"/>
    <p:sldId id="391" r:id="rId7"/>
    <p:sldId id="411" r:id="rId8"/>
    <p:sldId id="362" r:id="rId9"/>
    <p:sldId id="386" r:id="rId10"/>
    <p:sldId id="387" r:id="rId11"/>
    <p:sldId id="363" r:id="rId12"/>
    <p:sldId id="389" r:id="rId13"/>
    <p:sldId id="380" r:id="rId14"/>
    <p:sldId id="366" r:id="rId15"/>
    <p:sldId id="364" r:id="rId16"/>
    <p:sldId id="403" r:id="rId17"/>
    <p:sldId id="390" r:id="rId18"/>
    <p:sldId id="359" r:id="rId19"/>
    <p:sldId id="394" r:id="rId20"/>
    <p:sldId id="371" r:id="rId21"/>
    <p:sldId id="402" r:id="rId22"/>
    <p:sldId id="413" r:id="rId23"/>
    <p:sldId id="414" r:id="rId24"/>
    <p:sldId id="378" r:id="rId25"/>
    <p:sldId id="360" r:id="rId26"/>
    <p:sldId id="365" r:id="rId27"/>
    <p:sldId id="418" r:id="rId28"/>
    <p:sldId id="377" r:id="rId29"/>
    <p:sldId id="406" r:id="rId30"/>
    <p:sldId id="357" r:id="rId31"/>
    <p:sldId id="388" r:id="rId32"/>
    <p:sldId id="395" r:id="rId33"/>
    <p:sldId id="314" r:id="rId34"/>
    <p:sldId id="383" r:id="rId35"/>
    <p:sldId id="396" r:id="rId36"/>
    <p:sldId id="355" r:id="rId37"/>
    <p:sldId id="356" r:id="rId38"/>
  </p:sldIdLst>
  <p:sldSz cx="12192000" cy="6858000"/>
  <p:notesSz cx="6858000" cy="9144000"/>
  <p:defaultTextStyle>
    <a:defPPr>
      <a:defRPr lang="zh-CN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436" userDrawn="1">
          <p15:clr>
            <a:srgbClr val="A4A3A4"/>
          </p15:clr>
        </p15:guide>
        <p15:guide id="2" pos="7151" userDrawn="1">
          <p15:clr>
            <a:srgbClr val="A4A3A4"/>
          </p15:clr>
        </p15:guide>
        <p15:guide id="3" orient="horz" pos="3929" userDrawn="1">
          <p15:clr>
            <a:srgbClr val="A4A3A4"/>
          </p15:clr>
        </p15:guide>
        <p15:guide id="4" pos="551" userDrawn="1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F2F6F8"/>
    <a:srgbClr val="EFF4F7"/>
    <a:srgbClr val="A4DFE4"/>
    <a:srgbClr val="F0CE6F"/>
    <a:srgbClr val="096468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中度样式 2 - 强调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6E25E649-3F16-4E02-A733-19D2CDBF48F0}" styleName="中度样式 3 - 强调 1">
    <a:wholeTbl>
      <a:tcTxStyle>
        <a:fontRef idx="minor">
          <a:scrgbClr r="0" g="0" b="0"/>
        </a:fontRef>
        <a:schemeClr val="dk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25400" cmpd="sng">
              <a:solidFill>
                <a:schemeClr val="dk1"/>
              </a:solidFill>
            </a:ln>
          </a:top>
          <a:bottom>
            <a:ln w="25400" cmpd="sng">
              <a:solidFill>
                <a:schemeClr val="dk1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dk1">
              <a:tint val="20000"/>
            </a:schemeClr>
          </a:solidFill>
        </a:fill>
      </a:tcStyle>
    </a:band1H>
    <a:band1V>
      <a:tcStyle>
        <a:tcBdr/>
        <a:fill>
          <a:solidFill>
            <a:schemeClr val="dk1">
              <a:tint val="20000"/>
            </a:schemeClr>
          </a:solidFill>
        </a:fill>
      </a:tcStyle>
    </a:band1V>
    <a:lastCol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/>
      <a:tcStyle>
        <a:tcBdr>
          <a:top>
            <a:ln w="50800" cmpd="dbl">
              <a:solidFill>
                <a:schemeClr val="dk1"/>
              </a:solidFill>
            </a:ln>
          </a:top>
        </a:tcBdr>
        <a:fill>
          <a:solidFill>
            <a:schemeClr val="lt1"/>
          </a:solidFill>
        </a:fill>
      </a:tcStyle>
    </a:lastRow>
    <a:seCell>
      <a:tcTxStyle b="on">
        <a:fontRef idx="minor">
          <a:scrgbClr r="0" g="0" b="0"/>
        </a:fontRef>
        <a:schemeClr val="dk1"/>
      </a:tcTxStyle>
      <a:tcStyle>
        <a:tcBdr/>
      </a:tcStyle>
    </a:seCell>
    <a:swCell>
      <a:tcTxStyle b="on">
        <a:fontRef idx="minor">
          <a:scrgbClr r="0" g="0" b="0"/>
        </a:fontRef>
        <a:schemeClr val="dk1"/>
      </a:tcTxStyle>
      <a:tcStyle>
        <a:tcBdr/>
      </a:tcStyle>
    </a:swCell>
    <a:firstRow>
      <a:tcTxStyle b="on">
        <a:fontRef idx="minor">
          <a:scrgbClr r="0" g="0" b="0"/>
        </a:fontRef>
        <a:schemeClr val="lt1"/>
      </a:tcTxStyle>
      <a:tcStyle>
        <a:tcBdr>
          <a:bottom>
            <a:ln w="25400" cmpd="sng">
              <a:solidFill>
                <a:schemeClr val="dk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1612" autoAdjust="0"/>
    <p:restoredTop sz="94660"/>
  </p:normalViewPr>
  <p:slideViewPr>
    <p:cSldViewPr snapToGrid="0">
      <p:cViewPr varScale="1">
        <p:scale>
          <a:sx n="72" d="100"/>
          <a:sy n="72" d="100"/>
        </p:scale>
        <p:origin x="72" y="570"/>
      </p:cViewPr>
      <p:guideLst>
        <p:guide orient="horz" pos="436"/>
        <p:guide pos="7151"/>
        <p:guide orient="horz" pos="3929"/>
        <p:guide pos="551"/>
      </p:guideLst>
    </p:cSldViewPr>
  </p:slideViewPr>
  <p:notesTextViewPr>
    <p:cViewPr>
      <p:scale>
        <a:sx n="1" d="1"/>
        <a:sy n="1" d="1"/>
      </p:scale>
      <p:origin x="0" y="0"/>
    </p:cViewPr>
  </p:notesTextViewPr>
  <p:sorterViewPr>
    <p:cViewPr>
      <p:scale>
        <a:sx n="90" d="100"/>
        <a:sy n="90" d="100"/>
      </p:scale>
      <p:origin x="0" y="0"/>
    </p:cViewPr>
  </p:sorterViewPr>
  <p:notesViewPr>
    <p:cSldViewPr snapToGrid="0">
      <p:cViewPr varScale="1">
        <p:scale>
          <a:sx n="58" d="100"/>
          <a:sy n="58" d="100"/>
        </p:scale>
        <p:origin x="3240" y="58"/>
      </p:cViewPr>
      <p:guideLst/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9" Type="http://schemas.openxmlformats.org/officeDocument/2006/relationships/handoutMaster" Target="handoutMasters/handoutMaster1.xml"/><Relationship Id="rId21" Type="http://schemas.openxmlformats.org/officeDocument/2006/relationships/slide" Target="slides/slide20.xml"/><Relationship Id="rId34" Type="http://schemas.openxmlformats.org/officeDocument/2006/relationships/slide" Target="slides/slide33.xml"/><Relationship Id="rId42" Type="http://schemas.openxmlformats.org/officeDocument/2006/relationships/theme" Target="theme/theme1.xml"/><Relationship Id="rId7" Type="http://schemas.openxmlformats.org/officeDocument/2006/relationships/slide" Target="slides/slide6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slide" Target="slides/slide28.xml"/><Relationship Id="rId41" Type="http://schemas.openxmlformats.org/officeDocument/2006/relationships/viewProps" Target="view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40" Type="http://schemas.openxmlformats.org/officeDocument/2006/relationships/presProps" Target="presProps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slide" Target="slides/slide30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tableStyles" Target="tableStyles.xml"/><Relationship Id="rId8" Type="http://schemas.openxmlformats.org/officeDocument/2006/relationships/slide" Target="slides/slide7.xml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/Relationships>
</file>

<file path=ppt/charts/_rels/chart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.xlsx"/><Relationship Id="rId2" Type="http://schemas.microsoft.com/office/2011/relationships/chartColorStyle" Target="colors1.xml"/><Relationship Id="rId1" Type="http://schemas.microsoft.com/office/2011/relationships/chartStyle" Target="style1.xml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ndar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系列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none"/>
          </c:marker>
          <c:cat>
            <c:strRef>
              <c:f>Sheet1!$A$2:$A$6</c:f>
              <c:strCache>
                <c:ptCount val="5"/>
                <c:pt idx="0">
                  <c:v>20XX</c:v>
                </c:pt>
                <c:pt idx="1">
                  <c:v>20XX</c:v>
                </c:pt>
                <c:pt idx="2">
                  <c:v>20XX</c:v>
                </c:pt>
                <c:pt idx="3">
                  <c:v>20XX</c:v>
                </c:pt>
                <c:pt idx="4">
                  <c:v>20XX</c:v>
                </c:pt>
              </c:strCache>
            </c:strRef>
          </c:cat>
          <c:val>
            <c:numRef>
              <c:f>Sheet1!$B$2:$B$6</c:f>
              <c:numCache>
                <c:formatCode>General</c:formatCode>
                <c:ptCount val="5"/>
                <c:pt idx="0">
                  <c:v>16900</c:v>
                </c:pt>
                <c:pt idx="1">
                  <c:v>11800</c:v>
                </c:pt>
                <c:pt idx="2">
                  <c:v>9190</c:v>
                </c:pt>
                <c:pt idx="3">
                  <c:v>7807</c:v>
                </c:pt>
                <c:pt idx="4">
                  <c:v>24400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D017-4BB4-87DD-B2565A0DDCE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smooth val="0"/>
        <c:axId val="588870575"/>
        <c:axId val="588894287"/>
      </c:lineChart>
      <c:catAx>
        <c:axId val="588870575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2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zh-CN"/>
          </a:p>
        </c:txPr>
        <c:crossAx val="588894287"/>
        <c:crosses val="autoZero"/>
        <c:auto val="1"/>
        <c:lblAlgn val="ctr"/>
        <c:lblOffset val="100"/>
        <c:noMultiLvlLbl val="0"/>
      </c:catAx>
      <c:valAx>
        <c:axId val="588894287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zh-CN"/>
          </a:p>
        </c:txPr>
        <c:crossAx val="588870575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zh-CN"/>
    </a:p>
  </c:txPr>
  <c:externalData r:id="rId3">
    <c:autoUpdate val="0"/>
  </c:externalData>
</c:chartSpace>
</file>

<file path=ppt/charts/colors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style1.xml><?xml version="1.0" encoding="utf-8"?>
<cs:chartStyle xmlns:cs="http://schemas.microsoft.com/office/drawing/2012/chartStyle" xmlns:a="http://schemas.openxmlformats.org/drawingml/2006/main" id="22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眉占位符 1">
            <a:extLst>
              <a:ext uri="{FF2B5EF4-FFF2-40B4-BE49-F238E27FC236}">
                <a16:creationId xmlns:a16="http://schemas.microsoft.com/office/drawing/2014/main" id="{D40D30B3-A900-47D3-937E-664CBF1B077C}"/>
              </a:ext>
            </a:extLst>
          </p:cNvPr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3" name="日期占位符 2">
            <a:extLst>
              <a:ext uri="{FF2B5EF4-FFF2-40B4-BE49-F238E27FC236}">
                <a16:creationId xmlns:a16="http://schemas.microsoft.com/office/drawing/2014/main" id="{EA069F32-ABE2-457C-A45D-072A4D4CB8B7}"/>
              </a:ext>
            </a:extLst>
          </p:cNvPr>
          <p:cNvSpPr>
            <a:spLocks noGrp="1"/>
          </p:cNvSpPr>
          <p:nvPr>
            <p:ph type="dt" sz="quarter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AD808A69-E4B7-490F-AAB7-58781CC17350}" type="datetimeFigureOut">
              <a:rPr lang="zh-CN" altLang="en-US" smtClean="0"/>
              <a:t>2022/2/16</a:t>
            </a:fld>
            <a:endParaRPr lang="zh-CN" altLang="en-US"/>
          </a:p>
        </p:txBody>
      </p:sp>
      <p:sp>
        <p:nvSpPr>
          <p:cNvPr id="4" name="页脚占位符 3">
            <a:extLst>
              <a:ext uri="{FF2B5EF4-FFF2-40B4-BE49-F238E27FC236}">
                <a16:creationId xmlns:a16="http://schemas.microsoft.com/office/drawing/2014/main" id="{B0931F2B-F5FD-49B6-BD03-0D41D8CD609E}"/>
              </a:ext>
            </a:extLst>
          </p:cNvPr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5" name="灯片编号占位符 4">
            <a:extLst>
              <a:ext uri="{FF2B5EF4-FFF2-40B4-BE49-F238E27FC236}">
                <a16:creationId xmlns:a16="http://schemas.microsoft.com/office/drawing/2014/main" id="{9BA7A9CF-A4F1-4ECB-87C9-1BB14782E117}"/>
              </a:ext>
            </a:extLst>
          </p:cNvPr>
          <p:cNvSpPr>
            <a:spLocks noGrp="1"/>
          </p:cNvSpPr>
          <p:nvPr>
            <p:ph type="sldNum" sz="quarter" idx="3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4E6AEE0B-C45C-4C71-AA79-C3BDF6119461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887889966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slideLayouts/_rels/slideLayout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9.png"/></Relationships>
</file>

<file path=ppt/slideLayouts/_rels/slideLayout7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9.png"/></Relationships>
</file>

<file path=ppt/slideLayouts/_rels/slideLayout8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9.png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封面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>
            <a:extLst>
              <a:ext uri="{FF2B5EF4-FFF2-40B4-BE49-F238E27FC236}">
                <a16:creationId xmlns:a16="http://schemas.microsoft.com/office/drawing/2014/main" id="{1A231EF1-ED05-4EC8-A86E-EB28886D3CF5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7" name="文本占位符 7">
            <a:extLst>
              <a:ext uri="{FF2B5EF4-FFF2-40B4-BE49-F238E27FC236}">
                <a16:creationId xmlns:a16="http://schemas.microsoft.com/office/drawing/2014/main" id="{0FB188E7-B5D1-4A9C-A8C2-5926855E9526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5435252" y="2071695"/>
            <a:ext cx="939488" cy="3785652"/>
          </a:xfrm>
          <a:prstGeom prst="rect">
            <a:avLst/>
          </a:prstGeom>
          <a:noFill/>
        </p:spPr>
        <p:txBody>
          <a:bodyPr vert="eaVert" wrap="none" lIns="0" rIns="0">
            <a:spAutoFit/>
          </a:bodyPr>
          <a:lstStyle>
            <a:lvl1pPr marL="0" indent="0">
              <a:spcBef>
                <a:spcPts val="0"/>
              </a:spcBef>
              <a:buNone/>
              <a:defRPr kumimoji="0" lang="zh-CN" altLang="en-US" sz="6600" b="0" i="0" u="none" strike="noStrike" cap="none" spc="600" normalizeH="0" baseline="0" dirty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+mn-ea"/>
              </a:defRPr>
            </a:lvl1pPr>
          </a:lstStyle>
          <a:p>
            <a:pPr marL="0" lvl="0"/>
            <a:r>
              <a:rPr lang="zh-CN" altLang="en-US" dirty="0"/>
              <a:t>输入标题</a:t>
            </a:r>
          </a:p>
        </p:txBody>
      </p:sp>
      <p:sp>
        <p:nvSpPr>
          <p:cNvPr id="8" name="文本占位符 7">
            <a:extLst>
              <a:ext uri="{FF2B5EF4-FFF2-40B4-BE49-F238E27FC236}">
                <a16:creationId xmlns:a16="http://schemas.microsoft.com/office/drawing/2014/main" id="{6B58639D-6D3E-4BAD-B2BE-78AA0BCDBC54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3907072" y="2071695"/>
            <a:ext cx="683264" cy="3554819"/>
          </a:xfrm>
          <a:prstGeom prst="rect">
            <a:avLst/>
          </a:prstGeom>
          <a:noFill/>
        </p:spPr>
        <p:txBody>
          <a:bodyPr vert="eaVert" wrap="none" lIns="0" rIns="0">
            <a:spAutoFit/>
          </a:bodyPr>
          <a:lstStyle>
            <a:lvl1pPr marL="0" indent="0">
              <a:spcBef>
                <a:spcPts val="0"/>
              </a:spcBef>
              <a:buNone/>
              <a:defRPr kumimoji="0" lang="zh-CN" altLang="en-US" sz="4800" b="0" i="0" u="none" strike="noStrike" cap="none" spc="600" normalizeH="0" baseline="0" dirty="0">
                <a:ln>
                  <a:noFill/>
                </a:ln>
                <a:effectLst/>
                <a:uLnTx/>
                <a:uFillTx/>
                <a:latin typeface="+mn-ea"/>
              </a:defRPr>
            </a:lvl1pPr>
          </a:lstStyle>
          <a:p>
            <a:pPr marL="0" lvl="0"/>
            <a:r>
              <a:rPr lang="zh-CN" altLang="en-US" dirty="0"/>
              <a:t>输入副标题</a:t>
            </a:r>
          </a:p>
        </p:txBody>
      </p:sp>
      <p:pic>
        <p:nvPicPr>
          <p:cNvPr id="3" name="图片 2">
            <a:extLst>
              <a:ext uri="{FF2B5EF4-FFF2-40B4-BE49-F238E27FC236}">
                <a16:creationId xmlns:a16="http://schemas.microsoft.com/office/drawing/2014/main" id="{332FF751-05D1-48FE-A311-4075EDC9E7B3}"/>
              </a:ext>
            </a:extLst>
          </p:cNvPr>
          <p:cNvPicPr>
            <a:picLocks noChangeAspect="1"/>
          </p:cNvPicPr>
          <p:nvPr userDrawn="1"/>
        </p:nvPicPr>
        <p:blipFill>
          <a:blip r:embed="rId3"/>
          <a:srcRect l="29791" t="56044" r="59955" b="12870"/>
          <a:stretch>
            <a:fillRect/>
          </a:stretch>
        </p:blipFill>
        <p:spPr>
          <a:xfrm flipH="1">
            <a:off x="2123435" y="1317124"/>
            <a:ext cx="907307" cy="693861"/>
          </a:xfrm>
          <a:custGeom>
            <a:avLst/>
            <a:gdLst>
              <a:gd name="connsiteX0" fmla="*/ 153642 w 355606"/>
              <a:gd name="connsiteY0" fmla="*/ 0 h 271949"/>
              <a:gd name="connsiteX1" fmla="*/ 7620 w 355606"/>
              <a:gd name="connsiteY1" fmla="*/ 134789 h 271949"/>
              <a:gd name="connsiteX2" fmla="*/ 0 w 355606"/>
              <a:gd name="connsiteY2" fmla="*/ 252899 h 271949"/>
              <a:gd name="connsiteX3" fmla="*/ 213360 w 355606"/>
              <a:gd name="connsiteY3" fmla="*/ 271949 h 271949"/>
              <a:gd name="connsiteX4" fmla="*/ 289560 w 355606"/>
              <a:gd name="connsiteY4" fmla="*/ 199559 h 271949"/>
              <a:gd name="connsiteX5" fmla="*/ 355606 w 355606"/>
              <a:gd name="connsiteY5" fmla="*/ 73471 h 271949"/>
              <a:gd name="connsiteX6" fmla="*/ 337841 w 355606"/>
              <a:gd name="connsiteY6" fmla="*/ 43626 h 2719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55606" h="271949">
                <a:moveTo>
                  <a:pt x="153642" y="0"/>
                </a:moveTo>
                <a:lnTo>
                  <a:pt x="7620" y="134789"/>
                </a:lnTo>
                <a:lnTo>
                  <a:pt x="0" y="252899"/>
                </a:lnTo>
                <a:lnTo>
                  <a:pt x="213360" y="271949"/>
                </a:lnTo>
                <a:lnTo>
                  <a:pt x="289560" y="199559"/>
                </a:lnTo>
                <a:lnTo>
                  <a:pt x="355606" y="73471"/>
                </a:lnTo>
                <a:lnTo>
                  <a:pt x="337841" y="43626"/>
                </a:lnTo>
                <a:close/>
              </a:path>
            </a:pathLst>
          </a:custGeom>
        </p:spPr>
      </p:pic>
      <p:cxnSp>
        <p:nvCxnSpPr>
          <p:cNvPr id="6" name="直接连接符 5">
            <a:extLst>
              <a:ext uri="{FF2B5EF4-FFF2-40B4-BE49-F238E27FC236}">
                <a16:creationId xmlns:a16="http://schemas.microsoft.com/office/drawing/2014/main" id="{8ED59788-4150-471A-9BB9-2BF7CDE17403}"/>
              </a:ext>
            </a:extLst>
          </p:cNvPr>
          <p:cNvCxnSpPr>
            <a:cxnSpLocks/>
          </p:cNvCxnSpPr>
          <p:nvPr userDrawn="1"/>
        </p:nvCxnSpPr>
        <p:spPr>
          <a:xfrm>
            <a:off x="4746992" y="2155297"/>
            <a:ext cx="0" cy="329692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239545398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尾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>
            <a:extLst>
              <a:ext uri="{FF2B5EF4-FFF2-40B4-BE49-F238E27FC236}">
                <a16:creationId xmlns:a16="http://schemas.microsoft.com/office/drawing/2014/main" id="{1A231EF1-ED05-4EC8-A86E-EB28886D3CF5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8" name="文本占位符 7">
            <a:extLst>
              <a:ext uri="{FF2B5EF4-FFF2-40B4-BE49-F238E27FC236}">
                <a16:creationId xmlns:a16="http://schemas.microsoft.com/office/drawing/2014/main" id="{6B58639D-6D3E-4BAD-B2BE-78AA0BCDBC54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5295781" y="2093392"/>
            <a:ext cx="754053" cy="3041858"/>
          </a:xfrm>
          <a:prstGeom prst="rect">
            <a:avLst/>
          </a:prstGeom>
          <a:noFill/>
        </p:spPr>
        <p:txBody>
          <a:bodyPr vert="eaVert" wrap="none">
            <a:spAutoFit/>
          </a:bodyPr>
          <a:lstStyle>
            <a:lvl1pPr marL="0" indent="0">
              <a:buNone/>
              <a:defRPr kumimoji="0" lang="zh-CN" altLang="en-US" sz="4000" b="0" i="0" u="none" strike="noStrike" cap="none" spc="600" normalizeH="0" baseline="0" dirty="0">
                <a:ln>
                  <a:noFill/>
                </a:ln>
                <a:effectLst/>
                <a:uLnTx/>
                <a:uFillTx/>
                <a:latin typeface="+mn-ea"/>
              </a:defRPr>
            </a:lvl1pPr>
          </a:lstStyle>
          <a:p>
            <a:pPr marL="0" lvl="0"/>
            <a:r>
              <a:rPr lang="zh-CN" altLang="en-US" dirty="0"/>
              <a:t>输入副标题</a:t>
            </a:r>
          </a:p>
        </p:txBody>
      </p:sp>
      <p:sp>
        <p:nvSpPr>
          <p:cNvPr id="12" name="文本占位符 7">
            <a:extLst>
              <a:ext uri="{FF2B5EF4-FFF2-40B4-BE49-F238E27FC236}">
                <a16:creationId xmlns:a16="http://schemas.microsoft.com/office/drawing/2014/main" id="{7364F307-82EA-43B8-965B-CDF6ED0692E6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4491099" y="3138495"/>
            <a:ext cx="754053" cy="3041858"/>
          </a:xfrm>
          <a:prstGeom prst="rect">
            <a:avLst/>
          </a:prstGeom>
          <a:noFill/>
        </p:spPr>
        <p:txBody>
          <a:bodyPr vert="eaVert" wrap="none">
            <a:spAutoFit/>
          </a:bodyPr>
          <a:lstStyle>
            <a:lvl1pPr marL="0" indent="0">
              <a:buNone/>
              <a:defRPr kumimoji="0" lang="zh-CN" altLang="en-US" sz="4000" b="0" i="0" u="none" strike="noStrike" cap="none" spc="600" normalizeH="0" baseline="0" dirty="0">
                <a:ln>
                  <a:noFill/>
                </a:ln>
                <a:effectLst/>
                <a:uLnTx/>
                <a:uFillTx/>
                <a:latin typeface="+mn-ea"/>
              </a:defRPr>
            </a:lvl1pPr>
          </a:lstStyle>
          <a:p>
            <a:pPr marL="0" lvl="0"/>
            <a:r>
              <a:rPr lang="zh-CN" altLang="en-US" dirty="0"/>
              <a:t>输入副标题</a:t>
            </a:r>
          </a:p>
        </p:txBody>
      </p:sp>
      <p:pic>
        <p:nvPicPr>
          <p:cNvPr id="3" name="图片 2">
            <a:extLst>
              <a:ext uri="{FF2B5EF4-FFF2-40B4-BE49-F238E27FC236}">
                <a16:creationId xmlns:a16="http://schemas.microsoft.com/office/drawing/2014/main" id="{332FF751-05D1-48FE-A311-4075EDC9E7B3}"/>
              </a:ext>
            </a:extLst>
          </p:cNvPr>
          <p:cNvPicPr>
            <a:picLocks noChangeAspect="1"/>
          </p:cNvPicPr>
          <p:nvPr userDrawn="1"/>
        </p:nvPicPr>
        <p:blipFill>
          <a:blip r:embed="rId3"/>
          <a:srcRect l="29791" t="56044" r="59955" b="12870"/>
          <a:stretch>
            <a:fillRect/>
          </a:stretch>
        </p:blipFill>
        <p:spPr>
          <a:xfrm flipH="1">
            <a:off x="2123435" y="1317124"/>
            <a:ext cx="907307" cy="693861"/>
          </a:xfrm>
          <a:custGeom>
            <a:avLst/>
            <a:gdLst>
              <a:gd name="connsiteX0" fmla="*/ 153642 w 355606"/>
              <a:gd name="connsiteY0" fmla="*/ 0 h 271949"/>
              <a:gd name="connsiteX1" fmla="*/ 7620 w 355606"/>
              <a:gd name="connsiteY1" fmla="*/ 134789 h 271949"/>
              <a:gd name="connsiteX2" fmla="*/ 0 w 355606"/>
              <a:gd name="connsiteY2" fmla="*/ 252899 h 271949"/>
              <a:gd name="connsiteX3" fmla="*/ 213360 w 355606"/>
              <a:gd name="connsiteY3" fmla="*/ 271949 h 271949"/>
              <a:gd name="connsiteX4" fmla="*/ 289560 w 355606"/>
              <a:gd name="connsiteY4" fmla="*/ 199559 h 271949"/>
              <a:gd name="connsiteX5" fmla="*/ 355606 w 355606"/>
              <a:gd name="connsiteY5" fmla="*/ 73471 h 271949"/>
              <a:gd name="connsiteX6" fmla="*/ 337841 w 355606"/>
              <a:gd name="connsiteY6" fmla="*/ 43626 h 2719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55606" h="271949">
                <a:moveTo>
                  <a:pt x="153642" y="0"/>
                </a:moveTo>
                <a:lnTo>
                  <a:pt x="7620" y="134789"/>
                </a:lnTo>
                <a:lnTo>
                  <a:pt x="0" y="252899"/>
                </a:lnTo>
                <a:lnTo>
                  <a:pt x="213360" y="271949"/>
                </a:lnTo>
                <a:lnTo>
                  <a:pt x="289560" y="199559"/>
                </a:lnTo>
                <a:lnTo>
                  <a:pt x="355606" y="73471"/>
                </a:lnTo>
                <a:lnTo>
                  <a:pt x="337841" y="43626"/>
                </a:lnTo>
                <a:close/>
              </a:path>
            </a:pathLst>
          </a:custGeom>
        </p:spPr>
      </p:pic>
      <p:cxnSp>
        <p:nvCxnSpPr>
          <p:cNvPr id="10" name="直接连接符 9">
            <a:extLst>
              <a:ext uri="{FF2B5EF4-FFF2-40B4-BE49-F238E27FC236}">
                <a16:creationId xmlns:a16="http://schemas.microsoft.com/office/drawing/2014/main" id="{1BA7C247-1D49-431D-91B3-50BE290305E1}"/>
              </a:ext>
            </a:extLst>
          </p:cNvPr>
          <p:cNvCxnSpPr>
            <a:cxnSpLocks/>
          </p:cNvCxnSpPr>
          <p:nvPr userDrawn="1"/>
        </p:nvCxnSpPr>
        <p:spPr>
          <a:xfrm>
            <a:off x="6197257" y="2155297"/>
            <a:ext cx="0" cy="329692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182532841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>
  <p:cSld name="标注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矩形 4">
            <a:extLst>
              <a:ext uri="{FF2B5EF4-FFF2-40B4-BE49-F238E27FC236}">
                <a16:creationId xmlns:a16="http://schemas.microsoft.com/office/drawing/2014/main" id="{DA42F766-397C-4E11-B3CB-358F3D1DC918}"/>
              </a:ext>
            </a:extLst>
          </p:cNvPr>
          <p:cNvSpPr/>
          <p:nvPr userDrawn="1"/>
        </p:nvSpPr>
        <p:spPr>
          <a:xfrm>
            <a:off x="0" y="0"/>
            <a:ext cx="12180003" cy="6858000"/>
          </a:xfrm>
          <a:prstGeom prst="rect">
            <a:avLst/>
          </a:prstGeom>
          <a:solidFill>
            <a:srgbClr val="E63A1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" name="矩形 5">
            <a:extLst>
              <a:ext uri="{FF2B5EF4-FFF2-40B4-BE49-F238E27FC236}">
                <a16:creationId xmlns:a16="http://schemas.microsoft.com/office/drawing/2014/main" id="{728CD0EB-EBE0-43F6-ADDE-730D0809A973}"/>
              </a:ext>
            </a:extLst>
          </p:cNvPr>
          <p:cNvSpPr/>
          <p:nvPr userDrawn="1"/>
        </p:nvSpPr>
        <p:spPr>
          <a:xfrm>
            <a:off x="626964" y="568470"/>
            <a:ext cx="662361" cy="37965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609585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思源宋体 CN Medium" panose="02020500000000000000" pitchFamily="18" charset="-122"/>
                <a:ea typeface="思源宋体 CN Medium" panose="02020500000000000000" pitchFamily="18" charset="-122"/>
                <a:cs typeface="Segoe UI Light"/>
              </a:rPr>
              <a:t>标注</a:t>
            </a:r>
          </a:p>
        </p:txBody>
      </p:sp>
      <p:sp>
        <p:nvSpPr>
          <p:cNvPr id="7" name="矩形 6">
            <a:extLst>
              <a:ext uri="{FF2B5EF4-FFF2-40B4-BE49-F238E27FC236}">
                <a16:creationId xmlns:a16="http://schemas.microsoft.com/office/drawing/2014/main" id="{0174051F-1C7F-4745-B065-C7ED72DD3E83}"/>
              </a:ext>
            </a:extLst>
          </p:cNvPr>
          <p:cNvSpPr/>
          <p:nvPr userDrawn="1"/>
        </p:nvSpPr>
        <p:spPr>
          <a:xfrm>
            <a:off x="2450801" y="595724"/>
            <a:ext cx="1402001" cy="566655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609585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思源宋体 CN Medium" panose="02020500000000000000" pitchFamily="18" charset="-122"/>
                <a:ea typeface="思源宋体 CN Medium" panose="02020500000000000000" pitchFamily="18" charset="-122"/>
                <a:cs typeface="Segoe UI Light"/>
              </a:rPr>
              <a:t>字体使用 </a:t>
            </a:r>
            <a:endParaRPr kumimoji="0" lang="en-US" altLang="zh-CN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思源宋体 CN Medium" panose="02020500000000000000" pitchFamily="18" charset="-122"/>
              <a:ea typeface="思源宋体 CN Medium" panose="02020500000000000000" pitchFamily="18" charset="-122"/>
              <a:cs typeface="Segoe UI Light"/>
            </a:endParaRPr>
          </a:p>
          <a:p>
            <a:pPr marL="0" marR="0" lvl="0" indent="0" algn="l" defTabSz="609585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zh-CN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思源宋体 CN Medium" panose="02020500000000000000" pitchFamily="18" charset="-122"/>
              <a:ea typeface="思源宋体 CN Medium" panose="02020500000000000000" pitchFamily="18" charset="-122"/>
              <a:cs typeface="Segoe UI Light"/>
            </a:endParaRPr>
          </a:p>
          <a:p>
            <a:pPr marL="0" marR="0" lvl="0" indent="0" algn="l" defTabSz="609585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zh-CN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思源宋体 CN Medium" panose="02020500000000000000" pitchFamily="18" charset="-122"/>
              <a:ea typeface="思源宋体 CN Medium" panose="02020500000000000000" pitchFamily="18" charset="-122"/>
              <a:cs typeface="Segoe UI Light"/>
            </a:endParaRPr>
          </a:p>
          <a:p>
            <a:pPr marL="0" marR="0" lvl="0" indent="0" algn="l" defTabSz="609585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zh-CN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思源宋体 CN Medium" panose="02020500000000000000" pitchFamily="18" charset="-122"/>
              <a:ea typeface="思源宋体 CN Medium" panose="02020500000000000000" pitchFamily="18" charset="-122"/>
              <a:cs typeface="Segoe UI Light"/>
            </a:endParaRPr>
          </a:p>
          <a:p>
            <a:pPr marL="0" marR="0" lvl="0" indent="0" algn="l" defTabSz="609585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zh-CN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思源宋体 CN Medium" panose="02020500000000000000" pitchFamily="18" charset="-122"/>
              <a:ea typeface="思源宋体 CN Medium" panose="02020500000000000000" pitchFamily="18" charset="-122"/>
              <a:cs typeface="Segoe UI Light"/>
            </a:endParaRPr>
          </a:p>
          <a:p>
            <a:pPr marL="0" marR="0" lvl="0" indent="0" algn="l" defTabSz="609585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思源宋体 CN Medium" panose="02020500000000000000" pitchFamily="18" charset="-122"/>
                <a:ea typeface="思源宋体 CN Medium" panose="02020500000000000000" pitchFamily="18" charset="-122"/>
                <a:cs typeface="Segoe UI Light"/>
              </a:rPr>
              <a:t>行距</a:t>
            </a:r>
            <a:endParaRPr kumimoji="0" lang="en-US" altLang="zh-CN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思源宋体 CN Medium" panose="02020500000000000000" pitchFamily="18" charset="-122"/>
              <a:ea typeface="思源宋体 CN Medium" panose="02020500000000000000" pitchFamily="18" charset="-122"/>
              <a:cs typeface="Segoe UI Light"/>
            </a:endParaRPr>
          </a:p>
          <a:p>
            <a:pPr marL="0" marR="0" lvl="0" indent="0" algn="l" defTabSz="609585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zh-CN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思源宋体 CN Medium" panose="02020500000000000000" pitchFamily="18" charset="-122"/>
              <a:ea typeface="思源宋体 CN Medium" panose="02020500000000000000" pitchFamily="18" charset="-122"/>
              <a:cs typeface="Segoe UI Light"/>
            </a:endParaRPr>
          </a:p>
          <a:p>
            <a:pPr marL="0" marR="0" lvl="0" indent="0" algn="l" defTabSz="609585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zh-CN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思源宋体 CN Medium" panose="02020500000000000000" pitchFamily="18" charset="-122"/>
              <a:ea typeface="思源宋体 CN Medium" panose="02020500000000000000" pitchFamily="18" charset="-122"/>
              <a:cs typeface="Segoe UI Light"/>
            </a:endParaRPr>
          </a:p>
          <a:p>
            <a:pPr marL="0" marR="0" lvl="0" indent="0" algn="l" defTabSz="609585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思源宋体 CN Medium" panose="02020500000000000000" pitchFamily="18" charset="-122"/>
                <a:ea typeface="思源宋体 CN Medium" panose="02020500000000000000" pitchFamily="18" charset="-122"/>
                <a:cs typeface="Segoe UI Light"/>
              </a:rPr>
              <a:t>图片出处</a:t>
            </a:r>
          </a:p>
          <a:p>
            <a:pPr marL="0" marR="0" lvl="0" indent="0" algn="l" defTabSz="609585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思源宋体 CN Medium" panose="02020500000000000000" pitchFamily="18" charset="-122"/>
              <a:ea typeface="思源宋体 CN Medium" panose="02020500000000000000" pitchFamily="18" charset="-122"/>
              <a:cs typeface="Segoe UI Light"/>
            </a:endParaRPr>
          </a:p>
          <a:p>
            <a:pPr marL="0" marR="0" lvl="0" indent="0" algn="l" defTabSz="609585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思源宋体 CN Medium" panose="02020500000000000000" pitchFamily="18" charset="-122"/>
              <a:ea typeface="思源宋体 CN Medium" panose="02020500000000000000" pitchFamily="18" charset="-122"/>
              <a:cs typeface="Segoe UI Light"/>
            </a:endParaRPr>
          </a:p>
          <a:p>
            <a:pPr marL="0" marR="0" lvl="0" indent="0" algn="l" defTabSz="609585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思源宋体 CN Medium" panose="02020500000000000000" pitchFamily="18" charset="-122"/>
                <a:ea typeface="思源宋体 CN Medium" panose="02020500000000000000" pitchFamily="18" charset="-122"/>
                <a:cs typeface="Segoe UI Light"/>
              </a:rPr>
              <a:t>声明</a:t>
            </a:r>
            <a:endParaRPr kumimoji="0" lang="en-US" altLang="zh-CN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思源宋体 CN Medium" panose="02020500000000000000" pitchFamily="18" charset="-122"/>
              <a:ea typeface="思源宋体 CN Medium" panose="02020500000000000000" pitchFamily="18" charset="-122"/>
              <a:cs typeface="Segoe UI Light"/>
            </a:endParaRPr>
          </a:p>
          <a:p>
            <a:pPr marL="0" marR="0" lvl="0" indent="0" algn="l" defTabSz="609585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zh-CN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思源宋体 CN Medium" panose="02020500000000000000" pitchFamily="18" charset="-122"/>
              <a:ea typeface="思源宋体 CN Medium" panose="02020500000000000000" pitchFamily="18" charset="-122"/>
              <a:cs typeface="Segoe UI Light"/>
            </a:endParaRPr>
          </a:p>
          <a:p>
            <a:pPr marL="0" marR="0" lvl="0" indent="0" algn="l" defTabSz="609585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zh-CN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思源宋体 CN Medium" panose="02020500000000000000" pitchFamily="18" charset="-122"/>
              <a:ea typeface="思源宋体 CN Medium" panose="02020500000000000000" pitchFamily="18" charset="-122"/>
              <a:cs typeface="Segoe UI Light"/>
            </a:endParaRPr>
          </a:p>
          <a:p>
            <a:pPr marL="0" marR="0" lvl="0" indent="0" algn="l" defTabSz="609585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zh-CN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思源宋体 CN Medium" panose="02020500000000000000" pitchFamily="18" charset="-122"/>
              <a:ea typeface="思源宋体 CN Medium" panose="02020500000000000000" pitchFamily="18" charset="-122"/>
              <a:cs typeface="Segoe UI Light"/>
            </a:endParaRPr>
          </a:p>
          <a:p>
            <a:pPr marL="0" marR="0" lvl="0" indent="0" algn="l" defTabSz="609585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zh-CN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思源宋体 CN Medium" panose="02020500000000000000" pitchFamily="18" charset="-122"/>
              <a:ea typeface="思源宋体 CN Medium" panose="02020500000000000000" pitchFamily="18" charset="-122"/>
              <a:cs typeface="Segoe UI Light"/>
            </a:endParaRPr>
          </a:p>
          <a:p>
            <a:pPr marL="0" marR="0" lvl="0" indent="0" algn="l" defTabSz="609585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思源宋体 CN Medium" panose="02020500000000000000" pitchFamily="18" charset="-122"/>
                <a:ea typeface="思源宋体 CN Medium" panose="02020500000000000000" pitchFamily="18" charset="-122"/>
                <a:cs typeface="Segoe UI Light"/>
              </a:rPr>
              <a:t>来源</a:t>
            </a:r>
            <a:endParaRPr kumimoji="0" lang="en-US" altLang="zh-CN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思源宋体 CN Medium" panose="02020500000000000000" pitchFamily="18" charset="-122"/>
              <a:ea typeface="思源宋体 CN Medium" panose="02020500000000000000" pitchFamily="18" charset="-122"/>
              <a:cs typeface="Segoe UI Light"/>
            </a:endParaRPr>
          </a:p>
          <a:p>
            <a:pPr marL="0" marR="0" lvl="0" indent="0" algn="l" defTabSz="609585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zh-CN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思源宋体 CN Medium" panose="02020500000000000000" pitchFamily="18" charset="-122"/>
              <a:ea typeface="思源宋体 CN Medium" panose="02020500000000000000" pitchFamily="18" charset="-122"/>
              <a:cs typeface="Segoe UI Light"/>
            </a:endParaRPr>
          </a:p>
          <a:p>
            <a:pPr marL="0" marR="0" lvl="0" indent="0" algn="l" defTabSz="609585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zh-CN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思源宋体 CN Medium" panose="02020500000000000000" pitchFamily="18" charset="-122"/>
              <a:ea typeface="思源宋体 CN Medium" panose="02020500000000000000" pitchFamily="18" charset="-122"/>
              <a:cs typeface="Segoe UI Light"/>
            </a:endParaRPr>
          </a:p>
          <a:p>
            <a:pPr marL="0" marR="0" lvl="0" indent="0" algn="l" defTabSz="609585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思源宋体 CN Medium" panose="02020500000000000000" pitchFamily="18" charset="-122"/>
                <a:ea typeface="思源宋体 CN Medium" panose="02020500000000000000" pitchFamily="18" charset="-122"/>
                <a:cs typeface="Segoe UI Light"/>
              </a:rPr>
              <a:t>作者</a:t>
            </a:r>
            <a:endParaRPr kumimoji="0" lang="en-US" altLang="zh-CN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思源宋体 CN Medium" panose="02020500000000000000" pitchFamily="18" charset="-122"/>
              <a:ea typeface="思源宋体 CN Medium" panose="02020500000000000000" pitchFamily="18" charset="-122"/>
              <a:cs typeface="Segoe UI Light"/>
            </a:endParaRPr>
          </a:p>
        </p:txBody>
      </p:sp>
      <p:sp>
        <p:nvSpPr>
          <p:cNvPr id="8" name="矩形 7">
            <a:extLst>
              <a:ext uri="{FF2B5EF4-FFF2-40B4-BE49-F238E27FC236}">
                <a16:creationId xmlns:a16="http://schemas.microsoft.com/office/drawing/2014/main" id="{C21CF664-338E-4E03-BEF9-AF389C50EF34}"/>
              </a:ext>
            </a:extLst>
          </p:cNvPr>
          <p:cNvSpPr/>
          <p:nvPr userDrawn="1"/>
        </p:nvSpPr>
        <p:spPr>
          <a:xfrm>
            <a:off x="4159510" y="595724"/>
            <a:ext cx="7074345" cy="566655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609585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思源宋体 CN Medium" panose="02020500000000000000" pitchFamily="18" charset="-122"/>
                <a:ea typeface="思源宋体 CN Medium" panose="02020500000000000000" pitchFamily="18" charset="-122"/>
                <a:cs typeface="Segoe UI Light"/>
              </a:rPr>
              <a:t>英文 思源宋体（可商用字体）</a:t>
            </a:r>
            <a:endParaRPr kumimoji="0" lang="en-US" altLang="zh-CN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思源宋体 CN Medium" panose="02020500000000000000" pitchFamily="18" charset="-122"/>
              <a:ea typeface="思源宋体 CN Medium" panose="02020500000000000000" pitchFamily="18" charset="-122"/>
              <a:cs typeface="Segoe UI Light"/>
            </a:endParaRPr>
          </a:p>
          <a:p>
            <a:pPr marL="0" marR="0" lvl="0" indent="0" algn="l" defTabSz="609585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zh-CN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思源宋体 CN Medium" panose="02020500000000000000" pitchFamily="18" charset="-122"/>
              <a:ea typeface="思源宋体 CN Medium" panose="02020500000000000000" pitchFamily="18" charset="-122"/>
              <a:cs typeface="Segoe UI Light"/>
            </a:endParaRPr>
          </a:p>
          <a:p>
            <a:pPr marL="0" marR="0" lvl="0" indent="0" algn="l" defTabSz="609585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思源宋体 CN Medium" panose="02020500000000000000" pitchFamily="18" charset="-122"/>
                <a:ea typeface="思源宋体 CN Medium" panose="02020500000000000000" pitchFamily="18" charset="-122"/>
                <a:cs typeface="Segoe UI Light"/>
              </a:rPr>
              <a:t>中文 思源宋体（可商用字体）演示秋鸿楷 （可商用字体</a:t>
            </a:r>
            <a:r>
              <a:rPr kumimoji="0" lang="en-US" altLang="zh-CN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思源宋体 CN Medium" panose="02020500000000000000" pitchFamily="18" charset="-122"/>
                <a:ea typeface="思源宋体 CN Medium" panose="02020500000000000000" pitchFamily="18" charset="-122"/>
                <a:cs typeface="Segoe UI Light"/>
              </a:rPr>
              <a:t>)</a:t>
            </a:r>
          </a:p>
          <a:p>
            <a:pPr marL="0" marR="0" lvl="0" indent="0" algn="l" defTabSz="609585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zh-CN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思源宋体 CN Medium" panose="02020500000000000000" pitchFamily="18" charset="-122"/>
              <a:ea typeface="思源宋体 CN Medium" panose="02020500000000000000" pitchFamily="18" charset="-122"/>
              <a:cs typeface="Segoe UI Light"/>
            </a:endParaRPr>
          </a:p>
          <a:p>
            <a:pPr marL="0" marR="0" lvl="0" indent="0" algn="l" defTabSz="609585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zh-CN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思源宋体 CN Medium" panose="02020500000000000000" pitchFamily="18" charset="-122"/>
              <a:ea typeface="思源宋体 CN Medium" panose="02020500000000000000" pitchFamily="18" charset="-122"/>
              <a:cs typeface="Segoe UI Light"/>
            </a:endParaRPr>
          </a:p>
          <a:p>
            <a:pPr marL="0" marR="0" lvl="0" indent="0" algn="l" defTabSz="609585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思源宋体 CN Medium" panose="02020500000000000000" pitchFamily="18" charset="-122"/>
                <a:ea typeface="思源宋体 CN Medium" panose="02020500000000000000" pitchFamily="18" charset="-122"/>
                <a:cs typeface="Segoe UI Light"/>
              </a:rPr>
              <a:t>正文 </a:t>
            </a:r>
            <a:r>
              <a:rPr kumimoji="0" lang="en-US" altLang="zh-CN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思源宋体 CN Medium" panose="02020500000000000000" pitchFamily="18" charset="-122"/>
                <a:ea typeface="思源宋体 CN Medium" panose="02020500000000000000" pitchFamily="18" charset="-122"/>
                <a:cs typeface="Segoe UI Light"/>
              </a:rPr>
              <a:t>1.3</a:t>
            </a:r>
          </a:p>
          <a:p>
            <a:pPr marL="0" marR="0" lvl="0" indent="0" algn="l" defTabSz="609585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zh-CN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思源宋体 CN Medium" panose="02020500000000000000" pitchFamily="18" charset="-122"/>
              <a:ea typeface="思源宋体 CN Medium" panose="02020500000000000000" pitchFamily="18" charset="-122"/>
              <a:cs typeface="Segoe UI Light"/>
            </a:endParaRPr>
          </a:p>
          <a:p>
            <a:pPr marL="0" marR="0" lvl="0" indent="0" algn="l" defTabSz="609585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zh-CN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思源宋体 CN Medium" panose="02020500000000000000" pitchFamily="18" charset="-122"/>
              <a:ea typeface="思源宋体 CN Medium" panose="02020500000000000000" pitchFamily="18" charset="-122"/>
              <a:cs typeface="Segoe UI Light"/>
            </a:endParaRPr>
          </a:p>
          <a:p>
            <a:pPr marL="0" marR="0" lvl="0" indent="0" algn="l" defTabSz="609585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4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思源宋体 CN Medium" panose="02020500000000000000" pitchFamily="18" charset="-122"/>
                <a:ea typeface="思源宋体 CN Medium" panose="02020500000000000000" pitchFamily="18" charset="-122"/>
                <a:cs typeface="Segoe UI Light"/>
              </a:rPr>
              <a:t>bing.cn</a:t>
            </a:r>
            <a:r>
              <a:rPr kumimoji="0" lang="en-US" altLang="zh-CN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思源宋体 CN Medium" panose="02020500000000000000" pitchFamily="18" charset="-122"/>
                <a:ea typeface="思源宋体 CN Medium" panose="02020500000000000000" pitchFamily="18" charset="-122"/>
                <a:cs typeface="Segoe UI Light"/>
              </a:rPr>
              <a:t> </a:t>
            </a:r>
            <a:r>
              <a:rPr kumimoji="0" lang="zh-CN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思源宋体 CN Medium" panose="02020500000000000000" pitchFamily="18" charset="-122"/>
                <a:ea typeface="思源宋体 CN Medium" panose="02020500000000000000" pitchFamily="18" charset="-122"/>
                <a:cs typeface="Segoe UI Light"/>
              </a:rPr>
              <a:t>（可商用素材网站）</a:t>
            </a:r>
            <a:endParaRPr kumimoji="0" lang="en-US" altLang="zh-CN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思源宋体 CN Medium" panose="02020500000000000000" pitchFamily="18" charset="-122"/>
              <a:ea typeface="思源宋体 CN Medium" panose="02020500000000000000" pitchFamily="18" charset="-122"/>
              <a:cs typeface="Segoe UI Light"/>
            </a:endParaRPr>
          </a:p>
          <a:p>
            <a:pPr marL="0" marR="0" lvl="0" indent="0" algn="l" defTabSz="609585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思源宋体 CN Medium" panose="02020500000000000000" pitchFamily="18" charset="-122"/>
              <a:ea typeface="思源宋体 CN Medium" panose="02020500000000000000" pitchFamily="18" charset="-122"/>
              <a:cs typeface="Segoe UI Light"/>
            </a:endParaRPr>
          </a:p>
          <a:p>
            <a:pPr marL="0" marR="0" lvl="0" indent="0" algn="l" defTabSz="609585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思源宋体 CN Medium" panose="02020500000000000000" pitchFamily="18" charset="-122"/>
              <a:ea typeface="思源宋体 CN Medium" panose="02020500000000000000" pitchFamily="18" charset="-122"/>
              <a:cs typeface="Segoe UI Light"/>
            </a:endParaRPr>
          </a:p>
          <a:p>
            <a:pPr marL="0" marR="0" lvl="0" indent="0" algn="l" defTabSz="609585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思源宋体 CN Medium" panose="02020500000000000000" pitchFamily="18" charset="-122"/>
                <a:ea typeface="思源宋体 CN Medium" panose="02020500000000000000" pitchFamily="18" charset="-122"/>
                <a:cs typeface="+mn-cs"/>
              </a:rPr>
              <a:t>本网站所提供的任何信息内容（包括但不限于 </a:t>
            </a:r>
            <a:r>
              <a:rPr kumimoji="0" lang="en-US" altLang="zh-CN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思源宋体 CN Medium" panose="02020500000000000000" pitchFamily="18" charset="-122"/>
                <a:ea typeface="思源宋体 CN Medium" panose="02020500000000000000" pitchFamily="18" charset="-122"/>
                <a:cs typeface="Segoe UI Light" charset="0"/>
              </a:rPr>
              <a:t>PPT</a:t>
            </a:r>
            <a:r>
              <a:rPr kumimoji="0" lang="zh-CN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思源宋体 CN Medium" panose="02020500000000000000" pitchFamily="18" charset="-122"/>
                <a:ea typeface="思源宋体 CN Medium" panose="02020500000000000000" pitchFamily="18" charset="-122"/>
                <a:cs typeface="Segoe UI Light" charset="0"/>
              </a:rPr>
              <a:t> </a:t>
            </a:r>
            <a:r>
              <a:rPr kumimoji="0" lang="zh-CN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思源宋体 CN Medium" panose="02020500000000000000" pitchFamily="18" charset="-122"/>
                <a:ea typeface="思源宋体 CN Medium" panose="02020500000000000000" pitchFamily="18" charset="-122"/>
                <a:cs typeface="+mn-cs"/>
              </a:rPr>
              <a:t>模板、</a:t>
            </a:r>
            <a:r>
              <a:rPr kumimoji="0" lang="en-US" altLang="zh-CN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思源宋体 CN Medium" panose="02020500000000000000" pitchFamily="18" charset="-122"/>
                <a:ea typeface="思源宋体 CN Medium" panose="02020500000000000000" pitchFamily="18" charset="-122"/>
                <a:cs typeface="Segoe UI Light" charset="0"/>
              </a:rPr>
              <a:t>Word</a:t>
            </a:r>
            <a:r>
              <a:rPr kumimoji="0" lang="zh-CN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思源宋体 CN Medium" panose="02020500000000000000" pitchFamily="18" charset="-122"/>
                <a:ea typeface="思源宋体 CN Medium" panose="02020500000000000000" pitchFamily="18" charset="-122"/>
                <a:cs typeface="Segoe UI Light" charset="0"/>
              </a:rPr>
              <a:t> </a:t>
            </a:r>
            <a:r>
              <a:rPr kumimoji="0" lang="zh-CN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思源宋体 CN Medium" panose="02020500000000000000" pitchFamily="18" charset="-122"/>
                <a:ea typeface="思源宋体 CN Medium" panose="02020500000000000000" pitchFamily="18" charset="-122"/>
                <a:cs typeface="+mn-cs"/>
              </a:rPr>
              <a:t>文档、</a:t>
            </a:r>
            <a:r>
              <a:rPr kumimoji="0" lang="en-US" altLang="zh-CN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思源宋体 CN Medium" panose="02020500000000000000" pitchFamily="18" charset="-122"/>
                <a:ea typeface="思源宋体 CN Medium" panose="02020500000000000000" pitchFamily="18" charset="-122"/>
                <a:cs typeface="Segoe UI Light" charset="0"/>
              </a:rPr>
              <a:t>Excel</a:t>
            </a:r>
            <a:r>
              <a:rPr kumimoji="0" lang="zh-CN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思源宋体 CN Medium" panose="02020500000000000000" pitchFamily="18" charset="-122"/>
                <a:ea typeface="思源宋体 CN Medium" panose="02020500000000000000" pitchFamily="18" charset="-122"/>
                <a:cs typeface="Segoe UI Light" charset="0"/>
              </a:rPr>
              <a:t> </a:t>
            </a:r>
            <a:r>
              <a:rPr kumimoji="0" lang="zh-CN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思源宋体 CN Medium" panose="02020500000000000000" pitchFamily="18" charset="-122"/>
                <a:ea typeface="思源宋体 CN Medium" panose="02020500000000000000" pitchFamily="18" charset="-122"/>
                <a:cs typeface="+mn-cs"/>
              </a:rPr>
              <a:t>图表、图片素材等）均受</a:t>
            </a:r>
            <a:r>
              <a:rPr kumimoji="0" lang="en-US" altLang="zh-CN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思源宋体 CN Medium" panose="02020500000000000000" pitchFamily="18" charset="-122"/>
                <a:ea typeface="思源宋体 CN Medium" panose="02020500000000000000" pitchFamily="18" charset="-122"/>
                <a:cs typeface="+mn-cs"/>
              </a:rPr>
              <a:t>《</a:t>
            </a:r>
            <a:r>
              <a:rPr kumimoji="0" lang="zh-CN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思源宋体 CN Medium" panose="02020500000000000000" pitchFamily="18" charset="-122"/>
                <a:ea typeface="思源宋体 CN Medium" panose="02020500000000000000" pitchFamily="18" charset="-122"/>
                <a:cs typeface="+mn-cs"/>
              </a:rPr>
              <a:t>中华人民共和国著作权法</a:t>
            </a:r>
            <a:r>
              <a:rPr kumimoji="0" lang="en-US" altLang="zh-CN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思源宋体 CN Medium" panose="02020500000000000000" pitchFamily="18" charset="-122"/>
                <a:ea typeface="思源宋体 CN Medium" panose="02020500000000000000" pitchFamily="18" charset="-122"/>
                <a:cs typeface="+mn-cs"/>
              </a:rPr>
              <a:t>》</a:t>
            </a:r>
            <a:r>
              <a:rPr kumimoji="0" lang="zh-CN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思源宋体 CN Medium" panose="02020500000000000000" pitchFamily="18" charset="-122"/>
                <a:ea typeface="思源宋体 CN Medium" panose="02020500000000000000" pitchFamily="18" charset="-122"/>
                <a:cs typeface="+mn-cs"/>
              </a:rPr>
              <a:t>、</a:t>
            </a:r>
            <a:r>
              <a:rPr kumimoji="0" lang="en-US" altLang="zh-CN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思源宋体 CN Medium" panose="02020500000000000000" pitchFamily="18" charset="-122"/>
                <a:ea typeface="思源宋体 CN Medium" panose="02020500000000000000" pitchFamily="18" charset="-122"/>
                <a:cs typeface="+mn-cs"/>
              </a:rPr>
              <a:t>《</a:t>
            </a:r>
            <a:r>
              <a:rPr kumimoji="0" lang="zh-CN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思源宋体 CN Medium" panose="02020500000000000000" pitchFamily="18" charset="-122"/>
                <a:ea typeface="思源宋体 CN Medium" panose="02020500000000000000" pitchFamily="18" charset="-122"/>
                <a:cs typeface="+mn-cs"/>
              </a:rPr>
              <a:t>信息网络传播权保护条例</a:t>
            </a:r>
            <a:r>
              <a:rPr kumimoji="0" lang="en-US" altLang="zh-CN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思源宋体 CN Medium" panose="02020500000000000000" pitchFamily="18" charset="-122"/>
                <a:ea typeface="思源宋体 CN Medium" panose="02020500000000000000" pitchFamily="18" charset="-122"/>
                <a:cs typeface="+mn-cs"/>
              </a:rPr>
              <a:t>》</a:t>
            </a:r>
            <a:r>
              <a:rPr kumimoji="0" lang="zh-CN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思源宋体 CN Medium" panose="02020500000000000000" pitchFamily="18" charset="-122"/>
                <a:ea typeface="思源宋体 CN Medium" panose="02020500000000000000" pitchFamily="18" charset="-122"/>
                <a:cs typeface="+mn-cs"/>
              </a:rPr>
              <a:t>及其他适用的法律法规的保护，未经权利人书面明确授权，信息内容的任何部分</a:t>
            </a:r>
            <a:r>
              <a:rPr kumimoji="0" lang="en-US" altLang="zh-CN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思源宋体 CN Medium" panose="02020500000000000000" pitchFamily="18" charset="-122"/>
                <a:ea typeface="思源宋体 CN Medium" panose="02020500000000000000" pitchFamily="18" charset="-122"/>
                <a:cs typeface="+mn-cs"/>
              </a:rPr>
              <a:t>(</a:t>
            </a:r>
            <a:r>
              <a:rPr kumimoji="0" lang="zh-CN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思源宋体 CN Medium" panose="02020500000000000000" pitchFamily="18" charset="-122"/>
                <a:ea typeface="思源宋体 CN Medium" panose="02020500000000000000" pitchFamily="18" charset="-122"/>
                <a:cs typeface="+mn-cs"/>
              </a:rPr>
              <a:t>包括图片或图表</a:t>
            </a:r>
            <a:r>
              <a:rPr kumimoji="0" lang="en-US" altLang="zh-CN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思源宋体 CN Medium" panose="02020500000000000000" pitchFamily="18" charset="-122"/>
                <a:ea typeface="思源宋体 CN Medium" panose="02020500000000000000" pitchFamily="18" charset="-122"/>
                <a:cs typeface="+mn-cs"/>
              </a:rPr>
              <a:t>)</a:t>
            </a:r>
            <a:r>
              <a:rPr kumimoji="0" lang="zh-CN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思源宋体 CN Medium" panose="02020500000000000000" pitchFamily="18" charset="-122"/>
                <a:ea typeface="思源宋体 CN Medium" panose="02020500000000000000" pitchFamily="18" charset="-122"/>
                <a:cs typeface="+mn-cs"/>
              </a:rPr>
              <a:t>不得被全部或部分的复制、传播、销售，否则将承担法律责任。</a:t>
            </a:r>
            <a:endParaRPr kumimoji="0" lang="en-US" altLang="zh-CN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思源宋体 CN Medium" panose="02020500000000000000" pitchFamily="18" charset="-122"/>
              <a:ea typeface="思源宋体 CN Medium" panose="02020500000000000000" pitchFamily="18" charset="-122"/>
              <a:cs typeface="+mn-cs"/>
            </a:endParaRPr>
          </a:p>
          <a:p>
            <a:pPr marL="0" marR="0" lvl="0" indent="0" algn="l" defTabSz="609585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zh-CN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思源宋体 CN Medium" panose="02020500000000000000" pitchFamily="18" charset="-122"/>
              <a:ea typeface="思源宋体 CN Medium" panose="02020500000000000000" pitchFamily="18" charset="-122"/>
              <a:cs typeface="+mn-cs"/>
            </a:endParaRPr>
          </a:p>
          <a:p>
            <a:pPr marL="0" marR="0" lvl="0" indent="0" algn="l" defTabSz="609585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思源宋体 CN Medium" panose="02020500000000000000" pitchFamily="18" charset="-122"/>
                <a:ea typeface="思源宋体 CN Medium" panose="02020500000000000000" pitchFamily="18" charset="-122"/>
                <a:cs typeface="+mn-cs"/>
              </a:rPr>
              <a:t>设计灵感来自网络</a:t>
            </a:r>
            <a:endParaRPr kumimoji="0" lang="en-US" altLang="zh-CN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思源宋体 CN Medium" panose="02020500000000000000" pitchFamily="18" charset="-122"/>
              <a:ea typeface="思源宋体 CN Medium" panose="02020500000000000000" pitchFamily="18" charset="-122"/>
              <a:cs typeface="+mn-cs"/>
            </a:endParaRPr>
          </a:p>
          <a:p>
            <a:pPr marL="0" marR="0" lvl="0" indent="0" algn="l" defTabSz="609585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zh-CN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思源宋体 CN Medium" panose="02020500000000000000" pitchFamily="18" charset="-122"/>
              <a:ea typeface="思源宋体 CN Medium" panose="02020500000000000000" pitchFamily="18" charset="-122"/>
              <a:cs typeface="+mn-cs"/>
            </a:endParaRPr>
          </a:p>
          <a:p>
            <a:pPr marL="0" marR="0" lvl="0" indent="0" algn="l" defTabSz="609585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zh-CN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思源宋体 CN Medium" panose="02020500000000000000" pitchFamily="18" charset="-122"/>
              <a:ea typeface="思源宋体 CN Medium" panose="02020500000000000000" pitchFamily="18" charset="-122"/>
              <a:cs typeface="+mn-cs"/>
            </a:endParaRPr>
          </a:p>
          <a:p>
            <a:pPr marL="0" marR="0" lvl="0" indent="0" algn="l" defTabSz="609585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思源宋体 CN Medium" panose="02020500000000000000" pitchFamily="18" charset="-122"/>
                <a:ea typeface="思源宋体 CN Medium" panose="02020500000000000000" pitchFamily="18" charset="-122"/>
                <a:cs typeface="+mn-cs"/>
              </a:rPr>
              <a:t>小堇（ </a:t>
            </a:r>
            <a:r>
              <a:rPr kumimoji="0" lang="en-US" altLang="zh-CN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思源宋体 CN Medium" panose="02020500000000000000" pitchFamily="18" charset="-122"/>
                <a:ea typeface="思源宋体 CN Medium" panose="02020500000000000000" pitchFamily="18" charset="-122"/>
                <a:cs typeface="+mn-cs"/>
              </a:rPr>
              <a:t>Microsoft / 1282600729@qq.com </a:t>
            </a:r>
            <a:r>
              <a:rPr kumimoji="0" lang="zh-CN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思源宋体 CN Medium" panose="02020500000000000000" pitchFamily="18" charset="-122"/>
                <a:ea typeface="思源宋体 CN Medium" panose="02020500000000000000" pitchFamily="18" charset="-122"/>
                <a:cs typeface="+mn-cs"/>
              </a:rPr>
              <a:t>）</a:t>
            </a:r>
            <a:endParaRPr kumimoji="0" lang="en-US" altLang="zh-CN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思源宋体 CN Medium" panose="02020500000000000000" pitchFamily="18" charset="-122"/>
              <a:ea typeface="思源宋体 CN Medium" panose="02020500000000000000" pitchFamily="18" charset="-122"/>
              <a:cs typeface="+mn-cs"/>
            </a:endParaRPr>
          </a:p>
        </p:txBody>
      </p:sp>
      <p:pic>
        <p:nvPicPr>
          <p:cNvPr id="9" name="图片 8">
            <a:extLst>
              <a:ext uri="{FF2B5EF4-FFF2-40B4-BE49-F238E27FC236}">
                <a16:creationId xmlns:a16="http://schemas.microsoft.com/office/drawing/2014/main" id="{0F5D38AD-260C-45C6-8EB0-703869F0877C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10698462" y="83245"/>
            <a:ext cx="1402001" cy="62958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10029736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背景图片素材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图片 2">
            <a:extLst>
              <a:ext uri="{FF2B5EF4-FFF2-40B4-BE49-F238E27FC236}">
                <a16:creationId xmlns:a16="http://schemas.microsoft.com/office/drawing/2014/main" id="{FC1BD474-5C5F-422F-9213-C65395571AE1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 flipH="1">
            <a:off x="10594710" y="-12142"/>
            <a:ext cx="1597290" cy="2609314"/>
          </a:xfrm>
          <a:prstGeom prst="rect">
            <a:avLst/>
          </a:prstGeom>
        </p:spPr>
      </p:pic>
      <p:pic>
        <p:nvPicPr>
          <p:cNvPr id="4" name="图片 3" descr="在黑暗中&#10;&#10;中度可信度描述已自动生成">
            <a:extLst>
              <a:ext uri="{FF2B5EF4-FFF2-40B4-BE49-F238E27FC236}">
                <a16:creationId xmlns:a16="http://schemas.microsoft.com/office/drawing/2014/main" id="{BDB70302-D722-4545-A7C6-B9A5701AFF7A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 cstate="screen">
            <a:duotone>
              <a:prstClr val="black"/>
              <a:schemeClr val="accent1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 flipH="1">
            <a:off x="6458672" y="458881"/>
            <a:ext cx="5055626" cy="3987953"/>
          </a:xfrm>
          <a:prstGeom prst="rect">
            <a:avLst/>
          </a:prstGeom>
        </p:spPr>
      </p:pic>
      <p:grpSp>
        <p:nvGrpSpPr>
          <p:cNvPr id="5" name="组合 4">
            <a:extLst>
              <a:ext uri="{FF2B5EF4-FFF2-40B4-BE49-F238E27FC236}">
                <a16:creationId xmlns:a16="http://schemas.microsoft.com/office/drawing/2014/main" id="{933531CE-71CC-44AE-975D-24E8DE318069}"/>
              </a:ext>
            </a:extLst>
          </p:cNvPr>
          <p:cNvGrpSpPr/>
          <p:nvPr userDrawn="1"/>
        </p:nvGrpSpPr>
        <p:grpSpPr>
          <a:xfrm>
            <a:off x="857250" y="1991379"/>
            <a:ext cx="10494963" cy="3862137"/>
            <a:chOff x="857250" y="1991379"/>
            <a:chExt cx="10494963" cy="3862137"/>
          </a:xfrm>
        </p:grpSpPr>
        <p:cxnSp>
          <p:nvCxnSpPr>
            <p:cNvPr id="6" name="直接连接符 5">
              <a:extLst>
                <a:ext uri="{FF2B5EF4-FFF2-40B4-BE49-F238E27FC236}">
                  <a16:creationId xmlns:a16="http://schemas.microsoft.com/office/drawing/2014/main" id="{45773DC5-5519-4A8D-A1EB-14DC7BE09097}"/>
                </a:ext>
              </a:extLst>
            </p:cNvPr>
            <p:cNvCxnSpPr>
              <a:cxnSpLocks/>
            </p:cNvCxnSpPr>
            <p:nvPr/>
          </p:nvCxnSpPr>
          <p:spPr>
            <a:xfrm>
              <a:off x="874713" y="5853516"/>
              <a:ext cx="10477500" cy="0"/>
            </a:xfrm>
            <a:prstGeom prst="line">
              <a:avLst/>
            </a:prstGeom>
            <a:ln w="12700">
              <a:solidFill>
                <a:schemeClr val="tx1">
                  <a:lumMod val="75000"/>
                  <a:lumOff val="25000"/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" name="直接连接符 6">
              <a:extLst>
                <a:ext uri="{FF2B5EF4-FFF2-40B4-BE49-F238E27FC236}">
                  <a16:creationId xmlns:a16="http://schemas.microsoft.com/office/drawing/2014/main" id="{28234586-6C16-4528-AFA3-973A64D1B1AC}"/>
                </a:ext>
              </a:extLst>
            </p:cNvPr>
            <p:cNvCxnSpPr>
              <a:cxnSpLocks/>
            </p:cNvCxnSpPr>
            <p:nvPr/>
          </p:nvCxnSpPr>
          <p:spPr>
            <a:xfrm>
              <a:off x="874713" y="1991379"/>
              <a:ext cx="0" cy="3862137"/>
            </a:xfrm>
            <a:prstGeom prst="line">
              <a:avLst/>
            </a:prstGeom>
            <a:ln w="12700">
              <a:solidFill>
                <a:schemeClr val="tx1">
                  <a:lumMod val="75000"/>
                  <a:lumOff val="25000"/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" name="直接连接符 7">
              <a:extLst>
                <a:ext uri="{FF2B5EF4-FFF2-40B4-BE49-F238E27FC236}">
                  <a16:creationId xmlns:a16="http://schemas.microsoft.com/office/drawing/2014/main" id="{DF1FFBBB-07C6-4C89-80BB-2489FD7C25BC}"/>
                </a:ext>
              </a:extLst>
            </p:cNvPr>
            <p:cNvCxnSpPr>
              <a:cxnSpLocks/>
            </p:cNvCxnSpPr>
            <p:nvPr/>
          </p:nvCxnSpPr>
          <p:spPr>
            <a:xfrm>
              <a:off x="11352213" y="1991379"/>
              <a:ext cx="0" cy="3862137"/>
            </a:xfrm>
            <a:prstGeom prst="line">
              <a:avLst/>
            </a:prstGeom>
            <a:ln w="12700">
              <a:solidFill>
                <a:schemeClr val="tx1">
                  <a:lumMod val="75000"/>
                  <a:lumOff val="25000"/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" name="直接连接符 8">
              <a:extLst>
                <a:ext uri="{FF2B5EF4-FFF2-40B4-BE49-F238E27FC236}">
                  <a16:creationId xmlns:a16="http://schemas.microsoft.com/office/drawing/2014/main" id="{0C0E0183-E4B6-444D-8115-D0DCEBA30CB3}"/>
                </a:ext>
              </a:extLst>
            </p:cNvPr>
            <p:cNvCxnSpPr/>
            <p:nvPr/>
          </p:nvCxnSpPr>
          <p:spPr>
            <a:xfrm>
              <a:off x="857250" y="1991379"/>
              <a:ext cx="10477500" cy="0"/>
            </a:xfrm>
            <a:prstGeom prst="line">
              <a:avLst/>
            </a:prstGeom>
            <a:ln w="12700">
              <a:solidFill>
                <a:schemeClr val="tx1">
                  <a:lumMod val="75000"/>
                  <a:lumOff val="25000"/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0" name="文本框 9">
            <a:extLst>
              <a:ext uri="{FF2B5EF4-FFF2-40B4-BE49-F238E27FC236}">
                <a16:creationId xmlns:a16="http://schemas.microsoft.com/office/drawing/2014/main" id="{E9B4728F-0AA8-4632-8E3B-BBC78C3B45F6}"/>
              </a:ext>
            </a:extLst>
          </p:cNvPr>
          <p:cNvSpPr txBox="1"/>
          <p:nvPr userDrawn="1"/>
        </p:nvSpPr>
        <p:spPr>
          <a:xfrm>
            <a:off x="902422" y="1004485"/>
            <a:ext cx="1826141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3200" i="0" u="none" strike="noStrike" kern="1200" cap="none" spc="0" normalizeH="0" baseline="0" noProof="0" dirty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+mn-ea"/>
                <a:cs typeface="+mn-cs"/>
              </a:rPr>
              <a:t>素材扩展</a:t>
            </a:r>
            <a:endParaRPr kumimoji="0" lang="en-US" altLang="zh-CN" sz="3200" i="0" u="none" strike="noStrike" kern="1200" cap="none" spc="0" normalizeH="0" baseline="0" noProof="0" dirty="0">
              <a:ln>
                <a:noFill/>
              </a:ln>
              <a:solidFill>
                <a:schemeClr val="accent1"/>
              </a:solidFill>
              <a:effectLst/>
              <a:uLnTx/>
              <a:uFillTx/>
              <a:latin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94503816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icrosoft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图片 2">
            <a:extLst>
              <a:ext uri="{FF2B5EF4-FFF2-40B4-BE49-F238E27FC236}">
                <a16:creationId xmlns:a16="http://schemas.microsoft.com/office/drawing/2014/main" id="{FC1BD474-5C5F-422F-9213-C65395571AE1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 flipH="1">
            <a:off x="10594710" y="-12142"/>
            <a:ext cx="1597290" cy="2609314"/>
          </a:xfrm>
          <a:prstGeom prst="rect">
            <a:avLst/>
          </a:prstGeom>
        </p:spPr>
      </p:pic>
      <p:pic>
        <p:nvPicPr>
          <p:cNvPr id="4" name="图片 3" descr="在黑暗中&#10;&#10;中度可信度描述已自动生成">
            <a:extLst>
              <a:ext uri="{FF2B5EF4-FFF2-40B4-BE49-F238E27FC236}">
                <a16:creationId xmlns:a16="http://schemas.microsoft.com/office/drawing/2014/main" id="{BDB70302-D722-4545-A7C6-B9A5701AFF7A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 cstate="screen">
            <a:duotone>
              <a:prstClr val="black"/>
              <a:schemeClr val="accent1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 flipH="1">
            <a:off x="6458672" y="458881"/>
            <a:ext cx="5055626" cy="398795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54123514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344155117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目录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5" name="图片 104">
            <a:extLst>
              <a:ext uri="{FF2B5EF4-FFF2-40B4-BE49-F238E27FC236}">
                <a16:creationId xmlns:a16="http://schemas.microsoft.com/office/drawing/2014/main" id="{3B70636A-73D4-482D-8176-AA52BF3C4808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4" name="文本占位符 7">
            <a:extLst>
              <a:ext uri="{FF2B5EF4-FFF2-40B4-BE49-F238E27FC236}">
                <a16:creationId xmlns:a16="http://schemas.microsoft.com/office/drawing/2014/main" id="{1F2E2B36-C2BB-453D-9CE3-047CCDB0A3AC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7134229" y="1518386"/>
            <a:ext cx="487313" cy="443198"/>
          </a:xfrm>
          <a:prstGeom prst="rect">
            <a:avLst/>
          </a:prstGeom>
          <a:noFill/>
        </p:spPr>
        <p:txBody>
          <a:bodyPr vert="horz" wrap="none" lIns="0" tIns="0" rIns="0" bIns="0">
            <a:spAutoFit/>
          </a:bodyPr>
          <a:lstStyle>
            <a:lvl1pPr marL="0" indent="0" algn="ctr">
              <a:buNone/>
              <a:defRPr kumimoji="0" lang="zh-CN" altLang="en-US" sz="3200" b="0" i="0" u="none" strike="noStrike" cap="none" spc="600" normalizeH="0" baseline="0" dirty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+mj-ea"/>
                <a:ea typeface="+mj-ea"/>
              </a:defRPr>
            </a:lvl1pPr>
          </a:lstStyle>
          <a:p>
            <a:pPr marL="0" lvl="0"/>
            <a:r>
              <a:rPr lang="zh-CN" altLang="en-US" dirty="0"/>
              <a:t>壹</a:t>
            </a:r>
          </a:p>
        </p:txBody>
      </p:sp>
      <p:sp>
        <p:nvSpPr>
          <p:cNvPr id="5" name="文本占位符 7">
            <a:extLst>
              <a:ext uri="{FF2B5EF4-FFF2-40B4-BE49-F238E27FC236}">
                <a16:creationId xmlns:a16="http://schemas.microsoft.com/office/drawing/2014/main" id="{2416EF2A-E35C-4825-BD7D-F0F0E6BDC4A7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5820030" y="1518386"/>
            <a:ext cx="487313" cy="443198"/>
          </a:xfrm>
          <a:prstGeom prst="rect">
            <a:avLst/>
          </a:prstGeom>
          <a:noFill/>
        </p:spPr>
        <p:txBody>
          <a:bodyPr vert="horz" wrap="none" lIns="0" tIns="0" rIns="0" bIns="0">
            <a:spAutoFit/>
          </a:bodyPr>
          <a:lstStyle>
            <a:lvl1pPr marL="0" indent="0" algn="ctr">
              <a:buNone/>
              <a:defRPr kumimoji="0" lang="zh-CN" altLang="en-US" sz="3200" b="0" i="0" u="none" strike="noStrike" cap="none" spc="600" normalizeH="0" baseline="0" dirty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+mj-ea"/>
                <a:ea typeface="+mj-ea"/>
              </a:defRPr>
            </a:lvl1pPr>
          </a:lstStyle>
          <a:p>
            <a:pPr marL="0" lvl="0"/>
            <a:r>
              <a:rPr lang="zh-CN" altLang="en-US" dirty="0"/>
              <a:t>贰</a:t>
            </a:r>
          </a:p>
        </p:txBody>
      </p:sp>
      <p:sp>
        <p:nvSpPr>
          <p:cNvPr id="6" name="文本占位符 7">
            <a:extLst>
              <a:ext uri="{FF2B5EF4-FFF2-40B4-BE49-F238E27FC236}">
                <a16:creationId xmlns:a16="http://schemas.microsoft.com/office/drawing/2014/main" id="{77E1BA6F-FB40-461C-8134-AA0F387A086A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4428360" y="1518386"/>
            <a:ext cx="487313" cy="443198"/>
          </a:xfrm>
          <a:prstGeom prst="rect">
            <a:avLst/>
          </a:prstGeom>
          <a:noFill/>
        </p:spPr>
        <p:txBody>
          <a:bodyPr vert="horz" wrap="none" lIns="0" tIns="0" rIns="0" bIns="0">
            <a:spAutoFit/>
          </a:bodyPr>
          <a:lstStyle>
            <a:lvl1pPr marL="0" indent="0" algn="ctr">
              <a:buNone/>
              <a:defRPr kumimoji="0" lang="zh-CN" altLang="en-US" sz="3200" b="0" i="0" u="none" strike="noStrike" cap="none" spc="600" normalizeH="0" baseline="0" dirty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+mj-ea"/>
                <a:ea typeface="+mj-ea"/>
              </a:defRPr>
            </a:lvl1pPr>
          </a:lstStyle>
          <a:p>
            <a:pPr marL="0" lvl="0"/>
            <a:r>
              <a:rPr lang="zh-CN" altLang="en-US" dirty="0"/>
              <a:t>叁</a:t>
            </a:r>
          </a:p>
        </p:txBody>
      </p:sp>
      <p:sp>
        <p:nvSpPr>
          <p:cNvPr id="7" name="文本占位符 7">
            <a:extLst>
              <a:ext uri="{FF2B5EF4-FFF2-40B4-BE49-F238E27FC236}">
                <a16:creationId xmlns:a16="http://schemas.microsoft.com/office/drawing/2014/main" id="{057A8EA0-F0FF-4247-8A0F-829DA7F8E56B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9520816" y="1471211"/>
            <a:ext cx="1124154" cy="1978875"/>
          </a:xfrm>
          <a:prstGeom prst="rect">
            <a:avLst/>
          </a:prstGeom>
          <a:noFill/>
        </p:spPr>
        <p:txBody>
          <a:bodyPr vert="eaVert" wrap="square">
            <a:spAutoFit/>
          </a:bodyPr>
          <a:lstStyle>
            <a:lvl1pPr marL="0" indent="0">
              <a:buNone/>
              <a:defRPr kumimoji="0" lang="zh-CN" altLang="en-US" sz="6600" b="0" i="0" u="none" strike="noStrike" cap="none" spc="600" normalizeH="0" baseline="0" dirty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+mn-ea"/>
              </a:defRPr>
            </a:lvl1pPr>
          </a:lstStyle>
          <a:p>
            <a:pPr marL="0" lvl="0"/>
            <a:r>
              <a:rPr lang="zh-CN" altLang="en-US" dirty="0"/>
              <a:t>目录</a:t>
            </a:r>
          </a:p>
        </p:txBody>
      </p:sp>
      <p:cxnSp>
        <p:nvCxnSpPr>
          <p:cNvPr id="8" name="直接连接符 7">
            <a:extLst>
              <a:ext uri="{FF2B5EF4-FFF2-40B4-BE49-F238E27FC236}">
                <a16:creationId xmlns:a16="http://schemas.microsoft.com/office/drawing/2014/main" id="{DBB72D08-E9A5-4D5A-9E01-834DF739A34F}"/>
              </a:ext>
            </a:extLst>
          </p:cNvPr>
          <p:cNvCxnSpPr>
            <a:cxnSpLocks/>
          </p:cNvCxnSpPr>
          <p:nvPr userDrawn="1"/>
        </p:nvCxnSpPr>
        <p:spPr>
          <a:xfrm>
            <a:off x="8861792" y="1517302"/>
            <a:ext cx="0" cy="287181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9" name="组合 8">
            <a:extLst>
              <a:ext uri="{FF2B5EF4-FFF2-40B4-BE49-F238E27FC236}">
                <a16:creationId xmlns:a16="http://schemas.microsoft.com/office/drawing/2014/main" id="{1EEE0D4F-FB59-4422-92DE-3B66E84435EC}"/>
              </a:ext>
            </a:extLst>
          </p:cNvPr>
          <p:cNvGrpSpPr/>
          <p:nvPr userDrawn="1"/>
        </p:nvGrpSpPr>
        <p:grpSpPr>
          <a:xfrm>
            <a:off x="7025251" y="1471211"/>
            <a:ext cx="615441" cy="585257"/>
            <a:chOff x="4154043" y="1582284"/>
            <a:chExt cx="3883914" cy="3693432"/>
          </a:xfrm>
          <a:solidFill>
            <a:schemeClr val="accent1"/>
          </a:solidFill>
        </p:grpSpPr>
        <p:sp>
          <p:nvSpPr>
            <p:cNvPr id="10" name="任意多边形 4">
              <a:extLst>
                <a:ext uri="{FF2B5EF4-FFF2-40B4-BE49-F238E27FC236}">
                  <a16:creationId xmlns:a16="http://schemas.microsoft.com/office/drawing/2014/main" id="{A6D54243-9842-42BF-B215-5C7084E4AB12}"/>
                </a:ext>
              </a:extLst>
            </p:cNvPr>
            <p:cNvSpPr/>
            <p:nvPr/>
          </p:nvSpPr>
          <p:spPr bwMode="auto">
            <a:xfrm>
              <a:off x="4315773" y="1944080"/>
              <a:ext cx="1243523" cy="1039864"/>
            </a:xfrm>
            <a:custGeom>
              <a:avLst/>
              <a:gdLst>
                <a:gd name="T0" fmla="*/ 31 w 437"/>
                <a:gd name="T1" fmla="*/ 365 h 365"/>
                <a:gd name="T2" fmla="*/ 34 w 437"/>
                <a:gd name="T3" fmla="*/ 347 h 365"/>
                <a:gd name="T4" fmla="*/ 87 w 437"/>
                <a:gd name="T5" fmla="*/ 246 h 365"/>
                <a:gd name="T6" fmla="*/ 145 w 437"/>
                <a:gd name="T7" fmla="*/ 170 h 365"/>
                <a:gd name="T8" fmla="*/ 248 w 437"/>
                <a:gd name="T9" fmla="*/ 89 h 365"/>
                <a:gd name="T10" fmla="*/ 325 w 437"/>
                <a:gd name="T11" fmla="*/ 60 h 365"/>
                <a:gd name="T12" fmla="*/ 425 w 437"/>
                <a:gd name="T13" fmla="*/ 28 h 365"/>
                <a:gd name="T14" fmla="*/ 437 w 437"/>
                <a:gd name="T15" fmla="*/ 19 h 365"/>
                <a:gd name="T16" fmla="*/ 399 w 437"/>
                <a:gd name="T17" fmla="*/ 28 h 365"/>
                <a:gd name="T18" fmla="*/ 309 w 437"/>
                <a:gd name="T19" fmla="*/ 60 h 365"/>
                <a:gd name="T20" fmla="*/ 301 w 437"/>
                <a:gd name="T21" fmla="*/ 59 h 365"/>
                <a:gd name="T22" fmla="*/ 303 w 437"/>
                <a:gd name="T23" fmla="*/ 50 h 365"/>
                <a:gd name="T24" fmla="*/ 360 w 437"/>
                <a:gd name="T25" fmla="*/ 19 h 365"/>
                <a:gd name="T26" fmla="*/ 411 w 437"/>
                <a:gd name="T27" fmla="*/ 2 h 365"/>
                <a:gd name="T28" fmla="*/ 353 w 437"/>
                <a:gd name="T29" fmla="*/ 11 h 365"/>
                <a:gd name="T30" fmla="*/ 266 w 437"/>
                <a:gd name="T31" fmla="*/ 52 h 365"/>
                <a:gd name="T32" fmla="*/ 194 w 437"/>
                <a:gd name="T33" fmla="*/ 91 h 365"/>
                <a:gd name="T34" fmla="*/ 102 w 437"/>
                <a:gd name="T35" fmla="*/ 166 h 365"/>
                <a:gd name="T36" fmla="*/ 30 w 437"/>
                <a:gd name="T37" fmla="*/ 269 h 365"/>
                <a:gd name="T38" fmla="*/ 0 w 437"/>
                <a:gd name="T39" fmla="*/ 365 h 365"/>
                <a:gd name="T40" fmla="*/ 31 w 437"/>
                <a:gd name="T41" fmla="*/ 365 h 3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37" h="365">
                  <a:moveTo>
                    <a:pt x="31" y="365"/>
                  </a:moveTo>
                  <a:cubicBezTo>
                    <a:pt x="29" y="358"/>
                    <a:pt x="31" y="352"/>
                    <a:pt x="34" y="347"/>
                  </a:cubicBezTo>
                  <a:cubicBezTo>
                    <a:pt x="52" y="314"/>
                    <a:pt x="64" y="278"/>
                    <a:pt x="87" y="246"/>
                  </a:cubicBezTo>
                  <a:cubicBezTo>
                    <a:pt x="106" y="221"/>
                    <a:pt x="123" y="193"/>
                    <a:pt x="145" y="170"/>
                  </a:cubicBezTo>
                  <a:cubicBezTo>
                    <a:pt x="176" y="139"/>
                    <a:pt x="212" y="114"/>
                    <a:pt x="248" y="89"/>
                  </a:cubicBezTo>
                  <a:cubicBezTo>
                    <a:pt x="272" y="73"/>
                    <a:pt x="298" y="67"/>
                    <a:pt x="325" y="60"/>
                  </a:cubicBezTo>
                  <a:cubicBezTo>
                    <a:pt x="359" y="52"/>
                    <a:pt x="393" y="43"/>
                    <a:pt x="425" y="28"/>
                  </a:cubicBezTo>
                  <a:cubicBezTo>
                    <a:pt x="429" y="26"/>
                    <a:pt x="435" y="26"/>
                    <a:pt x="437" y="19"/>
                  </a:cubicBezTo>
                  <a:cubicBezTo>
                    <a:pt x="424" y="22"/>
                    <a:pt x="411" y="24"/>
                    <a:pt x="399" y="28"/>
                  </a:cubicBezTo>
                  <a:cubicBezTo>
                    <a:pt x="369" y="38"/>
                    <a:pt x="339" y="49"/>
                    <a:pt x="309" y="60"/>
                  </a:cubicBezTo>
                  <a:cubicBezTo>
                    <a:pt x="306" y="61"/>
                    <a:pt x="302" y="62"/>
                    <a:pt x="301" y="59"/>
                  </a:cubicBezTo>
                  <a:cubicBezTo>
                    <a:pt x="299" y="56"/>
                    <a:pt x="300" y="52"/>
                    <a:pt x="303" y="50"/>
                  </a:cubicBezTo>
                  <a:cubicBezTo>
                    <a:pt x="322" y="39"/>
                    <a:pt x="340" y="27"/>
                    <a:pt x="360" y="19"/>
                  </a:cubicBezTo>
                  <a:cubicBezTo>
                    <a:pt x="377" y="13"/>
                    <a:pt x="394" y="9"/>
                    <a:pt x="411" y="2"/>
                  </a:cubicBezTo>
                  <a:cubicBezTo>
                    <a:pt x="391" y="0"/>
                    <a:pt x="372" y="5"/>
                    <a:pt x="353" y="11"/>
                  </a:cubicBezTo>
                  <a:cubicBezTo>
                    <a:pt x="322" y="20"/>
                    <a:pt x="295" y="38"/>
                    <a:pt x="266" y="52"/>
                  </a:cubicBezTo>
                  <a:cubicBezTo>
                    <a:pt x="241" y="63"/>
                    <a:pt x="216" y="74"/>
                    <a:pt x="194" y="91"/>
                  </a:cubicBezTo>
                  <a:cubicBezTo>
                    <a:pt x="162" y="115"/>
                    <a:pt x="132" y="141"/>
                    <a:pt x="102" y="166"/>
                  </a:cubicBezTo>
                  <a:cubicBezTo>
                    <a:pt x="69" y="194"/>
                    <a:pt x="45" y="229"/>
                    <a:pt x="30" y="269"/>
                  </a:cubicBezTo>
                  <a:cubicBezTo>
                    <a:pt x="19" y="301"/>
                    <a:pt x="10" y="333"/>
                    <a:pt x="0" y="365"/>
                  </a:cubicBezTo>
                  <a:cubicBezTo>
                    <a:pt x="10" y="364"/>
                    <a:pt x="20" y="353"/>
                    <a:pt x="31" y="36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accent1"/>
                </a:solidFill>
                <a:latin typeface="+mj-ea"/>
                <a:ea typeface="+mj-ea"/>
              </a:endParaRPr>
            </a:p>
          </p:txBody>
        </p:sp>
        <p:sp>
          <p:nvSpPr>
            <p:cNvPr id="11" name="任意多边形 5">
              <a:extLst>
                <a:ext uri="{FF2B5EF4-FFF2-40B4-BE49-F238E27FC236}">
                  <a16:creationId xmlns:a16="http://schemas.microsoft.com/office/drawing/2014/main" id="{F36B8359-C2B3-4304-B3FD-C290118CA450}"/>
                </a:ext>
              </a:extLst>
            </p:cNvPr>
            <p:cNvSpPr/>
            <p:nvPr/>
          </p:nvSpPr>
          <p:spPr bwMode="auto">
            <a:xfrm>
              <a:off x="4321763" y="4171160"/>
              <a:ext cx="1951541" cy="1104556"/>
            </a:xfrm>
            <a:custGeom>
              <a:avLst/>
              <a:gdLst>
                <a:gd name="T0" fmla="*/ 663 w 686"/>
                <a:gd name="T1" fmla="*/ 351 h 388"/>
                <a:gd name="T2" fmla="*/ 529 w 686"/>
                <a:gd name="T3" fmla="*/ 353 h 388"/>
                <a:gd name="T4" fmla="*/ 371 w 686"/>
                <a:gd name="T5" fmla="*/ 323 h 388"/>
                <a:gd name="T6" fmla="*/ 316 w 686"/>
                <a:gd name="T7" fmla="*/ 308 h 388"/>
                <a:gd name="T8" fmla="*/ 230 w 686"/>
                <a:gd name="T9" fmla="*/ 262 h 388"/>
                <a:gd name="T10" fmla="*/ 215 w 686"/>
                <a:gd name="T11" fmla="*/ 248 h 388"/>
                <a:gd name="T12" fmla="*/ 178 w 686"/>
                <a:gd name="T13" fmla="*/ 222 h 388"/>
                <a:gd name="T14" fmla="*/ 130 w 686"/>
                <a:gd name="T15" fmla="*/ 170 h 388"/>
                <a:gd name="T16" fmla="*/ 72 w 686"/>
                <a:gd name="T17" fmla="*/ 90 h 388"/>
                <a:gd name="T18" fmla="*/ 18 w 686"/>
                <a:gd name="T19" fmla="*/ 5 h 388"/>
                <a:gd name="T20" fmla="*/ 7 w 686"/>
                <a:gd name="T21" fmla="*/ 1 h 388"/>
                <a:gd name="T22" fmla="*/ 4 w 686"/>
                <a:gd name="T23" fmla="*/ 11 h 388"/>
                <a:gd name="T24" fmla="*/ 9 w 686"/>
                <a:gd name="T25" fmla="*/ 25 h 388"/>
                <a:gd name="T26" fmla="*/ 93 w 686"/>
                <a:gd name="T27" fmla="*/ 149 h 388"/>
                <a:gd name="T28" fmla="*/ 203 w 686"/>
                <a:gd name="T29" fmla="*/ 251 h 388"/>
                <a:gd name="T30" fmla="*/ 266 w 686"/>
                <a:gd name="T31" fmla="*/ 293 h 388"/>
                <a:gd name="T32" fmla="*/ 332 w 686"/>
                <a:gd name="T33" fmla="*/ 326 h 388"/>
                <a:gd name="T34" fmla="*/ 408 w 686"/>
                <a:gd name="T35" fmla="*/ 361 h 388"/>
                <a:gd name="T36" fmla="*/ 450 w 686"/>
                <a:gd name="T37" fmla="*/ 364 h 388"/>
                <a:gd name="T38" fmla="*/ 467 w 686"/>
                <a:gd name="T39" fmla="*/ 361 h 388"/>
                <a:gd name="T40" fmla="*/ 548 w 686"/>
                <a:gd name="T41" fmla="*/ 370 h 388"/>
                <a:gd name="T42" fmla="*/ 623 w 686"/>
                <a:gd name="T43" fmla="*/ 386 h 388"/>
                <a:gd name="T44" fmla="*/ 631 w 686"/>
                <a:gd name="T45" fmla="*/ 388 h 388"/>
                <a:gd name="T46" fmla="*/ 673 w 686"/>
                <a:gd name="T47" fmla="*/ 375 h 388"/>
                <a:gd name="T48" fmla="*/ 681 w 686"/>
                <a:gd name="T49" fmla="*/ 362 h 388"/>
                <a:gd name="T50" fmla="*/ 663 w 686"/>
                <a:gd name="T51" fmla="*/ 351 h 3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686" h="388">
                  <a:moveTo>
                    <a:pt x="663" y="351"/>
                  </a:moveTo>
                  <a:cubicBezTo>
                    <a:pt x="619" y="355"/>
                    <a:pt x="574" y="355"/>
                    <a:pt x="529" y="353"/>
                  </a:cubicBezTo>
                  <a:cubicBezTo>
                    <a:pt x="474" y="352"/>
                    <a:pt x="421" y="343"/>
                    <a:pt x="371" y="323"/>
                  </a:cubicBezTo>
                  <a:cubicBezTo>
                    <a:pt x="353" y="316"/>
                    <a:pt x="334" y="315"/>
                    <a:pt x="316" y="308"/>
                  </a:cubicBezTo>
                  <a:cubicBezTo>
                    <a:pt x="286" y="296"/>
                    <a:pt x="261" y="273"/>
                    <a:pt x="230" y="262"/>
                  </a:cubicBezTo>
                  <a:cubicBezTo>
                    <a:pt x="222" y="259"/>
                    <a:pt x="223" y="249"/>
                    <a:pt x="215" y="248"/>
                  </a:cubicBezTo>
                  <a:cubicBezTo>
                    <a:pt x="199" y="245"/>
                    <a:pt x="189" y="232"/>
                    <a:pt x="178" y="222"/>
                  </a:cubicBezTo>
                  <a:cubicBezTo>
                    <a:pt x="160" y="207"/>
                    <a:pt x="143" y="190"/>
                    <a:pt x="130" y="170"/>
                  </a:cubicBezTo>
                  <a:cubicBezTo>
                    <a:pt x="111" y="143"/>
                    <a:pt x="86" y="120"/>
                    <a:pt x="72" y="90"/>
                  </a:cubicBezTo>
                  <a:cubicBezTo>
                    <a:pt x="57" y="59"/>
                    <a:pt x="36" y="34"/>
                    <a:pt x="18" y="5"/>
                  </a:cubicBezTo>
                  <a:cubicBezTo>
                    <a:pt x="15" y="0"/>
                    <a:pt x="11" y="0"/>
                    <a:pt x="7" y="1"/>
                  </a:cubicBezTo>
                  <a:cubicBezTo>
                    <a:pt x="0" y="3"/>
                    <a:pt x="4" y="8"/>
                    <a:pt x="4" y="11"/>
                  </a:cubicBezTo>
                  <a:cubicBezTo>
                    <a:pt x="4" y="17"/>
                    <a:pt x="7" y="21"/>
                    <a:pt x="9" y="25"/>
                  </a:cubicBezTo>
                  <a:cubicBezTo>
                    <a:pt x="39" y="65"/>
                    <a:pt x="60" y="111"/>
                    <a:pt x="93" y="149"/>
                  </a:cubicBezTo>
                  <a:cubicBezTo>
                    <a:pt x="126" y="187"/>
                    <a:pt x="158" y="226"/>
                    <a:pt x="203" y="251"/>
                  </a:cubicBezTo>
                  <a:cubicBezTo>
                    <a:pt x="226" y="263"/>
                    <a:pt x="240" y="285"/>
                    <a:pt x="266" y="293"/>
                  </a:cubicBezTo>
                  <a:cubicBezTo>
                    <a:pt x="289" y="300"/>
                    <a:pt x="309" y="317"/>
                    <a:pt x="332" y="326"/>
                  </a:cubicBezTo>
                  <a:cubicBezTo>
                    <a:pt x="358" y="336"/>
                    <a:pt x="384" y="346"/>
                    <a:pt x="408" y="361"/>
                  </a:cubicBezTo>
                  <a:cubicBezTo>
                    <a:pt x="420" y="369"/>
                    <a:pt x="435" y="377"/>
                    <a:pt x="450" y="364"/>
                  </a:cubicBezTo>
                  <a:cubicBezTo>
                    <a:pt x="454" y="361"/>
                    <a:pt x="460" y="360"/>
                    <a:pt x="467" y="361"/>
                  </a:cubicBezTo>
                  <a:cubicBezTo>
                    <a:pt x="494" y="364"/>
                    <a:pt x="521" y="363"/>
                    <a:pt x="548" y="370"/>
                  </a:cubicBezTo>
                  <a:cubicBezTo>
                    <a:pt x="572" y="377"/>
                    <a:pt x="599" y="374"/>
                    <a:pt x="623" y="386"/>
                  </a:cubicBezTo>
                  <a:cubicBezTo>
                    <a:pt x="626" y="387"/>
                    <a:pt x="629" y="388"/>
                    <a:pt x="631" y="388"/>
                  </a:cubicBezTo>
                  <a:cubicBezTo>
                    <a:pt x="647" y="387"/>
                    <a:pt x="661" y="383"/>
                    <a:pt x="673" y="375"/>
                  </a:cubicBezTo>
                  <a:cubicBezTo>
                    <a:pt x="676" y="372"/>
                    <a:pt x="686" y="369"/>
                    <a:pt x="681" y="362"/>
                  </a:cubicBezTo>
                  <a:cubicBezTo>
                    <a:pt x="677" y="357"/>
                    <a:pt x="674" y="350"/>
                    <a:pt x="663" y="35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accent1"/>
                </a:solidFill>
                <a:latin typeface="+mj-ea"/>
                <a:ea typeface="+mj-ea"/>
              </a:endParaRPr>
            </a:p>
          </p:txBody>
        </p:sp>
        <p:sp>
          <p:nvSpPr>
            <p:cNvPr id="12" name="任意多边形 6">
              <a:extLst>
                <a:ext uri="{FF2B5EF4-FFF2-40B4-BE49-F238E27FC236}">
                  <a16:creationId xmlns:a16="http://schemas.microsoft.com/office/drawing/2014/main" id="{2C463F62-2498-4ECA-8549-63FDC8E1299C}"/>
                </a:ext>
              </a:extLst>
            </p:cNvPr>
            <p:cNvSpPr/>
            <p:nvPr/>
          </p:nvSpPr>
          <p:spPr bwMode="auto">
            <a:xfrm>
              <a:off x="4154043" y="3288235"/>
              <a:ext cx="213244" cy="782294"/>
            </a:xfrm>
            <a:custGeom>
              <a:avLst/>
              <a:gdLst>
                <a:gd name="T0" fmla="*/ 75 w 75"/>
                <a:gd name="T1" fmla="*/ 275 h 275"/>
                <a:gd name="T2" fmla="*/ 67 w 75"/>
                <a:gd name="T3" fmla="*/ 241 h 275"/>
                <a:gd name="T4" fmla="*/ 54 w 75"/>
                <a:gd name="T5" fmla="*/ 75 h 275"/>
                <a:gd name="T6" fmla="*/ 52 w 75"/>
                <a:gd name="T7" fmla="*/ 73 h 275"/>
                <a:gd name="T8" fmla="*/ 46 w 75"/>
                <a:gd name="T9" fmla="*/ 61 h 275"/>
                <a:gd name="T10" fmla="*/ 60 w 75"/>
                <a:gd name="T11" fmla="*/ 18 h 275"/>
                <a:gd name="T12" fmla="*/ 67 w 75"/>
                <a:gd name="T13" fmla="*/ 0 h 275"/>
                <a:gd name="T14" fmla="*/ 33 w 75"/>
                <a:gd name="T15" fmla="*/ 24 h 275"/>
                <a:gd name="T16" fmla="*/ 20 w 75"/>
                <a:gd name="T17" fmla="*/ 36 h 275"/>
                <a:gd name="T18" fmla="*/ 19 w 75"/>
                <a:gd name="T19" fmla="*/ 158 h 275"/>
                <a:gd name="T20" fmla="*/ 56 w 75"/>
                <a:gd name="T21" fmla="*/ 248 h 275"/>
                <a:gd name="T22" fmla="*/ 75 w 75"/>
                <a:gd name="T23" fmla="*/ 275 h 2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5" h="275">
                  <a:moveTo>
                    <a:pt x="75" y="275"/>
                  </a:moveTo>
                  <a:cubicBezTo>
                    <a:pt x="75" y="262"/>
                    <a:pt x="70" y="252"/>
                    <a:pt x="67" y="241"/>
                  </a:cubicBezTo>
                  <a:cubicBezTo>
                    <a:pt x="54" y="186"/>
                    <a:pt x="38" y="132"/>
                    <a:pt x="54" y="75"/>
                  </a:cubicBezTo>
                  <a:cubicBezTo>
                    <a:pt x="54" y="72"/>
                    <a:pt x="52" y="73"/>
                    <a:pt x="52" y="73"/>
                  </a:cubicBezTo>
                  <a:cubicBezTo>
                    <a:pt x="43" y="72"/>
                    <a:pt x="45" y="65"/>
                    <a:pt x="46" y="61"/>
                  </a:cubicBezTo>
                  <a:cubicBezTo>
                    <a:pt x="48" y="46"/>
                    <a:pt x="47" y="30"/>
                    <a:pt x="60" y="18"/>
                  </a:cubicBezTo>
                  <a:cubicBezTo>
                    <a:pt x="65" y="14"/>
                    <a:pt x="66" y="7"/>
                    <a:pt x="67" y="0"/>
                  </a:cubicBezTo>
                  <a:cubicBezTo>
                    <a:pt x="60" y="14"/>
                    <a:pt x="52" y="25"/>
                    <a:pt x="33" y="24"/>
                  </a:cubicBezTo>
                  <a:cubicBezTo>
                    <a:pt x="28" y="24"/>
                    <a:pt x="23" y="30"/>
                    <a:pt x="20" y="36"/>
                  </a:cubicBezTo>
                  <a:cubicBezTo>
                    <a:pt x="0" y="77"/>
                    <a:pt x="1" y="117"/>
                    <a:pt x="19" y="158"/>
                  </a:cubicBezTo>
                  <a:cubicBezTo>
                    <a:pt x="32" y="188"/>
                    <a:pt x="46" y="217"/>
                    <a:pt x="56" y="248"/>
                  </a:cubicBezTo>
                  <a:cubicBezTo>
                    <a:pt x="60" y="258"/>
                    <a:pt x="61" y="270"/>
                    <a:pt x="75" y="27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accent1"/>
                </a:solidFill>
                <a:latin typeface="+mj-ea"/>
                <a:ea typeface="+mj-ea"/>
              </a:endParaRPr>
            </a:p>
          </p:txBody>
        </p:sp>
        <p:sp>
          <p:nvSpPr>
            <p:cNvPr id="13" name="任意多边形 7">
              <a:extLst>
                <a:ext uri="{FF2B5EF4-FFF2-40B4-BE49-F238E27FC236}">
                  <a16:creationId xmlns:a16="http://schemas.microsoft.com/office/drawing/2014/main" id="{689F4CFE-5124-4D02-B8D5-DA8FB86ECB2C}"/>
                </a:ext>
              </a:extLst>
            </p:cNvPr>
            <p:cNvSpPr/>
            <p:nvPr/>
          </p:nvSpPr>
          <p:spPr bwMode="auto">
            <a:xfrm>
              <a:off x="7357493" y="3207969"/>
              <a:ext cx="276738" cy="1156070"/>
            </a:xfrm>
            <a:custGeom>
              <a:avLst/>
              <a:gdLst>
                <a:gd name="T0" fmla="*/ 84 w 97"/>
                <a:gd name="T1" fmla="*/ 59 h 406"/>
                <a:gd name="T2" fmla="*/ 66 w 97"/>
                <a:gd name="T3" fmla="*/ 0 h 406"/>
                <a:gd name="T4" fmla="*/ 77 w 97"/>
                <a:gd name="T5" fmla="*/ 80 h 406"/>
                <a:gd name="T6" fmla="*/ 71 w 97"/>
                <a:gd name="T7" fmla="*/ 218 h 406"/>
                <a:gd name="T8" fmla="*/ 48 w 97"/>
                <a:gd name="T9" fmla="*/ 293 h 406"/>
                <a:gd name="T10" fmla="*/ 17 w 97"/>
                <a:gd name="T11" fmla="*/ 363 h 406"/>
                <a:gd name="T12" fmla="*/ 15 w 97"/>
                <a:gd name="T13" fmla="*/ 399 h 406"/>
                <a:gd name="T14" fmla="*/ 21 w 97"/>
                <a:gd name="T15" fmla="*/ 406 h 406"/>
                <a:gd name="T16" fmla="*/ 27 w 97"/>
                <a:gd name="T17" fmla="*/ 398 h 406"/>
                <a:gd name="T18" fmla="*/ 51 w 97"/>
                <a:gd name="T19" fmla="*/ 331 h 406"/>
                <a:gd name="T20" fmla="*/ 55 w 97"/>
                <a:gd name="T21" fmla="*/ 319 h 406"/>
                <a:gd name="T22" fmla="*/ 84 w 97"/>
                <a:gd name="T23" fmla="*/ 232 h 406"/>
                <a:gd name="T24" fmla="*/ 96 w 97"/>
                <a:gd name="T25" fmla="*/ 151 h 406"/>
                <a:gd name="T26" fmla="*/ 84 w 97"/>
                <a:gd name="T27" fmla="*/ 59 h 4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7" h="406">
                  <a:moveTo>
                    <a:pt x="84" y="59"/>
                  </a:moveTo>
                  <a:cubicBezTo>
                    <a:pt x="78" y="40"/>
                    <a:pt x="77" y="18"/>
                    <a:pt x="66" y="0"/>
                  </a:cubicBezTo>
                  <a:cubicBezTo>
                    <a:pt x="68" y="27"/>
                    <a:pt x="74" y="54"/>
                    <a:pt x="77" y="80"/>
                  </a:cubicBezTo>
                  <a:cubicBezTo>
                    <a:pt x="82" y="127"/>
                    <a:pt x="80" y="172"/>
                    <a:pt x="71" y="218"/>
                  </a:cubicBezTo>
                  <a:cubicBezTo>
                    <a:pt x="66" y="244"/>
                    <a:pt x="56" y="268"/>
                    <a:pt x="48" y="293"/>
                  </a:cubicBezTo>
                  <a:cubicBezTo>
                    <a:pt x="40" y="318"/>
                    <a:pt x="30" y="341"/>
                    <a:pt x="17" y="363"/>
                  </a:cubicBezTo>
                  <a:cubicBezTo>
                    <a:pt x="10" y="375"/>
                    <a:pt x="0" y="386"/>
                    <a:pt x="15" y="399"/>
                  </a:cubicBezTo>
                  <a:cubicBezTo>
                    <a:pt x="17" y="401"/>
                    <a:pt x="17" y="406"/>
                    <a:pt x="21" y="406"/>
                  </a:cubicBezTo>
                  <a:cubicBezTo>
                    <a:pt x="25" y="405"/>
                    <a:pt x="26" y="402"/>
                    <a:pt x="27" y="398"/>
                  </a:cubicBezTo>
                  <a:cubicBezTo>
                    <a:pt x="38" y="377"/>
                    <a:pt x="52" y="357"/>
                    <a:pt x="51" y="331"/>
                  </a:cubicBezTo>
                  <a:cubicBezTo>
                    <a:pt x="51" y="327"/>
                    <a:pt x="53" y="323"/>
                    <a:pt x="55" y="319"/>
                  </a:cubicBezTo>
                  <a:cubicBezTo>
                    <a:pt x="71" y="292"/>
                    <a:pt x="78" y="262"/>
                    <a:pt x="84" y="232"/>
                  </a:cubicBezTo>
                  <a:cubicBezTo>
                    <a:pt x="90" y="205"/>
                    <a:pt x="97" y="178"/>
                    <a:pt x="96" y="151"/>
                  </a:cubicBezTo>
                  <a:cubicBezTo>
                    <a:pt x="95" y="120"/>
                    <a:pt x="94" y="89"/>
                    <a:pt x="84" y="5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accent1"/>
                </a:solidFill>
                <a:latin typeface="+mj-ea"/>
                <a:ea typeface="+mj-ea"/>
              </a:endParaRPr>
            </a:p>
          </p:txBody>
        </p:sp>
        <p:sp>
          <p:nvSpPr>
            <p:cNvPr id="14" name="任意多边形 8">
              <a:extLst>
                <a:ext uri="{FF2B5EF4-FFF2-40B4-BE49-F238E27FC236}">
                  <a16:creationId xmlns:a16="http://schemas.microsoft.com/office/drawing/2014/main" id="{61B4199C-DE05-4957-A28F-4107AE782EBE}"/>
                </a:ext>
              </a:extLst>
            </p:cNvPr>
            <p:cNvSpPr/>
            <p:nvPr/>
          </p:nvSpPr>
          <p:spPr bwMode="auto">
            <a:xfrm>
              <a:off x="5151976" y="4891159"/>
              <a:ext cx="933242" cy="233610"/>
            </a:xfrm>
            <a:custGeom>
              <a:avLst/>
              <a:gdLst>
                <a:gd name="T0" fmla="*/ 2 w 328"/>
                <a:gd name="T1" fmla="*/ 6 h 82"/>
                <a:gd name="T2" fmla="*/ 7 w 328"/>
                <a:gd name="T3" fmla="*/ 14 h 82"/>
                <a:gd name="T4" fmla="*/ 120 w 328"/>
                <a:gd name="T5" fmla="*/ 59 h 82"/>
                <a:gd name="T6" fmla="*/ 188 w 328"/>
                <a:gd name="T7" fmla="*/ 72 h 82"/>
                <a:gd name="T8" fmla="*/ 328 w 328"/>
                <a:gd name="T9" fmla="*/ 82 h 82"/>
                <a:gd name="T10" fmla="*/ 318 w 328"/>
                <a:gd name="T11" fmla="*/ 77 h 82"/>
                <a:gd name="T12" fmla="*/ 217 w 328"/>
                <a:gd name="T13" fmla="*/ 65 h 82"/>
                <a:gd name="T14" fmla="*/ 190 w 328"/>
                <a:gd name="T15" fmla="*/ 59 h 82"/>
                <a:gd name="T16" fmla="*/ 12 w 328"/>
                <a:gd name="T17" fmla="*/ 7 h 82"/>
                <a:gd name="T18" fmla="*/ 2 w 328"/>
                <a:gd name="T19" fmla="*/ 6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28" h="82">
                  <a:moveTo>
                    <a:pt x="2" y="6"/>
                  </a:moveTo>
                  <a:cubicBezTo>
                    <a:pt x="0" y="11"/>
                    <a:pt x="5" y="12"/>
                    <a:pt x="7" y="14"/>
                  </a:cubicBezTo>
                  <a:cubicBezTo>
                    <a:pt x="43" y="34"/>
                    <a:pt x="81" y="47"/>
                    <a:pt x="120" y="59"/>
                  </a:cubicBezTo>
                  <a:cubicBezTo>
                    <a:pt x="142" y="65"/>
                    <a:pt x="165" y="67"/>
                    <a:pt x="188" y="72"/>
                  </a:cubicBezTo>
                  <a:cubicBezTo>
                    <a:pt x="233" y="80"/>
                    <a:pt x="278" y="82"/>
                    <a:pt x="328" y="82"/>
                  </a:cubicBezTo>
                  <a:cubicBezTo>
                    <a:pt x="322" y="79"/>
                    <a:pt x="320" y="77"/>
                    <a:pt x="318" y="77"/>
                  </a:cubicBezTo>
                  <a:cubicBezTo>
                    <a:pt x="284" y="71"/>
                    <a:pt x="250" y="72"/>
                    <a:pt x="217" y="65"/>
                  </a:cubicBezTo>
                  <a:cubicBezTo>
                    <a:pt x="208" y="63"/>
                    <a:pt x="199" y="59"/>
                    <a:pt x="190" y="59"/>
                  </a:cubicBezTo>
                  <a:cubicBezTo>
                    <a:pt x="126" y="58"/>
                    <a:pt x="68" y="36"/>
                    <a:pt x="12" y="7"/>
                  </a:cubicBezTo>
                  <a:cubicBezTo>
                    <a:pt x="9" y="6"/>
                    <a:pt x="5" y="0"/>
                    <a:pt x="2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accent1"/>
                </a:solidFill>
                <a:latin typeface="+mj-ea"/>
                <a:ea typeface="+mj-ea"/>
              </a:endParaRPr>
            </a:p>
          </p:txBody>
        </p:sp>
        <p:sp>
          <p:nvSpPr>
            <p:cNvPr id="15" name="任意多边形 9">
              <a:extLst>
                <a:ext uri="{FF2B5EF4-FFF2-40B4-BE49-F238E27FC236}">
                  <a16:creationId xmlns:a16="http://schemas.microsoft.com/office/drawing/2014/main" id="{63DB052D-C9E1-4234-B271-8EE3837C27B3}"/>
                </a:ext>
              </a:extLst>
            </p:cNvPr>
            <p:cNvSpPr/>
            <p:nvPr/>
          </p:nvSpPr>
          <p:spPr bwMode="auto">
            <a:xfrm>
              <a:off x="7371869" y="3439183"/>
              <a:ext cx="173710" cy="676870"/>
            </a:xfrm>
            <a:custGeom>
              <a:avLst/>
              <a:gdLst>
                <a:gd name="T0" fmla="*/ 15 w 61"/>
                <a:gd name="T1" fmla="*/ 199 h 238"/>
                <a:gd name="T2" fmla="*/ 26 w 61"/>
                <a:gd name="T3" fmla="*/ 170 h 238"/>
                <a:gd name="T4" fmla="*/ 20 w 61"/>
                <a:gd name="T5" fmla="*/ 238 h 238"/>
                <a:gd name="T6" fmla="*/ 54 w 61"/>
                <a:gd name="T7" fmla="*/ 0 h 238"/>
                <a:gd name="T8" fmla="*/ 29 w 61"/>
                <a:gd name="T9" fmla="*/ 155 h 238"/>
                <a:gd name="T10" fmla="*/ 27 w 61"/>
                <a:gd name="T11" fmla="*/ 105 h 238"/>
                <a:gd name="T12" fmla="*/ 11 w 61"/>
                <a:gd name="T13" fmla="*/ 166 h 238"/>
                <a:gd name="T14" fmla="*/ 15 w 61"/>
                <a:gd name="T15" fmla="*/ 199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1" h="238">
                  <a:moveTo>
                    <a:pt x="15" y="199"/>
                  </a:moveTo>
                  <a:cubicBezTo>
                    <a:pt x="17" y="188"/>
                    <a:pt x="19" y="179"/>
                    <a:pt x="26" y="170"/>
                  </a:cubicBezTo>
                  <a:cubicBezTo>
                    <a:pt x="27" y="194"/>
                    <a:pt x="17" y="215"/>
                    <a:pt x="20" y="238"/>
                  </a:cubicBezTo>
                  <a:cubicBezTo>
                    <a:pt x="47" y="161"/>
                    <a:pt x="61" y="82"/>
                    <a:pt x="54" y="0"/>
                  </a:cubicBezTo>
                  <a:cubicBezTo>
                    <a:pt x="49" y="52"/>
                    <a:pt x="49" y="105"/>
                    <a:pt x="29" y="155"/>
                  </a:cubicBezTo>
                  <a:cubicBezTo>
                    <a:pt x="27" y="139"/>
                    <a:pt x="37" y="124"/>
                    <a:pt x="27" y="105"/>
                  </a:cubicBezTo>
                  <a:cubicBezTo>
                    <a:pt x="20" y="127"/>
                    <a:pt x="13" y="146"/>
                    <a:pt x="11" y="166"/>
                  </a:cubicBezTo>
                  <a:cubicBezTo>
                    <a:pt x="11" y="176"/>
                    <a:pt x="0" y="188"/>
                    <a:pt x="15" y="19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accent1"/>
                </a:solidFill>
                <a:latin typeface="+mj-ea"/>
                <a:ea typeface="+mj-ea"/>
              </a:endParaRPr>
            </a:p>
          </p:txBody>
        </p:sp>
        <p:sp>
          <p:nvSpPr>
            <p:cNvPr id="16" name="任意多边形 10">
              <a:extLst>
                <a:ext uri="{FF2B5EF4-FFF2-40B4-BE49-F238E27FC236}">
                  <a16:creationId xmlns:a16="http://schemas.microsoft.com/office/drawing/2014/main" id="{5116F1BE-3091-46B9-82AA-AB66179D30B2}"/>
                </a:ext>
              </a:extLst>
            </p:cNvPr>
            <p:cNvSpPr/>
            <p:nvPr/>
          </p:nvSpPr>
          <p:spPr bwMode="auto">
            <a:xfrm>
              <a:off x="6285284" y="5073254"/>
              <a:ext cx="304292" cy="122196"/>
            </a:xfrm>
            <a:custGeom>
              <a:avLst/>
              <a:gdLst>
                <a:gd name="T0" fmla="*/ 76 w 107"/>
                <a:gd name="T1" fmla="*/ 3 h 43"/>
                <a:gd name="T2" fmla="*/ 0 w 107"/>
                <a:gd name="T3" fmla="*/ 24 h 43"/>
                <a:gd name="T4" fmla="*/ 37 w 107"/>
                <a:gd name="T5" fmla="*/ 23 h 43"/>
                <a:gd name="T6" fmla="*/ 59 w 107"/>
                <a:gd name="T7" fmla="*/ 34 h 43"/>
                <a:gd name="T8" fmla="*/ 65 w 107"/>
                <a:gd name="T9" fmla="*/ 41 h 43"/>
                <a:gd name="T10" fmla="*/ 102 w 107"/>
                <a:gd name="T11" fmla="*/ 25 h 43"/>
                <a:gd name="T12" fmla="*/ 105 w 107"/>
                <a:gd name="T13" fmla="*/ 17 h 43"/>
                <a:gd name="T14" fmla="*/ 76 w 107"/>
                <a:gd name="T15" fmla="*/ 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7" h="43">
                  <a:moveTo>
                    <a:pt x="76" y="3"/>
                  </a:moveTo>
                  <a:cubicBezTo>
                    <a:pt x="52" y="10"/>
                    <a:pt x="27" y="17"/>
                    <a:pt x="0" y="24"/>
                  </a:cubicBezTo>
                  <a:cubicBezTo>
                    <a:pt x="14" y="23"/>
                    <a:pt x="27" y="29"/>
                    <a:pt x="37" y="23"/>
                  </a:cubicBezTo>
                  <a:cubicBezTo>
                    <a:pt x="53" y="14"/>
                    <a:pt x="56" y="21"/>
                    <a:pt x="59" y="34"/>
                  </a:cubicBezTo>
                  <a:cubicBezTo>
                    <a:pt x="59" y="37"/>
                    <a:pt x="59" y="43"/>
                    <a:pt x="65" y="41"/>
                  </a:cubicBezTo>
                  <a:cubicBezTo>
                    <a:pt x="78" y="37"/>
                    <a:pt x="92" y="36"/>
                    <a:pt x="102" y="25"/>
                  </a:cubicBezTo>
                  <a:cubicBezTo>
                    <a:pt x="103" y="23"/>
                    <a:pt x="107" y="22"/>
                    <a:pt x="105" y="17"/>
                  </a:cubicBezTo>
                  <a:cubicBezTo>
                    <a:pt x="102" y="8"/>
                    <a:pt x="86" y="0"/>
                    <a:pt x="76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accent1"/>
                </a:solidFill>
                <a:latin typeface="+mj-ea"/>
                <a:ea typeface="+mj-ea"/>
              </a:endParaRPr>
            </a:p>
          </p:txBody>
        </p:sp>
        <p:sp>
          <p:nvSpPr>
            <p:cNvPr id="17" name="任意多边形 11">
              <a:extLst>
                <a:ext uri="{FF2B5EF4-FFF2-40B4-BE49-F238E27FC236}">
                  <a16:creationId xmlns:a16="http://schemas.microsoft.com/office/drawing/2014/main" id="{0014D1AA-2A41-4066-9EA0-4954DB6E016A}"/>
                </a:ext>
              </a:extLst>
            </p:cNvPr>
            <p:cNvSpPr/>
            <p:nvPr/>
          </p:nvSpPr>
          <p:spPr bwMode="auto">
            <a:xfrm>
              <a:off x="6008546" y="1952465"/>
              <a:ext cx="144958" cy="43128"/>
            </a:xfrm>
            <a:custGeom>
              <a:avLst/>
              <a:gdLst>
                <a:gd name="T0" fmla="*/ 8 w 51"/>
                <a:gd name="T1" fmla="*/ 11 h 15"/>
                <a:gd name="T2" fmla="*/ 51 w 51"/>
                <a:gd name="T3" fmla="*/ 8 h 15"/>
                <a:gd name="T4" fmla="*/ 8 w 51"/>
                <a:gd name="T5" fmla="*/ 2 h 15"/>
                <a:gd name="T6" fmla="*/ 0 w 51"/>
                <a:gd name="T7" fmla="*/ 4 h 15"/>
                <a:gd name="T8" fmla="*/ 8 w 51"/>
                <a:gd name="T9" fmla="*/ 1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15">
                  <a:moveTo>
                    <a:pt x="8" y="11"/>
                  </a:moveTo>
                  <a:cubicBezTo>
                    <a:pt x="22" y="15"/>
                    <a:pt x="35" y="13"/>
                    <a:pt x="51" y="8"/>
                  </a:cubicBezTo>
                  <a:cubicBezTo>
                    <a:pt x="36" y="3"/>
                    <a:pt x="22" y="3"/>
                    <a:pt x="8" y="2"/>
                  </a:cubicBezTo>
                  <a:cubicBezTo>
                    <a:pt x="6" y="2"/>
                    <a:pt x="1" y="0"/>
                    <a:pt x="0" y="4"/>
                  </a:cubicBezTo>
                  <a:cubicBezTo>
                    <a:pt x="0" y="8"/>
                    <a:pt x="3" y="10"/>
                    <a:pt x="8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accent1"/>
                </a:solidFill>
                <a:latin typeface="+mj-ea"/>
                <a:ea typeface="+mj-ea"/>
              </a:endParaRPr>
            </a:p>
          </p:txBody>
        </p:sp>
        <p:sp>
          <p:nvSpPr>
            <p:cNvPr id="18" name="任意多边形 12">
              <a:extLst>
                <a:ext uri="{FF2B5EF4-FFF2-40B4-BE49-F238E27FC236}">
                  <a16:creationId xmlns:a16="http://schemas.microsoft.com/office/drawing/2014/main" id="{01770672-D875-4887-9555-D70504C56289}"/>
                </a:ext>
              </a:extLst>
            </p:cNvPr>
            <p:cNvSpPr/>
            <p:nvPr/>
          </p:nvSpPr>
          <p:spPr bwMode="auto">
            <a:xfrm>
              <a:off x="4992643" y="4816883"/>
              <a:ext cx="113810" cy="65890"/>
            </a:xfrm>
            <a:custGeom>
              <a:avLst/>
              <a:gdLst>
                <a:gd name="T0" fmla="*/ 0 w 40"/>
                <a:gd name="T1" fmla="*/ 2 h 23"/>
                <a:gd name="T2" fmla="*/ 29 w 40"/>
                <a:gd name="T3" fmla="*/ 21 h 23"/>
                <a:gd name="T4" fmla="*/ 37 w 40"/>
                <a:gd name="T5" fmla="*/ 20 h 23"/>
                <a:gd name="T6" fmla="*/ 35 w 40"/>
                <a:gd name="T7" fmla="*/ 13 h 23"/>
                <a:gd name="T8" fmla="*/ 0 w 40"/>
                <a:gd name="T9" fmla="*/ 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23">
                  <a:moveTo>
                    <a:pt x="0" y="2"/>
                  </a:moveTo>
                  <a:cubicBezTo>
                    <a:pt x="10" y="7"/>
                    <a:pt x="19" y="15"/>
                    <a:pt x="29" y="21"/>
                  </a:cubicBezTo>
                  <a:cubicBezTo>
                    <a:pt x="32" y="22"/>
                    <a:pt x="35" y="23"/>
                    <a:pt x="37" y="20"/>
                  </a:cubicBezTo>
                  <a:cubicBezTo>
                    <a:pt x="40" y="17"/>
                    <a:pt x="36" y="15"/>
                    <a:pt x="35" y="13"/>
                  </a:cubicBezTo>
                  <a:cubicBezTo>
                    <a:pt x="27" y="0"/>
                    <a:pt x="13" y="2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accent1"/>
                </a:solidFill>
                <a:latin typeface="+mj-ea"/>
                <a:ea typeface="+mj-ea"/>
              </a:endParaRPr>
            </a:p>
          </p:txBody>
        </p:sp>
        <p:sp>
          <p:nvSpPr>
            <p:cNvPr id="19" name="任意多边形 13">
              <a:extLst>
                <a:ext uri="{FF2B5EF4-FFF2-40B4-BE49-F238E27FC236}">
                  <a16:creationId xmlns:a16="http://schemas.microsoft.com/office/drawing/2014/main" id="{923666F0-E6D9-429E-BC3F-2797D788011B}"/>
                </a:ext>
              </a:extLst>
            </p:cNvPr>
            <p:cNvSpPr/>
            <p:nvPr/>
          </p:nvSpPr>
          <p:spPr bwMode="auto">
            <a:xfrm>
              <a:off x="7280821" y="4318515"/>
              <a:ext cx="80266" cy="128186"/>
            </a:xfrm>
            <a:custGeom>
              <a:avLst/>
              <a:gdLst>
                <a:gd name="T0" fmla="*/ 0 w 28"/>
                <a:gd name="T1" fmla="*/ 45 h 45"/>
                <a:gd name="T2" fmla="*/ 28 w 28"/>
                <a:gd name="T3" fmla="*/ 0 h 45"/>
                <a:gd name="T4" fmla="*/ 0 w 28"/>
                <a:gd name="T5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8" h="45">
                  <a:moveTo>
                    <a:pt x="0" y="45"/>
                  </a:moveTo>
                  <a:cubicBezTo>
                    <a:pt x="11" y="31"/>
                    <a:pt x="24" y="18"/>
                    <a:pt x="28" y="0"/>
                  </a:cubicBezTo>
                  <a:cubicBezTo>
                    <a:pt x="14" y="12"/>
                    <a:pt x="12" y="32"/>
                    <a:pt x="0" y="4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accent1"/>
                </a:solidFill>
                <a:latin typeface="+mj-ea"/>
                <a:ea typeface="+mj-ea"/>
              </a:endParaRPr>
            </a:p>
          </p:txBody>
        </p:sp>
        <p:sp>
          <p:nvSpPr>
            <p:cNvPr id="20" name="任意多边形 14">
              <a:extLst>
                <a:ext uri="{FF2B5EF4-FFF2-40B4-BE49-F238E27FC236}">
                  <a16:creationId xmlns:a16="http://schemas.microsoft.com/office/drawing/2014/main" id="{D11CFF6F-CFE8-41C0-B07C-DD2E08EE06D6}"/>
                </a:ext>
              </a:extLst>
            </p:cNvPr>
            <p:cNvSpPr/>
            <p:nvPr/>
          </p:nvSpPr>
          <p:spPr bwMode="auto">
            <a:xfrm>
              <a:off x="7437759" y="3654823"/>
              <a:ext cx="37138" cy="65890"/>
            </a:xfrm>
            <a:custGeom>
              <a:avLst/>
              <a:gdLst>
                <a:gd name="T0" fmla="*/ 6 w 13"/>
                <a:gd name="T1" fmla="*/ 23 h 23"/>
                <a:gd name="T2" fmla="*/ 10 w 13"/>
                <a:gd name="T3" fmla="*/ 22 h 23"/>
                <a:gd name="T4" fmla="*/ 12 w 13"/>
                <a:gd name="T5" fmla="*/ 11 h 23"/>
                <a:gd name="T6" fmla="*/ 6 w 13"/>
                <a:gd name="T7" fmla="*/ 4 h 23"/>
                <a:gd name="T8" fmla="*/ 8 w 13"/>
                <a:gd name="T9" fmla="*/ 1 h 23"/>
                <a:gd name="T10" fmla="*/ 3 w 13"/>
                <a:gd name="T11" fmla="*/ 1 h 23"/>
                <a:gd name="T12" fmla="*/ 2 w 13"/>
                <a:gd name="T13" fmla="*/ 14 h 23"/>
                <a:gd name="T14" fmla="*/ 6 w 13"/>
                <a:gd name="T15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" h="23">
                  <a:moveTo>
                    <a:pt x="6" y="23"/>
                  </a:moveTo>
                  <a:cubicBezTo>
                    <a:pt x="7" y="23"/>
                    <a:pt x="9" y="22"/>
                    <a:pt x="10" y="22"/>
                  </a:cubicBezTo>
                  <a:cubicBezTo>
                    <a:pt x="12" y="18"/>
                    <a:pt x="13" y="15"/>
                    <a:pt x="12" y="11"/>
                  </a:cubicBezTo>
                  <a:cubicBezTo>
                    <a:pt x="10" y="8"/>
                    <a:pt x="6" y="7"/>
                    <a:pt x="6" y="4"/>
                  </a:cubicBezTo>
                  <a:cubicBezTo>
                    <a:pt x="7" y="3"/>
                    <a:pt x="7" y="2"/>
                    <a:pt x="8" y="1"/>
                  </a:cubicBezTo>
                  <a:cubicBezTo>
                    <a:pt x="6" y="1"/>
                    <a:pt x="4" y="0"/>
                    <a:pt x="3" y="1"/>
                  </a:cubicBezTo>
                  <a:cubicBezTo>
                    <a:pt x="0" y="5"/>
                    <a:pt x="1" y="10"/>
                    <a:pt x="2" y="14"/>
                  </a:cubicBezTo>
                  <a:cubicBezTo>
                    <a:pt x="3" y="17"/>
                    <a:pt x="1" y="22"/>
                    <a:pt x="6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accent1"/>
                </a:solidFill>
                <a:latin typeface="+mj-ea"/>
                <a:ea typeface="+mj-ea"/>
              </a:endParaRPr>
            </a:p>
          </p:txBody>
        </p:sp>
        <p:sp>
          <p:nvSpPr>
            <p:cNvPr id="21" name="任意多边形 15">
              <a:extLst>
                <a:ext uri="{FF2B5EF4-FFF2-40B4-BE49-F238E27FC236}">
                  <a16:creationId xmlns:a16="http://schemas.microsoft.com/office/drawing/2014/main" id="{D41C4E4B-B18C-4D76-8965-8C911810F2E5}"/>
                </a:ext>
              </a:extLst>
            </p:cNvPr>
            <p:cNvSpPr/>
            <p:nvPr/>
          </p:nvSpPr>
          <p:spPr bwMode="auto">
            <a:xfrm>
              <a:off x="4713508" y="4566500"/>
              <a:ext cx="68286" cy="70682"/>
            </a:xfrm>
            <a:custGeom>
              <a:avLst/>
              <a:gdLst>
                <a:gd name="T0" fmla="*/ 24 w 24"/>
                <a:gd name="T1" fmla="*/ 25 h 25"/>
                <a:gd name="T2" fmla="*/ 0 w 24"/>
                <a:gd name="T3" fmla="*/ 0 h 25"/>
                <a:gd name="T4" fmla="*/ 24 w 24"/>
                <a:gd name="T5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" h="25">
                  <a:moveTo>
                    <a:pt x="24" y="25"/>
                  </a:moveTo>
                  <a:cubicBezTo>
                    <a:pt x="20" y="13"/>
                    <a:pt x="10" y="7"/>
                    <a:pt x="0" y="0"/>
                  </a:cubicBezTo>
                  <a:cubicBezTo>
                    <a:pt x="7" y="10"/>
                    <a:pt x="13" y="19"/>
                    <a:pt x="24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accent1"/>
                </a:solidFill>
                <a:latin typeface="+mj-ea"/>
                <a:ea typeface="+mj-ea"/>
              </a:endParaRPr>
            </a:p>
          </p:txBody>
        </p:sp>
        <p:sp>
          <p:nvSpPr>
            <p:cNvPr id="22" name="任意多边形 16">
              <a:extLst>
                <a:ext uri="{FF2B5EF4-FFF2-40B4-BE49-F238E27FC236}">
                  <a16:creationId xmlns:a16="http://schemas.microsoft.com/office/drawing/2014/main" id="{F6E41A87-226F-4F4B-A5F0-658A84AC3292}"/>
                </a:ext>
              </a:extLst>
            </p:cNvPr>
            <p:cNvSpPr/>
            <p:nvPr/>
          </p:nvSpPr>
          <p:spPr bwMode="auto">
            <a:xfrm>
              <a:off x="4814140" y="1619422"/>
              <a:ext cx="3201054" cy="3474198"/>
            </a:xfrm>
            <a:custGeom>
              <a:avLst/>
              <a:gdLst>
                <a:gd name="T0" fmla="*/ 1104 w 1125"/>
                <a:gd name="T1" fmla="*/ 587 h 1220"/>
                <a:gd name="T2" fmla="*/ 1118 w 1125"/>
                <a:gd name="T3" fmla="*/ 570 h 1220"/>
                <a:gd name="T4" fmla="*/ 1102 w 1125"/>
                <a:gd name="T5" fmla="*/ 544 h 1220"/>
                <a:gd name="T6" fmla="*/ 1106 w 1125"/>
                <a:gd name="T7" fmla="*/ 479 h 1220"/>
                <a:gd name="T8" fmla="*/ 1104 w 1125"/>
                <a:gd name="T9" fmla="*/ 464 h 1220"/>
                <a:gd name="T10" fmla="*/ 1086 w 1125"/>
                <a:gd name="T11" fmla="*/ 404 h 1220"/>
                <a:gd name="T12" fmla="*/ 1077 w 1125"/>
                <a:gd name="T13" fmla="*/ 371 h 1220"/>
                <a:gd name="T14" fmla="*/ 1041 w 1125"/>
                <a:gd name="T15" fmla="*/ 303 h 1220"/>
                <a:gd name="T16" fmla="*/ 1017 w 1125"/>
                <a:gd name="T17" fmla="*/ 275 h 1220"/>
                <a:gd name="T18" fmla="*/ 995 w 1125"/>
                <a:gd name="T19" fmla="*/ 252 h 1220"/>
                <a:gd name="T20" fmla="*/ 921 w 1125"/>
                <a:gd name="T21" fmla="*/ 168 h 1220"/>
                <a:gd name="T22" fmla="*/ 877 w 1125"/>
                <a:gd name="T23" fmla="*/ 130 h 1220"/>
                <a:gd name="T24" fmla="*/ 797 w 1125"/>
                <a:gd name="T25" fmla="*/ 82 h 1220"/>
                <a:gd name="T26" fmla="*/ 702 w 1125"/>
                <a:gd name="T27" fmla="*/ 41 h 1220"/>
                <a:gd name="T28" fmla="*/ 654 w 1125"/>
                <a:gd name="T29" fmla="*/ 24 h 1220"/>
                <a:gd name="T30" fmla="*/ 569 w 1125"/>
                <a:gd name="T31" fmla="*/ 9 h 1220"/>
                <a:gd name="T32" fmla="*/ 560 w 1125"/>
                <a:gd name="T33" fmla="*/ 15 h 1220"/>
                <a:gd name="T34" fmla="*/ 565 w 1125"/>
                <a:gd name="T35" fmla="*/ 27 h 1220"/>
                <a:gd name="T36" fmla="*/ 599 w 1125"/>
                <a:gd name="T37" fmla="*/ 39 h 1220"/>
                <a:gd name="T38" fmla="*/ 604 w 1125"/>
                <a:gd name="T39" fmla="*/ 34 h 1220"/>
                <a:gd name="T40" fmla="*/ 622 w 1125"/>
                <a:gd name="T41" fmla="*/ 33 h 1220"/>
                <a:gd name="T42" fmla="*/ 645 w 1125"/>
                <a:gd name="T43" fmla="*/ 42 h 1220"/>
                <a:gd name="T44" fmla="*/ 660 w 1125"/>
                <a:gd name="T45" fmla="*/ 43 h 1220"/>
                <a:gd name="T46" fmla="*/ 719 w 1125"/>
                <a:gd name="T47" fmla="*/ 64 h 1220"/>
                <a:gd name="T48" fmla="*/ 780 w 1125"/>
                <a:gd name="T49" fmla="*/ 88 h 1220"/>
                <a:gd name="T50" fmla="*/ 815 w 1125"/>
                <a:gd name="T51" fmla="*/ 112 h 1220"/>
                <a:gd name="T52" fmla="*/ 894 w 1125"/>
                <a:gd name="T53" fmla="*/ 165 h 1220"/>
                <a:gd name="T54" fmla="*/ 920 w 1125"/>
                <a:gd name="T55" fmla="*/ 181 h 1220"/>
                <a:gd name="T56" fmla="*/ 1018 w 1125"/>
                <a:gd name="T57" fmla="*/ 306 h 1220"/>
                <a:gd name="T58" fmla="*/ 1058 w 1125"/>
                <a:gd name="T59" fmla="*/ 403 h 1220"/>
                <a:gd name="T60" fmla="*/ 1084 w 1125"/>
                <a:gd name="T61" fmla="*/ 527 h 1220"/>
                <a:gd name="T62" fmla="*/ 1085 w 1125"/>
                <a:gd name="T63" fmla="*/ 539 h 1220"/>
                <a:gd name="T64" fmla="*/ 1085 w 1125"/>
                <a:gd name="T65" fmla="*/ 636 h 1220"/>
                <a:gd name="T66" fmla="*/ 1084 w 1125"/>
                <a:gd name="T67" fmla="*/ 742 h 1220"/>
                <a:gd name="T68" fmla="*/ 1054 w 1125"/>
                <a:gd name="T69" fmla="*/ 834 h 1220"/>
                <a:gd name="T70" fmla="*/ 1016 w 1125"/>
                <a:gd name="T71" fmla="*/ 908 h 1220"/>
                <a:gd name="T72" fmla="*/ 900 w 1125"/>
                <a:gd name="T73" fmla="*/ 1053 h 1220"/>
                <a:gd name="T74" fmla="*/ 660 w 1125"/>
                <a:gd name="T75" fmla="*/ 1164 h 1220"/>
                <a:gd name="T76" fmla="*/ 520 w 1125"/>
                <a:gd name="T77" fmla="*/ 1179 h 1220"/>
                <a:gd name="T78" fmla="*/ 439 w 1125"/>
                <a:gd name="T79" fmla="*/ 1166 h 1220"/>
                <a:gd name="T80" fmla="*/ 379 w 1125"/>
                <a:gd name="T81" fmla="*/ 1153 h 1220"/>
                <a:gd name="T82" fmla="*/ 289 w 1125"/>
                <a:gd name="T83" fmla="*/ 1120 h 1220"/>
                <a:gd name="T84" fmla="*/ 214 w 1125"/>
                <a:gd name="T85" fmla="*/ 1090 h 1220"/>
                <a:gd name="T86" fmla="*/ 97 w 1125"/>
                <a:gd name="T87" fmla="*/ 1004 h 1220"/>
                <a:gd name="T88" fmla="*/ 71 w 1125"/>
                <a:gd name="T89" fmla="*/ 981 h 1220"/>
                <a:gd name="T90" fmla="*/ 25 w 1125"/>
                <a:gd name="T91" fmla="*/ 932 h 1220"/>
                <a:gd name="T92" fmla="*/ 0 w 1125"/>
                <a:gd name="T93" fmla="*/ 891 h 1220"/>
                <a:gd name="T94" fmla="*/ 59 w 1125"/>
                <a:gd name="T95" fmla="*/ 1000 h 1220"/>
                <a:gd name="T96" fmla="*/ 173 w 1125"/>
                <a:gd name="T97" fmla="*/ 1107 h 1220"/>
                <a:gd name="T98" fmla="*/ 293 w 1125"/>
                <a:gd name="T99" fmla="*/ 1172 h 1220"/>
                <a:gd name="T100" fmla="*/ 412 w 1125"/>
                <a:gd name="T101" fmla="*/ 1212 h 1220"/>
                <a:gd name="T102" fmla="*/ 610 w 1125"/>
                <a:gd name="T103" fmla="*/ 1208 h 1220"/>
                <a:gd name="T104" fmla="*/ 659 w 1125"/>
                <a:gd name="T105" fmla="*/ 1196 h 1220"/>
                <a:gd name="T106" fmla="*/ 799 w 1125"/>
                <a:gd name="T107" fmla="*/ 1146 h 1220"/>
                <a:gd name="T108" fmla="*/ 869 w 1125"/>
                <a:gd name="T109" fmla="*/ 1099 h 1220"/>
                <a:gd name="T110" fmla="*/ 941 w 1125"/>
                <a:gd name="T111" fmla="*/ 1038 h 1220"/>
                <a:gd name="T112" fmla="*/ 1024 w 1125"/>
                <a:gd name="T113" fmla="*/ 942 h 1220"/>
                <a:gd name="T114" fmla="*/ 1069 w 1125"/>
                <a:gd name="T115" fmla="*/ 862 h 1220"/>
                <a:gd name="T116" fmla="*/ 1099 w 1125"/>
                <a:gd name="T117" fmla="*/ 736 h 1220"/>
                <a:gd name="T118" fmla="*/ 1108 w 1125"/>
                <a:gd name="T119" fmla="*/ 708 h 1220"/>
                <a:gd name="T120" fmla="*/ 1114 w 1125"/>
                <a:gd name="T121" fmla="*/ 635 h 1220"/>
                <a:gd name="T122" fmla="*/ 1104 w 1125"/>
                <a:gd name="T123" fmla="*/ 587 h 1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125" h="1220">
                  <a:moveTo>
                    <a:pt x="1104" y="587"/>
                  </a:moveTo>
                  <a:cubicBezTo>
                    <a:pt x="1104" y="575"/>
                    <a:pt x="1107" y="571"/>
                    <a:pt x="1118" y="570"/>
                  </a:cubicBezTo>
                  <a:cubicBezTo>
                    <a:pt x="1103" y="561"/>
                    <a:pt x="1103" y="561"/>
                    <a:pt x="1102" y="544"/>
                  </a:cubicBezTo>
                  <a:cubicBezTo>
                    <a:pt x="1101" y="523"/>
                    <a:pt x="1097" y="501"/>
                    <a:pt x="1106" y="479"/>
                  </a:cubicBezTo>
                  <a:cubicBezTo>
                    <a:pt x="1107" y="475"/>
                    <a:pt x="1106" y="469"/>
                    <a:pt x="1104" y="464"/>
                  </a:cubicBezTo>
                  <a:cubicBezTo>
                    <a:pt x="1097" y="445"/>
                    <a:pt x="1096" y="423"/>
                    <a:pt x="1086" y="404"/>
                  </a:cubicBezTo>
                  <a:cubicBezTo>
                    <a:pt x="1080" y="394"/>
                    <a:pt x="1081" y="382"/>
                    <a:pt x="1077" y="371"/>
                  </a:cubicBezTo>
                  <a:cubicBezTo>
                    <a:pt x="1067" y="347"/>
                    <a:pt x="1052" y="326"/>
                    <a:pt x="1041" y="303"/>
                  </a:cubicBezTo>
                  <a:cubicBezTo>
                    <a:pt x="1035" y="291"/>
                    <a:pt x="1027" y="282"/>
                    <a:pt x="1017" y="275"/>
                  </a:cubicBezTo>
                  <a:cubicBezTo>
                    <a:pt x="1009" y="269"/>
                    <a:pt x="1001" y="261"/>
                    <a:pt x="995" y="252"/>
                  </a:cubicBezTo>
                  <a:cubicBezTo>
                    <a:pt x="971" y="224"/>
                    <a:pt x="951" y="192"/>
                    <a:pt x="921" y="168"/>
                  </a:cubicBezTo>
                  <a:cubicBezTo>
                    <a:pt x="906" y="156"/>
                    <a:pt x="893" y="140"/>
                    <a:pt x="877" y="130"/>
                  </a:cubicBezTo>
                  <a:cubicBezTo>
                    <a:pt x="851" y="113"/>
                    <a:pt x="826" y="94"/>
                    <a:pt x="797" y="82"/>
                  </a:cubicBezTo>
                  <a:cubicBezTo>
                    <a:pt x="765" y="69"/>
                    <a:pt x="736" y="49"/>
                    <a:pt x="702" y="41"/>
                  </a:cubicBezTo>
                  <a:cubicBezTo>
                    <a:pt x="685" y="37"/>
                    <a:pt x="669" y="32"/>
                    <a:pt x="654" y="24"/>
                  </a:cubicBezTo>
                  <a:cubicBezTo>
                    <a:pt x="627" y="10"/>
                    <a:pt x="600" y="0"/>
                    <a:pt x="569" y="9"/>
                  </a:cubicBezTo>
                  <a:cubicBezTo>
                    <a:pt x="564" y="11"/>
                    <a:pt x="561" y="10"/>
                    <a:pt x="560" y="15"/>
                  </a:cubicBezTo>
                  <a:cubicBezTo>
                    <a:pt x="560" y="20"/>
                    <a:pt x="561" y="25"/>
                    <a:pt x="565" y="27"/>
                  </a:cubicBezTo>
                  <a:cubicBezTo>
                    <a:pt x="576" y="32"/>
                    <a:pt x="589" y="29"/>
                    <a:pt x="599" y="39"/>
                  </a:cubicBezTo>
                  <a:cubicBezTo>
                    <a:pt x="600" y="40"/>
                    <a:pt x="603" y="36"/>
                    <a:pt x="604" y="34"/>
                  </a:cubicBezTo>
                  <a:cubicBezTo>
                    <a:pt x="609" y="22"/>
                    <a:pt x="617" y="26"/>
                    <a:pt x="622" y="33"/>
                  </a:cubicBezTo>
                  <a:cubicBezTo>
                    <a:pt x="628" y="42"/>
                    <a:pt x="636" y="43"/>
                    <a:pt x="645" y="42"/>
                  </a:cubicBezTo>
                  <a:cubicBezTo>
                    <a:pt x="651" y="41"/>
                    <a:pt x="655" y="42"/>
                    <a:pt x="660" y="43"/>
                  </a:cubicBezTo>
                  <a:cubicBezTo>
                    <a:pt x="680" y="48"/>
                    <a:pt x="700" y="55"/>
                    <a:pt x="719" y="64"/>
                  </a:cubicBezTo>
                  <a:cubicBezTo>
                    <a:pt x="739" y="73"/>
                    <a:pt x="761" y="75"/>
                    <a:pt x="780" y="88"/>
                  </a:cubicBezTo>
                  <a:cubicBezTo>
                    <a:pt x="792" y="96"/>
                    <a:pt x="802" y="105"/>
                    <a:pt x="815" y="112"/>
                  </a:cubicBezTo>
                  <a:cubicBezTo>
                    <a:pt x="842" y="128"/>
                    <a:pt x="871" y="142"/>
                    <a:pt x="894" y="165"/>
                  </a:cubicBezTo>
                  <a:cubicBezTo>
                    <a:pt x="900" y="172"/>
                    <a:pt x="912" y="172"/>
                    <a:pt x="920" y="181"/>
                  </a:cubicBezTo>
                  <a:cubicBezTo>
                    <a:pt x="954" y="221"/>
                    <a:pt x="991" y="260"/>
                    <a:pt x="1018" y="306"/>
                  </a:cubicBezTo>
                  <a:cubicBezTo>
                    <a:pt x="1036" y="336"/>
                    <a:pt x="1044" y="371"/>
                    <a:pt x="1058" y="403"/>
                  </a:cubicBezTo>
                  <a:cubicBezTo>
                    <a:pt x="1074" y="443"/>
                    <a:pt x="1071" y="487"/>
                    <a:pt x="1084" y="527"/>
                  </a:cubicBezTo>
                  <a:cubicBezTo>
                    <a:pt x="1086" y="531"/>
                    <a:pt x="1085" y="535"/>
                    <a:pt x="1085" y="539"/>
                  </a:cubicBezTo>
                  <a:cubicBezTo>
                    <a:pt x="1085" y="572"/>
                    <a:pt x="1089" y="604"/>
                    <a:pt x="1085" y="636"/>
                  </a:cubicBezTo>
                  <a:cubicBezTo>
                    <a:pt x="1081" y="671"/>
                    <a:pt x="1092" y="706"/>
                    <a:pt x="1084" y="742"/>
                  </a:cubicBezTo>
                  <a:cubicBezTo>
                    <a:pt x="1076" y="773"/>
                    <a:pt x="1064" y="803"/>
                    <a:pt x="1054" y="834"/>
                  </a:cubicBezTo>
                  <a:cubicBezTo>
                    <a:pt x="1045" y="860"/>
                    <a:pt x="1029" y="883"/>
                    <a:pt x="1016" y="908"/>
                  </a:cubicBezTo>
                  <a:cubicBezTo>
                    <a:pt x="987" y="965"/>
                    <a:pt x="948" y="1013"/>
                    <a:pt x="900" y="1053"/>
                  </a:cubicBezTo>
                  <a:cubicBezTo>
                    <a:pt x="830" y="1111"/>
                    <a:pt x="749" y="1147"/>
                    <a:pt x="660" y="1164"/>
                  </a:cubicBezTo>
                  <a:cubicBezTo>
                    <a:pt x="613" y="1173"/>
                    <a:pt x="567" y="1177"/>
                    <a:pt x="520" y="1179"/>
                  </a:cubicBezTo>
                  <a:cubicBezTo>
                    <a:pt x="491" y="1181"/>
                    <a:pt x="466" y="1169"/>
                    <a:pt x="439" y="1166"/>
                  </a:cubicBezTo>
                  <a:cubicBezTo>
                    <a:pt x="419" y="1163"/>
                    <a:pt x="398" y="1159"/>
                    <a:pt x="379" y="1153"/>
                  </a:cubicBezTo>
                  <a:cubicBezTo>
                    <a:pt x="348" y="1143"/>
                    <a:pt x="318" y="1131"/>
                    <a:pt x="289" y="1120"/>
                  </a:cubicBezTo>
                  <a:cubicBezTo>
                    <a:pt x="264" y="1110"/>
                    <a:pt x="237" y="1104"/>
                    <a:pt x="214" y="1090"/>
                  </a:cubicBezTo>
                  <a:cubicBezTo>
                    <a:pt x="173" y="1064"/>
                    <a:pt x="136" y="1032"/>
                    <a:pt x="97" y="1004"/>
                  </a:cubicBezTo>
                  <a:cubicBezTo>
                    <a:pt x="87" y="997"/>
                    <a:pt x="82" y="986"/>
                    <a:pt x="71" y="981"/>
                  </a:cubicBezTo>
                  <a:cubicBezTo>
                    <a:pt x="51" y="970"/>
                    <a:pt x="35" y="954"/>
                    <a:pt x="25" y="932"/>
                  </a:cubicBezTo>
                  <a:cubicBezTo>
                    <a:pt x="18" y="918"/>
                    <a:pt x="8" y="905"/>
                    <a:pt x="0" y="891"/>
                  </a:cubicBezTo>
                  <a:cubicBezTo>
                    <a:pt x="15" y="930"/>
                    <a:pt x="34" y="966"/>
                    <a:pt x="59" y="1000"/>
                  </a:cubicBezTo>
                  <a:cubicBezTo>
                    <a:pt x="91" y="1042"/>
                    <a:pt x="131" y="1076"/>
                    <a:pt x="173" y="1107"/>
                  </a:cubicBezTo>
                  <a:cubicBezTo>
                    <a:pt x="210" y="1135"/>
                    <a:pt x="253" y="1150"/>
                    <a:pt x="293" y="1172"/>
                  </a:cubicBezTo>
                  <a:cubicBezTo>
                    <a:pt x="329" y="1192"/>
                    <a:pt x="370" y="1207"/>
                    <a:pt x="412" y="1212"/>
                  </a:cubicBezTo>
                  <a:cubicBezTo>
                    <a:pt x="478" y="1220"/>
                    <a:pt x="544" y="1213"/>
                    <a:pt x="610" y="1208"/>
                  </a:cubicBezTo>
                  <a:cubicBezTo>
                    <a:pt x="627" y="1206"/>
                    <a:pt x="642" y="1198"/>
                    <a:pt x="659" y="1196"/>
                  </a:cubicBezTo>
                  <a:cubicBezTo>
                    <a:pt x="709" y="1189"/>
                    <a:pt x="756" y="1173"/>
                    <a:pt x="799" y="1146"/>
                  </a:cubicBezTo>
                  <a:cubicBezTo>
                    <a:pt x="824" y="1132"/>
                    <a:pt x="846" y="1115"/>
                    <a:pt x="869" y="1099"/>
                  </a:cubicBezTo>
                  <a:cubicBezTo>
                    <a:pt x="896" y="1081"/>
                    <a:pt x="918" y="1059"/>
                    <a:pt x="941" y="1038"/>
                  </a:cubicBezTo>
                  <a:cubicBezTo>
                    <a:pt x="973" y="1010"/>
                    <a:pt x="997" y="974"/>
                    <a:pt x="1024" y="942"/>
                  </a:cubicBezTo>
                  <a:cubicBezTo>
                    <a:pt x="1045" y="918"/>
                    <a:pt x="1061" y="891"/>
                    <a:pt x="1069" y="862"/>
                  </a:cubicBezTo>
                  <a:cubicBezTo>
                    <a:pt x="1081" y="820"/>
                    <a:pt x="1087" y="778"/>
                    <a:pt x="1099" y="736"/>
                  </a:cubicBezTo>
                  <a:cubicBezTo>
                    <a:pt x="1101" y="727"/>
                    <a:pt x="1103" y="717"/>
                    <a:pt x="1108" y="708"/>
                  </a:cubicBezTo>
                  <a:cubicBezTo>
                    <a:pt x="1121" y="685"/>
                    <a:pt x="1125" y="661"/>
                    <a:pt x="1114" y="635"/>
                  </a:cubicBezTo>
                  <a:cubicBezTo>
                    <a:pt x="1107" y="620"/>
                    <a:pt x="1104" y="604"/>
                    <a:pt x="1104" y="58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accent1"/>
                </a:solidFill>
                <a:latin typeface="+mj-ea"/>
                <a:ea typeface="+mj-ea"/>
              </a:endParaRPr>
            </a:p>
          </p:txBody>
        </p:sp>
        <p:sp>
          <p:nvSpPr>
            <p:cNvPr id="23" name="任意多边形 17">
              <a:extLst>
                <a:ext uri="{FF2B5EF4-FFF2-40B4-BE49-F238E27FC236}">
                  <a16:creationId xmlns:a16="http://schemas.microsoft.com/office/drawing/2014/main" id="{03B34B1D-4F9A-40D5-938E-F51CC506FB97}"/>
                </a:ext>
              </a:extLst>
            </p:cNvPr>
            <p:cNvSpPr/>
            <p:nvPr/>
          </p:nvSpPr>
          <p:spPr bwMode="auto">
            <a:xfrm>
              <a:off x="5147184" y="1582284"/>
              <a:ext cx="1291443" cy="572644"/>
            </a:xfrm>
            <a:custGeom>
              <a:avLst/>
              <a:gdLst>
                <a:gd name="T0" fmla="*/ 22 w 454"/>
                <a:gd name="T1" fmla="*/ 188 h 201"/>
                <a:gd name="T2" fmla="*/ 54 w 454"/>
                <a:gd name="T3" fmla="*/ 158 h 201"/>
                <a:gd name="T4" fmla="*/ 96 w 454"/>
                <a:gd name="T5" fmla="*/ 118 h 201"/>
                <a:gd name="T6" fmla="*/ 113 w 454"/>
                <a:gd name="T7" fmla="*/ 109 h 201"/>
                <a:gd name="T8" fmla="*/ 100 w 454"/>
                <a:gd name="T9" fmla="*/ 138 h 201"/>
                <a:gd name="T10" fmla="*/ 126 w 454"/>
                <a:gd name="T11" fmla="*/ 124 h 201"/>
                <a:gd name="T12" fmla="*/ 193 w 454"/>
                <a:gd name="T13" fmla="*/ 88 h 201"/>
                <a:gd name="T14" fmla="*/ 302 w 454"/>
                <a:gd name="T15" fmla="*/ 48 h 201"/>
                <a:gd name="T16" fmla="*/ 327 w 454"/>
                <a:gd name="T17" fmla="*/ 43 h 201"/>
                <a:gd name="T18" fmla="*/ 397 w 454"/>
                <a:gd name="T19" fmla="*/ 39 h 201"/>
                <a:gd name="T20" fmla="*/ 424 w 454"/>
                <a:gd name="T21" fmla="*/ 39 h 201"/>
                <a:gd name="T22" fmla="*/ 437 w 454"/>
                <a:gd name="T23" fmla="*/ 28 h 201"/>
                <a:gd name="T24" fmla="*/ 447 w 454"/>
                <a:gd name="T25" fmla="*/ 16 h 201"/>
                <a:gd name="T26" fmla="*/ 454 w 454"/>
                <a:gd name="T27" fmla="*/ 12 h 201"/>
                <a:gd name="T28" fmla="*/ 447 w 454"/>
                <a:gd name="T29" fmla="*/ 6 h 201"/>
                <a:gd name="T30" fmla="*/ 436 w 454"/>
                <a:gd name="T31" fmla="*/ 4 h 201"/>
                <a:gd name="T32" fmla="*/ 259 w 454"/>
                <a:gd name="T33" fmla="*/ 36 h 201"/>
                <a:gd name="T34" fmla="*/ 242 w 454"/>
                <a:gd name="T35" fmla="*/ 41 h 201"/>
                <a:gd name="T36" fmla="*/ 167 w 454"/>
                <a:gd name="T37" fmla="*/ 66 h 201"/>
                <a:gd name="T38" fmla="*/ 125 w 454"/>
                <a:gd name="T39" fmla="*/ 78 h 201"/>
                <a:gd name="T40" fmla="*/ 115 w 454"/>
                <a:gd name="T41" fmla="*/ 79 h 201"/>
                <a:gd name="T42" fmla="*/ 84 w 454"/>
                <a:gd name="T43" fmla="*/ 107 h 201"/>
                <a:gd name="T44" fmla="*/ 68 w 454"/>
                <a:gd name="T45" fmla="*/ 122 h 201"/>
                <a:gd name="T46" fmla="*/ 6 w 454"/>
                <a:gd name="T47" fmla="*/ 174 h 201"/>
                <a:gd name="T48" fmla="*/ 6 w 454"/>
                <a:gd name="T49" fmla="*/ 195 h 201"/>
                <a:gd name="T50" fmla="*/ 22 w 454"/>
                <a:gd name="T51" fmla="*/ 188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454" h="201">
                  <a:moveTo>
                    <a:pt x="22" y="188"/>
                  </a:moveTo>
                  <a:cubicBezTo>
                    <a:pt x="31" y="177"/>
                    <a:pt x="43" y="166"/>
                    <a:pt x="54" y="158"/>
                  </a:cubicBezTo>
                  <a:cubicBezTo>
                    <a:pt x="70" y="146"/>
                    <a:pt x="86" y="137"/>
                    <a:pt x="96" y="118"/>
                  </a:cubicBezTo>
                  <a:cubicBezTo>
                    <a:pt x="98" y="112"/>
                    <a:pt x="104" y="109"/>
                    <a:pt x="113" y="109"/>
                  </a:cubicBezTo>
                  <a:cubicBezTo>
                    <a:pt x="109" y="118"/>
                    <a:pt x="102" y="125"/>
                    <a:pt x="100" y="138"/>
                  </a:cubicBezTo>
                  <a:cubicBezTo>
                    <a:pt x="110" y="132"/>
                    <a:pt x="119" y="129"/>
                    <a:pt x="126" y="124"/>
                  </a:cubicBezTo>
                  <a:cubicBezTo>
                    <a:pt x="148" y="112"/>
                    <a:pt x="169" y="97"/>
                    <a:pt x="193" y="88"/>
                  </a:cubicBezTo>
                  <a:cubicBezTo>
                    <a:pt x="228" y="72"/>
                    <a:pt x="265" y="59"/>
                    <a:pt x="302" y="48"/>
                  </a:cubicBezTo>
                  <a:cubicBezTo>
                    <a:pt x="310" y="46"/>
                    <a:pt x="319" y="44"/>
                    <a:pt x="327" y="43"/>
                  </a:cubicBezTo>
                  <a:cubicBezTo>
                    <a:pt x="351" y="43"/>
                    <a:pt x="373" y="33"/>
                    <a:pt x="397" y="39"/>
                  </a:cubicBezTo>
                  <a:cubicBezTo>
                    <a:pt x="406" y="41"/>
                    <a:pt x="416" y="37"/>
                    <a:pt x="424" y="39"/>
                  </a:cubicBezTo>
                  <a:cubicBezTo>
                    <a:pt x="435" y="41"/>
                    <a:pt x="437" y="36"/>
                    <a:pt x="437" y="28"/>
                  </a:cubicBezTo>
                  <a:cubicBezTo>
                    <a:pt x="437" y="21"/>
                    <a:pt x="439" y="16"/>
                    <a:pt x="447" y="16"/>
                  </a:cubicBezTo>
                  <a:cubicBezTo>
                    <a:pt x="450" y="16"/>
                    <a:pt x="454" y="16"/>
                    <a:pt x="454" y="12"/>
                  </a:cubicBezTo>
                  <a:cubicBezTo>
                    <a:pt x="454" y="8"/>
                    <a:pt x="450" y="7"/>
                    <a:pt x="447" y="6"/>
                  </a:cubicBezTo>
                  <a:cubicBezTo>
                    <a:pt x="444" y="5"/>
                    <a:pt x="440" y="4"/>
                    <a:pt x="436" y="4"/>
                  </a:cubicBezTo>
                  <a:cubicBezTo>
                    <a:pt x="374" y="0"/>
                    <a:pt x="315" y="9"/>
                    <a:pt x="259" y="36"/>
                  </a:cubicBezTo>
                  <a:cubicBezTo>
                    <a:pt x="254" y="38"/>
                    <a:pt x="248" y="43"/>
                    <a:pt x="242" y="41"/>
                  </a:cubicBezTo>
                  <a:cubicBezTo>
                    <a:pt x="211" y="31"/>
                    <a:pt x="190" y="54"/>
                    <a:pt x="167" y="66"/>
                  </a:cubicBezTo>
                  <a:cubicBezTo>
                    <a:pt x="153" y="73"/>
                    <a:pt x="142" y="82"/>
                    <a:pt x="125" y="78"/>
                  </a:cubicBezTo>
                  <a:cubicBezTo>
                    <a:pt x="122" y="77"/>
                    <a:pt x="118" y="77"/>
                    <a:pt x="115" y="79"/>
                  </a:cubicBezTo>
                  <a:cubicBezTo>
                    <a:pt x="103" y="86"/>
                    <a:pt x="90" y="93"/>
                    <a:pt x="84" y="107"/>
                  </a:cubicBezTo>
                  <a:cubicBezTo>
                    <a:pt x="81" y="114"/>
                    <a:pt x="75" y="118"/>
                    <a:pt x="68" y="122"/>
                  </a:cubicBezTo>
                  <a:cubicBezTo>
                    <a:pt x="43" y="135"/>
                    <a:pt x="22" y="152"/>
                    <a:pt x="6" y="174"/>
                  </a:cubicBezTo>
                  <a:cubicBezTo>
                    <a:pt x="0" y="181"/>
                    <a:pt x="0" y="190"/>
                    <a:pt x="6" y="195"/>
                  </a:cubicBezTo>
                  <a:cubicBezTo>
                    <a:pt x="12" y="201"/>
                    <a:pt x="18" y="193"/>
                    <a:pt x="22" y="18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accent1"/>
                </a:solidFill>
                <a:latin typeface="+mj-ea"/>
                <a:ea typeface="+mj-ea"/>
              </a:endParaRPr>
            </a:p>
          </p:txBody>
        </p:sp>
        <p:sp>
          <p:nvSpPr>
            <p:cNvPr id="24" name="任意多边形 18">
              <a:extLst>
                <a:ext uri="{FF2B5EF4-FFF2-40B4-BE49-F238E27FC236}">
                  <a16:creationId xmlns:a16="http://schemas.microsoft.com/office/drawing/2014/main" id="{1ECFE816-F2F2-4F6C-A81C-1EF47ED233DF}"/>
                </a:ext>
              </a:extLst>
            </p:cNvPr>
            <p:cNvSpPr/>
            <p:nvPr/>
          </p:nvSpPr>
          <p:spPr bwMode="auto">
            <a:xfrm>
              <a:off x="5044156" y="226035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accent1"/>
                </a:solidFill>
                <a:latin typeface="+mj-ea"/>
                <a:ea typeface="+mj-ea"/>
              </a:endParaRPr>
            </a:p>
          </p:txBody>
        </p:sp>
        <p:sp>
          <p:nvSpPr>
            <p:cNvPr id="25" name="任意多边形 19">
              <a:extLst>
                <a:ext uri="{FF2B5EF4-FFF2-40B4-BE49-F238E27FC236}">
                  <a16:creationId xmlns:a16="http://schemas.microsoft.com/office/drawing/2014/main" id="{7C1DE262-9B72-457C-8F0E-3DA3F8F1C761}"/>
                </a:ext>
              </a:extLst>
            </p:cNvPr>
            <p:cNvSpPr/>
            <p:nvPr/>
          </p:nvSpPr>
          <p:spPr bwMode="auto">
            <a:xfrm>
              <a:off x="4574540" y="2260352"/>
              <a:ext cx="469616" cy="1520262"/>
            </a:xfrm>
            <a:custGeom>
              <a:avLst/>
              <a:gdLst>
                <a:gd name="T0" fmla="*/ 29 w 165"/>
                <a:gd name="T1" fmla="*/ 361 h 534"/>
                <a:gd name="T2" fmla="*/ 41 w 165"/>
                <a:gd name="T3" fmla="*/ 269 h 534"/>
                <a:gd name="T4" fmla="*/ 95 w 165"/>
                <a:gd name="T5" fmla="*/ 117 h 534"/>
                <a:gd name="T6" fmla="*/ 159 w 165"/>
                <a:gd name="T7" fmla="*/ 14 h 534"/>
                <a:gd name="T8" fmla="*/ 165 w 165"/>
                <a:gd name="T9" fmla="*/ 0 h 534"/>
                <a:gd name="T10" fmla="*/ 148 w 165"/>
                <a:gd name="T11" fmla="*/ 9 h 534"/>
                <a:gd name="T12" fmla="*/ 108 w 165"/>
                <a:gd name="T13" fmla="*/ 66 h 534"/>
                <a:gd name="T14" fmla="*/ 55 w 165"/>
                <a:gd name="T15" fmla="*/ 151 h 534"/>
                <a:gd name="T16" fmla="*/ 10 w 165"/>
                <a:gd name="T17" fmla="*/ 321 h 534"/>
                <a:gd name="T18" fmla="*/ 20 w 165"/>
                <a:gd name="T19" fmla="*/ 495 h 534"/>
                <a:gd name="T20" fmla="*/ 33 w 165"/>
                <a:gd name="T21" fmla="*/ 534 h 534"/>
                <a:gd name="T22" fmla="*/ 37 w 165"/>
                <a:gd name="T23" fmla="*/ 521 h 534"/>
                <a:gd name="T24" fmla="*/ 29 w 165"/>
                <a:gd name="T25" fmla="*/ 361 h 5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65" h="534">
                  <a:moveTo>
                    <a:pt x="29" y="361"/>
                  </a:moveTo>
                  <a:cubicBezTo>
                    <a:pt x="33" y="330"/>
                    <a:pt x="35" y="300"/>
                    <a:pt x="41" y="269"/>
                  </a:cubicBezTo>
                  <a:cubicBezTo>
                    <a:pt x="53" y="216"/>
                    <a:pt x="78" y="168"/>
                    <a:pt x="95" y="117"/>
                  </a:cubicBezTo>
                  <a:cubicBezTo>
                    <a:pt x="107" y="78"/>
                    <a:pt x="133" y="45"/>
                    <a:pt x="159" y="14"/>
                  </a:cubicBezTo>
                  <a:cubicBezTo>
                    <a:pt x="163" y="9"/>
                    <a:pt x="165" y="5"/>
                    <a:pt x="165" y="0"/>
                  </a:cubicBezTo>
                  <a:cubicBezTo>
                    <a:pt x="157" y="0"/>
                    <a:pt x="152" y="2"/>
                    <a:pt x="148" y="9"/>
                  </a:cubicBezTo>
                  <a:cubicBezTo>
                    <a:pt x="137" y="30"/>
                    <a:pt x="122" y="47"/>
                    <a:pt x="108" y="66"/>
                  </a:cubicBezTo>
                  <a:cubicBezTo>
                    <a:pt x="88" y="93"/>
                    <a:pt x="68" y="120"/>
                    <a:pt x="55" y="151"/>
                  </a:cubicBezTo>
                  <a:cubicBezTo>
                    <a:pt x="33" y="206"/>
                    <a:pt x="19" y="263"/>
                    <a:pt x="10" y="321"/>
                  </a:cubicBezTo>
                  <a:cubicBezTo>
                    <a:pt x="0" y="379"/>
                    <a:pt x="11" y="437"/>
                    <a:pt x="20" y="495"/>
                  </a:cubicBezTo>
                  <a:cubicBezTo>
                    <a:pt x="22" y="508"/>
                    <a:pt x="29" y="521"/>
                    <a:pt x="33" y="534"/>
                  </a:cubicBezTo>
                  <a:cubicBezTo>
                    <a:pt x="39" y="529"/>
                    <a:pt x="37" y="525"/>
                    <a:pt x="37" y="521"/>
                  </a:cubicBezTo>
                  <a:cubicBezTo>
                    <a:pt x="32" y="468"/>
                    <a:pt x="22" y="415"/>
                    <a:pt x="29" y="36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accent1"/>
                </a:solidFill>
                <a:latin typeface="+mj-ea"/>
                <a:ea typeface="+mj-ea"/>
              </a:endParaRPr>
            </a:p>
          </p:txBody>
        </p:sp>
        <p:sp>
          <p:nvSpPr>
            <p:cNvPr id="26" name="任意多边形 20">
              <a:extLst>
                <a:ext uri="{FF2B5EF4-FFF2-40B4-BE49-F238E27FC236}">
                  <a16:creationId xmlns:a16="http://schemas.microsoft.com/office/drawing/2014/main" id="{EF902F5B-A96B-465C-BEDC-BDA086B27F38}"/>
                </a:ext>
              </a:extLst>
            </p:cNvPr>
            <p:cNvSpPr/>
            <p:nvPr/>
          </p:nvSpPr>
          <p:spPr bwMode="auto">
            <a:xfrm>
              <a:off x="4667984" y="3917185"/>
              <a:ext cx="117404" cy="194076"/>
            </a:xfrm>
            <a:custGeom>
              <a:avLst/>
              <a:gdLst>
                <a:gd name="T0" fmla="*/ 41 w 41"/>
                <a:gd name="T1" fmla="*/ 68 h 68"/>
                <a:gd name="T2" fmla="*/ 9 w 41"/>
                <a:gd name="T3" fmla="*/ 0 h 68"/>
                <a:gd name="T4" fmla="*/ 41 w 41"/>
                <a:gd name="T5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1" h="68">
                  <a:moveTo>
                    <a:pt x="41" y="68"/>
                  </a:moveTo>
                  <a:cubicBezTo>
                    <a:pt x="34" y="44"/>
                    <a:pt x="29" y="19"/>
                    <a:pt x="9" y="0"/>
                  </a:cubicBezTo>
                  <a:cubicBezTo>
                    <a:pt x="0" y="38"/>
                    <a:pt x="9" y="59"/>
                    <a:pt x="41" y="6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accent1"/>
                </a:solidFill>
                <a:latin typeface="+mj-ea"/>
                <a:ea typeface="+mj-ea"/>
              </a:endParaRPr>
            </a:p>
          </p:txBody>
        </p:sp>
        <p:sp>
          <p:nvSpPr>
            <p:cNvPr id="27" name="任意多边形 21">
              <a:extLst>
                <a:ext uri="{FF2B5EF4-FFF2-40B4-BE49-F238E27FC236}">
                  <a16:creationId xmlns:a16="http://schemas.microsoft.com/office/drawing/2014/main" id="{B54D99BE-1DB0-4ADE-B40E-D6445A2553BB}"/>
                </a:ext>
              </a:extLst>
            </p:cNvPr>
            <p:cNvSpPr/>
            <p:nvPr/>
          </p:nvSpPr>
          <p:spPr bwMode="auto">
            <a:xfrm>
              <a:off x="7949305" y="3025873"/>
              <a:ext cx="88652" cy="82662"/>
            </a:xfrm>
            <a:custGeom>
              <a:avLst/>
              <a:gdLst>
                <a:gd name="T0" fmla="*/ 16 w 31"/>
                <a:gd name="T1" fmla="*/ 0 h 29"/>
                <a:gd name="T2" fmla="*/ 1 w 31"/>
                <a:gd name="T3" fmla="*/ 17 h 29"/>
                <a:gd name="T4" fmla="*/ 18 w 31"/>
                <a:gd name="T5" fmla="*/ 29 h 29"/>
                <a:gd name="T6" fmla="*/ 30 w 31"/>
                <a:gd name="T7" fmla="*/ 19 h 29"/>
                <a:gd name="T8" fmla="*/ 16 w 31"/>
                <a:gd name="T9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29">
                  <a:moveTo>
                    <a:pt x="16" y="0"/>
                  </a:moveTo>
                  <a:cubicBezTo>
                    <a:pt x="5" y="0"/>
                    <a:pt x="0" y="9"/>
                    <a:pt x="1" y="17"/>
                  </a:cubicBezTo>
                  <a:cubicBezTo>
                    <a:pt x="1" y="24"/>
                    <a:pt x="10" y="29"/>
                    <a:pt x="18" y="29"/>
                  </a:cubicBezTo>
                  <a:cubicBezTo>
                    <a:pt x="24" y="29"/>
                    <a:pt x="31" y="27"/>
                    <a:pt x="30" y="19"/>
                  </a:cubicBezTo>
                  <a:cubicBezTo>
                    <a:pt x="30" y="9"/>
                    <a:pt x="29" y="0"/>
                    <a:pt x="1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accent1"/>
                </a:solidFill>
                <a:latin typeface="+mj-ea"/>
                <a:ea typeface="+mj-ea"/>
              </a:endParaRPr>
            </a:p>
          </p:txBody>
        </p:sp>
        <p:sp>
          <p:nvSpPr>
            <p:cNvPr id="28" name="任意多边形 22">
              <a:extLst>
                <a:ext uri="{FF2B5EF4-FFF2-40B4-BE49-F238E27FC236}">
                  <a16:creationId xmlns:a16="http://schemas.microsoft.com/office/drawing/2014/main" id="{B9B10F85-C225-4189-80FC-D416F489A9B5}"/>
                </a:ext>
              </a:extLst>
            </p:cNvPr>
            <p:cNvSpPr/>
            <p:nvPr/>
          </p:nvSpPr>
          <p:spPr bwMode="auto">
            <a:xfrm>
              <a:off x="5044156" y="2198056"/>
              <a:ext cx="53910" cy="62296"/>
            </a:xfrm>
            <a:custGeom>
              <a:avLst/>
              <a:gdLst>
                <a:gd name="T0" fmla="*/ 19 w 19"/>
                <a:gd name="T1" fmla="*/ 0 h 22"/>
                <a:gd name="T2" fmla="*/ 0 w 19"/>
                <a:gd name="T3" fmla="*/ 22 h 22"/>
                <a:gd name="T4" fmla="*/ 19 w 19"/>
                <a:gd name="T5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" h="22">
                  <a:moveTo>
                    <a:pt x="19" y="0"/>
                  </a:moveTo>
                  <a:cubicBezTo>
                    <a:pt x="4" y="1"/>
                    <a:pt x="1" y="11"/>
                    <a:pt x="0" y="22"/>
                  </a:cubicBezTo>
                  <a:cubicBezTo>
                    <a:pt x="7" y="16"/>
                    <a:pt x="18" y="13"/>
                    <a:pt x="19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accent1"/>
                </a:solidFill>
                <a:latin typeface="+mj-ea"/>
                <a:ea typeface="+mj-ea"/>
              </a:endParaRPr>
            </a:p>
          </p:txBody>
        </p:sp>
        <p:sp>
          <p:nvSpPr>
            <p:cNvPr id="29" name="任意多边形 23">
              <a:extLst>
                <a:ext uri="{FF2B5EF4-FFF2-40B4-BE49-F238E27FC236}">
                  <a16:creationId xmlns:a16="http://schemas.microsoft.com/office/drawing/2014/main" id="{EDD5461E-08F1-4415-9E25-1CA75F0BA203}"/>
                </a:ext>
              </a:extLst>
            </p:cNvPr>
            <p:cNvSpPr/>
            <p:nvPr/>
          </p:nvSpPr>
          <p:spPr bwMode="auto">
            <a:xfrm>
              <a:off x="5044156" y="226035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accent1"/>
                </a:solidFill>
                <a:latin typeface="+mj-ea"/>
                <a:ea typeface="+mj-ea"/>
              </a:endParaRPr>
            </a:p>
          </p:txBody>
        </p:sp>
      </p:grpSp>
      <p:grpSp>
        <p:nvGrpSpPr>
          <p:cNvPr id="30" name="组合 29">
            <a:extLst>
              <a:ext uri="{FF2B5EF4-FFF2-40B4-BE49-F238E27FC236}">
                <a16:creationId xmlns:a16="http://schemas.microsoft.com/office/drawing/2014/main" id="{99C0671A-FD53-4657-AC3D-6DEE7E306E0A}"/>
              </a:ext>
            </a:extLst>
          </p:cNvPr>
          <p:cNvGrpSpPr/>
          <p:nvPr userDrawn="1"/>
        </p:nvGrpSpPr>
        <p:grpSpPr>
          <a:xfrm>
            <a:off x="5707089" y="1471211"/>
            <a:ext cx="615441" cy="585257"/>
            <a:chOff x="4154043" y="1582284"/>
            <a:chExt cx="3883914" cy="3693432"/>
          </a:xfrm>
          <a:solidFill>
            <a:schemeClr val="accent1"/>
          </a:solidFill>
        </p:grpSpPr>
        <p:sp>
          <p:nvSpPr>
            <p:cNvPr id="31" name="任意多边形 4">
              <a:extLst>
                <a:ext uri="{FF2B5EF4-FFF2-40B4-BE49-F238E27FC236}">
                  <a16:creationId xmlns:a16="http://schemas.microsoft.com/office/drawing/2014/main" id="{EB7C6C48-DC8C-4DE9-8F7F-5642F3C8B59A}"/>
                </a:ext>
              </a:extLst>
            </p:cNvPr>
            <p:cNvSpPr/>
            <p:nvPr/>
          </p:nvSpPr>
          <p:spPr bwMode="auto">
            <a:xfrm>
              <a:off x="4315773" y="1944080"/>
              <a:ext cx="1243523" cy="1039864"/>
            </a:xfrm>
            <a:custGeom>
              <a:avLst/>
              <a:gdLst>
                <a:gd name="T0" fmla="*/ 31 w 437"/>
                <a:gd name="T1" fmla="*/ 365 h 365"/>
                <a:gd name="T2" fmla="*/ 34 w 437"/>
                <a:gd name="T3" fmla="*/ 347 h 365"/>
                <a:gd name="T4" fmla="*/ 87 w 437"/>
                <a:gd name="T5" fmla="*/ 246 h 365"/>
                <a:gd name="T6" fmla="*/ 145 w 437"/>
                <a:gd name="T7" fmla="*/ 170 h 365"/>
                <a:gd name="T8" fmla="*/ 248 w 437"/>
                <a:gd name="T9" fmla="*/ 89 h 365"/>
                <a:gd name="T10" fmla="*/ 325 w 437"/>
                <a:gd name="T11" fmla="*/ 60 h 365"/>
                <a:gd name="T12" fmla="*/ 425 w 437"/>
                <a:gd name="T13" fmla="*/ 28 h 365"/>
                <a:gd name="T14" fmla="*/ 437 w 437"/>
                <a:gd name="T15" fmla="*/ 19 h 365"/>
                <a:gd name="T16" fmla="*/ 399 w 437"/>
                <a:gd name="T17" fmla="*/ 28 h 365"/>
                <a:gd name="T18" fmla="*/ 309 w 437"/>
                <a:gd name="T19" fmla="*/ 60 h 365"/>
                <a:gd name="T20" fmla="*/ 301 w 437"/>
                <a:gd name="T21" fmla="*/ 59 h 365"/>
                <a:gd name="T22" fmla="*/ 303 w 437"/>
                <a:gd name="T23" fmla="*/ 50 h 365"/>
                <a:gd name="T24" fmla="*/ 360 w 437"/>
                <a:gd name="T25" fmla="*/ 19 h 365"/>
                <a:gd name="T26" fmla="*/ 411 w 437"/>
                <a:gd name="T27" fmla="*/ 2 h 365"/>
                <a:gd name="T28" fmla="*/ 353 w 437"/>
                <a:gd name="T29" fmla="*/ 11 h 365"/>
                <a:gd name="T30" fmla="*/ 266 w 437"/>
                <a:gd name="T31" fmla="*/ 52 h 365"/>
                <a:gd name="T32" fmla="*/ 194 w 437"/>
                <a:gd name="T33" fmla="*/ 91 h 365"/>
                <a:gd name="T34" fmla="*/ 102 w 437"/>
                <a:gd name="T35" fmla="*/ 166 h 365"/>
                <a:gd name="T36" fmla="*/ 30 w 437"/>
                <a:gd name="T37" fmla="*/ 269 h 365"/>
                <a:gd name="T38" fmla="*/ 0 w 437"/>
                <a:gd name="T39" fmla="*/ 365 h 365"/>
                <a:gd name="T40" fmla="*/ 31 w 437"/>
                <a:gd name="T41" fmla="*/ 365 h 3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37" h="365">
                  <a:moveTo>
                    <a:pt x="31" y="365"/>
                  </a:moveTo>
                  <a:cubicBezTo>
                    <a:pt x="29" y="358"/>
                    <a:pt x="31" y="352"/>
                    <a:pt x="34" y="347"/>
                  </a:cubicBezTo>
                  <a:cubicBezTo>
                    <a:pt x="52" y="314"/>
                    <a:pt x="64" y="278"/>
                    <a:pt x="87" y="246"/>
                  </a:cubicBezTo>
                  <a:cubicBezTo>
                    <a:pt x="106" y="221"/>
                    <a:pt x="123" y="193"/>
                    <a:pt x="145" y="170"/>
                  </a:cubicBezTo>
                  <a:cubicBezTo>
                    <a:pt x="176" y="139"/>
                    <a:pt x="212" y="114"/>
                    <a:pt x="248" y="89"/>
                  </a:cubicBezTo>
                  <a:cubicBezTo>
                    <a:pt x="272" y="73"/>
                    <a:pt x="298" y="67"/>
                    <a:pt x="325" y="60"/>
                  </a:cubicBezTo>
                  <a:cubicBezTo>
                    <a:pt x="359" y="52"/>
                    <a:pt x="393" y="43"/>
                    <a:pt x="425" y="28"/>
                  </a:cubicBezTo>
                  <a:cubicBezTo>
                    <a:pt x="429" y="26"/>
                    <a:pt x="435" y="26"/>
                    <a:pt x="437" y="19"/>
                  </a:cubicBezTo>
                  <a:cubicBezTo>
                    <a:pt x="424" y="22"/>
                    <a:pt x="411" y="24"/>
                    <a:pt x="399" y="28"/>
                  </a:cubicBezTo>
                  <a:cubicBezTo>
                    <a:pt x="369" y="38"/>
                    <a:pt x="339" y="49"/>
                    <a:pt x="309" y="60"/>
                  </a:cubicBezTo>
                  <a:cubicBezTo>
                    <a:pt x="306" y="61"/>
                    <a:pt x="302" y="62"/>
                    <a:pt x="301" y="59"/>
                  </a:cubicBezTo>
                  <a:cubicBezTo>
                    <a:pt x="299" y="56"/>
                    <a:pt x="300" y="52"/>
                    <a:pt x="303" y="50"/>
                  </a:cubicBezTo>
                  <a:cubicBezTo>
                    <a:pt x="322" y="39"/>
                    <a:pt x="340" y="27"/>
                    <a:pt x="360" y="19"/>
                  </a:cubicBezTo>
                  <a:cubicBezTo>
                    <a:pt x="377" y="13"/>
                    <a:pt x="394" y="9"/>
                    <a:pt x="411" y="2"/>
                  </a:cubicBezTo>
                  <a:cubicBezTo>
                    <a:pt x="391" y="0"/>
                    <a:pt x="372" y="5"/>
                    <a:pt x="353" y="11"/>
                  </a:cubicBezTo>
                  <a:cubicBezTo>
                    <a:pt x="322" y="20"/>
                    <a:pt x="295" y="38"/>
                    <a:pt x="266" y="52"/>
                  </a:cubicBezTo>
                  <a:cubicBezTo>
                    <a:pt x="241" y="63"/>
                    <a:pt x="216" y="74"/>
                    <a:pt x="194" y="91"/>
                  </a:cubicBezTo>
                  <a:cubicBezTo>
                    <a:pt x="162" y="115"/>
                    <a:pt x="132" y="141"/>
                    <a:pt x="102" y="166"/>
                  </a:cubicBezTo>
                  <a:cubicBezTo>
                    <a:pt x="69" y="194"/>
                    <a:pt x="45" y="229"/>
                    <a:pt x="30" y="269"/>
                  </a:cubicBezTo>
                  <a:cubicBezTo>
                    <a:pt x="19" y="301"/>
                    <a:pt x="10" y="333"/>
                    <a:pt x="0" y="365"/>
                  </a:cubicBezTo>
                  <a:cubicBezTo>
                    <a:pt x="10" y="364"/>
                    <a:pt x="20" y="353"/>
                    <a:pt x="31" y="36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accent1"/>
                </a:solidFill>
                <a:latin typeface="+mj-ea"/>
                <a:ea typeface="+mj-ea"/>
              </a:endParaRPr>
            </a:p>
          </p:txBody>
        </p:sp>
        <p:sp>
          <p:nvSpPr>
            <p:cNvPr id="32" name="任意多边形 5">
              <a:extLst>
                <a:ext uri="{FF2B5EF4-FFF2-40B4-BE49-F238E27FC236}">
                  <a16:creationId xmlns:a16="http://schemas.microsoft.com/office/drawing/2014/main" id="{4CC780F1-5433-4954-A12E-0F525776B5CE}"/>
                </a:ext>
              </a:extLst>
            </p:cNvPr>
            <p:cNvSpPr/>
            <p:nvPr/>
          </p:nvSpPr>
          <p:spPr bwMode="auto">
            <a:xfrm>
              <a:off x="4321763" y="4171160"/>
              <a:ext cx="1951541" cy="1104556"/>
            </a:xfrm>
            <a:custGeom>
              <a:avLst/>
              <a:gdLst>
                <a:gd name="T0" fmla="*/ 663 w 686"/>
                <a:gd name="T1" fmla="*/ 351 h 388"/>
                <a:gd name="T2" fmla="*/ 529 w 686"/>
                <a:gd name="T3" fmla="*/ 353 h 388"/>
                <a:gd name="T4" fmla="*/ 371 w 686"/>
                <a:gd name="T5" fmla="*/ 323 h 388"/>
                <a:gd name="T6" fmla="*/ 316 w 686"/>
                <a:gd name="T7" fmla="*/ 308 h 388"/>
                <a:gd name="T8" fmla="*/ 230 w 686"/>
                <a:gd name="T9" fmla="*/ 262 h 388"/>
                <a:gd name="T10" fmla="*/ 215 w 686"/>
                <a:gd name="T11" fmla="*/ 248 h 388"/>
                <a:gd name="T12" fmla="*/ 178 w 686"/>
                <a:gd name="T13" fmla="*/ 222 h 388"/>
                <a:gd name="T14" fmla="*/ 130 w 686"/>
                <a:gd name="T15" fmla="*/ 170 h 388"/>
                <a:gd name="T16" fmla="*/ 72 w 686"/>
                <a:gd name="T17" fmla="*/ 90 h 388"/>
                <a:gd name="T18" fmla="*/ 18 w 686"/>
                <a:gd name="T19" fmla="*/ 5 h 388"/>
                <a:gd name="T20" fmla="*/ 7 w 686"/>
                <a:gd name="T21" fmla="*/ 1 h 388"/>
                <a:gd name="T22" fmla="*/ 4 w 686"/>
                <a:gd name="T23" fmla="*/ 11 h 388"/>
                <a:gd name="T24" fmla="*/ 9 w 686"/>
                <a:gd name="T25" fmla="*/ 25 h 388"/>
                <a:gd name="T26" fmla="*/ 93 w 686"/>
                <a:gd name="T27" fmla="*/ 149 h 388"/>
                <a:gd name="T28" fmla="*/ 203 w 686"/>
                <a:gd name="T29" fmla="*/ 251 h 388"/>
                <a:gd name="T30" fmla="*/ 266 w 686"/>
                <a:gd name="T31" fmla="*/ 293 h 388"/>
                <a:gd name="T32" fmla="*/ 332 w 686"/>
                <a:gd name="T33" fmla="*/ 326 h 388"/>
                <a:gd name="T34" fmla="*/ 408 w 686"/>
                <a:gd name="T35" fmla="*/ 361 h 388"/>
                <a:gd name="T36" fmla="*/ 450 w 686"/>
                <a:gd name="T37" fmla="*/ 364 h 388"/>
                <a:gd name="T38" fmla="*/ 467 w 686"/>
                <a:gd name="T39" fmla="*/ 361 h 388"/>
                <a:gd name="T40" fmla="*/ 548 w 686"/>
                <a:gd name="T41" fmla="*/ 370 h 388"/>
                <a:gd name="T42" fmla="*/ 623 w 686"/>
                <a:gd name="T43" fmla="*/ 386 h 388"/>
                <a:gd name="T44" fmla="*/ 631 w 686"/>
                <a:gd name="T45" fmla="*/ 388 h 388"/>
                <a:gd name="T46" fmla="*/ 673 w 686"/>
                <a:gd name="T47" fmla="*/ 375 h 388"/>
                <a:gd name="T48" fmla="*/ 681 w 686"/>
                <a:gd name="T49" fmla="*/ 362 h 388"/>
                <a:gd name="T50" fmla="*/ 663 w 686"/>
                <a:gd name="T51" fmla="*/ 351 h 3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686" h="388">
                  <a:moveTo>
                    <a:pt x="663" y="351"/>
                  </a:moveTo>
                  <a:cubicBezTo>
                    <a:pt x="619" y="355"/>
                    <a:pt x="574" y="355"/>
                    <a:pt x="529" y="353"/>
                  </a:cubicBezTo>
                  <a:cubicBezTo>
                    <a:pt x="474" y="352"/>
                    <a:pt x="421" y="343"/>
                    <a:pt x="371" y="323"/>
                  </a:cubicBezTo>
                  <a:cubicBezTo>
                    <a:pt x="353" y="316"/>
                    <a:pt x="334" y="315"/>
                    <a:pt x="316" y="308"/>
                  </a:cubicBezTo>
                  <a:cubicBezTo>
                    <a:pt x="286" y="296"/>
                    <a:pt x="261" y="273"/>
                    <a:pt x="230" y="262"/>
                  </a:cubicBezTo>
                  <a:cubicBezTo>
                    <a:pt x="222" y="259"/>
                    <a:pt x="223" y="249"/>
                    <a:pt x="215" y="248"/>
                  </a:cubicBezTo>
                  <a:cubicBezTo>
                    <a:pt x="199" y="245"/>
                    <a:pt x="189" y="232"/>
                    <a:pt x="178" y="222"/>
                  </a:cubicBezTo>
                  <a:cubicBezTo>
                    <a:pt x="160" y="207"/>
                    <a:pt x="143" y="190"/>
                    <a:pt x="130" y="170"/>
                  </a:cubicBezTo>
                  <a:cubicBezTo>
                    <a:pt x="111" y="143"/>
                    <a:pt x="86" y="120"/>
                    <a:pt x="72" y="90"/>
                  </a:cubicBezTo>
                  <a:cubicBezTo>
                    <a:pt x="57" y="59"/>
                    <a:pt x="36" y="34"/>
                    <a:pt x="18" y="5"/>
                  </a:cubicBezTo>
                  <a:cubicBezTo>
                    <a:pt x="15" y="0"/>
                    <a:pt x="11" y="0"/>
                    <a:pt x="7" y="1"/>
                  </a:cubicBezTo>
                  <a:cubicBezTo>
                    <a:pt x="0" y="3"/>
                    <a:pt x="4" y="8"/>
                    <a:pt x="4" y="11"/>
                  </a:cubicBezTo>
                  <a:cubicBezTo>
                    <a:pt x="4" y="17"/>
                    <a:pt x="7" y="21"/>
                    <a:pt x="9" y="25"/>
                  </a:cubicBezTo>
                  <a:cubicBezTo>
                    <a:pt x="39" y="65"/>
                    <a:pt x="60" y="111"/>
                    <a:pt x="93" y="149"/>
                  </a:cubicBezTo>
                  <a:cubicBezTo>
                    <a:pt x="126" y="187"/>
                    <a:pt x="158" y="226"/>
                    <a:pt x="203" y="251"/>
                  </a:cubicBezTo>
                  <a:cubicBezTo>
                    <a:pt x="226" y="263"/>
                    <a:pt x="240" y="285"/>
                    <a:pt x="266" y="293"/>
                  </a:cubicBezTo>
                  <a:cubicBezTo>
                    <a:pt x="289" y="300"/>
                    <a:pt x="309" y="317"/>
                    <a:pt x="332" y="326"/>
                  </a:cubicBezTo>
                  <a:cubicBezTo>
                    <a:pt x="358" y="336"/>
                    <a:pt x="384" y="346"/>
                    <a:pt x="408" y="361"/>
                  </a:cubicBezTo>
                  <a:cubicBezTo>
                    <a:pt x="420" y="369"/>
                    <a:pt x="435" y="377"/>
                    <a:pt x="450" y="364"/>
                  </a:cubicBezTo>
                  <a:cubicBezTo>
                    <a:pt x="454" y="361"/>
                    <a:pt x="460" y="360"/>
                    <a:pt x="467" y="361"/>
                  </a:cubicBezTo>
                  <a:cubicBezTo>
                    <a:pt x="494" y="364"/>
                    <a:pt x="521" y="363"/>
                    <a:pt x="548" y="370"/>
                  </a:cubicBezTo>
                  <a:cubicBezTo>
                    <a:pt x="572" y="377"/>
                    <a:pt x="599" y="374"/>
                    <a:pt x="623" y="386"/>
                  </a:cubicBezTo>
                  <a:cubicBezTo>
                    <a:pt x="626" y="387"/>
                    <a:pt x="629" y="388"/>
                    <a:pt x="631" y="388"/>
                  </a:cubicBezTo>
                  <a:cubicBezTo>
                    <a:pt x="647" y="387"/>
                    <a:pt x="661" y="383"/>
                    <a:pt x="673" y="375"/>
                  </a:cubicBezTo>
                  <a:cubicBezTo>
                    <a:pt x="676" y="372"/>
                    <a:pt x="686" y="369"/>
                    <a:pt x="681" y="362"/>
                  </a:cubicBezTo>
                  <a:cubicBezTo>
                    <a:pt x="677" y="357"/>
                    <a:pt x="674" y="350"/>
                    <a:pt x="663" y="35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accent1"/>
                </a:solidFill>
                <a:latin typeface="+mj-ea"/>
                <a:ea typeface="+mj-ea"/>
              </a:endParaRPr>
            </a:p>
          </p:txBody>
        </p:sp>
        <p:sp>
          <p:nvSpPr>
            <p:cNvPr id="33" name="任意多边形 6">
              <a:extLst>
                <a:ext uri="{FF2B5EF4-FFF2-40B4-BE49-F238E27FC236}">
                  <a16:creationId xmlns:a16="http://schemas.microsoft.com/office/drawing/2014/main" id="{1CA08514-45A2-48FC-A479-63DE3B75B83F}"/>
                </a:ext>
              </a:extLst>
            </p:cNvPr>
            <p:cNvSpPr/>
            <p:nvPr/>
          </p:nvSpPr>
          <p:spPr bwMode="auto">
            <a:xfrm>
              <a:off x="4154043" y="3288235"/>
              <a:ext cx="213244" cy="782294"/>
            </a:xfrm>
            <a:custGeom>
              <a:avLst/>
              <a:gdLst>
                <a:gd name="T0" fmla="*/ 75 w 75"/>
                <a:gd name="T1" fmla="*/ 275 h 275"/>
                <a:gd name="T2" fmla="*/ 67 w 75"/>
                <a:gd name="T3" fmla="*/ 241 h 275"/>
                <a:gd name="T4" fmla="*/ 54 w 75"/>
                <a:gd name="T5" fmla="*/ 75 h 275"/>
                <a:gd name="T6" fmla="*/ 52 w 75"/>
                <a:gd name="T7" fmla="*/ 73 h 275"/>
                <a:gd name="T8" fmla="*/ 46 w 75"/>
                <a:gd name="T9" fmla="*/ 61 h 275"/>
                <a:gd name="T10" fmla="*/ 60 w 75"/>
                <a:gd name="T11" fmla="*/ 18 h 275"/>
                <a:gd name="T12" fmla="*/ 67 w 75"/>
                <a:gd name="T13" fmla="*/ 0 h 275"/>
                <a:gd name="T14" fmla="*/ 33 w 75"/>
                <a:gd name="T15" fmla="*/ 24 h 275"/>
                <a:gd name="T16" fmla="*/ 20 w 75"/>
                <a:gd name="T17" fmla="*/ 36 h 275"/>
                <a:gd name="T18" fmla="*/ 19 w 75"/>
                <a:gd name="T19" fmla="*/ 158 h 275"/>
                <a:gd name="T20" fmla="*/ 56 w 75"/>
                <a:gd name="T21" fmla="*/ 248 h 275"/>
                <a:gd name="T22" fmla="*/ 75 w 75"/>
                <a:gd name="T23" fmla="*/ 275 h 2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5" h="275">
                  <a:moveTo>
                    <a:pt x="75" y="275"/>
                  </a:moveTo>
                  <a:cubicBezTo>
                    <a:pt x="75" y="262"/>
                    <a:pt x="70" y="252"/>
                    <a:pt x="67" y="241"/>
                  </a:cubicBezTo>
                  <a:cubicBezTo>
                    <a:pt x="54" y="186"/>
                    <a:pt x="38" y="132"/>
                    <a:pt x="54" y="75"/>
                  </a:cubicBezTo>
                  <a:cubicBezTo>
                    <a:pt x="54" y="72"/>
                    <a:pt x="52" y="73"/>
                    <a:pt x="52" y="73"/>
                  </a:cubicBezTo>
                  <a:cubicBezTo>
                    <a:pt x="43" y="72"/>
                    <a:pt x="45" y="65"/>
                    <a:pt x="46" y="61"/>
                  </a:cubicBezTo>
                  <a:cubicBezTo>
                    <a:pt x="48" y="46"/>
                    <a:pt x="47" y="30"/>
                    <a:pt x="60" y="18"/>
                  </a:cubicBezTo>
                  <a:cubicBezTo>
                    <a:pt x="65" y="14"/>
                    <a:pt x="66" y="7"/>
                    <a:pt x="67" y="0"/>
                  </a:cubicBezTo>
                  <a:cubicBezTo>
                    <a:pt x="60" y="14"/>
                    <a:pt x="52" y="25"/>
                    <a:pt x="33" y="24"/>
                  </a:cubicBezTo>
                  <a:cubicBezTo>
                    <a:pt x="28" y="24"/>
                    <a:pt x="23" y="30"/>
                    <a:pt x="20" y="36"/>
                  </a:cubicBezTo>
                  <a:cubicBezTo>
                    <a:pt x="0" y="77"/>
                    <a:pt x="1" y="117"/>
                    <a:pt x="19" y="158"/>
                  </a:cubicBezTo>
                  <a:cubicBezTo>
                    <a:pt x="32" y="188"/>
                    <a:pt x="46" y="217"/>
                    <a:pt x="56" y="248"/>
                  </a:cubicBezTo>
                  <a:cubicBezTo>
                    <a:pt x="60" y="258"/>
                    <a:pt x="61" y="270"/>
                    <a:pt x="75" y="27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accent1"/>
                </a:solidFill>
                <a:latin typeface="+mj-ea"/>
                <a:ea typeface="+mj-ea"/>
              </a:endParaRPr>
            </a:p>
          </p:txBody>
        </p:sp>
        <p:sp>
          <p:nvSpPr>
            <p:cNvPr id="34" name="任意多边形 7">
              <a:extLst>
                <a:ext uri="{FF2B5EF4-FFF2-40B4-BE49-F238E27FC236}">
                  <a16:creationId xmlns:a16="http://schemas.microsoft.com/office/drawing/2014/main" id="{7AE457D0-77F7-4576-978D-438534A5C2FF}"/>
                </a:ext>
              </a:extLst>
            </p:cNvPr>
            <p:cNvSpPr/>
            <p:nvPr/>
          </p:nvSpPr>
          <p:spPr bwMode="auto">
            <a:xfrm>
              <a:off x="7357493" y="3207969"/>
              <a:ext cx="276738" cy="1156070"/>
            </a:xfrm>
            <a:custGeom>
              <a:avLst/>
              <a:gdLst>
                <a:gd name="T0" fmla="*/ 84 w 97"/>
                <a:gd name="T1" fmla="*/ 59 h 406"/>
                <a:gd name="T2" fmla="*/ 66 w 97"/>
                <a:gd name="T3" fmla="*/ 0 h 406"/>
                <a:gd name="T4" fmla="*/ 77 w 97"/>
                <a:gd name="T5" fmla="*/ 80 h 406"/>
                <a:gd name="T6" fmla="*/ 71 w 97"/>
                <a:gd name="T7" fmla="*/ 218 h 406"/>
                <a:gd name="T8" fmla="*/ 48 w 97"/>
                <a:gd name="T9" fmla="*/ 293 h 406"/>
                <a:gd name="T10" fmla="*/ 17 w 97"/>
                <a:gd name="T11" fmla="*/ 363 h 406"/>
                <a:gd name="T12" fmla="*/ 15 w 97"/>
                <a:gd name="T13" fmla="*/ 399 h 406"/>
                <a:gd name="T14" fmla="*/ 21 w 97"/>
                <a:gd name="T15" fmla="*/ 406 h 406"/>
                <a:gd name="T16" fmla="*/ 27 w 97"/>
                <a:gd name="T17" fmla="*/ 398 h 406"/>
                <a:gd name="T18" fmla="*/ 51 w 97"/>
                <a:gd name="T19" fmla="*/ 331 h 406"/>
                <a:gd name="T20" fmla="*/ 55 w 97"/>
                <a:gd name="T21" fmla="*/ 319 h 406"/>
                <a:gd name="T22" fmla="*/ 84 w 97"/>
                <a:gd name="T23" fmla="*/ 232 h 406"/>
                <a:gd name="T24" fmla="*/ 96 w 97"/>
                <a:gd name="T25" fmla="*/ 151 h 406"/>
                <a:gd name="T26" fmla="*/ 84 w 97"/>
                <a:gd name="T27" fmla="*/ 59 h 4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7" h="406">
                  <a:moveTo>
                    <a:pt x="84" y="59"/>
                  </a:moveTo>
                  <a:cubicBezTo>
                    <a:pt x="78" y="40"/>
                    <a:pt x="77" y="18"/>
                    <a:pt x="66" y="0"/>
                  </a:cubicBezTo>
                  <a:cubicBezTo>
                    <a:pt x="68" y="27"/>
                    <a:pt x="74" y="54"/>
                    <a:pt x="77" y="80"/>
                  </a:cubicBezTo>
                  <a:cubicBezTo>
                    <a:pt x="82" y="127"/>
                    <a:pt x="80" y="172"/>
                    <a:pt x="71" y="218"/>
                  </a:cubicBezTo>
                  <a:cubicBezTo>
                    <a:pt x="66" y="244"/>
                    <a:pt x="56" y="268"/>
                    <a:pt x="48" y="293"/>
                  </a:cubicBezTo>
                  <a:cubicBezTo>
                    <a:pt x="40" y="318"/>
                    <a:pt x="30" y="341"/>
                    <a:pt x="17" y="363"/>
                  </a:cubicBezTo>
                  <a:cubicBezTo>
                    <a:pt x="10" y="375"/>
                    <a:pt x="0" y="386"/>
                    <a:pt x="15" y="399"/>
                  </a:cubicBezTo>
                  <a:cubicBezTo>
                    <a:pt x="17" y="401"/>
                    <a:pt x="17" y="406"/>
                    <a:pt x="21" y="406"/>
                  </a:cubicBezTo>
                  <a:cubicBezTo>
                    <a:pt x="25" y="405"/>
                    <a:pt x="26" y="402"/>
                    <a:pt x="27" y="398"/>
                  </a:cubicBezTo>
                  <a:cubicBezTo>
                    <a:pt x="38" y="377"/>
                    <a:pt x="52" y="357"/>
                    <a:pt x="51" y="331"/>
                  </a:cubicBezTo>
                  <a:cubicBezTo>
                    <a:pt x="51" y="327"/>
                    <a:pt x="53" y="323"/>
                    <a:pt x="55" y="319"/>
                  </a:cubicBezTo>
                  <a:cubicBezTo>
                    <a:pt x="71" y="292"/>
                    <a:pt x="78" y="262"/>
                    <a:pt x="84" y="232"/>
                  </a:cubicBezTo>
                  <a:cubicBezTo>
                    <a:pt x="90" y="205"/>
                    <a:pt x="97" y="178"/>
                    <a:pt x="96" y="151"/>
                  </a:cubicBezTo>
                  <a:cubicBezTo>
                    <a:pt x="95" y="120"/>
                    <a:pt x="94" y="89"/>
                    <a:pt x="84" y="5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accent1"/>
                </a:solidFill>
                <a:latin typeface="+mj-ea"/>
                <a:ea typeface="+mj-ea"/>
              </a:endParaRPr>
            </a:p>
          </p:txBody>
        </p:sp>
        <p:sp>
          <p:nvSpPr>
            <p:cNvPr id="35" name="任意多边形 8">
              <a:extLst>
                <a:ext uri="{FF2B5EF4-FFF2-40B4-BE49-F238E27FC236}">
                  <a16:creationId xmlns:a16="http://schemas.microsoft.com/office/drawing/2014/main" id="{170D686D-744B-44A3-BB3B-EEBEED86DAAC}"/>
                </a:ext>
              </a:extLst>
            </p:cNvPr>
            <p:cNvSpPr/>
            <p:nvPr/>
          </p:nvSpPr>
          <p:spPr bwMode="auto">
            <a:xfrm>
              <a:off x="5151976" y="4891159"/>
              <a:ext cx="933242" cy="233610"/>
            </a:xfrm>
            <a:custGeom>
              <a:avLst/>
              <a:gdLst>
                <a:gd name="T0" fmla="*/ 2 w 328"/>
                <a:gd name="T1" fmla="*/ 6 h 82"/>
                <a:gd name="T2" fmla="*/ 7 w 328"/>
                <a:gd name="T3" fmla="*/ 14 h 82"/>
                <a:gd name="T4" fmla="*/ 120 w 328"/>
                <a:gd name="T5" fmla="*/ 59 h 82"/>
                <a:gd name="T6" fmla="*/ 188 w 328"/>
                <a:gd name="T7" fmla="*/ 72 h 82"/>
                <a:gd name="T8" fmla="*/ 328 w 328"/>
                <a:gd name="T9" fmla="*/ 82 h 82"/>
                <a:gd name="T10" fmla="*/ 318 w 328"/>
                <a:gd name="T11" fmla="*/ 77 h 82"/>
                <a:gd name="T12" fmla="*/ 217 w 328"/>
                <a:gd name="T13" fmla="*/ 65 h 82"/>
                <a:gd name="T14" fmla="*/ 190 w 328"/>
                <a:gd name="T15" fmla="*/ 59 h 82"/>
                <a:gd name="T16" fmla="*/ 12 w 328"/>
                <a:gd name="T17" fmla="*/ 7 h 82"/>
                <a:gd name="T18" fmla="*/ 2 w 328"/>
                <a:gd name="T19" fmla="*/ 6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28" h="82">
                  <a:moveTo>
                    <a:pt x="2" y="6"/>
                  </a:moveTo>
                  <a:cubicBezTo>
                    <a:pt x="0" y="11"/>
                    <a:pt x="5" y="12"/>
                    <a:pt x="7" y="14"/>
                  </a:cubicBezTo>
                  <a:cubicBezTo>
                    <a:pt x="43" y="34"/>
                    <a:pt x="81" y="47"/>
                    <a:pt x="120" y="59"/>
                  </a:cubicBezTo>
                  <a:cubicBezTo>
                    <a:pt x="142" y="65"/>
                    <a:pt x="165" y="67"/>
                    <a:pt x="188" y="72"/>
                  </a:cubicBezTo>
                  <a:cubicBezTo>
                    <a:pt x="233" y="80"/>
                    <a:pt x="278" y="82"/>
                    <a:pt x="328" y="82"/>
                  </a:cubicBezTo>
                  <a:cubicBezTo>
                    <a:pt x="322" y="79"/>
                    <a:pt x="320" y="77"/>
                    <a:pt x="318" y="77"/>
                  </a:cubicBezTo>
                  <a:cubicBezTo>
                    <a:pt x="284" y="71"/>
                    <a:pt x="250" y="72"/>
                    <a:pt x="217" y="65"/>
                  </a:cubicBezTo>
                  <a:cubicBezTo>
                    <a:pt x="208" y="63"/>
                    <a:pt x="199" y="59"/>
                    <a:pt x="190" y="59"/>
                  </a:cubicBezTo>
                  <a:cubicBezTo>
                    <a:pt x="126" y="58"/>
                    <a:pt x="68" y="36"/>
                    <a:pt x="12" y="7"/>
                  </a:cubicBezTo>
                  <a:cubicBezTo>
                    <a:pt x="9" y="6"/>
                    <a:pt x="5" y="0"/>
                    <a:pt x="2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accent1"/>
                </a:solidFill>
                <a:latin typeface="+mj-ea"/>
                <a:ea typeface="+mj-ea"/>
              </a:endParaRPr>
            </a:p>
          </p:txBody>
        </p:sp>
        <p:sp>
          <p:nvSpPr>
            <p:cNvPr id="36" name="任意多边形 9">
              <a:extLst>
                <a:ext uri="{FF2B5EF4-FFF2-40B4-BE49-F238E27FC236}">
                  <a16:creationId xmlns:a16="http://schemas.microsoft.com/office/drawing/2014/main" id="{D4C24B68-5ECC-4C98-B493-243BA9BC3271}"/>
                </a:ext>
              </a:extLst>
            </p:cNvPr>
            <p:cNvSpPr/>
            <p:nvPr/>
          </p:nvSpPr>
          <p:spPr bwMode="auto">
            <a:xfrm>
              <a:off x="7371869" y="3439183"/>
              <a:ext cx="173710" cy="676870"/>
            </a:xfrm>
            <a:custGeom>
              <a:avLst/>
              <a:gdLst>
                <a:gd name="T0" fmla="*/ 15 w 61"/>
                <a:gd name="T1" fmla="*/ 199 h 238"/>
                <a:gd name="T2" fmla="*/ 26 w 61"/>
                <a:gd name="T3" fmla="*/ 170 h 238"/>
                <a:gd name="T4" fmla="*/ 20 w 61"/>
                <a:gd name="T5" fmla="*/ 238 h 238"/>
                <a:gd name="T6" fmla="*/ 54 w 61"/>
                <a:gd name="T7" fmla="*/ 0 h 238"/>
                <a:gd name="T8" fmla="*/ 29 w 61"/>
                <a:gd name="T9" fmla="*/ 155 h 238"/>
                <a:gd name="T10" fmla="*/ 27 w 61"/>
                <a:gd name="T11" fmla="*/ 105 h 238"/>
                <a:gd name="T12" fmla="*/ 11 w 61"/>
                <a:gd name="T13" fmla="*/ 166 h 238"/>
                <a:gd name="T14" fmla="*/ 15 w 61"/>
                <a:gd name="T15" fmla="*/ 199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1" h="238">
                  <a:moveTo>
                    <a:pt x="15" y="199"/>
                  </a:moveTo>
                  <a:cubicBezTo>
                    <a:pt x="17" y="188"/>
                    <a:pt x="19" y="179"/>
                    <a:pt x="26" y="170"/>
                  </a:cubicBezTo>
                  <a:cubicBezTo>
                    <a:pt x="27" y="194"/>
                    <a:pt x="17" y="215"/>
                    <a:pt x="20" y="238"/>
                  </a:cubicBezTo>
                  <a:cubicBezTo>
                    <a:pt x="47" y="161"/>
                    <a:pt x="61" y="82"/>
                    <a:pt x="54" y="0"/>
                  </a:cubicBezTo>
                  <a:cubicBezTo>
                    <a:pt x="49" y="52"/>
                    <a:pt x="49" y="105"/>
                    <a:pt x="29" y="155"/>
                  </a:cubicBezTo>
                  <a:cubicBezTo>
                    <a:pt x="27" y="139"/>
                    <a:pt x="37" y="124"/>
                    <a:pt x="27" y="105"/>
                  </a:cubicBezTo>
                  <a:cubicBezTo>
                    <a:pt x="20" y="127"/>
                    <a:pt x="13" y="146"/>
                    <a:pt x="11" y="166"/>
                  </a:cubicBezTo>
                  <a:cubicBezTo>
                    <a:pt x="11" y="176"/>
                    <a:pt x="0" y="188"/>
                    <a:pt x="15" y="19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accent1"/>
                </a:solidFill>
                <a:latin typeface="+mj-ea"/>
                <a:ea typeface="+mj-ea"/>
              </a:endParaRPr>
            </a:p>
          </p:txBody>
        </p:sp>
        <p:sp>
          <p:nvSpPr>
            <p:cNvPr id="37" name="任意多边形 10">
              <a:extLst>
                <a:ext uri="{FF2B5EF4-FFF2-40B4-BE49-F238E27FC236}">
                  <a16:creationId xmlns:a16="http://schemas.microsoft.com/office/drawing/2014/main" id="{40FB68DA-C16E-45F5-BCE6-45828B6AA882}"/>
                </a:ext>
              </a:extLst>
            </p:cNvPr>
            <p:cNvSpPr/>
            <p:nvPr/>
          </p:nvSpPr>
          <p:spPr bwMode="auto">
            <a:xfrm>
              <a:off x="6285284" y="5073254"/>
              <a:ext cx="304292" cy="122196"/>
            </a:xfrm>
            <a:custGeom>
              <a:avLst/>
              <a:gdLst>
                <a:gd name="T0" fmla="*/ 76 w 107"/>
                <a:gd name="T1" fmla="*/ 3 h 43"/>
                <a:gd name="T2" fmla="*/ 0 w 107"/>
                <a:gd name="T3" fmla="*/ 24 h 43"/>
                <a:gd name="T4" fmla="*/ 37 w 107"/>
                <a:gd name="T5" fmla="*/ 23 h 43"/>
                <a:gd name="T6" fmla="*/ 59 w 107"/>
                <a:gd name="T7" fmla="*/ 34 h 43"/>
                <a:gd name="T8" fmla="*/ 65 w 107"/>
                <a:gd name="T9" fmla="*/ 41 h 43"/>
                <a:gd name="T10" fmla="*/ 102 w 107"/>
                <a:gd name="T11" fmla="*/ 25 h 43"/>
                <a:gd name="T12" fmla="*/ 105 w 107"/>
                <a:gd name="T13" fmla="*/ 17 h 43"/>
                <a:gd name="T14" fmla="*/ 76 w 107"/>
                <a:gd name="T15" fmla="*/ 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7" h="43">
                  <a:moveTo>
                    <a:pt x="76" y="3"/>
                  </a:moveTo>
                  <a:cubicBezTo>
                    <a:pt x="52" y="10"/>
                    <a:pt x="27" y="17"/>
                    <a:pt x="0" y="24"/>
                  </a:cubicBezTo>
                  <a:cubicBezTo>
                    <a:pt x="14" y="23"/>
                    <a:pt x="27" y="29"/>
                    <a:pt x="37" y="23"/>
                  </a:cubicBezTo>
                  <a:cubicBezTo>
                    <a:pt x="53" y="14"/>
                    <a:pt x="56" y="21"/>
                    <a:pt x="59" y="34"/>
                  </a:cubicBezTo>
                  <a:cubicBezTo>
                    <a:pt x="59" y="37"/>
                    <a:pt x="59" y="43"/>
                    <a:pt x="65" y="41"/>
                  </a:cubicBezTo>
                  <a:cubicBezTo>
                    <a:pt x="78" y="37"/>
                    <a:pt x="92" y="36"/>
                    <a:pt x="102" y="25"/>
                  </a:cubicBezTo>
                  <a:cubicBezTo>
                    <a:pt x="103" y="23"/>
                    <a:pt x="107" y="22"/>
                    <a:pt x="105" y="17"/>
                  </a:cubicBezTo>
                  <a:cubicBezTo>
                    <a:pt x="102" y="8"/>
                    <a:pt x="86" y="0"/>
                    <a:pt x="76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accent1"/>
                </a:solidFill>
                <a:latin typeface="+mj-ea"/>
                <a:ea typeface="+mj-ea"/>
              </a:endParaRPr>
            </a:p>
          </p:txBody>
        </p:sp>
        <p:sp>
          <p:nvSpPr>
            <p:cNvPr id="38" name="任意多边形 11">
              <a:extLst>
                <a:ext uri="{FF2B5EF4-FFF2-40B4-BE49-F238E27FC236}">
                  <a16:creationId xmlns:a16="http://schemas.microsoft.com/office/drawing/2014/main" id="{674366D2-FB70-40AF-881A-429932192EA6}"/>
                </a:ext>
              </a:extLst>
            </p:cNvPr>
            <p:cNvSpPr/>
            <p:nvPr/>
          </p:nvSpPr>
          <p:spPr bwMode="auto">
            <a:xfrm>
              <a:off x="6008546" y="1952465"/>
              <a:ext cx="144958" cy="43128"/>
            </a:xfrm>
            <a:custGeom>
              <a:avLst/>
              <a:gdLst>
                <a:gd name="T0" fmla="*/ 8 w 51"/>
                <a:gd name="T1" fmla="*/ 11 h 15"/>
                <a:gd name="T2" fmla="*/ 51 w 51"/>
                <a:gd name="T3" fmla="*/ 8 h 15"/>
                <a:gd name="T4" fmla="*/ 8 w 51"/>
                <a:gd name="T5" fmla="*/ 2 h 15"/>
                <a:gd name="T6" fmla="*/ 0 w 51"/>
                <a:gd name="T7" fmla="*/ 4 h 15"/>
                <a:gd name="T8" fmla="*/ 8 w 51"/>
                <a:gd name="T9" fmla="*/ 1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15">
                  <a:moveTo>
                    <a:pt x="8" y="11"/>
                  </a:moveTo>
                  <a:cubicBezTo>
                    <a:pt x="22" y="15"/>
                    <a:pt x="35" y="13"/>
                    <a:pt x="51" y="8"/>
                  </a:cubicBezTo>
                  <a:cubicBezTo>
                    <a:pt x="36" y="3"/>
                    <a:pt x="22" y="3"/>
                    <a:pt x="8" y="2"/>
                  </a:cubicBezTo>
                  <a:cubicBezTo>
                    <a:pt x="6" y="2"/>
                    <a:pt x="1" y="0"/>
                    <a:pt x="0" y="4"/>
                  </a:cubicBezTo>
                  <a:cubicBezTo>
                    <a:pt x="0" y="8"/>
                    <a:pt x="3" y="10"/>
                    <a:pt x="8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accent1"/>
                </a:solidFill>
                <a:latin typeface="+mj-ea"/>
                <a:ea typeface="+mj-ea"/>
              </a:endParaRPr>
            </a:p>
          </p:txBody>
        </p:sp>
        <p:sp>
          <p:nvSpPr>
            <p:cNvPr id="39" name="任意多边形 12">
              <a:extLst>
                <a:ext uri="{FF2B5EF4-FFF2-40B4-BE49-F238E27FC236}">
                  <a16:creationId xmlns:a16="http://schemas.microsoft.com/office/drawing/2014/main" id="{444B5562-4CF8-4478-B141-1BA5B6941AA0}"/>
                </a:ext>
              </a:extLst>
            </p:cNvPr>
            <p:cNvSpPr/>
            <p:nvPr/>
          </p:nvSpPr>
          <p:spPr bwMode="auto">
            <a:xfrm>
              <a:off x="4992643" y="4816883"/>
              <a:ext cx="113810" cy="65890"/>
            </a:xfrm>
            <a:custGeom>
              <a:avLst/>
              <a:gdLst>
                <a:gd name="T0" fmla="*/ 0 w 40"/>
                <a:gd name="T1" fmla="*/ 2 h 23"/>
                <a:gd name="T2" fmla="*/ 29 w 40"/>
                <a:gd name="T3" fmla="*/ 21 h 23"/>
                <a:gd name="T4" fmla="*/ 37 w 40"/>
                <a:gd name="T5" fmla="*/ 20 h 23"/>
                <a:gd name="T6" fmla="*/ 35 w 40"/>
                <a:gd name="T7" fmla="*/ 13 h 23"/>
                <a:gd name="T8" fmla="*/ 0 w 40"/>
                <a:gd name="T9" fmla="*/ 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23">
                  <a:moveTo>
                    <a:pt x="0" y="2"/>
                  </a:moveTo>
                  <a:cubicBezTo>
                    <a:pt x="10" y="7"/>
                    <a:pt x="19" y="15"/>
                    <a:pt x="29" y="21"/>
                  </a:cubicBezTo>
                  <a:cubicBezTo>
                    <a:pt x="32" y="22"/>
                    <a:pt x="35" y="23"/>
                    <a:pt x="37" y="20"/>
                  </a:cubicBezTo>
                  <a:cubicBezTo>
                    <a:pt x="40" y="17"/>
                    <a:pt x="36" y="15"/>
                    <a:pt x="35" y="13"/>
                  </a:cubicBezTo>
                  <a:cubicBezTo>
                    <a:pt x="27" y="0"/>
                    <a:pt x="13" y="2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accent1"/>
                </a:solidFill>
                <a:latin typeface="+mj-ea"/>
                <a:ea typeface="+mj-ea"/>
              </a:endParaRPr>
            </a:p>
          </p:txBody>
        </p:sp>
        <p:sp>
          <p:nvSpPr>
            <p:cNvPr id="40" name="任意多边形 13">
              <a:extLst>
                <a:ext uri="{FF2B5EF4-FFF2-40B4-BE49-F238E27FC236}">
                  <a16:creationId xmlns:a16="http://schemas.microsoft.com/office/drawing/2014/main" id="{EF7D6939-B40E-4C07-81F4-9562AA4D6319}"/>
                </a:ext>
              </a:extLst>
            </p:cNvPr>
            <p:cNvSpPr/>
            <p:nvPr/>
          </p:nvSpPr>
          <p:spPr bwMode="auto">
            <a:xfrm>
              <a:off x="7280821" y="4318515"/>
              <a:ext cx="80266" cy="128186"/>
            </a:xfrm>
            <a:custGeom>
              <a:avLst/>
              <a:gdLst>
                <a:gd name="T0" fmla="*/ 0 w 28"/>
                <a:gd name="T1" fmla="*/ 45 h 45"/>
                <a:gd name="T2" fmla="*/ 28 w 28"/>
                <a:gd name="T3" fmla="*/ 0 h 45"/>
                <a:gd name="T4" fmla="*/ 0 w 28"/>
                <a:gd name="T5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8" h="45">
                  <a:moveTo>
                    <a:pt x="0" y="45"/>
                  </a:moveTo>
                  <a:cubicBezTo>
                    <a:pt x="11" y="31"/>
                    <a:pt x="24" y="18"/>
                    <a:pt x="28" y="0"/>
                  </a:cubicBezTo>
                  <a:cubicBezTo>
                    <a:pt x="14" y="12"/>
                    <a:pt x="12" y="32"/>
                    <a:pt x="0" y="4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accent1"/>
                </a:solidFill>
                <a:latin typeface="+mj-ea"/>
                <a:ea typeface="+mj-ea"/>
              </a:endParaRPr>
            </a:p>
          </p:txBody>
        </p:sp>
        <p:sp>
          <p:nvSpPr>
            <p:cNvPr id="41" name="任意多边形 14">
              <a:extLst>
                <a:ext uri="{FF2B5EF4-FFF2-40B4-BE49-F238E27FC236}">
                  <a16:creationId xmlns:a16="http://schemas.microsoft.com/office/drawing/2014/main" id="{85A206F8-2B3F-4F04-B584-853B040188D4}"/>
                </a:ext>
              </a:extLst>
            </p:cNvPr>
            <p:cNvSpPr/>
            <p:nvPr/>
          </p:nvSpPr>
          <p:spPr bwMode="auto">
            <a:xfrm>
              <a:off x="7437759" y="3654823"/>
              <a:ext cx="37138" cy="65890"/>
            </a:xfrm>
            <a:custGeom>
              <a:avLst/>
              <a:gdLst>
                <a:gd name="T0" fmla="*/ 6 w 13"/>
                <a:gd name="T1" fmla="*/ 23 h 23"/>
                <a:gd name="T2" fmla="*/ 10 w 13"/>
                <a:gd name="T3" fmla="*/ 22 h 23"/>
                <a:gd name="T4" fmla="*/ 12 w 13"/>
                <a:gd name="T5" fmla="*/ 11 h 23"/>
                <a:gd name="T6" fmla="*/ 6 w 13"/>
                <a:gd name="T7" fmla="*/ 4 h 23"/>
                <a:gd name="T8" fmla="*/ 8 w 13"/>
                <a:gd name="T9" fmla="*/ 1 h 23"/>
                <a:gd name="T10" fmla="*/ 3 w 13"/>
                <a:gd name="T11" fmla="*/ 1 h 23"/>
                <a:gd name="T12" fmla="*/ 2 w 13"/>
                <a:gd name="T13" fmla="*/ 14 h 23"/>
                <a:gd name="T14" fmla="*/ 6 w 13"/>
                <a:gd name="T15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" h="23">
                  <a:moveTo>
                    <a:pt x="6" y="23"/>
                  </a:moveTo>
                  <a:cubicBezTo>
                    <a:pt x="7" y="23"/>
                    <a:pt x="9" y="22"/>
                    <a:pt x="10" y="22"/>
                  </a:cubicBezTo>
                  <a:cubicBezTo>
                    <a:pt x="12" y="18"/>
                    <a:pt x="13" y="15"/>
                    <a:pt x="12" y="11"/>
                  </a:cubicBezTo>
                  <a:cubicBezTo>
                    <a:pt x="10" y="8"/>
                    <a:pt x="6" y="7"/>
                    <a:pt x="6" y="4"/>
                  </a:cubicBezTo>
                  <a:cubicBezTo>
                    <a:pt x="7" y="3"/>
                    <a:pt x="7" y="2"/>
                    <a:pt x="8" y="1"/>
                  </a:cubicBezTo>
                  <a:cubicBezTo>
                    <a:pt x="6" y="1"/>
                    <a:pt x="4" y="0"/>
                    <a:pt x="3" y="1"/>
                  </a:cubicBezTo>
                  <a:cubicBezTo>
                    <a:pt x="0" y="5"/>
                    <a:pt x="1" y="10"/>
                    <a:pt x="2" y="14"/>
                  </a:cubicBezTo>
                  <a:cubicBezTo>
                    <a:pt x="3" y="17"/>
                    <a:pt x="1" y="22"/>
                    <a:pt x="6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accent1"/>
                </a:solidFill>
                <a:latin typeface="+mj-ea"/>
                <a:ea typeface="+mj-ea"/>
              </a:endParaRPr>
            </a:p>
          </p:txBody>
        </p:sp>
        <p:sp>
          <p:nvSpPr>
            <p:cNvPr id="42" name="任意多边形 15">
              <a:extLst>
                <a:ext uri="{FF2B5EF4-FFF2-40B4-BE49-F238E27FC236}">
                  <a16:creationId xmlns:a16="http://schemas.microsoft.com/office/drawing/2014/main" id="{931FE733-FAA7-4B23-A833-BEE74BCBFD24}"/>
                </a:ext>
              </a:extLst>
            </p:cNvPr>
            <p:cNvSpPr/>
            <p:nvPr/>
          </p:nvSpPr>
          <p:spPr bwMode="auto">
            <a:xfrm>
              <a:off x="4713508" y="4566500"/>
              <a:ext cx="68286" cy="70682"/>
            </a:xfrm>
            <a:custGeom>
              <a:avLst/>
              <a:gdLst>
                <a:gd name="T0" fmla="*/ 24 w 24"/>
                <a:gd name="T1" fmla="*/ 25 h 25"/>
                <a:gd name="T2" fmla="*/ 0 w 24"/>
                <a:gd name="T3" fmla="*/ 0 h 25"/>
                <a:gd name="T4" fmla="*/ 24 w 24"/>
                <a:gd name="T5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" h="25">
                  <a:moveTo>
                    <a:pt x="24" y="25"/>
                  </a:moveTo>
                  <a:cubicBezTo>
                    <a:pt x="20" y="13"/>
                    <a:pt x="10" y="7"/>
                    <a:pt x="0" y="0"/>
                  </a:cubicBezTo>
                  <a:cubicBezTo>
                    <a:pt x="7" y="10"/>
                    <a:pt x="13" y="19"/>
                    <a:pt x="24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accent1"/>
                </a:solidFill>
                <a:latin typeface="+mj-ea"/>
                <a:ea typeface="+mj-ea"/>
              </a:endParaRPr>
            </a:p>
          </p:txBody>
        </p:sp>
        <p:sp>
          <p:nvSpPr>
            <p:cNvPr id="43" name="任意多边形 16">
              <a:extLst>
                <a:ext uri="{FF2B5EF4-FFF2-40B4-BE49-F238E27FC236}">
                  <a16:creationId xmlns:a16="http://schemas.microsoft.com/office/drawing/2014/main" id="{46221B30-E8DA-4871-AB61-1474305CCBDB}"/>
                </a:ext>
              </a:extLst>
            </p:cNvPr>
            <p:cNvSpPr/>
            <p:nvPr/>
          </p:nvSpPr>
          <p:spPr bwMode="auto">
            <a:xfrm>
              <a:off x="4814140" y="1619422"/>
              <a:ext cx="3201054" cy="3474198"/>
            </a:xfrm>
            <a:custGeom>
              <a:avLst/>
              <a:gdLst>
                <a:gd name="T0" fmla="*/ 1104 w 1125"/>
                <a:gd name="T1" fmla="*/ 587 h 1220"/>
                <a:gd name="T2" fmla="*/ 1118 w 1125"/>
                <a:gd name="T3" fmla="*/ 570 h 1220"/>
                <a:gd name="T4" fmla="*/ 1102 w 1125"/>
                <a:gd name="T5" fmla="*/ 544 h 1220"/>
                <a:gd name="T6" fmla="*/ 1106 w 1125"/>
                <a:gd name="T7" fmla="*/ 479 h 1220"/>
                <a:gd name="T8" fmla="*/ 1104 w 1125"/>
                <a:gd name="T9" fmla="*/ 464 h 1220"/>
                <a:gd name="T10" fmla="*/ 1086 w 1125"/>
                <a:gd name="T11" fmla="*/ 404 h 1220"/>
                <a:gd name="T12" fmla="*/ 1077 w 1125"/>
                <a:gd name="T13" fmla="*/ 371 h 1220"/>
                <a:gd name="T14" fmla="*/ 1041 w 1125"/>
                <a:gd name="T15" fmla="*/ 303 h 1220"/>
                <a:gd name="T16" fmla="*/ 1017 w 1125"/>
                <a:gd name="T17" fmla="*/ 275 h 1220"/>
                <a:gd name="T18" fmla="*/ 995 w 1125"/>
                <a:gd name="T19" fmla="*/ 252 h 1220"/>
                <a:gd name="T20" fmla="*/ 921 w 1125"/>
                <a:gd name="T21" fmla="*/ 168 h 1220"/>
                <a:gd name="T22" fmla="*/ 877 w 1125"/>
                <a:gd name="T23" fmla="*/ 130 h 1220"/>
                <a:gd name="T24" fmla="*/ 797 w 1125"/>
                <a:gd name="T25" fmla="*/ 82 h 1220"/>
                <a:gd name="T26" fmla="*/ 702 w 1125"/>
                <a:gd name="T27" fmla="*/ 41 h 1220"/>
                <a:gd name="T28" fmla="*/ 654 w 1125"/>
                <a:gd name="T29" fmla="*/ 24 h 1220"/>
                <a:gd name="T30" fmla="*/ 569 w 1125"/>
                <a:gd name="T31" fmla="*/ 9 h 1220"/>
                <a:gd name="T32" fmla="*/ 560 w 1125"/>
                <a:gd name="T33" fmla="*/ 15 h 1220"/>
                <a:gd name="T34" fmla="*/ 565 w 1125"/>
                <a:gd name="T35" fmla="*/ 27 h 1220"/>
                <a:gd name="T36" fmla="*/ 599 w 1125"/>
                <a:gd name="T37" fmla="*/ 39 h 1220"/>
                <a:gd name="T38" fmla="*/ 604 w 1125"/>
                <a:gd name="T39" fmla="*/ 34 h 1220"/>
                <a:gd name="T40" fmla="*/ 622 w 1125"/>
                <a:gd name="T41" fmla="*/ 33 h 1220"/>
                <a:gd name="T42" fmla="*/ 645 w 1125"/>
                <a:gd name="T43" fmla="*/ 42 h 1220"/>
                <a:gd name="T44" fmla="*/ 660 w 1125"/>
                <a:gd name="T45" fmla="*/ 43 h 1220"/>
                <a:gd name="T46" fmla="*/ 719 w 1125"/>
                <a:gd name="T47" fmla="*/ 64 h 1220"/>
                <a:gd name="T48" fmla="*/ 780 w 1125"/>
                <a:gd name="T49" fmla="*/ 88 h 1220"/>
                <a:gd name="T50" fmla="*/ 815 w 1125"/>
                <a:gd name="T51" fmla="*/ 112 h 1220"/>
                <a:gd name="T52" fmla="*/ 894 w 1125"/>
                <a:gd name="T53" fmla="*/ 165 h 1220"/>
                <a:gd name="T54" fmla="*/ 920 w 1125"/>
                <a:gd name="T55" fmla="*/ 181 h 1220"/>
                <a:gd name="T56" fmla="*/ 1018 w 1125"/>
                <a:gd name="T57" fmla="*/ 306 h 1220"/>
                <a:gd name="T58" fmla="*/ 1058 w 1125"/>
                <a:gd name="T59" fmla="*/ 403 h 1220"/>
                <a:gd name="T60" fmla="*/ 1084 w 1125"/>
                <a:gd name="T61" fmla="*/ 527 h 1220"/>
                <a:gd name="T62" fmla="*/ 1085 w 1125"/>
                <a:gd name="T63" fmla="*/ 539 h 1220"/>
                <a:gd name="T64" fmla="*/ 1085 w 1125"/>
                <a:gd name="T65" fmla="*/ 636 h 1220"/>
                <a:gd name="T66" fmla="*/ 1084 w 1125"/>
                <a:gd name="T67" fmla="*/ 742 h 1220"/>
                <a:gd name="T68" fmla="*/ 1054 w 1125"/>
                <a:gd name="T69" fmla="*/ 834 h 1220"/>
                <a:gd name="T70" fmla="*/ 1016 w 1125"/>
                <a:gd name="T71" fmla="*/ 908 h 1220"/>
                <a:gd name="T72" fmla="*/ 900 w 1125"/>
                <a:gd name="T73" fmla="*/ 1053 h 1220"/>
                <a:gd name="T74" fmla="*/ 660 w 1125"/>
                <a:gd name="T75" fmla="*/ 1164 h 1220"/>
                <a:gd name="T76" fmla="*/ 520 w 1125"/>
                <a:gd name="T77" fmla="*/ 1179 h 1220"/>
                <a:gd name="T78" fmla="*/ 439 w 1125"/>
                <a:gd name="T79" fmla="*/ 1166 h 1220"/>
                <a:gd name="T80" fmla="*/ 379 w 1125"/>
                <a:gd name="T81" fmla="*/ 1153 h 1220"/>
                <a:gd name="T82" fmla="*/ 289 w 1125"/>
                <a:gd name="T83" fmla="*/ 1120 h 1220"/>
                <a:gd name="T84" fmla="*/ 214 w 1125"/>
                <a:gd name="T85" fmla="*/ 1090 h 1220"/>
                <a:gd name="T86" fmla="*/ 97 w 1125"/>
                <a:gd name="T87" fmla="*/ 1004 h 1220"/>
                <a:gd name="T88" fmla="*/ 71 w 1125"/>
                <a:gd name="T89" fmla="*/ 981 h 1220"/>
                <a:gd name="T90" fmla="*/ 25 w 1125"/>
                <a:gd name="T91" fmla="*/ 932 h 1220"/>
                <a:gd name="T92" fmla="*/ 0 w 1125"/>
                <a:gd name="T93" fmla="*/ 891 h 1220"/>
                <a:gd name="T94" fmla="*/ 59 w 1125"/>
                <a:gd name="T95" fmla="*/ 1000 h 1220"/>
                <a:gd name="T96" fmla="*/ 173 w 1125"/>
                <a:gd name="T97" fmla="*/ 1107 h 1220"/>
                <a:gd name="T98" fmla="*/ 293 w 1125"/>
                <a:gd name="T99" fmla="*/ 1172 h 1220"/>
                <a:gd name="T100" fmla="*/ 412 w 1125"/>
                <a:gd name="T101" fmla="*/ 1212 h 1220"/>
                <a:gd name="T102" fmla="*/ 610 w 1125"/>
                <a:gd name="T103" fmla="*/ 1208 h 1220"/>
                <a:gd name="T104" fmla="*/ 659 w 1125"/>
                <a:gd name="T105" fmla="*/ 1196 h 1220"/>
                <a:gd name="T106" fmla="*/ 799 w 1125"/>
                <a:gd name="T107" fmla="*/ 1146 h 1220"/>
                <a:gd name="T108" fmla="*/ 869 w 1125"/>
                <a:gd name="T109" fmla="*/ 1099 h 1220"/>
                <a:gd name="T110" fmla="*/ 941 w 1125"/>
                <a:gd name="T111" fmla="*/ 1038 h 1220"/>
                <a:gd name="T112" fmla="*/ 1024 w 1125"/>
                <a:gd name="T113" fmla="*/ 942 h 1220"/>
                <a:gd name="T114" fmla="*/ 1069 w 1125"/>
                <a:gd name="T115" fmla="*/ 862 h 1220"/>
                <a:gd name="T116" fmla="*/ 1099 w 1125"/>
                <a:gd name="T117" fmla="*/ 736 h 1220"/>
                <a:gd name="T118" fmla="*/ 1108 w 1125"/>
                <a:gd name="T119" fmla="*/ 708 h 1220"/>
                <a:gd name="T120" fmla="*/ 1114 w 1125"/>
                <a:gd name="T121" fmla="*/ 635 h 1220"/>
                <a:gd name="T122" fmla="*/ 1104 w 1125"/>
                <a:gd name="T123" fmla="*/ 587 h 1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125" h="1220">
                  <a:moveTo>
                    <a:pt x="1104" y="587"/>
                  </a:moveTo>
                  <a:cubicBezTo>
                    <a:pt x="1104" y="575"/>
                    <a:pt x="1107" y="571"/>
                    <a:pt x="1118" y="570"/>
                  </a:cubicBezTo>
                  <a:cubicBezTo>
                    <a:pt x="1103" y="561"/>
                    <a:pt x="1103" y="561"/>
                    <a:pt x="1102" y="544"/>
                  </a:cubicBezTo>
                  <a:cubicBezTo>
                    <a:pt x="1101" y="523"/>
                    <a:pt x="1097" y="501"/>
                    <a:pt x="1106" y="479"/>
                  </a:cubicBezTo>
                  <a:cubicBezTo>
                    <a:pt x="1107" y="475"/>
                    <a:pt x="1106" y="469"/>
                    <a:pt x="1104" y="464"/>
                  </a:cubicBezTo>
                  <a:cubicBezTo>
                    <a:pt x="1097" y="445"/>
                    <a:pt x="1096" y="423"/>
                    <a:pt x="1086" y="404"/>
                  </a:cubicBezTo>
                  <a:cubicBezTo>
                    <a:pt x="1080" y="394"/>
                    <a:pt x="1081" y="382"/>
                    <a:pt x="1077" y="371"/>
                  </a:cubicBezTo>
                  <a:cubicBezTo>
                    <a:pt x="1067" y="347"/>
                    <a:pt x="1052" y="326"/>
                    <a:pt x="1041" y="303"/>
                  </a:cubicBezTo>
                  <a:cubicBezTo>
                    <a:pt x="1035" y="291"/>
                    <a:pt x="1027" y="282"/>
                    <a:pt x="1017" y="275"/>
                  </a:cubicBezTo>
                  <a:cubicBezTo>
                    <a:pt x="1009" y="269"/>
                    <a:pt x="1001" y="261"/>
                    <a:pt x="995" y="252"/>
                  </a:cubicBezTo>
                  <a:cubicBezTo>
                    <a:pt x="971" y="224"/>
                    <a:pt x="951" y="192"/>
                    <a:pt x="921" y="168"/>
                  </a:cubicBezTo>
                  <a:cubicBezTo>
                    <a:pt x="906" y="156"/>
                    <a:pt x="893" y="140"/>
                    <a:pt x="877" y="130"/>
                  </a:cubicBezTo>
                  <a:cubicBezTo>
                    <a:pt x="851" y="113"/>
                    <a:pt x="826" y="94"/>
                    <a:pt x="797" y="82"/>
                  </a:cubicBezTo>
                  <a:cubicBezTo>
                    <a:pt x="765" y="69"/>
                    <a:pt x="736" y="49"/>
                    <a:pt x="702" y="41"/>
                  </a:cubicBezTo>
                  <a:cubicBezTo>
                    <a:pt x="685" y="37"/>
                    <a:pt x="669" y="32"/>
                    <a:pt x="654" y="24"/>
                  </a:cubicBezTo>
                  <a:cubicBezTo>
                    <a:pt x="627" y="10"/>
                    <a:pt x="600" y="0"/>
                    <a:pt x="569" y="9"/>
                  </a:cubicBezTo>
                  <a:cubicBezTo>
                    <a:pt x="564" y="11"/>
                    <a:pt x="561" y="10"/>
                    <a:pt x="560" y="15"/>
                  </a:cubicBezTo>
                  <a:cubicBezTo>
                    <a:pt x="560" y="20"/>
                    <a:pt x="561" y="25"/>
                    <a:pt x="565" y="27"/>
                  </a:cubicBezTo>
                  <a:cubicBezTo>
                    <a:pt x="576" y="32"/>
                    <a:pt x="589" y="29"/>
                    <a:pt x="599" y="39"/>
                  </a:cubicBezTo>
                  <a:cubicBezTo>
                    <a:pt x="600" y="40"/>
                    <a:pt x="603" y="36"/>
                    <a:pt x="604" y="34"/>
                  </a:cubicBezTo>
                  <a:cubicBezTo>
                    <a:pt x="609" y="22"/>
                    <a:pt x="617" y="26"/>
                    <a:pt x="622" y="33"/>
                  </a:cubicBezTo>
                  <a:cubicBezTo>
                    <a:pt x="628" y="42"/>
                    <a:pt x="636" y="43"/>
                    <a:pt x="645" y="42"/>
                  </a:cubicBezTo>
                  <a:cubicBezTo>
                    <a:pt x="651" y="41"/>
                    <a:pt x="655" y="42"/>
                    <a:pt x="660" y="43"/>
                  </a:cubicBezTo>
                  <a:cubicBezTo>
                    <a:pt x="680" y="48"/>
                    <a:pt x="700" y="55"/>
                    <a:pt x="719" y="64"/>
                  </a:cubicBezTo>
                  <a:cubicBezTo>
                    <a:pt x="739" y="73"/>
                    <a:pt x="761" y="75"/>
                    <a:pt x="780" y="88"/>
                  </a:cubicBezTo>
                  <a:cubicBezTo>
                    <a:pt x="792" y="96"/>
                    <a:pt x="802" y="105"/>
                    <a:pt x="815" y="112"/>
                  </a:cubicBezTo>
                  <a:cubicBezTo>
                    <a:pt x="842" y="128"/>
                    <a:pt x="871" y="142"/>
                    <a:pt x="894" y="165"/>
                  </a:cubicBezTo>
                  <a:cubicBezTo>
                    <a:pt x="900" y="172"/>
                    <a:pt x="912" y="172"/>
                    <a:pt x="920" y="181"/>
                  </a:cubicBezTo>
                  <a:cubicBezTo>
                    <a:pt x="954" y="221"/>
                    <a:pt x="991" y="260"/>
                    <a:pt x="1018" y="306"/>
                  </a:cubicBezTo>
                  <a:cubicBezTo>
                    <a:pt x="1036" y="336"/>
                    <a:pt x="1044" y="371"/>
                    <a:pt x="1058" y="403"/>
                  </a:cubicBezTo>
                  <a:cubicBezTo>
                    <a:pt x="1074" y="443"/>
                    <a:pt x="1071" y="487"/>
                    <a:pt x="1084" y="527"/>
                  </a:cubicBezTo>
                  <a:cubicBezTo>
                    <a:pt x="1086" y="531"/>
                    <a:pt x="1085" y="535"/>
                    <a:pt x="1085" y="539"/>
                  </a:cubicBezTo>
                  <a:cubicBezTo>
                    <a:pt x="1085" y="572"/>
                    <a:pt x="1089" y="604"/>
                    <a:pt x="1085" y="636"/>
                  </a:cubicBezTo>
                  <a:cubicBezTo>
                    <a:pt x="1081" y="671"/>
                    <a:pt x="1092" y="706"/>
                    <a:pt x="1084" y="742"/>
                  </a:cubicBezTo>
                  <a:cubicBezTo>
                    <a:pt x="1076" y="773"/>
                    <a:pt x="1064" y="803"/>
                    <a:pt x="1054" y="834"/>
                  </a:cubicBezTo>
                  <a:cubicBezTo>
                    <a:pt x="1045" y="860"/>
                    <a:pt x="1029" y="883"/>
                    <a:pt x="1016" y="908"/>
                  </a:cubicBezTo>
                  <a:cubicBezTo>
                    <a:pt x="987" y="965"/>
                    <a:pt x="948" y="1013"/>
                    <a:pt x="900" y="1053"/>
                  </a:cubicBezTo>
                  <a:cubicBezTo>
                    <a:pt x="830" y="1111"/>
                    <a:pt x="749" y="1147"/>
                    <a:pt x="660" y="1164"/>
                  </a:cubicBezTo>
                  <a:cubicBezTo>
                    <a:pt x="613" y="1173"/>
                    <a:pt x="567" y="1177"/>
                    <a:pt x="520" y="1179"/>
                  </a:cubicBezTo>
                  <a:cubicBezTo>
                    <a:pt x="491" y="1181"/>
                    <a:pt x="466" y="1169"/>
                    <a:pt x="439" y="1166"/>
                  </a:cubicBezTo>
                  <a:cubicBezTo>
                    <a:pt x="419" y="1163"/>
                    <a:pt x="398" y="1159"/>
                    <a:pt x="379" y="1153"/>
                  </a:cubicBezTo>
                  <a:cubicBezTo>
                    <a:pt x="348" y="1143"/>
                    <a:pt x="318" y="1131"/>
                    <a:pt x="289" y="1120"/>
                  </a:cubicBezTo>
                  <a:cubicBezTo>
                    <a:pt x="264" y="1110"/>
                    <a:pt x="237" y="1104"/>
                    <a:pt x="214" y="1090"/>
                  </a:cubicBezTo>
                  <a:cubicBezTo>
                    <a:pt x="173" y="1064"/>
                    <a:pt x="136" y="1032"/>
                    <a:pt x="97" y="1004"/>
                  </a:cubicBezTo>
                  <a:cubicBezTo>
                    <a:pt x="87" y="997"/>
                    <a:pt x="82" y="986"/>
                    <a:pt x="71" y="981"/>
                  </a:cubicBezTo>
                  <a:cubicBezTo>
                    <a:pt x="51" y="970"/>
                    <a:pt x="35" y="954"/>
                    <a:pt x="25" y="932"/>
                  </a:cubicBezTo>
                  <a:cubicBezTo>
                    <a:pt x="18" y="918"/>
                    <a:pt x="8" y="905"/>
                    <a:pt x="0" y="891"/>
                  </a:cubicBezTo>
                  <a:cubicBezTo>
                    <a:pt x="15" y="930"/>
                    <a:pt x="34" y="966"/>
                    <a:pt x="59" y="1000"/>
                  </a:cubicBezTo>
                  <a:cubicBezTo>
                    <a:pt x="91" y="1042"/>
                    <a:pt x="131" y="1076"/>
                    <a:pt x="173" y="1107"/>
                  </a:cubicBezTo>
                  <a:cubicBezTo>
                    <a:pt x="210" y="1135"/>
                    <a:pt x="253" y="1150"/>
                    <a:pt x="293" y="1172"/>
                  </a:cubicBezTo>
                  <a:cubicBezTo>
                    <a:pt x="329" y="1192"/>
                    <a:pt x="370" y="1207"/>
                    <a:pt x="412" y="1212"/>
                  </a:cubicBezTo>
                  <a:cubicBezTo>
                    <a:pt x="478" y="1220"/>
                    <a:pt x="544" y="1213"/>
                    <a:pt x="610" y="1208"/>
                  </a:cubicBezTo>
                  <a:cubicBezTo>
                    <a:pt x="627" y="1206"/>
                    <a:pt x="642" y="1198"/>
                    <a:pt x="659" y="1196"/>
                  </a:cubicBezTo>
                  <a:cubicBezTo>
                    <a:pt x="709" y="1189"/>
                    <a:pt x="756" y="1173"/>
                    <a:pt x="799" y="1146"/>
                  </a:cubicBezTo>
                  <a:cubicBezTo>
                    <a:pt x="824" y="1132"/>
                    <a:pt x="846" y="1115"/>
                    <a:pt x="869" y="1099"/>
                  </a:cubicBezTo>
                  <a:cubicBezTo>
                    <a:pt x="896" y="1081"/>
                    <a:pt x="918" y="1059"/>
                    <a:pt x="941" y="1038"/>
                  </a:cubicBezTo>
                  <a:cubicBezTo>
                    <a:pt x="973" y="1010"/>
                    <a:pt x="997" y="974"/>
                    <a:pt x="1024" y="942"/>
                  </a:cubicBezTo>
                  <a:cubicBezTo>
                    <a:pt x="1045" y="918"/>
                    <a:pt x="1061" y="891"/>
                    <a:pt x="1069" y="862"/>
                  </a:cubicBezTo>
                  <a:cubicBezTo>
                    <a:pt x="1081" y="820"/>
                    <a:pt x="1087" y="778"/>
                    <a:pt x="1099" y="736"/>
                  </a:cubicBezTo>
                  <a:cubicBezTo>
                    <a:pt x="1101" y="727"/>
                    <a:pt x="1103" y="717"/>
                    <a:pt x="1108" y="708"/>
                  </a:cubicBezTo>
                  <a:cubicBezTo>
                    <a:pt x="1121" y="685"/>
                    <a:pt x="1125" y="661"/>
                    <a:pt x="1114" y="635"/>
                  </a:cubicBezTo>
                  <a:cubicBezTo>
                    <a:pt x="1107" y="620"/>
                    <a:pt x="1104" y="604"/>
                    <a:pt x="1104" y="58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accent1"/>
                </a:solidFill>
                <a:latin typeface="+mj-ea"/>
                <a:ea typeface="+mj-ea"/>
              </a:endParaRPr>
            </a:p>
          </p:txBody>
        </p:sp>
        <p:sp>
          <p:nvSpPr>
            <p:cNvPr id="44" name="任意多边形 17">
              <a:extLst>
                <a:ext uri="{FF2B5EF4-FFF2-40B4-BE49-F238E27FC236}">
                  <a16:creationId xmlns:a16="http://schemas.microsoft.com/office/drawing/2014/main" id="{A4500459-B101-4B52-8D31-DD60D101F76C}"/>
                </a:ext>
              </a:extLst>
            </p:cNvPr>
            <p:cNvSpPr/>
            <p:nvPr/>
          </p:nvSpPr>
          <p:spPr bwMode="auto">
            <a:xfrm>
              <a:off x="5147184" y="1582284"/>
              <a:ext cx="1291443" cy="572644"/>
            </a:xfrm>
            <a:custGeom>
              <a:avLst/>
              <a:gdLst>
                <a:gd name="T0" fmla="*/ 22 w 454"/>
                <a:gd name="T1" fmla="*/ 188 h 201"/>
                <a:gd name="T2" fmla="*/ 54 w 454"/>
                <a:gd name="T3" fmla="*/ 158 h 201"/>
                <a:gd name="T4" fmla="*/ 96 w 454"/>
                <a:gd name="T5" fmla="*/ 118 h 201"/>
                <a:gd name="T6" fmla="*/ 113 w 454"/>
                <a:gd name="T7" fmla="*/ 109 h 201"/>
                <a:gd name="T8" fmla="*/ 100 w 454"/>
                <a:gd name="T9" fmla="*/ 138 h 201"/>
                <a:gd name="T10" fmla="*/ 126 w 454"/>
                <a:gd name="T11" fmla="*/ 124 h 201"/>
                <a:gd name="T12" fmla="*/ 193 w 454"/>
                <a:gd name="T13" fmla="*/ 88 h 201"/>
                <a:gd name="T14" fmla="*/ 302 w 454"/>
                <a:gd name="T15" fmla="*/ 48 h 201"/>
                <a:gd name="T16" fmla="*/ 327 w 454"/>
                <a:gd name="T17" fmla="*/ 43 h 201"/>
                <a:gd name="T18" fmla="*/ 397 w 454"/>
                <a:gd name="T19" fmla="*/ 39 h 201"/>
                <a:gd name="T20" fmla="*/ 424 w 454"/>
                <a:gd name="T21" fmla="*/ 39 h 201"/>
                <a:gd name="T22" fmla="*/ 437 w 454"/>
                <a:gd name="T23" fmla="*/ 28 h 201"/>
                <a:gd name="T24" fmla="*/ 447 w 454"/>
                <a:gd name="T25" fmla="*/ 16 h 201"/>
                <a:gd name="T26" fmla="*/ 454 w 454"/>
                <a:gd name="T27" fmla="*/ 12 h 201"/>
                <a:gd name="T28" fmla="*/ 447 w 454"/>
                <a:gd name="T29" fmla="*/ 6 h 201"/>
                <a:gd name="T30" fmla="*/ 436 w 454"/>
                <a:gd name="T31" fmla="*/ 4 h 201"/>
                <a:gd name="T32" fmla="*/ 259 w 454"/>
                <a:gd name="T33" fmla="*/ 36 h 201"/>
                <a:gd name="T34" fmla="*/ 242 w 454"/>
                <a:gd name="T35" fmla="*/ 41 h 201"/>
                <a:gd name="T36" fmla="*/ 167 w 454"/>
                <a:gd name="T37" fmla="*/ 66 h 201"/>
                <a:gd name="T38" fmla="*/ 125 w 454"/>
                <a:gd name="T39" fmla="*/ 78 h 201"/>
                <a:gd name="T40" fmla="*/ 115 w 454"/>
                <a:gd name="T41" fmla="*/ 79 h 201"/>
                <a:gd name="T42" fmla="*/ 84 w 454"/>
                <a:gd name="T43" fmla="*/ 107 h 201"/>
                <a:gd name="T44" fmla="*/ 68 w 454"/>
                <a:gd name="T45" fmla="*/ 122 h 201"/>
                <a:gd name="T46" fmla="*/ 6 w 454"/>
                <a:gd name="T47" fmla="*/ 174 h 201"/>
                <a:gd name="T48" fmla="*/ 6 w 454"/>
                <a:gd name="T49" fmla="*/ 195 h 201"/>
                <a:gd name="T50" fmla="*/ 22 w 454"/>
                <a:gd name="T51" fmla="*/ 188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454" h="201">
                  <a:moveTo>
                    <a:pt x="22" y="188"/>
                  </a:moveTo>
                  <a:cubicBezTo>
                    <a:pt x="31" y="177"/>
                    <a:pt x="43" y="166"/>
                    <a:pt x="54" y="158"/>
                  </a:cubicBezTo>
                  <a:cubicBezTo>
                    <a:pt x="70" y="146"/>
                    <a:pt x="86" y="137"/>
                    <a:pt x="96" y="118"/>
                  </a:cubicBezTo>
                  <a:cubicBezTo>
                    <a:pt x="98" y="112"/>
                    <a:pt x="104" y="109"/>
                    <a:pt x="113" y="109"/>
                  </a:cubicBezTo>
                  <a:cubicBezTo>
                    <a:pt x="109" y="118"/>
                    <a:pt x="102" y="125"/>
                    <a:pt x="100" y="138"/>
                  </a:cubicBezTo>
                  <a:cubicBezTo>
                    <a:pt x="110" y="132"/>
                    <a:pt x="119" y="129"/>
                    <a:pt x="126" y="124"/>
                  </a:cubicBezTo>
                  <a:cubicBezTo>
                    <a:pt x="148" y="112"/>
                    <a:pt x="169" y="97"/>
                    <a:pt x="193" y="88"/>
                  </a:cubicBezTo>
                  <a:cubicBezTo>
                    <a:pt x="228" y="72"/>
                    <a:pt x="265" y="59"/>
                    <a:pt x="302" y="48"/>
                  </a:cubicBezTo>
                  <a:cubicBezTo>
                    <a:pt x="310" y="46"/>
                    <a:pt x="319" y="44"/>
                    <a:pt x="327" y="43"/>
                  </a:cubicBezTo>
                  <a:cubicBezTo>
                    <a:pt x="351" y="43"/>
                    <a:pt x="373" y="33"/>
                    <a:pt x="397" y="39"/>
                  </a:cubicBezTo>
                  <a:cubicBezTo>
                    <a:pt x="406" y="41"/>
                    <a:pt x="416" y="37"/>
                    <a:pt x="424" y="39"/>
                  </a:cubicBezTo>
                  <a:cubicBezTo>
                    <a:pt x="435" y="41"/>
                    <a:pt x="437" y="36"/>
                    <a:pt x="437" y="28"/>
                  </a:cubicBezTo>
                  <a:cubicBezTo>
                    <a:pt x="437" y="21"/>
                    <a:pt x="439" y="16"/>
                    <a:pt x="447" y="16"/>
                  </a:cubicBezTo>
                  <a:cubicBezTo>
                    <a:pt x="450" y="16"/>
                    <a:pt x="454" y="16"/>
                    <a:pt x="454" y="12"/>
                  </a:cubicBezTo>
                  <a:cubicBezTo>
                    <a:pt x="454" y="8"/>
                    <a:pt x="450" y="7"/>
                    <a:pt x="447" y="6"/>
                  </a:cubicBezTo>
                  <a:cubicBezTo>
                    <a:pt x="444" y="5"/>
                    <a:pt x="440" y="4"/>
                    <a:pt x="436" y="4"/>
                  </a:cubicBezTo>
                  <a:cubicBezTo>
                    <a:pt x="374" y="0"/>
                    <a:pt x="315" y="9"/>
                    <a:pt x="259" y="36"/>
                  </a:cubicBezTo>
                  <a:cubicBezTo>
                    <a:pt x="254" y="38"/>
                    <a:pt x="248" y="43"/>
                    <a:pt x="242" y="41"/>
                  </a:cubicBezTo>
                  <a:cubicBezTo>
                    <a:pt x="211" y="31"/>
                    <a:pt x="190" y="54"/>
                    <a:pt x="167" y="66"/>
                  </a:cubicBezTo>
                  <a:cubicBezTo>
                    <a:pt x="153" y="73"/>
                    <a:pt x="142" y="82"/>
                    <a:pt x="125" y="78"/>
                  </a:cubicBezTo>
                  <a:cubicBezTo>
                    <a:pt x="122" y="77"/>
                    <a:pt x="118" y="77"/>
                    <a:pt x="115" y="79"/>
                  </a:cubicBezTo>
                  <a:cubicBezTo>
                    <a:pt x="103" y="86"/>
                    <a:pt x="90" y="93"/>
                    <a:pt x="84" y="107"/>
                  </a:cubicBezTo>
                  <a:cubicBezTo>
                    <a:pt x="81" y="114"/>
                    <a:pt x="75" y="118"/>
                    <a:pt x="68" y="122"/>
                  </a:cubicBezTo>
                  <a:cubicBezTo>
                    <a:pt x="43" y="135"/>
                    <a:pt x="22" y="152"/>
                    <a:pt x="6" y="174"/>
                  </a:cubicBezTo>
                  <a:cubicBezTo>
                    <a:pt x="0" y="181"/>
                    <a:pt x="0" y="190"/>
                    <a:pt x="6" y="195"/>
                  </a:cubicBezTo>
                  <a:cubicBezTo>
                    <a:pt x="12" y="201"/>
                    <a:pt x="18" y="193"/>
                    <a:pt x="22" y="18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accent1"/>
                </a:solidFill>
                <a:latin typeface="+mj-ea"/>
                <a:ea typeface="+mj-ea"/>
              </a:endParaRPr>
            </a:p>
          </p:txBody>
        </p:sp>
        <p:sp>
          <p:nvSpPr>
            <p:cNvPr id="45" name="任意多边形 18">
              <a:extLst>
                <a:ext uri="{FF2B5EF4-FFF2-40B4-BE49-F238E27FC236}">
                  <a16:creationId xmlns:a16="http://schemas.microsoft.com/office/drawing/2014/main" id="{548134A3-C9F9-45A9-AFD4-F30AE39D9E70}"/>
                </a:ext>
              </a:extLst>
            </p:cNvPr>
            <p:cNvSpPr/>
            <p:nvPr/>
          </p:nvSpPr>
          <p:spPr bwMode="auto">
            <a:xfrm>
              <a:off x="5044156" y="226035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accent1"/>
                </a:solidFill>
                <a:latin typeface="+mj-ea"/>
                <a:ea typeface="+mj-ea"/>
              </a:endParaRPr>
            </a:p>
          </p:txBody>
        </p:sp>
        <p:sp>
          <p:nvSpPr>
            <p:cNvPr id="46" name="任意多边形 19">
              <a:extLst>
                <a:ext uri="{FF2B5EF4-FFF2-40B4-BE49-F238E27FC236}">
                  <a16:creationId xmlns:a16="http://schemas.microsoft.com/office/drawing/2014/main" id="{37230BAB-38E1-4BBD-99F2-ABC7B9FED9C5}"/>
                </a:ext>
              </a:extLst>
            </p:cNvPr>
            <p:cNvSpPr/>
            <p:nvPr/>
          </p:nvSpPr>
          <p:spPr bwMode="auto">
            <a:xfrm>
              <a:off x="4574540" y="2260352"/>
              <a:ext cx="469616" cy="1520262"/>
            </a:xfrm>
            <a:custGeom>
              <a:avLst/>
              <a:gdLst>
                <a:gd name="T0" fmla="*/ 29 w 165"/>
                <a:gd name="T1" fmla="*/ 361 h 534"/>
                <a:gd name="T2" fmla="*/ 41 w 165"/>
                <a:gd name="T3" fmla="*/ 269 h 534"/>
                <a:gd name="T4" fmla="*/ 95 w 165"/>
                <a:gd name="T5" fmla="*/ 117 h 534"/>
                <a:gd name="T6" fmla="*/ 159 w 165"/>
                <a:gd name="T7" fmla="*/ 14 h 534"/>
                <a:gd name="T8" fmla="*/ 165 w 165"/>
                <a:gd name="T9" fmla="*/ 0 h 534"/>
                <a:gd name="T10" fmla="*/ 148 w 165"/>
                <a:gd name="T11" fmla="*/ 9 h 534"/>
                <a:gd name="T12" fmla="*/ 108 w 165"/>
                <a:gd name="T13" fmla="*/ 66 h 534"/>
                <a:gd name="T14" fmla="*/ 55 w 165"/>
                <a:gd name="T15" fmla="*/ 151 h 534"/>
                <a:gd name="T16" fmla="*/ 10 w 165"/>
                <a:gd name="T17" fmla="*/ 321 h 534"/>
                <a:gd name="T18" fmla="*/ 20 w 165"/>
                <a:gd name="T19" fmla="*/ 495 h 534"/>
                <a:gd name="T20" fmla="*/ 33 w 165"/>
                <a:gd name="T21" fmla="*/ 534 h 534"/>
                <a:gd name="T22" fmla="*/ 37 w 165"/>
                <a:gd name="T23" fmla="*/ 521 h 534"/>
                <a:gd name="T24" fmla="*/ 29 w 165"/>
                <a:gd name="T25" fmla="*/ 361 h 5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65" h="534">
                  <a:moveTo>
                    <a:pt x="29" y="361"/>
                  </a:moveTo>
                  <a:cubicBezTo>
                    <a:pt x="33" y="330"/>
                    <a:pt x="35" y="300"/>
                    <a:pt x="41" y="269"/>
                  </a:cubicBezTo>
                  <a:cubicBezTo>
                    <a:pt x="53" y="216"/>
                    <a:pt x="78" y="168"/>
                    <a:pt x="95" y="117"/>
                  </a:cubicBezTo>
                  <a:cubicBezTo>
                    <a:pt x="107" y="78"/>
                    <a:pt x="133" y="45"/>
                    <a:pt x="159" y="14"/>
                  </a:cubicBezTo>
                  <a:cubicBezTo>
                    <a:pt x="163" y="9"/>
                    <a:pt x="165" y="5"/>
                    <a:pt x="165" y="0"/>
                  </a:cubicBezTo>
                  <a:cubicBezTo>
                    <a:pt x="157" y="0"/>
                    <a:pt x="152" y="2"/>
                    <a:pt x="148" y="9"/>
                  </a:cubicBezTo>
                  <a:cubicBezTo>
                    <a:pt x="137" y="30"/>
                    <a:pt x="122" y="47"/>
                    <a:pt x="108" y="66"/>
                  </a:cubicBezTo>
                  <a:cubicBezTo>
                    <a:pt x="88" y="93"/>
                    <a:pt x="68" y="120"/>
                    <a:pt x="55" y="151"/>
                  </a:cubicBezTo>
                  <a:cubicBezTo>
                    <a:pt x="33" y="206"/>
                    <a:pt x="19" y="263"/>
                    <a:pt x="10" y="321"/>
                  </a:cubicBezTo>
                  <a:cubicBezTo>
                    <a:pt x="0" y="379"/>
                    <a:pt x="11" y="437"/>
                    <a:pt x="20" y="495"/>
                  </a:cubicBezTo>
                  <a:cubicBezTo>
                    <a:pt x="22" y="508"/>
                    <a:pt x="29" y="521"/>
                    <a:pt x="33" y="534"/>
                  </a:cubicBezTo>
                  <a:cubicBezTo>
                    <a:pt x="39" y="529"/>
                    <a:pt x="37" y="525"/>
                    <a:pt x="37" y="521"/>
                  </a:cubicBezTo>
                  <a:cubicBezTo>
                    <a:pt x="32" y="468"/>
                    <a:pt x="22" y="415"/>
                    <a:pt x="29" y="36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accent1"/>
                </a:solidFill>
                <a:latin typeface="+mj-ea"/>
                <a:ea typeface="+mj-ea"/>
              </a:endParaRPr>
            </a:p>
          </p:txBody>
        </p:sp>
        <p:sp>
          <p:nvSpPr>
            <p:cNvPr id="47" name="任意多边形 20">
              <a:extLst>
                <a:ext uri="{FF2B5EF4-FFF2-40B4-BE49-F238E27FC236}">
                  <a16:creationId xmlns:a16="http://schemas.microsoft.com/office/drawing/2014/main" id="{9009FEEA-52CA-45DD-B09B-275E5BF21761}"/>
                </a:ext>
              </a:extLst>
            </p:cNvPr>
            <p:cNvSpPr/>
            <p:nvPr/>
          </p:nvSpPr>
          <p:spPr bwMode="auto">
            <a:xfrm>
              <a:off x="4667984" y="3917185"/>
              <a:ext cx="117404" cy="194076"/>
            </a:xfrm>
            <a:custGeom>
              <a:avLst/>
              <a:gdLst>
                <a:gd name="T0" fmla="*/ 41 w 41"/>
                <a:gd name="T1" fmla="*/ 68 h 68"/>
                <a:gd name="T2" fmla="*/ 9 w 41"/>
                <a:gd name="T3" fmla="*/ 0 h 68"/>
                <a:gd name="T4" fmla="*/ 41 w 41"/>
                <a:gd name="T5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1" h="68">
                  <a:moveTo>
                    <a:pt x="41" y="68"/>
                  </a:moveTo>
                  <a:cubicBezTo>
                    <a:pt x="34" y="44"/>
                    <a:pt x="29" y="19"/>
                    <a:pt x="9" y="0"/>
                  </a:cubicBezTo>
                  <a:cubicBezTo>
                    <a:pt x="0" y="38"/>
                    <a:pt x="9" y="59"/>
                    <a:pt x="41" y="6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accent1"/>
                </a:solidFill>
                <a:latin typeface="+mj-ea"/>
                <a:ea typeface="+mj-ea"/>
              </a:endParaRPr>
            </a:p>
          </p:txBody>
        </p:sp>
        <p:sp>
          <p:nvSpPr>
            <p:cNvPr id="48" name="任意多边形 21">
              <a:extLst>
                <a:ext uri="{FF2B5EF4-FFF2-40B4-BE49-F238E27FC236}">
                  <a16:creationId xmlns:a16="http://schemas.microsoft.com/office/drawing/2014/main" id="{965D19CC-38CD-4165-B49F-5C13EEC73749}"/>
                </a:ext>
              </a:extLst>
            </p:cNvPr>
            <p:cNvSpPr/>
            <p:nvPr/>
          </p:nvSpPr>
          <p:spPr bwMode="auto">
            <a:xfrm>
              <a:off x="7949305" y="3025873"/>
              <a:ext cx="88652" cy="82662"/>
            </a:xfrm>
            <a:custGeom>
              <a:avLst/>
              <a:gdLst>
                <a:gd name="T0" fmla="*/ 16 w 31"/>
                <a:gd name="T1" fmla="*/ 0 h 29"/>
                <a:gd name="T2" fmla="*/ 1 w 31"/>
                <a:gd name="T3" fmla="*/ 17 h 29"/>
                <a:gd name="T4" fmla="*/ 18 w 31"/>
                <a:gd name="T5" fmla="*/ 29 h 29"/>
                <a:gd name="T6" fmla="*/ 30 w 31"/>
                <a:gd name="T7" fmla="*/ 19 h 29"/>
                <a:gd name="T8" fmla="*/ 16 w 31"/>
                <a:gd name="T9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29">
                  <a:moveTo>
                    <a:pt x="16" y="0"/>
                  </a:moveTo>
                  <a:cubicBezTo>
                    <a:pt x="5" y="0"/>
                    <a:pt x="0" y="9"/>
                    <a:pt x="1" y="17"/>
                  </a:cubicBezTo>
                  <a:cubicBezTo>
                    <a:pt x="1" y="24"/>
                    <a:pt x="10" y="29"/>
                    <a:pt x="18" y="29"/>
                  </a:cubicBezTo>
                  <a:cubicBezTo>
                    <a:pt x="24" y="29"/>
                    <a:pt x="31" y="27"/>
                    <a:pt x="30" y="19"/>
                  </a:cubicBezTo>
                  <a:cubicBezTo>
                    <a:pt x="30" y="9"/>
                    <a:pt x="29" y="0"/>
                    <a:pt x="1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accent1"/>
                </a:solidFill>
                <a:latin typeface="+mj-ea"/>
                <a:ea typeface="+mj-ea"/>
              </a:endParaRPr>
            </a:p>
          </p:txBody>
        </p:sp>
        <p:sp>
          <p:nvSpPr>
            <p:cNvPr id="49" name="任意多边形 22">
              <a:extLst>
                <a:ext uri="{FF2B5EF4-FFF2-40B4-BE49-F238E27FC236}">
                  <a16:creationId xmlns:a16="http://schemas.microsoft.com/office/drawing/2014/main" id="{BBF2E7D0-2EF2-4D29-BAA3-A00D44E3D270}"/>
                </a:ext>
              </a:extLst>
            </p:cNvPr>
            <p:cNvSpPr/>
            <p:nvPr/>
          </p:nvSpPr>
          <p:spPr bwMode="auto">
            <a:xfrm>
              <a:off x="5044156" y="2198056"/>
              <a:ext cx="53910" cy="62296"/>
            </a:xfrm>
            <a:custGeom>
              <a:avLst/>
              <a:gdLst>
                <a:gd name="T0" fmla="*/ 19 w 19"/>
                <a:gd name="T1" fmla="*/ 0 h 22"/>
                <a:gd name="T2" fmla="*/ 0 w 19"/>
                <a:gd name="T3" fmla="*/ 22 h 22"/>
                <a:gd name="T4" fmla="*/ 19 w 19"/>
                <a:gd name="T5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" h="22">
                  <a:moveTo>
                    <a:pt x="19" y="0"/>
                  </a:moveTo>
                  <a:cubicBezTo>
                    <a:pt x="4" y="1"/>
                    <a:pt x="1" y="11"/>
                    <a:pt x="0" y="22"/>
                  </a:cubicBezTo>
                  <a:cubicBezTo>
                    <a:pt x="7" y="16"/>
                    <a:pt x="18" y="13"/>
                    <a:pt x="19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accent1"/>
                </a:solidFill>
                <a:latin typeface="+mj-ea"/>
                <a:ea typeface="+mj-ea"/>
              </a:endParaRPr>
            </a:p>
          </p:txBody>
        </p:sp>
        <p:sp>
          <p:nvSpPr>
            <p:cNvPr id="50" name="任意多边形 23">
              <a:extLst>
                <a:ext uri="{FF2B5EF4-FFF2-40B4-BE49-F238E27FC236}">
                  <a16:creationId xmlns:a16="http://schemas.microsoft.com/office/drawing/2014/main" id="{89EE8119-F46D-4B4F-B03D-8DA8036FFE68}"/>
                </a:ext>
              </a:extLst>
            </p:cNvPr>
            <p:cNvSpPr/>
            <p:nvPr/>
          </p:nvSpPr>
          <p:spPr bwMode="auto">
            <a:xfrm>
              <a:off x="5044156" y="226035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accent1"/>
                </a:solidFill>
                <a:latin typeface="+mj-ea"/>
                <a:ea typeface="+mj-ea"/>
              </a:endParaRPr>
            </a:p>
          </p:txBody>
        </p:sp>
      </p:grpSp>
      <p:grpSp>
        <p:nvGrpSpPr>
          <p:cNvPr id="51" name="组合 50">
            <a:extLst>
              <a:ext uri="{FF2B5EF4-FFF2-40B4-BE49-F238E27FC236}">
                <a16:creationId xmlns:a16="http://schemas.microsoft.com/office/drawing/2014/main" id="{F943B626-2CA6-4C0A-BE04-D9165666D01D}"/>
              </a:ext>
            </a:extLst>
          </p:cNvPr>
          <p:cNvGrpSpPr/>
          <p:nvPr userDrawn="1"/>
        </p:nvGrpSpPr>
        <p:grpSpPr>
          <a:xfrm>
            <a:off x="4310243" y="1471211"/>
            <a:ext cx="615441" cy="585257"/>
            <a:chOff x="4154043" y="1582284"/>
            <a:chExt cx="3883914" cy="3693432"/>
          </a:xfrm>
          <a:solidFill>
            <a:schemeClr val="accent1"/>
          </a:solidFill>
        </p:grpSpPr>
        <p:sp>
          <p:nvSpPr>
            <p:cNvPr id="52" name="任意多边形 4">
              <a:extLst>
                <a:ext uri="{FF2B5EF4-FFF2-40B4-BE49-F238E27FC236}">
                  <a16:creationId xmlns:a16="http://schemas.microsoft.com/office/drawing/2014/main" id="{550D0C04-DAE2-47E5-AB48-C8D1A0387AFB}"/>
                </a:ext>
              </a:extLst>
            </p:cNvPr>
            <p:cNvSpPr/>
            <p:nvPr/>
          </p:nvSpPr>
          <p:spPr bwMode="auto">
            <a:xfrm>
              <a:off x="4315773" y="1944080"/>
              <a:ext cx="1243523" cy="1039864"/>
            </a:xfrm>
            <a:custGeom>
              <a:avLst/>
              <a:gdLst>
                <a:gd name="T0" fmla="*/ 31 w 437"/>
                <a:gd name="T1" fmla="*/ 365 h 365"/>
                <a:gd name="T2" fmla="*/ 34 w 437"/>
                <a:gd name="T3" fmla="*/ 347 h 365"/>
                <a:gd name="T4" fmla="*/ 87 w 437"/>
                <a:gd name="T5" fmla="*/ 246 h 365"/>
                <a:gd name="T6" fmla="*/ 145 w 437"/>
                <a:gd name="T7" fmla="*/ 170 h 365"/>
                <a:gd name="T8" fmla="*/ 248 w 437"/>
                <a:gd name="T9" fmla="*/ 89 h 365"/>
                <a:gd name="T10" fmla="*/ 325 w 437"/>
                <a:gd name="T11" fmla="*/ 60 h 365"/>
                <a:gd name="T12" fmla="*/ 425 w 437"/>
                <a:gd name="T13" fmla="*/ 28 h 365"/>
                <a:gd name="T14" fmla="*/ 437 w 437"/>
                <a:gd name="T15" fmla="*/ 19 h 365"/>
                <a:gd name="T16" fmla="*/ 399 w 437"/>
                <a:gd name="T17" fmla="*/ 28 h 365"/>
                <a:gd name="T18" fmla="*/ 309 w 437"/>
                <a:gd name="T19" fmla="*/ 60 h 365"/>
                <a:gd name="T20" fmla="*/ 301 w 437"/>
                <a:gd name="T21" fmla="*/ 59 h 365"/>
                <a:gd name="T22" fmla="*/ 303 w 437"/>
                <a:gd name="T23" fmla="*/ 50 h 365"/>
                <a:gd name="T24" fmla="*/ 360 w 437"/>
                <a:gd name="T25" fmla="*/ 19 h 365"/>
                <a:gd name="T26" fmla="*/ 411 w 437"/>
                <a:gd name="T27" fmla="*/ 2 h 365"/>
                <a:gd name="T28" fmla="*/ 353 w 437"/>
                <a:gd name="T29" fmla="*/ 11 h 365"/>
                <a:gd name="T30" fmla="*/ 266 w 437"/>
                <a:gd name="T31" fmla="*/ 52 h 365"/>
                <a:gd name="T32" fmla="*/ 194 w 437"/>
                <a:gd name="T33" fmla="*/ 91 h 365"/>
                <a:gd name="T34" fmla="*/ 102 w 437"/>
                <a:gd name="T35" fmla="*/ 166 h 365"/>
                <a:gd name="T36" fmla="*/ 30 w 437"/>
                <a:gd name="T37" fmla="*/ 269 h 365"/>
                <a:gd name="T38" fmla="*/ 0 w 437"/>
                <a:gd name="T39" fmla="*/ 365 h 365"/>
                <a:gd name="T40" fmla="*/ 31 w 437"/>
                <a:gd name="T41" fmla="*/ 365 h 3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37" h="365">
                  <a:moveTo>
                    <a:pt x="31" y="365"/>
                  </a:moveTo>
                  <a:cubicBezTo>
                    <a:pt x="29" y="358"/>
                    <a:pt x="31" y="352"/>
                    <a:pt x="34" y="347"/>
                  </a:cubicBezTo>
                  <a:cubicBezTo>
                    <a:pt x="52" y="314"/>
                    <a:pt x="64" y="278"/>
                    <a:pt x="87" y="246"/>
                  </a:cubicBezTo>
                  <a:cubicBezTo>
                    <a:pt x="106" y="221"/>
                    <a:pt x="123" y="193"/>
                    <a:pt x="145" y="170"/>
                  </a:cubicBezTo>
                  <a:cubicBezTo>
                    <a:pt x="176" y="139"/>
                    <a:pt x="212" y="114"/>
                    <a:pt x="248" y="89"/>
                  </a:cubicBezTo>
                  <a:cubicBezTo>
                    <a:pt x="272" y="73"/>
                    <a:pt x="298" y="67"/>
                    <a:pt x="325" y="60"/>
                  </a:cubicBezTo>
                  <a:cubicBezTo>
                    <a:pt x="359" y="52"/>
                    <a:pt x="393" y="43"/>
                    <a:pt x="425" y="28"/>
                  </a:cubicBezTo>
                  <a:cubicBezTo>
                    <a:pt x="429" y="26"/>
                    <a:pt x="435" y="26"/>
                    <a:pt x="437" y="19"/>
                  </a:cubicBezTo>
                  <a:cubicBezTo>
                    <a:pt x="424" y="22"/>
                    <a:pt x="411" y="24"/>
                    <a:pt x="399" y="28"/>
                  </a:cubicBezTo>
                  <a:cubicBezTo>
                    <a:pt x="369" y="38"/>
                    <a:pt x="339" y="49"/>
                    <a:pt x="309" y="60"/>
                  </a:cubicBezTo>
                  <a:cubicBezTo>
                    <a:pt x="306" y="61"/>
                    <a:pt x="302" y="62"/>
                    <a:pt x="301" y="59"/>
                  </a:cubicBezTo>
                  <a:cubicBezTo>
                    <a:pt x="299" y="56"/>
                    <a:pt x="300" y="52"/>
                    <a:pt x="303" y="50"/>
                  </a:cubicBezTo>
                  <a:cubicBezTo>
                    <a:pt x="322" y="39"/>
                    <a:pt x="340" y="27"/>
                    <a:pt x="360" y="19"/>
                  </a:cubicBezTo>
                  <a:cubicBezTo>
                    <a:pt x="377" y="13"/>
                    <a:pt x="394" y="9"/>
                    <a:pt x="411" y="2"/>
                  </a:cubicBezTo>
                  <a:cubicBezTo>
                    <a:pt x="391" y="0"/>
                    <a:pt x="372" y="5"/>
                    <a:pt x="353" y="11"/>
                  </a:cubicBezTo>
                  <a:cubicBezTo>
                    <a:pt x="322" y="20"/>
                    <a:pt x="295" y="38"/>
                    <a:pt x="266" y="52"/>
                  </a:cubicBezTo>
                  <a:cubicBezTo>
                    <a:pt x="241" y="63"/>
                    <a:pt x="216" y="74"/>
                    <a:pt x="194" y="91"/>
                  </a:cubicBezTo>
                  <a:cubicBezTo>
                    <a:pt x="162" y="115"/>
                    <a:pt x="132" y="141"/>
                    <a:pt x="102" y="166"/>
                  </a:cubicBezTo>
                  <a:cubicBezTo>
                    <a:pt x="69" y="194"/>
                    <a:pt x="45" y="229"/>
                    <a:pt x="30" y="269"/>
                  </a:cubicBezTo>
                  <a:cubicBezTo>
                    <a:pt x="19" y="301"/>
                    <a:pt x="10" y="333"/>
                    <a:pt x="0" y="365"/>
                  </a:cubicBezTo>
                  <a:cubicBezTo>
                    <a:pt x="10" y="364"/>
                    <a:pt x="20" y="353"/>
                    <a:pt x="31" y="36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accent1"/>
                </a:solidFill>
                <a:latin typeface="+mj-ea"/>
                <a:ea typeface="+mj-ea"/>
              </a:endParaRPr>
            </a:p>
          </p:txBody>
        </p:sp>
        <p:sp>
          <p:nvSpPr>
            <p:cNvPr id="53" name="任意多边形 5">
              <a:extLst>
                <a:ext uri="{FF2B5EF4-FFF2-40B4-BE49-F238E27FC236}">
                  <a16:creationId xmlns:a16="http://schemas.microsoft.com/office/drawing/2014/main" id="{8568E726-D401-4E85-B341-9CC590CC669D}"/>
                </a:ext>
              </a:extLst>
            </p:cNvPr>
            <p:cNvSpPr/>
            <p:nvPr/>
          </p:nvSpPr>
          <p:spPr bwMode="auto">
            <a:xfrm>
              <a:off x="4321763" y="4171160"/>
              <a:ext cx="1951541" cy="1104556"/>
            </a:xfrm>
            <a:custGeom>
              <a:avLst/>
              <a:gdLst>
                <a:gd name="T0" fmla="*/ 663 w 686"/>
                <a:gd name="T1" fmla="*/ 351 h 388"/>
                <a:gd name="T2" fmla="*/ 529 w 686"/>
                <a:gd name="T3" fmla="*/ 353 h 388"/>
                <a:gd name="T4" fmla="*/ 371 w 686"/>
                <a:gd name="T5" fmla="*/ 323 h 388"/>
                <a:gd name="T6" fmla="*/ 316 w 686"/>
                <a:gd name="T7" fmla="*/ 308 h 388"/>
                <a:gd name="T8" fmla="*/ 230 w 686"/>
                <a:gd name="T9" fmla="*/ 262 h 388"/>
                <a:gd name="T10" fmla="*/ 215 w 686"/>
                <a:gd name="T11" fmla="*/ 248 h 388"/>
                <a:gd name="T12" fmla="*/ 178 w 686"/>
                <a:gd name="T13" fmla="*/ 222 h 388"/>
                <a:gd name="T14" fmla="*/ 130 w 686"/>
                <a:gd name="T15" fmla="*/ 170 h 388"/>
                <a:gd name="T16" fmla="*/ 72 w 686"/>
                <a:gd name="T17" fmla="*/ 90 h 388"/>
                <a:gd name="T18" fmla="*/ 18 w 686"/>
                <a:gd name="T19" fmla="*/ 5 h 388"/>
                <a:gd name="T20" fmla="*/ 7 w 686"/>
                <a:gd name="T21" fmla="*/ 1 h 388"/>
                <a:gd name="T22" fmla="*/ 4 w 686"/>
                <a:gd name="T23" fmla="*/ 11 h 388"/>
                <a:gd name="T24" fmla="*/ 9 w 686"/>
                <a:gd name="T25" fmla="*/ 25 h 388"/>
                <a:gd name="T26" fmla="*/ 93 w 686"/>
                <a:gd name="T27" fmla="*/ 149 h 388"/>
                <a:gd name="T28" fmla="*/ 203 w 686"/>
                <a:gd name="T29" fmla="*/ 251 h 388"/>
                <a:gd name="T30" fmla="*/ 266 w 686"/>
                <a:gd name="T31" fmla="*/ 293 h 388"/>
                <a:gd name="T32" fmla="*/ 332 w 686"/>
                <a:gd name="T33" fmla="*/ 326 h 388"/>
                <a:gd name="T34" fmla="*/ 408 w 686"/>
                <a:gd name="T35" fmla="*/ 361 h 388"/>
                <a:gd name="T36" fmla="*/ 450 w 686"/>
                <a:gd name="T37" fmla="*/ 364 h 388"/>
                <a:gd name="T38" fmla="*/ 467 w 686"/>
                <a:gd name="T39" fmla="*/ 361 h 388"/>
                <a:gd name="T40" fmla="*/ 548 w 686"/>
                <a:gd name="T41" fmla="*/ 370 h 388"/>
                <a:gd name="T42" fmla="*/ 623 w 686"/>
                <a:gd name="T43" fmla="*/ 386 h 388"/>
                <a:gd name="T44" fmla="*/ 631 w 686"/>
                <a:gd name="T45" fmla="*/ 388 h 388"/>
                <a:gd name="T46" fmla="*/ 673 w 686"/>
                <a:gd name="T47" fmla="*/ 375 h 388"/>
                <a:gd name="T48" fmla="*/ 681 w 686"/>
                <a:gd name="T49" fmla="*/ 362 h 388"/>
                <a:gd name="T50" fmla="*/ 663 w 686"/>
                <a:gd name="T51" fmla="*/ 351 h 3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686" h="388">
                  <a:moveTo>
                    <a:pt x="663" y="351"/>
                  </a:moveTo>
                  <a:cubicBezTo>
                    <a:pt x="619" y="355"/>
                    <a:pt x="574" y="355"/>
                    <a:pt x="529" y="353"/>
                  </a:cubicBezTo>
                  <a:cubicBezTo>
                    <a:pt x="474" y="352"/>
                    <a:pt x="421" y="343"/>
                    <a:pt x="371" y="323"/>
                  </a:cubicBezTo>
                  <a:cubicBezTo>
                    <a:pt x="353" y="316"/>
                    <a:pt x="334" y="315"/>
                    <a:pt x="316" y="308"/>
                  </a:cubicBezTo>
                  <a:cubicBezTo>
                    <a:pt x="286" y="296"/>
                    <a:pt x="261" y="273"/>
                    <a:pt x="230" y="262"/>
                  </a:cubicBezTo>
                  <a:cubicBezTo>
                    <a:pt x="222" y="259"/>
                    <a:pt x="223" y="249"/>
                    <a:pt x="215" y="248"/>
                  </a:cubicBezTo>
                  <a:cubicBezTo>
                    <a:pt x="199" y="245"/>
                    <a:pt x="189" y="232"/>
                    <a:pt x="178" y="222"/>
                  </a:cubicBezTo>
                  <a:cubicBezTo>
                    <a:pt x="160" y="207"/>
                    <a:pt x="143" y="190"/>
                    <a:pt x="130" y="170"/>
                  </a:cubicBezTo>
                  <a:cubicBezTo>
                    <a:pt x="111" y="143"/>
                    <a:pt x="86" y="120"/>
                    <a:pt x="72" y="90"/>
                  </a:cubicBezTo>
                  <a:cubicBezTo>
                    <a:pt x="57" y="59"/>
                    <a:pt x="36" y="34"/>
                    <a:pt x="18" y="5"/>
                  </a:cubicBezTo>
                  <a:cubicBezTo>
                    <a:pt x="15" y="0"/>
                    <a:pt x="11" y="0"/>
                    <a:pt x="7" y="1"/>
                  </a:cubicBezTo>
                  <a:cubicBezTo>
                    <a:pt x="0" y="3"/>
                    <a:pt x="4" y="8"/>
                    <a:pt x="4" y="11"/>
                  </a:cubicBezTo>
                  <a:cubicBezTo>
                    <a:pt x="4" y="17"/>
                    <a:pt x="7" y="21"/>
                    <a:pt x="9" y="25"/>
                  </a:cubicBezTo>
                  <a:cubicBezTo>
                    <a:pt x="39" y="65"/>
                    <a:pt x="60" y="111"/>
                    <a:pt x="93" y="149"/>
                  </a:cubicBezTo>
                  <a:cubicBezTo>
                    <a:pt x="126" y="187"/>
                    <a:pt x="158" y="226"/>
                    <a:pt x="203" y="251"/>
                  </a:cubicBezTo>
                  <a:cubicBezTo>
                    <a:pt x="226" y="263"/>
                    <a:pt x="240" y="285"/>
                    <a:pt x="266" y="293"/>
                  </a:cubicBezTo>
                  <a:cubicBezTo>
                    <a:pt x="289" y="300"/>
                    <a:pt x="309" y="317"/>
                    <a:pt x="332" y="326"/>
                  </a:cubicBezTo>
                  <a:cubicBezTo>
                    <a:pt x="358" y="336"/>
                    <a:pt x="384" y="346"/>
                    <a:pt x="408" y="361"/>
                  </a:cubicBezTo>
                  <a:cubicBezTo>
                    <a:pt x="420" y="369"/>
                    <a:pt x="435" y="377"/>
                    <a:pt x="450" y="364"/>
                  </a:cubicBezTo>
                  <a:cubicBezTo>
                    <a:pt x="454" y="361"/>
                    <a:pt x="460" y="360"/>
                    <a:pt x="467" y="361"/>
                  </a:cubicBezTo>
                  <a:cubicBezTo>
                    <a:pt x="494" y="364"/>
                    <a:pt x="521" y="363"/>
                    <a:pt x="548" y="370"/>
                  </a:cubicBezTo>
                  <a:cubicBezTo>
                    <a:pt x="572" y="377"/>
                    <a:pt x="599" y="374"/>
                    <a:pt x="623" y="386"/>
                  </a:cubicBezTo>
                  <a:cubicBezTo>
                    <a:pt x="626" y="387"/>
                    <a:pt x="629" y="388"/>
                    <a:pt x="631" y="388"/>
                  </a:cubicBezTo>
                  <a:cubicBezTo>
                    <a:pt x="647" y="387"/>
                    <a:pt x="661" y="383"/>
                    <a:pt x="673" y="375"/>
                  </a:cubicBezTo>
                  <a:cubicBezTo>
                    <a:pt x="676" y="372"/>
                    <a:pt x="686" y="369"/>
                    <a:pt x="681" y="362"/>
                  </a:cubicBezTo>
                  <a:cubicBezTo>
                    <a:pt x="677" y="357"/>
                    <a:pt x="674" y="350"/>
                    <a:pt x="663" y="35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accent1"/>
                </a:solidFill>
                <a:latin typeface="+mj-ea"/>
                <a:ea typeface="+mj-ea"/>
              </a:endParaRPr>
            </a:p>
          </p:txBody>
        </p:sp>
        <p:sp>
          <p:nvSpPr>
            <p:cNvPr id="54" name="任意多边形 6">
              <a:extLst>
                <a:ext uri="{FF2B5EF4-FFF2-40B4-BE49-F238E27FC236}">
                  <a16:creationId xmlns:a16="http://schemas.microsoft.com/office/drawing/2014/main" id="{766286CE-1E40-4A92-938B-DFFC2A665307}"/>
                </a:ext>
              </a:extLst>
            </p:cNvPr>
            <p:cNvSpPr/>
            <p:nvPr/>
          </p:nvSpPr>
          <p:spPr bwMode="auto">
            <a:xfrm>
              <a:off x="4154043" y="3288235"/>
              <a:ext cx="213244" cy="782294"/>
            </a:xfrm>
            <a:custGeom>
              <a:avLst/>
              <a:gdLst>
                <a:gd name="T0" fmla="*/ 75 w 75"/>
                <a:gd name="T1" fmla="*/ 275 h 275"/>
                <a:gd name="T2" fmla="*/ 67 w 75"/>
                <a:gd name="T3" fmla="*/ 241 h 275"/>
                <a:gd name="T4" fmla="*/ 54 w 75"/>
                <a:gd name="T5" fmla="*/ 75 h 275"/>
                <a:gd name="T6" fmla="*/ 52 w 75"/>
                <a:gd name="T7" fmla="*/ 73 h 275"/>
                <a:gd name="T8" fmla="*/ 46 w 75"/>
                <a:gd name="T9" fmla="*/ 61 h 275"/>
                <a:gd name="T10" fmla="*/ 60 w 75"/>
                <a:gd name="T11" fmla="*/ 18 h 275"/>
                <a:gd name="T12" fmla="*/ 67 w 75"/>
                <a:gd name="T13" fmla="*/ 0 h 275"/>
                <a:gd name="T14" fmla="*/ 33 w 75"/>
                <a:gd name="T15" fmla="*/ 24 h 275"/>
                <a:gd name="T16" fmla="*/ 20 w 75"/>
                <a:gd name="T17" fmla="*/ 36 h 275"/>
                <a:gd name="T18" fmla="*/ 19 w 75"/>
                <a:gd name="T19" fmla="*/ 158 h 275"/>
                <a:gd name="T20" fmla="*/ 56 w 75"/>
                <a:gd name="T21" fmla="*/ 248 h 275"/>
                <a:gd name="T22" fmla="*/ 75 w 75"/>
                <a:gd name="T23" fmla="*/ 275 h 2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5" h="275">
                  <a:moveTo>
                    <a:pt x="75" y="275"/>
                  </a:moveTo>
                  <a:cubicBezTo>
                    <a:pt x="75" y="262"/>
                    <a:pt x="70" y="252"/>
                    <a:pt x="67" y="241"/>
                  </a:cubicBezTo>
                  <a:cubicBezTo>
                    <a:pt x="54" y="186"/>
                    <a:pt x="38" y="132"/>
                    <a:pt x="54" y="75"/>
                  </a:cubicBezTo>
                  <a:cubicBezTo>
                    <a:pt x="54" y="72"/>
                    <a:pt x="52" y="73"/>
                    <a:pt x="52" y="73"/>
                  </a:cubicBezTo>
                  <a:cubicBezTo>
                    <a:pt x="43" y="72"/>
                    <a:pt x="45" y="65"/>
                    <a:pt x="46" y="61"/>
                  </a:cubicBezTo>
                  <a:cubicBezTo>
                    <a:pt x="48" y="46"/>
                    <a:pt x="47" y="30"/>
                    <a:pt x="60" y="18"/>
                  </a:cubicBezTo>
                  <a:cubicBezTo>
                    <a:pt x="65" y="14"/>
                    <a:pt x="66" y="7"/>
                    <a:pt x="67" y="0"/>
                  </a:cubicBezTo>
                  <a:cubicBezTo>
                    <a:pt x="60" y="14"/>
                    <a:pt x="52" y="25"/>
                    <a:pt x="33" y="24"/>
                  </a:cubicBezTo>
                  <a:cubicBezTo>
                    <a:pt x="28" y="24"/>
                    <a:pt x="23" y="30"/>
                    <a:pt x="20" y="36"/>
                  </a:cubicBezTo>
                  <a:cubicBezTo>
                    <a:pt x="0" y="77"/>
                    <a:pt x="1" y="117"/>
                    <a:pt x="19" y="158"/>
                  </a:cubicBezTo>
                  <a:cubicBezTo>
                    <a:pt x="32" y="188"/>
                    <a:pt x="46" y="217"/>
                    <a:pt x="56" y="248"/>
                  </a:cubicBezTo>
                  <a:cubicBezTo>
                    <a:pt x="60" y="258"/>
                    <a:pt x="61" y="270"/>
                    <a:pt x="75" y="27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accent1"/>
                </a:solidFill>
                <a:latin typeface="+mj-ea"/>
                <a:ea typeface="+mj-ea"/>
              </a:endParaRPr>
            </a:p>
          </p:txBody>
        </p:sp>
        <p:sp>
          <p:nvSpPr>
            <p:cNvPr id="55" name="任意多边形 7">
              <a:extLst>
                <a:ext uri="{FF2B5EF4-FFF2-40B4-BE49-F238E27FC236}">
                  <a16:creationId xmlns:a16="http://schemas.microsoft.com/office/drawing/2014/main" id="{4BF89A44-8425-46BC-9735-C77EBFC93E42}"/>
                </a:ext>
              </a:extLst>
            </p:cNvPr>
            <p:cNvSpPr/>
            <p:nvPr/>
          </p:nvSpPr>
          <p:spPr bwMode="auto">
            <a:xfrm>
              <a:off x="7357493" y="3207969"/>
              <a:ext cx="276738" cy="1156070"/>
            </a:xfrm>
            <a:custGeom>
              <a:avLst/>
              <a:gdLst>
                <a:gd name="T0" fmla="*/ 84 w 97"/>
                <a:gd name="T1" fmla="*/ 59 h 406"/>
                <a:gd name="T2" fmla="*/ 66 w 97"/>
                <a:gd name="T3" fmla="*/ 0 h 406"/>
                <a:gd name="T4" fmla="*/ 77 w 97"/>
                <a:gd name="T5" fmla="*/ 80 h 406"/>
                <a:gd name="T6" fmla="*/ 71 w 97"/>
                <a:gd name="T7" fmla="*/ 218 h 406"/>
                <a:gd name="T8" fmla="*/ 48 w 97"/>
                <a:gd name="T9" fmla="*/ 293 h 406"/>
                <a:gd name="T10" fmla="*/ 17 w 97"/>
                <a:gd name="T11" fmla="*/ 363 h 406"/>
                <a:gd name="T12" fmla="*/ 15 w 97"/>
                <a:gd name="T13" fmla="*/ 399 h 406"/>
                <a:gd name="T14" fmla="*/ 21 w 97"/>
                <a:gd name="T15" fmla="*/ 406 h 406"/>
                <a:gd name="T16" fmla="*/ 27 w 97"/>
                <a:gd name="T17" fmla="*/ 398 h 406"/>
                <a:gd name="T18" fmla="*/ 51 w 97"/>
                <a:gd name="T19" fmla="*/ 331 h 406"/>
                <a:gd name="T20" fmla="*/ 55 w 97"/>
                <a:gd name="T21" fmla="*/ 319 h 406"/>
                <a:gd name="T22" fmla="*/ 84 w 97"/>
                <a:gd name="T23" fmla="*/ 232 h 406"/>
                <a:gd name="T24" fmla="*/ 96 w 97"/>
                <a:gd name="T25" fmla="*/ 151 h 406"/>
                <a:gd name="T26" fmla="*/ 84 w 97"/>
                <a:gd name="T27" fmla="*/ 59 h 4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7" h="406">
                  <a:moveTo>
                    <a:pt x="84" y="59"/>
                  </a:moveTo>
                  <a:cubicBezTo>
                    <a:pt x="78" y="40"/>
                    <a:pt x="77" y="18"/>
                    <a:pt x="66" y="0"/>
                  </a:cubicBezTo>
                  <a:cubicBezTo>
                    <a:pt x="68" y="27"/>
                    <a:pt x="74" y="54"/>
                    <a:pt x="77" y="80"/>
                  </a:cubicBezTo>
                  <a:cubicBezTo>
                    <a:pt x="82" y="127"/>
                    <a:pt x="80" y="172"/>
                    <a:pt x="71" y="218"/>
                  </a:cubicBezTo>
                  <a:cubicBezTo>
                    <a:pt x="66" y="244"/>
                    <a:pt x="56" y="268"/>
                    <a:pt x="48" y="293"/>
                  </a:cubicBezTo>
                  <a:cubicBezTo>
                    <a:pt x="40" y="318"/>
                    <a:pt x="30" y="341"/>
                    <a:pt x="17" y="363"/>
                  </a:cubicBezTo>
                  <a:cubicBezTo>
                    <a:pt x="10" y="375"/>
                    <a:pt x="0" y="386"/>
                    <a:pt x="15" y="399"/>
                  </a:cubicBezTo>
                  <a:cubicBezTo>
                    <a:pt x="17" y="401"/>
                    <a:pt x="17" y="406"/>
                    <a:pt x="21" y="406"/>
                  </a:cubicBezTo>
                  <a:cubicBezTo>
                    <a:pt x="25" y="405"/>
                    <a:pt x="26" y="402"/>
                    <a:pt x="27" y="398"/>
                  </a:cubicBezTo>
                  <a:cubicBezTo>
                    <a:pt x="38" y="377"/>
                    <a:pt x="52" y="357"/>
                    <a:pt x="51" y="331"/>
                  </a:cubicBezTo>
                  <a:cubicBezTo>
                    <a:pt x="51" y="327"/>
                    <a:pt x="53" y="323"/>
                    <a:pt x="55" y="319"/>
                  </a:cubicBezTo>
                  <a:cubicBezTo>
                    <a:pt x="71" y="292"/>
                    <a:pt x="78" y="262"/>
                    <a:pt x="84" y="232"/>
                  </a:cubicBezTo>
                  <a:cubicBezTo>
                    <a:pt x="90" y="205"/>
                    <a:pt x="97" y="178"/>
                    <a:pt x="96" y="151"/>
                  </a:cubicBezTo>
                  <a:cubicBezTo>
                    <a:pt x="95" y="120"/>
                    <a:pt x="94" y="89"/>
                    <a:pt x="84" y="5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accent1"/>
                </a:solidFill>
                <a:latin typeface="+mj-ea"/>
                <a:ea typeface="+mj-ea"/>
              </a:endParaRPr>
            </a:p>
          </p:txBody>
        </p:sp>
        <p:sp>
          <p:nvSpPr>
            <p:cNvPr id="56" name="任意多边形 8">
              <a:extLst>
                <a:ext uri="{FF2B5EF4-FFF2-40B4-BE49-F238E27FC236}">
                  <a16:creationId xmlns:a16="http://schemas.microsoft.com/office/drawing/2014/main" id="{F5B7231A-E07D-46DF-AF0A-AFAE18BC3409}"/>
                </a:ext>
              </a:extLst>
            </p:cNvPr>
            <p:cNvSpPr/>
            <p:nvPr/>
          </p:nvSpPr>
          <p:spPr bwMode="auto">
            <a:xfrm>
              <a:off x="5151976" y="4891159"/>
              <a:ext cx="933242" cy="233610"/>
            </a:xfrm>
            <a:custGeom>
              <a:avLst/>
              <a:gdLst>
                <a:gd name="T0" fmla="*/ 2 w 328"/>
                <a:gd name="T1" fmla="*/ 6 h 82"/>
                <a:gd name="T2" fmla="*/ 7 w 328"/>
                <a:gd name="T3" fmla="*/ 14 h 82"/>
                <a:gd name="T4" fmla="*/ 120 w 328"/>
                <a:gd name="T5" fmla="*/ 59 h 82"/>
                <a:gd name="T6" fmla="*/ 188 w 328"/>
                <a:gd name="T7" fmla="*/ 72 h 82"/>
                <a:gd name="T8" fmla="*/ 328 w 328"/>
                <a:gd name="T9" fmla="*/ 82 h 82"/>
                <a:gd name="T10" fmla="*/ 318 w 328"/>
                <a:gd name="T11" fmla="*/ 77 h 82"/>
                <a:gd name="T12" fmla="*/ 217 w 328"/>
                <a:gd name="T13" fmla="*/ 65 h 82"/>
                <a:gd name="T14" fmla="*/ 190 w 328"/>
                <a:gd name="T15" fmla="*/ 59 h 82"/>
                <a:gd name="T16" fmla="*/ 12 w 328"/>
                <a:gd name="T17" fmla="*/ 7 h 82"/>
                <a:gd name="T18" fmla="*/ 2 w 328"/>
                <a:gd name="T19" fmla="*/ 6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28" h="82">
                  <a:moveTo>
                    <a:pt x="2" y="6"/>
                  </a:moveTo>
                  <a:cubicBezTo>
                    <a:pt x="0" y="11"/>
                    <a:pt x="5" y="12"/>
                    <a:pt x="7" y="14"/>
                  </a:cubicBezTo>
                  <a:cubicBezTo>
                    <a:pt x="43" y="34"/>
                    <a:pt x="81" y="47"/>
                    <a:pt x="120" y="59"/>
                  </a:cubicBezTo>
                  <a:cubicBezTo>
                    <a:pt x="142" y="65"/>
                    <a:pt x="165" y="67"/>
                    <a:pt x="188" y="72"/>
                  </a:cubicBezTo>
                  <a:cubicBezTo>
                    <a:pt x="233" y="80"/>
                    <a:pt x="278" y="82"/>
                    <a:pt x="328" y="82"/>
                  </a:cubicBezTo>
                  <a:cubicBezTo>
                    <a:pt x="322" y="79"/>
                    <a:pt x="320" y="77"/>
                    <a:pt x="318" y="77"/>
                  </a:cubicBezTo>
                  <a:cubicBezTo>
                    <a:pt x="284" y="71"/>
                    <a:pt x="250" y="72"/>
                    <a:pt x="217" y="65"/>
                  </a:cubicBezTo>
                  <a:cubicBezTo>
                    <a:pt x="208" y="63"/>
                    <a:pt x="199" y="59"/>
                    <a:pt x="190" y="59"/>
                  </a:cubicBezTo>
                  <a:cubicBezTo>
                    <a:pt x="126" y="58"/>
                    <a:pt x="68" y="36"/>
                    <a:pt x="12" y="7"/>
                  </a:cubicBezTo>
                  <a:cubicBezTo>
                    <a:pt x="9" y="6"/>
                    <a:pt x="5" y="0"/>
                    <a:pt x="2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accent1"/>
                </a:solidFill>
                <a:latin typeface="+mj-ea"/>
                <a:ea typeface="+mj-ea"/>
              </a:endParaRPr>
            </a:p>
          </p:txBody>
        </p:sp>
        <p:sp>
          <p:nvSpPr>
            <p:cNvPr id="57" name="任意多边形 9">
              <a:extLst>
                <a:ext uri="{FF2B5EF4-FFF2-40B4-BE49-F238E27FC236}">
                  <a16:creationId xmlns:a16="http://schemas.microsoft.com/office/drawing/2014/main" id="{EA03F3E0-9C4C-491E-924D-A12DCE553AE2}"/>
                </a:ext>
              </a:extLst>
            </p:cNvPr>
            <p:cNvSpPr/>
            <p:nvPr/>
          </p:nvSpPr>
          <p:spPr bwMode="auto">
            <a:xfrm>
              <a:off x="7371869" y="3439183"/>
              <a:ext cx="173710" cy="676870"/>
            </a:xfrm>
            <a:custGeom>
              <a:avLst/>
              <a:gdLst>
                <a:gd name="T0" fmla="*/ 15 w 61"/>
                <a:gd name="T1" fmla="*/ 199 h 238"/>
                <a:gd name="T2" fmla="*/ 26 w 61"/>
                <a:gd name="T3" fmla="*/ 170 h 238"/>
                <a:gd name="T4" fmla="*/ 20 w 61"/>
                <a:gd name="T5" fmla="*/ 238 h 238"/>
                <a:gd name="T6" fmla="*/ 54 w 61"/>
                <a:gd name="T7" fmla="*/ 0 h 238"/>
                <a:gd name="T8" fmla="*/ 29 w 61"/>
                <a:gd name="T9" fmla="*/ 155 h 238"/>
                <a:gd name="T10" fmla="*/ 27 w 61"/>
                <a:gd name="T11" fmla="*/ 105 h 238"/>
                <a:gd name="T12" fmla="*/ 11 w 61"/>
                <a:gd name="T13" fmla="*/ 166 h 238"/>
                <a:gd name="T14" fmla="*/ 15 w 61"/>
                <a:gd name="T15" fmla="*/ 199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1" h="238">
                  <a:moveTo>
                    <a:pt x="15" y="199"/>
                  </a:moveTo>
                  <a:cubicBezTo>
                    <a:pt x="17" y="188"/>
                    <a:pt x="19" y="179"/>
                    <a:pt x="26" y="170"/>
                  </a:cubicBezTo>
                  <a:cubicBezTo>
                    <a:pt x="27" y="194"/>
                    <a:pt x="17" y="215"/>
                    <a:pt x="20" y="238"/>
                  </a:cubicBezTo>
                  <a:cubicBezTo>
                    <a:pt x="47" y="161"/>
                    <a:pt x="61" y="82"/>
                    <a:pt x="54" y="0"/>
                  </a:cubicBezTo>
                  <a:cubicBezTo>
                    <a:pt x="49" y="52"/>
                    <a:pt x="49" y="105"/>
                    <a:pt x="29" y="155"/>
                  </a:cubicBezTo>
                  <a:cubicBezTo>
                    <a:pt x="27" y="139"/>
                    <a:pt x="37" y="124"/>
                    <a:pt x="27" y="105"/>
                  </a:cubicBezTo>
                  <a:cubicBezTo>
                    <a:pt x="20" y="127"/>
                    <a:pt x="13" y="146"/>
                    <a:pt x="11" y="166"/>
                  </a:cubicBezTo>
                  <a:cubicBezTo>
                    <a:pt x="11" y="176"/>
                    <a:pt x="0" y="188"/>
                    <a:pt x="15" y="19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accent1"/>
                </a:solidFill>
                <a:latin typeface="+mj-ea"/>
                <a:ea typeface="+mj-ea"/>
              </a:endParaRPr>
            </a:p>
          </p:txBody>
        </p:sp>
        <p:sp>
          <p:nvSpPr>
            <p:cNvPr id="58" name="任意多边形 10">
              <a:extLst>
                <a:ext uri="{FF2B5EF4-FFF2-40B4-BE49-F238E27FC236}">
                  <a16:creationId xmlns:a16="http://schemas.microsoft.com/office/drawing/2014/main" id="{AFF22CF3-D3D2-47FB-BFCC-A4F6F0F82B9A}"/>
                </a:ext>
              </a:extLst>
            </p:cNvPr>
            <p:cNvSpPr/>
            <p:nvPr/>
          </p:nvSpPr>
          <p:spPr bwMode="auto">
            <a:xfrm>
              <a:off x="6285284" y="5073254"/>
              <a:ext cx="304292" cy="122196"/>
            </a:xfrm>
            <a:custGeom>
              <a:avLst/>
              <a:gdLst>
                <a:gd name="T0" fmla="*/ 76 w 107"/>
                <a:gd name="T1" fmla="*/ 3 h 43"/>
                <a:gd name="T2" fmla="*/ 0 w 107"/>
                <a:gd name="T3" fmla="*/ 24 h 43"/>
                <a:gd name="T4" fmla="*/ 37 w 107"/>
                <a:gd name="T5" fmla="*/ 23 h 43"/>
                <a:gd name="T6" fmla="*/ 59 w 107"/>
                <a:gd name="T7" fmla="*/ 34 h 43"/>
                <a:gd name="T8" fmla="*/ 65 w 107"/>
                <a:gd name="T9" fmla="*/ 41 h 43"/>
                <a:gd name="T10" fmla="*/ 102 w 107"/>
                <a:gd name="T11" fmla="*/ 25 h 43"/>
                <a:gd name="T12" fmla="*/ 105 w 107"/>
                <a:gd name="T13" fmla="*/ 17 h 43"/>
                <a:gd name="T14" fmla="*/ 76 w 107"/>
                <a:gd name="T15" fmla="*/ 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7" h="43">
                  <a:moveTo>
                    <a:pt x="76" y="3"/>
                  </a:moveTo>
                  <a:cubicBezTo>
                    <a:pt x="52" y="10"/>
                    <a:pt x="27" y="17"/>
                    <a:pt x="0" y="24"/>
                  </a:cubicBezTo>
                  <a:cubicBezTo>
                    <a:pt x="14" y="23"/>
                    <a:pt x="27" y="29"/>
                    <a:pt x="37" y="23"/>
                  </a:cubicBezTo>
                  <a:cubicBezTo>
                    <a:pt x="53" y="14"/>
                    <a:pt x="56" y="21"/>
                    <a:pt x="59" y="34"/>
                  </a:cubicBezTo>
                  <a:cubicBezTo>
                    <a:pt x="59" y="37"/>
                    <a:pt x="59" y="43"/>
                    <a:pt x="65" y="41"/>
                  </a:cubicBezTo>
                  <a:cubicBezTo>
                    <a:pt x="78" y="37"/>
                    <a:pt x="92" y="36"/>
                    <a:pt x="102" y="25"/>
                  </a:cubicBezTo>
                  <a:cubicBezTo>
                    <a:pt x="103" y="23"/>
                    <a:pt x="107" y="22"/>
                    <a:pt x="105" y="17"/>
                  </a:cubicBezTo>
                  <a:cubicBezTo>
                    <a:pt x="102" y="8"/>
                    <a:pt x="86" y="0"/>
                    <a:pt x="76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accent1"/>
                </a:solidFill>
                <a:latin typeface="+mj-ea"/>
                <a:ea typeface="+mj-ea"/>
              </a:endParaRPr>
            </a:p>
          </p:txBody>
        </p:sp>
        <p:sp>
          <p:nvSpPr>
            <p:cNvPr id="59" name="任意多边形 11">
              <a:extLst>
                <a:ext uri="{FF2B5EF4-FFF2-40B4-BE49-F238E27FC236}">
                  <a16:creationId xmlns:a16="http://schemas.microsoft.com/office/drawing/2014/main" id="{D5D102B8-40A9-475C-BC6F-9333F1E5A9FE}"/>
                </a:ext>
              </a:extLst>
            </p:cNvPr>
            <p:cNvSpPr/>
            <p:nvPr/>
          </p:nvSpPr>
          <p:spPr bwMode="auto">
            <a:xfrm>
              <a:off x="6008546" y="1952465"/>
              <a:ext cx="144958" cy="43128"/>
            </a:xfrm>
            <a:custGeom>
              <a:avLst/>
              <a:gdLst>
                <a:gd name="T0" fmla="*/ 8 w 51"/>
                <a:gd name="T1" fmla="*/ 11 h 15"/>
                <a:gd name="T2" fmla="*/ 51 w 51"/>
                <a:gd name="T3" fmla="*/ 8 h 15"/>
                <a:gd name="T4" fmla="*/ 8 w 51"/>
                <a:gd name="T5" fmla="*/ 2 h 15"/>
                <a:gd name="T6" fmla="*/ 0 w 51"/>
                <a:gd name="T7" fmla="*/ 4 h 15"/>
                <a:gd name="T8" fmla="*/ 8 w 51"/>
                <a:gd name="T9" fmla="*/ 1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15">
                  <a:moveTo>
                    <a:pt x="8" y="11"/>
                  </a:moveTo>
                  <a:cubicBezTo>
                    <a:pt x="22" y="15"/>
                    <a:pt x="35" y="13"/>
                    <a:pt x="51" y="8"/>
                  </a:cubicBezTo>
                  <a:cubicBezTo>
                    <a:pt x="36" y="3"/>
                    <a:pt x="22" y="3"/>
                    <a:pt x="8" y="2"/>
                  </a:cubicBezTo>
                  <a:cubicBezTo>
                    <a:pt x="6" y="2"/>
                    <a:pt x="1" y="0"/>
                    <a:pt x="0" y="4"/>
                  </a:cubicBezTo>
                  <a:cubicBezTo>
                    <a:pt x="0" y="8"/>
                    <a:pt x="3" y="10"/>
                    <a:pt x="8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accent1"/>
                </a:solidFill>
                <a:latin typeface="+mj-ea"/>
                <a:ea typeface="+mj-ea"/>
              </a:endParaRPr>
            </a:p>
          </p:txBody>
        </p:sp>
        <p:sp>
          <p:nvSpPr>
            <p:cNvPr id="60" name="任意多边形 12">
              <a:extLst>
                <a:ext uri="{FF2B5EF4-FFF2-40B4-BE49-F238E27FC236}">
                  <a16:creationId xmlns:a16="http://schemas.microsoft.com/office/drawing/2014/main" id="{15ADD0AF-46D2-46BA-B10C-A04CA90BE9DE}"/>
                </a:ext>
              </a:extLst>
            </p:cNvPr>
            <p:cNvSpPr/>
            <p:nvPr/>
          </p:nvSpPr>
          <p:spPr bwMode="auto">
            <a:xfrm>
              <a:off x="4992643" y="4816883"/>
              <a:ext cx="113810" cy="65890"/>
            </a:xfrm>
            <a:custGeom>
              <a:avLst/>
              <a:gdLst>
                <a:gd name="T0" fmla="*/ 0 w 40"/>
                <a:gd name="T1" fmla="*/ 2 h 23"/>
                <a:gd name="T2" fmla="*/ 29 w 40"/>
                <a:gd name="T3" fmla="*/ 21 h 23"/>
                <a:gd name="T4" fmla="*/ 37 w 40"/>
                <a:gd name="T5" fmla="*/ 20 h 23"/>
                <a:gd name="T6" fmla="*/ 35 w 40"/>
                <a:gd name="T7" fmla="*/ 13 h 23"/>
                <a:gd name="T8" fmla="*/ 0 w 40"/>
                <a:gd name="T9" fmla="*/ 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23">
                  <a:moveTo>
                    <a:pt x="0" y="2"/>
                  </a:moveTo>
                  <a:cubicBezTo>
                    <a:pt x="10" y="7"/>
                    <a:pt x="19" y="15"/>
                    <a:pt x="29" y="21"/>
                  </a:cubicBezTo>
                  <a:cubicBezTo>
                    <a:pt x="32" y="22"/>
                    <a:pt x="35" y="23"/>
                    <a:pt x="37" y="20"/>
                  </a:cubicBezTo>
                  <a:cubicBezTo>
                    <a:pt x="40" y="17"/>
                    <a:pt x="36" y="15"/>
                    <a:pt x="35" y="13"/>
                  </a:cubicBezTo>
                  <a:cubicBezTo>
                    <a:pt x="27" y="0"/>
                    <a:pt x="13" y="2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accent1"/>
                </a:solidFill>
                <a:latin typeface="+mj-ea"/>
                <a:ea typeface="+mj-ea"/>
              </a:endParaRPr>
            </a:p>
          </p:txBody>
        </p:sp>
        <p:sp>
          <p:nvSpPr>
            <p:cNvPr id="61" name="任意多边形 13">
              <a:extLst>
                <a:ext uri="{FF2B5EF4-FFF2-40B4-BE49-F238E27FC236}">
                  <a16:creationId xmlns:a16="http://schemas.microsoft.com/office/drawing/2014/main" id="{67E20C6F-F665-4BE0-9E7D-5B273DC5A430}"/>
                </a:ext>
              </a:extLst>
            </p:cNvPr>
            <p:cNvSpPr/>
            <p:nvPr/>
          </p:nvSpPr>
          <p:spPr bwMode="auto">
            <a:xfrm>
              <a:off x="7280821" y="4318515"/>
              <a:ext cx="80266" cy="128186"/>
            </a:xfrm>
            <a:custGeom>
              <a:avLst/>
              <a:gdLst>
                <a:gd name="T0" fmla="*/ 0 w 28"/>
                <a:gd name="T1" fmla="*/ 45 h 45"/>
                <a:gd name="T2" fmla="*/ 28 w 28"/>
                <a:gd name="T3" fmla="*/ 0 h 45"/>
                <a:gd name="T4" fmla="*/ 0 w 28"/>
                <a:gd name="T5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8" h="45">
                  <a:moveTo>
                    <a:pt x="0" y="45"/>
                  </a:moveTo>
                  <a:cubicBezTo>
                    <a:pt x="11" y="31"/>
                    <a:pt x="24" y="18"/>
                    <a:pt x="28" y="0"/>
                  </a:cubicBezTo>
                  <a:cubicBezTo>
                    <a:pt x="14" y="12"/>
                    <a:pt x="12" y="32"/>
                    <a:pt x="0" y="4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accent1"/>
                </a:solidFill>
                <a:latin typeface="+mj-ea"/>
                <a:ea typeface="+mj-ea"/>
              </a:endParaRPr>
            </a:p>
          </p:txBody>
        </p:sp>
        <p:sp>
          <p:nvSpPr>
            <p:cNvPr id="62" name="任意多边形 14">
              <a:extLst>
                <a:ext uri="{FF2B5EF4-FFF2-40B4-BE49-F238E27FC236}">
                  <a16:creationId xmlns:a16="http://schemas.microsoft.com/office/drawing/2014/main" id="{B1335370-5DB2-425C-8218-ED55477C6865}"/>
                </a:ext>
              </a:extLst>
            </p:cNvPr>
            <p:cNvSpPr/>
            <p:nvPr/>
          </p:nvSpPr>
          <p:spPr bwMode="auto">
            <a:xfrm>
              <a:off x="7437759" y="3654823"/>
              <a:ext cx="37138" cy="65890"/>
            </a:xfrm>
            <a:custGeom>
              <a:avLst/>
              <a:gdLst>
                <a:gd name="T0" fmla="*/ 6 w 13"/>
                <a:gd name="T1" fmla="*/ 23 h 23"/>
                <a:gd name="T2" fmla="*/ 10 w 13"/>
                <a:gd name="T3" fmla="*/ 22 h 23"/>
                <a:gd name="T4" fmla="*/ 12 w 13"/>
                <a:gd name="T5" fmla="*/ 11 h 23"/>
                <a:gd name="T6" fmla="*/ 6 w 13"/>
                <a:gd name="T7" fmla="*/ 4 h 23"/>
                <a:gd name="T8" fmla="*/ 8 w 13"/>
                <a:gd name="T9" fmla="*/ 1 h 23"/>
                <a:gd name="T10" fmla="*/ 3 w 13"/>
                <a:gd name="T11" fmla="*/ 1 h 23"/>
                <a:gd name="T12" fmla="*/ 2 w 13"/>
                <a:gd name="T13" fmla="*/ 14 h 23"/>
                <a:gd name="T14" fmla="*/ 6 w 13"/>
                <a:gd name="T15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" h="23">
                  <a:moveTo>
                    <a:pt x="6" y="23"/>
                  </a:moveTo>
                  <a:cubicBezTo>
                    <a:pt x="7" y="23"/>
                    <a:pt x="9" y="22"/>
                    <a:pt x="10" y="22"/>
                  </a:cubicBezTo>
                  <a:cubicBezTo>
                    <a:pt x="12" y="18"/>
                    <a:pt x="13" y="15"/>
                    <a:pt x="12" y="11"/>
                  </a:cubicBezTo>
                  <a:cubicBezTo>
                    <a:pt x="10" y="8"/>
                    <a:pt x="6" y="7"/>
                    <a:pt x="6" y="4"/>
                  </a:cubicBezTo>
                  <a:cubicBezTo>
                    <a:pt x="7" y="3"/>
                    <a:pt x="7" y="2"/>
                    <a:pt x="8" y="1"/>
                  </a:cubicBezTo>
                  <a:cubicBezTo>
                    <a:pt x="6" y="1"/>
                    <a:pt x="4" y="0"/>
                    <a:pt x="3" y="1"/>
                  </a:cubicBezTo>
                  <a:cubicBezTo>
                    <a:pt x="0" y="5"/>
                    <a:pt x="1" y="10"/>
                    <a:pt x="2" y="14"/>
                  </a:cubicBezTo>
                  <a:cubicBezTo>
                    <a:pt x="3" y="17"/>
                    <a:pt x="1" y="22"/>
                    <a:pt x="6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accent1"/>
                </a:solidFill>
                <a:latin typeface="+mj-ea"/>
                <a:ea typeface="+mj-ea"/>
              </a:endParaRPr>
            </a:p>
          </p:txBody>
        </p:sp>
        <p:sp>
          <p:nvSpPr>
            <p:cNvPr id="63" name="任意多边形 15">
              <a:extLst>
                <a:ext uri="{FF2B5EF4-FFF2-40B4-BE49-F238E27FC236}">
                  <a16:creationId xmlns:a16="http://schemas.microsoft.com/office/drawing/2014/main" id="{827703B1-BA1B-4D29-AAEF-C75707F645DE}"/>
                </a:ext>
              </a:extLst>
            </p:cNvPr>
            <p:cNvSpPr/>
            <p:nvPr/>
          </p:nvSpPr>
          <p:spPr bwMode="auto">
            <a:xfrm>
              <a:off x="4713508" y="4566500"/>
              <a:ext cx="68286" cy="70682"/>
            </a:xfrm>
            <a:custGeom>
              <a:avLst/>
              <a:gdLst>
                <a:gd name="T0" fmla="*/ 24 w 24"/>
                <a:gd name="T1" fmla="*/ 25 h 25"/>
                <a:gd name="T2" fmla="*/ 0 w 24"/>
                <a:gd name="T3" fmla="*/ 0 h 25"/>
                <a:gd name="T4" fmla="*/ 24 w 24"/>
                <a:gd name="T5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" h="25">
                  <a:moveTo>
                    <a:pt x="24" y="25"/>
                  </a:moveTo>
                  <a:cubicBezTo>
                    <a:pt x="20" y="13"/>
                    <a:pt x="10" y="7"/>
                    <a:pt x="0" y="0"/>
                  </a:cubicBezTo>
                  <a:cubicBezTo>
                    <a:pt x="7" y="10"/>
                    <a:pt x="13" y="19"/>
                    <a:pt x="24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accent1"/>
                </a:solidFill>
                <a:latin typeface="+mj-ea"/>
                <a:ea typeface="+mj-ea"/>
              </a:endParaRPr>
            </a:p>
          </p:txBody>
        </p:sp>
        <p:sp>
          <p:nvSpPr>
            <p:cNvPr id="64" name="任意多边形 16">
              <a:extLst>
                <a:ext uri="{FF2B5EF4-FFF2-40B4-BE49-F238E27FC236}">
                  <a16:creationId xmlns:a16="http://schemas.microsoft.com/office/drawing/2014/main" id="{23153410-0340-4FE4-8C0E-9CEE9223DB20}"/>
                </a:ext>
              </a:extLst>
            </p:cNvPr>
            <p:cNvSpPr/>
            <p:nvPr/>
          </p:nvSpPr>
          <p:spPr bwMode="auto">
            <a:xfrm>
              <a:off x="4814140" y="1619422"/>
              <a:ext cx="3201054" cy="3474198"/>
            </a:xfrm>
            <a:custGeom>
              <a:avLst/>
              <a:gdLst>
                <a:gd name="T0" fmla="*/ 1104 w 1125"/>
                <a:gd name="T1" fmla="*/ 587 h 1220"/>
                <a:gd name="T2" fmla="*/ 1118 w 1125"/>
                <a:gd name="T3" fmla="*/ 570 h 1220"/>
                <a:gd name="T4" fmla="*/ 1102 w 1125"/>
                <a:gd name="T5" fmla="*/ 544 h 1220"/>
                <a:gd name="T6" fmla="*/ 1106 w 1125"/>
                <a:gd name="T7" fmla="*/ 479 h 1220"/>
                <a:gd name="T8" fmla="*/ 1104 w 1125"/>
                <a:gd name="T9" fmla="*/ 464 h 1220"/>
                <a:gd name="T10" fmla="*/ 1086 w 1125"/>
                <a:gd name="T11" fmla="*/ 404 h 1220"/>
                <a:gd name="T12" fmla="*/ 1077 w 1125"/>
                <a:gd name="T13" fmla="*/ 371 h 1220"/>
                <a:gd name="T14" fmla="*/ 1041 w 1125"/>
                <a:gd name="T15" fmla="*/ 303 h 1220"/>
                <a:gd name="T16" fmla="*/ 1017 w 1125"/>
                <a:gd name="T17" fmla="*/ 275 h 1220"/>
                <a:gd name="T18" fmla="*/ 995 w 1125"/>
                <a:gd name="T19" fmla="*/ 252 h 1220"/>
                <a:gd name="T20" fmla="*/ 921 w 1125"/>
                <a:gd name="T21" fmla="*/ 168 h 1220"/>
                <a:gd name="T22" fmla="*/ 877 w 1125"/>
                <a:gd name="T23" fmla="*/ 130 h 1220"/>
                <a:gd name="T24" fmla="*/ 797 w 1125"/>
                <a:gd name="T25" fmla="*/ 82 h 1220"/>
                <a:gd name="T26" fmla="*/ 702 w 1125"/>
                <a:gd name="T27" fmla="*/ 41 h 1220"/>
                <a:gd name="T28" fmla="*/ 654 w 1125"/>
                <a:gd name="T29" fmla="*/ 24 h 1220"/>
                <a:gd name="T30" fmla="*/ 569 w 1125"/>
                <a:gd name="T31" fmla="*/ 9 h 1220"/>
                <a:gd name="T32" fmla="*/ 560 w 1125"/>
                <a:gd name="T33" fmla="*/ 15 h 1220"/>
                <a:gd name="T34" fmla="*/ 565 w 1125"/>
                <a:gd name="T35" fmla="*/ 27 h 1220"/>
                <a:gd name="T36" fmla="*/ 599 w 1125"/>
                <a:gd name="T37" fmla="*/ 39 h 1220"/>
                <a:gd name="T38" fmla="*/ 604 w 1125"/>
                <a:gd name="T39" fmla="*/ 34 h 1220"/>
                <a:gd name="T40" fmla="*/ 622 w 1125"/>
                <a:gd name="T41" fmla="*/ 33 h 1220"/>
                <a:gd name="T42" fmla="*/ 645 w 1125"/>
                <a:gd name="T43" fmla="*/ 42 h 1220"/>
                <a:gd name="T44" fmla="*/ 660 w 1125"/>
                <a:gd name="T45" fmla="*/ 43 h 1220"/>
                <a:gd name="T46" fmla="*/ 719 w 1125"/>
                <a:gd name="T47" fmla="*/ 64 h 1220"/>
                <a:gd name="T48" fmla="*/ 780 w 1125"/>
                <a:gd name="T49" fmla="*/ 88 h 1220"/>
                <a:gd name="T50" fmla="*/ 815 w 1125"/>
                <a:gd name="T51" fmla="*/ 112 h 1220"/>
                <a:gd name="T52" fmla="*/ 894 w 1125"/>
                <a:gd name="T53" fmla="*/ 165 h 1220"/>
                <a:gd name="T54" fmla="*/ 920 w 1125"/>
                <a:gd name="T55" fmla="*/ 181 h 1220"/>
                <a:gd name="T56" fmla="*/ 1018 w 1125"/>
                <a:gd name="T57" fmla="*/ 306 h 1220"/>
                <a:gd name="T58" fmla="*/ 1058 w 1125"/>
                <a:gd name="T59" fmla="*/ 403 h 1220"/>
                <a:gd name="T60" fmla="*/ 1084 w 1125"/>
                <a:gd name="T61" fmla="*/ 527 h 1220"/>
                <a:gd name="T62" fmla="*/ 1085 w 1125"/>
                <a:gd name="T63" fmla="*/ 539 h 1220"/>
                <a:gd name="T64" fmla="*/ 1085 w 1125"/>
                <a:gd name="T65" fmla="*/ 636 h 1220"/>
                <a:gd name="T66" fmla="*/ 1084 w 1125"/>
                <a:gd name="T67" fmla="*/ 742 h 1220"/>
                <a:gd name="T68" fmla="*/ 1054 w 1125"/>
                <a:gd name="T69" fmla="*/ 834 h 1220"/>
                <a:gd name="T70" fmla="*/ 1016 w 1125"/>
                <a:gd name="T71" fmla="*/ 908 h 1220"/>
                <a:gd name="T72" fmla="*/ 900 w 1125"/>
                <a:gd name="T73" fmla="*/ 1053 h 1220"/>
                <a:gd name="T74" fmla="*/ 660 w 1125"/>
                <a:gd name="T75" fmla="*/ 1164 h 1220"/>
                <a:gd name="T76" fmla="*/ 520 w 1125"/>
                <a:gd name="T77" fmla="*/ 1179 h 1220"/>
                <a:gd name="T78" fmla="*/ 439 w 1125"/>
                <a:gd name="T79" fmla="*/ 1166 h 1220"/>
                <a:gd name="T80" fmla="*/ 379 w 1125"/>
                <a:gd name="T81" fmla="*/ 1153 h 1220"/>
                <a:gd name="T82" fmla="*/ 289 w 1125"/>
                <a:gd name="T83" fmla="*/ 1120 h 1220"/>
                <a:gd name="T84" fmla="*/ 214 w 1125"/>
                <a:gd name="T85" fmla="*/ 1090 h 1220"/>
                <a:gd name="T86" fmla="*/ 97 w 1125"/>
                <a:gd name="T87" fmla="*/ 1004 h 1220"/>
                <a:gd name="T88" fmla="*/ 71 w 1125"/>
                <a:gd name="T89" fmla="*/ 981 h 1220"/>
                <a:gd name="T90" fmla="*/ 25 w 1125"/>
                <a:gd name="T91" fmla="*/ 932 h 1220"/>
                <a:gd name="T92" fmla="*/ 0 w 1125"/>
                <a:gd name="T93" fmla="*/ 891 h 1220"/>
                <a:gd name="T94" fmla="*/ 59 w 1125"/>
                <a:gd name="T95" fmla="*/ 1000 h 1220"/>
                <a:gd name="T96" fmla="*/ 173 w 1125"/>
                <a:gd name="T97" fmla="*/ 1107 h 1220"/>
                <a:gd name="T98" fmla="*/ 293 w 1125"/>
                <a:gd name="T99" fmla="*/ 1172 h 1220"/>
                <a:gd name="T100" fmla="*/ 412 w 1125"/>
                <a:gd name="T101" fmla="*/ 1212 h 1220"/>
                <a:gd name="T102" fmla="*/ 610 w 1125"/>
                <a:gd name="T103" fmla="*/ 1208 h 1220"/>
                <a:gd name="T104" fmla="*/ 659 w 1125"/>
                <a:gd name="T105" fmla="*/ 1196 h 1220"/>
                <a:gd name="T106" fmla="*/ 799 w 1125"/>
                <a:gd name="T107" fmla="*/ 1146 h 1220"/>
                <a:gd name="T108" fmla="*/ 869 w 1125"/>
                <a:gd name="T109" fmla="*/ 1099 h 1220"/>
                <a:gd name="T110" fmla="*/ 941 w 1125"/>
                <a:gd name="T111" fmla="*/ 1038 h 1220"/>
                <a:gd name="T112" fmla="*/ 1024 w 1125"/>
                <a:gd name="T113" fmla="*/ 942 h 1220"/>
                <a:gd name="T114" fmla="*/ 1069 w 1125"/>
                <a:gd name="T115" fmla="*/ 862 h 1220"/>
                <a:gd name="T116" fmla="*/ 1099 w 1125"/>
                <a:gd name="T117" fmla="*/ 736 h 1220"/>
                <a:gd name="T118" fmla="*/ 1108 w 1125"/>
                <a:gd name="T119" fmla="*/ 708 h 1220"/>
                <a:gd name="T120" fmla="*/ 1114 w 1125"/>
                <a:gd name="T121" fmla="*/ 635 h 1220"/>
                <a:gd name="T122" fmla="*/ 1104 w 1125"/>
                <a:gd name="T123" fmla="*/ 587 h 1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125" h="1220">
                  <a:moveTo>
                    <a:pt x="1104" y="587"/>
                  </a:moveTo>
                  <a:cubicBezTo>
                    <a:pt x="1104" y="575"/>
                    <a:pt x="1107" y="571"/>
                    <a:pt x="1118" y="570"/>
                  </a:cubicBezTo>
                  <a:cubicBezTo>
                    <a:pt x="1103" y="561"/>
                    <a:pt x="1103" y="561"/>
                    <a:pt x="1102" y="544"/>
                  </a:cubicBezTo>
                  <a:cubicBezTo>
                    <a:pt x="1101" y="523"/>
                    <a:pt x="1097" y="501"/>
                    <a:pt x="1106" y="479"/>
                  </a:cubicBezTo>
                  <a:cubicBezTo>
                    <a:pt x="1107" y="475"/>
                    <a:pt x="1106" y="469"/>
                    <a:pt x="1104" y="464"/>
                  </a:cubicBezTo>
                  <a:cubicBezTo>
                    <a:pt x="1097" y="445"/>
                    <a:pt x="1096" y="423"/>
                    <a:pt x="1086" y="404"/>
                  </a:cubicBezTo>
                  <a:cubicBezTo>
                    <a:pt x="1080" y="394"/>
                    <a:pt x="1081" y="382"/>
                    <a:pt x="1077" y="371"/>
                  </a:cubicBezTo>
                  <a:cubicBezTo>
                    <a:pt x="1067" y="347"/>
                    <a:pt x="1052" y="326"/>
                    <a:pt x="1041" y="303"/>
                  </a:cubicBezTo>
                  <a:cubicBezTo>
                    <a:pt x="1035" y="291"/>
                    <a:pt x="1027" y="282"/>
                    <a:pt x="1017" y="275"/>
                  </a:cubicBezTo>
                  <a:cubicBezTo>
                    <a:pt x="1009" y="269"/>
                    <a:pt x="1001" y="261"/>
                    <a:pt x="995" y="252"/>
                  </a:cubicBezTo>
                  <a:cubicBezTo>
                    <a:pt x="971" y="224"/>
                    <a:pt x="951" y="192"/>
                    <a:pt x="921" y="168"/>
                  </a:cubicBezTo>
                  <a:cubicBezTo>
                    <a:pt x="906" y="156"/>
                    <a:pt x="893" y="140"/>
                    <a:pt x="877" y="130"/>
                  </a:cubicBezTo>
                  <a:cubicBezTo>
                    <a:pt x="851" y="113"/>
                    <a:pt x="826" y="94"/>
                    <a:pt x="797" y="82"/>
                  </a:cubicBezTo>
                  <a:cubicBezTo>
                    <a:pt x="765" y="69"/>
                    <a:pt x="736" y="49"/>
                    <a:pt x="702" y="41"/>
                  </a:cubicBezTo>
                  <a:cubicBezTo>
                    <a:pt x="685" y="37"/>
                    <a:pt x="669" y="32"/>
                    <a:pt x="654" y="24"/>
                  </a:cubicBezTo>
                  <a:cubicBezTo>
                    <a:pt x="627" y="10"/>
                    <a:pt x="600" y="0"/>
                    <a:pt x="569" y="9"/>
                  </a:cubicBezTo>
                  <a:cubicBezTo>
                    <a:pt x="564" y="11"/>
                    <a:pt x="561" y="10"/>
                    <a:pt x="560" y="15"/>
                  </a:cubicBezTo>
                  <a:cubicBezTo>
                    <a:pt x="560" y="20"/>
                    <a:pt x="561" y="25"/>
                    <a:pt x="565" y="27"/>
                  </a:cubicBezTo>
                  <a:cubicBezTo>
                    <a:pt x="576" y="32"/>
                    <a:pt x="589" y="29"/>
                    <a:pt x="599" y="39"/>
                  </a:cubicBezTo>
                  <a:cubicBezTo>
                    <a:pt x="600" y="40"/>
                    <a:pt x="603" y="36"/>
                    <a:pt x="604" y="34"/>
                  </a:cubicBezTo>
                  <a:cubicBezTo>
                    <a:pt x="609" y="22"/>
                    <a:pt x="617" y="26"/>
                    <a:pt x="622" y="33"/>
                  </a:cubicBezTo>
                  <a:cubicBezTo>
                    <a:pt x="628" y="42"/>
                    <a:pt x="636" y="43"/>
                    <a:pt x="645" y="42"/>
                  </a:cubicBezTo>
                  <a:cubicBezTo>
                    <a:pt x="651" y="41"/>
                    <a:pt x="655" y="42"/>
                    <a:pt x="660" y="43"/>
                  </a:cubicBezTo>
                  <a:cubicBezTo>
                    <a:pt x="680" y="48"/>
                    <a:pt x="700" y="55"/>
                    <a:pt x="719" y="64"/>
                  </a:cubicBezTo>
                  <a:cubicBezTo>
                    <a:pt x="739" y="73"/>
                    <a:pt x="761" y="75"/>
                    <a:pt x="780" y="88"/>
                  </a:cubicBezTo>
                  <a:cubicBezTo>
                    <a:pt x="792" y="96"/>
                    <a:pt x="802" y="105"/>
                    <a:pt x="815" y="112"/>
                  </a:cubicBezTo>
                  <a:cubicBezTo>
                    <a:pt x="842" y="128"/>
                    <a:pt x="871" y="142"/>
                    <a:pt x="894" y="165"/>
                  </a:cubicBezTo>
                  <a:cubicBezTo>
                    <a:pt x="900" y="172"/>
                    <a:pt x="912" y="172"/>
                    <a:pt x="920" y="181"/>
                  </a:cubicBezTo>
                  <a:cubicBezTo>
                    <a:pt x="954" y="221"/>
                    <a:pt x="991" y="260"/>
                    <a:pt x="1018" y="306"/>
                  </a:cubicBezTo>
                  <a:cubicBezTo>
                    <a:pt x="1036" y="336"/>
                    <a:pt x="1044" y="371"/>
                    <a:pt x="1058" y="403"/>
                  </a:cubicBezTo>
                  <a:cubicBezTo>
                    <a:pt x="1074" y="443"/>
                    <a:pt x="1071" y="487"/>
                    <a:pt x="1084" y="527"/>
                  </a:cubicBezTo>
                  <a:cubicBezTo>
                    <a:pt x="1086" y="531"/>
                    <a:pt x="1085" y="535"/>
                    <a:pt x="1085" y="539"/>
                  </a:cubicBezTo>
                  <a:cubicBezTo>
                    <a:pt x="1085" y="572"/>
                    <a:pt x="1089" y="604"/>
                    <a:pt x="1085" y="636"/>
                  </a:cubicBezTo>
                  <a:cubicBezTo>
                    <a:pt x="1081" y="671"/>
                    <a:pt x="1092" y="706"/>
                    <a:pt x="1084" y="742"/>
                  </a:cubicBezTo>
                  <a:cubicBezTo>
                    <a:pt x="1076" y="773"/>
                    <a:pt x="1064" y="803"/>
                    <a:pt x="1054" y="834"/>
                  </a:cubicBezTo>
                  <a:cubicBezTo>
                    <a:pt x="1045" y="860"/>
                    <a:pt x="1029" y="883"/>
                    <a:pt x="1016" y="908"/>
                  </a:cubicBezTo>
                  <a:cubicBezTo>
                    <a:pt x="987" y="965"/>
                    <a:pt x="948" y="1013"/>
                    <a:pt x="900" y="1053"/>
                  </a:cubicBezTo>
                  <a:cubicBezTo>
                    <a:pt x="830" y="1111"/>
                    <a:pt x="749" y="1147"/>
                    <a:pt x="660" y="1164"/>
                  </a:cubicBezTo>
                  <a:cubicBezTo>
                    <a:pt x="613" y="1173"/>
                    <a:pt x="567" y="1177"/>
                    <a:pt x="520" y="1179"/>
                  </a:cubicBezTo>
                  <a:cubicBezTo>
                    <a:pt x="491" y="1181"/>
                    <a:pt x="466" y="1169"/>
                    <a:pt x="439" y="1166"/>
                  </a:cubicBezTo>
                  <a:cubicBezTo>
                    <a:pt x="419" y="1163"/>
                    <a:pt x="398" y="1159"/>
                    <a:pt x="379" y="1153"/>
                  </a:cubicBezTo>
                  <a:cubicBezTo>
                    <a:pt x="348" y="1143"/>
                    <a:pt x="318" y="1131"/>
                    <a:pt x="289" y="1120"/>
                  </a:cubicBezTo>
                  <a:cubicBezTo>
                    <a:pt x="264" y="1110"/>
                    <a:pt x="237" y="1104"/>
                    <a:pt x="214" y="1090"/>
                  </a:cubicBezTo>
                  <a:cubicBezTo>
                    <a:pt x="173" y="1064"/>
                    <a:pt x="136" y="1032"/>
                    <a:pt x="97" y="1004"/>
                  </a:cubicBezTo>
                  <a:cubicBezTo>
                    <a:pt x="87" y="997"/>
                    <a:pt x="82" y="986"/>
                    <a:pt x="71" y="981"/>
                  </a:cubicBezTo>
                  <a:cubicBezTo>
                    <a:pt x="51" y="970"/>
                    <a:pt x="35" y="954"/>
                    <a:pt x="25" y="932"/>
                  </a:cubicBezTo>
                  <a:cubicBezTo>
                    <a:pt x="18" y="918"/>
                    <a:pt x="8" y="905"/>
                    <a:pt x="0" y="891"/>
                  </a:cubicBezTo>
                  <a:cubicBezTo>
                    <a:pt x="15" y="930"/>
                    <a:pt x="34" y="966"/>
                    <a:pt x="59" y="1000"/>
                  </a:cubicBezTo>
                  <a:cubicBezTo>
                    <a:pt x="91" y="1042"/>
                    <a:pt x="131" y="1076"/>
                    <a:pt x="173" y="1107"/>
                  </a:cubicBezTo>
                  <a:cubicBezTo>
                    <a:pt x="210" y="1135"/>
                    <a:pt x="253" y="1150"/>
                    <a:pt x="293" y="1172"/>
                  </a:cubicBezTo>
                  <a:cubicBezTo>
                    <a:pt x="329" y="1192"/>
                    <a:pt x="370" y="1207"/>
                    <a:pt x="412" y="1212"/>
                  </a:cubicBezTo>
                  <a:cubicBezTo>
                    <a:pt x="478" y="1220"/>
                    <a:pt x="544" y="1213"/>
                    <a:pt x="610" y="1208"/>
                  </a:cubicBezTo>
                  <a:cubicBezTo>
                    <a:pt x="627" y="1206"/>
                    <a:pt x="642" y="1198"/>
                    <a:pt x="659" y="1196"/>
                  </a:cubicBezTo>
                  <a:cubicBezTo>
                    <a:pt x="709" y="1189"/>
                    <a:pt x="756" y="1173"/>
                    <a:pt x="799" y="1146"/>
                  </a:cubicBezTo>
                  <a:cubicBezTo>
                    <a:pt x="824" y="1132"/>
                    <a:pt x="846" y="1115"/>
                    <a:pt x="869" y="1099"/>
                  </a:cubicBezTo>
                  <a:cubicBezTo>
                    <a:pt x="896" y="1081"/>
                    <a:pt x="918" y="1059"/>
                    <a:pt x="941" y="1038"/>
                  </a:cubicBezTo>
                  <a:cubicBezTo>
                    <a:pt x="973" y="1010"/>
                    <a:pt x="997" y="974"/>
                    <a:pt x="1024" y="942"/>
                  </a:cubicBezTo>
                  <a:cubicBezTo>
                    <a:pt x="1045" y="918"/>
                    <a:pt x="1061" y="891"/>
                    <a:pt x="1069" y="862"/>
                  </a:cubicBezTo>
                  <a:cubicBezTo>
                    <a:pt x="1081" y="820"/>
                    <a:pt x="1087" y="778"/>
                    <a:pt x="1099" y="736"/>
                  </a:cubicBezTo>
                  <a:cubicBezTo>
                    <a:pt x="1101" y="727"/>
                    <a:pt x="1103" y="717"/>
                    <a:pt x="1108" y="708"/>
                  </a:cubicBezTo>
                  <a:cubicBezTo>
                    <a:pt x="1121" y="685"/>
                    <a:pt x="1125" y="661"/>
                    <a:pt x="1114" y="635"/>
                  </a:cubicBezTo>
                  <a:cubicBezTo>
                    <a:pt x="1107" y="620"/>
                    <a:pt x="1104" y="604"/>
                    <a:pt x="1104" y="58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accent1"/>
                </a:solidFill>
                <a:latin typeface="+mj-ea"/>
                <a:ea typeface="+mj-ea"/>
              </a:endParaRPr>
            </a:p>
          </p:txBody>
        </p:sp>
        <p:sp>
          <p:nvSpPr>
            <p:cNvPr id="65" name="任意多边形 17">
              <a:extLst>
                <a:ext uri="{FF2B5EF4-FFF2-40B4-BE49-F238E27FC236}">
                  <a16:creationId xmlns:a16="http://schemas.microsoft.com/office/drawing/2014/main" id="{E4521283-B726-4FD7-9147-A09C92CFD6B6}"/>
                </a:ext>
              </a:extLst>
            </p:cNvPr>
            <p:cNvSpPr/>
            <p:nvPr/>
          </p:nvSpPr>
          <p:spPr bwMode="auto">
            <a:xfrm>
              <a:off x="5147184" y="1582284"/>
              <a:ext cx="1291443" cy="572644"/>
            </a:xfrm>
            <a:custGeom>
              <a:avLst/>
              <a:gdLst>
                <a:gd name="T0" fmla="*/ 22 w 454"/>
                <a:gd name="T1" fmla="*/ 188 h 201"/>
                <a:gd name="T2" fmla="*/ 54 w 454"/>
                <a:gd name="T3" fmla="*/ 158 h 201"/>
                <a:gd name="T4" fmla="*/ 96 w 454"/>
                <a:gd name="T5" fmla="*/ 118 h 201"/>
                <a:gd name="T6" fmla="*/ 113 w 454"/>
                <a:gd name="T7" fmla="*/ 109 h 201"/>
                <a:gd name="T8" fmla="*/ 100 w 454"/>
                <a:gd name="T9" fmla="*/ 138 h 201"/>
                <a:gd name="T10" fmla="*/ 126 w 454"/>
                <a:gd name="T11" fmla="*/ 124 h 201"/>
                <a:gd name="T12" fmla="*/ 193 w 454"/>
                <a:gd name="T13" fmla="*/ 88 h 201"/>
                <a:gd name="T14" fmla="*/ 302 w 454"/>
                <a:gd name="T15" fmla="*/ 48 h 201"/>
                <a:gd name="T16" fmla="*/ 327 w 454"/>
                <a:gd name="T17" fmla="*/ 43 h 201"/>
                <a:gd name="T18" fmla="*/ 397 w 454"/>
                <a:gd name="T19" fmla="*/ 39 h 201"/>
                <a:gd name="T20" fmla="*/ 424 w 454"/>
                <a:gd name="T21" fmla="*/ 39 h 201"/>
                <a:gd name="T22" fmla="*/ 437 w 454"/>
                <a:gd name="T23" fmla="*/ 28 h 201"/>
                <a:gd name="T24" fmla="*/ 447 w 454"/>
                <a:gd name="T25" fmla="*/ 16 h 201"/>
                <a:gd name="T26" fmla="*/ 454 w 454"/>
                <a:gd name="T27" fmla="*/ 12 h 201"/>
                <a:gd name="T28" fmla="*/ 447 w 454"/>
                <a:gd name="T29" fmla="*/ 6 h 201"/>
                <a:gd name="T30" fmla="*/ 436 w 454"/>
                <a:gd name="T31" fmla="*/ 4 h 201"/>
                <a:gd name="T32" fmla="*/ 259 w 454"/>
                <a:gd name="T33" fmla="*/ 36 h 201"/>
                <a:gd name="T34" fmla="*/ 242 w 454"/>
                <a:gd name="T35" fmla="*/ 41 h 201"/>
                <a:gd name="T36" fmla="*/ 167 w 454"/>
                <a:gd name="T37" fmla="*/ 66 h 201"/>
                <a:gd name="T38" fmla="*/ 125 w 454"/>
                <a:gd name="T39" fmla="*/ 78 h 201"/>
                <a:gd name="T40" fmla="*/ 115 w 454"/>
                <a:gd name="T41" fmla="*/ 79 h 201"/>
                <a:gd name="T42" fmla="*/ 84 w 454"/>
                <a:gd name="T43" fmla="*/ 107 h 201"/>
                <a:gd name="T44" fmla="*/ 68 w 454"/>
                <a:gd name="T45" fmla="*/ 122 h 201"/>
                <a:gd name="T46" fmla="*/ 6 w 454"/>
                <a:gd name="T47" fmla="*/ 174 h 201"/>
                <a:gd name="T48" fmla="*/ 6 w 454"/>
                <a:gd name="T49" fmla="*/ 195 h 201"/>
                <a:gd name="T50" fmla="*/ 22 w 454"/>
                <a:gd name="T51" fmla="*/ 188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454" h="201">
                  <a:moveTo>
                    <a:pt x="22" y="188"/>
                  </a:moveTo>
                  <a:cubicBezTo>
                    <a:pt x="31" y="177"/>
                    <a:pt x="43" y="166"/>
                    <a:pt x="54" y="158"/>
                  </a:cubicBezTo>
                  <a:cubicBezTo>
                    <a:pt x="70" y="146"/>
                    <a:pt x="86" y="137"/>
                    <a:pt x="96" y="118"/>
                  </a:cubicBezTo>
                  <a:cubicBezTo>
                    <a:pt x="98" y="112"/>
                    <a:pt x="104" y="109"/>
                    <a:pt x="113" y="109"/>
                  </a:cubicBezTo>
                  <a:cubicBezTo>
                    <a:pt x="109" y="118"/>
                    <a:pt x="102" y="125"/>
                    <a:pt x="100" y="138"/>
                  </a:cubicBezTo>
                  <a:cubicBezTo>
                    <a:pt x="110" y="132"/>
                    <a:pt x="119" y="129"/>
                    <a:pt x="126" y="124"/>
                  </a:cubicBezTo>
                  <a:cubicBezTo>
                    <a:pt x="148" y="112"/>
                    <a:pt x="169" y="97"/>
                    <a:pt x="193" y="88"/>
                  </a:cubicBezTo>
                  <a:cubicBezTo>
                    <a:pt x="228" y="72"/>
                    <a:pt x="265" y="59"/>
                    <a:pt x="302" y="48"/>
                  </a:cubicBezTo>
                  <a:cubicBezTo>
                    <a:pt x="310" y="46"/>
                    <a:pt x="319" y="44"/>
                    <a:pt x="327" y="43"/>
                  </a:cubicBezTo>
                  <a:cubicBezTo>
                    <a:pt x="351" y="43"/>
                    <a:pt x="373" y="33"/>
                    <a:pt x="397" y="39"/>
                  </a:cubicBezTo>
                  <a:cubicBezTo>
                    <a:pt x="406" y="41"/>
                    <a:pt x="416" y="37"/>
                    <a:pt x="424" y="39"/>
                  </a:cubicBezTo>
                  <a:cubicBezTo>
                    <a:pt x="435" y="41"/>
                    <a:pt x="437" y="36"/>
                    <a:pt x="437" y="28"/>
                  </a:cubicBezTo>
                  <a:cubicBezTo>
                    <a:pt x="437" y="21"/>
                    <a:pt x="439" y="16"/>
                    <a:pt x="447" y="16"/>
                  </a:cubicBezTo>
                  <a:cubicBezTo>
                    <a:pt x="450" y="16"/>
                    <a:pt x="454" y="16"/>
                    <a:pt x="454" y="12"/>
                  </a:cubicBezTo>
                  <a:cubicBezTo>
                    <a:pt x="454" y="8"/>
                    <a:pt x="450" y="7"/>
                    <a:pt x="447" y="6"/>
                  </a:cubicBezTo>
                  <a:cubicBezTo>
                    <a:pt x="444" y="5"/>
                    <a:pt x="440" y="4"/>
                    <a:pt x="436" y="4"/>
                  </a:cubicBezTo>
                  <a:cubicBezTo>
                    <a:pt x="374" y="0"/>
                    <a:pt x="315" y="9"/>
                    <a:pt x="259" y="36"/>
                  </a:cubicBezTo>
                  <a:cubicBezTo>
                    <a:pt x="254" y="38"/>
                    <a:pt x="248" y="43"/>
                    <a:pt x="242" y="41"/>
                  </a:cubicBezTo>
                  <a:cubicBezTo>
                    <a:pt x="211" y="31"/>
                    <a:pt x="190" y="54"/>
                    <a:pt x="167" y="66"/>
                  </a:cubicBezTo>
                  <a:cubicBezTo>
                    <a:pt x="153" y="73"/>
                    <a:pt x="142" y="82"/>
                    <a:pt x="125" y="78"/>
                  </a:cubicBezTo>
                  <a:cubicBezTo>
                    <a:pt x="122" y="77"/>
                    <a:pt x="118" y="77"/>
                    <a:pt x="115" y="79"/>
                  </a:cubicBezTo>
                  <a:cubicBezTo>
                    <a:pt x="103" y="86"/>
                    <a:pt x="90" y="93"/>
                    <a:pt x="84" y="107"/>
                  </a:cubicBezTo>
                  <a:cubicBezTo>
                    <a:pt x="81" y="114"/>
                    <a:pt x="75" y="118"/>
                    <a:pt x="68" y="122"/>
                  </a:cubicBezTo>
                  <a:cubicBezTo>
                    <a:pt x="43" y="135"/>
                    <a:pt x="22" y="152"/>
                    <a:pt x="6" y="174"/>
                  </a:cubicBezTo>
                  <a:cubicBezTo>
                    <a:pt x="0" y="181"/>
                    <a:pt x="0" y="190"/>
                    <a:pt x="6" y="195"/>
                  </a:cubicBezTo>
                  <a:cubicBezTo>
                    <a:pt x="12" y="201"/>
                    <a:pt x="18" y="193"/>
                    <a:pt x="22" y="18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accent1"/>
                </a:solidFill>
                <a:latin typeface="+mj-ea"/>
                <a:ea typeface="+mj-ea"/>
              </a:endParaRPr>
            </a:p>
          </p:txBody>
        </p:sp>
        <p:sp>
          <p:nvSpPr>
            <p:cNvPr id="66" name="任意多边形 18">
              <a:extLst>
                <a:ext uri="{FF2B5EF4-FFF2-40B4-BE49-F238E27FC236}">
                  <a16:creationId xmlns:a16="http://schemas.microsoft.com/office/drawing/2014/main" id="{A8A68AFB-E95A-47F0-BB1B-4BFF45A5DC84}"/>
                </a:ext>
              </a:extLst>
            </p:cNvPr>
            <p:cNvSpPr/>
            <p:nvPr/>
          </p:nvSpPr>
          <p:spPr bwMode="auto">
            <a:xfrm>
              <a:off x="5044156" y="226035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accent1"/>
                </a:solidFill>
                <a:latin typeface="+mj-ea"/>
                <a:ea typeface="+mj-ea"/>
              </a:endParaRPr>
            </a:p>
          </p:txBody>
        </p:sp>
        <p:sp>
          <p:nvSpPr>
            <p:cNvPr id="67" name="任意多边形 19">
              <a:extLst>
                <a:ext uri="{FF2B5EF4-FFF2-40B4-BE49-F238E27FC236}">
                  <a16:creationId xmlns:a16="http://schemas.microsoft.com/office/drawing/2014/main" id="{26799540-2B87-4BD8-A076-6AA1C2459B00}"/>
                </a:ext>
              </a:extLst>
            </p:cNvPr>
            <p:cNvSpPr/>
            <p:nvPr/>
          </p:nvSpPr>
          <p:spPr bwMode="auto">
            <a:xfrm>
              <a:off x="4574540" y="2260352"/>
              <a:ext cx="469616" cy="1520262"/>
            </a:xfrm>
            <a:custGeom>
              <a:avLst/>
              <a:gdLst>
                <a:gd name="T0" fmla="*/ 29 w 165"/>
                <a:gd name="T1" fmla="*/ 361 h 534"/>
                <a:gd name="T2" fmla="*/ 41 w 165"/>
                <a:gd name="T3" fmla="*/ 269 h 534"/>
                <a:gd name="T4" fmla="*/ 95 w 165"/>
                <a:gd name="T5" fmla="*/ 117 h 534"/>
                <a:gd name="T6" fmla="*/ 159 w 165"/>
                <a:gd name="T7" fmla="*/ 14 h 534"/>
                <a:gd name="T8" fmla="*/ 165 w 165"/>
                <a:gd name="T9" fmla="*/ 0 h 534"/>
                <a:gd name="T10" fmla="*/ 148 w 165"/>
                <a:gd name="T11" fmla="*/ 9 h 534"/>
                <a:gd name="T12" fmla="*/ 108 w 165"/>
                <a:gd name="T13" fmla="*/ 66 h 534"/>
                <a:gd name="T14" fmla="*/ 55 w 165"/>
                <a:gd name="T15" fmla="*/ 151 h 534"/>
                <a:gd name="T16" fmla="*/ 10 w 165"/>
                <a:gd name="T17" fmla="*/ 321 h 534"/>
                <a:gd name="T18" fmla="*/ 20 w 165"/>
                <a:gd name="T19" fmla="*/ 495 h 534"/>
                <a:gd name="T20" fmla="*/ 33 w 165"/>
                <a:gd name="T21" fmla="*/ 534 h 534"/>
                <a:gd name="T22" fmla="*/ 37 w 165"/>
                <a:gd name="T23" fmla="*/ 521 h 534"/>
                <a:gd name="T24" fmla="*/ 29 w 165"/>
                <a:gd name="T25" fmla="*/ 361 h 5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65" h="534">
                  <a:moveTo>
                    <a:pt x="29" y="361"/>
                  </a:moveTo>
                  <a:cubicBezTo>
                    <a:pt x="33" y="330"/>
                    <a:pt x="35" y="300"/>
                    <a:pt x="41" y="269"/>
                  </a:cubicBezTo>
                  <a:cubicBezTo>
                    <a:pt x="53" y="216"/>
                    <a:pt x="78" y="168"/>
                    <a:pt x="95" y="117"/>
                  </a:cubicBezTo>
                  <a:cubicBezTo>
                    <a:pt x="107" y="78"/>
                    <a:pt x="133" y="45"/>
                    <a:pt x="159" y="14"/>
                  </a:cubicBezTo>
                  <a:cubicBezTo>
                    <a:pt x="163" y="9"/>
                    <a:pt x="165" y="5"/>
                    <a:pt x="165" y="0"/>
                  </a:cubicBezTo>
                  <a:cubicBezTo>
                    <a:pt x="157" y="0"/>
                    <a:pt x="152" y="2"/>
                    <a:pt x="148" y="9"/>
                  </a:cubicBezTo>
                  <a:cubicBezTo>
                    <a:pt x="137" y="30"/>
                    <a:pt x="122" y="47"/>
                    <a:pt x="108" y="66"/>
                  </a:cubicBezTo>
                  <a:cubicBezTo>
                    <a:pt x="88" y="93"/>
                    <a:pt x="68" y="120"/>
                    <a:pt x="55" y="151"/>
                  </a:cubicBezTo>
                  <a:cubicBezTo>
                    <a:pt x="33" y="206"/>
                    <a:pt x="19" y="263"/>
                    <a:pt x="10" y="321"/>
                  </a:cubicBezTo>
                  <a:cubicBezTo>
                    <a:pt x="0" y="379"/>
                    <a:pt x="11" y="437"/>
                    <a:pt x="20" y="495"/>
                  </a:cubicBezTo>
                  <a:cubicBezTo>
                    <a:pt x="22" y="508"/>
                    <a:pt x="29" y="521"/>
                    <a:pt x="33" y="534"/>
                  </a:cubicBezTo>
                  <a:cubicBezTo>
                    <a:pt x="39" y="529"/>
                    <a:pt x="37" y="525"/>
                    <a:pt x="37" y="521"/>
                  </a:cubicBezTo>
                  <a:cubicBezTo>
                    <a:pt x="32" y="468"/>
                    <a:pt x="22" y="415"/>
                    <a:pt x="29" y="36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accent1"/>
                </a:solidFill>
                <a:latin typeface="+mj-ea"/>
                <a:ea typeface="+mj-ea"/>
              </a:endParaRPr>
            </a:p>
          </p:txBody>
        </p:sp>
        <p:sp>
          <p:nvSpPr>
            <p:cNvPr id="68" name="任意多边形 20">
              <a:extLst>
                <a:ext uri="{FF2B5EF4-FFF2-40B4-BE49-F238E27FC236}">
                  <a16:creationId xmlns:a16="http://schemas.microsoft.com/office/drawing/2014/main" id="{4A0EF589-1298-458B-9B5E-38CC7D951D63}"/>
                </a:ext>
              </a:extLst>
            </p:cNvPr>
            <p:cNvSpPr/>
            <p:nvPr/>
          </p:nvSpPr>
          <p:spPr bwMode="auto">
            <a:xfrm>
              <a:off x="4667984" y="3917185"/>
              <a:ext cx="117404" cy="194076"/>
            </a:xfrm>
            <a:custGeom>
              <a:avLst/>
              <a:gdLst>
                <a:gd name="T0" fmla="*/ 41 w 41"/>
                <a:gd name="T1" fmla="*/ 68 h 68"/>
                <a:gd name="T2" fmla="*/ 9 w 41"/>
                <a:gd name="T3" fmla="*/ 0 h 68"/>
                <a:gd name="T4" fmla="*/ 41 w 41"/>
                <a:gd name="T5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1" h="68">
                  <a:moveTo>
                    <a:pt x="41" y="68"/>
                  </a:moveTo>
                  <a:cubicBezTo>
                    <a:pt x="34" y="44"/>
                    <a:pt x="29" y="19"/>
                    <a:pt x="9" y="0"/>
                  </a:cubicBezTo>
                  <a:cubicBezTo>
                    <a:pt x="0" y="38"/>
                    <a:pt x="9" y="59"/>
                    <a:pt x="41" y="6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accent1"/>
                </a:solidFill>
                <a:latin typeface="+mj-ea"/>
                <a:ea typeface="+mj-ea"/>
              </a:endParaRPr>
            </a:p>
          </p:txBody>
        </p:sp>
        <p:sp>
          <p:nvSpPr>
            <p:cNvPr id="69" name="任意多边形 21">
              <a:extLst>
                <a:ext uri="{FF2B5EF4-FFF2-40B4-BE49-F238E27FC236}">
                  <a16:creationId xmlns:a16="http://schemas.microsoft.com/office/drawing/2014/main" id="{09230BF5-0F93-42F9-A787-5BA9CBACF827}"/>
                </a:ext>
              </a:extLst>
            </p:cNvPr>
            <p:cNvSpPr/>
            <p:nvPr/>
          </p:nvSpPr>
          <p:spPr bwMode="auto">
            <a:xfrm>
              <a:off x="7949305" y="3025873"/>
              <a:ext cx="88652" cy="82662"/>
            </a:xfrm>
            <a:custGeom>
              <a:avLst/>
              <a:gdLst>
                <a:gd name="T0" fmla="*/ 16 w 31"/>
                <a:gd name="T1" fmla="*/ 0 h 29"/>
                <a:gd name="T2" fmla="*/ 1 w 31"/>
                <a:gd name="T3" fmla="*/ 17 h 29"/>
                <a:gd name="T4" fmla="*/ 18 w 31"/>
                <a:gd name="T5" fmla="*/ 29 h 29"/>
                <a:gd name="T6" fmla="*/ 30 w 31"/>
                <a:gd name="T7" fmla="*/ 19 h 29"/>
                <a:gd name="T8" fmla="*/ 16 w 31"/>
                <a:gd name="T9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29">
                  <a:moveTo>
                    <a:pt x="16" y="0"/>
                  </a:moveTo>
                  <a:cubicBezTo>
                    <a:pt x="5" y="0"/>
                    <a:pt x="0" y="9"/>
                    <a:pt x="1" y="17"/>
                  </a:cubicBezTo>
                  <a:cubicBezTo>
                    <a:pt x="1" y="24"/>
                    <a:pt x="10" y="29"/>
                    <a:pt x="18" y="29"/>
                  </a:cubicBezTo>
                  <a:cubicBezTo>
                    <a:pt x="24" y="29"/>
                    <a:pt x="31" y="27"/>
                    <a:pt x="30" y="19"/>
                  </a:cubicBezTo>
                  <a:cubicBezTo>
                    <a:pt x="30" y="9"/>
                    <a:pt x="29" y="0"/>
                    <a:pt x="1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accent1"/>
                </a:solidFill>
                <a:latin typeface="+mj-ea"/>
                <a:ea typeface="+mj-ea"/>
              </a:endParaRPr>
            </a:p>
          </p:txBody>
        </p:sp>
        <p:sp>
          <p:nvSpPr>
            <p:cNvPr id="70" name="任意多边形 22">
              <a:extLst>
                <a:ext uri="{FF2B5EF4-FFF2-40B4-BE49-F238E27FC236}">
                  <a16:creationId xmlns:a16="http://schemas.microsoft.com/office/drawing/2014/main" id="{CBB72169-90C2-443E-AE87-D728393D0B23}"/>
                </a:ext>
              </a:extLst>
            </p:cNvPr>
            <p:cNvSpPr/>
            <p:nvPr/>
          </p:nvSpPr>
          <p:spPr bwMode="auto">
            <a:xfrm>
              <a:off x="5044156" y="2198056"/>
              <a:ext cx="53910" cy="62296"/>
            </a:xfrm>
            <a:custGeom>
              <a:avLst/>
              <a:gdLst>
                <a:gd name="T0" fmla="*/ 19 w 19"/>
                <a:gd name="T1" fmla="*/ 0 h 22"/>
                <a:gd name="T2" fmla="*/ 0 w 19"/>
                <a:gd name="T3" fmla="*/ 22 h 22"/>
                <a:gd name="T4" fmla="*/ 19 w 19"/>
                <a:gd name="T5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" h="22">
                  <a:moveTo>
                    <a:pt x="19" y="0"/>
                  </a:moveTo>
                  <a:cubicBezTo>
                    <a:pt x="4" y="1"/>
                    <a:pt x="1" y="11"/>
                    <a:pt x="0" y="22"/>
                  </a:cubicBezTo>
                  <a:cubicBezTo>
                    <a:pt x="7" y="16"/>
                    <a:pt x="18" y="13"/>
                    <a:pt x="19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accent1"/>
                </a:solidFill>
                <a:latin typeface="+mj-ea"/>
                <a:ea typeface="+mj-ea"/>
              </a:endParaRPr>
            </a:p>
          </p:txBody>
        </p:sp>
        <p:sp>
          <p:nvSpPr>
            <p:cNvPr id="71" name="任意多边形 23">
              <a:extLst>
                <a:ext uri="{FF2B5EF4-FFF2-40B4-BE49-F238E27FC236}">
                  <a16:creationId xmlns:a16="http://schemas.microsoft.com/office/drawing/2014/main" id="{4DC3328F-A325-4D2A-9B87-37FA761893CD}"/>
                </a:ext>
              </a:extLst>
            </p:cNvPr>
            <p:cNvSpPr/>
            <p:nvPr/>
          </p:nvSpPr>
          <p:spPr bwMode="auto">
            <a:xfrm>
              <a:off x="5044156" y="226035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accent1"/>
                </a:solidFill>
                <a:latin typeface="+mj-ea"/>
                <a:ea typeface="+mj-ea"/>
              </a:endParaRPr>
            </a:p>
          </p:txBody>
        </p:sp>
      </p:grpSp>
      <p:grpSp>
        <p:nvGrpSpPr>
          <p:cNvPr id="72" name="组合 71">
            <a:extLst>
              <a:ext uri="{FF2B5EF4-FFF2-40B4-BE49-F238E27FC236}">
                <a16:creationId xmlns:a16="http://schemas.microsoft.com/office/drawing/2014/main" id="{A91B25EA-DDEC-41A8-9057-B51DE1920A24}"/>
              </a:ext>
            </a:extLst>
          </p:cNvPr>
          <p:cNvGrpSpPr/>
          <p:nvPr userDrawn="1"/>
        </p:nvGrpSpPr>
        <p:grpSpPr>
          <a:xfrm rot="5400000">
            <a:off x="3166657" y="3583938"/>
            <a:ext cx="2950740" cy="615554"/>
            <a:chOff x="-5708959" y="8637652"/>
            <a:chExt cx="3462329" cy="950164"/>
          </a:xfrm>
          <a:solidFill>
            <a:schemeClr val="accent1"/>
          </a:solidFill>
        </p:grpSpPr>
        <p:grpSp>
          <p:nvGrpSpPr>
            <p:cNvPr id="73" name="组合 72">
              <a:extLst>
                <a:ext uri="{FF2B5EF4-FFF2-40B4-BE49-F238E27FC236}">
                  <a16:creationId xmlns:a16="http://schemas.microsoft.com/office/drawing/2014/main" id="{E5A448D8-3411-402D-9580-E314B57E5892}"/>
                </a:ext>
              </a:extLst>
            </p:cNvPr>
            <p:cNvGrpSpPr/>
            <p:nvPr/>
          </p:nvGrpSpPr>
          <p:grpSpPr>
            <a:xfrm>
              <a:off x="-5708959" y="8637652"/>
              <a:ext cx="58729" cy="950164"/>
              <a:chOff x="-5293038" y="8588909"/>
              <a:chExt cx="97144" cy="417629"/>
            </a:xfrm>
            <a:grpFill/>
          </p:grpSpPr>
          <p:sp>
            <p:nvSpPr>
              <p:cNvPr id="79" name="矩形 78">
                <a:extLst>
                  <a:ext uri="{FF2B5EF4-FFF2-40B4-BE49-F238E27FC236}">
                    <a16:creationId xmlns:a16="http://schemas.microsoft.com/office/drawing/2014/main" id="{01AAEDCD-452A-4FD8-95C4-FD74CC915FAD}"/>
                  </a:ext>
                </a:extLst>
              </p:cNvPr>
              <p:cNvSpPr/>
              <p:nvPr/>
            </p:nvSpPr>
            <p:spPr>
              <a:xfrm>
                <a:off x="-5267325" y="8598963"/>
                <a:ext cx="45719" cy="397520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latin typeface="+mn-ea"/>
                </a:endParaRPr>
              </a:p>
            </p:txBody>
          </p:sp>
          <p:sp>
            <p:nvSpPr>
              <p:cNvPr id="80" name="梯形 79">
                <a:extLst>
                  <a:ext uri="{FF2B5EF4-FFF2-40B4-BE49-F238E27FC236}">
                    <a16:creationId xmlns:a16="http://schemas.microsoft.com/office/drawing/2014/main" id="{F924964C-1A64-4C37-BB61-F0F008EC1C2B}"/>
                  </a:ext>
                </a:extLst>
              </p:cNvPr>
              <p:cNvSpPr/>
              <p:nvPr/>
            </p:nvSpPr>
            <p:spPr>
              <a:xfrm flipV="1">
                <a:off x="-5293038" y="8588909"/>
                <a:ext cx="97144" cy="9494"/>
              </a:xfrm>
              <a:prstGeom prst="trapezoid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>
                  <a:latin typeface="+mn-ea"/>
                </a:endParaRPr>
              </a:p>
            </p:txBody>
          </p:sp>
          <p:sp>
            <p:nvSpPr>
              <p:cNvPr id="81" name="梯形 80">
                <a:extLst>
                  <a:ext uri="{FF2B5EF4-FFF2-40B4-BE49-F238E27FC236}">
                    <a16:creationId xmlns:a16="http://schemas.microsoft.com/office/drawing/2014/main" id="{E96F1421-6D6B-4831-BBFC-575CF243B71F}"/>
                  </a:ext>
                </a:extLst>
              </p:cNvPr>
              <p:cNvSpPr/>
              <p:nvPr/>
            </p:nvSpPr>
            <p:spPr>
              <a:xfrm>
                <a:off x="-5293038" y="8997044"/>
                <a:ext cx="97144" cy="9494"/>
              </a:xfrm>
              <a:prstGeom prst="trapezoid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latin typeface="+mn-ea"/>
                </a:endParaRPr>
              </a:p>
            </p:txBody>
          </p:sp>
        </p:grpSp>
        <p:sp>
          <p:nvSpPr>
            <p:cNvPr id="74" name="矩形: 圆角 73">
              <a:extLst>
                <a:ext uri="{FF2B5EF4-FFF2-40B4-BE49-F238E27FC236}">
                  <a16:creationId xmlns:a16="http://schemas.microsoft.com/office/drawing/2014/main" id="{59AF54B1-D1A4-43F5-89A7-4F577B683BE1}"/>
                </a:ext>
              </a:extLst>
            </p:cNvPr>
            <p:cNvSpPr/>
            <p:nvPr/>
          </p:nvSpPr>
          <p:spPr>
            <a:xfrm>
              <a:off x="-5650231" y="8680176"/>
              <a:ext cx="3329327" cy="865114"/>
            </a:xfrm>
            <a:prstGeom prst="roundRect">
              <a:avLst>
                <a:gd name="adj" fmla="val 3186"/>
              </a:avLst>
            </a:prstGeom>
            <a:noFill/>
            <a:ln w="635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latin typeface="+mn-ea"/>
              </a:endParaRPr>
            </a:p>
          </p:txBody>
        </p:sp>
        <p:grpSp>
          <p:nvGrpSpPr>
            <p:cNvPr id="75" name="组合 74">
              <a:extLst>
                <a:ext uri="{FF2B5EF4-FFF2-40B4-BE49-F238E27FC236}">
                  <a16:creationId xmlns:a16="http://schemas.microsoft.com/office/drawing/2014/main" id="{AD997D90-461D-451A-8448-C905290A3F82}"/>
                </a:ext>
              </a:extLst>
            </p:cNvPr>
            <p:cNvGrpSpPr/>
            <p:nvPr/>
          </p:nvGrpSpPr>
          <p:grpSpPr>
            <a:xfrm>
              <a:off x="-2305359" y="8637652"/>
              <a:ext cx="58729" cy="950164"/>
              <a:chOff x="-5293038" y="8588909"/>
              <a:chExt cx="97144" cy="417629"/>
            </a:xfrm>
            <a:grpFill/>
          </p:grpSpPr>
          <p:sp>
            <p:nvSpPr>
              <p:cNvPr id="76" name="矩形 75">
                <a:extLst>
                  <a:ext uri="{FF2B5EF4-FFF2-40B4-BE49-F238E27FC236}">
                    <a16:creationId xmlns:a16="http://schemas.microsoft.com/office/drawing/2014/main" id="{902BBDD6-E6A3-44EF-8BE6-44C90A349606}"/>
                  </a:ext>
                </a:extLst>
              </p:cNvPr>
              <p:cNvSpPr/>
              <p:nvPr/>
            </p:nvSpPr>
            <p:spPr>
              <a:xfrm>
                <a:off x="-5267325" y="8598963"/>
                <a:ext cx="45719" cy="397520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latin typeface="+mn-ea"/>
                </a:endParaRPr>
              </a:p>
            </p:txBody>
          </p:sp>
          <p:sp>
            <p:nvSpPr>
              <p:cNvPr id="77" name="梯形 76">
                <a:extLst>
                  <a:ext uri="{FF2B5EF4-FFF2-40B4-BE49-F238E27FC236}">
                    <a16:creationId xmlns:a16="http://schemas.microsoft.com/office/drawing/2014/main" id="{23E94763-1F15-4450-95A4-C236FBB24AC2}"/>
                  </a:ext>
                </a:extLst>
              </p:cNvPr>
              <p:cNvSpPr/>
              <p:nvPr/>
            </p:nvSpPr>
            <p:spPr>
              <a:xfrm flipV="1">
                <a:off x="-5293038" y="8588909"/>
                <a:ext cx="97144" cy="9494"/>
              </a:xfrm>
              <a:prstGeom prst="trapezoid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>
                  <a:latin typeface="+mn-ea"/>
                </a:endParaRPr>
              </a:p>
            </p:txBody>
          </p:sp>
          <p:sp>
            <p:nvSpPr>
              <p:cNvPr id="78" name="梯形 77">
                <a:extLst>
                  <a:ext uri="{FF2B5EF4-FFF2-40B4-BE49-F238E27FC236}">
                    <a16:creationId xmlns:a16="http://schemas.microsoft.com/office/drawing/2014/main" id="{661DFEE0-F0D6-48B0-A524-565F6A47DAC4}"/>
                  </a:ext>
                </a:extLst>
              </p:cNvPr>
              <p:cNvSpPr/>
              <p:nvPr/>
            </p:nvSpPr>
            <p:spPr>
              <a:xfrm>
                <a:off x="-5293038" y="8997044"/>
                <a:ext cx="97144" cy="9494"/>
              </a:xfrm>
              <a:prstGeom prst="trapezoid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latin typeface="+mn-ea"/>
                </a:endParaRPr>
              </a:p>
            </p:txBody>
          </p:sp>
        </p:grpSp>
      </p:grpSp>
      <p:grpSp>
        <p:nvGrpSpPr>
          <p:cNvPr id="82" name="组合 81">
            <a:extLst>
              <a:ext uri="{FF2B5EF4-FFF2-40B4-BE49-F238E27FC236}">
                <a16:creationId xmlns:a16="http://schemas.microsoft.com/office/drawing/2014/main" id="{33201C3D-BAB9-4956-8F5A-5C714C7BD7D7}"/>
              </a:ext>
            </a:extLst>
          </p:cNvPr>
          <p:cNvGrpSpPr/>
          <p:nvPr userDrawn="1"/>
        </p:nvGrpSpPr>
        <p:grpSpPr>
          <a:xfrm rot="5400000">
            <a:off x="4563503" y="3583938"/>
            <a:ext cx="2950740" cy="615554"/>
            <a:chOff x="-5708959" y="8637652"/>
            <a:chExt cx="3462329" cy="950164"/>
          </a:xfrm>
          <a:solidFill>
            <a:schemeClr val="accent1"/>
          </a:solidFill>
        </p:grpSpPr>
        <p:grpSp>
          <p:nvGrpSpPr>
            <p:cNvPr id="83" name="组合 82">
              <a:extLst>
                <a:ext uri="{FF2B5EF4-FFF2-40B4-BE49-F238E27FC236}">
                  <a16:creationId xmlns:a16="http://schemas.microsoft.com/office/drawing/2014/main" id="{DD30E725-A886-434D-8806-3BED5A0D4079}"/>
                </a:ext>
              </a:extLst>
            </p:cNvPr>
            <p:cNvGrpSpPr/>
            <p:nvPr/>
          </p:nvGrpSpPr>
          <p:grpSpPr>
            <a:xfrm>
              <a:off x="-5708959" y="8637652"/>
              <a:ext cx="58729" cy="950164"/>
              <a:chOff x="-5293038" y="8588909"/>
              <a:chExt cx="97144" cy="417629"/>
            </a:xfrm>
            <a:grpFill/>
          </p:grpSpPr>
          <p:sp>
            <p:nvSpPr>
              <p:cNvPr id="89" name="矩形 88">
                <a:extLst>
                  <a:ext uri="{FF2B5EF4-FFF2-40B4-BE49-F238E27FC236}">
                    <a16:creationId xmlns:a16="http://schemas.microsoft.com/office/drawing/2014/main" id="{1ADD4818-409D-4101-A35F-231E717D1BDD}"/>
                  </a:ext>
                </a:extLst>
              </p:cNvPr>
              <p:cNvSpPr/>
              <p:nvPr/>
            </p:nvSpPr>
            <p:spPr>
              <a:xfrm>
                <a:off x="-5267325" y="8598963"/>
                <a:ext cx="45719" cy="397520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latin typeface="+mn-ea"/>
                </a:endParaRPr>
              </a:p>
            </p:txBody>
          </p:sp>
          <p:sp>
            <p:nvSpPr>
              <p:cNvPr id="90" name="梯形 89">
                <a:extLst>
                  <a:ext uri="{FF2B5EF4-FFF2-40B4-BE49-F238E27FC236}">
                    <a16:creationId xmlns:a16="http://schemas.microsoft.com/office/drawing/2014/main" id="{093DFD64-4A5F-491E-A21A-0746115DABFB}"/>
                  </a:ext>
                </a:extLst>
              </p:cNvPr>
              <p:cNvSpPr/>
              <p:nvPr/>
            </p:nvSpPr>
            <p:spPr>
              <a:xfrm flipV="1">
                <a:off x="-5293038" y="8588909"/>
                <a:ext cx="97144" cy="9494"/>
              </a:xfrm>
              <a:prstGeom prst="trapezoid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>
                  <a:latin typeface="+mn-ea"/>
                </a:endParaRPr>
              </a:p>
            </p:txBody>
          </p:sp>
          <p:sp>
            <p:nvSpPr>
              <p:cNvPr id="91" name="梯形 90">
                <a:extLst>
                  <a:ext uri="{FF2B5EF4-FFF2-40B4-BE49-F238E27FC236}">
                    <a16:creationId xmlns:a16="http://schemas.microsoft.com/office/drawing/2014/main" id="{2FF5FDF3-1884-42A6-8315-0EFB837B3D3D}"/>
                  </a:ext>
                </a:extLst>
              </p:cNvPr>
              <p:cNvSpPr/>
              <p:nvPr/>
            </p:nvSpPr>
            <p:spPr>
              <a:xfrm>
                <a:off x="-5293038" y="8997044"/>
                <a:ext cx="97144" cy="9494"/>
              </a:xfrm>
              <a:prstGeom prst="trapezoid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latin typeface="+mn-ea"/>
                </a:endParaRPr>
              </a:p>
            </p:txBody>
          </p:sp>
        </p:grpSp>
        <p:sp>
          <p:nvSpPr>
            <p:cNvPr id="84" name="矩形: 圆角 83">
              <a:extLst>
                <a:ext uri="{FF2B5EF4-FFF2-40B4-BE49-F238E27FC236}">
                  <a16:creationId xmlns:a16="http://schemas.microsoft.com/office/drawing/2014/main" id="{0AF798F0-861E-431C-8F13-37FBA70B4B85}"/>
                </a:ext>
              </a:extLst>
            </p:cNvPr>
            <p:cNvSpPr/>
            <p:nvPr/>
          </p:nvSpPr>
          <p:spPr>
            <a:xfrm>
              <a:off x="-5650231" y="8680176"/>
              <a:ext cx="3329327" cy="865114"/>
            </a:xfrm>
            <a:prstGeom prst="roundRect">
              <a:avLst>
                <a:gd name="adj" fmla="val 3186"/>
              </a:avLst>
            </a:prstGeom>
            <a:noFill/>
            <a:ln w="635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latin typeface="+mn-ea"/>
              </a:endParaRPr>
            </a:p>
          </p:txBody>
        </p:sp>
        <p:grpSp>
          <p:nvGrpSpPr>
            <p:cNvPr id="85" name="组合 84">
              <a:extLst>
                <a:ext uri="{FF2B5EF4-FFF2-40B4-BE49-F238E27FC236}">
                  <a16:creationId xmlns:a16="http://schemas.microsoft.com/office/drawing/2014/main" id="{9CB14C60-39A3-4431-BF0A-6BA9E5ABB21C}"/>
                </a:ext>
              </a:extLst>
            </p:cNvPr>
            <p:cNvGrpSpPr/>
            <p:nvPr/>
          </p:nvGrpSpPr>
          <p:grpSpPr>
            <a:xfrm>
              <a:off x="-2305359" y="8637652"/>
              <a:ext cx="58729" cy="950164"/>
              <a:chOff x="-5293038" y="8588909"/>
              <a:chExt cx="97144" cy="417629"/>
            </a:xfrm>
            <a:grpFill/>
          </p:grpSpPr>
          <p:sp>
            <p:nvSpPr>
              <p:cNvPr id="86" name="矩形 85">
                <a:extLst>
                  <a:ext uri="{FF2B5EF4-FFF2-40B4-BE49-F238E27FC236}">
                    <a16:creationId xmlns:a16="http://schemas.microsoft.com/office/drawing/2014/main" id="{0DAD97E1-1164-4F69-B8D0-5E63AC780DE8}"/>
                  </a:ext>
                </a:extLst>
              </p:cNvPr>
              <p:cNvSpPr/>
              <p:nvPr/>
            </p:nvSpPr>
            <p:spPr>
              <a:xfrm>
                <a:off x="-5267325" y="8598963"/>
                <a:ext cx="45719" cy="397520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latin typeface="+mn-ea"/>
                </a:endParaRPr>
              </a:p>
            </p:txBody>
          </p:sp>
          <p:sp>
            <p:nvSpPr>
              <p:cNvPr id="87" name="梯形 86">
                <a:extLst>
                  <a:ext uri="{FF2B5EF4-FFF2-40B4-BE49-F238E27FC236}">
                    <a16:creationId xmlns:a16="http://schemas.microsoft.com/office/drawing/2014/main" id="{CDB99CD8-9A8E-44E4-9E5F-36E20BA9717F}"/>
                  </a:ext>
                </a:extLst>
              </p:cNvPr>
              <p:cNvSpPr/>
              <p:nvPr/>
            </p:nvSpPr>
            <p:spPr>
              <a:xfrm flipV="1">
                <a:off x="-5293038" y="8588909"/>
                <a:ext cx="97144" cy="9494"/>
              </a:xfrm>
              <a:prstGeom prst="trapezoid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>
                  <a:latin typeface="+mn-ea"/>
                </a:endParaRPr>
              </a:p>
            </p:txBody>
          </p:sp>
          <p:sp>
            <p:nvSpPr>
              <p:cNvPr id="88" name="梯形 87">
                <a:extLst>
                  <a:ext uri="{FF2B5EF4-FFF2-40B4-BE49-F238E27FC236}">
                    <a16:creationId xmlns:a16="http://schemas.microsoft.com/office/drawing/2014/main" id="{EADFD987-5667-4993-ADF4-AC77424118C9}"/>
                  </a:ext>
                </a:extLst>
              </p:cNvPr>
              <p:cNvSpPr/>
              <p:nvPr/>
            </p:nvSpPr>
            <p:spPr>
              <a:xfrm>
                <a:off x="-5293038" y="8997044"/>
                <a:ext cx="97144" cy="9494"/>
              </a:xfrm>
              <a:prstGeom prst="trapezoid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latin typeface="+mn-ea"/>
                </a:endParaRPr>
              </a:p>
            </p:txBody>
          </p:sp>
        </p:grpSp>
      </p:grpSp>
      <p:grpSp>
        <p:nvGrpSpPr>
          <p:cNvPr id="92" name="组合 91">
            <a:extLst>
              <a:ext uri="{FF2B5EF4-FFF2-40B4-BE49-F238E27FC236}">
                <a16:creationId xmlns:a16="http://schemas.microsoft.com/office/drawing/2014/main" id="{5F9A234F-914B-4D05-ACFC-FA1C1302EE1E}"/>
              </a:ext>
            </a:extLst>
          </p:cNvPr>
          <p:cNvGrpSpPr/>
          <p:nvPr userDrawn="1"/>
        </p:nvGrpSpPr>
        <p:grpSpPr>
          <a:xfrm rot="5400000">
            <a:off x="5881665" y="3583938"/>
            <a:ext cx="2950740" cy="615554"/>
            <a:chOff x="-5708959" y="8637652"/>
            <a:chExt cx="3462329" cy="950164"/>
          </a:xfrm>
          <a:solidFill>
            <a:schemeClr val="accent1"/>
          </a:solidFill>
        </p:grpSpPr>
        <p:grpSp>
          <p:nvGrpSpPr>
            <p:cNvPr id="93" name="组合 92">
              <a:extLst>
                <a:ext uri="{FF2B5EF4-FFF2-40B4-BE49-F238E27FC236}">
                  <a16:creationId xmlns:a16="http://schemas.microsoft.com/office/drawing/2014/main" id="{57677053-79B6-4C16-9553-6163CDCA2C3B}"/>
                </a:ext>
              </a:extLst>
            </p:cNvPr>
            <p:cNvGrpSpPr/>
            <p:nvPr/>
          </p:nvGrpSpPr>
          <p:grpSpPr>
            <a:xfrm>
              <a:off x="-5708959" y="8637652"/>
              <a:ext cx="58729" cy="950164"/>
              <a:chOff x="-5293038" y="8588909"/>
              <a:chExt cx="97144" cy="417629"/>
            </a:xfrm>
            <a:grpFill/>
          </p:grpSpPr>
          <p:sp>
            <p:nvSpPr>
              <p:cNvPr id="99" name="矩形 98">
                <a:extLst>
                  <a:ext uri="{FF2B5EF4-FFF2-40B4-BE49-F238E27FC236}">
                    <a16:creationId xmlns:a16="http://schemas.microsoft.com/office/drawing/2014/main" id="{40477B87-858C-4418-9F2C-4BB609424362}"/>
                  </a:ext>
                </a:extLst>
              </p:cNvPr>
              <p:cNvSpPr/>
              <p:nvPr/>
            </p:nvSpPr>
            <p:spPr>
              <a:xfrm>
                <a:off x="-5267325" y="8598963"/>
                <a:ext cx="45719" cy="397520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latin typeface="+mn-ea"/>
                </a:endParaRPr>
              </a:p>
            </p:txBody>
          </p:sp>
          <p:sp>
            <p:nvSpPr>
              <p:cNvPr id="100" name="梯形 99">
                <a:extLst>
                  <a:ext uri="{FF2B5EF4-FFF2-40B4-BE49-F238E27FC236}">
                    <a16:creationId xmlns:a16="http://schemas.microsoft.com/office/drawing/2014/main" id="{D1976EE8-0777-4193-A03B-92BB812B621B}"/>
                  </a:ext>
                </a:extLst>
              </p:cNvPr>
              <p:cNvSpPr/>
              <p:nvPr/>
            </p:nvSpPr>
            <p:spPr>
              <a:xfrm flipV="1">
                <a:off x="-5293038" y="8588909"/>
                <a:ext cx="97144" cy="9494"/>
              </a:xfrm>
              <a:prstGeom prst="trapezoid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>
                  <a:latin typeface="+mn-ea"/>
                </a:endParaRPr>
              </a:p>
            </p:txBody>
          </p:sp>
          <p:sp>
            <p:nvSpPr>
              <p:cNvPr id="101" name="梯形 100">
                <a:extLst>
                  <a:ext uri="{FF2B5EF4-FFF2-40B4-BE49-F238E27FC236}">
                    <a16:creationId xmlns:a16="http://schemas.microsoft.com/office/drawing/2014/main" id="{6F7EDFEE-3446-4A81-AB74-BB0E3864E678}"/>
                  </a:ext>
                </a:extLst>
              </p:cNvPr>
              <p:cNvSpPr/>
              <p:nvPr/>
            </p:nvSpPr>
            <p:spPr>
              <a:xfrm>
                <a:off x="-5293038" y="8997044"/>
                <a:ext cx="97144" cy="9494"/>
              </a:xfrm>
              <a:prstGeom prst="trapezoid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latin typeface="+mn-ea"/>
                </a:endParaRPr>
              </a:p>
            </p:txBody>
          </p:sp>
        </p:grpSp>
        <p:sp>
          <p:nvSpPr>
            <p:cNvPr id="94" name="矩形: 圆角 93">
              <a:extLst>
                <a:ext uri="{FF2B5EF4-FFF2-40B4-BE49-F238E27FC236}">
                  <a16:creationId xmlns:a16="http://schemas.microsoft.com/office/drawing/2014/main" id="{46CC81C6-B367-4A08-8DD8-B8A129921B9E}"/>
                </a:ext>
              </a:extLst>
            </p:cNvPr>
            <p:cNvSpPr/>
            <p:nvPr/>
          </p:nvSpPr>
          <p:spPr>
            <a:xfrm>
              <a:off x="-5650231" y="8680176"/>
              <a:ext cx="3329327" cy="865114"/>
            </a:xfrm>
            <a:prstGeom prst="roundRect">
              <a:avLst>
                <a:gd name="adj" fmla="val 3186"/>
              </a:avLst>
            </a:prstGeom>
            <a:noFill/>
            <a:ln w="635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latin typeface="+mn-ea"/>
              </a:endParaRPr>
            </a:p>
          </p:txBody>
        </p:sp>
        <p:grpSp>
          <p:nvGrpSpPr>
            <p:cNvPr id="95" name="组合 94">
              <a:extLst>
                <a:ext uri="{FF2B5EF4-FFF2-40B4-BE49-F238E27FC236}">
                  <a16:creationId xmlns:a16="http://schemas.microsoft.com/office/drawing/2014/main" id="{5E809B65-9987-4691-B4CF-8F7613BF0CB8}"/>
                </a:ext>
              </a:extLst>
            </p:cNvPr>
            <p:cNvGrpSpPr/>
            <p:nvPr/>
          </p:nvGrpSpPr>
          <p:grpSpPr>
            <a:xfrm>
              <a:off x="-2305359" y="8637652"/>
              <a:ext cx="58729" cy="950164"/>
              <a:chOff x="-5293038" y="8588909"/>
              <a:chExt cx="97144" cy="417629"/>
            </a:xfrm>
            <a:grpFill/>
          </p:grpSpPr>
          <p:sp>
            <p:nvSpPr>
              <p:cNvPr id="96" name="矩形 95">
                <a:extLst>
                  <a:ext uri="{FF2B5EF4-FFF2-40B4-BE49-F238E27FC236}">
                    <a16:creationId xmlns:a16="http://schemas.microsoft.com/office/drawing/2014/main" id="{952D39BA-A034-44A3-B49D-A552F06B7981}"/>
                  </a:ext>
                </a:extLst>
              </p:cNvPr>
              <p:cNvSpPr/>
              <p:nvPr/>
            </p:nvSpPr>
            <p:spPr>
              <a:xfrm>
                <a:off x="-5267325" y="8598963"/>
                <a:ext cx="45719" cy="397520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latin typeface="+mn-ea"/>
                </a:endParaRPr>
              </a:p>
            </p:txBody>
          </p:sp>
          <p:sp>
            <p:nvSpPr>
              <p:cNvPr id="97" name="梯形 96">
                <a:extLst>
                  <a:ext uri="{FF2B5EF4-FFF2-40B4-BE49-F238E27FC236}">
                    <a16:creationId xmlns:a16="http://schemas.microsoft.com/office/drawing/2014/main" id="{446406DD-E773-4B2A-8665-F63DA6394439}"/>
                  </a:ext>
                </a:extLst>
              </p:cNvPr>
              <p:cNvSpPr/>
              <p:nvPr/>
            </p:nvSpPr>
            <p:spPr>
              <a:xfrm flipV="1">
                <a:off x="-5293038" y="8588909"/>
                <a:ext cx="97144" cy="9494"/>
              </a:xfrm>
              <a:prstGeom prst="trapezoid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>
                  <a:latin typeface="+mn-ea"/>
                </a:endParaRPr>
              </a:p>
            </p:txBody>
          </p:sp>
          <p:sp>
            <p:nvSpPr>
              <p:cNvPr id="98" name="梯形 97">
                <a:extLst>
                  <a:ext uri="{FF2B5EF4-FFF2-40B4-BE49-F238E27FC236}">
                    <a16:creationId xmlns:a16="http://schemas.microsoft.com/office/drawing/2014/main" id="{2E7DC6CC-3217-4BBF-B1F9-F74B34A12393}"/>
                  </a:ext>
                </a:extLst>
              </p:cNvPr>
              <p:cNvSpPr/>
              <p:nvPr/>
            </p:nvSpPr>
            <p:spPr>
              <a:xfrm>
                <a:off x="-5293038" y="8997044"/>
                <a:ext cx="97144" cy="9494"/>
              </a:xfrm>
              <a:prstGeom prst="trapezoid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latin typeface="+mn-ea"/>
                </a:endParaRPr>
              </a:p>
            </p:txBody>
          </p:sp>
        </p:grpSp>
      </p:grpSp>
      <p:sp>
        <p:nvSpPr>
          <p:cNvPr id="102" name="文本占位符 7">
            <a:extLst>
              <a:ext uri="{FF2B5EF4-FFF2-40B4-BE49-F238E27FC236}">
                <a16:creationId xmlns:a16="http://schemas.microsoft.com/office/drawing/2014/main" id="{3BABD969-C40F-4D7D-A48E-CCDBA8B75ECB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7303697" y="2731971"/>
            <a:ext cx="341632" cy="1923604"/>
          </a:xfrm>
          <a:prstGeom prst="rect">
            <a:avLst/>
          </a:prstGeom>
          <a:noFill/>
        </p:spPr>
        <p:txBody>
          <a:bodyPr vert="eaVert" wrap="none" lIns="0" tIns="0" rIns="0" bIns="0">
            <a:spAutoFit/>
          </a:bodyPr>
          <a:lstStyle>
            <a:lvl1pPr marL="0" indent="0">
              <a:buNone/>
              <a:defRPr kumimoji="0" lang="zh-CN" altLang="en-US" sz="2400" b="0" i="0" u="none" strike="noStrike" cap="none" spc="600" normalizeH="0" baseline="0" dirty="0">
                <a:ln>
                  <a:noFill/>
                </a:ln>
                <a:effectLst/>
                <a:uLnTx/>
                <a:uFillTx/>
                <a:latin typeface="+mn-ea"/>
              </a:defRPr>
            </a:lvl1pPr>
          </a:lstStyle>
          <a:p>
            <a:pPr marL="0" lvl="0"/>
            <a:r>
              <a:rPr lang="zh-CN" altLang="en-US" dirty="0"/>
              <a:t>输入小标题</a:t>
            </a:r>
          </a:p>
        </p:txBody>
      </p:sp>
      <p:sp>
        <p:nvSpPr>
          <p:cNvPr id="103" name="文本占位符 7">
            <a:extLst>
              <a:ext uri="{FF2B5EF4-FFF2-40B4-BE49-F238E27FC236}">
                <a16:creationId xmlns:a16="http://schemas.microsoft.com/office/drawing/2014/main" id="{2D496CB4-C983-42F8-AF58-F83FFB33E3AF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5980321" y="2731971"/>
            <a:ext cx="341632" cy="1923604"/>
          </a:xfrm>
          <a:prstGeom prst="rect">
            <a:avLst/>
          </a:prstGeom>
          <a:noFill/>
        </p:spPr>
        <p:txBody>
          <a:bodyPr vert="eaVert" wrap="none" lIns="0" tIns="0" rIns="0" bIns="0">
            <a:spAutoFit/>
          </a:bodyPr>
          <a:lstStyle>
            <a:lvl1pPr marL="0" indent="0">
              <a:buNone/>
              <a:defRPr kumimoji="0" lang="zh-CN" altLang="en-US" sz="2400" b="0" i="0" u="none" strike="noStrike" cap="none" spc="600" normalizeH="0" baseline="0" dirty="0">
                <a:ln>
                  <a:noFill/>
                </a:ln>
                <a:effectLst/>
                <a:uLnTx/>
                <a:uFillTx/>
                <a:latin typeface="+mn-ea"/>
              </a:defRPr>
            </a:lvl1pPr>
          </a:lstStyle>
          <a:p>
            <a:pPr marL="0" lvl="0"/>
            <a:r>
              <a:rPr lang="zh-CN" altLang="en-US" dirty="0"/>
              <a:t>输入小标题</a:t>
            </a:r>
          </a:p>
        </p:txBody>
      </p:sp>
      <p:sp>
        <p:nvSpPr>
          <p:cNvPr id="104" name="文本占位符 7">
            <a:extLst>
              <a:ext uri="{FF2B5EF4-FFF2-40B4-BE49-F238E27FC236}">
                <a16:creationId xmlns:a16="http://schemas.microsoft.com/office/drawing/2014/main" id="{D8368BE4-2E2E-474D-B091-123B8A9BB924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4593353" y="2731971"/>
            <a:ext cx="341632" cy="1923604"/>
          </a:xfrm>
          <a:prstGeom prst="rect">
            <a:avLst/>
          </a:prstGeom>
          <a:noFill/>
        </p:spPr>
        <p:txBody>
          <a:bodyPr vert="eaVert" wrap="none" lIns="0" tIns="0" rIns="0" bIns="0">
            <a:spAutoFit/>
          </a:bodyPr>
          <a:lstStyle>
            <a:lvl1pPr marL="0" indent="0">
              <a:buNone/>
              <a:defRPr kumimoji="0" lang="zh-CN" altLang="en-US" sz="2400" b="0" i="0" u="none" strike="noStrike" cap="none" spc="600" normalizeH="0" baseline="0" dirty="0">
                <a:ln>
                  <a:noFill/>
                </a:ln>
                <a:effectLst/>
                <a:uLnTx/>
                <a:uFillTx/>
                <a:latin typeface="+mn-ea"/>
              </a:defRPr>
            </a:lvl1pPr>
          </a:lstStyle>
          <a:p>
            <a:pPr marL="0" lvl="0"/>
            <a:r>
              <a:rPr lang="zh-CN" altLang="en-US" dirty="0"/>
              <a:t>输入小标题</a:t>
            </a:r>
          </a:p>
        </p:txBody>
      </p:sp>
      <p:pic>
        <p:nvPicPr>
          <p:cNvPr id="107" name="图片 106">
            <a:extLst>
              <a:ext uri="{FF2B5EF4-FFF2-40B4-BE49-F238E27FC236}">
                <a16:creationId xmlns:a16="http://schemas.microsoft.com/office/drawing/2014/main" id="{11FD6F39-0EC8-4490-AC5F-A266345A011B}"/>
              </a:ext>
            </a:extLst>
          </p:cNvPr>
          <p:cNvPicPr>
            <a:picLocks noChangeAspect="1"/>
          </p:cNvPicPr>
          <p:nvPr userDrawn="1"/>
        </p:nvPicPr>
        <p:blipFill>
          <a:blip r:embed="rId3"/>
          <a:srcRect l="29791" t="56044" r="59955" b="12870"/>
          <a:stretch>
            <a:fillRect/>
          </a:stretch>
        </p:blipFill>
        <p:spPr>
          <a:xfrm flipH="1">
            <a:off x="2123435" y="1317124"/>
            <a:ext cx="907307" cy="693861"/>
          </a:xfrm>
          <a:custGeom>
            <a:avLst/>
            <a:gdLst>
              <a:gd name="connsiteX0" fmla="*/ 153642 w 355606"/>
              <a:gd name="connsiteY0" fmla="*/ 0 h 271949"/>
              <a:gd name="connsiteX1" fmla="*/ 7620 w 355606"/>
              <a:gd name="connsiteY1" fmla="*/ 134789 h 271949"/>
              <a:gd name="connsiteX2" fmla="*/ 0 w 355606"/>
              <a:gd name="connsiteY2" fmla="*/ 252899 h 271949"/>
              <a:gd name="connsiteX3" fmla="*/ 213360 w 355606"/>
              <a:gd name="connsiteY3" fmla="*/ 271949 h 271949"/>
              <a:gd name="connsiteX4" fmla="*/ 289560 w 355606"/>
              <a:gd name="connsiteY4" fmla="*/ 199559 h 271949"/>
              <a:gd name="connsiteX5" fmla="*/ 355606 w 355606"/>
              <a:gd name="connsiteY5" fmla="*/ 73471 h 271949"/>
              <a:gd name="connsiteX6" fmla="*/ 337841 w 355606"/>
              <a:gd name="connsiteY6" fmla="*/ 43626 h 2719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55606" h="271949">
                <a:moveTo>
                  <a:pt x="153642" y="0"/>
                </a:moveTo>
                <a:lnTo>
                  <a:pt x="7620" y="134789"/>
                </a:lnTo>
                <a:lnTo>
                  <a:pt x="0" y="252899"/>
                </a:lnTo>
                <a:lnTo>
                  <a:pt x="213360" y="271949"/>
                </a:lnTo>
                <a:lnTo>
                  <a:pt x="289560" y="199559"/>
                </a:lnTo>
                <a:lnTo>
                  <a:pt x="355606" y="73471"/>
                </a:lnTo>
                <a:lnTo>
                  <a:pt x="337841" y="43626"/>
                </a:lnTo>
                <a:close/>
              </a:path>
            </a:pathLst>
          </a:custGeom>
        </p:spPr>
      </p:pic>
    </p:spTree>
    <p:extLst>
      <p:ext uri="{BB962C8B-B14F-4D97-AF65-F5344CB8AC3E}">
        <p14:creationId xmlns:p14="http://schemas.microsoft.com/office/powerpoint/2010/main" val="3144722615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副标题页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图片 2">
            <a:extLst>
              <a:ext uri="{FF2B5EF4-FFF2-40B4-BE49-F238E27FC236}">
                <a16:creationId xmlns:a16="http://schemas.microsoft.com/office/drawing/2014/main" id="{D34996D9-4A64-48B3-8702-2DA8B593556F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8" name="文本占位符 7">
            <a:extLst>
              <a:ext uri="{FF2B5EF4-FFF2-40B4-BE49-F238E27FC236}">
                <a16:creationId xmlns:a16="http://schemas.microsoft.com/office/drawing/2014/main" id="{671EE5F9-F7C3-44CA-8F95-BEA88820ED99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10079800" y="736105"/>
            <a:ext cx="1551707" cy="1592744"/>
          </a:xfrm>
          <a:prstGeom prst="rect">
            <a:avLst/>
          </a:prstGeom>
          <a:noFill/>
        </p:spPr>
        <p:txBody>
          <a:bodyPr vert="horz" wrap="none" lIns="0" tIns="0" rIns="0" bIns="0">
            <a:spAutoFit/>
          </a:bodyPr>
          <a:lstStyle>
            <a:lvl1pPr marL="0" indent="0">
              <a:buNone/>
              <a:defRPr kumimoji="0" lang="zh-CN" altLang="en-US" sz="11500" b="0" i="0" u="none" strike="noStrike" cap="none" spc="600" normalizeH="0" baseline="0" dirty="0">
                <a:ln>
                  <a:noFill/>
                </a:ln>
                <a:solidFill>
                  <a:schemeClr val="accent1">
                    <a:alpha val="20000"/>
                  </a:schemeClr>
                </a:solidFill>
                <a:effectLst/>
                <a:uLnTx/>
                <a:uFillTx/>
                <a:latin typeface="+mj-ea"/>
                <a:ea typeface="+mj-ea"/>
              </a:defRPr>
            </a:lvl1pPr>
          </a:lstStyle>
          <a:p>
            <a:pPr marL="0" lvl="0"/>
            <a:r>
              <a:rPr lang="zh-CN" altLang="en-US" dirty="0"/>
              <a:t>壹</a:t>
            </a:r>
          </a:p>
        </p:txBody>
      </p:sp>
      <p:cxnSp>
        <p:nvCxnSpPr>
          <p:cNvPr id="6" name="直接连接符 5">
            <a:extLst>
              <a:ext uri="{FF2B5EF4-FFF2-40B4-BE49-F238E27FC236}">
                <a16:creationId xmlns:a16="http://schemas.microsoft.com/office/drawing/2014/main" id="{DD98A996-C65B-4D5C-BD54-354552C8E27C}"/>
              </a:ext>
            </a:extLst>
          </p:cNvPr>
          <p:cNvCxnSpPr>
            <a:cxnSpLocks/>
          </p:cNvCxnSpPr>
          <p:nvPr userDrawn="1"/>
        </p:nvCxnSpPr>
        <p:spPr>
          <a:xfrm>
            <a:off x="9493172" y="1504150"/>
            <a:ext cx="0" cy="31775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文本占位符 7">
            <a:extLst>
              <a:ext uri="{FF2B5EF4-FFF2-40B4-BE49-F238E27FC236}">
                <a16:creationId xmlns:a16="http://schemas.microsoft.com/office/drawing/2014/main" id="{0E418592-547C-46F8-B21E-651E1545BD8C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8634352" y="1504150"/>
            <a:ext cx="569387" cy="3262922"/>
          </a:xfrm>
          <a:prstGeom prst="rect">
            <a:avLst/>
          </a:prstGeom>
          <a:noFill/>
        </p:spPr>
        <p:txBody>
          <a:bodyPr vert="eaVert" wrap="square" lIns="0" tIns="0" rIns="0" bIns="0">
            <a:spAutoFit/>
          </a:bodyPr>
          <a:lstStyle>
            <a:lvl1pPr marL="0" indent="0">
              <a:buNone/>
              <a:defRPr kumimoji="0" lang="zh-CN" altLang="en-US" sz="4000" b="0" i="0" u="none" strike="noStrike" cap="none" spc="600" normalizeH="0" baseline="0" dirty="0" smtClean="0">
                <a:ln>
                  <a:noFill/>
                </a:ln>
                <a:effectLst/>
                <a:uLnTx/>
                <a:uFillTx/>
                <a:latin typeface="+mn-ea"/>
              </a:defRPr>
            </a:lvl1pPr>
          </a:lstStyle>
          <a:p>
            <a:pPr marL="0" lvl="0"/>
            <a:r>
              <a:rPr lang="zh-CN" altLang="en-US" dirty="0"/>
              <a:t>输入标题</a:t>
            </a:r>
          </a:p>
        </p:txBody>
      </p:sp>
      <p:sp>
        <p:nvSpPr>
          <p:cNvPr id="10" name="文本占位符 7">
            <a:extLst>
              <a:ext uri="{FF2B5EF4-FFF2-40B4-BE49-F238E27FC236}">
                <a16:creationId xmlns:a16="http://schemas.microsoft.com/office/drawing/2014/main" id="{EFC0DCB4-BD37-439C-B21E-F964251D0FA1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7295310" y="1569853"/>
            <a:ext cx="640175" cy="2293917"/>
          </a:xfrm>
          <a:prstGeom prst="rect">
            <a:avLst/>
          </a:prstGeom>
          <a:noFill/>
        </p:spPr>
        <p:txBody>
          <a:bodyPr vert="eaVert" wrap="square" lIns="0" tIns="0" rIns="0" bIns="0">
            <a:spAutoFit/>
          </a:bodyPr>
          <a:lstStyle>
            <a:lvl1pPr>
              <a:defRPr kumimoji="0" lang="zh-CN" altLang="en-US" sz="1600" b="0" i="0" u="none" strike="noStrike" cap="none" spc="300" normalizeH="0" baseline="0" dirty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/>
                <a:uLnTx/>
                <a:uFillTx/>
                <a:latin typeface="+mn-ea"/>
              </a:defRPr>
            </a:lvl1pPr>
          </a:lstStyle>
          <a:p>
            <a:pPr marL="0" lvl="0" indent="0">
              <a:lnSpc>
                <a:spcPct val="130000"/>
              </a:lnSpc>
              <a:spcBef>
                <a:spcPts val="0"/>
              </a:spcBef>
              <a:buNone/>
            </a:pPr>
            <a:r>
              <a:rPr lang="zh-CN" altLang="en-US" dirty="0"/>
              <a:t>输入标语或解释的内容</a:t>
            </a:r>
          </a:p>
        </p:txBody>
      </p:sp>
    </p:spTree>
    <p:extLst>
      <p:ext uri="{BB962C8B-B14F-4D97-AF65-F5344CB8AC3E}">
        <p14:creationId xmlns:p14="http://schemas.microsoft.com/office/powerpoint/2010/main" val="3588392426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副标题页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图片 4">
            <a:extLst>
              <a:ext uri="{FF2B5EF4-FFF2-40B4-BE49-F238E27FC236}">
                <a16:creationId xmlns:a16="http://schemas.microsoft.com/office/drawing/2014/main" id="{C857AEF8-6865-4C6C-8788-EF7CA2F8BB12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3" name="文本占位符 7">
            <a:extLst>
              <a:ext uri="{FF2B5EF4-FFF2-40B4-BE49-F238E27FC236}">
                <a16:creationId xmlns:a16="http://schemas.microsoft.com/office/drawing/2014/main" id="{48DEA573-FACF-43A2-843F-40E17BE46C01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10079800" y="736105"/>
            <a:ext cx="1551707" cy="1592744"/>
          </a:xfrm>
          <a:prstGeom prst="rect">
            <a:avLst/>
          </a:prstGeom>
          <a:noFill/>
        </p:spPr>
        <p:txBody>
          <a:bodyPr vert="horz" wrap="none" lIns="0" tIns="0" rIns="0" bIns="0">
            <a:spAutoFit/>
          </a:bodyPr>
          <a:lstStyle>
            <a:lvl1pPr marL="0" indent="0">
              <a:buNone/>
              <a:defRPr kumimoji="0" lang="zh-CN" altLang="en-US" sz="11500" b="0" i="0" u="none" strike="noStrike" cap="none" spc="600" normalizeH="0" baseline="0" dirty="0">
                <a:ln>
                  <a:noFill/>
                </a:ln>
                <a:solidFill>
                  <a:schemeClr val="accent1">
                    <a:alpha val="20000"/>
                  </a:schemeClr>
                </a:solidFill>
                <a:effectLst/>
                <a:uLnTx/>
                <a:uFillTx/>
                <a:latin typeface="+mj-ea"/>
                <a:ea typeface="+mj-ea"/>
              </a:defRPr>
            </a:lvl1pPr>
          </a:lstStyle>
          <a:p>
            <a:pPr marL="0" lvl="0"/>
            <a:r>
              <a:rPr lang="zh-CN" altLang="en-US" dirty="0"/>
              <a:t>贰</a:t>
            </a:r>
          </a:p>
        </p:txBody>
      </p:sp>
      <p:cxnSp>
        <p:nvCxnSpPr>
          <p:cNvPr id="14" name="直接连接符 13">
            <a:extLst>
              <a:ext uri="{FF2B5EF4-FFF2-40B4-BE49-F238E27FC236}">
                <a16:creationId xmlns:a16="http://schemas.microsoft.com/office/drawing/2014/main" id="{247026C7-6780-4A00-A9C3-55A4C9BE4511}"/>
              </a:ext>
            </a:extLst>
          </p:cNvPr>
          <p:cNvCxnSpPr>
            <a:cxnSpLocks/>
          </p:cNvCxnSpPr>
          <p:nvPr userDrawn="1"/>
        </p:nvCxnSpPr>
        <p:spPr>
          <a:xfrm>
            <a:off x="9493172" y="1504150"/>
            <a:ext cx="0" cy="31775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文本占位符 7">
            <a:extLst>
              <a:ext uri="{FF2B5EF4-FFF2-40B4-BE49-F238E27FC236}">
                <a16:creationId xmlns:a16="http://schemas.microsoft.com/office/drawing/2014/main" id="{84A2BB4B-56BC-4805-9522-2D62AA8CAA0D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8634352" y="1504150"/>
            <a:ext cx="569387" cy="3262922"/>
          </a:xfrm>
          <a:prstGeom prst="rect">
            <a:avLst/>
          </a:prstGeom>
          <a:noFill/>
        </p:spPr>
        <p:txBody>
          <a:bodyPr vert="eaVert" wrap="square" lIns="0" tIns="0" rIns="0" bIns="0">
            <a:spAutoFit/>
          </a:bodyPr>
          <a:lstStyle>
            <a:lvl1pPr marL="0" indent="0">
              <a:buNone/>
              <a:defRPr kumimoji="0" lang="zh-CN" altLang="en-US" sz="4000" b="0" i="0" u="none" strike="noStrike" cap="none" spc="600" normalizeH="0" baseline="0" dirty="0" smtClean="0">
                <a:ln>
                  <a:noFill/>
                </a:ln>
                <a:effectLst/>
                <a:uLnTx/>
                <a:uFillTx/>
                <a:latin typeface="+mn-ea"/>
              </a:defRPr>
            </a:lvl1pPr>
          </a:lstStyle>
          <a:p>
            <a:pPr marL="0" lvl="0"/>
            <a:r>
              <a:rPr lang="zh-CN" altLang="en-US" dirty="0"/>
              <a:t>输入标题</a:t>
            </a:r>
          </a:p>
        </p:txBody>
      </p:sp>
      <p:sp>
        <p:nvSpPr>
          <p:cNvPr id="16" name="文本占位符 7">
            <a:extLst>
              <a:ext uri="{FF2B5EF4-FFF2-40B4-BE49-F238E27FC236}">
                <a16:creationId xmlns:a16="http://schemas.microsoft.com/office/drawing/2014/main" id="{A01D5975-5398-4AFB-B7B1-BF996C00C355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7295310" y="1569853"/>
            <a:ext cx="640175" cy="2293917"/>
          </a:xfrm>
          <a:prstGeom prst="rect">
            <a:avLst/>
          </a:prstGeom>
          <a:noFill/>
        </p:spPr>
        <p:txBody>
          <a:bodyPr vert="eaVert" wrap="square" lIns="0" tIns="0" rIns="0" bIns="0">
            <a:spAutoFit/>
          </a:bodyPr>
          <a:lstStyle>
            <a:lvl1pPr>
              <a:defRPr kumimoji="0" lang="zh-CN" altLang="en-US" sz="1600" b="0" i="0" u="none" strike="noStrike" cap="none" spc="300" normalizeH="0" baseline="0" dirty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/>
                <a:uLnTx/>
                <a:uFillTx/>
                <a:latin typeface="+mn-ea"/>
              </a:defRPr>
            </a:lvl1pPr>
          </a:lstStyle>
          <a:p>
            <a:pPr marL="0" lvl="0" indent="0">
              <a:lnSpc>
                <a:spcPct val="130000"/>
              </a:lnSpc>
              <a:spcBef>
                <a:spcPts val="0"/>
              </a:spcBef>
              <a:buNone/>
            </a:pPr>
            <a:r>
              <a:rPr lang="zh-CN" altLang="en-US" dirty="0"/>
              <a:t>输入标语或解释的内容</a:t>
            </a:r>
          </a:p>
        </p:txBody>
      </p:sp>
    </p:spTree>
    <p:extLst>
      <p:ext uri="{BB962C8B-B14F-4D97-AF65-F5344CB8AC3E}">
        <p14:creationId xmlns:p14="http://schemas.microsoft.com/office/powerpoint/2010/main" val="2296776761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副标题页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图片 3">
            <a:extLst>
              <a:ext uri="{FF2B5EF4-FFF2-40B4-BE49-F238E27FC236}">
                <a16:creationId xmlns:a16="http://schemas.microsoft.com/office/drawing/2014/main" id="{BAEC32F7-C15D-4D26-86F6-98BFF475163C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3" name="文本占位符 7">
            <a:extLst>
              <a:ext uri="{FF2B5EF4-FFF2-40B4-BE49-F238E27FC236}">
                <a16:creationId xmlns:a16="http://schemas.microsoft.com/office/drawing/2014/main" id="{CFE31461-C7DA-419A-A969-BE473CC81B20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10079800" y="736105"/>
            <a:ext cx="1551707" cy="1592744"/>
          </a:xfrm>
          <a:prstGeom prst="rect">
            <a:avLst/>
          </a:prstGeom>
          <a:noFill/>
        </p:spPr>
        <p:txBody>
          <a:bodyPr vert="horz" wrap="none" lIns="0" tIns="0" rIns="0" bIns="0">
            <a:spAutoFit/>
          </a:bodyPr>
          <a:lstStyle>
            <a:lvl1pPr marL="0" indent="0">
              <a:buNone/>
              <a:defRPr kumimoji="0" lang="zh-CN" altLang="en-US" sz="11500" b="0" i="0" u="none" strike="noStrike" cap="none" spc="600" normalizeH="0" baseline="0" dirty="0">
                <a:ln>
                  <a:noFill/>
                </a:ln>
                <a:solidFill>
                  <a:schemeClr val="accent1">
                    <a:alpha val="20000"/>
                  </a:schemeClr>
                </a:solidFill>
                <a:effectLst/>
                <a:uLnTx/>
                <a:uFillTx/>
                <a:latin typeface="+mj-ea"/>
                <a:ea typeface="+mj-ea"/>
              </a:defRPr>
            </a:lvl1pPr>
          </a:lstStyle>
          <a:p>
            <a:pPr marL="0" lvl="0"/>
            <a:r>
              <a:rPr lang="zh-CN" altLang="en-US" dirty="0"/>
              <a:t>叁</a:t>
            </a:r>
          </a:p>
        </p:txBody>
      </p:sp>
      <p:cxnSp>
        <p:nvCxnSpPr>
          <p:cNvPr id="14" name="直接连接符 13">
            <a:extLst>
              <a:ext uri="{FF2B5EF4-FFF2-40B4-BE49-F238E27FC236}">
                <a16:creationId xmlns:a16="http://schemas.microsoft.com/office/drawing/2014/main" id="{8434157E-D031-4EDB-969F-EF470D26337D}"/>
              </a:ext>
            </a:extLst>
          </p:cNvPr>
          <p:cNvCxnSpPr>
            <a:cxnSpLocks/>
          </p:cNvCxnSpPr>
          <p:nvPr userDrawn="1"/>
        </p:nvCxnSpPr>
        <p:spPr>
          <a:xfrm>
            <a:off x="9493172" y="1504150"/>
            <a:ext cx="0" cy="31775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文本占位符 7">
            <a:extLst>
              <a:ext uri="{FF2B5EF4-FFF2-40B4-BE49-F238E27FC236}">
                <a16:creationId xmlns:a16="http://schemas.microsoft.com/office/drawing/2014/main" id="{A53CF449-582F-49B1-93F3-4AFC4B3C6093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8634352" y="1504150"/>
            <a:ext cx="569387" cy="3262922"/>
          </a:xfrm>
          <a:prstGeom prst="rect">
            <a:avLst/>
          </a:prstGeom>
          <a:noFill/>
        </p:spPr>
        <p:txBody>
          <a:bodyPr vert="eaVert" wrap="square" lIns="0" tIns="0" rIns="0" bIns="0">
            <a:spAutoFit/>
          </a:bodyPr>
          <a:lstStyle>
            <a:lvl1pPr marL="0" indent="0">
              <a:buNone/>
              <a:defRPr kumimoji="0" lang="zh-CN" altLang="en-US" sz="4000" b="0" i="0" u="none" strike="noStrike" cap="none" spc="600" normalizeH="0" baseline="0" dirty="0" smtClean="0">
                <a:ln>
                  <a:noFill/>
                </a:ln>
                <a:effectLst/>
                <a:uLnTx/>
                <a:uFillTx/>
                <a:latin typeface="+mn-ea"/>
              </a:defRPr>
            </a:lvl1pPr>
          </a:lstStyle>
          <a:p>
            <a:pPr marL="0" lvl="0"/>
            <a:r>
              <a:rPr lang="zh-CN" altLang="en-US" dirty="0"/>
              <a:t>输入标题</a:t>
            </a:r>
          </a:p>
        </p:txBody>
      </p:sp>
      <p:sp>
        <p:nvSpPr>
          <p:cNvPr id="16" name="文本占位符 7">
            <a:extLst>
              <a:ext uri="{FF2B5EF4-FFF2-40B4-BE49-F238E27FC236}">
                <a16:creationId xmlns:a16="http://schemas.microsoft.com/office/drawing/2014/main" id="{FF9AAD5C-D6C4-46AB-A82A-0943BA4F7D14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7295310" y="1569853"/>
            <a:ext cx="640175" cy="2293917"/>
          </a:xfrm>
          <a:prstGeom prst="rect">
            <a:avLst/>
          </a:prstGeom>
          <a:noFill/>
        </p:spPr>
        <p:txBody>
          <a:bodyPr vert="eaVert" wrap="square" lIns="0" tIns="0" rIns="0" bIns="0">
            <a:spAutoFit/>
          </a:bodyPr>
          <a:lstStyle>
            <a:lvl1pPr>
              <a:defRPr kumimoji="0" lang="zh-CN" altLang="en-US" sz="1600" b="0" i="0" u="none" strike="noStrike" cap="none" spc="300" normalizeH="0" baseline="0" dirty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/>
                <a:uLnTx/>
                <a:uFillTx/>
                <a:latin typeface="+mn-ea"/>
              </a:defRPr>
            </a:lvl1pPr>
          </a:lstStyle>
          <a:p>
            <a:pPr marL="0" lvl="0" indent="0">
              <a:lnSpc>
                <a:spcPct val="130000"/>
              </a:lnSpc>
              <a:spcBef>
                <a:spcPts val="0"/>
              </a:spcBef>
              <a:buNone/>
            </a:pPr>
            <a:r>
              <a:rPr lang="zh-CN" altLang="en-US" dirty="0"/>
              <a:t>输入标语或解释的内容</a:t>
            </a:r>
          </a:p>
        </p:txBody>
      </p:sp>
    </p:spTree>
    <p:extLst>
      <p:ext uri="{BB962C8B-B14F-4D97-AF65-F5344CB8AC3E}">
        <p14:creationId xmlns:p14="http://schemas.microsoft.com/office/powerpoint/2010/main" val="2391270665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内容页_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>
            <a:extLst>
              <a:ext uri="{FF2B5EF4-FFF2-40B4-BE49-F238E27FC236}">
                <a16:creationId xmlns:a16="http://schemas.microsoft.com/office/drawing/2014/main" id="{1F4907FD-D013-43F4-9727-A0FF63C3E5FC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8" name="文本占位符 7">
            <a:extLst>
              <a:ext uri="{FF2B5EF4-FFF2-40B4-BE49-F238E27FC236}">
                <a16:creationId xmlns:a16="http://schemas.microsoft.com/office/drawing/2014/main" id="{E6FDCB76-1DDA-4CFD-9A26-2767D3911857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899470" y="722147"/>
            <a:ext cx="2500685" cy="498598"/>
          </a:xfrm>
          <a:prstGeom prst="rect">
            <a:avLst/>
          </a:prstGeom>
          <a:noFill/>
        </p:spPr>
        <p:txBody>
          <a:bodyPr vert="horz" wrap="none" lIns="0" tIns="0" rIns="0" bIns="0">
            <a:spAutoFit/>
          </a:bodyPr>
          <a:lstStyle>
            <a:lvl1pPr marL="0" indent="0">
              <a:buNone/>
              <a:defRPr kumimoji="0" lang="zh-CN" altLang="en-US" sz="3600" b="0" i="0" u="none" strike="noStrike" cap="none" spc="300" normalizeH="0" baseline="0" smtClean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+mn-ea"/>
              </a:defRPr>
            </a:lvl1pPr>
            <a:lvl2pPr marL="228600" indent="0">
              <a:buNone/>
              <a:defRPr lang="zh-CN" altLang="en-US" sz="1800" smtClean="0"/>
            </a:lvl2pPr>
            <a:lvl3pPr marL="685800" indent="0">
              <a:buNone/>
              <a:defRPr lang="zh-CN" altLang="en-US" sz="1800" smtClean="0"/>
            </a:lvl3pPr>
            <a:lvl4pPr marL="1143000" indent="0">
              <a:buNone/>
              <a:defRPr lang="zh-CN" altLang="en-US" smtClean="0"/>
            </a:lvl4pPr>
            <a:lvl5pPr marL="1600200" indent="0">
              <a:buNone/>
              <a:defRPr lang="zh-CN" altLang="en-US"/>
            </a:lvl5pPr>
          </a:lstStyle>
          <a:p>
            <a:pPr marL="0" lvl="0"/>
            <a:r>
              <a:rPr lang="zh-CN" altLang="en-US" dirty="0"/>
              <a:t>请输入标题</a:t>
            </a:r>
          </a:p>
        </p:txBody>
      </p:sp>
      <p:pic>
        <p:nvPicPr>
          <p:cNvPr id="3" name="图片 2">
            <a:extLst>
              <a:ext uri="{FF2B5EF4-FFF2-40B4-BE49-F238E27FC236}">
                <a16:creationId xmlns:a16="http://schemas.microsoft.com/office/drawing/2014/main" id="{74E7999F-2D6C-472C-966E-34809FB8CDCF}"/>
              </a:ext>
            </a:extLst>
          </p:cNvPr>
          <p:cNvPicPr>
            <a:picLocks noChangeAspect="1"/>
          </p:cNvPicPr>
          <p:nvPr userDrawn="1"/>
        </p:nvPicPr>
        <p:blipFill>
          <a:blip r:embed="rId3"/>
          <a:stretch>
            <a:fillRect/>
          </a:stretch>
        </p:blipFill>
        <p:spPr>
          <a:xfrm flipH="1">
            <a:off x="10594710" y="-12142"/>
            <a:ext cx="1597290" cy="2609314"/>
          </a:xfrm>
          <a:prstGeom prst="rect">
            <a:avLst/>
          </a:prstGeom>
        </p:spPr>
      </p:pic>
      <p:pic>
        <p:nvPicPr>
          <p:cNvPr id="4" name="图片 3" descr="在黑暗中&#10;&#10;中度可信度描述已自动生成">
            <a:extLst>
              <a:ext uri="{FF2B5EF4-FFF2-40B4-BE49-F238E27FC236}">
                <a16:creationId xmlns:a16="http://schemas.microsoft.com/office/drawing/2014/main" id="{E9CCAA38-6539-4976-B419-C8F2C923B091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4" cstate="screen">
            <a:duotone>
              <a:prstClr val="black"/>
              <a:schemeClr val="accent1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 flipH="1">
            <a:off x="6458672" y="458881"/>
            <a:ext cx="5055626" cy="3987953"/>
          </a:xfrm>
          <a:prstGeom prst="rect">
            <a:avLst/>
          </a:prstGeom>
        </p:spPr>
      </p:pic>
      <p:cxnSp>
        <p:nvCxnSpPr>
          <p:cNvPr id="6" name="直接连接符 5">
            <a:extLst>
              <a:ext uri="{FF2B5EF4-FFF2-40B4-BE49-F238E27FC236}">
                <a16:creationId xmlns:a16="http://schemas.microsoft.com/office/drawing/2014/main" id="{76CEAD0C-71D3-4D17-B13C-CE43F11B808B}"/>
              </a:ext>
            </a:extLst>
          </p:cNvPr>
          <p:cNvCxnSpPr>
            <a:cxnSpLocks/>
          </p:cNvCxnSpPr>
          <p:nvPr userDrawn="1"/>
        </p:nvCxnSpPr>
        <p:spPr>
          <a:xfrm>
            <a:off x="911225" y="1315723"/>
            <a:ext cx="4450832" cy="0"/>
          </a:xfrm>
          <a:prstGeom prst="line">
            <a:avLst/>
          </a:prstGeom>
          <a:ln w="2540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828695577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内容页_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>
            <a:extLst>
              <a:ext uri="{FF2B5EF4-FFF2-40B4-BE49-F238E27FC236}">
                <a16:creationId xmlns:a16="http://schemas.microsoft.com/office/drawing/2014/main" id="{1F4907FD-D013-43F4-9727-A0FF63C3E5FC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8" name="文本占位符 7">
            <a:extLst>
              <a:ext uri="{FF2B5EF4-FFF2-40B4-BE49-F238E27FC236}">
                <a16:creationId xmlns:a16="http://schemas.microsoft.com/office/drawing/2014/main" id="{E6FDCB76-1DDA-4CFD-9A26-2767D3911857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899470" y="722147"/>
            <a:ext cx="2500685" cy="498598"/>
          </a:xfrm>
          <a:prstGeom prst="rect">
            <a:avLst/>
          </a:prstGeom>
          <a:noFill/>
        </p:spPr>
        <p:txBody>
          <a:bodyPr vert="horz" wrap="none" lIns="0" tIns="0" rIns="0" bIns="0">
            <a:spAutoFit/>
          </a:bodyPr>
          <a:lstStyle>
            <a:lvl1pPr marL="0" indent="0">
              <a:buNone/>
              <a:defRPr kumimoji="0" lang="zh-CN" altLang="en-US" sz="3600" b="0" i="0" u="none" strike="noStrike" cap="none" spc="300" normalizeH="0" baseline="0" smtClean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+mn-ea"/>
              </a:defRPr>
            </a:lvl1pPr>
            <a:lvl2pPr marL="228600" indent="0">
              <a:buNone/>
              <a:defRPr lang="zh-CN" altLang="en-US" sz="1800" smtClean="0"/>
            </a:lvl2pPr>
            <a:lvl3pPr marL="685800" indent="0">
              <a:buNone/>
              <a:defRPr lang="zh-CN" altLang="en-US" sz="1800" smtClean="0"/>
            </a:lvl3pPr>
            <a:lvl4pPr marL="1143000" indent="0">
              <a:buNone/>
              <a:defRPr lang="zh-CN" altLang="en-US" smtClean="0"/>
            </a:lvl4pPr>
            <a:lvl5pPr marL="1600200" indent="0">
              <a:buNone/>
              <a:defRPr lang="zh-CN" altLang="en-US"/>
            </a:lvl5pPr>
          </a:lstStyle>
          <a:p>
            <a:pPr marL="0" lvl="0"/>
            <a:r>
              <a:rPr lang="zh-CN" altLang="en-US" dirty="0"/>
              <a:t>请输入标题</a:t>
            </a:r>
          </a:p>
        </p:txBody>
      </p:sp>
      <p:pic>
        <p:nvPicPr>
          <p:cNvPr id="3" name="图片 2">
            <a:extLst>
              <a:ext uri="{FF2B5EF4-FFF2-40B4-BE49-F238E27FC236}">
                <a16:creationId xmlns:a16="http://schemas.microsoft.com/office/drawing/2014/main" id="{74E7999F-2D6C-472C-966E-34809FB8CDCF}"/>
              </a:ext>
            </a:extLst>
          </p:cNvPr>
          <p:cNvPicPr>
            <a:picLocks noChangeAspect="1"/>
          </p:cNvPicPr>
          <p:nvPr userDrawn="1"/>
        </p:nvPicPr>
        <p:blipFill>
          <a:blip r:embed="rId3"/>
          <a:stretch>
            <a:fillRect/>
          </a:stretch>
        </p:blipFill>
        <p:spPr>
          <a:xfrm flipH="1">
            <a:off x="10594710" y="-12142"/>
            <a:ext cx="1597290" cy="2609314"/>
          </a:xfrm>
          <a:prstGeom prst="rect">
            <a:avLst/>
          </a:prstGeom>
        </p:spPr>
      </p:pic>
      <p:pic>
        <p:nvPicPr>
          <p:cNvPr id="4" name="图片 3" descr="在黑暗中&#10;&#10;中度可信度描述已自动生成">
            <a:extLst>
              <a:ext uri="{FF2B5EF4-FFF2-40B4-BE49-F238E27FC236}">
                <a16:creationId xmlns:a16="http://schemas.microsoft.com/office/drawing/2014/main" id="{E9CCAA38-6539-4976-B419-C8F2C923B091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4" cstate="screen">
            <a:duotone>
              <a:prstClr val="black"/>
              <a:schemeClr val="accent1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 flipH="1">
            <a:off x="6458672" y="458881"/>
            <a:ext cx="5055626" cy="3987953"/>
          </a:xfrm>
          <a:prstGeom prst="rect">
            <a:avLst/>
          </a:prstGeom>
        </p:spPr>
      </p:pic>
      <p:cxnSp>
        <p:nvCxnSpPr>
          <p:cNvPr id="7" name="直接连接符 6">
            <a:extLst>
              <a:ext uri="{FF2B5EF4-FFF2-40B4-BE49-F238E27FC236}">
                <a16:creationId xmlns:a16="http://schemas.microsoft.com/office/drawing/2014/main" id="{DA061935-3853-4CC5-8152-6AC4BAF9D55B}"/>
              </a:ext>
            </a:extLst>
          </p:cNvPr>
          <p:cNvCxnSpPr>
            <a:cxnSpLocks/>
          </p:cNvCxnSpPr>
          <p:nvPr userDrawn="1"/>
        </p:nvCxnSpPr>
        <p:spPr>
          <a:xfrm>
            <a:off x="911225" y="1315723"/>
            <a:ext cx="887602" cy="0"/>
          </a:xfrm>
          <a:prstGeom prst="line">
            <a:avLst/>
          </a:prstGeom>
          <a:ln w="2540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857362118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内容页_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>
            <a:extLst>
              <a:ext uri="{FF2B5EF4-FFF2-40B4-BE49-F238E27FC236}">
                <a16:creationId xmlns:a16="http://schemas.microsoft.com/office/drawing/2014/main" id="{1F4907FD-D013-43F4-9727-A0FF63C3E5FC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3" name="图片 2">
            <a:extLst>
              <a:ext uri="{FF2B5EF4-FFF2-40B4-BE49-F238E27FC236}">
                <a16:creationId xmlns:a16="http://schemas.microsoft.com/office/drawing/2014/main" id="{74E7999F-2D6C-472C-966E-34809FB8CDCF}"/>
              </a:ext>
            </a:extLst>
          </p:cNvPr>
          <p:cNvPicPr>
            <a:picLocks noChangeAspect="1"/>
          </p:cNvPicPr>
          <p:nvPr userDrawn="1"/>
        </p:nvPicPr>
        <p:blipFill>
          <a:blip r:embed="rId3"/>
          <a:stretch>
            <a:fillRect/>
          </a:stretch>
        </p:blipFill>
        <p:spPr>
          <a:xfrm flipH="1">
            <a:off x="10594710" y="-12142"/>
            <a:ext cx="1597290" cy="2609314"/>
          </a:xfrm>
          <a:prstGeom prst="rect">
            <a:avLst/>
          </a:prstGeom>
        </p:spPr>
      </p:pic>
      <p:pic>
        <p:nvPicPr>
          <p:cNvPr id="4" name="图片 3" descr="在黑暗中&#10;&#10;中度可信度描述已自动生成">
            <a:extLst>
              <a:ext uri="{FF2B5EF4-FFF2-40B4-BE49-F238E27FC236}">
                <a16:creationId xmlns:a16="http://schemas.microsoft.com/office/drawing/2014/main" id="{E9CCAA38-6539-4976-B419-C8F2C923B091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4" cstate="screen">
            <a:duotone>
              <a:prstClr val="black"/>
              <a:schemeClr val="accent1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 flipH="1">
            <a:off x="6458672" y="458881"/>
            <a:ext cx="5055626" cy="398795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72754746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空白页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775227146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theme" Target="../theme/theme1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33112824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731" r:id="rId2"/>
    <p:sldLayoutId id="2147483667" r:id="rId3"/>
    <p:sldLayoutId id="2147483669" r:id="rId4"/>
    <p:sldLayoutId id="2147483670" r:id="rId5"/>
    <p:sldLayoutId id="2147483728" r:id="rId6"/>
    <p:sldLayoutId id="2147483729" r:id="rId7"/>
    <p:sldLayoutId id="2147483650" r:id="rId8"/>
    <p:sldLayoutId id="2147483668" r:id="rId9"/>
    <p:sldLayoutId id="2147483730" r:id="rId10"/>
    <p:sldLayoutId id="2147483666" r:id="rId11"/>
    <p:sldLayoutId id="2147483732" r:id="rId12"/>
    <p:sldLayoutId id="2147483733" r:id="rId13"/>
    <p:sldLayoutId id="2147483734" r:id="rId14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hyperlink" Target="http://office.msn.com.cn/" TargetMode="Externa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jpeg"/><Relationship Id="rId1" Type="http://schemas.openxmlformats.org/officeDocument/2006/relationships/slideLayout" Target="../slideLayouts/slideLayout8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6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9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jpeg"/><Relationship Id="rId2" Type="http://schemas.openxmlformats.org/officeDocument/2006/relationships/image" Target="../media/image18.png"/><Relationship Id="rId1" Type="http://schemas.openxmlformats.org/officeDocument/2006/relationships/slideLayout" Target="../slideLayouts/slideLayout8.xml"/><Relationship Id="rId6" Type="http://schemas.openxmlformats.org/officeDocument/2006/relationships/image" Target="../media/image22.png"/><Relationship Id="rId5" Type="http://schemas.openxmlformats.org/officeDocument/2006/relationships/image" Target="../media/image21.jpeg"/><Relationship Id="rId4" Type="http://schemas.openxmlformats.org/officeDocument/2006/relationships/image" Target="../media/image20.jpeg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jpeg"/><Relationship Id="rId2" Type="http://schemas.openxmlformats.org/officeDocument/2006/relationships/image" Target="../media/image23.jpeg"/><Relationship Id="rId1" Type="http://schemas.openxmlformats.org/officeDocument/2006/relationships/slideLayout" Target="../slideLayouts/slideLayout8.xml"/><Relationship Id="rId4" Type="http://schemas.openxmlformats.org/officeDocument/2006/relationships/image" Target="../media/image25.jpeg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jpeg"/><Relationship Id="rId2" Type="http://schemas.openxmlformats.org/officeDocument/2006/relationships/image" Target="../media/image26.png"/><Relationship Id="rId1" Type="http://schemas.openxmlformats.org/officeDocument/2006/relationships/slideLayout" Target="../slideLayouts/slideLayout8.xml"/></Relationships>
</file>

<file path=ppt/slides/_rels/slide17.xml.rels><?xml version="1.0" encoding="UTF-8" standalone="yes"?>
<Relationships xmlns="http://schemas.openxmlformats.org/package/2006/relationships"><Relationship Id="rId8" Type="http://schemas.openxmlformats.org/officeDocument/2006/relationships/image" Target="../media/image33.jpeg"/><Relationship Id="rId3" Type="http://schemas.openxmlformats.org/officeDocument/2006/relationships/image" Target="../media/image29.jpeg"/><Relationship Id="rId7" Type="http://schemas.openxmlformats.org/officeDocument/2006/relationships/image" Target="../media/image32.jpeg"/><Relationship Id="rId2" Type="http://schemas.openxmlformats.org/officeDocument/2006/relationships/image" Target="../media/image28.jpeg"/><Relationship Id="rId1" Type="http://schemas.openxmlformats.org/officeDocument/2006/relationships/slideLayout" Target="../slideLayouts/slideLayout8.xml"/><Relationship Id="rId6" Type="http://schemas.microsoft.com/office/2007/relationships/hdphoto" Target="../media/hdphoto3.wdp"/><Relationship Id="rId5" Type="http://schemas.openxmlformats.org/officeDocument/2006/relationships/image" Target="../media/image31.png"/><Relationship Id="rId4" Type="http://schemas.openxmlformats.org/officeDocument/2006/relationships/image" Target="../media/image30.jpeg"/></Relationships>
</file>

<file path=ppt/slides/_rels/slide18.xml.rels><?xml version="1.0" encoding="UTF-8" standalone="yes"?>
<Relationships xmlns="http://schemas.openxmlformats.org/package/2006/relationships"><Relationship Id="rId8" Type="http://schemas.openxmlformats.org/officeDocument/2006/relationships/image" Target="../media/image26.png"/><Relationship Id="rId3" Type="http://schemas.openxmlformats.org/officeDocument/2006/relationships/image" Target="../media/image35.jpeg"/><Relationship Id="rId7" Type="http://schemas.openxmlformats.org/officeDocument/2006/relationships/image" Target="../media/image39.jpeg"/><Relationship Id="rId2" Type="http://schemas.openxmlformats.org/officeDocument/2006/relationships/image" Target="../media/image34.jpeg"/><Relationship Id="rId1" Type="http://schemas.openxmlformats.org/officeDocument/2006/relationships/slideLayout" Target="../slideLayouts/slideLayout8.xml"/><Relationship Id="rId6" Type="http://schemas.openxmlformats.org/officeDocument/2006/relationships/image" Target="../media/image38.jpeg"/><Relationship Id="rId5" Type="http://schemas.openxmlformats.org/officeDocument/2006/relationships/image" Target="../media/image37.jpeg"/><Relationship Id="rId4" Type="http://schemas.openxmlformats.org/officeDocument/2006/relationships/image" Target="../media/image36.jpeg"/></Relationships>
</file>

<file path=ppt/slides/_rels/slide19.xml.rels><?xml version="1.0" encoding="UTF-8" standalone="yes"?>
<Relationships xmlns="http://schemas.openxmlformats.org/package/2006/relationships"><Relationship Id="rId8" Type="http://schemas.openxmlformats.org/officeDocument/2006/relationships/image" Target="../media/image26.png"/><Relationship Id="rId3" Type="http://schemas.openxmlformats.org/officeDocument/2006/relationships/image" Target="../media/image41.jpeg"/><Relationship Id="rId7" Type="http://schemas.openxmlformats.org/officeDocument/2006/relationships/image" Target="../media/image45.jpeg"/><Relationship Id="rId2" Type="http://schemas.openxmlformats.org/officeDocument/2006/relationships/image" Target="../media/image40.png"/><Relationship Id="rId1" Type="http://schemas.openxmlformats.org/officeDocument/2006/relationships/slideLayout" Target="../slideLayouts/slideLayout8.xml"/><Relationship Id="rId6" Type="http://schemas.openxmlformats.org/officeDocument/2006/relationships/image" Target="../media/image44.jpeg"/><Relationship Id="rId5" Type="http://schemas.openxmlformats.org/officeDocument/2006/relationships/image" Target="../media/image43.jpeg"/><Relationship Id="rId4" Type="http://schemas.openxmlformats.org/officeDocument/2006/relationships/image" Target="../media/image42.jpeg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.png"/><Relationship Id="rId7" Type="http://schemas.openxmlformats.org/officeDocument/2006/relationships/image" Target="../media/image8.png"/><Relationship Id="rId2" Type="http://schemas.openxmlformats.org/officeDocument/2006/relationships/image" Target="../media/image46.png"/><Relationship Id="rId1" Type="http://schemas.openxmlformats.org/officeDocument/2006/relationships/slideLayout" Target="../slideLayouts/slideLayout8.xml"/><Relationship Id="rId6" Type="http://schemas.openxmlformats.org/officeDocument/2006/relationships/image" Target="../media/image26.png"/><Relationship Id="rId5" Type="http://schemas.openxmlformats.org/officeDocument/2006/relationships/image" Target="../media/image49.jpeg"/><Relationship Id="rId4" Type="http://schemas.openxmlformats.org/officeDocument/2006/relationships/image" Target="../media/image48.jpeg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2" Type="http://schemas.openxmlformats.org/officeDocument/2006/relationships/image" Target="../media/image50.jpeg"/><Relationship Id="rId1" Type="http://schemas.openxmlformats.org/officeDocument/2006/relationships/slideLayout" Target="../slideLayouts/slideLayout8.xml"/><Relationship Id="rId4" Type="http://schemas.openxmlformats.org/officeDocument/2006/relationships/image" Target="../media/image2.png"/></Relationships>
</file>

<file path=ppt/slides/_rels/slide22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.png"/><Relationship Id="rId3" Type="http://schemas.openxmlformats.org/officeDocument/2006/relationships/image" Target="../media/image51.jpeg"/><Relationship Id="rId7" Type="http://schemas.openxmlformats.org/officeDocument/2006/relationships/image" Target="../media/image55.jpeg"/><Relationship Id="rId2" Type="http://schemas.openxmlformats.org/officeDocument/2006/relationships/image" Target="../media/image26.png"/><Relationship Id="rId1" Type="http://schemas.openxmlformats.org/officeDocument/2006/relationships/slideLayout" Target="../slideLayouts/slideLayout8.xml"/><Relationship Id="rId6" Type="http://schemas.openxmlformats.org/officeDocument/2006/relationships/image" Target="../media/image54.jpeg"/><Relationship Id="rId5" Type="http://schemas.openxmlformats.org/officeDocument/2006/relationships/image" Target="../media/image53.jpeg"/><Relationship Id="rId4" Type="http://schemas.openxmlformats.org/officeDocument/2006/relationships/image" Target="../media/image52.jpeg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24.xml.rels><?xml version="1.0" encoding="UTF-8" standalone="yes"?>
<Relationships xmlns="http://schemas.openxmlformats.org/package/2006/relationships"><Relationship Id="rId3" Type="http://schemas.microsoft.com/office/2007/relationships/hdphoto" Target="../media/hdphoto4.wdp"/><Relationship Id="rId2" Type="http://schemas.openxmlformats.org/officeDocument/2006/relationships/image" Target="../media/image56.png"/><Relationship Id="rId1" Type="http://schemas.openxmlformats.org/officeDocument/2006/relationships/slideLayout" Target="../slideLayouts/slideLayout7.xml"/><Relationship Id="rId5" Type="http://schemas.microsoft.com/office/2007/relationships/hdphoto" Target="../media/hdphoto1.wdp"/><Relationship Id="rId4" Type="http://schemas.openxmlformats.org/officeDocument/2006/relationships/image" Target="../media/image12.png"/></Relationships>
</file>

<file path=ppt/slides/_rels/slide25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13.png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7.xml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.xml"/><Relationship Id="rId2" Type="http://schemas.openxmlformats.org/officeDocument/2006/relationships/image" Target="../media/image26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13.png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7.png"/><Relationship Id="rId2" Type="http://schemas.openxmlformats.org/officeDocument/2006/relationships/slideLayout" Target="../slideLayouts/slideLayout8.xml"/><Relationship Id="rId1" Type="http://schemas.openxmlformats.org/officeDocument/2006/relationships/tags" Target="../tags/tag6.xml"/><Relationship Id="rId4" Type="http://schemas.microsoft.com/office/2007/relationships/hdphoto" Target="../media/hdphoto5.wdp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8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hyperlink" Target="http://office.msn.com.cn/" TargetMode="External"/><Relationship Id="rId1" Type="http://schemas.openxmlformats.org/officeDocument/2006/relationships/slideLayout" Target="../slideLayouts/slideLayout10.xml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2.xml"/><Relationship Id="rId2" Type="http://schemas.openxmlformats.org/officeDocument/2006/relationships/tags" Target="../tags/tag8.xml"/><Relationship Id="rId1" Type="http://schemas.openxmlformats.org/officeDocument/2006/relationships/tags" Target="../tags/tag7.xml"/><Relationship Id="rId6" Type="http://schemas.openxmlformats.org/officeDocument/2006/relationships/image" Target="../media/image13.png"/><Relationship Id="rId5" Type="http://schemas.openxmlformats.org/officeDocument/2006/relationships/image" Target="../media/image2.png"/><Relationship Id="rId4" Type="http://schemas.openxmlformats.org/officeDocument/2006/relationships/image" Target="../media/image26.png"/></Relationships>
</file>

<file path=ppt/slides/_rels/slide32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12.xml"/><Relationship Id="rId1" Type="http://schemas.openxmlformats.org/officeDocument/2006/relationships/tags" Target="../tags/tag9.xml"/></Relationships>
</file>

<file path=ppt/slides/_rels/slide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1.xml"/></Relationships>
</file>

<file path=ppt/slides/_rels/slide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9.png"/><Relationship Id="rId2" Type="http://schemas.openxmlformats.org/officeDocument/2006/relationships/image" Target="../media/image58.png"/><Relationship Id="rId1" Type="http://schemas.openxmlformats.org/officeDocument/2006/relationships/slideLayout" Target="../slideLayouts/slideLayout13.xml"/><Relationship Id="rId4" Type="http://schemas.openxmlformats.org/officeDocument/2006/relationships/image" Target="../media/image60.png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2.png"/><Relationship Id="rId2" Type="http://schemas.openxmlformats.org/officeDocument/2006/relationships/image" Target="../media/image61.png"/><Relationship Id="rId1" Type="http://schemas.openxmlformats.org/officeDocument/2006/relationships/slideLayout" Target="../slideLayouts/slideLayout13.xml"/><Relationship Id="rId4" Type="http://schemas.openxmlformats.org/officeDocument/2006/relationships/image" Target="../media/image60.png"/></Relationships>
</file>

<file path=ppt/slides/_rels/slide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4.png"/><Relationship Id="rId2" Type="http://schemas.openxmlformats.org/officeDocument/2006/relationships/image" Target="../media/image63.jpeg"/><Relationship Id="rId1" Type="http://schemas.openxmlformats.org/officeDocument/2006/relationships/slideLayout" Target="../slideLayouts/slideLayout14.xml"/><Relationship Id="rId4" Type="http://schemas.openxmlformats.org/officeDocument/2006/relationships/image" Target="../media/image65.jpg"/></Relationships>
</file>

<file path=ppt/slides/_rels/slide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66.png"/><Relationship Id="rId2" Type="http://schemas.openxmlformats.org/officeDocument/2006/relationships/hyperlink" Target="http://www.51pptmoban.com/" TargetMode="External"/><Relationship Id="rId1" Type="http://schemas.openxmlformats.org/officeDocument/2006/relationships/slideLayout" Target="../slideLayouts/slideLayout11.xml"/></Relationships>
</file>

<file path=ppt/slides/_rels/slide4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8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8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tags" Target="../tags/tag3.xml"/><Relationship Id="rId2" Type="http://schemas.openxmlformats.org/officeDocument/2006/relationships/tags" Target="../tags/tag2.xml"/><Relationship Id="rId1" Type="http://schemas.openxmlformats.org/officeDocument/2006/relationships/tags" Target="../tags/tag1.xml"/><Relationship Id="rId5" Type="http://schemas.openxmlformats.org/officeDocument/2006/relationships/slideLayout" Target="../slideLayouts/slideLayout6.xml"/><Relationship Id="rId4" Type="http://schemas.openxmlformats.org/officeDocument/2006/relationships/tags" Target="../tags/tag4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jpeg"/><Relationship Id="rId2" Type="http://schemas.openxmlformats.org/officeDocument/2006/relationships/slideLayout" Target="../slideLayouts/slideLayout8.xml"/><Relationship Id="rId1" Type="http://schemas.openxmlformats.org/officeDocument/2006/relationships/tags" Target="../tags/tag5.xml"/></Relationships>
</file>

<file path=ppt/slides/_rels/slide9.xml.rels><?xml version="1.0" encoding="UTF-8" standalone="yes"?>
<Relationships xmlns="http://schemas.openxmlformats.org/package/2006/relationships"><Relationship Id="rId3" Type="http://schemas.microsoft.com/office/2007/relationships/hdphoto" Target="../media/hdphoto2.wdp"/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8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文本占位符 1">
            <a:extLst>
              <a:ext uri="{FF2B5EF4-FFF2-40B4-BE49-F238E27FC236}">
                <a16:creationId xmlns:a16="http://schemas.microsoft.com/office/drawing/2014/main" id="{EB6F3FFB-5684-4686-986D-A979D5C1EB0E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5359077" y="2071695"/>
            <a:ext cx="1015663" cy="1938992"/>
          </a:xfrm>
        </p:spPr>
        <p:txBody>
          <a:bodyPr/>
          <a:lstStyle/>
          <a:p>
            <a:pPr>
              <a:lnSpc>
                <a:spcPct val="100000"/>
              </a:lnSpc>
              <a:spcBef>
                <a:spcPts val="0"/>
              </a:spcBef>
            </a:pPr>
            <a:r>
              <a:rPr lang="zh-CN" altLang="en-US" dirty="0"/>
              <a:t>宋瓷</a:t>
            </a:r>
          </a:p>
        </p:txBody>
      </p:sp>
      <p:sp>
        <p:nvSpPr>
          <p:cNvPr id="3" name="文本占位符 2">
            <a:extLst>
              <a:ext uri="{FF2B5EF4-FFF2-40B4-BE49-F238E27FC236}">
                <a16:creationId xmlns:a16="http://schemas.microsoft.com/office/drawing/2014/main" id="{95C5382D-E3A1-4548-ABC6-CDA10BC8A3D7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>
          <a:xfrm>
            <a:off x="3907072" y="2071695"/>
            <a:ext cx="683264" cy="3554819"/>
          </a:xfrm>
        </p:spPr>
        <p:txBody>
          <a:bodyPr/>
          <a:lstStyle/>
          <a:p>
            <a:r>
              <a:rPr lang="zh-CN" altLang="en-US" dirty="0"/>
              <a:t>最简约的美</a:t>
            </a:r>
          </a:p>
        </p:txBody>
      </p:sp>
      <p:pic>
        <p:nvPicPr>
          <p:cNvPr id="6" name="图片 5">
            <a:hlinkClick r:id="rId2"/>
            <a:extLst>
              <a:ext uri="{FF2B5EF4-FFF2-40B4-BE49-F238E27FC236}">
                <a16:creationId xmlns:a16="http://schemas.microsoft.com/office/drawing/2014/main" id="{286CD7A8-E019-40A9-A4E5-67320574464E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11225" y="519290"/>
            <a:ext cx="1020722" cy="13609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10108856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矩形 9">
            <a:extLst>
              <a:ext uri="{FF2B5EF4-FFF2-40B4-BE49-F238E27FC236}">
                <a16:creationId xmlns:a16="http://schemas.microsoft.com/office/drawing/2014/main" id="{94F04E30-6007-4D31-8E99-D52CA4D0F663}"/>
              </a:ext>
            </a:extLst>
          </p:cNvPr>
          <p:cNvSpPr/>
          <p:nvPr/>
        </p:nvSpPr>
        <p:spPr>
          <a:xfrm>
            <a:off x="0" y="0"/>
            <a:ext cx="12192000" cy="2643614"/>
          </a:xfrm>
          <a:prstGeom prst="rect">
            <a:avLst/>
          </a:prstGeom>
          <a:blipFill dpi="0" rotWithShape="1">
            <a:blip r:embed="rId2"/>
            <a:srcRect/>
            <a:tile tx="0" ty="0" sx="100000" sy="10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4" name="文本框 13">
            <a:extLst>
              <a:ext uri="{FF2B5EF4-FFF2-40B4-BE49-F238E27FC236}">
                <a16:creationId xmlns:a16="http://schemas.microsoft.com/office/drawing/2014/main" id="{2E7BED11-9725-48ED-802B-E642F03538DF}"/>
              </a:ext>
            </a:extLst>
          </p:cNvPr>
          <p:cNvSpPr txBox="1"/>
          <p:nvPr/>
        </p:nvSpPr>
        <p:spPr>
          <a:xfrm>
            <a:off x="877111" y="4486660"/>
            <a:ext cx="1723549" cy="430567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>
              <a:lnSpc>
                <a:spcPct val="120000"/>
              </a:lnSpc>
              <a:spcAft>
                <a:spcPts val="600"/>
              </a:spcAft>
            </a:pPr>
            <a:r>
              <a:rPr lang="en-US" altLang="zh-CN" sz="2000" dirty="0">
                <a:solidFill>
                  <a:schemeClr val="accent1"/>
                </a:solidFill>
                <a:latin typeface="+mn-ea"/>
              </a:rPr>
              <a:t>【</a:t>
            </a:r>
            <a:r>
              <a:rPr kumimoji="0" lang="zh-CN" altLang="en-US" sz="2000" b="0" i="0" u="none" strike="noStrike" kern="1200" cap="none" spc="0" normalizeH="0" baseline="0" noProof="0" dirty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+mn-ea"/>
                <a:cs typeface="+mn-cs"/>
              </a:rPr>
              <a:t>主体纹饰</a:t>
            </a:r>
            <a:r>
              <a:rPr lang="en-US" altLang="zh-CN" sz="2000" dirty="0">
                <a:solidFill>
                  <a:schemeClr val="accent1"/>
                </a:solidFill>
                <a:latin typeface="+mn-ea"/>
              </a:rPr>
              <a:t>】</a:t>
            </a:r>
            <a:endParaRPr lang="zh-CN" altLang="en-US" sz="2000" dirty="0">
              <a:solidFill>
                <a:schemeClr val="accent1"/>
              </a:solidFill>
              <a:latin typeface="+mn-ea"/>
            </a:endParaRPr>
          </a:p>
        </p:txBody>
      </p:sp>
      <p:sp>
        <p:nvSpPr>
          <p:cNvPr id="15" name="文本框 14">
            <a:extLst>
              <a:ext uri="{FF2B5EF4-FFF2-40B4-BE49-F238E27FC236}">
                <a16:creationId xmlns:a16="http://schemas.microsoft.com/office/drawing/2014/main" id="{A301F94F-CD57-4214-8ECC-7B0013409B9D}"/>
              </a:ext>
            </a:extLst>
          </p:cNvPr>
          <p:cNvSpPr txBox="1"/>
          <p:nvPr/>
        </p:nvSpPr>
        <p:spPr>
          <a:xfrm>
            <a:off x="984007" y="5078682"/>
            <a:ext cx="2441694" cy="71404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  <a:spcAft>
                <a:spcPts val="600"/>
              </a:spcAft>
            </a:pPr>
            <a:r>
              <a:rPr kumimoji="0" lang="zh-CN" alt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ea"/>
                <a:cs typeface="+mn-cs"/>
              </a:rPr>
              <a:t>龙、凤、鹿、鹤、游鱼、花鸟、婴戏、山水景色等</a:t>
            </a:r>
            <a:endParaRPr lang="zh-CN" altLang="en-US" sz="1600" dirty="0">
              <a:latin typeface="+mn-ea"/>
            </a:endParaRPr>
          </a:p>
        </p:txBody>
      </p:sp>
      <p:sp>
        <p:nvSpPr>
          <p:cNvPr id="16" name="文本框 15">
            <a:extLst>
              <a:ext uri="{FF2B5EF4-FFF2-40B4-BE49-F238E27FC236}">
                <a16:creationId xmlns:a16="http://schemas.microsoft.com/office/drawing/2014/main" id="{51669D80-242F-4420-B409-12F093DC5D37}"/>
              </a:ext>
            </a:extLst>
          </p:cNvPr>
          <p:cNvSpPr txBox="1"/>
          <p:nvPr/>
        </p:nvSpPr>
        <p:spPr>
          <a:xfrm>
            <a:off x="4410461" y="4486660"/>
            <a:ext cx="1723549" cy="430567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>
              <a:lnSpc>
                <a:spcPct val="120000"/>
              </a:lnSpc>
              <a:spcAft>
                <a:spcPts val="600"/>
              </a:spcAft>
            </a:pPr>
            <a:r>
              <a:rPr lang="en-US" altLang="zh-CN" sz="2000" dirty="0">
                <a:solidFill>
                  <a:schemeClr val="accent1"/>
                </a:solidFill>
                <a:latin typeface="+mn-ea"/>
              </a:rPr>
              <a:t>【</a:t>
            </a:r>
            <a:r>
              <a:rPr kumimoji="0" lang="zh-CN" altLang="en-US" sz="2000" b="0" i="0" u="none" strike="noStrike" kern="1200" cap="none" spc="0" normalizeH="0" baseline="0" noProof="0" dirty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+mn-ea"/>
                <a:cs typeface="+mn-cs"/>
              </a:rPr>
              <a:t>边饰间饰</a:t>
            </a:r>
            <a:r>
              <a:rPr lang="en-US" altLang="zh-CN" sz="2000" dirty="0">
                <a:solidFill>
                  <a:schemeClr val="accent1"/>
                </a:solidFill>
                <a:latin typeface="+mn-ea"/>
              </a:rPr>
              <a:t>】</a:t>
            </a:r>
            <a:endParaRPr lang="zh-CN" altLang="en-US" sz="2000" dirty="0">
              <a:solidFill>
                <a:schemeClr val="accent1"/>
              </a:solidFill>
              <a:latin typeface="+mn-ea"/>
            </a:endParaRPr>
          </a:p>
        </p:txBody>
      </p:sp>
      <p:sp>
        <p:nvSpPr>
          <p:cNvPr id="17" name="文本框 16">
            <a:extLst>
              <a:ext uri="{FF2B5EF4-FFF2-40B4-BE49-F238E27FC236}">
                <a16:creationId xmlns:a16="http://schemas.microsoft.com/office/drawing/2014/main" id="{8065B808-18C0-4C97-8159-8947A38DF67B}"/>
              </a:ext>
            </a:extLst>
          </p:cNvPr>
          <p:cNvSpPr txBox="1"/>
          <p:nvPr/>
        </p:nvSpPr>
        <p:spPr>
          <a:xfrm>
            <a:off x="4517357" y="5078682"/>
            <a:ext cx="2441694" cy="71404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  <a:spcAft>
                <a:spcPts val="600"/>
              </a:spcAft>
            </a:pPr>
            <a:r>
              <a:rPr kumimoji="0" lang="zh-CN" alt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ea"/>
                <a:cs typeface="+mn-cs"/>
              </a:rPr>
              <a:t>回纹、卷枝卷叶纹、云头纹、钱纹、莲瓣纹等</a:t>
            </a:r>
            <a:endParaRPr lang="zh-CN" altLang="en-US" sz="1600" dirty="0">
              <a:latin typeface="+mn-ea"/>
            </a:endParaRPr>
          </a:p>
        </p:txBody>
      </p:sp>
      <p:sp>
        <p:nvSpPr>
          <p:cNvPr id="18" name="文本框 17">
            <a:extLst>
              <a:ext uri="{FF2B5EF4-FFF2-40B4-BE49-F238E27FC236}">
                <a16:creationId xmlns:a16="http://schemas.microsoft.com/office/drawing/2014/main" id="{2AD69A4F-E1C5-4BCC-A047-8B4546508BA3}"/>
              </a:ext>
            </a:extLst>
          </p:cNvPr>
          <p:cNvSpPr txBox="1"/>
          <p:nvPr/>
        </p:nvSpPr>
        <p:spPr>
          <a:xfrm>
            <a:off x="7943810" y="4486660"/>
            <a:ext cx="1723549" cy="430567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>
              <a:lnSpc>
                <a:spcPct val="120000"/>
              </a:lnSpc>
              <a:spcAft>
                <a:spcPts val="600"/>
              </a:spcAft>
            </a:pPr>
            <a:r>
              <a:rPr kumimoji="0" lang="en-US" altLang="zh-CN" sz="2000" b="0" i="0" u="none" strike="noStrike" kern="1200" cap="none" spc="0" normalizeH="0" baseline="0" noProof="0" dirty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+mn-ea"/>
                <a:cs typeface="+mn-cs"/>
              </a:rPr>
              <a:t>【</a:t>
            </a:r>
            <a:r>
              <a:rPr kumimoji="0" lang="zh-CN" altLang="en-US" sz="2000" b="0" i="0" u="none" strike="noStrike" kern="1200" cap="none" spc="0" normalizeH="0" baseline="0" noProof="0" dirty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+mn-ea"/>
                <a:cs typeface="+mn-cs"/>
              </a:rPr>
              <a:t>工匠技法</a:t>
            </a:r>
            <a:r>
              <a:rPr kumimoji="0" lang="en-US" altLang="zh-CN" sz="2000" b="0" i="0" u="none" strike="noStrike" kern="1200" cap="none" spc="0" normalizeH="0" baseline="0" noProof="0" dirty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+mn-ea"/>
                <a:cs typeface="+mn-cs"/>
              </a:rPr>
              <a:t>】</a:t>
            </a:r>
            <a:endParaRPr lang="zh-CN" altLang="en-US" sz="2000" dirty="0">
              <a:solidFill>
                <a:schemeClr val="accent1"/>
              </a:solidFill>
              <a:latin typeface="+mn-ea"/>
            </a:endParaRPr>
          </a:p>
        </p:txBody>
      </p:sp>
      <p:sp>
        <p:nvSpPr>
          <p:cNvPr id="19" name="文本框 18">
            <a:extLst>
              <a:ext uri="{FF2B5EF4-FFF2-40B4-BE49-F238E27FC236}">
                <a16:creationId xmlns:a16="http://schemas.microsoft.com/office/drawing/2014/main" id="{4EC6C2FD-75FC-433B-8673-C00BBE2A6A37}"/>
              </a:ext>
            </a:extLst>
          </p:cNvPr>
          <p:cNvSpPr txBox="1"/>
          <p:nvPr/>
        </p:nvSpPr>
        <p:spPr>
          <a:xfrm>
            <a:off x="8050706" y="5078682"/>
            <a:ext cx="2441694" cy="71404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  <a:spcAft>
                <a:spcPts val="600"/>
              </a:spcAft>
            </a:pPr>
            <a:r>
              <a:rPr kumimoji="0" lang="zh-CN" alt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ea"/>
                <a:cs typeface="+mn-cs"/>
              </a:rPr>
              <a:t>刻、划、剔、画、雕塑等工匠技法</a:t>
            </a:r>
            <a:endParaRPr kumimoji="0" lang="en-US" altLang="zh-CN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+mn-ea"/>
              <a:cs typeface="+mn-cs"/>
            </a:endParaRPr>
          </a:p>
        </p:txBody>
      </p:sp>
      <p:cxnSp>
        <p:nvCxnSpPr>
          <p:cNvPr id="20" name="直接连接符 19">
            <a:extLst>
              <a:ext uri="{FF2B5EF4-FFF2-40B4-BE49-F238E27FC236}">
                <a16:creationId xmlns:a16="http://schemas.microsoft.com/office/drawing/2014/main" id="{89F36F13-68D2-43A8-B898-FE4D7F813F5E}"/>
              </a:ext>
            </a:extLst>
          </p:cNvPr>
          <p:cNvCxnSpPr>
            <a:cxnSpLocks/>
          </p:cNvCxnSpPr>
          <p:nvPr/>
        </p:nvCxnSpPr>
        <p:spPr>
          <a:xfrm>
            <a:off x="1078278" y="4093024"/>
            <a:ext cx="10021844" cy="0"/>
          </a:xfrm>
          <a:prstGeom prst="line">
            <a:avLst/>
          </a:prstGeom>
          <a:ln w="2540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1" name="组合 30">
            <a:extLst>
              <a:ext uri="{FF2B5EF4-FFF2-40B4-BE49-F238E27FC236}">
                <a16:creationId xmlns:a16="http://schemas.microsoft.com/office/drawing/2014/main" id="{050CA51F-BBDC-4BAF-83CD-8DC9152918C1}"/>
              </a:ext>
            </a:extLst>
          </p:cNvPr>
          <p:cNvGrpSpPr/>
          <p:nvPr/>
        </p:nvGrpSpPr>
        <p:grpSpPr>
          <a:xfrm>
            <a:off x="974308" y="3093678"/>
            <a:ext cx="1547044" cy="830997"/>
            <a:chOff x="965872" y="2782036"/>
            <a:chExt cx="1868286" cy="1003552"/>
          </a:xfrm>
        </p:grpSpPr>
        <p:sp>
          <p:nvSpPr>
            <p:cNvPr id="27" name="文本框 26">
              <a:extLst>
                <a:ext uri="{FF2B5EF4-FFF2-40B4-BE49-F238E27FC236}">
                  <a16:creationId xmlns:a16="http://schemas.microsoft.com/office/drawing/2014/main" id="{AE48DEA5-2E24-40AC-A608-F712E5199FD2}"/>
                </a:ext>
              </a:extLst>
            </p:cNvPr>
            <p:cNvSpPr txBox="1"/>
            <p:nvPr/>
          </p:nvSpPr>
          <p:spPr>
            <a:xfrm>
              <a:off x="1019533" y="2782036"/>
              <a:ext cx="836294" cy="1003552"/>
            </a:xfrm>
            <a:prstGeom prst="rect">
              <a:avLst/>
            </a:prstGeom>
            <a:noFill/>
          </p:spPr>
          <p:txBody>
            <a:bodyPr vert="horz" wrap="none" lIns="0" tIns="0" rIns="0" bIns="0">
              <a:spAutoFit/>
            </a:bodyPr>
            <a:lstStyle>
              <a:defPPr>
                <a:defRPr lang="zh-CN"/>
              </a:defPPr>
              <a:lvl1pPr algn="ctr">
                <a:defRPr kumimoji="0" sz="5400" b="0" i="0" u="none" strike="noStrike" cap="none" spc="0" normalizeH="0" baseline="0">
                  <a:ln>
                    <a:noFill/>
                  </a:ln>
                  <a:solidFill>
                    <a:srgbClr val="096468"/>
                  </a:solidFill>
                  <a:effectLst/>
                  <a:uLnTx/>
                  <a:uFillTx/>
                  <a:latin typeface="演示秋鸿楷" panose="00000500000000000000" pitchFamily="2" charset="-122"/>
                  <a:ea typeface="演示秋鸿楷" panose="00000500000000000000" pitchFamily="2" charset="-122"/>
                </a:defRPr>
              </a:lvl1pPr>
            </a:lstStyle>
            <a:p>
              <a:r>
                <a:rPr lang="zh-CN" altLang="en-US" dirty="0">
                  <a:solidFill>
                    <a:schemeClr val="accent1"/>
                  </a:solidFill>
                  <a:latin typeface="+mj-ea"/>
                  <a:ea typeface="+mj-ea"/>
                </a:rPr>
                <a:t>纹</a:t>
              </a:r>
            </a:p>
          </p:txBody>
        </p:sp>
        <p:sp>
          <p:nvSpPr>
            <p:cNvPr id="28" name="文本框 27">
              <a:extLst>
                <a:ext uri="{FF2B5EF4-FFF2-40B4-BE49-F238E27FC236}">
                  <a16:creationId xmlns:a16="http://schemas.microsoft.com/office/drawing/2014/main" id="{A8019793-75DC-495F-9F21-7E6FEA5CF433}"/>
                </a:ext>
              </a:extLst>
            </p:cNvPr>
            <p:cNvSpPr txBox="1"/>
            <p:nvPr/>
          </p:nvSpPr>
          <p:spPr>
            <a:xfrm>
              <a:off x="1721434" y="3092615"/>
              <a:ext cx="557529" cy="669035"/>
            </a:xfrm>
            <a:prstGeom prst="rect">
              <a:avLst/>
            </a:prstGeom>
            <a:noFill/>
          </p:spPr>
          <p:txBody>
            <a:bodyPr vert="horz" wrap="none" lIns="0" tIns="0" rIns="0" bIns="0">
              <a:spAutoFit/>
            </a:bodyPr>
            <a:lstStyle>
              <a:defPPr>
                <a:defRPr lang="zh-CN"/>
              </a:defPPr>
              <a:lvl1pPr algn="ctr">
                <a:defRPr kumimoji="0" sz="5400" b="0" i="0" u="none" strike="noStrike" cap="none" spc="0" normalizeH="0" baseline="0">
                  <a:ln>
                    <a:noFill/>
                  </a:ln>
                  <a:solidFill>
                    <a:srgbClr val="096468"/>
                  </a:solidFill>
                  <a:effectLst/>
                  <a:uLnTx/>
                  <a:uFillTx/>
                  <a:latin typeface="演示秋鸿楷" panose="00000500000000000000" pitchFamily="2" charset="-122"/>
                  <a:ea typeface="演示秋鸿楷" panose="00000500000000000000" pitchFamily="2" charset="-122"/>
                </a:defRPr>
              </a:lvl1pPr>
            </a:lstStyle>
            <a:p>
              <a:r>
                <a:rPr lang="zh-CN" altLang="en-US" sz="3600" dirty="0">
                  <a:solidFill>
                    <a:schemeClr val="accent1"/>
                  </a:solidFill>
                  <a:latin typeface="+mj-ea"/>
                  <a:ea typeface="+mj-ea"/>
                </a:rPr>
                <a:t>饰</a:t>
              </a:r>
            </a:p>
          </p:txBody>
        </p:sp>
        <p:sp>
          <p:nvSpPr>
            <p:cNvPr id="29" name="文本框 28">
              <a:extLst>
                <a:ext uri="{FF2B5EF4-FFF2-40B4-BE49-F238E27FC236}">
                  <a16:creationId xmlns:a16="http://schemas.microsoft.com/office/drawing/2014/main" id="{C1A25925-78E7-4952-9C2E-73C53F5DFC6E}"/>
                </a:ext>
              </a:extLst>
            </p:cNvPr>
            <p:cNvSpPr txBox="1"/>
            <p:nvPr/>
          </p:nvSpPr>
          <p:spPr>
            <a:xfrm>
              <a:off x="2214681" y="3007475"/>
              <a:ext cx="619477" cy="743372"/>
            </a:xfrm>
            <a:prstGeom prst="rect">
              <a:avLst/>
            </a:prstGeom>
            <a:noFill/>
          </p:spPr>
          <p:txBody>
            <a:bodyPr vert="horz" wrap="none" lIns="0" tIns="0" rIns="0" bIns="0">
              <a:spAutoFit/>
            </a:bodyPr>
            <a:lstStyle>
              <a:defPPr>
                <a:defRPr lang="zh-CN"/>
              </a:defPPr>
              <a:lvl1pPr algn="ctr">
                <a:defRPr kumimoji="0" sz="5400" b="0" i="0" u="none" strike="noStrike" cap="none" spc="0" normalizeH="0" baseline="0">
                  <a:ln>
                    <a:noFill/>
                  </a:ln>
                  <a:solidFill>
                    <a:srgbClr val="096468"/>
                  </a:solidFill>
                  <a:effectLst/>
                  <a:uLnTx/>
                  <a:uFillTx/>
                  <a:latin typeface="演示秋鸿楷" panose="00000500000000000000" pitchFamily="2" charset="-122"/>
                  <a:ea typeface="演示秋鸿楷" panose="00000500000000000000" pitchFamily="2" charset="-122"/>
                </a:defRPr>
              </a:lvl1pPr>
            </a:lstStyle>
            <a:p>
              <a:r>
                <a:rPr lang="zh-CN" altLang="en-US" sz="4000" dirty="0">
                  <a:solidFill>
                    <a:schemeClr val="accent1"/>
                  </a:solidFill>
                  <a:latin typeface="+mj-ea"/>
                  <a:ea typeface="+mj-ea"/>
                </a:rPr>
                <a:t>上</a:t>
              </a:r>
            </a:p>
          </p:txBody>
        </p:sp>
        <p:sp>
          <p:nvSpPr>
            <p:cNvPr id="30" name="任意多边形 5">
              <a:extLst>
                <a:ext uri="{FF2B5EF4-FFF2-40B4-BE49-F238E27FC236}">
                  <a16:creationId xmlns:a16="http://schemas.microsoft.com/office/drawing/2014/main" id="{FD622B7C-AB04-4379-9A75-B1DB3ECA69DF}"/>
                </a:ext>
              </a:extLst>
            </p:cNvPr>
            <p:cNvSpPr/>
            <p:nvPr/>
          </p:nvSpPr>
          <p:spPr bwMode="auto">
            <a:xfrm>
              <a:off x="965872" y="3007475"/>
              <a:ext cx="396708" cy="344215"/>
            </a:xfrm>
            <a:custGeom>
              <a:avLst/>
              <a:gdLst>
                <a:gd name="T0" fmla="*/ 230 w 1319"/>
                <a:gd name="T1" fmla="*/ 1110 h 1145"/>
                <a:gd name="T2" fmla="*/ 207 w 1319"/>
                <a:gd name="T3" fmla="*/ 1105 h 1145"/>
                <a:gd name="T4" fmla="*/ 203 w 1319"/>
                <a:gd name="T5" fmla="*/ 1081 h 1145"/>
                <a:gd name="T6" fmla="*/ 210 w 1319"/>
                <a:gd name="T7" fmla="*/ 1054 h 1145"/>
                <a:gd name="T8" fmla="*/ 165 w 1319"/>
                <a:gd name="T9" fmla="*/ 943 h 1145"/>
                <a:gd name="T10" fmla="*/ 138 w 1319"/>
                <a:gd name="T11" fmla="*/ 659 h 1145"/>
                <a:gd name="T12" fmla="*/ 203 w 1319"/>
                <a:gd name="T13" fmla="*/ 469 h 1145"/>
                <a:gd name="T14" fmla="*/ 247 w 1319"/>
                <a:gd name="T15" fmla="*/ 379 h 1145"/>
                <a:gd name="T16" fmla="*/ 220 w 1319"/>
                <a:gd name="T17" fmla="*/ 336 h 1145"/>
                <a:gd name="T18" fmla="*/ 186 w 1319"/>
                <a:gd name="T19" fmla="*/ 349 h 1145"/>
                <a:gd name="T20" fmla="*/ 209 w 1319"/>
                <a:gd name="T21" fmla="*/ 294 h 1145"/>
                <a:gd name="T22" fmla="*/ 298 w 1319"/>
                <a:gd name="T23" fmla="*/ 231 h 1145"/>
                <a:gd name="T24" fmla="*/ 287 w 1319"/>
                <a:gd name="T25" fmla="*/ 247 h 1145"/>
                <a:gd name="T26" fmla="*/ 294 w 1319"/>
                <a:gd name="T27" fmla="*/ 260 h 1145"/>
                <a:gd name="T28" fmla="*/ 414 w 1319"/>
                <a:gd name="T29" fmla="*/ 226 h 1145"/>
                <a:gd name="T30" fmla="*/ 628 w 1319"/>
                <a:gd name="T31" fmla="*/ 154 h 1145"/>
                <a:gd name="T32" fmla="*/ 747 w 1319"/>
                <a:gd name="T33" fmla="*/ 151 h 1145"/>
                <a:gd name="T34" fmla="*/ 949 w 1319"/>
                <a:gd name="T35" fmla="*/ 226 h 1145"/>
                <a:gd name="T36" fmla="*/ 1171 w 1319"/>
                <a:gd name="T37" fmla="*/ 371 h 1145"/>
                <a:gd name="T38" fmla="*/ 1255 w 1319"/>
                <a:gd name="T39" fmla="*/ 459 h 1145"/>
                <a:gd name="T40" fmla="*/ 1297 w 1319"/>
                <a:gd name="T41" fmla="*/ 557 h 1145"/>
                <a:gd name="T42" fmla="*/ 1316 w 1319"/>
                <a:gd name="T43" fmla="*/ 697 h 1145"/>
                <a:gd name="T44" fmla="*/ 1296 w 1319"/>
                <a:gd name="T45" fmla="*/ 519 h 1145"/>
                <a:gd name="T46" fmla="*/ 1207 w 1319"/>
                <a:gd name="T47" fmla="*/ 320 h 1145"/>
                <a:gd name="T48" fmla="*/ 1219 w 1319"/>
                <a:gd name="T49" fmla="*/ 308 h 1145"/>
                <a:gd name="T50" fmla="*/ 1230 w 1319"/>
                <a:gd name="T51" fmla="*/ 298 h 1145"/>
                <a:gd name="T52" fmla="*/ 1111 w 1319"/>
                <a:gd name="T53" fmla="*/ 147 h 1145"/>
                <a:gd name="T54" fmla="*/ 961 w 1319"/>
                <a:gd name="T55" fmla="*/ 51 h 1145"/>
                <a:gd name="T56" fmla="*/ 605 w 1319"/>
                <a:gd name="T57" fmla="*/ 12 h 1145"/>
                <a:gd name="T58" fmla="*/ 363 w 1319"/>
                <a:gd name="T59" fmla="*/ 104 h 1145"/>
                <a:gd name="T60" fmla="*/ 362 w 1319"/>
                <a:gd name="T61" fmla="*/ 125 h 1145"/>
                <a:gd name="T62" fmla="*/ 361 w 1319"/>
                <a:gd name="T63" fmla="*/ 145 h 1145"/>
                <a:gd name="T64" fmla="*/ 291 w 1319"/>
                <a:gd name="T65" fmla="*/ 187 h 1145"/>
                <a:gd name="T66" fmla="*/ 206 w 1319"/>
                <a:gd name="T67" fmla="*/ 276 h 1145"/>
                <a:gd name="T68" fmla="*/ 173 w 1319"/>
                <a:gd name="T69" fmla="*/ 320 h 1145"/>
                <a:gd name="T70" fmla="*/ 153 w 1319"/>
                <a:gd name="T71" fmla="*/ 373 h 1145"/>
                <a:gd name="T72" fmla="*/ 68 w 1319"/>
                <a:gd name="T73" fmla="*/ 544 h 1145"/>
                <a:gd name="T74" fmla="*/ 59 w 1319"/>
                <a:gd name="T75" fmla="*/ 545 h 1145"/>
                <a:gd name="T76" fmla="*/ 7 w 1319"/>
                <a:gd name="T77" fmla="*/ 641 h 1145"/>
                <a:gd name="T78" fmla="*/ 36 w 1319"/>
                <a:gd name="T79" fmla="*/ 814 h 1145"/>
                <a:gd name="T80" fmla="*/ 61 w 1319"/>
                <a:gd name="T81" fmla="*/ 820 h 1145"/>
                <a:gd name="T82" fmla="*/ 49 w 1319"/>
                <a:gd name="T83" fmla="*/ 842 h 1145"/>
                <a:gd name="T84" fmla="*/ 67 w 1319"/>
                <a:gd name="T85" fmla="*/ 857 h 1145"/>
                <a:gd name="T86" fmla="*/ 104 w 1319"/>
                <a:gd name="T87" fmla="*/ 950 h 1145"/>
                <a:gd name="T88" fmla="*/ 156 w 1319"/>
                <a:gd name="T89" fmla="*/ 1075 h 1145"/>
                <a:gd name="T90" fmla="*/ 245 w 1319"/>
                <a:gd name="T91" fmla="*/ 1145 h 1145"/>
                <a:gd name="T92" fmla="*/ 180 w 1319"/>
                <a:gd name="T93" fmla="*/ 1062 h 1145"/>
                <a:gd name="T94" fmla="*/ 187 w 1319"/>
                <a:gd name="T95" fmla="*/ 1036 h 1145"/>
                <a:gd name="T96" fmla="*/ 180 w 1319"/>
                <a:gd name="T97" fmla="*/ 1062 h 1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19" h="1145">
                  <a:moveTo>
                    <a:pt x="221" y="1121"/>
                  </a:moveTo>
                  <a:cubicBezTo>
                    <a:pt x="230" y="1122"/>
                    <a:pt x="236" y="1119"/>
                    <a:pt x="230" y="1110"/>
                  </a:cubicBezTo>
                  <a:cubicBezTo>
                    <a:pt x="227" y="1104"/>
                    <a:pt x="224" y="1098"/>
                    <a:pt x="217" y="1108"/>
                  </a:cubicBezTo>
                  <a:cubicBezTo>
                    <a:pt x="213" y="1114"/>
                    <a:pt x="210" y="1107"/>
                    <a:pt x="207" y="1105"/>
                  </a:cubicBezTo>
                  <a:cubicBezTo>
                    <a:pt x="203" y="1102"/>
                    <a:pt x="198" y="1096"/>
                    <a:pt x="203" y="1093"/>
                  </a:cubicBezTo>
                  <a:cubicBezTo>
                    <a:pt x="211" y="1088"/>
                    <a:pt x="208" y="1087"/>
                    <a:pt x="203" y="1081"/>
                  </a:cubicBezTo>
                  <a:cubicBezTo>
                    <a:pt x="200" y="1075"/>
                    <a:pt x="179" y="1059"/>
                    <a:pt x="209" y="1058"/>
                  </a:cubicBezTo>
                  <a:cubicBezTo>
                    <a:pt x="209" y="1058"/>
                    <a:pt x="210" y="1056"/>
                    <a:pt x="210" y="1054"/>
                  </a:cubicBezTo>
                  <a:cubicBezTo>
                    <a:pt x="212" y="1042"/>
                    <a:pt x="210" y="1030"/>
                    <a:pt x="204" y="1021"/>
                  </a:cubicBezTo>
                  <a:cubicBezTo>
                    <a:pt x="190" y="995"/>
                    <a:pt x="177" y="969"/>
                    <a:pt x="165" y="943"/>
                  </a:cubicBezTo>
                  <a:cubicBezTo>
                    <a:pt x="147" y="902"/>
                    <a:pt x="135" y="860"/>
                    <a:pt x="131" y="817"/>
                  </a:cubicBezTo>
                  <a:cubicBezTo>
                    <a:pt x="126" y="764"/>
                    <a:pt x="132" y="711"/>
                    <a:pt x="138" y="659"/>
                  </a:cubicBezTo>
                  <a:cubicBezTo>
                    <a:pt x="142" y="629"/>
                    <a:pt x="148" y="599"/>
                    <a:pt x="157" y="571"/>
                  </a:cubicBezTo>
                  <a:cubicBezTo>
                    <a:pt x="168" y="535"/>
                    <a:pt x="178" y="499"/>
                    <a:pt x="203" y="469"/>
                  </a:cubicBezTo>
                  <a:cubicBezTo>
                    <a:pt x="220" y="447"/>
                    <a:pt x="239" y="426"/>
                    <a:pt x="249" y="399"/>
                  </a:cubicBezTo>
                  <a:cubicBezTo>
                    <a:pt x="251" y="391"/>
                    <a:pt x="252" y="384"/>
                    <a:pt x="247" y="379"/>
                  </a:cubicBezTo>
                  <a:cubicBezTo>
                    <a:pt x="236" y="369"/>
                    <a:pt x="237" y="357"/>
                    <a:pt x="237" y="345"/>
                  </a:cubicBezTo>
                  <a:cubicBezTo>
                    <a:pt x="237" y="330"/>
                    <a:pt x="233" y="327"/>
                    <a:pt x="220" y="336"/>
                  </a:cubicBezTo>
                  <a:cubicBezTo>
                    <a:pt x="213" y="340"/>
                    <a:pt x="207" y="346"/>
                    <a:pt x="198" y="347"/>
                  </a:cubicBezTo>
                  <a:cubicBezTo>
                    <a:pt x="194" y="348"/>
                    <a:pt x="191" y="355"/>
                    <a:pt x="186" y="349"/>
                  </a:cubicBezTo>
                  <a:cubicBezTo>
                    <a:pt x="181" y="344"/>
                    <a:pt x="181" y="339"/>
                    <a:pt x="183" y="333"/>
                  </a:cubicBezTo>
                  <a:cubicBezTo>
                    <a:pt x="189" y="318"/>
                    <a:pt x="196" y="303"/>
                    <a:pt x="209" y="294"/>
                  </a:cubicBezTo>
                  <a:cubicBezTo>
                    <a:pt x="233" y="278"/>
                    <a:pt x="247" y="254"/>
                    <a:pt x="264" y="232"/>
                  </a:cubicBezTo>
                  <a:cubicBezTo>
                    <a:pt x="276" y="214"/>
                    <a:pt x="285" y="214"/>
                    <a:pt x="298" y="231"/>
                  </a:cubicBezTo>
                  <a:cubicBezTo>
                    <a:pt x="302" y="236"/>
                    <a:pt x="302" y="238"/>
                    <a:pt x="297" y="240"/>
                  </a:cubicBezTo>
                  <a:cubicBezTo>
                    <a:pt x="294" y="243"/>
                    <a:pt x="289" y="244"/>
                    <a:pt x="287" y="247"/>
                  </a:cubicBezTo>
                  <a:cubicBezTo>
                    <a:pt x="283" y="251"/>
                    <a:pt x="277" y="255"/>
                    <a:pt x="281" y="260"/>
                  </a:cubicBezTo>
                  <a:cubicBezTo>
                    <a:pt x="284" y="266"/>
                    <a:pt x="289" y="261"/>
                    <a:pt x="294" y="260"/>
                  </a:cubicBezTo>
                  <a:cubicBezTo>
                    <a:pt x="313" y="256"/>
                    <a:pt x="328" y="239"/>
                    <a:pt x="349" y="242"/>
                  </a:cubicBezTo>
                  <a:cubicBezTo>
                    <a:pt x="373" y="245"/>
                    <a:pt x="394" y="235"/>
                    <a:pt x="414" y="226"/>
                  </a:cubicBezTo>
                  <a:cubicBezTo>
                    <a:pt x="456" y="205"/>
                    <a:pt x="500" y="188"/>
                    <a:pt x="543" y="171"/>
                  </a:cubicBezTo>
                  <a:cubicBezTo>
                    <a:pt x="570" y="160"/>
                    <a:pt x="599" y="158"/>
                    <a:pt x="628" y="154"/>
                  </a:cubicBezTo>
                  <a:cubicBezTo>
                    <a:pt x="650" y="150"/>
                    <a:pt x="673" y="148"/>
                    <a:pt x="696" y="147"/>
                  </a:cubicBezTo>
                  <a:cubicBezTo>
                    <a:pt x="714" y="146"/>
                    <a:pt x="730" y="151"/>
                    <a:pt x="747" y="151"/>
                  </a:cubicBezTo>
                  <a:cubicBezTo>
                    <a:pt x="807" y="150"/>
                    <a:pt x="862" y="167"/>
                    <a:pt x="909" y="204"/>
                  </a:cubicBezTo>
                  <a:cubicBezTo>
                    <a:pt x="922" y="214"/>
                    <a:pt x="934" y="221"/>
                    <a:pt x="949" y="226"/>
                  </a:cubicBezTo>
                  <a:cubicBezTo>
                    <a:pt x="1006" y="241"/>
                    <a:pt x="1051" y="278"/>
                    <a:pt x="1098" y="310"/>
                  </a:cubicBezTo>
                  <a:cubicBezTo>
                    <a:pt x="1124" y="328"/>
                    <a:pt x="1148" y="349"/>
                    <a:pt x="1171" y="371"/>
                  </a:cubicBezTo>
                  <a:cubicBezTo>
                    <a:pt x="1190" y="388"/>
                    <a:pt x="1214" y="402"/>
                    <a:pt x="1222" y="428"/>
                  </a:cubicBezTo>
                  <a:cubicBezTo>
                    <a:pt x="1228" y="446"/>
                    <a:pt x="1238" y="455"/>
                    <a:pt x="1255" y="459"/>
                  </a:cubicBezTo>
                  <a:cubicBezTo>
                    <a:pt x="1267" y="462"/>
                    <a:pt x="1272" y="469"/>
                    <a:pt x="1276" y="480"/>
                  </a:cubicBezTo>
                  <a:cubicBezTo>
                    <a:pt x="1286" y="506"/>
                    <a:pt x="1286" y="533"/>
                    <a:pt x="1297" y="557"/>
                  </a:cubicBezTo>
                  <a:cubicBezTo>
                    <a:pt x="1303" y="571"/>
                    <a:pt x="1306" y="587"/>
                    <a:pt x="1307" y="600"/>
                  </a:cubicBezTo>
                  <a:cubicBezTo>
                    <a:pt x="1307" y="633"/>
                    <a:pt x="1319" y="664"/>
                    <a:pt x="1316" y="697"/>
                  </a:cubicBezTo>
                  <a:cubicBezTo>
                    <a:pt x="1318" y="675"/>
                    <a:pt x="1317" y="653"/>
                    <a:pt x="1315" y="631"/>
                  </a:cubicBezTo>
                  <a:cubicBezTo>
                    <a:pt x="1312" y="593"/>
                    <a:pt x="1305" y="556"/>
                    <a:pt x="1296" y="519"/>
                  </a:cubicBezTo>
                  <a:cubicBezTo>
                    <a:pt x="1285" y="480"/>
                    <a:pt x="1268" y="443"/>
                    <a:pt x="1250" y="407"/>
                  </a:cubicBezTo>
                  <a:cubicBezTo>
                    <a:pt x="1235" y="378"/>
                    <a:pt x="1219" y="350"/>
                    <a:pt x="1207" y="320"/>
                  </a:cubicBezTo>
                  <a:cubicBezTo>
                    <a:pt x="1204" y="313"/>
                    <a:pt x="1210" y="311"/>
                    <a:pt x="1212" y="306"/>
                  </a:cubicBezTo>
                  <a:cubicBezTo>
                    <a:pt x="1213" y="302"/>
                    <a:pt x="1216" y="305"/>
                    <a:pt x="1219" y="308"/>
                  </a:cubicBezTo>
                  <a:cubicBezTo>
                    <a:pt x="1222" y="312"/>
                    <a:pt x="1226" y="310"/>
                    <a:pt x="1230" y="308"/>
                  </a:cubicBezTo>
                  <a:cubicBezTo>
                    <a:pt x="1236" y="304"/>
                    <a:pt x="1231" y="301"/>
                    <a:pt x="1230" y="298"/>
                  </a:cubicBezTo>
                  <a:cubicBezTo>
                    <a:pt x="1226" y="283"/>
                    <a:pt x="1219" y="269"/>
                    <a:pt x="1210" y="256"/>
                  </a:cubicBezTo>
                  <a:cubicBezTo>
                    <a:pt x="1182" y="215"/>
                    <a:pt x="1152" y="175"/>
                    <a:pt x="1111" y="147"/>
                  </a:cubicBezTo>
                  <a:cubicBezTo>
                    <a:pt x="1091" y="133"/>
                    <a:pt x="1071" y="119"/>
                    <a:pt x="1050" y="107"/>
                  </a:cubicBezTo>
                  <a:cubicBezTo>
                    <a:pt x="1020" y="88"/>
                    <a:pt x="994" y="65"/>
                    <a:pt x="961" y="51"/>
                  </a:cubicBezTo>
                  <a:cubicBezTo>
                    <a:pt x="902" y="25"/>
                    <a:pt x="839" y="16"/>
                    <a:pt x="776" y="8"/>
                  </a:cubicBezTo>
                  <a:cubicBezTo>
                    <a:pt x="719" y="0"/>
                    <a:pt x="662" y="4"/>
                    <a:pt x="605" y="12"/>
                  </a:cubicBezTo>
                  <a:cubicBezTo>
                    <a:pt x="540" y="21"/>
                    <a:pt x="476" y="41"/>
                    <a:pt x="417" y="72"/>
                  </a:cubicBezTo>
                  <a:cubicBezTo>
                    <a:pt x="399" y="82"/>
                    <a:pt x="379" y="91"/>
                    <a:pt x="363" y="104"/>
                  </a:cubicBezTo>
                  <a:cubicBezTo>
                    <a:pt x="353" y="112"/>
                    <a:pt x="340" y="120"/>
                    <a:pt x="335" y="133"/>
                  </a:cubicBezTo>
                  <a:cubicBezTo>
                    <a:pt x="344" y="131"/>
                    <a:pt x="350" y="121"/>
                    <a:pt x="362" y="125"/>
                  </a:cubicBezTo>
                  <a:cubicBezTo>
                    <a:pt x="365" y="127"/>
                    <a:pt x="372" y="127"/>
                    <a:pt x="369" y="131"/>
                  </a:cubicBezTo>
                  <a:cubicBezTo>
                    <a:pt x="367" y="135"/>
                    <a:pt x="375" y="146"/>
                    <a:pt x="361" y="145"/>
                  </a:cubicBezTo>
                  <a:cubicBezTo>
                    <a:pt x="356" y="144"/>
                    <a:pt x="350" y="145"/>
                    <a:pt x="345" y="144"/>
                  </a:cubicBezTo>
                  <a:cubicBezTo>
                    <a:pt x="332" y="165"/>
                    <a:pt x="311" y="176"/>
                    <a:pt x="291" y="187"/>
                  </a:cubicBezTo>
                  <a:cubicBezTo>
                    <a:pt x="271" y="199"/>
                    <a:pt x="256" y="214"/>
                    <a:pt x="243" y="233"/>
                  </a:cubicBezTo>
                  <a:cubicBezTo>
                    <a:pt x="232" y="248"/>
                    <a:pt x="225" y="267"/>
                    <a:pt x="206" y="276"/>
                  </a:cubicBezTo>
                  <a:cubicBezTo>
                    <a:pt x="200" y="278"/>
                    <a:pt x="196" y="285"/>
                    <a:pt x="193" y="292"/>
                  </a:cubicBezTo>
                  <a:cubicBezTo>
                    <a:pt x="188" y="303"/>
                    <a:pt x="181" y="312"/>
                    <a:pt x="173" y="320"/>
                  </a:cubicBezTo>
                  <a:cubicBezTo>
                    <a:pt x="166" y="328"/>
                    <a:pt x="163" y="337"/>
                    <a:pt x="163" y="346"/>
                  </a:cubicBezTo>
                  <a:cubicBezTo>
                    <a:pt x="163" y="357"/>
                    <a:pt x="159" y="365"/>
                    <a:pt x="153" y="373"/>
                  </a:cubicBezTo>
                  <a:cubicBezTo>
                    <a:pt x="138" y="397"/>
                    <a:pt x="120" y="420"/>
                    <a:pt x="110" y="446"/>
                  </a:cubicBezTo>
                  <a:cubicBezTo>
                    <a:pt x="97" y="479"/>
                    <a:pt x="81" y="511"/>
                    <a:pt x="68" y="544"/>
                  </a:cubicBezTo>
                  <a:cubicBezTo>
                    <a:pt x="67" y="547"/>
                    <a:pt x="65" y="548"/>
                    <a:pt x="63" y="547"/>
                  </a:cubicBezTo>
                  <a:cubicBezTo>
                    <a:pt x="61" y="547"/>
                    <a:pt x="60" y="545"/>
                    <a:pt x="59" y="545"/>
                  </a:cubicBezTo>
                  <a:cubicBezTo>
                    <a:pt x="66" y="536"/>
                    <a:pt x="55" y="532"/>
                    <a:pt x="55" y="525"/>
                  </a:cubicBezTo>
                  <a:cubicBezTo>
                    <a:pt x="21" y="558"/>
                    <a:pt x="14" y="600"/>
                    <a:pt x="7" y="641"/>
                  </a:cubicBezTo>
                  <a:cubicBezTo>
                    <a:pt x="0" y="681"/>
                    <a:pt x="7" y="720"/>
                    <a:pt x="17" y="759"/>
                  </a:cubicBezTo>
                  <a:cubicBezTo>
                    <a:pt x="21" y="778"/>
                    <a:pt x="26" y="797"/>
                    <a:pt x="36" y="814"/>
                  </a:cubicBezTo>
                  <a:cubicBezTo>
                    <a:pt x="40" y="822"/>
                    <a:pt x="47" y="823"/>
                    <a:pt x="53" y="828"/>
                  </a:cubicBezTo>
                  <a:cubicBezTo>
                    <a:pt x="58" y="831"/>
                    <a:pt x="54" y="818"/>
                    <a:pt x="61" y="820"/>
                  </a:cubicBezTo>
                  <a:cubicBezTo>
                    <a:pt x="64" y="832"/>
                    <a:pt x="64" y="832"/>
                    <a:pt x="54" y="834"/>
                  </a:cubicBezTo>
                  <a:cubicBezTo>
                    <a:pt x="48" y="835"/>
                    <a:pt x="50" y="838"/>
                    <a:pt x="49" y="842"/>
                  </a:cubicBezTo>
                  <a:cubicBezTo>
                    <a:pt x="49" y="855"/>
                    <a:pt x="58" y="864"/>
                    <a:pt x="61" y="876"/>
                  </a:cubicBezTo>
                  <a:cubicBezTo>
                    <a:pt x="69" y="871"/>
                    <a:pt x="65" y="863"/>
                    <a:pt x="67" y="857"/>
                  </a:cubicBezTo>
                  <a:cubicBezTo>
                    <a:pt x="74" y="871"/>
                    <a:pt x="79" y="886"/>
                    <a:pt x="85" y="900"/>
                  </a:cubicBezTo>
                  <a:cubicBezTo>
                    <a:pt x="91" y="916"/>
                    <a:pt x="97" y="934"/>
                    <a:pt x="104" y="950"/>
                  </a:cubicBezTo>
                  <a:cubicBezTo>
                    <a:pt x="114" y="971"/>
                    <a:pt x="122" y="992"/>
                    <a:pt x="126" y="1014"/>
                  </a:cubicBezTo>
                  <a:cubicBezTo>
                    <a:pt x="131" y="1037"/>
                    <a:pt x="138" y="1058"/>
                    <a:pt x="156" y="1075"/>
                  </a:cubicBezTo>
                  <a:cubicBezTo>
                    <a:pt x="176" y="1092"/>
                    <a:pt x="197" y="1108"/>
                    <a:pt x="214" y="1128"/>
                  </a:cubicBezTo>
                  <a:cubicBezTo>
                    <a:pt x="222" y="1137"/>
                    <a:pt x="232" y="1145"/>
                    <a:pt x="245" y="1145"/>
                  </a:cubicBezTo>
                  <a:cubicBezTo>
                    <a:pt x="238" y="1137"/>
                    <a:pt x="226" y="1134"/>
                    <a:pt x="221" y="1121"/>
                  </a:cubicBezTo>
                  <a:close/>
                  <a:moveTo>
                    <a:pt x="180" y="1062"/>
                  </a:moveTo>
                  <a:cubicBezTo>
                    <a:pt x="172" y="1062"/>
                    <a:pt x="172" y="1056"/>
                    <a:pt x="172" y="1047"/>
                  </a:cubicBezTo>
                  <a:cubicBezTo>
                    <a:pt x="173" y="1041"/>
                    <a:pt x="178" y="1036"/>
                    <a:pt x="187" y="1036"/>
                  </a:cubicBezTo>
                  <a:cubicBezTo>
                    <a:pt x="194" y="1037"/>
                    <a:pt x="199" y="1044"/>
                    <a:pt x="197" y="1048"/>
                  </a:cubicBezTo>
                  <a:cubicBezTo>
                    <a:pt x="195" y="1056"/>
                    <a:pt x="188" y="1062"/>
                    <a:pt x="180" y="1062"/>
                  </a:cubicBez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400">
                <a:solidFill>
                  <a:schemeClr val="accent1"/>
                </a:solidFill>
                <a:latin typeface="+mj-ea"/>
                <a:ea typeface="+mj-ea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527101650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矩形: 圆角 21">
            <a:extLst>
              <a:ext uri="{FF2B5EF4-FFF2-40B4-BE49-F238E27FC236}">
                <a16:creationId xmlns:a16="http://schemas.microsoft.com/office/drawing/2014/main" id="{E15B4385-3055-4F77-9229-E5DF9A2E85AB}"/>
              </a:ext>
            </a:extLst>
          </p:cNvPr>
          <p:cNvSpPr/>
          <p:nvPr/>
        </p:nvSpPr>
        <p:spPr>
          <a:xfrm>
            <a:off x="911224" y="2769743"/>
            <a:ext cx="4110356" cy="85725"/>
          </a:xfrm>
          <a:prstGeom prst="roundRect">
            <a:avLst>
              <a:gd name="adj" fmla="val 50000"/>
            </a:avLst>
          </a:prstGeom>
          <a:solidFill>
            <a:schemeClr val="accent1">
              <a:alpha val="2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65000"/>
                  <a:lumOff val="35000"/>
                </a:prstClr>
              </a:solidFill>
              <a:effectLst/>
              <a:uLnTx/>
              <a:uFillTx/>
              <a:latin typeface="+mn-ea"/>
              <a:cs typeface="+mn-cs"/>
            </a:endParaRPr>
          </a:p>
        </p:txBody>
      </p:sp>
      <p:sp>
        <p:nvSpPr>
          <p:cNvPr id="6" name="文本框 5">
            <a:extLst>
              <a:ext uri="{FF2B5EF4-FFF2-40B4-BE49-F238E27FC236}">
                <a16:creationId xmlns:a16="http://schemas.microsoft.com/office/drawing/2014/main" id="{1C3B0442-6520-49AA-BA4C-A0F9B663F2EB}"/>
              </a:ext>
            </a:extLst>
          </p:cNvPr>
          <p:cNvSpPr txBox="1"/>
          <p:nvPr/>
        </p:nvSpPr>
        <p:spPr>
          <a:xfrm>
            <a:off x="1740514" y="2578469"/>
            <a:ext cx="1835439" cy="246221"/>
          </a:xfrm>
          <a:prstGeom prst="rect">
            <a:avLst/>
          </a:prstGeom>
          <a:noFill/>
        </p:spPr>
        <p:txBody>
          <a:bodyPr wrap="none" lIns="0" tIns="0" rIns="0" bIns="0">
            <a:spAutoFit/>
          </a:bodyPr>
          <a:lstStyle/>
          <a:p>
            <a:r>
              <a:rPr lang="en-US" altLang="zh-CN" sz="16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-- </a:t>
            </a:r>
            <a:r>
              <a:rPr lang="zh-CN" altLang="en-US" sz="16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体现在</a:t>
            </a:r>
            <a:r>
              <a:rPr kumimoji="0" lang="zh-CN" altLang="en-US" sz="1600" b="0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ea"/>
                <a:cs typeface="+mn-cs"/>
              </a:rPr>
              <a:t>民窑瓷器上</a:t>
            </a:r>
            <a:endParaRPr lang="zh-CN" altLang="en-US" sz="1600" dirty="0">
              <a:solidFill>
                <a:schemeClr val="tx1">
                  <a:lumMod val="75000"/>
                  <a:lumOff val="25000"/>
                </a:schemeClr>
              </a:solidFill>
              <a:latin typeface="+mn-ea"/>
            </a:endParaRPr>
          </a:p>
        </p:txBody>
      </p:sp>
      <p:sp>
        <p:nvSpPr>
          <p:cNvPr id="7" name="文本框 6">
            <a:extLst>
              <a:ext uri="{FF2B5EF4-FFF2-40B4-BE49-F238E27FC236}">
                <a16:creationId xmlns:a16="http://schemas.microsoft.com/office/drawing/2014/main" id="{A364C8B9-2FBA-415E-93A2-9C23A587B4BA}"/>
              </a:ext>
            </a:extLst>
          </p:cNvPr>
          <p:cNvSpPr txBox="1"/>
          <p:nvPr/>
        </p:nvSpPr>
        <p:spPr>
          <a:xfrm>
            <a:off x="974621" y="3272590"/>
            <a:ext cx="4089502" cy="698653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/>
          <a:p>
            <a:pPr marL="285750" indent="-285750">
              <a:lnSpc>
                <a:spcPct val="130000"/>
              </a:lnSpc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kumimoji="0" lang="zh-CN" altLang="en-US" sz="1600" b="0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ea"/>
                <a:cs typeface="+mn-cs"/>
              </a:rPr>
              <a:t>瓷器内容与图案大多与生活息息相关</a:t>
            </a:r>
            <a:r>
              <a:rPr lang="zh-CN" altLang="en-US" sz="16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；</a:t>
            </a:r>
            <a:endParaRPr lang="en-US" altLang="zh-CN" sz="1600" dirty="0">
              <a:solidFill>
                <a:schemeClr val="tx1">
                  <a:lumMod val="75000"/>
                  <a:lumOff val="25000"/>
                </a:schemeClr>
              </a:solidFill>
              <a:latin typeface="+mn-ea"/>
            </a:endParaRPr>
          </a:p>
          <a:p>
            <a:pPr marL="285750" indent="-285750">
              <a:lnSpc>
                <a:spcPct val="130000"/>
              </a:lnSpc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kumimoji="0" lang="zh-CN" altLang="en-US" sz="1600" b="0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ea"/>
                <a:cs typeface="+mn-cs"/>
              </a:rPr>
              <a:t>纯粹且直接，市井气息浓厚，却不显土气。</a:t>
            </a:r>
            <a:endParaRPr lang="zh-CN" altLang="en-US" sz="1600" dirty="0">
              <a:solidFill>
                <a:schemeClr val="tx1">
                  <a:lumMod val="75000"/>
                  <a:lumOff val="25000"/>
                </a:schemeClr>
              </a:solidFill>
              <a:latin typeface="+mn-ea"/>
            </a:endParaRPr>
          </a:p>
        </p:txBody>
      </p:sp>
      <p:sp>
        <p:nvSpPr>
          <p:cNvPr id="15" name="文本框 14">
            <a:extLst>
              <a:ext uri="{FF2B5EF4-FFF2-40B4-BE49-F238E27FC236}">
                <a16:creationId xmlns:a16="http://schemas.microsoft.com/office/drawing/2014/main" id="{84037156-F002-4DB3-8F87-9D94875D9CA1}"/>
              </a:ext>
            </a:extLst>
          </p:cNvPr>
          <p:cNvSpPr txBox="1"/>
          <p:nvPr/>
        </p:nvSpPr>
        <p:spPr>
          <a:xfrm>
            <a:off x="3244477" y="864695"/>
            <a:ext cx="1731243" cy="369332"/>
          </a:xfrm>
          <a:prstGeom prst="rect">
            <a:avLst/>
          </a:prstGeom>
          <a:noFill/>
        </p:spPr>
        <p:txBody>
          <a:bodyPr vert="horz" wrap="none" lIns="0" tIns="0" rIns="0" bIns="0">
            <a:spAutoFit/>
          </a:bodyPr>
          <a:lstStyle>
            <a:defPPr>
              <a:defRPr lang="zh-CN"/>
            </a:defPPr>
            <a:lvl1pPr>
              <a:defRPr kumimoji="0" sz="3600" b="0" i="0" u="none" strike="noStrike" cap="none" spc="300" normalizeH="0" baseline="0">
                <a:ln>
                  <a:noFill/>
                </a:ln>
                <a:solidFill>
                  <a:srgbClr val="096468"/>
                </a:solidFill>
                <a:effectLst/>
                <a:uLnTx/>
                <a:uFillTx/>
                <a:latin typeface="思源宋体 CN Medium"/>
                <a:ea typeface="思源宋体 CN Medium"/>
              </a:defRPr>
            </a:lvl1pPr>
          </a:lstStyle>
          <a:p>
            <a:r>
              <a:rPr lang="zh-CN" altLang="en-US" sz="2400" dirty="0">
                <a:solidFill>
                  <a:schemeClr val="accent1"/>
                </a:solidFill>
                <a:latin typeface="+mn-ea"/>
                <a:ea typeface="+mn-ea"/>
              </a:rPr>
              <a:t>率真与豪放</a:t>
            </a:r>
          </a:p>
        </p:txBody>
      </p:sp>
      <p:sp>
        <p:nvSpPr>
          <p:cNvPr id="5" name="文本框 4">
            <a:extLst>
              <a:ext uri="{FF2B5EF4-FFF2-40B4-BE49-F238E27FC236}">
                <a16:creationId xmlns:a16="http://schemas.microsoft.com/office/drawing/2014/main" id="{13DC3778-3D08-491A-9751-C4961599C466}"/>
              </a:ext>
            </a:extLst>
          </p:cNvPr>
          <p:cNvSpPr txBox="1"/>
          <p:nvPr/>
        </p:nvSpPr>
        <p:spPr>
          <a:xfrm>
            <a:off x="1039390" y="2486136"/>
            <a:ext cx="615553" cy="369332"/>
          </a:xfrm>
          <a:prstGeom prst="rect">
            <a:avLst/>
          </a:prstGeom>
          <a:noFill/>
        </p:spPr>
        <p:txBody>
          <a:bodyPr wrap="none" lIns="0" tIns="0" rIns="0" bIns="0">
            <a:spAutoFit/>
          </a:bodyPr>
          <a:lstStyle>
            <a:defPPr>
              <a:defRPr lang="zh-CN"/>
            </a:defPPr>
            <a:lvl1pPr>
              <a:defRPr kumimoji="0" sz="2400" b="0" i="0" u="none" strike="noStrike" cap="none" spc="0" normalizeH="0" baseline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+mn-ea"/>
              </a:defRPr>
            </a:lvl1pPr>
          </a:lstStyle>
          <a:p>
            <a:r>
              <a:rPr lang="zh-CN" altLang="en-US" dirty="0"/>
              <a:t>率真</a:t>
            </a:r>
          </a:p>
        </p:txBody>
      </p:sp>
      <p:sp>
        <p:nvSpPr>
          <p:cNvPr id="23" name="矩形: 圆角 22">
            <a:extLst>
              <a:ext uri="{FF2B5EF4-FFF2-40B4-BE49-F238E27FC236}">
                <a16:creationId xmlns:a16="http://schemas.microsoft.com/office/drawing/2014/main" id="{8923BAB6-0401-41C9-9262-23FD3699F483}"/>
              </a:ext>
            </a:extLst>
          </p:cNvPr>
          <p:cNvSpPr/>
          <p:nvPr/>
        </p:nvSpPr>
        <p:spPr>
          <a:xfrm>
            <a:off x="6713222" y="2769743"/>
            <a:ext cx="4110356" cy="85725"/>
          </a:xfrm>
          <a:prstGeom prst="roundRect">
            <a:avLst>
              <a:gd name="adj" fmla="val 50000"/>
            </a:avLst>
          </a:prstGeom>
          <a:solidFill>
            <a:schemeClr val="accent1">
              <a:alpha val="2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>
                  <a:lumMod val="65000"/>
                  <a:lumOff val="35000"/>
                </a:prstClr>
              </a:solidFill>
              <a:effectLst/>
              <a:uLnTx/>
              <a:uFillTx/>
              <a:latin typeface="+mn-ea"/>
              <a:cs typeface="+mn-cs"/>
            </a:endParaRPr>
          </a:p>
        </p:txBody>
      </p:sp>
      <p:sp>
        <p:nvSpPr>
          <p:cNvPr id="24" name="文本框 23">
            <a:extLst>
              <a:ext uri="{FF2B5EF4-FFF2-40B4-BE49-F238E27FC236}">
                <a16:creationId xmlns:a16="http://schemas.microsoft.com/office/drawing/2014/main" id="{CF2E708C-D06A-411B-93EC-636D3B7F1F1D}"/>
              </a:ext>
            </a:extLst>
          </p:cNvPr>
          <p:cNvSpPr txBox="1"/>
          <p:nvPr/>
        </p:nvSpPr>
        <p:spPr>
          <a:xfrm>
            <a:off x="7542512" y="2578469"/>
            <a:ext cx="2245808" cy="246221"/>
          </a:xfrm>
          <a:prstGeom prst="rect">
            <a:avLst/>
          </a:prstGeom>
          <a:noFill/>
        </p:spPr>
        <p:txBody>
          <a:bodyPr wrap="none" lIns="0" tIns="0" rIns="0" bIns="0">
            <a:spAutoFit/>
          </a:bodyPr>
          <a:lstStyle/>
          <a:p>
            <a:r>
              <a:rPr lang="en-US" altLang="zh-CN" sz="16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-- </a:t>
            </a:r>
            <a:r>
              <a:rPr lang="zh-CN" altLang="en-US" sz="16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体现在艺术创新过程中</a:t>
            </a:r>
          </a:p>
        </p:txBody>
      </p:sp>
      <p:sp>
        <p:nvSpPr>
          <p:cNvPr id="25" name="文本框 24">
            <a:extLst>
              <a:ext uri="{FF2B5EF4-FFF2-40B4-BE49-F238E27FC236}">
                <a16:creationId xmlns:a16="http://schemas.microsoft.com/office/drawing/2014/main" id="{70440334-6764-4B05-A5EA-7244D0D7E7FD}"/>
              </a:ext>
            </a:extLst>
          </p:cNvPr>
          <p:cNvSpPr txBox="1"/>
          <p:nvPr/>
        </p:nvSpPr>
        <p:spPr>
          <a:xfrm>
            <a:off x="6776619" y="3272590"/>
            <a:ext cx="4089502" cy="1338828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/>
          <a:p>
            <a:pPr marL="285750" indent="-285750">
              <a:lnSpc>
                <a:spcPct val="130000"/>
              </a:lnSpc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kumimoji="0" lang="zh-CN" altLang="en-US" sz="1600" b="0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ea"/>
                <a:cs typeface="+mn-cs"/>
              </a:rPr>
              <a:t>将水墨与书法融入到瓷器中，更能够突破传统表达；</a:t>
            </a:r>
          </a:p>
          <a:p>
            <a:pPr marL="285750" indent="-285750">
              <a:lnSpc>
                <a:spcPct val="130000"/>
              </a:lnSpc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kumimoji="0" lang="zh-CN" altLang="en-US" sz="1600" b="0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ea"/>
                <a:cs typeface="+mn-cs"/>
              </a:rPr>
              <a:t>利用彩绘、开片等多种形式来赋予瓷器以审美和品味。</a:t>
            </a:r>
          </a:p>
        </p:txBody>
      </p:sp>
      <p:sp>
        <p:nvSpPr>
          <p:cNvPr id="26" name="文本框 25">
            <a:extLst>
              <a:ext uri="{FF2B5EF4-FFF2-40B4-BE49-F238E27FC236}">
                <a16:creationId xmlns:a16="http://schemas.microsoft.com/office/drawing/2014/main" id="{001980F1-DCA9-479B-93D7-CB78C0FB5D6E}"/>
              </a:ext>
            </a:extLst>
          </p:cNvPr>
          <p:cNvSpPr txBox="1"/>
          <p:nvPr/>
        </p:nvSpPr>
        <p:spPr>
          <a:xfrm>
            <a:off x="6841388" y="2486136"/>
            <a:ext cx="615553" cy="369332"/>
          </a:xfrm>
          <a:prstGeom prst="rect">
            <a:avLst/>
          </a:prstGeom>
          <a:noFill/>
        </p:spPr>
        <p:txBody>
          <a:bodyPr wrap="none" lIns="0" tIns="0" rIns="0" bIns="0">
            <a:spAutoFit/>
          </a:bodyPr>
          <a:lstStyle>
            <a:defPPr>
              <a:defRPr lang="zh-CN"/>
            </a:defPPr>
            <a:lvl1pPr>
              <a:defRPr kumimoji="0" sz="2400" b="0" i="0" u="none" strike="noStrike" cap="none" spc="0" normalizeH="0" baseline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+mn-ea"/>
              </a:defRPr>
            </a:lvl1pPr>
          </a:lstStyle>
          <a:p>
            <a:r>
              <a:rPr lang="zh-CN" altLang="en-US" dirty="0"/>
              <a:t>豪放</a:t>
            </a:r>
          </a:p>
        </p:txBody>
      </p:sp>
      <p:pic>
        <p:nvPicPr>
          <p:cNvPr id="3" name="图片 2">
            <a:extLst>
              <a:ext uri="{FF2B5EF4-FFF2-40B4-BE49-F238E27FC236}">
                <a16:creationId xmlns:a16="http://schemas.microsoft.com/office/drawing/2014/main" id="{A007CA38-2E82-4FA2-A129-8E83A0C528AF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75982" r="76117"/>
          <a:stretch/>
        </p:blipFill>
        <p:spPr>
          <a:xfrm>
            <a:off x="0" y="5210878"/>
            <a:ext cx="2911773" cy="1647121"/>
          </a:xfrm>
          <a:prstGeom prst="rect">
            <a:avLst/>
          </a:prstGeom>
        </p:spPr>
      </p:pic>
      <p:sp>
        <p:nvSpPr>
          <p:cNvPr id="2" name="文本占位符 1">
            <a:extLst>
              <a:ext uri="{FF2B5EF4-FFF2-40B4-BE49-F238E27FC236}">
                <a16:creationId xmlns:a16="http://schemas.microsoft.com/office/drawing/2014/main" id="{CC2CD55F-1926-458A-933C-06095E287988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899470" y="722147"/>
            <a:ext cx="2000548" cy="512448"/>
          </a:xfrm>
        </p:spPr>
        <p:txBody>
          <a:bodyPr/>
          <a:lstStyle/>
          <a:p>
            <a:r>
              <a:rPr lang="zh-CN" altLang="en-US" dirty="0"/>
              <a:t>独特精神</a:t>
            </a:r>
          </a:p>
        </p:txBody>
      </p:sp>
    </p:spTree>
    <p:extLst>
      <p:ext uri="{BB962C8B-B14F-4D97-AF65-F5344CB8AC3E}">
        <p14:creationId xmlns:p14="http://schemas.microsoft.com/office/powerpoint/2010/main" val="1189020964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图片 9">
            <a:extLst>
              <a:ext uri="{FF2B5EF4-FFF2-40B4-BE49-F238E27FC236}">
                <a16:creationId xmlns:a16="http://schemas.microsoft.com/office/drawing/2014/main" id="{24CC36B8-E7C9-4516-8C61-EFD4AE070ABC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26720" y="240030"/>
            <a:ext cx="11338560" cy="6377940"/>
          </a:xfrm>
          <a:prstGeom prst="rect">
            <a:avLst/>
          </a:prstGeom>
        </p:spPr>
      </p:pic>
      <p:sp>
        <p:nvSpPr>
          <p:cNvPr id="5" name="文本框 4">
            <a:extLst>
              <a:ext uri="{FF2B5EF4-FFF2-40B4-BE49-F238E27FC236}">
                <a16:creationId xmlns:a16="http://schemas.microsoft.com/office/drawing/2014/main" id="{0BD901BA-9EE3-4186-859C-F511207266E6}"/>
              </a:ext>
            </a:extLst>
          </p:cNvPr>
          <p:cNvSpPr txBox="1"/>
          <p:nvPr/>
        </p:nvSpPr>
        <p:spPr>
          <a:xfrm>
            <a:off x="5840550" y="1885204"/>
            <a:ext cx="3141886" cy="541174"/>
          </a:xfrm>
          <a:prstGeom prst="rect">
            <a:avLst/>
          </a:prstGeom>
          <a:noFill/>
        </p:spPr>
        <p:txBody>
          <a:bodyPr vert="horz" wrap="none" lIns="0" tIns="0" rIns="0" bIns="0">
            <a:spAutoFit/>
          </a:bodyPr>
          <a:lstStyle/>
          <a:p>
            <a:pPr>
              <a:lnSpc>
                <a:spcPct val="120000"/>
              </a:lnSpc>
              <a:spcAft>
                <a:spcPts val="600"/>
              </a:spcAft>
            </a:pPr>
            <a:r>
              <a:rPr kumimoji="0" lang="zh-CN" altLang="en-US" sz="3200" b="0" i="0" u="none" strike="noStrike" kern="1200" cap="none" spc="300" normalizeH="0" baseline="0" noProof="0" dirty="0">
                <a:ln>
                  <a:noFill/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ea"/>
                <a:cs typeface="+mn-cs"/>
              </a:rPr>
              <a:t>陶瓷一旦形成，</a:t>
            </a:r>
            <a:endParaRPr lang="en-US" altLang="zh-CN" sz="3200" spc="300" dirty="0">
              <a:solidFill>
                <a:schemeClr val="tx1">
                  <a:lumMod val="75000"/>
                  <a:lumOff val="25000"/>
                </a:schemeClr>
              </a:solidFill>
              <a:latin typeface="+mn-ea"/>
            </a:endParaRPr>
          </a:p>
        </p:txBody>
      </p:sp>
      <p:sp>
        <p:nvSpPr>
          <p:cNvPr id="6" name="文本框 5">
            <a:extLst>
              <a:ext uri="{FF2B5EF4-FFF2-40B4-BE49-F238E27FC236}">
                <a16:creationId xmlns:a16="http://schemas.microsoft.com/office/drawing/2014/main" id="{DA77568F-C338-49A0-933B-D18F5D5C3CA1}"/>
              </a:ext>
            </a:extLst>
          </p:cNvPr>
          <p:cNvSpPr txBox="1"/>
          <p:nvPr/>
        </p:nvSpPr>
        <p:spPr>
          <a:xfrm>
            <a:off x="7342001" y="2707841"/>
            <a:ext cx="3141886" cy="541174"/>
          </a:xfrm>
          <a:prstGeom prst="rect">
            <a:avLst/>
          </a:prstGeom>
          <a:noFill/>
        </p:spPr>
        <p:txBody>
          <a:bodyPr vert="horz" wrap="none" lIns="0" tIns="0" rIns="0" bIns="0">
            <a:spAutoFit/>
          </a:bodyPr>
          <a:lstStyle/>
          <a:p>
            <a:pPr>
              <a:lnSpc>
                <a:spcPct val="120000"/>
              </a:lnSpc>
              <a:spcAft>
                <a:spcPts val="600"/>
              </a:spcAft>
            </a:pPr>
            <a:r>
              <a:rPr kumimoji="0" lang="zh-CN" altLang="en-US" sz="3200" b="0" i="0" u="none" strike="noStrike" kern="1200" cap="none" spc="300" normalizeH="0" baseline="0" noProof="0" dirty="0">
                <a:ln>
                  <a:noFill/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ea"/>
                <a:cs typeface="+mn-cs"/>
              </a:rPr>
              <a:t>就永远不会消失</a:t>
            </a:r>
            <a:endParaRPr lang="en-US" altLang="zh-CN" sz="3200" spc="300" dirty="0">
              <a:solidFill>
                <a:schemeClr val="tx1">
                  <a:lumMod val="75000"/>
                  <a:lumOff val="25000"/>
                </a:schemeClr>
              </a:solidFill>
              <a:latin typeface="+mn-ea"/>
            </a:endParaRPr>
          </a:p>
        </p:txBody>
      </p:sp>
      <p:pic>
        <p:nvPicPr>
          <p:cNvPr id="11" name="图片 10">
            <a:extLst>
              <a:ext uri="{FF2B5EF4-FFF2-40B4-BE49-F238E27FC236}">
                <a16:creationId xmlns:a16="http://schemas.microsoft.com/office/drawing/2014/main" id="{6E48B23A-7996-450E-9693-72A3A977E20F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29791" t="56044" r="59955" b="12870"/>
          <a:stretch>
            <a:fillRect/>
          </a:stretch>
        </p:blipFill>
        <p:spPr>
          <a:xfrm flipH="1">
            <a:off x="9590541" y="5435362"/>
            <a:ext cx="907307" cy="693861"/>
          </a:xfrm>
          <a:custGeom>
            <a:avLst/>
            <a:gdLst>
              <a:gd name="connsiteX0" fmla="*/ 153642 w 355606"/>
              <a:gd name="connsiteY0" fmla="*/ 0 h 271949"/>
              <a:gd name="connsiteX1" fmla="*/ 7620 w 355606"/>
              <a:gd name="connsiteY1" fmla="*/ 134789 h 271949"/>
              <a:gd name="connsiteX2" fmla="*/ 0 w 355606"/>
              <a:gd name="connsiteY2" fmla="*/ 252899 h 271949"/>
              <a:gd name="connsiteX3" fmla="*/ 213360 w 355606"/>
              <a:gd name="connsiteY3" fmla="*/ 271949 h 271949"/>
              <a:gd name="connsiteX4" fmla="*/ 289560 w 355606"/>
              <a:gd name="connsiteY4" fmla="*/ 199559 h 271949"/>
              <a:gd name="connsiteX5" fmla="*/ 355606 w 355606"/>
              <a:gd name="connsiteY5" fmla="*/ 73471 h 271949"/>
              <a:gd name="connsiteX6" fmla="*/ 337841 w 355606"/>
              <a:gd name="connsiteY6" fmla="*/ 43626 h 2719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55606" h="271949">
                <a:moveTo>
                  <a:pt x="153642" y="0"/>
                </a:moveTo>
                <a:lnTo>
                  <a:pt x="7620" y="134789"/>
                </a:lnTo>
                <a:lnTo>
                  <a:pt x="0" y="252899"/>
                </a:lnTo>
                <a:lnTo>
                  <a:pt x="213360" y="271949"/>
                </a:lnTo>
                <a:lnTo>
                  <a:pt x="289560" y="199559"/>
                </a:lnTo>
                <a:lnTo>
                  <a:pt x="355606" y="73471"/>
                </a:lnTo>
                <a:lnTo>
                  <a:pt x="337841" y="43626"/>
                </a:lnTo>
                <a:close/>
              </a:path>
            </a:pathLst>
          </a:custGeom>
        </p:spPr>
      </p:pic>
      <p:sp>
        <p:nvSpPr>
          <p:cNvPr id="13" name="文本框 12">
            <a:extLst>
              <a:ext uri="{FF2B5EF4-FFF2-40B4-BE49-F238E27FC236}">
                <a16:creationId xmlns:a16="http://schemas.microsoft.com/office/drawing/2014/main" id="{8579008D-D39A-4AA6-9B78-A0F5DFE73442}"/>
              </a:ext>
            </a:extLst>
          </p:cNvPr>
          <p:cNvSpPr txBox="1"/>
          <p:nvPr/>
        </p:nvSpPr>
        <p:spPr>
          <a:xfrm>
            <a:off x="797890" y="-190255"/>
            <a:ext cx="2477601" cy="2458365"/>
          </a:xfrm>
          <a:prstGeom prst="rect">
            <a:avLst/>
          </a:prstGeom>
          <a:noFill/>
        </p:spPr>
        <p:txBody>
          <a:bodyPr vert="wordArtVertRtl" wrap="none" lIns="0" tIns="0" rIns="0" bIns="0">
            <a:spAutoFit/>
          </a:bodyPr>
          <a:lstStyle/>
          <a:p>
            <a:r>
              <a:rPr kumimoji="0" lang="zh-CN" altLang="en-US" sz="13800" b="0" i="0" u="none" strike="noStrike" kern="1200" cap="none" spc="-150" normalizeH="0" baseline="0" noProof="0" dirty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+mj-ea"/>
                <a:ea typeface="+mj-ea"/>
                <a:cs typeface="+mn-cs"/>
              </a:rPr>
              <a:t>绝</a:t>
            </a:r>
            <a:endParaRPr lang="en-US" altLang="zh-CN" sz="13800" spc="-150" dirty="0">
              <a:solidFill>
                <a:schemeClr val="accent1"/>
              </a:solidFill>
              <a:latin typeface="+mj-ea"/>
              <a:ea typeface="+mj-ea"/>
            </a:endParaRPr>
          </a:p>
        </p:txBody>
      </p:sp>
      <p:sp>
        <p:nvSpPr>
          <p:cNvPr id="14" name="文本框 13">
            <a:extLst>
              <a:ext uri="{FF2B5EF4-FFF2-40B4-BE49-F238E27FC236}">
                <a16:creationId xmlns:a16="http://schemas.microsoft.com/office/drawing/2014/main" id="{E1440FC1-461A-4451-BB20-20F967499A0C}"/>
              </a:ext>
            </a:extLst>
          </p:cNvPr>
          <p:cNvSpPr txBox="1"/>
          <p:nvPr/>
        </p:nvSpPr>
        <p:spPr>
          <a:xfrm>
            <a:off x="1669646" y="1139026"/>
            <a:ext cx="2118529" cy="2099293"/>
          </a:xfrm>
          <a:prstGeom prst="rect">
            <a:avLst/>
          </a:prstGeom>
          <a:noFill/>
        </p:spPr>
        <p:txBody>
          <a:bodyPr vert="wordArtVertRtl" wrap="none" lIns="0" tIns="0" rIns="0" bIns="0">
            <a:spAutoFit/>
          </a:bodyPr>
          <a:lstStyle/>
          <a:p>
            <a:r>
              <a:rPr kumimoji="0" lang="zh-CN" altLang="en-US" sz="11800" b="0" i="0" u="none" strike="noStrike" kern="1200" cap="none" spc="-150" normalizeH="0" baseline="0" noProof="0" dirty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+mj-ea"/>
                <a:ea typeface="+mj-ea"/>
                <a:cs typeface="+mn-cs"/>
              </a:rPr>
              <a:t>美</a:t>
            </a:r>
            <a:endParaRPr lang="en-US" altLang="zh-CN" sz="11800" spc="-150" dirty="0">
              <a:solidFill>
                <a:schemeClr val="accent1"/>
              </a:solidFill>
              <a:latin typeface="+mj-ea"/>
              <a:ea typeface="+mj-ea"/>
            </a:endParaRPr>
          </a:p>
        </p:txBody>
      </p:sp>
      <p:sp>
        <p:nvSpPr>
          <p:cNvPr id="16" name="文本框 15">
            <a:extLst>
              <a:ext uri="{FF2B5EF4-FFF2-40B4-BE49-F238E27FC236}">
                <a16:creationId xmlns:a16="http://schemas.microsoft.com/office/drawing/2014/main" id="{0909C200-104B-4ADE-8880-67A1D5C6609B}"/>
              </a:ext>
            </a:extLst>
          </p:cNvPr>
          <p:cNvSpPr txBox="1"/>
          <p:nvPr/>
        </p:nvSpPr>
        <p:spPr>
          <a:xfrm>
            <a:off x="1531262" y="2571203"/>
            <a:ext cx="2064668" cy="2045432"/>
          </a:xfrm>
          <a:prstGeom prst="rect">
            <a:avLst/>
          </a:prstGeom>
          <a:noFill/>
        </p:spPr>
        <p:txBody>
          <a:bodyPr vert="wordArtVertRtl" wrap="none" lIns="0" tIns="0" rIns="0" bIns="0">
            <a:spAutoFit/>
          </a:bodyPr>
          <a:lstStyle/>
          <a:p>
            <a:r>
              <a:rPr kumimoji="0" lang="zh-CN" altLang="en-US" sz="11500" b="0" i="0" u="none" strike="noStrike" kern="1200" cap="none" spc="-150" normalizeH="0" baseline="0" noProof="0" dirty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+mj-ea"/>
                <a:ea typeface="+mj-ea"/>
                <a:cs typeface="+mn-cs"/>
              </a:rPr>
              <a:t>瓷</a:t>
            </a:r>
            <a:endParaRPr lang="en-US" altLang="zh-CN" sz="11500" spc="-150" dirty="0">
              <a:solidFill>
                <a:schemeClr val="accent1"/>
              </a:solidFill>
              <a:latin typeface="+mj-ea"/>
              <a:ea typeface="+mj-ea"/>
            </a:endParaRPr>
          </a:p>
        </p:txBody>
      </p:sp>
      <p:sp>
        <p:nvSpPr>
          <p:cNvPr id="15" name="文本框 14">
            <a:extLst>
              <a:ext uri="{FF2B5EF4-FFF2-40B4-BE49-F238E27FC236}">
                <a16:creationId xmlns:a16="http://schemas.microsoft.com/office/drawing/2014/main" id="{D32454A8-7905-4A33-8C1F-42F0AE2B0C54}"/>
              </a:ext>
            </a:extLst>
          </p:cNvPr>
          <p:cNvSpPr txBox="1"/>
          <p:nvPr/>
        </p:nvSpPr>
        <p:spPr>
          <a:xfrm>
            <a:off x="1182361" y="2198639"/>
            <a:ext cx="1579920" cy="1560684"/>
          </a:xfrm>
          <a:prstGeom prst="rect">
            <a:avLst/>
          </a:prstGeom>
          <a:noFill/>
        </p:spPr>
        <p:txBody>
          <a:bodyPr vert="wordArtVertRtl" wrap="none" lIns="0" tIns="0" rIns="0" bIns="0">
            <a:spAutoFit/>
          </a:bodyPr>
          <a:lstStyle/>
          <a:p>
            <a:r>
              <a:rPr kumimoji="0" lang="zh-CN" altLang="en-US" sz="8800" b="0" i="0" u="none" strike="noStrike" kern="1200" cap="none" spc="-150" normalizeH="0" baseline="0" noProof="0" dirty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+mj-ea"/>
                <a:ea typeface="+mj-ea"/>
                <a:cs typeface="+mn-cs"/>
              </a:rPr>
              <a:t>宋</a:t>
            </a:r>
            <a:endParaRPr lang="en-US" altLang="zh-CN" sz="8800" spc="-150" dirty="0">
              <a:solidFill>
                <a:schemeClr val="accent1"/>
              </a:solidFill>
              <a:latin typeface="+mj-ea"/>
              <a:ea typeface="+mj-ea"/>
            </a:endParaRPr>
          </a:p>
        </p:txBody>
      </p:sp>
      <p:sp>
        <p:nvSpPr>
          <p:cNvPr id="26" name="文本框 25">
            <a:extLst>
              <a:ext uri="{FF2B5EF4-FFF2-40B4-BE49-F238E27FC236}">
                <a16:creationId xmlns:a16="http://schemas.microsoft.com/office/drawing/2014/main" id="{FDEB66FB-73C8-4921-8F35-371F210C4EF4}"/>
              </a:ext>
            </a:extLst>
          </p:cNvPr>
          <p:cNvSpPr txBox="1"/>
          <p:nvPr/>
        </p:nvSpPr>
        <p:spPr>
          <a:xfrm>
            <a:off x="1344396" y="2312216"/>
            <a:ext cx="870431" cy="186013"/>
          </a:xfrm>
          <a:prstGeom prst="rect">
            <a:avLst/>
          </a:prstGeom>
          <a:noFill/>
        </p:spPr>
        <p:txBody>
          <a:bodyPr vert="horz" wrap="none" lIns="0" tIns="0" rIns="0" bIns="0">
            <a:spAutoFit/>
          </a:bodyPr>
          <a:lstStyle/>
          <a:p>
            <a:pPr>
              <a:lnSpc>
                <a:spcPct val="120000"/>
              </a:lnSpc>
              <a:spcAft>
                <a:spcPts val="600"/>
              </a:spcAft>
            </a:pPr>
            <a:r>
              <a:rPr kumimoji="0" lang="en-US" altLang="zh-CN" sz="1100" b="0" i="0" u="none" strike="noStrike" kern="1200" cap="none" spc="300" normalizeH="0" baseline="0" noProof="0" dirty="0">
                <a:ln>
                  <a:noFill/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ea"/>
                <a:cs typeface="+mn-cs"/>
              </a:rPr>
              <a:t>SONG CI</a:t>
            </a:r>
            <a:endParaRPr lang="en-US" altLang="zh-CN" sz="1100" spc="300" dirty="0">
              <a:solidFill>
                <a:schemeClr val="tx1">
                  <a:lumMod val="75000"/>
                  <a:lumOff val="25000"/>
                </a:schemeClr>
              </a:solidFill>
              <a:latin typeface="+mn-ea"/>
            </a:endParaRPr>
          </a:p>
        </p:txBody>
      </p:sp>
      <p:sp>
        <p:nvSpPr>
          <p:cNvPr id="27" name="文本框 26">
            <a:extLst>
              <a:ext uri="{FF2B5EF4-FFF2-40B4-BE49-F238E27FC236}">
                <a16:creationId xmlns:a16="http://schemas.microsoft.com/office/drawing/2014/main" id="{705E81AD-CFCB-4EF7-B2A0-3CD2DC6874F5}"/>
              </a:ext>
            </a:extLst>
          </p:cNvPr>
          <p:cNvSpPr txBox="1"/>
          <p:nvPr/>
        </p:nvSpPr>
        <p:spPr>
          <a:xfrm>
            <a:off x="1673012" y="2179107"/>
            <a:ext cx="541815" cy="84575"/>
          </a:xfrm>
          <a:prstGeom prst="rect">
            <a:avLst/>
          </a:prstGeom>
          <a:noFill/>
        </p:spPr>
        <p:txBody>
          <a:bodyPr vert="horz" wrap="none" lIns="0" tIns="0" rIns="0" bIns="0">
            <a:spAutoFit/>
          </a:bodyPr>
          <a:lstStyle/>
          <a:p>
            <a:pPr algn="r">
              <a:lnSpc>
                <a:spcPct val="120000"/>
              </a:lnSpc>
              <a:spcAft>
                <a:spcPts val="600"/>
              </a:spcAft>
            </a:pPr>
            <a:r>
              <a:rPr kumimoji="0" lang="en-US" altLang="zh-CN" sz="500" b="0" i="0" u="none" strike="noStrike" kern="1200" cap="none" spc="300" normalizeH="0" baseline="0" noProof="0" dirty="0">
                <a:ln>
                  <a:noFill/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ea"/>
                <a:cs typeface="+mn-cs"/>
              </a:rPr>
              <a:t>SONG CI</a:t>
            </a:r>
            <a:endParaRPr lang="en-US" altLang="zh-CN" sz="500" spc="300" dirty="0">
              <a:solidFill>
                <a:schemeClr val="tx1">
                  <a:lumMod val="75000"/>
                  <a:lumOff val="25000"/>
                </a:schemeClr>
              </a:solidFill>
              <a:latin typeface="+mn-ea"/>
            </a:endParaRPr>
          </a:p>
        </p:txBody>
      </p:sp>
    </p:spTree>
    <p:extLst>
      <p:ext uri="{BB962C8B-B14F-4D97-AF65-F5344CB8AC3E}">
        <p14:creationId xmlns:p14="http://schemas.microsoft.com/office/powerpoint/2010/main" val="4023382698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文本占位符 5">
            <a:extLst>
              <a:ext uri="{FF2B5EF4-FFF2-40B4-BE49-F238E27FC236}">
                <a16:creationId xmlns:a16="http://schemas.microsoft.com/office/drawing/2014/main" id="{17C4D5C0-8339-4141-B312-9532D4879156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zh-CN" altLang="en-US" sz="11500" dirty="0"/>
              <a:t>贰</a:t>
            </a:r>
          </a:p>
        </p:txBody>
      </p:sp>
      <p:sp>
        <p:nvSpPr>
          <p:cNvPr id="7" name="文本占位符 6">
            <a:extLst>
              <a:ext uri="{FF2B5EF4-FFF2-40B4-BE49-F238E27FC236}">
                <a16:creationId xmlns:a16="http://schemas.microsoft.com/office/drawing/2014/main" id="{42EDA740-65CE-4786-A920-5208515FB0FD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>
          <a:xfrm>
            <a:off x="8634352" y="1504150"/>
            <a:ext cx="569387" cy="3262922"/>
          </a:xfrm>
          <a:prstGeom prst="rect">
            <a:avLst/>
          </a:prstGeom>
        </p:spPr>
        <p:txBody>
          <a:bodyPr/>
          <a:lstStyle/>
          <a:p>
            <a:r>
              <a:rPr lang="zh-CN" altLang="en-US" dirty="0"/>
              <a:t>宋瓷的 </a:t>
            </a:r>
            <a:r>
              <a:rPr lang="zh-CN" altLang="en-US" dirty="0">
                <a:solidFill>
                  <a:schemeClr val="accent1"/>
                </a:solidFill>
              </a:rPr>
              <a:t>种类</a:t>
            </a:r>
          </a:p>
        </p:txBody>
      </p:sp>
      <p:sp>
        <p:nvSpPr>
          <p:cNvPr id="8" name="文本占位符 7">
            <a:extLst>
              <a:ext uri="{FF2B5EF4-FFF2-40B4-BE49-F238E27FC236}">
                <a16:creationId xmlns:a16="http://schemas.microsoft.com/office/drawing/2014/main" id="{E486622B-E24F-40BA-AFFC-773255B3E55B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prstGeom prst="rect">
            <a:avLst/>
          </a:prstGeom>
          <a:noFill/>
        </p:spPr>
        <p:txBody>
          <a:bodyPr vert="eaVert" wrap="square" lIns="0" tIns="0" rIns="0" bIns="0">
            <a:spAutoFit/>
          </a:bodyPr>
          <a:lstStyle/>
          <a:p>
            <a:pPr marL="0" indent="0">
              <a:lnSpc>
                <a:spcPct val="130000"/>
              </a:lnSpc>
              <a:buNone/>
            </a:pPr>
            <a:r>
              <a:rPr lang="zh-CN" altLang="en-US" dirty="0"/>
              <a:t>用最严谨最复杂的过程，展现出一个最简约的美。</a:t>
            </a:r>
          </a:p>
        </p:txBody>
      </p:sp>
    </p:spTree>
    <p:extLst>
      <p:ext uri="{BB962C8B-B14F-4D97-AF65-F5344CB8AC3E}">
        <p14:creationId xmlns:p14="http://schemas.microsoft.com/office/powerpoint/2010/main" val="217414281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9" name="任意多边形: 形状 318">
            <a:extLst>
              <a:ext uri="{FF2B5EF4-FFF2-40B4-BE49-F238E27FC236}">
                <a16:creationId xmlns:a16="http://schemas.microsoft.com/office/drawing/2014/main" id="{9340F5C5-B01B-46D0-903A-1C831E0BDD80}"/>
              </a:ext>
            </a:extLst>
          </p:cNvPr>
          <p:cNvSpPr/>
          <p:nvPr/>
        </p:nvSpPr>
        <p:spPr>
          <a:xfrm>
            <a:off x="911224" y="2069432"/>
            <a:ext cx="1687596" cy="3874168"/>
          </a:xfrm>
          <a:custGeom>
            <a:avLst/>
            <a:gdLst>
              <a:gd name="connsiteX0" fmla="*/ 843799 w 1687596"/>
              <a:gd name="connsiteY0" fmla="*/ 0 h 3874168"/>
              <a:gd name="connsiteX1" fmla="*/ 1224217 w 1687596"/>
              <a:gd name="connsiteY1" fmla="*/ 83970 h 3874168"/>
              <a:gd name="connsiteX2" fmla="*/ 1271898 w 1687596"/>
              <a:gd name="connsiteY2" fmla="*/ 91562 h 3874168"/>
              <a:gd name="connsiteX3" fmla="*/ 1528490 w 1687596"/>
              <a:gd name="connsiteY3" fmla="*/ 91562 h 3874168"/>
              <a:gd name="connsiteX4" fmla="*/ 1611907 w 1687596"/>
              <a:gd name="connsiteY4" fmla="*/ 174979 h 3874168"/>
              <a:gd name="connsiteX5" fmla="*/ 1611907 w 1687596"/>
              <a:gd name="connsiteY5" fmla="*/ 240348 h 3874168"/>
              <a:gd name="connsiteX6" fmla="*/ 1617004 w 1687596"/>
              <a:gd name="connsiteY6" fmla="*/ 240348 h 3874168"/>
              <a:gd name="connsiteX7" fmla="*/ 1687596 w 1687596"/>
              <a:gd name="connsiteY7" fmla="*/ 310940 h 3874168"/>
              <a:gd name="connsiteX8" fmla="*/ 1687596 w 1687596"/>
              <a:gd name="connsiteY8" fmla="*/ 3654789 h 3874168"/>
              <a:gd name="connsiteX9" fmla="*/ 1617004 w 1687596"/>
              <a:gd name="connsiteY9" fmla="*/ 3725381 h 3874168"/>
              <a:gd name="connsiteX10" fmla="*/ 1611907 w 1687596"/>
              <a:gd name="connsiteY10" fmla="*/ 3725381 h 3874168"/>
              <a:gd name="connsiteX11" fmla="*/ 1611907 w 1687596"/>
              <a:gd name="connsiteY11" fmla="*/ 3790751 h 3874168"/>
              <a:gd name="connsiteX12" fmla="*/ 1528490 w 1687596"/>
              <a:gd name="connsiteY12" fmla="*/ 3874168 h 3874168"/>
              <a:gd name="connsiteX13" fmla="*/ 159107 w 1687596"/>
              <a:gd name="connsiteY13" fmla="*/ 3874168 h 3874168"/>
              <a:gd name="connsiteX14" fmla="*/ 75690 w 1687596"/>
              <a:gd name="connsiteY14" fmla="*/ 3790751 h 3874168"/>
              <a:gd name="connsiteX15" fmla="*/ 75690 w 1687596"/>
              <a:gd name="connsiteY15" fmla="*/ 3725381 h 3874168"/>
              <a:gd name="connsiteX16" fmla="*/ 70592 w 1687596"/>
              <a:gd name="connsiteY16" fmla="*/ 3725381 h 3874168"/>
              <a:gd name="connsiteX17" fmla="*/ 0 w 1687596"/>
              <a:gd name="connsiteY17" fmla="*/ 3654789 h 3874168"/>
              <a:gd name="connsiteX18" fmla="*/ 0 w 1687596"/>
              <a:gd name="connsiteY18" fmla="*/ 310940 h 3874168"/>
              <a:gd name="connsiteX19" fmla="*/ 70592 w 1687596"/>
              <a:gd name="connsiteY19" fmla="*/ 240348 h 3874168"/>
              <a:gd name="connsiteX20" fmla="*/ 75690 w 1687596"/>
              <a:gd name="connsiteY20" fmla="*/ 240348 h 3874168"/>
              <a:gd name="connsiteX21" fmla="*/ 75690 w 1687596"/>
              <a:gd name="connsiteY21" fmla="*/ 174979 h 3874168"/>
              <a:gd name="connsiteX22" fmla="*/ 159107 w 1687596"/>
              <a:gd name="connsiteY22" fmla="*/ 91562 h 3874168"/>
              <a:gd name="connsiteX23" fmla="*/ 415699 w 1687596"/>
              <a:gd name="connsiteY23" fmla="*/ 91562 h 3874168"/>
              <a:gd name="connsiteX24" fmla="*/ 463380 w 1687596"/>
              <a:gd name="connsiteY24" fmla="*/ 83970 h 3874168"/>
              <a:gd name="connsiteX25" fmla="*/ 843799 w 1687596"/>
              <a:gd name="connsiteY25" fmla="*/ 0 h 38741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1687596" h="3874168">
                <a:moveTo>
                  <a:pt x="843799" y="0"/>
                </a:moveTo>
                <a:cubicBezTo>
                  <a:pt x="1046689" y="0"/>
                  <a:pt x="1097411" y="55980"/>
                  <a:pt x="1224217" y="83970"/>
                </a:cubicBezTo>
                <a:lnTo>
                  <a:pt x="1271898" y="91562"/>
                </a:lnTo>
                <a:lnTo>
                  <a:pt x="1528490" y="91562"/>
                </a:lnTo>
                <a:cubicBezTo>
                  <a:pt x="1574560" y="91562"/>
                  <a:pt x="1611907" y="128909"/>
                  <a:pt x="1611907" y="174979"/>
                </a:cubicBezTo>
                <a:lnTo>
                  <a:pt x="1611907" y="240348"/>
                </a:lnTo>
                <a:lnTo>
                  <a:pt x="1617004" y="240348"/>
                </a:lnTo>
                <a:cubicBezTo>
                  <a:pt x="1655991" y="240348"/>
                  <a:pt x="1687596" y="271953"/>
                  <a:pt x="1687596" y="310940"/>
                </a:cubicBezTo>
                <a:lnTo>
                  <a:pt x="1687596" y="3654789"/>
                </a:lnTo>
                <a:cubicBezTo>
                  <a:pt x="1687596" y="3693776"/>
                  <a:pt x="1655991" y="3725381"/>
                  <a:pt x="1617004" y="3725381"/>
                </a:cubicBezTo>
                <a:lnTo>
                  <a:pt x="1611907" y="3725381"/>
                </a:lnTo>
                <a:lnTo>
                  <a:pt x="1611907" y="3790751"/>
                </a:lnTo>
                <a:cubicBezTo>
                  <a:pt x="1611907" y="3836821"/>
                  <a:pt x="1574560" y="3874168"/>
                  <a:pt x="1528490" y="3874168"/>
                </a:cubicBezTo>
                <a:lnTo>
                  <a:pt x="159107" y="3874168"/>
                </a:lnTo>
                <a:cubicBezTo>
                  <a:pt x="113037" y="3874168"/>
                  <a:pt x="75690" y="3836821"/>
                  <a:pt x="75690" y="3790751"/>
                </a:cubicBezTo>
                <a:lnTo>
                  <a:pt x="75690" y="3725381"/>
                </a:lnTo>
                <a:lnTo>
                  <a:pt x="70592" y="3725381"/>
                </a:lnTo>
                <a:cubicBezTo>
                  <a:pt x="31605" y="3725381"/>
                  <a:pt x="0" y="3693776"/>
                  <a:pt x="0" y="3654789"/>
                </a:cubicBezTo>
                <a:lnTo>
                  <a:pt x="0" y="310940"/>
                </a:lnTo>
                <a:cubicBezTo>
                  <a:pt x="0" y="271953"/>
                  <a:pt x="31605" y="240348"/>
                  <a:pt x="70592" y="240348"/>
                </a:cubicBezTo>
                <a:lnTo>
                  <a:pt x="75690" y="240348"/>
                </a:lnTo>
                <a:lnTo>
                  <a:pt x="75690" y="174979"/>
                </a:lnTo>
                <a:cubicBezTo>
                  <a:pt x="75690" y="128909"/>
                  <a:pt x="113037" y="91562"/>
                  <a:pt x="159107" y="91562"/>
                </a:cubicBezTo>
                <a:lnTo>
                  <a:pt x="415699" y="91562"/>
                </a:lnTo>
                <a:lnTo>
                  <a:pt x="463380" y="83970"/>
                </a:lnTo>
                <a:cubicBezTo>
                  <a:pt x="590186" y="55980"/>
                  <a:pt x="640909" y="0"/>
                  <a:pt x="843799" y="0"/>
                </a:cubicBezTo>
                <a:close/>
              </a:path>
            </a:pathLst>
          </a:custGeom>
          <a:noFill/>
          <a:ln w="12700" cap="rnd">
            <a:solidFill>
              <a:schemeClr val="accent1"/>
            </a:solidFill>
            <a:round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326" name="任意多边形: 形状 325">
            <a:extLst>
              <a:ext uri="{FF2B5EF4-FFF2-40B4-BE49-F238E27FC236}">
                <a16:creationId xmlns:a16="http://schemas.microsoft.com/office/drawing/2014/main" id="{AC925F18-674C-4895-A239-48E9F72D4BF3}"/>
              </a:ext>
            </a:extLst>
          </p:cNvPr>
          <p:cNvSpPr/>
          <p:nvPr/>
        </p:nvSpPr>
        <p:spPr>
          <a:xfrm>
            <a:off x="3113003" y="2069432"/>
            <a:ext cx="1687596" cy="3874168"/>
          </a:xfrm>
          <a:custGeom>
            <a:avLst/>
            <a:gdLst>
              <a:gd name="connsiteX0" fmla="*/ 843799 w 1687596"/>
              <a:gd name="connsiteY0" fmla="*/ 0 h 3874168"/>
              <a:gd name="connsiteX1" fmla="*/ 1224217 w 1687596"/>
              <a:gd name="connsiteY1" fmla="*/ 83970 h 3874168"/>
              <a:gd name="connsiteX2" fmla="*/ 1271898 w 1687596"/>
              <a:gd name="connsiteY2" fmla="*/ 91562 h 3874168"/>
              <a:gd name="connsiteX3" fmla="*/ 1528490 w 1687596"/>
              <a:gd name="connsiteY3" fmla="*/ 91562 h 3874168"/>
              <a:gd name="connsiteX4" fmla="*/ 1611907 w 1687596"/>
              <a:gd name="connsiteY4" fmla="*/ 174979 h 3874168"/>
              <a:gd name="connsiteX5" fmla="*/ 1611907 w 1687596"/>
              <a:gd name="connsiteY5" fmla="*/ 240348 h 3874168"/>
              <a:gd name="connsiteX6" fmla="*/ 1617004 w 1687596"/>
              <a:gd name="connsiteY6" fmla="*/ 240348 h 3874168"/>
              <a:gd name="connsiteX7" fmla="*/ 1687596 w 1687596"/>
              <a:gd name="connsiteY7" fmla="*/ 310940 h 3874168"/>
              <a:gd name="connsiteX8" fmla="*/ 1687596 w 1687596"/>
              <a:gd name="connsiteY8" fmla="*/ 3654789 h 3874168"/>
              <a:gd name="connsiteX9" fmla="*/ 1617004 w 1687596"/>
              <a:gd name="connsiteY9" fmla="*/ 3725381 h 3874168"/>
              <a:gd name="connsiteX10" fmla="*/ 1611907 w 1687596"/>
              <a:gd name="connsiteY10" fmla="*/ 3725381 h 3874168"/>
              <a:gd name="connsiteX11" fmla="*/ 1611907 w 1687596"/>
              <a:gd name="connsiteY11" fmla="*/ 3790751 h 3874168"/>
              <a:gd name="connsiteX12" fmla="*/ 1528490 w 1687596"/>
              <a:gd name="connsiteY12" fmla="*/ 3874168 h 3874168"/>
              <a:gd name="connsiteX13" fmla="*/ 159107 w 1687596"/>
              <a:gd name="connsiteY13" fmla="*/ 3874168 h 3874168"/>
              <a:gd name="connsiteX14" fmla="*/ 75690 w 1687596"/>
              <a:gd name="connsiteY14" fmla="*/ 3790751 h 3874168"/>
              <a:gd name="connsiteX15" fmla="*/ 75690 w 1687596"/>
              <a:gd name="connsiteY15" fmla="*/ 3725381 h 3874168"/>
              <a:gd name="connsiteX16" fmla="*/ 70592 w 1687596"/>
              <a:gd name="connsiteY16" fmla="*/ 3725381 h 3874168"/>
              <a:gd name="connsiteX17" fmla="*/ 0 w 1687596"/>
              <a:gd name="connsiteY17" fmla="*/ 3654789 h 3874168"/>
              <a:gd name="connsiteX18" fmla="*/ 0 w 1687596"/>
              <a:gd name="connsiteY18" fmla="*/ 310940 h 3874168"/>
              <a:gd name="connsiteX19" fmla="*/ 70592 w 1687596"/>
              <a:gd name="connsiteY19" fmla="*/ 240348 h 3874168"/>
              <a:gd name="connsiteX20" fmla="*/ 75690 w 1687596"/>
              <a:gd name="connsiteY20" fmla="*/ 240348 h 3874168"/>
              <a:gd name="connsiteX21" fmla="*/ 75690 w 1687596"/>
              <a:gd name="connsiteY21" fmla="*/ 174979 h 3874168"/>
              <a:gd name="connsiteX22" fmla="*/ 159107 w 1687596"/>
              <a:gd name="connsiteY22" fmla="*/ 91562 h 3874168"/>
              <a:gd name="connsiteX23" fmla="*/ 415699 w 1687596"/>
              <a:gd name="connsiteY23" fmla="*/ 91562 h 3874168"/>
              <a:gd name="connsiteX24" fmla="*/ 463380 w 1687596"/>
              <a:gd name="connsiteY24" fmla="*/ 83970 h 3874168"/>
              <a:gd name="connsiteX25" fmla="*/ 843799 w 1687596"/>
              <a:gd name="connsiteY25" fmla="*/ 0 h 38741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1687596" h="3874168">
                <a:moveTo>
                  <a:pt x="843799" y="0"/>
                </a:moveTo>
                <a:cubicBezTo>
                  <a:pt x="1046689" y="0"/>
                  <a:pt x="1097411" y="55980"/>
                  <a:pt x="1224217" y="83970"/>
                </a:cubicBezTo>
                <a:lnTo>
                  <a:pt x="1271898" y="91562"/>
                </a:lnTo>
                <a:lnTo>
                  <a:pt x="1528490" y="91562"/>
                </a:lnTo>
                <a:cubicBezTo>
                  <a:pt x="1574560" y="91562"/>
                  <a:pt x="1611907" y="128909"/>
                  <a:pt x="1611907" y="174979"/>
                </a:cubicBezTo>
                <a:lnTo>
                  <a:pt x="1611907" y="240348"/>
                </a:lnTo>
                <a:lnTo>
                  <a:pt x="1617004" y="240348"/>
                </a:lnTo>
                <a:cubicBezTo>
                  <a:pt x="1655991" y="240348"/>
                  <a:pt x="1687596" y="271953"/>
                  <a:pt x="1687596" y="310940"/>
                </a:cubicBezTo>
                <a:lnTo>
                  <a:pt x="1687596" y="3654789"/>
                </a:lnTo>
                <a:cubicBezTo>
                  <a:pt x="1687596" y="3693776"/>
                  <a:pt x="1655991" y="3725381"/>
                  <a:pt x="1617004" y="3725381"/>
                </a:cubicBezTo>
                <a:lnTo>
                  <a:pt x="1611907" y="3725381"/>
                </a:lnTo>
                <a:lnTo>
                  <a:pt x="1611907" y="3790751"/>
                </a:lnTo>
                <a:cubicBezTo>
                  <a:pt x="1611907" y="3836821"/>
                  <a:pt x="1574560" y="3874168"/>
                  <a:pt x="1528490" y="3874168"/>
                </a:cubicBezTo>
                <a:lnTo>
                  <a:pt x="159107" y="3874168"/>
                </a:lnTo>
                <a:cubicBezTo>
                  <a:pt x="113037" y="3874168"/>
                  <a:pt x="75690" y="3836821"/>
                  <a:pt x="75690" y="3790751"/>
                </a:cubicBezTo>
                <a:lnTo>
                  <a:pt x="75690" y="3725381"/>
                </a:lnTo>
                <a:lnTo>
                  <a:pt x="70592" y="3725381"/>
                </a:lnTo>
                <a:cubicBezTo>
                  <a:pt x="31605" y="3725381"/>
                  <a:pt x="0" y="3693776"/>
                  <a:pt x="0" y="3654789"/>
                </a:cubicBezTo>
                <a:lnTo>
                  <a:pt x="0" y="310940"/>
                </a:lnTo>
                <a:cubicBezTo>
                  <a:pt x="0" y="271953"/>
                  <a:pt x="31605" y="240348"/>
                  <a:pt x="70592" y="240348"/>
                </a:cubicBezTo>
                <a:lnTo>
                  <a:pt x="75690" y="240348"/>
                </a:lnTo>
                <a:lnTo>
                  <a:pt x="75690" y="174979"/>
                </a:lnTo>
                <a:cubicBezTo>
                  <a:pt x="75690" y="128909"/>
                  <a:pt x="113037" y="91562"/>
                  <a:pt x="159107" y="91562"/>
                </a:cubicBezTo>
                <a:lnTo>
                  <a:pt x="415699" y="91562"/>
                </a:lnTo>
                <a:lnTo>
                  <a:pt x="463380" y="83970"/>
                </a:lnTo>
                <a:cubicBezTo>
                  <a:pt x="590186" y="55980"/>
                  <a:pt x="640909" y="0"/>
                  <a:pt x="843799" y="0"/>
                </a:cubicBezTo>
                <a:close/>
              </a:path>
            </a:pathLst>
          </a:custGeom>
          <a:noFill/>
          <a:ln w="12700" cap="rnd">
            <a:solidFill>
              <a:schemeClr val="accent1"/>
            </a:solidFill>
            <a:round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352" name="任意多边形: 形状 351">
            <a:extLst>
              <a:ext uri="{FF2B5EF4-FFF2-40B4-BE49-F238E27FC236}">
                <a16:creationId xmlns:a16="http://schemas.microsoft.com/office/drawing/2014/main" id="{E1700D16-A204-4B74-9562-C1AAFE25ACF5}"/>
              </a:ext>
            </a:extLst>
          </p:cNvPr>
          <p:cNvSpPr/>
          <p:nvPr/>
        </p:nvSpPr>
        <p:spPr>
          <a:xfrm>
            <a:off x="5314782" y="2069432"/>
            <a:ext cx="1687596" cy="3874168"/>
          </a:xfrm>
          <a:custGeom>
            <a:avLst/>
            <a:gdLst>
              <a:gd name="connsiteX0" fmla="*/ 843799 w 1687596"/>
              <a:gd name="connsiteY0" fmla="*/ 0 h 3874168"/>
              <a:gd name="connsiteX1" fmla="*/ 1224217 w 1687596"/>
              <a:gd name="connsiteY1" fmla="*/ 83970 h 3874168"/>
              <a:gd name="connsiteX2" fmla="*/ 1271898 w 1687596"/>
              <a:gd name="connsiteY2" fmla="*/ 91562 h 3874168"/>
              <a:gd name="connsiteX3" fmla="*/ 1528490 w 1687596"/>
              <a:gd name="connsiteY3" fmla="*/ 91562 h 3874168"/>
              <a:gd name="connsiteX4" fmla="*/ 1611907 w 1687596"/>
              <a:gd name="connsiteY4" fmla="*/ 174979 h 3874168"/>
              <a:gd name="connsiteX5" fmla="*/ 1611907 w 1687596"/>
              <a:gd name="connsiteY5" fmla="*/ 240348 h 3874168"/>
              <a:gd name="connsiteX6" fmla="*/ 1617004 w 1687596"/>
              <a:gd name="connsiteY6" fmla="*/ 240348 h 3874168"/>
              <a:gd name="connsiteX7" fmla="*/ 1687596 w 1687596"/>
              <a:gd name="connsiteY7" fmla="*/ 310940 h 3874168"/>
              <a:gd name="connsiteX8" fmla="*/ 1687596 w 1687596"/>
              <a:gd name="connsiteY8" fmla="*/ 3654789 h 3874168"/>
              <a:gd name="connsiteX9" fmla="*/ 1617004 w 1687596"/>
              <a:gd name="connsiteY9" fmla="*/ 3725381 h 3874168"/>
              <a:gd name="connsiteX10" fmla="*/ 1611907 w 1687596"/>
              <a:gd name="connsiteY10" fmla="*/ 3725381 h 3874168"/>
              <a:gd name="connsiteX11" fmla="*/ 1611907 w 1687596"/>
              <a:gd name="connsiteY11" fmla="*/ 3790751 h 3874168"/>
              <a:gd name="connsiteX12" fmla="*/ 1528490 w 1687596"/>
              <a:gd name="connsiteY12" fmla="*/ 3874168 h 3874168"/>
              <a:gd name="connsiteX13" fmla="*/ 159107 w 1687596"/>
              <a:gd name="connsiteY13" fmla="*/ 3874168 h 3874168"/>
              <a:gd name="connsiteX14" fmla="*/ 75690 w 1687596"/>
              <a:gd name="connsiteY14" fmla="*/ 3790751 h 3874168"/>
              <a:gd name="connsiteX15" fmla="*/ 75690 w 1687596"/>
              <a:gd name="connsiteY15" fmla="*/ 3725381 h 3874168"/>
              <a:gd name="connsiteX16" fmla="*/ 70592 w 1687596"/>
              <a:gd name="connsiteY16" fmla="*/ 3725381 h 3874168"/>
              <a:gd name="connsiteX17" fmla="*/ 0 w 1687596"/>
              <a:gd name="connsiteY17" fmla="*/ 3654789 h 3874168"/>
              <a:gd name="connsiteX18" fmla="*/ 0 w 1687596"/>
              <a:gd name="connsiteY18" fmla="*/ 310940 h 3874168"/>
              <a:gd name="connsiteX19" fmla="*/ 70592 w 1687596"/>
              <a:gd name="connsiteY19" fmla="*/ 240348 h 3874168"/>
              <a:gd name="connsiteX20" fmla="*/ 75690 w 1687596"/>
              <a:gd name="connsiteY20" fmla="*/ 240348 h 3874168"/>
              <a:gd name="connsiteX21" fmla="*/ 75690 w 1687596"/>
              <a:gd name="connsiteY21" fmla="*/ 174979 h 3874168"/>
              <a:gd name="connsiteX22" fmla="*/ 159107 w 1687596"/>
              <a:gd name="connsiteY22" fmla="*/ 91562 h 3874168"/>
              <a:gd name="connsiteX23" fmla="*/ 415699 w 1687596"/>
              <a:gd name="connsiteY23" fmla="*/ 91562 h 3874168"/>
              <a:gd name="connsiteX24" fmla="*/ 463380 w 1687596"/>
              <a:gd name="connsiteY24" fmla="*/ 83970 h 3874168"/>
              <a:gd name="connsiteX25" fmla="*/ 843799 w 1687596"/>
              <a:gd name="connsiteY25" fmla="*/ 0 h 38741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1687596" h="3874168">
                <a:moveTo>
                  <a:pt x="843799" y="0"/>
                </a:moveTo>
                <a:cubicBezTo>
                  <a:pt x="1046689" y="0"/>
                  <a:pt x="1097411" y="55980"/>
                  <a:pt x="1224217" y="83970"/>
                </a:cubicBezTo>
                <a:lnTo>
                  <a:pt x="1271898" y="91562"/>
                </a:lnTo>
                <a:lnTo>
                  <a:pt x="1528490" y="91562"/>
                </a:lnTo>
                <a:cubicBezTo>
                  <a:pt x="1574560" y="91562"/>
                  <a:pt x="1611907" y="128909"/>
                  <a:pt x="1611907" y="174979"/>
                </a:cubicBezTo>
                <a:lnTo>
                  <a:pt x="1611907" y="240348"/>
                </a:lnTo>
                <a:lnTo>
                  <a:pt x="1617004" y="240348"/>
                </a:lnTo>
                <a:cubicBezTo>
                  <a:pt x="1655991" y="240348"/>
                  <a:pt x="1687596" y="271953"/>
                  <a:pt x="1687596" y="310940"/>
                </a:cubicBezTo>
                <a:lnTo>
                  <a:pt x="1687596" y="3654789"/>
                </a:lnTo>
                <a:cubicBezTo>
                  <a:pt x="1687596" y="3693776"/>
                  <a:pt x="1655991" y="3725381"/>
                  <a:pt x="1617004" y="3725381"/>
                </a:cubicBezTo>
                <a:lnTo>
                  <a:pt x="1611907" y="3725381"/>
                </a:lnTo>
                <a:lnTo>
                  <a:pt x="1611907" y="3790751"/>
                </a:lnTo>
                <a:cubicBezTo>
                  <a:pt x="1611907" y="3836821"/>
                  <a:pt x="1574560" y="3874168"/>
                  <a:pt x="1528490" y="3874168"/>
                </a:cubicBezTo>
                <a:lnTo>
                  <a:pt x="159107" y="3874168"/>
                </a:lnTo>
                <a:cubicBezTo>
                  <a:pt x="113037" y="3874168"/>
                  <a:pt x="75690" y="3836821"/>
                  <a:pt x="75690" y="3790751"/>
                </a:cubicBezTo>
                <a:lnTo>
                  <a:pt x="75690" y="3725381"/>
                </a:lnTo>
                <a:lnTo>
                  <a:pt x="70592" y="3725381"/>
                </a:lnTo>
                <a:cubicBezTo>
                  <a:pt x="31605" y="3725381"/>
                  <a:pt x="0" y="3693776"/>
                  <a:pt x="0" y="3654789"/>
                </a:cubicBezTo>
                <a:lnTo>
                  <a:pt x="0" y="310940"/>
                </a:lnTo>
                <a:cubicBezTo>
                  <a:pt x="0" y="271953"/>
                  <a:pt x="31605" y="240348"/>
                  <a:pt x="70592" y="240348"/>
                </a:cubicBezTo>
                <a:lnTo>
                  <a:pt x="75690" y="240348"/>
                </a:lnTo>
                <a:lnTo>
                  <a:pt x="75690" y="174979"/>
                </a:lnTo>
                <a:cubicBezTo>
                  <a:pt x="75690" y="128909"/>
                  <a:pt x="113037" y="91562"/>
                  <a:pt x="159107" y="91562"/>
                </a:cubicBezTo>
                <a:lnTo>
                  <a:pt x="415699" y="91562"/>
                </a:lnTo>
                <a:lnTo>
                  <a:pt x="463380" y="83970"/>
                </a:lnTo>
                <a:cubicBezTo>
                  <a:pt x="590186" y="55980"/>
                  <a:pt x="640909" y="0"/>
                  <a:pt x="843799" y="0"/>
                </a:cubicBezTo>
                <a:close/>
              </a:path>
            </a:pathLst>
          </a:custGeom>
          <a:noFill/>
          <a:ln w="12700" cap="rnd">
            <a:solidFill>
              <a:schemeClr val="accent1"/>
            </a:solidFill>
            <a:round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378" name="任意多边形: 形状 377">
            <a:extLst>
              <a:ext uri="{FF2B5EF4-FFF2-40B4-BE49-F238E27FC236}">
                <a16:creationId xmlns:a16="http://schemas.microsoft.com/office/drawing/2014/main" id="{071B5868-5C9A-4C32-86D5-CBD41FC1E548}"/>
              </a:ext>
            </a:extLst>
          </p:cNvPr>
          <p:cNvSpPr/>
          <p:nvPr/>
        </p:nvSpPr>
        <p:spPr>
          <a:xfrm>
            <a:off x="7516561" y="2069432"/>
            <a:ext cx="1687596" cy="3874168"/>
          </a:xfrm>
          <a:custGeom>
            <a:avLst/>
            <a:gdLst>
              <a:gd name="connsiteX0" fmla="*/ 843799 w 1687596"/>
              <a:gd name="connsiteY0" fmla="*/ 0 h 3874168"/>
              <a:gd name="connsiteX1" fmla="*/ 1224217 w 1687596"/>
              <a:gd name="connsiteY1" fmla="*/ 83970 h 3874168"/>
              <a:gd name="connsiteX2" fmla="*/ 1271898 w 1687596"/>
              <a:gd name="connsiteY2" fmla="*/ 91562 h 3874168"/>
              <a:gd name="connsiteX3" fmla="*/ 1528490 w 1687596"/>
              <a:gd name="connsiteY3" fmla="*/ 91562 h 3874168"/>
              <a:gd name="connsiteX4" fmla="*/ 1611907 w 1687596"/>
              <a:gd name="connsiteY4" fmla="*/ 174979 h 3874168"/>
              <a:gd name="connsiteX5" fmla="*/ 1611907 w 1687596"/>
              <a:gd name="connsiteY5" fmla="*/ 240348 h 3874168"/>
              <a:gd name="connsiteX6" fmla="*/ 1617004 w 1687596"/>
              <a:gd name="connsiteY6" fmla="*/ 240348 h 3874168"/>
              <a:gd name="connsiteX7" fmla="*/ 1687596 w 1687596"/>
              <a:gd name="connsiteY7" fmla="*/ 310940 h 3874168"/>
              <a:gd name="connsiteX8" fmla="*/ 1687596 w 1687596"/>
              <a:gd name="connsiteY8" fmla="*/ 3654789 h 3874168"/>
              <a:gd name="connsiteX9" fmla="*/ 1617004 w 1687596"/>
              <a:gd name="connsiteY9" fmla="*/ 3725381 h 3874168"/>
              <a:gd name="connsiteX10" fmla="*/ 1611907 w 1687596"/>
              <a:gd name="connsiteY10" fmla="*/ 3725381 h 3874168"/>
              <a:gd name="connsiteX11" fmla="*/ 1611907 w 1687596"/>
              <a:gd name="connsiteY11" fmla="*/ 3790751 h 3874168"/>
              <a:gd name="connsiteX12" fmla="*/ 1528490 w 1687596"/>
              <a:gd name="connsiteY12" fmla="*/ 3874168 h 3874168"/>
              <a:gd name="connsiteX13" fmla="*/ 159107 w 1687596"/>
              <a:gd name="connsiteY13" fmla="*/ 3874168 h 3874168"/>
              <a:gd name="connsiteX14" fmla="*/ 75690 w 1687596"/>
              <a:gd name="connsiteY14" fmla="*/ 3790751 h 3874168"/>
              <a:gd name="connsiteX15" fmla="*/ 75690 w 1687596"/>
              <a:gd name="connsiteY15" fmla="*/ 3725381 h 3874168"/>
              <a:gd name="connsiteX16" fmla="*/ 70592 w 1687596"/>
              <a:gd name="connsiteY16" fmla="*/ 3725381 h 3874168"/>
              <a:gd name="connsiteX17" fmla="*/ 0 w 1687596"/>
              <a:gd name="connsiteY17" fmla="*/ 3654789 h 3874168"/>
              <a:gd name="connsiteX18" fmla="*/ 0 w 1687596"/>
              <a:gd name="connsiteY18" fmla="*/ 310940 h 3874168"/>
              <a:gd name="connsiteX19" fmla="*/ 70592 w 1687596"/>
              <a:gd name="connsiteY19" fmla="*/ 240348 h 3874168"/>
              <a:gd name="connsiteX20" fmla="*/ 75690 w 1687596"/>
              <a:gd name="connsiteY20" fmla="*/ 240348 h 3874168"/>
              <a:gd name="connsiteX21" fmla="*/ 75690 w 1687596"/>
              <a:gd name="connsiteY21" fmla="*/ 174979 h 3874168"/>
              <a:gd name="connsiteX22" fmla="*/ 159107 w 1687596"/>
              <a:gd name="connsiteY22" fmla="*/ 91562 h 3874168"/>
              <a:gd name="connsiteX23" fmla="*/ 415699 w 1687596"/>
              <a:gd name="connsiteY23" fmla="*/ 91562 h 3874168"/>
              <a:gd name="connsiteX24" fmla="*/ 463380 w 1687596"/>
              <a:gd name="connsiteY24" fmla="*/ 83970 h 3874168"/>
              <a:gd name="connsiteX25" fmla="*/ 843799 w 1687596"/>
              <a:gd name="connsiteY25" fmla="*/ 0 h 38741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1687596" h="3874168">
                <a:moveTo>
                  <a:pt x="843799" y="0"/>
                </a:moveTo>
                <a:cubicBezTo>
                  <a:pt x="1046689" y="0"/>
                  <a:pt x="1097411" y="55980"/>
                  <a:pt x="1224217" y="83970"/>
                </a:cubicBezTo>
                <a:lnTo>
                  <a:pt x="1271898" y="91562"/>
                </a:lnTo>
                <a:lnTo>
                  <a:pt x="1528490" y="91562"/>
                </a:lnTo>
                <a:cubicBezTo>
                  <a:pt x="1574560" y="91562"/>
                  <a:pt x="1611907" y="128909"/>
                  <a:pt x="1611907" y="174979"/>
                </a:cubicBezTo>
                <a:lnTo>
                  <a:pt x="1611907" y="240348"/>
                </a:lnTo>
                <a:lnTo>
                  <a:pt x="1617004" y="240348"/>
                </a:lnTo>
                <a:cubicBezTo>
                  <a:pt x="1655991" y="240348"/>
                  <a:pt x="1687596" y="271953"/>
                  <a:pt x="1687596" y="310940"/>
                </a:cubicBezTo>
                <a:lnTo>
                  <a:pt x="1687596" y="3654789"/>
                </a:lnTo>
                <a:cubicBezTo>
                  <a:pt x="1687596" y="3693776"/>
                  <a:pt x="1655991" y="3725381"/>
                  <a:pt x="1617004" y="3725381"/>
                </a:cubicBezTo>
                <a:lnTo>
                  <a:pt x="1611907" y="3725381"/>
                </a:lnTo>
                <a:lnTo>
                  <a:pt x="1611907" y="3790751"/>
                </a:lnTo>
                <a:cubicBezTo>
                  <a:pt x="1611907" y="3836821"/>
                  <a:pt x="1574560" y="3874168"/>
                  <a:pt x="1528490" y="3874168"/>
                </a:cubicBezTo>
                <a:lnTo>
                  <a:pt x="159107" y="3874168"/>
                </a:lnTo>
                <a:cubicBezTo>
                  <a:pt x="113037" y="3874168"/>
                  <a:pt x="75690" y="3836821"/>
                  <a:pt x="75690" y="3790751"/>
                </a:cubicBezTo>
                <a:lnTo>
                  <a:pt x="75690" y="3725381"/>
                </a:lnTo>
                <a:lnTo>
                  <a:pt x="70592" y="3725381"/>
                </a:lnTo>
                <a:cubicBezTo>
                  <a:pt x="31605" y="3725381"/>
                  <a:pt x="0" y="3693776"/>
                  <a:pt x="0" y="3654789"/>
                </a:cubicBezTo>
                <a:lnTo>
                  <a:pt x="0" y="310940"/>
                </a:lnTo>
                <a:cubicBezTo>
                  <a:pt x="0" y="271953"/>
                  <a:pt x="31605" y="240348"/>
                  <a:pt x="70592" y="240348"/>
                </a:cubicBezTo>
                <a:lnTo>
                  <a:pt x="75690" y="240348"/>
                </a:lnTo>
                <a:lnTo>
                  <a:pt x="75690" y="174979"/>
                </a:lnTo>
                <a:cubicBezTo>
                  <a:pt x="75690" y="128909"/>
                  <a:pt x="113037" y="91562"/>
                  <a:pt x="159107" y="91562"/>
                </a:cubicBezTo>
                <a:lnTo>
                  <a:pt x="415699" y="91562"/>
                </a:lnTo>
                <a:lnTo>
                  <a:pt x="463380" y="83970"/>
                </a:lnTo>
                <a:cubicBezTo>
                  <a:pt x="590186" y="55980"/>
                  <a:pt x="640909" y="0"/>
                  <a:pt x="843799" y="0"/>
                </a:cubicBezTo>
                <a:close/>
              </a:path>
            </a:pathLst>
          </a:custGeom>
          <a:noFill/>
          <a:ln w="12700" cap="rnd">
            <a:solidFill>
              <a:schemeClr val="accent1"/>
            </a:solidFill>
            <a:round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404" name="任意多边形: 形状 403">
            <a:extLst>
              <a:ext uri="{FF2B5EF4-FFF2-40B4-BE49-F238E27FC236}">
                <a16:creationId xmlns:a16="http://schemas.microsoft.com/office/drawing/2014/main" id="{DE99920B-53BD-4135-A68B-3FFA923377CB}"/>
              </a:ext>
            </a:extLst>
          </p:cNvPr>
          <p:cNvSpPr/>
          <p:nvPr/>
        </p:nvSpPr>
        <p:spPr>
          <a:xfrm>
            <a:off x="9718340" y="2069432"/>
            <a:ext cx="1687596" cy="3874168"/>
          </a:xfrm>
          <a:custGeom>
            <a:avLst/>
            <a:gdLst>
              <a:gd name="connsiteX0" fmla="*/ 843799 w 1687596"/>
              <a:gd name="connsiteY0" fmla="*/ 0 h 3874168"/>
              <a:gd name="connsiteX1" fmla="*/ 1224217 w 1687596"/>
              <a:gd name="connsiteY1" fmla="*/ 83970 h 3874168"/>
              <a:gd name="connsiteX2" fmla="*/ 1271898 w 1687596"/>
              <a:gd name="connsiteY2" fmla="*/ 91562 h 3874168"/>
              <a:gd name="connsiteX3" fmla="*/ 1528490 w 1687596"/>
              <a:gd name="connsiteY3" fmla="*/ 91562 h 3874168"/>
              <a:gd name="connsiteX4" fmla="*/ 1611907 w 1687596"/>
              <a:gd name="connsiteY4" fmla="*/ 174979 h 3874168"/>
              <a:gd name="connsiteX5" fmla="*/ 1611907 w 1687596"/>
              <a:gd name="connsiteY5" fmla="*/ 240348 h 3874168"/>
              <a:gd name="connsiteX6" fmla="*/ 1617004 w 1687596"/>
              <a:gd name="connsiteY6" fmla="*/ 240348 h 3874168"/>
              <a:gd name="connsiteX7" fmla="*/ 1687596 w 1687596"/>
              <a:gd name="connsiteY7" fmla="*/ 310940 h 3874168"/>
              <a:gd name="connsiteX8" fmla="*/ 1687596 w 1687596"/>
              <a:gd name="connsiteY8" fmla="*/ 3654789 h 3874168"/>
              <a:gd name="connsiteX9" fmla="*/ 1617004 w 1687596"/>
              <a:gd name="connsiteY9" fmla="*/ 3725381 h 3874168"/>
              <a:gd name="connsiteX10" fmla="*/ 1611907 w 1687596"/>
              <a:gd name="connsiteY10" fmla="*/ 3725381 h 3874168"/>
              <a:gd name="connsiteX11" fmla="*/ 1611907 w 1687596"/>
              <a:gd name="connsiteY11" fmla="*/ 3790751 h 3874168"/>
              <a:gd name="connsiteX12" fmla="*/ 1528490 w 1687596"/>
              <a:gd name="connsiteY12" fmla="*/ 3874168 h 3874168"/>
              <a:gd name="connsiteX13" fmla="*/ 159107 w 1687596"/>
              <a:gd name="connsiteY13" fmla="*/ 3874168 h 3874168"/>
              <a:gd name="connsiteX14" fmla="*/ 75690 w 1687596"/>
              <a:gd name="connsiteY14" fmla="*/ 3790751 h 3874168"/>
              <a:gd name="connsiteX15" fmla="*/ 75690 w 1687596"/>
              <a:gd name="connsiteY15" fmla="*/ 3725381 h 3874168"/>
              <a:gd name="connsiteX16" fmla="*/ 70592 w 1687596"/>
              <a:gd name="connsiteY16" fmla="*/ 3725381 h 3874168"/>
              <a:gd name="connsiteX17" fmla="*/ 0 w 1687596"/>
              <a:gd name="connsiteY17" fmla="*/ 3654789 h 3874168"/>
              <a:gd name="connsiteX18" fmla="*/ 0 w 1687596"/>
              <a:gd name="connsiteY18" fmla="*/ 310940 h 3874168"/>
              <a:gd name="connsiteX19" fmla="*/ 70592 w 1687596"/>
              <a:gd name="connsiteY19" fmla="*/ 240348 h 3874168"/>
              <a:gd name="connsiteX20" fmla="*/ 75690 w 1687596"/>
              <a:gd name="connsiteY20" fmla="*/ 240348 h 3874168"/>
              <a:gd name="connsiteX21" fmla="*/ 75690 w 1687596"/>
              <a:gd name="connsiteY21" fmla="*/ 174979 h 3874168"/>
              <a:gd name="connsiteX22" fmla="*/ 159107 w 1687596"/>
              <a:gd name="connsiteY22" fmla="*/ 91562 h 3874168"/>
              <a:gd name="connsiteX23" fmla="*/ 415699 w 1687596"/>
              <a:gd name="connsiteY23" fmla="*/ 91562 h 3874168"/>
              <a:gd name="connsiteX24" fmla="*/ 463380 w 1687596"/>
              <a:gd name="connsiteY24" fmla="*/ 83970 h 3874168"/>
              <a:gd name="connsiteX25" fmla="*/ 843799 w 1687596"/>
              <a:gd name="connsiteY25" fmla="*/ 0 h 38741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1687596" h="3874168">
                <a:moveTo>
                  <a:pt x="843799" y="0"/>
                </a:moveTo>
                <a:cubicBezTo>
                  <a:pt x="1046689" y="0"/>
                  <a:pt x="1097411" y="55980"/>
                  <a:pt x="1224217" y="83970"/>
                </a:cubicBezTo>
                <a:lnTo>
                  <a:pt x="1271898" y="91562"/>
                </a:lnTo>
                <a:lnTo>
                  <a:pt x="1528490" y="91562"/>
                </a:lnTo>
                <a:cubicBezTo>
                  <a:pt x="1574560" y="91562"/>
                  <a:pt x="1611907" y="128909"/>
                  <a:pt x="1611907" y="174979"/>
                </a:cubicBezTo>
                <a:lnTo>
                  <a:pt x="1611907" y="240348"/>
                </a:lnTo>
                <a:lnTo>
                  <a:pt x="1617004" y="240348"/>
                </a:lnTo>
                <a:cubicBezTo>
                  <a:pt x="1655991" y="240348"/>
                  <a:pt x="1687596" y="271953"/>
                  <a:pt x="1687596" y="310940"/>
                </a:cubicBezTo>
                <a:lnTo>
                  <a:pt x="1687596" y="3654789"/>
                </a:lnTo>
                <a:cubicBezTo>
                  <a:pt x="1687596" y="3693776"/>
                  <a:pt x="1655991" y="3725381"/>
                  <a:pt x="1617004" y="3725381"/>
                </a:cubicBezTo>
                <a:lnTo>
                  <a:pt x="1611907" y="3725381"/>
                </a:lnTo>
                <a:lnTo>
                  <a:pt x="1611907" y="3790751"/>
                </a:lnTo>
                <a:cubicBezTo>
                  <a:pt x="1611907" y="3836821"/>
                  <a:pt x="1574560" y="3874168"/>
                  <a:pt x="1528490" y="3874168"/>
                </a:cubicBezTo>
                <a:lnTo>
                  <a:pt x="159107" y="3874168"/>
                </a:lnTo>
                <a:cubicBezTo>
                  <a:pt x="113037" y="3874168"/>
                  <a:pt x="75690" y="3836821"/>
                  <a:pt x="75690" y="3790751"/>
                </a:cubicBezTo>
                <a:lnTo>
                  <a:pt x="75690" y="3725381"/>
                </a:lnTo>
                <a:lnTo>
                  <a:pt x="70592" y="3725381"/>
                </a:lnTo>
                <a:cubicBezTo>
                  <a:pt x="31605" y="3725381"/>
                  <a:pt x="0" y="3693776"/>
                  <a:pt x="0" y="3654789"/>
                </a:cubicBezTo>
                <a:lnTo>
                  <a:pt x="0" y="310940"/>
                </a:lnTo>
                <a:cubicBezTo>
                  <a:pt x="0" y="271953"/>
                  <a:pt x="31605" y="240348"/>
                  <a:pt x="70592" y="240348"/>
                </a:cubicBezTo>
                <a:lnTo>
                  <a:pt x="75690" y="240348"/>
                </a:lnTo>
                <a:lnTo>
                  <a:pt x="75690" y="174979"/>
                </a:lnTo>
                <a:cubicBezTo>
                  <a:pt x="75690" y="128909"/>
                  <a:pt x="113037" y="91562"/>
                  <a:pt x="159107" y="91562"/>
                </a:cubicBezTo>
                <a:lnTo>
                  <a:pt x="415699" y="91562"/>
                </a:lnTo>
                <a:lnTo>
                  <a:pt x="463380" y="83970"/>
                </a:lnTo>
                <a:cubicBezTo>
                  <a:pt x="590186" y="55980"/>
                  <a:pt x="640909" y="0"/>
                  <a:pt x="843799" y="0"/>
                </a:cubicBezTo>
                <a:close/>
              </a:path>
            </a:pathLst>
          </a:custGeom>
          <a:noFill/>
          <a:ln w="12700" cap="rnd">
            <a:solidFill>
              <a:schemeClr val="accent1"/>
            </a:solidFill>
            <a:round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138" name="任意多边形: 形状 137">
            <a:extLst>
              <a:ext uri="{FF2B5EF4-FFF2-40B4-BE49-F238E27FC236}">
                <a16:creationId xmlns:a16="http://schemas.microsoft.com/office/drawing/2014/main" id="{81C5F0B6-5B74-4E6B-A20D-495ADA30ABD2}"/>
              </a:ext>
            </a:extLst>
          </p:cNvPr>
          <p:cNvSpPr/>
          <p:nvPr/>
        </p:nvSpPr>
        <p:spPr>
          <a:xfrm>
            <a:off x="3113003" y="3342640"/>
            <a:ext cx="1687596" cy="2600961"/>
          </a:xfrm>
          <a:custGeom>
            <a:avLst/>
            <a:gdLst>
              <a:gd name="connsiteX0" fmla="*/ 0 w 1687596"/>
              <a:gd name="connsiteY0" fmla="*/ 0 h 2600961"/>
              <a:gd name="connsiteX1" fmla="*/ 1687596 w 1687596"/>
              <a:gd name="connsiteY1" fmla="*/ 0 h 2600961"/>
              <a:gd name="connsiteX2" fmla="*/ 1687596 w 1687596"/>
              <a:gd name="connsiteY2" fmla="*/ 2381582 h 2600961"/>
              <a:gd name="connsiteX3" fmla="*/ 1617004 w 1687596"/>
              <a:gd name="connsiteY3" fmla="*/ 2452174 h 2600961"/>
              <a:gd name="connsiteX4" fmla="*/ 1611907 w 1687596"/>
              <a:gd name="connsiteY4" fmla="*/ 2452174 h 2600961"/>
              <a:gd name="connsiteX5" fmla="*/ 1611907 w 1687596"/>
              <a:gd name="connsiteY5" fmla="*/ 2517544 h 2600961"/>
              <a:gd name="connsiteX6" fmla="*/ 1528490 w 1687596"/>
              <a:gd name="connsiteY6" fmla="*/ 2600961 h 2600961"/>
              <a:gd name="connsiteX7" fmla="*/ 159107 w 1687596"/>
              <a:gd name="connsiteY7" fmla="*/ 2600961 h 2600961"/>
              <a:gd name="connsiteX8" fmla="*/ 75690 w 1687596"/>
              <a:gd name="connsiteY8" fmla="*/ 2517544 h 2600961"/>
              <a:gd name="connsiteX9" fmla="*/ 75690 w 1687596"/>
              <a:gd name="connsiteY9" fmla="*/ 2452174 h 2600961"/>
              <a:gd name="connsiteX10" fmla="*/ 70592 w 1687596"/>
              <a:gd name="connsiteY10" fmla="*/ 2452174 h 2600961"/>
              <a:gd name="connsiteX11" fmla="*/ 0 w 1687596"/>
              <a:gd name="connsiteY11" fmla="*/ 2381582 h 26009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687596" h="2600961">
                <a:moveTo>
                  <a:pt x="0" y="0"/>
                </a:moveTo>
                <a:lnTo>
                  <a:pt x="1687596" y="0"/>
                </a:lnTo>
                <a:lnTo>
                  <a:pt x="1687596" y="2381582"/>
                </a:lnTo>
                <a:cubicBezTo>
                  <a:pt x="1687596" y="2420569"/>
                  <a:pt x="1655991" y="2452174"/>
                  <a:pt x="1617004" y="2452174"/>
                </a:cubicBezTo>
                <a:lnTo>
                  <a:pt x="1611907" y="2452174"/>
                </a:lnTo>
                <a:lnTo>
                  <a:pt x="1611907" y="2517544"/>
                </a:lnTo>
                <a:cubicBezTo>
                  <a:pt x="1611907" y="2563614"/>
                  <a:pt x="1574560" y="2600961"/>
                  <a:pt x="1528490" y="2600961"/>
                </a:cubicBezTo>
                <a:lnTo>
                  <a:pt x="159107" y="2600961"/>
                </a:lnTo>
                <a:cubicBezTo>
                  <a:pt x="113037" y="2600961"/>
                  <a:pt x="75690" y="2563614"/>
                  <a:pt x="75690" y="2517544"/>
                </a:cubicBezTo>
                <a:lnTo>
                  <a:pt x="75690" y="2452174"/>
                </a:lnTo>
                <a:lnTo>
                  <a:pt x="70592" y="2452174"/>
                </a:lnTo>
                <a:cubicBezTo>
                  <a:pt x="31605" y="2452174"/>
                  <a:pt x="0" y="2420569"/>
                  <a:pt x="0" y="2381582"/>
                </a:cubicBezTo>
                <a:close/>
              </a:path>
            </a:pathLst>
          </a:custGeom>
          <a:blipFill dpi="0" rotWithShape="1">
            <a:blip r:embed="rId2"/>
            <a:srcRect/>
            <a:stretch>
              <a:fillRect/>
            </a:stretch>
          </a:blipFill>
          <a:ln w="12700" cap="rnd">
            <a:solidFill>
              <a:schemeClr val="accent1"/>
            </a:solidFill>
            <a:round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139" name="任意多边形: 形状 138">
            <a:extLst>
              <a:ext uri="{FF2B5EF4-FFF2-40B4-BE49-F238E27FC236}">
                <a16:creationId xmlns:a16="http://schemas.microsoft.com/office/drawing/2014/main" id="{B76198D7-718F-49B4-AAC6-FAB001623C56}"/>
              </a:ext>
            </a:extLst>
          </p:cNvPr>
          <p:cNvSpPr/>
          <p:nvPr/>
        </p:nvSpPr>
        <p:spPr>
          <a:xfrm>
            <a:off x="5314782" y="3342640"/>
            <a:ext cx="1687596" cy="2600961"/>
          </a:xfrm>
          <a:custGeom>
            <a:avLst/>
            <a:gdLst>
              <a:gd name="connsiteX0" fmla="*/ 0 w 1687596"/>
              <a:gd name="connsiteY0" fmla="*/ 0 h 2600961"/>
              <a:gd name="connsiteX1" fmla="*/ 1687596 w 1687596"/>
              <a:gd name="connsiteY1" fmla="*/ 0 h 2600961"/>
              <a:gd name="connsiteX2" fmla="*/ 1687596 w 1687596"/>
              <a:gd name="connsiteY2" fmla="*/ 2381582 h 2600961"/>
              <a:gd name="connsiteX3" fmla="*/ 1617004 w 1687596"/>
              <a:gd name="connsiteY3" fmla="*/ 2452174 h 2600961"/>
              <a:gd name="connsiteX4" fmla="*/ 1611907 w 1687596"/>
              <a:gd name="connsiteY4" fmla="*/ 2452174 h 2600961"/>
              <a:gd name="connsiteX5" fmla="*/ 1611907 w 1687596"/>
              <a:gd name="connsiteY5" fmla="*/ 2517544 h 2600961"/>
              <a:gd name="connsiteX6" fmla="*/ 1528490 w 1687596"/>
              <a:gd name="connsiteY6" fmla="*/ 2600961 h 2600961"/>
              <a:gd name="connsiteX7" fmla="*/ 159107 w 1687596"/>
              <a:gd name="connsiteY7" fmla="*/ 2600961 h 2600961"/>
              <a:gd name="connsiteX8" fmla="*/ 75690 w 1687596"/>
              <a:gd name="connsiteY8" fmla="*/ 2517544 h 2600961"/>
              <a:gd name="connsiteX9" fmla="*/ 75690 w 1687596"/>
              <a:gd name="connsiteY9" fmla="*/ 2452174 h 2600961"/>
              <a:gd name="connsiteX10" fmla="*/ 70592 w 1687596"/>
              <a:gd name="connsiteY10" fmla="*/ 2452174 h 2600961"/>
              <a:gd name="connsiteX11" fmla="*/ 0 w 1687596"/>
              <a:gd name="connsiteY11" fmla="*/ 2381582 h 26009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687596" h="2600961">
                <a:moveTo>
                  <a:pt x="0" y="0"/>
                </a:moveTo>
                <a:lnTo>
                  <a:pt x="1687596" y="0"/>
                </a:lnTo>
                <a:lnTo>
                  <a:pt x="1687596" y="2381582"/>
                </a:lnTo>
                <a:cubicBezTo>
                  <a:pt x="1687596" y="2420569"/>
                  <a:pt x="1655991" y="2452174"/>
                  <a:pt x="1617004" y="2452174"/>
                </a:cubicBezTo>
                <a:lnTo>
                  <a:pt x="1611907" y="2452174"/>
                </a:lnTo>
                <a:lnTo>
                  <a:pt x="1611907" y="2517544"/>
                </a:lnTo>
                <a:cubicBezTo>
                  <a:pt x="1611907" y="2563614"/>
                  <a:pt x="1574560" y="2600961"/>
                  <a:pt x="1528490" y="2600961"/>
                </a:cubicBezTo>
                <a:lnTo>
                  <a:pt x="159107" y="2600961"/>
                </a:lnTo>
                <a:cubicBezTo>
                  <a:pt x="113037" y="2600961"/>
                  <a:pt x="75690" y="2563614"/>
                  <a:pt x="75690" y="2517544"/>
                </a:cubicBezTo>
                <a:lnTo>
                  <a:pt x="75690" y="2452174"/>
                </a:lnTo>
                <a:lnTo>
                  <a:pt x="70592" y="2452174"/>
                </a:lnTo>
                <a:cubicBezTo>
                  <a:pt x="31605" y="2452174"/>
                  <a:pt x="0" y="2420569"/>
                  <a:pt x="0" y="2381582"/>
                </a:cubicBezTo>
                <a:close/>
              </a:path>
            </a:pathLst>
          </a:custGeom>
          <a:blipFill dpi="0" rotWithShape="1">
            <a:blip r:embed="rId3"/>
            <a:srcRect/>
            <a:stretch>
              <a:fillRect/>
            </a:stretch>
          </a:blipFill>
          <a:ln w="12700" cap="rnd">
            <a:solidFill>
              <a:schemeClr val="accent1"/>
            </a:solidFill>
            <a:round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140" name="任意多边形: 形状 139">
            <a:extLst>
              <a:ext uri="{FF2B5EF4-FFF2-40B4-BE49-F238E27FC236}">
                <a16:creationId xmlns:a16="http://schemas.microsoft.com/office/drawing/2014/main" id="{0ECEBB92-74C6-4919-8FE5-7D7E1B1CE831}"/>
              </a:ext>
            </a:extLst>
          </p:cNvPr>
          <p:cNvSpPr/>
          <p:nvPr/>
        </p:nvSpPr>
        <p:spPr>
          <a:xfrm>
            <a:off x="7516561" y="3342640"/>
            <a:ext cx="1687596" cy="2600961"/>
          </a:xfrm>
          <a:custGeom>
            <a:avLst/>
            <a:gdLst>
              <a:gd name="connsiteX0" fmla="*/ 0 w 1687596"/>
              <a:gd name="connsiteY0" fmla="*/ 0 h 2600961"/>
              <a:gd name="connsiteX1" fmla="*/ 1687596 w 1687596"/>
              <a:gd name="connsiteY1" fmla="*/ 0 h 2600961"/>
              <a:gd name="connsiteX2" fmla="*/ 1687596 w 1687596"/>
              <a:gd name="connsiteY2" fmla="*/ 2381582 h 2600961"/>
              <a:gd name="connsiteX3" fmla="*/ 1617004 w 1687596"/>
              <a:gd name="connsiteY3" fmla="*/ 2452174 h 2600961"/>
              <a:gd name="connsiteX4" fmla="*/ 1611907 w 1687596"/>
              <a:gd name="connsiteY4" fmla="*/ 2452174 h 2600961"/>
              <a:gd name="connsiteX5" fmla="*/ 1611907 w 1687596"/>
              <a:gd name="connsiteY5" fmla="*/ 2517544 h 2600961"/>
              <a:gd name="connsiteX6" fmla="*/ 1528490 w 1687596"/>
              <a:gd name="connsiteY6" fmla="*/ 2600961 h 2600961"/>
              <a:gd name="connsiteX7" fmla="*/ 159107 w 1687596"/>
              <a:gd name="connsiteY7" fmla="*/ 2600961 h 2600961"/>
              <a:gd name="connsiteX8" fmla="*/ 75690 w 1687596"/>
              <a:gd name="connsiteY8" fmla="*/ 2517544 h 2600961"/>
              <a:gd name="connsiteX9" fmla="*/ 75690 w 1687596"/>
              <a:gd name="connsiteY9" fmla="*/ 2452174 h 2600961"/>
              <a:gd name="connsiteX10" fmla="*/ 70592 w 1687596"/>
              <a:gd name="connsiteY10" fmla="*/ 2452174 h 2600961"/>
              <a:gd name="connsiteX11" fmla="*/ 0 w 1687596"/>
              <a:gd name="connsiteY11" fmla="*/ 2381582 h 26009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687596" h="2600961">
                <a:moveTo>
                  <a:pt x="0" y="0"/>
                </a:moveTo>
                <a:lnTo>
                  <a:pt x="1687596" y="0"/>
                </a:lnTo>
                <a:lnTo>
                  <a:pt x="1687596" y="2381582"/>
                </a:lnTo>
                <a:cubicBezTo>
                  <a:pt x="1687596" y="2420569"/>
                  <a:pt x="1655991" y="2452174"/>
                  <a:pt x="1617004" y="2452174"/>
                </a:cubicBezTo>
                <a:lnTo>
                  <a:pt x="1611907" y="2452174"/>
                </a:lnTo>
                <a:lnTo>
                  <a:pt x="1611907" y="2517544"/>
                </a:lnTo>
                <a:cubicBezTo>
                  <a:pt x="1611907" y="2563614"/>
                  <a:pt x="1574560" y="2600961"/>
                  <a:pt x="1528490" y="2600961"/>
                </a:cubicBezTo>
                <a:lnTo>
                  <a:pt x="159107" y="2600961"/>
                </a:lnTo>
                <a:cubicBezTo>
                  <a:pt x="113037" y="2600961"/>
                  <a:pt x="75690" y="2563614"/>
                  <a:pt x="75690" y="2517544"/>
                </a:cubicBezTo>
                <a:lnTo>
                  <a:pt x="75690" y="2452174"/>
                </a:lnTo>
                <a:lnTo>
                  <a:pt x="70592" y="2452174"/>
                </a:lnTo>
                <a:cubicBezTo>
                  <a:pt x="31605" y="2452174"/>
                  <a:pt x="0" y="2420569"/>
                  <a:pt x="0" y="2381582"/>
                </a:cubicBezTo>
                <a:close/>
              </a:path>
            </a:pathLst>
          </a:custGeom>
          <a:blipFill dpi="0" rotWithShape="1">
            <a:blip r:embed="rId4"/>
            <a:srcRect/>
            <a:stretch>
              <a:fillRect/>
            </a:stretch>
          </a:blipFill>
          <a:ln w="12700" cap="rnd">
            <a:solidFill>
              <a:schemeClr val="accent1"/>
            </a:solidFill>
            <a:round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141" name="任意多边形: 形状 140">
            <a:extLst>
              <a:ext uri="{FF2B5EF4-FFF2-40B4-BE49-F238E27FC236}">
                <a16:creationId xmlns:a16="http://schemas.microsoft.com/office/drawing/2014/main" id="{F695C848-8649-4CDF-A47D-022F277579F5}"/>
              </a:ext>
            </a:extLst>
          </p:cNvPr>
          <p:cNvSpPr/>
          <p:nvPr/>
        </p:nvSpPr>
        <p:spPr>
          <a:xfrm>
            <a:off x="9718340" y="3342640"/>
            <a:ext cx="1687596" cy="2600961"/>
          </a:xfrm>
          <a:custGeom>
            <a:avLst/>
            <a:gdLst>
              <a:gd name="connsiteX0" fmla="*/ 0 w 1687596"/>
              <a:gd name="connsiteY0" fmla="*/ 0 h 2600961"/>
              <a:gd name="connsiteX1" fmla="*/ 1687596 w 1687596"/>
              <a:gd name="connsiteY1" fmla="*/ 0 h 2600961"/>
              <a:gd name="connsiteX2" fmla="*/ 1687596 w 1687596"/>
              <a:gd name="connsiteY2" fmla="*/ 2381582 h 2600961"/>
              <a:gd name="connsiteX3" fmla="*/ 1617004 w 1687596"/>
              <a:gd name="connsiteY3" fmla="*/ 2452174 h 2600961"/>
              <a:gd name="connsiteX4" fmla="*/ 1611907 w 1687596"/>
              <a:gd name="connsiteY4" fmla="*/ 2452174 h 2600961"/>
              <a:gd name="connsiteX5" fmla="*/ 1611907 w 1687596"/>
              <a:gd name="connsiteY5" fmla="*/ 2517544 h 2600961"/>
              <a:gd name="connsiteX6" fmla="*/ 1528490 w 1687596"/>
              <a:gd name="connsiteY6" fmla="*/ 2600961 h 2600961"/>
              <a:gd name="connsiteX7" fmla="*/ 159107 w 1687596"/>
              <a:gd name="connsiteY7" fmla="*/ 2600961 h 2600961"/>
              <a:gd name="connsiteX8" fmla="*/ 75690 w 1687596"/>
              <a:gd name="connsiteY8" fmla="*/ 2517544 h 2600961"/>
              <a:gd name="connsiteX9" fmla="*/ 75690 w 1687596"/>
              <a:gd name="connsiteY9" fmla="*/ 2452174 h 2600961"/>
              <a:gd name="connsiteX10" fmla="*/ 70592 w 1687596"/>
              <a:gd name="connsiteY10" fmla="*/ 2452174 h 2600961"/>
              <a:gd name="connsiteX11" fmla="*/ 0 w 1687596"/>
              <a:gd name="connsiteY11" fmla="*/ 2381582 h 26009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687596" h="2600961">
                <a:moveTo>
                  <a:pt x="0" y="0"/>
                </a:moveTo>
                <a:lnTo>
                  <a:pt x="1687596" y="0"/>
                </a:lnTo>
                <a:lnTo>
                  <a:pt x="1687596" y="2381582"/>
                </a:lnTo>
                <a:cubicBezTo>
                  <a:pt x="1687596" y="2420569"/>
                  <a:pt x="1655991" y="2452174"/>
                  <a:pt x="1617004" y="2452174"/>
                </a:cubicBezTo>
                <a:lnTo>
                  <a:pt x="1611907" y="2452174"/>
                </a:lnTo>
                <a:lnTo>
                  <a:pt x="1611907" y="2517544"/>
                </a:lnTo>
                <a:cubicBezTo>
                  <a:pt x="1611907" y="2563614"/>
                  <a:pt x="1574560" y="2600961"/>
                  <a:pt x="1528490" y="2600961"/>
                </a:cubicBezTo>
                <a:lnTo>
                  <a:pt x="159107" y="2600961"/>
                </a:lnTo>
                <a:cubicBezTo>
                  <a:pt x="113037" y="2600961"/>
                  <a:pt x="75690" y="2563614"/>
                  <a:pt x="75690" y="2517544"/>
                </a:cubicBezTo>
                <a:lnTo>
                  <a:pt x="75690" y="2452174"/>
                </a:lnTo>
                <a:lnTo>
                  <a:pt x="70592" y="2452174"/>
                </a:lnTo>
                <a:cubicBezTo>
                  <a:pt x="31605" y="2452174"/>
                  <a:pt x="0" y="2420569"/>
                  <a:pt x="0" y="2381582"/>
                </a:cubicBezTo>
                <a:close/>
              </a:path>
            </a:pathLst>
          </a:custGeom>
          <a:blipFill dpi="0" rotWithShape="1">
            <a:blip r:embed="rId5"/>
            <a:srcRect/>
            <a:tile tx="0" ty="0" sx="100000" sy="100000" flip="none" algn="tl"/>
          </a:blipFill>
          <a:ln w="12700" cap="rnd">
            <a:solidFill>
              <a:schemeClr val="accent1"/>
            </a:solidFill>
            <a:round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137" name="任意多边形: 形状 136">
            <a:extLst>
              <a:ext uri="{FF2B5EF4-FFF2-40B4-BE49-F238E27FC236}">
                <a16:creationId xmlns:a16="http://schemas.microsoft.com/office/drawing/2014/main" id="{A10D82F0-B31D-4501-9E24-29682C096BF2}"/>
              </a:ext>
            </a:extLst>
          </p:cNvPr>
          <p:cNvSpPr/>
          <p:nvPr/>
        </p:nvSpPr>
        <p:spPr>
          <a:xfrm>
            <a:off x="911224" y="3342640"/>
            <a:ext cx="1687596" cy="2600961"/>
          </a:xfrm>
          <a:custGeom>
            <a:avLst/>
            <a:gdLst>
              <a:gd name="connsiteX0" fmla="*/ 0 w 1687596"/>
              <a:gd name="connsiteY0" fmla="*/ 0 h 2600961"/>
              <a:gd name="connsiteX1" fmla="*/ 1687596 w 1687596"/>
              <a:gd name="connsiteY1" fmla="*/ 0 h 2600961"/>
              <a:gd name="connsiteX2" fmla="*/ 1687596 w 1687596"/>
              <a:gd name="connsiteY2" fmla="*/ 2381582 h 2600961"/>
              <a:gd name="connsiteX3" fmla="*/ 1617004 w 1687596"/>
              <a:gd name="connsiteY3" fmla="*/ 2452174 h 2600961"/>
              <a:gd name="connsiteX4" fmla="*/ 1611907 w 1687596"/>
              <a:gd name="connsiteY4" fmla="*/ 2452174 h 2600961"/>
              <a:gd name="connsiteX5" fmla="*/ 1611907 w 1687596"/>
              <a:gd name="connsiteY5" fmla="*/ 2517544 h 2600961"/>
              <a:gd name="connsiteX6" fmla="*/ 1528490 w 1687596"/>
              <a:gd name="connsiteY6" fmla="*/ 2600961 h 2600961"/>
              <a:gd name="connsiteX7" fmla="*/ 159107 w 1687596"/>
              <a:gd name="connsiteY7" fmla="*/ 2600961 h 2600961"/>
              <a:gd name="connsiteX8" fmla="*/ 75690 w 1687596"/>
              <a:gd name="connsiteY8" fmla="*/ 2517544 h 2600961"/>
              <a:gd name="connsiteX9" fmla="*/ 75690 w 1687596"/>
              <a:gd name="connsiteY9" fmla="*/ 2452174 h 2600961"/>
              <a:gd name="connsiteX10" fmla="*/ 70592 w 1687596"/>
              <a:gd name="connsiteY10" fmla="*/ 2452174 h 2600961"/>
              <a:gd name="connsiteX11" fmla="*/ 0 w 1687596"/>
              <a:gd name="connsiteY11" fmla="*/ 2381582 h 26009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687596" h="2600961">
                <a:moveTo>
                  <a:pt x="0" y="0"/>
                </a:moveTo>
                <a:lnTo>
                  <a:pt x="1687596" y="0"/>
                </a:lnTo>
                <a:lnTo>
                  <a:pt x="1687596" y="2381582"/>
                </a:lnTo>
                <a:cubicBezTo>
                  <a:pt x="1687596" y="2420569"/>
                  <a:pt x="1655991" y="2452174"/>
                  <a:pt x="1617004" y="2452174"/>
                </a:cubicBezTo>
                <a:lnTo>
                  <a:pt x="1611907" y="2452174"/>
                </a:lnTo>
                <a:lnTo>
                  <a:pt x="1611907" y="2517544"/>
                </a:lnTo>
                <a:cubicBezTo>
                  <a:pt x="1611907" y="2563614"/>
                  <a:pt x="1574560" y="2600961"/>
                  <a:pt x="1528490" y="2600961"/>
                </a:cubicBezTo>
                <a:lnTo>
                  <a:pt x="159107" y="2600961"/>
                </a:lnTo>
                <a:cubicBezTo>
                  <a:pt x="113037" y="2600961"/>
                  <a:pt x="75690" y="2563614"/>
                  <a:pt x="75690" y="2517544"/>
                </a:cubicBezTo>
                <a:lnTo>
                  <a:pt x="75690" y="2452174"/>
                </a:lnTo>
                <a:lnTo>
                  <a:pt x="70592" y="2452174"/>
                </a:lnTo>
                <a:cubicBezTo>
                  <a:pt x="31605" y="2452174"/>
                  <a:pt x="0" y="2420569"/>
                  <a:pt x="0" y="2381582"/>
                </a:cubicBezTo>
                <a:close/>
              </a:path>
            </a:pathLst>
          </a:custGeom>
          <a:blipFill dpi="0" rotWithShape="1">
            <a:blip r:embed="rId6"/>
            <a:srcRect/>
            <a:tile tx="0" ty="0" sx="100000" sy="100000" flip="none" algn="tl"/>
          </a:blipFill>
          <a:ln w="12700" cap="rnd">
            <a:solidFill>
              <a:schemeClr val="accent1"/>
            </a:solidFill>
            <a:round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/>
          </a:p>
        </p:txBody>
      </p:sp>
      <p:grpSp>
        <p:nvGrpSpPr>
          <p:cNvPr id="2" name="组合 1">
            <a:extLst>
              <a:ext uri="{FF2B5EF4-FFF2-40B4-BE49-F238E27FC236}">
                <a16:creationId xmlns:a16="http://schemas.microsoft.com/office/drawing/2014/main" id="{B9B611A3-DA1B-4E28-8DF0-88AD61DADF91}"/>
              </a:ext>
            </a:extLst>
          </p:cNvPr>
          <p:cNvGrpSpPr/>
          <p:nvPr/>
        </p:nvGrpSpPr>
        <p:grpSpPr>
          <a:xfrm>
            <a:off x="1447301" y="2499703"/>
            <a:ext cx="615441" cy="585257"/>
            <a:chOff x="1447301" y="2499703"/>
            <a:chExt cx="615441" cy="585257"/>
          </a:xfrm>
        </p:grpSpPr>
        <p:grpSp>
          <p:nvGrpSpPr>
            <p:cNvPr id="17" name="组合 16">
              <a:extLst>
                <a:ext uri="{FF2B5EF4-FFF2-40B4-BE49-F238E27FC236}">
                  <a16:creationId xmlns:a16="http://schemas.microsoft.com/office/drawing/2014/main" id="{41BBE099-C52A-45F8-ACC7-F586F7394BD6}"/>
                </a:ext>
              </a:extLst>
            </p:cNvPr>
            <p:cNvGrpSpPr/>
            <p:nvPr/>
          </p:nvGrpSpPr>
          <p:grpSpPr>
            <a:xfrm>
              <a:off x="1447301" y="2499703"/>
              <a:ext cx="615441" cy="585257"/>
              <a:chOff x="4154043" y="1582284"/>
              <a:chExt cx="3883914" cy="3693432"/>
            </a:xfrm>
            <a:solidFill>
              <a:schemeClr val="accent1"/>
            </a:solidFill>
          </p:grpSpPr>
          <p:sp>
            <p:nvSpPr>
              <p:cNvPr id="18" name="任意多边形 4">
                <a:extLst>
                  <a:ext uri="{FF2B5EF4-FFF2-40B4-BE49-F238E27FC236}">
                    <a16:creationId xmlns:a16="http://schemas.microsoft.com/office/drawing/2014/main" id="{3D30208D-A443-4FCE-B47F-E20DC6E5C77B}"/>
                  </a:ext>
                </a:extLst>
              </p:cNvPr>
              <p:cNvSpPr/>
              <p:nvPr/>
            </p:nvSpPr>
            <p:spPr bwMode="auto">
              <a:xfrm>
                <a:off x="4315773" y="1944080"/>
                <a:ext cx="1243523" cy="1039864"/>
              </a:xfrm>
              <a:custGeom>
                <a:avLst/>
                <a:gdLst>
                  <a:gd name="T0" fmla="*/ 31 w 437"/>
                  <a:gd name="T1" fmla="*/ 365 h 365"/>
                  <a:gd name="T2" fmla="*/ 34 w 437"/>
                  <a:gd name="T3" fmla="*/ 347 h 365"/>
                  <a:gd name="T4" fmla="*/ 87 w 437"/>
                  <a:gd name="T5" fmla="*/ 246 h 365"/>
                  <a:gd name="T6" fmla="*/ 145 w 437"/>
                  <a:gd name="T7" fmla="*/ 170 h 365"/>
                  <a:gd name="T8" fmla="*/ 248 w 437"/>
                  <a:gd name="T9" fmla="*/ 89 h 365"/>
                  <a:gd name="T10" fmla="*/ 325 w 437"/>
                  <a:gd name="T11" fmla="*/ 60 h 365"/>
                  <a:gd name="T12" fmla="*/ 425 w 437"/>
                  <a:gd name="T13" fmla="*/ 28 h 365"/>
                  <a:gd name="T14" fmla="*/ 437 w 437"/>
                  <a:gd name="T15" fmla="*/ 19 h 365"/>
                  <a:gd name="T16" fmla="*/ 399 w 437"/>
                  <a:gd name="T17" fmla="*/ 28 h 365"/>
                  <a:gd name="T18" fmla="*/ 309 w 437"/>
                  <a:gd name="T19" fmla="*/ 60 h 365"/>
                  <a:gd name="T20" fmla="*/ 301 w 437"/>
                  <a:gd name="T21" fmla="*/ 59 h 365"/>
                  <a:gd name="T22" fmla="*/ 303 w 437"/>
                  <a:gd name="T23" fmla="*/ 50 h 365"/>
                  <a:gd name="T24" fmla="*/ 360 w 437"/>
                  <a:gd name="T25" fmla="*/ 19 h 365"/>
                  <a:gd name="T26" fmla="*/ 411 w 437"/>
                  <a:gd name="T27" fmla="*/ 2 h 365"/>
                  <a:gd name="T28" fmla="*/ 353 w 437"/>
                  <a:gd name="T29" fmla="*/ 11 h 365"/>
                  <a:gd name="T30" fmla="*/ 266 w 437"/>
                  <a:gd name="T31" fmla="*/ 52 h 365"/>
                  <a:gd name="T32" fmla="*/ 194 w 437"/>
                  <a:gd name="T33" fmla="*/ 91 h 365"/>
                  <a:gd name="T34" fmla="*/ 102 w 437"/>
                  <a:gd name="T35" fmla="*/ 166 h 365"/>
                  <a:gd name="T36" fmla="*/ 30 w 437"/>
                  <a:gd name="T37" fmla="*/ 269 h 365"/>
                  <a:gd name="T38" fmla="*/ 0 w 437"/>
                  <a:gd name="T39" fmla="*/ 365 h 365"/>
                  <a:gd name="T40" fmla="*/ 31 w 437"/>
                  <a:gd name="T41" fmla="*/ 365 h 3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37" h="365">
                    <a:moveTo>
                      <a:pt x="31" y="365"/>
                    </a:moveTo>
                    <a:cubicBezTo>
                      <a:pt x="29" y="358"/>
                      <a:pt x="31" y="352"/>
                      <a:pt x="34" y="347"/>
                    </a:cubicBezTo>
                    <a:cubicBezTo>
                      <a:pt x="52" y="314"/>
                      <a:pt x="64" y="278"/>
                      <a:pt x="87" y="246"/>
                    </a:cubicBezTo>
                    <a:cubicBezTo>
                      <a:pt x="106" y="221"/>
                      <a:pt x="123" y="193"/>
                      <a:pt x="145" y="170"/>
                    </a:cubicBezTo>
                    <a:cubicBezTo>
                      <a:pt x="176" y="139"/>
                      <a:pt x="212" y="114"/>
                      <a:pt x="248" y="89"/>
                    </a:cubicBezTo>
                    <a:cubicBezTo>
                      <a:pt x="272" y="73"/>
                      <a:pt x="298" y="67"/>
                      <a:pt x="325" y="60"/>
                    </a:cubicBezTo>
                    <a:cubicBezTo>
                      <a:pt x="359" y="52"/>
                      <a:pt x="393" y="43"/>
                      <a:pt x="425" y="28"/>
                    </a:cubicBezTo>
                    <a:cubicBezTo>
                      <a:pt x="429" y="26"/>
                      <a:pt x="435" y="26"/>
                      <a:pt x="437" y="19"/>
                    </a:cubicBezTo>
                    <a:cubicBezTo>
                      <a:pt x="424" y="22"/>
                      <a:pt x="411" y="24"/>
                      <a:pt x="399" y="28"/>
                    </a:cubicBezTo>
                    <a:cubicBezTo>
                      <a:pt x="369" y="38"/>
                      <a:pt x="339" y="49"/>
                      <a:pt x="309" y="60"/>
                    </a:cubicBezTo>
                    <a:cubicBezTo>
                      <a:pt x="306" y="61"/>
                      <a:pt x="302" y="62"/>
                      <a:pt x="301" y="59"/>
                    </a:cubicBezTo>
                    <a:cubicBezTo>
                      <a:pt x="299" y="56"/>
                      <a:pt x="300" y="52"/>
                      <a:pt x="303" y="50"/>
                    </a:cubicBezTo>
                    <a:cubicBezTo>
                      <a:pt x="322" y="39"/>
                      <a:pt x="340" y="27"/>
                      <a:pt x="360" y="19"/>
                    </a:cubicBezTo>
                    <a:cubicBezTo>
                      <a:pt x="377" y="13"/>
                      <a:pt x="394" y="9"/>
                      <a:pt x="411" y="2"/>
                    </a:cubicBezTo>
                    <a:cubicBezTo>
                      <a:pt x="391" y="0"/>
                      <a:pt x="372" y="5"/>
                      <a:pt x="353" y="11"/>
                    </a:cubicBezTo>
                    <a:cubicBezTo>
                      <a:pt x="322" y="20"/>
                      <a:pt x="295" y="38"/>
                      <a:pt x="266" y="52"/>
                    </a:cubicBezTo>
                    <a:cubicBezTo>
                      <a:pt x="241" y="63"/>
                      <a:pt x="216" y="74"/>
                      <a:pt x="194" y="91"/>
                    </a:cubicBezTo>
                    <a:cubicBezTo>
                      <a:pt x="162" y="115"/>
                      <a:pt x="132" y="141"/>
                      <a:pt x="102" y="166"/>
                    </a:cubicBezTo>
                    <a:cubicBezTo>
                      <a:pt x="69" y="194"/>
                      <a:pt x="45" y="229"/>
                      <a:pt x="30" y="269"/>
                    </a:cubicBezTo>
                    <a:cubicBezTo>
                      <a:pt x="19" y="301"/>
                      <a:pt x="10" y="333"/>
                      <a:pt x="0" y="365"/>
                    </a:cubicBezTo>
                    <a:cubicBezTo>
                      <a:pt x="10" y="364"/>
                      <a:pt x="20" y="353"/>
                      <a:pt x="31" y="36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19" name="任意多边形 5">
                <a:extLst>
                  <a:ext uri="{FF2B5EF4-FFF2-40B4-BE49-F238E27FC236}">
                    <a16:creationId xmlns:a16="http://schemas.microsoft.com/office/drawing/2014/main" id="{B7B81541-62F8-405E-9304-625FDDAA5F80}"/>
                  </a:ext>
                </a:extLst>
              </p:cNvPr>
              <p:cNvSpPr/>
              <p:nvPr/>
            </p:nvSpPr>
            <p:spPr bwMode="auto">
              <a:xfrm>
                <a:off x="4321763" y="4171160"/>
                <a:ext cx="1951541" cy="1104556"/>
              </a:xfrm>
              <a:custGeom>
                <a:avLst/>
                <a:gdLst>
                  <a:gd name="T0" fmla="*/ 663 w 686"/>
                  <a:gd name="T1" fmla="*/ 351 h 388"/>
                  <a:gd name="T2" fmla="*/ 529 w 686"/>
                  <a:gd name="T3" fmla="*/ 353 h 388"/>
                  <a:gd name="T4" fmla="*/ 371 w 686"/>
                  <a:gd name="T5" fmla="*/ 323 h 388"/>
                  <a:gd name="T6" fmla="*/ 316 w 686"/>
                  <a:gd name="T7" fmla="*/ 308 h 388"/>
                  <a:gd name="T8" fmla="*/ 230 w 686"/>
                  <a:gd name="T9" fmla="*/ 262 h 388"/>
                  <a:gd name="T10" fmla="*/ 215 w 686"/>
                  <a:gd name="T11" fmla="*/ 248 h 388"/>
                  <a:gd name="T12" fmla="*/ 178 w 686"/>
                  <a:gd name="T13" fmla="*/ 222 h 388"/>
                  <a:gd name="T14" fmla="*/ 130 w 686"/>
                  <a:gd name="T15" fmla="*/ 170 h 388"/>
                  <a:gd name="T16" fmla="*/ 72 w 686"/>
                  <a:gd name="T17" fmla="*/ 90 h 388"/>
                  <a:gd name="T18" fmla="*/ 18 w 686"/>
                  <a:gd name="T19" fmla="*/ 5 h 388"/>
                  <a:gd name="T20" fmla="*/ 7 w 686"/>
                  <a:gd name="T21" fmla="*/ 1 h 388"/>
                  <a:gd name="T22" fmla="*/ 4 w 686"/>
                  <a:gd name="T23" fmla="*/ 11 h 388"/>
                  <a:gd name="T24" fmla="*/ 9 w 686"/>
                  <a:gd name="T25" fmla="*/ 25 h 388"/>
                  <a:gd name="T26" fmla="*/ 93 w 686"/>
                  <a:gd name="T27" fmla="*/ 149 h 388"/>
                  <a:gd name="T28" fmla="*/ 203 w 686"/>
                  <a:gd name="T29" fmla="*/ 251 h 388"/>
                  <a:gd name="T30" fmla="*/ 266 w 686"/>
                  <a:gd name="T31" fmla="*/ 293 h 388"/>
                  <a:gd name="T32" fmla="*/ 332 w 686"/>
                  <a:gd name="T33" fmla="*/ 326 h 388"/>
                  <a:gd name="T34" fmla="*/ 408 w 686"/>
                  <a:gd name="T35" fmla="*/ 361 h 388"/>
                  <a:gd name="T36" fmla="*/ 450 w 686"/>
                  <a:gd name="T37" fmla="*/ 364 h 388"/>
                  <a:gd name="T38" fmla="*/ 467 w 686"/>
                  <a:gd name="T39" fmla="*/ 361 h 388"/>
                  <a:gd name="T40" fmla="*/ 548 w 686"/>
                  <a:gd name="T41" fmla="*/ 370 h 388"/>
                  <a:gd name="T42" fmla="*/ 623 w 686"/>
                  <a:gd name="T43" fmla="*/ 386 h 388"/>
                  <a:gd name="T44" fmla="*/ 631 w 686"/>
                  <a:gd name="T45" fmla="*/ 388 h 388"/>
                  <a:gd name="T46" fmla="*/ 673 w 686"/>
                  <a:gd name="T47" fmla="*/ 375 h 388"/>
                  <a:gd name="T48" fmla="*/ 681 w 686"/>
                  <a:gd name="T49" fmla="*/ 362 h 388"/>
                  <a:gd name="T50" fmla="*/ 663 w 686"/>
                  <a:gd name="T51" fmla="*/ 351 h 3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686" h="388">
                    <a:moveTo>
                      <a:pt x="663" y="351"/>
                    </a:moveTo>
                    <a:cubicBezTo>
                      <a:pt x="619" y="355"/>
                      <a:pt x="574" y="355"/>
                      <a:pt x="529" y="353"/>
                    </a:cubicBezTo>
                    <a:cubicBezTo>
                      <a:pt x="474" y="352"/>
                      <a:pt x="421" y="343"/>
                      <a:pt x="371" y="323"/>
                    </a:cubicBezTo>
                    <a:cubicBezTo>
                      <a:pt x="353" y="316"/>
                      <a:pt x="334" y="315"/>
                      <a:pt x="316" y="308"/>
                    </a:cubicBezTo>
                    <a:cubicBezTo>
                      <a:pt x="286" y="296"/>
                      <a:pt x="261" y="273"/>
                      <a:pt x="230" y="262"/>
                    </a:cubicBezTo>
                    <a:cubicBezTo>
                      <a:pt x="222" y="259"/>
                      <a:pt x="223" y="249"/>
                      <a:pt x="215" y="248"/>
                    </a:cubicBezTo>
                    <a:cubicBezTo>
                      <a:pt x="199" y="245"/>
                      <a:pt x="189" y="232"/>
                      <a:pt x="178" y="222"/>
                    </a:cubicBezTo>
                    <a:cubicBezTo>
                      <a:pt x="160" y="207"/>
                      <a:pt x="143" y="190"/>
                      <a:pt x="130" y="170"/>
                    </a:cubicBezTo>
                    <a:cubicBezTo>
                      <a:pt x="111" y="143"/>
                      <a:pt x="86" y="120"/>
                      <a:pt x="72" y="90"/>
                    </a:cubicBezTo>
                    <a:cubicBezTo>
                      <a:pt x="57" y="59"/>
                      <a:pt x="36" y="34"/>
                      <a:pt x="18" y="5"/>
                    </a:cubicBezTo>
                    <a:cubicBezTo>
                      <a:pt x="15" y="0"/>
                      <a:pt x="11" y="0"/>
                      <a:pt x="7" y="1"/>
                    </a:cubicBezTo>
                    <a:cubicBezTo>
                      <a:pt x="0" y="3"/>
                      <a:pt x="4" y="8"/>
                      <a:pt x="4" y="11"/>
                    </a:cubicBezTo>
                    <a:cubicBezTo>
                      <a:pt x="4" y="17"/>
                      <a:pt x="7" y="21"/>
                      <a:pt x="9" y="25"/>
                    </a:cubicBezTo>
                    <a:cubicBezTo>
                      <a:pt x="39" y="65"/>
                      <a:pt x="60" y="111"/>
                      <a:pt x="93" y="149"/>
                    </a:cubicBezTo>
                    <a:cubicBezTo>
                      <a:pt x="126" y="187"/>
                      <a:pt x="158" y="226"/>
                      <a:pt x="203" y="251"/>
                    </a:cubicBezTo>
                    <a:cubicBezTo>
                      <a:pt x="226" y="263"/>
                      <a:pt x="240" y="285"/>
                      <a:pt x="266" y="293"/>
                    </a:cubicBezTo>
                    <a:cubicBezTo>
                      <a:pt x="289" y="300"/>
                      <a:pt x="309" y="317"/>
                      <a:pt x="332" y="326"/>
                    </a:cubicBezTo>
                    <a:cubicBezTo>
                      <a:pt x="358" y="336"/>
                      <a:pt x="384" y="346"/>
                      <a:pt x="408" y="361"/>
                    </a:cubicBezTo>
                    <a:cubicBezTo>
                      <a:pt x="420" y="369"/>
                      <a:pt x="435" y="377"/>
                      <a:pt x="450" y="364"/>
                    </a:cubicBezTo>
                    <a:cubicBezTo>
                      <a:pt x="454" y="361"/>
                      <a:pt x="460" y="360"/>
                      <a:pt x="467" y="361"/>
                    </a:cubicBezTo>
                    <a:cubicBezTo>
                      <a:pt x="494" y="364"/>
                      <a:pt x="521" y="363"/>
                      <a:pt x="548" y="370"/>
                    </a:cubicBezTo>
                    <a:cubicBezTo>
                      <a:pt x="572" y="377"/>
                      <a:pt x="599" y="374"/>
                      <a:pt x="623" y="386"/>
                    </a:cubicBezTo>
                    <a:cubicBezTo>
                      <a:pt x="626" y="387"/>
                      <a:pt x="629" y="388"/>
                      <a:pt x="631" y="388"/>
                    </a:cubicBezTo>
                    <a:cubicBezTo>
                      <a:pt x="647" y="387"/>
                      <a:pt x="661" y="383"/>
                      <a:pt x="673" y="375"/>
                    </a:cubicBezTo>
                    <a:cubicBezTo>
                      <a:pt x="676" y="372"/>
                      <a:pt x="686" y="369"/>
                      <a:pt x="681" y="362"/>
                    </a:cubicBezTo>
                    <a:cubicBezTo>
                      <a:pt x="677" y="357"/>
                      <a:pt x="674" y="350"/>
                      <a:pt x="663" y="3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20" name="任意多边形 6">
                <a:extLst>
                  <a:ext uri="{FF2B5EF4-FFF2-40B4-BE49-F238E27FC236}">
                    <a16:creationId xmlns:a16="http://schemas.microsoft.com/office/drawing/2014/main" id="{373400DD-5A23-4AE9-8D07-92039CD94AA5}"/>
                  </a:ext>
                </a:extLst>
              </p:cNvPr>
              <p:cNvSpPr/>
              <p:nvPr/>
            </p:nvSpPr>
            <p:spPr bwMode="auto">
              <a:xfrm>
                <a:off x="4154043" y="3288235"/>
                <a:ext cx="213244" cy="782294"/>
              </a:xfrm>
              <a:custGeom>
                <a:avLst/>
                <a:gdLst>
                  <a:gd name="T0" fmla="*/ 75 w 75"/>
                  <a:gd name="T1" fmla="*/ 275 h 275"/>
                  <a:gd name="T2" fmla="*/ 67 w 75"/>
                  <a:gd name="T3" fmla="*/ 241 h 275"/>
                  <a:gd name="T4" fmla="*/ 54 w 75"/>
                  <a:gd name="T5" fmla="*/ 75 h 275"/>
                  <a:gd name="T6" fmla="*/ 52 w 75"/>
                  <a:gd name="T7" fmla="*/ 73 h 275"/>
                  <a:gd name="T8" fmla="*/ 46 w 75"/>
                  <a:gd name="T9" fmla="*/ 61 h 275"/>
                  <a:gd name="T10" fmla="*/ 60 w 75"/>
                  <a:gd name="T11" fmla="*/ 18 h 275"/>
                  <a:gd name="T12" fmla="*/ 67 w 75"/>
                  <a:gd name="T13" fmla="*/ 0 h 275"/>
                  <a:gd name="T14" fmla="*/ 33 w 75"/>
                  <a:gd name="T15" fmla="*/ 24 h 275"/>
                  <a:gd name="T16" fmla="*/ 20 w 75"/>
                  <a:gd name="T17" fmla="*/ 36 h 275"/>
                  <a:gd name="T18" fmla="*/ 19 w 75"/>
                  <a:gd name="T19" fmla="*/ 158 h 275"/>
                  <a:gd name="T20" fmla="*/ 56 w 75"/>
                  <a:gd name="T21" fmla="*/ 248 h 275"/>
                  <a:gd name="T22" fmla="*/ 75 w 75"/>
                  <a:gd name="T23" fmla="*/ 275 h 2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5" h="275">
                    <a:moveTo>
                      <a:pt x="75" y="275"/>
                    </a:moveTo>
                    <a:cubicBezTo>
                      <a:pt x="75" y="262"/>
                      <a:pt x="70" y="252"/>
                      <a:pt x="67" y="241"/>
                    </a:cubicBezTo>
                    <a:cubicBezTo>
                      <a:pt x="54" y="186"/>
                      <a:pt x="38" y="132"/>
                      <a:pt x="54" y="75"/>
                    </a:cubicBezTo>
                    <a:cubicBezTo>
                      <a:pt x="54" y="72"/>
                      <a:pt x="52" y="73"/>
                      <a:pt x="52" y="73"/>
                    </a:cubicBezTo>
                    <a:cubicBezTo>
                      <a:pt x="43" y="72"/>
                      <a:pt x="45" y="65"/>
                      <a:pt x="46" y="61"/>
                    </a:cubicBezTo>
                    <a:cubicBezTo>
                      <a:pt x="48" y="46"/>
                      <a:pt x="47" y="30"/>
                      <a:pt x="60" y="18"/>
                    </a:cubicBezTo>
                    <a:cubicBezTo>
                      <a:pt x="65" y="14"/>
                      <a:pt x="66" y="7"/>
                      <a:pt x="67" y="0"/>
                    </a:cubicBezTo>
                    <a:cubicBezTo>
                      <a:pt x="60" y="14"/>
                      <a:pt x="52" y="25"/>
                      <a:pt x="33" y="24"/>
                    </a:cubicBezTo>
                    <a:cubicBezTo>
                      <a:pt x="28" y="24"/>
                      <a:pt x="23" y="30"/>
                      <a:pt x="20" y="36"/>
                    </a:cubicBezTo>
                    <a:cubicBezTo>
                      <a:pt x="0" y="77"/>
                      <a:pt x="1" y="117"/>
                      <a:pt x="19" y="158"/>
                    </a:cubicBezTo>
                    <a:cubicBezTo>
                      <a:pt x="32" y="188"/>
                      <a:pt x="46" y="217"/>
                      <a:pt x="56" y="248"/>
                    </a:cubicBezTo>
                    <a:cubicBezTo>
                      <a:pt x="60" y="258"/>
                      <a:pt x="61" y="270"/>
                      <a:pt x="75" y="27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21" name="任意多边形 7">
                <a:extLst>
                  <a:ext uri="{FF2B5EF4-FFF2-40B4-BE49-F238E27FC236}">
                    <a16:creationId xmlns:a16="http://schemas.microsoft.com/office/drawing/2014/main" id="{BE5AF830-2A08-49E1-B036-F17BDDBCBE2D}"/>
                  </a:ext>
                </a:extLst>
              </p:cNvPr>
              <p:cNvSpPr/>
              <p:nvPr/>
            </p:nvSpPr>
            <p:spPr bwMode="auto">
              <a:xfrm>
                <a:off x="7357493" y="3207969"/>
                <a:ext cx="276738" cy="1156070"/>
              </a:xfrm>
              <a:custGeom>
                <a:avLst/>
                <a:gdLst>
                  <a:gd name="T0" fmla="*/ 84 w 97"/>
                  <a:gd name="T1" fmla="*/ 59 h 406"/>
                  <a:gd name="T2" fmla="*/ 66 w 97"/>
                  <a:gd name="T3" fmla="*/ 0 h 406"/>
                  <a:gd name="T4" fmla="*/ 77 w 97"/>
                  <a:gd name="T5" fmla="*/ 80 h 406"/>
                  <a:gd name="T6" fmla="*/ 71 w 97"/>
                  <a:gd name="T7" fmla="*/ 218 h 406"/>
                  <a:gd name="T8" fmla="*/ 48 w 97"/>
                  <a:gd name="T9" fmla="*/ 293 h 406"/>
                  <a:gd name="T10" fmla="*/ 17 w 97"/>
                  <a:gd name="T11" fmla="*/ 363 h 406"/>
                  <a:gd name="T12" fmla="*/ 15 w 97"/>
                  <a:gd name="T13" fmla="*/ 399 h 406"/>
                  <a:gd name="T14" fmla="*/ 21 w 97"/>
                  <a:gd name="T15" fmla="*/ 406 h 406"/>
                  <a:gd name="T16" fmla="*/ 27 w 97"/>
                  <a:gd name="T17" fmla="*/ 398 h 406"/>
                  <a:gd name="T18" fmla="*/ 51 w 97"/>
                  <a:gd name="T19" fmla="*/ 331 h 406"/>
                  <a:gd name="T20" fmla="*/ 55 w 97"/>
                  <a:gd name="T21" fmla="*/ 319 h 406"/>
                  <a:gd name="T22" fmla="*/ 84 w 97"/>
                  <a:gd name="T23" fmla="*/ 232 h 406"/>
                  <a:gd name="T24" fmla="*/ 96 w 97"/>
                  <a:gd name="T25" fmla="*/ 151 h 406"/>
                  <a:gd name="T26" fmla="*/ 84 w 97"/>
                  <a:gd name="T27" fmla="*/ 59 h 4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7" h="406">
                    <a:moveTo>
                      <a:pt x="84" y="59"/>
                    </a:moveTo>
                    <a:cubicBezTo>
                      <a:pt x="78" y="40"/>
                      <a:pt x="77" y="18"/>
                      <a:pt x="66" y="0"/>
                    </a:cubicBezTo>
                    <a:cubicBezTo>
                      <a:pt x="68" y="27"/>
                      <a:pt x="74" y="54"/>
                      <a:pt x="77" y="80"/>
                    </a:cubicBezTo>
                    <a:cubicBezTo>
                      <a:pt x="82" y="127"/>
                      <a:pt x="80" y="172"/>
                      <a:pt x="71" y="218"/>
                    </a:cubicBezTo>
                    <a:cubicBezTo>
                      <a:pt x="66" y="244"/>
                      <a:pt x="56" y="268"/>
                      <a:pt x="48" y="293"/>
                    </a:cubicBezTo>
                    <a:cubicBezTo>
                      <a:pt x="40" y="318"/>
                      <a:pt x="30" y="341"/>
                      <a:pt x="17" y="363"/>
                    </a:cubicBezTo>
                    <a:cubicBezTo>
                      <a:pt x="10" y="375"/>
                      <a:pt x="0" y="386"/>
                      <a:pt x="15" y="399"/>
                    </a:cubicBezTo>
                    <a:cubicBezTo>
                      <a:pt x="17" y="401"/>
                      <a:pt x="17" y="406"/>
                      <a:pt x="21" y="406"/>
                    </a:cubicBezTo>
                    <a:cubicBezTo>
                      <a:pt x="25" y="405"/>
                      <a:pt x="26" y="402"/>
                      <a:pt x="27" y="398"/>
                    </a:cubicBezTo>
                    <a:cubicBezTo>
                      <a:pt x="38" y="377"/>
                      <a:pt x="52" y="357"/>
                      <a:pt x="51" y="331"/>
                    </a:cubicBezTo>
                    <a:cubicBezTo>
                      <a:pt x="51" y="327"/>
                      <a:pt x="53" y="323"/>
                      <a:pt x="55" y="319"/>
                    </a:cubicBezTo>
                    <a:cubicBezTo>
                      <a:pt x="71" y="292"/>
                      <a:pt x="78" y="262"/>
                      <a:pt x="84" y="232"/>
                    </a:cubicBezTo>
                    <a:cubicBezTo>
                      <a:pt x="90" y="205"/>
                      <a:pt x="97" y="178"/>
                      <a:pt x="96" y="151"/>
                    </a:cubicBezTo>
                    <a:cubicBezTo>
                      <a:pt x="95" y="120"/>
                      <a:pt x="94" y="89"/>
                      <a:pt x="84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22" name="任意多边形 8">
                <a:extLst>
                  <a:ext uri="{FF2B5EF4-FFF2-40B4-BE49-F238E27FC236}">
                    <a16:creationId xmlns:a16="http://schemas.microsoft.com/office/drawing/2014/main" id="{D701AA73-5707-49FE-8649-3AD23AD6B47A}"/>
                  </a:ext>
                </a:extLst>
              </p:cNvPr>
              <p:cNvSpPr/>
              <p:nvPr/>
            </p:nvSpPr>
            <p:spPr bwMode="auto">
              <a:xfrm>
                <a:off x="5151976" y="4891159"/>
                <a:ext cx="933242" cy="233610"/>
              </a:xfrm>
              <a:custGeom>
                <a:avLst/>
                <a:gdLst>
                  <a:gd name="T0" fmla="*/ 2 w 328"/>
                  <a:gd name="T1" fmla="*/ 6 h 82"/>
                  <a:gd name="T2" fmla="*/ 7 w 328"/>
                  <a:gd name="T3" fmla="*/ 14 h 82"/>
                  <a:gd name="T4" fmla="*/ 120 w 328"/>
                  <a:gd name="T5" fmla="*/ 59 h 82"/>
                  <a:gd name="T6" fmla="*/ 188 w 328"/>
                  <a:gd name="T7" fmla="*/ 72 h 82"/>
                  <a:gd name="T8" fmla="*/ 328 w 328"/>
                  <a:gd name="T9" fmla="*/ 82 h 82"/>
                  <a:gd name="T10" fmla="*/ 318 w 328"/>
                  <a:gd name="T11" fmla="*/ 77 h 82"/>
                  <a:gd name="T12" fmla="*/ 217 w 328"/>
                  <a:gd name="T13" fmla="*/ 65 h 82"/>
                  <a:gd name="T14" fmla="*/ 190 w 328"/>
                  <a:gd name="T15" fmla="*/ 59 h 82"/>
                  <a:gd name="T16" fmla="*/ 12 w 328"/>
                  <a:gd name="T17" fmla="*/ 7 h 82"/>
                  <a:gd name="T18" fmla="*/ 2 w 328"/>
                  <a:gd name="T19" fmla="*/ 6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28" h="82">
                    <a:moveTo>
                      <a:pt x="2" y="6"/>
                    </a:moveTo>
                    <a:cubicBezTo>
                      <a:pt x="0" y="11"/>
                      <a:pt x="5" y="12"/>
                      <a:pt x="7" y="14"/>
                    </a:cubicBezTo>
                    <a:cubicBezTo>
                      <a:pt x="43" y="34"/>
                      <a:pt x="81" y="47"/>
                      <a:pt x="120" y="59"/>
                    </a:cubicBezTo>
                    <a:cubicBezTo>
                      <a:pt x="142" y="65"/>
                      <a:pt x="165" y="67"/>
                      <a:pt x="188" y="72"/>
                    </a:cubicBezTo>
                    <a:cubicBezTo>
                      <a:pt x="233" y="80"/>
                      <a:pt x="278" y="82"/>
                      <a:pt x="328" y="82"/>
                    </a:cubicBezTo>
                    <a:cubicBezTo>
                      <a:pt x="322" y="79"/>
                      <a:pt x="320" y="77"/>
                      <a:pt x="318" y="77"/>
                    </a:cubicBezTo>
                    <a:cubicBezTo>
                      <a:pt x="284" y="71"/>
                      <a:pt x="250" y="72"/>
                      <a:pt x="217" y="65"/>
                    </a:cubicBezTo>
                    <a:cubicBezTo>
                      <a:pt x="208" y="63"/>
                      <a:pt x="199" y="59"/>
                      <a:pt x="190" y="59"/>
                    </a:cubicBezTo>
                    <a:cubicBezTo>
                      <a:pt x="126" y="58"/>
                      <a:pt x="68" y="36"/>
                      <a:pt x="12" y="7"/>
                    </a:cubicBezTo>
                    <a:cubicBezTo>
                      <a:pt x="9" y="6"/>
                      <a:pt x="5" y="0"/>
                      <a:pt x="2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23" name="任意多边形 9">
                <a:extLst>
                  <a:ext uri="{FF2B5EF4-FFF2-40B4-BE49-F238E27FC236}">
                    <a16:creationId xmlns:a16="http://schemas.microsoft.com/office/drawing/2014/main" id="{F4DDEB23-F719-4769-8E19-6DABB0ECECE4}"/>
                  </a:ext>
                </a:extLst>
              </p:cNvPr>
              <p:cNvSpPr/>
              <p:nvPr/>
            </p:nvSpPr>
            <p:spPr bwMode="auto">
              <a:xfrm>
                <a:off x="7371869" y="3439183"/>
                <a:ext cx="173710" cy="676870"/>
              </a:xfrm>
              <a:custGeom>
                <a:avLst/>
                <a:gdLst>
                  <a:gd name="T0" fmla="*/ 15 w 61"/>
                  <a:gd name="T1" fmla="*/ 199 h 238"/>
                  <a:gd name="T2" fmla="*/ 26 w 61"/>
                  <a:gd name="T3" fmla="*/ 170 h 238"/>
                  <a:gd name="T4" fmla="*/ 20 w 61"/>
                  <a:gd name="T5" fmla="*/ 238 h 238"/>
                  <a:gd name="T6" fmla="*/ 54 w 61"/>
                  <a:gd name="T7" fmla="*/ 0 h 238"/>
                  <a:gd name="T8" fmla="*/ 29 w 61"/>
                  <a:gd name="T9" fmla="*/ 155 h 238"/>
                  <a:gd name="T10" fmla="*/ 27 w 61"/>
                  <a:gd name="T11" fmla="*/ 105 h 238"/>
                  <a:gd name="T12" fmla="*/ 11 w 61"/>
                  <a:gd name="T13" fmla="*/ 166 h 238"/>
                  <a:gd name="T14" fmla="*/ 15 w 61"/>
                  <a:gd name="T15" fmla="*/ 199 h 2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1" h="238">
                    <a:moveTo>
                      <a:pt x="15" y="199"/>
                    </a:moveTo>
                    <a:cubicBezTo>
                      <a:pt x="17" y="188"/>
                      <a:pt x="19" y="179"/>
                      <a:pt x="26" y="170"/>
                    </a:cubicBezTo>
                    <a:cubicBezTo>
                      <a:pt x="27" y="194"/>
                      <a:pt x="17" y="215"/>
                      <a:pt x="20" y="238"/>
                    </a:cubicBezTo>
                    <a:cubicBezTo>
                      <a:pt x="47" y="161"/>
                      <a:pt x="61" y="82"/>
                      <a:pt x="54" y="0"/>
                    </a:cubicBezTo>
                    <a:cubicBezTo>
                      <a:pt x="49" y="52"/>
                      <a:pt x="49" y="105"/>
                      <a:pt x="29" y="155"/>
                    </a:cubicBezTo>
                    <a:cubicBezTo>
                      <a:pt x="27" y="139"/>
                      <a:pt x="37" y="124"/>
                      <a:pt x="27" y="105"/>
                    </a:cubicBezTo>
                    <a:cubicBezTo>
                      <a:pt x="20" y="127"/>
                      <a:pt x="13" y="146"/>
                      <a:pt x="11" y="166"/>
                    </a:cubicBezTo>
                    <a:cubicBezTo>
                      <a:pt x="11" y="176"/>
                      <a:pt x="0" y="188"/>
                      <a:pt x="15" y="19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24" name="任意多边形 10">
                <a:extLst>
                  <a:ext uri="{FF2B5EF4-FFF2-40B4-BE49-F238E27FC236}">
                    <a16:creationId xmlns:a16="http://schemas.microsoft.com/office/drawing/2014/main" id="{394D9C1E-CA7A-4DA5-B3F7-1613E99E3E27}"/>
                  </a:ext>
                </a:extLst>
              </p:cNvPr>
              <p:cNvSpPr/>
              <p:nvPr/>
            </p:nvSpPr>
            <p:spPr bwMode="auto">
              <a:xfrm>
                <a:off x="6285284" y="5073254"/>
                <a:ext cx="304292" cy="122196"/>
              </a:xfrm>
              <a:custGeom>
                <a:avLst/>
                <a:gdLst>
                  <a:gd name="T0" fmla="*/ 76 w 107"/>
                  <a:gd name="T1" fmla="*/ 3 h 43"/>
                  <a:gd name="T2" fmla="*/ 0 w 107"/>
                  <a:gd name="T3" fmla="*/ 24 h 43"/>
                  <a:gd name="T4" fmla="*/ 37 w 107"/>
                  <a:gd name="T5" fmla="*/ 23 h 43"/>
                  <a:gd name="T6" fmla="*/ 59 w 107"/>
                  <a:gd name="T7" fmla="*/ 34 h 43"/>
                  <a:gd name="T8" fmla="*/ 65 w 107"/>
                  <a:gd name="T9" fmla="*/ 41 h 43"/>
                  <a:gd name="T10" fmla="*/ 102 w 107"/>
                  <a:gd name="T11" fmla="*/ 25 h 43"/>
                  <a:gd name="T12" fmla="*/ 105 w 107"/>
                  <a:gd name="T13" fmla="*/ 17 h 43"/>
                  <a:gd name="T14" fmla="*/ 76 w 107"/>
                  <a:gd name="T15" fmla="*/ 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7" h="43">
                    <a:moveTo>
                      <a:pt x="76" y="3"/>
                    </a:moveTo>
                    <a:cubicBezTo>
                      <a:pt x="52" y="10"/>
                      <a:pt x="27" y="17"/>
                      <a:pt x="0" y="24"/>
                    </a:cubicBezTo>
                    <a:cubicBezTo>
                      <a:pt x="14" y="23"/>
                      <a:pt x="27" y="29"/>
                      <a:pt x="37" y="23"/>
                    </a:cubicBezTo>
                    <a:cubicBezTo>
                      <a:pt x="53" y="14"/>
                      <a:pt x="56" y="21"/>
                      <a:pt x="59" y="34"/>
                    </a:cubicBezTo>
                    <a:cubicBezTo>
                      <a:pt x="59" y="37"/>
                      <a:pt x="59" y="43"/>
                      <a:pt x="65" y="41"/>
                    </a:cubicBezTo>
                    <a:cubicBezTo>
                      <a:pt x="78" y="37"/>
                      <a:pt x="92" y="36"/>
                      <a:pt x="102" y="25"/>
                    </a:cubicBezTo>
                    <a:cubicBezTo>
                      <a:pt x="103" y="23"/>
                      <a:pt x="107" y="22"/>
                      <a:pt x="105" y="17"/>
                    </a:cubicBezTo>
                    <a:cubicBezTo>
                      <a:pt x="102" y="8"/>
                      <a:pt x="86" y="0"/>
                      <a:pt x="76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25" name="任意多边形 11">
                <a:extLst>
                  <a:ext uri="{FF2B5EF4-FFF2-40B4-BE49-F238E27FC236}">
                    <a16:creationId xmlns:a16="http://schemas.microsoft.com/office/drawing/2014/main" id="{6D57E8DD-A22D-4E03-9A1F-B37BFC5CECB9}"/>
                  </a:ext>
                </a:extLst>
              </p:cNvPr>
              <p:cNvSpPr/>
              <p:nvPr/>
            </p:nvSpPr>
            <p:spPr bwMode="auto">
              <a:xfrm>
                <a:off x="6008546" y="1952465"/>
                <a:ext cx="144958" cy="43128"/>
              </a:xfrm>
              <a:custGeom>
                <a:avLst/>
                <a:gdLst>
                  <a:gd name="T0" fmla="*/ 8 w 51"/>
                  <a:gd name="T1" fmla="*/ 11 h 15"/>
                  <a:gd name="T2" fmla="*/ 51 w 51"/>
                  <a:gd name="T3" fmla="*/ 8 h 15"/>
                  <a:gd name="T4" fmla="*/ 8 w 51"/>
                  <a:gd name="T5" fmla="*/ 2 h 15"/>
                  <a:gd name="T6" fmla="*/ 0 w 51"/>
                  <a:gd name="T7" fmla="*/ 4 h 15"/>
                  <a:gd name="T8" fmla="*/ 8 w 51"/>
                  <a:gd name="T9" fmla="*/ 1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15">
                    <a:moveTo>
                      <a:pt x="8" y="11"/>
                    </a:moveTo>
                    <a:cubicBezTo>
                      <a:pt x="22" y="15"/>
                      <a:pt x="35" y="13"/>
                      <a:pt x="51" y="8"/>
                    </a:cubicBezTo>
                    <a:cubicBezTo>
                      <a:pt x="36" y="3"/>
                      <a:pt x="22" y="3"/>
                      <a:pt x="8" y="2"/>
                    </a:cubicBezTo>
                    <a:cubicBezTo>
                      <a:pt x="6" y="2"/>
                      <a:pt x="1" y="0"/>
                      <a:pt x="0" y="4"/>
                    </a:cubicBezTo>
                    <a:cubicBezTo>
                      <a:pt x="0" y="8"/>
                      <a:pt x="3" y="10"/>
                      <a:pt x="8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26" name="任意多边形 12">
                <a:extLst>
                  <a:ext uri="{FF2B5EF4-FFF2-40B4-BE49-F238E27FC236}">
                    <a16:creationId xmlns:a16="http://schemas.microsoft.com/office/drawing/2014/main" id="{AF87DB29-510B-4030-8029-BCC2F07BFA2C}"/>
                  </a:ext>
                </a:extLst>
              </p:cNvPr>
              <p:cNvSpPr/>
              <p:nvPr/>
            </p:nvSpPr>
            <p:spPr bwMode="auto">
              <a:xfrm>
                <a:off x="4992643" y="4816883"/>
                <a:ext cx="113810" cy="65890"/>
              </a:xfrm>
              <a:custGeom>
                <a:avLst/>
                <a:gdLst>
                  <a:gd name="T0" fmla="*/ 0 w 40"/>
                  <a:gd name="T1" fmla="*/ 2 h 23"/>
                  <a:gd name="T2" fmla="*/ 29 w 40"/>
                  <a:gd name="T3" fmla="*/ 21 h 23"/>
                  <a:gd name="T4" fmla="*/ 37 w 40"/>
                  <a:gd name="T5" fmla="*/ 20 h 23"/>
                  <a:gd name="T6" fmla="*/ 35 w 40"/>
                  <a:gd name="T7" fmla="*/ 13 h 23"/>
                  <a:gd name="T8" fmla="*/ 0 w 40"/>
                  <a:gd name="T9" fmla="*/ 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23">
                    <a:moveTo>
                      <a:pt x="0" y="2"/>
                    </a:moveTo>
                    <a:cubicBezTo>
                      <a:pt x="10" y="7"/>
                      <a:pt x="19" y="15"/>
                      <a:pt x="29" y="21"/>
                    </a:cubicBezTo>
                    <a:cubicBezTo>
                      <a:pt x="32" y="22"/>
                      <a:pt x="35" y="23"/>
                      <a:pt x="37" y="20"/>
                    </a:cubicBezTo>
                    <a:cubicBezTo>
                      <a:pt x="40" y="17"/>
                      <a:pt x="36" y="15"/>
                      <a:pt x="35" y="13"/>
                    </a:cubicBezTo>
                    <a:cubicBezTo>
                      <a:pt x="27" y="0"/>
                      <a:pt x="13" y="2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27" name="任意多边形 13">
                <a:extLst>
                  <a:ext uri="{FF2B5EF4-FFF2-40B4-BE49-F238E27FC236}">
                    <a16:creationId xmlns:a16="http://schemas.microsoft.com/office/drawing/2014/main" id="{0122A259-BB36-485A-B612-AFE151AF8573}"/>
                  </a:ext>
                </a:extLst>
              </p:cNvPr>
              <p:cNvSpPr/>
              <p:nvPr/>
            </p:nvSpPr>
            <p:spPr bwMode="auto">
              <a:xfrm>
                <a:off x="7280821" y="4318515"/>
                <a:ext cx="80266" cy="128186"/>
              </a:xfrm>
              <a:custGeom>
                <a:avLst/>
                <a:gdLst>
                  <a:gd name="T0" fmla="*/ 0 w 28"/>
                  <a:gd name="T1" fmla="*/ 45 h 45"/>
                  <a:gd name="T2" fmla="*/ 28 w 28"/>
                  <a:gd name="T3" fmla="*/ 0 h 45"/>
                  <a:gd name="T4" fmla="*/ 0 w 28"/>
                  <a:gd name="T5" fmla="*/ 4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45">
                    <a:moveTo>
                      <a:pt x="0" y="45"/>
                    </a:moveTo>
                    <a:cubicBezTo>
                      <a:pt x="11" y="31"/>
                      <a:pt x="24" y="18"/>
                      <a:pt x="28" y="0"/>
                    </a:cubicBezTo>
                    <a:cubicBezTo>
                      <a:pt x="14" y="12"/>
                      <a:pt x="12" y="32"/>
                      <a:pt x="0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28" name="任意多边形 14">
                <a:extLst>
                  <a:ext uri="{FF2B5EF4-FFF2-40B4-BE49-F238E27FC236}">
                    <a16:creationId xmlns:a16="http://schemas.microsoft.com/office/drawing/2014/main" id="{0B8248AE-F093-458F-82C3-386EB1F83781}"/>
                  </a:ext>
                </a:extLst>
              </p:cNvPr>
              <p:cNvSpPr/>
              <p:nvPr/>
            </p:nvSpPr>
            <p:spPr bwMode="auto">
              <a:xfrm>
                <a:off x="7437759" y="3654823"/>
                <a:ext cx="37138" cy="65890"/>
              </a:xfrm>
              <a:custGeom>
                <a:avLst/>
                <a:gdLst>
                  <a:gd name="T0" fmla="*/ 6 w 13"/>
                  <a:gd name="T1" fmla="*/ 23 h 23"/>
                  <a:gd name="T2" fmla="*/ 10 w 13"/>
                  <a:gd name="T3" fmla="*/ 22 h 23"/>
                  <a:gd name="T4" fmla="*/ 12 w 13"/>
                  <a:gd name="T5" fmla="*/ 11 h 23"/>
                  <a:gd name="T6" fmla="*/ 6 w 13"/>
                  <a:gd name="T7" fmla="*/ 4 h 23"/>
                  <a:gd name="T8" fmla="*/ 8 w 13"/>
                  <a:gd name="T9" fmla="*/ 1 h 23"/>
                  <a:gd name="T10" fmla="*/ 3 w 13"/>
                  <a:gd name="T11" fmla="*/ 1 h 23"/>
                  <a:gd name="T12" fmla="*/ 2 w 13"/>
                  <a:gd name="T13" fmla="*/ 14 h 23"/>
                  <a:gd name="T14" fmla="*/ 6 w 13"/>
                  <a:gd name="T15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" h="23">
                    <a:moveTo>
                      <a:pt x="6" y="23"/>
                    </a:moveTo>
                    <a:cubicBezTo>
                      <a:pt x="7" y="23"/>
                      <a:pt x="9" y="22"/>
                      <a:pt x="10" y="22"/>
                    </a:cubicBezTo>
                    <a:cubicBezTo>
                      <a:pt x="12" y="18"/>
                      <a:pt x="13" y="15"/>
                      <a:pt x="12" y="11"/>
                    </a:cubicBezTo>
                    <a:cubicBezTo>
                      <a:pt x="10" y="8"/>
                      <a:pt x="6" y="7"/>
                      <a:pt x="6" y="4"/>
                    </a:cubicBezTo>
                    <a:cubicBezTo>
                      <a:pt x="7" y="3"/>
                      <a:pt x="7" y="2"/>
                      <a:pt x="8" y="1"/>
                    </a:cubicBezTo>
                    <a:cubicBezTo>
                      <a:pt x="6" y="1"/>
                      <a:pt x="4" y="0"/>
                      <a:pt x="3" y="1"/>
                    </a:cubicBezTo>
                    <a:cubicBezTo>
                      <a:pt x="0" y="5"/>
                      <a:pt x="1" y="10"/>
                      <a:pt x="2" y="14"/>
                    </a:cubicBezTo>
                    <a:cubicBezTo>
                      <a:pt x="3" y="17"/>
                      <a:pt x="1" y="22"/>
                      <a:pt x="6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29" name="任意多边形 15">
                <a:extLst>
                  <a:ext uri="{FF2B5EF4-FFF2-40B4-BE49-F238E27FC236}">
                    <a16:creationId xmlns:a16="http://schemas.microsoft.com/office/drawing/2014/main" id="{81243B74-1DE3-47A4-9F26-DA9DA0AE98B9}"/>
                  </a:ext>
                </a:extLst>
              </p:cNvPr>
              <p:cNvSpPr/>
              <p:nvPr/>
            </p:nvSpPr>
            <p:spPr bwMode="auto">
              <a:xfrm>
                <a:off x="4713508" y="4566500"/>
                <a:ext cx="68286" cy="70682"/>
              </a:xfrm>
              <a:custGeom>
                <a:avLst/>
                <a:gdLst>
                  <a:gd name="T0" fmla="*/ 24 w 24"/>
                  <a:gd name="T1" fmla="*/ 25 h 25"/>
                  <a:gd name="T2" fmla="*/ 0 w 24"/>
                  <a:gd name="T3" fmla="*/ 0 h 25"/>
                  <a:gd name="T4" fmla="*/ 24 w 24"/>
                  <a:gd name="T5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4" h="25">
                    <a:moveTo>
                      <a:pt x="24" y="25"/>
                    </a:moveTo>
                    <a:cubicBezTo>
                      <a:pt x="20" y="13"/>
                      <a:pt x="10" y="7"/>
                      <a:pt x="0" y="0"/>
                    </a:cubicBezTo>
                    <a:cubicBezTo>
                      <a:pt x="7" y="10"/>
                      <a:pt x="13" y="19"/>
                      <a:pt x="24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30" name="任意多边形 16">
                <a:extLst>
                  <a:ext uri="{FF2B5EF4-FFF2-40B4-BE49-F238E27FC236}">
                    <a16:creationId xmlns:a16="http://schemas.microsoft.com/office/drawing/2014/main" id="{3BEAE3E3-B880-460D-96A7-8DA6E0335562}"/>
                  </a:ext>
                </a:extLst>
              </p:cNvPr>
              <p:cNvSpPr/>
              <p:nvPr/>
            </p:nvSpPr>
            <p:spPr bwMode="auto">
              <a:xfrm>
                <a:off x="4814140" y="1619422"/>
                <a:ext cx="3201054" cy="3474198"/>
              </a:xfrm>
              <a:custGeom>
                <a:avLst/>
                <a:gdLst>
                  <a:gd name="T0" fmla="*/ 1104 w 1125"/>
                  <a:gd name="T1" fmla="*/ 587 h 1220"/>
                  <a:gd name="T2" fmla="*/ 1118 w 1125"/>
                  <a:gd name="T3" fmla="*/ 570 h 1220"/>
                  <a:gd name="T4" fmla="*/ 1102 w 1125"/>
                  <a:gd name="T5" fmla="*/ 544 h 1220"/>
                  <a:gd name="T6" fmla="*/ 1106 w 1125"/>
                  <a:gd name="T7" fmla="*/ 479 h 1220"/>
                  <a:gd name="T8" fmla="*/ 1104 w 1125"/>
                  <a:gd name="T9" fmla="*/ 464 h 1220"/>
                  <a:gd name="T10" fmla="*/ 1086 w 1125"/>
                  <a:gd name="T11" fmla="*/ 404 h 1220"/>
                  <a:gd name="T12" fmla="*/ 1077 w 1125"/>
                  <a:gd name="T13" fmla="*/ 371 h 1220"/>
                  <a:gd name="T14" fmla="*/ 1041 w 1125"/>
                  <a:gd name="T15" fmla="*/ 303 h 1220"/>
                  <a:gd name="T16" fmla="*/ 1017 w 1125"/>
                  <a:gd name="T17" fmla="*/ 275 h 1220"/>
                  <a:gd name="T18" fmla="*/ 995 w 1125"/>
                  <a:gd name="T19" fmla="*/ 252 h 1220"/>
                  <a:gd name="T20" fmla="*/ 921 w 1125"/>
                  <a:gd name="T21" fmla="*/ 168 h 1220"/>
                  <a:gd name="T22" fmla="*/ 877 w 1125"/>
                  <a:gd name="T23" fmla="*/ 130 h 1220"/>
                  <a:gd name="T24" fmla="*/ 797 w 1125"/>
                  <a:gd name="T25" fmla="*/ 82 h 1220"/>
                  <a:gd name="T26" fmla="*/ 702 w 1125"/>
                  <a:gd name="T27" fmla="*/ 41 h 1220"/>
                  <a:gd name="T28" fmla="*/ 654 w 1125"/>
                  <a:gd name="T29" fmla="*/ 24 h 1220"/>
                  <a:gd name="T30" fmla="*/ 569 w 1125"/>
                  <a:gd name="T31" fmla="*/ 9 h 1220"/>
                  <a:gd name="T32" fmla="*/ 560 w 1125"/>
                  <a:gd name="T33" fmla="*/ 15 h 1220"/>
                  <a:gd name="T34" fmla="*/ 565 w 1125"/>
                  <a:gd name="T35" fmla="*/ 27 h 1220"/>
                  <a:gd name="T36" fmla="*/ 599 w 1125"/>
                  <a:gd name="T37" fmla="*/ 39 h 1220"/>
                  <a:gd name="T38" fmla="*/ 604 w 1125"/>
                  <a:gd name="T39" fmla="*/ 34 h 1220"/>
                  <a:gd name="T40" fmla="*/ 622 w 1125"/>
                  <a:gd name="T41" fmla="*/ 33 h 1220"/>
                  <a:gd name="T42" fmla="*/ 645 w 1125"/>
                  <a:gd name="T43" fmla="*/ 42 h 1220"/>
                  <a:gd name="T44" fmla="*/ 660 w 1125"/>
                  <a:gd name="T45" fmla="*/ 43 h 1220"/>
                  <a:gd name="T46" fmla="*/ 719 w 1125"/>
                  <a:gd name="T47" fmla="*/ 64 h 1220"/>
                  <a:gd name="T48" fmla="*/ 780 w 1125"/>
                  <a:gd name="T49" fmla="*/ 88 h 1220"/>
                  <a:gd name="T50" fmla="*/ 815 w 1125"/>
                  <a:gd name="T51" fmla="*/ 112 h 1220"/>
                  <a:gd name="T52" fmla="*/ 894 w 1125"/>
                  <a:gd name="T53" fmla="*/ 165 h 1220"/>
                  <a:gd name="T54" fmla="*/ 920 w 1125"/>
                  <a:gd name="T55" fmla="*/ 181 h 1220"/>
                  <a:gd name="T56" fmla="*/ 1018 w 1125"/>
                  <a:gd name="T57" fmla="*/ 306 h 1220"/>
                  <a:gd name="T58" fmla="*/ 1058 w 1125"/>
                  <a:gd name="T59" fmla="*/ 403 h 1220"/>
                  <a:gd name="T60" fmla="*/ 1084 w 1125"/>
                  <a:gd name="T61" fmla="*/ 527 h 1220"/>
                  <a:gd name="T62" fmla="*/ 1085 w 1125"/>
                  <a:gd name="T63" fmla="*/ 539 h 1220"/>
                  <a:gd name="T64" fmla="*/ 1085 w 1125"/>
                  <a:gd name="T65" fmla="*/ 636 h 1220"/>
                  <a:gd name="T66" fmla="*/ 1084 w 1125"/>
                  <a:gd name="T67" fmla="*/ 742 h 1220"/>
                  <a:gd name="T68" fmla="*/ 1054 w 1125"/>
                  <a:gd name="T69" fmla="*/ 834 h 1220"/>
                  <a:gd name="T70" fmla="*/ 1016 w 1125"/>
                  <a:gd name="T71" fmla="*/ 908 h 1220"/>
                  <a:gd name="T72" fmla="*/ 900 w 1125"/>
                  <a:gd name="T73" fmla="*/ 1053 h 1220"/>
                  <a:gd name="T74" fmla="*/ 660 w 1125"/>
                  <a:gd name="T75" fmla="*/ 1164 h 1220"/>
                  <a:gd name="T76" fmla="*/ 520 w 1125"/>
                  <a:gd name="T77" fmla="*/ 1179 h 1220"/>
                  <a:gd name="T78" fmla="*/ 439 w 1125"/>
                  <a:gd name="T79" fmla="*/ 1166 h 1220"/>
                  <a:gd name="T80" fmla="*/ 379 w 1125"/>
                  <a:gd name="T81" fmla="*/ 1153 h 1220"/>
                  <a:gd name="T82" fmla="*/ 289 w 1125"/>
                  <a:gd name="T83" fmla="*/ 1120 h 1220"/>
                  <a:gd name="T84" fmla="*/ 214 w 1125"/>
                  <a:gd name="T85" fmla="*/ 1090 h 1220"/>
                  <a:gd name="T86" fmla="*/ 97 w 1125"/>
                  <a:gd name="T87" fmla="*/ 1004 h 1220"/>
                  <a:gd name="T88" fmla="*/ 71 w 1125"/>
                  <a:gd name="T89" fmla="*/ 981 h 1220"/>
                  <a:gd name="T90" fmla="*/ 25 w 1125"/>
                  <a:gd name="T91" fmla="*/ 932 h 1220"/>
                  <a:gd name="T92" fmla="*/ 0 w 1125"/>
                  <a:gd name="T93" fmla="*/ 891 h 1220"/>
                  <a:gd name="T94" fmla="*/ 59 w 1125"/>
                  <a:gd name="T95" fmla="*/ 1000 h 1220"/>
                  <a:gd name="T96" fmla="*/ 173 w 1125"/>
                  <a:gd name="T97" fmla="*/ 1107 h 1220"/>
                  <a:gd name="T98" fmla="*/ 293 w 1125"/>
                  <a:gd name="T99" fmla="*/ 1172 h 1220"/>
                  <a:gd name="T100" fmla="*/ 412 w 1125"/>
                  <a:gd name="T101" fmla="*/ 1212 h 1220"/>
                  <a:gd name="T102" fmla="*/ 610 w 1125"/>
                  <a:gd name="T103" fmla="*/ 1208 h 1220"/>
                  <a:gd name="T104" fmla="*/ 659 w 1125"/>
                  <a:gd name="T105" fmla="*/ 1196 h 1220"/>
                  <a:gd name="T106" fmla="*/ 799 w 1125"/>
                  <a:gd name="T107" fmla="*/ 1146 h 1220"/>
                  <a:gd name="T108" fmla="*/ 869 w 1125"/>
                  <a:gd name="T109" fmla="*/ 1099 h 1220"/>
                  <a:gd name="T110" fmla="*/ 941 w 1125"/>
                  <a:gd name="T111" fmla="*/ 1038 h 1220"/>
                  <a:gd name="T112" fmla="*/ 1024 w 1125"/>
                  <a:gd name="T113" fmla="*/ 942 h 1220"/>
                  <a:gd name="T114" fmla="*/ 1069 w 1125"/>
                  <a:gd name="T115" fmla="*/ 862 h 1220"/>
                  <a:gd name="T116" fmla="*/ 1099 w 1125"/>
                  <a:gd name="T117" fmla="*/ 736 h 1220"/>
                  <a:gd name="T118" fmla="*/ 1108 w 1125"/>
                  <a:gd name="T119" fmla="*/ 708 h 1220"/>
                  <a:gd name="T120" fmla="*/ 1114 w 1125"/>
                  <a:gd name="T121" fmla="*/ 635 h 1220"/>
                  <a:gd name="T122" fmla="*/ 1104 w 1125"/>
                  <a:gd name="T123" fmla="*/ 587 h 12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125" h="1220">
                    <a:moveTo>
                      <a:pt x="1104" y="587"/>
                    </a:moveTo>
                    <a:cubicBezTo>
                      <a:pt x="1104" y="575"/>
                      <a:pt x="1107" y="571"/>
                      <a:pt x="1118" y="570"/>
                    </a:cubicBezTo>
                    <a:cubicBezTo>
                      <a:pt x="1103" y="561"/>
                      <a:pt x="1103" y="561"/>
                      <a:pt x="1102" y="544"/>
                    </a:cubicBezTo>
                    <a:cubicBezTo>
                      <a:pt x="1101" y="523"/>
                      <a:pt x="1097" y="501"/>
                      <a:pt x="1106" y="479"/>
                    </a:cubicBezTo>
                    <a:cubicBezTo>
                      <a:pt x="1107" y="475"/>
                      <a:pt x="1106" y="469"/>
                      <a:pt x="1104" y="464"/>
                    </a:cubicBezTo>
                    <a:cubicBezTo>
                      <a:pt x="1097" y="445"/>
                      <a:pt x="1096" y="423"/>
                      <a:pt x="1086" y="404"/>
                    </a:cubicBezTo>
                    <a:cubicBezTo>
                      <a:pt x="1080" y="394"/>
                      <a:pt x="1081" y="382"/>
                      <a:pt x="1077" y="371"/>
                    </a:cubicBezTo>
                    <a:cubicBezTo>
                      <a:pt x="1067" y="347"/>
                      <a:pt x="1052" y="326"/>
                      <a:pt x="1041" y="303"/>
                    </a:cubicBezTo>
                    <a:cubicBezTo>
                      <a:pt x="1035" y="291"/>
                      <a:pt x="1027" y="282"/>
                      <a:pt x="1017" y="275"/>
                    </a:cubicBezTo>
                    <a:cubicBezTo>
                      <a:pt x="1009" y="269"/>
                      <a:pt x="1001" y="261"/>
                      <a:pt x="995" y="252"/>
                    </a:cubicBezTo>
                    <a:cubicBezTo>
                      <a:pt x="971" y="224"/>
                      <a:pt x="951" y="192"/>
                      <a:pt x="921" y="168"/>
                    </a:cubicBezTo>
                    <a:cubicBezTo>
                      <a:pt x="906" y="156"/>
                      <a:pt x="893" y="140"/>
                      <a:pt x="877" y="130"/>
                    </a:cubicBezTo>
                    <a:cubicBezTo>
                      <a:pt x="851" y="113"/>
                      <a:pt x="826" y="94"/>
                      <a:pt x="797" y="82"/>
                    </a:cubicBezTo>
                    <a:cubicBezTo>
                      <a:pt x="765" y="69"/>
                      <a:pt x="736" y="49"/>
                      <a:pt x="702" y="41"/>
                    </a:cubicBezTo>
                    <a:cubicBezTo>
                      <a:pt x="685" y="37"/>
                      <a:pt x="669" y="32"/>
                      <a:pt x="654" y="24"/>
                    </a:cubicBezTo>
                    <a:cubicBezTo>
                      <a:pt x="627" y="10"/>
                      <a:pt x="600" y="0"/>
                      <a:pt x="569" y="9"/>
                    </a:cubicBezTo>
                    <a:cubicBezTo>
                      <a:pt x="564" y="11"/>
                      <a:pt x="561" y="10"/>
                      <a:pt x="560" y="15"/>
                    </a:cubicBezTo>
                    <a:cubicBezTo>
                      <a:pt x="560" y="20"/>
                      <a:pt x="561" y="25"/>
                      <a:pt x="565" y="27"/>
                    </a:cubicBezTo>
                    <a:cubicBezTo>
                      <a:pt x="576" y="32"/>
                      <a:pt x="589" y="29"/>
                      <a:pt x="599" y="39"/>
                    </a:cubicBezTo>
                    <a:cubicBezTo>
                      <a:pt x="600" y="40"/>
                      <a:pt x="603" y="36"/>
                      <a:pt x="604" y="34"/>
                    </a:cubicBezTo>
                    <a:cubicBezTo>
                      <a:pt x="609" y="22"/>
                      <a:pt x="617" y="26"/>
                      <a:pt x="622" y="33"/>
                    </a:cubicBezTo>
                    <a:cubicBezTo>
                      <a:pt x="628" y="42"/>
                      <a:pt x="636" y="43"/>
                      <a:pt x="645" y="42"/>
                    </a:cubicBezTo>
                    <a:cubicBezTo>
                      <a:pt x="651" y="41"/>
                      <a:pt x="655" y="42"/>
                      <a:pt x="660" y="43"/>
                    </a:cubicBezTo>
                    <a:cubicBezTo>
                      <a:pt x="680" y="48"/>
                      <a:pt x="700" y="55"/>
                      <a:pt x="719" y="64"/>
                    </a:cubicBezTo>
                    <a:cubicBezTo>
                      <a:pt x="739" y="73"/>
                      <a:pt x="761" y="75"/>
                      <a:pt x="780" y="88"/>
                    </a:cubicBezTo>
                    <a:cubicBezTo>
                      <a:pt x="792" y="96"/>
                      <a:pt x="802" y="105"/>
                      <a:pt x="815" y="112"/>
                    </a:cubicBezTo>
                    <a:cubicBezTo>
                      <a:pt x="842" y="128"/>
                      <a:pt x="871" y="142"/>
                      <a:pt x="894" y="165"/>
                    </a:cubicBezTo>
                    <a:cubicBezTo>
                      <a:pt x="900" y="172"/>
                      <a:pt x="912" y="172"/>
                      <a:pt x="920" y="181"/>
                    </a:cubicBezTo>
                    <a:cubicBezTo>
                      <a:pt x="954" y="221"/>
                      <a:pt x="991" y="260"/>
                      <a:pt x="1018" y="306"/>
                    </a:cubicBezTo>
                    <a:cubicBezTo>
                      <a:pt x="1036" y="336"/>
                      <a:pt x="1044" y="371"/>
                      <a:pt x="1058" y="403"/>
                    </a:cubicBezTo>
                    <a:cubicBezTo>
                      <a:pt x="1074" y="443"/>
                      <a:pt x="1071" y="487"/>
                      <a:pt x="1084" y="527"/>
                    </a:cubicBezTo>
                    <a:cubicBezTo>
                      <a:pt x="1086" y="531"/>
                      <a:pt x="1085" y="535"/>
                      <a:pt x="1085" y="539"/>
                    </a:cubicBezTo>
                    <a:cubicBezTo>
                      <a:pt x="1085" y="572"/>
                      <a:pt x="1089" y="604"/>
                      <a:pt x="1085" y="636"/>
                    </a:cubicBezTo>
                    <a:cubicBezTo>
                      <a:pt x="1081" y="671"/>
                      <a:pt x="1092" y="706"/>
                      <a:pt x="1084" y="742"/>
                    </a:cubicBezTo>
                    <a:cubicBezTo>
                      <a:pt x="1076" y="773"/>
                      <a:pt x="1064" y="803"/>
                      <a:pt x="1054" y="834"/>
                    </a:cubicBezTo>
                    <a:cubicBezTo>
                      <a:pt x="1045" y="860"/>
                      <a:pt x="1029" y="883"/>
                      <a:pt x="1016" y="908"/>
                    </a:cubicBezTo>
                    <a:cubicBezTo>
                      <a:pt x="987" y="965"/>
                      <a:pt x="948" y="1013"/>
                      <a:pt x="900" y="1053"/>
                    </a:cubicBezTo>
                    <a:cubicBezTo>
                      <a:pt x="830" y="1111"/>
                      <a:pt x="749" y="1147"/>
                      <a:pt x="660" y="1164"/>
                    </a:cubicBezTo>
                    <a:cubicBezTo>
                      <a:pt x="613" y="1173"/>
                      <a:pt x="567" y="1177"/>
                      <a:pt x="520" y="1179"/>
                    </a:cubicBezTo>
                    <a:cubicBezTo>
                      <a:pt x="491" y="1181"/>
                      <a:pt x="466" y="1169"/>
                      <a:pt x="439" y="1166"/>
                    </a:cubicBezTo>
                    <a:cubicBezTo>
                      <a:pt x="419" y="1163"/>
                      <a:pt x="398" y="1159"/>
                      <a:pt x="379" y="1153"/>
                    </a:cubicBezTo>
                    <a:cubicBezTo>
                      <a:pt x="348" y="1143"/>
                      <a:pt x="318" y="1131"/>
                      <a:pt x="289" y="1120"/>
                    </a:cubicBezTo>
                    <a:cubicBezTo>
                      <a:pt x="264" y="1110"/>
                      <a:pt x="237" y="1104"/>
                      <a:pt x="214" y="1090"/>
                    </a:cubicBezTo>
                    <a:cubicBezTo>
                      <a:pt x="173" y="1064"/>
                      <a:pt x="136" y="1032"/>
                      <a:pt x="97" y="1004"/>
                    </a:cubicBezTo>
                    <a:cubicBezTo>
                      <a:pt x="87" y="997"/>
                      <a:pt x="82" y="986"/>
                      <a:pt x="71" y="981"/>
                    </a:cubicBezTo>
                    <a:cubicBezTo>
                      <a:pt x="51" y="970"/>
                      <a:pt x="35" y="954"/>
                      <a:pt x="25" y="932"/>
                    </a:cubicBezTo>
                    <a:cubicBezTo>
                      <a:pt x="18" y="918"/>
                      <a:pt x="8" y="905"/>
                      <a:pt x="0" y="891"/>
                    </a:cubicBezTo>
                    <a:cubicBezTo>
                      <a:pt x="15" y="930"/>
                      <a:pt x="34" y="966"/>
                      <a:pt x="59" y="1000"/>
                    </a:cubicBezTo>
                    <a:cubicBezTo>
                      <a:pt x="91" y="1042"/>
                      <a:pt x="131" y="1076"/>
                      <a:pt x="173" y="1107"/>
                    </a:cubicBezTo>
                    <a:cubicBezTo>
                      <a:pt x="210" y="1135"/>
                      <a:pt x="253" y="1150"/>
                      <a:pt x="293" y="1172"/>
                    </a:cubicBezTo>
                    <a:cubicBezTo>
                      <a:pt x="329" y="1192"/>
                      <a:pt x="370" y="1207"/>
                      <a:pt x="412" y="1212"/>
                    </a:cubicBezTo>
                    <a:cubicBezTo>
                      <a:pt x="478" y="1220"/>
                      <a:pt x="544" y="1213"/>
                      <a:pt x="610" y="1208"/>
                    </a:cubicBezTo>
                    <a:cubicBezTo>
                      <a:pt x="627" y="1206"/>
                      <a:pt x="642" y="1198"/>
                      <a:pt x="659" y="1196"/>
                    </a:cubicBezTo>
                    <a:cubicBezTo>
                      <a:pt x="709" y="1189"/>
                      <a:pt x="756" y="1173"/>
                      <a:pt x="799" y="1146"/>
                    </a:cubicBezTo>
                    <a:cubicBezTo>
                      <a:pt x="824" y="1132"/>
                      <a:pt x="846" y="1115"/>
                      <a:pt x="869" y="1099"/>
                    </a:cubicBezTo>
                    <a:cubicBezTo>
                      <a:pt x="896" y="1081"/>
                      <a:pt x="918" y="1059"/>
                      <a:pt x="941" y="1038"/>
                    </a:cubicBezTo>
                    <a:cubicBezTo>
                      <a:pt x="973" y="1010"/>
                      <a:pt x="997" y="974"/>
                      <a:pt x="1024" y="942"/>
                    </a:cubicBezTo>
                    <a:cubicBezTo>
                      <a:pt x="1045" y="918"/>
                      <a:pt x="1061" y="891"/>
                      <a:pt x="1069" y="862"/>
                    </a:cubicBezTo>
                    <a:cubicBezTo>
                      <a:pt x="1081" y="820"/>
                      <a:pt x="1087" y="778"/>
                      <a:pt x="1099" y="736"/>
                    </a:cubicBezTo>
                    <a:cubicBezTo>
                      <a:pt x="1101" y="727"/>
                      <a:pt x="1103" y="717"/>
                      <a:pt x="1108" y="708"/>
                    </a:cubicBezTo>
                    <a:cubicBezTo>
                      <a:pt x="1121" y="685"/>
                      <a:pt x="1125" y="661"/>
                      <a:pt x="1114" y="635"/>
                    </a:cubicBezTo>
                    <a:cubicBezTo>
                      <a:pt x="1107" y="620"/>
                      <a:pt x="1104" y="604"/>
                      <a:pt x="1104" y="58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31" name="任意多边形 17">
                <a:extLst>
                  <a:ext uri="{FF2B5EF4-FFF2-40B4-BE49-F238E27FC236}">
                    <a16:creationId xmlns:a16="http://schemas.microsoft.com/office/drawing/2014/main" id="{E898427C-E4EE-4AEE-A670-7FC1820B908C}"/>
                  </a:ext>
                </a:extLst>
              </p:cNvPr>
              <p:cNvSpPr/>
              <p:nvPr/>
            </p:nvSpPr>
            <p:spPr bwMode="auto">
              <a:xfrm>
                <a:off x="5147184" y="1582284"/>
                <a:ext cx="1291443" cy="572644"/>
              </a:xfrm>
              <a:custGeom>
                <a:avLst/>
                <a:gdLst>
                  <a:gd name="T0" fmla="*/ 22 w 454"/>
                  <a:gd name="T1" fmla="*/ 188 h 201"/>
                  <a:gd name="T2" fmla="*/ 54 w 454"/>
                  <a:gd name="T3" fmla="*/ 158 h 201"/>
                  <a:gd name="T4" fmla="*/ 96 w 454"/>
                  <a:gd name="T5" fmla="*/ 118 h 201"/>
                  <a:gd name="T6" fmla="*/ 113 w 454"/>
                  <a:gd name="T7" fmla="*/ 109 h 201"/>
                  <a:gd name="T8" fmla="*/ 100 w 454"/>
                  <a:gd name="T9" fmla="*/ 138 h 201"/>
                  <a:gd name="T10" fmla="*/ 126 w 454"/>
                  <a:gd name="T11" fmla="*/ 124 h 201"/>
                  <a:gd name="T12" fmla="*/ 193 w 454"/>
                  <a:gd name="T13" fmla="*/ 88 h 201"/>
                  <a:gd name="T14" fmla="*/ 302 w 454"/>
                  <a:gd name="T15" fmla="*/ 48 h 201"/>
                  <a:gd name="T16" fmla="*/ 327 w 454"/>
                  <a:gd name="T17" fmla="*/ 43 h 201"/>
                  <a:gd name="T18" fmla="*/ 397 w 454"/>
                  <a:gd name="T19" fmla="*/ 39 h 201"/>
                  <a:gd name="T20" fmla="*/ 424 w 454"/>
                  <a:gd name="T21" fmla="*/ 39 h 201"/>
                  <a:gd name="T22" fmla="*/ 437 w 454"/>
                  <a:gd name="T23" fmla="*/ 28 h 201"/>
                  <a:gd name="T24" fmla="*/ 447 w 454"/>
                  <a:gd name="T25" fmla="*/ 16 h 201"/>
                  <a:gd name="T26" fmla="*/ 454 w 454"/>
                  <a:gd name="T27" fmla="*/ 12 h 201"/>
                  <a:gd name="T28" fmla="*/ 447 w 454"/>
                  <a:gd name="T29" fmla="*/ 6 h 201"/>
                  <a:gd name="T30" fmla="*/ 436 w 454"/>
                  <a:gd name="T31" fmla="*/ 4 h 201"/>
                  <a:gd name="T32" fmla="*/ 259 w 454"/>
                  <a:gd name="T33" fmla="*/ 36 h 201"/>
                  <a:gd name="T34" fmla="*/ 242 w 454"/>
                  <a:gd name="T35" fmla="*/ 41 h 201"/>
                  <a:gd name="T36" fmla="*/ 167 w 454"/>
                  <a:gd name="T37" fmla="*/ 66 h 201"/>
                  <a:gd name="T38" fmla="*/ 125 w 454"/>
                  <a:gd name="T39" fmla="*/ 78 h 201"/>
                  <a:gd name="T40" fmla="*/ 115 w 454"/>
                  <a:gd name="T41" fmla="*/ 79 h 201"/>
                  <a:gd name="T42" fmla="*/ 84 w 454"/>
                  <a:gd name="T43" fmla="*/ 107 h 201"/>
                  <a:gd name="T44" fmla="*/ 68 w 454"/>
                  <a:gd name="T45" fmla="*/ 122 h 201"/>
                  <a:gd name="T46" fmla="*/ 6 w 454"/>
                  <a:gd name="T47" fmla="*/ 174 h 201"/>
                  <a:gd name="T48" fmla="*/ 6 w 454"/>
                  <a:gd name="T49" fmla="*/ 195 h 201"/>
                  <a:gd name="T50" fmla="*/ 22 w 454"/>
                  <a:gd name="T51" fmla="*/ 188 h 2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454" h="201">
                    <a:moveTo>
                      <a:pt x="22" y="188"/>
                    </a:moveTo>
                    <a:cubicBezTo>
                      <a:pt x="31" y="177"/>
                      <a:pt x="43" y="166"/>
                      <a:pt x="54" y="158"/>
                    </a:cubicBezTo>
                    <a:cubicBezTo>
                      <a:pt x="70" y="146"/>
                      <a:pt x="86" y="137"/>
                      <a:pt x="96" y="118"/>
                    </a:cubicBezTo>
                    <a:cubicBezTo>
                      <a:pt x="98" y="112"/>
                      <a:pt x="104" y="109"/>
                      <a:pt x="113" y="109"/>
                    </a:cubicBezTo>
                    <a:cubicBezTo>
                      <a:pt x="109" y="118"/>
                      <a:pt x="102" y="125"/>
                      <a:pt x="100" y="138"/>
                    </a:cubicBezTo>
                    <a:cubicBezTo>
                      <a:pt x="110" y="132"/>
                      <a:pt x="119" y="129"/>
                      <a:pt x="126" y="124"/>
                    </a:cubicBezTo>
                    <a:cubicBezTo>
                      <a:pt x="148" y="112"/>
                      <a:pt x="169" y="97"/>
                      <a:pt x="193" y="88"/>
                    </a:cubicBezTo>
                    <a:cubicBezTo>
                      <a:pt x="228" y="72"/>
                      <a:pt x="265" y="59"/>
                      <a:pt x="302" y="48"/>
                    </a:cubicBezTo>
                    <a:cubicBezTo>
                      <a:pt x="310" y="46"/>
                      <a:pt x="319" y="44"/>
                      <a:pt x="327" y="43"/>
                    </a:cubicBezTo>
                    <a:cubicBezTo>
                      <a:pt x="351" y="43"/>
                      <a:pt x="373" y="33"/>
                      <a:pt x="397" y="39"/>
                    </a:cubicBezTo>
                    <a:cubicBezTo>
                      <a:pt x="406" y="41"/>
                      <a:pt x="416" y="37"/>
                      <a:pt x="424" y="39"/>
                    </a:cubicBezTo>
                    <a:cubicBezTo>
                      <a:pt x="435" y="41"/>
                      <a:pt x="437" y="36"/>
                      <a:pt x="437" y="28"/>
                    </a:cubicBezTo>
                    <a:cubicBezTo>
                      <a:pt x="437" y="21"/>
                      <a:pt x="439" y="16"/>
                      <a:pt x="447" y="16"/>
                    </a:cubicBezTo>
                    <a:cubicBezTo>
                      <a:pt x="450" y="16"/>
                      <a:pt x="454" y="16"/>
                      <a:pt x="454" y="12"/>
                    </a:cubicBezTo>
                    <a:cubicBezTo>
                      <a:pt x="454" y="8"/>
                      <a:pt x="450" y="7"/>
                      <a:pt x="447" y="6"/>
                    </a:cubicBezTo>
                    <a:cubicBezTo>
                      <a:pt x="444" y="5"/>
                      <a:pt x="440" y="4"/>
                      <a:pt x="436" y="4"/>
                    </a:cubicBezTo>
                    <a:cubicBezTo>
                      <a:pt x="374" y="0"/>
                      <a:pt x="315" y="9"/>
                      <a:pt x="259" y="36"/>
                    </a:cubicBezTo>
                    <a:cubicBezTo>
                      <a:pt x="254" y="38"/>
                      <a:pt x="248" y="43"/>
                      <a:pt x="242" y="41"/>
                    </a:cubicBezTo>
                    <a:cubicBezTo>
                      <a:pt x="211" y="31"/>
                      <a:pt x="190" y="54"/>
                      <a:pt x="167" y="66"/>
                    </a:cubicBezTo>
                    <a:cubicBezTo>
                      <a:pt x="153" y="73"/>
                      <a:pt x="142" y="82"/>
                      <a:pt x="125" y="78"/>
                    </a:cubicBezTo>
                    <a:cubicBezTo>
                      <a:pt x="122" y="77"/>
                      <a:pt x="118" y="77"/>
                      <a:pt x="115" y="79"/>
                    </a:cubicBezTo>
                    <a:cubicBezTo>
                      <a:pt x="103" y="86"/>
                      <a:pt x="90" y="93"/>
                      <a:pt x="84" y="107"/>
                    </a:cubicBezTo>
                    <a:cubicBezTo>
                      <a:pt x="81" y="114"/>
                      <a:pt x="75" y="118"/>
                      <a:pt x="68" y="122"/>
                    </a:cubicBezTo>
                    <a:cubicBezTo>
                      <a:pt x="43" y="135"/>
                      <a:pt x="22" y="152"/>
                      <a:pt x="6" y="174"/>
                    </a:cubicBezTo>
                    <a:cubicBezTo>
                      <a:pt x="0" y="181"/>
                      <a:pt x="0" y="190"/>
                      <a:pt x="6" y="195"/>
                    </a:cubicBezTo>
                    <a:cubicBezTo>
                      <a:pt x="12" y="201"/>
                      <a:pt x="18" y="193"/>
                      <a:pt x="22" y="18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32" name="任意多边形 18">
                <a:extLst>
                  <a:ext uri="{FF2B5EF4-FFF2-40B4-BE49-F238E27FC236}">
                    <a16:creationId xmlns:a16="http://schemas.microsoft.com/office/drawing/2014/main" id="{B261F90D-C08B-4734-95C7-93EFAE1BB1C7}"/>
                  </a:ext>
                </a:extLst>
              </p:cNvPr>
              <p:cNvSpPr/>
              <p:nvPr/>
            </p:nvSpPr>
            <p:spPr bwMode="auto">
              <a:xfrm>
                <a:off x="5044156" y="226035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33" name="任意多边形 19">
                <a:extLst>
                  <a:ext uri="{FF2B5EF4-FFF2-40B4-BE49-F238E27FC236}">
                    <a16:creationId xmlns:a16="http://schemas.microsoft.com/office/drawing/2014/main" id="{E753E0D3-80EB-4F58-A406-2D7FA43AE6D4}"/>
                  </a:ext>
                </a:extLst>
              </p:cNvPr>
              <p:cNvSpPr/>
              <p:nvPr/>
            </p:nvSpPr>
            <p:spPr bwMode="auto">
              <a:xfrm>
                <a:off x="4574540" y="2260352"/>
                <a:ext cx="469616" cy="1520262"/>
              </a:xfrm>
              <a:custGeom>
                <a:avLst/>
                <a:gdLst>
                  <a:gd name="T0" fmla="*/ 29 w 165"/>
                  <a:gd name="T1" fmla="*/ 361 h 534"/>
                  <a:gd name="T2" fmla="*/ 41 w 165"/>
                  <a:gd name="T3" fmla="*/ 269 h 534"/>
                  <a:gd name="T4" fmla="*/ 95 w 165"/>
                  <a:gd name="T5" fmla="*/ 117 h 534"/>
                  <a:gd name="T6" fmla="*/ 159 w 165"/>
                  <a:gd name="T7" fmla="*/ 14 h 534"/>
                  <a:gd name="T8" fmla="*/ 165 w 165"/>
                  <a:gd name="T9" fmla="*/ 0 h 534"/>
                  <a:gd name="T10" fmla="*/ 148 w 165"/>
                  <a:gd name="T11" fmla="*/ 9 h 534"/>
                  <a:gd name="T12" fmla="*/ 108 w 165"/>
                  <a:gd name="T13" fmla="*/ 66 h 534"/>
                  <a:gd name="T14" fmla="*/ 55 w 165"/>
                  <a:gd name="T15" fmla="*/ 151 h 534"/>
                  <a:gd name="T16" fmla="*/ 10 w 165"/>
                  <a:gd name="T17" fmla="*/ 321 h 534"/>
                  <a:gd name="T18" fmla="*/ 20 w 165"/>
                  <a:gd name="T19" fmla="*/ 495 h 534"/>
                  <a:gd name="T20" fmla="*/ 33 w 165"/>
                  <a:gd name="T21" fmla="*/ 534 h 534"/>
                  <a:gd name="T22" fmla="*/ 37 w 165"/>
                  <a:gd name="T23" fmla="*/ 521 h 534"/>
                  <a:gd name="T24" fmla="*/ 29 w 165"/>
                  <a:gd name="T25" fmla="*/ 361 h 5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65" h="534">
                    <a:moveTo>
                      <a:pt x="29" y="361"/>
                    </a:moveTo>
                    <a:cubicBezTo>
                      <a:pt x="33" y="330"/>
                      <a:pt x="35" y="300"/>
                      <a:pt x="41" y="269"/>
                    </a:cubicBezTo>
                    <a:cubicBezTo>
                      <a:pt x="53" y="216"/>
                      <a:pt x="78" y="168"/>
                      <a:pt x="95" y="117"/>
                    </a:cubicBezTo>
                    <a:cubicBezTo>
                      <a:pt x="107" y="78"/>
                      <a:pt x="133" y="45"/>
                      <a:pt x="159" y="14"/>
                    </a:cubicBezTo>
                    <a:cubicBezTo>
                      <a:pt x="163" y="9"/>
                      <a:pt x="165" y="5"/>
                      <a:pt x="165" y="0"/>
                    </a:cubicBezTo>
                    <a:cubicBezTo>
                      <a:pt x="157" y="0"/>
                      <a:pt x="152" y="2"/>
                      <a:pt x="148" y="9"/>
                    </a:cubicBezTo>
                    <a:cubicBezTo>
                      <a:pt x="137" y="30"/>
                      <a:pt x="122" y="47"/>
                      <a:pt x="108" y="66"/>
                    </a:cubicBezTo>
                    <a:cubicBezTo>
                      <a:pt x="88" y="93"/>
                      <a:pt x="68" y="120"/>
                      <a:pt x="55" y="151"/>
                    </a:cubicBezTo>
                    <a:cubicBezTo>
                      <a:pt x="33" y="206"/>
                      <a:pt x="19" y="263"/>
                      <a:pt x="10" y="321"/>
                    </a:cubicBezTo>
                    <a:cubicBezTo>
                      <a:pt x="0" y="379"/>
                      <a:pt x="11" y="437"/>
                      <a:pt x="20" y="495"/>
                    </a:cubicBezTo>
                    <a:cubicBezTo>
                      <a:pt x="22" y="508"/>
                      <a:pt x="29" y="521"/>
                      <a:pt x="33" y="534"/>
                    </a:cubicBezTo>
                    <a:cubicBezTo>
                      <a:pt x="39" y="529"/>
                      <a:pt x="37" y="525"/>
                      <a:pt x="37" y="521"/>
                    </a:cubicBezTo>
                    <a:cubicBezTo>
                      <a:pt x="32" y="468"/>
                      <a:pt x="22" y="415"/>
                      <a:pt x="29" y="36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34" name="任意多边形 20">
                <a:extLst>
                  <a:ext uri="{FF2B5EF4-FFF2-40B4-BE49-F238E27FC236}">
                    <a16:creationId xmlns:a16="http://schemas.microsoft.com/office/drawing/2014/main" id="{DE16B281-45AD-4DAF-9A9D-4C495CDF5899}"/>
                  </a:ext>
                </a:extLst>
              </p:cNvPr>
              <p:cNvSpPr/>
              <p:nvPr/>
            </p:nvSpPr>
            <p:spPr bwMode="auto">
              <a:xfrm>
                <a:off x="4667984" y="3917185"/>
                <a:ext cx="117404" cy="194076"/>
              </a:xfrm>
              <a:custGeom>
                <a:avLst/>
                <a:gdLst>
                  <a:gd name="T0" fmla="*/ 41 w 41"/>
                  <a:gd name="T1" fmla="*/ 68 h 68"/>
                  <a:gd name="T2" fmla="*/ 9 w 41"/>
                  <a:gd name="T3" fmla="*/ 0 h 68"/>
                  <a:gd name="T4" fmla="*/ 41 w 41"/>
                  <a:gd name="T5" fmla="*/ 68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" h="68">
                    <a:moveTo>
                      <a:pt x="41" y="68"/>
                    </a:moveTo>
                    <a:cubicBezTo>
                      <a:pt x="34" y="44"/>
                      <a:pt x="29" y="19"/>
                      <a:pt x="9" y="0"/>
                    </a:cubicBezTo>
                    <a:cubicBezTo>
                      <a:pt x="0" y="38"/>
                      <a:pt x="9" y="59"/>
                      <a:pt x="41" y="6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35" name="任意多边形 21">
                <a:extLst>
                  <a:ext uri="{FF2B5EF4-FFF2-40B4-BE49-F238E27FC236}">
                    <a16:creationId xmlns:a16="http://schemas.microsoft.com/office/drawing/2014/main" id="{742E0774-D217-4507-8AFF-09C29C15EA36}"/>
                  </a:ext>
                </a:extLst>
              </p:cNvPr>
              <p:cNvSpPr/>
              <p:nvPr/>
            </p:nvSpPr>
            <p:spPr bwMode="auto">
              <a:xfrm>
                <a:off x="7949305" y="3025873"/>
                <a:ext cx="88652" cy="82662"/>
              </a:xfrm>
              <a:custGeom>
                <a:avLst/>
                <a:gdLst>
                  <a:gd name="T0" fmla="*/ 16 w 31"/>
                  <a:gd name="T1" fmla="*/ 0 h 29"/>
                  <a:gd name="T2" fmla="*/ 1 w 31"/>
                  <a:gd name="T3" fmla="*/ 17 h 29"/>
                  <a:gd name="T4" fmla="*/ 18 w 31"/>
                  <a:gd name="T5" fmla="*/ 29 h 29"/>
                  <a:gd name="T6" fmla="*/ 30 w 31"/>
                  <a:gd name="T7" fmla="*/ 19 h 29"/>
                  <a:gd name="T8" fmla="*/ 16 w 31"/>
                  <a:gd name="T9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29">
                    <a:moveTo>
                      <a:pt x="16" y="0"/>
                    </a:moveTo>
                    <a:cubicBezTo>
                      <a:pt x="5" y="0"/>
                      <a:pt x="0" y="9"/>
                      <a:pt x="1" y="17"/>
                    </a:cubicBezTo>
                    <a:cubicBezTo>
                      <a:pt x="1" y="24"/>
                      <a:pt x="10" y="29"/>
                      <a:pt x="18" y="29"/>
                    </a:cubicBezTo>
                    <a:cubicBezTo>
                      <a:pt x="24" y="29"/>
                      <a:pt x="31" y="27"/>
                      <a:pt x="30" y="19"/>
                    </a:cubicBezTo>
                    <a:cubicBezTo>
                      <a:pt x="30" y="9"/>
                      <a:pt x="29" y="0"/>
                      <a:pt x="1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36" name="任意多边形 22">
                <a:extLst>
                  <a:ext uri="{FF2B5EF4-FFF2-40B4-BE49-F238E27FC236}">
                    <a16:creationId xmlns:a16="http://schemas.microsoft.com/office/drawing/2014/main" id="{607A2514-2769-4F60-86EA-64FF7F867539}"/>
                  </a:ext>
                </a:extLst>
              </p:cNvPr>
              <p:cNvSpPr/>
              <p:nvPr/>
            </p:nvSpPr>
            <p:spPr bwMode="auto">
              <a:xfrm>
                <a:off x="5044156" y="2198056"/>
                <a:ext cx="53910" cy="62296"/>
              </a:xfrm>
              <a:custGeom>
                <a:avLst/>
                <a:gdLst>
                  <a:gd name="T0" fmla="*/ 19 w 19"/>
                  <a:gd name="T1" fmla="*/ 0 h 22"/>
                  <a:gd name="T2" fmla="*/ 0 w 19"/>
                  <a:gd name="T3" fmla="*/ 22 h 22"/>
                  <a:gd name="T4" fmla="*/ 19 w 19"/>
                  <a:gd name="T5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9" h="22">
                    <a:moveTo>
                      <a:pt x="19" y="0"/>
                    </a:moveTo>
                    <a:cubicBezTo>
                      <a:pt x="4" y="1"/>
                      <a:pt x="1" y="11"/>
                      <a:pt x="0" y="22"/>
                    </a:cubicBezTo>
                    <a:cubicBezTo>
                      <a:pt x="7" y="16"/>
                      <a:pt x="18" y="13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37" name="任意多边形 23">
                <a:extLst>
                  <a:ext uri="{FF2B5EF4-FFF2-40B4-BE49-F238E27FC236}">
                    <a16:creationId xmlns:a16="http://schemas.microsoft.com/office/drawing/2014/main" id="{DEC9A52C-F231-49F3-9BCC-7968E23A0170}"/>
                  </a:ext>
                </a:extLst>
              </p:cNvPr>
              <p:cNvSpPr/>
              <p:nvPr/>
            </p:nvSpPr>
            <p:spPr bwMode="auto">
              <a:xfrm>
                <a:off x="5044156" y="226035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  <a:latin typeface="+mj-ea"/>
                  <a:ea typeface="+mj-ea"/>
                </a:endParaRPr>
              </a:p>
            </p:txBody>
          </p:sp>
        </p:grpSp>
        <p:sp>
          <p:nvSpPr>
            <p:cNvPr id="38" name="文本框 37">
              <a:extLst>
                <a:ext uri="{FF2B5EF4-FFF2-40B4-BE49-F238E27FC236}">
                  <a16:creationId xmlns:a16="http://schemas.microsoft.com/office/drawing/2014/main" id="{F09ACDA6-0B0A-4EAB-A1D0-4997368D97BD}"/>
                </a:ext>
              </a:extLst>
            </p:cNvPr>
            <p:cNvSpPr txBox="1"/>
            <p:nvPr/>
          </p:nvSpPr>
          <p:spPr>
            <a:xfrm>
              <a:off x="1559493" y="2499703"/>
              <a:ext cx="487313" cy="492443"/>
            </a:xfrm>
            <a:prstGeom prst="rect">
              <a:avLst/>
            </a:prstGeom>
            <a:noFill/>
          </p:spPr>
          <p:txBody>
            <a:bodyPr vert="horz" wrap="none" lIns="0" tIns="0" rIns="0" bIns="0">
              <a:spAutoFit/>
            </a:bodyPr>
            <a:lstStyle>
              <a:defPPr>
                <a:defRPr lang="zh-CN"/>
              </a:defPPr>
              <a:lvl1pPr>
                <a:defRPr kumimoji="0" sz="4800" b="0" i="0" u="none" strike="noStrike" cap="none" spc="600" normalizeH="0" baseline="0">
                  <a:ln>
                    <a:noFill/>
                  </a:ln>
                  <a:effectLst/>
                  <a:uLnTx/>
                  <a:uFillTx/>
                  <a:latin typeface="思源宋体 CN Medium"/>
                  <a:ea typeface="思源宋体 CN Medium"/>
                </a:defRPr>
              </a:lvl1pPr>
            </a:lstStyle>
            <a:p>
              <a:r>
                <a:rPr lang="zh-CN" altLang="en-US" sz="3200" dirty="0">
                  <a:solidFill>
                    <a:schemeClr val="accent1"/>
                  </a:solidFill>
                  <a:latin typeface="+mj-ea"/>
                  <a:ea typeface="+mj-ea"/>
                </a:rPr>
                <a:t>汝</a:t>
              </a:r>
            </a:p>
          </p:txBody>
        </p:sp>
      </p:grpSp>
      <p:grpSp>
        <p:nvGrpSpPr>
          <p:cNvPr id="3" name="组合 2">
            <a:extLst>
              <a:ext uri="{FF2B5EF4-FFF2-40B4-BE49-F238E27FC236}">
                <a16:creationId xmlns:a16="http://schemas.microsoft.com/office/drawing/2014/main" id="{2F2C27C5-6652-48E0-937A-69B8A528CB22}"/>
              </a:ext>
            </a:extLst>
          </p:cNvPr>
          <p:cNvGrpSpPr/>
          <p:nvPr/>
        </p:nvGrpSpPr>
        <p:grpSpPr>
          <a:xfrm>
            <a:off x="3649080" y="2499703"/>
            <a:ext cx="615441" cy="585257"/>
            <a:chOff x="3649080" y="2499703"/>
            <a:chExt cx="615441" cy="585257"/>
          </a:xfrm>
        </p:grpSpPr>
        <p:grpSp>
          <p:nvGrpSpPr>
            <p:cNvPr id="329" name="组合 328">
              <a:extLst>
                <a:ext uri="{FF2B5EF4-FFF2-40B4-BE49-F238E27FC236}">
                  <a16:creationId xmlns:a16="http://schemas.microsoft.com/office/drawing/2014/main" id="{9943A9DE-7D88-456C-B35C-27A5A7247405}"/>
                </a:ext>
              </a:extLst>
            </p:cNvPr>
            <p:cNvGrpSpPr/>
            <p:nvPr/>
          </p:nvGrpSpPr>
          <p:grpSpPr>
            <a:xfrm>
              <a:off x="3649080" y="2499703"/>
              <a:ext cx="615441" cy="585257"/>
              <a:chOff x="4154043" y="1582284"/>
              <a:chExt cx="3883914" cy="3693432"/>
            </a:xfrm>
            <a:solidFill>
              <a:schemeClr val="accent1"/>
            </a:solidFill>
          </p:grpSpPr>
          <p:sp>
            <p:nvSpPr>
              <p:cNvPr id="331" name="任意多边形 4">
                <a:extLst>
                  <a:ext uri="{FF2B5EF4-FFF2-40B4-BE49-F238E27FC236}">
                    <a16:creationId xmlns:a16="http://schemas.microsoft.com/office/drawing/2014/main" id="{EC12B568-8797-4AA5-B448-BE750637EE36}"/>
                  </a:ext>
                </a:extLst>
              </p:cNvPr>
              <p:cNvSpPr/>
              <p:nvPr/>
            </p:nvSpPr>
            <p:spPr bwMode="auto">
              <a:xfrm>
                <a:off x="4315773" y="1944080"/>
                <a:ext cx="1243523" cy="1039864"/>
              </a:xfrm>
              <a:custGeom>
                <a:avLst/>
                <a:gdLst>
                  <a:gd name="T0" fmla="*/ 31 w 437"/>
                  <a:gd name="T1" fmla="*/ 365 h 365"/>
                  <a:gd name="T2" fmla="*/ 34 w 437"/>
                  <a:gd name="T3" fmla="*/ 347 h 365"/>
                  <a:gd name="T4" fmla="*/ 87 w 437"/>
                  <a:gd name="T5" fmla="*/ 246 h 365"/>
                  <a:gd name="T6" fmla="*/ 145 w 437"/>
                  <a:gd name="T7" fmla="*/ 170 h 365"/>
                  <a:gd name="T8" fmla="*/ 248 w 437"/>
                  <a:gd name="T9" fmla="*/ 89 h 365"/>
                  <a:gd name="T10" fmla="*/ 325 w 437"/>
                  <a:gd name="T11" fmla="*/ 60 h 365"/>
                  <a:gd name="T12" fmla="*/ 425 w 437"/>
                  <a:gd name="T13" fmla="*/ 28 h 365"/>
                  <a:gd name="T14" fmla="*/ 437 w 437"/>
                  <a:gd name="T15" fmla="*/ 19 h 365"/>
                  <a:gd name="T16" fmla="*/ 399 w 437"/>
                  <a:gd name="T17" fmla="*/ 28 h 365"/>
                  <a:gd name="T18" fmla="*/ 309 w 437"/>
                  <a:gd name="T19" fmla="*/ 60 h 365"/>
                  <a:gd name="T20" fmla="*/ 301 w 437"/>
                  <a:gd name="T21" fmla="*/ 59 h 365"/>
                  <a:gd name="T22" fmla="*/ 303 w 437"/>
                  <a:gd name="T23" fmla="*/ 50 h 365"/>
                  <a:gd name="T24" fmla="*/ 360 w 437"/>
                  <a:gd name="T25" fmla="*/ 19 h 365"/>
                  <a:gd name="T26" fmla="*/ 411 w 437"/>
                  <a:gd name="T27" fmla="*/ 2 h 365"/>
                  <a:gd name="T28" fmla="*/ 353 w 437"/>
                  <a:gd name="T29" fmla="*/ 11 h 365"/>
                  <a:gd name="T30" fmla="*/ 266 w 437"/>
                  <a:gd name="T31" fmla="*/ 52 h 365"/>
                  <a:gd name="T32" fmla="*/ 194 w 437"/>
                  <a:gd name="T33" fmla="*/ 91 h 365"/>
                  <a:gd name="T34" fmla="*/ 102 w 437"/>
                  <a:gd name="T35" fmla="*/ 166 h 365"/>
                  <a:gd name="T36" fmla="*/ 30 w 437"/>
                  <a:gd name="T37" fmla="*/ 269 h 365"/>
                  <a:gd name="T38" fmla="*/ 0 w 437"/>
                  <a:gd name="T39" fmla="*/ 365 h 365"/>
                  <a:gd name="T40" fmla="*/ 31 w 437"/>
                  <a:gd name="T41" fmla="*/ 365 h 3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37" h="365">
                    <a:moveTo>
                      <a:pt x="31" y="365"/>
                    </a:moveTo>
                    <a:cubicBezTo>
                      <a:pt x="29" y="358"/>
                      <a:pt x="31" y="352"/>
                      <a:pt x="34" y="347"/>
                    </a:cubicBezTo>
                    <a:cubicBezTo>
                      <a:pt x="52" y="314"/>
                      <a:pt x="64" y="278"/>
                      <a:pt x="87" y="246"/>
                    </a:cubicBezTo>
                    <a:cubicBezTo>
                      <a:pt x="106" y="221"/>
                      <a:pt x="123" y="193"/>
                      <a:pt x="145" y="170"/>
                    </a:cubicBezTo>
                    <a:cubicBezTo>
                      <a:pt x="176" y="139"/>
                      <a:pt x="212" y="114"/>
                      <a:pt x="248" y="89"/>
                    </a:cubicBezTo>
                    <a:cubicBezTo>
                      <a:pt x="272" y="73"/>
                      <a:pt x="298" y="67"/>
                      <a:pt x="325" y="60"/>
                    </a:cubicBezTo>
                    <a:cubicBezTo>
                      <a:pt x="359" y="52"/>
                      <a:pt x="393" y="43"/>
                      <a:pt x="425" y="28"/>
                    </a:cubicBezTo>
                    <a:cubicBezTo>
                      <a:pt x="429" y="26"/>
                      <a:pt x="435" y="26"/>
                      <a:pt x="437" y="19"/>
                    </a:cubicBezTo>
                    <a:cubicBezTo>
                      <a:pt x="424" y="22"/>
                      <a:pt x="411" y="24"/>
                      <a:pt x="399" y="28"/>
                    </a:cubicBezTo>
                    <a:cubicBezTo>
                      <a:pt x="369" y="38"/>
                      <a:pt x="339" y="49"/>
                      <a:pt x="309" y="60"/>
                    </a:cubicBezTo>
                    <a:cubicBezTo>
                      <a:pt x="306" y="61"/>
                      <a:pt x="302" y="62"/>
                      <a:pt x="301" y="59"/>
                    </a:cubicBezTo>
                    <a:cubicBezTo>
                      <a:pt x="299" y="56"/>
                      <a:pt x="300" y="52"/>
                      <a:pt x="303" y="50"/>
                    </a:cubicBezTo>
                    <a:cubicBezTo>
                      <a:pt x="322" y="39"/>
                      <a:pt x="340" y="27"/>
                      <a:pt x="360" y="19"/>
                    </a:cubicBezTo>
                    <a:cubicBezTo>
                      <a:pt x="377" y="13"/>
                      <a:pt x="394" y="9"/>
                      <a:pt x="411" y="2"/>
                    </a:cubicBezTo>
                    <a:cubicBezTo>
                      <a:pt x="391" y="0"/>
                      <a:pt x="372" y="5"/>
                      <a:pt x="353" y="11"/>
                    </a:cubicBezTo>
                    <a:cubicBezTo>
                      <a:pt x="322" y="20"/>
                      <a:pt x="295" y="38"/>
                      <a:pt x="266" y="52"/>
                    </a:cubicBezTo>
                    <a:cubicBezTo>
                      <a:pt x="241" y="63"/>
                      <a:pt x="216" y="74"/>
                      <a:pt x="194" y="91"/>
                    </a:cubicBezTo>
                    <a:cubicBezTo>
                      <a:pt x="162" y="115"/>
                      <a:pt x="132" y="141"/>
                      <a:pt x="102" y="166"/>
                    </a:cubicBezTo>
                    <a:cubicBezTo>
                      <a:pt x="69" y="194"/>
                      <a:pt x="45" y="229"/>
                      <a:pt x="30" y="269"/>
                    </a:cubicBezTo>
                    <a:cubicBezTo>
                      <a:pt x="19" y="301"/>
                      <a:pt x="10" y="333"/>
                      <a:pt x="0" y="365"/>
                    </a:cubicBezTo>
                    <a:cubicBezTo>
                      <a:pt x="10" y="364"/>
                      <a:pt x="20" y="353"/>
                      <a:pt x="31" y="36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332" name="任意多边形 5">
                <a:extLst>
                  <a:ext uri="{FF2B5EF4-FFF2-40B4-BE49-F238E27FC236}">
                    <a16:creationId xmlns:a16="http://schemas.microsoft.com/office/drawing/2014/main" id="{E58700FC-A8EA-4BCF-B5A3-C359DA41943A}"/>
                  </a:ext>
                </a:extLst>
              </p:cNvPr>
              <p:cNvSpPr/>
              <p:nvPr/>
            </p:nvSpPr>
            <p:spPr bwMode="auto">
              <a:xfrm>
                <a:off x="4321763" y="4171160"/>
                <a:ext cx="1951541" cy="1104556"/>
              </a:xfrm>
              <a:custGeom>
                <a:avLst/>
                <a:gdLst>
                  <a:gd name="T0" fmla="*/ 663 w 686"/>
                  <a:gd name="T1" fmla="*/ 351 h 388"/>
                  <a:gd name="T2" fmla="*/ 529 w 686"/>
                  <a:gd name="T3" fmla="*/ 353 h 388"/>
                  <a:gd name="T4" fmla="*/ 371 w 686"/>
                  <a:gd name="T5" fmla="*/ 323 h 388"/>
                  <a:gd name="T6" fmla="*/ 316 w 686"/>
                  <a:gd name="T7" fmla="*/ 308 h 388"/>
                  <a:gd name="T8" fmla="*/ 230 w 686"/>
                  <a:gd name="T9" fmla="*/ 262 h 388"/>
                  <a:gd name="T10" fmla="*/ 215 w 686"/>
                  <a:gd name="T11" fmla="*/ 248 h 388"/>
                  <a:gd name="T12" fmla="*/ 178 w 686"/>
                  <a:gd name="T13" fmla="*/ 222 h 388"/>
                  <a:gd name="T14" fmla="*/ 130 w 686"/>
                  <a:gd name="T15" fmla="*/ 170 h 388"/>
                  <a:gd name="T16" fmla="*/ 72 w 686"/>
                  <a:gd name="T17" fmla="*/ 90 h 388"/>
                  <a:gd name="T18" fmla="*/ 18 w 686"/>
                  <a:gd name="T19" fmla="*/ 5 h 388"/>
                  <a:gd name="T20" fmla="*/ 7 w 686"/>
                  <a:gd name="T21" fmla="*/ 1 h 388"/>
                  <a:gd name="T22" fmla="*/ 4 w 686"/>
                  <a:gd name="T23" fmla="*/ 11 h 388"/>
                  <a:gd name="T24" fmla="*/ 9 w 686"/>
                  <a:gd name="T25" fmla="*/ 25 h 388"/>
                  <a:gd name="T26" fmla="*/ 93 w 686"/>
                  <a:gd name="T27" fmla="*/ 149 h 388"/>
                  <a:gd name="T28" fmla="*/ 203 w 686"/>
                  <a:gd name="T29" fmla="*/ 251 h 388"/>
                  <a:gd name="T30" fmla="*/ 266 w 686"/>
                  <a:gd name="T31" fmla="*/ 293 h 388"/>
                  <a:gd name="T32" fmla="*/ 332 w 686"/>
                  <a:gd name="T33" fmla="*/ 326 h 388"/>
                  <a:gd name="T34" fmla="*/ 408 w 686"/>
                  <a:gd name="T35" fmla="*/ 361 h 388"/>
                  <a:gd name="T36" fmla="*/ 450 w 686"/>
                  <a:gd name="T37" fmla="*/ 364 h 388"/>
                  <a:gd name="T38" fmla="*/ 467 w 686"/>
                  <a:gd name="T39" fmla="*/ 361 h 388"/>
                  <a:gd name="T40" fmla="*/ 548 w 686"/>
                  <a:gd name="T41" fmla="*/ 370 h 388"/>
                  <a:gd name="T42" fmla="*/ 623 w 686"/>
                  <a:gd name="T43" fmla="*/ 386 h 388"/>
                  <a:gd name="T44" fmla="*/ 631 w 686"/>
                  <a:gd name="T45" fmla="*/ 388 h 388"/>
                  <a:gd name="T46" fmla="*/ 673 w 686"/>
                  <a:gd name="T47" fmla="*/ 375 h 388"/>
                  <a:gd name="T48" fmla="*/ 681 w 686"/>
                  <a:gd name="T49" fmla="*/ 362 h 388"/>
                  <a:gd name="T50" fmla="*/ 663 w 686"/>
                  <a:gd name="T51" fmla="*/ 351 h 3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686" h="388">
                    <a:moveTo>
                      <a:pt x="663" y="351"/>
                    </a:moveTo>
                    <a:cubicBezTo>
                      <a:pt x="619" y="355"/>
                      <a:pt x="574" y="355"/>
                      <a:pt x="529" y="353"/>
                    </a:cubicBezTo>
                    <a:cubicBezTo>
                      <a:pt x="474" y="352"/>
                      <a:pt x="421" y="343"/>
                      <a:pt x="371" y="323"/>
                    </a:cubicBezTo>
                    <a:cubicBezTo>
                      <a:pt x="353" y="316"/>
                      <a:pt x="334" y="315"/>
                      <a:pt x="316" y="308"/>
                    </a:cubicBezTo>
                    <a:cubicBezTo>
                      <a:pt x="286" y="296"/>
                      <a:pt x="261" y="273"/>
                      <a:pt x="230" y="262"/>
                    </a:cubicBezTo>
                    <a:cubicBezTo>
                      <a:pt x="222" y="259"/>
                      <a:pt x="223" y="249"/>
                      <a:pt x="215" y="248"/>
                    </a:cubicBezTo>
                    <a:cubicBezTo>
                      <a:pt x="199" y="245"/>
                      <a:pt x="189" y="232"/>
                      <a:pt x="178" y="222"/>
                    </a:cubicBezTo>
                    <a:cubicBezTo>
                      <a:pt x="160" y="207"/>
                      <a:pt x="143" y="190"/>
                      <a:pt x="130" y="170"/>
                    </a:cubicBezTo>
                    <a:cubicBezTo>
                      <a:pt x="111" y="143"/>
                      <a:pt x="86" y="120"/>
                      <a:pt x="72" y="90"/>
                    </a:cubicBezTo>
                    <a:cubicBezTo>
                      <a:pt x="57" y="59"/>
                      <a:pt x="36" y="34"/>
                      <a:pt x="18" y="5"/>
                    </a:cubicBezTo>
                    <a:cubicBezTo>
                      <a:pt x="15" y="0"/>
                      <a:pt x="11" y="0"/>
                      <a:pt x="7" y="1"/>
                    </a:cubicBezTo>
                    <a:cubicBezTo>
                      <a:pt x="0" y="3"/>
                      <a:pt x="4" y="8"/>
                      <a:pt x="4" y="11"/>
                    </a:cubicBezTo>
                    <a:cubicBezTo>
                      <a:pt x="4" y="17"/>
                      <a:pt x="7" y="21"/>
                      <a:pt x="9" y="25"/>
                    </a:cubicBezTo>
                    <a:cubicBezTo>
                      <a:pt x="39" y="65"/>
                      <a:pt x="60" y="111"/>
                      <a:pt x="93" y="149"/>
                    </a:cubicBezTo>
                    <a:cubicBezTo>
                      <a:pt x="126" y="187"/>
                      <a:pt x="158" y="226"/>
                      <a:pt x="203" y="251"/>
                    </a:cubicBezTo>
                    <a:cubicBezTo>
                      <a:pt x="226" y="263"/>
                      <a:pt x="240" y="285"/>
                      <a:pt x="266" y="293"/>
                    </a:cubicBezTo>
                    <a:cubicBezTo>
                      <a:pt x="289" y="300"/>
                      <a:pt x="309" y="317"/>
                      <a:pt x="332" y="326"/>
                    </a:cubicBezTo>
                    <a:cubicBezTo>
                      <a:pt x="358" y="336"/>
                      <a:pt x="384" y="346"/>
                      <a:pt x="408" y="361"/>
                    </a:cubicBezTo>
                    <a:cubicBezTo>
                      <a:pt x="420" y="369"/>
                      <a:pt x="435" y="377"/>
                      <a:pt x="450" y="364"/>
                    </a:cubicBezTo>
                    <a:cubicBezTo>
                      <a:pt x="454" y="361"/>
                      <a:pt x="460" y="360"/>
                      <a:pt x="467" y="361"/>
                    </a:cubicBezTo>
                    <a:cubicBezTo>
                      <a:pt x="494" y="364"/>
                      <a:pt x="521" y="363"/>
                      <a:pt x="548" y="370"/>
                    </a:cubicBezTo>
                    <a:cubicBezTo>
                      <a:pt x="572" y="377"/>
                      <a:pt x="599" y="374"/>
                      <a:pt x="623" y="386"/>
                    </a:cubicBezTo>
                    <a:cubicBezTo>
                      <a:pt x="626" y="387"/>
                      <a:pt x="629" y="388"/>
                      <a:pt x="631" y="388"/>
                    </a:cubicBezTo>
                    <a:cubicBezTo>
                      <a:pt x="647" y="387"/>
                      <a:pt x="661" y="383"/>
                      <a:pt x="673" y="375"/>
                    </a:cubicBezTo>
                    <a:cubicBezTo>
                      <a:pt x="676" y="372"/>
                      <a:pt x="686" y="369"/>
                      <a:pt x="681" y="362"/>
                    </a:cubicBezTo>
                    <a:cubicBezTo>
                      <a:pt x="677" y="357"/>
                      <a:pt x="674" y="350"/>
                      <a:pt x="663" y="3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333" name="任意多边形 6">
                <a:extLst>
                  <a:ext uri="{FF2B5EF4-FFF2-40B4-BE49-F238E27FC236}">
                    <a16:creationId xmlns:a16="http://schemas.microsoft.com/office/drawing/2014/main" id="{F97148CD-9195-467C-A425-93F1C59B0B63}"/>
                  </a:ext>
                </a:extLst>
              </p:cNvPr>
              <p:cNvSpPr/>
              <p:nvPr/>
            </p:nvSpPr>
            <p:spPr bwMode="auto">
              <a:xfrm>
                <a:off x="4154043" y="3288235"/>
                <a:ext cx="213244" cy="782294"/>
              </a:xfrm>
              <a:custGeom>
                <a:avLst/>
                <a:gdLst>
                  <a:gd name="T0" fmla="*/ 75 w 75"/>
                  <a:gd name="T1" fmla="*/ 275 h 275"/>
                  <a:gd name="T2" fmla="*/ 67 w 75"/>
                  <a:gd name="T3" fmla="*/ 241 h 275"/>
                  <a:gd name="T4" fmla="*/ 54 w 75"/>
                  <a:gd name="T5" fmla="*/ 75 h 275"/>
                  <a:gd name="T6" fmla="*/ 52 w 75"/>
                  <a:gd name="T7" fmla="*/ 73 h 275"/>
                  <a:gd name="T8" fmla="*/ 46 w 75"/>
                  <a:gd name="T9" fmla="*/ 61 h 275"/>
                  <a:gd name="T10" fmla="*/ 60 w 75"/>
                  <a:gd name="T11" fmla="*/ 18 h 275"/>
                  <a:gd name="T12" fmla="*/ 67 w 75"/>
                  <a:gd name="T13" fmla="*/ 0 h 275"/>
                  <a:gd name="T14" fmla="*/ 33 w 75"/>
                  <a:gd name="T15" fmla="*/ 24 h 275"/>
                  <a:gd name="T16" fmla="*/ 20 w 75"/>
                  <a:gd name="T17" fmla="*/ 36 h 275"/>
                  <a:gd name="T18" fmla="*/ 19 w 75"/>
                  <a:gd name="T19" fmla="*/ 158 h 275"/>
                  <a:gd name="T20" fmla="*/ 56 w 75"/>
                  <a:gd name="T21" fmla="*/ 248 h 275"/>
                  <a:gd name="T22" fmla="*/ 75 w 75"/>
                  <a:gd name="T23" fmla="*/ 275 h 2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5" h="275">
                    <a:moveTo>
                      <a:pt x="75" y="275"/>
                    </a:moveTo>
                    <a:cubicBezTo>
                      <a:pt x="75" y="262"/>
                      <a:pt x="70" y="252"/>
                      <a:pt x="67" y="241"/>
                    </a:cubicBezTo>
                    <a:cubicBezTo>
                      <a:pt x="54" y="186"/>
                      <a:pt x="38" y="132"/>
                      <a:pt x="54" y="75"/>
                    </a:cubicBezTo>
                    <a:cubicBezTo>
                      <a:pt x="54" y="72"/>
                      <a:pt x="52" y="73"/>
                      <a:pt x="52" y="73"/>
                    </a:cubicBezTo>
                    <a:cubicBezTo>
                      <a:pt x="43" y="72"/>
                      <a:pt x="45" y="65"/>
                      <a:pt x="46" y="61"/>
                    </a:cubicBezTo>
                    <a:cubicBezTo>
                      <a:pt x="48" y="46"/>
                      <a:pt x="47" y="30"/>
                      <a:pt x="60" y="18"/>
                    </a:cubicBezTo>
                    <a:cubicBezTo>
                      <a:pt x="65" y="14"/>
                      <a:pt x="66" y="7"/>
                      <a:pt x="67" y="0"/>
                    </a:cubicBezTo>
                    <a:cubicBezTo>
                      <a:pt x="60" y="14"/>
                      <a:pt x="52" y="25"/>
                      <a:pt x="33" y="24"/>
                    </a:cubicBezTo>
                    <a:cubicBezTo>
                      <a:pt x="28" y="24"/>
                      <a:pt x="23" y="30"/>
                      <a:pt x="20" y="36"/>
                    </a:cubicBezTo>
                    <a:cubicBezTo>
                      <a:pt x="0" y="77"/>
                      <a:pt x="1" y="117"/>
                      <a:pt x="19" y="158"/>
                    </a:cubicBezTo>
                    <a:cubicBezTo>
                      <a:pt x="32" y="188"/>
                      <a:pt x="46" y="217"/>
                      <a:pt x="56" y="248"/>
                    </a:cubicBezTo>
                    <a:cubicBezTo>
                      <a:pt x="60" y="258"/>
                      <a:pt x="61" y="270"/>
                      <a:pt x="75" y="27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334" name="任意多边形 7">
                <a:extLst>
                  <a:ext uri="{FF2B5EF4-FFF2-40B4-BE49-F238E27FC236}">
                    <a16:creationId xmlns:a16="http://schemas.microsoft.com/office/drawing/2014/main" id="{B8658901-C3ED-4653-96CF-872206A68C82}"/>
                  </a:ext>
                </a:extLst>
              </p:cNvPr>
              <p:cNvSpPr/>
              <p:nvPr/>
            </p:nvSpPr>
            <p:spPr bwMode="auto">
              <a:xfrm>
                <a:off x="7357493" y="3207969"/>
                <a:ext cx="276738" cy="1156070"/>
              </a:xfrm>
              <a:custGeom>
                <a:avLst/>
                <a:gdLst>
                  <a:gd name="T0" fmla="*/ 84 w 97"/>
                  <a:gd name="T1" fmla="*/ 59 h 406"/>
                  <a:gd name="T2" fmla="*/ 66 w 97"/>
                  <a:gd name="T3" fmla="*/ 0 h 406"/>
                  <a:gd name="T4" fmla="*/ 77 w 97"/>
                  <a:gd name="T5" fmla="*/ 80 h 406"/>
                  <a:gd name="T6" fmla="*/ 71 w 97"/>
                  <a:gd name="T7" fmla="*/ 218 h 406"/>
                  <a:gd name="T8" fmla="*/ 48 w 97"/>
                  <a:gd name="T9" fmla="*/ 293 h 406"/>
                  <a:gd name="T10" fmla="*/ 17 w 97"/>
                  <a:gd name="T11" fmla="*/ 363 h 406"/>
                  <a:gd name="T12" fmla="*/ 15 w 97"/>
                  <a:gd name="T13" fmla="*/ 399 h 406"/>
                  <a:gd name="T14" fmla="*/ 21 w 97"/>
                  <a:gd name="T15" fmla="*/ 406 h 406"/>
                  <a:gd name="T16" fmla="*/ 27 w 97"/>
                  <a:gd name="T17" fmla="*/ 398 h 406"/>
                  <a:gd name="T18" fmla="*/ 51 w 97"/>
                  <a:gd name="T19" fmla="*/ 331 h 406"/>
                  <a:gd name="T20" fmla="*/ 55 w 97"/>
                  <a:gd name="T21" fmla="*/ 319 h 406"/>
                  <a:gd name="T22" fmla="*/ 84 w 97"/>
                  <a:gd name="T23" fmla="*/ 232 h 406"/>
                  <a:gd name="T24" fmla="*/ 96 w 97"/>
                  <a:gd name="T25" fmla="*/ 151 h 406"/>
                  <a:gd name="T26" fmla="*/ 84 w 97"/>
                  <a:gd name="T27" fmla="*/ 59 h 4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7" h="406">
                    <a:moveTo>
                      <a:pt x="84" y="59"/>
                    </a:moveTo>
                    <a:cubicBezTo>
                      <a:pt x="78" y="40"/>
                      <a:pt x="77" y="18"/>
                      <a:pt x="66" y="0"/>
                    </a:cubicBezTo>
                    <a:cubicBezTo>
                      <a:pt x="68" y="27"/>
                      <a:pt x="74" y="54"/>
                      <a:pt x="77" y="80"/>
                    </a:cubicBezTo>
                    <a:cubicBezTo>
                      <a:pt x="82" y="127"/>
                      <a:pt x="80" y="172"/>
                      <a:pt x="71" y="218"/>
                    </a:cubicBezTo>
                    <a:cubicBezTo>
                      <a:pt x="66" y="244"/>
                      <a:pt x="56" y="268"/>
                      <a:pt x="48" y="293"/>
                    </a:cubicBezTo>
                    <a:cubicBezTo>
                      <a:pt x="40" y="318"/>
                      <a:pt x="30" y="341"/>
                      <a:pt x="17" y="363"/>
                    </a:cubicBezTo>
                    <a:cubicBezTo>
                      <a:pt x="10" y="375"/>
                      <a:pt x="0" y="386"/>
                      <a:pt x="15" y="399"/>
                    </a:cubicBezTo>
                    <a:cubicBezTo>
                      <a:pt x="17" y="401"/>
                      <a:pt x="17" y="406"/>
                      <a:pt x="21" y="406"/>
                    </a:cubicBezTo>
                    <a:cubicBezTo>
                      <a:pt x="25" y="405"/>
                      <a:pt x="26" y="402"/>
                      <a:pt x="27" y="398"/>
                    </a:cubicBezTo>
                    <a:cubicBezTo>
                      <a:pt x="38" y="377"/>
                      <a:pt x="52" y="357"/>
                      <a:pt x="51" y="331"/>
                    </a:cubicBezTo>
                    <a:cubicBezTo>
                      <a:pt x="51" y="327"/>
                      <a:pt x="53" y="323"/>
                      <a:pt x="55" y="319"/>
                    </a:cubicBezTo>
                    <a:cubicBezTo>
                      <a:pt x="71" y="292"/>
                      <a:pt x="78" y="262"/>
                      <a:pt x="84" y="232"/>
                    </a:cubicBezTo>
                    <a:cubicBezTo>
                      <a:pt x="90" y="205"/>
                      <a:pt x="97" y="178"/>
                      <a:pt x="96" y="151"/>
                    </a:cubicBezTo>
                    <a:cubicBezTo>
                      <a:pt x="95" y="120"/>
                      <a:pt x="94" y="89"/>
                      <a:pt x="84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335" name="任意多边形 8">
                <a:extLst>
                  <a:ext uri="{FF2B5EF4-FFF2-40B4-BE49-F238E27FC236}">
                    <a16:creationId xmlns:a16="http://schemas.microsoft.com/office/drawing/2014/main" id="{3F3EC659-8846-40CD-8903-3254B64382EC}"/>
                  </a:ext>
                </a:extLst>
              </p:cNvPr>
              <p:cNvSpPr/>
              <p:nvPr/>
            </p:nvSpPr>
            <p:spPr bwMode="auto">
              <a:xfrm>
                <a:off x="5151976" y="4891159"/>
                <a:ext cx="933242" cy="233610"/>
              </a:xfrm>
              <a:custGeom>
                <a:avLst/>
                <a:gdLst>
                  <a:gd name="T0" fmla="*/ 2 w 328"/>
                  <a:gd name="T1" fmla="*/ 6 h 82"/>
                  <a:gd name="T2" fmla="*/ 7 w 328"/>
                  <a:gd name="T3" fmla="*/ 14 h 82"/>
                  <a:gd name="T4" fmla="*/ 120 w 328"/>
                  <a:gd name="T5" fmla="*/ 59 h 82"/>
                  <a:gd name="T6" fmla="*/ 188 w 328"/>
                  <a:gd name="T7" fmla="*/ 72 h 82"/>
                  <a:gd name="T8" fmla="*/ 328 w 328"/>
                  <a:gd name="T9" fmla="*/ 82 h 82"/>
                  <a:gd name="T10" fmla="*/ 318 w 328"/>
                  <a:gd name="T11" fmla="*/ 77 h 82"/>
                  <a:gd name="T12" fmla="*/ 217 w 328"/>
                  <a:gd name="T13" fmla="*/ 65 h 82"/>
                  <a:gd name="T14" fmla="*/ 190 w 328"/>
                  <a:gd name="T15" fmla="*/ 59 h 82"/>
                  <a:gd name="T16" fmla="*/ 12 w 328"/>
                  <a:gd name="T17" fmla="*/ 7 h 82"/>
                  <a:gd name="T18" fmla="*/ 2 w 328"/>
                  <a:gd name="T19" fmla="*/ 6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28" h="82">
                    <a:moveTo>
                      <a:pt x="2" y="6"/>
                    </a:moveTo>
                    <a:cubicBezTo>
                      <a:pt x="0" y="11"/>
                      <a:pt x="5" y="12"/>
                      <a:pt x="7" y="14"/>
                    </a:cubicBezTo>
                    <a:cubicBezTo>
                      <a:pt x="43" y="34"/>
                      <a:pt x="81" y="47"/>
                      <a:pt x="120" y="59"/>
                    </a:cubicBezTo>
                    <a:cubicBezTo>
                      <a:pt x="142" y="65"/>
                      <a:pt x="165" y="67"/>
                      <a:pt x="188" y="72"/>
                    </a:cubicBezTo>
                    <a:cubicBezTo>
                      <a:pt x="233" y="80"/>
                      <a:pt x="278" y="82"/>
                      <a:pt x="328" y="82"/>
                    </a:cubicBezTo>
                    <a:cubicBezTo>
                      <a:pt x="322" y="79"/>
                      <a:pt x="320" y="77"/>
                      <a:pt x="318" y="77"/>
                    </a:cubicBezTo>
                    <a:cubicBezTo>
                      <a:pt x="284" y="71"/>
                      <a:pt x="250" y="72"/>
                      <a:pt x="217" y="65"/>
                    </a:cubicBezTo>
                    <a:cubicBezTo>
                      <a:pt x="208" y="63"/>
                      <a:pt x="199" y="59"/>
                      <a:pt x="190" y="59"/>
                    </a:cubicBezTo>
                    <a:cubicBezTo>
                      <a:pt x="126" y="58"/>
                      <a:pt x="68" y="36"/>
                      <a:pt x="12" y="7"/>
                    </a:cubicBezTo>
                    <a:cubicBezTo>
                      <a:pt x="9" y="6"/>
                      <a:pt x="5" y="0"/>
                      <a:pt x="2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336" name="任意多边形 9">
                <a:extLst>
                  <a:ext uri="{FF2B5EF4-FFF2-40B4-BE49-F238E27FC236}">
                    <a16:creationId xmlns:a16="http://schemas.microsoft.com/office/drawing/2014/main" id="{CBA424F9-E31F-4848-A564-99CB17D7DBD8}"/>
                  </a:ext>
                </a:extLst>
              </p:cNvPr>
              <p:cNvSpPr/>
              <p:nvPr/>
            </p:nvSpPr>
            <p:spPr bwMode="auto">
              <a:xfrm>
                <a:off x="7371869" y="3439183"/>
                <a:ext cx="173710" cy="676870"/>
              </a:xfrm>
              <a:custGeom>
                <a:avLst/>
                <a:gdLst>
                  <a:gd name="T0" fmla="*/ 15 w 61"/>
                  <a:gd name="T1" fmla="*/ 199 h 238"/>
                  <a:gd name="T2" fmla="*/ 26 w 61"/>
                  <a:gd name="T3" fmla="*/ 170 h 238"/>
                  <a:gd name="T4" fmla="*/ 20 w 61"/>
                  <a:gd name="T5" fmla="*/ 238 h 238"/>
                  <a:gd name="T6" fmla="*/ 54 w 61"/>
                  <a:gd name="T7" fmla="*/ 0 h 238"/>
                  <a:gd name="T8" fmla="*/ 29 w 61"/>
                  <a:gd name="T9" fmla="*/ 155 h 238"/>
                  <a:gd name="T10" fmla="*/ 27 w 61"/>
                  <a:gd name="T11" fmla="*/ 105 h 238"/>
                  <a:gd name="T12" fmla="*/ 11 w 61"/>
                  <a:gd name="T13" fmla="*/ 166 h 238"/>
                  <a:gd name="T14" fmla="*/ 15 w 61"/>
                  <a:gd name="T15" fmla="*/ 199 h 2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1" h="238">
                    <a:moveTo>
                      <a:pt x="15" y="199"/>
                    </a:moveTo>
                    <a:cubicBezTo>
                      <a:pt x="17" y="188"/>
                      <a:pt x="19" y="179"/>
                      <a:pt x="26" y="170"/>
                    </a:cubicBezTo>
                    <a:cubicBezTo>
                      <a:pt x="27" y="194"/>
                      <a:pt x="17" y="215"/>
                      <a:pt x="20" y="238"/>
                    </a:cubicBezTo>
                    <a:cubicBezTo>
                      <a:pt x="47" y="161"/>
                      <a:pt x="61" y="82"/>
                      <a:pt x="54" y="0"/>
                    </a:cubicBezTo>
                    <a:cubicBezTo>
                      <a:pt x="49" y="52"/>
                      <a:pt x="49" y="105"/>
                      <a:pt x="29" y="155"/>
                    </a:cubicBezTo>
                    <a:cubicBezTo>
                      <a:pt x="27" y="139"/>
                      <a:pt x="37" y="124"/>
                      <a:pt x="27" y="105"/>
                    </a:cubicBezTo>
                    <a:cubicBezTo>
                      <a:pt x="20" y="127"/>
                      <a:pt x="13" y="146"/>
                      <a:pt x="11" y="166"/>
                    </a:cubicBezTo>
                    <a:cubicBezTo>
                      <a:pt x="11" y="176"/>
                      <a:pt x="0" y="188"/>
                      <a:pt x="15" y="19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337" name="任意多边形 10">
                <a:extLst>
                  <a:ext uri="{FF2B5EF4-FFF2-40B4-BE49-F238E27FC236}">
                    <a16:creationId xmlns:a16="http://schemas.microsoft.com/office/drawing/2014/main" id="{734B4D34-6899-4BDA-9ABE-B05AA976C86E}"/>
                  </a:ext>
                </a:extLst>
              </p:cNvPr>
              <p:cNvSpPr/>
              <p:nvPr/>
            </p:nvSpPr>
            <p:spPr bwMode="auto">
              <a:xfrm>
                <a:off x="6285284" y="5073254"/>
                <a:ext cx="304292" cy="122196"/>
              </a:xfrm>
              <a:custGeom>
                <a:avLst/>
                <a:gdLst>
                  <a:gd name="T0" fmla="*/ 76 w 107"/>
                  <a:gd name="T1" fmla="*/ 3 h 43"/>
                  <a:gd name="T2" fmla="*/ 0 w 107"/>
                  <a:gd name="T3" fmla="*/ 24 h 43"/>
                  <a:gd name="T4" fmla="*/ 37 w 107"/>
                  <a:gd name="T5" fmla="*/ 23 h 43"/>
                  <a:gd name="T6" fmla="*/ 59 w 107"/>
                  <a:gd name="T7" fmla="*/ 34 h 43"/>
                  <a:gd name="T8" fmla="*/ 65 w 107"/>
                  <a:gd name="T9" fmla="*/ 41 h 43"/>
                  <a:gd name="T10" fmla="*/ 102 w 107"/>
                  <a:gd name="T11" fmla="*/ 25 h 43"/>
                  <a:gd name="T12" fmla="*/ 105 w 107"/>
                  <a:gd name="T13" fmla="*/ 17 h 43"/>
                  <a:gd name="T14" fmla="*/ 76 w 107"/>
                  <a:gd name="T15" fmla="*/ 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7" h="43">
                    <a:moveTo>
                      <a:pt x="76" y="3"/>
                    </a:moveTo>
                    <a:cubicBezTo>
                      <a:pt x="52" y="10"/>
                      <a:pt x="27" y="17"/>
                      <a:pt x="0" y="24"/>
                    </a:cubicBezTo>
                    <a:cubicBezTo>
                      <a:pt x="14" y="23"/>
                      <a:pt x="27" y="29"/>
                      <a:pt x="37" y="23"/>
                    </a:cubicBezTo>
                    <a:cubicBezTo>
                      <a:pt x="53" y="14"/>
                      <a:pt x="56" y="21"/>
                      <a:pt x="59" y="34"/>
                    </a:cubicBezTo>
                    <a:cubicBezTo>
                      <a:pt x="59" y="37"/>
                      <a:pt x="59" y="43"/>
                      <a:pt x="65" y="41"/>
                    </a:cubicBezTo>
                    <a:cubicBezTo>
                      <a:pt x="78" y="37"/>
                      <a:pt x="92" y="36"/>
                      <a:pt x="102" y="25"/>
                    </a:cubicBezTo>
                    <a:cubicBezTo>
                      <a:pt x="103" y="23"/>
                      <a:pt x="107" y="22"/>
                      <a:pt x="105" y="17"/>
                    </a:cubicBezTo>
                    <a:cubicBezTo>
                      <a:pt x="102" y="8"/>
                      <a:pt x="86" y="0"/>
                      <a:pt x="76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338" name="任意多边形 11">
                <a:extLst>
                  <a:ext uri="{FF2B5EF4-FFF2-40B4-BE49-F238E27FC236}">
                    <a16:creationId xmlns:a16="http://schemas.microsoft.com/office/drawing/2014/main" id="{C095E880-BFEB-4693-A359-D0470E55B3D7}"/>
                  </a:ext>
                </a:extLst>
              </p:cNvPr>
              <p:cNvSpPr/>
              <p:nvPr/>
            </p:nvSpPr>
            <p:spPr bwMode="auto">
              <a:xfrm>
                <a:off x="6008546" y="1952465"/>
                <a:ext cx="144958" cy="43128"/>
              </a:xfrm>
              <a:custGeom>
                <a:avLst/>
                <a:gdLst>
                  <a:gd name="T0" fmla="*/ 8 w 51"/>
                  <a:gd name="T1" fmla="*/ 11 h 15"/>
                  <a:gd name="T2" fmla="*/ 51 w 51"/>
                  <a:gd name="T3" fmla="*/ 8 h 15"/>
                  <a:gd name="T4" fmla="*/ 8 w 51"/>
                  <a:gd name="T5" fmla="*/ 2 h 15"/>
                  <a:gd name="T6" fmla="*/ 0 w 51"/>
                  <a:gd name="T7" fmla="*/ 4 h 15"/>
                  <a:gd name="T8" fmla="*/ 8 w 51"/>
                  <a:gd name="T9" fmla="*/ 1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15">
                    <a:moveTo>
                      <a:pt x="8" y="11"/>
                    </a:moveTo>
                    <a:cubicBezTo>
                      <a:pt x="22" y="15"/>
                      <a:pt x="35" y="13"/>
                      <a:pt x="51" y="8"/>
                    </a:cubicBezTo>
                    <a:cubicBezTo>
                      <a:pt x="36" y="3"/>
                      <a:pt x="22" y="3"/>
                      <a:pt x="8" y="2"/>
                    </a:cubicBezTo>
                    <a:cubicBezTo>
                      <a:pt x="6" y="2"/>
                      <a:pt x="1" y="0"/>
                      <a:pt x="0" y="4"/>
                    </a:cubicBezTo>
                    <a:cubicBezTo>
                      <a:pt x="0" y="8"/>
                      <a:pt x="3" y="10"/>
                      <a:pt x="8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339" name="任意多边形 12">
                <a:extLst>
                  <a:ext uri="{FF2B5EF4-FFF2-40B4-BE49-F238E27FC236}">
                    <a16:creationId xmlns:a16="http://schemas.microsoft.com/office/drawing/2014/main" id="{42C25CAA-240C-4E1E-A68C-F3594DA884F8}"/>
                  </a:ext>
                </a:extLst>
              </p:cNvPr>
              <p:cNvSpPr/>
              <p:nvPr/>
            </p:nvSpPr>
            <p:spPr bwMode="auto">
              <a:xfrm>
                <a:off x="4992643" y="4816883"/>
                <a:ext cx="113810" cy="65890"/>
              </a:xfrm>
              <a:custGeom>
                <a:avLst/>
                <a:gdLst>
                  <a:gd name="T0" fmla="*/ 0 w 40"/>
                  <a:gd name="T1" fmla="*/ 2 h 23"/>
                  <a:gd name="T2" fmla="*/ 29 w 40"/>
                  <a:gd name="T3" fmla="*/ 21 h 23"/>
                  <a:gd name="T4" fmla="*/ 37 w 40"/>
                  <a:gd name="T5" fmla="*/ 20 h 23"/>
                  <a:gd name="T6" fmla="*/ 35 w 40"/>
                  <a:gd name="T7" fmla="*/ 13 h 23"/>
                  <a:gd name="T8" fmla="*/ 0 w 40"/>
                  <a:gd name="T9" fmla="*/ 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23">
                    <a:moveTo>
                      <a:pt x="0" y="2"/>
                    </a:moveTo>
                    <a:cubicBezTo>
                      <a:pt x="10" y="7"/>
                      <a:pt x="19" y="15"/>
                      <a:pt x="29" y="21"/>
                    </a:cubicBezTo>
                    <a:cubicBezTo>
                      <a:pt x="32" y="22"/>
                      <a:pt x="35" y="23"/>
                      <a:pt x="37" y="20"/>
                    </a:cubicBezTo>
                    <a:cubicBezTo>
                      <a:pt x="40" y="17"/>
                      <a:pt x="36" y="15"/>
                      <a:pt x="35" y="13"/>
                    </a:cubicBezTo>
                    <a:cubicBezTo>
                      <a:pt x="27" y="0"/>
                      <a:pt x="13" y="2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340" name="任意多边形 13">
                <a:extLst>
                  <a:ext uri="{FF2B5EF4-FFF2-40B4-BE49-F238E27FC236}">
                    <a16:creationId xmlns:a16="http://schemas.microsoft.com/office/drawing/2014/main" id="{20F4ADB7-FD32-40C7-8877-5050FEC86C9A}"/>
                  </a:ext>
                </a:extLst>
              </p:cNvPr>
              <p:cNvSpPr/>
              <p:nvPr/>
            </p:nvSpPr>
            <p:spPr bwMode="auto">
              <a:xfrm>
                <a:off x="7280821" y="4318515"/>
                <a:ext cx="80266" cy="128186"/>
              </a:xfrm>
              <a:custGeom>
                <a:avLst/>
                <a:gdLst>
                  <a:gd name="T0" fmla="*/ 0 w 28"/>
                  <a:gd name="T1" fmla="*/ 45 h 45"/>
                  <a:gd name="T2" fmla="*/ 28 w 28"/>
                  <a:gd name="T3" fmla="*/ 0 h 45"/>
                  <a:gd name="T4" fmla="*/ 0 w 28"/>
                  <a:gd name="T5" fmla="*/ 4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45">
                    <a:moveTo>
                      <a:pt x="0" y="45"/>
                    </a:moveTo>
                    <a:cubicBezTo>
                      <a:pt x="11" y="31"/>
                      <a:pt x="24" y="18"/>
                      <a:pt x="28" y="0"/>
                    </a:cubicBezTo>
                    <a:cubicBezTo>
                      <a:pt x="14" y="12"/>
                      <a:pt x="12" y="32"/>
                      <a:pt x="0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341" name="任意多边形 14">
                <a:extLst>
                  <a:ext uri="{FF2B5EF4-FFF2-40B4-BE49-F238E27FC236}">
                    <a16:creationId xmlns:a16="http://schemas.microsoft.com/office/drawing/2014/main" id="{D33E4C04-AC2D-4209-82AD-A072FAC6F1D0}"/>
                  </a:ext>
                </a:extLst>
              </p:cNvPr>
              <p:cNvSpPr/>
              <p:nvPr/>
            </p:nvSpPr>
            <p:spPr bwMode="auto">
              <a:xfrm>
                <a:off x="7437759" y="3654823"/>
                <a:ext cx="37138" cy="65890"/>
              </a:xfrm>
              <a:custGeom>
                <a:avLst/>
                <a:gdLst>
                  <a:gd name="T0" fmla="*/ 6 w 13"/>
                  <a:gd name="T1" fmla="*/ 23 h 23"/>
                  <a:gd name="T2" fmla="*/ 10 w 13"/>
                  <a:gd name="T3" fmla="*/ 22 h 23"/>
                  <a:gd name="T4" fmla="*/ 12 w 13"/>
                  <a:gd name="T5" fmla="*/ 11 h 23"/>
                  <a:gd name="T6" fmla="*/ 6 w 13"/>
                  <a:gd name="T7" fmla="*/ 4 h 23"/>
                  <a:gd name="T8" fmla="*/ 8 w 13"/>
                  <a:gd name="T9" fmla="*/ 1 h 23"/>
                  <a:gd name="T10" fmla="*/ 3 w 13"/>
                  <a:gd name="T11" fmla="*/ 1 h 23"/>
                  <a:gd name="T12" fmla="*/ 2 w 13"/>
                  <a:gd name="T13" fmla="*/ 14 h 23"/>
                  <a:gd name="T14" fmla="*/ 6 w 13"/>
                  <a:gd name="T15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" h="23">
                    <a:moveTo>
                      <a:pt x="6" y="23"/>
                    </a:moveTo>
                    <a:cubicBezTo>
                      <a:pt x="7" y="23"/>
                      <a:pt x="9" y="22"/>
                      <a:pt x="10" y="22"/>
                    </a:cubicBezTo>
                    <a:cubicBezTo>
                      <a:pt x="12" y="18"/>
                      <a:pt x="13" y="15"/>
                      <a:pt x="12" y="11"/>
                    </a:cubicBezTo>
                    <a:cubicBezTo>
                      <a:pt x="10" y="8"/>
                      <a:pt x="6" y="7"/>
                      <a:pt x="6" y="4"/>
                    </a:cubicBezTo>
                    <a:cubicBezTo>
                      <a:pt x="7" y="3"/>
                      <a:pt x="7" y="2"/>
                      <a:pt x="8" y="1"/>
                    </a:cubicBezTo>
                    <a:cubicBezTo>
                      <a:pt x="6" y="1"/>
                      <a:pt x="4" y="0"/>
                      <a:pt x="3" y="1"/>
                    </a:cubicBezTo>
                    <a:cubicBezTo>
                      <a:pt x="0" y="5"/>
                      <a:pt x="1" y="10"/>
                      <a:pt x="2" y="14"/>
                    </a:cubicBezTo>
                    <a:cubicBezTo>
                      <a:pt x="3" y="17"/>
                      <a:pt x="1" y="22"/>
                      <a:pt x="6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342" name="任意多边形 15">
                <a:extLst>
                  <a:ext uri="{FF2B5EF4-FFF2-40B4-BE49-F238E27FC236}">
                    <a16:creationId xmlns:a16="http://schemas.microsoft.com/office/drawing/2014/main" id="{8AC42BAB-F31A-4BB7-AF56-0B834A283180}"/>
                  </a:ext>
                </a:extLst>
              </p:cNvPr>
              <p:cNvSpPr/>
              <p:nvPr/>
            </p:nvSpPr>
            <p:spPr bwMode="auto">
              <a:xfrm>
                <a:off x="4713508" y="4566500"/>
                <a:ext cx="68286" cy="70682"/>
              </a:xfrm>
              <a:custGeom>
                <a:avLst/>
                <a:gdLst>
                  <a:gd name="T0" fmla="*/ 24 w 24"/>
                  <a:gd name="T1" fmla="*/ 25 h 25"/>
                  <a:gd name="T2" fmla="*/ 0 w 24"/>
                  <a:gd name="T3" fmla="*/ 0 h 25"/>
                  <a:gd name="T4" fmla="*/ 24 w 24"/>
                  <a:gd name="T5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4" h="25">
                    <a:moveTo>
                      <a:pt x="24" y="25"/>
                    </a:moveTo>
                    <a:cubicBezTo>
                      <a:pt x="20" y="13"/>
                      <a:pt x="10" y="7"/>
                      <a:pt x="0" y="0"/>
                    </a:cubicBezTo>
                    <a:cubicBezTo>
                      <a:pt x="7" y="10"/>
                      <a:pt x="13" y="19"/>
                      <a:pt x="24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343" name="任意多边形 16">
                <a:extLst>
                  <a:ext uri="{FF2B5EF4-FFF2-40B4-BE49-F238E27FC236}">
                    <a16:creationId xmlns:a16="http://schemas.microsoft.com/office/drawing/2014/main" id="{0E2144BF-A950-4D62-9EA3-0FA5D4044105}"/>
                  </a:ext>
                </a:extLst>
              </p:cNvPr>
              <p:cNvSpPr/>
              <p:nvPr/>
            </p:nvSpPr>
            <p:spPr bwMode="auto">
              <a:xfrm>
                <a:off x="4814140" y="1619422"/>
                <a:ext cx="3201054" cy="3474198"/>
              </a:xfrm>
              <a:custGeom>
                <a:avLst/>
                <a:gdLst>
                  <a:gd name="T0" fmla="*/ 1104 w 1125"/>
                  <a:gd name="T1" fmla="*/ 587 h 1220"/>
                  <a:gd name="T2" fmla="*/ 1118 w 1125"/>
                  <a:gd name="T3" fmla="*/ 570 h 1220"/>
                  <a:gd name="T4" fmla="*/ 1102 w 1125"/>
                  <a:gd name="T5" fmla="*/ 544 h 1220"/>
                  <a:gd name="T6" fmla="*/ 1106 w 1125"/>
                  <a:gd name="T7" fmla="*/ 479 h 1220"/>
                  <a:gd name="T8" fmla="*/ 1104 w 1125"/>
                  <a:gd name="T9" fmla="*/ 464 h 1220"/>
                  <a:gd name="T10" fmla="*/ 1086 w 1125"/>
                  <a:gd name="T11" fmla="*/ 404 h 1220"/>
                  <a:gd name="T12" fmla="*/ 1077 w 1125"/>
                  <a:gd name="T13" fmla="*/ 371 h 1220"/>
                  <a:gd name="T14" fmla="*/ 1041 w 1125"/>
                  <a:gd name="T15" fmla="*/ 303 h 1220"/>
                  <a:gd name="T16" fmla="*/ 1017 w 1125"/>
                  <a:gd name="T17" fmla="*/ 275 h 1220"/>
                  <a:gd name="T18" fmla="*/ 995 w 1125"/>
                  <a:gd name="T19" fmla="*/ 252 h 1220"/>
                  <a:gd name="T20" fmla="*/ 921 w 1125"/>
                  <a:gd name="T21" fmla="*/ 168 h 1220"/>
                  <a:gd name="T22" fmla="*/ 877 w 1125"/>
                  <a:gd name="T23" fmla="*/ 130 h 1220"/>
                  <a:gd name="T24" fmla="*/ 797 w 1125"/>
                  <a:gd name="T25" fmla="*/ 82 h 1220"/>
                  <a:gd name="T26" fmla="*/ 702 w 1125"/>
                  <a:gd name="T27" fmla="*/ 41 h 1220"/>
                  <a:gd name="T28" fmla="*/ 654 w 1125"/>
                  <a:gd name="T29" fmla="*/ 24 h 1220"/>
                  <a:gd name="T30" fmla="*/ 569 w 1125"/>
                  <a:gd name="T31" fmla="*/ 9 h 1220"/>
                  <a:gd name="T32" fmla="*/ 560 w 1125"/>
                  <a:gd name="T33" fmla="*/ 15 h 1220"/>
                  <a:gd name="T34" fmla="*/ 565 w 1125"/>
                  <a:gd name="T35" fmla="*/ 27 h 1220"/>
                  <a:gd name="T36" fmla="*/ 599 w 1125"/>
                  <a:gd name="T37" fmla="*/ 39 h 1220"/>
                  <a:gd name="T38" fmla="*/ 604 w 1125"/>
                  <a:gd name="T39" fmla="*/ 34 h 1220"/>
                  <a:gd name="T40" fmla="*/ 622 w 1125"/>
                  <a:gd name="T41" fmla="*/ 33 h 1220"/>
                  <a:gd name="T42" fmla="*/ 645 w 1125"/>
                  <a:gd name="T43" fmla="*/ 42 h 1220"/>
                  <a:gd name="T44" fmla="*/ 660 w 1125"/>
                  <a:gd name="T45" fmla="*/ 43 h 1220"/>
                  <a:gd name="T46" fmla="*/ 719 w 1125"/>
                  <a:gd name="T47" fmla="*/ 64 h 1220"/>
                  <a:gd name="T48" fmla="*/ 780 w 1125"/>
                  <a:gd name="T49" fmla="*/ 88 h 1220"/>
                  <a:gd name="T50" fmla="*/ 815 w 1125"/>
                  <a:gd name="T51" fmla="*/ 112 h 1220"/>
                  <a:gd name="T52" fmla="*/ 894 w 1125"/>
                  <a:gd name="T53" fmla="*/ 165 h 1220"/>
                  <a:gd name="T54" fmla="*/ 920 w 1125"/>
                  <a:gd name="T55" fmla="*/ 181 h 1220"/>
                  <a:gd name="T56" fmla="*/ 1018 w 1125"/>
                  <a:gd name="T57" fmla="*/ 306 h 1220"/>
                  <a:gd name="T58" fmla="*/ 1058 w 1125"/>
                  <a:gd name="T59" fmla="*/ 403 h 1220"/>
                  <a:gd name="T60" fmla="*/ 1084 w 1125"/>
                  <a:gd name="T61" fmla="*/ 527 h 1220"/>
                  <a:gd name="T62" fmla="*/ 1085 w 1125"/>
                  <a:gd name="T63" fmla="*/ 539 h 1220"/>
                  <a:gd name="T64" fmla="*/ 1085 w 1125"/>
                  <a:gd name="T65" fmla="*/ 636 h 1220"/>
                  <a:gd name="T66" fmla="*/ 1084 w 1125"/>
                  <a:gd name="T67" fmla="*/ 742 h 1220"/>
                  <a:gd name="T68" fmla="*/ 1054 w 1125"/>
                  <a:gd name="T69" fmla="*/ 834 h 1220"/>
                  <a:gd name="T70" fmla="*/ 1016 w 1125"/>
                  <a:gd name="T71" fmla="*/ 908 h 1220"/>
                  <a:gd name="T72" fmla="*/ 900 w 1125"/>
                  <a:gd name="T73" fmla="*/ 1053 h 1220"/>
                  <a:gd name="T74" fmla="*/ 660 w 1125"/>
                  <a:gd name="T75" fmla="*/ 1164 h 1220"/>
                  <a:gd name="T76" fmla="*/ 520 w 1125"/>
                  <a:gd name="T77" fmla="*/ 1179 h 1220"/>
                  <a:gd name="T78" fmla="*/ 439 w 1125"/>
                  <a:gd name="T79" fmla="*/ 1166 h 1220"/>
                  <a:gd name="T80" fmla="*/ 379 w 1125"/>
                  <a:gd name="T81" fmla="*/ 1153 h 1220"/>
                  <a:gd name="T82" fmla="*/ 289 w 1125"/>
                  <a:gd name="T83" fmla="*/ 1120 h 1220"/>
                  <a:gd name="T84" fmla="*/ 214 w 1125"/>
                  <a:gd name="T85" fmla="*/ 1090 h 1220"/>
                  <a:gd name="T86" fmla="*/ 97 w 1125"/>
                  <a:gd name="T87" fmla="*/ 1004 h 1220"/>
                  <a:gd name="T88" fmla="*/ 71 w 1125"/>
                  <a:gd name="T89" fmla="*/ 981 h 1220"/>
                  <a:gd name="T90" fmla="*/ 25 w 1125"/>
                  <a:gd name="T91" fmla="*/ 932 h 1220"/>
                  <a:gd name="T92" fmla="*/ 0 w 1125"/>
                  <a:gd name="T93" fmla="*/ 891 h 1220"/>
                  <a:gd name="T94" fmla="*/ 59 w 1125"/>
                  <a:gd name="T95" fmla="*/ 1000 h 1220"/>
                  <a:gd name="T96" fmla="*/ 173 w 1125"/>
                  <a:gd name="T97" fmla="*/ 1107 h 1220"/>
                  <a:gd name="T98" fmla="*/ 293 w 1125"/>
                  <a:gd name="T99" fmla="*/ 1172 h 1220"/>
                  <a:gd name="T100" fmla="*/ 412 w 1125"/>
                  <a:gd name="T101" fmla="*/ 1212 h 1220"/>
                  <a:gd name="T102" fmla="*/ 610 w 1125"/>
                  <a:gd name="T103" fmla="*/ 1208 h 1220"/>
                  <a:gd name="T104" fmla="*/ 659 w 1125"/>
                  <a:gd name="T105" fmla="*/ 1196 h 1220"/>
                  <a:gd name="T106" fmla="*/ 799 w 1125"/>
                  <a:gd name="T107" fmla="*/ 1146 h 1220"/>
                  <a:gd name="T108" fmla="*/ 869 w 1125"/>
                  <a:gd name="T109" fmla="*/ 1099 h 1220"/>
                  <a:gd name="T110" fmla="*/ 941 w 1125"/>
                  <a:gd name="T111" fmla="*/ 1038 h 1220"/>
                  <a:gd name="T112" fmla="*/ 1024 w 1125"/>
                  <a:gd name="T113" fmla="*/ 942 h 1220"/>
                  <a:gd name="T114" fmla="*/ 1069 w 1125"/>
                  <a:gd name="T115" fmla="*/ 862 h 1220"/>
                  <a:gd name="T116" fmla="*/ 1099 w 1125"/>
                  <a:gd name="T117" fmla="*/ 736 h 1220"/>
                  <a:gd name="T118" fmla="*/ 1108 w 1125"/>
                  <a:gd name="T119" fmla="*/ 708 h 1220"/>
                  <a:gd name="T120" fmla="*/ 1114 w 1125"/>
                  <a:gd name="T121" fmla="*/ 635 h 1220"/>
                  <a:gd name="T122" fmla="*/ 1104 w 1125"/>
                  <a:gd name="T123" fmla="*/ 587 h 12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125" h="1220">
                    <a:moveTo>
                      <a:pt x="1104" y="587"/>
                    </a:moveTo>
                    <a:cubicBezTo>
                      <a:pt x="1104" y="575"/>
                      <a:pt x="1107" y="571"/>
                      <a:pt x="1118" y="570"/>
                    </a:cubicBezTo>
                    <a:cubicBezTo>
                      <a:pt x="1103" y="561"/>
                      <a:pt x="1103" y="561"/>
                      <a:pt x="1102" y="544"/>
                    </a:cubicBezTo>
                    <a:cubicBezTo>
                      <a:pt x="1101" y="523"/>
                      <a:pt x="1097" y="501"/>
                      <a:pt x="1106" y="479"/>
                    </a:cubicBezTo>
                    <a:cubicBezTo>
                      <a:pt x="1107" y="475"/>
                      <a:pt x="1106" y="469"/>
                      <a:pt x="1104" y="464"/>
                    </a:cubicBezTo>
                    <a:cubicBezTo>
                      <a:pt x="1097" y="445"/>
                      <a:pt x="1096" y="423"/>
                      <a:pt x="1086" y="404"/>
                    </a:cubicBezTo>
                    <a:cubicBezTo>
                      <a:pt x="1080" y="394"/>
                      <a:pt x="1081" y="382"/>
                      <a:pt x="1077" y="371"/>
                    </a:cubicBezTo>
                    <a:cubicBezTo>
                      <a:pt x="1067" y="347"/>
                      <a:pt x="1052" y="326"/>
                      <a:pt x="1041" y="303"/>
                    </a:cubicBezTo>
                    <a:cubicBezTo>
                      <a:pt x="1035" y="291"/>
                      <a:pt x="1027" y="282"/>
                      <a:pt x="1017" y="275"/>
                    </a:cubicBezTo>
                    <a:cubicBezTo>
                      <a:pt x="1009" y="269"/>
                      <a:pt x="1001" y="261"/>
                      <a:pt x="995" y="252"/>
                    </a:cubicBezTo>
                    <a:cubicBezTo>
                      <a:pt x="971" y="224"/>
                      <a:pt x="951" y="192"/>
                      <a:pt x="921" y="168"/>
                    </a:cubicBezTo>
                    <a:cubicBezTo>
                      <a:pt x="906" y="156"/>
                      <a:pt x="893" y="140"/>
                      <a:pt x="877" y="130"/>
                    </a:cubicBezTo>
                    <a:cubicBezTo>
                      <a:pt x="851" y="113"/>
                      <a:pt x="826" y="94"/>
                      <a:pt x="797" y="82"/>
                    </a:cubicBezTo>
                    <a:cubicBezTo>
                      <a:pt x="765" y="69"/>
                      <a:pt x="736" y="49"/>
                      <a:pt x="702" y="41"/>
                    </a:cubicBezTo>
                    <a:cubicBezTo>
                      <a:pt x="685" y="37"/>
                      <a:pt x="669" y="32"/>
                      <a:pt x="654" y="24"/>
                    </a:cubicBezTo>
                    <a:cubicBezTo>
                      <a:pt x="627" y="10"/>
                      <a:pt x="600" y="0"/>
                      <a:pt x="569" y="9"/>
                    </a:cubicBezTo>
                    <a:cubicBezTo>
                      <a:pt x="564" y="11"/>
                      <a:pt x="561" y="10"/>
                      <a:pt x="560" y="15"/>
                    </a:cubicBezTo>
                    <a:cubicBezTo>
                      <a:pt x="560" y="20"/>
                      <a:pt x="561" y="25"/>
                      <a:pt x="565" y="27"/>
                    </a:cubicBezTo>
                    <a:cubicBezTo>
                      <a:pt x="576" y="32"/>
                      <a:pt x="589" y="29"/>
                      <a:pt x="599" y="39"/>
                    </a:cubicBezTo>
                    <a:cubicBezTo>
                      <a:pt x="600" y="40"/>
                      <a:pt x="603" y="36"/>
                      <a:pt x="604" y="34"/>
                    </a:cubicBezTo>
                    <a:cubicBezTo>
                      <a:pt x="609" y="22"/>
                      <a:pt x="617" y="26"/>
                      <a:pt x="622" y="33"/>
                    </a:cubicBezTo>
                    <a:cubicBezTo>
                      <a:pt x="628" y="42"/>
                      <a:pt x="636" y="43"/>
                      <a:pt x="645" y="42"/>
                    </a:cubicBezTo>
                    <a:cubicBezTo>
                      <a:pt x="651" y="41"/>
                      <a:pt x="655" y="42"/>
                      <a:pt x="660" y="43"/>
                    </a:cubicBezTo>
                    <a:cubicBezTo>
                      <a:pt x="680" y="48"/>
                      <a:pt x="700" y="55"/>
                      <a:pt x="719" y="64"/>
                    </a:cubicBezTo>
                    <a:cubicBezTo>
                      <a:pt x="739" y="73"/>
                      <a:pt x="761" y="75"/>
                      <a:pt x="780" y="88"/>
                    </a:cubicBezTo>
                    <a:cubicBezTo>
                      <a:pt x="792" y="96"/>
                      <a:pt x="802" y="105"/>
                      <a:pt x="815" y="112"/>
                    </a:cubicBezTo>
                    <a:cubicBezTo>
                      <a:pt x="842" y="128"/>
                      <a:pt x="871" y="142"/>
                      <a:pt x="894" y="165"/>
                    </a:cubicBezTo>
                    <a:cubicBezTo>
                      <a:pt x="900" y="172"/>
                      <a:pt x="912" y="172"/>
                      <a:pt x="920" y="181"/>
                    </a:cubicBezTo>
                    <a:cubicBezTo>
                      <a:pt x="954" y="221"/>
                      <a:pt x="991" y="260"/>
                      <a:pt x="1018" y="306"/>
                    </a:cubicBezTo>
                    <a:cubicBezTo>
                      <a:pt x="1036" y="336"/>
                      <a:pt x="1044" y="371"/>
                      <a:pt x="1058" y="403"/>
                    </a:cubicBezTo>
                    <a:cubicBezTo>
                      <a:pt x="1074" y="443"/>
                      <a:pt x="1071" y="487"/>
                      <a:pt x="1084" y="527"/>
                    </a:cubicBezTo>
                    <a:cubicBezTo>
                      <a:pt x="1086" y="531"/>
                      <a:pt x="1085" y="535"/>
                      <a:pt x="1085" y="539"/>
                    </a:cubicBezTo>
                    <a:cubicBezTo>
                      <a:pt x="1085" y="572"/>
                      <a:pt x="1089" y="604"/>
                      <a:pt x="1085" y="636"/>
                    </a:cubicBezTo>
                    <a:cubicBezTo>
                      <a:pt x="1081" y="671"/>
                      <a:pt x="1092" y="706"/>
                      <a:pt x="1084" y="742"/>
                    </a:cubicBezTo>
                    <a:cubicBezTo>
                      <a:pt x="1076" y="773"/>
                      <a:pt x="1064" y="803"/>
                      <a:pt x="1054" y="834"/>
                    </a:cubicBezTo>
                    <a:cubicBezTo>
                      <a:pt x="1045" y="860"/>
                      <a:pt x="1029" y="883"/>
                      <a:pt x="1016" y="908"/>
                    </a:cubicBezTo>
                    <a:cubicBezTo>
                      <a:pt x="987" y="965"/>
                      <a:pt x="948" y="1013"/>
                      <a:pt x="900" y="1053"/>
                    </a:cubicBezTo>
                    <a:cubicBezTo>
                      <a:pt x="830" y="1111"/>
                      <a:pt x="749" y="1147"/>
                      <a:pt x="660" y="1164"/>
                    </a:cubicBezTo>
                    <a:cubicBezTo>
                      <a:pt x="613" y="1173"/>
                      <a:pt x="567" y="1177"/>
                      <a:pt x="520" y="1179"/>
                    </a:cubicBezTo>
                    <a:cubicBezTo>
                      <a:pt x="491" y="1181"/>
                      <a:pt x="466" y="1169"/>
                      <a:pt x="439" y="1166"/>
                    </a:cubicBezTo>
                    <a:cubicBezTo>
                      <a:pt x="419" y="1163"/>
                      <a:pt x="398" y="1159"/>
                      <a:pt x="379" y="1153"/>
                    </a:cubicBezTo>
                    <a:cubicBezTo>
                      <a:pt x="348" y="1143"/>
                      <a:pt x="318" y="1131"/>
                      <a:pt x="289" y="1120"/>
                    </a:cubicBezTo>
                    <a:cubicBezTo>
                      <a:pt x="264" y="1110"/>
                      <a:pt x="237" y="1104"/>
                      <a:pt x="214" y="1090"/>
                    </a:cubicBezTo>
                    <a:cubicBezTo>
                      <a:pt x="173" y="1064"/>
                      <a:pt x="136" y="1032"/>
                      <a:pt x="97" y="1004"/>
                    </a:cubicBezTo>
                    <a:cubicBezTo>
                      <a:pt x="87" y="997"/>
                      <a:pt x="82" y="986"/>
                      <a:pt x="71" y="981"/>
                    </a:cubicBezTo>
                    <a:cubicBezTo>
                      <a:pt x="51" y="970"/>
                      <a:pt x="35" y="954"/>
                      <a:pt x="25" y="932"/>
                    </a:cubicBezTo>
                    <a:cubicBezTo>
                      <a:pt x="18" y="918"/>
                      <a:pt x="8" y="905"/>
                      <a:pt x="0" y="891"/>
                    </a:cubicBezTo>
                    <a:cubicBezTo>
                      <a:pt x="15" y="930"/>
                      <a:pt x="34" y="966"/>
                      <a:pt x="59" y="1000"/>
                    </a:cubicBezTo>
                    <a:cubicBezTo>
                      <a:pt x="91" y="1042"/>
                      <a:pt x="131" y="1076"/>
                      <a:pt x="173" y="1107"/>
                    </a:cubicBezTo>
                    <a:cubicBezTo>
                      <a:pt x="210" y="1135"/>
                      <a:pt x="253" y="1150"/>
                      <a:pt x="293" y="1172"/>
                    </a:cubicBezTo>
                    <a:cubicBezTo>
                      <a:pt x="329" y="1192"/>
                      <a:pt x="370" y="1207"/>
                      <a:pt x="412" y="1212"/>
                    </a:cubicBezTo>
                    <a:cubicBezTo>
                      <a:pt x="478" y="1220"/>
                      <a:pt x="544" y="1213"/>
                      <a:pt x="610" y="1208"/>
                    </a:cubicBezTo>
                    <a:cubicBezTo>
                      <a:pt x="627" y="1206"/>
                      <a:pt x="642" y="1198"/>
                      <a:pt x="659" y="1196"/>
                    </a:cubicBezTo>
                    <a:cubicBezTo>
                      <a:pt x="709" y="1189"/>
                      <a:pt x="756" y="1173"/>
                      <a:pt x="799" y="1146"/>
                    </a:cubicBezTo>
                    <a:cubicBezTo>
                      <a:pt x="824" y="1132"/>
                      <a:pt x="846" y="1115"/>
                      <a:pt x="869" y="1099"/>
                    </a:cubicBezTo>
                    <a:cubicBezTo>
                      <a:pt x="896" y="1081"/>
                      <a:pt x="918" y="1059"/>
                      <a:pt x="941" y="1038"/>
                    </a:cubicBezTo>
                    <a:cubicBezTo>
                      <a:pt x="973" y="1010"/>
                      <a:pt x="997" y="974"/>
                      <a:pt x="1024" y="942"/>
                    </a:cubicBezTo>
                    <a:cubicBezTo>
                      <a:pt x="1045" y="918"/>
                      <a:pt x="1061" y="891"/>
                      <a:pt x="1069" y="862"/>
                    </a:cubicBezTo>
                    <a:cubicBezTo>
                      <a:pt x="1081" y="820"/>
                      <a:pt x="1087" y="778"/>
                      <a:pt x="1099" y="736"/>
                    </a:cubicBezTo>
                    <a:cubicBezTo>
                      <a:pt x="1101" y="727"/>
                      <a:pt x="1103" y="717"/>
                      <a:pt x="1108" y="708"/>
                    </a:cubicBezTo>
                    <a:cubicBezTo>
                      <a:pt x="1121" y="685"/>
                      <a:pt x="1125" y="661"/>
                      <a:pt x="1114" y="635"/>
                    </a:cubicBezTo>
                    <a:cubicBezTo>
                      <a:pt x="1107" y="620"/>
                      <a:pt x="1104" y="604"/>
                      <a:pt x="1104" y="58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344" name="任意多边形 17">
                <a:extLst>
                  <a:ext uri="{FF2B5EF4-FFF2-40B4-BE49-F238E27FC236}">
                    <a16:creationId xmlns:a16="http://schemas.microsoft.com/office/drawing/2014/main" id="{D26E3994-688C-40D3-8891-66A5A6247DBA}"/>
                  </a:ext>
                </a:extLst>
              </p:cNvPr>
              <p:cNvSpPr/>
              <p:nvPr/>
            </p:nvSpPr>
            <p:spPr bwMode="auto">
              <a:xfrm>
                <a:off x="5147184" y="1582284"/>
                <a:ext cx="1291443" cy="572644"/>
              </a:xfrm>
              <a:custGeom>
                <a:avLst/>
                <a:gdLst>
                  <a:gd name="T0" fmla="*/ 22 w 454"/>
                  <a:gd name="T1" fmla="*/ 188 h 201"/>
                  <a:gd name="T2" fmla="*/ 54 w 454"/>
                  <a:gd name="T3" fmla="*/ 158 h 201"/>
                  <a:gd name="T4" fmla="*/ 96 w 454"/>
                  <a:gd name="T5" fmla="*/ 118 h 201"/>
                  <a:gd name="T6" fmla="*/ 113 w 454"/>
                  <a:gd name="T7" fmla="*/ 109 h 201"/>
                  <a:gd name="T8" fmla="*/ 100 w 454"/>
                  <a:gd name="T9" fmla="*/ 138 h 201"/>
                  <a:gd name="T10" fmla="*/ 126 w 454"/>
                  <a:gd name="T11" fmla="*/ 124 h 201"/>
                  <a:gd name="T12" fmla="*/ 193 w 454"/>
                  <a:gd name="T13" fmla="*/ 88 h 201"/>
                  <a:gd name="T14" fmla="*/ 302 w 454"/>
                  <a:gd name="T15" fmla="*/ 48 h 201"/>
                  <a:gd name="T16" fmla="*/ 327 w 454"/>
                  <a:gd name="T17" fmla="*/ 43 h 201"/>
                  <a:gd name="T18" fmla="*/ 397 w 454"/>
                  <a:gd name="T19" fmla="*/ 39 h 201"/>
                  <a:gd name="T20" fmla="*/ 424 w 454"/>
                  <a:gd name="T21" fmla="*/ 39 h 201"/>
                  <a:gd name="T22" fmla="*/ 437 w 454"/>
                  <a:gd name="T23" fmla="*/ 28 h 201"/>
                  <a:gd name="T24" fmla="*/ 447 w 454"/>
                  <a:gd name="T25" fmla="*/ 16 h 201"/>
                  <a:gd name="T26" fmla="*/ 454 w 454"/>
                  <a:gd name="T27" fmla="*/ 12 h 201"/>
                  <a:gd name="T28" fmla="*/ 447 w 454"/>
                  <a:gd name="T29" fmla="*/ 6 h 201"/>
                  <a:gd name="T30" fmla="*/ 436 w 454"/>
                  <a:gd name="T31" fmla="*/ 4 h 201"/>
                  <a:gd name="T32" fmla="*/ 259 w 454"/>
                  <a:gd name="T33" fmla="*/ 36 h 201"/>
                  <a:gd name="T34" fmla="*/ 242 w 454"/>
                  <a:gd name="T35" fmla="*/ 41 h 201"/>
                  <a:gd name="T36" fmla="*/ 167 w 454"/>
                  <a:gd name="T37" fmla="*/ 66 h 201"/>
                  <a:gd name="T38" fmla="*/ 125 w 454"/>
                  <a:gd name="T39" fmla="*/ 78 h 201"/>
                  <a:gd name="T40" fmla="*/ 115 w 454"/>
                  <a:gd name="T41" fmla="*/ 79 h 201"/>
                  <a:gd name="T42" fmla="*/ 84 w 454"/>
                  <a:gd name="T43" fmla="*/ 107 h 201"/>
                  <a:gd name="T44" fmla="*/ 68 w 454"/>
                  <a:gd name="T45" fmla="*/ 122 h 201"/>
                  <a:gd name="T46" fmla="*/ 6 w 454"/>
                  <a:gd name="T47" fmla="*/ 174 h 201"/>
                  <a:gd name="T48" fmla="*/ 6 w 454"/>
                  <a:gd name="T49" fmla="*/ 195 h 201"/>
                  <a:gd name="T50" fmla="*/ 22 w 454"/>
                  <a:gd name="T51" fmla="*/ 188 h 2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454" h="201">
                    <a:moveTo>
                      <a:pt x="22" y="188"/>
                    </a:moveTo>
                    <a:cubicBezTo>
                      <a:pt x="31" y="177"/>
                      <a:pt x="43" y="166"/>
                      <a:pt x="54" y="158"/>
                    </a:cubicBezTo>
                    <a:cubicBezTo>
                      <a:pt x="70" y="146"/>
                      <a:pt x="86" y="137"/>
                      <a:pt x="96" y="118"/>
                    </a:cubicBezTo>
                    <a:cubicBezTo>
                      <a:pt x="98" y="112"/>
                      <a:pt x="104" y="109"/>
                      <a:pt x="113" y="109"/>
                    </a:cubicBezTo>
                    <a:cubicBezTo>
                      <a:pt x="109" y="118"/>
                      <a:pt x="102" y="125"/>
                      <a:pt x="100" y="138"/>
                    </a:cubicBezTo>
                    <a:cubicBezTo>
                      <a:pt x="110" y="132"/>
                      <a:pt x="119" y="129"/>
                      <a:pt x="126" y="124"/>
                    </a:cubicBezTo>
                    <a:cubicBezTo>
                      <a:pt x="148" y="112"/>
                      <a:pt x="169" y="97"/>
                      <a:pt x="193" y="88"/>
                    </a:cubicBezTo>
                    <a:cubicBezTo>
                      <a:pt x="228" y="72"/>
                      <a:pt x="265" y="59"/>
                      <a:pt x="302" y="48"/>
                    </a:cubicBezTo>
                    <a:cubicBezTo>
                      <a:pt x="310" y="46"/>
                      <a:pt x="319" y="44"/>
                      <a:pt x="327" y="43"/>
                    </a:cubicBezTo>
                    <a:cubicBezTo>
                      <a:pt x="351" y="43"/>
                      <a:pt x="373" y="33"/>
                      <a:pt x="397" y="39"/>
                    </a:cubicBezTo>
                    <a:cubicBezTo>
                      <a:pt x="406" y="41"/>
                      <a:pt x="416" y="37"/>
                      <a:pt x="424" y="39"/>
                    </a:cubicBezTo>
                    <a:cubicBezTo>
                      <a:pt x="435" y="41"/>
                      <a:pt x="437" y="36"/>
                      <a:pt x="437" y="28"/>
                    </a:cubicBezTo>
                    <a:cubicBezTo>
                      <a:pt x="437" y="21"/>
                      <a:pt x="439" y="16"/>
                      <a:pt x="447" y="16"/>
                    </a:cubicBezTo>
                    <a:cubicBezTo>
                      <a:pt x="450" y="16"/>
                      <a:pt x="454" y="16"/>
                      <a:pt x="454" y="12"/>
                    </a:cubicBezTo>
                    <a:cubicBezTo>
                      <a:pt x="454" y="8"/>
                      <a:pt x="450" y="7"/>
                      <a:pt x="447" y="6"/>
                    </a:cubicBezTo>
                    <a:cubicBezTo>
                      <a:pt x="444" y="5"/>
                      <a:pt x="440" y="4"/>
                      <a:pt x="436" y="4"/>
                    </a:cubicBezTo>
                    <a:cubicBezTo>
                      <a:pt x="374" y="0"/>
                      <a:pt x="315" y="9"/>
                      <a:pt x="259" y="36"/>
                    </a:cubicBezTo>
                    <a:cubicBezTo>
                      <a:pt x="254" y="38"/>
                      <a:pt x="248" y="43"/>
                      <a:pt x="242" y="41"/>
                    </a:cubicBezTo>
                    <a:cubicBezTo>
                      <a:pt x="211" y="31"/>
                      <a:pt x="190" y="54"/>
                      <a:pt x="167" y="66"/>
                    </a:cubicBezTo>
                    <a:cubicBezTo>
                      <a:pt x="153" y="73"/>
                      <a:pt x="142" y="82"/>
                      <a:pt x="125" y="78"/>
                    </a:cubicBezTo>
                    <a:cubicBezTo>
                      <a:pt x="122" y="77"/>
                      <a:pt x="118" y="77"/>
                      <a:pt x="115" y="79"/>
                    </a:cubicBezTo>
                    <a:cubicBezTo>
                      <a:pt x="103" y="86"/>
                      <a:pt x="90" y="93"/>
                      <a:pt x="84" y="107"/>
                    </a:cubicBezTo>
                    <a:cubicBezTo>
                      <a:pt x="81" y="114"/>
                      <a:pt x="75" y="118"/>
                      <a:pt x="68" y="122"/>
                    </a:cubicBezTo>
                    <a:cubicBezTo>
                      <a:pt x="43" y="135"/>
                      <a:pt x="22" y="152"/>
                      <a:pt x="6" y="174"/>
                    </a:cubicBezTo>
                    <a:cubicBezTo>
                      <a:pt x="0" y="181"/>
                      <a:pt x="0" y="190"/>
                      <a:pt x="6" y="195"/>
                    </a:cubicBezTo>
                    <a:cubicBezTo>
                      <a:pt x="12" y="201"/>
                      <a:pt x="18" y="193"/>
                      <a:pt x="22" y="18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345" name="任意多边形 18">
                <a:extLst>
                  <a:ext uri="{FF2B5EF4-FFF2-40B4-BE49-F238E27FC236}">
                    <a16:creationId xmlns:a16="http://schemas.microsoft.com/office/drawing/2014/main" id="{D797C955-0E22-4A02-9E9E-DBCBDF4959A6}"/>
                  </a:ext>
                </a:extLst>
              </p:cNvPr>
              <p:cNvSpPr/>
              <p:nvPr/>
            </p:nvSpPr>
            <p:spPr bwMode="auto">
              <a:xfrm>
                <a:off x="5044156" y="226035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346" name="任意多边形 19">
                <a:extLst>
                  <a:ext uri="{FF2B5EF4-FFF2-40B4-BE49-F238E27FC236}">
                    <a16:creationId xmlns:a16="http://schemas.microsoft.com/office/drawing/2014/main" id="{A439550C-888E-48DF-AA1C-72385A38D14F}"/>
                  </a:ext>
                </a:extLst>
              </p:cNvPr>
              <p:cNvSpPr/>
              <p:nvPr/>
            </p:nvSpPr>
            <p:spPr bwMode="auto">
              <a:xfrm>
                <a:off x="4574540" y="2260352"/>
                <a:ext cx="469616" cy="1520262"/>
              </a:xfrm>
              <a:custGeom>
                <a:avLst/>
                <a:gdLst>
                  <a:gd name="T0" fmla="*/ 29 w 165"/>
                  <a:gd name="T1" fmla="*/ 361 h 534"/>
                  <a:gd name="T2" fmla="*/ 41 w 165"/>
                  <a:gd name="T3" fmla="*/ 269 h 534"/>
                  <a:gd name="T4" fmla="*/ 95 w 165"/>
                  <a:gd name="T5" fmla="*/ 117 h 534"/>
                  <a:gd name="T6" fmla="*/ 159 w 165"/>
                  <a:gd name="T7" fmla="*/ 14 h 534"/>
                  <a:gd name="T8" fmla="*/ 165 w 165"/>
                  <a:gd name="T9" fmla="*/ 0 h 534"/>
                  <a:gd name="T10" fmla="*/ 148 w 165"/>
                  <a:gd name="T11" fmla="*/ 9 h 534"/>
                  <a:gd name="T12" fmla="*/ 108 w 165"/>
                  <a:gd name="T13" fmla="*/ 66 h 534"/>
                  <a:gd name="T14" fmla="*/ 55 w 165"/>
                  <a:gd name="T15" fmla="*/ 151 h 534"/>
                  <a:gd name="T16" fmla="*/ 10 w 165"/>
                  <a:gd name="T17" fmla="*/ 321 h 534"/>
                  <a:gd name="T18" fmla="*/ 20 w 165"/>
                  <a:gd name="T19" fmla="*/ 495 h 534"/>
                  <a:gd name="T20" fmla="*/ 33 w 165"/>
                  <a:gd name="T21" fmla="*/ 534 h 534"/>
                  <a:gd name="T22" fmla="*/ 37 w 165"/>
                  <a:gd name="T23" fmla="*/ 521 h 534"/>
                  <a:gd name="T24" fmla="*/ 29 w 165"/>
                  <a:gd name="T25" fmla="*/ 361 h 5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65" h="534">
                    <a:moveTo>
                      <a:pt x="29" y="361"/>
                    </a:moveTo>
                    <a:cubicBezTo>
                      <a:pt x="33" y="330"/>
                      <a:pt x="35" y="300"/>
                      <a:pt x="41" y="269"/>
                    </a:cubicBezTo>
                    <a:cubicBezTo>
                      <a:pt x="53" y="216"/>
                      <a:pt x="78" y="168"/>
                      <a:pt x="95" y="117"/>
                    </a:cubicBezTo>
                    <a:cubicBezTo>
                      <a:pt x="107" y="78"/>
                      <a:pt x="133" y="45"/>
                      <a:pt x="159" y="14"/>
                    </a:cubicBezTo>
                    <a:cubicBezTo>
                      <a:pt x="163" y="9"/>
                      <a:pt x="165" y="5"/>
                      <a:pt x="165" y="0"/>
                    </a:cubicBezTo>
                    <a:cubicBezTo>
                      <a:pt x="157" y="0"/>
                      <a:pt x="152" y="2"/>
                      <a:pt x="148" y="9"/>
                    </a:cubicBezTo>
                    <a:cubicBezTo>
                      <a:pt x="137" y="30"/>
                      <a:pt x="122" y="47"/>
                      <a:pt x="108" y="66"/>
                    </a:cubicBezTo>
                    <a:cubicBezTo>
                      <a:pt x="88" y="93"/>
                      <a:pt x="68" y="120"/>
                      <a:pt x="55" y="151"/>
                    </a:cubicBezTo>
                    <a:cubicBezTo>
                      <a:pt x="33" y="206"/>
                      <a:pt x="19" y="263"/>
                      <a:pt x="10" y="321"/>
                    </a:cubicBezTo>
                    <a:cubicBezTo>
                      <a:pt x="0" y="379"/>
                      <a:pt x="11" y="437"/>
                      <a:pt x="20" y="495"/>
                    </a:cubicBezTo>
                    <a:cubicBezTo>
                      <a:pt x="22" y="508"/>
                      <a:pt x="29" y="521"/>
                      <a:pt x="33" y="534"/>
                    </a:cubicBezTo>
                    <a:cubicBezTo>
                      <a:pt x="39" y="529"/>
                      <a:pt x="37" y="525"/>
                      <a:pt x="37" y="521"/>
                    </a:cubicBezTo>
                    <a:cubicBezTo>
                      <a:pt x="32" y="468"/>
                      <a:pt x="22" y="415"/>
                      <a:pt x="29" y="36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347" name="任意多边形 20">
                <a:extLst>
                  <a:ext uri="{FF2B5EF4-FFF2-40B4-BE49-F238E27FC236}">
                    <a16:creationId xmlns:a16="http://schemas.microsoft.com/office/drawing/2014/main" id="{63D0F3D9-AAA1-44B4-96C2-C47E47B82BA9}"/>
                  </a:ext>
                </a:extLst>
              </p:cNvPr>
              <p:cNvSpPr/>
              <p:nvPr/>
            </p:nvSpPr>
            <p:spPr bwMode="auto">
              <a:xfrm>
                <a:off x="4667984" y="3917185"/>
                <a:ext cx="117404" cy="194076"/>
              </a:xfrm>
              <a:custGeom>
                <a:avLst/>
                <a:gdLst>
                  <a:gd name="T0" fmla="*/ 41 w 41"/>
                  <a:gd name="T1" fmla="*/ 68 h 68"/>
                  <a:gd name="T2" fmla="*/ 9 w 41"/>
                  <a:gd name="T3" fmla="*/ 0 h 68"/>
                  <a:gd name="T4" fmla="*/ 41 w 41"/>
                  <a:gd name="T5" fmla="*/ 68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" h="68">
                    <a:moveTo>
                      <a:pt x="41" y="68"/>
                    </a:moveTo>
                    <a:cubicBezTo>
                      <a:pt x="34" y="44"/>
                      <a:pt x="29" y="19"/>
                      <a:pt x="9" y="0"/>
                    </a:cubicBezTo>
                    <a:cubicBezTo>
                      <a:pt x="0" y="38"/>
                      <a:pt x="9" y="59"/>
                      <a:pt x="41" y="6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348" name="任意多边形 21">
                <a:extLst>
                  <a:ext uri="{FF2B5EF4-FFF2-40B4-BE49-F238E27FC236}">
                    <a16:creationId xmlns:a16="http://schemas.microsoft.com/office/drawing/2014/main" id="{79E33E3F-8613-46AB-B73D-091E46AB0A85}"/>
                  </a:ext>
                </a:extLst>
              </p:cNvPr>
              <p:cNvSpPr/>
              <p:nvPr/>
            </p:nvSpPr>
            <p:spPr bwMode="auto">
              <a:xfrm>
                <a:off x="7949305" y="3025873"/>
                <a:ext cx="88652" cy="82662"/>
              </a:xfrm>
              <a:custGeom>
                <a:avLst/>
                <a:gdLst>
                  <a:gd name="T0" fmla="*/ 16 w 31"/>
                  <a:gd name="T1" fmla="*/ 0 h 29"/>
                  <a:gd name="T2" fmla="*/ 1 w 31"/>
                  <a:gd name="T3" fmla="*/ 17 h 29"/>
                  <a:gd name="T4" fmla="*/ 18 w 31"/>
                  <a:gd name="T5" fmla="*/ 29 h 29"/>
                  <a:gd name="T6" fmla="*/ 30 w 31"/>
                  <a:gd name="T7" fmla="*/ 19 h 29"/>
                  <a:gd name="T8" fmla="*/ 16 w 31"/>
                  <a:gd name="T9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29">
                    <a:moveTo>
                      <a:pt x="16" y="0"/>
                    </a:moveTo>
                    <a:cubicBezTo>
                      <a:pt x="5" y="0"/>
                      <a:pt x="0" y="9"/>
                      <a:pt x="1" y="17"/>
                    </a:cubicBezTo>
                    <a:cubicBezTo>
                      <a:pt x="1" y="24"/>
                      <a:pt x="10" y="29"/>
                      <a:pt x="18" y="29"/>
                    </a:cubicBezTo>
                    <a:cubicBezTo>
                      <a:pt x="24" y="29"/>
                      <a:pt x="31" y="27"/>
                      <a:pt x="30" y="19"/>
                    </a:cubicBezTo>
                    <a:cubicBezTo>
                      <a:pt x="30" y="9"/>
                      <a:pt x="29" y="0"/>
                      <a:pt x="1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349" name="任意多边形 22">
                <a:extLst>
                  <a:ext uri="{FF2B5EF4-FFF2-40B4-BE49-F238E27FC236}">
                    <a16:creationId xmlns:a16="http://schemas.microsoft.com/office/drawing/2014/main" id="{6BF9F376-CA3F-4D93-BF67-5E8A3B73FCB9}"/>
                  </a:ext>
                </a:extLst>
              </p:cNvPr>
              <p:cNvSpPr/>
              <p:nvPr/>
            </p:nvSpPr>
            <p:spPr bwMode="auto">
              <a:xfrm>
                <a:off x="5044156" y="2198056"/>
                <a:ext cx="53910" cy="62296"/>
              </a:xfrm>
              <a:custGeom>
                <a:avLst/>
                <a:gdLst>
                  <a:gd name="T0" fmla="*/ 19 w 19"/>
                  <a:gd name="T1" fmla="*/ 0 h 22"/>
                  <a:gd name="T2" fmla="*/ 0 w 19"/>
                  <a:gd name="T3" fmla="*/ 22 h 22"/>
                  <a:gd name="T4" fmla="*/ 19 w 19"/>
                  <a:gd name="T5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9" h="22">
                    <a:moveTo>
                      <a:pt x="19" y="0"/>
                    </a:moveTo>
                    <a:cubicBezTo>
                      <a:pt x="4" y="1"/>
                      <a:pt x="1" y="11"/>
                      <a:pt x="0" y="22"/>
                    </a:cubicBezTo>
                    <a:cubicBezTo>
                      <a:pt x="7" y="16"/>
                      <a:pt x="18" y="13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350" name="任意多边形 23">
                <a:extLst>
                  <a:ext uri="{FF2B5EF4-FFF2-40B4-BE49-F238E27FC236}">
                    <a16:creationId xmlns:a16="http://schemas.microsoft.com/office/drawing/2014/main" id="{9D3000C0-2487-4B54-949B-A065EED13BF0}"/>
                  </a:ext>
                </a:extLst>
              </p:cNvPr>
              <p:cNvSpPr/>
              <p:nvPr/>
            </p:nvSpPr>
            <p:spPr bwMode="auto">
              <a:xfrm>
                <a:off x="5044156" y="226035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  <a:latin typeface="+mj-ea"/>
                  <a:ea typeface="+mj-ea"/>
                </a:endParaRPr>
              </a:p>
            </p:txBody>
          </p:sp>
        </p:grpSp>
        <p:sp>
          <p:nvSpPr>
            <p:cNvPr id="330" name="文本框 329">
              <a:extLst>
                <a:ext uri="{FF2B5EF4-FFF2-40B4-BE49-F238E27FC236}">
                  <a16:creationId xmlns:a16="http://schemas.microsoft.com/office/drawing/2014/main" id="{59F86EA7-AB5A-42D1-ADC3-B48FCBFD5AA5}"/>
                </a:ext>
              </a:extLst>
            </p:cNvPr>
            <p:cNvSpPr txBox="1"/>
            <p:nvPr/>
          </p:nvSpPr>
          <p:spPr>
            <a:xfrm>
              <a:off x="3761272" y="2499703"/>
              <a:ext cx="487313" cy="492443"/>
            </a:xfrm>
            <a:prstGeom prst="rect">
              <a:avLst/>
            </a:prstGeom>
            <a:noFill/>
          </p:spPr>
          <p:txBody>
            <a:bodyPr vert="horz" wrap="none" lIns="0" tIns="0" rIns="0" bIns="0">
              <a:spAutoFit/>
            </a:bodyPr>
            <a:lstStyle>
              <a:defPPr>
                <a:defRPr lang="zh-CN"/>
              </a:defPPr>
              <a:lvl1pPr>
                <a:defRPr kumimoji="0" sz="4800" b="0" i="0" u="none" strike="noStrike" cap="none" spc="600" normalizeH="0" baseline="0">
                  <a:ln>
                    <a:noFill/>
                  </a:ln>
                  <a:effectLst/>
                  <a:uLnTx/>
                  <a:uFillTx/>
                  <a:latin typeface="思源宋体 CN Medium"/>
                  <a:ea typeface="思源宋体 CN Medium"/>
                </a:defRPr>
              </a:lvl1pPr>
            </a:lstStyle>
            <a:p>
              <a:r>
                <a:rPr lang="zh-CN" altLang="en-US" sz="3200" dirty="0">
                  <a:solidFill>
                    <a:schemeClr val="accent1"/>
                  </a:solidFill>
                  <a:latin typeface="+mj-ea"/>
                  <a:ea typeface="+mj-ea"/>
                </a:rPr>
                <a:t>官</a:t>
              </a:r>
            </a:p>
          </p:txBody>
        </p:sp>
      </p:grpSp>
      <p:grpSp>
        <p:nvGrpSpPr>
          <p:cNvPr id="4" name="组合 3">
            <a:extLst>
              <a:ext uri="{FF2B5EF4-FFF2-40B4-BE49-F238E27FC236}">
                <a16:creationId xmlns:a16="http://schemas.microsoft.com/office/drawing/2014/main" id="{009A1A3C-0BBF-4443-9ED7-F63159266D8F}"/>
              </a:ext>
            </a:extLst>
          </p:cNvPr>
          <p:cNvGrpSpPr/>
          <p:nvPr/>
        </p:nvGrpSpPr>
        <p:grpSpPr>
          <a:xfrm>
            <a:off x="5850859" y="2499703"/>
            <a:ext cx="615441" cy="585257"/>
            <a:chOff x="5850859" y="2499703"/>
            <a:chExt cx="615441" cy="585257"/>
          </a:xfrm>
        </p:grpSpPr>
        <p:grpSp>
          <p:nvGrpSpPr>
            <p:cNvPr id="355" name="组合 354">
              <a:extLst>
                <a:ext uri="{FF2B5EF4-FFF2-40B4-BE49-F238E27FC236}">
                  <a16:creationId xmlns:a16="http://schemas.microsoft.com/office/drawing/2014/main" id="{DC0B15D9-2E4F-4A17-B57D-DA43744710C7}"/>
                </a:ext>
              </a:extLst>
            </p:cNvPr>
            <p:cNvGrpSpPr/>
            <p:nvPr/>
          </p:nvGrpSpPr>
          <p:grpSpPr>
            <a:xfrm>
              <a:off x="5850859" y="2499703"/>
              <a:ext cx="615441" cy="585257"/>
              <a:chOff x="4154043" y="1582284"/>
              <a:chExt cx="3883914" cy="3693432"/>
            </a:xfrm>
            <a:solidFill>
              <a:schemeClr val="accent1"/>
            </a:solidFill>
          </p:grpSpPr>
          <p:sp>
            <p:nvSpPr>
              <p:cNvPr id="357" name="任意多边形 4">
                <a:extLst>
                  <a:ext uri="{FF2B5EF4-FFF2-40B4-BE49-F238E27FC236}">
                    <a16:creationId xmlns:a16="http://schemas.microsoft.com/office/drawing/2014/main" id="{28AF7FB7-243C-4B9F-9BF7-3C10921B7744}"/>
                  </a:ext>
                </a:extLst>
              </p:cNvPr>
              <p:cNvSpPr/>
              <p:nvPr/>
            </p:nvSpPr>
            <p:spPr bwMode="auto">
              <a:xfrm>
                <a:off x="4315773" y="1944080"/>
                <a:ext cx="1243523" cy="1039864"/>
              </a:xfrm>
              <a:custGeom>
                <a:avLst/>
                <a:gdLst>
                  <a:gd name="T0" fmla="*/ 31 w 437"/>
                  <a:gd name="T1" fmla="*/ 365 h 365"/>
                  <a:gd name="T2" fmla="*/ 34 w 437"/>
                  <a:gd name="T3" fmla="*/ 347 h 365"/>
                  <a:gd name="T4" fmla="*/ 87 w 437"/>
                  <a:gd name="T5" fmla="*/ 246 h 365"/>
                  <a:gd name="T6" fmla="*/ 145 w 437"/>
                  <a:gd name="T7" fmla="*/ 170 h 365"/>
                  <a:gd name="T8" fmla="*/ 248 w 437"/>
                  <a:gd name="T9" fmla="*/ 89 h 365"/>
                  <a:gd name="T10" fmla="*/ 325 w 437"/>
                  <a:gd name="T11" fmla="*/ 60 h 365"/>
                  <a:gd name="T12" fmla="*/ 425 w 437"/>
                  <a:gd name="T13" fmla="*/ 28 h 365"/>
                  <a:gd name="T14" fmla="*/ 437 w 437"/>
                  <a:gd name="T15" fmla="*/ 19 h 365"/>
                  <a:gd name="T16" fmla="*/ 399 w 437"/>
                  <a:gd name="T17" fmla="*/ 28 h 365"/>
                  <a:gd name="T18" fmla="*/ 309 w 437"/>
                  <a:gd name="T19" fmla="*/ 60 h 365"/>
                  <a:gd name="T20" fmla="*/ 301 w 437"/>
                  <a:gd name="T21" fmla="*/ 59 h 365"/>
                  <a:gd name="T22" fmla="*/ 303 w 437"/>
                  <a:gd name="T23" fmla="*/ 50 h 365"/>
                  <a:gd name="T24" fmla="*/ 360 w 437"/>
                  <a:gd name="T25" fmla="*/ 19 h 365"/>
                  <a:gd name="T26" fmla="*/ 411 w 437"/>
                  <a:gd name="T27" fmla="*/ 2 h 365"/>
                  <a:gd name="T28" fmla="*/ 353 w 437"/>
                  <a:gd name="T29" fmla="*/ 11 h 365"/>
                  <a:gd name="T30" fmla="*/ 266 w 437"/>
                  <a:gd name="T31" fmla="*/ 52 h 365"/>
                  <a:gd name="T32" fmla="*/ 194 w 437"/>
                  <a:gd name="T33" fmla="*/ 91 h 365"/>
                  <a:gd name="T34" fmla="*/ 102 w 437"/>
                  <a:gd name="T35" fmla="*/ 166 h 365"/>
                  <a:gd name="T36" fmla="*/ 30 w 437"/>
                  <a:gd name="T37" fmla="*/ 269 h 365"/>
                  <a:gd name="T38" fmla="*/ 0 w 437"/>
                  <a:gd name="T39" fmla="*/ 365 h 365"/>
                  <a:gd name="T40" fmla="*/ 31 w 437"/>
                  <a:gd name="T41" fmla="*/ 365 h 3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37" h="365">
                    <a:moveTo>
                      <a:pt x="31" y="365"/>
                    </a:moveTo>
                    <a:cubicBezTo>
                      <a:pt x="29" y="358"/>
                      <a:pt x="31" y="352"/>
                      <a:pt x="34" y="347"/>
                    </a:cubicBezTo>
                    <a:cubicBezTo>
                      <a:pt x="52" y="314"/>
                      <a:pt x="64" y="278"/>
                      <a:pt x="87" y="246"/>
                    </a:cubicBezTo>
                    <a:cubicBezTo>
                      <a:pt x="106" y="221"/>
                      <a:pt x="123" y="193"/>
                      <a:pt x="145" y="170"/>
                    </a:cubicBezTo>
                    <a:cubicBezTo>
                      <a:pt x="176" y="139"/>
                      <a:pt x="212" y="114"/>
                      <a:pt x="248" y="89"/>
                    </a:cubicBezTo>
                    <a:cubicBezTo>
                      <a:pt x="272" y="73"/>
                      <a:pt x="298" y="67"/>
                      <a:pt x="325" y="60"/>
                    </a:cubicBezTo>
                    <a:cubicBezTo>
                      <a:pt x="359" y="52"/>
                      <a:pt x="393" y="43"/>
                      <a:pt x="425" y="28"/>
                    </a:cubicBezTo>
                    <a:cubicBezTo>
                      <a:pt x="429" y="26"/>
                      <a:pt x="435" y="26"/>
                      <a:pt x="437" y="19"/>
                    </a:cubicBezTo>
                    <a:cubicBezTo>
                      <a:pt x="424" y="22"/>
                      <a:pt x="411" y="24"/>
                      <a:pt x="399" y="28"/>
                    </a:cubicBezTo>
                    <a:cubicBezTo>
                      <a:pt x="369" y="38"/>
                      <a:pt x="339" y="49"/>
                      <a:pt x="309" y="60"/>
                    </a:cubicBezTo>
                    <a:cubicBezTo>
                      <a:pt x="306" y="61"/>
                      <a:pt x="302" y="62"/>
                      <a:pt x="301" y="59"/>
                    </a:cubicBezTo>
                    <a:cubicBezTo>
                      <a:pt x="299" y="56"/>
                      <a:pt x="300" y="52"/>
                      <a:pt x="303" y="50"/>
                    </a:cubicBezTo>
                    <a:cubicBezTo>
                      <a:pt x="322" y="39"/>
                      <a:pt x="340" y="27"/>
                      <a:pt x="360" y="19"/>
                    </a:cubicBezTo>
                    <a:cubicBezTo>
                      <a:pt x="377" y="13"/>
                      <a:pt x="394" y="9"/>
                      <a:pt x="411" y="2"/>
                    </a:cubicBezTo>
                    <a:cubicBezTo>
                      <a:pt x="391" y="0"/>
                      <a:pt x="372" y="5"/>
                      <a:pt x="353" y="11"/>
                    </a:cubicBezTo>
                    <a:cubicBezTo>
                      <a:pt x="322" y="20"/>
                      <a:pt x="295" y="38"/>
                      <a:pt x="266" y="52"/>
                    </a:cubicBezTo>
                    <a:cubicBezTo>
                      <a:pt x="241" y="63"/>
                      <a:pt x="216" y="74"/>
                      <a:pt x="194" y="91"/>
                    </a:cubicBezTo>
                    <a:cubicBezTo>
                      <a:pt x="162" y="115"/>
                      <a:pt x="132" y="141"/>
                      <a:pt x="102" y="166"/>
                    </a:cubicBezTo>
                    <a:cubicBezTo>
                      <a:pt x="69" y="194"/>
                      <a:pt x="45" y="229"/>
                      <a:pt x="30" y="269"/>
                    </a:cubicBezTo>
                    <a:cubicBezTo>
                      <a:pt x="19" y="301"/>
                      <a:pt x="10" y="333"/>
                      <a:pt x="0" y="365"/>
                    </a:cubicBezTo>
                    <a:cubicBezTo>
                      <a:pt x="10" y="364"/>
                      <a:pt x="20" y="353"/>
                      <a:pt x="31" y="36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358" name="任意多边形 5">
                <a:extLst>
                  <a:ext uri="{FF2B5EF4-FFF2-40B4-BE49-F238E27FC236}">
                    <a16:creationId xmlns:a16="http://schemas.microsoft.com/office/drawing/2014/main" id="{52212CE6-1A1F-4CF9-97FA-F400F709BE29}"/>
                  </a:ext>
                </a:extLst>
              </p:cNvPr>
              <p:cNvSpPr/>
              <p:nvPr/>
            </p:nvSpPr>
            <p:spPr bwMode="auto">
              <a:xfrm>
                <a:off x="4321763" y="4171160"/>
                <a:ext cx="1951541" cy="1104556"/>
              </a:xfrm>
              <a:custGeom>
                <a:avLst/>
                <a:gdLst>
                  <a:gd name="T0" fmla="*/ 663 w 686"/>
                  <a:gd name="T1" fmla="*/ 351 h 388"/>
                  <a:gd name="T2" fmla="*/ 529 w 686"/>
                  <a:gd name="T3" fmla="*/ 353 h 388"/>
                  <a:gd name="T4" fmla="*/ 371 w 686"/>
                  <a:gd name="T5" fmla="*/ 323 h 388"/>
                  <a:gd name="T6" fmla="*/ 316 w 686"/>
                  <a:gd name="T7" fmla="*/ 308 h 388"/>
                  <a:gd name="T8" fmla="*/ 230 w 686"/>
                  <a:gd name="T9" fmla="*/ 262 h 388"/>
                  <a:gd name="T10" fmla="*/ 215 w 686"/>
                  <a:gd name="T11" fmla="*/ 248 h 388"/>
                  <a:gd name="T12" fmla="*/ 178 w 686"/>
                  <a:gd name="T13" fmla="*/ 222 h 388"/>
                  <a:gd name="T14" fmla="*/ 130 w 686"/>
                  <a:gd name="T15" fmla="*/ 170 h 388"/>
                  <a:gd name="T16" fmla="*/ 72 w 686"/>
                  <a:gd name="T17" fmla="*/ 90 h 388"/>
                  <a:gd name="T18" fmla="*/ 18 w 686"/>
                  <a:gd name="T19" fmla="*/ 5 h 388"/>
                  <a:gd name="T20" fmla="*/ 7 w 686"/>
                  <a:gd name="T21" fmla="*/ 1 h 388"/>
                  <a:gd name="T22" fmla="*/ 4 w 686"/>
                  <a:gd name="T23" fmla="*/ 11 h 388"/>
                  <a:gd name="T24" fmla="*/ 9 w 686"/>
                  <a:gd name="T25" fmla="*/ 25 h 388"/>
                  <a:gd name="T26" fmla="*/ 93 w 686"/>
                  <a:gd name="T27" fmla="*/ 149 h 388"/>
                  <a:gd name="T28" fmla="*/ 203 w 686"/>
                  <a:gd name="T29" fmla="*/ 251 h 388"/>
                  <a:gd name="T30" fmla="*/ 266 w 686"/>
                  <a:gd name="T31" fmla="*/ 293 h 388"/>
                  <a:gd name="T32" fmla="*/ 332 w 686"/>
                  <a:gd name="T33" fmla="*/ 326 h 388"/>
                  <a:gd name="T34" fmla="*/ 408 w 686"/>
                  <a:gd name="T35" fmla="*/ 361 h 388"/>
                  <a:gd name="T36" fmla="*/ 450 w 686"/>
                  <a:gd name="T37" fmla="*/ 364 h 388"/>
                  <a:gd name="T38" fmla="*/ 467 w 686"/>
                  <a:gd name="T39" fmla="*/ 361 h 388"/>
                  <a:gd name="T40" fmla="*/ 548 w 686"/>
                  <a:gd name="T41" fmla="*/ 370 h 388"/>
                  <a:gd name="T42" fmla="*/ 623 w 686"/>
                  <a:gd name="T43" fmla="*/ 386 h 388"/>
                  <a:gd name="T44" fmla="*/ 631 w 686"/>
                  <a:gd name="T45" fmla="*/ 388 h 388"/>
                  <a:gd name="T46" fmla="*/ 673 w 686"/>
                  <a:gd name="T47" fmla="*/ 375 h 388"/>
                  <a:gd name="T48" fmla="*/ 681 w 686"/>
                  <a:gd name="T49" fmla="*/ 362 h 388"/>
                  <a:gd name="T50" fmla="*/ 663 w 686"/>
                  <a:gd name="T51" fmla="*/ 351 h 3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686" h="388">
                    <a:moveTo>
                      <a:pt x="663" y="351"/>
                    </a:moveTo>
                    <a:cubicBezTo>
                      <a:pt x="619" y="355"/>
                      <a:pt x="574" y="355"/>
                      <a:pt x="529" y="353"/>
                    </a:cubicBezTo>
                    <a:cubicBezTo>
                      <a:pt x="474" y="352"/>
                      <a:pt x="421" y="343"/>
                      <a:pt x="371" y="323"/>
                    </a:cubicBezTo>
                    <a:cubicBezTo>
                      <a:pt x="353" y="316"/>
                      <a:pt x="334" y="315"/>
                      <a:pt x="316" y="308"/>
                    </a:cubicBezTo>
                    <a:cubicBezTo>
                      <a:pt x="286" y="296"/>
                      <a:pt x="261" y="273"/>
                      <a:pt x="230" y="262"/>
                    </a:cubicBezTo>
                    <a:cubicBezTo>
                      <a:pt x="222" y="259"/>
                      <a:pt x="223" y="249"/>
                      <a:pt x="215" y="248"/>
                    </a:cubicBezTo>
                    <a:cubicBezTo>
                      <a:pt x="199" y="245"/>
                      <a:pt x="189" y="232"/>
                      <a:pt x="178" y="222"/>
                    </a:cubicBezTo>
                    <a:cubicBezTo>
                      <a:pt x="160" y="207"/>
                      <a:pt x="143" y="190"/>
                      <a:pt x="130" y="170"/>
                    </a:cubicBezTo>
                    <a:cubicBezTo>
                      <a:pt x="111" y="143"/>
                      <a:pt x="86" y="120"/>
                      <a:pt x="72" y="90"/>
                    </a:cubicBezTo>
                    <a:cubicBezTo>
                      <a:pt x="57" y="59"/>
                      <a:pt x="36" y="34"/>
                      <a:pt x="18" y="5"/>
                    </a:cubicBezTo>
                    <a:cubicBezTo>
                      <a:pt x="15" y="0"/>
                      <a:pt x="11" y="0"/>
                      <a:pt x="7" y="1"/>
                    </a:cubicBezTo>
                    <a:cubicBezTo>
                      <a:pt x="0" y="3"/>
                      <a:pt x="4" y="8"/>
                      <a:pt x="4" y="11"/>
                    </a:cubicBezTo>
                    <a:cubicBezTo>
                      <a:pt x="4" y="17"/>
                      <a:pt x="7" y="21"/>
                      <a:pt x="9" y="25"/>
                    </a:cubicBezTo>
                    <a:cubicBezTo>
                      <a:pt x="39" y="65"/>
                      <a:pt x="60" y="111"/>
                      <a:pt x="93" y="149"/>
                    </a:cubicBezTo>
                    <a:cubicBezTo>
                      <a:pt x="126" y="187"/>
                      <a:pt x="158" y="226"/>
                      <a:pt x="203" y="251"/>
                    </a:cubicBezTo>
                    <a:cubicBezTo>
                      <a:pt x="226" y="263"/>
                      <a:pt x="240" y="285"/>
                      <a:pt x="266" y="293"/>
                    </a:cubicBezTo>
                    <a:cubicBezTo>
                      <a:pt x="289" y="300"/>
                      <a:pt x="309" y="317"/>
                      <a:pt x="332" y="326"/>
                    </a:cubicBezTo>
                    <a:cubicBezTo>
                      <a:pt x="358" y="336"/>
                      <a:pt x="384" y="346"/>
                      <a:pt x="408" y="361"/>
                    </a:cubicBezTo>
                    <a:cubicBezTo>
                      <a:pt x="420" y="369"/>
                      <a:pt x="435" y="377"/>
                      <a:pt x="450" y="364"/>
                    </a:cubicBezTo>
                    <a:cubicBezTo>
                      <a:pt x="454" y="361"/>
                      <a:pt x="460" y="360"/>
                      <a:pt x="467" y="361"/>
                    </a:cubicBezTo>
                    <a:cubicBezTo>
                      <a:pt x="494" y="364"/>
                      <a:pt x="521" y="363"/>
                      <a:pt x="548" y="370"/>
                    </a:cubicBezTo>
                    <a:cubicBezTo>
                      <a:pt x="572" y="377"/>
                      <a:pt x="599" y="374"/>
                      <a:pt x="623" y="386"/>
                    </a:cubicBezTo>
                    <a:cubicBezTo>
                      <a:pt x="626" y="387"/>
                      <a:pt x="629" y="388"/>
                      <a:pt x="631" y="388"/>
                    </a:cubicBezTo>
                    <a:cubicBezTo>
                      <a:pt x="647" y="387"/>
                      <a:pt x="661" y="383"/>
                      <a:pt x="673" y="375"/>
                    </a:cubicBezTo>
                    <a:cubicBezTo>
                      <a:pt x="676" y="372"/>
                      <a:pt x="686" y="369"/>
                      <a:pt x="681" y="362"/>
                    </a:cubicBezTo>
                    <a:cubicBezTo>
                      <a:pt x="677" y="357"/>
                      <a:pt x="674" y="350"/>
                      <a:pt x="663" y="3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359" name="任意多边形 6">
                <a:extLst>
                  <a:ext uri="{FF2B5EF4-FFF2-40B4-BE49-F238E27FC236}">
                    <a16:creationId xmlns:a16="http://schemas.microsoft.com/office/drawing/2014/main" id="{6C4949FC-E206-488C-AB12-4F276B4597AA}"/>
                  </a:ext>
                </a:extLst>
              </p:cNvPr>
              <p:cNvSpPr/>
              <p:nvPr/>
            </p:nvSpPr>
            <p:spPr bwMode="auto">
              <a:xfrm>
                <a:off x="4154043" y="3288235"/>
                <a:ext cx="213244" cy="782294"/>
              </a:xfrm>
              <a:custGeom>
                <a:avLst/>
                <a:gdLst>
                  <a:gd name="T0" fmla="*/ 75 w 75"/>
                  <a:gd name="T1" fmla="*/ 275 h 275"/>
                  <a:gd name="T2" fmla="*/ 67 w 75"/>
                  <a:gd name="T3" fmla="*/ 241 h 275"/>
                  <a:gd name="T4" fmla="*/ 54 w 75"/>
                  <a:gd name="T5" fmla="*/ 75 h 275"/>
                  <a:gd name="T6" fmla="*/ 52 w 75"/>
                  <a:gd name="T7" fmla="*/ 73 h 275"/>
                  <a:gd name="T8" fmla="*/ 46 w 75"/>
                  <a:gd name="T9" fmla="*/ 61 h 275"/>
                  <a:gd name="T10" fmla="*/ 60 w 75"/>
                  <a:gd name="T11" fmla="*/ 18 h 275"/>
                  <a:gd name="T12" fmla="*/ 67 w 75"/>
                  <a:gd name="T13" fmla="*/ 0 h 275"/>
                  <a:gd name="T14" fmla="*/ 33 w 75"/>
                  <a:gd name="T15" fmla="*/ 24 h 275"/>
                  <a:gd name="T16" fmla="*/ 20 w 75"/>
                  <a:gd name="T17" fmla="*/ 36 h 275"/>
                  <a:gd name="T18" fmla="*/ 19 w 75"/>
                  <a:gd name="T19" fmla="*/ 158 h 275"/>
                  <a:gd name="T20" fmla="*/ 56 w 75"/>
                  <a:gd name="T21" fmla="*/ 248 h 275"/>
                  <a:gd name="T22" fmla="*/ 75 w 75"/>
                  <a:gd name="T23" fmla="*/ 275 h 2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5" h="275">
                    <a:moveTo>
                      <a:pt x="75" y="275"/>
                    </a:moveTo>
                    <a:cubicBezTo>
                      <a:pt x="75" y="262"/>
                      <a:pt x="70" y="252"/>
                      <a:pt x="67" y="241"/>
                    </a:cubicBezTo>
                    <a:cubicBezTo>
                      <a:pt x="54" y="186"/>
                      <a:pt x="38" y="132"/>
                      <a:pt x="54" y="75"/>
                    </a:cubicBezTo>
                    <a:cubicBezTo>
                      <a:pt x="54" y="72"/>
                      <a:pt x="52" y="73"/>
                      <a:pt x="52" y="73"/>
                    </a:cubicBezTo>
                    <a:cubicBezTo>
                      <a:pt x="43" y="72"/>
                      <a:pt x="45" y="65"/>
                      <a:pt x="46" y="61"/>
                    </a:cubicBezTo>
                    <a:cubicBezTo>
                      <a:pt x="48" y="46"/>
                      <a:pt x="47" y="30"/>
                      <a:pt x="60" y="18"/>
                    </a:cubicBezTo>
                    <a:cubicBezTo>
                      <a:pt x="65" y="14"/>
                      <a:pt x="66" y="7"/>
                      <a:pt x="67" y="0"/>
                    </a:cubicBezTo>
                    <a:cubicBezTo>
                      <a:pt x="60" y="14"/>
                      <a:pt x="52" y="25"/>
                      <a:pt x="33" y="24"/>
                    </a:cubicBezTo>
                    <a:cubicBezTo>
                      <a:pt x="28" y="24"/>
                      <a:pt x="23" y="30"/>
                      <a:pt x="20" y="36"/>
                    </a:cubicBezTo>
                    <a:cubicBezTo>
                      <a:pt x="0" y="77"/>
                      <a:pt x="1" y="117"/>
                      <a:pt x="19" y="158"/>
                    </a:cubicBezTo>
                    <a:cubicBezTo>
                      <a:pt x="32" y="188"/>
                      <a:pt x="46" y="217"/>
                      <a:pt x="56" y="248"/>
                    </a:cubicBezTo>
                    <a:cubicBezTo>
                      <a:pt x="60" y="258"/>
                      <a:pt x="61" y="270"/>
                      <a:pt x="75" y="27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360" name="任意多边形 7">
                <a:extLst>
                  <a:ext uri="{FF2B5EF4-FFF2-40B4-BE49-F238E27FC236}">
                    <a16:creationId xmlns:a16="http://schemas.microsoft.com/office/drawing/2014/main" id="{EE7B21CC-18FA-4B4A-BDDA-2F1CB511C197}"/>
                  </a:ext>
                </a:extLst>
              </p:cNvPr>
              <p:cNvSpPr/>
              <p:nvPr/>
            </p:nvSpPr>
            <p:spPr bwMode="auto">
              <a:xfrm>
                <a:off x="7357493" y="3207969"/>
                <a:ext cx="276738" cy="1156070"/>
              </a:xfrm>
              <a:custGeom>
                <a:avLst/>
                <a:gdLst>
                  <a:gd name="T0" fmla="*/ 84 w 97"/>
                  <a:gd name="T1" fmla="*/ 59 h 406"/>
                  <a:gd name="T2" fmla="*/ 66 w 97"/>
                  <a:gd name="T3" fmla="*/ 0 h 406"/>
                  <a:gd name="T4" fmla="*/ 77 w 97"/>
                  <a:gd name="T5" fmla="*/ 80 h 406"/>
                  <a:gd name="T6" fmla="*/ 71 w 97"/>
                  <a:gd name="T7" fmla="*/ 218 h 406"/>
                  <a:gd name="T8" fmla="*/ 48 w 97"/>
                  <a:gd name="T9" fmla="*/ 293 h 406"/>
                  <a:gd name="T10" fmla="*/ 17 w 97"/>
                  <a:gd name="T11" fmla="*/ 363 h 406"/>
                  <a:gd name="T12" fmla="*/ 15 w 97"/>
                  <a:gd name="T13" fmla="*/ 399 h 406"/>
                  <a:gd name="T14" fmla="*/ 21 w 97"/>
                  <a:gd name="T15" fmla="*/ 406 h 406"/>
                  <a:gd name="T16" fmla="*/ 27 w 97"/>
                  <a:gd name="T17" fmla="*/ 398 h 406"/>
                  <a:gd name="T18" fmla="*/ 51 w 97"/>
                  <a:gd name="T19" fmla="*/ 331 h 406"/>
                  <a:gd name="T20" fmla="*/ 55 w 97"/>
                  <a:gd name="T21" fmla="*/ 319 h 406"/>
                  <a:gd name="T22" fmla="*/ 84 w 97"/>
                  <a:gd name="T23" fmla="*/ 232 h 406"/>
                  <a:gd name="T24" fmla="*/ 96 w 97"/>
                  <a:gd name="T25" fmla="*/ 151 h 406"/>
                  <a:gd name="T26" fmla="*/ 84 w 97"/>
                  <a:gd name="T27" fmla="*/ 59 h 4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7" h="406">
                    <a:moveTo>
                      <a:pt x="84" y="59"/>
                    </a:moveTo>
                    <a:cubicBezTo>
                      <a:pt x="78" y="40"/>
                      <a:pt x="77" y="18"/>
                      <a:pt x="66" y="0"/>
                    </a:cubicBezTo>
                    <a:cubicBezTo>
                      <a:pt x="68" y="27"/>
                      <a:pt x="74" y="54"/>
                      <a:pt x="77" y="80"/>
                    </a:cubicBezTo>
                    <a:cubicBezTo>
                      <a:pt x="82" y="127"/>
                      <a:pt x="80" y="172"/>
                      <a:pt x="71" y="218"/>
                    </a:cubicBezTo>
                    <a:cubicBezTo>
                      <a:pt x="66" y="244"/>
                      <a:pt x="56" y="268"/>
                      <a:pt x="48" y="293"/>
                    </a:cubicBezTo>
                    <a:cubicBezTo>
                      <a:pt x="40" y="318"/>
                      <a:pt x="30" y="341"/>
                      <a:pt x="17" y="363"/>
                    </a:cubicBezTo>
                    <a:cubicBezTo>
                      <a:pt x="10" y="375"/>
                      <a:pt x="0" y="386"/>
                      <a:pt x="15" y="399"/>
                    </a:cubicBezTo>
                    <a:cubicBezTo>
                      <a:pt x="17" y="401"/>
                      <a:pt x="17" y="406"/>
                      <a:pt x="21" y="406"/>
                    </a:cubicBezTo>
                    <a:cubicBezTo>
                      <a:pt x="25" y="405"/>
                      <a:pt x="26" y="402"/>
                      <a:pt x="27" y="398"/>
                    </a:cubicBezTo>
                    <a:cubicBezTo>
                      <a:pt x="38" y="377"/>
                      <a:pt x="52" y="357"/>
                      <a:pt x="51" y="331"/>
                    </a:cubicBezTo>
                    <a:cubicBezTo>
                      <a:pt x="51" y="327"/>
                      <a:pt x="53" y="323"/>
                      <a:pt x="55" y="319"/>
                    </a:cubicBezTo>
                    <a:cubicBezTo>
                      <a:pt x="71" y="292"/>
                      <a:pt x="78" y="262"/>
                      <a:pt x="84" y="232"/>
                    </a:cubicBezTo>
                    <a:cubicBezTo>
                      <a:pt x="90" y="205"/>
                      <a:pt x="97" y="178"/>
                      <a:pt x="96" y="151"/>
                    </a:cubicBezTo>
                    <a:cubicBezTo>
                      <a:pt x="95" y="120"/>
                      <a:pt x="94" y="89"/>
                      <a:pt x="84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361" name="任意多边形 8">
                <a:extLst>
                  <a:ext uri="{FF2B5EF4-FFF2-40B4-BE49-F238E27FC236}">
                    <a16:creationId xmlns:a16="http://schemas.microsoft.com/office/drawing/2014/main" id="{85CE8B88-C0B1-4D89-8230-7FC3CD2F81AC}"/>
                  </a:ext>
                </a:extLst>
              </p:cNvPr>
              <p:cNvSpPr/>
              <p:nvPr/>
            </p:nvSpPr>
            <p:spPr bwMode="auto">
              <a:xfrm>
                <a:off x="5151976" y="4891159"/>
                <a:ext cx="933242" cy="233610"/>
              </a:xfrm>
              <a:custGeom>
                <a:avLst/>
                <a:gdLst>
                  <a:gd name="T0" fmla="*/ 2 w 328"/>
                  <a:gd name="T1" fmla="*/ 6 h 82"/>
                  <a:gd name="T2" fmla="*/ 7 w 328"/>
                  <a:gd name="T3" fmla="*/ 14 h 82"/>
                  <a:gd name="T4" fmla="*/ 120 w 328"/>
                  <a:gd name="T5" fmla="*/ 59 h 82"/>
                  <a:gd name="T6" fmla="*/ 188 w 328"/>
                  <a:gd name="T7" fmla="*/ 72 h 82"/>
                  <a:gd name="T8" fmla="*/ 328 w 328"/>
                  <a:gd name="T9" fmla="*/ 82 h 82"/>
                  <a:gd name="T10" fmla="*/ 318 w 328"/>
                  <a:gd name="T11" fmla="*/ 77 h 82"/>
                  <a:gd name="T12" fmla="*/ 217 w 328"/>
                  <a:gd name="T13" fmla="*/ 65 h 82"/>
                  <a:gd name="T14" fmla="*/ 190 w 328"/>
                  <a:gd name="T15" fmla="*/ 59 h 82"/>
                  <a:gd name="T16" fmla="*/ 12 w 328"/>
                  <a:gd name="T17" fmla="*/ 7 h 82"/>
                  <a:gd name="T18" fmla="*/ 2 w 328"/>
                  <a:gd name="T19" fmla="*/ 6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28" h="82">
                    <a:moveTo>
                      <a:pt x="2" y="6"/>
                    </a:moveTo>
                    <a:cubicBezTo>
                      <a:pt x="0" y="11"/>
                      <a:pt x="5" y="12"/>
                      <a:pt x="7" y="14"/>
                    </a:cubicBezTo>
                    <a:cubicBezTo>
                      <a:pt x="43" y="34"/>
                      <a:pt x="81" y="47"/>
                      <a:pt x="120" y="59"/>
                    </a:cubicBezTo>
                    <a:cubicBezTo>
                      <a:pt x="142" y="65"/>
                      <a:pt x="165" y="67"/>
                      <a:pt x="188" y="72"/>
                    </a:cubicBezTo>
                    <a:cubicBezTo>
                      <a:pt x="233" y="80"/>
                      <a:pt x="278" y="82"/>
                      <a:pt x="328" y="82"/>
                    </a:cubicBezTo>
                    <a:cubicBezTo>
                      <a:pt x="322" y="79"/>
                      <a:pt x="320" y="77"/>
                      <a:pt x="318" y="77"/>
                    </a:cubicBezTo>
                    <a:cubicBezTo>
                      <a:pt x="284" y="71"/>
                      <a:pt x="250" y="72"/>
                      <a:pt x="217" y="65"/>
                    </a:cubicBezTo>
                    <a:cubicBezTo>
                      <a:pt x="208" y="63"/>
                      <a:pt x="199" y="59"/>
                      <a:pt x="190" y="59"/>
                    </a:cubicBezTo>
                    <a:cubicBezTo>
                      <a:pt x="126" y="58"/>
                      <a:pt x="68" y="36"/>
                      <a:pt x="12" y="7"/>
                    </a:cubicBezTo>
                    <a:cubicBezTo>
                      <a:pt x="9" y="6"/>
                      <a:pt x="5" y="0"/>
                      <a:pt x="2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362" name="任意多边形 9">
                <a:extLst>
                  <a:ext uri="{FF2B5EF4-FFF2-40B4-BE49-F238E27FC236}">
                    <a16:creationId xmlns:a16="http://schemas.microsoft.com/office/drawing/2014/main" id="{835B1607-5610-4DD3-BF6B-F5C6BB4783E6}"/>
                  </a:ext>
                </a:extLst>
              </p:cNvPr>
              <p:cNvSpPr/>
              <p:nvPr/>
            </p:nvSpPr>
            <p:spPr bwMode="auto">
              <a:xfrm>
                <a:off x="7371869" y="3439183"/>
                <a:ext cx="173710" cy="676870"/>
              </a:xfrm>
              <a:custGeom>
                <a:avLst/>
                <a:gdLst>
                  <a:gd name="T0" fmla="*/ 15 w 61"/>
                  <a:gd name="T1" fmla="*/ 199 h 238"/>
                  <a:gd name="T2" fmla="*/ 26 w 61"/>
                  <a:gd name="T3" fmla="*/ 170 h 238"/>
                  <a:gd name="T4" fmla="*/ 20 w 61"/>
                  <a:gd name="T5" fmla="*/ 238 h 238"/>
                  <a:gd name="T6" fmla="*/ 54 w 61"/>
                  <a:gd name="T7" fmla="*/ 0 h 238"/>
                  <a:gd name="T8" fmla="*/ 29 w 61"/>
                  <a:gd name="T9" fmla="*/ 155 h 238"/>
                  <a:gd name="T10" fmla="*/ 27 w 61"/>
                  <a:gd name="T11" fmla="*/ 105 h 238"/>
                  <a:gd name="T12" fmla="*/ 11 w 61"/>
                  <a:gd name="T13" fmla="*/ 166 h 238"/>
                  <a:gd name="T14" fmla="*/ 15 w 61"/>
                  <a:gd name="T15" fmla="*/ 199 h 2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1" h="238">
                    <a:moveTo>
                      <a:pt x="15" y="199"/>
                    </a:moveTo>
                    <a:cubicBezTo>
                      <a:pt x="17" y="188"/>
                      <a:pt x="19" y="179"/>
                      <a:pt x="26" y="170"/>
                    </a:cubicBezTo>
                    <a:cubicBezTo>
                      <a:pt x="27" y="194"/>
                      <a:pt x="17" y="215"/>
                      <a:pt x="20" y="238"/>
                    </a:cubicBezTo>
                    <a:cubicBezTo>
                      <a:pt x="47" y="161"/>
                      <a:pt x="61" y="82"/>
                      <a:pt x="54" y="0"/>
                    </a:cubicBezTo>
                    <a:cubicBezTo>
                      <a:pt x="49" y="52"/>
                      <a:pt x="49" y="105"/>
                      <a:pt x="29" y="155"/>
                    </a:cubicBezTo>
                    <a:cubicBezTo>
                      <a:pt x="27" y="139"/>
                      <a:pt x="37" y="124"/>
                      <a:pt x="27" y="105"/>
                    </a:cubicBezTo>
                    <a:cubicBezTo>
                      <a:pt x="20" y="127"/>
                      <a:pt x="13" y="146"/>
                      <a:pt x="11" y="166"/>
                    </a:cubicBezTo>
                    <a:cubicBezTo>
                      <a:pt x="11" y="176"/>
                      <a:pt x="0" y="188"/>
                      <a:pt x="15" y="19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363" name="任意多边形 10">
                <a:extLst>
                  <a:ext uri="{FF2B5EF4-FFF2-40B4-BE49-F238E27FC236}">
                    <a16:creationId xmlns:a16="http://schemas.microsoft.com/office/drawing/2014/main" id="{89AA1939-6D24-4A4A-BF91-047FC349B102}"/>
                  </a:ext>
                </a:extLst>
              </p:cNvPr>
              <p:cNvSpPr/>
              <p:nvPr/>
            </p:nvSpPr>
            <p:spPr bwMode="auto">
              <a:xfrm>
                <a:off x="6285284" y="5073254"/>
                <a:ext cx="304292" cy="122196"/>
              </a:xfrm>
              <a:custGeom>
                <a:avLst/>
                <a:gdLst>
                  <a:gd name="T0" fmla="*/ 76 w 107"/>
                  <a:gd name="T1" fmla="*/ 3 h 43"/>
                  <a:gd name="T2" fmla="*/ 0 w 107"/>
                  <a:gd name="T3" fmla="*/ 24 h 43"/>
                  <a:gd name="T4" fmla="*/ 37 w 107"/>
                  <a:gd name="T5" fmla="*/ 23 h 43"/>
                  <a:gd name="T6" fmla="*/ 59 w 107"/>
                  <a:gd name="T7" fmla="*/ 34 h 43"/>
                  <a:gd name="T8" fmla="*/ 65 w 107"/>
                  <a:gd name="T9" fmla="*/ 41 h 43"/>
                  <a:gd name="T10" fmla="*/ 102 w 107"/>
                  <a:gd name="T11" fmla="*/ 25 h 43"/>
                  <a:gd name="T12" fmla="*/ 105 w 107"/>
                  <a:gd name="T13" fmla="*/ 17 h 43"/>
                  <a:gd name="T14" fmla="*/ 76 w 107"/>
                  <a:gd name="T15" fmla="*/ 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7" h="43">
                    <a:moveTo>
                      <a:pt x="76" y="3"/>
                    </a:moveTo>
                    <a:cubicBezTo>
                      <a:pt x="52" y="10"/>
                      <a:pt x="27" y="17"/>
                      <a:pt x="0" y="24"/>
                    </a:cubicBezTo>
                    <a:cubicBezTo>
                      <a:pt x="14" y="23"/>
                      <a:pt x="27" y="29"/>
                      <a:pt x="37" y="23"/>
                    </a:cubicBezTo>
                    <a:cubicBezTo>
                      <a:pt x="53" y="14"/>
                      <a:pt x="56" y="21"/>
                      <a:pt x="59" y="34"/>
                    </a:cubicBezTo>
                    <a:cubicBezTo>
                      <a:pt x="59" y="37"/>
                      <a:pt x="59" y="43"/>
                      <a:pt x="65" y="41"/>
                    </a:cubicBezTo>
                    <a:cubicBezTo>
                      <a:pt x="78" y="37"/>
                      <a:pt x="92" y="36"/>
                      <a:pt x="102" y="25"/>
                    </a:cubicBezTo>
                    <a:cubicBezTo>
                      <a:pt x="103" y="23"/>
                      <a:pt x="107" y="22"/>
                      <a:pt x="105" y="17"/>
                    </a:cubicBezTo>
                    <a:cubicBezTo>
                      <a:pt x="102" y="8"/>
                      <a:pt x="86" y="0"/>
                      <a:pt x="76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364" name="任意多边形 11">
                <a:extLst>
                  <a:ext uri="{FF2B5EF4-FFF2-40B4-BE49-F238E27FC236}">
                    <a16:creationId xmlns:a16="http://schemas.microsoft.com/office/drawing/2014/main" id="{B3D1E3B1-36DA-4047-9265-F43CAB788CA1}"/>
                  </a:ext>
                </a:extLst>
              </p:cNvPr>
              <p:cNvSpPr/>
              <p:nvPr/>
            </p:nvSpPr>
            <p:spPr bwMode="auto">
              <a:xfrm>
                <a:off x="6008546" y="1952465"/>
                <a:ext cx="144958" cy="43128"/>
              </a:xfrm>
              <a:custGeom>
                <a:avLst/>
                <a:gdLst>
                  <a:gd name="T0" fmla="*/ 8 w 51"/>
                  <a:gd name="T1" fmla="*/ 11 h 15"/>
                  <a:gd name="T2" fmla="*/ 51 w 51"/>
                  <a:gd name="T3" fmla="*/ 8 h 15"/>
                  <a:gd name="T4" fmla="*/ 8 w 51"/>
                  <a:gd name="T5" fmla="*/ 2 h 15"/>
                  <a:gd name="T6" fmla="*/ 0 w 51"/>
                  <a:gd name="T7" fmla="*/ 4 h 15"/>
                  <a:gd name="T8" fmla="*/ 8 w 51"/>
                  <a:gd name="T9" fmla="*/ 1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15">
                    <a:moveTo>
                      <a:pt x="8" y="11"/>
                    </a:moveTo>
                    <a:cubicBezTo>
                      <a:pt x="22" y="15"/>
                      <a:pt x="35" y="13"/>
                      <a:pt x="51" y="8"/>
                    </a:cubicBezTo>
                    <a:cubicBezTo>
                      <a:pt x="36" y="3"/>
                      <a:pt x="22" y="3"/>
                      <a:pt x="8" y="2"/>
                    </a:cubicBezTo>
                    <a:cubicBezTo>
                      <a:pt x="6" y="2"/>
                      <a:pt x="1" y="0"/>
                      <a:pt x="0" y="4"/>
                    </a:cubicBezTo>
                    <a:cubicBezTo>
                      <a:pt x="0" y="8"/>
                      <a:pt x="3" y="10"/>
                      <a:pt x="8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365" name="任意多边形 12">
                <a:extLst>
                  <a:ext uri="{FF2B5EF4-FFF2-40B4-BE49-F238E27FC236}">
                    <a16:creationId xmlns:a16="http://schemas.microsoft.com/office/drawing/2014/main" id="{D6402F27-384C-41D8-ACD0-5266AB9013F9}"/>
                  </a:ext>
                </a:extLst>
              </p:cNvPr>
              <p:cNvSpPr/>
              <p:nvPr/>
            </p:nvSpPr>
            <p:spPr bwMode="auto">
              <a:xfrm>
                <a:off x="4992643" y="4816883"/>
                <a:ext cx="113810" cy="65890"/>
              </a:xfrm>
              <a:custGeom>
                <a:avLst/>
                <a:gdLst>
                  <a:gd name="T0" fmla="*/ 0 w 40"/>
                  <a:gd name="T1" fmla="*/ 2 h 23"/>
                  <a:gd name="T2" fmla="*/ 29 w 40"/>
                  <a:gd name="T3" fmla="*/ 21 h 23"/>
                  <a:gd name="T4" fmla="*/ 37 w 40"/>
                  <a:gd name="T5" fmla="*/ 20 h 23"/>
                  <a:gd name="T6" fmla="*/ 35 w 40"/>
                  <a:gd name="T7" fmla="*/ 13 h 23"/>
                  <a:gd name="T8" fmla="*/ 0 w 40"/>
                  <a:gd name="T9" fmla="*/ 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23">
                    <a:moveTo>
                      <a:pt x="0" y="2"/>
                    </a:moveTo>
                    <a:cubicBezTo>
                      <a:pt x="10" y="7"/>
                      <a:pt x="19" y="15"/>
                      <a:pt x="29" y="21"/>
                    </a:cubicBezTo>
                    <a:cubicBezTo>
                      <a:pt x="32" y="22"/>
                      <a:pt x="35" y="23"/>
                      <a:pt x="37" y="20"/>
                    </a:cubicBezTo>
                    <a:cubicBezTo>
                      <a:pt x="40" y="17"/>
                      <a:pt x="36" y="15"/>
                      <a:pt x="35" y="13"/>
                    </a:cubicBezTo>
                    <a:cubicBezTo>
                      <a:pt x="27" y="0"/>
                      <a:pt x="13" y="2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366" name="任意多边形 13">
                <a:extLst>
                  <a:ext uri="{FF2B5EF4-FFF2-40B4-BE49-F238E27FC236}">
                    <a16:creationId xmlns:a16="http://schemas.microsoft.com/office/drawing/2014/main" id="{B1E77DDE-0069-427F-8280-DD28FB19B886}"/>
                  </a:ext>
                </a:extLst>
              </p:cNvPr>
              <p:cNvSpPr/>
              <p:nvPr/>
            </p:nvSpPr>
            <p:spPr bwMode="auto">
              <a:xfrm>
                <a:off x="7280821" y="4318515"/>
                <a:ext cx="80266" cy="128186"/>
              </a:xfrm>
              <a:custGeom>
                <a:avLst/>
                <a:gdLst>
                  <a:gd name="T0" fmla="*/ 0 w 28"/>
                  <a:gd name="T1" fmla="*/ 45 h 45"/>
                  <a:gd name="T2" fmla="*/ 28 w 28"/>
                  <a:gd name="T3" fmla="*/ 0 h 45"/>
                  <a:gd name="T4" fmla="*/ 0 w 28"/>
                  <a:gd name="T5" fmla="*/ 4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45">
                    <a:moveTo>
                      <a:pt x="0" y="45"/>
                    </a:moveTo>
                    <a:cubicBezTo>
                      <a:pt x="11" y="31"/>
                      <a:pt x="24" y="18"/>
                      <a:pt x="28" y="0"/>
                    </a:cubicBezTo>
                    <a:cubicBezTo>
                      <a:pt x="14" y="12"/>
                      <a:pt x="12" y="32"/>
                      <a:pt x="0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367" name="任意多边形 14">
                <a:extLst>
                  <a:ext uri="{FF2B5EF4-FFF2-40B4-BE49-F238E27FC236}">
                    <a16:creationId xmlns:a16="http://schemas.microsoft.com/office/drawing/2014/main" id="{A404993D-CCF8-4640-8CF3-1E7B9B20A915}"/>
                  </a:ext>
                </a:extLst>
              </p:cNvPr>
              <p:cNvSpPr/>
              <p:nvPr/>
            </p:nvSpPr>
            <p:spPr bwMode="auto">
              <a:xfrm>
                <a:off x="7437759" y="3654823"/>
                <a:ext cx="37138" cy="65890"/>
              </a:xfrm>
              <a:custGeom>
                <a:avLst/>
                <a:gdLst>
                  <a:gd name="T0" fmla="*/ 6 w 13"/>
                  <a:gd name="T1" fmla="*/ 23 h 23"/>
                  <a:gd name="T2" fmla="*/ 10 w 13"/>
                  <a:gd name="T3" fmla="*/ 22 h 23"/>
                  <a:gd name="T4" fmla="*/ 12 w 13"/>
                  <a:gd name="T5" fmla="*/ 11 h 23"/>
                  <a:gd name="T6" fmla="*/ 6 w 13"/>
                  <a:gd name="T7" fmla="*/ 4 h 23"/>
                  <a:gd name="T8" fmla="*/ 8 w 13"/>
                  <a:gd name="T9" fmla="*/ 1 h 23"/>
                  <a:gd name="T10" fmla="*/ 3 w 13"/>
                  <a:gd name="T11" fmla="*/ 1 h 23"/>
                  <a:gd name="T12" fmla="*/ 2 w 13"/>
                  <a:gd name="T13" fmla="*/ 14 h 23"/>
                  <a:gd name="T14" fmla="*/ 6 w 13"/>
                  <a:gd name="T15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" h="23">
                    <a:moveTo>
                      <a:pt x="6" y="23"/>
                    </a:moveTo>
                    <a:cubicBezTo>
                      <a:pt x="7" y="23"/>
                      <a:pt x="9" y="22"/>
                      <a:pt x="10" y="22"/>
                    </a:cubicBezTo>
                    <a:cubicBezTo>
                      <a:pt x="12" y="18"/>
                      <a:pt x="13" y="15"/>
                      <a:pt x="12" y="11"/>
                    </a:cubicBezTo>
                    <a:cubicBezTo>
                      <a:pt x="10" y="8"/>
                      <a:pt x="6" y="7"/>
                      <a:pt x="6" y="4"/>
                    </a:cubicBezTo>
                    <a:cubicBezTo>
                      <a:pt x="7" y="3"/>
                      <a:pt x="7" y="2"/>
                      <a:pt x="8" y="1"/>
                    </a:cubicBezTo>
                    <a:cubicBezTo>
                      <a:pt x="6" y="1"/>
                      <a:pt x="4" y="0"/>
                      <a:pt x="3" y="1"/>
                    </a:cubicBezTo>
                    <a:cubicBezTo>
                      <a:pt x="0" y="5"/>
                      <a:pt x="1" y="10"/>
                      <a:pt x="2" y="14"/>
                    </a:cubicBezTo>
                    <a:cubicBezTo>
                      <a:pt x="3" y="17"/>
                      <a:pt x="1" y="22"/>
                      <a:pt x="6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368" name="任意多边形 15">
                <a:extLst>
                  <a:ext uri="{FF2B5EF4-FFF2-40B4-BE49-F238E27FC236}">
                    <a16:creationId xmlns:a16="http://schemas.microsoft.com/office/drawing/2014/main" id="{35A343C7-91BC-4836-98D3-24C9B742C467}"/>
                  </a:ext>
                </a:extLst>
              </p:cNvPr>
              <p:cNvSpPr/>
              <p:nvPr/>
            </p:nvSpPr>
            <p:spPr bwMode="auto">
              <a:xfrm>
                <a:off x="4713508" y="4566500"/>
                <a:ext cx="68286" cy="70682"/>
              </a:xfrm>
              <a:custGeom>
                <a:avLst/>
                <a:gdLst>
                  <a:gd name="T0" fmla="*/ 24 w 24"/>
                  <a:gd name="T1" fmla="*/ 25 h 25"/>
                  <a:gd name="T2" fmla="*/ 0 w 24"/>
                  <a:gd name="T3" fmla="*/ 0 h 25"/>
                  <a:gd name="T4" fmla="*/ 24 w 24"/>
                  <a:gd name="T5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4" h="25">
                    <a:moveTo>
                      <a:pt x="24" y="25"/>
                    </a:moveTo>
                    <a:cubicBezTo>
                      <a:pt x="20" y="13"/>
                      <a:pt x="10" y="7"/>
                      <a:pt x="0" y="0"/>
                    </a:cubicBezTo>
                    <a:cubicBezTo>
                      <a:pt x="7" y="10"/>
                      <a:pt x="13" y="19"/>
                      <a:pt x="24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369" name="任意多边形 16">
                <a:extLst>
                  <a:ext uri="{FF2B5EF4-FFF2-40B4-BE49-F238E27FC236}">
                    <a16:creationId xmlns:a16="http://schemas.microsoft.com/office/drawing/2014/main" id="{C01A5D2A-641B-4990-AB1F-7B38BC4D30A9}"/>
                  </a:ext>
                </a:extLst>
              </p:cNvPr>
              <p:cNvSpPr/>
              <p:nvPr/>
            </p:nvSpPr>
            <p:spPr bwMode="auto">
              <a:xfrm>
                <a:off x="4814140" y="1619422"/>
                <a:ext cx="3201054" cy="3474198"/>
              </a:xfrm>
              <a:custGeom>
                <a:avLst/>
                <a:gdLst>
                  <a:gd name="T0" fmla="*/ 1104 w 1125"/>
                  <a:gd name="T1" fmla="*/ 587 h 1220"/>
                  <a:gd name="T2" fmla="*/ 1118 w 1125"/>
                  <a:gd name="T3" fmla="*/ 570 h 1220"/>
                  <a:gd name="T4" fmla="*/ 1102 w 1125"/>
                  <a:gd name="T5" fmla="*/ 544 h 1220"/>
                  <a:gd name="T6" fmla="*/ 1106 w 1125"/>
                  <a:gd name="T7" fmla="*/ 479 h 1220"/>
                  <a:gd name="T8" fmla="*/ 1104 w 1125"/>
                  <a:gd name="T9" fmla="*/ 464 h 1220"/>
                  <a:gd name="T10" fmla="*/ 1086 w 1125"/>
                  <a:gd name="T11" fmla="*/ 404 h 1220"/>
                  <a:gd name="T12" fmla="*/ 1077 w 1125"/>
                  <a:gd name="T13" fmla="*/ 371 h 1220"/>
                  <a:gd name="T14" fmla="*/ 1041 w 1125"/>
                  <a:gd name="T15" fmla="*/ 303 h 1220"/>
                  <a:gd name="T16" fmla="*/ 1017 w 1125"/>
                  <a:gd name="T17" fmla="*/ 275 h 1220"/>
                  <a:gd name="T18" fmla="*/ 995 w 1125"/>
                  <a:gd name="T19" fmla="*/ 252 h 1220"/>
                  <a:gd name="T20" fmla="*/ 921 w 1125"/>
                  <a:gd name="T21" fmla="*/ 168 h 1220"/>
                  <a:gd name="T22" fmla="*/ 877 w 1125"/>
                  <a:gd name="T23" fmla="*/ 130 h 1220"/>
                  <a:gd name="T24" fmla="*/ 797 w 1125"/>
                  <a:gd name="T25" fmla="*/ 82 h 1220"/>
                  <a:gd name="T26" fmla="*/ 702 w 1125"/>
                  <a:gd name="T27" fmla="*/ 41 h 1220"/>
                  <a:gd name="T28" fmla="*/ 654 w 1125"/>
                  <a:gd name="T29" fmla="*/ 24 h 1220"/>
                  <a:gd name="T30" fmla="*/ 569 w 1125"/>
                  <a:gd name="T31" fmla="*/ 9 h 1220"/>
                  <a:gd name="T32" fmla="*/ 560 w 1125"/>
                  <a:gd name="T33" fmla="*/ 15 h 1220"/>
                  <a:gd name="T34" fmla="*/ 565 w 1125"/>
                  <a:gd name="T35" fmla="*/ 27 h 1220"/>
                  <a:gd name="T36" fmla="*/ 599 w 1125"/>
                  <a:gd name="T37" fmla="*/ 39 h 1220"/>
                  <a:gd name="T38" fmla="*/ 604 w 1125"/>
                  <a:gd name="T39" fmla="*/ 34 h 1220"/>
                  <a:gd name="T40" fmla="*/ 622 w 1125"/>
                  <a:gd name="T41" fmla="*/ 33 h 1220"/>
                  <a:gd name="T42" fmla="*/ 645 w 1125"/>
                  <a:gd name="T43" fmla="*/ 42 h 1220"/>
                  <a:gd name="T44" fmla="*/ 660 w 1125"/>
                  <a:gd name="T45" fmla="*/ 43 h 1220"/>
                  <a:gd name="T46" fmla="*/ 719 w 1125"/>
                  <a:gd name="T47" fmla="*/ 64 h 1220"/>
                  <a:gd name="T48" fmla="*/ 780 w 1125"/>
                  <a:gd name="T49" fmla="*/ 88 h 1220"/>
                  <a:gd name="T50" fmla="*/ 815 w 1125"/>
                  <a:gd name="T51" fmla="*/ 112 h 1220"/>
                  <a:gd name="T52" fmla="*/ 894 w 1125"/>
                  <a:gd name="T53" fmla="*/ 165 h 1220"/>
                  <a:gd name="T54" fmla="*/ 920 w 1125"/>
                  <a:gd name="T55" fmla="*/ 181 h 1220"/>
                  <a:gd name="T56" fmla="*/ 1018 w 1125"/>
                  <a:gd name="T57" fmla="*/ 306 h 1220"/>
                  <a:gd name="T58" fmla="*/ 1058 w 1125"/>
                  <a:gd name="T59" fmla="*/ 403 h 1220"/>
                  <a:gd name="T60" fmla="*/ 1084 w 1125"/>
                  <a:gd name="T61" fmla="*/ 527 h 1220"/>
                  <a:gd name="T62" fmla="*/ 1085 w 1125"/>
                  <a:gd name="T63" fmla="*/ 539 h 1220"/>
                  <a:gd name="T64" fmla="*/ 1085 w 1125"/>
                  <a:gd name="T65" fmla="*/ 636 h 1220"/>
                  <a:gd name="T66" fmla="*/ 1084 w 1125"/>
                  <a:gd name="T67" fmla="*/ 742 h 1220"/>
                  <a:gd name="T68" fmla="*/ 1054 w 1125"/>
                  <a:gd name="T69" fmla="*/ 834 h 1220"/>
                  <a:gd name="T70" fmla="*/ 1016 w 1125"/>
                  <a:gd name="T71" fmla="*/ 908 h 1220"/>
                  <a:gd name="T72" fmla="*/ 900 w 1125"/>
                  <a:gd name="T73" fmla="*/ 1053 h 1220"/>
                  <a:gd name="T74" fmla="*/ 660 w 1125"/>
                  <a:gd name="T75" fmla="*/ 1164 h 1220"/>
                  <a:gd name="T76" fmla="*/ 520 w 1125"/>
                  <a:gd name="T77" fmla="*/ 1179 h 1220"/>
                  <a:gd name="T78" fmla="*/ 439 w 1125"/>
                  <a:gd name="T79" fmla="*/ 1166 h 1220"/>
                  <a:gd name="T80" fmla="*/ 379 w 1125"/>
                  <a:gd name="T81" fmla="*/ 1153 h 1220"/>
                  <a:gd name="T82" fmla="*/ 289 w 1125"/>
                  <a:gd name="T83" fmla="*/ 1120 h 1220"/>
                  <a:gd name="T84" fmla="*/ 214 w 1125"/>
                  <a:gd name="T85" fmla="*/ 1090 h 1220"/>
                  <a:gd name="T86" fmla="*/ 97 w 1125"/>
                  <a:gd name="T87" fmla="*/ 1004 h 1220"/>
                  <a:gd name="T88" fmla="*/ 71 w 1125"/>
                  <a:gd name="T89" fmla="*/ 981 h 1220"/>
                  <a:gd name="T90" fmla="*/ 25 w 1125"/>
                  <a:gd name="T91" fmla="*/ 932 h 1220"/>
                  <a:gd name="T92" fmla="*/ 0 w 1125"/>
                  <a:gd name="T93" fmla="*/ 891 h 1220"/>
                  <a:gd name="T94" fmla="*/ 59 w 1125"/>
                  <a:gd name="T95" fmla="*/ 1000 h 1220"/>
                  <a:gd name="T96" fmla="*/ 173 w 1125"/>
                  <a:gd name="T97" fmla="*/ 1107 h 1220"/>
                  <a:gd name="T98" fmla="*/ 293 w 1125"/>
                  <a:gd name="T99" fmla="*/ 1172 h 1220"/>
                  <a:gd name="T100" fmla="*/ 412 w 1125"/>
                  <a:gd name="T101" fmla="*/ 1212 h 1220"/>
                  <a:gd name="T102" fmla="*/ 610 w 1125"/>
                  <a:gd name="T103" fmla="*/ 1208 h 1220"/>
                  <a:gd name="T104" fmla="*/ 659 w 1125"/>
                  <a:gd name="T105" fmla="*/ 1196 h 1220"/>
                  <a:gd name="T106" fmla="*/ 799 w 1125"/>
                  <a:gd name="T107" fmla="*/ 1146 h 1220"/>
                  <a:gd name="T108" fmla="*/ 869 w 1125"/>
                  <a:gd name="T109" fmla="*/ 1099 h 1220"/>
                  <a:gd name="T110" fmla="*/ 941 w 1125"/>
                  <a:gd name="T111" fmla="*/ 1038 h 1220"/>
                  <a:gd name="T112" fmla="*/ 1024 w 1125"/>
                  <a:gd name="T113" fmla="*/ 942 h 1220"/>
                  <a:gd name="T114" fmla="*/ 1069 w 1125"/>
                  <a:gd name="T115" fmla="*/ 862 h 1220"/>
                  <a:gd name="T116" fmla="*/ 1099 w 1125"/>
                  <a:gd name="T117" fmla="*/ 736 h 1220"/>
                  <a:gd name="T118" fmla="*/ 1108 w 1125"/>
                  <a:gd name="T119" fmla="*/ 708 h 1220"/>
                  <a:gd name="T120" fmla="*/ 1114 w 1125"/>
                  <a:gd name="T121" fmla="*/ 635 h 1220"/>
                  <a:gd name="T122" fmla="*/ 1104 w 1125"/>
                  <a:gd name="T123" fmla="*/ 587 h 12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125" h="1220">
                    <a:moveTo>
                      <a:pt x="1104" y="587"/>
                    </a:moveTo>
                    <a:cubicBezTo>
                      <a:pt x="1104" y="575"/>
                      <a:pt x="1107" y="571"/>
                      <a:pt x="1118" y="570"/>
                    </a:cubicBezTo>
                    <a:cubicBezTo>
                      <a:pt x="1103" y="561"/>
                      <a:pt x="1103" y="561"/>
                      <a:pt x="1102" y="544"/>
                    </a:cubicBezTo>
                    <a:cubicBezTo>
                      <a:pt x="1101" y="523"/>
                      <a:pt x="1097" y="501"/>
                      <a:pt x="1106" y="479"/>
                    </a:cubicBezTo>
                    <a:cubicBezTo>
                      <a:pt x="1107" y="475"/>
                      <a:pt x="1106" y="469"/>
                      <a:pt x="1104" y="464"/>
                    </a:cubicBezTo>
                    <a:cubicBezTo>
                      <a:pt x="1097" y="445"/>
                      <a:pt x="1096" y="423"/>
                      <a:pt x="1086" y="404"/>
                    </a:cubicBezTo>
                    <a:cubicBezTo>
                      <a:pt x="1080" y="394"/>
                      <a:pt x="1081" y="382"/>
                      <a:pt x="1077" y="371"/>
                    </a:cubicBezTo>
                    <a:cubicBezTo>
                      <a:pt x="1067" y="347"/>
                      <a:pt x="1052" y="326"/>
                      <a:pt x="1041" y="303"/>
                    </a:cubicBezTo>
                    <a:cubicBezTo>
                      <a:pt x="1035" y="291"/>
                      <a:pt x="1027" y="282"/>
                      <a:pt x="1017" y="275"/>
                    </a:cubicBezTo>
                    <a:cubicBezTo>
                      <a:pt x="1009" y="269"/>
                      <a:pt x="1001" y="261"/>
                      <a:pt x="995" y="252"/>
                    </a:cubicBezTo>
                    <a:cubicBezTo>
                      <a:pt x="971" y="224"/>
                      <a:pt x="951" y="192"/>
                      <a:pt x="921" y="168"/>
                    </a:cubicBezTo>
                    <a:cubicBezTo>
                      <a:pt x="906" y="156"/>
                      <a:pt x="893" y="140"/>
                      <a:pt x="877" y="130"/>
                    </a:cubicBezTo>
                    <a:cubicBezTo>
                      <a:pt x="851" y="113"/>
                      <a:pt x="826" y="94"/>
                      <a:pt x="797" y="82"/>
                    </a:cubicBezTo>
                    <a:cubicBezTo>
                      <a:pt x="765" y="69"/>
                      <a:pt x="736" y="49"/>
                      <a:pt x="702" y="41"/>
                    </a:cubicBezTo>
                    <a:cubicBezTo>
                      <a:pt x="685" y="37"/>
                      <a:pt x="669" y="32"/>
                      <a:pt x="654" y="24"/>
                    </a:cubicBezTo>
                    <a:cubicBezTo>
                      <a:pt x="627" y="10"/>
                      <a:pt x="600" y="0"/>
                      <a:pt x="569" y="9"/>
                    </a:cubicBezTo>
                    <a:cubicBezTo>
                      <a:pt x="564" y="11"/>
                      <a:pt x="561" y="10"/>
                      <a:pt x="560" y="15"/>
                    </a:cubicBezTo>
                    <a:cubicBezTo>
                      <a:pt x="560" y="20"/>
                      <a:pt x="561" y="25"/>
                      <a:pt x="565" y="27"/>
                    </a:cubicBezTo>
                    <a:cubicBezTo>
                      <a:pt x="576" y="32"/>
                      <a:pt x="589" y="29"/>
                      <a:pt x="599" y="39"/>
                    </a:cubicBezTo>
                    <a:cubicBezTo>
                      <a:pt x="600" y="40"/>
                      <a:pt x="603" y="36"/>
                      <a:pt x="604" y="34"/>
                    </a:cubicBezTo>
                    <a:cubicBezTo>
                      <a:pt x="609" y="22"/>
                      <a:pt x="617" y="26"/>
                      <a:pt x="622" y="33"/>
                    </a:cubicBezTo>
                    <a:cubicBezTo>
                      <a:pt x="628" y="42"/>
                      <a:pt x="636" y="43"/>
                      <a:pt x="645" y="42"/>
                    </a:cubicBezTo>
                    <a:cubicBezTo>
                      <a:pt x="651" y="41"/>
                      <a:pt x="655" y="42"/>
                      <a:pt x="660" y="43"/>
                    </a:cubicBezTo>
                    <a:cubicBezTo>
                      <a:pt x="680" y="48"/>
                      <a:pt x="700" y="55"/>
                      <a:pt x="719" y="64"/>
                    </a:cubicBezTo>
                    <a:cubicBezTo>
                      <a:pt x="739" y="73"/>
                      <a:pt x="761" y="75"/>
                      <a:pt x="780" y="88"/>
                    </a:cubicBezTo>
                    <a:cubicBezTo>
                      <a:pt x="792" y="96"/>
                      <a:pt x="802" y="105"/>
                      <a:pt x="815" y="112"/>
                    </a:cubicBezTo>
                    <a:cubicBezTo>
                      <a:pt x="842" y="128"/>
                      <a:pt x="871" y="142"/>
                      <a:pt x="894" y="165"/>
                    </a:cubicBezTo>
                    <a:cubicBezTo>
                      <a:pt x="900" y="172"/>
                      <a:pt x="912" y="172"/>
                      <a:pt x="920" y="181"/>
                    </a:cubicBezTo>
                    <a:cubicBezTo>
                      <a:pt x="954" y="221"/>
                      <a:pt x="991" y="260"/>
                      <a:pt x="1018" y="306"/>
                    </a:cubicBezTo>
                    <a:cubicBezTo>
                      <a:pt x="1036" y="336"/>
                      <a:pt x="1044" y="371"/>
                      <a:pt x="1058" y="403"/>
                    </a:cubicBezTo>
                    <a:cubicBezTo>
                      <a:pt x="1074" y="443"/>
                      <a:pt x="1071" y="487"/>
                      <a:pt x="1084" y="527"/>
                    </a:cubicBezTo>
                    <a:cubicBezTo>
                      <a:pt x="1086" y="531"/>
                      <a:pt x="1085" y="535"/>
                      <a:pt x="1085" y="539"/>
                    </a:cubicBezTo>
                    <a:cubicBezTo>
                      <a:pt x="1085" y="572"/>
                      <a:pt x="1089" y="604"/>
                      <a:pt x="1085" y="636"/>
                    </a:cubicBezTo>
                    <a:cubicBezTo>
                      <a:pt x="1081" y="671"/>
                      <a:pt x="1092" y="706"/>
                      <a:pt x="1084" y="742"/>
                    </a:cubicBezTo>
                    <a:cubicBezTo>
                      <a:pt x="1076" y="773"/>
                      <a:pt x="1064" y="803"/>
                      <a:pt x="1054" y="834"/>
                    </a:cubicBezTo>
                    <a:cubicBezTo>
                      <a:pt x="1045" y="860"/>
                      <a:pt x="1029" y="883"/>
                      <a:pt x="1016" y="908"/>
                    </a:cubicBezTo>
                    <a:cubicBezTo>
                      <a:pt x="987" y="965"/>
                      <a:pt x="948" y="1013"/>
                      <a:pt x="900" y="1053"/>
                    </a:cubicBezTo>
                    <a:cubicBezTo>
                      <a:pt x="830" y="1111"/>
                      <a:pt x="749" y="1147"/>
                      <a:pt x="660" y="1164"/>
                    </a:cubicBezTo>
                    <a:cubicBezTo>
                      <a:pt x="613" y="1173"/>
                      <a:pt x="567" y="1177"/>
                      <a:pt x="520" y="1179"/>
                    </a:cubicBezTo>
                    <a:cubicBezTo>
                      <a:pt x="491" y="1181"/>
                      <a:pt x="466" y="1169"/>
                      <a:pt x="439" y="1166"/>
                    </a:cubicBezTo>
                    <a:cubicBezTo>
                      <a:pt x="419" y="1163"/>
                      <a:pt x="398" y="1159"/>
                      <a:pt x="379" y="1153"/>
                    </a:cubicBezTo>
                    <a:cubicBezTo>
                      <a:pt x="348" y="1143"/>
                      <a:pt x="318" y="1131"/>
                      <a:pt x="289" y="1120"/>
                    </a:cubicBezTo>
                    <a:cubicBezTo>
                      <a:pt x="264" y="1110"/>
                      <a:pt x="237" y="1104"/>
                      <a:pt x="214" y="1090"/>
                    </a:cubicBezTo>
                    <a:cubicBezTo>
                      <a:pt x="173" y="1064"/>
                      <a:pt x="136" y="1032"/>
                      <a:pt x="97" y="1004"/>
                    </a:cubicBezTo>
                    <a:cubicBezTo>
                      <a:pt x="87" y="997"/>
                      <a:pt x="82" y="986"/>
                      <a:pt x="71" y="981"/>
                    </a:cubicBezTo>
                    <a:cubicBezTo>
                      <a:pt x="51" y="970"/>
                      <a:pt x="35" y="954"/>
                      <a:pt x="25" y="932"/>
                    </a:cubicBezTo>
                    <a:cubicBezTo>
                      <a:pt x="18" y="918"/>
                      <a:pt x="8" y="905"/>
                      <a:pt x="0" y="891"/>
                    </a:cubicBezTo>
                    <a:cubicBezTo>
                      <a:pt x="15" y="930"/>
                      <a:pt x="34" y="966"/>
                      <a:pt x="59" y="1000"/>
                    </a:cubicBezTo>
                    <a:cubicBezTo>
                      <a:pt x="91" y="1042"/>
                      <a:pt x="131" y="1076"/>
                      <a:pt x="173" y="1107"/>
                    </a:cubicBezTo>
                    <a:cubicBezTo>
                      <a:pt x="210" y="1135"/>
                      <a:pt x="253" y="1150"/>
                      <a:pt x="293" y="1172"/>
                    </a:cubicBezTo>
                    <a:cubicBezTo>
                      <a:pt x="329" y="1192"/>
                      <a:pt x="370" y="1207"/>
                      <a:pt x="412" y="1212"/>
                    </a:cubicBezTo>
                    <a:cubicBezTo>
                      <a:pt x="478" y="1220"/>
                      <a:pt x="544" y="1213"/>
                      <a:pt x="610" y="1208"/>
                    </a:cubicBezTo>
                    <a:cubicBezTo>
                      <a:pt x="627" y="1206"/>
                      <a:pt x="642" y="1198"/>
                      <a:pt x="659" y="1196"/>
                    </a:cubicBezTo>
                    <a:cubicBezTo>
                      <a:pt x="709" y="1189"/>
                      <a:pt x="756" y="1173"/>
                      <a:pt x="799" y="1146"/>
                    </a:cubicBezTo>
                    <a:cubicBezTo>
                      <a:pt x="824" y="1132"/>
                      <a:pt x="846" y="1115"/>
                      <a:pt x="869" y="1099"/>
                    </a:cubicBezTo>
                    <a:cubicBezTo>
                      <a:pt x="896" y="1081"/>
                      <a:pt x="918" y="1059"/>
                      <a:pt x="941" y="1038"/>
                    </a:cubicBezTo>
                    <a:cubicBezTo>
                      <a:pt x="973" y="1010"/>
                      <a:pt x="997" y="974"/>
                      <a:pt x="1024" y="942"/>
                    </a:cubicBezTo>
                    <a:cubicBezTo>
                      <a:pt x="1045" y="918"/>
                      <a:pt x="1061" y="891"/>
                      <a:pt x="1069" y="862"/>
                    </a:cubicBezTo>
                    <a:cubicBezTo>
                      <a:pt x="1081" y="820"/>
                      <a:pt x="1087" y="778"/>
                      <a:pt x="1099" y="736"/>
                    </a:cubicBezTo>
                    <a:cubicBezTo>
                      <a:pt x="1101" y="727"/>
                      <a:pt x="1103" y="717"/>
                      <a:pt x="1108" y="708"/>
                    </a:cubicBezTo>
                    <a:cubicBezTo>
                      <a:pt x="1121" y="685"/>
                      <a:pt x="1125" y="661"/>
                      <a:pt x="1114" y="635"/>
                    </a:cubicBezTo>
                    <a:cubicBezTo>
                      <a:pt x="1107" y="620"/>
                      <a:pt x="1104" y="604"/>
                      <a:pt x="1104" y="58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370" name="任意多边形 17">
                <a:extLst>
                  <a:ext uri="{FF2B5EF4-FFF2-40B4-BE49-F238E27FC236}">
                    <a16:creationId xmlns:a16="http://schemas.microsoft.com/office/drawing/2014/main" id="{1B007EA2-1A5B-4727-A0E0-53D3E02FCFDC}"/>
                  </a:ext>
                </a:extLst>
              </p:cNvPr>
              <p:cNvSpPr/>
              <p:nvPr/>
            </p:nvSpPr>
            <p:spPr bwMode="auto">
              <a:xfrm>
                <a:off x="5147184" y="1582284"/>
                <a:ext cx="1291443" cy="572644"/>
              </a:xfrm>
              <a:custGeom>
                <a:avLst/>
                <a:gdLst>
                  <a:gd name="T0" fmla="*/ 22 w 454"/>
                  <a:gd name="T1" fmla="*/ 188 h 201"/>
                  <a:gd name="T2" fmla="*/ 54 w 454"/>
                  <a:gd name="T3" fmla="*/ 158 h 201"/>
                  <a:gd name="T4" fmla="*/ 96 w 454"/>
                  <a:gd name="T5" fmla="*/ 118 h 201"/>
                  <a:gd name="T6" fmla="*/ 113 w 454"/>
                  <a:gd name="T7" fmla="*/ 109 h 201"/>
                  <a:gd name="T8" fmla="*/ 100 w 454"/>
                  <a:gd name="T9" fmla="*/ 138 h 201"/>
                  <a:gd name="T10" fmla="*/ 126 w 454"/>
                  <a:gd name="T11" fmla="*/ 124 h 201"/>
                  <a:gd name="T12" fmla="*/ 193 w 454"/>
                  <a:gd name="T13" fmla="*/ 88 h 201"/>
                  <a:gd name="T14" fmla="*/ 302 w 454"/>
                  <a:gd name="T15" fmla="*/ 48 h 201"/>
                  <a:gd name="T16" fmla="*/ 327 w 454"/>
                  <a:gd name="T17" fmla="*/ 43 h 201"/>
                  <a:gd name="T18" fmla="*/ 397 w 454"/>
                  <a:gd name="T19" fmla="*/ 39 h 201"/>
                  <a:gd name="T20" fmla="*/ 424 w 454"/>
                  <a:gd name="T21" fmla="*/ 39 h 201"/>
                  <a:gd name="T22" fmla="*/ 437 w 454"/>
                  <a:gd name="T23" fmla="*/ 28 h 201"/>
                  <a:gd name="T24" fmla="*/ 447 w 454"/>
                  <a:gd name="T25" fmla="*/ 16 h 201"/>
                  <a:gd name="T26" fmla="*/ 454 w 454"/>
                  <a:gd name="T27" fmla="*/ 12 h 201"/>
                  <a:gd name="T28" fmla="*/ 447 w 454"/>
                  <a:gd name="T29" fmla="*/ 6 h 201"/>
                  <a:gd name="T30" fmla="*/ 436 w 454"/>
                  <a:gd name="T31" fmla="*/ 4 h 201"/>
                  <a:gd name="T32" fmla="*/ 259 w 454"/>
                  <a:gd name="T33" fmla="*/ 36 h 201"/>
                  <a:gd name="T34" fmla="*/ 242 w 454"/>
                  <a:gd name="T35" fmla="*/ 41 h 201"/>
                  <a:gd name="T36" fmla="*/ 167 w 454"/>
                  <a:gd name="T37" fmla="*/ 66 h 201"/>
                  <a:gd name="T38" fmla="*/ 125 w 454"/>
                  <a:gd name="T39" fmla="*/ 78 h 201"/>
                  <a:gd name="T40" fmla="*/ 115 w 454"/>
                  <a:gd name="T41" fmla="*/ 79 h 201"/>
                  <a:gd name="T42" fmla="*/ 84 w 454"/>
                  <a:gd name="T43" fmla="*/ 107 h 201"/>
                  <a:gd name="T44" fmla="*/ 68 w 454"/>
                  <a:gd name="T45" fmla="*/ 122 h 201"/>
                  <a:gd name="T46" fmla="*/ 6 w 454"/>
                  <a:gd name="T47" fmla="*/ 174 h 201"/>
                  <a:gd name="T48" fmla="*/ 6 w 454"/>
                  <a:gd name="T49" fmla="*/ 195 h 201"/>
                  <a:gd name="T50" fmla="*/ 22 w 454"/>
                  <a:gd name="T51" fmla="*/ 188 h 2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454" h="201">
                    <a:moveTo>
                      <a:pt x="22" y="188"/>
                    </a:moveTo>
                    <a:cubicBezTo>
                      <a:pt x="31" y="177"/>
                      <a:pt x="43" y="166"/>
                      <a:pt x="54" y="158"/>
                    </a:cubicBezTo>
                    <a:cubicBezTo>
                      <a:pt x="70" y="146"/>
                      <a:pt x="86" y="137"/>
                      <a:pt x="96" y="118"/>
                    </a:cubicBezTo>
                    <a:cubicBezTo>
                      <a:pt x="98" y="112"/>
                      <a:pt x="104" y="109"/>
                      <a:pt x="113" y="109"/>
                    </a:cubicBezTo>
                    <a:cubicBezTo>
                      <a:pt x="109" y="118"/>
                      <a:pt x="102" y="125"/>
                      <a:pt x="100" y="138"/>
                    </a:cubicBezTo>
                    <a:cubicBezTo>
                      <a:pt x="110" y="132"/>
                      <a:pt x="119" y="129"/>
                      <a:pt x="126" y="124"/>
                    </a:cubicBezTo>
                    <a:cubicBezTo>
                      <a:pt x="148" y="112"/>
                      <a:pt x="169" y="97"/>
                      <a:pt x="193" y="88"/>
                    </a:cubicBezTo>
                    <a:cubicBezTo>
                      <a:pt x="228" y="72"/>
                      <a:pt x="265" y="59"/>
                      <a:pt x="302" y="48"/>
                    </a:cubicBezTo>
                    <a:cubicBezTo>
                      <a:pt x="310" y="46"/>
                      <a:pt x="319" y="44"/>
                      <a:pt x="327" y="43"/>
                    </a:cubicBezTo>
                    <a:cubicBezTo>
                      <a:pt x="351" y="43"/>
                      <a:pt x="373" y="33"/>
                      <a:pt x="397" y="39"/>
                    </a:cubicBezTo>
                    <a:cubicBezTo>
                      <a:pt x="406" y="41"/>
                      <a:pt x="416" y="37"/>
                      <a:pt x="424" y="39"/>
                    </a:cubicBezTo>
                    <a:cubicBezTo>
                      <a:pt x="435" y="41"/>
                      <a:pt x="437" y="36"/>
                      <a:pt x="437" y="28"/>
                    </a:cubicBezTo>
                    <a:cubicBezTo>
                      <a:pt x="437" y="21"/>
                      <a:pt x="439" y="16"/>
                      <a:pt x="447" y="16"/>
                    </a:cubicBezTo>
                    <a:cubicBezTo>
                      <a:pt x="450" y="16"/>
                      <a:pt x="454" y="16"/>
                      <a:pt x="454" y="12"/>
                    </a:cubicBezTo>
                    <a:cubicBezTo>
                      <a:pt x="454" y="8"/>
                      <a:pt x="450" y="7"/>
                      <a:pt x="447" y="6"/>
                    </a:cubicBezTo>
                    <a:cubicBezTo>
                      <a:pt x="444" y="5"/>
                      <a:pt x="440" y="4"/>
                      <a:pt x="436" y="4"/>
                    </a:cubicBezTo>
                    <a:cubicBezTo>
                      <a:pt x="374" y="0"/>
                      <a:pt x="315" y="9"/>
                      <a:pt x="259" y="36"/>
                    </a:cubicBezTo>
                    <a:cubicBezTo>
                      <a:pt x="254" y="38"/>
                      <a:pt x="248" y="43"/>
                      <a:pt x="242" y="41"/>
                    </a:cubicBezTo>
                    <a:cubicBezTo>
                      <a:pt x="211" y="31"/>
                      <a:pt x="190" y="54"/>
                      <a:pt x="167" y="66"/>
                    </a:cubicBezTo>
                    <a:cubicBezTo>
                      <a:pt x="153" y="73"/>
                      <a:pt x="142" y="82"/>
                      <a:pt x="125" y="78"/>
                    </a:cubicBezTo>
                    <a:cubicBezTo>
                      <a:pt x="122" y="77"/>
                      <a:pt x="118" y="77"/>
                      <a:pt x="115" y="79"/>
                    </a:cubicBezTo>
                    <a:cubicBezTo>
                      <a:pt x="103" y="86"/>
                      <a:pt x="90" y="93"/>
                      <a:pt x="84" y="107"/>
                    </a:cubicBezTo>
                    <a:cubicBezTo>
                      <a:pt x="81" y="114"/>
                      <a:pt x="75" y="118"/>
                      <a:pt x="68" y="122"/>
                    </a:cubicBezTo>
                    <a:cubicBezTo>
                      <a:pt x="43" y="135"/>
                      <a:pt x="22" y="152"/>
                      <a:pt x="6" y="174"/>
                    </a:cubicBezTo>
                    <a:cubicBezTo>
                      <a:pt x="0" y="181"/>
                      <a:pt x="0" y="190"/>
                      <a:pt x="6" y="195"/>
                    </a:cubicBezTo>
                    <a:cubicBezTo>
                      <a:pt x="12" y="201"/>
                      <a:pt x="18" y="193"/>
                      <a:pt x="22" y="18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371" name="任意多边形 18">
                <a:extLst>
                  <a:ext uri="{FF2B5EF4-FFF2-40B4-BE49-F238E27FC236}">
                    <a16:creationId xmlns:a16="http://schemas.microsoft.com/office/drawing/2014/main" id="{8F1C2CC2-89DC-47F4-8488-91A0BC5D8537}"/>
                  </a:ext>
                </a:extLst>
              </p:cNvPr>
              <p:cNvSpPr/>
              <p:nvPr/>
            </p:nvSpPr>
            <p:spPr bwMode="auto">
              <a:xfrm>
                <a:off x="5044156" y="226035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372" name="任意多边形 19">
                <a:extLst>
                  <a:ext uri="{FF2B5EF4-FFF2-40B4-BE49-F238E27FC236}">
                    <a16:creationId xmlns:a16="http://schemas.microsoft.com/office/drawing/2014/main" id="{9D56D666-522B-4EE8-B413-1AE27DCF7DE8}"/>
                  </a:ext>
                </a:extLst>
              </p:cNvPr>
              <p:cNvSpPr/>
              <p:nvPr/>
            </p:nvSpPr>
            <p:spPr bwMode="auto">
              <a:xfrm>
                <a:off x="4574540" y="2260352"/>
                <a:ext cx="469616" cy="1520262"/>
              </a:xfrm>
              <a:custGeom>
                <a:avLst/>
                <a:gdLst>
                  <a:gd name="T0" fmla="*/ 29 w 165"/>
                  <a:gd name="T1" fmla="*/ 361 h 534"/>
                  <a:gd name="T2" fmla="*/ 41 w 165"/>
                  <a:gd name="T3" fmla="*/ 269 h 534"/>
                  <a:gd name="T4" fmla="*/ 95 w 165"/>
                  <a:gd name="T5" fmla="*/ 117 h 534"/>
                  <a:gd name="T6" fmla="*/ 159 w 165"/>
                  <a:gd name="T7" fmla="*/ 14 h 534"/>
                  <a:gd name="T8" fmla="*/ 165 w 165"/>
                  <a:gd name="T9" fmla="*/ 0 h 534"/>
                  <a:gd name="T10" fmla="*/ 148 w 165"/>
                  <a:gd name="T11" fmla="*/ 9 h 534"/>
                  <a:gd name="T12" fmla="*/ 108 w 165"/>
                  <a:gd name="T13" fmla="*/ 66 h 534"/>
                  <a:gd name="T14" fmla="*/ 55 w 165"/>
                  <a:gd name="T15" fmla="*/ 151 h 534"/>
                  <a:gd name="T16" fmla="*/ 10 w 165"/>
                  <a:gd name="T17" fmla="*/ 321 h 534"/>
                  <a:gd name="T18" fmla="*/ 20 w 165"/>
                  <a:gd name="T19" fmla="*/ 495 h 534"/>
                  <a:gd name="T20" fmla="*/ 33 w 165"/>
                  <a:gd name="T21" fmla="*/ 534 h 534"/>
                  <a:gd name="T22" fmla="*/ 37 w 165"/>
                  <a:gd name="T23" fmla="*/ 521 h 534"/>
                  <a:gd name="T24" fmla="*/ 29 w 165"/>
                  <a:gd name="T25" fmla="*/ 361 h 5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65" h="534">
                    <a:moveTo>
                      <a:pt x="29" y="361"/>
                    </a:moveTo>
                    <a:cubicBezTo>
                      <a:pt x="33" y="330"/>
                      <a:pt x="35" y="300"/>
                      <a:pt x="41" y="269"/>
                    </a:cubicBezTo>
                    <a:cubicBezTo>
                      <a:pt x="53" y="216"/>
                      <a:pt x="78" y="168"/>
                      <a:pt x="95" y="117"/>
                    </a:cubicBezTo>
                    <a:cubicBezTo>
                      <a:pt x="107" y="78"/>
                      <a:pt x="133" y="45"/>
                      <a:pt x="159" y="14"/>
                    </a:cubicBezTo>
                    <a:cubicBezTo>
                      <a:pt x="163" y="9"/>
                      <a:pt x="165" y="5"/>
                      <a:pt x="165" y="0"/>
                    </a:cubicBezTo>
                    <a:cubicBezTo>
                      <a:pt x="157" y="0"/>
                      <a:pt x="152" y="2"/>
                      <a:pt x="148" y="9"/>
                    </a:cubicBezTo>
                    <a:cubicBezTo>
                      <a:pt x="137" y="30"/>
                      <a:pt x="122" y="47"/>
                      <a:pt x="108" y="66"/>
                    </a:cubicBezTo>
                    <a:cubicBezTo>
                      <a:pt x="88" y="93"/>
                      <a:pt x="68" y="120"/>
                      <a:pt x="55" y="151"/>
                    </a:cubicBezTo>
                    <a:cubicBezTo>
                      <a:pt x="33" y="206"/>
                      <a:pt x="19" y="263"/>
                      <a:pt x="10" y="321"/>
                    </a:cubicBezTo>
                    <a:cubicBezTo>
                      <a:pt x="0" y="379"/>
                      <a:pt x="11" y="437"/>
                      <a:pt x="20" y="495"/>
                    </a:cubicBezTo>
                    <a:cubicBezTo>
                      <a:pt x="22" y="508"/>
                      <a:pt x="29" y="521"/>
                      <a:pt x="33" y="534"/>
                    </a:cubicBezTo>
                    <a:cubicBezTo>
                      <a:pt x="39" y="529"/>
                      <a:pt x="37" y="525"/>
                      <a:pt x="37" y="521"/>
                    </a:cubicBezTo>
                    <a:cubicBezTo>
                      <a:pt x="32" y="468"/>
                      <a:pt x="22" y="415"/>
                      <a:pt x="29" y="36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373" name="任意多边形 20">
                <a:extLst>
                  <a:ext uri="{FF2B5EF4-FFF2-40B4-BE49-F238E27FC236}">
                    <a16:creationId xmlns:a16="http://schemas.microsoft.com/office/drawing/2014/main" id="{543970A4-092F-4F66-9722-E4BA11318A34}"/>
                  </a:ext>
                </a:extLst>
              </p:cNvPr>
              <p:cNvSpPr/>
              <p:nvPr/>
            </p:nvSpPr>
            <p:spPr bwMode="auto">
              <a:xfrm>
                <a:off x="4667984" y="3917185"/>
                <a:ext cx="117404" cy="194076"/>
              </a:xfrm>
              <a:custGeom>
                <a:avLst/>
                <a:gdLst>
                  <a:gd name="T0" fmla="*/ 41 w 41"/>
                  <a:gd name="T1" fmla="*/ 68 h 68"/>
                  <a:gd name="T2" fmla="*/ 9 w 41"/>
                  <a:gd name="T3" fmla="*/ 0 h 68"/>
                  <a:gd name="T4" fmla="*/ 41 w 41"/>
                  <a:gd name="T5" fmla="*/ 68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" h="68">
                    <a:moveTo>
                      <a:pt x="41" y="68"/>
                    </a:moveTo>
                    <a:cubicBezTo>
                      <a:pt x="34" y="44"/>
                      <a:pt x="29" y="19"/>
                      <a:pt x="9" y="0"/>
                    </a:cubicBezTo>
                    <a:cubicBezTo>
                      <a:pt x="0" y="38"/>
                      <a:pt x="9" y="59"/>
                      <a:pt x="41" y="6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374" name="任意多边形 21">
                <a:extLst>
                  <a:ext uri="{FF2B5EF4-FFF2-40B4-BE49-F238E27FC236}">
                    <a16:creationId xmlns:a16="http://schemas.microsoft.com/office/drawing/2014/main" id="{15269603-8170-41E0-B468-78D77F7F7C3D}"/>
                  </a:ext>
                </a:extLst>
              </p:cNvPr>
              <p:cNvSpPr/>
              <p:nvPr/>
            </p:nvSpPr>
            <p:spPr bwMode="auto">
              <a:xfrm>
                <a:off x="7949305" y="3025873"/>
                <a:ext cx="88652" cy="82662"/>
              </a:xfrm>
              <a:custGeom>
                <a:avLst/>
                <a:gdLst>
                  <a:gd name="T0" fmla="*/ 16 w 31"/>
                  <a:gd name="T1" fmla="*/ 0 h 29"/>
                  <a:gd name="T2" fmla="*/ 1 w 31"/>
                  <a:gd name="T3" fmla="*/ 17 h 29"/>
                  <a:gd name="T4" fmla="*/ 18 w 31"/>
                  <a:gd name="T5" fmla="*/ 29 h 29"/>
                  <a:gd name="T6" fmla="*/ 30 w 31"/>
                  <a:gd name="T7" fmla="*/ 19 h 29"/>
                  <a:gd name="T8" fmla="*/ 16 w 31"/>
                  <a:gd name="T9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29">
                    <a:moveTo>
                      <a:pt x="16" y="0"/>
                    </a:moveTo>
                    <a:cubicBezTo>
                      <a:pt x="5" y="0"/>
                      <a:pt x="0" y="9"/>
                      <a:pt x="1" y="17"/>
                    </a:cubicBezTo>
                    <a:cubicBezTo>
                      <a:pt x="1" y="24"/>
                      <a:pt x="10" y="29"/>
                      <a:pt x="18" y="29"/>
                    </a:cubicBezTo>
                    <a:cubicBezTo>
                      <a:pt x="24" y="29"/>
                      <a:pt x="31" y="27"/>
                      <a:pt x="30" y="19"/>
                    </a:cubicBezTo>
                    <a:cubicBezTo>
                      <a:pt x="30" y="9"/>
                      <a:pt x="29" y="0"/>
                      <a:pt x="1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375" name="任意多边形 22">
                <a:extLst>
                  <a:ext uri="{FF2B5EF4-FFF2-40B4-BE49-F238E27FC236}">
                    <a16:creationId xmlns:a16="http://schemas.microsoft.com/office/drawing/2014/main" id="{1165F44B-5393-4B99-BE86-3E05F89ED4E9}"/>
                  </a:ext>
                </a:extLst>
              </p:cNvPr>
              <p:cNvSpPr/>
              <p:nvPr/>
            </p:nvSpPr>
            <p:spPr bwMode="auto">
              <a:xfrm>
                <a:off x="5044156" y="2198056"/>
                <a:ext cx="53910" cy="62296"/>
              </a:xfrm>
              <a:custGeom>
                <a:avLst/>
                <a:gdLst>
                  <a:gd name="T0" fmla="*/ 19 w 19"/>
                  <a:gd name="T1" fmla="*/ 0 h 22"/>
                  <a:gd name="T2" fmla="*/ 0 w 19"/>
                  <a:gd name="T3" fmla="*/ 22 h 22"/>
                  <a:gd name="T4" fmla="*/ 19 w 19"/>
                  <a:gd name="T5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9" h="22">
                    <a:moveTo>
                      <a:pt x="19" y="0"/>
                    </a:moveTo>
                    <a:cubicBezTo>
                      <a:pt x="4" y="1"/>
                      <a:pt x="1" y="11"/>
                      <a:pt x="0" y="22"/>
                    </a:cubicBezTo>
                    <a:cubicBezTo>
                      <a:pt x="7" y="16"/>
                      <a:pt x="18" y="13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376" name="任意多边形 23">
                <a:extLst>
                  <a:ext uri="{FF2B5EF4-FFF2-40B4-BE49-F238E27FC236}">
                    <a16:creationId xmlns:a16="http://schemas.microsoft.com/office/drawing/2014/main" id="{4F3AACC4-B4F8-4421-8726-5097DFB522F6}"/>
                  </a:ext>
                </a:extLst>
              </p:cNvPr>
              <p:cNvSpPr/>
              <p:nvPr/>
            </p:nvSpPr>
            <p:spPr bwMode="auto">
              <a:xfrm>
                <a:off x="5044156" y="226035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  <a:latin typeface="+mj-ea"/>
                  <a:ea typeface="+mj-ea"/>
                </a:endParaRPr>
              </a:p>
            </p:txBody>
          </p:sp>
        </p:grpSp>
        <p:sp>
          <p:nvSpPr>
            <p:cNvPr id="356" name="文本框 355">
              <a:extLst>
                <a:ext uri="{FF2B5EF4-FFF2-40B4-BE49-F238E27FC236}">
                  <a16:creationId xmlns:a16="http://schemas.microsoft.com/office/drawing/2014/main" id="{7AC4370A-B7D1-4941-BD8A-4E992B8CD8CB}"/>
                </a:ext>
              </a:extLst>
            </p:cNvPr>
            <p:cNvSpPr txBox="1"/>
            <p:nvPr/>
          </p:nvSpPr>
          <p:spPr>
            <a:xfrm>
              <a:off x="5963051" y="2499703"/>
              <a:ext cx="487313" cy="492443"/>
            </a:xfrm>
            <a:prstGeom prst="rect">
              <a:avLst/>
            </a:prstGeom>
            <a:noFill/>
          </p:spPr>
          <p:txBody>
            <a:bodyPr vert="horz" wrap="none" lIns="0" tIns="0" rIns="0" bIns="0">
              <a:spAutoFit/>
            </a:bodyPr>
            <a:lstStyle>
              <a:defPPr>
                <a:defRPr lang="zh-CN"/>
              </a:defPPr>
              <a:lvl1pPr>
                <a:defRPr kumimoji="0" sz="4800" b="0" i="0" u="none" strike="noStrike" cap="none" spc="600" normalizeH="0" baseline="0">
                  <a:ln>
                    <a:noFill/>
                  </a:ln>
                  <a:effectLst/>
                  <a:uLnTx/>
                  <a:uFillTx/>
                  <a:latin typeface="思源宋体 CN Medium"/>
                  <a:ea typeface="思源宋体 CN Medium"/>
                </a:defRPr>
              </a:lvl1pPr>
            </a:lstStyle>
            <a:p>
              <a:r>
                <a:rPr lang="zh-CN" altLang="en-US" sz="3200" dirty="0">
                  <a:solidFill>
                    <a:schemeClr val="accent1"/>
                  </a:solidFill>
                  <a:latin typeface="+mj-ea"/>
                  <a:ea typeface="+mj-ea"/>
                </a:rPr>
                <a:t>哥</a:t>
              </a:r>
            </a:p>
          </p:txBody>
        </p:sp>
      </p:grpSp>
      <p:grpSp>
        <p:nvGrpSpPr>
          <p:cNvPr id="6" name="组合 5">
            <a:extLst>
              <a:ext uri="{FF2B5EF4-FFF2-40B4-BE49-F238E27FC236}">
                <a16:creationId xmlns:a16="http://schemas.microsoft.com/office/drawing/2014/main" id="{D42DDFD9-2D1D-4F43-8424-1CA8CE83366F}"/>
              </a:ext>
            </a:extLst>
          </p:cNvPr>
          <p:cNvGrpSpPr/>
          <p:nvPr/>
        </p:nvGrpSpPr>
        <p:grpSpPr>
          <a:xfrm>
            <a:off x="8052638" y="2499703"/>
            <a:ext cx="615441" cy="585257"/>
            <a:chOff x="8052638" y="2499703"/>
            <a:chExt cx="615441" cy="585257"/>
          </a:xfrm>
        </p:grpSpPr>
        <p:grpSp>
          <p:nvGrpSpPr>
            <p:cNvPr id="381" name="组合 380">
              <a:extLst>
                <a:ext uri="{FF2B5EF4-FFF2-40B4-BE49-F238E27FC236}">
                  <a16:creationId xmlns:a16="http://schemas.microsoft.com/office/drawing/2014/main" id="{E5B162E3-FBFF-45F2-B322-49689740149B}"/>
                </a:ext>
              </a:extLst>
            </p:cNvPr>
            <p:cNvGrpSpPr/>
            <p:nvPr/>
          </p:nvGrpSpPr>
          <p:grpSpPr>
            <a:xfrm>
              <a:off x="8052638" y="2499703"/>
              <a:ext cx="615441" cy="585257"/>
              <a:chOff x="4154043" y="1582284"/>
              <a:chExt cx="3883914" cy="3693432"/>
            </a:xfrm>
            <a:solidFill>
              <a:schemeClr val="accent1"/>
            </a:solidFill>
          </p:grpSpPr>
          <p:sp>
            <p:nvSpPr>
              <p:cNvPr id="383" name="任意多边形 4">
                <a:extLst>
                  <a:ext uri="{FF2B5EF4-FFF2-40B4-BE49-F238E27FC236}">
                    <a16:creationId xmlns:a16="http://schemas.microsoft.com/office/drawing/2014/main" id="{BC4595C5-D972-41A6-9198-03FEE56E693D}"/>
                  </a:ext>
                </a:extLst>
              </p:cNvPr>
              <p:cNvSpPr/>
              <p:nvPr/>
            </p:nvSpPr>
            <p:spPr bwMode="auto">
              <a:xfrm>
                <a:off x="4315773" y="1944080"/>
                <a:ext cx="1243523" cy="1039864"/>
              </a:xfrm>
              <a:custGeom>
                <a:avLst/>
                <a:gdLst>
                  <a:gd name="T0" fmla="*/ 31 w 437"/>
                  <a:gd name="T1" fmla="*/ 365 h 365"/>
                  <a:gd name="T2" fmla="*/ 34 w 437"/>
                  <a:gd name="T3" fmla="*/ 347 h 365"/>
                  <a:gd name="T4" fmla="*/ 87 w 437"/>
                  <a:gd name="T5" fmla="*/ 246 h 365"/>
                  <a:gd name="T6" fmla="*/ 145 w 437"/>
                  <a:gd name="T7" fmla="*/ 170 h 365"/>
                  <a:gd name="T8" fmla="*/ 248 w 437"/>
                  <a:gd name="T9" fmla="*/ 89 h 365"/>
                  <a:gd name="T10" fmla="*/ 325 w 437"/>
                  <a:gd name="T11" fmla="*/ 60 h 365"/>
                  <a:gd name="T12" fmla="*/ 425 w 437"/>
                  <a:gd name="T13" fmla="*/ 28 h 365"/>
                  <a:gd name="T14" fmla="*/ 437 w 437"/>
                  <a:gd name="T15" fmla="*/ 19 h 365"/>
                  <a:gd name="T16" fmla="*/ 399 w 437"/>
                  <a:gd name="T17" fmla="*/ 28 h 365"/>
                  <a:gd name="T18" fmla="*/ 309 w 437"/>
                  <a:gd name="T19" fmla="*/ 60 h 365"/>
                  <a:gd name="T20" fmla="*/ 301 w 437"/>
                  <a:gd name="T21" fmla="*/ 59 h 365"/>
                  <a:gd name="T22" fmla="*/ 303 w 437"/>
                  <a:gd name="T23" fmla="*/ 50 h 365"/>
                  <a:gd name="T24" fmla="*/ 360 w 437"/>
                  <a:gd name="T25" fmla="*/ 19 h 365"/>
                  <a:gd name="T26" fmla="*/ 411 w 437"/>
                  <a:gd name="T27" fmla="*/ 2 h 365"/>
                  <a:gd name="T28" fmla="*/ 353 w 437"/>
                  <a:gd name="T29" fmla="*/ 11 h 365"/>
                  <a:gd name="T30" fmla="*/ 266 w 437"/>
                  <a:gd name="T31" fmla="*/ 52 h 365"/>
                  <a:gd name="T32" fmla="*/ 194 w 437"/>
                  <a:gd name="T33" fmla="*/ 91 h 365"/>
                  <a:gd name="T34" fmla="*/ 102 w 437"/>
                  <a:gd name="T35" fmla="*/ 166 h 365"/>
                  <a:gd name="T36" fmla="*/ 30 w 437"/>
                  <a:gd name="T37" fmla="*/ 269 h 365"/>
                  <a:gd name="T38" fmla="*/ 0 w 437"/>
                  <a:gd name="T39" fmla="*/ 365 h 365"/>
                  <a:gd name="T40" fmla="*/ 31 w 437"/>
                  <a:gd name="T41" fmla="*/ 365 h 3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37" h="365">
                    <a:moveTo>
                      <a:pt x="31" y="365"/>
                    </a:moveTo>
                    <a:cubicBezTo>
                      <a:pt x="29" y="358"/>
                      <a:pt x="31" y="352"/>
                      <a:pt x="34" y="347"/>
                    </a:cubicBezTo>
                    <a:cubicBezTo>
                      <a:pt x="52" y="314"/>
                      <a:pt x="64" y="278"/>
                      <a:pt x="87" y="246"/>
                    </a:cubicBezTo>
                    <a:cubicBezTo>
                      <a:pt x="106" y="221"/>
                      <a:pt x="123" y="193"/>
                      <a:pt x="145" y="170"/>
                    </a:cubicBezTo>
                    <a:cubicBezTo>
                      <a:pt x="176" y="139"/>
                      <a:pt x="212" y="114"/>
                      <a:pt x="248" y="89"/>
                    </a:cubicBezTo>
                    <a:cubicBezTo>
                      <a:pt x="272" y="73"/>
                      <a:pt x="298" y="67"/>
                      <a:pt x="325" y="60"/>
                    </a:cubicBezTo>
                    <a:cubicBezTo>
                      <a:pt x="359" y="52"/>
                      <a:pt x="393" y="43"/>
                      <a:pt x="425" y="28"/>
                    </a:cubicBezTo>
                    <a:cubicBezTo>
                      <a:pt x="429" y="26"/>
                      <a:pt x="435" y="26"/>
                      <a:pt x="437" y="19"/>
                    </a:cubicBezTo>
                    <a:cubicBezTo>
                      <a:pt x="424" y="22"/>
                      <a:pt x="411" y="24"/>
                      <a:pt x="399" y="28"/>
                    </a:cubicBezTo>
                    <a:cubicBezTo>
                      <a:pt x="369" y="38"/>
                      <a:pt x="339" y="49"/>
                      <a:pt x="309" y="60"/>
                    </a:cubicBezTo>
                    <a:cubicBezTo>
                      <a:pt x="306" y="61"/>
                      <a:pt x="302" y="62"/>
                      <a:pt x="301" y="59"/>
                    </a:cubicBezTo>
                    <a:cubicBezTo>
                      <a:pt x="299" y="56"/>
                      <a:pt x="300" y="52"/>
                      <a:pt x="303" y="50"/>
                    </a:cubicBezTo>
                    <a:cubicBezTo>
                      <a:pt x="322" y="39"/>
                      <a:pt x="340" y="27"/>
                      <a:pt x="360" y="19"/>
                    </a:cubicBezTo>
                    <a:cubicBezTo>
                      <a:pt x="377" y="13"/>
                      <a:pt x="394" y="9"/>
                      <a:pt x="411" y="2"/>
                    </a:cubicBezTo>
                    <a:cubicBezTo>
                      <a:pt x="391" y="0"/>
                      <a:pt x="372" y="5"/>
                      <a:pt x="353" y="11"/>
                    </a:cubicBezTo>
                    <a:cubicBezTo>
                      <a:pt x="322" y="20"/>
                      <a:pt x="295" y="38"/>
                      <a:pt x="266" y="52"/>
                    </a:cubicBezTo>
                    <a:cubicBezTo>
                      <a:pt x="241" y="63"/>
                      <a:pt x="216" y="74"/>
                      <a:pt x="194" y="91"/>
                    </a:cubicBezTo>
                    <a:cubicBezTo>
                      <a:pt x="162" y="115"/>
                      <a:pt x="132" y="141"/>
                      <a:pt x="102" y="166"/>
                    </a:cubicBezTo>
                    <a:cubicBezTo>
                      <a:pt x="69" y="194"/>
                      <a:pt x="45" y="229"/>
                      <a:pt x="30" y="269"/>
                    </a:cubicBezTo>
                    <a:cubicBezTo>
                      <a:pt x="19" y="301"/>
                      <a:pt x="10" y="333"/>
                      <a:pt x="0" y="365"/>
                    </a:cubicBezTo>
                    <a:cubicBezTo>
                      <a:pt x="10" y="364"/>
                      <a:pt x="20" y="353"/>
                      <a:pt x="31" y="36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384" name="任意多边形 5">
                <a:extLst>
                  <a:ext uri="{FF2B5EF4-FFF2-40B4-BE49-F238E27FC236}">
                    <a16:creationId xmlns:a16="http://schemas.microsoft.com/office/drawing/2014/main" id="{C2FEFCC2-154D-4B48-9605-058C767EAB75}"/>
                  </a:ext>
                </a:extLst>
              </p:cNvPr>
              <p:cNvSpPr/>
              <p:nvPr/>
            </p:nvSpPr>
            <p:spPr bwMode="auto">
              <a:xfrm>
                <a:off x="4321763" y="4171160"/>
                <a:ext cx="1951541" cy="1104556"/>
              </a:xfrm>
              <a:custGeom>
                <a:avLst/>
                <a:gdLst>
                  <a:gd name="T0" fmla="*/ 663 w 686"/>
                  <a:gd name="T1" fmla="*/ 351 h 388"/>
                  <a:gd name="T2" fmla="*/ 529 w 686"/>
                  <a:gd name="T3" fmla="*/ 353 h 388"/>
                  <a:gd name="T4" fmla="*/ 371 w 686"/>
                  <a:gd name="T5" fmla="*/ 323 h 388"/>
                  <a:gd name="T6" fmla="*/ 316 w 686"/>
                  <a:gd name="T7" fmla="*/ 308 h 388"/>
                  <a:gd name="T8" fmla="*/ 230 w 686"/>
                  <a:gd name="T9" fmla="*/ 262 h 388"/>
                  <a:gd name="T10" fmla="*/ 215 w 686"/>
                  <a:gd name="T11" fmla="*/ 248 h 388"/>
                  <a:gd name="T12" fmla="*/ 178 w 686"/>
                  <a:gd name="T13" fmla="*/ 222 h 388"/>
                  <a:gd name="T14" fmla="*/ 130 w 686"/>
                  <a:gd name="T15" fmla="*/ 170 h 388"/>
                  <a:gd name="T16" fmla="*/ 72 w 686"/>
                  <a:gd name="T17" fmla="*/ 90 h 388"/>
                  <a:gd name="T18" fmla="*/ 18 w 686"/>
                  <a:gd name="T19" fmla="*/ 5 h 388"/>
                  <a:gd name="T20" fmla="*/ 7 w 686"/>
                  <a:gd name="T21" fmla="*/ 1 h 388"/>
                  <a:gd name="T22" fmla="*/ 4 w 686"/>
                  <a:gd name="T23" fmla="*/ 11 h 388"/>
                  <a:gd name="T24" fmla="*/ 9 w 686"/>
                  <a:gd name="T25" fmla="*/ 25 h 388"/>
                  <a:gd name="T26" fmla="*/ 93 w 686"/>
                  <a:gd name="T27" fmla="*/ 149 h 388"/>
                  <a:gd name="T28" fmla="*/ 203 w 686"/>
                  <a:gd name="T29" fmla="*/ 251 h 388"/>
                  <a:gd name="T30" fmla="*/ 266 w 686"/>
                  <a:gd name="T31" fmla="*/ 293 h 388"/>
                  <a:gd name="T32" fmla="*/ 332 w 686"/>
                  <a:gd name="T33" fmla="*/ 326 h 388"/>
                  <a:gd name="T34" fmla="*/ 408 w 686"/>
                  <a:gd name="T35" fmla="*/ 361 h 388"/>
                  <a:gd name="T36" fmla="*/ 450 w 686"/>
                  <a:gd name="T37" fmla="*/ 364 h 388"/>
                  <a:gd name="T38" fmla="*/ 467 w 686"/>
                  <a:gd name="T39" fmla="*/ 361 h 388"/>
                  <a:gd name="T40" fmla="*/ 548 w 686"/>
                  <a:gd name="T41" fmla="*/ 370 h 388"/>
                  <a:gd name="T42" fmla="*/ 623 w 686"/>
                  <a:gd name="T43" fmla="*/ 386 h 388"/>
                  <a:gd name="T44" fmla="*/ 631 w 686"/>
                  <a:gd name="T45" fmla="*/ 388 h 388"/>
                  <a:gd name="T46" fmla="*/ 673 w 686"/>
                  <a:gd name="T47" fmla="*/ 375 h 388"/>
                  <a:gd name="T48" fmla="*/ 681 w 686"/>
                  <a:gd name="T49" fmla="*/ 362 h 388"/>
                  <a:gd name="T50" fmla="*/ 663 w 686"/>
                  <a:gd name="T51" fmla="*/ 351 h 3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686" h="388">
                    <a:moveTo>
                      <a:pt x="663" y="351"/>
                    </a:moveTo>
                    <a:cubicBezTo>
                      <a:pt x="619" y="355"/>
                      <a:pt x="574" y="355"/>
                      <a:pt x="529" y="353"/>
                    </a:cubicBezTo>
                    <a:cubicBezTo>
                      <a:pt x="474" y="352"/>
                      <a:pt x="421" y="343"/>
                      <a:pt x="371" y="323"/>
                    </a:cubicBezTo>
                    <a:cubicBezTo>
                      <a:pt x="353" y="316"/>
                      <a:pt x="334" y="315"/>
                      <a:pt x="316" y="308"/>
                    </a:cubicBezTo>
                    <a:cubicBezTo>
                      <a:pt x="286" y="296"/>
                      <a:pt x="261" y="273"/>
                      <a:pt x="230" y="262"/>
                    </a:cubicBezTo>
                    <a:cubicBezTo>
                      <a:pt x="222" y="259"/>
                      <a:pt x="223" y="249"/>
                      <a:pt x="215" y="248"/>
                    </a:cubicBezTo>
                    <a:cubicBezTo>
                      <a:pt x="199" y="245"/>
                      <a:pt x="189" y="232"/>
                      <a:pt x="178" y="222"/>
                    </a:cubicBezTo>
                    <a:cubicBezTo>
                      <a:pt x="160" y="207"/>
                      <a:pt x="143" y="190"/>
                      <a:pt x="130" y="170"/>
                    </a:cubicBezTo>
                    <a:cubicBezTo>
                      <a:pt x="111" y="143"/>
                      <a:pt x="86" y="120"/>
                      <a:pt x="72" y="90"/>
                    </a:cubicBezTo>
                    <a:cubicBezTo>
                      <a:pt x="57" y="59"/>
                      <a:pt x="36" y="34"/>
                      <a:pt x="18" y="5"/>
                    </a:cubicBezTo>
                    <a:cubicBezTo>
                      <a:pt x="15" y="0"/>
                      <a:pt x="11" y="0"/>
                      <a:pt x="7" y="1"/>
                    </a:cubicBezTo>
                    <a:cubicBezTo>
                      <a:pt x="0" y="3"/>
                      <a:pt x="4" y="8"/>
                      <a:pt x="4" y="11"/>
                    </a:cubicBezTo>
                    <a:cubicBezTo>
                      <a:pt x="4" y="17"/>
                      <a:pt x="7" y="21"/>
                      <a:pt x="9" y="25"/>
                    </a:cubicBezTo>
                    <a:cubicBezTo>
                      <a:pt x="39" y="65"/>
                      <a:pt x="60" y="111"/>
                      <a:pt x="93" y="149"/>
                    </a:cubicBezTo>
                    <a:cubicBezTo>
                      <a:pt x="126" y="187"/>
                      <a:pt x="158" y="226"/>
                      <a:pt x="203" y="251"/>
                    </a:cubicBezTo>
                    <a:cubicBezTo>
                      <a:pt x="226" y="263"/>
                      <a:pt x="240" y="285"/>
                      <a:pt x="266" y="293"/>
                    </a:cubicBezTo>
                    <a:cubicBezTo>
                      <a:pt x="289" y="300"/>
                      <a:pt x="309" y="317"/>
                      <a:pt x="332" y="326"/>
                    </a:cubicBezTo>
                    <a:cubicBezTo>
                      <a:pt x="358" y="336"/>
                      <a:pt x="384" y="346"/>
                      <a:pt x="408" y="361"/>
                    </a:cubicBezTo>
                    <a:cubicBezTo>
                      <a:pt x="420" y="369"/>
                      <a:pt x="435" y="377"/>
                      <a:pt x="450" y="364"/>
                    </a:cubicBezTo>
                    <a:cubicBezTo>
                      <a:pt x="454" y="361"/>
                      <a:pt x="460" y="360"/>
                      <a:pt x="467" y="361"/>
                    </a:cubicBezTo>
                    <a:cubicBezTo>
                      <a:pt x="494" y="364"/>
                      <a:pt x="521" y="363"/>
                      <a:pt x="548" y="370"/>
                    </a:cubicBezTo>
                    <a:cubicBezTo>
                      <a:pt x="572" y="377"/>
                      <a:pt x="599" y="374"/>
                      <a:pt x="623" y="386"/>
                    </a:cubicBezTo>
                    <a:cubicBezTo>
                      <a:pt x="626" y="387"/>
                      <a:pt x="629" y="388"/>
                      <a:pt x="631" y="388"/>
                    </a:cubicBezTo>
                    <a:cubicBezTo>
                      <a:pt x="647" y="387"/>
                      <a:pt x="661" y="383"/>
                      <a:pt x="673" y="375"/>
                    </a:cubicBezTo>
                    <a:cubicBezTo>
                      <a:pt x="676" y="372"/>
                      <a:pt x="686" y="369"/>
                      <a:pt x="681" y="362"/>
                    </a:cubicBezTo>
                    <a:cubicBezTo>
                      <a:pt x="677" y="357"/>
                      <a:pt x="674" y="350"/>
                      <a:pt x="663" y="3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385" name="任意多边形 6">
                <a:extLst>
                  <a:ext uri="{FF2B5EF4-FFF2-40B4-BE49-F238E27FC236}">
                    <a16:creationId xmlns:a16="http://schemas.microsoft.com/office/drawing/2014/main" id="{F27A0C53-1D90-4B6A-8EF4-D05C6205EA54}"/>
                  </a:ext>
                </a:extLst>
              </p:cNvPr>
              <p:cNvSpPr/>
              <p:nvPr/>
            </p:nvSpPr>
            <p:spPr bwMode="auto">
              <a:xfrm>
                <a:off x="4154043" y="3288235"/>
                <a:ext cx="213244" cy="782294"/>
              </a:xfrm>
              <a:custGeom>
                <a:avLst/>
                <a:gdLst>
                  <a:gd name="T0" fmla="*/ 75 w 75"/>
                  <a:gd name="T1" fmla="*/ 275 h 275"/>
                  <a:gd name="T2" fmla="*/ 67 w 75"/>
                  <a:gd name="T3" fmla="*/ 241 h 275"/>
                  <a:gd name="T4" fmla="*/ 54 w 75"/>
                  <a:gd name="T5" fmla="*/ 75 h 275"/>
                  <a:gd name="T6" fmla="*/ 52 w 75"/>
                  <a:gd name="T7" fmla="*/ 73 h 275"/>
                  <a:gd name="T8" fmla="*/ 46 w 75"/>
                  <a:gd name="T9" fmla="*/ 61 h 275"/>
                  <a:gd name="T10" fmla="*/ 60 w 75"/>
                  <a:gd name="T11" fmla="*/ 18 h 275"/>
                  <a:gd name="T12" fmla="*/ 67 w 75"/>
                  <a:gd name="T13" fmla="*/ 0 h 275"/>
                  <a:gd name="T14" fmla="*/ 33 w 75"/>
                  <a:gd name="T15" fmla="*/ 24 h 275"/>
                  <a:gd name="T16" fmla="*/ 20 w 75"/>
                  <a:gd name="T17" fmla="*/ 36 h 275"/>
                  <a:gd name="T18" fmla="*/ 19 w 75"/>
                  <a:gd name="T19" fmla="*/ 158 h 275"/>
                  <a:gd name="T20" fmla="*/ 56 w 75"/>
                  <a:gd name="T21" fmla="*/ 248 h 275"/>
                  <a:gd name="T22" fmla="*/ 75 w 75"/>
                  <a:gd name="T23" fmla="*/ 275 h 2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5" h="275">
                    <a:moveTo>
                      <a:pt x="75" y="275"/>
                    </a:moveTo>
                    <a:cubicBezTo>
                      <a:pt x="75" y="262"/>
                      <a:pt x="70" y="252"/>
                      <a:pt x="67" y="241"/>
                    </a:cubicBezTo>
                    <a:cubicBezTo>
                      <a:pt x="54" y="186"/>
                      <a:pt x="38" y="132"/>
                      <a:pt x="54" y="75"/>
                    </a:cubicBezTo>
                    <a:cubicBezTo>
                      <a:pt x="54" y="72"/>
                      <a:pt x="52" y="73"/>
                      <a:pt x="52" y="73"/>
                    </a:cubicBezTo>
                    <a:cubicBezTo>
                      <a:pt x="43" y="72"/>
                      <a:pt x="45" y="65"/>
                      <a:pt x="46" y="61"/>
                    </a:cubicBezTo>
                    <a:cubicBezTo>
                      <a:pt x="48" y="46"/>
                      <a:pt x="47" y="30"/>
                      <a:pt x="60" y="18"/>
                    </a:cubicBezTo>
                    <a:cubicBezTo>
                      <a:pt x="65" y="14"/>
                      <a:pt x="66" y="7"/>
                      <a:pt x="67" y="0"/>
                    </a:cubicBezTo>
                    <a:cubicBezTo>
                      <a:pt x="60" y="14"/>
                      <a:pt x="52" y="25"/>
                      <a:pt x="33" y="24"/>
                    </a:cubicBezTo>
                    <a:cubicBezTo>
                      <a:pt x="28" y="24"/>
                      <a:pt x="23" y="30"/>
                      <a:pt x="20" y="36"/>
                    </a:cubicBezTo>
                    <a:cubicBezTo>
                      <a:pt x="0" y="77"/>
                      <a:pt x="1" y="117"/>
                      <a:pt x="19" y="158"/>
                    </a:cubicBezTo>
                    <a:cubicBezTo>
                      <a:pt x="32" y="188"/>
                      <a:pt x="46" y="217"/>
                      <a:pt x="56" y="248"/>
                    </a:cubicBezTo>
                    <a:cubicBezTo>
                      <a:pt x="60" y="258"/>
                      <a:pt x="61" y="270"/>
                      <a:pt x="75" y="27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386" name="任意多边形 7">
                <a:extLst>
                  <a:ext uri="{FF2B5EF4-FFF2-40B4-BE49-F238E27FC236}">
                    <a16:creationId xmlns:a16="http://schemas.microsoft.com/office/drawing/2014/main" id="{2A9F599A-49B8-4433-94FA-A82C534A9B57}"/>
                  </a:ext>
                </a:extLst>
              </p:cNvPr>
              <p:cNvSpPr/>
              <p:nvPr/>
            </p:nvSpPr>
            <p:spPr bwMode="auto">
              <a:xfrm>
                <a:off x="7357493" y="3207969"/>
                <a:ext cx="276738" cy="1156070"/>
              </a:xfrm>
              <a:custGeom>
                <a:avLst/>
                <a:gdLst>
                  <a:gd name="T0" fmla="*/ 84 w 97"/>
                  <a:gd name="T1" fmla="*/ 59 h 406"/>
                  <a:gd name="T2" fmla="*/ 66 w 97"/>
                  <a:gd name="T3" fmla="*/ 0 h 406"/>
                  <a:gd name="T4" fmla="*/ 77 w 97"/>
                  <a:gd name="T5" fmla="*/ 80 h 406"/>
                  <a:gd name="T6" fmla="*/ 71 w 97"/>
                  <a:gd name="T7" fmla="*/ 218 h 406"/>
                  <a:gd name="T8" fmla="*/ 48 w 97"/>
                  <a:gd name="T9" fmla="*/ 293 h 406"/>
                  <a:gd name="T10" fmla="*/ 17 w 97"/>
                  <a:gd name="T11" fmla="*/ 363 h 406"/>
                  <a:gd name="T12" fmla="*/ 15 w 97"/>
                  <a:gd name="T13" fmla="*/ 399 h 406"/>
                  <a:gd name="T14" fmla="*/ 21 w 97"/>
                  <a:gd name="T15" fmla="*/ 406 h 406"/>
                  <a:gd name="T16" fmla="*/ 27 w 97"/>
                  <a:gd name="T17" fmla="*/ 398 h 406"/>
                  <a:gd name="T18" fmla="*/ 51 w 97"/>
                  <a:gd name="T19" fmla="*/ 331 h 406"/>
                  <a:gd name="T20" fmla="*/ 55 w 97"/>
                  <a:gd name="T21" fmla="*/ 319 h 406"/>
                  <a:gd name="T22" fmla="*/ 84 w 97"/>
                  <a:gd name="T23" fmla="*/ 232 h 406"/>
                  <a:gd name="T24" fmla="*/ 96 w 97"/>
                  <a:gd name="T25" fmla="*/ 151 h 406"/>
                  <a:gd name="T26" fmla="*/ 84 w 97"/>
                  <a:gd name="T27" fmla="*/ 59 h 4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7" h="406">
                    <a:moveTo>
                      <a:pt x="84" y="59"/>
                    </a:moveTo>
                    <a:cubicBezTo>
                      <a:pt x="78" y="40"/>
                      <a:pt x="77" y="18"/>
                      <a:pt x="66" y="0"/>
                    </a:cubicBezTo>
                    <a:cubicBezTo>
                      <a:pt x="68" y="27"/>
                      <a:pt x="74" y="54"/>
                      <a:pt x="77" y="80"/>
                    </a:cubicBezTo>
                    <a:cubicBezTo>
                      <a:pt x="82" y="127"/>
                      <a:pt x="80" y="172"/>
                      <a:pt x="71" y="218"/>
                    </a:cubicBezTo>
                    <a:cubicBezTo>
                      <a:pt x="66" y="244"/>
                      <a:pt x="56" y="268"/>
                      <a:pt x="48" y="293"/>
                    </a:cubicBezTo>
                    <a:cubicBezTo>
                      <a:pt x="40" y="318"/>
                      <a:pt x="30" y="341"/>
                      <a:pt x="17" y="363"/>
                    </a:cubicBezTo>
                    <a:cubicBezTo>
                      <a:pt x="10" y="375"/>
                      <a:pt x="0" y="386"/>
                      <a:pt x="15" y="399"/>
                    </a:cubicBezTo>
                    <a:cubicBezTo>
                      <a:pt x="17" y="401"/>
                      <a:pt x="17" y="406"/>
                      <a:pt x="21" y="406"/>
                    </a:cubicBezTo>
                    <a:cubicBezTo>
                      <a:pt x="25" y="405"/>
                      <a:pt x="26" y="402"/>
                      <a:pt x="27" y="398"/>
                    </a:cubicBezTo>
                    <a:cubicBezTo>
                      <a:pt x="38" y="377"/>
                      <a:pt x="52" y="357"/>
                      <a:pt x="51" y="331"/>
                    </a:cubicBezTo>
                    <a:cubicBezTo>
                      <a:pt x="51" y="327"/>
                      <a:pt x="53" y="323"/>
                      <a:pt x="55" y="319"/>
                    </a:cubicBezTo>
                    <a:cubicBezTo>
                      <a:pt x="71" y="292"/>
                      <a:pt x="78" y="262"/>
                      <a:pt x="84" y="232"/>
                    </a:cubicBezTo>
                    <a:cubicBezTo>
                      <a:pt x="90" y="205"/>
                      <a:pt x="97" y="178"/>
                      <a:pt x="96" y="151"/>
                    </a:cubicBezTo>
                    <a:cubicBezTo>
                      <a:pt x="95" y="120"/>
                      <a:pt x="94" y="89"/>
                      <a:pt x="84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387" name="任意多边形 8">
                <a:extLst>
                  <a:ext uri="{FF2B5EF4-FFF2-40B4-BE49-F238E27FC236}">
                    <a16:creationId xmlns:a16="http://schemas.microsoft.com/office/drawing/2014/main" id="{10F9C979-D5E4-4478-A5D5-3EBE4C0AA077}"/>
                  </a:ext>
                </a:extLst>
              </p:cNvPr>
              <p:cNvSpPr/>
              <p:nvPr/>
            </p:nvSpPr>
            <p:spPr bwMode="auto">
              <a:xfrm>
                <a:off x="5151976" y="4891159"/>
                <a:ext cx="933242" cy="233610"/>
              </a:xfrm>
              <a:custGeom>
                <a:avLst/>
                <a:gdLst>
                  <a:gd name="T0" fmla="*/ 2 w 328"/>
                  <a:gd name="T1" fmla="*/ 6 h 82"/>
                  <a:gd name="T2" fmla="*/ 7 w 328"/>
                  <a:gd name="T3" fmla="*/ 14 h 82"/>
                  <a:gd name="T4" fmla="*/ 120 w 328"/>
                  <a:gd name="T5" fmla="*/ 59 h 82"/>
                  <a:gd name="T6" fmla="*/ 188 w 328"/>
                  <a:gd name="T7" fmla="*/ 72 h 82"/>
                  <a:gd name="T8" fmla="*/ 328 w 328"/>
                  <a:gd name="T9" fmla="*/ 82 h 82"/>
                  <a:gd name="T10" fmla="*/ 318 w 328"/>
                  <a:gd name="T11" fmla="*/ 77 h 82"/>
                  <a:gd name="T12" fmla="*/ 217 w 328"/>
                  <a:gd name="T13" fmla="*/ 65 h 82"/>
                  <a:gd name="T14" fmla="*/ 190 w 328"/>
                  <a:gd name="T15" fmla="*/ 59 h 82"/>
                  <a:gd name="T16" fmla="*/ 12 w 328"/>
                  <a:gd name="T17" fmla="*/ 7 h 82"/>
                  <a:gd name="T18" fmla="*/ 2 w 328"/>
                  <a:gd name="T19" fmla="*/ 6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28" h="82">
                    <a:moveTo>
                      <a:pt x="2" y="6"/>
                    </a:moveTo>
                    <a:cubicBezTo>
                      <a:pt x="0" y="11"/>
                      <a:pt x="5" y="12"/>
                      <a:pt x="7" y="14"/>
                    </a:cubicBezTo>
                    <a:cubicBezTo>
                      <a:pt x="43" y="34"/>
                      <a:pt x="81" y="47"/>
                      <a:pt x="120" y="59"/>
                    </a:cubicBezTo>
                    <a:cubicBezTo>
                      <a:pt x="142" y="65"/>
                      <a:pt x="165" y="67"/>
                      <a:pt x="188" y="72"/>
                    </a:cubicBezTo>
                    <a:cubicBezTo>
                      <a:pt x="233" y="80"/>
                      <a:pt x="278" y="82"/>
                      <a:pt x="328" y="82"/>
                    </a:cubicBezTo>
                    <a:cubicBezTo>
                      <a:pt x="322" y="79"/>
                      <a:pt x="320" y="77"/>
                      <a:pt x="318" y="77"/>
                    </a:cubicBezTo>
                    <a:cubicBezTo>
                      <a:pt x="284" y="71"/>
                      <a:pt x="250" y="72"/>
                      <a:pt x="217" y="65"/>
                    </a:cubicBezTo>
                    <a:cubicBezTo>
                      <a:pt x="208" y="63"/>
                      <a:pt x="199" y="59"/>
                      <a:pt x="190" y="59"/>
                    </a:cubicBezTo>
                    <a:cubicBezTo>
                      <a:pt x="126" y="58"/>
                      <a:pt x="68" y="36"/>
                      <a:pt x="12" y="7"/>
                    </a:cubicBezTo>
                    <a:cubicBezTo>
                      <a:pt x="9" y="6"/>
                      <a:pt x="5" y="0"/>
                      <a:pt x="2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388" name="任意多边形 9">
                <a:extLst>
                  <a:ext uri="{FF2B5EF4-FFF2-40B4-BE49-F238E27FC236}">
                    <a16:creationId xmlns:a16="http://schemas.microsoft.com/office/drawing/2014/main" id="{8247E639-672D-49A3-B011-2CC40562F3F9}"/>
                  </a:ext>
                </a:extLst>
              </p:cNvPr>
              <p:cNvSpPr/>
              <p:nvPr/>
            </p:nvSpPr>
            <p:spPr bwMode="auto">
              <a:xfrm>
                <a:off x="7371869" y="3439183"/>
                <a:ext cx="173710" cy="676870"/>
              </a:xfrm>
              <a:custGeom>
                <a:avLst/>
                <a:gdLst>
                  <a:gd name="T0" fmla="*/ 15 w 61"/>
                  <a:gd name="T1" fmla="*/ 199 h 238"/>
                  <a:gd name="T2" fmla="*/ 26 w 61"/>
                  <a:gd name="T3" fmla="*/ 170 h 238"/>
                  <a:gd name="T4" fmla="*/ 20 w 61"/>
                  <a:gd name="T5" fmla="*/ 238 h 238"/>
                  <a:gd name="T6" fmla="*/ 54 w 61"/>
                  <a:gd name="T7" fmla="*/ 0 h 238"/>
                  <a:gd name="T8" fmla="*/ 29 w 61"/>
                  <a:gd name="T9" fmla="*/ 155 h 238"/>
                  <a:gd name="T10" fmla="*/ 27 w 61"/>
                  <a:gd name="T11" fmla="*/ 105 h 238"/>
                  <a:gd name="T12" fmla="*/ 11 w 61"/>
                  <a:gd name="T13" fmla="*/ 166 h 238"/>
                  <a:gd name="T14" fmla="*/ 15 w 61"/>
                  <a:gd name="T15" fmla="*/ 199 h 2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1" h="238">
                    <a:moveTo>
                      <a:pt x="15" y="199"/>
                    </a:moveTo>
                    <a:cubicBezTo>
                      <a:pt x="17" y="188"/>
                      <a:pt x="19" y="179"/>
                      <a:pt x="26" y="170"/>
                    </a:cubicBezTo>
                    <a:cubicBezTo>
                      <a:pt x="27" y="194"/>
                      <a:pt x="17" y="215"/>
                      <a:pt x="20" y="238"/>
                    </a:cubicBezTo>
                    <a:cubicBezTo>
                      <a:pt x="47" y="161"/>
                      <a:pt x="61" y="82"/>
                      <a:pt x="54" y="0"/>
                    </a:cubicBezTo>
                    <a:cubicBezTo>
                      <a:pt x="49" y="52"/>
                      <a:pt x="49" y="105"/>
                      <a:pt x="29" y="155"/>
                    </a:cubicBezTo>
                    <a:cubicBezTo>
                      <a:pt x="27" y="139"/>
                      <a:pt x="37" y="124"/>
                      <a:pt x="27" y="105"/>
                    </a:cubicBezTo>
                    <a:cubicBezTo>
                      <a:pt x="20" y="127"/>
                      <a:pt x="13" y="146"/>
                      <a:pt x="11" y="166"/>
                    </a:cubicBezTo>
                    <a:cubicBezTo>
                      <a:pt x="11" y="176"/>
                      <a:pt x="0" y="188"/>
                      <a:pt x="15" y="19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389" name="任意多边形 10">
                <a:extLst>
                  <a:ext uri="{FF2B5EF4-FFF2-40B4-BE49-F238E27FC236}">
                    <a16:creationId xmlns:a16="http://schemas.microsoft.com/office/drawing/2014/main" id="{5ED93EAD-F99D-40DA-8313-87FC33EBF0F2}"/>
                  </a:ext>
                </a:extLst>
              </p:cNvPr>
              <p:cNvSpPr/>
              <p:nvPr/>
            </p:nvSpPr>
            <p:spPr bwMode="auto">
              <a:xfrm>
                <a:off x="6285284" y="5073254"/>
                <a:ext cx="304292" cy="122196"/>
              </a:xfrm>
              <a:custGeom>
                <a:avLst/>
                <a:gdLst>
                  <a:gd name="T0" fmla="*/ 76 w 107"/>
                  <a:gd name="T1" fmla="*/ 3 h 43"/>
                  <a:gd name="T2" fmla="*/ 0 w 107"/>
                  <a:gd name="T3" fmla="*/ 24 h 43"/>
                  <a:gd name="T4" fmla="*/ 37 w 107"/>
                  <a:gd name="T5" fmla="*/ 23 h 43"/>
                  <a:gd name="T6" fmla="*/ 59 w 107"/>
                  <a:gd name="T7" fmla="*/ 34 h 43"/>
                  <a:gd name="T8" fmla="*/ 65 w 107"/>
                  <a:gd name="T9" fmla="*/ 41 h 43"/>
                  <a:gd name="T10" fmla="*/ 102 w 107"/>
                  <a:gd name="T11" fmla="*/ 25 h 43"/>
                  <a:gd name="T12" fmla="*/ 105 w 107"/>
                  <a:gd name="T13" fmla="*/ 17 h 43"/>
                  <a:gd name="T14" fmla="*/ 76 w 107"/>
                  <a:gd name="T15" fmla="*/ 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7" h="43">
                    <a:moveTo>
                      <a:pt x="76" y="3"/>
                    </a:moveTo>
                    <a:cubicBezTo>
                      <a:pt x="52" y="10"/>
                      <a:pt x="27" y="17"/>
                      <a:pt x="0" y="24"/>
                    </a:cubicBezTo>
                    <a:cubicBezTo>
                      <a:pt x="14" y="23"/>
                      <a:pt x="27" y="29"/>
                      <a:pt x="37" y="23"/>
                    </a:cubicBezTo>
                    <a:cubicBezTo>
                      <a:pt x="53" y="14"/>
                      <a:pt x="56" y="21"/>
                      <a:pt x="59" y="34"/>
                    </a:cubicBezTo>
                    <a:cubicBezTo>
                      <a:pt x="59" y="37"/>
                      <a:pt x="59" y="43"/>
                      <a:pt x="65" y="41"/>
                    </a:cubicBezTo>
                    <a:cubicBezTo>
                      <a:pt x="78" y="37"/>
                      <a:pt x="92" y="36"/>
                      <a:pt x="102" y="25"/>
                    </a:cubicBezTo>
                    <a:cubicBezTo>
                      <a:pt x="103" y="23"/>
                      <a:pt x="107" y="22"/>
                      <a:pt x="105" y="17"/>
                    </a:cubicBezTo>
                    <a:cubicBezTo>
                      <a:pt x="102" y="8"/>
                      <a:pt x="86" y="0"/>
                      <a:pt x="76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390" name="任意多边形 11">
                <a:extLst>
                  <a:ext uri="{FF2B5EF4-FFF2-40B4-BE49-F238E27FC236}">
                    <a16:creationId xmlns:a16="http://schemas.microsoft.com/office/drawing/2014/main" id="{49F32770-FD8E-46C2-AC72-D5CD78226708}"/>
                  </a:ext>
                </a:extLst>
              </p:cNvPr>
              <p:cNvSpPr/>
              <p:nvPr/>
            </p:nvSpPr>
            <p:spPr bwMode="auto">
              <a:xfrm>
                <a:off x="6008546" y="1952465"/>
                <a:ext cx="144958" cy="43128"/>
              </a:xfrm>
              <a:custGeom>
                <a:avLst/>
                <a:gdLst>
                  <a:gd name="T0" fmla="*/ 8 w 51"/>
                  <a:gd name="T1" fmla="*/ 11 h 15"/>
                  <a:gd name="T2" fmla="*/ 51 w 51"/>
                  <a:gd name="T3" fmla="*/ 8 h 15"/>
                  <a:gd name="T4" fmla="*/ 8 w 51"/>
                  <a:gd name="T5" fmla="*/ 2 h 15"/>
                  <a:gd name="T6" fmla="*/ 0 w 51"/>
                  <a:gd name="T7" fmla="*/ 4 h 15"/>
                  <a:gd name="T8" fmla="*/ 8 w 51"/>
                  <a:gd name="T9" fmla="*/ 1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15">
                    <a:moveTo>
                      <a:pt x="8" y="11"/>
                    </a:moveTo>
                    <a:cubicBezTo>
                      <a:pt x="22" y="15"/>
                      <a:pt x="35" y="13"/>
                      <a:pt x="51" y="8"/>
                    </a:cubicBezTo>
                    <a:cubicBezTo>
                      <a:pt x="36" y="3"/>
                      <a:pt x="22" y="3"/>
                      <a:pt x="8" y="2"/>
                    </a:cubicBezTo>
                    <a:cubicBezTo>
                      <a:pt x="6" y="2"/>
                      <a:pt x="1" y="0"/>
                      <a:pt x="0" y="4"/>
                    </a:cubicBezTo>
                    <a:cubicBezTo>
                      <a:pt x="0" y="8"/>
                      <a:pt x="3" y="10"/>
                      <a:pt x="8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391" name="任意多边形 12">
                <a:extLst>
                  <a:ext uri="{FF2B5EF4-FFF2-40B4-BE49-F238E27FC236}">
                    <a16:creationId xmlns:a16="http://schemas.microsoft.com/office/drawing/2014/main" id="{33011B9E-3FDD-47DD-A8AA-B74E00003829}"/>
                  </a:ext>
                </a:extLst>
              </p:cNvPr>
              <p:cNvSpPr/>
              <p:nvPr/>
            </p:nvSpPr>
            <p:spPr bwMode="auto">
              <a:xfrm>
                <a:off x="4992643" y="4816883"/>
                <a:ext cx="113810" cy="65890"/>
              </a:xfrm>
              <a:custGeom>
                <a:avLst/>
                <a:gdLst>
                  <a:gd name="T0" fmla="*/ 0 w 40"/>
                  <a:gd name="T1" fmla="*/ 2 h 23"/>
                  <a:gd name="T2" fmla="*/ 29 w 40"/>
                  <a:gd name="T3" fmla="*/ 21 h 23"/>
                  <a:gd name="T4" fmla="*/ 37 w 40"/>
                  <a:gd name="T5" fmla="*/ 20 h 23"/>
                  <a:gd name="T6" fmla="*/ 35 w 40"/>
                  <a:gd name="T7" fmla="*/ 13 h 23"/>
                  <a:gd name="T8" fmla="*/ 0 w 40"/>
                  <a:gd name="T9" fmla="*/ 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23">
                    <a:moveTo>
                      <a:pt x="0" y="2"/>
                    </a:moveTo>
                    <a:cubicBezTo>
                      <a:pt x="10" y="7"/>
                      <a:pt x="19" y="15"/>
                      <a:pt x="29" y="21"/>
                    </a:cubicBezTo>
                    <a:cubicBezTo>
                      <a:pt x="32" y="22"/>
                      <a:pt x="35" y="23"/>
                      <a:pt x="37" y="20"/>
                    </a:cubicBezTo>
                    <a:cubicBezTo>
                      <a:pt x="40" y="17"/>
                      <a:pt x="36" y="15"/>
                      <a:pt x="35" y="13"/>
                    </a:cubicBezTo>
                    <a:cubicBezTo>
                      <a:pt x="27" y="0"/>
                      <a:pt x="13" y="2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392" name="任意多边形 13">
                <a:extLst>
                  <a:ext uri="{FF2B5EF4-FFF2-40B4-BE49-F238E27FC236}">
                    <a16:creationId xmlns:a16="http://schemas.microsoft.com/office/drawing/2014/main" id="{881826D5-7BAD-4B04-976B-3BF880DFC6F3}"/>
                  </a:ext>
                </a:extLst>
              </p:cNvPr>
              <p:cNvSpPr/>
              <p:nvPr/>
            </p:nvSpPr>
            <p:spPr bwMode="auto">
              <a:xfrm>
                <a:off x="7280821" y="4318515"/>
                <a:ext cx="80266" cy="128186"/>
              </a:xfrm>
              <a:custGeom>
                <a:avLst/>
                <a:gdLst>
                  <a:gd name="T0" fmla="*/ 0 w 28"/>
                  <a:gd name="T1" fmla="*/ 45 h 45"/>
                  <a:gd name="T2" fmla="*/ 28 w 28"/>
                  <a:gd name="T3" fmla="*/ 0 h 45"/>
                  <a:gd name="T4" fmla="*/ 0 w 28"/>
                  <a:gd name="T5" fmla="*/ 4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45">
                    <a:moveTo>
                      <a:pt x="0" y="45"/>
                    </a:moveTo>
                    <a:cubicBezTo>
                      <a:pt x="11" y="31"/>
                      <a:pt x="24" y="18"/>
                      <a:pt x="28" y="0"/>
                    </a:cubicBezTo>
                    <a:cubicBezTo>
                      <a:pt x="14" y="12"/>
                      <a:pt x="12" y="32"/>
                      <a:pt x="0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393" name="任意多边形 14">
                <a:extLst>
                  <a:ext uri="{FF2B5EF4-FFF2-40B4-BE49-F238E27FC236}">
                    <a16:creationId xmlns:a16="http://schemas.microsoft.com/office/drawing/2014/main" id="{916F2377-3FC2-4569-8360-234444BD4D78}"/>
                  </a:ext>
                </a:extLst>
              </p:cNvPr>
              <p:cNvSpPr/>
              <p:nvPr/>
            </p:nvSpPr>
            <p:spPr bwMode="auto">
              <a:xfrm>
                <a:off x="7437759" y="3654823"/>
                <a:ext cx="37138" cy="65890"/>
              </a:xfrm>
              <a:custGeom>
                <a:avLst/>
                <a:gdLst>
                  <a:gd name="T0" fmla="*/ 6 w 13"/>
                  <a:gd name="T1" fmla="*/ 23 h 23"/>
                  <a:gd name="T2" fmla="*/ 10 w 13"/>
                  <a:gd name="T3" fmla="*/ 22 h 23"/>
                  <a:gd name="T4" fmla="*/ 12 w 13"/>
                  <a:gd name="T5" fmla="*/ 11 h 23"/>
                  <a:gd name="T6" fmla="*/ 6 w 13"/>
                  <a:gd name="T7" fmla="*/ 4 h 23"/>
                  <a:gd name="T8" fmla="*/ 8 w 13"/>
                  <a:gd name="T9" fmla="*/ 1 h 23"/>
                  <a:gd name="T10" fmla="*/ 3 w 13"/>
                  <a:gd name="T11" fmla="*/ 1 h 23"/>
                  <a:gd name="T12" fmla="*/ 2 w 13"/>
                  <a:gd name="T13" fmla="*/ 14 h 23"/>
                  <a:gd name="T14" fmla="*/ 6 w 13"/>
                  <a:gd name="T15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" h="23">
                    <a:moveTo>
                      <a:pt x="6" y="23"/>
                    </a:moveTo>
                    <a:cubicBezTo>
                      <a:pt x="7" y="23"/>
                      <a:pt x="9" y="22"/>
                      <a:pt x="10" y="22"/>
                    </a:cubicBezTo>
                    <a:cubicBezTo>
                      <a:pt x="12" y="18"/>
                      <a:pt x="13" y="15"/>
                      <a:pt x="12" y="11"/>
                    </a:cubicBezTo>
                    <a:cubicBezTo>
                      <a:pt x="10" y="8"/>
                      <a:pt x="6" y="7"/>
                      <a:pt x="6" y="4"/>
                    </a:cubicBezTo>
                    <a:cubicBezTo>
                      <a:pt x="7" y="3"/>
                      <a:pt x="7" y="2"/>
                      <a:pt x="8" y="1"/>
                    </a:cubicBezTo>
                    <a:cubicBezTo>
                      <a:pt x="6" y="1"/>
                      <a:pt x="4" y="0"/>
                      <a:pt x="3" y="1"/>
                    </a:cubicBezTo>
                    <a:cubicBezTo>
                      <a:pt x="0" y="5"/>
                      <a:pt x="1" y="10"/>
                      <a:pt x="2" y="14"/>
                    </a:cubicBezTo>
                    <a:cubicBezTo>
                      <a:pt x="3" y="17"/>
                      <a:pt x="1" y="22"/>
                      <a:pt x="6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394" name="任意多边形 15">
                <a:extLst>
                  <a:ext uri="{FF2B5EF4-FFF2-40B4-BE49-F238E27FC236}">
                    <a16:creationId xmlns:a16="http://schemas.microsoft.com/office/drawing/2014/main" id="{DE0CE83A-494E-4C90-BB6C-A5E4BE8974E5}"/>
                  </a:ext>
                </a:extLst>
              </p:cNvPr>
              <p:cNvSpPr/>
              <p:nvPr/>
            </p:nvSpPr>
            <p:spPr bwMode="auto">
              <a:xfrm>
                <a:off x="4713508" y="4566500"/>
                <a:ext cx="68286" cy="70682"/>
              </a:xfrm>
              <a:custGeom>
                <a:avLst/>
                <a:gdLst>
                  <a:gd name="T0" fmla="*/ 24 w 24"/>
                  <a:gd name="T1" fmla="*/ 25 h 25"/>
                  <a:gd name="T2" fmla="*/ 0 w 24"/>
                  <a:gd name="T3" fmla="*/ 0 h 25"/>
                  <a:gd name="T4" fmla="*/ 24 w 24"/>
                  <a:gd name="T5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4" h="25">
                    <a:moveTo>
                      <a:pt x="24" y="25"/>
                    </a:moveTo>
                    <a:cubicBezTo>
                      <a:pt x="20" y="13"/>
                      <a:pt x="10" y="7"/>
                      <a:pt x="0" y="0"/>
                    </a:cubicBezTo>
                    <a:cubicBezTo>
                      <a:pt x="7" y="10"/>
                      <a:pt x="13" y="19"/>
                      <a:pt x="24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395" name="任意多边形 16">
                <a:extLst>
                  <a:ext uri="{FF2B5EF4-FFF2-40B4-BE49-F238E27FC236}">
                    <a16:creationId xmlns:a16="http://schemas.microsoft.com/office/drawing/2014/main" id="{13F30FBE-6CBB-4B33-AA30-287375BFFA18}"/>
                  </a:ext>
                </a:extLst>
              </p:cNvPr>
              <p:cNvSpPr/>
              <p:nvPr/>
            </p:nvSpPr>
            <p:spPr bwMode="auto">
              <a:xfrm>
                <a:off x="4814140" y="1619422"/>
                <a:ext cx="3201054" cy="3474198"/>
              </a:xfrm>
              <a:custGeom>
                <a:avLst/>
                <a:gdLst>
                  <a:gd name="T0" fmla="*/ 1104 w 1125"/>
                  <a:gd name="T1" fmla="*/ 587 h 1220"/>
                  <a:gd name="T2" fmla="*/ 1118 w 1125"/>
                  <a:gd name="T3" fmla="*/ 570 h 1220"/>
                  <a:gd name="T4" fmla="*/ 1102 w 1125"/>
                  <a:gd name="T5" fmla="*/ 544 h 1220"/>
                  <a:gd name="T6" fmla="*/ 1106 w 1125"/>
                  <a:gd name="T7" fmla="*/ 479 h 1220"/>
                  <a:gd name="T8" fmla="*/ 1104 w 1125"/>
                  <a:gd name="T9" fmla="*/ 464 h 1220"/>
                  <a:gd name="T10" fmla="*/ 1086 w 1125"/>
                  <a:gd name="T11" fmla="*/ 404 h 1220"/>
                  <a:gd name="T12" fmla="*/ 1077 w 1125"/>
                  <a:gd name="T13" fmla="*/ 371 h 1220"/>
                  <a:gd name="T14" fmla="*/ 1041 w 1125"/>
                  <a:gd name="T15" fmla="*/ 303 h 1220"/>
                  <a:gd name="T16" fmla="*/ 1017 w 1125"/>
                  <a:gd name="T17" fmla="*/ 275 h 1220"/>
                  <a:gd name="T18" fmla="*/ 995 w 1125"/>
                  <a:gd name="T19" fmla="*/ 252 h 1220"/>
                  <a:gd name="T20" fmla="*/ 921 w 1125"/>
                  <a:gd name="T21" fmla="*/ 168 h 1220"/>
                  <a:gd name="T22" fmla="*/ 877 w 1125"/>
                  <a:gd name="T23" fmla="*/ 130 h 1220"/>
                  <a:gd name="T24" fmla="*/ 797 w 1125"/>
                  <a:gd name="T25" fmla="*/ 82 h 1220"/>
                  <a:gd name="T26" fmla="*/ 702 w 1125"/>
                  <a:gd name="T27" fmla="*/ 41 h 1220"/>
                  <a:gd name="T28" fmla="*/ 654 w 1125"/>
                  <a:gd name="T29" fmla="*/ 24 h 1220"/>
                  <a:gd name="T30" fmla="*/ 569 w 1125"/>
                  <a:gd name="T31" fmla="*/ 9 h 1220"/>
                  <a:gd name="T32" fmla="*/ 560 w 1125"/>
                  <a:gd name="T33" fmla="*/ 15 h 1220"/>
                  <a:gd name="T34" fmla="*/ 565 w 1125"/>
                  <a:gd name="T35" fmla="*/ 27 h 1220"/>
                  <a:gd name="T36" fmla="*/ 599 w 1125"/>
                  <a:gd name="T37" fmla="*/ 39 h 1220"/>
                  <a:gd name="T38" fmla="*/ 604 w 1125"/>
                  <a:gd name="T39" fmla="*/ 34 h 1220"/>
                  <a:gd name="T40" fmla="*/ 622 w 1125"/>
                  <a:gd name="T41" fmla="*/ 33 h 1220"/>
                  <a:gd name="T42" fmla="*/ 645 w 1125"/>
                  <a:gd name="T43" fmla="*/ 42 h 1220"/>
                  <a:gd name="T44" fmla="*/ 660 w 1125"/>
                  <a:gd name="T45" fmla="*/ 43 h 1220"/>
                  <a:gd name="T46" fmla="*/ 719 w 1125"/>
                  <a:gd name="T47" fmla="*/ 64 h 1220"/>
                  <a:gd name="T48" fmla="*/ 780 w 1125"/>
                  <a:gd name="T49" fmla="*/ 88 h 1220"/>
                  <a:gd name="T50" fmla="*/ 815 w 1125"/>
                  <a:gd name="T51" fmla="*/ 112 h 1220"/>
                  <a:gd name="T52" fmla="*/ 894 w 1125"/>
                  <a:gd name="T53" fmla="*/ 165 h 1220"/>
                  <a:gd name="T54" fmla="*/ 920 w 1125"/>
                  <a:gd name="T55" fmla="*/ 181 h 1220"/>
                  <a:gd name="T56" fmla="*/ 1018 w 1125"/>
                  <a:gd name="T57" fmla="*/ 306 h 1220"/>
                  <a:gd name="T58" fmla="*/ 1058 w 1125"/>
                  <a:gd name="T59" fmla="*/ 403 h 1220"/>
                  <a:gd name="T60" fmla="*/ 1084 w 1125"/>
                  <a:gd name="T61" fmla="*/ 527 h 1220"/>
                  <a:gd name="T62" fmla="*/ 1085 w 1125"/>
                  <a:gd name="T63" fmla="*/ 539 h 1220"/>
                  <a:gd name="T64" fmla="*/ 1085 w 1125"/>
                  <a:gd name="T65" fmla="*/ 636 h 1220"/>
                  <a:gd name="T66" fmla="*/ 1084 w 1125"/>
                  <a:gd name="T67" fmla="*/ 742 h 1220"/>
                  <a:gd name="T68" fmla="*/ 1054 w 1125"/>
                  <a:gd name="T69" fmla="*/ 834 h 1220"/>
                  <a:gd name="T70" fmla="*/ 1016 w 1125"/>
                  <a:gd name="T71" fmla="*/ 908 h 1220"/>
                  <a:gd name="T72" fmla="*/ 900 w 1125"/>
                  <a:gd name="T73" fmla="*/ 1053 h 1220"/>
                  <a:gd name="T74" fmla="*/ 660 w 1125"/>
                  <a:gd name="T75" fmla="*/ 1164 h 1220"/>
                  <a:gd name="T76" fmla="*/ 520 w 1125"/>
                  <a:gd name="T77" fmla="*/ 1179 h 1220"/>
                  <a:gd name="T78" fmla="*/ 439 w 1125"/>
                  <a:gd name="T79" fmla="*/ 1166 h 1220"/>
                  <a:gd name="T80" fmla="*/ 379 w 1125"/>
                  <a:gd name="T81" fmla="*/ 1153 h 1220"/>
                  <a:gd name="T82" fmla="*/ 289 w 1125"/>
                  <a:gd name="T83" fmla="*/ 1120 h 1220"/>
                  <a:gd name="T84" fmla="*/ 214 w 1125"/>
                  <a:gd name="T85" fmla="*/ 1090 h 1220"/>
                  <a:gd name="T86" fmla="*/ 97 w 1125"/>
                  <a:gd name="T87" fmla="*/ 1004 h 1220"/>
                  <a:gd name="T88" fmla="*/ 71 w 1125"/>
                  <a:gd name="T89" fmla="*/ 981 h 1220"/>
                  <a:gd name="T90" fmla="*/ 25 w 1125"/>
                  <a:gd name="T91" fmla="*/ 932 h 1220"/>
                  <a:gd name="T92" fmla="*/ 0 w 1125"/>
                  <a:gd name="T93" fmla="*/ 891 h 1220"/>
                  <a:gd name="T94" fmla="*/ 59 w 1125"/>
                  <a:gd name="T95" fmla="*/ 1000 h 1220"/>
                  <a:gd name="T96" fmla="*/ 173 w 1125"/>
                  <a:gd name="T97" fmla="*/ 1107 h 1220"/>
                  <a:gd name="T98" fmla="*/ 293 w 1125"/>
                  <a:gd name="T99" fmla="*/ 1172 h 1220"/>
                  <a:gd name="T100" fmla="*/ 412 w 1125"/>
                  <a:gd name="T101" fmla="*/ 1212 h 1220"/>
                  <a:gd name="T102" fmla="*/ 610 w 1125"/>
                  <a:gd name="T103" fmla="*/ 1208 h 1220"/>
                  <a:gd name="T104" fmla="*/ 659 w 1125"/>
                  <a:gd name="T105" fmla="*/ 1196 h 1220"/>
                  <a:gd name="T106" fmla="*/ 799 w 1125"/>
                  <a:gd name="T107" fmla="*/ 1146 h 1220"/>
                  <a:gd name="T108" fmla="*/ 869 w 1125"/>
                  <a:gd name="T109" fmla="*/ 1099 h 1220"/>
                  <a:gd name="T110" fmla="*/ 941 w 1125"/>
                  <a:gd name="T111" fmla="*/ 1038 h 1220"/>
                  <a:gd name="T112" fmla="*/ 1024 w 1125"/>
                  <a:gd name="T113" fmla="*/ 942 h 1220"/>
                  <a:gd name="T114" fmla="*/ 1069 w 1125"/>
                  <a:gd name="T115" fmla="*/ 862 h 1220"/>
                  <a:gd name="T116" fmla="*/ 1099 w 1125"/>
                  <a:gd name="T117" fmla="*/ 736 h 1220"/>
                  <a:gd name="T118" fmla="*/ 1108 w 1125"/>
                  <a:gd name="T119" fmla="*/ 708 h 1220"/>
                  <a:gd name="T120" fmla="*/ 1114 w 1125"/>
                  <a:gd name="T121" fmla="*/ 635 h 1220"/>
                  <a:gd name="T122" fmla="*/ 1104 w 1125"/>
                  <a:gd name="T123" fmla="*/ 587 h 12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125" h="1220">
                    <a:moveTo>
                      <a:pt x="1104" y="587"/>
                    </a:moveTo>
                    <a:cubicBezTo>
                      <a:pt x="1104" y="575"/>
                      <a:pt x="1107" y="571"/>
                      <a:pt x="1118" y="570"/>
                    </a:cubicBezTo>
                    <a:cubicBezTo>
                      <a:pt x="1103" y="561"/>
                      <a:pt x="1103" y="561"/>
                      <a:pt x="1102" y="544"/>
                    </a:cubicBezTo>
                    <a:cubicBezTo>
                      <a:pt x="1101" y="523"/>
                      <a:pt x="1097" y="501"/>
                      <a:pt x="1106" y="479"/>
                    </a:cubicBezTo>
                    <a:cubicBezTo>
                      <a:pt x="1107" y="475"/>
                      <a:pt x="1106" y="469"/>
                      <a:pt x="1104" y="464"/>
                    </a:cubicBezTo>
                    <a:cubicBezTo>
                      <a:pt x="1097" y="445"/>
                      <a:pt x="1096" y="423"/>
                      <a:pt x="1086" y="404"/>
                    </a:cubicBezTo>
                    <a:cubicBezTo>
                      <a:pt x="1080" y="394"/>
                      <a:pt x="1081" y="382"/>
                      <a:pt x="1077" y="371"/>
                    </a:cubicBezTo>
                    <a:cubicBezTo>
                      <a:pt x="1067" y="347"/>
                      <a:pt x="1052" y="326"/>
                      <a:pt x="1041" y="303"/>
                    </a:cubicBezTo>
                    <a:cubicBezTo>
                      <a:pt x="1035" y="291"/>
                      <a:pt x="1027" y="282"/>
                      <a:pt x="1017" y="275"/>
                    </a:cubicBezTo>
                    <a:cubicBezTo>
                      <a:pt x="1009" y="269"/>
                      <a:pt x="1001" y="261"/>
                      <a:pt x="995" y="252"/>
                    </a:cubicBezTo>
                    <a:cubicBezTo>
                      <a:pt x="971" y="224"/>
                      <a:pt x="951" y="192"/>
                      <a:pt x="921" y="168"/>
                    </a:cubicBezTo>
                    <a:cubicBezTo>
                      <a:pt x="906" y="156"/>
                      <a:pt x="893" y="140"/>
                      <a:pt x="877" y="130"/>
                    </a:cubicBezTo>
                    <a:cubicBezTo>
                      <a:pt x="851" y="113"/>
                      <a:pt x="826" y="94"/>
                      <a:pt x="797" y="82"/>
                    </a:cubicBezTo>
                    <a:cubicBezTo>
                      <a:pt x="765" y="69"/>
                      <a:pt x="736" y="49"/>
                      <a:pt x="702" y="41"/>
                    </a:cubicBezTo>
                    <a:cubicBezTo>
                      <a:pt x="685" y="37"/>
                      <a:pt x="669" y="32"/>
                      <a:pt x="654" y="24"/>
                    </a:cubicBezTo>
                    <a:cubicBezTo>
                      <a:pt x="627" y="10"/>
                      <a:pt x="600" y="0"/>
                      <a:pt x="569" y="9"/>
                    </a:cubicBezTo>
                    <a:cubicBezTo>
                      <a:pt x="564" y="11"/>
                      <a:pt x="561" y="10"/>
                      <a:pt x="560" y="15"/>
                    </a:cubicBezTo>
                    <a:cubicBezTo>
                      <a:pt x="560" y="20"/>
                      <a:pt x="561" y="25"/>
                      <a:pt x="565" y="27"/>
                    </a:cubicBezTo>
                    <a:cubicBezTo>
                      <a:pt x="576" y="32"/>
                      <a:pt x="589" y="29"/>
                      <a:pt x="599" y="39"/>
                    </a:cubicBezTo>
                    <a:cubicBezTo>
                      <a:pt x="600" y="40"/>
                      <a:pt x="603" y="36"/>
                      <a:pt x="604" y="34"/>
                    </a:cubicBezTo>
                    <a:cubicBezTo>
                      <a:pt x="609" y="22"/>
                      <a:pt x="617" y="26"/>
                      <a:pt x="622" y="33"/>
                    </a:cubicBezTo>
                    <a:cubicBezTo>
                      <a:pt x="628" y="42"/>
                      <a:pt x="636" y="43"/>
                      <a:pt x="645" y="42"/>
                    </a:cubicBezTo>
                    <a:cubicBezTo>
                      <a:pt x="651" y="41"/>
                      <a:pt x="655" y="42"/>
                      <a:pt x="660" y="43"/>
                    </a:cubicBezTo>
                    <a:cubicBezTo>
                      <a:pt x="680" y="48"/>
                      <a:pt x="700" y="55"/>
                      <a:pt x="719" y="64"/>
                    </a:cubicBezTo>
                    <a:cubicBezTo>
                      <a:pt x="739" y="73"/>
                      <a:pt x="761" y="75"/>
                      <a:pt x="780" y="88"/>
                    </a:cubicBezTo>
                    <a:cubicBezTo>
                      <a:pt x="792" y="96"/>
                      <a:pt x="802" y="105"/>
                      <a:pt x="815" y="112"/>
                    </a:cubicBezTo>
                    <a:cubicBezTo>
                      <a:pt x="842" y="128"/>
                      <a:pt x="871" y="142"/>
                      <a:pt x="894" y="165"/>
                    </a:cubicBezTo>
                    <a:cubicBezTo>
                      <a:pt x="900" y="172"/>
                      <a:pt x="912" y="172"/>
                      <a:pt x="920" y="181"/>
                    </a:cubicBezTo>
                    <a:cubicBezTo>
                      <a:pt x="954" y="221"/>
                      <a:pt x="991" y="260"/>
                      <a:pt x="1018" y="306"/>
                    </a:cubicBezTo>
                    <a:cubicBezTo>
                      <a:pt x="1036" y="336"/>
                      <a:pt x="1044" y="371"/>
                      <a:pt x="1058" y="403"/>
                    </a:cubicBezTo>
                    <a:cubicBezTo>
                      <a:pt x="1074" y="443"/>
                      <a:pt x="1071" y="487"/>
                      <a:pt x="1084" y="527"/>
                    </a:cubicBezTo>
                    <a:cubicBezTo>
                      <a:pt x="1086" y="531"/>
                      <a:pt x="1085" y="535"/>
                      <a:pt x="1085" y="539"/>
                    </a:cubicBezTo>
                    <a:cubicBezTo>
                      <a:pt x="1085" y="572"/>
                      <a:pt x="1089" y="604"/>
                      <a:pt x="1085" y="636"/>
                    </a:cubicBezTo>
                    <a:cubicBezTo>
                      <a:pt x="1081" y="671"/>
                      <a:pt x="1092" y="706"/>
                      <a:pt x="1084" y="742"/>
                    </a:cubicBezTo>
                    <a:cubicBezTo>
                      <a:pt x="1076" y="773"/>
                      <a:pt x="1064" y="803"/>
                      <a:pt x="1054" y="834"/>
                    </a:cubicBezTo>
                    <a:cubicBezTo>
                      <a:pt x="1045" y="860"/>
                      <a:pt x="1029" y="883"/>
                      <a:pt x="1016" y="908"/>
                    </a:cubicBezTo>
                    <a:cubicBezTo>
                      <a:pt x="987" y="965"/>
                      <a:pt x="948" y="1013"/>
                      <a:pt x="900" y="1053"/>
                    </a:cubicBezTo>
                    <a:cubicBezTo>
                      <a:pt x="830" y="1111"/>
                      <a:pt x="749" y="1147"/>
                      <a:pt x="660" y="1164"/>
                    </a:cubicBezTo>
                    <a:cubicBezTo>
                      <a:pt x="613" y="1173"/>
                      <a:pt x="567" y="1177"/>
                      <a:pt x="520" y="1179"/>
                    </a:cubicBezTo>
                    <a:cubicBezTo>
                      <a:pt x="491" y="1181"/>
                      <a:pt x="466" y="1169"/>
                      <a:pt x="439" y="1166"/>
                    </a:cubicBezTo>
                    <a:cubicBezTo>
                      <a:pt x="419" y="1163"/>
                      <a:pt x="398" y="1159"/>
                      <a:pt x="379" y="1153"/>
                    </a:cubicBezTo>
                    <a:cubicBezTo>
                      <a:pt x="348" y="1143"/>
                      <a:pt x="318" y="1131"/>
                      <a:pt x="289" y="1120"/>
                    </a:cubicBezTo>
                    <a:cubicBezTo>
                      <a:pt x="264" y="1110"/>
                      <a:pt x="237" y="1104"/>
                      <a:pt x="214" y="1090"/>
                    </a:cubicBezTo>
                    <a:cubicBezTo>
                      <a:pt x="173" y="1064"/>
                      <a:pt x="136" y="1032"/>
                      <a:pt x="97" y="1004"/>
                    </a:cubicBezTo>
                    <a:cubicBezTo>
                      <a:pt x="87" y="997"/>
                      <a:pt x="82" y="986"/>
                      <a:pt x="71" y="981"/>
                    </a:cubicBezTo>
                    <a:cubicBezTo>
                      <a:pt x="51" y="970"/>
                      <a:pt x="35" y="954"/>
                      <a:pt x="25" y="932"/>
                    </a:cubicBezTo>
                    <a:cubicBezTo>
                      <a:pt x="18" y="918"/>
                      <a:pt x="8" y="905"/>
                      <a:pt x="0" y="891"/>
                    </a:cubicBezTo>
                    <a:cubicBezTo>
                      <a:pt x="15" y="930"/>
                      <a:pt x="34" y="966"/>
                      <a:pt x="59" y="1000"/>
                    </a:cubicBezTo>
                    <a:cubicBezTo>
                      <a:pt x="91" y="1042"/>
                      <a:pt x="131" y="1076"/>
                      <a:pt x="173" y="1107"/>
                    </a:cubicBezTo>
                    <a:cubicBezTo>
                      <a:pt x="210" y="1135"/>
                      <a:pt x="253" y="1150"/>
                      <a:pt x="293" y="1172"/>
                    </a:cubicBezTo>
                    <a:cubicBezTo>
                      <a:pt x="329" y="1192"/>
                      <a:pt x="370" y="1207"/>
                      <a:pt x="412" y="1212"/>
                    </a:cubicBezTo>
                    <a:cubicBezTo>
                      <a:pt x="478" y="1220"/>
                      <a:pt x="544" y="1213"/>
                      <a:pt x="610" y="1208"/>
                    </a:cubicBezTo>
                    <a:cubicBezTo>
                      <a:pt x="627" y="1206"/>
                      <a:pt x="642" y="1198"/>
                      <a:pt x="659" y="1196"/>
                    </a:cubicBezTo>
                    <a:cubicBezTo>
                      <a:pt x="709" y="1189"/>
                      <a:pt x="756" y="1173"/>
                      <a:pt x="799" y="1146"/>
                    </a:cubicBezTo>
                    <a:cubicBezTo>
                      <a:pt x="824" y="1132"/>
                      <a:pt x="846" y="1115"/>
                      <a:pt x="869" y="1099"/>
                    </a:cubicBezTo>
                    <a:cubicBezTo>
                      <a:pt x="896" y="1081"/>
                      <a:pt x="918" y="1059"/>
                      <a:pt x="941" y="1038"/>
                    </a:cubicBezTo>
                    <a:cubicBezTo>
                      <a:pt x="973" y="1010"/>
                      <a:pt x="997" y="974"/>
                      <a:pt x="1024" y="942"/>
                    </a:cubicBezTo>
                    <a:cubicBezTo>
                      <a:pt x="1045" y="918"/>
                      <a:pt x="1061" y="891"/>
                      <a:pt x="1069" y="862"/>
                    </a:cubicBezTo>
                    <a:cubicBezTo>
                      <a:pt x="1081" y="820"/>
                      <a:pt x="1087" y="778"/>
                      <a:pt x="1099" y="736"/>
                    </a:cubicBezTo>
                    <a:cubicBezTo>
                      <a:pt x="1101" y="727"/>
                      <a:pt x="1103" y="717"/>
                      <a:pt x="1108" y="708"/>
                    </a:cubicBezTo>
                    <a:cubicBezTo>
                      <a:pt x="1121" y="685"/>
                      <a:pt x="1125" y="661"/>
                      <a:pt x="1114" y="635"/>
                    </a:cubicBezTo>
                    <a:cubicBezTo>
                      <a:pt x="1107" y="620"/>
                      <a:pt x="1104" y="604"/>
                      <a:pt x="1104" y="58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396" name="任意多边形 17">
                <a:extLst>
                  <a:ext uri="{FF2B5EF4-FFF2-40B4-BE49-F238E27FC236}">
                    <a16:creationId xmlns:a16="http://schemas.microsoft.com/office/drawing/2014/main" id="{08C20E6C-624D-409F-9D64-6163F1B36961}"/>
                  </a:ext>
                </a:extLst>
              </p:cNvPr>
              <p:cNvSpPr/>
              <p:nvPr/>
            </p:nvSpPr>
            <p:spPr bwMode="auto">
              <a:xfrm>
                <a:off x="5147184" y="1582284"/>
                <a:ext cx="1291443" cy="572644"/>
              </a:xfrm>
              <a:custGeom>
                <a:avLst/>
                <a:gdLst>
                  <a:gd name="T0" fmla="*/ 22 w 454"/>
                  <a:gd name="T1" fmla="*/ 188 h 201"/>
                  <a:gd name="T2" fmla="*/ 54 w 454"/>
                  <a:gd name="T3" fmla="*/ 158 h 201"/>
                  <a:gd name="T4" fmla="*/ 96 w 454"/>
                  <a:gd name="T5" fmla="*/ 118 h 201"/>
                  <a:gd name="T6" fmla="*/ 113 w 454"/>
                  <a:gd name="T7" fmla="*/ 109 h 201"/>
                  <a:gd name="T8" fmla="*/ 100 w 454"/>
                  <a:gd name="T9" fmla="*/ 138 h 201"/>
                  <a:gd name="T10" fmla="*/ 126 w 454"/>
                  <a:gd name="T11" fmla="*/ 124 h 201"/>
                  <a:gd name="T12" fmla="*/ 193 w 454"/>
                  <a:gd name="T13" fmla="*/ 88 h 201"/>
                  <a:gd name="T14" fmla="*/ 302 w 454"/>
                  <a:gd name="T15" fmla="*/ 48 h 201"/>
                  <a:gd name="T16" fmla="*/ 327 w 454"/>
                  <a:gd name="T17" fmla="*/ 43 h 201"/>
                  <a:gd name="T18" fmla="*/ 397 w 454"/>
                  <a:gd name="T19" fmla="*/ 39 h 201"/>
                  <a:gd name="T20" fmla="*/ 424 w 454"/>
                  <a:gd name="T21" fmla="*/ 39 h 201"/>
                  <a:gd name="T22" fmla="*/ 437 w 454"/>
                  <a:gd name="T23" fmla="*/ 28 h 201"/>
                  <a:gd name="T24" fmla="*/ 447 w 454"/>
                  <a:gd name="T25" fmla="*/ 16 h 201"/>
                  <a:gd name="T26" fmla="*/ 454 w 454"/>
                  <a:gd name="T27" fmla="*/ 12 h 201"/>
                  <a:gd name="T28" fmla="*/ 447 w 454"/>
                  <a:gd name="T29" fmla="*/ 6 h 201"/>
                  <a:gd name="T30" fmla="*/ 436 w 454"/>
                  <a:gd name="T31" fmla="*/ 4 h 201"/>
                  <a:gd name="T32" fmla="*/ 259 w 454"/>
                  <a:gd name="T33" fmla="*/ 36 h 201"/>
                  <a:gd name="T34" fmla="*/ 242 w 454"/>
                  <a:gd name="T35" fmla="*/ 41 h 201"/>
                  <a:gd name="T36" fmla="*/ 167 w 454"/>
                  <a:gd name="T37" fmla="*/ 66 h 201"/>
                  <a:gd name="T38" fmla="*/ 125 w 454"/>
                  <a:gd name="T39" fmla="*/ 78 h 201"/>
                  <a:gd name="T40" fmla="*/ 115 w 454"/>
                  <a:gd name="T41" fmla="*/ 79 h 201"/>
                  <a:gd name="T42" fmla="*/ 84 w 454"/>
                  <a:gd name="T43" fmla="*/ 107 h 201"/>
                  <a:gd name="T44" fmla="*/ 68 w 454"/>
                  <a:gd name="T45" fmla="*/ 122 h 201"/>
                  <a:gd name="T46" fmla="*/ 6 w 454"/>
                  <a:gd name="T47" fmla="*/ 174 h 201"/>
                  <a:gd name="T48" fmla="*/ 6 w 454"/>
                  <a:gd name="T49" fmla="*/ 195 h 201"/>
                  <a:gd name="T50" fmla="*/ 22 w 454"/>
                  <a:gd name="T51" fmla="*/ 188 h 2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454" h="201">
                    <a:moveTo>
                      <a:pt x="22" y="188"/>
                    </a:moveTo>
                    <a:cubicBezTo>
                      <a:pt x="31" y="177"/>
                      <a:pt x="43" y="166"/>
                      <a:pt x="54" y="158"/>
                    </a:cubicBezTo>
                    <a:cubicBezTo>
                      <a:pt x="70" y="146"/>
                      <a:pt x="86" y="137"/>
                      <a:pt x="96" y="118"/>
                    </a:cubicBezTo>
                    <a:cubicBezTo>
                      <a:pt x="98" y="112"/>
                      <a:pt x="104" y="109"/>
                      <a:pt x="113" y="109"/>
                    </a:cubicBezTo>
                    <a:cubicBezTo>
                      <a:pt x="109" y="118"/>
                      <a:pt x="102" y="125"/>
                      <a:pt x="100" y="138"/>
                    </a:cubicBezTo>
                    <a:cubicBezTo>
                      <a:pt x="110" y="132"/>
                      <a:pt x="119" y="129"/>
                      <a:pt x="126" y="124"/>
                    </a:cubicBezTo>
                    <a:cubicBezTo>
                      <a:pt x="148" y="112"/>
                      <a:pt x="169" y="97"/>
                      <a:pt x="193" y="88"/>
                    </a:cubicBezTo>
                    <a:cubicBezTo>
                      <a:pt x="228" y="72"/>
                      <a:pt x="265" y="59"/>
                      <a:pt x="302" y="48"/>
                    </a:cubicBezTo>
                    <a:cubicBezTo>
                      <a:pt x="310" y="46"/>
                      <a:pt x="319" y="44"/>
                      <a:pt x="327" y="43"/>
                    </a:cubicBezTo>
                    <a:cubicBezTo>
                      <a:pt x="351" y="43"/>
                      <a:pt x="373" y="33"/>
                      <a:pt x="397" y="39"/>
                    </a:cubicBezTo>
                    <a:cubicBezTo>
                      <a:pt x="406" y="41"/>
                      <a:pt x="416" y="37"/>
                      <a:pt x="424" y="39"/>
                    </a:cubicBezTo>
                    <a:cubicBezTo>
                      <a:pt x="435" y="41"/>
                      <a:pt x="437" y="36"/>
                      <a:pt x="437" y="28"/>
                    </a:cubicBezTo>
                    <a:cubicBezTo>
                      <a:pt x="437" y="21"/>
                      <a:pt x="439" y="16"/>
                      <a:pt x="447" y="16"/>
                    </a:cubicBezTo>
                    <a:cubicBezTo>
                      <a:pt x="450" y="16"/>
                      <a:pt x="454" y="16"/>
                      <a:pt x="454" y="12"/>
                    </a:cubicBezTo>
                    <a:cubicBezTo>
                      <a:pt x="454" y="8"/>
                      <a:pt x="450" y="7"/>
                      <a:pt x="447" y="6"/>
                    </a:cubicBezTo>
                    <a:cubicBezTo>
                      <a:pt x="444" y="5"/>
                      <a:pt x="440" y="4"/>
                      <a:pt x="436" y="4"/>
                    </a:cubicBezTo>
                    <a:cubicBezTo>
                      <a:pt x="374" y="0"/>
                      <a:pt x="315" y="9"/>
                      <a:pt x="259" y="36"/>
                    </a:cubicBezTo>
                    <a:cubicBezTo>
                      <a:pt x="254" y="38"/>
                      <a:pt x="248" y="43"/>
                      <a:pt x="242" y="41"/>
                    </a:cubicBezTo>
                    <a:cubicBezTo>
                      <a:pt x="211" y="31"/>
                      <a:pt x="190" y="54"/>
                      <a:pt x="167" y="66"/>
                    </a:cubicBezTo>
                    <a:cubicBezTo>
                      <a:pt x="153" y="73"/>
                      <a:pt x="142" y="82"/>
                      <a:pt x="125" y="78"/>
                    </a:cubicBezTo>
                    <a:cubicBezTo>
                      <a:pt x="122" y="77"/>
                      <a:pt x="118" y="77"/>
                      <a:pt x="115" y="79"/>
                    </a:cubicBezTo>
                    <a:cubicBezTo>
                      <a:pt x="103" y="86"/>
                      <a:pt x="90" y="93"/>
                      <a:pt x="84" y="107"/>
                    </a:cubicBezTo>
                    <a:cubicBezTo>
                      <a:pt x="81" y="114"/>
                      <a:pt x="75" y="118"/>
                      <a:pt x="68" y="122"/>
                    </a:cubicBezTo>
                    <a:cubicBezTo>
                      <a:pt x="43" y="135"/>
                      <a:pt x="22" y="152"/>
                      <a:pt x="6" y="174"/>
                    </a:cubicBezTo>
                    <a:cubicBezTo>
                      <a:pt x="0" y="181"/>
                      <a:pt x="0" y="190"/>
                      <a:pt x="6" y="195"/>
                    </a:cubicBezTo>
                    <a:cubicBezTo>
                      <a:pt x="12" y="201"/>
                      <a:pt x="18" y="193"/>
                      <a:pt x="22" y="18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397" name="任意多边形 18">
                <a:extLst>
                  <a:ext uri="{FF2B5EF4-FFF2-40B4-BE49-F238E27FC236}">
                    <a16:creationId xmlns:a16="http://schemas.microsoft.com/office/drawing/2014/main" id="{581EE7F7-A307-4C1F-AF0E-B8453C4EE1F0}"/>
                  </a:ext>
                </a:extLst>
              </p:cNvPr>
              <p:cNvSpPr/>
              <p:nvPr/>
            </p:nvSpPr>
            <p:spPr bwMode="auto">
              <a:xfrm>
                <a:off x="5044156" y="226035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398" name="任意多边形 19">
                <a:extLst>
                  <a:ext uri="{FF2B5EF4-FFF2-40B4-BE49-F238E27FC236}">
                    <a16:creationId xmlns:a16="http://schemas.microsoft.com/office/drawing/2014/main" id="{702517BF-D573-418D-A96C-0B95BC0CDB86}"/>
                  </a:ext>
                </a:extLst>
              </p:cNvPr>
              <p:cNvSpPr/>
              <p:nvPr/>
            </p:nvSpPr>
            <p:spPr bwMode="auto">
              <a:xfrm>
                <a:off x="4574540" y="2260352"/>
                <a:ext cx="469616" cy="1520262"/>
              </a:xfrm>
              <a:custGeom>
                <a:avLst/>
                <a:gdLst>
                  <a:gd name="T0" fmla="*/ 29 w 165"/>
                  <a:gd name="T1" fmla="*/ 361 h 534"/>
                  <a:gd name="T2" fmla="*/ 41 w 165"/>
                  <a:gd name="T3" fmla="*/ 269 h 534"/>
                  <a:gd name="T4" fmla="*/ 95 w 165"/>
                  <a:gd name="T5" fmla="*/ 117 h 534"/>
                  <a:gd name="T6" fmla="*/ 159 w 165"/>
                  <a:gd name="T7" fmla="*/ 14 h 534"/>
                  <a:gd name="T8" fmla="*/ 165 w 165"/>
                  <a:gd name="T9" fmla="*/ 0 h 534"/>
                  <a:gd name="T10" fmla="*/ 148 w 165"/>
                  <a:gd name="T11" fmla="*/ 9 h 534"/>
                  <a:gd name="T12" fmla="*/ 108 w 165"/>
                  <a:gd name="T13" fmla="*/ 66 h 534"/>
                  <a:gd name="T14" fmla="*/ 55 w 165"/>
                  <a:gd name="T15" fmla="*/ 151 h 534"/>
                  <a:gd name="T16" fmla="*/ 10 w 165"/>
                  <a:gd name="T17" fmla="*/ 321 h 534"/>
                  <a:gd name="T18" fmla="*/ 20 w 165"/>
                  <a:gd name="T19" fmla="*/ 495 h 534"/>
                  <a:gd name="T20" fmla="*/ 33 w 165"/>
                  <a:gd name="T21" fmla="*/ 534 h 534"/>
                  <a:gd name="T22" fmla="*/ 37 w 165"/>
                  <a:gd name="T23" fmla="*/ 521 h 534"/>
                  <a:gd name="T24" fmla="*/ 29 w 165"/>
                  <a:gd name="T25" fmla="*/ 361 h 5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65" h="534">
                    <a:moveTo>
                      <a:pt x="29" y="361"/>
                    </a:moveTo>
                    <a:cubicBezTo>
                      <a:pt x="33" y="330"/>
                      <a:pt x="35" y="300"/>
                      <a:pt x="41" y="269"/>
                    </a:cubicBezTo>
                    <a:cubicBezTo>
                      <a:pt x="53" y="216"/>
                      <a:pt x="78" y="168"/>
                      <a:pt x="95" y="117"/>
                    </a:cubicBezTo>
                    <a:cubicBezTo>
                      <a:pt x="107" y="78"/>
                      <a:pt x="133" y="45"/>
                      <a:pt x="159" y="14"/>
                    </a:cubicBezTo>
                    <a:cubicBezTo>
                      <a:pt x="163" y="9"/>
                      <a:pt x="165" y="5"/>
                      <a:pt x="165" y="0"/>
                    </a:cubicBezTo>
                    <a:cubicBezTo>
                      <a:pt x="157" y="0"/>
                      <a:pt x="152" y="2"/>
                      <a:pt x="148" y="9"/>
                    </a:cubicBezTo>
                    <a:cubicBezTo>
                      <a:pt x="137" y="30"/>
                      <a:pt x="122" y="47"/>
                      <a:pt x="108" y="66"/>
                    </a:cubicBezTo>
                    <a:cubicBezTo>
                      <a:pt x="88" y="93"/>
                      <a:pt x="68" y="120"/>
                      <a:pt x="55" y="151"/>
                    </a:cubicBezTo>
                    <a:cubicBezTo>
                      <a:pt x="33" y="206"/>
                      <a:pt x="19" y="263"/>
                      <a:pt x="10" y="321"/>
                    </a:cubicBezTo>
                    <a:cubicBezTo>
                      <a:pt x="0" y="379"/>
                      <a:pt x="11" y="437"/>
                      <a:pt x="20" y="495"/>
                    </a:cubicBezTo>
                    <a:cubicBezTo>
                      <a:pt x="22" y="508"/>
                      <a:pt x="29" y="521"/>
                      <a:pt x="33" y="534"/>
                    </a:cubicBezTo>
                    <a:cubicBezTo>
                      <a:pt x="39" y="529"/>
                      <a:pt x="37" y="525"/>
                      <a:pt x="37" y="521"/>
                    </a:cubicBezTo>
                    <a:cubicBezTo>
                      <a:pt x="32" y="468"/>
                      <a:pt x="22" y="415"/>
                      <a:pt x="29" y="36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399" name="任意多边形 20">
                <a:extLst>
                  <a:ext uri="{FF2B5EF4-FFF2-40B4-BE49-F238E27FC236}">
                    <a16:creationId xmlns:a16="http://schemas.microsoft.com/office/drawing/2014/main" id="{5D110B22-596A-4D4D-8D04-68C1E5F104C0}"/>
                  </a:ext>
                </a:extLst>
              </p:cNvPr>
              <p:cNvSpPr/>
              <p:nvPr/>
            </p:nvSpPr>
            <p:spPr bwMode="auto">
              <a:xfrm>
                <a:off x="4667984" y="3917185"/>
                <a:ext cx="117404" cy="194076"/>
              </a:xfrm>
              <a:custGeom>
                <a:avLst/>
                <a:gdLst>
                  <a:gd name="T0" fmla="*/ 41 w 41"/>
                  <a:gd name="T1" fmla="*/ 68 h 68"/>
                  <a:gd name="T2" fmla="*/ 9 w 41"/>
                  <a:gd name="T3" fmla="*/ 0 h 68"/>
                  <a:gd name="T4" fmla="*/ 41 w 41"/>
                  <a:gd name="T5" fmla="*/ 68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" h="68">
                    <a:moveTo>
                      <a:pt x="41" y="68"/>
                    </a:moveTo>
                    <a:cubicBezTo>
                      <a:pt x="34" y="44"/>
                      <a:pt x="29" y="19"/>
                      <a:pt x="9" y="0"/>
                    </a:cubicBezTo>
                    <a:cubicBezTo>
                      <a:pt x="0" y="38"/>
                      <a:pt x="9" y="59"/>
                      <a:pt x="41" y="6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400" name="任意多边形 21">
                <a:extLst>
                  <a:ext uri="{FF2B5EF4-FFF2-40B4-BE49-F238E27FC236}">
                    <a16:creationId xmlns:a16="http://schemas.microsoft.com/office/drawing/2014/main" id="{CB83C47F-0ECF-4F36-B9E8-F951993402CD}"/>
                  </a:ext>
                </a:extLst>
              </p:cNvPr>
              <p:cNvSpPr/>
              <p:nvPr/>
            </p:nvSpPr>
            <p:spPr bwMode="auto">
              <a:xfrm>
                <a:off x="7949305" y="3025873"/>
                <a:ext cx="88652" cy="82662"/>
              </a:xfrm>
              <a:custGeom>
                <a:avLst/>
                <a:gdLst>
                  <a:gd name="T0" fmla="*/ 16 w 31"/>
                  <a:gd name="T1" fmla="*/ 0 h 29"/>
                  <a:gd name="T2" fmla="*/ 1 w 31"/>
                  <a:gd name="T3" fmla="*/ 17 h 29"/>
                  <a:gd name="T4" fmla="*/ 18 w 31"/>
                  <a:gd name="T5" fmla="*/ 29 h 29"/>
                  <a:gd name="T6" fmla="*/ 30 w 31"/>
                  <a:gd name="T7" fmla="*/ 19 h 29"/>
                  <a:gd name="T8" fmla="*/ 16 w 31"/>
                  <a:gd name="T9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29">
                    <a:moveTo>
                      <a:pt x="16" y="0"/>
                    </a:moveTo>
                    <a:cubicBezTo>
                      <a:pt x="5" y="0"/>
                      <a:pt x="0" y="9"/>
                      <a:pt x="1" y="17"/>
                    </a:cubicBezTo>
                    <a:cubicBezTo>
                      <a:pt x="1" y="24"/>
                      <a:pt x="10" y="29"/>
                      <a:pt x="18" y="29"/>
                    </a:cubicBezTo>
                    <a:cubicBezTo>
                      <a:pt x="24" y="29"/>
                      <a:pt x="31" y="27"/>
                      <a:pt x="30" y="19"/>
                    </a:cubicBezTo>
                    <a:cubicBezTo>
                      <a:pt x="30" y="9"/>
                      <a:pt x="29" y="0"/>
                      <a:pt x="1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401" name="任意多边形 22">
                <a:extLst>
                  <a:ext uri="{FF2B5EF4-FFF2-40B4-BE49-F238E27FC236}">
                    <a16:creationId xmlns:a16="http://schemas.microsoft.com/office/drawing/2014/main" id="{2D45B82C-B9E6-4391-95D0-1294C63395B2}"/>
                  </a:ext>
                </a:extLst>
              </p:cNvPr>
              <p:cNvSpPr/>
              <p:nvPr/>
            </p:nvSpPr>
            <p:spPr bwMode="auto">
              <a:xfrm>
                <a:off x="5044156" y="2198056"/>
                <a:ext cx="53910" cy="62296"/>
              </a:xfrm>
              <a:custGeom>
                <a:avLst/>
                <a:gdLst>
                  <a:gd name="T0" fmla="*/ 19 w 19"/>
                  <a:gd name="T1" fmla="*/ 0 h 22"/>
                  <a:gd name="T2" fmla="*/ 0 w 19"/>
                  <a:gd name="T3" fmla="*/ 22 h 22"/>
                  <a:gd name="T4" fmla="*/ 19 w 19"/>
                  <a:gd name="T5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9" h="22">
                    <a:moveTo>
                      <a:pt x="19" y="0"/>
                    </a:moveTo>
                    <a:cubicBezTo>
                      <a:pt x="4" y="1"/>
                      <a:pt x="1" y="11"/>
                      <a:pt x="0" y="22"/>
                    </a:cubicBezTo>
                    <a:cubicBezTo>
                      <a:pt x="7" y="16"/>
                      <a:pt x="18" y="13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402" name="任意多边形 23">
                <a:extLst>
                  <a:ext uri="{FF2B5EF4-FFF2-40B4-BE49-F238E27FC236}">
                    <a16:creationId xmlns:a16="http://schemas.microsoft.com/office/drawing/2014/main" id="{4AB95DE2-9B7D-4138-8773-D2CE722E0CE4}"/>
                  </a:ext>
                </a:extLst>
              </p:cNvPr>
              <p:cNvSpPr/>
              <p:nvPr/>
            </p:nvSpPr>
            <p:spPr bwMode="auto">
              <a:xfrm>
                <a:off x="5044156" y="226035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  <a:latin typeface="+mj-ea"/>
                  <a:ea typeface="+mj-ea"/>
                </a:endParaRPr>
              </a:p>
            </p:txBody>
          </p:sp>
        </p:grpSp>
        <p:sp>
          <p:nvSpPr>
            <p:cNvPr id="382" name="文本框 381">
              <a:extLst>
                <a:ext uri="{FF2B5EF4-FFF2-40B4-BE49-F238E27FC236}">
                  <a16:creationId xmlns:a16="http://schemas.microsoft.com/office/drawing/2014/main" id="{A038B903-FBB5-4CF5-898E-0F44B6FE7DAC}"/>
                </a:ext>
              </a:extLst>
            </p:cNvPr>
            <p:cNvSpPr txBox="1"/>
            <p:nvPr/>
          </p:nvSpPr>
          <p:spPr>
            <a:xfrm>
              <a:off x="8164830" y="2499703"/>
              <a:ext cx="487313" cy="492443"/>
            </a:xfrm>
            <a:prstGeom prst="rect">
              <a:avLst/>
            </a:prstGeom>
            <a:noFill/>
          </p:spPr>
          <p:txBody>
            <a:bodyPr vert="horz" wrap="none" lIns="0" tIns="0" rIns="0" bIns="0">
              <a:spAutoFit/>
            </a:bodyPr>
            <a:lstStyle>
              <a:defPPr>
                <a:defRPr lang="zh-CN"/>
              </a:defPPr>
              <a:lvl1pPr>
                <a:defRPr kumimoji="0" sz="4800" b="0" i="0" u="none" strike="noStrike" cap="none" spc="600" normalizeH="0" baseline="0">
                  <a:ln>
                    <a:noFill/>
                  </a:ln>
                  <a:effectLst/>
                  <a:uLnTx/>
                  <a:uFillTx/>
                  <a:latin typeface="思源宋体 CN Medium"/>
                  <a:ea typeface="思源宋体 CN Medium"/>
                </a:defRPr>
              </a:lvl1pPr>
            </a:lstStyle>
            <a:p>
              <a:r>
                <a:rPr lang="zh-CN" altLang="en-US" sz="3200" dirty="0">
                  <a:solidFill>
                    <a:schemeClr val="accent1"/>
                  </a:solidFill>
                  <a:latin typeface="+mj-ea"/>
                  <a:ea typeface="+mj-ea"/>
                </a:rPr>
                <a:t>钧</a:t>
              </a:r>
            </a:p>
          </p:txBody>
        </p:sp>
      </p:grpSp>
      <p:grpSp>
        <p:nvGrpSpPr>
          <p:cNvPr id="7" name="组合 6">
            <a:extLst>
              <a:ext uri="{FF2B5EF4-FFF2-40B4-BE49-F238E27FC236}">
                <a16:creationId xmlns:a16="http://schemas.microsoft.com/office/drawing/2014/main" id="{677A038A-F342-4181-95FF-E115B86ADD2D}"/>
              </a:ext>
            </a:extLst>
          </p:cNvPr>
          <p:cNvGrpSpPr/>
          <p:nvPr/>
        </p:nvGrpSpPr>
        <p:grpSpPr>
          <a:xfrm>
            <a:off x="10254417" y="2499703"/>
            <a:ext cx="615441" cy="585257"/>
            <a:chOff x="10254417" y="2499703"/>
            <a:chExt cx="615441" cy="585257"/>
          </a:xfrm>
        </p:grpSpPr>
        <p:grpSp>
          <p:nvGrpSpPr>
            <p:cNvPr id="407" name="组合 406">
              <a:extLst>
                <a:ext uri="{FF2B5EF4-FFF2-40B4-BE49-F238E27FC236}">
                  <a16:creationId xmlns:a16="http://schemas.microsoft.com/office/drawing/2014/main" id="{35D55E84-C5AE-4552-B896-2045FA26C779}"/>
                </a:ext>
              </a:extLst>
            </p:cNvPr>
            <p:cNvGrpSpPr/>
            <p:nvPr/>
          </p:nvGrpSpPr>
          <p:grpSpPr>
            <a:xfrm>
              <a:off x="10254417" y="2499703"/>
              <a:ext cx="615441" cy="585257"/>
              <a:chOff x="4154043" y="1582284"/>
              <a:chExt cx="3883914" cy="3693432"/>
            </a:xfrm>
            <a:solidFill>
              <a:schemeClr val="accent1"/>
            </a:solidFill>
          </p:grpSpPr>
          <p:sp>
            <p:nvSpPr>
              <p:cNvPr id="409" name="任意多边形 4">
                <a:extLst>
                  <a:ext uri="{FF2B5EF4-FFF2-40B4-BE49-F238E27FC236}">
                    <a16:creationId xmlns:a16="http://schemas.microsoft.com/office/drawing/2014/main" id="{83846672-EAC2-4604-90A8-DA7A95F769FF}"/>
                  </a:ext>
                </a:extLst>
              </p:cNvPr>
              <p:cNvSpPr/>
              <p:nvPr/>
            </p:nvSpPr>
            <p:spPr bwMode="auto">
              <a:xfrm>
                <a:off x="4315773" y="1944080"/>
                <a:ext cx="1243523" cy="1039864"/>
              </a:xfrm>
              <a:custGeom>
                <a:avLst/>
                <a:gdLst>
                  <a:gd name="T0" fmla="*/ 31 w 437"/>
                  <a:gd name="T1" fmla="*/ 365 h 365"/>
                  <a:gd name="T2" fmla="*/ 34 w 437"/>
                  <a:gd name="T3" fmla="*/ 347 h 365"/>
                  <a:gd name="T4" fmla="*/ 87 w 437"/>
                  <a:gd name="T5" fmla="*/ 246 h 365"/>
                  <a:gd name="T6" fmla="*/ 145 w 437"/>
                  <a:gd name="T7" fmla="*/ 170 h 365"/>
                  <a:gd name="T8" fmla="*/ 248 w 437"/>
                  <a:gd name="T9" fmla="*/ 89 h 365"/>
                  <a:gd name="T10" fmla="*/ 325 w 437"/>
                  <a:gd name="T11" fmla="*/ 60 h 365"/>
                  <a:gd name="T12" fmla="*/ 425 w 437"/>
                  <a:gd name="T13" fmla="*/ 28 h 365"/>
                  <a:gd name="T14" fmla="*/ 437 w 437"/>
                  <a:gd name="T15" fmla="*/ 19 h 365"/>
                  <a:gd name="T16" fmla="*/ 399 w 437"/>
                  <a:gd name="T17" fmla="*/ 28 h 365"/>
                  <a:gd name="T18" fmla="*/ 309 w 437"/>
                  <a:gd name="T19" fmla="*/ 60 h 365"/>
                  <a:gd name="T20" fmla="*/ 301 w 437"/>
                  <a:gd name="T21" fmla="*/ 59 h 365"/>
                  <a:gd name="T22" fmla="*/ 303 w 437"/>
                  <a:gd name="T23" fmla="*/ 50 h 365"/>
                  <a:gd name="T24" fmla="*/ 360 w 437"/>
                  <a:gd name="T25" fmla="*/ 19 h 365"/>
                  <a:gd name="T26" fmla="*/ 411 w 437"/>
                  <a:gd name="T27" fmla="*/ 2 h 365"/>
                  <a:gd name="T28" fmla="*/ 353 w 437"/>
                  <a:gd name="T29" fmla="*/ 11 h 365"/>
                  <a:gd name="T30" fmla="*/ 266 w 437"/>
                  <a:gd name="T31" fmla="*/ 52 h 365"/>
                  <a:gd name="T32" fmla="*/ 194 w 437"/>
                  <a:gd name="T33" fmla="*/ 91 h 365"/>
                  <a:gd name="T34" fmla="*/ 102 w 437"/>
                  <a:gd name="T35" fmla="*/ 166 h 365"/>
                  <a:gd name="T36" fmla="*/ 30 w 437"/>
                  <a:gd name="T37" fmla="*/ 269 h 365"/>
                  <a:gd name="T38" fmla="*/ 0 w 437"/>
                  <a:gd name="T39" fmla="*/ 365 h 365"/>
                  <a:gd name="T40" fmla="*/ 31 w 437"/>
                  <a:gd name="T41" fmla="*/ 365 h 3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37" h="365">
                    <a:moveTo>
                      <a:pt x="31" y="365"/>
                    </a:moveTo>
                    <a:cubicBezTo>
                      <a:pt x="29" y="358"/>
                      <a:pt x="31" y="352"/>
                      <a:pt x="34" y="347"/>
                    </a:cubicBezTo>
                    <a:cubicBezTo>
                      <a:pt x="52" y="314"/>
                      <a:pt x="64" y="278"/>
                      <a:pt x="87" y="246"/>
                    </a:cubicBezTo>
                    <a:cubicBezTo>
                      <a:pt x="106" y="221"/>
                      <a:pt x="123" y="193"/>
                      <a:pt x="145" y="170"/>
                    </a:cubicBezTo>
                    <a:cubicBezTo>
                      <a:pt x="176" y="139"/>
                      <a:pt x="212" y="114"/>
                      <a:pt x="248" y="89"/>
                    </a:cubicBezTo>
                    <a:cubicBezTo>
                      <a:pt x="272" y="73"/>
                      <a:pt x="298" y="67"/>
                      <a:pt x="325" y="60"/>
                    </a:cubicBezTo>
                    <a:cubicBezTo>
                      <a:pt x="359" y="52"/>
                      <a:pt x="393" y="43"/>
                      <a:pt x="425" y="28"/>
                    </a:cubicBezTo>
                    <a:cubicBezTo>
                      <a:pt x="429" y="26"/>
                      <a:pt x="435" y="26"/>
                      <a:pt x="437" y="19"/>
                    </a:cubicBezTo>
                    <a:cubicBezTo>
                      <a:pt x="424" y="22"/>
                      <a:pt x="411" y="24"/>
                      <a:pt x="399" y="28"/>
                    </a:cubicBezTo>
                    <a:cubicBezTo>
                      <a:pt x="369" y="38"/>
                      <a:pt x="339" y="49"/>
                      <a:pt x="309" y="60"/>
                    </a:cubicBezTo>
                    <a:cubicBezTo>
                      <a:pt x="306" y="61"/>
                      <a:pt x="302" y="62"/>
                      <a:pt x="301" y="59"/>
                    </a:cubicBezTo>
                    <a:cubicBezTo>
                      <a:pt x="299" y="56"/>
                      <a:pt x="300" y="52"/>
                      <a:pt x="303" y="50"/>
                    </a:cubicBezTo>
                    <a:cubicBezTo>
                      <a:pt x="322" y="39"/>
                      <a:pt x="340" y="27"/>
                      <a:pt x="360" y="19"/>
                    </a:cubicBezTo>
                    <a:cubicBezTo>
                      <a:pt x="377" y="13"/>
                      <a:pt x="394" y="9"/>
                      <a:pt x="411" y="2"/>
                    </a:cubicBezTo>
                    <a:cubicBezTo>
                      <a:pt x="391" y="0"/>
                      <a:pt x="372" y="5"/>
                      <a:pt x="353" y="11"/>
                    </a:cubicBezTo>
                    <a:cubicBezTo>
                      <a:pt x="322" y="20"/>
                      <a:pt x="295" y="38"/>
                      <a:pt x="266" y="52"/>
                    </a:cubicBezTo>
                    <a:cubicBezTo>
                      <a:pt x="241" y="63"/>
                      <a:pt x="216" y="74"/>
                      <a:pt x="194" y="91"/>
                    </a:cubicBezTo>
                    <a:cubicBezTo>
                      <a:pt x="162" y="115"/>
                      <a:pt x="132" y="141"/>
                      <a:pt x="102" y="166"/>
                    </a:cubicBezTo>
                    <a:cubicBezTo>
                      <a:pt x="69" y="194"/>
                      <a:pt x="45" y="229"/>
                      <a:pt x="30" y="269"/>
                    </a:cubicBezTo>
                    <a:cubicBezTo>
                      <a:pt x="19" y="301"/>
                      <a:pt x="10" y="333"/>
                      <a:pt x="0" y="365"/>
                    </a:cubicBezTo>
                    <a:cubicBezTo>
                      <a:pt x="10" y="364"/>
                      <a:pt x="20" y="353"/>
                      <a:pt x="31" y="36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410" name="任意多边形 5">
                <a:extLst>
                  <a:ext uri="{FF2B5EF4-FFF2-40B4-BE49-F238E27FC236}">
                    <a16:creationId xmlns:a16="http://schemas.microsoft.com/office/drawing/2014/main" id="{F3867378-7ACB-4F9C-9E1F-B2D176A5955D}"/>
                  </a:ext>
                </a:extLst>
              </p:cNvPr>
              <p:cNvSpPr/>
              <p:nvPr/>
            </p:nvSpPr>
            <p:spPr bwMode="auto">
              <a:xfrm>
                <a:off x="4321763" y="4171160"/>
                <a:ext cx="1951541" cy="1104556"/>
              </a:xfrm>
              <a:custGeom>
                <a:avLst/>
                <a:gdLst>
                  <a:gd name="T0" fmla="*/ 663 w 686"/>
                  <a:gd name="T1" fmla="*/ 351 h 388"/>
                  <a:gd name="T2" fmla="*/ 529 w 686"/>
                  <a:gd name="T3" fmla="*/ 353 h 388"/>
                  <a:gd name="T4" fmla="*/ 371 w 686"/>
                  <a:gd name="T5" fmla="*/ 323 h 388"/>
                  <a:gd name="T6" fmla="*/ 316 w 686"/>
                  <a:gd name="T7" fmla="*/ 308 h 388"/>
                  <a:gd name="T8" fmla="*/ 230 w 686"/>
                  <a:gd name="T9" fmla="*/ 262 h 388"/>
                  <a:gd name="T10" fmla="*/ 215 w 686"/>
                  <a:gd name="T11" fmla="*/ 248 h 388"/>
                  <a:gd name="T12" fmla="*/ 178 w 686"/>
                  <a:gd name="T13" fmla="*/ 222 h 388"/>
                  <a:gd name="T14" fmla="*/ 130 w 686"/>
                  <a:gd name="T15" fmla="*/ 170 h 388"/>
                  <a:gd name="T16" fmla="*/ 72 w 686"/>
                  <a:gd name="T17" fmla="*/ 90 h 388"/>
                  <a:gd name="T18" fmla="*/ 18 w 686"/>
                  <a:gd name="T19" fmla="*/ 5 h 388"/>
                  <a:gd name="T20" fmla="*/ 7 w 686"/>
                  <a:gd name="T21" fmla="*/ 1 h 388"/>
                  <a:gd name="T22" fmla="*/ 4 w 686"/>
                  <a:gd name="T23" fmla="*/ 11 h 388"/>
                  <a:gd name="T24" fmla="*/ 9 w 686"/>
                  <a:gd name="T25" fmla="*/ 25 h 388"/>
                  <a:gd name="T26" fmla="*/ 93 w 686"/>
                  <a:gd name="T27" fmla="*/ 149 h 388"/>
                  <a:gd name="T28" fmla="*/ 203 w 686"/>
                  <a:gd name="T29" fmla="*/ 251 h 388"/>
                  <a:gd name="T30" fmla="*/ 266 w 686"/>
                  <a:gd name="T31" fmla="*/ 293 h 388"/>
                  <a:gd name="T32" fmla="*/ 332 w 686"/>
                  <a:gd name="T33" fmla="*/ 326 h 388"/>
                  <a:gd name="T34" fmla="*/ 408 w 686"/>
                  <a:gd name="T35" fmla="*/ 361 h 388"/>
                  <a:gd name="T36" fmla="*/ 450 w 686"/>
                  <a:gd name="T37" fmla="*/ 364 h 388"/>
                  <a:gd name="T38" fmla="*/ 467 w 686"/>
                  <a:gd name="T39" fmla="*/ 361 h 388"/>
                  <a:gd name="T40" fmla="*/ 548 w 686"/>
                  <a:gd name="T41" fmla="*/ 370 h 388"/>
                  <a:gd name="T42" fmla="*/ 623 w 686"/>
                  <a:gd name="T43" fmla="*/ 386 h 388"/>
                  <a:gd name="T44" fmla="*/ 631 w 686"/>
                  <a:gd name="T45" fmla="*/ 388 h 388"/>
                  <a:gd name="T46" fmla="*/ 673 w 686"/>
                  <a:gd name="T47" fmla="*/ 375 h 388"/>
                  <a:gd name="T48" fmla="*/ 681 w 686"/>
                  <a:gd name="T49" fmla="*/ 362 h 388"/>
                  <a:gd name="T50" fmla="*/ 663 w 686"/>
                  <a:gd name="T51" fmla="*/ 351 h 3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686" h="388">
                    <a:moveTo>
                      <a:pt x="663" y="351"/>
                    </a:moveTo>
                    <a:cubicBezTo>
                      <a:pt x="619" y="355"/>
                      <a:pt x="574" y="355"/>
                      <a:pt x="529" y="353"/>
                    </a:cubicBezTo>
                    <a:cubicBezTo>
                      <a:pt x="474" y="352"/>
                      <a:pt x="421" y="343"/>
                      <a:pt x="371" y="323"/>
                    </a:cubicBezTo>
                    <a:cubicBezTo>
                      <a:pt x="353" y="316"/>
                      <a:pt x="334" y="315"/>
                      <a:pt x="316" y="308"/>
                    </a:cubicBezTo>
                    <a:cubicBezTo>
                      <a:pt x="286" y="296"/>
                      <a:pt x="261" y="273"/>
                      <a:pt x="230" y="262"/>
                    </a:cubicBezTo>
                    <a:cubicBezTo>
                      <a:pt x="222" y="259"/>
                      <a:pt x="223" y="249"/>
                      <a:pt x="215" y="248"/>
                    </a:cubicBezTo>
                    <a:cubicBezTo>
                      <a:pt x="199" y="245"/>
                      <a:pt x="189" y="232"/>
                      <a:pt x="178" y="222"/>
                    </a:cubicBezTo>
                    <a:cubicBezTo>
                      <a:pt x="160" y="207"/>
                      <a:pt x="143" y="190"/>
                      <a:pt x="130" y="170"/>
                    </a:cubicBezTo>
                    <a:cubicBezTo>
                      <a:pt x="111" y="143"/>
                      <a:pt x="86" y="120"/>
                      <a:pt x="72" y="90"/>
                    </a:cubicBezTo>
                    <a:cubicBezTo>
                      <a:pt x="57" y="59"/>
                      <a:pt x="36" y="34"/>
                      <a:pt x="18" y="5"/>
                    </a:cubicBezTo>
                    <a:cubicBezTo>
                      <a:pt x="15" y="0"/>
                      <a:pt x="11" y="0"/>
                      <a:pt x="7" y="1"/>
                    </a:cubicBezTo>
                    <a:cubicBezTo>
                      <a:pt x="0" y="3"/>
                      <a:pt x="4" y="8"/>
                      <a:pt x="4" y="11"/>
                    </a:cubicBezTo>
                    <a:cubicBezTo>
                      <a:pt x="4" y="17"/>
                      <a:pt x="7" y="21"/>
                      <a:pt x="9" y="25"/>
                    </a:cubicBezTo>
                    <a:cubicBezTo>
                      <a:pt x="39" y="65"/>
                      <a:pt x="60" y="111"/>
                      <a:pt x="93" y="149"/>
                    </a:cubicBezTo>
                    <a:cubicBezTo>
                      <a:pt x="126" y="187"/>
                      <a:pt x="158" y="226"/>
                      <a:pt x="203" y="251"/>
                    </a:cubicBezTo>
                    <a:cubicBezTo>
                      <a:pt x="226" y="263"/>
                      <a:pt x="240" y="285"/>
                      <a:pt x="266" y="293"/>
                    </a:cubicBezTo>
                    <a:cubicBezTo>
                      <a:pt x="289" y="300"/>
                      <a:pt x="309" y="317"/>
                      <a:pt x="332" y="326"/>
                    </a:cubicBezTo>
                    <a:cubicBezTo>
                      <a:pt x="358" y="336"/>
                      <a:pt x="384" y="346"/>
                      <a:pt x="408" y="361"/>
                    </a:cubicBezTo>
                    <a:cubicBezTo>
                      <a:pt x="420" y="369"/>
                      <a:pt x="435" y="377"/>
                      <a:pt x="450" y="364"/>
                    </a:cubicBezTo>
                    <a:cubicBezTo>
                      <a:pt x="454" y="361"/>
                      <a:pt x="460" y="360"/>
                      <a:pt x="467" y="361"/>
                    </a:cubicBezTo>
                    <a:cubicBezTo>
                      <a:pt x="494" y="364"/>
                      <a:pt x="521" y="363"/>
                      <a:pt x="548" y="370"/>
                    </a:cubicBezTo>
                    <a:cubicBezTo>
                      <a:pt x="572" y="377"/>
                      <a:pt x="599" y="374"/>
                      <a:pt x="623" y="386"/>
                    </a:cubicBezTo>
                    <a:cubicBezTo>
                      <a:pt x="626" y="387"/>
                      <a:pt x="629" y="388"/>
                      <a:pt x="631" y="388"/>
                    </a:cubicBezTo>
                    <a:cubicBezTo>
                      <a:pt x="647" y="387"/>
                      <a:pt x="661" y="383"/>
                      <a:pt x="673" y="375"/>
                    </a:cubicBezTo>
                    <a:cubicBezTo>
                      <a:pt x="676" y="372"/>
                      <a:pt x="686" y="369"/>
                      <a:pt x="681" y="362"/>
                    </a:cubicBezTo>
                    <a:cubicBezTo>
                      <a:pt x="677" y="357"/>
                      <a:pt x="674" y="350"/>
                      <a:pt x="663" y="3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411" name="任意多边形 6">
                <a:extLst>
                  <a:ext uri="{FF2B5EF4-FFF2-40B4-BE49-F238E27FC236}">
                    <a16:creationId xmlns:a16="http://schemas.microsoft.com/office/drawing/2014/main" id="{C065091A-A317-41E0-B3A4-113ABA06400E}"/>
                  </a:ext>
                </a:extLst>
              </p:cNvPr>
              <p:cNvSpPr/>
              <p:nvPr/>
            </p:nvSpPr>
            <p:spPr bwMode="auto">
              <a:xfrm>
                <a:off x="4154043" y="3288235"/>
                <a:ext cx="213244" cy="782294"/>
              </a:xfrm>
              <a:custGeom>
                <a:avLst/>
                <a:gdLst>
                  <a:gd name="T0" fmla="*/ 75 w 75"/>
                  <a:gd name="T1" fmla="*/ 275 h 275"/>
                  <a:gd name="T2" fmla="*/ 67 w 75"/>
                  <a:gd name="T3" fmla="*/ 241 h 275"/>
                  <a:gd name="T4" fmla="*/ 54 w 75"/>
                  <a:gd name="T5" fmla="*/ 75 h 275"/>
                  <a:gd name="T6" fmla="*/ 52 w 75"/>
                  <a:gd name="T7" fmla="*/ 73 h 275"/>
                  <a:gd name="T8" fmla="*/ 46 w 75"/>
                  <a:gd name="T9" fmla="*/ 61 h 275"/>
                  <a:gd name="T10" fmla="*/ 60 w 75"/>
                  <a:gd name="T11" fmla="*/ 18 h 275"/>
                  <a:gd name="T12" fmla="*/ 67 w 75"/>
                  <a:gd name="T13" fmla="*/ 0 h 275"/>
                  <a:gd name="T14" fmla="*/ 33 w 75"/>
                  <a:gd name="T15" fmla="*/ 24 h 275"/>
                  <a:gd name="T16" fmla="*/ 20 w 75"/>
                  <a:gd name="T17" fmla="*/ 36 h 275"/>
                  <a:gd name="T18" fmla="*/ 19 w 75"/>
                  <a:gd name="T19" fmla="*/ 158 h 275"/>
                  <a:gd name="T20" fmla="*/ 56 w 75"/>
                  <a:gd name="T21" fmla="*/ 248 h 275"/>
                  <a:gd name="T22" fmla="*/ 75 w 75"/>
                  <a:gd name="T23" fmla="*/ 275 h 2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5" h="275">
                    <a:moveTo>
                      <a:pt x="75" y="275"/>
                    </a:moveTo>
                    <a:cubicBezTo>
                      <a:pt x="75" y="262"/>
                      <a:pt x="70" y="252"/>
                      <a:pt x="67" y="241"/>
                    </a:cubicBezTo>
                    <a:cubicBezTo>
                      <a:pt x="54" y="186"/>
                      <a:pt x="38" y="132"/>
                      <a:pt x="54" y="75"/>
                    </a:cubicBezTo>
                    <a:cubicBezTo>
                      <a:pt x="54" y="72"/>
                      <a:pt x="52" y="73"/>
                      <a:pt x="52" y="73"/>
                    </a:cubicBezTo>
                    <a:cubicBezTo>
                      <a:pt x="43" y="72"/>
                      <a:pt x="45" y="65"/>
                      <a:pt x="46" y="61"/>
                    </a:cubicBezTo>
                    <a:cubicBezTo>
                      <a:pt x="48" y="46"/>
                      <a:pt x="47" y="30"/>
                      <a:pt x="60" y="18"/>
                    </a:cubicBezTo>
                    <a:cubicBezTo>
                      <a:pt x="65" y="14"/>
                      <a:pt x="66" y="7"/>
                      <a:pt x="67" y="0"/>
                    </a:cubicBezTo>
                    <a:cubicBezTo>
                      <a:pt x="60" y="14"/>
                      <a:pt x="52" y="25"/>
                      <a:pt x="33" y="24"/>
                    </a:cubicBezTo>
                    <a:cubicBezTo>
                      <a:pt x="28" y="24"/>
                      <a:pt x="23" y="30"/>
                      <a:pt x="20" y="36"/>
                    </a:cubicBezTo>
                    <a:cubicBezTo>
                      <a:pt x="0" y="77"/>
                      <a:pt x="1" y="117"/>
                      <a:pt x="19" y="158"/>
                    </a:cubicBezTo>
                    <a:cubicBezTo>
                      <a:pt x="32" y="188"/>
                      <a:pt x="46" y="217"/>
                      <a:pt x="56" y="248"/>
                    </a:cubicBezTo>
                    <a:cubicBezTo>
                      <a:pt x="60" y="258"/>
                      <a:pt x="61" y="270"/>
                      <a:pt x="75" y="27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412" name="任意多边形 7">
                <a:extLst>
                  <a:ext uri="{FF2B5EF4-FFF2-40B4-BE49-F238E27FC236}">
                    <a16:creationId xmlns:a16="http://schemas.microsoft.com/office/drawing/2014/main" id="{634B88C3-9572-4B73-B655-4CF63CE0EEF4}"/>
                  </a:ext>
                </a:extLst>
              </p:cNvPr>
              <p:cNvSpPr/>
              <p:nvPr/>
            </p:nvSpPr>
            <p:spPr bwMode="auto">
              <a:xfrm>
                <a:off x="7357493" y="3207969"/>
                <a:ext cx="276738" cy="1156070"/>
              </a:xfrm>
              <a:custGeom>
                <a:avLst/>
                <a:gdLst>
                  <a:gd name="T0" fmla="*/ 84 w 97"/>
                  <a:gd name="T1" fmla="*/ 59 h 406"/>
                  <a:gd name="T2" fmla="*/ 66 w 97"/>
                  <a:gd name="T3" fmla="*/ 0 h 406"/>
                  <a:gd name="T4" fmla="*/ 77 w 97"/>
                  <a:gd name="T5" fmla="*/ 80 h 406"/>
                  <a:gd name="T6" fmla="*/ 71 w 97"/>
                  <a:gd name="T7" fmla="*/ 218 h 406"/>
                  <a:gd name="T8" fmla="*/ 48 w 97"/>
                  <a:gd name="T9" fmla="*/ 293 h 406"/>
                  <a:gd name="T10" fmla="*/ 17 w 97"/>
                  <a:gd name="T11" fmla="*/ 363 h 406"/>
                  <a:gd name="T12" fmla="*/ 15 w 97"/>
                  <a:gd name="T13" fmla="*/ 399 h 406"/>
                  <a:gd name="T14" fmla="*/ 21 w 97"/>
                  <a:gd name="T15" fmla="*/ 406 h 406"/>
                  <a:gd name="T16" fmla="*/ 27 w 97"/>
                  <a:gd name="T17" fmla="*/ 398 h 406"/>
                  <a:gd name="T18" fmla="*/ 51 w 97"/>
                  <a:gd name="T19" fmla="*/ 331 h 406"/>
                  <a:gd name="T20" fmla="*/ 55 w 97"/>
                  <a:gd name="T21" fmla="*/ 319 h 406"/>
                  <a:gd name="T22" fmla="*/ 84 w 97"/>
                  <a:gd name="T23" fmla="*/ 232 h 406"/>
                  <a:gd name="T24" fmla="*/ 96 w 97"/>
                  <a:gd name="T25" fmla="*/ 151 h 406"/>
                  <a:gd name="T26" fmla="*/ 84 w 97"/>
                  <a:gd name="T27" fmla="*/ 59 h 4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7" h="406">
                    <a:moveTo>
                      <a:pt x="84" y="59"/>
                    </a:moveTo>
                    <a:cubicBezTo>
                      <a:pt x="78" y="40"/>
                      <a:pt x="77" y="18"/>
                      <a:pt x="66" y="0"/>
                    </a:cubicBezTo>
                    <a:cubicBezTo>
                      <a:pt x="68" y="27"/>
                      <a:pt x="74" y="54"/>
                      <a:pt x="77" y="80"/>
                    </a:cubicBezTo>
                    <a:cubicBezTo>
                      <a:pt x="82" y="127"/>
                      <a:pt x="80" y="172"/>
                      <a:pt x="71" y="218"/>
                    </a:cubicBezTo>
                    <a:cubicBezTo>
                      <a:pt x="66" y="244"/>
                      <a:pt x="56" y="268"/>
                      <a:pt x="48" y="293"/>
                    </a:cubicBezTo>
                    <a:cubicBezTo>
                      <a:pt x="40" y="318"/>
                      <a:pt x="30" y="341"/>
                      <a:pt x="17" y="363"/>
                    </a:cubicBezTo>
                    <a:cubicBezTo>
                      <a:pt x="10" y="375"/>
                      <a:pt x="0" y="386"/>
                      <a:pt x="15" y="399"/>
                    </a:cubicBezTo>
                    <a:cubicBezTo>
                      <a:pt x="17" y="401"/>
                      <a:pt x="17" y="406"/>
                      <a:pt x="21" y="406"/>
                    </a:cubicBezTo>
                    <a:cubicBezTo>
                      <a:pt x="25" y="405"/>
                      <a:pt x="26" y="402"/>
                      <a:pt x="27" y="398"/>
                    </a:cubicBezTo>
                    <a:cubicBezTo>
                      <a:pt x="38" y="377"/>
                      <a:pt x="52" y="357"/>
                      <a:pt x="51" y="331"/>
                    </a:cubicBezTo>
                    <a:cubicBezTo>
                      <a:pt x="51" y="327"/>
                      <a:pt x="53" y="323"/>
                      <a:pt x="55" y="319"/>
                    </a:cubicBezTo>
                    <a:cubicBezTo>
                      <a:pt x="71" y="292"/>
                      <a:pt x="78" y="262"/>
                      <a:pt x="84" y="232"/>
                    </a:cubicBezTo>
                    <a:cubicBezTo>
                      <a:pt x="90" y="205"/>
                      <a:pt x="97" y="178"/>
                      <a:pt x="96" y="151"/>
                    </a:cubicBezTo>
                    <a:cubicBezTo>
                      <a:pt x="95" y="120"/>
                      <a:pt x="94" y="89"/>
                      <a:pt x="84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413" name="任意多边形 8">
                <a:extLst>
                  <a:ext uri="{FF2B5EF4-FFF2-40B4-BE49-F238E27FC236}">
                    <a16:creationId xmlns:a16="http://schemas.microsoft.com/office/drawing/2014/main" id="{1651D82C-0B1E-42D6-96E3-9E48864C6468}"/>
                  </a:ext>
                </a:extLst>
              </p:cNvPr>
              <p:cNvSpPr/>
              <p:nvPr/>
            </p:nvSpPr>
            <p:spPr bwMode="auto">
              <a:xfrm>
                <a:off x="5151976" y="4891159"/>
                <a:ext cx="933242" cy="233610"/>
              </a:xfrm>
              <a:custGeom>
                <a:avLst/>
                <a:gdLst>
                  <a:gd name="T0" fmla="*/ 2 w 328"/>
                  <a:gd name="T1" fmla="*/ 6 h 82"/>
                  <a:gd name="T2" fmla="*/ 7 w 328"/>
                  <a:gd name="T3" fmla="*/ 14 h 82"/>
                  <a:gd name="T4" fmla="*/ 120 w 328"/>
                  <a:gd name="T5" fmla="*/ 59 h 82"/>
                  <a:gd name="T6" fmla="*/ 188 w 328"/>
                  <a:gd name="T7" fmla="*/ 72 h 82"/>
                  <a:gd name="T8" fmla="*/ 328 w 328"/>
                  <a:gd name="T9" fmla="*/ 82 h 82"/>
                  <a:gd name="T10" fmla="*/ 318 w 328"/>
                  <a:gd name="T11" fmla="*/ 77 h 82"/>
                  <a:gd name="T12" fmla="*/ 217 w 328"/>
                  <a:gd name="T13" fmla="*/ 65 h 82"/>
                  <a:gd name="T14" fmla="*/ 190 w 328"/>
                  <a:gd name="T15" fmla="*/ 59 h 82"/>
                  <a:gd name="T16" fmla="*/ 12 w 328"/>
                  <a:gd name="T17" fmla="*/ 7 h 82"/>
                  <a:gd name="T18" fmla="*/ 2 w 328"/>
                  <a:gd name="T19" fmla="*/ 6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28" h="82">
                    <a:moveTo>
                      <a:pt x="2" y="6"/>
                    </a:moveTo>
                    <a:cubicBezTo>
                      <a:pt x="0" y="11"/>
                      <a:pt x="5" y="12"/>
                      <a:pt x="7" y="14"/>
                    </a:cubicBezTo>
                    <a:cubicBezTo>
                      <a:pt x="43" y="34"/>
                      <a:pt x="81" y="47"/>
                      <a:pt x="120" y="59"/>
                    </a:cubicBezTo>
                    <a:cubicBezTo>
                      <a:pt x="142" y="65"/>
                      <a:pt x="165" y="67"/>
                      <a:pt x="188" y="72"/>
                    </a:cubicBezTo>
                    <a:cubicBezTo>
                      <a:pt x="233" y="80"/>
                      <a:pt x="278" y="82"/>
                      <a:pt x="328" y="82"/>
                    </a:cubicBezTo>
                    <a:cubicBezTo>
                      <a:pt x="322" y="79"/>
                      <a:pt x="320" y="77"/>
                      <a:pt x="318" y="77"/>
                    </a:cubicBezTo>
                    <a:cubicBezTo>
                      <a:pt x="284" y="71"/>
                      <a:pt x="250" y="72"/>
                      <a:pt x="217" y="65"/>
                    </a:cubicBezTo>
                    <a:cubicBezTo>
                      <a:pt x="208" y="63"/>
                      <a:pt x="199" y="59"/>
                      <a:pt x="190" y="59"/>
                    </a:cubicBezTo>
                    <a:cubicBezTo>
                      <a:pt x="126" y="58"/>
                      <a:pt x="68" y="36"/>
                      <a:pt x="12" y="7"/>
                    </a:cubicBezTo>
                    <a:cubicBezTo>
                      <a:pt x="9" y="6"/>
                      <a:pt x="5" y="0"/>
                      <a:pt x="2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414" name="任意多边形 9">
                <a:extLst>
                  <a:ext uri="{FF2B5EF4-FFF2-40B4-BE49-F238E27FC236}">
                    <a16:creationId xmlns:a16="http://schemas.microsoft.com/office/drawing/2014/main" id="{B7E1EE09-CE7A-4383-841B-59AB9E043DB4}"/>
                  </a:ext>
                </a:extLst>
              </p:cNvPr>
              <p:cNvSpPr/>
              <p:nvPr/>
            </p:nvSpPr>
            <p:spPr bwMode="auto">
              <a:xfrm>
                <a:off x="7371869" y="3439183"/>
                <a:ext cx="173710" cy="676870"/>
              </a:xfrm>
              <a:custGeom>
                <a:avLst/>
                <a:gdLst>
                  <a:gd name="T0" fmla="*/ 15 w 61"/>
                  <a:gd name="T1" fmla="*/ 199 h 238"/>
                  <a:gd name="T2" fmla="*/ 26 w 61"/>
                  <a:gd name="T3" fmla="*/ 170 h 238"/>
                  <a:gd name="T4" fmla="*/ 20 w 61"/>
                  <a:gd name="T5" fmla="*/ 238 h 238"/>
                  <a:gd name="T6" fmla="*/ 54 w 61"/>
                  <a:gd name="T7" fmla="*/ 0 h 238"/>
                  <a:gd name="T8" fmla="*/ 29 w 61"/>
                  <a:gd name="T9" fmla="*/ 155 h 238"/>
                  <a:gd name="T10" fmla="*/ 27 w 61"/>
                  <a:gd name="T11" fmla="*/ 105 h 238"/>
                  <a:gd name="T12" fmla="*/ 11 w 61"/>
                  <a:gd name="T13" fmla="*/ 166 h 238"/>
                  <a:gd name="T14" fmla="*/ 15 w 61"/>
                  <a:gd name="T15" fmla="*/ 199 h 2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1" h="238">
                    <a:moveTo>
                      <a:pt x="15" y="199"/>
                    </a:moveTo>
                    <a:cubicBezTo>
                      <a:pt x="17" y="188"/>
                      <a:pt x="19" y="179"/>
                      <a:pt x="26" y="170"/>
                    </a:cubicBezTo>
                    <a:cubicBezTo>
                      <a:pt x="27" y="194"/>
                      <a:pt x="17" y="215"/>
                      <a:pt x="20" y="238"/>
                    </a:cubicBezTo>
                    <a:cubicBezTo>
                      <a:pt x="47" y="161"/>
                      <a:pt x="61" y="82"/>
                      <a:pt x="54" y="0"/>
                    </a:cubicBezTo>
                    <a:cubicBezTo>
                      <a:pt x="49" y="52"/>
                      <a:pt x="49" y="105"/>
                      <a:pt x="29" y="155"/>
                    </a:cubicBezTo>
                    <a:cubicBezTo>
                      <a:pt x="27" y="139"/>
                      <a:pt x="37" y="124"/>
                      <a:pt x="27" y="105"/>
                    </a:cubicBezTo>
                    <a:cubicBezTo>
                      <a:pt x="20" y="127"/>
                      <a:pt x="13" y="146"/>
                      <a:pt x="11" y="166"/>
                    </a:cubicBezTo>
                    <a:cubicBezTo>
                      <a:pt x="11" y="176"/>
                      <a:pt x="0" y="188"/>
                      <a:pt x="15" y="19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415" name="任意多边形 10">
                <a:extLst>
                  <a:ext uri="{FF2B5EF4-FFF2-40B4-BE49-F238E27FC236}">
                    <a16:creationId xmlns:a16="http://schemas.microsoft.com/office/drawing/2014/main" id="{7BDAF9D4-CB95-4F94-B4A1-191F072D24A3}"/>
                  </a:ext>
                </a:extLst>
              </p:cNvPr>
              <p:cNvSpPr/>
              <p:nvPr/>
            </p:nvSpPr>
            <p:spPr bwMode="auto">
              <a:xfrm>
                <a:off x="6285284" y="5073254"/>
                <a:ext cx="304292" cy="122196"/>
              </a:xfrm>
              <a:custGeom>
                <a:avLst/>
                <a:gdLst>
                  <a:gd name="T0" fmla="*/ 76 w 107"/>
                  <a:gd name="T1" fmla="*/ 3 h 43"/>
                  <a:gd name="T2" fmla="*/ 0 w 107"/>
                  <a:gd name="T3" fmla="*/ 24 h 43"/>
                  <a:gd name="T4" fmla="*/ 37 w 107"/>
                  <a:gd name="T5" fmla="*/ 23 h 43"/>
                  <a:gd name="T6" fmla="*/ 59 w 107"/>
                  <a:gd name="T7" fmla="*/ 34 h 43"/>
                  <a:gd name="T8" fmla="*/ 65 w 107"/>
                  <a:gd name="T9" fmla="*/ 41 h 43"/>
                  <a:gd name="T10" fmla="*/ 102 w 107"/>
                  <a:gd name="T11" fmla="*/ 25 h 43"/>
                  <a:gd name="T12" fmla="*/ 105 w 107"/>
                  <a:gd name="T13" fmla="*/ 17 h 43"/>
                  <a:gd name="T14" fmla="*/ 76 w 107"/>
                  <a:gd name="T15" fmla="*/ 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7" h="43">
                    <a:moveTo>
                      <a:pt x="76" y="3"/>
                    </a:moveTo>
                    <a:cubicBezTo>
                      <a:pt x="52" y="10"/>
                      <a:pt x="27" y="17"/>
                      <a:pt x="0" y="24"/>
                    </a:cubicBezTo>
                    <a:cubicBezTo>
                      <a:pt x="14" y="23"/>
                      <a:pt x="27" y="29"/>
                      <a:pt x="37" y="23"/>
                    </a:cubicBezTo>
                    <a:cubicBezTo>
                      <a:pt x="53" y="14"/>
                      <a:pt x="56" y="21"/>
                      <a:pt x="59" y="34"/>
                    </a:cubicBezTo>
                    <a:cubicBezTo>
                      <a:pt x="59" y="37"/>
                      <a:pt x="59" y="43"/>
                      <a:pt x="65" y="41"/>
                    </a:cubicBezTo>
                    <a:cubicBezTo>
                      <a:pt x="78" y="37"/>
                      <a:pt x="92" y="36"/>
                      <a:pt x="102" y="25"/>
                    </a:cubicBezTo>
                    <a:cubicBezTo>
                      <a:pt x="103" y="23"/>
                      <a:pt x="107" y="22"/>
                      <a:pt x="105" y="17"/>
                    </a:cubicBezTo>
                    <a:cubicBezTo>
                      <a:pt x="102" y="8"/>
                      <a:pt x="86" y="0"/>
                      <a:pt x="76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416" name="任意多边形 11">
                <a:extLst>
                  <a:ext uri="{FF2B5EF4-FFF2-40B4-BE49-F238E27FC236}">
                    <a16:creationId xmlns:a16="http://schemas.microsoft.com/office/drawing/2014/main" id="{CF7EE966-F30E-422A-878E-AF5CBAC507E9}"/>
                  </a:ext>
                </a:extLst>
              </p:cNvPr>
              <p:cNvSpPr/>
              <p:nvPr/>
            </p:nvSpPr>
            <p:spPr bwMode="auto">
              <a:xfrm>
                <a:off x="6008546" y="1952465"/>
                <a:ext cx="144958" cy="43128"/>
              </a:xfrm>
              <a:custGeom>
                <a:avLst/>
                <a:gdLst>
                  <a:gd name="T0" fmla="*/ 8 w 51"/>
                  <a:gd name="T1" fmla="*/ 11 h 15"/>
                  <a:gd name="T2" fmla="*/ 51 w 51"/>
                  <a:gd name="T3" fmla="*/ 8 h 15"/>
                  <a:gd name="T4" fmla="*/ 8 w 51"/>
                  <a:gd name="T5" fmla="*/ 2 h 15"/>
                  <a:gd name="T6" fmla="*/ 0 w 51"/>
                  <a:gd name="T7" fmla="*/ 4 h 15"/>
                  <a:gd name="T8" fmla="*/ 8 w 51"/>
                  <a:gd name="T9" fmla="*/ 1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15">
                    <a:moveTo>
                      <a:pt x="8" y="11"/>
                    </a:moveTo>
                    <a:cubicBezTo>
                      <a:pt x="22" y="15"/>
                      <a:pt x="35" y="13"/>
                      <a:pt x="51" y="8"/>
                    </a:cubicBezTo>
                    <a:cubicBezTo>
                      <a:pt x="36" y="3"/>
                      <a:pt x="22" y="3"/>
                      <a:pt x="8" y="2"/>
                    </a:cubicBezTo>
                    <a:cubicBezTo>
                      <a:pt x="6" y="2"/>
                      <a:pt x="1" y="0"/>
                      <a:pt x="0" y="4"/>
                    </a:cubicBezTo>
                    <a:cubicBezTo>
                      <a:pt x="0" y="8"/>
                      <a:pt x="3" y="10"/>
                      <a:pt x="8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417" name="任意多边形 12">
                <a:extLst>
                  <a:ext uri="{FF2B5EF4-FFF2-40B4-BE49-F238E27FC236}">
                    <a16:creationId xmlns:a16="http://schemas.microsoft.com/office/drawing/2014/main" id="{CB77AFE5-2BE0-4A2E-BE71-51983578A90A}"/>
                  </a:ext>
                </a:extLst>
              </p:cNvPr>
              <p:cNvSpPr/>
              <p:nvPr/>
            </p:nvSpPr>
            <p:spPr bwMode="auto">
              <a:xfrm>
                <a:off x="4992643" y="4816883"/>
                <a:ext cx="113810" cy="65890"/>
              </a:xfrm>
              <a:custGeom>
                <a:avLst/>
                <a:gdLst>
                  <a:gd name="T0" fmla="*/ 0 w 40"/>
                  <a:gd name="T1" fmla="*/ 2 h 23"/>
                  <a:gd name="T2" fmla="*/ 29 w 40"/>
                  <a:gd name="T3" fmla="*/ 21 h 23"/>
                  <a:gd name="T4" fmla="*/ 37 w 40"/>
                  <a:gd name="T5" fmla="*/ 20 h 23"/>
                  <a:gd name="T6" fmla="*/ 35 w 40"/>
                  <a:gd name="T7" fmla="*/ 13 h 23"/>
                  <a:gd name="T8" fmla="*/ 0 w 40"/>
                  <a:gd name="T9" fmla="*/ 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23">
                    <a:moveTo>
                      <a:pt x="0" y="2"/>
                    </a:moveTo>
                    <a:cubicBezTo>
                      <a:pt x="10" y="7"/>
                      <a:pt x="19" y="15"/>
                      <a:pt x="29" y="21"/>
                    </a:cubicBezTo>
                    <a:cubicBezTo>
                      <a:pt x="32" y="22"/>
                      <a:pt x="35" y="23"/>
                      <a:pt x="37" y="20"/>
                    </a:cubicBezTo>
                    <a:cubicBezTo>
                      <a:pt x="40" y="17"/>
                      <a:pt x="36" y="15"/>
                      <a:pt x="35" y="13"/>
                    </a:cubicBezTo>
                    <a:cubicBezTo>
                      <a:pt x="27" y="0"/>
                      <a:pt x="13" y="2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418" name="任意多边形 13">
                <a:extLst>
                  <a:ext uri="{FF2B5EF4-FFF2-40B4-BE49-F238E27FC236}">
                    <a16:creationId xmlns:a16="http://schemas.microsoft.com/office/drawing/2014/main" id="{C6FDD8D0-FAF7-4497-9025-0CB52E8DBD03}"/>
                  </a:ext>
                </a:extLst>
              </p:cNvPr>
              <p:cNvSpPr/>
              <p:nvPr/>
            </p:nvSpPr>
            <p:spPr bwMode="auto">
              <a:xfrm>
                <a:off x="7280821" y="4318515"/>
                <a:ext cx="80266" cy="128186"/>
              </a:xfrm>
              <a:custGeom>
                <a:avLst/>
                <a:gdLst>
                  <a:gd name="T0" fmla="*/ 0 w 28"/>
                  <a:gd name="T1" fmla="*/ 45 h 45"/>
                  <a:gd name="T2" fmla="*/ 28 w 28"/>
                  <a:gd name="T3" fmla="*/ 0 h 45"/>
                  <a:gd name="T4" fmla="*/ 0 w 28"/>
                  <a:gd name="T5" fmla="*/ 4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45">
                    <a:moveTo>
                      <a:pt x="0" y="45"/>
                    </a:moveTo>
                    <a:cubicBezTo>
                      <a:pt x="11" y="31"/>
                      <a:pt x="24" y="18"/>
                      <a:pt x="28" y="0"/>
                    </a:cubicBezTo>
                    <a:cubicBezTo>
                      <a:pt x="14" y="12"/>
                      <a:pt x="12" y="32"/>
                      <a:pt x="0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419" name="任意多边形 14">
                <a:extLst>
                  <a:ext uri="{FF2B5EF4-FFF2-40B4-BE49-F238E27FC236}">
                    <a16:creationId xmlns:a16="http://schemas.microsoft.com/office/drawing/2014/main" id="{E7603A99-6168-45AB-BB66-AD6D054FC92A}"/>
                  </a:ext>
                </a:extLst>
              </p:cNvPr>
              <p:cNvSpPr/>
              <p:nvPr/>
            </p:nvSpPr>
            <p:spPr bwMode="auto">
              <a:xfrm>
                <a:off x="7437759" y="3654823"/>
                <a:ext cx="37138" cy="65890"/>
              </a:xfrm>
              <a:custGeom>
                <a:avLst/>
                <a:gdLst>
                  <a:gd name="T0" fmla="*/ 6 w 13"/>
                  <a:gd name="T1" fmla="*/ 23 h 23"/>
                  <a:gd name="T2" fmla="*/ 10 w 13"/>
                  <a:gd name="T3" fmla="*/ 22 h 23"/>
                  <a:gd name="T4" fmla="*/ 12 w 13"/>
                  <a:gd name="T5" fmla="*/ 11 h 23"/>
                  <a:gd name="T6" fmla="*/ 6 w 13"/>
                  <a:gd name="T7" fmla="*/ 4 h 23"/>
                  <a:gd name="T8" fmla="*/ 8 w 13"/>
                  <a:gd name="T9" fmla="*/ 1 h 23"/>
                  <a:gd name="T10" fmla="*/ 3 w 13"/>
                  <a:gd name="T11" fmla="*/ 1 h 23"/>
                  <a:gd name="T12" fmla="*/ 2 w 13"/>
                  <a:gd name="T13" fmla="*/ 14 h 23"/>
                  <a:gd name="T14" fmla="*/ 6 w 13"/>
                  <a:gd name="T15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" h="23">
                    <a:moveTo>
                      <a:pt x="6" y="23"/>
                    </a:moveTo>
                    <a:cubicBezTo>
                      <a:pt x="7" y="23"/>
                      <a:pt x="9" y="22"/>
                      <a:pt x="10" y="22"/>
                    </a:cubicBezTo>
                    <a:cubicBezTo>
                      <a:pt x="12" y="18"/>
                      <a:pt x="13" y="15"/>
                      <a:pt x="12" y="11"/>
                    </a:cubicBezTo>
                    <a:cubicBezTo>
                      <a:pt x="10" y="8"/>
                      <a:pt x="6" y="7"/>
                      <a:pt x="6" y="4"/>
                    </a:cubicBezTo>
                    <a:cubicBezTo>
                      <a:pt x="7" y="3"/>
                      <a:pt x="7" y="2"/>
                      <a:pt x="8" y="1"/>
                    </a:cubicBezTo>
                    <a:cubicBezTo>
                      <a:pt x="6" y="1"/>
                      <a:pt x="4" y="0"/>
                      <a:pt x="3" y="1"/>
                    </a:cubicBezTo>
                    <a:cubicBezTo>
                      <a:pt x="0" y="5"/>
                      <a:pt x="1" y="10"/>
                      <a:pt x="2" y="14"/>
                    </a:cubicBezTo>
                    <a:cubicBezTo>
                      <a:pt x="3" y="17"/>
                      <a:pt x="1" y="22"/>
                      <a:pt x="6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420" name="任意多边形 15">
                <a:extLst>
                  <a:ext uri="{FF2B5EF4-FFF2-40B4-BE49-F238E27FC236}">
                    <a16:creationId xmlns:a16="http://schemas.microsoft.com/office/drawing/2014/main" id="{9C3C47BB-D0F6-4304-804B-33799D229A4F}"/>
                  </a:ext>
                </a:extLst>
              </p:cNvPr>
              <p:cNvSpPr/>
              <p:nvPr/>
            </p:nvSpPr>
            <p:spPr bwMode="auto">
              <a:xfrm>
                <a:off x="4713508" y="4566500"/>
                <a:ext cx="68286" cy="70682"/>
              </a:xfrm>
              <a:custGeom>
                <a:avLst/>
                <a:gdLst>
                  <a:gd name="T0" fmla="*/ 24 w 24"/>
                  <a:gd name="T1" fmla="*/ 25 h 25"/>
                  <a:gd name="T2" fmla="*/ 0 w 24"/>
                  <a:gd name="T3" fmla="*/ 0 h 25"/>
                  <a:gd name="T4" fmla="*/ 24 w 24"/>
                  <a:gd name="T5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4" h="25">
                    <a:moveTo>
                      <a:pt x="24" y="25"/>
                    </a:moveTo>
                    <a:cubicBezTo>
                      <a:pt x="20" y="13"/>
                      <a:pt x="10" y="7"/>
                      <a:pt x="0" y="0"/>
                    </a:cubicBezTo>
                    <a:cubicBezTo>
                      <a:pt x="7" y="10"/>
                      <a:pt x="13" y="19"/>
                      <a:pt x="24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421" name="任意多边形 16">
                <a:extLst>
                  <a:ext uri="{FF2B5EF4-FFF2-40B4-BE49-F238E27FC236}">
                    <a16:creationId xmlns:a16="http://schemas.microsoft.com/office/drawing/2014/main" id="{A1AF7C1D-2865-493B-B489-72E207A30193}"/>
                  </a:ext>
                </a:extLst>
              </p:cNvPr>
              <p:cNvSpPr/>
              <p:nvPr/>
            </p:nvSpPr>
            <p:spPr bwMode="auto">
              <a:xfrm>
                <a:off x="4814140" y="1619422"/>
                <a:ext cx="3201054" cy="3474198"/>
              </a:xfrm>
              <a:custGeom>
                <a:avLst/>
                <a:gdLst>
                  <a:gd name="T0" fmla="*/ 1104 w 1125"/>
                  <a:gd name="T1" fmla="*/ 587 h 1220"/>
                  <a:gd name="T2" fmla="*/ 1118 w 1125"/>
                  <a:gd name="T3" fmla="*/ 570 h 1220"/>
                  <a:gd name="T4" fmla="*/ 1102 w 1125"/>
                  <a:gd name="T5" fmla="*/ 544 h 1220"/>
                  <a:gd name="T6" fmla="*/ 1106 w 1125"/>
                  <a:gd name="T7" fmla="*/ 479 h 1220"/>
                  <a:gd name="T8" fmla="*/ 1104 w 1125"/>
                  <a:gd name="T9" fmla="*/ 464 h 1220"/>
                  <a:gd name="T10" fmla="*/ 1086 w 1125"/>
                  <a:gd name="T11" fmla="*/ 404 h 1220"/>
                  <a:gd name="T12" fmla="*/ 1077 w 1125"/>
                  <a:gd name="T13" fmla="*/ 371 h 1220"/>
                  <a:gd name="T14" fmla="*/ 1041 w 1125"/>
                  <a:gd name="T15" fmla="*/ 303 h 1220"/>
                  <a:gd name="T16" fmla="*/ 1017 w 1125"/>
                  <a:gd name="T17" fmla="*/ 275 h 1220"/>
                  <a:gd name="T18" fmla="*/ 995 w 1125"/>
                  <a:gd name="T19" fmla="*/ 252 h 1220"/>
                  <a:gd name="T20" fmla="*/ 921 w 1125"/>
                  <a:gd name="T21" fmla="*/ 168 h 1220"/>
                  <a:gd name="T22" fmla="*/ 877 w 1125"/>
                  <a:gd name="T23" fmla="*/ 130 h 1220"/>
                  <a:gd name="T24" fmla="*/ 797 w 1125"/>
                  <a:gd name="T25" fmla="*/ 82 h 1220"/>
                  <a:gd name="T26" fmla="*/ 702 w 1125"/>
                  <a:gd name="T27" fmla="*/ 41 h 1220"/>
                  <a:gd name="T28" fmla="*/ 654 w 1125"/>
                  <a:gd name="T29" fmla="*/ 24 h 1220"/>
                  <a:gd name="T30" fmla="*/ 569 w 1125"/>
                  <a:gd name="T31" fmla="*/ 9 h 1220"/>
                  <a:gd name="T32" fmla="*/ 560 w 1125"/>
                  <a:gd name="T33" fmla="*/ 15 h 1220"/>
                  <a:gd name="T34" fmla="*/ 565 w 1125"/>
                  <a:gd name="T35" fmla="*/ 27 h 1220"/>
                  <a:gd name="T36" fmla="*/ 599 w 1125"/>
                  <a:gd name="T37" fmla="*/ 39 h 1220"/>
                  <a:gd name="T38" fmla="*/ 604 w 1125"/>
                  <a:gd name="T39" fmla="*/ 34 h 1220"/>
                  <a:gd name="T40" fmla="*/ 622 w 1125"/>
                  <a:gd name="T41" fmla="*/ 33 h 1220"/>
                  <a:gd name="T42" fmla="*/ 645 w 1125"/>
                  <a:gd name="T43" fmla="*/ 42 h 1220"/>
                  <a:gd name="T44" fmla="*/ 660 w 1125"/>
                  <a:gd name="T45" fmla="*/ 43 h 1220"/>
                  <a:gd name="T46" fmla="*/ 719 w 1125"/>
                  <a:gd name="T47" fmla="*/ 64 h 1220"/>
                  <a:gd name="T48" fmla="*/ 780 w 1125"/>
                  <a:gd name="T49" fmla="*/ 88 h 1220"/>
                  <a:gd name="T50" fmla="*/ 815 w 1125"/>
                  <a:gd name="T51" fmla="*/ 112 h 1220"/>
                  <a:gd name="T52" fmla="*/ 894 w 1125"/>
                  <a:gd name="T53" fmla="*/ 165 h 1220"/>
                  <a:gd name="T54" fmla="*/ 920 w 1125"/>
                  <a:gd name="T55" fmla="*/ 181 h 1220"/>
                  <a:gd name="T56" fmla="*/ 1018 w 1125"/>
                  <a:gd name="T57" fmla="*/ 306 h 1220"/>
                  <a:gd name="T58" fmla="*/ 1058 w 1125"/>
                  <a:gd name="T59" fmla="*/ 403 h 1220"/>
                  <a:gd name="T60" fmla="*/ 1084 w 1125"/>
                  <a:gd name="T61" fmla="*/ 527 h 1220"/>
                  <a:gd name="T62" fmla="*/ 1085 w 1125"/>
                  <a:gd name="T63" fmla="*/ 539 h 1220"/>
                  <a:gd name="T64" fmla="*/ 1085 w 1125"/>
                  <a:gd name="T65" fmla="*/ 636 h 1220"/>
                  <a:gd name="T66" fmla="*/ 1084 w 1125"/>
                  <a:gd name="T67" fmla="*/ 742 h 1220"/>
                  <a:gd name="T68" fmla="*/ 1054 w 1125"/>
                  <a:gd name="T69" fmla="*/ 834 h 1220"/>
                  <a:gd name="T70" fmla="*/ 1016 w 1125"/>
                  <a:gd name="T71" fmla="*/ 908 h 1220"/>
                  <a:gd name="T72" fmla="*/ 900 w 1125"/>
                  <a:gd name="T73" fmla="*/ 1053 h 1220"/>
                  <a:gd name="T74" fmla="*/ 660 w 1125"/>
                  <a:gd name="T75" fmla="*/ 1164 h 1220"/>
                  <a:gd name="T76" fmla="*/ 520 w 1125"/>
                  <a:gd name="T77" fmla="*/ 1179 h 1220"/>
                  <a:gd name="T78" fmla="*/ 439 w 1125"/>
                  <a:gd name="T79" fmla="*/ 1166 h 1220"/>
                  <a:gd name="T80" fmla="*/ 379 w 1125"/>
                  <a:gd name="T81" fmla="*/ 1153 h 1220"/>
                  <a:gd name="T82" fmla="*/ 289 w 1125"/>
                  <a:gd name="T83" fmla="*/ 1120 h 1220"/>
                  <a:gd name="T84" fmla="*/ 214 w 1125"/>
                  <a:gd name="T85" fmla="*/ 1090 h 1220"/>
                  <a:gd name="T86" fmla="*/ 97 w 1125"/>
                  <a:gd name="T87" fmla="*/ 1004 h 1220"/>
                  <a:gd name="T88" fmla="*/ 71 w 1125"/>
                  <a:gd name="T89" fmla="*/ 981 h 1220"/>
                  <a:gd name="T90" fmla="*/ 25 w 1125"/>
                  <a:gd name="T91" fmla="*/ 932 h 1220"/>
                  <a:gd name="T92" fmla="*/ 0 w 1125"/>
                  <a:gd name="T93" fmla="*/ 891 h 1220"/>
                  <a:gd name="T94" fmla="*/ 59 w 1125"/>
                  <a:gd name="T95" fmla="*/ 1000 h 1220"/>
                  <a:gd name="T96" fmla="*/ 173 w 1125"/>
                  <a:gd name="T97" fmla="*/ 1107 h 1220"/>
                  <a:gd name="T98" fmla="*/ 293 w 1125"/>
                  <a:gd name="T99" fmla="*/ 1172 h 1220"/>
                  <a:gd name="T100" fmla="*/ 412 w 1125"/>
                  <a:gd name="T101" fmla="*/ 1212 h 1220"/>
                  <a:gd name="T102" fmla="*/ 610 w 1125"/>
                  <a:gd name="T103" fmla="*/ 1208 h 1220"/>
                  <a:gd name="T104" fmla="*/ 659 w 1125"/>
                  <a:gd name="T105" fmla="*/ 1196 h 1220"/>
                  <a:gd name="T106" fmla="*/ 799 w 1125"/>
                  <a:gd name="T107" fmla="*/ 1146 h 1220"/>
                  <a:gd name="T108" fmla="*/ 869 w 1125"/>
                  <a:gd name="T109" fmla="*/ 1099 h 1220"/>
                  <a:gd name="T110" fmla="*/ 941 w 1125"/>
                  <a:gd name="T111" fmla="*/ 1038 h 1220"/>
                  <a:gd name="T112" fmla="*/ 1024 w 1125"/>
                  <a:gd name="T113" fmla="*/ 942 h 1220"/>
                  <a:gd name="T114" fmla="*/ 1069 w 1125"/>
                  <a:gd name="T115" fmla="*/ 862 h 1220"/>
                  <a:gd name="T116" fmla="*/ 1099 w 1125"/>
                  <a:gd name="T117" fmla="*/ 736 h 1220"/>
                  <a:gd name="T118" fmla="*/ 1108 w 1125"/>
                  <a:gd name="T119" fmla="*/ 708 h 1220"/>
                  <a:gd name="T120" fmla="*/ 1114 w 1125"/>
                  <a:gd name="T121" fmla="*/ 635 h 1220"/>
                  <a:gd name="T122" fmla="*/ 1104 w 1125"/>
                  <a:gd name="T123" fmla="*/ 587 h 12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125" h="1220">
                    <a:moveTo>
                      <a:pt x="1104" y="587"/>
                    </a:moveTo>
                    <a:cubicBezTo>
                      <a:pt x="1104" y="575"/>
                      <a:pt x="1107" y="571"/>
                      <a:pt x="1118" y="570"/>
                    </a:cubicBezTo>
                    <a:cubicBezTo>
                      <a:pt x="1103" y="561"/>
                      <a:pt x="1103" y="561"/>
                      <a:pt x="1102" y="544"/>
                    </a:cubicBezTo>
                    <a:cubicBezTo>
                      <a:pt x="1101" y="523"/>
                      <a:pt x="1097" y="501"/>
                      <a:pt x="1106" y="479"/>
                    </a:cubicBezTo>
                    <a:cubicBezTo>
                      <a:pt x="1107" y="475"/>
                      <a:pt x="1106" y="469"/>
                      <a:pt x="1104" y="464"/>
                    </a:cubicBezTo>
                    <a:cubicBezTo>
                      <a:pt x="1097" y="445"/>
                      <a:pt x="1096" y="423"/>
                      <a:pt x="1086" y="404"/>
                    </a:cubicBezTo>
                    <a:cubicBezTo>
                      <a:pt x="1080" y="394"/>
                      <a:pt x="1081" y="382"/>
                      <a:pt x="1077" y="371"/>
                    </a:cubicBezTo>
                    <a:cubicBezTo>
                      <a:pt x="1067" y="347"/>
                      <a:pt x="1052" y="326"/>
                      <a:pt x="1041" y="303"/>
                    </a:cubicBezTo>
                    <a:cubicBezTo>
                      <a:pt x="1035" y="291"/>
                      <a:pt x="1027" y="282"/>
                      <a:pt x="1017" y="275"/>
                    </a:cubicBezTo>
                    <a:cubicBezTo>
                      <a:pt x="1009" y="269"/>
                      <a:pt x="1001" y="261"/>
                      <a:pt x="995" y="252"/>
                    </a:cubicBezTo>
                    <a:cubicBezTo>
                      <a:pt x="971" y="224"/>
                      <a:pt x="951" y="192"/>
                      <a:pt x="921" y="168"/>
                    </a:cubicBezTo>
                    <a:cubicBezTo>
                      <a:pt x="906" y="156"/>
                      <a:pt x="893" y="140"/>
                      <a:pt x="877" y="130"/>
                    </a:cubicBezTo>
                    <a:cubicBezTo>
                      <a:pt x="851" y="113"/>
                      <a:pt x="826" y="94"/>
                      <a:pt x="797" y="82"/>
                    </a:cubicBezTo>
                    <a:cubicBezTo>
                      <a:pt x="765" y="69"/>
                      <a:pt x="736" y="49"/>
                      <a:pt x="702" y="41"/>
                    </a:cubicBezTo>
                    <a:cubicBezTo>
                      <a:pt x="685" y="37"/>
                      <a:pt x="669" y="32"/>
                      <a:pt x="654" y="24"/>
                    </a:cubicBezTo>
                    <a:cubicBezTo>
                      <a:pt x="627" y="10"/>
                      <a:pt x="600" y="0"/>
                      <a:pt x="569" y="9"/>
                    </a:cubicBezTo>
                    <a:cubicBezTo>
                      <a:pt x="564" y="11"/>
                      <a:pt x="561" y="10"/>
                      <a:pt x="560" y="15"/>
                    </a:cubicBezTo>
                    <a:cubicBezTo>
                      <a:pt x="560" y="20"/>
                      <a:pt x="561" y="25"/>
                      <a:pt x="565" y="27"/>
                    </a:cubicBezTo>
                    <a:cubicBezTo>
                      <a:pt x="576" y="32"/>
                      <a:pt x="589" y="29"/>
                      <a:pt x="599" y="39"/>
                    </a:cubicBezTo>
                    <a:cubicBezTo>
                      <a:pt x="600" y="40"/>
                      <a:pt x="603" y="36"/>
                      <a:pt x="604" y="34"/>
                    </a:cubicBezTo>
                    <a:cubicBezTo>
                      <a:pt x="609" y="22"/>
                      <a:pt x="617" y="26"/>
                      <a:pt x="622" y="33"/>
                    </a:cubicBezTo>
                    <a:cubicBezTo>
                      <a:pt x="628" y="42"/>
                      <a:pt x="636" y="43"/>
                      <a:pt x="645" y="42"/>
                    </a:cubicBezTo>
                    <a:cubicBezTo>
                      <a:pt x="651" y="41"/>
                      <a:pt x="655" y="42"/>
                      <a:pt x="660" y="43"/>
                    </a:cubicBezTo>
                    <a:cubicBezTo>
                      <a:pt x="680" y="48"/>
                      <a:pt x="700" y="55"/>
                      <a:pt x="719" y="64"/>
                    </a:cubicBezTo>
                    <a:cubicBezTo>
                      <a:pt x="739" y="73"/>
                      <a:pt x="761" y="75"/>
                      <a:pt x="780" y="88"/>
                    </a:cubicBezTo>
                    <a:cubicBezTo>
                      <a:pt x="792" y="96"/>
                      <a:pt x="802" y="105"/>
                      <a:pt x="815" y="112"/>
                    </a:cubicBezTo>
                    <a:cubicBezTo>
                      <a:pt x="842" y="128"/>
                      <a:pt x="871" y="142"/>
                      <a:pt x="894" y="165"/>
                    </a:cubicBezTo>
                    <a:cubicBezTo>
                      <a:pt x="900" y="172"/>
                      <a:pt x="912" y="172"/>
                      <a:pt x="920" y="181"/>
                    </a:cubicBezTo>
                    <a:cubicBezTo>
                      <a:pt x="954" y="221"/>
                      <a:pt x="991" y="260"/>
                      <a:pt x="1018" y="306"/>
                    </a:cubicBezTo>
                    <a:cubicBezTo>
                      <a:pt x="1036" y="336"/>
                      <a:pt x="1044" y="371"/>
                      <a:pt x="1058" y="403"/>
                    </a:cubicBezTo>
                    <a:cubicBezTo>
                      <a:pt x="1074" y="443"/>
                      <a:pt x="1071" y="487"/>
                      <a:pt x="1084" y="527"/>
                    </a:cubicBezTo>
                    <a:cubicBezTo>
                      <a:pt x="1086" y="531"/>
                      <a:pt x="1085" y="535"/>
                      <a:pt x="1085" y="539"/>
                    </a:cubicBezTo>
                    <a:cubicBezTo>
                      <a:pt x="1085" y="572"/>
                      <a:pt x="1089" y="604"/>
                      <a:pt x="1085" y="636"/>
                    </a:cubicBezTo>
                    <a:cubicBezTo>
                      <a:pt x="1081" y="671"/>
                      <a:pt x="1092" y="706"/>
                      <a:pt x="1084" y="742"/>
                    </a:cubicBezTo>
                    <a:cubicBezTo>
                      <a:pt x="1076" y="773"/>
                      <a:pt x="1064" y="803"/>
                      <a:pt x="1054" y="834"/>
                    </a:cubicBezTo>
                    <a:cubicBezTo>
                      <a:pt x="1045" y="860"/>
                      <a:pt x="1029" y="883"/>
                      <a:pt x="1016" y="908"/>
                    </a:cubicBezTo>
                    <a:cubicBezTo>
                      <a:pt x="987" y="965"/>
                      <a:pt x="948" y="1013"/>
                      <a:pt x="900" y="1053"/>
                    </a:cubicBezTo>
                    <a:cubicBezTo>
                      <a:pt x="830" y="1111"/>
                      <a:pt x="749" y="1147"/>
                      <a:pt x="660" y="1164"/>
                    </a:cubicBezTo>
                    <a:cubicBezTo>
                      <a:pt x="613" y="1173"/>
                      <a:pt x="567" y="1177"/>
                      <a:pt x="520" y="1179"/>
                    </a:cubicBezTo>
                    <a:cubicBezTo>
                      <a:pt x="491" y="1181"/>
                      <a:pt x="466" y="1169"/>
                      <a:pt x="439" y="1166"/>
                    </a:cubicBezTo>
                    <a:cubicBezTo>
                      <a:pt x="419" y="1163"/>
                      <a:pt x="398" y="1159"/>
                      <a:pt x="379" y="1153"/>
                    </a:cubicBezTo>
                    <a:cubicBezTo>
                      <a:pt x="348" y="1143"/>
                      <a:pt x="318" y="1131"/>
                      <a:pt x="289" y="1120"/>
                    </a:cubicBezTo>
                    <a:cubicBezTo>
                      <a:pt x="264" y="1110"/>
                      <a:pt x="237" y="1104"/>
                      <a:pt x="214" y="1090"/>
                    </a:cubicBezTo>
                    <a:cubicBezTo>
                      <a:pt x="173" y="1064"/>
                      <a:pt x="136" y="1032"/>
                      <a:pt x="97" y="1004"/>
                    </a:cubicBezTo>
                    <a:cubicBezTo>
                      <a:pt x="87" y="997"/>
                      <a:pt x="82" y="986"/>
                      <a:pt x="71" y="981"/>
                    </a:cubicBezTo>
                    <a:cubicBezTo>
                      <a:pt x="51" y="970"/>
                      <a:pt x="35" y="954"/>
                      <a:pt x="25" y="932"/>
                    </a:cubicBezTo>
                    <a:cubicBezTo>
                      <a:pt x="18" y="918"/>
                      <a:pt x="8" y="905"/>
                      <a:pt x="0" y="891"/>
                    </a:cubicBezTo>
                    <a:cubicBezTo>
                      <a:pt x="15" y="930"/>
                      <a:pt x="34" y="966"/>
                      <a:pt x="59" y="1000"/>
                    </a:cubicBezTo>
                    <a:cubicBezTo>
                      <a:pt x="91" y="1042"/>
                      <a:pt x="131" y="1076"/>
                      <a:pt x="173" y="1107"/>
                    </a:cubicBezTo>
                    <a:cubicBezTo>
                      <a:pt x="210" y="1135"/>
                      <a:pt x="253" y="1150"/>
                      <a:pt x="293" y="1172"/>
                    </a:cubicBezTo>
                    <a:cubicBezTo>
                      <a:pt x="329" y="1192"/>
                      <a:pt x="370" y="1207"/>
                      <a:pt x="412" y="1212"/>
                    </a:cubicBezTo>
                    <a:cubicBezTo>
                      <a:pt x="478" y="1220"/>
                      <a:pt x="544" y="1213"/>
                      <a:pt x="610" y="1208"/>
                    </a:cubicBezTo>
                    <a:cubicBezTo>
                      <a:pt x="627" y="1206"/>
                      <a:pt x="642" y="1198"/>
                      <a:pt x="659" y="1196"/>
                    </a:cubicBezTo>
                    <a:cubicBezTo>
                      <a:pt x="709" y="1189"/>
                      <a:pt x="756" y="1173"/>
                      <a:pt x="799" y="1146"/>
                    </a:cubicBezTo>
                    <a:cubicBezTo>
                      <a:pt x="824" y="1132"/>
                      <a:pt x="846" y="1115"/>
                      <a:pt x="869" y="1099"/>
                    </a:cubicBezTo>
                    <a:cubicBezTo>
                      <a:pt x="896" y="1081"/>
                      <a:pt x="918" y="1059"/>
                      <a:pt x="941" y="1038"/>
                    </a:cubicBezTo>
                    <a:cubicBezTo>
                      <a:pt x="973" y="1010"/>
                      <a:pt x="997" y="974"/>
                      <a:pt x="1024" y="942"/>
                    </a:cubicBezTo>
                    <a:cubicBezTo>
                      <a:pt x="1045" y="918"/>
                      <a:pt x="1061" y="891"/>
                      <a:pt x="1069" y="862"/>
                    </a:cubicBezTo>
                    <a:cubicBezTo>
                      <a:pt x="1081" y="820"/>
                      <a:pt x="1087" y="778"/>
                      <a:pt x="1099" y="736"/>
                    </a:cubicBezTo>
                    <a:cubicBezTo>
                      <a:pt x="1101" y="727"/>
                      <a:pt x="1103" y="717"/>
                      <a:pt x="1108" y="708"/>
                    </a:cubicBezTo>
                    <a:cubicBezTo>
                      <a:pt x="1121" y="685"/>
                      <a:pt x="1125" y="661"/>
                      <a:pt x="1114" y="635"/>
                    </a:cubicBezTo>
                    <a:cubicBezTo>
                      <a:pt x="1107" y="620"/>
                      <a:pt x="1104" y="604"/>
                      <a:pt x="1104" y="58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422" name="任意多边形 17">
                <a:extLst>
                  <a:ext uri="{FF2B5EF4-FFF2-40B4-BE49-F238E27FC236}">
                    <a16:creationId xmlns:a16="http://schemas.microsoft.com/office/drawing/2014/main" id="{9549EC3E-B534-4459-AD9D-1A7D2F0D46FC}"/>
                  </a:ext>
                </a:extLst>
              </p:cNvPr>
              <p:cNvSpPr/>
              <p:nvPr/>
            </p:nvSpPr>
            <p:spPr bwMode="auto">
              <a:xfrm>
                <a:off x="5147184" y="1582284"/>
                <a:ext cx="1291443" cy="572644"/>
              </a:xfrm>
              <a:custGeom>
                <a:avLst/>
                <a:gdLst>
                  <a:gd name="T0" fmla="*/ 22 w 454"/>
                  <a:gd name="T1" fmla="*/ 188 h 201"/>
                  <a:gd name="T2" fmla="*/ 54 w 454"/>
                  <a:gd name="T3" fmla="*/ 158 h 201"/>
                  <a:gd name="T4" fmla="*/ 96 w 454"/>
                  <a:gd name="T5" fmla="*/ 118 h 201"/>
                  <a:gd name="T6" fmla="*/ 113 w 454"/>
                  <a:gd name="T7" fmla="*/ 109 h 201"/>
                  <a:gd name="T8" fmla="*/ 100 w 454"/>
                  <a:gd name="T9" fmla="*/ 138 h 201"/>
                  <a:gd name="T10" fmla="*/ 126 w 454"/>
                  <a:gd name="T11" fmla="*/ 124 h 201"/>
                  <a:gd name="T12" fmla="*/ 193 w 454"/>
                  <a:gd name="T13" fmla="*/ 88 h 201"/>
                  <a:gd name="T14" fmla="*/ 302 w 454"/>
                  <a:gd name="T15" fmla="*/ 48 h 201"/>
                  <a:gd name="T16" fmla="*/ 327 w 454"/>
                  <a:gd name="T17" fmla="*/ 43 h 201"/>
                  <a:gd name="T18" fmla="*/ 397 w 454"/>
                  <a:gd name="T19" fmla="*/ 39 h 201"/>
                  <a:gd name="T20" fmla="*/ 424 w 454"/>
                  <a:gd name="T21" fmla="*/ 39 h 201"/>
                  <a:gd name="T22" fmla="*/ 437 w 454"/>
                  <a:gd name="T23" fmla="*/ 28 h 201"/>
                  <a:gd name="T24" fmla="*/ 447 w 454"/>
                  <a:gd name="T25" fmla="*/ 16 h 201"/>
                  <a:gd name="T26" fmla="*/ 454 w 454"/>
                  <a:gd name="T27" fmla="*/ 12 h 201"/>
                  <a:gd name="T28" fmla="*/ 447 w 454"/>
                  <a:gd name="T29" fmla="*/ 6 h 201"/>
                  <a:gd name="T30" fmla="*/ 436 w 454"/>
                  <a:gd name="T31" fmla="*/ 4 h 201"/>
                  <a:gd name="T32" fmla="*/ 259 w 454"/>
                  <a:gd name="T33" fmla="*/ 36 h 201"/>
                  <a:gd name="T34" fmla="*/ 242 w 454"/>
                  <a:gd name="T35" fmla="*/ 41 h 201"/>
                  <a:gd name="T36" fmla="*/ 167 w 454"/>
                  <a:gd name="T37" fmla="*/ 66 h 201"/>
                  <a:gd name="T38" fmla="*/ 125 w 454"/>
                  <a:gd name="T39" fmla="*/ 78 h 201"/>
                  <a:gd name="T40" fmla="*/ 115 w 454"/>
                  <a:gd name="T41" fmla="*/ 79 h 201"/>
                  <a:gd name="T42" fmla="*/ 84 w 454"/>
                  <a:gd name="T43" fmla="*/ 107 h 201"/>
                  <a:gd name="T44" fmla="*/ 68 w 454"/>
                  <a:gd name="T45" fmla="*/ 122 h 201"/>
                  <a:gd name="T46" fmla="*/ 6 w 454"/>
                  <a:gd name="T47" fmla="*/ 174 h 201"/>
                  <a:gd name="T48" fmla="*/ 6 w 454"/>
                  <a:gd name="T49" fmla="*/ 195 h 201"/>
                  <a:gd name="T50" fmla="*/ 22 w 454"/>
                  <a:gd name="T51" fmla="*/ 188 h 2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454" h="201">
                    <a:moveTo>
                      <a:pt x="22" y="188"/>
                    </a:moveTo>
                    <a:cubicBezTo>
                      <a:pt x="31" y="177"/>
                      <a:pt x="43" y="166"/>
                      <a:pt x="54" y="158"/>
                    </a:cubicBezTo>
                    <a:cubicBezTo>
                      <a:pt x="70" y="146"/>
                      <a:pt x="86" y="137"/>
                      <a:pt x="96" y="118"/>
                    </a:cubicBezTo>
                    <a:cubicBezTo>
                      <a:pt x="98" y="112"/>
                      <a:pt x="104" y="109"/>
                      <a:pt x="113" y="109"/>
                    </a:cubicBezTo>
                    <a:cubicBezTo>
                      <a:pt x="109" y="118"/>
                      <a:pt x="102" y="125"/>
                      <a:pt x="100" y="138"/>
                    </a:cubicBezTo>
                    <a:cubicBezTo>
                      <a:pt x="110" y="132"/>
                      <a:pt x="119" y="129"/>
                      <a:pt x="126" y="124"/>
                    </a:cubicBezTo>
                    <a:cubicBezTo>
                      <a:pt x="148" y="112"/>
                      <a:pt x="169" y="97"/>
                      <a:pt x="193" y="88"/>
                    </a:cubicBezTo>
                    <a:cubicBezTo>
                      <a:pt x="228" y="72"/>
                      <a:pt x="265" y="59"/>
                      <a:pt x="302" y="48"/>
                    </a:cubicBezTo>
                    <a:cubicBezTo>
                      <a:pt x="310" y="46"/>
                      <a:pt x="319" y="44"/>
                      <a:pt x="327" y="43"/>
                    </a:cubicBezTo>
                    <a:cubicBezTo>
                      <a:pt x="351" y="43"/>
                      <a:pt x="373" y="33"/>
                      <a:pt x="397" y="39"/>
                    </a:cubicBezTo>
                    <a:cubicBezTo>
                      <a:pt x="406" y="41"/>
                      <a:pt x="416" y="37"/>
                      <a:pt x="424" y="39"/>
                    </a:cubicBezTo>
                    <a:cubicBezTo>
                      <a:pt x="435" y="41"/>
                      <a:pt x="437" y="36"/>
                      <a:pt x="437" y="28"/>
                    </a:cubicBezTo>
                    <a:cubicBezTo>
                      <a:pt x="437" y="21"/>
                      <a:pt x="439" y="16"/>
                      <a:pt x="447" y="16"/>
                    </a:cubicBezTo>
                    <a:cubicBezTo>
                      <a:pt x="450" y="16"/>
                      <a:pt x="454" y="16"/>
                      <a:pt x="454" y="12"/>
                    </a:cubicBezTo>
                    <a:cubicBezTo>
                      <a:pt x="454" y="8"/>
                      <a:pt x="450" y="7"/>
                      <a:pt x="447" y="6"/>
                    </a:cubicBezTo>
                    <a:cubicBezTo>
                      <a:pt x="444" y="5"/>
                      <a:pt x="440" y="4"/>
                      <a:pt x="436" y="4"/>
                    </a:cubicBezTo>
                    <a:cubicBezTo>
                      <a:pt x="374" y="0"/>
                      <a:pt x="315" y="9"/>
                      <a:pt x="259" y="36"/>
                    </a:cubicBezTo>
                    <a:cubicBezTo>
                      <a:pt x="254" y="38"/>
                      <a:pt x="248" y="43"/>
                      <a:pt x="242" y="41"/>
                    </a:cubicBezTo>
                    <a:cubicBezTo>
                      <a:pt x="211" y="31"/>
                      <a:pt x="190" y="54"/>
                      <a:pt x="167" y="66"/>
                    </a:cubicBezTo>
                    <a:cubicBezTo>
                      <a:pt x="153" y="73"/>
                      <a:pt x="142" y="82"/>
                      <a:pt x="125" y="78"/>
                    </a:cubicBezTo>
                    <a:cubicBezTo>
                      <a:pt x="122" y="77"/>
                      <a:pt x="118" y="77"/>
                      <a:pt x="115" y="79"/>
                    </a:cubicBezTo>
                    <a:cubicBezTo>
                      <a:pt x="103" y="86"/>
                      <a:pt x="90" y="93"/>
                      <a:pt x="84" y="107"/>
                    </a:cubicBezTo>
                    <a:cubicBezTo>
                      <a:pt x="81" y="114"/>
                      <a:pt x="75" y="118"/>
                      <a:pt x="68" y="122"/>
                    </a:cubicBezTo>
                    <a:cubicBezTo>
                      <a:pt x="43" y="135"/>
                      <a:pt x="22" y="152"/>
                      <a:pt x="6" y="174"/>
                    </a:cubicBezTo>
                    <a:cubicBezTo>
                      <a:pt x="0" y="181"/>
                      <a:pt x="0" y="190"/>
                      <a:pt x="6" y="195"/>
                    </a:cubicBezTo>
                    <a:cubicBezTo>
                      <a:pt x="12" y="201"/>
                      <a:pt x="18" y="193"/>
                      <a:pt x="22" y="18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423" name="任意多边形 18">
                <a:extLst>
                  <a:ext uri="{FF2B5EF4-FFF2-40B4-BE49-F238E27FC236}">
                    <a16:creationId xmlns:a16="http://schemas.microsoft.com/office/drawing/2014/main" id="{C93C2BEB-28F8-4846-A6EA-66CF71F23AA2}"/>
                  </a:ext>
                </a:extLst>
              </p:cNvPr>
              <p:cNvSpPr/>
              <p:nvPr/>
            </p:nvSpPr>
            <p:spPr bwMode="auto">
              <a:xfrm>
                <a:off x="5044156" y="226035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424" name="任意多边形 19">
                <a:extLst>
                  <a:ext uri="{FF2B5EF4-FFF2-40B4-BE49-F238E27FC236}">
                    <a16:creationId xmlns:a16="http://schemas.microsoft.com/office/drawing/2014/main" id="{50B30F46-0A5D-4359-A0DF-A592CA97D02D}"/>
                  </a:ext>
                </a:extLst>
              </p:cNvPr>
              <p:cNvSpPr/>
              <p:nvPr/>
            </p:nvSpPr>
            <p:spPr bwMode="auto">
              <a:xfrm>
                <a:off x="4574540" y="2260352"/>
                <a:ext cx="469616" cy="1520262"/>
              </a:xfrm>
              <a:custGeom>
                <a:avLst/>
                <a:gdLst>
                  <a:gd name="T0" fmla="*/ 29 w 165"/>
                  <a:gd name="T1" fmla="*/ 361 h 534"/>
                  <a:gd name="T2" fmla="*/ 41 w 165"/>
                  <a:gd name="T3" fmla="*/ 269 h 534"/>
                  <a:gd name="T4" fmla="*/ 95 w 165"/>
                  <a:gd name="T5" fmla="*/ 117 h 534"/>
                  <a:gd name="T6" fmla="*/ 159 w 165"/>
                  <a:gd name="T7" fmla="*/ 14 h 534"/>
                  <a:gd name="T8" fmla="*/ 165 w 165"/>
                  <a:gd name="T9" fmla="*/ 0 h 534"/>
                  <a:gd name="T10" fmla="*/ 148 w 165"/>
                  <a:gd name="T11" fmla="*/ 9 h 534"/>
                  <a:gd name="T12" fmla="*/ 108 w 165"/>
                  <a:gd name="T13" fmla="*/ 66 h 534"/>
                  <a:gd name="T14" fmla="*/ 55 w 165"/>
                  <a:gd name="T15" fmla="*/ 151 h 534"/>
                  <a:gd name="T16" fmla="*/ 10 w 165"/>
                  <a:gd name="T17" fmla="*/ 321 h 534"/>
                  <a:gd name="T18" fmla="*/ 20 w 165"/>
                  <a:gd name="T19" fmla="*/ 495 h 534"/>
                  <a:gd name="T20" fmla="*/ 33 w 165"/>
                  <a:gd name="T21" fmla="*/ 534 h 534"/>
                  <a:gd name="T22" fmla="*/ 37 w 165"/>
                  <a:gd name="T23" fmla="*/ 521 h 534"/>
                  <a:gd name="T24" fmla="*/ 29 w 165"/>
                  <a:gd name="T25" fmla="*/ 361 h 5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65" h="534">
                    <a:moveTo>
                      <a:pt x="29" y="361"/>
                    </a:moveTo>
                    <a:cubicBezTo>
                      <a:pt x="33" y="330"/>
                      <a:pt x="35" y="300"/>
                      <a:pt x="41" y="269"/>
                    </a:cubicBezTo>
                    <a:cubicBezTo>
                      <a:pt x="53" y="216"/>
                      <a:pt x="78" y="168"/>
                      <a:pt x="95" y="117"/>
                    </a:cubicBezTo>
                    <a:cubicBezTo>
                      <a:pt x="107" y="78"/>
                      <a:pt x="133" y="45"/>
                      <a:pt x="159" y="14"/>
                    </a:cubicBezTo>
                    <a:cubicBezTo>
                      <a:pt x="163" y="9"/>
                      <a:pt x="165" y="5"/>
                      <a:pt x="165" y="0"/>
                    </a:cubicBezTo>
                    <a:cubicBezTo>
                      <a:pt x="157" y="0"/>
                      <a:pt x="152" y="2"/>
                      <a:pt x="148" y="9"/>
                    </a:cubicBezTo>
                    <a:cubicBezTo>
                      <a:pt x="137" y="30"/>
                      <a:pt x="122" y="47"/>
                      <a:pt x="108" y="66"/>
                    </a:cubicBezTo>
                    <a:cubicBezTo>
                      <a:pt x="88" y="93"/>
                      <a:pt x="68" y="120"/>
                      <a:pt x="55" y="151"/>
                    </a:cubicBezTo>
                    <a:cubicBezTo>
                      <a:pt x="33" y="206"/>
                      <a:pt x="19" y="263"/>
                      <a:pt x="10" y="321"/>
                    </a:cubicBezTo>
                    <a:cubicBezTo>
                      <a:pt x="0" y="379"/>
                      <a:pt x="11" y="437"/>
                      <a:pt x="20" y="495"/>
                    </a:cubicBezTo>
                    <a:cubicBezTo>
                      <a:pt x="22" y="508"/>
                      <a:pt x="29" y="521"/>
                      <a:pt x="33" y="534"/>
                    </a:cubicBezTo>
                    <a:cubicBezTo>
                      <a:pt x="39" y="529"/>
                      <a:pt x="37" y="525"/>
                      <a:pt x="37" y="521"/>
                    </a:cubicBezTo>
                    <a:cubicBezTo>
                      <a:pt x="32" y="468"/>
                      <a:pt x="22" y="415"/>
                      <a:pt x="29" y="36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425" name="任意多边形 20">
                <a:extLst>
                  <a:ext uri="{FF2B5EF4-FFF2-40B4-BE49-F238E27FC236}">
                    <a16:creationId xmlns:a16="http://schemas.microsoft.com/office/drawing/2014/main" id="{5AAFC525-60C1-4331-B16F-3A5C3AA6EBD1}"/>
                  </a:ext>
                </a:extLst>
              </p:cNvPr>
              <p:cNvSpPr/>
              <p:nvPr/>
            </p:nvSpPr>
            <p:spPr bwMode="auto">
              <a:xfrm>
                <a:off x="4667984" y="3917185"/>
                <a:ext cx="117404" cy="194076"/>
              </a:xfrm>
              <a:custGeom>
                <a:avLst/>
                <a:gdLst>
                  <a:gd name="T0" fmla="*/ 41 w 41"/>
                  <a:gd name="T1" fmla="*/ 68 h 68"/>
                  <a:gd name="T2" fmla="*/ 9 w 41"/>
                  <a:gd name="T3" fmla="*/ 0 h 68"/>
                  <a:gd name="T4" fmla="*/ 41 w 41"/>
                  <a:gd name="T5" fmla="*/ 68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" h="68">
                    <a:moveTo>
                      <a:pt x="41" y="68"/>
                    </a:moveTo>
                    <a:cubicBezTo>
                      <a:pt x="34" y="44"/>
                      <a:pt x="29" y="19"/>
                      <a:pt x="9" y="0"/>
                    </a:cubicBezTo>
                    <a:cubicBezTo>
                      <a:pt x="0" y="38"/>
                      <a:pt x="9" y="59"/>
                      <a:pt x="41" y="6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426" name="任意多边形 21">
                <a:extLst>
                  <a:ext uri="{FF2B5EF4-FFF2-40B4-BE49-F238E27FC236}">
                    <a16:creationId xmlns:a16="http://schemas.microsoft.com/office/drawing/2014/main" id="{A8052539-ED16-4761-89C1-628FDA825BB7}"/>
                  </a:ext>
                </a:extLst>
              </p:cNvPr>
              <p:cNvSpPr/>
              <p:nvPr/>
            </p:nvSpPr>
            <p:spPr bwMode="auto">
              <a:xfrm>
                <a:off x="7949305" y="3025873"/>
                <a:ext cx="88652" cy="82662"/>
              </a:xfrm>
              <a:custGeom>
                <a:avLst/>
                <a:gdLst>
                  <a:gd name="T0" fmla="*/ 16 w 31"/>
                  <a:gd name="T1" fmla="*/ 0 h 29"/>
                  <a:gd name="T2" fmla="*/ 1 w 31"/>
                  <a:gd name="T3" fmla="*/ 17 h 29"/>
                  <a:gd name="T4" fmla="*/ 18 w 31"/>
                  <a:gd name="T5" fmla="*/ 29 h 29"/>
                  <a:gd name="T6" fmla="*/ 30 w 31"/>
                  <a:gd name="T7" fmla="*/ 19 h 29"/>
                  <a:gd name="T8" fmla="*/ 16 w 31"/>
                  <a:gd name="T9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29">
                    <a:moveTo>
                      <a:pt x="16" y="0"/>
                    </a:moveTo>
                    <a:cubicBezTo>
                      <a:pt x="5" y="0"/>
                      <a:pt x="0" y="9"/>
                      <a:pt x="1" y="17"/>
                    </a:cubicBezTo>
                    <a:cubicBezTo>
                      <a:pt x="1" y="24"/>
                      <a:pt x="10" y="29"/>
                      <a:pt x="18" y="29"/>
                    </a:cubicBezTo>
                    <a:cubicBezTo>
                      <a:pt x="24" y="29"/>
                      <a:pt x="31" y="27"/>
                      <a:pt x="30" y="19"/>
                    </a:cubicBezTo>
                    <a:cubicBezTo>
                      <a:pt x="30" y="9"/>
                      <a:pt x="29" y="0"/>
                      <a:pt x="1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427" name="任意多边形 22">
                <a:extLst>
                  <a:ext uri="{FF2B5EF4-FFF2-40B4-BE49-F238E27FC236}">
                    <a16:creationId xmlns:a16="http://schemas.microsoft.com/office/drawing/2014/main" id="{1BF8D49D-F407-4C5D-AFE5-3A839EF9A72D}"/>
                  </a:ext>
                </a:extLst>
              </p:cNvPr>
              <p:cNvSpPr/>
              <p:nvPr/>
            </p:nvSpPr>
            <p:spPr bwMode="auto">
              <a:xfrm>
                <a:off x="5044156" y="2198056"/>
                <a:ext cx="53910" cy="62296"/>
              </a:xfrm>
              <a:custGeom>
                <a:avLst/>
                <a:gdLst>
                  <a:gd name="T0" fmla="*/ 19 w 19"/>
                  <a:gd name="T1" fmla="*/ 0 h 22"/>
                  <a:gd name="T2" fmla="*/ 0 w 19"/>
                  <a:gd name="T3" fmla="*/ 22 h 22"/>
                  <a:gd name="T4" fmla="*/ 19 w 19"/>
                  <a:gd name="T5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9" h="22">
                    <a:moveTo>
                      <a:pt x="19" y="0"/>
                    </a:moveTo>
                    <a:cubicBezTo>
                      <a:pt x="4" y="1"/>
                      <a:pt x="1" y="11"/>
                      <a:pt x="0" y="22"/>
                    </a:cubicBezTo>
                    <a:cubicBezTo>
                      <a:pt x="7" y="16"/>
                      <a:pt x="18" y="13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428" name="任意多边形 23">
                <a:extLst>
                  <a:ext uri="{FF2B5EF4-FFF2-40B4-BE49-F238E27FC236}">
                    <a16:creationId xmlns:a16="http://schemas.microsoft.com/office/drawing/2014/main" id="{9C078ADA-2532-48E0-AE8B-1C699801D09C}"/>
                  </a:ext>
                </a:extLst>
              </p:cNvPr>
              <p:cNvSpPr/>
              <p:nvPr/>
            </p:nvSpPr>
            <p:spPr bwMode="auto">
              <a:xfrm>
                <a:off x="5044156" y="226035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  <a:latin typeface="+mj-ea"/>
                  <a:ea typeface="+mj-ea"/>
                </a:endParaRPr>
              </a:p>
            </p:txBody>
          </p:sp>
        </p:grpSp>
        <p:sp>
          <p:nvSpPr>
            <p:cNvPr id="408" name="文本框 407">
              <a:extLst>
                <a:ext uri="{FF2B5EF4-FFF2-40B4-BE49-F238E27FC236}">
                  <a16:creationId xmlns:a16="http://schemas.microsoft.com/office/drawing/2014/main" id="{185DF31A-A98A-47CD-9CE2-CF3AAE6146B6}"/>
                </a:ext>
              </a:extLst>
            </p:cNvPr>
            <p:cNvSpPr txBox="1"/>
            <p:nvPr/>
          </p:nvSpPr>
          <p:spPr>
            <a:xfrm>
              <a:off x="10366609" y="2499703"/>
              <a:ext cx="487313" cy="492443"/>
            </a:xfrm>
            <a:prstGeom prst="rect">
              <a:avLst/>
            </a:prstGeom>
            <a:noFill/>
          </p:spPr>
          <p:txBody>
            <a:bodyPr vert="horz" wrap="none" lIns="0" tIns="0" rIns="0" bIns="0">
              <a:spAutoFit/>
            </a:bodyPr>
            <a:lstStyle>
              <a:defPPr>
                <a:defRPr lang="zh-CN"/>
              </a:defPPr>
              <a:lvl1pPr>
                <a:defRPr kumimoji="0" sz="4800" b="0" i="0" u="none" strike="noStrike" cap="none" spc="600" normalizeH="0" baseline="0">
                  <a:ln>
                    <a:noFill/>
                  </a:ln>
                  <a:effectLst/>
                  <a:uLnTx/>
                  <a:uFillTx/>
                  <a:latin typeface="思源宋体 CN Medium"/>
                  <a:ea typeface="思源宋体 CN Medium"/>
                </a:defRPr>
              </a:lvl1pPr>
            </a:lstStyle>
            <a:p>
              <a:r>
                <a:rPr lang="zh-CN" altLang="en-US" sz="3200" dirty="0">
                  <a:solidFill>
                    <a:schemeClr val="accent1"/>
                  </a:solidFill>
                  <a:latin typeface="+mj-ea"/>
                  <a:ea typeface="+mj-ea"/>
                </a:rPr>
                <a:t>定</a:t>
              </a:r>
            </a:p>
          </p:txBody>
        </p:sp>
      </p:grpSp>
      <p:sp>
        <p:nvSpPr>
          <p:cNvPr id="5" name="文本框 4">
            <a:extLst>
              <a:ext uri="{FF2B5EF4-FFF2-40B4-BE49-F238E27FC236}">
                <a16:creationId xmlns:a16="http://schemas.microsoft.com/office/drawing/2014/main" id="{3EC510D8-2A41-4D91-99DB-B88C0278609C}"/>
              </a:ext>
            </a:extLst>
          </p:cNvPr>
          <p:cNvSpPr txBox="1"/>
          <p:nvPr/>
        </p:nvSpPr>
        <p:spPr>
          <a:xfrm>
            <a:off x="5095726" y="667663"/>
            <a:ext cx="2000548" cy="553998"/>
          </a:xfrm>
          <a:prstGeom prst="rect">
            <a:avLst/>
          </a:prstGeom>
          <a:noFill/>
        </p:spPr>
        <p:txBody>
          <a:bodyPr vert="horz" wrap="none" lIns="0" tIns="0" rIns="0" bIns="0">
            <a:spAutoFit/>
          </a:bodyPr>
          <a:lstStyle>
            <a:defPPr>
              <a:defRPr lang="zh-CN"/>
            </a:defPPr>
            <a:lvl1pPr>
              <a:defRPr kumimoji="0" sz="3600" b="0" i="0" u="none" strike="noStrike" cap="none" spc="300" normalizeH="0" baseline="0">
                <a:ln>
                  <a:noFill/>
                </a:ln>
                <a:solidFill>
                  <a:srgbClr val="096468"/>
                </a:solidFill>
                <a:effectLst/>
                <a:uLnTx/>
                <a:uFillTx/>
                <a:latin typeface="+mn-ea"/>
              </a:defRPr>
            </a:lvl1pPr>
          </a:lstStyle>
          <a:p>
            <a:pPr algn="ctr"/>
            <a:r>
              <a:rPr lang="zh-CN" altLang="en-US" dirty="0">
                <a:solidFill>
                  <a:schemeClr val="accent1"/>
                </a:solidFill>
              </a:rPr>
              <a:t>五大名窑</a:t>
            </a:r>
          </a:p>
        </p:txBody>
      </p:sp>
      <p:cxnSp>
        <p:nvCxnSpPr>
          <p:cNvPr id="142" name="直接连接符 141">
            <a:extLst>
              <a:ext uri="{FF2B5EF4-FFF2-40B4-BE49-F238E27FC236}">
                <a16:creationId xmlns:a16="http://schemas.microsoft.com/office/drawing/2014/main" id="{AA6BD262-F0C1-4DF8-9D5A-AC0A9D8AFC38}"/>
              </a:ext>
            </a:extLst>
          </p:cNvPr>
          <p:cNvCxnSpPr>
            <a:cxnSpLocks/>
          </p:cNvCxnSpPr>
          <p:nvPr/>
        </p:nvCxnSpPr>
        <p:spPr>
          <a:xfrm>
            <a:off x="5584603" y="1315723"/>
            <a:ext cx="1022795" cy="0"/>
          </a:xfrm>
          <a:prstGeom prst="line">
            <a:avLst/>
          </a:prstGeom>
          <a:ln w="2540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719445356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组合 3">
            <a:extLst>
              <a:ext uri="{FF2B5EF4-FFF2-40B4-BE49-F238E27FC236}">
                <a16:creationId xmlns:a16="http://schemas.microsoft.com/office/drawing/2014/main" id="{7C78D4DA-813E-45F3-8CE1-F7041BEB2FAE}"/>
              </a:ext>
            </a:extLst>
          </p:cNvPr>
          <p:cNvGrpSpPr/>
          <p:nvPr/>
        </p:nvGrpSpPr>
        <p:grpSpPr>
          <a:xfrm>
            <a:off x="1040555" y="5536166"/>
            <a:ext cx="2984120" cy="561350"/>
            <a:chOff x="1040555" y="5536166"/>
            <a:chExt cx="2984120" cy="561350"/>
          </a:xfrm>
        </p:grpSpPr>
        <p:sp>
          <p:nvSpPr>
            <p:cNvPr id="39" name="任意多边形: 形状 38">
              <a:extLst>
                <a:ext uri="{FF2B5EF4-FFF2-40B4-BE49-F238E27FC236}">
                  <a16:creationId xmlns:a16="http://schemas.microsoft.com/office/drawing/2014/main" id="{8490B33D-B1CE-4690-A73D-053F11F83963}"/>
                </a:ext>
              </a:extLst>
            </p:cNvPr>
            <p:cNvSpPr/>
            <p:nvPr/>
          </p:nvSpPr>
          <p:spPr>
            <a:xfrm rot="16200000">
              <a:off x="2251940" y="4324781"/>
              <a:ext cx="561350" cy="2984120"/>
            </a:xfrm>
            <a:custGeom>
              <a:avLst/>
              <a:gdLst>
                <a:gd name="connsiteX0" fmla="*/ 654701 w 654701"/>
                <a:gd name="connsiteY0" fmla="*/ 151910 h 2702576"/>
                <a:gd name="connsiteX1" fmla="*/ 654701 w 654701"/>
                <a:gd name="connsiteY1" fmla="*/ 2545254 h 2702576"/>
                <a:gd name="connsiteX2" fmla="*/ 627315 w 654701"/>
                <a:gd name="connsiteY2" fmla="*/ 2572640 h 2702576"/>
                <a:gd name="connsiteX3" fmla="*/ 589041 w 654701"/>
                <a:gd name="connsiteY3" fmla="*/ 2572640 h 2702576"/>
                <a:gd name="connsiteX4" fmla="*/ 589041 w 654701"/>
                <a:gd name="connsiteY4" fmla="*/ 2606472 h 2702576"/>
                <a:gd name="connsiteX5" fmla="*/ 560621 w 654701"/>
                <a:gd name="connsiteY5" fmla="*/ 2634892 h 2702576"/>
                <a:gd name="connsiteX6" fmla="*/ 511674 w 654701"/>
                <a:gd name="connsiteY6" fmla="*/ 2634892 h 2702576"/>
                <a:gd name="connsiteX7" fmla="*/ 481078 w 654701"/>
                <a:gd name="connsiteY7" fmla="*/ 2637800 h 2702576"/>
                <a:gd name="connsiteX8" fmla="*/ 327350 w 654701"/>
                <a:gd name="connsiteY8" fmla="*/ 2702576 h 2702576"/>
                <a:gd name="connsiteX9" fmla="*/ 173622 w 654701"/>
                <a:gd name="connsiteY9" fmla="*/ 2637800 h 2702576"/>
                <a:gd name="connsiteX10" fmla="*/ 143026 w 654701"/>
                <a:gd name="connsiteY10" fmla="*/ 2634892 h 2702576"/>
                <a:gd name="connsiteX11" fmla="*/ 94080 w 654701"/>
                <a:gd name="connsiteY11" fmla="*/ 2634892 h 2702576"/>
                <a:gd name="connsiteX12" fmla="*/ 65660 w 654701"/>
                <a:gd name="connsiteY12" fmla="*/ 2606472 h 2702576"/>
                <a:gd name="connsiteX13" fmla="*/ 65660 w 654701"/>
                <a:gd name="connsiteY13" fmla="*/ 2572640 h 2702576"/>
                <a:gd name="connsiteX14" fmla="*/ 27386 w 654701"/>
                <a:gd name="connsiteY14" fmla="*/ 2572640 h 2702576"/>
                <a:gd name="connsiteX15" fmla="*/ 0 w 654701"/>
                <a:gd name="connsiteY15" fmla="*/ 2545254 h 2702576"/>
                <a:gd name="connsiteX16" fmla="*/ 0 w 654701"/>
                <a:gd name="connsiteY16" fmla="*/ 151910 h 2702576"/>
                <a:gd name="connsiteX17" fmla="*/ 27386 w 654701"/>
                <a:gd name="connsiteY17" fmla="*/ 124524 h 2702576"/>
                <a:gd name="connsiteX18" fmla="*/ 65660 w 654701"/>
                <a:gd name="connsiteY18" fmla="*/ 124524 h 2702576"/>
                <a:gd name="connsiteX19" fmla="*/ 65660 w 654701"/>
                <a:gd name="connsiteY19" fmla="*/ 90692 h 2702576"/>
                <a:gd name="connsiteX20" fmla="*/ 94080 w 654701"/>
                <a:gd name="connsiteY20" fmla="*/ 62272 h 2702576"/>
                <a:gd name="connsiteX21" fmla="*/ 181500 w 654701"/>
                <a:gd name="connsiteY21" fmla="*/ 62272 h 2702576"/>
                <a:gd name="connsiteX22" fmla="*/ 197744 w 654701"/>
                <a:gd name="connsiteY22" fmla="*/ 57109 h 2702576"/>
                <a:gd name="connsiteX23" fmla="*/ 327350 w 654701"/>
                <a:gd name="connsiteY23" fmla="*/ 0 h 2702576"/>
                <a:gd name="connsiteX24" fmla="*/ 456957 w 654701"/>
                <a:gd name="connsiteY24" fmla="*/ 57109 h 2702576"/>
                <a:gd name="connsiteX25" fmla="*/ 473200 w 654701"/>
                <a:gd name="connsiteY25" fmla="*/ 62272 h 2702576"/>
                <a:gd name="connsiteX26" fmla="*/ 560621 w 654701"/>
                <a:gd name="connsiteY26" fmla="*/ 62272 h 2702576"/>
                <a:gd name="connsiteX27" fmla="*/ 589041 w 654701"/>
                <a:gd name="connsiteY27" fmla="*/ 90692 h 2702576"/>
                <a:gd name="connsiteX28" fmla="*/ 589041 w 654701"/>
                <a:gd name="connsiteY28" fmla="*/ 124524 h 2702576"/>
                <a:gd name="connsiteX29" fmla="*/ 627315 w 654701"/>
                <a:gd name="connsiteY29" fmla="*/ 124524 h 2702576"/>
                <a:gd name="connsiteX30" fmla="*/ 654701 w 654701"/>
                <a:gd name="connsiteY30" fmla="*/ 151910 h 2702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654701" h="2702576">
                  <a:moveTo>
                    <a:pt x="654701" y="151910"/>
                  </a:moveTo>
                  <a:lnTo>
                    <a:pt x="654701" y="2545254"/>
                  </a:lnTo>
                  <a:cubicBezTo>
                    <a:pt x="654701" y="2560379"/>
                    <a:pt x="642440" y="2572640"/>
                    <a:pt x="627315" y="2572640"/>
                  </a:cubicBezTo>
                  <a:lnTo>
                    <a:pt x="589041" y="2572640"/>
                  </a:lnTo>
                  <a:lnTo>
                    <a:pt x="589041" y="2606472"/>
                  </a:lnTo>
                  <a:cubicBezTo>
                    <a:pt x="589041" y="2622168"/>
                    <a:pt x="576317" y="2634892"/>
                    <a:pt x="560621" y="2634892"/>
                  </a:cubicBezTo>
                  <a:lnTo>
                    <a:pt x="511674" y="2634892"/>
                  </a:lnTo>
                  <a:lnTo>
                    <a:pt x="481078" y="2637800"/>
                  </a:lnTo>
                  <a:cubicBezTo>
                    <a:pt x="418074" y="2650755"/>
                    <a:pt x="407994" y="2702576"/>
                    <a:pt x="327350" y="2702576"/>
                  </a:cubicBezTo>
                  <a:cubicBezTo>
                    <a:pt x="246706" y="2702576"/>
                    <a:pt x="236625" y="2650755"/>
                    <a:pt x="173622" y="2637800"/>
                  </a:cubicBezTo>
                  <a:lnTo>
                    <a:pt x="143026" y="2634892"/>
                  </a:lnTo>
                  <a:lnTo>
                    <a:pt x="94080" y="2634892"/>
                  </a:lnTo>
                  <a:cubicBezTo>
                    <a:pt x="78384" y="2634892"/>
                    <a:pt x="65660" y="2622168"/>
                    <a:pt x="65660" y="2606472"/>
                  </a:cubicBezTo>
                  <a:lnTo>
                    <a:pt x="65660" y="2572640"/>
                  </a:lnTo>
                  <a:lnTo>
                    <a:pt x="27386" y="2572640"/>
                  </a:lnTo>
                  <a:cubicBezTo>
                    <a:pt x="12261" y="2572640"/>
                    <a:pt x="0" y="2560379"/>
                    <a:pt x="0" y="2545254"/>
                  </a:cubicBezTo>
                  <a:lnTo>
                    <a:pt x="0" y="151910"/>
                  </a:lnTo>
                  <a:cubicBezTo>
                    <a:pt x="0" y="136785"/>
                    <a:pt x="12261" y="124524"/>
                    <a:pt x="27386" y="124524"/>
                  </a:cubicBezTo>
                  <a:lnTo>
                    <a:pt x="65660" y="124524"/>
                  </a:lnTo>
                  <a:lnTo>
                    <a:pt x="65660" y="90692"/>
                  </a:lnTo>
                  <a:cubicBezTo>
                    <a:pt x="65660" y="74996"/>
                    <a:pt x="78384" y="62272"/>
                    <a:pt x="94080" y="62272"/>
                  </a:cubicBezTo>
                  <a:lnTo>
                    <a:pt x="181500" y="62272"/>
                  </a:lnTo>
                  <a:lnTo>
                    <a:pt x="197744" y="57109"/>
                  </a:lnTo>
                  <a:cubicBezTo>
                    <a:pt x="240946" y="38073"/>
                    <a:pt x="258227" y="0"/>
                    <a:pt x="327350" y="0"/>
                  </a:cubicBezTo>
                  <a:cubicBezTo>
                    <a:pt x="396474" y="0"/>
                    <a:pt x="413754" y="38073"/>
                    <a:pt x="456957" y="57109"/>
                  </a:cubicBezTo>
                  <a:lnTo>
                    <a:pt x="473200" y="62272"/>
                  </a:lnTo>
                  <a:lnTo>
                    <a:pt x="560621" y="62272"/>
                  </a:lnTo>
                  <a:cubicBezTo>
                    <a:pt x="576317" y="62272"/>
                    <a:pt x="589041" y="74996"/>
                    <a:pt x="589041" y="90692"/>
                  </a:cubicBezTo>
                  <a:lnTo>
                    <a:pt x="589041" y="124524"/>
                  </a:lnTo>
                  <a:lnTo>
                    <a:pt x="627315" y="124524"/>
                  </a:lnTo>
                  <a:cubicBezTo>
                    <a:pt x="642440" y="124524"/>
                    <a:pt x="654701" y="136785"/>
                    <a:pt x="654701" y="151910"/>
                  </a:cubicBezTo>
                  <a:close/>
                </a:path>
              </a:pathLst>
            </a:custGeom>
            <a:solidFill>
              <a:schemeClr val="accent1">
                <a:alpha val="20000"/>
              </a:schemeClr>
            </a:solidFill>
            <a:ln w="12700" cap="rnd">
              <a:noFill/>
              <a:round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 sz="1600">
                <a:latin typeface="+mj-ea"/>
                <a:ea typeface="+mj-ea"/>
              </a:endParaRPr>
            </a:p>
          </p:txBody>
        </p:sp>
        <p:sp>
          <p:nvSpPr>
            <p:cNvPr id="5" name="文本框 4">
              <a:extLst>
                <a:ext uri="{FF2B5EF4-FFF2-40B4-BE49-F238E27FC236}">
                  <a16:creationId xmlns:a16="http://schemas.microsoft.com/office/drawing/2014/main" id="{C99B1E23-909C-403B-AAF5-428DF3DE9729}"/>
                </a:ext>
              </a:extLst>
            </p:cNvPr>
            <p:cNvSpPr txBox="1"/>
            <p:nvPr/>
          </p:nvSpPr>
          <p:spPr>
            <a:xfrm>
              <a:off x="1994005" y="5540140"/>
              <a:ext cx="1077218" cy="430887"/>
            </a:xfrm>
            <a:prstGeom prst="rect">
              <a:avLst/>
            </a:prstGeom>
            <a:noFill/>
          </p:spPr>
          <p:txBody>
            <a:bodyPr wrap="none" lIns="0" tIns="0" rIns="0" bIns="0">
              <a:spAutoFit/>
            </a:bodyPr>
            <a:lstStyle/>
            <a:p>
              <a:pPr algn="ctr"/>
              <a:r>
                <a:rPr lang="zh-CN" altLang="en-US" sz="2800" dirty="0">
                  <a:solidFill>
                    <a:schemeClr val="accent1"/>
                  </a:solidFill>
                  <a:latin typeface="+mj-ea"/>
                  <a:ea typeface="+mj-ea"/>
                </a:rPr>
                <a:t>青瓷系</a:t>
              </a:r>
            </a:p>
          </p:txBody>
        </p:sp>
      </p:grpSp>
      <p:grpSp>
        <p:nvGrpSpPr>
          <p:cNvPr id="3" name="组合 2">
            <a:extLst>
              <a:ext uri="{FF2B5EF4-FFF2-40B4-BE49-F238E27FC236}">
                <a16:creationId xmlns:a16="http://schemas.microsoft.com/office/drawing/2014/main" id="{F4243486-D42B-468E-B2CD-4120E584EDB2}"/>
              </a:ext>
            </a:extLst>
          </p:cNvPr>
          <p:cNvGrpSpPr/>
          <p:nvPr/>
        </p:nvGrpSpPr>
        <p:grpSpPr>
          <a:xfrm>
            <a:off x="4699657" y="5536167"/>
            <a:ext cx="2984120" cy="561350"/>
            <a:chOff x="4699657" y="5536167"/>
            <a:chExt cx="2984120" cy="561350"/>
          </a:xfrm>
        </p:grpSpPr>
        <p:sp>
          <p:nvSpPr>
            <p:cNvPr id="43" name="任意多边形: 形状 42">
              <a:extLst>
                <a:ext uri="{FF2B5EF4-FFF2-40B4-BE49-F238E27FC236}">
                  <a16:creationId xmlns:a16="http://schemas.microsoft.com/office/drawing/2014/main" id="{964ED450-9C15-4CB1-88B9-296216A49719}"/>
                </a:ext>
              </a:extLst>
            </p:cNvPr>
            <p:cNvSpPr/>
            <p:nvPr/>
          </p:nvSpPr>
          <p:spPr>
            <a:xfrm rot="16200000">
              <a:off x="5911042" y="4324782"/>
              <a:ext cx="561350" cy="2984120"/>
            </a:xfrm>
            <a:custGeom>
              <a:avLst/>
              <a:gdLst>
                <a:gd name="connsiteX0" fmla="*/ 654701 w 654701"/>
                <a:gd name="connsiteY0" fmla="*/ 151910 h 2702576"/>
                <a:gd name="connsiteX1" fmla="*/ 654701 w 654701"/>
                <a:gd name="connsiteY1" fmla="*/ 2545254 h 2702576"/>
                <a:gd name="connsiteX2" fmla="*/ 627315 w 654701"/>
                <a:gd name="connsiteY2" fmla="*/ 2572640 h 2702576"/>
                <a:gd name="connsiteX3" fmla="*/ 589041 w 654701"/>
                <a:gd name="connsiteY3" fmla="*/ 2572640 h 2702576"/>
                <a:gd name="connsiteX4" fmla="*/ 589041 w 654701"/>
                <a:gd name="connsiteY4" fmla="*/ 2606472 h 2702576"/>
                <a:gd name="connsiteX5" fmla="*/ 560621 w 654701"/>
                <a:gd name="connsiteY5" fmla="*/ 2634892 h 2702576"/>
                <a:gd name="connsiteX6" fmla="*/ 511674 w 654701"/>
                <a:gd name="connsiteY6" fmla="*/ 2634892 h 2702576"/>
                <a:gd name="connsiteX7" fmla="*/ 481078 w 654701"/>
                <a:gd name="connsiteY7" fmla="*/ 2637800 h 2702576"/>
                <a:gd name="connsiteX8" fmla="*/ 327350 w 654701"/>
                <a:gd name="connsiteY8" fmla="*/ 2702576 h 2702576"/>
                <a:gd name="connsiteX9" fmla="*/ 173622 w 654701"/>
                <a:gd name="connsiteY9" fmla="*/ 2637800 h 2702576"/>
                <a:gd name="connsiteX10" fmla="*/ 143026 w 654701"/>
                <a:gd name="connsiteY10" fmla="*/ 2634892 h 2702576"/>
                <a:gd name="connsiteX11" fmla="*/ 94080 w 654701"/>
                <a:gd name="connsiteY11" fmla="*/ 2634892 h 2702576"/>
                <a:gd name="connsiteX12" fmla="*/ 65660 w 654701"/>
                <a:gd name="connsiteY12" fmla="*/ 2606472 h 2702576"/>
                <a:gd name="connsiteX13" fmla="*/ 65660 w 654701"/>
                <a:gd name="connsiteY13" fmla="*/ 2572640 h 2702576"/>
                <a:gd name="connsiteX14" fmla="*/ 27386 w 654701"/>
                <a:gd name="connsiteY14" fmla="*/ 2572640 h 2702576"/>
                <a:gd name="connsiteX15" fmla="*/ 0 w 654701"/>
                <a:gd name="connsiteY15" fmla="*/ 2545254 h 2702576"/>
                <a:gd name="connsiteX16" fmla="*/ 0 w 654701"/>
                <a:gd name="connsiteY16" fmla="*/ 151910 h 2702576"/>
                <a:gd name="connsiteX17" fmla="*/ 27386 w 654701"/>
                <a:gd name="connsiteY17" fmla="*/ 124524 h 2702576"/>
                <a:gd name="connsiteX18" fmla="*/ 65660 w 654701"/>
                <a:gd name="connsiteY18" fmla="*/ 124524 h 2702576"/>
                <a:gd name="connsiteX19" fmla="*/ 65660 w 654701"/>
                <a:gd name="connsiteY19" fmla="*/ 90692 h 2702576"/>
                <a:gd name="connsiteX20" fmla="*/ 94080 w 654701"/>
                <a:gd name="connsiteY20" fmla="*/ 62272 h 2702576"/>
                <a:gd name="connsiteX21" fmla="*/ 181500 w 654701"/>
                <a:gd name="connsiteY21" fmla="*/ 62272 h 2702576"/>
                <a:gd name="connsiteX22" fmla="*/ 197744 w 654701"/>
                <a:gd name="connsiteY22" fmla="*/ 57109 h 2702576"/>
                <a:gd name="connsiteX23" fmla="*/ 327350 w 654701"/>
                <a:gd name="connsiteY23" fmla="*/ 0 h 2702576"/>
                <a:gd name="connsiteX24" fmla="*/ 456957 w 654701"/>
                <a:gd name="connsiteY24" fmla="*/ 57109 h 2702576"/>
                <a:gd name="connsiteX25" fmla="*/ 473200 w 654701"/>
                <a:gd name="connsiteY25" fmla="*/ 62272 h 2702576"/>
                <a:gd name="connsiteX26" fmla="*/ 560621 w 654701"/>
                <a:gd name="connsiteY26" fmla="*/ 62272 h 2702576"/>
                <a:gd name="connsiteX27" fmla="*/ 589041 w 654701"/>
                <a:gd name="connsiteY27" fmla="*/ 90692 h 2702576"/>
                <a:gd name="connsiteX28" fmla="*/ 589041 w 654701"/>
                <a:gd name="connsiteY28" fmla="*/ 124524 h 2702576"/>
                <a:gd name="connsiteX29" fmla="*/ 627315 w 654701"/>
                <a:gd name="connsiteY29" fmla="*/ 124524 h 2702576"/>
                <a:gd name="connsiteX30" fmla="*/ 654701 w 654701"/>
                <a:gd name="connsiteY30" fmla="*/ 151910 h 2702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654701" h="2702576">
                  <a:moveTo>
                    <a:pt x="654701" y="151910"/>
                  </a:moveTo>
                  <a:lnTo>
                    <a:pt x="654701" y="2545254"/>
                  </a:lnTo>
                  <a:cubicBezTo>
                    <a:pt x="654701" y="2560379"/>
                    <a:pt x="642440" y="2572640"/>
                    <a:pt x="627315" y="2572640"/>
                  </a:cubicBezTo>
                  <a:lnTo>
                    <a:pt x="589041" y="2572640"/>
                  </a:lnTo>
                  <a:lnTo>
                    <a:pt x="589041" y="2606472"/>
                  </a:lnTo>
                  <a:cubicBezTo>
                    <a:pt x="589041" y="2622168"/>
                    <a:pt x="576317" y="2634892"/>
                    <a:pt x="560621" y="2634892"/>
                  </a:cubicBezTo>
                  <a:lnTo>
                    <a:pt x="511674" y="2634892"/>
                  </a:lnTo>
                  <a:lnTo>
                    <a:pt x="481078" y="2637800"/>
                  </a:lnTo>
                  <a:cubicBezTo>
                    <a:pt x="418074" y="2650755"/>
                    <a:pt x="407994" y="2702576"/>
                    <a:pt x="327350" y="2702576"/>
                  </a:cubicBezTo>
                  <a:cubicBezTo>
                    <a:pt x="246706" y="2702576"/>
                    <a:pt x="236625" y="2650755"/>
                    <a:pt x="173622" y="2637800"/>
                  </a:cubicBezTo>
                  <a:lnTo>
                    <a:pt x="143026" y="2634892"/>
                  </a:lnTo>
                  <a:lnTo>
                    <a:pt x="94080" y="2634892"/>
                  </a:lnTo>
                  <a:cubicBezTo>
                    <a:pt x="78384" y="2634892"/>
                    <a:pt x="65660" y="2622168"/>
                    <a:pt x="65660" y="2606472"/>
                  </a:cubicBezTo>
                  <a:lnTo>
                    <a:pt x="65660" y="2572640"/>
                  </a:lnTo>
                  <a:lnTo>
                    <a:pt x="27386" y="2572640"/>
                  </a:lnTo>
                  <a:cubicBezTo>
                    <a:pt x="12261" y="2572640"/>
                    <a:pt x="0" y="2560379"/>
                    <a:pt x="0" y="2545254"/>
                  </a:cubicBezTo>
                  <a:lnTo>
                    <a:pt x="0" y="151910"/>
                  </a:lnTo>
                  <a:cubicBezTo>
                    <a:pt x="0" y="136785"/>
                    <a:pt x="12261" y="124524"/>
                    <a:pt x="27386" y="124524"/>
                  </a:cubicBezTo>
                  <a:lnTo>
                    <a:pt x="65660" y="124524"/>
                  </a:lnTo>
                  <a:lnTo>
                    <a:pt x="65660" y="90692"/>
                  </a:lnTo>
                  <a:cubicBezTo>
                    <a:pt x="65660" y="74996"/>
                    <a:pt x="78384" y="62272"/>
                    <a:pt x="94080" y="62272"/>
                  </a:cubicBezTo>
                  <a:lnTo>
                    <a:pt x="181500" y="62272"/>
                  </a:lnTo>
                  <a:lnTo>
                    <a:pt x="197744" y="57109"/>
                  </a:lnTo>
                  <a:cubicBezTo>
                    <a:pt x="240946" y="38073"/>
                    <a:pt x="258227" y="0"/>
                    <a:pt x="327350" y="0"/>
                  </a:cubicBezTo>
                  <a:cubicBezTo>
                    <a:pt x="396474" y="0"/>
                    <a:pt x="413754" y="38073"/>
                    <a:pt x="456957" y="57109"/>
                  </a:cubicBezTo>
                  <a:lnTo>
                    <a:pt x="473200" y="62272"/>
                  </a:lnTo>
                  <a:lnTo>
                    <a:pt x="560621" y="62272"/>
                  </a:lnTo>
                  <a:cubicBezTo>
                    <a:pt x="576317" y="62272"/>
                    <a:pt x="589041" y="74996"/>
                    <a:pt x="589041" y="90692"/>
                  </a:cubicBezTo>
                  <a:lnTo>
                    <a:pt x="589041" y="124524"/>
                  </a:lnTo>
                  <a:lnTo>
                    <a:pt x="627315" y="124524"/>
                  </a:lnTo>
                  <a:cubicBezTo>
                    <a:pt x="642440" y="124524"/>
                    <a:pt x="654701" y="136785"/>
                    <a:pt x="654701" y="151910"/>
                  </a:cubicBezTo>
                  <a:close/>
                </a:path>
              </a:pathLst>
            </a:custGeom>
            <a:solidFill>
              <a:schemeClr val="accent1">
                <a:alpha val="20000"/>
              </a:schemeClr>
            </a:solidFill>
            <a:ln w="12700" cap="rnd">
              <a:noFill/>
              <a:round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 sz="1600">
                <a:latin typeface="+mj-ea"/>
                <a:ea typeface="+mj-ea"/>
              </a:endParaRPr>
            </a:p>
          </p:txBody>
        </p:sp>
        <p:sp>
          <p:nvSpPr>
            <p:cNvPr id="13" name="文本框 12">
              <a:extLst>
                <a:ext uri="{FF2B5EF4-FFF2-40B4-BE49-F238E27FC236}">
                  <a16:creationId xmlns:a16="http://schemas.microsoft.com/office/drawing/2014/main" id="{470BCA7D-E06E-49DF-A473-6674342F5C95}"/>
                </a:ext>
              </a:extLst>
            </p:cNvPr>
            <p:cNvSpPr txBox="1"/>
            <p:nvPr/>
          </p:nvSpPr>
          <p:spPr>
            <a:xfrm>
              <a:off x="5653107" y="5540140"/>
              <a:ext cx="1077218" cy="430887"/>
            </a:xfrm>
            <a:prstGeom prst="rect">
              <a:avLst/>
            </a:prstGeom>
            <a:noFill/>
          </p:spPr>
          <p:txBody>
            <a:bodyPr wrap="none" lIns="0" tIns="0" rIns="0" bIns="0">
              <a:spAutoFit/>
            </a:bodyPr>
            <a:lstStyle/>
            <a:p>
              <a:pPr algn="ctr"/>
              <a:r>
                <a:rPr lang="zh-CN" altLang="en-US" sz="2800" dirty="0">
                  <a:solidFill>
                    <a:schemeClr val="accent1"/>
                  </a:solidFill>
                  <a:latin typeface="+mj-ea"/>
                  <a:ea typeface="+mj-ea"/>
                </a:rPr>
                <a:t>白瓷系</a:t>
              </a:r>
            </a:p>
          </p:txBody>
        </p:sp>
      </p:grpSp>
      <p:sp>
        <p:nvSpPr>
          <p:cNvPr id="14" name="文本框 13">
            <a:extLst>
              <a:ext uri="{FF2B5EF4-FFF2-40B4-BE49-F238E27FC236}">
                <a16:creationId xmlns:a16="http://schemas.microsoft.com/office/drawing/2014/main" id="{B1B9F39C-81D6-47C8-821B-B4F6E092E71B}"/>
              </a:ext>
            </a:extLst>
          </p:cNvPr>
          <p:cNvSpPr txBox="1"/>
          <p:nvPr/>
        </p:nvSpPr>
        <p:spPr>
          <a:xfrm>
            <a:off x="5524865" y="4216262"/>
            <a:ext cx="410369" cy="246221"/>
          </a:xfrm>
          <a:prstGeom prst="rect">
            <a:avLst/>
          </a:prstGeom>
          <a:noFill/>
        </p:spPr>
        <p:txBody>
          <a:bodyPr wrap="none" lIns="0" tIns="0" rIns="0" bIns="0">
            <a:spAutoFit/>
          </a:bodyPr>
          <a:lstStyle/>
          <a:p>
            <a:pPr algn="ctr"/>
            <a:r>
              <a:rPr lang="zh-CN" altLang="en-US" sz="1600" dirty="0">
                <a:latin typeface="+mn-ea"/>
              </a:rPr>
              <a:t>定窑</a:t>
            </a:r>
          </a:p>
        </p:txBody>
      </p:sp>
      <p:sp>
        <p:nvSpPr>
          <p:cNvPr id="15" name="文本框 14">
            <a:extLst>
              <a:ext uri="{FF2B5EF4-FFF2-40B4-BE49-F238E27FC236}">
                <a16:creationId xmlns:a16="http://schemas.microsoft.com/office/drawing/2014/main" id="{549B0542-6957-4E17-BCEB-5AE82A08D4F6}"/>
              </a:ext>
            </a:extLst>
          </p:cNvPr>
          <p:cNvSpPr txBox="1"/>
          <p:nvPr/>
        </p:nvSpPr>
        <p:spPr>
          <a:xfrm>
            <a:off x="6401965" y="4210060"/>
            <a:ext cx="615553" cy="246221"/>
          </a:xfrm>
          <a:prstGeom prst="rect">
            <a:avLst/>
          </a:prstGeom>
          <a:noFill/>
        </p:spPr>
        <p:txBody>
          <a:bodyPr wrap="none" lIns="0" tIns="0" rIns="0" bIns="0">
            <a:spAutoFit/>
          </a:bodyPr>
          <a:lstStyle/>
          <a:p>
            <a:pPr algn="ctr"/>
            <a:r>
              <a:rPr kumimoji="0" lang="zh-CN" alt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ea"/>
                <a:cs typeface="+mn-cs"/>
              </a:rPr>
              <a:t>磁州窑</a:t>
            </a:r>
            <a:endParaRPr kumimoji="0" lang="en-US" altLang="zh-CN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+mn-ea"/>
              <a:cs typeface="+mn-cs"/>
            </a:endParaRPr>
          </a:p>
        </p:txBody>
      </p:sp>
      <p:grpSp>
        <p:nvGrpSpPr>
          <p:cNvPr id="2" name="组合 1">
            <a:extLst>
              <a:ext uri="{FF2B5EF4-FFF2-40B4-BE49-F238E27FC236}">
                <a16:creationId xmlns:a16="http://schemas.microsoft.com/office/drawing/2014/main" id="{864529CC-7CA1-4035-893D-1A54E6C07145}"/>
              </a:ext>
            </a:extLst>
          </p:cNvPr>
          <p:cNvGrpSpPr/>
          <p:nvPr/>
        </p:nvGrpSpPr>
        <p:grpSpPr>
          <a:xfrm>
            <a:off x="8358759" y="5536165"/>
            <a:ext cx="2984120" cy="561352"/>
            <a:chOff x="8358759" y="5536165"/>
            <a:chExt cx="2984120" cy="561352"/>
          </a:xfrm>
        </p:grpSpPr>
        <p:sp>
          <p:nvSpPr>
            <p:cNvPr id="46" name="任意多边形: 形状 45">
              <a:extLst>
                <a:ext uri="{FF2B5EF4-FFF2-40B4-BE49-F238E27FC236}">
                  <a16:creationId xmlns:a16="http://schemas.microsoft.com/office/drawing/2014/main" id="{8A7D4778-9CFF-4310-892E-EDB891D0C96B}"/>
                </a:ext>
              </a:extLst>
            </p:cNvPr>
            <p:cNvSpPr/>
            <p:nvPr/>
          </p:nvSpPr>
          <p:spPr>
            <a:xfrm rot="16200000">
              <a:off x="9570143" y="4324781"/>
              <a:ext cx="561352" cy="2984120"/>
            </a:xfrm>
            <a:custGeom>
              <a:avLst/>
              <a:gdLst>
                <a:gd name="connsiteX0" fmla="*/ 654701 w 654701"/>
                <a:gd name="connsiteY0" fmla="*/ 151910 h 2702576"/>
                <a:gd name="connsiteX1" fmla="*/ 654701 w 654701"/>
                <a:gd name="connsiteY1" fmla="*/ 2545254 h 2702576"/>
                <a:gd name="connsiteX2" fmla="*/ 627315 w 654701"/>
                <a:gd name="connsiteY2" fmla="*/ 2572640 h 2702576"/>
                <a:gd name="connsiteX3" fmla="*/ 589041 w 654701"/>
                <a:gd name="connsiteY3" fmla="*/ 2572640 h 2702576"/>
                <a:gd name="connsiteX4" fmla="*/ 589041 w 654701"/>
                <a:gd name="connsiteY4" fmla="*/ 2606472 h 2702576"/>
                <a:gd name="connsiteX5" fmla="*/ 560621 w 654701"/>
                <a:gd name="connsiteY5" fmla="*/ 2634892 h 2702576"/>
                <a:gd name="connsiteX6" fmla="*/ 511674 w 654701"/>
                <a:gd name="connsiteY6" fmla="*/ 2634892 h 2702576"/>
                <a:gd name="connsiteX7" fmla="*/ 481078 w 654701"/>
                <a:gd name="connsiteY7" fmla="*/ 2637800 h 2702576"/>
                <a:gd name="connsiteX8" fmla="*/ 327350 w 654701"/>
                <a:gd name="connsiteY8" fmla="*/ 2702576 h 2702576"/>
                <a:gd name="connsiteX9" fmla="*/ 173622 w 654701"/>
                <a:gd name="connsiteY9" fmla="*/ 2637800 h 2702576"/>
                <a:gd name="connsiteX10" fmla="*/ 143026 w 654701"/>
                <a:gd name="connsiteY10" fmla="*/ 2634892 h 2702576"/>
                <a:gd name="connsiteX11" fmla="*/ 94080 w 654701"/>
                <a:gd name="connsiteY11" fmla="*/ 2634892 h 2702576"/>
                <a:gd name="connsiteX12" fmla="*/ 65660 w 654701"/>
                <a:gd name="connsiteY12" fmla="*/ 2606472 h 2702576"/>
                <a:gd name="connsiteX13" fmla="*/ 65660 w 654701"/>
                <a:gd name="connsiteY13" fmla="*/ 2572640 h 2702576"/>
                <a:gd name="connsiteX14" fmla="*/ 27386 w 654701"/>
                <a:gd name="connsiteY14" fmla="*/ 2572640 h 2702576"/>
                <a:gd name="connsiteX15" fmla="*/ 0 w 654701"/>
                <a:gd name="connsiteY15" fmla="*/ 2545254 h 2702576"/>
                <a:gd name="connsiteX16" fmla="*/ 0 w 654701"/>
                <a:gd name="connsiteY16" fmla="*/ 151910 h 2702576"/>
                <a:gd name="connsiteX17" fmla="*/ 27386 w 654701"/>
                <a:gd name="connsiteY17" fmla="*/ 124524 h 2702576"/>
                <a:gd name="connsiteX18" fmla="*/ 65660 w 654701"/>
                <a:gd name="connsiteY18" fmla="*/ 124524 h 2702576"/>
                <a:gd name="connsiteX19" fmla="*/ 65660 w 654701"/>
                <a:gd name="connsiteY19" fmla="*/ 90692 h 2702576"/>
                <a:gd name="connsiteX20" fmla="*/ 94080 w 654701"/>
                <a:gd name="connsiteY20" fmla="*/ 62272 h 2702576"/>
                <a:gd name="connsiteX21" fmla="*/ 181500 w 654701"/>
                <a:gd name="connsiteY21" fmla="*/ 62272 h 2702576"/>
                <a:gd name="connsiteX22" fmla="*/ 197744 w 654701"/>
                <a:gd name="connsiteY22" fmla="*/ 57109 h 2702576"/>
                <a:gd name="connsiteX23" fmla="*/ 327350 w 654701"/>
                <a:gd name="connsiteY23" fmla="*/ 0 h 2702576"/>
                <a:gd name="connsiteX24" fmla="*/ 456957 w 654701"/>
                <a:gd name="connsiteY24" fmla="*/ 57109 h 2702576"/>
                <a:gd name="connsiteX25" fmla="*/ 473200 w 654701"/>
                <a:gd name="connsiteY25" fmla="*/ 62272 h 2702576"/>
                <a:gd name="connsiteX26" fmla="*/ 560621 w 654701"/>
                <a:gd name="connsiteY26" fmla="*/ 62272 h 2702576"/>
                <a:gd name="connsiteX27" fmla="*/ 589041 w 654701"/>
                <a:gd name="connsiteY27" fmla="*/ 90692 h 2702576"/>
                <a:gd name="connsiteX28" fmla="*/ 589041 w 654701"/>
                <a:gd name="connsiteY28" fmla="*/ 124524 h 2702576"/>
                <a:gd name="connsiteX29" fmla="*/ 627315 w 654701"/>
                <a:gd name="connsiteY29" fmla="*/ 124524 h 2702576"/>
                <a:gd name="connsiteX30" fmla="*/ 654701 w 654701"/>
                <a:gd name="connsiteY30" fmla="*/ 151910 h 2702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654701" h="2702576">
                  <a:moveTo>
                    <a:pt x="654701" y="151910"/>
                  </a:moveTo>
                  <a:lnTo>
                    <a:pt x="654701" y="2545254"/>
                  </a:lnTo>
                  <a:cubicBezTo>
                    <a:pt x="654701" y="2560379"/>
                    <a:pt x="642440" y="2572640"/>
                    <a:pt x="627315" y="2572640"/>
                  </a:cubicBezTo>
                  <a:lnTo>
                    <a:pt x="589041" y="2572640"/>
                  </a:lnTo>
                  <a:lnTo>
                    <a:pt x="589041" y="2606472"/>
                  </a:lnTo>
                  <a:cubicBezTo>
                    <a:pt x="589041" y="2622168"/>
                    <a:pt x="576317" y="2634892"/>
                    <a:pt x="560621" y="2634892"/>
                  </a:cubicBezTo>
                  <a:lnTo>
                    <a:pt x="511674" y="2634892"/>
                  </a:lnTo>
                  <a:lnTo>
                    <a:pt x="481078" y="2637800"/>
                  </a:lnTo>
                  <a:cubicBezTo>
                    <a:pt x="418074" y="2650755"/>
                    <a:pt x="407994" y="2702576"/>
                    <a:pt x="327350" y="2702576"/>
                  </a:cubicBezTo>
                  <a:cubicBezTo>
                    <a:pt x="246706" y="2702576"/>
                    <a:pt x="236625" y="2650755"/>
                    <a:pt x="173622" y="2637800"/>
                  </a:cubicBezTo>
                  <a:lnTo>
                    <a:pt x="143026" y="2634892"/>
                  </a:lnTo>
                  <a:lnTo>
                    <a:pt x="94080" y="2634892"/>
                  </a:lnTo>
                  <a:cubicBezTo>
                    <a:pt x="78384" y="2634892"/>
                    <a:pt x="65660" y="2622168"/>
                    <a:pt x="65660" y="2606472"/>
                  </a:cubicBezTo>
                  <a:lnTo>
                    <a:pt x="65660" y="2572640"/>
                  </a:lnTo>
                  <a:lnTo>
                    <a:pt x="27386" y="2572640"/>
                  </a:lnTo>
                  <a:cubicBezTo>
                    <a:pt x="12261" y="2572640"/>
                    <a:pt x="0" y="2560379"/>
                    <a:pt x="0" y="2545254"/>
                  </a:cubicBezTo>
                  <a:lnTo>
                    <a:pt x="0" y="151910"/>
                  </a:lnTo>
                  <a:cubicBezTo>
                    <a:pt x="0" y="136785"/>
                    <a:pt x="12261" y="124524"/>
                    <a:pt x="27386" y="124524"/>
                  </a:cubicBezTo>
                  <a:lnTo>
                    <a:pt x="65660" y="124524"/>
                  </a:lnTo>
                  <a:lnTo>
                    <a:pt x="65660" y="90692"/>
                  </a:lnTo>
                  <a:cubicBezTo>
                    <a:pt x="65660" y="74996"/>
                    <a:pt x="78384" y="62272"/>
                    <a:pt x="94080" y="62272"/>
                  </a:cubicBezTo>
                  <a:lnTo>
                    <a:pt x="181500" y="62272"/>
                  </a:lnTo>
                  <a:lnTo>
                    <a:pt x="197744" y="57109"/>
                  </a:lnTo>
                  <a:cubicBezTo>
                    <a:pt x="240946" y="38073"/>
                    <a:pt x="258227" y="0"/>
                    <a:pt x="327350" y="0"/>
                  </a:cubicBezTo>
                  <a:cubicBezTo>
                    <a:pt x="396474" y="0"/>
                    <a:pt x="413754" y="38073"/>
                    <a:pt x="456957" y="57109"/>
                  </a:cubicBezTo>
                  <a:lnTo>
                    <a:pt x="473200" y="62272"/>
                  </a:lnTo>
                  <a:lnTo>
                    <a:pt x="560621" y="62272"/>
                  </a:lnTo>
                  <a:cubicBezTo>
                    <a:pt x="576317" y="62272"/>
                    <a:pt x="589041" y="74996"/>
                    <a:pt x="589041" y="90692"/>
                  </a:cubicBezTo>
                  <a:lnTo>
                    <a:pt x="589041" y="124524"/>
                  </a:lnTo>
                  <a:lnTo>
                    <a:pt x="627315" y="124524"/>
                  </a:lnTo>
                  <a:cubicBezTo>
                    <a:pt x="642440" y="124524"/>
                    <a:pt x="654701" y="136785"/>
                    <a:pt x="654701" y="151910"/>
                  </a:cubicBezTo>
                  <a:close/>
                </a:path>
              </a:pathLst>
            </a:custGeom>
            <a:solidFill>
              <a:schemeClr val="accent1">
                <a:alpha val="20000"/>
              </a:schemeClr>
            </a:solidFill>
            <a:ln w="12700" cap="rnd">
              <a:noFill/>
              <a:round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 sz="1600">
                <a:latin typeface="+mj-ea"/>
                <a:ea typeface="+mj-ea"/>
              </a:endParaRPr>
            </a:p>
          </p:txBody>
        </p:sp>
        <p:sp>
          <p:nvSpPr>
            <p:cNvPr id="17" name="文本框 16">
              <a:extLst>
                <a:ext uri="{FF2B5EF4-FFF2-40B4-BE49-F238E27FC236}">
                  <a16:creationId xmlns:a16="http://schemas.microsoft.com/office/drawing/2014/main" id="{162C4A46-F3F3-43EB-866E-A2296F65452F}"/>
                </a:ext>
              </a:extLst>
            </p:cNvPr>
            <p:cNvSpPr txBox="1"/>
            <p:nvPr/>
          </p:nvSpPr>
          <p:spPr>
            <a:xfrm>
              <a:off x="9312209" y="5540140"/>
              <a:ext cx="1077218" cy="430887"/>
            </a:xfrm>
            <a:prstGeom prst="rect">
              <a:avLst/>
            </a:prstGeom>
            <a:noFill/>
          </p:spPr>
          <p:txBody>
            <a:bodyPr wrap="none" lIns="0" tIns="0" rIns="0" bIns="0">
              <a:spAutoFit/>
            </a:bodyPr>
            <a:lstStyle/>
            <a:p>
              <a:pPr algn="ctr"/>
              <a:r>
                <a:rPr lang="zh-CN" altLang="en-US" sz="2800" dirty="0">
                  <a:solidFill>
                    <a:schemeClr val="accent1"/>
                  </a:solidFill>
                  <a:latin typeface="+mj-ea"/>
                  <a:ea typeface="+mj-ea"/>
                </a:rPr>
                <a:t>黑瓷系</a:t>
              </a:r>
            </a:p>
          </p:txBody>
        </p:sp>
      </p:grpSp>
      <p:sp>
        <p:nvSpPr>
          <p:cNvPr id="19" name="文本框 18">
            <a:extLst>
              <a:ext uri="{FF2B5EF4-FFF2-40B4-BE49-F238E27FC236}">
                <a16:creationId xmlns:a16="http://schemas.microsoft.com/office/drawing/2014/main" id="{F1372436-F119-4D75-AA87-BE1D3FEEF6F2}"/>
              </a:ext>
            </a:extLst>
          </p:cNvPr>
          <p:cNvSpPr txBox="1"/>
          <p:nvPr/>
        </p:nvSpPr>
        <p:spPr>
          <a:xfrm>
            <a:off x="9184749" y="4210060"/>
            <a:ext cx="410369" cy="246221"/>
          </a:xfrm>
          <a:prstGeom prst="rect">
            <a:avLst/>
          </a:prstGeom>
          <a:noFill/>
        </p:spPr>
        <p:txBody>
          <a:bodyPr wrap="none" lIns="0" tIns="0" rIns="0" bIns="0">
            <a:spAutoFit/>
          </a:bodyPr>
          <a:lstStyle/>
          <a:p>
            <a:pPr algn="ctr"/>
            <a:r>
              <a:rPr lang="zh-CN" altLang="en-US" sz="1600" dirty="0">
                <a:latin typeface="+mn-ea"/>
              </a:rPr>
              <a:t>建窑</a:t>
            </a:r>
          </a:p>
        </p:txBody>
      </p:sp>
      <p:sp>
        <p:nvSpPr>
          <p:cNvPr id="20" name="文本框 19">
            <a:extLst>
              <a:ext uri="{FF2B5EF4-FFF2-40B4-BE49-F238E27FC236}">
                <a16:creationId xmlns:a16="http://schemas.microsoft.com/office/drawing/2014/main" id="{324F55F0-72F6-49A7-A0E9-2BD9F59B0EA4}"/>
              </a:ext>
            </a:extLst>
          </p:cNvPr>
          <p:cNvSpPr txBox="1"/>
          <p:nvPr/>
        </p:nvSpPr>
        <p:spPr>
          <a:xfrm>
            <a:off x="9986394" y="4210060"/>
            <a:ext cx="615553" cy="246221"/>
          </a:xfrm>
          <a:prstGeom prst="rect">
            <a:avLst/>
          </a:prstGeom>
          <a:noFill/>
        </p:spPr>
        <p:txBody>
          <a:bodyPr wrap="none" lIns="0" tIns="0" rIns="0" bIns="0">
            <a:spAutoFit/>
          </a:bodyPr>
          <a:lstStyle/>
          <a:p>
            <a:pPr algn="ctr"/>
            <a:r>
              <a:rPr kumimoji="0" lang="zh-CN" alt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ea"/>
                <a:cs typeface="+mn-cs"/>
              </a:rPr>
              <a:t>吉州窑</a:t>
            </a:r>
            <a:endParaRPr lang="zh-CN" altLang="en-US" sz="1600" dirty="0">
              <a:latin typeface="+mn-ea"/>
            </a:endParaRPr>
          </a:p>
        </p:txBody>
      </p:sp>
      <p:sp>
        <p:nvSpPr>
          <p:cNvPr id="40" name="íšlídè">
            <a:extLst>
              <a:ext uri="{FF2B5EF4-FFF2-40B4-BE49-F238E27FC236}">
                <a16:creationId xmlns:a16="http://schemas.microsoft.com/office/drawing/2014/main" id="{3D5E846D-FDD9-42DD-BDCE-86E459747BF9}"/>
              </a:ext>
            </a:extLst>
          </p:cNvPr>
          <p:cNvSpPr/>
          <p:nvPr/>
        </p:nvSpPr>
        <p:spPr bwMode="auto">
          <a:xfrm>
            <a:off x="1134807" y="2032916"/>
            <a:ext cx="2795608" cy="3173155"/>
          </a:xfrm>
          <a:custGeom>
            <a:avLst/>
            <a:gdLst>
              <a:gd name="T0" fmla="*/ 3515 w 3966"/>
              <a:gd name="T1" fmla="*/ 0 h 4063"/>
              <a:gd name="T2" fmla="*/ 3384 w 3966"/>
              <a:gd name="T3" fmla="*/ 78 h 4063"/>
              <a:gd name="T4" fmla="*/ 499 w 3966"/>
              <a:gd name="T5" fmla="*/ 15 h 4063"/>
              <a:gd name="T6" fmla="*/ 240 w 3966"/>
              <a:gd name="T7" fmla="*/ 82 h 4063"/>
              <a:gd name="T8" fmla="*/ 2 w 3966"/>
              <a:gd name="T9" fmla="*/ 255 h 4063"/>
              <a:gd name="T10" fmla="*/ 17 w 3966"/>
              <a:gd name="T11" fmla="*/ 596 h 4063"/>
              <a:gd name="T12" fmla="*/ 17 w 3966"/>
              <a:gd name="T13" fmla="*/ 3468 h 4063"/>
              <a:gd name="T14" fmla="*/ 2 w 3966"/>
              <a:gd name="T15" fmla="*/ 3809 h 4063"/>
              <a:gd name="T16" fmla="*/ 240 w 3966"/>
              <a:gd name="T17" fmla="*/ 3981 h 4063"/>
              <a:gd name="T18" fmla="*/ 499 w 3966"/>
              <a:gd name="T19" fmla="*/ 4048 h 4063"/>
              <a:gd name="T20" fmla="*/ 3384 w 3966"/>
              <a:gd name="T21" fmla="*/ 3986 h 4063"/>
              <a:gd name="T22" fmla="*/ 3515 w 3966"/>
              <a:gd name="T23" fmla="*/ 4063 h 4063"/>
              <a:gd name="T24" fmla="*/ 3884 w 3966"/>
              <a:gd name="T25" fmla="*/ 3882 h 4063"/>
              <a:gd name="T26" fmla="*/ 3865 w 3966"/>
              <a:gd name="T27" fmla="*/ 3550 h 4063"/>
              <a:gd name="T28" fmla="*/ 3887 w 3966"/>
              <a:gd name="T29" fmla="*/ 652 h 4063"/>
              <a:gd name="T30" fmla="*/ 3835 w 3966"/>
              <a:gd name="T31" fmla="*/ 467 h 4063"/>
              <a:gd name="T32" fmla="*/ 561 w 3966"/>
              <a:gd name="T33" fmla="*/ 4027 h 4063"/>
              <a:gd name="T34" fmla="*/ 3446 w 3966"/>
              <a:gd name="T35" fmla="*/ 78 h 4063"/>
              <a:gd name="T36" fmla="*/ 3805 w 3966"/>
              <a:gd name="T37" fmla="*/ 4042 h 4063"/>
              <a:gd name="T38" fmla="*/ 3805 w 3966"/>
              <a:gd name="T39" fmla="*/ 3962 h 4063"/>
              <a:gd name="T40" fmla="*/ 3865 w 3966"/>
              <a:gd name="T41" fmla="*/ 3724 h 4063"/>
              <a:gd name="T42" fmla="*/ 3865 w 3966"/>
              <a:gd name="T43" fmla="*/ 3809 h 4063"/>
              <a:gd name="T44" fmla="*/ 3783 w 3966"/>
              <a:gd name="T45" fmla="*/ 3880 h 4063"/>
              <a:gd name="T46" fmla="*/ 3446 w 3966"/>
              <a:gd name="T47" fmla="*/ 4027 h 4063"/>
              <a:gd name="T48" fmla="*/ 240 w 3966"/>
              <a:gd name="T49" fmla="*/ 3809 h 4063"/>
              <a:gd name="T50" fmla="*/ 166 w 3966"/>
              <a:gd name="T51" fmla="*/ 3724 h 4063"/>
              <a:gd name="T52" fmla="*/ 102 w 3966"/>
              <a:gd name="T53" fmla="*/ 3880 h 4063"/>
              <a:gd name="T54" fmla="*/ 162 w 3966"/>
              <a:gd name="T55" fmla="*/ 4042 h 4063"/>
              <a:gd name="T56" fmla="*/ 80 w 3966"/>
              <a:gd name="T57" fmla="*/ 575 h 4063"/>
              <a:gd name="T58" fmla="*/ 82 w 3966"/>
              <a:gd name="T59" fmla="*/ 160 h 4063"/>
              <a:gd name="T60" fmla="*/ 102 w 3966"/>
              <a:gd name="T61" fmla="*/ 102 h 4063"/>
              <a:gd name="T62" fmla="*/ 102 w 3966"/>
              <a:gd name="T63" fmla="*/ 255 h 4063"/>
              <a:gd name="T64" fmla="*/ 240 w 3966"/>
              <a:gd name="T65" fmla="*/ 184 h 4063"/>
              <a:gd name="T66" fmla="*/ 184 w 3966"/>
              <a:gd name="T67" fmla="*/ 164 h 4063"/>
              <a:gd name="T68" fmla="*/ 3727 w 3966"/>
              <a:gd name="T69" fmla="*/ 102 h 4063"/>
              <a:gd name="T70" fmla="*/ 3783 w 3966"/>
              <a:gd name="T71" fmla="*/ 255 h 4063"/>
              <a:gd name="T72" fmla="*/ 3865 w 3966"/>
              <a:gd name="T73" fmla="*/ 3468 h 4063"/>
              <a:gd name="T74" fmla="*/ 3783 w 3966"/>
              <a:gd name="T75" fmla="*/ 3705 h 4063"/>
              <a:gd name="T76" fmla="*/ 3705 w 3966"/>
              <a:gd name="T77" fmla="*/ 4040 h 4063"/>
              <a:gd name="T78" fmla="*/ 658 w 3966"/>
              <a:gd name="T79" fmla="*/ 4025 h 4063"/>
              <a:gd name="T80" fmla="*/ 261 w 3966"/>
              <a:gd name="T81" fmla="*/ 3981 h 4063"/>
              <a:gd name="T82" fmla="*/ 82 w 3966"/>
              <a:gd name="T83" fmla="*/ 3705 h 4063"/>
              <a:gd name="T84" fmla="*/ 102 w 3966"/>
              <a:gd name="T85" fmla="*/ 3390 h 4063"/>
              <a:gd name="T86" fmla="*/ 26 w 3966"/>
              <a:gd name="T87" fmla="*/ 445 h 4063"/>
              <a:gd name="T88" fmla="*/ 261 w 3966"/>
              <a:gd name="T89" fmla="*/ 184 h 4063"/>
              <a:gd name="T90" fmla="*/ 583 w 3966"/>
              <a:gd name="T91" fmla="*/ 151 h 4063"/>
              <a:gd name="T92" fmla="*/ 3384 w 3966"/>
              <a:gd name="T93" fmla="*/ 151 h 4063"/>
              <a:gd name="T94" fmla="*/ 3705 w 3966"/>
              <a:gd name="T95" fmla="*/ 184 h 4063"/>
              <a:gd name="T96" fmla="*/ 3941 w 3966"/>
              <a:gd name="T97" fmla="*/ 445 h 4063"/>
              <a:gd name="T98" fmla="*/ 335 w 3966"/>
              <a:gd name="T99" fmla="*/ 3962 h 4063"/>
              <a:gd name="T100" fmla="*/ 3705 w 3966"/>
              <a:gd name="T101" fmla="*/ 102 h 4063"/>
              <a:gd name="T102" fmla="*/ 3632 w 3966"/>
              <a:gd name="T103" fmla="*/ 3962 h 4063"/>
              <a:gd name="T104" fmla="*/ 3865 w 3966"/>
              <a:gd name="T105" fmla="*/ 277 h 4063"/>
              <a:gd name="T106" fmla="*/ 3865 w 3966"/>
              <a:gd name="T107" fmla="*/ 160 h 4063"/>
              <a:gd name="T108" fmla="*/ 3943 w 3966"/>
              <a:gd name="T109" fmla="*/ 160 h 4063"/>
              <a:gd name="T110" fmla="*/ 39 w 3966"/>
              <a:gd name="T111" fmla="*/ 3489 h 40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3966" h="4063">
                <a:moveTo>
                  <a:pt x="3966" y="182"/>
                </a:moveTo>
                <a:lnTo>
                  <a:pt x="3966" y="0"/>
                </a:lnTo>
                <a:lnTo>
                  <a:pt x="3783" y="0"/>
                </a:lnTo>
                <a:lnTo>
                  <a:pt x="3783" y="82"/>
                </a:lnTo>
                <a:lnTo>
                  <a:pt x="3727" y="82"/>
                </a:lnTo>
                <a:lnTo>
                  <a:pt x="3727" y="0"/>
                </a:lnTo>
                <a:lnTo>
                  <a:pt x="3515" y="0"/>
                </a:lnTo>
                <a:lnTo>
                  <a:pt x="3515" y="130"/>
                </a:lnTo>
                <a:lnTo>
                  <a:pt x="3405" y="130"/>
                </a:lnTo>
                <a:lnTo>
                  <a:pt x="3405" y="100"/>
                </a:lnTo>
                <a:lnTo>
                  <a:pt x="3468" y="100"/>
                </a:lnTo>
                <a:lnTo>
                  <a:pt x="3468" y="15"/>
                </a:lnTo>
                <a:lnTo>
                  <a:pt x="3384" y="15"/>
                </a:lnTo>
                <a:lnTo>
                  <a:pt x="3384" y="78"/>
                </a:lnTo>
                <a:lnTo>
                  <a:pt x="3330" y="78"/>
                </a:lnTo>
                <a:lnTo>
                  <a:pt x="3330" y="18"/>
                </a:lnTo>
                <a:lnTo>
                  <a:pt x="637" y="18"/>
                </a:lnTo>
                <a:lnTo>
                  <a:pt x="637" y="78"/>
                </a:lnTo>
                <a:lnTo>
                  <a:pt x="583" y="78"/>
                </a:lnTo>
                <a:lnTo>
                  <a:pt x="583" y="15"/>
                </a:lnTo>
                <a:lnTo>
                  <a:pt x="499" y="15"/>
                </a:lnTo>
                <a:lnTo>
                  <a:pt x="499" y="100"/>
                </a:lnTo>
                <a:lnTo>
                  <a:pt x="561" y="100"/>
                </a:lnTo>
                <a:lnTo>
                  <a:pt x="561" y="130"/>
                </a:lnTo>
                <a:lnTo>
                  <a:pt x="451" y="130"/>
                </a:lnTo>
                <a:lnTo>
                  <a:pt x="451" y="0"/>
                </a:lnTo>
                <a:lnTo>
                  <a:pt x="240" y="0"/>
                </a:lnTo>
                <a:lnTo>
                  <a:pt x="240" y="82"/>
                </a:lnTo>
                <a:lnTo>
                  <a:pt x="184" y="82"/>
                </a:lnTo>
                <a:lnTo>
                  <a:pt x="184" y="0"/>
                </a:lnTo>
                <a:lnTo>
                  <a:pt x="0" y="0"/>
                </a:lnTo>
                <a:lnTo>
                  <a:pt x="0" y="182"/>
                </a:lnTo>
                <a:lnTo>
                  <a:pt x="82" y="182"/>
                </a:lnTo>
                <a:lnTo>
                  <a:pt x="82" y="255"/>
                </a:lnTo>
                <a:lnTo>
                  <a:pt x="2" y="255"/>
                </a:lnTo>
                <a:lnTo>
                  <a:pt x="2" y="467"/>
                </a:lnTo>
                <a:lnTo>
                  <a:pt x="132" y="467"/>
                </a:lnTo>
                <a:lnTo>
                  <a:pt x="132" y="575"/>
                </a:lnTo>
                <a:lnTo>
                  <a:pt x="102" y="575"/>
                </a:lnTo>
                <a:lnTo>
                  <a:pt x="102" y="514"/>
                </a:lnTo>
                <a:lnTo>
                  <a:pt x="17" y="514"/>
                </a:lnTo>
                <a:lnTo>
                  <a:pt x="17" y="596"/>
                </a:lnTo>
                <a:lnTo>
                  <a:pt x="80" y="596"/>
                </a:lnTo>
                <a:lnTo>
                  <a:pt x="80" y="652"/>
                </a:lnTo>
                <a:lnTo>
                  <a:pt x="20" y="652"/>
                </a:lnTo>
                <a:lnTo>
                  <a:pt x="20" y="3411"/>
                </a:lnTo>
                <a:lnTo>
                  <a:pt x="80" y="3411"/>
                </a:lnTo>
                <a:lnTo>
                  <a:pt x="80" y="3468"/>
                </a:lnTo>
                <a:lnTo>
                  <a:pt x="17" y="3468"/>
                </a:lnTo>
                <a:lnTo>
                  <a:pt x="17" y="3550"/>
                </a:lnTo>
                <a:lnTo>
                  <a:pt x="102" y="3550"/>
                </a:lnTo>
                <a:lnTo>
                  <a:pt x="102" y="3489"/>
                </a:lnTo>
                <a:lnTo>
                  <a:pt x="132" y="3489"/>
                </a:lnTo>
                <a:lnTo>
                  <a:pt x="132" y="3597"/>
                </a:lnTo>
                <a:lnTo>
                  <a:pt x="2" y="3597"/>
                </a:lnTo>
                <a:lnTo>
                  <a:pt x="2" y="3809"/>
                </a:lnTo>
                <a:lnTo>
                  <a:pt x="82" y="3809"/>
                </a:lnTo>
                <a:lnTo>
                  <a:pt x="82" y="3882"/>
                </a:lnTo>
                <a:lnTo>
                  <a:pt x="0" y="3882"/>
                </a:lnTo>
                <a:lnTo>
                  <a:pt x="0" y="4063"/>
                </a:lnTo>
                <a:lnTo>
                  <a:pt x="184" y="4063"/>
                </a:lnTo>
                <a:lnTo>
                  <a:pt x="184" y="3981"/>
                </a:lnTo>
                <a:lnTo>
                  <a:pt x="240" y="3981"/>
                </a:lnTo>
                <a:lnTo>
                  <a:pt x="240" y="4063"/>
                </a:lnTo>
                <a:lnTo>
                  <a:pt x="451" y="4063"/>
                </a:lnTo>
                <a:lnTo>
                  <a:pt x="451" y="3934"/>
                </a:lnTo>
                <a:lnTo>
                  <a:pt x="561" y="3934"/>
                </a:lnTo>
                <a:lnTo>
                  <a:pt x="561" y="3964"/>
                </a:lnTo>
                <a:lnTo>
                  <a:pt x="499" y="3964"/>
                </a:lnTo>
                <a:lnTo>
                  <a:pt x="499" y="4048"/>
                </a:lnTo>
                <a:lnTo>
                  <a:pt x="583" y="4048"/>
                </a:lnTo>
                <a:lnTo>
                  <a:pt x="583" y="3986"/>
                </a:lnTo>
                <a:lnTo>
                  <a:pt x="637" y="3986"/>
                </a:lnTo>
                <a:lnTo>
                  <a:pt x="637" y="4046"/>
                </a:lnTo>
                <a:lnTo>
                  <a:pt x="3330" y="4046"/>
                </a:lnTo>
                <a:lnTo>
                  <a:pt x="3330" y="3986"/>
                </a:lnTo>
                <a:lnTo>
                  <a:pt x="3384" y="3986"/>
                </a:lnTo>
                <a:lnTo>
                  <a:pt x="3384" y="4048"/>
                </a:lnTo>
                <a:lnTo>
                  <a:pt x="3468" y="4048"/>
                </a:lnTo>
                <a:lnTo>
                  <a:pt x="3468" y="3964"/>
                </a:lnTo>
                <a:lnTo>
                  <a:pt x="3405" y="3964"/>
                </a:lnTo>
                <a:lnTo>
                  <a:pt x="3405" y="3934"/>
                </a:lnTo>
                <a:lnTo>
                  <a:pt x="3515" y="3934"/>
                </a:lnTo>
                <a:lnTo>
                  <a:pt x="3515" y="4063"/>
                </a:lnTo>
                <a:lnTo>
                  <a:pt x="3727" y="4063"/>
                </a:lnTo>
                <a:lnTo>
                  <a:pt x="3727" y="3981"/>
                </a:lnTo>
                <a:lnTo>
                  <a:pt x="3783" y="3981"/>
                </a:lnTo>
                <a:lnTo>
                  <a:pt x="3783" y="4063"/>
                </a:lnTo>
                <a:lnTo>
                  <a:pt x="3966" y="4063"/>
                </a:lnTo>
                <a:lnTo>
                  <a:pt x="3966" y="3882"/>
                </a:lnTo>
                <a:lnTo>
                  <a:pt x="3884" y="3882"/>
                </a:lnTo>
                <a:lnTo>
                  <a:pt x="3884" y="3809"/>
                </a:lnTo>
                <a:lnTo>
                  <a:pt x="3964" y="3809"/>
                </a:lnTo>
                <a:lnTo>
                  <a:pt x="3964" y="3597"/>
                </a:lnTo>
                <a:lnTo>
                  <a:pt x="3835" y="3597"/>
                </a:lnTo>
                <a:lnTo>
                  <a:pt x="3835" y="3489"/>
                </a:lnTo>
                <a:lnTo>
                  <a:pt x="3865" y="3489"/>
                </a:lnTo>
                <a:lnTo>
                  <a:pt x="3865" y="3550"/>
                </a:lnTo>
                <a:lnTo>
                  <a:pt x="3949" y="3550"/>
                </a:lnTo>
                <a:lnTo>
                  <a:pt x="3949" y="3468"/>
                </a:lnTo>
                <a:lnTo>
                  <a:pt x="3887" y="3468"/>
                </a:lnTo>
                <a:lnTo>
                  <a:pt x="3887" y="3411"/>
                </a:lnTo>
                <a:lnTo>
                  <a:pt x="3947" y="3411"/>
                </a:lnTo>
                <a:lnTo>
                  <a:pt x="3947" y="652"/>
                </a:lnTo>
                <a:lnTo>
                  <a:pt x="3887" y="652"/>
                </a:lnTo>
                <a:lnTo>
                  <a:pt x="3887" y="596"/>
                </a:lnTo>
                <a:lnTo>
                  <a:pt x="3949" y="596"/>
                </a:lnTo>
                <a:lnTo>
                  <a:pt x="3949" y="514"/>
                </a:lnTo>
                <a:lnTo>
                  <a:pt x="3865" y="514"/>
                </a:lnTo>
                <a:lnTo>
                  <a:pt x="3865" y="575"/>
                </a:lnTo>
                <a:lnTo>
                  <a:pt x="3835" y="575"/>
                </a:lnTo>
                <a:lnTo>
                  <a:pt x="3835" y="467"/>
                </a:lnTo>
                <a:lnTo>
                  <a:pt x="3964" y="467"/>
                </a:lnTo>
                <a:lnTo>
                  <a:pt x="3964" y="255"/>
                </a:lnTo>
                <a:lnTo>
                  <a:pt x="3884" y="255"/>
                </a:lnTo>
                <a:lnTo>
                  <a:pt x="3884" y="182"/>
                </a:lnTo>
                <a:lnTo>
                  <a:pt x="3966" y="182"/>
                </a:lnTo>
                <a:close/>
                <a:moveTo>
                  <a:pt x="561" y="3986"/>
                </a:moveTo>
                <a:lnTo>
                  <a:pt x="561" y="4027"/>
                </a:lnTo>
                <a:lnTo>
                  <a:pt x="520" y="4027"/>
                </a:lnTo>
                <a:lnTo>
                  <a:pt x="520" y="3986"/>
                </a:lnTo>
                <a:lnTo>
                  <a:pt x="561" y="3986"/>
                </a:lnTo>
                <a:close/>
                <a:moveTo>
                  <a:pt x="3405" y="78"/>
                </a:moveTo>
                <a:lnTo>
                  <a:pt x="3405" y="37"/>
                </a:lnTo>
                <a:lnTo>
                  <a:pt x="3446" y="37"/>
                </a:lnTo>
                <a:lnTo>
                  <a:pt x="3446" y="78"/>
                </a:lnTo>
                <a:lnTo>
                  <a:pt x="3405" y="78"/>
                </a:lnTo>
                <a:close/>
                <a:moveTo>
                  <a:pt x="3887" y="3528"/>
                </a:moveTo>
                <a:lnTo>
                  <a:pt x="3887" y="3489"/>
                </a:lnTo>
                <a:lnTo>
                  <a:pt x="3928" y="3489"/>
                </a:lnTo>
                <a:lnTo>
                  <a:pt x="3928" y="3528"/>
                </a:lnTo>
                <a:lnTo>
                  <a:pt x="3887" y="3528"/>
                </a:lnTo>
                <a:close/>
                <a:moveTo>
                  <a:pt x="3805" y="4042"/>
                </a:moveTo>
                <a:lnTo>
                  <a:pt x="3805" y="3981"/>
                </a:lnTo>
                <a:lnTo>
                  <a:pt x="3884" y="3981"/>
                </a:lnTo>
                <a:lnTo>
                  <a:pt x="3884" y="3904"/>
                </a:lnTo>
                <a:lnTo>
                  <a:pt x="3943" y="3904"/>
                </a:lnTo>
                <a:lnTo>
                  <a:pt x="3943" y="4042"/>
                </a:lnTo>
                <a:lnTo>
                  <a:pt x="3805" y="4042"/>
                </a:lnTo>
                <a:close/>
                <a:moveTo>
                  <a:pt x="3805" y="3962"/>
                </a:moveTo>
                <a:lnTo>
                  <a:pt x="3805" y="3904"/>
                </a:lnTo>
                <a:lnTo>
                  <a:pt x="3865" y="3904"/>
                </a:lnTo>
                <a:lnTo>
                  <a:pt x="3865" y="3962"/>
                </a:lnTo>
                <a:lnTo>
                  <a:pt x="3805" y="3962"/>
                </a:lnTo>
                <a:close/>
                <a:moveTo>
                  <a:pt x="3800" y="3787"/>
                </a:moveTo>
                <a:lnTo>
                  <a:pt x="3800" y="3724"/>
                </a:lnTo>
                <a:lnTo>
                  <a:pt x="3865" y="3724"/>
                </a:lnTo>
                <a:lnTo>
                  <a:pt x="3865" y="3787"/>
                </a:lnTo>
                <a:lnTo>
                  <a:pt x="3800" y="3787"/>
                </a:lnTo>
                <a:close/>
                <a:moveTo>
                  <a:pt x="3865" y="3809"/>
                </a:moveTo>
                <a:lnTo>
                  <a:pt x="3865" y="3880"/>
                </a:lnTo>
                <a:lnTo>
                  <a:pt x="3800" y="3880"/>
                </a:lnTo>
                <a:lnTo>
                  <a:pt x="3800" y="3809"/>
                </a:lnTo>
                <a:lnTo>
                  <a:pt x="3865" y="3809"/>
                </a:lnTo>
                <a:close/>
                <a:moveTo>
                  <a:pt x="3783" y="3899"/>
                </a:moveTo>
                <a:lnTo>
                  <a:pt x="3783" y="3962"/>
                </a:lnTo>
                <a:lnTo>
                  <a:pt x="3727" y="3962"/>
                </a:lnTo>
                <a:lnTo>
                  <a:pt x="3727" y="3899"/>
                </a:lnTo>
                <a:lnTo>
                  <a:pt x="3783" y="3899"/>
                </a:lnTo>
                <a:close/>
                <a:moveTo>
                  <a:pt x="3783" y="3809"/>
                </a:moveTo>
                <a:lnTo>
                  <a:pt x="3783" y="3880"/>
                </a:lnTo>
                <a:lnTo>
                  <a:pt x="3727" y="3880"/>
                </a:lnTo>
                <a:lnTo>
                  <a:pt x="3727" y="3809"/>
                </a:lnTo>
                <a:lnTo>
                  <a:pt x="3783" y="3809"/>
                </a:lnTo>
                <a:close/>
                <a:moveTo>
                  <a:pt x="3405" y="4027"/>
                </a:moveTo>
                <a:lnTo>
                  <a:pt x="3405" y="3986"/>
                </a:lnTo>
                <a:lnTo>
                  <a:pt x="3446" y="3986"/>
                </a:lnTo>
                <a:lnTo>
                  <a:pt x="3446" y="4027"/>
                </a:lnTo>
                <a:lnTo>
                  <a:pt x="3405" y="4027"/>
                </a:lnTo>
                <a:close/>
                <a:moveTo>
                  <a:pt x="240" y="3899"/>
                </a:moveTo>
                <a:lnTo>
                  <a:pt x="240" y="3962"/>
                </a:lnTo>
                <a:lnTo>
                  <a:pt x="184" y="3962"/>
                </a:lnTo>
                <a:lnTo>
                  <a:pt x="184" y="3899"/>
                </a:lnTo>
                <a:lnTo>
                  <a:pt x="240" y="3899"/>
                </a:lnTo>
                <a:close/>
                <a:moveTo>
                  <a:pt x="240" y="3809"/>
                </a:moveTo>
                <a:lnTo>
                  <a:pt x="240" y="3880"/>
                </a:lnTo>
                <a:lnTo>
                  <a:pt x="184" y="3880"/>
                </a:lnTo>
                <a:lnTo>
                  <a:pt x="184" y="3809"/>
                </a:lnTo>
                <a:lnTo>
                  <a:pt x="240" y="3809"/>
                </a:lnTo>
                <a:close/>
                <a:moveTo>
                  <a:pt x="102" y="3787"/>
                </a:moveTo>
                <a:lnTo>
                  <a:pt x="102" y="3724"/>
                </a:lnTo>
                <a:lnTo>
                  <a:pt x="166" y="3724"/>
                </a:lnTo>
                <a:lnTo>
                  <a:pt x="166" y="3787"/>
                </a:lnTo>
                <a:lnTo>
                  <a:pt x="102" y="3787"/>
                </a:lnTo>
                <a:close/>
                <a:moveTo>
                  <a:pt x="102" y="3880"/>
                </a:moveTo>
                <a:lnTo>
                  <a:pt x="102" y="3809"/>
                </a:lnTo>
                <a:lnTo>
                  <a:pt x="166" y="3809"/>
                </a:lnTo>
                <a:lnTo>
                  <a:pt x="166" y="3880"/>
                </a:lnTo>
                <a:lnTo>
                  <a:pt x="102" y="3880"/>
                </a:lnTo>
                <a:close/>
                <a:moveTo>
                  <a:pt x="102" y="3962"/>
                </a:moveTo>
                <a:lnTo>
                  <a:pt x="102" y="3904"/>
                </a:lnTo>
                <a:lnTo>
                  <a:pt x="162" y="3904"/>
                </a:lnTo>
                <a:lnTo>
                  <a:pt x="162" y="3962"/>
                </a:lnTo>
                <a:lnTo>
                  <a:pt x="102" y="3962"/>
                </a:lnTo>
                <a:close/>
                <a:moveTo>
                  <a:pt x="162" y="3981"/>
                </a:moveTo>
                <a:lnTo>
                  <a:pt x="162" y="4042"/>
                </a:lnTo>
                <a:lnTo>
                  <a:pt x="24" y="4042"/>
                </a:lnTo>
                <a:lnTo>
                  <a:pt x="24" y="3904"/>
                </a:lnTo>
                <a:lnTo>
                  <a:pt x="82" y="3904"/>
                </a:lnTo>
                <a:lnTo>
                  <a:pt x="82" y="3981"/>
                </a:lnTo>
                <a:lnTo>
                  <a:pt x="162" y="3981"/>
                </a:lnTo>
                <a:close/>
                <a:moveTo>
                  <a:pt x="80" y="536"/>
                </a:moveTo>
                <a:lnTo>
                  <a:pt x="80" y="575"/>
                </a:lnTo>
                <a:lnTo>
                  <a:pt x="39" y="575"/>
                </a:lnTo>
                <a:lnTo>
                  <a:pt x="39" y="536"/>
                </a:lnTo>
                <a:lnTo>
                  <a:pt x="80" y="536"/>
                </a:lnTo>
                <a:close/>
                <a:moveTo>
                  <a:pt x="162" y="22"/>
                </a:moveTo>
                <a:lnTo>
                  <a:pt x="162" y="82"/>
                </a:lnTo>
                <a:lnTo>
                  <a:pt x="82" y="82"/>
                </a:lnTo>
                <a:lnTo>
                  <a:pt x="82" y="160"/>
                </a:lnTo>
                <a:lnTo>
                  <a:pt x="24" y="160"/>
                </a:lnTo>
                <a:lnTo>
                  <a:pt x="24" y="22"/>
                </a:lnTo>
                <a:lnTo>
                  <a:pt x="162" y="22"/>
                </a:lnTo>
                <a:close/>
                <a:moveTo>
                  <a:pt x="162" y="102"/>
                </a:moveTo>
                <a:lnTo>
                  <a:pt x="162" y="160"/>
                </a:lnTo>
                <a:lnTo>
                  <a:pt x="102" y="160"/>
                </a:lnTo>
                <a:lnTo>
                  <a:pt x="102" y="102"/>
                </a:lnTo>
                <a:lnTo>
                  <a:pt x="162" y="102"/>
                </a:lnTo>
                <a:close/>
                <a:moveTo>
                  <a:pt x="166" y="277"/>
                </a:moveTo>
                <a:lnTo>
                  <a:pt x="166" y="339"/>
                </a:lnTo>
                <a:lnTo>
                  <a:pt x="102" y="339"/>
                </a:lnTo>
                <a:lnTo>
                  <a:pt x="102" y="277"/>
                </a:lnTo>
                <a:lnTo>
                  <a:pt x="166" y="277"/>
                </a:lnTo>
                <a:close/>
                <a:moveTo>
                  <a:pt x="102" y="255"/>
                </a:moveTo>
                <a:lnTo>
                  <a:pt x="102" y="184"/>
                </a:lnTo>
                <a:lnTo>
                  <a:pt x="166" y="184"/>
                </a:lnTo>
                <a:lnTo>
                  <a:pt x="166" y="255"/>
                </a:lnTo>
                <a:lnTo>
                  <a:pt x="102" y="255"/>
                </a:lnTo>
                <a:close/>
                <a:moveTo>
                  <a:pt x="184" y="255"/>
                </a:moveTo>
                <a:lnTo>
                  <a:pt x="184" y="184"/>
                </a:lnTo>
                <a:lnTo>
                  <a:pt x="240" y="184"/>
                </a:lnTo>
                <a:lnTo>
                  <a:pt x="240" y="255"/>
                </a:lnTo>
                <a:lnTo>
                  <a:pt x="184" y="255"/>
                </a:lnTo>
                <a:close/>
                <a:moveTo>
                  <a:pt x="184" y="164"/>
                </a:moveTo>
                <a:lnTo>
                  <a:pt x="184" y="102"/>
                </a:lnTo>
                <a:lnTo>
                  <a:pt x="240" y="102"/>
                </a:lnTo>
                <a:lnTo>
                  <a:pt x="240" y="164"/>
                </a:lnTo>
                <a:lnTo>
                  <a:pt x="184" y="164"/>
                </a:lnTo>
                <a:close/>
                <a:moveTo>
                  <a:pt x="561" y="37"/>
                </a:moveTo>
                <a:lnTo>
                  <a:pt x="561" y="78"/>
                </a:lnTo>
                <a:lnTo>
                  <a:pt x="520" y="78"/>
                </a:lnTo>
                <a:lnTo>
                  <a:pt x="520" y="37"/>
                </a:lnTo>
                <a:lnTo>
                  <a:pt x="561" y="37"/>
                </a:lnTo>
                <a:close/>
                <a:moveTo>
                  <a:pt x="3727" y="164"/>
                </a:moveTo>
                <a:lnTo>
                  <a:pt x="3727" y="102"/>
                </a:lnTo>
                <a:lnTo>
                  <a:pt x="3783" y="102"/>
                </a:lnTo>
                <a:lnTo>
                  <a:pt x="3783" y="164"/>
                </a:lnTo>
                <a:lnTo>
                  <a:pt x="3727" y="164"/>
                </a:lnTo>
                <a:close/>
                <a:moveTo>
                  <a:pt x="3727" y="255"/>
                </a:moveTo>
                <a:lnTo>
                  <a:pt x="3727" y="184"/>
                </a:lnTo>
                <a:lnTo>
                  <a:pt x="3783" y="184"/>
                </a:lnTo>
                <a:lnTo>
                  <a:pt x="3783" y="255"/>
                </a:lnTo>
                <a:lnTo>
                  <a:pt x="3727" y="255"/>
                </a:lnTo>
                <a:close/>
                <a:moveTo>
                  <a:pt x="3865" y="596"/>
                </a:moveTo>
                <a:lnTo>
                  <a:pt x="3865" y="674"/>
                </a:lnTo>
                <a:lnTo>
                  <a:pt x="3925" y="674"/>
                </a:lnTo>
                <a:lnTo>
                  <a:pt x="3925" y="3390"/>
                </a:lnTo>
                <a:lnTo>
                  <a:pt x="3865" y="3390"/>
                </a:lnTo>
                <a:lnTo>
                  <a:pt x="3865" y="3468"/>
                </a:lnTo>
                <a:lnTo>
                  <a:pt x="3813" y="3468"/>
                </a:lnTo>
                <a:lnTo>
                  <a:pt x="3813" y="3619"/>
                </a:lnTo>
                <a:lnTo>
                  <a:pt x="3941" y="3619"/>
                </a:lnTo>
                <a:lnTo>
                  <a:pt x="3941" y="3787"/>
                </a:lnTo>
                <a:lnTo>
                  <a:pt x="3884" y="3787"/>
                </a:lnTo>
                <a:lnTo>
                  <a:pt x="3884" y="3705"/>
                </a:lnTo>
                <a:lnTo>
                  <a:pt x="3783" y="3705"/>
                </a:lnTo>
                <a:lnTo>
                  <a:pt x="3783" y="3787"/>
                </a:lnTo>
                <a:lnTo>
                  <a:pt x="3705" y="3787"/>
                </a:lnTo>
                <a:lnTo>
                  <a:pt x="3705" y="3880"/>
                </a:lnTo>
                <a:lnTo>
                  <a:pt x="3613" y="3880"/>
                </a:lnTo>
                <a:lnTo>
                  <a:pt x="3613" y="3981"/>
                </a:lnTo>
                <a:lnTo>
                  <a:pt x="3705" y="3981"/>
                </a:lnTo>
                <a:lnTo>
                  <a:pt x="3705" y="4040"/>
                </a:lnTo>
                <a:lnTo>
                  <a:pt x="3537" y="4040"/>
                </a:lnTo>
                <a:lnTo>
                  <a:pt x="3537" y="3912"/>
                </a:lnTo>
                <a:lnTo>
                  <a:pt x="3384" y="3912"/>
                </a:lnTo>
                <a:lnTo>
                  <a:pt x="3384" y="3964"/>
                </a:lnTo>
                <a:lnTo>
                  <a:pt x="3308" y="3964"/>
                </a:lnTo>
                <a:lnTo>
                  <a:pt x="3308" y="4025"/>
                </a:lnTo>
                <a:lnTo>
                  <a:pt x="658" y="4025"/>
                </a:lnTo>
                <a:lnTo>
                  <a:pt x="658" y="3964"/>
                </a:lnTo>
                <a:lnTo>
                  <a:pt x="583" y="3964"/>
                </a:lnTo>
                <a:lnTo>
                  <a:pt x="583" y="3912"/>
                </a:lnTo>
                <a:lnTo>
                  <a:pt x="430" y="3912"/>
                </a:lnTo>
                <a:lnTo>
                  <a:pt x="430" y="4040"/>
                </a:lnTo>
                <a:lnTo>
                  <a:pt x="261" y="4040"/>
                </a:lnTo>
                <a:lnTo>
                  <a:pt x="261" y="3981"/>
                </a:lnTo>
                <a:lnTo>
                  <a:pt x="354" y="3981"/>
                </a:lnTo>
                <a:lnTo>
                  <a:pt x="354" y="3880"/>
                </a:lnTo>
                <a:lnTo>
                  <a:pt x="261" y="3880"/>
                </a:lnTo>
                <a:lnTo>
                  <a:pt x="261" y="3787"/>
                </a:lnTo>
                <a:lnTo>
                  <a:pt x="184" y="3787"/>
                </a:lnTo>
                <a:lnTo>
                  <a:pt x="184" y="3705"/>
                </a:lnTo>
                <a:lnTo>
                  <a:pt x="82" y="3705"/>
                </a:lnTo>
                <a:lnTo>
                  <a:pt x="82" y="3787"/>
                </a:lnTo>
                <a:lnTo>
                  <a:pt x="26" y="3787"/>
                </a:lnTo>
                <a:lnTo>
                  <a:pt x="26" y="3619"/>
                </a:lnTo>
                <a:lnTo>
                  <a:pt x="153" y="3619"/>
                </a:lnTo>
                <a:lnTo>
                  <a:pt x="153" y="3468"/>
                </a:lnTo>
                <a:lnTo>
                  <a:pt x="102" y="3468"/>
                </a:lnTo>
                <a:lnTo>
                  <a:pt x="102" y="3390"/>
                </a:lnTo>
                <a:lnTo>
                  <a:pt x="41" y="3390"/>
                </a:lnTo>
                <a:lnTo>
                  <a:pt x="41" y="674"/>
                </a:lnTo>
                <a:lnTo>
                  <a:pt x="102" y="674"/>
                </a:lnTo>
                <a:lnTo>
                  <a:pt x="102" y="596"/>
                </a:lnTo>
                <a:lnTo>
                  <a:pt x="153" y="596"/>
                </a:lnTo>
                <a:lnTo>
                  <a:pt x="153" y="445"/>
                </a:lnTo>
                <a:lnTo>
                  <a:pt x="26" y="445"/>
                </a:lnTo>
                <a:lnTo>
                  <a:pt x="26" y="277"/>
                </a:lnTo>
                <a:lnTo>
                  <a:pt x="82" y="277"/>
                </a:lnTo>
                <a:lnTo>
                  <a:pt x="82" y="359"/>
                </a:lnTo>
                <a:lnTo>
                  <a:pt x="184" y="359"/>
                </a:lnTo>
                <a:lnTo>
                  <a:pt x="184" y="277"/>
                </a:lnTo>
                <a:lnTo>
                  <a:pt x="261" y="277"/>
                </a:lnTo>
                <a:lnTo>
                  <a:pt x="261" y="184"/>
                </a:lnTo>
                <a:lnTo>
                  <a:pt x="354" y="184"/>
                </a:lnTo>
                <a:lnTo>
                  <a:pt x="354" y="82"/>
                </a:lnTo>
                <a:lnTo>
                  <a:pt x="261" y="82"/>
                </a:lnTo>
                <a:lnTo>
                  <a:pt x="261" y="24"/>
                </a:lnTo>
                <a:lnTo>
                  <a:pt x="430" y="24"/>
                </a:lnTo>
                <a:lnTo>
                  <a:pt x="430" y="151"/>
                </a:lnTo>
                <a:lnTo>
                  <a:pt x="583" y="151"/>
                </a:lnTo>
                <a:lnTo>
                  <a:pt x="583" y="100"/>
                </a:lnTo>
                <a:lnTo>
                  <a:pt x="658" y="100"/>
                </a:lnTo>
                <a:lnTo>
                  <a:pt x="658" y="39"/>
                </a:lnTo>
                <a:lnTo>
                  <a:pt x="3308" y="39"/>
                </a:lnTo>
                <a:lnTo>
                  <a:pt x="3308" y="100"/>
                </a:lnTo>
                <a:lnTo>
                  <a:pt x="3384" y="100"/>
                </a:lnTo>
                <a:lnTo>
                  <a:pt x="3384" y="151"/>
                </a:lnTo>
                <a:lnTo>
                  <a:pt x="3537" y="151"/>
                </a:lnTo>
                <a:lnTo>
                  <a:pt x="3537" y="24"/>
                </a:lnTo>
                <a:lnTo>
                  <a:pt x="3705" y="24"/>
                </a:lnTo>
                <a:lnTo>
                  <a:pt x="3705" y="82"/>
                </a:lnTo>
                <a:lnTo>
                  <a:pt x="3613" y="82"/>
                </a:lnTo>
                <a:lnTo>
                  <a:pt x="3613" y="184"/>
                </a:lnTo>
                <a:lnTo>
                  <a:pt x="3705" y="184"/>
                </a:lnTo>
                <a:lnTo>
                  <a:pt x="3705" y="277"/>
                </a:lnTo>
                <a:lnTo>
                  <a:pt x="3783" y="277"/>
                </a:lnTo>
                <a:lnTo>
                  <a:pt x="3783" y="359"/>
                </a:lnTo>
                <a:lnTo>
                  <a:pt x="3884" y="359"/>
                </a:lnTo>
                <a:lnTo>
                  <a:pt x="3884" y="277"/>
                </a:lnTo>
                <a:lnTo>
                  <a:pt x="3941" y="277"/>
                </a:lnTo>
                <a:lnTo>
                  <a:pt x="3941" y="445"/>
                </a:lnTo>
                <a:lnTo>
                  <a:pt x="3813" y="445"/>
                </a:lnTo>
                <a:lnTo>
                  <a:pt x="3813" y="596"/>
                </a:lnTo>
                <a:lnTo>
                  <a:pt x="3865" y="596"/>
                </a:lnTo>
                <a:close/>
                <a:moveTo>
                  <a:pt x="261" y="3962"/>
                </a:moveTo>
                <a:lnTo>
                  <a:pt x="261" y="3899"/>
                </a:lnTo>
                <a:lnTo>
                  <a:pt x="335" y="3899"/>
                </a:lnTo>
                <a:lnTo>
                  <a:pt x="335" y="3962"/>
                </a:lnTo>
                <a:lnTo>
                  <a:pt x="261" y="3962"/>
                </a:lnTo>
                <a:close/>
                <a:moveTo>
                  <a:pt x="261" y="102"/>
                </a:moveTo>
                <a:lnTo>
                  <a:pt x="335" y="102"/>
                </a:lnTo>
                <a:lnTo>
                  <a:pt x="335" y="164"/>
                </a:lnTo>
                <a:lnTo>
                  <a:pt x="261" y="164"/>
                </a:lnTo>
                <a:lnTo>
                  <a:pt x="261" y="102"/>
                </a:lnTo>
                <a:close/>
                <a:moveTo>
                  <a:pt x="3705" y="102"/>
                </a:moveTo>
                <a:lnTo>
                  <a:pt x="3705" y="164"/>
                </a:lnTo>
                <a:lnTo>
                  <a:pt x="3632" y="164"/>
                </a:lnTo>
                <a:lnTo>
                  <a:pt x="3632" y="102"/>
                </a:lnTo>
                <a:lnTo>
                  <a:pt x="3705" y="102"/>
                </a:lnTo>
                <a:close/>
                <a:moveTo>
                  <a:pt x="3705" y="3899"/>
                </a:moveTo>
                <a:lnTo>
                  <a:pt x="3705" y="3962"/>
                </a:lnTo>
                <a:lnTo>
                  <a:pt x="3632" y="3962"/>
                </a:lnTo>
                <a:lnTo>
                  <a:pt x="3632" y="3899"/>
                </a:lnTo>
                <a:lnTo>
                  <a:pt x="3705" y="3899"/>
                </a:lnTo>
                <a:close/>
                <a:moveTo>
                  <a:pt x="3865" y="277"/>
                </a:moveTo>
                <a:lnTo>
                  <a:pt x="3865" y="339"/>
                </a:lnTo>
                <a:lnTo>
                  <a:pt x="3800" y="339"/>
                </a:lnTo>
                <a:lnTo>
                  <a:pt x="3800" y="277"/>
                </a:lnTo>
                <a:lnTo>
                  <a:pt x="3865" y="277"/>
                </a:lnTo>
                <a:close/>
                <a:moveTo>
                  <a:pt x="3865" y="184"/>
                </a:moveTo>
                <a:lnTo>
                  <a:pt x="3865" y="255"/>
                </a:lnTo>
                <a:lnTo>
                  <a:pt x="3800" y="255"/>
                </a:lnTo>
                <a:lnTo>
                  <a:pt x="3800" y="184"/>
                </a:lnTo>
                <a:lnTo>
                  <a:pt x="3865" y="184"/>
                </a:lnTo>
                <a:close/>
                <a:moveTo>
                  <a:pt x="3865" y="102"/>
                </a:moveTo>
                <a:lnTo>
                  <a:pt x="3865" y="160"/>
                </a:lnTo>
                <a:lnTo>
                  <a:pt x="3805" y="160"/>
                </a:lnTo>
                <a:lnTo>
                  <a:pt x="3805" y="102"/>
                </a:lnTo>
                <a:lnTo>
                  <a:pt x="3865" y="102"/>
                </a:lnTo>
                <a:close/>
                <a:moveTo>
                  <a:pt x="3805" y="82"/>
                </a:moveTo>
                <a:lnTo>
                  <a:pt x="3805" y="22"/>
                </a:lnTo>
                <a:lnTo>
                  <a:pt x="3943" y="22"/>
                </a:lnTo>
                <a:lnTo>
                  <a:pt x="3943" y="160"/>
                </a:lnTo>
                <a:lnTo>
                  <a:pt x="3884" y="160"/>
                </a:lnTo>
                <a:lnTo>
                  <a:pt x="3884" y="82"/>
                </a:lnTo>
                <a:lnTo>
                  <a:pt x="3805" y="82"/>
                </a:lnTo>
                <a:close/>
                <a:moveTo>
                  <a:pt x="80" y="3489"/>
                </a:moveTo>
                <a:lnTo>
                  <a:pt x="80" y="3528"/>
                </a:lnTo>
                <a:lnTo>
                  <a:pt x="39" y="3528"/>
                </a:lnTo>
                <a:lnTo>
                  <a:pt x="39" y="3489"/>
                </a:lnTo>
                <a:lnTo>
                  <a:pt x="80" y="3489"/>
                </a:lnTo>
                <a:close/>
                <a:moveTo>
                  <a:pt x="3887" y="575"/>
                </a:moveTo>
                <a:lnTo>
                  <a:pt x="3887" y="536"/>
                </a:lnTo>
                <a:lnTo>
                  <a:pt x="3928" y="536"/>
                </a:lnTo>
                <a:lnTo>
                  <a:pt x="3928" y="575"/>
                </a:lnTo>
                <a:lnTo>
                  <a:pt x="3887" y="575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="ctr"/>
          <a:lstStyle/>
          <a:p>
            <a:pPr algn="ctr"/>
            <a:endParaRPr>
              <a:latin typeface="+mn-ea"/>
            </a:endParaRPr>
          </a:p>
        </p:txBody>
      </p:sp>
      <p:sp>
        <p:nvSpPr>
          <p:cNvPr id="42" name="íšlídè">
            <a:extLst>
              <a:ext uri="{FF2B5EF4-FFF2-40B4-BE49-F238E27FC236}">
                <a16:creationId xmlns:a16="http://schemas.microsoft.com/office/drawing/2014/main" id="{D8287596-66EE-4313-8BD9-C6C05DDF4CAA}"/>
              </a:ext>
            </a:extLst>
          </p:cNvPr>
          <p:cNvSpPr/>
          <p:nvPr/>
        </p:nvSpPr>
        <p:spPr bwMode="auto">
          <a:xfrm>
            <a:off x="4793912" y="2042260"/>
            <a:ext cx="2795608" cy="3173155"/>
          </a:xfrm>
          <a:custGeom>
            <a:avLst/>
            <a:gdLst>
              <a:gd name="T0" fmla="*/ 3515 w 3966"/>
              <a:gd name="T1" fmla="*/ 0 h 4063"/>
              <a:gd name="T2" fmla="*/ 3384 w 3966"/>
              <a:gd name="T3" fmla="*/ 78 h 4063"/>
              <a:gd name="T4" fmla="*/ 499 w 3966"/>
              <a:gd name="T5" fmla="*/ 15 h 4063"/>
              <a:gd name="T6" fmla="*/ 240 w 3966"/>
              <a:gd name="T7" fmla="*/ 82 h 4063"/>
              <a:gd name="T8" fmla="*/ 2 w 3966"/>
              <a:gd name="T9" fmla="*/ 255 h 4063"/>
              <a:gd name="T10" fmla="*/ 17 w 3966"/>
              <a:gd name="T11" fmla="*/ 596 h 4063"/>
              <a:gd name="T12" fmla="*/ 17 w 3966"/>
              <a:gd name="T13" fmla="*/ 3468 h 4063"/>
              <a:gd name="T14" fmla="*/ 2 w 3966"/>
              <a:gd name="T15" fmla="*/ 3809 h 4063"/>
              <a:gd name="T16" fmla="*/ 240 w 3966"/>
              <a:gd name="T17" fmla="*/ 3981 h 4063"/>
              <a:gd name="T18" fmla="*/ 499 w 3966"/>
              <a:gd name="T19" fmla="*/ 4048 h 4063"/>
              <a:gd name="T20" fmla="*/ 3384 w 3966"/>
              <a:gd name="T21" fmla="*/ 3986 h 4063"/>
              <a:gd name="T22" fmla="*/ 3515 w 3966"/>
              <a:gd name="T23" fmla="*/ 4063 h 4063"/>
              <a:gd name="T24" fmla="*/ 3884 w 3966"/>
              <a:gd name="T25" fmla="*/ 3882 h 4063"/>
              <a:gd name="T26" fmla="*/ 3865 w 3966"/>
              <a:gd name="T27" fmla="*/ 3550 h 4063"/>
              <a:gd name="T28" fmla="*/ 3887 w 3966"/>
              <a:gd name="T29" fmla="*/ 652 h 4063"/>
              <a:gd name="T30" fmla="*/ 3835 w 3966"/>
              <a:gd name="T31" fmla="*/ 467 h 4063"/>
              <a:gd name="T32" fmla="*/ 561 w 3966"/>
              <a:gd name="T33" fmla="*/ 4027 h 4063"/>
              <a:gd name="T34" fmla="*/ 3446 w 3966"/>
              <a:gd name="T35" fmla="*/ 78 h 4063"/>
              <a:gd name="T36" fmla="*/ 3805 w 3966"/>
              <a:gd name="T37" fmla="*/ 4042 h 4063"/>
              <a:gd name="T38" fmla="*/ 3805 w 3966"/>
              <a:gd name="T39" fmla="*/ 3962 h 4063"/>
              <a:gd name="T40" fmla="*/ 3865 w 3966"/>
              <a:gd name="T41" fmla="*/ 3724 h 4063"/>
              <a:gd name="T42" fmla="*/ 3865 w 3966"/>
              <a:gd name="T43" fmla="*/ 3809 h 4063"/>
              <a:gd name="T44" fmla="*/ 3783 w 3966"/>
              <a:gd name="T45" fmla="*/ 3880 h 4063"/>
              <a:gd name="T46" fmla="*/ 3446 w 3966"/>
              <a:gd name="T47" fmla="*/ 4027 h 4063"/>
              <a:gd name="T48" fmla="*/ 240 w 3966"/>
              <a:gd name="T49" fmla="*/ 3809 h 4063"/>
              <a:gd name="T50" fmla="*/ 166 w 3966"/>
              <a:gd name="T51" fmla="*/ 3724 h 4063"/>
              <a:gd name="T52" fmla="*/ 102 w 3966"/>
              <a:gd name="T53" fmla="*/ 3880 h 4063"/>
              <a:gd name="T54" fmla="*/ 162 w 3966"/>
              <a:gd name="T55" fmla="*/ 4042 h 4063"/>
              <a:gd name="T56" fmla="*/ 80 w 3966"/>
              <a:gd name="T57" fmla="*/ 575 h 4063"/>
              <a:gd name="T58" fmla="*/ 82 w 3966"/>
              <a:gd name="T59" fmla="*/ 160 h 4063"/>
              <a:gd name="T60" fmla="*/ 102 w 3966"/>
              <a:gd name="T61" fmla="*/ 102 h 4063"/>
              <a:gd name="T62" fmla="*/ 102 w 3966"/>
              <a:gd name="T63" fmla="*/ 255 h 4063"/>
              <a:gd name="T64" fmla="*/ 240 w 3966"/>
              <a:gd name="T65" fmla="*/ 184 h 4063"/>
              <a:gd name="T66" fmla="*/ 184 w 3966"/>
              <a:gd name="T67" fmla="*/ 164 h 4063"/>
              <a:gd name="T68" fmla="*/ 3727 w 3966"/>
              <a:gd name="T69" fmla="*/ 102 h 4063"/>
              <a:gd name="T70" fmla="*/ 3783 w 3966"/>
              <a:gd name="T71" fmla="*/ 255 h 4063"/>
              <a:gd name="T72" fmla="*/ 3865 w 3966"/>
              <a:gd name="T73" fmla="*/ 3468 h 4063"/>
              <a:gd name="T74" fmla="*/ 3783 w 3966"/>
              <a:gd name="T75" fmla="*/ 3705 h 4063"/>
              <a:gd name="T76" fmla="*/ 3705 w 3966"/>
              <a:gd name="T77" fmla="*/ 4040 h 4063"/>
              <a:gd name="T78" fmla="*/ 658 w 3966"/>
              <a:gd name="T79" fmla="*/ 4025 h 4063"/>
              <a:gd name="T80" fmla="*/ 261 w 3966"/>
              <a:gd name="T81" fmla="*/ 3981 h 4063"/>
              <a:gd name="T82" fmla="*/ 82 w 3966"/>
              <a:gd name="T83" fmla="*/ 3705 h 4063"/>
              <a:gd name="T84" fmla="*/ 102 w 3966"/>
              <a:gd name="T85" fmla="*/ 3390 h 4063"/>
              <a:gd name="T86" fmla="*/ 26 w 3966"/>
              <a:gd name="T87" fmla="*/ 445 h 4063"/>
              <a:gd name="T88" fmla="*/ 261 w 3966"/>
              <a:gd name="T89" fmla="*/ 184 h 4063"/>
              <a:gd name="T90" fmla="*/ 583 w 3966"/>
              <a:gd name="T91" fmla="*/ 151 h 4063"/>
              <a:gd name="T92" fmla="*/ 3384 w 3966"/>
              <a:gd name="T93" fmla="*/ 151 h 4063"/>
              <a:gd name="T94" fmla="*/ 3705 w 3966"/>
              <a:gd name="T95" fmla="*/ 184 h 4063"/>
              <a:gd name="T96" fmla="*/ 3941 w 3966"/>
              <a:gd name="T97" fmla="*/ 445 h 4063"/>
              <a:gd name="T98" fmla="*/ 335 w 3966"/>
              <a:gd name="T99" fmla="*/ 3962 h 4063"/>
              <a:gd name="T100" fmla="*/ 3705 w 3966"/>
              <a:gd name="T101" fmla="*/ 102 h 4063"/>
              <a:gd name="T102" fmla="*/ 3632 w 3966"/>
              <a:gd name="T103" fmla="*/ 3962 h 4063"/>
              <a:gd name="T104" fmla="*/ 3865 w 3966"/>
              <a:gd name="T105" fmla="*/ 277 h 4063"/>
              <a:gd name="T106" fmla="*/ 3865 w 3966"/>
              <a:gd name="T107" fmla="*/ 160 h 4063"/>
              <a:gd name="T108" fmla="*/ 3943 w 3966"/>
              <a:gd name="T109" fmla="*/ 160 h 4063"/>
              <a:gd name="T110" fmla="*/ 39 w 3966"/>
              <a:gd name="T111" fmla="*/ 3489 h 40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3966" h="4063">
                <a:moveTo>
                  <a:pt x="3966" y="182"/>
                </a:moveTo>
                <a:lnTo>
                  <a:pt x="3966" y="0"/>
                </a:lnTo>
                <a:lnTo>
                  <a:pt x="3783" y="0"/>
                </a:lnTo>
                <a:lnTo>
                  <a:pt x="3783" y="82"/>
                </a:lnTo>
                <a:lnTo>
                  <a:pt x="3727" y="82"/>
                </a:lnTo>
                <a:lnTo>
                  <a:pt x="3727" y="0"/>
                </a:lnTo>
                <a:lnTo>
                  <a:pt x="3515" y="0"/>
                </a:lnTo>
                <a:lnTo>
                  <a:pt x="3515" y="130"/>
                </a:lnTo>
                <a:lnTo>
                  <a:pt x="3405" y="130"/>
                </a:lnTo>
                <a:lnTo>
                  <a:pt x="3405" y="100"/>
                </a:lnTo>
                <a:lnTo>
                  <a:pt x="3468" y="100"/>
                </a:lnTo>
                <a:lnTo>
                  <a:pt x="3468" y="15"/>
                </a:lnTo>
                <a:lnTo>
                  <a:pt x="3384" y="15"/>
                </a:lnTo>
                <a:lnTo>
                  <a:pt x="3384" y="78"/>
                </a:lnTo>
                <a:lnTo>
                  <a:pt x="3330" y="78"/>
                </a:lnTo>
                <a:lnTo>
                  <a:pt x="3330" y="18"/>
                </a:lnTo>
                <a:lnTo>
                  <a:pt x="637" y="18"/>
                </a:lnTo>
                <a:lnTo>
                  <a:pt x="637" y="78"/>
                </a:lnTo>
                <a:lnTo>
                  <a:pt x="583" y="78"/>
                </a:lnTo>
                <a:lnTo>
                  <a:pt x="583" y="15"/>
                </a:lnTo>
                <a:lnTo>
                  <a:pt x="499" y="15"/>
                </a:lnTo>
                <a:lnTo>
                  <a:pt x="499" y="100"/>
                </a:lnTo>
                <a:lnTo>
                  <a:pt x="561" y="100"/>
                </a:lnTo>
                <a:lnTo>
                  <a:pt x="561" y="130"/>
                </a:lnTo>
                <a:lnTo>
                  <a:pt x="451" y="130"/>
                </a:lnTo>
                <a:lnTo>
                  <a:pt x="451" y="0"/>
                </a:lnTo>
                <a:lnTo>
                  <a:pt x="240" y="0"/>
                </a:lnTo>
                <a:lnTo>
                  <a:pt x="240" y="82"/>
                </a:lnTo>
                <a:lnTo>
                  <a:pt x="184" y="82"/>
                </a:lnTo>
                <a:lnTo>
                  <a:pt x="184" y="0"/>
                </a:lnTo>
                <a:lnTo>
                  <a:pt x="0" y="0"/>
                </a:lnTo>
                <a:lnTo>
                  <a:pt x="0" y="182"/>
                </a:lnTo>
                <a:lnTo>
                  <a:pt x="82" y="182"/>
                </a:lnTo>
                <a:lnTo>
                  <a:pt x="82" y="255"/>
                </a:lnTo>
                <a:lnTo>
                  <a:pt x="2" y="255"/>
                </a:lnTo>
                <a:lnTo>
                  <a:pt x="2" y="467"/>
                </a:lnTo>
                <a:lnTo>
                  <a:pt x="132" y="467"/>
                </a:lnTo>
                <a:lnTo>
                  <a:pt x="132" y="575"/>
                </a:lnTo>
                <a:lnTo>
                  <a:pt x="102" y="575"/>
                </a:lnTo>
                <a:lnTo>
                  <a:pt x="102" y="514"/>
                </a:lnTo>
                <a:lnTo>
                  <a:pt x="17" y="514"/>
                </a:lnTo>
                <a:lnTo>
                  <a:pt x="17" y="596"/>
                </a:lnTo>
                <a:lnTo>
                  <a:pt x="80" y="596"/>
                </a:lnTo>
                <a:lnTo>
                  <a:pt x="80" y="652"/>
                </a:lnTo>
                <a:lnTo>
                  <a:pt x="20" y="652"/>
                </a:lnTo>
                <a:lnTo>
                  <a:pt x="20" y="3411"/>
                </a:lnTo>
                <a:lnTo>
                  <a:pt x="80" y="3411"/>
                </a:lnTo>
                <a:lnTo>
                  <a:pt x="80" y="3468"/>
                </a:lnTo>
                <a:lnTo>
                  <a:pt x="17" y="3468"/>
                </a:lnTo>
                <a:lnTo>
                  <a:pt x="17" y="3550"/>
                </a:lnTo>
                <a:lnTo>
                  <a:pt x="102" y="3550"/>
                </a:lnTo>
                <a:lnTo>
                  <a:pt x="102" y="3489"/>
                </a:lnTo>
                <a:lnTo>
                  <a:pt x="132" y="3489"/>
                </a:lnTo>
                <a:lnTo>
                  <a:pt x="132" y="3597"/>
                </a:lnTo>
                <a:lnTo>
                  <a:pt x="2" y="3597"/>
                </a:lnTo>
                <a:lnTo>
                  <a:pt x="2" y="3809"/>
                </a:lnTo>
                <a:lnTo>
                  <a:pt x="82" y="3809"/>
                </a:lnTo>
                <a:lnTo>
                  <a:pt x="82" y="3882"/>
                </a:lnTo>
                <a:lnTo>
                  <a:pt x="0" y="3882"/>
                </a:lnTo>
                <a:lnTo>
                  <a:pt x="0" y="4063"/>
                </a:lnTo>
                <a:lnTo>
                  <a:pt x="184" y="4063"/>
                </a:lnTo>
                <a:lnTo>
                  <a:pt x="184" y="3981"/>
                </a:lnTo>
                <a:lnTo>
                  <a:pt x="240" y="3981"/>
                </a:lnTo>
                <a:lnTo>
                  <a:pt x="240" y="4063"/>
                </a:lnTo>
                <a:lnTo>
                  <a:pt x="451" y="4063"/>
                </a:lnTo>
                <a:lnTo>
                  <a:pt x="451" y="3934"/>
                </a:lnTo>
                <a:lnTo>
                  <a:pt x="561" y="3934"/>
                </a:lnTo>
                <a:lnTo>
                  <a:pt x="561" y="3964"/>
                </a:lnTo>
                <a:lnTo>
                  <a:pt x="499" y="3964"/>
                </a:lnTo>
                <a:lnTo>
                  <a:pt x="499" y="4048"/>
                </a:lnTo>
                <a:lnTo>
                  <a:pt x="583" y="4048"/>
                </a:lnTo>
                <a:lnTo>
                  <a:pt x="583" y="3986"/>
                </a:lnTo>
                <a:lnTo>
                  <a:pt x="637" y="3986"/>
                </a:lnTo>
                <a:lnTo>
                  <a:pt x="637" y="4046"/>
                </a:lnTo>
                <a:lnTo>
                  <a:pt x="3330" y="4046"/>
                </a:lnTo>
                <a:lnTo>
                  <a:pt x="3330" y="3986"/>
                </a:lnTo>
                <a:lnTo>
                  <a:pt x="3384" y="3986"/>
                </a:lnTo>
                <a:lnTo>
                  <a:pt x="3384" y="4048"/>
                </a:lnTo>
                <a:lnTo>
                  <a:pt x="3468" y="4048"/>
                </a:lnTo>
                <a:lnTo>
                  <a:pt x="3468" y="3964"/>
                </a:lnTo>
                <a:lnTo>
                  <a:pt x="3405" y="3964"/>
                </a:lnTo>
                <a:lnTo>
                  <a:pt x="3405" y="3934"/>
                </a:lnTo>
                <a:lnTo>
                  <a:pt x="3515" y="3934"/>
                </a:lnTo>
                <a:lnTo>
                  <a:pt x="3515" y="4063"/>
                </a:lnTo>
                <a:lnTo>
                  <a:pt x="3727" y="4063"/>
                </a:lnTo>
                <a:lnTo>
                  <a:pt x="3727" y="3981"/>
                </a:lnTo>
                <a:lnTo>
                  <a:pt x="3783" y="3981"/>
                </a:lnTo>
                <a:lnTo>
                  <a:pt x="3783" y="4063"/>
                </a:lnTo>
                <a:lnTo>
                  <a:pt x="3966" y="4063"/>
                </a:lnTo>
                <a:lnTo>
                  <a:pt x="3966" y="3882"/>
                </a:lnTo>
                <a:lnTo>
                  <a:pt x="3884" y="3882"/>
                </a:lnTo>
                <a:lnTo>
                  <a:pt x="3884" y="3809"/>
                </a:lnTo>
                <a:lnTo>
                  <a:pt x="3964" y="3809"/>
                </a:lnTo>
                <a:lnTo>
                  <a:pt x="3964" y="3597"/>
                </a:lnTo>
                <a:lnTo>
                  <a:pt x="3835" y="3597"/>
                </a:lnTo>
                <a:lnTo>
                  <a:pt x="3835" y="3489"/>
                </a:lnTo>
                <a:lnTo>
                  <a:pt x="3865" y="3489"/>
                </a:lnTo>
                <a:lnTo>
                  <a:pt x="3865" y="3550"/>
                </a:lnTo>
                <a:lnTo>
                  <a:pt x="3949" y="3550"/>
                </a:lnTo>
                <a:lnTo>
                  <a:pt x="3949" y="3468"/>
                </a:lnTo>
                <a:lnTo>
                  <a:pt x="3887" y="3468"/>
                </a:lnTo>
                <a:lnTo>
                  <a:pt x="3887" y="3411"/>
                </a:lnTo>
                <a:lnTo>
                  <a:pt x="3947" y="3411"/>
                </a:lnTo>
                <a:lnTo>
                  <a:pt x="3947" y="652"/>
                </a:lnTo>
                <a:lnTo>
                  <a:pt x="3887" y="652"/>
                </a:lnTo>
                <a:lnTo>
                  <a:pt x="3887" y="596"/>
                </a:lnTo>
                <a:lnTo>
                  <a:pt x="3949" y="596"/>
                </a:lnTo>
                <a:lnTo>
                  <a:pt x="3949" y="514"/>
                </a:lnTo>
                <a:lnTo>
                  <a:pt x="3865" y="514"/>
                </a:lnTo>
                <a:lnTo>
                  <a:pt x="3865" y="575"/>
                </a:lnTo>
                <a:lnTo>
                  <a:pt x="3835" y="575"/>
                </a:lnTo>
                <a:lnTo>
                  <a:pt x="3835" y="467"/>
                </a:lnTo>
                <a:lnTo>
                  <a:pt x="3964" y="467"/>
                </a:lnTo>
                <a:lnTo>
                  <a:pt x="3964" y="255"/>
                </a:lnTo>
                <a:lnTo>
                  <a:pt x="3884" y="255"/>
                </a:lnTo>
                <a:lnTo>
                  <a:pt x="3884" y="182"/>
                </a:lnTo>
                <a:lnTo>
                  <a:pt x="3966" y="182"/>
                </a:lnTo>
                <a:close/>
                <a:moveTo>
                  <a:pt x="561" y="3986"/>
                </a:moveTo>
                <a:lnTo>
                  <a:pt x="561" y="4027"/>
                </a:lnTo>
                <a:lnTo>
                  <a:pt x="520" y="4027"/>
                </a:lnTo>
                <a:lnTo>
                  <a:pt x="520" y="3986"/>
                </a:lnTo>
                <a:lnTo>
                  <a:pt x="561" y="3986"/>
                </a:lnTo>
                <a:close/>
                <a:moveTo>
                  <a:pt x="3405" y="78"/>
                </a:moveTo>
                <a:lnTo>
                  <a:pt x="3405" y="37"/>
                </a:lnTo>
                <a:lnTo>
                  <a:pt x="3446" y="37"/>
                </a:lnTo>
                <a:lnTo>
                  <a:pt x="3446" y="78"/>
                </a:lnTo>
                <a:lnTo>
                  <a:pt x="3405" y="78"/>
                </a:lnTo>
                <a:close/>
                <a:moveTo>
                  <a:pt x="3887" y="3528"/>
                </a:moveTo>
                <a:lnTo>
                  <a:pt x="3887" y="3489"/>
                </a:lnTo>
                <a:lnTo>
                  <a:pt x="3928" y="3489"/>
                </a:lnTo>
                <a:lnTo>
                  <a:pt x="3928" y="3528"/>
                </a:lnTo>
                <a:lnTo>
                  <a:pt x="3887" y="3528"/>
                </a:lnTo>
                <a:close/>
                <a:moveTo>
                  <a:pt x="3805" y="4042"/>
                </a:moveTo>
                <a:lnTo>
                  <a:pt x="3805" y="3981"/>
                </a:lnTo>
                <a:lnTo>
                  <a:pt x="3884" y="3981"/>
                </a:lnTo>
                <a:lnTo>
                  <a:pt x="3884" y="3904"/>
                </a:lnTo>
                <a:lnTo>
                  <a:pt x="3943" y="3904"/>
                </a:lnTo>
                <a:lnTo>
                  <a:pt x="3943" y="4042"/>
                </a:lnTo>
                <a:lnTo>
                  <a:pt x="3805" y="4042"/>
                </a:lnTo>
                <a:close/>
                <a:moveTo>
                  <a:pt x="3805" y="3962"/>
                </a:moveTo>
                <a:lnTo>
                  <a:pt x="3805" y="3904"/>
                </a:lnTo>
                <a:lnTo>
                  <a:pt x="3865" y="3904"/>
                </a:lnTo>
                <a:lnTo>
                  <a:pt x="3865" y="3962"/>
                </a:lnTo>
                <a:lnTo>
                  <a:pt x="3805" y="3962"/>
                </a:lnTo>
                <a:close/>
                <a:moveTo>
                  <a:pt x="3800" y="3787"/>
                </a:moveTo>
                <a:lnTo>
                  <a:pt x="3800" y="3724"/>
                </a:lnTo>
                <a:lnTo>
                  <a:pt x="3865" y="3724"/>
                </a:lnTo>
                <a:lnTo>
                  <a:pt x="3865" y="3787"/>
                </a:lnTo>
                <a:lnTo>
                  <a:pt x="3800" y="3787"/>
                </a:lnTo>
                <a:close/>
                <a:moveTo>
                  <a:pt x="3865" y="3809"/>
                </a:moveTo>
                <a:lnTo>
                  <a:pt x="3865" y="3880"/>
                </a:lnTo>
                <a:lnTo>
                  <a:pt x="3800" y="3880"/>
                </a:lnTo>
                <a:lnTo>
                  <a:pt x="3800" y="3809"/>
                </a:lnTo>
                <a:lnTo>
                  <a:pt x="3865" y="3809"/>
                </a:lnTo>
                <a:close/>
                <a:moveTo>
                  <a:pt x="3783" y="3899"/>
                </a:moveTo>
                <a:lnTo>
                  <a:pt x="3783" y="3962"/>
                </a:lnTo>
                <a:lnTo>
                  <a:pt x="3727" y="3962"/>
                </a:lnTo>
                <a:lnTo>
                  <a:pt x="3727" y="3899"/>
                </a:lnTo>
                <a:lnTo>
                  <a:pt x="3783" y="3899"/>
                </a:lnTo>
                <a:close/>
                <a:moveTo>
                  <a:pt x="3783" y="3809"/>
                </a:moveTo>
                <a:lnTo>
                  <a:pt x="3783" y="3880"/>
                </a:lnTo>
                <a:lnTo>
                  <a:pt x="3727" y="3880"/>
                </a:lnTo>
                <a:lnTo>
                  <a:pt x="3727" y="3809"/>
                </a:lnTo>
                <a:lnTo>
                  <a:pt x="3783" y="3809"/>
                </a:lnTo>
                <a:close/>
                <a:moveTo>
                  <a:pt x="3405" y="4027"/>
                </a:moveTo>
                <a:lnTo>
                  <a:pt x="3405" y="3986"/>
                </a:lnTo>
                <a:lnTo>
                  <a:pt x="3446" y="3986"/>
                </a:lnTo>
                <a:lnTo>
                  <a:pt x="3446" y="4027"/>
                </a:lnTo>
                <a:lnTo>
                  <a:pt x="3405" y="4027"/>
                </a:lnTo>
                <a:close/>
                <a:moveTo>
                  <a:pt x="240" y="3899"/>
                </a:moveTo>
                <a:lnTo>
                  <a:pt x="240" y="3962"/>
                </a:lnTo>
                <a:lnTo>
                  <a:pt x="184" y="3962"/>
                </a:lnTo>
                <a:lnTo>
                  <a:pt x="184" y="3899"/>
                </a:lnTo>
                <a:lnTo>
                  <a:pt x="240" y="3899"/>
                </a:lnTo>
                <a:close/>
                <a:moveTo>
                  <a:pt x="240" y="3809"/>
                </a:moveTo>
                <a:lnTo>
                  <a:pt x="240" y="3880"/>
                </a:lnTo>
                <a:lnTo>
                  <a:pt x="184" y="3880"/>
                </a:lnTo>
                <a:lnTo>
                  <a:pt x="184" y="3809"/>
                </a:lnTo>
                <a:lnTo>
                  <a:pt x="240" y="3809"/>
                </a:lnTo>
                <a:close/>
                <a:moveTo>
                  <a:pt x="102" y="3787"/>
                </a:moveTo>
                <a:lnTo>
                  <a:pt x="102" y="3724"/>
                </a:lnTo>
                <a:lnTo>
                  <a:pt x="166" y="3724"/>
                </a:lnTo>
                <a:lnTo>
                  <a:pt x="166" y="3787"/>
                </a:lnTo>
                <a:lnTo>
                  <a:pt x="102" y="3787"/>
                </a:lnTo>
                <a:close/>
                <a:moveTo>
                  <a:pt x="102" y="3880"/>
                </a:moveTo>
                <a:lnTo>
                  <a:pt x="102" y="3809"/>
                </a:lnTo>
                <a:lnTo>
                  <a:pt x="166" y="3809"/>
                </a:lnTo>
                <a:lnTo>
                  <a:pt x="166" y="3880"/>
                </a:lnTo>
                <a:lnTo>
                  <a:pt x="102" y="3880"/>
                </a:lnTo>
                <a:close/>
                <a:moveTo>
                  <a:pt x="102" y="3962"/>
                </a:moveTo>
                <a:lnTo>
                  <a:pt x="102" y="3904"/>
                </a:lnTo>
                <a:lnTo>
                  <a:pt x="162" y="3904"/>
                </a:lnTo>
                <a:lnTo>
                  <a:pt x="162" y="3962"/>
                </a:lnTo>
                <a:lnTo>
                  <a:pt x="102" y="3962"/>
                </a:lnTo>
                <a:close/>
                <a:moveTo>
                  <a:pt x="162" y="3981"/>
                </a:moveTo>
                <a:lnTo>
                  <a:pt x="162" y="4042"/>
                </a:lnTo>
                <a:lnTo>
                  <a:pt x="24" y="4042"/>
                </a:lnTo>
                <a:lnTo>
                  <a:pt x="24" y="3904"/>
                </a:lnTo>
                <a:lnTo>
                  <a:pt x="82" y="3904"/>
                </a:lnTo>
                <a:lnTo>
                  <a:pt x="82" y="3981"/>
                </a:lnTo>
                <a:lnTo>
                  <a:pt x="162" y="3981"/>
                </a:lnTo>
                <a:close/>
                <a:moveTo>
                  <a:pt x="80" y="536"/>
                </a:moveTo>
                <a:lnTo>
                  <a:pt x="80" y="575"/>
                </a:lnTo>
                <a:lnTo>
                  <a:pt x="39" y="575"/>
                </a:lnTo>
                <a:lnTo>
                  <a:pt x="39" y="536"/>
                </a:lnTo>
                <a:lnTo>
                  <a:pt x="80" y="536"/>
                </a:lnTo>
                <a:close/>
                <a:moveTo>
                  <a:pt x="162" y="22"/>
                </a:moveTo>
                <a:lnTo>
                  <a:pt x="162" y="82"/>
                </a:lnTo>
                <a:lnTo>
                  <a:pt x="82" y="82"/>
                </a:lnTo>
                <a:lnTo>
                  <a:pt x="82" y="160"/>
                </a:lnTo>
                <a:lnTo>
                  <a:pt x="24" y="160"/>
                </a:lnTo>
                <a:lnTo>
                  <a:pt x="24" y="22"/>
                </a:lnTo>
                <a:lnTo>
                  <a:pt x="162" y="22"/>
                </a:lnTo>
                <a:close/>
                <a:moveTo>
                  <a:pt x="162" y="102"/>
                </a:moveTo>
                <a:lnTo>
                  <a:pt x="162" y="160"/>
                </a:lnTo>
                <a:lnTo>
                  <a:pt x="102" y="160"/>
                </a:lnTo>
                <a:lnTo>
                  <a:pt x="102" y="102"/>
                </a:lnTo>
                <a:lnTo>
                  <a:pt x="162" y="102"/>
                </a:lnTo>
                <a:close/>
                <a:moveTo>
                  <a:pt x="166" y="277"/>
                </a:moveTo>
                <a:lnTo>
                  <a:pt x="166" y="339"/>
                </a:lnTo>
                <a:lnTo>
                  <a:pt x="102" y="339"/>
                </a:lnTo>
                <a:lnTo>
                  <a:pt x="102" y="277"/>
                </a:lnTo>
                <a:lnTo>
                  <a:pt x="166" y="277"/>
                </a:lnTo>
                <a:close/>
                <a:moveTo>
                  <a:pt x="102" y="255"/>
                </a:moveTo>
                <a:lnTo>
                  <a:pt x="102" y="184"/>
                </a:lnTo>
                <a:lnTo>
                  <a:pt x="166" y="184"/>
                </a:lnTo>
                <a:lnTo>
                  <a:pt x="166" y="255"/>
                </a:lnTo>
                <a:lnTo>
                  <a:pt x="102" y="255"/>
                </a:lnTo>
                <a:close/>
                <a:moveTo>
                  <a:pt x="184" y="255"/>
                </a:moveTo>
                <a:lnTo>
                  <a:pt x="184" y="184"/>
                </a:lnTo>
                <a:lnTo>
                  <a:pt x="240" y="184"/>
                </a:lnTo>
                <a:lnTo>
                  <a:pt x="240" y="255"/>
                </a:lnTo>
                <a:lnTo>
                  <a:pt x="184" y="255"/>
                </a:lnTo>
                <a:close/>
                <a:moveTo>
                  <a:pt x="184" y="164"/>
                </a:moveTo>
                <a:lnTo>
                  <a:pt x="184" y="102"/>
                </a:lnTo>
                <a:lnTo>
                  <a:pt x="240" y="102"/>
                </a:lnTo>
                <a:lnTo>
                  <a:pt x="240" y="164"/>
                </a:lnTo>
                <a:lnTo>
                  <a:pt x="184" y="164"/>
                </a:lnTo>
                <a:close/>
                <a:moveTo>
                  <a:pt x="561" y="37"/>
                </a:moveTo>
                <a:lnTo>
                  <a:pt x="561" y="78"/>
                </a:lnTo>
                <a:lnTo>
                  <a:pt x="520" y="78"/>
                </a:lnTo>
                <a:lnTo>
                  <a:pt x="520" y="37"/>
                </a:lnTo>
                <a:lnTo>
                  <a:pt x="561" y="37"/>
                </a:lnTo>
                <a:close/>
                <a:moveTo>
                  <a:pt x="3727" y="164"/>
                </a:moveTo>
                <a:lnTo>
                  <a:pt x="3727" y="102"/>
                </a:lnTo>
                <a:lnTo>
                  <a:pt x="3783" y="102"/>
                </a:lnTo>
                <a:lnTo>
                  <a:pt x="3783" y="164"/>
                </a:lnTo>
                <a:lnTo>
                  <a:pt x="3727" y="164"/>
                </a:lnTo>
                <a:close/>
                <a:moveTo>
                  <a:pt x="3727" y="255"/>
                </a:moveTo>
                <a:lnTo>
                  <a:pt x="3727" y="184"/>
                </a:lnTo>
                <a:lnTo>
                  <a:pt x="3783" y="184"/>
                </a:lnTo>
                <a:lnTo>
                  <a:pt x="3783" y="255"/>
                </a:lnTo>
                <a:lnTo>
                  <a:pt x="3727" y="255"/>
                </a:lnTo>
                <a:close/>
                <a:moveTo>
                  <a:pt x="3865" y="596"/>
                </a:moveTo>
                <a:lnTo>
                  <a:pt x="3865" y="674"/>
                </a:lnTo>
                <a:lnTo>
                  <a:pt x="3925" y="674"/>
                </a:lnTo>
                <a:lnTo>
                  <a:pt x="3925" y="3390"/>
                </a:lnTo>
                <a:lnTo>
                  <a:pt x="3865" y="3390"/>
                </a:lnTo>
                <a:lnTo>
                  <a:pt x="3865" y="3468"/>
                </a:lnTo>
                <a:lnTo>
                  <a:pt x="3813" y="3468"/>
                </a:lnTo>
                <a:lnTo>
                  <a:pt x="3813" y="3619"/>
                </a:lnTo>
                <a:lnTo>
                  <a:pt x="3941" y="3619"/>
                </a:lnTo>
                <a:lnTo>
                  <a:pt x="3941" y="3787"/>
                </a:lnTo>
                <a:lnTo>
                  <a:pt x="3884" y="3787"/>
                </a:lnTo>
                <a:lnTo>
                  <a:pt x="3884" y="3705"/>
                </a:lnTo>
                <a:lnTo>
                  <a:pt x="3783" y="3705"/>
                </a:lnTo>
                <a:lnTo>
                  <a:pt x="3783" y="3787"/>
                </a:lnTo>
                <a:lnTo>
                  <a:pt x="3705" y="3787"/>
                </a:lnTo>
                <a:lnTo>
                  <a:pt x="3705" y="3880"/>
                </a:lnTo>
                <a:lnTo>
                  <a:pt x="3613" y="3880"/>
                </a:lnTo>
                <a:lnTo>
                  <a:pt x="3613" y="3981"/>
                </a:lnTo>
                <a:lnTo>
                  <a:pt x="3705" y="3981"/>
                </a:lnTo>
                <a:lnTo>
                  <a:pt x="3705" y="4040"/>
                </a:lnTo>
                <a:lnTo>
                  <a:pt x="3537" y="4040"/>
                </a:lnTo>
                <a:lnTo>
                  <a:pt x="3537" y="3912"/>
                </a:lnTo>
                <a:lnTo>
                  <a:pt x="3384" y="3912"/>
                </a:lnTo>
                <a:lnTo>
                  <a:pt x="3384" y="3964"/>
                </a:lnTo>
                <a:lnTo>
                  <a:pt x="3308" y="3964"/>
                </a:lnTo>
                <a:lnTo>
                  <a:pt x="3308" y="4025"/>
                </a:lnTo>
                <a:lnTo>
                  <a:pt x="658" y="4025"/>
                </a:lnTo>
                <a:lnTo>
                  <a:pt x="658" y="3964"/>
                </a:lnTo>
                <a:lnTo>
                  <a:pt x="583" y="3964"/>
                </a:lnTo>
                <a:lnTo>
                  <a:pt x="583" y="3912"/>
                </a:lnTo>
                <a:lnTo>
                  <a:pt x="430" y="3912"/>
                </a:lnTo>
                <a:lnTo>
                  <a:pt x="430" y="4040"/>
                </a:lnTo>
                <a:lnTo>
                  <a:pt x="261" y="4040"/>
                </a:lnTo>
                <a:lnTo>
                  <a:pt x="261" y="3981"/>
                </a:lnTo>
                <a:lnTo>
                  <a:pt x="354" y="3981"/>
                </a:lnTo>
                <a:lnTo>
                  <a:pt x="354" y="3880"/>
                </a:lnTo>
                <a:lnTo>
                  <a:pt x="261" y="3880"/>
                </a:lnTo>
                <a:lnTo>
                  <a:pt x="261" y="3787"/>
                </a:lnTo>
                <a:lnTo>
                  <a:pt x="184" y="3787"/>
                </a:lnTo>
                <a:lnTo>
                  <a:pt x="184" y="3705"/>
                </a:lnTo>
                <a:lnTo>
                  <a:pt x="82" y="3705"/>
                </a:lnTo>
                <a:lnTo>
                  <a:pt x="82" y="3787"/>
                </a:lnTo>
                <a:lnTo>
                  <a:pt x="26" y="3787"/>
                </a:lnTo>
                <a:lnTo>
                  <a:pt x="26" y="3619"/>
                </a:lnTo>
                <a:lnTo>
                  <a:pt x="153" y="3619"/>
                </a:lnTo>
                <a:lnTo>
                  <a:pt x="153" y="3468"/>
                </a:lnTo>
                <a:lnTo>
                  <a:pt x="102" y="3468"/>
                </a:lnTo>
                <a:lnTo>
                  <a:pt x="102" y="3390"/>
                </a:lnTo>
                <a:lnTo>
                  <a:pt x="41" y="3390"/>
                </a:lnTo>
                <a:lnTo>
                  <a:pt x="41" y="674"/>
                </a:lnTo>
                <a:lnTo>
                  <a:pt x="102" y="674"/>
                </a:lnTo>
                <a:lnTo>
                  <a:pt x="102" y="596"/>
                </a:lnTo>
                <a:lnTo>
                  <a:pt x="153" y="596"/>
                </a:lnTo>
                <a:lnTo>
                  <a:pt x="153" y="445"/>
                </a:lnTo>
                <a:lnTo>
                  <a:pt x="26" y="445"/>
                </a:lnTo>
                <a:lnTo>
                  <a:pt x="26" y="277"/>
                </a:lnTo>
                <a:lnTo>
                  <a:pt x="82" y="277"/>
                </a:lnTo>
                <a:lnTo>
                  <a:pt x="82" y="359"/>
                </a:lnTo>
                <a:lnTo>
                  <a:pt x="184" y="359"/>
                </a:lnTo>
                <a:lnTo>
                  <a:pt x="184" y="277"/>
                </a:lnTo>
                <a:lnTo>
                  <a:pt x="261" y="277"/>
                </a:lnTo>
                <a:lnTo>
                  <a:pt x="261" y="184"/>
                </a:lnTo>
                <a:lnTo>
                  <a:pt x="354" y="184"/>
                </a:lnTo>
                <a:lnTo>
                  <a:pt x="354" y="82"/>
                </a:lnTo>
                <a:lnTo>
                  <a:pt x="261" y="82"/>
                </a:lnTo>
                <a:lnTo>
                  <a:pt x="261" y="24"/>
                </a:lnTo>
                <a:lnTo>
                  <a:pt x="430" y="24"/>
                </a:lnTo>
                <a:lnTo>
                  <a:pt x="430" y="151"/>
                </a:lnTo>
                <a:lnTo>
                  <a:pt x="583" y="151"/>
                </a:lnTo>
                <a:lnTo>
                  <a:pt x="583" y="100"/>
                </a:lnTo>
                <a:lnTo>
                  <a:pt x="658" y="100"/>
                </a:lnTo>
                <a:lnTo>
                  <a:pt x="658" y="39"/>
                </a:lnTo>
                <a:lnTo>
                  <a:pt x="3308" y="39"/>
                </a:lnTo>
                <a:lnTo>
                  <a:pt x="3308" y="100"/>
                </a:lnTo>
                <a:lnTo>
                  <a:pt x="3384" y="100"/>
                </a:lnTo>
                <a:lnTo>
                  <a:pt x="3384" y="151"/>
                </a:lnTo>
                <a:lnTo>
                  <a:pt x="3537" y="151"/>
                </a:lnTo>
                <a:lnTo>
                  <a:pt x="3537" y="24"/>
                </a:lnTo>
                <a:lnTo>
                  <a:pt x="3705" y="24"/>
                </a:lnTo>
                <a:lnTo>
                  <a:pt x="3705" y="82"/>
                </a:lnTo>
                <a:lnTo>
                  <a:pt x="3613" y="82"/>
                </a:lnTo>
                <a:lnTo>
                  <a:pt x="3613" y="184"/>
                </a:lnTo>
                <a:lnTo>
                  <a:pt x="3705" y="184"/>
                </a:lnTo>
                <a:lnTo>
                  <a:pt x="3705" y="277"/>
                </a:lnTo>
                <a:lnTo>
                  <a:pt x="3783" y="277"/>
                </a:lnTo>
                <a:lnTo>
                  <a:pt x="3783" y="359"/>
                </a:lnTo>
                <a:lnTo>
                  <a:pt x="3884" y="359"/>
                </a:lnTo>
                <a:lnTo>
                  <a:pt x="3884" y="277"/>
                </a:lnTo>
                <a:lnTo>
                  <a:pt x="3941" y="277"/>
                </a:lnTo>
                <a:lnTo>
                  <a:pt x="3941" y="445"/>
                </a:lnTo>
                <a:lnTo>
                  <a:pt x="3813" y="445"/>
                </a:lnTo>
                <a:lnTo>
                  <a:pt x="3813" y="596"/>
                </a:lnTo>
                <a:lnTo>
                  <a:pt x="3865" y="596"/>
                </a:lnTo>
                <a:close/>
                <a:moveTo>
                  <a:pt x="261" y="3962"/>
                </a:moveTo>
                <a:lnTo>
                  <a:pt x="261" y="3899"/>
                </a:lnTo>
                <a:lnTo>
                  <a:pt x="335" y="3899"/>
                </a:lnTo>
                <a:lnTo>
                  <a:pt x="335" y="3962"/>
                </a:lnTo>
                <a:lnTo>
                  <a:pt x="261" y="3962"/>
                </a:lnTo>
                <a:close/>
                <a:moveTo>
                  <a:pt x="261" y="102"/>
                </a:moveTo>
                <a:lnTo>
                  <a:pt x="335" y="102"/>
                </a:lnTo>
                <a:lnTo>
                  <a:pt x="335" y="164"/>
                </a:lnTo>
                <a:lnTo>
                  <a:pt x="261" y="164"/>
                </a:lnTo>
                <a:lnTo>
                  <a:pt x="261" y="102"/>
                </a:lnTo>
                <a:close/>
                <a:moveTo>
                  <a:pt x="3705" y="102"/>
                </a:moveTo>
                <a:lnTo>
                  <a:pt x="3705" y="164"/>
                </a:lnTo>
                <a:lnTo>
                  <a:pt x="3632" y="164"/>
                </a:lnTo>
                <a:lnTo>
                  <a:pt x="3632" y="102"/>
                </a:lnTo>
                <a:lnTo>
                  <a:pt x="3705" y="102"/>
                </a:lnTo>
                <a:close/>
                <a:moveTo>
                  <a:pt x="3705" y="3899"/>
                </a:moveTo>
                <a:lnTo>
                  <a:pt x="3705" y="3962"/>
                </a:lnTo>
                <a:lnTo>
                  <a:pt x="3632" y="3962"/>
                </a:lnTo>
                <a:lnTo>
                  <a:pt x="3632" y="3899"/>
                </a:lnTo>
                <a:lnTo>
                  <a:pt x="3705" y="3899"/>
                </a:lnTo>
                <a:close/>
                <a:moveTo>
                  <a:pt x="3865" y="277"/>
                </a:moveTo>
                <a:lnTo>
                  <a:pt x="3865" y="339"/>
                </a:lnTo>
                <a:lnTo>
                  <a:pt x="3800" y="339"/>
                </a:lnTo>
                <a:lnTo>
                  <a:pt x="3800" y="277"/>
                </a:lnTo>
                <a:lnTo>
                  <a:pt x="3865" y="277"/>
                </a:lnTo>
                <a:close/>
                <a:moveTo>
                  <a:pt x="3865" y="184"/>
                </a:moveTo>
                <a:lnTo>
                  <a:pt x="3865" y="255"/>
                </a:lnTo>
                <a:lnTo>
                  <a:pt x="3800" y="255"/>
                </a:lnTo>
                <a:lnTo>
                  <a:pt x="3800" y="184"/>
                </a:lnTo>
                <a:lnTo>
                  <a:pt x="3865" y="184"/>
                </a:lnTo>
                <a:close/>
                <a:moveTo>
                  <a:pt x="3865" y="102"/>
                </a:moveTo>
                <a:lnTo>
                  <a:pt x="3865" y="160"/>
                </a:lnTo>
                <a:lnTo>
                  <a:pt x="3805" y="160"/>
                </a:lnTo>
                <a:lnTo>
                  <a:pt x="3805" y="102"/>
                </a:lnTo>
                <a:lnTo>
                  <a:pt x="3865" y="102"/>
                </a:lnTo>
                <a:close/>
                <a:moveTo>
                  <a:pt x="3805" y="82"/>
                </a:moveTo>
                <a:lnTo>
                  <a:pt x="3805" y="22"/>
                </a:lnTo>
                <a:lnTo>
                  <a:pt x="3943" y="22"/>
                </a:lnTo>
                <a:lnTo>
                  <a:pt x="3943" y="160"/>
                </a:lnTo>
                <a:lnTo>
                  <a:pt x="3884" y="160"/>
                </a:lnTo>
                <a:lnTo>
                  <a:pt x="3884" y="82"/>
                </a:lnTo>
                <a:lnTo>
                  <a:pt x="3805" y="82"/>
                </a:lnTo>
                <a:close/>
                <a:moveTo>
                  <a:pt x="80" y="3489"/>
                </a:moveTo>
                <a:lnTo>
                  <a:pt x="80" y="3528"/>
                </a:lnTo>
                <a:lnTo>
                  <a:pt x="39" y="3528"/>
                </a:lnTo>
                <a:lnTo>
                  <a:pt x="39" y="3489"/>
                </a:lnTo>
                <a:lnTo>
                  <a:pt x="80" y="3489"/>
                </a:lnTo>
                <a:close/>
                <a:moveTo>
                  <a:pt x="3887" y="575"/>
                </a:moveTo>
                <a:lnTo>
                  <a:pt x="3887" y="536"/>
                </a:lnTo>
                <a:lnTo>
                  <a:pt x="3928" y="536"/>
                </a:lnTo>
                <a:lnTo>
                  <a:pt x="3928" y="575"/>
                </a:lnTo>
                <a:lnTo>
                  <a:pt x="3887" y="575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="ctr"/>
          <a:lstStyle/>
          <a:p>
            <a:pPr algn="ctr"/>
            <a:endParaRPr>
              <a:latin typeface="+mn-ea"/>
            </a:endParaRPr>
          </a:p>
        </p:txBody>
      </p:sp>
      <p:sp>
        <p:nvSpPr>
          <p:cNvPr id="45" name="íšlídè">
            <a:extLst>
              <a:ext uri="{FF2B5EF4-FFF2-40B4-BE49-F238E27FC236}">
                <a16:creationId xmlns:a16="http://schemas.microsoft.com/office/drawing/2014/main" id="{EC0C14FC-3EEF-4623-931D-0C48C564365C}"/>
              </a:ext>
            </a:extLst>
          </p:cNvPr>
          <p:cNvSpPr/>
          <p:nvPr/>
        </p:nvSpPr>
        <p:spPr bwMode="auto">
          <a:xfrm>
            <a:off x="8453014" y="2042260"/>
            <a:ext cx="2795608" cy="3173155"/>
          </a:xfrm>
          <a:custGeom>
            <a:avLst/>
            <a:gdLst>
              <a:gd name="T0" fmla="*/ 3515 w 3966"/>
              <a:gd name="T1" fmla="*/ 0 h 4063"/>
              <a:gd name="T2" fmla="*/ 3384 w 3966"/>
              <a:gd name="T3" fmla="*/ 78 h 4063"/>
              <a:gd name="T4" fmla="*/ 499 w 3966"/>
              <a:gd name="T5" fmla="*/ 15 h 4063"/>
              <a:gd name="T6" fmla="*/ 240 w 3966"/>
              <a:gd name="T7" fmla="*/ 82 h 4063"/>
              <a:gd name="T8" fmla="*/ 2 w 3966"/>
              <a:gd name="T9" fmla="*/ 255 h 4063"/>
              <a:gd name="T10" fmla="*/ 17 w 3966"/>
              <a:gd name="T11" fmla="*/ 596 h 4063"/>
              <a:gd name="T12" fmla="*/ 17 w 3966"/>
              <a:gd name="T13" fmla="*/ 3468 h 4063"/>
              <a:gd name="T14" fmla="*/ 2 w 3966"/>
              <a:gd name="T15" fmla="*/ 3809 h 4063"/>
              <a:gd name="T16" fmla="*/ 240 w 3966"/>
              <a:gd name="T17" fmla="*/ 3981 h 4063"/>
              <a:gd name="T18" fmla="*/ 499 w 3966"/>
              <a:gd name="T19" fmla="*/ 4048 h 4063"/>
              <a:gd name="T20" fmla="*/ 3384 w 3966"/>
              <a:gd name="T21" fmla="*/ 3986 h 4063"/>
              <a:gd name="T22" fmla="*/ 3515 w 3966"/>
              <a:gd name="T23" fmla="*/ 4063 h 4063"/>
              <a:gd name="T24" fmla="*/ 3884 w 3966"/>
              <a:gd name="T25" fmla="*/ 3882 h 4063"/>
              <a:gd name="T26" fmla="*/ 3865 w 3966"/>
              <a:gd name="T27" fmla="*/ 3550 h 4063"/>
              <a:gd name="T28" fmla="*/ 3887 w 3966"/>
              <a:gd name="T29" fmla="*/ 652 h 4063"/>
              <a:gd name="T30" fmla="*/ 3835 w 3966"/>
              <a:gd name="T31" fmla="*/ 467 h 4063"/>
              <a:gd name="T32" fmla="*/ 561 w 3966"/>
              <a:gd name="T33" fmla="*/ 4027 h 4063"/>
              <a:gd name="T34" fmla="*/ 3446 w 3966"/>
              <a:gd name="T35" fmla="*/ 78 h 4063"/>
              <a:gd name="T36" fmla="*/ 3805 w 3966"/>
              <a:gd name="T37" fmla="*/ 4042 h 4063"/>
              <a:gd name="T38" fmla="*/ 3805 w 3966"/>
              <a:gd name="T39" fmla="*/ 3962 h 4063"/>
              <a:gd name="T40" fmla="*/ 3865 w 3966"/>
              <a:gd name="T41" fmla="*/ 3724 h 4063"/>
              <a:gd name="T42" fmla="*/ 3865 w 3966"/>
              <a:gd name="T43" fmla="*/ 3809 h 4063"/>
              <a:gd name="T44" fmla="*/ 3783 w 3966"/>
              <a:gd name="T45" fmla="*/ 3880 h 4063"/>
              <a:gd name="T46" fmla="*/ 3446 w 3966"/>
              <a:gd name="T47" fmla="*/ 4027 h 4063"/>
              <a:gd name="T48" fmla="*/ 240 w 3966"/>
              <a:gd name="T49" fmla="*/ 3809 h 4063"/>
              <a:gd name="T50" fmla="*/ 166 w 3966"/>
              <a:gd name="T51" fmla="*/ 3724 h 4063"/>
              <a:gd name="T52" fmla="*/ 102 w 3966"/>
              <a:gd name="T53" fmla="*/ 3880 h 4063"/>
              <a:gd name="T54" fmla="*/ 162 w 3966"/>
              <a:gd name="T55" fmla="*/ 4042 h 4063"/>
              <a:gd name="T56" fmla="*/ 80 w 3966"/>
              <a:gd name="T57" fmla="*/ 575 h 4063"/>
              <a:gd name="T58" fmla="*/ 82 w 3966"/>
              <a:gd name="T59" fmla="*/ 160 h 4063"/>
              <a:gd name="T60" fmla="*/ 102 w 3966"/>
              <a:gd name="T61" fmla="*/ 102 h 4063"/>
              <a:gd name="T62" fmla="*/ 102 w 3966"/>
              <a:gd name="T63" fmla="*/ 255 h 4063"/>
              <a:gd name="T64" fmla="*/ 240 w 3966"/>
              <a:gd name="T65" fmla="*/ 184 h 4063"/>
              <a:gd name="T66" fmla="*/ 184 w 3966"/>
              <a:gd name="T67" fmla="*/ 164 h 4063"/>
              <a:gd name="T68" fmla="*/ 3727 w 3966"/>
              <a:gd name="T69" fmla="*/ 102 h 4063"/>
              <a:gd name="T70" fmla="*/ 3783 w 3966"/>
              <a:gd name="T71" fmla="*/ 255 h 4063"/>
              <a:gd name="T72" fmla="*/ 3865 w 3966"/>
              <a:gd name="T73" fmla="*/ 3468 h 4063"/>
              <a:gd name="T74" fmla="*/ 3783 w 3966"/>
              <a:gd name="T75" fmla="*/ 3705 h 4063"/>
              <a:gd name="T76" fmla="*/ 3705 w 3966"/>
              <a:gd name="T77" fmla="*/ 4040 h 4063"/>
              <a:gd name="T78" fmla="*/ 658 w 3966"/>
              <a:gd name="T79" fmla="*/ 4025 h 4063"/>
              <a:gd name="T80" fmla="*/ 261 w 3966"/>
              <a:gd name="T81" fmla="*/ 3981 h 4063"/>
              <a:gd name="T82" fmla="*/ 82 w 3966"/>
              <a:gd name="T83" fmla="*/ 3705 h 4063"/>
              <a:gd name="T84" fmla="*/ 102 w 3966"/>
              <a:gd name="T85" fmla="*/ 3390 h 4063"/>
              <a:gd name="T86" fmla="*/ 26 w 3966"/>
              <a:gd name="T87" fmla="*/ 445 h 4063"/>
              <a:gd name="T88" fmla="*/ 261 w 3966"/>
              <a:gd name="T89" fmla="*/ 184 h 4063"/>
              <a:gd name="T90" fmla="*/ 583 w 3966"/>
              <a:gd name="T91" fmla="*/ 151 h 4063"/>
              <a:gd name="T92" fmla="*/ 3384 w 3966"/>
              <a:gd name="T93" fmla="*/ 151 h 4063"/>
              <a:gd name="T94" fmla="*/ 3705 w 3966"/>
              <a:gd name="T95" fmla="*/ 184 h 4063"/>
              <a:gd name="T96" fmla="*/ 3941 w 3966"/>
              <a:gd name="T97" fmla="*/ 445 h 4063"/>
              <a:gd name="T98" fmla="*/ 335 w 3966"/>
              <a:gd name="T99" fmla="*/ 3962 h 4063"/>
              <a:gd name="T100" fmla="*/ 3705 w 3966"/>
              <a:gd name="T101" fmla="*/ 102 h 4063"/>
              <a:gd name="T102" fmla="*/ 3632 w 3966"/>
              <a:gd name="T103" fmla="*/ 3962 h 4063"/>
              <a:gd name="T104" fmla="*/ 3865 w 3966"/>
              <a:gd name="T105" fmla="*/ 277 h 4063"/>
              <a:gd name="T106" fmla="*/ 3865 w 3966"/>
              <a:gd name="T107" fmla="*/ 160 h 4063"/>
              <a:gd name="T108" fmla="*/ 3943 w 3966"/>
              <a:gd name="T109" fmla="*/ 160 h 4063"/>
              <a:gd name="T110" fmla="*/ 39 w 3966"/>
              <a:gd name="T111" fmla="*/ 3489 h 40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3966" h="4063">
                <a:moveTo>
                  <a:pt x="3966" y="182"/>
                </a:moveTo>
                <a:lnTo>
                  <a:pt x="3966" y="0"/>
                </a:lnTo>
                <a:lnTo>
                  <a:pt x="3783" y="0"/>
                </a:lnTo>
                <a:lnTo>
                  <a:pt x="3783" y="82"/>
                </a:lnTo>
                <a:lnTo>
                  <a:pt x="3727" y="82"/>
                </a:lnTo>
                <a:lnTo>
                  <a:pt x="3727" y="0"/>
                </a:lnTo>
                <a:lnTo>
                  <a:pt x="3515" y="0"/>
                </a:lnTo>
                <a:lnTo>
                  <a:pt x="3515" y="130"/>
                </a:lnTo>
                <a:lnTo>
                  <a:pt x="3405" y="130"/>
                </a:lnTo>
                <a:lnTo>
                  <a:pt x="3405" y="100"/>
                </a:lnTo>
                <a:lnTo>
                  <a:pt x="3468" y="100"/>
                </a:lnTo>
                <a:lnTo>
                  <a:pt x="3468" y="15"/>
                </a:lnTo>
                <a:lnTo>
                  <a:pt x="3384" y="15"/>
                </a:lnTo>
                <a:lnTo>
                  <a:pt x="3384" y="78"/>
                </a:lnTo>
                <a:lnTo>
                  <a:pt x="3330" y="78"/>
                </a:lnTo>
                <a:lnTo>
                  <a:pt x="3330" y="18"/>
                </a:lnTo>
                <a:lnTo>
                  <a:pt x="637" y="18"/>
                </a:lnTo>
                <a:lnTo>
                  <a:pt x="637" y="78"/>
                </a:lnTo>
                <a:lnTo>
                  <a:pt x="583" y="78"/>
                </a:lnTo>
                <a:lnTo>
                  <a:pt x="583" y="15"/>
                </a:lnTo>
                <a:lnTo>
                  <a:pt x="499" y="15"/>
                </a:lnTo>
                <a:lnTo>
                  <a:pt x="499" y="100"/>
                </a:lnTo>
                <a:lnTo>
                  <a:pt x="561" y="100"/>
                </a:lnTo>
                <a:lnTo>
                  <a:pt x="561" y="130"/>
                </a:lnTo>
                <a:lnTo>
                  <a:pt x="451" y="130"/>
                </a:lnTo>
                <a:lnTo>
                  <a:pt x="451" y="0"/>
                </a:lnTo>
                <a:lnTo>
                  <a:pt x="240" y="0"/>
                </a:lnTo>
                <a:lnTo>
                  <a:pt x="240" y="82"/>
                </a:lnTo>
                <a:lnTo>
                  <a:pt x="184" y="82"/>
                </a:lnTo>
                <a:lnTo>
                  <a:pt x="184" y="0"/>
                </a:lnTo>
                <a:lnTo>
                  <a:pt x="0" y="0"/>
                </a:lnTo>
                <a:lnTo>
                  <a:pt x="0" y="182"/>
                </a:lnTo>
                <a:lnTo>
                  <a:pt x="82" y="182"/>
                </a:lnTo>
                <a:lnTo>
                  <a:pt x="82" y="255"/>
                </a:lnTo>
                <a:lnTo>
                  <a:pt x="2" y="255"/>
                </a:lnTo>
                <a:lnTo>
                  <a:pt x="2" y="467"/>
                </a:lnTo>
                <a:lnTo>
                  <a:pt x="132" y="467"/>
                </a:lnTo>
                <a:lnTo>
                  <a:pt x="132" y="575"/>
                </a:lnTo>
                <a:lnTo>
                  <a:pt x="102" y="575"/>
                </a:lnTo>
                <a:lnTo>
                  <a:pt x="102" y="514"/>
                </a:lnTo>
                <a:lnTo>
                  <a:pt x="17" y="514"/>
                </a:lnTo>
                <a:lnTo>
                  <a:pt x="17" y="596"/>
                </a:lnTo>
                <a:lnTo>
                  <a:pt x="80" y="596"/>
                </a:lnTo>
                <a:lnTo>
                  <a:pt x="80" y="652"/>
                </a:lnTo>
                <a:lnTo>
                  <a:pt x="20" y="652"/>
                </a:lnTo>
                <a:lnTo>
                  <a:pt x="20" y="3411"/>
                </a:lnTo>
                <a:lnTo>
                  <a:pt x="80" y="3411"/>
                </a:lnTo>
                <a:lnTo>
                  <a:pt x="80" y="3468"/>
                </a:lnTo>
                <a:lnTo>
                  <a:pt x="17" y="3468"/>
                </a:lnTo>
                <a:lnTo>
                  <a:pt x="17" y="3550"/>
                </a:lnTo>
                <a:lnTo>
                  <a:pt x="102" y="3550"/>
                </a:lnTo>
                <a:lnTo>
                  <a:pt x="102" y="3489"/>
                </a:lnTo>
                <a:lnTo>
                  <a:pt x="132" y="3489"/>
                </a:lnTo>
                <a:lnTo>
                  <a:pt x="132" y="3597"/>
                </a:lnTo>
                <a:lnTo>
                  <a:pt x="2" y="3597"/>
                </a:lnTo>
                <a:lnTo>
                  <a:pt x="2" y="3809"/>
                </a:lnTo>
                <a:lnTo>
                  <a:pt x="82" y="3809"/>
                </a:lnTo>
                <a:lnTo>
                  <a:pt x="82" y="3882"/>
                </a:lnTo>
                <a:lnTo>
                  <a:pt x="0" y="3882"/>
                </a:lnTo>
                <a:lnTo>
                  <a:pt x="0" y="4063"/>
                </a:lnTo>
                <a:lnTo>
                  <a:pt x="184" y="4063"/>
                </a:lnTo>
                <a:lnTo>
                  <a:pt x="184" y="3981"/>
                </a:lnTo>
                <a:lnTo>
                  <a:pt x="240" y="3981"/>
                </a:lnTo>
                <a:lnTo>
                  <a:pt x="240" y="4063"/>
                </a:lnTo>
                <a:lnTo>
                  <a:pt x="451" y="4063"/>
                </a:lnTo>
                <a:lnTo>
                  <a:pt x="451" y="3934"/>
                </a:lnTo>
                <a:lnTo>
                  <a:pt x="561" y="3934"/>
                </a:lnTo>
                <a:lnTo>
                  <a:pt x="561" y="3964"/>
                </a:lnTo>
                <a:lnTo>
                  <a:pt x="499" y="3964"/>
                </a:lnTo>
                <a:lnTo>
                  <a:pt x="499" y="4048"/>
                </a:lnTo>
                <a:lnTo>
                  <a:pt x="583" y="4048"/>
                </a:lnTo>
                <a:lnTo>
                  <a:pt x="583" y="3986"/>
                </a:lnTo>
                <a:lnTo>
                  <a:pt x="637" y="3986"/>
                </a:lnTo>
                <a:lnTo>
                  <a:pt x="637" y="4046"/>
                </a:lnTo>
                <a:lnTo>
                  <a:pt x="3330" y="4046"/>
                </a:lnTo>
                <a:lnTo>
                  <a:pt x="3330" y="3986"/>
                </a:lnTo>
                <a:lnTo>
                  <a:pt x="3384" y="3986"/>
                </a:lnTo>
                <a:lnTo>
                  <a:pt x="3384" y="4048"/>
                </a:lnTo>
                <a:lnTo>
                  <a:pt x="3468" y="4048"/>
                </a:lnTo>
                <a:lnTo>
                  <a:pt x="3468" y="3964"/>
                </a:lnTo>
                <a:lnTo>
                  <a:pt x="3405" y="3964"/>
                </a:lnTo>
                <a:lnTo>
                  <a:pt x="3405" y="3934"/>
                </a:lnTo>
                <a:lnTo>
                  <a:pt x="3515" y="3934"/>
                </a:lnTo>
                <a:lnTo>
                  <a:pt x="3515" y="4063"/>
                </a:lnTo>
                <a:lnTo>
                  <a:pt x="3727" y="4063"/>
                </a:lnTo>
                <a:lnTo>
                  <a:pt x="3727" y="3981"/>
                </a:lnTo>
                <a:lnTo>
                  <a:pt x="3783" y="3981"/>
                </a:lnTo>
                <a:lnTo>
                  <a:pt x="3783" y="4063"/>
                </a:lnTo>
                <a:lnTo>
                  <a:pt x="3966" y="4063"/>
                </a:lnTo>
                <a:lnTo>
                  <a:pt x="3966" y="3882"/>
                </a:lnTo>
                <a:lnTo>
                  <a:pt x="3884" y="3882"/>
                </a:lnTo>
                <a:lnTo>
                  <a:pt x="3884" y="3809"/>
                </a:lnTo>
                <a:lnTo>
                  <a:pt x="3964" y="3809"/>
                </a:lnTo>
                <a:lnTo>
                  <a:pt x="3964" y="3597"/>
                </a:lnTo>
                <a:lnTo>
                  <a:pt x="3835" y="3597"/>
                </a:lnTo>
                <a:lnTo>
                  <a:pt x="3835" y="3489"/>
                </a:lnTo>
                <a:lnTo>
                  <a:pt x="3865" y="3489"/>
                </a:lnTo>
                <a:lnTo>
                  <a:pt x="3865" y="3550"/>
                </a:lnTo>
                <a:lnTo>
                  <a:pt x="3949" y="3550"/>
                </a:lnTo>
                <a:lnTo>
                  <a:pt x="3949" y="3468"/>
                </a:lnTo>
                <a:lnTo>
                  <a:pt x="3887" y="3468"/>
                </a:lnTo>
                <a:lnTo>
                  <a:pt x="3887" y="3411"/>
                </a:lnTo>
                <a:lnTo>
                  <a:pt x="3947" y="3411"/>
                </a:lnTo>
                <a:lnTo>
                  <a:pt x="3947" y="652"/>
                </a:lnTo>
                <a:lnTo>
                  <a:pt x="3887" y="652"/>
                </a:lnTo>
                <a:lnTo>
                  <a:pt x="3887" y="596"/>
                </a:lnTo>
                <a:lnTo>
                  <a:pt x="3949" y="596"/>
                </a:lnTo>
                <a:lnTo>
                  <a:pt x="3949" y="514"/>
                </a:lnTo>
                <a:lnTo>
                  <a:pt x="3865" y="514"/>
                </a:lnTo>
                <a:lnTo>
                  <a:pt x="3865" y="575"/>
                </a:lnTo>
                <a:lnTo>
                  <a:pt x="3835" y="575"/>
                </a:lnTo>
                <a:lnTo>
                  <a:pt x="3835" y="467"/>
                </a:lnTo>
                <a:lnTo>
                  <a:pt x="3964" y="467"/>
                </a:lnTo>
                <a:lnTo>
                  <a:pt x="3964" y="255"/>
                </a:lnTo>
                <a:lnTo>
                  <a:pt x="3884" y="255"/>
                </a:lnTo>
                <a:lnTo>
                  <a:pt x="3884" y="182"/>
                </a:lnTo>
                <a:lnTo>
                  <a:pt x="3966" y="182"/>
                </a:lnTo>
                <a:close/>
                <a:moveTo>
                  <a:pt x="561" y="3986"/>
                </a:moveTo>
                <a:lnTo>
                  <a:pt x="561" y="4027"/>
                </a:lnTo>
                <a:lnTo>
                  <a:pt x="520" y="4027"/>
                </a:lnTo>
                <a:lnTo>
                  <a:pt x="520" y="3986"/>
                </a:lnTo>
                <a:lnTo>
                  <a:pt x="561" y="3986"/>
                </a:lnTo>
                <a:close/>
                <a:moveTo>
                  <a:pt x="3405" y="78"/>
                </a:moveTo>
                <a:lnTo>
                  <a:pt x="3405" y="37"/>
                </a:lnTo>
                <a:lnTo>
                  <a:pt x="3446" y="37"/>
                </a:lnTo>
                <a:lnTo>
                  <a:pt x="3446" y="78"/>
                </a:lnTo>
                <a:lnTo>
                  <a:pt x="3405" y="78"/>
                </a:lnTo>
                <a:close/>
                <a:moveTo>
                  <a:pt x="3887" y="3528"/>
                </a:moveTo>
                <a:lnTo>
                  <a:pt x="3887" y="3489"/>
                </a:lnTo>
                <a:lnTo>
                  <a:pt x="3928" y="3489"/>
                </a:lnTo>
                <a:lnTo>
                  <a:pt x="3928" y="3528"/>
                </a:lnTo>
                <a:lnTo>
                  <a:pt x="3887" y="3528"/>
                </a:lnTo>
                <a:close/>
                <a:moveTo>
                  <a:pt x="3805" y="4042"/>
                </a:moveTo>
                <a:lnTo>
                  <a:pt x="3805" y="3981"/>
                </a:lnTo>
                <a:lnTo>
                  <a:pt x="3884" y="3981"/>
                </a:lnTo>
                <a:lnTo>
                  <a:pt x="3884" y="3904"/>
                </a:lnTo>
                <a:lnTo>
                  <a:pt x="3943" y="3904"/>
                </a:lnTo>
                <a:lnTo>
                  <a:pt x="3943" y="4042"/>
                </a:lnTo>
                <a:lnTo>
                  <a:pt x="3805" y="4042"/>
                </a:lnTo>
                <a:close/>
                <a:moveTo>
                  <a:pt x="3805" y="3962"/>
                </a:moveTo>
                <a:lnTo>
                  <a:pt x="3805" y="3904"/>
                </a:lnTo>
                <a:lnTo>
                  <a:pt x="3865" y="3904"/>
                </a:lnTo>
                <a:lnTo>
                  <a:pt x="3865" y="3962"/>
                </a:lnTo>
                <a:lnTo>
                  <a:pt x="3805" y="3962"/>
                </a:lnTo>
                <a:close/>
                <a:moveTo>
                  <a:pt x="3800" y="3787"/>
                </a:moveTo>
                <a:lnTo>
                  <a:pt x="3800" y="3724"/>
                </a:lnTo>
                <a:lnTo>
                  <a:pt x="3865" y="3724"/>
                </a:lnTo>
                <a:lnTo>
                  <a:pt x="3865" y="3787"/>
                </a:lnTo>
                <a:lnTo>
                  <a:pt x="3800" y="3787"/>
                </a:lnTo>
                <a:close/>
                <a:moveTo>
                  <a:pt x="3865" y="3809"/>
                </a:moveTo>
                <a:lnTo>
                  <a:pt x="3865" y="3880"/>
                </a:lnTo>
                <a:lnTo>
                  <a:pt x="3800" y="3880"/>
                </a:lnTo>
                <a:lnTo>
                  <a:pt x="3800" y="3809"/>
                </a:lnTo>
                <a:lnTo>
                  <a:pt x="3865" y="3809"/>
                </a:lnTo>
                <a:close/>
                <a:moveTo>
                  <a:pt x="3783" y="3899"/>
                </a:moveTo>
                <a:lnTo>
                  <a:pt x="3783" y="3962"/>
                </a:lnTo>
                <a:lnTo>
                  <a:pt x="3727" y="3962"/>
                </a:lnTo>
                <a:lnTo>
                  <a:pt x="3727" y="3899"/>
                </a:lnTo>
                <a:lnTo>
                  <a:pt x="3783" y="3899"/>
                </a:lnTo>
                <a:close/>
                <a:moveTo>
                  <a:pt x="3783" y="3809"/>
                </a:moveTo>
                <a:lnTo>
                  <a:pt x="3783" y="3880"/>
                </a:lnTo>
                <a:lnTo>
                  <a:pt x="3727" y="3880"/>
                </a:lnTo>
                <a:lnTo>
                  <a:pt x="3727" y="3809"/>
                </a:lnTo>
                <a:lnTo>
                  <a:pt x="3783" y="3809"/>
                </a:lnTo>
                <a:close/>
                <a:moveTo>
                  <a:pt x="3405" y="4027"/>
                </a:moveTo>
                <a:lnTo>
                  <a:pt x="3405" y="3986"/>
                </a:lnTo>
                <a:lnTo>
                  <a:pt x="3446" y="3986"/>
                </a:lnTo>
                <a:lnTo>
                  <a:pt x="3446" y="4027"/>
                </a:lnTo>
                <a:lnTo>
                  <a:pt x="3405" y="4027"/>
                </a:lnTo>
                <a:close/>
                <a:moveTo>
                  <a:pt x="240" y="3899"/>
                </a:moveTo>
                <a:lnTo>
                  <a:pt x="240" y="3962"/>
                </a:lnTo>
                <a:lnTo>
                  <a:pt x="184" y="3962"/>
                </a:lnTo>
                <a:lnTo>
                  <a:pt x="184" y="3899"/>
                </a:lnTo>
                <a:lnTo>
                  <a:pt x="240" y="3899"/>
                </a:lnTo>
                <a:close/>
                <a:moveTo>
                  <a:pt x="240" y="3809"/>
                </a:moveTo>
                <a:lnTo>
                  <a:pt x="240" y="3880"/>
                </a:lnTo>
                <a:lnTo>
                  <a:pt x="184" y="3880"/>
                </a:lnTo>
                <a:lnTo>
                  <a:pt x="184" y="3809"/>
                </a:lnTo>
                <a:lnTo>
                  <a:pt x="240" y="3809"/>
                </a:lnTo>
                <a:close/>
                <a:moveTo>
                  <a:pt x="102" y="3787"/>
                </a:moveTo>
                <a:lnTo>
                  <a:pt x="102" y="3724"/>
                </a:lnTo>
                <a:lnTo>
                  <a:pt x="166" y="3724"/>
                </a:lnTo>
                <a:lnTo>
                  <a:pt x="166" y="3787"/>
                </a:lnTo>
                <a:lnTo>
                  <a:pt x="102" y="3787"/>
                </a:lnTo>
                <a:close/>
                <a:moveTo>
                  <a:pt x="102" y="3880"/>
                </a:moveTo>
                <a:lnTo>
                  <a:pt x="102" y="3809"/>
                </a:lnTo>
                <a:lnTo>
                  <a:pt x="166" y="3809"/>
                </a:lnTo>
                <a:lnTo>
                  <a:pt x="166" y="3880"/>
                </a:lnTo>
                <a:lnTo>
                  <a:pt x="102" y="3880"/>
                </a:lnTo>
                <a:close/>
                <a:moveTo>
                  <a:pt x="102" y="3962"/>
                </a:moveTo>
                <a:lnTo>
                  <a:pt x="102" y="3904"/>
                </a:lnTo>
                <a:lnTo>
                  <a:pt x="162" y="3904"/>
                </a:lnTo>
                <a:lnTo>
                  <a:pt x="162" y="3962"/>
                </a:lnTo>
                <a:lnTo>
                  <a:pt x="102" y="3962"/>
                </a:lnTo>
                <a:close/>
                <a:moveTo>
                  <a:pt x="162" y="3981"/>
                </a:moveTo>
                <a:lnTo>
                  <a:pt x="162" y="4042"/>
                </a:lnTo>
                <a:lnTo>
                  <a:pt x="24" y="4042"/>
                </a:lnTo>
                <a:lnTo>
                  <a:pt x="24" y="3904"/>
                </a:lnTo>
                <a:lnTo>
                  <a:pt x="82" y="3904"/>
                </a:lnTo>
                <a:lnTo>
                  <a:pt x="82" y="3981"/>
                </a:lnTo>
                <a:lnTo>
                  <a:pt x="162" y="3981"/>
                </a:lnTo>
                <a:close/>
                <a:moveTo>
                  <a:pt x="80" y="536"/>
                </a:moveTo>
                <a:lnTo>
                  <a:pt x="80" y="575"/>
                </a:lnTo>
                <a:lnTo>
                  <a:pt x="39" y="575"/>
                </a:lnTo>
                <a:lnTo>
                  <a:pt x="39" y="536"/>
                </a:lnTo>
                <a:lnTo>
                  <a:pt x="80" y="536"/>
                </a:lnTo>
                <a:close/>
                <a:moveTo>
                  <a:pt x="162" y="22"/>
                </a:moveTo>
                <a:lnTo>
                  <a:pt x="162" y="82"/>
                </a:lnTo>
                <a:lnTo>
                  <a:pt x="82" y="82"/>
                </a:lnTo>
                <a:lnTo>
                  <a:pt x="82" y="160"/>
                </a:lnTo>
                <a:lnTo>
                  <a:pt x="24" y="160"/>
                </a:lnTo>
                <a:lnTo>
                  <a:pt x="24" y="22"/>
                </a:lnTo>
                <a:lnTo>
                  <a:pt x="162" y="22"/>
                </a:lnTo>
                <a:close/>
                <a:moveTo>
                  <a:pt x="162" y="102"/>
                </a:moveTo>
                <a:lnTo>
                  <a:pt x="162" y="160"/>
                </a:lnTo>
                <a:lnTo>
                  <a:pt x="102" y="160"/>
                </a:lnTo>
                <a:lnTo>
                  <a:pt x="102" y="102"/>
                </a:lnTo>
                <a:lnTo>
                  <a:pt x="162" y="102"/>
                </a:lnTo>
                <a:close/>
                <a:moveTo>
                  <a:pt x="166" y="277"/>
                </a:moveTo>
                <a:lnTo>
                  <a:pt x="166" y="339"/>
                </a:lnTo>
                <a:lnTo>
                  <a:pt x="102" y="339"/>
                </a:lnTo>
                <a:lnTo>
                  <a:pt x="102" y="277"/>
                </a:lnTo>
                <a:lnTo>
                  <a:pt x="166" y="277"/>
                </a:lnTo>
                <a:close/>
                <a:moveTo>
                  <a:pt x="102" y="255"/>
                </a:moveTo>
                <a:lnTo>
                  <a:pt x="102" y="184"/>
                </a:lnTo>
                <a:lnTo>
                  <a:pt x="166" y="184"/>
                </a:lnTo>
                <a:lnTo>
                  <a:pt x="166" y="255"/>
                </a:lnTo>
                <a:lnTo>
                  <a:pt x="102" y="255"/>
                </a:lnTo>
                <a:close/>
                <a:moveTo>
                  <a:pt x="184" y="255"/>
                </a:moveTo>
                <a:lnTo>
                  <a:pt x="184" y="184"/>
                </a:lnTo>
                <a:lnTo>
                  <a:pt x="240" y="184"/>
                </a:lnTo>
                <a:lnTo>
                  <a:pt x="240" y="255"/>
                </a:lnTo>
                <a:lnTo>
                  <a:pt x="184" y="255"/>
                </a:lnTo>
                <a:close/>
                <a:moveTo>
                  <a:pt x="184" y="164"/>
                </a:moveTo>
                <a:lnTo>
                  <a:pt x="184" y="102"/>
                </a:lnTo>
                <a:lnTo>
                  <a:pt x="240" y="102"/>
                </a:lnTo>
                <a:lnTo>
                  <a:pt x="240" y="164"/>
                </a:lnTo>
                <a:lnTo>
                  <a:pt x="184" y="164"/>
                </a:lnTo>
                <a:close/>
                <a:moveTo>
                  <a:pt x="561" y="37"/>
                </a:moveTo>
                <a:lnTo>
                  <a:pt x="561" y="78"/>
                </a:lnTo>
                <a:lnTo>
                  <a:pt x="520" y="78"/>
                </a:lnTo>
                <a:lnTo>
                  <a:pt x="520" y="37"/>
                </a:lnTo>
                <a:lnTo>
                  <a:pt x="561" y="37"/>
                </a:lnTo>
                <a:close/>
                <a:moveTo>
                  <a:pt x="3727" y="164"/>
                </a:moveTo>
                <a:lnTo>
                  <a:pt x="3727" y="102"/>
                </a:lnTo>
                <a:lnTo>
                  <a:pt x="3783" y="102"/>
                </a:lnTo>
                <a:lnTo>
                  <a:pt x="3783" y="164"/>
                </a:lnTo>
                <a:lnTo>
                  <a:pt x="3727" y="164"/>
                </a:lnTo>
                <a:close/>
                <a:moveTo>
                  <a:pt x="3727" y="255"/>
                </a:moveTo>
                <a:lnTo>
                  <a:pt x="3727" y="184"/>
                </a:lnTo>
                <a:lnTo>
                  <a:pt x="3783" y="184"/>
                </a:lnTo>
                <a:lnTo>
                  <a:pt x="3783" y="255"/>
                </a:lnTo>
                <a:lnTo>
                  <a:pt x="3727" y="255"/>
                </a:lnTo>
                <a:close/>
                <a:moveTo>
                  <a:pt x="3865" y="596"/>
                </a:moveTo>
                <a:lnTo>
                  <a:pt x="3865" y="674"/>
                </a:lnTo>
                <a:lnTo>
                  <a:pt x="3925" y="674"/>
                </a:lnTo>
                <a:lnTo>
                  <a:pt x="3925" y="3390"/>
                </a:lnTo>
                <a:lnTo>
                  <a:pt x="3865" y="3390"/>
                </a:lnTo>
                <a:lnTo>
                  <a:pt x="3865" y="3468"/>
                </a:lnTo>
                <a:lnTo>
                  <a:pt x="3813" y="3468"/>
                </a:lnTo>
                <a:lnTo>
                  <a:pt x="3813" y="3619"/>
                </a:lnTo>
                <a:lnTo>
                  <a:pt x="3941" y="3619"/>
                </a:lnTo>
                <a:lnTo>
                  <a:pt x="3941" y="3787"/>
                </a:lnTo>
                <a:lnTo>
                  <a:pt x="3884" y="3787"/>
                </a:lnTo>
                <a:lnTo>
                  <a:pt x="3884" y="3705"/>
                </a:lnTo>
                <a:lnTo>
                  <a:pt x="3783" y="3705"/>
                </a:lnTo>
                <a:lnTo>
                  <a:pt x="3783" y="3787"/>
                </a:lnTo>
                <a:lnTo>
                  <a:pt x="3705" y="3787"/>
                </a:lnTo>
                <a:lnTo>
                  <a:pt x="3705" y="3880"/>
                </a:lnTo>
                <a:lnTo>
                  <a:pt x="3613" y="3880"/>
                </a:lnTo>
                <a:lnTo>
                  <a:pt x="3613" y="3981"/>
                </a:lnTo>
                <a:lnTo>
                  <a:pt x="3705" y="3981"/>
                </a:lnTo>
                <a:lnTo>
                  <a:pt x="3705" y="4040"/>
                </a:lnTo>
                <a:lnTo>
                  <a:pt x="3537" y="4040"/>
                </a:lnTo>
                <a:lnTo>
                  <a:pt x="3537" y="3912"/>
                </a:lnTo>
                <a:lnTo>
                  <a:pt x="3384" y="3912"/>
                </a:lnTo>
                <a:lnTo>
                  <a:pt x="3384" y="3964"/>
                </a:lnTo>
                <a:lnTo>
                  <a:pt x="3308" y="3964"/>
                </a:lnTo>
                <a:lnTo>
                  <a:pt x="3308" y="4025"/>
                </a:lnTo>
                <a:lnTo>
                  <a:pt x="658" y="4025"/>
                </a:lnTo>
                <a:lnTo>
                  <a:pt x="658" y="3964"/>
                </a:lnTo>
                <a:lnTo>
                  <a:pt x="583" y="3964"/>
                </a:lnTo>
                <a:lnTo>
                  <a:pt x="583" y="3912"/>
                </a:lnTo>
                <a:lnTo>
                  <a:pt x="430" y="3912"/>
                </a:lnTo>
                <a:lnTo>
                  <a:pt x="430" y="4040"/>
                </a:lnTo>
                <a:lnTo>
                  <a:pt x="261" y="4040"/>
                </a:lnTo>
                <a:lnTo>
                  <a:pt x="261" y="3981"/>
                </a:lnTo>
                <a:lnTo>
                  <a:pt x="354" y="3981"/>
                </a:lnTo>
                <a:lnTo>
                  <a:pt x="354" y="3880"/>
                </a:lnTo>
                <a:lnTo>
                  <a:pt x="261" y="3880"/>
                </a:lnTo>
                <a:lnTo>
                  <a:pt x="261" y="3787"/>
                </a:lnTo>
                <a:lnTo>
                  <a:pt x="184" y="3787"/>
                </a:lnTo>
                <a:lnTo>
                  <a:pt x="184" y="3705"/>
                </a:lnTo>
                <a:lnTo>
                  <a:pt x="82" y="3705"/>
                </a:lnTo>
                <a:lnTo>
                  <a:pt x="82" y="3787"/>
                </a:lnTo>
                <a:lnTo>
                  <a:pt x="26" y="3787"/>
                </a:lnTo>
                <a:lnTo>
                  <a:pt x="26" y="3619"/>
                </a:lnTo>
                <a:lnTo>
                  <a:pt x="153" y="3619"/>
                </a:lnTo>
                <a:lnTo>
                  <a:pt x="153" y="3468"/>
                </a:lnTo>
                <a:lnTo>
                  <a:pt x="102" y="3468"/>
                </a:lnTo>
                <a:lnTo>
                  <a:pt x="102" y="3390"/>
                </a:lnTo>
                <a:lnTo>
                  <a:pt x="41" y="3390"/>
                </a:lnTo>
                <a:lnTo>
                  <a:pt x="41" y="674"/>
                </a:lnTo>
                <a:lnTo>
                  <a:pt x="102" y="674"/>
                </a:lnTo>
                <a:lnTo>
                  <a:pt x="102" y="596"/>
                </a:lnTo>
                <a:lnTo>
                  <a:pt x="153" y="596"/>
                </a:lnTo>
                <a:lnTo>
                  <a:pt x="153" y="445"/>
                </a:lnTo>
                <a:lnTo>
                  <a:pt x="26" y="445"/>
                </a:lnTo>
                <a:lnTo>
                  <a:pt x="26" y="277"/>
                </a:lnTo>
                <a:lnTo>
                  <a:pt x="82" y="277"/>
                </a:lnTo>
                <a:lnTo>
                  <a:pt x="82" y="359"/>
                </a:lnTo>
                <a:lnTo>
                  <a:pt x="184" y="359"/>
                </a:lnTo>
                <a:lnTo>
                  <a:pt x="184" y="277"/>
                </a:lnTo>
                <a:lnTo>
                  <a:pt x="261" y="277"/>
                </a:lnTo>
                <a:lnTo>
                  <a:pt x="261" y="184"/>
                </a:lnTo>
                <a:lnTo>
                  <a:pt x="354" y="184"/>
                </a:lnTo>
                <a:lnTo>
                  <a:pt x="354" y="82"/>
                </a:lnTo>
                <a:lnTo>
                  <a:pt x="261" y="82"/>
                </a:lnTo>
                <a:lnTo>
                  <a:pt x="261" y="24"/>
                </a:lnTo>
                <a:lnTo>
                  <a:pt x="430" y="24"/>
                </a:lnTo>
                <a:lnTo>
                  <a:pt x="430" y="151"/>
                </a:lnTo>
                <a:lnTo>
                  <a:pt x="583" y="151"/>
                </a:lnTo>
                <a:lnTo>
                  <a:pt x="583" y="100"/>
                </a:lnTo>
                <a:lnTo>
                  <a:pt x="658" y="100"/>
                </a:lnTo>
                <a:lnTo>
                  <a:pt x="658" y="39"/>
                </a:lnTo>
                <a:lnTo>
                  <a:pt x="3308" y="39"/>
                </a:lnTo>
                <a:lnTo>
                  <a:pt x="3308" y="100"/>
                </a:lnTo>
                <a:lnTo>
                  <a:pt x="3384" y="100"/>
                </a:lnTo>
                <a:lnTo>
                  <a:pt x="3384" y="151"/>
                </a:lnTo>
                <a:lnTo>
                  <a:pt x="3537" y="151"/>
                </a:lnTo>
                <a:lnTo>
                  <a:pt x="3537" y="24"/>
                </a:lnTo>
                <a:lnTo>
                  <a:pt x="3705" y="24"/>
                </a:lnTo>
                <a:lnTo>
                  <a:pt x="3705" y="82"/>
                </a:lnTo>
                <a:lnTo>
                  <a:pt x="3613" y="82"/>
                </a:lnTo>
                <a:lnTo>
                  <a:pt x="3613" y="184"/>
                </a:lnTo>
                <a:lnTo>
                  <a:pt x="3705" y="184"/>
                </a:lnTo>
                <a:lnTo>
                  <a:pt x="3705" y="277"/>
                </a:lnTo>
                <a:lnTo>
                  <a:pt x="3783" y="277"/>
                </a:lnTo>
                <a:lnTo>
                  <a:pt x="3783" y="359"/>
                </a:lnTo>
                <a:lnTo>
                  <a:pt x="3884" y="359"/>
                </a:lnTo>
                <a:lnTo>
                  <a:pt x="3884" y="277"/>
                </a:lnTo>
                <a:lnTo>
                  <a:pt x="3941" y="277"/>
                </a:lnTo>
                <a:lnTo>
                  <a:pt x="3941" y="445"/>
                </a:lnTo>
                <a:lnTo>
                  <a:pt x="3813" y="445"/>
                </a:lnTo>
                <a:lnTo>
                  <a:pt x="3813" y="596"/>
                </a:lnTo>
                <a:lnTo>
                  <a:pt x="3865" y="596"/>
                </a:lnTo>
                <a:close/>
                <a:moveTo>
                  <a:pt x="261" y="3962"/>
                </a:moveTo>
                <a:lnTo>
                  <a:pt x="261" y="3899"/>
                </a:lnTo>
                <a:lnTo>
                  <a:pt x="335" y="3899"/>
                </a:lnTo>
                <a:lnTo>
                  <a:pt x="335" y="3962"/>
                </a:lnTo>
                <a:lnTo>
                  <a:pt x="261" y="3962"/>
                </a:lnTo>
                <a:close/>
                <a:moveTo>
                  <a:pt x="261" y="102"/>
                </a:moveTo>
                <a:lnTo>
                  <a:pt x="335" y="102"/>
                </a:lnTo>
                <a:lnTo>
                  <a:pt x="335" y="164"/>
                </a:lnTo>
                <a:lnTo>
                  <a:pt x="261" y="164"/>
                </a:lnTo>
                <a:lnTo>
                  <a:pt x="261" y="102"/>
                </a:lnTo>
                <a:close/>
                <a:moveTo>
                  <a:pt x="3705" y="102"/>
                </a:moveTo>
                <a:lnTo>
                  <a:pt x="3705" y="164"/>
                </a:lnTo>
                <a:lnTo>
                  <a:pt x="3632" y="164"/>
                </a:lnTo>
                <a:lnTo>
                  <a:pt x="3632" y="102"/>
                </a:lnTo>
                <a:lnTo>
                  <a:pt x="3705" y="102"/>
                </a:lnTo>
                <a:close/>
                <a:moveTo>
                  <a:pt x="3705" y="3899"/>
                </a:moveTo>
                <a:lnTo>
                  <a:pt x="3705" y="3962"/>
                </a:lnTo>
                <a:lnTo>
                  <a:pt x="3632" y="3962"/>
                </a:lnTo>
                <a:lnTo>
                  <a:pt x="3632" y="3899"/>
                </a:lnTo>
                <a:lnTo>
                  <a:pt x="3705" y="3899"/>
                </a:lnTo>
                <a:close/>
                <a:moveTo>
                  <a:pt x="3865" y="277"/>
                </a:moveTo>
                <a:lnTo>
                  <a:pt x="3865" y="339"/>
                </a:lnTo>
                <a:lnTo>
                  <a:pt x="3800" y="339"/>
                </a:lnTo>
                <a:lnTo>
                  <a:pt x="3800" y="277"/>
                </a:lnTo>
                <a:lnTo>
                  <a:pt x="3865" y="277"/>
                </a:lnTo>
                <a:close/>
                <a:moveTo>
                  <a:pt x="3865" y="184"/>
                </a:moveTo>
                <a:lnTo>
                  <a:pt x="3865" y="255"/>
                </a:lnTo>
                <a:lnTo>
                  <a:pt x="3800" y="255"/>
                </a:lnTo>
                <a:lnTo>
                  <a:pt x="3800" y="184"/>
                </a:lnTo>
                <a:lnTo>
                  <a:pt x="3865" y="184"/>
                </a:lnTo>
                <a:close/>
                <a:moveTo>
                  <a:pt x="3865" y="102"/>
                </a:moveTo>
                <a:lnTo>
                  <a:pt x="3865" y="160"/>
                </a:lnTo>
                <a:lnTo>
                  <a:pt x="3805" y="160"/>
                </a:lnTo>
                <a:lnTo>
                  <a:pt x="3805" y="102"/>
                </a:lnTo>
                <a:lnTo>
                  <a:pt x="3865" y="102"/>
                </a:lnTo>
                <a:close/>
                <a:moveTo>
                  <a:pt x="3805" y="82"/>
                </a:moveTo>
                <a:lnTo>
                  <a:pt x="3805" y="22"/>
                </a:lnTo>
                <a:lnTo>
                  <a:pt x="3943" y="22"/>
                </a:lnTo>
                <a:lnTo>
                  <a:pt x="3943" y="160"/>
                </a:lnTo>
                <a:lnTo>
                  <a:pt x="3884" y="160"/>
                </a:lnTo>
                <a:lnTo>
                  <a:pt x="3884" y="82"/>
                </a:lnTo>
                <a:lnTo>
                  <a:pt x="3805" y="82"/>
                </a:lnTo>
                <a:close/>
                <a:moveTo>
                  <a:pt x="80" y="3489"/>
                </a:moveTo>
                <a:lnTo>
                  <a:pt x="80" y="3528"/>
                </a:lnTo>
                <a:lnTo>
                  <a:pt x="39" y="3528"/>
                </a:lnTo>
                <a:lnTo>
                  <a:pt x="39" y="3489"/>
                </a:lnTo>
                <a:lnTo>
                  <a:pt x="80" y="3489"/>
                </a:lnTo>
                <a:close/>
                <a:moveTo>
                  <a:pt x="3887" y="575"/>
                </a:moveTo>
                <a:lnTo>
                  <a:pt x="3887" y="536"/>
                </a:lnTo>
                <a:lnTo>
                  <a:pt x="3928" y="536"/>
                </a:lnTo>
                <a:lnTo>
                  <a:pt x="3928" y="575"/>
                </a:lnTo>
                <a:lnTo>
                  <a:pt x="3887" y="575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="ctr"/>
          <a:lstStyle/>
          <a:p>
            <a:pPr algn="ctr"/>
            <a:endParaRPr>
              <a:latin typeface="+mn-ea"/>
            </a:endParaRPr>
          </a:p>
        </p:txBody>
      </p:sp>
      <p:sp>
        <p:nvSpPr>
          <p:cNvPr id="47" name="文本框 46">
            <a:extLst>
              <a:ext uri="{FF2B5EF4-FFF2-40B4-BE49-F238E27FC236}">
                <a16:creationId xmlns:a16="http://schemas.microsoft.com/office/drawing/2014/main" id="{C36AA3DA-8FC1-43EC-972E-D917EF9A97D5}"/>
              </a:ext>
            </a:extLst>
          </p:cNvPr>
          <p:cNvSpPr txBox="1"/>
          <p:nvPr/>
        </p:nvSpPr>
        <p:spPr>
          <a:xfrm>
            <a:off x="4845659" y="667663"/>
            <a:ext cx="2500685" cy="553998"/>
          </a:xfrm>
          <a:prstGeom prst="rect">
            <a:avLst/>
          </a:prstGeom>
          <a:noFill/>
        </p:spPr>
        <p:txBody>
          <a:bodyPr vert="horz" wrap="none" lIns="0" tIns="0" rIns="0" bIns="0">
            <a:spAutoFit/>
          </a:bodyPr>
          <a:lstStyle>
            <a:defPPr>
              <a:defRPr lang="zh-CN"/>
            </a:defPPr>
            <a:lvl1pPr>
              <a:defRPr kumimoji="0" sz="3600" b="0" i="0" u="none" strike="noStrike" cap="none" spc="300" normalizeH="0" baseline="0">
                <a:ln>
                  <a:noFill/>
                </a:ln>
                <a:solidFill>
                  <a:srgbClr val="096468"/>
                </a:solidFill>
                <a:effectLst/>
                <a:uLnTx/>
                <a:uFillTx/>
                <a:latin typeface="+mn-ea"/>
              </a:defRPr>
            </a:lvl1pPr>
          </a:lstStyle>
          <a:p>
            <a:pPr algn="ctr"/>
            <a:r>
              <a:rPr lang="zh-CN" altLang="en-US" dirty="0">
                <a:solidFill>
                  <a:schemeClr val="accent1"/>
                </a:solidFill>
              </a:rPr>
              <a:t>宋瓷的分类</a:t>
            </a:r>
          </a:p>
        </p:txBody>
      </p:sp>
      <p:cxnSp>
        <p:nvCxnSpPr>
          <p:cNvPr id="48" name="直接连接符 47">
            <a:extLst>
              <a:ext uri="{FF2B5EF4-FFF2-40B4-BE49-F238E27FC236}">
                <a16:creationId xmlns:a16="http://schemas.microsoft.com/office/drawing/2014/main" id="{AA0EC970-3E45-45F4-975E-5DE6C4182CE5}"/>
              </a:ext>
            </a:extLst>
          </p:cNvPr>
          <p:cNvCxnSpPr>
            <a:cxnSpLocks/>
          </p:cNvCxnSpPr>
          <p:nvPr/>
        </p:nvCxnSpPr>
        <p:spPr>
          <a:xfrm>
            <a:off x="5584603" y="1315723"/>
            <a:ext cx="1022795" cy="0"/>
          </a:xfrm>
          <a:prstGeom prst="line">
            <a:avLst/>
          </a:prstGeom>
          <a:ln w="2540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文本框 5">
            <a:extLst>
              <a:ext uri="{FF2B5EF4-FFF2-40B4-BE49-F238E27FC236}">
                <a16:creationId xmlns:a16="http://schemas.microsoft.com/office/drawing/2014/main" id="{5E67848F-4653-40DD-A4E8-6430A84FEA8A}"/>
              </a:ext>
            </a:extLst>
          </p:cNvPr>
          <p:cNvSpPr txBox="1"/>
          <p:nvPr/>
        </p:nvSpPr>
        <p:spPr>
          <a:xfrm>
            <a:off x="1551581" y="4210061"/>
            <a:ext cx="461665" cy="246221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/>
          <a:p>
            <a:pPr algn="ctr"/>
            <a:r>
              <a:rPr kumimoji="0" lang="zh-CN" alt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ea"/>
                <a:cs typeface="+mn-cs"/>
              </a:rPr>
              <a:t>汝窑</a:t>
            </a:r>
            <a:endParaRPr lang="zh-CN" altLang="en-US" sz="1600" dirty="0">
              <a:latin typeface="+mn-ea"/>
            </a:endParaRPr>
          </a:p>
        </p:txBody>
      </p:sp>
      <p:sp>
        <p:nvSpPr>
          <p:cNvPr id="7" name="文本框 6">
            <a:extLst>
              <a:ext uri="{FF2B5EF4-FFF2-40B4-BE49-F238E27FC236}">
                <a16:creationId xmlns:a16="http://schemas.microsoft.com/office/drawing/2014/main" id="{04D34ED9-5832-4298-B402-D963D02FB031}"/>
              </a:ext>
            </a:extLst>
          </p:cNvPr>
          <p:cNvSpPr txBox="1"/>
          <p:nvPr/>
        </p:nvSpPr>
        <p:spPr>
          <a:xfrm>
            <a:off x="2327427" y="4210060"/>
            <a:ext cx="410369" cy="246221"/>
          </a:xfrm>
          <a:prstGeom prst="rect">
            <a:avLst/>
          </a:prstGeom>
          <a:noFill/>
        </p:spPr>
        <p:txBody>
          <a:bodyPr wrap="none" lIns="0" tIns="0" rIns="0" bIns="0">
            <a:spAutoFit/>
          </a:bodyPr>
          <a:lstStyle/>
          <a:p>
            <a:pPr algn="ctr"/>
            <a:r>
              <a:rPr kumimoji="0" lang="zh-CN" alt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ea"/>
                <a:cs typeface="+mn-cs"/>
              </a:rPr>
              <a:t>官窑</a:t>
            </a:r>
            <a:endParaRPr lang="zh-CN" altLang="en-US" sz="1600" dirty="0">
              <a:latin typeface="+mn-ea"/>
            </a:endParaRPr>
          </a:p>
        </p:txBody>
      </p:sp>
      <p:sp>
        <p:nvSpPr>
          <p:cNvPr id="11" name="文本框 10">
            <a:extLst>
              <a:ext uri="{FF2B5EF4-FFF2-40B4-BE49-F238E27FC236}">
                <a16:creationId xmlns:a16="http://schemas.microsoft.com/office/drawing/2014/main" id="{364A6632-BFDB-4F27-B462-A1D8AEAB160F}"/>
              </a:ext>
            </a:extLst>
          </p:cNvPr>
          <p:cNvSpPr txBox="1"/>
          <p:nvPr/>
        </p:nvSpPr>
        <p:spPr>
          <a:xfrm>
            <a:off x="3077625" y="4210060"/>
            <a:ext cx="410369" cy="246221"/>
          </a:xfrm>
          <a:prstGeom prst="rect">
            <a:avLst/>
          </a:prstGeom>
          <a:noFill/>
        </p:spPr>
        <p:txBody>
          <a:bodyPr wrap="none" lIns="0" tIns="0" rIns="0" bIns="0">
            <a:spAutoFit/>
          </a:bodyPr>
          <a:lstStyle/>
          <a:p>
            <a:pPr algn="ctr"/>
            <a:r>
              <a:rPr kumimoji="0" lang="zh-CN" alt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ea"/>
                <a:cs typeface="+mn-cs"/>
              </a:rPr>
              <a:t>钧窑</a:t>
            </a:r>
            <a:endParaRPr lang="zh-CN" altLang="en-US" sz="1600" dirty="0">
              <a:latin typeface="+mn-ea"/>
            </a:endParaRPr>
          </a:p>
        </p:txBody>
      </p:sp>
      <p:sp>
        <p:nvSpPr>
          <p:cNvPr id="51" name="文本框 50">
            <a:extLst>
              <a:ext uri="{FF2B5EF4-FFF2-40B4-BE49-F238E27FC236}">
                <a16:creationId xmlns:a16="http://schemas.microsoft.com/office/drawing/2014/main" id="{6C293545-0E64-460E-89D3-B5CFEE98586C}"/>
              </a:ext>
            </a:extLst>
          </p:cNvPr>
          <p:cNvSpPr txBox="1"/>
          <p:nvPr/>
        </p:nvSpPr>
        <p:spPr>
          <a:xfrm>
            <a:off x="1927227" y="4621329"/>
            <a:ext cx="410369" cy="246221"/>
          </a:xfrm>
          <a:prstGeom prst="rect">
            <a:avLst/>
          </a:prstGeom>
          <a:noFill/>
        </p:spPr>
        <p:txBody>
          <a:bodyPr wrap="none" lIns="0" tIns="0" rIns="0" bIns="0">
            <a:spAutoFit/>
          </a:bodyPr>
          <a:lstStyle/>
          <a:p>
            <a:pPr algn="ctr"/>
            <a:r>
              <a:rPr kumimoji="0" lang="zh-CN" alt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ea"/>
                <a:cs typeface="+mn-cs"/>
              </a:rPr>
              <a:t>哥窑</a:t>
            </a:r>
            <a:endParaRPr lang="zh-CN" altLang="en-US" sz="1600" dirty="0">
              <a:latin typeface="+mn-ea"/>
            </a:endParaRPr>
          </a:p>
        </p:txBody>
      </p:sp>
      <p:sp>
        <p:nvSpPr>
          <p:cNvPr id="52" name="文本框 51">
            <a:extLst>
              <a:ext uri="{FF2B5EF4-FFF2-40B4-BE49-F238E27FC236}">
                <a16:creationId xmlns:a16="http://schemas.microsoft.com/office/drawing/2014/main" id="{5CF95BDE-1F27-4049-A165-83BE5A6CDC41}"/>
              </a:ext>
            </a:extLst>
          </p:cNvPr>
          <p:cNvSpPr txBox="1"/>
          <p:nvPr/>
        </p:nvSpPr>
        <p:spPr>
          <a:xfrm>
            <a:off x="2677425" y="4621329"/>
            <a:ext cx="410369" cy="246221"/>
          </a:xfrm>
          <a:prstGeom prst="rect">
            <a:avLst/>
          </a:prstGeom>
          <a:noFill/>
        </p:spPr>
        <p:txBody>
          <a:bodyPr wrap="none" lIns="0" tIns="0" rIns="0" bIns="0">
            <a:spAutoFit/>
          </a:bodyPr>
          <a:lstStyle/>
          <a:p>
            <a:pPr algn="ctr"/>
            <a:r>
              <a:rPr kumimoji="0" lang="zh-CN" alt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ea"/>
                <a:cs typeface="+mn-cs"/>
              </a:rPr>
              <a:t>弟窑</a:t>
            </a:r>
            <a:endParaRPr lang="zh-CN" altLang="en-US" sz="1600" dirty="0">
              <a:latin typeface="+mn-ea"/>
            </a:endParaRPr>
          </a:p>
        </p:txBody>
      </p:sp>
      <p:sp>
        <p:nvSpPr>
          <p:cNvPr id="59" name="矩形 58">
            <a:extLst>
              <a:ext uri="{FF2B5EF4-FFF2-40B4-BE49-F238E27FC236}">
                <a16:creationId xmlns:a16="http://schemas.microsoft.com/office/drawing/2014/main" id="{C8360440-6BE2-4FD8-A19C-26E664136D25}"/>
              </a:ext>
            </a:extLst>
          </p:cNvPr>
          <p:cNvSpPr/>
          <p:nvPr/>
        </p:nvSpPr>
        <p:spPr>
          <a:xfrm>
            <a:off x="1551581" y="2438400"/>
            <a:ext cx="1962061" cy="1441565"/>
          </a:xfrm>
          <a:prstGeom prst="rect">
            <a:avLst/>
          </a:prstGeom>
          <a:blipFill>
            <a:blip r:embed="rId2"/>
            <a:stretch>
              <a:fillRect l="83" t="-16541" r="83" b="-13325"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atin typeface="+mn-ea"/>
            </a:endParaRPr>
          </a:p>
        </p:txBody>
      </p:sp>
      <p:sp>
        <p:nvSpPr>
          <p:cNvPr id="60" name="矩形 59">
            <a:extLst>
              <a:ext uri="{FF2B5EF4-FFF2-40B4-BE49-F238E27FC236}">
                <a16:creationId xmlns:a16="http://schemas.microsoft.com/office/drawing/2014/main" id="{9B1F6CEA-BE28-4F86-95D8-71D0A286FA13}"/>
              </a:ext>
            </a:extLst>
          </p:cNvPr>
          <p:cNvSpPr/>
          <p:nvPr/>
        </p:nvSpPr>
        <p:spPr>
          <a:xfrm>
            <a:off x="5210686" y="2438400"/>
            <a:ext cx="1962061" cy="1441565"/>
          </a:xfrm>
          <a:prstGeom prst="rect">
            <a:avLst/>
          </a:prstGeom>
          <a:blipFill>
            <a:blip r:embed="rId3"/>
            <a:stretch>
              <a:fillRect l="-16895" t="-26508" r="-16895" b="-17582"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atin typeface="+mn-ea"/>
            </a:endParaRPr>
          </a:p>
        </p:txBody>
      </p:sp>
      <p:sp>
        <p:nvSpPr>
          <p:cNvPr id="61" name="矩形 60">
            <a:extLst>
              <a:ext uri="{FF2B5EF4-FFF2-40B4-BE49-F238E27FC236}">
                <a16:creationId xmlns:a16="http://schemas.microsoft.com/office/drawing/2014/main" id="{07909B09-8903-43E8-ADD5-5A9E96888BC6}"/>
              </a:ext>
            </a:extLst>
          </p:cNvPr>
          <p:cNvSpPr/>
          <p:nvPr/>
        </p:nvSpPr>
        <p:spPr>
          <a:xfrm>
            <a:off x="8869787" y="2438400"/>
            <a:ext cx="1962061" cy="1441565"/>
          </a:xfrm>
          <a:prstGeom prst="rect">
            <a:avLst/>
          </a:prstGeom>
          <a:blipFill>
            <a:blip r:embed="rId4"/>
            <a:stretch>
              <a:fillRect l="-15151" t="-29073" r="-15151" b="-15017"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atin typeface="+mn-ea"/>
            </a:endParaRPr>
          </a:p>
        </p:txBody>
      </p:sp>
    </p:spTree>
    <p:extLst>
      <p:ext uri="{BB962C8B-B14F-4D97-AF65-F5344CB8AC3E}">
        <p14:creationId xmlns:p14="http://schemas.microsoft.com/office/powerpoint/2010/main" val="3640610805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>
            <a:extLst>
              <a:ext uri="{FF2B5EF4-FFF2-40B4-BE49-F238E27FC236}">
                <a16:creationId xmlns:a16="http://schemas.microsoft.com/office/drawing/2014/main" id="{EC74B8D0-6A3A-4538-8FC0-0FC18A2834CD}"/>
              </a:ext>
            </a:extLst>
          </p:cNvPr>
          <p:cNvGrpSpPr/>
          <p:nvPr/>
        </p:nvGrpSpPr>
        <p:grpSpPr>
          <a:xfrm>
            <a:off x="874713" y="1675265"/>
            <a:ext cx="4546120" cy="3507471"/>
            <a:chOff x="874713" y="1675265"/>
            <a:chExt cx="4546120" cy="3507471"/>
          </a:xfrm>
        </p:grpSpPr>
        <p:pic>
          <p:nvPicPr>
            <p:cNvPr id="15" name="图片 14">
              <a:extLst>
                <a:ext uri="{FF2B5EF4-FFF2-40B4-BE49-F238E27FC236}">
                  <a16:creationId xmlns:a16="http://schemas.microsoft.com/office/drawing/2014/main" id="{39395477-185F-4A5D-8F85-19496FAA1F5C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2"/>
            <a:srcRect r="79084" b="79492"/>
            <a:stretch/>
          </p:blipFill>
          <p:spPr>
            <a:xfrm>
              <a:off x="874713" y="1675265"/>
              <a:ext cx="358684" cy="399188"/>
            </a:xfrm>
            <a:prstGeom prst="rect">
              <a:avLst/>
            </a:prstGeom>
          </p:spPr>
        </p:pic>
        <p:pic>
          <p:nvPicPr>
            <p:cNvPr id="17" name="图片 16">
              <a:extLst>
                <a:ext uri="{FF2B5EF4-FFF2-40B4-BE49-F238E27FC236}">
                  <a16:creationId xmlns:a16="http://schemas.microsoft.com/office/drawing/2014/main" id="{0D97296C-D6AB-4600-9EA4-28204F7C6CB1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2"/>
            <a:srcRect r="79084" b="79492"/>
            <a:stretch/>
          </p:blipFill>
          <p:spPr>
            <a:xfrm flipH="1" flipV="1">
              <a:off x="5062149" y="4783548"/>
              <a:ext cx="358684" cy="399188"/>
            </a:xfrm>
            <a:prstGeom prst="rect">
              <a:avLst/>
            </a:prstGeom>
          </p:spPr>
        </p:pic>
      </p:grpSp>
      <p:sp>
        <p:nvSpPr>
          <p:cNvPr id="18" name="文本框 17">
            <a:extLst>
              <a:ext uri="{FF2B5EF4-FFF2-40B4-BE49-F238E27FC236}">
                <a16:creationId xmlns:a16="http://schemas.microsoft.com/office/drawing/2014/main" id="{857D1EF4-29D1-4DCA-83C6-B2343BC7D0E2}"/>
              </a:ext>
            </a:extLst>
          </p:cNvPr>
          <p:cNvSpPr txBox="1"/>
          <p:nvPr/>
        </p:nvSpPr>
        <p:spPr>
          <a:xfrm>
            <a:off x="6036655" y="3010755"/>
            <a:ext cx="5418150" cy="1889748"/>
          </a:xfrm>
          <a:prstGeom prst="rect">
            <a:avLst/>
          </a:prstGeom>
          <a:noFill/>
        </p:spPr>
        <p:txBody>
          <a:bodyPr wrap="none" lIns="0" tIns="0" rIns="0" bIns="0">
            <a:spAutoFit/>
          </a:bodyPr>
          <a:lstStyle/>
          <a:p>
            <a:pPr marL="285750" indent="-285750">
              <a:lnSpc>
                <a:spcPct val="130000"/>
              </a:lnSpc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kumimoji="0" lang="zh-CN" altLang="en-US" sz="1600" b="0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ea"/>
                <a:cs typeface="+mn-cs"/>
              </a:rPr>
              <a:t>以青瓷为主，釉色有粉青、豆青、卵青、虾青等；</a:t>
            </a:r>
            <a:endParaRPr kumimoji="0" lang="en-US" altLang="zh-CN" sz="1600" b="0" i="0" u="none" strike="noStrike" kern="1200" cap="none" spc="0" normalizeH="0" baseline="0" noProof="0" dirty="0">
              <a:ln>
                <a:noFill/>
              </a:ln>
              <a:solidFill>
                <a:schemeClr val="tx1">
                  <a:lumMod val="75000"/>
                  <a:lumOff val="25000"/>
                </a:schemeClr>
              </a:solidFill>
              <a:effectLst/>
              <a:uLnTx/>
              <a:uFillTx/>
              <a:latin typeface="+mn-ea"/>
              <a:cs typeface="+mn-cs"/>
            </a:endParaRPr>
          </a:p>
          <a:p>
            <a:pPr marL="285750" indent="-285750">
              <a:lnSpc>
                <a:spcPct val="130000"/>
              </a:lnSpc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kumimoji="0" lang="zh-CN" altLang="en-US" sz="1600" b="0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ea"/>
                <a:cs typeface="+mn-cs"/>
              </a:rPr>
              <a:t>瓷胎体较薄，釉层较厚，有玉石般的质感；</a:t>
            </a:r>
            <a:endParaRPr kumimoji="0" lang="en-US" altLang="zh-CN" sz="1600" b="0" i="0" u="none" strike="noStrike" kern="1200" cap="none" spc="0" normalizeH="0" baseline="0" noProof="0" dirty="0">
              <a:ln>
                <a:noFill/>
              </a:ln>
              <a:solidFill>
                <a:schemeClr val="tx1">
                  <a:lumMod val="75000"/>
                  <a:lumOff val="25000"/>
                </a:schemeClr>
              </a:solidFill>
              <a:effectLst/>
              <a:uLnTx/>
              <a:uFillTx/>
              <a:latin typeface="+mn-ea"/>
              <a:cs typeface="+mn-cs"/>
            </a:endParaRPr>
          </a:p>
          <a:p>
            <a:pPr marL="285750" indent="-285750">
              <a:lnSpc>
                <a:spcPct val="130000"/>
              </a:lnSpc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kumimoji="0" lang="zh-CN" altLang="en-US" sz="1600" b="0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ea"/>
                <a:cs typeface="+mn-cs"/>
              </a:rPr>
              <a:t>采用支钉支烧法，瓷器底部留下细小的支钉痕迹</a:t>
            </a:r>
            <a:r>
              <a:rPr lang="zh-CN" altLang="en-US" sz="16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；</a:t>
            </a:r>
            <a:endParaRPr lang="en-US" altLang="zh-CN" sz="1600" dirty="0">
              <a:solidFill>
                <a:schemeClr val="tx1">
                  <a:lumMod val="75000"/>
                  <a:lumOff val="25000"/>
                </a:schemeClr>
              </a:solidFill>
              <a:latin typeface="+mn-ea"/>
            </a:endParaRPr>
          </a:p>
          <a:p>
            <a:pPr marL="285750" indent="-285750">
              <a:lnSpc>
                <a:spcPct val="130000"/>
              </a:lnSpc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kumimoji="0" lang="zh-CN" altLang="en-US" sz="1600" b="0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ea"/>
                <a:cs typeface="+mn-cs"/>
              </a:rPr>
              <a:t>器形多仿造古代青铜器式样，以洗、炉、尊、盘等为主；</a:t>
            </a:r>
            <a:endParaRPr lang="en-US" altLang="zh-CN" sz="1600" dirty="0">
              <a:solidFill>
                <a:schemeClr val="tx1">
                  <a:lumMod val="75000"/>
                  <a:lumOff val="25000"/>
                </a:schemeClr>
              </a:solidFill>
              <a:latin typeface="+mn-ea"/>
            </a:endParaRPr>
          </a:p>
          <a:p>
            <a:pPr marL="285750" indent="-285750">
              <a:lnSpc>
                <a:spcPct val="130000"/>
              </a:lnSpc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kumimoji="0" lang="zh-CN" altLang="en-US" sz="1600" b="0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ea"/>
                <a:cs typeface="+mn-cs"/>
              </a:rPr>
              <a:t>汝窑传世作品不足百件，非常珍贵。</a:t>
            </a:r>
            <a:endParaRPr lang="en-US" altLang="zh-CN" sz="1600" dirty="0">
              <a:solidFill>
                <a:schemeClr val="tx1">
                  <a:lumMod val="75000"/>
                  <a:lumOff val="25000"/>
                </a:schemeClr>
              </a:solidFill>
              <a:latin typeface="+mn-ea"/>
            </a:endParaRPr>
          </a:p>
        </p:txBody>
      </p:sp>
      <p:sp>
        <p:nvSpPr>
          <p:cNvPr id="52" name="文本框 51">
            <a:extLst>
              <a:ext uri="{FF2B5EF4-FFF2-40B4-BE49-F238E27FC236}">
                <a16:creationId xmlns:a16="http://schemas.microsoft.com/office/drawing/2014/main" id="{577450A0-4AFE-46C9-87C2-413CCE87BA6F}"/>
              </a:ext>
            </a:extLst>
          </p:cNvPr>
          <p:cNvSpPr txBox="1"/>
          <p:nvPr/>
        </p:nvSpPr>
        <p:spPr>
          <a:xfrm>
            <a:off x="6043437" y="2314430"/>
            <a:ext cx="2462213" cy="369332"/>
          </a:xfrm>
          <a:prstGeom prst="rect">
            <a:avLst/>
          </a:prstGeom>
          <a:noFill/>
        </p:spPr>
        <p:txBody>
          <a:bodyPr wrap="none" lIns="0" tIns="0" rIns="0" bIns="0">
            <a:spAutoFit/>
          </a:bodyPr>
          <a:lstStyle/>
          <a:p>
            <a:r>
              <a:rPr kumimoji="0" lang="en-US" altLang="zh-CN" sz="2400" b="0" i="0" u="none" strike="noStrike" kern="1200" cap="none" spc="0" normalizeH="0" baseline="0" noProof="0" dirty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+mn-ea"/>
                <a:cs typeface="+mn-cs"/>
              </a:rPr>
              <a:t>【</a:t>
            </a:r>
            <a:r>
              <a:rPr kumimoji="0" lang="zh-CN" altLang="en-US" sz="2400" b="0" i="0" u="none" strike="noStrike" kern="1200" cap="none" spc="0" normalizeH="0" baseline="0" noProof="0" dirty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+mn-ea"/>
                <a:cs typeface="+mn-cs"/>
              </a:rPr>
              <a:t>五大名窑之首</a:t>
            </a:r>
            <a:r>
              <a:rPr kumimoji="0" lang="en-US" altLang="zh-CN" sz="2400" b="0" i="0" u="none" strike="noStrike" kern="1200" cap="none" spc="0" normalizeH="0" baseline="0" noProof="0" dirty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+mn-ea"/>
                <a:cs typeface="+mn-cs"/>
              </a:rPr>
              <a:t>】</a:t>
            </a:r>
            <a:endParaRPr lang="en-US" altLang="zh-CN" sz="2400" dirty="0">
              <a:solidFill>
                <a:schemeClr val="accent1"/>
              </a:solidFill>
              <a:latin typeface="+mn-ea"/>
            </a:endParaRPr>
          </a:p>
        </p:txBody>
      </p:sp>
      <p:sp>
        <p:nvSpPr>
          <p:cNvPr id="31" name="矩形 30">
            <a:extLst>
              <a:ext uri="{FF2B5EF4-FFF2-40B4-BE49-F238E27FC236}">
                <a16:creationId xmlns:a16="http://schemas.microsoft.com/office/drawing/2014/main" id="{1D93A226-A928-4A14-8485-D2D2AC046B0E}"/>
              </a:ext>
            </a:extLst>
          </p:cNvPr>
          <p:cNvSpPr/>
          <p:nvPr/>
        </p:nvSpPr>
        <p:spPr>
          <a:xfrm>
            <a:off x="1069645" y="1896935"/>
            <a:ext cx="4151064" cy="3065425"/>
          </a:xfrm>
          <a:prstGeom prst="rect">
            <a:avLst/>
          </a:prstGeom>
          <a:blipFill>
            <a:blip r:embed="rId3"/>
            <a:stretch>
              <a:fillRect l="-17506" t="-17447" r="-9200" b="-9259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grpSp>
        <p:nvGrpSpPr>
          <p:cNvPr id="2" name="组合 1">
            <a:extLst>
              <a:ext uri="{FF2B5EF4-FFF2-40B4-BE49-F238E27FC236}">
                <a16:creationId xmlns:a16="http://schemas.microsoft.com/office/drawing/2014/main" id="{184371D2-1104-46E2-B4ED-8B3342EE0D36}"/>
              </a:ext>
            </a:extLst>
          </p:cNvPr>
          <p:cNvGrpSpPr/>
          <p:nvPr/>
        </p:nvGrpSpPr>
        <p:grpSpPr>
          <a:xfrm>
            <a:off x="2399292" y="2683762"/>
            <a:ext cx="1491770" cy="1491770"/>
            <a:chOff x="2399292" y="2683762"/>
            <a:chExt cx="1491770" cy="1491770"/>
          </a:xfrm>
        </p:grpSpPr>
        <p:sp>
          <p:nvSpPr>
            <p:cNvPr id="27" name="椭圆 26">
              <a:extLst>
                <a:ext uri="{FF2B5EF4-FFF2-40B4-BE49-F238E27FC236}">
                  <a16:creationId xmlns:a16="http://schemas.microsoft.com/office/drawing/2014/main" id="{D81867E2-7160-4ECE-B45D-A4064D2B52AD}"/>
                </a:ext>
              </a:extLst>
            </p:cNvPr>
            <p:cNvSpPr/>
            <p:nvPr/>
          </p:nvSpPr>
          <p:spPr>
            <a:xfrm>
              <a:off x="2399292" y="2683762"/>
              <a:ext cx="1491770" cy="1491770"/>
            </a:xfrm>
            <a:prstGeom prst="ellipse">
              <a:avLst/>
            </a:prstGeom>
            <a:noFill/>
            <a:ln w="285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+mj-ea"/>
                <a:ea typeface="+mj-ea"/>
                <a:cs typeface="+mn-cs"/>
              </a:endParaRPr>
            </a:p>
          </p:txBody>
        </p:sp>
        <p:sp>
          <p:nvSpPr>
            <p:cNvPr id="28" name="矩形 27">
              <a:extLst>
                <a:ext uri="{FF2B5EF4-FFF2-40B4-BE49-F238E27FC236}">
                  <a16:creationId xmlns:a16="http://schemas.microsoft.com/office/drawing/2014/main" id="{84EA2178-7C60-4409-B30E-7BDCD8066308}"/>
                </a:ext>
              </a:extLst>
            </p:cNvPr>
            <p:cNvSpPr/>
            <p:nvPr/>
          </p:nvSpPr>
          <p:spPr>
            <a:xfrm>
              <a:off x="2837401" y="2896168"/>
              <a:ext cx="615553" cy="1066959"/>
            </a:xfrm>
            <a:prstGeom prst="rect">
              <a:avLst/>
            </a:prstGeom>
          </p:spPr>
          <p:txBody>
            <a:bodyPr vert="eaVert" wrap="none" lIns="0" tIns="0" rIns="0" bIns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4000" b="0" i="0" u="none" strike="noStrike" kern="1200" cap="none" spc="16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+mj-ea"/>
                  <a:ea typeface="+mj-ea"/>
                  <a:cs typeface="+mn-cs"/>
                </a:rPr>
                <a:t>汝窑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265138403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矩形 19">
            <a:extLst>
              <a:ext uri="{FF2B5EF4-FFF2-40B4-BE49-F238E27FC236}">
                <a16:creationId xmlns:a16="http://schemas.microsoft.com/office/drawing/2014/main" id="{0E8E26B5-3CA4-4C86-A3FD-76DCBE6EB62E}"/>
              </a:ext>
            </a:extLst>
          </p:cNvPr>
          <p:cNvSpPr/>
          <p:nvPr/>
        </p:nvSpPr>
        <p:spPr>
          <a:xfrm>
            <a:off x="1336431" y="1068450"/>
            <a:ext cx="2903716" cy="2214012"/>
          </a:xfrm>
          <a:prstGeom prst="rect">
            <a:avLst/>
          </a:prstGeom>
          <a:blipFill>
            <a:blip r:embed="rId2"/>
            <a:stretch>
              <a:fillRect t="59" b="-59"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2" name="矩形 21">
            <a:extLst>
              <a:ext uri="{FF2B5EF4-FFF2-40B4-BE49-F238E27FC236}">
                <a16:creationId xmlns:a16="http://schemas.microsoft.com/office/drawing/2014/main" id="{A74F3116-6AA3-4828-9F8A-067818AA0E08}"/>
              </a:ext>
            </a:extLst>
          </p:cNvPr>
          <p:cNvSpPr/>
          <p:nvPr/>
        </p:nvSpPr>
        <p:spPr>
          <a:xfrm>
            <a:off x="1336431" y="3575539"/>
            <a:ext cx="2903716" cy="2214012"/>
          </a:xfrm>
          <a:prstGeom prst="rect">
            <a:avLst/>
          </a:prstGeom>
          <a:blipFill>
            <a:blip r:embed="rId3"/>
            <a:stretch>
              <a:fillRect t="-13249" b="-6726"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3" name="矩形 22">
            <a:extLst>
              <a:ext uri="{FF2B5EF4-FFF2-40B4-BE49-F238E27FC236}">
                <a16:creationId xmlns:a16="http://schemas.microsoft.com/office/drawing/2014/main" id="{CFFA265C-7D08-44B6-A199-95D800E9E35A}"/>
              </a:ext>
            </a:extLst>
          </p:cNvPr>
          <p:cNvSpPr/>
          <p:nvPr/>
        </p:nvSpPr>
        <p:spPr>
          <a:xfrm>
            <a:off x="4644142" y="1068450"/>
            <a:ext cx="2903716" cy="2214012"/>
          </a:xfrm>
          <a:prstGeom prst="rect">
            <a:avLst/>
          </a:prstGeom>
          <a:blipFill>
            <a:blip r:embed="rId4"/>
            <a:stretch>
              <a:fillRect l="-12065" t="-12006" r="-12065" b="-12124"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4" name="矩形 23">
            <a:extLst>
              <a:ext uri="{FF2B5EF4-FFF2-40B4-BE49-F238E27FC236}">
                <a16:creationId xmlns:a16="http://schemas.microsoft.com/office/drawing/2014/main" id="{B9247B41-696C-4220-9B47-23FF033BA542}"/>
              </a:ext>
            </a:extLst>
          </p:cNvPr>
          <p:cNvSpPr/>
          <p:nvPr/>
        </p:nvSpPr>
        <p:spPr>
          <a:xfrm>
            <a:off x="4644142" y="3575539"/>
            <a:ext cx="2903716" cy="2214012"/>
          </a:xfrm>
          <a:prstGeom prst="rect">
            <a:avLst/>
          </a:prstGeom>
          <a:blipFill>
            <a:blip r:embed="rId5">
              <a:extLst>
                <a:ext uri="{BEBA8EAE-BF5A-486C-A8C5-ECC9F3942E4B}">
                  <a14:imgProps xmlns:a14="http://schemas.microsoft.com/office/drawing/2010/main">
                    <a14:imgLayer r:embed="rId6">
                      <a14:imgEffect>
                        <a14:saturation sat="66000"/>
                      </a14:imgEffect>
                      <a14:imgEffect>
                        <a14:brightnessContrast bright="20000"/>
                      </a14:imgEffect>
                    </a14:imgLayer>
                  </a14:imgProps>
                </a:ext>
              </a:extLst>
            </a:blip>
            <a:stretch>
              <a:fillRect l="-8258" t="-8199" r="-8258" b="-8317"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5" name="矩形 24">
            <a:extLst>
              <a:ext uri="{FF2B5EF4-FFF2-40B4-BE49-F238E27FC236}">
                <a16:creationId xmlns:a16="http://schemas.microsoft.com/office/drawing/2014/main" id="{7F82FC7F-9764-4E19-A7B0-6F338D37B659}"/>
              </a:ext>
            </a:extLst>
          </p:cNvPr>
          <p:cNvSpPr/>
          <p:nvPr/>
        </p:nvSpPr>
        <p:spPr>
          <a:xfrm>
            <a:off x="7951853" y="1068450"/>
            <a:ext cx="2903716" cy="2214012"/>
          </a:xfrm>
          <a:prstGeom prst="rect">
            <a:avLst/>
          </a:prstGeom>
          <a:blipFill>
            <a:blip r:embed="rId7"/>
            <a:stretch>
              <a:fillRect l="-12044" t="-11982" r="-4866" b="-4930"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6" name="矩形 25">
            <a:extLst>
              <a:ext uri="{FF2B5EF4-FFF2-40B4-BE49-F238E27FC236}">
                <a16:creationId xmlns:a16="http://schemas.microsoft.com/office/drawing/2014/main" id="{1A47ECC2-5A0E-4046-B14C-B4CAB3A77F51}"/>
              </a:ext>
            </a:extLst>
          </p:cNvPr>
          <p:cNvSpPr/>
          <p:nvPr/>
        </p:nvSpPr>
        <p:spPr>
          <a:xfrm>
            <a:off x="7951853" y="3575539"/>
            <a:ext cx="2903716" cy="2214012"/>
          </a:xfrm>
          <a:prstGeom prst="rect">
            <a:avLst/>
          </a:prstGeom>
          <a:blipFill>
            <a:blip r:embed="rId8"/>
            <a:stretch>
              <a:fillRect l="-7128" t="-2" r="-7128" b="2"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825" name="825">
            <a:extLst>
              <a:ext uri="{FF2B5EF4-FFF2-40B4-BE49-F238E27FC236}">
                <a16:creationId xmlns:a16="http://schemas.microsoft.com/office/drawing/2014/main" id="{24B9CA85-5C09-428F-8C3F-336716ECB18D}"/>
              </a:ext>
            </a:extLst>
          </p:cNvPr>
          <p:cNvSpPr/>
          <p:nvPr/>
        </p:nvSpPr>
        <p:spPr bwMode="auto">
          <a:xfrm>
            <a:off x="875342" y="746660"/>
            <a:ext cx="10506931" cy="5364680"/>
          </a:xfrm>
          <a:custGeom>
            <a:avLst/>
            <a:gdLst>
              <a:gd name="T0" fmla="*/ 3515 w 3966"/>
              <a:gd name="T1" fmla="*/ 0 h 4063"/>
              <a:gd name="T2" fmla="*/ 3384 w 3966"/>
              <a:gd name="T3" fmla="*/ 78 h 4063"/>
              <a:gd name="T4" fmla="*/ 499 w 3966"/>
              <a:gd name="T5" fmla="*/ 15 h 4063"/>
              <a:gd name="T6" fmla="*/ 240 w 3966"/>
              <a:gd name="T7" fmla="*/ 82 h 4063"/>
              <a:gd name="T8" fmla="*/ 2 w 3966"/>
              <a:gd name="T9" fmla="*/ 255 h 4063"/>
              <a:gd name="T10" fmla="*/ 17 w 3966"/>
              <a:gd name="T11" fmla="*/ 596 h 4063"/>
              <a:gd name="T12" fmla="*/ 17 w 3966"/>
              <a:gd name="T13" fmla="*/ 3468 h 4063"/>
              <a:gd name="T14" fmla="*/ 2 w 3966"/>
              <a:gd name="T15" fmla="*/ 3809 h 4063"/>
              <a:gd name="T16" fmla="*/ 240 w 3966"/>
              <a:gd name="T17" fmla="*/ 3981 h 4063"/>
              <a:gd name="T18" fmla="*/ 499 w 3966"/>
              <a:gd name="T19" fmla="*/ 4048 h 4063"/>
              <a:gd name="T20" fmla="*/ 3384 w 3966"/>
              <a:gd name="T21" fmla="*/ 3986 h 4063"/>
              <a:gd name="T22" fmla="*/ 3515 w 3966"/>
              <a:gd name="T23" fmla="*/ 4063 h 4063"/>
              <a:gd name="T24" fmla="*/ 3884 w 3966"/>
              <a:gd name="T25" fmla="*/ 3882 h 4063"/>
              <a:gd name="T26" fmla="*/ 3865 w 3966"/>
              <a:gd name="T27" fmla="*/ 3550 h 4063"/>
              <a:gd name="T28" fmla="*/ 3887 w 3966"/>
              <a:gd name="T29" fmla="*/ 652 h 4063"/>
              <a:gd name="T30" fmla="*/ 3835 w 3966"/>
              <a:gd name="T31" fmla="*/ 467 h 4063"/>
              <a:gd name="T32" fmla="*/ 561 w 3966"/>
              <a:gd name="T33" fmla="*/ 4027 h 4063"/>
              <a:gd name="T34" fmla="*/ 3446 w 3966"/>
              <a:gd name="T35" fmla="*/ 78 h 4063"/>
              <a:gd name="T36" fmla="*/ 3805 w 3966"/>
              <a:gd name="T37" fmla="*/ 4042 h 4063"/>
              <a:gd name="T38" fmla="*/ 3805 w 3966"/>
              <a:gd name="T39" fmla="*/ 3962 h 4063"/>
              <a:gd name="T40" fmla="*/ 3865 w 3966"/>
              <a:gd name="T41" fmla="*/ 3724 h 4063"/>
              <a:gd name="T42" fmla="*/ 3865 w 3966"/>
              <a:gd name="T43" fmla="*/ 3809 h 4063"/>
              <a:gd name="T44" fmla="*/ 3783 w 3966"/>
              <a:gd name="T45" fmla="*/ 3880 h 4063"/>
              <a:gd name="T46" fmla="*/ 3446 w 3966"/>
              <a:gd name="T47" fmla="*/ 4027 h 4063"/>
              <a:gd name="T48" fmla="*/ 240 w 3966"/>
              <a:gd name="T49" fmla="*/ 3809 h 4063"/>
              <a:gd name="T50" fmla="*/ 166 w 3966"/>
              <a:gd name="T51" fmla="*/ 3724 h 4063"/>
              <a:gd name="T52" fmla="*/ 102 w 3966"/>
              <a:gd name="T53" fmla="*/ 3880 h 4063"/>
              <a:gd name="T54" fmla="*/ 162 w 3966"/>
              <a:gd name="T55" fmla="*/ 4042 h 4063"/>
              <a:gd name="T56" fmla="*/ 80 w 3966"/>
              <a:gd name="T57" fmla="*/ 575 h 4063"/>
              <a:gd name="T58" fmla="*/ 82 w 3966"/>
              <a:gd name="T59" fmla="*/ 160 h 4063"/>
              <a:gd name="T60" fmla="*/ 102 w 3966"/>
              <a:gd name="T61" fmla="*/ 102 h 4063"/>
              <a:gd name="T62" fmla="*/ 102 w 3966"/>
              <a:gd name="T63" fmla="*/ 255 h 4063"/>
              <a:gd name="T64" fmla="*/ 240 w 3966"/>
              <a:gd name="T65" fmla="*/ 184 h 4063"/>
              <a:gd name="T66" fmla="*/ 184 w 3966"/>
              <a:gd name="T67" fmla="*/ 164 h 4063"/>
              <a:gd name="T68" fmla="*/ 3727 w 3966"/>
              <a:gd name="T69" fmla="*/ 102 h 4063"/>
              <a:gd name="T70" fmla="*/ 3783 w 3966"/>
              <a:gd name="T71" fmla="*/ 255 h 4063"/>
              <a:gd name="T72" fmla="*/ 3865 w 3966"/>
              <a:gd name="T73" fmla="*/ 3468 h 4063"/>
              <a:gd name="T74" fmla="*/ 3783 w 3966"/>
              <a:gd name="T75" fmla="*/ 3705 h 4063"/>
              <a:gd name="T76" fmla="*/ 3705 w 3966"/>
              <a:gd name="T77" fmla="*/ 4040 h 4063"/>
              <a:gd name="T78" fmla="*/ 658 w 3966"/>
              <a:gd name="T79" fmla="*/ 4025 h 4063"/>
              <a:gd name="T80" fmla="*/ 261 w 3966"/>
              <a:gd name="T81" fmla="*/ 3981 h 4063"/>
              <a:gd name="T82" fmla="*/ 82 w 3966"/>
              <a:gd name="T83" fmla="*/ 3705 h 4063"/>
              <a:gd name="T84" fmla="*/ 102 w 3966"/>
              <a:gd name="T85" fmla="*/ 3390 h 4063"/>
              <a:gd name="T86" fmla="*/ 26 w 3966"/>
              <a:gd name="T87" fmla="*/ 445 h 4063"/>
              <a:gd name="T88" fmla="*/ 261 w 3966"/>
              <a:gd name="T89" fmla="*/ 184 h 4063"/>
              <a:gd name="T90" fmla="*/ 583 w 3966"/>
              <a:gd name="T91" fmla="*/ 151 h 4063"/>
              <a:gd name="T92" fmla="*/ 3384 w 3966"/>
              <a:gd name="T93" fmla="*/ 151 h 4063"/>
              <a:gd name="T94" fmla="*/ 3705 w 3966"/>
              <a:gd name="T95" fmla="*/ 184 h 4063"/>
              <a:gd name="T96" fmla="*/ 3941 w 3966"/>
              <a:gd name="T97" fmla="*/ 445 h 4063"/>
              <a:gd name="T98" fmla="*/ 335 w 3966"/>
              <a:gd name="T99" fmla="*/ 3962 h 4063"/>
              <a:gd name="T100" fmla="*/ 3705 w 3966"/>
              <a:gd name="T101" fmla="*/ 102 h 4063"/>
              <a:gd name="T102" fmla="*/ 3632 w 3966"/>
              <a:gd name="T103" fmla="*/ 3962 h 4063"/>
              <a:gd name="T104" fmla="*/ 3865 w 3966"/>
              <a:gd name="T105" fmla="*/ 277 h 4063"/>
              <a:gd name="T106" fmla="*/ 3865 w 3966"/>
              <a:gd name="T107" fmla="*/ 160 h 4063"/>
              <a:gd name="T108" fmla="*/ 3943 w 3966"/>
              <a:gd name="T109" fmla="*/ 160 h 4063"/>
              <a:gd name="T110" fmla="*/ 39 w 3966"/>
              <a:gd name="T111" fmla="*/ 3489 h 4063"/>
              <a:gd name="connsiteX0" fmla="*/ 8663 w 8663"/>
              <a:gd name="connsiteY0" fmla="*/ 182 h 4063"/>
              <a:gd name="connsiteX1" fmla="*/ 3966 w 8663"/>
              <a:gd name="connsiteY1" fmla="*/ 0 h 4063"/>
              <a:gd name="connsiteX2" fmla="*/ 3783 w 8663"/>
              <a:gd name="connsiteY2" fmla="*/ 0 h 4063"/>
              <a:gd name="connsiteX3" fmla="*/ 3783 w 8663"/>
              <a:gd name="connsiteY3" fmla="*/ 82 h 4063"/>
              <a:gd name="connsiteX4" fmla="*/ 3727 w 8663"/>
              <a:gd name="connsiteY4" fmla="*/ 82 h 4063"/>
              <a:gd name="connsiteX5" fmla="*/ 3727 w 8663"/>
              <a:gd name="connsiteY5" fmla="*/ 0 h 4063"/>
              <a:gd name="connsiteX6" fmla="*/ 3515 w 8663"/>
              <a:gd name="connsiteY6" fmla="*/ 0 h 4063"/>
              <a:gd name="connsiteX7" fmla="*/ 3515 w 8663"/>
              <a:gd name="connsiteY7" fmla="*/ 130 h 4063"/>
              <a:gd name="connsiteX8" fmla="*/ 3405 w 8663"/>
              <a:gd name="connsiteY8" fmla="*/ 130 h 4063"/>
              <a:gd name="connsiteX9" fmla="*/ 3405 w 8663"/>
              <a:gd name="connsiteY9" fmla="*/ 100 h 4063"/>
              <a:gd name="connsiteX10" fmla="*/ 3468 w 8663"/>
              <a:gd name="connsiteY10" fmla="*/ 100 h 4063"/>
              <a:gd name="connsiteX11" fmla="*/ 3468 w 8663"/>
              <a:gd name="connsiteY11" fmla="*/ 15 h 4063"/>
              <a:gd name="connsiteX12" fmla="*/ 3384 w 8663"/>
              <a:gd name="connsiteY12" fmla="*/ 15 h 4063"/>
              <a:gd name="connsiteX13" fmla="*/ 3384 w 8663"/>
              <a:gd name="connsiteY13" fmla="*/ 78 h 4063"/>
              <a:gd name="connsiteX14" fmla="*/ 3330 w 8663"/>
              <a:gd name="connsiteY14" fmla="*/ 78 h 4063"/>
              <a:gd name="connsiteX15" fmla="*/ 3330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3330 w 8663"/>
              <a:gd name="connsiteY74" fmla="*/ 4046 h 4063"/>
              <a:gd name="connsiteX75" fmla="*/ 3330 w 8663"/>
              <a:gd name="connsiteY75" fmla="*/ 3986 h 4063"/>
              <a:gd name="connsiteX76" fmla="*/ 3384 w 8663"/>
              <a:gd name="connsiteY76" fmla="*/ 3986 h 4063"/>
              <a:gd name="connsiteX77" fmla="*/ 3384 w 8663"/>
              <a:gd name="connsiteY77" fmla="*/ 4048 h 4063"/>
              <a:gd name="connsiteX78" fmla="*/ 3468 w 8663"/>
              <a:gd name="connsiteY78" fmla="*/ 4048 h 4063"/>
              <a:gd name="connsiteX79" fmla="*/ 3468 w 8663"/>
              <a:gd name="connsiteY79" fmla="*/ 3964 h 4063"/>
              <a:gd name="connsiteX80" fmla="*/ 3405 w 8663"/>
              <a:gd name="connsiteY80" fmla="*/ 3964 h 4063"/>
              <a:gd name="connsiteX81" fmla="*/ 3405 w 8663"/>
              <a:gd name="connsiteY81" fmla="*/ 3934 h 4063"/>
              <a:gd name="connsiteX82" fmla="*/ 3515 w 8663"/>
              <a:gd name="connsiteY82" fmla="*/ 3934 h 4063"/>
              <a:gd name="connsiteX83" fmla="*/ 3515 w 8663"/>
              <a:gd name="connsiteY83" fmla="*/ 4063 h 4063"/>
              <a:gd name="connsiteX84" fmla="*/ 3727 w 8663"/>
              <a:gd name="connsiteY84" fmla="*/ 4063 h 4063"/>
              <a:gd name="connsiteX85" fmla="*/ 3727 w 8663"/>
              <a:gd name="connsiteY85" fmla="*/ 3981 h 4063"/>
              <a:gd name="connsiteX86" fmla="*/ 3783 w 8663"/>
              <a:gd name="connsiteY86" fmla="*/ 3981 h 4063"/>
              <a:gd name="connsiteX87" fmla="*/ 3783 w 8663"/>
              <a:gd name="connsiteY87" fmla="*/ 4063 h 4063"/>
              <a:gd name="connsiteX88" fmla="*/ 3966 w 8663"/>
              <a:gd name="connsiteY88" fmla="*/ 4063 h 4063"/>
              <a:gd name="connsiteX89" fmla="*/ 3966 w 8663"/>
              <a:gd name="connsiteY89" fmla="*/ 3882 h 4063"/>
              <a:gd name="connsiteX90" fmla="*/ 3884 w 8663"/>
              <a:gd name="connsiteY90" fmla="*/ 3882 h 4063"/>
              <a:gd name="connsiteX91" fmla="*/ 3884 w 8663"/>
              <a:gd name="connsiteY91" fmla="*/ 3809 h 4063"/>
              <a:gd name="connsiteX92" fmla="*/ 3964 w 8663"/>
              <a:gd name="connsiteY92" fmla="*/ 3809 h 4063"/>
              <a:gd name="connsiteX93" fmla="*/ 3964 w 8663"/>
              <a:gd name="connsiteY93" fmla="*/ 3597 h 4063"/>
              <a:gd name="connsiteX94" fmla="*/ 3835 w 8663"/>
              <a:gd name="connsiteY94" fmla="*/ 3597 h 4063"/>
              <a:gd name="connsiteX95" fmla="*/ 3835 w 8663"/>
              <a:gd name="connsiteY95" fmla="*/ 3489 h 4063"/>
              <a:gd name="connsiteX96" fmla="*/ 3865 w 8663"/>
              <a:gd name="connsiteY96" fmla="*/ 3489 h 4063"/>
              <a:gd name="connsiteX97" fmla="*/ 3865 w 8663"/>
              <a:gd name="connsiteY97" fmla="*/ 3550 h 4063"/>
              <a:gd name="connsiteX98" fmla="*/ 3949 w 8663"/>
              <a:gd name="connsiteY98" fmla="*/ 3550 h 4063"/>
              <a:gd name="connsiteX99" fmla="*/ 3949 w 8663"/>
              <a:gd name="connsiteY99" fmla="*/ 3468 h 4063"/>
              <a:gd name="connsiteX100" fmla="*/ 3887 w 8663"/>
              <a:gd name="connsiteY100" fmla="*/ 3468 h 4063"/>
              <a:gd name="connsiteX101" fmla="*/ 3887 w 8663"/>
              <a:gd name="connsiteY101" fmla="*/ 3411 h 4063"/>
              <a:gd name="connsiteX102" fmla="*/ 3947 w 8663"/>
              <a:gd name="connsiteY102" fmla="*/ 3411 h 4063"/>
              <a:gd name="connsiteX103" fmla="*/ 3947 w 8663"/>
              <a:gd name="connsiteY103" fmla="*/ 652 h 4063"/>
              <a:gd name="connsiteX104" fmla="*/ 3887 w 8663"/>
              <a:gd name="connsiteY104" fmla="*/ 652 h 4063"/>
              <a:gd name="connsiteX105" fmla="*/ 3887 w 8663"/>
              <a:gd name="connsiteY105" fmla="*/ 596 h 4063"/>
              <a:gd name="connsiteX106" fmla="*/ 3949 w 8663"/>
              <a:gd name="connsiteY106" fmla="*/ 596 h 4063"/>
              <a:gd name="connsiteX107" fmla="*/ 3949 w 8663"/>
              <a:gd name="connsiteY107" fmla="*/ 514 h 4063"/>
              <a:gd name="connsiteX108" fmla="*/ 3865 w 8663"/>
              <a:gd name="connsiteY108" fmla="*/ 514 h 4063"/>
              <a:gd name="connsiteX109" fmla="*/ 3865 w 8663"/>
              <a:gd name="connsiteY109" fmla="*/ 575 h 4063"/>
              <a:gd name="connsiteX110" fmla="*/ 3835 w 8663"/>
              <a:gd name="connsiteY110" fmla="*/ 575 h 4063"/>
              <a:gd name="connsiteX111" fmla="*/ 3835 w 8663"/>
              <a:gd name="connsiteY111" fmla="*/ 467 h 4063"/>
              <a:gd name="connsiteX112" fmla="*/ 3964 w 8663"/>
              <a:gd name="connsiteY112" fmla="*/ 467 h 4063"/>
              <a:gd name="connsiteX113" fmla="*/ 3964 w 8663"/>
              <a:gd name="connsiteY113" fmla="*/ 255 h 4063"/>
              <a:gd name="connsiteX114" fmla="*/ 3884 w 8663"/>
              <a:gd name="connsiteY114" fmla="*/ 255 h 4063"/>
              <a:gd name="connsiteX115" fmla="*/ 3884 w 8663"/>
              <a:gd name="connsiteY115" fmla="*/ 182 h 4063"/>
              <a:gd name="connsiteX116" fmla="*/ 3966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3405 w 8663"/>
              <a:gd name="connsiteY122" fmla="*/ 78 h 4063"/>
              <a:gd name="connsiteX123" fmla="*/ 3405 w 8663"/>
              <a:gd name="connsiteY123" fmla="*/ 37 h 4063"/>
              <a:gd name="connsiteX124" fmla="*/ 3446 w 8663"/>
              <a:gd name="connsiteY124" fmla="*/ 37 h 4063"/>
              <a:gd name="connsiteX125" fmla="*/ 3446 w 8663"/>
              <a:gd name="connsiteY125" fmla="*/ 78 h 4063"/>
              <a:gd name="connsiteX126" fmla="*/ 3405 w 8663"/>
              <a:gd name="connsiteY126" fmla="*/ 78 h 4063"/>
              <a:gd name="connsiteX127" fmla="*/ 3887 w 8663"/>
              <a:gd name="connsiteY127" fmla="*/ 3528 h 4063"/>
              <a:gd name="connsiteX128" fmla="*/ 3887 w 8663"/>
              <a:gd name="connsiteY128" fmla="*/ 3489 h 4063"/>
              <a:gd name="connsiteX129" fmla="*/ 3928 w 8663"/>
              <a:gd name="connsiteY129" fmla="*/ 3489 h 4063"/>
              <a:gd name="connsiteX130" fmla="*/ 3928 w 8663"/>
              <a:gd name="connsiteY130" fmla="*/ 3528 h 4063"/>
              <a:gd name="connsiteX131" fmla="*/ 3887 w 8663"/>
              <a:gd name="connsiteY131" fmla="*/ 3528 h 4063"/>
              <a:gd name="connsiteX132" fmla="*/ 3805 w 8663"/>
              <a:gd name="connsiteY132" fmla="*/ 4042 h 4063"/>
              <a:gd name="connsiteX133" fmla="*/ 3805 w 8663"/>
              <a:gd name="connsiteY133" fmla="*/ 3981 h 4063"/>
              <a:gd name="connsiteX134" fmla="*/ 3884 w 8663"/>
              <a:gd name="connsiteY134" fmla="*/ 3981 h 4063"/>
              <a:gd name="connsiteX135" fmla="*/ 3884 w 8663"/>
              <a:gd name="connsiteY135" fmla="*/ 3904 h 4063"/>
              <a:gd name="connsiteX136" fmla="*/ 3943 w 8663"/>
              <a:gd name="connsiteY136" fmla="*/ 3904 h 4063"/>
              <a:gd name="connsiteX137" fmla="*/ 3943 w 8663"/>
              <a:gd name="connsiteY137" fmla="*/ 4042 h 4063"/>
              <a:gd name="connsiteX138" fmla="*/ 3805 w 8663"/>
              <a:gd name="connsiteY138" fmla="*/ 4042 h 4063"/>
              <a:gd name="connsiteX139" fmla="*/ 3805 w 8663"/>
              <a:gd name="connsiteY139" fmla="*/ 3962 h 4063"/>
              <a:gd name="connsiteX140" fmla="*/ 3805 w 8663"/>
              <a:gd name="connsiteY140" fmla="*/ 3904 h 4063"/>
              <a:gd name="connsiteX141" fmla="*/ 3865 w 8663"/>
              <a:gd name="connsiteY141" fmla="*/ 3904 h 4063"/>
              <a:gd name="connsiteX142" fmla="*/ 3865 w 8663"/>
              <a:gd name="connsiteY142" fmla="*/ 3962 h 4063"/>
              <a:gd name="connsiteX143" fmla="*/ 3805 w 8663"/>
              <a:gd name="connsiteY143" fmla="*/ 3962 h 4063"/>
              <a:gd name="connsiteX144" fmla="*/ 3800 w 8663"/>
              <a:gd name="connsiteY144" fmla="*/ 3787 h 4063"/>
              <a:gd name="connsiteX145" fmla="*/ 3800 w 8663"/>
              <a:gd name="connsiteY145" fmla="*/ 3724 h 4063"/>
              <a:gd name="connsiteX146" fmla="*/ 3865 w 8663"/>
              <a:gd name="connsiteY146" fmla="*/ 3724 h 4063"/>
              <a:gd name="connsiteX147" fmla="*/ 3865 w 8663"/>
              <a:gd name="connsiteY147" fmla="*/ 3787 h 4063"/>
              <a:gd name="connsiteX148" fmla="*/ 3800 w 8663"/>
              <a:gd name="connsiteY148" fmla="*/ 3787 h 4063"/>
              <a:gd name="connsiteX149" fmla="*/ 3865 w 8663"/>
              <a:gd name="connsiteY149" fmla="*/ 3809 h 4063"/>
              <a:gd name="connsiteX150" fmla="*/ 3865 w 8663"/>
              <a:gd name="connsiteY150" fmla="*/ 3880 h 4063"/>
              <a:gd name="connsiteX151" fmla="*/ 3800 w 8663"/>
              <a:gd name="connsiteY151" fmla="*/ 3880 h 4063"/>
              <a:gd name="connsiteX152" fmla="*/ 3800 w 8663"/>
              <a:gd name="connsiteY152" fmla="*/ 3809 h 4063"/>
              <a:gd name="connsiteX153" fmla="*/ 3865 w 8663"/>
              <a:gd name="connsiteY153" fmla="*/ 3809 h 4063"/>
              <a:gd name="connsiteX154" fmla="*/ 3783 w 8663"/>
              <a:gd name="connsiteY154" fmla="*/ 3899 h 4063"/>
              <a:gd name="connsiteX155" fmla="*/ 3783 w 8663"/>
              <a:gd name="connsiteY155" fmla="*/ 3962 h 4063"/>
              <a:gd name="connsiteX156" fmla="*/ 3727 w 8663"/>
              <a:gd name="connsiteY156" fmla="*/ 3962 h 4063"/>
              <a:gd name="connsiteX157" fmla="*/ 3727 w 8663"/>
              <a:gd name="connsiteY157" fmla="*/ 3899 h 4063"/>
              <a:gd name="connsiteX158" fmla="*/ 3783 w 8663"/>
              <a:gd name="connsiteY158" fmla="*/ 3899 h 4063"/>
              <a:gd name="connsiteX159" fmla="*/ 3783 w 8663"/>
              <a:gd name="connsiteY159" fmla="*/ 3809 h 4063"/>
              <a:gd name="connsiteX160" fmla="*/ 3783 w 8663"/>
              <a:gd name="connsiteY160" fmla="*/ 3880 h 4063"/>
              <a:gd name="connsiteX161" fmla="*/ 3727 w 8663"/>
              <a:gd name="connsiteY161" fmla="*/ 3880 h 4063"/>
              <a:gd name="connsiteX162" fmla="*/ 3727 w 8663"/>
              <a:gd name="connsiteY162" fmla="*/ 3809 h 4063"/>
              <a:gd name="connsiteX163" fmla="*/ 3783 w 8663"/>
              <a:gd name="connsiteY163" fmla="*/ 3809 h 4063"/>
              <a:gd name="connsiteX164" fmla="*/ 3405 w 8663"/>
              <a:gd name="connsiteY164" fmla="*/ 4027 h 4063"/>
              <a:gd name="connsiteX165" fmla="*/ 3405 w 8663"/>
              <a:gd name="connsiteY165" fmla="*/ 3986 h 4063"/>
              <a:gd name="connsiteX166" fmla="*/ 3446 w 8663"/>
              <a:gd name="connsiteY166" fmla="*/ 3986 h 4063"/>
              <a:gd name="connsiteX167" fmla="*/ 3446 w 8663"/>
              <a:gd name="connsiteY167" fmla="*/ 4027 h 4063"/>
              <a:gd name="connsiteX168" fmla="*/ 3405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3727 w 8663"/>
              <a:gd name="connsiteY243" fmla="*/ 164 h 4063"/>
              <a:gd name="connsiteX244" fmla="*/ 3727 w 8663"/>
              <a:gd name="connsiteY244" fmla="*/ 102 h 4063"/>
              <a:gd name="connsiteX245" fmla="*/ 3783 w 8663"/>
              <a:gd name="connsiteY245" fmla="*/ 102 h 4063"/>
              <a:gd name="connsiteX246" fmla="*/ 3783 w 8663"/>
              <a:gd name="connsiteY246" fmla="*/ 164 h 4063"/>
              <a:gd name="connsiteX247" fmla="*/ 3727 w 8663"/>
              <a:gd name="connsiteY247" fmla="*/ 164 h 4063"/>
              <a:gd name="connsiteX248" fmla="*/ 3727 w 8663"/>
              <a:gd name="connsiteY248" fmla="*/ 255 h 4063"/>
              <a:gd name="connsiteX249" fmla="*/ 3727 w 8663"/>
              <a:gd name="connsiteY249" fmla="*/ 184 h 4063"/>
              <a:gd name="connsiteX250" fmla="*/ 3783 w 8663"/>
              <a:gd name="connsiteY250" fmla="*/ 184 h 4063"/>
              <a:gd name="connsiteX251" fmla="*/ 3783 w 8663"/>
              <a:gd name="connsiteY251" fmla="*/ 255 h 4063"/>
              <a:gd name="connsiteX252" fmla="*/ 3727 w 8663"/>
              <a:gd name="connsiteY252" fmla="*/ 255 h 4063"/>
              <a:gd name="connsiteX253" fmla="*/ 3865 w 8663"/>
              <a:gd name="connsiteY253" fmla="*/ 596 h 4063"/>
              <a:gd name="connsiteX254" fmla="*/ 3865 w 8663"/>
              <a:gd name="connsiteY254" fmla="*/ 674 h 4063"/>
              <a:gd name="connsiteX255" fmla="*/ 3925 w 8663"/>
              <a:gd name="connsiteY255" fmla="*/ 674 h 4063"/>
              <a:gd name="connsiteX256" fmla="*/ 3925 w 8663"/>
              <a:gd name="connsiteY256" fmla="*/ 3390 h 4063"/>
              <a:gd name="connsiteX257" fmla="*/ 3865 w 8663"/>
              <a:gd name="connsiteY257" fmla="*/ 3390 h 4063"/>
              <a:gd name="connsiteX258" fmla="*/ 3865 w 8663"/>
              <a:gd name="connsiteY258" fmla="*/ 3468 h 4063"/>
              <a:gd name="connsiteX259" fmla="*/ 3813 w 8663"/>
              <a:gd name="connsiteY259" fmla="*/ 3468 h 4063"/>
              <a:gd name="connsiteX260" fmla="*/ 3813 w 8663"/>
              <a:gd name="connsiteY260" fmla="*/ 3619 h 4063"/>
              <a:gd name="connsiteX261" fmla="*/ 3941 w 8663"/>
              <a:gd name="connsiteY261" fmla="*/ 3619 h 4063"/>
              <a:gd name="connsiteX262" fmla="*/ 3941 w 8663"/>
              <a:gd name="connsiteY262" fmla="*/ 3787 h 4063"/>
              <a:gd name="connsiteX263" fmla="*/ 3884 w 8663"/>
              <a:gd name="connsiteY263" fmla="*/ 3787 h 4063"/>
              <a:gd name="connsiteX264" fmla="*/ 3884 w 8663"/>
              <a:gd name="connsiteY264" fmla="*/ 3705 h 4063"/>
              <a:gd name="connsiteX265" fmla="*/ 3783 w 8663"/>
              <a:gd name="connsiteY265" fmla="*/ 3705 h 4063"/>
              <a:gd name="connsiteX266" fmla="*/ 3783 w 8663"/>
              <a:gd name="connsiteY266" fmla="*/ 3787 h 4063"/>
              <a:gd name="connsiteX267" fmla="*/ 3705 w 8663"/>
              <a:gd name="connsiteY267" fmla="*/ 3787 h 4063"/>
              <a:gd name="connsiteX268" fmla="*/ 3705 w 8663"/>
              <a:gd name="connsiteY268" fmla="*/ 3880 h 4063"/>
              <a:gd name="connsiteX269" fmla="*/ 3613 w 8663"/>
              <a:gd name="connsiteY269" fmla="*/ 3880 h 4063"/>
              <a:gd name="connsiteX270" fmla="*/ 3613 w 8663"/>
              <a:gd name="connsiteY270" fmla="*/ 3981 h 4063"/>
              <a:gd name="connsiteX271" fmla="*/ 3705 w 8663"/>
              <a:gd name="connsiteY271" fmla="*/ 3981 h 4063"/>
              <a:gd name="connsiteX272" fmla="*/ 3705 w 8663"/>
              <a:gd name="connsiteY272" fmla="*/ 4040 h 4063"/>
              <a:gd name="connsiteX273" fmla="*/ 3537 w 8663"/>
              <a:gd name="connsiteY273" fmla="*/ 4040 h 4063"/>
              <a:gd name="connsiteX274" fmla="*/ 3537 w 8663"/>
              <a:gd name="connsiteY274" fmla="*/ 3912 h 4063"/>
              <a:gd name="connsiteX275" fmla="*/ 3384 w 8663"/>
              <a:gd name="connsiteY275" fmla="*/ 3912 h 4063"/>
              <a:gd name="connsiteX276" fmla="*/ 3384 w 8663"/>
              <a:gd name="connsiteY276" fmla="*/ 3964 h 4063"/>
              <a:gd name="connsiteX277" fmla="*/ 3308 w 8663"/>
              <a:gd name="connsiteY277" fmla="*/ 3964 h 4063"/>
              <a:gd name="connsiteX278" fmla="*/ 3308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3308 w 8663"/>
              <a:gd name="connsiteY325" fmla="*/ 39 h 4063"/>
              <a:gd name="connsiteX326" fmla="*/ 3308 w 8663"/>
              <a:gd name="connsiteY326" fmla="*/ 100 h 4063"/>
              <a:gd name="connsiteX327" fmla="*/ 3384 w 8663"/>
              <a:gd name="connsiteY327" fmla="*/ 100 h 4063"/>
              <a:gd name="connsiteX328" fmla="*/ 3384 w 8663"/>
              <a:gd name="connsiteY328" fmla="*/ 151 h 4063"/>
              <a:gd name="connsiteX329" fmla="*/ 3537 w 8663"/>
              <a:gd name="connsiteY329" fmla="*/ 151 h 4063"/>
              <a:gd name="connsiteX330" fmla="*/ 3537 w 8663"/>
              <a:gd name="connsiteY330" fmla="*/ 24 h 4063"/>
              <a:gd name="connsiteX331" fmla="*/ 3705 w 8663"/>
              <a:gd name="connsiteY331" fmla="*/ 24 h 4063"/>
              <a:gd name="connsiteX332" fmla="*/ 3705 w 8663"/>
              <a:gd name="connsiteY332" fmla="*/ 82 h 4063"/>
              <a:gd name="connsiteX333" fmla="*/ 3613 w 8663"/>
              <a:gd name="connsiteY333" fmla="*/ 82 h 4063"/>
              <a:gd name="connsiteX334" fmla="*/ 3613 w 8663"/>
              <a:gd name="connsiteY334" fmla="*/ 184 h 4063"/>
              <a:gd name="connsiteX335" fmla="*/ 3705 w 8663"/>
              <a:gd name="connsiteY335" fmla="*/ 184 h 4063"/>
              <a:gd name="connsiteX336" fmla="*/ 3705 w 8663"/>
              <a:gd name="connsiteY336" fmla="*/ 277 h 4063"/>
              <a:gd name="connsiteX337" fmla="*/ 3783 w 8663"/>
              <a:gd name="connsiteY337" fmla="*/ 277 h 4063"/>
              <a:gd name="connsiteX338" fmla="*/ 3783 w 8663"/>
              <a:gd name="connsiteY338" fmla="*/ 359 h 4063"/>
              <a:gd name="connsiteX339" fmla="*/ 3884 w 8663"/>
              <a:gd name="connsiteY339" fmla="*/ 359 h 4063"/>
              <a:gd name="connsiteX340" fmla="*/ 3884 w 8663"/>
              <a:gd name="connsiteY340" fmla="*/ 277 h 4063"/>
              <a:gd name="connsiteX341" fmla="*/ 3941 w 8663"/>
              <a:gd name="connsiteY341" fmla="*/ 277 h 4063"/>
              <a:gd name="connsiteX342" fmla="*/ 3941 w 8663"/>
              <a:gd name="connsiteY342" fmla="*/ 445 h 4063"/>
              <a:gd name="connsiteX343" fmla="*/ 3813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3783 w 8663"/>
              <a:gd name="connsiteY2" fmla="*/ 0 h 4063"/>
              <a:gd name="connsiteX3" fmla="*/ 3783 w 8663"/>
              <a:gd name="connsiteY3" fmla="*/ 82 h 4063"/>
              <a:gd name="connsiteX4" fmla="*/ 3727 w 8663"/>
              <a:gd name="connsiteY4" fmla="*/ 82 h 4063"/>
              <a:gd name="connsiteX5" fmla="*/ 3727 w 8663"/>
              <a:gd name="connsiteY5" fmla="*/ 0 h 4063"/>
              <a:gd name="connsiteX6" fmla="*/ 3515 w 8663"/>
              <a:gd name="connsiteY6" fmla="*/ 0 h 4063"/>
              <a:gd name="connsiteX7" fmla="*/ 3515 w 8663"/>
              <a:gd name="connsiteY7" fmla="*/ 130 h 4063"/>
              <a:gd name="connsiteX8" fmla="*/ 3405 w 8663"/>
              <a:gd name="connsiteY8" fmla="*/ 130 h 4063"/>
              <a:gd name="connsiteX9" fmla="*/ 3405 w 8663"/>
              <a:gd name="connsiteY9" fmla="*/ 100 h 4063"/>
              <a:gd name="connsiteX10" fmla="*/ 3468 w 8663"/>
              <a:gd name="connsiteY10" fmla="*/ 100 h 4063"/>
              <a:gd name="connsiteX11" fmla="*/ 3468 w 8663"/>
              <a:gd name="connsiteY11" fmla="*/ 15 h 4063"/>
              <a:gd name="connsiteX12" fmla="*/ 3384 w 8663"/>
              <a:gd name="connsiteY12" fmla="*/ 15 h 4063"/>
              <a:gd name="connsiteX13" fmla="*/ 3384 w 8663"/>
              <a:gd name="connsiteY13" fmla="*/ 78 h 4063"/>
              <a:gd name="connsiteX14" fmla="*/ 3330 w 8663"/>
              <a:gd name="connsiteY14" fmla="*/ 78 h 4063"/>
              <a:gd name="connsiteX15" fmla="*/ 3330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3330 w 8663"/>
              <a:gd name="connsiteY74" fmla="*/ 4046 h 4063"/>
              <a:gd name="connsiteX75" fmla="*/ 3330 w 8663"/>
              <a:gd name="connsiteY75" fmla="*/ 3986 h 4063"/>
              <a:gd name="connsiteX76" fmla="*/ 3384 w 8663"/>
              <a:gd name="connsiteY76" fmla="*/ 3986 h 4063"/>
              <a:gd name="connsiteX77" fmla="*/ 3384 w 8663"/>
              <a:gd name="connsiteY77" fmla="*/ 4048 h 4063"/>
              <a:gd name="connsiteX78" fmla="*/ 3468 w 8663"/>
              <a:gd name="connsiteY78" fmla="*/ 4048 h 4063"/>
              <a:gd name="connsiteX79" fmla="*/ 3468 w 8663"/>
              <a:gd name="connsiteY79" fmla="*/ 3964 h 4063"/>
              <a:gd name="connsiteX80" fmla="*/ 3405 w 8663"/>
              <a:gd name="connsiteY80" fmla="*/ 3964 h 4063"/>
              <a:gd name="connsiteX81" fmla="*/ 3405 w 8663"/>
              <a:gd name="connsiteY81" fmla="*/ 3934 h 4063"/>
              <a:gd name="connsiteX82" fmla="*/ 3515 w 8663"/>
              <a:gd name="connsiteY82" fmla="*/ 3934 h 4063"/>
              <a:gd name="connsiteX83" fmla="*/ 3515 w 8663"/>
              <a:gd name="connsiteY83" fmla="*/ 4063 h 4063"/>
              <a:gd name="connsiteX84" fmla="*/ 3727 w 8663"/>
              <a:gd name="connsiteY84" fmla="*/ 4063 h 4063"/>
              <a:gd name="connsiteX85" fmla="*/ 3727 w 8663"/>
              <a:gd name="connsiteY85" fmla="*/ 3981 h 4063"/>
              <a:gd name="connsiteX86" fmla="*/ 3783 w 8663"/>
              <a:gd name="connsiteY86" fmla="*/ 3981 h 4063"/>
              <a:gd name="connsiteX87" fmla="*/ 3783 w 8663"/>
              <a:gd name="connsiteY87" fmla="*/ 4063 h 4063"/>
              <a:gd name="connsiteX88" fmla="*/ 3966 w 8663"/>
              <a:gd name="connsiteY88" fmla="*/ 4063 h 4063"/>
              <a:gd name="connsiteX89" fmla="*/ 3966 w 8663"/>
              <a:gd name="connsiteY89" fmla="*/ 3882 h 4063"/>
              <a:gd name="connsiteX90" fmla="*/ 3884 w 8663"/>
              <a:gd name="connsiteY90" fmla="*/ 3882 h 4063"/>
              <a:gd name="connsiteX91" fmla="*/ 3884 w 8663"/>
              <a:gd name="connsiteY91" fmla="*/ 3809 h 4063"/>
              <a:gd name="connsiteX92" fmla="*/ 3964 w 8663"/>
              <a:gd name="connsiteY92" fmla="*/ 3809 h 4063"/>
              <a:gd name="connsiteX93" fmla="*/ 3964 w 8663"/>
              <a:gd name="connsiteY93" fmla="*/ 3597 h 4063"/>
              <a:gd name="connsiteX94" fmla="*/ 3835 w 8663"/>
              <a:gd name="connsiteY94" fmla="*/ 3597 h 4063"/>
              <a:gd name="connsiteX95" fmla="*/ 3835 w 8663"/>
              <a:gd name="connsiteY95" fmla="*/ 3489 h 4063"/>
              <a:gd name="connsiteX96" fmla="*/ 3865 w 8663"/>
              <a:gd name="connsiteY96" fmla="*/ 3489 h 4063"/>
              <a:gd name="connsiteX97" fmla="*/ 3865 w 8663"/>
              <a:gd name="connsiteY97" fmla="*/ 3550 h 4063"/>
              <a:gd name="connsiteX98" fmla="*/ 3949 w 8663"/>
              <a:gd name="connsiteY98" fmla="*/ 3550 h 4063"/>
              <a:gd name="connsiteX99" fmla="*/ 3949 w 8663"/>
              <a:gd name="connsiteY99" fmla="*/ 3468 h 4063"/>
              <a:gd name="connsiteX100" fmla="*/ 3887 w 8663"/>
              <a:gd name="connsiteY100" fmla="*/ 3468 h 4063"/>
              <a:gd name="connsiteX101" fmla="*/ 3887 w 8663"/>
              <a:gd name="connsiteY101" fmla="*/ 3411 h 4063"/>
              <a:gd name="connsiteX102" fmla="*/ 3947 w 8663"/>
              <a:gd name="connsiteY102" fmla="*/ 3411 h 4063"/>
              <a:gd name="connsiteX103" fmla="*/ 3947 w 8663"/>
              <a:gd name="connsiteY103" fmla="*/ 652 h 4063"/>
              <a:gd name="connsiteX104" fmla="*/ 3887 w 8663"/>
              <a:gd name="connsiteY104" fmla="*/ 652 h 4063"/>
              <a:gd name="connsiteX105" fmla="*/ 3887 w 8663"/>
              <a:gd name="connsiteY105" fmla="*/ 596 h 4063"/>
              <a:gd name="connsiteX106" fmla="*/ 3949 w 8663"/>
              <a:gd name="connsiteY106" fmla="*/ 596 h 4063"/>
              <a:gd name="connsiteX107" fmla="*/ 3949 w 8663"/>
              <a:gd name="connsiteY107" fmla="*/ 514 h 4063"/>
              <a:gd name="connsiteX108" fmla="*/ 3865 w 8663"/>
              <a:gd name="connsiteY108" fmla="*/ 514 h 4063"/>
              <a:gd name="connsiteX109" fmla="*/ 3865 w 8663"/>
              <a:gd name="connsiteY109" fmla="*/ 575 h 4063"/>
              <a:gd name="connsiteX110" fmla="*/ 3835 w 8663"/>
              <a:gd name="connsiteY110" fmla="*/ 575 h 4063"/>
              <a:gd name="connsiteX111" fmla="*/ 3835 w 8663"/>
              <a:gd name="connsiteY111" fmla="*/ 467 h 4063"/>
              <a:gd name="connsiteX112" fmla="*/ 3964 w 8663"/>
              <a:gd name="connsiteY112" fmla="*/ 467 h 4063"/>
              <a:gd name="connsiteX113" fmla="*/ 3964 w 8663"/>
              <a:gd name="connsiteY113" fmla="*/ 255 h 4063"/>
              <a:gd name="connsiteX114" fmla="*/ 3884 w 8663"/>
              <a:gd name="connsiteY114" fmla="*/ 255 h 4063"/>
              <a:gd name="connsiteX115" fmla="*/ 3884 w 8663"/>
              <a:gd name="connsiteY115" fmla="*/ 182 h 4063"/>
              <a:gd name="connsiteX116" fmla="*/ 3966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3405 w 8663"/>
              <a:gd name="connsiteY122" fmla="*/ 78 h 4063"/>
              <a:gd name="connsiteX123" fmla="*/ 3405 w 8663"/>
              <a:gd name="connsiteY123" fmla="*/ 37 h 4063"/>
              <a:gd name="connsiteX124" fmla="*/ 3446 w 8663"/>
              <a:gd name="connsiteY124" fmla="*/ 37 h 4063"/>
              <a:gd name="connsiteX125" fmla="*/ 3446 w 8663"/>
              <a:gd name="connsiteY125" fmla="*/ 78 h 4063"/>
              <a:gd name="connsiteX126" fmla="*/ 3405 w 8663"/>
              <a:gd name="connsiteY126" fmla="*/ 78 h 4063"/>
              <a:gd name="connsiteX127" fmla="*/ 3887 w 8663"/>
              <a:gd name="connsiteY127" fmla="*/ 3528 h 4063"/>
              <a:gd name="connsiteX128" fmla="*/ 3887 w 8663"/>
              <a:gd name="connsiteY128" fmla="*/ 3489 h 4063"/>
              <a:gd name="connsiteX129" fmla="*/ 3928 w 8663"/>
              <a:gd name="connsiteY129" fmla="*/ 3489 h 4063"/>
              <a:gd name="connsiteX130" fmla="*/ 3928 w 8663"/>
              <a:gd name="connsiteY130" fmla="*/ 3528 h 4063"/>
              <a:gd name="connsiteX131" fmla="*/ 3887 w 8663"/>
              <a:gd name="connsiteY131" fmla="*/ 3528 h 4063"/>
              <a:gd name="connsiteX132" fmla="*/ 3805 w 8663"/>
              <a:gd name="connsiteY132" fmla="*/ 4042 h 4063"/>
              <a:gd name="connsiteX133" fmla="*/ 3805 w 8663"/>
              <a:gd name="connsiteY133" fmla="*/ 3981 h 4063"/>
              <a:gd name="connsiteX134" fmla="*/ 3884 w 8663"/>
              <a:gd name="connsiteY134" fmla="*/ 3981 h 4063"/>
              <a:gd name="connsiteX135" fmla="*/ 3884 w 8663"/>
              <a:gd name="connsiteY135" fmla="*/ 3904 h 4063"/>
              <a:gd name="connsiteX136" fmla="*/ 3943 w 8663"/>
              <a:gd name="connsiteY136" fmla="*/ 3904 h 4063"/>
              <a:gd name="connsiteX137" fmla="*/ 3943 w 8663"/>
              <a:gd name="connsiteY137" fmla="*/ 4042 h 4063"/>
              <a:gd name="connsiteX138" fmla="*/ 3805 w 8663"/>
              <a:gd name="connsiteY138" fmla="*/ 4042 h 4063"/>
              <a:gd name="connsiteX139" fmla="*/ 3805 w 8663"/>
              <a:gd name="connsiteY139" fmla="*/ 3962 h 4063"/>
              <a:gd name="connsiteX140" fmla="*/ 3805 w 8663"/>
              <a:gd name="connsiteY140" fmla="*/ 3904 h 4063"/>
              <a:gd name="connsiteX141" fmla="*/ 3865 w 8663"/>
              <a:gd name="connsiteY141" fmla="*/ 3904 h 4063"/>
              <a:gd name="connsiteX142" fmla="*/ 3865 w 8663"/>
              <a:gd name="connsiteY142" fmla="*/ 3962 h 4063"/>
              <a:gd name="connsiteX143" fmla="*/ 3805 w 8663"/>
              <a:gd name="connsiteY143" fmla="*/ 3962 h 4063"/>
              <a:gd name="connsiteX144" fmla="*/ 3800 w 8663"/>
              <a:gd name="connsiteY144" fmla="*/ 3787 h 4063"/>
              <a:gd name="connsiteX145" fmla="*/ 3800 w 8663"/>
              <a:gd name="connsiteY145" fmla="*/ 3724 h 4063"/>
              <a:gd name="connsiteX146" fmla="*/ 3865 w 8663"/>
              <a:gd name="connsiteY146" fmla="*/ 3724 h 4063"/>
              <a:gd name="connsiteX147" fmla="*/ 3865 w 8663"/>
              <a:gd name="connsiteY147" fmla="*/ 3787 h 4063"/>
              <a:gd name="connsiteX148" fmla="*/ 3800 w 8663"/>
              <a:gd name="connsiteY148" fmla="*/ 3787 h 4063"/>
              <a:gd name="connsiteX149" fmla="*/ 3865 w 8663"/>
              <a:gd name="connsiteY149" fmla="*/ 3809 h 4063"/>
              <a:gd name="connsiteX150" fmla="*/ 3865 w 8663"/>
              <a:gd name="connsiteY150" fmla="*/ 3880 h 4063"/>
              <a:gd name="connsiteX151" fmla="*/ 3800 w 8663"/>
              <a:gd name="connsiteY151" fmla="*/ 3880 h 4063"/>
              <a:gd name="connsiteX152" fmla="*/ 3800 w 8663"/>
              <a:gd name="connsiteY152" fmla="*/ 3809 h 4063"/>
              <a:gd name="connsiteX153" fmla="*/ 3865 w 8663"/>
              <a:gd name="connsiteY153" fmla="*/ 3809 h 4063"/>
              <a:gd name="connsiteX154" fmla="*/ 3783 w 8663"/>
              <a:gd name="connsiteY154" fmla="*/ 3899 h 4063"/>
              <a:gd name="connsiteX155" fmla="*/ 3783 w 8663"/>
              <a:gd name="connsiteY155" fmla="*/ 3962 h 4063"/>
              <a:gd name="connsiteX156" fmla="*/ 3727 w 8663"/>
              <a:gd name="connsiteY156" fmla="*/ 3962 h 4063"/>
              <a:gd name="connsiteX157" fmla="*/ 3727 w 8663"/>
              <a:gd name="connsiteY157" fmla="*/ 3899 h 4063"/>
              <a:gd name="connsiteX158" fmla="*/ 3783 w 8663"/>
              <a:gd name="connsiteY158" fmla="*/ 3899 h 4063"/>
              <a:gd name="connsiteX159" fmla="*/ 3783 w 8663"/>
              <a:gd name="connsiteY159" fmla="*/ 3809 h 4063"/>
              <a:gd name="connsiteX160" fmla="*/ 3783 w 8663"/>
              <a:gd name="connsiteY160" fmla="*/ 3880 h 4063"/>
              <a:gd name="connsiteX161" fmla="*/ 3727 w 8663"/>
              <a:gd name="connsiteY161" fmla="*/ 3880 h 4063"/>
              <a:gd name="connsiteX162" fmla="*/ 3727 w 8663"/>
              <a:gd name="connsiteY162" fmla="*/ 3809 h 4063"/>
              <a:gd name="connsiteX163" fmla="*/ 3783 w 8663"/>
              <a:gd name="connsiteY163" fmla="*/ 3809 h 4063"/>
              <a:gd name="connsiteX164" fmla="*/ 3405 w 8663"/>
              <a:gd name="connsiteY164" fmla="*/ 4027 h 4063"/>
              <a:gd name="connsiteX165" fmla="*/ 3405 w 8663"/>
              <a:gd name="connsiteY165" fmla="*/ 3986 h 4063"/>
              <a:gd name="connsiteX166" fmla="*/ 3446 w 8663"/>
              <a:gd name="connsiteY166" fmla="*/ 3986 h 4063"/>
              <a:gd name="connsiteX167" fmla="*/ 3446 w 8663"/>
              <a:gd name="connsiteY167" fmla="*/ 4027 h 4063"/>
              <a:gd name="connsiteX168" fmla="*/ 3405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3727 w 8663"/>
              <a:gd name="connsiteY243" fmla="*/ 164 h 4063"/>
              <a:gd name="connsiteX244" fmla="*/ 3727 w 8663"/>
              <a:gd name="connsiteY244" fmla="*/ 102 h 4063"/>
              <a:gd name="connsiteX245" fmla="*/ 3783 w 8663"/>
              <a:gd name="connsiteY245" fmla="*/ 102 h 4063"/>
              <a:gd name="connsiteX246" fmla="*/ 3783 w 8663"/>
              <a:gd name="connsiteY246" fmla="*/ 164 h 4063"/>
              <a:gd name="connsiteX247" fmla="*/ 3727 w 8663"/>
              <a:gd name="connsiteY247" fmla="*/ 164 h 4063"/>
              <a:gd name="connsiteX248" fmla="*/ 3727 w 8663"/>
              <a:gd name="connsiteY248" fmla="*/ 255 h 4063"/>
              <a:gd name="connsiteX249" fmla="*/ 3727 w 8663"/>
              <a:gd name="connsiteY249" fmla="*/ 184 h 4063"/>
              <a:gd name="connsiteX250" fmla="*/ 3783 w 8663"/>
              <a:gd name="connsiteY250" fmla="*/ 184 h 4063"/>
              <a:gd name="connsiteX251" fmla="*/ 3783 w 8663"/>
              <a:gd name="connsiteY251" fmla="*/ 255 h 4063"/>
              <a:gd name="connsiteX252" fmla="*/ 3727 w 8663"/>
              <a:gd name="connsiteY252" fmla="*/ 255 h 4063"/>
              <a:gd name="connsiteX253" fmla="*/ 3865 w 8663"/>
              <a:gd name="connsiteY253" fmla="*/ 596 h 4063"/>
              <a:gd name="connsiteX254" fmla="*/ 3865 w 8663"/>
              <a:gd name="connsiteY254" fmla="*/ 674 h 4063"/>
              <a:gd name="connsiteX255" fmla="*/ 3925 w 8663"/>
              <a:gd name="connsiteY255" fmla="*/ 674 h 4063"/>
              <a:gd name="connsiteX256" fmla="*/ 3925 w 8663"/>
              <a:gd name="connsiteY256" fmla="*/ 3390 h 4063"/>
              <a:gd name="connsiteX257" fmla="*/ 3865 w 8663"/>
              <a:gd name="connsiteY257" fmla="*/ 3390 h 4063"/>
              <a:gd name="connsiteX258" fmla="*/ 3865 w 8663"/>
              <a:gd name="connsiteY258" fmla="*/ 3468 h 4063"/>
              <a:gd name="connsiteX259" fmla="*/ 3813 w 8663"/>
              <a:gd name="connsiteY259" fmla="*/ 3468 h 4063"/>
              <a:gd name="connsiteX260" fmla="*/ 3813 w 8663"/>
              <a:gd name="connsiteY260" fmla="*/ 3619 h 4063"/>
              <a:gd name="connsiteX261" fmla="*/ 3941 w 8663"/>
              <a:gd name="connsiteY261" fmla="*/ 3619 h 4063"/>
              <a:gd name="connsiteX262" fmla="*/ 3941 w 8663"/>
              <a:gd name="connsiteY262" fmla="*/ 3787 h 4063"/>
              <a:gd name="connsiteX263" fmla="*/ 3884 w 8663"/>
              <a:gd name="connsiteY263" fmla="*/ 3787 h 4063"/>
              <a:gd name="connsiteX264" fmla="*/ 3884 w 8663"/>
              <a:gd name="connsiteY264" fmla="*/ 3705 h 4063"/>
              <a:gd name="connsiteX265" fmla="*/ 3783 w 8663"/>
              <a:gd name="connsiteY265" fmla="*/ 3705 h 4063"/>
              <a:gd name="connsiteX266" fmla="*/ 3783 w 8663"/>
              <a:gd name="connsiteY266" fmla="*/ 3787 h 4063"/>
              <a:gd name="connsiteX267" fmla="*/ 3705 w 8663"/>
              <a:gd name="connsiteY267" fmla="*/ 3787 h 4063"/>
              <a:gd name="connsiteX268" fmla="*/ 3705 w 8663"/>
              <a:gd name="connsiteY268" fmla="*/ 3880 h 4063"/>
              <a:gd name="connsiteX269" fmla="*/ 3613 w 8663"/>
              <a:gd name="connsiteY269" fmla="*/ 3880 h 4063"/>
              <a:gd name="connsiteX270" fmla="*/ 3613 w 8663"/>
              <a:gd name="connsiteY270" fmla="*/ 3981 h 4063"/>
              <a:gd name="connsiteX271" fmla="*/ 3705 w 8663"/>
              <a:gd name="connsiteY271" fmla="*/ 3981 h 4063"/>
              <a:gd name="connsiteX272" fmla="*/ 3705 w 8663"/>
              <a:gd name="connsiteY272" fmla="*/ 4040 h 4063"/>
              <a:gd name="connsiteX273" fmla="*/ 3537 w 8663"/>
              <a:gd name="connsiteY273" fmla="*/ 4040 h 4063"/>
              <a:gd name="connsiteX274" fmla="*/ 3537 w 8663"/>
              <a:gd name="connsiteY274" fmla="*/ 3912 h 4063"/>
              <a:gd name="connsiteX275" fmla="*/ 3384 w 8663"/>
              <a:gd name="connsiteY275" fmla="*/ 3912 h 4063"/>
              <a:gd name="connsiteX276" fmla="*/ 3384 w 8663"/>
              <a:gd name="connsiteY276" fmla="*/ 3964 h 4063"/>
              <a:gd name="connsiteX277" fmla="*/ 3308 w 8663"/>
              <a:gd name="connsiteY277" fmla="*/ 3964 h 4063"/>
              <a:gd name="connsiteX278" fmla="*/ 3308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3308 w 8663"/>
              <a:gd name="connsiteY325" fmla="*/ 39 h 4063"/>
              <a:gd name="connsiteX326" fmla="*/ 3308 w 8663"/>
              <a:gd name="connsiteY326" fmla="*/ 100 h 4063"/>
              <a:gd name="connsiteX327" fmla="*/ 3384 w 8663"/>
              <a:gd name="connsiteY327" fmla="*/ 100 h 4063"/>
              <a:gd name="connsiteX328" fmla="*/ 3384 w 8663"/>
              <a:gd name="connsiteY328" fmla="*/ 151 h 4063"/>
              <a:gd name="connsiteX329" fmla="*/ 3537 w 8663"/>
              <a:gd name="connsiteY329" fmla="*/ 151 h 4063"/>
              <a:gd name="connsiteX330" fmla="*/ 3537 w 8663"/>
              <a:gd name="connsiteY330" fmla="*/ 24 h 4063"/>
              <a:gd name="connsiteX331" fmla="*/ 3705 w 8663"/>
              <a:gd name="connsiteY331" fmla="*/ 24 h 4063"/>
              <a:gd name="connsiteX332" fmla="*/ 3705 w 8663"/>
              <a:gd name="connsiteY332" fmla="*/ 82 h 4063"/>
              <a:gd name="connsiteX333" fmla="*/ 3613 w 8663"/>
              <a:gd name="connsiteY333" fmla="*/ 82 h 4063"/>
              <a:gd name="connsiteX334" fmla="*/ 3613 w 8663"/>
              <a:gd name="connsiteY334" fmla="*/ 184 h 4063"/>
              <a:gd name="connsiteX335" fmla="*/ 3705 w 8663"/>
              <a:gd name="connsiteY335" fmla="*/ 184 h 4063"/>
              <a:gd name="connsiteX336" fmla="*/ 3705 w 8663"/>
              <a:gd name="connsiteY336" fmla="*/ 277 h 4063"/>
              <a:gd name="connsiteX337" fmla="*/ 3783 w 8663"/>
              <a:gd name="connsiteY337" fmla="*/ 277 h 4063"/>
              <a:gd name="connsiteX338" fmla="*/ 3783 w 8663"/>
              <a:gd name="connsiteY338" fmla="*/ 359 h 4063"/>
              <a:gd name="connsiteX339" fmla="*/ 3884 w 8663"/>
              <a:gd name="connsiteY339" fmla="*/ 359 h 4063"/>
              <a:gd name="connsiteX340" fmla="*/ 3884 w 8663"/>
              <a:gd name="connsiteY340" fmla="*/ 277 h 4063"/>
              <a:gd name="connsiteX341" fmla="*/ 3941 w 8663"/>
              <a:gd name="connsiteY341" fmla="*/ 277 h 4063"/>
              <a:gd name="connsiteX342" fmla="*/ 3941 w 8663"/>
              <a:gd name="connsiteY342" fmla="*/ 445 h 4063"/>
              <a:gd name="connsiteX343" fmla="*/ 3813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3783 w 8663"/>
              <a:gd name="connsiteY3" fmla="*/ 82 h 4063"/>
              <a:gd name="connsiteX4" fmla="*/ 3727 w 8663"/>
              <a:gd name="connsiteY4" fmla="*/ 82 h 4063"/>
              <a:gd name="connsiteX5" fmla="*/ 3727 w 8663"/>
              <a:gd name="connsiteY5" fmla="*/ 0 h 4063"/>
              <a:gd name="connsiteX6" fmla="*/ 3515 w 8663"/>
              <a:gd name="connsiteY6" fmla="*/ 0 h 4063"/>
              <a:gd name="connsiteX7" fmla="*/ 3515 w 8663"/>
              <a:gd name="connsiteY7" fmla="*/ 130 h 4063"/>
              <a:gd name="connsiteX8" fmla="*/ 3405 w 8663"/>
              <a:gd name="connsiteY8" fmla="*/ 130 h 4063"/>
              <a:gd name="connsiteX9" fmla="*/ 3405 w 8663"/>
              <a:gd name="connsiteY9" fmla="*/ 100 h 4063"/>
              <a:gd name="connsiteX10" fmla="*/ 3468 w 8663"/>
              <a:gd name="connsiteY10" fmla="*/ 100 h 4063"/>
              <a:gd name="connsiteX11" fmla="*/ 3468 w 8663"/>
              <a:gd name="connsiteY11" fmla="*/ 15 h 4063"/>
              <a:gd name="connsiteX12" fmla="*/ 3384 w 8663"/>
              <a:gd name="connsiteY12" fmla="*/ 15 h 4063"/>
              <a:gd name="connsiteX13" fmla="*/ 3384 w 8663"/>
              <a:gd name="connsiteY13" fmla="*/ 78 h 4063"/>
              <a:gd name="connsiteX14" fmla="*/ 3330 w 8663"/>
              <a:gd name="connsiteY14" fmla="*/ 78 h 4063"/>
              <a:gd name="connsiteX15" fmla="*/ 3330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3330 w 8663"/>
              <a:gd name="connsiteY74" fmla="*/ 4046 h 4063"/>
              <a:gd name="connsiteX75" fmla="*/ 3330 w 8663"/>
              <a:gd name="connsiteY75" fmla="*/ 3986 h 4063"/>
              <a:gd name="connsiteX76" fmla="*/ 3384 w 8663"/>
              <a:gd name="connsiteY76" fmla="*/ 3986 h 4063"/>
              <a:gd name="connsiteX77" fmla="*/ 3384 w 8663"/>
              <a:gd name="connsiteY77" fmla="*/ 4048 h 4063"/>
              <a:gd name="connsiteX78" fmla="*/ 3468 w 8663"/>
              <a:gd name="connsiteY78" fmla="*/ 4048 h 4063"/>
              <a:gd name="connsiteX79" fmla="*/ 3468 w 8663"/>
              <a:gd name="connsiteY79" fmla="*/ 3964 h 4063"/>
              <a:gd name="connsiteX80" fmla="*/ 3405 w 8663"/>
              <a:gd name="connsiteY80" fmla="*/ 3964 h 4063"/>
              <a:gd name="connsiteX81" fmla="*/ 3405 w 8663"/>
              <a:gd name="connsiteY81" fmla="*/ 3934 h 4063"/>
              <a:gd name="connsiteX82" fmla="*/ 3515 w 8663"/>
              <a:gd name="connsiteY82" fmla="*/ 3934 h 4063"/>
              <a:gd name="connsiteX83" fmla="*/ 3515 w 8663"/>
              <a:gd name="connsiteY83" fmla="*/ 4063 h 4063"/>
              <a:gd name="connsiteX84" fmla="*/ 3727 w 8663"/>
              <a:gd name="connsiteY84" fmla="*/ 4063 h 4063"/>
              <a:gd name="connsiteX85" fmla="*/ 3727 w 8663"/>
              <a:gd name="connsiteY85" fmla="*/ 3981 h 4063"/>
              <a:gd name="connsiteX86" fmla="*/ 3783 w 8663"/>
              <a:gd name="connsiteY86" fmla="*/ 3981 h 4063"/>
              <a:gd name="connsiteX87" fmla="*/ 3783 w 8663"/>
              <a:gd name="connsiteY87" fmla="*/ 4063 h 4063"/>
              <a:gd name="connsiteX88" fmla="*/ 3966 w 8663"/>
              <a:gd name="connsiteY88" fmla="*/ 4063 h 4063"/>
              <a:gd name="connsiteX89" fmla="*/ 3966 w 8663"/>
              <a:gd name="connsiteY89" fmla="*/ 3882 h 4063"/>
              <a:gd name="connsiteX90" fmla="*/ 3884 w 8663"/>
              <a:gd name="connsiteY90" fmla="*/ 3882 h 4063"/>
              <a:gd name="connsiteX91" fmla="*/ 3884 w 8663"/>
              <a:gd name="connsiteY91" fmla="*/ 3809 h 4063"/>
              <a:gd name="connsiteX92" fmla="*/ 3964 w 8663"/>
              <a:gd name="connsiteY92" fmla="*/ 3809 h 4063"/>
              <a:gd name="connsiteX93" fmla="*/ 3964 w 8663"/>
              <a:gd name="connsiteY93" fmla="*/ 3597 h 4063"/>
              <a:gd name="connsiteX94" fmla="*/ 3835 w 8663"/>
              <a:gd name="connsiteY94" fmla="*/ 3597 h 4063"/>
              <a:gd name="connsiteX95" fmla="*/ 3835 w 8663"/>
              <a:gd name="connsiteY95" fmla="*/ 3489 h 4063"/>
              <a:gd name="connsiteX96" fmla="*/ 3865 w 8663"/>
              <a:gd name="connsiteY96" fmla="*/ 3489 h 4063"/>
              <a:gd name="connsiteX97" fmla="*/ 3865 w 8663"/>
              <a:gd name="connsiteY97" fmla="*/ 3550 h 4063"/>
              <a:gd name="connsiteX98" fmla="*/ 3949 w 8663"/>
              <a:gd name="connsiteY98" fmla="*/ 3550 h 4063"/>
              <a:gd name="connsiteX99" fmla="*/ 3949 w 8663"/>
              <a:gd name="connsiteY99" fmla="*/ 3468 h 4063"/>
              <a:gd name="connsiteX100" fmla="*/ 3887 w 8663"/>
              <a:gd name="connsiteY100" fmla="*/ 3468 h 4063"/>
              <a:gd name="connsiteX101" fmla="*/ 3887 w 8663"/>
              <a:gd name="connsiteY101" fmla="*/ 3411 h 4063"/>
              <a:gd name="connsiteX102" fmla="*/ 3947 w 8663"/>
              <a:gd name="connsiteY102" fmla="*/ 3411 h 4063"/>
              <a:gd name="connsiteX103" fmla="*/ 3947 w 8663"/>
              <a:gd name="connsiteY103" fmla="*/ 652 h 4063"/>
              <a:gd name="connsiteX104" fmla="*/ 3887 w 8663"/>
              <a:gd name="connsiteY104" fmla="*/ 652 h 4063"/>
              <a:gd name="connsiteX105" fmla="*/ 3887 w 8663"/>
              <a:gd name="connsiteY105" fmla="*/ 596 h 4063"/>
              <a:gd name="connsiteX106" fmla="*/ 3949 w 8663"/>
              <a:gd name="connsiteY106" fmla="*/ 596 h 4063"/>
              <a:gd name="connsiteX107" fmla="*/ 3949 w 8663"/>
              <a:gd name="connsiteY107" fmla="*/ 514 h 4063"/>
              <a:gd name="connsiteX108" fmla="*/ 3865 w 8663"/>
              <a:gd name="connsiteY108" fmla="*/ 514 h 4063"/>
              <a:gd name="connsiteX109" fmla="*/ 3865 w 8663"/>
              <a:gd name="connsiteY109" fmla="*/ 575 h 4063"/>
              <a:gd name="connsiteX110" fmla="*/ 3835 w 8663"/>
              <a:gd name="connsiteY110" fmla="*/ 575 h 4063"/>
              <a:gd name="connsiteX111" fmla="*/ 3835 w 8663"/>
              <a:gd name="connsiteY111" fmla="*/ 467 h 4063"/>
              <a:gd name="connsiteX112" fmla="*/ 3964 w 8663"/>
              <a:gd name="connsiteY112" fmla="*/ 467 h 4063"/>
              <a:gd name="connsiteX113" fmla="*/ 3964 w 8663"/>
              <a:gd name="connsiteY113" fmla="*/ 255 h 4063"/>
              <a:gd name="connsiteX114" fmla="*/ 3884 w 8663"/>
              <a:gd name="connsiteY114" fmla="*/ 255 h 4063"/>
              <a:gd name="connsiteX115" fmla="*/ 3884 w 8663"/>
              <a:gd name="connsiteY115" fmla="*/ 182 h 4063"/>
              <a:gd name="connsiteX116" fmla="*/ 3966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3405 w 8663"/>
              <a:gd name="connsiteY122" fmla="*/ 78 h 4063"/>
              <a:gd name="connsiteX123" fmla="*/ 3405 w 8663"/>
              <a:gd name="connsiteY123" fmla="*/ 37 h 4063"/>
              <a:gd name="connsiteX124" fmla="*/ 3446 w 8663"/>
              <a:gd name="connsiteY124" fmla="*/ 37 h 4063"/>
              <a:gd name="connsiteX125" fmla="*/ 3446 w 8663"/>
              <a:gd name="connsiteY125" fmla="*/ 78 h 4063"/>
              <a:gd name="connsiteX126" fmla="*/ 3405 w 8663"/>
              <a:gd name="connsiteY126" fmla="*/ 78 h 4063"/>
              <a:gd name="connsiteX127" fmla="*/ 3887 w 8663"/>
              <a:gd name="connsiteY127" fmla="*/ 3528 h 4063"/>
              <a:gd name="connsiteX128" fmla="*/ 3887 w 8663"/>
              <a:gd name="connsiteY128" fmla="*/ 3489 h 4063"/>
              <a:gd name="connsiteX129" fmla="*/ 3928 w 8663"/>
              <a:gd name="connsiteY129" fmla="*/ 3489 h 4063"/>
              <a:gd name="connsiteX130" fmla="*/ 3928 w 8663"/>
              <a:gd name="connsiteY130" fmla="*/ 3528 h 4063"/>
              <a:gd name="connsiteX131" fmla="*/ 3887 w 8663"/>
              <a:gd name="connsiteY131" fmla="*/ 3528 h 4063"/>
              <a:gd name="connsiteX132" fmla="*/ 3805 w 8663"/>
              <a:gd name="connsiteY132" fmla="*/ 4042 h 4063"/>
              <a:gd name="connsiteX133" fmla="*/ 3805 w 8663"/>
              <a:gd name="connsiteY133" fmla="*/ 3981 h 4063"/>
              <a:gd name="connsiteX134" fmla="*/ 3884 w 8663"/>
              <a:gd name="connsiteY134" fmla="*/ 3981 h 4063"/>
              <a:gd name="connsiteX135" fmla="*/ 3884 w 8663"/>
              <a:gd name="connsiteY135" fmla="*/ 3904 h 4063"/>
              <a:gd name="connsiteX136" fmla="*/ 3943 w 8663"/>
              <a:gd name="connsiteY136" fmla="*/ 3904 h 4063"/>
              <a:gd name="connsiteX137" fmla="*/ 3943 w 8663"/>
              <a:gd name="connsiteY137" fmla="*/ 4042 h 4063"/>
              <a:gd name="connsiteX138" fmla="*/ 3805 w 8663"/>
              <a:gd name="connsiteY138" fmla="*/ 4042 h 4063"/>
              <a:gd name="connsiteX139" fmla="*/ 3805 w 8663"/>
              <a:gd name="connsiteY139" fmla="*/ 3962 h 4063"/>
              <a:gd name="connsiteX140" fmla="*/ 3805 w 8663"/>
              <a:gd name="connsiteY140" fmla="*/ 3904 h 4063"/>
              <a:gd name="connsiteX141" fmla="*/ 3865 w 8663"/>
              <a:gd name="connsiteY141" fmla="*/ 3904 h 4063"/>
              <a:gd name="connsiteX142" fmla="*/ 3865 w 8663"/>
              <a:gd name="connsiteY142" fmla="*/ 3962 h 4063"/>
              <a:gd name="connsiteX143" fmla="*/ 3805 w 8663"/>
              <a:gd name="connsiteY143" fmla="*/ 3962 h 4063"/>
              <a:gd name="connsiteX144" fmla="*/ 3800 w 8663"/>
              <a:gd name="connsiteY144" fmla="*/ 3787 h 4063"/>
              <a:gd name="connsiteX145" fmla="*/ 3800 w 8663"/>
              <a:gd name="connsiteY145" fmla="*/ 3724 h 4063"/>
              <a:gd name="connsiteX146" fmla="*/ 3865 w 8663"/>
              <a:gd name="connsiteY146" fmla="*/ 3724 h 4063"/>
              <a:gd name="connsiteX147" fmla="*/ 3865 w 8663"/>
              <a:gd name="connsiteY147" fmla="*/ 3787 h 4063"/>
              <a:gd name="connsiteX148" fmla="*/ 3800 w 8663"/>
              <a:gd name="connsiteY148" fmla="*/ 3787 h 4063"/>
              <a:gd name="connsiteX149" fmla="*/ 3865 w 8663"/>
              <a:gd name="connsiteY149" fmla="*/ 3809 h 4063"/>
              <a:gd name="connsiteX150" fmla="*/ 3865 w 8663"/>
              <a:gd name="connsiteY150" fmla="*/ 3880 h 4063"/>
              <a:gd name="connsiteX151" fmla="*/ 3800 w 8663"/>
              <a:gd name="connsiteY151" fmla="*/ 3880 h 4063"/>
              <a:gd name="connsiteX152" fmla="*/ 3800 w 8663"/>
              <a:gd name="connsiteY152" fmla="*/ 3809 h 4063"/>
              <a:gd name="connsiteX153" fmla="*/ 3865 w 8663"/>
              <a:gd name="connsiteY153" fmla="*/ 3809 h 4063"/>
              <a:gd name="connsiteX154" fmla="*/ 3783 w 8663"/>
              <a:gd name="connsiteY154" fmla="*/ 3899 h 4063"/>
              <a:gd name="connsiteX155" fmla="*/ 3783 w 8663"/>
              <a:gd name="connsiteY155" fmla="*/ 3962 h 4063"/>
              <a:gd name="connsiteX156" fmla="*/ 3727 w 8663"/>
              <a:gd name="connsiteY156" fmla="*/ 3962 h 4063"/>
              <a:gd name="connsiteX157" fmla="*/ 3727 w 8663"/>
              <a:gd name="connsiteY157" fmla="*/ 3899 h 4063"/>
              <a:gd name="connsiteX158" fmla="*/ 3783 w 8663"/>
              <a:gd name="connsiteY158" fmla="*/ 3899 h 4063"/>
              <a:gd name="connsiteX159" fmla="*/ 3783 w 8663"/>
              <a:gd name="connsiteY159" fmla="*/ 3809 h 4063"/>
              <a:gd name="connsiteX160" fmla="*/ 3783 w 8663"/>
              <a:gd name="connsiteY160" fmla="*/ 3880 h 4063"/>
              <a:gd name="connsiteX161" fmla="*/ 3727 w 8663"/>
              <a:gd name="connsiteY161" fmla="*/ 3880 h 4063"/>
              <a:gd name="connsiteX162" fmla="*/ 3727 w 8663"/>
              <a:gd name="connsiteY162" fmla="*/ 3809 h 4063"/>
              <a:gd name="connsiteX163" fmla="*/ 3783 w 8663"/>
              <a:gd name="connsiteY163" fmla="*/ 3809 h 4063"/>
              <a:gd name="connsiteX164" fmla="*/ 3405 w 8663"/>
              <a:gd name="connsiteY164" fmla="*/ 4027 h 4063"/>
              <a:gd name="connsiteX165" fmla="*/ 3405 w 8663"/>
              <a:gd name="connsiteY165" fmla="*/ 3986 h 4063"/>
              <a:gd name="connsiteX166" fmla="*/ 3446 w 8663"/>
              <a:gd name="connsiteY166" fmla="*/ 3986 h 4063"/>
              <a:gd name="connsiteX167" fmla="*/ 3446 w 8663"/>
              <a:gd name="connsiteY167" fmla="*/ 4027 h 4063"/>
              <a:gd name="connsiteX168" fmla="*/ 3405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3727 w 8663"/>
              <a:gd name="connsiteY243" fmla="*/ 164 h 4063"/>
              <a:gd name="connsiteX244" fmla="*/ 3727 w 8663"/>
              <a:gd name="connsiteY244" fmla="*/ 102 h 4063"/>
              <a:gd name="connsiteX245" fmla="*/ 3783 w 8663"/>
              <a:gd name="connsiteY245" fmla="*/ 102 h 4063"/>
              <a:gd name="connsiteX246" fmla="*/ 3783 w 8663"/>
              <a:gd name="connsiteY246" fmla="*/ 164 h 4063"/>
              <a:gd name="connsiteX247" fmla="*/ 3727 w 8663"/>
              <a:gd name="connsiteY247" fmla="*/ 164 h 4063"/>
              <a:gd name="connsiteX248" fmla="*/ 3727 w 8663"/>
              <a:gd name="connsiteY248" fmla="*/ 255 h 4063"/>
              <a:gd name="connsiteX249" fmla="*/ 3727 w 8663"/>
              <a:gd name="connsiteY249" fmla="*/ 184 h 4063"/>
              <a:gd name="connsiteX250" fmla="*/ 3783 w 8663"/>
              <a:gd name="connsiteY250" fmla="*/ 184 h 4063"/>
              <a:gd name="connsiteX251" fmla="*/ 3783 w 8663"/>
              <a:gd name="connsiteY251" fmla="*/ 255 h 4063"/>
              <a:gd name="connsiteX252" fmla="*/ 3727 w 8663"/>
              <a:gd name="connsiteY252" fmla="*/ 255 h 4063"/>
              <a:gd name="connsiteX253" fmla="*/ 3865 w 8663"/>
              <a:gd name="connsiteY253" fmla="*/ 596 h 4063"/>
              <a:gd name="connsiteX254" fmla="*/ 3865 w 8663"/>
              <a:gd name="connsiteY254" fmla="*/ 674 h 4063"/>
              <a:gd name="connsiteX255" fmla="*/ 3925 w 8663"/>
              <a:gd name="connsiteY255" fmla="*/ 674 h 4063"/>
              <a:gd name="connsiteX256" fmla="*/ 3925 w 8663"/>
              <a:gd name="connsiteY256" fmla="*/ 3390 h 4063"/>
              <a:gd name="connsiteX257" fmla="*/ 3865 w 8663"/>
              <a:gd name="connsiteY257" fmla="*/ 3390 h 4063"/>
              <a:gd name="connsiteX258" fmla="*/ 3865 w 8663"/>
              <a:gd name="connsiteY258" fmla="*/ 3468 h 4063"/>
              <a:gd name="connsiteX259" fmla="*/ 3813 w 8663"/>
              <a:gd name="connsiteY259" fmla="*/ 3468 h 4063"/>
              <a:gd name="connsiteX260" fmla="*/ 3813 w 8663"/>
              <a:gd name="connsiteY260" fmla="*/ 3619 h 4063"/>
              <a:gd name="connsiteX261" fmla="*/ 3941 w 8663"/>
              <a:gd name="connsiteY261" fmla="*/ 3619 h 4063"/>
              <a:gd name="connsiteX262" fmla="*/ 3941 w 8663"/>
              <a:gd name="connsiteY262" fmla="*/ 3787 h 4063"/>
              <a:gd name="connsiteX263" fmla="*/ 3884 w 8663"/>
              <a:gd name="connsiteY263" fmla="*/ 3787 h 4063"/>
              <a:gd name="connsiteX264" fmla="*/ 3884 w 8663"/>
              <a:gd name="connsiteY264" fmla="*/ 3705 h 4063"/>
              <a:gd name="connsiteX265" fmla="*/ 3783 w 8663"/>
              <a:gd name="connsiteY265" fmla="*/ 3705 h 4063"/>
              <a:gd name="connsiteX266" fmla="*/ 3783 w 8663"/>
              <a:gd name="connsiteY266" fmla="*/ 3787 h 4063"/>
              <a:gd name="connsiteX267" fmla="*/ 3705 w 8663"/>
              <a:gd name="connsiteY267" fmla="*/ 3787 h 4063"/>
              <a:gd name="connsiteX268" fmla="*/ 3705 w 8663"/>
              <a:gd name="connsiteY268" fmla="*/ 3880 h 4063"/>
              <a:gd name="connsiteX269" fmla="*/ 3613 w 8663"/>
              <a:gd name="connsiteY269" fmla="*/ 3880 h 4063"/>
              <a:gd name="connsiteX270" fmla="*/ 3613 w 8663"/>
              <a:gd name="connsiteY270" fmla="*/ 3981 h 4063"/>
              <a:gd name="connsiteX271" fmla="*/ 3705 w 8663"/>
              <a:gd name="connsiteY271" fmla="*/ 3981 h 4063"/>
              <a:gd name="connsiteX272" fmla="*/ 3705 w 8663"/>
              <a:gd name="connsiteY272" fmla="*/ 4040 h 4063"/>
              <a:gd name="connsiteX273" fmla="*/ 3537 w 8663"/>
              <a:gd name="connsiteY273" fmla="*/ 4040 h 4063"/>
              <a:gd name="connsiteX274" fmla="*/ 3537 w 8663"/>
              <a:gd name="connsiteY274" fmla="*/ 3912 h 4063"/>
              <a:gd name="connsiteX275" fmla="*/ 3384 w 8663"/>
              <a:gd name="connsiteY275" fmla="*/ 3912 h 4063"/>
              <a:gd name="connsiteX276" fmla="*/ 3384 w 8663"/>
              <a:gd name="connsiteY276" fmla="*/ 3964 h 4063"/>
              <a:gd name="connsiteX277" fmla="*/ 3308 w 8663"/>
              <a:gd name="connsiteY277" fmla="*/ 3964 h 4063"/>
              <a:gd name="connsiteX278" fmla="*/ 3308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3308 w 8663"/>
              <a:gd name="connsiteY325" fmla="*/ 39 h 4063"/>
              <a:gd name="connsiteX326" fmla="*/ 3308 w 8663"/>
              <a:gd name="connsiteY326" fmla="*/ 100 h 4063"/>
              <a:gd name="connsiteX327" fmla="*/ 3384 w 8663"/>
              <a:gd name="connsiteY327" fmla="*/ 100 h 4063"/>
              <a:gd name="connsiteX328" fmla="*/ 3384 w 8663"/>
              <a:gd name="connsiteY328" fmla="*/ 151 h 4063"/>
              <a:gd name="connsiteX329" fmla="*/ 3537 w 8663"/>
              <a:gd name="connsiteY329" fmla="*/ 151 h 4063"/>
              <a:gd name="connsiteX330" fmla="*/ 3537 w 8663"/>
              <a:gd name="connsiteY330" fmla="*/ 24 h 4063"/>
              <a:gd name="connsiteX331" fmla="*/ 3705 w 8663"/>
              <a:gd name="connsiteY331" fmla="*/ 24 h 4063"/>
              <a:gd name="connsiteX332" fmla="*/ 3705 w 8663"/>
              <a:gd name="connsiteY332" fmla="*/ 82 h 4063"/>
              <a:gd name="connsiteX333" fmla="*/ 3613 w 8663"/>
              <a:gd name="connsiteY333" fmla="*/ 82 h 4063"/>
              <a:gd name="connsiteX334" fmla="*/ 3613 w 8663"/>
              <a:gd name="connsiteY334" fmla="*/ 184 h 4063"/>
              <a:gd name="connsiteX335" fmla="*/ 3705 w 8663"/>
              <a:gd name="connsiteY335" fmla="*/ 184 h 4063"/>
              <a:gd name="connsiteX336" fmla="*/ 3705 w 8663"/>
              <a:gd name="connsiteY336" fmla="*/ 277 h 4063"/>
              <a:gd name="connsiteX337" fmla="*/ 3783 w 8663"/>
              <a:gd name="connsiteY337" fmla="*/ 277 h 4063"/>
              <a:gd name="connsiteX338" fmla="*/ 3783 w 8663"/>
              <a:gd name="connsiteY338" fmla="*/ 359 h 4063"/>
              <a:gd name="connsiteX339" fmla="*/ 3884 w 8663"/>
              <a:gd name="connsiteY339" fmla="*/ 359 h 4063"/>
              <a:gd name="connsiteX340" fmla="*/ 3884 w 8663"/>
              <a:gd name="connsiteY340" fmla="*/ 277 h 4063"/>
              <a:gd name="connsiteX341" fmla="*/ 3941 w 8663"/>
              <a:gd name="connsiteY341" fmla="*/ 277 h 4063"/>
              <a:gd name="connsiteX342" fmla="*/ 3941 w 8663"/>
              <a:gd name="connsiteY342" fmla="*/ 445 h 4063"/>
              <a:gd name="connsiteX343" fmla="*/ 3813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3727 w 8663"/>
              <a:gd name="connsiteY4" fmla="*/ 82 h 4063"/>
              <a:gd name="connsiteX5" fmla="*/ 3727 w 8663"/>
              <a:gd name="connsiteY5" fmla="*/ 0 h 4063"/>
              <a:gd name="connsiteX6" fmla="*/ 3515 w 8663"/>
              <a:gd name="connsiteY6" fmla="*/ 0 h 4063"/>
              <a:gd name="connsiteX7" fmla="*/ 3515 w 8663"/>
              <a:gd name="connsiteY7" fmla="*/ 130 h 4063"/>
              <a:gd name="connsiteX8" fmla="*/ 3405 w 8663"/>
              <a:gd name="connsiteY8" fmla="*/ 130 h 4063"/>
              <a:gd name="connsiteX9" fmla="*/ 3405 w 8663"/>
              <a:gd name="connsiteY9" fmla="*/ 100 h 4063"/>
              <a:gd name="connsiteX10" fmla="*/ 3468 w 8663"/>
              <a:gd name="connsiteY10" fmla="*/ 100 h 4063"/>
              <a:gd name="connsiteX11" fmla="*/ 3468 w 8663"/>
              <a:gd name="connsiteY11" fmla="*/ 15 h 4063"/>
              <a:gd name="connsiteX12" fmla="*/ 3384 w 8663"/>
              <a:gd name="connsiteY12" fmla="*/ 15 h 4063"/>
              <a:gd name="connsiteX13" fmla="*/ 3384 w 8663"/>
              <a:gd name="connsiteY13" fmla="*/ 78 h 4063"/>
              <a:gd name="connsiteX14" fmla="*/ 3330 w 8663"/>
              <a:gd name="connsiteY14" fmla="*/ 78 h 4063"/>
              <a:gd name="connsiteX15" fmla="*/ 3330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3330 w 8663"/>
              <a:gd name="connsiteY74" fmla="*/ 4046 h 4063"/>
              <a:gd name="connsiteX75" fmla="*/ 3330 w 8663"/>
              <a:gd name="connsiteY75" fmla="*/ 3986 h 4063"/>
              <a:gd name="connsiteX76" fmla="*/ 3384 w 8663"/>
              <a:gd name="connsiteY76" fmla="*/ 3986 h 4063"/>
              <a:gd name="connsiteX77" fmla="*/ 3384 w 8663"/>
              <a:gd name="connsiteY77" fmla="*/ 4048 h 4063"/>
              <a:gd name="connsiteX78" fmla="*/ 3468 w 8663"/>
              <a:gd name="connsiteY78" fmla="*/ 4048 h 4063"/>
              <a:gd name="connsiteX79" fmla="*/ 3468 w 8663"/>
              <a:gd name="connsiteY79" fmla="*/ 3964 h 4063"/>
              <a:gd name="connsiteX80" fmla="*/ 3405 w 8663"/>
              <a:gd name="connsiteY80" fmla="*/ 3964 h 4063"/>
              <a:gd name="connsiteX81" fmla="*/ 3405 w 8663"/>
              <a:gd name="connsiteY81" fmla="*/ 3934 h 4063"/>
              <a:gd name="connsiteX82" fmla="*/ 3515 w 8663"/>
              <a:gd name="connsiteY82" fmla="*/ 3934 h 4063"/>
              <a:gd name="connsiteX83" fmla="*/ 3515 w 8663"/>
              <a:gd name="connsiteY83" fmla="*/ 4063 h 4063"/>
              <a:gd name="connsiteX84" fmla="*/ 3727 w 8663"/>
              <a:gd name="connsiteY84" fmla="*/ 4063 h 4063"/>
              <a:gd name="connsiteX85" fmla="*/ 3727 w 8663"/>
              <a:gd name="connsiteY85" fmla="*/ 3981 h 4063"/>
              <a:gd name="connsiteX86" fmla="*/ 3783 w 8663"/>
              <a:gd name="connsiteY86" fmla="*/ 3981 h 4063"/>
              <a:gd name="connsiteX87" fmla="*/ 3783 w 8663"/>
              <a:gd name="connsiteY87" fmla="*/ 4063 h 4063"/>
              <a:gd name="connsiteX88" fmla="*/ 3966 w 8663"/>
              <a:gd name="connsiteY88" fmla="*/ 4063 h 4063"/>
              <a:gd name="connsiteX89" fmla="*/ 3966 w 8663"/>
              <a:gd name="connsiteY89" fmla="*/ 3882 h 4063"/>
              <a:gd name="connsiteX90" fmla="*/ 3884 w 8663"/>
              <a:gd name="connsiteY90" fmla="*/ 3882 h 4063"/>
              <a:gd name="connsiteX91" fmla="*/ 3884 w 8663"/>
              <a:gd name="connsiteY91" fmla="*/ 3809 h 4063"/>
              <a:gd name="connsiteX92" fmla="*/ 3964 w 8663"/>
              <a:gd name="connsiteY92" fmla="*/ 3809 h 4063"/>
              <a:gd name="connsiteX93" fmla="*/ 3964 w 8663"/>
              <a:gd name="connsiteY93" fmla="*/ 3597 h 4063"/>
              <a:gd name="connsiteX94" fmla="*/ 3835 w 8663"/>
              <a:gd name="connsiteY94" fmla="*/ 3597 h 4063"/>
              <a:gd name="connsiteX95" fmla="*/ 3835 w 8663"/>
              <a:gd name="connsiteY95" fmla="*/ 3489 h 4063"/>
              <a:gd name="connsiteX96" fmla="*/ 3865 w 8663"/>
              <a:gd name="connsiteY96" fmla="*/ 3489 h 4063"/>
              <a:gd name="connsiteX97" fmla="*/ 3865 w 8663"/>
              <a:gd name="connsiteY97" fmla="*/ 3550 h 4063"/>
              <a:gd name="connsiteX98" fmla="*/ 3949 w 8663"/>
              <a:gd name="connsiteY98" fmla="*/ 3550 h 4063"/>
              <a:gd name="connsiteX99" fmla="*/ 3949 w 8663"/>
              <a:gd name="connsiteY99" fmla="*/ 3468 h 4063"/>
              <a:gd name="connsiteX100" fmla="*/ 3887 w 8663"/>
              <a:gd name="connsiteY100" fmla="*/ 3468 h 4063"/>
              <a:gd name="connsiteX101" fmla="*/ 3887 w 8663"/>
              <a:gd name="connsiteY101" fmla="*/ 3411 h 4063"/>
              <a:gd name="connsiteX102" fmla="*/ 3947 w 8663"/>
              <a:gd name="connsiteY102" fmla="*/ 3411 h 4063"/>
              <a:gd name="connsiteX103" fmla="*/ 3947 w 8663"/>
              <a:gd name="connsiteY103" fmla="*/ 652 h 4063"/>
              <a:gd name="connsiteX104" fmla="*/ 3887 w 8663"/>
              <a:gd name="connsiteY104" fmla="*/ 652 h 4063"/>
              <a:gd name="connsiteX105" fmla="*/ 3887 w 8663"/>
              <a:gd name="connsiteY105" fmla="*/ 596 h 4063"/>
              <a:gd name="connsiteX106" fmla="*/ 3949 w 8663"/>
              <a:gd name="connsiteY106" fmla="*/ 596 h 4063"/>
              <a:gd name="connsiteX107" fmla="*/ 3949 w 8663"/>
              <a:gd name="connsiteY107" fmla="*/ 514 h 4063"/>
              <a:gd name="connsiteX108" fmla="*/ 3865 w 8663"/>
              <a:gd name="connsiteY108" fmla="*/ 514 h 4063"/>
              <a:gd name="connsiteX109" fmla="*/ 3865 w 8663"/>
              <a:gd name="connsiteY109" fmla="*/ 575 h 4063"/>
              <a:gd name="connsiteX110" fmla="*/ 3835 w 8663"/>
              <a:gd name="connsiteY110" fmla="*/ 575 h 4063"/>
              <a:gd name="connsiteX111" fmla="*/ 3835 w 8663"/>
              <a:gd name="connsiteY111" fmla="*/ 467 h 4063"/>
              <a:gd name="connsiteX112" fmla="*/ 3964 w 8663"/>
              <a:gd name="connsiteY112" fmla="*/ 467 h 4063"/>
              <a:gd name="connsiteX113" fmla="*/ 3964 w 8663"/>
              <a:gd name="connsiteY113" fmla="*/ 255 h 4063"/>
              <a:gd name="connsiteX114" fmla="*/ 3884 w 8663"/>
              <a:gd name="connsiteY114" fmla="*/ 255 h 4063"/>
              <a:gd name="connsiteX115" fmla="*/ 3884 w 8663"/>
              <a:gd name="connsiteY115" fmla="*/ 182 h 4063"/>
              <a:gd name="connsiteX116" fmla="*/ 3966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3405 w 8663"/>
              <a:gd name="connsiteY122" fmla="*/ 78 h 4063"/>
              <a:gd name="connsiteX123" fmla="*/ 3405 w 8663"/>
              <a:gd name="connsiteY123" fmla="*/ 37 h 4063"/>
              <a:gd name="connsiteX124" fmla="*/ 3446 w 8663"/>
              <a:gd name="connsiteY124" fmla="*/ 37 h 4063"/>
              <a:gd name="connsiteX125" fmla="*/ 3446 w 8663"/>
              <a:gd name="connsiteY125" fmla="*/ 78 h 4063"/>
              <a:gd name="connsiteX126" fmla="*/ 3405 w 8663"/>
              <a:gd name="connsiteY126" fmla="*/ 78 h 4063"/>
              <a:gd name="connsiteX127" fmla="*/ 3887 w 8663"/>
              <a:gd name="connsiteY127" fmla="*/ 3528 h 4063"/>
              <a:gd name="connsiteX128" fmla="*/ 3887 w 8663"/>
              <a:gd name="connsiteY128" fmla="*/ 3489 h 4063"/>
              <a:gd name="connsiteX129" fmla="*/ 3928 w 8663"/>
              <a:gd name="connsiteY129" fmla="*/ 3489 h 4063"/>
              <a:gd name="connsiteX130" fmla="*/ 3928 w 8663"/>
              <a:gd name="connsiteY130" fmla="*/ 3528 h 4063"/>
              <a:gd name="connsiteX131" fmla="*/ 3887 w 8663"/>
              <a:gd name="connsiteY131" fmla="*/ 3528 h 4063"/>
              <a:gd name="connsiteX132" fmla="*/ 3805 w 8663"/>
              <a:gd name="connsiteY132" fmla="*/ 4042 h 4063"/>
              <a:gd name="connsiteX133" fmla="*/ 3805 w 8663"/>
              <a:gd name="connsiteY133" fmla="*/ 3981 h 4063"/>
              <a:gd name="connsiteX134" fmla="*/ 3884 w 8663"/>
              <a:gd name="connsiteY134" fmla="*/ 3981 h 4063"/>
              <a:gd name="connsiteX135" fmla="*/ 3884 w 8663"/>
              <a:gd name="connsiteY135" fmla="*/ 3904 h 4063"/>
              <a:gd name="connsiteX136" fmla="*/ 3943 w 8663"/>
              <a:gd name="connsiteY136" fmla="*/ 3904 h 4063"/>
              <a:gd name="connsiteX137" fmla="*/ 3943 w 8663"/>
              <a:gd name="connsiteY137" fmla="*/ 4042 h 4063"/>
              <a:gd name="connsiteX138" fmla="*/ 3805 w 8663"/>
              <a:gd name="connsiteY138" fmla="*/ 4042 h 4063"/>
              <a:gd name="connsiteX139" fmla="*/ 3805 w 8663"/>
              <a:gd name="connsiteY139" fmla="*/ 3962 h 4063"/>
              <a:gd name="connsiteX140" fmla="*/ 3805 w 8663"/>
              <a:gd name="connsiteY140" fmla="*/ 3904 h 4063"/>
              <a:gd name="connsiteX141" fmla="*/ 3865 w 8663"/>
              <a:gd name="connsiteY141" fmla="*/ 3904 h 4063"/>
              <a:gd name="connsiteX142" fmla="*/ 3865 w 8663"/>
              <a:gd name="connsiteY142" fmla="*/ 3962 h 4063"/>
              <a:gd name="connsiteX143" fmla="*/ 3805 w 8663"/>
              <a:gd name="connsiteY143" fmla="*/ 3962 h 4063"/>
              <a:gd name="connsiteX144" fmla="*/ 3800 w 8663"/>
              <a:gd name="connsiteY144" fmla="*/ 3787 h 4063"/>
              <a:gd name="connsiteX145" fmla="*/ 3800 w 8663"/>
              <a:gd name="connsiteY145" fmla="*/ 3724 h 4063"/>
              <a:gd name="connsiteX146" fmla="*/ 3865 w 8663"/>
              <a:gd name="connsiteY146" fmla="*/ 3724 h 4063"/>
              <a:gd name="connsiteX147" fmla="*/ 3865 w 8663"/>
              <a:gd name="connsiteY147" fmla="*/ 3787 h 4063"/>
              <a:gd name="connsiteX148" fmla="*/ 3800 w 8663"/>
              <a:gd name="connsiteY148" fmla="*/ 3787 h 4063"/>
              <a:gd name="connsiteX149" fmla="*/ 3865 w 8663"/>
              <a:gd name="connsiteY149" fmla="*/ 3809 h 4063"/>
              <a:gd name="connsiteX150" fmla="*/ 3865 w 8663"/>
              <a:gd name="connsiteY150" fmla="*/ 3880 h 4063"/>
              <a:gd name="connsiteX151" fmla="*/ 3800 w 8663"/>
              <a:gd name="connsiteY151" fmla="*/ 3880 h 4063"/>
              <a:gd name="connsiteX152" fmla="*/ 3800 w 8663"/>
              <a:gd name="connsiteY152" fmla="*/ 3809 h 4063"/>
              <a:gd name="connsiteX153" fmla="*/ 3865 w 8663"/>
              <a:gd name="connsiteY153" fmla="*/ 3809 h 4063"/>
              <a:gd name="connsiteX154" fmla="*/ 3783 w 8663"/>
              <a:gd name="connsiteY154" fmla="*/ 3899 h 4063"/>
              <a:gd name="connsiteX155" fmla="*/ 3783 w 8663"/>
              <a:gd name="connsiteY155" fmla="*/ 3962 h 4063"/>
              <a:gd name="connsiteX156" fmla="*/ 3727 w 8663"/>
              <a:gd name="connsiteY156" fmla="*/ 3962 h 4063"/>
              <a:gd name="connsiteX157" fmla="*/ 3727 w 8663"/>
              <a:gd name="connsiteY157" fmla="*/ 3899 h 4063"/>
              <a:gd name="connsiteX158" fmla="*/ 3783 w 8663"/>
              <a:gd name="connsiteY158" fmla="*/ 3899 h 4063"/>
              <a:gd name="connsiteX159" fmla="*/ 3783 w 8663"/>
              <a:gd name="connsiteY159" fmla="*/ 3809 h 4063"/>
              <a:gd name="connsiteX160" fmla="*/ 3783 w 8663"/>
              <a:gd name="connsiteY160" fmla="*/ 3880 h 4063"/>
              <a:gd name="connsiteX161" fmla="*/ 3727 w 8663"/>
              <a:gd name="connsiteY161" fmla="*/ 3880 h 4063"/>
              <a:gd name="connsiteX162" fmla="*/ 3727 w 8663"/>
              <a:gd name="connsiteY162" fmla="*/ 3809 h 4063"/>
              <a:gd name="connsiteX163" fmla="*/ 3783 w 8663"/>
              <a:gd name="connsiteY163" fmla="*/ 3809 h 4063"/>
              <a:gd name="connsiteX164" fmla="*/ 3405 w 8663"/>
              <a:gd name="connsiteY164" fmla="*/ 4027 h 4063"/>
              <a:gd name="connsiteX165" fmla="*/ 3405 w 8663"/>
              <a:gd name="connsiteY165" fmla="*/ 3986 h 4063"/>
              <a:gd name="connsiteX166" fmla="*/ 3446 w 8663"/>
              <a:gd name="connsiteY166" fmla="*/ 3986 h 4063"/>
              <a:gd name="connsiteX167" fmla="*/ 3446 w 8663"/>
              <a:gd name="connsiteY167" fmla="*/ 4027 h 4063"/>
              <a:gd name="connsiteX168" fmla="*/ 3405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3727 w 8663"/>
              <a:gd name="connsiteY243" fmla="*/ 164 h 4063"/>
              <a:gd name="connsiteX244" fmla="*/ 3727 w 8663"/>
              <a:gd name="connsiteY244" fmla="*/ 102 h 4063"/>
              <a:gd name="connsiteX245" fmla="*/ 3783 w 8663"/>
              <a:gd name="connsiteY245" fmla="*/ 102 h 4063"/>
              <a:gd name="connsiteX246" fmla="*/ 3783 w 8663"/>
              <a:gd name="connsiteY246" fmla="*/ 164 h 4063"/>
              <a:gd name="connsiteX247" fmla="*/ 3727 w 8663"/>
              <a:gd name="connsiteY247" fmla="*/ 164 h 4063"/>
              <a:gd name="connsiteX248" fmla="*/ 3727 w 8663"/>
              <a:gd name="connsiteY248" fmla="*/ 255 h 4063"/>
              <a:gd name="connsiteX249" fmla="*/ 3727 w 8663"/>
              <a:gd name="connsiteY249" fmla="*/ 184 h 4063"/>
              <a:gd name="connsiteX250" fmla="*/ 3783 w 8663"/>
              <a:gd name="connsiteY250" fmla="*/ 184 h 4063"/>
              <a:gd name="connsiteX251" fmla="*/ 3783 w 8663"/>
              <a:gd name="connsiteY251" fmla="*/ 255 h 4063"/>
              <a:gd name="connsiteX252" fmla="*/ 3727 w 8663"/>
              <a:gd name="connsiteY252" fmla="*/ 255 h 4063"/>
              <a:gd name="connsiteX253" fmla="*/ 3865 w 8663"/>
              <a:gd name="connsiteY253" fmla="*/ 596 h 4063"/>
              <a:gd name="connsiteX254" fmla="*/ 3865 w 8663"/>
              <a:gd name="connsiteY254" fmla="*/ 674 h 4063"/>
              <a:gd name="connsiteX255" fmla="*/ 3925 w 8663"/>
              <a:gd name="connsiteY255" fmla="*/ 674 h 4063"/>
              <a:gd name="connsiteX256" fmla="*/ 3925 w 8663"/>
              <a:gd name="connsiteY256" fmla="*/ 3390 h 4063"/>
              <a:gd name="connsiteX257" fmla="*/ 3865 w 8663"/>
              <a:gd name="connsiteY257" fmla="*/ 3390 h 4063"/>
              <a:gd name="connsiteX258" fmla="*/ 3865 w 8663"/>
              <a:gd name="connsiteY258" fmla="*/ 3468 h 4063"/>
              <a:gd name="connsiteX259" fmla="*/ 3813 w 8663"/>
              <a:gd name="connsiteY259" fmla="*/ 3468 h 4063"/>
              <a:gd name="connsiteX260" fmla="*/ 3813 w 8663"/>
              <a:gd name="connsiteY260" fmla="*/ 3619 h 4063"/>
              <a:gd name="connsiteX261" fmla="*/ 3941 w 8663"/>
              <a:gd name="connsiteY261" fmla="*/ 3619 h 4063"/>
              <a:gd name="connsiteX262" fmla="*/ 3941 w 8663"/>
              <a:gd name="connsiteY262" fmla="*/ 3787 h 4063"/>
              <a:gd name="connsiteX263" fmla="*/ 3884 w 8663"/>
              <a:gd name="connsiteY263" fmla="*/ 3787 h 4063"/>
              <a:gd name="connsiteX264" fmla="*/ 3884 w 8663"/>
              <a:gd name="connsiteY264" fmla="*/ 3705 h 4063"/>
              <a:gd name="connsiteX265" fmla="*/ 3783 w 8663"/>
              <a:gd name="connsiteY265" fmla="*/ 3705 h 4063"/>
              <a:gd name="connsiteX266" fmla="*/ 3783 w 8663"/>
              <a:gd name="connsiteY266" fmla="*/ 3787 h 4063"/>
              <a:gd name="connsiteX267" fmla="*/ 3705 w 8663"/>
              <a:gd name="connsiteY267" fmla="*/ 3787 h 4063"/>
              <a:gd name="connsiteX268" fmla="*/ 3705 w 8663"/>
              <a:gd name="connsiteY268" fmla="*/ 3880 h 4063"/>
              <a:gd name="connsiteX269" fmla="*/ 3613 w 8663"/>
              <a:gd name="connsiteY269" fmla="*/ 3880 h 4063"/>
              <a:gd name="connsiteX270" fmla="*/ 3613 w 8663"/>
              <a:gd name="connsiteY270" fmla="*/ 3981 h 4063"/>
              <a:gd name="connsiteX271" fmla="*/ 3705 w 8663"/>
              <a:gd name="connsiteY271" fmla="*/ 3981 h 4063"/>
              <a:gd name="connsiteX272" fmla="*/ 3705 w 8663"/>
              <a:gd name="connsiteY272" fmla="*/ 4040 h 4063"/>
              <a:gd name="connsiteX273" fmla="*/ 3537 w 8663"/>
              <a:gd name="connsiteY273" fmla="*/ 4040 h 4063"/>
              <a:gd name="connsiteX274" fmla="*/ 3537 w 8663"/>
              <a:gd name="connsiteY274" fmla="*/ 3912 h 4063"/>
              <a:gd name="connsiteX275" fmla="*/ 3384 w 8663"/>
              <a:gd name="connsiteY275" fmla="*/ 3912 h 4063"/>
              <a:gd name="connsiteX276" fmla="*/ 3384 w 8663"/>
              <a:gd name="connsiteY276" fmla="*/ 3964 h 4063"/>
              <a:gd name="connsiteX277" fmla="*/ 3308 w 8663"/>
              <a:gd name="connsiteY277" fmla="*/ 3964 h 4063"/>
              <a:gd name="connsiteX278" fmla="*/ 3308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3308 w 8663"/>
              <a:gd name="connsiteY325" fmla="*/ 39 h 4063"/>
              <a:gd name="connsiteX326" fmla="*/ 3308 w 8663"/>
              <a:gd name="connsiteY326" fmla="*/ 100 h 4063"/>
              <a:gd name="connsiteX327" fmla="*/ 3384 w 8663"/>
              <a:gd name="connsiteY327" fmla="*/ 100 h 4063"/>
              <a:gd name="connsiteX328" fmla="*/ 3384 w 8663"/>
              <a:gd name="connsiteY328" fmla="*/ 151 h 4063"/>
              <a:gd name="connsiteX329" fmla="*/ 3537 w 8663"/>
              <a:gd name="connsiteY329" fmla="*/ 151 h 4063"/>
              <a:gd name="connsiteX330" fmla="*/ 3537 w 8663"/>
              <a:gd name="connsiteY330" fmla="*/ 24 h 4063"/>
              <a:gd name="connsiteX331" fmla="*/ 3705 w 8663"/>
              <a:gd name="connsiteY331" fmla="*/ 24 h 4063"/>
              <a:gd name="connsiteX332" fmla="*/ 3705 w 8663"/>
              <a:gd name="connsiteY332" fmla="*/ 82 h 4063"/>
              <a:gd name="connsiteX333" fmla="*/ 3613 w 8663"/>
              <a:gd name="connsiteY333" fmla="*/ 82 h 4063"/>
              <a:gd name="connsiteX334" fmla="*/ 3613 w 8663"/>
              <a:gd name="connsiteY334" fmla="*/ 184 h 4063"/>
              <a:gd name="connsiteX335" fmla="*/ 3705 w 8663"/>
              <a:gd name="connsiteY335" fmla="*/ 184 h 4063"/>
              <a:gd name="connsiteX336" fmla="*/ 3705 w 8663"/>
              <a:gd name="connsiteY336" fmla="*/ 277 h 4063"/>
              <a:gd name="connsiteX337" fmla="*/ 3783 w 8663"/>
              <a:gd name="connsiteY337" fmla="*/ 277 h 4063"/>
              <a:gd name="connsiteX338" fmla="*/ 3783 w 8663"/>
              <a:gd name="connsiteY338" fmla="*/ 359 h 4063"/>
              <a:gd name="connsiteX339" fmla="*/ 3884 w 8663"/>
              <a:gd name="connsiteY339" fmla="*/ 359 h 4063"/>
              <a:gd name="connsiteX340" fmla="*/ 3884 w 8663"/>
              <a:gd name="connsiteY340" fmla="*/ 277 h 4063"/>
              <a:gd name="connsiteX341" fmla="*/ 3941 w 8663"/>
              <a:gd name="connsiteY341" fmla="*/ 277 h 4063"/>
              <a:gd name="connsiteX342" fmla="*/ 3941 w 8663"/>
              <a:gd name="connsiteY342" fmla="*/ 445 h 4063"/>
              <a:gd name="connsiteX343" fmla="*/ 3813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3727 w 8663"/>
              <a:gd name="connsiteY5" fmla="*/ 0 h 4063"/>
              <a:gd name="connsiteX6" fmla="*/ 3515 w 8663"/>
              <a:gd name="connsiteY6" fmla="*/ 0 h 4063"/>
              <a:gd name="connsiteX7" fmla="*/ 3515 w 8663"/>
              <a:gd name="connsiteY7" fmla="*/ 130 h 4063"/>
              <a:gd name="connsiteX8" fmla="*/ 3405 w 8663"/>
              <a:gd name="connsiteY8" fmla="*/ 130 h 4063"/>
              <a:gd name="connsiteX9" fmla="*/ 3405 w 8663"/>
              <a:gd name="connsiteY9" fmla="*/ 100 h 4063"/>
              <a:gd name="connsiteX10" fmla="*/ 3468 w 8663"/>
              <a:gd name="connsiteY10" fmla="*/ 100 h 4063"/>
              <a:gd name="connsiteX11" fmla="*/ 3468 w 8663"/>
              <a:gd name="connsiteY11" fmla="*/ 15 h 4063"/>
              <a:gd name="connsiteX12" fmla="*/ 3384 w 8663"/>
              <a:gd name="connsiteY12" fmla="*/ 15 h 4063"/>
              <a:gd name="connsiteX13" fmla="*/ 3384 w 8663"/>
              <a:gd name="connsiteY13" fmla="*/ 78 h 4063"/>
              <a:gd name="connsiteX14" fmla="*/ 3330 w 8663"/>
              <a:gd name="connsiteY14" fmla="*/ 78 h 4063"/>
              <a:gd name="connsiteX15" fmla="*/ 3330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3330 w 8663"/>
              <a:gd name="connsiteY74" fmla="*/ 4046 h 4063"/>
              <a:gd name="connsiteX75" fmla="*/ 3330 w 8663"/>
              <a:gd name="connsiteY75" fmla="*/ 3986 h 4063"/>
              <a:gd name="connsiteX76" fmla="*/ 3384 w 8663"/>
              <a:gd name="connsiteY76" fmla="*/ 3986 h 4063"/>
              <a:gd name="connsiteX77" fmla="*/ 3384 w 8663"/>
              <a:gd name="connsiteY77" fmla="*/ 4048 h 4063"/>
              <a:gd name="connsiteX78" fmla="*/ 3468 w 8663"/>
              <a:gd name="connsiteY78" fmla="*/ 4048 h 4063"/>
              <a:gd name="connsiteX79" fmla="*/ 3468 w 8663"/>
              <a:gd name="connsiteY79" fmla="*/ 3964 h 4063"/>
              <a:gd name="connsiteX80" fmla="*/ 3405 w 8663"/>
              <a:gd name="connsiteY80" fmla="*/ 3964 h 4063"/>
              <a:gd name="connsiteX81" fmla="*/ 3405 w 8663"/>
              <a:gd name="connsiteY81" fmla="*/ 3934 h 4063"/>
              <a:gd name="connsiteX82" fmla="*/ 3515 w 8663"/>
              <a:gd name="connsiteY82" fmla="*/ 3934 h 4063"/>
              <a:gd name="connsiteX83" fmla="*/ 3515 w 8663"/>
              <a:gd name="connsiteY83" fmla="*/ 4063 h 4063"/>
              <a:gd name="connsiteX84" fmla="*/ 3727 w 8663"/>
              <a:gd name="connsiteY84" fmla="*/ 4063 h 4063"/>
              <a:gd name="connsiteX85" fmla="*/ 3727 w 8663"/>
              <a:gd name="connsiteY85" fmla="*/ 3981 h 4063"/>
              <a:gd name="connsiteX86" fmla="*/ 3783 w 8663"/>
              <a:gd name="connsiteY86" fmla="*/ 3981 h 4063"/>
              <a:gd name="connsiteX87" fmla="*/ 3783 w 8663"/>
              <a:gd name="connsiteY87" fmla="*/ 4063 h 4063"/>
              <a:gd name="connsiteX88" fmla="*/ 3966 w 8663"/>
              <a:gd name="connsiteY88" fmla="*/ 4063 h 4063"/>
              <a:gd name="connsiteX89" fmla="*/ 3966 w 8663"/>
              <a:gd name="connsiteY89" fmla="*/ 3882 h 4063"/>
              <a:gd name="connsiteX90" fmla="*/ 3884 w 8663"/>
              <a:gd name="connsiteY90" fmla="*/ 3882 h 4063"/>
              <a:gd name="connsiteX91" fmla="*/ 3884 w 8663"/>
              <a:gd name="connsiteY91" fmla="*/ 3809 h 4063"/>
              <a:gd name="connsiteX92" fmla="*/ 3964 w 8663"/>
              <a:gd name="connsiteY92" fmla="*/ 3809 h 4063"/>
              <a:gd name="connsiteX93" fmla="*/ 3964 w 8663"/>
              <a:gd name="connsiteY93" fmla="*/ 3597 h 4063"/>
              <a:gd name="connsiteX94" fmla="*/ 3835 w 8663"/>
              <a:gd name="connsiteY94" fmla="*/ 3597 h 4063"/>
              <a:gd name="connsiteX95" fmla="*/ 3835 w 8663"/>
              <a:gd name="connsiteY95" fmla="*/ 3489 h 4063"/>
              <a:gd name="connsiteX96" fmla="*/ 3865 w 8663"/>
              <a:gd name="connsiteY96" fmla="*/ 3489 h 4063"/>
              <a:gd name="connsiteX97" fmla="*/ 3865 w 8663"/>
              <a:gd name="connsiteY97" fmla="*/ 3550 h 4063"/>
              <a:gd name="connsiteX98" fmla="*/ 3949 w 8663"/>
              <a:gd name="connsiteY98" fmla="*/ 3550 h 4063"/>
              <a:gd name="connsiteX99" fmla="*/ 3949 w 8663"/>
              <a:gd name="connsiteY99" fmla="*/ 3468 h 4063"/>
              <a:gd name="connsiteX100" fmla="*/ 3887 w 8663"/>
              <a:gd name="connsiteY100" fmla="*/ 3468 h 4063"/>
              <a:gd name="connsiteX101" fmla="*/ 3887 w 8663"/>
              <a:gd name="connsiteY101" fmla="*/ 3411 h 4063"/>
              <a:gd name="connsiteX102" fmla="*/ 3947 w 8663"/>
              <a:gd name="connsiteY102" fmla="*/ 3411 h 4063"/>
              <a:gd name="connsiteX103" fmla="*/ 3947 w 8663"/>
              <a:gd name="connsiteY103" fmla="*/ 652 h 4063"/>
              <a:gd name="connsiteX104" fmla="*/ 3887 w 8663"/>
              <a:gd name="connsiteY104" fmla="*/ 652 h 4063"/>
              <a:gd name="connsiteX105" fmla="*/ 3887 w 8663"/>
              <a:gd name="connsiteY105" fmla="*/ 596 h 4063"/>
              <a:gd name="connsiteX106" fmla="*/ 3949 w 8663"/>
              <a:gd name="connsiteY106" fmla="*/ 596 h 4063"/>
              <a:gd name="connsiteX107" fmla="*/ 3949 w 8663"/>
              <a:gd name="connsiteY107" fmla="*/ 514 h 4063"/>
              <a:gd name="connsiteX108" fmla="*/ 3865 w 8663"/>
              <a:gd name="connsiteY108" fmla="*/ 514 h 4063"/>
              <a:gd name="connsiteX109" fmla="*/ 3865 w 8663"/>
              <a:gd name="connsiteY109" fmla="*/ 575 h 4063"/>
              <a:gd name="connsiteX110" fmla="*/ 3835 w 8663"/>
              <a:gd name="connsiteY110" fmla="*/ 575 h 4063"/>
              <a:gd name="connsiteX111" fmla="*/ 3835 w 8663"/>
              <a:gd name="connsiteY111" fmla="*/ 467 h 4063"/>
              <a:gd name="connsiteX112" fmla="*/ 3964 w 8663"/>
              <a:gd name="connsiteY112" fmla="*/ 467 h 4063"/>
              <a:gd name="connsiteX113" fmla="*/ 3964 w 8663"/>
              <a:gd name="connsiteY113" fmla="*/ 255 h 4063"/>
              <a:gd name="connsiteX114" fmla="*/ 3884 w 8663"/>
              <a:gd name="connsiteY114" fmla="*/ 255 h 4063"/>
              <a:gd name="connsiteX115" fmla="*/ 3884 w 8663"/>
              <a:gd name="connsiteY115" fmla="*/ 182 h 4063"/>
              <a:gd name="connsiteX116" fmla="*/ 3966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3405 w 8663"/>
              <a:gd name="connsiteY122" fmla="*/ 78 h 4063"/>
              <a:gd name="connsiteX123" fmla="*/ 3405 w 8663"/>
              <a:gd name="connsiteY123" fmla="*/ 37 h 4063"/>
              <a:gd name="connsiteX124" fmla="*/ 3446 w 8663"/>
              <a:gd name="connsiteY124" fmla="*/ 37 h 4063"/>
              <a:gd name="connsiteX125" fmla="*/ 3446 w 8663"/>
              <a:gd name="connsiteY125" fmla="*/ 78 h 4063"/>
              <a:gd name="connsiteX126" fmla="*/ 3405 w 8663"/>
              <a:gd name="connsiteY126" fmla="*/ 78 h 4063"/>
              <a:gd name="connsiteX127" fmla="*/ 3887 w 8663"/>
              <a:gd name="connsiteY127" fmla="*/ 3528 h 4063"/>
              <a:gd name="connsiteX128" fmla="*/ 3887 w 8663"/>
              <a:gd name="connsiteY128" fmla="*/ 3489 h 4063"/>
              <a:gd name="connsiteX129" fmla="*/ 3928 w 8663"/>
              <a:gd name="connsiteY129" fmla="*/ 3489 h 4063"/>
              <a:gd name="connsiteX130" fmla="*/ 3928 w 8663"/>
              <a:gd name="connsiteY130" fmla="*/ 3528 h 4063"/>
              <a:gd name="connsiteX131" fmla="*/ 3887 w 8663"/>
              <a:gd name="connsiteY131" fmla="*/ 3528 h 4063"/>
              <a:gd name="connsiteX132" fmla="*/ 3805 w 8663"/>
              <a:gd name="connsiteY132" fmla="*/ 4042 h 4063"/>
              <a:gd name="connsiteX133" fmla="*/ 3805 w 8663"/>
              <a:gd name="connsiteY133" fmla="*/ 3981 h 4063"/>
              <a:gd name="connsiteX134" fmla="*/ 3884 w 8663"/>
              <a:gd name="connsiteY134" fmla="*/ 3981 h 4063"/>
              <a:gd name="connsiteX135" fmla="*/ 3884 w 8663"/>
              <a:gd name="connsiteY135" fmla="*/ 3904 h 4063"/>
              <a:gd name="connsiteX136" fmla="*/ 3943 w 8663"/>
              <a:gd name="connsiteY136" fmla="*/ 3904 h 4063"/>
              <a:gd name="connsiteX137" fmla="*/ 3943 w 8663"/>
              <a:gd name="connsiteY137" fmla="*/ 4042 h 4063"/>
              <a:gd name="connsiteX138" fmla="*/ 3805 w 8663"/>
              <a:gd name="connsiteY138" fmla="*/ 4042 h 4063"/>
              <a:gd name="connsiteX139" fmla="*/ 3805 w 8663"/>
              <a:gd name="connsiteY139" fmla="*/ 3962 h 4063"/>
              <a:gd name="connsiteX140" fmla="*/ 3805 w 8663"/>
              <a:gd name="connsiteY140" fmla="*/ 3904 h 4063"/>
              <a:gd name="connsiteX141" fmla="*/ 3865 w 8663"/>
              <a:gd name="connsiteY141" fmla="*/ 3904 h 4063"/>
              <a:gd name="connsiteX142" fmla="*/ 3865 w 8663"/>
              <a:gd name="connsiteY142" fmla="*/ 3962 h 4063"/>
              <a:gd name="connsiteX143" fmla="*/ 3805 w 8663"/>
              <a:gd name="connsiteY143" fmla="*/ 3962 h 4063"/>
              <a:gd name="connsiteX144" fmla="*/ 3800 w 8663"/>
              <a:gd name="connsiteY144" fmla="*/ 3787 h 4063"/>
              <a:gd name="connsiteX145" fmla="*/ 3800 w 8663"/>
              <a:gd name="connsiteY145" fmla="*/ 3724 h 4063"/>
              <a:gd name="connsiteX146" fmla="*/ 3865 w 8663"/>
              <a:gd name="connsiteY146" fmla="*/ 3724 h 4063"/>
              <a:gd name="connsiteX147" fmla="*/ 3865 w 8663"/>
              <a:gd name="connsiteY147" fmla="*/ 3787 h 4063"/>
              <a:gd name="connsiteX148" fmla="*/ 3800 w 8663"/>
              <a:gd name="connsiteY148" fmla="*/ 3787 h 4063"/>
              <a:gd name="connsiteX149" fmla="*/ 3865 w 8663"/>
              <a:gd name="connsiteY149" fmla="*/ 3809 h 4063"/>
              <a:gd name="connsiteX150" fmla="*/ 3865 w 8663"/>
              <a:gd name="connsiteY150" fmla="*/ 3880 h 4063"/>
              <a:gd name="connsiteX151" fmla="*/ 3800 w 8663"/>
              <a:gd name="connsiteY151" fmla="*/ 3880 h 4063"/>
              <a:gd name="connsiteX152" fmla="*/ 3800 w 8663"/>
              <a:gd name="connsiteY152" fmla="*/ 3809 h 4063"/>
              <a:gd name="connsiteX153" fmla="*/ 3865 w 8663"/>
              <a:gd name="connsiteY153" fmla="*/ 3809 h 4063"/>
              <a:gd name="connsiteX154" fmla="*/ 3783 w 8663"/>
              <a:gd name="connsiteY154" fmla="*/ 3899 h 4063"/>
              <a:gd name="connsiteX155" fmla="*/ 3783 w 8663"/>
              <a:gd name="connsiteY155" fmla="*/ 3962 h 4063"/>
              <a:gd name="connsiteX156" fmla="*/ 3727 w 8663"/>
              <a:gd name="connsiteY156" fmla="*/ 3962 h 4063"/>
              <a:gd name="connsiteX157" fmla="*/ 3727 w 8663"/>
              <a:gd name="connsiteY157" fmla="*/ 3899 h 4063"/>
              <a:gd name="connsiteX158" fmla="*/ 3783 w 8663"/>
              <a:gd name="connsiteY158" fmla="*/ 3899 h 4063"/>
              <a:gd name="connsiteX159" fmla="*/ 3783 w 8663"/>
              <a:gd name="connsiteY159" fmla="*/ 3809 h 4063"/>
              <a:gd name="connsiteX160" fmla="*/ 3783 w 8663"/>
              <a:gd name="connsiteY160" fmla="*/ 3880 h 4063"/>
              <a:gd name="connsiteX161" fmla="*/ 3727 w 8663"/>
              <a:gd name="connsiteY161" fmla="*/ 3880 h 4063"/>
              <a:gd name="connsiteX162" fmla="*/ 3727 w 8663"/>
              <a:gd name="connsiteY162" fmla="*/ 3809 h 4063"/>
              <a:gd name="connsiteX163" fmla="*/ 3783 w 8663"/>
              <a:gd name="connsiteY163" fmla="*/ 3809 h 4063"/>
              <a:gd name="connsiteX164" fmla="*/ 3405 w 8663"/>
              <a:gd name="connsiteY164" fmla="*/ 4027 h 4063"/>
              <a:gd name="connsiteX165" fmla="*/ 3405 w 8663"/>
              <a:gd name="connsiteY165" fmla="*/ 3986 h 4063"/>
              <a:gd name="connsiteX166" fmla="*/ 3446 w 8663"/>
              <a:gd name="connsiteY166" fmla="*/ 3986 h 4063"/>
              <a:gd name="connsiteX167" fmla="*/ 3446 w 8663"/>
              <a:gd name="connsiteY167" fmla="*/ 4027 h 4063"/>
              <a:gd name="connsiteX168" fmla="*/ 3405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3727 w 8663"/>
              <a:gd name="connsiteY243" fmla="*/ 164 h 4063"/>
              <a:gd name="connsiteX244" fmla="*/ 3727 w 8663"/>
              <a:gd name="connsiteY244" fmla="*/ 102 h 4063"/>
              <a:gd name="connsiteX245" fmla="*/ 3783 w 8663"/>
              <a:gd name="connsiteY245" fmla="*/ 102 h 4063"/>
              <a:gd name="connsiteX246" fmla="*/ 3783 w 8663"/>
              <a:gd name="connsiteY246" fmla="*/ 164 h 4063"/>
              <a:gd name="connsiteX247" fmla="*/ 3727 w 8663"/>
              <a:gd name="connsiteY247" fmla="*/ 164 h 4063"/>
              <a:gd name="connsiteX248" fmla="*/ 3727 w 8663"/>
              <a:gd name="connsiteY248" fmla="*/ 255 h 4063"/>
              <a:gd name="connsiteX249" fmla="*/ 3727 w 8663"/>
              <a:gd name="connsiteY249" fmla="*/ 184 h 4063"/>
              <a:gd name="connsiteX250" fmla="*/ 3783 w 8663"/>
              <a:gd name="connsiteY250" fmla="*/ 184 h 4063"/>
              <a:gd name="connsiteX251" fmla="*/ 3783 w 8663"/>
              <a:gd name="connsiteY251" fmla="*/ 255 h 4063"/>
              <a:gd name="connsiteX252" fmla="*/ 3727 w 8663"/>
              <a:gd name="connsiteY252" fmla="*/ 255 h 4063"/>
              <a:gd name="connsiteX253" fmla="*/ 3865 w 8663"/>
              <a:gd name="connsiteY253" fmla="*/ 596 h 4063"/>
              <a:gd name="connsiteX254" fmla="*/ 3865 w 8663"/>
              <a:gd name="connsiteY254" fmla="*/ 674 h 4063"/>
              <a:gd name="connsiteX255" fmla="*/ 3925 w 8663"/>
              <a:gd name="connsiteY255" fmla="*/ 674 h 4063"/>
              <a:gd name="connsiteX256" fmla="*/ 3925 w 8663"/>
              <a:gd name="connsiteY256" fmla="*/ 3390 h 4063"/>
              <a:gd name="connsiteX257" fmla="*/ 3865 w 8663"/>
              <a:gd name="connsiteY257" fmla="*/ 3390 h 4063"/>
              <a:gd name="connsiteX258" fmla="*/ 3865 w 8663"/>
              <a:gd name="connsiteY258" fmla="*/ 3468 h 4063"/>
              <a:gd name="connsiteX259" fmla="*/ 3813 w 8663"/>
              <a:gd name="connsiteY259" fmla="*/ 3468 h 4063"/>
              <a:gd name="connsiteX260" fmla="*/ 3813 w 8663"/>
              <a:gd name="connsiteY260" fmla="*/ 3619 h 4063"/>
              <a:gd name="connsiteX261" fmla="*/ 3941 w 8663"/>
              <a:gd name="connsiteY261" fmla="*/ 3619 h 4063"/>
              <a:gd name="connsiteX262" fmla="*/ 3941 w 8663"/>
              <a:gd name="connsiteY262" fmla="*/ 3787 h 4063"/>
              <a:gd name="connsiteX263" fmla="*/ 3884 w 8663"/>
              <a:gd name="connsiteY263" fmla="*/ 3787 h 4063"/>
              <a:gd name="connsiteX264" fmla="*/ 3884 w 8663"/>
              <a:gd name="connsiteY264" fmla="*/ 3705 h 4063"/>
              <a:gd name="connsiteX265" fmla="*/ 3783 w 8663"/>
              <a:gd name="connsiteY265" fmla="*/ 3705 h 4063"/>
              <a:gd name="connsiteX266" fmla="*/ 3783 w 8663"/>
              <a:gd name="connsiteY266" fmla="*/ 3787 h 4063"/>
              <a:gd name="connsiteX267" fmla="*/ 3705 w 8663"/>
              <a:gd name="connsiteY267" fmla="*/ 3787 h 4063"/>
              <a:gd name="connsiteX268" fmla="*/ 3705 w 8663"/>
              <a:gd name="connsiteY268" fmla="*/ 3880 h 4063"/>
              <a:gd name="connsiteX269" fmla="*/ 3613 w 8663"/>
              <a:gd name="connsiteY269" fmla="*/ 3880 h 4063"/>
              <a:gd name="connsiteX270" fmla="*/ 3613 w 8663"/>
              <a:gd name="connsiteY270" fmla="*/ 3981 h 4063"/>
              <a:gd name="connsiteX271" fmla="*/ 3705 w 8663"/>
              <a:gd name="connsiteY271" fmla="*/ 3981 h 4063"/>
              <a:gd name="connsiteX272" fmla="*/ 3705 w 8663"/>
              <a:gd name="connsiteY272" fmla="*/ 4040 h 4063"/>
              <a:gd name="connsiteX273" fmla="*/ 3537 w 8663"/>
              <a:gd name="connsiteY273" fmla="*/ 4040 h 4063"/>
              <a:gd name="connsiteX274" fmla="*/ 3537 w 8663"/>
              <a:gd name="connsiteY274" fmla="*/ 3912 h 4063"/>
              <a:gd name="connsiteX275" fmla="*/ 3384 w 8663"/>
              <a:gd name="connsiteY275" fmla="*/ 3912 h 4063"/>
              <a:gd name="connsiteX276" fmla="*/ 3384 w 8663"/>
              <a:gd name="connsiteY276" fmla="*/ 3964 h 4063"/>
              <a:gd name="connsiteX277" fmla="*/ 3308 w 8663"/>
              <a:gd name="connsiteY277" fmla="*/ 3964 h 4063"/>
              <a:gd name="connsiteX278" fmla="*/ 3308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3308 w 8663"/>
              <a:gd name="connsiteY325" fmla="*/ 39 h 4063"/>
              <a:gd name="connsiteX326" fmla="*/ 3308 w 8663"/>
              <a:gd name="connsiteY326" fmla="*/ 100 h 4063"/>
              <a:gd name="connsiteX327" fmla="*/ 3384 w 8663"/>
              <a:gd name="connsiteY327" fmla="*/ 100 h 4063"/>
              <a:gd name="connsiteX328" fmla="*/ 3384 w 8663"/>
              <a:gd name="connsiteY328" fmla="*/ 151 h 4063"/>
              <a:gd name="connsiteX329" fmla="*/ 3537 w 8663"/>
              <a:gd name="connsiteY329" fmla="*/ 151 h 4063"/>
              <a:gd name="connsiteX330" fmla="*/ 3537 w 8663"/>
              <a:gd name="connsiteY330" fmla="*/ 24 h 4063"/>
              <a:gd name="connsiteX331" fmla="*/ 3705 w 8663"/>
              <a:gd name="connsiteY331" fmla="*/ 24 h 4063"/>
              <a:gd name="connsiteX332" fmla="*/ 3705 w 8663"/>
              <a:gd name="connsiteY332" fmla="*/ 82 h 4063"/>
              <a:gd name="connsiteX333" fmla="*/ 3613 w 8663"/>
              <a:gd name="connsiteY333" fmla="*/ 82 h 4063"/>
              <a:gd name="connsiteX334" fmla="*/ 3613 w 8663"/>
              <a:gd name="connsiteY334" fmla="*/ 184 h 4063"/>
              <a:gd name="connsiteX335" fmla="*/ 3705 w 8663"/>
              <a:gd name="connsiteY335" fmla="*/ 184 h 4063"/>
              <a:gd name="connsiteX336" fmla="*/ 3705 w 8663"/>
              <a:gd name="connsiteY336" fmla="*/ 277 h 4063"/>
              <a:gd name="connsiteX337" fmla="*/ 3783 w 8663"/>
              <a:gd name="connsiteY337" fmla="*/ 277 h 4063"/>
              <a:gd name="connsiteX338" fmla="*/ 3783 w 8663"/>
              <a:gd name="connsiteY338" fmla="*/ 359 h 4063"/>
              <a:gd name="connsiteX339" fmla="*/ 3884 w 8663"/>
              <a:gd name="connsiteY339" fmla="*/ 359 h 4063"/>
              <a:gd name="connsiteX340" fmla="*/ 3884 w 8663"/>
              <a:gd name="connsiteY340" fmla="*/ 277 h 4063"/>
              <a:gd name="connsiteX341" fmla="*/ 3941 w 8663"/>
              <a:gd name="connsiteY341" fmla="*/ 277 h 4063"/>
              <a:gd name="connsiteX342" fmla="*/ 3941 w 8663"/>
              <a:gd name="connsiteY342" fmla="*/ 445 h 4063"/>
              <a:gd name="connsiteX343" fmla="*/ 3813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3515 w 8663"/>
              <a:gd name="connsiteY6" fmla="*/ 0 h 4063"/>
              <a:gd name="connsiteX7" fmla="*/ 3515 w 8663"/>
              <a:gd name="connsiteY7" fmla="*/ 130 h 4063"/>
              <a:gd name="connsiteX8" fmla="*/ 3405 w 8663"/>
              <a:gd name="connsiteY8" fmla="*/ 130 h 4063"/>
              <a:gd name="connsiteX9" fmla="*/ 3405 w 8663"/>
              <a:gd name="connsiteY9" fmla="*/ 100 h 4063"/>
              <a:gd name="connsiteX10" fmla="*/ 3468 w 8663"/>
              <a:gd name="connsiteY10" fmla="*/ 100 h 4063"/>
              <a:gd name="connsiteX11" fmla="*/ 3468 w 8663"/>
              <a:gd name="connsiteY11" fmla="*/ 15 h 4063"/>
              <a:gd name="connsiteX12" fmla="*/ 3384 w 8663"/>
              <a:gd name="connsiteY12" fmla="*/ 15 h 4063"/>
              <a:gd name="connsiteX13" fmla="*/ 3384 w 8663"/>
              <a:gd name="connsiteY13" fmla="*/ 78 h 4063"/>
              <a:gd name="connsiteX14" fmla="*/ 3330 w 8663"/>
              <a:gd name="connsiteY14" fmla="*/ 78 h 4063"/>
              <a:gd name="connsiteX15" fmla="*/ 3330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3330 w 8663"/>
              <a:gd name="connsiteY74" fmla="*/ 4046 h 4063"/>
              <a:gd name="connsiteX75" fmla="*/ 3330 w 8663"/>
              <a:gd name="connsiteY75" fmla="*/ 3986 h 4063"/>
              <a:gd name="connsiteX76" fmla="*/ 3384 w 8663"/>
              <a:gd name="connsiteY76" fmla="*/ 3986 h 4063"/>
              <a:gd name="connsiteX77" fmla="*/ 3384 w 8663"/>
              <a:gd name="connsiteY77" fmla="*/ 4048 h 4063"/>
              <a:gd name="connsiteX78" fmla="*/ 3468 w 8663"/>
              <a:gd name="connsiteY78" fmla="*/ 4048 h 4063"/>
              <a:gd name="connsiteX79" fmla="*/ 3468 w 8663"/>
              <a:gd name="connsiteY79" fmla="*/ 3964 h 4063"/>
              <a:gd name="connsiteX80" fmla="*/ 3405 w 8663"/>
              <a:gd name="connsiteY80" fmla="*/ 3964 h 4063"/>
              <a:gd name="connsiteX81" fmla="*/ 3405 w 8663"/>
              <a:gd name="connsiteY81" fmla="*/ 3934 h 4063"/>
              <a:gd name="connsiteX82" fmla="*/ 3515 w 8663"/>
              <a:gd name="connsiteY82" fmla="*/ 3934 h 4063"/>
              <a:gd name="connsiteX83" fmla="*/ 3515 w 8663"/>
              <a:gd name="connsiteY83" fmla="*/ 4063 h 4063"/>
              <a:gd name="connsiteX84" fmla="*/ 3727 w 8663"/>
              <a:gd name="connsiteY84" fmla="*/ 4063 h 4063"/>
              <a:gd name="connsiteX85" fmla="*/ 3727 w 8663"/>
              <a:gd name="connsiteY85" fmla="*/ 3981 h 4063"/>
              <a:gd name="connsiteX86" fmla="*/ 3783 w 8663"/>
              <a:gd name="connsiteY86" fmla="*/ 3981 h 4063"/>
              <a:gd name="connsiteX87" fmla="*/ 3783 w 8663"/>
              <a:gd name="connsiteY87" fmla="*/ 4063 h 4063"/>
              <a:gd name="connsiteX88" fmla="*/ 3966 w 8663"/>
              <a:gd name="connsiteY88" fmla="*/ 4063 h 4063"/>
              <a:gd name="connsiteX89" fmla="*/ 3966 w 8663"/>
              <a:gd name="connsiteY89" fmla="*/ 3882 h 4063"/>
              <a:gd name="connsiteX90" fmla="*/ 3884 w 8663"/>
              <a:gd name="connsiteY90" fmla="*/ 3882 h 4063"/>
              <a:gd name="connsiteX91" fmla="*/ 3884 w 8663"/>
              <a:gd name="connsiteY91" fmla="*/ 3809 h 4063"/>
              <a:gd name="connsiteX92" fmla="*/ 3964 w 8663"/>
              <a:gd name="connsiteY92" fmla="*/ 3809 h 4063"/>
              <a:gd name="connsiteX93" fmla="*/ 3964 w 8663"/>
              <a:gd name="connsiteY93" fmla="*/ 3597 h 4063"/>
              <a:gd name="connsiteX94" fmla="*/ 3835 w 8663"/>
              <a:gd name="connsiteY94" fmla="*/ 3597 h 4063"/>
              <a:gd name="connsiteX95" fmla="*/ 3835 w 8663"/>
              <a:gd name="connsiteY95" fmla="*/ 3489 h 4063"/>
              <a:gd name="connsiteX96" fmla="*/ 3865 w 8663"/>
              <a:gd name="connsiteY96" fmla="*/ 3489 h 4063"/>
              <a:gd name="connsiteX97" fmla="*/ 3865 w 8663"/>
              <a:gd name="connsiteY97" fmla="*/ 3550 h 4063"/>
              <a:gd name="connsiteX98" fmla="*/ 3949 w 8663"/>
              <a:gd name="connsiteY98" fmla="*/ 3550 h 4063"/>
              <a:gd name="connsiteX99" fmla="*/ 3949 w 8663"/>
              <a:gd name="connsiteY99" fmla="*/ 3468 h 4063"/>
              <a:gd name="connsiteX100" fmla="*/ 3887 w 8663"/>
              <a:gd name="connsiteY100" fmla="*/ 3468 h 4063"/>
              <a:gd name="connsiteX101" fmla="*/ 3887 w 8663"/>
              <a:gd name="connsiteY101" fmla="*/ 3411 h 4063"/>
              <a:gd name="connsiteX102" fmla="*/ 3947 w 8663"/>
              <a:gd name="connsiteY102" fmla="*/ 3411 h 4063"/>
              <a:gd name="connsiteX103" fmla="*/ 3947 w 8663"/>
              <a:gd name="connsiteY103" fmla="*/ 652 h 4063"/>
              <a:gd name="connsiteX104" fmla="*/ 3887 w 8663"/>
              <a:gd name="connsiteY104" fmla="*/ 652 h 4063"/>
              <a:gd name="connsiteX105" fmla="*/ 3887 w 8663"/>
              <a:gd name="connsiteY105" fmla="*/ 596 h 4063"/>
              <a:gd name="connsiteX106" fmla="*/ 3949 w 8663"/>
              <a:gd name="connsiteY106" fmla="*/ 596 h 4063"/>
              <a:gd name="connsiteX107" fmla="*/ 3949 w 8663"/>
              <a:gd name="connsiteY107" fmla="*/ 514 h 4063"/>
              <a:gd name="connsiteX108" fmla="*/ 3865 w 8663"/>
              <a:gd name="connsiteY108" fmla="*/ 514 h 4063"/>
              <a:gd name="connsiteX109" fmla="*/ 3865 w 8663"/>
              <a:gd name="connsiteY109" fmla="*/ 575 h 4063"/>
              <a:gd name="connsiteX110" fmla="*/ 3835 w 8663"/>
              <a:gd name="connsiteY110" fmla="*/ 575 h 4063"/>
              <a:gd name="connsiteX111" fmla="*/ 3835 w 8663"/>
              <a:gd name="connsiteY111" fmla="*/ 467 h 4063"/>
              <a:gd name="connsiteX112" fmla="*/ 3964 w 8663"/>
              <a:gd name="connsiteY112" fmla="*/ 467 h 4063"/>
              <a:gd name="connsiteX113" fmla="*/ 3964 w 8663"/>
              <a:gd name="connsiteY113" fmla="*/ 255 h 4063"/>
              <a:gd name="connsiteX114" fmla="*/ 3884 w 8663"/>
              <a:gd name="connsiteY114" fmla="*/ 255 h 4063"/>
              <a:gd name="connsiteX115" fmla="*/ 3884 w 8663"/>
              <a:gd name="connsiteY115" fmla="*/ 182 h 4063"/>
              <a:gd name="connsiteX116" fmla="*/ 3966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3405 w 8663"/>
              <a:gd name="connsiteY122" fmla="*/ 78 h 4063"/>
              <a:gd name="connsiteX123" fmla="*/ 3405 w 8663"/>
              <a:gd name="connsiteY123" fmla="*/ 37 h 4063"/>
              <a:gd name="connsiteX124" fmla="*/ 3446 w 8663"/>
              <a:gd name="connsiteY124" fmla="*/ 37 h 4063"/>
              <a:gd name="connsiteX125" fmla="*/ 3446 w 8663"/>
              <a:gd name="connsiteY125" fmla="*/ 78 h 4063"/>
              <a:gd name="connsiteX126" fmla="*/ 3405 w 8663"/>
              <a:gd name="connsiteY126" fmla="*/ 78 h 4063"/>
              <a:gd name="connsiteX127" fmla="*/ 3887 w 8663"/>
              <a:gd name="connsiteY127" fmla="*/ 3528 h 4063"/>
              <a:gd name="connsiteX128" fmla="*/ 3887 w 8663"/>
              <a:gd name="connsiteY128" fmla="*/ 3489 h 4063"/>
              <a:gd name="connsiteX129" fmla="*/ 3928 w 8663"/>
              <a:gd name="connsiteY129" fmla="*/ 3489 h 4063"/>
              <a:gd name="connsiteX130" fmla="*/ 3928 w 8663"/>
              <a:gd name="connsiteY130" fmla="*/ 3528 h 4063"/>
              <a:gd name="connsiteX131" fmla="*/ 3887 w 8663"/>
              <a:gd name="connsiteY131" fmla="*/ 3528 h 4063"/>
              <a:gd name="connsiteX132" fmla="*/ 3805 w 8663"/>
              <a:gd name="connsiteY132" fmla="*/ 4042 h 4063"/>
              <a:gd name="connsiteX133" fmla="*/ 3805 w 8663"/>
              <a:gd name="connsiteY133" fmla="*/ 3981 h 4063"/>
              <a:gd name="connsiteX134" fmla="*/ 3884 w 8663"/>
              <a:gd name="connsiteY134" fmla="*/ 3981 h 4063"/>
              <a:gd name="connsiteX135" fmla="*/ 3884 w 8663"/>
              <a:gd name="connsiteY135" fmla="*/ 3904 h 4063"/>
              <a:gd name="connsiteX136" fmla="*/ 3943 w 8663"/>
              <a:gd name="connsiteY136" fmla="*/ 3904 h 4063"/>
              <a:gd name="connsiteX137" fmla="*/ 3943 w 8663"/>
              <a:gd name="connsiteY137" fmla="*/ 4042 h 4063"/>
              <a:gd name="connsiteX138" fmla="*/ 3805 w 8663"/>
              <a:gd name="connsiteY138" fmla="*/ 4042 h 4063"/>
              <a:gd name="connsiteX139" fmla="*/ 3805 w 8663"/>
              <a:gd name="connsiteY139" fmla="*/ 3962 h 4063"/>
              <a:gd name="connsiteX140" fmla="*/ 3805 w 8663"/>
              <a:gd name="connsiteY140" fmla="*/ 3904 h 4063"/>
              <a:gd name="connsiteX141" fmla="*/ 3865 w 8663"/>
              <a:gd name="connsiteY141" fmla="*/ 3904 h 4063"/>
              <a:gd name="connsiteX142" fmla="*/ 3865 w 8663"/>
              <a:gd name="connsiteY142" fmla="*/ 3962 h 4063"/>
              <a:gd name="connsiteX143" fmla="*/ 3805 w 8663"/>
              <a:gd name="connsiteY143" fmla="*/ 3962 h 4063"/>
              <a:gd name="connsiteX144" fmla="*/ 3800 w 8663"/>
              <a:gd name="connsiteY144" fmla="*/ 3787 h 4063"/>
              <a:gd name="connsiteX145" fmla="*/ 3800 w 8663"/>
              <a:gd name="connsiteY145" fmla="*/ 3724 h 4063"/>
              <a:gd name="connsiteX146" fmla="*/ 3865 w 8663"/>
              <a:gd name="connsiteY146" fmla="*/ 3724 h 4063"/>
              <a:gd name="connsiteX147" fmla="*/ 3865 w 8663"/>
              <a:gd name="connsiteY147" fmla="*/ 3787 h 4063"/>
              <a:gd name="connsiteX148" fmla="*/ 3800 w 8663"/>
              <a:gd name="connsiteY148" fmla="*/ 3787 h 4063"/>
              <a:gd name="connsiteX149" fmla="*/ 3865 w 8663"/>
              <a:gd name="connsiteY149" fmla="*/ 3809 h 4063"/>
              <a:gd name="connsiteX150" fmla="*/ 3865 w 8663"/>
              <a:gd name="connsiteY150" fmla="*/ 3880 h 4063"/>
              <a:gd name="connsiteX151" fmla="*/ 3800 w 8663"/>
              <a:gd name="connsiteY151" fmla="*/ 3880 h 4063"/>
              <a:gd name="connsiteX152" fmla="*/ 3800 w 8663"/>
              <a:gd name="connsiteY152" fmla="*/ 3809 h 4063"/>
              <a:gd name="connsiteX153" fmla="*/ 3865 w 8663"/>
              <a:gd name="connsiteY153" fmla="*/ 3809 h 4063"/>
              <a:gd name="connsiteX154" fmla="*/ 3783 w 8663"/>
              <a:gd name="connsiteY154" fmla="*/ 3899 h 4063"/>
              <a:gd name="connsiteX155" fmla="*/ 3783 w 8663"/>
              <a:gd name="connsiteY155" fmla="*/ 3962 h 4063"/>
              <a:gd name="connsiteX156" fmla="*/ 3727 w 8663"/>
              <a:gd name="connsiteY156" fmla="*/ 3962 h 4063"/>
              <a:gd name="connsiteX157" fmla="*/ 3727 w 8663"/>
              <a:gd name="connsiteY157" fmla="*/ 3899 h 4063"/>
              <a:gd name="connsiteX158" fmla="*/ 3783 w 8663"/>
              <a:gd name="connsiteY158" fmla="*/ 3899 h 4063"/>
              <a:gd name="connsiteX159" fmla="*/ 3783 w 8663"/>
              <a:gd name="connsiteY159" fmla="*/ 3809 h 4063"/>
              <a:gd name="connsiteX160" fmla="*/ 3783 w 8663"/>
              <a:gd name="connsiteY160" fmla="*/ 3880 h 4063"/>
              <a:gd name="connsiteX161" fmla="*/ 3727 w 8663"/>
              <a:gd name="connsiteY161" fmla="*/ 3880 h 4063"/>
              <a:gd name="connsiteX162" fmla="*/ 3727 w 8663"/>
              <a:gd name="connsiteY162" fmla="*/ 3809 h 4063"/>
              <a:gd name="connsiteX163" fmla="*/ 3783 w 8663"/>
              <a:gd name="connsiteY163" fmla="*/ 3809 h 4063"/>
              <a:gd name="connsiteX164" fmla="*/ 3405 w 8663"/>
              <a:gd name="connsiteY164" fmla="*/ 4027 h 4063"/>
              <a:gd name="connsiteX165" fmla="*/ 3405 w 8663"/>
              <a:gd name="connsiteY165" fmla="*/ 3986 h 4063"/>
              <a:gd name="connsiteX166" fmla="*/ 3446 w 8663"/>
              <a:gd name="connsiteY166" fmla="*/ 3986 h 4063"/>
              <a:gd name="connsiteX167" fmla="*/ 3446 w 8663"/>
              <a:gd name="connsiteY167" fmla="*/ 4027 h 4063"/>
              <a:gd name="connsiteX168" fmla="*/ 3405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3727 w 8663"/>
              <a:gd name="connsiteY243" fmla="*/ 164 h 4063"/>
              <a:gd name="connsiteX244" fmla="*/ 3727 w 8663"/>
              <a:gd name="connsiteY244" fmla="*/ 102 h 4063"/>
              <a:gd name="connsiteX245" fmla="*/ 3783 w 8663"/>
              <a:gd name="connsiteY245" fmla="*/ 102 h 4063"/>
              <a:gd name="connsiteX246" fmla="*/ 3783 w 8663"/>
              <a:gd name="connsiteY246" fmla="*/ 164 h 4063"/>
              <a:gd name="connsiteX247" fmla="*/ 3727 w 8663"/>
              <a:gd name="connsiteY247" fmla="*/ 164 h 4063"/>
              <a:gd name="connsiteX248" fmla="*/ 3727 w 8663"/>
              <a:gd name="connsiteY248" fmla="*/ 255 h 4063"/>
              <a:gd name="connsiteX249" fmla="*/ 3727 w 8663"/>
              <a:gd name="connsiteY249" fmla="*/ 184 h 4063"/>
              <a:gd name="connsiteX250" fmla="*/ 3783 w 8663"/>
              <a:gd name="connsiteY250" fmla="*/ 184 h 4063"/>
              <a:gd name="connsiteX251" fmla="*/ 3783 w 8663"/>
              <a:gd name="connsiteY251" fmla="*/ 255 h 4063"/>
              <a:gd name="connsiteX252" fmla="*/ 3727 w 8663"/>
              <a:gd name="connsiteY252" fmla="*/ 255 h 4063"/>
              <a:gd name="connsiteX253" fmla="*/ 3865 w 8663"/>
              <a:gd name="connsiteY253" fmla="*/ 596 h 4063"/>
              <a:gd name="connsiteX254" fmla="*/ 3865 w 8663"/>
              <a:gd name="connsiteY254" fmla="*/ 674 h 4063"/>
              <a:gd name="connsiteX255" fmla="*/ 3925 w 8663"/>
              <a:gd name="connsiteY255" fmla="*/ 674 h 4063"/>
              <a:gd name="connsiteX256" fmla="*/ 3925 w 8663"/>
              <a:gd name="connsiteY256" fmla="*/ 3390 h 4063"/>
              <a:gd name="connsiteX257" fmla="*/ 3865 w 8663"/>
              <a:gd name="connsiteY257" fmla="*/ 3390 h 4063"/>
              <a:gd name="connsiteX258" fmla="*/ 3865 w 8663"/>
              <a:gd name="connsiteY258" fmla="*/ 3468 h 4063"/>
              <a:gd name="connsiteX259" fmla="*/ 3813 w 8663"/>
              <a:gd name="connsiteY259" fmla="*/ 3468 h 4063"/>
              <a:gd name="connsiteX260" fmla="*/ 3813 w 8663"/>
              <a:gd name="connsiteY260" fmla="*/ 3619 h 4063"/>
              <a:gd name="connsiteX261" fmla="*/ 3941 w 8663"/>
              <a:gd name="connsiteY261" fmla="*/ 3619 h 4063"/>
              <a:gd name="connsiteX262" fmla="*/ 3941 w 8663"/>
              <a:gd name="connsiteY262" fmla="*/ 3787 h 4063"/>
              <a:gd name="connsiteX263" fmla="*/ 3884 w 8663"/>
              <a:gd name="connsiteY263" fmla="*/ 3787 h 4063"/>
              <a:gd name="connsiteX264" fmla="*/ 3884 w 8663"/>
              <a:gd name="connsiteY264" fmla="*/ 3705 h 4063"/>
              <a:gd name="connsiteX265" fmla="*/ 3783 w 8663"/>
              <a:gd name="connsiteY265" fmla="*/ 3705 h 4063"/>
              <a:gd name="connsiteX266" fmla="*/ 3783 w 8663"/>
              <a:gd name="connsiteY266" fmla="*/ 3787 h 4063"/>
              <a:gd name="connsiteX267" fmla="*/ 3705 w 8663"/>
              <a:gd name="connsiteY267" fmla="*/ 3787 h 4063"/>
              <a:gd name="connsiteX268" fmla="*/ 3705 w 8663"/>
              <a:gd name="connsiteY268" fmla="*/ 3880 h 4063"/>
              <a:gd name="connsiteX269" fmla="*/ 3613 w 8663"/>
              <a:gd name="connsiteY269" fmla="*/ 3880 h 4063"/>
              <a:gd name="connsiteX270" fmla="*/ 3613 w 8663"/>
              <a:gd name="connsiteY270" fmla="*/ 3981 h 4063"/>
              <a:gd name="connsiteX271" fmla="*/ 3705 w 8663"/>
              <a:gd name="connsiteY271" fmla="*/ 3981 h 4063"/>
              <a:gd name="connsiteX272" fmla="*/ 3705 w 8663"/>
              <a:gd name="connsiteY272" fmla="*/ 4040 h 4063"/>
              <a:gd name="connsiteX273" fmla="*/ 3537 w 8663"/>
              <a:gd name="connsiteY273" fmla="*/ 4040 h 4063"/>
              <a:gd name="connsiteX274" fmla="*/ 3537 w 8663"/>
              <a:gd name="connsiteY274" fmla="*/ 3912 h 4063"/>
              <a:gd name="connsiteX275" fmla="*/ 3384 w 8663"/>
              <a:gd name="connsiteY275" fmla="*/ 3912 h 4063"/>
              <a:gd name="connsiteX276" fmla="*/ 3384 w 8663"/>
              <a:gd name="connsiteY276" fmla="*/ 3964 h 4063"/>
              <a:gd name="connsiteX277" fmla="*/ 3308 w 8663"/>
              <a:gd name="connsiteY277" fmla="*/ 3964 h 4063"/>
              <a:gd name="connsiteX278" fmla="*/ 3308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3308 w 8663"/>
              <a:gd name="connsiteY325" fmla="*/ 39 h 4063"/>
              <a:gd name="connsiteX326" fmla="*/ 3308 w 8663"/>
              <a:gd name="connsiteY326" fmla="*/ 100 h 4063"/>
              <a:gd name="connsiteX327" fmla="*/ 3384 w 8663"/>
              <a:gd name="connsiteY327" fmla="*/ 100 h 4063"/>
              <a:gd name="connsiteX328" fmla="*/ 3384 w 8663"/>
              <a:gd name="connsiteY328" fmla="*/ 151 h 4063"/>
              <a:gd name="connsiteX329" fmla="*/ 3537 w 8663"/>
              <a:gd name="connsiteY329" fmla="*/ 151 h 4063"/>
              <a:gd name="connsiteX330" fmla="*/ 3537 w 8663"/>
              <a:gd name="connsiteY330" fmla="*/ 24 h 4063"/>
              <a:gd name="connsiteX331" fmla="*/ 3705 w 8663"/>
              <a:gd name="connsiteY331" fmla="*/ 24 h 4063"/>
              <a:gd name="connsiteX332" fmla="*/ 3705 w 8663"/>
              <a:gd name="connsiteY332" fmla="*/ 82 h 4063"/>
              <a:gd name="connsiteX333" fmla="*/ 3613 w 8663"/>
              <a:gd name="connsiteY333" fmla="*/ 82 h 4063"/>
              <a:gd name="connsiteX334" fmla="*/ 3613 w 8663"/>
              <a:gd name="connsiteY334" fmla="*/ 184 h 4063"/>
              <a:gd name="connsiteX335" fmla="*/ 3705 w 8663"/>
              <a:gd name="connsiteY335" fmla="*/ 184 h 4063"/>
              <a:gd name="connsiteX336" fmla="*/ 3705 w 8663"/>
              <a:gd name="connsiteY336" fmla="*/ 277 h 4063"/>
              <a:gd name="connsiteX337" fmla="*/ 3783 w 8663"/>
              <a:gd name="connsiteY337" fmla="*/ 277 h 4063"/>
              <a:gd name="connsiteX338" fmla="*/ 3783 w 8663"/>
              <a:gd name="connsiteY338" fmla="*/ 359 h 4063"/>
              <a:gd name="connsiteX339" fmla="*/ 3884 w 8663"/>
              <a:gd name="connsiteY339" fmla="*/ 359 h 4063"/>
              <a:gd name="connsiteX340" fmla="*/ 3884 w 8663"/>
              <a:gd name="connsiteY340" fmla="*/ 277 h 4063"/>
              <a:gd name="connsiteX341" fmla="*/ 3941 w 8663"/>
              <a:gd name="connsiteY341" fmla="*/ 277 h 4063"/>
              <a:gd name="connsiteX342" fmla="*/ 3941 w 8663"/>
              <a:gd name="connsiteY342" fmla="*/ 445 h 4063"/>
              <a:gd name="connsiteX343" fmla="*/ 3813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3515 w 8663"/>
              <a:gd name="connsiteY7" fmla="*/ 130 h 4063"/>
              <a:gd name="connsiteX8" fmla="*/ 3405 w 8663"/>
              <a:gd name="connsiteY8" fmla="*/ 130 h 4063"/>
              <a:gd name="connsiteX9" fmla="*/ 3405 w 8663"/>
              <a:gd name="connsiteY9" fmla="*/ 100 h 4063"/>
              <a:gd name="connsiteX10" fmla="*/ 3468 w 8663"/>
              <a:gd name="connsiteY10" fmla="*/ 100 h 4063"/>
              <a:gd name="connsiteX11" fmla="*/ 3468 w 8663"/>
              <a:gd name="connsiteY11" fmla="*/ 15 h 4063"/>
              <a:gd name="connsiteX12" fmla="*/ 3384 w 8663"/>
              <a:gd name="connsiteY12" fmla="*/ 15 h 4063"/>
              <a:gd name="connsiteX13" fmla="*/ 3384 w 8663"/>
              <a:gd name="connsiteY13" fmla="*/ 78 h 4063"/>
              <a:gd name="connsiteX14" fmla="*/ 3330 w 8663"/>
              <a:gd name="connsiteY14" fmla="*/ 78 h 4063"/>
              <a:gd name="connsiteX15" fmla="*/ 3330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3330 w 8663"/>
              <a:gd name="connsiteY74" fmla="*/ 4046 h 4063"/>
              <a:gd name="connsiteX75" fmla="*/ 3330 w 8663"/>
              <a:gd name="connsiteY75" fmla="*/ 3986 h 4063"/>
              <a:gd name="connsiteX76" fmla="*/ 3384 w 8663"/>
              <a:gd name="connsiteY76" fmla="*/ 3986 h 4063"/>
              <a:gd name="connsiteX77" fmla="*/ 3384 w 8663"/>
              <a:gd name="connsiteY77" fmla="*/ 4048 h 4063"/>
              <a:gd name="connsiteX78" fmla="*/ 3468 w 8663"/>
              <a:gd name="connsiteY78" fmla="*/ 4048 h 4063"/>
              <a:gd name="connsiteX79" fmla="*/ 3468 w 8663"/>
              <a:gd name="connsiteY79" fmla="*/ 3964 h 4063"/>
              <a:gd name="connsiteX80" fmla="*/ 3405 w 8663"/>
              <a:gd name="connsiteY80" fmla="*/ 3964 h 4063"/>
              <a:gd name="connsiteX81" fmla="*/ 3405 w 8663"/>
              <a:gd name="connsiteY81" fmla="*/ 3934 h 4063"/>
              <a:gd name="connsiteX82" fmla="*/ 3515 w 8663"/>
              <a:gd name="connsiteY82" fmla="*/ 3934 h 4063"/>
              <a:gd name="connsiteX83" fmla="*/ 3515 w 8663"/>
              <a:gd name="connsiteY83" fmla="*/ 4063 h 4063"/>
              <a:gd name="connsiteX84" fmla="*/ 3727 w 8663"/>
              <a:gd name="connsiteY84" fmla="*/ 4063 h 4063"/>
              <a:gd name="connsiteX85" fmla="*/ 3727 w 8663"/>
              <a:gd name="connsiteY85" fmla="*/ 3981 h 4063"/>
              <a:gd name="connsiteX86" fmla="*/ 3783 w 8663"/>
              <a:gd name="connsiteY86" fmla="*/ 3981 h 4063"/>
              <a:gd name="connsiteX87" fmla="*/ 3783 w 8663"/>
              <a:gd name="connsiteY87" fmla="*/ 4063 h 4063"/>
              <a:gd name="connsiteX88" fmla="*/ 3966 w 8663"/>
              <a:gd name="connsiteY88" fmla="*/ 4063 h 4063"/>
              <a:gd name="connsiteX89" fmla="*/ 3966 w 8663"/>
              <a:gd name="connsiteY89" fmla="*/ 3882 h 4063"/>
              <a:gd name="connsiteX90" fmla="*/ 3884 w 8663"/>
              <a:gd name="connsiteY90" fmla="*/ 3882 h 4063"/>
              <a:gd name="connsiteX91" fmla="*/ 3884 w 8663"/>
              <a:gd name="connsiteY91" fmla="*/ 3809 h 4063"/>
              <a:gd name="connsiteX92" fmla="*/ 3964 w 8663"/>
              <a:gd name="connsiteY92" fmla="*/ 3809 h 4063"/>
              <a:gd name="connsiteX93" fmla="*/ 3964 w 8663"/>
              <a:gd name="connsiteY93" fmla="*/ 3597 h 4063"/>
              <a:gd name="connsiteX94" fmla="*/ 3835 w 8663"/>
              <a:gd name="connsiteY94" fmla="*/ 3597 h 4063"/>
              <a:gd name="connsiteX95" fmla="*/ 3835 w 8663"/>
              <a:gd name="connsiteY95" fmla="*/ 3489 h 4063"/>
              <a:gd name="connsiteX96" fmla="*/ 3865 w 8663"/>
              <a:gd name="connsiteY96" fmla="*/ 3489 h 4063"/>
              <a:gd name="connsiteX97" fmla="*/ 3865 w 8663"/>
              <a:gd name="connsiteY97" fmla="*/ 3550 h 4063"/>
              <a:gd name="connsiteX98" fmla="*/ 3949 w 8663"/>
              <a:gd name="connsiteY98" fmla="*/ 3550 h 4063"/>
              <a:gd name="connsiteX99" fmla="*/ 3949 w 8663"/>
              <a:gd name="connsiteY99" fmla="*/ 3468 h 4063"/>
              <a:gd name="connsiteX100" fmla="*/ 3887 w 8663"/>
              <a:gd name="connsiteY100" fmla="*/ 3468 h 4063"/>
              <a:gd name="connsiteX101" fmla="*/ 3887 w 8663"/>
              <a:gd name="connsiteY101" fmla="*/ 3411 h 4063"/>
              <a:gd name="connsiteX102" fmla="*/ 3947 w 8663"/>
              <a:gd name="connsiteY102" fmla="*/ 3411 h 4063"/>
              <a:gd name="connsiteX103" fmla="*/ 3947 w 8663"/>
              <a:gd name="connsiteY103" fmla="*/ 652 h 4063"/>
              <a:gd name="connsiteX104" fmla="*/ 3887 w 8663"/>
              <a:gd name="connsiteY104" fmla="*/ 652 h 4063"/>
              <a:gd name="connsiteX105" fmla="*/ 3887 w 8663"/>
              <a:gd name="connsiteY105" fmla="*/ 596 h 4063"/>
              <a:gd name="connsiteX106" fmla="*/ 3949 w 8663"/>
              <a:gd name="connsiteY106" fmla="*/ 596 h 4063"/>
              <a:gd name="connsiteX107" fmla="*/ 3949 w 8663"/>
              <a:gd name="connsiteY107" fmla="*/ 514 h 4063"/>
              <a:gd name="connsiteX108" fmla="*/ 3865 w 8663"/>
              <a:gd name="connsiteY108" fmla="*/ 514 h 4063"/>
              <a:gd name="connsiteX109" fmla="*/ 3865 w 8663"/>
              <a:gd name="connsiteY109" fmla="*/ 575 h 4063"/>
              <a:gd name="connsiteX110" fmla="*/ 3835 w 8663"/>
              <a:gd name="connsiteY110" fmla="*/ 575 h 4063"/>
              <a:gd name="connsiteX111" fmla="*/ 3835 w 8663"/>
              <a:gd name="connsiteY111" fmla="*/ 467 h 4063"/>
              <a:gd name="connsiteX112" fmla="*/ 3964 w 8663"/>
              <a:gd name="connsiteY112" fmla="*/ 467 h 4063"/>
              <a:gd name="connsiteX113" fmla="*/ 3964 w 8663"/>
              <a:gd name="connsiteY113" fmla="*/ 255 h 4063"/>
              <a:gd name="connsiteX114" fmla="*/ 3884 w 8663"/>
              <a:gd name="connsiteY114" fmla="*/ 255 h 4063"/>
              <a:gd name="connsiteX115" fmla="*/ 3884 w 8663"/>
              <a:gd name="connsiteY115" fmla="*/ 182 h 4063"/>
              <a:gd name="connsiteX116" fmla="*/ 3966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3405 w 8663"/>
              <a:gd name="connsiteY122" fmla="*/ 78 h 4063"/>
              <a:gd name="connsiteX123" fmla="*/ 3405 w 8663"/>
              <a:gd name="connsiteY123" fmla="*/ 37 h 4063"/>
              <a:gd name="connsiteX124" fmla="*/ 3446 w 8663"/>
              <a:gd name="connsiteY124" fmla="*/ 37 h 4063"/>
              <a:gd name="connsiteX125" fmla="*/ 3446 w 8663"/>
              <a:gd name="connsiteY125" fmla="*/ 78 h 4063"/>
              <a:gd name="connsiteX126" fmla="*/ 3405 w 8663"/>
              <a:gd name="connsiteY126" fmla="*/ 78 h 4063"/>
              <a:gd name="connsiteX127" fmla="*/ 3887 w 8663"/>
              <a:gd name="connsiteY127" fmla="*/ 3528 h 4063"/>
              <a:gd name="connsiteX128" fmla="*/ 3887 w 8663"/>
              <a:gd name="connsiteY128" fmla="*/ 3489 h 4063"/>
              <a:gd name="connsiteX129" fmla="*/ 3928 w 8663"/>
              <a:gd name="connsiteY129" fmla="*/ 3489 h 4063"/>
              <a:gd name="connsiteX130" fmla="*/ 3928 w 8663"/>
              <a:gd name="connsiteY130" fmla="*/ 3528 h 4063"/>
              <a:gd name="connsiteX131" fmla="*/ 3887 w 8663"/>
              <a:gd name="connsiteY131" fmla="*/ 3528 h 4063"/>
              <a:gd name="connsiteX132" fmla="*/ 3805 w 8663"/>
              <a:gd name="connsiteY132" fmla="*/ 4042 h 4063"/>
              <a:gd name="connsiteX133" fmla="*/ 3805 w 8663"/>
              <a:gd name="connsiteY133" fmla="*/ 3981 h 4063"/>
              <a:gd name="connsiteX134" fmla="*/ 3884 w 8663"/>
              <a:gd name="connsiteY134" fmla="*/ 3981 h 4063"/>
              <a:gd name="connsiteX135" fmla="*/ 3884 w 8663"/>
              <a:gd name="connsiteY135" fmla="*/ 3904 h 4063"/>
              <a:gd name="connsiteX136" fmla="*/ 3943 w 8663"/>
              <a:gd name="connsiteY136" fmla="*/ 3904 h 4063"/>
              <a:gd name="connsiteX137" fmla="*/ 3943 w 8663"/>
              <a:gd name="connsiteY137" fmla="*/ 4042 h 4063"/>
              <a:gd name="connsiteX138" fmla="*/ 3805 w 8663"/>
              <a:gd name="connsiteY138" fmla="*/ 4042 h 4063"/>
              <a:gd name="connsiteX139" fmla="*/ 3805 w 8663"/>
              <a:gd name="connsiteY139" fmla="*/ 3962 h 4063"/>
              <a:gd name="connsiteX140" fmla="*/ 3805 w 8663"/>
              <a:gd name="connsiteY140" fmla="*/ 3904 h 4063"/>
              <a:gd name="connsiteX141" fmla="*/ 3865 w 8663"/>
              <a:gd name="connsiteY141" fmla="*/ 3904 h 4063"/>
              <a:gd name="connsiteX142" fmla="*/ 3865 w 8663"/>
              <a:gd name="connsiteY142" fmla="*/ 3962 h 4063"/>
              <a:gd name="connsiteX143" fmla="*/ 3805 w 8663"/>
              <a:gd name="connsiteY143" fmla="*/ 3962 h 4063"/>
              <a:gd name="connsiteX144" fmla="*/ 3800 w 8663"/>
              <a:gd name="connsiteY144" fmla="*/ 3787 h 4063"/>
              <a:gd name="connsiteX145" fmla="*/ 3800 w 8663"/>
              <a:gd name="connsiteY145" fmla="*/ 3724 h 4063"/>
              <a:gd name="connsiteX146" fmla="*/ 3865 w 8663"/>
              <a:gd name="connsiteY146" fmla="*/ 3724 h 4063"/>
              <a:gd name="connsiteX147" fmla="*/ 3865 w 8663"/>
              <a:gd name="connsiteY147" fmla="*/ 3787 h 4063"/>
              <a:gd name="connsiteX148" fmla="*/ 3800 w 8663"/>
              <a:gd name="connsiteY148" fmla="*/ 3787 h 4063"/>
              <a:gd name="connsiteX149" fmla="*/ 3865 w 8663"/>
              <a:gd name="connsiteY149" fmla="*/ 3809 h 4063"/>
              <a:gd name="connsiteX150" fmla="*/ 3865 w 8663"/>
              <a:gd name="connsiteY150" fmla="*/ 3880 h 4063"/>
              <a:gd name="connsiteX151" fmla="*/ 3800 w 8663"/>
              <a:gd name="connsiteY151" fmla="*/ 3880 h 4063"/>
              <a:gd name="connsiteX152" fmla="*/ 3800 w 8663"/>
              <a:gd name="connsiteY152" fmla="*/ 3809 h 4063"/>
              <a:gd name="connsiteX153" fmla="*/ 3865 w 8663"/>
              <a:gd name="connsiteY153" fmla="*/ 3809 h 4063"/>
              <a:gd name="connsiteX154" fmla="*/ 3783 w 8663"/>
              <a:gd name="connsiteY154" fmla="*/ 3899 h 4063"/>
              <a:gd name="connsiteX155" fmla="*/ 3783 w 8663"/>
              <a:gd name="connsiteY155" fmla="*/ 3962 h 4063"/>
              <a:gd name="connsiteX156" fmla="*/ 3727 w 8663"/>
              <a:gd name="connsiteY156" fmla="*/ 3962 h 4063"/>
              <a:gd name="connsiteX157" fmla="*/ 3727 w 8663"/>
              <a:gd name="connsiteY157" fmla="*/ 3899 h 4063"/>
              <a:gd name="connsiteX158" fmla="*/ 3783 w 8663"/>
              <a:gd name="connsiteY158" fmla="*/ 3899 h 4063"/>
              <a:gd name="connsiteX159" fmla="*/ 3783 w 8663"/>
              <a:gd name="connsiteY159" fmla="*/ 3809 h 4063"/>
              <a:gd name="connsiteX160" fmla="*/ 3783 w 8663"/>
              <a:gd name="connsiteY160" fmla="*/ 3880 h 4063"/>
              <a:gd name="connsiteX161" fmla="*/ 3727 w 8663"/>
              <a:gd name="connsiteY161" fmla="*/ 3880 h 4063"/>
              <a:gd name="connsiteX162" fmla="*/ 3727 w 8663"/>
              <a:gd name="connsiteY162" fmla="*/ 3809 h 4063"/>
              <a:gd name="connsiteX163" fmla="*/ 3783 w 8663"/>
              <a:gd name="connsiteY163" fmla="*/ 3809 h 4063"/>
              <a:gd name="connsiteX164" fmla="*/ 3405 w 8663"/>
              <a:gd name="connsiteY164" fmla="*/ 4027 h 4063"/>
              <a:gd name="connsiteX165" fmla="*/ 3405 w 8663"/>
              <a:gd name="connsiteY165" fmla="*/ 3986 h 4063"/>
              <a:gd name="connsiteX166" fmla="*/ 3446 w 8663"/>
              <a:gd name="connsiteY166" fmla="*/ 3986 h 4063"/>
              <a:gd name="connsiteX167" fmla="*/ 3446 w 8663"/>
              <a:gd name="connsiteY167" fmla="*/ 4027 h 4063"/>
              <a:gd name="connsiteX168" fmla="*/ 3405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3727 w 8663"/>
              <a:gd name="connsiteY243" fmla="*/ 164 h 4063"/>
              <a:gd name="connsiteX244" fmla="*/ 3727 w 8663"/>
              <a:gd name="connsiteY244" fmla="*/ 102 h 4063"/>
              <a:gd name="connsiteX245" fmla="*/ 3783 w 8663"/>
              <a:gd name="connsiteY245" fmla="*/ 102 h 4063"/>
              <a:gd name="connsiteX246" fmla="*/ 3783 w 8663"/>
              <a:gd name="connsiteY246" fmla="*/ 164 h 4063"/>
              <a:gd name="connsiteX247" fmla="*/ 3727 w 8663"/>
              <a:gd name="connsiteY247" fmla="*/ 164 h 4063"/>
              <a:gd name="connsiteX248" fmla="*/ 3727 w 8663"/>
              <a:gd name="connsiteY248" fmla="*/ 255 h 4063"/>
              <a:gd name="connsiteX249" fmla="*/ 3727 w 8663"/>
              <a:gd name="connsiteY249" fmla="*/ 184 h 4063"/>
              <a:gd name="connsiteX250" fmla="*/ 3783 w 8663"/>
              <a:gd name="connsiteY250" fmla="*/ 184 h 4063"/>
              <a:gd name="connsiteX251" fmla="*/ 3783 w 8663"/>
              <a:gd name="connsiteY251" fmla="*/ 255 h 4063"/>
              <a:gd name="connsiteX252" fmla="*/ 3727 w 8663"/>
              <a:gd name="connsiteY252" fmla="*/ 255 h 4063"/>
              <a:gd name="connsiteX253" fmla="*/ 3865 w 8663"/>
              <a:gd name="connsiteY253" fmla="*/ 596 h 4063"/>
              <a:gd name="connsiteX254" fmla="*/ 3865 w 8663"/>
              <a:gd name="connsiteY254" fmla="*/ 674 h 4063"/>
              <a:gd name="connsiteX255" fmla="*/ 3925 w 8663"/>
              <a:gd name="connsiteY255" fmla="*/ 674 h 4063"/>
              <a:gd name="connsiteX256" fmla="*/ 3925 w 8663"/>
              <a:gd name="connsiteY256" fmla="*/ 3390 h 4063"/>
              <a:gd name="connsiteX257" fmla="*/ 3865 w 8663"/>
              <a:gd name="connsiteY257" fmla="*/ 3390 h 4063"/>
              <a:gd name="connsiteX258" fmla="*/ 3865 w 8663"/>
              <a:gd name="connsiteY258" fmla="*/ 3468 h 4063"/>
              <a:gd name="connsiteX259" fmla="*/ 3813 w 8663"/>
              <a:gd name="connsiteY259" fmla="*/ 3468 h 4063"/>
              <a:gd name="connsiteX260" fmla="*/ 3813 w 8663"/>
              <a:gd name="connsiteY260" fmla="*/ 3619 h 4063"/>
              <a:gd name="connsiteX261" fmla="*/ 3941 w 8663"/>
              <a:gd name="connsiteY261" fmla="*/ 3619 h 4063"/>
              <a:gd name="connsiteX262" fmla="*/ 3941 w 8663"/>
              <a:gd name="connsiteY262" fmla="*/ 3787 h 4063"/>
              <a:gd name="connsiteX263" fmla="*/ 3884 w 8663"/>
              <a:gd name="connsiteY263" fmla="*/ 3787 h 4063"/>
              <a:gd name="connsiteX264" fmla="*/ 3884 w 8663"/>
              <a:gd name="connsiteY264" fmla="*/ 3705 h 4063"/>
              <a:gd name="connsiteX265" fmla="*/ 3783 w 8663"/>
              <a:gd name="connsiteY265" fmla="*/ 3705 h 4063"/>
              <a:gd name="connsiteX266" fmla="*/ 3783 w 8663"/>
              <a:gd name="connsiteY266" fmla="*/ 3787 h 4063"/>
              <a:gd name="connsiteX267" fmla="*/ 3705 w 8663"/>
              <a:gd name="connsiteY267" fmla="*/ 3787 h 4063"/>
              <a:gd name="connsiteX268" fmla="*/ 3705 w 8663"/>
              <a:gd name="connsiteY268" fmla="*/ 3880 h 4063"/>
              <a:gd name="connsiteX269" fmla="*/ 3613 w 8663"/>
              <a:gd name="connsiteY269" fmla="*/ 3880 h 4063"/>
              <a:gd name="connsiteX270" fmla="*/ 3613 w 8663"/>
              <a:gd name="connsiteY270" fmla="*/ 3981 h 4063"/>
              <a:gd name="connsiteX271" fmla="*/ 3705 w 8663"/>
              <a:gd name="connsiteY271" fmla="*/ 3981 h 4063"/>
              <a:gd name="connsiteX272" fmla="*/ 3705 w 8663"/>
              <a:gd name="connsiteY272" fmla="*/ 4040 h 4063"/>
              <a:gd name="connsiteX273" fmla="*/ 3537 w 8663"/>
              <a:gd name="connsiteY273" fmla="*/ 4040 h 4063"/>
              <a:gd name="connsiteX274" fmla="*/ 3537 w 8663"/>
              <a:gd name="connsiteY274" fmla="*/ 3912 h 4063"/>
              <a:gd name="connsiteX275" fmla="*/ 3384 w 8663"/>
              <a:gd name="connsiteY275" fmla="*/ 3912 h 4063"/>
              <a:gd name="connsiteX276" fmla="*/ 3384 w 8663"/>
              <a:gd name="connsiteY276" fmla="*/ 3964 h 4063"/>
              <a:gd name="connsiteX277" fmla="*/ 3308 w 8663"/>
              <a:gd name="connsiteY277" fmla="*/ 3964 h 4063"/>
              <a:gd name="connsiteX278" fmla="*/ 3308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3308 w 8663"/>
              <a:gd name="connsiteY325" fmla="*/ 39 h 4063"/>
              <a:gd name="connsiteX326" fmla="*/ 3308 w 8663"/>
              <a:gd name="connsiteY326" fmla="*/ 100 h 4063"/>
              <a:gd name="connsiteX327" fmla="*/ 3384 w 8663"/>
              <a:gd name="connsiteY327" fmla="*/ 100 h 4063"/>
              <a:gd name="connsiteX328" fmla="*/ 3384 w 8663"/>
              <a:gd name="connsiteY328" fmla="*/ 151 h 4063"/>
              <a:gd name="connsiteX329" fmla="*/ 3537 w 8663"/>
              <a:gd name="connsiteY329" fmla="*/ 151 h 4063"/>
              <a:gd name="connsiteX330" fmla="*/ 3537 w 8663"/>
              <a:gd name="connsiteY330" fmla="*/ 24 h 4063"/>
              <a:gd name="connsiteX331" fmla="*/ 3705 w 8663"/>
              <a:gd name="connsiteY331" fmla="*/ 24 h 4063"/>
              <a:gd name="connsiteX332" fmla="*/ 3705 w 8663"/>
              <a:gd name="connsiteY332" fmla="*/ 82 h 4063"/>
              <a:gd name="connsiteX333" fmla="*/ 3613 w 8663"/>
              <a:gd name="connsiteY333" fmla="*/ 82 h 4063"/>
              <a:gd name="connsiteX334" fmla="*/ 3613 w 8663"/>
              <a:gd name="connsiteY334" fmla="*/ 184 h 4063"/>
              <a:gd name="connsiteX335" fmla="*/ 3705 w 8663"/>
              <a:gd name="connsiteY335" fmla="*/ 184 h 4063"/>
              <a:gd name="connsiteX336" fmla="*/ 3705 w 8663"/>
              <a:gd name="connsiteY336" fmla="*/ 277 h 4063"/>
              <a:gd name="connsiteX337" fmla="*/ 3783 w 8663"/>
              <a:gd name="connsiteY337" fmla="*/ 277 h 4063"/>
              <a:gd name="connsiteX338" fmla="*/ 3783 w 8663"/>
              <a:gd name="connsiteY338" fmla="*/ 359 h 4063"/>
              <a:gd name="connsiteX339" fmla="*/ 3884 w 8663"/>
              <a:gd name="connsiteY339" fmla="*/ 359 h 4063"/>
              <a:gd name="connsiteX340" fmla="*/ 3884 w 8663"/>
              <a:gd name="connsiteY340" fmla="*/ 277 h 4063"/>
              <a:gd name="connsiteX341" fmla="*/ 3941 w 8663"/>
              <a:gd name="connsiteY341" fmla="*/ 277 h 4063"/>
              <a:gd name="connsiteX342" fmla="*/ 3941 w 8663"/>
              <a:gd name="connsiteY342" fmla="*/ 445 h 4063"/>
              <a:gd name="connsiteX343" fmla="*/ 3813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3405 w 8663"/>
              <a:gd name="connsiteY8" fmla="*/ 130 h 4063"/>
              <a:gd name="connsiteX9" fmla="*/ 3405 w 8663"/>
              <a:gd name="connsiteY9" fmla="*/ 100 h 4063"/>
              <a:gd name="connsiteX10" fmla="*/ 3468 w 8663"/>
              <a:gd name="connsiteY10" fmla="*/ 100 h 4063"/>
              <a:gd name="connsiteX11" fmla="*/ 3468 w 8663"/>
              <a:gd name="connsiteY11" fmla="*/ 15 h 4063"/>
              <a:gd name="connsiteX12" fmla="*/ 3384 w 8663"/>
              <a:gd name="connsiteY12" fmla="*/ 15 h 4063"/>
              <a:gd name="connsiteX13" fmla="*/ 3384 w 8663"/>
              <a:gd name="connsiteY13" fmla="*/ 78 h 4063"/>
              <a:gd name="connsiteX14" fmla="*/ 3330 w 8663"/>
              <a:gd name="connsiteY14" fmla="*/ 78 h 4063"/>
              <a:gd name="connsiteX15" fmla="*/ 3330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3330 w 8663"/>
              <a:gd name="connsiteY74" fmla="*/ 4046 h 4063"/>
              <a:gd name="connsiteX75" fmla="*/ 3330 w 8663"/>
              <a:gd name="connsiteY75" fmla="*/ 3986 h 4063"/>
              <a:gd name="connsiteX76" fmla="*/ 3384 w 8663"/>
              <a:gd name="connsiteY76" fmla="*/ 3986 h 4063"/>
              <a:gd name="connsiteX77" fmla="*/ 3384 w 8663"/>
              <a:gd name="connsiteY77" fmla="*/ 4048 h 4063"/>
              <a:gd name="connsiteX78" fmla="*/ 3468 w 8663"/>
              <a:gd name="connsiteY78" fmla="*/ 4048 h 4063"/>
              <a:gd name="connsiteX79" fmla="*/ 3468 w 8663"/>
              <a:gd name="connsiteY79" fmla="*/ 3964 h 4063"/>
              <a:gd name="connsiteX80" fmla="*/ 3405 w 8663"/>
              <a:gd name="connsiteY80" fmla="*/ 3964 h 4063"/>
              <a:gd name="connsiteX81" fmla="*/ 3405 w 8663"/>
              <a:gd name="connsiteY81" fmla="*/ 3934 h 4063"/>
              <a:gd name="connsiteX82" fmla="*/ 3515 w 8663"/>
              <a:gd name="connsiteY82" fmla="*/ 3934 h 4063"/>
              <a:gd name="connsiteX83" fmla="*/ 3515 w 8663"/>
              <a:gd name="connsiteY83" fmla="*/ 4063 h 4063"/>
              <a:gd name="connsiteX84" fmla="*/ 3727 w 8663"/>
              <a:gd name="connsiteY84" fmla="*/ 4063 h 4063"/>
              <a:gd name="connsiteX85" fmla="*/ 3727 w 8663"/>
              <a:gd name="connsiteY85" fmla="*/ 3981 h 4063"/>
              <a:gd name="connsiteX86" fmla="*/ 3783 w 8663"/>
              <a:gd name="connsiteY86" fmla="*/ 3981 h 4063"/>
              <a:gd name="connsiteX87" fmla="*/ 3783 w 8663"/>
              <a:gd name="connsiteY87" fmla="*/ 4063 h 4063"/>
              <a:gd name="connsiteX88" fmla="*/ 3966 w 8663"/>
              <a:gd name="connsiteY88" fmla="*/ 4063 h 4063"/>
              <a:gd name="connsiteX89" fmla="*/ 3966 w 8663"/>
              <a:gd name="connsiteY89" fmla="*/ 3882 h 4063"/>
              <a:gd name="connsiteX90" fmla="*/ 3884 w 8663"/>
              <a:gd name="connsiteY90" fmla="*/ 3882 h 4063"/>
              <a:gd name="connsiteX91" fmla="*/ 3884 w 8663"/>
              <a:gd name="connsiteY91" fmla="*/ 3809 h 4063"/>
              <a:gd name="connsiteX92" fmla="*/ 3964 w 8663"/>
              <a:gd name="connsiteY92" fmla="*/ 3809 h 4063"/>
              <a:gd name="connsiteX93" fmla="*/ 3964 w 8663"/>
              <a:gd name="connsiteY93" fmla="*/ 3597 h 4063"/>
              <a:gd name="connsiteX94" fmla="*/ 3835 w 8663"/>
              <a:gd name="connsiteY94" fmla="*/ 3597 h 4063"/>
              <a:gd name="connsiteX95" fmla="*/ 3835 w 8663"/>
              <a:gd name="connsiteY95" fmla="*/ 3489 h 4063"/>
              <a:gd name="connsiteX96" fmla="*/ 3865 w 8663"/>
              <a:gd name="connsiteY96" fmla="*/ 3489 h 4063"/>
              <a:gd name="connsiteX97" fmla="*/ 3865 w 8663"/>
              <a:gd name="connsiteY97" fmla="*/ 3550 h 4063"/>
              <a:gd name="connsiteX98" fmla="*/ 3949 w 8663"/>
              <a:gd name="connsiteY98" fmla="*/ 3550 h 4063"/>
              <a:gd name="connsiteX99" fmla="*/ 3949 w 8663"/>
              <a:gd name="connsiteY99" fmla="*/ 3468 h 4063"/>
              <a:gd name="connsiteX100" fmla="*/ 3887 w 8663"/>
              <a:gd name="connsiteY100" fmla="*/ 3468 h 4063"/>
              <a:gd name="connsiteX101" fmla="*/ 3887 w 8663"/>
              <a:gd name="connsiteY101" fmla="*/ 3411 h 4063"/>
              <a:gd name="connsiteX102" fmla="*/ 3947 w 8663"/>
              <a:gd name="connsiteY102" fmla="*/ 3411 h 4063"/>
              <a:gd name="connsiteX103" fmla="*/ 3947 w 8663"/>
              <a:gd name="connsiteY103" fmla="*/ 652 h 4063"/>
              <a:gd name="connsiteX104" fmla="*/ 3887 w 8663"/>
              <a:gd name="connsiteY104" fmla="*/ 652 h 4063"/>
              <a:gd name="connsiteX105" fmla="*/ 3887 w 8663"/>
              <a:gd name="connsiteY105" fmla="*/ 596 h 4063"/>
              <a:gd name="connsiteX106" fmla="*/ 3949 w 8663"/>
              <a:gd name="connsiteY106" fmla="*/ 596 h 4063"/>
              <a:gd name="connsiteX107" fmla="*/ 3949 w 8663"/>
              <a:gd name="connsiteY107" fmla="*/ 514 h 4063"/>
              <a:gd name="connsiteX108" fmla="*/ 3865 w 8663"/>
              <a:gd name="connsiteY108" fmla="*/ 514 h 4063"/>
              <a:gd name="connsiteX109" fmla="*/ 3865 w 8663"/>
              <a:gd name="connsiteY109" fmla="*/ 575 h 4063"/>
              <a:gd name="connsiteX110" fmla="*/ 3835 w 8663"/>
              <a:gd name="connsiteY110" fmla="*/ 575 h 4063"/>
              <a:gd name="connsiteX111" fmla="*/ 3835 w 8663"/>
              <a:gd name="connsiteY111" fmla="*/ 467 h 4063"/>
              <a:gd name="connsiteX112" fmla="*/ 3964 w 8663"/>
              <a:gd name="connsiteY112" fmla="*/ 467 h 4063"/>
              <a:gd name="connsiteX113" fmla="*/ 3964 w 8663"/>
              <a:gd name="connsiteY113" fmla="*/ 255 h 4063"/>
              <a:gd name="connsiteX114" fmla="*/ 3884 w 8663"/>
              <a:gd name="connsiteY114" fmla="*/ 255 h 4063"/>
              <a:gd name="connsiteX115" fmla="*/ 3884 w 8663"/>
              <a:gd name="connsiteY115" fmla="*/ 182 h 4063"/>
              <a:gd name="connsiteX116" fmla="*/ 3966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3405 w 8663"/>
              <a:gd name="connsiteY122" fmla="*/ 78 h 4063"/>
              <a:gd name="connsiteX123" fmla="*/ 3405 w 8663"/>
              <a:gd name="connsiteY123" fmla="*/ 37 h 4063"/>
              <a:gd name="connsiteX124" fmla="*/ 3446 w 8663"/>
              <a:gd name="connsiteY124" fmla="*/ 37 h 4063"/>
              <a:gd name="connsiteX125" fmla="*/ 3446 w 8663"/>
              <a:gd name="connsiteY125" fmla="*/ 78 h 4063"/>
              <a:gd name="connsiteX126" fmla="*/ 3405 w 8663"/>
              <a:gd name="connsiteY126" fmla="*/ 78 h 4063"/>
              <a:gd name="connsiteX127" fmla="*/ 3887 w 8663"/>
              <a:gd name="connsiteY127" fmla="*/ 3528 h 4063"/>
              <a:gd name="connsiteX128" fmla="*/ 3887 w 8663"/>
              <a:gd name="connsiteY128" fmla="*/ 3489 h 4063"/>
              <a:gd name="connsiteX129" fmla="*/ 3928 w 8663"/>
              <a:gd name="connsiteY129" fmla="*/ 3489 h 4063"/>
              <a:gd name="connsiteX130" fmla="*/ 3928 w 8663"/>
              <a:gd name="connsiteY130" fmla="*/ 3528 h 4063"/>
              <a:gd name="connsiteX131" fmla="*/ 3887 w 8663"/>
              <a:gd name="connsiteY131" fmla="*/ 3528 h 4063"/>
              <a:gd name="connsiteX132" fmla="*/ 3805 w 8663"/>
              <a:gd name="connsiteY132" fmla="*/ 4042 h 4063"/>
              <a:gd name="connsiteX133" fmla="*/ 3805 w 8663"/>
              <a:gd name="connsiteY133" fmla="*/ 3981 h 4063"/>
              <a:gd name="connsiteX134" fmla="*/ 3884 w 8663"/>
              <a:gd name="connsiteY134" fmla="*/ 3981 h 4063"/>
              <a:gd name="connsiteX135" fmla="*/ 3884 w 8663"/>
              <a:gd name="connsiteY135" fmla="*/ 3904 h 4063"/>
              <a:gd name="connsiteX136" fmla="*/ 3943 w 8663"/>
              <a:gd name="connsiteY136" fmla="*/ 3904 h 4063"/>
              <a:gd name="connsiteX137" fmla="*/ 3943 w 8663"/>
              <a:gd name="connsiteY137" fmla="*/ 4042 h 4063"/>
              <a:gd name="connsiteX138" fmla="*/ 3805 w 8663"/>
              <a:gd name="connsiteY138" fmla="*/ 4042 h 4063"/>
              <a:gd name="connsiteX139" fmla="*/ 3805 w 8663"/>
              <a:gd name="connsiteY139" fmla="*/ 3962 h 4063"/>
              <a:gd name="connsiteX140" fmla="*/ 3805 w 8663"/>
              <a:gd name="connsiteY140" fmla="*/ 3904 h 4063"/>
              <a:gd name="connsiteX141" fmla="*/ 3865 w 8663"/>
              <a:gd name="connsiteY141" fmla="*/ 3904 h 4063"/>
              <a:gd name="connsiteX142" fmla="*/ 3865 w 8663"/>
              <a:gd name="connsiteY142" fmla="*/ 3962 h 4063"/>
              <a:gd name="connsiteX143" fmla="*/ 3805 w 8663"/>
              <a:gd name="connsiteY143" fmla="*/ 3962 h 4063"/>
              <a:gd name="connsiteX144" fmla="*/ 3800 w 8663"/>
              <a:gd name="connsiteY144" fmla="*/ 3787 h 4063"/>
              <a:gd name="connsiteX145" fmla="*/ 3800 w 8663"/>
              <a:gd name="connsiteY145" fmla="*/ 3724 h 4063"/>
              <a:gd name="connsiteX146" fmla="*/ 3865 w 8663"/>
              <a:gd name="connsiteY146" fmla="*/ 3724 h 4063"/>
              <a:gd name="connsiteX147" fmla="*/ 3865 w 8663"/>
              <a:gd name="connsiteY147" fmla="*/ 3787 h 4063"/>
              <a:gd name="connsiteX148" fmla="*/ 3800 w 8663"/>
              <a:gd name="connsiteY148" fmla="*/ 3787 h 4063"/>
              <a:gd name="connsiteX149" fmla="*/ 3865 w 8663"/>
              <a:gd name="connsiteY149" fmla="*/ 3809 h 4063"/>
              <a:gd name="connsiteX150" fmla="*/ 3865 w 8663"/>
              <a:gd name="connsiteY150" fmla="*/ 3880 h 4063"/>
              <a:gd name="connsiteX151" fmla="*/ 3800 w 8663"/>
              <a:gd name="connsiteY151" fmla="*/ 3880 h 4063"/>
              <a:gd name="connsiteX152" fmla="*/ 3800 w 8663"/>
              <a:gd name="connsiteY152" fmla="*/ 3809 h 4063"/>
              <a:gd name="connsiteX153" fmla="*/ 3865 w 8663"/>
              <a:gd name="connsiteY153" fmla="*/ 3809 h 4063"/>
              <a:gd name="connsiteX154" fmla="*/ 3783 w 8663"/>
              <a:gd name="connsiteY154" fmla="*/ 3899 h 4063"/>
              <a:gd name="connsiteX155" fmla="*/ 3783 w 8663"/>
              <a:gd name="connsiteY155" fmla="*/ 3962 h 4063"/>
              <a:gd name="connsiteX156" fmla="*/ 3727 w 8663"/>
              <a:gd name="connsiteY156" fmla="*/ 3962 h 4063"/>
              <a:gd name="connsiteX157" fmla="*/ 3727 w 8663"/>
              <a:gd name="connsiteY157" fmla="*/ 3899 h 4063"/>
              <a:gd name="connsiteX158" fmla="*/ 3783 w 8663"/>
              <a:gd name="connsiteY158" fmla="*/ 3899 h 4063"/>
              <a:gd name="connsiteX159" fmla="*/ 3783 w 8663"/>
              <a:gd name="connsiteY159" fmla="*/ 3809 h 4063"/>
              <a:gd name="connsiteX160" fmla="*/ 3783 w 8663"/>
              <a:gd name="connsiteY160" fmla="*/ 3880 h 4063"/>
              <a:gd name="connsiteX161" fmla="*/ 3727 w 8663"/>
              <a:gd name="connsiteY161" fmla="*/ 3880 h 4063"/>
              <a:gd name="connsiteX162" fmla="*/ 3727 w 8663"/>
              <a:gd name="connsiteY162" fmla="*/ 3809 h 4063"/>
              <a:gd name="connsiteX163" fmla="*/ 3783 w 8663"/>
              <a:gd name="connsiteY163" fmla="*/ 3809 h 4063"/>
              <a:gd name="connsiteX164" fmla="*/ 3405 w 8663"/>
              <a:gd name="connsiteY164" fmla="*/ 4027 h 4063"/>
              <a:gd name="connsiteX165" fmla="*/ 3405 w 8663"/>
              <a:gd name="connsiteY165" fmla="*/ 3986 h 4063"/>
              <a:gd name="connsiteX166" fmla="*/ 3446 w 8663"/>
              <a:gd name="connsiteY166" fmla="*/ 3986 h 4063"/>
              <a:gd name="connsiteX167" fmla="*/ 3446 w 8663"/>
              <a:gd name="connsiteY167" fmla="*/ 4027 h 4063"/>
              <a:gd name="connsiteX168" fmla="*/ 3405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3727 w 8663"/>
              <a:gd name="connsiteY243" fmla="*/ 164 h 4063"/>
              <a:gd name="connsiteX244" fmla="*/ 3727 w 8663"/>
              <a:gd name="connsiteY244" fmla="*/ 102 h 4063"/>
              <a:gd name="connsiteX245" fmla="*/ 3783 w 8663"/>
              <a:gd name="connsiteY245" fmla="*/ 102 h 4063"/>
              <a:gd name="connsiteX246" fmla="*/ 3783 w 8663"/>
              <a:gd name="connsiteY246" fmla="*/ 164 h 4063"/>
              <a:gd name="connsiteX247" fmla="*/ 3727 w 8663"/>
              <a:gd name="connsiteY247" fmla="*/ 164 h 4063"/>
              <a:gd name="connsiteX248" fmla="*/ 3727 w 8663"/>
              <a:gd name="connsiteY248" fmla="*/ 255 h 4063"/>
              <a:gd name="connsiteX249" fmla="*/ 3727 w 8663"/>
              <a:gd name="connsiteY249" fmla="*/ 184 h 4063"/>
              <a:gd name="connsiteX250" fmla="*/ 3783 w 8663"/>
              <a:gd name="connsiteY250" fmla="*/ 184 h 4063"/>
              <a:gd name="connsiteX251" fmla="*/ 3783 w 8663"/>
              <a:gd name="connsiteY251" fmla="*/ 255 h 4063"/>
              <a:gd name="connsiteX252" fmla="*/ 3727 w 8663"/>
              <a:gd name="connsiteY252" fmla="*/ 255 h 4063"/>
              <a:gd name="connsiteX253" fmla="*/ 3865 w 8663"/>
              <a:gd name="connsiteY253" fmla="*/ 596 h 4063"/>
              <a:gd name="connsiteX254" fmla="*/ 3865 w 8663"/>
              <a:gd name="connsiteY254" fmla="*/ 674 h 4063"/>
              <a:gd name="connsiteX255" fmla="*/ 3925 w 8663"/>
              <a:gd name="connsiteY255" fmla="*/ 674 h 4063"/>
              <a:gd name="connsiteX256" fmla="*/ 3925 w 8663"/>
              <a:gd name="connsiteY256" fmla="*/ 3390 h 4063"/>
              <a:gd name="connsiteX257" fmla="*/ 3865 w 8663"/>
              <a:gd name="connsiteY257" fmla="*/ 3390 h 4063"/>
              <a:gd name="connsiteX258" fmla="*/ 3865 w 8663"/>
              <a:gd name="connsiteY258" fmla="*/ 3468 h 4063"/>
              <a:gd name="connsiteX259" fmla="*/ 3813 w 8663"/>
              <a:gd name="connsiteY259" fmla="*/ 3468 h 4063"/>
              <a:gd name="connsiteX260" fmla="*/ 3813 w 8663"/>
              <a:gd name="connsiteY260" fmla="*/ 3619 h 4063"/>
              <a:gd name="connsiteX261" fmla="*/ 3941 w 8663"/>
              <a:gd name="connsiteY261" fmla="*/ 3619 h 4063"/>
              <a:gd name="connsiteX262" fmla="*/ 3941 w 8663"/>
              <a:gd name="connsiteY262" fmla="*/ 3787 h 4063"/>
              <a:gd name="connsiteX263" fmla="*/ 3884 w 8663"/>
              <a:gd name="connsiteY263" fmla="*/ 3787 h 4063"/>
              <a:gd name="connsiteX264" fmla="*/ 3884 w 8663"/>
              <a:gd name="connsiteY264" fmla="*/ 3705 h 4063"/>
              <a:gd name="connsiteX265" fmla="*/ 3783 w 8663"/>
              <a:gd name="connsiteY265" fmla="*/ 3705 h 4063"/>
              <a:gd name="connsiteX266" fmla="*/ 3783 w 8663"/>
              <a:gd name="connsiteY266" fmla="*/ 3787 h 4063"/>
              <a:gd name="connsiteX267" fmla="*/ 3705 w 8663"/>
              <a:gd name="connsiteY267" fmla="*/ 3787 h 4063"/>
              <a:gd name="connsiteX268" fmla="*/ 3705 w 8663"/>
              <a:gd name="connsiteY268" fmla="*/ 3880 h 4063"/>
              <a:gd name="connsiteX269" fmla="*/ 3613 w 8663"/>
              <a:gd name="connsiteY269" fmla="*/ 3880 h 4063"/>
              <a:gd name="connsiteX270" fmla="*/ 3613 w 8663"/>
              <a:gd name="connsiteY270" fmla="*/ 3981 h 4063"/>
              <a:gd name="connsiteX271" fmla="*/ 3705 w 8663"/>
              <a:gd name="connsiteY271" fmla="*/ 3981 h 4063"/>
              <a:gd name="connsiteX272" fmla="*/ 3705 w 8663"/>
              <a:gd name="connsiteY272" fmla="*/ 4040 h 4063"/>
              <a:gd name="connsiteX273" fmla="*/ 3537 w 8663"/>
              <a:gd name="connsiteY273" fmla="*/ 4040 h 4063"/>
              <a:gd name="connsiteX274" fmla="*/ 3537 w 8663"/>
              <a:gd name="connsiteY274" fmla="*/ 3912 h 4063"/>
              <a:gd name="connsiteX275" fmla="*/ 3384 w 8663"/>
              <a:gd name="connsiteY275" fmla="*/ 3912 h 4063"/>
              <a:gd name="connsiteX276" fmla="*/ 3384 w 8663"/>
              <a:gd name="connsiteY276" fmla="*/ 3964 h 4063"/>
              <a:gd name="connsiteX277" fmla="*/ 3308 w 8663"/>
              <a:gd name="connsiteY277" fmla="*/ 3964 h 4063"/>
              <a:gd name="connsiteX278" fmla="*/ 3308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3308 w 8663"/>
              <a:gd name="connsiteY325" fmla="*/ 39 h 4063"/>
              <a:gd name="connsiteX326" fmla="*/ 3308 w 8663"/>
              <a:gd name="connsiteY326" fmla="*/ 100 h 4063"/>
              <a:gd name="connsiteX327" fmla="*/ 3384 w 8663"/>
              <a:gd name="connsiteY327" fmla="*/ 100 h 4063"/>
              <a:gd name="connsiteX328" fmla="*/ 3384 w 8663"/>
              <a:gd name="connsiteY328" fmla="*/ 151 h 4063"/>
              <a:gd name="connsiteX329" fmla="*/ 3537 w 8663"/>
              <a:gd name="connsiteY329" fmla="*/ 151 h 4063"/>
              <a:gd name="connsiteX330" fmla="*/ 3537 w 8663"/>
              <a:gd name="connsiteY330" fmla="*/ 24 h 4063"/>
              <a:gd name="connsiteX331" fmla="*/ 3705 w 8663"/>
              <a:gd name="connsiteY331" fmla="*/ 24 h 4063"/>
              <a:gd name="connsiteX332" fmla="*/ 3705 w 8663"/>
              <a:gd name="connsiteY332" fmla="*/ 82 h 4063"/>
              <a:gd name="connsiteX333" fmla="*/ 3613 w 8663"/>
              <a:gd name="connsiteY333" fmla="*/ 82 h 4063"/>
              <a:gd name="connsiteX334" fmla="*/ 3613 w 8663"/>
              <a:gd name="connsiteY334" fmla="*/ 184 h 4063"/>
              <a:gd name="connsiteX335" fmla="*/ 3705 w 8663"/>
              <a:gd name="connsiteY335" fmla="*/ 184 h 4063"/>
              <a:gd name="connsiteX336" fmla="*/ 3705 w 8663"/>
              <a:gd name="connsiteY336" fmla="*/ 277 h 4063"/>
              <a:gd name="connsiteX337" fmla="*/ 3783 w 8663"/>
              <a:gd name="connsiteY337" fmla="*/ 277 h 4063"/>
              <a:gd name="connsiteX338" fmla="*/ 3783 w 8663"/>
              <a:gd name="connsiteY338" fmla="*/ 359 h 4063"/>
              <a:gd name="connsiteX339" fmla="*/ 3884 w 8663"/>
              <a:gd name="connsiteY339" fmla="*/ 359 h 4063"/>
              <a:gd name="connsiteX340" fmla="*/ 3884 w 8663"/>
              <a:gd name="connsiteY340" fmla="*/ 277 h 4063"/>
              <a:gd name="connsiteX341" fmla="*/ 3941 w 8663"/>
              <a:gd name="connsiteY341" fmla="*/ 277 h 4063"/>
              <a:gd name="connsiteX342" fmla="*/ 3941 w 8663"/>
              <a:gd name="connsiteY342" fmla="*/ 445 h 4063"/>
              <a:gd name="connsiteX343" fmla="*/ 3813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3405 w 8663"/>
              <a:gd name="connsiteY9" fmla="*/ 100 h 4063"/>
              <a:gd name="connsiteX10" fmla="*/ 3468 w 8663"/>
              <a:gd name="connsiteY10" fmla="*/ 100 h 4063"/>
              <a:gd name="connsiteX11" fmla="*/ 3468 w 8663"/>
              <a:gd name="connsiteY11" fmla="*/ 15 h 4063"/>
              <a:gd name="connsiteX12" fmla="*/ 3384 w 8663"/>
              <a:gd name="connsiteY12" fmla="*/ 15 h 4063"/>
              <a:gd name="connsiteX13" fmla="*/ 3384 w 8663"/>
              <a:gd name="connsiteY13" fmla="*/ 78 h 4063"/>
              <a:gd name="connsiteX14" fmla="*/ 3330 w 8663"/>
              <a:gd name="connsiteY14" fmla="*/ 78 h 4063"/>
              <a:gd name="connsiteX15" fmla="*/ 3330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3330 w 8663"/>
              <a:gd name="connsiteY74" fmla="*/ 4046 h 4063"/>
              <a:gd name="connsiteX75" fmla="*/ 3330 w 8663"/>
              <a:gd name="connsiteY75" fmla="*/ 3986 h 4063"/>
              <a:gd name="connsiteX76" fmla="*/ 3384 w 8663"/>
              <a:gd name="connsiteY76" fmla="*/ 3986 h 4063"/>
              <a:gd name="connsiteX77" fmla="*/ 3384 w 8663"/>
              <a:gd name="connsiteY77" fmla="*/ 4048 h 4063"/>
              <a:gd name="connsiteX78" fmla="*/ 3468 w 8663"/>
              <a:gd name="connsiteY78" fmla="*/ 4048 h 4063"/>
              <a:gd name="connsiteX79" fmla="*/ 3468 w 8663"/>
              <a:gd name="connsiteY79" fmla="*/ 3964 h 4063"/>
              <a:gd name="connsiteX80" fmla="*/ 3405 w 8663"/>
              <a:gd name="connsiteY80" fmla="*/ 3964 h 4063"/>
              <a:gd name="connsiteX81" fmla="*/ 3405 w 8663"/>
              <a:gd name="connsiteY81" fmla="*/ 3934 h 4063"/>
              <a:gd name="connsiteX82" fmla="*/ 3515 w 8663"/>
              <a:gd name="connsiteY82" fmla="*/ 3934 h 4063"/>
              <a:gd name="connsiteX83" fmla="*/ 3515 w 8663"/>
              <a:gd name="connsiteY83" fmla="*/ 4063 h 4063"/>
              <a:gd name="connsiteX84" fmla="*/ 3727 w 8663"/>
              <a:gd name="connsiteY84" fmla="*/ 4063 h 4063"/>
              <a:gd name="connsiteX85" fmla="*/ 3727 w 8663"/>
              <a:gd name="connsiteY85" fmla="*/ 3981 h 4063"/>
              <a:gd name="connsiteX86" fmla="*/ 3783 w 8663"/>
              <a:gd name="connsiteY86" fmla="*/ 3981 h 4063"/>
              <a:gd name="connsiteX87" fmla="*/ 3783 w 8663"/>
              <a:gd name="connsiteY87" fmla="*/ 4063 h 4063"/>
              <a:gd name="connsiteX88" fmla="*/ 3966 w 8663"/>
              <a:gd name="connsiteY88" fmla="*/ 4063 h 4063"/>
              <a:gd name="connsiteX89" fmla="*/ 3966 w 8663"/>
              <a:gd name="connsiteY89" fmla="*/ 3882 h 4063"/>
              <a:gd name="connsiteX90" fmla="*/ 3884 w 8663"/>
              <a:gd name="connsiteY90" fmla="*/ 3882 h 4063"/>
              <a:gd name="connsiteX91" fmla="*/ 3884 w 8663"/>
              <a:gd name="connsiteY91" fmla="*/ 3809 h 4063"/>
              <a:gd name="connsiteX92" fmla="*/ 3964 w 8663"/>
              <a:gd name="connsiteY92" fmla="*/ 3809 h 4063"/>
              <a:gd name="connsiteX93" fmla="*/ 3964 w 8663"/>
              <a:gd name="connsiteY93" fmla="*/ 3597 h 4063"/>
              <a:gd name="connsiteX94" fmla="*/ 3835 w 8663"/>
              <a:gd name="connsiteY94" fmla="*/ 3597 h 4063"/>
              <a:gd name="connsiteX95" fmla="*/ 3835 w 8663"/>
              <a:gd name="connsiteY95" fmla="*/ 3489 h 4063"/>
              <a:gd name="connsiteX96" fmla="*/ 3865 w 8663"/>
              <a:gd name="connsiteY96" fmla="*/ 3489 h 4063"/>
              <a:gd name="connsiteX97" fmla="*/ 3865 w 8663"/>
              <a:gd name="connsiteY97" fmla="*/ 3550 h 4063"/>
              <a:gd name="connsiteX98" fmla="*/ 3949 w 8663"/>
              <a:gd name="connsiteY98" fmla="*/ 3550 h 4063"/>
              <a:gd name="connsiteX99" fmla="*/ 3949 w 8663"/>
              <a:gd name="connsiteY99" fmla="*/ 3468 h 4063"/>
              <a:gd name="connsiteX100" fmla="*/ 3887 w 8663"/>
              <a:gd name="connsiteY100" fmla="*/ 3468 h 4063"/>
              <a:gd name="connsiteX101" fmla="*/ 3887 w 8663"/>
              <a:gd name="connsiteY101" fmla="*/ 3411 h 4063"/>
              <a:gd name="connsiteX102" fmla="*/ 3947 w 8663"/>
              <a:gd name="connsiteY102" fmla="*/ 3411 h 4063"/>
              <a:gd name="connsiteX103" fmla="*/ 3947 w 8663"/>
              <a:gd name="connsiteY103" fmla="*/ 652 h 4063"/>
              <a:gd name="connsiteX104" fmla="*/ 3887 w 8663"/>
              <a:gd name="connsiteY104" fmla="*/ 652 h 4063"/>
              <a:gd name="connsiteX105" fmla="*/ 3887 w 8663"/>
              <a:gd name="connsiteY105" fmla="*/ 596 h 4063"/>
              <a:gd name="connsiteX106" fmla="*/ 3949 w 8663"/>
              <a:gd name="connsiteY106" fmla="*/ 596 h 4063"/>
              <a:gd name="connsiteX107" fmla="*/ 3949 w 8663"/>
              <a:gd name="connsiteY107" fmla="*/ 514 h 4063"/>
              <a:gd name="connsiteX108" fmla="*/ 3865 w 8663"/>
              <a:gd name="connsiteY108" fmla="*/ 514 h 4063"/>
              <a:gd name="connsiteX109" fmla="*/ 3865 w 8663"/>
              <a:gd name="connsiteY109" fmla="*/ 575 h 4063"/>
              <a:gd name="connsiteX110" fmla="*/ 3835 w 8663"/>
              <a:gd name="connsiteY110" fmla="*/ 575 h 4063"/>
              <a:gd name="connsiteX111" fmla="*/ 3835 w 8663"/>
              <a:gd name="connsiteY111" fmla="*/ 467 h 4063"/>
              <a:gd name="connsiteX112" fmla="*/ 3964 w 8663"/>
              <a:gd name="connsiteY112" fmla="*/ 467 h 4063"/>
              <a:gd name="connsiteX113" fmla="*/ 3964 w 8663"/>
              <a:gd name="connsiteY113" fmla="*/ 255 h 4063"/>
              <a:gd name="connsiteX114" fmla="*/ 3884 w 8663"/>
              <a:gd name="connsiteY114" fmla="*/ 255 h 4063"/>
              <a:gd name="connsiteX115" fmla="*/ 3884 w 8663"/>
              <a:gd name="connsiteY115" fmla="*/ 182 h 4063"/>
              <a:gd name="connsiteX116" fmla="*/ 3966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3405 w 8663"/>
              <a:gd name="connsiteY122" fmla="*/ 78 h 4063"/>
              <a:gd name="connsiteX123" fmla="*/ 3405 w 8663"/>
              <a:gd name="connsiteY123" fmla="*/ 37 h 4063"/>
              <a:gd name="connsiteX124" fmla="*/ 3446 w 8663"/>
              <a:gd name="connsiteY124" fmla="*/ 37 h 4063"/>
              <a:gd name="connsiteX125" fmla="*/ 3446 w 8663"/>
              <a:gd name="connsiteY125" fmla="*/ 78 h 4063"/>
              <a:gd name="connsiteX126" fmla="*/ 3405 w 8663"/>
              <a:gd name="connsiteY126" fmla="*/ 78 h 4063"/>
              <a:gd name="connsiteX127" fmla="*/ 3887 w 8663"/>
              <a:gd name="connsiteY127" fmla="*/ 3528 h 4063"/>
              <a:gd name="connsiteX128" fmla="*/ 3887 w 8663"/>
              <a:gd name="connsiteY128" fmla="*/ 3489 h 4063"/>
              <a:gd name="connsiteX129" fmla="*/ 3928 w 8663"/>
              <a:gd name="connsiteY129" fmla="*/ 3489 h 4063"/>
              <a:gd name="connsiteX130" fmla="*/ 3928 w 8663"/>
              <a:gd name="connsiteY130" fmla="*/ 3528 h 4063"/>
              <a:gd name="connsiteX131" fmla="*/ 3887 w 8663"/>
              <a:gd name="connsiteY131" fmla="*/ 3528 h 4063"/>
              <a:gd name="connsiteX132" fmla="*/ 3805 w 8663"/>
              <a:gd name="connsiteY132" fmla="*/ 4042 h 4063"/>
              <a:gd name="connsiteX133" fmla="*/ 3805 w 8663"/>
              <a:gd name="connsiteY133" fmla="*/ 3981 h 4063"/>
              <a:gd name="connsiteX134" fmla="*/ 3884 w 8663"/>
              <a:gd name="connsiteY134" fmla="*/ 3981 h 4063"/>
              <a:gd name="connsiteX135" fmla="*/ 3884 w 8663"/>
              <a:gd name="connsiteY135" fmla="*/ 3904 h 4063"/>
              <a:gd name="connsiteX136" fmla="*/ 3943 w 8663"/>
              <a:gd name="connsiteY136" fmla="*/ 3904 h 4063"/>
              <a:gd name="connsiteX137" fmla="*/ 3943 w 8663"/>
              <a:gd name="connsiteY137" fmla="*/ 4042 h 4063"/>
              <a:gd name="connsiteX138" fmla="*/ 3805 w 8663"/>
              <a:gd name="connsiteY138" fmla="*/ 4042 h 4063"/>
              <a:gd name="connsiteX139" fmla="*/ 3805 w 8663"/>
              <a:gd name="connsiteY139" fmla="*/ 3962 h 4063"/>
              <a:gd name="connsiteX140" fmla="*/ 3805 w 8663"/>
              <a:gd name="connsiteY140" fmla="*/ 3904 h 4063"/>
              <a:gd name="connsiteX141" fmla="*/ 3865 w 8663"/>
              <a:gd name="connsiteY141" fmla="*/ 3904 h 4063"/>
              <a:gd name="connsiteX142" fmla="*/ 3865 w 8663"/>
              <a:gd name="connsiteY142" fmla="*/ 3962 h 4063"/>
              <a:gd name="connsiteX143" fmla="*/ 3805 w 8663"/>
              <a:gd name="connsiteY143" fmla="*/ 3962 h 4063"/>
              <a:gd name="connsiteX144" fmla="*/ 3800 w 8663"/>
              <a:gd name="connsiteY144" fmla="*/ 3787 h 4063"/>
              <a:gd name="connsiteX145" fmla="*/ 3800 w 8663"/>
              <a:gd name="connsiteY145" fmla="*/ 3724 h 4063"/>
              <a:gd name="connsiteX146" fmla="*/ 3865 w 8663"/>
              <a:gd name="connsiteY146" fmla="*/ 3724 h 4063"/>
              <a:gd name="connsiteX147" fmla="*/ 3865 w 8663"/>
              <a:gd name="connsiteY147" fmla="*/ 3787 h 4063"/>
              <a:gd name="connsiteX148" fmla="*/ 3800 w 8663"/>
              <a:gd name="connsiteY148" fmla="*/ 3787 h 4063"/>
              <a:gd name="connsiteX149" fmla="*/ 3865 w 8663"/>
              <a:gd name="connsiteY149" fmla="*/ 3809 h 4063"/>
              <a:gd name="connsiteX150" fmla="*/ 3865 w 8663"/>
              <a:gd name="connsiteY150" fmla="*/ 3880 h 4063"/>
              <a:gd name="connsiteX151" fmla="*/ 3800 w 8663"/>
              <a:gd name="connsiteY151" fmla="*/ 3880 h 4063"/>
              <a:gd name="connsiteX152" fmla="*/ 3800 w 8663"/>
              <a:gd name="connsiteY152" fmla="*/ 3809 h 4063"/>
              <a:gd name="connsiteX153" fmla="*/ 3865 w 8663"/>
              <a:gd name="connsiteY153" fmla="*/ 3809 h 4063"/>
              <a:gd name="connsiteX154" fmla="*/ 3783 w 8663"/>
              <a:gd name="connsiteY154" fmla="*/ 3899 h 4063"/>
              <a:gd name="connsiteX155" fmla="*/ 3783 w 8663"/>
              <a:gd name="connsiteY155" fmla="*/ 3962 h 4063"/>
              <a:gd name="connsiteX156" fmla="*/ 3727 w 8663"/>
              <a:gd name="connsiteY156" fmla="*/ 3962 h 4063"/>
              <a:gd name="connsiteX157" fmla="*/ 3727 w 8663"/>
              <a:gd name="connsiteY157" fmla="*/ 3899 h 4063"/>
              <a:gd name="connsiteX158" fmla="*/ 3783 w 8663"/>
              <a:gd name="connsiteY158" fmla="*/ 3899 h 4063"/>
              <a:gd name="connsiteX159" fmla="*/ 3783 w 8663"/>
              <a:gd name="connsiteY159" fmla="*/ 3809 h 4063"/>
              <a:gd name="connsiteX160" fmla="*/ 3783 w 8663"/>
              <a:gd name="connsiteY160" fmla="*/ 3880 h 4063"/>
              <a:gd name="connsiteX161" fmla="*/ 3727 w 8663"/>
              <a:gd name="connsiteY161" fmla="*/ 3880 h 4063"/>
              <a:gd name="connsiteX162" fmla="*/ 3727 w 8663"/>
              <a:gd name="connsiteY162" fmla="*/ 3809 h 4063"/>
              <a:gd name="connsiteX163" fmla="*/ 3783 w 8663"/>
              <a:gd name="connsiteY163" fmla="*/ 3809 h 4063"/>
              <a:gd name="connsiteX164" fmla="*/ 3405 w 8663"/>
              <a:gd name="connsiteY164" fmla="*/ 4027 h 4063"/>
              <a:gd name="connsiteX165" fmla="*/ 3405 w 8663"/>
              <a:gd name="connsiteY165" fmla="*/ 3986 h 4063"/>
              <a:gd name="connsiteX166" fmla="*/ 3446 w 8663"/>
              <a:gd name="connsiteY166" fmla="*/ 3986 h 4063"/>
              <a:gd name="connsiteX167" fmla="*/ 3446 w 8663"/>
              <a:gd name="connsiteY167" fmla="*/ 4027 h 4063"/>
              <a:gd name="connsiteX168" fmla="*/ 3405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3727 w 8663"/>
              <a:gd name="connsiteY243" fmla="*/ 164 h 4063"/>
              <a:gd name="connsiteX244" fmla="*/ 3727 w 8663"/>
              <a:gd name="connsiteY244" fmla="*/ 102 h 4063"/>
              <a:gd name="connsiteX245" fmla="*/ 3783 w 8663"/>
              <a:gd name="connsiteY245" fmla="*/ 102 h 4063"/>
              <a:gd name="connsiteX246" fmla="*/ 3783 w 8663"/>
              <a:gd name="connsiteY246" fmla="*/ 164 h 4063"/>
              <a:gd name="connsiteX247" fmla="*/ 3727 w 8663"/>
              <a:gd name="connsiteY247" fmla="*/ 164 h 4063"/>
              <a:gd name="connsiteX248" fmla="*/ 3727 w 8663"/>
              <a:gd name="connsiteY248" fmla="*/ 255 h 4063"/>
              <a:gd name="connsiteX249" fmla="*/ 3727 w 8663"/>
              <a:gd name="connsiteY249" fmla="*/ 184 h 4063"/>
              <a:gd name="connsiteX250" fmla="*/ 3783 w 8663"/>
              <a:gd name="connsiteY250" fmla="*/ 184 h 4063"/>
              <a:gd name="connsiteX251" fmla="*/ 3783 w 8663"/>
              <a:gd name="connsiteY251" fmla="*/ 255 h 4063"/>
              <a:gd name="connsiteX252" fmla="*/ 3727 w 8663"/>
              <a:gd name="connsiteY252" fmla="*/ 255 h 4063"/>
              <a:gd name="connsiteX253" fmla="*/ 3865 w 8663"/>
              <a:gd name="connsiteY253" fmla="*/ 596 h 4063"/>
              <a:gd name="connsiteX254" fmla="*/ 3865 w 8663"/>
              <a:gd name="connsiteY254" fmla="*/ 674 h 4063"/>
              <a:gd name="connsiteX255" fmla="*/ 3925 w 8663"/>
              <a:gd name="connsiteY255" fmla="*/ 674 h 4063"/>
              <a:gd name="connsiteX256" fmla="*/ 3925 w 8663"/>
              <a:gd name="connsiteY256" fmla="*/ 3390 h 4063"/>
              <a:gd name="connsiteX257" fmla="*/ 3865 w 8663"/>
              <a:gd name="connsiteY257" fmla="*/ 3390 h 4063"/>
              <a:gd name="connsiteX258" fmla="*/ 3865 w 8663"/>
              <a:gd name="connsiteY258" fmla="*/ 3468 h 4063"/>
              <a:gd name="connsiteX259" fmla="*/ 3813 w 8663"/>
              <a:gd name="connsiteY259" fmla="*/ 3468 h 4063"/>
              <a:gd name="connsiteX260" fmla="*/ 3813 w 8663"/>
              <a:gd name="connsiteY260" fmla="*/ 3619 h 4063"/>
              <a:gd name="connsiteX261" fmla="*/ 3941 w 8663"/>
              <a:gd name="connsiteY261" fmla="*/ 3619 h 4063"/>
              <a:gd name="connsiteX262" fmla="*/ 3941 w 8663"/>
              <a:gd name="connsiteY262" fmla="*/ 3787 h 4063"/>
              <a:gd name="connsiteX263" fmla="*/ 3884 w 8663"/>
              <a:gd name="connsiteY263" fmla="*/ 3787 h 4063"/>
              <a:gd name="connsiteX264" fmla="*/ 3884 w 8663"/>
              <a:gd name="connsiteY264" fmla="*/ 3705 h 4063"/>
              <a:gd name="connsiteX265" fmla="*/ 3783 w 8663"/>
              <a:gd name="connsiteY265" fmla="*/ 3705 h 4063"/>
              <a:gd name="connsiteX266" fmla="*/ 3783 w 8663"/>
              <a:gd name="connsiteY266" fmla="*/ 3787 h 4063"/>
              <a:gd name="connsiteX267" fmla="*/ 3705 w 8663"/>
              <a:gd name="connsiteY267" fmla="*/ 3787 h 4063"/>
              <a:gd name="connsiteX268" fmla="*/ 3705 w 8663"/>
              <a:gd name="connsiteY268" fmla="*/ 3880 h 4063"/>
              <a:gd name="connsiteX269" fmla="*/ 3613 w 8663"/>
              <a:gd name="connsiteY269" fmla="*/ 3880 h 4063"/>
              <a:gd name="connsiteX270" fmla="*/ 3613 w 8663"/>
              <a:gd name="connsiteY270" fmla="*/ 3981 h 4063"/>
              <a:gd name="connsiteX271" fmla="*/ 3705 w 8663"/>
              <a:gd name="connsiteY271" fmla="*/ 3981 h 4063"/>
              <a:gd name="connsiteX272" fmla="*/ 3705 w 8663"/>
              <a:gd name="connsiteY272" fmla="*/ 4040 h 4063"/>
              <a:gd name="connsiteX273" fmla="*/ 3537 w 8663"/>
              <a:gd name="connsiteY273" fmla="*/ 4040 h 4063"/>
              <a:gd name="connsiteX274" fmla="*/ 3537 w 8663"/>
              <a:gd name="connsiteY274" fmla="*/ 3912 h 4063"/>
              <a:gd name="connsiteX275" fmla="*/ 3384 w 8663"/>
              <a:gd name="connsiteY275" fmla="*/ 3912 h 4063"/>
              <a:gd name="connsiteX276" fmla="*/ 3384 w 8663"/>
              <a:gd name="connsiteY276" fmla="*/ 3964 h 4063"/>
              <a:gd name="connsiteX277" fmla="*/ 3308 w 8663"/>
              <a:gd name="connsiteY277" fmla="*/ 3964 h 4063"/>
              <a:gd name="connsiteX278" fmla="*/ 3308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3308 w 8663"/>
              <a:gd name="connsiteY325" fmla="*/ 39 h 4063"/>
              <a:gd name="connsiteX326" fmla="*/ 3308 w 8663"/>
              <a:gd name="connsiteY326" fmla="*/ 100 h 4063"/>
              <a:gd name="connsiteX327" fmla="*/ 3384 w 8663"/>
              <a:gd name="connsiteY327" fmla="*/ 100 h 4063"/>
              <a:gd name="connsiteX328" fmla="*/ 3384 w 8663"/>
              <a:gd name="connsiteY328" fmla="*/ 151 h 4063"/>
              <a:gd name="connsiteX329" fmla="*/ 3537 w 8663"/>
              <a:gd name="connsiteY329" fmla="*/ 151 h 4063"/>
              <a:gd name="connsiteX330" fmla="*/ 3537 w 8663"/>
              <a:gd name="connsiteY330" fmla="*/ 24 h 4063"/>
              <a:gd name="connsiteX331" fmla="*/ 3705 w 8663"/>
              <a:gd name="connsiteY331" fmla="*/ 24 h 4063"/>
              <a:gd name="connsiteX332" fmla="*/ 3705 w 8663"/>
              <a:gd name="connsiteY332" fmla="*/ 82 h 4063"/>
              <a:gd name="connsiteX333" fmla="*/ 3613 w 8663"/>
              <a:gd name="connsiteY333" fmla="*/ 82 h 4063"/>
              <a:gd name="connsiteX334" fmla="*/ 3613 w 8663"/>
              <a:gd name="connsiteY334" fmla="*/ 184 h 4063"/>
              <a:gd name="connsiteX335" fmla="*/ 3705 w 8663"/>
              <a:gd name="connsiteY335" fmla="*/ 184 h 4063"/>
              <a:gd name="connsiteX336" fmla="*/ 3705 w 8663"/>
              <a:gd name="connsiteY336" fmla="*/ 277 h 4063"/>
              <a:gd name="connsiteX337" fmla="*/ 3783 w 8663"/>
              <a:gd name="connsiteY337" fmla="*/ 277 h 4063"/>
              <a:gd name="connsiteX338" fmla="*/ 3783 w 8663"/>
              <a:gd name="connsiteY338" fmla="*/ 359 h 4063"/>
              <a:gd name="connsiteX339" fmla="*/ 3884 w 8663"/>
              <a:gd name="connsiteY339" fmla="*/ 359 h 4063"/>
              <a:gd name="connsiteX340" fmla="*/ 3884 w 8663"/>
              <a:gd name="connsiteY340" fmla="*/ 277 h 4063"/>
              <a:gd name="connsiteX341" fmla="*/ 3941 w 8663"/>
              <a:gd name="connsiteY341" fmla="*/ 277 h 4063"/>
              <a:gd name="connsiteX342" fmla="*/ 3941 w 8663"/>
              <a:gd name="connsiteY342" fmla="*/ 445 h 4063"/>
              <a:gd name="connsiteX343" fmla="*/ 3813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3468 w 8663"/>
              <a:gd name="connsiteY10" fmla="*/ 100 h 4063"/>
              <a:gd name="connsiteX11" fmla="*/ 3468 w 8663"/>
              <a:gd name="connsiteY11" fmla="*/ 15 h 4063"/>
              <a:gd name="connsiteX12" fmla="*/ 3384 w 8663"/>
              <a:gd name="connsiteY12" fmla="*/ 15 h 4063"/>
              <a:gd name="connsiteX13" fmla="*/ 3384 w 8663"/>
              <a:gd name="connsiteY13" fmla="*/ 78 h 4063"/>
              <a:gd name="connsiteX14" fmla="*/ 3330 w 8663"/>
              <a:gd name="connsiteY14" fmla="*/ 78 h 4063"/>
              <a:gd name="connsiteX15" fmla="*/ 3330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3330 w 8663"/>
              <a:gd name="connsiteY74" fmla="*/ 4046 h 4063"/>
              <a:gd name="connsiteX75" fmla="*/ 3330 w 8663"/>
              <a:gd name="connsiteY75" fmla="*/ 3986 h 4063"/>
              <a:gd name="connsiteX76" fmla="*/ 3384 w 8663"/>
              <a:gd name="connsiteY76" fmla="*/ 3986 h 4063"/>
              <a:gd name="connsiteX77" fmla="*/ 3384 w 8663"/>
              <a:gd name="connsiteY77" fmla="*/ 4048 h 4063"/>
              <a:gd name="connsiteX78" fmla="*/ 3468 w 8663"/>
              <a:gd name="connsiteY78" fmla="*/ 4048 h 4063"/>
              <a:gd name="connsiteX79" fmla="*/ 3468 w 8663"/>
              <a:gd name="connsiteY79" fmla="*/ 3964 h 4063"/>
              <a:gd name="connsiteX80" fmla="*/ 3405 w 8663"/>
              <a:gd name="connsiteY80" fmla="*/ 3964 h 4063"/>
              <a:gd name="connsiteX81" fmla="*/ 3405 w 8663"/>
              <a:gd name="connsiteY81" fmla="*/ 3934 h 4063"/>
              <a:gd name="connsiteX82" fmla="*/ 3515 w 8663"/>
              <a:gd name="connsiteY82" fmla="*/ 3934 h 4063"/>
              <a:gd name="connsiteX83" fmla="*/ 3515 w 8663"/>
              <a:gd name="connsiteY83" fmla="*/ 4063 h 4063"/>
              <a:gd name="connsiteX84" fmla="*/ 3727 w 8663"/>
              <a:gd name="connsiteY84" fmla="*/ 4063 h 4063"/>
              <a:gd name="connsiteX85" fmla="*/ 3727 w 8663"/>
              <a:gd name="connsiteY85" fmla="*/ 3981 h 4063"/>
              <a:gd name="connsiteX86" fmla="*/ 3783 w 8663"/>
              <a:gd name="connsiteY86" fmla="*/ 3981 h 4063"/>
              <a:gd name="connsiteX87" fmla="*/ 3783 w 8663"/>
              <a:gd name="connsiteY87" fmla="*/ 4063 h 4063"/>
              <a:gd name="connsiteX88" fmla="*/ 3966 w 8663"/>
              <a:gd name="connsiteY88" fmla="*/ 4063 h 4063"/>
              <a:gd name="connsiteX89" fmla="*/ 3966 w 8663"/>
              <a:gd name="connsiteY89" fmla="*/ 3882 h 4063"/>
              <a:gd name="connsiteX90" fmla="*/ 3884 w 8663"/>
              <a:gd name="connsiteY90" fmla="*/ 3882 h 4063"/>
              <a:gd name="connsiteX91" fmla="*/ 3884 w 8663"/>
              <a:gd name="connsiteY91" fmla="*/ 3809 h 4063"/>
              <a:gd name="connsiteX92" fmla="*/ 3964 w 8663"/>
              <a:gd name="connsiteY92" fmla="*/ 3809 h 4063"/>
              <a:gd name="connsiteX93" fmla="*/ 3964 w 8663"/>
              <a:gd name="connsiteY93" fmla="*/ 3597 h 4063"/>
              <a:gd name="connsiteX94" fmla="*/ 3835 w 8663"/>
              <a:gd name="connsiteY94" fmla="*/ 3597 h 4063"/>
              <a:gd name="connsiteX95" fmla="*/ 3835 w 8663"/>
              <a:gd name="connsiteY95" fmla="*/ 3489 h 4063"/>
              <a:gd name="connsiteX96" fmla="*/ 3865 w 8663"/>
              <a:gd name="connsiteY96" fmla="*/ 3489 h 4063"/>
              <a:gd name="connsiteX97" fmla="*/ 3865 w 8663"/>
              <a:gd name="connsiteY97" fmla="*/ 3550 h 4063"/>
              <a:gd name="connsiteX98" fmla="*/ 3949 w 8663"/>
              <a:gd name="connsiteY98" fmla="*/ 3550 h 4063"/>
              <a:gd name="connsiteX99" fmla="*/ 3949 w 8663"/>
              <a:gd name="connsiteY99" fmla="*/ 3468 h 4063"/>
              <a:gd name="connsiteX100" fmla="*/ 3887 w 8663"/>
              <a:gd name="connsiteY100" fmla="*/ 3468 h 4063"/>
              <a:gd name="connsiteX101" fmla="*/ 3887 w 8663"/>
              <a:gd name="connsiteY101" fmla="*/ 3411 h 4063"/>
              <a:gd name="connsiteX102" fmla="*/ 3947 w 8663"/>
              <a:gd name="connsiteY102" fmla="*/ 3411 h 4063"/>
              <a:gd name="connsiteX103" fmla="*/ 3947 w 8663"/>
              <a:gd name="connsiteY103" fmla="*/ 652 h 4063"/>
              <a:gd name="connsiteX104" fmla="*/ 3887 w 8663"/>
              <a:gd name="connsiteY104" fmla="*/ 652 h 4063"/>
              <a:gd name="connsiteX105" fmla="*/ 3887 w 8663"/>
              <a:gd name="connsiteY105" fmla="*/ 596 h 4063"/>
              <a:gd name="connsiteX106" fmla="*/ 3949 w 8663"/>
              <a:gd name="connsiteY106" fmla="*/ 596 h 4063"/>
              <a:gd name="connsiteX107" fmla="*/ 3949 w 8663"/>
              <a:gd name="connsiteY107" fmla="*/ 514 h 4063"/>
              <a:gd name="connsiteX108" fmla="*/ 3865 w 8663"/>
              <a:gd name="connsiteY108" fmla="*/ 514 h 4063"/>
              <a:gd name="connsiteX109" fmla="*/ 3865 w 8663"/>
              <a:gd name="connsiteY109" fmla="*/ 575 h 4063"/>
              <a:gd name="connsiteX110" fmla="*/ 3835 w 8663"/>
              <a:gd name="connsiteY110" fmla="*/ 575 h 4063"/>
              <a:gd name="connsiteX111" fmla="*/ 3835 w 8663"/>
              <a:gd name="connsiteY111" fmla="*/ 467 h 4063"/>
              <a:gd name="connsiteX112" fmla="*/ 3964 w 8663"/>
              <a:gd name="connsiteY112" fmla="*/ 467 h 4063"/>
              <a:gd name="connsiteX113" fmla="*/ 3964 w 8663"/>
              <a:gd name="connsiteY113" fmla="*/ 255 h 4063"/>
              <a:gd name="connsiteX114" fmla="*/ 3884 w 8663"/>
              <a:gd name="connsiteY114" fmla="*/ 255 h 4063"/>
              <a:gd name="connsiteX115" fmla="*/ 3884 w 8663"/>
              <a:gd name="connsiteY115" fmla="*/ 182 h 4063"/>
              <a:gd name="connsiteX116" fmla="*/ 3966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3405 w 8663"/>
              <a:gd name="connsiteY122" fmla="*/ 78 h 4063"/>
              <a:gd name="connsiteX123" fmla="*/ 3405 w 8663"/>
              <a:gd name="connsiteY123" fmla="*/ 37 h 4063"/>
              <a:gd name="connsiteX124" fmla="*/ 3446 w 8663"/>
              <a:gd name="connsiteY124" fmla="*/ 37 h 4063"/>
              <a:gd name="connsiteX125" fmla="*/ 3446 w 8663"/>
              <a:gd name="connsiteY125" fmla="*/ 78 h 4063"/>
              <a:gd name="connsiteX126" fmla="*/ 3405 w 8663"/>
              <a:gd name="connsiteY126" fmla="*/ 78 h 4063"/>
              <a:gd name="connsiteX127" fmla="*/ 3887 w 8663"/>
              <a:gd name="connsiteY127" fmla="*/ 3528 h 4063"/>
              <a:gd name="connsiteX128" fmla="*/ 3887 w 8663"/>
              <a:gd name="connsiteY128" fmla="*/ 3489 h 4063"/>
              <a:gd name="connsiteX129" fmla="*/ 3928 w 8663"/>
              <a:gd name="connsiteY129" fmla="*/ 3489 h 4063"/>
              <a:gd name="connsiteX130" fmla="*/ 3928 w 8663"/>
              <a:gd name="connsiteY130" fmla="*/ 3528 h 4063"/>
              <a:gd name="connsiteX131" fmla="*/ 3887 w 8663"/>
              <a:gd name="connsiteY131" fmla="*/ 3528 h 4063"/>
              <a:gd name="connsiteX132" fmla="*/ 3805 w 8663"/>
              <a:gd name="connsiteY132" fmla="*/ 4042 h 4063"/>
              <a:gd name="connsiteX133" fmla="*/ 3805 w 8663"/>
              <a:gd name="connsiteY133" fmla="*/ 3981 h 4063"/>
              <a:gd name="connsiteX134" fmla="*/ 3884 w 8663"/>
              <a:gd name="connsiteY134" fmla="*/ 3981 h 4063"/>
              <a:gd name="connsiteX135" fmla="*/ 3884 w 8663"/>
              <a:gd name="connsiteY135" fmla="*/ 3904 h 4063"/>
              <a:gd name="connsiteX136" fmla="*/ 3943 w 8663"/>
              <a:gd name="connsiteY136" fmla="*/ 3904 h 4063"/>
              <a:gd name="connsiteX137" fmla="*/ 3943 w 8663"/>
              <a:gd name="connsiteY137" fmla="*/ 4042 h 4063"/>
              <a:gd name="connsiteX138" fmla="*/ 3805 w 8663"/>
              <a:gd name="connsiteY138" fmla="*/ 4042 h 4063"/>
              <a:gd name="connsiteX139" fmla="*/ 3805 w 8663"/>
              <a:gd name="connsiteY139" fmla="*/ 3962 h 4063"/>
              <a:gd name="connsiteX140" fmla="*/ 3805 w 8663"/>
              <a:gd name="connsiteY140" fmla="*/ 3904 h 4063"/>
              <a:gd name="connsiteX141" fmla="*/ 3865 w 8663"/>
              <a:gd name="connsiteY141" fmla="*/ 3904 h 4063"/>
              <a:gd name="connsiteX142" fmla="*/ 3865 w 8663"/>
              <a:gd name="connsiteY142" fmla="*/ 3962 h 4063"/>
              <a:gd name="connsiteX143" fmla="*/ 3805 w 8663"/>
              <a:gd name="connsiteY143" fmla="*/ 3962 h 4063"/>
              <a:gd name="connsiteX144" fmla="*/ 3800 w 8663"/>
              <a:gd name="connsiteY144" fmla="*/ 3787 h 4063"/>
              <a:gd name="connsiteX145" fmla="*/ 3800 w 8663"/>
              <a:gd name="connsiteY145" fmla="*/ 3724 h 4063"/>
              <a:gd name="connsiteX146" fmla="*/ 3865 w 8663"/>
              <a:gd name="connsiteY146" fmla="*/ 3724 h 4063"/>
              <a:gd name="connsiteX147" fmla="*/ 3865 w 8663"/>
              <a:gd name="connsiteY147" fmla="*/ 3787 h 4063"/>
              <a:gd name="connsiteX148" fmla="*/ 3800 w 8663"/>
              <a:gd name="connsiteY148" fmla="*/ 3787 h 4063"/>
              <a:gd name="connsiteX149" fmla="*/ 3865 w 8663"/>
              <a:gd name="connsiteY149" fmla="*/ 3809 h 4063"/>
              <a:gd name="connsiteX150" fmla="*/ 3865 w 8663"/>
              <a:gd name="connsiteY150" fmla="*/ 3880 h 4063"/>
              <a:gd name="connsiteX151" fmla="*/ 3800 w 8663"/>
              <a:gd name="connsiteY151" fmla="*/ 3880 h 4063"/>
              <a:gd name="connsiteX152" fmla="*/ 3800 w 8663"/>
              <a:gd name="connsiteY152" fmla="*/ 3809 h 4063"/>
              <a:gd name="connsiteX153" fmla="*/ 3865 w 8663"/>
              <a:gd name="connsiteY153" fmla="*/ 3809 h 4063"/>
              <a:gd name="connsiteX154" fmla="*/ 3783 w 8663"/>
              <a:gd name="connsiteY154" fmla="*/ 3899 h 4063"/>
              <a:gd name="connsiteX155" fmla="*/ 3783 w 8663"/>
              <a:gd name="connsiteY155" fmla="*/ 3962 h 4063"/>
              <a:gd name="connsiteX156" fmla="*/ 3727 w 8663"/>
              <a:gd name="connsiteY156" fmla="*/ 3962 h 4063"/>
              <a:gd name="connsiteX157" fmla="*/ 3727 w 8663"/>
              <a:gd name="connsiteY157" fmla="*/ 3899 h 4063"/>
              <a:gd name="connsiteX158" fmla="*/ 3783 w 8663"/>
              <a:gd name="connsiteY158" fmla="*/ 3899 h 4063"/>
              <a:gd name="connsiteX159" fmla="*/ 3783 w 8663"/>
              <a:gd name="connsiteY159" fmla="*/ 3809 h 4063"/>
              <a:gd name="connsiteX160" fmla="*/ 3783 w 8663"/>
              <a:gd name="connsiteY160" fmla="*/ 3880 h 4063"/>
              <a:gd name="connsiteX161" fmla="*/ 3727 w 8663"/>
              <a:gd name="connsiteY161" fmla="*/ 3880 h 4063"/>
              <a:gd name="connsiteX162" fmla="*/ 3727 w 8663"/>
              <a:gd name="connsiteY162" fmla="*/ 3809 h 4063"/>
              <a:gd name="connsiteX163" fmla="*/ 3783 w 8663"/>
              <a:gd name="connsiteY163" fmla="*/ 3809 h 4063"/>
              <a:gd name="connsiteX164" fmla="*/ 3405 w 8663"/>
              <a:gd name="connsiteY164" fmla="*/ 4027 h 4063"/>
              <a:gd name="connsiteX165" fmla="*/ 3405 w 8663"/>
              <a:gd name="connsiteY165" fmla="*/ 3986 h 4063"/>
              <a:gd name="connsiteX166" fmla="*/ 3446 w 8663"/>
              <a:gd name="connsiteY166" fmla="*/ 3986 h 4063"/>
              <a:gd name="connsiteX167" fmla="*/ 3446 w 8663"/>
              <a:gd name="connsiteY167" fmla="*/ 4027 h 4063"/>
              <a:gd name="connsiteX168" fmla="*/ 3405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3727 w 8663"/>
              <a:gd name="connsiteY243" fmla="*/ 164 h 4063"/>
              <a:gd name="connsiteX244" fmla="*/ 3727 w 8663"/>
              <a:gd name="connsiteY244" fmla="*/ 102 h 4063"/>
              <a:gd name="connsiteX245" fmla="*/ 3783 w 8663"/>
              <a:gd name="connsiteY245" fmla="*/ 102 h 4063"/>
              <a:gd name="connsiteX246" fmla="*/ 3783 w 8663"/>
              <a:gd name="connsiteY246" fmla="*/ 164 h 4063"/>
              <a:gd name="connsiteX247" fmla="*/ 3727 w 8663"/>
              <a:gd name="connsiteY247" fmla="*/ 164 h 4063"/>
              <a:gd name="connsiteX248" fmla="*/ 3727 w 8663"/>
              <a:gd name="connsiteY248" fmla="*/ 255 h 4063"/>
              <a:gd name="connsiteX249" fmla="*/ 3727 w 8663"/>
              <a:gd name="connsiteY249" fmla="*/ 184 h 4063"/>
              <a:gd name="connsiteX250" fmla="*/ 3783 w 8663"/>
              <a:gd name="connsiteY250" fmla="*/ 184 h 4063"/>
              <a:gd name="connsiteX251" fmla="*/ 3783 w 8663"/>
              <a:gd name="connsiteY251" fmla="*/ 255 h 4063"/>
              <a:gd name="connsiteX252" fmla="*/ 3727 w 8663"/>
              <a:gd name="connsiteY252" fmla="*/ 255 h 4063"/>
              <a:gd name="connsiteX253" fmla="*/ 3865 w 8663"/>
              <a:gd name="connsiteY253" fmla="*/ 596 h 4063"/>
              <a:gd name="connsiteX254" fmla="*/ 3865 w 8663"/>
              <a:gd name="connsiteY254" fmla="*/ 674 h 4063"/>
              <a:gd name="connsiteX255" fmla="*/ 3925 w 8663"/>
              <a:gd name="connsiteY255" fmla="*/ 674 h 4063"/>
              <a:gd name="connsiteX256" fmla="*/ 3925 w 8663"/>
              <a:gd name="connsiteY256" fmla="*/ 3390 h 4063"/>
              <a:gd name="connsiteX257" fmla="*/ 3865 w 8663"/>
              <a:gd name="connsiteY257" fmla="*/ 3390 h 4063"/>
              <a:gd name="connsiteX258" fmla="*/ 3865 w 8663"/>
              <a:gd name="connsiteY258" fmla="*/ 3468 h 4063"/>
              <a:gd name="connsiteX259" fmla="*/ 3813 w 8663"/>
              <a:gd name="connsiteY259" fmla="*/ 3468 h 4063"/>
              <a:gd name="connsiteX260" fmla="*/ 3813 w 8663"/>
              <a:gd name="connsiteY260" fmla="*/ 3619 h 4063"/>
              <a:gd name="connsiteX261" fmla="*/ 3941 w 8663"/>
              <a:gd name="connsiteY261" fmla="*/ 3619 h 4063"/>
              <a:gd name="connsiteX262" fmla="*/ 3941 w 8663"/>
              <a:gd name="connsiteY262" fmla="*/ 3787 h 4063"/>
              <a:gd name="connsiteX263" fmla="*/ 3884 w 8663"/>
              <a:gd name="connsiteY263" fmla="*/ 3787 h 4063"/>
              <a:gd name="connsiteX264" fmla="*/ 3884 w 8663"/>
              <a:gd name="connsiteY264" fmla="*/ 3705 h 4063"/>
              <a:gd name="connsiteX265" fmla="*/ 3783 w 8663"/>
              <a:gd name="connsiteY265" fmla="*/ 3705 h 4063"/>
              <a:gd name="connsiteX266" fmla="*/ 3783 w 8663"/>
              <a:gd name="connsiteY266" fmla="*/ 3787 h 4063"/>
              <a:gd name="connsiteX267" fmla="*/ 3705 w 8663"/>
              <a:gd name="connsiteY267" fmla="*/ 3787 h 4063"/>
              <a:gd name="connsiteX268" fmla="*/ 3705 w 8663"/>
              <a:gd name="connsiteY268" fmla="*/ 3880 h 4063"/>
              <a:gd name="connsiteX269" fmla="*/ 3613 w 8663"/>
              <a:gd name="connsiteY269" fmla="*/ 3880 h 4063"/>
              <a:gd name="connsiteX270" fmla="*/ 3613 w 8663"/>
              <a:gd name="connsiteY270" fmla="*/ 3981 h 4063"/>
              <a:gd name="connsiteX271" fmla="*/ 3705 w 8663"/>
              <a:gd name="connsiteY271" fmla="*/ 3981 h 4063"/>
              <a:gd name="connsiteX272" fmla="*/ 3705 w 8663"/>
              <a:gd name="connsiteY272" fmla="*/ 4040 h 4063"/>
              <a:gd name="connsiteX273" fmla="*/ 3537 w 8663"/>
              <a:gd name="connsiteY273" fmla="*/ 4040 h 4063"/>
              <a:gd name="connsiteX274" fmla="*/ 3537 w 8663"/>
              <a:gd name="connsiteY274" fmla="*/ 3912 h 4063"/>
              <a:gd name="connsiteX275" fmla="*/ 3384 w 8663"/>
              <a:gd name="connsiteY275" fmla="*/ 3912 h 4063"/>
              <a:gd name="connsiteX276" fmla="*/ 3384 w 8663"/>
              <a:gd name="connsiteY276" fmla="*/ 3964 h 4063"/>
              <a:gd name="connsiteX277" fmla="*/ 3308 w 8663"/>
              <a:gd name="connsiteY277" fmla="*/ 3964 h 4063"/>
              <a:gd name="connsiteX278" fmla="*/ 3308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3308 w 8663"/>
              <a:gd name="connsiteY325" fmla="*/ 39 h 4063"/>
              <a:gd name="connsiteX326" fmla="*/ 3308 w 8663"/>
              <a:gd name="connsiteY326" fmla="*/ 100 h 4063"/>
              <a:gd name="connsiteX327" fmla="*/ 3384 w 8663"/>
              <a:gd name="connsiteY327" fmla="*/ 100 h 4063"/>
              <a:gd name="connsiteX328" fmla="*/ 3384 w 8663"/>
              <a:gd name="connsiteY328" fmla="*/ 151 h 4063"/>
              <a:gd name="connsiteX329" fmla="*/ 3537 w 8663"/>
              <a:gd name="connsiteY329" fmla="*/ 151 h 4063"/>
              <a:gd name="connsiteX330" fmla="*/ 3537 w 8663"/>
              <a:gd name="connsiteY330" fmla="*/ 24 h 4063"/>
              <a:gd name="connsiteX331" fmla="*/ 3705 w 8663"/>
              <a:gd name="connsiteY331" fmla="*/ 24 h 4063"/>
              <a:gd name="connsiteX332" fmla="*/ 3705 w 8663"/>
              <a:gd name="connsiteY332" fmla="*/ 82 h 4063"/>
              <a:gd name="connsiteX333" fmla="*/ 3613 w 8663"/>
              <a:gd name="connsiteY333" fmla="*/ 82 h 4063"/>
              <a:gd name="connsiteX334" fmla="*/ 3613 w 8663"/>
              <a:gd name="connsiteY334" fmla="*/ 184 h 4063"/>
              <a:gd name="connsiteX335" fmla="*/ 3705 w 8663"/>
              <a:gd name="connsiteY335" fmla="*/ 184 h 4063"/>
              <a:gd name="connsiteX336" fmla="*/ 3705 w 8663"/>
              <a:gd name="connsiteY336" fmla="*/ 277 h 4063"/>
              <a:gd name="connsiteX337" fmla="*/ 3783 w 8663"/>
              <a:gd name="connsiteY337" fmla="*/ 277 h 4063"/>
              <a:gd name="connsiteX338" fmla="*/ 3783 w 8663"/>
              <a:gd name="connsiteY338" fmla="*/ 359 h 4063"/>
              <a:gd name="connsiteX339" fmla="*/ 3884 w 8663"/>
              <a:gd name="connsiteY339" fmla="*/ 359 h 4063"/>
              <a:gd name="connsiteX340" fmla="*/ 3884 w 8663"/>
              <a:gd name="connsiteY340" fmla="*/ 277 h 4063"/>
              <a:gd name="connsiteX341" fmla="*/ 3941 w 8663"/>
              <a:gd name="connsiteY341" fmla="*/ 277 h 4063"/>
              <a:gd name="connsiteX342" fmla="*/ 3941 w 8663"/>
              <a:gd name="connsiteY342" fmla="*/ 445 h 4063"/>
              <a:gd name="connsiteX343" fmla="*/ 3813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3468 w 8663"/>
              <a:gd name="connsiteY11" fmla="*/ 15 h 4063"/>
              <a:gd name="connsiteX12" fmla="*/ 3384 w 8663"/>
              <a:gd name="connsiteY12" fmla="*/ 15 h 4063"/>
              <a:gd name="connsiteX13" fmla="*/ 3384 w 8663"/>
              <a:gd name="connsiteY13" fmla="*/ 78 h 4063"/>
              <a:gd name="connsiteX14" fmla="*/ 3330 w 8663"/>
              <a:gd name="connsiteY14" fmla="*/ 78 h 4063"/>
              <a:gd name="connsiteX15" fmla="*/ 3330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3330 w 8663"/>
              <a:gd name="connsiteY74" fmla="*/ 4046 h 4063"/>
              <a:gd name="connsiteX75" fmla="*/ 3330 w 8663"/>
              <a:gd name="connsiteY75" fmla="*/ 3986 h 4063"/>
              <a:gd name="connsiteX76" fmla="*/ 3384 w 8663"/>
              <a:gd name="connsiteY76" fmla="*/ 3986 h 4063"/>
              <a:gd name="connsiteX77" fmla="*/ 3384 w 8663"/>
              <a:gd name="connsiteY77" fmla="*/ 4048 h 4063"/>
              <a:gd name="connsiteX78" fmla="*/ 3468 w 8663"/>
              <a:gd name="connsiteY78" fmla="*/ 4048 h 4063"/>
              <a:gd name="connsiteX79" fmla="*/ 3468 w 8663"/>
              <a:gd name="connsiteY79" fmla="*/ 3964 h 4063"/>
              <a:gd name="connsiteX80" fmla="*/ 3405 w 8663"/>
              <a:gd name="connsiteY80" fmla="*/ 3964 h 4063"/>
              <a:gd name="connsiteX81" fmla="*/ 3405 w 8663"/>
              <a:gd name="connsiteY81" fmla="*/ 3934 h 4063"/>
              <a:gd name="connsiteX82" fmla="*/ 3515 w 8663"/>
              <a:gd name="connsiteY82" fmla="*/ 3934 h 4063"/>
              <a:gd name="connsiteX83" fmla="*/ 3515 w 8663"/>
              <a:gd name="connsiteY83" fmla="*/ 4063 h 4063"/>
              <a:gd name="connsiteX84" fmla="*/ 3727 w 8663"/>
              <a:gd name="connsiteY84" fmla="*/ 4063 h 4063"/>
              <a:gd name="connsiteX85" fmla="*/ 3727 w 8663"/>
              <a:gd name="connsiteY85" fmla="*/ 3981 h 4063"/>
              <a:gd name="connsiteX86" fmla="*/ 3783 w 8663"/>
              <a:gd name="connsiteY86" fmla="*/ 3981 h 4063"/>
              <a:gd name="connsiteX87" fmla="*/ 3783 w 8663"/>
              <a:gd name="connsiteY87" fmla="*/ 4063 h 4063"/>
              <a:gd name="connsiteX88" fmla="*/ 3966 w 8663"/>
              <a:gd name="connsiteY88" fmla="*/ 4063 h 4063"/>
              <a:gd name="connsiteX89" fmla="*/ 3966 w 8663"/>
              <a:gd name="connsiteY89" fmla="*/ 3882 h 4063"/>
              <a:gd name="connsiteX90" fmla="*/ 3884 w 8663"/>
              <a:gd name="connsiteY90" fmla="*/ 3882 h 4063"/>
              <a:gd name="connsiteX91" fmla="*/ 3884 w 8663"/>
              <a:gd name="connsiteY91" fmla="*/ 3809 h 4063"/>
              <a:gd name="connsiteX92" fmla="*/ 3964 w 8663"/>
              <a:gd name="connsiteY92" fmla="*/ 3809 h 4063"/>
              <a:gd name="connsiteX93" fmla="*/ 3964 w 8663"/>
              <a:gd name="connsiteY93" fmla="*/ 3597 h 4063"/>
              <a:gd name="connsiteX94" fmla="*/ 3835 w 8663"/>
              <a:gd name="connsiteY94" fmla="*/ 3597 h 4063"/>
              <a:gd name="connsiteX95" fmla="*/ 3835 w 8663"/>
              <a:gd name="connsiteY95" fmla="*/ 3489 h 4063"/>
              <a:gd name="connsiteX96" fmla="*/ 3865 w 8663"/>
              <a:gd name="connsiteY96" fmla="*/ 3489 h 4063"/>
              <a:gd name="connsiteX97" fmla="*/ 3865 w 8663"/>
              <a:gd name="connsiteY97" fmla="*/ 3550 h 4063"/>
              <a:gd name="connsiteX98" fmla="*/ 3949 w 8663"/>
              <a:gd name="connsiteY98" fmla="*/ 3550 h 4063"/>
              <a:gd name="connsiteX99" fmla="*/ 3949 w 8663"/>
              <a:gd name="connsiteY99" fmla="*/ 3468 h 4063"/>
              <a:gd name="connsiteX100" fmla="*/ 3887 w 8663"/>
              <a:gd name="connsiteY100" fmla="*/ 3468 h 4063"/>
              <a:gd name="connsiteX101" fmla="*/ 3887 w 8663"/>
              <a:gd name="connsiteY101" fmla="*/ 3411 h 4063"/>
              <a:gd name="connsiteX102" fmla="*/ 3947 w 8663"/>
              <a:gd name="connsiteY102" fmla="*/ 3411 h 4063"/>
              <a:gd name="connsiteX103" fmla="*/ 3947 w 8663"/>
              <a:gd name="connsiteY103" fmla="*/ 652 h 4063"/>
              <a:gd name="connsiteX104" fmla="*/ 3887 w 8663"/>
              <a:gd name="connsiteY104" fmla="*/ 652 h 4063"/>
              <a:gd name="connsiteX105" fmla="*/ 3887 w 8663"/>
              <a:gd name="connsiteY105" fmla="*/ 596 h 4063"/>
              <a:gd name="connsiteX106" fmla="*/ 3949 w 8663"/>
              <a:gd name="connsiteY106" fmla="*/ 596 h 4063"/>
              <a:gd name="connsiteX107" fmla="*/ 3949 w 8663"/>
              <a:gd name="connsiteY107" fmla="*/ 514 h 4063"/>
              <a:gd name="connsiteX108" fmla="*/ 3865 w 8663"/>
              <a:gd name="connsiteY108" fmla="*/ 514 h 4063"/>
              <a:gd name="connsiteX109" fmla="*/ 3865 w 8663"/>
              <a:gd name="connsiteY109" fmla="*/ 575 h 4063"/>
              <a:gd name="connsiteX110" fmla="*/ 3835 w 8663"/>
              <a:gd name="connsiteY110" fmla="*/ 575 h 4063"/>
              <a:gd name="connsiteX111" fmla="*/ 3835 w 8663"/>
              <a:gd name="connsiteY111" fmla="*/ 467 h 4063"/>
              <a:gd name="connsiteX112" fmla="*/ 3964 w 8663"/>
              <a:gd name="connsiteY112" fmla="*/ 467 h 4063"/>
              <a:gd name="connsiteX113" fmla="*/ 3964 w 8663"/>
              <a:gd name="connsiteY113" fmla="*/ 255 h 4063"/>
              <a:gd name="connsiteX114" fmla="*/ 3884 w 8663"/>
              <a:gd name="connsiteY114" fmla="*/ 255 h 4063"/>
              <a:gd name="connsiteX115" fmla="*/ 3884 w 8663"/>
              <a:gd name="connsiteY115" fmla="*/ 182 h 4063"/>
              <a:gd name="connsiteX116" fmla="*/ 3966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3405 w 8663"/>
              <a:gd name="connsiteY122" fmla="*/ 78 h 4063"/>
              <a:gd name="connsiteX123" fmla="*/ 3405 w 8663"/>
              <a:gd name="connsiteY123" fmla="*/ 37 h 4063"/>
              <a:gd name="connsiteX124" fmla="*/ 3446 w 8663"/>
              <a:gd name="connsiteY124" fmla="*/ 37 h 4063"/>
              <a:gd name="connsiteX125" fmla="*/ 3446 w 8663"/>
              <a:gd name="connsiteY125" fmla="*/ 78 h 4063"/>
              <a:gd name="connsiteX126" fmla="*/ 3405 w 8663"/>
              <a:gd name="connsiteY126" fmla="*/ 78 h 4063"/>
              <a:gd name="connsiteX127" fmla="*/ 3887 w 8663"/>
              <a:gd name="connsiteY127" fmla="*/ 3528 h 4063"/>
              <a:gd name="connsiteX128" fmla="*/ 3887 w 8663"/>
              <a:gd name="connsiteY128" fmla="*/ 3489 h 4063"/>
              <a:gd name="connsiteX129" fmla="*/ 3928 w 8663"/>
              <a:gd name="connsiteY129" fmla="*/ 3489 h 4063"/>
              <a:gd name="connsiteX130" fmla="*/ 3928 w 8663"/>
              <a:gd name="connsiteY130" fmla="*/ 3528 h 4063"/>
              <a:gd name="connsiteX131" fmla="*/ 3887 w 8663"/>
              <a:gd name="connsiteY131" fmla="*/ 3528 h 4063"/>
              <a:gd name="connsiteX132" fmla="*/ 3805 w 8663"/>
              <a:gd name="connsiteY132" fmla="*/ 4042 h 4063"/>
              <a:gd name="connsiteX133" fmla="*/ 3805 w 8663"/>
              <a:gd name="connsiteY133" fmla="*/ 3981 h 4063"/>
              <a:gd name="connsiteX134" fmla="*/ 3884 w 8663"/>
              <a:gd name="connsiteY134" fmla="*/ 3981 h 4063"/>
              <a:gd name="connsiteX135" fmla="*/ 3884 w 8663"/>
              <a:gd name="connsiteY135" fmla="*/ 3904 h 4063"/>
              <a:gd name="connsiteX136" fmla="*/ 3943 w 8663"/>
              <a:gd name="connsiteY136" fmla="*/ 3904 h 4063"/>
              <a:gd name="connsiteX137" fmla="*/ 3943 w 8663"/>
              <a:gd name="connsiteY137" fmla="*/ 4042 h 4063"/>
              <a:gd name="connsiteX138" fmla="*/ 3805 w 8663"/>
              <a:gd name="connsiteY138" fmla="*/ 4042 h 4063"/>
              <a:gd name="connsiteX139" fmla="*/ 3805 w 8663"/>
              <a:gd name="connsiteY139" fmla="*/ 3962 h 4063"/>
              <a:gd name="connsiteX140" fmla="*/ 3805 w 8663"/>
              <a:gd name="connsiteY140" fmla="*/ 3904 h 4063"/>
              <a:gd name="connsiteX141" fmla="*/ 3865 w 8663"/>
              <a:gd name="connsiteY141" fmla="*/ 3904 h 4063"/>
              <a:gd name="connsiteX142" fmla="*/ 3865 w 8663"/>
              <a:gd name="connsiteY142" fmla="*/ 3962 h 4063"/>
              <a:gd name="connsiteX143" fmla="*/ 3805 w 8663"/>
              <a:gd name="connsiteY143" fmla="*/ 3962 h 4063"/>
              <a:gd name="connsiteX144" fmla="*/ 3800 w 8663"/>
              <a:gd name="connsiteY144" fmla="*/ 3787 h 4063"/>
              <a:gd name="connsiteX145" fmla="*/ 3800 w 8663"/>
              <a:gd name="connsiteY145" fmla="*/ 3724 h 4063"/>
              <a:gd name="connsiteX146" fmla="*/ 3865 w 8663"/>
              <a:gd name="connsiteY146" fmla="*/ 3724 h 4063"/>
              <a:gd name="connsiteX147" fmla="*/ 3865 w 8663"/>
              <a:gd name="connsiteY147" fmla="*/ 3787 h 4063"/>
              <a:gd name="connsiteX148" fmla="*/ 3800 w 8663"/>
              <a:gd name="connsiteY148" fmla="*/ 3787 h 4063"/>
              <a:gd name="connsiteX149" fmla="*/ 3865 w 8663"/>
              <a:gd name="connsiteY149" fmla="*/ 3809 h 4063"/>
              <a:gd name="connsiteX150" fmla="*/ 3865 w 8663"/>
              <a:gd name="connsiteY150" fmla="*/ 3880 h 4063"/>
              <a:gd name="connsiteX151" fmla="*/ 3800 w 8663"/>
              <a:gd name="connsiteY151" fmla="*/ 3880 h 4063"/>
              <a:gd name="connsiteX152" fmla="*/ 3800 w 8663"/>
              <a:gd name="connsiteY152" fmla="*/ 3809 h 4063"/>
              <a:gd name="connsiteX153" fmla="*/ 3865 w 8663"/>
              <a:gd name="connsiteY153" fmla="*/ 3809 h 4063"/>
              <a:gd name="connsiteX154" fmla="*/ 3783 w 8663"/>
              <a:gd name="connsiteY154" fmla="*/ 3899 h 4063"/>
              <a:gd name="connsiteX155" fmla="*/ 3783 w 8663"/>
              <a:gd name="connsiteY155" fmla="*/ 3962 h 4063"/>
              <a:gd name="connsiteX156" fmla="*/ 3727 w 8663"/>
              <a:gd name="connsiteY156" fmla="*/ 3962 h 4063"/>
              <a:gd name="connsiteX157" fmla="*/ 3727 w 8663"/>
              <a:gd name="connsiteY157" fmla="*/ 3899 h 4063"/>
              <a:gd name="connsiteX158" fmla="*/ 3783 w 8663"/>
              <a:gd name="connsiteY158" fmla="*/ 3899 h 4063"/>
              <a:gd name="connsiteX159" fmla="*/ 3783 w 8663"/>
              <a:gd name="connsiteY159" fmla="*/ 3809 h 4063"/>
              <a:gd name="connsiteX160" fmla="*/ 3783 w 8663"/>
              <a:gd name="connsiteY160" fmla="*/ 3880 h 4063"/>
              <a:gd name="connsiteX161" fmla="*/ 3727 w 8663"/>
              <a:gd name="connsiteY161" fmla="*/ 3880 h 4063"/>
              <a:gd name="connsiteX162" fmla="*/ 3727 w 8663"/>
              <a:gd name="connsiteY162" fmla="*/ 3809 h 4063"/>
              <a:gd name="connsiteX163" fmla="*/ 3783 w 8663"/>
              <a:gd name="connsiteY163" fmla="*/ 3809 h 4063"/>
              <a:gd name="connsiteX164" fmla="*/ 3405 w 8663"/>
              <a:gd name="connsiteY164" fmla="*/ 4027 h 4063"/>
              <a:gd name="connsiteX165" fmla="*/ 3405 w 8663"/>
              <a:gd name="connsiteY165" fmla="*/ 3986 h 4063"/>
              <a:gd name="connsiteX166" fmla="*/ 3446 w 8663"/>
              <a:gd name="connsiteY166" fmla="*/ 3986 h 4063"/>
              <a:gd name="connsiteX167" fmla="*/ 3446 w 8663"/>
              <a:gd name="connsiteY167" fmla="*/ 4027 h 4063"/>
              <a:gd name="connsiteX168" fmla="*/ 3405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3727 w 8663"/>
              <a:gd name="connsiteY243" fmla="*/ 164 h 4063"/>
              <a:gd name="connsiteX244" fmla="*/ 3727 w 8663"/>
              <a:gd name="connsiteY244" fmla="*/ 102 h 4063"/>
              <a:gd name="connsiteX245" fmla="*/ 3783 w 8663"/>
              <a:gd name="connsiteY245" fmla="*/ 102 h 4063"/>
              <a:gd name="connsiteX246" fmla="*/ 3783 w 8663"/>
              <a:gd name="connsiteY246" fmla="*/ 164 h 4063"/>
              <a:gd name="connsiteX247" fmla="*/ 3727 w 8663"/>
              <a:gd name="connsiteY247" fmla="*/ 164 h 4063"/>
              <a:gd name="connsiteX248" fmla="*/ 3727 w 8663"/>
              <a:gd name="connsiteY248" fmla="*/ 255 h 4063"/>
              <a:gd name="connsiteX249" fmla="*/ 3727 w 8663"/>
              <a:gd name="connsiteY249" fmla="*/ 184 h 4063"/>
              <a:gd name="connsiteX250" fmla="*/ 3783 w 8663"/>
              <a:gd name="connsiteY250" fmla="*/ 184 h 4063"/>
              <a:gd name="connsiteX251" fmla="*/ 3783 w 8663"/>
              <a:gd name="connsiteY251" fmla="*/ 255 h 4063"/>
              <a:gd name="connsiteX252" fmla="*/ 3727 w 8663"/>
              <a:gd name="connsiteY252" fmla="*/ 255 h 4063"/>
              <a:gd name="connsiteX253" fmla="*/ 3865 w 8663"/>
              <a:gd name="connsiteY253" fmla="*/ 596 h 4063"/>
              <a:gd name="connsiteX254" fmla="*/ 3865 w 8663"/>
              <a:gd name="connsiteY254" fmla="*/ 674 h 4063"/>
              <a:gd name="connsiteX255" fmla="*/ 3925 w 8663"/>
              <a:gd name="connsiteY255" fmla="*/ 674 h 4063"/>
              <a:gd name="connsiteX256" fmla="*/ 3925 w 8663"/>
              <a:gd name="connsiteY256" fmla="*/ 3390 h 4063"/>
              <a:gd name="connsiteX257" fmla="*/ 3865 w 8663"/>
              <a:gd name="connsiteY257" fmla="*/ 3390 h 4063"/>
              <a:gd name="connsiteX258" fmla="*/ 3865 w 8663"/>
              <a:gd name="connsiteY258" fmla="*/ 3468 h 4063"/>
              <a:gd name="connsiteX259" fmla="*/ 3813 w 8663"/>
              <a:gd name="connsiteY259" fmla="*/ 3468 h 4063"/>
              <a:gd name="connsiteX260" fmla="*/ 3813 w 8663"/>
              <a:gd name="connsiteY260" fmla="*/ 3619 h 4063"/>
              <a:gd name="connsiteX261" fmla="*/ 3941 w 8663"/>
              <a:gd name="connsiteY261" fmla="*/ 3619 h 4063"/>
              <a:gd name="connsiteX262" fmla="*/ 3941 w 8663"/>
              <a:gd name="connsiteY262" fmla="*/ 3787 h 4063"/>
              <a:gd name="connsiteX263" fmla="*/ 3884 w 8663"/>
              <a:gd name="connsiteY263" fmla="*/ 3787 h 4063"/>
              <a:gd name="connsiteX264" fmla="*/ 3884 w 8663"/>
              <a:gd name="connsiteY264" fmla="*/ 3705 h 4063"/>
              <a:gd name="connsiteX265" fmla="*/ 3783 w 8663"/>
              <a:gd name="connsiteY265" fmla="*/ 3705 h 4063"/>
              <a:gd name="connsiteX266" fmla="*/ 3783 w 8663"/>
              <a:gd name="connsiteY266" fmla="*/ 3787 h 4063"/>
              <a:gd name="connsiteX267" fmla="*/ 3705 w 8663"/>
              <a:gd name="connsiteY267" fmla="*/ 3787 h 4063"/>
              <a:gd name="connsiteX268" fmla="*/ 3705 w 8663"/>
              <a:gd name="connsiteY268" fmla="*/ 3880 h 4063"/>
              <a:gd name="connsiteX269" fmla="*/ 3613 w 8663"/>
              <a:gd name="connsiteY269" fmla="*/ 3880 h 4063"/>
              <a:gd name="connsiteX270" fmla="*/ 3613 w 8663"/>
              <a:gd name="connsiteY270" fmla="*/ 3981 h 4063"/>
              <a:gd name="connsiteX271" fmla="*/ 3705 w 8663"/>
              <a:gd name="connsiteY271" fmla="*/ 3981 h 4063"/>
              <a:gd name="connsiteX272" fmla="*/ 3705 w 8663"/>
              <a:gd name="connsiteY272" fmla="*/ 4040 h 4063"/>
              <a:gd name="connsiteX273" fmla="*/ 3537 w 8663"/>
              <a:gd name="connsiteY273" fmla="*/ 4040 h 4063"/>
              <a:gd name="connsiteX274" fmla="*/ 3537 w 8663"/>
              <a:gd name="connsiteY274" fmla="*/ 3912 h 4063"/>
              <a:gd name="connsiteX275" fmla="*/ 3384 w 8663"/>
              <a:gd name="connsiteY275" fmla="*/ 3912 h 4063"/>
              <a:gd name="connsiteX276" fmla="*/ 3384 w 8663"/>
              <a:gd name="connsiteY276" fmla="*/ 3964 h 4063"/>
              <a:gd name="connsiteX277" fmla="*/ 3308 w 8663"/>
              <a:gd name="connsiteY277" fmla="*/ 3964 h 4063"/>
              <a:gd name="connsiteX278" fmla="*/ 3308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3308 w 8663"/>
              <a:gd name="connsiteY325" fmla="*/ 39 h 4063"/>
              <a:gd name="connsiteX326" fmla="*/ 3308 w 8663"/>
              <a:gd name="connsiteY326" fmla="*/ 100 h 4063"/>
              <a:gd name="connsiteX327" fmla="*/ 3384 w 8663"/>
              <a:gd name="connsiteY327" fmla="*/ 100 h 4063"/>
              <a:gd name="connsiteX328" fmla="*/ 3384 w 8663"/>
              <a:gd name="connsiteY328" fmla="*/ 151 h 4063"/>
              <a:gd name="connsiteX329" fmla="*/ 3537 w 8663"/>
              <a:gd name="connsiteY329" fmla="*/ 151 h 4063"/>
              <a:gd name="connsiteX330" fmla="*/ 3537 w 8663"/>
              <a:gd name="connsiteY330" fmla="*/ 24 h 4063"/>
              <a:gd name="connsiteX331" fmla="*/ 3705 w 8663"/>
              <a:gd name="connsiteY331" fmla="*/ 24 h 4063"/>
              <a:gd name="connsiteX332" fmla="*/ 3705 w 8663"/>
              <a:gd name="connsiteY332" fmla="*/ 82 h 4063"/>
              <a:gd name="connsiteX333" fmla="*/ 3613 w 8663"/>
              <a:gd name="connsiteY333" fmla="*/ 82 h 4063"/>
              <a:gd name="connsiteX334" fmla="*/ 3613 w 8663"/>
              <a:gd name="connsiteY334" fmla="*/ 184 h 4063"/>
              <a:gd name="connsiteX335" fmla="*/ 3705 w 8663"/>
              <a:gd name="connsiteY335" fmla="*/ 184 h 4063"/>
              <a:gd name="connsiteX336" fmla="*/ 3705 w 8663"/>
              <a:gd name="connsiteY336" fmla="*/ 277 h 4063"/>
              <a:gd name="connsiteX337" fmla="*/ 3783 w 8663"/>
              <a:gd name="connsiteY337" fmla="*/ 277 h 4063"/>
              <a:gd name="connsiteX338" fmla="*/ 3783 w 8663"/>
              <a:gd name="connsiteY338" fmla="*/ 359 h 4063"/>
              <a:gd name="connsiteX339" fmla="*/ 3884 w 8663"/>
              <a:gd name="connsiteY339" fmla="*/ 359 h 4063"/>
              <a:gd name="connsiteX340" fmla="*/ 3884 w 8663"/>
              <a:gd name="connsiteY340" fmla="*/ 277 h 4063"/>
              <a:gd name="connsiteX341" fmla="*/ 3941 w 8663"/>
              <a:gd name="connsiteY341" fmla="*/ 277 h 4063"/>
              <a:gd name="connsiteX342" fmla="*/ 3941 w 8663"/>
              <a:gd name="connsiteY342" fmla="*/ 445 h 4063"/>
              <a:gd name="connsiteX343" fmla="*/ 3813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3384 w 8663"/>
              <a:gd name="connsiteY12" fmla="*/ 15 h 4063"/>
              <a:gd name="connsiteX13" fmla="*/ 3384 w 8663"/>
              <a:gd name="connsiteY13" fmla="*/ 78 h 4063"/>
              <a:gd name="connsiteX14" fmla="*/ 3330 w 8663"/>
              <a:gd name="connsiteY14" fmla="*/ 78 h 4063"/>
              <a:gd name="connsiteX15" fmla="*/ 3330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3330 w 8663"/>
              <a:gd name="connsiteY74" fmla="*/ 4046 h 4063"/>
              <a:gd name="connsiteX75" fmla="*/ 3330 w 8663"/>
              <a:gd name="connsiteY75" fmla="*/ 3986 h 4063"/>
              <a:gd name="connsiteX76" fmla="*/ 3384 w 8663"/>
              <a:gd name="connsiteY76" fmla="*/ 3986 h 4063"/>
              <a:gd name="connsiteX77" fmla="*/ 3384 w 8663"/>
              <a:gd name="connsiteY77" fmla="*/ 4048 h 4063"/>
              <a:gd name="connsiteX78" fmla="*/ 3468 w 8663"/>
              <a:gd name="connsiteY78" fmla="*/ 4048 h 4063"/>
              <a:gd name="connsiteX79" fmla="*/ 3468 w 8663"/>
              <a:gd name="connsiteY79" fmla="*/ 3964 h 4063"/>
              <a:gd name="connsiteX80" fmla="*/ 3405 w 8663"/>
              <a:gd name="connsiteY80" fmla="*/ 3964 h 4063"/>
              <a:gd name="connsiteX81" fmla="*/ 3405 w 8663"/>
              <a:gd name="connsiteY81" fmla="*/ 3934 h 4063"/>
              <a:gd name="connsiteX82" fmla="*/ 3515 w 8663"/>
              <a:gd name="connsiteY82" fmla="*/ 3934 h 4063"/>
              <a:gd name="connsiteX83" fmla="*/ 3515 w 8663"/>
              <a:gd name="connsiteY83" fmla="*/ 4063 h 4063"/>
              <a:gd name="connsiteX84" fmla="*/ 3727 w 8663"/>
              <a:gd name="connsiteY84" fmla="*/ 4063 h 4063"/>
              <a:gd name="connsiteX85" fmla="*/ 3727 w 8663"/>
              <a:gd name="connsiteY85" fmla="*/ 3981 h 4063"/>
              <a:gd name="connsiteX86" fmla="*/ 3783 w 8663"/>
              <a:gd name="connsiteY86" fmla="*/ 3981 h 4063"/>
              <a:gd name="connsiteX87" fmla="*/ 3783 w 8663"/>
              <a:gd name="connsiteY87" fmla="*/ 4063 h 4063"/>
              <a:gd name="connsiteX88" fmla="*/ 3966 w 8663"/>
              <a:gd name="connsiteY88" fmla="*/ 4063 h 4063"/>
              <a:gd name="connsiteX89" fmla="*/ 3966 w 8663"/>
              <a:gd name="connsiteY89" fmla="*/ 3882 h 4063"/>
              <a:gd name="connsiteX90" fmla="*/ 3884 w 8663"/>
              <a:gd name="connsiteY90" fmla="*/ 3882 h 4063"/>
              <a:gd name="connsiteX91" fmla="*/ 3884 w 8663"/>
              <a:gd name="connsiteY91" fmla="*/ 3809 h 4063"/>
              <a:gd name="connsiteX92" fmla="*/ 3964 w 8663"/>
              <a:gd name="connsiteY92" fmla="*/ 3809 h 4063"/>
              <a:gd name="connsiteX93" fmla="*/ 3964 w 8663"/>
              <a:gd name="connsiteY93" fmla="*/ 3597 h 4063"/>
              <a:gd name="connsiteX94" fmla="*/ 3835 w 8663"/>
              <a:gd name="connsiteY94" fmla="*/ 3597 h 4063"/>
              <a:gd name="connsiteX95" fmla="*/ 3835 w 8663"/>
              <a:gd name="connsiteY95" fmla="*/ 3489 h 4063"/>
              <a:gd name="connsiteX96" fmla="*/ 3865 w 8663"/>
              <a:gd name="connsiteY96" fmla="*/ 3489 h 4063"/>
              <a:gd name="connsiteX97" fmla="*/ 3865 w 8663"/>
              <a:gd name="connsiteY97" fmla="*/ 3550 h 4063"/>
              <a:gd name="connsiteX98" fmla="*/ 3949 w 8663"/>
              <a:gd name="connsiteY98" fmla="*/ 3550 h 4063"/>
              <a:gd name="connsiteX99" fmla="*/ 3949 w 8663"/>
              <a:gd name="connsiteY99" fmla="*/ 3468 h 4063"/>
              <a:gd name="connsiteX100" fmla="*/ 3887 w 8663"/>
              <a:gd name="connsiteY100" fmla="*/ 3468 h 4063"/>
              <a:gd name="connsiteX101" fmla="*/ 3887 w 8663"/>
              <a:gd name="connsiteY101" fmla="*/ 3411 h 4063"/>
              <a:gd name="connsiteX102" fmla="*/ 3947 w 8663"/>
              <a:gd name="connsiteY102" fmla="*/ 3411 h 4063"/>
              <a:gd name="connsiteX103" fmla="*/ 3947 w 8663"/>
              <a:gd name="connsiteY103" fmla="*/ 652 h 4063"/>
              <a:gd name="connsiteX104" fmla="*/ 3887 w 8663"/>
              <a:gd name="connsiteY104" fmla="*/ 652 h 4063"/>
              <a:gd name="connsiteX105" fmla="*/ 3887 w 8663"/>
              <a:gd name="connsiteY105" fmla="*/ 596 h 4063"/>
              <a:gd name="connsiteX106" fmla="*/ 3949 w 8663"/>
              <a:gd name="connsiteY106" fmla="*/ 596 h 4063"/>
              <a:gd name="connsiteX107" fmla="*/ 3949 w 8663"/>
              <a:gd name="connsiteY107" fmla="*/ 514 h 4063"/>
              <a:gd name="connsiteX108" fmla="*/ 3865 w 8663"/>
              <a:gd name="connsiteY108" fmla="*/ 514 h 4063"/>
              <a:gd name="connsiteX109" fmla="*/ 3865 w 8663"/>
              <a:gd name="connsiteY109" fmla="*/ 575 h 4063"/>
              <a:gd name="connsiteX110" fmla="*/ 3835 w 8663"/>
              <a:gd name="connsiteY110" fmla="*/ 575 h 4063"/>
              <a:gd name="connsiteX111" fmla="*/ 3835 w 8663"/>
              <a:gd name="connsiteY111" fmla="*/ 467 h 4063"/>
              <a:gd name="connsiteX112" fmla="*/ 3964 w 8663"/>
              <a:gd name="connsiteY112" fmla="*/ 467 h 4063"/>
              <a:gd name="connsiteX113" fmla="*/ 3964 w 8663"/>
              <a:gd name="connsiteY113" fmla="*/ 255 h 4063"/>
              <a:gd name="connsiteX114" fmla="*/ 3884 w 8663"/>
              <a:gd name="connsiteY114" fmla="*/ 255 h 4063"/>
              <a:gd name="connsiteX115" fmla="*/ 3884 w 8663"/>
              <a:gd name="connsiteY115" fmla="*/ 182 h 4063"/>
              <a:gd name="connsiteX116" fmla="*/ 3966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3405 w 8663"/>
              <a:gd name="connsiteY122" fmla="*/ 78 h 4063"/>
              <a:gd name="connsiteX123" fmla="*/ 3405 w 8663"/>
              <a:gd name="connsiteY123" fmla="*/ 37 h 4063"/>
              <a:gd name="connsiteX124" fmla="*/ 3446 w 8663"/>
              <a:gd name="connsiteY124" fmla="*/ 37 h 4063"/>
              <a:gd name="connsiteX125" fmla="*/ 3446 w 8663"/>
              <a:gd name="connsiteY125" fmla="*/ 78 h 4063"/>
              <a:gd name="connsiteX126" fmla="*/ 3405 w 8663"/>
              <a:gd name="connsiteY126" fmla="*/ 78 h 4063"/>
              <a:gd name="connsiteX127" fmla="*/ 3887 w 8663"/>
              <a:gd name="connsiteY127" fmla="*/ 3528 h 4063"/>
              <a:gd name="connsiteX128" fmla="*/ 3887 w 8663"/>
              <a:gd name="connsiteY128" fmla="*/ 3489 h 4063"/>
              <a:gd name="connsiteX129" fmla="*/ 3928 w 8663"/>
              <a:gd name="connsiteY129" fmla="*/ 3489 h 4063"/>
              <a:gd name="connsiteX130" fmla="*/ 3928 w 8663"/>
              <a:gd name="connsiteY130" fmla="*/ 3528 h 4063"/>
              <a:gd name="connsiteX131" fmla="*/ 3887 w 8663"/>
              <a:gd name="connsiteY131" fmla="*/ 3528 h 4063"/>
              <a:gd name="connsiteX132" fmla="*/ 3805 w 8663"/>
              <a:gd name="connsiteY132" fmla="*/ 4042 h 4063"/>
              <a:gd name="connsiteX133" fmla="*/ 3805 w 8663"/>
              <a:gd name="connsiteY133" fmla="*/ 3981 h 4063"/>
              <a:gd name="connsiteX134" fmla="*/ 3884 w 8663"/>
              <a:gd name="connsiteY134" fmla="*/ 3981 h 4063"/>
              <a:gd name="connsiteX135" fmla="*/ 3884 w 8663"/>
              <a:gd name="connsiteY135" fmla="*/ 3904 h 4063"/>
              <a:gd name="connsiteX136" fmla="*/ 3943 w 8663"/>
              <a:gd name="connsiteY136" fmla="*/ 3904 h 4063"/>
              <a:gd name="connsiteX137" fmla="*/ 3943 w 8663"/>
              <a:gd name="connsiteY137" fmla="*/ 4042 h 4063"/>
              <a:gd name="connsiteX138" fmla="*/ 3805 w 8663"/>
              <a:gd name="connsiteY138" fmla="*/ 4042 h 4063"/>
              <a:gd name="connsiteX139" fmla="*/ 3805 w 8663"/>
              <a:gd name="connsiteY139" fmla="*/ 3962 h 4063"/>
              <a:gd name="connsiteX140" fmla="*/ 3805 w 8663"/>
              <a:gd name="connsiteY140" fmla="*/ 3904 h 4063"/>
              <a:gd name="connsiteX141" fmla="*/ 3865 w 8663"/>
              <a:gd name="connsiteY141" fmla="*/ 3904 h 4063"/>
              <a:gd name="connsiteX142" fmla="*/ 3865 w 8663"/>
              <a:gd name="connsiteY142" fmla="*/ 3962 h 4063"/>
              <a:gd name="connsiteX143" fmla="*/ 3805 w 8663"/>
              <a:gd name="connsiteY143" fmla="*/ 3962 h 4063"/>
              <a:gd name="connsiteX144" fmla="*/ 3800 w 8663"/>
              <a:gd name="connsiteY144" fmla="*/ 3787 h 4063"/>
              <a:gd name="connsiteX145" fmla="*/ 3800 w 8663"/>
              <a:gd name="connsiteY145" fmla="*/ 3724 h 4063"/>
              <a:gd name="connsiteX146" fmla="*/ 3865 w 8663"/>
              <a:gd name="connsiteY146" fmla="*/ 3724 h 4063"/>
              <a:gd name="connsiteX147" fmla="*/ 3865 w 8663"/>
              <a:gd name="connsiteY147" fmla="*/ 3787 h 4063"/>
              <a:gd name="connsiteX148" fmla="*/ 3800 w 8663"/>
              <a:gd name="connsiteY148" fmla="*/ 3787 h 4063"/>
              <a:gd name="connsiteX149" fmla="*/ 3865 w 8663"/>
              <a:gd name="connsiteY149" fmla="*/ 3809 h 4063"/>
              <a:gd name="connsiteX150" fmla="*/ 3865 w 8663"/>
              <a:gd name="connsiteY150" fmla="*/ 3880 h 4063"/>
              <a:gd name="connsiteX151" fmla="*/ 3800 w 8663"/>
              <a:gd name="connsiteY151" fmla="*/ 3880 h 4063"/>
              <a:gd name="connsiteX152" fmla="*/ 3800 w 8663"/>
              <a:gd name="connsiteY152" fmla="*/ 3809 h 4063"/>
              <a:gd name="connsiteX153" fmla="*/ 3865 w 8663"/>
              <a:gd name="connsiteY153" fmla="*/ 3809 h 4063"/>
              <a:gd name="connsiteX154" fmla="*/ 3783 w 8663"/>
              <a:gd name="connsiteY154" fmla="*/ 3899 h 4063"/>
              <a:gd name="connsiteX155" fmla="*/ 3783 w 8663"/>
              <a:gd name="connsiteY155" fmla="*/ 3962 h 4063"/>
              <a:gd name="connsiteX156" fmla="*/ 3727 w 8663"/>
              <a:gd name="connsiteY156" fmla="*/ 3962 h 4063"/>
              <a:gd name="connsiteX157" fmla="*/ 3727 w 8663"/>
              <a:gd name="connsiteY157" fmla="*/ 3899 h 4063"/>
              <a:gd name="connsiteX158" fmla="*/ 3783 w 8663"/>
              <a:gd name="connsiteY158" fmla="*/ 3899 h 4063"/>
              <a:gd name="connsiteX159" fmla="*/ 3783 w 8663"/>
              <a:gd name="connsiteY159" fmla="*/ 3809 h 4063"/>
              <a:gd name="connsiteX160" fmla="*/ 3783 w 8663"/>
              <a:gd name="connsiteY160" fmla="*/ 3880 h 4063"/>
              <a:gd name="connsiteX161" fmla="*/ 3727 w 8663"/>
              <a:gd name="connsiteY161" fmla="*/ 3880 h 4063"/>
              <a:gd name="connsiteX162" fmla="*/ 3727 w 8663"/>
              <a:gd name="connsiteY162" fmla="*/ 3809 h 4063"/>
              <a:gd name="connsiteX163" fmla="*/ 3783 w 8663"/>
              <a:gd name="connsiteY163" fmla="*/ 3809 h 4063"/>
              <a:gd name="connsiteX164" fmla="*/ 3405 w 8663"/>
              <a:gd name="connsiteY164" fmla="*/ 4027 h 4063"/>
              <a:gd name="connsiteX165" fmla="*/ 3405 w 8663"/>
              <a:gd name="connsiteY165" fmla="*/ 3986 h 4063"/>
              <a:gd name="connsiteX166" fmla="*/ 3446 w 8663"/>
              <a:gd name="connsiteY166" fmla="*/ 3986 h 4063"/>
              <a:gd name="connsiteX167" fmla="*/ 3446 w 8663"/>
              <a:gd name="connsiteY167" fmla="*/ 4027 h 4063"/>
              <a:gd name="connsiteX168" fmla="*/ 3405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3727 w 8663"/>
              <a:gd name="connsiteY243" fmla="*/ 164 h 4063"/>
              <a:gd name="connsiteX244" fmla="*/ 3727 w 8663"/>
              <a:gd name="connsiteY244" fmla="*/ 102 h 4063"/>
              <a:gd name="connsiteX245" fmla="*/ 3783 w 8663"/>
              <a:gd name="connsiteY245" fmla="*/ 102 h 4063"/>
              <a:gd name="connsiteX246" fmla="*/ 3783 w 8663"/>
              <a:gd name="connsiteY246" fmla="*/ 164 h 4063"/>
              <a:gd name="connsiteX247" fmla="*/ 3727 w 8663"/>
              <a:gd name="connsiteY247" fmla="*/ 164 h 4063"/>
              <a:gd name="connsiteX248" fmla="*/ 3727 w 8663"/>
              <a:gd name="connsiteY248" fmla="*/ 255 h 4063"/>
              <a:gd name="connsiteX249" fmla="*/ 3727 w 8663"/>
              <a:gd name="connsiteY249" fmla="*/ 184 h 4063"/>
              <a:gd name="connsiteX250" fmla="*/ 3783 w 8663"/>
              <a:gd name="connsiteY250" fmla="*/ 184 h 4063"/>
              <a:gd name="connsiteX251" fmla="*/ 3783 w 8663"/>
              <a:gd name="connsiteY251" fmla="*/ 255 h 4063"/>
              <a:gd name="connsiteX252" fmla="*/ 3727 w 8663"/>
              <a:gd name="connsiteY252" fmla="*/ 255 h 4063"/>
              <a:gd name="connsiteX253" fmla="*/ 3865 w 8663"/>
              <a:gd name="connsiteY253" fmla="*/ 596 h 4063"/>
              <a:gd name="connsiteX254" fmla="*/ 3865 w 8663"/>
              <a:gd name="connsiteY254" fmla="*/ 674 h 4063"/>
              <a:gd name="connsiteX255" fmla="*/ 3925 w 8663"/>
              <a:gd name="connsiteY255" fmla="*/ 674 h 4063"/>
              <a:gd name="connsiteX256" fmla="*/ 3925 w 8663"/>
              <a:gd name="connsiteY256" fmla="*/ 3390 h 4063"/>
              <a:gd name="connsiteX257" fmla="*/ 3865 w 8663"/>
              <a:gd name="connsiteY257" fmla="*/ 3390 h 4063"/>
              <a:gd name="connsiteX258" fmla="*/ 3865 w 8663"/>
              <a:gd name="connsiteY258" fmla="*/ 3468 h 4063"/>
              <a:gd name="connsiteX259" fmla="*/ 3813 w 8663"/>
              <a:gd name="connsiteY259" fmla="*/ 3468 h 4063"/>
              <a:gd name="connsiteX260" fmla="*/ 3813 w 8663"/>
              <a:gd name="connsiteY260" fmla="*/ 3619 h 4063"/>
              <a:gd name="connsiteX261" fmla="*/ 3941 w 8663"/>
              <a:gd name="connsiteY261" fmla="*/ 3619 h 4063"/>
              <a:gd name="connsiteX262" fmla="*/ 3941 w 8663"/>
              <a:gd name="connsiteY262" fmla="*/ 3787 h 4063"/>
              <a:gd name="connsiteX263" fmla="*/ 3884 w 8663"/>
              <a:gd name="connsiteY263" fmla="*/ 3787 h 4063"/>
              <a:gd name="connsiteX264" fmla="*/ 3884 w 8663"/>
              <a:gd name="connsiteY264" fmla="*/ 3705 h 4063"/>
              <a:gd name="connsiteX265" fmla="*/ 3783 w 8663"/>
              <a:gd name="connsiteY265" fmla="*/ 3705 h 4063"/>
              <a:gd name="connsiteX266" fmla="*/ 3783 w 8663"/>
              <a:gd name="connsiteY266" fmla="*/ 3787 h 4063"/>
              <a:gd name="connsiteX267" fmla="*/ 3705 w 8663"/>
              <a:gd name="connsiteY267" fmla="*/ 3787 h 4063"/>
              <a:gd name="connsiteX268" fmla="*/ 3705 w 8663"/>
              <a:gd name="connsiteY268" fmla="*/ 3880 h 4063"/>
              <a:gd name="connsiteX269" fmla="*/ 3613 w 8663"/>
              <a:gd name="connsiteY269" fmla="*/ 3880 h 4063"/>
              <a:gd name="connsiteX270" fmla="*/ 3613 w 8663"/>
              <a:gd name="connsiteY270" fmla="*/ 3981 h 4063"/>
              <a:gd name="connsiteX271" fmla="*/ 3705 w 8663"/>
              <a:gd name="connsiteY271" fmla="*/ 3981 h 4063"/>
              <a:gd name="connsiteX272" fmla="*/ 3705 w 8663"/>
              <a:gd name="connsiteY272" fmla="*/ 4040 h 4063"/>
              <a:gd name="connsiteX273" fmla="*/ 3537 w 8663"/>
              <a:gd name="connsiteY273" fmla="*/ 4040 h 4063"/>
              <a:gd name="connsiteX274" fmla="*/ 3537 w 8663"/>
              <a:gd name="connsiteY274" fmla="*/ 3912 h 4063"/>
              <a:gd name="connsiteX275" fmla="*/ 3384 w 8663"/>
              <a:gd name="connsiteY275" fmla="*/ 3912 h 4063"/>
              <a:gd name="connsiteX276" fmla="*/ 3384 w 8663"/>
              <a:gd name="connsiteY276" fmla="*/ 3964 h 4063"/>
              <a:gd name="connsiteX277" fmla="*/ 3308 w 8663"/>
              <a:gd name="connsiteY277" fmla="*/ 3964 h 4063"/>
              <a:gd name="connsiteX278" fmla="*/ 3308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3308 w 8663"/>
              <a:gd name="connsiteY325" fmla="*/ 39 h 4063"/>
              <a:gd name="connsiteX326" fmla="*/ 3308 w 8663"/>
              <a:gd name="connsiteY326" fmla="*/ 100 h 4063"/>
              <a:gd name="connsiteX327" fmla="*/ 3384 w 8663"/>
              <a:gd name="connsiteY327" fmla="*/ 100 h 4063"/>
              <a:gd name="connsiteX328" fmla="*/ 3384 w 8663"/>
              <a:gd name="connsiteY328" fmla="*/ 151 h 4063"/>
              <a:gd name="connsiteX329" fmla="*/ 3537 w 8663"/>
              <a:gd name="connsiteY329" fmla="*/ 151 h 4063"/>
              <a:gd name="connsiteX330" fmla="*/ 3537 w 8663"/>
              <a:gd name="connsiteY330" fmla="*/ 24 h 4063"/>
              <a:gd name="connsiteX331" fmla="*/ 3705 w 8663"/>
              <a:gd name="connsiteY331" fmla="*/ 24 h 4063"/>
              <a:gd name="connsiteX332" fmla="*/ 3705 w 8663"/>
              <a:gd name="connsiteY332" fmla="*/ 82 h 4063"/>
              <a:gd name="connsiteX333" fmla="*/ 3613 w 8663"/>
              <a:gd name="connsiteY333" fmla="*/ 82 h 4063"/>
              <a:gd name="connsiteX334" fmla="*/ 3613 w 8663"/>
              <a:gd name="connsiteY334" fmla="*/ 184 h 4063"/>
              <a:gd name="connsiteX335" fmla="*/ 3705 w 8663"/>
              <a:gd name="connsiteY335" fmla="*/ 184 h 4063"/>
              <a:gd name="connsiteX336" fmla="*/ 3705 w 8663"/>
              <a:gd name="connsiteY336" fmla="*/ 277 h 4063"/>
              <a:gd name="connsiteX337" fmla="*/ 3783 w 8663"/>
              <a:gd name="connsiteY337" fmla="*/ 277 h 4063"/>
              <a:gd name="connsiteX338" fmla="*/ 3783 w 8663"/>
              <a:gd name="connsiteY338" fmla="*/ 359 h 4063"/>
              <a:gd name="connsiteX339" fmla="*/ 3884 w 8663"/>
              <a:gd name="connsiteY339" fmla="*/ 359 h 4063"/>
              <a:gd name="connsiteX340" fmla="*/ 3884 w 8663"/>
              <a:gd name="connsiteY340" fmla="*/ 277 h 4063"/>
              <a:gd name="connsiteX341" fmla="*/ 3941 w 8663"/>
              <a:gd name="connsiteY341" fmla="*/ 277 h 4063"/>
              <a:gd name="connsiteX342" fmla="*/ 3941 w 8663"/>
              <a:gd name="connsiteY342" fmla="*/ 445 h 4063"/>
              <a:gd name="connsiteX343" fmla="*/ 3813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3384 w 8663"/>
              <a:gd name="connsiteY13" fmla="*/ 78 h 4063"/>
              <a:gd name="connsiteX14" fmla="*/ 3330 w 8663"/>
              <a:gd name="connsiteY14" fmla="*/ 78 h 4063"/>
              <a:gd name="connsiteX15" fmla="*/ 3330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3330 w 8663"/>
              <a:gd name="connsiteY74" fmla="*/ 4046 h 4063"/>
              <a:gd name="connsiteX75" fmla="*/ 3330 w 8663"/>
              <a:gd name="connsiteY75" fmla="*/ 3986 h 4063"/>
              <a:gd name="connsiteX76" fmla="*/ 3384 w 8663"/>
              <a:gd name="connsiteY76" fmla="*/ 3986 h 4063"/>
              <a:gd name="connsiteX77" fmla="*/ 3384 w 8663"/>
              <a:gd name="connsiteY77" fmla="*/ 4048 h 4063"/>
              <a:gd name="connsiteX78" fmla="*/ 3468 w 8663"/>
              <a:gd name="connsiteY78" fmla="*/ 4048 h 4063"/>
              <a:gd name="connsiteX79" fmla="*/ 3468 w 8663"/>
              <a:gd name="connsiteY79" fmla="*/ 3964 h 4063"/>
              <a:gd name="connsiteX80" fmla="*/ 3405 w 8663"/>
              <a:gd name="connsiteY80" fmla="*/ 3964 h 4063"/>
              <a:gd name="connsiteX81" fmla="*/ 3405 w 8663"/>
              <a:gd name="connsiteY81" fmla="*/ 3934 h 4063"/>
              <a:gd name="connsiteX82" fmla="*/ 3515 w 8663"/>
              <a:gd name="connsiteY82" fmla="*/ 3934 h 4063"/>
              <a:gd name="connsiteX83" fmla="*/ 3515 w 8663"/>
              <a:gd name="connsiteY83" fmla="*/ 4063 h 4063"/>
              <a:gd name="connsiteX84" fmla="*/ 3727 w 8663"/>
              <a:gd name="connsiteY84" fmla="*/ 4063 h 4063"/>
              <a:gd name="connsiteX85" fmla="*/ 3727 w 8663"/>
              <a:gd name="connsiteY85" fmla="*/ 3981 h 4063"/>
              <a:gd name="connsiteX86" fmla="*/ 3783 w 8663"/>
              <a:gd name="connsiteY86" fmla="*/ 3981 h 4063"/>
              <a:gd name="connsiteX87" fmla="*/ 3783 w 8663"/>
              <a:gd name="connsiteY87" fmla="*/ 4063 h 4063"/>
              <a:gd name="connsiteX88" fmla="*/ 3966 w 8663"/>
              <a:gd name="connsiteY88" fmla="*/ 4063 h 4063"/>
              <a:gd name="connsiteX89" fmla="*/ 3966 w 8663"/>
              <a:gd name="connsiteY89" fmla="*/ 3882 h 4063"/>
              <a:gd name="connsiteX90" fmla="*/ 3884 w 8663"/>
              <a:gd name="connsiteY90" fmla="*/ 3882 h 4063"/>
              <a:gd name="connsiteX91" fmla="*/ 3884 w 8663"/>
              <a:gd name="connsiteY91" fmla="*/ 3809 h 4063"/>
              <a:gd name="connsiteX92" fmla="*/ 3964 w 8663"/>
              <a:gd name="connsiteY92" fmla="*/ 3809 h 4063"/>
              <a:gd name="connsiteX93" fmla="*/ 3964 w 8663"/>
              <a:gd name="connsiteY93" fmla="*/ 3597 h 4063"/>
              <a:gd name="connsiteX94" fmla="*/ 3835 w 8663"/>
              <a:gd name="connsiteY94" fmla="*/ 3597 h 4063"/>
              <a:gd name="connsiteX95" fmla="*/ 3835 w 8663"/>
              <a:gd name="connsiteY95" fmla="*/ 3489 h 4063"/>
              <a:gd name="connsiteX96" fmla="*/ 3865 w 8663"/>
              <a:gd name="connsiteY96" fmla="*/ 3489 h 4063"/>
              <a:gd name="connsiteX97" fmla="*/ 3865 w 8663"/>
              <a:gd name="connsiteY97" fmla="*/ 3550 h 4063"/>
              <a:gd name="connsiteX98" fmla="*/ 3949 w 8663"/>
              <a:gd name="connsiteY98" fmla="*/ 3550 h 4063"/>
              <a:gd name="connsiteX99" fmla="*/ 3949 w 8663"/>
              <a:gd name="connsiteY99" fmla="*/ 3468 h 4063"/>
              <a:gd name="connsiteX100" fmla="*/ 3887 w 8663"/>
              <a:gd name="connsiteY100" fmla="*/ 3468 h 4063"/>
              <a:gd name="connsiteX101" fmla="*/ 3887 w 8663"/>
              <a:gd name="connsiteY101" fmla="*/ 3411 h 4063"/>
              <a:gd name="connsiteX102" fmla="*/ 3947 w 8663"/>
              <a:gd name="connsiteY102" fmla="*/ 3411 h 4063"/>
              <a:gd name="connsiteX103" fmla="*/ 3947 w 8663"/>
              <a:gd name="connsiteY103" fmla="*/ 652 h 4063"/>
              <a:gd name="connsiteX104" fmla="*/ 3887 w 8663"/>
              <a:gd name="connsiteY104" fmla="*/ 652 h 4063"/>
              <a:gd name="connsiteX105" fmla="*/ 3887 w 8663"/>
              <a:gd name="connsiteY105" fmla="*/ 596 h 4063"/>
              <a:gd name="connsiteX106" fmla="*/ 3949 w 8663"/>
              <a:gd name="connsiteY106" fmla="*/ 596 h 4063"/>
              <a:gd name="connsiteX107" fmla="*/ 3949 w 8663"/>
              <a:gd name="connsiteY107" fmla="*/ 514 h 4063"/>
              <a:gd name="connsiteX108" fmla="*/ 3865 w 8663"/>
              <a:gd name="connsiteY108" fmla="*/ 514 h 4063"/>
              <a:gd name="connsiteX109" fmla="*/ 3865 w 8663"/>
              <a:gd name="connsiteY109" fmla="*/ 575 h 4063"/>
              <a:gd name="connsiteX110" fmla="*/ 3835 w 8663"/>
              <a:gd name="connsiteY110" fmla="*/ 575 h 4063"/>
              <a:gd name="connsiteX111" fmla="*/ 3835 w 8663"/>
              <a:gd name="connsiteY111" fmla="*/ 467 h 4063"/>
              <a:gd name="connsiteX112" fmla="*/ 3964 w 8663"/>
              <a:gd name="connsiteY112" fmla="*/ 467 h 4063"/>
              <a:gd name="connsiteX113" fmla="*/ 3964 w 8663"/>
              <a:gd name="connsiteY113" fmla="*/ 255 h 4063"/>
              <a:gd name="connsiteX114" fmla="*/ 3884 w 8663"/>
              <a:gd name="connsiteY114" fmla="*/ 255 h 4063"/>
              <a:gd name="connsiteX115" fmla="*/ 3884 w 8663"/>
              <a:gd name="connsiteY115" fmla="*/ 182 h 4063"/>
              <a:gd name="connsiteX116" fmla="*/ 3966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3405 w 8663"/>
              <a:gd name="connsiteY122" fmla="*/ 78 h 4063"/>
              <a:gd name="connsiteX123" fmla="*/ 3405 w 8663"/>
              <a:gd name="connsiteY123" fmla="*/ 37 h 4063"/>
              <a:gd name="connsiteX124" fmla="*/ 3446 w 8663"/>
              <a:gd name="connsiteY124" fmla="*/ 37 h 4063"/>
              <a:gd name="connsiteX125" fmla="*/ 3446 w 8663"/>
              <a:gd name="connsiteY125" fmla="*/ 78 h 4063"/>
              <a:gd name="connsiteX126" fmla="*/ 3405 w 8663"/>
              <a:gd name="connsiteY126" fmla="*/ 78 h 4063"/>
              <a:gd name="connsiteX127" fmla="*/ 3887 w 8663"/>
              <a:gd name="connsiteY127" fmla="*/ 3528 h 4063"/>
              <a:gd name="connsiteX128" fmla="*/ 3887 w 8663"/>
              <a:gd name="connsiteY128" fmla="*/ 3489 h 4063"/>
              <a:gd name="connsiteX129" fmla="*/ 3928 w 8663"/>
              <a:gd name="connsiteY129" fmla="*/ 3489 h 4063"/>
              <a:gd name="connsiteX130" fmla="*/ 3928 w 8663"/>
              <a:gd name="connsiteY130" fmla="*/ 3528 h 4063"/>
              <a:gd name="connsiteX131" fmla="*/ 3887 w 8663"/>
              <a:gd name="connsiteY131" fmla="*/ 3528 h 4063"/>
              <a:gd name="connsiteX132" fmla="*/ 3805 w 8663"/>
              <a:gd name="connsiteY132" fmla="*/ 4042 h 4063"/>
              <a:gd name="connsiteX133" fmla="*/ 3805 w 8663"/>
              <a:gd name="connsiteY133" fmla="*/ 3981 h 4063"/>
              <a:gd name="connsiteX134" fmla="*/ 3884 w 8663"/>
              <a:gd name="connsiteY134" fmla="*/ 3981 h 4063"/>
              <a:gd name="connsiteX135" fmla="*/ 3884 w 8663"/>
              <a:gd name="connsiteY135" fmla="*/ 3904 h 4063"/>
              <a:gd name="connsiteX136" fmla="*/ 3943 w 8663"/>
              <a:gd name="connsiteY136" fmla="*/ 3904 h 4063"/>
              <a:gd name="connsiteX137" fmla="*/ 3943 w 8663"/>
              <a:gd name="connsiteY137" fmla="*/ 4042 h 4063"/>
              <a:gd name="connsiteX138" fmla="*/ 3805 w 8663"/>
              <a:gd name="connsiteY138" fmla="*/ 4042 h 4063"/>
              <a:gd name="connsiteX139" fmla="*/ 3805 w 8663"/>
              <a:gd name="connsiteY139" fmla="*/ 3962 h 4063"/>
              <a:gd name="connsiteX140" fmla="*/ 3805 w 8663"/>
              <a:gd name="connsiteY140" fmla="*/ 3904 h 4063"/>
              <a:gd name="connsiteX141" fmla="*/ 3865 w 8663"/>
              <a:gd name="connsiteY141" fmla="*/ 3904 h 4063"/>
              <a:gd name="connsiteX142" fmla="*/ 3865 w 8663"/>
              <a:gd name="connsiteY142" fmla="*/ 3962 h 4063"/>
              <a:gd name="connsiteX143" fmla="*/ 3805 w 8663"/>
              <a:gd name="connsiteY143" fmla="*/ 3962 h 4063"/>
              <a:gd name="connsiteX144" fmla="*/ 3800 w 8663"/>
              <a:gd name="connsiteY144" fmla="*/ 3787 h 4063"/>
              <a:gd name="connsiteX145" fmla="*/ 3800 w 8663"/>
              <a:gd name="connsiteY145" fmla="*/ 3724 h 4063"/>
              <a:gd name="connsiteX146" fmla="*/ 3865 w 8663"/>
              <a:gd name="connsiteY146" fmla="*/ 3724 h 4063"/>
              <a:gd name="connsiteX147" fmla="*/ 3865 w 8663"/>
              <a:gd name="connsiteY147" fmla="*/ 3787 h 4063"/>
              <a:gd name="connsiteX148" fmla="*/ 3800 w 8663"/>
              <a:gd name="connsiteY148" fmla="*/ 3787 h 4063"/>
              <a:gd name="connsiteX149" fmla="*/ 3865 w 8663"/>
              <a:gd name="connsiteY149" fmla="*/ 3809 h 4063"/>
              <a:gd name="connsiteX150" fmla="*/ 3865 w 8663"/>
              <a:gd name="connsiteY150" fmla="*/ 3880 h 4063"/>
              <a:gd name="connsiteX151" fmla="*/ 3800 w 8663"/>
              <a:gd name="connsiteY151" fmla="*/ 3880 h 4063"/>
              <a:gd name="connsiteX152" fmla="*/ 3800 w 8663"/>
              <a:gd name="connsiteY152" fmla="*/ 3809 h 4063"/>
              <a:gd name="connsiteX153" fmla="*/ 3865 w 8663"/>
              <a:gd name="connsiteY153" fmla="*/ 3809 h 4063"/>
              <a:gd name="connsiteX154" fmla="*/ 3783 w 8663"/>
              <a:gd name="connsiteY154" fmla="*/ 3899 h 4063"/>
              <a:gd name="connsiteX155" fmla="*/ 3783 w 8663"/>
              <a:gd name="connsiteY155" fmla="*/ 3962 h 4063"/>
              <a:gd name="connsiteX156" fmla="*/ 3727 w 8663"/>
              <a:gd name="connsiteY156" fmla="*/ 3962 h 4063"/>
              <a:gd name="connsiteX157" fmla="*/ 3727 w 8663"/>
              <a:gd name="connsiteY157" fmla="*/ 3899 h 4063"/>
              <a:gd name="connsiteX158" fmla="*/ 3783 w 8663"/>
              <a:gd name="connsiteY158" fmla="*/ 3899 h 4063"/>
              <a:gd name="connsiteX159" fmla="*/ 3783 w 8663"/>
              <a:gd name="connsiteY159" fmla="*/ 3809 h 4063"/>
              <a:gd name="connsiteX160" fmla="*/ 3783 w 8663"/>
              <a:gd name="connsiteY160" fmla="*/ 3880 h 4063"/>
              <a:gd name="connsiteX161" fmla="*/ 3727 w 8663"/>
              <a:gd name="connsiteY161" fmla="*/ 3880 h 4063"/>
              <a:gd name="connsiteX162" fmla="*/ 3727 w 8663"/>
              <a:gd name="connsiteY162" fmla="*/ 3809 h 4063"/>
              <a:gd name="connsiteX163" fmla="*/ 3783 w 8663"/>
              <a:gd name="connsiteY163" fmla="*/ 3809 h 4063"/>
              <a:gd name="connsiteX164" fmla="*/ 3405 w 8663"/>
              <a:gd name="connsiteY164" fmla="*/ 4027 h 4063"/>
              <a:gd name="connsiteX165" fmla="*/ 3405 w 8663"/>
              <a:gd name="connsiteY165" fmla="*/ 3986 h 4063"/>
              <a:gd name="connsiteX166" fmla="*/ 3446 w 8663"/>
              <a:gd name="connsiteY166" fmla="*/ 3986 h 4063"/>
              <a:gd name="connsiteX167" fmla="*/ 3446 w 8663"/>
              <a:gd name="connsiteY167" fmla="*/ 4027 h 4063"/>
              <a:gd name="connsiteX168" fmla="*/ 3405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3727 w 8663"/>
              <a:gd name="connsiteY243" fmla="*/ 164 h 4063"/>
              <a:gd name="connsiteX244" fmla="*/ 3727 w 8663"/>
              <a:gd name="connsiteY244" fmla="*/ 102 h 4063"/>
              <a:gd name="connsiteX245" fmla="*/ 3783 w 8663"/>
              <a:gd name="connsiteY245" fmla="*/ 102 h 4063"/>
              <a:gd name="connsiteX246" fmla="*/ 3783 w 8663"/>
              <a:gd name="connsiteY246" fmla="*/ 164 h 4063"/>
              <a:gd name="connsiteX247" fmla="*/ 3727 w 8663"/>
              <a:gd name="connsiteY247" fmla="*/ 164 h 4063"/>
              <a:gd name="connsiteX248" fmla="*/ 3727 w 8663"/>
              <a:gd name="connsiteY248" fmla="*/ 255 h 4063"/>
              <a:gd name="connsiteX249" fmla="*/ 3727 w 8663"/>
              <a:gd name="connsiteY249" fmla="*/ 184 h 4063"/>
              <a:gd name="connsiteX250" fmla="*/ 3783 w 8663"/>
              <a:gd name="connsiteY250" fmla="*/ 184 h 4063"/>
              <a:gd name="connsiteX251" fmla="*/ 3783 w 8663"/>
              <a:gd name="connsiteY251" fmla="*/ 255 h 4063"/>
              <a:gd name="connsiteX252" fmla="*/ 3727 w 8663"/>
              <a:gd name="connsiteY252" fmla="*/ 255 h 4063"/>
              <a:gd name="connsiteX253" fmla="*/ 3865 w 8663"/>
              <a:gd name="connsiteY253" fmla="*/ 596 h 4063"/>
              <a:gd name="connsiteX254" fmla="*/ 3865 w 8663"/>
              <a:gd name="connsiteY254" fmla="*/ 674 h 4063"/>
              <a:gd name="connsiteX255" fmla="*/ 3925 w 8663"/>
              <a:gd name="connsiteY255" fmla="*/ 674 h 4063"/>
              <a:gd name="connsiteX256" fmla="*/ 3925 w 8663"/>
              <a:gd name="connsiteY256" fmla="*/ 3390 h 4063"/>
              <a:gd name="connsiteX257" fmla="*/ 3865 w 8663"/>
              <a:gd name="connsiteY257" fmla="*/ 3390 h 4063"/>
              <a:gd name="connsiteX258" fmla="*/ 3865 w 8663"/>
              <a:gd name="connsiteY258" fmla="*/ 3468 h 4063"/>
              <a:gd name="connsiteX259" fmla="*/ 3813 w 8663"/>
              <a:gd name="connsiteY259" fmla="*/ 3468 h 4063"/>
              <a:gd name="connsiteX260" fmla="*/ 3813 w 8663"/>
              <a:gd name="connsiteY260" fmla="*/ 3619 h 4063"/>
              <a:gd name="connsiteX261" fmla="*/ 3941 w 8663"/>
              <a:gd name="connsiteY261" fmla="*/ 3619 h 4063"/>
              <a:gd name="connsiteX262" fmla="*/ 3941 w 8663"/>
              <a:gd name="connsiteY262" fmla="*/ 3787 h 4063"/>
              <a:gd name="connsiteX263" fmla="*/ 3884 w 8663"/>
              <a:gd name="connsiteY263" fmla="*/ 3787 h 4063"/>
              <a:gd name="connsiteX264" fmla="*/ 3884 w 8663"/>
              <a:gd name="connsiteY264" fmla="*/ 3705 h 4063"/>
              <a:gd name="connsiteX265" fmla="*/ 3783 w 8663"/>
              <a:gd name="connsiteY265" fmla="*/ 3705 h 4063"/>
              <a:gd name="connsiteX266" fmla="*/ 3783 w 8663"/>
              <a:gd name="connsiteY266" fmla="*/ 3787 h 4063"/>
              <a:gd name="connsiteX267" fmla="*/ 3705 w 8663"/>
              <a:gd name="connsiteY267" fmla="*/ 3787 h 4063"/>
              <a:gd name="connsiteX268" fmla="*/ 3705 w 8663"/>
              <a:gd name="connsiteY268" fmla="*/ 3880 h 4063"/>
              <a:gd name="connsiteX269" fmla="*/ 3613 w 8663"/>
              <a:gd name="connsiteY269" fmla="*/ 3880 h 4063"/>
              <a:gd name="connsiteX270" fmla="*/ 3613 w 8663"/>
              <a:gd name="connsiteY270" fmla="*/ 3981 h 4063"/>
              <a:gd name="connsiteX271" fmla="*/ 3705 w 8663"/>
              <a:gd name="connsiteY271" fmla="*/ 3981 h 4063"/>
              <a:gd name="connsiteX272" fmla="*/ 3705 w 8663"/>
              <a:gd name="connsiteY272" fmla="*/ 4040 h 4063"/>
              <a:gd name="connsiteX273" fmla="*/ 3537 w 8663"/>
              <a:gd name="connsiteY273" fmla="*/ 4040 h 4063"/>
              <a:gd name="connsiteX274" fmla="*/ 3537 w 8663"/>
              <a:gd name="connsiteY274" fmla="*/ 3912 h 4063"/>
              <a:gd name="connsiteX275" fmla="*/ 3384 w 8663"/>
              <a:gd name="connsiteY275" fmla="*/ 3912 h 4063"/>
              <a:gd name="connsiteX276" fmla="*/ 3384 w 8663"/>
              <a:gd name="connsiteY276" fmla="*/ 3964 h 4063"/>
              <a:gd name="connsiteX277" fmla="*/ 3308 w 8663"/>
              <a:gd name="connsiteY277" fmla="*/ 3964 h 4063"/>
              <a:gd name="connsiteX278" fmla="*/ 3308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3308 w 8663"/>
              <a:gd name="connsiteY325" fmla="*/ 39 h 4063"/>
              <a:gd name="connsiteX326" fmla="*/ 3308 w 8663"/>
              <a:gd name="connsiteY326" fmla="*/ 100 h 4063"/>
              <a:gd name="connsiteX327" fmla="*/ 3384 w 8663"/>
              <a:gd name="connsiteY327" fmla="*/ 100 h 4063"/>
              <a:gd name="connsiteX328" fmla="*/ 3384 w 8663"/>
              <a:gd name="connsiteY328" fmla="*/ 151 h 4063"/>
              <a:gd name="connsiteX329" fmla="*/ 3537 w 8663"/>
              <a:gd name="connsiteY329" fmla="*/ 151 h 4063"/>
              <a:gd name="connsiteX330" fmla="*/ 3537 w 8663"/>
              <a:gd name="connsiteY330" fmla="*/ 24 h 4063"/>
              <a:gd name="connsiteX331" fmla="*/ 3705 w 8663"/>
              <a:gd name="connsiteY331" fmla="*/ 24 h 4063"/>
              <a:gd name="connsiteX332" fmla="*/ 3705 w 8663"/>
              <a:gd name="connsiteY332" fmla="*/ 82 h 4063"/>
              <a:gd name="connsiteX333" fmla="*/ 3613 w 8663"/>
              <a:gd name="connsiteY333" fmla="*/ 82 h 4063"/>
              <a:gd name="connsiteX334" fmla="*/ 3613 w 8663"/>
              <a:gd name="connsiteY334" fmla="*/ 184 h 4063"/>
              <a:gd name="connsiteX335" fmla="*/ 3705 w 8663"/>
              <a:gd name="connsiteY335" fmla="*/ 184 h 4063"/>
              <a:gd name="connsiteX336" fmla="*/ 3705 w 8663"/>
              <a:gd name="connsiteY336" fmla="*/ 277 h 4063"/>
              <a:gd name="connsiteX337" fmla="*/ 3783 w 8663"/>
              <a:gd name="connsiteY337" fmla="*/ 277 h 4063"/>
              <a:gd name="connsiteX338" fmla="*/ 3783 w 8663"/>
              <a:gd name="connsiteY338" fmla="*/ 359 h 4063"/>
              <a:gd name="connsiteX339" fmla="*/ 3884 w 8663"/>
              <a:gd name="connsiteY339" fmla="*/ 359 h 4063"/>
              <a:gd name="connsiteX340" fmla="*/ 3884 w 8663"/>
              <a:gd name="connsiteY340" fmla="*/ 277 h 4063"/>
              <a:gd name="connsiteX341" fmla="*/ 3941 w 8663"/>
              <a:gd name="connsiteY341" fmla="*/ 277 h 4063"/>
              <a:gd name="connsiteX342" fmla="*/ 3941 w 8663"/>
              <a:gd name="connsiteY342" fmla="*/ 445 h 4063"/>
              <a:gd name="connsiteX343" fmla="*/ 3813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3330 w 8663"/>
              <a:gd name="connsiteY14" fmla="*/ 78 h 4063"/>
              <a:gd name="connsiteX15" fmla="*/ 3330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3330 w 8663"/>
              <a:gd name="connsiteY74" fmla="*/ 4046 h 4063"/>
              <a:gd name="connsiteX75" fmla="*/ 3330 w 8663"/>
              <a:gd name="connsiteY75" fmla="*/ 3986 h 4063"/>
              <a:gd name="connsiteX76" fmla="*/ 3384 w 8663"/>
              <a:gd name="connsiteY76" fmla="*/ 3986 h 4063"/>
              <a:gd name="connsiteX77" fmla="*/ 3384 w 8663"/>
              <a:gd name="connsiteY77" fmla="*/ 4048 h 4063"/>
              <a:gd name="connsiteX78" fmla="*/ 3468 w 8663"/>
              <a:gd name="connsiteY78" fmla="*/ 4048 h 4063"/>
              <a:gd name="connsiteX79" fmla="*/ 3468 w 8663"/>
              <a:gd name="connsiteY79" fmla="*/ 3964 h 4063"/>
              <a:gd name="connsiteX80" fmla="*/ 3405 w 8663"/>
              <a:gd name="connsiteY80" fmla="*/ 3964 h 4063"/>
              <a:gd name="connsiteX81" fmla="*/ 3405 w 8663"/>
              <a:gd name="connsiteY81" fmla="*/ 3934 h 4063"/>
              <a:gd name="connsiteX82" fmla="*/ 3515 w 8663"/>
              <a:gd name="connsiteY82" fmla="*/ 3934 h 4063"/>
              <a:gd name="connsiteX83" fmla="*/ 3515 w 8663"/>
              <a:gd name="connsiteY83" fmla="*/ 4063 h 4063"/>
              <a:gd name="connsiteX84" fmla="*/ 3727 w 8663"/>
              <a:gd name="connsiteY84" fmla="*/ 4063 h 4063"/>
              <a:gd name="connsiteX85" fmla="*/ 3727 w 8663"/>
              <a:gd name="connsiteY85" fmla="*/ 3981 h 4063"/>
              <a:gd name="connsiteX86" fmla="*/ 3783 w 8663"/>
              <a:gd name="connsiteY86" fmla="*/ 3981 h 4063"/>
              <a:gd name="connsiteX87" fmla="*/ 3783 w 8663"/>
              <a:gd name="connsiteY87" fmla="*/ 4063 h 4063"/>
              <a:gd name="connsiteX88" fmla="*/ 3966 w 8663"/>
              <a:gd name="connsiteY88" fmla="*/ 4063 h 4063"/>
              <a:gd name="connsiteX89" fmla="*/ 3966 w 8663"/>
              <a:gd name="connsiteY89" fmla="*/ 3882 h 4063"/>
              <a:gd name="connsiteX90" fmla="*/ 3884 w 8663"/>
              <a:gd name="connsiteY90" fmla="*/ 3882 h 4063"/>
              <a:gd name="connsiteX91" fmla="*/ 3884 w 8663"/>
              <a:gd name="connsiteY91" fmla="*/ 3809 h 4063"/>
              <a:gd name="connsiteX92" fmla="*/ 3964 w 8663"/>
              <a:gd name="connsiteY92" fmla="*/ 3809 h 4063"/>
              <a:gd name="connsiteX93" fmla="*/ 3964 w 8663"/>
              <a:gd name="connsiteY93" fmla="*/ 3597 h 4063"/>
              <a:gd name="connsiteX94" fmla="*/ 3835 w 8663"/>
              <a:gd name="connsiteY94" fmla="*/ 3597 h 4063"/>
              <a:gd name="connsiteX95" fmla="*/ 3835 w 8663"/>
              <a:gd name="connsiteY95" fmla="*/ 3489 h 4063"/>
              <a:gd name="connsiteX96" fmla="*/ 3865 w 8663"/>
              <a:gd name="connsiteY96" fmla="*/ 3489 h 4063"/>
              <a:gd name="connsiteX97" fmla="*/ 3865 w 8663"/>
              <a:gd name="connsiteY97" fmla="*/ 3550 h 4063"/>
              <a:gd name="connsiteX98" fmla="*/ 3949 w 8663"/>
              <a:gd name="connsiteY98" fmla="*/ 3550 h 4063"/>
              <a:gd name="connsiteX99" fmla="*/ 3949 w 8663"/>
              <a:gd name="connsiteY99" fmla="*/ 3468 h 4063"/>
              <a:gd name="connsiteX100" fmla="*/ 3887 w 8663"/>
              <a:gd name="connsiteY100" fmla="*/ 3468 h 4063"/>
              <a:gd name="connsiteX101" fmla="*/ 3887 w 8663"/>
              <a:gd name="connsiteY101" fmla="*/ 3411 h 4063"/>
              <a:gd name="connsiteX102" fmla="*/ 3947 w 8663"/>
              <a:gd name="connsiteY102" fmla="*/ 3411 h 4063"/>
              <a:gd name="connsiteX103" fmla="*/ 3947 w 8663"/>
              <a:gd name="connsiteY103" fmla="*/ 652 h 4063"/>
              <a:gd name="connsiteX104" fmla="*/ 3887 w 8663"/>
              <a:gd name="connsiteY104" fmla="*/ 652 h 4063"/>
              <a:gd name="connsiteX105" fmla="*/ 3887 w 8663"/>
              <a:gd name="connsiteY105" fmla="*/ 596 h 4063"/>
              <a:gd name="connsiteX106" fmla="*/ 3949 w 8663"/>
              <a:gd name="connsiteY106" fmla="*/ 596 h 4063"/>
              <a:gd name="connsiteX107" fmla="*/ 3949 w 8663"/>
              <a:gd name="connsiteY107" fmla="*/ 514 h 4063"/>
              <a:gd name="connsiteX108" fmla="*/ 3865 w 8663"/>
              <a:gd name="connsiteY108" fmla="*/ 514 h 4063"/>
              <a:gd name="connsiteX109" fmla="*/ 3865 w 8663"/>
              <a:gd name="connsiteY109" fmla="*/ 575 h 4063"/>
              <a:gd name="connsiteX110" fmla="*/ 3835 w 8663"/>
              <a:gd name="connsiteY110" fmla="*/ 575 h 4063"/>
              <a:gd name="connsiteX111" fmla="*/ 3835 w 8663"/>
              <a:gd name="connsiteY111" fmla="*/ 467 h 4063"/>
              <a:gd name="connsiteX112" fmla="*/ 3964 w 8663"/>
              <a:gd name="connsiteY112" fmla="*/ 467 h 4063"/>
              <a:gd name="connsiteX113" fmla="*/ 3964 w 8663"/>
              <a:gd name="connsiteY113" fmla="*/ 255 h 4063"/>
              <a:gd name="connsiteX114" fmla="*/ 3884 w 8663"/>
              <a:gd name="connsiteY114" fmla="*/ 255 h 4063"/>
              <a:gd name="connsiteX115" fmla="*/ 3884 w 8663"/>
              <a:gd name="connsiteY115" fmla="*/ 182 h 4063"/>
              <a:gd name="connsiteX116" fmla="*/ 3966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3405 w 8663"/>
              <a:gd name="connsiteY122" fmla="*/ 78 h 4063"/>
              <a:gd name="connsiteX123" fmla="*/ 3405 w 8663"/>
              <a:gd name="connsiteY123" fmla="*/ 37 h 4063"/>
              <a:gd name="connsiteX124" fmla="*/ 3446 w 8663"/>
              <a:gd name="connsiteY124" fmla="*/ 37 h 4063"/>
              <a:gd name="connsiteX125" fmla="*/ 3446 w 8663"/>
              <a:gd name="connsiteY125" fmla="*/ 78 h 4063"/>
              <a:gd name="connsiteX126" fmla="*/ 3405 w 8663"/>
              <a:gd name="connsiteY126" fmla="*/ 78 h 4063"/>
              <a:gd name="connsiteX127" fmla="*/ 3887 w 8663"/>
              <a:gd name="connsiteY127" fmla="*/ 3528 h 4063"/>
              <a:gd name="connsiteX128" fmla="*/ 3887 w 8663"/>
              <a:gd name="connsiteY128" fmla="*/ 3489 h 4063"/>
              <a:gd name="connsiteX129" fmla="*/ 3928 w 8663"/>
              <a:gd name="connsiteY129" fmla="*/ 3489 h 4063"/>
              <a:gd name="connsiteX130" fmla="*/ 3928 w 8663"/>
              <a:gd name="connsiteY130" fmla="*/ 3528 h 4063"/>
              <a:gd name="connsiteX131" fmla="*/ 3887 w 8663"/>
              <a:gd name="connsiteY131" fmla="*/ 3528 h 4063"/>
              <a:gd name="connsiteX132" fmla="*/ 3805 w 8663"/>
              <a:gd name="connsiteY132" fmla="*/ 4042 h 4063"/>
              <a:gd name="connsiteX133" fmla="*/ 3805 w 8663"/>
              <a:gd name="connsiteY133" fmla="*/ 3981 h 4063"/>
              <a:gd name="connsiteX134" fmla="*/ 3884 w 8663"/>
              <a:gd name="connsiteY134" fmla="*/ 3981 h 4063"/>
              <a:gd name="connsiteX135" fmla="*/ 3884 w 8663"/>
              <a:gd name="connsiteY135" fmla="*/ 3904 h 4063"/>
              <a:gd name="connsiteX136" fmla="*/ 3943 w 8663"/>
              <a:gd name="connsiteY136" fmla="*/ 3904 h 4063"/>
              <a:gd name="connsiteX137" fmla="*/ 3943 w 8663"/>
              <a:gd name="connsiteY137" fmla="*/ 4042 h 4063"/>
              <a:gd name="connsiteX138" fmla="*/ 3805 w 8663"/>
              <a:gd name="connsiteY138" fmla="*/ 4042 h 4063"/>
              <a:gd name="connsiteX139" fmla="*/ 3805 w 8663"/>
              <a:gd name="connsiteY139" fmla="*/ 3962 h 4063"/>
              <a:gd name="connsiteX140" fmla="*/ 3805 w 8663"/>
              <a:gd name="connsiteY140" fmla="*/ 3904 h 4063"/>
              <a:gd name="connsiteX141" fmla="*/ 3865 w 8663"/>
              <a:gd name="connsiteY141" fmla="*/ 3904 h 4063"/>
              <a:gd name="connsiteX142" fmla="*/ 3865 w 8663"/>
              <a:gd name="connsiteY142" fmla="*/ 3962 h 4063"/>
              <a:gd name="connsiteX143" fmla="*/ 3805 w 8663"/>
              <a:gd name="connsiteY143" fmla="*/ 3962 h 4063"/>
              <a:gd name="connsiteX144" fmla="*/ 3800 w 8663"/>
              <a:gd name="connsiteY144" fmla="*/ 3787 h 4063"/>
              <a:gd name="connsiteX145" fmla="*/ 3800 w 8663"/>
              <a:gd name="connsiteY145" fmla="*/ 3724 h 4063"/>
              <a:gd name="connsiteX146" fmla="*/ 3865 w 8663"/>
              <a:gd name="connsiteY146" fmla="*/ 3724 h 4063"/>
              <a:gd name="connsiteX147" fmla="*/ 3865 w 8663"/>
              <a:gd name="connsiteY147" fmla="*/ 3787 h 4063"/>
              <a:gd name="connsiteX148" fmla="*/ 3800 w 8663"/>
              <a:gd name="connsiteY148" fmla="*/ 3787 h 4063"/>
              <a:gd name="connsiteX149" fmla="*/ 3865 w 8663"/>
              <a:gd name="connsiteY149" fmla="*/ 3809 h 4063"/>
              <a:gd name="connsiteX150" fmla="*/ 3865 w 8663"/>
              <a:gd name="connsiteY150" fmla="*/ 3880 h 4063"/>
              <a:gd name="connsiteX151" fmla="*/ 3800 w 8663"/>
              <a:gd name="connsiteY151" fmla="*/ 3880 h 4063"/>
              <a:gd name="connsiteX152" fmla="*/ 3800 w 8663"/>
              <a:gd name="connsiteY152" fmla="*/ 3809 h 4063"/>
              <a:gd name="connsiteX153" fmla="*/ 3865 w 8663"/>
              <a:gd name="connsiteY153" fmla="*/ 3809 h 4063"/>
              <a:gd name="connsiteX154" fmla="*/ 3783 w 8663"/>
              <a:gd name="connsiteY154" fmla="*/ 3899 h 4063"/>
              <a:gd name="connsiteX155" fmla="*/ 3783 w 8663"/>
              <a:gd name="connsiteY155" fmla="*/ 3962 h 4063"/>
              <a:gd name="connsiteX156" fmla="*/ 3727 w 8663"/>
              <a:gd name="connsiteY156" fmla="*/ 3962 h 4063"/>
              <a:gd name="connsiteX157" fmla="*/ 3727 w 8663"/>
              <a:gd name="connsiteY157" fmla="*/ 3899 h 4063"/>
              <a:gd name="connsiteX158" fmla="*/ 3783 w 8663"/>
              <a:gd name="connsiteY158" fmla="*/ 3899 h 4063"/>
              <a:gd name="connsiteX159" fmla="*/ 3783 w 8663"/>
              <a:gd name="connsiteY159" fmla="*/ 3809 h 4063"/>
              <a:gd name="connsiteX160" fmla="*/ 3783 w 8663"/>
              <a:gd name="connsiteY160" fmla="*/ 3880 h 4063"/>
              <a:gd name="connsiteX161" fmla="*/ 3727 w 8663"/>
              <a:gd name="connsiteY161" fmla="*/ 3880 h 4063"/>
              <a:gd name="connsiteX162" fmla="*/ 3727 w 8663"/>
              <a:gd name="connsiteY162" fmla="*/ 3809 h 4063"/>
              <a:gd name="connsiteX163" fmla="*/ 3783 w 8663"/>
              <a:gd name="connsiteY163" fmla="*/ 3809 h 4063"/>
              <a:gd name="connsiteX164" fmla="*/ 3405 w 8663"/>
              <a:gd name="connsiteY164" fmla="*/ 4027 h 4063"/>
              <a:gd name="connsiteX165" fmla="*/ 3405 w 8663"/>
              <a:gd name="connsiteY165" fmla="*/ 3986 h 4063"/>
              <a:gd name="connsiteX166" fmla="*/ 3446 w 8663"/>
              <a:gd name="connsiteY166" fmla="*/ 3986 h 4063"/>
              <a:gd name="connsiteX167" fmla="*/ 3446 w 8663"/>
              <a:gd name="connsiteY167" fmla="*/ 4027 h 4063"/>
              <a:gd name="connsiteX168" fmla="*/ 3405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3727 w 8663"/>
              <a:gd name="connsiteY243" fmla="*/ 164 h 4063"/>
              <a:gd name="connsiteX244" fmla="*/ 3727 w 8663"/>
              <a:gd name="connsiteY244" fmla="*/ 102 h 4063"/>
              <a:gd name="connsiteX245" fmla="*/ 3783 w 8663"/>
              <a:gd name="connsiteY245" fmla="*/ 102 h 4063"/>
              <a:gd name="connsiteX246" fmla="*/ 3783 w 8663"/>
              <a:gd name="connsiteY246" fmla="*/ 164 h 4063"/>
              <a:gd name="connsiteX247" fmla="*/ 3727 w 8663"/>
              <a:gd name="connsiteY247" fmla="*/ 164 h 4063"/>
              <a:gd name="connsiteX248" fmla="*/ 3727 w 8663"/>
              <a:gd name="connsiteY248" fmla="*/ 255 h 4063"/>
              <a:gd name="connsiteX249" fmla="*/ 3727 w 8663"/>
              <a:gd name="connsiteY249" fmla="*/ 184 h 4063"/>
              <a:gd name="connsiteX250" fmla="*/ 3783 w 8663"/>
              <a:gd name="connsiteY250" fmla="*/ 184 h 4063"/>
              <a:gd name="connsiteX251" fmla="*/ 3783 w 8663"/>
              <a:gd name="connsiteY251" fmla="*/ 255 h 4063"/>
              <a:gd name="connsiteX252" fmla="*/ 3727 w 8663"/>
              <a:gd name="connsiteY252" fmla="*/ 255 h 4063"/>
              <a:gd name="connsiteX253" fmla="*/ 3865 w 8663"/>
              <a:gd name="connsiteY253" fmla="*/ 596 h 4063"/>
              <a:gd name="connsiteX254" fmla="*/ 3865 w 8663"/>
              <a:gd name="connsiteY254" fmla="*/ 674 h 4063"/>
              <a:gd name="connsiteX255" fmla="*/ 3925 w 8663"/>
              <a:gd name="connsiteY255" fmla="*/ 674 h 4063"/>
              <a:gd name="connsiteX256" fmla="*/ 3925 w 8663"/>
              <a:gd name="connsiteY256" fmla="*/ 3390 h 4063"/>
              <a:gd name="connsiteX257" fmla="*/ 3865 w 8663"/>
              <a:gd name="connsiteY257" fmla="*/ 3390 h 4063"/>
              <a:gd name="connsiteX258" fmla="*/ 3865 w 8663"/>
              <a:gd name="connsiteY258" fmla="*/ 3468 h 4063"/>
              <a:gd name="connsiteX259" fmla="*/ 3813 w 8663"/>
              <a:gd name="connsiteY259" fmla="*/ 3468 h 4063"/>
              <a:gd name="connsiteX260" fmla="*/ 3813 w 8663"/>
              <a:gd name="connsiteY260" fmla="*/ 3619 h 4063"/>
              <a:gd name="connsiteX261" fmla="*/ 3941 w 8663"/>
              <a:gd name="connsiteY261" fmla="*/ 3619 h 4063"/>
              <a:gd name="connsiteX262" fmla="*/ 3941 w 8663"/>
              <a:gd name="connsiteY262" fmla="*/ 3787 h 4063"/>
              <a:gd name="connsiteX263" fmla="*/ 3884 w 8663"/>
              <a:gd name="connsiteY263" fmla="*/ 3787 h 4063"/>
              <a:gd name="connsiteX264" fmla="*/ 3884 w 8663"/>
              <a:gd name="connsiteY264" fmla="*/ 3705 h 4063"/>
              <a:gd name="connsiteX265" fmla="*/ 3783 w 8663"/>
              <a:gd name="connsiteY265" fmla="*/ 3705 h 4063"/>
              <a:gd name="connsiteX266" fmla="*/ 3783 w 8663"/>
              <a:gd name="connsiteY266" fmla="*/ 3787 h 4063"/>
              <a:gd name="connsiteX267" fmla="*/ 3705 w 8663"/>
              <a:gd name="connsiteY267" fmla="*/ 3787 h 4063"/>
              <a:gd name="connsiteX268" fmla="*/ 3705 w 8663"/>
              <a:gd name="connsiteY268" fmla="*/ 3880 h 4063"/>
              <a:gd name="connsiteX269" fmla="*/ 3613 w 8663"/>
              <a:gd name="connsiteY269" fmla="*/ 3880 h 4063"/>
              <a:gd name="connsiteX270" fmla="*/ 3613 w 8663"/>
              <a:gd name="connsiteY270" fmla="*/ 3981 h 4063"/>
              <a:gd name="connsiteX271" fmla="*/ 3705 w 8663"/>
              <a:gd name="connsiteY271" fmla="*/ 3981 h 4063"/>
              <a:gd name="connsiteX272" fmla="*/ 3705 w 8663"/>
              <a:gd name="connsiteY272" fmla="*/ 4040 h 4063"/>
              <a:gd name="connsiteX273" fmla="*/ 3537 w 8663"/>
              <a:gd name="connsiteY273" fmla="*/ 4040 h 4063"/>
              <a:gd name="connsiteX274" fmla="*/ 3537 w 8663"/>
              <a:gd name="connsiteY274" fmla="*/ 3912 h 4063"/>
              <a:gd name="connsiteX275" fmla="*/ 3384 w 8663"/>
              <a:gd name="connsiteY275" fmla="*/ 3912 h 4063"/>
              <a:gd name="connsiteX276" fmla="*/ 3384 w 8663"/>
              <a:gd name="connsiteY276" fmla="*/ 3964 h 4063"/>
              <a:gd name="connsiteX277" fmla="*/ 3308 w 8663"/>
              <a:gd name="connsiteY277" fmla="*/ 3964 h 4063"/>
              <a:gd name="connsiteX278" fmla="*/ 3308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3308 w 8663"/>
              <a:gd name="connsiteY325" fmla="*/ 39 h 4063"/>
              <a:gd name="connsiteX326" fmla="*/ 3308 w 8663"/>
              <a:gd name="connsiteY326" fmla="*/ 100 h 4063"/>
              <a:gd name="connsiteX327" fmla="*/ 3384 w 8663"/>
              <a:gd name="connsiteY327" fmla="*/ 100 h 4063"/>
              <a:gd name="connsiteX328" fmla="*/ 3384 w 8663"/>
              <a:gd name="connsiteY328" fmla="*/ 151 h 4063"/>
              <a:gd name="connsiteX329" fmla="*/ 3537 w 8663"/>
              <a:gd name="connsiteY329" fmla="*/ 151 h 4063"/>
              <a:gd name="connsiteX330" fmla="*/ 3537 w 8663"/>
              <a:gd name="connsiteY330" fmla="*/ 24 h 4063"/>
              <a:gd name="connsiteX331" fmla="*/ 3705 w 8663"/>
              <a:gd name="connsiteY331" fmla="*/ 24 h 4063"/>
              <a:gd name="connsiteX332" fmla="*/ 3705 w 8663"/>
              <a:gd name="connsiteY332" fmla="*/ 82 h 4063"/>
              <a:gd name="connsiteX333" fmla="*/ 3613 w 8663"/>
              <a:gd name="connsiteY333" fmla="*/ 82 h 4063"/>
              <a:gd name="connsiteX334" fmla="*/ 3613 w 8663"/>
              <a:gd name="connsiteY334" fmla="*/ 184 h 4063"/>
              <a:gd name="connsiteX335" fmla="*/ 3705 w 8663"/>
              <a:gd name="connsiteY335" fmla="*/ 184 h 4063"/>
              <a:gd name="connsiteX336" fmla="*/ 3705 w 8663"/>
              <a:gd name="connsiteY336" fmla="*/ 277 h 4063"/>
              <a:gd name="connsiteX337" fmla="*/ 3783 w 8663"/>
              <a:gd name="connsiteY337" fmla="*/ 277 h 4063"/>
              <a:gd name="connsiteX338" fmla="*/ 3783 w 8663"/>
              <a:gd name="connsiteY338" fmla="*/ 359 h 4063"/>
              <a:gd name="connsiteX339" fmla="*/ 3884 w 8663"/>
              <a:gd name="connsiteY339" fmla="*/ 359 h 4063"/>
              <a:gd name="connsiteX340" fmla="*/ 3884 w 8663"/>
              <a:gd name="connsiteY340" fmla="*/ 277 h 4063"/>
              <a:gd name="connsiteX341" fmla="*/ 3941 w 8663"/>
              <a:gd name="connsiteY341" fmla="*/ 277 h 4063"/>
              <a:gd name="connsiteX342" fmla="*/ 3941 w 8663"/>
              <a:gd name="connsiteY342" fmla="*/ 445 h 4063"/>
              <a:gd name="connsiteX343" fmla="*/ 3813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3330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3330 w 8663"/>
              <a:gd name="connsiteY74" fmla="*/ 4046 h 4063"/>
              <a:gd name="connsiteX75" fmla="*/ 3330 w 8663"/>
              <a:gd name="connsiteY75" fmla="*/ 3986 h 4063"/>
              <a:gd name="connsiteX76" fmla="*/ 3384 w 8663"/>
              <a:gd name="connsiteY76" fmla="*/ 3986 h 4063"/>
              <a:gd name="connsiteX77" fmla="*/ 3384 w 8663"/>
              <a:gd name="connsiteY77" fmla="*/ 4048 h 4063"/>
              <a:gd name="connsiteX78" fmla="*/ 3468 w 8663"/>
              <a:gd name="connsiteY78" fmla="*/ 4048 h 4063"/>
              <a:gd name="connsiteX79" fmla="*/ 3468 w 8663"/>
              <a:gd name="connsiteY79" fmla="*/ 3964 h 4063"/>
              <a:gd name="connsiteX80" fmla="*/ 3405 w 8663"/>
              <a:gd name="connsiteY80" fmla="*/ 3964 h 4063"/>
              <a:gd name="connsiteX81" fmla="*/ 3405 w 8663"/>
              <a:gd name="connsiteY81" fmla="*/ 3934 h 4063"/>
              <a:gd name="connsiteX82" fmla="*/ 3515 w 8663"/>
              <a:gd name="connsiteY82" fmla="*/ 3934 h 4063"/>
              <a:gd name="connsiteX83" fmla="*/ 3515 w 8663"/>
              <a:gd name="connsiteY83" fmla="*/ 4063 h 4063"/>
              <a:gd name="connsiteX84" fmla="*/ 3727 w 8663"/>
              <a:gd name="connsiteY84" fmla="*/ 4063 h 4063"/>
              <a:gd name="connsiteX85" fmla="*/ 3727 w 8663"/>
              <a:gd name="connsiteY85" fmla="*/ 3981 h 4063"/>
              <a:gd name="connsiteX86" fmla="*/ 3783 w 8663"/>
              <a:gd name="connsiteY86" fmla="*/ 3981 h 4063"/>
              <a:gd name="connsiteX87" fmla="*/ 3783 w 8663"/>
              <a:gd name="connsiteY87" fmla="*/ 4063 h 4063"/>
              <a:gd name="connsiteX88" fmla="*/ 3966 w 8663"/>
              <a:gd name="connsiteY88" fmla="*/ 4063 h 4063"/>
              <a:gd name="connsiteX89" fmla="*/ 3966 w 8663"/>
              <a:gd name="connsiteY89" fmla="*/ 3882 h 4063"/>
              <a:gd name="connsiteX90" fmla="*/ 3884 w 8663"/>
              <a:gd name="connsiteY90" fmla="*/ 3882 h 4063"/>
              <a:gd name="connsiteX91" fmla="*/ 3884 w 8663"/>
              <a:gd name="connsiteY91" fmla="*/ 3809 h 4063"/>
              <a:gd name="connsiteX92" fmla="*/ 3964 w 8663"/>
              <a:gd name="connsiteY92" fmla="*/ 3809 h 4063"/>
              <a:gd name="connsiteX93" fmla="*/ 3964 w 8663"/>
              <a:gd name="connsiteY93" fmla="*/ 3597 h 4063"/>
              <a:gd name="connsiteX94" fmla="*/ 3835 w 8663"/>
              <a:gd name="connsiteY94" fmla="*/ 3597 h 4063"/>
              <a:gd name="connsiteX95" fmla="*/ 3835 w 8663"/>
              <a:gd name="connsiteY95" fmla="*/ 3489 h 4063"/>
              <a:gd name="connsiteX96" fmla="*/ 3865 w 8663"/>
              <a:gd name="connsiteY96" fmla="*/ 3489 h 4063"/>
              <a:gd name="connsiteX97" fmla="*/ 3865 w 8663"/>
              <a:gd name="connsiteY97" fmla="*/ 3550 h 4063"/>
              <a:gd name="connsiteX98" fmla="*/ 3949 w 8663"/>
              <a:gd name="connsiteY98" fmla="*/ 3550 h 4063"/>
              <a:gd name="connsiteX99" fmla="*/ 3949 w 8663"/>
              <a:gd name="connsiteY99" fmla="*/ 3468 h 4063"/>
              <a:gd name="connsiteX100" fmla="*/ 3887 w 8663"/>
              <a:gd name="connsiteY100" fmla="*/ 3468 h 4063"/>
              <a:gd name="connsiteX101" fmla="*/ 3887 w 8663"/>
              <a:gd name="connsiteY101" fmla="*/ 3411 h 4063"/>
              <a:gd name="connsiteX102" fmla="*/ 3947 w 8663"/>
              <a:gd name="connsiteY102" fmla="*/ 3411 h 4063"/>
              <a:gd name="connsiteX103" fmla="*/ 3947 w 8663"/>
              <a:gd name="connsiteY103" fmla="*/ 652 h 4063"/>
              <a:gd name="connsiteX104" fmla="*/ 3887 w 8663"/>
              <a:gd name="connsiteY104" fmla="*/ 652 h 4063"/>
              <a:gd name="connsiteX105" fmla="*/ 3887 w 8663"/>
              <a:gd name="connsiteY105" fmla="*/ 596 h 4063"/>
              <a:gd name="connsiteX106" fmla="*/ 3949 w 8663"/>
              <a:gd name="connsiteY106" fmla="*/ 596 h 4063"/>
              <a:gd name="connsiteX107" fmla="*/ 3949 w 8663"/>
              <a:gd name="connsiteY107" fmla="*/ 514 h 4063"/>
              <a:gd name="connsiteX108" fmla="*/ 3865 w 8663"/>
              <a:gd name="connsiteY108" fmla="*/ 514 h 4063"/>
              <a:gd name="connsiteX109" fmla="*/ 3865 w 8663"/>
              <a:gd name="connsiteY109" fmla="*/ 575 h 4063"/>
              <a:gd name="connsiteX110" fmla="*/ 3835 w 8663"/>
              <a:gd name="connsiteY110" fmla="*/ 575 h 4063"/>
              <a:gd name="connsiteX111" fmla="*/ 3835 w 8663"/>
              <a:gd name="connsiteY111" fmla="*/ 467 h 4063"/>
              <a:gd name="connsiteX112" fmla="*/ 3964 w 8663"/>
              <a:gd name="connsiteY112" fmla="*/ 467 h 4063"/>
              <a:gd name="connsiteX113" fmla="*/ 3964 w 8663"/>
              <a:gd name="connsiteY113" fmla="*/ 255 h 4063"/>
              <a:gd name="connsiteX114" fmla="*/ 3884 w 8663"/>
              <a:gd name="connsiteY114" fmla="*/ 255 h 4063"/>
              <a:gd name="connsiteX115" fmla="*/ 3884 w 8663"/>
              <a:gd name="connsiteY115" fmla="*/ 182 h 4063"/>
              <a:gd name="connsiteX116" fmla="*/ 3966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3405 w 8663"/>
              <a:gd name="connsiteY122" fmla="*/ 78 h 4063"/>
              <a:gd name="connsiteX123" fmla="*/ 3405 w 8663"/>
              <a:gd name="connsiteY123" fmla="*/ 37 h 4063"/>
              <a:gd name="connsiteX124" fmla="*/ 3446 w 8663"/>
              <a:gd name="connsiteY124" fmla="*/ 37 h 4063"/>
              <a:gd name="connsiteX125" fmla="*/ 3446 w 8663"/>
              <a:gd name="connsiteY125" fmla="*/ 78 h 4063"/>
              <a:gd name="connsiteX126" fmla="*/ 3405 w 8663"/>
              <a:gd name="connsiteY126" fmla="*/ 78 h 4063"/>
              <a:gd name="connsiteX127" fmla="*/ 3887 w 8663"/>
              <a:gd name="connsiteY127" fmla="*/ 3528 h 4063"/>
              <a:gd name="connsiteX128" fmla="*/ 3887 w 8663"/>
              <a:gd name="connsiteY128" fmla="*/ 3489 h 4063"/>
              <a:gd name="connsiteX129" fmla="*/ 3928 w 8663"/>
              <a:gd name="connsiteY129" fmla="*/ 3489 h 4063"/>
              <a:gd name="connsiteX130" fmla="*/ 3928 w 8663"/>
              <a:gd name="connsiteY130" fmla="*/ 3528 h 4063"/>
              <a:gd name="connsiteX131" fmla="*/ 3887 w 8663"/>
              <a:gd name="connsiteY131" fmla="*/ 3528 h 4063"/>
              <a:gd name="connsiteX132" fmla="*/ 3805 w 8663"/>
              <a:gd name="connsiteY132" fmla="*/ 4042 h 4063"/>
              <a:gd name="connsiteX133" fmla="*/ 3805 w 8663"/>
              <a:gd name="connsiteY133" fmla="*/ 3981 h 4063"/>
              <a:gd name="connsiteX134" fmla="*/ 3884 w 8663"/>
              <a:gd name="connsiteY134" fmla="*/ 3981 h 4063"/>
              <a:gd name="connsiteX135" fmla="*/ 3884 w 8663"/>
              <a:gd name="connsiteY135" fmla="*/ 3904 h 4063"/>
              <a:gd name="connsiteX136" fmla="*/ 3943 w 8663"/>
              <a:gd name="connsiteY136" fmla="*/ 3904 h 4063"/>
              <a:gd name="connsiteX137" fmla="*/ 3943 w 8663"/>
              <a:gd name="connsiteY137" fmla="*/ 4042 h 4063"/>
              <a:gd name="connsiteX138" fmla="*/ 3805 w 8663"/>
              <a:gd name="connsiteY138" fmla="*/ 4042 h 4063"/>
              <a:gd name="connsiteX139" fmla="*/ 3805 w 8663"/>
              <a:gd name="connsiteY139" fmla="*/ 3962 h 4063"/>
              <a:gd name="connsiteX140" fmla="*/ 3805 w 8663"/>
              <a:gd name="connsiteY140" fmla="*/ 3904 h 4063"/>
              <a:gd name="connsiteX141" fmla="*/ 3865 w 8663"/>
              <a:gd name="connsiteY141" fmla="*/ 3904 h 4063"/>
              <a:gd name="connsiteX142" fmla="*/ 3865 w 8663"/>
              <a:gd name="connsiteY142" fmla="*/ 3962 h 4063"/>
              <a:gd name="connsiteX143" fmla="*/ 3805 w 8663"/>
              <a:gd name="connsiteY143" fmla="*/ 3962 h 4063"/>
              <a:gd name="connsiteX144" fmla="*/ 3800 w 8663"/>
              <a:gd name="connsiteY144" fmla="*/ 3787 h 4063"/>
              <a:gd name="connsiteX145" fmla="*/ 3800 w 8663"/>
              <a:gd name="connsiteY145" fmla="*/ 3724 h 4063"/>
              <a:gd name="connsiteX146" fmla="*/ 3865 w 8663"/>
              <a:gd name="connsiteY146" fmla="*/ 3724 h 4063"/>
              <a:gd name="connsiteX147" fmla="*/ 3865 w 8663"/>
              <a:gd name="connsiteY147" fmla="*/ 3787 h 4063"/>
              <a:gd name="connsiteX148" fmla="*/ 3800 w 8663"/>
              <a:gd name="connsiteY148" fmla="*/ 3787 h 4063"/>
              <a:gd name="connsiteX149" fmla="*/ 3865 w 8663"/>
              <a:gd name="connsiteY149" fmla="*/ 3809 h 4063"/>
              <a:gd name="connsiteX150" fmla="*/ 3865 w 8663"/>
              <a:gd name="connsiteY150" fmla="*/ 3880 h 4063"/>
              <a:gd name="connsiteX151" fmla="*/ 3800 w 8663"/>
              <a:gd name="connsiteY151" fmla="*/ 3880 h 4063"/>
              <a:gd name="connsiteX152" fmla="*/ 3800 w 8663"/>
              <a:gd name="connsiteY152" fmla="*/ 3809 h 4063"/>
              <a:gd name="connsiteX153" fmla="*/ 3865 w 8663"/>
              <a:gd name="connsiteY153" fmla="*/ 3809 h 4063"/>
              <a:gd name="connsiteX154" fmla="*/ 3783 w 8663"/>
              <a:gd name="connsiteY154" fmla="*/ 3899 h 4063"/>
              <a:gd name="connsiteX155" fmla="*/ 3783 w 8663"/>
              <a:gd name="connsiteY155" fmla="*/ 3962 h 4063"/>
              <a:gd name="connsiteX156" fmla="*/ 3727 w 8663"/>
              <a:gd name="connsiteY156" fmla="*/ 3962 h 4063"/>
              <a:gd name="connsiteX157" fmla="*/ 3727 w 8663"/>
              <a:gd name="connsiteY157" fmla="*/ 3899 h 4063"/>
              <a:gd name="connsiteX158" fmla="*/ 3783 w 8663"/>
              <a:gd name="connsiteY158" fmla="*/ 3899 h 4063"/>
              <a:gd name="connsiteX159" fmla="*/ 3783 w 8663"/>
              <a:gd name="connsiteY159" fmla="*/ 3809 h 4063"/>
              <a:gd name="connsiteX160" fmla="*/ 3783 w 8663"/>
              <a:gd name="connsiteY160" fmla="*/ 3880 h 4063"/>
              <a:gd name="connsiteX161" fmla="*/ 3727 w 8663"/>
              <a:gd name="connsiteY161" fmla="*/ 3880 h 4063"/>
              <a:gd name="connsiteX162" fmla="*/ 3727 w 8663"/>
              <a:gd name="connsiteY162" fmla="*/ 3809 h 4063"/>
              <a:gd name="connsiteX163" fmla="*/ 3783 w 8663"/>
              <a:gd name="connsiteY163" fmla="*/ 3809 h 4063"/>
              <a:gd name="connsiteX164" fmla="*/ 3405 w 8663"/>
              <a:gd name="connsiteY164" fmla="*/ 4027 h 4063"/>
              <a:gd name="connsiteX165" fmla="*/ 3405 w 8663"/>
              <a:gd name="connsiteY165" fmla="*/ 3986 h 4063"/>
              <a:gd name="connsiteX166" fmla="*/ 3446 w 8663"/>
              <a:gd name="connsiteY166" fmla="*/ 3986 h 4063"/>
              <a:gd name="connsiteX167" fmla="*/ 3446 w 8663"/>
              <a:gd name="connsiteY167" fmla="*/ 4027 h 4063"/>
              <a:gd name="connsiteX168" fmla="*/ 3405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3727 w 8663"/>
              <a:gd name="connsiteY243" fmla="*/ 164 h 4063"/>
              <a:gd name="connsiteX244" fmla="*/ 3727 w 8663"/>
              <a:gd name="connsiteY244" fmla="*/ 102 h 4063"/>
              <a:gd name="connsiteX245" fmla="*/ 3783 w 8663"/>
              <a:gd name="connsiteY245" fmla="*/ 102 h 4063"/>
              <a:gd name="connsiteX246" fmla="*/ 3783 w 8663"/>
              <a:gd name="connsiteY246" fmla="*/ 164 h 4063"/>
              <a:gd name="connsiteX247" fmla="*/ 3727 w 8663"/>
              <a:gd name="connsiteY247" fmla="*/ 164 h 4063"/>
              <a:gd name="connsiteX248" fmla="*/ 3727 w 8663"/>
              <a:gd name="connsiteY248" fmla="*/ 255 h 4063"/>
              <a:gd name="connsiteX249" fmla="*/ 3727 w 8663"/>
              <a:gd name="connsiteY249" fmla="*/ 184 h 4063"/>
              <a:gd name="connsiteX250" fmla="*/ 3783 w 8663"/>
              <a:gd name="connsiteY250" fmla="*/ 184 h 4063"/>
              <a:gd name="connsiteX251" fmla="*/ 3783 w 8663"/>
              <a:gd name="connsiteY251" fmla="*/ 255 h 4063"/>
              <a:gd name="connsiteX252" fmla="*/ 3727 w 8663"/>
              <a:gd name="connsiteY252" fmla="*/ 255 h 4063"/>
              <a:gd name="connsiteX253" fmla="*/ 3865 w 8663"/>
              <a:gd name="connsiteY253" fmla="*/ 596 h 4063"/>
              <a:gd name="connsiteX254" fmla="*/ 3865 w 8663"/>
              <a:gd name="connsiteY254" fmla="*/ 674 h 4063"/>
              <a:gd name="connsiteX255" fmla="*/ 3925 w 8663"/>
              <a:gd name="connsiteY255" fmla="*/ 674 h 4063"/>
              <a:gd name="connsiteX256" fmla="*/ 3925 w 8663"/>
              <a:gd name="connsiteY256" fmla="*/ 3390 h 4063"/>
              <a:gd name="connsiteX257" fmla="*/ 3865 w 8663"/>
              <a:gd name="connsiteY257" fmla="*/ 3390 h 4063"/>
              <a:gd name="connsiteX258" fmla="*/ 3865 w 8663"/>
              <a:gd name="connsiteY258" fmla="*/ 3468 h 4063"/>
              <a:gd name="connsiteX259" fmla="*/ 3813 w 8663"/>
              <a:gd name="connsiteY259" fmla="*/ 3468 h 4063"/>
              <a:gd name="connsiteX260" fmla="*/ 3813 w 8663"/>
              <a:gd name="connsiteY260" fmla="*/ 3619 h 4063"/>
              <a:gd name="connsiteX261" fmla="*/ 3941 w 8663"/>
              <a:gd name="connsiteY261" fmla="*/ 3619 h 4063"/>
              <a:gd name="connsiteX262" fmla="*/ 3941 w 8663"/>
              <a:gd name="connsiteY262" fmla="*/ 3787 h 4063"/>
              <a:gd name="connsiteX263" fmla="*/ 3884 w 8663"/>
              <a:gd name="connsiteY263" fmla="*/ 3787 h 4063"/>
              <a:gd name="connsiteX264" fmla="*/ 3884 w 8663"/>
              <a:gd name="connsiteY264" fmla="*/ 3705 h 4063"/>
              <a:gd name="connsiteX265" fmla="*/ 3783 w 8663"/>
              <a:gd name="connsiteY265" fmla="*/ 3705 h 4063"/>
              <a:gd name="connsiteX266" fmla="*/ 3783 w 8663"/>
              <a:gd name="connsiteY266" fmla="*/ 3787 h 4063"/>
              <a:gd name="connsiteX267" fmla="*/ 3705 w 8663"/>
              <a:gd name="connsiteY267" fmla="*/ 3787 h 4063"/>
              <a:gd name="connsiteX268" fmla="*/ 3705 w 8663"/>
              <a:gd name="connsiteY268" fmla="*/ 3880 h 4063"/>
              <a:gd name="connsiteX269" fmla="*/ 3613 w 8663"/>
              <a:gd name="connsiteY269" fmla="*/ 3880 h 4063"/>
              <a:gd name="connsiteX270" fmla="*/ 3613 w 8663"/>
              <a:gd name="connsiteY270" fmla="*/ 3981 h 4063"/>
              <a:gd name="connsiteX271" fmla="*/ 3705 w 8663"/>
              <a:gd name="connsiteY271" fmla="*/ 3981 h 4063"/>
              <a:gd name="connsiteX272" fmla="*/ 3705 w 8663"/>
              <a:gd name="connsiteY272" fmla="*/ 4040 h 4063"/>
              <a:gd name="connsiteX273" fmla="*/ 3537 w 8663"/>
              <a:gd name="connsiteY273" fmla="*/ 4040 h 4063"/>
              <a:gd name="connsiteX274" fmla="*/ 3537 w 8663"/>
              <a:gd name="connsiteY274" fmla="*/ 3912 h 4063"/>
              <a:gd name="connsiteX275" fmla="*/ 3384 w 8663"/>
              <a:gd name="connsiteY275" fmla="*/ 3912 h 4063"/>
              <a:gd name="connsiteX276" fmla="*/ 3384 w 8663"/>
              <a:gd name="connsiteY276" fmla="*/ 3964 h 4063"/>
              <a:gd name="connsiteX277" fmla="*/ 3308 w 8663"/>
              <a:gd name="connsiteY277" fmla="*/ 3964 h 4063"/>
              <a:gd name="connsiteX278" fmla="*/ 3308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3308 w 8663"/>
              <a:gd name="connsiteY325" fmla="*/ 39 h 4063"/>
              <a:gd name="connsiteX326" fmla="*/ 3308 w 8663"/>
              <a:gd name="connsiteY326" fmla="*/ 100 h 4063"/>
              <a:gd name="connsiteX327" fmla="*/ 3384 w 8663"/>
              <a:gd name="connsiteY327" fmla="*/ 100 h 4063"/>
              <a:gd name="connsiteX328" fmla="*/ 3384 w 8663"/>
              <a:gd name="connsiteY328" fmla="*/ 151 h 4063"/>
              <a:gd name="connsiteX329" fmla="*/ 3537 w 8663"/>
              <a:gd name="connsiteY329" fmla="*/ 151 h 4063"/>
              <a:gd name="connsiteX330" fmla="*/ 3537 w 8663"/>
              <a:gd name="connsiteY330" fmla="*/ 24 h 4063"/>
              <a:gd name="connsiteX331" fmla="*/ 3705 w 8663"/>
              <a:gd name="connsiteY331" fmla="*/ 24 h 4063"/>
              <a:gd name="connsiteX332" fmla="*/ 3705 w 8663"/>
              <a:gd name="connsiteY332" fmla="*/ 82 h 4063"/>
              <a:gd name="connsiteX333" fmla="*/ 3613 w 8663"/>
              <a:gd name="connsiteY333" fmla="*/ 82 h 4063"/>
              <a:gd name="connsiteX334" fmla="*/ 3613 w 8663"/>
              <a:gd name="connsiteY334" fmla="*/ 184 h 4063"/>
              <a:gd name="connsiteX335" fmla="*/ 3705 w 8663"/>
              <a:gd name="connsiteY335" fmla="*/ 184 h 4063"/>
              <a:gd name="connsiteX336" fmla="*/ 3705 w 8663"/>
              <a:gd name="connsiteY336" fmla="*/ 277 h 4063"/>
              <a:gd name="connsiteX337" fmla="*/ 3783 w 8663"/>
              <a:gd name="connsiteY337" fmla="*/ 277 h 4063"/>
              <a:gd name="connsiteX338" fmla="*/ 3783 w 8663"/>
              <a:gd name="connsiteY338" fmla="*/ 359 h 4063"/>
              <a:gd name="connsiteX339" fmla="*/ 3884 w 8663"/>
              <a:gd name="connsiteY339" fmla="*/ 359 h 4063"/>
              <a:gd name="connsiteX340" fmla="*/ 3884 w 8663"/>
              <a:gd name="connsiteY340" fmla="*/ 277 h 4063"/>
              <a:gd name="connsiteX341" fmla="*/ 3941 w 8663"/>
              <a:gd name="connsiteY341" fmla="*/ 277 h 4063"/>
              <a:gd name="connsiteX342" fmla="*/ 3941 w 8663"/>
              <a:gd name="connsiteY342" fmla="*/ 445 h 4063"/>
              <a:gd name="connsiteX343" fmla="*/ 3813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3330 w 8663"/>
              <a:gd name="connsiteY74" fmla="*/ 4046 h 4063"/>
              <a:gd name="connsiteX75" fmla="*/ 3330 w 8663"/>
              <a:gd name="connsiteY75" fmla="*/ 3986 h 4063"/>
              <a:gd name="connsiteX76" fmla="*/ 3384 w 8663"/>
              <a:gd name="connsiteY76" fmla="*/ 3986 h 4063"/>
              <a:gd name="connsiteX77" fmla="*/ 3384 w 8663"/>
              <a:gd name="connsiteY77" fmla="*/ 4048 h 4063"/>
              <a:gd name="connsiteX78" fmla="*/ 3468 w 8663"/>
              <a:gd name="connsiteY78" fmla="*/ 4048 h 4063"/>
              <a:gd name="connsiteX79" fmla="*/ 3468 w 8663"/>
              <a:gd name="connsiteY79" fmla="*/ 3964 h 4063"/>
              <a:gd name="connsiteX80" fmla="*/ 3405 w 8663"/>
              <a:gd name="connsiteY80" fmla="*/ 3964 h 4063"/>
              <a:gd name="connsiteX81" fmla="*/ 3405 w 8663"/>
              <a:gd name="connsiteY81" fmla="*/ 3934 h 4063"/>
              <a:gd name="connsiteX82" fmla="*/ 3515 w 8663"/>
              <a:gd name="connsiteY82" fmla="*/ 3934 h 4063"/>
              <a:gd name="connsiteX83" fmla="*/ 3515 w 8663"/>
              <a:gd name="connsiteY83" fmla="*/ 4063 h 4063"/>
              <a:gd name="connsiteX84" fmla="*/ 3727 w 8663"/>
              <a:gd name="connsiteY84" fmla="*/ 4063 h 4063"/>
              <a:gd name="connsiteX85" fmla="*/ 3727 w 8663"/>
              <a:gd name="connsiteY85" fmla="*/ 3981 h 4063"/>
              <a:gd name="connsiteX86" fmla="*/ 3783 w 8663"/>
              <a:gd name="connsiteY86" fmla="*/ 3981 h 4063"/>
              <a:gd name="connsiteX87" fmla="*/ 3783 w 8663"/>
              <a:gd name="connsiteY87" fmla="*/ 4063 h 4063"/>
              <a:gd name="connsiteX88" fmla="*/ 3966 w 8663"/>
              <a:gd name="connsiteY88" fmla="*/ 4063 h 4063"/>
              <a:gd name="connsiteX89" fmla="*/ 3966 w 8663"/>
              <a:gd name="connsiteY89" fmla="*/ 3882 h 4063"/>
              <a:gd name="connsiteX90" fmla="*/ 3884 w 8663"/>
              <a:gd name="connsiteY90" fmla="*/ 3882 h 4063"/>
              <a:gd name="connsiteX91" fmla="*/ 3884 w 8663"/>
              <a:gd name="connsiteY91" fmla="*/ 3809 h 4063"/>
              <a:gd name="connsiteX92" fmla="*/ 3964 w 8663"/>
              <a:gd name="connsiteY92" fmla="*/ 3809 h 4063"/>
              <a:gd name="connsiteX93" fmla="*/ 3964 w 8663"/>
              <a:gd name="connsiteY93" fmla="*/ 3597 h 4063"/>
              <a:gd name="connsiteX94" fmla="*/ 3835 w 8663"/>
              <a:gd name="connsiteY94" fmla="*/ 3597 h 4063"/>
              <a:gd name="connsiteX95" fmla="*/ 3835 w 8663"/>
              <a:gd name="connsiteY95" fmla="*/ 3489 h 4063"/>
              <a:gd name="connsiteX96" fmla="*/ 3865 w 8663"/>
              <a:gd name="connsiteY96" fmla="*/ 3489 h 4063"/>
              <a:gd name="connsiteX97" fmla="*/ 3865 w 8663"/>
              <a:gd name="connsiteY97" fmla="*/ 3550 h 4063"/>
              <a:gd name="connsiteX98" fmla="*/ 3949 w 8663"/>
              <a:gd name="connsiteY98" fmla="*/ 3550 h 4063"/>
              <a:gd name="connsiteX99" fmla="*/ 3949 w 8663"/>
              <a:gd name="connsiteY99" fmla="*/ 3468 h 4063"/>
              <a:gd name="connsiteX100" fmla="*/ 3887 w 8663"/>
              <a:gd name="connsiteY100" fmla="*/ 3468 h 4063"/>
              <a:gd name="connsiteX101" fmla="*/ 3887 w 8663"/>
              <a:gd name="connsiteY101" fmla="*/ 3411 h 4063"/>
              <a:gd name="connsiteX102" fmla="*/ 3947 w 8663"/>
              <a:gd name="connsiteY102" fmla="*/ 3411 h 4063"/>
              <a:gd name="connsiteX103" fmla="*/ 3947 w 8663"/>
              <a:gd name="connsiteY103" fmla="*/ 652 h 4063"/>
              <a:gd name="connsiteX104" fmla="*/ 3887 w 8663"/>
              <a:gd name="connsiteY104" fmla="*/ 652 h 4063"/>
              <a:gd name="connsiteX105" fmla="*/ 3887 w 8663"/>
              <a:gd name="connsiteY105" fmla="*/ 596 h 4063"/>
              <a:gd name="connsiteX106" fmla="*/ 3949 w 8663"/>
              <a:gd name="connsiteY106" fmla="*/ 596 h 4063"/>
              <a:gd name="connsiteX107" fmla="*/ 3949 w 8663"/>
              <a:gd name="connsiteY107" fmla="*/ 514 h 4063"/>
              <a:gd name="connsiteX108" fmla="*/ 3865 w 8663"/>
              <a:gd name="connsiteY108" fmla="*/ 514 h 4063"/>
              <a:gd name="connsiteX109" fmla="*/ 3865 w 8663"/>
              <a:gd name="connsiteY109" fmla="*/ 575 h 4063"/>
              <a:gd name="connsiteX110" fmla="*/ 3835 w 8663"/>
              <a:gd name="connsiteY110" fmla="*/ 575 h 4063"/>
              <a:gd name="connsiteX111" fmla="*/ 3835 w 8663"/>
              <a:gd name="connsiteY111" fmla="*/ 467 h 4063"/>
              <a:gd name="connsiteX112" fmla="*/ 3964 w 8663"/>
              <a:gd name="connsiteY112" fmla="*/ 467 h 4063"/>
              <a:gd name="connsiteX113" fmla="*/ 3964 w 8663"/>
              <a:gd name="connsiteY113" fmla="*/ 255 h 4063"/>
              <a:gd name="connsiteX114" fmla="*/ 3884 w 8663"/>
              <a:gd name="connsiteY114" fmla="*/ 255 h 4063"/>
              <a:gd name="connsiteX115" fmla="*/ 3884 w 8663"/>
              <a:gd name="connsiteY115" fmla="*/ 182 h 4063"/>
              <a:gd name="connsiteX116" fmla="*/ 3966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3405 w 8663"/>
              <a:gd name="connsiteY122" fmla="*/ 78 h 4063"/>
              <a:gd name="connsiteX123" fmla="*/ 3405 w 8663"/>
              <a:gd name="connsiteY123" fmla="*/ 37 h 4063"/>
              <a:gd name="connsiteX124" fmla="*/ 3446 w 8663"/>
              <a:gd name="connsiteY124" fmla="*/ 37 h 4063"/>
              <a:gd name="connsiteX125" fmla="*/ 3446 w 8663"/>
              <a:gd name="connsiteY125" fmla="*/ 78 h 4063"/>
              <a:gd name="connsiteX126" fmla="*/ 3405 w 8663"/>
              <a:gd name="connsiteY126" fmla="*/ 78 h 4063"/>
              <a:gd name="connsiteX127" fmla="*/ 3887 w 8663"/>
              <a:gd name="connsiteY127" fmla="*/ 3528 h 4063"/>
              <a:gd name="connsiteX128" fmla="*/ 3887 w 8663"/>
              <a:gd name="connsiteY128" fmla="*/ 3489 h 4063"/>
              <a:gd name="connsiteX129" fmla="*/ 3928 w 8663"/>
              <a:gd name="connsiteY129" fmla="*/ 3489 h 4063"/>
              <a:gd name="connsiteX130" fmla="*/ 3928 w 8663"/>
              <a:gd name="connsiteY130" fmla="*/ 3528 h 4063"/>
              <a:gd name="connsiteX131" fmla="*/ 3887 w 8663"/>
              <a:gd name="connsiteY131" fmla="*/ 3528 h 4063"/>
              <a:gd name="connsiteX132" fmla="*/ 3805 w 8663"/>
              <a:gd name="connsiteY132" fmla="*/ 4042 h 4063"/>
              <a:gd name="connsiteX133" fmla="*/ 3805 w 8663"/>
              <a:gd name="connsiteY133" fmla="*/ 3981 h 4063"/>
              <a:gd name="connsiteX134" fmla="*/ 3884 w 8663"/>
              <a:gd name="connsiteY134" fmla="*/ 3981 h 4063"/>
              <a:gd name="connsiteX135" fmla="*/ 3884 w 8663"/>
              <a:gd name="connsiteY135" fmla="*/ 3904 h 4063"/>
              <a:gd name="connsiteX136" fmla="*/ 3943 w 8663"/>
              <a:gd name="connsiteY136" fmla="*/ 3904 h 4063"/>
              <a:gd name="connsiteX137" fmla="*/ 3943 w 8663"/>
              <a:gd name="connsiteY137" fmla="*/ 4042 h 4063"/>
              <a:gd name="connsiteX138" fmla="*/ 3805 w 8663"/>
              <a:gd name="connsiteY138" fmla="*/ 4042 h 4063"/>
              <a:gd name="connsiteX139" fmla="*/ 3805 w 8663"/>
              <a:gd name="connsiteY139" fmla="*/ 3962 h 4063"/>
              <a:gd name="connsiteX140" fmla="*/ 3805 w 8663"/>
              <a:gd name="connsiteY140" fmla="*/ 3904 h 4063"/>
              <a:gd name="connsiteX141" fmla="*/ 3865 w 8663"/>
              <a:gd name="connsiteY141" fmla="*/ 3904 h 4063"/>
              <a:gd name="connsiteX142" fmla="*/ 3865 w 8663"/>
              <a:gd name="connsiteY142" fmla="*/ 3962 h 4063"/>
              <a:gd name="connsiteX143" fmla="*/ 3805 w 8663"/>
              <a:gd name="connsiteY143" fmla="*/ 3962 h 4063"/>
              <a:gd name="connsiteX144" fmla="*/ 3800 w 8663"/>
              <a:gd name="connsiteY144" fmla="*/ 3787 h 4063"/>
              <a:gd name="connsiteX145" fmla="*/ 3800 w 8663"/>
              <a:gd name="connsiteY145" fmla="*/ 3724 h 4063"/>
              <a:gd name="connsiteX146" fmla="*/ 3865 w 8663"/>
              <a:gd name="connsiteY146" fmla="*/ 3724 h 4063"/>
              <a:gd name="connsiteX147" fmla="*/ 3865 w 8663"/>
              <a:gd name="connsiteY147" fmla="*/ 3787 h 4063"/>
              <a:gd name="connsiteX148" fmla="*/ 3800 w 8663"/>
              <a:gd name="connsiteY148" fmla="*/ 3787 h 4063"/>
              <a:gd name="connsiteX149" fmla="*/ 3865 w 8663"/>
              <a:gd name="connsiteY149" fmla="*/ 3809 h 4063"/>
              <a:gd name="connsiteX150" fmla="*/ 3865 w 8663"/>
              <a:gd name="connsiteY150" fmla="*/ 3880 h 4063"/>
              <a:gd name="connsiteX151" fmla="*/ 3800 w 8663"/>
              <a:gd name="connsiteY151" fmla="*/ 3880 h 4063"/>
              <a:gd name="connsiteX152" fmla="*/ 3800 w 8663"/>
              <a:gd name="connsiteY152" fmla="*/ 3809 h 4063"/>
              <a:gd name="connsiteX153" fmla="*/ 3865 w 8663"/>
              <a:gd name="connsiteY153" fmla="*/ 3809 h 4063"/>
              <a:gd name="connsiteX154" fmla="*/ 3783 w 8663"/>
              <a:gd name="connsiteY154" fmla="*/ 3899 h 4063"/>
              <a:gd name="connsiteX155" fmla="*/ 3783 w 8663"/>
              <a:gd name="connsiteY155" fmla="*/ 3962 h 4063"/>
              <a:gd name="connsiteX156" fmla="*/ 3727 w 8663"/>
              <a:gd name="connsiteY156" fmla="*/ 3962 h 4063"/>
              <a:gd name="connsiteX157" fmla="*/ 3727 w 8663"/>
              <a:gd name="connsiteY157" fmla="*/ 3899 h 4063"/>
              <a:gd name="connsiteX158" fmla="*/ 3783 w 8663"/>
              <a:gd name="connsiteY158" fmla="*/ 3899 h 4063"/>
              <a:gd name="connsiteX159" fmla="*/ 3783 w 8663"/>
              <a:gd name="connsiteY159" fmla="*/ 3809 h 4063"/>
              <a:gd name="connsiteX160" fmla="*/ 3783 w 8663"/>
              <a:gd name="connsiteY160" fmla="*/ 3880 h 4063"/>
              <a:gd name="connsiteX161" fmla="*/ 3727 w 8663"/>
              <a:gd name="connsiteY161" fmla="*/ 3880 h 4063"/>
              <a:gd name="connsiteX162" fmla="*/ 3727 w 8663"/>
              <a:gd name="connsiteY162" fmla="*/ 3809 h 4063"/>
              <a:gd name="connsiteX163" fmla="*/ 3783 w 8663"/>
              <a:gd name="connsiteY163" fmla="*/ 3809 h 4063"/>
              <a:gd name="connsiteX164" fmla="*/ 3405 w 8663"/>
              <a:gd name="connsiteY164" fmla="*/ 4027 h 4063"/>
              <a:gd name="connsiteX165" fmla="*/ 3405 w 8663"/>
              <a:gd name="connsiteY165" fmla="*/ 3986 h 4063"/>
              <a:gd name="connsiteX166" fmla="*/ 3446 w 8663"/>
              <a:gd name="connsiteY166" fmla="*/ 3986 h 4063"/>
              <a:gd name="connsiteX167" fmla="*/ 3446 w 8663"/>
              <a:gd name="connsiteY167" fmla="*/ 4027 h 4063"/>
              <a:gd name="connsiteX168" fmla="*/ 3405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3727 w 8663"/>
              <a:gd name="connsiteY243" fmla="*/ 164 h 4063"/>
              <a:gd name="connsiteX244" fmla="*/ 3727 w 8663"/>
              <a:gd name="connsiteY244" fmla="*/ 102 h 4063"/>
              <a:gd name="connsiteX245" fmla="*/ 3783 w 8663"/>
              <a:gd name="connsiteY245" fmla="*/ 102 h 4063"/>
              <a:gd name="connsiteX246" fmla="*/ 3783 w 8663"/>
              <a:gd name="connsiteY246" fmla="*/ 164 h 4063"/>
              <a:gd name="connsiteX247" fmla="*/ 3727 w 8663"/>
              <a:gd name="connsiteY247" fmla="*/ 164 h 4063"/>
              <a:gd name="connsiteX248" fmla="*/ 3727 w 8663"/>
              <a:gd name="connsiteY248" fmla="*/ 255 h 4063"/>
              <a:gd name="connsiteX249" fmla="*/ 3727 w 8663"/>
              <a:gd name="connsiteY249" fmla="*/ 184 h 4063"/>
              <a:gd name="connsiteX250" fmla="*/ 3783 w 8663"/>
              <a:gd name="connsiteY250" fmla="*/ 184 h 4063"/>
              <a:gd name="connsiteX251" fmla="*/ 3783 w 8663"/>
              <a:gd name="connsiteY251" fmla="*/ 255 h 4063"/>
              <a:gd name="connsiteX252" fmla="*/ 3727 w 8663"/>
              <a:gd name="connsiteY252" fmla="*/ 255 h 4063"/>
              <a:gd name="connsiteX253" fmla="*/ 3865 w 8663"/>
              <a:gd name="connsiteY253" fmla="*/ 596 h 4063"/>
              <a:gd name="connsiteX254" fmla="*/ 3865 w 8663"/>
              <a:gd name="connsiteY254" fmla="*/ 674 h 4063"/>
              <a:gd name="connsiteX255" fmla="*/ 3925 w 8663"/>
              <a:gd name="connsiteY255" fmla="*/ 674 h 4063"/>
              <a:gd name="connsiteX256" fmla="*/ 3925 w 8663"/>
              <a:gd name="connsiteY256" fmla="*/ 3390 h 4063"/>
              <a:gd name="connsiteX257" fmla="*/ 3865 w 8663"/>
              <a:gd name="connsiteY257" fmla="*/ 3390 h 4063"/>
              <a:gd name="connsiteX258" fmla="*/ 3865 w 8663"/>
              <a:gd name="connsiteY258" fmla="*/ 3468 h 4063"/>
              <a:gd name="connsiteX259" fmla="*/ 3813 w 8663"/>
              <a:gd name="connsiteY259" fmla="*/ 3468 h 4063"/>
              <a:gd name="connsiteX260" fmla="*/ 3813 w 8663"/>
              <a:gd name="connsiteY260" fmla="*/ 3619 h 4063"/>
              <a:gd name="connsiteX261" fmla="*/ 3941 w 8663"/>
              <a:gd name="connsiteY261" fmla="*/ 3619 h 4063"/>
              <a:gd name="connsiteX262" fmla="*/ 3941 w 8663"/>
              <a:gd name="connsiteY262" fmla="*/ 3787 h 4063"/>
              <a:gd name="connsiteX263" fmla="*/ 3884 w 8663"/>
              <a:gd name="connsiteY263" fmla="*/ 3787 h 4063"/>
              <a:gd name="connsiteX264" fmla="*/ 3884 w 8663"/>
              <a:gd name="connsiteY264" fmla="*/ 3705 h 4063"/>
              <a:gd name="connsiteX265" fmla="*/ 3783 w 8663"/>
              <a:gd name="connsiteY265" fmla="*/ 3705 h 4063"/>
              <a:gd name="connsiteX266" fmla="*/ 3783 w 8663"/>
              <a:gd name="connsiteY266" fmla="*/ 3787 h 4063"/>
              <a:gd name="connsiteX267" fmla="*/ 3705 w 8663"/>
              <a:gd name="connsiteY267" fmla="*/ 3787 h 4063"/>
              <a:gd name="connsiteX268" fmla="*/ 3705 w 8663"/>
              <a:gd name="connsiteY268" fmla="*/ 3880 h 4063"/>
              <a:gd name="connsiteX269" fmla="*/ 3613 w 8663"/>
              <a:gd name="connsiteY269" fmla="*/ 3880 h 4063"/>
              <a:gd name="connsiteX270" fmla="*/ 3613 w 8663"/>
              <a:gd name="connsiteY270" fmla="*/ 3981 h 4063"/>
              <a:gd name="connsiteX271" fmla="*/ 3705 w 8663"/>
              <a:gd name="connsiteY271" fmla="*/ 3981 h 4063"/>
              <a:gd name="connsiteX272" fmla="*/ 3705 w 8663"/>
              <a:gd name="connsiteY272" fmla="*/ 4040 h 4063"/>
              <a:gd name="connsiteX273" fmla="*/ 3537 w 8663"/>
              <a:gd name="connsiteY273" fmla="*/ 4040 h 4063"/>
              <a:gd name="connsiteX274" fmla="*/ 3537 w 8663"/>
              <a:gd name="connsiteY274" fmla="*/ 3912 h 4063"/>
              <a:gd name="connsiteX275" fmla="*/ 3384 w 8663"/>
              <a:gd name="connsiteY275" fmla="*/ 3912 h 4063"/>
              <a:gd name="connsiteX276" fmla="*/ 3384 w 8663"/>
              <a:gd name="connsiteY276" fmla="*/ 3964 h 4063"/>
              <a:gd name="connsiteX277" fmla="*/ 3308 w 8663"/>
              <a:gd name="connsiteY277" fmla="*/ 3964 h 4063"/>
              <a:gd name="connsiteX278" fmla="*/ 3308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3308 w 8663"/>
              <a:gd name="connsiteY325" fmla="*/ 39 h 4063"/>
              <a:gd name="connsiteX326" fmla="*/ 3308 w 8663"/>
              <a:gd name="connsiteY326" fmla="*/ 100 h 4063"/>
              <a:gd name="connsiteX327" fmla="*/ 3384 w 8663"/>
              <a:gd name="connsiteY327" fmla="*/ 100 h 4063"/>
              <a:gd name="connsiteX328" fmla="*/ 3384 w 8663"/>
              <a:gd name="connsiteY328" fmla="*/ 151 h 4063"/>
              <a:gd name="connsiteX329" fmla="*/ 3537 w 8663"/>
              <a:gd name="connsiteY329" fmla="*/ 151 h 4063"/>
              <a:gd name="connsiteX330" fmla="*/ 3537 w 8663"/>
              <a:gd name="connsiteY330" fmla="*/ 24 h 4063"/>
              <a:gd name="connsiteX331" fmla="*/ 3705 w 8663"/>
              <a:gd name="connsiteY331" fmla="*/ 24 h 4063"/>
              <a:gd name="connsiteX332" fmla="*/ 3705 w 8663"/>
              <a:gd name="connsiteY332" fmla="*/ 82 h 4063"/>
              <a:gd name="connsiteX333" fmla="*/ 3613 w 8663"/>
              <a:gd name="connsiteY333" fmla="*/ 82 h 4063"/>
              <a:gd name="connsiteX334" fmla="*/ 3613 w 8663"/>
              <a:gd name="connsiteY334" fmla="*/ 184 h 4063"/>
              <a:gd name="connsiteX335" fmla="*/ 3705 w 8663"/>
              <a:gd name="connsiteY335" fmla="*/ 184 h 4063"/>
              <a:gd name="connsiteX336" fmla="*/ 3705 w 8663"/>
              <a:gd name="connsiteY336" fmla="*/ 277 h 4063"/>
              <a:gd name="connsiteX337" fmla="*/ 3783 w 8663"/>
              <a:gd name="connsiteY337" fmla="*/ 277 h 4063"/>
              <a:gd name="connsiteX338" fmla="*/ 3783 w 8663"/>
              <a:gd name="connsiteY338" fmla="*/ 359 h 4063"/>
              <a:gd name="connsiteX339" fmla="*/ 3884 w 8663"/>
              <a:gd name="connsiteY339" fmla="*/ 359 h 4063"/>
              <a:gd name="connsiteX340" fmla="*/ 3884 w 8663"/>
              <a:gd name="connsiteY340" fmla="*/ 277 h 4063"/>
              <a:gd name="connsiteX341" fmla="*/ 3941 w 8663"/>
              <a:gd name="connsiteY341" fmla="*/ 277 h 4063"/>
              <a:gd name="connsiteX342" fmla="*/ 3941 w 8663"/>
              <a:gd name="connsiteY342" fmla="*/ 445 h 4063"/>
              <a:gd name="connsiteX343" fmla="*/ 3813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3330 w 8663"/>
              <a:gd name="connsiteY75" fmla="*/ 3986 h 4063"/>
              <a:gd name="connsiteX76" fmla="*/ 3384 w 8663"/>
              <a:gd name="connsiteY76" fmla="*/ 3986 h 4063"/>
              <a:gd name="connsiteX77" fmla="*/ 3384 w 8663"/>
              <a:gd name="connsiteY77" fmla="*/ 4048 h 4063"/>
              <a:gd name="connsiteX78" fmla="*/ 3468 w 8663"/>
              <a:gd name="connsiteY78" fmla="*/ 4048 h 4063"/>
              <a:gd name="connsiteX79" fmla="*/ 3468 w 8663"/>
              <a:gd name="connsiteY79" fmla="*/ 3964 h 4063"/>
              <a:gd name="connsiteX80" fmla="*/ 3405 w 8663"/>
              <a:gd name="connsiteY80" fmla="*/ 3964 h 4063"/>
              <a:gd name="connsiteX81" fmla="*/ 3405 w 8663"/>
              <a:gd name="connsiteY81" fmla="*/ 3934 h 4063"/>
              <a:gd name="connsiteX82" fmla="*/ 3515 w 8663"/>
              <a:gd name="connsiteY82" fmla="*/ 3934 h 4063"/>
              <a:gd name="connsiteX83" fmla="*/ 3515 w 8663"/>
              <a:gd name="connsiteY83" fmla="*/ 4063 h 4063"/>
              <a:gd name="connsiteX84" fmla="*/ 3727 w 8663"/>
              <a:gd name="connsiteY84" fmla="*/ 4063 h 4063"/>
              <a:gd name="connsiteX85" fmla="*/ 3727 w 8663"/>
              <a:gd name="connsiteY85" fmla="*/ 3981 h 4063"/>
              <a:gd name="connsiteX86" fmla="*/ 3783 w 8663"/>
              <a:gd name="connsiteY86" fmla="*/ 3981 h 4063"/>
              <a:gd name="connsiteX87" fmla="*/ 3783 w 8663"/>
              <a:gd name="connsiteY87" fmla="*/ 4063 h 4063"/>
              <a:gd name="connsiteX88" fmla="*/ 3966 w 8663"/>
              <a:gd name="connsiteY88" fmla="*/ 4063 h 4063"/>
              <a:gd name="connsiteX89" fmla="*/ 3966 w 8663"/>
              <a:gd name="connsiteY89" fmla="*/ 3882 h 4063"/>
              <a:gd name="connsiteX90" fmla="*/ 3884 w 8663"/>
              <a:gd name="connsiteY90" fmla="*/ 3882 h 4063"/>
              <a:gd name="connsiteX91" fmla="*/ 3884 w 8663"/>
              <a:gd name="connsiteY91" fmla="*/ 3809 h 4063"/>
              <a:gd name="connsiteX92" fmla="*/ 3964 w 8663"/>
              <a:gd name="connsiteY92" fmla="*/ 3809 h 4063"/>
              <a:gd name="connsiteX93" fmla="*/ 3964 w 8663"/>
              <a:gd name="connsiteY93" fmla="*/ 3597 h 4063"/>
              <a:gd name="connsiteX94" fmla="*/ 3835 w 8663"/>
              <a:gd name="connsiteY94" fmla="*/ 3597 h 4063"/>
              <a:gd name="connsiteX95" fmla="*/ 3835 w 8663"/>
              <a:gd name="connsiteY95" fmla="*/ 3489 h 4063"/>
              <a:gd name="connsiteX96" fmla="*/ 3865 w 8663"/>
              <a:gd name="connsiteY96" fmla="*/ 3489 h 4063"/>
              <a:gd name="connsiteX97" fmla="*/ 3865 w 8663"/>
              <a:gd name="connsiteY97" fmla="*/ 3550 h 4063"/>
              <a:gd name="connsiteX98" fmla="*/ 3949 w 8663"/>
              <a:gd name="connsiteY98" fmla="*/ 3550 h 4063"/>
              <a:gd name="connsiteX99" fmla="*/ 3949 w 8663"/>
              <a:gd name="connsiteY99" fmla="*/ 3468 h 4063"/>
              <a:gd name="connsiteX100" fmla="*/ 3887 w 8663"/>
              <a:gd name="connsiteY100" fmla="*/ 3468 h 4063"/>
              <a:gd name="connsiteX101" fmla="*/ 3887 w 8663"/>
              <a:gd name="connsiteY101" fmla="*/ 3411 h 4063"/>
              <a:gd name="connsiteX102" fmla="*/ 3947 w 8663"/>
              <a:gd name="connsiteY102" fmla="*/ 3411 h 4063"/>
              <a:gd name="connsiteX103" fmla="*/ 3947 w 8663"/>
              <a:gd name="connsiteY103" fmla="*/ 652 h 4063"/>
              <a:gd name="connsiteX104" fmla="*/ 3887 w 8663"/>
              <a:gd name="connsiteY104" fmla="*/ 652 h 4063"/>
              <a:gd name="connsiteX105" fmla="*/ 3887 w 8663"/>
              <a:gd name="connsiteY105" fmla="*/ 596 h 4063"/>
              <a:gd name="connsiteX106" fmla="*/ 3949 w 8663"/>
              <a:gd name="connsiteY106" fmla="*/ 596 h 4063"/>
              <a:gd name="connsiteX107" fmla="*/ 3949 w 8663"/>
              <a:gd name="connsiteY107" fmla="*/ 514 h 4063"/>
              <a:gd name="connsiteX108" fmla="*/ 3865 w 8663"/>
              <a:gd name="connsiteY108" fmla="*/ 514 h 4063"/>
              <a:gd name="connsiteX109" fmla="*/ 3865 w 8663"/>
              <a:gd name="connsiteY109" fmla="*/ 575 h 4063"/>
              <a:gd name="connsiteX110" fmla="*/ 3835 w 8663"/>
              <a:gd name="connsiteY110" fmla="*/ 575 h 4063"/>
              <a:gd name="connsiteX111" fmla="*/ 3835 w 8663"/>
              <a:gd name="connsiteY111" fmla="*/ 467 h 4063"/>
              <a:gd name="connsiteX112" fmla="*/ 3964 w 8663"/>
              <a:gd name="connsiteY112" fmla="*/ 467 h 4063"/>
              <a:gd name="connsiteX113" fmla="*/ 3964 w 8663"/>
              <a:gd name="connsiteY113" fmla="*/ 255 h 4063"/>
              <a:gd name="connsiteX114" fmla="*/ 3884 w 8663"/>
              <a:gd name="connsiteY114" fmla="*/ 255 h 4063"/>
              <a:gd name="connsiteX115" fmla="*/ 3884 w 8663"/>
              <a:gd name="connsiteY115" fmla="*/ 182 h 4063"/>
              <a:gd name="connsiteX116" fmla="*/ 3966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3405 w 8663"/>
              <a:gd name="connsiteY122" fmla="*/ 78 h 4063"/>
              <a:gd name="connsiteX123" fmla="*/ 3405 w 8663"/>
              <a:gd name="connsiteY123" fmla="*/ 37 h 4063"/>
              <a:gd name="connsiteX124" fmla="*/ 3446 w 8663"/>
              <a:gd name="connsiteY124" fmla="*/ 37 h 4063"/>
              <a:gd name="connsiteX125" fmla="*/ 3446 w 8663"/>
              <a:gd name="connsiteY125" fmla="*/ 78 h 4063"/>
              <a:gd name="connsiteX126" fmla="*/ 3405 w 8663"/>
              <a:gd name="connsiteY126" fmla="*/ 78 h 4063"/>
              <a:gd name="connsiteX127" fmla="*/ 3887 w 8663"/>
              <a:gd name="connsiteY127" fmla="*/ 3528 h 4063"/>
              <a:gd name="connsiteX128" fmla="*/ 3887 w 8663"/>
              <a:gd name="connsiteY128" fmla="*/ 3489 h 4063"/>
              <a:gd name="connsiteX129" fmla="*/ 3928 w 8663"/>
              <a:gd name="connsiteY129" fmla="*/ 3489 h 4063"/>
              <a:gd name="connsiteX130" fmla="*/ 3928 w 8663"/>
              <a:gd name="connsiteY130" fmla="*/ 3528 h 4063"/>
              <a:gd name="connsiteX131" fmla="*/ 3887 w 8663"/>
              <a:gd name="connsiteY131" fmla="*/ 3528 h 4063"/>
              <a:gd name="connsiteX132" fmla="*/ 3805 w 8663"/>
              <a:gd name="connsiteY132" fmla="*/ 4042 h 4063"/>
              <a:gd name="connsiteX133" fmla="*/ 3805 w 8663"/>
              <a:gd name="connsiteY133" fmla="*/ 3981 h 4063"/>
              <a:gd name="connsiteX134" fmla="*/ 3884 w 8663"/>
              <a:gd name="connsiteY134" fmla="*/ 3981 h 4063"/>
              <a:gd name="connsiteX135" fmla="*/ 3884 w 8663"/>
              <a:gd name="connsiteY135" fmla="*/ 3904 h 4063"/>
              <a:gd name="connsiteX136" fmla="*/ 3943 w 8663"/>
              <a:gd name="connsiteY136" fmla="*/ 3904 h 4063"/>
              <a:gd name="connsiteX137" fmla="*/ 3943 w 8663"/>
              <a:gd name="connsiteY137" fmla="*/ 4042 h 4063"/>
              <a:gd name="connsiteX138" fmla="*/ 3805 w 8663"/>
              <a:gd name="connsiteY138" fmla="*/ 4042 h 4063"/>
              <a:gd name="connsiteX139" fmla="*/ 3805 w 8663"/>
              <a:gd name="connsiteY139" fmla="*/ 3962 h 4063"/>
              <a:gd name="connsiteX140" fmla="*/ 3805 w 8663"/>
              <a:gd name="connsiteY140" fmla="*/ 3904 h 4063"/>
              <a:gd name="connsiteX141" fmla="*/ 3865 w 8663"/>
              <a:gd name="connsiteY141" fmla="*/ 3904 h 4063"/>
              <a:gd name="connsiteX142" fmla="*/ 3865 w 8663"/>
              <a:gd name="connsiteY142" fmla="*/ 3962 h 4063"/>
              <a:gd name="connsiteX143" fmla="*/ 3805 w 8663"/>
              <a:gd name="connsiteY143" fmla="*/ 3962 h 4063"/>
              <a:gd name="connsiteX144" fmla="*/ 3800 w 8663"/>
              <a:gd name="connsiteY144" fmla="*/ 3787 h 4063"/>
              <a:gd name="connsiteX145" fmla="*/ 3800 w 8663"/>
              <a:gd name="connsiteY145" fmla="*/ 3724 h 4063"/>
              <a:gd name="connsiteX146" fmla="*/ 3865 w 8663"/>
              <a:gd name="connsiteY146" fmla="*/ 3724 h 4063"/>
              <a:gd name="connsiteX147" fmla="*/ 3865 w 8663"/>
              <a:gd name="connsiteY147" fmla="*/ 3787 h 4063"/>
              <a:gd name="connsiteX148" fmla="*/ 3800 w 8663"/>
              <a:gd name="connsiteY148" fmla="*/ 3787 h 4063"/>
              <a:gd name="connsiteX149" fmla="*/ 3865 w 8663"/>
              <a:gd name="connsiteY149" fmla="*/ 3809 h 4063"/>
              <a:gd name="connsiteX150" fmla="*/ 3865 w 8663"/>
              <a:gd name="connsiteY150" fmla="*/ 3880 h 4063"/>
              <a:gd name="connsiteX151" fmla="*/ 3800 w 8663"/>
              <a:gd name="connsiteY151" fmla="*/ 3880 h 4063"/>
              <a:gd name="connsiteX152" fmla="*/ 3800 w 8663"/>
              <a:gd name="connsiteY152" fmla="*/ 3809 h 4063"/>
              <a:gd name="connsiteX153" fmla="*/ 3865 w 8663"/>
              <a:gd name="connsiteY153" fmla="*/ 3809 h 4063"/>
              <a:gd name="connsiteX154" fmla="*/ 3783 w 8663"/>
              <a:gd name="connsiteY154" fmla="*/ 3899 h 4063"/>
              <a:gd name="connsiteX155" fmla="*/ 3783 w 8663"/>
              <a:gd name="connsiteY155" fmla="*/ 3962 h 4063"/>
              <a:gd name="connsiteX156" fmla="*/ 3727 w 8663"/>
              <a:gd name="connsiteY156" fmla="*/ 3962 h 4063"/>
              <a:gd name="connsiteX157" fmla="*/ 3727 w 8663"/>
              <a:gd name="connsiteY157" fmla="*/ 3899 h 4063"/>
              <a:gd name="connsiteX158" fmla="*/ 3783 w 8663"/>
              <a:gd name="connsiteY158" fmla="*/ 3899 h 4063"/>
              <a:gd name="connsiteX159" fmla="*/ 3783 w 8663"/>
              <a:gd name="connsiteY159" fmla="*/ 3809 h 4063"/>
              <a:gd name="connsiteX160" fmla="*/ 3783 w 8663"/>
              <a:gd name="connsiteY160" fmla="*/ 3880 h 4063"/>
              <a:gd name="connsiteX161" fmla="*/ 3727 w 8663"/>
              <a:gd name="connsiteY161" fmla="*/ 3880 h 4063"/>
              <a:gd name="connsiteX162" fmla="*/ 3727 w 8663"/>
              <a:gd name="connsiteY162" fmla="*/ 3809 h 4063"/>
              <a:gd name="connsiteX163" fmla="*/ 3783 w 8663"/>
              <a:gd name="connsiteY163" fmla="*/ 3809 h 4063"/>
              <a:gd name="connsiteX164" fmla="*/ 3405 w 8663"/>
              <a:gd name="connsiteY164" fmla="*/ 4027 h 4063"/>
              <a:gd name="connsiteX165" fmla="*/ 3405 w 8663"/>
              <a:gd name="connsiteY165" fmla="*/ 3986 h 4063"/>
              <a:gd name="connsiteX166" fmla="*/ 3446 w 8663"/>
              <a:gd name="connsiteY166" fmla="*/ 3986 h 4063"/>
              <a:gd name="connsiteX167" fmla="*/ 3446 w 8663"/>
              <a:gd name="connsiteY167" fmla="*/ 4027 h 4063"/>
              <a:gd name="connsiteX168" fmla="*/ 3405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3727 w 8663"/>
              <a:gd name="connsiteY243" fmla="*/ 164 h 4063"/>
              <a:gd name="connsiteX244" fmla="*/ 3727 w 8663"/>
              <a:gd name="connsiteY244" fmla="*/ 102 h 4063"/>
              <a:gd name="connsiteX245" fmla="*/ 3783 w 8663"/>
              <a:gd name="connsiteY245" fmla="*/ 102 h 4063"/>
              <a:gd name="connsiteX246" fmla="*/ 3783 w 8663"/>
              <a:gd name="connsiteY246" fmla="*/ 164 h 4063"/>
              <a:gd name="connsiteX247" fmla="*/ 3727 w 8663"/>
              <a:gd name="connsiteY247" fmla="*/ 164 h 4063"/>
              <a:gd name="connsiteX248" fmla="*/ 3727 w 8663"/>
              <a:gd name="connsiteY248" fmla="*/ 255 h 4063"/>
              <a:gd name="connsiteX249" fmla="*/ 3727 w 8663"/>
              <a:gd name="connsiteY249" fmla="*/ 184 h 4063"/>
              <a:gd name="connsiteX250" fmla="*/ 3783 w 8663"/>
              <a:gd name="connsiteY250" fmla="*/ 184 h 4063"/>
              <a:gd name="connsiteX251" fmla="*/ 3783 w 8663"/>
              <a:gd name="connsiteY251" fmla="*/ 255 h 4063"/>
              <a:gd name="connsiteX252" fmla="*/ 3727 w 8663"/>
              <a:gd name="connsiteY252" fmla="*/ 255 h 4063"/>
              <a:gd name="connsiteX253" fmla="*/ 3865 w 8663"/>
              <a:gd name="connsiteY253" fmla="*/ 596 h 4063"/>
              <a:gd name="connsiteX254" fmla="*/ 3865 w 8663"/>
              <a:gd name="connsiteY254" fmla="*/ 674 h 4063"/>
              <a:gd name="connsiteX255" fmla="*/ 3925 w 8663"/>
              <a:gd name="connsiteY255" fmla="*/ 674 h 4063"/>
              <a:gd name="connsiteX256" fmla="*/ 3925 w 8663"/>
              <a:gd name="connsiteY256" fmla="*/ 3390 h 4063"/>
              <a:gd name="connsiteX257" fmla="*/ 3865 w 8663"/>
              <a:gd name="connsiteY257" fmla="*/ 3390 h 4063"/>
              <a:gd name="connsiteX258" fmla="*/ 3865 w 8663"/>
              <a:gd name="connsiteY258" fmla="*/ 3468 h 4063"/>
              <a:gd name="connsiteX259" fmla="*/ 3813 w 8663"/>
              <a:gd name="connsiteY259" fmla="*/ 3468 h 4063"/>
              <a:gd name="connsiteX260" fmla="*/ 3813 w 8663"/>
              <a:gd name="connsiteY260" fmla="*/ 3619 h 4063"/>
              <a:gd name="connsiteX261" fmla="*/ 3941 w 8663"/>
              <a:gd name="connsiteY261" fmla="*/ 3619 h 4063"/>
              <a:gd name="connsiteX262" fmla="*/ 3941 w 8663"/>
              <a:gd name="connsiteY262" fmla="*/ 3787 h 4063"/>
              <a:gd name="connsiteX263" fmla="*/ 3884 w 8663"/>
              <a:gd name="connsiteY263" fmla="*/ 3787 h 4063"/>
              <a:gd name="connsiteX264" fmla="*/ 3884 w 8663"/>
              <a:gd name="connsiteY264" fmla="*/ 3705 h 4063"/>
              <a:gd name="connsiteX265" fmla="*/ 3783 w 8663"/>
              <a:gd name="connsiteY265" fmla="*/ 3705 h 4063"/>
              <a:gd name="connsiteX266" fmla="*/ 3783 w 8663"/>
              <a:gd name="connsiteY266" fmla="*/ 3787 h 4063"/>
              <a:gd name="connsiteX267" fmla="*/ 3705 w 8663"/>
              <a:gd name="connsiteY267" fmla="*/ 3787 h 4063"/>
              <a:gd name="connsiteX268" fmla="*/ 3705 w 8663"/>
              <a:gd name="connsiteY268" fmla="*/ 3880 h 4063"/>
              <a:gd name="connsiteX269" fmla="*/ 3613 w 8663"/>
              <a:gd name="connsiteY269" fmla="*/ 3880 h 4063"/>
              <a:gd name="connsiteX270" fmla="*/ 3613 w 8663"/>
              <a:gd name="connsiteY270" fmla="*/ 3981 h 4063"/>
              <a:gd name="connsiteX271" fmla="*/ 3705 w 8663"/>
              <a:gd name="connsiteY271" fmla="*/ 3981 h 4063"/>
              <a:gd name="connsiteX272" fmla="*/ 3705 w 8663"/>
              <a:gd name="connsiteY272" fmla="*/ 4040 h 4063"/>
              <a:gd name="connsiteX273" fmla="*/ 3537 w 8663"/>
              <a:gd name="connsiteY273" fmla="*/ 4040 h 4063"/>
              <a:gd name="connsiteX274" fmla="*/ 3537 w 8663"/>
              <a:gd name="connsiteY274" fmla="*/ 3912 h 4063"/>
              <a:gd name="connsiteX275" fmla="*/ 3384 w 8663"/>
              <a:gd name="connsiteY275" fmla="*/ 3912 h 4063"/>
              <a:gd name="connsiteX276" fmla="*/ 3384 w 8663"/>
              <a:gd name="connsiteY276" fmla="*/ 3964 h 4063"/>
              <a:gd name="connsiteX277" fmla="*/ 3308 w 8663"/>
              <a:gd name="connsiteY277" fmla="*/ 3964 h 4063"/>
              <a:gd name="connsiteX278" fmla="*/ 3308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3308 w 8663"/>
              <a:gd name="connsiteY325" fmla="*/ 39 h 4063"/>
              <a:gd name="connsiteX326" fmla="*/ 3308 w 8663"/>
              <a:gd name="connsiteY326" fmla="*/ 100 h 4063"/>
              <a:gd name="connsiteX327" fmla="*/ 3384 w 8663"/>
              <a:gd name="connsiteY327" fmla="*/ 100 h 4063"/>
              <a:gd name="connsiteX328" fmla="*/ 3384 w 8663"/>
              <a:gd name="connsiteY328" fmla="*/ 151 h 4063"/>
              <a:gd name="connsiteX329" fmla="*/ 3537 w 8663"/>
              <a:gd name="connsiteY329" fmla="*/ 151 h 4063"/>
              <a:gd name="connsiteX330" fmla="*/ 3537 w 8663"/>
              <a:gd name="connsiteY330" fmla="*/ 24 h 4063"/>
              <a:gd name="connsiteX331" fmla="*/ 3705 w 8663"/>
              <a:gd name="connsiteY331" fmla="*/ 24 h 4063"/>
              <a:gd name="connsiteX332" fmla="*/ 3705 w 8663"/>
              <a:gd name="connsiteY332" fmla="*/ 82 h 4063"/>
              <a:gd name="connsiteX333" fmla="*/ 3613 w 8663"/>
              <a:gd name="connsiteY333" fmla="*/ 82 h 4063"/>
              <a:gd name="connsiteX334" fmla="*/ 3613 w 8663"/>
              <a:gd name="connsiteY334" fmla="*/ 184 h 4063"/>
              <a:gd name="connsiteX335" fmla="*/ 3705 w 8663"/>
              <a:gd name="connsiteY335" fmla="*/ 184 h 4063"/>
              <a:gd name="connsiteX336" fmla="*/ 3705 w 8663"/>
              <a:gd name="connsiteY336" fmla="*/ 277 h 4063"/>
              <a:gd name="connsiteX337" fmla="*/ 3783 w 8663"/>
              <a:gd name="connsiteY337" fmla="*/ 277 h 4063"/>
              <a:gd name="connsiteX338" fmla="*/ 3783 w 8663"/>
              <a:gd name="connsiteY338" fmla="*/ 359 h 4063"/>
              <a:gd name="connsiteX339" fmla="*/ 3884 w 8663"/>
              <a:gd name="connsiteY339" fmla="*/ 359 h 4063"/>
              <a:gd name="connsiteX340" fmla="*/ 3884 w 8663"/>
              <a:gd name="connsiteY340" fmla="*/ 277 h 4063"/>
              <a:gd name="connsiteX341" fmla="*/ 3941 w 8663"/>
              <a:gd name="connsiteY341" fmla="*/ 277 h 4063"/>
              <a:gd name="connsiteX342" fmla="*/ 3941 w 8663"/>
              <a:gd name="connsiteY342" fmla="*/ 445 h 4063"/>
              <a:gd name="connsiteX343" fmla="*/ 3813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3384 w 8663"/>
              <a:gd name="connsiteY76" fmla="*/ 3986 h 4063"/>
              <a:gd name="connsiteX77" fmla="*/ 3384 w 8663"/>
              <a:gd name="connsiteY77" fmla="*/ 4048 h 4063"/>
              <a:gd name="connsiteX78" fmla="*/ 3468 w 8663"/>
              <a:gd name="connsiteY78" fmla="*/ 4048 h 4063"/>
              <a:gd name="connsiteX79" fmla="*/ 3468 w 8663"/>
              <a:gd name="connsiteY79" fmla="*/ 3964 h 4063"/>
              <a:gd name="connsiteX80" fmla="*/ 3405 w 8663"/>
              <a:gd name="connsiteY80" fmla="*/ 3964 h 4063"/>
              <a:gd name="connsiteX81" fmla="*/ 3405 w 8663"/>
              <a:gd name="connsiteY81" fmla="*/ 3934 h 4063"/>
              <a:gd name="connsiteX82" fmla="*/ 3515 w 8663"/>
              <a:gd name="connsiteY82" fmla="*/ 3934 h 4063"/>
              <a:gd name="connsiteX83" fmla="*/ 3515 w 8663"/>
              <a:gd name="connsiteY83" fmla="*/ 4063 h 4063"/>
              <a:gd name="connsiteX84" fmla="*/ 3727 w 8663"/>
              <a:gd name="connsiteY84" fmla="*/ 4063 h 4063"/>
              <a:gd name="connsiteX85" fmla="*/ 3727 w 8663"/>
              <a:gd name="connsiteY85" fmla="*/ 3981 h 4063"/>
              <a:gd name="connsiteX86" fmla="*/ 3783 w 8663"/>
              <a:gd name="connsiteY86" fmla="*/ 3981 h 4063"/>
              <a:gd name="connsiteX87" fmla="*/ 3783 w 8663"/>
              <a:gd name="connsiteY87" fmla="*/ 4063 h 4063"/>
              <a:gd name="connsiteX88" fmla="*/ 3966 w 8663"/>
              <a:gd name="connsiteY88" fmla="*/ 4063 h 4063"/>
              <a:gd name="connsiteX89" fmla="*/ 3966 w 8663"/>
              <a:gd name="connsiteY89" fmla="*/ 3882 h 4063"/>
              <a:gd name="connsiteX90" fmla="*/ 3884 w 8663"/>
              <a:gd name="connsiteY90" fmla="*/ 3882 h 4063"/>
              <a:gd name="connsiteX91" fmla="*/ 3884 w 8663"/>
              <a:gd name="connsiteY91" fmla="*/ 3809 h 4063"/>
              <a:gd name="connsiteX92" fmla="*/ 3964 w 8663"/>
              <a:gd name="connsiteY92" fmla="*/ 3809 h 4063"/>
              <a:gd name="connsiteX93" fmla="*/ 3964 w 8663"/>
              <a:gd name="connsiteY93" fmla="*/ 3597 h 4063"/>
              <a:gd name="connsiteX94" fmla="*/ 3835 w 8663"/>
              <a:gd name="connsiteY94" fmla="*/ 3597 h 4063"/>
              <a:gd name="connsiteX95" fmla="*/ 3835 w 8663"/>
              <a:gd name="connsiteY95" fmla="*/ 3489 h 4063"/>
              <a:gd name="connsiteX96" fmla="*/ 3865 w 8663"/>
              <a:gd name="connsiteY96" fmla="*/ 3489 h 4063"/>
              <a:gd name="connsiteX97" fmla="*/ 3865 w 8663"/>
              <a:gd name="connsiteY97" fmla="*/ 3550 h 4063"/>
              <a:gd name="connsiteX98" fmla="*/ 3949 w 8663"/>
              <a:gd name="connsiteY98" fmla="*/ 3550 h 4063"/>
              <a:gd name="connsiteX99" fmla="*/ 3949 w 8663"/>
              <a:gd name="connsiteY99" fmla="*/ 3468 h 4063"/>
              <a:gd name="connsiteX100" fmla="*/ 3887 w 8663"/>
              <a:gd name="connsiteY100" fmla="*/ 3468 h 4063"/>
              <a:gd name="connsiteX101" fmla="*/ 3887 w 8663"/>
              <a:gd name="connsiteY101" fmla="*/ 3411 h 4063"/>
              <a:gd name="connsiteX102" fmla="*/ 3947 w 8663"/>
              <a:gd name="connsiteY102" fmla="*/ 3411 h 4063"/>
              <a:gd name="connsiteX103" fmla="*/ 3947 w 8663"/>
              <a:gd name="connsiteY103" fmla="*/ 652 h 4063"/>
              <a:gd name="connsiteX104" fmla="*/ 3887 w 8663"/>
              <a:gd name="connsiteY104" fmla="*/ 652 h 4063"/>
              <a:gd name="connsiteX105" fmla="*/ 3887 w 8663"/>
              <a:gd name="connsiteY105" fmla="*/ 596 h 4063"/>
              <a:gd name="connsiteX106" fmla="*/ 3949 w 8663"/>
              <a:gd name="connsiteY106" fmla="*/ 596 h 4063"/>
              <a:gd name="connsiteX107" fmla="*/ 3949 w 8663"/>
              <a:gd name="connsiteY107" fmla="*/ 514 h 4063"/>
              <a:gd name="connsiteX108" fmla="*/ 3865 w 8663"/>
              <a:gd name="connsiteY108" fmla="*/ 514 h 4063"/>
              <a:gd name="connsiteX109" fmla="*/ 3865 w 8663"/>
              <a:gd name="connsiteY109" fmla="*/ 575 h 4063"/>
              <a:gd name="connsiteX110" fmla="*/ 3835 w 8663"/>
              <a:gd name="connsiteY110" fmla="*/ 575 h 4063"/>
              <a:gd name="connsiteX111" fmla="*/ 3835 w 8663"/>
              <a:gd name="connsiteY111" fmla="*/ 467 h 4063"/>
              <a:gd name="connsiteX112" fmla="*/ 3964 w 8663"/>
              <a:gd name="connsiteY112" fmla="*/ 467 h 4063"/>
              <a:gd name="connsiteX113" fmla="*/ 3964 w 8663"/>
              <a:gd name="connsiteY113" fmla="*/ 255 h 4063"/>
              <a:gd name="connsiteX114" fmla="*/ 3884 w 8663"/>
              <a:gd name="connsiteY114" fmla="*/ 255 h 4063"/>
              <a:gd name="connsiteX115" fmla="*/ 3884 w 8663"/>
              <a:gd name="connsiteY115" fmla="*/ 182 h 4063"/>
              <a:gd name="connsiteX116" fmla="*/ 3966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3405 w 8663"/>
              <a:gd name="connsiteY122" fmla="*/ 78 h 4063"/>
              <a:gd name="connsiteX123" fmla="*/ 3405 w 8663"/>
              <a:gd name="connsiteY123" fmla="*/ 37 h 4063"/>
              <a:gd name="connsiteX124" fmla="*/ 3446 w 8663"/>
              <a:gd name="connsiteY124" fmla="*/ 37 h 4063"/>
              <a:gd name="connsiteX125" fmla="*/ 3446 w 8663"/>
              <a:gd name="connsiteY125" fmla="*/ 78 h 4063"/>
              <a:gd name="connsiteX126" fmla="*/ 3405 w 8663"/>
              <a:gd name="connsiteY126" fmla="*/ 78 h 4063"/>
              <a:gd name="connsiteX127" fmla="*/ 3887 w 8663"/>
              <a:gd name="connsiteY127" fmla="*/ 3528 h 4063"/>
              <a:gd name="connsiteX128" fmla="*/ 3887 w 8663"/>
              <a:gd name="connsiteY128" fmla="*/ 3489 h 4063"/>
              <a:gd name="connsiteX129" fmla="*/ 3928 w 8663"/>
              <a:gd name="connsiteY129" fmla="*/ 3489 h 4063"/>
              <a:gd name="connsiteX130" fmla="*/ 3928 w 8663"/>
              <a:gd name="connsiteY130" fmla="*/ 3528 h 4063"/>
              <a:gd name="connsiteX131" fmla="*/ 3887 w 8663"/>
              <a:gd name="connsiteY131" fmla="*/ 3528 h 4063"/>
              <a:gd name="connsiteX132" fmla="*/ 3805 w 8663"/>
              <a:gd name="connsiteY132" fmla="*/ 4042 h 4063"/>
              <a:gd name="connsiteX133" fmla="*/ 3805 w 8663"/>
              <a:gd name="connsiteY133" fmla="*/ 3981 h 4063"/>
              <a:gd name="connsiteX134" fmla="*/ 3884 w 8663"/>
              <a:gd name="connsiteY134" fmla="*/ 3981 h 4063"/>
              <a:gd name="connsiteX135" fmla="*/ 3884 w 8663"/>
              <a:gd name="connsiteY135" fmla="*/ 3904 h 4063"/>
              <a:gd name="connsiteX136" fmla="*/ 3943 w 8663"/>
              <a:gd name="connsiteY136" fmla="*/ 3904 h 4063"/>
              <a:gd name="connsiteX137" fmla="*/ 3943 w 8663"/>
              <a:gd name="connsiteY137" fmla="*/ 4042 h 4063"/>
              <a:gd name="connsiteX138" fmla="*/ 3805 w 8663"/>
              <a:gd name="connsiteY138" fmla="*/ 4042 h 4063"/>
              <a:gd name="connsiteX139" fmla="*/ 3805 w 8663"/>
              <a:gd name="connsiteY139" fmla="*/ 3962 h 4063"/>
              <a:gd name="connsiteX140" fmla="*/ 3805 w 8663"/>
              <a:gd name="connsiteY140" fmla="*/ 3904 h 4063"/>
              <a:gd name="connsiteX141" fmla="*/ 3865 w 8663"/>
              <a:gd name="connsiteY141" fmla="*/ 3904 h 4063"/>
              <a:gd name="connsiteX142" fmla="*/ 3865 w 8663"/>
              <a:gd name="connsiteY142" fmla="*/ 3962 h 4063"/>
              <a:gd name="connsiteX143" fmla="*/ 3805 w 8663"/>
              <a:gd name="connsiteY143" fmla="*/ 3962 h 4063"/>
              <a:gd name="connsiteX144" fmla="*/ 3800 w 8663"/>
              <a:gd name="connsiteY144" fmla="*/ 3787 h 4063"/>
              <a:gd name="connsiteX145" fmla="*/ 3800 w 8663"/>
              <a:gd name="connsiteY145" fmla="*/ 3724 h 4063"/>
              <a:gd name="connsiteX146" fmla="*/ 3865 w 8663"/>
              <a:gd name="connsiteY146" fmla="*/ 3724 h 4063"/>
              <a:gd name="connsiteX147" fmla="*/ 3865 w 8663"/>
              <a:gd name="connsiteY147" fmla="*/ 3787 h 4063"/>
              <a:gd name="connsiteX148" fmla="*/ 3800 w 8663"/>
              <a:gd name="connsiteY148" fmla="*/ 3787 h 4063"/>
              <a:gd name="connsiteX149" fmla="*/ 3865 w 8663"/>
              <a:gd name="connsiteY149" fmla="*/ 3809 h 4063"/>
              <a:gd name="connsiteX150" fmla="*/ 3865 w 8663"/>
              <a:gd name="connsiteY150" fmla="*/ 3880 h 4063"/>
              <a:gd name="connsiteX151" fmla="*/ 3800 w 8663"/>
              <a:gd name="connsiteY151" fmla="*/ 3880 h 4063"/>
              <a:gd name="connsiteX152" fmla="*/ 3800 w 8663"/>
              <a:gd name="connsiteY152" fmla="*/ 3809 h 4063"/>
              <a:gd name="connsiteX153" fmla="*/ 3865 w 8663"/>
              <a:gd name="connsiteY153" fmla="*/ 3809 h 4063"/>
              <a:gd name="connsiteX154" fmla="*/ 3783 w 8663"/>
              <a:gd name="connsiteY154" fmla="*/ 3899 h 4063"/>
              <a:gd name="connsiteX155" fmla="*/ 3783 w 8663"/>
              <a:gd name="connsiteY155" fmla="*/ 3962 h 4063"/>
              <a:gd name="connsiteX156" fmla="*/ 3727 w 8663"/>
              <a:gd name="connsiteY156" fmla="*/ 3962 h 4063"/>
              <a:gd name="connsiteX157" fmla="*/ 3727 w 8663"/>
              <a:gd name="connsiteY157" fmla="*/ 3899 h 4063"/>
              <a:gd name="connsiteX158" fmla="*/ 3783 w 8663"/>
              <a:gd name="connsiteY158" fmla="*/ 3899 h 4063"/>
              <a:gd name="connsiteX159" fmla="*/ 3783 w 8663"/>
              <a:gd name="connsiteY159" fmla="*/ 3809 h 4063"/>
              <a:gd name="connsiteX160" fmla="*/ 3783 w 8663"/>
              <a:gd name="connsiteY160" fmla="*/ 3880 h 4063"/>
              <a:gd name="connsiteX161" fmla="*/ 3727 w 8663"/>
              <a:gd name="connsiteY161" fmla="*/ 3880 h 4063"/>
              <a:gd name="connsiteX162" fmla="*/ 3727 w 8663"/>
              <a:gd name="connsiteY162" fmla="*/ 3809 h 4063"/>
              <a:gd name="connsiteX163" fmla="*/ 3783 w 8663"/>
              <a:gd name="connsiteY163" fmla="*/ 3809 h 4063"/>
              <a:gd name="connsiteX164" fmla="*/ 3405 w 8663"/>
              <a:gd name="connsiteY164" fmla="*/ 4027 h 4063"/>
              <a:gd name="connsiteX165" fmla="*/ 3405 w 8663"/>
              <a:gd name="connsiteY165" fmla="*/ 3986 h 4063"/>
              <a:gd name="connsiteX166" fmla="*/ 3446 w 8663"/>
              <a:gd name="connsiteY166" fmla="*/ 3986 h 4063"/>
              <a:gd name="connsiteX167" fmla="*/ 3446 w 8663"/>
              <a:gd name="connsiteY167" fmla="*/ 4027 h 4063"/>
              <a:gd name="connsiteX168" fmla="*/ 3405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3727 w 8663"/>
              <a:gd name="connsiteY243" fmla="*/ 164 h 4063"/>
              <a:gd name="connsiteX244" fmla="*/ 3727 w 8663"/>
              <a:gd name="connsiteY244" fmla="*/ 102 h 4063"/>
              <a:gd name="connsiteX245" fmla="*/ 3783 w 8663"/>
              <a:gd name="connsiteY245" fmla="*/ 102 h 4063"/>
              <a:gd name="connsiteX246" fmla="*/ 3783 w 8663"/>
              <a:gd name="connsiteY246" fmla="*/ 164 h 4063"/>
              <a:gd name="connsiteX247" fmla="*/ 3727 w 8663"/>
              <a:gd name="connsiteY247" fmla="*/ 164 h 4063"/>
              <a:gd name="connsiteX248" fmla="*/ 3727 w 8663"/>
              <a:gd name="connsiteY248" fmla="*/ 255 h 4063"/>
              <a:gd name="connsiteX249" fmla="*/ 3727 w 8663"/>
              <a:gd name="connsiteY249" fmla="*/ 184 h 4063"/>
              <a:gd name="connsiteX250" fmla="*/ 3783 w 8663"/>
              <a:gd name="connsiteY250" fmla="*/ 184 h 4063"/>
              <a:gd name="connsiteX251" fmla="*/ 3783 w 8663"/>
              <a:gd name="connsiteY251" fmla="*/ 255 h 4063"/>
              <a:gd name="connsiteX252" fmla="*/ 3727 w 8663"/>
              <a:gd name="connsiteY252" fmla="*/ 255 h 4063"/>
              <a:gd name="connsiteX253" fmla="*/ 3865 w 8663"/>
              <a:gd name="connsiteY253" fmla="*/ 596 h 4063"/>
              <a:gd name="connsiteX254" fmla="*/ 3865 w 8663"/>
              <a:gd name="connsiteY254" fmla="*/ 674 h 4063"/>
              <a:gd name="connsiteX255" fmla="*/ 3925 w 8663"/>
              <a:gd name="connsiteY255" fmla="*/ 674 h 4063"/>
              <a:gd name="connsiteX256" fmla="*/ 3925 w 8663"/>
              <a:gd name="connsiteY256" fmla="*/ 3390 h 4063"/>
              <a:gd name="connsiteX257" fmla="*/ 3865 w 8663"/>
              <a:gd name="connsiteY257" fmla="*/ 3390 h 4063"/>
              <a:gd name="connsiteX258" fmla="*/ 3865 w 8663"/>
              <a:gd name="connsiteY258" fmla="*/ 3468 h 4063"/>
              <a:gd name="connsiteX259" fmla="*/ 3813 w 8663"/>
              <a:gd name="connsiteY259" fmla="*/ 3468 h 4063"/>
              <a:gd name="connsiteX260" fmla="*/ 3813 w 8663"/>
              <a:gd name="connsiteY260" fmla="*/ 3619 h 4063"/>
              <a:gd name="connsiteX261" fmla="*/ 3941 w 8663"/>
              <a:gd name="connsiteY261" fmla="*/ 3619 h 4063"/>
              <a:gd name="connsiteX262" fmla="*/ 3941 w 8663"/>
              <a:gd name="connsiteY262" fmla="*/ 3787 h 4063"/>
              <a:gd name="connsiteX263" fmla="*/ 3884 w 8663"/>
              <a:gd name="connsiteY263" fmla="*/ 3787 h 4063"/>
              <a:gd name="connsiteX264" fmla="*/ 3884 w 8663"/>
              <a:gd name="connsiteY264" fmla="*/ 3705 h 4063"/>
              <a:gd name="connsiteX265" fmla="*/ 3783 w 8663"/>
              <a:gd name="connsiteY265" fmla="*/ 3705 h 4063"/>
              <a:gd name="connsiteX266" fmla="*/ 3783 w 8663"/>
              <a:gd name="connsiteY266" fmla="*/ 3787 h 4063"/>
              <a:gd name="connsiteX267" fmla="*/ 3705 w 8663"/>
              <a:gd name="connsiteY267" fmla="*/ 3787 h 4063"/>
              <a:gd name="connsiteX268" fmla="*/ 3705 w 8663"/>
              <a:gd name="connsiteY268" fmla="*/ 3880 h 4063"/>
              <a:gd name="connsiteX269" fmla="*/ 3613 w 8663"/>
              <a:gd name="connsiteY269" fmla="*/ 3880 h 4063"/>
              <a:gd name="connsiteX270" fmla="*/ 3613 w 8663"/>
              <a:gd name="connsiteY270" fmla="*/ 3981 h 4063"/>
              <a:gd name="connsiteX271" fmla="*/ 3705 w 8663"/>
              <a:gd name="connsiteY271" fmla="*/ 3981 h 4063"/>
              <a:gd name="connsiteX272" fmla="*/ 3705 w 8663"/>
              <a:gd name="connsiteY272" fmla="*/ 4040 h 4063"/>
              <a:gd name="connsiteX273" fmla="*/ 3537 w 8663"/>
              <a:gd name="connsiteY273" fmla="*/ 4040 h 4063"/>
              <a:gd name="connsiteX274" fmla="*/ 3537 w 8663"/>
              <a:gd name="connsiteY274" fmla="*/ 3912 h 4063"/>
              <a:gd name="connsiteX275" fmla="*/ 3384 w 8663"/>
              <a:gd name="connsiteY275" fmla="*/ 3912 h 4063"/>
              <a:gd name="connsiteX276" fmla="*/ 3384 w 8663"/>
              <a:gd name="connsiteY276" fmla="*/ 3964 h 4063"/>
              <a:gd name="connsiteX277" fmla="*/ 3308 w 8663"/>
              <a:gd name="connsiteY277" fmla="*/ 3964 h 4063"/>
              <a:gd name="connsiteX278" fmla="*/ 3308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3308 w 8663"/>
              <a:gd name="connsiteY325" fmla="*/ 39 h 4063"/>
              <a:gd name="connsiteX326" fmla="*/ 3308 w 8663"/>
              <a:gd name="connsiteY326" fmla="*/ 100 h 4063"/>
              <a:gd name="connsiteX327" fmla="*/ 3384 w 8663"/>
              <a:gd name="connsiteY327" fmla="*/ 100 h 4063"/>
              <a:gd name="connsiteX328" fmla="*/ 3384 w 8663"/>
              <a:gd name="connsiteY328" fmla="*/ 151 h 4063"/>
              <a:gd name="connsiteX329" fmla="*/ 3537 w 8663"/>
              <a:gd name="connsiteY329" fmla="*/ 151 h 4063"/>
              <a:gd name="connsiteX330" fmla="*/ 3537 w 8663"/>
              <a:gd name="connsiteY330" fmla="*/ 24 h 4063"/>
              <a:gd name="connsiteX331" fmla="*/ 3705 w 8663"/>
              <a:gd name="connsiteY331" fmla="*/ 24 h 4063"/>
              <a:gd name="connsiteX332" fmla="*/ 3705 w 8663"/>
              <a:gd name="connsiteY332" fmla="*/ 82 h 4063"/>
              <a:gd name="connsiteX333" fmla="*/ 3613 w 8663"/>
              <a:gd name="connsiteY333" fmla="*/ 82 h 4063"/>
              <a:gd name="connsiteX334" fmla="*/ 3613 w 8663"/>
              <a:gd name="connsiteY334" fmla="*/ 184 h 4063"/>
              <a:gd name="connsiteX335" fmla="*/ 3705 w 8663"/>
              <a:gd name="connsiteY335" fmla="*/ 184 h 4063"/>
              <a:gd name="connsiteX336" fmla="*/ 3705 w 8663"/>
              <a:gd name="connsiteY336" fmla="*/ 277 h 4063"/>
              <a:gd name="connsiteX337" fmla="*/ 3783 w 8663"/>
              <a:gd name="connsiteY337" fmla="*/ 277 h 4063"/>
              <a:gd name="connsiteX338" fmla="*/ 3783 w 8663"/>
              <a:gd name="connsiteY338" fmla="*/ 359 h 4063"/>
              <a:gd name="connsiteX339" fmla="*/ 3884 w 8663"/>
              <a:gd name="connsiteY339" fmla="*/ 359 h 4063"/>
              <a:gd name="connsiteX340" fmla="*/ 3884 w 8663"/>
              <a:gd name="connsiteY340" fmla="*/ 277 h 4063"/>
              <a:gd name="connsiteX341" fmla="*/ 3941 w 8663"/>
              <a:gd name="connsiteY341" fmla="*/ 277 h 4063"/>
              <a:gd name="connsiteX342" fmla="*/ 3941 w 8663"/>
              <a:gd name="connsiteY342" fmla="*/ 445 h 4063"/>
              <a:gd name="connsiteX343" fmla="*/ 3813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3384 w 8663"/>
              <a:gd name="connsiteY77" fmla="*/ 4048 h 4063"/>
              <a:gd name="connsiteX78" fmla="*/ 3468 w 8663"/>
              <a:gd name="connsiteY78" fmla="*/ 4048 h 4063"/>
              <a:gd name="connsiteX79" fmla="*/ 3468 w 8663"/>
              <a:gd name="connsiteY79" fmla="*/ 3964 h 4063"/>
              <a:gd name="connsiteX80" fmla="*/ 3405 w 8663"/>
              <a:gd name="connsiteY80" fmla="*/ 3964 h 4063"/>
              <a:gd name="connsiteX81" fmla="*/ 3405 w 8663"/>
              <a:gd name="connsiteY81" fmla="*/ 3934 h 4063"/>
              <a:gd name="connsiteX82" fmla="*/ 3515 w 8663"/>
              <a:gd name="connsiteY82" fmla="*/ 3934 h 4063"/>
              <a:gd name="connsiteX83" fmla="*/ 3515 w 8663"/>
              <a:gd name="connsiteY83" fmla="*/ 4063 h 4063"/>
              <a:gd name="connsiteX84" fmla="*/ 3727 w 8663"/>
              <a:gd name="connsiteY84" fmla="*/ 4063 h 4063"/>
              <a:gd name="connsiteX85" fmla="*/ 3727 w 8663"/>
              <a:gd name="connsiteY85" fmla="*/ 3981 h 4063"/>
              <a:gd name="connsiteX86" fmla="*/ 3783 w 8663"/>
              <a:gd name="connsiteY86" fmla="*/ 3981 h 4063"/>
              <a:gd name="connsiteX87" fmla="*/ 3783 w 8663"/>
              <a:gd name="connsiteY87" fmla="*/ 4063 h 4063"/>
              <a:gd name="connsiteX88" fmla="*/ 3966 w 8663"/>
              <a:gd name="connsiteY88" fmla="*/ 4063 h 4063"/>
              <a:gd name="connsiteX89" fmla="*/ 3966 w 8663"/>
              <a:gd name="connsiteY89" fmla="*/ 3882 h 4063"/>
              <a:gd name="connsiteX90" fmla="*/ 3884 w 8663"/>
              <a:gd name="connsiteY90" fmla="*/ 3882 h 4063"/>
              <a:gd name="connsiteX91" fmla="*/ 3884 w 8663"/>
              <a:gd name="connsiteY91" fmla="*/ 3809 h 4063"/>
              <a:gd name="connsiteX92" fmla="*/ 3964 w 8663"/>
              <a:gd name="connsiteY92" fmla="*/ 3809 h 4063"/>
              <a:gd name="connsiteX93" fmla="*/ 3964 w 8663"/>
              <a:gd name="connsiteY93" fmla="*/ 3597 h 4063"/>
              <a:gd name="connsiteX94" fmla="*/ 3835 w 8663"/>
              <a:gd name="connsiteY94" fmla="*/ 3597 h 4063"/>
              <a:gd name="connsiteX95" fmla="*/ 3835 w 8663"/>
              <a:gd name="connsiteY95" fmla="*/ 3489 h 4063"/>
              <a:gd name="connsiteX96" fmla="*/ 3865 w 8663"/>
              <a:gd name="connsiteY96" fmla="*/ 3489 h 4063"/>
              <a:gd name="connsiteX97" fmla="*/ 3865 w 8663"/>
              <a:gd name="connsiteY97" fmla="*/ 3550 h 4063"/>
              <a:gd name="connsiteX98" fmla="*/ 3949 w 8663"/>
              <a:gd name="connsiteY98" fmla="*/ 3550 h 4063"/>
              <a:gd name="connsiteX99" fmla="*/ 3949 w 8663"/>
              <a:gd name="connsiteY99" fmla="*/ 3468 h 4063"/>
              <a:gd name="connsiteX100" fmla="*/ 3887 w 8663"/>
              <a:gd name="connsiteY100" fmla="*/ 3468 h 4063"/>
              <a:gd name="connsiteX101" fmla="*/ 3887 w 8663"/>
              <a:gd name="connsiteY101" fmla="*/ 3411 h 4063"/>
              <a:gd name="connsiteX102" fmla="*/ 3947 w 8663"/>
              <a:gd name="connsiteY102" fmla="*/ 3411 h 4063"/>
              <a:gd name="connsiteX103" fmla="*/ 3947 w 8663"/>
              <a:gd name="connsiteY103" fmla="*/ 652 h 4063"/>
              <a:gd name="connsiteX104" fmla="*/ 3887 w 8663"/>
              <a:gd name="connsiteY104" fmla="*/ 652 h 4063"/>
              <a:gd name="connsiteX105" fmla="*/ 3887 w 8663"/>
              <a:gd name="connsiteY105" fmla="*/ 596 h 4063"/>
              <a:gd name="connsiteX106" fmla="*/ 3949 w 8663"/>
              <a:gd name="connsiteY106" fmla="*/ 596 h 4063"/>
              <a:gd name="connsiteX107" fmla="*/ 3949 w 8663"/>
              <a:gd name="connsiteY107" fmla="*/ 514 h 4063"/>
              <a:gd name="connsiteX108" fmla="*/ 3865 w 8663"/>
              <a:gd name="connsiteY108" fmla="*/ 514 h 4063"/>
              <a:gd name="connsiteX109" fmla="*/ 3865 w 8663"/>
              <a:gd name="connsiteY109" fmla="*/ 575 h 4063"/>
              <a:gd name="connsiteX110" fmla="*/ 3835 w 8663"/>
              <a:gd name="connsiteY110" fmla="*/ 575 h 4063"/>
              <a:gd name="connsiteX111" fmla="*/ 3835 w 8663"/>
              <a:gd name="connsiteY111" fmla="*/ 467 h 4063"/>
              <a:gd name="connsiteX112" fmla="*/ 3964 w 8663"/>
              <a:gd name="connsiteY112" fmla="*/ 467 h 4063"/>
              <a:gd name="connsiteX113" fmla="*/ 3964 w 8663"/>
              <a:gd name="connsiteY113" fmla="*/ 255 h 4063"/>
              <a:gd name="connsiteX114" fmla="*/ 3884 w 8663"/>
              <a:gd name="connsiteY114" fmla="*/ 255 h 4063"/>
              <a:gd name="connsiteX115" fmla="*/ 3884 w 8663"/>
              <a:gd name="connsiteY115" fmla="*/ 182 h 4063"/>
              <a:gd name="connsiteX116" fmla="*/ 3966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3405 w 8663"/>
              <a:gd name="connsiteY122" fmla="*/ 78 h 4063"/>
              <a:gd name="connsiteX123" fmla="*/ 3405 w 8663"/>
              <a:gd name="connsiteY123" fmla="*/ 37 h 4063"/>
              <a:gd name="connsiteX124" fmla="*/ 3446 w 8663"/>
              <a:gd name="connsiteY124" fmla="*/ 37 h 4063"/>
              <a:gd name="connsiteX125" fmla="*/ 3446 w 8663"/>
              <a:gd name="connsiteY125" fmla="*/ 78 h 4063"/>
              <a:gd name="connsiteX126" fmla="*/ 3405 w 8663"/>
              <a:gd name="connsiteY126" fmla="*/ 78 h 4063"/>
              <a:gd name="connsiteX127" fmla="*/ 3887 w 8663"/>
              <a:gd name="connsiteY127" fmla="*/ 3528 h 4063"/>
              <a:gd name="connsiteX128" fmla="*/ 3887 w 8663"/>
              <a:gd name="connsiteY128" fmla="*/ 3489 h 4063"/>
              <a:gd name="connsiteX129" fmla="*/ 3928 w 8663"/>
              <a:gd name="connsiteY129" fmla="*/ 3489 h 4063"/>
              <a:gd name="connsiteX130" fmla="*/ 3928 w 8663"/>
              <a:gd name="connsiteY130" fmla="*/ 3528 h 4063"/>
              <a:gd name="connsiteX131" fmla="*/ 3887 w 8663"/>
              <a:gd name="connsiteY131" fmla="*/ 3528 h 4063"/>
              <a:gd name="connsiteX132" fmla="*/ 3805 w 8663"/>
              <a:gd name="connsiteY132" fmla="*/ 4042 h 4063"/>
              <a:gd name="connsiteX133" fmla="*/ 3805 w 8663"/>
              <a:gd name="connsiteY133" fmla="*/ 3981 h 4063"/>
              <a:gd name="connsiteX134" fmla="*/ 3884 w 8663"/>
              <a:gd name="connsiteY134" fmla="*/ 3981 h 4063"/>
              <a:gd name="connsiteX135" fmla="*/ 3884 w 8663"/>
              <a:gd name="connsiteY135" fmla="*/ 3904 h 4063"/>
              <a:gd name="connsiteX136" fmla="*/ 3943 w 8663"/>
              <a:gd name="connsiteY136" fmla="*/ 3904 h 4063"/>
              <a:gd name="connsiteX137" fmla="*/ 3943 w 8663"/>
              <a:gd name="connsiteY137" fmla="*/ 4042 h 4063"/>
              <a:gd name="connsiteX138" fmla="*/ 3805 w 8663"/>
              <a:gd name="connsiteY138" fmla="*/ 4042 h 4063"/>
              <a:gd name="connsiteX139" fmla="*/ 3805 w 8663"/>
              <a:gd name="connsiteY139" fmla="*/ 3962 h 4063"/>
              <a:gd name="connsiteX140" fmla="*/ 3805 w 8663"/>
              <a:gd name="connsiteY140" fmla="*/ 3904 h 4063"/>
              <a:gd name="connsiteX141" fmla="*/ 3865 w 8663"/>
              <a:gd name="connsiteY141" fmla="*/ 3904 h 4063"/>
              <a:gd name="connsiteX142" fmla="*/ 3865 w 8663"/>
              <a:gd name="connsiteY142" fmla="*/ 3962 h 4063"/>
              <a:gd name="connsiteX143" fmla="*/ 3805 w 8663"/>
              <a:gd name="connsiteY143" fmla="*/ 3962 h 4063"/>
              <a:gd name="connsiteX144" fmla="*/ 3800 w 8663"/>
              <a:gd name="connsiteY144" fmla="*/ 3787 h 4063"/>
              <a:gd name="connsiteX145" fmla="*/ 3800 w 8663"/>
              <a:gd name="connsiteY145" fmla="*/ 3724 h 4063"/>
              <a:gd name="connsiteX146" fmla="*/ 3865 w 8663"/>
              <a:gd name="connsiteY146" fmla="*/ 3724 h 4063"/>
              <a:gd name="connsiteX147" fmla="*/ 3865 w 8663"/>
              <a:gd name="connsiteY147" fmla="*/ 3787 h 4063"/>
              <a:gd name="connsiteX148" fmla="*/ 3800 w 8663"/>
              <a:gd name="connsiteY148" fmla="*/ 3787 h 4063"/>
              <a:gd name="connsiteX149" fmla="*/ 3865 w 8663"/>
              <a:gd name="connsiteY149" fmla="*/ 3809 h 4063"/>
              <a:gd name="connsiteX150" fmla="*/ 3865 w 8663"/>
              <a:gd name="connsiteY150" fmla="*/ 3880 h 4063"/>
              <a:gd name="connsiteX151" fmla="*/ 3800 w 8663"/>
              <a:gd name="connsiteY151" fmla="*/ 3880 h 4063"/>
              <a:gd name="connsiteX152" fmla="*/ 3800 w 8663"/>
              <a:gd name="connsiteY152" fmla="*/ 3809 h 4063"/>
              <a:gd name="connsiteX153" fmla="*/ 3865 w 8663"/>
              <a:gd name="connsiteY153" fmla="*/ 3809 h 4063"/>
              <a:gd name="connsiteX154" fmla="*/ 3783 w 8663"/>
              <a:gd name="connsiteY154" fmla="*/ 3899 h 4063"/>
              <a:gd name="connsiteX155" fmla="*/ 3783 w 8663"/>
              <a:gd name="connsiteY155" fmla="*/ 3962 h 4063"/>
              <a:gd name="connsiteX156" fmla="*/ 3727 w 8663"/>
              <a:gd name="connsiteY156" fmla="*/ 3962 h 4063"/>
              <a:gd name="connsiteX157" fmla="*/ 3727 w 8663"/>
              <a:gd name="connsiteY157" fmla="*/ 3899 h 4063"/>
              <a:gd name="connsiteX158" fmla="*/ 3783 w 8663"/>
              <a:gd name="connsiteY158" fmla="*/ 3899 h 4063"/>
              <a:gd name="connsiteX159" fmla="*/ 3783 w 8663"/>
              <a:gd name="connsiteY159" fmla="*/ 3809 h 4063"/>
              <a:gd name="connsiteX160" fmla="*/ 3783 w 8663"/>
              <a:gd name="connsiteY160" fmla="*/ 3880 h 4063"/>
              <a:gd name="connsiteX161" fmla="*/ 3727 w 8663"/>
              <a:gd name="connsiteY161" fmla="*/ 3880 h 4063"/>
              <a:gd name="connsiteX162" fmla="*/ 3727 w 8663"/>
              <a:gd name="connsiteY162" fmla="*/ 3809 h 4063"/>
              <a:gd name="connsiteX163" fmla="*/ 3783 w 8663"/>
              <a:gd name="connsiteY163" fmla="*/ 3809 h 4063"/>
              <a:gd name="connsiteX164" fmla="*/ 3405 w 8663"/>
              <a:gd name="connsiteY164" fmla="*/ 4027 h 4063"/>
              <a:gd name="connsiteX165" fmla="*/ 3405 w 8663"/>
              <a:gd name="connsiteY165" fmla="*/ 3986 h 4063"/>
              <a:gd name="connsiteX166" fmla="*/ 3446 w 8663"/>
              <a:gd name="connsiteY166" fmla="*/ 3986 h 4063"/>
              <a:gd name="connsiteX167" fmla="*/ 3446 w 8663"/>
              <a:gd name="connsiteY167" fmla="*/ 4027 h 4063"/>
              <a:gd name="connsiteX168" fmla="*/ 3405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3727 w 8663"/>
              <a:gd name="connsiteY243" fmla="*/ 164 h 4063"/>
              <a:gd name="connsiteX244" fmla="*/ 3727 w 8663"/>
              <a:gd name="connsiteY244" fmla="*/ 102 h 4063"/>
              <a:gd name="connsiteX245" fmla="*/ 3783 w 8663"/>
              <a:gd name="connsiteY245" fmla="*/ 102 h 4063"/>
              <a:gd name="connsiteX246" fmla="*/ 3783 w 8663"/>
              <a:gd name="connsiteY246" fmla="*/ 164 h 4063"/>
              <a:gd name="connsiteX247" fmla="*/ 3727 w 8663"/>
              <a:gd name="connsiteY247" fmla="*/ 164 h 4063"/>
              <a:gd name="connsiteX248" fmla="*/ 3727 w 8663"/>
              <a:gd name="connsiteY248" fmla="*/ 255 h 4063"/>
              <a:gd name="connsiteX249" fmla="*/ 3727 w 8663"/>
              <a:gd name="connsiteY249" fmla="*/ 184 h 4063"/>
              <a:gd name="connsiteX250" fmla="*/ 3783 w 8663"/>
              <a:gd name="connsiteY250" fmla="*/ 184 h 4063"/>
              <a:gd name="connsiteX251" fmla="*/ 3783 w 8663"/>
              <a:gd name="connsiteY251" fmla="*/ 255 h 4063"/>
              <a:gd name="connsiteX252" fmla="*/ 3727 w 8663"/>
              <a:gd name="connsiteY252" fmla="*/ 255 h 4063"/>
              <a:gd name="connsiteX253" fmla="*/ 3865 w 8663"/>
              <a:gd name="connsiteY253" fmla="*/ 596 h 4063"/>
              <a:gd name="connsiteX254" fmla="*/ 3865 w 8663"/>
              <a:gd name="connsiteY254" fmla="*/ 674 h 4063"/>
              <a:gd name="connsiteX255" fmla="*/ 3925 w 8663"/>
              <a:gd name="connsiteY255" fmla="*/ 674 h 4063"/>
              <a:gd name="connsiteX256" fmla="*/ 3925 w 8663"/>
              <a:gd name="connsiteY256" fmla="*/ 3390 h 4063"/>
              <a:gd name="connsiteX257" fmla="*/ 3865 w 8663"/>
              <a:gd name="connsiteY257" fmla="*/ 3390 h 4063"/>
              <a:gd name="connsiteX258" fmla="*/ 3865 w 8663"/>
              <a:gd name="connsiteY258" fmla="*/ 3468 h 4063"/>
              <a:gd name="connsiteX259" fmla="*/ 3813 w 8663"/>
              <a:gd name="connsiteY259" fmla="*/ 3468 h 4063"/>
              <a:gd name="connsiteX260" fmla="*/ 3813 w 8663"/>
              <a:gd name="connsiteY260" fmla="*/ 3619 h 4063"/>
              <a:gd name="connsiteX261" fmla="*/ 3941 w 8663"/>
              <a:gd name="connsiteY261" fmla="*/ 3619 h 4063"/>
              <a:gd name="connsiteX262" fmla="*/ 3941 w 8663"/>
              <a:gd name="connsiteY262" fmla="*/ 3787 h 4063"/>
              <a:gd name="connsiteX263" fmla="*/ 3884 w 8663"/>
              <a:gd name="connsiteY263" fmla="*/ 3787 h 4063"/>
              <a:gd name="connsiteX264" fmla="*/ 3884 w 8663"/>
              <a:gd name="connsiteY264" fmla="*/ 3705 h 4063"/>
              <a:gd name="connsiteX265" fmla="*/ 3783 w 8663"/>
              <a:gd name="connsiteY265" fmla="*/ 3705 h 4063"/>
              <a:gd name="connsiteX266" fmla="*/ 3783 w 8663"/>
              <a:gd name="connsiteY266" fmla="*/ 3787 h 4063"/>
              <a:gd name="connsiteX267" fmla="*/ 3705 w 8663"/>
              <a:gd name="connsiteY267" fmla="*/ 3787 h 4063"/>
              <a:gd name="connsiteX268" fmla="*/ 3705 w 8663"/>
              <a:gd name="connsiteY268" fmla="*/ 3880 h 4063"/>
              <a:gd name="connsiteX269" fmla="*/ 3613 w 8663"/>
              <a:gd name="connsiteY269" fmla="*/ 3880 h 4063"/>
              <a:gd name="connsiteX270" fmla="*/ 3613 w 8663"/>
              <a:gd name="connsiteY270" fmla="*/ 3981 h 4063"/>
              <a:gd name="connsiteX271" fmla="*/ 3705 w 8663"/>
              <a:gd name="connsiteY271" fmla="*/ 3981 h 4063"/>
              <a:gd name="connsiteX272" fmla="*/ 3705 w 8663"/>
              <a:gd name="connsiteY272" fmla="*/ 4040 h 4063"/>
              <a:gd name="connsiteX273" fmla="*/ 3537 w 8663"/>
              <a:gd name="connsiteY273" fmla="*/ 4040 h 4063"/>
              <a:gd name="connsiteX274" fmla="*/ 3537 w 8663"/>
              <a:gd name="connsiteY274" fmla="*/ 3912 h 4063"/>
              <a:gd name="connsiteX275" fmla="*/ 3384 w 8663"/>
              <a:gd name="connsiteY275" fmla="*/ 3912 h 4063"/>
              <a:gd name="connsiteX276" fmla="*/ 3384 w 8663"/>
              <a:gd name="connsiteY276" fmla="*/ 3964 h 4063"/>
              <a:gd name="connsiteX277" fmla="*/ 3308 w 8663"/>
              <a:gd name="connsiteY277" fmla="*/ 3964 h 4063"/>
              <a:gd name="connsiteX278" fmla="*/ 3308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3308 w 8663"/>
              <a:gd name="connsiteY325" fmla="*/ 39 h 4063"/>
              <a:gd name="connsiteX326" fmla="*/ 3308 w 8663"/>
              <a:gd name="connsiteY326" fmla="*/ 100 h 4063"/>
              <a:gd name="connsiteX327" fmla="*/ 3384 w 8663"/>
              <a:gd name="connsiteY327" fmla="*/ 100 h 4063"/>
              <a:gd name="connsiteX328" fmla="*/ 3384 w 8663"/>
              <a:gd name="connsiteY328" fmla="*/ 151 h 4063"/>
              <a:gd name="connsiteX329" fmla="*/ 3537 w 8663"/>
              <a:gd name="connsiteY329" fmla="*/ 151 h 4063"/>
              <a:gd name="connsiteX330" fmla="*/ 3537 w 8663"/>
              <a:gd name="connsiteY330" fmla="*/ 24 h 4063"/>
              <a:gd name="connsiteX331" fmla="*/ 3705 w 8663"/>
              <a:gd name="connsiteY331" fmla="*/ 24 h 4063"/>
              <a:gd name="connsiteX332" fmla="*/ 3705 w 8663"/>
              <a:gd name="connsiteY332" fmla="*/ 82 h 4063"/>
              <a:gd name="connsiteX333" fmla="*/ 3613 w 8663"/>
              <a:gd name="connsiteY333" fmla="*/ 82 h 4063"/>
              <a:gd name="connsiteX334" fmla="*/ 3613 w 8663"/>
              <a:gd name="connsiteY334" fmla="*/ 184 h 4063"/>
              <a:gd name="connsiteX335" fmla="*/ 3705 w 8663"/>
              <a:gd name="connsiteY335" fmla="*/ 184 h 4063"/>
              <a:gd name="connsiteX336" fmla="*/ 3705 w 8663"/>
              <a:gd name="connsiteY336" fmla="*/ 277 h 4063"/>
              <a:gd name="connsiteX337" fmla="*/ 3783 w 8663"/>
              <a:gd name="connsiteY337" fmla="*/ 277 h 4063"/>
              <a:gd name="connsiteX338" fmla="*/ 3783 w 8663"/>
              <a:gd name="connsiteY338" fmla="*/ 359 h 4063"/>
              <a:gd name="connsiteX339" fmla="*/ 3884 w 8663"/>
              <a:gd name="connsiteY339" fmla="*/ 359 h 4063"/>
              <a:gd name="connsiteX340" fmla="*/ 3884 w 8663"/>
              <a:gd name="connsiteY340" fmla="*/ 277 h 4063"/>
              <a:gd name="connsiteX341" fmla="*/ 3941 w 8663"/>
              <a:gd name="connsiteY341" fmla="*/ 277 h 4063"/>
              <a:gd name="connsiteX342" fmla="*/ 3941 w 8663"/>
              <a:gd name="connsiteY342" fmla="*/ 445 h 4063"/>
              <a:gd name="connsiteX343" fmla="*/ 3813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3468 w 8663"/>
              <a:gd name="connsiteY78" fmla="*/ 4048 h 4063"/>
              <a:gd name="connsiteX79" fmla="*/ 3468 w 8663"/>
              <a:gd name="connsiteY79" fmla="*/ 3964 h 4063"/>
              <a:gd name="connsiteX80" fmla="*/ 3405 w 8663"/>
              <a:gd name="connsiteY80" fmla="*/ 3964 h 4063"/>
              <a:gd name="connsiteX81" fmla="*/ 3405 w 8663"/>
              <a:gd name="connsiteY81" fmla="*/ 3934 h 4063"/>
              <a:gd name="connsiteX82" fmla="*/ 3515 w 8663"/>
              <a:gd name="connsiteY82" fmla="*/ 3934 h 4063"/>
              <a:gd name="connsiteX83" fmla="*/ 3515 w 8663"/>
              <a:gd name="connsiteY83" fmla="*/ 4063 h 4063"/>
              <a:gd name="connsiteX84" fmla="*/ 3727 w 8663"/>
              <a:gd name="connsiteY84" fmla="*/ 4063 h 4063"/>
              <a:gd name="connsiteX85" fmla="*/ 3727 w 8663"/>
              <a:gd name="connsiteY85" fmla="*/ 3981 h 4063"/>
              <a:gd name="connsiteX86" fmla="*/ 3783 w 8663"/>
              <a:gd name="connsiteY86" fmla="*/ 3981 h 4063"/>
              <a:gd name="connsiteX87" fmla="*/ 3783 w 8663"/>
              <a:gd name="connsiteY87" fmla="*/ 4063 h 4063"/>
              <a:gd name="connsiteX88" fmla="*/ 3966 w 8663"/>
              <a:gd name="connsiteY88" fmla="*/ 4063 h 4063"/>
              <a:gd name="connsiteX89" fmla="*/ 3966 w 8663"/>
              <a:gd name="connsiteY89" fmla="*/ 3882 h 4063"/>
              <a:gd name="connsiteX90" fmla="*/ 3884 w 8663"/>
              <a:gd name="connsiteY90" fmla="*/ 3882 h 4063"/>
              <a:gd name="connsiteX91" fmla="*/ 3884 w 8663"/>
              <a:gd name="connsiteY91" fmla="*/ 3809 h 4063"/>
              <a:gd name="connsiteX92" fmla="*/ 3964 w 8663"/>
              <a:gd name="connsiteY92" fmla="*/ 3809 h 4063"/>
              <a:gd name="connsiteX93" fmla="*/ 3964 w 8663"/>
              <a:gd name="connsiteY93" fmla="*/ 3597 h 4063"/>
              <a:gd name="connsiteX94" fmla="*/ 3835 w 8663"/>
              <a:gd name="connsiteY94" fmla="*/ 3597 h 4063"/>
              <a:gd name="connsiteX95" fmla="*/ 3835 w 8663"/>
              <a:gd name="connsiteY95" fmla="*/ 3489 h 4063"/>
              <a:gd name="connsiteX96" fmla="*/ 3865 w 8663"/>
              <a:gd name="connsiteY96" fmla="*/ 3489 h 4063"/>
              <a:gd name="connsiteX97" fmla="*/ 3865 w 8663"/>
              <a:gd name="connsiteY97" fmla="*/ 3550 h 4063"/>
              <a:gd name="connsiteX98" fmla="*/ 3949 w 8663"/>
              <a:gd name="connsiteY98" fmla="*/ 3550 h 4063"/>
              <a:gd name="connsiteX99" fmla="*/ 3949 w 8663"/>
              <a:gd name="connsiteY99" fmla="*/ 3468 h 4063"/>
              <a:gd name="connsiteX100" fmla="*/ 3887 w 8663"/>
              <a:gd name="connsiteY100" fmla="*/ 3468 h 4063"/>
              <a:gd name="connsiteX101" fmla="*/ 3887 w 8663"/>
              <a:gd name="connsiteY101" fmla="*/ 3411 h 4063"/>
              <a:gd name="connsiteX102" fmla="*/ 3947 w 8663"/>
              <a:gd name="connsiteY102" fmla="*/ 3411 h 4063"/>
              <a:gd name="connsiteX103" fmla="*/ 3947 w 8663"/>
              <a:gd name="connsiteY103" fmla="*/ 652 h 4063"/>
              <a:gd name="connsiteX104" fmla="*/ 3887 w 8663"/>
              <a:gd name="connsiteY104" fmla="*/ 652 h 4063"/>
              <a:gd name="connsiteX105" fmla="*/ 3887 w 8663"/>
              <a:gd name="connsiteY105" fmla="*/ 596 h 4063"/>
              <a:gd name="connsiteX106" fmla="*/ 3949 w 8663"/>
              <a:gd name="connsiteY106" fmla="*/ 596 h 4063"/>
              <a:gd name="connsiteX107" fmla="*/ 3949 w 8663"/>
              <a:gd name="connsiteY107" fmla="*/ 514 h 4063"/>
              <a:gd name="connsiteX108" fmla="*/ 3865 w 8663"/>
              <a:gd name="connsiteY108" fmla="*/ 514 h 4063"/>
              <a:gd name="connsiteX109" fmla="*/ 3865 w 8663"/>
              <a:gd name="connsiteY109" fmla="*/ 575 h 4063"/>
              <a:gd name="connsiteX110" fmla="*/ 3835 w 8663"/>
              <a:gd name="connsiteY110" fmla="*/ 575 h 4063"/>
              <a:gd name="connsiteX111" fmla="*/ 3835 w 8663"/>
              <a:gd name="connsiteY111" fmla="*/ 467 h 4063"/>
              <a:gd name="connsiteX112" fmla="*/ 3964 w 8663"/>
              <a:gd name="connsiteY112" fmla="*/ 467 h 4063"/>
              <a:gd name="connsiteX113" fmla="*/ 3964 w 8663"/>
              <a:gd name="connsiteY113" fmla="*/ 255 h 4063"/>
              <a:gd name="connsiteX114" fmla="*/ 3884 w 8663"/>
              <a:gd name="connsiteY114" fmla="*/ 255 h 4063"/>
              <a:gd name="connsiteX115" fmla="*/ 3884 w 8663"/>
              <a:gd name="connsiteY115" fmla="*/ 182 h 4063"/>
              <a:gd name="connsiteX116" fmla="*/ 3966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3405 w 8663"/>
              <a:gd name="connsiteY122" fmla="*/ 78 h 4063"/>
              <a:gd name="connsiteX123" fmla="*/ 3405 w 8663"/>
              <a:gd name="connsiteY123" fmla="*/ 37 h 4063"/>
              <a:gd name="connsiteX124" fmla="*/ 3446 w 8663"/>
              <a:gd name="connsiteY124" fmla="*/ 37 h 4063"/>
              <a:gd name="connsiteX125" fmla="*/ 3446 w 8663"/>
              <a:gd name="connsiteY125" fmla="*/ 78 h 4063"/>
              <a:gd name="connsiteX126" fmla="*/ 3405 w 8663"/>
              <a:gd name="connsiteY126" fmla="*/ 78 h 4063"/>
              <a:gd name="connsiteX127" fmla="*/ 3887 w 8663"/>
              <a:gd name="connsiteY127" fmla="*/ 3528 h 4063"/>
              <a:gd name="connsiteX128" fmla="*/ 3887 w 8663"/>
              <a:gd name="connsiteY128" fmla="*/ 3489 h 4063"/>
              <a:gd name="connsiteX129" fmla="*/ 3928 w 8663"/>
              <a:gd name="connsiteY129" fmla="*/ 3489 h 4063"/>
              <a:gd name="connsiteX130" fmla="*/ 3928 w 8663"/>
              <a:gd name="connsiteY130" fmla="*/ 3528 h 4063"/>
              <a:gd name="connsiteX131" fmla="*/ 3887 w 8663"/>
              <a:gd name="connsiteY131" fmla="*/ 3528 h 4063"/>
              <a:gd name="connsiteX132" fmla="*/ 3805 w 8663"/>
              <a:gd name="connsiteY132" fmla="*/ 4042 h 4063"/>
              <a:gd name="connsiteX133" fmla="*/ 3805 w 8663"/>
              <a:gd name="connsiteY133" fmla="*/ 3981 h 4063"/>
              <a:gd name="connsiteX134" fmla="*/ 3884 w 8663"/>
              <a:gd name="connsiteY134" fmla="*/ 3981 h 4063"/>
              <a:gd name="connsiteX135" fmla="*/ 3884 w 8663"/>
              <a:gd name="connsiteY135" fmla="*/ 3904 h 4063"/>
              <a:gd name="connsiteX136" fmla="*/ 3943 w 8663"/>
              <a:gd name="connsiteY136" fmla="*/ 3904 h 4063"/>
              <a:gd name="connsiteX137" fmla="*/ 3943 w 8663"/>
              <a:gd name="connsiteY137" fmla="*/ 4042 h 4063"/>
              <a:gd name="connsiteX138" fmla="*/ 3805 w 8663"/>
              <a:gd name="connsiteY138" fmla="*/ 4042 h 4063"/>
              <a:gd name="connsiteX139" fmla="*/ 3805 w 8663"/>
              <a:gd name="connsiteY139" fmla="*/ 3962 h 4063"/>
              <a:gd name="connsiteX140" fmla="*/ 3805 w 8663"/>
              <a:gd name="connsiteY140" fmla="*/ 3904 h 4063"/>
              <a:gd name="connsiteX141" fmla="*/ 3865 w 8663"/>
              <a:gd name="connsiteY141" fmla="*/ 3904 h 4063"/>
              <a:gd name="connsiteX142" fmla="*/ 3865 w 8663"/>
              <a:gd name="connsiteY142" fmla="*/ 3962 h 4063"/>
              <a:gd name="connsiteX143" fmla="*/ 3805 w 8663"/>
              <a:gd name="connsiteY143" fmla="*/ 3962 h 4063"/>
              <a:gd name="connsiteX144" fmla="*/ 3800 w 8663"/>
              <a:gd name="connsiteY144" fmla="*/ 3787 h 4063"/>
              <a:gd name="connsiteX145" fmla="*/ 3800 w 8663"/>
              <a:gd name="connsiteY145" fmla="*/ 3724 h 4063"/>
              <a:gd name="connsiteX146" fmla="*/ 3865 w 8663"/>
              <a:gd name="connsiteY146" fmla="*/ 3724 h 4063"/>
              <a:gd name="connsiteX147" fmla="*/ 3865 w 8663"/>
              <a:gd name="connsiteY147" fmla="*/ 3787 h 4063"/>
              <a:gd name="connsiteX148" fmla="*/ 3800 w 8663"/>
              <a:gd name="connsiteY148" fmla="*/ 3787 h 4063"/>
              <a:gd name="connsiteX149" fmla="*/ 3865 w 8663"/>
              <a:gd name="connsiteY149" fmla="*/ 3809 h 4063"/>
              <a:gd name="connsiteX150" fmla="*/ 3865 w 8663"/>
              <a:gd name="connsiteY150" fmla="*/ 3880 h 4063"/>
              <a:gd name="connsiteX151" fmla="*/ 3800 w 8663"/>
              <a:gd name="connsiteY151" fmla="*/ 3880 h 4063"/>
              <a:gd name="connsiteX152" fmla="*/ 3800 w 8663"/>
              <a:gd name="connsiteY152" fmla="*/ 3809 h 4063"/>
              <a:gd name="connsiteX153" fmla="*/ 3865 w 8663"/>
              <a:gd name="connsiteY153" fmla="*/ 3809 h 4063"/>
              <a:gd name="connsiteX154" fmla="*/ 3783 w 8663"/>
              <a:gd name="connsiteY154" fmla="*/ 3899 h 4063"/>
              <a:gd name="connsiteX155" fmla="*/ 3783 w 8663"/>
              <a:gd name="connsiteY155" fmla="*/ 3962 h 4063"/>
              <a:gd name="connsiteX156" fmla="*/ 3727 w 8663"/>
              <a:gd name="connsiteY156" fmla="*/ 3962 h 4063"/>
              <a:gd name="connsiteX157" fmla="*/ 3727 w 8663"/>
              <a:gd name="connsiteY157" fmla="*/ 3899 h 4063"/>
              <a:gd name="connsiteX158" fmla="*/ 3783 w 8663"/>
              <a:gd name="connsiteY158" fmla="*/ 3899 h 4063"/>
              <a:gd name="connsiteX159" fmla="*/ 3783 w 8663"/>
              <a:gd name="connsiteY159" fmla="*/ 3809 h 4063"/>
              <a:gd name="connsiteX160" fmla="*/ 3783 w 8663"/>
              <a:gd name="connsiteY160" fmla="*/ 3880 h 4063"/>
              <a:gd name="connsiteX161" fmla="*/ 3727 w 8663"/>
              <a:gd name="connsiteY161" fmla="*/ 3880 h 4063"/>
              <a:gd name="connsiteX162" fmla="*/ 3727 w 8663"/>
              <a:gd name="connsiteY162" fmla="*/ 3809 h 4063"/>
              <a:gd name="connsiteX163" fmla="*/ 3783 w 8663"/>
              <a:gd name="connsiteY163" fmla="*/ 3809 h 4063"/>
              <a:gd name="connsiteX164" fmla="*/ 3405 w 8663"/>
              <a:gd name="connsiteY164" fmla="*/ 4027 h 4063"/>
              <a:gd name="connsiteX165" fmla="*/ 3405 w 8663"/>
              <a:gd name="connsiteY165" fmla="*/ 3986 h 4063"/>
              <a:gd name="connsiteX166" fmla="*/ 3446 w 8663"/>
              <a:gd name="connsiteY166" fmla="*/ 3986 h 4063"/>
              <a:gd name="connsiteX167" fmla="*/ 3446 w 8663"/>
              <a:gd name="connsiteY167" fmla="*/ 4027 h 4063"/>
              <a:gd name="connsiteX168" fmla="*/ 3405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3727 w 8663"/>
              <a:gd name="connsiteY243" fmla="*/ 164 h 4063"/>
              <a:gd name="connsiteX244" fmla="*/ 3727 w 8663"/>
              <a:gd name="connsiteY244" fmla="*/ 102 h 4063"/>
              <a:gd name="connsiteX245" fmla="*/ 3783 w 8663"/>
              <a:gd name="connsiteY245" fmla="*/ 102 h 4063"/>
              <a:gd name="connsiteX246" fmla="*/ 3783 w 8663"/>
              <a:gd name="connsiteY246" fmla="*/ 164 h 4063"/>
              <a:gd name="connsiteX247" fmla="*/ 3727 w 8663"/>
              <a:gd name="connsiteY247" fmla="*/ 164 h 4063"/>
              <a:gd name="connsiteX248" fmla="*/ 3727 w 8663"/>
              <a:gd name="connsiteY248" fmla="*/ 255 h 4063"/>
              <a:gd name="connsiteX249" fmla="*/ 3727 w 8663"/>
              <a:gd name="connsiteY249" fmla="*/ 184 h 4063"/>
              <a:gd name="connsiteX250" fmla="*/ 3783 w 8663"/>
              <a:gd name="connsiteY250" fmla="*/ 184 h 4063"/>
              <a:gd name="connsiteX251" fmla="*/ 3783 w 8663"/>
              <a:gd name="connsiteY251" fmla="*/ 255 h 4063"/>
              <a:gd name="connsiteX252" fmla="*/ 3727 w 8663"/>
              <a:gd name="connsiteY252" fmla="*/ 255 h 4063"/>
              <a:gd name="connsiteX253" fmla="*/ 3865 w 8663"/>
              <a:gd name="connsiteY253" fmla="*/ 596 h 4063"/>
              <a:gd name="connsiteX254" fmla="*/ 3865 w 8663"/>
              <a:gd name="connsiteY254" fmla="*/ 674 h 4063"/>
              <a:gd name="connsiteX255" fmla="*/ 3925 w 8663"/>
              <a:gd name="connsiteY255" fmla="*/ 674 h 4063"/>
              <a:gd name="connsiteX256" fmla="*/ 3925 w 8663"/>
              <a:gd name="connsiteY256" fmla="*/ 3390 h 4063"/>
              <a:gd name="connsiteX257" fmla="*/ 3865 w 8663"/>
              <a:gd name="connsiteY257" fmla="*/ 3390 h 4063"/>
              <a:gd name="connsiteX258" fmla="*/ 3865 w 8663"/>
              <a:gd name="connsiteY258" fmla="*/ 3468 h 4063"/>
              <a:gd name="connsiteX259" fmla="*/ 3813 w 8663"/>
              <a:gd name="connsiteY259" fmla="*/ 3468 h 4063"/>
              <a:gd name="connsiteX260" fmla="*/ 3813 w 8663"/>
              <a:gd name="connsiteY260" fmla="*/ 3619 h 4063"/>
              <a:gd name="connsiteX261" fmla="*/ 3941 w 8663"/>
              <a:gd name="connsiteY261" fmla="*/ 3619 h 4063"/>
              <a:gd name="connsiteX262" fmla="*/ 3941 w 8663"/>
              <a:gd name="connsiteY262" fmla="*/ 3787 h 4063"/>
              <a:gd name="connsiteX263" fmla="*/ 3884 w 8663"/>
              <a:gd name="connsiteY263" fmla="*/ 3787 h 4063"/>
              <a:gd name="connsiteX264" fmla="*/ 3884 w 8663"/>
              <a:gd name="connsiteY264" fmla="*/ 3705 h 4063"/>
              <a:gd name="connsiteX265" fmla="*/ 3783 w 8663"/>
              <a:gd name="connsiteY265" fmla="*/ 3705 h 4063"/>
              <a:gd name="connsiteX266" fmla="*/ 3783 w 8663"/>
              <a:gd name="connsiteY266" fmla="*/ 3787 h 4063"/>
              <a:gd name="connsiteX267" fmla="*/ 3705 w 8663"/>
              <a:gd name="connsiteY267" fmla="*/ 3787 h 4063"/>
              <a:gd name="connsiteX268" fmla="*/ 3705 w 8663"/>
              <a:gd name="connsiteY268" fmla="*/ 3880 h 4063"/>
              <a:gd name="connsiteX269" fmla="*/ 3613 w 8663"/>
              <a:gd name="connsiteY269" fmla="*/ 3880 h 4063"/>
              <a:gd name="connsiteX270" fmla="*/ 3613 w 8663"/>
              <a:gd name="connsiteY270" fmla="*/ 3981 h 4063"/>
              <a:gd name="connsiteX271" fmla="*/ 3705 w 8663"/>
              <a:gd name="connsiteY271" fmla="*/ 3981 h 4063"/>
              <a:gd name="connsiteX272" fmla="*/ 3705 w 8663"/>
              <a:gd name="connsiteY272" fmla="*/ 4040 h 4063"/>
              <a:gd name="connsiteX273" fmla="*/ 3537 w 8663"/>
              <a:gd name="connsiteY273" fmla="*/ 4040 h 4063"/>
              <a:gd name="connsiteX274" fmla="*/ 3537 w 8663"/>
              <a:gd name="connsiteY274" fmla="*/ 3912 h 4063"/>
              <a:gd name="connsiteX275" fmla="*/ 3384 w 8663"/>
              <a:gd name="connsiteY275" fmla="*/ 3912 h 4063"/>
              <a:gd name="connsiteX276" fmla="*/ 3384 w 8663"/>
              <a:gd name="connsiteY276" fmla="*/ 3964 h 4063"/>
              <a:gd name="connsiteX277" fmla="*/ 3308 w 8663"/>
              <a:gd name="connsiteY277" fmla="*/ 3964 h 4063"/>
              <a:gd name="connsiteX278" fmla="*/ 3308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3308 w 8663"/>
              <a:gd name="connsiteY325" fmla="*/ 39 h 4063"/>
              <a:gd name="connsiteX326" fmla="*/ 3308 w 8663"/>
              <a:gd name="connsiteY326" fmla="*/ 100 h 4063"/>
              <a:gd name="connsiteX327" fmla="*/ 3384 w 8663"/>
              <a:gd name="connsiteY327" fmla="*/ 100 h 4063"/>
              <a:gd name="connsiteX328" fmla="*/ 3384 w 8663"/>
              <a:gd name="connsiteY328" fmla="*/ 151 h 4063"/>
              <a:gd name="connsiteX329" fmla="*/ 3537 w 8663"/>
              <a:gd name="connsiteY329" fmla="*/ 151 h 4063"/>
              <a:gd name="connsiteX330" fmla="*/ 3537 w 8663"/>
              <a:gd name="connsiteY330" fmla="*/ 24 h 4063"/>
              <a:gd name="connsiteX331" fmla="*/ 3705 w 8663"/>
              <a:gd name="connsiteY331" fmla="*/ 24 h 4063"/>
              <a:gd name="connsiteX332" fmla="*/ 3705 w 8663"/>
              <a:gd name="connsiteY332" fmla="*/ 82 h 4063"/>
              <a:gd name="connsiteX333" fmla="*/ 3613 w 8663"/>
              <a:gd name="connsiteY333" fmla="*/ 82 h 4063"/>
              <a:gd name="connsiteX334" fmla="*/ 3613 w 8663"/>
              <a:gd name="connsiteY334" fmla="*/ 184 h 4063"/>
              <a:gd name="connsiteX335" fmla="*/ 3705 w 8663"/>
              <a:gd name="connsiteY335" fmla="*/ 184 h 4063"/>
              <a:gd name="connsiteX336" fmla="*/ 3705 w 8663"/>
              <a:gd name="connsiteY336" fmla="*/ 277 h 4063"/>
              <a:gd name="connsiteX337" fmla="*/ 3783 w 8663"/>
              <a:gd name="connsiteY337" fmla="*/ 277 h 4063"/>
              <a:gd name="connsiteX338" fmla="*/ 3783 w 8663"/>
              <a:gd name="connsiteY338" fmla="*/ 359 h 4063"/>
              <a:gd name="connsiteX339" fmla="*/ 3884 w 8663"/>
              <a:gd name="connsiteY339" fmla="*/ 359 h 4063"/>
              <a:gd name="connsiteX340" fmla="*/ 3884 w 8663"/>
              <a:gd name="connsiteY340" fmla="*/ 277 h 4063"/>
              <a:gd name="connsiteX341" fmla="*/ 3941 w 8663"/>
              <a:gd name="connsiteY341" fmla="*/ 277 h 4063"/>
              <a:gd name="connsiteX342" fmla="*/ 3941 w 8663"/>
              <a:gd name="connsiteY342" fmla="*/ 445 h 4063"/>
              <a:gd name="connsiteX343" fmla="*/ 3813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3468 w 8663"/>
              <a:gd name="connsiteY79" fmla="*/ 3964 h 4063"/>
              <a:gd name="connsiteX80" fmla="*/ 3405 w 8663"/>
              <a:gd name="connsiteY80" fmla="*/ 3964 h 4063"/>
              <a:gd name="connsiteX81" fmla="*/ 3405 w 8663"/>
              <a:gd name="connsiteY81" fmla="*/ 3934 h 4063"/>
              <a:gd name="connsiteX82" fmla="*/ 3515 w 8663"/>
              <a:gd name="connsiteY82" fmla="*/ 3934 h 4063"/>
              <a:gd name="connsiteX83" fmla="*/ 3515 w 8663"/>
              <a:gd name="connsiteY83" fmla="*/ 4063 h 4063"/>
              <a:gd name="connsiteX84" fmla="*/ 3727 w 8663"/>
              <a:gd name="connsiteY84" fmla="*/ 4063 h 4063"/>
              <a:gd name="connsiteX85" fmla="*/ 3727 w 8663"/>
              <a:gd name="connsiteY85" fmla="*/ 3981 h 4063"/>
              <a:gd name="connsiteX86" fmla="*/ 3783 w 8663"/>
              <a:gd name="connsiteY86" fmla="*/ 3981 h 4063"/>
              <a:gd name="connsiteX87" fmla="*/ 3783 w 8663"/>
              <a:gd name="connsiteY87" fmla="*/ 4063 h 4063"/>
              <a:gd name="connsiteX88" fmla="*/ 3966 w 8663"/>
              <a:gd name="connsiteY88" fmla="*/ 4063 h 4063"/>
              <a:gd name="connsiteX89" fmla="*/ 3966 w 8663"/>
              <a:gd name="connsiteY89" fmla="*/ 3882 h 4063"/>
              <a:gd name="connsiteX90" fmla="*/ 3884 w 8663"/>
              <a:gd name="connsiteY90" fmla="*/ 3882 h 4063"/>
              <a:gd name="connsiteX91" fmla="*/ 3884 w 8663"/>
              <a:gd name="connsiteY91" fmla="*/ 3809 h 4063"/>
              <a:gd name="connsiteX92" fmla="*/ 3964 w 8663"/>
              <a:gd name="connsiteY92" fmla="*/ 3809 h 4063"/>
              <a:gd name="connsiteX93" fmla="*/ 3964 w 8663"/>
              <a:gd name="connsiteY93" fmla="*/ 3597 h 4063"/>
              <a:gd name="connsiteX94" fmla="*/ 3835 w 8663"/>
              <a:gd name="connsiteY94" fmla="*/ 3597 h 4063"/>
              <a:gd name="connsiteX95" fmla="*/ 3835 w 8663"/>
              <a:gd name="connsiteY95" fmla="*/ 3489 h 4063"/>
              <a:gd name="connsiteX96" fmla="*/ 3865 w 8663"/>
              <a:gd name="connsiteY96" fmla="*/ 3489 h 4063"/>
              <a:gd name="connsiteX97" fmla="*/ 3865 w 8663"/>
              <a:gd name="connsiteY97" fmla="*/ 3550 h 4063"/>
              <a:gd name="connsiteX98" fmla="*/ 3949 w 8663"/>
              <a:gd name="connsiteY98" fmla="*/ 3550 h 4063"/>
              <a:gd name="connsiteX99" fmla="*/ 3949 w 8663"/>
              <a:gd name="connsiteY99" fmla="*/ 3468 h 4063"/>
              <a:gd name="connsiteX100" fmla="*/ 3887 w 8663"/>
              <a:gd name="connsiteY100" fmla="*/ 3468 h 4063"/>
              <a:gd name="connsiteX101" fmla="*/ 3887 w 8663"/>
              <a:gd name="connsiteY101" fmla="*/ 3411 h 4063"/>
              <a:gd name="connsiteX102" fmla="*/ 3947 w 8663"/>
              <a:gd name="connsiteY102" fmla="*/ 3411 h 4063"/>
              <a:gd name="connsiteX103" fmla="*/ 3947 w 8663"/>
              <a:gd name="connsiteY103" fmla="*/ 652 h 4063"/>
              <a:gd name="connsiteX104" fmla="*/ 3887 w 8663"/>
              <a:gd name="connsiteY104" fmla="*/ 652 h 4063"/>
              <a:gd name="connsiteX105" fmla="*/ 3887 w 8663"/>
              <a:gd name="connsiteY105" fmla="*/ 596 h 4063"/>
              <a:gd name="connsiteX106" fmla="*/ 3949 w 8663"/>
              <a:gd name="connsiteY106" fmla="*/ 596 h 4063"/>
              <a:gd name="connsiteX107" fmla="*/ 3949 w 8663"/>
              <a:gd name="connsiteY107" fmla="*/ 514 h 4063"/>
              <a:gd name="connsiteX108" fmla="*/ 3865 w 8663"/>
              <a:gd name="connsiteY108" fmla="*/ 514 h 4063"/>
              <a:gd name="connsiteX109" fmla="*/ 3865 w 8663"/>
              <a:gd name="connsiteY109" fmla="*/ 575 h 4063"/>
              <a:gd name="connsiteX110" fmla="*/ 3835 w 8663"/>
              <a:gd name="connsiteY110" fmla="*/ 575 h 4063"/>
              <a:gd name="connsiteX111" fmla="*/ 3835 w 8663"/>
              <a:gd name="connsiteY111" fmla="*/ 467 h 4063"/>
              <a:gd name="connsiteX112" fmla="*/ 3964 w 8663"/>
              <a:gd name="connsiteY112" fmla="*/ 467 h 4063"/>
              <a:gd name="connsiteX113" fmla="*/ 3964 w 8663"/>
              <a:gd name="connsiteY113" fmla="*/ 255 h 4063"/>
              <a:gd name="connsiteX114" fmla="*/ 3884 w 8663"/>
              <a:gd name="connsiteY114" fmla="*/ 255 h 4063"/>
              <a:gd name="connsiteX115" fmla="*/ 3884 w 8663"/>
              <a:gd name="connsiteY115" fmla="*/ 182 h 4063"/>
              <a:gd name="connsiteX116" fmla="*/ 3966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3405 w 8663"/>
              <a:gd name="connsiteY122" fmla="*/ 78 h 4063"/>
              <a:gd name="connsiteX123" fmla="*/ 3405 w 8663"/>
              <a:gd name="connsiteY123" fmla="*/ 37 h 4063"/>
              <a:gd name="connsiteX124" fmla="*/ 3446 w 8663"/>
              <a:gd name="connsiteY124" fmla="*/ 37 h 4063"/>
              <a:gd name="connsiteX125" fmla="*/ 3446 w 8663"/>
              <a:gd name="connsiteY125" fmla="*/ 78 h 4063"/>
              <a:gd name="connsiteX126" fmla="*/ 3405 w 8663"/>
              <a:gd name="connsiteY126" fmla="*/ 78 h 4063"/>
              <a:gd name="connsiteX127" fmla="*/ 3887 w 8663"/>
              <a:gd name="connsiteY127" fmla="*/ 3528 h 4063"/>
              <a:gd name="connsiteX128" fmla="*/ 3887 w 8663"/>
              <a:gd name="connsiteY128" fmla="*/ 3489 h 4063"/>
              <a:gd name="connsiteX129" fmla="*/ 3928 w 8663"/>
              <a:gd name="connsiteY129" fmla="*/ 3489 h 4063"/>
              <a:gd name="connsiteX130" fmla="*/ 3928 w 8663"/>
              <a:gd name="connsiteY130" fmla="*/ 3528 h 4063"/>
              <a:gd name="connsiteX131" fmla="*/ 3887 w 8663"/>
              <a:gd name="connsiteY131" fmla="*/ 3528 h 4063"/>
              <a:gd name="connsiteX132" fmla="*/ 3805 w 8663"/>
              <a:gd name="connsiteY132" fmla="*/ 4042 h 4063"/>
              <a:gd name="connsiteX133" fmla="*/ 3805 w 8663"/>
              <a:gd name="connsiteY133" fmla="*/ 3981 h 4063"/>
              <a:gd name="connsiteX134" fmla="*/ 3884 w 8663"/>
              <a:gd name="connsiteY134" fmla="*/ 3981 h 4063"/>
              <a:gd name="connsiteX135" fmla="*/ 3884 w 8663"/>
              <a:gd name="connsiteY135" fmla="*/ 3904 h 4063"/>
              <a:gd name="connsiteX136" fmla="*/ 3943 w 8663"/>
              <a:gd name="connsiteY136" fmla="*/ 3904 h 4063"/>
              <a:gd name="connsiteX137" fmla="*/ 3943 w 8663"/>
              <a:gd name="connsiteY137" fmla="*/ 4042 h 4063"/>
              <a:gd name="connsiteX138" fmla="*/ 3805 w 8663"/>
              <a:gd name="connsiteY138" fmla="*/ 4042 h 4063"/>
              <a:gd name="connsiteX139" fmla="*/ 3805 w 8663"/>
              <a:gd name="connsiteY139" fmla="*/ 3962 h 4063"/>
              <a:gd name="connsiteX140" fmla="*/ 3805 w 8663"/>
              <a:gd name="connsiteY140" fmla="*/ 3904 h 4063"/>
              <a:gd name="connsiteX141" fmla="*/ 3865 w 8663"/>
              <a:gd name="connsiteY141" fmla="*/ 3904 h 4063"/>
              <a:gd name="connsiteX142" fmla="*/ 3865 w 8663"/>
              <a:gd name="connsiteY142" fmla="*/ 3962 h 4063"/>
              <a:gd name="connsiteX143" fmla="*/ 3805 w 8663"/>
              <a:gd name="connsiteY143" fmla="*/ 3962 h 4063"/>
              <a:gd name="connsiteX144" fmla="*/ 3800 w 8663"/>
              <a:gd name="connsiteY144" fmla="*/ 3787 h 4063"/>
              <a:gd name="connsiteX145" fmla="*/ 3800 w 8663"/>
              <a:gd name="connsiteY145" fmla="*/ 3724 h 4063"/>
              <a:gd name="connsiteX146" fmla="*/ 3865 w 8663"/>
              <a:gd name="connsiteY146" fmla="*/ 3724 h 4063"/>
              <a:gd name="connsiteX147" fmla="*/ 3865 w 8663"/>
              <a:gd name="connsiteY147" fmla="*/ 3787 h 4063"/>
              <a:gd name="connsiteX148" fmla="*/ 3800 w 8663"/>
              <a:gd name="connsiteY148" fmla="*/ 3787 h 4063"/>
              <a:gd name="connsiteX149" fmla="*/ 3865 w 8663"/>
              <a:gd name="connsiteY149" fmla="*/ 3809 h 4063"/>
              <a:gd name="connsiteX150" fmla="*/ 3865 w 8663"/>
              <a:gd name="connsiteY150" fmla="*/ 3880 h 4063"/>
              <a:gd name="connsiteX151" fmla="*/ 3800 w 8663"/>
              <a:gd name="connsiteY151" fmla="*/ 3880 h 4063"/>
              <a:gd name="connsiteX152" fmla="*/ 3800 w 8663"/>
              <a:gd name="connsiteY152" fmla="*/ 3809 h 4063"/>
              <a:gd name="connsiteX153" fmla="*/ 3865 w 8663"/>
              <a:gd name="connsiteY153" fmla="*/ 3809 h 4063"/>
              <a:gd name="connsiteX154" fmla="*/ 3783 w 8663"/>
              <a:gd name="connsiteY154" fmla="*/ 3899 h 4063"/>
              <a:gd name="connsiteX155" fmla="*/ 3783 w 8663"/>
              <a:gd name="connsiteY155" fmla="*/ 3962 h 4063"/>
              <a:gd name="connsiteX156" fmla="*/ 3727 w 8663"/>
              <a:gd name="connsiteY156" fmla="*/ 3962 h 4063"/>
              <a:gd name="connsiteX157" fmla="*/ 3727 w 8663"/>
              <a:gd name="connsiteY157" fmla="*/ 3899 h 4063"/>
              <a:gd name="connsiteX158" fmla="*/ 3783 w 8663"/>
              <a:gd name="connsiteY158" fmla="*/ 3899 h 4063"/>
              <a:gd name="connsiteX159" fmla="*/ 3783 w 8663"/>
              <a:gd name="connsiteY159" fmla="*/ 3809 h 4063"/>
              <a:gd name="connsiteX160" fmla="*/ 3783 w 8663"/>
              <a:gd name="connsiteY160" fmla="*/ 3880 h 4063"/>
              <a:gd name="connsiteX161" fmla="*/ 3727 w 8663"/>
              <a:gd name="connsiteY161" fmla="*/ 3880 h 4063"/>
              <a:gd name="connsiteX162" fmla="*/ 3727 w 8663"/>
              <a:gd name="connsiteY162" fmla="*/ 3809 h 4063"/>
              <a:gd name="connsiteX163" fmla="*/ 3783 w 8663"/>
              <a:gd name="connsiteY163" fmla="*/ 3809 h 4063"/>
              <a:gd name="connsiteX164" fmla="*/ 3405 w 8663"/>
              <a:gd name="connsiteY164" fmla="*/ 4027 h 4063"/>
              <a:gd name="connsiteX165" fmla="*/ 3405 w 8663"/>
              <a:gd name="connsiteY165" fmla="*/ 3986 h 4063"/>
              <a:gd name="connsiteX166" fmla="*/ 3446 w 8663"/>
              <a:gd name="connsiteY166" fmla="*/ 3986 h 4063"/>
              <a:gd name="connsiteX167" fmla="*/ 3446 w 8663"/>
              <a:gd name="connsiteY167" fmla="*/ 4027 h 4063"/>
              <a:gd name="connsiteX168" fmla="*/ 3405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3727 w 8663"/>
              <a:gd name="connsiteY243" fmla="*/ 164 h 4063"/>
              <a:gd name="connsiteX244" fmla="*/ 3727 w 8663"/>
              <a:gd name="connsiteY244" fmla="*/ 102 h 4063"/>
              <a:gd name="connsiteX245" fmla="*/ 3783 w 8663"/>
              <a:gd name="connsiteY245" fmla="*/ 102 h 4063"/>
              <a:gd name="connsiteX246" fmla="*/ 3783 w 8663"/>
              <a:gd name="connsiteY246" fmla="*/ 164 h 4063"/>
              <a:gd name="connsiteX247" fmla="*/ 3727 w 8663"/>
              <a:gd name="connsiteY247" fmla="*/ 164 h 4063"/>
              <a:gd name="connsiteX248" fmla="*/ 3727 w 8663"/>
              <a:gd name="connsiteY248" fmla="*/ 255 h 4063"/>
              <a:gd name="connsiteX249" fmla="*/ 3727 w 8663"/>
              <a:gd name="connsiteY249" fmla="*/ 184 h 4063"/>
              <a:gd name="connsiteX250" fmla="*/ 3783 w 8663"/>
              <a:gd name="connsiteY250" fmla="*/ 184 h 4063"/>
              <a:gd name="connsiteX251" fmla="*/ 3783 w 8663"/>
              <a:gd name="connsiteY251" fmla="*/ 255 h 4063"/>
              <a:gd name="connsiteX252" fmla="*/ 3727 w 8663"/>
              <a:gd name="connsiteY252" fmla="*/ 255 h 4063"/>
              <a:gd name="connsiteX253" fmla="*/ 3865 w 8663"/>
              <a:gd name="connsiteY253" fmla="*/ 596 h 4063"/>
              <a:gd name="connsiteX254" fmla="*/ 3865 w 8663"/>
              <a:gd name="connsiteY254" fmla="*/ 674 h 4063"/>
              <a:gd name="connsiteX255" fmla="*/ 3925 w 8663"/>
              <a:gd name="connsiteY255" fmla="*/ 674 h 4063"/>
              <a:gd name="connsiteX256" fmla="*/ 3925 w 8663"/>
              <a:gd name="connsiteY256" fmla="*/ 3390 h 4063"/>
              <a:gd name="connsiteX257" fmla="*/ 3865 w 8663"/>
              <a:gd name="connsiteY257" fmla="*/ 3390 h 4063"/>
              <a:gd name="connsiteX258" fmla="*/ 3865 w 8663"/>
              <a:gd name="connsiteY258" fmla="*/ 3468 h 4063"/>
              <a:gd name="connsiteX259" fmla="*/ 3813 w 8663"/>
              <a:gd name="connsiteY259" fmla="*/ 3468 h 4063"/>
              <a:gd name="connsiteX260" fmla="*/ 3813 w 8663"/>
              <a:gd name="connsiteY260" fmla="*/ 3619 h 4063"/>
              <a:gd name="connsiteX261" fmla="*/ 3941 w 8663"/>
              <a:gd name="connsiteY261" fmla="*/ 3619 h 4063"/>
              <a:gd name="connsiteX262" fmla="*/ 3941 w 8663"/>
              <a:gd name="connsiteY262" fmla="*/ 3787 h 4063"/>
              <a:gd name="connsiteX263" fmla="*/ 3884 w 8663"/>
              <a:gd name="connsiteY263" fmla="*/ 3787 h 4063"/>
              <a:gd name="connsiteX264" fmla="*/ 3884 w 8663"/>
              <a:gd name="connsiteY264" fmla="*/ 3705 h 4063"/>
              <a:gd name="connsiteX265" fmla="*/ 3783 w 8663"/>
              <a:gd name="connsiteY265" fmla="*/ 3705 h 4063"/>
              <a:gd name="connsiteX266" fmla="*/ 3783 w 8663"/>
              <a:gd name="connsiteY266" fmla="*/ 3787 h 4063"/>
              <a:gd name="connsiteX267" fmla="*/ 3705 w 8663"/>
              <a:gd name="connsiteY267" fmla="*/ 3787 h 4063"/>
              <a:gd name="connsiteX268" fmla="*/ 3705 w 8663"/>
              <a:gd name="connsiteY268" fmla="*/ 3880 h 4063"/>
              <a:gd name="connsiteX269" fmla="*/ 3613 w 8663"/>
              <a:gd name="connsiteY269" fmla="*/ 3880 h 4063"/>
              <a:gd name="connsiteX270" fmla="*/ 3613 w 8663"/>
              <a:gd name="connsiteY270" fmla="*/ 3981 h 4063"/>
              <a:gd name="connsiteX271" fmla="*/ 3705 w 8663"/>
              <a:gd name="connsiteY271" fmla="*/ 3981 h 4063"/>
              <a:gd name="connsiteX272" fmla="*/ 3705 w 8663"/>
              <a:gd name="connsiteY272" fmla="*/ 4040 h 4063"/>
              <a:gd name="connsiteX273" fmla="*/ 3537 w 8663"/>
              <a:gd name="connsiteY273" fmla="*/ 4040 h 4063"/>
              <a:gd name="connsiteX274" fmla="*/ 3537 w 8663"/>
              <a:gd name="connsiteY274" fmla="*/ 3912 h 4063"/>
              <a:gd name="connsiteX275" fmla="*/ 3384 w 8663"/>
              <a:gd name="connsiteY275" fmla="*/ 3912 h 4063"/>
              <a:gd name="connsiteX276" fmla="*/ 3384 w 8663"/>
              <a:gd name="connsiteY276" fmla="*/ 3964 h 4063"/>
              <a:gd name="connsiteX277" fmla="*/ 3308 w 8663"/>
              <a:gd name="connsiteY277" fmla="*/ 3964 h 4063"/>
              <a:gd name="connsiteX278" fmla="*/ 3308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3308 w 8663"/>
              <a:gd name="connsiteY325" fmla="*/ 39 h 4063"/>
              <a:gd name="connsiteX326" fmla="*/ 3308 w 8663"/>
              <a:gd name="connsiteY326" fmla="*/ 100 h 4063"/>
              <a:gd name="connsiteX327" fmla="*/ 3384 w 8663"/>
              <a:gd name="connsiteY327" fmla="*/ 100 h 4063"/>
              <a:gd name="connsiteX328" fmla="*/ 3384 w 8663"/>
              <a:gd name="connsiteY328" fmla="*/ 151 h 4063"/>
              <a:gd name="connsiteX329" fmla="*/ 3537 w 8663"/>
              <a:gd name="connsiteY329" fmla="*/ 151 h 4063"/>
              <a:gd name="connsiteX330" fmla="*/ 3537 w 8663"/>
              <a:gd name="connsiteY330" fmla="*/ 24 h 4063"/>
              <a:gd name="connsiteX331" fmla="*/ 3705 w 8663"/>
              <a:gd name="connsiteY331" fmla="*/ 24 h 4063"/>
              <a:gd name="connsiteX332" fmla="*/ 3705 w 8663"/>
              <a:gd name="connsiteY332" fmla="*/ 82 h 4063"/>
              <a:gd name="connsiteX333" fmla="*/ 3613 w 8663"/>
              <a:gd name="connsiteY333" fmla="*/ 82 h 4063"/>
              <a:gd name="connsiteX334" fmla="*/ 3613 w 8663"/>
              <a:gd name="connsiteY334" fmla="*/ 184 h 4063"/>
              <a:gd name="connsiteX335" fmla="*/ 3705 w 8663"/>
              <a:gd name="connsiteY335" fmla="*/ 184 h 4063"/>
              <a:gd name="connsiteX336" fmla="*/ 3705 w 8663"/>
              <a:gd name="connsiteY336" fmla="*/ 277 h 4063"/>
              <a:gd name="connsiteX337" fmla="*/ 3783 w 8663"/>
              <a:gd name="connsiteY337" fmla="*/ 277 h 4063"/>
              <a:gd name="connsiteX338" fmla="*/ 3783 w 8663"/>
              <a:gd name="connsiteY338" fmla="*/ 359 h 4063"/>
              <a:gd name="connsiteX339" fmla="*/ 3884 w 8663"/>
              <a:gd name="connsiteY339" fmla="*/ 359 h 4063"/>
              <a:gd name="connsiteX340" fmla="*/ 3884 w 8663"/>
              <a:gd name="connsiteY340" fmla="*/ 277 h 4063"/>
              <a:gd name="connsiteX341" fmla="*/ 3941 w 8663"/>
              <a:gd name="connsiteY341" fmla="*/ 277 h 4063"/>
              <a:gd name="connsiteX342" fmla="*/ 3941 w 8663"/>
              <a:gd name="connsiteY342" fmla="*/ 445 h 4063"/>
              <a:gd name="connsiteX343" fmla="*/ 3813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3405 w 8663"/>
              <a:gd name="connsiteY80" fmla="*/ 3964 h 4063"/>
              <a:gd name="connsiteX81" fmla="*/ 3405 w 8663"/>
              <a:gd name="connsiteY81" fmla="*/ 3934 h 4063"/>
              <a:gd name="connsiteX82" fmla="*/ 3515 w 8663"/>
              <a:gd name="connsiteY82" fmla="*/ 3934 h 4063"/>
              <a:gd name="connsiteX83" fmla="*/ 3515 w 8663"/>
              <a:gd name="connsiteY83" fmla="*/ 4063 h 4063"/>
              <a:gd name="connsiteX84" fmla="*/ 3727 w 8663"/>
              <a:gd name="connsiteY84" fmla="*/ 4063 h 4063"/>
              <a:gd name="connsiteX85" fmla="*/ 3727 w 8663"/>
              <a:gd name="connsiteY85" fmla="*/ 3981 h 4063"/>
              <a:gd name="connsiteX86" fmla="*/ 3783 w 8663"/>
              <a:gd name="connsiteY86" fmla="*/ 3981 h 4063"/>
              <a:gd name="connsiteX87" fmla="*/ 3783 w 8663"/>
              <a:gd name="connsiteY87" fmla="*/ 4063 h 4063"/>
              <a:gd name="connsiteX88" fmla="*/ 3966 w 8663"/>
              <a:gd name="connsiteY88" fmla="*/ 4063 h 4063"/>
              <a:gd name="connsiteX89" fmla="*/ 3966 w 8663"/>
              <a:gd name="connsiteY89" fmla="*/ 3882 h 4063"/>
              <a:gd name="connsiteX90" fmla="*/ 3884 w 8663"/>
              <a:gd name="connsiteY90" fmla="*/ 3882 h 4063"/>
              <a:gd name="connsiteX91" fmla="*/ 3884 w 8663"/>
              <a:gd name="connsiteY91" fmla="*/ 3809 h 4063"/>
              <a:gd name="connsiteX92" fmla="*/ 3964 w 8663"/>
              <a:gd name="connsiteY92" fmla="*/ 3809 h 4063"/>
              <a:gd name="connsiteX93" fmla="*/ 3964 w 8663"/>
              <a:gd name="connsiteY93" fmla="*/ 3597 h 4063"/>
              <a:gd name="connsiteX94" fmla="*/ 3835 w 8663"/>
              <a:gd name="connsiteY94" fmla="*/ 3597 h 4063"/>
              <a:gd name="connsiteX95" fmla="*/ 3835 w 8663"/>
              <a:gd name="connsiteY95" fmla="*/ 3489 h 4063"/>
              <a:gd name="connsiteX96" fmla="*/ 3865 w 8663"/>
              <a:gd name="connsiteY96" fmla="*/ 3489 h 4063"/>
              <a:gd name="connsiteX97" fmla="*/ 3865 w 8663"/>
              <a:gd name="connsiteY97" fmla="*/ 3550 h 4063"/>
              <a:gd name="connsiteX98" fmla="*/ 3949 w 8663"/>
              <a:gd name="connsiteY98" fmla="*/ 3550 h 4063"/>
              <a:gd name="connsiteX99" fmla="*/ 3949 w 8663"/>
              <a:gd name="connsiteY99" fmla="*/ 3468 h 4063"/>
              <a:gd name="connsiteX100" fmla="*/ 3887 w 8663"/>
              <a:gd name="connsiteY100" fmla="*/ 3468 h 4063"/>
              <a:gd name="connsiteX101" fmla="*/ 3887 w 8663"/>
              <a:gd name="connsiteY101" fmla="*/ 3411 h 4063"/>
              <a:gd name="connsiteX102" fmla="*/ 3947 w 8663"/>
              <a:gd name="connsiteY102" fmla="*/ 3411 h 4063"/>
              <a:gd name="connsiteX103" fmla="*/ 3947 w 8663"/>
              <a:gd name="connsiteY103" fmla="*/ 652 h 4063"/>
              <a:gd name="connsiteX104" fmla="*/ 3887 w 8663"/>
              <a:gd name="connsiteY104" fmla="*/ 652 h 4063"/>
              <a:gd name="connsiteX105" fmla="*/ 3887 w 8663"/>
              <a:gd name="connsiteY105" fmla="*/ 596 h 4063"/>
              <a:gd name="connsiteX106" fmla="*/ 3949 w 8663"/>
              <a:gd name="connsiteY106" fmla="*/ 596 h 4063"/>
              <a:gd name="connsiteX107" fmla="*/ 3949 w 8663"/>
              <a:gd name="connsiteY107" fmla="*/ 514 h 4063"/>
              <a:gd name="connsiteX108" fmla="*/ 3865 w 8663"/>
              <a:gd name="connsiteY108" fmla="*/ 514 h 4063"/>
              <a:gd name="connsiteX109" fmla="*/ 3865 w 8663"/>
              <a:gd name="connsiteY109" fmla="*/ 575 h 4063"/>
              <a:gd name="connsiteX110" fmla="*/ 3835 w 8663"/>
              <a:gd name="connsiteY110" fmla="*/ 575 h 4063"/>
              <a:gd name="connsiteX111" fmla="*/ 3835 w 8663"/>
              <a:gd name="connsiteY111" fmla="*/ 467 h 4063"/>
              <a:gd name="connsiteX112" fmla="*/ 3964 w 8663"/>
              <a:gd name="connsiteY112" fmla="*/ 467 h 4063"/>
              <a:gd name="connsiteX113" fmla="*/ 3964 w 8663"/>
              <a:gd name="connsiteY113" fmla="*/ 255 h 4063"/>
              <a:gd name="connsiteX114" fmla="*/ 3884 w 8663"/>
              <a:gd name="connsiteY114" fmla="*/ 255 h 4063"/>
              <a:gd name="connsiteX115" fmla="*/ 3884 w 8663"/>
              <a:gd name="connsiteY115" fmla="*/ 182 h 4063"/>
              <a:gd name="connsiteX116" fmla="*/ 3966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3405 w 8663"/>
              <a:gd name="connsiteY122" fmla="*/ 78 h 4063"/>
              <a:gd name="connsiteX123" fmla="*/ 3405 w 8663"/>
              <a:gd name="connsiteY123" fmla="*/ 37 h 4063"/>
              <a:gd name="connsiteX124" fmla="*/ 3446 w 8663"/>
              <a:gd name="connsiteY124" fmla="*/ 37 h 4063"/>
              <a:gd name="connsiteX125" fmla="*/ 3446 w 8663"/>
              <a:gd name="connsiteY125" fmla="*/ 78 h 4063"/>
              <a:gd name="connsiteX126" fmla="*/ 3405 w 8663"/>
              <a:gd name="connsiteY126" fmla="*/ 78 h 4063"/>
              <a:gd name="connsiteX127" fmla="*/ 3887 w 8663"/>
              <a:gd name="connsiteY127" fmla="*/ 3528 h 4063"/>
              <a:gd name="connsiteX128" fmla="*/ 3887 w 8663"/>
              <a:gd name="connsiteY128" fmla="*/ 3489 h 4063"/>
              <a:gd name="connsiteX129" fmla="*/ 3928 w 8663"/>
              <a:gd name="connsiteY129" fmla="*/ 3489 h 4063"/>
              <a:gd name="connsiteX130" fmla="*/ 3928 w 8663"/>
              <a:gd name="connsiteY130" fmla="*/ 3528 h 4063"/>
              <a:gd name="connsiteX131" fmla="*/ 3887 w 8663"/>
              <a:gd name="connsiteY131" fmla="*/ 3528 h 4063"/>
              <a:gd name="connsiteX132" fmla="*/ 3805 w 8663"/>
              <a:gd name="connsiteY132" fmla="*/ 4042 h 4063"/>
              <a:gd name="connsiteX133" fmla="*/ 3805 w 8663"/>
              <a:gd name="connsiteY133" fmla="*/ 3981 h 4063"/>
              <a:gd name="connsiteX134" fmla="*/ 3884 w 8663"/>
              <a:gd name="connsiteY134" fmla="*/ 3981 h 4063"/>
              <a:gd name="connsiteX135" fmla="*/ 3884 w 8663"/>
              <a:gd name="connsiteY135" fmla="*/ 3904 h 4063"/>
              <a:gd name="connsiteX136" fmla="*/ 3943 w 8663"/>
              <a:gd name="connsiteY136" fmla="*/ 3904 h 4063"/>
              <a:gd name="connsiteX137" fmla="*/ 3943 w 8663"/>
              <a:gd name="connsiteY137" fmla="*/ 4042 h 4063"/>
              <a:gd name="connsiteX138" fmla="*/ 3805 w 8663"/>
              <a:gd name="connsiteY138" fmla="*/ 4042 h 4063"/>
              <a:gd name="connsiteX139" fmla="*/ 3805 w 8663"/>
              <a:gd name="connsiteY139" fmla="*/ 3962 h 4063"/>
              <a:gd name="connsiteX140" fmla="*/ 3805 w 8663"/>
              <a:gd name="connsiteY140" fmla="*/ 3904 h 4063"/>
              <a:gd name="connsiteX141" fmla="*/ 3865 w 8663"/>
              <a:gd name="connsiteY141" fmla="*/ 3904 h 4063"/>
              <a:gd name="connsiteX142" fmla="*/ 3865 w 8663"/>
              <a:gd name="connsiteY142" fmla="*/ 3962 h 4063"/>
              <a:gd name="connsiteX143" fmla="*/ 3805 w 8663"/>
              <a:gd name="connsiteY143" fmla="*/ 3962 h 4063"/>
              <a:gd name="connsiteX144" fmla="*/ 3800 w 8663"/>
              <a:gd name="connsiteY144" fmla="*/ 3787 h 4063"/>
              <a:gd name="connsiteX145" fmla="*/ 3800 w 8663"/>
              <a:gd name="connsiteY145" fmla="*/ 3724 h 4063"/>
              <a:gd name="connsiteX146" fmla="*/ 3865 w 8663"/>
              <a:gd name="connsiteY146" fmla="*/ 3724 h 4063"/>
              <a:gd name="connsiteX147" fmla="*/ 3865 w 8663"/>
              <a:gd name="connsiteY147" fmla="*/ 3787 h 4063"/>
              <a:gd name="connsiteX148" fmla="*/ 3800 w 8663"/>
              <a:gd name="connsiteY148" fmla="*/ 3787 h 4063"/>
              <a:gd name="connsiteX149" fmla="*/ 3865 w 8663"/>
              <a:gd name="connsiteY149" fmla="*/ 3809 h 4063"/>
              <a:gd name="connsiteX150" fmla="*/ 3865 w 8663"/>
              <a:gd name="connsiteY150" fmla="*/ 3880 h 4063"/>
              <a:gd name="connsiteX151" fmla="*/ 3800 w 8663"/>
              <a:gd name="connsiteY151" fmla="*/ 3880 h 4063"/>
              <a:gd name="connsiteX152" fmla="*/ 3800 w 8663"/>
              <a:gd name="connsiteY152" fmla="*/ 3809 h 4063"/>
              <a:gd name="connsiteX153" fmla="*/ 3865 w 8663"/>
              <a:gd name="connsiteY153" fmla="*/ 3809 h 4063"/>
              <a:gd name="connsiteX154" fmla="*/ 3783 w 8663"/>
              <a:gd name="connsiteY154" fmla="*/ 3899 h 4063"/>
              <a:gd name="connsiteX155" fmla="*/ 3783 w 8663"/>
              <a:gd name="connsiteY155" fmla="*/ 3962 h 4063"/>
              <a:gd name="connsiteX156" fmla="*/ 3727 w 8663"/>
              <a:gd name="connsiteY156" fmla="*/ 3962 h 4063"/>
              <a:gd name="connsiteX157" fmla="*/ 3727 w 8663"/>
              <a:gd name="connsiteY157" fmla="*/ 3899 h 4063"/>
              <a:gd name="connsiteX158" fmla="*/ 3783 w 8663"/>
              <a:gd name="connsiteY158" fmla="*/ 3899 h 4063"/>
              <a:gd name="connsiteX159" fmla="*/ 3783 w 8663"/>
              <a:gd name="connsiteY159" fmla="*/ 3809 h 4063"/>
              <a:gd name="connsiteX160" fmla="*/ 3783 w 8663"/>
              <a:gd name="connsiteY160" fmla="*/ 3880 h 4063"/>
              <a:gd name="connsiteX161" fmla="*/ 3727 w 8663"/>
              <a:gd name="connsiteY161" fmla="*/ 3880 h 4063"/>
              <a:gd name="connsiteX162" fmla="*/ 3727 w 8663"/>
              <a:gd name="connsiteY162" fmla="*/ 3809 h 4063"/>
              <a:gd name="connsiteX163" fmla="*/ 3783 w 8663"/>
              <a:gd name="connsiteY163" fmla="*/ 3809 h 4063"/>
              <a:gd name="connsiteX164" fmla="*/ 3405 w 8663"/>
              <a:gd name="connsiteY164" fmla="*/ 4027 h 4063"/>
              <a:gd name="connsiteX165" fmla="*/ 3405 w 8663"/>
              <a:gd name="connsiteY165" fmla="*/ 3986 h 4063"/>
              <a:gd name="connsiteX166" fmla="*/ 3446 w 8663"/>
              <a:gd name="connsiteY166" fmla="*/ 3986 h 4063"/>
              <a:gd name="connsiteX167" fmla="*/ 3446 w 8663"/>
              <a:gd name="connsiteY167" fmla="*/ 4027 h 4063"/>
              <a:gd name="connsiteX168" fmla="*/ 3405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3727 w 8663"/>
              <a:gd name="connsiteY243" fmla="*/ 164 h 4063"/>
              <a:gd name="connsiteX244" fmla="*/ 3727 w 8663"/>
              <a:gd name="connsiteY244" fmla="*/ 102 h 4063"/>
              <a:gd name="connsiteX245" fmla="*/ 3783 w 8663"/>
              <a:gd name="connsiteY245" fmla="*/ 102 h 4063"/>
              <a:gd name="connsiteX246" fmla="*/ 3783 w 8663"/>
              <a:gd name="connsiteY246" fmla="*/ 164 h 4063"/>
              <a:gd name="connsiteX247" fmla="*/ 3727 w 8663"/>
              <a:gd name="connsiteY247" fmla="*/ 164 h 4063"/>
              <a:gd name="connsiteX248" fmla="*/ 3727 w 8663"/>
              <a:gd name="connsiteY248" fmla="*/ 255 h 4063"/>
              <a:gd name="connsiteX249" fmla="*/ 3727 w 8663"/>
              <a:gd name="connsiteY249" fmla="*/ 184 h 4063"/>
              <a:gd name="connsiteX250" fmla="*/ 3783 w 8663"/>
              <a:gd name="connsiteY250" fmla="*/ 184 h 4063"/>
              <a:gd name="connsiteX251" fmla="*/ 3783 w 8663"/>
              <a:gd name="connsiteY251" fmla="*/ 255 h 4063"/>
              <a:gd name="connsiteX252" fmla="*/ 3727 w 8663"/>
              <a:gd name="connsiteY252" fmla="*/ 255 h 4063"/>
              <a:gd name="connsiteX253" fmla="*/ 3865 w 8663"/>
              <a:gd name="connsiteY253" fmla="*/ 596 h 4063"/>
              <a:gd name="connsiteX254" fmla="*/ 3865 w 8663"/>
              <a:gd name="connsiteY254" fmla="*/ 674 h 4063"/>
              <a:gd name="connsiteX255" fmla="*/ 3925 w 8663"/>
              <a:gd name="connsiteY255" fmla="*/ 674 h 4063"/>
              <a:gd name="connsiteX256" fmla="*/ 3925 w 8663"/>
              <a:gd name="connsiteY256" fmla="*/ 3390 h 4063"/>
              <a:gd name="connsiteX257" fmla="*/ 3865 w 8663"/>
              <a:gd name="connsiteY257" fmla="*/ 3390 h 4063"/>
              <a:gd name="connsiteX258" fmla="*/ 3865 w 8663"/>
              <a:gd name="connsiteY258" fmla="*/ 3468 h 4063"/>
              <a:gd name="connsiteX259" fmla="*/ 3813 w 8663"/>
              <a:gd name="connsiteY259" fmla="*/ 3468 h 4063"/>
              <a:gd name="connsiteX260" fmla="*/ 3813 w 8663"/>
              <a:gd name="connsiteY260" fmla="*/ 3619 h 4063"/>
              <a:gd name="connsiteX261" fmla="*/ 3941 w 8663"/>
              <a:gd name="connsiteY261" fmla="*/ 3619 h 4063"/>
              <a:gd name="connsiteX262" fmla="*/ 3941 w 8663"/>
              <a:gd name="connsiteY262" fmla="*/ 3787 h 4063"/>
              <a:gd name="connsiteX263" fmla="*/ 3884 w 8663"/>
              <a:gd name="connsiteY263" fmla="*/ 3787 h 4063"/>
              <a:gd name="connsiteX264" fmla="*/ 3884 w 8663"/>
              <a:gd name="connsiteY264" fmla="*/ 3705 h 4063"/>
              <a:gd name="connsiteX265" fmla="*/ 3783 w 8663"/>
              <a:gd name="connsiteY265" fmla="*/ 3705 h 4063"/>
              <a:gd name="connsiteX266" fmla="*/ 3783 w 8663"/>
              <a:gd name="connsiteY266" fmla="*/ 3787 h 4063"/>
              <a:gd name="connsiteX267" fmla="*/ 3705 w 8663"/>
              <a:gd name="connsiteY267" fmla="*/ 3787 h 4063"/>
              <a:gd name="connsiteX268" fmla="*/ 3705 w 8663"/>
              <a:gd name="connsiteY268" fmla="*/ 3880 h 4063"/>
              <a:gd name="connsiteX269" fmla="*/ 3613 w 8663"/>
              <a:gd name="connsiteY269" fmla="*/ 3880 h 4063"/>
              <a:gd name="connsiteX270" fmla="*/ 3613 w 8663"/>
              <a:gd name="connsiteY270" fmla="*/ 3981 h 4063"/>
              <a:gd name="connsiteX271" fmla="*/ 3705 w 8663"/>
              <a:gd name="connsiteY271" fmla="*/ 3981 h 4063"/>
              <a:gd name="connsiteX272" fmla="*/ 3705 w 8663"/>
              <a:gd name="connsiteY272" fmla="*/ 4040 h 4063"/>
              <a:gd name="connsiteX273" fmla="*/ 3537 w 8663"/>
              <a:gd name="connsiteY273" fmla="*/ 4040 h 4063"/>
              <a:gd name="connsiteX274" fmla="*/ 3537 w 8663"/>
              <a:gd name="connsiteY274" fmla="*/ 3912 h 4063"/>
              <a:gd name="connsiteX275" fmla="*/ 3384 w 8663"/>
              <a:gd name="connsiteY275" fmla="*/ 3912 h 4063"/>
              <a:gd name="connsiteX276" fmla="*/ 3384 w 8663"/>
              <a:gd name="connsiteY276" fmla="*/ 3964 h 4063"/>
              <a:gd name="connsiteX277" fmla="*/ 3308 w 8663"/>
              <a:gd name="connsiteY277" fmla="*/ 3964 h 4063"/>
              <a:gd name="connsiteX278" fmla="*/ 3308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3308 w 8663"/>
              <a:gd name="connsiteY325" fmla="*/ 39 h 4063"/>
              <a:gd name="connsiteX326" fmla="*/ 3308 w 8663"/>
              <a:gd name="connsiteY326" fmla="*/ 100 h 4063"/>
              <a:gd name="connsiteX327" fmla="*/ 3384 w 8663"/>
              <a:gd name="connsiteY327" fmla="*/ 100 h 4063"/>
              <a:gd name="connsiteX328" fmla="*/ 3384 w 8663"/>
              <a:gd name="connsiteY328" fmla="*/ 151 h 4063"/>
              <a:gd name="connsiteX329" fmla="*/ 3537 w 8663"/>
              <a:gd name="connsiteY329" fmla="*/ 151 h 4063"/>
              <a:gd name="connsiteX330" fmla="*/ 3537 w 8663"/>
              <a:gd name="connsiteY330" fmla="*/ 24 h 4063"/>
              <a:gd name="connsiteX331" fmla="*/ 3705 w 8663"/>
              <a:gd name="connsiteY331" fmla="*/ 24 h 4063"/>
              <a:gd name="connsiteX332" fmla="*/ 3705 w 8663"/>
              <a:gd name="connsiteY332" fmla="*/ 82 h 4063"/>
              <a:gd name="connsiteX333" fmla="*/ 3613 w 8663"/>
              <a:gd name="connsiteY333" fmla="*/ 82 h 4063"/>
              <a:gd name="connsiteX334" fmla="*/ 3613 w 8663"/>
              <a:gd name="connsiteY334" fmla="*/ 184 h 4063"/>
              <a:gd name="connsiteX335" fmla="*/ 3705 w 8663"/>
              <a:gd name="connsiteY335" fmla="*/ 184 h 4063"/>
              <a:gd name="connsiteX336" fmla="*/ 3705 w 8663"/>
              <a:gd name="connsiteY336" fmla="*/ 277 h 4063"/>
              <a:gd name="connsiteX337" fmla="*/ 3783 w 8663"/>
              <a:gd name="connsiteY337" fmla="*/ 277 h 4063"/>
              <a:gd name="connsiteX338" fmla="*/ 3783 w 8663"/>
              <a:gd name="connsiteY338" fmla="*/ 359 h 4063"/>
              <a:gd name="connsiteX339" fmla="*/ 3884 w 8663"/>
              <a:gd name="connsiteY339" fmla="*/ 359 h 4063"/>
              <a:gd name="connsiteX340" fmla="*/ 3884 w 8663"/>
              <a:gd name="connsiteY340" fmla="*/ 277 h 4063"/>
              <a:gd name="connsiteX341" fmla="*/ 3941 w 8663"/>
              <a:gd name="connsiteY341" fmla="*/ 277 h 4063"/>
              <a:gd name="connsiteX342" fmla="*/ 3941 w 8663"/>
              <a:gd name="connsiteY342" fmla="*/ 445 h 4063"/>
              <a:gd name="connsiteX343" fmla="*/ 3813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3405 w 8663"/>
              <a:gd name="connsiteY81" fmla="*/ 3934 h 4063"/>
              <a:gd name="connsiteX82" fmla="*/ 3515 w 8663"/>
              <a:gd name="connsiteY82" fmla="*/ 3934 h 4063"/>
              <a:gd name="connsiteX83" fmla="*/ 3515 w 8663"/>
              <a:gd name="connsiteY83" fmla="*/ 4063 h 4063"/>
              <a:gd name="connsiteX84" fmla="*/ 3727 w 8663"/>
              <a:gd name="connsiteY84" fmla="*/ 4063 h 4063"/>
              <a:gd name="connsiteX85" fmla="*/ 3727 w 8663"/>
              <a:gd name="connsiteY85" fmla="*/ 3981 h 4063"/>
              <a:gd name="connsiteX86" fmla="*/ 3783 w 8663"/>
              <a:gd name="connsiteY86" fmla="*/ 3981 h 4063"/>
              <a:gd name="connsiteX87" fmla="*/ 3783 w 8663"/>
              <a:gd name="connsiteY87" fmla="*/ 4063 h 4063"/>
              <a:gd name="connsiteX88" fmla="*/ 3966 w 8663"/>
              <a:gd name="connsiteY88" fmla="*/ 4063 h 4063"/>
              <a:gd name="connsiteX89" fmla="*/ 3966 w 8663"/>
              <a:gd name="connsiteY89" fmla="*/ 3882 h 4063"/>
              <a:gd name="connsiteX90" fmla="*/ 3884 w 8663"/>
              <a:gd name="connsiteY90" fmla="*/ 3882 h 4063"/>
              <a:gd name="connsiteX91" fmla="*/ 3884 w 8663"/>
              <a:gd name="connsiteY91" fmla="*/ 3809 h 4063"/>
              <a:gd name="connsiteX92" fmla="*/ 3964 w 8663"/>
              <a:gd name="connsiteY92" fmla="*/ 3809 h 4063"/>
              <a:gd name="connsiteX93" fmla="*/ 3964 w 8663"/>
              <a:gd name="connsiteY93" fmla="*/ 3597 h 4063"/>
              <a:gd name="connsiteX94" fmla="*/ 3835 w 8663"/>
              <a:gd name="connsiteY94" fmla="*/ 3597 h 4063"/>
              <a:gd name="connsiteX95" fmla="*/ 3835 w 8663"/>
              <a:gd name="connsiteY95" fmla="*/ 3489 h 4063"/>
              <a:gd name="connsiteX96" fmla="*/ 3865 w 8663"/>
              <a:gd name="connsiteY96" fmla="*/ 3489 h 4063"/>
              <a:gd name="connsiteX97" fmla="*/ 3865 w 8663"/>
              <a:gd name="connsiteY97" fmla="*/ 3550 h 4063"/>
              <a:gd name="connsiteX98" fmla="*/ 3949 w 8663"/>
              <a:gd name="connsiteY98" fmla="*/ 3550 h 4063"/>
              <a:gd name="connsiteX99" fmla="*/ 3949 w 8663"/>
              <a:gd name="connsiteY99" fmla="*/ 3468 h 4063"/>
              <a:gd name="connsiteX100" fmla="*/ 3887 w 8663"/>
              <a:gd name="connsiteY100" fmla="*/ 3468 h 4063"/>
              <a:gd name="connsiteX101" fmla="*/ 3887 w 8663"/>
              <a:gd name="connsiteY101" fmla="*/ 3411 h 4063"/>
              <a:gd name="connsiteX102" fmla="*/ 3947 w 8663"/>
              <a:gd name="connsiteY102" fmla="*/ 3411 h 4063"/>
              <a:gd name="connsiteX103" fmla="*/ 3947 w 8663"/>
              <a:gd name="connsiteY103" fmla="*/ 652 h 4063"/>
              <a:gd name="connsiteX104" fmla="*/ 3887 w 8663"/>
              <a:gd name="connsiteY104" fmla="*/ 652 h 4063"/>
              <a:gd name="connsiteX105" fmla="*/ 3887 w 8663"/>
              <a:gd name="connsiteY105" fmla="*/ 596 h 4063"/>
              <a:gd name="connsiteX106" fmla="*/ 3949 w 8663"/>
              <a:gd name="connsiteY106" fmla="*/ 596 h 4063"/>
              <a:gd name="connsiteX107" fmla="*/ 3949 w 8663"/>
              <a:gd name="connsiteY107" fmla="*/ 514 h 4063"/>
              <a:gd name="connsiteX108" fmla="*/ 3865 w 8663"/>
              <a:gd name="connsiteY108" fmla="*/ 514 h 4063"/>
              <a:gd name="connsiteX109" fmla="*/ 3865 w 8663"/>
              <a:gd name="connsiteY109" fmla="*/ 575 h 4063"/>
              <a:gd name="connsiteX110" fmla="*/ 3835 w 8663"/>
              <a:gd name="connsiteY110" fmla="*/ 575 h 4063"/>
              <a:gd name="connsiteX111" fmla="*/ 3835 w 8663"/>
              <a:gd name="connsiteY111" fmla="*/ 467 h 4063"/>
              <a:gd name="connsiteX112" fmla="*/ 3964 w 8663"/>
              <a:gd name="connsiteY112" fmla="*/ 467 h 4063"/>
              <a:gd name="connsiteX113" fmla="*/ 3964 w 8663"/>
              <a:gd name="connsiteY113" fmla="*/ 255 h 4063"/>
              <a:gd name="connsiteX114" fmla="*/ 3884 w 8663"/>
              <a:gd name="connsiteY114" fmla="*/ 255 h 4063"/>
              <a:gd name="connsiteX115" fmla="*/ 3884 w 8663"/>
              <a:gd name="connsiteY115" fmla="*/ 182 h 4063"/>
              <a:gd name="connsiteX116" fmla="*/ 3966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3405 w 8663"/>
              <a:gd name="connsiteY122" fmla="*/ 78 h 4063"/>
              <a:gd name="connsiteX123" fmla="*/ 3405 w 8663"/>
              <a:gd name="connsiteY123" fmla="*/ 37 h 4063"/>
              <a:gd name="connsiteX124" fmla="*/ 3446 w 8663"/>
              <a:gd name="connsiteY124" fmla="*/ 37 h 4063"/>
              <a:gd name="connsiteX125" fmla="*/ 3446 w 8663"/>
              <a:gd name="connsiteY125" fmla="*/ 78 h 4063"/>
              <a:gd name="connsiteX126" fmla="*/ 3405 w 8663"/>
              <a:gd name="connsiteY126" fmla="*/ 78 h 4063"/>
              <a:gd name="connsiteX127" fmla="*/ 3887 w 8663"/>
              <a:gd name="connsiteY127" fmla="*/ 3528 h 4063"/>
              <a:gd name="connsiteX128" fmla="*/ 3887 w 8663"/>
              <a:gd name="connsiteY128" fmla="*/ 3489 h 4063"/>
              <a:gd name="connsiteX129" fmla="*/ 3928 w 8663"/>
              <a:gd name="connsiteY129" fmla="*/ 3489 h 4063"/>
              <a:gd name="connsiteX130" fmla="*/ 3928 w 8663"/>
              <a:gd name="connsiteY130" fmla="*/ 3528 h 4063"/>
              <a:gd name="connsiteX131" fmla="*/ 3887 w 8663"/>
              <a:gd name="connsiteY131" fmla="*/ 3528 h 4063"/>
              <a:gd name="connsiteX132" fmla="*/ 3805 w 8663"/>
              <a:gd name="connsiteY132" fmla="*/ 4042 h 4063"/>
              <a:gd name="connsiteX133" fmla="*/ 3805 w 8663"/>
              <a:gd name="connsiteY133" fmla="*/ 3981 h 4063"/>
              <a:gd name="connsiteX134" fmla="*/ 3884 w 8663"/>
              <a:gd name="connsiteY134" fmla="*/ 3981 h 4063"/>
              <a:gd name="connsiteX135" fmla="*/ 3884 w 8663"/>
              <a:gd name="connsiteY135" fmla="*/ 3904 h 4063"/>
              <a:gd name="connsiteX136" fmla="*/ 3943 w 8663"/>
              <a:gd name="connsiteY136" fmla="*/ 3904 h 4063"/>
              <a:gd name="connsiteX137" fmla="*/ 3943 w 8663"/>
              <a:gd name="connsiteY137" fmla="*/ 4042 h 4063"/>
              <a:gd name="connsiteX138" fmla="*/ 3805 w 8663"/>
              <a:gd name="connsiteY138" fmla="*/ 4042 h 4063"/>
              <a:gd name="connsiteX139" fmla="*/ 3805 w 8663"/>
              <a:gd name="connsiteY139" fmla="*/ 3962 h 4063"/>
              <a:gd name="connsiteX140" fmla="*/ 3805 w 8663"/>
              <a:gd name="connsiteY140" fmla="*/ 3904 h 4063"/>
              <a:gd name="connsiteX141" fmla="*/ 3865 w 8663"/>
              <a:gd name="connsiteY141" fmla="*/ 3904 h 4063"/>
              <a:gd name="connsiteX142" fmla="*/ 3865 w 8663"/>
              <a:gd name="connsiteY142" fmla="*/ 3962 h 4063"/>
              <a:gd name="connsiteX143" fmla="*/ 3805 w 8663"/>
              <a:gd name="connsiteY143" fmla="*/ 3962 h 4063"/>
              <a:gd name="connsiteX144" fmla="*/ 3800 w 8663"/>
              <a:gd name="connsiteY144" fmla="*/ 3787 h 4063"/>
              <a:gd name="connsiteX145" fmla="*/ 3800 w 8663"/>
              <a:gd name="connsiteY145" fmla="*/ 3724 h 4063"/>
              <a:gd name="connsiteX146" fmla="*/ 3865 w 8663"/>
              <a:gd name="connsiteY146" fmla="*/ 3724 h 4063"/>
              <a:gd name="connsiteX147" fmla="*/ 3865 w 8663"/>
              <a:gd name="connsiteY147" fmla="*/ 3787 h 4063"/>
              <a:gd name="connsiteX148" fmla="*/ 3800 w 8663"/>
              <a:gd name="connsiteY148" fmla="*/ 3787 h 4063"/>
              <a:gd name="connsiteX149" fmla="*/ 3865 w 8663"/>
              <a:gd name="connsiteY149" fmla="*/ 3809 h 4063"/>
              <a:gd name="connsiteX150" fmla="*/ 3865 w 8663"/>
              <a:gd name="connsiteY150" fmla="*/ 3880 h 4063"/>
              <a:gd name="connsiteX151" fmla="*/ 3800 w 8663"/>
              <a:gd name="connsiteY151" fmla="*/ 3880 h 4063"/>
              <a:gd name="connsiteX152" fmla="*/ 3800 w 8663"/>
              <a:gd name="connsiteY152" fmla="*/ 3809 h 4063"/>
              <a:gd name="connsiteX153" fmla="*/ 3865 w 8663"/>
              <a:gd name="connsiteY153" fmla="*/ 3809 h 4063"/>
              <a:gd name="connsiteX154" fmla="*/ 3783 w 8663"/>
              <a:gd name="connsiteY154" fmla="*/ 3899 h 4063"/>
              <a:gd name="connsiteX155" fmla="*/ 3783 w 8663"/>
              <a:gd name="connsiteY155" fmla="*/ 3962 h 4063"/>
              <a:gd name="connsiteX156" fmla="*/ 3727 w 8663"/>
              <a:gd name="connsiteY156" fmla="*/ 3962 h 4063"/>
              <a:gd name="connsiteX157" fmla="*/ 3727 w 8663"/>
              <a:gd name="connsiteY157" fmla="*/ 3899 h 4063"/>
              <a:gd name="connsiteX158" fmla="*/ 3783 w 8663"/>
              <a:gd name="connsiteY158" fmla="*/ 3899 h 4063"/>
              <a:gd name="connsiteX159" fmla="*/ 3783 w 8663"/>
              <a:gd name="connsiteY159" fmla="*/ 3809 h 4063"/>
              <a:gd name="connsiteX160" fmla="*/ 3783 w 8663"/>
              <a:gd name="connsiteY160" fmla="*/ 3880 h 4063"/>
              <a:gd name="connsiteX161" fmla="*/ 3727 w 8663"/>
              <a:gd name="connsiteY161" fmla="*/ 3880 h 4063"/>
              <a:gd name="connsiteX162" fmla="*/ 3727 w 8663"/>
              <a:gd name="connsiteY162" fmla="*/ 3809 h 4063"/>
              <a:gd name="connsiteX163" fmla="*/ 3783 w 8663"/>
              <a:gd name="connsiteY163" fmla="*/ 3809 h 4063"/>
              <a:gd name="connsiteX164" fmla="*/ 3405 w 8663"/>
              <a:gd name="connsiteY164" fmla="*/ 4027 h 4063"/>
              <a:gd name="connsiteX165" fmla="*/ 3405 w 8663"/>
              <a:gd name="connsiteY165" fmla="*/ 3986 h 4063"/>
              <a:gd name="connsiteX166" fmla="*/ 3446 w 8663"/>
              <a:gd name="connsiteY166" fmla="*/ 3986 h 4063"/>
              <a:gd name="connsiteX167" fmla="*/ 3446 w 8663"/>
              <a:gd name="connsiteY167" fmla="*/ 4027 h 4063"/>
              <a:gd name="connsiteX168" fmla="*/ 3405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3727 w 8663"/>
              <a:gd name="connsiteY243" fmla="*/ 164 h 4063"/>
              <a:gd name="connsiteX244" fmla="*/ 3727 w 8663"/>
              <a:gd name="connsiteY244" fmla="*/ 102 h 4063"/>
              <a:gd name="connsiteX245" fmla="*/ 3783 w 8663"/>
              <a:gd name="connsiteY245" fmla="*/ 102 h 4063"/>
              <a:gd name="connsiteX246" fmla="*/ 3783 w 8663"/>
              <a:gd name="connsiteY246" fmla="*/ 164 h 4063"/>
              <a:gd name="connsiteX247" fmla="*/ 3727 w 8663"/>
              <a:gd name="connsiteY247" fmla="*/ 164 h 4063"/>
              <a:gd name="connsiteX248" fmla="*/ 3727 w 8663"/>
              <a:gd name="connsiteY248" fmla="*/ 255 h 4063"/>
              <a:gd name="connsiteX249" fmla="*/ 3727 w 8663"/>
              <a:gd name="connsiteY249" fmla="*/ 184 h 4063"/>
              <a:gd name="connsiteX250" fmla="*/ 3783 w 8663"/>
              <a:gd name="connsiteY250" fmla="*/ 184 h 4063"/>
              <a:gd name="connsiteX251" fmla="*/ 3783 w 8663"/>
              <a:gd name="connsiteY251" fmla="*/ 255 h 4063"/>
              <a:gd name="connsiteX252" fmla="*/ 3727 w 8663"/>
              <a:gd name="connsiteY252" fmla="*/ 255 h 4063"/>
              <a:gd name="connsiteX253" fmla="*/ 3865 w 8663"/>
              <a:gd name="connsiteY253" fmla="*/ 596 h 4063"/>
              <a:gd name="connsiteX254" fmla="*/ 3865 w 8663"/>
              <a:gd name="connsiteY254" fmla="*/ 674 h 4063"/>
              <a:gd name="connsiteX255" fmla="*/ 3925 w 8663"/>
              <a:gd name="connsiteY255" fmla="*/ 674 h 4063"/>
              <a:gd name="connsiteX256" fmla="*/ 3925 w 8663"/>
              <a:gd name="connsiteY256" fmla="*/ 3390 h 4063"/>
              <a:gd name="connsiteX257" fmla="*/ 3865 w 8663"/>
              <a:gd name="connsiteY257" fmla="*/ 3390 h 4063"/>
              <a:gd name="connsiteX258" fmla="*/ 3865 w 8663"/>
              <a:gd name="connsiteY258" fmla="*/ 3468 h 4063"/>
              <a:gd name="connsiteX259" fmla="*/ 3813 w 8663"/>
              <a:gd name="connsiteY259" fmla="*/ 3468 h 4063"/>
              <a:gd name="connsiteX260" fmla="*/ 3813 w 8663"/>
              <a:gd name="connsiteY260" fmla="*/ 3619 h 4063"/>
              <a:gd name="connsiteX261" fmla="*/ 3941 w 8663"/>
              <a:gd name="connsiteY261" fmla="*/ 3619 h 4063"/>
              <a:gd name="connsiteX262" fmla="*/ 3941 w 8663"/>
              <a:gd name="connsiteY262" fmla="*/ 3787 h 4063"/>
              <a:gd name="connsiteX263" fmla="*/ 3884 w 8663"/>
              <a:gd name="connsiteY263" fmla="*/ 3787 h 4063"/>
              <a:gd name="connsiteX264" fmla="*/ 3884 w 8663"/>
              <a:gd name="connsiteY264" fmla="*/ 3705 h 4063"/>
              <a:gd name="connsiteX265" fmla="*/ 3783 w 8663"/>
              <a:gd name="connsiteY265" fmla="*/ 3705 h 4063"/>
              <a:gd name="connsiteX266" fmla="*/ 3783 w 8663"/>
              <a:gd name="connsiteY266" fmla="*/ 3787 h 4063"/>
              <a:gd name="connsiteX267" fmla="*/ 3705 w 8663"/>
              <a:gd name="connsiteY267" fmla="*/ 3787 h 4063"/>
              <a:gd name="connsiteX268" fmla="*/ 3705 w 8663"/>
              <a:gd name="connsiteY268" fmla="*/ 3880 h 4063"/>
              <a:gd name="connsiteX269" fmla="*/ 3613 w 8663"/>
              <a:gd name="connsiteY269" fmla="*/ 3880 h 4063"/>
              <a:gd name="connsiteX270" fmla="*/ 3613 w 8663"/>
              <a:gd name="connsiteY270" fmla="*/ 3981 h 4063"/>
              <a:gd name="connsiteX271" fmla="*/ 3705 w 8663"/>
              <a:gd name="connsiteY271" fmla="*/ 3981 h 4063"/>
              <a:gd name="connsiteX272" fmla="*/ 3705 w 8663"/>
              <a:gd name="connsiteY272" fmla="*/ 4040 h 4063"/>
              <a:gd name="connsiteX273" fmla="*/ 3537 w 8663"/>
              <a:gd name="connsiteY273" fmla="*/ 4040 h 4063"/>
              <a:gd name="connsiteX274" fmla="*/ 3537 w 8663"/>
              <a:gd name="connsiteY274" fmla="*/ 3912 h 4063"/>
              <a:gd name="connsiteX275" fmla="*/ 3384 w 8663"/>
              <a:gd name="connsiteY275" fmla="*/ 3912 h 4063"/>
              <a:gd name="connsiteX276" fmla="*/ 3384 w 8663"/>
              <a:gd name="connsiteY276" fmla="*/ 3964 h 4063"/>
              <a:gd name="connsiteX277" fmla="*/ 3308 w 8663"/>
              <a:gd name="connsiteY277" fmla="*/ 3964 h 4063"/>
              <a:gd name="connsiteX278" fmla="*/ 3308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3308 w 8663"/>
              <a:gd name="connsiteY325" fmla="*/ 39 h 4063"/>
              <a:gd name="connsiteX326" fmla="*/ 3308 w 8663"/>
              <a:gd name="connsiteY326" fmla="*/ 100 h 4063"/>
              <a:gd name="connsiteX327" fmla="*/ 3384 w 8663"/>
              <a:gd name="connsiteY327" fmla="*/ 100 h 4063"/>
              <a:gd name="connsiteX328" fmla="*/ 3384 w 8663"/>
              <a:gd name="connsiteY328" fmla="*/ 151 h 4063"/>
              <a:gd name="connsiteX329" fmla="*/ 3537 w 8663"/>
              <a:gd name="connsiteY329" fmla="*/ 151 h 4063"/>
              <a:gd name="connsiteX330" fmla="*/ 3537 w 8663"/>
              <a:gd name="connsiteY330" fmla="*/ 24 h 4063"/>
              <a:gd name="connsiteX331" fmla="*/ 3705 w 8663"/>
              <a:gd name="connsiteY331" fmla="*/ 24 h 4063"/>
              <a:gd name="connsiteX332" fmla="*/ 3705 w 8663"/>
              <a:gd name="connsiteY332" fmla="*/ 82 h 4063"/>
              <a:gd name="connsiteX333" fmla="*/ 3613 w 8663"/>
              <a:gd name="connsiteY333" fmla="*/ 82 h 4063"/>
              <a:gd name="connsiteX334" fmla="*/ 3613 w 8663"/>
              <a:gd name="connsiteY334" fmla="*/ 184 h 4063"/>
              <a:gd name="connsiteX335" fmla="*/ 3705 w 8663"/>
              <a:gd name="connsiteY335" fmla="*/ 184 h 4063"/>
              <a:gd name="connsiteX336" fmla="*/ 3705 w 8663"/>
              <a:gd name="connsiteY336" fmla="*/ 277 h 4063"/>
              <a:gd name="connsiteX337" fmla="*/ 3783 w 8663"/>
              <a:gd name="connsiteY337" fmla="*/ 277 h 4063"/>
              <a:gd name="connsiteX338" fmla="*/ 3783 w 8663"/>
              <a:gd name="connsiteY338" fmla="*/ 359 h 4063"/>
              <a:gd name="connsiteX339" fmla="*/ 3884 w 8663"/>
              <a:gd name="connsiteY339" fmla="*/ 359 h 4063"/>
              <a:gd name="connsiteX340" fmla="*/ 3884 w 8663"/>
              <a:gd name="connsiteY340" fmla="*/ 277 h 4063"/>
              <a:gd name="connsiteX341" fmla="*/ 3941 w 8663"/>
              <a:gd name="connsiteY341" fmla="*/ 277 h 4063"/>
              <a:gd name="connsiteX342" fmla="*/ 3941 w 8663"/>
              <a:gd name="connsiteY342" fmla="*/ 445 h 4063"/>
              <a:gd name="connsiteX343" fmla="*/ 3813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3515 w 8663"/>
              <a:gd name="connsiteY82" fmla="*/ 3934 h 4063"/>
              <a:gd name="connsiteX83" fmla="*/ 3515 w 8663"/>
              <a:gd name="connsiteY83" fmla="*/ 4063 h 4063"/>
              <a:gd name="connsiteX84" fmla="*/ 3727 w 8663"/>
              <a:gd name="connsiteY84" fmla="*/ 4063 h 4063"/>
              <a:gd name="connsiteX85" fmla="*/ 3727 w 8663"/>
              <a:gd name="connsiteY85" fmla="*/ 3981 h 4063"/>
              <a:gd name="connsiteX86" fmla="*/ 3783 w 8663"/>
              <a:gd name="connsiteY86" fmla="*/ 3981 h 4063"/>
              <a:gd name="connsiteX87" fmla="*/ 3783 w 8663"/>
              <a:gd name="connsiteY87" fmla="*/ 4063 h 4063"/>
              <a:gd name="connsiteX88" fmla="*/ 3966 w 8663"/>
              <a:gd name="connsiteY88" fmla="*/ 4063 h 4063"/>
              <a:gd name="connsiteX89" fmla="*/ 3966 w 8663"/>
              <a:gd name="connsiteY89" fmla="*/ 3882 h 4063"/>
              <a:gd name="connsiteX90" fmla="*/ 3884 w 8663"/>
              <a:gd name="connsiteY90" fmla="*/ 3882 h 4063"/>
              <a:gd name="connsiteX91" fmla="*/ 3884 w 8663"/>
              <a:gd name="connsiteY91" fmla="*/ 3809 h 4063"/>
              <a:gd name="connsiteX92" fmla="*/ 3964 w 8663"/>
              <a:gd name="connsiteY92" fmla="*/ 3809 h 4063"/>
              <a:gd name="connsiteX93" fmla="*/ 3964 w 8663"/>
              <a:gd name="connsiteY93" fmla="*/ 3597 h 4063"/>
              <a:gd name="connsiteX94" fmla="*/ 3835 w 8663"/>
              <a:gd name="connsiteY94" fmla="*/ 3597 h 4063"/>
              <a:gd name="connsiteX95" fmla="*/ 3835 w 8663"/>
              <a:gd name="connsiteY95" fmla="*/ 3489 h 4063"/>
              <a:gd name="connsiteX96" fmla="*/ 3865 w 8663"/>
              <a:gd name="connsiteY96" fmla="*/ 3489 h 4063"/>
              <a:gd name="connsiteX97" fmla="*/ 3865 w 8663"/>
              <a:gd name="connsiteY97" fmla="*/ 3550 h 4063"/>
              <a:gd name="connsiteX98" fmla="*/ 3949 w 8663"/>
              <a:gd name="connsiteY98" fmla="*/ 3550 h 4063"/>
              <a:gd name="connsiteX99" fmla="*/ 3949 w 8663"/>
              <a:gd name="connsiteY99" fmla="*/ 3468 h 4063"/>
              <a:gd name="connsiteX100" fmla="*/ 3887 w 8663"/>
              <a:gd name="connsiteY100" fmla="*/ 3468 h 4063"/>
              <a:gd name="connsiteX101" fmla="*/ 3887 w 8663"/>
              <a:gd name="connsiteY101" fmla="*/ 3411 h 4063"/>
              <a:gd name="connsiteX102" fmla="*/ 3947 w 8663"/>
              <a:gd name="connsiteY102" fmla="*/ 3411 h 4063"/>
              <a:gd name="connsiteX103" fmla="*/ 3947 w 8663"/>
              <a:gd name="connsiteY103" fmla="*/ 652 h 4063"/>
              <a:gd name="connsiteX104" fmla="*/ 3887 w 8663"/>
              <a:gd name="connsiteY104" fmla="*/ 652 h 4063"/>
              <a:gd name="connsiteX105" fmla="*/ 3887 w 8663"/>
              <a:gd name="connsiteY105" fmla="*/ 596 h 4063"/>
              <a:gd name="connsiteX106" fmla="*/ 3949 w 8663"/>
              <a:gd name="connsiteY106" fmla="*/ 596 h 4063"/>
              <a:gd name="connsiteX107" fmla="*/ 3949 w 8663"/>
              <a:gd name="connsiteY107" fmla="*/ 514 h 4063"/>
              <a:gd name="connsiteX108" fmla="*/ 3865 w 8663"/>
              <a:gd name="connsiteY108" fmla="*/ 514 h 4063"/>
              <a:gd name="connsiteX109" fmla="*/ 3865 w 8663"/>
              <a:gd name="connsiteY109" fmla="*/ 575 h 4063"/>
              <a:gd name="connsiteX110" fmla="*/ 3835 w 8663"/>
              <a:gd name="connsiteY110" fmla="*/ 575 h 4063"/>
              <a:gd name="connsiteX111" fmla="*/ 3835 w 8663"/>
              <a:gd name="connsiteY111" fmla="*/ 467 h 4063"/>
              <a:gd name="connsiteX112" fmla="*/ 3964 w 8663"/>
              <a:gd name="connsiteY112" fmla="*/ 467 h 4063"/>
              <a:gd name="connsiteX113" fmla="*/ 3964 w 8663"/>
              <a:gd name="connsiteY113" fmla="*/ 255 h 4063"/>
              <a:gd name="connsiteX114" fmla="*/ 3884 w 8663"/>
              <a:gd name="connsiteY114" fmla="*/ 255 h 4063"/>
              <a:gd name="connsiteX115" fmla="*/ 3884 w 8663"/>
              <a:gd name="connsiteY115" fmla="*/ 182 h 4063"/>
              <a:gd name="connsiteX116" fmla="*/ 3966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3405 w 8663"/>
              <a:gd name="connsiteY122" fmla="*/ 78 h 4063"/>
              <a:gd name="connsiteX123" fmla="*/ 3405 w 8663"/>
              <a:gd name="connsiteY123" fmla="*/ 37 h 4063"/>
              <a:gd name="connsiteX124" fmla="*/ 3446 w 8663"/>
              <a:gd name="connsiteY124" fmla="*/ 37 h 4063"/>
              <a:gd name="connsiteX125" fmla="*/ 3446 w 8663"/>
              <a:gd name="connsiteY125" fmla="*/ 78 h 4063"/>
              <a:gd name="connsiteX126" fmla="*/ 3405 w 8663"/>
              <a:gd name="connsiteY126" fmla="*/ 78 h 4063"/>
              <a:gd name="connsiteX127" fmla="*/ 3887 w 8663"/>
              <a:gd name="connsiteY127" fmla="*/ 3528 h 4063"/>
              <a:gd name="connsiteX128" fmla="*/ 3887 w 8663"/>
              <a:gd name="connsiteY128" fmla="*/ 3489 h 4063"/>
              <a:gd name="connsiteX129" fmla="*/ 3928 w 8663"/>
              <a:gd name="connsiteY129" fmla="*/ 3489 h 4063"/>
              <a:gd name="connsiteX130" fmla="*/ 3928 w 8663"/>
              <a:gd name="connsiteY130" fmla="*/ 3528 h 4063"/>
              <a:gd name="connsiteX131" fmla="*/ 3887 w 8663"/>
              <a:gd name="connsiteY131" fmla="*/ 3528 h 4063"/>
              <a:gd name="connsiteX132" fmla="*/ 3805 w 8663"/>
              <a:gd name="connsiteY132" fmla="*/ 4042 h 4063"/>
              <a:gd name="connsiteX133" fmla="*/ 3805 w 8663"/>
              <a:gd name="connsiteY133" fmla="*/ 3981 h 4063"/>
              <a:gd name="connsiteX134" fmla="*/ 3884 w 8663"/>
              <a:gd name="connsiteY134" fmla="*/ 3981 h 4063"/>
              <a:gd name="connsiteX135" fmla="*/ 3884 w 8663"/>
              <a:gd name="connsiteY135" fmla="*/ 3904 h 4063"/>
              <a:gd name="connsiteX136" fmla="*/ 3943 w 8663"/>
              <a:gd name="connsiteY136" fmla="*/ 3904 h 4063"/>
              <a:gd name="connsiteX137" fmla="*/ 3943 w 8663"/>
              <a:gd name="connsiteY137" fmla="*/ 4042 h 4063"/>
              <a:gd name="connsiteX138" fmla="*/ 3805 w 8663"/>
              <a:gd name="connsiteY138" fmla="*/ 4042 h 4063"/>
              <a:gd name="connsiteX139" fmla="*/ 3805 w 8663"/>
              <a:gd name="connsiteY139" fmla="*/ 3962 h 4063"/>
              <a:gd name="connsiteX140" fmla="*/ 3805 w 8663"/>
              <a:gd name="connsiteY140" fmla="*/ 3904 h 4063"/>
              <a:gd name="connsiteX141" fmla="*/ 3865 w 8663"/>
              <a:gd name="connsiteY141" fmla="*/ 3904 h 4063"/>
              <a:gd name="connsiteX142" fmla="*/ 3865 w 8663"/>
              <a:gd name="connsiteY142" fmla="*/ 3962 h 4063"/>
              <a:gd name="connsiteX143" fmla="*/ 3805 w 8663"/>
              <a:gd name="connsiteY143" fmla="*/ 3962 h 4063"/>
              <a:gd name="connsiteX144" fmla="*/ 3800 w 8663"/>
              <a:gd name="connsiteY144" fmla="*/ 3787 h 4063"/>
              <a:gd name="connsiteX145" fmla="*/ 3800 w 8663"/>
              <a:gd name="connsiteY145" fmla="*/ 3724 h 4063"/>
              <a:gd name="connsiteX146" fmla="*/ 3865 w 8663"/>
              <a:gd name="connsiteY146" fmla="*/ 3724 h 4063"/>
              <a:gd name="connsiteX147" fmla="*/ 3865 w 8663"/>
              <a:gd name="connsiteY147" fmla="*/ 3787 h 4063"/>
              <a:gd name="connsiteX148" fmla="*/ 3800 w 8663"/>
              <a:gd name="connsiteY148" fmla="*/ 3787 h 4063"/>
              <a:gd name="connsiteX149" fmla="*/ 3865 w 8663"/>
              <a:gd name="connsiteY149" fmla="*/ 3809 h 4063"/>
              <a:gd name="connsiteX150" fmla="*/ 3865 w 8663"/>
              <a:gd name="connsiteY150" fmla="*/ 3880 h 4063"/>
              <a:gd name="connsiteX151" fmla="*/ 3800 w 8663"/>
              <a:gd name="connsiteY151" fmla="*/ 3880 h 4063"/>
              <a:gd name="connsiteX152" fmla="*/ 3800 w 8663"/>
              <a:gd name="connsiteY152" fmla="*/ 3809 h 4063"/>
              <a:gd name="connsiteX153" fmla="*/ 3865 w 8663"/>
              <a:gd name="connsiteY153" fmla="*/ 3809 h 4063"/>
              <a:gd name="connsiteX154" fmla="*/ 3783 w 8663"/>
              <a:gd name="connsiteY154" fmla="*/ 3899 h 4063"/>
              <a:gd name="connsiteX155" fmla="*/ 3783 w 8663"/>
              <a:gd name="connsiteY155" fmla="*/ 3962 h 4063"/>
              <a:gd name="connsiteX156" fmla="*/ 3727 w 8663"/>
              <a:gd name="connsiteY156" fmla="*/ 3962 h 4063"/>
              <a:gd name="connsiteX157" fmla="*/ 3727 w 8663"/>
              <a:gd name="connsiteY157" fmla="*/ 3899 h 4063"/>
              <a:gd name="connsiteX158" fmla="*/ 3783 w 8663"/>
              <a:gd name="connsiteY158" fmla="*/ 3899 h 4063"/>
              <a:gd name="connsiteX159" fmla="*/ 3783 w 8663"/>
              <a:gd name="connsiteY159" fmla="*/ 3809 h 4063"/>
              <a:gd name="connsiteX160" fmla="*/ 3783 w 8663"/>
              <a:gd name="connsiteY160" fmla="*/ 3880 h 4063"/>
              <a:gd name="connsiteX161" fmla="*/ 3727 w 8663"/>
              <a:gd name="connsiteY161" fmla="*/ 3880 h 4063"/>
              <a:gd name="connsiteX162" fmla="*/ 3727 w 8663"/>
              <a:gd name="connsiteY162" fmla="*/ 3809 h 4063"/>
              <a:gd name="connsiteX163" fmla="*/ 3783 w 8663"/>
              <a:gd name="connsiteY163" fmla="*/ 3809 h 4063"/>
              <a:gd name="connsiteX164" fmla="*/ 3405 w 8663"/>
              <a:gd name="connsiteY164" fmla="*/ 4027 h 4063"/>
              <a:gd name="connsiteX165" fmla="*/ 3405 w 8663"/>
              <a:gd name="connsiteY165" fmla="*/ 3986 h 4063"/>
              <a:gd name="connsiteX166" fmla="*/ 3446 w 8663"/>
              <a:gd name="connsiteY166" fmla="*/ 3986 h 4063"/>
              <a:gd name="connsiteX167" fmla="*/ 3446 w 8663"/>
              <a:gd name="connsiteY167" fmla="*/ 4027 h 4063"/>
              <a:gd name="connsiteX168" fmla="*/ 3405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3727 w 8663"/>
              <a:gd name="connsiteY243" fmla="*/ 164 h 4063"/>
              <a:gd name="connsiteX244" fmla="*/ 3727 w 8663"/>
              <a:gd name="connsiteY244" fmla="*/ 102 h 4063"/>
              <a:gd name="connsiteX245" fmla="*/ 3783 w 8663"/>
              <a:gd name="connsiteY245" fmla="*/ 102 h 4063"/>
              <a:gd name="connsiteX246" fmla="*/ 3783 w 8663"/>
              <a:gd name="connsiteY246" fmla="*/ 164 h 4063"/>
              <a:gd name="connsiteX247" fmla="*/ 3727 w 8663"/>
              <a:gd name="connsiteY247" fmla="*/ 164 h 4063"/>
              <a:gd name="connsiteX248" fmla="*/ 3727 w 8663"/>
              <a:gd name="connsiteY248" fmla="*/ 255 h 4063"/>
              <a:gd name="connsiteX249" fmla="*/ 3727 w 8663"/>
              <a:gd name="connsiteY249" fmla="*/ 184 h 4063"/>
              <a:gd name="connsiteX250" fmla="*/ 3783 w 8663"/>
              <a:gd name="connsiteY250" fmla="*/ 184 h 4063"/>
              <a:gd name="connsiteX251" fmla="*/ 3783 w 8663"/>
              <a:gd name="connsiteY251" fmla="*/ 255 h 4063"/>
              <a:gd name="connsiteX252" fmla="*/ 3727 w 8663"/>
              <a:gd name="connsiteY252" fmla="*/ 255 h 4063"/>
              <a:gd name="connsiteX253" fmla="*/ 3865 w 8663"/>
              <a:gd name="connsiteY253" fmla="*/ 596 h 4063"/>
              <a:gd name="connsiteX254" fmla="*/ 3865 w 8663"/>
              <a:gd name="connsiteY254" fmla="*/ 674 h 4063"/>
              <a:gd name="connsiteX255" fmla="*/ 3925 w 8663"/>
              <a:gd name="connsiteY255" fmla="*/ 674 h 4063"/>
              <a:gd name="connsiteX256" fmla="*/ 3925 w 8663"/>
              <a:gd name="connsiteY256" fmla="*/ 3390 h 4063"/>
              <a:gd name="connsiteX257" fmla="*/ 3865 w 8663"/>
              <a:gd name="connsiteY257" fmla="*/ 3390 h 4063"/>
              <a:gd name="connsiteX258" fmla="*/ 3865 w 8663"/>
              <a:gd name="connsiteY258" fmla="*/ 3468 h 4063"/>
              <a:gd name="connsiteX259" fmla="*/ 3813 w 8663"/>
              <a:gd name="connsiteY259" fmla="*/ 3468 h 4063"/>
              <a:gd name="connsiteX260" fmla="*/ 3813 w 8663"/>
              <a:gd name="connsiteY260" fmla="*/ 3619 h 4063"/>
              <a:gd name="connsiteX261" fmla="*/ 3941 w 8663"/>
              <a:gd name="connsiteY261" fmla="*/ 3619 h 4063"/>
              <a:gd name="connsiteX262" fmla="*/ 3941 w 8663"/>
              <a:gd name="connsiteY262" fmla="*/ 3787 h 4063"/>
              <a:gd name="connsiteX263" fmla="*/ 3884 w 8663"/>
              <a:gd name="connsiteY263" fmla="*/ 3787 h 4063"/>
              <a:gd name="connsiteX264" fmla="*/ 3884 w 8663"/>
              <a:gd name="connsiteY264" fmla="*/ 3705 h 4063"/>
              <a:gd name="connsiteX265" fmla="*/ 3783 w 8663"/>
              <a:gd name="connsiteY265" fmla="*/ 3705 h 4063"/>
              <a:gd name="connsiteX266" fmla="*/ 3783 w 8663"/>
              <a:gd name="connsiteY266" fmla="*/ 3787 h 4063"/>
              <a:gd name="connsiteX267" fmla="*/ 3705 w 8663"/>
              <a:gd name="connsiteY267" fmla="*/ 3787 h 4063"/>
              <a:gd name="connsiteX268" fmla="*/ 3705 w 8663"/>
              <a:gd name="connsiteY268" fmla="*/ 3880 h 4063"/>
              <a:gd name="connsiteX269" fmla="*/ 3613 w 8663"/>
              <a:gd name="connsiteY269" fmla="*/ 3880 h 4063"/>
              <a:gd name="connsiteX270" fmla="*/ 3613 w 8663"/>
              <a:gd name="connsiteY270" fmla="*/ 3981 h 4063"/>
              <a:gd name="connsiteX271" fmla="*/ 3705 w 8663"/>
              <a:gd name="connsiteY271" fmla="*/ 3981 h 4063"/>
              <a:gd name="connsiteX272" fmla="*/ 3705 w 8663"/>
              <a:gd name="connsiteY272" fmla="*/ 4040 h 4063"/>
              <a:gd name="connsiteX273" fmla="*/ 3537 w 8663"/>
              <a:gd name="connsiteY273" fmla="*/ 4040 h 4063"/>
              <a:gd name="connsiteX274" fmla="*/ 3537 w 8663"/>
              <a:gd name="connsiteY274" fmla="*/ 3912 h 4063"/>
              <a:gd name="connsiteX275" fmla="*/ 3384 w 8663"/>
              <a:gd name="connsiteY275" fmla="*/ 3912 h 4063"/>
              <a:gd name="connsiteX276" fmla="*/ 3384 w 8663"/>
              <a:gd name="connsiteY276" fmla="*/ 3964 h 4063"/>
              <a:gd name="connsiteX277" fmla="*/ 3308 w 8663"/>
              <a:gd name="connsiteY277" fmla="*/ 3964 h 4063"/>
              <a:gd name="connsiteX278" fmla="*/ 3308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3308 w 8663"/>
              <a:gd name="connsiteY325" fmla="*/ 39 h 4063"/>
              <a:gd name="connsiteX326" fmla="*/ 3308 w 8663"/>
              <a:gd name="connsiteY326" fmla="*/ 100 h 4063"/>
              <a:gd name="connsiteX327" fmla="*/ 3384 w 8663"/>
              <a:gd name="connsiteY327" fmla="*/ 100 h 4063"/>
              <a:gd name="connsiteX328" fmla="*/ 3384 w 8663"/>
              <a:gd name="connsiteY328" fmla="*/ 151 h 4063"/>
              <a:gd name="connsiteX329" fmla="*/ 3537 w 8663"/>
              <a:gd name="connsiteY329" fmla="*/ 151 h 4063"/>
              <a:gd name="connsiteX330" fmla="*/ 3537 w 8663"/>
              <a:gd name="connsiteY330" fmla="*/ 24 h 4063"/>
              <a:gd name="connsiteX331" fmla="*/ 3705 w 8663"/>
              <a:gd name="connsiteY331" fmla="*/ 24 h 4063"/>
              <a:gd name="connsiteX332" fmla="*/ 3705 w 8663"/>
              <a:gd name="connsiteY332" fmla="*/ 82 h 4063"/>
              <a:gd name="connsiteX333" fmla="*/ 3613 w 8663"/>
              <a:gd name="connsiteY333" fmla="*/ 82 h 4063"/>
              <a:gd name="connsiteX334" fmla="*/ 3613 w 8663"/>
              <a:gd name="connsiteY334" fmla="*/ 184 h 4063"/>
              <a:gd name="connsiteX335" fmla="*/ 3705 w 8663"/>
              <a:gd name="connsiteY335" fmla="*/ 184 h 4063"/>
              <a:gd name="connsiteX336" fmla="*/ 3705 w 8663"/>
              <a:gd name="connsiteY336" fmla="*/ 277 h 4063"/>
              <a:gd name="connsiteX337" fmla="*/ 3783 w 8663"/>
              <a:gd name="connsiteY337" fmla="*/ 277 h 4063"/>
              <a:gd name="connsiteX338" fmla="*/ 3783 w 8663"/>
              <a:gd name="connsiteY338" fmla="*/ 359 h 4063"/>
              <a:gd name="connsiteX339" fmla="*/ 3884 w 8663"/>
              <a:gd name="connsiteY339" fmla="*/ 359 h 4063"/>
              <a:gd name="connsiteX340" fmla="*/ 3884 w 8663"/>
              <a:gd name="connsiteY340" fmla="*/ 277 h 4063"/>
              <a:gd name="connsiteX341" fmla="*/ 3941 w 8663"/>
              <a:gd name="connsiteY341" fmla="*/ 277 h 4063"/>
              <a:gd name="connsiteX342" fmla="*/ 3941 w 8663"/>
              <a:gd name="connsiteY342" fmla="*/ 445 h 4063"/>
              <a:gd name="connsiteX343" fmla="*/ 3813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3515 w 8663"/>
              <a:gd name="connsiteY83" fmla="*/ 4063 h 4063"/>
              <a:gd name="connsiteX84" fmla="*/ 3727 w 8663"/>
              <a:gd name="connsiteY84" fmla="*/ 4063 h 4063"/>
              <a:gd name="connsiteX85" fmla="*/ 3727 w 8663"/>
              <a:gd name="connsiteY85" fmla="*/ 3981 h 4063"/>
              <a:gd name="connsiteX86" fmla="*/ 3783 w 8663"/>
              <a:gd name="connsiteY86" fmla="*/ 3981 h 4063"/>
              <a:gd name="connsiteX87" fmla="*/ 3783 w 8663"/>
              <a:gd name="connsiteY87" fmla="*/ 4063 h 4063"/>
              <a:gd name="connsiteX88" fmla="*/ 3966 w 8663"/>
              <a:gd name="connsiteY88" fmla="*/ 4063 h 4063"/>
              <a:gd name="connsiteX89" fmla="*/ 3966 w 8663"/>
              <a:gd name="connsiteY89" fmla="*/ 3882 h 4063"/>
              <a:gd name="connsiteX90" fmla="*/ 3884 w 8663"/>
              <a:gd name="connsiteY90" fmla="*/ 3882 h 4063"/>
              <a:gd name="connsiteX91" fmla="*/ 3884 w 8663"/>
              <a:gd name="connsiteY91" fmla="*/ 3809 h 4063"/>
              <a:gd name="connsiteX92" fmla="*/ 3964 w 8663"/>
              <a:gd name="connsiteY92" fmla="*/ 3809 h 4063"/>
              <a:gd name="connsiteX93" fmla="*/ 3964 w 8663"/>
              <a:gd name="connsiteY93" fmla="*/ 3597 h 4063"/>
              <a:gd name="connsiteX94" fmla="*/ 3835 w 8663"/>
              <a:gd name="connsiteY94" fmla="*/ 3597 h 4063"/>
              <a:gd name="connsiteX95" fmla="*/ 3835 w 8663"/>
              <a:gd name="connsiteY95" fmla="*/ 3489 h 4063"/>
              <a:gd name="connsiteX96" fmla="*/ 3865 w 8663"/>
              <a:gd name="connsiteY96" fmla="*/ 3489 h 4063"/>
              <a:gd name="connsiteX97" fmla="*/ 3865 w 8663"/>
              <a:gd name="connsiteY97" fmla="*/ 3550 h 4063"/>
              <a:gd name="connsiteX98" fmla="*/ 3949 w 8663"/>
              <a:gd name="connsiteY98" fmla="*/ 3550 h 4063"/>
              <a:gd name="connsiteX99" fmla="*/ 3949 w 8663"/>
              <a:gd name="connsiteY99" fmla="*/ 3468 h 4063"/>
              <a:gd name="connsiteX100" fmla="*/ 3887 w 8663"/>
              <a:gd name="connsiteY100" fmla="*/ 3468 h 4063"/>
              <a:gd name="connsiteX101" fmla="*/ 3887 w 8663"/>
              <a:gd name="connsiteY101" fmla="*/ 3411 h 4063"/>
              <a:gd name="connsiteX102" fmla="*/ 3947 w 8663"/>
              <a:gd name="connsiteY102" fmla="*/ 3411 h 4063"/>
              <a:gd name="connsiteX103" fmla="*/ 3947 w 8663"/>
              <a:gd name="connsiteY103" fmla="*/ 652 h 4063"/>
              <a:gd name="connsiteX104" fmla="*/ 3887 w 8663"/>
              <a:gd name="connsiteY104" fmla="*/ 652 h 4063"/>
              <a:gd name="connsiteX105" fmla="*/ 3887 w 8663"/>
              <a:gd name="connsiteY105" fmla="*/ 596 h 4063"/>
              <a:gd name="connsiteX106" fmla="*/ 3949 w 8663"/>
              <a:gd name="connsiteY106" fmla="*/ 596 h 4063"/>
              <a:gd name="connsiteX107" fmla="*/ 3949 w 8663"/>
              <a:gd name="connsiteY107" fmla="*/ 514 h 4063"/>
              <a:gd name="connsiteX108" fmla="*/ 3865 w 8663"/>
              <a:gd name="connsiteY108" fmla="*/ 514 h 4063"/>
              <a:gd name="connsiteX109" fmla="*/ 3865 w 8663"/>
              <a:gd name="connsiteY109" fmla="*/ 575 h 4063"/>
              <a:gd name="connsiteX110" fmla="*/ 3835 w 8663"/>
              <a:gd name="connsiteY110" fmla="*/ 575 h 4063"/>
              <a:gd name="connsiteX111" fmla="*/ 3835 w 8663"/>
              <a:gd name="connsiteY111" fmla="*/ 467 h 4063"/>
              <a:gd name="connsiteX112" fmla="*/ 3964 w 8663"/>
              <a:gd name="connsiteY112" fmla="*/ 467 h 4063"/>
              <a:gd name="connsiteX113" fmla="*/ 3964 w 8663"/>
              <a:gd name="connsiteY113" fmla="*/ 255 h 4063"/>
              <a:gd name="connsiteX114" fmla="*/ 3884 w 8663"/>
              <a:gd name="connsiteY114" fmla="*/ 255 h 4063"/>
              <a:gd name="connsiteX115" fmla="*/ 3884 w 8663"/>
              <a:gd name="connsiteY115" fmla="*/ 182 h 4063"/>
              <a:gd name="connsiteX116" fmla="*/ 3966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3405 w 8663"/>
              <a:gd name="connsiteY122" fmla="*/ 78 h 4063"/>
              <a:gd name="connsiteX123" fmla="*/ 3405 w 8663"/>
              <a:gd name="connsiteY123" fmla="*/ 37 h 4063"/>
              <a:gd name="connsiteX124" fmla="*/ 3446 w 8663"/>
              <a:gd name="connsiteY124" fmla="*/ 37 h 4063"/>
              <a:gd name="connsiteX125" fmla="*/ 3446 w 8663"/>
              <a:gd name="connsiteY125" fmla="*/ 78 h 4063"/>
              <a:gd name="connsiteX126" fmla="*/ 3405 w 8663"/>
              <a:gd name="connsiteY126" fmla="*/ 78 h 4063"/>
              <a:gd name="connsiteX127" fmla="*/ 3887 w 8663"/>
              <a:gd name="connsiteY127" fmla="*/ 3528 h 4063"/>
              <a:gd name="connsiteX128" fmla="*/ 3887 w 8663"/>
              <a:gd name="connsiteY128" fmla="*/ 3489 h 4063"/>
              <a:gd name="connsiteX129" fmla="*/ 3928 w 8663"/>
              <a:gd name="connsiteY129" fmla="*/ 3489 h 4063"/>
              <a:gd name="connsiteX130" fmla="*/ 3928 w 8663"/>
              <a:gd name="connsiteY130" fmla="*/ 3528 h 4063"/>
              <a:gd name="connsiteX131" fmla="*/ 3887 w 8663"/>
              <a:gd name="connsiteY131" fmla="*/ 3528 h 4063"/>
              <a:gd name="connsiteX132" fmla="*/ 3805 w 8663"/>
              <a:gd name="connsiteY132" fmla="*/ 4042 h 4063"/>
              <a:gd name="connsiteX133" fmla="*/ 3805 w 8663"/>
              <a:gd name="connsiteY133" fmla="*/ 3981 h 4063"/>
              <a:gd name="connsiteX134" fmla="*/ 3884 w 8663"/>
              <a:gd name="connsiteY134" fmla="*/ 3981 h 4063"/>
              <a:gd name="connsiteX135" fmla="*/ 3884 w 8663"/>
              <a:gd name="connsiteY135" fmla="*/ 3904 h 4063"/>
              <a:gd name="connsiteX136" fmla="*/ 3943 w 8663"/>
              <a:gd name="connsiteY136" fmla="*/ 3904 h 4063"/>
              <a:gd name="connsiteX137" fmla="*/ 3943 w 8663"/>
              <a:gd name="connsiteY137" fmla="*/ 4042 h 4063"/>
              <a:gd name="connsiteX138" fmla="*/ 3805 w 8663"/>
              <a:gd name="connsiteY138" fmla="*/ 4042 h 4063"/>
              <a:gd name="connsiteX139" fmla="*/ 3805 w 8663"/>
              <a:gd name="connsiteY139" fmla="*/ 3962 h 4063"/>
              <a:gd name="connsiteX140" fmla="*/ 3805 w 8663"/>
              <a:gd name="connsiteY140" fmla="*/ 3904 h 4063"/>
              <a:gd name="connsiteX141" fmla="*/ 3865 w 8663"/>
              <a:gd name="connsiteY141" fmla="*/ 3904 h 4063"/>
              <a:gd name="connsiteX142" fmla="*/ 3865 w 8663"/>
              <a:gd name="connsiteY142" fmla="*/ 3962 h 4063"/>
              <a:gd name="connsiteX143" fmla="*/ 3805 w 8663"/>
              <a:gd name="connsiteY143" fmla="*/ 3962 h 4063"/>
              <a:gd name="connsiteX144" fmla="*/ 3800 w 8663"/>
              <a:gd name="connsiteY144" fmla="*/ 3787 h 4063"/>
              <a:gd name="connsiteX145" fmla="*/ 3800 w 8663"/>
              <a:gd name="connsiteY145" fmla="*/ 3724 h 4063"/>
              <a:gd name="connsiteX146" fmla="*/ 3865 w 8663"/>
              <a:gd name="connsiteY146" fmla="*/ 3724 h 4063"/>
              <a:gd name="connsiteX147" fmla="*/ 3865 w 8663"/>
              <a:gd name="connsiteY147" fmla="*/ 3787 h 4063"/>
              <a:gd name="connsiteX148" fmla="*/ 3800 w 8663"/>
              <a:gd name="connsiteY148" fmla="*/ 3787 h 4063"/>
              <a:gd name="connsiteX149" fmla="*/ 3865 w 8663"/>
              <a:gd name="connsiteY149" fmla="*/ 3809 h 4063"/>
              <a:gd name="connsiteX150" fmla="*/ 3865 w 8663"/>
              <a:gd name="connsiteY150" fmla="*/ 3880 h 4063"/>
              <a:gd name="connsiteX151" fmla="*/ 3800 w 8663"/>
              <a:gd name="connsiteY151" fmla="*/ 3880 h 4063"/>
              <a:gd name="connsiteX152" fmla="*/ 3800 w 8663"/>
              <a:gd name="connsiteY152" fmla="*/ 3809 h 4063"/>
              <a:gd name="connsiteX153" fmla="*/ 3865 w 8663"/>
              <a:gd name="connsiteY153" fmla="*/ 3809 h 4063"/>
              <a:gd name="connsiteX154" fmla="*/ 3783 w 8663"/>
              <a:gd name="connsiteY154" fmla="*/ 3899 h 4063"/>
              <a:gd name="connsiteX155" fmla="*/ 3783 w 8663"/>
              <a:gd name="connsiteY155" fmla="*/ 3962 h 4063"/>
              <a:gd name="connsiteX156" fmla="*/ 3727 w 8663"/>
              <a:gd name="connsiteY156" fmla="*/ 3962 h 4063"/>
              <a:gd name="connsiteX157" fmla="*/ 3727 w 8663"/>
              <a:gd name="connsiteY157" fmla="*/ 3899 h 4063"/>
              <a:gd name="connsiteX158" fmla="*/ 3783 w 8663"/>
              <a:gd name="connsiteY158" fmla="*/ 3899 h 4063"/>
              <a:gd name="connsiteX159" fmla="*/ 3783 w 8663"/>
              <a:gd name="connsiteY159" fmla="*/ 3809 h 4063"/>
              <a:gd name="connsiteX160" fmla="*/ 3783 w 8663"/>
              <a:gd name="connsiteY160" fmla="*/ 3880 h 4063"/>
              <a:gd name="connsiteX161" fmla="*/ 3727 w 8663"/>
              <a:gd name="connsiteY161" fmla="*/ 3880 h 4063"/>
              <a:gd name="connsiteX162" fmla="*/ 3727 w 8663"/>
              <a:gd name="connsiteY162" fmla="*/ 3809 h 4063"/>
              <a:gd name="connsiteX163" fmla="*/ 3783 w 8663"/>
              <a:gd name="connsiteY163" fmla="*/ 3809 h 4063"/>
              <a:gd name="connsiteX164" fmla="*/ 3405 w 8663"/>
              <a:gd name="connsiteY164" fmla="*/ 4027 h 4063"/>
              <a:gd name="connsiteX165" fmla="*/ 3405 w 8663"/>
              <a:gd name="connsiteY165" fmla="*/ 3986 h 4063"/>
              <a:gd name="connsiteX166" fmla="*/ 3446 w 8663"/>
              <a:gd name="connsiteY166" fmla="*/ 3986 h 4063"/>
              <a:gd name="connsiteX167" fmla="*/ 3446 w 8663"/>
              <a:gd name="connsiteY167" fmla="*/ 4027 h 4063"/>
              <a:gd name="connsiteX168" fmla="*/ 3405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3727 w 8663"/>
              <a:gd name="connsiteY243" fmla="*/ 164 h 4063"/>
              <a:gd name="connsiteX244" fmla="*/ 3727 w 8663"/>
              <a:gd name="connsiteY244" fmla="*/ 102 h 4063"/>
              <a:gd name="connsiteX245" fmla="*/ 3783 w 8663"/>
              <a:gd name="connsiteY245" fmla="*/ 102 h 4063"/>
              <a:gd name="connsiteX246" fmla="*/ 3783 w 8663"/>
              <a:gd name="connsiteY246" fmla="*/ 164 h 4063"/>
              <a:gd name="connsiteX247" fmla="*/ 3727 w 8663"/>
              <a:gd name="connsiteY247" fmla="*/ 164 h 4063"/>
              <a:gd name="connsiteX248" fmla="*/ 3727 w 8663"/>
              <a:gd name="connsiteY248" fmla="*/ 255 h 4063"/>
              <a:gd name="connsiteX249" fmla="*/ 3727 w 8663"/>
              <a:gd name="connsiteY249" fmla="*/ 184 h 4063"/>
              <a:gd name="connsiteX250" fmla="*/ 3783 w 8663"/>
              <a:gd name="connsiteY250" fmla="*/ 184 h 4063"/>
              <a:gd name="connsiteX251" fmla="*/ 3783 w 8663"/>
              <a:gd name="connsiteY251" fmla="*/ 255 h 4063"/>
              <a:gd name="connsiteX252" fmla="*/ 3727 w 8663"/>
              <a:gd name="connsiteY252" fmla="*/ 255 h 4063"/>
              <a:gd name="connsiteX253" fmla="*/ 3865 w 8663"/>
              <a:gd name="connsiteY253" fmla="*/ 596 h 4063"/>
              <a:gd name="connsiteX254" fmla="*/ 3865 w 8663"/>
              <a:gd name="connsiteY254" fmla="*/ 674 h 4063"/>
              <a:gd name="connsiteX255" fmla="*/ 3925 w 8663"/>
              <a:gd name="connsiteY255" fmla="*/ 674 h 4063"/>
              <a:gd name="connsiteX256" fmla="*/ 3925 w 8663"/>
              <a:gd name="connsiteY256" fmla="*/ 3390 h 4063"/>
              <a:gd name="connsiteX257" fmla="*/ 3865 w 8663"/>
              <a:gd name="connsiteY257" fmla="*/ 3390 h 4063"/>
              <a:gd name="connsiteX258" fmla="*/ 3865 w 8663"/>
              <a:gd name="connsiteY258" fmla="*/ 3468 h 4063"/>
              <a:gd name="connsiteX259" fmla="*/ 3813 w 8663"/>
              <a:gd name="connsiteY259" fmla="*/ 3468 h 4063"/>
              <a:gd name="connsiteX260" fmla="*/ 3813 w 8663"/>
              <a:gd name="connsiteY260" fmla="*/ 3619 h 4063"/>
              <a:gd name="connsiteX261" fmla="*/ 3941 w 8663"/>
              <a:gd name="connsiteY261" fmla="*/ 3619 h 4063"/>
              <a:gd name="connsiteX262" fmla="*/ 3941 w 8663"/>
              <a:gd name="connsiteY262" fmla="*/ 3787 h 4063"/>
              <a:gd name="connsiteX263" fmla="*/ 3884 w 8663"/>
              <a:gd name="connsiteY263" fmla="*/ 3787 h 4063"/>
              <a:gd name="connsiteX264" fmla="*/ 3884 w 8663"/>
              <a:gd name="connsiteY264" fmla="*/ 3705 h 4063"/>
              <a:gd name="connsiteX265" fmla="*/ 3783 w 8663"/>
              <a:gd name="connsiteY265" fmla="*/ 3705 h 4063"/>
              <a:gd name="connsiteX266" fmla="*/ 3783 w 8663"/>
              <a:gd name="connsiteY266" fmla="*/ 3787 h 4063"/>
              <a:gd name="connsiteX267" fmla="*/ 3705 w 8663"/>
              <a:gd name="connsiteY267" fmla="*/ 3787 h 4063"/>
              <a:gd name="connsiteX268" fmla="*/ 3705 w 8663"/>
              <a:gd name="connsiteY268" fmla="*/ 3880 h 4063"/>
              <a:gd name="connsiteX269" fmla="*/ 3613 w 8663"/>
              <a:gd name="connsiteY269" fmla="*/ 3880 h 4063"/>
              <a:gd name="connsiteX270" fmla="*/ 3613 w 8663"/>
              <a:gd name="connsiteY270" fmla="*/ 3981 h 4063"/>
              <a:gd name="connsiteX271" fmla="*/ 3705 w 8663"/>
              <a:gd name="connsiteY271" fmla="*/ 3981 h 4063"/>
              <a:gd name="connsiteX272" fmla="*/ 3705 w 8663"/>
              <a:gd name="connsiteY272" fmla="*/ 4040 h 4063"/>
              <a:gd name="connsiteX273" fmla="*/ 3537 w 8663"/>
              <a:gd name="connsiteY273" fmla="*/ 4040 h 4063"/>
              <a:gd name="connsiteX274" fmla="*/ 3537 w 8663"/>
              <a:gd name="connsiteY274" fmla="*/ 3912 h 4063"/>
              <a:gd name="connsiteX275" fmla="*/ 3384 w 8663"/>
              <a:gd name="connsiteY275" fmla="*/ 3912 h 4063"/>
              <a:gd name="connsiteX276" fmla="*/ 3384 w 8663"/>
              <a:gd name="connsiteY276" fmla="*/ 3964 h 4063"/>
              <a:gd name="connsiteX277" fmla="*/ 3308 w 8663"/>
              <a:gd name="connsiteY277" fmla="*/ 3964 h 4063"/>
              <a:gd name="connsiteX278" fmla="*/ 3308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3308 w 8663"/>
              <a:gd name="connsiteY325" fmla="*/ 39 h 4063"/>
              <a:gd name="connsiteX326" fmla="*/ 3308 w 8663"/>
              <a:gd name="connsiteY326" fmla="*/ 100 h 4063"/>
              <a:gd name="connsiteX327" fmla="*/ 3384 w 8663"/>
              <a:gd name="connsiteY327" fmla="*/ 100 h 4063"/>
              <a:gd name="connsiteX328" fmla="*/ 3384 w 8663"/>
              <a:gd name="connsiteY328" fmla="*/ 151 h 4063"/>
              <a:gd name="connsiteX329" fmla="*/ 3537 w 8663"/>
              <a:gd name="connsiteY329" fmla="*/ 151 h 4063"/>
              <a:gd name="connsiteX330" fmla="*/ 3537 w 8663"/>
              <a:gd name="connsiteY330" fmla="*/ 24 h 4063"/>
              <a:gd name="connsiteX331" fmla="*/ 3705 w 8663"/>
              <a:gd name="connsiteY331" fmla="*/ 24 h 4063"/>
              <a:gd name="connsiteX332" fmla="*/ 3705 w 8663"/>
              <a:gd name="connsiteY332" fmla="*/ 82 h 4063"/>
              <a:gd name="connsiteX333" fmla="*/ 3613 w 8663"/>
              <a:gd name="connsiteY333" fmla="*/ 82 h 4063"/>
              <a:gd name="connsiteX334" fmla="*/ 3613 w 8663"/>
              <a:gd name="connsiteY334" fmla="*/ 184 h 4063"/>
              <a:gd name="connsiteX335" fmla="*/ 3705 w 8663"/>
              <a:gd name="connsiteY335" fmla="*/ 184 h 4063"/>
              <a:gd name="connsiteX336" fmla="*/ 3705 w 8663"/>
              <a:gd name="connsiteY336" fmla="*/ 277 h 4063"/>
              <a:gd name="connsiteX337" fmla="*/ 3783 w 8663"/>
              <a:gd name="connsiteY337" fmla="*/ 277 h 4063"/>
              <a:gd name="connsiteX338" fmla="*/ 3783 w 8663"/>
              <a:gd name="connsiteY338" fmla="*/ 359 h 4063"/>
              <a:gd name="connsiteX339" fmla="*/ 3884 w 8663"/>
              <a:gd name="connsiteY339" fmla="*/ 359 h 4063"/>
              <a:gd name="connsiteX340" fmla="*/ 3884 w 8663"/>
              <a:gd name="connsiteY340" fmla="*/ 277 h 4063"/>
              <a:gd name="connsiteX341" fmla="*/ 3941 w 8663"/>
              <a:gd name="connsiteY341" fmla="*/ 277 h 4063"/>
              <a:gd name="connsiteX342" fmla="*/ 3941 w 8663"/>
              <a:gd name="connsiteY342" fmla="*/ 445 h 4063"/>
              <a:gd name="connsiteX343" fmla="*/ 3813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3727 w 8663"/>
              <a:gd name="connsiteY84" fmla="*/ 4063 h 4063"/>
              <a:gd name="connsiteX85" fmla="*/ 3727 w 8663"/>
              <a:gd name="connsiteY85" fmla="*/ 3981 h 4063"/>
              <a:gd name="connsiteX86" fmla="*/ 3783 w 8663"/>
              <a:gd name="connsiteY86" fmla="*/ 3981 h 4063"/>
              <a:gd name="connsiteX87" fmla="*/ 3783 w 8663"/>
              <a:gd name="connsiteY87" fmla="*/ 4063 h 4063"/>
              <a:gd name="connsiteX88" fmla="*/ 3966 w 8663"/>
              <a:gd name="connsiteY88" fmla="*/ 4063 h 4063"/>
              <a:gd name="connsiteX89" fmla="*/ 3966 w 8663"/>
              <a:gd name="connsiteY89" fmla="*/ 3882 h 4063"/>
              <a:gd name="connsiteX90" fmla="*/ 3884 w 8663"/>
              <a:gd name="connsiteY90" fmla="*/ 3882 h 4063"/>
              <a:gd name="connsiteX91" fmla="*/ 3884 w 8663"/>
              <a:gd name="connsiteY91" fmla="*/ 3809 h 4063"/>
              <a:gd name="connsiteX92" fmla="*/ 3964 w 8663"/>
              <a:gd name="connsiteY92" fmla="*/ 3809 h 4063"/>
              <a:gd name="connsiteX93" fmla="*/ 3964 w 8663"/>
              <a:gd name="connsiteY93" fmla="*/ 3597 h 4063"/>
              <a:gd name="connsiteX94" fmla="*/ 3835 w 8663"/>
              <a:gd name="connsiteY94" fmla="*/ 3597 h 4063"/>
              <a:gd name="connsiteX95" fmla="*/ 3835 w 8663"/>
              <a:gd name="connsiteY95" fmla="*/ 3489 h 4063"/>
              <a:gd name="connsiteX96" fmla="*/ 3865 w 8663"/>
              <a:gd name="connsiteY96" fmla="*/ 3489 h 4063"/>
              <a:gd name="connsiteX97" fmla="*/ 3865 w 8663"/>
              <a:gd name="connsiteY97" fmla="*/ 3550 h 4063"/>
              <a:gd name="connsiteX98" fmla="*/ 3949 w 8663"/>
              <a:gd name="connsiteY98" fmla="*/ 3550 h 4063"/>
              <a:gd name="connsiteX99" fmla="*/ 3949 w 8663"/>
              <a:gd name="connsiteY99" fmla="*/ 3468 h 4063"/>
              <a:gd name="connsiteX100" fmla="*/ 3887 w 8663"/>
              <a:gd name="connsiteY100" fmla="*/ 3468 h 4063"/>
              <a:gd name="connsiteX101" fmla="*/ 3887 w 8663"/>
              <a:gd name="connsiteY101" fmla="*/ 3411 h 4063"/>
              <a:gd name="connsiteX102" fmla="*/ 3947 w 8663"/>
              <a:gd name="connsiteY102" fmla="*/ 3411 h 4063"/>
              <a:gd name="connsiteX103" fmla="*/ 3947 w 8663"/>
              <a:gd name="connsiteY103" fmla="*/ 652 h 4063"/>
              <a:gd name="connsiteX104" fmla="*/ 3887 w 8663"/>
              <a:gd name="connsiteY104" fmla="*/ 652 h 4063"/>
              <a:gd name="connsiteX105" fmla="*/ 3887 w 8663"/>
              <a:gd name="connsiteY105" fmla="*/ 596 h 4063"/>
              <a:gd name="connsiteX106" fmla="*/ 3949 w 8663"/>
              <a:gd name="connsiteY106" fmla="*/ 596 h 4063"/>
              <a:gd name="connsiteX107" fmla="*/ 3949 w 8663"/>
              <a:gd name="connsiteY107" fmla="*/ 514 h 4063"/>
              <a:gd name="connsiteX108" fmla="*/ 3865 w 8663"/>
              <a:gd name="connsiteY108" fmla="*/ 514 h 4063"/>
              <a:gd name="connsiteX109" fmla="*/ 3865 w 8663"/>
              <a:gd name="connsiteY109" fmla="*/ 575 h 4063"/>
              <a:gd name="connsiteX110" fmla="*/ 3835 w 8663"/>
              <a:gd name="connsiteY110" fmla="*/ 575 h 4063"/>
              <a:gd name="connsiteX111" fmla="*/ 3835 w 8663"/>
              <a:gd name="connsiteY111" fmla="*/ 467 h 4063"/>
              <a:gd name="connsiteX112" fmla="*/ 3964 w 8663"/>
              <a:gd name="connsiteY112" fmla="*/ 467 h 4063"/>
              <a:gd name="connsiteX113" fmla="*/ 3964 w 8663"/>
              <a:gd name="connsiteY113" fmla="*/ 255 h 4063"/>
              <a:gd name="connsiteX114" fmla="*/ 3884 w 8663"/>
              <a:gd name="connsiteY114" fmla="*/ 255 h 4063"/>
              <a:gd name="connsiteX115" fmla="*/ 3884 w 8663"/>
              <a:gd name="connsiteY115" fmla="*/ 182 h 4063"/>
              <a:gd name="connsiteX116" fmla="*/ 3966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3405 w 8663"/>
              <a:gd name="connsiteY122" fmla="*/ 78 h 4063"/>
              <a:gd name="connsiteX123" fmla="*/ 3405 w 8663"/>
              <a:gd name="connsiteY123" fmla="*/ 37 h 4063"/>
              <a:gd name="connsiteX124" fmla="*/ 3446 w 8663"/>
              <a:gd name="connsiteY124" fmla="*/ 37 h 4063"/>
              <a:gd name="connsiteX125" fmla="*/ 3446 w 8663"/>
              <a:gd name="connsiteY125" fmla="*/ 78 h 4063"/>
              <a:gd name="connsiteX126" fmla="*/ 3405 w 8663"/>
              <a:gd name="connsiteY126" fmla="*/ 78 h 4063"/>
              <a:gd name="connsiteX127" fmla="*/ 3887 w 8663"/>
              <a:gd name="connsiteY127" fmla="*/ 3528 h 4063"/>
              <a:gd name="connsiteX128" fmla="*/ 3887 w 8663"/>
              <a:gd name="connsiteY128" fmla="*/ 3489 h 4063"/>
              <a:gd name="connsiteX129" fmla="*/ 3928 w 8663"/>
              <a:gd name="connsiteY129" fmla="*/ 3489 h 4063"/>
              <a:gd name="connsiteX130" fmla="*/ 3928 w 8663"/>
              <a:gd name="connsiteY130" fmla="*/ 3528 h 4063"/>
              <a:gd name="connsiteX131" fmla="*/ 3887 w 8663"/>
              <a:gd name="connsiteY131" fmla="*/ 3528 h 4063"/>
              <a:gd name="connsiteX132" fmla="*/ 3805 w 8663"/>
              <a:gd name="connsiteY132" fmla="*/ 4042 h 4063"/>
              <a:gd name="connsiteX133" fmla="*/ 3805 w 8663"/>
              <a:gd name="connsiteY133" fmla="*/ 3981 h 4063"/>
              <a:gd name="connsiteX134" fmla="*/ 3884 w 8663"/>
              <a:gd name="connsiteY134" fmla="*/ 3981 h 4063"/>
              <a:gd name="connsiteX135" fmla="*/ 3884 w 8663"/>
              <a:gd name="connsiteY135" fmla="*/ 3904 h 4063"/>
              <a:gd name="connsiteX136" fmla="*/ 3943 w 8663"/>
              <a:gd name="connsiteY136" fmla="*/ 3904 h 4063"/>
              <a:gd name="connsiteX137" fmla="*/ 3943 w 8663"/>
              <a:gd name="connsiteY137" fmla="*/ 4042 h 4063"/>
              <a:gd name="connsiteX138" fmla="*/ 3805 w 8663"/>
              <a:gd name="connsiteY138" fmla="*/ 4042 h 4063"/>
              <a:gd name="connsiteX139" fmla="*/ 3805 w 8663"/>
              <a:gd name="connsiteY139" fmla="*/ 3962 h 4063"/>
              <a:gd name="connsiteX140" fmla="*/ 3805 w 8663"/>
              <a:gd name="connsiteY140" fmla="*/ 3904 h 4063"/>
              <a:gd name="connsiteX141" fmla="*/ 3865 w 8663"/>
              <a:gd name="connsiteY141" fmla="*/ 3904 h 4063"/>
              <a:gd name="connsiteX142" fmla="*/ 3865 w 8663"/>
              <a:gd name="connsiteY142" fmla="*/ 3962 h 4063"/>
              <a:gd name="connsiteX143" fmla="*/ 3805 w 8663"/>
              <a:gd name="connsiteY143" fmla="*/ 3962 h 4063"/>
              <a:gd name="connsiteX144" fmla="*/ 3800 w 8663"/>
              <a:gd name="connsiteY144" fmla="*/ 3787 h 4063"/>
              <a:gd name="connsiteX145" fmla="*/ 3800 w 8663"/>
              <a:gd name="connsiteY145" fmla="*/ 3724 h 4063"/>
              <a:gd name="connsiteX146" fmla="*/ 3865 w 8663"/>
              <a:gd name="connsiteY146" fmla="*/ 3724 h 4063"/>
              <a:gd name="connsiteX147" fmla="*/ 3865 w 8663"/>
              <a:gd name="connsiteY147" fmla="*/ 3787 h 4063"/>
              <a:gd name="connsiteX148" fmla="*/ 3800 w 8663"/>
              <a:gd name="connsiteY148" fmla="*/ 3787 h 4063"/>
              <a:gd name="connsiteX149" fmla="*/ 3865 w 8663"/>
              <a:gd name="connsiteY149" fmla="*/ 3809 h 4063"/>
              <a:gd name="connsiteX150" fmla="*/ 3865 w 8663"/>
              <a:gd name="connsiteY150" fmla="*/ 3880 h 4063"/>
              <a:gd name="connsiteX151" fmla="*/ 3800 w 8663"/>
              <a:gd name="connsiteY151" fmla="*/ 3880 h 4063"/>
              <a:gd name="connsiteX152" fmla="*/ 3800 w 8663"/>
              <a:gd name="connsiteY152" fmla="*/ 3809 h 4063"/>
              <a:gd name="connsiteX153" fmla="*/ 3865 w 8663"/>
              <a:gd name="connsiteY153" fmla="*/ 3809 h 4063"/>
              <a:gd name="connsiteX154" fmla="*/ 3783 w 8663"/>
              <a:gd name="connsiteY154" fmla="*/ 3899 h 4063"/>
              <a:gd name="connsiteX155" fmla="*/ 3783 w 8663"/>
              <a:gd name="connsiteY155" fmla="*/ 3962 h 4063"/>
              <a:gd name="connsiteX156" fmla="*/ 3727 w 8663"/>
              <a:gd name="connsiteY156" fmla="*/ 3962 h 4063"/>
              <a:gd name="connsiteX157" fmla="*/ 3727 w 8663"/>
              <a:gd name="connsiteY157" fmla="*/ 3899 h 4063"/>
              <a:gd name="connsiteX158" fmla="*/ 3783 w 8663"/>
              <a:gd name="connsiteY158" fmla="*/ 3899 h 4063"/>
              <a:gd name="connsiteX159" fmla="*/ 3783 w 8663"/>
              <a:gd name="connsiteY159" fmla="*/ 3809 h 4063"/>
              <a:gd name="connsiteX160" fmla="*/ 3783 w 8663"/>
              <a:gd name="connsiteY160" fmla="*/ 3880 h 4063"/>
              <a:gd name="connsiteX161" fmla="*/ 3727 w 8663"/>
              <a:gd name="connsiteY161" fmla="*/ 3880 h 4063"/>
              <a:gd name="connsiteX162" fmla="*/ 3727 w 8663"/>
              <a:gd name="connsiteY162" fmla="*/ 3809 h 4063"/>
              <a:gd name="connsiteX163" fmla="*/ 3783 w 8663"/>
              <a:gd name="connsiteY163" fmla="*/ 3809 h 4063"/>
              <a:gd name="connsiteX164" fmla="*/ 3405 w 8663"/>
              <a:gd name="connsiteY164" fmla="*/ 4027 h 4063"/>
              <a:gd name="connsiteX165" fmla="*/ 3405 w 8663"/>
              <a:gd name="connsiteY165" fmla="*/ 3986 h 4063"/>
              <a:gd name="connsiteX166" fmla="*/ 3446 w 8663"/>
              <a:gd name="connsiteY166" fmla="*/ 3986 h 4063"/>
              <a:gd name="connsiteX167" fmla="*/ 3446 w 8663"/>
              <a:gd name="connsiteY167" fmla="*/ 4027 h 4063"/>
              <a:gd name="connsiteX168" fmla="*/ 3405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3727 w 8663"/>
              <a:gd name="connsiteY243" fmla="*/ 164 h 4063"/>
              <a:gd name="connsiteX244" fmla="*/ 3727 w 8663"/>
              <a:gd name="connsiteY244" fmla="*/ 102 h 4063"/>
              <a:gd name="connsiteX245" fmla="*/ 3783 w 8663"/>
              <a:gd name="connsiteY245" fmla="*/ 102 h 4063"/>
              <a:gd name="connsiteX246" fmla="*/ 3783 w 8663"/>
              <a:gd name="connsiteY246" fmla="*/ 164 h 4063"/>
              <a:gd name="connsiteX247" fmla="*/ 3727 w 8663"/>
              <a:gd name="connsiteY247" fmla="*/ 164 h 4063"/>
              <a:gd name="connsiteX248" fmla="*/ 3727 w 8663"/>
              <a:gd name="connsiteY248" fmla="*/ 255 h 4063"/>
              <a:gd name="connsiteX249" fmla="*/ 3727 w 8663"/>
              <a:gd name="connsiteY249" fmla="*/ 184 h 4063"/>
              <a:gd name="connsiteX250" fmla="*/ 3783 w 8663"/>
              <a:gd name="connsiteY250" fmla="*/ 184 h 4063"/>
              <a:gd name="connsiteX251" fmla="*/ 3783 w 8663"/>
              <a:gd name="connsiteY251" fmla="*/ 255 h 4063"/>
              <a:gd name="connsiteX252" fmla="*/ 3727 w 8663"/>
              <a:gd name="connsiteY252" fmla="*/ 255 h 4063"/>
              <a:gd name="connsiteX253" fmla="*/ 3865 w 8663"/>
              <a:gd name="connsiteY253" fmla="*/ 596 h 4063"/>
              <a:gd name="connsiteX254" fmla="*/ 3865 w 8663"/>
              <a:gd name="connsiteY254" fmla="*/ 674 h 4063"/>
              <a:gd name="connsiteX255" fmla="*/ 3925 w 8663"/>
              <a:gd name="connsiteY255" fmla="*/ 674 h 4063"/>
              <a:gd name="connsiteX256" fmla="*/ 3925 w 8663"/>
              <a:gd name="connsiteY256" fmla="*/ 3390 h 4063"/>
              <a:gd name="connsiteX257" fmla="*/ 3865 w 8663"/>
              <a:gd name="connsiteY257" fmla="*/ 3390 h 4063"/>
              <a:gd name="connsiteX258" fmla="*/ 3865 w 8663"/>
              <a:gd name="connsiteY258" fmla="*/ 3468 h 4063"/>
              <a:gd name="connsiteX259" fmla="*/ 3813 w 8663"/>
              <a:gd name="connsiteY259" fmla="*/ 3468 h 4063"/>
              <a:gd name="connsiteX260" fmla="*/ 3813 w 8663"/>
              <a:gd name="connsiteY260" fmla="*/ 3619 h 4063"/>
              <a:gd name="connsiteX261" fmla="*/ 3941 w 8663"/>
              <a:gd name="connsiteY261" fmla="*/ 3619 h 4063"/>
              <a:gd name="connsiteX262" fmla="*/ 3941 w 8663"/>
              <a:gd name="connsiteY262" fmla="*/ 3787 h 4063"/>
              <a:gd name="connsiteX263" fmla="*/ 3884 w 8663"/>
              <a:gd name="connsiteY263" fmla="*/ 3787 h 4063"/>
              <a:gd name="connsiteX264" fmla="*/ 3884 w 8663"/>
              <a:gd name="connsiteY264" fmla="*/ 3705 h 4063"/>
              <a:gd name="connsiteX265" fmla="*/ 3783 w 8663"/>
              <a:gd name="connsiteY265" fmla="*/ 3705 h 4063"/>
              <a:gd name="connsiteX266" fmla="*/ 3783 w 8663"/>
              <a:gd name="connsiteY266" fmla="*/ 3787 h 4063"/>
              <a:gd name="connsiteX267" fmla="*/ 3705 w 8663"/>
              <a:gd name="connsiteY267" fmla="*/ 3787 h 4063"/>
              <a:gd name="connsiteX268" fmla="*/ 3705 w 8663"/>
              <a:gd name="connsiteY268" fmla="*/ 3880 h 4063"/>
              <a:gd name="connsiteX269" fmla="*/ 3613 w 8663"/>
              <a:gd name="connsiteY269" fmla="*/ 3880 h 4063"/>
              <a:gd name="connsiteX270" fmla="*/ 3613 w 8663"/>
              <a:gd name="connsiteY270" fmla="*/ 3981 h 4063"/>
              <a:gd name="connsiteX271" fmla="*/ 3705 w 8663"/>
              <a:gd name="connsiteY271" fmla="*/ 3981 h 4063"/>
              <a:gd name="connsiteX272" fmla="*/ 3705 w 8663"/>
              <a:gd name="connsiteY272" fmla="*/ 4040 h 4063"/>
              <a:gd name="connsiteX273" fmla="*/ 3537 w 8663"/>
              <a:gd name="connsiteY273" fmla="*/ 4040 h 4063"/>
              <a:gd name="connsiteX274" fmla="*/ 3537 w 8663"/>
              <a:gd name="connsiteY274" fmla="*/ 3912 h 4063"/>
              <a:gd name="connsiteX275" fmla="*/ 3384 w 8663"/>
              <a:gd name="connsiteY275" fmla="*/ 3912 h 4063"/>
              <a:gd name="connsiteX276" fmla="*/ 3384 w 8663"/>
              <a:gd name="connsiteY276" fmla="*/ 3964 h 4063"/>
              <a:gd name="connsiteX277" fmla="*/ 3308 w 8663"/>
              <a:gd name="connsiteY277" fmla="*/ 3964 h 4063"/>
              <a:gd name="connsiteX278" fmla="*/ 3308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3308 w 8663"/>
              <a:gd name="connsiteY325" fmla="*/ 39 h 4063"/>
              <a:gd name="connsiteX326" fmla="*/ 3308 w 8663"/>
              <a:gd name="connsiteY326" fmla="*/ 100 h 4063"/>
              <a:gd name="connsiteX327" fmla="*/ 3384 w 8663"/>
              <a:gd name="connsiteY327" fmla="*/ 100 h 4063"/>
              <a:gd name="connsiteX328" fmla="*/ 3384 w 8663"/>
              <a:gd name="connsiteY328" fmla="*/ 151 h 4063"/>
              <a:gd name="connsiteX329" fmla="*/ 3537 w 8663"/>
              <a:gd name="connsiteY329" fmla="*/ 151 h 4063"/>
              <a:gd name="connsiteX330" fmla="*/ 3537 w 8663"/>
              <a:gd name="connsiteY330" fmla="*/ 24 h 4063"/>
              <a:gd name="connsiteX331" fmla="*/ 3705 w 8663"/>
              <a:gd name="connsiteY331" fmla="*/ 24 h 4063"/>
              <a:gd name="connsiteX332" fmla="*/ 3705 w 8663"/>
              <a:gd name="connsiteY332" fmla="*/ 82 h 4063"/>
              <a:gd name="connsiteX333" fmla="*/ 3613 w 8663"/>
              <a:gd name="connsiteY333" fmla="*/ 82 h 4063"/>
              <a:gd name="connsiteX334" fmla="*/ 3613 w 8663"/>
              <a:gd name="connsiteY334" fmla="*/ 184 h 4063"/>
              <a:gd name="connsiteX335" fmla="*/ 3705 w 8663"/>
              <a:gd name="connsiteY335" fmla="*/ 184 h 4063"/>
              <a:gd name="connsiteX336" fmla="*/ 3705 w 8663"/>
              <a:gd name="connsiteY336" fmla="*/ 277 h 4063"/>
              <a:gd name="connsiteX337" fmla="*/ 3783 w 8663"/>
              <a:gd name="connsiteY337" fmla="*/ 277 h 4063"/>
              <a:gd name="connsiteX338" fmla="*/ 3783 w 8663"/>
              <a:gd name="connsiteY338" fmla="*/ 359 h 4063"/>
              <a:gd name="connsiteX339" fmla="*/ 3884 w 8663"/>
              <a:gd name="connsiteY339" fmla="*/ 359 h 4063"/>
              <a:gd name="connsiteX340" fmla="*/ 3884 w 8663"/>
              <a:gd name="connsiteY340" fmla="*/ 277 h 4063"/>
              <a:gd name="connsiteX341" fmla="*/ 3941 w 8663"/>
              <a:gd name="connsiteY341" fmla="*/ 277 h 4063"/>
              <a:gd name="connsiteX342" fmla="*/ 3941 w 8663"/>
              <a:gd name="connsiteY342" fmla="*/ 445 h 4063"/>
              <a:gd name="connsiteX343" fmla="*/ 3813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3727 w 8663"/>
              <a:gd name="connsiteY85" fmla="*/ 3981 h 4063"/>
              <a:gd name="connsiteX86" fmla="*/ 3783 w 8663"/>
              <a:gd name="connsiteY86" fmla="*/ 3981 h 4063"/>
              <a:gd name="connsiteX87" fmla="*/ 3783 w 8663"/>
              <a:gd name="connsiteY87" fmla="*/ 4063 h 4063"/>
              <a:gd name="connsiteX88" fmla="*/ 3966 w 8663"/>
              <a:gd name="connsiteY88" fmla="*/ 4063 h 4063"/>
              <a:gd name="connsiteX89" fmla="*/ 3966 w 8663"/>
              <a:gd name="connsiteY89" fmla="*/ 3882 h 4063"/>
              <a:gd name="connsiteX90" fmla="*/ 3884 w 8663"/>
              <a:gd name="connsiteY90" fmla="*/ 3882 h 4063"/>
              <a:gd name="connsiteX91" fmla="*/ 3884 w 8663"/>
              <a:gd name="connsiteY91" fmla="*/ 3809 h 4063"/>
              <a:gd name="connsiteX92" fmla="*/ 3964 w 8663"/>
              <a:gd name="connsiteY92" fmla="*/ 3809 h 4063"/>
              <a:gd name="connsiteX93" fmla="*/ 3964 w 8663"/>
              <a:gd name="connsiteY93" fmla="*/ 3597 h 4063"/>
              <a:gd name="connsiteX94" fmla="*/ 3835 w 8663"/>
              <a:gd name="connsiteY94" fmla="*/ 3597 h 4063"/>
              <a:gd name="connsiteX95" fmla="*/ 3835 w 8663"/>
              <a:gd name="connsiteY95" fmla="*/ 3489 h 4063"/>
              <a:gd name="connsiteX96" fmla="*/ 3865 w 8663"/>
              <a:gd name="connsiteY96" fmla="*/ 3489 h 4063"/>
              <a:gd name="connsiteX97" fmla="*/ 3865 w 8663"/>
              <a:gd name="connsiteY97" fmla="*/ 3550 h 4063"/>
              <a:gd name="connsiteX98" fmla="*/ 3949 w 8663"/>
              <a:gd name="connsiteY98" fmla="*/ 3550 h 4063"/>
              <a:gd name="connsiteX99" fmla="*/ 3949 w 8663"/>
              <a:gd name="connsiteY99" fmla="*/ 3468 h 4063"/>
              <a:gd name="connsiteX100" fmla="*/ 3887 w 8663"/>
              <a:gd name="connsiteY100" fmla="*/ 3468 h 4063"/>
              <a:gd name="connsiteX101" fmla="*/ 3887 w 8663"/>
              <a:gd name="connsiteY101" fmla="*/ 3411 h 4063"/>
              <a:gd name="connsiteX102" fmla="*/ 3947 w 8663"/>
              <a:gd name="connsiteY102" fmla="*/ 3411 h 4063"/>
              <a:gd name="connsiteX103" fmla="*/ 3947 w 8663"/>
              <a:gd name="connsiteY103" fmla="*/ 652 h 4063"/>
              <a:gd name="connsiteX104" fmla="*/ 3887 w 8663"/>
              <a:gd name="connsiteY104" fmla="*/ 652 h 4063"/>
              <a:gd name="connsiteX105" fmla="*/ 3887 w 8663"/>
              <a:gd name="connsiteY105" fmla="*/ 596 h 4063"/>
              <a:gd name="connsiteX106" fmla="*/ 3949 w 8663"/>
              <a:gd name="connsiteY106" fmla="*/ 596 h 4063"/>
              <a:gd name="connsiteX107" fmla="*/ 3949 w 8663"/>
              <a:gd name="connsiteY107" fmla="*/ 514 h 4063"/>
              <a:gd name="connsiteX108" fmla="*/ 3865 w 8663"/>
              <a:gd name="connsiteY108" fmla="*/ 514 h 4063"/>
              <a:gd name="connsiteX109" fmla="*/ 3865 w 8663"/>
              <a:gd name="connsiteY109" fmla="*/ 575 h 4063"/>
              <a:gd name="connsiteX110" fmla="*/ 3835 w 8663"/>
              <a:gd name="connsiteY110" fmla="*/ 575 h 4063"/>
              <a:gd name="connsiteX111" fmla="*/ 3835 w 8663"/>
              <a:gd name="connsiteY111" fmla="*/ 467 h 4063"/>
              <a:gd name="connsiteX112" fmla="*/ 3964 w 8663"/>
              <a:gd name="connsiteY112" fmla="*/ 467 h 4063"/>
              <a:gd name="connsiteX113" fmla="*/ 3964 w 8663"/>
              <a:gd name="connsiteY113" fmla="*/ 255 h 4063"/>
              <a:gd name="connsiteX114" fmla="*/ 3884 w 8663"/>
              <a:gd name="connsiteY114" fmla="*/ 255 h 4063"/>
              <a:gd name="connsiteX115" fmla="*/ 3884 w 8663"/>
              <a:gd name="connsiteY115" fmla="*/ 182 h 4063"/>
              <a:gd name="connsiteX116" fmla="*/ 3966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3405 w 8663"/>
              <a:gd name="connsiteY122" fmla="*/ 78 h 4063"/>
              <a:gd name="connsiteX123" fmla="*/ 3405 w 8663"/>
              <a:gd name="connsiteY123" fmla="*/ 37 h 4063"/>
              <a:gd name="connsiteX124" fmla="*/ 3446 w 8663"/>
              <a:gd name="connsiteY124" fmla="*/ 37 h 4063"/>
              <a:gd name="connsiteX125" fmla="*/ 3446 w 8663"/>
              <a:gd name="connsiteY125" fmla="*/ 78 h 4063"/>
              <a:gd name="connsiteX126" fmla="*/ 3405 w 8663"/>
              <a:gd name="connsiteY126" fmla="*/ 78 h 4063"/>
              <a:gd name="connsiteX127" fmla="*/ 3887 w 8663"/>
              <a:gd name="connsiteY127" fmla="*/ 3528 h 4063"/>
              <a:gd name="connsiteX128" fmla="*/ 3887 w 8663"/>
              <a:gd name="connsiteY128" fmla="*/ 3489 h 4063"/>
              <a:gd name="connsiteX129" fmla="*/ 3928 w 8663"/>
              <a:gd name="connsiteY129" fmla="*/ 3489 h 4063"/>
              <a:gd name="connsiteX130" fmla="*/ 3928 w 8663"/>
              <a:gd name="connsiteY130" fmla="*/ 3528 h 4063"/>
              <a:gd name="connsiteX131" fmla="*/ 3887 w 8663"/>
              <a:gd name="connsiteY131" fmla="*/ 3528 h 4063"/>
              <a:gd name="connsiteX132" fmla="*/ 3805 w 8663"/>
              <a:gd name="connsiteY132" fmla="*/ 4042 h 4063"/>
              <a:gd name="connsiteX133" fmla="*/ 3805 w 8663"/>
              <a:gd name="connsiteY133" fmla="*/ 3981 h 4063"/>
              <a:gd name="connsiteX134" fmla="*/ 3884 w 8663"/>
              <a:gd name="connsiteY134" fmla="*/ 3981 h 4063"/>
              <a:gd name="connsiteX135" fmla="*/ 3884 w 8663"/>
              <a:gd name="connsiteY135" fmla="*/ 3904 h 4063"/>
              <a:gd name="connsiteX136" fmla="*/ 3943 w 8663"/>
              <a:gd name="connsiteY136" fmla="*/ 3904 h 4063"/>
              <a:gd name="connsiteX137" fmla="*/ 3943 w 8663"/>
              <a:gd name="connsiteY137" fmla="*/ 4042 h 4063"/>
              <a:gd name="connsiteX138" fmla="*/ 3805 w 8663"/>
              <a:gd name="connsiteY138" fmla="*/ 4042 h 4063"/>
              <a:gd name="connsiteX139" fmla="*/ 3805 w 8663"/>
              <a:gd name="connsiteY139" fmla="*/ 3962 h 4063"/>
              <a:gd name="connsiteX140" fmla="*/ 3805 w 8663"/>
              <a:gd name="connsiteY140" fmla="*/ 3904 h 4063"/>
              <a:gd name="connsiteX141" fmla="*/ 3865 w 8663"/>
              <a:gd name="connsiteY141" fmla="*/ 3904 h 4063"/>
              <a:gd name="connsiteX142" fmla="*/ 3865 w 8663"/>
              <a:gd name="connsiteY142" fmla="*/ 3962 h 4063"/>
              <a:gd name="connsiteX143" fmla="*/ 3805 w 8663"/>
              <a:gd name="connsiteY143" fmla="*/ 3962 h 4063"/>
              <a:gd name="connsiteX144" fmla="*/ 3800 w 8663"/>
              <a:gd name="connsiteY144" fmla="*/ 3787 h 4063"/>
              <a:gd name="connsiteX145" fmla="*/ 3800 w 8663"/>
              <a:gd name="connsiteY145" fmla="*/ 3724 h 4063"/>
              <a:gd name="connsiteX146" fmla="*/ 3865 w 8663"/>
              <a:gd name="connsiteY146" fmla="*/ 3724 h 4063"/>
              <a:gd name="connsiteX147" fmla="*/ 3865 w 8663"/>
              <a:gd name="connsiteY147" fmla="*/ 3787 h 4063"/>
              <a:gd name="connsiteX148" fmla="*/ 3800 w 8663"/>
              <a:gd name="connsiteY148" fmla="*/ 3787 h 4063"/>
              <a:gd name="connsiteX149" fmla="*/ 3865 w 8663"/>
              <a:gd name="connsiteY149" fmla="*/ 3809 h 4063"/>
              <a:gd name="connsiteX150" fmla="*/ 3865 w 8663"/>
              <a:gd name="connsiteY150" fmla="*/ 3880 h 4063"/>
              <a:gd name="connsiteX151" fmla="*/ 3800 w 8663"/>
              <a:gd name="connsiteY151" fmla="*/ 3880 h 4063"/>
              <a:gd name="connsiteX152" fmla="*/ 3800 w 8663"/>
              <a:gd name="connsiteY152" fmla="*/ 3809 h 4063"/>
              <a:gd name="connsiteX153" fmla="*/ 3865 w 8663"/>
              <a:gd name="connsiteY153" fmla="*/ 3809 h 4063"/>
              <a:gd name="connsiteX154" fmla="*/ 3783 w 8663"/>
              <a:gd name="connsiteY154" fmla="*/ 3899 h 4063"/>
              <a:gd name="connsiteX155" fmla="*/ 3783 w 8663"/>
              <a:gd name="connsiteY155" fmla="*/ 3962 h 4063"/>
              <a:gd name="connsiteX156" fmla="*/ 3727 w 8663"/>
              <a:gd name="connsiteY156" fmla="*/ 3962 h 4063"/>
              <a:gd name="connsiteX157" fmla="*/ 3727 w 8663"/>
              <a:gd name="connsiteY157" fmla="*/ 3899 h 4063"/>
              <a:gd name="connsiteX158" fmla="*/ 3783 w 8663"/>
              <a:gd name="connsiteY158" fmla="*/ 3899 h 4063"/>
              <a:gd name="connsiteX159" fmla="*/ 3783 w 8663"/>
              <a:gd name="connsiteY159" fmla="*/ 3809 h 4063"/>
              <a:gd name="connsiteX160" fmla="*/ 3783 w 8663"/>
              <a:gd name="connsiteY160" fmla="*/ 3880 h 4063"/>
              <a:gd name="connsiteX161" fmla="*/ 3727 w 8663"/>
              <a:gd name="connsiteY161" fmla="*/ 3880 h 4063"/>
              <a:gd name="connsiteX162" fmla="*/ 3727 w 8663"/>
              <a:gd name="connsiteY162" fmla="*/ 3809 h 4063"/>
              <a:gd name="connsiteX163" fmla="*/ 3783 w 8663"/>
              <a:gd name="connsiteY163" fmla="*/ 3809 h 4063"/>
              <a:gd name="connsiteX164" fmla="*/ 3405 w 8663"/>
              <a:gd name="connsiteY164" fmla="*/ 4027 h 4063"/>
              <a:gd name="connsiteX165" fmla="*/ 3405 w 8663"/>
              <a:gd name="connsiteY165" fmla="*/ 3986 h 4063"/>
              <a:gd name="connsiteX166" fmla="*/ 3446 w 8663"/>
              <a:gd name="connsiteY166" fmla="*/ 3986 h 4063"/>
              <a:gd name="connsiteX167" fmla="*/ 3446 w 8663"/>
              <a:gd name="connsiteY167" fmla="*/ 4027 h 4063"/>
              <a:gd name="connsiteX168" fmla="*/ 3405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3727 w 8663"/>
              <a:gd name="connsiteY243" fmla="*/ 164 h 4063"/>
              <a:gd name="connsiteX244" fmla="*/ 3727 w 8663"/>
              <a:gd name="connsiteY244" fmla="*/ 102 h 4063"/>
              <a:gd name="connsiteX245" fmla="*/ 3783 w 8663"/>
              <a:gd name="connsiteY245" fmla="*/ 102 h 4063"/>
              <a:gd name="connsiteX246" fmla="*/ 3783 w 8663"/>
              <a:gd name="connsiteY246" fmla="*/ 164 h 4063"/>
              <a:gd name="connsiteX247" fmla="*/ 3727 w 8663"/>
              <a:gd name="connsiteY247" fmla="*/ 164 h 4063"/>
              <a:gd name="connsiteX248" fmla="*/ 3727 w 8663"/>
              <a:gd name="connsiteY248" fmla="*/ 255 h 4063"/>
              <a:gd name="connsiteX249" fmla="*/ 3727 w 8663"/>
              <a:gd name="connsiteY249" fmla="*/ 184 h 4063"/>
              <a:gd name="connsiteX250" fmla="*/ 3783 w 8663"/>
              <a:gd name="connsiteY250" fmla="*/ 184 h 4063"/>
              <a:gd name="connsiteX251" fmla="*/ 3783 w 8663"/>
              <a:gd name="connsiteY251" fmla="*/ 255 h 4063"/>
              <a:gd name="connsiteX252" fmla="*/ 3727 w 8663"/>
              <a:gd name="connsiteY252" fmla="*/ 255 h 4063"/>
              <a:gd name="connsiteX253" fmla="*/ 3865 w 8663"/>
              <a:gd name="connsiteY253" fmla="*/ 596 h 4063"/>
              <a:gd name="connsiteX254" fmla="*/ 3865 w 8663"/>
              <a:gd name="connsiteY254" fmla="*/ 674 h 4063"/>
              <a:gd name="connsiteX255" fmla="*/ 3925 w 8663"/>
              <a:gd name="connsiteY255" fmla="*/ 674 h 4063"/>
              <a:gd name="connsiteX256" fmla="*/ 3925 w 8663"/>
              <a:gd name="connsiteY256" fmla="*/ 3390 h 4063"/>
              <a:gd name="connsiteX257" fmla="*/ 3865 w 8663"/>
              <a:gd name="connsiteY257" fmla="*/ 3390 h 4063"/>
              <a:gd name="connsiteX258" fmla="*/ 3865 w 8663"/>
              <a:gd name="connsiteY258" fmla="*/ 3468 h 4063"/>
              <a:gd name="connsiteX259" fmla="*/ 3813 w 8663"/>
              <a:gd name="connsiteY259" fmla="*/ 3468 h 4063"/>
              <a:gd name="connsiteX260" fmla="*/ 3813 w 8663"/>
              <a:gd name="connsiteY260" fmla="*/ 3619 h 4063"/>
              <a:gd name="connsiteX261" fmla="*/ 3941 w 8663"/>
              <a:gd name="connsiteY261" fmla="*/ 3619 h 4063"/>
              <a:gd name="connsiteX262" fmla="*/ 3941 w 8663"/>
              <a:gd name="connsiteY262" fmla="*/ 3787 h 4063"/>
              <a:gd name="connsiteX263" fmla="*/ 3884 w 8663"/>
              <a:gd name="connsiteY263" fmla="*/ 3787 h 4063"/>
              <a:gd name="connsiteX264" fmla="*/ 3884 w 8663"/>
              <a:gd name="connsiteY264" fmla="*/ 3705 h 4063"/>
              <a:gd name="connsiteX265" fmla="*/ 3783 w 8663"/>
              <a:gd name="connsiteY265" fmla="*/ 3705 h 4063"/>
              <a:gd name="connsiteX266" fmla="*/ 3783 w 8663"/>
              <a:gd name="connsiteY266" fmla="*/ 3787 h 4063"/>
              <a:gd name="connsiteX267" fmla="*/ 3705 w 8663"/>
              <a:gd name="connsiteY267" fmla="*/ 3787 h 4063"/>
              <a:gd name="connsiteX268" fmla="*/ 3705 w 8663"/>
              <a:gd name="connsiteY268" fmla="*/ 3880 h 4063"/>
              <a:gd name="connsiteX269" fmla="*/ 3613 w 8663"/>
              <a:gd name="connsiteY269" fmla="*/ 3880 h 4063"/>
              <a:gd name="connsiteX270" fmla="*/ 3613 w 8663"/>
              <a:gd name="connsiteY270" fmla="*/ 3981 h 4063"/>
              <a:gd name="connsiteX271" fmla="*/ 3705 w 8663"/>
              <a:gd name="connsiteY271" fmla="*/ 3981 h 4063"/>
              <a:gd name="connsiteX272" fmla="*/ 3705 w 8663"/>
              <a:gd name="connsiteY272" fmla="*/ 4040 h 4063"/>
              <a:gd name="connsiteX273" fmla="*/ 3537 w 8663"/>
              <a:gd name="connsiteY273" fmla="*/ 4040 h 4063"/>
              <a:gd name="connsiteX274" fmla="*/ 3537 w 8663"/>
              <a:gd name="connsiteY274" fmla="*/ 3912 h 4063"/>
              <a:gd name="connsiteX275" fmla="*/ 3384 w 8663"/>
              <a:gd name="connsiteY275" fmla="*/ 3912 h 4063"/>
              <a:gd name="connsiteX276" fmla="*/ 3384 w 8663"/>
              <a:gd name="connsiteY276" fmla="*/ 3964 h 4063"/>
              <a:gd name="connsiteX277" fmla="*/ 3308 w 8663"/>
              <a:gd name="connsiteY277" fmla="*/ 3964 h 4063"/>
              <a:gd name="connsiteX278" fmla="*/ 3308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3308 w 8663"/>
              <a:gd name="connsiteY325" fmla="*/ 39 h 4063"/>
              <a:gd name="connsiteX326" fmla="*/ 3308 w 8663"/>
              <a:gd name="connsiteY326" fmla="*/ 100 h 4063"/>
              <a:gd name="connsiteX327" fmla="*/ 3384 w 8663"/>
              <a:gd name="connsiteY327" fmla="*/ 100 h 4063"/>
              <a:gd name="connsiteX328" fmla="*/ 3384 w 8663"/>
              <a:gd name="connsiteY328" fmla="*/ 151 h 4063"/>
              <a:gd name="connsiteX329" fmla="*/ 3537 w 8663"/>
              <a:gd name="connsiteY329" fmla="*/ 151 h 4063"/>
              <a:gd name="connsiteX330" fmla="*/ 3537 w 8663"/>
              <a:gd name="connsiteY330" fmla="*/ 24 h 4063"/>
              <a:gd name="connsiteX331" fmla="*/ 3705 w 8663"/>
              <a:gd name="connsiteY331" fmla="*/ 24 h 4063"/>
              <a:gd name="connsiteX332" fmla="*/ 3705 w 8663"/>
              <a:gd name="connsiteY332" fmla="*/ 82 h 4063"/>
              <a:gd name="connsiteX333" fmla="*/ 3613 w 8663"/>
              <a:gd name="connsiteY333" fmla="*/ 82 h 4063"/>
              <a:gd name="connsiteX334" fmla="*/ 3613 w 8663"/>
              <a:gd name="connsiteY334" fmla="*/ 184 h 4063"/>
              <a:gd name="connsiteX335" fmla="*/ 3705 w 8663"/>
              <a:gd name="connsiteY335" fmla="*/ 184 h 4063"/>
              <a:gd name="connsiteX336" fmla="*/ 3705 w 8663"/>
              <a:gd name="connsiteY336" fmla="*/ 277 h 4063"/>
              <a:gd name="connsiteX337" fmla="*/ 3783 w 8663"/>
              <a:gd name="connsiteY337" fmla="*/ 277 h 4063"/>
              <a:gd name="connsiteX338" fmla="*/ 3783 w 8663"/>
              <a:gd name="connsiteY338" fmla="*/ 359 h 4063"/>
              <a:gd name="connsiteX339" fmla="*/ 3884 w 8663"/>
              <a:gd name="connsiteY339" fmla="*/ 359 h 4063"/>
              <a:gd name="connsiteX340" fmla="*/ 3884 w 8663"/>
              <a:gd name="connsiteY340" fmla="*/ 277 h 4063"/>
              <a:gd name="connsiteX341" fmla="*/ 3941 w 8663"/>
              <a:gd name="connsiteY341" fmla="*/ 277 h 4063"/>
              <a:gd name="connsiteX342" fmla="*/ 3941 w 8663"/>
              <a:gd name="connsiteY342" fmla="*/ 445 h 4063"/>
              <a:gd name="connsiteX343" fmla="*/ 3813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3783 w 8663"/>
              <a:gd name="connsiteY86" fmla="*/ 3981 h 4063"/>
              <a:gd name="connsiteX87" fmla="*/ 3783 w 8663"/>
              <a:gd name="connsiteY87" fmla="*/ 4063 h 4063"/>
              <a:gd name="connsiteX88" fmla="*/ 3966 w 8663"/>
              <a:gd name="connsiteY88" fmla="*/ 4063 h 4063"/>
              <a:gd name="connsiteX89" fmla="*/ 3966 w 8663"/>
              <a:gd name="connsiteY89" fmla="*/ 3882 h 4063"/>
              <a:gd name="connsiteX90" fmla="*/ 3884 w 8663"/>
              <a:gd name="connsiteY90" fmla="*/ 3882 h 4063"/>
              <a:gd name="connsiteX91" fmla="*/ 3884 w 8663"/>
              <a:gd name="connsiteY91" fmla="*/ 3809 h 4063"/>
              <a:gd name="connsiteX92" fmla="*/ 3964 w 8663"/>
              <a:gd name="connsiteY92" fmla="*/ 3809 h 4063"/>
              <a:gd name="connsiteX93" fmla="*/ 3964 w 8663"/>
              <a:gd name="connsiteY93" fmla="*/ 3597 h 4063"/>
              <a:gd name="connsiteX94" fmla="*/ 3835 w 8663"/>
              <a:gd name="connsiteY94" fmla="*/ 3597 h 4063"/>
              <a:gd name="connsiteX95" fmla="*/ 3835 w 8663"/>
              <a:gd name="connsiteY95" fmla="*/ 3489 h 4063"/>
              <a:gd name="connsiteX96" fmla="*/ 3865 w 8663"/>
              <a:gd name="connsiteY96" fmla="*/ 3489 h 4063"/>
              <a:gd name="connsiteX97" fmla="*/ 3865 w 8663"/>
              <a:gd name="connsiteY97" fmla="*/ 3550 h 4063"/>
              <a:gd name="connsiteX98" fmla="*/ 3949 w 8663"/>
              <a:gd name="connsiteY98" fmla="*/ 3550 h 4063"/>
              <a:gd name="connsiteX99" fmla="*/ 3949 w 8663"/>
              <a:gd name="connsiteY99" fmla="*/ 3468 h 4063"/>
              <a:gd name="connsiteX100" fmla="*/ 3887 w 8663"/>
              <a:gd name="connsiteY100" fmla="*/ 3468 h 4063"/>
              <a:gd name="connsiteX101" fmla="*/ 3887 w 8663"/>
              <a:gd name="connsiteY101" fmla="*/ 3411 h 4063"/>
              <a:gd name="connsiteX102" fmla="*/ 3947 w 8663"/>
              <a:gd name="connsiteY102" fmla="*/ 3411 h 4063"/>
              <a:gd name="connsiteX103" fmla="*/ 3947 w 8663"/>
              <a:gd name="connsiteY103" fmla="*/ 652 h 4063"/>
              <a:gd name="connsiteX104" fmla="*/ 3887 w 8663"/>
              <a:gd name="connsiteY104" fmla="*/ 652 h 4063"/>
              <a:gd name="connsiteX105" fmla="*/ 3887 w 8663"/>
              <a:gd name="connsiteY105" fmla="*/ 596 h 4063"/>
              <a:gd name="connsiteX106" fmla="*/ 3949 w 8663"/>
              <a:gd name="connsiteY106" fmla="*/ 596 h 4063"/>
              <a:gd name="connsiteX107" fmla="*/ 3949 w 8663"/>
              <a:gd name="connsiteY107" fmla="*/ 514 h 4063"/>
              <a:gd name="connsiteX108" fmla="*/ 3865 w 8663"/>
              <a:gd name="connsiteY108" fmla="*/ 514 h 4063"/>
              <a:gd name="connsiteX109" fmla="*/ 3865 w 8663"/>
              <a:gd name="connsiteY109" fmla="*/ 575 h 4063"/>
              <a:gd name="connsiteX110" fmla="*/ 3835 w 8663"/>
              <a:gd name="connsiteY110" fmla="*/ 575 h 4063"/>
              <a:gd name="connsiteX111" fmla="*/ 3835 w 8663"/>
              <a:gd name="connsiteY111" fmla="*/ 467 h 4063"/>
              <a:gd name="connsiteX112" fmla="*/ 3964 w 8663"/>
              <a:gd name="connsiteY112" fmla="*/ 467 h 4063"/>
              <a:gd name="connsiteX113" fmla="*/ 3964 w 8663"/>
              <a:gd name="connsiteY113" fmla="*/ 255 h 4063"/>
              <a:gd name="connsiteX114" fmla="*/ 3884 w 8663"/>
              <a:gd name="connsiteY114" fmla="*/ 255 h 4063"/>
              <a:gd name="connsiteX115" fmla="*/ 3884 w 8663"/>
              <a:gd name="connsiteY115" fmla="*/ 182 h 4063"/>
              <a:gd name="connsiteX116" fmla="*/ 3966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3405 w 8663"/>
              <a:gd name="connsiteY122" fmla="*/ 78 h 4063"/>
              <a:gd name="connsiteX123" fmla="*/ 3405 w 8663"/>
              <a:gd name="connsiteY123" fmla="*/ 37 h 4063"/>
              <a:gd name="connsiteX124" fmla="*/ 3446 w 8663"/>
              <a:gd name="connsiteY124" fmla="*/ 37 h 4063"/>
              <a:gd name="connsiteX125" fmla="*/ 3446 w 8663"/>
              <a:gd name="connsiteY125" fmla="*/ 78 h 4063"/>
              <a:gd name="connsiteX126" fmla="*/ 3405 w 8663"/>
              <a:gd name="connsiteY126" fmla="*/ 78 h 4063"/>
              <a:gd name="connsiteX127" fmla="*/ 3887 w 8663"/>
              <a:gd name="connsiteY127" fmla="*/ 3528 h 4063"/>
              <a:gd name="connsiteX128" fmla="*/ 3887 w 8663"/>
              <a:gd name="connsiteY128" fmla="*/ 3489 h 4063"/>
              <a:gd name="connsiteX129" fmla="*/ 3928 w 8663"/>
              <a:gd name="connsiteY129" fmla="*/ 3489 h 4063"/>
              <a:gd name="connsiteX130" fmla="*/ 3928 w 8663"/>
              <a:gd name="connsiteY130" fmla="*/ 3528 h 4063"/>
              <a:gd name="connsiteX131" fmla="*/ 3887 w 8663"/>
              <a:gd name="connsiteY131" fmla="*/ 3528 h 4063"/>
              <a:gd name="connsiteX132" fmla="*/ 3805 w 8663"/>
              <a:gd name="connsiteY132" fmla="*/ 4042 h 4063"/>
              <a:gd name="connsiteX133" fmla="*/ 3805 w 8663"/>
              <a:gd name="connsiteY133" fmla="*/ 3981 h 4063"/>
              <a:gd name="connsiteX134" fmla="*/ 3884 w 8663"/>
              <a:gd name="connsiteY134" fmla="*/ 3981 h 4063"/>
              <a:gd name="connsiteX135" fmla="*/ 3884 w 8663"/>
              <a:gd name="connsiteY135" fmla="*/ 3904 h 4063"/>
              <a:gd name="connsiteX136" fmla="*/ 3943 w 8663"/>
              <a:gd name="connsiteY136" fmla="*/ 3904 h 4063"/>
              <a:gd name="connsiteX137" fmla="*/ 3943 w 8663"/>
              <a:gd name="connsiteY137" fmla="*/ 4042 h 4063"/>
              <a:gd name="connsiteX138" fmla="*/ 3805 w 8663"/>
              <a:gd name="connsiteY138" fmla="*/ 4042 h 4063"/>
              <a:gd name="connsiteX139" fmla="*/ 3805 w 8663"/>
              <a:gd name="connsiteY139" fmla="*/ 3962 h 4063"/>
              <a:gd name="connsiteX140" fmla="*/ 3805 w 8663"/>
              <a:gd name="connsiteY140" fmla="*/ 3904 h 4063"/>
              <a:gd name="connsiteX141" fmla="*/ 3865 w 8663"/>
              <a:gd name="connsiteY141" fmla="*/ 3904 h 4063"/>
              <a:gd name="connsiteX142" fmla="*/ 3865 w 8663"/>
              <a:gd name="connsiteY142" fmla="*/ 3962 h 4063"/>
              <a:gd name="connsiteX143" fmla="*/ 3805 w 8663"/>
              <a:gd name="connsiteY143" fmla="*/ 3962 h 4063"/>
              <a:gd name="connsiteX144" fmla="*/ 3800 w 8663"/>
              <a:gd name="connsiteY144" fmla="*/ 3787 h 4063"/>
              <a:gd name="connsiteX145" fmla="*/ 3800 w 8663"/>
              <a:gd name="connsiteY145" fmla="*/ 3724 h 4063"/>
              <a:gd name="connsiteX146" fmla="*/ 3865 w 8663"/>
              <a:gd name="connsiteY146" fmla="*/ 3724 h 4063"/>
              <a:gd name="connsiteX147" fmla="*/ 3865 w 8663"/>
              <a:gd name="connsiteY147" fmla="*/ 3787 h 4063"/>
              <a:gd name="connsiteX148" fmla="*/ 3800 w 8663"/>
              <a:gd name="connsiteY148" fmla="*/ 3787 h 4063"/>
              <a:gd name="connsiteX149" fmla="*/ 3865 w 8663"/>
              <a:gd name="connsiteY149" fmla="*/ 3809 h 4063"/>
              <a:gd name="connsiteX150" fmla="*/ 3865 w 8663"/>
              <a:gd name="connsiteY150" fmla="*/ 3880 h 4063"/>
              <a:gd name="connsiteX151" fmla="*/ 3800 w 8663"/>
              <a:gd name="connsiteY151" fmla="*/ 3880 h 4063"/>
              <a:gd name="connsiteX152" fmla="*/ 3800 w 8663"/>
              <a:gd name="connsiteY152" fmla="*/ 3809 h 4063"/>
              <a:gd name="connsiteX153" fmla="*/ 3865 w 8663"/>
              <a:gd name="connsiteY153" fmla="*/ 3809 h 4063"/>
              <a:gd name="connsiteX154" fmla="*/ 3783 w 8663"/>
              <a:gd name="connsiteY154" fmla="*/ 3899 h 4063"/>
              <a:gd name="connsiteX155" fmla="*/ 3783 w 8663"/>
              <a:gd name="connsiteY155" fmla="*/ 3962 h 4063"/>
              <a:gd name="connsiteX156" fmla="*/ 3727 w 8663"/>
              <a:gd name="connsiteY156" fmla="*/ 3962 h 4063"/>
              <a:gd name="connsiteX157" fmla="*/ 3727 w 8663"/>
              <a:gd name="connsiteY157" fmla="*/ 3899 h 4063"/>
              <a:gd name="connsiteX158" fmla="*/ 3783 w 8663"/>
              <a:gd name="connsiteY158" fmla="*/ 3899 h 4063"/>
              <a:gd name="connsiteX159" fmla="*/ 3783 w 8663"/>
              <a:gd name="connsiteY159" fmla="*/ 3809 h 4063"/>
              <a:gd name="connsiteX160" fmla="*/ 3783 w 8663"/>
              <a:gd name="connsiteY160" fmla="*/ 3880 h 4063"/>
              <a:gd name="connsiteX161" fmla="*/ 3727 w 8663"/>
              <a:gd name="connsiteY161" fmla="*/ 3880 h 4063"/>
              <a:gd name="connsiteX162" fmla="*/ 3727 w 8663"/>
              <a:gd name="connsiteY162" fmla="*/ 3809 h 4063"/>
              <a:gd name="connsiteX163" fmla="*/ 3783 w 8663"/>
              <a:gd name="connsiteY163" fmla="*/ 3809 h 4063"/>
              <a:gd name="connsiteX164" fmla="*/ 3405 w 8663"/>
              <a:gd name="connsiteY164" fmla="*/ 4027 h 4063"/>
              <a:gd name="connsiteX165" fmla="*/ 3405 w 8663"/>
              <a:gd name="connsiteY165" fmla="*/ 3986 h 4063"/>
              <a:gd name="connsiteX166" fmla="*/ 3446 w 8663"/>
              <a:gd name="connsiteY166" fmla="*/ 3986 h 4063"/>
              <a:gd name="connsiteX167" fmla="*/ 3446 w 8663"/>
              <a:gd name="connsiteY167" fmla="*/ 4027 h 4063"/>
              <a:gd name="connsiteX168" fmla="*/ 3405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3727 w 8663"/>
              <a:gd name="connsiteY243" fmla="*/ 164 h 4063"/>
              <a:gd name="connsiteX244" fmla="*/ 3727 w 8663"/>
              <a:gd name="connsiteY244" fmla="*/ 102 h 4063"/>
              <a:gd name="connsiteX245" fmla="*/ 3783 w 8663"/>
              <a:gd name="connsiteY245" fmla="*/ 102 h 4063"/>
              <a:gd name="connsiteX246" fmla="*/ 3783 w 8663"/>
              <a:gd name="connsiteY246" fmla="*/ 164 h 4063"/>
              <a:gd name="connsiteX247" fmla="*/ 3727 w 8663"/>
              <a:gd name="connsiteY247" fmla="*/ 164 h 4063"/>
              <a:gd name="connsiteX248" fmla="*/ 3727 w 8663"/>
              <a:gd name="connsiteY248" fmla="*/ 255 h 4063"/>
              <a:gd name="connsiteX249" fmla="*/ 3727 w 8663"/>
              <a:gd name="connsiteY249" fmla="*/ 184 h 4063"/>
              <a:gd name="connsiteX250" fmla="*/ 3783 w 8663"/>
              <a:gd name="connsiteY250" fmla="*/ 184 h 4063"/>
              <a:gd name="connsiteX251" fmla="*/ 3783 w 8663"/>
              <a:gd name="connsiteY251" fmla="*/ 255 h 4063"/>
              <a:gd name="connsiteX252" fmla="*/ 3727 w 8663"/>
              <a:gd name="connsiteY252" fmla="*/ 255 h 4063"/>
              <a:gd name="connsiteX253" fmla="*/ 3865 w 8663"/>
              <a:gd name="connsiteY253" fmla="*/ 596 h 4063"/>
              <a:gd name="connsiteX254" fmla="*/ 3865 w 8663"/>
              <a:gd name="connsiteY254" fmla="*/ 674 h 4063"/>
              <a:gd name="connsiteX255" fmla="*/ 3925 w 8663"/>
              <a:gd name="connsiteY255" fmla="*/ 674 h 4063"/>
              <a:gd name="connsiteX256" fmla="*/ 3925 w 8663"/>
              <a:gd name="connsiteY256" fmla="*/ 3390 h 4063"/>
              <a:gd name="connsiteX257" fmla="*/ 3865 w 8663"/>
              <a:gd name="connsiteY257" fmla="*/ 3390 h 4063"/>
              <a:gd name="connsiteX258" fmla="*/ 3865 w 8663"/>
              <a:gd name="connsiteY258" fmla="*/ 3468 h 4063"/>
              <a:gd name="connsiteX259" fmla="*/ 3813 w 8663"/>
              <a:gd name="connsiteY259" fmla="*/ 3468 h 4063"/>
              <a:gd name="connsiteX260" fmla="*/ 3813 w 8663"/>
              <a:gd name="connsiteY260" fmla="*/ 3619 h 4063"/>
              <a:gd name="connsiteX261" fmla="*/ 3941 w 8663"/>
              <a:gd name="connsiteY261" fmla="*/ 3619 h 4063"/>
              <a:gd name="connsiteX262" fmla="*/ 3941 w 8663"/>
              <a:gd name="connsiteY262" fmla="*/ 3787 h 4063"/>
              <a:gd name="connsiteX263" fmla="*/ 3884 w 8663"/>
              <a:gd name="connsiteY263" fmla="*/ 3787 h 4063"/>
              <a:gd name="connsiteX264" fmla="*/ 3884 w 8663"/>
              <a:gd name="connsiteY264" fmla="*/ 3705 h 4063"/>
              <a:gd name="connsiteX265" fmla="*/ 3783 w 8663"/>
              <a:gd name="connsiteY265" fmla="*/ 3705 h 4063"/>
              <a:gd name="connsiteX266" fmla="*/ 3783 w 8663"/>
              <a:gd name="connsiteY266" fmla="*/ 3787 h 4063"/>
              <a:gd name="connsiteX267" fmla="*/ 3705 w 8663"/>
              <a:gd name="connsiteY267" fmla="*/ 3787 h 4063"/>
              <a:gd name="connsiteX268" fmla="*/ 3705 w 8663"/>
              <a:gd name="connsiteY268" fmla="*/ 3880 h 4063"/>
              <a:gd name="connsiteX269" fmla="*/ 3613 w 8663"/>
              <a:gd name="connsiteY269" fmla="*/ 3880 h 4063"/>
              <a:gd name="connsiteX270" fmla="*/ 3613 w 8663"/>
              <a:gd name="connsiteY270" fmla="*/ 3981 h 4063"/>
              <a:gd name="connsiteX271" fmla="*/ 3705 w 8663"/>
              <a:gd name="connsiteY271" fmla="*/ 3981 h 4063"/>
              <a:gd name="connsiteX272" fmla="*/ 3705 w 8663"/>
              <a:gd name="connsiteY272" fmla="*/ 4040 h 4063"/>
              <a:gd name="connsiteX273" fmla="*/ 3537 w 8663"/>
              <a:gd name="connsiteY273" fmla="*/ 4040 h 4063"/>
              <a:gd name="connsiteX274" fmla="*/ 3537 w 8663"/>
              <a:gd name="connsiteY274" fmla="*/ 3912 h 4063"/>
              <a:gd name="connsiteX275" fmla="*/ 3384 w 8663"/>
              <a:gd name="connsiteY275" fmla="*/ 3912 h 4063"/>
              <a:gd name="connsiteX276" fmla="*/ 3384 w 8663"/>
              <a:gd name="connsiteY276" fmla="*/ 3964 h 4063"/>
              <a:gd name="connsiteX277" fmla="*/ 3308 w 8663"/>
              <a:gd name="connsiteY277" fmla="*/ 3964 h 4063"/>
              <a:gd name="connsiteX278" fmla="*/ 3308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3308 w 8663"/>
              <a:gd name="connsiteY325" fmla="*/ 39 h 4063"/>
              <a:gd name="connsiteX326" fmla="*/ 3308 w 8663"/>
              <a:gd name="connsiteY326" fmla="*/ 100 h 4063"/>
              <a:gd name="connsiteX327" fmla="*/ 3384 w 8663"/>
              <a:gd name="connsiteY327" fmla="*/ 100 h 4063"/>
              <a:gd name="connsiteX328" fmla="*/ 3384 w 8663"/>
              <a:gd name="connsiteY328" fmla="*/ 151 h 4063"/>
              <a:gd name="connsiteX329" fmla="*/ 3537 w 8663"/>
              <a:gd name="connsiteY329" fmla="*/ 151 h 4063"/>
              <a:gd name="connsiteX330" fmla="*/ 3537 w 8663"/>
              <a:gd name="connsiteY330" fmla="*/ 24 h 4063"/>
              <a:gd name="connsiteX331" fmla="*/ 3705 w 8663"/>
              <a:gd name="connsiteY331" fmla="*/ 24 h 4063"/>
              <a:gd name="connsiteX332" fmla="*/ 3705 w 8663"/>
              <a:gd name="connsiteY332" fmla="*/ 82 h 4063"/>
              <a:gd name="connsiteX333" fmla="*/ 3613 w 8663"/>
              <a:gd name="connsiteY333" fmla="*/ 82 h 4063"/>
              <a:gd name="connsiteX334" fmla="*/ 3613 w 8663"/>
              <a:gd name="connsiteY334" fmla="*/ 184 h 4063"/>
              <a:gd name="connsiteX335" fmla="*/ 3705 w 8663"/>
              <a:gd name="connsiteY335" fmla="*/ 184 h 4063"/>
              <a:gd name="connsiteX336" fmla="*/ 3705 w 8663"/>
              <a:gd name="connsiteY336" fmla="*/ 277 h 4063"/>
              <a:gd name="connsiteX337" fmla="*/ 3783 w 8663"/>
              <a:gd name="connsiteY337" fmla="*/ 277 h 4063"/>
              <a:gd name="connsiteX338" fmla="*/ 3783 w 8663"/>
              <a:gd name="connsiteY338" fmla="*/ 359 h 4063"/>
              <a:gd name="connsiteX339" fmla="*/ 3884 w 8663"/>
              <a:gd name="connsiteY339" fmla="*/ 359 h 4063"/>
              <a:gd name="connsiteX340" fmla="*/ 3884 w 8663"/>
              <a:gd name="connsiteY340" fmla="*/ 277 h 4063"/>
              <a:gd name="connsiteX341" fmla="*/ 3941 w 8663"/>
              <a:gd name="connsiteY341" fmla="*/ 277 h 4063"/>
              <a:gd name="connsiteX342" fmla="*/ 3941 w 8663"/>
              <a:gd name="connsiteY342" fmla="*/ 445 h 4063"/>
              <a:gd name="connsiteX343" fmla="*/ 3813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3783 w 8663"/>
              <a:gd name="connsiteY87" fmla="*/ 4063 h 4063"/>
              <a:gd name="connsiteX88" fmla="*/ 3966 w 8663"/>
              <a:gd name="connsiteY88" fmla="*/ 4063 h 4063"/>
              <a:gd name="connsiteX89" fmla="*/ 3966 w 8663"/>
              <a:gd name="connsiteY89" fmla="*/ 3882 h 4063"/>
              <a:gd name="connsiteX90" fmla="*/ 3884 w 8663"/>
              <a:gd name="connsiteY90" fmla="*/ 3882 h 4063"/>
              <a:gd name="connsiteX91" fmla="*/ 3884 w 8663"/>
              <a:gd name="connsiteY91" fmla="*/ 3809 h 4063"/>
              <a:gd name="connsiteX92" fmla="*/ 3964 w 8663"/>
              <a:gd name="connsiteY92" fmla="*/ 3809 h 4063"/>
              <a:gd name="connsiteX93" fmla="*/ 3964 w 8663"/>
              <a:gd name="connsiteY93" fmla="*/ 3597 h 4063"/>
              <a:gd name="connsiteX94" fmla="*/ 3835 w 8663"/>
              <a:gd name="connsiteY94" fmla="*/ 3597 h 4063"/>
              <a:gd name="connsiteX95" fmla="*/ 3835 w 8663"/>
              <a:gd name="connsiteY95" fmla="*/ 3489 h 4063"/>
              <a:gd name="connsiteX96" fmla="*/ 3865 w 8663"/>
              <a:gd name="connsiteY96" fmla="*/ 3489 h 4063"/>
              <a:gd name="connsiteX97" fmla="*/ 3865 w 8663"/>
              <a:gd name="connsiteY97" fmla="*/ 3550 h 4063"/>
              <a:gd name="connsiteX98" fmla="*/ 3949 w 8663"/>
              <a:gd name="connsiteY98" fmla="*/ 3550 h 4063"/>
              <a:gd name="connsiteX99" fmla="*/ 3949 w 8663"/>
              <a:gd name="connsiteY99" fmla="*/ 3468 h 4063"/>
              <a:gd name="connsiteX100" fmla="*/ 3887 w 8663"/>
              <a:gd name="connsiteY100" fmla="*/ 3468 h 4063"/>
              <a:gd name="connsiteX101" fmla="*/ 3887 w 8663"/>
              <a:gd name="connsiteY101" fmla="*/ 3411 h 4063"/>
              <a:gd name="connsiteX102" fmla="*/ 3947 w 8663"/>
              <a:gd name="connsiteY102" fmla="*/ 3411 h 4063"/>
              <a:gd name="connsiteX103" fmla="*/ 3947 w 8663"/>
              <a:gd name="connsiteY103" fmla="*/ 652 h 4063"/>
              <a:gd name="connsiteX104" fmla="*/ 3887 w 8663"/>
              <a:gd name="connsiteY104" fmla="*/ 652 h 4063"/>
              <a:gd name="connsiteX105" fmla="*/ 3887 w 8663"/>
              <a:gd name="connsiteY105" fmla="*/ 596 h 4063"/>
              <a:gd name="connsiteX106" fmla="*/ 3949 w 8663"/>
              <a:gd name="connsiteY106" fmla="*/ 596 h 4063"/>
              <a:gd name="connsiteX107" fmla="*/ 3949 w 8663"/>
              <a:gd name="connsiteY107" fmla="*/ 514 h 4063"/>
              <a:gd name="connsiteX108" fmla="*/ 3865 w 8663"/>
              <a:gd name="connsiteY108" fmla="*/ 514 h 4063"/>
              <a:gd name="connsiteX109" fmla="*/ 3865 w 8663"/>
              <a:gd name="connsiteY109" fmla="*/ 575 h 4063"/>
              <a:gd name="connsiteX110" fmla="*/ 3835 w 8663"/>
              <a:gd name="connsiteY110" fmla="*/ 575 h 4063"/>
              <a:gd name="connsiteX111" fmla="*/ 3835 w 8663"/>
              <a:gd name="connsiteY111" fmla="*/ 467 h 4063"/>
              <a:gd name="connsiteX112" fmla="*/ 3964 w 8663"/>
              <a:gd name="connsiteY112" fmla="*/ 467 h 4063"/>
              <a:gd name="connsiteX113" fmla="*/ 3964 w 8663"/>
              <a:gd name="connsiteY113" fmla="*/ 255 h 4063"/>
              <a:gd name="connsiteX114" fmla="*/ 3884 w 8663"/>
              <a:gd name="connsiteY114" fmla="*/ 255 h 4063"/>
              <a:gd name="connsiteX115" fmla="*/ 3884 w 8663"/>
              <a:gd name="connsiteY115" fmla="*/ 182 h 4063"/>
              <a:gd name="connsiteX116" fmla="*/ 3966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3405 w 8663"/>
              <a:gd name="connsiteY122" fmla="*/ 78 h 4063"/>
              <a:gd name="connsiteX123" fmla="*/ 3405 w 8663"/>
              <a:gd name="connsiteY123" fmla="*/ 37 h 4063"/>
              <a:gd name="connsiteX124" fmla="*/ 3446 w 8663"/>
              <a:gd name="connsiteY124" fmla="*/ 37 h 4063"/>
              <a:gd name="connsiteX125" fmla="*/ 3446 w 8663"/>
              <a:gd name="connsiteY125" fmla="*/ 78 h 4063"/>
              <a:gd name="connsiteX126" fmla="*/ 3405 w 8663"/>
              <a:gd name="connsiteY126" fmla="*/ 78 h 4063"/>
              <a:gd name="connsiteX127" fmla="*/ 3887 w 8663"/>
              <a:gd name="connsiteY127" fmla="*/ 3528 h 4063"/>
              <a:gd name="connsiteX128" fmla="*/ 3887 w 8663"/>
              <a:gd name="connsiteY128" fmla="*/ 3489 h 4063"/>
              <a:gd name="connsiteX129" fmla="*/ 3928 w 8663"/>
              <a:gd name="connsiteY129" fmla="*/ 3489 h 4063"/>
              <a:gd name="connsiteX130" fmla="*/ 3928 w 8663"/>
              <a:gd name="connsiteY130" fmla="*/ 3528 h 4063"/>
              <a:gd name="connsiteX131" fmla="*/ 3887 w 8663"/>
              <a:gd name="connsiteY131" fmla="*/ 3528 h 4063"/>
              <a:gd name="connsiteX132" fmla="*/ 3805 w 8663"/>
              <a:gd name="connsiteY132" fmla="*/ 4042 h 4063"/>
              <a:gd name="connsiteX133" fmla="*/ 3805 w 8663"/>
              <a:gd name="connsiteY133" fmla="*/ 3981 h 4063"/>
              <a:gd name="connsiteX134" fmla="*/ 3884 w 8663"/>
              <a:gd name="connsiteY134" fmla="*/ 3981 h 4063"/>
              <a:gd name="connsiteX135" fmla="*/ 3884 w 8663"/>
              <a:gd name="connsiteY135" fmla="*/ 3904 h 4063"/>
              <a:gd name="connsiteX136" fmla="*/ 3943 w 8663"/>
              <a:gd name="connsiteY136" fmla="*/ 3904 h 4063"/>
              <a:gd name="connsiteX137" fmla="*/ 3943 w 8663"/>
              <a:gd name="connsiteY137" fmla="*/ 4042 h 4063"/>
              <a:gd name="connsiteX138" fmla="*/ 3805 w 8663"/>
              <a:gd name="connsiteY138" fmla="*/ 4042 h 4063"/>
              <a:gd name="connsiteX139" fmla="*/ 3805 w 8663"/>
              <a:gd name="connsiteY139" fmla="*/ 3962 h 4063"/>
              <a:gd name="connsiteX140" fmla="*/ 3805 w 8663"/>
              <a:gd name="connsiteY140" fmla="*/ 3904 h 4063"/>
              <a:gd name="connsiteX141" fmla="*/ 3865 w 8663"/>
              <a:gd name="connsiteY141" fmla="*/ 3904 h 4063"/>
              <a:gd name="connsiteX142" fmla="*/ 3865 w 8663"/>
              <a:gd name="connsiteY142" fmla="*/ 3962 h 4063"/>
              <a:gd name="connsiteX143" fmla="*/ 3805 w 8663"/>
              <a:gd name="connsiteY143" fmla="*/ 3962 h 4063"/>
              <a:gd name="connsiteX144" fmla="*/ 3800 w 8663"/>
              <a:gd name="connsiteY144" fmla="*/ 3787 h 4063"/>
              <a:gd name="connsiteX145" fmla="*/ 3800 w 8663"/>
              <a:gd name="connsiteY145" fmla="*/ 3724 h 4063"/>
              <a:gd name="connsiteX146" fmla="*/ 3865 w 8663"/>
              <a:gd name="connsiteY146" fmla="*/ 3724 h 4063"/>
              <a:gd name="connsiteX147" fmla="*/ 3865 w 8663"/>
              <a:gd name="connsiteY147" fmla="*/ 3787 h 4063"/>
              <a:gd name="connsiteX148" fmla="*/ 3800 w 8663"/>
              <a:gd name="connsiteY148" fmla="*/ 3787 h 4063"/>
              <a:gd name="connsiteX149" fmla="*/ 3865 w 8663"/>
              <a:gd name="connsiteY149" fmla="*/ 3809 h 4063"/>
              <a:gd name="connsiteX150" fmla="*/ 3865 w 8663"/>
              <a:gd name="connsiteY150" fmla="*/ 3880 h 4063"/>
              <a:gd name="connsiteX151" fmla="*/ 3800 w 8663"/>
              <a:gd name="connsiteY151" fmla="*/ 3880 h 4063"/>
              <a:gd name="connsiteX152" fmla="*/ 3800 w 8663"/>
              <a:gd name="connsiteY152" fmla="*/ 3809 h 4063"/>
              <a:gd name="connsiteX153" fmla="*/ 3865 w 8663"/>
              <a:gd name="connsiteY153" fmla="*/ 3809 h 4063"/>
              <a:gd name="connsiteX154" fmla="*/ 3783 w 8663"/>
              <a:gd name="connsiteY154" fmla="*/ 3899 h 4063"/>
              <a:gd name="connsiteX155" fmla="*/ 3783 w 8663"/>
              <a:gd name="connsiteY155" fmla="*/ 3962 h 4063"/>
              <a:gd name="connsiteX156" fmla="*/ 3727 w 8663"/>
              <a:gd name="connsiteY156" fmla="*/ 3962 h 4063"/>
              <a:gd name="connsiteX157" fmla="*/ 3727 w 8663"/>
              <a:gd name="connsiteY157" fmla="*/ 3899 h 4063"/>
              <a:gd name="connsiteX158" fmla="*/ 3783 w 8663"/>
              <a:gd name="connsiteY158" fmla="*/ 3899 h 4063"/>
              <a:gd name="connsiteX159" fmla="*/ 3783 w 8663"/>
              <a:gd name="connsiteY159" fmla="*/ 3809 h 4063"/>
              <a:gd name="connsiteX160" fmla="*/ 3783 w 8663"/>
              <a:gd name="connsiteY160" fmla="*/ 3880 h 4063"/>
              <a:gd name="connsiteX161" fmla="*/ 3727 w 8663"/>
              <a:gd name="connsiteY161" fmla="*/ 3880 h 4063"/>
              <a:gd name="connsiteX162" fmla="*/ 3727 w 8663"/>
              <a:gd name="connsiteY162" fmla="*/ 3809 h 4063"/>
              <a:gd name="connsiteX163" fmla="*/ 3783 w 8663"/>
              <a:gd name="connsiteY163" fmla="*/ 3809 h 4063"/>
              <a:gd name="connsiteX164" fmla="*/ 3405 w 8663"/>
              <a:gd name="connsiteY164" fmla="*/ 4027 h 4063"/>
              <a:gd name="connsiteX165" fmla="*/ 3405 w 8663"/>
              <a:gd name="connsiteY165" fmla="*/ 3986 h 4063"/>
              <a:gd name="connsiteX166" fmla="*/ 3446 w 8663"/>
              <a:gd name="connsiteY166" fmla="*/ 3986 h 4063"/>
              <a:gd name="connsiteX167" fmla="*/ 3446 w 8663"/>
              <a:gd name="connsiteY167" fmla="*/ 4027 h 4063"/>
              <a:gd name="connsiteX168" fmla="*/ 3405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3727 w 8663"/>
              <a:gd name="connsiteY243" fmla="*/ 164 h 4063"/>
              <a:gd name="connsiteX244" fmla="*/ 3727 w 8663"/>
              <a:gd name="connsiteY244" fmla="*/ 102 h 4063"/>
              <a:gd name="connsiteX245" fmla="*/ 3783 w 8663"/>
              <a:gd name="connsiteY245" fmla="*/ 102 h 4063"/>
              <a:gd name="connsiteX246" fmla="*/ 3783 w 8663"/>
              <a:gd name="connsiteY246" fmla="*/ 164 h 4063"/>
              <a:gd name="connsiteX247" fmla="*/ 3727 w 8663"/>
              <a:gd name="connsiteY247" fmla="*/ 164 h 4063"/>
              <a:gd name="connsiteX248" fmla="*/ 3727 w 8663"/>
              <a:gd name="connsiteY248" fmla="*/ 255 h 4063"/>
              <a:gd name="connsiteX249" fmla="*/ 3727 w 8663"/>
              <a:gd name="connsiteY249" fmla="*/ 184 h 4063"/>
              <a:gd name="connsiteX250" fmla="*/ 3783 w 8663"/>
              <a:gd name="connsiteY250" fmla="*/ 184 h 4063"/>
              <a:gd name="connsiteX251" fmla="*/ 3783 w 8663"/>
              <a:gd name="connsiteY251" fmla="*/ 255 h 4063"/>
              <a:gd name="connsiteX252" fmla="*/ 3727 w 8663"/>
              <a:gd name="connsiteY252" fmla="*/ 255 h 4063"/>
              <a:gd name="connsiteX253" fmla="*/ 3865 w 8663"/>
              <a:gd name="connsiteY253" fmla="*/ 596 h 4063"/>
              <a:gd name="connsiteX254" fmla="*/ 3865 w 8663"/>
              <a:gd name="connsiteY254" fmla="*/ 674 h 4063"/>
              <a:gd name="connsiteX255" fmla="*/ 3925 w 8663"/>
              <a:gd name="connsiteY255" fmla="*/ 674 h 4063"/>
              <a:gd name="connsiteX256" fmla="*/ 3925 w 8663"/>
              <a:gd name="connsiteY256" fmla="*/ 3390 h 4063"/>
              <a:gd name="connsiteX257" fmla="*/ 3865 w 8663"/>
              <a:gd name="connsiteY257" fmla="*/ 3390 h 4063"/>
              <a:gd name="connsiteX258" fmla="*/ 3865 w 8663"/>
              <a:gd name="connsiteY258" fmla="*/ 3468 h 4063"/>
              <a:gd name="connsiteX259" fmla="*/ 3813 w 8663"/>
              <a:gd name="connsiteY259" fmla="*/ 3468 h 4063"/>
              <a:gd name="connsiteX260" fmla="*/ 3813 w 8663"/>
              <a:gd name="connsiteY260" fmla="*/ 3619 h 4063"/>
              <a:gd name="connsiteX261" fmla="*/ 3941 w 8663"/>
              <a:gd name="connsiteY261" fmla="*/ 3619 h 4063"/>
              <a:gd name="connsiteX262" fmla="*/ 3941 w 8663"/>
              <a:gd name="connsiteY262" fmla="*/ 3787 h 4063"/>
              <a:gd name="connsiteX263" fmla="*/ 3884 w 8663"/>
              <a:gd name="connsiteY263" fmla="*/ 3787 h 4063"/>
              <a:gd name="connsiteX264" fmla="*/ 3884 w 8663"/>
              <a:gd name="connsiteY264" fmla="*/ 3705 h 4063"/>
              <a:gd name="connsiteX265" fmla="*/ 3783 w 8663"/>
              <a:gd name="connsiteY265" fmla="*/ 3705 h 4063"/>
              <a:gd name="connsiteX266" fmla="*/ 3783 w 8663"/>
              <a:gd name="connsiteY266" fmla="*/ 3787 h 4063"/>
              <a:gd name="connsiteX267" fmla="*/ 3705 w 8663"/>
              <a:gd name="connsiteY267" fmla="*/ 3787 h 4063"/>
              <a:gd name="connsiteX268" fmla="*/ 3705 w 8663"/>
              <a:gd name="connsiteY268" fmla="*/ 3880 h 4063"/>
              <a:gd name="connsiteX269" fmla="*/ 3613 w 8663"/>
              <a:gd name="connsiteY269" fmla="*/ 3880 h 4063"/>
              <a:gd name="connsiteX270" fmla="*/ 3613 w 8663"/>
              <a:gd name="connsiteY270" fmla="*/ 3981 h 4063"/>
              <a:gd name="connsiteX271" fmla="*/ 3705 w 8663"/>
              <a:gd name="connsiteY271" fmla="*/ 3981 h 4063"/>
              <a:gd name="connsiteX272" fmla="*/ 3705 w 8663"/>
              <a:gd name="connsiteY272" fmla="*/ 4040 h 4063"/>
              <a:gd name="connsiteX273" fmla="*/ 3537 w 8663"/>
              <a:gd name="connsiteY273" fmla="*/ 4040 h 4063"/>
              <a:gd name="connsiteX274" fmla="*/ 3537 w 8663"/>
              <a:gd name="connsiteY274" fmla="*/ 3912 h 4063"/>
              <a:gd name="connsiteX275" fmla="*/ 3384 w 8663"/>
              <a:gd name="connsiteY275" fmla="*/ 3912 h 4063"/>
              <a:gd name="connsiteX276" fmla="*/ 3384 w 8663"/>
              <a:gd name="connsiteY276" fmla="*/ 3964 h 4063"/>
              <a:gd name="connsiteX277" fmla="*/ 3308 w 8663"/>
              <a:gd name="connsiteY277" fmla="*/ 3964 h 4063"/>
              <a:gd name="connsiteX278" fmla="*/ 3308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3308 w 8663"/>
              <a:gd name="connsiteY325" fmla="*/ 39 h 4063"/>
              <a:gd name="connsiteX326" fmla="*/ 3308 w 8663"/>
              <a:gd name="connsiteY326" fmla="*/ 100 h 4063"/>
              <a:gd name="connsiteX327" fmla="*/ 3384 w 8663"/>
              <a:gd name="connsiteY327" fmla="*/ 100 h 4063"/>
              <a:gd name="connsiteX328" fmla="*/ 3384 w 8663"/>
              <a:gd name="connsiteY328" fmla="*/ 151 h 4063"/>
              <a:gd name="connsiteX329" fmla="*/ 3537 w 8663"/>
              <a:gd name="connsiteY329" fmla="*/ 151 h 4063"/>
              <a:gd name="connsiteX330" fmla="*/ 3537 w 8663"/>
              <a:gd name="connsiteY330" fmla="*/ 24 h 4063"/>
              <a:gd name="connsiteX331" fmla="*/ 3705 w 8663"/>
              <a:gd name="connsiteY331" fmla="*/ 24 h 4063"/>
              <a:gd name="connsiteX332" fmla="*/ 3705 w 8663"/>
              <a:gd name="connsiteY332" fmla="*/ 82 h 4063"/>
              <a:gd name="connsiteX333" fmla="*/ 3613 w 8663"/>
              <a:gd name="connsiteY333" fmla="*/ 82 h 4063"/>
              <a:gd name="connsiteX334" fmla="*/ 3613 w 8663"/>
              <a:gd name="connsiteY334" fmla="*/ 184 h 4063"/>
              <a:gd name="connsiteX335" fmla="*/ 3705 w 8663"/>
              <a:gd name="connsiteY335" fmla="*/ 184 h 4063"/>
              <a:gd name="connsiteX336" fmla="*/ 3705 w 8663"/>
              <a:gd name="connsiteY336" fmla="*/ 277 h 4063"/>
              <a:gd name="connsiteX337" fmla="*/ 3783 w 8663"/>
              <a:gd name="connsiteY337" fmla="*/ 277 h 4063"/>
              <a:gd name="connsiteX338" fmla="*/ 3783 w 8663"/>
              <a:gd name="connsiteY338" fmla="*/ 359 h 4063"/>
              <a:gd name="connsiteX339" fmla="*/ 3884 w 8663"/>
              <a:gd name="connsiteY339" fmla="*/ 359 h 4063"/>
              <a:gd name="connsiteX340" fmla="*/ 3884 w 8663"/>
              <a:gd name="connsiteY340" fmla="*/ 277 h 4063"/>
              <a:gd name="connsiteX341" fmla="*/ 3941 w 8663"/>
              <a:gd name="connsiteY341" fmla="*/ 277 h 4063"/>
              <a:gd name="connsiteX342" fmla="*/ 3941 w 8663"/>
              <a:gd name="connsiteY342" fmla="*/ 445 h 4063"/>
              <a:gd name="connsiteX343" fmla="*/ 3813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3966 w 8663"/>
              <a:gd name="connsiteY88" fmla="*/ 4063 h 4063"/>
              <a:gd name="connsiteX89" fmla="*/ 3966 w 8663"/>
              <a:gd name="connsiteY89" fmla="*/ 3882 h 4063"/>
              <a:gd name="connsiteX90" fmla="*/ 3884 w 8663"/>
              <a:gd name="connsiteY90" fmla="*/ 3882 h 4063"/>
              <a:gd name="connsiteX91" fmla="*/ 3884 w 8663"/>
              <a:gd name="connsiteY91" fmla="*/ 3809 h 4063"/>
              <a:gd name="connsiteX92" fmla="*/ 3964 w 8663"/>
              <a:gd name="connsiteY92" fmla="*/ 3809 h 4063"/>
              <a:gd name="connsiteX93" fmla="*/ 3964 w 8663"/>
              <a:gd name="connsiteY93" fmla="*/ 3597 h 4063"/>
              <a:gd name="connsiteX94" fmla="*/ 3835 w 8663"/>
              <a:gd name="connsiteY94" fmla="*/ 3597 h 4063"/>
              <a:gd name="connsiteX95" fmla="*/ 3835 w 8663"/>
              <a:gd name="connsiteY95" fmla="*/ 3489 h 4063"/>
              <a:gd name="connsiteX96" fmla="*/ 3865 w 8663"/>
              <a:gd name="connsiteY96" fmla="*/ 3489 h 4063"/>
              <a:gd name="connsiteX97" fmla="*/ 3865 w 8663"/>
              <a:gd name="connsiteY97" fmla="*/ 3550 h 4063"/>
              <a:gd name="connsiteX98" fmla="*/ 3949 w 8663"/>
              <a:gd name="connsiteY98" fmla="*/ 3550 h 4063"/>
              <a:gd name="connsiteX99" fmla="*/ 3949 w 8663"/>
              <a:gd name="connsiteY99" fmla="*/ 3468 h 4063"/>
              <a:gd name="connsiteX100" fmla="*/ 3887 w 8663"/>
              <a:gd name="connsiteY100" fmla="*/ 3468 h 4063"/>
              <a:gd name="connsiteX101" fmla="*/ 3887 w 8663"/>
              <a:gd name="connsiteY101" fmla="*/ 3411 h 4063"/>
              <a:gd name="connsiteX102" fmla="*/ 3947 w 8663"/>
              <a:gd name="connsiteY102" fmla="*/ 3411 h 4063"/>
              <a:gd name="connsiteX103" fmla="*/ 3947 w 8663"/>
              <a:gd name="connsiteY103" fmla="*/ 652 h 4063"/>
              <a:gd name="connsiteX104" fmla="*/ 3887 w 8663"/>
              <a:gd name="connsiteY104" fmla="*/ 652 h 4063"/>
              <a:gd name="connsiteX105" fmla="*/ 3887 w 8663"/>
              <a:gd name="connsiteY105" fmla="*/ 596 h 4063"/>
              <a:gd name="connsiteX106" fmla="*/ 3949 w 8663"/>
              <a:gd name="connsiteY106" fmla="*/ 596 h 4063"/>
              <a:gd name="connsiteX107" fmla="*/ 3949 w 8663"/>
              <a:gd name="connsiteY107" fmla="*/ 514 h 4063"/>
              <a:gd name="connsiteX108" fmla="*/ 3865 w 8663"/>
              <a:gd name="connsiteY108" fmla="*/ 514 h 4063"/>
              <a:gd name="connsiteX109" fmla="*/ 3865 w 8663"/>
              <a:gd name="connsiteY109" fmla="*/ 575 h 4063"/>
              <a:gd name="connsiteX110" fmla="*/ 3835 w 8663"/>
              <a:gd name="connsiteY110" fmla="*/ 575 h 4063"/>
              <a:gd name="connsiteX111" fmla="*/ 3835 w 8663"/>
              <a:gd name="connsiteY111" fmla="*/ 467 h 4063"/>
              <a:gd name="connsiteX112" fmla="*/ 3964 w 8663"/>
              <a:gd name="connsiteY112" fmla="*/ 467 h 4063"/>
              <a:gd name="connsiteX113" fmla="*/ 3964 w 8663"/>
              <a:gd name="connsiteY113" fmla="*/ 255 h 4063"/>
              <a:gd name="connsiteX114" fmla="*/ 3884 w 8663"/>
              <a:gd name="connsiteY114" fmla="*/ 255 h 4063"/>
              <a:gd name="connsiteX115" fmla="*/ 3884 w 8663"/>
              <a:gd name="connsiteY115" fmla="*/ 182 h 4063"/>
              <a:gd name="connsiteX116" fmla="*/ 3966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3405 w 8663"/>
              <a:gd name="connsiteY122" fmla="*/ 78 h 4063"/>
              <a:gd name="connsiteX123" fmla="*/ 3405 w 8663"/>
              <a:gd name="connsiteY123" fmla="*/ 37 h 4063"/>
              <a:gd name="connsiteX124" fmla="*/ 3446 w 8663"/>
              <a:gd name="connsiteY124" fmla="*/ 37 h 4063"/>
              <a:gd name="connsiteX125" fmla="*/ 3446 w 8663"/>
              <a:gd name="connsiteY125" fmla="*/ 78 h 4063"/>
              <a:gd name="connsiteX126" fmla="*/ 3405 w 8663"/>
              <a:gd name="connsiteY126" fmla="*/ 78 h 4063"/>
              <a:gd name="connsiteX127" fmla="*/ 3887 w 8663"/>
              <a:gd name="connsiteY127" fmla="*/ 3528 h 4063"/>
              <a:gd name="connsiteX128" fmla="*/ 3887 w 8663"/>
              <a:gd name="connsiteY128" fmla="*/ 3489 h 4063"/>
              <a:gd name="connsiteX129" fmla="*/ 3928 w 8663"/>
              <a:gd name="connsiteY129" fmla="*/ 3489 h 4063"/>
              <a:gd name="connsiteX130" fmla="*/ 3928 w 8663"/>
              <a:gd name="connsiteY130" fmla="*/ 3528 h 4063"/>
              <a:gd name="connsiteX131" fmla="*/ 3887 w 8663"/>
              <a:gd name="connsiteY131" fmla="*/ 3528 h 4063"/>
              <a:gd name="connsiteX132" fmla="*/ 3805 w 8663"/>
              <a:gd name="connsiteY132" fmla="*/ 4042 h 4063"/>
              <a:gd name="connsiteX133" fmla="*/ 3805 w 8663"/>
              <a:gd name="connsiteY133" fmla="*/ 3981 h 4063"/>
              <a:gd name="connsiteX134" fmla="*/ 3884 w 8663"/>
              <a:gd name="connsiteY134" fmla="*/ 3981 h 4063"/>
              <a:gd name="connsiteX135" fmla="*/ 3884 w 8663"/>
              <a:gd name="connsiteY135" fmla="*/ 3904 h 4063"/>
              <a:gd name="connsiteX136" fmla="*/ 3943 w 8663"/>
              <a:gd name="connsiteY136" fmla="*/ 3904 h 4063"/>
              <a:gd name="connsiteX137" fmla="*/ 3943 w 8663"/>
              <a:gd name="connsiteY137" fmla="*/ 4042 h 4063"/>
              <a:gd name="connsiteX138" fmla="*/ 3805 w 8663"/>
              <a:gd name="connsiteY138" fmla="*/ 4042 h 4063"/>
              <a:gd name="connsiteX139" fmla="*/ 3805 w 8663"/>
              <a:gd name="connsiteY139" fmla="*/ 3962 h 4063"/>
              <a:gd name="connsiteX140" fmla="*/ 3805 w 8663"/>
              <a:gd name="connsiteY140" fmla="*/ 3904 h 4063"/>
              <a:gd name="connsiteX141" fmla="*/ 3865 w 8663"/>
              <a:gd name="connsiteY141" fmla="*/ 3904 h 4063"/>
              <a:gd name="connsiteX142" fmla="*/ 3865 w 8663"/>
              <a:gd name="connsiteY142" fmla="*/ 3962 h 4063"/>
              <a:gd name="connsiteX143" fmla="*/ 3805 w 8663"/>
              <a:gd name="connsiteY143" fmla="*/ 3962 h 4063"/>
              <a:gd name="connsiteX144" fmla="*/ 3800 w 8663"/>
              <a:gd name="connsiteY144" fmla="*/ 3787 h 4063"/>
              <a:gd name="connsiteX145" fmla="*/ 3800 w 8663"/>
              <a:gd name="connsiteY145" fmla="*/ 3724 h 4063"/>
              <a:gd name="connsiteX146" fmla="*/ 3865 w 8663"/>
              <a:gd name="connsiteY146" fmla="*/ 3724 h 4063"/>
              <a:gd name="connsiteX147" fmla="*/ 3865 w 8663"/>
              <a:gd name="connsiteY147" fmla="*/ 3787 h 4063"/>
              <a:gd name="connsiteX148" fmla="*/ 3800 w 8663"/>
              <a:gd name="connsiteY148" fmla="*/ 3787 h 4063"/>
              <a:gd name="connsiteX149" fmla="*/ 3865 w 8663"/>
              <a:gd name="connsiteY149" fmla="*/ 3809 h 4063"/>
              <a:gd name="connsiteX150" fmla="*/ 3865 w 8663"/>
              <a:gd name="connsiteY150" fmla="*/ 3880 h 4063"/>
              <a:gd name="connsiteX151" fmla="*/ 3800 w 8663"/>
              <a:gd name="connsiteY151" fmla="*/ 3880 h 4063"/>
              <a:gd name="connsiteX152" fmla="*/ 3800 w 8663"/>
              <a:gd name="connsiteY152" fmla="*/ 3809 h 4063"/>
              <a:gd name="connsiteX153" fmla="*/ 3865 w 8663"/>
              <a:gd name="connsiteY153" fmla="*/ 3809 h 4063"/>
              <a:gd name="connsiteX154" fmla="*/ 3783 w 8663"/>
              <a:gd name="connsiteY154" fmla="*/ 3899 h 4063"/>
              <a:gd name="connsiteX155" fmla="*/ 3783 w 8663"/>
              <a:gd name="connsiteY155" fmla="*/ 3962 h 4063"/>
              <a:gd name="connsiteX156" fmla="*/ 3727 w 8663"/>
              <a:gd name="connsiteY156" fmla="*/ 3962 h 4063"/>
              <a:gd name="connsiteX157" fmla="*/ 3727 w 8663"/>
              <a:gd name="connsiteY157" fmla="*/ 3899 h 4063"/>
              <a:gd name="connsiteX158" fmla="*/ 3783 w 8663"/>
              <a:gd name="connsiteY158" fmla="*/ 3899 h 4063"/>
              <a:gd name="connsiteX159" fmla="*/ 3783 w 8663"/>
              <a:gd name="connsiteY159" fmla="*/ 3809 h 4063"/>
              <a:gd name="connsiteX160" fmla="*/ 3783 w 8663"/>
              <a:gd name="connsiteY160" fmla="*/ 3880 h 4063"/>
              <a:gd name="connsiteX161" fmla="*/ 3727 w 8663"/>
              <a:gd name="connsiteY161" fmla="*/ 3880 h 4063"/>
              <a:gd name="connsiteX162" fmla="*/ 3727 w 8663"/>
              <a:gd name="connsiteY162" fmla="*/ 3809 h 4063"/>
              <a:gd name="connsiteX163" fmla="*/ 3783 w 8663"/>
              <a:gd name="connsiteY163" fmla="*/ 3809 h 4063"/>
              <a:gd name="connsiteX164" fmla="*/ 3405 w 8663"/>
              <a:gd name="connsiteY164" fmla="*/ 4027 h 4063"/>
              <a:gd name="connsiteX165" fmla="*/ 3405 w 8663"/>
              <a:gd name="connsiteY165" fmla="*/ 3986 h 4063"/>
              <a:gd name="connsiteX166" fmla="*/ 3446 w 8663"/>
              <a:gd name="connsiteY166" fmla="*/ 3986 h 4063"/>
              <a:gd name="connsiteX167" fmla="*/ 3446 w 8663"/>
              <a:gd name="connsiteY167" fmla="*/ 4027 h 4063"/>
              <a:gd name="connsiteX168" fmla="*/ 3405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3727 w 8663"/>
              <a:gd name="connsiteY243" fmla="*/ 164 h 4063"/>
              <a:gd name="connsiteX244" fmla="*/ 3727 w 8663"/>
              <a:gd name="connsiteY244" fmla="*/ 102 h 4063"/>
              <a:gd name="connsiteX245" fmla="*/ 3783 w 8663"/>
              <a:gd name="connsiteY245" fmla="*/ 102 h 4063"/>
              <a:gd name="connsiteX246" fmla="*/ 3783 w 8663"/>
              <a:gd name="connsiteY246" fmla="*/ 164 h 4063"/>
              <a:gd name="connsiteX247" fmla="*/ 3727 w 8663"/>
              <a:gd name="connsiteY247" fmla="*/ 164 h 4063"/>
              <a:gd name="connsiteX248" fmla="*/ 3727 w 8663"/>
              <a:gd name="connsiteY248" fmla="*/ 255 h 4063"/>
              <a:gd name="connsiteX249" fmla="*/ 3727 w 8663"/>
              <a:gd name="connsiteY249" fmla="*/ 184 h 4063"/>
              <a:gd name="connsiteX250" fmla="*/ 3783 w 8663"/>
              <a:gd name="connsiteY250" fmla="*/ 184 h 4063"/>
              <a:gd name="connsiteX251" fmla="*/ 3783 w 8663"/>
              <a:gd name="connsiteY251" fmla="*/ 255 h 4063"/>
              <a:gd name="connsiteX252" fmla="*/ 3727 w 8663"/>
              <a:gd name="connsiteY252" fmla="*/ 255 h 4063"/>
              <a:gd name="connsiteX253" fmla="*/ 3865 w 8663"/>
              <a:gd name="connsiteY253" fmla="*/ 596 h 4063"/>
              <a:gd name="connsiteX254" fmla="*/ 3865 w 8663"/>
              <a:gd name="connsiteY254" fmla="*/ 674 h 4063"/>
              <a:gd name="connsiteX255" fmla="*/ 3925 w 8663"/>
              <a:gd name="connsiteY255" fmla="*/ 674 h 4063"/>
              <a:gd name="connsiteX256" fmla="*/ 3925 w 8663"/>
              <a:gd name="connsiteY256" fmla="*/ 3390 h 4063"/>
              <a:gd name="connsiteX257" fmla="*/ 3865 w 8663"/>
              <a:gd name="connsiteY257" fmla="*/ 3390 h 4063"/>
              <a:gd name="connsiteX258" fmla="*/ 3865 w 8663"/>
              <a:gd name="connsiteY258" fmla="*/ 3468 h 4063"/>
              <a:gd name="connsiteX259" fmla="*/ 3813 w 8663"/>
              <a:gd name="connsiteY259" fmla="*/ 3468 h 4063"/>
              <a:gd name="connsiteX260" fmla="*/ 3813 w 8663"/>
              <a:gd name="connsiteY260" fmla="*/ 3619 h 4063"/>
              <a:gd name="connsiteX261" fmla="*/ 3941 w 8663"/>
              <a:gd name="connsiteY261" fmla="*/ 3619 h 4063"/>
              <a:gd name="connsiteX262" fmla="*/ 3941 w 8663"/>
              <a:gd name="connsiteY262" fmla="*/ 3787 h 4063"/>
              <a:gd name="connsiteX263" fmla="*/ 3884 w 8663"/>
              <a:gd name="connsiteY263" fmla="*/ 3787 h 4063"/>
              <a:gd name="connsiteX264" fmla="*/ 3884 w 8663"/>
              <a:gd name="connsiteY264" fmla="*/ 3705 h 4063"/>
              <a:gd name="connsiteX265" fmla="*/ 3783 w 8663"/>
              <a:gd name="connsiteY265" fmla="*/ 3705 h 4063"/>
              <a:gd name="connsiteX266" fmla="*/ 3783 w 8663"/>
              <a:gd name="connsiteY266" fmla="*/ 3787 h 4063"/>
              <a:gd name="connsiteX267" fmla="*/ 3705 w 8663"/>
              <a:gd name="connsiteY267" fmla="*/ 3787 h 4063"/>
              <a:gd name="connsiteX268" fmla="*/ 3705 w 8663"/>
              <a:gd name="connsiteY268" fmla="*/ 3880 h 4063"/>
              <a:gd name="connsiteX269" fmla="*/ 3613 w 8663"/>
              <a:gd name="connsiteY269" fmla="*/ 3880 h 4063"/>
              <a:gd name="connsiteX270" fmla="*/ 3613 w 8663"/>
              <a:gd name="connsiteY270" fmla="*/ 3981 h 4063"/>
              <a:gd name="connsiteX271" fmla="*/ 3705 w 8663"/>
              <a:gd name="connsiteY271" fmla="*/ 3981 h 4063"/>
              <a:gd name="connsiteX272" fmla="*/ 3705 w 8663"/>
              <a:gd name="connsiteY272" fmla="*/ 4040 h 4063"/>
              <a:gd name="connsiteX273" fmla="*/ 3537 w 8663"/>
              <a:gd name="connsiteY273" fmla="*/ 4040 h 4063"/>
              <a:gd name="connsiteX274" fmla="*/ 3537 w 8663"/>
              <a:gd name="connsiteY274" fmla="*/ 3912 h 4063"/>
              <a:gd name="connsiteX275" fmla="*/ 3384 w 8663"/>
              <a:gd name="connsiteY275" fmla="*/ 3912 h 4063"/>
              <a:gd name="connsiteX276" fmla="*/ 3384 w 8663"/>
              <a:gd name="connsiteY276" fmla="*/ 3964 h 4063"/>
              <a:gd name="connsiteX277" fmla="*/ 3308 w 8663"/>
              <a:gd name="connsiteY277" fmla="*/ 3964 h 4063"/>
              <a:gd name="connsiteX278" fmla="*/ 3308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3308 w 8663"/>
              <a:gd name="connsiteY325" fmla="*/ 39 h 4063"/>
              <a:gd name="connsiteX326" fmla="*/ 3308 w 8663"/>
              <a:gd name="connsiteY326" fmla="*/ 100 h 4063"/>
              <a:gd name="connsiteX327" fmla="*/ 3384 w 8663"/>
              <a:gd name="connsiteY327" fmla="*/ 100 h 4063"/>
              <a:gd name="connsiteX328" fmla="*/ 3384 w 8663"/>
              <a:gd name="connsiteY328" fmla="*/ 151 h 4063"/>
              <a:gd name="connsiteX329" fmla="*/ 3537 w 8663"/>
              <a:gd name="connsiteY329" fmla="*/ 151 h 4063"/>
              <a:gd name="connsiteX330" fmla="*/ 3537 w 8663"/>
              <a:gd name="connsiteY330" fmla="*/ 24 h 4063"/>
              <a:gd name="connsiteX331" fmla="*/ 3705 w 8663"/>
              <a:gd name="connsiteY331" fmla="*/ 24 h 4063"/>
              <a:gd name="connsiteX332" fmla="*/ 3705 w 8663"/>
              <a:gd name="connsiteY332" fmla="*/ 82 h 4063"/>
              <a:gd name="connsiteX333" fmla="*/ 3613 w 8663"/>
              <a:gd name="connsiteY333" fmla="*/ 82 h 4063"/>
              <a:gd name="connsiteX334" fmla="*/ 3613 w 8663"/>
              <a:gd name="connsiteY334" fmla="*/ 184 h 4063"/>
              <a:gd name="connsiteX335" fmla="*/ 3705 w 8663"/>
              <a:gd name="connsiteY335" fmla="*/ 184 h 4063"/>
              <a:gd name="connsiteX336" fmla="*/ 3705 w 8663"/>
              <a:gd name="connsiteY336" fmla="*/ 277 h 4063"/>
              <a:gd name="connsiteX337" fmla="*/ 3783 w 8663"/>
              <a:gd name="connsiteY337" fmla="*/ 277 h 4063"/>
              <a:gd name="connsiteX338" fmla="*/ 3783 w 8663"/>
              <a:gd name="connsiteY338" fmla="*/ 359 h 4063"/>
              <a:gd name="connsiteX339" fmla="*/ 3884 w 8663"/>
              <a:gd name="connsiteY339" fmla="*/ 359 h 4063"/>
              <a:gd name="connsiteX340" fmla="*/ 3884 w 8663"/>
              <a:gd name="connsiteY340" fmla="*/ 277 h 4063"/>
              <a:gd name="connsiteX341" fmla="*/ 3941 w 8663"/>
              <a:gd name="connsiteY341" fmla="*/ 277 h 4063"/>
              <a:gd name="connsiteX342" fmla="*/ 3941 w 8663"/>
              <a:gd name="connsiteY342" fmla="*/ 445 h 4063"/>
              <a:gd name="connsiteX343" fmla="*/ 3813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3966 w 8663"/>
              <a:gd name="connsiteY89" fmla="*/ 3882 h 4063"/>
              <a:gd name="connsiteX90" fmla="*/ 3884 w 8663"/>
              <a:gd name="connsiteY90" fmla="*/ 3882 h 4063"/>
              <a:gd name="connsiteX91" fmla="*/ 3884 w 8663"/>
              <a:gd name="connsiteY91" fmla="*/ 3809 h 4063"/>
              <a:gd name="connsiteX92" fmla="*/ 3964 w 8663"/>
              <a:gd name="connsiteY92" fmla="*/ 3809 h 4063"/>
              <a:gd name="connsiteX93" fmla="*/ 3964 w 8663"/>
              <a:gd name="connsiteY93" fmla="*/ 3597 h 4063"/>
              <a:gd name="connsiteX94" fmla="*/ 3835 w 8663"/>
              <a:gd name="connsiteY94" fmla="*/ 3597 h 4063"/>
              <a:gd name="connsiteX95" fmla="*/ 3835 w 8663"/>
              <a:gd name="connsiteY95" fmla="*/ 3489 h 4063"/>
              <a:gd name="connsiteX96" fmla="*/ 3865 w 8663"/>
              <a:gd name="connsiteY96" fmla="*/ 3489 h 4063"/>
              <a:gd name="connsiteX97" fmla="*/ 3865 w 8663"/>
              <a:gd name="connsiteY97" fmla="*/ 3550 h 4063"/>
              <a:gd name="connsiteX98" fmla="*/ 3949 w 8663"/>
              <a:gd name="connsiteY98" fmla="*/ 3550 h 4063"/>
              <a:gd name="connsiteX99" fmla="*/ 3949 w 8663"/>
              <a:gd name="connsiteY99" fmla="*/ 3468 h 4063"/>
              <a:gd name="connsiteX100" fmla="*/ 3887 w 8663"/>
              <a:gd name="connsiteY100" fmla="*/ 3468 h 4063"/>
              <a:gd name="connsiteX101" fmla="*/ 3887 w 8663"/>
              <a:gd name="connsiteY101" fmla="*/ 3411 h 4063"/>
              <a:gd name="connsiteX102" fmla="*/ 3947 w 8663"/>
              <a:gd name="connsiteY102" fmla="*/ 3411 h 4063"/>
              <a:gd name="connsiteX103" fmla="*/ 3947 w 8663"/>
              <a:gd name="connsiteY103" fmla="*/ 652 h 4063"/>
              <a:gd name="connsiteX104" fmla="*/ 3887 w 8663"/>
              <a:gd name="connsiteY104" fmla="*/ 652 h 4063"/>
              <a:gd name="connsiteX105" fmla="*/ 3887 w 8663"/>
              <a:gd name="connsiteY105" fmla="*/ 596 h 4063"/>
              <a:gd name="connsiteX106" fmla="*/ 3949 w 8663"/>
              <a:gd name="connsiteY106" fmla="*/ 596 h 4063"/>
              <a:gd name="connsiteX107" fmla="*/ 3949 w 8663"/>
              <a:gd name="connsiteY107" fmla="*/ 514 h 4063"/>
              <a:gd name="connsiteX108" fmla="*/ 3865 w 8663"/>
              <a:gd name="connsiteY108" fmla="*/ 514 h 4063"/>
              <a:gd name="connsiteX109" fmla="*/ 3865 w 8663"/>
              <a:gd name="connsiteY109" fmla="*/ 575 h 4063"/>
              <a:gd name="connsiteX110" fmla="*/ 3835 w 8663"/>
              <a:gd name="connsiteY110" fmla="*/ 575 h 4063"/>
              <a:gd name="connsiteX111" fmla="*/ 3835 w 8663"/>
              <a:gd name="connsiteY111" fmla="*/ 467 h 4063"/>
              <a:gd name="connsiteX112" fmla="*/ 3964 w 8663"/>
              <a:gd name="connsiteY112" fmla="*/ 467 h 4063"/>
              <a:gd name="connsiteX113" fmla="*/ 3964 w 8663"/>
              <a:gd name="connsiteY113" fmla="*/ 255 h 4063"/>
              <a:gd name="connsiteX114" fmla="*/ 3884 w 8663"/>
              <a:gd name="connsiteY114" fmla="*/ 255 h 4063"/>
              <a:gd name="connsiteX115" fmla="*/ 3884 w 8663"/>
              <a:gd name="connsiteY115" fmla="*/ 182 h 4063"/>
              <a:gd name="connsiteX116" fmla="*/ 3966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3405 w 8663"/>
              <a:gd name="connsiteY122" fmla="*/ 78 h 4063"/>
              <a:gd name="connsiteX123" fmla="*/ 3405 w 8663"/>
              <a:gd name="connsiteY123" fmla="*/ 37 h 4063"/>
              <a:gd name="connsiteX124" fmla="*/ 3446 w 8663"/>
              <a:gd name="connsiteY124" fmla="*/ 37 h 4063"/>
              <a:gd name="connsiteX125" fmla="*/ 3446 w 8663"/>
              <a:gd name="connsiteY125" fmla="*/ 78 h 4063"/>
              <a:gd name="connsiteX126" fmla="*/ 3405 w 8663"/>
              <a:gd name="connsiteY126" fmla="*/ 78 h 4063"/>
              <a:gd name="connsiteX127" fmla="*/ 3887 w 8663"/>
              <a:gd name="connsiteY127" fmla="*/ 3528 h 4063"/>
              <a:gd name="connsiteX128" fmla="*/ 3887 w 8663"/>
              <a:gd name="connsiteY128" fmla="*/ 3489 h 4063"/>
              <a:gd name="connsiteX129" fmla="*/ 3928 w 8663"/>
              <a:gd name="connsiteY129" fmla="*/ 3489 h 4063"/>
              <a:gd name="connsiteX130" fmla="*/ 3928 w 8663"/>
              <a:gd name="connsiteY130" fmla="*/ 3528 h 4063"/>
              <a:gd name="connsiteX131" fmla="*/ 3887 w 8663"/>
              <a:gd name="connsiteY131" fmla="*/ 3528 h 4063"/>
              <a:gd name="connsiteX132" fmla="*/ 3805 w 8663"/>
              <a:gd name="connsiteY132" fmla="*/ 4042 h 4063"/>
              <a:gd name="connsiteX133" fmla="*/ 3805 w 8663"/>
              <a:gd name="connsiteY133" fmla="*/ 3981 h 4063"/>
              <a:gd name="connsiteX134" fmla="*/ 3884 w 8663"/>
              <a:gd name="connsiteY134" fmla="*/ 3981 h 4063"/>
              <a:gd name="connsiteX135" fmla="*/ 3884 w 8663"/>
              <a:gd name="connsiteY135" fmla="*/ 3904 h 4063"/>
              <a:gd name="connsiteX136" fmla="*/ 3943 w 8663"/>
              <a:gd name="connsiteY136" fmla="*/ 3904 h 4063"/>
              <a:gd name="connsiteX137" fmla="*/ 3943 w 8663"/>
              <a:gd name="connsiteY137" fmla="*/ 4042 h 4063"/>
              <a:gd name="connsiteX138" fmla="*/ 3805 w 8663"/>
              <a:gd name="connsiteY138" fmla="*/ 4042 h 4063"/>
              <a:gd name="connsiteX139" fmla="*/ 3805 w 8663"/>
              <a:gd name="connsiteY139" fmla="*/ 3962 h 4063"/>
              <a:gd name="connsiteX140" fmla="*/ 3805 w 8663"/>
              <a:gd name="connsiteY140" fmla="*/ 3904 h 4063"/>
              <a:gd name="connsiteX141" fmla="*/ 3865 w 8663"/>
              <a:gd name="connsiteY141" fmla="*/ 3904 h 4063"/>
              <a:gd name="connsiteX142" fmla="*/ 3865 w 8663"/>
              <a:gd name="connsiteY142" fmla="*/ 3962 h 4063"/>
              <a:gd name="connsiteX143" fmla="*/ 3805 w 8663"/>
              <a:gd name="connsiteY143" fmla="*/ 3962 h 4063"/>
              <a:gd name="connsiteX144" fmla="*/ 3800 w 8663"/>
              <a:gd name="connsiteY144" fmla="*/ 3787 h 4063"/>
              <a:gd name="connsiteX145" fmla="*/ 3800 w 8663"/>
              <a:gd name="connsiteY145" fmla="*/ 3724 h 4063"/>
              <a:gd name="connsiteX146" fmla="*/ 3865 w 8663"/>
              <a:gd name="connsiteY146" fmla="*/ 3724 h 4063"/>
              <a:gd name="connsiteX147" fmla="*/ 3865 w 8663"/>
              <a:gd name="connsiteY147" fmla="*/ 3787 h 4063"/>
              <a:gd name="connsiteX148" fmla="*/ 3800 w 8663"/>
              <a:gd name="connsiteY148" fmla="*/ 3787 h 4063"/>
              <a:gd name="connsiteX149" fmla="*/ 3865 w 8663"/>
              <a:gd name="connsiteY149" fmla="*/ 3809 h 4063"/>
              <a:gd name="connsiteX150" fmla="*/ 3865 w 8663"/>
              <a:gd name="connsiteY150" fmla="*/ 3880 h 4063"/>
              <a:gd name="connsiteX151" fmla="*/ 3800 w 8663"/>
              <a:gd name="connsiteY151" fmla="*/ 3880 h 4063"/>
              <a:gd name="connsiteX152" fmla="*/ 3800 w 8663"/>
              <a:gd name="connsiteY152" fmla="*/ 3809 h 4063"/>
              <a:gd name="connsiteX153" fmla="*/ 3865 w 8663"/>
              <a:gd name="connsiteY153" fmla="*/ 3809 h 4063"/>
              <a:gd name="connsiteX154" fmla="*/ 3783 w 8663"/>
              <a:gd name="connsiteY154" fmla="*/ 3899 h 4063"/>
              <a:gd name="connsiteX155" fmla="*/ 3783 w 8663"/>
              <a:gd name="connsiteY155" fmla="*/ 3962 h 4063"/>
              <a:gd name="connsiteX156" fmla="*/ 3727 w 8663"/>
              <a:gd name="connsiteY156" fmla="*/ 3962 h 4063"/>
              <a:gd name="connsiteX157" fmla="*/ 3727 w 8663"/>
              <a:gd name="connsiteY157" fmla="*/ 3899 h 4063"/>
              <a:gd name="connsiteX158" fmla="*/ 3783 w 8663"/>
              <a:gd name="connsiteY158" fmla="*/ 3899 h 4063"/>
              <a:gd name="connsiteX159" fmla="*/ 3783 w 8663"/>
              <a:gd name="connsiteY159" fmla="*/ 3809 h 4063"/>
              <a:gd name="connsiteX160" fmla="*/ 3783 w 8663"/>
              <a:gd name="connsiteY160" fmla="*/ 3880 h 4063"/>
              <a:gd name="connsiteX161" fmla="*/ 3727 w 8663"/>
              <a:gd name="connsiteY161" fmla="*/ 3880 h 4063"/>
              <a:gd name="connsiteX162" fmla="*/ 3727 w 8663"/>
              <a:gd name="connsiteY162" fmla="*/ 3809 h 4063"/>
              <a:gd name="connsiteX163" fmla="*/ 3783 w 8663"/>
              <a:gd name="connsiteY163" fmla="*/ 3809 h 4063"/>
              <a:gd name="connsiteX164" fmla="*/ 3405 w 8663"/>
              <a:gd name="connsiteY164" fmla="*/ 4027 h 4063"/>
              <a:gd name="connsiteX165" fmla="*/ 3405 w 8663"/>
              <a:gd name="connsiteY165" fmla="*/ 3986 h 4063"/>
              <a:gd name="connsiteX166" fmla="*/ 3446 w 8663"/>
              <a:gd name="connsiteY166" fmla="*/ 3986 h 4063"/>
              <a:gd name="connsiteX167" fmla="*/ 3446 w 8663"/>
              <a:gd name="connsiteY167" fmla="*/ 4027 h 4063"/>
              <a:gd name="connsiteX168" fmla="*/ 3405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3727 w 8663"/>
              <a:gd name="connsiteY243" fmla="*/ 164 h 4063"/>
              <a:gd name="connsiteX244" fmla="*/ 3727 w 8663"/>
              <a:gd name="connsiteY244" fmla="*/ 102 h 4063"/>
              <a:gd name="connsiteX245" fmla="*/ 3783 w 8663"/>
              <a:gd name="connsiteY245" fmla="*/ 102 h 4063"/>
              <a:gd name="connsiteX246" fmla="*/ 3783 w 8663"/>
              <a:gd name="connsiteY246" fmla="*/ 164 h 4063"/>
              <a:gd name="connsiteX247" fmla="*/ 3727 w 8663"/>
              <a:gd name="connsiteY247" fmla="*/ 164 h 4063"/>
              <a:gd name="connsiteX248" fmla="*/ 3727 w 8663"/>
              <a:gd name="connsiteY248" fmla="*/ 255 h 4063"/>
              <a:gd name="connsiteX249" fmla="*/ 3727 w 8663"/>
              <a:gd name="connsiteY249" fmla="*/ 184 h 4063"/>
              <a:gd name="connsiteX250" fmla="*/ 3783 w 8663"/>
              <a:gd name="connsiteY250" fmla="*/ 184 h 4063"/>
              <a:gd name="connsiteX251" fmla="*/ 3783 w 8663"/>
              <a:gd name="connsiteY251" fmla="*/ 255 h 4063"/>
              <a:gd name="connsiteX252" fmla="*/ 3727 w 8663"/>
              <a:gd name="connsiteY252" fmla="*/ 255 h 4063"/>
              <a:gd name="connsiteX253" fmla="*/ 3865 w 8663"/>
              <a:gd name="connsiteY253" fmla="*/ 596 h 4063"/>
              <a:gd name="connsiteX254" fmla="*/ 3865 w 8663"/>
              <a:gd name="connsiteY254" fmla="*/ 674 h 4063"/>
              <a:gd name="connsiteX255" fmla="*/ 3925 w 8663"/>
              <a:gd name="connsiteY255" fmla="*/ 674 h 4063"/>
              <a:gd name="connsiteX256" fmla="*/ 3925 w 8663"/>
              <a:gd name="connsiteY256" fmla="*/ 3390 h 4063"/>
              <a:gd name="connsiteX257" fmla="*/ 3865 w 8663"/>
              <a:gd name="connsiteY257" fmla="*/ 3390 h 4063"/>
              <a:gd name="connsiteX258" fmla="*/ 3865 w 8663"/>
              <a:gd name="connsiteY258" fmla="*/ 3468 h 4063"/>
              <a:gd name="connsiteX259" fmla="*/ 3813 w 8663"/>
              <a:gd name="connsiteY259" fmla="*/ 3468 h 4063"/>
              <a:gd name="connsiteX260" fmla="*/ 3813 w 8663"/>
              <a:gd name="connsiteY260" fmla="*/ 3619 h 4063"/>
              <a:gd name="connsiteX261" fmla="*/ 3941 w 8663"/>
              <a:gd name="connsiteY261" fmla="*/ 3619 h 4063"/>
              <a:gd name="connsiteX262" fmla="*/ 3941 w 8663"/>
              <a:gd name="connsiteY262" fmla="*/ 3787 h 4063"/>
              <a:gd name="connsiteX263" fmla="*/ 3884 w 8663"/>
              <a:gd name="connsiteY263" fmla="*/ 3787 h 4063"/>
              <a:gd name="connsiteX264" fmla="*/ 3884 w 8663"/>
              <a:gd name="connsiteY264" fmla="*/ 3705 h 4063"/>
              <a:gd name="connsiteX265" fmla="*/ 3783 w 8663"/>
              <a:gd name="connsiteY265" fmla="*/ 3705 h 4063"/>
              <a:gd name="connsiteX266" fmla="*/ 3783 w 8663"/>
              <a:gd name="connsiteY266" fmla="*/ 3787 h 4063"/>
              <a:gd name="connsiteX267" fmla="*/ 3705 w 8663"/>
              <a:gd name="connsiteY267" fmla="*/ 3787 h 4063"/>
              <a:gd name="connsiteX268" fmla="*/ 3705 w 8663"/>
              <a:gd name="connsiteY268" fmla="*/ 3880 h 4063"/>
              <a:gd name="connsiteX269" fmla="*/ 3613 w 8663"/>
              <a:gd name="connsiteY269" fmla="*/ 3880 h 4063"/>
              <a:gd name="connsiteX270" fmla="*/ 3613 w 8663"/>
              <a:gd name="connsiteY270" fmla="*/ 3981 h 4063"/>
              <a:gd name="connsiteX271" fmla="*/ 3705 w 8663"/>
              <a:gd name="connsiteY271" fmla="*/ 3981 h 4063"/>
              <a:gd name="connsiteX272" fmla="*/ 3705 w 8663"/>
              <a:gd name="connsiteY272" fmla="*/ 4040 h 4063"/>
              <a:gd name="connsiteX273" fmla="*/ 3537 w 8663"/>
              <a:gd name="connsiteY273" fmla="*/ 4040 h 4063"/>
              <a:gd name="connsiteX274" fmla="*/ 3537 w 8663"/>
              <a:gd name="connsiteY274" fmla="*/ 3912 h 4063"/>
              <a:gd name="connsiteX275" fmla="*/ 3384 w 8663"/>
              <a:gd name="connsiteY275" fmla="*/ 3912 h 4063"/>
              <a:gd name="connsiteX276" fmla="*/ 3384 w 8663"/>
              <a:gd name="connsiteY276" fmla="*/ 3964 h 4063"/>
              <a:gd name="connsiteX277" fmla="*/ 3308 w 8663"/>
              <a:gd name="connsiteY277" fmla="*/ 3964 h 4063"/>
              <a:gd name="connsiteX278" fmla="*/ 3308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3308 w 8663"/>
              <a:gd name="connsiteY325" fmla="*/ 39 h 4063"/>
              <a:gd name="connsiteX326" fmla="*/ 3308 w 8663"/>
              <a:gd name="connsiteY326" fmla="*/ 100 h 4063"/>
              <a:gd name="connsiteX327" fmla="*/ 3384 w 8663"/>
              <a:gd name="connsiteY327" fmla="*/ 100 h 4063"/>
              <a:gd name="connsiteX328" fmla="*/ 3384 w 8663"/>
              <a:gd name="connsiteY328" fmla="*/ 151 h 4063"/>
              <a:gd name="connsiteX329" fmla="*/ 3537 w 8663"/>
              <a:gd name="connsiteY329" fmla="*/ 151 h 4063"/>
              <a:gd name="connsiteX330" fmla="*/ 3537 w 8663"/>
              <a:gd name="connsiteY330" fmla="*/ 24 h 4063"/>
              <a:gd name="connsiteX331" fmla="*/ 3705 w 8663"/>
              <a:gd name="connsiteY331" fmla="*/ 24 h 4063"/>
              <a:gd name="connsiteX332" fmla="*/ 3705 w 8663"/>
              <a:gd name="connsiteY332" fmla="*/ 82 h 4063"/>
              <a:gd name="connsiteX333" fmla="*/ 3613 w 8663"/>
              <a:gd name="connsiteY333" fmla="*/ 82 h 4063"/>
              <a:gd name="connsiteX334" fmla="*/ 3613 w 8663"/>
              <a:gd name="connsiteY334" fmla="*/ 184 h 4063"/>
              <a:gd name="connsiteX335" fmla="*/ 3705 w 8663"/>
              <a:gd name="connsiteY335" fmla="*/ 184 h 4063"/>
              <a:gd name="connsiteX336" fmla="*/ 3705 w 8663"/>
              <a:gd name="connsiteY336" fmla="*/ 277 h 4063"/>
              <a:gd name="connsiteX337" fmla="*/ 3783 w 8663"/>
              <a:gd name="connsiteY337" fmla="*/ 277 h 4063"/>
              <a:gd name="connsiteX338" fmla="*/ 3783 w 8663"/>
              <a:gd name="connsiteY338" fmla="*/ 359 h 4063"/>
              <a:gd name="connsiteX339" fmla="*/ 3884 w 8663"/>
              <a:gd name="connsiteY339" fmla="*/ 359 h 4063"/>
              <a:gd name="connsiteX340" fmla="*/ 3884 w 8663"/>
              <a:gd name="connsiteY340" fmla="*/ 277 h 4063"/>
              <a:gd name="connsiteX341" fmla="*/ 3941 w 8663"/>
              <a:gd name="connsiteY341" fmla="*/ 277 h 4063"/>
              <a:gd name="connsiteX342" fmla="*/ 3941 w 8663"/>
              <a:gd name="connsiteY342" fmla="*/ 445 h 4063"/>
              <a:gd name="connsiteX343" fmla="*/ 3813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3884 w 8663"/>
              <a:gd name="connsiteY90" fmla="*/ 3882 h 4063"/>
              <a:gd name="connsiteX91" fmla="*/ 3884 w 8663"/>
              <a:gd name="connsiteY91" fmla="*/ 3809 h 4063"/>
              <a:gd name="connsiteX92" fmla="*/ 3964 w 8663"/>
              <a:gd name="connsiteY92" fmla="*/ 3809 h 4063"/>
              <a:gd name="connsiteX93" fmla="*/ 3964 w 8663"/>
              <a:gd name="connsiteY93" fmla="*/ 3597 h 4063"/>
              <a:gd name="connsiteX94" fmla="*/ 3835 w 8663"/>
              <a:gd name="connsiteY94" fmla="*/ 3597 h 4063"/>
              <a:gd name="connsiteX95" fmla="*/ 3835 w 8663"/>
              <a:gd name="connsiteY95" fmla="*/ 3489 h 4063"/>
              <a:gd name="connsiteX96" fmla="*/ 3865 w 8663"/>
              <a:gd name="connsiteY96" fmla="*/ 3489 h 4063"/>
              <a:gd name="connsiteX97" fmla="*/ 3865 w 8663"/>
              <a:gd name="connsiteY97" fmla="*/ 3550 h 4063"/>
              <a:gd name="connsiteX98" fmla="*/ 3949 w 8663"/>
              <a:gd name="connsiteY98" fmla="*/ 3550 h 4063"/>
              <a:gd name="connsiteX99" fmla="*/ 3949 w 8663"/>
              <a:gd name="connsiteY99" fmla="*/ 3468 h 4063"/>
              <a:gd name="connsiteX100" fmla="*/ 3887 w 8663"/>
              <a:gd name="connsiteY100" fmla="*/ 3468 h 4063"/>
              <a:gd name="connsiteX101" fmla="*/ 3887 w 8663"/>
              <a:gd name="connsiteY101" fmla="*/ 3411 h 4063"/>
              <a:gd name="connsiteX102" fmla="*/ 3947 w 8663"/>
              <a:gd name="connsiteY102" fmla="*/ 3411 h 4063"/>
              <a:gd name="connsiteX103" fmla="*/ 3947 w 8663"/>
              <a:gd name="connsiteY103" fmla="*/ 652 h 4063"/>
              <a:gd name="connsiteX104" fmla="*/ 3887 w 8663"/>
              <a:gd name="connsiteY104" fmla="*/ 652 h 4063"/>
              <a:gd name="connsiteX105" fmla="*/ 3887 w 8663"/>
              <a:gd name="connsiteY105" fmla="*/ 596 h 4063"/>
              <a:gd name="connsiteX106" fmla="*/ 3949 w 8663"/>
              <a:gd name="connsiteY106" fmla="*/ 596 h 4063"/>
              <a:gd name="connsiteX107" fmla="*/ 3949 w 8663"/>
              <a:gd name="connsiteY107" fmla="*/ 514 h 4063"/>
              <a:gd name="connsiteX108" fmla="*/ 3865 w 8663"/>
              <a:gd name="connsiteY108" fmla="*/ 514 h 4063"/>
              <a:gd name="connsiteX109" fmla="*/ 3865 w 8663"/>
              <a:gd name="connsiteY109" fmla="*/ 575 h 4063"/>
              <a:gd name="connsiteX110" fmla="*/ 3835 w 8663"/>
              <a:gd name="connsiteY110" fmla="*/ 575 h 4063"/>
              <a:gd name="connsiteX111" fmla="*/ 3835 w 8663"/>
              <a:gd name="connsiteY111" fmla="*/ 467 h 4063"/>
              <a:gd name="connsiteX112" fmla="*/ 3964 w 8663"/>
              <a:gd name="connsiteY112" fmla="*/ 467 h 4063"/>
              <a:gd name="connsiteX113" fmla="*/ 3964 w 8663"/>
              <a:gd name="connsiteY113" fmla="*/ 255 h 4063"/>
              <a:gd name="connsiteX114" fmla="*/ 3884 w 8663"/>
              <a:gd name="connsiteY114" fmla="*/ 255 h 4063"/>
              <a:gd name="connsiteX115" fmla="*/ 3884 w 8663"/>
              <a:gd name="connsiteY115" fmla="*/ 182 h 4063"/>
              <a:gd name="connsiteX116" fmla="*/ 3966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3405 w 8663"/>
              <a:gd name="connsiteY122" fmla="*/ 78 h 4063"/>
              <a:gd name="connsiteX123" fmla="*/ 3405 w 8663"/>
              <a:gd name="connsiteY123" fmla="*/ 37 h 4063"/>
              <a:gd name="connsiteX124" fmla="*/ 3446 w 8663"/>
              <a:gd name="connsiteY124" fmla="*/ 37 h 4063"/>
              <a:gd name="connsiteX125" fmla="*/ 3446 w 8663"/>
              <a:gd name="connsiteY125" fmla="*/ 78 h 4063"/>
              <a:gd name="connsiteX126" fmla="*/ 3405 w 8663"/>
              <a:gd name="connsiteY126" fmla="*/ 78 h 4063"/>
              <a:gd name="connsiteX127" fmla="*/ 3887 w 8663"/>
              <a:gd name="connsiteY127" fmla="*/ 3528 h 4063"/>
              <a:gd name="connsiteX128" fmla="*/ 3887 w 8663"/>
              <a:gd name="connsiteY128" fmla="*/ 3489 h 4063"/>
              <a:gd name="connsiteX129" fmla="*/ 3928 w 8663"/>
              <a:gd name="connsiteY129" fmla="*/ 3489 h 4063"/>
              <a:gd name="connsiteX130" fmla="*/ 3928 w 8663"/>
              <a:gd name="connsiteY130" fmla="*/ 3528 h 4063"/>
              <a:gd name="connsiteX131" fmla="*/ 3887 w 8663"/>
              <a:gd name="connsiteY131" fmla="*/ 3528 h 4063"/>
              <a:gd name="connsiteX132" fmla="*/ 3805 w 8663"/>
              <a:gd name="connsiteY132" fmla="*/ 4042 h 4063"/>
              <a:gd name="connsiteX133" fmla="*/ 3805 w 8663"/>
              <a:gd name="connsiteY133" fmla="*/ 3981 h 4063"/>
              <a:gd name="connsiteX134" fmla="*/ 3884 w 8663"/>
              <a:gd name="connsiteY134" fmla="*/ 3981 h 4063"/>
              <a:gd name="connsiteX135" fmla="*/ 3884 w 8663"/>
              <a:gd name="connsiteY135" fmla="*/ 3904 h 4063"/>
              <a:gd name="connsiteX136" fmla="*/ 3943 w 8663"/>
              <a:gd name="connsiteY136" fmla="*/ 3904 h 4063"/>
              <a:gd name="connsiteX137" fmla="*/ 3943 w 8663"/>
              <a:gd name="connsiteY137" fmla="*/ 4042 h 4063"/>
              <a:gd name="connsiteX138" fmla="*/ 3805 w 8663"/>
              <a:gd name="connsiteY138" fmla="*/ 4042 h 4063"/>
              <a:gd name="connsiteX139" fmla="*/ 3805 w 8663"/>
              <a:gd name="connsiteY139" fmla="*/ 3962 h 4063"/>
              <a:gd name="connsiteX140" fmla="*/ 3805 w 8663"/>
              <a:gd name="connsiteY140" fmla="*/ 3904 h 4063"/>
              <a:gd name="connsiteX141" fmla="*/ 3865 w 8663"/>
              <a:gd name="connsiteY141" fmla="*/ 3904 h 4063"/>
              <a:gd name="connsiteX142" fmla="*/ 3865 w 8663"/>
              <a:gd name="connsiteY142" fmla="*/ 3962 h 4063"/>
              <a:gd name="connsiteX143" fmla="*/ 3805 w 8663"/>
              <a:gd name="connsiteY143" fmla="*/ 3962 h 4063"/>
              <a:gd name="connsiteX144" fmla="*/ 3800 w 8663"/>
              <a:gd name="connsiteY144" fmla="*/ 3787 h 4063"/>
              <a:gd name="connsiteX145" fmla="*/ 3800 w 8663"/>
              <a:gd name="connsiteY145" fmla="*/ 3724 h 4063"/>
              <a:gd name="connsiteX146" fmla="*/ 3865 w 8663"/>
              <a:gd name="connsiteY146" fmla="*/ 3724 h 4063"/>
              <a:gd name="connsiteX147" fmla="*/ 3865 w 8663"/>
              <a:gd name="connsiteY147" fmla="*/ 3787 h 4063"/>
              <a:gd name="connsiteX148" fmla="*/ 3800 w 8663"/>
              <a:gd name="connsiteY148" fmla="*/ 3787 h 4063"/>
              <a:gd name="connsiteX149" fmla="*/ 3865 w 8663"/>
              <a:gd name="connsiteY149" fmla="*/ 3809 h 4063"/>
              <a:gd name="connsiteX150" fmla="*/ 3865 w 8663"/>
              <a:gd name="connsiteY150" fmla="*/ 3880 h 4063"/>
              <a:gd name="connsiteX151" fmla="*/ 3800 w 8663"/>
              <a:gd name="connsiteY151" fmla="*/ 3880 h 4063"/>
              <a:gd name="connsiteX152" fmla="*/ 3800 w 8663"/>
              <a:gd name="connsiteY152" fmla="*/ 3809 h 4063"/>
              <a:gd name="connsiteX153" fmla="*/ 3865 w 8663"/>
              <a:gd name="connsiteY153" fmla="*/ 3809 h 4063"/>
              <a:gd name="connsiteX154" fmla="*/ 3783 w 8663"/>
              <a:gd name="connsiteY154" fmla="*/ 3899 h 4063"/>
              <a:gd name="connsiteX155" fmla="*/ 3783 w 8663"/>
              <a:gd name="connsiteY155" fmla="*/ 3962 h 4063"/>
              <a:gd name="connsiteX156" fmla="*/ 3727 w 8663"/>
              <a:gd name="connsiteY156" fmla="*/ 3962 h 4063"/>
              <a:gd name="connsiteX157" fmla="*/ 3727 w 8663"/>
              <a:gd name="connsiteY157" fmla="*/ 3899 h 4063"/>
              <a:gd name="connsiteX158" fmla="*/ 3783 w 8663"/>
              <a:gd name="connsiteY158" fmla="*/ 3899 h 4063"/>
              <a:gd name="connsiteX159" fmla="*/ 3783 w 8663"/>
              <a:gd name="connsiteY159" fmla="*/ 3809 h 4063"/>
              <a:gd name="connsiteX160" fmla="*/ 3783 w 8663"/>
              <a:gd name="connsiteY160" fmla="*/ 3880 h 4063"/>
              <a:gd name="connsiteX161" fmla="*/ 3727 w 8663"/>
              <a:gd name="connsiteY161" fmla="*/ 3880 h 4063"/>
              <a:gd name="connsiteX162" fmla="*/ 3727 w 8663"/>
              <a:gd name="connsiteY162" fmla="*/ 3809 h 4063"/>
              <a:gd name="connsiteX163" fmla="*/ 3783 w 8663"/>
              <a:gd name="connsiteY163" fmla="*/ 3809 h 4063"/>
              <a:gd name="connsiteX164" fmla="*/ 3405 w 8663"/>
              <a:gd name="connsiteY164" fmla="*/ 4027 h 4063"/>
              <a:gd name="connsiteX165" fmla="*/ 3405 w 8663"/>
              <a:gd name="connsiteY165" fmla="*/ 3986 h 4063"/>
              <a:gd name="connsiteX166" fmla="*/ 3446 w 8663"/>
              <a:gd name="connsiteY166" fmla="*/ 3986 h 4063"/>
              <a:gd name="connsiteX167" fmla="*/ 3446 w 8663"/>
              <a:gd name="connsiteY167" fmla="*/ 4027 h 4063"/>
              <a:gd name="connsiteX168" fmla="*/ 3405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3727 w 8663"/>
              <a:gd name="connsiteY243" fmla="*/ 164 h 4063"/>
              <a:gd name="connsiteX244" fmla="*/ 3727 w 8663"/>
              <a:gd name="connsiteY244" fmla="*/ 102 h 4063"/>
              <a:gd name="connsiteX245" fmla="*/ 3783 w 8663"/>
              <a:gd name="connsiteY245" fmla="*/ 102 h 4063"/>
              <a:gd name="connsiteX246" fmla="*/ 3783 w 8663"/>
              <a:gd name="connsiteY246" fmla="*/ 164 h 4063"/>
              <a:gd name="connsiteX247" fmla="*/ 3727 w 8663"/>
              <a:gd name="connsiteY247" fmla="*/ 164 h 4063"/>
              <a:gd name="connsiteX248" fmla="*/ 3727 w 8663"/>
              <a:gd name="connsiteY248" fmla="*/ 255 h 4063"/>
              <a:gd name="connsiteX249" fmla="*/ 3727 w 8663"/>
              <a:gd name="connsiteY249" fmla="*/ 184 h 4063"/>
              <a:gd name="connsiteX250" fmla="*/ 3783 w 8663"/>
              <a:gd name="connsiteY250" fmla="*/ 184 h 4063"/>
              <a:gd name="connsiteX251" fmla="*/ 3783 w 8663"/>
              <a:gd name="connsiteY251" fmla="*/ 255 h 4063"/>
              <a:gd name="connsiteX252" fmla="*/ 3727 w 8663"/>
              <a:gd name="connsiteY252" fmla="*/ 255 h 4063"/>
              <a:gd name="connsiteX253" fmla="*/ 3865 w 8663"/>
              <a:gd name="connsiteY253" fmla="*/ 596 h 4063"/>
              <a:gd name="connsiteX254" fmla="*/ 3865 w 8663"/>
              <a:gd name="connsiteY254" fmla="*/ 674 h 4063"/>
              <a:gd name="connsiteX255" fmla="*/ 3925 w 8663"/>
              <a:gd name="connsiteY255" fmla="*/ 674 h 4063"/>
              <a:gd name="connsiteX256" fmla="*/ 3925 w 8663"/>
              <a:gd name="connsiteY256" fmla="*/ 3390 h 4063"/>
              <a:gd name="connsiteX257" fmla="*/ 3865 w 8663"/>
              <a:gd name="connsiteY257" fmla="*/ 3390 h 4063"/>
              <a:gd name="connsiteX258" fmla="*/ 3865 w 8663"/>
              <a:gd name="connsiteY258" fmla="*/ 3468 h 4063"/>
              <a:gd name="connsiteX259" fmla="*/ 3813 w 8663"/>
              <a:gd name="connsiteY259" fmla="*/ 3468 h 4063"/>
              <a:gd name="connsiteX260" fmla="*/ 3813 w 8663"/>
              <a:gd name="connsiteY260" fmla="*/ 3619 h 4063"/>
              <a:gd name="connsiteX261" fmla="*/ 3941 w 8663"/>
              <a:gd name="connsiteY261" fmla="*/ 3619 h 4063"/>
              <a:gd name="connsiteX262" fmla="*/ 3941 w 8663"/>
              <a:gd name="connsiteY262" fmla="*/ 3787 h 4063"/>
              <a:gd name="connsiteX263" fmla="*/ 3884 w 8663"/>
              <a:gd name="connsiteY263" fmla="*/ 3787 h 4063"/>
              <a:gd name="connsiteX264" fmla="*/ 3884 w 8663"/>
              <a:gd name="connsiteY264" fmla="*/ 3705 h 4063"/>
              <a:gd name="connsiteX265" fmla="*/ 3783 w 8663"/>
              <a:gd name="connsiteY265" fmla="*/ 3705 h 4063"/>
              <a:gd name="connsiteX266" fmla="*/ 3783 w 8663"/>
              <a:gd name="connsiteY266" fmla="*/ 3787 h 4063"/>
              <a:gd name="connsiteX267" fmla="*/ 3705 w 8663"/>
              <a:gd name="connsiteY267" fmla="*/ 3787 h 4063"/>
              <a:gd name="connsiteX268" fmla="*/ 3705 w 8663"/>
              <a:gd name="connsiteY268" fmla="*/ 3880 h 4063"/>
              <a:gd name="connsiteX269" fmla="*/ 3613 w 8663"/>
              <a:gd name="connsiteY269" fmla="*/ 3880 h 4063"/>
              <a:gd name="connsiteX270" fmla="*/ 3613 w 8663"/>
              <a:gd name="connsiteY270" fmla="*/ 3981 h 4063"/>
              <a:gd name="connsiteX271" fmla="*/ 3705 w 8663"/>
              <a:gd name="connsiteY271" fmla="*/ 3981 h 4063"/>
              <a:gd name="connsiteX272" fmla="*/ 3705 w 8663"/>
              <a:gd name="connsiteY272" fmla="*/ 4040 h 4063"/>
              <a:gd name="connsiteX273" fmla="*/ 3537 w 8663"/>
              <a:gd name="connsiteY273" fmla="*/ 4040 h 4063"/>
              <a:gd name="connsiteX274" fmla="*/ 3537 w 8663"/>
              <a:gd name="connsiteY274" fmla="*/ 3912 h 4063"/>
              <a:gd name="connsiteX275" fmla="*/ 3384 w 8663"/>
              <a:gd name="connsiteY275" fmla="*/ 3912 h 4063"/>
              <a:gd name="connsiteX276" fmla="*/ 3384 w 8663"/>
              <a:gd name="connsiteY276" fmla="*/ 3964 h 4063"/>
              <a:gd name="connsiteX277" fmla="*/ 3308 w 8663"/>
              <a:gd name="connsiteY277" fmla="*/ 3964 h 4063"/>
              <a:gd name="connsiteX278" fmla="*/ 3308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3308 w 8663"/>
              <a:gd name="connsiteY325" fmla="*/ 39 h 4063"/>
              <a:gd name="connsiteX326" fmla="*/ 3308 w 8663"/>
              <a:gd name="connsiteY326" fmla="*/ 100 h 4063"/>
              <a:gd name="connsiteX327" fmla="*/ 3384 w 8663"/>
              <a:gd name="connsiteY327" fmla="*/ 100 h 4063"/>
              <a:gd name="connsiteX328" fmla="*/ 3384 w 8663"/>
              <a:gd name="connsiteY328" fmla="*/ 151 h 4063"/>
              <a:gd name="connsiteX329" fmla="*/ 3537 w 8663"/>
              <a:gd name="connsiteY329" fmla="*/ 151 h 4063"/>
              <a:gd name="connsiteX330" fmla="*/ 3537 w 8663"/>
              <a:gd name="connsiteY330" fmla="*/ 24 h 4063"/>
              <a:gd name="connsiteX331" fmla="*/ 3705 w 8663"/>
              <a:gd name="connsiteY331" fmla="*/ 24 h 4063"/>
              <a:gd name="connsiteX332" fmla="*/ 3705 w 8663"/>
              <a:gd name="connsiteY332" fmla="*/ 82 h 4063"/>
              <a:gd name="connsiteX333" fmla="*/ 3613 w 8663"/>
              <a:gd name="connsiteY333" fmla="*/ 82 h 4063"/>
              <a:gd name="connsiteX334" fmla="*/ 3613 w 8663"/>
              <a:gd name="connsiteY334" fmla="*/ 184 h 4063"/>
              <a:gd name="connsiteX335" fmla="*/ 3705 w 8663"/>
              <a:gd name="connsiteY335" fmla="*/ 184 h 4063"/>
              <a:gd name="connsiteX336" fmla="*/ 3705 w 8663"/>
              <a:gd name="connsiteY336" fmla="*/ 277 h 4063"/>
              <a:gd name="connsiteX337" fmla="*/ 3783 w 8663"/>
              <a:gd name="connsiteY337" fmla="*/ 277 h 4063"/>
              <a:gd name="connsiteX338" fmla="*/ 3783 w 8663"/>
              <a:gd name="connsiteY338" fmla="*/ 359 h 4063"/>
              <a:gd name="connsiteX339" fmla="*/ 3884 w 8663"/>
              <a:gd name="connsiteY339" fmla="*/ 359 h 4063"/>
              <a:gd name="connsiteX340" fmla="*/ 3884 w 8663"/>
              <a:gd name="connsiteY340" fmla="*/ 277 h 4063"/>
              <a:gd name="connsiteX341" fmla="*/ 3941 w 8663"/>
              <a:gd name="connsiteY341" fmla="*/ 277 h 4063"/>
              <a:gd name="connsiteX342" fmla="*/ 3941 w 8663"/>
              <a:gd name="connsiteY342" fmla="*/ 445 h 4063"/>
              <a:gd name="connsiteX343" fmla="*/ 3813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3884 w 8663"/>
              <a:gd name="connsiteY91" fmla="*/ 3809 h 4063"/>
              <a:gd name="connsiteX92" fmla="*/ 3964 w 8663"/>
              <a:gd name="connsiteY92" fmla="*/ 3809 h 4063"/>
              <a:gd name="connsiteX93" fmla="*/ 3964 w 8663"/>
              <a:gd name="connsiteY93" fmla="*/ 3597 h 4063"/>
              <a:gd name="connsiteX94" fmla="*/ 3835 w 8663"/>
              <a:gd name="connsiteY94" fmla="*/ 3597 h 4063"/>
              <a:gd name="connsiteX95" fmla="*/ 3835 w 8663"/>
              <a:gd name="connsiteY95" fmla="*/ 3489 h 4063"/>
              <a:gd name="connsiteX96" fmla="*/ 3865 w 8663"/>
              <a:gd name="connsiteY96" fmla="*/ 3489 h 4063"/>
              <a:gd name="connsiteX97" fmla="*/ 3865 w 8663"/>
              <a:gd name="connsiteY97" fmla="*/ 3550 h 4063"/>
              <a:gd name="connsiteX98" fmla="*/ 3949 w 8663"/>
              <a:gd name="connsiteY98" fmla="*/ 3550 h 4063"/>
              <a:gd name="connsiteX99" fmla="*/ 3949 w 8663"/>
              <a:gd name="connsiteY99" fmla="*/ 3468 h 4063"/>
              <a:gd name="connsiteX100" fmla="*/ 3887 w 8663"/>
              <a:gd name="connsiteY100" fmla="*/ 3468 h 4063"/>
              <a:gd name="connsiteX101" fmla="*/ 3887 w 8663"/>
              <a:gd name="connsiteY101" fmla="*/ 3411 h 4063"/>
              <a:gd name="connsiteX102" fmla="*/ 3947 w 8663"/>
              <a:gd name="connsiteY102" fmla="*/ 3411 h 4063"/>
              <a:gd name="connsiteX103" fmla="*/ 3947 w 8663"/>
              <a:gd name="connsiteY103" fmla="*/ 652 h 4063"/>
              <a:gd name="connsiteX104" fmla="*/ 3887 w 8663"/>
              <a:gd name="connsiteY104" fmla="*/ 652 h 4063"/>
              <a:gd name="connsiteX105" fmla="*/ 3887 w 8663"/>
              <a:gd name="connsiteY105" fmla="*/ 596 h 4063"/>
              <a:gd name="connsiteX106" fmla="*/ 3949 w 8663"/>
              <a:gd name="connsiteY106" fmla="*/ 596 h 4063"/>
              <a:gd name="connsiteX107" fmla="*/ 3949 w 8663"/>
              <a:gd name="connsiteY107" fmla="*/ 514 h 4063"/>
              <a:gd name="connsiteX108" fmla="*/ 3865 w 8663"/>
              <a:gd name="connsiteY108" fmla="*/ 514 h 4063"/>
              <a:gd name="connsiteX109" fmla="*/ 3865 w 8663"/>
              <a:gd name="connsiteY109" fmla="*/ 575 h 4063"/>
              <a:gd name="connsiteX110" fmla="*/ 3835 w 8663"/>
              <a:gd name="connsiteY110" fmla="*/ 575 h 4063"/>
              <a:gd name="connsiteX111" fmla="*/ 3835 w 8663"/>
              <a:gd name="connsiteY111" fmla="*/ 467 h 4063"/>
              <a:gd name="connsiteX112" fmla="*/ 3964 w 8663"/>
              <a:gd name="connsiteY112" fmla="*/ 467 h 4063"/>
              <a:gd name="connsiteX113" fmla="*/ 3964 w 8663"/>
              <a:gd name="connsiteY113" fmla="*/ 255 h 4063"/>
              <a:gd name="connsiteX114" fmla="*/ 3884 w 8663"/>
              <a:gd name="connsiteY114" fmla="*/ 255 h 4063"/>
              <a:gd name="connsiteX115" fmla="*/ 3884 w 8663"/>
              <a:gd name="connsiteY115" fmla="*/ 182 h 4063"/>
              <a:gd name="connsiteX116" fmla="*/ 3966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3405 w 8663"/>
              <a:gd name="connsiteY122" fmla="*/ 78 h 4063"/>
              <a:gd name="connsiteX123" fmla="*/ 3405 w 8663"/>
              <a:gd name="connsiteY123" fmla="*/ 37 h 4063"/>
              <a:gd name="connsiteX124" fmla="*/ 3446 w 8663"/>
              <a:gd name="connsiteY124" fmla="*/ 37 h 4063"/>
              <a:gd name="connsiteX125" fmla="*/ 3446 w 8663"/>
              <a:gd name="connsiteY125" fmla="*/ 78 h 4063"/>
              <a:gd name="connsiteX126" fmla="*/ 3405 w 8663"/>
              <a:gd name="connsiteY126" fmla="*/ 78 h 4063"/>
              <a:gd name="connsiteX127" fmla="*/ 3887 w 8663"/>
              <a:gd name="connsiteY127" fmla="*/ 3528 h 4063"/>
              <a:gd name="connsiteX128" fmla="*/ 3887 w 8663"/>
              <a:gd name="connsiteY128" fmla="*/ 3489 h 4063"/>
              <a:gd name="connsiteX129" fmla="*/ 3928 w 8663"/>
              <a:gd name="connsiteY129" fmla="*/ 3489 h 4063"/>
              <a:gd name="connsiteX130" fmla="*/ 3928 w 8663"/>
              <a:gd name="connsiteY130" fmla="*/ 3528 h 4063"/>
              <a:gd name="connsiteX131" fmla="*/ 3887 w 8663"/>
              <a:gd name="connsiteY131" fmla="*/ 3528 h 4063"/>
              <a:gd name="connsiteX132" fmla="*/ 3805 w 8663"/>
              <a:gd name="connsiteY132" fmla="*/ 4042 h 4063"/>
              <a:gd name="connsiteX133" fmla="*/ 3805 w 8663"/>
              <a:gd name="connsiteY133" fmla="*/ 3981 h 4063"/>
              <a:gd name="connsiteX134" fmla="*/ 3884 w 8663"/>
              <a:gd name="connsiteY134" fmla="*/ 3981 h 4063"/>
              <a:gd name="connsiteX135" fmla="*/ 3884 w 8663"/>
              <a:gd name="connsiteY135" fmla="*/ 3904 h 4063"/>
              <a:gd name="connsiteX136" fmla="*/ 3943 w 8663"/>
              <a:gd name="connsiteY136" fmla="*/ 3904 h 4063"/>
              <a:gd name="connsiteX137" fmla="*/ 3943 w 8663"/>
              <a:gd name="connsiteY137" fmla="*/ 4042 h 4063"/>
              <a:gd name="connsiteX138" fmla="*/ 3805 w 8663"/>
              <a:gd name="connsiteY138" fmla="*/ 4042 h 4063"/>
              <a:gd name="connsiteX139" fmla="*/ 3805 w 8663"/>
              <a:gd name="connsiteY139" fmla="*/ 3962 h 4063"/>
              <a:gd name="connsiteX140" fmla="*/ 3805 w 8663"/>
              <a:gd name="connsiteY140" fmla="*/ 3904 h 4063"/>
              <a:gd name="connsiteX141" fmla="*/ 3865 w 8663"/>
              <a:gd name="connsiteY141" fmla="*/ 3904 h 4063"/>
              <a:gd name="connsiteX142" fmla="*/ 3865 w 8663"/>
              <a:gd name="connsiteY142" fmla="*/ 3962 h 4063"/>
              <a:gd name="connsiteX143" fmla="*/ 3805 w 8663"/>
              <a:gd name="connsiteY143" fmla="*/ 3962 h 4063"/>
              <a:gd name="connsiteX144" fmla="*/ 3800 w 8663"/>
              <a:gd name="connsiteY144" fmla="*/ 3787 h 4063"/>
              <a:gd name="connsiteX145" fmla="*/ 3800 w 8663"/>
              <a:gd name="connsiteY145" fmla="*/ 3724 h 4063"/>
              <a:gd name="connsiteX146" fmla="*/ 3865 w 8663"/>
              <a:gd name="connsiteY146" fmla="*/ 3724 h 4063"/>
              <a:gd name="connsiteX147" fmla="*/ 3865 w 8663"/>
              <a:gd name="connsiteY147" fmla="*/ 3787 h 4063"/>
              <a:gd name="connsiteX148" fmla="*/ 3800 w 8663"/>
              <a:gd name="connsiteY148" fmla="*/ 3787 h 4063"/>
              <a:gd name="connsiteX149" fmla="*/ 3865 w 8663"/>
              <a:gd name="connsiteY149" fmla="*/ 3809 h 4063"/>
              <a:gd name="connsiteX150" fmla="*/ 3865 w 8663"/>
              <a:gd name="connsiteY150" fmla="*/ 3880 h 4063"/>
              <a:gd name="connsiteX151" fmla="*/ 3800 w 8663"/>
              <a:gd name="connsiteY151" fmla="*/ 3880 h 4063"/>
              <a:gd name="connsiteX152" fmla="*/ 3800 w 8663"/>
              <a:gd name="connsiteY152" fmla="*/ 3809 h 4063"/>
              <a:gd name="connsiteX153" fmla="*/ 3865 w 8663"/>
              <a:gd name="connsiteY153" fmla="*/ 3809 h 4063"/>
              <a:gd name="connsiteX154" fmla="*/ 3783 w 8663"/>
              <a:gd name="connsiteY154" fmla="*/ 3899 h 4063"/>
              <a:gd name="connsiteX155" fmla="*/ 3783 w 8663"/>
              <a:gd name="connsiteY155" fmla="*/ 3962 h 4063"/>
              <a:gd name="connsiteX156" fmla="*/ 3727 w 8663"/>
              <a:gd name="connsiteY156" fmla="*/ 3962 h 4063"/>
              <a:gd name="connsiteX157" fmla="*/ 3727 w 8663"/>
              <a:gd name="connsiteY157" fmla="*/ 3899 h 4063"/>
              <a:gd name="connsiteX158" fmla="*/ 3783 w 8663"/>
              <a:gd name="connsiteY158" fmla="*/ 3899 h 4063"/>
              <a:gd name="connsiteX159" fmla="*/ 3783 w 8663"/>
              <a:gd name="connsiteY159" fmla="*/ 3809 h 4063"/>
              <a:gd name="connsiteX160" fmla="*/ 3783 w 8663"/>
              <a:gd name="connsiteY160" fmla="*/ 3880 h 4063"/>
              <a:gd name="connsiteX161" fmla="*/ 3727 w 8663"/>
              <a:gd name="connsiteY161" fmla="*/ 3880 h 4063"/>
              <a:gd name="connsiteX162" fmla="*/ 3727 w 8663"/>
              <a:gd name="connsiteY162" fmla="*/ 3809 h 4063"/>
              <a:gd name="connsiteX163" fmla="*/ 3783 w 8663"/>
              <a:gd name="connsiteY163" fmla="*/ 3809 h 4063"/>
              <a:gd name="connsiteX164" fmla="*/ 3405 w 8663"/>
              <a:gd name="connsiteY164" fmla="*/ 4027 h 4063"/>
              <a:gd name="connsiteX165" fmla="*/ 3405 w 8663"/>
              <a:gd name="connsiteY165" fmla="*/ 3986 h 4063"/>
              <a:gd name="connsiteX166" fmla="*/ 3446 w 8663"/>
              <a:gd name="connsiteY166" fmla="*/ 3986 h 4063"/>
              <a:gd name="connsiteX167" fmla="*/ 3446 w 8663"/>
              <a:gd name="connsiteY167" fmla="*/ 4027 h 4063"/>
              <a:gd name="connsiteX168" fmla="*/ 3405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3727 w 8663"/>
              <a:gd name="connsiteY243" fmla="*/ 164 h 4063"/>
              <a:gd name="connsiteX244" fmla="*/ 3727 w 8663"/>
              <a:gd name="connsiteY244" fmla="*/ 102 h 4063"/>
              <a:gd name="connsiteX245" fmla="*/ 3783 w 8663"/>
              <a:gd name="connsiteY245" fmla="*/ 102 h 4063"/>
              <a:gd name="connsiteX246" fmla="*/ 3783 w 8663"/>
              <a:gd name="connsiteY246" fmla="*/ 164 h 4063"/>
              <a:gd name="connsiteX247" fmla="*/ 3727 w 8663"/>
              <a:gd name="connsiteY247" fmla="*/ 164 h 4063"/>
              <a:gd name="connsiteX248" fmla="*/ 3727 w 8663"/>
              <a:gd name="connsiteY248" fmla="*/ 255 h 4063"/>
              <a:gd name="connsiteX249" fmla="*/ 3727 w 8663"/>
              <a:gd name="connsiteY249" fmla="*/ 184 h 4063"/>
              <a:gd name="connsiteX250" fmla="*/ 3783 w 8663"/>
              <a:gd name="connsiteY250" fmla="*/ 184 h 4063"/>
              <a:gd name="connsiteX251" fmla="*/ 3783 w 8663"/>
              <a:gd name="connsiteY251" fmla="*/ 255 h 4063"/>
              <a:gd name="connsiteX252" fmla="*/ 3727 w 8663"/>
              <a:gd name="connsiteY252" fmla="*/ 255 h 4063"/>
              <a:gd name="connsiteX253" fmla="*/ 3865 w 8663"/>
              <a:gd name="connsiteY253" fmla="*/ 596 h 4063"/>
              <a:gd name="connsiteX254" fmla="*/ 3865 w 8663"/>
              <a:gd name="connsiteY254" fmla="*/ 674 h 4063"/>
              <a:gd name="connsiteX255" fmla="*/ 3925 w 8663"/>
              <a:gd name="connsiteY255" fmla="*/ 674 h 4063"/>
              <a:gd name="connsiteX256" fmla="*/ 3925 w 8663"/>
              <a:gd name="connsiteY256" fmla="*/ 3390 h 4063"/>
              <a:gd name="connsiteX257" fmla="*/ 3865 w 8663"/>
              <a:gd name="connsiteY257" fmla="*/ 3390 h 4063"/>
              <a:gd name="connsiteX258" fmla="*/ 3865 w 8663"/>
              <a:gd name="connsiteY258" fmla="*/ 3468 h 4063"/>
              <a:gd name="connsiteX259" fmla="*/ 3813 w 8663"/>
              <a:gd name="connsiteY259" fmla="*/ 3468 h 4063"/>
              <a:gd name="connsiteX260" fmla="*/ 3813 w 8663"/>
              <a:gd name="connsiteY260" fmla="*/ 3619 h 4063"/>
              <a:gd name="connsiteX261" fmla="*/ 3941 w 8663"/>
              <a:gd name="connsiteY261" fmla="*/ 3619 h 4063"/>
              <a:gd name="connsiteX262" fmla="*/ 3941 w 8663"/>
              <a:gd name="connsiteY262" fmla="*/ 3787 h 4063"/>
              <a:gd name="connsiteX263" fmla="*/ 3884 w 8663"/>
              <a:gd name="connsiteY263" fmla="*/ 3787 h 4063"/>
              <a:gd name="connsiteX264" fmla="*/ 3884 w 8663"/>
              <a:gd name="connsiteY264" fmla="*/ 3705 h 4063"/>
              <a:gd name="connsiteX265" fmla="*/ 3783 w 8663"/>
              <a:gd name="connsiteY265" fmla="*/ 3705 h 4063"/>
              <a:gd name="connsiteX266" fmla="*/ 3783 w 8663"/>
              <a:gd name="connsiteY266" fmla="*/ 3787 h 4063"/>
              <a:gd name="connsiteX267" fmla="*/ 3705 w 8663"/>
              <a:gd name="connsiteY267" fmla="*/ 3787 h 4063"/>
              <a:gd name="connsiteX268" fmla="*/ 3705 w 8663"/>
              <a:gd name="connsiteY268" fmla="*/ 3880 h 4063"/>
              <a:gd name="connsiteX269" fmla="*/ 3613 w 8663"/>
              <a:gd name="connsiteY269" fmla="*/ 3880 h 4063"/>
              <a:gd name="connsiteX270" fmla="*/ 3613 w 8663"/>
              <a:gd name="connsiteY270" fmla="*/ 3981 h 4063"/>
              <a:gd name="connsiteX271" fmla="*/ 3705 w 8663"/>
              <a:gd name="connsiteY271" fmla="*/ 3981 h 4063"/>
              <a:gd name="connsiteX272" fmla="*/ 3705 w 8663"/>
              <a:gd name="connsiteY272" fmla="*/ 4040 h 4063"/>
              <a:gd name="connsiteX273" fmla="*/ 3537 w 8663"/>
              <a:gd name="connsiteY273" fmla="*/ 4040 h 4063"/>
              <a:gd name="connsiteX274" fmla="*/ 3537 w 8663"/>
              <a:gd name="connsiteY274" fmla="*/ 3912 h 4063"/>
              <a:gd name="connsiteX275" fmla="*/ 3384 w 8663"/>
              <a:gd name="connsiteY275" fmla="*/ 3912 h 4063"/>
              <a:gd name="connsiteX276" fmla="*/ 3384 w 8663"/>
              <a:gd name="connsiteY276" fmla="*/ 3964 h 4063"/>
              <a:gd name="connsiteX277" fmla="*/ 3308 w 8663"/>
              <a:gd name="connsiteY277" fmla="*/ 3964 h 4063"/>
              <a:gd name="connsiteX278" fmla="*/ 3308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3308 w 8663"/>
              <a:gd name="connsiteY325" fmla="*/ 39 h 4063"/>
              <a:gd name="connsiteX326" fmla="*/ 3308 w 8663"/>
              <a:gd name="connsiteY326" fmla="*/ 100 h 4063"/>
              <a:gd name="connsiteX327" fmla="*/ 3384 w 8663"/>
              <a:gd name="connsiteY327" fmla="*/ 100 h 4063"/>
              <a:gd name="connsiteX328" fmla="*/ 3384 w 8663"/>
              <a:gd name="connsiteY328" fmla="*/ 151 h 4063"/>
              <a:gd name="connsiteX329" fmla="*/ 3537 w 8663"/>
              <a:gd name="connsiteY329" fmla="*/ 151 h 4063"/>
              <a:gd name="connsiteX330" fmla="*/ 3537 w 8663"/>
              <a:gd name="connsiteY330" fmla="*/ 24 h 4063"/>
              <a:gd name="connsiteX331" fmla="*/ 3705 w 8663"/>
              <a:gd name="connsiteY331" fmla="*/ 24 h 4063"/>
              <a:gd name="connsiteX332" fmla="*/ 3705 w 8663"/>
              <a:gd name="connsiteY332" fmla="*/ 82 h 4063"/>
              <a:gd name="connsiteX333" fmla="*/ 3613 w 8663"/>
              <a:gd name="connsiteY333" fmla="*/ 82 h 4063"/>
              <a:gd name="connsiteX334" fmla="*/ 3613 w 8663"/>
              <a:gd name="connsiteY334" fmla="*/ 184 h 4063"/>
              <a:gd name="connsiteX335" fmla="*/ 3705 w 8663"/>
              <a:gd name="connsiteY335" fmla="*/ 184 h 4063"/>
              <a:gd name="connsiteX336" fmla="*/ 3705 w 8663"/>
              <a:gd name="connsiteY336" fmla="*/ 277 h 4063"/>
              <a:gd name="connsiteX337" fmla="*/ 3783 w 8663"/>
              <a:gd name="connsiteY337" fmla="*/ 277 h 4063"/>
              <a:gd name="connsiteX338" fmla="*/ 3783 w 8663"/>
              <a:gd name="connsiteY338" fmla="*/ 359 h 4063"/>
              <a:gd name="connsiteX339" fmla="*/ 3884 w 8663"/>
              <a:gd name="connsiteY339" fmla="*/ 359 h 4063"/>
              <a:gd name="connsiteX340" fmla="*/ 3884 w 8663"/>
              <a:gd name="connsiteY340" fmla="*/ 277 h 4063"/>
              <a:gd name="connsiteX341" fmla="*/ 3941 w 8663"/>
              <a:gd name="connsiteY341" fmla="*/ 277 h 4063"/>
              <a:gd name="connsiteX342" fmla="*/ 3941 w 8663"/>
              <a:gd name="connsiteY342" fmla="*/ 445 h 4063"/>
              <a:gd name="connsiteX343" fmla="*/ 3813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3964 w 8663"/>
              <a:gd name="connsiteY92" fmla="*/ 3809 h 4063"/>
              <a:gd name="connsiteX93" fmla="*/ 3964 w 8663"/>
              <a:gd name="connsiteY93" fmla="*/ 3597 h 4063"/>
              <a:gd name="connsiteX94" fmla="*/ 3835 w 8663"/>
              <a:gd name="connsiteY94" fmla="*/ 3597 h 4063"/>
              <a:gd name="connsiteX95" fmla="*/ 3835 w 8663"/>
              <a:gd name="connsiteY95" fmla="*/ 3489 h 4063"/>
              <a:gd name="connsiteX96" fmla="*/ 3865 w 8663"/>
              <a:gd name="connsiteY96" fmla="*/ 3489 h 4063"/>
              <a:gd name="connsiteX97" fmla="*/ 3865 w 8663"/>
              <a:gd name="connsiteY97" fmla="*/ 3550 h 4063"/>
              <a:gd name="connsiteX98" fmla="*/ 3949 w 8663"/>
              <a:gd name="connsiteY98" fmla="*/ 3550 h 4063"/>
              <a:gd name="connsiteX99" fmla="*/ 3949 w 8663"/>
              <a:gd name="connsiteY99" fmla="*/ 3468 h 4063"/>
              <a:gd name="connsiteX100" fmla="*/ 3887 w 8663"/>
              <a:gd name="connsiteY100" fmla="*/ 3468 h 4063"/>
              <a:gd name="connsiteX101" fmla="*/ 3887 w 8663"/>
              <a:gd name="connsiteY101" fmla="*/ 3411 h 4063"/>
              <a:gd name="connsiteX102" fmla="*/ 3947 w 8663"/>
              <a:gd name="connsiteY102" fmla="*/ 3411 h 4063"/>
              <a:gd name="connsiteX103" fmla="*/ 3947 w 8663"/>
              <a:gd name="connsiteY103" fmla="*/ 652 h 4063"/>
              <a:gd name="connsiteX104" fmla="*/ 3887 w 8663"/>
              <a:gd name="connsiteY104" fmla="*/ 652 h 4063"/>
              <a:gd name="connsiteX105" fmla="*/ 3887 w 8663"/>
              <a:gd name="connsiteY105" fmla="*/ 596 h 4063"/>
              <a:gd name="connsiteX106" fmla="*/ 3949 w 8663"/>
              <a:gd name="connsiteY106" fmla="*/ 596 h 4063"/>
              <a:gd name="connsiteX107" fmla="*/ 3949 w 8663"/>
              <a:gd name="connsiteY107" fmla="*/ 514 h 4063"/>
              <a:gd name="connsiteX108" fmla="*/ 3865 w 8663"/>
              <a:gd name="connsiteY108" fmla="*/ 514 h 4063"/>
              <a:gd name="connsiteX109" fmla="*/ 3865 w 8663"/>
              <a:gd name="connsiteY109" fmla="*/ 575 h 4063"/>
              <a:gd name="connsiteX110" fmla="*/ 3835 w 8663"/>
              <a:gd name="connsiteY110" fmla="*/ 575 h 4063"/>
              <a:gd name="connsiteX111" fmla="*/ 3835 w 8663"/>
              <a:gd name="connsiteY111" fmla="*/ 467 h 4063"/>
              <a:gd name="connsiteX112" fmla="*/ 3964 w 8663"/>
              <a:gd name="connsiteY112" fmla="*/ 467 h 4063"/>
              <a:gd name="connsiteX113" fmla="*/ 3964 w 8663"/>
              <a:gd name="connsiteY113" fmla="*/ 255 h 4063"/>
              <a:gd name="connsiteX114" fmla="*/ 3884 w 8663"/>
              <a:gd name="connsiteY114" fmla="*/ 255 h 4063"/>
              <a:gd name="connsiteX115" fmla="*/ 3884 w 8663"/>
              <a:gd name="connsiteY115" fmla="*/ 182 h 4063"/>
              <a:gd name="connsiteX116" fmla="*/ 3966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3405 w 8663"/>
              <a:gd name="connsiteY122" fmla="*/ 78 h 4063"/>
              <a:gd name="connsiteX123" fmla="*/ 3405 w 8663"/>
              <a:gd name="connsiteY123" fmla="*/ 37 h 4063"/>
              <a:gd name="connsiteX124" fmla="*/ 3446 w 8663"/>
              <a:gd name="connsiteY124" fmla="*/ 37 h 4063"/>
              <a:gd name="connsiteX125" fmla="*/ 3446 w 8663"/>
              <a:gd name="connsiteY125" fmla="*/ 78 h 4063"/>
              <a:gd name="connsiteX126" fmla="*/ 3405 w 8663"/>
              <a:gd name="connsiteY126" fmla="*/ 78 h 4063"/>
              <a:gd name="connsiteX127" fmla="*/ 3887 w 8663"/>
              <a:gd name="connsiteY127" fmla="*/ 3528 h 4063"/>
              <a:gd name="connsiteX128" fmla="*/ 3887 w 8663"/>
              <a:gd name="connsiteY128" fmla="*/ 3489 h 4063"/>
              <a:gd name="connsiteX129" fmla="*/ 3928 w 8663"/>
              <a:gd name="connsiteY129" fmla="*/ 3489 h 4063"/>
              <a:gd name="connsiteX130" fmla="*/ 3928 w 8663"/>
              <a:gd name="connsiteY130" fmla="*/ 3528 h 4063"/>
              <a:gd name="connsiteX131" fmla="*/ 3887 w 8663"/>
              <a:gd name="connsiteY131" fmla="*/ 3528 h 4063"/>
              <a:gd name="connsiteX132" fmla="*/ 3805 w 8663"/>
              <a:gd name="connsiteY132" fmla="*/ 4042 h 4063"/>
              <a:gd name="connsiteX133" fmla="*/ 3805 w 8663"/>
              <a:gd name="connsiteY133" fmla="*/ 3981 h 4063"/>
              <a:gd name="connsiteX134" fmla="*/ 3884 w 8663"/>
              <a:gd name="connsiteY134" fmla="*/ 3981 h 4063"/>
              <a:gd name="connsiteX135" fmla="*/ 3884 w 8663"/>
              <a:gd name="connsiteY135" fmla="*/ 3904 h 4063"/>
              <a:gd name="connsiteX136" fmla="*/ 3943 w 8663"/>
              <a:gd name="connsiteY136" fmla="*/ 3904 h 4063"/>
              <a:gd name="connsiteX137" fmla="*/ 3943 w 8663"/>
              <a:gd name="connsiteY137" fmla="*/ 4042 h 4063"/>
              <a:gd name="connsiteX138" fmla="*/ 3805 w 8663"/>
              <a:gd name="connsiteY138" fmla="*/ 4042 h 4063"/>
              <a:gd name="connsiteX139" fmla="*/ 3805 w 8663"/>
              <a:gd name="connsiteY139" fmla="*/ 3962 h 4063"/>
              <a:gd name="connsiteX140" fmla="*/ 3805 w 8663"/>
              <a:gd name="connsiteY140" fmla="*/ 3904 h 4063"/>
              <a:gd name="connsiteX141" fmla="*/ 3865 w 8663"/>
              <a:gd name="connsiteY141" fmla="*/ 3904 h 4063"/>
              <a:gd name="connsiteX142" fmla="*/ 3865 w 8663"/>
              <a:gd name="connsiteY142" fmla="*/ 3962 h 4063"/>
              <a:gd name="connsiteX143" fmla="*/ 3805 w 8663"/>
              <a:gd name="connsiteY143" fmla="*/ 3962 h 4063"/>
              <a:gd name="connsiteX144" fmla="*/ 3800 w 8663"/>
              <a:gd name="connsiteY144" fmla="*/ 3787 h 4063"/>
              <a:gd name="connsiteX145" fmla="*/ 3800 w 8663"/>
              <a:gd name="connsiteY145" fmla="*/ 3724 h 4063"/>
              <a:gd name="connsiteX146" fmla="*/ 3865 w 8663"/>
              <a:gd name="connsiteY146" fmla="*/ 3724 h 4063"/>
              <a:gd name="connsiteX147" fmla="*/ 3865 w 8663"/>
              <a:gd name="connsiteY147" fmla="*/ 3787 h 4063"/>
              <a:gd name="connsiteX148" fmla="*/ 3800 w 8663"/>
              <a:gd name="connsiteY148" fmla="*/ 3787 h 4063"/>
              <a:gd name="connsiteX149" fmla="*/ 3865 w 8663"/>
              <a:gd name="connsiteY149" fmla="*/ 3809 h 4063"/>
              <a:gd name="connsiteX150" fmla="*/ 3865 w 8663"/>
              <a:gd name="connsiteY150" fmla="*/ 3880 h 4063"/>
              <a:gd name="connsiteX151" fmla="*/ 3800 w 8663"/>
              <a:gd name="connsiteY151" fmla="*/ 3880 h 4063"/>
              <a:gd name="connsiteX152" fmla="*/ 3800 w 8663"/>
              <a:gd name="connsiteY152" fmla="*/ 3809 h 4063"/>
              <a:gd name="connsiteX153" fmla="*/ 3865 w 8663"/>
              <a:gd name="connsiteY153" fmla="*/ 3809 h 4063"/>
              <a:gd name="connsiteX154" fmla="*/ 3783 w 8663"/>
              <a:gd name="connsiteY154" fmla="*/ 3899 h 4063"/>
              <a:gd name="connsiteX155" fmla="*/ 3783 w 8663"/>
              <a:gd name="connsiteY155" fmla="*/ 3962 h 4063"/>
              <a:gd name="connsiteX156" fmla="*/ 3727 w 8663"/>
              <a:gd name="connsiteY156" fmla="*/ 3962 h 4063"/>
              <a:gd name="connsiteX157" fmla="*/ 3727 w 8663"/>
              <a:gd name="connsiteY157" fmla="*/ 3899 h 4063"/>
              <a:gd name="connsiteX158" fmla="*/ 3783 w 8663"/>
              <a:gd name="connsiteY158" fmla="*/ 3899 h 4063"/>
              <a:gd name="connsiteX159" fmla="*/ 3783 w 8663"/>
              <a:gd name="connsiteY159" fmla="*/ 3809 h 4063"/>
              <a:gd name="connsiteX160" fmla="*/ 3783 w 8663"/>
              <a:gd name="connsiteY160" fmla="*/ 3880 h 4063"/>
              <a:gd name="connsiteX161" fmla="*/ 3727 w 8663"/>
              <a:gd name="connsiteY161" fmla="*/ 3880 h 4063"/>
              <a:gd name="connsiteX162" fmla="*/ 3727 w 8663"/>
              <a:gd name="connsiteY162" fmla="*/ 3809 h 4063"/>
              <a:gd name="connsiteX163" fmla="*/ 3783 w 8663"/>
              <a:gd name="connsiteY163" fmla="*/ 3809 h 4063"/>
              <a:gd name="connsiteX164" fmla="*/ 3405 w 8663"/>
              <a:gd name="connsiteY164" fmla="*/ 4027 h 4063"/>
              <a:gd name="connsiteX165" fmla="*/ 3405 w 8663"/>
              <a:gd name="connsiteY165" fmla="*/ 3986 h 4063"/>
              <a:gd name="connsiteX166" fmla="*/ 3446 w 8663"/>
              <a:gd name="connsiteY166" fmla="*/ 3986 h 4063"/>
              <a:gd name="connsiteX167" fmla="*/ 3446 w 8663"/>
              <a:gd name="connsiteY167" fmla="*/ 4027 h 4063"/>
              <a:gd name="connsiteX168" fmla="*/ 3405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3727 w 8663"/>
              <a:gd name="connsiteY243" fmla="*/ 164 h 4063"/>
              <a:gd name="connsiteX244" fmla="*/ 3727 w 8663"/>
              <a:gd name="connsiteY244" fmla="*/ 102 h 4063"/>
              <a:gd name="connsiteX245" fmla="*/ 3783 w 8663"/>
              <a:gd name="connsiteY245" fmla="*/ 102 h 4063"/>
              <a:gd name="connsiteX246" fmla="*/ 3783 w 8663"/>
              <a:gd name="connsiteY246" fmla="*/ 164 h 4063"/>
              <a:gd name="connsiteX247" fmla="*/ 3727 w 8663"/>
              <a:gd name="connsiteY247" fmla="*/ 164 h 4063"/>
              <a:gd name="connsiteX248" fmla="*/ 3727 w 8663"/>
              <a:gd name="connsiteY248" fmla="*/ 255 h 4063"/>
              <a:gd name="connsiteX249" fmla="*/ 3727 w 8663"/>
              <a:gd name="connsiteY249" fmla="*/ 184 h 4063"/>
              <a:gd name="connsiteX250" fmla="*/ 3783 w 8663"/>
              <a:gd name="connsiteY250" fmla="*/ 184 h 4063"/>
              <a:gd name="connsiteX251" fmla="*/ 3783 w 8663"/>
              <a:gd name="connsiteY251" fmla="*/ 255 h 4063"/>
              <a:gd name="connsiteX252" fmla="*/ 3727 w 8663"/>
              <a:gd name="connsiteY252" fmla="*/ 255 h 4063"/>
              <a:gd name="connsiteX253" fmla="*/ 3865 w 8663"/>
              <a:gd name="connsiteY253" fmla="*/ 596 h 4063"/>
              <a:gd name="connsiteX254" fmla="*/ 3865 w 8663"/>
              <a:gd name="connsiteY254" fmla="*/ 674 h 4063"/>
              <a:gd name="connsiteX255" fmla="*/ 3925 w 8663"/>
              <a:gd name="connsiteY255" fmla="*/ 674 h 4063"/>
              <a:gd name="connsiteX256" fmla="*/ 3925 w 8663"/>
              <a:gd name="connsiteY256" fmla="*/ 3390 h 4063"/>
              <a:gd name="connsiteX257" fmla="*/ 3865 w 8663"/>
              <a:gd name="connsiteY257" fmla="*/ 3390 h 4063"/>
              <a:gd name="connsiteX258" fmla="*/ 3865 w 8663"/>
              <a:gd name="connsiteY258" fmla="*/ 3468 h 4063"/>
              <a:gd name="connsiteX259" fmla="*/ 3813 w 8663"/>
              <a:gd name="connsiteY259" fmla="*/ 3468 h 4063"/>
              <a:gd name="connsiteX260" fmla="*/ 3813 w 8663"/>
              <a:gd name="connsiteY260" fmla="*/ 3619 h 4063"/>
              <a:gd name="connsiteX261" fmla="*/ 3941 w 8663"/>
              <a:gd name="connsiteY261" fmla="*/ 3619 h 4063"/>
              <a:gd name="connsiteX262" fmla="*/ 3941 w 8663"/>
              <a:gd name="connsiteY262" fmla="*/ 3787 h 4063"/>
              <a:gd name="connsiteX263" fmla="*/ 3884 w 8663"/>
              <a:gd name="connsiteY263" fmla="*/ 3787 h 4063"/>
              <a:gd name="connsiteX264" fmla="*/ 3884 w 8663"/>
              <a:gd name="connsiteY264" fmla="*/ 3705 h 4063"/>
              <a:gd name="connsiteX265" fmla="*/ 3783 w 8663"/>
              <a:gd name="connsiteY265" fmla="*/ 3705 h 4063"/>
              <a:gd name="connsiteX266" fmla="*/ 3783 w 8663"/>
              <a:gd name="connsiteY266" fmla="*/ 3787 h 4063"/>
              <a:gd name="connsiteX267" fmla="*/ 3705 w 8663"/>
              <a:gd name="connsiteY267" fmla="*/ 3787 h 4063"/>
              <a:gd name="connsiteX268" fmla="*/ 3705 w 8663"/>
              <a:gd name="connsiteY268" fmla="*/ 3880 h 4063"/>
              <a:gd name="connsiteX269" fmla="*/ 3613 w 8663"/>
              <a:gd name="connsiteY269" fmla="*/ 3880 h 4063"/>
              <a:gd name="connsiteX270" fmla="*/ 3613 w 8663"/>
              <a:gd name="connsiteY270" fmla="*/ 3981 h 4063"/>
              <a:gd name="connsiteX271" fmla="*/ 3705 w 8663"/>
              <a:gd name="connsiteY271" fmla="*/ 3981 h 4063"/>
              <a:gd name="connsiteX272" fmla="*/ 3705 w 8663"/>
              <a:gd name="connsiteY272" fmla="*/ 4040 h 4063"/>
              <a:gd name="connsiteX273" fmla="*/ 3537 w 8663"/>
              <a:gd name="connsiteY273" fmla="*/ 4040 h 4063"/>
              <a:gd name="connsiteX274" fmla="*/ 3537 w 8663"/>
              <a:gd name="connsiteY274" fmla="*/ 3912 h 4063"/>
              <a:gd name="connsiteX275" fmla="*/ 3384 w 8663"/>
              <a:gd name="connsiteY275" fmla="*/ 3912 h 4063"/>
              <a:gd name="connsiteX276" fmla="*/ 3384 w 8663"/>
              <a:gd name="connsiteY276" fmla="*/ 3964 h 4063"/>
              <a:gd name="connsiteX277" fmla="*/ 3308 w 8663"/>
              <a:gd name="connsiteY277" fmla="*/ 3964 h 4063"/>
              <a:gd name="connsiteX278" fmla="*/ 3308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3308 w 8663"/>
              <a:gd name="connsiteY325" fmla="*/ 39 h 4063"/>
              <a:gd name="connsiteX326" fmla="*/ 3308 w 8663"/>
              <a:gd name="connsiteY326" fmla="*/ 100 h 4063"/>
              <a:gd name="connsiteX327" fmla="*/ 3384 w 8663"/>
              <a:gd name="connsiteY327" fmla="*/ 100 h 4063"/>
              <a:gd name="connsiteX328" fmla="*/ 3384 w 8663"/>
              <a:gd name="connsiteY328" fmla="*/ 151 h 4063"/>
              <a:gd name="connsiteX329" fmla="*/ 3537 w 8663"/>
              <a:gd name="connsiteY329" fmla="*/ 151 h 4063"/>
              <a:gd name="connsiteX330" fmla="*/ 3537 w 8663"/>
              <a:gd name="connsiteY330" fmla="*/ 24 h 4063"/>
              <a:gd name="connsiteX331" fmla="*/ 3705 w 8663"/>
              <a:gd name="connsiteY331" fmla="*/ 24 h 4063"/>
              <a:gd name="connsiteX332" fmla="*/ 3705 w 8663"/>
              <a:gd name="connsiteY332" fmla="*/ 82 h 4063"/>
              <a:gd name="connsiteX333" fmla="*/ 3613 w 8663"/>
              <a:gd name="connsiteY333" fmla="*/ 82 h 4063"/>
              <a:gd name="connsiteX334" fmla="*/ 3613 w 8663"/>
              <a:gd name="connsiteY334" fmla="*/ 184 h 4063"/>
              <a:gd name="connsiteX335" fmla="*/ 3705 w 8663"/>
              <a:gd name="connsiteY335" fmla="*/ 184 h 4063"/>
              <a:gd name="connsiteX336" fmla="*/ 3705 w 8663"/>
              <a:gd name="connsiteY336" fmla="*/ 277 h 4063"/>
              <a:gd name="connsiteX337" fmla="*/ 3783 w 8663"/>
              <a:gd name="connsiteY337" fmla="*/ 277 h 4063"/>
              <a:gd name="connsiteX338" fmla="*/ 3783 w 8663"/>
              <a:gd name="connsiteY338" fmla="*/ 359 h 4063"/>
              <a:gd name="connsiteX339" fmla="*/ 3884 w 8663"/>
              <a:gd name="connsiteY339" fmla="*/ 359 h 4063"/>
              <a:gd name="connsiteX340" fmla="*/ 3884 w 8663"/>
              <a:gd name="connsiteY340" fmla="*/ 277 h 4063"/>
              <a:gd name="connsiteX341" fmla="*/ 3941 w 8663"/>
              <a:gd name="connsiteY341" fmla="*/ 277 h 4063"/>
              <a:gd name="connsiteX342" fmla="*/ 3941 w 8663"/>
              <a:gd name="connsiteY342" fmla="*/ 445 h 4063"/>
              <a:gd name="connsiteX343" fmla="*/ 3813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3964 w 8663"/>
              <a:gd name="connsiteY93" fmla="*/ 3597 h 4063"/>
              <a:gd name="connsiteX94" fmla="*/ 3835 w 8663"/>
              <a:gd name="connsiteY94" fmla="*/ 3597 h 4063"/>
              <a:gd name="connsiteX95" fmla="*/ 3835 w 8663"/>
              <a:gd name="connsiteY95" fmla="*/ 3489 h 4063"/>
              <a:gd name="connsiteX96" fmla="*/ 3865 w 8663"/>
              <a:gd name="connsiteY96" fmla="*/ 3489 h 4063"/>
              <a:gd name="connsiteX97" fmla="*/ 3865 w 8663"/>
              <a:gd name="connsiteY97" fmla="*/ 3550 h 4063"/>
              <a:gd name="connsiteX98" fmla="*/ 3949 w 8663"/>
              <a:gd name="connsiteY98" fmla="*/ 3550 h 4063"/>
              <a:gd name="connsiteX99" fmla="*/ 3949 w 8663"/>
              <a:gd name="connsiteY99" fmla="*/ 3468 h 4063"/>
              <a:gd name="connsiteX100" fmla="*/ 3887 w 8663"/>
              <a:gd name="connsiteY100" fmla="*/ 3468 h 4063"/>
              <a:gd name="connsiteX101" fmla="*/ 3887 w 8663"/>
              <a:gd name="connsiteY101" fmla="*/ 3411 h 4063"/>
              <a:gd name="connsiteX102" fmla="*/ 3947 w 8663"/>
              <a:gd name="connsiteY102" fmla="*/ 3411 h 4063"/>
              <a:gd name="connsiteX103" fmla="*/ 3947 w 8663"/>
              <a:gd name="connsiteY103" fmla="*/ 652 h 4063"/>
              <a:gd name="connsiteX104" fmla="*/ 3887 w 8663"/>
              <a:gd name="connsiteY104" fmla="*/ 652 h 4063"/>
              <a:gd name="connsiteX105" fmla="*/ 3887 w 8663"/>
              <a:gd name="connsiteY105" fmla="*/ 596 h 4063"/>
              <a:gd name="connsiteX106" fmla="*/ 3949 w 8663"/>
              <a:gd name="connsiteY106" fmla="*/ 596 h 4063"/>
              <a:gd name="connsiteX107" fmla="*/ 3949 w 8663"/>
              <a:gd name="connsiteY107" fmla="*/ 514 h 4063"/>
              <a:gd name="connsiteX108" fmla="*/ 3865 w 8663"/>
              <a:gd name="connsiteY108" fmla="*/ 514 h 4063"/>
              <a:gd name="connsiteX109" fmla="*/ 3865 w 8663"/>
              <a:gd name="connsiteY109" fmla="*/ 575 h 4063"/>
              <a:gd name="connsiteX110" fmla="*/ 3835 w 8663"/>
              <a:gd name="connsiteY110" fmla="*/ 575 h 4063"/>
              <a:gd name="connsiteX111" fmla="*/ 3835 w 8663"/>
              <a:gd name="connsiteY111" fmla="*/ 467 h 4063"/>
              <a:gd name="connsiteX112" fmla="*/ 3964 w 8663"/>
              <a:gd name="connsiteY112" fmla="*/ 467 h 4063"/>
              <a:gd name="connsiteX113" fmla="*/ 3964 w 8663"/>
              <a:gd name="connsiteY113" fmla="*/ 255 h 4063"/>
              <a:gd name="connsiteX114" fmla="*/ 3884 w 8663"/>
              <a:gd name="connsiteY114" fmla="*/ 255 h 4063"/>
              <a:gd name="connsiteX115" fmla="*/ 3884 w 8663"/>
              <a:gd name="connsiteY115" fmla="*/ 182 h 4063"/>
              <a:gd name="connsiteX116" fmla="*/ 3966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3405 w 8663"/>
              <a:gd name="connsiteY122" fmla="*/ 78 h 4063"/>
              <a:gd name="connsiteX123" fmla="*/ 3405 w 8663"/>
              <a:gd name="connsiteY123" fmla="*/ 37 h 4063"/>
              <a:gd name="connsiteX124" fmla="*/ 3446 w 8663"/>
              <a:gd name="connsiteY124" fmla="*/ 37 h 4063"/>
              <a:gd name="connsiteX125" fmla="*/ 3446 w 8663"/>
              <a:gd name="connsiteY125" fmla="*/ 78 h 4063"/>
              <a:gd name="connsiteX126" fmla="*/ 3405 w 8663"/>
              <a:gd name="connsiteY126" fmla="*/ 78 h 4063"/>
              <a:gd name="connsiteX127" fmla="*/ 3887 w 8663"/>
              <a:gd name="connsiteY127" fmla="*/ 3528 h 4063"/>
              <a:gd name="connsiteX128" fmla="*/ 3887 w 8663"/>
              <a:gd name="connsiteY128" fmla="*/ 3489 h 4063"/>
              <a:gd name="connsiteX129" fmla="*/ 3928 w 8663"/>
              <a:gd name="connsiteY129" fmla="*/ 3489 h 4063"/>
              <a:gd name="connsiteX130" fmla="*/ 3928 w 8663"/>
              <a:gd name="connsiteY130" fmla="*/ 3528 h 4063"/>
              <a:gd name="connsiteX131" fmla="*/ 3887 w 8663"/>
              <a:gd name="connsiteY131" fmla="*/ 3528 h 4063"/>
              <a:gd name="connsiteX132" fmla="*/ 3805 w 8663"/>
              <a:gd name="connsiteY132" fmla="*/ 4042 h 4063"/>
              <a:gd name="connsiteX133" fmla="*/ 3805 w 8663"/>
              <a:gd name="connsiteY133" fmla="*/ 3981 h 4063"/>
              <a:gd name="connsiteX134" fmla="*/ 3884 w 8663"/>
              <a:gd name="connsiteY134" fmla="*/ 3981 h 4063"/>
              <a:gd name="connsiteX135" fmla="*/ 3884 w 8663"/>
              <a:gd name="connsiteY135" fmla="*/ 3904 h 4063"/>
              <a:gd name="connsiteX136" fmla="*/ 3943 w 8663"/>
              <a:gd name="connsiteY136" fmla="*/ 3904 h 4063"/>
              <a:gd name="connsiteX137" fmla="*/ 3943 w 8663"/>
              <a:gd name="connsiteY137" fmla="*/ 4042 h 4063"/>
              <a:gd name="connsiteX138" fmla="*/ 3805 w 8663"/>
              <a:gd name="connsiteY138" fmla="*/ 4042 h 4063"/>
              <a:gd name="connsiteX139" fmla="*/ 3805 w 8663"/>
              <a:gd name="connsiteY139" fmla="*/ 3962 h 4063"/>
              <a:gd name="connsiteX140" fmla="*/ 3805 w 8663"/>
              <a:gd name="connsiteY140" fmla="*/ 3904 h 4063"/>
              <a:gd name="connsiteX141" fmla="*/ 3865 w 8663"/>
              <a:gd name="connsiteY141" fmla="*/ 3904 h 4063"/>
              <a:gd name="connsiteX142" fmla="*/ 3865 w 8663"/>
              <a:gd name="connsiteY142" fmla="*/ 3962 h 4063"/>
              <a:gd name="connsiteX143" fmla="*/ 3805 w 8663"/>
              <a:gd name="connsiteY143" fmla="*/ 3962 h 4063"/>
              <a:gd name="connsiteX144" fmla="*/ 3800 w 8663"/>
              <a:gd name="connsiteY144" fmla="*/ 3787 h 4063"/>
              <a:gd name="connsiteX145" fmla="*/ 3800 w 8663"/>
              <a:gd name="connsiteY145" fmla="*/ 3724 h 4063"/>
              <a:gd name="connsiteX146" fmla="*/ 3865 w 8663"/>
              <a:gd name="connsiteY146" fmla="*/ 3724 h 4063"/>
              <a:gd name="connsiteX147" fmla="*/ 3865 w 8663"/>
              <a:gd name="connsiteY147" fmla="*/ 3787 h 4063"/>
              <a:gd name="connsiteX148" fmla="*/ 3800 w 8663"/>
              <a:gd name="connsiteY148" fmla="*/ 3787 h 4063"/>
              <a:gd name="connsiteX149" fmla="*/ 3865 w 8663"/>
              <a:gd name="connsiteY149" fmla="*/ 3809 h 4063"/>
              <a:gd name="connsiteX150" fmla="*/ 3865 w 8663"/>
              <a:gd name="connsiteY150" fmla="*/ 3880 h 4063"/>
              <a:gd name="connsiteX151" fmla="*/ 3800 w 8663"/>
              <a:gd name="connsiteY151" fmla="*/ 3880 h 4063"/>
              <a:gd name="connsiteX152" fmla="*/ 3800 w 8663"/>
              <a:gd name="connsiteY152" fmla="*/ 3809 h 4063"/>
              <a:gd name="connsiteX153" fmla="*/ 3865 w 8663"/>
              <a:gd name="connsiteY153" fmla="*/ 3809 h 4063"/>
              <a:gd name="connsiteX154" fmla="*/ 3783 w 8663"/>
              <a:gd name="connsiteY154" fmla="*/ 3899 h 4063"/>
              <a:gd name="connsiteX155" fmla="*/ 3783 w 8663"/>
              <a:gd name="connsiteY155" fmla="*/ 3962 h 4063"/>
              <a:gd name="connsiteX156" fmla="*/ 3727 w 8663"/>
              <a:gd name="connsiteY156" fmla="*/ 3962 h 4063"/>
              <a:gd name="connsiteX157" fmla="*/ 3727 w 8663"/>
              <a:gd name="connsiteY157" fmla="*/ 3899 h 4063"/>
              <a:gd name="connsiteX158" fmla="*/ 3783 w 8663"/>
              <a:gd name="connsiteY158" fmla="*/ 3899 h 4063"/>
              <a:gd name="connsiteX159" fmla="*/ 3783 w 8663"/>
              <a:gd name="connsiteY159" fmla="*/ 3809 h 4063"/>
              <a:gd name="connsiteX160" fmla="*/ 3783 w 8663"/>
              <a:gd name="connsiteY160" fmla="*/ 3880 h 4063"/>
              <a:gd name="connsiteX161" fmla="*/ 3727 w 8663"/>
              <a:gd name="connsiteY161" fmla="*/ 3880 h 4063"/>
              <a:gd name="connsiteX162" fmla="*/ 3727 w 8663"/>
              <a:gd name="connsiteY162" fmla="*/ 3809 h 4063"/>
              <a:gd name="connsiteX163" fmla="*/ 3783 w 8663"/>
              <a:gd name="connsiteY163" fmla="*/ 3809 h 4063"/>
              <a:gd name="connsiteX164" fmla="*/ 3405 w 8663"/>
              <a:gd name="connsiteY164" fmla="*/ 4027 h 4063"/>
              <a:gd name="connsiteX165" fmla="*/ 3405 w 8663"/>
              <a:gd name="connsiteY165" fmla="*/ 3986 h 4063"/>
              <a:gd name="connsiteX166" fmla="*/ 3446 w 8663"/>
              <a:gd name="connsiteY166" fmla="*/ 3986 h 4063"/>
              <a:gd name="connsiteX167" fmla="*/ 3446 w 8663"/>
              <a:gd name="connsiteY167" fmla="*/ 4027 h 4063"/>
              <a:gd name="connsiteX168" fmla="*/ 3405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3727 w 8663"/>
              <a:gd name="connsiteY243" fmla="*/ 164 h 4063"/>
              <a:gd name="connsiteX244" fmla="*/ 3727 w 8663"/>
              <a:gd name="connsiteY244" fmla="*/ 102 h 4063"/>
              <a:gd name="connsiteX245" fmla="*/ 3783 w 8663"/>
              <a:gd name="connsiteY245" fmla="*/ 102 h 4063"/>
              <a:gd name="connsiteX246" fmla="*/ 3783 w 8663"/>
              <a:gd name="connsiteY246" fmla="*/ 164 h 4063"/>
              <a:gd name="connsiteX247" fmla="*/ 3727 w 8663"/>
              <a:gd name="connsiteY247" fmla="*/ 164 h 4063"/>
              <a:gd name="connsiteX248" fmla="*/ 3727 w 8663"/>
              <a:gd name="connsiteY248" fmla="*/ 255 h 4063"/>
              <a:gd name="connsiteX249" fmla="*/ 3727 w 8663"/>
              <a:gd name="connsiteY249" fmla="*/ 184 h 4063"/>
              <a:gd name="connsiteX250" fmla="*/ 3783 w 8663"/>
              <a:gd name="connsiteY250" fmla="*/ 184 h 4063"/>
              <a:gd name="connsiteX251" fmla="*/ 3783 w 8663"/>
              <a:gd name="connsiteY251" fmla="*/ 255 h 4063"/>
              <a:gd name="connsiteX252" fmla="*/ 3727 w 8663"/>
              <a:gd name="connsiteY252" fmla="*/ 255 h 4063"/>
              <a:gd name="connsiteX253" fmla="*/ 3865 w 8663"/>
              <a:gd name="connsiteY253" fmla="*/ 596 h 4063"/>
              <a:gd name="connsiteX254" fmla="*/ 3865 w 8663"/>
              <a:gd name="connsiteY254" fmla="*/ 674 h 4063"/>
              <a:gd name="connsiteX255" fmla="*/ 3925 w 8663"/>
              <a:gd name="connsiteY255" fmla="*/ 674 h 4063"/>
              <a:gd name="connsiteX256" fmla="*/ 3925 w 8663"/>
              <a:gd name="connsiteY256" fmla="*/ 3390 h 4063"/>
              <a:gd name="connsiteX257" fmla="*/ 3865 w 8663"/>
              <a:gd name="connsiteY257" fmla="*/ 3390 h 4063"/>
              <a:gd name="connsiteX258" fmla="*/ 3865 w 8663"/>
              <a:gd name="connsiteY258" fmla="*/ 3468 h 4063"/>
              <a:gd name="connsiteX259" fmla="*/ 3813 w 8663"/>
              <a:gd name="connsiteY259" fmla="*/ 3468 h 4063"/>
              <a:gd name="connsiteX260" fmla="*/ 3813 w 8663"/>
              <a:gd name="connsiteY260" fmla="*/ 3619 h 4063"/>
              <a:gd name="connsiteX261" fmla="*/ 3941 w 8663"/>
              <a:gd name="connsiteY261" fmla="*/ 3619 h 4063"/>
              <a:gd name="connsiteX262" fmla="*/ 3941 w 8663"/>
              <a:gd name="connsiteY262" fmla="*/ 3787 h 4063"/>
              <a:gd name="connsiteX263" fmla="*/ 3884 w 8663"/>
              <a:gd name="connsiteY263" fmla="*/ 3787 h 4063"/>
              <a:gd name="connsiteX264" fmla="*/ 3884 w 8663"/>
              <a:gd name="connsiteY264" fmla="*/ 3705 h 4063"/>
              <a:gd name="connsiteX265" fmla="*/ 3783 w 8663"/>
              <a:gd name="connsiteY265" fmla="*/ 3705 h 4063"/>
              <a:gd name="connsiteX266" fmla="*/ 3783 w 8663"/>
              <a:gd name="connsiteY266" fmla="*/ 3787 h 4063"/>
              <a:gd name="connsiteX267" fmla="*/ 3705 w 8663"/>
              <a:gd name="connsiteY267" fmla="*/ 3787 h 4063"/>
              <a:gd name="connsiteX268" fmla="*/ 3705 w 8663"/>
              <a:gd name="connsiteY268" fmla="*/ 3880 h 4063"/>
              <a:gd name="connsiteX269" fmla="*/ 3613 w 8663"/>
              <a:gd name="connsiteY269" fmla="*/ 3880 h 4063"/>
              <a:gd name="connsiteX270" fmla="*/ 3613 w 8663"/>
              <a:gd name="connsiteY270" fmla="*/ 3981 h 4063"/>
              <a:gd name="connsiteX271" fmla="*/ 3705 w 8663"/>
              <a:gd name="connsiteY271" fmla="*/ 3981 h 4063"/>
              <a:gd name="connsiteX272" fmla="*/ 3705 w 8663"/>
              <a:gd name="connsiteY272" fmla="*/ 4040 h 4063"/>
              <a:gd name="connsiteX273" fmla="*/ 3537 w 8663"/>
              <a:gd name="connsiteY273" fmla="*/ 4040 h 4063"/>
              <a:gd name="connsiteX274" fmla="*/ 3537 w 8663"/>
              <a:gd name="connsiteY274" fmla="*/ 3912 h 4063"/>
              <a:gd name="connsiteX275" fmla="*/ 3384 w 8663"/>
              <a:gd name="connsiteY275" fmla="*/ 3912 h 4063"/>
              <a:gd name="connsiteX276" fmla="*/ 3384 w 8663"/>
              <a:gd name="connsiteY276" fmla="*/ 3964 h 4063"/>
              <a:gd name="connsiteX277" fmla="*/ 3308 w 8663"/>
              <a:gd name="connsiteY277" fmla="*/ 3964 h 4063"/>
              <a:gd name="connsiteX278" fmla="*/ 3308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3308 w 8663"/>
              <a:gd name="connsiteY325" fmla="*/ 39 h 4063"/>
              <a:gd name="connsiteX326" fmla="*/ 3308 w 8663"/>
              <a:gd name="connsiteY326" fmla="*/ 100 h 4063"/>
              <a:gd name="connsiteX327" fmla="*/ 3384 w 8663"/>
              <a:gd name="connsiteY327" fmla="*/ 100 h 4063"/>
              <a:gd name="connsiteX328" fmla="*/ 3384 w 8663"/>
              <a:gd name="connsiteY328" fmla="*/ 151 h 4063"/>
              <a:gd name="connsiteX329" fmla="*/ 3537 w 8663"/>
              <a:gd name="connsiteY329" fmla="*/ 151 h 4063"/>
              <a:gd name="connsiteX330" fmla="*/ 3537 w 8663"/>
              <a:gd name="connsiteY330" fmla="*/ 24 h 4063"/>
              <a:gd name="connsiteX331" fmla="*/ 3705 w 8663"/>
              <a:gd name="connsiteY331" fmla="*/ 24 h 4063"/>
              <a:gd name="connsiteX332" fmla="*/ 3705 w 8663"/>
              <a:gd name="connsiteY332" fmla="*/ 82 h 4063"/>
              <a:gd name="connsiteX333" fmla="*/ 3613 w 8663"/>
              <a:gd name="connsiteY333" fmla="*/ 82 h 4063"/>
              <a:gd name="connsiteX334" fmla="*/ 3613 w 8663"/>
              <a:gd name="connsiteY334" fmla="*/ 184 h 4063"/>
              <a:gd name="connsiteX335" fmla="*/ 3705 w 8663"/>
              <a:gd name="connsiteY335" fmla="*/ 184 h 4063"/>
              <a:gd name="connsiteX336" fmla="*/ 3705 w 8663"/>
              <a:gd name="connsiteY336" fmla="*/ 277 h 4063"/>
              <a:gd name="connsiteX337" fmla="*/ 3783 w 8663"/>
              <a:gd name="connsiteY337" fmla="*/ 277 h 4063"/>
              <a:gd name="connsiteX338" fmla="*/ 3783 w 8663"/>
              <a:gd name="connsiteY338" fmla="*/ 359 h 4063"/>
              <a:gd name="connsiteX339" fmla="*/ 3884 w 8663"/>
              <a:gd name="connsiteY339" fmla="*/ 359 h 4063"/>
              <a:gd name="connsiteX340" fmla="*/ 3884 w 8663"/>
              <a:gd name="connsiteY340" fmla="*/ 277 h 4063"/>
              <a:gd name="connsiteX341" fmla="*/ 3941 w 8663"/>
              <a:gd name="connsiteY341" fmla="*/ 277 h 4063"/>
              <a:gd name="connsiteX342" fmla="*/ 3941 w 8663"/>
              <a:gd name="connsiteY342" fmla="*/ 445 h 4063"/>
              <a:gd name="connsiteX343" fmla="*/ 3813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3835 w 8663"/>
              <a:gd name="connsiteY94" fmla="*/ 3597 h 4063"/>
              <a:gd name="connsiteX95" fmla="*/ 3835 w 8663"/>
              <a:gd name="connsiteY95" fmla="*/ 3489 h 4063"/>
              <a:gd name="connsiteX96" fmla="*/ 3865 w 8663"/>
              <a:gd name="connsiteY96" fmla="*/ 3489 h 4063"/>
              <a:gd name="connsiteX97" fmla="*/ 3865 w 8663"/>
              <a:gd name="connsiteY97" fmla="*/ 3550 h 4063"/>
              <a:gd name="connsiteX98" fmla="*/ 3949 w 8663"/>
              <a:gd name="connsiteY98" fmla="*/ 3550 h 4063"/>
              <a:gd name="connsiteX99" fmla="*/ 3949 w 8663"/>
              <a:gd name="connsiteY99" fmla="*/ 3468 h 4063"/>
              <a:gd name="connsiteX100" fmla="*/ 3887 w 8663"/>
              <a:gd name="connsiteY100" fmla="*/ 3468 h 4063"/>
              <a:gd name="connsiteX101" fmla="*/ 3887 w 8663"/>
              <a:gd name="connsiteY101" fmla="*/ 3411 h 4063"/>
              <a:gd name="connsiteX102" fmla="*/ 3947 w 8663"/>
              <a:gd name="connsiteY102" fmla="*/ 3411 h 4063"/>
              <a:gd name="connsiteX103" fmla="*/ 3947 w 8663"/>
              <a:gd name="connsiteY103" fmla="*/ 652 h 4063"/>
              <a:gd name="connsiteX104" fmla="*/ 3887 w 8663"/>
              <a:gd name="connsiteY104" fmla="*/ 652 h 4063"/>
              <a:gd name="connsiteX105" fmla="*/ 3887 w 8663"/>
              <a:gd name="connsiteY105" fmla="*/ 596 h 4063"/>
              <a:gd name="connsiteX106" fmla="*/ 3949 w 8663"/>
              <a:gd name="connsiteY106" fmla="*/ 596 h 4063"/>
              <a:gd name="connsiteX107" fmla="*/ 3949 w 8663"/>
              <a:gd name="connsiteY107" fmla="*/ 514 h 4063"/>
              <a:gd name="connsiteX108" fmla="*/ 3865 w 8663"/>
              <a:gd name="connsiteY108" fmla="*/ 514 h 4063"/>
              <a:gd name="connsiteX109" fmla="*/ 3865 w 8663"/>
              <a:gd name="connsiteY109" fmla="*/ 575 h 4063"/>
              <a:gd name="connsiteX110" fmla="*/ 3835 w 8663"/>
              <a:gd name="connsiteY110" fmla="*/ 575 h 4063"/>
              <a:gd name="connsiteX111" fmla="*/ 3835 w 8663"/>
              <a:gd name="connsiteY111" fmla="*/ 467 h 4063"/>
              <a:gd name="connsiteX112" fmla="*/ 3964 w 8663"/>
              <a:gd name="connsiteY112" fmla="*/ 467 h 4063"/>
              <a:gd name="connsiteX113" fmla="*/ 3964 w 8663"/>
              <a:gd name="connsiteY113" fmla="*/ 255 h 4063"/>
              <a:gd name="connsiteX114" fmla="*/ 3884 w 8663"/>
              <a:gd name="connsiteY114" fmla="*/ 255 h 4063"/>
              <a:gd name="connsiteX115" fmla="*/ 3884 w 8663"/>
              <a:gd name="connsiteY115" fmla="*/ 182 h 4063"/>
              <a:gd name="connsiteX116" fmla="*/ 3966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3405 w 8663"/>
              <a:gd name="connsiteY122" fmla="*/ 78 h 4063"/>
              <a:gd name="connsiteX123" fmla="*/ 3405 w 8663"/>
              <a:gd name="connsiteY123" fmla="*/ 37 h 4063"/>
              <a:gd name="connsiteX124" fmla="*/ 3446 w 8663"/>
              <a:gd name="connsiteY124" fmla="*/ 37 h 4063"/>
              <a:gd name="connsiteX125" fmla="*/ 3446 w 8663"/>
              <a:gd name="connsiteY125" fmla="*/ 78 h 4063"/>
              <a:gd name="connsiteX126" fmla="*/ 3405 w 8663"/>
              <a:gd name="connsiteY126" fmla="*/ 78 h 4063"/>
              <a:gd name="connsiteX127" fmla="*/ 3887 w 8663"/>
              <a:gd name="connsiteY127" fmla="*/ 3528 h 4063"/>
              <a:gd name="connsiteX128" fmla="*/ 3887 w 8663"/>
              <a:gd name="connsiteY128" fmla="*/ 3489 h 4063"/>
              <a:gd name="connsiteX129" fmla="*/ 3928 w 8663"/>
              <a:gd name="connsiteY129" fmla="*/ 3489 h 4063"/>
              <a:gd name="connsiteX130" fmla="*/ 3928 w 8663"/>
              <a:gd name="connsiteY130" fmla="*/ 3528 h 4063"/>
              <a:gd name="connsiteX131" fmla="*/ 3887 w 8663"/>
              <a:gd name="connsiteY131" fmla="*/ 3528 h 4063"/>
              <a:gd name="connsiteX132" fmla="*/ 3805 w 8663"/>
              <a:gd name="connsiteY132" fmla="*/ 4042 h 4063"/>
              <a:gd name="connsiteX133" fmla="*/ 3805 w 8663"/>
              <a:gd name="connsiteY133" fmla="*/ 3981 h 4063"/>
              <a:gd name="connsiteX134" fmla="*/ 3884 w 8663"/>
              <a:gd name="connsiteY134" fmla="*/ 3981 h 4063"/>
              <a:gd name="connsiteX135" fmla="*/ 3884 w 8663"/>
              <a:gd name="connsiteY135" fmla="*/ 3904 h 4063"/>
              <a:gd name="connsiteX136" fmla="*/ 3943 w 8663"/>
              <a:gd name="connsiteY136" fmla="*/ 3904 h 4063"/>
              <a:gd name="connsiteX137" fmla="*/ 3943 w 8663"/>
              <a:gd name="connsiteY137" fmla="*/ 4042 h 4063"/>
              <a:gd name="connsiteX138" fmla="*/ 3805 w 8663"/>
              <a:gd name="connsiteY138" fmla="*/ 4042 h 4063"/>
              <a:gd name="connsiteX139" fmla="*/ 3805 w 8663"/>
              <a:gd name="connsiteY139" fmla="*/ 3962 h 4063"/>
              <a:gd name="connsiteX140" fmla="*/ 3805 w 8663"/>
              <a:gd name="connsiteY140" fmla="*/ 3904 h 4063"/>
              <a:gd name="connsiteX141" fmla="*/ 3865 w 8663"/>
              <a:gd name="connsiteY141" fmla="*/ 3904 h 4063"/>
              <a:gd name="connsiteX142" fmla="*/ 3865 w 8663"/>
              <a:gd name="connsiteY142" fmla="*/ 3962 h 4063"/>
              <a:gd name="connsiteX143" fmla="*/ 3805 w 8663"/>
              <a:gd name="connsiteY143" fmla="*/ 3962 h 4063"/>
              <a:gd name="connsiteX144" fmla="*/ 3800 w 8663"/>
              <a:gd name="connsiteY144" fmla="*/ 3787 h 4063"/>
              <a:gd name="connsiteX145" fmla="*/ 3800 w 8663"/>
              <a:gd name="connsiteY145" fmla="*/ 3724 h 4063"/>
              <a:gd name="connsiteX146" fmla="*/ 3865 w 8663"/>
              <a:gd name="connsiteY146" fmla="*/ 3724 h 4063"/>
              <a:gd name="connsiteX147" fmla="*/ 3865 w 8663"/>
              <a:gd name="connsiteY147" fmla="*/ 3787 h 4063"/>
              <a:gd name="connsiteX148" fmla="*/ 3800 w 8663"/>
              <a:gd name="connsiteY148" fmla="*/ 3787 h 4063"/>
              <a:gd name="connsiteX149" fmla="*/ 3865 w 8663"/>
              <a:gd name="connsiteY149" fmla="*/ 3809 h 4063"/>
              <a:gd name="connsiteX150" fmla="*/ 3865 w 8663"/>
              <a:gd name="connsiteY150" fmla="*/ 3880 h 4063"/>
              <a:gd name="connsiteX151" fmla="*/ 3800 w 8663"/>
              <a:gd name="connsiteY151" fmla="*/ 3880 h 4063"/>
              <a:gd name="connsiteX152" fmla="*/ 3800 w 8663"/>
              <a:gd name="connsiteY152" fmla="*/ 3809 h 4063"/>
              <a:gd name="connsiteX153" fmla="*/ 3865 w 8663"/>
              <a:gd name="connsiteY153" fmla="*/ 3809 h 4063"/>
              <a:gd name="connsiteX154" fmla="*/ 3783 w 8663"/>
              <a:gd name="connsiteY154" fmla="*/ 3899 h 4063"/>
              <a:gd name="connsiteX155" fmla="*/ 3783 w 8663"/>
              <a:gd name="connsiteY155" fmla="*/ 3962 h 4063"/>
              <a:gd name="connsiteX156" fmla="*/ 3727 w 8663"/>
              <a:gd name="connsiteY156" fmla="*/ 3962 h 4063"/>
              <a:gd name="connsiteX157" fmla="*/ 3727 w 8663"/>
              <a:gd name="connsiteY157" fmla="*/ 3899 h 4063"/>
              <a:gd name="connsiteX158" fmla="*/ 3783 w 8663"/>
              <a:gd name="connsiteY158" fmla="*/ 3899 h 4063"/>
              <a:gd name="connsiteX159" fmla="*/ 3783 w 8663"/>
              <a:gd name="connsiteY159" fmla="*/ 3809 h 4063"/>
              <a:gd name="connsiteX160" fmla="*/ 3783 w 8663"/>
              <a:gd name="connsiteY160" fmla="*/ 3880 h 4063"/>
              <a:gd name="connsiteX161" fmla="*/ 3727 w 8663"/>
              <a:gd name="connsiteY161" fmla="*/ 3880 h 4063"/>
              <a:gd name="connsiteX162" fmla="*/ 3727 w 8663"/>
              <a:gd name="connsiteY162" fmla="*/ 3809 h 4063"/>
              <a:gd name="connsiteX163" fmla="*/ 3783 w 8663"/>
              <a:gd name="connsiteY163" fmla="*/ 3809 h 4063"/>
              <a:gd name="connsiteX164" fmla="*/ 3405 w 8663"/>
              <a:gd name="connsiteY164" fmla="*/ 4027 h 4063"/>
              <a:gd name="connsiteX165" fmla="*/ 3405 w 8663"/>
              <a:gd name="connsiteY165" fmla="*/ 3986 h 4063"/>
              <a:gd name="connsiteX166" fmla="*/ 3446 w 8663"/>
              <a:gd name="connsiteY166" fmla="*/ 3986 h 4063"/>
              <a:gd name="connsiteX167" fmla="*/ 3446 w 8663"/>
              <a:gd name="connsiteY167" fmla="*/ 4027 h 4063"/>
              <a:gd name="connsiteX168" fmla="*/ 3405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3727 w 8663"/>
              <a:gd name="connsiteY243" fmla="*/ 164 h 4063"/>
              <a:gd name="connsiteX244" fmla="*/ 3727 w 8663"/>
              <a:gd name="connsiteY244" fmla="*/ 102 h 4063"/>
              <a:gd name="connsiteX245" fmla="*/ 3783 w 8663"/>
              <a:gd name="connsiteY245" fmla="*/ 102 h 4063"/>
              <a:gd name="connsiteX246" fmla="*/ 3783 w 8663"/>
              <a:gd name="connsiteY246" fmla="*/ 164 h 4063"/>
              <a:gd name="connsiteX247" fmla="*/ 3727 w 8663"/>
              <a:gd name="connsiteY247" fmla="*/ 164 h 4063"/>
              <a:gd name="connsiteX248" fmla="*/ 3727 w 8663"/>
              <a:gd name="connsiteY248" fmla="*/ 255 h 4063"/>
              <a:gd name="connsiteX249" fmla="*/ 3727 w 8663"/>
              <a:gd name="connsiteY249" fmla="*/ 184 h 4063"/>
              <a:gd name="connsiteX250" fmla="*/ 3783 w 8663"/>
              <a:gd name="connsiteY250" fmla="*/ 184 h 4063"/>
              <a:gd name="connsiteX251" fmla="*/ 3783 w 8663"/>
              <a:gd name="connsiteY251" fmla="*/ 255 h 4063"/>
              <a:gd name="connsiteX252" fmla="*/ 3727 w 8663"/>
              <a:gd name="connsiteY252" fmla="*/ 255 h 4063"/>
              <a:gd name="connsiteX253" fmla="*/ 3865 w 8663"/>
              <a:gd name="connsiteY253" fmla="*/ 596 h 4063"/>
              <a:gd name="connsiteX254" fmla="*/ 3865 w 8663"/>
              <a:gd name="connsiteY254" fmla="*/ 674 h 4063"/>
              <a:gd name="connsiteX255" fmla="*/ 3925 w 8663"/>
              <a:gd name="connsiteY255" fmla="*/ 674 h 4063"/>
              <a:gd name="connsiteX256" fmla="*/ 3925 w 8663"/>
              <a:gd name="connsiteY256" fmla="*/ 3390 h 4063"/>
              <a:gd name="connsiteX257" fmla="*/ 3865 w 8663"/>
              <a:gd name="connsiteY257" fmla="*/ 3390 h 4063"/>
              <a:gd name="connsiteX258" fmla="*/ 3865 w 8663"/>
              <a:gd name="connsiteY258" fmla="*/ 3468 h 4063"/>
              <a:gd name="connsiteX259" fmla="*/ 3813 w 8663"/>
              <a:gd name="connsiteY259" fmla="*/ 3468 h 4063"/>
              <a:gd name="connsiteX260" fmla="*/ 3813 w 8663"/>
              <a:gd name="connsiteY260" fmla="*/ 3619 h 4063"/>
              <a:gd name="connsiteX261" fmla="*/ 3941 w 8663"/>
              <a:gd name="connsiteY261" fmla="*/ 3619 h 4063"/>
              <a:gd name="connsiteX262" fmla="*/ 3941 w 8663"/>
              <a:gd name="connsiteY262" fmla="*/ 3787 h 4063"/>
              <a:gd name="connsiteX263" fmla="*/ 3884 w 8663"/>
              <a:gd name="connsiteY263" fmla="*/ 3787 h 4063"/>
              <a:gd name="connsiteX264" fmla="*/ 3884 w 8663"/>
              <a:gd name="connsiteY264" fmla="*/ 3705 h 4063"/>
              <a:gd name="connsiteX265" fmla="*/ 3783 w 8663"/>
              <a:gd name="connsiteY265" fmla="*/ 3705 h 4063"/>
              <a:gd name="connsiteX266" fmla="*/ 3783 w 8663"/>
              <a:gd name="connsiteY266" fmla="*/ 3787 h 4063"/>
              <a:gd name="connsiteX267" fmla="*/ 3705 w 8663"/>
              <a:gd name="connsiteY267" fmla="*/ 3787 h 4063"/>
              <a:gd name="connsiteX268" fmla="*/ 3705 w 8663"/>
              <a:gd name="connsiteY268" fmla="*/ 3880 h 4063"/>
              <a:gd name="connsiteX269" fmla="*/ 3613 w 8663"/>
              <a:gd name="connsiteY269" fmla="*/ 3880 h 4063"/>
              <a:gd name="connsiteX270" fmla="*/ 3613 w 8663"/>
              <a:gd name="connsiteY270" fmla="*/ 3981 h 4063"/>
              <a:gd name="connsiteX271" fmla="*/ 3705 w 8663"/>
              <a:gd name="connsiteY271" fmla="*/ 3981 h 4063"/>
              <a:gd name="connsiteX272" fmla="*/ 3705 w 8663"/>
              <a:gd name="connsiteY272" fmla="*/ 4040 h 4063"/>
              <a:gd name="connsiteX273" fmla="*/ 3537 w 8663"/>
              <a:gd name="connsiteY273" fmla="*/ 4040 h 4063"/>
              <a:gd name="connsiteX274" fmla="*/ 3537 w 8663"/>
              <a:gd name="connsiteY274" fmla="*/ 3912 h 4063"/>
              <a:gd name="connsiteX275" fmla="*/ 3384 w 8663"/>
              <a:gd name="connsiteY275" fmla="*/ 3912 h 4063"/>
              <a:gd name="connsiteX276" fmla="*/ 3384 w 8663"/>
              <a:gd name="connsiteY276" fmla="*/ 3964 h 4063"/>
              <a:gd name="connsiteX277" fmla="*/ 3308 w 8663"/>
              <a:gd name="connsiteY277" fmla="*/ 3964 h 4063"/>
              <a:gd name="connsiteX278" fmla="*/ 3308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3308 w 8663"/>
              <a:gd name="connsiteY325" fmla="*/ 39 h 4063"/>
              <a:gd name="connsiteX326" fmla="*/ 3308 w 8663"/>
              <a:gd name="connsiteY326" fmla="*/ 100 h 4063"/>
              <a:gd name="connsiteX327" fmla="*/ 3384 w 8663"/>
              <a:gd name="connsiteY327" fmla="*/ 100 h 4063"/>
              <a:gd name="connsiteX328" fmla="*/ 3384 w 8663"/>
              <a:gd name="connsiteY328" fmla="*/ 151 h 4063"/>
              <a:gd name="connsiteX329" fmla="*/ 3537 w 8663"/>
              <a:gd name="connsiteY329" fmla="*/ 151 h 4063"/>
              <a:gd name="connsiteX330" fmla="*/ 3537 w 8663"/>
              <a:gd name="connsiteY330" fmla="*/ 24 h 4063"/>
              <a:gd name="connsiteX331" fmla="*/ 3705 w 8663"/>
              <a:gd name="connsiteY331" fmla="*/ 24 h 4063"/>
              <a:gd name="connsiteX332" fmla="*/ 3705 w 8663"/>
              <a:gd name="connsiteY332" fmla="*/ 82 h 4063"/>
              <a:gd name="connsiteX333" fmla="*/ 3613 w 8663"/>
              <a:gd name="connsiteY333" fmla="*/ 82 h 4063"/>
              <a:gd name="connsiteX334" fmla="*/ 3613 w 8663"/>
              <a:gd name="connsiteY334" fmla="*/ 184 h 4063"/>
              <a:gd name="connsiteX335" fmla="*/ 3705 w 8663"/>
              <a:gd name="connsiteY335" fmla="*/ 184 h 4063"/>
              <a:gd name="connsiteX336" fmla="*/ 3705 w 8663"/>
              <a:gd name="connsiteY336" fmla="*/ 277 h 4063"/>
              <a:gd name="connsiteX337" fmla="*/ 3783 w 8663"/>
              <a:gd name="connsiteY337" fmla="*/ 277 h 4063"/>
              <a:gd name="connsiteX338" fmla="*/ 3783 w 8663"/>
              <a:gd name="connsiteY338" fmla="*/ 359 h 4063"/>
              <a:gd name="connsiteX339" fmla="*/ 3884 w 8663"/>
              <a:gd name="connsiteY339" fmla="*/ 359 h 4063"/>
              <a:gd name="connsiteX340" fmla="*/ 3884 w 8663"/>
              <a:gd name="connsiteY340" fmla="*/ 277 h 4063"/>
              <a:gd name="connsiteX341" fmla="*/ 3941 w 8663"/>
              <a:gd name="connsiteY341" fmla="*/ 277 h 4063"/>
              <a:gd name="connsiteX342" fmla="*/ 3941 w 8663"/>
              <a:gd name="connsiteY342" fmla="*/ 445 h 4063"/>
              <a:gd name="connsiteX343" fmla="*/ 3813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3835 w 8663"/>
              <a:gd name="connsiteY95" fmla="*/ 3489 h 4063"/>
              <a:gd name="connsiteX96" fmla="*/ 3865 w 8663"/>
              <a:gd name="connsiteY96" fmla="*/ 3489 h 4063"/>
              <a:gd name="connsiteX97" fmla="*/ 3865 w 8663"/>
              <a:gd name="connsiteY97" fmla="*/ 3550 h 4063"/>
              <a:gd name="connsiteX98" fmla="*/ 3949 w 8663"/>
              <a:gd name="connsiteY98" fmla="*/ 3550 h 4063"/>
              <a:gd name="connsiteX99" fmla="*/ 3949 w 8663"/>
              <a:gd name="connsiteY99" fmla="*/ 3468 h 4063"/>
              <a:gd name="connsiteX100" fmla="*/ 3887 w 8663"/>
              <a:gd name="connsiteY100" fmla="*/ 3468 h 4063"/>
              <a:gd name="connsiteX101" fmla="*/ 3887 w 8663"/>
              <a:gd name="connsiteY101" fmla="*/ 3411 h 4063"/>
              <a:gd name="connsiteX102" fmla="*/ 3947 w 8663"/>
              <a:gd name="connsiteY102" fmla="*/ 3411 h 4063"/>
              <a:gd name="connsiteX103" fmla="*/ 3947 w 8663"/>
              <a:gd name="connsiteY103" fmla="*/ 652 h 4063"/>
              <a:gd name="connsiteX104" fmla="*/ 3887 w 8663"/>
              <a:gd name="connsiteY104" fmla="*/ 652 h 4063"/>
              <a:gd name="connsiteX105" fmla="*/ 3887 w 8663"/>
              <a:gd name="connsiteY105" fmla="*/ 596 h 4063"/>
              <a:gd name="connsiteX106" fmla="*/ 3949 w 8663"/>
              <a:gd name="connsiteY106" fmla="*/ 596 h 4063"/>
              <a:gd name="connsiteX107" fmla="*/ 3949 w 8663"/>
              <a:gd name="connsiteY107" fmla="*/ 514 h 4063"/>
              <a:gd name="connsiteX108" fmla="*/ 3865 w 8663"/>
              <a:gd name="connsiteY108" fmla="*/ 514 h 4063"/>
              <a:gd name="connsiteX109" fmla="*/ 3865 w 8663"/>
              <a:gd name="connsiteY109" fmla="*/ 575 h 4063"/>
              <a:gd name="connsiteX110" fmla="*/ 3835 w 8663"/>
              <a:gd name="connsiteY110" fmla="*/ 575 h 4063"/>
              <a:gd name="connsiteX111" fmla="*/ 3835 w 8663"/>
              <a:gd name="connsiteY111" fmla="*/ 467 h 4063"/>
              <a:gd name="connsiteX112" fmla="*/ 3964 w 8663"/>
              <a:gd name="connsiteY112" fmla="*/ 467 h 4063"/>
              <a:gd name="connsiteX113" fmla="*/ 3964 w 8663"/>
              <a:gd name="connsiteY113" fmla="*/ 255 h 4063"/>
              <a:gd name="connsiteX114" fmla="*/ 3884 w 8663"/>
              <a:gd name="connsiteY114" fmla="*/ 255 h 4063"/>
              <a:gd name="connsiteX115" fmla="*/ 3884 w 8663"/>
              <a:gd name="connsiteY115" fmla="*/ 182 h 4063"/>
              <a:gd name="connsiteX116" fmla="*/ 3966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3405 w 8663"/>
              <a:gd name="connsiteY122" fmla="*/ 78 h 4063"/>
              <a:gd name="connsiteX123" fmla="*/ 3405 w 8663"/>
              <a:gd name="connsiteY123" fmla="*/ 37 h 4063"/>
              <a:gd name="connsiteX124" fmla="*/ 3446 w 8663"/>
              <a:gd name="connsiteY124" fmla="*/ 37 h 4063"/>
              <a:gd name="connsiteX125" fmla="*/ 3446 w 8663"/>
              <a:gd name="connsiteY125" fmla="*/ 78 h 4063"/>
              <a:gd name="connsiteX126" fmla="*/ 3405 w 8663"/>
              <a:gd name="connsiteY126" fmla="*/ 78 h 4063"/>
              <a:gd name="connsiteX127" fmla="*/ 3887 w 8663"/>
              <a:gd name="connsiteY127" fmla="*/ 3528 h 4063"/>
              <a:gd name="connsiteX128" fmla="*/ 3887 w 8663"/>
              <a:gd name="connsiteY128" fmla="*/ 3489 h 4063"/>
              <a:gd name="connsiteX129" fmla="*/ 3928 w 8663"/>
              <a:gd name="connsiteY129" fmla="*/ 3489 h 4063"/>
              <a:gd name="connsiteX130" fmla="*/ 3928 w 8663"/>
              <a:gd name="connsiteY130" fmla="*/ 3528 h 4063"/>
              <a:gd name="connsiteX131" fmla="*/ 3887 w 8663"/>
              <a:gd name="connsiteY131" fmla="*/ 3528 h 4063"/>
              <a:gd name="connsiteX132" fmla="*/ 3805 w 8663"/>
              <a:gd name="connsiteY132" fmla="*/ 4042 h 4063"/>
              <a:gd name="connsiteX133" fmla="*/ 3805 w 8663"/>
              <a:gd name="connsiteY133" fmla="*/ 3981 h 4063"/>
              <a:gd name="connsiteX134" fmla="*/ 3884 w 8663"/>
              <a:gd name="connsiteY134" fmla="*/ 3981 h 4063"/>
              <a:gd name="connsiteX135" fmla="*/ 3884 w 8663"/>
              <a:gd name="connsiteY135" fmla="*/ 3904 h 4063"/>
              <a:gd name="connsiteX136" fmla="*/ 3943 w 8663"/>
              <a:gd name="connsiteY136" fmla="*/ 3904 h 4063"/>
              <a:gd name="connsiteX137" fmla="*/ 3943 w 8663"/>
              <a:gd name="connsiteY137" fmla="*/ 4042 h 4063"/>
              <a:gd name="connsiteX138" fmla="*/ 3805 w 8663"/>
              <a:gd name="connsiteY138" fmla="*/ 4042 h 4063"/>
              <a:gd name="connsiteX139" fmla="*/ 3805 w 8663"/>
              <a:gd name="connsiteY139" fmla="*/ 3962 h 4063"/>
              <a:gd name="connsiteX140" fmla="*/ 3805 w 8663"/>
              <a:gd name="connsiteY140" fmla="*/ 3904 h 4063"/>
              <a:gd name="connsiteX141" fmla="*/ 3865 w 8663"/>
              <a:gd name="connsiteY141" fmla="*/ 3904 h 4063"/>
              <a:gd name="connsiteX142" fmla="*/ 3865 w 8663"/>
              <a:gd name="connsiteY142" fmla="*/ 3962 h 4063"/>
              <a:gd name="connsiteX143" fmla="*/ 3805 w 8663"/>
              <a:gd name="connsiteY143" fmla="*/ 3962 h 4063"/>
              <a:gd name="connsiteX144" fmla="*/ 3800 w 8663"/>
              <a:gd name="connsiteY144" fmla="*/ 3787 h 4063"/>
              <a:gd name="connsiteX145" fmla="*/ 3800 w 8663"/>
              <a:gd name="connsiteY145" fmla="*/ 3724 h 4063"/>
              <a:gd name="connsiteX146" fmla="*/ 3865 w 8663"/>
              <a:gd name="connsiteY146" fmla="*/ 3724 h 4063"/>
              <a:gd name="connsiteX147" fmla="*/ 3865 w 8663"/>
              <a:gd name="connsiteY147" fmla="*/ 3787 h 4063"/>
              <a:gd name="connsiteX148" fmla="*/ 3800 w 8663"/>
              <a:gd name="connsiteY148" fmla="*/ 3787 h 4063"/>
              <a:gd name="connsiteX149" fmla="*/ 3865 w 8663"/>
              <a:gd name="connsiteY149" fmla="*/ 3809 h 4063"/>
              <a:gd name="connsiteX150" fmla="*/ 3865 w 8663"/>
              <a:gd name="connsiteY150" fmla="*/ 3880 h 4063"/>
              <a:gd name="connsiteX151" fmla="*/ 3800 w 8663"/>
              <a:gd name="connsiteY151" fmla="*/ 3880 h 4063"/>
              <a:gd name="connsiteX152" fmla="*/ 3800 w 8663"/>
              <a:gd name="connsiteY152" fmla="*/ 3809 h 4063"/>
              <a:gd name="connsiteX153" fmla="*/ 3865 w 8663"/>
              <a:gd name="connsiteY153" fmla="*/ 3809 h 4063"/>
              <a:gd name="connsiteX154" fmla="*/ 3783 w 8663"/>
              <a:gd name="connsiteY154" fmla="*/ 3899 h 4063"/>
              <a:gd name="connsiteX155" fmla="*/ 3783 w 8663"/>
              <a:gd name="connsiteY155" fmla="*/ 3962 h 4063"/>
              <a:gd name="connsiteX156" fmla="*/ 3727 w 8663"/>
              <a:gd name="connsiteY156" fmla="*/ 3962 h 4063"/>
              <a:gd name="connsiteX157" fmla="*/ 3727 w 8663"/>
              <a:gd name="connsiteY157" fmla="*/ 3899 h 4063"/>
              <a:gd name="connsiteX158" fmla="*/ 3783 w 8663"/>
              <a:gd name="connsiteY158" fmla="*/ 3899 h 4063"/>
              <a:gd name="connsiteX159" fmla="*/ 3783 w 8663"/>
              <a:gd name="connsiteY159" fmla="*/ 3809 h 4063"/>
              <a:gd name="connsiteX160" fmla="*/ 3783 w 8663"/>
              <a:gd name="connsiteY160" fmla="*/ 3880 h 4063"/>
              <a:gd name="connsiteX161" fmla="*/ 3727 w 8663"/>
              <a:gd name="connsiteY161" fmla="*/ 3880 h 4063"/>
              <a:gd name="connsiteX162" fmla="*/ 3727 w 8663"/>
              <a:gd name="connsiteY162" fmla="*/ 3809 h 4063"/>
              <a:gd name="connsiteX163" fmla="*/ 3783 w 8663"/>
              <a:gd name="connsiteY163" fmla="*/ 3809 h 4063"/>
              <a:gd name="connsiteX164" fmla="*/ 3405 w 8663"/>
              <a:gd name="connsiteY164" fmla="*/ 4027 h 4063"/>
              <a:gd name="connsiteX165" fmla="*/ 3405 w 8663"/>
              <a:gd name="connsiteY165" fmla="*/ 3986 h 4063"/>
              <a:gd name="connsiteX166" fmla="*/ 3446 w 8663"/>
              <a:gd name="connsiteY166" fmla="*/ 3986 h 4063"/>
              <a:gd name="connsiteX167" fmla="*/ 3446 w 8663"/>
              <a:gd name="connsiteY167" fmla="*/ 4027 h 4063"/>
              <a:gd name="connsiteX168" fmla="*/ 3405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3727 w 8663"/>
              <a:gd name="connsiteY243" fmla="*/ 164 h 4063"/>
              <a:gd name="connsiteX244" fmla="*/ 3727 w 8663"/>
              <a:gd name="connsiteY244" fmla="*/ 102 h 4063"/>
              <a:gd name="connsiteX245" fmla="*/ 3783 w 8663"/>
              <a:gd name="connsiteY245" fmla="*/ 102 h 4063"/>
              <a:gd name="connsiteX246" fmla="*/ 3783 w 8663"/>
              <a:gd name="connsiteY246" fmla="*/ 164 h 4063"/>
              <a:gd name="connsiteX247" fmla="*/ 3727 w 8663"/>
              <a:gd name="connsiteY247" fmla="*/ 164 h 4063"/>
              <a:gd name="connsiteX248" fmla="*/ 3727 w 8663"/>
              <a:gd name="connsiteY248" fmla="*/ 255 h 4063"/>
              <a:gd name="connsiteX249" fmla="*/ 3727 w 8663"/>
              <a:gd name="connsiteY249" fmla="*/ 184 h 4063"/>
              <a:gd name="connsiteX250" fmla="*/ 3783 w 8663"/>
              <a:gd name="connsiteY250" fmla="*/ 184 h 4063"/>
              <a:gd name="connsiteX251" fmla="*/ 3783 w 8663"/>
              <a:gd name="connsiteY251" fmla="*/ 255 h 4063"/>
              <a:gd name="connsiteX252" fmla="*/ 3727 w 8663"/>
              <a:gd name="connsiteY252" fmla="*/ 255 h 4063"/>
              <a:gd name="connsiteX253" fmla="*/ 3865 w 8663"/>
              <a:gd name="connsiteY253" fmla="*/ 596 h 4063"/>
              <a:gd name="connsiteX254" fmla="*/ 3865 w 8663"/>
              <a:gd name="connsiteY254" fmla="*/ 674 h 4063"/>
              <a:gd name="connsiteX255" fmla="*/ 3925 w 8663"/>
              <a:gd name="connsiteY255" fmla="*/ 674 h 4063"/>
              <a:gd name="connsiteX256" fmla="*/ 3925 w 8663"/>
              <a:gd name="connsiteY256" fmla="*/ 3390 h 4063"/>
              <a:gd name="connsiteX257" fmla="*/ 3865 w 8663"/>
              <a:gd name="connsiteY257" fmla="*/ 3390 h 4063"/>
              <a:gd name="connsiteX258" fmla="*/ 3865 w 8663"/>
              <a:gd name="connsiteY258" fmla="*/ 3468 h 4063"/>
              <a:gd name="connsiteX259" fmla="*/ 3813 w 8663"/>
              <a:gd name="connsiteY259" fmla="*/ 3468 h 4063"/>
              <a:gd name="connsiteX260" fmla="*/ 3813 w 8663"/>
              <a:gd name="connsiteY260" fmla="*/ 3619 h 4063"/>
              <a:gd name="connsiteX261" fmla="*/ 3941 w 8663"/>
              <a:gd name="connsiteY261" fmla="*/ 3619 h 4063"/>
              <a:gd name="connsiteX262" fmla="*/ 3941 w 8663"/>
              <a:gd name="connsiteY262" fmla="*/ 3787 h 4063"/>
              <a:gd name="connsiteX263" fmla="*/ 3884 w 8663"/>
              <a:gd name="connsiteY263" fmla="*/ 3787 h 4063"/>
              <a:gd name="connsiteX264" fmla="*/ 3884 w 8663"/>
              <a:gd name="connsiteY264" fmla="*/ 3705 h 4063"/>
              <a:gd name="connsiteX265" fmla="*/ 3783 w 8663"/>
              <a:gd name="connsiteY265" fmla="*/ 3705 h 4063"/>
              <a:gd name="connsiteX266" fmla="*/ 3783 w 8663"/>
              <a:gd name="connsiteY266" fmla="*/ 3787 h 4063"/>
              <a:gd name="connsiteX267" fmla="*/ 3705 w 8663"/>
              <a:gd name="connsiteY267" fmla="*/ 3787 h 4063"/>
              <a:gd name="connsiteX268" fmla="*/ 3705 w 8663"/>
              <a:gd name="connsiteY268" fmla="*/ 3880 h 4063"/>
              <a:gd name="connsiteX269" fmla="*/ 3613 w 8663"/>
              <a:gd name="connsiteY269" fmla="*/ 3880 h 4063"/>
              <a:gd name="connsiteX270" fmla="*/ 3613 w 8663"/>
              <a:gd name="connsiteY270" fmla="*/ 3981 h 4063"/>
              <a:gd name="connsiteX271" fmla="*/ 3705 w 8663"/>
              <a:gd name="connsiteY271" fmla="*/ 3981 h 4063"/>
              <a:gd name="connsiteX272" fmla="*/ 3705 w 8663"/>
              <a:gd name="connsiteY272" fmla="*/ 4040 h 4063"/>
              <a:gd name="connsiteX273" fmla="*/ 3537 w 8663"/>
              <a:gd name="connsiteY273" fmla="*/ 4040 h 4063"/>
              <a:gd name="connsiteX274" fmla="*/ 3537 w 8663"/>
              <a:gd name="connsiteY274" fmla="*/ 3912 h 4063"/>
              <a:gd name="connsiteX275" fmla="*/ 3384 w 8663"/>
              <a:gd name="connsiteY275" fmla="*/ 3912 h 4063"/>
              <a:gd name="connsiteX276" fmla="*/ 3384 w 8663"/>
              <a:gd name="connsiteY276" fmla="*/ 3964 h 4063"/>
              <a:gd name="connsiteX277" fmla="*/ 3308 w 8663"/>
              <a:gd name="connsiteY277" fmla="*/ 3964 h 4063"/>
              <a:gd name="connsiteX278" fmla="*/ 3308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3308 w 8663"/>
              <a:gd name="connsiteY325" fmla="*/ 39 h 4063"/>
              <a:gd name="connsiteX326" fmla="*/ 3308 w 8663"/>
              <a:gd name="connsiteY326" fmla="*/ 100 h 4063"/>
              <a:gd name="connsiteX327" fmla="*/ 3384 w 8663"/>
              <a:gd name="connsiteY327" fmla="*/ 100 h 4063"/>
              <a:gd name="connsiteX328" fmla="*/ 3384 w 8663"/>
              <a:gd name="connsiteY328" fmla="*/ 151 h 4063"/>
              <a:gd name="connsiteX329" fmla="*/ 3537 w 8663"/>
              <a:gd name="connsiteY329" fmla="*/ 151 h 4063"/>
              <a:gd name="connsiteX330" fmla="*/ 3537 w 8663"/>
              <a:gd name="connsiteY330" fmla="*/ 24 h 4063"/>
              <a:gd name="connsiteX331" fmla="*/ 3705 w 8663"/>
              <a:gd name="connsiteY331" fmla="*/ 24 h 4063"/>
              <a:gd name="connsiteX332" fmla="*/ 3705 w 8663"/>
              <a:gd name="connsiteY332" fmla="*/ 82 h 4063"/>
              <a:gd name="connsiteX333" fmla="*/ 3613 w 8663"/>
              <a:gd name="connsiteY333" fmla="*/ 82 h 4063"/>
              <a:gd name="connsiteX334" fmla="*/ 3613 w 8663"/>
              <a:gd name="connsiteY334" fmla="*/ 184 h 4063"/>
              <a:gd name="connsiteX335" fmla="*/ 3705 w 8663"/>
              <a:gd name="connsiteY335" fmla="*/ 184 h 4063"/>
              <a:gd name="connsiteX336" fmla="*/ 3705 w 8663"/>
              <a:gd name="connsiteY336" fmla="*/ 277 h 4063"/>
              <a:gd name="connsiteX337" fmla="*/ 3783 w 8663"/>
              <a:gd name="connsiteY337" fmla="*/ 277 h 4063"/>
              <a:gd name="connsiteX338" fmla="*/ 3783 w 8663"/>
              <a:gd name="connsiteY338" fmla="*/ 359 h 4063"/>
              <a:gd name="connsiteX339" fmla="*/ 3884 w 8663"/>
              <a:gd name="connsiteY339" fmla="*/ 359 h 4063"/>
              <a:gd name="connsiteX340" fmla="*/ 3884 w 8663"/>
              <a:gd name="connsiteY340" fmla="*/ 277 h 4063"/>
              <a:gd name="connsiteX341" fmla="*/ 3941 w 8663"/>
              <a:gd name="connsiteY341" fmla="*/ 277 h 4063"/>
              <a:gd name="connsiteX342" fmla="*/ 3941 w 8663"/>
              <a:gd name="connsiteY342" fmla="*/ 445 h 4063"/>
              <a:gd name="connsiteX343" fmla="*/ 3813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3865 w 8663"/>
              <a:gd name="connsiteY96" fmla="*/ 3489 h 4063"/>
              <a:gd name="connsiteX97" fmla="*/ 3865 w 8663"/>
              <a:gd name="connsiteY97" fmla="*/ 3550 h 4063"/>
              <a:gd name="connsiteX98" fmla="*/ 3949 w 8663"/>
              <a:gd name="connsiteY98" fmla="*/ 3550 h 4063"/>
              <a:gd name="connsiteX99" fmla="*/ 3949 w 8663"/>
              <a:gd name="connsiteY99" fmla="*/ 3468 h 4063"/>
              <a:gd name="connsiteX100" fmla="*/ 3887 w 8663"/>
              <a:gd name="connsiteY100" fmla="*/ 3468 h 4063"/>
              <a:gd name="connsiteX101" fmla="*/ 3887 w 8663"/>
              <a:gd name="connsiteY101" fmla="*/ 3411 h 4063"/>
              <a:gd name="connsiteX102" fmla="*/ 3947 w 8663"/>
              <a:gd name="connsiteY102" fmla="*/ 3411 h 4063"/>
              <a:gd name="connsiteX103" fmla="*/ 3947 w 8663"/>
              <a:gd name="connsiteY103" fmla="*/ 652 h 4063"/>
              <a:gd name="connsiteX104" fmla="*/ 3887 w 8663"/>
              <a:gd name="connsiteY104" fmla="*/ 652 h 4063"/>
              <a:gd name="connsiteX105" fmla="*/ 3887 w 8663"/>
              <a:gd name="connsiteY105" fmla="*/ 596 h 4063"/>
              <a:gd name="connsiteX106" fmla="*/ 3949 w 8663"/>
              <a:gd name="connsiteY106" fmla="*/ 596 h 4063"/>
              <a:gd name="connsiteX107" fmla="*/ 3949 w 8663"/>
              <a:gd name="connsiteY107" fmla="*/ 514 h 4063"/>
              <a:gd name="connsiteX108" fmla="*/ 3865 w 8663"/>
              <a:gd name="connsiteY108" fmla="*/ 514 h 4063"/>
              <a:gd name="connsiteX109" fmla="*/ 3865 w 8663"/>
              <a:gd name="connsiteY109" fmla="*/ 575 h 4063"/>
              <a:gd name="connsiteX110" fmla="*/ 3835 w 8663"/>
              <a:gd name="connsiteY110" fmla="*/ 575 h 4063"/>
              <a:gd name="connsiteX111" fmla="*/ 3835 w 8663"/>
              <a:gd name="connsiteY111" fmla="*/ 467 h 4063"/>
              <a:gd name="connsiteX112" fmla="*/ 3964 w 8663"/>
              <a:gd name="connsiteY112" fmla="*/ 467 h 4063"/>
              <a:gd name="connsiteX113" fmla="*/ 3964 w 8663"/>
              <a:gd name="connsiteY113" fmla="*/ 255 h 4063"/>
              <a:gd name="connsiteX114" fmla="*/ 3884 w 8663"/>
              <a:gd name="connsiteY114" fmla="*/ 255 h 4063"/>
              <a:gd name="connsiteX115" fmla="*/ 3884 w 8663"/>
              <a:gd name="connsiteY115" fmla="*/ 182 h 4063"/>
              <a:gd name="connsiteX116" fmla="*/ 3966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3405 w 8663"/>
              <a:gd name="connsiteY122" fmla="*/ 78 h 4063"/>
              <a:gd name="connsiteX123" fmla="*/ 3405 w 8663"/>
              <a:gd name="connsiteY123" fmla="*/ 37 h 4063"/>
              <a:gd name="connsiteX124" fmla="*/ 3446 w 8663"/>
              <a:gd name="connsiteY124" fmla="*/ 37 h 4063"/>
              <a:gd name="connsiteX125" fmla="*/ 3446 w 8663"/>
              <a:gd name="connsiteY125" fmla="*/ 78 h 4063"/>
              <a:gd name="connsiteX126" fmla="*/ 3405 w 8663"/>
              <a:gd name="connsiteY126" fmla="*/ 78 h 4063"/>
              <a:gd name="connsiteX127" fmla="*/ 3887 w 8663"/>
              <a:gd name="connsiteY127" fmla="*/ 3528 h 4063"/>
              <a:gd name="connsiteX128" fmla="*/ 3887 w 8663"/>
              <a:gd name="connsiteY128" fmla="*/ 3489 h 4063"/>
              <a:gd name="connsiteX129" fmla="*/ 3928 w 8663"/>
              <a:gd name="connsiteY129" fmla="*/ 3489 h 4063"/>
              <a:gd name="connsiteX130" fmla="*/ 3928 w 8663"/>
              <a:gd name="connsiteY130" fmla="*/ 3528 h 4063"/>
              <a:gd name="connsiteX131" fmla="*/ 3887 w 8663"/>
              <a:gd name="connsiteY131" fmla="*/ 3528 h 4063"/>
              <a:gd name="connsiteX132" fmla="*/ 3805 w 8663"/>
              <a:gd name="connsiteY132" fmla="*/ 4042 h 4063"/>
              <a:gd name="connsiteX133" fmla="*/ 3805 w 8663"/>
              <a:gd name="connsiteY133" fmla="*/ 3981 h 4063"/>
              <a:gd name="connsiteX134" fmla="*/ 3884 w 8663"/>
              <a:gd name="connsiteY134" fmla="*/ 3981 h 4063"/>
              <a:gd name="connsiteX135" fmla="*/ 3884 w 8663"/>
              <a:gd name="connsiteY135" fmla="*/ 3904 h 4063"/>
              <a:gd name="connsiteX136" fmla="*/ 3943 w 8663"/>
              <a:gd name="connsiteY136" fmla="*/ 3904 h 4063"/>
              <a:gd name="connsiteX137" fmla="*/ 3943 w 8663"/>
              <a:gd name="connsiteY137" fmla="*/ 4042 h 4063"/>
              <a:gd name="connsiteX138" fmla="*/ 3805 w 8663"/>
              <a:gd name="connsiteY138" fmla="*/ 4042 h 4063"/>
              <a:gd name="connsiteX139" fmla="*/ 3805 w 8663"/>
              <a:gd name="connsiteY139" fmla="*/ 3962 h 4063"/>
              <a:gd name="connsiteX140" fmla="*/ 3805 w 8663"/>
              <a:gd name="connsiteY140" fmla="*/ 3904 h 4063"/>
              <a:gd name="connsiteX141" fmla="*/ 3865 w 8663"/>
              <a:gd name="connsiteY141" fmla="*/ 3904 h 4063"/>
              <a:gd name="connsiteX142" fmla="*/ 3865 w 8663"/>
              <a:gd name="connsiteY142" fmla="*/ 3962 h 4063"/>
              <a:gd name="connsiteX143" fmla="*/ 3805 w 8663"/>
              <a:gd name="connsiteY143" fmla="*/ 3962 h 4063"/>
              <a:gd name="connsiteX144" fmla="*/ 3800 w 8663"/>
              <a:gd name="connsiteY144" fmla="*/ 3787 h 4063"/>
              <a:gd name="connsiteX145" fmla="*/ 3800 w 8663"/>
              <a:gd name="connsiteY145" fmla="*/ 3724 h 4063"/>
              <a:gd name="connsiteX146" fmla="*/ 3865 w 8663"/>
              <a:gd name="connsiteY146" fmla="*/ 3724 h 4063"/>
              <a:gd name="connsiteX147" fmla="*/ 3865 w 8663"/>
              <a:gd name="connsiteY147" fmla="*/ 3787 h 4063"/>
              <a:gd name="connsiteX148" fmla="*/ 3800 w 8663"/>
              <a:gd name="connsiteY148" fmla="*/ 3787 h 4063"/>
              <a:gd name="connsiteX149" fmla="*/ 3865 w 8663"/>
              <a:gd name="connsiteY149" fmla="*/ 3809 h 4063"/>
              <a:gd name="connsiteX150" fmla="*/ 3865 w 8663"/>
              <a:gd name="connsiteY150" fmla="*/ 3880 h 4063"/>
              <a:gd name="connsiteX151" fmla="*/ 3800 w 8663"/>
              <a:gd name="connsiteY151" fmla="*/ 3880 h 4063"/>
              <a:gd name="connsiteX152" fmla="*/ 3800 w 8663"/>
              <a:gd name="connsiteY152" fmla="*/ 3809 h 4063"/>
              <a:gd name="connsiteX153" fmla="*/ 3865 w 8663"/>
              <a:gd name="connsiteY153" fmla="*/ 3809 h 4063"/>
              <a:gd name="connsiteX154" fmla="*/ 3783 w 8663"/>
              <a:gd name="connsiteY154" fmla="*/ 3899 h 4063"/>
              <a:gd name="connsiteX155" fmla="*/ 3783 w 8663"/>
              <a:gd name="connsiteY155" fmla="*/ 3962 h 4063"/>
              <a:gd name="connsiteX156" fmla="*/ 3727 w 8663"/>
              <a:gd name="connsiteY156" fmla="*/ 3962 h 4063"/>
              <a:gd name="connsiteX157" fmla="*/ 3727 w 8663"/>
              <a:gd name="connsiteY157" fmla="*/ 3899 h 4063"/>
              <a:gd name="connsiteX158" fmla="*/ 3783 w 8663"/>
              <a:gd name="connsiteY158" fmla="*/ 3899 h 4063"/>
              <a:gd name="connsiteX159" fmla="*/ 3783 w 8663"/>
              <a:gd name="connsiteY159" fmla="*/ 3809 h 4063"/>
              <a:gd name="connsiteX160" fmla="*/ 3783 w 8663"/>
              <a:gd name="connsiteY160" fmla="*/ 3880 h 4063"/>
              <a:gd name="connsiteX161" fmla="*/ 3727 w 8663"/>
              <a:gd name="connsiteY161" fmla="*/ 3880 h 4063"/>
              <a:gd name="connsiteX162" fmla="*/ 3727 w 8663"/>
              <a:gd name="connsiteY162" fmla="*/ 3809 h 4063"/>
              <a:gd name="connsiteX163" fmla="*/ 3783 w 8663"/>
              <a:gd name="connsiteY163" fmla="*/ 3809 h 4063"/>
              <a:gd name="connsiteX164" fmla="*/ 3405 w 8663"/>
              <a:gd name="connsiteY164" fmla="*/ 4027 h 4063"/>
              <a:gd name="connsiteX165" fmla="*/ 3405 w 8663"/>
              <a:gd name="connsiteY165" fmla="*/ 3986 h 4063"/>
              <a:gd name="connsiteX166" fmla="*/ 3446 w 8663"/>
              <a:gd name="connsiteY166" fmla="*/ 3986 h 4063"/>
              <a:gd name="connsiteX167" fmla="*/ 3446 w 8663"/>
              <a:gd name="connsiteY167" fmla="*/ 4027 h 4063"/>
              <a:gd name="connsiteX168" fmla="*/ 3405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3727 w 8663"/>
              <a:gd name="connsiteY243" fmla="*/ 164 h 4063"/>
              <a:gd name="connsiteX244" fmla="*/ 3727 w 8663"/>
              <a:gd name="connsiteY244" fmla="*/ 102 h 4063"/>
              <a:gd name="connsiteX245" fmla="*/ 3783 w 8663"/>
              <a:gd name="connsiteY245" fmla="*/ 102 h 4063"/>
              <a:gd name="connsiteX246" fmla="*/ 3783 w 8663"/>
              <a:gd name="connsiteY246" fmla="*/ 164 h 4063"/>
              <a:gd name="connsiteX247" fmla="*/ 3727 w 8663"/>
              <a:gd name="connsiteY247" fmla="*/ 164 h 4063"/>
              <a:gd name="connsiteX248" fmla="*/ 3727 w 8663"/>
              <a:gd name="connsiteY248" fmla="*/ 255 h 4063"/>
              <a:gd name="connsiteX249" fmla="*/ 3727 w 8663"/>
              <a:gd name="connsiteY249" fmla="*/ 184 h 4063"/>
              <a:gd name="connsiteX250" fmla="*/ 3783 w 8663"/>
              <a:gd name="connsiteY250" fmla="*/ 184 h 4063"/>
              <a:gd name="connsiteX251" fmla="*/ 3783 w 8663"/>
              <a:gd name="connsiteY251" fmla="*/ 255 h 4063"/>
              <a:gd name="connsiteX252" fmla="*/ 3727 w 8663"/>
              <a:gd name="connsiteY252" fmla="*/ 255 h 4063"/>
              <a:gd name="connsiteX253" fmla="*/ 3865 w 8663"/>
              <a:gd name="connsiteY253" fmla="*/ 596 h 4063"/>
              <a:gd name="connsiteX254" fmla="*/ 3865 w 8663"/>
              <a:gd name="connsiteY254" fmla="*/ 674 h 4063"/>
              <a:gd name="connsiteX255" fmla="*/ 3925 w 8663"/>
              <a:gd name="connsiteY255" fmla="*/ 674 h 4063"/>
              <a:gd name="connsiteX256" fmla="*/ 3925 w 8663"/>
              <a:gd name="connsiteY256" fmla="*/ 3390 h 4063"/>
              <a:gd name="connsiteX257" fmla="*/ 3865 w 8663"/>
              <a:gd name="connsiteY257" fmla="*/ 3390 h 4063"/>
              <a:gd name="connsiteX258" fmla="*/ 3865 w 8663"/>
              <a:gd name="connsiteY258" fmla="*/ 3468 h 4063"/>
              <a:gd name="connsiteX259" fmla="*/ 3813 w 8663"/>
              <a:gd name="connsiteY259" fmla="*/ 3468 h 4063"/>
              <a:gd name="connsiteX260" fmla="*/ 3813 w 8663"/>
              <a:gd name="connsiteY260" fmla="*/ 3619 h 4063"/>
              <a:gd name="connsiteX261" fmla="*/ 3941 w 8663"/>
              <a:gd name="connsiteY261" fmla="*/ 3619 h 4063"/>
              <a:gd name="connsiteX262" fmla="*/ 3941 w 8663"/>
              <a:gd name="connsiteY262" fmla="*/ 3787 h 4063"/>
              <a:gd name="connsiteX263" fmla="*/ 3884 w 8663"/>
              <a:gd name="connsiteY263" fmla="*/ 3787 h 4063"/>
              <a:gd name="connsiteX264" fmla="*/ 3884 w 8663"/>
              <a:gd name="connsiteY264" fmla="*/ 3705 h 4063"/>
              <a:gd name="connsiteX265" fmla="*/ 3783 w 8663"/>
              <a:gd name="connsiteY265" fmla="*/ 3705 h 4063"/>
              <a:gd name="connsiteX266" fmla="*/ 3783 w 8663"/>
              <a:gd name="connsiteY266" fmla="*/ 3787 h 4063"/>
              <a:gd name="connsiteX267" fmla="*/ 3705 w 8663"/>
              <a:gd name="connsiteY267" fmla="*/ 3787 h 4063"/>
              <a:gd name="connsiteX268" fmla="*/ 3705 w 8663"/>
              <a:gd name="connsiteY268" fmla="*/ 3880 h 4063"/>
              <a:gd name="connsiteX269" fmla="*/ 3613 w 8663"/>
              <a:gd name="connsiteY269" fmla="*/ 3880 h 4063"/>
              <a:gd name="connsiteX270" fmla="*/ 3613 w 8663"/>
              <a:gd name="connsiteY270" fmla="*/ 3981 h 4063"/>
              <a:gd name="connsiteX271" fmla="*/ 3705 w 8663"/>
              <a:gd name="connsiteY271" fmla="*/ 3981 h 4063"/>
              <a:gd name="connsiteX272" fmla="*/ 3705 w 8663"/>
              <a:gd name="connsiteY272" fmla="*/ 4040 h 4063"/>
              <a:gd name="connsiteX273" fmla="*/ 3537 w 8663"/>
              <a:gd name="connsiteY273" fmla="*/ 4040 h 4063"/>
              <a:gd name="connsiteX274" fmla="*/ 3537 w 8663"/>
              <a:gd name="connsiteY274" fmla="*/ 3912 h 4063"/>
              <a:gd name="connsiteX275" fmla="*/ 3384 w 8663"/>
              <a:gd name="connsiteY275" fmla="*/ 3912 h 4063"/>
              <a:gd name="connsiteX276" fmla="*/ 3384 w 8663"/>
              <a:gd name="connsiteY276" fmla="*/ 3964 h 4063"/>
              <a:gd name="connsiteX277" fmla="*/ 3308 w 8663"/>
              <a:gd name="connsiteY277" fmla="*/ 3964 h 4063"/>
              <a:gd name="connsiteX278" fmla="*/ 3308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3308 w 8663"/>
              <a:gd name="connsiteY325" fmla="*/ 39 h 4063"/>
              <a:gd name="connsiteX326" fmla="*/ 3308 w 8663"/>
              <a:gd name="connsiteY326" fmla="*/ 100 h 4063"/>
              <a:gd name="connsiteX327" fmla="*/ 3384 w 8663"/>
              <a:gd name="connsiteY327" fmla="*/ 100 h 4063"/>
              <a:gd name="connsiteX328" fmla="*/ 3384 w 8663"/>
              <a:gd name="connsiteY328" fmla="*/ 151 h 4063"/>
              <a:gd name="connsiteX329" fmla="*/ 3537 w 8663"/>
              <a:gd name="connsiteY329" fmla="*/ 151 h 4063"/>
              <a:gd name="connsiteX330" fmla="*/ 3537 w 8663"/>
              <a:gd name="connsiteY330" fmla="*/ 24 h 4063"/>
              <a:gd name="connsiteX331" fmla="*/ 3705 w 8663"/>
              <a:gd name="connsiteY331" fmla="*/ 24 h 4063"/>
              <a:gd name="connsiteX332" fmla="*/ 3705 w 8663"/>
              <a:gd name="connsiteY332" fmla="*/ 82 h 4063"/>
              <a:gd name="connsiteX333" fmla="*/ 3613 w 8663"/>
              <a:gd name="connsiteY333" fmla="*/ 82 h 4063"/>
              <a:gd name="connsiteX334" fmla="*/ 3613 w 8663"/>
              <a:gd name="connsiteY334" fmla="*/ 184 h 4063"/>
              <a:gd name="connsiteX335" fmla="*/ 3705 w 8663"/>
              <a:gd name="connsiteY335" fmla="*/ 184 h 4063"/>
              <a:gd name="connsiteX336" fmla="*/ 3705 w 8663"/>
              <a:gd name="connsiteY336" fmla="*/ 277 h 4063"/>
              <a:gd name="connsiteX337" fmla="*/ 3783 w 8663"/>
              <a:gd name="connsiteY337" fmla="*/ 277 h 4063"/>
              <a:gd name="connsiteX338" fmla="*/ 3783 w 8663"/>
              <a:gd name="connsiteY338" fmla="*/ 359 h 4063"/>
              <a:gd name="connsiteX339" fmla="*/ 3884 w 8663"/>
              <a:gd name="connsiteY339" fmla="*/ 359 h 4063"/>
              <a:gd name="connsiteX340" fmla="*/ 3884 w 8663"/>
              <a:gd name="connsiteY340" fmla="*/ 277 h 4063"/>
              <a:gd name="connsiteX341" fmla="*/ 3941 w 8663"/>
              <a:gd name="connsiteY341" fmla="*/ 277 h 4063"/>
              <a:gd name="connsiteX342" fmla="*/ 3941 w 8663"/>
              <a:gd name="connsiteY342" fmla="*/ 445 h 4063"/>
              <a:gd name="connsiteX343" fmla="*/ 3813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3865 w 8663"/>
              <a:gd name="connsiteY97" fmla="*/ 3550 h 4063"/>
              <a:gd name="connsiteX98" fmla="*/ 3949 w 8663"/>
              <a:gd name="connsiteY98" fmla="*/ 3550 h 4063"/>
              <a:gd name="connsiteX99" fmla="*/ 3949 w 8663"/>
              <a:gd name="connsiteY99" fmla="*/ 3468 h 4063"/>
              <a:gd name="connsiteX100" fmla="*/ 3887 w 8663"/>
              <a:gd name="connsiteY100" fmla="*/ 3468 h 4063"/>
              <a:gd name="connsiteX101" fmla="*/ 3887 w 8663"/>
              <a:gd name="connsiteY101" fmla="*/ 3411 h 4063"/>
              <a:gd name="connsiteX102" fmla="*/ 3947 w 8663"/>
              <a:gd name="connsiteY102" fmla="*/ 3411 h 4063"/>
              <a:gd name="connsiteX103" fmla="*/ 3947 w 8663"/>
              <a:gd name="connsiteY103" fmla="*/ 652 h 4063"/>
              <a:gd name="connsiteX104" fmla="*/ 3887 w 8663"/>
              <a:gd name="connsiteY104" fmla="*/ 652 h 4063"/>
              <a:gd name="connsiteX105" fmla="*/ 3887 w 8663"/>
              <a:gd name="connsiteY105" fmla="*/ 596 h 4063"/>
              <a:gd name="connsiteX106" fmla="*/ 3949 w 8663"/>
              <a:gd name="connsiteY106" fmla="*/ 596 h 4063"/>
              <a:gd name="connsiteX107" fmla="*/ 3949 w 8663"/>
              <a:gd name="connsiteY107" fmla="*/ 514 h 4063"/>
              <a:gd name="connsiteX108" fmla="*/ 3865 w 8663"/>
              <a:gd name="connsiteY108" fmla="*/ 514 h 4063"/>
              <a:gd name="connsiteX109" fmla="*/ 3865 w 8663"/>
              <a:gd name="connsiteY109" fmla="*/ 575 h 4063"/>
              <a:gd name="connsiteX110" fmla="*/ 3835 w 8663"/>
              <a:gd name="connsiteY110" fmla="*/ 575 h 4063"/>
              <a:gd name="connsiteX111" fmla="*/ 3835 w 8663"/>
              <a:gd name="connsiteY111" fmla="*/ 467 h 4063"/>
              <a:gd name="connsiteX112" fmla="*/ 3964 w 8663"/>
              <a:gd name="connsiteY112" fmla="*/ 467 h 4063"/>
              <a:gd name="connsiteX113" fmla="*/ 3964 w 8663"/>
              <a:gd name="connsiteY113" fmla="*/ 255 h 4063"/>
              <a:gd name="connsiteX114" fmla="*/ 3884 w 8663"/>
              <a:gd name="connsiteY114" fmla="*/ 255 h 4063"/>
              <a:gd name="connsiteX115" fmla="*/ 3884 w 8663"/>
              <a:gd name="connsiteY115" fmla="*/ 182 h 4063"/>
              <a:gd name="connsiteX116" fmla="*/ 3966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3405 w 8663"/>
              <a:gd name="connsiteY122" fmla="*/ 78 h 4063"/>
              <a:gd name="connsiteX123" fmla="*/ 3405 w 8663"/>
              <a:gd name="connsiteY123" fmla="*/ 37 h 4063"/>
              <a:gd name="connsiteX124" fmla="*/ 3446 w 8663"/>
              <a:gd name="connsiteY124" fmla="*/ 37 h 4063"/>
              <a:gd name="connsiteX125" fmla="*/ 3446 w 8663"/>
              <a:gd name="connsiteY125" fmla="*/ 78 h 4063"/>
              <a:gd name="connsiteX126" fmla="*/ 3405 w 8663"/>
              <a:gd name="connsiteY126" fmla="*/ 78 h 4063"/>
              <a:gd name="connsiteX127" fmla="*/ 3887 w 8663"/>
              <a:gd name="connsiteY127" fmla="*/ 3528 h 4063"/>
              <a:gd name="connsiteX128" fmla="*/ 3887 w 8663"/>
              <a:gd name="connsiteY128" fmla="*/ 3489 h 4063"/>
              <a:gd name="connsiteX129" fmla="*/ 3928 w 8663"/>
              <a:gd name="connsiteY129" fmla="*/ 3489 h 4063"/>
              <a:gd name="connsiteX130" fmla="*/ 3928 w 8663"/>
              <a:gd name="connsiteY130" fmla="*/ 3528 h 4063"/>
              <a:gd name="connsiteX131" fmla="*/ 3887 w 8663"/>
              <a:gd name="connsiteY131" fmla="*/ 3528 h 4063"/>
              <a:gd name="connsiteX132" fmla="*/ 3805 w 8663"/>
              <a:gd name="connsiteY132" fmla="*/ 4042 h 4063"/>
              <a:gd name="connsiteX133" fmla="*/ 3805 w 8663"/>
              <a:gd name="connsiteY133" fmla="*/ 3981 h 4063"/>
              <a:gd name="connsiteX134" fmla="*/ 3884 w 8663"/>
              <a:gd name="connsiteY134" fmla="*/ 3981 h 4063"/>
              <a:gd name="connsiteX135" fmla="*/ 3884 w 8663"/>
              <a:gd name="connsiteY135" fmla="*/ 3904 h 4063"/>
              <a:gd name="connsiteX136" fmla="*/ 3943 w 8663"/>
              <a:gd name="connsiteY136" fmla="*/ 3904 h 4063"/>
              <a:gd name="connsiteX137" fmla="*/ 3943 w 8663"/>
              <a:gd name="connsiteY137" fmla="*/ 4042 h 4063"/>
              <a:gd name="connsiteX138" fmla="*/ 3805 w 8663"/>
              <a:gd name="connsiteY138" fmla="*/ 4042 h 4063"/>
              <a:gd name="connsiteX139" fmla="*/ 3805 w 8663"/>
              <a:gd name="connsiteY139" fmla="*/ 3962 h 4063"/>
              <a:gd name="connsiteX140" fmla="*/ 3805 w 8663"/>
              <a:gd name="connsiteY140" fmla="*/ 3904 h 4063"/>
              <a:gd name="connsiteX141" fmla="*/ 3865 w 8663"/>
              <a:gd name="connsiteY141" fmla="*/ 3904 h 4063"/>
              <a:gd name="connsiteX142" fmla="*/ 3865 w 8663"/>
              <a:gd name="connsiteY142" fmla="*/ 3962 h 4063"/>
              <a:gd name="connsiteX143" fmla="*/ 3805 w 8663"/>
              <a:gd name="connsiteY143" fmla="*/ 3962 h 4063"/>
              <a:gd name="connsiteX144" fmla="*/ 3800 w 8663"/>
              <a:gd name="connsiteY144" fmla="*/ 3787 h 4063"/>
              <a:gd name="connsiteX145" fmla="*/ 3800 w 8663"/>
              <a:gd name="connsiteY145" fmla="*/ 3724 h 4063"/>
              <a:gd name="connsiteX146" fmla="*/ 3865 w 8663"/>
              <a:gd name="connsiteY146" fmla="*/ 3724 h 4063"/>
              <a:gd name="connsiteX147" fmla="*/ 3865 w 8663"/>
              <a:gd name="connsiteY147" fmla="*/ 3787 h 4063"/>
              <a:gd name="connsiteX148" fmla="*/ 3800 w 8663"/>
              <a:gd name="connsiteY148" fmla="*/ 3787 h 4063"/>
              <a:gd name="connsiteX149" fmla="*/ 3865 w 8663"/>
              <a:gd name="connsiteY149" fmla="*/ 3809 h 4063"/>
              <a:gd name="connsiteX150" fmla="*/ 3865 w 8663"/>
              <a:gd name="connsiteY150" fmla="*/ 3880 h 4063"/>
              <a:gd name="connsiteX151" fmla="*/ 3800 w 8663"/>
              <a:gd name="connsiteY151" fmla="*/ 3880 h 4063"/>
              <a:gd name="connsiteX152" fmla="*/ 3800 w 8663"/>
              <a:gd name="connsiteY152" fmla="*/ 3809 h 4063"/>
              <a:gd name="connsiteX153" fmla="*/ 3865 w 8663"/>
              <a:gd name="connsiteY153" fmla="*/ 3809 h 4063"/>
              <a:gd name="connsiteX154" fmla="*/ 3783 w 8663"/>
              <a:gd name="connsiteY154" fmla="*/ 3899 h 4063"/>
              <a:gd name="connsiteX155" fmla="*/ 3783 w 8663"/>
              <a:gd name="connsiteY155" fmla="*/ 3962 h 4063"/>
              <a:gd name="connsiteX156" fmla="*/ 3727 w 8663"/>
              <a:gd name="connsiteY156" fmla="*/ 3962 h 4063"/>
              <a:gd name="connsiteX157" fmla="*/ 3727 w 8663"/>
              <a:gd name="connsiteY157" fmla="*/ 3899 h 4063"/>
              <a:gd name="connsiteX158" fmla="*/ 3783 w 8663"/>
              <a:gd name="connsiteY158" fmla="*/ 3899 h 4063"/>
              <a:gd name="connsiteX159" fmla="*/ 3783 w 8663"/>
              <a:gd name="connsiteY159" fmla="*/ 3809 h 4063"/>
              <a:gd name="connsiteX160" fmla="*/ 3783 w 8663"/>
              <a:gd name="connsiteY160" fmla="*/ 3880 h 4063"/>
              <a:gd name="connsiteX161" fmla="*/ 3727 w 8663"/>
              <a:gd name="connsiteY161" fmla="*/ 3880 h 4063"/>
              <a:gd name="connsiteX162" fmla="*/ 3727 w 8663"/>
              <a:gd name="connsiteY162" fmla="*/ 3809 h 4063"/>
              <a:gd name="connsiteX163" fmla="*/ 3783 w 8663"/>
              <a:gd name="connsiteY163" fmla="*/ 3809 h 4063"/>
              <a:gd name="connsiteX164" fmla="*/ 3405 w 8663"/>
              <a:gd name="connsiteY164" fmla="*/ 4027 h 4063"/>
              <a:gd name="connsiteX165" fmla="*/ 3405 w 8663"/>
              <a:gd name="connsiteY165" fmla="*/ 3986 h 4063"/>
              <a:gd name="connsiteX166" fmla="*/ 3446 w 8663"/>
              <a:gd name="connsiteY166" fmla="*/ 3986 h 4063"/>
              <a:gd name="connsiteX167" fmla="*/ 3446 w 8663"/>
              <a:gd name="connsiteY167" fmla="*/ 4027 h 4063"/>
              <a:gd name="connsiteX168" fmla="*/ 3405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3727 w 8663"/>
              <a:gd name="connsiteY243" fmla="*/ 164 h 4063"/>
              <a:gd name="connsiteX244" fmla="*/ 3727 w 8663"/>
              <a:gd name="connsiteY244" fmla="*/ 102 h 4063"/>
              <a:gd name="connsiteX245" fmla="*/ 3783 w 8663"/>
              <a:gd name="connsiteY245" fmla="*/ 102 h 4063"/>
              <a:gd name="connsiteX246" fmla="*/ 3783 w 8663"/>
              <a:gd name="connsiteY246" fmla="*/ 164 h 4063"/>
              <a:gd name="connsiteX247" fmla="*/ 3727 w 8663"/>
              <a:gd name="connsiteY247" fmla="*/ 164 h 4063"/>
              <a:gd name="connsiteX248" fmla="*/ 3727 w 8663"/>
              <a:gd name="connsiteY248" fmla="*/ 255 h 4063"/>
              <a:gd name="connsiteX249" fmla="*/ 3727 w 8663"/>
              <a:gd name="connsiteY249" fmla="*/ 184 h 4063"/>
              <a:gd name="connsiteX250" fmla="*/ 3783 w 8663"/>
              <a:gd name="connsiteY250" fmla="*/ 184 h 4063"/>
              <a:gd name="connsiteX251" fmla="*/ 3783 w 8663"/>
              <a:gd name="connsiteY251" fmla="*/ 255 h 4063"/>
              <a:gd name="connsiteX252" fmla="*/ 3727 w 8663"/>
              <a:gd name="connsiteY252" fmla="*/ 255 h 4063"/>
              <a:gd name="connsiteX253" fmla="*/ 3865 w 8663"/>
              <a:gd name="connsiteY253" fmla="*/ 596 h 4063"/>
              <a:gd name="connsiteX254" fmla="*/ 3865 w 8663"/>
              <a:gd name="connsiteY254" fmla="*/ 674 h 4063"/>
              <a:gd name="connsiteX255" fmla="*/ 3925 w 8663"/>
              <a:gd name="connsiteY255" fmla="*/ 674 h 4063"/>
              <a:gd name="connsiteX256" fmla="*/ 3925 w 8663"/>
              <a:gd name="connsiteY256" fmla="*/ 3390 h 4063"/>
              <a:gd name="connsiteX257" fmla="*/ 3865 w 8663"/>
              <a:gd name="connsiteY257" fmla="*/ 3390 h 4063"/>
              <a:gd name="connsiteX258" fmla="*/ 3865 w 8663"/>
              <a:gd name="connsiteY258" fmla="*/ 3468 h 4063"/>
              <a:gd name="connsiteX259" fmla="*/ 3813 w 8663"/>
              <a:gd name="connsiteY259" fmla="*/ 3468 h 4063"/>
              <a:gd name="connsiteX260" fmla="*/ 3813 w 8663"/>
              <a:gd name="connsiteY260" fmla="*/ 3619 h 4063"/>
              <a:gd name="connsiteX261" fmla="*/ 3941 w 8663"/>
              <a:gd name="connsiteY261" fmla="*/ 3619 h 4063"/>
              <a:gd name="connsiteX262" fmla="*/ 3941 w 8663"/>
              <a:gd name="connsiteY262" fmla="*/ 3787 h 4063"/>
              <a:gd name="connsiteX263" fmla="*/ 3884 w 8663"/>
              <a:gd name="connsiteY263" fmla="*/ 3787 h 4063"/>
              <a:gd name="connsiteX264" fmla="*/ 3884 w 8663"/>
              <a:gd name="connsiteY264" fmla="*/ 3705 h 4063"/>
              <a:gd name="connsiteX265" fmla="*/ 3783 w 8663"/>
              <a:gd name="connsiteY265" fmla="*/ 3705 h 4063"/>
              <a:gd name="connsiteX266" fmla="*/ 3783 w 8663"/>
              <a:gd name="connsiteY266" fmla="*/ 3787 h 4063"/>
              <a:gd name="connsiteX267" fmla="*/ 3705 w 8663"/>
              <a:gd name="connsiteY267" fmla="*/ 3787 h 4063"/>
              <a:gd name="connsiteX268" fmla="*/ 3705 w 8663"/>
              <a:gd name="connsiteY268" fmla="*/ 3880 h 4063"/>
              <a:gd name="connsiteX269" fmla="*/ 3613 w 8663"/>
              <a:gd name="connsiteY269" fmla="*/ 3880 h 4063"/>
              <a:gd name="connsiteX270" fmla="*/ 3613 w 8663"/>
              <a:gd name="connsiteY270" fmla="*/ 3981 h 4063"/>
              <a:gd name="connsiteX271" fmla="*/ 3705 w 8663"/>
              <a:gd name="connsiteY271" fmla="*/ 3981 h 4063"/>
              <a:gd name="connsiteX272" fmla="*/ 3705 w 8663"/>
              <a:gd name="connsiteY272" fmla="*/ 4040 h 4063"/>
              <a:gd name="connsiteX273" fmla="*/ 3537 w 8663"/>
              <a:gd name="connsiteY273" fmla="*/ 4040 h 4063"/>
              <a:gd name="connsiteX274" fmla="*/ 3537 w 8663"/>
              <a:gd name="connsiteY274" fmla="*/ 3912 h 4063"/>
              <a:gd name="connsiteX275" fmla="*/ 3384 w 8663"/>
              <a:gd name="connsiteY275" fmla="*/ 3912 h 4063"/>
              <a:gd name="connsiteX276" fmla="*/ 3384 w 8663"/>
              <a:gd name="connsiteY276" fmla="*/ 3964 h 4063"/>
              <a:gd name="connsiteX277" fmla="*/ 3308 w 8663"/>
              <a:gd name="connsiteY277" fmla="*/ 3964 h 4063"/>
              <a:gd name="connsiteX278" fmla="*/ 3308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3308 w 8663"/>
              <a:gd name="connsiteY325" fmla="*/ 39 h 4063"/>
              <a:gd name="connsiteX326" fmla="*/ 3308 w 8663"/>
              <a:gd name="connsiteY326" fmla="*/ 100 h 4063"/>
              <a:gd name="connsiteX327" fmla="*/ 3384 w 8663"/>
              <a:gd name="connsiteY327" fmla="*/ 100 h 4063"/>
              <a:gd name="connsiteX328" fmla="*/ 3384 w 8663"/>
              <a:gd name="connsiteY328" fmla="*/ 151 h 4063"/>
              <a:gd name="connsiteX329" fmla="*/ 3537 w 8663"/>
              <a:gd name="connsiteY329" fmla="*/ 151 h 4063"/>
              <a:gd name="connsiteX330" fmla="*/ 3537 w 8663"/>
              <a:gd name="connsiteY330" fmla="*/ 24 h 4063"/>
              <a:gd name="connsiteX331" fmla="*/ 3705 w 8663"/>
              <a:gd name="connsiteY331" fmla="*/ 24 h 4063"/>
              <a:gd name="connsiteX332" fmla="*/ 3705 w 8663"/>
              <a:gd name="connsiteY332" fmla="*/ 82 h 4063"/>
              <a:gd name="connsiteX333" fmla="*/ 3613 w 8663"/>
              <a:gd name="connsiteY333" fmla="*/ 82 h 4063"/>
              <a:gd name="connsiteX334" fmla="*/ 3613 w 8663"/>
              <a:gd name="connsiteY334" fmla="*/ 184 h 4063"/>
              <a:gd name="connsiteX335" fmla="*/ 3705 w 8663"/>
              <a:gd name="connsiteY335" fmla="*/ 184 h 4063"/>
              <a:gd name="connsiteX336" fmla="*/ 3705 w 8663"/>
              <a:gd name="connsiteY336" fmla="*/ 277 h 4063"/>
              <a:gd name="connsiteX337" fmla="*/ 3783 w 8663"/>
              <a:gd name="connsiteY337" fmla="*/ 277 h 4063"/>
              <a:gd name="connsiteX338" fmla="*/ 3783 w 8663"/>
              <a:gd name="connsiteY338" fmla="*/ 359 h 4063"/>
              <a:gd name="connsiteX339" fmla="*/ 3884 w 8663"/>
              <a:gd name="connsiteY339" fmla="*/ 359 h 4063"/>
              <a:gd name="connsiteX340" fmla="*/ 3884 w 8663"/>
              <a:gd name="connsiteY340" fmla="*/ 277 h 4063"/>
              <a:gd name="connsiteX341" fmla="*/ 3941 w 8663"/>
              <a:gd name="connsiteY341" fmla="*/ 277 h 4063"/>
              <a:gd name="connsiteX342" fmla="*/ 3941 w 8663"/>
              <a:gd name="connsiteY342" fmla="*/ 445 h 4063"/>
              <a:gd name="connsiteX343" fmla="*/ 3813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3949 w 8663"/>
              <a:gd name="connsiteY98" fmla="*/ 3550 h 4063"/>
              <a:gd name="connsiteX99" fmla="*/ 3949 w 8663"/>
              <a:gd name="connsiteY99" fmla="*/ 3468 h 4063"/>
              <a:gd name="connsiteX100" fmla="*/ 3887 w 8663"/>
              <a:gd name="connsiteY100" fmla="*/ 3468 h 4063"/>
              <a:gd name="connsiteX101" fmla="*/ 3887 w 8663"/>
              <a:gd name="connsiteY101" fmla="*/ 3411 h 4063"/>
              <a:gd name="connsiteX102" fmla="*/ 3947 w 8663"/>
              <a:gd name="connsiteY102" fmla="*/ 3411 h 4063"/>
              <a:gd name="connsiteX103" fmla="*/ 3947 w 8663"/>
              <a:gd name="connsiteY103" fmla="*/ 652 h 4063"/>
              <a:gd name="connsiteX104" fmla="*/ 3887 w 8663"/>
              <a:gd name="connsiteY104" fmla="*/ 652 h 4063"/>
              <a:gd name="connsiteX105" fmla="*/ 3887 w 8663"/>
              <a:gd name="connsiteY105" fmla="*/ 596 h 4063"/>
              <a:gd name="connsiteX106" fmla="*/ 3949 w 8663"/>
              <a:gd name="connsiteY106" fmla="*/ 596 h 4063"/>
              <a:gd name="connsiteX107" fmla="*/ 3949 w 8663"/>
              <a:gd name="connsiteY107" fmla="*/ 514 h 4063"/>
              <a:gd name="connsiteX108" fmla="*/ 3865 w 8663"/>
              <a:gd name="connsiteY108" fmla="*/ 514 h 4063"/>
              <a:gd name="connsiteX109" fmla="*/ 3865 w 8663"/>
              <a:gd name="connsiteY109" fmla="*/ 575 h 4063"/>
              <a:gd name="connsiteX110" fmla="*/ 3835 w 8663"/>
              <a:gd name="connsiteY110" fmla="*/ 575 h 4063"/>
              <a:gd name="connsiteX111" fmla="*/ 3835 w 8663"/>
              <a:gd name="connsiteY111" fmla="*/ 467 h 4063"/>
              <a:gd name="connsiteX112" fmla="*/ 3964 w 8663"/>
              <a:gd name="connsiteY112" fmla="*/ 467 h 4063"/>
              <a:gd name="connsiteX113" fmla="*/ 3964 w 8663"/>
              <a:gd name="connsiteY113" fmla="*/ 255 h 4063"/>
              <a:gd name="connsiteX114" fmla="*/ 3884 w 8663"/>
              <a:gd name="connsiteY114" fmla="*/ 255 h 4063"/>
              <a:gd name="connsiteX115" fmla="*/ 3884 w 8663"/>
              <a:gd name="connsiteY115" fmla="*/ 182 h 4063"/>
              <a:gd name="connsiteX116" fmla="*/ 3966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3405 w 8663"/>
              <a:gd name="connsiteY122" fmla="*/ 78 h 4063"/>
              <a:gd name="connsiteX123" fmla="*/ 3405 w 8663"/>
              <a:gd name="connsiteY123" fmla="*/ 37 h 4063"/>
              <a:gd name="connsiteX124" fmla="*/ 3446 w 8663"/>
              <a:gd name="connsiteY124" fmla="*/ 37 h 4063"/>
              <a:gd name="connsiteX125" fmla="*/ 3446 w 8663"/>
              <a:gd name="connsiteY125" fmla="*/ 78 h 4063"/>
              <a:gd name="connsiteX126" fmla="*/ 3405 w 8663"/>
              <a:gd name="connsiteY126" fmla="*/ 78 h 4063"/>
              <a:gd name="connsiteX127" fmla="*/ 3887 w 8663"/>
              <a:gd name="connsiteY127" fmla="*/ 3528 h 4063"/>
              <a:gd name="connsiteX128" fmla="*/ 3887 w 8663"/>
              <a:gd name="connsiteY128" fmla="*/ 3489 h 4063"/>
              <a:gd name="connsiteX129" fmla="*/ 3928 w 8663"/>
              <a:gd name="connsiteY129" fmla="*/ 3489 h 4063"/>
              <a:gd name="connsiteX130" fmla="*/ 3928 w 8663"/>
              <a:gd name="connsiteY130" fmla="*/ 3528 h 4063"/>
              <a:gd name="connsiteX131" fmla="*/ 3887 w 8663"/>
              <a:gd name="connsiteY131" fmla="*/ 3528 h 4063"/>
              <a:gd name="connsiteX132" fmla="*/ 3805 w 8663"/>
              <a:gd name="connsiteY132" fmla="*/ 4042 h 4063"/>
              <a:gd name="connsiteX133" fmla="*/ 3805 w 8663"/>
              <a:gd name="connsiteY133" fmla="*/ 3981 h 4063"/>
              <a:gd name="connsiteX134" fmla="*/ 3884 w 8663"/>
              <a:gd name="connsiteY134" fmla="*/ 3981 h 4063"/>
              <a:gd name="connsiteX135" fmla="*/ 3884 w 8663"/>
              <a:gd name="connsiteY135" fmla="*/ 3904 h 4063"/>
              <a:gd name="connsiteX136" fmla="*/ 3943 w 8663"/>
              <a:gd name="connsiteY136" fmla="*/ 3904 h 4063"/>
              <a:gd name="connsiteX137" fmla="*/ 3943 w 8663"/>
              <a:gd name="connsiteY137" fmla="*/ 4042 h 4063"/>
              <a:gd name="connsiteX138" fmla="*/ 3805 w 8663"/>
              <a:gd name="connsiteY138" fmla="*/ 4042 h 4063"/>
              <a:gd name="connsiteX139" fmla="*/ 3805 w 8663"/>
              <a:gd name="connsiteY139" fmla="*/ 3962 h 4063"/>
              <a:gd name="connsiteX140" fmla="*/ 3805 w 8663"/>
              <a:gd name="connsiteY140" fmla="*/ 3904 h 4063"/>
              <a:gd name="connsiteX141" fmla="*/ 3865 w 8663"/>
              <a:gd name="connsiteY141" fmla="*/ 3904 h 4063"/>
              <a:gd name="connsiteX142" fmla="*/ 3865 w 8663"/>
              <a:gd name="connsiteY142" fmla="*/ 3962 h 4063"/>
              <a:gd name="connsiteX143" fmla="*/ 3805 w 8663"/>
              <a:gd name="connsiteY143" fmla="*/ 3962 h 4063"/>
              <a:gd name="connsiteX144" fmla="*/ 3800 w 8663"/>
              <a:gd name="connsiteY144" fmla="*/ 3787 h 4063"/>
              <a:gd name="connsiteX145" fmla="*/ 3800 w 8663"/>
              <a:gd name="connsiteY145" fmla="*/ 3724 h 4063"/>
              <a:gd name="connsiteX146" fmla="*/ 3865 w 8663"/>
              <a:gd name="connsiteY146" fmla="*/ 3724 h 4063"/>
              <a:gd name="connsiteX147" fmla="*/ 3865 w 8663"/>
              <a:gd name="connsiteY147" fmla="*/ 3787 h 4063"/>
              <a:gd name="connsiteX148" fmla="*/ 3800 w 8663"/>
              <a:gd name="connsiteY148" fmla="*/ 3787 h 4063"/>
              <a:gd name="connsiteX149" fmla="*/ 3865 w 8663"/>
              <a:gd name="connsiteY149" fmla="*/ 3809 h 4063"/>
              <a:gd name="connsiteX150" fmla="*/ 3865 w 8663"/>
              <a:gd name="connsiteY150" fmla="*/ 3880 h 4063"/>
              <a:gd name="connsiteX151" fmla="*/ 3800 w 8663"/>
              <a:gd name="connsiteY151" fmla="*/ 3880 h 4063"/>
              <a:gd name="connsiteX152" fmla="*/ 3800 w 8663"/>
              <a:gd name="connsiteY152" fmla="*/ 3809 h 4063"/>
              <a:gd name="connsiteX153" fmla="*/ 3865 w 8663"/>
              <a:gd name="connsiteY153" fmla="*/ 3809 h 4063"/>
              <a:gd name="connsiteX154" fmla="*/ 3783 w 8663"/>
              <a:gd name="connsiteY154" fmla="*/ 3899 h 4063"/>
              <a:gd name="connsiteX155" fmla="*/ 3783 w 8663"/>
              <a:gd name="connsiteY155" fmla="*/ 3962 h 4063"/>
              <a:gd name="connsiteX156" fmla="*/ 3727 w 8663"/>
              <a:gd name="connsiteY156" fmla="*/ 3962 h 4063"/>
              <a:gd name="connsiteX157" fmla="*/ 3727 w 8663"/>
              <a:gd name="connsiteY157" fmla="*/ 3899 h 4063"/>
              <a:gd name="connsiteX158" fmla="*/ 3783 w 8663"/>
              <a:gd name="connsiteY158" fmla="*/ 3899 h 4063"/>
              <a:gd name="connsiteX159" fmla="*/ 3783 w 8663"/>
              <a:gd name="connsiteY159" fmla="*/ 3809 h 4063"/>
              <a:gd name="connsiteX160" fmla="*/ 3783 w 8663"/>
              <a:gd name="connsiteY160" fmla="*/ 3880 h 4063"/>
              <a:gd name="connsiteX161" fmla="*/ 3727 w 8663"/>
              <a:gd name="connsiteY161" fmla="*/ 3880 h 4063"/>
              <a:gd name="connsiteX162" fmla="*/ 3727 w 8663"/>
              <a:gd name="connsiteY162" fmla="*/ 3809 h 4063"/>
              <a:gd name="connsiteX163" fmla="*/ 3783 w 8663"/>
              <a:gd name="connsiteY163" fmla="*/ 3809 h 4063"/>
              <a:gd name="connsiteX164" fmla="*/ 3405 w 8663"/>
              <a:gd name="connsiteY164" fmla="*/ 4027 h 4063"/>
              <a:gd name="connsiteX165" fmla="*/ 3405 w 8663"/>
              <a:gd name="connsiteY165" fmla="*/ 3986 h 4063"/>
              <a:gd name="connsiteX166" fmla="*/ 3446 w 8663"/>
              <a:gd name="connsiteY166" fmla="*/ 3986 h 4063"/>
              <a:gd name="connsiteX167" fmla="*/ 3446 w 8663"/>
              <a:gd name="connsiteY167" fmla="*/ 4027 h 4063"/>
              <a:gd name="connsiteX168" fmla="*/ 3405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3727 w 8663"/>
              <a:gd name="connsiteY243" fmla="*/ 164 h 4063"/>
              <a:gd name="connsiteX244" fmla="*/ 3727 w 8663"/>
              <a:gd name="connsiteY244" fmla="*/ 102 h 4063"/>
              <a:gd name="connsiteX245" fmla="*/ 3783 w 8663"/>
              <a:gd name="connsiteY245" fmla="*/ 102 h 4063"/>
              <a:gd name="connsiteX246" fmla="*/ 3783 w 8663"/>
              <a:gd name="connsiteY246" fmla="*/ 164 h 4063"/>
              <a:gd name="connsiteX247" fmla="*/ 3727 w 8663"/>
              <a:gd name="connsiteY247" fmla="*/ 164 h 4063"/>
              <a:gd name="connsiteX248" fmla="*/ 3727 w 8663"/>
              <a:gd name="connsiteY248" fmla="*/ 255 h 4063"/>
              <a:gd name="connsiteX249" fmla="*/ 3727 w 8663"/>
              <a:gd name="connsiteY249" fmla="*/ 184 h 4063"/>
              <a:gd name="connsiteX250" fmla="*/ 3783 w 8663"/>
              <a:gd name="connsiteY250" fmla="*/ 184 h 4063"/>
              <a:gd name="connsiteX251" fmla="*/ 3783 w 8663"/>
              <a:gd name="connsiteY251" fmla="*/ 255 h 4063"/>
              <a:gd name="connsiteX252" fmla="*/ 3727 w 8663"/>
              <a:gd name="connsiteY252" fmla="*/ 255 h 4063"/>
              <a:gd name="connsiteX253" fmla="*/ 3865 w 8663"/>
              <a:gd name="connsiteY253" fmla="*/ 596 h 4063"/>
              <a:gd name="connsiteX254" fmla="*/ 3865 w 8663"/>
              <a:gd name="connsiteY254" fmla="*/ 674 h 4063"/>
              <a:gd name="connsiteX255" fmla="*/ 3925 w 8663"/>
              <a:gd name="connsiteY255" fmla="*/ 674 h 4063"/>
              <a:gd name="connsiteX256" fmla="*/ 3925 w 8663"/>
              <a:gd name="connsiteY256" fmla="*/ 3390 h 4063"/>
              <a:gd name="connsiteX257" fmla="*/ 3865 w 8663"/>
              <a:gd name="connsiteY257" fmla="*/ 3390 h 4063"/>
              <a:gd name="connsiteX258" fmla="*/ 3865 w 8663"/>
              <a:gd name="connsiteY258" fmla="*/ 3468 h 4063"/>
              <a:gd name="connsiteX259" fmla="*/ 3813 w 8663"/>
              <a:gd name="connsiteY259" fmla="*/ 3468 h 4063"/>
              <a:gd name="connsiteX260" fmla="*/ 3813 w 8663"/>
              <a:gd name="connsiteY260" fmla="*/ 3619 h 4063"/>
              <a:gd name="connsiteX261" fmla="*/ 3941 w 8663"/>
              <a:gd name="connsiteY261" fmla="*/ 3619 h 4063"/>
              <a:gd name="connsiteX262" fmla="*/ 3941 w 8663"/>
              <a:gd name="connsiteY262" fmla="*/ 3787 h 4063"/>
              <a:gd name="connsiteX263" fmla="*/ 3884 w 8663"/>
              <a:gd name="connsiteY263" fmla="*/ 3787 h 4063"/>
              <a:gd name="connsiteX264" fmla="*/ 3884 w 8663"/>
              <a:gd name="connsiteY264" fmla="*/ 3705 h 4063"/>
              <a:gd name="connsiteX265" fmla="*/ 3783 w 8663"/>
              <a:gd name="connsiteY265" fmla="*/ 3705 h 4063"/>
              <a:gd name="connsiteX266" fmla="*/ 3783 w 8663"/>
              <a:gd name="connsiteY266" fmla="*/ 3787 h 4063"/>
              <a:gd name="connsiteX267" fmla="*/ 3705 w 8663"/>
              <a:gd name="connsiteY267" fmla="*/ 3787 h 4063"/>
              <a:gd name="connsiteX268" fmla="*/ 3705 w 8663"/>
              <a:gd name="connsiteY268" fmla="*/ 3880 h 4063"/>
              <a:gd name="connsiteX269" fmla="*/ 3613 w 8663"/>
              <a:gd name="connsiteY269" fmla="*/ 3880 h 4063"/>
              <a:gd name="connsiteX270" fmla="*/ 3613 w 8663"/>
              <a:gd name="connsiteY270" fmla="*/ 3981 h 4063"/>
              <a:gd name="connsiteX271" fmla="*/ 3705 w 8663"/>
              <a:gd name="connsiteY271" fmla="*/ 3981 h 4063"/>
              <a:gd name="connsiteX272" fmla="*/ 3705 w 8663"/>
              <a:gd name="connsiteY272" fmla="*/ 4040 h 4063"/>
              <a:gd name="connsiteX273" fmla="*/ 3537 w 8663"/>
              <a:gd name="connsiteY273" fmla="*/ 4040 h 4063"/>
              <a:gd name="connsiteX274" fmla="*/ 3537 w 8663"/>
              <a:gd name="connsiteY274" fmla="*/ 3912 h 4063"/>
              <a:gd name="connsiteX275" fmla="*/ 3384 w 8663"/>
              <a:gd name="connsiteY275" fmla="*/ 3912 h 4063"/>
              <a:gd name="connsiteX276" fmla="*/ 3384 w 8663"/>
              <a:gd name="connsiteY276" fmla="*/ 3964 h 4063"/>
              <a:gd name="connsiteX277" fmla="*/ 3308 w 8663"/>
              <a:gd name="connsiteY277" fmla="*/ 3964 h 4063"/>
              <a:gd name="connsiteX278" fmla="*/ 3308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3308 w 8663"/>
              <a:gd name="connsiteY325" fmla="*/ 39 h 4063"/>
              <a:gd name="connsiteX326" fmla="*/ 3308 w 8663"/>
              <a:gd name="connsiteY326" fmla="*/ 100 h 4063"/>
              <a:gd name="connsiteX327" fmla="*/ 3384 w 8663"/>
              <a:gd name="connsiteY327" fmla="*/ 100 h 4063"/>
              <a:gd name="connsiteX328" fmla="*/ 3384 w 8663"/>
              <a:gd name="connsiteY328" fmla="*/ 151 h 4063"/>
              <a:gd name="connsiteX329" fmla="*/ 3537 w 8663"/>
              <a:gd name="connsiteY329" fmla="*/ 151 h 4063"/>
              <a:gd name="connsiteX330" fmla="*/ 3537 w 8663"/>
              <a:gd name="connsiteY330" fmla="*/ 24 h 4063"/>
              <a:gd name="connsiteX331" fmla="*/ 3705 w 8663"/>
              <a:gd name="connsiteY331" fmla="*/ 24 h 4063"/>
              <a:gd name="connsiteX332" fmla="*/ 3705 w 8663"/>
              <a:gd name="connsiteY332" fmla="*/ 82 h 4063"/>
              <a:gd name="connsiteX333" fmla="*/ 3613 w 8663"/>
              <a:gd name="connsiteY333" fmla="*/ 82 h 4063"/>
              <a:gd name="connsiteX334" fmla="*/ 3613 w 8663"/>
              <a:gd name="connsiteY334" fmla="*/ 184 h 4063"/>
              <a:gd name="connsiteX335" fmla="*/ 3705 w 8663"/>
              <a:gd name="connsiteY335" fmla="*/ 184 h 4063"/>
              <a:gd name="connsiteX336" fmla="*/ 3705 w 8663"/>
              <a:gd name="connsiteY336" fmla="*/ 277 h 4063"/>
              <a:gd name="connsiteX337" fmla="*/ 3783 w 8663"/>
              <a:gd name="connsiteY337" fmla="*/ 277 h 4063"/>
              <a:gd name="connsiteX338" fmla="*/ 3783 w 8663"/>
              <a:gd name="connsiteY338" fmla="*/ 359 h 4063"/>
              <a:gd name="connsiteX339" fmla="*/ 3884 w 8663"/>
              <a:gd name="connsiteY339" fmla="*/ 359 h 4063"/>
              <a:gd name="connsiteX340" fmla="*/ 3884 w 8663"/>
              <a:gd name="connsiteY340" fmla="*/ 277 h 4063"/>
              <a:gd name="connsiteX341" fmla="*/ 3941 w 8663"/>
              <a:gd name="connsiteY341" fmla="*/ 277 h 4063"/>
              <a:gd name="connsiteX342" fmla="*/ 3941 w 8663"/>
              <a:gd name="connsiteY342" fmla="*/ 445 h 4063"/>
              <a:gd name="connsiteX343" fmla="*/ 3813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8646 w 8663"/>
              <a:gd name="connsiteY98" fmla="*/ 3550 h 4063"/>
              <a:gd name="connsiteX99" fmla="*/ 3949 w 8663"/>
              <a:gd name="connsiteY99" fmla="*/ 3468 h 4063"/>
              <a:gd name="connsiteX100" fmla="*/ 3887 w 8663"/>
              <a:gd name="connsiteY100" fmla="*/ 3468 h 4063"/>
              <a:gd name="connsiteX101" fmla="*/ 3887 w 8663"/>
              <a:gd name="connsiteY101" fmla="*/ 3411 h 4063"/>
              <a:gd name="connsiteX102" fmla="*/ 3947 w 8663"/>
              <a:gd name="connsiteY102" fmla="*/ 3411 h 4063"/>
              <a:gd name="connsiteX103" fmla="*/ 3947 w 8663"/>
              <a:gd name="connsiteY103" fmla="*/ 652 h 4063"/>
              <a:gd name="connsiteX104" fmla="*/ 3887 w 8663"/>
              <a:gd name="connsiteY104" fmla="*/ 652 h 4063"/>
              <a:gd name="connsiteX105" fmla="*/ 3887 w 8663"/>
              <a:gd name="connsiteY105" fmla="*/ 596 h 4063"/>
              <a:gd name="connsiteX106" fmla="*/ 3949 w 8663"/>
              <a:gd name="connsiteY106" fmla="*/ 596 h 4063"/>
              <a:gd name="connsiteX107" fmla="*/ 3949 w 8663"/>
              <a:gd name="connsiteY107" fmla="*/ 514 h 4063"/>
              <a:gd name="connsiteX108" fmla="*/ 3865 w 8663"/>
              <a:gd name="connsiteY108" fmla="*/ 514 h 4063"/>
              <a:gd name="connsiteX109" fmla="*/ 3865 w 8663"/>
              <a:gd name="connsiteY109" fmla="*/ 575 h 4063"/>
              <a:gd name="connsiteX110" fmla="*/ 3835 w 8663"/>
              <a:gd name="connsiteY110" fmla="*/ 575 h 4063"/>
              <a:gd name="connsiteX111" fmla="*/ 3835 w 8663"/>
              <a:gd name="connsiteY111" fmla="*/ 467 h 4063"/>
              <a:gd name="connsiteX112" fmla="*/ 3964 w 8663"/>
              <a:gd name="connsiteY112" fmla="*/ 467 h 4063"/>
              <a:gd name="connsiteX113" fmla="*/ 3964 w 8663"/>
              <a:gd name="connsiteY113" fmla="*/ 255 h 4063"/>
              <a:gd name="connsiteX114" fmla="*/ 3884 w 8663"/>
              <a:gd name="connsiteY114" fmla="*/ 255 h 4063"/>
              <a:gd name="connsiteX115" fmla="*/ 3884 w 8663"/>
              <a:gd name="connsiteY115" fmla="*/ 182 h 4063"/>
              <a:gd name="connsiteX116" fmla="*/ 3966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3405 w 8663"/>
              <a:gd name="connsiteY122" fmla="*/ 78 h 4063"/>
              <a:gd name="connsiteX123" fmla="*/ 3405 w 8663"/>
              <a:gd name="connsiteY123" fmla="*/ 37 h 4063"/>
              <a:gd name="connsiteX124" fmla="*/ 3446 w 8663"/>
              <a:gd name="connsiteY124" fmla="*/ 37 h 4063"/>
              <a:gd name="connsiteX125" fmla="*/ 3446 w 8663"/>
              <a:gd name="connsiteY125" fmla="*/ 78 h 4063"/>
              <a:gd name="connsiteX126" fmla="*/ 3405 w 8663"/>
              <a:gd name="connsiteY126" fmla="*/ 78 h 4063"/>
              <a:gd name="connsiteX127" fmla="*/ 3887 w 8663"/>
              <a:gd name="connsiteY127" fmla="*/ 3528 h 4063"/>
              <a:gd name="connsiteX128" fmla="*/ 3887 w 8663"/>
              <a:gd name="connsiteY128" fmla="*/ 3489 h 4063"/>
              <a:gd name="connsiteX129" fmla="*/ 3928 w 8663"/>
              <a:gd name="connsiteY129" fmla="*/ 3489 h 4063"/>
              <a:gd name="connsiteX130" fmla="*/ 3928 w 8663"/>
              <a:gd name="connsiteY130" fmla="*/ 3528 h 4063"/>
              <a:gd name="connsiteX131" fmla="*/ 3887 w 8663"/>
              <a:gd name="connsiteY131" fmla="*/ 3528 h 4063"/>
              <a:gd name="connsiteX132" fmla="*/ 3805 w 8663"/>
              <a:gd name="connsiteY132" fmla="*/ 4042 h 4063"/>
              <a:gd name="connsiteX133" fmla="*/ 3805 w 8663"/>
              <a:gd name="connsiteY133" fmla="*/ 3981 h 4063"/>
              <a:gd name="connsiteX134" fmla="*/ 3884 w 8663"/>
              <a:gd name="connsiteY134" fmla="*/ 3981 h 4063"/>
              <a:gd name="connsiteX135" fmla="*/ 3884 w 8663"/>
              <a:gd name="connsiteY135" fmla="*/ 3904 h 4063"/>
              <a:gd name="connsiteX136" fmla="*/ 3943 w 8663"/>
              <a:gd name="connsiteY136" fmla="*/ 3904 h 4063"/>
              <a:gd name="connsiteX137" fmla="*/ 3943 w 8663"/>
              <a:gd name="connsiteY137" fmla="*/ 4042 h 4063"/>
              <a:gd name="connsiteX138" fmla="*/ 3805 w 8663"/>
              <a:gd name="connsiteY138" fmla="*/ 4042 h 4063"/>
              <a:gd name="connsiteX139" fmla="*/ 3805 w 8663"/>
              <a:gd name="connsiteY139" fmla="*/ 3962 h 4063"/>
              <a:gd name="connsiteX140" fmla="*/ 3805 w 8663"/>
              <a:gd name="connsiteY140" fmla="*/ 3904 h 4063"/>
              <a:gd name="connsiteX141" fmla="*/ 3865 w 8663"/>
              <a:gd name="connsiteY141" fmla="*/ 3904 h 4063"/>
              <a:gd name="connsiteX142" fmla="*/ 3865 w 8663"/>
              <a:gd name="connsiteY142" fmla="*/ 3962 h 4063"/>
              <a:gd name="connsiteX143" fmla="*/ 3805 w 8663"/>
              <a:gd name="connsiteY143" fmla="*/ 3962 h 4063"/>
              <a:gd name="connsiteX144" fmla="*/ 3800 w 8663"/>
              <a:gd name="connsiteY144" fmla="*/ 3787 h 4063"/>
              <a:gd name="connsiteX145" fmla="*/ 3800 w 8663"/>
              <a:gd name="connsiteY145" fmla="*/ 3724 h 4063"/>
              <a:gd name="connsiteX146" fmla="*/ 3865 w 8663"/>
              <a:gd name="connsiteY146" fmla="*/ 3724 h 4063"/>
              <a:gd name="connsiteX147" fmla="*/ 3865 w 8663"/>
              <a:gd name="connsiteY147" fmla="*/ 3787 h 4063"/>
              <a:gd name="connsiteX148" fmla="*/ 3800 w 8663"/>
              <a:gd name="connsiteY148" fmla="*/ 3787 h 4063"/>
              <a:gd name="connsiteX149" fmla="*/ 3865 w 8663"/>
              <a:gd name="connsiteY149" fmla="*/ 3809 h 4063"/>
              <a:gd name="connsiteX150" fmla="*/ 3865 w 8663"/>
              <a:gd name="connsiteY150" fmla="*/ 3880 h 4063"/>
              <a:gd name="connsiteX151" fmla="*/ 3800 w 8663"/>
              <a:gd name="connsiteY151" fmla="*/ 3880 h 4063"/>
              <a:gd name="connsiteX152" fmla="*/ 3800 w 8663"/>
              <a:gd name="connsiteY152" fmla="*/ 3809 h 4063"/>
              <a:gd name="connsiteX153" fmla="*/ 3865 w 8663"/>
              <a:gd name="connsiteY153" fmla="*/ 3809 h 4063"/>
              <a:gd name="connsiteX154" fmla="*/ 3783 w 8663"/>
              <a:gd name="connsiteY154" fmla="*/ 3899 h 4063"/>
              <a:gd name="connsiteX155" fmla="*/ 3783 w 8663"/>
              <a:gd name="connsiteY155" fmla="*/ 3962 h 4063"/>
              <a:gd name="connsiteX156" fmla="*/ 3727 w 8663"/>
              <a:gd name="connsiteY156" fmla="*/ 3962 h 4063"/>
              <a:gd name="connsiteX157" fmla="*/ 3727 w 8663"/>
              <a:gd name="connsiteY157" fmla="*/ 3899 h 4063"/>
              <a:gd name="connsiteX158" fmla="*/ 3783 w 8663"/>
              <a:gd name="connsiteY158" fmla="*/ 3899 h 4063"/>
              <a:gd name="connsiteX159" fmla="*/ 3783 w 8663"/>
              <a:gd name="connsiteY159" fmla="*/ 3809 h 4063"/>
              <a:gd name="connsiteX160" fmla="*/ 3783 w 8663"/>
              <a:gd name="connsiteY160" fmla="*/ 3880 h 4063"/>
              <a:gd name="connsiteX161" fmla="*/ 3727 w 8663"/>
              <a:gd name="connsiteY161" fmla="*/ 3880 h 4063"/>
              <a:gd name="connsiteX162" fmla="*/ 3727 w 8663"/>
              <a:gd name="connsiteY162" fmla="*/ 3809 h 4063"/>
              <a:gd name="connsiteX163" fmla="*/ 3783 w 8663"/>
              <a:gd name="connsiteY163" fmla="*/ 3809 h 4063"/>
              <a:gd name="connsiteX164" fmla="*/ 3405 w 8663"/>
              <a:gd name="connsiteY164" fmla="*/ 4027 h 4063"/>
              <a:gd name="connsiteX165" fmla="*/ 3405 w 8663"/>
              <a:gd name="connsiteY165" fmla="*/ 3986 h 4063"/>
              <a:gd name="connsiteX166" fmla="*/ 3446 w 8663"/>
              <a:gd name="connsiteY166" fmla="*/ 3986 h 4063"/>
              <a:gd name="connsiteX167" fmla="*/ 3446 w 8663"/>
              <a:gd name="connsiteY167" fmla="*/ 4027 h 4063"/>
              <a:gd name="connsiteX168" fmla="*/ 3405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3727 w 8663"/>
              <a:gd name="connsiteY243" fmla="*/ 164 h 4063"/>
              <a:gd name="connsiteX244" fmla="*/ 3727 w 8663"/>
              <a:gd name="connsiteY244" fmla="*/ 102 h 4063"/>
              <a:gd name="connsiteX245" fmla="*/ 3783 w 8663"/>
              <a:gd name="connsiteY245" fmla="*/ 102 h 4063"/>
              <a:gd name="connsiteX246" fmla="*/ 3783 w 8663"/>
              <a:gd name="connsiteY246" fmla="*/ 164 h 4063"/>
              <a:gd name="connsiteX247" fmla="*/ 3727 w 8663"/>
              <a:gd name="connsiteY247" fmla="*/ 164 h 4063"/>
              <a:gd name="connsiteX248" fmla="*/ 3727 w 8663"/>
              <a:gd name="connsiteY248" fmla="*/ 255 h 4063"/>
              <a:gd name="connsiteX249" fmla="*/ 3727 w 8663"/>
              <a:gd name="connsiteY249" fmla="*/ 184 h 4063"/>
              <a:gd name="connsiteX250" fmla="*/ 3783 w 8663"/>
              <a:gd name="connsiteY250" fmla="*/ 184 h 4063"/>
              <a:gd name="connsiteX251" fmla="*/ 3783 w 8663"/>
              <a:gd name="connsiteY251" fmla="*/ 255 h 4063"/>
              <a:gd name="connsiteX252" fmla="*/ 3727 w 8663"/>
              <a:gd name="connsiteY252" fmla="*/ 255 h 4063"/>
              <a:gd name="connsiteX253" fmla="*/ 3865 w 8663"/>
              <a:gd name="connsiteY253" fmla="*/ 596 h 4063"/>
              <a:gd name="connsiteX254" fmla="*/ 3865 w 8663"/>
              <a:gd name="connsiteY254" fmla="*/ 674 h 4063"/>
              <a:gd name="connsiteX255" fmla="*/ 3925 w 8663"/>
              <a:gd name="connsiteY255" fmla="*/ 674 h 4063"/>
              <a:gd name="connsiteX256" fmla="*/ 3925 w 8663"/>
              <a:gd name="connsiteY256" fmla="*/ 3390 h 4063"/>
              <a:gd name="connsiteX257" fmla="*/ 3865 w 8663"/>
              <a:gd name="connsiteY257" fmla="*/ 3390 h 4063"/>
              <a:gd name="connsiteX258" fmla="*/ 3865 w 8663"/>
              <a:gd name="connsiteY258" fmla="*/ 3468 h 4063"/>
              <a:gd name="connsiteX259" fmla="*/ 3813 w 8663"/>
              <a:gd name="connsiteY259" fmla="*/ 3468 h 4063"/>
              <a:gd name="connsiteX260" fmla="*/ 3813 w 8663"/>
              <a:gd name="connsiteY260" fmla="*/ 3619 h 4063"/>
              <a:gd name="connsiteX261" fmla="*/ 3941 w 8663"/>
              <a:gd name="connsiteY261" fmla="*/ 3619 h 4063"/>
              <a:gd name="connsiteX262" fmla="*/ 3941 w 8663"/>
              <a:gd name="connsiteY262" fmla="*/ 3787 h 4063"/>
              <a:gd name="connsiteX263" fmla="*/ 3884 w 8663"/>
              <a:gd name="connsiteY263" fmla="*/ 3787 h 4063"/>
              <a:gd name="connsiteX264" fmla="*/ 3884 w 8663"/>
              <a:gd name="connsiteY264" fmla="*/ 3705 h 4063"/>
              <a:gd name="connsiteX265" fmla="*/ 3783 w 8663"/>
              <a:gd name="connsiteY265" fmla="*/ 3705 h 4063"/>
              <a:gd name="connsiteX266" fmla="*/ 3783 w 8663"/>
              <a:gd name="connsiteY266" fmla="*/ 3787 h 4063"/>
              <a:gd name="connsiteX267" fmla="*/ 3705 w 8663"/>
              <a:gd name="connsiteY267" fmla="*/ 3787 h 4063"/>
              <a:gd name="connsiteX268" fmla="*/ 3705 w 8663"/>
              <a:gd name="connsiteY268" fmla="*/ 3880 h 4063"/>
              <a:gd name="connsiteX269" fmla="*/ 3613 w 8663"/>
              <a:gd name="connsiteY269" fmla="*/ 3880 h 4063"/>
              <a:gd name="connsiteX270" fmla="*/ 3613 w 8663"/>
              <a:gd name="connsiteY270" fmla="*/ 3981 h 4063"/>
              <a:gd name="connsiteX271" fmla="*/ 3705 w 8663"/>
              <a:gd name="connsiteY271" fmla="*/ 3981 h 4063"/>
              <a:gd name="connsiteX272" fmla="*/ 3705 w 8663"/>
              <a:gd name="connsiteY272" fmla="*/ 4040 h 4063"/>
              <a:gd name="connsiteX273" fmla="*/ 3537 w 8663"/>
              <a:gd name="connsiteY273" fmla="*/ 4040 h 4063"/>
              <a:gd name="connsiteX274" fmla="*/ 3537 w 8663"/>
              <a:gd name="connsiteY274" fmla="*/ 3912 h 4063"/>
              <a:gd name="connsiteX275" fmla="*/ 3384 w 8663"/>
              <a:gd name="connsiteY275" fmla="*/ 3912 h 4063"/>
              <a:gd name="connsiteX276" fmla="*/ 3384 w 8663"/>
              <a:gd name="connsiteY276" fmla="*/ 3964 h 4063"/>
              <a:gd name="connsiteX277" fmla="*/ 3308 w 8663"/>
              <a:gd name="connsiteY277" fmla="*/ 3964 h 4063"/>
              <a:gd name="connsiteX278" fmla="*/ 3308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3308 w 8663"/>
              <a:gd name="connsiteY325" fmla="*/ 39 h 4063"/>
              <a:gd name="connsiteX326" fmla="*/ 3308 w 8663"/>
              <a:gd name="connsiteY326" fmla="*/ 100 h 4063"/>
              <a:gd name="connsiteX327" fmla="*/ 3384 w 8663"/>
              <a:gd name="connsiteY327" fmla="*/ 100 h 4063"/>
              <a:gd name="connsiteX328" fmla="*/ 3384 w 8663"/>
              <a:gd name="connsiteY328" fmla="*/ 151 h 4063"/>
              <a:gd name="connsiteX329" fmla="*/ 3537 w 8663"/>
              <a:gd name="connsiteY329" fmla="*/ 151 h 4063"/>
              <a:gd name="connsiteX330" fmla="*/ 3537 w 8663"/>
              <a:gd name="connsiteY330" fmla="*/ 24 h 4063"/>
              <a:gd name="connsiteX331" fmla="*/ 3705 w 8663"/>
              <a:gd name="connsiteY331" fmla="*/ 24 h 4063"/>
              <a:gd name="connsiteX332" fmla="*/ 3705 w 8663"/>
              <a:gd name="connsiteY332" fmla="*/ 82 h 4063"/>
              <a:gd name="connsiteX333" fmla="*/ 3613 w 8663"/>
              <a:gd name="connsiteY333" fmla="*/ 82 h 4063"/>
              <a:gd name="connsiteX334" fmla="*/ 3613 w 8663"/>
              <a:gd name="connsiteY334" fmla="*/ 184 h 4063"/>
              <a:gd name="connsiteX335" fmla="*/ 3705 w 8663"/>
              <a:gd name="connsiteY335" fmla="*/ 184 h 4063"/>
              <a:gd name="connsiteX336" fmla="*/ 3705 w 8663"/>
              <a:gd name="connsiteY336" fmla="*/ 277 h 4063"/>
              <a:gd name="connsiteX337" fmla="*/ 3783 w 8663"/>
              <a:gd name="connsiteY337" fmla="*/ 277 h 4063"/>
              <a:gd name="connsiteX338" fmla="*/ 3783 w 8663"/>
              <a:gd name="connsiteY338" fmla="*/ 359 h 4063"/>
              <a:gd name="connsiteX339" fmla="*/ 3884 w 8663"/>
              <a:gd name="connsiteY339" fmla="*/ 359 h 4063"/>
              <a:gd name="connsiteX340" fmla="*/ 3884 w 8663"/>
              <a:gd name="connsiteY340" fmla="*/ 277 h 4063"/>
              <a:gd name="connsiteX341" fmla="*/ 3941 w 8663"/>
              <a:gd name="connsiteY341" fmla="*/ 277 h 4063"/>
              <a:gd name="connsiteX342" fmla="*/ 3941 w 8663"/>
              <a:gd name="connsiteY342" fmla="*/ 445 h 4063"/>
              <a:gd name="connsiteX343" fmla="*/ 3813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8646 w 8663"/>
              <a:gd name="connsiteY98" fmla="*/ 3550 h 4063"/>
              <a:gd name="connsiteX99" fmla="*/ 8646 w 8663"/>
              <a:gd name="connsiteY99" fmla="*/ 3468 h 4063"/>
              <a:gd name="connsiteX100" fmla="*/ 3887 w 8663"/>
              <a:gd name="connsiteY100" fmla="*/ 3468 h 4063"/>
              <a:gd name="connsiteX101" fmla="*/ 3887 w 8663"/>
              <a:gd name="connsiteY101" fmla="*/ 3411 h 4063"/>
              <a:gd name="connsiteX102" fmla="*/ 3947 w 8663"/>
              <a:gd name="connsiteY102" fmla="*/ 3411 h 4063"/>
              <a:gd name="connsiteX103" fmla="*/ 3947 w 8663"/>
              <a:gd name="connsiteY103" fmla="*/ 652 h 4063"/>
              <a:gd name="connsiteX104" fmla="*/ 3887 w 8663"/>
              <a:gd name="connsiteY104" fmla="*/ 652 h 4063"/>
              <a:gd name="connsiteX105" fmla="*/ 3887 w 8663"/>
              <a:gd name="connsiteY105" fmla="*/ 596 h 4063"/>
              <a:gd name="connsiteX106" fmla="*/ 3949 w 8663"/>
              <a:gd name="connsiteY106" fmla="*/ 596 h 4063"/>
              <a:gd name="connsiteX107" fmla="*/ 3949 w 8663"/>
              <a:gd name="connsiteY107" fmla="*/ 514 h 4063"/>
              <a:gd name="connsiteX108" fmla="*/ 3865 w 8663"/>
              <a:gd name="connsiteY108" fmla="*/ 514 h 4063"/>
              <a:gd name="connsiteX109" fmla="*/ 3865 w 8663"/>
              <a:gd name="connsiteY109" fmla="*/ 575 h 4063"/>
              <a:gd name="connsiteX110" fmla="*/ 3835 w 8663"/>
              <a:gd name="connsiteY110" fmla="*/ 575 h 4063"/>
              <a:gd name="connsiteX111" fmla="*/ 3835 w 8663"/>
              <a:gd name="connsiteY111" fmla="*/ 467 h 4063"/>
              <a:gd name="connsiteX112" fmla="*/ 3964 w 8663"/>
              <a:gd name="connsiteY112" fmla="*/ 467 h 4063"/>
              <a:gd name="connsiteX113" fmla="*/ 3964 w 8663"/>
              <a:gd name="connsiteY113" fmla="*/ 255 h 4063"/>
              <a:gd name="connsiteX114" fmla="*/ 3884 w 8663"/>
              <a:gd name="connsiteY114" fmla="*/ 255 h 4063"/>
              <a:gd name="connsiteX115" fmla="*/ 3884 w 8663"/>
              <a:gd name="connsiteY115" fmla="*/ 182 h 4063"/>
              <a:gd name="connsiteX116" fmla="*/ 3966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3405 w 8663"/>
              <a:gd name="connsiteY122" fmla="*/ 78 h 4063"/>
              <a:gd name="connsiteX123" fmla="*/ 3405 w 8663"/>
              <a:gd name="connsiteY123" fmla="*/ 37 h 4063"/>
              <a:gd name="connsiteX124" fmla="*/ 3446 w 8663"/>
              <a:gd name="connsiteY124" fmla="*/ 37 h 4063"/>
              <a:gd name="connsiteX125" fmla="*/ 3446 w 8663"/>
              <a:gd name="connsiteY125" fmla="*/ 78 h 4063"/>
              <a:gd name="connsiteX126" fmla="*/ 3405 w 8663"/>
              <a:gd name="connsiteY126" fmla="*/ 78 h 4063"/>
              <a:gd name="connsiteX127" fmla="*/ 3887 w 8663"/>
              <a:gd name="connsiteY127" fmla="*/ 3528 h 4063"/>
              <a:gd name="connsiteX128" fmla="*/ 3887 w 8663"/>
              <a:gd name="connsiteY128" fmla="*/ 3489 h 4063"/>
              <a:gd name="connsiteX129" fmla="*/ 3928 w 8663"/>
              <a:gd name="connsiteY129" fmla="*/ 3489 h 4063"/>
              <a:gd name="connsiteX130" fmla="*/ 3928 w 8663"/>
              <a:gd name="connsiteY130" fmla="*/ 3528 h 4063"/>
              <a:gd name="connsiteX131" fmla="*/ 3887 w 8663"/>
              <a:gd name="connsiteY131" fmla="*/ 3528 h 4063"/>
              <a:gd name="connsiteX132" fmla="*/ 3805 w 8663"/>
              <a:gd name="connsiteY132" fmla="*/ 4042 h 4063"/>
              <a:gd name="connsiteX133" fmla="*/ 3805 w 8663"/>
              <a:gd name="connsiteY133" fmla="*/ 3981 h 4063"/>
              <a:gd name="connsiteX134" fmla="*/ 3884 w 8663"/>
              <a:gd name="connsiteY134" fmla="*/ 3981 h 4063"/>
              <a:gd name="connsiteX135" fmla="*/ 3884 w 8663"/>
              <a:gd name="connsiteY135" fmla="*/ 3904 h 4063"/>
              <a:gd name="connsiteX136" fmla="*/ 3943 w 8663"/>
              <a:gd name="connsiteY136" fmla="*/ 3904 h 4063"/>
              <a:gd name="connsiteX137" fmla="*/ 3943 w 8663"/>
              <a:gd name="connsiteY137" fmla="*/ 4042 h 4063"/>
              <a:gd name="connsiteX138" fmla="*/ 3805 w 8663"/>
              <a:gd name="connsiteY138" fmla="*/ 4042 h 4063"/>
              <a:gd name="connsiteX139" fmla="*/ 3805 w 8663"/>
              <a:gd name="connsiteY139" fmla="*/ 3962 h 4063"/>
              <a:gd name="connsiteX140" fmla="*/ 3805 w 8663"/>
              <a:gd name="connsiteY140" fmla="*/ 3904 h 4063"/>
              <a:gd name="connsiteX141" fmla="*/ 3865 w 8663"/>
              <a:gd name="connsiteY141" fmla="*/ 3904 h 4063"/>
              <a:gd name="connsiteX142" fmla="*/ 3865 w 8663"/>
              <a:gd name="connsiteY142" fmla="*/ 3962 h 4063"/>
              <a:gd name="connsiteX143" fmla="*/ 3805 w 8663"/>
              <a:gd name="connsiteY143" fmla="*/ 3962 h 4063"/>
              <a:gd name="connsiteX144" fmla="*/ 3800 w 8663"/>
              <a:gd name="connsiteY144" fmla="*/ 3787 h 4063"/>
              <a:gd name="connsiteX145" fmla="*/ 3800 w 8663"/>
              <a:gd name="connsiteY145" fmla="*/ 3724 h 4063"/>
              <a:gd name="connsiteX146" fmla="*/ 3865 w 8663"/>
              <a:gd name="connsiteY146" fmla="*/ 3724 h 4063"/>
              <a:gd name="connsiteX147" fmla="*/ 3865 w 8663"/>
              <a:gd name="connsiteY147" fmla="*/ 3787 h 4063"/>
              <a:gd name="connsiteX148" fmla="*/ 3800 w 8663"/>
              <a:gd name="connsiteY148" fmla="*/ 3787 h 4063"/>
              <a:gd name="connsiteX149" fmla="*/ 3865 w 8663"/>
              <a:gd name="connsiteY149" fmla="*/ 3809 h 4063"/>
              <a:gd name="connsiteX150" fmla="*/ 3865 w 8663"/>
              <a:gd name="connsiteY150" fmla="*/ 3880 h 4063"/>
              <a:gd name="connsiteX151" fmla="*/ 3800 w 8663"/>
              <a:gd name="connsiteY151" fmla="*/ 3880 h 4063"/>
              <a:gd name="connsiteX152" fmla="*/ 3800 w 8663"/>
              <a:gd name="connsiteY152" fmla="*/ 3809 h 4063"/>
              <a:gd name="connsiteX153" fmla="*/ 3865 w 8663"/>
              <a:gd name="connsiteY153" fmla="*/ 3809 h 4063"/>
              <a:gd name="connsiteX154" fmla="*/ 3783 w 8663"/>
              <a:gd name="connsiteY154" fmla="*/ 3899 h 4063"/>
              <a:gd name="connsiteX155" fmla="*/ 3783 w 8663"/>
              <a:gd name="connsiteY155" fmla="*/ 3962 h 4063"/>
              <a:gd name="connsiteX156" fmla="*/ 3727 w 8663"/>
              <a:gd name="connsiteY156" fmla="*/ 3962 h 4063"/>
              <a:gd name="connsiteX157" fmla="*/ 3727 w 8663"/>
              <a:gd name="connsiteY157" fmla="*/ 3899 h 4063"/>
              <a:gd name="connsiteX158" fmla="*/ 3783 w 8663"/>
              <a:gd name="connsiteY158" fmla="*/ 3899 h 4063"/>
              <a:gd name="connsiteX159" fmla="*/ 3783 w 8663"/>
              <a:gd name="connsiteY159" fmla="*/ 3809 h 4063"/>
              <a:gd name="connsiteX160" fmla="*/ 3783 w 8663"/>
              <a:gd name="connsiteY160" fmla="*/ 3880 h 4063"/>
              <a:gd name="connsiteX161" fmla="*/ 3727 w 8663"/>
              <a:gd name="connsiteY161" fmla="*/ 3880 h 4063"/>
              <a:gd name="connsiteX162" fmla="*/ 3727 w 8663"/>
              <a:gd name="connsiteY162" fmla="*/ 3809 h 4063"/>
              <a:gd name="connsiteX163" fmla="*/ 3783 w 8663"/>
              <a:gd name="connsiteY163" fmla="*/ 3809 h 4063"/>
              <a:gd name="connsiteX164" fmla="*/ 3405 w 8663"/>
              <a:gd name="connsiteY164" fmla="*/ 4027 h 4063"/>
              <a:gd name="connsiteX165" fmla="*/ 3405 w 8663"/>
              <a:gd name="connsiteY165" fmla="*/ 3986 h 4063"/>
              <a:gd name="connsiteX166" fmla="*/ 3446 w 8663"/>
              <a:gd name="connsiteY166" fmla="*/ 3986 h 4063"/>
              <a:gd name="connsiteX167" fmla="*/ 3446 w 8663"/>
              <a:gd name="connsiteY167" fmla="*/ 4027 h 4063"/>
              <a:gd name="connsiteX168" fmla="*/ 3405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3727 w 8663"/>
              <a:gd name="connsiteY243" fmla="*/ 164 h 4063"/>
              <a:gd name="connsiteX244" fmla="*/ 3727 w 8663"/>
              <a:gd name="connsiteY244" fmla="*/ 102 h 4063"/>
              <a:gd name="connsiteX245" fmla="*/ 3783 w 8663"/>
              <a:gd name="connsiteY245" fmla="*/ 102 h 4063"/>
              <a:gd name="connsiteX246" fmla="*/ 3783 w 8663"/>
              <a:gd name="connsiteY246" fmla="*/ 164 h 4063"/>
              <a:gd name="connsiteX247" fmla="*/ 3727 w 8663"/>
              <a:gd name="connsiteY247" fmla="*/ 164 h 4063"/>
              <a:gd name="connsiteX248" fmla="*/ 3727 w 8663"/>
              <a:gd name="connsiteY248" fmla="*/ 255 h 4063"/>
              <a:gd name="connsiteX249" fmla="*/ 3727 w 8663"/>
              <a:gd name="connsiteY249" fmla="*/ 184 h 4063"/>
              <a:gd name="connsiteX250" fmla="*/ 3783 w 8663"/>
              <a:gd name="connsiteY250" fmla="*/ 184 h 4063"/>
              <a:gd name="connsiteX251" fmla="*/ 3783 w 8663"/>
              <a:gd name="connsiteY251" fmla="*/ 255 h 4063"/>
              <a:gd name="connsiteX252" fmla="*/ 3727 w 8663"/>
              <a:gd name="connsiteY252" fmla="*/ 255 h 4063"/>
              <a:gd name="connsiteX253" fmla="*/ 3865 w 8663"/>
              <a:gd name="connsiteY253" fmla="*/ 596 h 4063"/>
              <a:gd name="connsiteX254" fmla="*/ 3865 w 8663"/>
              <a:gd name="connsiteY254" fmla="*/ 674 h 4063"/>
              <a:gd name="connsiteX255" fmla="*/ 3925 w 8663"/>
              <a:gd name="connsiteY255" fmla="*/ 674 h 4063"/>
              <a:gd name="connsiteX256" fmla="*/ 3925 w 8663"/>
              <a:gd name="connsiteY256" fmla="*/ 3390 h 4063"/>
              <a:gd name="connsiteX257" fmla="*/ 3865 w 8663"/>
              <a:gd name="connsiteY257" fmla="*/ 3390 h 4063"/>
              <a:gd name="connsiteX258" fmla="*/ 3865 w 8663"/>
              <a:gd name="connsiteY258" fmla="*/ 3468 h 4063"/>
              <a:gd name="connsiteX259" fmla="*/ 3813 w 8663"/>
              <a:gd name="connsiteY259" fmla="*/ 3468 h 4063"/>
              <a:gd name="connsiteX260" fmla="*/ 3813 w 8663"/>
              <a:gd name="connsiteY260" fmla="*/ 3619 h 4063"/>
              <a:gd name="connsiteX261" fmla="*/ 3941 w 8663"/>
              <a:gd name="connsiteY261" fmla="*/ 3619 h 4063"/>
              <a:gd name="connsiteX262" fmla="*/ 3941 w 8663"/>
              <a:gd name="connsiteY262" fmla="*/ 3787 h 4063"/>
              <a:gd name="connsiteX263" fmla="*/ 3884 w 8663"/>
              <a:gd name="connsiteY263" fmla="*/ 3787 h 4063"/>
              <a:gd name="connsiteX264" fmla="*/ 3884 w 8663"/>
              <a:gd name="connsiteY264" fmla="*/ 3705 h 4063"/>
              <a:gd name="connsiteX265" fmla="*/ 3783 w 8663"/>
              <a:gd name="connsiteY265" fmla="*/ 3705 h 4063"/>
              <a:gd name="connsiteX266" fmla="*/ 3783 w 8663"/>
              <a:gd name="connsiteY266" fmla="*/ 3787 h 4063"/>
              <a:gd name="connsiteX267" fmla="*/ 3705 w 8663"/>
              <a:gd name="connsiteY267" fmla="*/ 3787 h 4063"/>
              <a:gd name="connsiteX268" fmla="*/ 3705 w 8663"/>
              <a:gd name="connsiteY268" fmla="*/ 3880 h 4063"/>
              <a:gd name="connsiteX269" fmla="*/ 3613 w 8663"/>
              <a:gd name="connsiteY269" fmla="*/ 3880 h 4063"/>
              <a:gd name="connsiteX270" fmla="*/ 3613 w 8663"/>
              <a:gd name="connsiteY270" fmla="*/ 3981 h 4063"/>
              <a:gd name="connsiteX271" fmla="*/ 3705 w 8663"/>
              <a:gd name="connsiteY271" fmla="*/ 3981 h 4063"/>
              <a:gd name="connsiteX272" fmla="*/ 3705 w 8663"/>
              <a:gd name="connsiteY272" fmla="*/ 4040 h 4063"/>
              <a:gd name="connsiteX273" fmla="*/ 3537 w 8663"/>
              <a:gd name="connsiteY273" fmla="*/ 4040 h 4063"/>
              <a:gd name="connsiteX274" fmla="*/ 3537 w 8663"/>
              <a:gd name="connsiteY274" fmla="*/ 3912 h 4063"/>
              <a:gd name="connsiteX275" fmla="*/ 3384 w 8663"/>
              <a:gd name="connsiteY275" fmla="*/ 3912 h 4063"/>
              <a:gd name="connsiteX276" fmla="*/ 3384 w 8663"/>
              <a:gd name="connsiteY276" fmla="*/ 3964 h 4063"/>
              <a:gd name="connsiteX277" fmla="*/ 3308 w 8663"/>
              <a:gd name="connsiteY277" fmla="*/ 3964 h 4063"/>
              <a:gd name="connsiteX278" fmla="*/ 3308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3308 w 8663"/>
              <a:gd name="connsiteY325" fmla="*/ 39 h 4063"/>
              <a:gd name="connsiteX326" fmla="*/ 3308 w 8663"/>
              <a:gd name="connsiteY326" fmla="*/ 100 h 4063"/>
              <a:gd name="connsiteX327" fmla="*/ 3384 w 8663"/>
              <a:gd name="connsiteY327" fmla="*/ 100 h 4063"/>
              <a:gd name="connsiteX328" fmla="*/ 3384 w 8663"/>
              <a:gd name="connsiteY328" fmla="*/ 151 h 4063"/>
              <a:gd name="connsiteX329" fmla="*/ 3537 w 8663"/>
              <a:gd name="connsiteY329" fmla="*/ 151 h 4063"/>
              <a:gd name="connsiteX330" fmla="*/ 3537 w 8663"/>
              <a:gd name="connsiteY330" fmla="*/ 24 h 4063"/>
              <a:gd name="connsiteX331" fmla="*/ 3705 w 8663"/>
              <a:gd name="connsiteY331" fmla="*/ 24 h 4063"/>
              <a:gd name="connsiteX332" fmla="*/ 3705 w 8663"/>
              <a:gd name="connsiteY332" fmla="*/ 82 h 4063"/>
              <a:gd name="connsiteX333" fmla="*/ 3613 w 8663"/>
              <a:gd name="connsiteY333" fmla="*/ 82 h 4063"/>
              <a:gd name="connsiteX334" fmla="*/ 3613 w 8663"/>
              <a:gd name="connsiteY334" fmla="*/ 184 h 4063"/>
              <a:gd name="connsiteX335" fmla="*/ 3705 w 8663"/>
              <a:gd name="connsiteY335" fmla="*/ 184 h 4063"/>
              <a:gd name="connsiteX336" fmla="*/ 3705 w 8663"/>
              <a:gd name="connsiteY336" fmla="*/ 277 h 4063"/>
              <a:gd name="connsiteX337" fmla="*/ 3783 w 8663"/>
              <a:gd name="connsiteY337" fmla="*/ 277 h 4063"/>
              <a:gd name="connsiteX338" fmla="*/ 3783 w 8663"/>
              <a:gd name="connsiteY338" fmla="*/ 359 h 4063"/>
              <a:gd name="connsiteX339" fmla="*/ 3884 w 8663"/>
              <a:gd name="connsiteY339" fmla="*/ 359 h 4063"/>
              <a:gd name="connsiteX340" fmla="*/ 3884 w 8663"/>
              <a:gd name="connsiteY340" fmla="*/ 277 h 4063"/>
              <a:gd name="connsiteX341" fmla="*/ 3941 w 8663"/>
              <a:gd name="connsiteY341" fmla="*/ 277 h 4063"/>
              <a:gd name="connsiteX342" fmla="*/ 3941 w 8663"/>
              <a:gd name="connsiteY342" fmla="*/ 445 h 4063"/>
              <a:gd name="connsiteX343" fmla="*/ 3813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8646 w 8663"/>
              <a:gd name="connsiteY98" fmla="*/ 3550 h 4063"/>
              <a:gd name="connsiteX99" fmla="*/ 8646 w 8663"/>
              <a:gd name="connsiteY99" fmla="*/ 3468 h 4063"/>
              <a:gd name="connsiteX100" fmla="*/ 8584 w 8663"/>
              <a:gd name="connsiteY100" fmla="*/ 3468 h 4063"/>
              <a:gd name="connsiteX101" fmla="*/ 3887 w 8663"/>
              <a:gd name="connsiteY101" fmla="*/ 3411 h 4063"/>
              <a:gd name="connsiteX102" fmla="*/ 3947 w 8663"/>
              <a:gd name="connsiteY102" fmla="*/ 3411 h 4063"/>
              <a:gd name="connsiteX103" fmla="*/ 3947 w 8663"/>
              <a:gd name="connsiteY103" fmla="*/ 652 h 4063"/>
              <a:gd name="connsiteX104" fmla="*/ 3887 w 8663"/>
              <a:gd name="connsiteY104" fmla="*/ 652 h 4063"/>
              <a:gd name="connsiteX105" fmla="*/ 3887 w 8663"/>
              <a:gd name="connsiteY105" fmla="*/ 596 h 4063"/>
              <a:gd name="connsiteX106" fmla="*/ 3949 w 8663"/>
              <a:gd name="connsiteY106" fmla="*/ 596 h 4063"/>
              <a:gd name="connsiteX107" fmla="*/ 3949 w 8663"/>
              <a:gd name="connsiteY107" fmla="*/ 514 h 4063"/>
              <a:gd name="connsiteX108" fmla="*/ 3865 w 8663"/>
              <a:gd name="connsiteY108" fmla="*/ 514 h 4063"/>
              <a:gd name="connsiteX109" fmla="*/ 3865 w 8663"/>
              <a:gd name="connsiteY109" fmla="*/ 575 h 4063"/>
              <a:gd name="connsiteX110" fmla="*/ 3835 w 8663"/>
              <a:gd name="connsiteY110" fmla="*/ 575 h 4063"/>
              <a:gd name="connsiteX111" fmla="*/ 3835 w 8663"/>
              <a:gd name="connsiteY111" fmla="*/ 467 h 4063"/>
              <a:gd name="connsiteX112" fmla="*/ 3964 w 8663"/>
              <a:gd name="connsiteY112" fmla="*/ 467 h 4063"/>
              <a:gd name="connsiteX113" fmla="*/ 3964 w 8663"/>
              <a:gd name="connsiteY113" fmla="*/ 255 h 4063"/>
              <a:gd name="connsiteX114" fmla="*/ 3884 w 8663"/>
              <a:gd name="connsiteY114" fmla="*/ 255 h 4063"/>
              <a:gd name="connsiteX115" fmla="*/ 3884 w 8663"/>
              <a:gd name="connsiteY115" fmla="*/ 182 h 4063"/>
              <a:gd name="connsiteX116" fmla="*/ 3966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3405 w 8663"/>
              <a:gd name="connsiteY122" fmla="*/ 78 h 4063"/>
              <a:gd name="connsiteX123" fmla="*/ 3405 w 8663"/>
              <a:gd name="connsiteY123" fmla="*/ 37 h 4063"/>
              <a:gd name="connsiteX124" fmla="*/ 3446 w 8663"/>
              <a:gd name="connsiteY124" fmla="*/ 37 h 4063"/>
              <a:gd name="connsiteX125" fmla="*/ 3446 w 8663"/>
              <a:gd name="connsiteY125" fmla="*/ 78 h 4063"/>
              <a:gd name="connsiteX126" fmla="*/ 3405 w 8663"/>
              <a:gd name="connsiteY126" fmla="*/ 78 h 4063"/>
              <a:gd name="connsiteX127" fmla="*/ 3887 w 8663"/>
              <a:gd name="connsiteY127" fmla="*/ 3528 h 4063"/>
              <a:gd name="connsiteX128" fmla="*/ 3887 w 8663"/>
              <a:gd name="connsiteY128" fmla="*/ 3489 h 4063"/>
              <a:gd name="connsiteX129" fmla="*/ 3928 w 8663"/>
              <a:gd name="connsiteY129" fmla="*/ 3489 h 4063"/>
              <a:gd name="connsiteX130" fmla="*/ 3928 w 8663"/>
              <a:gd name="connsiteY130" fmla="*/ 3528 h 4063"/>
              <a:gd name="connsiteX131" fmla="*/ 3887 w 8663"/>
              <a:gd name="connsiteY131" fmla="*/ 3528 h 4063"/>
              <a:gd name="connsiteX132" fmla="*/ 3805 w 8663"/>
              <a:gd name="connsiteY132" fmla="*/ 4042 h 4063"/>
              <a:gd name="connsiteX133" fmla="*/ 3805 w 8663"/>
              <a:gd name="connsiteY133" fmla="*/ 3981 h 4063"/>
              <a:gd name="connsiteX134" fmla="*/ 3884 w 8663"/>
              <a:gd name="connsiteY134" fmla="*/ 3981 h 4063"/>
              <a:gd name="connsiteX135" fmla="*/ 3884 w 8663"/>
              <a:gd name="connsiteY135" fmla="*/ 3904 h 4063"/>
              <a:gd name="connsiteX136" fmla="*/ 3943 w 8663"/>
              <a:gd name="connsiteY136" fmla="*/ 3904 h 4063"/>
              <a:gd name="connsiteX137" fmla="*/ 3943 w 8663"/>
              <a:gd name="connsiteY137" fmla="*/ 4042 h 4063"/>
              <a:gd name="connsiteX138" fmla="*/ 3805 w 8663"/>
              <a:gd name="connsiteY138" fmla="*/ 4042 h 4063"/>
              <a:gd name="connsiteX139" fmla="*/ 3805 w 8663"/>
              <a:gd name="connsiteY139" fmla="*/ 3962 h 4063"/>
              <a:gd name="connsiteX140" fmla="*/ 3805 w 8663"/>
              <a:gd name="connsiteY140" fmla="*/ 3904 h 4063"/>
              <a:gd name="connsiteX141" fmla="*/ 3865 w 8663"/>
              <a:gd name="connsiteY141" fmla="*/ 3904 h 4063"/>
              <a:gd name="connsiteX142" fmla="*/ 3865 w 8663"/>
              <a:gd name="connsiteY142" fmla="*/ 3962 h 4063"/>
              <a:gd name="connsiteX143" fmla="*/ 3805 w 8663"/>
              <a:gd name="connsiteY143" fmla="*/ 3962 h 4063"/>
              <a:gd name="connsiteX144" fmla="*/ 3800 w 8663"/>
              <a:gd name="connsiteY144" fmla="*/ 3787 h 4063"/>
              <a:gd name="connsiteX145" fmla="*/ 3800 w 8663"/>
              <a:gd name="connsiteY145" fmla="*/ 3724 h 4063"/>
              <a:gd name="connsiteX146" fmla="*/ 3865 w 8663"/>
              <a:gd name="connsiteY146" fmla="*/ 3724 h 4063"/>
              <a:gd name="connsiteX147" fmla="*/ 3865 w 8663"/>
              <a:gd name="connsiteY147" fmla="*/ 3787 h 4063"/>
              <a:gd name="connsiteX148" fmla="*/ 3800 w 8663"/>
              <a:gd name="connsiteY148" fmla="*/ 3787 h 4063"/>
              <a:gd name="connsiteX149" fmla="*/ 3865 w 8663"/>
              <a:gd name="connsiteY149" fmla="*/ 3809 h 4063"/>
              <a:gd name="connsiteX150" fmla="*/ 3865 w 8663"/>
              <a:gd name="connsiteY150" fmla="*/ 3880 h 4063"/>
              <a:gd name="connsiteX151" fmla="*/ 3800 w 8663"/>
              <a:gd name="connsiteY151" fmla="*/ 3880 h 4063"/>
              <a:gd name="connsiteX152" fmla="*/ 3800 w 8663"/>
              <a:gd name="connsiteY152" fmla="*/ 3809 h 4063"/>
              <a:gd name="connsiteX153" fmla="*/ 3865 w 8663"/>
              <a:gd name="connsiteY153" fmla="*/ 3809 h 4063"/>
              <a:gd name="connsiteX154" fmla="*/ 3783 w 8663"/>
              <a:gd name="connsiteY154" fmla="*/ 3899 h 4063"/>
              <a:gd name="connsiteX155" fmla="*/ 3783 w 8663"/>
              <a:gd name="connsiteY155" fmla="*/ 3962 h 4063"/>
              <a:gd name="connsiteX156" fmla="*/ 3727 w 8663"/>
              <a:gd name="connsiteY156" fmla="*/ 3962 h 4063"/>
              <a:gd name="connsiteX157" fmla="*/ 3727 w 8663"/>
              <a:gd name="connsiteY157" fmla="*/ 3899 h 4063"/>
              <a:gd name="connsiteX158" fmla="*/ 3783 w 8663"/>
              <a:gd name="connsiteY158" fmla="*/ 3899 h 4063"/>
              <a:gd name="connsiteX159" fmla="*/ 3783 w 8663"/>
              <a:gd name="connsiteY159" fmla="*/ 3809 h 4063"/>
              <a:gd name="connsiteX160" fmla="*/ 3783 w 8663"/>
              <a:gd name="connsiteY160" fmla="*/ 3880 h 4063"/>
              <a:gd name="connsiteX161" fmla="*/ 3727 w 8663"/>
              <a:gd name="connsiteY161" fmla="*/ 3880 h 4063"/>
              <a:gd name="connsiteX162" fmla="*/ 3727 w 8663"/>
              <a:gd name="connsiteY162" fmla="*/ 3809 h 4063"/>
              <a:gd name="connsiteX163" fmla="*/ 3783 w 8663"/>
              <a:gd name="connsiteY163" fmla="*/ 3809 h 4063"/>
              <a:gd name="connsiteX164" fmla="*/ 3405 w 8663"/>
              <a:gd name="connsiteY164" fmla="*/ 4027 h 4063"/>
              <a:gd name="connsiteX165" fmla="*/ 3405 w 8663"/>
              <a:gd name="connsiteY165" fmla="*/ 3986 h 4063"/>
              <a:gd name="connsiteX166" fmla="*/ 3446 w 8663"/>
              <a:gd name="connsiteY166" fmla="*/ 3986 h 4063"/>
              <a:gd name="connsiteX167" fmla="*/ 3446 w 8663"/>
              <a:gd name="connsiteY167" fmla="*/ 4027 h 4063"/>
              <a:gd name="connsiteX168" fmla="*/ 3405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3727 w 8663"/>
              <a:gd name="connsiteY243" fmla="*/ 164 h 4063"/>
              <a:gd name="connsiteX244" fmla="*/ 3727 w 8663"/>
              <a:gd name="connsiteY244" fmla="*/ 102 h 4063"/>
              <a:gd name="connsiteX245" fmla="*/ 3783 w 8663"/>
              <a:gd name="connsiteY245" fmla="*/ 102 h 4063"/>
              <a:gd name="connsiteX246" fmla="*/ 3783 w 8663"/>
              <a:gd name="connsiteY246" fmla="*/ 164 h 4063"/>
              <a:gd name="connsiteX247" fmla="*/ 3727 w 8663"/>
              <a:gd name="connsiteY247" fmla="*/ 164 h 4063"/>
              <a:gd name="connsiteX248" fmla="*/ 3727 w 8663"/>
              <a:gd name="connsiteY248" fmla="*/ 255 h 4063"/>
              <a:gd name="connsiteX249" fmla="*/ 3727 w 8663"/>
              <a:gd name="connsiteY249" fmla="*/ 184 h 4063"/>
              <a:gd name="connsiteX250" fmla="*/ 3783 w 8663"/>
              <a:gd name="connsiteY250" fmla="*/ 184 h 4063"/>
              <a:gd name="connsiteX251" fmla="*/ 3783 w 8663"/>
              <a:gd name="connsiteY251" fmla="*/ 255 h 4063"/>
              <a:gd name="connsiteX252" fmla="*/ 3727 w 8663"/>
              <a:gd name="connsiteY252" fmla="*/ 255 h 4063"/>
              <a:gd name="connsiteX253" fmla="*/ 3865 w 8663"/>
              <a:gd name="connsiteY253" fmla="*/ 596 h 4063"/>
              <a:gd name="connsiteX254" fmla="*/ 3865 w 8663"/>
              <a:gd name="connsiteY254" fmla="*/ 674 h 4063"/>
              <a:gd name="connsiteX255" fmla="*/ 3925 w 8663"/>
              <a:gd name="connsiteY255" fmla="*/ 674 h 4063"/>
              <a:gd name="connsiteX256" fmla="*/ 3925 w 8663"/>
              <a:gd name="connsiteY256" fmla="*/ 3390 h 4063"/>
              <a:gd name="connsiteX257" fmla="*/ 3865 w 8663"/>
              <a:gd name="connsiteY257" fmla="*/ 3390 h 4063"/>
              <a:gd name="connsiteX258" fmla="*/ 3865 w 8663"/>
              <a:gd name="connsiteY258" fmla="*/ 3468 h 4063"/>
              <a:gd name="connsiteX259" fmla="*/ 3813 w 8663"/>
              <a:gd name="connsiteY259" fmla="*/ 3468 h 4063"/>
              <a:gd name="connsiteX260" fmla="*/ 3813 w 8663"/>
              <a:gd name="connsiteY260" fmla="*/ 3619 h 4063"/>
              <a:gd name="connsiteX261" fmla="*/ 3941 w 8663"/>
              <a:gd name="connsiteY261" fmla="*/ 3619 h 4063"/>
              <a:gd name="connsiteX262" fmla="*/ 3941 w 8663"/>
              <a:gd name="connsiteY262" fmla="*/ 3787 h 4063"/>
              <a:gd name="connsiteX263" fmla="*/ 3884 w 8663"/>
              <a:gd name="connsiteY263" fmla="*/ 3787 h 4063"/>
              <a:gd name="connsiteX264" fmla="*/ 3884 w 8663"/>
              <a:gd name="connsiteY264" fmla="*/ 3705 h 4063"/>
              <a:gd name="connsiteX265" fmla="*/ 3783 w 8663"/>
              <a:gd name="connsiteY265" fmla="*/ 3705 h 4063"/>
              <a:gd name="connsiteX266" fmla="*/ 3783 w 8663"/>
              <a:gd name="connsiteY266" fmla="*/ 3787 h 4063"/>
              <a:gd name="connsiteX267" fmla="*/ 3705 w 8663"/>
              <a:gd name="connsiteY267" fmla="*/ 3787 h 4063"/>
              <a:gd name="connsiteX268" fmla="*/ 3705 w 8663"/>
              <a:gd name="connsiteY268" fmla="*/ 3880 h 4063"/>
              <a:gd name="connsiteX269" fmla="*/ 3613 w 8663"/>
              <a:gd name="connsiteY269" fmla="*/ 3880 h 4063"/>
              <a:gd name="connsiteX270" fmla="*/ 3613 w 8663"/>
              <a:gd name="connsiteY270" fmla="*/ 3981 h 4063"/>
              <a:gd name="connsiteX271" fmla="*/ 3705 w 8663"/>
              <a:gd name="connsiteY271" fmla="*/ 3981 h 4063"/>
              <a:gd name="connsiteX272" fmla="*/ 3705 w 8663"/>
              <a:gd name="connsiteY272" fmla="*/ 4040 h 4063"/>
              <a:gd name="connsiteX273" fmla="*/ 3537 w 8663"/>
              <a:gd name="connsiteY273" fmla="*/ 4040 h 4063"/>
              <a:gd name="connsiteX274" fmla="*/ 3537 w 8663"/>
              <a:gd name="connsiteY274" fmla="*/ 3912 h 4063"/>
              <a:gd name="connsiteX275" fmla="*/ 3384 w 8663"/>
              <a:gd name="connsiteY275" fmla="*/ 3912 h 4063"/>
              <a:gd name="connsiteX276" fmla="*/ 3384 w 8663"/>
              <a:gd name="connsiteY276" fmla="*/ 3964 h 4063"/>
              <a:gd name="connsiteX277" fmla="*/ 3308 w 8663"/>
              <a:gd name="connsiteY277" fmla="*/ 3964 h 4063"/>
              <a:gd name="connsiteX278" fmla="*/ 3308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3308 w 8663"/>
              <a:gd name="connsiteY325" fmla="*/ 39 h 4063"/>
              <a:gd name="connsiteX326" fmla="*/ 3308 w 8663"/>
              <a:gd name="connsiteY326" fmla="*/ 100 h 4063"/>
              <a:gd name="connsiteX327" fmla="*/ 3384 w 8663"/>
              <a:gd name="connsiteY327" fmla="*/ 100 h 4063"/>
              <a:gd name="connsiteX328" fmla="*/ 3384 w 8663"/>
              <a:gd name="connsiteY328" fmla="*/ 151 h 4063"/>
              <a:gd name="connsiteX329" fmla="*/ 3537 w 8663"/>
              <a:gd name="connsiteY329" fmla="*/ 151 h 4063"/>
              <a:gd name="connsiteX330" fmla="*/ 3537 w 8663"/>
              <a:gd name="connsiteY330" fmla="*/ 24 h 4063"/>
              <a:gd name="connsiteX331" fmla="*/ 3705 w 8663"/>
              <a:gd name="connsiteY331" fmla="*/ 24 h 4063"/>
              <a:gd name="connsiteX332" fmla="*/ 3705 w 8663"/>
              <a:gd name="connsiteY332" fmla="*/ 82 h 4063"/>
              <a:gd name="connsiteX333" fmla="*/ 3613 w 8663"/>
              <a:gd name="connsiteY333" fmla="*/ 82 h 4063"/>
              <a:gd name="connsiteX334" fmla="*/ 3613 w 8663"/>
              <a:gd name="connsiteY334" fmla="*/ 184 h 4063"/>
              <a:gd name="connsiteX335" fmla="*/ 3705 w 8663"/>
              <a:gd name="connsiteY335" fmla="*/ 184 h 4063"/>
              <a:gd name="connsiteX336" fmla="*/ 3705 w 8663"/>
              <a:gd name="connsiteY336" fmla="*/ 277 h 4063"/>
              <a:gd name="connsiteX337" fmla="*/ 3783 w 8663"/>
              <a:gd name="connsiteY337" fmla="*/ 277 h 4063"/>
              <a:gd name="connsiteX338" fmla="*/ 3783 w 8663"/>
              <a:gd name="connsiteY338" fmla="*/ 359 h 4063"/>
              <a:gd name="connsiteX339" fmla="*/ 3884 w 8663"/>
              <a:gd name="connsiteY339" fmla="*/ 359 h 4063"/>
              <a:gd name="connsiteX340" fmla="*/ 3884 w 8663"/>
              <a:gd name="connsiteY340" fmla="*/ 277 h 4063"/>
              <a:gd name="connsiteX341" fmla="*/ 3941 w 8663"/>
              <a:gd name="connsiteY341" fmla="*/ 277 h 4063"/>
              <a:gd name="connsiteX342" fmla="*/ 3941 w 8663"/>
              <a:gd name="connsiteY342" fmla="*/ 445 h 4063"/>
              <a:gd name="connsiteX343" fmla="*/ 3813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8646 w 8663"/>
              <a:gd name="connsiteY98" fmla="*/ 3550 h 4063"/>
              <a:gd name="connsiteX99" fmla="*/ 8646 w 8663"/>
              <a:gd name="connsiteY99" fmla="*/ 3468 h 4063"/>
              <a:gd name="connsiteX100" fmla="*/ 8584 w 8663"/>
              <a:gd name="connsiteY100" fmla="*/ 3468 h 4063"/>
              <a:gd name="connsiteX101" fmla="*/ 8584 w 8663"/>
              <a:gd name="connsiteY101" fmla="*/ 3411 h 4063"/>
              <a:gd name="connsiteX102" fmla="*/ 3947 w 8663"/>
              <a:gd name="connsiteY102" fmla="*/ 3411 h 4063"/>
              <a:gd name="connsiteX103" fmla="*/ 3947 w 8663"/>
              <a:gd name="connsiteY103" fmla="*/ 652 h 4063"/>
              <a:gd name="connsiteX104" fmla="*/ 3887 w 8663"/>
              <a:gd name="connsiteY104" fmla="*/ 652 h 4063"/>
              <a:gd name="connsiteX105" fmla="*/ 3887 w 8663"/>
              <a:gd name="connsiteY105" fmla="*/ 596 h 4063"/>
              <a:gd name="connsiteX106" fmla="*/ 3949 w 8663"/>
              <a:gd name="connsiteY106" fmla="*/ 596 h 4063"/>
              <a:gd name="connsiteX107" fmla="*/ 3949 w 8663"/>
              <a:gd name="connsiteY107" fmla="*/ 514 h 4063"/>
              <a:gd name="connsiteX108" fmla="*/ 3865 w 8663"/>
              <a:gd name="connsiteY108" fmla="*/ 514 h 4063"/>
              <a:gd name="connsiteX109" fmla="*/ 3865 w 8663"/>
              <a:gd name="connsiteY109" fmla="*/ 575 h 4063"/>
              <a:gd name="connsiteX110" fmla="*/ 3835 w 8663"/>
              <a:gd name="connsiteY110" fmla="*/ 575 h 4063"/>
              <a:gd name="connsiteX111" fmla="*/ 3835 w 8663"/>
              <a:gd name="connsiteY111" fmla="*/ 467 h 4063"/>
              <a:gd name="connsiteX112" fmla="*/ 3964 w 8663"/>
              <a:gd name="connsiteY112" fmla="*/ 467 h 4063"/>
              <a:gd name="connsiteX113" fmla="*/ 3964 w 8663"/>
              <a:gd name="connsiteY113" fmla="*/ 255 h 4063"/>
              <a:gd name="connsiteX114" fmla="*/ 3884 w 8663"/>
              <a:gd name="connsiteY114" fmla="*/ 255 h 4063"/>
              <a:gd name="connsiteX115" fmla="*/ 3884 w 8663"/>
              <a:gd name="connsiteY115" fmla="*/ 182 h 4063"/>
              <a:gd name="connsiteX116" fmla="*/ 3966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3405 w 8663"/>
              <a:gd name="connsiteY122" fmla="*/ 78 h 4063"/>
              <a:gd name="connsiteX123" fmla="*/ 3405 w 8663"/>
              <a:gd name="connsiteY123" fmla="*/ 37 h 4063"/>
              <a:gd name="connsiteX124" fmla="*/ 3446 w 8663"/>
              <a:gd name="connsiteY124" fmla="*/ 37 h 4063"/>
              <a:gd name="connsiteX125" fmla="*/ 3446 w 8663"/>
              <a:gd name="connsiteY125" fmla="*/ 78 h 4063"/>
              <a:gd name="connsiteX126" fmla="*/ 3405 w 8663"/>
              <a:gd name="connsiteY126" fmla="*/ 78 h 4063"/>
              <a:gd name="connsiteX127" fmla="*/ 3887 w 8663"/>
              <a:gd name="connsiteY127" fmla="*/ 3528 h 4063"/>
              <a:gd name="connsiteX128" fmla="*/ 3887 w 8663"/>
              <a:gd name="connsiteY128" fmla="*/ 3489 h 4063"/>
              <a:gd name="connsiteX129" fmla="*/ 3928 w 8663"/>
              <a:gd name="connsiteY129" fmla="*/ 3489 h 4063"/>
              <a:gd name="connsiteX130" fmla="*/ 3928 w 8663"/>
              <a:gd name="connsiteY130" fmla="*/ 3528 h 4063"/>
              <a:gd name="connsiteX131" fmla="*/ 3887 w 8663"/>
              <a:gd name="connsiteY131" fmla="*/ 3528 h 4063"/>
              <a:gd name="connsiteX132" fmla="*/ 3805 w 8663"/>
              <a:gd name="connsiteY132" fmla="*/ 4042 h 4063"/>
              <a:gd name="connsiteX133" fmla="*/ 3805 w 8663"/>
              <a:gd name="connsiteY133" fmla="*/ 3981 h 4063"/>
              <a:gd name="connsiteX134" fmla="*/ 3884 w 8663"/>
              <a:gd name="connsiteY134" fmla="*/ 3981 h 4063"/>
              <a:gd name="connsiteX135" fmla="*/ 3884 w 8663"/>
              <a:gd name="connsiteY135" fmla="*/ 3904 h 4063"/>
              <a:gd name="connsiteX136" fmla="*/ 3943 w 8663"/>
              <a:gd name="connsiteY136" fmla="*/ 3904 h 4063"/>
              <a:gd name="connsiteX137" fmla="*/ 3943 w 8663"/>
              <a:gd name="connsiteY137" fmla="*/ 4042 h 4063"/>
              <a:gd name="connsiteX138" fmla="*/ 3805 w 8663"/>
              <a:gd name="connsiteY138" fmla="*/ 4042 h 4063"/>
              <a:gd name="connsiteX139" fmla="*/ 3805 w 8663"/>
              <a:gd name="connsiteY139" fmla="*/ 3962 h 4063"/>
              <a:gd name="connsiteX140" fmla="*/ 3805 w 8663"/>
              <a:gd name="connsiteY140" fmla="*/ 3904 h 4063"/>
              <a:gd name="connsiteX141" fmla="*/ 3865 w 8663"/>
              <a:gd name="connsiteY141" fmla="*/ 3904 h 4063"/>
              <a:gd name="connsiteX142" fmla="*/ 3865 w 8663"/>
              <a:gd name="connsiteY142" fmla="*/ 3962 h 4063"/>
              <a:gd name="connsiteX143" fmla="*/ 3805 w 8663"/>
              <a:gd name="connsiteY143" fmla="*/ 3962 h 4063"/>
              <a:gd name="connsiteX144" fmla="*/ 3800 w 8663"/>
              <a:gd name="connsiteY144" fmla="*/ 3787 h 4063"/>
              <a:gd name="connsiteX145" fmla="*/ 3800 w 8663"/>
              <a:gd name="connsiteY145" fmla="*/ 3724 h 4063"/>
              <a:gd name="connsiteX146" fmla="*/ 3865 w 8663"/>
              <a:gd name="connsiteY146" fmla="*/ 3724 h 4063"/>
              <a:gd name="connsiteX147" fmla="*/ 3865 w 8663"/>
              <a:gd name="connsiteY147" fmla="*/ 3787 h 4063"/>
              <a:gd name="connsiteX148" fmla="*/ 3800 w 8663"/>
              <a:gd name="connsiteY148" fmla="*/ 3787 h 4063"/>
              <a:gd name="connsiteX149" fmla="*/ 3865 w 8663"/>
              <a:gd name="connsiteY149" fmla="*/ 3809 h 4063"/>
              <a:gd name="connsiteX150" fmla="*/ 3865 w 8663"/>
              <a:gd name="connsiteY150" fmla="*/ 3880 h 4063"/>
              <a:gd name="connsiteX151" fmla="*/ 3800 w 8663"/>
              <a:gd name="connsiteY151" fmla="*/ 3880 h 4063"/>
              <a:gd name="connsiteX152" fmla="*/ 3800 w 8663"/>
              <a:gd name="connsiteY152" fmla="*/ 3809 h 4063"/>
              <a:gd name="connsiteX153" fmla="*/ 3865 w 8663"/>
              <a:gd name="connsiteY153" fmla="*/ 3809 h 4063"/>
              <a:gd name="connsiteX154" fmla="*/ 3783 w 8663"/>
              <a:gd name="connsiteY154" fmla="*/ 3899 h 4063"/>
              <a:gd name="connsiteX155" fmla="*/ 3783 w 8663"/>
              <a:gd name="connsiteY155" fmla="*/ 3962 h 4063"/>
              <a:gd name="connsiteX156" fmla="*/ 3727 w 8663"/>
              <a:gd name="connsiteY156" fmla="*/ 3962 h 4063"/>
              <a:gd name="connsiteX157" fmla="*/ 3727 w 8663"/>
              <a:gd name="connsiteY157" fmla="*/ 3899 h 4063"/>
              <a:gd name="connsiteX158" fmla="*/ 3783 w 8663"/>
              <a:gd name="connsiteY158" fmla="*/ 3899 h 4063"/>
              <a:gd name="connsiteX159" fmla="*/ 3783 w 8663"/>
              <a:gd name="connsiteY159" fmla="*/ 3809 h 4063"/>
              <a:gd name="connsiteX160" fmla="*/ 3783 w 8663"/>
              <a:gd name="connsiteY160" fmla="*/ 3880 h 4063"/>
              <a:gd name="connsiteX161" fmla="*/ 3727 w 8663"/>
              <a:gd name="connsiteY161" fmla="*/ 3880 h 4063"/>
              <a:gd name="connsiteX162" fmla="*/ 3727 w 8663"/>
              <a:gd name="connsiteY162" fmla="*/ 3809 h 4063"/>
              <a:gd name="connsiteX163" fmla="*/ 3783 w 8663"/>
              <a:gd name="connsiteY163" fmla="*/ 3809 h 4063"/>
              <a:gd name="connsiteX164" fmla="*/ 3405 w 8663"/>
              <a:gd name="connsiteY164" fmla="*/ 4027 h 4063"/>
              <a:gd name="connsiteX165" fmla="*/ 3405 w 8663"/>
              <a:gd name="connsiteY165" fmla="*/ 3986 h 4063"/>
              <a:gd name="connsiteX166" fmla="*/ 3446 w 8663"/>
              <a:gd name="connsiteY166" fmla="*/ 3986 h 4063"/>
              <a:gd name="connsiteX167" fmla="*/ 3446 w 8663"/>
              <a:gd name="connsiteY167" fmla="*/ 4027 h 4063"/>
              <a:gd name="connsiteX168" fmla="*/ 3405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3727 w 8663"/>
              <a:gd name="connsiteY243" fmla="*/ 164 h 4063"/>
              <a:gd name="connsiteX244" fmla="*/ 3727 w 8663"/>
              <a:gd name="connsiteY244" fmla="*/ 102 h 4063"/>
              <a:gd name="connsiteX245" fmla="*/ 3783 w 8663"/>
              <a:gd name="connsiteY245" fmla="*/ 102 h 4063"/>
              <a:gd name="connsiteX246" fmla="*/ 3783 w 8663"/>
              <a:gd name="connsiteY246" fmla="*/ 164 h 4063"/>
              <a:gd name="connsiteX247" fmla="*/ 3727 w 8663"/>
              <a:gd name="connsiteY247" fmla="*/ 164 h 4063"/>
              <a:gd name="connsiteX248" fmla="*/ 3727 w 8663"/>
              <a:gd name="connsiteY248" fmla="*/ 255 h 4063"/>
              <a:gd name="connsiteX249" fmla="*/ 3727 w 8663"/>
              <a:gd name="connsiteY249" fmla="*/ 184 h 4063"/>
              <a:gd name="connsiteX250" fmla="*/ 3783 w 8663"/>
              <a:gd name="connsiteY250" fmla="*/ 184 h 4063"/>
              <a:gd name="connsiteX251" fmla="*/ 3783 w 8663"/>
              <a:gd name="connsiteY251" fmla="*/ 255 h 4063"/>
              <a:gd name="connsiteX252" fmla="*/ 3727 w 8663"/>
              <a:gd name="connsiteY252" fmla="*/ 255 h 4063"/>
              <a:gd name="connsiteX253" fmla="*/ 3865 w 8663"/>
              <a:gd name="connsiteY253" fmla="*/ 596 h 4063"/>
              <a:gd name="connsiteX254" fmla="*/ 3865 w 8663"/>
              <a:gd name="connsiteY254" fmla="*/ 674 h 4063"/>
              <a:gd name="connsiteX255" fmla="*/ 3925 w 8663"/>
              <a:gd name="connsiteY255" fmla="*/ 674 h 4063"/>
              <a:gd name="connsiteX256" fmla="*/ 3925 w 8663"/>
              <a:gd name="connsiteY256" fmla="*/ 3390 h 4063"/>
              <a:gd name="connsiteX257" fmla="*/ 3865 w 8663"/>
              <a:gd name="connsiteY257" fmla="*/ 3390 h 4063"/>
              <a:gd name="connsiteX258" fmla="*/ 3865 w 8663"/>
              <a:gd name="connsiteY258" fmla="*/ 3468 h 4063"/>
              <a:gd name="connsiteX259" fmla="*/ 3813 w 8663"/>
              <a:gd name="connsiteY259" fmla="*/ 3468 h 4063"/>
              <a:gd name="connsiteX260" fmla="*/ 3813 w 8663"/>
              <a:gd name="connsiteY260" fmla="*/ 3619 h 4063"/>
              <a:gd name="connsiteX261" fmla="*/ 3941 w 8663"/>
              <a:gd name="connsiteY261" fmla="*/ 3619 h 4063"/>
              <a:gd name="connsiteX262" fmla="*/ 3941 w 8663"/>
              <a:gd name="connsiteY262" fmla="*/ 3787 h 4063"/>
              <a:gd name="connsiteX263" fmla="*/ 3884 w 8663"/>
              <a:gd name="connsiteY263" fmla="*/ 3787 h 4063"/>
              <a:gd name="connsiteX264" fmla="*/ 3884 w 8663"/>
              <a:gd name="connsiteY264" fmla="*/ 3705 h 4063"/>
              <a:gd name="connsiteX265" fmla="*/ 3783 w 8663"/>
              <a:gd name="connsiteY265" fmla="*/ 3705 h 4063"/>
              <a:gd name="connsiteX266" fmla="*/ 3783 w 8663"/>
              <a:gd name="connsiteY266" fmla="*/ 3787 h 4063"/>
              <a:gd name="connsiteX267" fmla="*/ 3705 w 8663"/>
              <a:gd name="connsiteY267" fmla="*/ 3787 h 4063"/>
              <a:gd name="connsiteX268" fmla="*/ 3705 w 8663"/>
              <a:gd name="connsiteY268" fmla="*/ 3880 h 4063"/>
              <a:gd name="connsiteX269" fmla="*/ 3613 w 8663"/>
              <a:gd name="connsiteY269" fmla="*/ 3880 h 4063"/>
              <a:gd name="connsiteX270" fmla="*/ 3613 w 8663"/>
              <a:gd name="connsiteY270" fmla="*/ 3981 h 4063"/>
              <a:gd name="connsiteX271" fmla="*/ 3705 w 8663"/>
              <a:gd name="connsiteY271" fmla="*/ 3981 h 4063"/>
              <a:gd name="connsiteX272" fmla="*/ 3705 w 8663"/>
              <a:gd name="connsiteY272" fmla="*/ 4040 h 4063"/>
              <a:gd name="connsiteX273" fmla="*/ 3537 w 8663"/>
              <a:gd name="connsiteY273" fmla="*/ 4040 h 4063"/>
              <a:gd name="connsiteX274" fmla="*/ 3537 w 8663"/>
              <a:gd name="connsiteY274" fmla="*/ 3912 h 4063"/>
              <a:gd name="connsiteX275" fmla="*/ 3384 w 8663"/>
              <a:gd name="connsiteY275" fmla="*/ 3912 h 4063"/>
              <a:gd name="connsiteX276" fmla="*/ 3384 w 8663"/>
              <a:gd name="connsiteY276" fmla="*/ 3964 h 4063"/>
              <a:gd name="connsiteX277" fmla="*/ 3308 w 8663"/>
              <a:gd name="connsiteY277" fmla="*/ 3964 h 4063"/>
              <a:gd name="connsiteX278" fmla="*/ 3308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3308 w 8663"/>
              <a:gd name="connsiteY325" fmla="*/ 39 h 4063"/>
              <a:gd name="connsiteX326" fmla="*/ 3308 w 8663"/>
              <a:gd name="connsiteY326" fmla="*/ 100 h 4063"/>
              <a:gd name="connsiteX327" fmla="*/ 3384 w 8663"/>
              <a:gd name="connsiteY327" fmla="*/ 100 h 4063"/>
              <a:gd name="connsiteX328" fmla="*/ 3384 w 8663"/>
              <a:gd name="connsiteY328" fmla="*/ 151 h 4063"/>
              <a:gd name="connsiteX329" fmla="*/ 3537 w 8663"/>
              <a:gd name="connsiteY329" fmla="*/ 151 h 4063"/>
              <a:gd name="connsiteX330" fmla="*/ 3537 w 8663"/>
              <a:gd name="connsiteY330" fmla="*/ 24 h 4063"/>
              <a:gd name="connsiteX331" fmla="*/ 3705 w 8663"/>
              <a:gd name="connsiteY331" fmla="*/ 24 h 4063"/>
              <a:gd name="connsiteX332" fmla="*/ 3705 w 8663"/>
              <a:gd name="connsiteY332" fmla="*/ 82 h 4063"/>
              <a:gd name="connsiteX333" fmla="*/ 3613 w 8663"/>
              <a:gd name="connsiteY333" fmla="*/ 82 h 4063"/>
              <a:gd name="connsiteX334" fmla="*/ 3613 w 8663"/>
              <a:gd name="connsiteY334" fmla="*/ 184 h 4063"/>
              <a:gd name="connsiteX335" fmla="*/ 3705 w 8663"/>
              <a:gd name="connsiteY335" fmla="*/ 184 h 4063"/>
              <a:gd name="connsiteX336" fmla="*/ 3705 w 8663"/>
              <a:gd name="connsiteY336" fmla="*/ 277 h 4063"/>
              <a:gd name="connsiteX337" fmla="*/ 3783 w 8663"/>
              <a:gd name="connsiteY337" fmla="*/ 277 h 4063"/>
              <a:gd name="connsiteX338" fmla="*/ 3783 w 8663"/>
              <a:gd name="connsiteY338" fmla="*/ 359 h 4063"/>
              <a:gd name="connsiteX339" fmla="*/ 3884 w 8663"/>
              <a:gd name="connsiteY339" fmla="*/ 359 h 4063"/>
              <a:gd name="connsiteX340" fmla="*/ 3884 w 8663"/>
              <a:gd name="connsiteY340" fmla="*/ 277 h 4063"/>
              <a:gd name="connsiteX341" fmla="*/ 3941 w 8663"/>
              <a:gd name="connsiteY341" fmla="*/ 277 h 4063"/>
              <a:gd name="connsiteX342" fmla="*/ 3941 w 8663"/>
              <a:gd name="connsiteY342" fmla="*/ 445 h 4063"/>
              <a:gd name="connsiteX343" fmla="*/ 3813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8646 w 8663"/>
              <a:gd name="connsiteY98" fmla="*/ 3550 h 4063"/>
              <a:gd name="connsiteX99" fmla="*/ 8646 w 8663"/>
              <a:gd name="connsiteY99" fmla="*/ 3468 h 4063"/>
              <a:gd name="connsiteX100" fmla="*/ 8584 w 8663"/>
              <a:gd name="connsiteY100" fmla="*/ 3468 h 4063"/>
              <a:gd name="connsiteX101" fmla="*/ 8584 w 8663"/>
              <a:gd name="connsiteY101" fmla="*/ 3411 h 4063"/>
              <a:gd name="connsiteX102" fmla="*/ 8644 w 8663"/>
              <a:gd name="connsiteY102" fmla="*/ 3411 h 4063"/>
              <a:gd name="connsiteX103" fmla="*/ 3947 w 8663"/>
              <a:gd name="connsiteY103" fmla="*/ 652 h 4063"/>
              <a:gd name="connsiteX104" fmla="*/ 3887 w 8663"/>
              <a:gd name="connsiteY104" fmla="*/ 652 h 4063"/>
              <a:gd name="connsiteX105" fmla="*/ 3887 w 8663"/>
              <a:gd name="connsiteY105" fmla="*/ 596 h 4063"/>
              <a:gd name="connsiteX106" fmla="*/ 3949 w 8663"/>
              <a:gd name="connsiteY106" fmla="*/ 596 h 4063"/>
              <a:gd name="connsiteX107" fmla="*/ 3949 w 8663"/>
              <a:gd name="connsiteY107" fmla="*/ 514 h 4063"/>
              <a:gd name="connsiteX108" fmla="*/ 3865 w 8663"/>
              <a:gd name="connsiteY108" fmla="*/ 514 h 4063"/>
              <a:gd name="connsiteX109" fmla="*/ 3865 w 8663"/>
              <a:gd name="connsiteY109" fmla="*/ 575 h 4063"/>
              <a:gd name="connsiteX110" fmla="*/ 3835 w 8663"/>
              <a:gd name="connsiteY110" fmla="*/ 575 h 4063"/>
              <a:gd name="connsiteX111" fmla="*/ 3835 w 8663"/>
              <a:gd name="connsiteY111" fmla="*/ 467 h 4063"/>
              <a:gd name="connsiteX112" fmla="*/ 3964 w 8663"/>
              <a:gd name="connsiteY112" fmla="*/ 467 h 4063"/>
              <a:gd name="connsiteX113" fmla="*/ 3964 w 8663"/>
              <a:gd name="connsiteY113" fmla="*/ 255 h 4063"/>
              <a:gd name="connsiteX114" fmla="*/ 3884 w 8663"/>
              <a:gd name="connsiteY114" fmla="*/ 255 h 4063"/>
              <a:gd name="connsiteX115" fmla="*/ 3884 w 8663"/>
              <a:gd name="connsiteY115" fmla="*/ 182 h 4063"/>
              <a:gd name="connsiteX116" fmla="*/ 3966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3405 w 8663"/>
              <a:gd name="connsiteY122" fmla="*/ 78 h 4063"/>
              <a:gd name="connsiteX123" fmla="*/ 3405 w 8663"/>
              <a:gd name="connsiteY123" fmla="*/ 37 h 4063"/>
              <a:gd name="connsiteX124" fmla="*/ 3446 w 8663"/>
              <a:gd name="connsiteY124" fmla="*/ 37 h 4063"/>
              <a:gd name="connsiteX125" fmla="*/ 3446 w 8663"/>
              <a:gd name="connsiteY125" fmla="*/ 78 h 4063"/>
              <a:gd name="connsiteX126" fmla="*/ 3405 w 8663"/>
              <a:gd name="connsiteY126" fmla="*/ 78 h 4063"/>
              <a:gd name="connsiteX127" fmla="*/ 3887 w 8663"/>
              <a:gd name="connsiteY127" fmla="*/ 3528 h 4063"/>
              <a:gd name="connsiteX128" fmla="*/ 3887 w 8663"/>
              <a:gd name="connsiteY128" fmla="*/ 3489 h 4063"/>
              <a:gd name="connsiteX129" fmla="*/ 3928 w 8663"/>
              <a:gd name="connsiteY129" fmla="*/ 3489 h 4063"/>
              <a:gd name="connsiteX130" fmla="*/ 3928 w 8663"/>
              <a:gd name="connsiteY130" fmla="*/ 3528 h 4063"/>
              <a:gd name="connsiteX131" fmla="*/ 3887 w 8663"/>
              <a:gd name="connsiteY131" fmla="*/ 3528 h 4063"/>
              <a:gd name="connsiteX132" fmla="*/ 3805 w 8663"/>
              <a:gd name="connsiteY132" fmla="*/ 4042 h 4063"/>
              <a:gd name="connsiteX133" fmla="*/ 3805 w 8663"/>
              <a:gd name="connsiteY133" fmla="*/ 3981 h 4063"/>
              <a:gd name="connsiteX134" fmla="*/ 3884 w 8663"/>
              <a:gd name="connsiteY134" fmla="*/ 3981 h 4063"/>
              <a:gd name="connsiteX135" fmla="*/ 3884 w 8663"/>
              <a:gd name="connsiteY135" fmla="*/ 3904 h 4063"/>
              <a:gd name="connsiteX136" fmla="*/ 3943 w 8663"/>
              <a:gd name="connsiteY136" fmla="*/ 3904 h 4063"/>
              <a:gd name="connsiteX137" fmla="*/ 3943 w 8663"/>
              <a:gd name="connsiteY137" fmla="*/ 4042 h 4063"/>
              <a:gd name="connsiteX138" fmla="*/ 3805 w 8663"/>
              <a:gd name="connsiteY138" fmla="*/ 4042 h 4063"/>
              <a:gd name="connsiteX139" fmla="*/ 3805 w 8663"/>
              <a:gd name="connsiteY139" fmla="*/ 3962 h 4063"/>
              <a:gd name="connsiteX140" fmla="*/ 3805 w 8663"/>
              <a:gd name="connsiteY140" fmla="*/ 3904 h 4063"/>
              <a:gd name="connsiteX141" fmla="*/ 3865 w 8663"/>
              <a:gd name="connsiteY141" fmla="*/ 3904 h 4063"/>
              <a:gd name="connsiteX142" fmla="*/ 3865 w 8663"/>
              <a:gd name="connsiteY142" fmla="*/ 3962 h 4063"/>
              <a:gd name="connsiteX143" fmla="*/ 3805 w 8663"/>
              <a:gd name="connsiteY143" fmla="*/ 3962 h 4063"/>
              <a:gd name="connsiteX144" fmla="*/ 3800 w 8663"/>
              <a:gd name="connsiteY144" fmla="*/ 3787 h 4063"/>
              <a:gd name="connsiteX145" fmla="*/ 3800 w 8663"/>
              <a:gd name="connsiteY145" fmla="*/ 3724 h 4063"/>
              <a:gd name="connsiteX146" fmla="*/ 3865 w 8663"/>
              <a:gd name="connsiteY146" fmla="*/ 3724 h 4063"/>
              <a:gd name="connsiteX147" fmla="*/ 3865 w 8663"/>
              <a:gd name="connsiteY147" fmla="*/ 3787 h 4063"/>
              <a:gd name="connsiteX148" fmla="*/ 3800 w 8663"/>
              <a:gd name="connsiteY148" fmla="*/ 3787 h 4063"/>
              <a:gd name="connsiteX149" fmla="*/ 3865 w 8663"/>
              <a:gd name="connsiteY149" fmla="*/ 3809 h 4063"/>
              <a:gd name="connsiteX150" fmla="*/ 3865 w 8663"/>
              <a:gd name="connsiteY150" fmla="*/ 3880 h 4063"/>
              <a:gd name="connsiteX151" fmla="*/ 3800 w 8663"/>
              <a:gd name="connsiteY151" fmla="*/ 3880 h 4063"/>
              <a:gd name="connsiteX152" fmla="*/ 3800 w 8663"/>
              <a:gd name="connsiteY152" fmla="*/ 3809 h 4063"/>
              <a:gd name="connsiteX153" fmla="*/ 3865 w 8663"/>
              <a:gd name="connsiteY153" fmla="*/ 3809 h 4063"/>
              <a:gd name="connsiteX154" fmla="*/ 3783 w 8663"/>
              <a:gd name="connsiteY154" fmla="*/ 3899 h 4063"/>
              <a:gd name="connsiteX155" fmla="*/ 3783 w 8663"/>
              <a:gd name="connsiteY155" fmla="*/ 3962 h 4063"/>
              <a:gd name="connsiteX156" fmla="*/ 3727 w 8663"/>
              <a:gd name="connsiteY156" fmla="*/ 3962 h 4063"/>
              <a:gd name="connsiteX157" fmla="*/ 3727 w 8663"/>
              <a:gd name="connsiteY157" fmla="*/ 3899 h 4063"/>
              <a:gd name="connsiteX158" fmla="*/ 3783 w 8663"/>
              <a:gd name="connsiteY158" fmla="*/ 3899 h 4063"/>
              <a:gd name="connsiteX159" fmla="*/ 3783 w 8663"/>
              <a:gd name="connsiteY159" fmla="*/ 3809 h 4063"/>
              <a:gd name="connsiteX160" fmla="*/ 3783 w 8663"/>
              <a:gd name="connsiteY160" fmla="*/ 3880 h 4063"/>
              <a:gd name="connsiteX161" fmla="*/ 3727 w 8663"/>
              <a:gd name="connsiteY161" fmla="*/ 3880 h 4063"/>
              <a:gd name="connsiteX162" fmla="*/ 3727 w 8663"/>
              <a:gd name="connsiteY162" fmla="*/ 3809 h 4063"/>
              <a:gd name="connsiteX163" fmla="*/ 3783 w 8663"/>
              <a:gd name="connsiteY163" fmla="*/ 3809 h 4063"/>
              <a:gd name="connsiteX164" fmla="*/ 3405 w 8663"/>
              <a:gd name="connsiteY164" fmla="*/ 4027 h 4063"/>
              <a:gd name="connsiteX165" fmla="*/ 3405 w 8663"/>
              <a:gd name="connsiteY165" fmla="*/ 3986 h 4063"/>
              <a:gd name="connsiteX166" fmla="*/ 3446 w 8663"/>
              <a:gd name="connsiteY166" fmla="*/ 3986 h 4063"/>
              <a:gd name="connsiteX167" fmla="*/ 3446 w 8663"/>
              <a:gd name="connsiteY167" fmla="*/ 4027 h 4063"/>
              <a:gd name="connsiteX168" fmla="*/ 3405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3727 w 8663"/>
              <a:gd name="connsiteY243" fmla="*/ 164 h 4063"/>
              <a:gd name="connsiteX244" fmla="*/ 3727 w 8663"/>
              <a:gd name="connsiteY244" fmla="*/ 102 h 4063"/>
              <a:gd name="connsiteX245" fmla="*/ 3783 w 8663"/>
              <a:gd name="connsiteY245" fmla="*/ 102 h 4063"/>
              <a:gd name="connsiteX246" fmla="*/ 3783 w 8663"/>
              <a:gd name="connsiteY246" fmla="*/ 164 h 4063"/>
              <a:gd name="connsiteX247" fmla="*/ 3727 w 8663"/>
              <a:gd name="connsiteY247" fmla="*/ 164 h 4063"/>
              <a:gd name="connsiteX248" fmla="*/ 3727 w 8663"/>
              <a:gd name="connsiteY248" fmla="*/ 255 h 4063"/>
              <a:gd name="connsiteX249" fmla="*/ 3727 w 8663"/>
              <a:gd name="connsiteY249" fmla="*/ 184 h 4063"/>
              <a:gd name="connsiteX250" fmla="*/ 3783 w 8663"/>
              <a:gd name="connsiteY250" fmla="*/ 184 h 4063"/>
              <a:gd name="connsiteX251" fmla="*/ 3783 w 8663"/>
              <a:gd name="connsiteY251" fmla="*/ 255 h 4063"/>
              <a:gd name="connsiteX252" fmla="*/ 3727 w 8663"/>
              <a:gd name="connsiteY252" fmla="*/ 255 h 4063"/>
              <a:gd name="connsiteX253" fmla="*/ 3865 w 8663"/>
              <a:gd name="connsiteY253" fmla="*/ 596 h 4063"/>
              <a:gd name="connsiteX254" fmla="*/ 3865 w 8663"/>
              <a:gd name="connsiteY254" fmla="*/ 674 h 4063"/>
              <a:gd name="connsiteX255" fmla="*/ 3925 w 8663"/>
              <a:gd name="connsiteY255" fmla="*/ 674 h 4063"/>
              <a:gd name="connsiteX256" fmla="*/ 3925 w 8663"/>
              <a:gd name="connsiteY256" fmla="*/ 3390 h 4063"/>
              <a:gd name="connsiteX257" fmla="*/ 3865 w 8663"/>
              <a:gd name="connsiteY257" fmla="*/ 3390 h 4063"/>
              <a:gd name="connsiteX258" fmla="*/ 3865 w 8663"/>
              <a:gd name="connsiteY258" fmla="*/ 3468 h 4063"/>
              <a:gd name="connsiteX259" fmla="*/ 3813 w 8663"/>
              <a:gd name="connsiteY259" fmla="*/ 3468 h 4063"/>
              <a:gd name="connsiteX260" fmla="*/ 3813 w 8663"/>
              <a:gd name="connsiteY260" fmla="*/ 3619 h 4063"/>
              <a:gd name="connsiteX261" fmla="*/ 3941 w 8663"/>
              <a:gd name="connsiteY261" fmla="*/ 3619 h 4063"/>
              <a:gd name="connsiteX262" fmla="*/ 3941 w 8663"/>
              <a:gd name="connsiteY262" fmla="*/ 3787 h 4063"/>
              <a:gd name="connsiteX263" fmla="*/ 3884 w 8663"/>
              <a:gd name="connsiteY263" fmla="*/ 3787 h 4063"/>
              <a:gd name="connsiteX264" fmla="*/ 3884 w 8663"/>
              <a:gd name="connsiteY264" fmla="*/ 3705 h 4063"/>
              <a:gd name="connsiteX265" fmla="*/ 3783 w 8663"/>
              <a:gd name="connsiteY265" fmla="*/ 3705 h 4063"/>
              <a:gd name="connsiteX266" fmla="*/ 3783 w 8663"/>
              <a:gd name="connsiteY266" fmla="*/ 3787 h 4063"/>
              <a:gd name="connsiteX267" fmla="*/ 3705 w 8663"/>
              <a:gd name="connsiteY267" fmla="*/ 3787 h 4063"/>
              <a:gd name="connsiteX268" fmla="*/ 3705 w 8663"/>
              <a:gd name="connsiteY268" fmla="*/ 3880 h 4063"/>
              <a:gd name="connsiteX269" fmla="*/ 3613 w 8663"/>
              <a:gd name="connsiteY269" fmla="*/ 3880 h 4063"/>
              <a:gd name="connsiteX270" fmla="*/ 3613 w 8663"/>
              <a:gd name="connsiteY270" fmla="*/ 3981 h 4063"/>
              <a:gd name="connsiteX271" fmla="*/ 3705 w 8663"/>
              <a:gd name="connsiteY271" fmla="*/ 3981 h 4063"/>
              <a:gd name="connsiteX272" fmla="*/ 3705 w 8663"/>
              <a:gd name="connsiteY272" fmla="*/ 4040 h 4063"/>
              <a:gd name="connsiteX273" fmla="*/ 3537 w 8663"/>
              <a:gd name="connsiteY273" fmla="*/ 4040 h 4063"/>
              <a:gd name="connsiteX274" fmla="*/ 3537 w 8663"/>
              <a:gd name="connsiteY274" fmla="*/ 3912 h 4063"/>
              <a:gd name="connsiteX275" fmla="*/ 3384 w 8663"/>
              <a:gd name="connsiteY275" fmla="*/ 3912 h 4063"/>
              <a:gd name="connsiteX276" fmla="*/ 3384 w 8663"/>
              <a:gd name="connsiteY276" fmla="*/ 3964 h 4063"/>
              <a:gd name="connsiteX277" fmla="*/ 3308 w 8663"/>
              <a:gd name="connsiteY277" fmla="*/ 3964 h 4063"/>
              <a:gd name="connsiteX278" fmla="*/ 3308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3308 w 8663"/>
              <a:gd name="connsiteY325" fmla="*/ 39 h 4063"/>
              <a:gd name="connsiteX326" fmla="*/ 3308 w 8663"/>
              <a:gd name="connsiteY326" fmla="*/ 100 h 4063"/>
              <a:gd name="connsiteX327" fmla="*/ 3384 w 8663"/>
              <a:gd name="connsiteY327" fmla="*/ 100 h 4063"/>
              <a:gd name="connsiteX328" fmla="*/ 3384 w 8663"/>
              <a:gd name="connsiteY328" fmla="*/ 151 h 4063"/>
              <a:gd name="connsiteX329" fmla="*/ 3537 w 8663"/>
              <a:gd name="connsiteY329" fmla="*/ 151 h 4063"/>
              <a:gd name="connsiteX330" fmla="*/ 3537 w 8663"/>
              <a:gd name="connsiteY330" fmla="*/ 24 h 4063"/>
              <a:gd name="connsiteX331" fmla="*/ 3705 w 8663"/>
              <a:gd name="connsiteY331" fmla="*/ 24 h 4063"/>
              <a:gd name="connsiteX332" fmla="*/ 3705 w 8663"/>
              <a:gd name="connsiteY332" fmla="*/ 82 h 4063"/>
              <a:gd name="connsiteX333" fmla="*/ 3613 w 8663"/>
              <a:gd name="connsiteY333" fmla="*/ 82 h 4063"/>
              <a:gd name="connsiteX334" fmla="*/ 3613 w 8663"/>
              <a:gd name="connsiteY334" fmla="*/ 184 h 4063"/>
              <a:gd name="connsiteX335" fmla="*/ 3705 w 8663"/>
              <a:gd name="connsiteY335" fmla="*/ 184 h 4063"/>
              <a:gd name="connsiteX336" fmla="*/ 3705 w 8663"/>
              <a:gd name="connsiteY336" fmla="*/ 277 h 4063"/>
              <a:gd name="connsiteX337" fmla="*/ 3783 w 8663"/>
              <a:gd name="connsiteY337" fmla="*/ 277 h 4063"/>
              <a:gd name="connsiteX338" fmla="*/ 3783 w 8663"/>
              <a:gd name="connsiteY338" fmla="*/ 359 h 4063"/>
              <a:gd name="connsiteX339" fmla="*/ 3884 w 8663"/>
              <a:gd name="connsiteY339" fmla="*/ 359 h 4063"/>
              <a:gd name="connsiteX340" fmla="*/ 3884 w 8663"/>
              <a:gd name="connsiteY340" fmla="*/ 277 h 4063"/>
              <a:gd name="connsiteX341" fmla="*/ 3941 w 8663"/>
              <a:gd name="connsiteY341" fmla="*/ 277 h 4063"/>
              <a:gd name="connsiteX342" fmla="*/ 3941 w 8663"/>
              <a:gd name="connsiteY342" fmla="*/ 445 h 4063"/>
              <a:gd name="connsiteX343" fmla="*/ 3813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8646 w 8663"/>
              <a:gd name="connsiteY98" fmla="*/ 3550 h 4063"/>
              <a:gd name="connsiteX99" fmla="*/ 8646 w 8663"/>
              <a:gd name="connsiteY99" fmla="*/ 3468 h 4063"/>
              <a:gd name="connsiteX100" fmla="*/ 8584 w 8663"/>
              <a:gd name="connsiteY100" fmla="*/ 3468 h 4063"/>
              <a:gd name="connsiteX101" fmla="*/ 8584 w 8663"/>
              <a:gd name="connsiteY101" fmla="*/ 3411 h 4063"/>
              <a:gd name="connsiteX102" fmla="*/ 8644 w 8663"/>
              <a:gd name="connsiteY102" fmla="*/ 3411 h 4063"/>
              <a:gd name="connsiteX103" fmla="*/ 8644 w 8663"/>
              <a:gd name="connsiteY103" fmla="*/ 652 h 4063"/>
              <a:gd name="connsiteX104" fmla="*/ 3887 w 8663"/>
              <a:gd name="connsiteY104" fmla="*/ 652 h 4063"/>
              <a:gd name="connsiteX105" fmla="*/ 3887 w 8663"/>
              <a:gd name="connsiteY105" fmla="*/ 596 h 4063"/>
              <a:gd name="connsiteX106" fmla="*/ 3949 w 8663"/>
              <a:gd name="connsiteY106" fmla="*/ 596 h 4063"/>
              <a:gd name="connsiteX107" fmla="*/ 3949 w 8663"/>
              <a:gd name="connsiteY107" fmla="*/ 514 h 4063"/>
              <a:gd name="connsiteX108" fmla="*/ 3865 w 8663"/>
              <a:gd name="connsiteY108" fmla="*/ 514 h 4063"/>
              <a:gd name="connsiteX109" fmla="*/ 3865 w 8663"/>
              <a:gd name="connsiteY109" fmla="*/ 575 h 4063"/>
              <a:gd name="connsiteX110" fmla="*/ 3835 w 8663"/>
              <a:gd name="connsiteY110" fmla="*/ 575 h 4063"/>
              <a:gd name="connsiteX111" fmla="*/ 3835 w 8663"/>
              <a:gd name="connsiteY111" fmla="*/ 467 h 4063"/>
              <a:gd name="connsiteX112" fmla="*/ 3964 w 8663"/>
              <a:gd name="connsiteY112" fmla="*/ 467 h 4063"/>
              <a:gd name="connsiteX113" fmla="*/ 3964 w 8663"/>
              <a:gd name="connsiteY113" fmla="*/ 255 h 4063"/>
              <a:gd name="connsiteX114" fmla="*/ 3884 w 8663"/>
              <a:gd name="connsiteY114" fmla="*/ 255 h 4063"/>
              <a:gd name="connsiteX115" fmla="*/ 3884 w 8663"/>
              <a:gd name="connsiteY115" fmla="*/ 182 h 4063"/>
              <a:gd name="connsiteX116" fmla="*/ 3966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3405 w 8663"/>
              <a:gd name="connsiteY122" fmla="*/ 78 h 4063"/>
              <a:gd name="connsiteX123" fmla="*/ 3405 w 8663"/>
              <a:gd name="connsiteY123" fmla="*/ 37 h 4063"/>
              <a:gd name="connsiteX124" fmla="*/ 3446 w 8663"/>
              <a:gd name="connsiteY124" fmla="*/ 37 h 4063"/>
              <a:gd name="connsiteX125" fmla="*/ 3446 w 8663"/>
              <a:gd name="connsiteY125" fmla="*/ 78 h 4063"/>
              <a:gd name="connsiteX126" fmla="*/ 3405 w 8663"/>
              <a:gd name="connsiteY126" fmla="*/ 78 h 4063"/>
              <a:gd name="connsiteX127" fmla="*/ 3887 w 8663"/>
              <a:gd name="connsiteY127" fmla="*/ 3528 h 4063"/>
              <a:gd name="connsiteX128" fmla="*/ 3887 w 8663"/>
              <a:gd name="connsiteY128" fmla="*/ 3489 h 4063"/>
              <a:gd name="connsiteX129" fmla="*/ 3928 w 8663"/>
              <a:gd name="connsiteY129" fmla="*/ 3489 h 4063"/>
              <a:gd name="connsiteX130" fmla="*/ 3928 w 8663"/>
              <a:gd name="connsiteY130" fmla="*/ 3528 h 4063"/>
              <a:gd name="connsiteX131" fmla="*/ 3887 w 8663"/>
              <a:gd name="connsiteY131" fmla="*/ 3528 h 4063"/>
              <a:gd name="connsiteX132" fmla="*/ 3805 w 8663"/>
              <a:gd name="connsiteY132" fmla="*/ 4042 h 4063"/>
              <a:gd name="connsiteX133" fmla="*/ 3805 w 8663"/>
              <a:gd name="connsiteY133" fmla="*/ 3981 h 4063"/>
              <a:gd name="connsiteX134" fmla="*/ 3884 w 8663"/>
              <a:gd name="connsiteY134" fmla="*/ 3981 h 4063"/>
              <a:gd name="connsiteX135" fmla="*/ 3884 w 8663"/>
              <a:gd name="connsiteY135" fmla="*/ 3904 h 4063"/>
              <a:gd name="connsiteX136" fmla="*/ 3943 w 8663"/>
              <a:gd name="connsiteY136" fmla="*/ 3904 h 4063"/>
              <a:gd name="connsiteX137" fmla="*/ 3943 w 8663"/>
              <a:gd name="connsiteY137" fmla="*/ 4042 h 4063"/>
              <a:gd name="connsiteX138" fmla="*/ 3805 w 8663"/>
              <a:gd name="connsiteY138" fmla="*/ 4042 h 4063"/>
              <a:gd name="connsiteX139" fmla="*/ 3805 w 8663"/>
              <a:gd name="connsiteY139" fmla="*/ 3962 h 4063"/>
              <a:gd name="connsiteX140" fmla="*/ 3805 w 8663"/>
              <a:gd name="connsiteY140" fmla="*/ 3904 h 4063"/>
              <a:gd name="connsiteX141" fmla="*/ 3865 w 8663"/>
              <a:gd name="connsiteY141" fmla="*/ 3904 h 4063"/>
              <a:gd name="connsiteX142" fmla="*/ 3865 w 8663"/>
              <a:gd name="connsiteY142" fmla="*/ 3962 h 4063"/>
              <a:gd name="connsiteX143" fmla="*/ 3805 w 8663"/>
              <a:gd name="connsiteY143" fmla="*/ 3962 h 4063"/>
              <a:gd name="connsiteX144" fmla="*/ 3800 w 8663"/>
              <a:gd name="connsiteY144" fmla="*/ 3787 h 4063"/>
              <a:gd name="connsiteX145" fmla="*/ 3800 w 8663"/>
              <a:gd name="connsiteY145" fmla="*/ 3724 h 4063"/>
              <a:gd name="connsiteX146" fmla="*/ 3865 w 8663"/>
              <a:gd name="connsiteY146" fmla="*/ 3724 h 4063"/>
              <a:gd name="connsiteX147" fmla="*/ 3865 w 8663"/>
              <a:gd name="connsiteY147" fmla="*/ 3787 h 4063"/>
              <a:gd name="connsiteX148" fmla="*/ 3800 w 8663"/>
              <a:gd name="connsiteY148" fmla="*/ 3787 h 4063"/>
              <a:gd name="connsiteX149" fmla="*/ 3865 w 8663"/>
              <a:gd name="connsiteY149" fmla="*/ 3809 h 4063"/>
              <a:gd name="connsiteX150" fmla="*/ 3865 w 8663"/>
              <a:gd name="connsiteY150" fmla="*/ 3880 h 4063"/>
              <a:gd name="connsiteX151" fmla="*/ 3800 w 8663"/>
              <a:gd name="connsiteY151" fmla="*/ 3880 h 4063"/>
              <a:gd name="connsiteX152" fmla="*/ 3800 w 8663"/>
              <a:gd name="connsiteY152" fmla="*/ 3809 h 4063"/>
              <a:gd name="connsiteX153" fmla="*/ 3865 w 8663"/>
              <a:gd name="connsiteY153" fmla="*/ 3809 h 4063"/>
              <a:gd name="connsiteX154" fmla="*/ 3783 w 8663"/>
              <a:gd name="connsiteY154" fmla="*/ 3899 h 4063"/>
              <a:gd name="connsiteX155" fmla="*/ 3783 w 8663"/>
              <a:gd name="connsiteY155" fmla="*/ 3962 h 4063"/>
              <a:gd name="connsiteX156" fmla="*/ 3727 w 8663"/>
              <a:gd name="connsiteY156" fmla="*/ 3962 h 4063"/>
              <a:gd name="connsiteX157" fmla="*/ 3727 w 8663"/>
              <a:gd name="connsiteY157" fmla="*/ 3899 h 4063"/>
              <a:gd name="connsiteX158" fmla="*/ 3783 w 8663"/>
              <a:gd name="connsiteY158" fmla="*/ 3899 h 4063"/>
              <a:gd name="connsiteX159" fmla="*/ 3783 w 8663"/>
              <a:gd name="connsiteY159" fmla="*/ 3809 h 4063"/>
              <a:gd name="connsiteX160" fmla="*/ 3783 w 8663"/>
              <a:gd name="connsiteY160" fmla="*/ 3880 h 4063"/>
              <a:gd name="connsiteX161" fmla="*/ 3727 w 8663"/>
              <a:gd name="connsiteY161" fmla="*/ 3880 h 4063"/>
              <a:gd name="connsiteX162" fmla="*/ 3727 w 8663"/>
              <a:gd name="connsiteY162" fmla="*/ 3809 h 4063"/>
              <a:gd name="connsiteX163" fmla="*/ 3783 w 8663"/>
              <a:gd name="connsiteY163" fmla="*/ 3809 h 4063"/>
              <a:gd name="connsiteX164" fmla="*/ 3405 w 8663"/>
              <a:gd name="connsiteY164" fmla="*/ 4027 h 4063"/>
              <a:gd name="connsiteX165" fmla="*/ 3405 w 8663"/>
              <a:gd name="connsiteY165" fmla="*/ 3986 h 4063"/>
              <a:gd name="connsiteX166" fmla="*/ 3446 w 8663"/>
              <a:gd name="connsiteY166" fmla="*/ 3986 h 4063"/>
              <a:gd name="connsiteX167" fmla="*/ 3446 w 8663"/>
              <a:gd name="connsiteY167" fmla="*/ 4027 h 4063"/>
              <a:gd name="connsiteX168" fmla="*/ 3405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3727 w 8663"/>
              <a:gd name="connsiteY243" fmla="*/ 164 h 4063"/>
              <a:gd name="connsiteX244" fmla="*/ 3727 w 8663"/>
              <a:gd name="connsiteY244" fmla="*/ 102 h 4063"/>
              <a:gd name="connsiteX245" fmla="*/ 3783 w 8663"/>
              <a:gd name="connsiteY245" fmla="*/ 102 h 4063"/>
              <a:gd name="connsiteX246" fmla="*/ 3783 w 8663"/>
              <a:gd name="connsiteY246" fmla="*/ 164 h 4063"/>
              <a:gd name="connsiteX247" fmla="*/ 3727 w 8663"/>
              <a:gd name="connsiteY247" fmla="*/ 164 h 4063"/>
              <a:gd name="connsiteX248" fmla="*/ 3727 w 8663"/>
              <a:gd name="connsiteY248" fmla="*/ 255 h 4063"/>
              <a:gd name="connsiteX249" fmla="*/ 3727 w 8663"/>
              <a:gd name="connsiteY249" fmla="*/ 184 h 4063"/>
              <a:gd name="connsiteX250" fmla="*/ 3783 w 8663"/>
              <a:gd name="connsiteY250" fmla="*/ 184 h 4063"/>
              <a:gd name="connsiteX251" fmla="*/ 3783 w 8663"/>
              <a:gd name="connsiteY251" fmla="*/ 255 h 4063"/>
              <a:gd name="connsiteX252" fmla="*/ 3727 w 8663"/>
              <a:gd name="connsiteY252" fmla="*/ 255 h 4063"/>
              <a:gd name="connsiteX253" fmla="*/ 3865 w 8663"/>
              <a:gd name="connsiteY253" fmla="*/ 596 h 4063"/>
              <a:gd name="connsiteX254" fmla="*/ 3865 w 8663"/>
              <a:gd name="connsiteY254" fmla="*/ 674 h 4063"/>
              <a:gd name="connsiteX255" fmla="*/ 3925 w 8663"/>
              <a:gd name="connsiteY255" fmla="*/ 674 h 4063"/>
              <a:gd name="connsiteX256" fmla="*/ 3925 w 8663"/>
              <a:gd name="connsiteY256" fmla="*/ 3390 h 4063"/>
              <a:gd name="connsiteX257" fmla="*/ 3865 w 8663"/>
              <a:gd name="connsiteY257" fmla="*/ 3390 h 4063"/>
              <a:gd name="connsiteX258" fmla="*/ 3865 w 8663"/>
              <a:gd name="connsiteY258" fmla="*/ 3468 h 4063"/>
              <a:gd name="connsiteX259" fmla="*/ 3813 w 8663"/>
              <a:gd name="connsiteY259" fmla="*/ 3468 h 4063"/>
              <a:gd name="connsiteX260" fmla="*/ 3813 w 8663"/>
              <a:gd name="connsiteY260" fmla="*/ 3619 h 4063"/>
              <a:gd name="connsiteX261" fmla="*/ 3941 w 8663"/>
              <a:gd name="connsiteY261" fmla="*/ 3619 h 4063"/>
              <a:gd name="connsiteX262" fmla="*/ 3941 w 8663"/>
              <a:gd name="connsiteY262" fmla="*/ 3787 h 4063"/>
              <a:gd name="connsiteX263" fmla="*/ 3884 w 8663"/>
              <a:gd name="connsiteY263" fmla="*/ 3787 h 4063"/>
              <a:gd name="connsiteX264" fmla="*/ 3884 w 8663"/>
              <a:gd name="connsiteY264" fmla="*/ 3705 h 4063"/>
              <a:gd name="connsiteX265" fmla="*/ 3783 w 8663"/>
              <a:gd name="connsiteY265" fmla="*/ 3705 h 4063"/>
              <a:gd name="connsiteX266" fmla="*/ 3783 w 8663"/>
              <a:gd name="connsiteY266" fmla="*/ 3787 h 4063"/>
              <a:gd name="connsiteX267" fmla="*/ 3705 w 8663"/>
              <a:gd name="connsiteY267" fmla="*/ 3787 h 4063"/>
              <a:gd name="connsiteX268" fmla="*/ 3705 w 8663"/>
              <a:gd name="connsiteY268" fmla="*/ 3880 h 4063"/>
              <a:gd name="connsiteX269" fmla="*/ 3613 w 8663"/>
              <a:gd name="connsiteY269" fmla="*/ 3880 h 4063"/>
              <a:gd name="connsiteX270" fmla="*/ 3613 w 8663"/>
              <a:gd name="connsiteY270" fmla="*/ 3981 h 4063"/>
              <a:gd name="connsiteX271" fmla="*/ 3705 w 8663"/>
              <a:gd name="connsiteY271" fmla="*/ 3981 h 4063"/>
              <a:gd name="connsiteX272" fmla="*/ 3705 w 8663"/>
              <a:gd name="connsiteY272" fmla="*/ 4040 h 4063"/>
              <a:gd name="connsiteX273" fmla="*/ 3537 w 8663"/>
              <a:gd name="connsiteY273" fmla="*/ 4040 h 4063"/>
              <a:gd name="connsiteX274" fmla="*/ 3537 w 8663"/>
              <a:gd name="connsiteY274" fmla="*/ 3912 h 4063"/>
              <a:gd name="connsiteX275" fmla="*/ 3384 w 8663"/>
              <a:gd name="connsiteY275" fmla="*/ 3912 h 4063"/>
              <a:gd name="connsiteX276" fmla="*/ 3384 w 8663"/>
              <a:gd name="connsiteY276" fmla="*/ 3964 h 4063"/>
              <a:gd name="connsiteX277" fmla="*/ 3308 w 8663"/>
              <a:gd name="connsiteY277" fmla="*/ 3964 h 4063"/>
              <a:gd name="connsiteX278" fmla="*/ 3308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3308 w 8663"/>
              <a:gd name="connsiteY325" fmla="*/ 39 h 4063"/>
              <a:gd name="connsiteX326" fmla="*/ 3308 w 8663"/>
              <a:gd name="connsiteY326" fmla="*/ 100 h 4063"/>
              <a:gd name="connsiteX327" fmla="*/ 3384 w 8663"/>
              <a:gd name="connsiteY327" fmla="*/ 100 h 4063"/>
              <a:gd name="connsiteX328" fmla="*/ 3384 w 8663"/>
              <a:gd name="connsiteY328" fmla="*/ 151 h 4063"/>
              <a:gd name="connsiteX329" fmla="*/ 3537 w 8663"/>
              <a:gd name="connsiteY329" fmla="*/ 151 h 4063"/>
              <a:gd name="connsiteX330" fmla="*/ 3537 w 8663"/>
              <a:gd name="connsiteY330" fmla="*/ 24 h 4063"/>
              <a:gd name="connsiteX331" fmla="*/ 3705 w 8663"/>
              <a:gd name="connsiteY331" fmla="*/ 24 h 4063"/>
              <a:gd name="connsiteX332" fmla="*/ 3705 w 8663"/>
              <a:gd name="connsiteY332" fmla="*/ 82 h 4063"/>
              <a:gd name="connsiteX333" fmla="*/ 3613 w 8663"/>
              <a:gd name="connsiteY333" fmla="*/ 82 h 4063"/>
              <a:gd name="connsiteX334" fmla="*/ 3613 w 8663"/>
              <a:gd name="connsiteY334" fmla="*/ 184 h 4063"/>
              <a:gd name="connsiteX335" fmla="*/ 3705 w 8663"/>
              <a:gd name="connsiteY335" fmla="*/ 184 h 4063"/>
              <a:gd name="connsiteX336" fmla="*/ 3705 w 8663"/>
              <a:gd name="connsiteY336" fmla="*/ 277 h 4063"/>
              <a:gd name="connsiteX337" fmla="*/ 3783 w 8663"/>
              <a:gd name="connsiteY337" fmla="*/ 277 h 4063"/>
              <a:gd name="connsiteX338" fmla="*/ 3783 w 8663"/>
              <a:gd name="connsiteY338" fmla="*/ 359 h 4063"/>
              <a:gd name="connsiteX339" fmla="*/ 3884 w 8663"/>
              <a:gd name="connsiteY339" fmla="*/ 359 h 4063"/>
              <a:gd name="connsiteX340" fmla="*/ 3884 w 8663"/>
              <a:gd name="connsiteY340" fmla="*/ 277 h 4063"/>
              <a:gd name="connsiteX341" fmla="*/ 3941 w 8663"/>
              <a:gd name="connsiteY341" fmla="*/ 277 h 4063"/>
              <a:gd name="connsiteX342" fmla="*/ 3941 w 8663"/>
              <a:gd name="connsiteY342" fmla="*/ 445 h 4063"/>
              <a:gd name="connsiteX343" fmla="*/ 3813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8646 w 8663"/>
              <a:gd name="connsiteY98" fmla="*/ 3550 h 4063"/>
              <a:gd name="connsiteX99" fmla="*/ 8646 w 8663"/>
              <a:gd name="connsiteY99" fmla="*/ 3468 h 4063"/>
              <a:gd name="connsiteX100" fmla="*/ 8584 w 8663"/>
              <a:gd name="connsiteY100" fmla="*/ 3468 h 4063"/>
              <a:gd name="connsiteX101" fmla="*/ 8584 w 8663"/>
              <a:gd name="connsiteY101" fmla="*/ 3411 h 4063"/>
              <a:gd name="connsiteX102" fmla="*/ 8644 w 8663"/>
              <a:gd name="connsiteY102" fmla="*/ 3411 h 4063"/>
              <a:gd name="connsiteX103" fmla="*/ 8644 w 8663"/>
              <a:gd name="connsiteY103" fmla="*/ 652 h 4063"/>
              <a:gd name="connsiteX104" fmla="*/ 8584 w 8663"/>
              <a:gd name="connsiteY104" fmla="*/ 652 h 4063"/>
              <a:gd name="connsiteX105" fmla="*/ 3887 w 8663"/>
              <a:gd name="connsiteY105" fmla="*/ 596 h 4063"/>
              <a:gd name="connsiteX106" fmla="*/ 3949 w 8663"/>
              <a:gd name="connsiteY106" fmla="*/ 596 h 4063"/>
              <a:gd name="connsiteX107" fmla="*/ 3949 w 8663"/>
              <a:gd name="connsiteY107" fmla="*/ 514 h 4063"/>
              <a:gd name="connsiteX108" fmla="*/ 3865 w 8663"/>
              <a:gd name="connsiteY108" fmla="*/ 514 h 4063"/>
              <a:gd name="connsiteX109" fmla="*/ 3865 w 8663"/>
              <a:gd name="connsiteY109" fmla="*/ 575 h 4063"/>
              <a:gd name="connsiteX110" fmla="*/ 3835 w 8663"/>
              <a:gd name="connsiteY110" fmla="*/ 575 h 4063"/>
              <a:gd name="connsiteX111" fmla="*/ 3835 w 8663"/>
              <a:gd name="connsiteY111" fmla="*/ 467 h 4063"/>
              <a:gd name="connsiteX112" fmla="*/ 3964 w 8663"/>
              <a:gd name="connsiteY112" fmla="*/ 467 h 4063"/>
              <a:gd name="connsiteX113" fmla="*/ 3964 w 8663"/>
              <a:gd name="connsiteY113" fmla="*/ 255 h 4063"/>
              <a:gd name="connsiteX114" fmla="*/ 3884 w 8663"/>
              <a:gd name="connsiteY114" fmla="*/ 255 h 4063"/>
              <a:gd name="connsiteX115" fmla="*/ 3884 w 8663"/>
              <a:gd name="connsiteY115" fmla="*/ 182 h 4063"/>
              <a:gd name="connsiteX116" fmla="*/ 3966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3405 w 8663"/>
              <a:gd name="connsiteY122" fmla="*/ 78 h 4063"/>
              <a:gd name="connsiteX123" fmla="*/ 3405 w 8663"/>
              <a:gd name="connsiteY123" fmla="*/ 37 h 4063"/>
              <a:gd name="connsiteX124" fmla="*/ 3446 w 8663"/>
              <a:gd name="connsiteY124" fmla="*/ 37 h 4063"/>
              <a:gd name="connsiteX125" fmla="*/ 3446 w 8663"/>
              <a:gd name="connsiteY125" fmla="*/ 78 h 4063"/>
              <a:gd name="connsiteX126" fmla="*/ 3405 w 8663"/>
              <a:gd name="connsiteY126" fmla="*/ 78 h 4063"/>
              <a:gd name="connsiteX127" fmla="*/ 3887 w 8663"/>
              <a:gd name="connsiteY127" fmla="*/ 3528 h 4063"/>
              <a:gd name="connsiteX128" fmla="*/ 3887 w 8663"/>
              <a:gd name="connsiteY128" fmla="*/ 3489 h 4063"/>
              <a:gd name="connsiteX129" fmla="*/ 3928 w 8663"/>
              <a:gd name="connsiteY129" fmla="*/ 3489 h 4063"/>
              <a:gd name="connsiteX130" fmla="*/ 3928 w 8663"/>
              <a:gd name="connsiteY130" fmla="*/ 3528 h 4063"/>
              <a:gd name="connsiteX131" fmla="*/ 3887 w 8663"/>
              <a:gd name="connsiteY131" fmla="*/ 3528 h 4063"/>
              <a:gd name="connsiteX132" fmla="*/ 3805 w 8663"/>
              <a:gd name="connsiteY132" fmla="*/ 4042 h 4063"/>
              <a:gd name="connsiteX133" fmla="*/ 3805 w 8663"/>
              <a:gd name="connsiteY133" fmla="*/ 3981 h 4063"/>
              <a:gd name="connsiteX134" fmla="*/ 3884 w 8663"/>
              <a:gd name="connsiteY134" fmla="*/ 3981 h 4063"/>
              <a:gd name="connsiteX135" fmla="*/ 3884 w 8663"/>
              <a:gd name="connsiteY135" fmla="*/ 3904 h 4063"/>
              <a:gd name="connsiteX136" fmla="*/ 3943 w 8663"/>
              <a:gd name="connsiteY136" fmla="*/ 3904 h 4063"/>
              <a:gd name="connsiteX137" fmla="*/ 3943 w 8663"/>
              <a:gd name="connsiteY137" fmla="*/ 4042 h 4063"/>
              <a:gd name="connsiteX138" fmla="*/ 3805 w 8663"/>
              <a:gd name="connsiteY138" fmla="*/ 4042 h 4063"/>
              <a:gd name="connsiteX139" fmla="*/ 3805 w 8663"/>
              <a:gd name="connsiteY139" fmla="*/ 3962 h 4063"/>
              <a:gd name="connsiteX140" fmla="*/ 3805 w 8663"/>
              <a:gd name="connsiteY140" fmla="*/ 3904 h 4063"/>
              <a:gd name="connsiteX141" fmla="*/ 3865 w 8663"/>
              <a:gd name="connsiteY141" fmla="*/ 3904 h 4063"/>
              <a:gd name="connsiteX142" fmla="*/ 3865 w 8663"/>
              <a:gd name="connsiteY142" fmla="*/ 3962 h 4063"/>
              <a:gd name="connsiteX143" fmla="*/ 3805 w 8663"/>
              <a:gd name="connsiteY143" fmla="*/ 3962 h 4063"/>
              <a:gd name="connsiteX144" fmla="*/ 3800 w 8663"/>
              <a:gd name="connsiteY144" fmla="*/ 3787 h 4063"/>
              <a:gd name="connsiteX145" fmla="*/ 3800 w 8663"/>
              <a:gd name="connsiteY145" fmla="*/ 3724 h 4063"/>
              <a:gd name="connsiteX146" fmla="*/ 3865 w 8663"/>
              <a:gd name="connsiteY146" fmla="*/ 3724 h 4063"/>
              <a:gd name="connsiteX147" fmla="*/ 3865 w 8663"/>
              <a:gd name="connsiteY147" fmla="*/ 3787 h 4063"/>
              <a:gd name="connsiteX148" fmla="*/ 3800 w 8663"/>
              <a:gd name="connsiteY148" fmla="*/ 3787 h 4063"/>
              <a:gd name="connsiteX149" fmla="*/ 3865 w 8663"/>
              <a:gd name="connsiteY149" fmla="*/ 3809 h 4063"/>
              <a:gd name="connsiteX150" fmla="*/ 3865 w 8663"/>
              <a:gd name="connsiteY150" fmla="*/ 3880 h 4063"/>
              <a:gd name="connsiteX151" fmla="*/ 3800 w 8663"/>
              <a:gd name="connsiteY151" fmla="*/ 3880 h 4063"/>
              <a:gd name="connsiteX152" fmla="*/ 3800 w 8663"/>
              <a:gd name="connsiteY152" fmla="*/ 3809 h 4063"/>
              <a:gd name="connsiteX153" fmla="*/ 3865 w 8663"/>
              <a:gd name="connsiteY153" fmla="*/ 3809 h 4063"/>
              <a:gd name="connsiteX154" fmla="*/ 3783 w 8663"/>
              <a:gd name="connsiteY154" fmla="*/ 3899 h 4063"/>
              <a:gd name="connsiteX155" fmla="*/ 3783 w 8663"/>
              <a:gd name="connsiteY155" fmla="*/ 3962 h 4063"/>
              <a:gd name="connsiteX156" fmla="*/ 3727 w 8663"/>
              <a:gd name="connsiteY156" fmla="*/ 3962 h 4063"/>
              <a:gd name="connsiteX157" fmla="*/ 3727 w 8663"/>
              <a:gd name="connsiteY157" fmla="*/ 3899 h 4063"/>
              <a:gd name="connsiteX158" fmla="*/ 3783 w 8663"/>
              <a:gd name="connsiteY158" fmla="*/ 3899 h 4063"/>
              <a:gd name="connsiteX159" fmla="*/ 3783 w 8663"/>
              <a:gd name="connsiteY159" fmla="*/ 3809 h 4063"/>
              <a:gd name="connsiteX160" fmla="*/ 3783 w 8663"/>
              <a:gd name="connsiteY160" fmla="*/ 3880 h 4063"/>
              <a:gd name="connsiteX161" fmla="*/ 3727 w 8663"/>
              <a:gd name="connsiteY161" fmla="*/ 3880 h 4063"/>
              <a:gd name="connsiteX162" fmla="*/ 3727 w 8663"/>
              <a:gd name="connsiteY162" fmla="*/ 3809 h 4063"/>
              <a:gd name="connsiteX163" fmla="*/ 3783 w 8663"/>
              <a:gd name="connsiteY163" fmla="*/ 3809 h 4063"/>
              <a:gd name="connsiteX164" fmla="*/ 3405 w 8663"/>
              <a:gd name="connsiteY164" fmla="*/ 4027 h 4063"/>
              <a:gd name="connsiteX165" fmla="*/ 3405 w 8663"/>
              <a:gd name="connsiteY165" fmla="*/ 3986 h 4063"/>
              <a:gd name="connsiteX166" fmla="*/ 3446 w 8663"/>
              <a:gd name="connsiteY166" fmla="*/ 3986 h 4063"/>
              <a:gd name="connsiteX167" fmla="*/ 3446 w 8663"/>
              <a:gd name="connsiteY167" fmla="*/ 4027 h 4063"/>
              <a:gd name="connsiteX168" fmla="*/ 3405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3727 w 8663"/>
              <a:gd name="connsiteY243" fmla="*/ 164 h 4063"/>
              <a:gd name="connsiteX244" fmla="*/ 3727 w 8663"/>
              <a:gd name="connsiteY244" fmla="*/ 102 h 4063"/>
              <a:gd name="connsiteX245" fmla="*/ 3783 w 8663"/>
              <a:gd name="connsiteY245" fmla="*/ 102 h 4063"/>
              <a:gd name="connsiteX246" fmla="*/ 3783 w 8663"/>
              <a:gd name="connsiteY246" fmla="*/ 164 h 4063"/>
              <a:gd name="connsiteX247" fmla="*/ 3727 w 8663"/>
              <a:gd name="connsiteY247" fmla="*/ 164 h 4063"/>
              <a:gd name="connsiteX248" fmla="*/ 3727 w 8663"/>
              <a:gd name="connsiteY248" fmla="*/ 255 h 4063"/>
              <a:gd name="connsiteX249" fmla="*/ 3727 w 8663"/>
              <a:gd name="connsiteY249" fmla="*/ 184 h 4063"/>
              <a:gd name="connsiteX250" fmla="*/ 3783 w 8663"/>
              <a:gd name="connsiteY250" fmla="*/ 184 h 4063"/>
              <a:gd name="connsiteX251" fmla="*/ 3783 w 8663"/>
              <a:gd name="connsiteY251" fmla="*/ 255 h 4063"/>
              <a:gd name="connsiteX252" fmla="*/ 3727 w 8663"/>
              <a:gd name="connsiteY252" fmla="*/ 255 h 4063"/>
              <a:gd name="connsiteX253" fmla="*/ 3865 w 8663"/>
              <a:gd name="connsiteY253" fmla="*/ 596 h 4063"/>
              <a:gd name="connsiteX254" fmla="*/ 3865 w 8663"/>
              <a:gd name="connsiteY254" fmla="*/ 674 h 4063"/>
              <a:gd name="connsiteX255" fmla="*/ 3925 w 8663"/>
              <a:gd name="connsiteY255" fmla="*/ 674 h 4063"/>
              <a:gd name="connsiteX256" fmla="*/ 3925 w 8663"/>
              <a:gd name="connsiteY256" fmla="*/ 3390 h 4063"/>
              <a:gd name="connsiteX257" fmla="*/ 3865 w 8663"/>
              <a:gd name="connsiteY257" fmla="*/ 3390 h 4063"/>
              <a:gd name="connsiteX258" fmla="*/ 3865 w 8663"/>
              <a:gd name="connsiteY258" fmla="*/ 3468 h 4063"/>
              <a:gd name="connsiteX259" fmla="*/ 3813 w 8663"/>
              <a:gd name="connsiteY259" fmla="*/ 3468 h 4063"/>
              <a:gd name="connsiteX260" fmla="*/ 3813 w 8663"/>
              <a:gd name="connsiteY260" fmla="*/ 3619 h 4063"/>
              <a:gd name="connsiteX261" fmla="*/ 3941 w 8663"/>
              <a:gd name="connsiteY261" fmla="*/ 3619 h 4063"/>
              <a:gd name="connsiteX262" fmla="*/ 3941 w 8663"/>
              <a:gd name="connsiteY262" fmla="*/ 3787 h 4063"/>
              <a:gd name="connsiteX263" fmla="*/ 3884 w 8663"/>
              <a:gd name="connsiteY263" fmla="*/ 3787 h 4063"/>
              <a:gd name="connsiteX264" fmla="*/ 3884 w 8663"/>
              <a:gd name="connsiteY264" fmla="*/ 3705 h 4063"/>
              <a:gd name="connsiteX265" fmla="*/ 3783 w 8663"/>
              <a:gd name="connsiteY265" fmla="*/ 3705 h 4063"/>
              <a:gd name="connsiteX266" fmla="*/ 3783 w 8663"/>
              <a:gd name="connsiteY266" fmla="*/ 3787 h 4063"/>
              <a:gd name="connsiteX267" fmla="*/ 3705 w 8663"/>
              <a:gd name="connsiteY267" fmla="*/ 3787 h 4063"/>
              <a:gd name="connsiteX268" fmla="*/ 3705 w 8663"/>
              <a:gd name="connsiteY268" fmla="*/ 3880 h 4063"/>
              <a:gd name="connsiteX269" fmla="*/ 3613 w 8663"/>
              <a:gd name="connsiteY269" fmla="*/ 3880 h 4063"/>
              <a:gd name="connsiteX270" fmla="*/ 3613 w 8663"/>
              <a:gd name="connsiteY270" fmla="*/ 3981 h 4063"/>
              <a:gd name="connsiteX271" fmla="*/ 3705 w 8663"/>
              <a:gd name="connsiteY271" fmla="*/ 3981 h 4063"/>
              <a:gd name="connsiteX272" fmla="*/ 3705 w 8663"/>
              <a:gd name="connsiteY272" fmla="*/ 4040 h 4063"/>
              <a:gd name="connsiteX273" fmla="*/ 3537 w 8663"/>
              <a:gd name="connsiteY273" fmla="*/ 4040 h 4063"/>
              <a:gd name="connsiteX274" fmla="*/ 3537 w 8663"/>
              <a:gd name="connsiteY274" fmla="*/ 3912 h 4063"/>
              <a:gd name="connsiteX275" fmla="*/ 3384 w 8663"/>
              <a:gd name="connsiteY275" fmla="*/ 3912 h 4063"/>
              <a:gd name="connsiteX276" fmla="*/ 3384 w 8663"/>
              <a:gd name="connsiteY276" fmla="*/ 3964 h 4063"/>
              <a:gd name="connsiteX277" fmla="*/ 3308 w 8663"/>
              <a:gd name="connsiteY277" fmla="*/ 3964 h 4063"/>
              <a:gd name="connsiteX278" fmla="*/ 3308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3308 w 8663"/>
              <a:gd name="connsiteY325" fmla="*/ 39 h 4063"/>
              <a:gd name="connsiteX326" fmla="*/ 3308 w 8663"/>
              <a:gd name="connsiteY326" fmla="*/ 100 h 4063"/>
              <a:gd name="connsiteX327" fmla="*/ 3384 w 8663"/>
              <a:gd name="connsiteY327" fmla="*/ 100 h 4063"/>
              <a:gd name="connsiteX328" fmla="*/ 3384 w 8663"/>
              <a:gd name="connsiteY328" fmla="*/ 151 h 4063"/>
              <a:gd name="connsiteX329" fmla="*/ 3537 w 8663"/>
              <a:gd name="connsiteY329" fmla="*/ 151 h 4063"/>
              <a:gd name="connsiteX330" fmla="*/ 3537 w 8663"/>
              <a:gd name="connsiteY330" fmla="*/ 24 h 4063"/>
              <a:gd name="connsiteX331" fmla="*/ 3705 w 8663"/>
              <a:gd name="connsiteY331" fmla="*/ 24 h 4063"/>
              <a:gd name="connsiteX332" fmla="*/ 3705 w 8663"/>
              <a:gd name="connsiteY332" fmla="*/ 82 h 4063"/>
              <a:gd name="connsiteX333" fmla="*/ 3613 w 8663"/>
              <a:gd name="connsiteY333" fmla="*/ 82 h 4063"/>
              <a:gd name="connsiteX334" fmla="*/ 3613 w 8663"/>
              <a:gd name="connsiteY334" fmla="*/ 184 h 4063"/>
              <a:gd name="connsiteX335" fmla="*/ 3705 w 8663"/>
              <a:gd name="connsiteY335" fmla="*/ 184 h 4063"/>
              <a:gd name="connsiteX336" fmla="*/ 3705 w 8663"/>
              <a:gd name="connsiteY336" fmla="*/ 277 h 4063"/>
              <a:gd name="connsiteX337" fmla="*/ 3783 w 8663"/>
              <a:gd name="connsiteY337" fmla="*/ 277 h 4063"/>
              <a:gd name="connsiteX338" fmla="*/ 3783 w 8663"/>
              <a:gd name="connsiteY338" fmla="*/ 359 h 4063"/>
              <a:gd name="connsiteX339" fmla="*/ 3884 w 8663"/>
              <a:gd name="connsiteY339" fmla="*/ 359 h 4063"/>
              <a:gd name="connsiteX340" fmla="*/ 3884 w 8663"/>
              <a:gd name="connsiteY340" fmla="*/ 277 h 4063"/>
              <a:gd name="connsiteX341" fmla="*/ 3941 w 8663"/>
              <a:gd name="connsiteY341" fmla="*/ 277 h 4063"/>
              <a:gd name="connsiteX342" fmla="*/ 3941 w 8663"/>
              <a:gd name="connsiteY342" fmla="*/ 445 h 4063"/>
              <a:gd name="connsiteX343" fmla="*/ 3813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8646 w 8663"/>
              <a:gd name="connsiteY98" fmla="*/ 3550 h 4063"/>
              <a:gd name="connsiteX99" fmla="*/ 8646 w 8663"/>
              <a:gd name="connsiteY99" fmla="*/ 3468 h 4063"/>
              <a:gd name="connsiteX100" fmla="*/ 8584 w 8663"/>
              <a:gd name="connsiteY100" fmla="*/ 3468 h 4063"/>
              <a:gd name="connsiteX101" fmla="*/ 8584 w 8663"/>
              <a:gd name="connsiteY101" fmla="*/ 3411 h 4063"/>
              <a:gd name="connsiteX102" fmla="*/ 8644 w 8663"/>
              <a:gd name="connsiteY102" fmla="*/ 3411 h 4063"/>
              <a:gd name="connsiteX103" fmla="*/ 8644 w 8663"/>
              <a:gd name="connsiteY103" fmla="*/ 652 h 4063"/>
              <a:gd name="connsiteX104" fmla="*/ 8584 w 8663"/>
              <a:gd name="connsiteY104" fmla="*/ 652 h 4063"/>
              <a:gd name="connsiteX105" fmla="*/ 8584 w 8663"/>
              <a:gd name="connsiteY105" fmla="*/ 596 h 4063"/>
              <a:gd name="connsiteX106" fmla="*/ 3949 w 8663"/>
              <a:gd name="connsiteY106" fmla="*/ 596 h 4063"/>
              <a:gd name="connsiteX107" fmla="*/ 3949 w 8663"/>
              <a:gd name="connsiteY107" fmla="*/ 514 h 4063"/>
              <a:gd name="connsiteX108" fmla="*/ 3865 w 8663"/>
              <a:gd name="connsiteY108" fmla="*/ 514 h 4063"/>
              <a:gd name="connsiteX109" fmla="*/ 3865 w 8663"/>
              <a:gd name="connsiteY109" fmla="*/ 575 h 4063"/>
              <a:gd name="connsiteX110" fmla="*/ 3835 w 8663"/>
              <a:gd name="connsiteY110" fmla="*/ 575 h 4063"/>
              <a:gd name="connsiteX111" fmla="*/ 3835 w 8663"/>
              <a:gd name="connsiteY111" fmla="*/ 467 h 4063"/>
              <a:gd name="connsiteX112" fmla="*/ 3964 w 8663"/>
              <a:gd name="connsiteY112" fmla="*/ 467 h 4063"/>
              <a:gd name="connsiteX113" fmla="*/ 3964 w 8663"/>
              <a:gd name="connsiteY113" fmla="*/ 255 h 4063"/>
              <a:gd name="connsiteX114" fmla="*/ 3884 w 8663"/>
              <a:gd name="connsiteY114" fmla="*/ 255 h 4063"/>
              <a:gd name="connsiteX115" fmla="*/ 3884 w 8663"/>
              <a:gd name="connsiteY115" fmla="*/ 182 h 4063"/>
              <a:gd name="connsiteX116" fmla="*/ 3966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3405 w 8663"/>
              <a:gd name="connsiteY122" fmla="*/ 78 h 4063"/>
              <a:gd name="connsiteX123" fmla="*/ 3405 w 8663"/>
              <a:gd name="connsiteY123" fmla="*/ 37 h 4063"/>
              <a:gd name="connsiteX124" fmla="*/ 3446 w 8663"/>
              <a:gd name="connsiteY124" fmla="*/ 37 h 4063"/>
              <a:gd name="connsiteX125" fmla="*/ 3446 w 8663"/>
              <a:gd name="connsiteY125" fmla="*/ 78 h 4063"/>
              <a:gd name="connsiteX126" fmla="*/ 3405 w 8663"/>
              <a:gd name="connsiteY126" fmla="*/ 78 h 4063"/>
              <a:gd name="connsiteX127" fmla="*/ 3887 w 8663"/>
              <a:gd name="connsiteY127" fmla="*/ 3528 h 4063"/>
              <a:gd name="connsiteX128" fmla="*/ 3887 w 8663"/>
              <a:gd name="connsiteY128" fmla="*/ 3489 h 4063"/>
              <a:gd name="connsiteX129" fmla="*/ 3928 w 8663"/>
              <a:gd name="connsiteY129" fmla="*/ 3489 h 4063"/>
              <a:gd name="connsiteX130" fmla="*/ 3928 w 8663"/>
              <a:gd name="connsiteY130" fmla="*/ 3528 h 4063"/>
              <a:gd name="connsiteX131" fmla="*/ 3887 w 8663"/>
              <a:gd name="connsiteY131" fmla="*/ 3528 h 4063"/>
              <a:gd name="connsiteX132" fmla="*/ 3805 w 8663"/>
              <a:gd name="connsiteY132" fmla="*/ 4042 h 4063"/>
              <a:gd name="connsiteX133" fmla="*/ 3805 w 8663"/>
              <a:gd name="connsiteY133" fmla="*/ 3981 h 4063"/>
              <a:gd name="connsiteX134" fmla="*/ 3884 w 8663"/>
              <a:gd name="connsiteY134" fmla="*/ 3981 h 4063"/>
              <a:gd name="connsiteX135" fmla="*/ 3884 w 8663"/>
              <a:gd name="connsiteY135" fmla="*/ 3904 h 4063"/>
              <a:gd name="connsiteX136" fmla="*/ 3943 w 8663"/>
              <a:gd name="connsiteY136" fmla="*/ 3904 h 4063"/>
              <a:gd name="connsiteX137" fmla="*/ 3943 w 8663"/>
              <a:gd name="connsiteY137" fmla="*/ 4042 h 4063"/>
              <a:gd name="connsiteX138" fmla="*/ 3805 w 8663"/>
              <a:gd name="connsiteY138" fmla="*/ 4042 h 4063"/>
              <a:gd name="connsiteX139" fmla="*/ 3805 w 8663"/>
              <a:gd name="connsiteY139" fmla="*/ 3962 h 4063"/>
              <a:gd name="connsiteX140" fmla="*/ 3805 w 8663"/>
              <a:gd name="connsiteY140" fmla="*/ 3904 h 4063"/>
              <a:gd name="connsiteX141" fmla="*/ 3865 w 8663"/>
              <a:gd name="connsiteY141" fmla="*/ 3904 h 4063"/>
              <a:gd name="connsiteX142" fmla="*/ 3865 w 8663"/>
              <a:gd name="connsiteY142" fmla="*/ 3962 h 4063"/>
              <a:gd name="connsiteX143" fmla="*/ 3805 w 8663"/>
              <a:gd name="connsiteY143" fmla="*/ 3962 h 4063"/>
              <a:gd name="connsiteX144" fmla="*/ 3800 w 8663"/>
              <a:gd name="connsiteY144" fmla="*/ 3787 h 4063"/>
              <a:gd name="connsiteX145" fmla="*/ 3800 w 8663"/>
              <a:gd name="connsiteY145" fmla="*/ 3724 h 4063"/>
              <a:gd name="connsiteX146" fmla="*/ 3865 w 8663"/>
              <a:gd name="connsiteY146" fmla="*/ 3724 h 4063"/>
              <a:gd name="connsiteX147" fmla="*/ 3865 w 8663"/>
              <a:gd name="connsiteY147" fmla="*/ 3787 h 4063"/>
              <a:gd name="connsiteX148" fmla="*/ 3800 w 8663"/>
              <a:gd name="connsiteY148" fmla="*/ 3787 h 4063"/>
              <a:gd name="connsiteX149" fmla="*/ 3865 w 8663"/>
              <a:gd name="connsiteY149" fmla="*/ 3809 h 4063"/>
              <a:gd name="connsiteX150" fmla="*/ 3865 w 8663"/>
              <a:gd name="connsiteY150" fmla="*/ 3880 h 4063"/>
              <a:gd name="connsiteX151" fmla="*/ 3800 w 8663"/>
              <a:gd name="connsiteY151" fmla="*/ 3880 h 4063"/>
              <a:gd name="connsiteX152" fmla="*/ 3800 w 8663"/>
              <a:gd name="connsiteY152" fmla="*/ 3809 h 4063"/>
              <a:gd name="connsiteX153" fmla="*/ 3865 w 8663"/>
              <a:gd name="connsiteY153" fmla="*/ 3809 h 4063"/>
              <a:gd name="connsiteX154" fmla="*/ 3783 w 8663"/>
              <a:gd name="connsiteY154" fmla="*/ 3899 h 4063"/>
              <a:gd name="connsiteX155" fmla="*/ 3783 w 8663"/>
              <a:gd name="connsiteY155" fmla="*/ 3962 h 4063"/>
              <a:gd name="connsiteX156" fmla="*/ 3727 w 8663"/>
              <a:gd name="connsiteY156" fmla="*/ 3962 h 4063"/>
              <a:gd name="connsiteX157" fmla="*/ 3727 w 8663"/>
              <a:gd name="connsiteY157" fmla="*/ 3899 h 4063"/>
              <a:gd name="connsiteX158" fmla="*/ 3783 w 8663"/>
              <a:gd name="connsiteY158" fmla="*/ 3899 h 4063"/>
              <a:gd name="connsiteX159" fmla="*/ 3783 w 8663"/>
              <a:gd name="connsiteY159" fmla="*/ 3809 h 4063"/>
              <a:gd name="connsiteX160" fmla="*/ 3783 w 8663"/>
              <a:gd name="connsiteY160" fmla="*/ 3880 h 4063"/>
              <a:gd name="connsiteX161" fmla="*/ 3727 w 8663"/>
              <a:gd name="connsiteY161" fmla="*/ 3880 h 4063"/>
              <a:gd name="connsiteX162" fmla="*/ 3727 w 8663"/>
              <a:gd name="connsiteY162" fmla="*/ 3809 h 4063"/>
              <a:gd name="connsiteX163" fmla="*/ 3783 w 8663"/>
              <a:gd name="connsiteY163" fmla="*/ 3809 h 4063"/>
              <a:gd name="connsiteX164" fmla="*/ 3405 w 8663"/>
              <a:gd name="connsiteY164" fmla="*/ 4027 h 4063"/>
              <a:gd name="connsiteX165" fmla="*/ 3405 w 8663"/>
              <a:gd name="connsiteY165" fmla="*/ 3986 h 4063"/>
              <a:gd name="connsiteX166" fmla="*/ 3446 w 8663"/>
              <a:gd name="connsiteY166" fmla="*/ 3986 h 4063"/>
              <a:gd name="connsiteX167" fmla="*/ 3446 w 8663"/>
              <a:gd name="connsiteY167" fmla="*/ 4027 h 4063"/>
              <a:gd name="connsiteX168" fmla="*/ 3405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3727 w 8663"/>
              <a:gd name="connsiteY243" fmla="*/ 164 h 4063"/>
              <a:gd name="connsiteX244" fmla="*/ 3727 w 8663"/>
              <a:gd name="connsiteY244" fmla="*/ 102 h 4063"/>
              <a:gd name="connsiteX245" fmla="*/ 3783 w 8663"/>
              <a:gd name="connsiteY245" fmla="*/ 102 h 4063"/>
              <a:gd name="connsiteX246" fmla="*/ 3783 w 8663"/>
              <a:gd name="connsiteY246" fmla="*/ 164 h 4063"/>
              <a:gd name="connsiteX247" fmla="*/ 3727 w 8663"/>
              <a:gd name="connsiteY247" fmla="*/ 164 h 4063"/>
              <a:gd name="connsiteX248" fmla="*/ 3727 w 8663"/>
              <a:gd name="connsiteY248" fmla="*/ 255 h 4063"/>
              <a:gd name="connsiteX249" fmla="*/ 3727 w 8663"/>
              <a:gd name="connsiteY249" fmla="*/ 184 h 4063"/>
              <a:gd name="connsiteX250" fmla="*/ 3783 w 8663"/>
              <a:gd name="connsiteY250" fmla="*/ 184 h 4063"/>
              <a:gd name="connsiteX251" fmla="*/ 3783 w 8663"/>
              <a:gd name="connsiteY251" fmla="*/ 255 h 4063"/>
              <a:gd name="connsiteX252" fmla="*/ 3727 w 8663"/>
              <a:gd name="connsiteY252" fmla="*/ 255 h 4063"/>
              <a:gd name="connsiteX253" fmla="*/ 3865 w 8663"/>
              <a:gd name="connsiteY253" fmla="*/ 596 h 4063"/>
              <a:gd name="connsiteX254" fmla="*/ 3865 w 8663"/>
              <a:gd name="connsiteY254" fmla="*/ 674 h 4063"/>
              <a:gd name="connsiteX255" fmla="*/ 3925 w 8663"/>
              <a:gd name="connsiteY255" fmla="*/ 674 h 4063"/>
              <a:gd name="connsiteX256" fmla="*/ 3925 w 8663"/>
              <a:gd name="connsiteY256" fmla="*/ 3390 h 4063"/>
              <a:gd name="connsiteX257" fmla="*/ 3865 w 8663"/>
              <a:gd name="connsiteY257" fmla="*/ 3390 h 4063"/>
              <a:gd name="connsiteX258" fmla="*/ 3865 w 8663"/>
              <a:gd name="connsiteY258" fmla="*/ 3468 h 4063"/>
              <a:gd name="connsiteX259" fmla="*/ 3813 w 8663"/>
              <a:gd name="connsiteY259" fmla="*/ 3468 h 4063"/>
              <a:gd name="connsiteX260" fmla="*/ 3813 w 8663"/>
              <a:gd name="connsiteY260" fmla="*/ 3619 h 4063"/>
              <a:gd name="connsiteX261" fmla="*/ 3941 w 8663"/>
              <a:gd name="connsiteY261" fmla="*/ 3619 h 4063"/>
              <a:gd name="connsiteX262" fmla="*/ 3941 w 8663"/>
              <a:gd name="connsiteY262" fmla="*/ 3787 h 4063"/>
              <a:gd name="connsiteX263" fmla="*/ 3884 w 8663"/>
              <a:gd name="connsiteY263" fmla="*/ 3787 h 4063"/>
              <a:gd name="connsiteX264" fmla="*/ 3884 w 8663"/>
              <a:gd name="connsiteY264" fmla="*/ 3705 h 4063"/>
              <a:gd name="connsiteX265" fmla="*/ 3783 w 8663"/>
              <a:gd name="connsiteY265" fmla="*/ 3705 h 4063"/>
              <a:gd name="connsiteX266" fmla="*/ 3783 w 8663"/>
              <a:gd name="connsiteY266" fmla="*/ 3787 h 4063"/>
              <a:gd name="connsiteX267" fmla="*/ 3705 w 8663"/>
              <a:gd name="connsiteY267" fmla="*/ 3787 h 4063"/>
              <a:gd name="connsiteX268" fmla="*/ 3705 w 8663"/>
              <a:gd name="connsiteY268" fmla="*/ 3880 h 4063"/>
              <a:gd name="connsiteX269" fmla="*/ 3613 w 8663"/>
              <a:gd name="connsiteY269" fmla="*/ 3880 h 4063"/>
              <a:gd name="connsiteX270" fmla="*/ 3613 w 8663"/>
              <a:gd name="connsiteY270" fmla="*/ 3981 h 4063"/>
              <a:gd name="connsiteX271" fmla="*/ 3705 w 8663"/>
              <a:gd name="connsiteY271" fmla="*/ 3981 h 4063"/>
              <a:gd name="connsiteX272" fmla="*/ 3705 w 8663"/>
              <a:gd name="connsiteY272" fmla="*/ 4040 h 4063"/>
              <a:gd name="connsiteX273" fmla="*/ 3537 w 8663"/>
              <a:gd name="connsiteY273" fmla="*/ 4040 h 4063"/>
              <a:gd name="connsiteX274" fmla="*/ 3537 w 8663"/>
              <a:gd name="connsiteY274" fmla="*/ 3912 h 4063"/>
              <a:gd name="connsiteX275" fmla="*/ 3384 w 8663"/>
              <a:gd name="connsiteY275" fmla="*/ 3912 h 4063"/>
              <a:gd name="connsiteX276" fmla="*/ 3384 w 8663"/>
              <a:gd name="connsiteY276" fmla="*/ 3964 h 4063"/>
              <a:gd name="connsiteX277" fmla="*/ 3308 w 8663"/>
              <a:gd name="connsiteY277" fmla="*/ 3964 h 4063"/>
              <a:gd name="connsiteX278" fmla="*/ 3308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3308 w 8663"/>
              <a:gd name="connsiteY325" fmla="*/ 39 h 4063"/>
              <a:gd name="connsiteX326" fmla="*/ 3308 w 8663"/>
              <a:gd name="connsiteY326" fmla="*/ 100 h 4063"/>
              <a:gd name="connsiteX327" fmla="*/ 3384 w 8663"/>
              <a:gd name="connsiteY327" fmla="*/ 100 h 4063"/>
              <a:gd name="connsiteX328" fmla="*/ 3384 w 8663"/>
              <a:gd name="connsiteY328" fmla="*/ 151 h 4063"/>
              <a:gd name="connsiteX329" fmla="*/ 3537 w 8663"/>
              <a:gd name="connsiteY329" fmla="*/ 151 h 4063"/>
              <a:gd name="connsiteX330" fmla="*/ 3537 w 8663"/>
              <a:gd name="connsiteY330" fmla="*/ 24 h 4063"/>
              <a:gd name="connsiteX331" fmla="*/ 3705 w 8663"/>
              <a:gd name="connsiteY331" fmla="*/ 24 h 4063"/>
              <a:gd name="connsiteX332" fmla="*/ 3705 w 8663"/>
              <a:gd name="connsiteY332" fmla="*/ 82 h 4063"/>
              <a:gd name="connsiteX333" fmla="*/ 3613 w 8663"/>
              <a:gd name="connsiteY333" fmla="*/ 82 h 4063"/>
              <a:gd name="connsiteX334" fmla="*/ 3613 w 8663"/>
              <a:gd name="connsiteY334" fmla="*/ 184 h 4063"/>
              <a:gd name="connsiteX335" fmla="*/ 3705 w 8663"/>
              <a:gd name="connsiteY335" fmla="*/ 184 h 4063"/>
              <a:gd name="connsiteX336" fmla="*/ 3705 w 8663"/>
              <a:gd name="connsiteY336" fmla="*/ 277 h 4063"/>
              <a:gd name="connsiteX337" fmla="*/ 3783 w 8663"/>
              <a:gd name="connsiteY337" fmla="*/ 277 h 4063"/>
              <a:gd name="connsiteX338" fmla="*/ 3783 w 8663"/>
              <a:gd name="connsiteY338" fmla="*/ 359 h 4063"/>
              <a:gd name="connsiteX339" fmla="*/ 3884 w 8663"/>
              <a:gd name="connsiteY339" fmla="*/ 359 h 4063"/>
              <a:gd name="connsiteX340" fmla="*/ 3884 w 8663"/>
              <a:gd name="connsiteY340" fmla="*/ 277 h 4063"/>
              <a:gd name="connsiteX341" fmla="*/ 3941 w 8663"/>
              <a:gd name="connsiteY341" fmla="*/ 277 h 4063"/>
              <a:gd name="connsiteX342" fmla="*/ 3941 w 8663"/>
              <a:gd name="connsiteY342" fmla="*/ 445 h 4063"/>
              <a:gd name="connsiteX343" fmla="*/ 3813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8646 w 8663"/>
              <a:gd name="connsiteY98" fmla="*/ 3550 h 4063"/>
              <a:gd name="connsiteX99" fmla="*/ 8646 w 8663"/>
              <a:gd name="connsiteY99" fmla="*/ 3468 h 4063"/>
              <a:gd name="connsiteX100" fmla="*/ 8584 w 8663"/>
              <a:gd name="connsiteY100" fmla="*/ 3468 h 4063"/>
              <a:gd name="connsiteX101" fmla="*/ 8584 w 8663"/>
              <a:gd name="connsiteY101" fmla="*/ 3411 h 4063"/>
              <a:gd name="connsiteX102" fmla="*/ 8644 w 8663"/>
              <a:gd name="connsiteY102" fmla="*/ 3411 h 4063"/>
              <a:gd name="connsiteX103" fmla="*/ 8644 w 8663"/>
              <a:gd name="connsiteY103" fmla="*/ 652 h 4063"/>
              <a:gd name="connsiteX104" fmla="*/ 8584 w 8663"/>
              <a:gd name="connsiteY104" fmla="*/ 652 h 4063"/>
              <a:gd name="connsiteX105" fmla="*/ 8584 w 8663"/>
              <a:gd name="connsiteY105" fmla="*/ 596 h 4063"/>
              <a:gd name="connsiteX106" fmla="*/ 8646 w 8663"/>
              <a:gd name="connsiteY106" fmla="*/ 596 h 4063"/>
              <a:gd name="connsiteX107" fmla="*/ 3949 w 8663"/>
              <a:gd name="connsiteY107" fmla="*/ 514 h 4063"/>
              <a:gd name="connsiteX108" fmla="*/ 3865 w 8663"/>
              <a:gd name="connsiteY108" fmla="*/ 514 h 4063"/>
              <a:gd name="connsiteX109" fmla="*/ 3865 w 8663"/>
              <a:gd name="connsiteY109" fmla="*/ 575 h 4063"/>
              <a:gd name="connsiteX110" fmla="*/ 3835 w 8663"/>
              <a:gd name="connsiteY110" fmla="*/ 575 h 4063"/>
              <a:gd name="connsiteX111" fmla="*/ 3835 w 8663"/>
              <a:gd name="connsiteY111" fmla="*/ 467 h 4063"/>
              <a:gd name="connsiteX112" fmla="*/ 3964 w 8663"/>
              <a:gd name="connsiteY112" fmla="*/ 467 h 4063"/>
              <a:gd name="connsiteX113" fmla="*/ 3964 w 8663"/>
              <a:gd name="connsiteY113" fmla="*/ 255 h 4063"/>
              <a:gd name="connsiteX114" fmla="*/ 3884 w 8663"/>
              <a:gd name="connsiteY114" fmla="*/ 255 h 4063"/>
              <a:gd name="connsiteX115" fmla="*/ 3884 w 8663"/>
              <a:gd name="connsiteY115" fmla="*/ 182 h 4063"/>
              <a:gd name="connsiteX116" fmla="*/ 3966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3405 w 8663"/>
              <a:gd name="connsiteY122" fmla="*/ 78 h 4063"/>
              <a:gd name="connsiteX123" fmla="*/ 3405 w 8663"/>
              <a:gd name="connsiteY123" fmla="*/ 37 h 4063"/>
              <a:gd name="connsiteX124" fmla="*/ 3446 w 8663"/>
              <a:gd name="connsiteY124" fmla="*/ 37 h 4063"/>
              <a:gd name="connsiteX125" fmla="*/ 3446 w 8663"/>
              <a:gd name="connsiteY125" fmla="*/ 78 h 4063"/>
              <a:gd name="connsiteX126" fmla="*/ 3405 w 8663"/>
              <a:gd name="connsiteY126" fmla="*/ 78 h 4063"/>
              <a:gd name="connsiteX127" fmla="*/ 3887 w 8663"/>
              <a:gd name="connsiteY127" fmla="*/ 3528 h 4063"/>
              <a:gd name="connsiteX128" fmla="*/ 3887 w 8663"/>
              <a:gd name="connsiteY128" fmla="*/ 3489 h 4063"/>
              <a:gd name="connsiteX129" fmla="*/ 3928 w 8663"/>
              <a:gd name="connsiteY129" fmla="*/ 3489 h 4063"/>
              <a:gd name="connsiteX130" fmla="*/ 3928 w 8663"/>
              <a:gd name="connsiteY130" fmla="*/ 3528 h 4063"/>
              <a:gd name="connsiteX131" fmla="*/ 3887 w 8663"/>
              <a:gd name="connsiteY131" fmla="*/ 3528 h 4063"/>
              <a:gd name="connsiteX132" fmla="*/ 3805 w 8663"/>
              <a:gd name="connsiteY132" fmla="*/ 4042 h 4063"/>
              <a:gd name="connsiteX133" fmla="*/ 3805 w 8663"/>
              <a:gd name="connsiteY133" fmla="*/ 3981 h 4063"/>
              <a:gd name="connsiteX134" fmla="*/ 3884 w 8663"/>
              <a:gd name="connsiteY134" fmla="*/ 3981 h 4063"/>
              <a:gd name="connsiteX135" fmla="*/ 3884 w 8663"/>
              <a:gd name="connsiteY135" fmla="*/ 3904 h 4063"/>
              <a:gd name="connsiteX136" fmla="*/ 3943 w 8663"/>
              <a:gd name="connsiteY136" fmla="*/ 3904 h 4063"/>
              <a:gd name="connsiteX137" fmla="*/ 3943 w 8663"/>
              <a:gd name="connsiteY137" fmla="*/ 4042 h 4063"/>
              <a:gd name="connsiteX138" fmla="*/ 3805 w 8663"/>
              <a:gd name="connsiteY138" fmla="*/ 4042 h 4063"/>
              <a:gd name="connsiteX139" fmla="*/ 3805 w 8663"/>
              <a:gd name="connsiteY139" fmla="*/ 3962 h 4063"/>
              <a:gd name="connsiteX140" fmla="*/ 3805 w 8663"/>
              <a:gd name="connsiteY140" fmla="*/ 3904 h 4063"/>
              <a:gd name="connsiteX141" fmla="*/ 3865 w 8663"/>
              <a:gd name="connsiteY141" fmla="*/ 3904 h 4063"/>
              <a:gd name="connsiteX142" fmla="*/ 3865 w 8663"/>
              <a:gd name="connsiteY142" fmla="*/ 3962 h 4063"/>
              <a:gd name="connsiteX143" fmla="*/ 3805 w 8663"/>
              <a:gd name="connsiteY143" fmla="*/ 3962 h 4063"/>
              <a:gd name="connsiteX144" fmla="*/ 3800 w 8663"/>
              <a:gd name="connsiteY144" fmla="*/ 3787 h 4063"/>
              <a:gd name="connsiteX145" fmla="*/ 3800 w 8663"/>
              <a:gd name="connsiteY145" fmla="*/ 3724 h 4063"/>
              <a:gd name="connsiteX146" fmla="*/ 3865 w 8663"/>
              <a:gd name="connsiteY146" fmla="*/ 3724 h 4063"/>
              <a:gd name="connsiteX147" fmla="*/ 3865 w 8663"/>
              <a:gd name="connsiteY147" fmla="*/ 3787 h 4063"/>
              <a:gd name="connsiteX148" fmla="*/ 3800 w 8663"/>
              <a:gd name="connsiteY148" fmla="*/ 3787 h 4063"/>
              <a:gd name="connsiteX149" fmla="*/ 3865 w 8663"/>
              <a:gd name="connsiteY149" fmla="*/ 3809 h 4063"/>
              <a:gd name="connsiteX150" fmla="*/ 3865 w 8663"/>
              <a:gd name="connsiteY150" fmla="*/ 3880 h 4063"/>
              <a:gd name="connsiteX151" fmla="*/ 3800 w 8663"/>
              <a:gd name="connsiteY151" fmla="*/ 3880 h 4063"/>
              <a:gd name="connsiteX152" fmla="*/ 3800 w 8663"/>
              <a:gd name="connsiteY152" fmla="*/ 3809 h 4063"/>
              <a:gd name="connsiteX153" fmla="*/ 3865 w 8663"/>
              <a:gd name="connsiteY153" fmla="*/ 3809 h 4063"/>
              <a:gd name="connsiteX154" fmla="*/ 3783 w 8663"/>
              <a:gd name="connsiteY154" fmla="*/ 3899 h 4063"/>
              <a:gd name="connsiteX155" fmla="*/ 3783 w 8663"/>
              <a:gd name="connsiteY155" fmla="*/ 3962 h 4063"/>
              <a:gd name="connsiteX156" fmla="*/ 3727 w 8663"/>
              <a:gd name="connsiteY156" fmla="*/ 3962 h 4063"/>
              <a:gd name="connsiteX157" fmla="*/ 3727 w 8663"/>
              <a:gd name="connsiteY157" fmla="*/ 3899 h 4063"/>
              <a:gd name="connsiteX158" fmla="*/ 3783 w 8663"/>
              <a:gd name="connsiteY158" fmla="*/ 3899 h 4063"/>
              <a:gd name="connsiteX159" fmla="*/ 3783 w 8663"/>
              <a:gd name="connsiteY159" fmla="*/ 3809 h 4063"/>
              <a:gd name="connsiteX160" fmla="*/ 3783 w 8663"/>
              <a:gd name="connsiteY160" fmla="*/ 3880 h 4063"/>
              <a:gd name="connsiteX161" fmla="*/ 3727 w 8663"/>
              <a:gd name="connsiteY161" fmla="*/ 3880 h 4063"/>
              <a:gd name="connsiteX162" fmla="*/ 3727 w 8663"/>
              <a:gd name="connsiteY162" fmla="*/ 3809 h 4063"/>
              <a:gd name="connsiteX163" fmla="*/ 3783 w 8663"/>
              <a:gd name="connsiteY163" fmla="*/ 3809 h 4063"/>
              <a:gd name="connsiteX164" fmla="*/ 3405 w 8663"/>
              <a:gd name="connsiteY164" fmla="*/ 4027 h 4063"/>
              <a:gd name="connsiteX165" fmla="*/ 3405 w 8663"/>
              <a:gd name="connsiteY165" fmla="*/ 3986 h 4063"/>
              <a:gd name="connsiteX166" fmla="*/ 3446 w 8663"/>
              <a:gd name="connsiteY166" fmla="*/ 3986 h 4063"/>
              <a:gd name="connsiteX167" fmla="*/ 3446 w 8663"/>
              <a:gd name="connsiteY167" fmla="*/ 4027 h 4063"/>
              <a:gd name="connsiteX168" fmla="*/ 3405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3727 w 8663"/>
              <a:gd name="connsiteY243" fmla="*/ 164 h 4063"/>
              <a:gd name="connsiteX244" fmla="*/ 3727 w 8663"/>
              <a:gd name="connsiteY244" fmla="*/ 102 h 4063"/>
              <a:gd name="connsiteX245" fmla="*/ 3783 w 8663"/>
              <a:gd name="connsiteY245" fmla="*/ 102 h 4063"/>
              <a:gd name="connsiteX246" fmla="*/ 3783 w 8663"/>
              <a:gd name="connsiteY246" fmla="*/ 164 h 4063"/>
              <a:gd name="connsiteX247" fmla="*/ 3727 w 8663"/>
              <a:gd name="connsiteY247" fmla="*/ 164 h 4063"/>
              <a:gd name="connsiteX248" fmla="*/ 3727 w 8663"/>
              <a:gd name="connsiteY248" fmla="*/ 255 h 4063"/>
              <a:gd name="connsiteX249" fmla="*/ 3727 w 8663"/>
              <a:gd name="connsiteY249" fmla="*/ 184 h 4063"/>
              <a:gd name="connsiteX250" fmla="*/ 3783 w 8663"/>
              <a:gd name="connsiteY250" fmla="*/ 184 h 4063"/>
              <a:gd name="connsiteX251" fmla="*/ 3783 w 8663"/>
              <a:gd name="connsiteY251" fmla="*/ 255 h 4063"/>
              <a:gd name="connsiteX252" fmla="*/ 3727 w 8663"/>
              <a:gd name="connsiteY252" fmla="*/ 255 h 4063"/>
              <a:gd name="connsiteX253" fmla="*/ 3865 w 8663"/>
              <a:gd name="connsiteY253" fmla="*/ 596 h 4063"/>
              <a:gd name="connsiteX254" fmla="*/ 3865 w 8663"/>
              <a:gd name="connsiteY254" fmla="*/ 674 h 4063"/>
              <a:gd name="connsiteX255" fmla="*/ 3925 w 8663"/>
              <a:gd name="connsiteY255" fmla="*/ 674 h 4063"/>
              <a:gd name="connsiteX256" fmla="*/ 3925 w 8663"/>
              <a:gd name="connsiteY256" fmla="*/ 3390 h 4063"/>
              <a:gd name="connsiteX257" fmla="*/ 3865 w 8663"/>
              <a:gd name="connsiteY257" fmla="*/ 3390 h 4063"/>
              <a:gd name="connsiteX258" fmla="*/ 3865 w 8663"/>
              <a:gd name="connsiteY258" fmla="*/ 3468 h 4063"/>
              <a:gd name="connsiteX259" fmla="*/ 3813 w 8663"/>
              <a:gd name="connsiteY259" fmla="*/ 3468 h 4063"/>
              <a:gd name="connsiteX260" fmla="*/ 3813 w 8663"/>
              <a:gd name="connsiteY260" fmla="*/ 3619 h 4063"/>
              <a:gd name="connsiteX261" fmla="*/ 3941 w 8663"/>
              <a:gd name="connsiteY261" fmla="*/ 3619 h 4063"/>
              <a:gd name="connsiteX262" fmla="*/ 3941 w 8663"/>
              <a:gd name="connsiteY262" fmla="*/ 3787 h 4063"/>
              <a:gd name="connsiteX263" fmla="*/ 3884 w 8663"/>
              <a:gd name="connsiteY263" fmla="*/ 3787 h 4063"/>
              <a:gd name="connsiteX264" fmla="*/ 3884 w 8663"/>
              <a:gd name="connsiteY264" fmla="*/ 3705 h 4063"/>
              <a:gd name="connsiteX265" fmla="*/ 3783 w 8663"/>
              <a:gd name="connsiteY265" fmla="*/ 3705 h 4063"/>
              <a:gd name="connsiteX266" fmla="*/ 3783 w 8663"/>
              <a:gd name="connsiteY266" fmla="*/ 3787 h 4063"/>
              <a:gd name="connsiteX267" fmla="*/ 3705 w 8663"/>
              <a:gd name="connsiteY267" fmla="*/ 3787 h 4063"/>
              <a:gd name="connsiteX268" fmla="*/ 3705 w 8663"/>
              <a:gd name="connsiteY268" fmla="*/ 3880 h 4063"/>
              <a:gd name="connsiteX269" fmla="*/ 3613 w 8663"/>
              <a:gd name="connsiteY269" fmla="*/ 3880 h 4063"/>
              <a:gd name="connsiteX270" fmla="*/ 3613 w 8663"/>
              <a:gd name="connsiteY270" fmla="*/ 3981 h 4063"/>
              <a:gd name="connsiteX271" fmla="*/ 3705 w 8663"/>
              <a:gd name="connsiteY271" fmla="*/ 3981 h 4063"/>
              <a:gd name="connsiteX272" fmla="*/ 3705 w 8663"/>
              <a:gd name="connsiteY272" fmla="*/ 4040 h 4063"/>
              <a:gd name="connsiteX273" fmla="*/ 3537 w 8663"/>
              <a:gd name="connsiteY273" fmla="*/ 4040 h 4063"/>
              <a:gd name="connsiteX274" fmla="*/ 3537 w 8663"/>
              <a:gd name="connsiteY274" fmla="*/ 3912 h 4063"/>
              <a:gd name="connsiteX275" fmla="*/ 3384 w 8663"/>
              <a:gd name="connsiteY275" fmla="*/ 3912 h 4063"/>
              <a:gd name="connsiteX276" fmla="*/ 3384 w 8663"/>
              <a:gd name="connsiteY276" fmla="*/ 3964 h 4063"/>
              <a:gd name="connsiteX277" fmla="*/ 3308 w 8663"/>
              <a:gd name="connsiteY277" fmla="*/ 3964 h 4063"/>
              <a:gd name="connsiteX278" fmla="*/ 3308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3308 w 8663"/>
              <a:gd name="connsiteY325" fmla="*/ 39 h 4063"/>
              <a:gd name="connsiteX326" fmla="*/ 3308 w 8663"/>
              <a:gd name="connsiteY326" fmla="*/ 100 h 4063"/>
              <a:gd name="connsiteX327" fmla="*/ 3384 w 8663"/>
              <a:gd name="connsiteY327" fmla="*/ 100 h 4063"/>
              <a:gd name="connsiteX328" fmla="*/ 3384 w 8663"/>
              <a:gd name="connsiteY328" fmla="*/ 151 h 4063"/>
              <a:gd name="connsiteX329" fmla="*/ 3537 w 8663"/>
              <a:gd name="connsiteY329" fmla="*/ 151 h 4063"/>
              <a:gd name="connsiteX330" fmla="*/ 3537 w 8663"/>
              <a:gd name="connsiteY330" fmla="*/ 24 h 4063"/>
              <a:gd name="connsiteX331" fmla="*/ 3705 w 8663"/>
              <a:gd name="connsiteY331" fmla="*/ 24 h 4063"/>
              <a:gd name="connsiteX332" fmla="*/ 3705 w 8663"/>
              <a:gd name="connsiteY332" fmla="*/ 82 h 4063"/>
              <a:gd name="connsiteX333" fmla="*/ 3613 w 8663"/>
              <a:gd name="connsiteY333" fmla="*/ 82 h 4063"/>
              <a:gd name="connsiteX334" fmla="*/ 3613 w 8663"/>
              <a:gd name="connsiteY334" fmla="*/ 184 h 4063"/>
              <a:gd name="connsiteX335" fmla="*/ 3705 w 8663"/>
              <a:gd name="connsiteY335" fmla="*/ 184 h 4063"/>
              <a:gd name="connsiteX336" fmla="*/ 3705 w 8663"/>
              <a:gd name="connsiteY336" fmla="*/ 277 h 4063"/>
              <a:gd name="connsiteX337" fmla="*/ 3783 w 8663"/>
              <a:gd name="connsiteY337" fmla="*/ 277 h 4063"/>
              <a:gd name="connsiteX338" fmla="*/ 3783 w 8663"/>
              <a:gd name="connsiteY338" fmla="*/ 359 h 4063"/>
              <a:gd name="connsiteX339" fmla="*/ 3884 w 8663"/>
              <a:gd name="connsiteY339" fmla="*/ 359 h 4063"/>
              <a:gd name="connsiteX340" fmla="*/ 3884 w 8663"/>
              <a:gd name="connsiteY340" fmla="*/ 277 h 4063"/>
              <a:gd name="connsiteX341" fmla="*/ 3941 w 8663"/>
              <a:gd name="connsiteY341" fmla="*/ 277 h 4063"/>
              <a:gd name="connsiteX342" fmla="*/ 3941 w 8663"/>
              <a:gd name="connsiteY342" fmla="*/ 445 h 4063"/>
              <a:gd name="connsiteX343" fmla="*/ 3813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8646 w 8663"/>
              <a:gd name="connsiteY98" fmla="*/ 3550 h 4063"/>
              <a:gd name="connsiteX99" fmla="*/ 8646 w 8663"/>
              <a:gd name="connsiteY99" fmla="*/ 3468 h 4063"/>
              <a:gd name="connsiteX100" fmla="*/ 8584 w 8663"/>
              <a:gd name="connsiteY100" fmla="*/ 3468 h 4063"/>
              <a:gd name="connsiteX101" fmla="*/ 8584 w 8663"/>
              <a:gd name="connsiteY101" fmla="*/ 3411 h 4063"/>
              <a:gd name="connsiteX102" fmla="*/ 8644 w 8663"/>
              <a:gd name="connsiteY102" fmla="*/ 3411 h 4063"/>
              <a:gd name="connsiteX103" fmla="*/ 8644 w 8663"/>
              <a:gd name="connsiteY103" fmla="*/ 652 h 4063"/>
              <a:gd name="connsiteX104" fmla="*/ 8584 w 8663"/>
              <a:gd name="connsiteY104" fmla="*/ 652 h 4063"/>
              <a:gd name="connsiteX105" fmla="*/ 8584 w 8663"/>
              <a:gd name="connsiteY105" fmla="*/ 596 h 4063"/>
              <a:gd name="connsiteX106" fmla="*/ 8646 w 8663"/>
              <a:gd name="connsiteY106" fmla="*/ 596 h 4063"/>
              <a:gd name="connsiteX107" fmla="*/ 8646 w 8663"/>
              <a:gd name="connsiteY107" fmla="*/ 514 h 4063"/>
              <a:gd name="connsiteX108" fmla="*/ 3865 w 8663"/>
              <a:gd name="connsiteY108" fmla="*/ 514 h 4063"/>
              <a:gd name="connsiteX109" fmla="*/ 3865 w 8663"/>
              <a:gd name="connsiteY109" fmla="*/ 575 h 4063"/>
              <a:gd name="connsiteX110" fmla="*/ 3835 w 8663"/>
              <a:gd name="connsiteY110" fmla="*/ 575 h 4063"/>
              <a:gd name="connsiteX111" fmla="*/ 3835 w 8663"/>
              <a:gd name="connsiteY111" fmla="*/ 467 h 4063"/>
              <a:gd name="connsiteX112" fmla="*/ 3964 w 8663"/>
              <a:gd name="connsiteY112" fmla="*/ 467 h 4063"/>
              <a:gd name="connsiteX113" fmla="*/ 3964 w 8663"/>
              <a:gd name="connsiteY113" fmla="*/ 255 h 4063"/>
              <a:gd name="connsiteX114" fmla="*/ 3884 w 8663"/>
              <a:gd name="connsiteY114" fmla="*/ 255 h 4063"/>
              <a:gd name="connsiteX115" fmla="*/ 3884 w 8663"/>
              <a:gd name="connsiteY115" fmla="*/ 182 h 4063"/>
              <a:gd name="connsiteX116" fmla="*/ 3966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3405 w 8663"/>
              <a:gd name="connsiteY122" fmla="*/ 78 h 4063"/>
              <a:gd name="connsiteX123" fmla="*/ 3405 w 8663"/>
              <a:gd name="connsiteY123" fmla="*/ 37 h 4063"/>
              <a:gd name="connsiteX124" fmla="*/ 3446 w 8663"/>
              <a:gd name="connsiteY124" fmla="*/ 37 h 4063"/>
              <a:gd name="connsiteX125" fmla="*/ 3446 w 8663"/>
              <a:gd name="connsiteY125" fmla="*/ 78 h 4063"/>
              <a:gd name="connsiteX126" fmla="*/ 3405 w 8663"/>
              <a:gd name="connsiteY126" fmla="*/ 78 h 4063"/>
              <a:gd name="connsiteX127" fmla="*/ 3887 w 8663"/>
              <a:gd name="connsiteY127" fmla="*/ 3528 h 4063"/>
              <a:gd name="connsiteX128" fmla="*/ 3887 w 8663"/>
              <a:gd name="connsiteY128" fmla="*/ 3489 h 4063"/>
              <a:gd name="connsiteX129" fmla="*/ 3928 w 8663"/>
              <a:gd name="connsiteY129" fmla="*/ 3489 h 4063"/>
              <a:gd name="connsiteX130" fmla="*/ 3928 w 8663"/>
              <a:gd name="connsiteY130" fmla="*/ 3528 h 4063"/>
              <a:gd name="connsiteX131" fmla="*/ 3887 w 8663"/>
              <a:gd name="connsiteY131" fmla="*/ 3528 h 4063"/>
              <a:gd name="connsiteX132" fmla="*/ 3805 w 8663"/>
              <a:gd name="connsiteY132" fmla="*/ 4042 h 4063"/>
              <a:gd name="connsiteX133" fmla="*/ 3805 w 8663"/>
              <a:gd name="connsiteY133" fmla="*/ 3981 h 4063"/>
              <a:gd name="connsiteX134" fmla="*/ 3884 w 8663"/>
              <a:gd name="connsiteY134" fmla="*/ 3981 h 4063"/>
              <a:gd name="connsiteX135" fmla="*/ 3884 w 8663"/>
              <a:gd name="connsiteY135" fmla="*/ 3904 h 4063"/>
              <a:gd name="connsiteX136" fmla="*/ 3943 w 8663"/>
              <a:gd name="connsiteY136" fmla="*/ 3904 h 4063"/>
              <a:gd name="connsiteX137" fmla="*/ 3943 w 8663"/>
              <a:gd name="connsiteY137" fmla="*/ 4042 h 4063"/>
              <a:gd name="connsiteX138" fmla="*/ 3805 w 8663"/>
              <a:gd name="connsiteY138" fmla="*/ 4042 h 4063"/>
              <a:gd name="connsiteX139" fmla="*/ 3805 w 8663"/>
              <a:gd name="connsiteY139" fmla="*/ 3962 h 4063"/>
              <a:gd name="connsiteX140" fmla="*/ 3805 w 8663"/>
              <a:gd name="connsiteY140" fmla="*/ 3904 h 4063"/>
              <a:gd name="connsiteX141" fmla="*/ 3865 w 8663"/>
              <a:gd name="connsiteY141" fmla="*/ 3904 h 4063"/>
              <a:gd name="connsiteX142" fmla="*/ 3865 w 8663"/>
              <a:gd name="connsiteY142" fmla="*/ 3962 h 4063"/>
              <a:gd name="connsiteX143" fmla="*/ 3805 w 8663"/>
              <a:gd name="connsiteY143" fmla="*/ 3962 h 4063"/>
              <a:gd name="connsiteX144" fmla="*/ 3800 w 8663"/>
              <a:gd name="connsiteY144" fmla="*/ 3787 h 4063"/>
              <a:gd name="connsiteX145" fmla="*/ 3800 w 8663"/>
              <a:gd name="connsiteY145" fmla="*/ 3724 h 4063"/>
              <a:gd name="connsiteX146" fmla="*/ 3865 w 8663"/>
              <a:gd name="connsiteY146" fmla="*/ 3724 h 4063"/>
              <a:gd name="connsiteX147" fmla="*/ 3865 w 8663"/>
              <a:gd name="connsiteY147" fmla="*/ 3787 h 4063"/>
              <a:gd name="connsiteX148" fmla="*/ 3800 w 8663"/>
              <a:gd name="connsiteY148" fmla="*/ 3787 h 4063"/>
              <a:gd name="connsiteX149" fmla="*/ 3865 w 8663"/>
              <a:gd name="connsiteY149" fmla="*/ 3809 h 4063"/>
              <a:gd name="connsiteX150" fmla="*/ 3865 w 8663"/>
              <a:gd name="connsiteY150" fmla="*/ 3880 h 4063"/>
              <a:gd name="connsiteX151" fmla="*/ 3800 w 8663"/>
              <a:gd name="connsiteY151" fmla="*/ 3880 h 4063"/>
              <a:gd name="connsiteX152" fmla="*/ 3800 w 8663"/>
              <a:gd name="connsiteY152" fmla="*/ 3809 h 4063"/>
              <a:gd name="connsiteX153" fmla="*/ 3865 w 8663"/>
              <a:gd name="connsiteY153" fmla="*/ 3809 h 4063"/>
              <a:gd name="connsiteX154" fmla="*/ 3783 w 8663"/>
              <a:gd name="connsiteY154" fmla="*/ 3899 h 4063"/>
              <a:gd name="connsiteX155" fmla="*/ 3783 w 8663"/>
              <a:gd name="connsiteY155" fmla="*/ 3962 h 4063"/>
              <a:gd name="connsiteX156" fmla="*/ 3727 w 8663"/>
              <a:gd name="connsiteY156" fmla="*/ 3962 h 4063"/>
              <a:gd name="connsiteX157" fmla="*/ 3727 w 8663"/>
              <a:gd name="connsiteY157" fmla="*/ 3899 h 4063"/>
              <a:gd name="connsiteX158" fmla="*/ 3783 w 8663"/>
              <a:gd name="connsiteY158" fmla="*/ 3899 h 4063"/>
              <a:gd name="connsiteX159" fmla="*/ 3783 w 8663"/>
              <a:gd name="connsiteY159" fmla="*/ 3809 h 4063"/>
              <a:gd name="connsiteX160" fmla="*/ 3783 w 8663"/>
              <a:gd name="connsiteY160" fmla="*/ 3880 h 4063"/>
              <a:gd name="connsiteX161" fmla="*/ 3727 w 8663"/>
              <a:gd name="connsiteY161" fmla="*/ 3880 h 4063"/>
              <a:gd name="connsiteX162" fmla="*/ 3727 w 8663"/>
              <a:gd name="connsiteY162" fmla="*/ 3809 h 4063"/>
              <a:gd name="connsiteX163" fmla="*/ 3783 w 8663"/>
              <a:gd name="connsiteY163" fmla="*/ 3809 h 4063"/>
              <a:gd name="connsiteX164" fmla="*/ 3405 w 8663"/>
              <a:gd name="connsiteY164" fmla="*/ 4027 h 4063"/>
              <a:gd name="connsiteX165" fmla="*/ 3405 w 8663"/>
              <a:gd name="connsiteY165" fmla="*/ 3986 h 4063"/>
              <a:gd name="connsiteX166" fmla="*/ 3446 w 8663"/>
              <a:gd name="connsiteY166" fmla="*/ 3986 h 4063"/>
              <a:gd name="connsiteX167" fmla="*/ 3446 w 8663"/>
              <a:gd name="connsiteY167" fmla="*/ 4027 h 4063"/>
              <a:gd name="connsiteX168" fmla="*/ 3405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3727 w 8663"/>
              <a:gd name="connsiteY243" fmla="*/ 164 h 4063"/>
              <a:gd name="connsiteX244" fmla="*/ 3727 w 8663"/>
              <a:gd name="connsiteY244" fmla="*/ 102 h 4063"/>
              <a:gd name="connsiteX245" fmla="*/ 3783 w 8663"/>
              <a:gd name="connsiteY245" fmla="*/ 102 h 4063"/>
              <a:gd name="connsiteX246" fmla="*/ 3783 w 8663"/>
              <a:gd name="connsiteY246" fmla="*/ 164 h 4063"/>
              <a:gd name="connsiteX247" fmla="*/ 3727 w 8663"/>
              <a:gd name="connsiteY247" fmla="*/ 164 h 4063"/>
              <a:gd name="connsiteX248" fmla="*/ 3727 w 8663"/>
              <a:gd name="connsiteY248" fmla="*/ 255 h 4063"/>
              <a:gd name="connsiteX249" fmla="*/ 3727 w 8663"/>
              <a:gd name="connsiteY249" fmla="*/ 184 h 4063"/>
              <a:gd name="connsiteX250" fmla="*/ 3783 w 8663"/>
              <a:gd name="connsiteY250" fmla="*/ 184 h 4063"/>
              <a:gd name="connsiteX251" fmla="*/ 3783 w 8663"/>
              <a:gd name="connsiteY251" fmla="*/ 255 h 4063"/>
              <a:gd name="connsiteX252" fmla="*/ 3727 w 8663"/>
              <a:gd name="connsiteY252" fmla="*/ 255 h 4063"/>
              <a:gd name="connsiteX253" fmla="*/ 3865 w 8663"/>
              <a:gd name="connsiteY253" fmla="*/ 596 h 4063"/>
              <a:gd name="connsiteX254" fmla="*/ 3865 w 8663"/>
              <a:gd name="connsiteY254" fmla="*/ 674 h 4063"/>
              <a:gd name="connsiteX255" fmla="*/ 3925 w 8663"/>
              <a:gd name="connsiteY255" fmla="*/ 674 h 4063"/>
              <a:gd name="connsiteX256" fmla="*/ 3925 w 8663"/>
              <a:gd name="connsiteY256" fmla="*/ 3390 h 4063"/>
              <a:gd name="connsiteX257" fmla="*/ 3865 w 8663"/>
              <a:gd name="connsiteY257" fmla="*/ 3390 h 4063"/>
              <a:gd name="connsiteX258" fmla="*/ 3865 w 8663"/>
              <a:gd name="connsiteY258" fmla="*/ 3468 h 4063"/>
              <a:gd name="connsiteX259" fmla="*/ 3813 w 8663"/>
              <a:gd name="connsiteY259" fmla="*/ 3468 h 4063"/>
              <a:gd name="connsiteX260" fmla="*/ 3813 w 8663"/>
              <a:gd name="connsiteY260" fmla="*/ 3619 h 4063"/>
              <a:gd name="connsiteX261" fmla="*/ 3941 w 8663"/>
              <a:gd name="connsiteY261" fmla="*/ 3619 h 4063"/>
              <a:gd name="connsiteX262" fmla="*/ 3941 w 8663"/>
              <a:gd name="connsiteY262" fmla="*/ 3787 h 4063"/>
              <a:gd name="connsiteX263" fmla="*/ 3884 w 8663"/>
              <a:gd name="connsiteY263" fmla="*/ 3787 h 4063"/>
              <a:gd name="connsiteX264" fmla="*/ 3884 w 8663"/>
              <a:gd name="connsiteY264" fmla="*/ 3705 h 4063"/>
              <a:gd name="connsiteX265" fmla="*/ 3783 w 8663"/>
              <a:gd name="connsiteY265" fmla="*/ 3705 h 4063"/>
              <a:gd name="connsiteX266" fmla="*/ 3783 w 8663"/>
              <a:gd name="connsiteY266" fmla="*/ 3787 h 4063"/>
              <a:gd name="connsiteX267" fmla="*/ 3705 w 8663"/>
              <a:gd name="connsiteY267" fmla="*/ 3787 h 4063"/>
              <a:gd name="connsiteX268" fmla="*/ 3705 w 8663"/>
              <a:gd name="connsiteY268" fmla="*/ 3880 h 4063"/>
              <a:gd name="connsiteX269" fmla="*/ 3613 w 8663"/>
              <a:gd name="connsiteY269" fmla="*/ 3880 h 4063"/>
              <a:gd name="connsiteX270" fmla="*/ 3613 w 8663"/>
              <a:gd name="connsiteY270" fmla="*/ 3981 h 4063"/>
              <a:gd name="connsiteX271" fmla="*/ 3705 w 8663"/>
              <a:gd name="connsiteY271" fmla="*/ 3981 h 4063"/>
              <a:gd name="connsiteX272" fmla="*/ 3705 w 8663"/>
              <a:gd name="connsiteY272" fmla="*/ 4040 h 4063"/>
              <a:gd name="connsiteX273" fmla="*/ 3537 w 8663"/>
              <a:gd name="connsiteY273" fmla="*/ 4040 h 4063"/>
              <a:gd name="connsiteX274" fmla="*/ 3537 w 8663"/>
              <a:gd name="connsiteY274" fmla="*/ 3912 h 4063"/>
              <a:gd name="connsiteX275" fmla="*/ 3384 w 8663"/>
              <a:gd name="connsiteY275" fmla="*/ 3912 h 4063"/>
              <a:gd name="connsiteX276" fmla="*/ 3384 w 8663"/>
              <a:gd name="connsiteY276" fmla="*/ 3964 h 4063"/>
              <a:gd name="connsiteX277" fmla="*/ 3308 w 8663"/>
              <a:gd name="connsiteY277" fmla="*/ 3964 h 4063"/>
              <a:gd name="connsiteX278" fmla="*/ 3308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3308 w 8663"/>
              <a:gd name="connsiteY325" fmla="*/ 39 h 4063"/>
              <a:gd name="connsiteX326" fmla="*/ 3308 w 8663"/>
              <a:gd name="connsiteY326" fmla="*/ 100 h 4063"/>
              <a:gd name="connsiteX327" fmla="*/ 3384 w 8663"/>
              <a:gd name="connsiteY327" fmla="*/ 100 h 4063"/>
              <a:gd name="connsiteX328" fmla="*/ 3384 w 8663"/>
              <a:gd name="connsiteY328" fmla="*/ 151 h 4063"/>
              <a:gd name="connsiteX329" fmla="*/ 3537 w 8663"/>
              <a:gd name="connsiteY329" fmla="*/ 151 h 4063"/>
              <a:gd name="connsiteX330" fmla="*/ 3537 w 8663"/>
              <a:gd name="connsiteY330" fmla="*/ 24 h 4063"/>
              <a:gd name="connsiteX331" fmla="*/ 3705 w 8663"/>
              <a:gd name="connsiteY331" fmla="*/ 24 h 4063"/>
              <a:gd name="connsiteX332" fmla="*/ 3705 w 8663"/>
              <a:gd name="connsiteY332" fmla="*/ 82 h 4063"/>
              <a:gd name="connsiteX333" fmla="*/ 3613 w 8663"/>
              <a:gd name="connsiteY333" fmla="*/ 82 h 4063"/>
              <a:gd name="connsiteX334" fmla="*/ 3613 w 8663"/>
              <a:gd name="connsiteY334" fmla="*/ 184 h 4063"/>
              <a:gd name="connsiteX335" fmla="*/ 3705 w 8663"/>
              <a:gd name="connsiteY335" fmla="*/ 184 h 4063"/>
              <a:gd name="connsiteX336" fmla="*/ 3705 w 8663"/>
              <a:gd name="connsiteY336" fmla="*/ 277 h 4063"/>
              <a:gd name="connsiteX337" fmla="*/ 3783 w 8663"/>
              <a:gd name="connsiteY337" fmla="*/ 277 h 4063"/>
              <a:gd name="connsiteX338" fmla="*/ 3783 w 8663"/>
              <a:gd name="connsiteY338" fmla="*/ 359 h 4063"/>
              <a:gd name="connsiteX339" fmla="*/ 3884 w 8663"/>
              <a:gd name="connsiteY339" fmla="*/ 359 h 4063"/>
              <a:gd name="connsiteX340" fmla="*/ 3884 w 8663"/>
              <a:gd name="connsiteY340" fmla="*/ 277 h 4063"/>
              <a:gd name="connsiteX341" fmla="*/ 3941 w 8663"/>
              <a:gd name="connsiteY341" fmla="*/ 277 h 4063"/>
              <a:gd name="connsiteX342" fmla="*/ 3941 w 8663"/>
              <a:gd name="connsiteY342" fmla="*/ 445 h 4063"/>
              <a:gd name="connsiteX343" fmla="*/ 3813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8646 w 8663"/>
              <a:gd name="connsiteY98" fmla="*/ 3550 h 4063"/>
              <a:gd name="connsiteX99" fmla="*/ 8646 w 8663"/>
              <a:gd name="connsiteY99" fmla="*/ 3468 h 4063"/>
              <a:gd name="connsiteX100" fmla="*/ 8584 w 8663"/>
              <a:gd name="connsiteY100" fmla="*/ 3468 h 4063"/>
              <a:gd name="connsiteX101" fmla="*/ 8584 w 8663"/>
              <a:gd name="connsiteY101" fmla="*/ 3411 h 4063"/>
              <a:gd name="connsiteX102" fmla="*/ 8644 w 8663"/>
              <a:gd name="connsiteY102" fmla="*/ 3411 h 4063"/>
              <a:gd name="connsiteX103" fmla="*/ 8644 w 8663"/>
              <a:gd name="connsiteY103" fmla="*/ 652 h 4063"/>
              <a:gd name="connsiteX104" fmla="*/ 8584 w 8663"/>
              <a:gd name="connsiteY104" fmla="*/ 652 h 4063"/>
              <a:gd name="connsiteX105" fmla="*/ 8584 w 8663"/>
              <a:gd name="connsiteY105" fmla="*/ 596 h 4063"/>
              <a:gd name="connsiteX106" fmla="*/ 8646 w 8663"/>
              <a:gd name="connsiteY106" fmla="*/ 596 h 4063"/>
              <a:gd name="connsiteX107" fmla="*/ 8646 w 8663"/>
              <a:gd name="connsiteY107" fmla="*/ 514 h 4063"/>
              <a:gd name="connsiteX108" fmla="*/ 8562 w 8663"/>
              <a:gd name="connsiteY108" fmla="*/ 514 h 4063"/>
              <a:gd name="connsiteX109" fmla="*/ 3865 w 8663"/>
              <a:gd name="connsiteY109" fmla="*/ 575 h 4063"/>
              <a:gd name="connsiteX110" fmla="*/ 3835 w 8663"/>
              <a:gd name="connsiteY110" fmla="*/ 575 h 4063"/>
              <a:gd name="connsiteX111" fmla="*/ 3835 w 8663"/>
              <a:gd name="connsiteY111" fmla="*/ 467 h 4063"/>
              <a:gd name="connsiteX112" fmla="*/ 3964 w 8663"/>
              <a:gd name="connsiteY112" fmla="*/ 467 h 4063"/>
              <a:gd name="connsiteX113" fmla="*/ 3964 w 8663"/>
              <a:gd name="connsiteY113" fmla="*/ 255 h 4063"/>
              <a:gd name="connsiteX114" fmla="*/ 3884 w 8663"/>
              <a:gd name="connsiteY114" fmla="*/ 255 h 4063"/>
              <a:gd name="connsiteX115" fmla="*/ 3884 w 8663"/>
              <a:gd name="connsiteY115" fmla="*/ 182 h 4063"/>
              <a:gd name="connsiteX116" fmla="*/ 3966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3405 w 8663"/>
              <a:gd name="connsiteY122" fmla="*/ 78 h 4063"/>
              <a:gd name="connsiteX123" fmla="*/ 3405 w 8663"/>
              <a:gd name="connsiteY123" fmla="*/ 37 h 4063"/>
              <a:gd name="connsiteX124" fmla="*/ 3446 w 8663"/>
              <a:gd name="connsiteY124" fmla="*/ 37 h 4063"/>
              <a:gd name="connsiteX125" fmla="*/ 3446 w 8663"/>
              <a:gd name="connsiteY125" fmla="*/ 78 h 4063"/>
              <a:gd name="connsiteX126" fmla="*/ 3405 w 8663"/>
              <a:gd name="connsiteY126" fmla="*/ 78 h 4063"/>
              <a:gd name="connsiteX127" fmla="*/ 3887 w 8663"/>
              <a:gd name="connsiteY127" fmla="*/ 3528 h 4063"/>
              <a:gd name="connsiteX128" fmla="*/ 3887 w 8663"/>
              <a:gd name="connsiteY128" fmla="*/ 3489 h 4063"/>
              <a:gd name="connsiteX129" fmla="*/ 3928 w 8663"/>
              <a:gd name="connsiteY129" fmla="*/ 3489 h 4063"/>
              <a:gd name="connsiteX130" fmla="*/ 3928 w 8663"/>
              <a:gd name="connsiteY130" fmla="*/ 3528 h 4063"/>
              <a:gd name="connsiteX131" fmla="*/ 3887 w 8663"/>
              <a:gd name="connsiteY131" fmla="*/ 3528 h 4063"/>
              <a:gd name="connsiteX132" fmla="*/ 3805 w 8663"/>
              <a:gd name="connsiteY132" fmla="*/ 4042 h 4063"/>
              <a:gd name="connsiteX133" fmla="*/ 3805 w 8663"/>
              <a:gd name="connsiteY133" fmla="*/ 3981 h 4063"/>
              <a:gd name="connsiteX134" fmla="*/ 3884 w 8663"/>
              <a:gd name="connsiteY134" fmla="*/ 3981 h 4063"/>
              <a:gd name="connsiteX135" fmla="*/ 3884 w 8663"/>
              <a:gd name="connsiteY135" fmla="*/ 3904 h 4063"/>
              <a:gd name="connsiteX136" fmla="*/ 3943 w 8663"/>
              <a:gd name="connsiteY136" fmla="*/ 3904 h 4063"/>
              <a:gd name="connsiteX137" fmla="*/ 3943 w 8663"/>
              <a:gd name="connsiteY137" fmla="*/ 4042 h 4063"/>
              <a:gd name="connsiteX138" fmla="*/ 3805 w 8663"/>
              <a:gd name="connsiteY138" fmla="*/ 4042 h 4063"/>
              <a:gd name="connsiteX139" fmla="*/ 3805 w 8663"/>
              <a:gd name="connsiteY139" fmla="*/ 3962 h 4063"/>
              <a:gd name="connsiteX140" fmla="*/ 3805 w 8663"/>
              <a:gd name="connsiteY140" fmla="*/ 3904 h 4063"/>
              <a:gd name="connsiteX141" fmla="*/ 3865 w 8663"/>
              <a:gd name="connsiteY141" fmla="*/ 3904 h 4063"/>
              <a:gd name="connsiteX142" fmla="*/ 3865 w 8663"/>
              <a:gd name="connsiteY142" fmla="*/ 3962 h 4063"/>
              <a:gd name="connsiteX143" fmla="*/ 3805 w 8663"/>
              <a:gd name="connsiteY143" fmla="*/ 3962 h 4063"/>
              <a:gd name="connsiteX144" fmla="*/ 3800 w 8663"/>
              <a:gd name="connsiteY144" fmla="*/ 3787 h 4063"/>
              <a:gd name="connsiteX145" fmla="*/ 3800 w 8663"/>
              <a:gd name="connsiteY145" fmla="*/ 3724 h 4063"/>
              <a:gd name="connsiteX146" fmla="*/ 3865 w 8663"/>
              <a:gd name="connsiteY146" fmla="*/ 3724 h 4063"/>
              <a:gd name="connsiteX147" fmla="*/ 3865 w 8663"/>
              <a:gd name="connsiteY147" fmla="*/ 3787 h 4063"/>
              <a:gd name="connsiteX148" fmla="*/ 3800 w 8663"/>
              <a:gd name="connsiteY148" fmla="*/ 3787 h 4063"/>
              <a:gd name="connsiteX149" fmla="*/ 3865 w 8663"/>
              <a:gd name="connsiteY149" fmla="*/ 3809 h 4063"/>
              <a:gd name="connsiteX150" fmla="*/ 3865 w 8663"/>
              <a:gd name="connsiteY150" fmla="*/ 3880 h 4063"/>
              <a:gd name="connsiteX151" fmla="*/ 3800 w 8663"/>
              <a:gd name="connsiteY151" fmla="*/ 3880 h 4063"/>
              <a:gd name="connsiteX152" fmla="*/ 3800 w 8663"/>
              <a:gd name="connsiteY152" fmla="*/ 3809 h 4063"/>
              <a:gd name="connsiteX153" fmla="*/ 3865 w 8663"/>
              <a:gd name="connsiteY153" fmla="*/ 3809 h 4063"/>
              <a:gd name="connsiteX154" fmla="*/ 3783 w 8663"/>
              <a:gd name="connsiteY154" fmla="*/ 3899 h 4063"/>
              <a:gd name="connsiteX155" fmla="*/ 3783 w 8663"/>
              <a:gd name="connsiteY155" fmla="*/ 3962 h 4063"/>
              <a:gd name="connsiteX156" fmla="*/ 3727 w 8663"/>
              <a:gd name="connsiteY156" fmla="*/ 3962 h 4063"/>
              <a:gd name="connsiteX157" fmla="*/ 3727 w 8663"/>
              <a:gd name="connsiteY157" fmla="*/ 3899 h 4063"/>
              <a:gd name="connsiteX158" fmla="*/ 3783 w 8663"/>
              <a:gd name="connsiteY158" fmla="*/ 3899 h 4063"/>
              <a:gd name="connsiteX159" fmla="*/ 3783 w 8663"/>
              <a:gd name="connsiteY159" fmla="*/ 3809 h 4063"/>
              <a:gd name="connsiteX160" fmla="*/ 3783 w 8663"/>
              <a:gd name="connsiteY160" fmla="*/ 3880 h 4063"/>
              <a:gd name="connsiteX161" fmla="*/ 3727 w 8663"/>
              <a:gd name="connsiteY161" fmla="*/ 3880 h 4063"/>
              <a:gd name="connsiteX162" fmla="*/ 3727 w 8663"/>
              <a:gd name="connsiteY162" fmla="*/ 3809 h 4063"/>
              <a:gd name="connsiteX163" fmla="*/ 3783 w 8663"/>
              <a:gd name="connsiteY163" fmla="*/ 3809 h 4063"/>
              <a:gd name="connsiteX164" fmla="*/ 3405 w 8663"/>
              <a:gd name="connsiteY164" fmla="*/ 4027 h 4063"/>
              <a:gd name="connsiteX165" fmla="*/ 3405 w 8663"/>
              <a:gd name="connsiteY165" fmla="*/ 3986 h 4063"/>
              <a:gd name="connsiteX166" fmla="*/ 3446 w 8663"/>
              <a:gd name="connsiteY166" fmla="*/ 3986 h 4063"/>
              <a:gd name="connsiteX167" fmla="*/ 3446 w 8663"/>
              <a:gd name="connsiteY167" fmla="*/ 4027 h 4063"/>
              <a:gd name="connsiteX168" fmla="*/ 3405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3727 w 8663"/>
              <a:gd name="connsiteY243" fmla="*/ 164 h 4063"/>
              <a:gd name="connsiteX244" fmla="*/ 3727 w 8663"/>
              <a:gd name="connsiteY244" fmla="*/ 102 h 4063"/>
              <a:gd name="connsiteX245" fmla="*/ 3783 w 8663"/>
              <a:gd name="connsiteY245" fmla="*/ 102 h 4063"/>
              <a:gd name="connsiteX246" fmla="*/ 3783 w 8663"/>
              <a:gd name="connsiteY246" fmla="*/ 164 h 4063"/>
              <a:gd name="connsiteX247" fmla="*/ 3727 w 8663"/>
              <a:gd name="connsiteY247" fmla="*/ 164 h 4063"/>
              <a:gd name="connsiteX248" fmla="*/ 3727 w 8663"/>
              <a:gd name="connsiteY248" fmla="*/ 255 h 4063"/>
              <a:gd name="connsiteX249" fmla="*/ 3727 w 8663"/>
              <a:gd name="connsiteY249" fmla="*/ 184 h 4063"/>
              <a:gd name="connsiteX250" fmla="*/ 3783 w 8663"/>
              <a:gd name="connsiteY250" fmla="*/ 184 h 4063"/>
              <a:gd name="connsiteX251" fmla="*/ 3783 w 8663"/>
              <a:gd name="connsiteY251" fmla="*/ 255 h 4063"/>
              <a:gd name="connsiteX252" fmla="*/ 3727 w 8663"/>
              <a:gd name="connsiteY252" fmla="*/ 255 h 4063"/>
              <a:gd name="connsiteX253" fmla="*/ 3865 w 8663"/>
              <a:gd name="connsiteY253" fmla="*/ 596 h 4063"/>
              <a:gd name="connsiteX254" fmla="*/ 3865 w 8663"/>
              <a:gd name="connsiteY254" fmla="*/ 674 h 4063"/>
              <a:gd name="connsiteX255" fmla="*/ 3925 w 8663"/>
              <a:gd name="connsiteY255" fmla="*/ 674 h 4063"/>
              <a:gd name="connsiteX256" fmla="*/ 3925 w 8663"/>
              <a:gd name="connsiteY256" fmla="*/ 3390 h 4063"/>
              <a:gd name="connsiteX257" fmla="*/ 3865 w 8663"/>
              <a:gd name="connsiteY257" fmla="*/ 3390 h 4063"/>
              <a:gd name="connsiteX258" fmla="*/ 3865 w 8663"/>
              <a:gd name="connsiteY258" fmla="*/ 3468 h 4063"/>
              <a:gd name="connsiteX259" fmla="*/ 3813 w 8663"/>
              <a:gd name="connsiteY259" fmla="*/ 3468 h 4063"/>
              <a:gd name="connsiteX260" fmla="*/ 3813 w 8663"/>
              <a:gd name="connsiteY260" fmla="*/ 3619 h 4063"/>
              <a:gd name="connsiteX261" fmla="*/ 3941 w 8663"/>
              <a:gd name="connsiteY261" fmla="*/ 3619 h 4063"/>
              <a:gd name="connsiteX262" fmla="*/ 3941 w 8663"/>
              <a:gd name="connsiteY262" fmla="*/ 3787 h 4063"/>
              <a:gd name="connsiteX263" fmla="*/ 3884 w 8663"/>
              <a:gd name="connsiteY263" fmla="*/ 3787 h 4063"/>
              <a:gd name="connsiteX264" fmla="*/ 3884 w 8663"/>
              <a:gd name="connsiteY264" fmla="*/ 3705 h 4063"/>
              <a:gd name="connsiteX265" fmla="*/ 3783 w 8663"/>
              <a:gd name="connsiteY265" fmla="*/ 3705 h 4063"/>
              <a:gd name="connsiteX266" fmla="*/ 3783 w 8663"/>
              <a:gd name="connsiteY266" fmla="*/ 3787 h 4063"/>
              <a:gd name="connsiteX267" fmla="*/ 3705 w 8663"/>
              <a:gd name="connsiteY267" fmla="*/ 3787 h 4063"/>
              <a:gd name="connsiteX268" fmla="*/ 3705 w 8663"/>
              <a:gd name="connsiteY268" fmla="*/ 3880 h 4063"/>
              <a:gd name="connsiteX269" fmla="*/ 3613 w 8663"/>
              <a:gd name="connsiteY269" fmla="*/ 3880 h 4063"/>
              <a:gd name="connsiteX270" fmla="*/ 3613 w 8663"/>
              <a:gd name="connsiteY270" fmla="*/ 3981 h 4063"/>
              <a:gd name="connsiteX271" fmla="*/ 3705 w 8663"/>
              <a:gd name="connsiteY271" fmla="*/ 3981 h 4063"/>
              <a:gd name="connsiteX272" fmla="*/ 3705 w 8663"/>
              <a:gd name="connsiteY272" fmla="*/ 4040 h 4063"/>
              <a:gd name="connsiteX273" fmla="*/ 3537 w 8663"/>
              <a:gd name="connsiteY273" fmla="*/ 4040 h 4063"/>
              <a:gd name="connsiteX274" fmla="*/ 3537 w 8663"/>
              <a:gd name="connsiteY274" fmla="*/ 3912 h 4063"/>
              <a:gd name="connsiteX275" fmla="*/ 3384 w 8663"/>
              <a:gd name="connsiteY275" fmla="*/ 3912 h 4063"/>
              <a:gd name="connsiteX276" fmla="*/ 3384 w 8663"/>
              <a:gd name="connsiteY276" fmla="*/ 3964 h 4063"/>
              <a:gd name="connsiteX277" fmla="*/ 3308 w 8663"/>
              <a:gd name="connsiteY277" fmla="*/ 3964 h 4063"/>
              <a:gd name="connsiteX278" fmla="*/ 3308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3308 w 8663"/>
              <a:gd name="connsiteY325" fmla="*/ 39 h 4063"/>
              <a:gd name="connsiteX326" fmla="*/ 3308 w 8663"/>
              <a:gd name="connsiteY326" fmla="*/ 100 h 4063"/>
              <a:gd name="connsiteX327" fmla="*/ 3384 w 8663"/>
              <a:gd name="connsiteY327" fmla="*/ 100 h 4063"/>
              <a:gd name="connsiteX328" fmla="*/ 3384 w 8663"/>
              <a:gd name="connsiteY328" fmla="*/ 151 h 4063"/>
              <a:gd name="connsiteX329" fmla="*/ 3537 w 8663"/>
              <a:gd name="connsiteY329" fmla="*/ 151 h 4063"/>
              <a:gd name="connsiteX330" fmla="*/ 3537 w 8663"/>
              <a:gd name="connsiteY330" fmla="*/ 24 h 4063"/>
              <a:gd name="connsiteX331" fmla="*/ 3705 w 8663"/>
              <a:gd name="connsiteY331" fmla="*/ 24 h 4063"/>
              <a:gd name="connsiteX332" fmla="*/ 3705 w 8663"/>
              <a:gd name="connsiteY332" fmla="*/ 82 h 4063"/>
              <a:gd name="connsiteX333" fmla="*/ 3613 w 8663"/>
              <a:gd name="connsiteY333" fmla="*/ 82 h 4063"/>
              <a:gd name="connsiteX334" fmla="*/ 3613 w 8663"/>
              <a:gd name="connsiteY334" fmla="*/ 184 h 4063"/>
              <a:gd name="connsiteX335" fmla="*/ 3705 w 8663"/>
              <a:gd name="connsiteY335" fmla="*/ 184 h 4063"/>
              <a:gd name="connsiteX336" fmla="*/ 3705 w 8663"/>
              <a:gd name="connsiteY336" fmla="*/ 277 h 4063"/>
              <a:gd name="connsiteX337" fmla="*/ 3783 w 8663"/>
              <a:gd name="connsiteY337" fmla="*/ 277 h 4063"/>
              <a:gd name="connsiteX338" fmla="*/ 3783 w 8663"/>
              <a:gd name="connsiteY338" fmla="*/ 359 h 4063"/>
              <a:gd name="connsiteX339" fmla="*/ 3884 w 8663"/>
              <a:gd name="connsiteY339" fmla="*/ 359 h 4063"/>
              <a:gd name="connsiteX340" fmla="*/ 3884 w 8663"/>
              <a:gd name="connsiteY340" fmla="*/ 277 h 4063"/>
              <a:gd name="connsiteX341" fmla="*/ 3941 w 8663"/>
              <a:gd name="connsiteY341" fmla="*/ 277 h 4063"/>
              <a:gd name="connsiteX342" fmla="*/ 3941 w 8663"/>
              <a:gd name="connsiteY342" fmla="*/ 445 h 4063"/>
              <a:gd name="connsiteX343" fmla="*/ 3813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8646 w 8663"/>
              <a:gd name="connsiteY98" fmla="*/ 3550 h 4063"/>
              <a:gd name="connsiteX99" fmla="*/ 8646 w 8663"/>
              <a:gd name="connsiteY99" fmla="*/ 3468 h 4063"/>
              <a:gd name="connsiteX100" fmla="*/ 8584 w 8663"/>
              <a:gd name="connsiteY100" fmla="*/ 3468 h 4063"/>
              <a:gd name="connsiteX101" fmla="*/ 8584 w 8663"/>
              <a:gd name="connsiteY101" fmla="*/ 3411 h 4063"/>
              <a:gd name="connsiteX102" fmla="*/ 8644 w 8663"/>
              <a:gd name="connsiteY102" fmla="*/ 3411 h 4063"/>
              <a:gd name="connsiteX103" fmla="*/ 8644 w 8663"/>
              <a:gd name="connsiteY103" fmla="*/ 652 h 4063"/>
              <a:gd name="connsiteX104" fmla="*/ 8584 w 8663"/>
              <a:gd name="connsiteY104" fmla="*/ 652 h 4063"/>
              <a:gd name="connsiteX105" fmla="*/ 8584 w 8663"/>
              <a:gd name="connsiteY105" fmla="*/ 596 h 4063"/>
              <a:gd name="connsiteX106" fmla="*/ 8646 w 8663"/>
              <a:gd name="connsiteY106" fmla="*/ 596 h 4063"/>
              <a:gd name="connsiteX107" fmla="*/ 8646 w 8663"/>
              <a:gd name="connsiteY107" fmla="*/ 514 h 4063"/>
              <a:gd name="connsiteX108" fmla="*/ 8562 w 8663"/>
              <a:gd name="connsiteY108" fmla="*/ 514 h 4063"/>
              <a:gd name="connsiteX109" fmla="*/ 8562 w 8663"/>
              <a:gd name="connsiteY109" fmla="*/ 575 h 4063"/>
              <a:gd name="connsiteX110" fmla="*/ 3835 w 8663"/>
              <a:gd name="connsiteY110" fmla="*/ 575 h 4063"/>
              <a:gd name="connsiteX111" fmla="*/ 3835 w 8663"/>
              <a:gd name="connsiteY111" fmla="*/ 467 h 4063"/>
              <a:gd name="connsiteX112" fmla="*/ 3964 w 8663"/>
              <a:gd name="connsiteY112" fmla="*/ 467 h 4063"/>
              <a:gd name="connsiteX113" fmla="*/ 3964 w 8663"/>
              <a:gd name="connsiteY113" fmla="*/ 255 h 4063"/>
              <a:gd name="connsiteX114" fmla="*/ 3884 w 8663"/>
              <a:gd name="connsiteY114" fmla="*/ 255 h 4063"/>
              <a:gd name="connsiteX115" fmla="*/ 3884 w 8663"/>
              <a:gd name="connsiteY115" fmla="*/ 182 h 4063"/>
              <a:gd name="connsiteX116" fmla="*/ 3966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3405 w 8663"/>
              <a:gd name="connsiteY122" fmla="*/ 78 h 4063"/>
              <a:gd name="connsiteX123" fmla="*/ 3405 w 8663"/>
              <a:gd name="connsiteY123" fmla="*/ 37 h 4063"/>
              <a:gd name="connsiteX124" fmla="*/ 3446 w 8663"/>
              <a:gd name="connsiteY124" fmla="*/ 37 h 4063"/>
              <a:gd name="connsiteX125" fmla="*/ 3446 w 8663"/>
              <a:gd name="connsiteY125" fmla="*/ 78 h 4063"/>
              <a:gd name="connsiteX126" fmla="*/ 3405 w 8663"/>
              <a:gd name="connsiteY126" fmla="*/ 78 h 4063"/>
              <a:gd name="connsiteX127" fmla="*/ 3887 w 8663"/>
              <a:gd name="connsiteY127" fmla="*/ 3528 h 4063"/>
              <a:gd name="connsiteX128" fmla="*/ 3887 w 8663"/>
              <a:gd name="connsiteY128" fmla="*/ 3489 h 4063"/>
              <a:gd name="connsiteX129" fmla="*/ 3928 w 8663"/>
              <a:gd name="connsiteY129" fmla="*/ 3489 h 4063"/>
              <a:gd name="connsiteX130" fmla="*/ 3928 w 8663"/>
              <a:gd name="connsiteY130" fmla="*/ 3528 h 4063"/>
              <a:gd name="connsiteX131" fmla="*/ 3887 w 8663"/>
              <a:gd name="connsiteY131" fmla="*/ 3528 h 4063"/>
              <a:gd name="connsiteX132" fmla="*/ 3805 w 8663"/>
              <a:gd name="connsiteY132" fmla="*/ 4042 h 4063"/>
              <a:gd name="connsiteX133" fmla="*/ 3805 w 8663"/>
              <a:gd name="connsiteY133" fmla="*/ 3981 h 4063"/>
              <a:gd name="connsiteX134" fmla="*/ 3884 w 8663"/>
              <a:gd name="connsiteY134" fmla="*/ 3981 h 4063"/>
              <a:gd name="connsiteX135" fmla="*/ 3884 w 8663"/>
              <a:gd name="connsiteY135" fmla="*/ 3904 h 4063"/>
              <a:gd name="connsiteX136" fmla="*/ 3943 w 8663"/>
              <a:gd name="connsiteY136" fmla="*/ 3904 h 4063"/>
              <a:gd name="connsiteX137" fmla="*/ 3943 w 8663"/>
              <a:gd name="connsiteY137" fmla="*/ 4042 h 4063"/>
              <a:gd name="connsiteX138" fmla="*/ 3805 w 8663"/>
              <a:gd name="connsiteY138" fmla="*/ 4042 h 4063"/>
              <a:gd name="connsiteX139" fmla="*/ 3805 w 8663"/>
              <a:gd name="connsiteY139" fmla="*/ 3962 h 4063"/>
              <a:gd name="connsiteX140" fmla="*/ 3805 w 8663"/>
              <a:gd name="connsiteY140" fmla="*/ 3904 h 4063"/>
              <a:gd name="connsiteX141" fmla="*/ 3865 w 8663"/>
              <a:gd name="connsiteY141" fmla="*/ 3904 h 4063"/>
              <a:gd name="connsiteX142" fmla="*/ 3865 w 8663"/>
              <a:gd name="connsiteY142" fmla="*/ 3962 h 4063"/>
              <a:gd name="connsiteX143" fmla="*/ 3805 w 8663"/>
              <a:gd name="connsiteY143" fmla="*/ 3962 h 4063"/>
              <a:gd name="connsiteX144" fmla="*/ 3800 w 8663"/>
              <a:gd name="connsiteY144" fmla="*/ 3787 h 4063"/>
              <a:gd name="connsiteX145" fmla="*/ 3800 w 8663"/>
              <a:gd name="connsiteY145" fmla="*/ 3724 h 4063"/>
              <a:gd name="connsiteX146" fmla="*/ 3865 w 8663"/>
              <a:gd name="connsiteY146" fmla="*/ 3724 h 4063"/>
              <a:gd name="connsiteX147" fmla="*/ 3865 w 8663"/>
              <a:gd name="connsiteY147" fmla="*/ 3787 h 4063"/>
              <a:gd name="connsiteX148" fmla="*/ 3800 w 8663"/>
              <a:gd name="connsiteY148" fmla="*/ 3787 h 4063"/>
              <a:gd name="connsiteX149" fmla="*/ 3865 w 8663"/>
              <a:gd name="connsiteY149" fmla="*/ 3809 h 4063"/>
              <a:gd name="connsiteX150" fmla="*/ 3865 w 8663"/>
              <a:gd name="connsiteY150" fmla="*/ 3880 h 4063"/>
              <a:gd name="connsiteX151" fmla="*/ 3800 w 8663"/>
              <a:gd name="connsiteY151" fmla="*/ 3880 h 4063"/>
              <a:gd name="connsiteX152" fmla="*/ 3800 w 8663"/>
              <a:gd name="connsiteY152" fmla="*/ 3809 h 4063"/>
              <a:gd name="connsiteX153" fmla="*/ 3865 w 8663"/>
              <a:gd name="connsiteY153" fmla="*/ 3809 h 4063"/>
              <a:gd name="connsiteX154" fmla="*/ 3783 w 8663"/>
              <a:gd name="connsiteY154" fmla="*/ 3899 h 4063"/>
              <a:gd name="connsiteX155" fmla="*/ 3783 w 8663"/>
              <a:gd name="connsiteY155" fmla="*/ 3962 h 4063"/>
              <a:gd name="connsiteX156" fmla="*/ 3727 w 8663"/>
              <a:gd name="connsiteY156" fmla="*/ 3962 h 4063"/>
              <a:gd name="connsiteX157" fmla="*/ 3727 w 8663"/>
              <a:gd name="connsiteY157" fmla="*/ 3899 h 4063"/>
              <a:gd name="connsiteX158" fmla="*/ 3783 w 8663"/>
              <a:gd name="connsiteY158" fmla="*/ 3899 h 4063"/>
              <a:gd name="connsiteX159" fmla="*/ 3783 w 8663"/>
              <a:gd name="connsiteY159" fmla="*/ 3809 h 4063"/>
              <a:gd name="connsiteX160" fmla="*/ 3783 w 8663"/>
              <a:gd name="connsiteY160" fmla="*/ 3880 h 4063"/>
              <a:gd name="connsiteX161" fmla="*/ 3727 w 8663"/>
              <a:gd name="connsiteY161" fmla="*/ 3880 h 4063"/>
              <a:gd name="connsiteX162" fmla="*/ 3727 w 8663"/>
              <a:gd name="connsiteY162" fmla="*/ 3809 h 4063"/>
              <a:gd name="connsiteX163" fmla="*/ 3783 w 8663"/>
              <a:gd name="connsiteY163" fmla="*/ 3809 h 4063"/>
              <a:gd name="connsiteX164" fmla="*/ 3405 w 8663"/>
              <a:gd name="connsiteY164" fmla="*/ 4027 h 4063"/>
              <a:gd name="connsiteX165" fmla="*/ 3405 w 8663"/>
              <a:gd name="connsiteY165" fmla="*/ 3986 h 4063"/>
              <a:gd name="connsiteX166" fmla="*/ 3446 w 8663"/>
              <a:gd name="connsiteY166" fmla="*/ 3986 h 4063"/>
              <a:gd name="connsiteX167" fmla="*/ 3446 w 8663"/>
              <a:gd name="connsiteY167" fmla="*/ 4027 h 4063"/>
              <a:gd name="connsiteX168" fmla="*/ 3405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3727 w 8663"/>
              <a:gd name="connsiteY243" fmla="*/ 164 h 4063"/>
              <a:gd name="connsiteX244" fmla="*/ 3727 w 8663"/>
              <a:gd name="connsiteY244" fmla="*/ 102 h 4063"/>
              <a:gd name="connsiteX245" fmla="*/ 3783 w 8663"/>
              <a:gd name="connsiteY245" fmla="*/ 102 h 4063"/>
              <a:gd name="connsiteX246" fmla="*/ 3783 w 8663"/>
              <a:gd name="connsiteY246" fmla="*/ 164 h 4063"/>
              <a:gd name="connsiteX247" fmla="*/ 3727 w 8663"/>
              <a:gd name="connsiteY247" fmla="*/ 164 h 4063"/>
              <a:gd name="connsiteX248" fmla="*/ 3727 w 8663"/>
              <a:gd name="connsiteY248" fmla="*/ 255 h 4063"/>
              <a:gd name="connsiteX249" fmla="*/ 3727 w 8663"/>
              <a:gd name="connsiteY249" fmla="*/ 184 h 4063"/>
              <a:gd name="connsiteX250" fmla="*/ 3783 w 8663"/>
              <a:gd name="connsiteY250" fmla="*/ 184 h 4063"/>
              <a:gd name="connsiteX251" fmla="*/ 3783 w 8663"/>
              <a:gd name="connsiteY251" fmla="*/ 255 h 4063"/>
              <a:gd name="connsiteX252" fmla="*/ 3727 w 8663"/>
              <a:gd name="connsiteY252" fmla="*/ 255 h 4063"/>
              <a:gd name="connsiteX253" fmla="*/ 3865 w 8663"/>
              <a:gd name="connsiteY253" fmla="*/ 596 h 4063"/>
              <a:gd name="connsiteX254" fmla="*/ 3865 w 8663"/>
              <a:gd name="connsiteY254" fmla="*/ 674 h 4063"/>
              <a:gd name="connsiteX255" fmla="*/ 3925 w 8663"/>
              <a:gd name="connsiteY255" fmla="*/ 674 h 4063"/>
              <a:gd name="connsiteX256" fmla="*/ 3925 w 8663"/>
              <a:gd name="connsiteY256" fmla="*/ 3390 h 4063"/>
              <a:gd name="connsiteX257" fmla="*/ 3865 w 8663"/>
              <a:gd name="connsiteY257" fmla="*/ 3390 h 4063"/>
              <a:gd name="connsiteX258" fmla="*/ 3865 w 8663"/>
              <a:gd name="connsiteY258" fmla="*/ 3468 h 4063"/>
              <a:gd name="connsiteX259" fmla="*/ 3813 w 8663"/>
              <a:gd name="connsiteY259" fmla="*/ 3468 h 4063"/>
              <a:gd name="connsiteX260" fmla="*/ 3813 w 8663"/>
              <a:gd name="connsiteY260" fmla="*/ 3619 h 4063"/>
              <a:gd name="connsiteX261" fmla="*/ 3941 w 8663"/>
              <a:gd name="connsiteY261" fmla="*/ 3619 h 4063"/>
              <a:gd name="connsiteX262" fmla="*/ 3941 w 8663"/>
              <a:gd name="connsiteY262" fmla="*/ 3787 h 4063"/>
              <a:gd name="connsiteX263" fmla="*/ 3884 w 8663"/>
              <a:gd name="connsiteY263" fmla="*/ 3787 h 4063"/>
              <a:gd name="connsiteX264" fmla="*/ 3884 w 8663"/>
              <a:gd name="connsiteY264" fmla="*/ 3705 h 4063"/>
              <a:gd name="connsiteX265" fmla="*/ 3783 w 8663"/>
              <a:gd name="connsiteY265" fmla="*/ 3705 h 4063"/>
              <a:gd name="connsiteX266" fmla="*/ 3783 w 8663"/>
              <a:gd name="connsiteY266" fmla="*/ 3787 h 4063"/>
              <a:gd name="connsiteX267" fmla="*/ 3705 w 8663"/>
              <a:gd name="connsiteY267" fmla="*/ 3787 h 4063"/>
              <a:gd name="connsiteX268" fmla="*/ 3705 w 8663"/>
              <a:gd name="connsiteY268" fmla="*/ 3880 h 4063"/>
              <a:gd name="connsiteX269" fmla="*/ 3613 w 8663"/>
              <a:gd name="connsiteY269" fmla="*/ 3880 h 4063"/>
              <a:gd name="connsiteX270" fmla="*/ 3613 w 8663"/>
              <a:gd name="connsiteY270" fmla="*/ 3981 h 4063"/>
              <a:gd name="connsiteX271" fmla="*/ 3705 w 8663"/>
              <a:gd name="connsiteY271" fmla="*/ 3981 h 4063"/>
              <a:gd name="connsiteX272" fmla="*/ 3705 w 8663"/>
              <a:gd name="connsiteY272" fmla="*/ 4040 h 4063"/>
              <a:gd name="connsiteX273" fmla="*/ 3537 w 8663"/>
              <a:gd name="connsiteY273" fmla="*/ 4040 h 4063"/>
              <a:gd name="connsiteX274" fmla="*/ 3537 w 8663"/>
              <a:gd name="connsiteY274" fmla="*/ 3912 h 4063"/>
              <a:gd name="connsiteX275" fmla="*/ 3384 w 8663"/>
              <a:gd name="connsiteY275" fmla="*/ 3912 h 4063"/>
              <a:gd name="connsiteX276" fmla="*/ 3384 w 8663"/>
              <a:gd name="connsiteY276" fmla="*/ 3964 h 4063"/>
              <a:gd name="connsiteX277" fmla="*/ 3308 w 8663"/>
              <a:gd name="connsiteY277" fmla="*/ 3964 h 4063"/>
              <a:gd name="connsiteX278" fmla="*/ 3308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3308 w 8663"/>
              <a:gd name="connsiteY325" fmla="*/ 39 h 4063"/>
              <a:gd name="connsiteX326" fmla="*/ 3308 w 8663"/>
              <a:gd name="connsiteY326" fmla="*/ 100 h 4063"/>
              <a:gd name="connsiteX327" fmla="*/ 3384 w 8663"/>
              <a:gd name="connsiteY327" fmla="*/ 100 h 4063"/>
              <a:gd name="connsiteX328" fmla="*/ 3384 w 8663"/>
              <a:gd name="connsiteY328" fmla="*/ 151 h 4063"/>
              <a:gd name="connsiteX329" fmla="*/ 3537 w 8663"/>
              <a:gd name="connsiteY329" fmla="*/ 151 h 4063"/>
              <a:gd name="connsiteX330" fmla="*/ 3537 w 8663"/>
              <a:gd name="connsiteY330" fmla="*/ 24 h 4063"/>
              <a:gd name="connsiteX331" fmla="*/ 3705 w 8663"/>
              <a:gd name="connsiteY331" fmla="*/ 24 h 4063"/>
              <a:gd name="connsiteX332" fmla="*/ 3705 w 8663"/>
              <a:gd name="connsiteY332" fmla="*/ 82 h 4063"/>
              <a:gd name="connsiteX333" fmla="*/ 3613 w 8663"/>
              <a:gd name="connsiteY333" fmla="*/ 82 h 4063"/>
              <a:gd name="connsiteX334" fmla="*/ 3613 w 8663"/>
              <a:gd name="connsiteY334" fmla="*/ 184 h 4063"/>
              <a:gd name="connsiteX335" fmla="*/ 3705 w 8663"/>
              <a:gd name="connsiteY335" fmla="*/ 184 h 4063"/>
              <a:gd name="connsiteX336" fmla="*/ 3705 w 8663"/>
              <a:gd name="connsiteY336" fmla="*/ 277 h 4063"/>
              <a:gd name="connsiteX337" fmla="*/ 3783 w 8663"/>
              <a:gd name="connsiteY337" fmla="*/ 277 h 4063"/>
              <a:gd name="connsiteX338" fmla="*/ 3783 w 8663"/>
              <a:gd name="connsiteY338" fmla="*/ 359 h 4063"/>
              <a:gd name="connsiteX339" fmla="*/ 3884 w 8663"/>
              <a:gd name="connsiteY339" fmla="*/ 359 h 4063"/>
              <a:gd name="connsiteX340" fmla="*/ 3884 w 8663"/>
              <a:gd name="connsiteY340" fmla="*/ 277 h 4063"/>
              <a:gd name="connsiteX341" fmla="*/ 3941 w 8663"/>
              <a:gd name="connsiteY341" fmla="*/ 277 h 4063"/>
              <a:gd name="connsiteX342" fmla="*/ 3941 w 8663"/>
              <a:gd name="connsiteY342" fmla="*/ 445 h 4063"/>
              <a:gd name="connsiteX343" fmla="*/ 3813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8646 w 8663"/>
              <a:gd name="connsiteY98" fmla="*/ 3550 h 4063"/>
              <a:gd name="connsiteX99" fmla="*/ 8646 w 8663"/>
              <a:gd name="connsiteY99" fmla="*/ 3468 h 4063"/>
              <a:gd name="connsiteX100" fmla="*/ 8584 w 8663"/>
              <a:gd name="connsiteY100" fmla="*/ 3468 h 4063"/>
              <a:gd name="connsiteX101" fmla="*/ 8584 w 8663"/>
              <a:gd name="connsiteY101" fmla="*/ 3411 h 4063"/>
              <a:gd name="connsiteX102" fmla="*/ 8644 w 8663"/>
              <a:gd name="connsiteY102" fmla="*/ 3411 h 4063"/>
              <a:gd name="connsiteX103" fmla="*/ 8644 w 8663"/>
              <a:gd name="connsiteY103" fmla="*/ 652 h 4063"/>
              <a:gd name="connsiteX104" fmla="*/ 8584 w 8663"/>
              <a:gd name="connsiteY104" fmla="*/ 652 h 4063"/>
              <a:gd name="connsiteX105" fmla="*/ 8584 w 8663"/>
              <a:gd name="connsiteY105" fmla="*/ 596 h 4063"/>
              <a:gd name="connsiteX106" fmla="*/ 8646 w 8663"/>
              <a:gd name="connsiteY106" fmla="*/ 596 h 4063"/>
              <a:gd name="connsiteX107" fmla="*/ 8646 w 8663"/>
              <a:gd name="connsiteY107" fmla="*/ 514 h 4063"/>
              <a:gd name="connsiteX108" fmla="*/ 8562 w 8663"/>
              <a:gd name="connsiteY108" fmla="*/ 514 h 4063"/>
              <a:gd name="connsiteX109" fmla="*/ 8562 w 8663"/>
              <a:gd name="connsiteY109" fmla="*/ 575 h 4063"/>
              <a:gd name="connsiteX110" fmla="*/ 8532 w 8663"/>
              <a:gd name="connsiteY110" fmla="*/ 575 h 4063"/>
              <a:gd name="connsiteX111" fmla="*/ 3835 w 8663"/>
              <a:gd name="connsiteY111" fmla="*/ 467 h 4063"/>
              <a:gd name="connsiteX112" fmla="*/ 3964 w 8663"/>
              <a:gd name="connsiteY112" fmla="*/ 467 h 4063"/>
              <a:gd name="connsiteX113" fmla="*/ 3964 w 8663"/>
              <a:gd name="connsiteY113" fmla="*/ 255 h 4063"/>
              <a:gd name="connsiteX114" fmla="*/ 3884 w 8663"/>
              <a:gd name="connsiteY114" fmla="*/ 255 h 4063"/>
              <a:gd name="connsiteX115" fmla="*/ 3884 w 8663"/>
              <a:gd name="connsiteY115" fmla="*/ 182 h 4063"/>
              <a:gd name="connsiteX116" fmla="*/ 3966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3405 w 8663"/>
              <a:gd name="connsiteY122" fmla="*/ 78 h 4063"/>
              <a:gd name="connsiteX123" fmla="*/ 3405 w 8663"/>
              <a:gd name="connsiteY123" fmla="*/ 37 h 4063"/>
              <a:gd name="connsiteX124" fmla="*/ 3446 w 8663"/>
              <a:gd name="connsiteY124" fmla="*/ 37 h 4063"/>
              <a:gd name="connsiteX125" fmla="*/ 3446 w 8663"/>
              <a:gd name="connsiteY125" fmla="*/ 78 h 4063"/>
              <a:gd name="connsiteX126" fmla="*/ 3405 w 8663"/>
              <a:gd name="connsiteY126" fmla="*/ 78 h 4063"/>
              <a:gd name="connsiteX127" fmla="*/ 3887 w 8663"/>
              <a:gd name="connsiteY127" fmla="*/ 3528 h 4063"/>
              <a:gd name="connsiteX128" fmla="*/ 3887 w 8663"/>
              <a:gd name="connsiteY128" fmla="*/ 3489 h 4063"/>
              <a:gd name="connsiteX129" fmla="*/ 3928 w 8663"/>
              <a:gd name="connsiteY129" fmla="*/ 3489 h 4063"/>
              <a:gd name="connsiteX130" fmla="*/ 3928 w 8663"/>
              <a:gd name="connsiteY130" fmla="*/ 3528 h 4063"/>
              <a:gd name="connsiteX131" fmla="*/ 3887 w 8663"/>
              <a:gd name="connsiteY131" fmla="*/ 3528 h 4063"/>
              <a:gd name="connsiteX132" fmla="*/ 3805 w 8663"/>
              <a:gd name="connsiteY132" fmla="*/ 4042 h 4063"/>
              <a:gd name="connsiteX133" fmla="*/ 3805 w 8663"/>
              <a:gd name="connsiteY133" fmla="*/ 3981 h 4063"/>
              <a:gd name="connsiteX134" fmla="*/ 3884 w 8663"/>
              <a:gd name="connsiteY134" fmla="*/ 3981 h 4063"/>
              <a:gd name="connsiteX135" fmla="*/ 3884 w 8663"/>
              <a:gd name="connsiteY135" fmla="*/ 3904 h 4063"/>
              <a:gd name="connsiteX136" fmla="*/ 3943 w 8663"/>
              <a:gd name="connsiteY136" fmla="*/ 3904 h 4063"/>
              <a:gd name="connsiteX137" fmla="*/ 3943 w 8663"/>
              <a:gd name="connsiteY137" fmla="*/ 4042 h 4063"/>
              <a:gd name="connsiteX138" fmla="*/ 3805 w 8663"/>
              <a:gd name="connsiteY138" fmla="*/ 4042 h 4063"/>
              <a:gd name="connsiteX139" fmla="*/ 3805 w 8663"/>
              <a:gd name="connsiteY139" fmla="*/ 3962 h 4063"/>
              <a:gd name="connsiteX140" fmla="*/ 3805 w 8663"/>
              <a:gd name="connsiteY140" fmla="*/ 3904 h 4063"/>
              <a:gd name="connsiteX141" fmla="*/ 3865 w 8663"/>
              <a:gd name="connsiteY141" fmla="*/ 3904 h 4063"/>
              <a:gd name="connsiteX142" fmla="*/ 3865 w 8663"/>
              <a:gd name="connsiteY142" fmla="*/ 3962 h 4063"/>
              <a:gd name="connsiteX143" fmla="*/ 3805 w 8663"/>
              <a:gd name="connsiteY143" fmla="*/ 3962 h 4063"/>
              <a:gd name="connsiteX144" fmla="*/ 3800 w 8663"/>
              <a:gd name="connsiteY144" fmla="*/ 3787 h 4063"/>
              <a:gd name="connsiteX145" fmla="*/ 3800 w 8663"/>
              <a:gd name="connsiteY145" fmla="*/ 3724 h 4063"/>
              <a:gd name="connsiteX146" fmla="*/ 3865 w 8663"/>
              <a:gd name="connsiteY146" fmla="*/ 3724 h 4063"/>
              <a:gd name="connsiteX147" fmla="*/ 3865 w 8663"/>
              <a:gd name="connsiteY147" fmla="*/ 3787 h 4063"/>
              <a:gd name="connsiteX148" fmla="*/ 3800 w 8663"/>
              <a:gd name="connsiteY148" fmla="*/ 3787 h 4063"/>
              <a:gd name="connsiteX149" fmla="*/ 3865 w 8663"/>
              <a:gd name="connsiteY149" fmla="*/ 3809 h 4063"/>
              <a:gd name="connsiteX150" fmla="*/ 3865 w 8663"/>
              <a:gd name="connsiteY150" fmla="*/ 3880 h 4063"/>
              <a:gd name="connsiteX151" fmla="*/ 3800 w 8663"/>
              <a:gd name="connsiteY151" fmla="*/ 3880 h 4063"/>
              <a:gd name="connsiteX152" fmla="*/ 3800 w 8663"/>
              <a:gd name="connsiteY152" fmla="*/ 3809 h 4063"/>
              <a:gd name="connsiteX153" fmla="*/ 3865 w 8663"/>
              <a:gd name="connsiteY153" fmla="*/ 3809 h 4063"/>
              <a:gd name="connsiteX154" fmla="*/ 3783 w 8663"/>
              <a:gd name="connsiteY154" fmla="*/ 3899 h 4063"/>
              <a:gd name="connsiteX155" fmla="*/ 3783 w 8663"/>
              <a:gd name="connsiteY155" fmla="*/ 3962 h 4063"/>
              <a:gd name="connsiteX156" fmla="*/ 3727 w 8663"/>
              <a:gd name="connsiteY156" fmla="*/ 3962 h 4063"/>
              <a:gd name="connsiteX157" fmla="*/ 3727 w 8663"/>
              <a:gd name="connsiteY157" fmla="*/ 3899 h 4063"/>
              <a:gd name="connsiteX158" fmla="*/ 3783 w 8663"/>
              <a:gd name="connsiteY158" fmla="*/ 3899 h 4063"/>
              <a:gd name="connsiteX159" fmla="*/ 3783 w 8663"/>
              <a:gd name="connsiteY159" fmla="*/ 3809 h 4063"/>
              <a:gd name="connsiteX160" fmla="*/ 3783 w 8663"/>
              <a:gd name="connsiteY160" fmla="*/ 3880 h 4063"/>
              <a:gd name="connsiteX161" fmla="*/ 3727 w 8663"/>
              <a:gd name="connsiteY161" fmla="*/ 3880 h 4063"/>
              <a:gd name="connsiteX162" fmla="*/ 3727 w 8663"/>
              <a:gd name="connsiteY162" fmla="*/ 3809 h 4063"/>
              <a:gd name="connsiteX163" fmla="*/ 3783 w 8663"/>
              <a:gd name="connsiteY163" fmla="*/ 3809 h 4063"/>
              <a:gd name="connsiteX164" fmla="*/ 3405 w 8663"/>
              <a:gd name="connsiteY164" fmla="*/ 4027 h 4063"/>
              <a:gd name="connsiteX165" fmla="*/ 3405 w 8663"/>
              <a:gd name="connsiteY165" fmla="*/ 3986 h 4063"/>
              <a:gd name="connsiteX166" fmla="*/ 3446 w 8663"/>
              <a:gd name="connsiteY166" fmla="*/ 3986 h 4063"/>
              <a:gd name="connsiteX167" fmla="*/ 3446 w 8663"/>
              <a:gd name="connsiteY167" fmla="*/ 4027 h 4063"/>
              <a:gd name="connsiteX168" fmla="*/ 3405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3727 w 8663"/>
              <a:gd name="connsiteY243" fmla="*/ 164 h 4063"/>
              <a:gd name="connsiteX244" fmla="*/ 3727 w 8663"/>
              <a:gd name="connsiteY244" fmla="*/ 102 h 4063"/>
              <a:gd name="connsiteX245" fmla="*/ 3783 w 8663"/>
              <a:gd name="connsiteY245" fmla="*/ 102 h 4063"/>
              <a:gd name="connsiteX246" fmla="*/ 3783 w 8663"/>
              <a:gd name="connsiteY246" fmla="*/ 164 h 4063"/>
              <a:gd name="connsiteX247" fmla="*/ 3727 w 8663"/>
              <a:gd name="connsiteY247" fmla="*/ 164 h 4063"/>
              <a:gd name="connsiteX248" fmla="*/ 3727 w 8663"/>
              <a:gd name="connsiteY248" fmla="*/ 255 h 4063"/>
              <a:gd name="connsiteX249" fmla="*/ 3727 w 8663"/>
              <a:gd name="connsiteY249" fmla="*/ 184 h 4063"/>
              <a:gd name="connsiteX250" fmla="*/ 3783 w 8663"/>
              <a:gd name="connsiteY250" fmla="*/ 184 h 4063"/>
              <a:gd name="connsiteX251" fmla="*/ 3783 w 8663"/>
              <a:gd name="connsiteY251" fmla="*/ 255 h 4063"/>
              <a:gd name="connsiteX252" fmla="*/ 3727 w 8663"/>
              <a:gd name="connsiteY252" fmla="*/ 255 h 4063"/>
              <a:gd name="connsiteX253" fmla="*/ 3865 w 8663"/>
              <a:gd name="connsiteY253" fmla="*/ 596 h 4063"/>
              <a:gd name="connsiteX254" fmla="*/ 3865 w 8663"/>
              <a:gd name="connsiteY254" fmla="*/ 674 h 4063"/>
              <a:gd name="connsiteX255" fmla="*/ 3925 w 8663"/>
              <a:gd name="connsiteY255" fmla="*/ 674 h 4063"/>
              <a:gd name="connsiteX256" fmla="*/ 3925 w 8663"/>
              <a:gd name="connsiteY256" fmla="*/ 3390 h 4063"/>
              <a:gd name="connsiteX257" fmla="*/ 3865 w 8663"/>
              <a:gd name="connsiteY257" fmla="*/ 3390 h 4063"/>
              <a:gd name="connsiteX258" fmla="*/ 3865 w 8663"/>
              <a:gd name="connsiteY258" fmla="*/ 3468 h 4063"/>
              <a:gd name="connsiteX259" fmla="*/ 3813 w 8663"/>
              <a:gd name="connsiteY259" fmla="*/ 3468 h 4063"/>
              <a:gd name="connsiteX260" fmla="*/ 3813 w 8663"/>
              <a:gd name="connsiteY260" fmla="*/ 3619 h 4063"/>
              <a:gd name="connsiteX261" fmla="*/ 3941 w 8663"/>
              <a:gd name="connsiteY261" fmla="*/ 3619 h 4063"/>
              <a:gd name="connsiteX262" fmla="*/ 3941 w 8663"/>
              <a:gd name="connsiteY262" fmla="*/ 3787 h 4063"/>
              <a:gd name="connsiteX263" fmla="*/ 3884 w 8663"/>
              <a:gd name="connsiteY263" fmla="*/ 3787 h 4063"/>
              <a:gd name="connsiteX264" fmla="*/ 3884 w 8663"/>
              <a:gd name="connsiteY264" fmla="*/ 3705 h 4063"/>
              <a:gd name="connsiteX265" fmla="*/ 3783 w 8663"/>
              <a:gd name="connsiteY265" fmla="*/ 3705 h 4063"/>
              <a:gd name="connsiteX266" fmla="*/ 3783 w 8663"/>
              <a:gd name="connsiteY266" fmla="*/ 3787 h 4063"/>
              <a:gd name="connsiteX267" fmla="*/ 3705 w 8663"/>
              <a:gd name="connsiteY267" fmla="*/ 3787 h 4063"/>
              <a:gd name="connsiteX268" fmla="*/ 3705 w 8663"/>
              <a:gd name="connsiteY268" fmla="*/ 3880 h 4063"/>
              <a:gd name="connsiteX269" fmla="*/ 3613 w 8663"/>
              <a:gd name="connsiteY269" fmla="*/ 3880 h 4063"/>
              <a:gd name="connsiteX270" fmla="*/ 3613 w 8663"/>
              <a:gd name="connsiteY270" fmla="*/ 3981 h 4063"/>
              <a:gd name="connsiteX271" fmla="*/ 3705 w 8663"/>
              <a:gd name="connsiteY271" fmla="*/ 3981 h 4063"/>
              <a:gd name="connsiteX272" fmla="*/ 3705 w 8663"/>
              <a:gd name="connsiteY272" fmla="*/ 4040 h 4063"/>
              <a:gd name="connsiteX273" fmla="*/ 3537 w 8663"/>
              <a:gd name="connsiteY273" fmla="*/ 4040 h 4063"/>
              <a:gd name="connsiteX274" fmla="*/ 3537 w 8663"/>
              <a:gd name="connsiteY274" fmla="*/ 3912 h 4063"/>
              <a:gd name="connsiteX275" fmla="*/ 3384 w 8663"/>
              <a:gd name="connsiteY275" fmla="*/ 3912 h 4063"/>
              <a:gd name="connsiteX276" fmla="*/ 3384 w 8663"/>
              <a:gd name="connsiteY276" fmla="*/ 3964 h 4063"/>
              <a:gd name="connsiteX277" fmla="*/ 3308 w 8663"/>
              <a:gd name="connsiteY277" fmla="*/ 3964 h 4063"/>
              <a:gd name="connsiteX278" fmla="*/ 3308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3308 w 8663"/>
              <a:gd name="connsiteY325" fmla="*/ 39 h 4063"/>
              <a:gd name="connsiteX326" fmla="*/ 3308 w 8663"/>
              <a:gd name="connsiteY326" fmla="*/ 100 h 4063"/>
              <a:gd name="connsiteX327" fmla="*/ 3384 w 8663"/>
              <a:gd name="connsiteY327" fmla="*/ 100 h 4063"/>
              <a:gd name="connsiteX328" fmla="*/ 3384 w 8663"/>
              <a:gd name="connsiteY328" fmla="*/ 151 h 4063"/>
              <a:gd name="connsiteX329" fmla="*/ 3537 w 8663"/>
              <a:gd name="connsiteY329" fmla="*/ 151 h 4063"/>
              <a:gd name="connsiteX330" fmla="*/ 3537 w 8663"/>
              <a:gd name="connsiteY330" fmla="*/ 24 h 4063"/>
              <a:gd name="connsiteX331" fmla="*/ 3705 w 8663"/>
              <a:gd name="connsiteY331" fmla="*/ 24 h 4063"/>
              <a:gd name="connsiteX332" fmla="*/ 3705 w 8663"/>
              <a:gd name="connsiteY332" fmla="*/ 82 h 4063"/>
              <a:gd name="connsiteX333" fmla="*/ 3613 w 8663"/>
              <a:gd name="connsiteY333" fmla="*/ 82 h 4063"/>
              <a:gd name="connsiteX334" fmla="*/ 3613 w 8663"/>
              <a:gd name="connsiteY334" fmla="*/ 184 h 4063"/>
              <a:gd name="connsiteX335" fmla="*/ 3705 w 8663"/>
              <a:gd name="connsiteY335" fmla="*/ 184 h 4063"/>
              <a:gd name="connsiteX336" fmla="*/ 3705 w 8663"/>
              <a:gd name="connsiteY336" fmla="*/ 277 h 4063"/>
              <a:gd name="connsiteX337" fmla="*/ 3783 w 8663"/>
              <a:gd name="connsiteY337" fmla="*/ 277 h 4063"/>
              <a:gd name="connsiteX338" fmla="*/ 3783 w 8663"/>
              <a:gd name="connsiteY338" fmla="*/ 359 h 4063"/>
              <a:gd name="connsiteX339" fmla="*/ 3884 w 8663"/>
              <a:gd name="connsiteY339" fmla="*/ 359 h 4063"/>
              <a:gd name="connsiteX340" fmla="*/ 3884 w 8663"/>
              <a:gd name="connsiteY340" fmla="*/ 277 h 4063"/>
              <a:gd name="connsiteX341" fmla="*/ 3941 w 8663"/>
              <a:gd name="connsiteY341" fmla="*/ 277 h 4063"/>
              <a:gd name="connsiteX342" fmla="*/ 3941 w 8663"/>
              <a:gd name="connsiteY342" fmla="*/ 445 h 4063"/>
              <a:gd name="connsiteX343" fmla="*/ 3813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8646 w 8663"/>
              <a:gd name="connsiteY98" fmla="*/ 3550 h 4063"/>
              <a:gd name="connsiteX99" fmla="*/ 8646 w 8663"/>
              <a:gd name="connsiteY99" fmla="*/ 3468 h 4063"/>
              <a:gd name="connsiteX100" fmla="*/ 8584 w 8663"/>
              <a:gd name="connsiteY100" fmla="*/ 3468 h 4063"/>
              <a:gd name="connsiteX101" fmla="*/ 8584 w 8663"/>
              <a:gd name="connsiteY101" fmla="*/ 3411 h 4063"/>
              <a:gd name="connsiteX102" fmla="*/ 8644 w 8663"/>
              <a:gd name="connsiteY102" fmla="*/ 3411 h 4063"/>
              <a:gd name="connsiteX103" fmla="*/ 8644 w 8663"/>
              <a:gd name="connsiteY103" fmla="*/ 652 h 4063"/>
              <a:gd name="connsiteX104" fmla="*/ 8584 w 8663"/>
              <a:gd name="connsiteY104" fmla="*/ 652 h 4063"/>
              <a:gd name="connsiteX105" fmla="*/ 8584 w 8663"/>
              <a:gd name="connsiteY105" fmla="*/ 596 h 4063"/>
              <a:gd name="connsiteX106" fmla="*/ 8646 w 8663"/>
              <a:gd name="connsiteY106" fmla="*/ 596 h 4063"/>
              <a:gd name="connsiteX107" fmla="*/ 8646 w 8663"/>
              <a:gd name="connsiteY107" fmla="*/ 514 h 4063"/>
              <a:gd name="connsiteX108" fmla="*/ 8562 w 8663"/>
              <a:gd name="connsiteY108" fmla="*/ 514 h 4063"/>
              <a:gd name="connsiteX109" fmla="*/ 8562 w 8663"/>
              <a:gd name="connsiteY109" fmla="*/ 575 h 4063"/>
              <a:gd name="connsiteX110" fmla="*/ 8532 w 8663"/>
              <a:gd name="connsiteY110" fmla="*/ 575 h 4063"/>
              <a:gd name="connsiteX111" fmla="*/ 8532 w 8663"/>
              <a:gd name="connsiteY111" fmla="*/ 467 h 4063"/>
              <a:gd name="connsiteX112" fmla="*/ 3964 w 8663"/>
              <a:gd name="connsiteY112" fmla="*/ 467 h 4063"/>
              <a:gd name="connsiteX113" fmla="*/ 3964 w 8663"/>
              <a:gd name="connsiteY113" fmla="*/ 255 h 4063"/>
              <a:gd name="connsiteX114" fmla="*/ 3884 w 8663"/>
              <a:gd name="connsiteY114" fmla="*/ 255 h 4063"/>
              <a:gd name="connsiteX115" fmla="*/ 3884 w 8663"/>
              <a:gd name="connsiteY115" fmla="*/ 182 h 4063"/>
              <a:gd name="connsiteX116" fmla="*/ 3966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3405 w 8663"/>
              <a:gd name="connsiteY122" fmla="*/ 78 h 4063"/>
              <a:gd name="connsiteX123" fmla="*/ 3405 w 8663"/>
              <a:gd name="connsiteY123" fmla="*/ 37 h 4063"/>
              <a:gd name="connsiteX124" fmla="*/ 3446 w 8663"/>
              <a:gd name="connsiteY124" fmla="*/ 37 h 4063"/>
              <a:gd name="connsiteX125" fmla="*/ 3446 w 8663"/>
              <a:gd name="connsiteY125" fmla="*/ 78 h 4063"/>
              <a:gd name="connsiteX126" fmla="*/ 3405 w 8663"/>
              <a:gd name="connsiteY126" fmla="*/ 78 h 4063"/>
              <a:gd name="connsiteX127" fmla="*/ 3887 w 8663"/>
              <a:gd name="connsiteY127" fmla="*/ 3528 h 4063"/>
              <a:gd name="connsiteX128" fmla="*/ 3887 w 8663"/>
              <a:gd name="connsiteY128" fmla="*/ 3489 h 4063"/>
              <a:gd name="connsiteX129" fmla="*/ 3928 w 8663"/>
              <a:gd name="connsiteY129" fmla="*/ 3489 h 4063"/>
              <a:gd name="connsiteX130" fmla="*/ 3928 w 8663"/>
              <a:gd name="connsiteY130" fmla="*/ 3528 h 4063"/>
              <a:gd name="connsiteX131" fmla="*/ 3887 w 8663"/>
              <a:gd name="connsiteY131" fmla="*/ 3528 h 4063"/>
              <a:gd name="connsiteX132" fmla="*/ 3805 w 8663"/>
              <a:gd name="connsiteY132" fmla="*/ 4042 h 4063"/>
              <a:gd name="connsiteX133" fmla="*/ 3805 w 8663"/>
              <a:gd name="connsiteY133" fmla="*/ 3981 h 4063"/>
              <a:gd name="connsiteX134" fmla="*/ 3884 w 8663"/>
              <a:gd name="connsiteY134" fmla="*/ 3981 h 4063"/>
              <a:gd name="connsiteX135" fmla="*/ 3884 w 8663"/>
              <a:gd name="connsiteY135" fmla="*/ 3904 h 4063"/>
              <a:gd name="connsiteX136" fmla="*/ 3943 w 8663"/>
              <a:gd name="connsiteY136" fmla="*/ 3904 h 4063"/>
              <a:gd name="connsiteX137" fmla="*/ 3943 w 8663"/>
              <a:gd name="connsiteY137" fmla="*/ 4042 h 4063"/>
              <a:gd name="connsiteX138" fmla="*/ 3805 w 8663"/>
              <a:gd name="connsiteY138" fmla="*/ 4042 h 4063"/>
              <a:gd name="connsiteX139" fmla="*/ 3805 w 8663"/>
              <a:gd name="connsiteY139" fmla="*/ 3962 h 4063"/>
              <a:gd name="connsiteX140" fmla="*/ 3805 w 8663"/>
              <a:gd name="connsiteY140" fmla="*/ 3904 h 4063"/>
              <a:gd name="connsiteX141" fmla="*/ 3865 w 8663"/>
              <a:gd name="connsiteY141" fmla="*/ 3904 h 4063"/>
              <a:gd name="connsiteX142" fmla="*/ 3865 w 8663"/>
              <a:gd name="connsiteY142" fmla="*/ 3962 h 4063"/>
              <a:gd name="connsiteX143" fmla="*/ 3805 w 8663"/>
              <a:gd name="connsiteY143" fmla="*/ 3962 h 4063"/>
              <a:gd name="connsiteX144" fmla="*/ 3800 w 8663"/>
              <a:gd name="connsiteY144" fmla="*/ 3787 h 4063"/>
              <a:gd name="connsiteX145" fmla="*/ 3800 w 8663"/>
              <a:gd name="connsiteY145" fmla="*/ 3724 h 4063"/>
              <a:gd name="connsiteX146" fmla="*/ 3865 w 8663"/>
              <a:gd name="connsiteY146" fmla="*/ 3724 h 4063"/>
              <a:gd name="connsiteX147" fmla="*/ 3865 w 8663"/>
              <a:gd name="connsiteY147" fmla="*/ 3787 h 4063"/>
              <a:gd name="connsiteX148" fmla="*/ 3800 w 8663"/>
              <a:gd name="connsiteY148" fmla="*/ 3787 h 4063"/>
              <a:gd name="connsiteX149" fmla="*/ 3865 w 8663"/>
              <a:gd name="connsiteY149" fmla="*/ 3809 h 4063"/>
              <a:gd name="connsiteX150" fmla="*/ 3865 w 8663"/>
              <a:gd name="connsiteY150" fmla="*/ 3880 h 4063"/>
              <a:gd name="connsiteX151" fmla="*/ 3800 w 8663"/>
              <a:gd name="connsiteY151" fmla="*/ 3880 h 4063"/>
              <a:gd name="connsiteX152" fmla="*/ 3800 w 8663"/>
              <a:gd name="connsiteY152" fmla="*/ 3809 h 4063"/>
              <a:gd name="connsiteX153" fmla="*/ 3865 w 8663"/>
              <a:gd name="connsiteY153" fmla="*/ 3809 h 4063"/>
              <a:gd name="connsiteX154" fmla="*/ 3783 w 8663"/>
              <a:gd name="connsiteY154" fmla="*/ 3899 h 4063"/>
              <a:gd name="connsiteX155" fmla="*/ 3783 w 8663"/>
              <a:gd name="connsiteY155" fmla="*/ 3962 h 4063"/>
              <a:gd name="connsiteX156" fmla="*/ 3727 w 8663"/>
              <a:gd name="connsiteY156" fmla="*/ 3962 h 4063"/>
              <a:gd name="connsiteX157" fmla="*/ 3727 w 8663"/>
              <a:gd name="connsiteY157" fmla="*/ 3899 h 4063"/>
              <a:gd name="connsiteX158" fmla="*/ 3783 w 8663"/>
              <a:gd name="connsiteY158" fmla="*/ 3899 h 4063"/>
              <a:gd name="connsiteX159" fmla="*/ 3783 w 8663"/>
              <a:gd name="connsiteY159" fmla="*/ 3809 h 4063"/>
              <a:gd name="connsiteX160" fmla="*/ 3783 w 8663"/>
              <a:gd name="connsiteY160" fmla="*/ 3880 h 4063"/>
              <a:gd name="connsiteX161" fmla="*/ 3727 w 8663"/>
              <a:gd name="connsiteY161" fmla="*/ 3880 h 4063"/>
              <a:gd name="connsiteX162" fmla="*/ 3727 w 8663"/>
              <a:gd name="connsiteY162" fmla="*/ 3809 h 4063"/>
              <a:gd name="connsiteX163" fmla="*/ 3783 w 8663"/>
              <a:gd name="connsiteY163" fmla="*/ 3809 h 4063"/>
              <a:gd name="connsiteX164" fmla="*/ 3405 w 8663"/>
              <a:gd name="connsiteY164" fmla="*/ 4027 h 4063"/>
              <a:gd name="connsiteX165" fmla="*/ 3405 w 8663"/>
              <a:gd name="connsiteY165" fmla="*/ 3986 h 4063"/>
              <a:gd name="connsiteX166" fmla="*/ 3446 w 8663"/>
              <a:gd name="connsiteY166" fmla="*/ 3986 h 4063"/>
              <a:gd name="connsiteX167" fmla="*/ 3446 w 8663"/>
              <a:gd name="connsiteY167" fmla="*/ 4027 h 4063"/>
              <a:gd name="connsiteX168" fmla="*/ 3405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3727 w 8663"/>
              <a:gd name="connsiteY243" fmla="*/ 164 h 4063"/>
              <a:gd name="connsiteX244" fmla="*/ 3727 w 8663"/>
              <a:gd name="connsiteY244" fmla="*/ 102 h 4063"/>
              <a:gd name="connsiteX245" fmla="*/ 3783 w 8663"/>
              <a:gd name="connsiteY245" fmla="*/ 102 h 4063"/>
              <a:gd name="connsiteX246" fmla="*/ 3783 w 8663"/>
              <a:gd name="connsiteY246" fmla="*/ 164 h 4063"/>
              <a:gd name="connsiteX247" fmla="*/ 3727 w 8663"/>
              <a:gd name="connsiteY247" fmla="*/ 164 h 4063"/>
              <a:gd name="connsiteX248" fmla="*/ 3727 w 8663"/>
              <a:gd name="connsiteY248" fmla="*/ 255 h 4063"/>
              <a:gd name="connsiteX249" fmla="*/ 3727 w 8663"/>
              <a:gd name="connsiteY249" fmla="*/ 184 h 4063"/>
              <a:gd name="connsiteX250" fmla="*/ 3783 w 8663"/>
              <a:gd name="connsiteY250" fmla="*/ 184 h 4063"/>
              <a:gd name="connsiteX251" fmla="*/ 3783 w 8663"/>
              <a:gd name="connsiteY251" fmla="*/ 255 h 4063"/>
              <a:gd name="connsiteX252" fmla="*/ 3727 w 8663"/>
              <a:gd name="connsiteY252" fmla="*/ 255 h 4063"/>
              <a:gd name="connsiteX253" fmla="*/ 3865 w 8663"/>
              <a:gd name="connsiteY253" fmla="*/ 596 h 4063"/>
              <a:gd name="connsiteX254" fmla="*/ 3865 w 8663"/>
              <a:gd name="connsiteY254" fmla="*/ 674 h 4063"/>
              <a:gd name="connsiteX255" fmla="*/ 3925 w 8663"/>
              <a:gd name="connsiteY255" fmla="*/ 674 h 4063"/>
              <a:gd name="connsiteX256" fmla="*/ 3925 w 8663"/>
              <a:gd name="connsiteY256" fmla="*/ 3390 h 4063"/>
              <a:gd name="connsiteX257" fmla="*/ 3865 w 8663"/>
              <a:gd name="connsiteY257" fmla="*/ 3390 h 4063"/>
              <a:gd name="connsiteX258" fmla="*/ 3865 w 8663"/>
              <a:gd name="connsiteY258" fmla="*/ 3468 h 4063"/>
              <a:gd name="connsiteX259" fmla="*/ 3813 w 8663"/>
              <a:gd name="connsiteY259" fmla="*/ 3468 h 4063"/>
              <a:gd name="connsiteX260" fmla="*/ 3813 w 8663"/>
              <a:gd name="connsiteY260" fmla="*/ 3619 h 4063"/>
              <a:gd name="connsiteX261" fmla="*/ 3941 w 8663"/>
              <a:gd name="connsiteY261" fmla="*/ 3619 h 4063"/>
              <a:gd name="connsiteX262" fmla="*/ 3941 w 8663"/>
              <a:gd name="connsiteY262" fmla="*/ 3787 h 4063"/>
              <a:gd name="connsiteX263" fmla="*/ 3884 w 8663"/>
              <a:gd name="connsiteY263" fmla="*/ 3787 h 4063"/>
              <a:gd name="connsiteX264" fmla="*/ 3884 w 8663"/>
              <a:gd name="connsiteY264" fmla="*/ 3705 h 4063"/>
              <a:gd name="connsiteX265" fmla="*/ 3783 w 8663"/>
              <a:gd name="connsiteY265" fmla="*/ 3705 h 4063"/>
              <a:gd name="connsiteX266" fmla="*/ 3783 w 8663"/>
              <a:gd name="connsiteY266" fmla="*/ 3787 h 4063"/>
              <a:gd name="connsiteX267" fmla="*/ 3705 w 8663"/>
              <a:gd name="connsiteY267" fmla="*/ 3787 h 4063"/>
              <a:gd name="connsiteX268" fmla="*/ 3705 w 8663"/>
              <a:gd name="connsiteY268" fmla="*/ 3880 h 4063"/>
              <a:gd name="connsiteX269" fmla="*/ 3613 w 8663"/>
              <a:gd name="connsiteY269" fmla="*/ 3880 h 4063"/>
              <a:gd name="connsiteX270" fmla="*/ 3613 w 8663"/>
              <a:gd name="connsiteY270" fmla="*/ 3981 h 4063"/>
              <a:gd name="connsiteX271" fmla="*/ 3705 w 8663"/>
              <a:gd name="connsiteY271" fmla="*/ 3981 h 4063"/>
              <a:gd name="connsiteX272" fmla="*/ 3705 w 8663"/>
              <a:gd name="connsiteY272" fmla="*/ 4040 h 4063"/>
              <a:gd name="connsiteX273" fmla="*/ 3537 w 8663"/>
              <a:gd name="connsiteY273" fmla="*/ 4040 h 4063"/>
              <a:gd name="connsiteX274" fmla="*/ 3537 w 8663"/>
              <a:gd name="connsiteY274" fmla="*/ 3912 h 4063"/>
              <a:gd name="connsiteX275" fmla="*/ 3384 w 8663"/>
              <a:gd name="connsiteY275" fmla="*/ 3912 h 4063"/>
              <a:gd name="connsiteX276" fmla="*/ 3384 w 8663"/>
              <a:gd name="connsiteY276" fmla="*/ 3964 h 4063"/>
              <a:gd name="connsiteX277" fmla="*/ 3308 w 8663"/>
              <a:gd name="connsiteY277" fmla="*/ 3964 h 4063"/>
              <a:gd name="connsiteX278" fmla="*/ 3308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3308 w 8663"/>
              <a:gd name="connsiteY325" fmla="*/ 39 h 4063"/>
              <a:gd name="connsiteX326" fmla="*/ 3308 w 8663"/>
              <a:gd name="connsiteY326" fmla="*/ 100 h 4063"/>
              <a:gd name="connsiteX327" fmla="*/ 3384 w 8663"/>
              <a:gd name="connsiteY327" fmla="*/ 100 h 4063"/>
              <a:gd name="connsiteX328" fmla="*/ 3384 w 8663"/>
              <a:gd name="connsiteY328" fmla="*/ 151 h 4063"/>
              <a:gd name="connsiteX329" fmla="*/ 3537 w 8663"/>
              <a:gd name="connsiteY329" fmla="*/ 151 h 4063"/>
              <a:gd name="connsiteX330" fmla="*/ 3537 w 8663"/>
              <a:gd name="connsiteY330" fmla="*/ 24 h 4063"/>
              <a:gd name="connsiteX331" fmla="*/ 3705 w 8663"/>
              <a:gd name="connsiteY331" fmla="*/ 24 h 4063"/>
              <a:gd name="connsiteX332" fmla="*/ 3705 w 8663"/>
              <a:gd name="connsiteY332" fmla="*/ 82 h 4063"/>
              <a:gd name="connsiteX333" fmla="*/ 3613 w 8663"/>
              <a:gd name="connsiteY333" fmla="*/ 82 h 4063"/>
              <a:gd name="connsiteX334" fmla="*/ 3613 w 8663"/>
              <a:gd name="connsiteY334" fmla="*/ 184 h 4063"/>
              <a:gd name="connsiteX335" fmla="*/ 3705 w 8663"/>
              <a:gd name="connsiteY335" fmla="*/ 184 h 4063"/>
              <a:gd name="connsiteX336" fmla="*/ 3705 w 8663"/>
              <a:gd name="connsiteY336" fmla="*/ 277 h 4063"/>
              <a:gd name="connsiteX337" fmla="*/ 3783 w 8663"/>
              <a:gd name="connsiteY337" fmla="*/ 277 h 4063"/>
              <a:gd name="connsiteX338" fmla="*/ 3783 w 8663"/>
              <a:gd name="connsiteY338" fmla="*/ 359 h 4063"/>
              <a:gd name="connsiteX339" fmla="*/ 3884 w 8663"/>
              <a:gd name="connsiteY339" fmla="*/ 359 h 4063"/>
              <a:gd name="connsiteX340" fmla="*/ 3884 w 8663"/>
              <a:gd name="connsiteY340" fmla="*/ 277 h 4063"/>
              <a:gd name="connsiteX341" fmla="*/ 3941 w 8663"/>
              <a:gd name="connsiteY341" fmla="*/ 277 h 4063"/>
              <a:gd name="connsiteX342" fmla="*/ 3941 w 8663"/>
              <a:gd name="connsiteY342" fmla="*/ 445 h 4063"/>
              <a:gd name="connsiteX343" fmla="*/ 3813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8646 w 8663"/>
              <a:gd name="connsiteY98" fmla="*/ 3550 h 4063"/>
              <a:gd name="connsiteX99" fmla="*/ 8646 w 8663"/>
              <a:gd name="connsiteY99" fmla="*/ 3468 h 4063"/>
              <a:gd name="connsiteX100" fmla="*/ 8584 w 8663"/>
              <a:gd name="connsiteY100" fmla="*/ 3468 h 4063"/>
              <a:gd name="connsiteX101" fmla="*/ 8584 w 8663"/>
              <a:gd name="connsiteY101" fmla="*/ 3411 h 4063"/>
              <a:gd name="connsiteX102" fmla="*/ 8644 w 8663"/>
              <a:gd name="connsiteY102" fmla="*/ 3411 h 4063"/>
              <a:gd name="connsiteX103" fmla="*/ 8644 w 8663"/>
              <a:gd name="connsiteY103" fmla="*/ 652 h 4063"/>
              <a:gd name="connsiteX104" fmla="*/ 8584 w 8663"/>
              <a:gd name="connsiteY104" fmla="*/ 652 h 4063"/>
              <a:gd name="connsiteX105" fmla="*/ 8584 w 8663"/>
              <a:gd name="connsiteY105" fmla="*/ 596 h 4063"/>
              <a:gd name="connsiteX106" fmla="*/ 8646 w 8663"/>
              <a:gd name="connsiteY106" fmla="*/ 596 h 4063"/>
              <a:gd name="connsiteX107" fmla="*/ 8646 w 8663"/>
              <a:gd name="connsiteY107" fmla="*/ 514 h 4063"/>
              <a:gd name="connsiteX108" fmla="*/ 8562 w 8663"/>
              <a:gd name="connsiteY108" fmla="*/ 514 h 4063"/>
              <a:gd name="connsiteX109" fmla="*/ 8562 w 8663"/>
              <a:gd name="connsiteY109" fmla="*/ 575 h 4063"/>
              <a:gd name="connsiteX110" fmla="*/ 8532 w 8663"/>
              <a:gd name="connsiteY110" fmla="*/ 575 h 4063"/>
              <a:gd name="connsiteX111" fmla="*/ 8532 w 8663"/>
              <a:gd name="connsiteY111" fmla="*/ 467 h 4063"/>
              <a:gd name="connsiteX112" fmla="*/ 8661 w 8663"/>
              <a:gd name="connsiteY112" fmla="*/ 467 h 4063"/>
              <a:gd name="connsiteX113" fmla="*/ 3964 w 8663"/>
              <a:gd name="connsiteY113" fmla="*/ 255 h 4063"/>
              <a:gd name="connsiteX114" fmla="*/ 3884 w 8663"/>
              <a:gd name="connsiteY114" fmla="*/ 255 h 4063"/>
              <a:gd name="connsiteX115" fmla="*/ 3884 w 8663"/>
              <a:gd name="connsiteY115" fmla="*/ 182 h 4063"/>
              <a:gd name="connsiteX116" fmla="*/ 3966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3405 w 8663"/>
              <a:gd name="connsiteY122" fmla="*/ 78 h 4063"/>
              <a:gd name="connsiteX123" fmla="*/ 3405 w 8663"/>
              <a:gd name="connsiteY123" fmla="*/ 37 h 4063"/>
              <a:gd name="connsiteX124" fmla="*/ 3446 w 8663"/>
              <a:gd name="connsiteY124" fmla="*/ 37 h 4063"/>
              <a:gd name="connsiteX125" fmla="*/ 3446 w 8663"/>
              <a:gd name="connsiteY125" fmla="*/ 78 h 4063"/>
              <a:gd name="connsiteX126" fmla="*/ 3405 w 8663"/>
              <a:gd name="connsiteY126" fmla="*/ 78 h 4063"/>
              <a:gd name="connsiteX127" fmla="*/ 3887 w 8663"/>
              <a:gd name="connsiteY127" fmla="*/ 3528 h 4063"/>
              <a:gd name="connsiteX128" fmla="*/ 3887 w 8663"/>
              <a:gd name="connsiteY128" fmla="*/ 3489 h 4063"/>
              <a:gd name="connsiteX129" fmla="*/ 3928 w 8663"/>
              <a:gd name="connsiteY129" fmla="*/ 3489 h 4063"/>
              <a:gd name="connsiteX130" fmla="*/ 3928 w 8663"/>
              <a:gd name="connsiteY130" fmla="*/ 3528 h 4063"/>
              <a:gd name="connsiteX131" fmla="*/ 3887 w 8663"/>
              <a:gd name="connsiteY131" fmla="*/ 3528 h 4063"/>
              <a:gd name="connsiteX132" fmla="*/ 3805 w 8663"/>
              <a:gd name="connsiteY132" fmla="*/ 4042 h 4063"/>
              <a:gd name="connsiteX133" fmla="*/ 3805 w 8663"/>
              <a:gd name="connsiteY133" fmla="*/ 3981 h 4063"/>
              <a:gd name="connsiteX134" fmla="*/ 3884 w 8663"/>
              <a:gd name="connsiteY134" fmla="*/ 3981 h 4063"/>
              <a:gd name="connsiteX135" fmla="*/ 3884 w 8663"/>
              <a:gd name="connsiteY135" fmla="*/ 3904 h 4063"/>
              <a:gd name="connsiteX136" fmla="*/ 3943 w 8663"/>
              <a:gd name="connsiteY136" fmla="*/ 3904 h 4063"/>
              <a:gd name="connsiteX137" fmla="*/ 3943 w 8663"/>
              <a:gd name="connsiteY137" fmla="*/ 4042 h 4063"/>
              <a:gd name="connsiteX138" fmla="*/ 3805 w 8663"/>
              <a:gd name="connsiteY138" fmla="*/ 4042 h 4063"/>
              <a:gd name="connsiteX139" fmla="*/ 3805 w 8663"/>
              <a:gd name="connsiteY139" fmla="*/ 3962 h 4063"/>
              <a:gd name="connsiteX140" fmla="*/ 3805 w 8663"/>
              <a:gd name="connsiteY140" fmla="*/ 3904 h 4063"/>
              <a:gd name="connsiteX141" fmla="*/ 3865 w 8663"/>
              <a:gd name="connsiteY141" fmla="*/ 3904 h 4063"/>
              <a:gd name="connsiteX142" fmla="*/ 3865 w 8663"/>
              <a:gd name="connsiteY142" fmla="*/ 3962 h 4063"/>
              <a:gd name="connsiteX143" fmla="*/ 3805 w 8663"/>
              <a:gd name="connsiteY143" fmla="*/ 3962 h 4063"/>
              <a:gd name="connsiteX144" fmla="*/ 3800 w 8663"/>
              <a:gd name="connsiteY144" fmla="*/ 3787 h 4063"/>
              <a:gd name="connsiteX145" fmla="*/ 3800 w 8663"/>
              <a:gd name="connsiteY145" fmla="*/ 3724 h 4063"/>
              <a:gd name="connsiteX146" fmla="*/ 3865 w 8663"/>
              <a:gd name="connsiteY146" fmla="*/ 3724 h 4063"/>
              <a:gd name="connsiteX147" fmla="*/ 3865 w 8663"/>
              <a:gd name="connsiteY147" fmla="*/ 3787 h 4063"/>
              <a:gd name="connsiteX148" fmla="*/ 3800 w 8663"/>
              <a:gd name="connsiteY148" fmla="*/ 3787 h 4063"/>
              <a:gd name="connsiteX149" fmla="*/ 3865 w 8663"/>
              <a:gd name="connsiteY149" fmla="*/ 3809 h 4063"/>
              <a:gd name="connsiteX150" fmla="*/ 3865 w 8663"/>
              <a:gd name="connsiteY150" fmla="*/ 3880 h 4063"/>
              <a:gd name="connsiteX151" fmla="*/ 3800 w 8663"/>
              <a:gd name="connsiteY151" fmla="*/ 3880 h 4063"/>
              <a:gd name="connsiteX152" fmla="*/ 3800 w 8663"/>
              <a:gd name="connsiteY152" fmla="*/ 3809 h 4063"/>
              <a:gd name="connsiteX153" fmla="*/ 3865 w 8663"/>
              <a:gd name="connsiteY153" fmla="*/ 3809 h 4063"/>
              <a:gd name="connsiteX154" fmla="*/ 3783 w 8663"/>
              <a:gd name="connsiteY154" fmla="*/ 3899 h 4063"/>
              <a:gd name="connsiteX155" fmla="*/ 3783 w 8663"/>
              <a:gd name="connsiteY155" fmla="*/ 3962 h 4063"/>
              <a:gd name="connsiteX156" fmla="*/ 3727 w 8663"/>
              <a:gd name="connsiteY156" fmla="*/ 3962 h 4063"/>
              <a:gd name="connsiteX157" fmla="*/ 3727 w 8663"/>
              <a:gd name="connsiteY157" fmla="*/ 3899 h 4063"/>
              <a:gd name="connsiteX158" fmla="*/ 3783 w 8663"/>
              <a:gd name="connsiteY158" fmla="*/ 3899 h 4063"/>
              <a:gd name="connsiteX159" fmla="*/ 3783 w 8663"/>
              <a:gd name="connsiteY159" fmla="*/ 3809 h 4063"/>
              <a:gd name="connsiteX160" fmla="*/ 3783 w 8663"/>
              <a:gd name="connsiteY160" fmla="*/ 3880 h 4063"/>
              <a:gd name="connsiteX161" fmla="*/ 3727 w 8663"/>
              <a:gd name="connsiteY161" fmla="*/ 3880 h 4063"/>
              <a:gd name="connsiteX162" fmla="*/ 3727 w 8663"/>
              <a:gd name="connsiteY162" fmla="*/ 3809 h 4063"/>
              <a:gd name="connsiteX163" fmla="*/ 3783 w 8663"/>
              <a:gd name="connsiteY163" fmla="*/ 3809 h 4063"/>
              <a:gd name="connsiteX164" fmla="*/ 3405 w 8663"/>
              <a:gd name="connsiteY164" fmla="*/ 4027 h 4063"/>
              <a:gd name="connsiteX165" fmla="*/ 3405 w 8663"/>
              <a:gd name="connsiteY165" fmla="*/ 3986 h 4063"/>
              <a:gd name="connsiteX166" fmla="*/ 3446 w 8663"/>
              <a:gd name="connsiteY166" fmla="*/ 3986 h 4063"/>
              <a:gd name="connsiteX167" fmla="*/ 3446 w 8663"/>
              <a:gd name="connsiteY167" fmla="*/ 4027 h 4063"/>
              <a:gd name="connsiteX168" fmla="*/ 3405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3727 w 8663"/>
              <a:gd name="connsiteY243" fmla="*/ 164 h 4063"/>
              <a:gd name="connsiteX244" fmla="*/ 3727 w 8663"/>
              <a:gd name="connsiteY244" fmla="*/ 102 h 4063"/>
              <a:gd name="connsiteX245" fmla="*/ 3783 w 8663"/>
              <a:gd name="connsiteY245" fmla="*/ 102 h 4063"/>
              <a:gd name="connsiteX246" fmla="*/ 3783 w 8663"/>
              <a:gd name="connsiteY246" fmla="*/ 164 h 4063"/>
              <a:gd name="connsiteX247" fmla="*/ 3727 w 8663"/>
              <a:gd name="connsiteY247" fmla="*/ 164 h 4063"/>
              <a:gd name="connsiteX248" fmla="*/ 3727 w 8663"/>
              <a:gd name="connsiteY248" fmla="*/ 255 h 4063"/>
              <a:gd name="connsiteX249" fmla="*/ 3727 w 8663"/>
              <a:gd name="connsiteY249" fmla="*/ 184 h 4063"/>
              <a:gd name="connsiteX250" fmla="*/ 3783 w 8663"/>
              <a:gd name="connsiteY250" fmla="*/ 184 h 4063"/>
              <a:gd name="connsiteX251" fmla="*/ 3783 w 8663"/>
              <a:gd name="connsiteY251" fmla="*/ 255 h 4063"/>
              <a:gd name="connsiteX252" fmla="*/ 3727 w 8663"/>
              <a:gd name="connsiteY252" fmla="*/ 255 h 4063"/>
              <a:gd name="connsiteX253" fmla="*/ 3865 w 8663"/>
              <a:gd name="connsiteY253" fmla="*/ 596 h 4063"/>
              <a:gd name="connsiteX254" fmla="*/ 3865 w 8663"/>
              <a:gd name="connsiteY254" fmla="*/ 674 h 4063"/>
              <a:gd name="connsiteX255" fmla="*/ 3925 w 8663"/>
              <a:gd name="connsiteY255" fmla="*/ 674 h 4063"/>
              <a:gd name="connsiteX256" fmla="*/ 3925 w 8663"/>
              <a:gd name="connsiteY256" fmla="*/ 3390 h 4063"/>
              <a:gd name="connsiteX257" fmla="*/ 3865 w 8663"/>
              <a:gd name="connsiteY257" fmla="*/ 3390 h 4063"/>
              <a:gd name="connsiteX258" fmla="*/ 3865 w 8663"/>
              <a:gd name="connsiteY258" fmla="*/ 3468 h 4063"/>
              <a:gd name="connsiteX259" fmla="*/ 3813 w 8663"/>
              <a:gd name="connsiteY259" fmla="*/ 3468 h 4063"/>
              <a:gd name="connsiteX260" fmla="*/ 3813 w 8663"/>
              <a:gd name="connsiteY260" fmla="*/ 3619 h 4063"/>
              <a:gd name="connsiteX261" fmla="*/ 3941 w 8663"/>
              <a:gd name="connsiteY261" fmla="*/ 3619 h 4063"/>
              <a:gd name="connsiteX262" fmla="*/ 3941 w 8663"/>
              <a:gd name="connsiteY262" fmla="*/ 3787 h 4063"/>
              <a:gd name="connsiteX263" fmla="*/ 3884 w 8663"/>
              <a:gd name="connsiteY263" fmla="*/ 3787 h 4063"/>
              <a:gd name="connsiteX264" fmla="*/ 3884 w 8663"/>
              <a:gd name="connsiteY264" fmla="*/ 3705 h 4063"/>
              <a:gd name="connsiteX265" fmla="*/ 3783 w 8663"/>
              <a:gd name="connsiteY265" fmla="*/ 3705 h 4063"/>
              <a:gd name="connsiteX266" fmla="*/ 3783 w 8663"/>
              <a:gd name="connsiteY266" fmla="*/ 3787 h 4063"/>
              <a:gd name="connsiteX267" fmla="*/ 3705 w 8663"/>
              <a:gd name="connsiteY267" fmla="*/ 3787 h 4063"/>
              <a:gd name="connsiteX268" fmla="*/ 3705 w 8663"/>
              <a:gd name="connsiteY268" fmla="*/ 3880 h 4063"/>
              <a:gd name="connsiteX269" fmla="*/ 3613 w 8663"/>
              <a:gd name="connsiteY269" fmla="*/ 3880 h 4063"/>
              <a:gd name="connsiteX270" fmla="*/ 3613 w 8663"/>
              <a:gd name="connsiteY270" fmla="*/ 3981 h 4063"/>
              <a:gd name="connsiteX271" fmla="*/ 3705 w 8663"/>
              <a:gd name="connsiteY271" fmla="*/ 3981 h 4063"/>
              <a:gd name="connsiteX272" fmla="*/ 3705 w 8663"/>
              <a:gd name="connsiteY272" fmla="*/ 4040 h 4063"/>
              <a:gd name="connsiteX273" fmla="*/ 3537 w 8663"/>
              <a:gd name="connsiteY273" fmla="*/ 4040 h 4063"/>
              <a:gd name="connsiteX274" fmla="*/ 3537 w 8663"/>
              <a:gd name="connsiteY274" fmla="*/ 3912 h 4063"/>
              <a:gd name="connsiteX275" fmla="*/ 3384 w 8663"/>
              <a:gd name="connsiteY275" fmla="*/ 3912 h 4063"/>
              <a:gd name="connsiteX276" fmla="*/ 3384 w 8663"/>
              <a:gd name="connsiteY276" fmla="*/ 3964 h 4063"/>
              <a:gd name="connsiteX277" fmla="*/ 3308 w 8663"/>
              <a:gd name="connsiteY277" fmla="*/ 3964 h 4063"/>
              <a:gd name="connsiteX278" fmla="*/ 3308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3308 w 8663"/>
              <a:gd name="connsiteY325" fmla="*/ 39 h 4063"/>
              <a:gd name="connsiteX326" fmla="*/ 3308 w 8663"/>
              <a:gd name="connsiteY326" fmla="*/ 100 h 4063"/>
              <a:gd name="connsiteX327" fmla="*/ 3384 w 8663"/>
              <a:gd name="connsiteY327" fmla="*/ 100 h 4063"/>
              <a:gd name="connsiteX328" fmla="*/ 3384 w 8663"/>
              <a:gd name="connsiteY328" fmla="*/ 151 h 4063"/>
              <a:gd name="connsiteX329" fmla="*/ 3537 w 8663"/>
              <a:gd name="connsiteY329" fmla="*/ 151 h 4063"/>
              <a:gd name="connsiteX330" fmla="*/ 3537 w 8663"/>
              <a:gd name="connsiteY330" fmla="*/ 24 h 4063"/>
              <a:gd name="connsiteX331" fmla="*/ 3705 w 8663"/>
              <a:gd name="connsiteY331" fmla="*/ 24 h 4063"/>
              <a:gd name="connsiteX332" fmla="*/ 3705 w 8663"/>
              <a:gd name="connsiteY332" fmla="*/ 82 h 4063"/>
              <a:gd name="connsiteX333" fmla="*/ 3613 w 8663"/>
              <a:gd name="connsiteY333" fmla="*/ 82 h 4063"/>
              <a:gd name="connsiteX334" fmla="*/ 3613 w 8663"/>
              <a:gd name="connsiteY334" fmla="*/ 184 h 4063"/>
              <a:gd name="connsiteX335" fmla="*/ 3705 w 8663"/>
              <a:gd name="connsiteY335" fmla="*/ 184 h 4063"/>
              <a:gd name="connsiteX336" fmla="*/ 3705 w 8663"/>
              <a:gd name="connsiteY336" fmla="*/ 277 h 4063"/>
              <a:gd name="connsiteX337" fmla="*/ 3783 w 8663"/>
              <a:gd name="connsiteY337" fmla="*/ 277 h 4063"/>
              <a:gd name="connsiteX338" fmla="*/ 3783 w 8663"/>
              <a:gd name="connsiteY338" fmla="*/ 359 h 4063"/>
              <a:gd name="connsiteX339" fmla="*/ 3884 w 8663"/>
              <a:gd name="connsiteY339" fmla="*/ 359 h 4063"/>
              <a:gd name="connsiteX340" fmla="*/ 3884 w 8663"/>
              <a:gd name="connsiteY340" fmla="*/ 277 h 4063"/>
              <a:gd name="connsiteX341" fmla="*/ 3941 w 8663"/>
              <a:gd name="connsiteY341" fmla="*/ 277 h 4063"/>
              <a:gd name="connsiteX342" fmla="*/ 3941 w 8663"/>
              <a:gd name="connsiteY342" fmla="*/ 445 h 4063"/>
              <a:gd name="connsiteX343" fmla="*/ 3813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8646 w 8663"/>
              <a:gd name="connsiteY98" fmla="*/ 3550 h 4063"/>
              <a:gd name="connsiteX99" fmla="*/ 8646 w 8663"/>
              <a:gd name="connsiteY99" fmla="*/ 3468 h 4063"/>
              <a:gd name="connsiteX100" fmla="*/ 8584 w 8663"/>
              <a:gd name="connsiteY100" fmla="*/ 3468 h 4063"/>
              <a:gd name="connsiteX101" fmla="*/ 8584 w 8663"/>
              <a:gd name="connsiteY101" fmla="*/ 3411 h 4063"/>
              <a:gd name="connsiteX102" fmla="*/ 8644 w 8663"/>
              <a:gd name="connsiteY102" fmla="*/ 3411 h 4063"/>
              <a:gd name="connsiteX103" fmla="*/ 8644 w 8663"/>
              <a:gd name="connsiteY103" fmla="*/ 652 h 4063"/>
              <a:gd name="connsiteX104" fmla="*/ 8584 w 8663"/>
              <a:gd name="connsiteY104" fmla="*/ 652 h 4063"/>
              <a:gd name="connsiteX105" fmla="*/ 8584 w 8663"/>
              <a:gd name="connsiteY105" fmla="*/ 596 h 4063"/>
              <a:gd name="connsiteX106" fmla="*/ 8646 w 8663"/>
              <a:gd name="connsiteY106" fmla="*/ 596 h 4063"/>
              <a:gd name="connsiteX107" fmla="*/ 8646 w 8663"/>
              <a:gd name="connsiteY107" fmla="*/ 514 h 4063"/>
              <a:gd name="connsiteX108" fmla="*/ 8562 w 8663"/>
              <a:gd name="connsiteY108" fmla="*/ 514 h 4063"/>
              <a:gd name="connsiteX109" fmla="*/ 8562 w 8663"/>
              <a:gd name="connsiteY109" fmla="*/ 575 h 4063"/>
              <a:gd name="connsiteX110" fmla="*/ 8532 w 8663"/>
              <a:gd name="connsiteY110" fmla="*/ 575 h 4063"/>
              <a:gd name="connsiteX111" fmla="*/ 8532 w 8663"/>
              <a:gd name="connsiteY111" fmla="*/ 467 h 4063"/>
              <a:gd name="connsiteX112" fmla="*/ 8661 w 8663"/>
              <a:gd name="connsiteY112" fmla="*/ 467 h 4063"/>
              <a:gd name="connsiteX113" fmla="*/ 8661 w 8663"/>
              <a:gd name="connsiteY113" fmla="*/ 255 h 4063"/>
              <a:gd name="connsiteX114" fmla="*/ 3884 w 8663"/>
              <a:gd name="connsiteY114" fmla="*/ 255 h 4063"/>
              <a:gd name="connsiteX115" fmla="*/ 3884 w 8663"/>
              <a:gd name="connsiteY115" fmla="*/ 182 h 4063"/>
              <a:gd name="connsiteX116" fmla="*/ 3966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3405 w 8663"/>
              <a:gd name="connsiteY122" fmla="*/ 78 h 4063"/>
              <a:gd name="connsiteX123" fmla="*/ 3405 w 8663"/>
              <a:gd name="connsiteY123" fmla="*/ 37 h 4063"/>
              <a:gd name="connsiteX124" fmla="*/ 3446 w 8663"/>
              <a:gd name="connsiteY124" fmla="*/ 37 h 4063"/>
              <a:gd name="connsiteX125" fmla="*/ 3446 w 8663"/>
              <a:gd name="connsiteY125" fmla="*/ 78 h 4063"/>
              <a:gd name="connsiteX126" fmla="*/ 3405 w 8663"/>
              <a:gd name="connsiteY126" fmla="*/ 78 h 4063"/>
              <a:gd name="connsiteX127" fmla="*/ 3887 w 8663"/>
              <a:gd name="connsiteY127" fmla="*/ 3528 h 4063"/>
              <a:gd name="connsiteX128" fmla="*/ 3887 w 8663"/>
              <a:gd name="connsiteY128" fmla="*/ 3489 h 4063"/>
              <a:gd name="connsiteX129" fmla="*/ 3928 w 8663"/>
              <a:gd name="connsiteY129" fmla="*/ 3489 h 4063"/>
              <a:gd name="connsiteX130" fmla="*/ 3928 w 8663"/>
              <a:gd name="connsiteY130" fmla="*/ 3528 h 4063"/>
              <a:gd name="connsiteX131" fmla="*/ 3887 w 8663"/>
              <a:gd name="connsiteY131" fmla="*/ 3528 h 4063"/>
              <a:gd name="connsiteX132" fmla="*/ 3805 w 8663"/>
              <a:gd name="connsiteY132" fmla="*/ 4042 h 4063"/>
              <a:gd name="connsiteX133" fmla="*/ 3805 w 8663"/>
              <a:gd name="connsiteY133" fmla="*/ 3981 h 4063"/>
              <a:gd name="connsiteX134" fmla="*/ 3884 w 8663"/>
              <a:gd name="connsiteY134" fmla="*/ 3981 h 4063"/>
              <a:gd name="connsiteX135" fmla="*/ 3884 w 8663"/>
              <a:gd name="connsiteY135" fmla="*/ 3904 h 4063"/>
              <a:gd name="connsiteX136" fmla="*/ 3943 w 8663"/>
              <a:gd name="connsiteY136" fmla="*/ 3904 h 4063"/>
              <a:gd name="connsiteX137" fmla="*/ 3943 w 8663"/>
              <a:gd name="connsiteY137" fmla="*/ 4042 h 4063"/>
              <a:gd name="connsiteX138" fmla="*/ 3805 w 8663"/>
              <a:gd name="connsiteY138" fmla="*/ 4042 h 4063"/>
              <a:gd name="connsiteX139" fmla="*/ 3805 w 8663"/>
              <a:gd name="connsiteY139" fmla="*/ 3962 h 4063"/>
              <a:gd name="connsiteX140" fmla="*/ 3805 w 8663"/>
              <a:gd name="connsiteY140" fmla="*/ 3904 h 4063"/>
              <a:gd name="connsiteX141" fmla="*/ 3865 w 8663"/>
              <a:gd name="connsiteY141" fmla="*/ 3904 h 4063"/>
              <a:gd name="connsiteX142" fmla="*/ 3865 w 8663"/>
              <a:gd name="connsiteY142" fmla="*/ 3962 h 4063"/>
              <a:gd name="connsiteX143" fmla="*/ 3805 w 8663"/>
              <a:gd name="connsiteY143" fmla="*/ 3962 h 4063"/>
              <a:gd name="connsiteX144" fmla="*/ 3800 w 8663"/>
              <a:gd name="connsiteY144" fmla="*/ 3787 h 4063"/>
              <a:gd name="connsiteX145" fmla="*/ 3800 w 8663"/>
              <a:gd name="connsiteY145" fmla="*/ 3724 h 4063"/>
              <a:gd name="connsiteX146" fmla="*/ 3865 w 8663"/>
              <a:gd name="connsiteY146" fmla="*/ 3724 h 4063"/>
              <a:gd name="connsiteX147" fmla="*/ 3865 w 8663"/>
              <a:gd name="connsiteY147" fmla="*/ 3787 h 4063"/>
              <a:gd name="connsiteX148" fmla="*/ 3800 w 8663"/>
              <a:gd name="connsiteY148" fmla="*/ 3787 h 4063"/>
              <a:gd name="connsiteX149" fmla="*/ 3865 w 8663"/>
              <a:gd name="connsiteY149" fmla="*/ 3809 h 4063"/>
              <a:gd name="connsiteX150" fmla="*/ 3865 w 8663"/>
              <a:gd name="connsiteY150" fmla="*/ 3880 h 4063"/>
              <a:gd name="connsiteX151" fmla="*/ 3800 w 8663"/>
              <a:gd name="connsiteY151" fmla="*/ 3880 h 4063"/>
              <a:gd name="connsiteX152" fmla="*/ 3800 w 8663"/>
              <a:gd name="connsiteY152" fmla="*/ 3809 h 4063"/>
              <a:gd name="connsiteX153" fmla="*/ 3865 w 8663"/>
              <a:gd name="connsiteY153" fmla="*/ 3809 h 4063"/>
              <a:gd name="connsiteX154" fmla="*/ 3783 w 8663"/>
              <a:gd name="connsiteY154" fmla="*/ 3899 h 4063"/>
              <a:gd name="connsiteX155" fmla="*/ 3783 w 8663"/>
              <a:gd name="connsiteY155" fmla="*/ 3962 h 4063"/>
              <a:gd name="connsiteX156" fmla="*/ 3727 w 8663"/>
              <a:gd name="connsiteY156" fmla="*/ 3962 h 4063"/>
              <a:gd name="connsiteX157" fmla="*/ 3727 w 8663"/>
              <a:gd name="connsiteY157" fmla="*/ 3899 h 4063"/>
              <a:gd name="connsiteX158" fmla="*/ 3783 w 8663"/>
              <a:gd name="connsiteY158" fmla="*/ 3899 h 4063"/>
              <a:gd name="connsiteX159" fmla="*/ 3783 w 8663"/>
              <a:gd name="connsiteY159" fmla="*/ 3809 h 4063"/>
              <a:gd name="connsiteX160" fmla="*/ 3783 w 8663"/>
              <a:gd name="connsiteY160" fmla="*/ 3880 h 4063"/>
              <a:gd name="connsiteX161" fmla="*/ 3727 w 8663"/>
              <a:gd name="connsiteY161" fmla="*/ 3880 h 4063"/>
              <a:gd name="connsiteX162" fmla="*/ 3727 w 8663"/>
              <a:gd name="connsiteY162" fmla="*/ 3809 h 4063"/>
              <a:gd name="connsiteX163" fmla="*/ 3783 w 8663"/>
              <a:gd name="connsiteY163" fmla="*/ 3809 h 4063"/>
              <a:gd name="connsiteX164" fmla="*/ 3405 w 8663"/>
              <a:gd name="connsiteY164" fmla="*/ 4027 h 4063"/>
              <a:gd name="connsiteX165" fmla="*/ 3405 w 8663"/>
              <a:gd name="connsiteY165" fmla="*/ 3986 h 4063"/>
              <a:gd name="connsiteX166" fmla="*/ 3446 w 8663"/>
              <a:gd name="connsiteY166" fmla="*/ 3986 h 4063"/>
              <a:gd name="connsiteX167" fmla="*/ 3446 w 8663"/>
              <a:gd name="connsiteY167" fmla="*/ 4027 h 4063"/>
              <a:gd name="connsiteX168" fmla="*/ 3405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3727 w 8663"/>
              <a:gd name="connsiteY243" fmla="*/ 164 h 4063"/>
              <a:gd name="connsiteX244" fmla="*/ 3727 w 8663"/>
              <a:gd name="connsiteY244" fmla="*/ 102 h 4063"/>
              <a:gd name="connsiteX245" fmla="*/ 3783 w 8663"/>
              <a:gd name="connsiteY245" fmla="*/ 102 h 4063"/>
              <a:gd name="connsiteX246" fmla="*/ 3783 w 8663"/>
              <a:gd name="connsiteY246" fmla="*/ 164 h 4063"/>
              <a:gd name="connsiteX247" fmla="*/ 3727 w 8663"/>
              <a:gd name="connsiteY247" fmla="*/ 164 h 4063"/>
              <a:gd name="connsiteX248" fmla="*/ 3727 w 8663"/>
              <a:gd name="connsiteY248" fmla="*/ 255 h 4063"/>
              <a:gd name="connsiteX249" fmla="*/ 3727 w 8663"/>
              <a:gd name="connsiteY249" fmla="*/ 184 h 4063"/>
              <a:gd name="connsiteX250" fmla="*/ 3783 w 8663"/>
              <a:gd name="connsiteY250" fmla="*/ 184 h 4063"/>
              <a:gd name="connsiteX251" fmla="*/ 3783 w 8663"/>
              <a:gd name="connsiteY251" fmla="*/ 255 h 4063"/>
              <a:gd name="connsiteX252" fmla="*/ 3727 w 8663"/>
              <a:gd name="connsiteY252" fmla="*/ 255 h 4063"/>
              <a:gd name="connsiteX253" fmla="*/ 3865 w 8663"/>
              <a:gd name="connsiteY253" fmla="*/ 596 h 4063"/>
              <a:gd name="connsiteX254" fmla="*/ 3865 w 8663"/>
              <a:gd name="connsiteY254" fmla="*/ 674 h 4063"/>
              <a:gd name="connsiteX255" fmla="*/ 3925 w 8663"/>
              <a:gd name="connsiteY255" fmla="*/ 674 h 4063"/>
              <a:gd name="connsiteX256" fmla="*/ 3925 w 8663"/>
              <a:gd name="connsiteY256" fmla="*/ 3390 h 4063"/>
              <a:gd name="connsiteX257" fmla="*/ 3865 w 8663"/>
              <a:gd name="connsiteY257" fmla="*/ 3390 h 4063"/>
              <a:gd name="connsiteX258" fmla="*/ 3865 w 8663"/>
              <a:gd name="connsiteY258" fmla="*/ 3468 h 4063"/>
              <a:gd name="connsiteX259" fmla="*/ 3813 w 8663"/>
              <a:gd name="connsiteY259" fmla="*/ 3468 h 4063"/>
              <a:gd name="connsiteX260" fmla="*/ 3813 w 8663"/>
              <a:gd name="connsiteY260" fmla="*/ 3619 h 4063"/>
              <a:gd name="connsiteX261" fmla="*/ 3941 w 8663"/>
              <a:gd name="connsiteY261" fmla="*/ 3619 h 4063"/>
              <a:gd name="connsiteX262" fmla="*/ 3941 w 8663"/>
              <a:gd name="connsiteY262" fmla="*/ 3787 h 4063"/>
              <a:gd name="connsiteX263" fmla="*/ 3884 w 8663"/>
              <a:gd name="connsiteY263" fmla="*/ 3787 h 4063"/>
              <a:gd name="connsiteX264" fmla="*/ 3884 w 8663"/>
              <a:gd name="connsiteY264" fmla="*/ 3705 h 4063"/>
              <a:gd name="connsiteX265" fmla="*/ 3783 w 8663"/>
              <a:gd name="connsiteY265" fmla="*/ 3705 h 4063"/>
              <a:gd name="connsiteX266" fmla="*/ 3783 w 8663"/>
              <a:gd name="connsiteY266" fmla="*/ 3787 h 4063"/>
              <a:gd name="connsiteX267" fmla="*/ 3705 w 8663"/>
              <a:gd name="connsiteY267" fmla="*/ 3787 h 4063"/>
              <a:gd name="connsiteX268" fmla="*/ 3705 w 8663"/>
              <a:gd name="connsiteY268" fmla="*/ 3880 h 4063"/>
              <a:gd name="connsiteX269" fmla="*/ 3613 w 8663"/>
              <a:gd name="connsiteY269" fmla="*/ 3880 h 4063"/>
              <a:gd name="connsiteX270" fmla="*/ 3613 w 8663"/>
              <a:gd name="connsiteY270" fmla="*/ 3981 h 4063"/>
              <a:gd name="connsiteX271" fmla="*/ 3705 w 8663"/>
              <a:gd name="connsiteY271" fmla="*/ 3981 h 4063"/>
              <a:gd name="connsiteX272" fmla="*/ 3705 w 8663"/>
              <a:gd name="connsiteY272" fmla="*/ 4040 h 4063"/>
              <a:gd name="connsiteX273" fmla="*/ 3537 w 8663"/>
              <a:gd name="connsiteY273" fmla="*/ 4040 h 4063"/>
              <a:gd name="connsiteX274" fmla="*/ 3537 w 8663"/>
              <a:gd name="connsiteY274" fmla="*/ 3912 h 4063"/>
              <a:gd name="connsiteX275" fmla="*/ 3384 w 8663"/>
              <a:gd name="connsiteY275" fmla="*/ 3912 h 4063"/>
              <a:gd name="connsiteX276" fmla="*/ 3384 w 8663"/>
              <a:gd name="connsiteY276" fmla="*/ 3964 h 4063"/>
              <a:gd name="connsiteX277" fmla="*/ 3308 w 8663"/>
              <a:gd name="connsiteY277" fmla="*/ 3964 h 4063"/>
              <a:gd name="connsiteX278" fmla="*/ 3308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3308 w 8663"/>
              <a:gd name="connsiteY325" fmla="*/ 39 h 4063"/>
              <a:gd name="connsiteX326" fmla="*/ 3308 w 8663"/>
              <a:gd name="connsiteY326" fmla="*/ 100 h 4063"/>
              <a:gd name="connsiteX327" fmla="*/ 3384 w 8663"/>
              <a:gd name="connsiteY327" fmla="*/ 100 h 4063"/>
              <a:gd name="connsiteX328" fmla="*/ 3384 w 8663"/>
              <a:gd name="connsiteY328" fmla="*/ 151 h 4063"/>
              <a:gd name="connsiteX329" fmla="*/ 3537 w 8663"/>
              <a:gd name="connsiteY329" fmla="*/ 151 h 4063"/>
              <a:gd name="connsiteX330" fmla="*/ 3537 w 8663"/>
              <a:gd name="connsiteY330" fmla="*/ 24 h 4063"/>
              <a:gd name="connsiteX331" fmla="*/ 3705 w 8663"/>
              <a:gd name="connsiteY331" fmla="*/ 24 h 4063"/>
              <a:gd name="connsiteX332" fmla="*/ 3705 w 8663"/>
              <a:gd name="connsiteY332" fmla="*/ 82 h 4063"/>
              <a:gd name="connsiteX333" fmla="*/ 3613 w 8663"/>
              <a:gd name="connsiteY333" fmla="*/ 82 h 4063"/>
              <a:gd name="connsiteX334" fmla="*/ 3613 w 8663"/>
              <a:gd name="connsiteY334" fmla="*/ 184 h 4063"/>
              <a:gd name="connsiteX335" fmla="*/ 3705 w 8663"/>
              <a:gd name="connsiteY335" fmla="*/ 184 h 4063"/>
              <a:gd name="connsiteX336" fmla="*/ 3705 w 8663"/>
              <a:gd name="connsiteY336" fmla="*/ 277 h 4063"/>
              <a:gd name="connsiteX337" fmla="*/ 3783 w 8663"/>
              <a:gd name="connsiteY337" fmla="*/ 277 h 4063"/>
              <a:gd name="connsiteX338" fmla="*/ 3783 w 8663"/>
              <a:gd name="connsiteY338" fmla="*/ 359 h 4063"/>
              <a:gd name="connsiteX339" fmla="*/ 3884 w 8663"/>
              <a:gd name="connsiteY339" fmla="*/ 359 h 4063"/>
              <a:gd name="connsiteX340" fmla="*/ 3884 w 8663"/>
              <a:gd name="connsiteY340" fmla="*/ 277 h 4063"/>
              <a:gd name="connsiteX341" fmla="*/ 3941 w 8663"/>
              <a:gd name="connsiteY341" fmla="*/ 277 h 4063"/>
              <a:gd name="connsiteX342" fmla="*/ 3941 w 8663"/>
              <a:gd name="connsiteY342" fmla="*/ 445 h 4063"/>
              <a:gd name="connsiteX343" fmla="*/ 3813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8646 w 8663"/>
              <a:gd name="connsiteY98" fmla="*/ 3550 h 4063"/>
              <a:gd name="connsiteX99" fmla="*/ 8646 w 8663"/>
              <a:gd name="connsiteY99" fmla="*/ 3468 h 4063"/>
              <a:gd name="connsiteX100" fmla="*/ 8584 w 8663"/>
              <a:gd name="connsiteY100" fmla="*/ 3468 h 4063"/>
              <a:gd name="connsiteX101" fmla="*/ 8584 w 8663"/>
              <a:gd name="connsiteY101" fmla="*/ 3411 h 4063"/>
              <a:gd name="connsiteX102" fmla="*/ 8644 w 8663"/>
              <a:gd name="connsiteY102" fmla="*/ 3411 h 4063"/>
              <a:gd name="connsiteX103" fmla="*/ 8644 w 8663"/>
              <a:gd name="connsiteY103" fmla="*/ 652 h 4063"/>
              <a:gd name="connsiteX104" fmla="*/ 8584 w 8663"/>
              <a:gd name="connsiteY104" fmla="*/ 652 h 4063"/>
              <a:gd name="connsiteX105" fmla="*/ 8584 w 8663"/>
              <a:gd name="connsiteY105" fmla="*/ 596 h 4063"/>
              <a:gd name="connsiteX106" fmla="*/ 8646 w 8663"/>
              <a:gd name="connsiteY106" fmla="*/ 596 h 4063"/>
              <a:gd name="connsiteX107" fmla="*/ 8646 w 8663"/>
              <a:gd name="connsiteY107" fmla="*/ 514 h 4063"/>
              <a:gd name="connsiteX108" fmla="*/ 8562 w 8663"/>
              <a:gd name="connsiteY108" fmla="*/ 514 h 4063"/>
              <a:gd name="connsiteX109" fmla="*/ 8562 w 8663"/>
              <a:gd name="connsiteY109" fmla="*/ 575 h 4063"/>
              <a:gd name="connsiteX110" fmla="*/ 8532 w 8663"/>
              <a:gd name="connsiteY110" fmla="*/ 575 h 4063"/>
              <a:gd name="connsiteX111" fmla="*/ 8532 w 8663"/>
              <a:gd name="connsiteY111" fmla="*/ 467 h 4063"/>
              <a:gd name="connsiteX112" fmla="*/ 8661 w 8663"/>
              <a:gd name="connsiteY112" fmla="*/ 467 h 4063"/>
              <a:gd name="connsiteX113" fmla="*/ 8661 w 8663"/>
              <a:gd name="connsiteY113" fmla="*/ 255 h 4063"/>
              <a:gd name="connsiteX114" fmla="*/ 8581 w 8663"/>
              <a:gd name="connsiteY114" fmla="*/ 255 h 4063"/>
              <a:gd name="connsiteX115" fmla="*/ 3884 w 8663"/>
              <a:gd name="connsiteY115" fmla="*/ 182 h 4063"/>
              <a:gd name="connsiteX116" fmla="*/ 3966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3405 w 8663"/>
              <a:gd name="connsiteY122" fmla="*/ 78 h 4063"/>
              <a:gd name="connsiteX123" fmla="*/ 3405 w 8663"/>
              <a:gd name="connsiteY123" fmla="*/ 37 h 4063"/>
              <a:gd name="connsiteX124" fmla="*/ 3446 w 8663"/>
              <a:gd name="connsiteY124" fmla="*/ 37 h 4063"/>
              <a:gd name="connsiteX125" fmla="*/ 3446 w 8663"/>
              <a:gd name="connsiteY125" fmla="*/ 78 h 4063"/>
              <a:gd name="connsiteX126" fmla="*/ 3405 w 8663"/>
              <a:gd name="connsiteY126" fmla="*/ 78 h 4063"/>
              <a:gd name="connsiteX127" fmla="*/ 3887 w 8663"/>
              <a:gd name="connsiteY127" fmla="*/ 3528 h 4063"/>
              <a:gd name="connsiteX128" fmla="*/ 3887 w 8663"/>
              <a:gd name="connsiteY128" fmla="*/ 3489 h 4063"/>
              <a:gd name="connsiteX129" fmla="*/ 3928 w 8663"/>
              <a:gd name="connsiteY129" fmla="*/ 3489 h 4063"/>
              <a:gd name="connsiteX130" fmla="*/ 3928 w 8663"/>
              <a:gd name="connsiteY130" fmla="*/ 3528 h 4063"/>
              <a:gd name="connsiteX131" fmla="*/ 3887 w 8663"/>
              <a:gd name="connsiteY131" fmla="*/ 3528 h 4063"/>
              <a:gd name="connsiteX132" fmla="*/ 3805 w 8663"/>
              <a:gd name="connsiteY132" fmla="*/ 4042 h 4063"/>
              <a:gd name="connsiteX133" fmla="*/ 3805 w 8663"/>
              <a:gd name="connsiteY133" fmla="*/ 3981 h 4063"/>
              <a:gd name="connsiteX134" fmla="*/ 3884 w 8663"/>
              <a:gd name="connsiteY134" fmla="*/ 3981 h 4063"/>
              <a:gd name="connsiteX135" fmla="*/ 3884 w 8663"/>
              <a:gd name="connsiteY135" fmla="*/ 3904 h 4063"/>
              <a:gd name="connsiteX136" fmla="*/ 3943 w 8663"/>
              <a:gd name="connsiteY136" fmla="*/ 3904 h 4063"/>
              <a:gd name="connsiteX137" fmla="*/ 3943 w 8663"/>
              <a:gd name="connsiteY137" fmla="*/ 4042 h 4063"/>
              <a:gd name="connsiteX138" fmla="*/ 3805 w 8663"/>
              <a:gd name="connsiteY138" fmla="*/ 4042 h 4063"/>
              <a:gd name="connsiteX139" fmla="*/ 3805 w 8663"/>
              <a:gd name="connsiteY139" fmla="*/ 3962 h 4063"/>
              <a:gd name="connsiteX140" fmla="*/ 3805 w 8663"/>
              <a:gd name="connsiteY140" fmla="*/ 3904 h 4063"/>
              <a:gd name="connsiteX141" fmla="*/ 3865 w 8663"/>
              <a:gd name="connsiteY141" fmla="*/ 3904 h 4063"/>
              <a:gd name="connsiteX142" fmla="*/ 3865 w 8663"/>
              <a:gd name="connsiteY142" fmla="*/ 3962 h 4063"/>
              <a:gd name="connsiteX143" fmla="*/ 3805 w 8663"/>
              <a:gd name="connsiteY143" fmla="*/ 3962 h 4063"/>
              <a:gd name="connsiteX144" fmla="*/ 3800 w 8663"/>
              <a:gd name="connsiteY144" fmla="*/ 3787 h 4063"/>
              <a:gd name="connsiteX145" fmla="*/ 3800 w 8663"/>
              <a:gd name="connsiteY145" fmla="*/ 3724 h 4063"/>
              <a:gd name="connsiteX146" fmla="*/ 3865 w 8663"/>
              <a:gd name="connsiteY146" fmla="*/ 3724 h 4063"/>
              <a:gd name="connsiteX147" fmla="*/ 3865 w 8663"/>
              <a:gd name="connsiteY147" fmla="*/ 3787 h 4063"/>
              <a:gd name="connsiteX148" fmla="*/ 3800 w 8663"/>
              <a:gd name="connsiteY148" fmla="*/ 3787 h 4063"/>
              <a:gd name="connsiteX149" fmla="*/ 3865 w 8663"/>
              <a:gd name="connsiteY149" fmla="*/ 3809 h 4063"/>
              <a:gd name="connsiteX150" fmla="*/ 3865 w 8663"/>
              <a:gd name="connsiteY150" fmla="*/ 3880 h 4063"/>
              <a:gd name="connsiteX151" fmla="*/ 3800 w 8663"/>
              <a:gd name="connsiteY151" fmla="*/ 3880 h 4063"/>
              <a:gd name="connsiteX152" fmla="*/ 3800 w 8663"/>
              <a:gd name="connsiteY152" fmla="*/ 3809 h 4063"/>
              <a:gd name="connsiteX153" fmla="*/ 3865 w 8663"/>
              <a:gd name="connsiteY153" fmla="*/ 3809 h 4063"/>
              <a:gd name="connsiteX154" fmla="*/ 3783 w 8663"/>
              <a:gd name="connsiteY154" fmla="*/ 3899 h 4063"/>
              <a:gd name="connsiteX155" fmla="*/ 3783 w 8663"/>
              <a:gd name="connsiteY155" fmla="*/ 3962 h 4063"/>
              <a:gd name="connsiteX156" fmla="*/ 3727 w 8663"/>
              <a:gd name="connsiteY156" fmla="*/ 3962 h 4063"/>
              <a:gd name="connsiteX157" fmla="*/ 3727 w 8663"/>
              <a:gd name="connsiteY157" fmla="*/ 3899 h 4063"/>
              <a:gd name="connsiteX158" fmla="*/ 3783 w 8663"/>
              <a:gd name="connsiteY158" fmla="*/ 3899 h 4063"/>
              <a:gd name="connsiteX159" fmla="*/ 3783 w 8663"/>
              <a:gd name="connsiteY159" fmla="*/ 3809 h 4063"/>
              <a:gd name="connsiteX160" fmla="*/ 3783 w 8663"/>
              <a:gd name="connsiteY160" fmla="*/ 3880 h 4063"/>
              <a:gd name="connsiteX161" fmla="*/ 3727 w 8663"/>
              <a:gd name="connsiteY161" fmla="*/ 3880 h 4063"/>
              <a:gd name="connsiteX162" fmla="*/ 3727 w 8663"/>
              <a:gd name="connsiteY162" fmla="*/ 3809 h 4063"/>
              <a:gd name="connsiteX163" fmla="*/ 3783 w 8663"/>
              <a:gd name="connsiteY163" fmla="*/ 3809 h 4063"/>
              <a:gd name="connsiteX164" fmla="*/ 3405 w 8663"/>
              <a:gd name="connsiteY164" fmla="*/ 4027 h 4063"/>
              <a:gd name="connsiteX165" fmla="*/ 3405 w 8663"/>
              <a:gd name="connsiteY165" fmla="*/ 3986 h 4063"/>
              <a:gd name="connsiteX166" fmla="*/ 3446 w 8663"/>
              <a:gd name="connsiteY166" fmla="*/ 3986 h 4063"/>
              <a:gd name="connsiteX167" fmla="*/ 3446 w 8663"/>
              <a:gd name="connsiteY167" fmla="*/ 4027 h 4063"/>
              <a:gd name="connsiteX168" fmla="*/ 3405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3727 w 8663"/>
              <a:gd name="connsiteY243" fmla="*/ 164 h 4063"/>
              <a:gd name="connsiteX244" fmla="*/ 3727 w 8663"/>
              <a:gd name="connsiteY244" fmla="*/ 102 h 4063"/>
              <a:gd name="connsiteX245" fmla="*/ 3783 w 8663"/>
              <a:gd name="connsiteY245" fmla="*/ 102 h 4063"/>
              <a:gd name="connsiteX246" fmla="*/ 3783 w 8663"/>
              <a:gd name="connsiteY246" fmla="*/ 164 h 4063"/>
              <a:gd name="connsiteX247" fmla="*/ 3727 w 8663"/>
              <a:gd name="connsiteY247" fmla="*/ 164 h 4063"/>
              <a:gd name="connsiteX248" fmla="*/ 3727 w 8663"/>
              <a:gd name="connsiteY248" fmla="*/ 255 h 4063"/>
              <a:gd name="connsiteX249" fmla="*/ 3727 w 8663"/>
              <a:gd name="connsiteY249" fmla="*/ 184 h 4063"/>
              <a:gd name="connsiteX250" fmla="*/ 3783 w 8663"/>
              <a:gd name="connsiteY250" fmla="*/ 184 h 4063"/>
              <a:gd name="connsiteX251" fmla="*/ 3783 w 8663"/>
              <a:gd name="connsiteY251" fmla="*/ 255 h 4063"/>
              <a:gd name="connsiteX252" fmla="*/ 3727 w 8663"/>
              <a:gd name="connsiteY252" fmla="*/ 255 h 4063"/>
              <a:gd name="connsiteX253" fmla="*/ 3865 w 8663"/>
              <a:gd name="connsiteY253" fmla="*/ 596 h 4063"/>
              <a:gd name="connsiteX254" fmla="*/ 3865 w 8663"/>
              <a:gd name="connsiteY254" fmla="*/ 674 h 4063"/>
              <a:gd name="connsiteX255" fmla="*/ 3925 w 8663"/>
              <a:gd name="connsiteY255" fmla="*/ 674 h 4063"/>
              <a:gd name="connsiteX256" fmla="*/ 3925 w 8663"/>
              <a:gd name="connsiteY256" fmla="*/ 3390 h 4063"/>
              <a:gd name="connsiteX257" fmla="*/ 3865 w 8663"/>
              <a:gd name="connsiteY257" fmla="*/ 3390 h 4063"/>
              <a:gd name="connsiteX258" fmla="*/ 3865 w 8663"/>
              <a:gd name="connsiteY258" fmla="*/ 3468 h 4063"/>
              <a:gd name="connsiteX259" fmla="*/ 3813 w 8663"/>
              <a:gd name="connsiteY259" fmla="*/ 3468 h 4063"/>
              <a:gd name="connsiteX260" fmla="*/ 3813 w 8663"/>
              <a:gd name="connsiteY260" fmla="*/ 3619 h 4063"/>
              <a:gd name="connsiteX261" fmla="*/ 3941 w 8663"/>
              <a:gd name="connsiteY261" fmla="*/ 3619 h 4063"/>
              <a:gd name="connsiteX262" fmla="*/ 3941 w 8663"/>
              <a:gd name="connsiteY262" fmla="*/ 3787 h 4063"/>
              <a:gd name="connsiteX263" fmla="*/ 3884 w 8663"/>
              <a:gd name="connsiteY263" fmla="*/ 3787 h 4063"/>
              <a:gd name="connsiteX264" fmla="*/ 3884 w 8663"/>
              <a:gd name="connsiteY264" fmla="*/ 3705 h 4063"/>
              <a:gd name="connsiteX265" fmla="*/ 3783 w 8663"/>
              <a:gd name="connsiteY265" fmla="*/ 3705 h 4063"/>
              <a:gd name="connsiteX266" fmla="*/ 3783 w 8663"/>
              <a:gd name="connsiteY266" fmla="*/ 3787 h 4063"/>
              <a:gd name="connsiteX267" fmla="*/ 3705 w 8663"/>
              <a:gd name="connsiteY267" fmla="*/ 3787 h 4063"/>
              <a:gd name="connsiteX268" fmla="*/ 3705 w 8663"/>
              <a:gd name="connsiteY268" fmla="*/ 3880 h 4063"/>
              <a:gd name="connsiteX269" fmla="*/ 3613 w 8663"/>
              <a:gd name="connsiteY269" fmla="*/ 3880 h 4063"/>
              <a:gd name="connsiteX270" fmla="*/ 3613 w 8663"/>
              <a:gd name="connsiteY270" fmla="*/ 3981 h 4063"/>
              <a:gd name="connsiteX271" fmla="*/ 3705 w 8663"/>
              <a:gd name="connsiteY271" fmla="*/ 3981 h 4063"/>
              <a:gd name="connsiteX272" fmla="*/ 3705 w 8663"/>
              <a:gd name="connsiteY272" fmla="*/ 4040 h 4063"/>
              <a:gd name="connsiteX273" fmla="*/ 3537 w 8663"/>
              <a:gd name="connsiteY273" fmla="*/ 4040 h 4063"/>
              <a:gd name="connsiteX274" fmla="*/ 3537 w 8663"/>
              <a:gd name="connsiteY274" fmla="*/ 3912 h 4063"/>
              <a:gd name="connsiteX275" fmla="*/ 3384 w 8663"/>
              <a:gd name="connsiteY275" fmla="*/ 3912 h 4063"/>
              <a:gd name="connsiteX276" fmla="*/ 3384 w 8663"/>
              <a:gd name="connsiteY276" fmla="*/ 3964 h 4063"/>
              <a:gd name="connsiteX277" fmla="*/ 3308 w 8663"/>
              <a:gd name="connsiteY277" fmla="*/ 3964 h 4063"/>
              <a:gd name="connsiteX278" fmla="*/ 3308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3308 w 8663"/>
              <a:gd name="connsiteY325" fmla="*/ 39 h 4063"/>
              <a:gd name="connsiteX326" fmla="*/ 3308 w 8663"/>
              <a:gd name="connsiteY326" fmla="*/ 100 h 4063"/>
              <a:gd name="connsiteX327" fmla="*/ 3384 w 8663"/>
              <a:gd name="connsiteY327" fmla="*/ 100 h 4063"/>
              <a:gd name="connsiteX328" fmla="*/ 3384 w 8663"/>
              <a:gd name="connsiteY328" fmla="*/ 151 h 4063"/>
              <a:gd name="connsiteX329" fmla="*/ 3537 w 8663"/>
              <a:gd name="connsiteY329" fmla="*/ 151 h 4063"/>
              <a:gd name="connsiteX330" fmla="*/ 3537 w 8663"/>
              <a:gd name="connsiteY330" fmla="*/ 24 h 4063"/>
              <a:gd name="connsiteX331" fmla="*/ 3705 w 8663"/>
              <a:gd name="connsiteY331" fmla="*/ 24 h 4063"/>
              <a:gd name="connsiteX332" fmla="*/ 3705 w 8663"/>
              <a:gd name="connsiteY332" fmla="*/ 82 h 4063"/>
              <a:gd name="connsiteX333" fmla="*/ 3613 w 8663"/>
              <a:gd name="connsiteY333" fmla="*/ 82 h 4063"/>
              <a:gd name="connsiteX334" fmla="*/ 3613 w 8663"/>
              <a:gd name="connsiteY334" fmla="*/ 184 h 4063"/>
              <a:gd name="connsiteX335" fmla="*/ 3705 w 8663"/>
              <a:gd name="connsiteY335" fmla="*/ 184 h 4063"/>
              <a:gd name="connsiteX336" fmla="*/ 3705 w 8663"/>
              <a:gd name="connsiteY336" fmla="*/ 277 h 4063"/>
              <a:gd name="connsiteX337" fmla="*/ 3783 w 8663"/>
              <a:gd name="connsiteY337" fmla="*/ 277 h 4063"/>
              <a:gd name="connsiteX338" fmla="*/ 3783 w 8663"/>
              <a:gd name="connsiteY338" fmla="*/ 359 h 4063"/>
              <a:gd name="connsiteX339" fmla="*/ 3884 w 8663"/>
              <a:gd name="connsiteY339" fmla="*/ 359 h 4063"/>
              <a:gd name="connsiteX340" fmla="*/ 3884 w 8663"/>
              <a:gd name="connsiteY340" fmla="*/ 277 h 4063"/>
              <a:gd name="connsiteX341" fmla="*/ 3941 w 8663"/>
              <a:gd name="connsiteY341" fmla="*/ 277 h 4063"/>
              <a:gd name="connsiteX342" fmla="*/ 3941 w 8663"/>
              <a:gd name="connsiteY342" fmla="*/ 445 h 4063"/>
              <a:gd name="connsiteX343" fmla="*/ 3813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8646 w 8663"/>
              <a:gd name="connsiteY98" fmla="*/ 3550 h 4063"/>
              <a:gd name="connsiteX99" fmla="*/ 8646 w 8663"/>
              <a:gd name="connsiteY99" fmla="*/ 3468 h 4063"/>
              <a:gd name="connsiteX100" fmla="*/ 8584 w 8663"/>
              <a:gd name="connsiteY100" fmla="*/ 3468 h 4063"/>
              <a:gd name="connsiteX101" fmla="*/ 8584 w 8663"/>
              <a:gd name="connsiteY101" fmla="*/ 3411 h 4063"/>
              <a:gd name="connsiteX102" fmla="*/ 8644 w 8663"/>
              <a:gd name="connsiteY102" fmla="*/ 3411 h 4063"/>
              <a:gd name="connsiteX103" fmla="*/ 8644 w 8663"/>
              <a:gd name="connsiteY103" fmla="*/ 652 h 4063"/>
              <a:gd name="connsiteX104" fmla="*/ 8584 w 8663"/>
              <a:gd name="connsiteY104" fmla="*/ 652 h 4063"/>
              <a:gd name="connsiteX105" fmla="*/ 8584 w 8663"/>
              <a:gd name="connsiteY105" fmla="*/ 596 h 4063"/>
              <a:gd name="connsiteX106" fmla="*/ 8646 w 8663"/>
              <a:gd name="connsiteY106" fmla="*/ 596 h 4063"/>
              <a:gd name="connsiteX107" fmla="*/ 8646 w 8663"/>
              <a:gd name="connsiteY107" fmla="*/ 514 h 4063"/>
              <a:gd name="connsiteX108" fmla="*/ 8562 w 8663"/>
              <a:gd name="connsiteY108" fmla="*/ 514 h 4063"/>
              <a:gd name="connsiteX109" fmla="*/ 8562 w 8663"/>
              <a:gd name="connsiteY109" fmla="*/ 575 h 4063"/>
              <a:gd name="connsiteX110" fmla="*/ 8532 w 8663"/>
              <a:gd name="connsiteY110" fmla="*/ 575 h 4063"/>
              <a:gd name="connsiteX111" fmla="*/ 8532 w 8663"/>
              <a:gd name="connsiteY111" fmla="*/ 467 h 4063"/>
              <a:gd name="connsiteX112" fmla="*/ 8661 w 8663"/>
              <a:gd name="connsiteY112" fmla="*/ 467 h 4063"/>
              <a:gd name="connsiteX113" fmla="*/ 8661 w 8663"/>
              <a:gd name="connsiteY113" fmla="*/ 255 h 4063"/>
              <a:gd name="connsiteX114" fmla="*/ 8581 w 8663"/>
              <a:gd name="connsiteY114" fmla="*/ 255 h 4063"/>
              <a:gd name="connsiteX115" fmla="*/ 8581 w 8663"/>
              <a:gd name="connsiteY115" fmla="*/ 182 h 4063"/>
              <a:gd name="connsiteX116" fmla="*/ 3966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3405 w 8663"/>
              <a:gd name="connsiteY122" fmla="*/ 78 h 4063"/>
              <a:gd name="connsiteX123" fmla="*/ 3405 w 8663"/>
              <a:gd name="connsiteY123" fmla="*/ 37 h 4063"/>
              <a:gd name="connsiteX124" fmla="*/ 3446 w 8663"/>
              <a:gd name="connsiteY124" fmla="*/ 37 h 4063"/>
              <a:gd name="connsiteX125" fmla="*/ 3446 w 8663"/>
              <a:gd name="connsiteY125" fmla="*/ 78 h 4063"/>
              <a:gd name="connsiteX126" fmla="*/ 3405 w 8663"/>
              <a:gd name="connsiteY126" fmla="*/ 78 h 4063"/>
              <a:gd name="connsiteX127" fmla="*/ 3887 w 8663"/>
              <a:gd name="connsiteY127" fmla="*/ 3528 h 4063"/>
              <a:gd name="connsiteX128" fmla="*/ 3887 w 8663"/>
              <a:gd name="connsiteY128" fmla="*/ 3489 h 4063"/>
              <a:gd name="connsiteX129" fmla="*/ 3928 w 8663"/>
              <a:gd name="connsiteY129" fmla="*/ 3489 h 4063"/>
              <a:gd name="connsiteX130" fmla="*/ 3928 w 8663"/>
              <a:gd name="connsiteY130" fmla="*/ 3528 h 4063"/>
              <a:gd name="connsiteX131" fmla="*/ 3887 w 8663"/>
              <a:gd name="connsiteY131" fmla="*/ 3528 h 4063"/>
              <a:gd name="connsiteX132" fmla="*/ 3805 w 8663"/>
              <a:gd name="connsiteY132" fmla="*/ 4042 h 4063"/>
              <a:gd name="connsiteX133" fmla="*/ 3805 w 8663"/>
              <a:gd name="connsiteY133" fmla="*/ 3981 h 4063"/>
              <a:gd name="connsiteX134" fmla="*/ 3884 w 8663"/>
              <a:gd name="connsiteY134" fmla="*/ 3981 h 4063"/>
              <a:gd name="connsiteX135" fmla="*/ 3884 w 8663"/>
              <a:gd name="connsiteY135" fmla="*/ 3904 h 4063"/>
              <a:gd name="connsiteX136" fmla="*/ 3943 w 8663"/>
              <a:gd name="connsiteY136" fmla="*/ 3904 h 4063"/>
              <a:gd name="connsiteX137" fmla="*/ 3943 w 8663"/>
              <a:gd name="connsiteY137" fmla="*/ 4042 h 4063"/>
              <a:gd name="connsiteX138" fmla="*/ 3805 w 8663"/>
              <a:gd name="connsiteY138" fmla="*/ 4042 h 4063"/>
              <a:gd name="connsiteX139" fmla="*/ 3805 w 8663"/>
              <a:gd name="connsiteY139" fmla="*/ 3962 h 4063"/>
              <a:gd name="connsiteX140" fmla="*/ 3805 w 8663"/>
              <a:gd name="connsiteY140" fmla="*/ 3904 h 4063"/>
              <a:gd name="connsiteX141" fmla="*/ 3865 w 8663"/>
              <a:gd name="connsiteY141" fmla="*/ 3904 h 4063"/>
              <a:gd name="connsiteX142" fmla="*/ 3865 w 8663"/>
              <a:gd name="connsiteY142" fmla="*/ 3962 h 4063"/>
              <a:gd name="connsiteX143" fmla="*/ 3805 w 8663"/>
              <a:gd name="connsiteY143" fmla="*/ 3962 h 4063"/>
              <a:gd name="connsiteX144" fmla="*/ 3800 w 8663"/>
              <a:gd name="connsiteY144" fmla="*/ 3787 h 4063"/>
              <a:gd name="connsiteX145" fmla="*/ 3800 w 8663"/>
              <a:gd name="connsiteY145" fmla="*/ 3724 h 4063"/>
              <a:gd name="connsiteX146" fmla="*/ 3865 w 8663"/>
              <a:gd name="connsiteY146" fmla="*/ 3724 h 4063"/>
              <a:gd name="connsiteX147" fmla="*/ 3865 w 8663"/>
              <a:gd name="connsiteY147" fmla="*/ 3787 h 4063"/>
              <a:gd name="connsiteX148" fmla="*/ 3800 w 8663"/>
              <a:gd name="connsiteY148" fmla="*/ 3787 h 4063"/>
              <a:gd name="connsiteX149" fmla="*/ 3865 w 8663"/>
              <a:gd name="connsiteY149" fmla="*/ 3809 h 4063"/>
              <a:gd name="connsiteX150" fmla="*/ 3865 w 8663"/>
              <a:gd name="connsiteY150" fmla="*/ 3880 h 4063"/>
              <a:gd name="connsiteX151" fmla="*/ 3800 w 8663"/>
              <a:gd name="connsiteY151" fmla="*/ 3880 h 4063"/>
              <a:gd name="connsiteX152" fmla="*/ 3800 w 8663"/>
              <a:gd name="connsiteY152" fmla="*/ 3809 h 4063"/>
              <a:gd name="connsiteX153" fmla="*/ 3865 w 8663"/>
              <a:gd name="connsiteY153" fmla="*/ 3809 h 4063"/>
              <a:gd name="connsiteX154" fmla="*/ 3783 w 8663"/>
              <a:gd name="connsiteY154" fmla="*/ 3899 h 4063"/>
              <a:gd name="connsiteX155" fmla="*/ 3783 w 8663"/>
              <a:gd name="connsiteY155" fmla="*/ 3962 h 4063"/>
              <a:gd name="connsiteX156" fmla="*/ 3727 w 8663"/>
              <a:gd name="connsiteY156" fmla="*/ 3962 h 4063"/>
              <a:gd name="connsiteX157" fmla="*/ 3727 w 8663"/>
              <a:gd name="connsiteY157" fmla="*/ 3899 h 4063"/>
              <a:gd name="connsiteX158" fmla="*/ 3783 w 8663"/>
              <a:gd name="connsiteY158" fmla="*/ 3899 h 4063"/>
              <a:gd name="connsiteX159" fmla="*/ 3783 w 8663"/>
              <a:gd name="connsiteY159" fmla="*/ 3809 h 4063"/>
              <a:gd name="connsiteX160" fmla="*/ 3783 w 8663"/>
              <a:gd name="connsiteY160" fmla="*/ 3880 h 4063"/>
              <a:gd name="connsiteX161" fmla="*/ 3727 w 8663"/>
              <a:gd name="connsiteY161" fmla="*/ 3880 h 4063"/>
              <a:gd name="connsiteX162" fmla="*/ 3727 w 8663"/>
              <a:gd name="connsiteY162" fmla="*/ 3809 h 4063"/>
              <a:gd name="connsiteX163" fmla="*/ 3783 w 8663"/>
              <a:gd name="connsiteY163" fmla="*/ 3809 h 4063"/>
              <a:gd name="connsiteX164" fmla="*/ 3405 w 8663"/>
              <a:gd name="connsiteY164" fmla="*/ 4027 h 4063"/>
              <a:gd name="connsiteX165" fmla="*/ 3405 w 8663"/>
              <a:gd name="connsiteY165" fmla="*/ 3986 h 4063"/>
              <a:gd name="connsiteX166" fmla="*/ 3446 w 8663"/>
              <a:gd name="connsiteY166" fmla="*/ 3986 h 4063"/>
              <a:gd name="connsiteX167" fmla="*/ 3446 w 8663"/>
              <a:gd name="connsiteY167" fmla="*/ 4027 h 4063"/>
              <a:gd name="connsiteX168" fmla="*/ 3405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3727 w 8663"/>
              <a:gd name="connsiteY243" fmla="*/ 164 h 4063"/>
              <a:gd name="connsiteX244" fmla="*/ 3727 w 8663"/>
              <a:gd name="connsiteY244" fmla="*/ 102 h 4063"/>
              <a:gd name="connsiteX245" fmla="*/ 3783 w 8663"/>
              <a:gd name="connsiteY245" fmla="*/ 102 h 4063"/>
              <a:gd name="connsiteX246" fmla="*/ 3783 w 8663"/>
              <a:gd name="connsiteY246" fmla="*/ 164 h 4063"/>
              <a:gd name="connsiteX247" fmla="*/ 3727 w 8663"/>
              <a:gd name="connsiteY247" fmla="*/ 164 h 4063"/>
              <a:gd name="connsiteX248" fmla="*/ 3727 w 8663"/>
              <a:gd name="connsiteY248" fmla="*/ 255 h 4063"/>
              <a:gd name="connsiteX249" fmla="*/ 3727 w 8663"/>
              <a:gd name="connsiteY249" fmla="*/ 184 h 4063"/>
              <a:gd name="connsiteX250" fmla="*/ 3783 w 8663"/>
              <a:gd name="connsiteY250" fmla="*/ 184 h 4063"/>
              <a:gd name="connsiteX251" fmla="*/ 3783 w 8663"/>
              <a:gd name="connsiteY251" fmla="*/ 255 h 4063"/>
              <a:gd name="connsiteX252" fmla="*/ 3727 w 8663"/>
              <a:gd name="connsiteY252" fmla="*/ 255 h 4063"/>
              <a:gd name="connsiteX253" fmla="*/ 3865 w 8663"/>
              <a:gd name="connsiteY253" fmla="*/ 596 h 4063"/>
              <a:gd name="connsiteX254" fmla="*/ 3865 w 8663"/>
              <a:gd name="connsiteY254" fmla="*/ 674 h 4063"/>
              <a:gd name="connsiteX255" fmla="*/ 3925 w 8663"/>
              <a:gd name="connsiteY255" fmla="*/ 674 h 4063"/>
              <a:gd name="connsiteX256" fmla="*/ 3925 w 8663"/>
              <a:gd name="connsiteY256" fmla="*/ 3390 h 4063"/>
              <a:gd name="connsiteX257" fmla="*/ 3865 w 8663"/>
              <a:gd name="connsiteY257" fmla="*/ 3390 h 4063"/>
              <a:gd name="connsiteX258" fmla="*/ 3865 w 8663"/>
              <a:gd name="connsiteY258" fmla="*/ 3468 h 4063"/>
              <a:gd name="connsiteX259" fmla="*/ 3813 w 8663"/>
              <a:gd name="connsiteY259" fmla="*/ 3468 h 4063"/>
              <a:gd name="connsiteX260" fmla="*/ 3813 w 8663"/>
              <a:gd name="connsiteY260" fmla="*/ 3619 h 4063"/>
              <a:gd name="connsiteX261" fmla="*/ 3941 w 8663"/>
              <a:gd name="connsiteY261" fmla="*/ 3619 h 4063"/>
              <a:gd name="connsiteX262" fmla="*/ 3941 w 8663"/>
              <a:gd name="connsiteY262" fmla="*/ 3787 h 4063"/>
              <a:gd name="connsiteX263" fmla="*/ 3884 w 8663"/>
              <a:gd name="connsiteY263" fmla="*/ 3787 h 4063"/>
              <a:gd name="connsiteX264" fmla="*/ 3884 w 8663"/>
              <a:gd name="connsiteY264" fmla="*/ 3705 h 4063"/>
              <a:gd name="connsiteX265" fmla="*/ 3783 w 8663"/>
              <a:gd name="connsiteY265" fmla="*/ 3705 h 4063"/>
              <a:gd name="connsiteX266" fmla="*/ 3783 w 8663"/>
              <a:gd name="connsiteY266" fmla="*/ 3787 h 4063"/>
              <a:gd name="connsiteX267" fmla="*/ 3705 w 8663"/>
              <a:gd name="connsiteY267" fmla="*/ 3787 h 4063"/>
              <a:gd name="connsiteX268" fmla="*/ 3705 w 8663"/>
              <a:gd name="connsiteY268" fmla="*/ 3880 h 4063"/>
              <a:gd name="connsiteX269" fmla="*/ 3613 w 8663"/>
              <a:gd name="connsiteY269" fmla="*/ 3880 h 4063"/>
              <a:gd name="connsiteX270" fmla="*/ 3613 w 8663"/>
              <a:gd name="connsiteY270" fmla="*/ 3981 h 4063"/>
              <a:gd name="connsiteX271" fmla="*/ 3705 w 8663"/>
              <a:gd name="connsiteY271" fmla="*/ 3981 h 4063"/>
              <a:gd name="connsiteX272" fmla="*/ 3705 w 8663"/>
              <a:gd name="connsiteY272" fmla="*/ 4040 h 4063"/>
              <a:gd name="connsiteX273" fmla="*/ 3537 w 8663"/>
              <a:gd name="connsiteY273" fmla="*/ 4040 h 4063"/>
              <a:gd name="connsiteX274" fmla="*/ 3537 w 8663"/>
              <a:gd name="connsiteY274" fmla="*/ 3912 h 4063"/>
              <a:gd name="connsiteX275" fmla="*/ 3384 w 8663"/>
              <a:gd name="connsiteY275" fmla="*/ 3912 h 4063"/>
              <a:gd name="connsiteX276" fmla="*/ 3384 w 8663"/>
              <a:gd name="connsiteY276" fmla="*/ 3964 h 4063"/>
              <a:gd name="connsiteX277" fmla="*/ 3308 w 8663"/>
              <a:gd name="connsiteY277" fmla="*/ 3964 h 4063"/>
              <a:gd name="connsiteX278" fmla="*/ 3308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3308 w 8663"/>
              <a:gd name="connsiteY325" fmla="*/ 39 h 4063"/>
              <a:gd name="connsiteX326" fmla="*/ 3308 w 8663"/>
              <a:gd name="connsiteY326" fmla="*/ 100 h 4063"/>
              <a:gd name="connsiteX327" fmla="*/ 3384 w 8663"/>
              <a:gd name="connsiteY327" fmla="*/ 100 h 4063"/>
              <a:gd name="connsiteX328" fmla="*/ 3384 w 8663"/>
              <a:gd name="connsiteY328" fmla="*/ 151 h 4063"/>
              <a:gd name="connsiteX329" fmla="*/ 3537 w 8663"/>
              <a:gd name="connsiteY329" fmla="*/ 151 h 4063"/>
              <a:gd name="connsiteX330" fmla="*/ 3537 w 8663"/>
              <a:gd name="connsiteY330" fmla="*/ 24 h 4063"/>
              <a:gd name="connsiteX331" fmla="*/ 3705 w 8663"/>
              <a:gd name="connsiteY331" fmla="*/ 24 h 4063"/>
              <a:gd name="connsiteX332" fmla="*/ 3705 w 8663"/>
              <a:gd name="connsiteY332" fmla="*/ 82 h 4063"/>
              <a:gd name="connsiteX333" fmla="*/ 3613 w 8663"/>
              <a:gd name="connsiteY333" fmla="*/ 82 h 4063"/>
              <a:gd name="connsiteX334" fmla="*/ 3613 w 8663"/>
              <a:gd name="connsiteY334" fmla="*/ 184 h 4063"/>
              <a:gd name="connsiteX335" fmla="*/ 3705 w 8663"/>
              <a:gd name="connsiteY335" fmla="*/ 184 h 4063"/>
              <a:gd name="connsiteX336" fmla="*/ 3705 w 8663"/>
              <a:gd name="connsiteY336" fmla="*/ 277 h 4063"/>
              <a:gd name="connsiteX337" fmla="*/ 3783 w 8663"/>
              <a:gd name="connsiteY337" fmla="*/ 277 h 4063"/>
              <a:gd name="connsiteX338" fmla="*/ 3783 w 8663"/>
              <a:gd name="connsiteY338" fmla="*/ 359 h 4063"/>
              <a:gd name="connsiteX339" fmla="*/ 3884 w 8663"/>
              <a:gd name="connsiteY339" fmla="*/ 359 h 4063"/>
              <a:gd name="connsiteX340" fmla="*/ 3884 w 8663"/>
              <a:gd name="connsiteY340" fmla="*/ 277 h 4063"/>
              <a:gd name="connsiteX341" fmla="*/ 3941 w 8663"/>
              <a:gd name="connsiteY341" fmla="*/ 277 h 4063"/>
              <a:gd name="connsiteX342" fmla="*/ 3941 w 8663"/>
              <a:gd name="connsiteY342" fmla="*/ 445 h 4063"/>
              <a:gd name="connsiteX343" fmla="*/ 3813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8646 w 8663"/>
              <a:gd name="connsiteY98" fmla="*/ 3550 h 4063"/>
              <a:gd name="connsiteX99" fmla="*/ 8646 w 8663"/>
              <a:gd name="connsiteY99" fmla="*/ 3468 h 4063"/>
              <a:gd name="connsiteX100" fmla="*/ 8584 w 8663"/>
              <a:gd name="connsiteY100" fmla="*/ 3468 h 4063"/>
              <a:gd name="connsiteX101" fmla="*/ 8584 w 8663"/>
              <a:gd name="connsiteY101" fmla="*/ 3411 h 4063"/>
              <a:gd name="connsiteX102" fmla="*/ 8644 w 8663"/>
              <a:gd name="connsiteY102" fmla="*/ 3411 h 4063"/>
              <a:gd name="connsiteX103" fmla="*/ 8644 w 8663"/>
              <a:gd name="connsiteY103" fmla="*/ 652 h 4063"/>
              <a:gd name="connsiteX104" fmla="*/ 8584 w 8663"/>
              <a:gd name="connsiteY104" fmla="*/ 652 h 4063"/>
              <a:gd name="connsiteX105" fmla="*/ 8584 w 8663"/>
              <a:gd name="connsiteY105" fmla="*/ 596 h 4063"/>
              <a:gd name="connsiteX106" fmla="*/ 8646 w 8663"/>
              <a:gd name="connsiteY106" fmla="*/ 596 h 4063"/>
              <a:gd name="connsiteX107" fmla="*/ 8646 w 8663"/>
              <a:gd name="connsiteY107" fmla="*/ 514 h 4063"/>
              <a:gd name="connsiteX108" fmla="*/ 8562 w 8663"/>
              <a:gd name="connsiteY108" fmla="*/ 514 h 4063"/>
              <a:gd name="connsiteX109" fmla="*/ 8562 w 8663"/>
              <a:gd name="connsiteY109" fmla="*/ 575 h 4063"/>
              <a:gd name="connsiteX110" fmla="*/ 8532 w 8663"/>
              <a:gd name="connsiteY110" fmla="*/ 575 h 4063"/>
              <a:gd name="connsiteX111" fmla="*/ 8532 w 8663"/>
              <a:gd name="connsiteY111" fmla="*/ 467 h 4063"/>
              <a:gd name="connsiteX112" fmla="*/ 8661 w 8663"/>
              <a:gd name="connsiteY112" fmla="*/ 467 h 4063"/>
              <a:gd name="connsiteX113" fmla="*/ 8661 w 8663"/>
              <a:gd name="connsiteY113" fmla="*/ 255 h 4063"/>
              <a:gd name="connsiteX114" fmla="*/ 8581 w 8663"/>
              <a:gd name="connsiteY114" fmla="*/ 255 h 4063"/>
              <a:gd name="connsiteX115" fmla="*/ 8581 w 8663"/>
              <a:gd name="connsiteY115" fmla="*/ 182 h 4063"/>
              <a:gd name="connsiteX116" fmla="*/ 8663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3405 w 8663"/>
              <a:gd name="connsiteY122" fmla="*/ 78 h 4063"/>
              <a:gd name="connsiteX123" fmla="*/ 3405 w 8663"/>
              <a:gd name="connsiteY123" fmla="*/ 37 h 4063"/>
              <a:gd name="connsiteX124" fmla="*/ 3446 w 8663"/>
              <a:gd name="connsiteY124" fmla="*/ 37 h 4063"/>
              <a:gd name="connsiteX125" fmla="*/ 3446 w 8663"/>
              <a:gd name="connsiteY125" fmla="*/ 78 h 4063"/>
              <a:gd name="connsiteX126" fmla="*/ 3405 w 8663"/>
              <a:gd name="connsiteY126" fmla="*/ 78 h 4063"/>
              <a:gd name="connsiteX127" fmla="*/ 3887 w 8663"/>
              <a:gd name="connsiteY127" fmla="*/ 3528 h 4063"/>
              <a:gd name="connsiteX128" fmla="*/ 3887 w 8663"/>
              <a:gd name="connsiteY128" fmla="*/ 3489 h 4063"/>
              <a:gd name="connsiteX129" fmla="*/ 3928 w 8663"/>
              <a:gd name="connsiteY129" fmla="*/ 3489 h 4063"/>
              <a:gd name="connsiteX130" fmla="*/ 3928 w 8663"/>
              <a:gd name="connsiteY130" fmla="*/ 3528 h 4063"/>
              <a:gd name="connsiteX131" fmla="*/ 3887 w 8663"/>
              <a:gd name="connsiteY131" fmla="*/ 3528 h 4063"/>
              <a:gd name="connsiteX132" fmla="*/ 3805 w 8663"/>
              <a:gd name="connsiteY132" fmla="*/ 4042 h 4063"/>
              <a:gd name="connsiteX133" fmla="*/ 3805 w 8663"/>
              <a:gd name="connsiteY133" fmla="*/ 3981 h 4063"/>
              <a:gd name="connsiteX134" fmla="*/ 3884 w 8663"/>
              <a:gd name="connsiteY134" fmla="*/ 3981 h 4063"/>
              <a:gd name="connsiteX135" fmla="*/ 3884 w 8663"/>
              <a:gd name="connsiteY135" fmla="*/ 3904 h 4063"/>
              <a:gd name="connsiteX136" fmla="*/ 3943 w 8663"/>
              <a:gd name="connsiteY136" fmla="*/ 3904 h 4063"/>
              <a:gd name="connsiteX137" fmla="*/ 3943 w 8663"/>
              <a:gd name="connsiteY137" fmla="*/ 4042 h 4063"/>
              <a:gd name="connsiteX138" fmla="*/ 3805 w 8663"/>
              <a:gd name="connsiteY138" fmla="*/ 4042 h 4063"/>
              <a:gd name="connsiteX139" fmla="*/ 3805 w 8663"/>
              <a:gd name="connsiteY139" fmla="*/ 3962 h 4063"/>
              <a:gd name="connsiteX140" fmla="*/ 3805 w 8663"/>
              <a:gd name="connsiteY140" fmla="*/ 3904 h 4063"/>
              <a:gd name="connsiteX141" fmla="*/ 3865 w 8663"/>
              <a:gd name="connsiteY141" fmla="*/ 3904 h 4063"/>
              <a:gd name="connsiteX142" fmla="*/ 3865 w 8663"/>
              <a:gd name="connsiteY142" fmla="*/ 3962 h 4063"/>
              <a:gd name="connsiteX143" fmla="*/ 3805 w 8663"/>
              <a:gd name="connsiteY143" fmla="*/ 3962 h 4063"/>
              <a:gd name="connsiteX144" fmla="*/ 3800 w 8663"/>
              <a:gd name="connsiteY144" fmla="*/ 3787 h 4063"/>
              <a:gd name="connsiteX145" fmla="*/ 3800 w 8663"/>
              <a:gd name="connsiteY145" fmla="*/ 3724 h 4063"/>
              <a:gd name="connsiteX146" fmla="*/ 3865 w 8663"/>
              <a:gd name="connsiteY146" fmla="*/ 3724 h 4063"/>
              <a:gd name="connsiteX147" fmla="*/ 3865 w 8663"/>
              <a:gd name="connsiteY147" fmla="*/ 3787 h 4063"/>
              <a:gd name="connsiteX148" fmla="*/ 3800 w 8663"/>
              <a:gd name="connsiteY148" fmla="*/ 3787 h 4063"/>
              <a:gd name="connsiteX149" fmla="*/ 3865 w 8663"/>
              <a:gd name="connsiteY149" fmla="*/ 3809 h 4063"/>
              <a:gd name="connsiteX150" fmla="*/ 3865 w 8663"/>
              <a:gd name="connsiteY150" fmla="*/ 3880 h 4063"/>
              <a:gd name="connsiteX151" fmla="*/ 3800 w 8663"/>
              <a:gd name="connsiteY151" fmla="*/ 3880 h 4063"/>
              <a:gd name="connsiteX152" fmla="*/ 3800 w 8663"/>
              <a:gd name="connsiteY152" fmla="*/ 3809 h 4063"/>
              <a:gd name="connsiteX153" fmla="*/ 3865 w 8663"/>
              <a:gd name="connsiteY153" fmla="*/ 3809 h 4063"/>
              <a:gd name="connsiteX154" fmla="*/ 3783 w 8663"/>
              <a:gd name="connsiteY154" fmla="*/ 3899 h 4063"/>
              <a:gd name="connsiteX155" fmla="*/ 3783 w 8663"/>
              <a:gd name="connsiteY155" fmla="*/ 3962 h 4063"/>
              <a:gd name="connsiteX156" fmla="*/ 3727 w 8663"/>
              <a:gd name="connsiteY156" fmla="*/ 3962 h 4063"/>
              <a:gd name="connsiteX157" fmla="*/ 3727 w 8663"/>
              <a:gd name="connsiteY157" fmla="*/ 3899 h 4063"/>
              <a:gd name="connsiteX158" fmla="*/ 3783 w 8663"/>
              <a:gd name="connsiteY158" fmla="*/ 3899 h 4063"/>
              <a:gd name="connsiteX159" fmla="*/ 3783 w 8663"/>
              <a:gd name="connsiteY159" fmla="*/ 3809 h 4063"/>
              <a:gd name="connsiteX160" fmla="*/ 3783 w 8663"/>
              <a:gd name="connsiteY160" fmla="*/ 3880 h 4063"/>
              <a:gd name="connsiteX161" fmla="*/ 3727 w 8663"/>
              <a:gd name="connsiteY161" fmla="*/ 3880 h 4063"/>
              <a:gd name="connsiteX162" fmla="*/ 3727 w 8663"/>
              <a:gd name="connsiteY162" fmla="*/ 3809 h 4063"/>
              <a:gd name="connsiteX163" fmla="*/ 3783 w 8663"/>
              <a:gd name="connsiteY163" fmla="*/ 3809 h 4063"/>
              <a:gd name="connsiteX164" fmla="*/ 3405 w 8663"/>
              <a:gd name="connsiteY164" fmla="*/ 4027 h 4063"/>
              <a:gd name="connsiteX165" fmla="*/ 3405 w 8663"/>
              <a:gd name="connsiteY165" fmla="*/ 3986 h 4063"/>
              <a:gd name="connsiteX166" fmla="*/ 3446 w 8663"/>
              <a:gd name="connsiteY166" fmla="*/ 3986 h 4063"/>
              <a:gd name="connsiteX167" fmla="*/ 3446 w 8663"/>
              <a:gd name="connsiteY167" fmla="*/ 4027 h 4063"/>
              <a:gd name="connsiteX168" fmla="*/ 3405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3727 w 8663"/>
              <a:gd name="connsiteY243" fmla="*/ 164 h 4063"/>
              <a:gd name="connsiteX244" fmla="*/ 3727 w 8663"/>
              <a:gd name="connsiteY244" fmla="*/ 102 h 4063"/>
              <a:gd name="connsiteX245" fmla="*/ 3783 w 8663"/>
              <a:gd name="connsiteY245" fmla="*/ 102 h 4063"/>
              <a:gd name="connsiteX246" fmla="*/ 3783 w 8663"/>
              <a:gd name="connsiteY246" fmla="*/ 164 h 4063"/>
              <a:gd name="connsiteX247" fmla="*/ 3727 w 8663"/>
              <a:gd name="connsiteY247" fmla="*/ 164 h 4063"/>
              <a:gd name="connsiteX248" fmla="*/ 3727 w 8663"/>
              <a:gd name="connsiteY248" fmla="*/ 255 h 4063"/>
              <a:gd name="connsiteX249" fmla="*/ 3727 w 8663"/>
              <a:gd name="connsiteY249" fmla="*/ 184 h 4063"/>
              <a:gd name="connsiteX250" fmla="*/ 3783 w 8663"/>
              <a:gd name="connsiteY250" fmla="*/ 184 h 4063"/>
              <a:gd name="connsiteX251" fmla="*/ 3783 w 8663"/>
              <a:gd name="connsiteY251" fmla="*/ 255 h 4063"/>
              <a:gd name="connsiteX252" fmla="*/ 3727 w 8663"/>
              <a:gd name="connsiteY252" fmla="*/ 255 h 4063"/>
              <a:gd name="connsiteX253" fmla="*/ 3865 w 8663"/>
              <a:gd name="connsiteY253" fmla="*/ 596 h 4063"/>
              <a:gd name="connsiteX254" fmla="*/ 3865 w 8663"/>
              <a:gd name="connsiteY254" fmla="*/ 674 h 4063"/>
              <a:gd name="connsiteX255" fmla="*/ 3925 w 8663"/>
              <a:gd name="connsiteY255" fmla="*/ 674 h 4063"/>
              <a:gd name="connsiteX256" fmla="*/ 3925 w 8663"/>
              <a:gd name="connsiteY256" fmla="*/ 3390 h 4063"/>
              <a:gd name="connsiteX257" fmla="*/ 3865 w 8663"/>
              <a:gd name="connsiteY257" fmla="*/ 3390 h 4063"/>
              <a:gd name="connsiteX258" fmla="*/ 3865 w 8663"/>
              <a:gd name="connsiteY258" fmla="*/ 3468 h 4063"/>
              <a:gd name="connsiteX259" fmla="*/ 3813 w 8663"/>
              <a:gd name="connsiteY259" fmla="*/ 3468 h 4063"/>
              <a:gd name="connsiteX260" fmla="*/ 3813 w 8663"/>
              <a:gd name="connsiteY260" fmla="*/ 3619 h 4063"/>
              <a:gd name="connsiteX261" fmla="*/ 3941 w 8663"/>
              <a:gd name="connsiteY261" fmla="*/ 3619 h 4063"/>
              <a:gd name="connsiteX262" fmla="*/ 3941 w 8663"/>
              <a:gd name="connsiteY262" fmla="*/ 3787 h 4063"/>
              <a:gd name="connsiteX263" fmla="*/ 3884 w 8663"/>
              <a:gd name="connsiteY263" fmla="*/ 3787 h 4063"/>
              <a:gd name="connsiteX264" fmla="*/ 3884 w 8663"/>
              <a:gd name="connsiteY264" fmla="*/ 3705 h 4063"/>
              <a:gd name="connsiteX265" fmla="*/ 3783 w 8663"/>
              <a:gd name="connsiteY265" fmla="*/ 3705 h 4063"/>
              <a:gd name="connsiteX266" fmla="*/ 3783 w 8663"/>
              <a:gd name="connsiteY266" fmla="*/ 3787 h 4063"/>
              <a:gd name="connsiteX267" fmla="*/ 3705 w 8663"/>
              <a:gd name="connsiteY267" fmla="*/ 3787 h 4063"/>
              <a:gd name="connsiteX268" fmla="*/ 3705 w 8663"/>
              <a:gd name="connsiteY268" fmla="*/ 3880 h 4063"/>
              <a:gd name="connsiteX269" fmla="*/ 3613 w 8663"/>
              <a:gd name="connsiteY269" fmla="*/ 3880 h 4063"/>
              <a:gd name="connsiteX270" fmla="*/ 3613 w 8663"/>
              <a:gd name="connsiteY270" fmla="*/ 3981 h 4063"/>
              <a:gd name="connsiteX271" fmla="*/ 3705 w 8663"/>
              <a:gd name="connsiteY271" fmla="*/ 3981 h 4063"/>
              <a:gd name="connsiteX272" fmla="*/ 3705 w 8663"/>
              <a:gd name="connsiteY272" fmla="*/ 4040 h 4063"/>
              <a:gd name="connsiteX273" fmla="*/ 3537 w 8663"/>
              <a:gd name="connsiteY273" fmla="*/ 4040 h 4063"/>
              <a:gd name="connsiteX274" fmla="*/ 3537 w 8663"/>
              <a:gd name="connsiteY274" fmla="*/ 3912 h 4063"/>
              <a:gd name="connsiteX275" fmla="*/ 3384 w 8663"/>
              <a:gd name="connsiteY275" fmla="*/ 3912 h 4063"/>
              <a:gd name="connsiteX276" fmla="*/ 3384 w 8663"/>
              <a:gd name="connsiteY276" fmla="*/ 3964 h 4063"/>
              <a:gd name="connsiteX277" fmla="*/ 3308 w 8663"/>
              <a:gd name="connsiteY277" fmla="*/ 3964 h 4063"/>
              <a:gd name="connsiteX278" fmla="*/ 3308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3308 w 8663"/>
              <a:gd name="connsiteY325" fmla="*/ 39 h 4063"/>
              <a:gd name="connsiteX326" fmla="*/ 3308 w 8663"/>
              <a:gd name="connsiteY326" fmla="*/ 100 h 4063"/>
              <a:gd name="connsiteX327" fmla="*/ 3384 w 8663"/>
              <a:gd name="connsiteY327" fmla="*/ 100 h 4063"/>
              <a:gd name="connsiteX328" fmla="*/ 3384 w 8663"/>
              <a:gd name="connsiteY328" fmla="*/ 151 h 4063"/>
              <a:gd name="connsiteX329" fmla="*/ 3537 w 8663"/>
              <a:gd name="connsiteY329" fmla="*/ 151 h 4063"/>
              <a:gd name="connsiteX330" fmla="*/ 3537 w 8663"/>
              <a:gd name="connsiteY330" fmla="*/ 24 h 4063"/>
              <a:gd name="connsiteX331" fmla="*/ 3705 w 8663"/>
              <a:gd name="connsiteY331" fmla="*/ 24 h 4063"/>
              <a:gd name="connsiteX332" fmla="*/ 3705 w 8663"/>
              <a:gd name="connsiteY332" fmla="*/ 82 h 4063"/>
              <a:gd name="connsiteX333" fmla="*/ 3613 w 8663"/>
              <a:gd name="connsiteY333" fmla="*/ 82 h 4063"/>
              <a:gd name="connsiteX334" fmla="*/ 3613 w 8663"/>
              <a:gd name="connsiteY334" fmla="*/ 184 h 4063"/>
              <a:gd name="connsiteX335" fmla="*/ 3705 w 8663"/>
              <a:gd name="connsiteY335" fmla="*/ 184 h 4063"/>
              <a:gd name="connsiteX336" fmla="*/ 3705 w 8663"/>
              <a:gd name="connsiteY336" fmla="*/ 277 h 4063"/>
              <a:gd name="connsiteX337" fmla="*/ 3783 w 8663"/>
              <a:gd name="connsiteY337" fmla="*/ 277 h 4063"/>
              <a:gd name="connsiteX338" fmla="*/ 3783 w 8663"/>
              <a:gd name="connsiteY338" fmla="*/ 359 h 4063"/>
              <a:gd name="connsiteX339" fmla="*/ 3884 w 8663"/>
              <a:gd name="connsiteY339" fmla="*/ 359 h 4063"/>
              <a:gd name="connsiteX340" fmla="*/ 3884 w 8663"/>
              <a:gd name="connsiteY340" fmla="*/ 277 h 4063"/>
              <a:gd name="connsiteX341" fmla="*/ 3941 w 8663"/>
              <a:gd name="connsiteY341" fmla="*/ 277 h 4063"/>
              <a:gd name="connsiteX342" fmla="*/ 3941 w 8663"/>
              <a:gd name="connsiteY342" fmla="*/ 445 h 4063"/>
              <a:gd name="connsiteX343" fmla="*/ 3813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8646 w 8663"/>
              <a:gd name="connsiteY98" fmla="*/ 3550 h 4063"/>
              <a:gd name="connsiteX99" fmla="*/ 8646 w 8663"/>
              <a:gd name="connsiteY99" fmla="*/ 3468 h 4063"/>
              <a:gd name="connsiteX100" fmla="*/ 8584 w 8663"/>
              <a:gd name="connsiteY100" fmla="*/ 3468 h 4063"/>
              <a:gd name="connsiteX101" fmla="*/ 8584 w 8663"/>
              <a:gd name="connsiteY101" fmla="*/ 3411 h 4063"/>
              <a:gd name="connsiteX102" fmla="*/ 8644 w 8663"/>
              <a:gd name="connsiteY102" fmla="*/ 3411 h 4063"/>
              <a:gd name="connsiteX103" fmla="*/ 8644 w 8663"/>
              <a:gd name="connsiteY103" fmla="*/ 652 h 4063"/>
              <a:gd name="connsiteX104" fmla="*/ 8584 w 8663"/>
              <a:gd name="connsiteY104" fmla="*/ 652 h 4063"/>
              <a:gd name="connsiteX105" fmla="*/ 8584 w 8663"/>
              <a:gd name="connsiteY105" fmla="*/ 596 h 4063"/>
              <a:gd name="connsiteX106" fmla="*/ 8646 w 8663"/>
              <a:gd name="connsiteY106" fmla="*/ 596 h 4063"/>
              <a:gd name="connsiteX107" fmla="*/ 8646 w 8663"/>
              <a:gd name="connsiteY107" fmla="*/ 514 h 4063"/>
              <a:gd name="connsiteX108" fmla="*/ 8562 w 8663"/>
              <a:gd name="connsiteY108" fmla="*/ 514 h 4063"/>
              <a:gd name="connsiteX109" fmla="*/ 8562 w 8663"/>
              <a:gd name="connsiteY109" fmla="*/ 575 h 4063"/>
              <a:gd name="connsiteX110" fmla="*/ 8532 w 8663"/>
              <a:gd name="connsiteY110" fmla="*/ 575 h 4063"/>
              <a:gd name="connsiteX111" fmla="*/ 8532 w 8663"/>
              <a:gd name="connsiteY111" fmla="*/ 467 h 4063"/>
              <a:gd name="connsiteX112" fmla="*/ 8661 w 8663"/>
              <a:gd name="connsiteY112" fmla="*/ 467 h 4063"/>
              <a:gd name="connsiteX113" fmla="*/ 8661 w 8663"/>
              <a:gd name="connsiteY113" fmla="*/ 255 h 4063"/>
              <a:gd name="connsiteX114" fmla="*/ 8581 w 8663"/>
              <a:gd name="connsiteY114" fmla="*/ 255 h 4063"/>
              <a:gd name="connsiteX115" fmla="*/ 8581 w 8663"/>
              <a:gd name="connsiteY115" fmla="*/ 182 h 4063"/>
              <a:gd name="connsiteX116" fmla="*/ 8663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8102 w 8663"/>
              <a:gd name="connsiteY122" fmla="*/ 78 h 4063"/>
              <a:gd name="connsiteX123" fmla="*/ 3405 w 8663"/>
              <a:gd name="connsiteY123" fmla="*/ 37 h 4063"/>
              <a:gd name="connsiteX124" fmla="*/ 3446 w 8663"/>
              <a:gd name="connsiteY124" fmla="*/ 37 h 4063"/>
              <a:gd name="connsiteX125" fmla="*/ 3446 w 8663"/>
              <a:gd name="connsiteY125" fmla="*/ 78 h 4063"/>
              <a:gd name="connsiteX126" fmla="*/ 3405 w 8663"/>
              <a:gd name="connsiteY126" fmla="*/ 78 h 4063"/>
              <a:gd name="connsiteX127" fmla="*/ 3887 w 8663"/>
              <a:gd name="connsiteY127" fmla="*/ 3528 h 4063"/>
              <a:gd name="connsiteX128" fmla="*/ 3887 w 8663"/>
              <a:gd name="connsiteY128" fmla="*/ 3489 h 4063"/>
              <a:gd name="connsiteX129" fmla="*/ 3928 w 8663"/>
              <a:gd name="connsiteY129" fmla="*/ 3489 h 4063"/>
              <a:gd name="connsiteX130" fmla="*/ 3928 w 8663"/>
              <a:gd name="connsiteY130" fmla="*/ 3528 h 4063"/>
              <a:gd name="connsiteX131" fmla="*/ 3887 w 8663"/>
              <a:gd name="connsiteY131" fmla="*/ 3528 h 4063"/>
              <a:gd name="connsiteX132" fmla="*/ 3805 w 8663"/>
              <a:gd name="connsiteY132" fmla="*/ 4042 h 4063"/>
              <a:gd name="connsiteX133" fmla="*/ 3805 w 8663"/>
              <a:gd name="connsiteY133" fmla="*/ 3981 h 4063"/>
              <a:gd name="connsiteX134" fmla="*/ 3884 w 8663"/>
              <a:gd name="connsiteY134" fmla="*/ 3981 h 4063"/>
              <a:gd name="connsiteX135" fmla="*/ 3884 w 8663"/>
              <a:gd name="connsiteY135" fmla="*/ 3904 h 4063"/>
              <a:gd name="connsiteX136" fmla="*/ 3943 w 8663"/>
              <a:gd name="connsiteY136" fmla="*/ 3904 h 4063"/>
              <a:gd name="connsiteX137" fmla="*/ 3943 w 8663"/>
              <a:gd name="connsiteY137" fmla="*/ 4042 h 4063"/>
              <a:gd name="connsiteX138" fmla="*/ 3805 w 8663"/>
              <a:gd name="connsiteY138" fmla="*/ 4042 h 4063"/>
              <a:gd name="connsiteX139" fmla="*/ 3805 w 8663"/>
              <a:gd name="connsiteY139" fmla="*/ 3962 h 4063"/>
              <a:gd name="connsiteX140" fmla="*/ 3805 w 8663"/>
              <a:gd name="connsiteY140" fmla="*/ 3904 h 4063"/>
              <a:gd name="connsiteX141" fmla="*/ 3865 w 8663"/>
              <a:gd name="connsiteY141" fmla="*/ 3904 h 4063"/>
              <a:gd name="connsiteX142" fmla="*/ 3865 w 8663"/>
              <a:gd name="connsiteY142" fmla="*/ 3962 h 4063"/>
              <a:gd name="connsiteX143" fmla="*/ 3805 w 8663"/>
              <a:gd name="connsiteY143" fmla="*/ 3962 h 4063"/>
              <a:gd name="connsiteX144" fmla="*/ 3800 w 8663"/>
              <a:gd name="connsiteY144" fmla="*/ 3787 h 4063"/>
              <a:gd name="connsiteX145" fmla="*/ 3800 w 8663"/>
              <a:gd name="connsiteY145" fmla="*/ 3724 h 4063"/>
              <a:gd name="connsiteX146" fmla="*/ 3865 w 8663"/>
              <a:gd name="connsiteY146" fmla="*/ 3724 h 4063"/>
              <a:gd name="connsiteX147" fmla="*/ 3865 w 8663"/>
              <a:gd name="connsiteY147" fmla="*/ 3787 h 4063"/>
              <a:gd name="connsiteX148" fmla="*/ 3800 w 8663"/>
              <a:gd name="connsiteY148" fmla="*/ 3787 h 4063"/>
              <a:gd name="connsiteX149" fmla="*/ 3865 w 8663"/>
              <a:gd name="connsiteY149" fmla="*/ 3809 h 4063"/>
              <a:gd name="connsiteX150" fmla="*/ 3865 w 8663"/>
              <a:gd name="connsiteY150" fmla="*/ 3880 h 4063"/>
              <a:gd name="connsiteX151" fmla="*/ 3800 w 8663"/>
              <a:gd name="connsiteY151" fmla="*/ 3880 h 4063"/>
              <a:gd name="connsiteX152" fmla="*/ 3800 w 8663"/>
              <a:gd name="connsiteY152" fmla="*/ 3809 h 4063"/>
              <a:gd name="connsiteX153" fmla="*/ 3865 w 8663"/>
              <a:gd name="connsiteY153" fmla="*/ 3809 h 4063"/>
              <a:gd name="connsiteX154" fmla="*/ 3783 w 8663"/>
              <a:gd name="connsiteY154" fmla="*/ 3899 h 4063"/>
              <a:gd name="connsiteX155" fmla="*/ 3783 w 8663"/>
              <a:gd name="connsiteY155" fmla="*/ 3962 h 4063"/>
              <a:gd name="connsiteX156" fmla="*/ 3727 w 8663"/>
              <a:gd name="connsiteY156" fmla="*/ 3962 h 4063"/>
              <a:gd name="connsiteX157" fmla="*/ 3727 w 8663"/>
              <a:gd name="connsiteY157" fmla="*/ 3899 h 4063"/>
              <a:gd name="connsiteX158" fmla="*/ 3783 w 8663"/>
              <a:gd name="connsiteY158" fmla="*/ 3899 h 4063"/>
              <a:gd name="connsiteX159" fmla="*/ 3783 w 8663"/>
              <a:gd name="connsiteY159" fmla="*/ 3809 h 4063"/>
              <a:gd name="connsiteX160" fmla="*/ 3783 w 8663"/>
              <a:gd name="connsiteY160" fmla="*/ 3880 h 4063"/>
              <a:gd name="connsiteX161" fmla="*/ 3727 w 8663"/>
              <a:gd name="connsiteY161" fmla="*/ 3880 h 4063"/>
              <a:gd name="connsiteX162" fmla="*/ 3727 w 8663"/>
              <a:gd name="connsiteY162" fmla="*/ 3809 h 4063"/>
              <a:gd name="connsiteX163" fmla="*/ 3783 w 8663"/>
              <a:gd name="connsiteY163" fmla="*/ 3809 h 4063"/>
              <a:gd name="connsiteX164" fmla="*/ 3405 w 8663"/>
              <a:gd name="connsiteY164" fmla="*/ 4027 h 4063"/>
              <a:gd name="connsiteX165" fmla="*/ 3405 w 8663"/>
              <a:gd name="connsiteY165" fmla="*/ 3986 h 4063"/>
              <a:gd name="connsiteX166" fmla="*/ 3446 w 8663"/>
              <a:gd name="connsiteY166" fmla="*/ 3986 h 4063"/>
              <a:gd name="connsiteX167" fmla="*/ 3446 w 8663"/>
              <a:gd name="connsiteY167" fmla="*/ 4027 h 4063"/>
              <a:gd name="connsiteX168" fmla="*/ 3405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3727 w 8663"/>
              <a:gd name="connsiteY243" fmla="*/ 164 h 4063"/>
              <a:gd name="connsiteX244" fmla="*/ 3727 w 8663"/>
              <a:gd name="connsiteY244" fmla="*/ 102 h 4063"/>
              <a:gd name="connsiteX245" fmla="*/ 3783 w 8663"/>
              <a:gd name="connsiteY245" fmla="*/ 102 h 4063"/>
              <a:gd name="connsiteX246" fmla="*/ 3783 w 8663"/>
              <a:gd name="connsiteY246" fmla="*/ 164 h 4063"/>
              <a:gd name="connsiteX247" fmla="*/ 3727 w 8663"/>
              <a:gd name="connsiteY247" fmla="*/ 164 h 4063"/>
              <a:gd name="connsiteX248" fmla="*/ 3727 w 8663"/>
              <a:gd name="connsiteY248" fmla="*/ 255 h 4063"/>
              <a:gd name="connsiteX249" fmla="*/ 3727 w 8663"/>
              <a:gd name="connsiteY249" fmla="*/ 184 h 4063"/>
              <a:gd name="connsiteX250" fmla="*/ 3783 w 8663"/>
              <a:gd name="connsiteY250" fmla="*/ 184 h 4063"/>
              <a:gd name="connsiteX251" fmla="*/ 3783 w 8663"/>
              <a:gd name="connsiteY251" fmla="*/ 255 h 4063"/>
              <a:gd name="connsiteX252" fmla="*/ 3727 w 8663"/>
              <a:gd name="connsiteY252" fmla="*/ 255 h 4063"/>
              <a:gd name="connsiteX253" fmla="*/ 3865 w 8663"/>
              <a:gd name="connsiteY253" fmla="*/ 596 h 4063"/>
              <a:gd name="connsiteX254" fmla="*/ 3865 w 8663"/>
              <a:gd name="connsiteY254" fmla="*/ 674 h 4063"/>
              <a:gd name="connsiteX255" fmla="*/ 3925 w 8663"/>
              <a:gd name="connsiteY255" fmla="*/ 674 h 4063"/>
              <a:gd name="connsiteX256" fmla="*/ 3925 w 8663"/>
              <a:gd name="connsiteY256" fmla="*/ 3390 h 4063"/>
              <a:gd name="connsiteX257" fmla="*/ 3865 w 8663"/>
              <a:gd name="connsiteY257" fmla="*/ 3390 h 4063"/>
              <a:gd name="connsiteX258" fmla="*/ 3865 w 8663"/>
              <a:gd name="connsiteY258" fmla="*/ 3468 h 4063"/>
              <a:gd name="connsiteX259" fmla="*/ 3813 w 8663"/>
              <a:gd name="connsiteY259" fmla="*/ 3468 h 4063"/>
              <a:gd name="connsiteX260" fmla="*/ 3813 w 8663"/>
              <a:gd name="connsiteY260" fmla="*/ 3619 h 4063"/>
              <a:gd name="connsiteX261" fmla="*/ 3941 w 8663"/>
              <a:gd name="connsiteY261" fmla="*/ 3619 h 4063"/>
              <a:gd name="connsiteX262" fmla="*/ 3941 w 8663"/>
              <a:gd name="connsiteY262" fmla="*/ 3787 h 4063"/>
              <a:gd name="connsiteX263" fmla="*/ 3884 w 8663"/>
              <a:gd name="connsiteY263" fmla="*/ 3787 h 4063"/>
              <a:gd name="connsiteX264" fmla="*/ 3884 w 8663"/>
              <a:gd name="connsiteY264" fmla="*/ 3705 h 4063"/>
              <a:gd name="connsiteX265" fmla="*/ 3783 w 8663"/>
              <a:gd name="connsiteY265" fmla="*/ 3705 h 4063"/>
              <a:gd name="connsiteX266" fmla="*/ 3783 w 8663"/>
              <a:gd name="connsiteY266" fmla="*/ 3787 h 4063"/>
              <a:gd name="connsiteX267" fmla="*/ 3705 w 8663"/>
              <a:gd name="connsiteY267" fmla="*/ 3787 h 4063"/>
              <a:gd name="connsiteX268" fmla="*/ 3705 w 8663"/>
              <a:gd name="connsiteY268" fmla="*/ 3880 h 4063"/>
              <a:gd name="connsiteX269" fmla="*/ 3613 w 8663"/>
              <a:gd name="connsiteY269" fmla="*/ 3880 h 4063"/>
              <a:gd name="connsiteX270" fmla="*/ 3613 w 8663"/>
              <a:gd name="connsiteY270" fmla="*/ 3981 h 4063"/>
              <a:gd name="connsiteX271" fmla="*/ 3705 w 8663"/>
              <a:gd name="connsiteY271" fmla="*/ 3981 h 4063"/>
              <a:gd name="connsiteX272" fmla="*/ 3705 w 8663"/>
              <a:gd name="connsiteY272" fmla="*/ 4040 h 4063"/>
              <a:gd name="connsiteX273" fmla="*/ 3537 w 8663"/>
              <a:gd name="connsiteY273" fmla="*/ 4040 h 4063"/>
              <a:gd name="connsiteX274" fmla="*/ 3537 w 8663"/>
              <a:gd name="connsiteY274" fmla="*/ 3912 h 4063"/>
              <a:gd name="connsiteX275" fmla="*/ 3384 w 8663"/>
              <a:gd name="connsiteY275" fmla="*/ 3912 h 4063"/>
              <a:gd name="connsiteX276" fmla="*/ 3384 w 8663"/>
              <a:gd name="connsiteY276" fmla="*/ 3964 h 4063"/>
              <a:gd name="connsiteX277" fmla="*/ 3308 w 8663"/>
              <a:gd name="connsiteY277" fmla="*/ 3964 h 4063"/>
              <a:gd name="connsiteX278" fmla="*/ 3308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3308 w 8663"/>
              <a:gd name="connsiteY325" fmla="*/ 39 h 4063"/>
              <a:gd name="connsiteX326" fmla="*/ 3308 w 8663"/>
              <a:gd name="connsiteY326" fmla="*/ 100 h 4063"/>
              <a:gd name="connsiteX327" fmla="*/ 3384 w 8663"/>
              <a:gd name="connsiteY327" fmla="*/ 100 h 4063"/>
              <a:gd name="connsiteX328" fmla="*/ 3384 w 8663"/>
              <a:gd name="connsiteY328" fmla="*/ 151 h 4063"/>
              <a:gd name="connsiteX329" fmla="*/ 3537 w 8663"/>
              <a:gd name="connsiteY329" fmla="*/ 151 h 4063"/>
              <a:gd name="connsiteX330" fmla="*/ 3537 w 8663"/>
              <a:gd name="connsiteY330" fmla="*/ 24 h 4063"/>
              <a:gd name="connsiteX331" fmla="*/ 3705 w 8663"/>
              <a:gd name="connsiteY331" fmla="*/ 24 h 4063"/>
              <a:gd name="connsiteX332" fmla="*/ 3705 w 8663"/>
              <a:gd name="connsiteY332" fmla="*/ 82 h 4063"/>
              <a:gd name="connsiteX333" fmla="*/ 3613 w 8663"/>
              <a:gd name="connsiteY333" fmla="*/ 82 h 4063"/>
              <a:gd name="connsiteX334" fmla="*/ 3613 w 8663"/>
              <a:gd name="connsiteY334" fmla="*/ 184 h 4063"/>
              <a:gd name="connsiteX335" fmla="*/ 3705 w 8663"/>
              <a:gd name="connsiteY335" fmla="*/ 184 h 4063"/>
              <a:gd name="connsiteX336" fmla="*/ 3705 w 8663"/>
              <a:gd name="connsiteY336" fmla="*/ 277 h 4063"/>
              <a:gd name="connsiteX337" fmla="*/ 3783 w 8663"/>
              <a:gd name="connsiteY337" fmla="*/ 277 h 4063"/>
              <a:gd name="connsiteX338" fmla="*/ 3783 w 8663"/>
              <a:gd name="connsiteY338" fmla="*/ 359 h 4063"/>
              <a:gd name="connsiteX339" fmla="*/ 3884 w 8663"/>
              <a:gd name="connsiteY339" fmla="*/ 359 h 4063"/>
              <a:gd name="connsiteX340" fmla="*/ 3884 w 8663"/>
              <a:gd name="connsiteY340" fmla="*/ 277 h 4063"/>
              <a:gd name="connsiteX341" fmla="*/ 3941 w 8663"/>
              <a:gd name="connsiteY341" fmla="*/ 277 h 4063"/>
              <a:gd name="connsiteX342" fmla="*/ 3941 w 8663"/>
              <a:gd name="connsiteY342" fmla="*/ 445 h 4063"/>
              <a:gd name="connsiteX343" fmla="*/ 3813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8646 w 8663"/>
              <a:gd name="connsiteY98" fmla="*/ 3550 h 4063"/>
              <a:gd name="connsiteX99" fmla="*/ 8646 w 8663"/>
              <a:gd name="connsiteY99" fmla="*/ 3468 h 4063"/>
              <a:gd name="connsiteX100" fmla="*/ 8584 w 8663"/>
              <a:gd name="connsiteY100" fmla="*/ 3468 h 4063"/>
              <a:gd name="connsiteX101" fmla="*/ 8584 w 8663"/>
              <a:gd name="connsiteY101" fmla="*/ 3411 h 4063"/>
              <a:gd name="connsiteX102" fmla="*/ 8644 w 8663"/>
              <a:gd name="connsiteY102" fmla="*/ 3411 h 4063"/>
              <a:gd name="connsiteX103" fmla="*/ 8644 w 8663"/>
              <a:gd name="connsiteY103" fmla="*/ 652 h 4063"/>
              <a:gd name="connsiteX104" fmla="*/ 8584 w 8663"/>
              <a:gd name="connsiteY104" fmla="*/ 652 h 4063"/>
              <a:gd name="connsiteX105" fmla="*/ 8584 w 8663"/>
              <a:gd name="connsiteY105" fmla="*/ 596 h 4063"/>
              <a:gd name="connsiteX106" fmla="*/ 8646 w 8663"/>
              <a:gd name="connsiteY106" fmla="*/ 596 h 4063"/>
              <a:gd name="connsiteX107" fmla="*/ 8646 w 8663"/>
              <a:gd name="connsiteY107" fmla="*/ 514 h 4063"/>
              <a:gd name="connsiteX108" fmla="*/ 8562 w 8663"/>
              <a:gd name="connsiteY108" fmla="*/ 514 h 4063"/>
              <a:gd name="connsiteX109" fmla="*/ 8562 w 8663"/>
              <a:gd name="connsiteY109" fmla="*/ 575 h 4063"/>
              <a:gd name="connsiteX110" fmla="*/ 8532 w 8663"/>
              <a:gd name="connsiteY110" fmla="*/ 575 h 4063"/>
              <a:gd name="connsiteX111" fmla="*/ 8532 w 8663"/>
              <a:gd name="connsiteY111" fmla="*/ 467 h 4063"/>
              <a:gd name="connsiteX112" fmla="*/ 8661 w 8663"/>
              <a:gd name="connsiteY112" fmla="*/ 467 h 4063"/>
              <a:gd name="connsiteX113" fmla="*/ 8661 w 8663"/>
              <a:gd name="connsiteY113" fmla="*/ 255 h 4063"/>
              <a:gd name="connsiteX114" fmla="*/ 8581 w 8663"/>
              <a:gd name="connsiteY114" fmla="*/ 255 h 4063"/>
              <a:gd name="connsiteX115" fmla="*/ 8581 w 8663"/>
              <a:gd name="connsiteY115" fmla="*/ 182 h 4063"/>
              <a:gd name="connsiteX116" fmla="*/ 8663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8102 w 8663"/>
              <a:gd name="connsiteY122" fmla="*/ 78 h 4063"/>
              <a:gd name="connsiteX123" fmla="*/ 8102 w 8663"/>
              <a:gd name="connsiteY123" fmla="*/ 37 h 4063"/>
              <a:gd name="connsiteX124" fmla="*/ 3446 w 8663"/>
              <a:gd name="connsiteY124" fmla="*/ 37 h 4063"/>
              <a:gd name="connsiteX125" fmla="*/ 3446 w 8663"/>
              <a:gd name="connsiteY125" fmla="*/ 78 h 4063"/>
              <a:gd name="connsiteX126" fmla="*/ 3405 w 8663"/>
              <a:gd name="connsiteY126" fmla="*/ 78 h 4063"/>
              <a:gd name="connsiteX127" fmla="*/ 3887 w 8663"/>
              <a:gd name="connsiteY127" fmla="*/ 3528 h 4063"/>
              <a:gd name="connsiteX128" fmla="*/ 3887 w 8663"/>
              <a:gd name="connsiteY128" fmla="*/ 3489 h 4063"/>
              <a:gd name="connsiteX129" fmla="*/ 3928 w 8663"/>
              <a:gd name="connsiteY129" fmla="*/ 3489 h 4063"/>
              <a:gd name="connsiteX130" fmla="*/ 3928 w 8663"/>
              <a:gd name="connsiteY130" fmla="*/ 3528 h 4063"/>
              <a:gd name="connsiteX131" fmla="*/ 3887 w 8663"/>
              <a:gd name="connsiteY131" fmla="*/ 3528 h 4063"/>
              <a:gd name="connsiteX132" fmla="*/ 3805 w 8663"/>
              <a:gd name="connsiteY132" fmla="*/ 4042 h 4063"/>
              <a:gd name="connsiteX133" fmla="*/ 3805 w 8663"/>
              <a:gd name="connsiteY133" fmla="*/ 3981 h 4063"/>
              <a:gd name="connsiteX134" fmla="*/ 3884 w 8663"/>
              <a:gd name="connsiteY134" fmla="*/ 3981 h 4063"/>
              <a:gd name="connsiteX135" fmla="*/ 3884 w 8663"/>
              <a:gd name="connsiteY135" fmla="*/ 3904 h 4063"/>
              <a:gd name="connsiteX136" fmla="*/ 3943 w 8663"/>
              <a:gd name="connsiteY136" fmla="*/ 3904 h 4063"/>
              <a:gd name="connsiteX137" fmla="*/ 3943 w 8663"/>
              <a:gd name="connsiteY137" fmla="*/ 4042 h 4063"/>
              <a:gd name="connsiteX138" fmla="*/ 3805 w 8663"/>
              <a:gd name="connsiteY138" fmla="*/ 4042 h 4063"/>
              <a:gd name="connsiteX139" fmla="*/ 3805 w 8663"/>
              <a:gd name="connsiteY139" fmla="*/ 3962 h 4063"/>
              <a:gd name="connsiteX140" fmla="*/ 3805 w 8663"/>
              <a:gd name="connsiteY140" fmla="*/ 3904 h 4063"/>
              <a:gd name="connsiteX141" fmla="*/ 3865 w 8663"/>
              <a:gd name="connsiteY141" fmla="*/ 3904 h 4063"/>
              <a:gd name="connsiteX142" fmla="*/ 3865 w 8663"/>
              <a:gd name="connsiteY142" fmla="*/ 3962 h 4063"/>
              <a:gd name="connsiteX143" fmla="*/ 3805 w 8663"/>
              <a:gd name="connsiteY143" fmla="*/ 3962 h 4063"/>
              <a:gd name="connsiteX144" fmla="*/ 3800 w 8663"/>
              <a:gd name="connsiteY144" fmla="*/ 3787 h 4063"/>
              <a:gd name="connsiteX145" fmla="*/ 3800 w 8663"/>
              <a:gd name="connsiteY145" fmla="*/ 3724 h 4063"/>
              <a:gd name="connsiteX146" fmla="*/ 3865 w 8663"/>
              <a:gd name="connsiteY146" fmla="*/ 3724 h 4063"/>
              <a:gd name="connsiteX147" fmla="*/ 3865 w 8663"/>
              <a:gd name="connsiteY147" fmla="*/ 3787 h 4063"/>
              <a:gd name="connsiteX148" fmla="*/ 3800 w 8663"/>
              <a:gd name="connsiteY148" fmla="*/ 3787 h 4063"/>
              <a:gd name="connsiteX149" fmla="*/ 3865 w 8663"/>
              <a:gd name="connsiteY149" fmla="*/ 3809 h 4063"/>
              <a:gd name="connsiteX150" fmla="*/ 3865 w 8663"/>
              <a:gd name="connsiteY150" fmla="*/ 3880 h 4063"/>
              <a:gd name="connsiteX151" fmla="*/ 3800 w 8663"/>
              <a:gd name="connsiteY151" fmla="*/ 3880 h 4063"/>
              <a:gd name="connsiteX152" fmla="*/ 3800 w 8663"/>
              <a:gd name="connsiteY152" fmla="*/ 3809 h 4063"/>
              <a:gd name="connsiteX153" fmla="*/ 3865 w 8663"/>
              <a:gd name="connsiteY153" fmla="*/ 3809 h 4063"/>
              <a:gd name="connsiteX154" fmla="*/ 3783 w 8663"/>
              <a:gd name="connsiteY154" fmla="*/ 3899 h 4063"/>
              <a:gd name="connsiteX155" fmla="*/ 3783 w 8663"/>
              <a:gd name="connsiteY155" fmla="*/ 3962 h 4063"/>
              <a:gd name="connsiteX156" fmla="*/ 3727 w 8663"/>
              <a:gd name="connsiteY156" fmla="*/ 3962 h 4063"/>
              <a:gd name="connsiteX157" fmla="*/ 3727 w 8663"/>
              <a:gd name="connsiteY157" fmla="*/ 3899 h 4063"/>
              <a:gd name="connsiteX158" fmla="*/ 3783 w 8663"/>
              <a:gd name="connsiteY158" fmla="*/ 3899 h 4063"/>
              <a:gd name="connsiteX159" fmla="*/ 3783 w 8663"/>
              <a:gd name="connsiteY159" fmla="*/ 3809 h 4063"/>
              <a:gd name="connsiteX160" fmla="*/ 3783 w 8663"/>
              <a:gd name="connsiteY160" fmla="*/ 3880 h 4063"/>
              <a:gd name="connsiteX161" fmla="*/ 3727 w 8663"/>
              <a:gd name="connsiteY161" fmla="*/ 3880 h 4063"/>
              <a:gd name="connsiteX162" fmla="*/ 3727 w 8663"/>
              <a:gd name="connsiteY162" fmla="*/ 3809 h 4063"/>
              <a:gd name="connsiteX163" fmla="*/ 3783 w 8663"/>
              <a:gd name="connsiteY163" fmla="*/ 3809 h 4063"/>
              <a:gd name="connsiteX164" fmla="*/ 3405 w 8663"/>
              <a:gd name="connsiteY164" fmla="*/ 4027 h 4063"/>
              <a:gd name="connsiteX165" fmla="*/ 3405 w 8663"/>
              <a:gd name="connsiteY165" fmla="*/ 3986 h 4063"/>
              <a:gd name="connsiteX166" fmla="*/ 3446 w 8663"/>
              <a:gd name="connsiteY166" fmla="*/ 3986 h 4063"/>
              <a:gd name="connsiteX167" fmla="*/ 3446 w 8663"/>
              <a:gd name="connsiteY167" fmla="*/ 4027 h 4063"/>
              <a:gd name="connsiteX168" fmla="*/ 3405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3727 w 8663"/>
              <a:gd name="connsiteY243" fmla="*/ 164 h 4063"/>
              <a:gd name="connsiteX244" fmla="*/ 3727 w 8663"/>
              <a:gd name="connsiteY244" fmla="*/ 102 h 4063"/>
              <a:gd name="connsiteX245" fmla="*/ 3783 w 8663"/>
              <a:gd name="connsiteY245" fmla="*/ 102 h 4063"/>
              <a:gd name="connsiteX246" fmla="*/ 3783 w 8663"/>
              <a:gd name="connsiteY246" fmla="*/ 164 h 4063"/>
              <a:gd name="connsiteX247" fmla="*/ 3727 w 8663"/>
              <a:gd name="connsiteY247" fmla="*/ 164 h 4063"/>
              <a:gd name="connsiteX248" fmla="*/ 3727 w 8663"/>
              <a:gd name="connsiteY248" fmla="*/ 255 h 4063"/>
              <a:gd name="connsiteX249" fmla="*/ 3727 w 8663"/>
              <a:gd name="connsiteY249" fmla="*/ 184 h 4063"/>
              <a:gd name="connsiteX250" fmla="*/ 3783 w 8663"/>
              <a:gd name="connsiteY250" fmla="*/ 184 h 4063"/>
              <a:gd name="connsiteX251" fmla="*/ 3783 w 8663"/>
              <a:gd name="connsiteY251" fmla="*/ 255 h 4063"/>
              <a:gd name="connsiteX252" fmla="*/ 3727 w 8663"/>
              <a:gd name="connsiteY252" fmla="*/ 255 h 4063"/>
              <a:gd name="connsiteX253" fmla="*/ 3865 w 8663"/>
              <a:gd name="connsiteY253" fmla="*/ 596 h 4063"/>
              <a:gd name="connsiteX254" fmla="*/ 3865 w 8663"/>
              <a:gd name="connsiteY254" fmla="*/ 674 h 4063"/>
              <a:gd name="connsiteX255" fmla="*/ 3925 w 8663"/>
              <a:gd name="connsiteY255" fmla="*/ 674 h 4063"/>
              <a:gd name="connsiteX256" fmla="*/ 3925 w 8663"/>
              <a:gd name="connsiteY256" fmla="*/ 3390 h 4063"/>
              <a:gd name="connsiteX257" fmla="*/ 3865 w 8663"/>
              <a:gd name="connsiteY257" fmla="*/ 3390 h 4063"/>
              <a:gd name="connsiteX258" fmla="*/ 3865 w 8663"/>
              <a:gd name="connsiteY258" fmla="*/ 3468 h 4063"/>
              <a:gd name="connsiteX259" fmla="*/ 3813 w 8663"/>
              <a:gd name="connsiteY259" fmla="*/ 3468 h 4063"/>
              <a:gd name="connsiteX260" fmla="*/ 3813 w 8663"/>
              <a:gd name="connsiteY260" fmla="*/ 3619 h 4063"/>
              <a:gd name="connsiteX261" fmla="*/ 3941 w 8663"/>
              <a:gd name="connsiteY261" fmla="*/ 3619 h 4063"/>
              <a:gd name="connsiteX262" fmla="*/ 3941 w 8663"/>
              <a:gd name="connsiteY262" fmla="*/ 3787 h 4063"/>
              <a:gd name="connsiteX263" fmla="*/ 3884 w 8663"/>
              <a:gd name="connsiteY263" fmla="*/ 3787 h 4063"/>
              <a:gd name="connsiteX264" fmla="*/ 3884 w 8663"/>
              <a:gd name="connsiteY264" fmla="*/ 3705 h 4063"/>
              <a:gd name="connsiteX265" fmla="*/ 3783 w 8663"/>
              <a:gd name="connsiteY265" fmla="*/ 3705 h 4063"/>
              <a:gd name="connsiteX266" fmla="*/ 3783 w 8663"/>
              <a:gd name="connsiteY266" fmla="*/ 3787 h 4063"/>
              <a:gd name="connsiteX267" fmla="*/ 3705 w 8663"/>
              <a:gd name="connsiteY267" fmla="*/ 3787 h 4063"/>
              <a:gd name="connsiteX268" fmla="*/ 3705 w 8663"/>
              <a:gd name="connsiteY268" fmla="*/ 3880 h 4063"/>
              <a:gd name="connsiteX269" fmla="*/ 3613 w 8663"/>
              <a:gd name="connsiteY269" fmla="*/ 3880 h 4063"/>
              <a:gd name="connsiteX270" fmla="*/ 3613 w 8663"/>
              <a:gd name="connsiteY270" fmla="*/ 3981 h 4063"/>
              <a:gd name="connsiteX271" fmla="*/ 3705 w 8663"/>
              <a:gd name="connsiteY271" fmla="*/ 3981 h 4063"/>
              <a:gd name="connsiteX272" fmla="*/ 3705 w 8663"/>
              <a:gd name="connsiteY272" fmla="*/ 4040 h 4063"/>
              <a:gd name="connsiteX273" fmla="*/ 3537 w 8663"/>
              <a:gd name="connsiteY273" fmla="*/ 4040 h 4063"/>
              <a:gd name="connsiteX274" fmla="*/ 3537 w 8663"/>
              <a:gd name="connsiteY274" fmla="*/ 3912 h 4063"/>
              <a:gd name="connsiteX275" fmla="*/ 3384 w 8663"/>
              <a:gd name="connsiteY275" fmla="*/ 3912 h 4063"/>
              <a:gd name="connsiteX276" fmla="*/ 3384 w 8663"/>
              <a:gd name="connsiteY276" fmla="*/ 3964 h 4063"/>
              <a:gd name="connsiteX277" fmla="*/ 3308 w 8663"/>
              <a:gd name="connsiteY277" fmla="*/ 3964 h 4063"/>
              <a:gd name="connsiteX278" fmla="*/ 3308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3308 w 8663"/>
              <a:gd name="connsiteY325" fmla="*/ 39 h 4063"/>
              <a:gd name="connsiteX326" fmla="*/ 3308 w 8663"/>
              <a:gd name="connsiteY326" fmla="*/ 100 h 4063"/>
              <a:gd name="connsiteX327" fmla="*/ 3384 w 8663"/>
              <a:gd name="connsiteY327" fmla="*/ 100 h 4063"/>
              <a:gd name="connsiteX328" fmla="*/ 3384 w 8663"/>
              <a:gd name="connsiteY328" fmla="*/ 151 h 4063"/>
              <a:gd name="connsiteX329" fmla="*/ 3537 w 8663"/>
              <a:gd name="connsiteY329" fmla="*/ 151 h 4063"/>
              <a:gd name="connsiteX330" fmla="*/ 3537 w 8663"/>
              <a:gd name="connsiteY330" fmla="*/ 24 h 4063"/>
              <a:gd name="connsiteX331" fmla="*/ 3705 w 8663"/>
              <a:gd name="connsiteY331" fmla="*/ 24 h 4063"/>
              <a:gd name="connsiteX332" fmla="*/ 3705 w 8663"/>
              <a:gd name="connsiteY332" fmla="*/ 82 h 4063"/>
              <a:gd name="connsiteX333" fmla="*/ 3613 w 8663"/>
              <a:gd name="connsiteY333" fmla="*/ 82 h 4063"/>
              <a:gd name="connsiteX334" fmla="*/ 3613 w 8663"/>
              <a:gd name="connsiteY334" fmla="*/ 184 h 4063"/>
              <a:gd name="connsiteX335" fmla="*/ 3705 w 8663"/>
              <a:gd name="connsiteY335" fmla="*/ 184 h 4063"/>
              <a:gd name="connsiteX336" fmla="*/ 3705 w 8663"/>
              <a:gd name="connsiteY336" fmla="*/ 277 h 4063"/>
              <a:gd name="connsiteX337" fmla="*/ 3783 w 8663"/>
              <a:gd name="connsiteY337" fmla="*/ 277 h 4063"/>
              <a:gd name="connsiteX338" fmla="*/ 3783 w 8663"/>
              <a:gd name="connsiteY338" fmla="*/ 359 h 4063"/>
              <a:gd name="connsiteX339" fmla="*/ 3884 w 8663"/>
              <a:gd name="connsiteY339" fmla="*/ 359 h 4063"/>
              <a:gd name="connsiteX340" fmla="*/ 3884 w 8663"/>
              <a:gd name="connsiteY340" fmla="*/ 277 h 4063"/>
              <a:gd name="connsiteX341" fmla="*/ 3941 w 8663"/>
              <a:gd name="connsiteY341" fmla="*/ 277 h 4063"/>
              <a:gd name="connsiteX342" fmla="*/ 3941 w 8663"/>
              <a:gd name="connsiteY342" fmla="*/ 445 h 4063"/>
              <a:gd name="connsiteX343" fmla="*/ 3813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8646 w 8663"/>
              <a:gd name="connsiteY98" fmla="*/ 3550 h 4063"/>
              <a:gd name="connsiteX99" fmla="*/ 8646 w 8663"/>
              <a:gd name="connsiteY99" fmla="*/ 3468 h 4063"/>
              <a:gd name="connsiteX100" fmla="*/ 8584 w 8663"/>
              <a:gd name="connsiteY100" fmla="*/ 3468 h 4063"/>
              <a:gd name="connsiteX101" fmla="*/ 8584 w 8663"/>
              <a:gd name="connsiteY101" fmla="*/ 3411 h 4063"/>
              <a:gd name="connsiteX102" fmla="*/ 8644 w 8663"/>
              <a:gd name="connsiteY102" fmla="*/ 3411 h 4063"/>
              <a:gd name="connsiteX103" fmla="*/ 8644 w 8663"/>
              <a:gd name="connsiteY103" fmla="*/ 652 h 4063"/>
              <a:gd name="connsiteX104" fmla="*/ 8584 w 8663"/>
              <a:gd name="connsiteY104" fmla="*/ 652 h 4063"/>
              <a:gd name="connsiteX105" fmla="*/ 8584 w 8663"/>
              <a:gd name="connsiteY105" fmla="*/ 596 h 4063"/>
              <a:gd name="connsiteX106" fmla="*/ 8646 w 8663"/>
              <a:gd name="connsiteY106" fmla="*/ 596 h 4063"/>
              <a:gd name="connsiteX107" fmla="*/ 8646 w 8663"/>
              <a:gd name="connsiteY107" fmla="*/ 514 h 4063"/>
              <a:gd name="connsiteX108" fmla="*/ 8562 w 8663"/>
              <a:gd name="connsiteY108" fmla="*/ 514 h 4063"/>
              <a:gd name="connsiteX109" fmla="*/ 8562 w 8663"/>
              <a:gd name="connsiteY109" fmla="*/ 575 h 4063"/>
              <a:gd name="connsiteX110" fmla="*/ 8532 w 8663"/>
              <a:gd name="connsiteY110" fmla="*/ 575 h 4063"/>
              <a:gd name="connsiteX111" fmla="*/ 8532 w 8663"/>
              <a:gd name="connsiteY111" fmla="*/ 467 h 4063"/>
              <a:gd name="connsiteX112" fmla="*/ 8661 w 8663"/>
              <a:gd name="connsiteY112" fmla="*/ 467 h 4063"/>
              <a:gd name="connsiteX113" fmla="*/ 8661 w 8663"/>
              <a:gd name="connsiteY113" fmla="*/ 255 h 4063"/>
              <a:gd name="connsiteX114" fmla="*/ 8581 w 8663"/>
              <a:gd name="connsiteY114" fmla="*/ 255 h 4063"/>
              <a:gd name="connsiteX115" fmla="*/ 8581 w 8663"/>
              <a:gd name="connsiteY115" fmla="*/ 182 h 4063"/>
              <a:gd name="connsiteX116" fmla="*/ 8663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8102 w 8663"/>
              <a:gd name="connsiteY122" fmla="*/ 78 h 4063"/>
              <a:gd name="connsiteX123" fmla="*/ 8102 w 8663"/>
              <a:gd name="connsiteY123" fmla="*/ 37 h 4063"/>
              <a:gd name="connsiteX124" fmla="*/ 8143 w 8663"/>
              <a:gd name="connsiteY124" fmla="*/ 37 h 4063"/>
              <a:gd name="connsiteX125" fmla="*/ 3446 w 8663"/>
              <a:gd name="connsiteY125" fmla="*/ 78 h 4063"/>
              <a:gd name="connsiteX126" fmla="*/ 3405 w 8663"/>
              <a:gd name="connsiteY126" fmla="*/ 78 h 4063"/>
              <a:gd name="connsiteX127" fmla="*/ 3887 w 8663"/>
              <a:gd name="connsiteY127" fmla="*/ 3528 h 4063"/>
              <a:gd name="connsiteX128" fmla="*/ 3887 w 8663"/>
              <a:gd name="connsiteY128" fmla="*/ 3489 h 4063"/>
              <a:gd name="connsiteX129" fmla="*/ 3928 w 8663"/>
              <a:gd name="connsiteY129" fmla="*/ 3489 h 4063"/>
              <a:gd name="connsiteX130" fmla="*/ 3928 w 8663"/>
              <a:gd name="connsiteY130" fmla="*/ 3528 h 4063"/>
              <a:gd name="connsiteX131" fmla="*/ 3887 w 8663"/>
              <a:gd name="connsiteY131" fmla="*/ 3528 h 4063"/>
              <a:gd name="connsiteX132" fmla="*/ 3805 w 8663"/>
              <a:gd name="connsiteY132" fmla="*/ 4042 h 4063"/>
              <a:gd name="connsiteX133" fmla="*/ 3805 w 8663"/>
              <a:gd name="connsiteY133" fmla="*/ 3981 h 4063"/>
              <a:gd name="connsiteX134" fmla="*/ 3884 w 8663"/>
              <a:gd name="connsiteY134" fmla="*/ 3981 h 4063"/>
              <a:gd name="connsiteX135" fmla="*/ 3884 w 8663"/>
              <a:gd name="connsiteY135" fmla="*/ 3904 h 4063"/>
              <a:gd name="connsiteX136" fmla="*/ 3943 w 8663"/>
              <a:gd name="connsiteY136" fmla="*/ 3904 h 4063"/>
              <a:gd name="connsiteX137" fmla="*/ 3943 w 8663"/>
              <a:gd name="connsiteY137" fmla="*/ 4042 h 4063"/>
              <a:gd name="connsiteX138" fmla="*/ 3805 w 8663"/>
              <a:gd name="connsiteY138" fmla="*/ 4042 h 4063"/>
              <a:gd name="connsiteX139" fmla="*/ 3805 w 8663"/>
              <a:gd name="connsiteY139" fmla="*/ 3962 h 4063"/>
              <a:gd name="connsiteX140" fmla="*/ 3805 w 8663"/>
              <a:gd name="connsiteY140" fmla="*/ 3904 h 4063"/>
              <a:gd name="connsiteX141" fmla="*/ 3865 w 8663"/>
              <a:gd name="connsiteY141" fmla="*/ 3904 h 4063"/>
              <a:gd name="connsiteX142" fmla="*/ 3865 w 8663"/>
              <a:gd name="connsiteY142" fmla="*/ 3962 h 4063"/>
              <a:gd name="connsiteX143" fmla="*/ 3805 w 8663"/>
              <a:gd name="connsiteY143" fmla="*/ 3962 h 4063"/>
              <a:gd name="connsiteX144" fmla="*/ 3800 w 8663"/>
              <a:gd name="connsiteY144" fmla="*/ 3787 h 4063"/>
              <a:gd name="connsiteX145" fmla="*/ 3800 w 8663"/>
              <a:gd name="connsiteY145" fmla="*/ 3724 h 4063"/>
              <a:gd name="connsiteX146" fmla="*/ 3865 w 8663"/>
              <a:gd name="connsiteY146" fmla="*/ 3724 h 4063"/>
              <a:gd name="connsiteX147" fmla="*/ 3865 w 8663"/>
              <a:gd name="connsiteY147" fmla="*/ 3787 h 4063"/>
              <a:gd name="connsiteX148" fmla="*/ 3800 w 8663"/>
              <a:gd name="connsiteY148" fmla="*/ 3787 h 4063"/>
              <a:gd name="connsiteX149" fmla="*/ 3865 w 8663"/>
              <a:gd name="connsiteY149" fmla="*/ 3809 h 4063"/>
              <a:gd name="connsiteX150" fmla="*/ 3865 w 8663"/>
              <a:gd name="connsiteY150" fmla="*/ 3880 h 4063"/>
              <a:gd name="connsiteX151" fmla="*/ 3800 w 8663"/>
              <a:gd name="connsiteY151" fmla="*/ 3880 h 4063"/>
              <a:gd name="connsiteX152" fmla="*/ 3800 w 8663"/>
              <a:gd name="connsiteY152" fmla="*/ 3809 h 4063"/>
              <a:gd name="connsiteX153" fmla="*/ 3865 w 8663"/>
              <a:gd name="connsiteY153" fmla="*/ 3809 h 4063"/>
              <a:gd name="connsiteX154" fmla="*/ 3783 w 8663"/>
              <a:gd name="connsiteY154" fmla="*/ 3899 h 4063"/>
              <a:gd name="connsiteX155" fmla="*/ 3783 w 8663"/>
              <a:gd name="connsiteY155" fmla="*/ 3962 h 4063"/>
              <a:gd name="connsiteX156" fmla="*/ 3727 w 8663"/>
              <a:gd name="connsiteY156" fmla="*/ 3962 h 4063"/>
              <a:gd name="connsiteX157" fmla="*/ 3727 w 8663"/>
              <a:gd name="connsiteY157" fmla="*/ 3899 h 4063"/>
              <a:gd name="connsiteX158" fmla="*/ 3783 w 8663"/>
              <a:gd name="connsiteY158" fmla="*/ 3899 h 4063"/>
              <a:gd name="connsiteX159" fmla="*/ 3783 w 8663"/>
              <a:gd name="connsiteY159" fmla="*/ 3809 h 4063"/>
              <a:gd name="connsiteX160" fmla="*/ 3783 w 8663"/>
              <a:gd name="connsiteY160" fmla="*/ 3880 h 4063"/>
              <a:gd name="connsiteX161" fmla="*/ 3727 w 8663"/>
              <a:gd name="connsiteY161" fmla="*/ 3880 h 4063"/>
              <a:gd name="connsiteX162" fmla="*/ 3727 w 8663"/>
              <a:gd name="connsiteY162" fmla="*/ 3809 h 4063"/>
              <a:gd name="connsiteX163" fmla="*/ 3783 w 8663"/>
              <a:gd name="connsiteY163" fmla="*/ 3809 h 4063"/>
              <a:gd name="connsiteX164" fmla="*/ 3405 w 8663"/>
              <a:gd name="connsiteY164" fmla="*/ 4027 h 4063"/>
              <a:gd name="connsiteX165" fmla="*/ 3405 w 8663"/>
              <a:gd name="connsiteY165" fmla="*/ 3986 h 4063"/>
              <a:gd name="connsiteX166" fmla="*/ 3446 w 8663"/>
              <a:gd name="connsiteY166" fmla="*/ 3986 h 4063"/>
              <a:gd name="connsiteX167" fmla="*/ 3446 w 8663"/>
              <a:gd name="connsiteY167" fmla="*/ 4027 h 4063"/>
              <a:gd name="connsiteX168" fmla="*/ 3405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3727 w 8663"/>
              <a:gd name="connsiteY243" fmla="*/ 164 h 4063"/>
              <a:gd name="connsiteX244" fmla="*/ 3727 w 8663"/>
              <a:gd name="connsiteY244" fmla="*/ 102 h 4063"/>
              <a:gd name="connsiteX245" fmla="*/ 3783 w 8663"/>
              <a:gd name="connsiteY245" fmla="*/ 102 h 4063"/>
              <a:gd name="connsiteX246" fmla="*/ 3783 w 8663"/>
              <a:gd name="connsiteY246" fmla="*/ 164 h 4063"/>
              <a:gd name="connsiteX247" fmla="*/ 3727 w 8663"/>
              <a:gd name="connsiteY247" fmla="*/ 164 h 4063"/>
              <a:gd name="connsiteX248" fmla="*/ 3727 w 8663"/>
              <a:gd name="connsiteY248" fmla="*/ 255 h 4063"/>
              <a:gd name="connsiteX249" fmla="*/ 3727 w 8663"/>
              <a:gd name="connsiteY249" fmla="*/ 184 h 4063"/>
              <a:gd name="connsiteX250" fmla="*/ 3783 w 8663"/>
              <a:gd name="connsiteY250" fmla="*/ 184 h 4063"/>
              <a:gd name="connsiteX251" fmla="*/ 3783 w 8663"/>
              <a:gd name="connsiteY251" fmla="*/ 255 h 4063"/>
              <a:gd name="connsiteX252" fmla="*/ 3727 w 8663"/>
              <a:gd name="connsiteY252" fmla="*/ 255 h 4063"/>
              <a:gd name="connsiteX253" fmla="*/ 3865 w 8663"/>
              <a:gd name="connsiteY253" fmla="*/ 596 h 4063"/>
              <a:gd name="connsiteX254" fmla="*/ 3865 w 8663"/>
              <a:gd name="connsiteY254" fmla="*/ 674 h 4063"/>
              <a:gd name="connsiteX255" fmla="*/ 3925 w 8663"/>
              <a:gd name="connsiteY255" fmla="*/ 674 h 4063"/>
              <a:gd name="connsiteX256" fmla="*/ 3925 w 8663"/>
              <a:gd name="connsiteY256" fmla="*/ 3390 h 4063"/>
              <a:gd name="connsiteX257" fmla="*/ 3865 w 8663"/>
              <a:gd name="connsiteY257" fmla="*/ 3390 h 4063"/>
              <a:gd name="connsiteX258" fmla="*/ 3865 w 8663"/>
              <a:gd name="connsiteY258" fmla="*/ 3468 h 4063"/>
              <a:gd name="connsiteX259" fmla="*/ 3813 w 8663"/>
              <a:gd name="connsiteY259" fmla="*/ 3468 h 4063"/>
              <a:gd name="connsiteX260" fmla="*/ 3813 w 8663"/>
              <a:gd name="connsiteY260" fmla="*/ 3619 h 4063"/>
              <a:gd name="connsiteX261" fmla="*/ 3941 w 8663"/>
              <a:gd name="connsiteY261" fmla="*/ 3619 h 4063"/>
              <a:gd name="connsiteX262" fmla="*/ 3941 w 8663"/>
              <a:gd name="connsiteY262" fmla="*/ 3787 h 4063"/>
              <a:gd name="connsiteX263" fmla="*/ 3884 w 8663"/>
              <a:gd name="connsiteY263" fmla="*/ 3787 h 4063"/>
              <a:gd name="connsiteX264" fmla="*/ 3884 w 8663"/>
              <a:gd name="connsiteY264" fmla="*/ 3705 h 4063"/>
              <a:gd name="connsiteX265" fmla="*/ 3783 w 8663"/>
              <a:gd name="connsiteY265" fmla="*/ 3705 h 4063"/>
              <a:gd name="connsiteX266" fmla="*/ 3783 w 8663"/>
              <a:gd name="connsiteY266" fmla="*/ 3787 h 4063"/>
              <a:gd name="connsiteX267" fmla="*/ 3705 w 8663"/>
              <a:gd name="connsiteY267" fmla="*/ 3787 h 4063"/>
              <a:gd name="connsiteX268" fmla="*/ 3705 w 8663"/>
              <a:gd name="connsiteY268" fmla="*/ 3880 h 4063"/>
              <a:gd name="connsiteX269" fmla="*/ 3613 w 8663"/>
              <a:gd name="connsiteY269" fmla="*/ 3880 h 4063"/>
              <a:gd name="connsiteX270" fmla="*/ 3613 w 8663"/>
              <a:gd name="connsiteY270" fmla="*/ 3981 h 4063"/>
              <a:gd name="connsiteX271" fmla="*/ 3705 w 8663"/>
              <a:gd name="connsiteY271" fmla="*/ 3981 h 4063"/>
              <a:gd name="connsiteX272" fmla="*/ 3705 w 8663"/>
              <a:gd name="connsiteY272" fmla="*/ 4040 h 4063"/>
              <a:gd name="connsiteX273" fmla="*/ 3537 w 8663"/>
              <a:gd name="connsiteY273" fmla="*/ 4040 h 4063"/>
              <a:gd name="connsiteX274" fmla="*/ 3537 w 8663"/>
              <a:gd name="connsiteY274" fmla="*/ 3912 h 4063"/>
              <a:gd name="connsiteX275" fmla="*/ 3384 w 8663"/>
              <a:gd name="connsiteY275" fmla="*/ 3912 h 4063"/>
              <a:gd name="connsiteX276" fmla="*/ 3384 w 8663"/>
              <a:gd name="connsiteY276" fmla="*/ 3964 h 4063"/>
              <a:gd name="connsiteX277" fmla="*/ 3308 w 8663"/>
              <a:gd name="connsiteY277" fmla="*/ 3964 h 4063"/>
              <a:gd name="connsiteX278" fmla="*/ 3308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3308 w 8663"/>
              <a:gd name="connsiteY325" fmla="*/ 39 h 4063"/>
              <a:gd name="connsiteX326" fmla="*/ 3308 w 8663"/>
              <a:gd name="connsiteY326" fmla="*/ 100 h 4063"/>
              <a:gd name="connsiteX327" fmla="*/ 3384 w 8663"/>
              <a:gd name="connsiteY327" fmla="*/ 100 h 4063"/>
              <a:gd name="connsiteX328" fmla="*/ 3384 w 8663"/>
              <a:gd name="connsiteY328" fmla="*/ 151 h 4063"/>
              <a:gd name="connsiteX329" fmla="*/ 3537 w 8663"/>
              <a:gd name="connsiteY329" fmla="*/ 151 h 4063"/>
              <a:gd name="connsiteX330" fmla="*/ 3537 w 8663"/>
              <a:gd name="connsiteY330" fmla="*/ 24 h 4063"/>
              <a:gd name="connsiteX331" fmla="*/ 3705 w 8663"/>
              <a:gd name="connsiteY331" fmla="*/ 24 h 4063"/>
              <a:gd name="connsiteX332" fmla="*/ 3705 w 8663"/>
              <a:gd name="connsiteY332" fmla="*/ 82 h 4063"/>
              <a:gd name="connsiteX333" fmla="*/ 3613 w 8663"/>
              <a:gd name="connsiteY333" fmla="*/ 82 h 4063"/>
              <a:gd name="connsiteX334" fmla="*/ 3613 w 8663"/>
              <a:gd name="connsiteY334" fmla="*/ 184 h 4063"/>
              <a:gd name="connsiteX335" fmla="*/ 3705 w 8663"/>
              <a:gd name="connsiteY335" fmla="*/ 184 h 4063"/>
              <a:gd name="connsiteX336" fmla="*/ 3705 w 8663"/>
              <a:gd name="connsiteY336" fmla="*/ 277 h 4063"/>
              <a:gd name="connsiteX337" fmla="*/ 3783 w 8663"/>
              <a:gd name="connsiteY337" fmla="*/ 277 h 4063"/>
              <a:gd name="connsiteX338" fmla="*/ 3783 w 8663"/>
              <a:gd name="connsiteY338" fmla="*/ 359 h 4063"/>
              <a:gd name="connsiteX339" fmla="*/ 3884 w 8663"/>
              <a:gd name="connsiteY339" fmla="*/ 359 h 4063"/>
              <a:gd name="connsiteX340" fmla="*/ 3884 w 8663"/>
              <a:gd name="connsiteY340" fmla="*/ 277 h 4063"/>
              <a:gd name="connsiteX341" fmla="*/ 3941 w 8663"/>
              <a:gd name="connsiteY341" fmla="*/ 277 h 4063"/>
              <a:gd name="connsiteX342" fmla="*/ 3941 w 8663"/>
              <a:gd name="connsiteY342" fmla="*/ 445 h 4063"/>
              <a:gd name="connsiteX343" fmla="*/ 3813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8646 w 8663"/>
              <a:gd name="connsiteY98" fmla="*/ 3550 h 4063"/>
              <a:gd name="connsiteX99" fmla="*/ 8646 w 8663"/>
              <a:gd name="connsiteY99" fmla="*/ 3468 h 4063"/>
              <a:gd name="connsiteX100" fmla="*/ 8584 w 8663"/>
              <a:gd name="connsiteY100" fmla="*/ 3468 h 4063"/>
              <a:gd name="connsiteX101" fmla="*/ 8584 w 8663"/>
              <a:gd name="connsiteY101" fmla="*/ 3411 h 4063"/>
              <a:gd name="connsiteX102" fmla="*/ 8644 w 8663"/>
              <a:gd name="connsiteY102" fmla="*/ 3411 h 4063"/>
              <a:gd name="connsiteX103" fmla="*/ 8644 w 8663"/>
              <a:gd name="connsiteY103" fmla="*/ 652 h 4063"/>
              <a:gd name="connsiteX104" fmla="*/ 8584 w 8663"/>
              <a:gd name="connsiteY104" fmla="*/ 652 h 4063"/>
              <a:gd name="connsiteX105" fmla="*/ 8584 w 8663"/>
              <a:gd name="connsiteY105" fmla="*/ 596 h 4063"/>
              <a:gd name="connsiteX106" fmla="*/ 8646 w 8663"/>
              <a:gd name="connsiteY106" fmla="*/ 596 h 4063"/>
              <a:gd name="connsiteX107" fmla="*/ 8646 w 8663"/>
              <a:gd name="connsiteY107" fmla="*/ 514 h 4063"/>
              <a:gd name="connsiteX108" fmla="*/ 8562 w 8663"/>
              <a:gd name="connsiteY108" fmla="*/ 514 h 4063"/>
              <a:gd name="connsiteX109" fmla="*/ 8562 w 8663"/>
              <a:gd name="connsiteY109" fmla="*/ 575 h 4063"/>
              <a:gd name="connsiteX110" fmla="*/ 8532 w 8663"/>
              <a:gd name="connsiteY110" fmla="*/ 575 h 4063"/>
              <a:gd name="connsiteX111" fmla="*/ 8532 w 8663"/>
              <a:gd name="connsiteY111" fmla="*/ 467 h 4063"/>
              <a:gd name="connsiteX112" fmla="*/ 8661 w 8663"/>
              <a:gd name="connsiteY112" fmla="*/ 467 h 4063"/>
              <a:gd name="connsiteX113" fmla="*/ 8661 w 8663"/>
              <a:gd name="connsiteY113" fmla="*/ 255 h 4063"/>
              <a:gd name="connsiteX114" fmla="*/ 8581 w 8663"/>
              <a:gd name="connsiteY114" fmla="*/ 255 h 4063"/>
              <a:gd name="connsiteX115" fmla="*/ 8581 w 8663"/>
              <a:gd name="connsiteY115" fmla="*/ 182 h 4063"/>
              <a:gd name="connsiteX116" fmla="*/ 8663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8102 w 8663"/>
              <a:gd name="connsiteY122" fmla="*/ 78 h 4063"/>
              <a:gd name="connsiteX123" fmla="*/ 8102 w 8663"/>
              <a:gd name="connsiteY123" fmla="*/ 37 h 4063"/>
              <a:gd name="connsiteX124" fmla="*/ 8143 w 8663"/>
              <a:gd name="connsiteY124" fmla="*/ 37 h 4063"/>
              <a:gd name="connsiteX125" fmla="*/ 8143 w 8663"/>
              <a:gd name="connsiteY125" fmla="*/ 78 h 4063"/>
              <a:gd name="connsiteX126" fmla="*/ 3405 w 8663"/>
              <a:gd name="connsiteY126" fmla="*/ 78 h 4063"/>
              <a:gd name="connsiteX127" fmla="*/ 3887 w 8663"/>
              <a:gd name="connsiteY127" fmla="*/ 3528 h 4063"/>
              <a:gd name="connsiteX128" fmla="*/ 3887 w 8663"/>
              <a:gd name="connsiteY128" fmla="*/ 3489 h 4063"/>
              <a:gd name="connsiteX129" fmla="*/ 3928 w 8663"/>
              <a:gd name="connsiteY129" fmla="*/ 3489 h 4063"/>
              <a:gd name="connsiteX130" fmla="*/ 3928 w 8663"/>
              <a:gd name="connsiteY130" fmla="*/ 3528 h 4063"/>
              <a:gd name="connsiteX131" fmla="*/ 3887 w 8663"/>
              <a:gd name="connsiteY131" fmla="*/ 3528 h 4063"/>
              <a:gd name="connsiteX132" fmla="*/ 3805 w 8663"/>
              <a:gd name="connsiteY132" fmla="*/ 4042 h 4063"/>
              <a:gd name="connsiteX133" fmla="*/ 3805 w 8663"/>
              <a:gd name="connsiteY133" fmla="*/ 3981 h 4063"/>
              <a:gd name="connsiteX134" fmla="*/ 3884 w 8663"/>
              <a:gd name="connsiteY134" fmla="*/ 3981 h 4063"/>
              <a:gd name="connsiteX135" fmla="*/ 3884 w 8663"/>
              <a:gd name="connsiteY135" fmla="*/ 3904 h 4063"/>
              <a:gd name="connsiteX136" fmla="*/ 3943 w 8663"/>
              <a:gd name="connsiteY136" fmla="*/ 3904 h 4063"/>
              <a:gd name="connsiteX137" fmla="*/ 3943 w 8663"/>
              <a:gd name="connsiteY137" fmla="*/ 4042 h 4063"/>
              <a:gd name="connsiteX138" fmla="*/ 3805 w 8663"/>
              <a:gd name="connsiteY138" fmla="*/ 4042 h 4063"/>
              <a:gd name="connsiteX139" fmla="*/ 3805 w 8663"/>
              <a:gd name="connsiteY139" fmla="*/ 3962 h 4063"/>
              <a:gd name="connsiteX140" fmla="*/ 3805 w 8663"/>
              <a:gd name="connsiteY140" fmla="*/ 3904 h 4063"/>
              <a:gd name="connsiteX141" fmla="*/ 3865 w 8663"/>
              <a:gd name="connsiteY141" fmla="*/ 3904 h 4063"/>
              <a:gd name="connsiteX142" fmla="*/ 3865 w 8663"/>
              <a:gd name="connsiteY142" fmla="*/ 3962 h 4063"/>
              <a:gd name="connsiteX143" fmla="*/ 3805 w 8663"/>
              <a:gd name="connsiteY143" fmla="*/ 3962 h 4063"/>
              <a:gd name="connsiteX144" fmla="*/ 3800 w 8663"/>
              <a:gd name="connsiteY144" fmla="*/ 3787 h 4063"/>
              <a:gd name="connsiteX145" fmla="*/ 3800 w 8663"/>
              <a:gd name="connsiteY145" fmla="*/ 3724 h 4063"/>
              <a:gd name="connsiteX146" fmla="*/ 3865 w 8663"/>
              <a:gd name="connsiteY146" fmla="*/ 3724 h 4063"/>
              <a:gd name="connsiteX147" fmla="*/ 3865 w 8663"/>
              <a:gd name="connsiteY147" fmla="*/ 3787 h 4063"/>
              <a:gd name="connsiteX148" fmla="*/ 3800 w 8663"/>
              <a:gd name="connsiteY148" fmla="*/ 3787 h 4063"/>
              <a:gd name="connsiteX149" fmla="*/ 3865 w 8663"/>
              <a:gd name="connsiteY149" fmla="*/ 3809 h 4063"/>
              <a:gd name="connsiteX150" fmla="*/ 3865 w 8663"/>
              <a:gd name="connsiteY150" fmla="*/ 3880 h 4063"/>
              <a:gd name="connsiteX151" fmla="*/ 3800 w 8663"/>
              <a:gd name="connsiteY151" fmla="*/ 3880 h 4063"/>
              <a:gd name="connsiteX152" fmla="*/ 3800 w 8663"/>
              <a:gd name="connsiteY152" fmla="*/ 3809 h 4063"/>
              <a:gd name="connsiteX153" fmla="*/ 3865 w 8663"/>
              <a:gd name="connsiteY153" fmla="*/ 3809 h 4063"/>
              <a:gd name="connsiteX154" fmla="*/ 3783 w 8663"/>
              <a:gd name="connsiteY154" fmla="*/ 3899 h 4063"/>
              <a:gd name="connsiteX155" fmla="*/ 3783 w 8663"/>
              <a:gd name="connsiteY155" fmla="*/ 3962 h 4063"/>
              <a:gd name="connsiteX156" fmla="*/ 3727 w 8663"/>
              <a:gd name="connsiteY156" fmla="*/ 3962 h 4063"/>
              <a:gd name="connsiteX157" fmla="*/ 3727 w 8663"/>
              <a:gd name="connsiteY157" fmla="*/ 3899 h 4063"/>
              <a:gd name="connsiteX158" fmla="*/ 3783 w 8663"/>
              <a:gd name="connsiteY158" fmla="*/ 3899 h 4063"/>
              <a:gd name="connsiteX159" fmla="*/ 3783 w 8663"/>
              <a:gd name="connsiteY159" fmla="*/ 3809 h 4063"/>
              <a:gd name="connsiteX160" fmla="*/ 3783 w 8663"/>
              <a:gd name="connsiteY160" fmla="*/ 3880 h 4063"/>
              <a:gd name="connsiteX161" fmla="*/ 3727 w 8663"/>
              <a:gd name="connsiteY161" fmla="*/ 3880 h 4063"/>
              <a:gd name="connsiteX162" fmla="*/ 3727 w 8663"/>
              <a:gd name="connsiteY162" fmla="*/ 3809 h 4063"/>
              <a:gd name="connsiteX163" fmla="*/ 3783 w 8663"/>
              <a:gd name="connsiteY163" fmla="*/ 3809 h 4063"/>
              <a:gd name="connsiteX164" fmla="*/ 3405 w 8663"/>
              <a:gd name="connsiteY164" fmla="*/ 4027 h 4063"/>
              <a:gd name="connsiteX165" fmla="*/ 3405 w 8663"/>
              <a:gd name="connsiteY165" fmla="*/ 3986 h 4063"/>
              <a:gd name="connsiteX166" fmla="*/ 3446 w 8663"/>
              <a:gd name="connsiteY166" fmla="*/ 3986 h 4063"/>
              <a:gd name="connsiteX167" fmla="*/ 3446 w 8663"/>
              <a:gd name="connsiteY167" fmla="*/ 4027 h 4063"/>
              <a:gd name="connsiteX168" fmla="*/ 3405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3727 w 8663"/>
              <a:gd name="connsiteY243" fmla="*/ 164 h 4063"/>
              <a:gd name="connsiteX244" fmla="*/ 3727 w 8663"/>
              <a:gd name="connsiteY244" fmla="*/ 102 h 4063"/>
              <a:gd name="connsiteX245" fmla="*/ 3783 w 8663"/>
              <a:gd name="connsiteY245" fmla="*/ 102 h 4063"/>
              <a:gd name="connsiteX246" fmla="*/ 3783 w 8663"/>
              <a:gd name="connsiteY246" fmla="*/ 164 h 4063"/>
              <a:gd name="connsiteX247" fmla="*/ 3727 w 8663"/>
              <a:gd name="connsiteY247" fmla="*/ 164 h 4063"/>
              <a:gd name="connsiteX248" fmla="*/ 3727 w 8663"/>
              <a:gd name="connsiteY248" fmla="*/ 255 h 4063"/>
              <a:gd name="connsiteX249" fmla="*/ 3727 w 8663"/>
              <a:gd name="connsiteY249" fmla="*/ 184 h 4063"/>
              <a:gd name="connsiteX250" fmla="*/ 3783 w 8663"/>
              <a:gd name="connsiteY250" fmla="*/ 184 h 4063"/>
              <a:gd name="connsiteX251" fmla="*/ 3783 w 8663"/>
              <a:gd name="connsiteY251" fmla="*/ 255 h 4063"/>
              <a:gd name="connsiteX252" fmla="*/ 3727 w 8663"/>
              <a:gd name="connsiteY252" fmla="*/ 255 h 4063"/>
              <a:gd name="connsiteX253" fmla="*/ 3865 w 8663"/>
              <a:gd name="connsiteY253" fmla="*/ 596 h 4063"/>
              <a:gd name="connsiteX254" fmla="*/ 3865 w 8663"/>
              <a:gd name="connsiteY254" fmla="*/ 674 h 4063"/>
              <a:gd name="connsiteX255" fmla="*/ 3925 w 8663"/>
              <a:gd name="connsiteY255" fmla="*/ 674 h 4063"/>
              <a:gd name="connsiteX256" fmla="*/ 3925 w 8663"/>
              <a:gd name="connsiteY256" fmla="*/ 3390 h 4063"/>
              <a:gd name="connsiteX257" fmla="*/ 3865 w 8663"/>
              <a:gd name="connsiteY257" fmla="*/ 3390 h 4063"/>
              <a:gd name="connsiteX258" fmla="*/ 3865 w 8663"/>
              <a:gd name="connsiteY258" fmla="*/ 3468 h 4063"/>
              <a:gd name="connsiteX259" fmla="*/ 3813 w 8663"/>
              <a:gd name="connsiteY259" fmla="*/ 3468 h 4063"/>
              <a:gd name="connsiteX260" fmla="*/ 3813 w 8663"/>
              <a:gd name="connsiteY260" fmla="*/ 3619 h 4063"/>
              <a:gd name="connsiteX261" fmla="*/ 3941 w 8663"/>
              <a:gd name="connsiteY261" fmla="*/ 3619 h 4063"/>
              <a:gd name="connsiteX262" fmla="*/ 3941 w 8663"/>
              <a:gd name="connsiteY262" fmla="*/ 3787 h 4063"/>
              <a:gd name="connsiteX263" fmla="*/ 3884 w 8663"/>
              <a:gd name="connsiteY263" fmla="*/ 3787 h 4063"/>
              <a:gd name="connsiteX264" fmla="*/ 3884 w 8663"/>
              <a:gd name="connsiteY264" fmla="*/ 3705 h 4063"/>
              <a:gd name="connsiteX265" fmla="*/ 3783 w 8663"/>
              <a:gd name="connsiteY265" fmla="*/ 3705 h 4063"/>
              <a:gd name="connsiteX266" fmla="*/ 3783 w 8663"/>
              <a:gd name="connsiteY266" fmla="*/ 3787 h 4063"/>
              <a:gd name="connsiteX267" fmla="*/ 3705 w 8663"/>
              <a:gd name="connsiteY267" fmla="*/ 3787 h 4063"/>
              <a:gd name="connsiteX268" fmla="*/ 3705 w 8663"/>
              <a:gd name="connsiteY268" fmla="*/ 3880 h 4063"/>
              <a:gd name="connsiteX269" fmla="*/ 3613 w 8663"/>
              <a:gd name="connsiteY269" fmla="*/ 3880 h 4063"/>
              <a:gd name="connsiteX270" fmla="*/ 3613 w 8663"/>
              <a:gd name="connsiteY270" fmla="*/ 3981 h 4063"/>
              <a:gd name="connsiteX271" fmla="*/ 3705 w 8663"/>
              <a:gd name="connsiteY271" fmla="*/ 3981 h 4063"/>
              <a:gd name="connsiteX272" fmla="*/ 3705 w 8663"/>
              <a:gd name="connsiteY272" fmla="*/ 4040 h 4063"/>
              <a:gd name="connsiteX273" fmla="*/ 3537 w 8663"/>
              <a:gd name="connsiteY273" fmla="*/ 4040 h 4063"/>
              <a:gd name="connsiteX274" fmla="*/ 3537 w 8663"/>
              <a:gd name="connsiteY274" fmla="*/ 3912 h 4063"/>
              <a:gd name="connsiteX275" fmla="*/ 3384 w 8663"/>
              <a:gd name="connsiteY275" fmla="*/ 3912 h 4063"/>
              <a:gd name="connsiteX276" fmla="*/ 3384 w 8663"/>
              <a:gd name="connsiteY276" fmla="*/ 3964 h 4063"/>
              <a:gd name="connsiteX277" fmla="*/ 3308 w 8663"/>
              <a:gd name="connsiteY277" fmla="*/ 3964 h 4063"/>
              <a:gd name="connsiteX278" fmla="*/ 3308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3308 w 8663"/>
              <a:gd name="connsiteY325" fmla="*/ 39 h 4063"/>
              <a:gd name="connsiteX326" fmla="*/ 3308 w 8663"/>
              <a:gd name="connsiteY326" fmla="*/ 100 h 4063"/>
              <a:gd name="connsiteX327" fmla="*/ 3384 w 8663"/>
              <a:gd name="connsiteY327" fmla="*/ 100 h 4063"/>
              <a:gd name="connsiteX328" fmla="*/ 3384 w 8663"/>
              <a:gd name="connsiteY328" fmla="*/ 151 h 4063"/>
              <a:gd name="connsiteX329" fmla="*/ 3537 w 8663"/>
              <a:gd name="connsiteY329" fmla="*/ 151 h 4063"/>
              <a:gd name="connsiteX330" fmla="*/ 3537 w 8663"/>
              <a:gd name="connsiteY330" fmla="*/ 24 h 4063"/>
              <a:gd name="connsiteX331" fmla="*/ 3705 w 8663"/>
              <a:gd name="connsiteY331" fmla="*/ 24 h 4063"/>
              <a:gd name="connsiteX332" fmla="*/ 3705 w 8663"/>
              <a:gd name="connsiteY332" fmla="*/ 82 h 4063"/>
              <a:gd name="connsiteX333" fmla="*/ 3613 w 8663"/>
              <a:gd name="connsiteY333" fmla="*/ 82 h 4063"/>
              <a:gd name="connsiteX334" fmla="*/ 3613 w 8663"/>
              <a:gd name="connsiteY334" fmla="*/ 184 h 4063"/>
              <a:gd name="connsiteX335" fmla="*/ 3705 w 8663"/>
              <a:gd name="connsiteY335" fmla="*/ 184 h 4063"/>
              <a:gd name="connsiteX336" fmla="*/ 3705 w 8663"/>
              <a:gd name="connsiteY336" fmla="*/ 277 h 4063"/>
              <a:gd name="connsiteX337" fmla="*/ 3783 w 8663"/>
              <a:gd name="connsiteY337" fmla="*/ 277 h 4063"/>
              <a:gd name="connsiteX338" fmla="*/ 3783 w 8663"/>
              <a:gd name="connsiteY338" fmla="*/ 359 h 4063"/>
              <a:gd name="connsiteX339" fmla="*/ 3884 w 8663"/>
              <a:gd name="connsiteY339" fmla="*/ 359 h 4063"/>
              <a:gd name="connsiteX340" fmla="*/ 3884 w 8663"/>
              <a:gd name="connsiteY340" fmla="*/ 277 h 4063"/>
              <a:gd name="connsiteX341" fmla="*/ 3941 w 8663"/>
              <a:gd name="connsiteY341" fmla="*/ 277 h 4063"/>
              <a:gd name="connsiteX342" fmla="*/ 3941 w 8663"/>
              <a:gd name="connsiteY342" fmla="*/ 445 h 4063"/>
              <a:gd name="connsiteX343" fmla="*/ 3813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8646 w 8663"/>
              <a:gd name="connsiteY98" fmla="*/ 3550 h 4063"/>
              <a:gd name="connsiteX99" fmla="*/ 8646 w 8663"/>
              <a:gd name="connsiteY99" fmla="*/ 3468 h 4063"/>
              <a:gd name="connsiteX100" fmla="*/ 8584 w 8663"/>
              <a:gd name="connsiteY100" fmla="*/ 3468 h 4063"/>
              <a:gd name="connsiteX101" fmla="*/ 8584 w 8663"/>
              <a:gd name="connsiteY101" fmla="*/ 3411 h 4063"/>
              <a:gd name="connsiteX102" fmla="*/ 8644 w 8663"/>
              <a:gd name="connsiteY102" fmla="*/ 3411 h 4063"/>
              <a:gd name="connsiteX103" fmla="*/ 8644 w 8663"/>
              <a:gd name="connsiteY103" fmla="*/ 652 h 4063"/>
              <a:gd name="connsiteX104" fmla="*/ 8584 w 8663"/>
              <a:gd name="connsiteY104" fmla="*/ 652 h 4063"/>
              <a:gd name="connsiteX105" fmla="*/ 8584 w 8663"/>
              <a:gd name="connsiteY105" fmla="*/ 596 h 4063"/>
              <a:gd name="connsiteX106" fmla="*/ 8646 w 8663"/>
              <a:gd name="connsiteY106" fmla="*/ 596 h 4063"/>
              <a:gd name="connsiteX107" fmla="*/ 8646 w 8663"/>
              <a:gd name="connsiteY107" fmla="*/ 514 h 4063"/>
              <a:gd name="connsiteX108" fmla="*/ 8562 w 8663"/>
              <a:gd name="connsiteY108" fmla="*/ 514 h 4063"/>
              <a:gd name="connsiteX109" fmla="*/ 8562 w 8663"/>
              <a:gd name="connsiteY109" fmla="*/ 575 h 4063"/>
              <a:gd name="connsiteX110" fmla="*/ 8532 w 8663"/>
              <a:gd name="connsiteY110" fmla="*/ 575 h 4063"/>
              <a:gd name="connsiteX111" fmla="*/ 8532 w 8663"/>
              <a:gd name="connsiteY111" fmla="*/ 467 h 4063"/>
              <a:gd name="connsiteX112" fmla="*/ 8661 w 8663"/>
              <a:gd name="connsiteY112" fmla="*/ 467 h 4063"/>
              <a:gd name="connsiteX113" fmla="*/ 8661 w 8663"/>
              <a:gd name="connsiteY113" fmla="*/ 255 h 4063"/>
              <a:gd name="connsiteX114" fmla="*/ 8581 w 8663"/>
              <a:gd name="connsiteY114" fmla="*/ 255 h 4063"/>
              <a:gd name="connsiteX115" fmla="*/ 8581 w 8663"/>
              <a:gd name="connsiteY115" fmla="*/ 182 h 4063"/>
              <a:gd name="connsiteX116" fmla="*/ 8663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8102 w 8663"/>
              <a:gd name="connsiteY122" fmla="*/ 78 h 4063"/>
              <a:gd name="connsiteX123" fmla="*/ 8102 w 8663"/>
              <a:gd name="connsiteY123" fmla="*/ 37 h 4063"/>
              <a:gd name="connsiteX124" fmla="*/ 8143 w 8663"/>
              <a:gd name="connsiteY124" fmla="*/ 37 h 4063"/>
              <a:gd name="connsiteX125" fmla="*/ 8143 w 8663"/>
              <a:gd name="connsiteY125" fmla="*/ 78 h 4063"/>
              <a:gd name="connsiteX126" fmla="*/ 8102 w 8663"/>
              <a:gd name="connsiteY126" fmla="*/ 78 h 4063"/>
              <a:gd name="connsiteX127" fmla="*/ 3887 w 8663"/>
              <a:gd name="connsiteY127" fmla="*/ 3528 h 4063"/>
              <a:gd name="connsiteX128" fmla="*/ 3887 w 8663"/>
              <a:gd name="connsiteY128" fmla="*/ 3489 h 4063"/>
              <a:gd name="connsiteX129" fmla="*/ 3928 w 8663"/>
              <a:gd name="connsiteY129" fmla="*/ 3489 h 4063"/>
              <a:gd name="connsiteX130" fmla="*/ 3928 w 8663"/>
              <a:gd name="connsiteY130" fmla="*/ 3528 h 4063"/>
              <a:gd name="connsiteX131" fmla="*/ 3887 w 8663"/>
              <a:gd name="connsiteY131" fmla="*/ 3528 h 4063"/>
              <a:gd name="connsiteX132" fmla="*/ 3805 w 8663"/>
              <a:gd name="connsiteY132" fmla="*/ 4042 h 4063"/>
              <a:gd name="connsiteX133" fmla="*/ 3805 w 8663"/>
              <a:gd name="connsiteY133" fmla="*/ 3981 h 4063"/>
              <a:gd name="connsiteX134" fmla="*/ 3884 w 8663"/>
              <a:gd name="connsiteY134" fmla="*/ 3981 h 4063"/>
              <a:gd name="connsiteX135" fmla="*/ 3884 w 8663"/>
              <a:gd name="connsiteY135" fmla="*/ 3904 h 4063"/>
              <a:gd name="connsiteX136" fmla="*/ 3943 w 8663"/>
              <a:gd name="connsiteY136" fmla="*/ 3904 h 4063"/>
              <a:gd name="connsiteX137" fmla="*/ 3943 w 8663"/>
              <a:gd name="connsiteY137" fmla="*/ 4042 h 4063"/>
              <a:gd name="connsiteX138" fmla="*/ 3805 w 8663"/>
              <a:gd name="connsiteY138" fmla="*/ 4042 h 4063"/>
              <a:gd name="connsiteX139" fmla="*/ 3805 w 8663"/>
              <a:gd name="connsiteY139" fmla="*/ 3962 h 4063"/>
              <a:gd name="connsiteX140" fmla="*/ 3805 w 8663"/>
              <a:gd name="connsiteY140" fmla="*/ 3904 h 4063"/>
              <a:gd name="connsiteX141" fmla="*/ 3865 w 8663"/>
              <a:gd name="connsiteY141" fmla="*/ 3904 h 4063"/>
              <a:gd name="connsiteX142" fmla="*/ 3865 w 8663"/>
              <a:gd name="connsiteY142" fmla="*/ 3962 h 4063"/>
              <a:gd name="connsiteX143" fmla="*/ 3805 w 8663"/>
              <a:gd name="connsiteY143" fmla="*/ 3962 h 4063"/>
              <a:gd name="connsiteX144" fmla="*/ 3800 w 8663"/>
              <a:gd name="connsiteY144" fmla="*/ 3787 h 4063"/>
              <a:gd name="connsiteX145" fmla="*/ 3800 w 8663"/>
              <a:gd name="connsiteY145" fmla="*/ 3724 h 4063"/>
              <a:gd name="connsiteX146" fmla="*/ 3865 w 8663"/>
              <a:gd name="connsiteY146" fmla="*/ 3724 h 4063"/>
              <a:gd name="connsiteX147" fmla="*/ 3865 w 8663"/>
              <a:gd name="connsiteY147" fmla="*/ 3787 h 4063"/>
              <a:gd name="connsiteX148" fmla="*/ 3800 w 8663"/>
              <a:gd name="connsiteY148" fmla="*/ 3787 h 4063"/>
              <a:gd name="connsiteX149" fmla="*/ 3865 w 8663"/>
              <a:gd name="connsiteY149" fmla="*/ 3809 h 4063"/>
              <a:gd name="connsiteX150" fmla="*/ 3865 w 8663"/>
              <a:gd name="connsiteY150" fmla="*/ 3880 h 4063"/>
              <a:gd name="connsiteX151" fmla="*/ 3800 w 8663"/>
              <a:gd name="connsiteY151" fmla="*/ 3880 h 4063"/>
              <a:gd name="connsiteX152" fmla="*/ 3800 w 8663"/>
              <a:gd name="connsiteY152" fmla="*/ 3809 h 4063"/>
              <a:gd name="connsiteX153" fmla="*/ 3865 w 8663"/>
              <a:gd name="connsiteY153" fmla="*/ 3809 h 4063"/>
              <a:gd name="connsiteX154" fmla="*/ 3783 w 8663"/>
              <a:gd name="connsiteY154" fmla="*/ 3899 h 4063"/>
              <a:gd name="connsiteX155" fmla="*/ 3783 w 8663"/>
              <a:gd name="connsiteY155" fmla="*/ 3962 h 4063"/>
              <a:gd name="connsiteX156" fmla="*/ 3727 w 8663"/>
              <a:gd name="connsiteY156" fmla="*/ 3962 h 4063"/>
              <a:gd name="connsiteX157" fmla="*/ 3727 w 8663"/>
              <a:gd name="connsiteY157" fmla="*/ 3899 h 4063"/>
              <a:gd name="connsiteX158" fmla="*/ 3783 w 8663"/>
              <a:gd name="connsiteY158" fmla="*/ 3899 h 4063"/>
              <a:gd name="connsiteX159" fmla="*/ 3783 w 8663"/>
              <a:gd name="connsiteY159" fmla="*/ 3809 h 4063"/>
              <a:gd name="connsiteX160" fmla="*/ 3783 w 8663"/>
              <a:gd name="connsiteY160" fmla="*/ 3880 h 4063"/>
              <a:gd name="connsiteX161" fmla="*/ 3727 w 8663"/>
              <a:gd name="connsiteY161" fmla="*/ 3880 h 4063"/>
              <a:gd name="connsiteX162" fmla="*/ 3727 w 8663"/>
              <a:gd name="connsiteY162" fmla="*/ 3809 h 4063"/>
              <a:gd name="connsiteX163" fmla="*/ 3783 w 8663"/>
              <a:gd name="connsiteY163" fmla="*/ 3809 h 4063"/>
              <a:gd name="connsiteX164" fmla="*/ 3405 w 8663"/>
              <a:gd name="connsiteY164" fmla="*/ 4027 h 4063"/>
              <a:gd name="connsiteX165" fmla="*/ 3405 w 8663"/>
              <a:gd name="connsiteY165" fmla="*/ 3986 h 4063"/>
              <a:gd name="connsiteX166" fmla="*/ 3446 w 8663"/>
              <a:gd name="connsiteY166" fmla="*/ 3986 h 4063"/>
              <a:gd name="connsiteX167" fmla="*/ 3446 w 8663"/>
              <a:gd name="connsiteY167" fmla="*/ 4027 h 4063"/>
              <a:gd name="connsiteX168" fmla="*/ 3405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3727 w 8663"/>
              <a:gd name="connsiteY243" fmla="*/ 164 h 4063"/>
              <a:gd name="connsiteX244" fmla="*/ 3727 w 8663"/>
              <a:gd name="connsiteY244" fmla="*/ 102 h 4063"/>
              <a:gd name="connsiteX245" fmla="*/ 3783 w 8663"/>
              <a:gd name="connsiteY245" fmla="*/ 102 h 4063"/>
              <a:gd name="connsiteX246" fmla="*/ 3783 w 8663"/>
              <a:gd name="connsiteY246" fmla="*/ 164 h 4063"/>
              <a:gd name="connsiteX247" fmla="*/ 3727 w 8663"/>
              <a:gd name="connsiteY247" fmla="*/ 164 h 4063"/>
              <a:gd name="connsiteX248" fmla="*/ 3727 w 8663"/>
              <a:gd name="connsiteY248" fmla="*/ 255 h 4063"/>
              <a:gd name="connsiteX249" fmla="*/ 3727 w 8663"/>
              <a:gd name="connsiteY249" fmla="*/ 184 h 4063"/>
              <a:gd name="connsiteX250" fmla="*/ 3783 w 8663"/>
              <a:gd name="connsiteY250" fmla="*/ 184 h 4063"/>
              <a:gd name="connsiteX251" fmla="*/ 3783 w 8663"/>
              <a:gd name="connsiteY251" fmla="*/ 255 h 4063"/>
              <a:gd name="connsiteX252" fmla="*/ 3727 w 8663"/>
              <a:gd name="connsiteY252" fmla="*/ 255 h 4063"/>
              <a:gd name="connsiteX253" fmla="*/ 3865 w 8663"/>
              <a:gd name="connsiteY253" fmla="*/ 596 h 4063"/>
              <a:gd name="connsiteX254" fmla="*/ 3865 w 8663"/>
              <a:gd name="connsiteY254" fmla="*/ 674 h 4063"/>
              <a:gd name="connsiteX255" fmla="*/ 3925 w 8663"/>
              <a:gd name="connsiteY255" fmla="*/ 674 h 4063"/>
              <a:gd name="connsiteX256" fmla="*/ 3925 w 8663"/>
              <a:gd name="connsiteY256" fmla="*/ 3390 h 4063"/>
              <a:gd name="connsiteX257" fmla="*/ 3865 w 8663"/>
              <a:gd name="connsiteY257" fmla="*/ 3390 h 4063"/>
              <a:gd name="connsiteX258" fmla="*/ 3865 w 8663"/>
              <a:gd name="connsiteY258" fmla="*/ 3468 h 4063"/>
              <a:gd name="connsiteX259" fmla="*/ 3813 w 8663"/>
              <a:gd name="connsiteY259" fmla="*/ 3468 h 4063"/>
              <a:gd name="connsiteX260" fmla="*/ 3813 w 8663"/>
              <a:gd name="connsiteY260" fmla="*/ 3619 h 4063"/>
              <a:gd name="connsiteX261" fmla="*/ 3941 w 8663"/>
              <a:gd name="connsiteY261" fmla="*/ 3619 h 4063"/>
              <a:gd name="connsiteX262" fmla="*/ 3941 w 8663"/>
              <a:gd name="connsiteY262" fmla="*/ 3787 h 4063"/>
              <a:gd name="connsiteX263" fmla="*/ 3884 w 8663"/>
              <a:gd name="connsiteY263" fmla="*/ 3787 h 4063"/>
              <a:gd name="connsiteX264" fmla="*/ 3884 w 8663"/>
              <a:gd name="connsiteY264" fmla="*/ 3705 h 4063"/>
              <a:gd name="connsiteX265" fmla="*/ 3783 w 8663"/>
              <a:gd name="connsiteY265" fmla="*/ 3705 h 4063"/>
              <a:gd name="connsiteX266" fmla="*/ 3783 w 8663"/>
              <a:gd name="connsiteY266" fmla="*/ 3787 h 4063"/>
              <a:gd name="connsiteX267" fmla="*/ 3705 w 8663"/>
              <a:gd name="connsiteY267" fmla="*/ 3787 h 4063"/>
              <a:gd name="connsiteX268" fmla="*/ 3705 w 8663"/>
              <a:gd name="connsiteY268" fmla="*/ 3880 h 4063"/>
              <a:gd name="connsiteX269" fmla="*/ 3613 w 8663"/>
              <a:gd name="connsiteY269" fmla="*/ 3880 h 4063"/>
              <a:gd name="connsiteX270" fmla="*/ 3613 w 8663"/>
              <a:gd name="connsiteY270" fmla="*/ 3981 h 4063"/>
              <a:gd name="connsiteX271" fmla="*/ 3705 w 8663"/>
              <a:gd name="connsiteY271" fmla="*/ 3981 h 4063"/>
              <a:gd name="connsiteX272" fmla="*/ 3705 w 8663"/>
              <a:gd name="connsiteY272" fmla="*/ 4040 h 4063"/>
              <a:gd name="connsiteX273" fmla="*/ 3537 w 8663"/>
              <a:gd name="connsiteY273" fmla="*/ 4040 h 4063"/>
              <a:gd name="connsiteX274" fmla="*/ 3537 w 8663"/>
              <a:gd name="connsiteY274" fmla="*/ 3912 h 4063"/>
              <a:gd name="connsiteX275" fmla="*/ 3384 w 8663"/>
              <a:gd name="connsiteY275" fmla="*/ 3912 h 4063"/>
              <a:gd name="connsiteX276" fmla="*/ 3384 w 8663"/>
              <a:gd name="connsiteY276" fmla="*/ 3964 h 4063"/>
              <a:gd name="connsiteX277" fmla="*/ 3308 w 8663"/>
              <a:gd name="connsiteY277" fmla="*/ 3964 h 4063"/>
              <a:gd name="connsiteX278" fmla="*/ 3308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3308 w 8663"/>
              <a:gd name="connsiteY325" fmla="*/ 39 h 4063"/>
              <a:gd name="connsiteX326" fmla="*/ 3308 w 8663"/>
              <a:gd name="connsiteY326" fmla="*/ 100 h 4063"/>
              <a:gd name="connsiteX327" fmla="*/ 3384 w 8663"/>
              <a:gd name="connsiteY327" fmla="*/ 100 h 4063"/>
              <a:gd name="connsiteX328" fmla="*/ 3384 w 8663"/>
              <a:gd name="connsiteY328" fmla="*/ 151 h 4063"/>
              <a:gd name="connsiteX329" fmla="*/ 3537 w 8663"/>
              <a:gd name="connsiteY329" fmla="*/ 151 h 4063"/>
              <a:gd name="connsiteX330" fmla="*/ 3537 w 8663"/>
              <a:gd name="connsiteY330" fmla="*/ 24 h 4063"/>
              <a:gd name="connsiteX331" fmla="*/ 3705 w 8663"/>
              <a:gd name="connsiteY331" fmla="*/ 24 h 4063"/>
              <a:gd name="connsiteX332" fmla="*/ 3705 w 8663"/>
              <a:gd name="connsiteY332" fmla="*/ 82 h 4063"/>
              <a:gd name="connsiteX333" fmla="*/ 3613 w 8663"/>
              <a:gd name="connsiteY333" fmla="*/ 82 h 4063"/>
              <a:gd name="connsiteX334" fmla="*/ 3613 w 8663"/>
              <a:gd name="connsiteY334" fmla="*/ 184 h 4063"/>
              <a:gd name="connsiteX335" fmla="*/ 3705 w 8663"/>
              <a:gd name="connsiteY335" fmla="*/ 184 h 4063"/>
              <a:gd name="connsiteX336" fmla="*/ 3705 w 8663"/>
              <a:gd name="connsiteY336" fmla="*/ 277 h 4063"/>
              <a:gd name="connsiteX337" fmla="*/ 3783 w 8663"/>
              <a:gd name="connsiteY337" fmla="*/ 277 h 4063"/>
              <a:gd name="connsiteX338" fmla="*/ 3783 w 8663"/>
              <a:gd name="connsiteY338" fmla="*/ 359 h 4063"/>
              <a:gd name="connsiteX339" fmla="*/ 3884 w 8663"/>
              <a:gd name="connsiteY339" fmla="*/ 359 h 4063"/>
              <a:gd name="connsiteX340" fmla="*/ 3884 w 8663"/>
              <a:gd name="connsiteY340" fmla="*/ 277 h 4063"/>
              <a:gd name="connsiteX341" fmla="*/ 3941 w 8663"/>
              <a:gd name="connsiteY341" fmla="*/ 277 h 4063"/>
              <a:gd name="connsiteX342" fmla="*/ 3941 w 8663"/>
              <a:gd name="connsiteY342" fmla="*/ 445 h 4063"/>
              <a:gd name="connsiteX343" fmla="*/ 3813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8646 w 8663"/>
              <a:gd name="connsiteY98" fmla="*/ 3550 h 4063"/>
              <a:gd name="connsiteX99" fmla="*/ 8646 w 8663"/>
              <a:gd name="connsiteY99" fmla="*/ 3468 h 4063"/>
              <a:gd name="connsiteX100" fmla="*/ 8584 w 8663"/>
              <a:gd name="connsiteY100" fmla="*/ 3468 h 4063"/>
              <a:gd name="connsiteX101" fmla="*/ 8584 w 8663"/>
              <a:gd name="connsiteY101" fmla="*/ 3411 h 4063"/>
              <a:gd name="connsiteX102" fmla="*/ 8644 w 8663"/>
              <a:gd name="connsiteY102" fmla="*/ 3411 h 4063"/>
              <a:gd name="connsiteX103" fmla="*/ 8644 w 8663"/>
              <a:gd name="connsiteY103" fmla="*/ 652 h 4063"/>
              <a:gd name="connsiteX104" fmla="*/ 8584 w 8663"/>
              <a:gd name="connsiteY104" fmla="*/ 652 h 4063"/>
              <a:gd name="connsiteX105" fmla="*/ 8584 w 8663"/>
              <a:gd name="connsiteY105" fmla="*/ 596 h 4063"/>
              <a:gd name="connsiteX106" fmla="*/ 8646 w 8663"/>
              <a:gd name="connsiteY106" fmla="*/ 596 h 4063"/>
              <a:gd name="connsiteX107" fmla="*/ 8646 w 8663"/>
              <a:gd name="connsiteY107" fmla="*/ 514 h 4063"/>
              <a:gd name="connsiteX108" fmla="*/ 8562 w 8663"/>
              <a:gd name="connsiteY108" fmla="*/ 514 h 4063"/>
              <a:gd name="connsiteX109" fmla="*/ 8562 w 8663"/>
              <a:gd name="connsiteY109" fmla="*/ 575 h 4063"/>
              <a:gd name="connsiteX110" fmla="*/ 8532 w 8663"/>
              <a:gd name="connsiteY110" fmla="*/ 575 h 4063"/>
              <a:gd name="connsiteX111" fmla="*/ 8532 w 8663"/>
              <a:gd name="connsiteY111" fmla="*/ 467 h 4063"/>
              <a:gd name="connsiteX112" fmla="*/ 8661 w 8663"/>
              <a:gd name="connsiteY112" fmla="*/ 467 h 4063"/>
              <a:gd name="connsiteX113" fmla="*/ 8661 w 8663"/>
              <a:gd name="connsiteY113" fmla="*/ 255 h 4063"/>
              <a:gd name="connsiteX114" fmla="*/ 8581 w 8663"/>
              <a:gd name="connsiteY114" fmla="*/ 255 h 4063"/>
              <a:gd name="connsiteX115" fmla="*/ 8581 w 8663"/>
              <a:gd name="connsiteY115" fmla="*/ 182 h 4063"/>
              <a:gd name="connsiteX116" fmla="*/ 8663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8102 w 8663"/>
              <a:gd name="connsiteY122" fmla="*/ 78 h 4063"/>
              <a:gd name="connsiteX123" fmla="*/ 8102 w 8663"/>
              <a:gd name="connsiteY123" fmla="*/ 37 h 4063"/>
              <a:gd name="connsiteX124" fmla="*/ 8143 w 8663"/>
              <a:gd name="connsiteY124" fmla="*/ 37 h 4063"/>
              <a:gd name="connsiteX125" fmla="*/ 8143 w 8663"/>
              <a:gd name="connsiteY125" fmla="*/ 78 h 4063"/>
              <a:gd name="connsiteX126" fmla="*/ 8102 w 8663"/>
              <a:gd name="connsiteY126" fmla="*/ 78 h 4063"/>
              <a:gd name="connsiteX127" fmla="*/ 8584 w 8663"/>
              <a:gd name="connsiteY127" fmla="*/ 3528 h 4063"/>
              <a:gd name="connsiteX128" fmla="*/ 3887 w 8663"/>
              <a:gd name="connsiteY128" fmla="*/ 3489 h 4063"/>
              <a:gd name="connsiteX129" fmla="*/ 3928 w 8663"/>
              <a:gd name="connsiteY129" fmla="*/ 3489 h 4063"/>
              <a:gd name="connsiteX130" fmla="*/ 3928 w 8663"/>
              <a:gd name="connsiteY130" fmla="*/ 3528 h 4063"/>
              <a:gd name="connsiteX131" fmla="*/ 3887 w 8663"/>
              <a:gd name="connsiteY131" fmla="*/ 3528 h 4063"/>
              <a:gd name="connsiteX132" fmla="*/ 3805 w 8663"/>
              <a:gd name="connsiteY132" fmla="*/ 4042 h 4063"/>
              <a:gd name="connsiteX133" fmla="*/ 3805 w 8663"/>
              <a:gd name="connsiteY133" fmla="*/ 3981 h 4063"/>
              <a:gd name="connsiteX134" fmla="*/ 3884 w 8663"/>
              <a:gd name="connsiteY134" fmla="*/ 3981 h 4063"/>
              <a:gd name="connsiteX135" fmla="*/ 3884 w 8663"/>
              <a:gd name="connsiteY135" fmla="*/ 3904 h 4063"/>
              <a:gd name="connsiteX136" fmla="*/ 3943 w 8663"/>
              <a:gd name="connsiteY136" fmla="*/ 3904 h 4063"/>
              <a:gd name="connsiteX137" fmla="*/ 3943 w 8663"/>
              <a:gd name="connsiteY137" fmla="*/ 4042 h 4063"/>
              <a:gd name="connsiteX138" fmla="*/ 3805 w 8663"/>
              <a:gd name="connsiteY138" fmla="*/ 4042 h 4063"/>
              <a:gd name="connsiteX139" fmla="*/ 3805 w 8663"/>
              <a:gd name="connsiteY139" fmla="*/ 3962 h 4063"/>
              <a:gd name="connsiteX140" fmla="*/ 3805 w 8663"/>
              <a:gd name="connsiteY140" fmla="*/ 3904 h 4063"/>
              <a:gd name="connsiteX141" fmla="*/ 3865 w 8663"/>
              <a:gd name="connsiteY141" fmla="*/ 3904 h 4063"/>
              <a:gd name="connsiteX142" fmla="*/ 3865 w 8663"/>
              <a:gd name="connsiteY142" fmla="*/ 3962 h 4063"/>
              <a:gd name="connsiteX143" fmla="*/ 3805 w 8663"/>
              <a:gd name="connsiteY143" fmla="*/ 3962 h 4063"/>
              <a:gd name="connsiteX144" fmla="*/ 3800 w 8663"/>
              <a:gd name="connsiteY144" fmla="*/ 3787 h 4063"/>
              <a:gd name="connsiteX145" fmla="*/ 3800 w 8663"/>
              <a:gd name="connsiteY145" fmla="*/ 3724 h 4063"/>
              <a:gd name="connsiteX146" fmla="*/ 3865 w 8663"/>
              <a:gd name="connsiteY146" fmla="*/ 3724 h 4063"/>
              <a:gd name="connsiteX147" fmla="*/ 3865 w 8663"/>
              <a:gd name="connsiteY147" fmla="*/ 3787 h 4063"/>
              <a:gd name="connsiteX148" fmla="*/ 3800 w 8663"/>
              <a:gd name="connsiteY148" fmla="*/ 3787 h 4063"/>
              <a:gd name="connsiteX149" fmla="*/ 3865 w 8663"/>
              <a:gd name="connsiteY149" fmla="*/ 3809 h 4063"/>
              <a:gd name="connsiteX150" fmla="*/ 3865 w 8663"/>
              <a:gd name="connsiteY150" fmla="*/ 3880 h 4063"/>
              <a:gd name="connsiteX151" fmla="*/ 3800 w 8663"/>
              <a:gd name="connsiteY151" fmla="*/ 3880 h 4063"/>
              <a:gd name="connsiteX152" fmla="*/ 3800 w 8663"/>
              <a:gd name="connsiteY152" fmla="*/ 3809 h 4063"/>
              <a:gd name="connsiteX153" fmla="*/ 3865 w 8663"/>
              <a:gd name="connsiteY153" fmla="*/ 3809 h 4063"/>
              <a:gd name="connsiteX154" fmla="*/ 3783 w 8663"/>
              <a:gd name="connsiteY154" fmla="*/ 3899 h 4063"/>
              <a:gd name="connsiteX155" fmla="*/ 3783 w 8663"/>
              <a:gd name="connsiteY155" fmla="*/ 3962 h 4063"/>
              <a:gd name="connsiteX156" fmla="*/ 3727 w 8663"/>
              <a:gd name="connsiteY156" fmla="*/ 3962 h 4063"/>
              <a:gd name="connsiteX157" fmla="*/ 3727 w 8663"/>
              <a:gd name="connsiteY157" fmla="*/ 3899 h 4063"/>
              <a:gd name="connsiteX158" fmla="*/ 3783 w 8663"/>
              <a:gd name="connsiteY158" fmla="*/ 3899 h 4063"/>
              <a:gd name="connsiteX159" fmla="*/ 3783 w 8663"/>
              <a:gd name="connsiteY159" fmla="*/ 3809 h 4063"/>
              <a:gd name="connsiteX160" fmla="*/ 3783 w 8663"/>
              <a:gd name="connsiteY160" fmla="*/ 3880 h 4063"/>
              <a:gd name="connsiteX161" fmla="*/ 3727 w 8663"/>
              <a:gd name="connsiteY161" fmla="*/ 3880 h 4063"/>
              <a:gd name="connsiteX162" fmla="*/ 3727 w 8663"/>
              <a:gd name="connsiteY162" fmla="*/ 3809 h 4063"/>
              <a:gd name="connsiteX163" fmla="*/ 3783 w 8663"/>
              <a:gd name="connsiteY163" fmla="*/ 3809 h 4063"/>
              <a:gd name="connsiteX164" fmla="*/ 3405 w 8663"/>
              <a:gd name="connsiteY164" fmla="*/ 4027 h 4063"/>
              <a:gd name="connsiteX165" fmla="*/ 3405 w 8663"/>
              <a:gd name="connsiteY165" fmla="*/ 3986 h 4063"/>
              <a:gd name="connsiteX166" fmla="*/ 3446 w 8663"/>
              <a:gd name="connsiteY166" fmla="*/ 3986 h 4063"/>
              <a:gd name="connsiteX167" fmla="*/ 3446 w 8663"/>
              <a:gd name="connsiteY167" fmla="*/ 4027 h 4063"/>
              <a:gd name="connsiteX168" fmla="*/ 3405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3727 w 8663"/>
              <a:gd name="connsiteY243" fmla="*/ 164 h 4063"/>
              <a:gd name="connsiteX244" fmla="*/ 3727 w 8663"/>
              <a:gd name="connsiteY244" fmla="*/ 102 h 4063"/>
              <a:gd name="connsiteX245" fmla="*/ 3783 w 8663"/>
              <a:gd name="connsiteY245" fmla="*/ 102 h 4063"/>
              <a:gd name="connsiteX246" fmla="*/ 3783 w 8663"/>
              <a:gd name="connsiteY246" fmla="*/ 164 h 4063"/>
              <a:gd name="connsiteX247" fmla="*/ 3727 w 8663"/>
              <a:gd name="connsiteY247" fmla="*/ 164 h 4063"/>
              <a:gd name="connsiteX248" fmla="*/ 3727 w 8663"/>
              <a:gd name="connsiteY248" fmla="*/ 255 h 4063"/>
              <a:gd name="connsiteX249" fmla="*/ 3727 w 8663"/>
              <a:gd name="connsiteY249" fmla="*/ 184 h 4063"/>
              <a:gd name="connsiteX250" fmla="*/ 3783 w 8663"/>
              <a:gd name="connsiteY250" fmla="*/ 184 h 4063"/>
              <a:gd name="connsiteX251" fmla="*/ 3783 w 8663"/>
              <a:gd name="connsiteY251" fmla="*/ 255 h 4063"/>
              <a:gd name="connsiteX252" fmla="*/ 3727 w 8663"/>
              <a:gd name="connsiteY252" fmla="*/ 255 h 4063"/>
              <a:gd name="connsiteX253" fmla="*/ 3865 w 8663"/>
              <a:gd name="connsiteY253" fmla="*/ 596 h 4063"/>
              <a:gd name="connsiteX254" fmla="*/ 3865 w 8663"/>
              <a:gd name="connsiteY254" fmla="*/ 674 h 4063"/>
              <a:gd name="connsiteX255" fmla="*/ 3925 w 8663"/>
              <a:gd name="connsiteY255" fmla="*/ 674 h 4063"/>
              <a:gd name="connsiteX256" fmla="*/ 3925 w 8663"/>
              <a:gd name="connsiteY256" fmla="*/ 3390 h 4063"/>
              <a:gd name="connsiteX257" fmla="*/ 3865 w 8663"/>
              <a:gd name="connsiteY257" fmla="*/ 3390 h 4063"/>
              <a:gd name="connsiteX258" fmla="*/ 3865 w 8663"/>
              <a:gd name="connsiteY258" fmla="*/ 3468 h 4063"/>
              <a:gd name="connsiteX259" fmla="*/ 3813 w 8663"/>
              <a:gd name="connsiteY259" fmla="*/ 3468 h 4063"/>
              <a:gd name="connsiteX260" fmla="*/ 3813 w 8663"/>
              <a:gd name="connsiteY260" fmla="*/ 3619 h 4063"/>
              <a:gd name="connsiteX261" fmla="*/ 3941 w 8663"/>
              <a:gd name="connsiteY261" fmla="*/ 3619 h 4063"/>
              <a:gd name="connsiteX262" fmla="*/ 3941 w 8663"/>
              <a:gd name="connsiteY262" fmla="*/ 3787 h 4063"/>
              <a:gd name="connsiteX263" fmla="*/ 3884 w 8663"/>
              <a:gd name="connsiteY263" fmla="*/ 3787 h 4063"/>
              <a:gd name="connsiteX264" fmla="*/ 3884 w 8663"/>
              <a:gd name="connsiteY264" fmla="*/ 3705 h 4063"/>
              <a:gd name="connsiteX265" fmla="*/ 3783 w 8663"/>
              <a:gd name="connsiteY265" fmla="*/ 3705 h 4063"/>
              <a:gd name="connsiteX266" fmla="*/ 3783 w 8663"/>
              <a:gd name="connsiteY266" fmla="*/ 3787 h 4063"/>
              <a:gd name="connsiteX267" fmla="*/ 3705 w 8663"/>
              <a:gd name="connsiteY267" fmla="*/ 3787 h 4063"/>
              <a:gd name="connsiteX268" fmla="*/ 3705 w 8663"/>
              <a:gd name="connsiteY268" fmla="*/ 3880 h 4063"/>
              <a:gd name="connsiteX269" fmla="*/ 3613 w 8663"/>
              <a:gd name="connsiteY269" fmla="*/ 3880 h 4063"/>
              <a:gd name="connsiteX270" fmla="*/ 3613 w 8663"/>
              <a:gd name="connsiteY270" fmla="*/ 3981 h 4063"/>
              <a:gd name="connsiteX271" fmla="*/ 3705 w 8663"/>
              <a:gd name="connsiteY271" fmla="*/ 3981 h 4063"/>
              <a:gd name="connsiteX272" fmla="*/ 3705 w 8663"/>
              <a:gd name="connsiteY272" fmla="*/ 4040 h 4063"/>
              <a:gd name="connsiteX273" fmla="*/ 3537 w 8663"/>
              <a:gd name="connsiteY273" fmla="*/ 4040 h 4063"/>
              <a:gd name="connsiteX274" fmla="*/ 3537 w 8663"/>
              <a:gd name="connsiteY274" fmla="*/ 3912 h 4063"/>
              <a:gd name="connsiteX275" fmla="*/ 3384 w 8663"/>
              <a:gd name="connsiteY275" fmla="*/ 3912 h 4063"/>
              <a:gd name="connsiteX276" fmla="*/ 3384 w 8663"/>
              <a:gd name="connsiteY276" fmla="*/ 3964 h 4063"/>
              <a:gd name="connsiteX277" fmla="*/ 3308 w 8663"/>
              <a:gd name="connsiteY277" fmla="*/ 3964 h 4063"/>
              <a:gd name="connsiteX278" fmla="*/ 3308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3308 w 8663"/>
              <a:gd name="connsiteY325" fmla="*/ 39 h 4063"/>
              <a:gd name="connsiteX326" fmla="*/ 3308 w 8663"/>
              <a:gd name="connsiteY326" fmla="*/ 100 h 4063"/>
              <a:gd name="connsiteX327" fmla="*/ 3384 w 8663"/>
              <a:gd name="connsiteY327" fmla="*/ 100 h 4063"/>
              <a:gd name="connsiteX328" fmla="*/ 3384 w 8663"/>
              <a:gd name="connsiteY328" fmla="*/ 151 h 4063"/>
              <a:gd name="connsiteX329" fmla="*/ 3537 w 8663"/>
              <a:gd name="connsiteY329" fmla="*/ 151 h 4063"/>
              <a:gd name="connsiteX330" fmla="*/ 3537 w 8663"/>
              <a:gd name="connsiteY330" fmla="*/ 24 h 4063"/>
              <a:gd name="connsiteX331" fmla="*/ 3705 w 8663"/>
              <a:gd name="connsiteY331" fmla="*/ 24 h 4063"/>
              <a:gd name="connsiteX332" fmla="*/ 3705 w 8663"/>
              <a:gd name="connsiteY332" fmla="*/ 82 h 4063"/>
              <a:gd name="connsiteX333" fmla="*/ 3613 w 8663"/>
              <a:gd name="connsiteY333" fmla="*/ 82 h 4063"/>
              <a:gd name="connsiteX334" fmla="*/ 3613 w 8663"/>
              <a:gd name="connsiteY334" fmla="*/ 184 h 4063"/>
              <a:gd name="connsiteX335" fmla="*/ 3705 w 8663"/>
              <a:gd name="connsiteY335" fmla="*/ 184 h 4063"/>
              <a:gd name="connsiteX336" fmla="*/ 3705 w 8663"/>
              <a:gd name="connsiteY336" fmla="*/ 277 h 4063"/>
              <a:gd name="connsiteX337" fmla="*/ 3783 w 8663"/>
              <a:gd name="connsiteY337" fmla="*/ 277 h 4063"/>
              <a:gd name="connsiteX338" fmla="*/ 3783 w 8663"/>
              <a:gd name="connsiteY338" fmla="*/ 359 h 4063"/>
              <a:gd name="connsiteX339" fmla="*/ 3884 w 8663"/>
              <a:gd name="connsiteY339" fmla="*/ 359 h 4063"/>
              <a:gd name="connsiteX340" fmla="*/ 3884 w 8663"/>
              <a:gd name="connsiteY340" fmla="*/ 277 h 4063"/>
              <a:gd name="connsiteX341" fmla="*/ 3941 w 8663"/>
              <a:gd name="connsiteY341" fmla="*/ 277 h 4063"/>
              <a:gd name="connsiteX342" fmla="*/ 3941 w 8663"/>
              <a:gd name="connsiteY342" fmla="*/ 445 h 4063"/>
              <a:gd name="connsiteX343" fmla="*/ 3813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8646 w 8663"/>
              <a:gd name="connsiteY98" fmla="*/ 3550 h 4063"/>
              <a:gd name="connsiteX99" fmla="*/ 8646 w 8663"/>
              <a:gd name="connsiteY99" fmla="*/ 3468 h 4063"/>
              <a:gd name="connsiteX100" fmla="*/ 8584 w 8663"/>
              <a:gd name="connsiteY100" fmla="*/ 3468 h 4063"/>
              <a:gd name="connsiteX101" fmla="*/ 8584 w 8663"/>
              <a:gd name="connsiteY101" fmla="*/ 3411 h 4063"/>
              <a:gd name="connsiteX102" fmla="*/ 8644 w 8663"/>
              <a:gd name="connsiteY102" fmla="*/ 3411 h 4063"/>
              <a:gd name="connsiteX103" fmla="*/ 8644 w 8663"/>
              <a:gd name="connsiteY103" fmla="*/ 652 h 4063"/>
              <a:gd name="connsiteX104" fmla="*/ 8584 w 8663"/>
              <a:gd name="connsiteY104" fmla="*/ 652 h 4063"/>
              <a:gd name="connsiteX105" fmla="*/ 8584 w 8663"/>
              <a:gd name="connsiteY105" fmla="*/ 596 h 4063"/>
              <a:gd name="connsiteX106" fmla="*/ 8646 w 8663"/>
              <a:gd name="connsiteY106" fmla="*/ 596 h 4063"/>
              <a:gd name="connsiteX107" fmla="*/ 8646 w 8663"/>
              <a:gd name="connsiteY107" fmla="*/ 514 h 4063"/>
              <a:gd name="connsiteX108" fmla="*/ 8562 w 8663"/>
              <a:gd name="connsiteY108" fmla="*/ 514 h 4063"/>
              <a:gd name="connsiteX109" fmla="*/ 8562 w 8663"/>
              <a:gd name="connsiteY109" fmla="*/ 575 h 4063"/>
              <a:gd name="connsiteX110" fmla="*/ 8532 w 8663"/>
              <a:gd name="connsiteY110" fmla="*/ 575 h 4063"/>
              <a:gd name="connsiteX111" fmla="*/ 8532 w 8663"/>
              <a:gd name="connsiteY111" fmla="*/ 467 h 4063"/>
              <a:gd name="connsiteX112" fmla="*/ 8661 w 8663"/>
              <a:gd name="connsiteY112" fmla="*/ 467 h 4063"/>
              <a:gd name="connsiteX113" fmla="*/ 8661 w 8663"/>
              <a:gd name="connsiteY113" fmla="*/ 255 h 4063"/>
              <a:gd name="connsiteX114" fmla="*/ 8581 w 8663"/>
              <a:gd name="connsiteY114" fmla="*/ 255 h 4063"/>
              <a:gd name="connsiteX115" fmla="*/ 8581 w 8663"/>
              <a:gd name="connsiteY115" fmla="*/ 182 h 4063"/>
              <a:gd name="connsiteX116" fmla="*/ 8663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8102 w 8663"/>
              <a:gd name="connsiteY122" fmla="*/ 78 h 4063"/>
              <a:gd name="connsiteX123" fmla="*/ 8102 w 8663"/>
              <a:gd name="connsiteY123" fmla="*/ 37 h 4063"/>
              <a:gd name="connsiteX124" fmla="*/ 8143 w 8663"/>
              <a:gd name="connsiteY124" fmla="*/ 37 h 4063"/>
              <a:gd name="connsiteX125" fmla="*/ 8143 w 8663"/>
              <a:gd name="connsiteY125" fmla="*/ 78 h 4063"/>
              <a:gd name="connsiteX126" fmla="*/ 8102 w 8663"/>
              <a:gd name="connsiteY126" fmla="*/ 78 h 4063"/>
              <a:gd name="connsiteX127" fmla="*/ 8584 w 8663"/>
              <a:gd name="connsiteY127" fmla="*/ 3528 h 4063"/>
              <a:gd name="connsiteX128" fmla="*/ 8584 w 8663"/>
              <a:gd name="connsiteY128" fmla="*/ 3489 h 4063"/>
              <a:gd name="connsiteX129" fmla="*/ 3928 w 8663"/>
              <a:gd name="connsiteY129" fmla="*/ 3489 h 4063"/>
              <a:gd name="connsiteX130" fmla="*/ 3928 w 8663"/>
              <a:gd name="connsiteY130" fmla="*/ 3528 h 4063"/>
              <a:gd name="connsiteX131" fmla="*/ 3887 w 8663"/>
              <a:gd name="connsiteY131" fmla="*/ 3528 h 4063"/>
              <a:gd name="connsiteX132" fmla="*/ 3805 w 8663"/>
              <a:gd name="connsiteY132" fmla="*/ 4042 h 4063"/>
              <a:gd name="connsiteX133" fmla="*/ 3805 w 8663"/>
              <a:gd name="connsiteY133" fmla="*/ 3981 h 4063"/>
              <a:gd name="connsiteX134" fmla="*/ 3884 w 8663"/>
              <a:gd name="connsiteY134" fmla="*/ 3981 h 4063"/>
              <a:gd name="connsiteX135" fmla="*/ 3884 w 8663"/>
              <a:gd name="connsiteY135" fmla="*/ 3904 h 4063"/>
              <a:gd name="connsiteX136" fmla="*/ 3943 w 8663"/>
              <a:gd name="connsiteY136" fmla="*/ 3904 h 4063"/>
              <a:gd name="connsiteX137" fmla="*/ 3943 w 8663"/>
              <a:gd name="connsiteY137" fmla="*/ 4042 h 4063"/>
              <a:gd name="connsiteX138" fmla="*/ 3805 w 8663"/>
              <a:gd name="connsiteY138" fmla="*/ 4042 h 4063"/>
              <a:gd name="connsiteX139" fmla="*/ 3805 w 8663"/>
              <a:gd name="connsiteY139" fmla="*/ 3962 h 4063"/>
              <a:gd name="connsiteX140" fmla="*/ 3805 w 8663"/>
              <a:gd name="connsiteY140" fmla="*/ 3904 h 4063"/>
              <a:gd name="connsiteX141" fmla="*/ 3865 w 8663"/>
              <a:gd name="connsiteY141" fmla="*/ 3904 h 4063"/>
              <a:gd name="connsiteX142" fmla="*/ 3865 w 8663"/>
              <a:gd name="connsiteY142" fmla="*/ 3962 h 4063"/>
              <a:gd name="connsiteX143" fmla="*/ 3805 w 8663"/>
              <a:gd name="connsiteY143" fmla="*/ 3962 h 4063"/>
              <a:gd name="connsiteX144" fmla="*/ 3800 w 8663"/>
              <a:gd name="connsiteY144" fmla="*/ 3787 h 4063"/>
              <a:gd name="connsiteX145" fmla="*/ 3800 w 8663"/>
              <a:gd name="connsiteY145" fmla="*/ 3724 h 4063"/>
              <a:gd name="connsiteX146" fmla="*/ 3865 w 8663"/>
              <a:gd name="connsiteY146" fmla="*/ 3724 h 4063"/>
              <a:gd name="connsiteX147" fmla="*/ 3865 w 8663"/>
              <a:gd name="connsiteY147" fmla="*/ 3787 h 4063"/>
              <a:gd name="connsiteX148" fmla="*/ 3800 w 8663"/>
              <a:gd name="connsiteY148" fmla="*/ 3787 h 4063"/>
              <a:gd name="connsiteX149" fmla="*/ 3865 w 8663"/>
              <a:gd name="connsiteY149" fmla="*/ 3809 h 4063"/>
              <a:gd name="connsiteX150" fmla="*/ 3865 w 8663"/>
              <a:gd name="connsiteY150" fmla="*/ 3880 h 4063"/>
              <a:gd name="connsiteX151" fmla="*/ 3800 w 8663"/>
              <a:gd name="connsiteY151" fmla="*/ 3880 h 4063"/>
              <a:gd name="connsiteX152" fmla="*/ 3800 w 8663"/>
              <a:gd name="connsiteY152" fmla="*/ 3809 h 4063"/>
              <a:gd name="connsiteX153" fmla="*/ 3865 w 8663"/>
              <a:gd name="connsiteY153" fmla="*/ 3809 h 4063"/>
              <a:gd name="connsiteX154" fmla="*/ 3783 w 8663"/>
              <a:gd name="connsiteY154" fmla="*/ 3899 h 4063"/>
              <a:gd name="connsiteX155" fmla="*/ 3783 w 8663"/>
              <a:gd name="connsiteY155" fmla="*/ 3962 h 4063"/>
              <a:gd name="connsiteX156" fmla="*/ 3727 w 8663"/>
              <a:gd name="connsiteY156" fmla="*/ 3962 h 4063"/>
              <a:gd name="connsiteX157" fmla="*/ 3727 w 8663"/>
              <a:gd name="connsiteY157" fmla="*/ 3899 h 4063"/>
              <a:gd name="connsiteX158" fmla="*/ 3783 w 8663"/>
              <a:gd name="connsiteY158" fmla="*/ 3899 h 4063"/>
              <a:gd name="connsiteX159" fmla="*/ 3783 w 8663"/>
              <a:gd name="connsiteY159" fmla="*/ 3809 h 4063"/>
              <a:gd name="connsiteX160" fmla="*/ 3783 w 8663"/>
              <a:gd name="connsiteY160" fmla="*/ 3880 h 4063"/>
              <a:gd name="connsiteX161" fmla="*/ 3727 w 8663"/>
              <a:gd name="connsiteY161" fmla="*/ 3880 h 4063"/>
              <a:gd name="connsiteX162" fmla="*/ 3727 w 8663"/>
              <a:gd name="connsiteY162" fmla="*/ 3809 h 4063"/>
              <a:gd name="connsiteX163" fmla="*/ 3783 w 8663"/>
              <a:gd name="connsiteY163" fmla="*/ 3809 h 4063"/>
              <a:gd name="connsiteX164" fmla="*/ 3405 w 8663"/>
              <a:gd name="connsiteY164" fmla="*/ 4027 h 4063"/>
              <a:gd name="connsiteX165" fmla="*/ 3405 w 8663"/>
              <a:gd name="connsiteY165" fmla="*/ 3986 h 4063"/>
              <a:gd name="connsiteX166" fmla="*/ 3446 w 8663"/>
              <a:gd name="connsiteY166" fmla="*/ 3986 h 4063"/>
              <a:gd name="connsiteX167" fmla="*/ 3446 w 8663"/>
              <a:gd name="connsiteY167" fmla="*/ 4027 h 4063"/>
              <a:gd name="connsiteX168" fmla="*/ 3405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3727 w 8663"/>
              <a:gd name="connsiteY243" fmla="*/ 164 h 4063"/>
              <a:gd name="connsiteX244" fmla="*/ 3727 w 8663"/>
              <a:gd name="connsiteY244" fmla="*/ 102 h 4063"/>
              <a:gd name="connsiteX245" fmla="*/ 3783 w 8663"/>
              <a:gd name="connsiteY245" fmla="*/ 102 h 4063"/>
              <a:gd name="connsiteX246" fmla="*/ 3783 w 8663"/>
              <a:gd name="connsiteY246" fmla="*/ 164 h 4063"/>
              <a:gd name="connsiteX247" fmla="*/ 3727 w 8663"/>
              <a:gd name="connsiteY247" fmla="*/ 164 h 4063"/>
              <a:gd name="connsiteX248" fmla="*/ 3727 w 8663"/>
              <a:gd name="connsiteY248" fmla="*/ 255 h 4063"/>
              <a:gd name="connsiteX249" fmla="*/ 3727 w 8663"/>
              <a:gd name="connsiteY249" fmla="*/ 184 h 4063"/>
              <a:gd name="connsiteX250" fmla="*/ 3783 w 8663"/>
              <a:gd name="connsiteY250" fmla="*/ 184 h 4063"/>
              <a:gd name="connsiteX251" fmla="*/ 3783 w 8663"/>
              <a:gd name="connsiteY251" fmla="*/ 255 h 4063"/>
              <a:gd name="connsiteX252" fmla="*/ 3727 w 8663"/>
              <a:gd name="connsiteY252" fmla="*/ 255 h 4063"/>
              <a:gd name="connsiteX253" fmla="*/ 3865 w 8663"/>
              <a:gd name="connsiteY253" fmla="*/ 596 h 4063"/>
              <a:gd name="connsiteX254" fmla="*/ 3865 w 8663"/>
              <a:gd name="connsiteY254" fmla="*/ 674 h 4063"/>
              <a:gd name="connsiteX255" fmla="*/ 3925 w 8663"/>
              <a:gd name="connsiteY255" fmla="*/ 674 h 4063"/>
              <a:gd name="connsiteX256" fmla="*/ 3925 w 8663"/>
              <a:gd name="connsiteY256" fmla="*/ 3390 h 4063"/>
              <a:gd name="connsiteX257" fmla="*/ 3865 w 8663"/>
              <a:gd name="connsiteY257" fmla="*/ 3390 h 4063"/>
              <a:gd name="connsiteX258" fmla="*/ 3865 w 8663"/>
              <a:gd name="connsiteY258" fmla="*/ 3468 h 4063"/>
              <a:gd name="connsiteX259" fmla="*/ 3813 w 8663"/>
              <a:gd name="connsiteY259" fmla="*/ 3468 h 4063"/>
              <a:gd name="connsiteX260" fmla="*/ 3813 w 8663"/>
              <a:gd name="connsiteY260" fmla="*/ 3619 h 4063"/>
              <a:gd name="connsiteX261" fmla="*/ 3941 w 8663"/>
              <a:gd name="connsiteY261" fmla="*/ 3619 h 4063"/>
              <a:gd name="connsiteX262" fmla="*/ 3941 w 8663"/>
              <a:gd name="connsiteY262" fmla="*/ 3787 h 4063"/>
              <a:gd name="connsiteX263" fmla="*/ 3884 w 8663"/>
              <a:gd name="connsiteY263" fmla="*/ 3787 h 4063"/>
              <a:gd name="connsiteX264" fmla="*/ 3884 w 8663"/>
              <a:gd name="connsiteY264" fmla="*/ 3705 h 4063"/>
              <a:gd name="connsiteX265" fmla="*/ 3783 w 8663"/>
              <a:gd name="connsiteY265" fmla="*/ 3705 h 4063"/>
              <a:gd name="connsiteX266" fmla="*/ 3783 w 8663"/>
              <a:gd name="connsiteY266" fmla="*/ 3787 h 4063"/>
              <a:gd name="connsiteX267" fmla="*/ 3705 w 8663"/>
              <a:gd name="connsiteY267" fmla="*/ 3787 h 4063"/>
              <a:gd name="connsiteX268" fmla="*/ 3705 w 8663"/>
              <a:gd name="connsiteY268" fmla="*/ 3880 h 4063"/>
              <a:gd name="connsiteX269" fmla="*/ 3613 w 8663"/>
              <a:gd name="connsiteY269" fmla="*/ 3880 h 4063"/>
              <a:gd name="connsiteX270" fmla="*/ 3613 w 8663"/>
              <a:gd name="connsiteY270" fmla="*/ 3981 h 4063"/>
              <a:gd name="connsiteX271" fmla="*/ 3705 w 8663"/>
              <a:gd name="connsiteY271" fmla="*/ 3981 h 4063"/>
              <a:gd name="connsiteX272" fmla="*/ 3705 w 8663"/>
              <a:gd name="connsiteY272" fmla="*/ 4040 h 4063"/>
              <a:gd name="connsiteX273" fmla="*/ 3537 w 8663"/>
              <a:gd name="connsiteY273" fmla="*/ 4040 h 4063"/>
              <a:gd name="connsiteX274" fmla="*/ 3537 w 8663"/>
              <a:gd name="connsiteY274" fmla="*/ 3912 h 4063"/>
              <a:gd name="connsiteX275" fmla="*/ 3384 w 8663"/>
              <a:gd name="connsiteY275" fmla="*/ 3912 h 4063"/>
              <a:gd name="connsiteX276" fmla="*/ 3384 w 8663"/>
              <a:gd name="connsiteY276" fmla="*/ 3964 h 4063"/>
              <a:gd name="connsiteX277" fmla="*/ 3308 w 8663"/>
              <a:gd name="connsiteY277" fmla="*/ 3964 h 4063"/>
              <a:gd name="connsiteX278" fmla="*/ 3308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3308 w 8663"/>
              <a:gd name="connsiteY325" fmla="*/ 39 h 4063"/>
              <a:gd name="connsiteX326" fmla="*/ 3308 w 8663"/>
              <a:gd name="connsiteY326" fmla="*/ 100 h 4063"/>
              <a:gd name="connsiteX327" fmla="*/ 3384 w 8663"/>
              <a:gd name="connsiteY327" fmla="*/ 100 h 4063"/>
              <a:gd name="connsiteX328" fmla="*/ 3384 w 8663"/>
              <a:gd name="connsiteY328" fmla="*/ 151 h 4063"/>
              <a:gd name="connsiteX329" fmla="*/ 3537 w 8663"/>
              <a:gd name="connsiteY329" fmla="*/ 151 h 4063"/>
              <a:gd name="connsiteX330" fmla="*/ 3537 w 8663"/>
              <a:gd name="connsiteY330" fmla="*/ 24 h 4063"/>
              <a:gd name="connsiteX331" fmla="*/ 3705 w 8663"/>
              <a:gd name="connsiteY331" fmla="*/ 24 h 4063"/>
              <a:gd name="connsiteX332" fmla="*/ 3705 w 8663"/>
              <a:gd name="connsiteY332" fmla="*/ 82 h 4063"/>
              <a:gd name="connsiteX333" fmla="*/ 3613 w 8663"/>
              <a:gd name="connsiteY333" fmla="*/ 82 h 4063"/>
              <a:gd name="connsiteX334" fmla="*/ 3613 w 8663"/>
              <a:gd name="connsiteY334" fmla="*/ 184 h 4063"/>
              <a:gd name="connsiteX335" fmla="*/ 3705 w 8663"/>
              <a:gd name="connsiteY335" fmla="*/ 184 h 4063"/>
              <a:gd name="connsiteX336" fmla="*/ 3705 w 8663"/>
              <a:gd name="connsiteY336" fmla="*/ 277 h 4063"/>
              <a:gd name="connsiteX337" fmla="*/ 3783 w 8663"/>
              <a:gd name="connsiteY337" fmla="*/ 277 h 4063"/>
              <a:gd name="connsiteX338" fmla="*/ 3783 w 8663"/>
              <a:gd name="connsiteY338" fmla="*/ 359 h 4063"/>
              <a:gd name="connsiteX339" fmla="*/ 3884 w 8663"/>
              <a:gd name="connsiteY339" fmla="*/ 359 h 4063"/>
              <a:gd name="connsiteX340" fmla="*/ 3884 w 8663"/>
              <a:gd name="connsiteY340" fmla="*/ 277 h 4063"/>
              <a:gd name="connsiteX341" fmla="*/ 3941 w 8663"/>
              <a:gd name="connsiteY341" fmla="*/ 277 h 4063"/>
              <a:gd name="connsiteX342" fmla="*/ 3941 w 8663"/>
              <a:gd name="connsiteY342" fmla="*/ 445 h 4063"/>
              <a:gd name="connsiteX343" fmla="*/ 3813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8646 w 8663"/>
              <a:gd name="connsiteY98" fmla="*/ 3550 h 4063"/>
              <a:gd name="connsiteX99" fmla="*/ 8646 w 8663"/>
              <a:gd name="connsiteY99" fmla="*/ 3468 h 4063"/>
              <a:gd name="connsiteX100" fmla="*/ 8584 w 8663"/>
              <a:gd name="connsiteY100" fmla="*/ 3468 h 4063"/>
              <a:gd name="connsiteX101" fmla="*/ 8584 w 8663"/>
              <a:gd name="connsiteY101" fmla="*/ 3411 h 4063"/>
              <a:gd name="connsiteX102" fmla="*/ 8644 w 8663"/>
              <a:gd name="connsiteY102" fmla="*/ 3411 h 4063"/>
              <a:gd name="connsiteX103" fmla="*/ 8644 w 8663"/>
              <a:gd name="connsiteY103" fmla="*/ 652 h 4063"/>
              <a:gd name="connsiteX104" fmla="*/ 8584 w 8663"/>
              <a:gd name="connsiteY104" fmla="*/ 652 h 4063"/>
              <a:gd name="connsiteX105" fmla="*/ 8584 w 8663"/>
              <a:gd name="connsiteY105" fmla="*/ 596 h 4063"/>
              <a:gd name="connsiteX106" fmla="*/ 8646 w 8663"/>
              <a:gd name="connsiteY106" fmla="*/ 596 h 4063"/>
              <a:gd name="connsiteX107" fmla="*/ 8646 w 8663"/>
              <a:gd name="connsiteY107" fmla="*/ 514 h 4063"/>
              <a:gd name="connsiteX108" fmla="*/ 8562 w 8663"/>
              <a:gd name="connsiteY108" fmla="*/ 514 h 4063"/>
              <a:gd name="connsiteX109" fmla="*/ 8562 w 8663"/>
              <a:gd name="connsiteY109" fmla="*/ 575 h 4063"/>
              <a:gd name="connsiteX110" fmla="*/ 8532 w 8663"/>
              <a:gd name="connsiteY110" fmla="*/ 575 h 4063"/>
              <a:gd name="connsiteX111" fmla="*/ 8532 w 8663"/>
              <a:gd name="connsiteY111" fmla="*/ 467 h 4063"/>
              <a:gd name="connsiteX112" fmla="*/ 8661 w 8663"/>
              <a:gd name="connsiteY112" fmla="*/ 467 h 4063"/>
              <a:gd name="connsiteX113" fmla="*/ 8661 w 8663"/>
              <a:gd name="connsiteY113" fmla="*/ 255 h 4063"/>
              <a:gd name="connsiteX114" fmla="*/ 8581 w 8663"/>
              <a:gd name="connsiteY114" fmla="*/ 255 h 4063"/>
              <a:gd name="connsiteX115" fmla="*/ 8581 w 8663"/>
              <a:gd name="connsiteY115" fmla="*/ 182 h 4063"/>
              <a:gd name="connsiteX116" fmla="*/ 8663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8102 w 8663"/>
              <a:gd name="connsiteY122" fmla="*/ 78 h 4063"/>
              <a:gd name="connsiteX123" fmla="*/ 8102 w 8663"/>
              <a:gd name="connsiteY123" fmla="*/ 37 h 4063"/>
              <a:gd name="connsiteX124" fmla="*/ 8143 w 8663"/>
              <a:gd name="connsiteY124" fmla="*/ 37 h 4063"/>
              <a:gd name="connsiteX125" fmla="*/ 8143 w 8663"/>
              <a:gd name="connsiteY125" fmla="*/ 78 h 4063"/>
              <a:gd name="connsiteX126" fmla="*/ 8102 w 8663"/>
              <a:gd name="connsiteY126" fmla="*/ 78 h 4063"/>
              <a:gd name="connsiteX127" fmla="*/ 8584 w 8663"/>
              <a:gd name="connsiteY127" fmla="*/ 3528 h 4063"/>
              <a:gd name="connsiteX128" fmla="*/ 8584 w 8663"/>
              <a:gd name="connsiteY128" fmla="*/ 3489 h 4063"/>
              <a:gd name="connsiteX129" fmla="*/ 8625 w 8663"/>
              <a:gd name="connsiteY129" fmla="*/ 3489 h 4063"/>
              <a:gd name="connsiteX130" fmla="*/ 3928 w 8663"/>
              <a:gd name="connsiteY130" fmla="*/ 3528 h 4063"/>
              <a:gd name="connsiteX131" fmla="*/ 3887 w 8663"/>
              <a:gd name="connsiteY131" fmla="*/ 3528 h 4063"/>
              <a:gd name="connsiteX132" fmla="*/ 3805 w 8663"/>
              <a:gd name="connsiteY132" fmla="*/ 4042 h 4063"/>
              <a:gd name="connsiteX133" fmla="*/ 3805 w 8663"/>
              <a:gd name="connsiteY133" fmla="*/ 3981 h 4063"/>
              <a:gd name="connsiteX134" fmla="*/ 3884 w 8663"/>
              <a:gd name="connsiteY134" fmla="*/ 3981 h 4063"/>
              <a:gd name="connsiteX135" fmla="*/ 3884 w 8663"/>
              <a:gd name="connsiteY135" fmla="*/ 3904 h 4063"/>
              <a:gd name="connsiteX136" fmla="*/ 3943 w 8663"/>
              <a:gd name="connsiteY136" fmla="*/ 3904 h 4063"/>
              <a:gd name="connsiteX137" fmla="*/ 3943 w 8663"/>
              <a:gd name="connsiteY137" fmla="*/ 4042 h 4063"/>
              <a:gd name="connsiteX138" fmla="*/ 3805 w 8663"/>
              <a:gd name="connsiteY138" fmla="*/ 4042 h 4063"/>
              <a:gd name="connsiteX139" fmla="*/ 3805 w 8663"/>
              <a:gd name="connsiteY139" fmla="*/ 3962 h 4063"/>
              <a:gd name="connsiteX140" fmla="*/ 3805 w 8663"/>
              <a:gd name="connsiteY140" fmla="*/ 3904 h 4063"/>
              <a:gd name="connsiteX141" fmla="*/ 3865 w 8663"/>
              <a:gd name="connsiteY141" fmla="*/ 3904 h 4063"/>
              <a:gd name="connsiteX142" fmla="*/ 3865 w 8663"/>
              <a:gd name="connsiteY142" fmla="*/ 3962 h 4063"/>
              <a:gd name="connsiteX143" fmla="*/ 3805 w 8663"/>
              <a:gd name="connsiteY143" fmla="*/ 3962 h 4063"/>
              <a:gd name="connsiteX144" fmla="*/ 3800 w 8663"/>
              <a:gd name="connsiteY144" fmla="*/ 3787 h 4063"/>
              <a:gd name="connsiteX145" fmla="*/ 3800 w 8663"/>
              <a:gd name="connsiteY145" fmla="*/ 3724 h 4063"/>
              <a:gd name="connsiteX146" fmla="*/ 3865 w 8663"/>
              <a:gd name="connsiteY146" fmla="*/ 3724 h 4063"/>
              <a:gd name="connsiteX147" fmla="*/ 3865 w 8663"/>
              <a:gd name="connsiteY147" fmla="*/ 3787 h 4063"/>
              <a:gd name="connsiteX148" fmla="*/ 3800 w 8663"/>
              <a:gd name="connsiteY148" fmla="*/ 3787 h 4063"/>
              <a:gd name="connsiteX149" fmla="*/ 3865 w 8663"/>
              <a:gd name="connsiteY149" fmla="*/ 3809 h 4063"/>
              <a:gd name="connsiteX150" fmla="*/ 3865 w 8663"/>
              <a:gd name="connsiteY150" fmla="*/ 3880 h 4063"/>
              <a:gd name="connsiteX151" fmla="*/ 3800 w 8663"/>
              <a:gd name="connsiteY151" fmla="*/ 3880 h 4063"/>
              <a:gd name="connsiteX152" fmla="*/ 3800 w 8663"/>
              <a:gd name="connsiteY152" fmla="*/ 3809 h 4063"/>
              <a:gd name="connsiteX153" fmla="*/ 3865 w 8663"/>
              <a:gd name="connsiteY153" fmla="*/ 3809 h 4063"/>
              <a:gd name="connsiteX154" fmla="*/ 3783 w 8663"/>
              <a:gd name="connsiteY154" fmla="*/ 3899 h 4063"/>
              <a:gd name="connsiteX155" fmla="*/ 3783 w 8663"/>
              <a:gd name="connsiteY155" fmla="*/ 3962 h 4063"/>
              <a:gd name="connsiteX156" fmla="*/ 3727 w 8663"/>
              <a:gd name="connsiteY156" fmla="*/ 3962 h 4063"/>
              <a:gd name="connsiteX157" fmla="*/ 3727 w 8663"/>
              <a:gd name="connsiteY157" fmla="*/ 3899 h 4063"/>
              <a:gd name="connsiteX158" fmla="*/ 3783 w 8663"/>
              <a:gd name="connsiteY158" fmla="*/ 3899 h 4063"/>
              <a:gd name="connsiteX159" fmla="*/ 3783 w 8663"/>
              <a:gd name="connsiteY159" fmla="*/ 3809 h 4063"/>
              <a:gd name="connsiteX160" fmla="*/ 3783 w 8663"/>
              <a:gd name="connsiteY160" fmla="*/ 3880 h 4063"/>
              <a:gd name="connsiteX161" fmla="*/ 3727 w 8663"/>
              <a:gd name="connsiteY161" fmla="*/ 3880 h 4063"/>
              <a:gd name="connsiteX162" fmla="*/ 3727 w 8663"/>
              <a:gd name="connsiteY162" fmla="*/ 3809 h 4063"/>
              <a:gd name="connsiteX163" fmla="*/ 3783 w 8663"/>
              <a:gd name="connsiteY163" fmla="*/ 3809 h 4063"/>
              <a:gd name="connsiteX164" fmla="*/ 3405 w 8663"/>
              <a:gd name="connsiteY164" fmla="*/ 4027 h 4063"/>
              <a:gd name="connsiteX165" fmla="*/ 3405 w 8663"/>
              <a:gd name="connsiteY165" fmla="*/ 3986 h 4063"/>
              <a:gd name="connsiteX166" fmla="*/ 3446 w 8663"/>
              <a:gd name="connsiteY166" fmla="*/ 3986 h 4063"/>
              <a:gd name="connsiteX167" fmla="*/ 3446 w 8663"/>
              <a:gd name="connsiteY167" fmla="*/ 4027 h 4063"/>
              <a:gd name="connsiteX168" fmla="*/ 3405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3727 w 8663"/>
              <a:gd name="connsiteY243" fmla="*/ 164 h 4063"/>
              <a:gd name="connsiteX244" fmla="*/ 3727 w 8663"/>
              <a:gd name="connsiteY244" fmla="*/ 102 h 4063"/>
              <a:gd name="connsiteX245" fmla="*/ 3783 w 8663"/>
              <a:gd name="connsiteY245" fmla="*/ 102 h 4063"/>
              <a:gd name="connsiteX246" fmla="*/ 3783 w 8663"/>
              <a:gd name="connsiteY246" fmla="*/ 164 h 4063"/>
              <a:gd name="connsiteX247" fmla="*/ 3727 w 8663"/>
              <a:gd name="connsiteY247" fmla="*/ 164 h 4063"/>
              <a:gd name="connsiteX248" fmla="*/ 3727 w 8663"/>
              <a:gd name="connsiteY248" fmla="*/ 255 h 4063"/>
              <a:gd name="connsiteX249" fmla="*/ 3727 w 8663"/>
              <a:gd name="connsiteY249" fmla="*/ 184 h 4063"/>
              <a:gd name="connsiteX250" fmla="*/ 3783 w 8663"/>
              <a:gd name="connsiteY250" fmla="*/ 184 h 4063"/>
              <a:gd name="connsiteX251" fmla="*/ 3783 w 8663"/>
              <a:gd name="connsiteY251" fmla="*/ 255 h 4063"/>
              <a:gd name="connsiteX252" fmla="*/ 3727 w 8663"/>
              <a:gd name="connsiteY252" fmla="*/ 255 h 4063"/>
              <a:gd name="connsiteX253" fmla="*/ 3865 w 8663"/>
              <a:gd name="connsiteY253" fmla="*/ 596 h 4063"/>
              <a:gd name="connsiteX254" fmla="*/ 3865 w 8663"/>
              <a:gd name="connsiteY254" fmla="*/ 674 h 4063"/>
              <a:gd name="connsiteX255" fmla="*/ 3925 w 8663"/>
              <a:gd name="connsiteY255" fmla="*/ 674 h 4063"/>
              <a:gd name="connsiteX256" fmla="*/ 3925 w 8663"/>
              <a:gd name="connsiteY256" fmla="*/ 3390 h 4063"/>
              <a:gd name="connsiteX257" fmla="*/ 3865 w 8663"/>
              <a:gd name="connsiteY257" fmla="*/ 3390 h 4063"/>
              <a:gd name="connsiteX258" fmla="*/ 3865 w 8663"/>
              <a:gd name="connsiteY258" fmla="*/ 3468 h 4063"/>
              <a:gd name="connsiteX259" fmla="*/ 3813 w 8663"/>
              <a:gd name="connsiteY259" fmla="*/ 3468 h 4063"/>
              <a:gd name="connsiteX260" fmla="*/ 3813 w 8663"/>
              <a:gd name="connsiteY260" fmla="*/ 3619 h 4063"/>
              <a:gd name="connsiteX261" fmla="*/ 3941 w 8663"/>
              <a:gd name="connsiteY261" fmla="*/ 3619 h 4063"/>
              <a:gd name="connsiteX262" fmla="*/ 3941 w 8663"/>
              <a:gd name="connsiteY262" fmla="*/ 3787 h 4063"/>
              <a:gd name="connsiteX263" fmla="*/ 3884 w 8663"/>
              <a:gd name="connsiteY263" fmla="*/ 3787 h 4063"/>
              <a:gd name="connsiteX264" fmla="*/ 3884 w 8663"/>
              <a:gd name="connsiteY264" fmla="*/ 3705 h 4063"/>
              <a:gd name="connsiteX265" fmla="*/ 3783 w 8663"/>
              <a:gd name="connsiteY265" fmla="*/ 3705 h 4063"/>
              <a:gd name="connsiteX266" fmla="*/ 3783 w 8663"/>
              <a:gd name="connsiteY266" fmla="*/ 3787 h 4063"/>
              <a:gd name="connsiteX267" fmla="*/ 3705 w 8663"/>
              <a:gd name="connsiteY267" fmla="*/ 3787 h 4063"/>
              <a:gd name="connsiteX268" fmla="*/ 3705 w 8663"/>
              <a:gd name="connsiteY268" fmla="*/ 3880 h 4063"/>
              <a:gd name="connsiteX269" fmla="*/ 3613 w 8663"/>
              <a:gd name="connsiteY269" fmla="*/ 3880 h 4063"/>
              <a:gd name="connsiteX270" fmla="*/ 3613 w 8663"/>
              <a:gd name="connsiteY270" fmla="*/ 3981 h 4063"/>
              <a:gd name="connsiteX271" fmla="*/ 3705 w 8663"/>
              <a:gd name="connsiteY271" fmla="*/ 3981 h 4063"/>
              <a:gd name="connsiteX272" fmla="*/ 3705 w 8663"/>
              <a:gd name="connsiteY272" fmla="*/ 4040 h 4063"/>
              <a:gd name="connsiteX273" fmla="*/ 3537 w 8663"/>
              <a:gd name="connsiteY273" fmla="*/ 4040 h 4063"/>
              <a:gd name="connsiteX274" fmla="*/ 3537 w 8663"/>
              <a:gd name="connsiteY274" fmla="*/ 3912 h 4063"/>
              <a:gd name="connsiteX275" fmla="*/ 3384 w 8663"/>
              <a:gd name="connsiteY275" fmla="*/ 3912 h 4063"/>
              <a:gd name="connsiteX276" fmla="*/ 3384 w 8663"/>
              <a:gd name="connsiteY276" fmla="*/ 3964 h 4063"/>
              <a:gd name="connsiteX277" fmla="*/ 3308 w 8663"/>
              <a:gd name="connsiteY277" fmla="*/ 3964 h 4063"/>
              <a:gd name="connsiteX278" fmla="*/ 3308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3308 w 8663"/>
              <a:gd name="connsiteY325" fmla="*/ 39 h 4063"/>
              <a:gd name="connsiteX326" fmla="*/ 3308 w 8663"/>
              <a:gd name="connsiteY326" fmla="*/ 100 h 4063"/>
              <a:gd name="connsiteX327" fmla="*/ 3384 w 8663"/>
              <a:gd name="connsiteY327" fmla="*/ 100 h 4063"/>
              <a:gd name="connsiteX328" fmla="*/ 3384 w 8663"/>
              <a:gd name="connsiteY328" fmla="*/ 151 h 4063"/>
              <a:gd name="connsiteX329" fmla="*/ 3537 w 8663"/>
              <a:gd name="connsiteY329" fmla="*/ 151 h 4063"/>
              <a:gd name="connsiteX330" fmla="*/ 3537 w 8663"/>
              <a:gd name="connsiteY330" fmla="*/ 24 h 4063"/>
              <a:gd name="connsiteX331" fmla="*/ 3705 w 8663"/>
              <a:gd name="connsiteY331" fmla="*/ 24 h 4063"/>
              <a:gd name="connsiteX332" fmla="*/ 3705 w 8663"/>
              <a:gd name="connsiteY332" fmla="*/ 82 h 4063"/>
              <a:gd name="connsiteX333" fmla="*/ 3613 w 8663"/>
              <a:gd name="connsiteY333" fmla="*/ 82 h 4063"/>
              <a:gd name="connsiteX334" fmla="*/ 3613 w 8663"/>
              <a:gd name="connsiteY334" fmla="*/ 184 h 4063"/>
              <a:gd name="connsiteX335" fmla="*/ 3705 w 8663"/>
              <a:gd name="connsiteY335" fmla="*/ 184 h 4063"/>
              <a:gd name="connsiteX336" fmla="*/ 3705 w 8663"/>
              <a:gd name="connsiteY336" fmla="*/ 277 h 4063"/>
              <a:gd name="connsiteX337" fmla="*/ 3783 w 8663"/>
              <a:gd name="connsiteY337" fmla="*/ 277 h 4063"/>
              <a:gd name="connsiteX338" fmla="*/ 3783 w 8663"/>
              <a:gd name="connsiteY338" fmla="*/ 359 h 4063"/>
              <a:gd name="connsiteX339" fmla="*/ 3884 w 8663"/>
              <a:gd name="connsiteY339" fmla="*/ 359 h 4063"/>
              <a:gd name="connsiteX340" fmla="*/ 3884 w 8663"/>
              <a:gd name="connsiteY340" fmla="*/ 277 h 4063"/>
              <a:gd name="connsiteX341" fmla="*/ 3941 w 8663"/>
              <a:gd name="connsiteY341" fmla="*/ 277 h 4063"/>
              <a:gd name="connsiteX342" fmla="*/ 3941 w 8663"/>
              <a:gd name="connsiteY342" fmla="*/ 445 h 4063"/>
              <a:gd name="connsiteX343" fmla="*/ 3813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8646 w 8663"/>
              <a:gd name="connsiteY98" fmla="*/ 3550 h 4063"/>
              <a:gd name="connsiteX99" fmla="*/ 8646 w 8663"/>
              <a:gd name="connsiteY99" fmla="*/ 3468 h 4063"/>
              <a:gd name="connsiteX100" fmla="*/ 8584 w 8663"/>
              <a:gd name="connsiteY100" fmla="*/ 3468 h 4063"/>
              <a:gd name="connsiteX101" fmla="*/ 8584 w 8663"/>
              <a:gd name="connsiteY101" fmla="*/ 3411 h 4063"/>
              <a:gd name="connsiteX102" fmla="*/ 8644 w 8663"/>
              <a:gd name="connsiteY102" fmla="*/ 3411 h 4063"/>
              <a:gd name="connsiteX103" fmla="*/ 8644 w 8663"/>
              <a:gd name="connsiteY103" fmla="*/ 652 h 4063"/>
              <a:gd name="connsiteX104" fmla="*/ 8584 w 8663"/>
              <a:gd name="connsiteY104" fmla="*/ 652 h 4063"/>
              <a:gd name="connsiteX105" fmla="*/ 8584 w 8663"/>
              <a:gd name="connsiteY105" fmla="*/ 596 h 4063"/>
              <a:gd name="connsiteX106" fmla="*/ 8646 w 8663"/>
              <a:gd name="connsiteY106" fmla="*/ 596 h 4063"/>
              <a:gd name="connsiteX107" fmla="*/ 8646 w 8663"/>
              <a:gd name="connsiteY107" fmla="*/ 514 h 4063"/>
              <a:gd name="connsiteX108" fmla="*/ 8562 w 8663"/>
              <a:gd name="connsiteY108" fmla="*/ 514 h 4063"/>
              <a:gd name="connsiteX109" fmla="*/ 8562 w 8663"/>
              <a:gd name="connsiteY109" fmla="*/ 575 h 4063"/>
              <a:gd name="connsiteX110" fmla="*/ 8532 w 8663"/>
              <a:gd name="connsiteY110" fmla="*/ 575 h 4063"/>
              <a:gd name="connsiteX111" fmla="*/ 8532 w 8663"/>
              <a:gd name="connsiteY111" fmla="*/ 467 h 4063"/>
              <a:gd name="connsiteX112" fmla="*/ 8661 w 8663"/>
              <a:gd name="connsiteY112" fmla="*/ 467 h 4063"/>
              <a:gd name="connsiteX113" fmla="*/ 8661 w 8663"/>
              <a:gd name="connsiteY113" fmla="*/ 255 h 4063"/>
              <a:gd name="connsiteX114" fmla="*/ 8581 w 8663"/>
              <a:gd name="connsiteY114" fmla="*/ 255 h 4063"/>
              <a:gd name="connsiteX115" fmla="*/ 8581 w 8663"/>
              <a:gd name="connsiteY115" fmla="*/ 182 h 4063"/>
              <a:gd name="connsiteX116" fmla="*/ 8663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8102 w 8663"/>
              <a:gd name="connsiteY122" fmla="*/ 78 h 4063"/>
              <a:gd name="connsiteX123" fmla="*/ 8102 w 8663"/>
              <a:gd name="connsiteY123" fmla="*/ 37 h 4063"/>
              <a:gd name="connsiteX124" fmla="*/ 8143 w 8663"/>
              <a:gd name="connsiteY124" fmla="*/ 37 h 4063"/>
              <a:gd name="connsiteX125" fmla="*/ 8143 w 8663"/>
              <a:gd name="connsiteY125" fmla="*/ 78 h 4063"/>
              <a:gd name="connsiteX126" fmla="*/ 8102 w 8663"/>
              <a:gd name="connsiteY126" fmla="*/ 78 h 4063"/>
              <a:gd name="connsiteX127" fmla="*/ 8584 w 8663"/>
              <a:gd name="connsiteY127" fmla="*/ 3528 h 4063"/>
              <a:gd name="connsiteX128" fmla="*/ 8584 w 8663"/>
              <a:gd name="connsiteY128" fmla="*/ 3489 h 4063"/>
              <a:gd name="connsiteX129" fmla="*/ 8625 w 8663"/>
              <a:gd name="connsiteY129" fmla="*/ 3489 h 4063"/>
              <a:gd name="connsiteX130" fmla="*/ 8625 w 8663"/>
              <a:gd name="connsiteY130" fmla="*/ 3528 h 4063"/>
              <a:gd name="connsiteX131" fmla="*/ 3887 w 8663"/>
              <a:gd name="connsiteY131" fmla="*/ 3528 h 4063"/>
              <a:gd name="connsiteX132" fmla="*/ 3805 w 8663"/>
              <a:gd name="connsiteY132" fmla="*/ 4042 h 4063"/>
              <a:gd name="connsiteX133" fmla="*/ 3805 w 8663"/>
              <a:gd name="connsiteY133" fmla="*/ 3981 h 4063"/>
              <a:gd name="connsiteX134" fmla="*/ 3884 w 8663"/>
              <a:gd name="connsiteY134" fmla="*/ 3981 h 4063"/>
              <a:gd name="connsiteX135" fmla="*/ 3884 w 8663"/>
              <a:gd name="connsiteY135" fmla="*/ 3904 h 4063"/>
              <a:gd name="connsiteX136" fmla="*/ 3943 w 8663"/>
              <a:gd name="connsiteY136" fmla="*/ 3904 h 4063"/>
              <a:gd name="connsiteX137" fmla="*/ 3943 w 8663"/>
              <a:gd name="connsiteY137" fmla="*/ 4042 h 4063"/>
              <a:gd name="connsiteX138" fmla="*/ 3805 w 8663"/>
              <a:gd name="connsiteY138" fmla="*/ 4042 h 4063"/>
              <a:gd name="connsiteX139" fmla="*/ 3805 w 8663"/>
              <a:gd name="connsiteY139" fmla="*/ 3962 h 4063"/>
              <a:gd name="connsiteX140" fmla="*/ 3805 w 8663"/>
              <a:gd name="connsiteY140" fmla="*/ 3904 h 4063"/>
              <a:gd name="connsiteX141" fmla="*/ 3865 w 8663"/>
              <a:gd name="connsiteY141" fmla="*/ 3904 h 4063"/>
              <a:gd name="connsiteX142" fmla="*/ 3865 w 8663"/>
              <a:gd name="connsiteY142" fmla="*/ 3962 h 4063"/>
              <a:gd name="connsiteX143" fmla="*/ 3805 w 8663"/>
              <a:gd name="connsiteY143" fmla="*/ 3962 h 4063"/>
              <a:gd name="connsiteX144" fmla="*/ 3800 w 8663"/>
              <a:gd name="connsiteY144" fmla="*/ 3787 h 4063"/>
              <a:gd name="connsiteX145" fmla="*/ 3800 w 8663"/>
              <a:gd name="connsiteY145" fmla="*/ 3724 h 4063"/>
              <a:gd name="connsiteX146" fmla="*/ 3865 w 8663"/>
              <a:gd name="connsiteY146" fmla="*/ 3724 h 4063"/>
              <a:gd name="connsiteX147" fmla="*/ 3865 w 8663"/>
              <a:gd name="connsiteY147" fmla="*/ 3787 h 4063"/>
              <a:gd name="connsiteX148" fmla="*/ 3800 w 8663"/>
              <a:gd name="connsiteY148" fmla="*/ 3787 h 4063"/>
              <a:gd name="connsiteX149" fmla="*/ 3865 w 8663"/>
              <a:gd name="connsiteY149" fmla="*/ 3809 h 4063"/>
              <a:gd name="connsiteX150" fmla="*/ 3865 w 8663"/>
              <a:gd name="connsiteY150" fmla="*/ 3880 h 4063"/>
              <a:gd name="connsiteX151" fmla="*/ 3800 w 8663"/>
              <a:gd name="connsiteY151" fmla="*/ 3880 h 4063"/>
              <a:gd name="connsiteX152" fmla="*/ 3800 w 8663"/>
              <a:gd name="connsiteY152" fmla="*/ 3809 h 4063"/>
              <a:gd name="connsiteX153" fmla="*/ 3865 w 8663"/>
              <a:gd name="connsiteY153" fmla="*/ 3809 h 4063"/>
              <a:gd name="connsiteX154" fmla="*/ 3783 w 8663"/>
              <a:gd name="connsiteY154" fmla="*/ 3899 h 4063"/>
              <a:gd name="connsiteX155" fmla="*/ 3783 w 8663"/>
              <a:gd name="connsiteY155" fmla="*/ 3962 h 4063"/>
              <a:gd name="connsiteX156" fmla="*/ 3727 w 8663"/>
              <a:gd name="connsiteY156" fmla="*/ 3962 h 4063"/>
              <a:gd name="connsiteX157" fmla="*/ 3727 w 8663"/>
              <a:gd name="connsiteY157" fmla="*/ 3899 h 4063"/>
              <a:gd name="connsiteX158" fmla="*/ 3783 w 8663"/>
              <a:gd name="connsiteY158" fmla="*/ 3899 h 4063"/>
              <a:gd name="connsiteX159" fmla="*/ 3783 w 8663"/>
              <a:gd name="connsiteY159" fmla="*/ 3809 h 4063"/>
              <a:gd name="connsiteX160" fmla="*/ 3783 w 8663"/>
              <a:gd name="connsiteY160" fmla="*/ 3880 h 4063"/>
              <a:gd name="connsiteX161" fmla="*/ 3727 w 8663"/>
              <a:gd name="connsiteY161" fmla="*/ 3880 h 4063"/>
              <a:gd name="connsiteX162" fmla="*/ 3727 w 8663"/>
              <a:gd name="connsiteY162" fmla="*/ 3809 h 4063"/>
              <a:gd name="connsiteX163" fmla="*/ 3783 w 8663"/>
              <a:gd name="connsiteY163" fmla="*/ 3809 h 4063"/>
              <a:gd name="connsiteX164" fmla="*/ 3405 w 8663"/>
              <a:gd name="connsiteY164" fmla="*/ 4027 h 4063"/>
              <a:gd name="connsiteX165" fmla="*/ 3405 w 8663"/>
              <a:gd name="connsiteY165" fmla="*/ 3986 h 4063"/>
              <a:gd name="connsiteX166" fmla="*/ 3446 w 8663"/>
              <a:gd name="connsiteY166" fmla="*/ 3986 h 4063"/>
              <a:gd name="connsiteX167" fmla="*/ 3446 w 8663"/>
              <a:gd name="connsiteY167" fmla="*/ 4027 h 4063"/>
              <a:gd name="connsiteX168" fmla="*/ 3405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3727 w 8663"/>
              <a:gd name="connsiteY243" fmla="*/ 164 h 4063"/>
              <a:gd name="connsiteX244" fmla="*/ 3727 w 8663"/>
              <a:gd name="connsiteY244" fmla="*/ 102 h 4063"/>
              <a:gd name="connsiteX245" fmla="*/ 3783 w 8663"/>
              <a:gd name="connsiteY245" fmla="*/ 102 h 4063"/>
              <a:gd name="connsiteX246" fmla="*/ 3783 w 8663"/>
              <a:gd name="connsiteY246" fmla="*/ 164 h 4063"/>
              <a:gd name="connsiteX247" fmla="*/ 3727 w 8663"/>
              <a:gd name="connsiteY247" fmla="*/ 164 h 4063"/>
              <a:gd name="connsiteX248" fmla="*/ 3727 w 8663"/>
              <a:gd name="connsiteY248" fmla="*/ 255 h 4063"/>
              <a:gd name="connsiteX249" fmla="*/ 3727 w 8663"/>
              <a:gd name="connsiteY249" fmla="*/ 184 h 4063"/>
              <a:gd name="connsiteX250" fmla="*/ 3783 w 8663"/>
              <a:gd name="connsiteY250" fmla="*/ 184 h 4063"/>
              <a:gd name="connsiteX251" fmla="*/ 3783 w 8663"/>
              <a:gd name="connsiteY251" fmla="*/ 255 h 4063"/>
              <a:gd name="connsiteX252" fmla="*/ 3727 w 8663"/>
              <a:gd name="connsiteY252" fmla="*/ 255 h 4063"/>
              <a:gd name="connsiteX253" fmla="*/ 3865 w 8663"/>
              <a:gd name="connsiteY253" fmla="*/ 596 h 4063"/>
              <a:gd name="connsiteX254" fmla="*/ 3865 w 8663"/>
              <a:gd name="connsiteY254" fmla="*/ 674 h 4063"/>
              <a:gd name="connsiteX255" fmla="*/ 3925 w 8663"/>
              <a:gd name="connsiteY255" fmla="*/ 674 h 4063"/>
              <a:gd name="connsiteX256" fmla="*/ 3925 w 8663"/>
              <a:gd name="connsiteY256" fmla="*/ 3390 h 4063"/>
              <a:gd name="connsiteX257" fmla="*/ 3865 w 8663"/>
              <a:gd name="connsiteY257" fmla="*/ 3390 h 4063"/>
              <a:gd name="connsiteX258" fmla="*/ 3865 w 8663"/>
              <a:gd name="connsiteY258" fmla="*/ 3468 h 4063"/>
              <a:gd name="connsiteX259" fmla="*/ 3813 w 8663"/>
              <a:gd name="connsiteY259" fmla="*/ 3468 h 4063"/>
              <a:gd name="connsiteX260" fmla="*/ 3813 w 8663"/>
              <a:gd name="connsiteY260" fmla="*/ 3619 h 4063"/>
              <a:gd name="connsiteX261" fmla="*/ 3941 w 8663"/>
              <a:gd name="connsiteY261" fmla="*/ 3619 h 4063"/>
              <a:gd name="connsiteX262" fmla="*/ 3941 w 8663"/>
              <a:gd name="connsiteY262" fmla="*/ 3787 h 4063"/>
              <a:gd name="connsiteX263" fmla="*/ 3884 w 8663"/>
              <a:gd name="connsiteY263" fmla="*/ 3787 h 4063"/>
              <a:gd name="connsiteX264" fmla="*/ 3884 w 8663"/>
              <a:gd name="connsiteY264" fmla="*/ 3705 h 4063"/>
              <a:gd name="connsiteX265" fmla="*/ 3783 w 8663"/>
              <a:gd name="connsiteY265" fmla="*/ 3705 h 4063"/>
              <a:gd name="connsiteX266" fmla="*/ 3783 w 8663"/>
              <a:gd name="connsiteY266" fmla="*/ 3787 h 4063"/>
              <a:gd name="connsiteX267" fmla="*/ 3705 w 8663"/>
              <a:gd name="connsiteY267" fmla="*/ 3787 h 4063"/>
              <a:gd name="connsiteX268" fmla="*/ 3705 w 8663"/>
              <a:gd name="connsiteY268" fmla="*/ 3880 h 4063"/>
              <a:gd name="connsiteX269" fmla="*/ 3613 w 8663"/>
              <a:gd name="connsiteY269" fmla="*/ 3880 h 4063"/>
              <a:gd name="connsiteX270" fmla="*/ 3613 w 8663"/>
              <a:gd name="connsiteY270" fmla="*/ 3981 h 4063"/>
              <a:gd name="connsiteX271" fmla="*/ 3705 w 8663"/>
              <a:gd name="connsiteY271" fmla="*/ 3981 h 4063"/>
              <a:gd name="connsiteX272" fmla="*/ 3705 w 8663"/>
              <a:gd name="connsiteY272" fmla="*/ 4040 h 4063"/>
              <a:gd name="connsiteX273" fmla="*/ 3537 w 8663"/>
              <a:gd name="connsiteY273" fmla="*/ 4040 h 4063"/>
              <a:gd name="connsiteX274" fmla="*/ 3537 w 8663"/>
              <a:gd name="connsiteY274" fmla="*/ 3912 h 4063"/>
              <a:gd name="connsiteX275" fmla="*/ 3384 w 8663"/>
              <a:gd name="connsiteY275" fmla="*/ 3912 h 4063"/>
              <a:gd name="connsiteX276" fmla="*/ 3384 w 8663"/>
              <a:gd name="connsiteY276" fmla="*/ 3964 h 4063"/>
              <a:gd name="connsiteX277" fmla="*/ 3308 w 8663"/>
              <a:gd name="connsiteY277" fmla="*/ 3964 h 4063"/>
              <a:gd name="connsiteX278" fmla="*/ 3308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3308 w 8663"/>
              <a:gd name="connsiteY325" fmla="*/ 39 h 4063"/>
              <a:gd name="connsiteX326" fmla="*/ 3308 w 8663"/>
              <a:gd name="connsiteY326" fmla="*/ 100 h 4063"/>
              <a:gd name="connsiteX327" fmla="*/ 3384 w 8663"/>
              <a:gd name="connsiteY327" fmla="*/ 100 h 4063"/>
              <a:gd name="connsiteX328" fmla="*/ 3384 w 8663"/>
              <a:gd name="connsiteY328" fmla="*/ 151 h 4063"/>
              <a:gd name="connsiteX329" fmla="*/ 3537 w 8663"/>
              <a:gd name="connsiteY329" fmla="*/ 151 h 4063"/>
              <a:gd name="connsiteX330" fmla="*/ 3537 w 8663"/>
              <a:gd name="connsiteY330" fmla="*/ 24 h 4063"/>
              <a:gd name="connsiteX331" fmla="*/ 3705 w 8663"/>
              <a:gd name="connsiteY331" fmla="*/ 24 h 4063"/>
              <a:gd name="connsiteX332" fmla="*/ 3705 w 8663"/>
              <a:gd name="connsiteY332" fmla="*/ 82 h 4063"/>
              <a:gd name="connsiteX333" fmla="*/ 3613 w 8663"/>
              <a:gd name="connsiteY333" fmla="*/ 82 h 4063"/>
              <a:gd name="connsiteX334" fmla="*/ 3613 w 8663"/>
              <a:gd name="connsiteY334" fmla="*/ 184 h 4063"/>
              <a:gd name="connsiteX335" fmla="*/ 3705 w 8663"/>
              <a:gd name="connsiteY335" fmla="*/ 184 h 4063"/>
              <a:gd name="connsiteX336" fmla="*/ 3705 w 8663"/>
              <a:gd name="connsiteY336" fmla="*/ 277 h 4063"/>
              <a:gd name="connsiteX337" fmla="*/ 3783 w 8663"/>
              <a:gd name="connsiteY337" fmla="*/ 277 h 4063"/>
              <a:gd name="connsiteX338" fmla="*/ 3783 w 8663"/>
              <a:gd name="connsiteY338" fmla="*/ 359 h 4063"/>
              <a:gd name="connsiteX339" fmla="*/ 3884 w 8663"/>
              <a:gd name="connsiteY339" fmla="*/ 359 h 4063"/>
              <a:gd name="connsiteX340" fmla="*/ 3884 w 8663"/>
              <a:gd name="connsiteY340" fmla="*/ 277 h 4063"/>
              <a:gd name="connsiteX341" fmla="*/ 3941 w 8663"/>
              <a:gd name="connsiteY341" fmla="*/ 277 h 4063"/>
              <a:gd name="connsiteX342" fmla="*/ 3941 w 8663"/>
              <a:gd name="connsiteY342" fmla="*/ 445 h 4063"/>
              <a:gd name="connsiteX343" fmla="*/ 3813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8646 w 8663"/>
              <a:gd name="connsiteY98" fmla="*/ 3550 h 4063"/>
              <a:gd name="connsiteX99" fmla="*/ 8646 w 8663"/>
              <a:gd name="connsiteY99" fmla="*/ 3468 h 4063"/>
              <a:gd name="connsiteX100" fmla="*/ 8584 w 8663"/>
              <a:gd name="connsiteY100" fmla="*/ 3468 h 4063"/>
              <a:gd name="connsiteX101" fmla="*/ 8584 w 8663"/>
              <a:gd name="connsiteY101" fmla="*/ 3411 h 4063"/>
              <a:gd name="connsiteX102" fmla="*/ 8644 w 8663"/>
              <a:gd name="connsiteY102" fmla="*/ 3411 h 4063"/>
              <a:gd name="connsiteX103" fmla="*/ 8644 w 8663"/>
              <a:gd name="connsiteY103" fmla="*/ 652 h 4063"/>
              <a:gd name="connsiteX104" fmla="*/ 8584 w 8663"/>
              <a:gd name="connsiteY104" fmla="*/ 652 h 4063"/>
              <a:gd name="connsiteX105" fmla="*/ 8584 w 8663"/>
              <a:gd name="connsiteY105" fmla="*/ 596 h 4063"/>
              <a:gd name="connsiteX106" fmla="*/ 8646 w 8663"/>
              <a:gd name="connsiteY106" fmla="*/ 596 h 4063"/>
              <a:gd name="connsiteX107" fmla="*/ 8646 w 8663"/>
              <a:gd name="connsiteY107" fmla="*/ 514 h 4063"/>
              <a:gd name="connsiteX108" fmla="*/ 8562 w 8663"/>
              <a:gd name="connsiteY108" fmla="*/ 514 h 4063"/>
              <a:gd name="connsiteX109" fmla="*/ 8562 w 8663"/>
              <a:gd name="connsiteY109" fmla="*/ 575 h 4063"/>
              <a:gd name="connsiteX110" fmla="*/ 8532 w 8663"/>
              <a:gd name="connsiteY110" fmla="*/ 575 h 4063"/>
              <a:gd name="connsiteX111" fmla="*/ 8532 w 8663"/>
              <a:gd name="connsiteY111" fmla="*/ 467 h 4063"/>
              <a:gd name="connsiteX112" fmla="*/ 8661 w 8663"/>
              <a:gd name="connsiteY112" fmla="*/ 467 h 4063"/>
              <a:gd name="connsiteX113" fmla="*/ 8661 w 8663"/>
              <a:gd name="connsiteY113" fmla="*/ 255 h 4063"/>
              <a:gd name="connsiteX114" fmla="*/ 8581 w 8663"/>
              <a:gd name="connsiteY114" fmla="*/ 255 h 4063"/>
              <a:gd name="connsiteX115" fmla="*/ 8581 w 8663"/>
              <a:gd name="connsiteY115" fmla="*/ 182 h 4063"/>
              <a:gd name="connsiteX116" fmla="*/ 8663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8102 w 8663"/>
              <a:gd name="connsiteY122" fmla="*/ 78 h 4063"/>
              <a:gd name="connsiteX123" fmla="*/ 8102 w 8663"/>
              <a:gd name="connsiteY123" fmla="*/ 37 h 4063"/>
              <a:gd name="connsiteX124" fmla="*/ 8143 w 8663"/>
              <a:gd name="connsiteY124" fmla="*/ 37 h 4063"/>
              <a:gd name="connsiteX125" fmla="*/ 8143 w 8663"/>
              <a:gd name="connsiteY125" fmla="*/ 78 h 4063"/>
              <a:gd name="connsiteX126" fmla="*/ 8102 w 8663"/>
              <a:gd name="connsiteY126" fmla="*/ 78 h 4063"/>
              <a:gd name="connsiteX127" fmla="*/ 8584 w 8663"/>
              <a:gd name="connsiteY127" fmla="*/ 3528 h 4063"/>
              <a:gd name="connsiteX128" fmla="*/ 8584 w 8663"/>
              <a:gd name="connsiteY128" fmla="*/ 3489 h 4063"/>
              <a:gd name="connsiteX129" fmla="*/ 8625 w 8663"/>
              <a:gd name="connsiteY129" fmla="*/ 3489 h 4063"/>
              <a:gd name="connsiteX130" fmla="*/ 8625 w 8663"/>
              <a:gd name="connsiteY130" fmla="*/ 3528 h 4063"/>
              <a:gd name="connsiteX131" fmla="*/ 8584 w 8663"/>
              <a:gd name="connsiteY131" fmla="*/ 3528 h 4063"/>
              <a:gd name="connsiteX132" fmla="*/ 3805 w 8663"/>
              <a:gd name="connsiteY132" fmla="*/ 4042 h 4063"/>
              <a:gd name="connsiteX133" fmla="*/ 3805 w 8663"/>
              <a:gd name="connsiteY133" fmla="*/ 3981 h 4063"/>
              <a:gd name="connsiteX134" fmla="*/ 3884 w 8663"/>
              <a:gd name="connsiteY134" fmla="*/ 3981 h 4063"/>
              <a:gd name="connsiteX135" fmla="*/ 3884 w 8663"/>
              <a:gd name="connsiteY135" fmla="*/ 3904 h 4063"/>
              <a:gd name="connsiteX136" fmla="*/ 3943 w 8663"/>
              <a:gd name="connsiteY136" fmla="*/ 3904 h 4063"/>
              <a:gd name="connsiteX137" fmla="*/ 3943 w 8663"/>
              <a:gd name="connsiteY137" fmla="*/ 4042 h 4063"/>
              <a:gd name="connsiteX138" fmla="*/ 3805 w 8663"/>
              <a:gd name="connsiteY138" fmla="*/ 4042 h 4063"/>
              <a:gd name="connsiteX139" fmla="*/ 3805 w 8663"/>
              <a:gd name="connsiteY139" fmla="*/ 3962 h 4063"/>
              <a:gd name="connsiteX140" fmla="*/ 3805 w 8663"/>
              <a:gd name="connsiteY140" fmla="*/ 3904 h 4063"/>
              <a:gd name="connsiteX141" fmla="*/ 3865 w 8663"/>
              <a:gd name="connsiteY141" fmla="*/ 3904 h 4063"/>
              <a:gd name="connsiteX142" fmla="*/ 3865 w 8663"/>
              <a:gd name="connsiteY142" fmla="*/ 3962 h 4063"/>
              <a:gd name="connsiteX143" fmla="*/ 3805 w 8663"/>
              <a:gd name="connsiteY143" fmla="*/ 3962 h 4063"/>
              <a:gd name="connsiteX144" fmla="*/ 3800 w 8663"/>
              <a:gd name="connsiteY144" fmla="*/ 3787 h 4063"/>
              <a:gd name="connsiteX145" fmla="*/ 3800 w 8663"/>
              <a:gd name="connsiteY145" fmla="*/ 3724 h 4063"/>
              <a:gd name="connsiteX146" fmla="*/ 3865 w 8663"/>
              <a:gd name="connsiteY146" fmla="*/ 3724 h 4063"/>
              <a:gd name="connsiteX147" fmla="*/ 3865 w 8663"/>
              <a:gd name="connsiteY147" fmla="*/ 3787 h 4063"/>
              <a:gd name="connsiteX148" fmla="*/ 3800 w 8663"/>
              <a:gd name="connsiteY148" fmla="*/ 3787 h 4063"/>
              <a:gd name="connsiteX149" fmla="*/ 3865 w 8663"/>
              <a:gd name="connsiteY149" fmla="*/ 3809 h 4063"/>
              <a:gd name="connsiteX150" fmla="*/ 3865 w 8663"/>
              <a:gd name="connsiteY150" fmla="*/ 3880 h 4063"/>
              <a:gd name="connsiteX151" fmla="*/ 3800 w 8663"/>
              <a:gd name="connsiteY151" fmla="*/ 3880 h 4063"/>
              <a:gd name="connsiteX152" fmla="*/ 3800 w 8663"/>
              <a:gd name="connsiteY152" fmla="*/ 3809 h 4063"/>
              <a:gd name="connsiteX153" fmla="*/ 3865 w 8663"/>
              <a:gd name="connsiteY153" fmla="*/ 3809 h 4063"/>
              <a:gd name="connsiteX154" fmla="*/ 3783 w 8663"/>
              <a:gd name="connsiteY154" fmla="*/ 3899 h 4063"/>
              <a:gd name="connsiteX155" fmla="*/ 3783 w 8663"/>
              <a:gd name="connsiteY155" fmla="*/ 3962 h 4063"/>
              <a:gd name="connsiteX156" fmla="*/ 3727 w 8663"/>
              <a:gd name="connsiteY156" fmla="*/ 3962 h 4063"/>
              <a:gd name="connsiteX157" fmla="*/ 3727 w 8663"/>
              <a:gd name="connsiteY157" fmla="*/ 3899 h 4063"/>
              <a:gd name="connsiteX158" fmla="*/ 3783 w 8663"/>
              <a:gd name="connsiteY158" fmla="*/ 3899 h 4063"/>
              <a:gd name="connsiteX159" fmla="*/ 3783 w 8663"/>
              <a:gd name="connsiteY159" fmla="*/ 3809 h 4063"/>
              <a:gd name="connsiteX160" fmla="*/ 3783 w 8663"/>
              <a:gd name="connsiteY160" fmla="*/ 3880 h 4063"/>
              <a:gd name="connsiteX161" fmla="*/ 3727 w 8663"/>
              <a:gd name="connsiteY161" fmla="*/ 3880 h 4063"/>
              <a:gd name="connsiteX162" fmla="*/ 3727 w 8663"/>
              <a:gd name="connsiteY162" fmla="*/ 3809 h 4063"/>
              <a:gd name="connsiteX163" fmla="*/ 3783 w 8663"/>
              <a:gd name="connsiteY163" fmla="*/ 3809 h 4063"/>
              <a:gd name="connsiteX164" fmla="*/ 3405 w 8663"/>
              <a:gd name="connsiteY164" fmla="*/ 4027 h 4063"/>
              <a:gd name="connsiteX165" fmla="*/ 3405 w 8663"/>
              <a:gd name="connsiteY165" fmla="*/ 3986 h 4063"/>
              <a:gd name="connsiteX166" fmla="*/ 3446 w 8663"/>
              <a:gd name="connsiteY166" fmla="*/ 3986 h 4063"/>
              <a:gd name="connsiteX167" fmla="*/ 3446 w 8663"/>
              <a:gd name="connsiteY167" fmla="*/ 4027 h 4063"/>
              <a:gd name="connsiteX168" fmla="*/ 3405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3727 w 8663"/>
              <a:gd name="connsiteY243" fmla="*/ 164 h 4063"/>
              <a:gd name="connsiteX244" fmla="*/ 3727 w 8663"/>
              <a:gd name="connsiteY244" fmla="*/ 102 h 4063"/>
              <a:gd name="connsiteX245" fmla="*/ 3783 w 8663"/>
              <a:gd name="connsiteY245" fmla="*/ 102 h 4063"/>
              <a:gd name="connsiteX246" fmla="*/ 3783 w 8663"/>
              <a:gd name="connsiteY246" fmla="*/ 164 h 4063"/>
              <a:gd name="connsiteX247" fmla="*/ 3727 w 8663"/>
              <a:gd name="connsiteY247" fmla="*/ 164 h 4063"/>
              <a:gd name="connsiteX248" fmla="*/ 3727 w 8663"/>
              <a:gd name="connsiteY248" fmla="*/ 255 h 4063"/>
              <a:gd name="connsiteX249" fmla="*/ 3727 w 8663"/>
              <a:gd name="connsiteY249" fmla="*/ 184 h 4063"/>
              <a:gd name="connsiteX250" fmla="*/ 3783 w 8663"/>
              <a:gd name="connsiteY250" fmla="*/ 184 h 4063"/>
              <a:gd name="connsiteX251" fmla="*/ 3783 w 8663"/>
              <a:gd name="connsiteY251" fmla="*/ 255 h 4063"/>
              <a:gd name="connsiteX252" fmla="*/ 3727 w 8663"/>
              <a:gd name="connsiteY252" fmla="*/ 255 h 4063"/>
              <a:gd name="connsiteX253" fmla="*/ 3865 w 8663"/>
              <a:gd name="connsiteY253" fmla="*/ 596 h 4063"/>
              <a:gd name="connsiteX254" fmla="*/ 3865 w 8663"/>
              <a:gd name="connsiteY254" fmla="*/ 674 h 4063"/>
              <a:gd name="connsiteX255" fmla="*/ 3925 w 8663"/>
              <a:gd name="connsiteY255" fmla="*/ 674 h 4063"/>
              <a:gd name="connsiteX256" fmla="*/ 3925 w 8663"/>
              <a:gd name="connsiteY256" fmla="*/ 3390 h 4063"/>
              <a:gd name="connsiteX257" fmla="*/ 3865 w 8663"/>
              <a:gd name="connsiteY257" fmla="*/ 3390 h 4063"/>
              <a:gd name="connsiteX258" fmla="*/ 3865 w 8663"/>
              <a:gd name="connsiteY258" fmla="*/ 3468 h 4063"/>
              <a:gd name="connsiteX259" fmla="*/ 3813 w 8663"/>
              <a:gd name="connsiteY259" fmla="*/ 3468 h 4063"/>
              <a:gd name="connsiteX260" fmla="*/ 3813 w 8663"/>
              <a:gd name="connsiteY260" fmla="*/ 3619 h 4063"/>
              <a:gd name="connsiteX261" fmla="*/ 3941 w 8663"/>
              <a:gd name="connsiteY261" fmla="*/ 3619 h 4063"/>
              <a:gd name="connsiteX262" fmla="*/ 3941 w 8663"/>
              <a:gd name="connsiteY262" fmla="*/ 3787 h 4063"/>
              <a:gd name="connsiteX263" fmla="*/ 3884 w 8663"/>
              <a:gd name="connsiteY263" fmla="*/ 3787 h 4063"/>
              <a:gd name="connsiteX264" fmla="*/ 3884 w 8663"/>
              <a:gd name="connsiteY264" fmla="*/ 3705 h 4063"/>
              <a:gd name="connsiteX265" fmla="*/ 3783 w 8663"/>
              <a:gd name="connsiteY265" fmla="*/ 3705 h 4063"/>
              <a:gd name="connsiteX266" fmla="*/ 3783 w 8663"/>
              <a:gd name="connsiteY266" fmla="*/ 3787 h 4063"/>
              <a:gd name="connsiteX267" fmla="*/ 3705 w 8663"/>
              <a:gd name="connsiteY267" fmla="*/ 3787 h 4063"/>
              <a:gd name="connsiteX268" fmla="*/ 3705 w 8663"/>
              <a:gd name="connsiteY268" fmla="*/ 3880 h 4063"/>
              <a:gd name="connsiteX269" fmla="*/ 3613 w 8663"/>
              <a:gd name="connsiteY269" fmla="*/ 3880 h 4063"/>
              <a:gd name="connsiteX270" fmla="*/ 3613 w 8663"/>
              <a:gd name="connsiteY270" fmla="*/ 3981 h 4063"/>
              <a:gd name="connsiteX271" fmla="*/ 3705 w 8663"/>
              <a:gd name="connsiteY271" fmla="*/ 3981 h 4063"/>
              <a:gd name="connsiteX272" fmla="*/ 3705 w 8663"/>
              <a:gd name="connsiteY272" fmla="*/ 4040 h 4063"/>
              <a:gd name="connsiteX273" fmla="*/ 3537 w 8663"/>
              <a:gd name="connsiteY273" fmla="*/ 4040 h 4063"/>
              <a:gd name="connsiteX274" fmla="*/ 3537 w 8663"/>
              <a:gd name="connsiteY274" fmla="*/ 3912 h 4063"/>
              <a:gd name="connsiteX275" fmla="*/ 3384 w 8663"/>
              <a:gd name="connsiteY275" fmla="*/ 3912 h 4063"/>
              <a:gd name="connsiteX276" fmla="*/ 3384 w 8663"/>
              <a:gd name="connsiteY276" fmla="*/ 3964 h 4063"/>
              <a:gd name="connsiteX277" fmla="*/ 3308 w 8663"/>
              <a:gd name="connsiteY277" fmla="*/ 3964 h 4063"/>
              <a:gd name="connsiteX278" fmla="*/ 3308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3308 w 8663"/>
              <a:gd name="connsiteY325" fmla="*/ 39 h 4063"/>
              <a:gd name="connsiteX326" fmla="*/ 3308 w 8663"/>
              <a:gd name="connsiteY326" fmla="*/ 100 h 4063"/>
              <a:gd name="connsiteX327" fmla="*/ 3384 w 8663"/>
              <a:gd name="connsiteY327" fmla="*/ 100 h 4063"/>
              <a:gd name="connsiteX328" fmla="*/ 3384 w 8663"/>
              <a:gd name="connsiteY328" fmla="*/ 151 h 4063"/>
              <a:gd name="connsiteX329" fmla="*/ 3537 w 8663"/>
              <a:gd name="connsiteY329" fmla="*/ 151 h 4063"/>
              <a:gd name="connsiteX330" fmla="*/ 3537 w 8663"/>
              <a:gd name="connsiteY330" fmla="*/ 24 h 4063"/>
              <a:gd name="connsiteX331" fmla="*/ 3705 w 8663"/>
              <a:gd name="connsiteY331" fmla="*/ 24 h 4063"/>
              <a:gd name="connsiteX332" fmla="*/ 3705 w 8663"/>
              <a:gd name="connsiteY332" fmla="*/ 82 h 4063"/>
              <a:gd name="connsiteX333" fmla="*/ 3613 w 8663"/>
              <a:gd name="connsiteY333" fmla="*/ 82 h 4063"/>
              <a:gd name="connsiteX334" fmla="*/ 3613 w 8663"/>
              <a:gd name="connsiteY334" fmla="*/ 184 h 4063"/>
              <a:gd name="connsiteX335" fmla="*/ 3705 w 8663"/>
              <a:gd name="connsiteY335" fmla="*/ 184 h 4063"/>
              <a:gd name="connsiteX336" fmla="*/ 3705 w 8663"/>
              <a:gd name="connsiteY336" fmla="*/ 277 h 4063"/>
              <a:gd name="connsiteX337" fmla="*/ 3783 w 8663"/>
              <a:gd name="connsiteY337" fmla="*/ 277 h 4063"/>
              <a:gd name="connsiteX338" fmla="*/ 3783 w 8663"/>
              <a:gd name="connsiteY338" fmla="*/ 359 h 4063"/>
              <a:gd name="connsiteX339" fmla="*/ 3884 w 8663"/>
              <a:gd name="connsiteY339" fmla="*/ 359 h 4063"/>
              <a:gd name="connsiteX340" fmla="*/ 3884 w 8663"/>
              <a:gd name="connsiteY340" fmla="*/ 277 h 4063"/>
              <a:gd name="connsiteX341" fmla="*/ 3941 w 8663"/>
              <a:gd name="connsiteY341" fmla="*/ 277 h 4063"/>
              <a:gd name="connsiteX342" fmla="*/ 3941 w 8663"/>
              <a:gd name="connsiteY342" fmla="*/ 445 h 4063"/>
              <a:gd name="connsiteX343" fmla="*/ 3813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8646 w 8663"/>
              <a:gd name="connsiteY98" fmla="*/ 3550 h 4063"/>
              <a:gd name="connsiteX99" fmla="*/ 8646 w 8663"/>
              <a:gd name="connsiteY99" fmla="*/ 3468 h 4063"/>
              <a:gd name="connsiteX100" fmla="*/ 8584 w 8663"/>
              <a:gd name="connsiteY100" fmla="*/ 3468 h 4063"/>
              <a:gd name="connsiteX101" fmla="*/ 8584 w 8663"/>
              <a:gd name="connsiteY101" fmla="*/ 3411 h 4063"/>
              <a:gd name="connsiteX102" fmla="*/ 8644 w 8663"/>
              <a:gd name="connsiteY102" fmla="*/ 3411 h 4063"/>
              <a:gd name="connsiteX103" fmla="*/ 8644 w 8663"/>
              <a:gd name="connsiteY103" fmla="*/ 652 h 4063"/>
              <a:gd name="connsiteX104" fmla="*/ 8584 w 8663"/>
              <a:gd name="connsiteY104" fmla="*/ 652 h 4063"/>
              <a:gd name="connsiteX105" fmla="*/ 8584 w 8663"/>
              <a:gd name="connsiteY105" fmla="*/ 596 h 4063"/>
              <a:gd name="connsiteX106" fmla="*/ 8646 w 8663"/>
              <a:gd name="connsiteY106" fmla="*/ 596 h 4063"/>
              <a:gd name="connsiteX107" fmla="*/ 8646 w 8663"/>
              <a:gd name="connsiteY107" fmla="*/ 514 h 4063"/>
              <a:gd name="connsiteX108" fmla="*/ 8562 w 8663"/>
              <a:gd name="connsiteY108" fmla="*/ 514 h 4063"/>
              <a:gd name="connsiteX109" fmla="*/ 8562 w 8663"/>
              <a:gd name="connsiteY109" fmla="*/ 575 h 4063"/>
              <a:gd name="connsiteX110" fmla="*/ 8532 w 8663"/>
              <a:gd name="connsiteY110" fmla="*/ 575 h 4063"/>
              <a:gd name="connsiteX111" fmla="*/ 8532 w 8663"/>
              <a:gd name="connsiteY111" fmla="*/ 467 h 4063"/>
              <a:gd name="connsiteX112" fmla="*/ 8661 w 8663"/>
              <a:gd name="connsiteY112" fmla="*/ 467 h 4063"/>
              <a:gd name="connsiteX113" fmla="*/ 8661 w 8663"/>
              <a:gd name="connsiteY113" fmla="*/ 255 h 4063"/>
              <a:gd name="connsiteX114" fmla="*/ 8581 w 8663"/>
              <a:gd name="connsiteY114" fmla="*/ 255 h 4063"/>
              <a:gd name="connsiteX115" fmla="*/ 8581 w 8663"/>
              <a:gd name="connsiteY115" fmla="*/ 182 h 4063"/>
              <a:gd name="connsiteX116" fmla="*/ 8663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8102 w 8663"/>
              <a:gd name="connsiteY122" fmla="*/ 78 h 4063"/>
              <a:gd name="connsiteX123" fmla="*/ 8102 w 8663"/>
              <a:gd name="connsiteY123" fmla="*/ 37 h 4063"/>
              <a:gd name="connsiteX124" fmla="*/ 8143 w 8663"/>
              <a:gd name="connsiteY124" fmla="*/ 37 h 4063"/>
              <a:gd name="connsiteX125" fmla="*/ 8143 w 8663"/>
              <a:gd name="connsiteY125" fmla="*/ 78 h 4063"/>
              <a:gd name="connsiteX126" fmla="*/ 8102 w 8663"/>
              <a:gd name="connsiteY126" fmla="*/ 78 h 4063"/>
              <a:gd name="connsiteX127" fmla="*/ 8584 w 8663"/>
              <a:gd name="connsiteY127" fmla="*/ 3528 h 4063"/>
              <a:gd name="connsiteX128" fmla="*/ 8584 w 8663"/>
              <a:gd name="connsiteY128" fmla="*/ 3489 h 4063"/>
              <a:gd name="connsiteX129" fmla="*/ 8625 w 8663"/>
              <a:gd name="connsiteY129" fmla="*/ 3489 h 4063"/>
              <a:gd name="connsiteX130" fmla="*/ 8625 w 8663"/>
              <a:gd name="connsiteY130" fmla="*/ 3528 h 4063"/>
              <a:gd name="connsiteX131" fmla="*/ 8584 w 8663"/>
              <a:gd name="connsiteY131" fmla="*/ 3528 h 4063"/>
              <a:gd name="connsiteX132" fmla="*/ 8502 w 8663"/>
              <a:gd name="connsiteY132" fmla="*/ 4042 h 4063"/>
              <a:gd name="connsiteX133" fmla="*/ 3805 w 8663"/>
              <a:gd name="connsiteY133" fmla="*/ 3981 h 4063"/>
              <a:gd name="connsiteX134" fmla="*/ 3884 w 8663"/>
              <a:gd name="connsiteY134" fmla="*/ 3981 h 4063"/>
              <a:gd name="connsiteX135" fmla="*/ 3884 w 8663"/>
              <a:gd name="connsiteY135" fmla="*/ 3904 h 4063"/>
              <a:gd name="connsiteX136" fmla="*/ 3943 w 8663"/>
              <a:gd name="connsiteY136" fmla="*/ 3904 h 4063"/>
              <a:gd name="connsiteX137" fmla="*/ 3943 w 8663"/>
              <a:gd name="connsiteY137" fmla="*/ 4042 h 4063"/>
              <a:gd name="connsiteX138" fmla="*/ 3805 w 8663"/>
              <a:gd name="connsiteY138" fmla="*/ 4042 h 4063"/>
              <a:gd name="connsiteX139" fmla="*/ 3805 w 8663"/>
              <a:gd name="connsiteY139" fmla="*/ 3962 h 4063"/>
              <a:gd name="connsiteX140" fmla="*/ 3805 w 8663"/>
              <a:gd name="connsiteY140" fmla="*/ 3904 h 4063"/>
              <a:gd name="connsiteX141" fmla="*/ 3865 w 8663"/>
              <a:gd name="connsiteY141" fmla="*/ 3904 h 4063"/>
              <a:gd name="connsiteX142" fmla="*/ 3865 w 8663"/>
              <a:gd name="connsiteY142" fmla="*/ 3962 h 4063"/>
              <a:gd name="connsiteX143" fmla="*/ 3805 w 8663"/>
              <a:gd name="connsiteY143" fmla="*/ 3962 h 4063"/>
              <a:gd name="connsiteX144" fmla="*/ 3800 w 8663"/>
              <a:gd name="connsiteY144" fmla="*/ 3787 h 4063"/>
              <a:gd name="connsiteX145" fmla="*/ 3800 w 8663"/>
              <a:gd name="connsiteY145" fmla="*/ 3724 h 4063"/>
              <a:gd name="connsiteX146" fmla="*/ 3865 w 8663"/>
              <a:gd name="connsiteY146" fmla="*/ 3724 h 4063"/>
              <a:gd name="connsiteX147" fmla="*/ 3865 w 8663"/>
              <a:gd name="connsiteY147" fmla="*/ 3787 h 4063"/>
              <a:gd name="connsiteX148" fmla="*/ 3800 w 8663"/>
              <a:gd name="connsiteY148" fmla="*/ 3787 h 4063"/>
              <a:gd name="connsiteX149" fmla="*/ 3865 w 8663"/>
              <a:gd name="connsiteY149" fmla="*/ 3809 h 4063"/>
              <a:gd name="connsiteX150" fmla="*/ 3865 w 8663"/>
              <a:gd name="connsiteY150" fmla="*/ 3880 h 4063"/>
              <a:gd name="connsiteX151" fmla="*/ 3800 w 8663"/>
              <a:gd name="connsiteY151" fmla="*/ 3880 h 4063"/>
              <a:gd name="connsiteX152" fmla="*/ 3800 w 8663"/>
              <a:gd name="connsiteY152" fmla="*/ 3809 h 4063"/>
              <a:gd name="connsiteX153" fmla="*/ 3865 w 8663"/>
              <a:gd name="connsiteY153" fmla="*/ 3809 h 4063"/>
              <a:gd name="connsiteX154" fmla="*/ 3783 w 8663"/>
              <a:gd name="connsiteY154" fmla="*/ 3899 h 4063"/>
              <a:gd name="connsiteX155" fmla="*/ 3783 w 8663"/>
              <a:gd name="connsiteY155" fmla="*/ 3962 h 4063"/>
              <a:gd name="connsiteX156" fmla="*/ 3727 w 8663"/>
              <a:gd name="connsiteY156" fmla="*/ 3962 h 4063"/>
              <a:gd name="connsiteX157" fmla="*/ 3727 w 8663"/>
              <a:gd name="connsiteY157" fmla="*/ 3899 h 4063"/>
              <a:gd name="connsiteX158" fmla="*/ 3783 w 8663"/>
              <a:gd name="connsiteY158" fmla="*/ 3899 h 4063"/>
              <a:gd name="connsiteX159" fmla="*/ 3783 w 8663"/>
              <a:gd name="connsiteY159" fmla="*/ 3809 h 4063"/>
              <a:gd name="connsiteX160" fmla="*/ 3783 w 8663"/>
              <a:gd name="connsiteY160" fmla="*/ 3880 h 4063"/>
              <a:gd name="connsiteX161" fmla="*/ 3727 w 8663"/>
              <a:gd name="connsiteY161" fmla="*/ 3880 h 4063"/>
              <a:gd name="connsiteX162" fmla="*/ 3727 w 8663"/>
              <a:gd name="connsiteY162" fmla="*/ 3809 h 4063"/>
              <a:gd name="connsiteX163" fmla="*/ 3783 w 8663"/>
              <a:gd name="connsiteY163" fmla="*/ 3809 h 4063"/>
              <a:gd name="connsiteX164" fmla="*/ 3405 w 8663"/>
              <a:gd name="connsiteY164" fmla="*/ 4027 h 4063"/>
              <a:gd name="connsiteX165" fmla="*/ 3405 w 8663"/>
              <a:gd name="connsiteY165" fmla="*/ 3986 h 4063"/>
              <a:gd name="connsiteX166" fmla="*/ 3446 w 8663"/>
              <a:gd name="connsiteY166" fmla="*/ 3986 h 4063"/>
              <a:gd name="connsiteX167" fmla="*/ 3446 w 8663"/>
              <a:gd name="connsiteY167" fmla="*/ 4027 h 4063"/>
              <a:gd name="connsiteX168" fmla="*/ 3405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3727 w 8663"/>
              <a:gd name="connsiteY243" fmla="*/ 164 h 4063"/>
              <a:gd name="connsiteX244" fmla="*/ 3727 w 8663"/>
              <a:gd name="connsiteY244" fmla="*/ 102 h 4063"/>
              <a:gd name="connsiteX245" fmla="*/ 3783 w 8663"/>
              <a:gd name="connsiteY245" fmla="*/ 102 h 4063"/>
              <a:gd name="connsiteX246" fmla="*/ 3783 w 8663"/>
              <a:gd name="connsiteY246" fmla="*/ 164 h 4063"/>
              <a:gd name="connsiteX247" fmla="*/ 3727 w 8663"/>
              <a:gd name="connsiteY247" fmla="*/ 164 h 4063"/>
              <a:gd name="connsiteX248" fmla="*/ 3727 w 8663"/>
              <a:gd name="connsiteY248" fmla="*/ 255 h 4063"/>
              <a:gd name="connsiteX249" fmla="*/ 3727 w 8663"/>
              <a:gd name="connsiteY249" fmla="*/ 184 h 4063"/>
              <a:gd name="connsiteX250" fmla="*/ 3783 w 8663"/>
              <a:gd name="connsiteY250" fmla="*/ 184 h 4063"/>
              <a:gd name="connsiteX251" fmla="*/ 3783 w 8663"/>
              <a:gd name="connsiteY251" fmla="*/ 255 h 4063"/>
              <a:gd name="connsiteX252" fmla="*/ 3727 w 8663"/>
              <a:gd name="connsiteY252" fmla="*/ 255 h 4063"/>
              <a:gd name="connsiteX253" fmla="*/ 3865 w 8663"/>
              <a:gd name="connsiteY253" fmla="*/ 596 h 4063"/>
              <a:gd name="connsiteX254" fmla="*/ 3865 w 8663"/>
              <a:gd name="connsiteY254" fmla="*/ 674 h 4063"/>
              <a:gd name="connsiteX255" fmla="*/ 3925 w 8663"/>
              <a:gd name="connsiteY255" fmla="*/ 674 h 4063"/>
              <a:gd name="connsiteX256" fmla="*/ 3925 w 8663"/>
              <a:gd name="connsiteY256" fmla="*/ 3390 h 4063"/>
              <a:gd name="connsiteX257" fmla="*/ 3865 w 8663"/>
              <a:gd name="connsiteY257" fmla="*/ 3390 h 4063"/>
              <a:gd name="connsiteX258" fmla="*/ 3865 w 8663"/>
              <a:gd name="connsiteY258" fmla="*/ 3468 h 4063"/>
              <a:gd name="connsiteX259" fmla="*/ 3813 w 8663"/>
              <a:gd name="connsiteY259" fmla="*/ 3468 h 4063"/>
              <a:gd name="connsiteX260" fmla="*/ 3813 w 8663"/>
              <a:gd name="connsiteY260" fmla="*/ 3619 h 4063"/>
              <a:gd name="connsiteX261" fmla="*/ 3941 w 8663"/>
              <a:gd name="connsiteY261" fmla="*/ 3619 h 4063"/>
              <a:gd name="connsiteX262" fmla="*/ 3941 w 8663"/>
              <a:gd name="connsiteY262" fmla="*/ 3787 h 4063"/>
              <a:gd name="connsiteX263" fmla="*/ 3884 w 8663"/>
              <a:gd name="connsiteY263" fmla="*/ 3787 h 4063"/>
              <a:gd name="connsiteX264" fmla="*/ 3884 w 8663"/>
              <a:gd name="connsiteY264" fmla="*/ 3705 h 4063"/>
              <a:gd name="connsiteX265" fmla="*/ 3783 w 8663"/>
              <a:gd name="connsiteY265" fmla="*/ 3705 h 4063"/>
              <a:gd name="connsiteX266" fmla="*/ 3783 w 8663"/>
              <a:gd name="connsiteY266" fmla="*/ 3787 h 4063"/>
              <a:gd name="connsiteX267" fmla="*/ 3705 w 8663"/>
              <a:gd name="connsiteY267" fmla="*/ 3787 h 4063"/>
              <a:gd name="connsiteX268" fmla="*/ 3705 w 8663"/>
              <a:gd name="connsiteY268" fmla="*/ 3880 h 4063"/>
              <a:gd name="connsiteX269" fmla="*/ 3613 w 8663"/>
              <a:gd name="connsiteY269" fmla="*/ 3880 h 4063"/>
              <a:gd name="connsiteX270" fmla="*/ 3613 w 8663"/>
              <a:gd name="connsiteY270" fmla="*/ 3981 h 4063"/>
              <a:gd name="connsiteX271" fmla="*/ 3705 w 8663"/>
              <a:gd name="connsiteY271" fmla="*/ 3981 h 4063"/>
              <a:gd name="connsiteX272" fmla="*/ 3705 w 8663"/>
              <a:gd name="connsiteY272" fmla="*/ 4040 h 4063"/>
              <a:gd name="connsiteX273" fmla="*/ 3537 w 8663"/>
              <a:gd name="connsiteY273" fmla="*/ 4040 h 4063"/>
              <a:gd name="connsiteX274" fmla="*/ 3537 w 8663"/>
              <a:gd name="connsiteY274" fmla="*/ 3912 h 4063"/>
              <a:gd name="connsiteX275" fmla="*/ 3384 w 8663"/>
              <a:gd name="connsiteY275" fmla="*/ 3912 h 4063"/>
              <a:gd name="connsiteX276" fmla="*/ 3384 w 8663"/>
              <a:gd name="connsiteY276" fmla="*/ 3964 h 4063"/>
              <a:gd name="connsiteX277" fmla="*/ 3308 w 8663"/>
              <a:gd name="connsiteY277" fmla="*/ 3964 h 4063"/>
              <a:gd name="connsiteX278" fmla="*/ 3308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3308 w 8663"/>
              <a:gd name="connsiteY325" fmla="*/ 39 h 4063"/>
              <a:gd name="connsiteX326" fmla="*/ 3308 w 8663"/>
              <a:gd name="connsiteY326" fmla="*/ 100 h 4063"/>
              <a:gd name="connsiteX327" fmla="*/ 3384 w 8663"/>
              <a:gd name="connsiteY327" fmla="*/ 100 h 4063"/>
              <a:gd name="connsiteX328" fmla="*/ 3384 w 8663"/>
              <a:gd name="connsiteY328" fmla="*/ 151 h 4063"/>
              <a:gd name="connsiteX329" fmla="*/ 3537 w 8663"/>
              <a:gd name="connsiteY329" fmla="*/ 151 h 4063"/>
              <a:gd name="connsiteX330" fmla="*/ 3537 w 8663"/>
              <a:gd name="connsiteY330" fmla="*/ 24 h 4063"/>
              <a:gd name="connsiteX331" fmla="*/ 3705 w 8663"/>
              <a:gd name="connsiteY331" fmla="*/ 24 h 4063"/>
              <a:gd name="connsiteX332" fmla="*/ 3705 w 8663"/>
              <a:gd name="connsiteY332" fmla="*/ 82 h 4063"/>
              <a:gd name="connsiteX333" fmla="*/ 3613 w 8663"/>
              <a:gd name="connsiteY333" fmla="*/ 82 h 4063"/>
              <a:gd name="connsiteX334" fmla="*/ 3613 w 8663"/>
              <a:gd name="connsiteY334" fmla="*/ 184 h 4063"/>
              <a:gd name="connsiteX335" fmla="*/ 3705 w 8663"/>
              <a:gd name="connsiteY335" fmla="*/ 184 h 4063"/>
              <a:gd name="connsiteX336" fmla="*/ 3705 w 8663"/>
              <a:gd name="connsiteY336" fmla="*/ 277 h 4063"/>
              <a:gd name="connsiteX337" fmla="*/ 3783 w 8663"/>
              <a:gd name="connsiteY337" fmla="*/ 277 h 4063"/>
              <a:gd name="connsiteX338" fmla="*/ 3783 w 8663"/>
              <a:gd name="connsiteY338" fmla="*/ 359 h 4063"/>
              <a:gd name="connsiteX339" fmla="*/ 3884 w 8663"/>
              <a:gd name="connsiteY339" fmla="*/ 359 h 4063"/>
              <a:gd name="connsiteX340" fmla="*/ 3884 w 8663"/>
              <a:gd name="connsiteY340" fmla="*/ 277 h 4063"/>
              <a:gd name="connsiteX341" fmla="*/ 3941 w 8663"/>
              <a:gd name="connsiteY341" fmla="*/ 277 h 4063"/>
              <a:gd name="connsiteX342" fmla="*/ 3941 w 8663"/>
              <a:gd name="connsiteY342" fmla="*/ 445 h 4063"/>
              <a:gd name="connsiteX343" fmla="*/ 3813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8646 w 8663"/>
              <a:gd name="connsiteY98" fmla="*/ 3550 h 4063"/>
              <a:gd name="connsiteX99" fmla="*/ 8646 w 8663"/>
              <a:gd name="connsiteY99" fmla="*/ 3468 h 4063"/>
              <a:gd name="connsiteX100" fmla="*/ 8584 w 8663"/>
              <a:gd name="connsiteY100" fmla="*/ 3468 h 4063"/>
              <a:gd name="connsiteX101" fmla="*/ 8584 w 8663"/>
              <a:gd name="connsiteY101" fmla="*/ 3411 h 4063"/>
              <a:gd name="connsiteX102" fmla="*/ 8644 w 8663"/>
              <a:gd name="connsiteY102" fmla="*/ 3411 h 4063"/>
              <a:gd name="connsiteX103" fmla="*/ 8644 w 8663"/>
              <a:gd name="connsiteY103" fmla="*/ 652 h 4063"/>
              <a:gd name="connsiteX104" fmla="*/ 8584 w 8663"/>
              <a:gd name="connsiteY104" fmla="*/ 652 h 4063"/>
              <a:gd name="connsiteX105" fmla="*/ 8584 w 8663"/>
              <a:gd name="connsiteY105" fmla="*/ 596 h 4063"/>
              <a:gd name="connsiteX106" fmla="*/ 8646 w 8663"/>
              <a:gd name="connsiteY106" fmla="*/ 596 h 4063"/>
              <a:gd name="connsiteX107" fmla="*/ 8646 w 8663"/>
              <a:gd name="connsiteY107" fmla="*/ 514 h 4063"/>
              <a:gd name="connsiteX108" fmla="*/ 8562 w 8663"/>
              <a:gd name="connsiteY108" fmla="*/ 514 h 4063"/>
              <a:gd name="connsiteX109" fmla="*/ 8562 w 8663"/>
              <a:gd name="connsiteY109" fmla="*/ 575 h 4063"/>
              <a:gd name="connsiteX110" fmla="*/ 8532 w 8663"/>
              <a:gd name="connsiteY110" fmla="*/ 575 h 4063"/>
              <a:gd name="connsiteX111" fmla="*/ 8532 w 8663"/>
              <a:gd name="connsiteY111" fmla="*/ 467 h 4063"/>
              <a:gd name="connsiteX112" fmla="*/ 8661 w 8663"/>
              <a:gd name="connsiteY112" fmla="*/ 467 h 4063"/>
              <a:gd name="connsiteX113" fmla="*/ 8661 w 8663"/>
              <a:gd name="connsiteY113" fmla="*/ 255 h 4063"/>
              <a:gd name="connsiteX114" fmla="*/ 8581 w 8663"/>
              <a:gd name="connsiteY114" fmla="*/ 255 h 4063"/>
              <a:gd name="connsiteX115" fmla="*/ 8581 w 8663"/>
              <a:gd name="connsiteY115" fmla="*/ 182 h 4063"/>
              <a:gd name="connsiteX116" fmla="*/ 8663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8102 w 8663"/>
              <a:gd name="connsiteY122" fmla="*/ 78 h 4063"/>
              <a:gd name="connsiteX123" fmla="*/ 8102 w 8663"/>
              <a:gd name="connsiteY123" fmla="*/ 37 h 4063"/>
              <a:gd name="connsiteX124" fmla="*/ 8143 w 8663"/>
              <a:gd name="connsiteY124" fmla="*/ 37 h 4063"/>
              <a:gd name="connsiteX125" fmla="*/ 8143 w 8663"/>
              <a:gd name="connsiteY125" fmla="*/ 78 h 4063"/>
              <a:gd name="connsiteX126" fmla="*/ 8102 w 8663"/>
              <a:gd name="connsiteY126" fmla="*/ 78 h 4063"/>
              <a:gd name="connsiteX127" fmla="*/ 8584 w 8663"/>
              <a:gd name="connsiteY127" fmla="*/ 3528 h 4063"/>
              <a:gd name="connsiteX128" fmla="*/ 8584 w 8663"/>
              <a:gd name="connsiteY128" fmla="*/ 3489 h 4063"/>
              <a:gd name="connsiteX129" fmla="*/ 8625 w 8663"/>
              <a:gd name="connsiteY129" fmla="*/ 3489 h 4063"/>
              <a:gd name="connsiteX130" fmla="*/ 8625 w 8663"/>
              <a:gd name="connsiteY130" fmla="*/ 3528 h 4063"/>
              <a:gd name="connsiteX131" fmla="*/ 8584 w 8663"/>
              <a:gd name="connsiteY131" fmla="*/ 3528 h 4063"/>
              <a:gd name="connsiteX132" fmla="*/ 8502 w 8663"/>
              <a:gd name="connsiteY132" fmla="*/ 4042 h 4063"/>
              <a:gd name="connsiteX133" fmla="*/ 8502 w 8663"/>
              <a:gd name="connsiteY133" fmla="*/ 3981 h 4063"/>
              <a:gd name="connsiteX134" fmla="*/ 3884 w 8663"/>
              <a:gd name="connsiteY134" fmla="*/ 3981 h 4063"/>
              <a:gd name="connsiteX135" fmla="*/ 3884 w 8663"/>
              <a:gd name="connsiteY135" fmla="*/ 3904 h 4063"/>
              <a:gd name="connsiteX136" fmla="*/ 3943 w 8663"/>
              <a:gd name="connsiteY136" fmla="*/ 3904 h 4063"/>
              <a:gd name="connsiteX137" fmla="*/ 3943 w 8663"/>
              <a:gd name="connsiteY137" fmla="*/ 4042 h 4063"/>
              <a:gd name="connsiteX138" fmla="*/ 3805 w 8663"/>
              <a:gd name="connsiteY138" fmla="*/ 4042 h 4063"/>
              <a:gd name="connsiteX139" fmla="*/ 3805 w 8663"/>
              <a:gd name="connsiteY139" fmla="*/ 3962 h 4063"/>
              <a:gd name="connsiteX140" fmla="*/ 3805 w 8663"/>
              <a:gd name="connsiteY140" fmla="*/ 3904 h 4063"/>
              <a:gd name="connsiteX141" fmla="*/ 3865 w 8663"/>
              <a:gd name="connsiteY141" fmla="*/ 3904 h 4063"/>
              <a:gd name="connsiteX142" fmla="*/ 3865 w 8663"/>
              <a:gd name="connsiteY142" fmla="*/ 3962 h 4063"/>
              <a:gd name="connsiteX143" fmla="*/ 3805 w 8663"/>
              <a:gd name="connsiteY143" fmla="*/ 3962 h 4063"/>
              <a:gd name="connsiteX144" fmla="*/ 3800 w 8663"/>
              <a:gd name="connsiteY144" fmla="*/ 3787 h 4063"/>
              <a:gd name="connsiteX145" fmla="*/ 3800 w 8663"/>
              <a:gd name="connsiteY145" fmla="*/ 3724 h 4063"/>
              <a:gd name="connsiteX146" fmla="*/ 3865 w 8663"/>
              <a:gd name="connsiteY146" fmla="*/ 3724 h 4063"/>
              <a:gd name="connsiteX147" fmla="*/ 3865 w 8663"/>
              <a:gd name="connsiteY147" fmla="*/ 3787 h 4063"/>
              <a:gd name="connsiteX148" fmla="*/ 3800 w 8663"/>
              <a:gd name="connsiteY148" fmla="*/ 3787 h 4063"/>
              <a:gd name="connsiteX149" fmla="*/ 3865 w 8663"/>
              <a:gd name="connsiteY149" fmla="*/ 3809 h 4063"/>
              <a:gd name="connsiteX150" fmla="*/ 3865 w 8663"/>
              <a:gd name="connsiteY150" fmla="*/ 3880 h 4063"/>
              <a:gd name="connsiteX151" fmla="*/ 3800 w 8663"/>
              <a:gd name="connsiteY151" fmla="*/ 3880 h 4063"/>
              <a:gd name="connsiteX152" fmla="*/ 3800 w 8663"/>
              <a:gd name="connsiteY152" fmla="*/ 3809 h 4063"/>
              <a:gd name="connsiteX153" fmla="*/ 3865 w 8663"/>
              <a:gd name="connsiteY153" fmla="*/ 3809 h 4063"/>
              <a:gd name="connsiteX154" fmla="*/ 3783 w 8663"/>
              <a:gd name="connsiteY154" fmla="*/ 3899 h 4063"/>
              <a:gd name="connsiteX155" fmla="*/ 3783 w 8663"/>
              <a:gd name="connsiteY155" fmla="*/ 3962 h 4063"/>
              <a:gd name="connsiteX156" fmla="*/ 3727 w 8663"/>
              <a:gd name="connsiteY156" fmla="*/ 3962 h 4063"/>
              <a:gd name="connsiteX157" fmla="*/ 3727 w 8663"/>
              <a:gd name="connsiteY157" fmla="*/ 3899 h 4063"/>
              <a:gd name="connsiteX158" fmla="*/ 3783 w 8663"/>
              <a:gd name="connsiteY158" fmla="*/ 3899 h 4063"/>
              <a:gd name="connsiteX159" fmla="*/ 3783 w 8663"/>
              <a:gd name="connsiteY159" fmla="*/ 3809 h 4063"/>
              <a:gd name="connsiteX160" fmla="*/ 3783 w 8663"/>
              <a:gd name="connsiteY160" fmla="*/ 3880 h 4063"/>
              <a:gd name="connsiteX161" fmla="*/ 3727 w 8663"/>
              <a:gd name="connsiteY161" fmla="*/ 3880 h 4063"/>
              <a:gd name="connsiteX162" fmla="*/ 3727 w 8663"/>
              <a:gd name="connsiteY162" fmla="*/ 3809 h 4063"/>
              <a:gd name="connsiteX163" fmla="*/ 3783 w 8663"/>
              <a:gd name="connsiteY163" fmla="*/ 3809 h 4063"/>
              <a:gd name="connsiteX164" fmla="*/ 3405 w 8663"/>
              <a:gd name="connsiteY164" fmla="*/ 4027 h 4063"/>
              <a:gd name="connsiteX165" fmla="*/ 3405 w 8663"/>
              <a:gd name="connsiteY165" fmla="*/ 3986 h 4063"/>
              <a:gd name="connsiteX166" fmla="*/ 3446 w 8663"/>
              <a:gd name="connsiteY166" fmla="*/ 3986 h 4063"/>
              <a:gd name="connsiteX167" fmla="*/ 3446 w 8663"/>
              <a:gd name="connsiteY167" fmla="*/ 4027 h 4063"/>
              <a:gd name="connsiteX168" fmla="*/ 3405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3727 w 8663"/>
              <a:gd name="connsiteY243" fmla="*/ 164 h 4063"/>
              <a:gd name="connsiteX244" fmla="*/ 3727 w 8663"/>
              <a:gd name="connsiteY244" fmla="*/ 102 h 4063"/>
              <a:gd name="connsiteX245" fmla="*/ 3783 w 8663"/>
              <a:gd name="connsiteY245" fmla="*/ 102 h 4063"/>
              <a:gd name="connsiteX246" fmla="*/ 3783 w 8663"/>
              <a:gd name="connsiteY246" fmla="*/ 164 h 4063"/>
              <a:gd name="connsiteX247" fmla="*/ 3727 w 8663"/>
              <a:gd name="connsiteY247" fmla="*/ 164 h 4063"/>
              <a:gd name="connsiteX248" fmla="*/ 3727 w 8663"/>
              <a:gd name="connsiteY248" fmla="*/ 255 h 4063"/>
              <a:gd name="connsiteX249" fmla="*/ 3727 w 8663"/>
              <a:gd name="connsiteY249" fmla="*/ 184 h 4063"/>
              <a:gd name="connsiteX250" fmla="*/ 3783 w 8663"/>
              <a:gd name="connsiteY250" fmla="*/ 184 h 4063"/>
              <a:gd name="connsiteX251" fmla="*/ 3783 w 8663"/>
              <a:gd name="connsiteY251" fmla="*/ 255 h 4063"/>
              <a:gd name="connsiteX252" fmla="*/ 3727 w 8663"/>
              <a:gd name="connsiteY252" fmla="*/ 255 h 4063"/>
              <a:gd name="connsiteX253" fmla="*/ 3865 w 8663"/>
              <a:gd name="connsiteY253" fmla="*/ 596 h 4063"/>
              <a:gd name="connsiteX254" fmla="*/ 3865 w 8663"/>
              <a:gd name="connsiteY254" fmla="*/ 674 h 4063"/>
              <a:gd name="connsiteX255" fmla="*/ 3925 w 8663"/>
              <a:gd name="connsiteY255" fmla="*/ 674 h 4063"/>
              <a:gd name="connsiteX256" fmla="*/ 3925 w 8663"/>
              <a:gd name="connsiteY256" fmla="*/ 3390 h 4063"/>
              <a:gd name="connsiteX257" fmla="*/ 3865 w 8663"/>
              <a:gd name="connsiteY257" fmla="*/ 3390 h 4063"/>
              <a:gd name="connsiteX258" fmla="*/ 3865 w 8663"/>
              <a:gd name="connsiteY258" fmla="*/ 3468 h 4063"/>
              <a:gd name="connsiteX259" fmla="*/ 3813 w 8663"/>
              <a:gd name="connsiteY259" fmla="*/ 3468 h 4063"/>
              <a:gd name="connsiteX260" fmla="*/ 3813 w 8663"/>
              <a:gd name="connsiteY260" fmla="*/ 3619 h 4063"/>
              <a:gd name="connsiteX261" fmla="*/ 3941 w 8663"/>
              <a:gd name="connsiteY261" fmla="*/ 3619 h 4063"/>
              <a:gd name="connsiteX262" fmla="*/ 3941 w 8663"/>
              <a:gd name="connsiteY262" fmla="*/ 3787 h 4063"/>
              <a:gd name="connsiteX263" fmla="*/ 3884 w 8663"/>
              <a:gd name="connsiteY263" fmla="*/ 3787 h 4063"/>
              <a:gd name="connsiteX264" fmla="*/ 3884 w 8663"/>
              <a:gd name="connsiteY264" fmla="*/ 3705 h 4063"/>
              <a:gd name="connsiteX265" fmla="*/ 3783 w 8663"/>
              <a:gd name="connsiteY265" fmla="*/ 3705 h 4063"/>
              <a:gd name="connsiteX266" fmla="*/ 3783 w 8663"/>
              <a:gd name="connsiteY266" fmla="*/ 3787 h 4063"/>
              <a:gd name="connsiteX267" fmla="*/ 3705 w 8663"/>
              <a:gd name="connsiteY267" fmla="*/ 3787 h 4063"/>
              <a:gd name="connsiteX268" fmla="*/ 3705 w 8663"/>
              <a:gd name="connsiteY268" fmla="*/ 3880 h 4063"/>
              <a:gd name="connsiteX269" fmla="*/ 3613 w 8663"/>
              <a:gd name="connsiteY269" fmla="*/ 3880 h 4063"/>
              <a:gd name="connsiteX270" fmla="*/ 3613 w 8663"/>
              <a:gd name="connsiteY270" fmla="*/ 3981 h 4063"/>
              <a:gd name="connsiteX271" fmla="*/ 3705 w 8663"/>
              <a:gd name="connsiteY271" fmla="*/ 3981 h 4063"/>
              <a:gd name="connsiteX272" fmla="*/ 3705 w 8663"/>
              <a:gd name="connsiteY272" fmla="*/ 4040 h 4063"/>
              <a:gd name="connsiteX273" fmla="*/ 3537 w 8663"/>
              <a:gd name="connsiteY273" fmla="*/ 4040 h 4063"/>
              <a:gd name="connsiteX274" fmla="*/ 3537 w 8663"/>
              <a:gd name="connsiteY274" fmla="*/ 3912 h 4063"/>
              <a:gd name="connsiteX275" fmla="*/ 3384 w 8663"/>
              <a:gd name="connsiteY275" fmla="*/ 3912 h 4063"/>
              <a:gd name="connsiteX276" fmla="*/ 3384 w 8663"/>
              <a:gd name="connsiteY276" fmla="*/ 3964 h 4063"/>
              <a:gd name="connsiteX277" fmla="*/ 3308 w 8663"/>
              <a:gd name="connsiteY277" fmla="*/ 3964 h 4063"/>
              <a:gd name="connsiteX278" fmla="*/ 3308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3308 w 8663"/>
              <a:gd name="connsiteY325" fmla="*/ 39 h 4063"/>
              <a:gd name="connsiteX326" fmla="*/ 3308 w 8663"/>
              <a:gd name="connsiteY326" fmla="*/ 100 h 4063"/>
              <a:gd name="connsiteX327" fmla="*/ 3384 w 8663"/>
              <a:gd name="connsiteY327" fmla="*/ 100 h 4063"/>
              <a:gd name="connsiteX328" fmla="*/ 3384 w 8663"/>
              <a:gd name="connsiteY328" fmla="*/ 151 h 4063"/>
              <a:gd name="connsiteX329" fmla="*/ 3537 w 8663"/>
              <a:gd name="connsiteY329" fmla="*/ 151 h 4063"/>
              <a:gd name="connsiteX330" fmla="*/ 3537 w 8663"/>
              <a:gd name="connsiteY330" fmla="*/ 24 h 4063"/>
              <a:gd name="connsiteX331" fmla="*/ 3705 w 8663"/>
              <a:gd name="connsiteY331" fmla="*/ 24 h 4063"/>
              <a:gd name="connsiteX332" fmla="*/ 3705 w 8663"/>
              <a:gd name="connsiteY332" fmla="*/ 82 h 4063"/>
              <a:gd name="connsiteX333" fmla="*/ 3613 w 8663"/>
              <a:gd name="connsiteY333" fmla="*/ 82 h 4063"/>
              <a:gd name="connsiteX334" fmla="*/ 3613 w 8663"/>
              <a:gd name="connsiteY334" fmla="*/ 184 h 4063"/>
              <a:gd name="connsiteX335" fmla="*/ 3705 w 8663"/>
              <a:gd name="connsiteY335" fmla="*/ 184 h 4063"/>
              <a:gd name="connsiteX336" fmla="*/ 3705 w 8663"/>
              <a:gd name="connsiteY336" fmla="*/ 277 h 4063"/>
              <a:gd name="connsiteX337" fmla="*/ 3783 w 8663"/>
              <a:gd name="connsiteY337" fmla="*/ 277 h 4063"/>
              <a:gd name="connsiteX338" fmla="*/ 3783 w 8663"/>
              <a:gd name="connsiteY338" fmla="*/ 359 h 4063"/>
              <a:gd name="connsiteX339" fmla="*/ 3884 w 8663"/>
              <a:gd name="connsiteY339" fmla="*/ 359 h 4063"/>
              <a:gd name="connsiteX340" fmla="*/ 3884 w 8663"/>
              <a:gd name="connsiteY340" fmla="*/ 277 h 4063"/>
              <a:gd name="connsiteX341" fmla="*/ 3941 w 8663"/>
              <a:gd name="connsiteY341" fmla="*/ 277 h 4063"/>
              <a:gd name="connsiteX342" fmla="*/ 3941 w 8663"/>
              <a:gd name="connsiteY342" fmla="*/ 445 h 4063"/>
              <a:gd name="connsiteX343" fmla="*/ 3813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8646 w 8663"/>
              <a:gd name="connsiteY98" fmla="*/ 3550 h 4063"/>
              <a:gd name="connsiteX99" fmla="*/ 8646 w 8663"/>
              <a:gd name="connsiteY99" fmla="*/ 3468 h 4063"/>
              <a:gd name="connsiteX100" fmla="*/ 8584 w 8663"/>
              <a:gd name="connsiteY100" fmla="*/ 3468 h 4063"/>
              <a:gd name="connsiteX101" fmla="*/ 8584 w 8663"/>
              <a:gd name="connsiteY101" fmla="*/ 3411 h 4063"/>
              <a:gd name="connsiteX102" fmla="*/ 8644 w 8663"/>
              <a:gd name="connsiteY102" fmla="*/ 3411 h 4063"/>
              <a:gd name="connsiteX103" fmla="*/ 8644 w 8663"/>
              <a:gd name="connsiteY103" fmla="*/ 652 h 4063"/>
              <a:gd name="connsiteX104" fmla="*/ 8584 w 8663"/>
              <a:gd name="connsiteY104" fmla="*/ 652 h 4063"/>
              <a:gd name="connsiteX105" fmla="*/ 8584 w 8663"/>
              <a:gd name="connsiteY105" fmla="*/ 596 h 4063"/>
              <a:gd name="connsiteX106" fmla="*/ 8646 w 8663"/>
              <a:gd name="connsiteY106" fmla="*/ 596 h 4063"/>
              <a:gd name="connsiteX107" fmla="*/ 8646 w 8663"/>
              <a:gd name="connsiteY107" fmla="*/ 514 h 4063"/>
              <a:gd name="connsiteX108" fmla="*/ 8562 w 8663"/>
              <a:gd name="connsiteY108" fmla="*/ 514 h 4063"/>
              <a:gd name="connsiteX109" fmla="*/ 8562 w 8663"/>
              <a:gd name="connsiteY109" fmla="*/ 575 h 4063"/>
              <a:gd name="connsiteX110" fmla="*/ 8532 w 8663"/>
              <a:gd name="connsiteY110" fmla="*/ 575 h 4063"/>
              <a:gd name="connsiteX111" fmla="*/ 8532 w 8663"/>
              <a:gd name="connsiteY111" fmla="*/ 467 h 4063"/>
              <a:gd name="connsiteX112" fmla="*/ 8661 w 8663"/>
              <a:gd name="connsiteY112" fmla="*/ 467 h 4063"/>
              <a:gd name="connsiteX113" fmla="*/ 8661 w 8663"/>
              <a:gd name="connsiteY113" fmla="*/ 255 h 4063"/>
              <a:gd name="connsiteX114" fmla="*/ 8581 w 8663"/>
              <a:gd name="connsiteY114" fmla="*/ 255 h 4063"/>
              <a:gd name="connsiteX115" fmla="*/ 8581 w 8663"/>
              <a:gd name="connsiteY115" fmla="*/ 182 h 4063"/>
              <a:gd name="connsiteX116" fmla="*/ 8663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8102 w 8663"/>
              <a:gd name="connsiteY122" fmla="*/ 78 h 4063"/>
              <a:gd name="connsiteX123" fmla="*/ 8102 w 8663"/>
              <a:gd name="connsiteY123" fmla="*/ 37 h 4063"/>
              <a:gd name="connsiteX124" fmla="*/ 8143 w 8663"/>
              <a:gd name="connsiteY124" fmla="*/ 37 h 4063"/>
              <a:gd name="connsiteX125" fmla="*/ 8143 w 8663"/>
              <a:gd name="connsiteY125" fmla="*/ 78 h 4063"/>
              <a:gd name="connsiteX126" fmla="*/ 8102 w 8663"/>
              <a:gd name="connsiteY126" fmla="*/ 78 h 4063"/>
              <a:gd name="connsiteX127" fmla="*/ 8584 w 8663"/>
              <a:gd name="connsiteY127" fmla="*/ 3528 h 4063"/>
              <a:gd name="connsiteX128" fmla="*/ 8584 w 8663"/>
              <a:gd name="connsiteY128" fmla="*/ 3489 h 4063"/>
              <a:gd name="connsiteX129" fmla="*/ 8625 w 8663"/>
              <a:gd name="connsiteY129" fmla="*/ 3489 h 4063"/>
              <a:gd name="connsiteX130" fmla="*/ 8625 w 8663"/>
              <a:gd name="connsiteY130" fmla="*/ 3528 h 4063"/>
              <a:gd name="connsiteX131" fmla="*/ 8584 w 8663"/>
              <a:gd name="connsiteY131" fmla="*/ 3528 h 4063"/>
              <a:gd name="connsiteX132" fmla="*/ 8502 w 8663"/>
              <a:gd name="connsiteY132" fmla="*/ 4042 h 4063"/>
              <a:gd name="connsiteX133" fmla="*/ 8502 w 8663"/>
              <a:gd name="connsiteY133" fmla="*/ 3981 h 4063"/>
              <a:gd name="connsiteX134" fmla="*/ 8581 w 8663"/>
              <a:gd name="connsiteY134" fmla="*/ 3981 h 4063"/>
              <a:gd name="connsiteX135" fmla="*/ 3884 w 8663"/>
              <a:gd name="connsiteY135" fmla="*/ 3904 h 4063"/>
              <a:gd name="connsiteX136" fmla="*/ 3943 w 8663"/>
              <a:gd name="connsiteY136" fmla="*/ 3904 h 4063"/>
              <a:gd name="connsiteX137" fmla="*/ 3943 w 8663"/>
              <a:gd name="connsiteY137" fmla="*/ 4042 h 4063"/>
              <a:gd name="connsiteX138" fmla="*/ 3805 w 8663"/>
              <a:gd name="connsiteY138" fmla="*/ 4042 h 4063"/>
              <a:gd name="connsiteX139" fmla="*/ 3805 w 8663"/>
              <a:gd name="connsiteY139" fmla="*/ 3962 h 4063"/>
              <a:gd name="connsiteX140" fmla="*/ 3805 w 8663"/>
              <a:gd name="connsiteY140" fmla="*/ 3904 h 4063"/>
              <a:gd name="connsiteX141" fmla="*/ 3865 w 8663"/>
              <a:gd name="connsiteY141" fmla="*/ 3904 h 4063"/>
              <a:gd name="connsiteX142" fmla="*/ 3865 w 8663"/>
              <a:gd name="connsiteY142" fmla="*/ 3962 h 4063"/>
              <a:gd name="connsiteX143" fmla="*/ 3805 w 8663"/>
              <a:gd name="connsiteY143" fmla="*/ 3962 h 4063"/>
              <a:gd name="connsiteX144" fmla="*/ 3800 w 8663"/>
              <a:gd name="connsiteY144" fmla="*/ 3787 h 4063"/>
              <a:gd name="connsiteX145" fmla="*/ 3800 w 8663"/>
              <a:gd name="connsiteY145" fmla="*/ 3724 h 4063"/>
              <a:gd name="connsiteX146" fmla="*/ 3865 w 8663"/>
              <a:gd name="connsiteY146" fmla="*/ 3724 h 4063"/>
              <a:gd name="connsiteX147" fmla="*/ 3865 w 8663"/>
              <a:gd name="connsiteY147" fmla="*/ 3787 h 4063"/>
              <a:gd name="connsiteX148" fmla="*/ 3800 w 8663"/>
              <a:gd name="connsiteY148" fmla="*/ 3787 h 4063"/>
              <a:gd name="connsiteX149" fmla="*/ 3865 w 8663"/>
              <a:gd name="connsiteY149" fmla="*/ 3809 h 4063"/>
              <a:gd name="connsiteX150" fmla="*/ 3865 w 8663"/>
              <a:gd name="connsiteY150" fmla="*/ 3880 h 4063"/>
              <a:gd name="connsiteX151" fmla="*/ 3800 w 8663"/>
              <a:gd name="connsiteY151" fmla="*/ 3880 h 4063"/>
              <a:gd name="connsiteX152" fmla="*/ 3800 w 8663"/>
              <a:gd name="connsiteY152" fmla="*/ 3809 h 4063"/>
              <a:gd name="connsiteX153" fmla="*/ 3865 w 8663"/>
              <a:gd name="connsiteY153" fmla="*/ 3809 h 4063"/>
              <a:gd name="connsiteX154" fmla="*/ 3783 w 8663"/>
              <a:gd name="connsiteY154" fmla="*/ 3899 h 4063"/>
              <a:gd name="connsiteX155" fmla="*/ 3783 w 8663"/>
              <a:gd name="connsiteY155" fmla="*/ 3962 h 4063"/>
              <a:gd name="connsiteX156" fmla="*/ 3727 w 8663"/>
              <a:gd name="connsiteY156" fmla="*/ 3962 h 4063"/>
              <a:gd name="connsiteX157" fmla="*/ 3727 w 8663"/>
              <a:gd name="connsiteY157" fmla="*/ 3899 h 4063"/>
              <a:gd name="connsiteX158" fmla="*/ 3783 w 8663"/>
              <a:gd name="connsiteY158" fmla="*/ 3899 h 4063"/>
              <a:gd name="connsiteX159" fmla="*/ 3783 w 8663"/>
              <a:gd name="connsiteY159" fmla="*/ 3809 h 4063"/>
              <a:gd name="connsiteX160" fmla="*/ 3783 w 8663"/>
              <a:gd name="connsiteY160" fmla="*/ 3880 h 4063"/>
              <a:gd name="connsiteX161" fmla="*/ 3727 w 8663"/>
              <a:gd name="connsiteY161" fmla="*/ 3880 h 4063"/>
              <a:gd name="connsiteX162" fmla="*/ 3727 w 8663"/>
              <a:gd name="connsiteY162" fmla="*/ 3809 h 4063"/>
              <a:gd name="connsiteX163" fmla="*/ 3783 w 8663"/>
              <a:gd name="connsiteY163" fmla="*/ 3809 h 4063"/>
              <a:gd name="connsiteX164" fmla="*/ 3405 w 8663"/>
              <a:gd name="connsiteY164" fmla="*/ 4027 h 4063"/>
              <a:gd name="connsiteX165" fmla="*/ 3405 w 8663"/>
              <a:gd name="connsiteY165" fmla="*/ 3986 h 4063"/>
              <a:gd name="connsiteX166" fmla="*/ 3446 w 8663"/>
              <a:gd name="connsiteY166" fmla="*/ 3986 h 4063"/>
              <a:gd name="connsiteX167" fmla="*/ 3446 w 8663"/>
              <a:gd name="connsiteY167" fmla="*/ 4027 h 4063"/>
              <a:gd name="connsiteX168" fmla="*/ 3405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3727 w 8663"/>
              <a:gd name="connsiteY243" fmla="*/ 164 h 4063"/>
              <a:gd name="connsiteX244" fmla="*/ 3727 w 8663"/>
              <a:gd name="connsiteY244" fmla="*/ 102 h 4063"/>
              <a:gd name="connsiteX245" fmla="*/ 3783 w 8663"/>
              <a:gd name="connsiteY245" fmla="*/ 102 h 4063"/>
              <a:gd name="connsiteX246" fmla="*/ 3783 w 8663"/>
              <a:gd name="connsiteY246" fmla="*/ 164 h 4063"/>
              <a:gd name="connsiteX247" fmla="*/ 3727 w 8663"/>
              <a:gd name="connsiteY247" fmla="*/ 164 h 4063"/>
              <a:gd name="connsiteX248" fmla="*/ 3727 w 8663"/>
              <a:gd name="connsiteY248" fmla="*/ 255 h 4063"/>
              <a:gd name="connsiteX249" fmla="*/ 3727 w 8663"/>
              <a:gd name="connsiteY249" fmla="*/ 184 h 4063"/>
              <a:gd name="connsiteX250" fmla="*/ 3783 w 8663"/>
              <a:gd name="connsiteY250" fmla="*/ 184 h 4063"/>
              <a:gd name="connsiteX251" fmla="*/ 3783 w 8663"/>
              <a:gd name="connsiteY251" fmla="*/ 255 h 4063"/>
              <a:gd name="connsiteX252" fmla="*/ 3727 w 8663"/>
              <a:gd name="connsiteY252" fmla="*/ 255 h 4063"/>
              <a:gd name="connsiteX253" fmla="*/ 3865 w 8663"/>
              <a:gd name="connsiteY253" fmla="*/ 596 h 4063"/>
              <a:gd name="connsiteX254" fmla="*/ 3865 w 8663"/>
              <a:gd name="connsiteY254" fmla="*/ 674 h 4063"/>
              <a:gd name="connsiteX255" fmla="*/ 3925 w 8663"/>
              <a:gd name="connsiteY255" fmla="*/ 674 h 4063"/>
              <a:gd name="connsiteX256" fmla="*/ 3925 w 8663"/>
              <a:gd name="connsiteY256" fmla="*/ 3390 h 4063"/>
              <a:gd name="connsiteX257" fmla="*/ 3865 w 8663"/>
              <a:gd name="connsiteY257" fmla="*/ 3390 h 4063"/>
              <a:gd name="connsiteX258" fmla="*/ 3865 w 8663"/>
              <a:gd name="connsiteY258" fmla="*/ 3468 h 4063"/>
              <a:gd name="connsiteX259" fmla="*/ 3813 w 8663"/>
              <a:gd name="connsiteY259" fmla="*/ 3468 h 4063"/>
              <a:gd name="connsiteX260" fmla="*/ 3813 w 8663"/>
              <a:gd name="connsiteY260" fmla="*/ 3619 h 4063"/>
              <a:gd name="connsiteX261" fmla="*/ 3941 w 8663"/>
              <a:gd name="connsiteY261" fmla="*/ 3619 h 4063"/>
              <a:gd name="connsiteX262" fmla="*/ 3941 w 8663"/>
              <a:gd name="connsiteY262" fmla="*/ 3787 h 4063"/>
              <a:gd name="connsiteX263" fmla="*/ 3884 w 8663"/>
              <a:gd name="connsiteY263" fmla="*/ 3787 h 4063"/>
              <a:gd name="connsiteX264" fmla="*/ 3884 w 8663"/>
              <a:gd name="connsiteY264" fmla="*/ 3705 h 4063"/>
              <a:gd name="connsiteX265" fmla="*/ 3783 w 8663"/>
              <a:gd name="connsiteY265" fmla="*/ 3705 h 4063"/>
              <a:gd name="connsiteX266" fmla="*/ 3783 w 8663"/>
              <a:gd name="connsiteY266" fmla="*/ 3787 h 4063"/>
              <a:gd name="connsiteX267" fmla="*/ 3705 w 8663"/>
              <a:gd name="connsiteY267" fmla="*/ 3787 h 4063"/>
              <a:gd name="connsiteX268" fmla="*/ 3705 w 8663"/>
              <a:gd name="connsiteY268" fmla="*/ 3880 h 4063"/>
              <a:gd name="connsiteX269" fmla="*/ 3613 w 8663"/>
              <a:gd name="connsiteY269" fmla="*/ 3880 h 4063"/>
              <a:gd name="connsiteX270" fmla="*/ 3613 w 8663"/>
              <a:gd name="connsiteY270" fmla="*/ 3981 h 4063"/>
              <a:gd name="connsiteX271" fmla="*/ 3705 w 8663"/>
              <a:gd name="connsiteY271" fmla="*/ 3981 h 4063"/>
              <a:gd name="connsiteX272" fmla="*/ 3705 w 8663"/>
              <a:gd name="connsiteY272" fmla="*/ 4040 h 4063"/>
              <a:gd name="connsiteX273" fmla="*/ 3537 w 8663"/>
              <a:gd name="connsiteY273" fmla="*/ 4040 h 4063"/>
              <a:gd name="connsiteX274" fmla="*/ 3537 w 8663"/>
              <a:gd name="connsiteY274" fmla="*/ 3912 h 4063"/>
              <a:gd name="connsiteX275" fmla="*/ 3384 w 8663"/>
              <a:gd name="connsiteY275" fmla="*/ 3912 h 4063"/>
              <a:gd name="connsiteX276" fmla="*/ 3384 w 8663"/>
              <a:gd name="connsiteY276" fmla="*/ 3964 h 4063"/>
              <a:gd name="connsiteX277" fmla="*/ 3308 w 8663"/>
              <a:gd name="connsiteY277" fmla="*/ 3964 h 4063"/>
              <a:gd name="connsiteX278" fmla="*/ 3308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3308 w 8663"/>
              <a:gd name="connsiteY325" fmla="*/ 39 h 4063"/>
              <a:gd name="connsiteX326" fmla="*/ 3308 w 8663"/>
              <a:gd name="connsiteY326" fmla="*/ 100 h 4063"/>
              <a:gd name="connsiteX327" fmla="*/ 3384 w 8663"/>
              <a:gd name="connsiteY327" fmla="*/ 100 h 4063"/>
              <a:gd name="connsiteX328" fmla="*/ 3384 w 8663"/>
              <a:gd name="connsiteY328" fmla="*/ 151 h 4063"/>
              <a:gd name="connsiteX329" fmla="*/ 3537 w 8663"/>
              <a:gd name="connsiteY329" fmla="*/ 151 h 4063"/>
              <a:gd name="connsiteX330" fmla="*/ 3537 w 8663"/>
              <a:gd name="connsiteY330" fmla="*/ 24 h 4063"/>
              <a:gd name="connsiteX331" fmla="*/ 3705 w 8663"/>
              <a:gd name="connsiteY331" fmla="*/ 24 h 4063"/>
              <a:gd name="connsiteX332" fmla="*/ 3705 w 8663"/>
              <a:gd name="connsiteY332" fmla="*/ 82 h 4063"/>
              <a:gd name="connsiteX333" fmla="*/ 3613 w 8663"/>
              <a:gd name="connsiteY333" fmla="*/ 82 h 4063"/>
              <a:gd name="connsiteX334" fmla="*/ 3613 w 8663"/>
              <a:gd name="connsiteY334" fmla="*/ 184 h 4063"/>
              <a:gd name="connsiteX335" fmla="*/ 3705 w 8663"/>
              <a:gd name="connsiteY335" fmla="*/ 184 h 4063"/>
              <a:gd name="connsiteX336" fmla="*/ 3705 w 8663"/>
              <a:gd name="connsiteY336" fmla="*/ 277 h 4063"/>
              <a:gd name="connsiteX337" fmla="*/ 3783 w 8663"/>
              <a:gd name="connsiteY337" fmla="*/ 277 h 4063"/>
              <a:gd name="connsiteX338" fmla="*/ 3783 w 8663"/>
              <a:gd name="connsiteY338" fmla="*/ 359 h 4063"/>
              <a:gd name="connsiteX339" fmla="*/ 3884 w 8663"/>
              <a:gd name="connsiteY339" fmla="*/ 359 h 4063"/>
              <a:gd name="connsiteX340" fmla="*/ 3884 w 8663"/>
              <a:gd name="connsiteY340" fmla="*/ 277 h 4063"/>
              <a:gd name="connsiteX341" fmla="*/ 3941 w 8663"/>
              <a:gd name="connsiteY341" fmla="*/ 277 h 4063"/>
              <a:gd name="connsiteX342" fmla="*/ 3941 w 8663"/>
              <a:gd name="connsiteY342" fmla="*/ 445 h 4063"/>
              <a:gd name="connsiteX343" fmla="*/ 3813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8646 w 8663"/>
              <a:gd name="connsiteY98" fmla="*/ 3550 h 4063"/>
              <a:gd name="connsiteX99" fmla="*/ 8646 w 8663"/>
              <a:gd name="connsiteY99" fmla="*/ 3468 h 4063"/>
              <a:gd name="connsiteX100" fmla="*/ 8584 w 8663"/>
              <a:gd name="connsiteY100" fmla="*/ 3468 h 4063"/>
              <a:gd name="connsiteX101" fmla="*/ 8584 w 8663"/>
              <a:gd name="connsiteY101" fmla="*/ 3411 h 4063"/>
              <a:gd name="connsiteX102" fmla="*/ 8644 w 8663"/>
              <a:gd name="connsiteY102" fmla="*/ 3411 h 4063"/>
              <a:gd name="connsiteX103" fmla="*/ 8644 w 8663"/>
              <a:gd name="connsiteY103" fmla="*/ 652 h 4063"/>
              <a:gd name="connsiteX104" fmla="*/ 8584 w 8663"/>
              <a:gd name="connsiteY104" fmla="*/ 652 h 4063"/>
              <a:gd name="connsiteX105" fmla="*/ 8584 w 8663"/>
              <a:gd name="connsiteY105" fmla="*/ 596 h 4063"/>
              <a:gd name="connsiteX106" fmla="*/ 8646 w 8663"/>
              <a:gd name="connsiteY106" fmla="*/ 596 h 4063"/>
              <a:gd name="connsiteX107" fmla="*/ 8646 w 8663"/>
              <a:gd name="connsiteY107" fmla="*/ 514 h 4063"/>
              <a:gd name="connsiteX108" fmla="*/ 8562 w 8663"/>
              <a:gd name="connsiteY108" fmla="*/ 514 h 4063"/>
              <a:gd name="connsiteX109" fmla="*/ 8562 w 8663"/>
              <a:gd name="connsiteY109" fmla="*/ 575 h 4063"/>
              <a:gd name="connsiteX110" fmla="*/ 8532 w 8663"/>
              <a:gd name="connsiteY110" fmla="*/ 575 h 4063"/>
              <a:gd name="connsiteX111" fmla="*/ 8532 w 8663"/>
              <a:gd name="connsiteY111" fmla="*/ 467 h 4063"/>
              <a:gd name="connsiteX112" fmla="*/ 8661 w 8663"/>
              <a:gd name="connsiteY112" fmla="*/ 467 h 4063"/>
              <a:gd name="connsiteX113" fmla="*/ 8661 w 8663"/>
              <a:gd name="connsiteY113" fmla="*/ 255 h 4063"/>
              <a:gd name="connsiteX114" fmla="*/ 8581 w 8663"/>
              <a:gd name="connsiteY114" fmla="*/ 255 h 4063"/>
              <a:gd name="connsiteX115" fmla="*/ 8581 w 8663"/>
              <a:gd name="connsiteY115" fmla="*/ 182 h 4063"/>
              <a:gd name="connsiteX116" fmla="*/ 8663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8102 w 8663"/>
              <a:gd name="connsiteY122" fmla="*/ 78 h 4063"/>
              <a:gd name="connsiteX123" fmla="*/ 8102 w 8663"/>
              <a:gd name="connsiteY123" fmla="*/ 37 h 4063"/>
              <a:gd name="connsiteX124" fmla="*/ 8143 w 8663"/>
              <a:gd name="connsiteY124" fmla="*/ 37 h 4063"/>
              <a:gd name="connsiteX125" fmla="*/ 8143 w 8663"/>
              <a:gd name="connsiteY125" fmla="*/ 78 h 4063"/>
              <a:gd name="connsiteX126" fmla="*/ 8102 w 8663"/>
              <a:gd name="connsiteY126" fmla="*/ 78 h 4063"/>
              <a:gd name="connsiteX127" fmla="*/ 8584 w 8663"/>
              <a:gd name="connsiteY127" fmla="*/ 3528 h 4063"/>
              <a:gd name="connsiteX128" fmla="*/ 8584 w 8663"/>
              <a:gd name="connsiteY128" fmla="*/ 3489 h 4063"/>
              <a:gd name="connsiteX129" fmla="*/ 8625 w 8663"/>
              <a:gd name="connsiteY129" fmla="*/ 3489 h 4063"/>
              <a:gd name="connsiteX130" fmla="*/ 8625 w 8663"/>
              <a:gd name="connsiteY130" fmla="*/ 3528 h 4063"/>
              <a:gd name="connsiteX131" fmla="*/ 8584 w 8663"/>
              <a:gd name="connsiteY131" fmla="*/ 3528 h 4063"/>
              <a:gd name="connsiteX132" fmla="*/ 8502 w 8663"/>
              <a:gd name="connsiteY132" fmla="*/ 4042 h 4063"/>
              <a:gd name="connsiteX133" fmla="*/ 8502 w 8663"/>
              <a:gd name="connsiteY133" fmla="*/ 3981 h 4063"/>
              <a:gd name="connsiteX134" fmla="*/ 8581 w 8663"/>
              <a:gd name="connsiteY134" fmla="*/ 3981 h 4063"/>
              <a:gd name="connsiteX135" fmla="*/ 8581 w 8663"/>
              <a:gd name="connsiteY135" fmla="*/ 3904 h 4063"/>
              <a:gd name="connsiteX136" fmla="*/ 3943 w 8663"/>
              <a:gd name="connsiteY136" fmla="*/ 3904 h 4063"/>
              <a:gd name="connsiteX137" fmla="*/ 3943 w 8663"/>
              <a:gd name="connsiteY137" fmla="*/ 4042 h 4063"/>
              <a:gd name="connsiteX138" fmla="*/ 3805 w 8663"/>
              <a:gd name="connsiteY138" fmla="*/ 4042 h 4063"/>
              <a:gd name="connsiteX139" fmla="*/ 3805 w 8663"/>
              <a:gd name="connsiteY139" fmla="*/ 3962 h 4063"/>
              <a:gd name="connsiteX140" fmla="*/ 3805 w 8663"/>
              <a:gd name="connsiteY140" fmla="*/ 3904 h 4063"/>
              <a:gd name="connsiteX141" fmla="*/ 3865 w 8663"/>
              <a:gd name="connsiteY141" fmla="*/ 3904 h 4063"/>
              <a:gd name="connsiteX142" fmla="*/ 3865 w 8663"/>
              <a:gd name="connsiteY142" fmla="*/ 3962 h 4063"/>
              <a:gd name="connsiteX143" fmla="*/ 3805 w 8663"/>
              <a:gd name="connsiteY143" fmla="*/ 3962 h 4063"/>
              <a:gd name="connsiteX144" fmla="*/ 3800 w 8663"/>
              <a:gd name="connsiteY144" fmla="*/ 3787 h 4063"/>
              <a:gd name="connsiteX145" fmla="*/ 3800 w 8663"/>
              <a:gd name="connsiteY145" fmla="*/ 3724 h 4063"/>
              <a:gd name="connsiteX146" fmla="*/ 3865 w 8663"/>
              <a:gd name="connsiteY146" fmla="*/ 3724 h 4063"/>
              <a:gd name="connsiteX147" fmla="*/ 3865 w 8663"/>
              <a:gd name="connsiteY147" fmla="*/ 3787 h 4063"/>
              <a:gd name="connsiteX148" fmla="*/ 3800 w 8663"/>
              <a:gd name="connsiteY148" fmla="*/ 3787 h 4063"/>
              <a:gd name="connsiteX149" fmla="*/ 3865 w 8663"/>
              <a:gd name="connsiteY149" fmla="*/ 3809 h 4063"/>
              <a:gd name="connsiteX150" fmla="*/ 3865 w 8663"/>
              <a:gd name="connsiteY150" fmla="*/ 3880 h 4063"/>
              <a:gd name="connsiteX151" fmla="*/ 3800 w 8663"/>
              <a:gd name="connsiteY151" fmla="*/ 3880 h 4063"/>
              <a:gd name="connsiteX152" fmla="*/ 3800 w 8663"/>
              <a:gd name="connsiteY152" fmla="*/ 3809 h 4063"/>
              <a:gd name="connsiteX153" fmla="*/ 3865 w 8663"/>
              <a:gd name="connsiteY153" fmla="*/ 3809 h 4063"/>
              <a:gd name="connsiteX154" fmla="*/ 3783 w 8663"/>
              <a:gd name="connsiteY154" fmla="*/ 3899 h 4063"/>
              <a:gd name="connsiteX155" fmla="*/ 3783 w 8663"/>
              <a:gd name="connsiteY155" fmla="*/ 3962 h 4063"/>
              <a:gd name="connsiteX156" fmla="*/ 3727 w 8663"/>
              <a:gd name="connsiteY156" fmla="*/ 3962 h 4063"/>
              <a:gd name="connsiteX157" fmla="*/ 3727 w 8663"/>
              <a:gd name="connsiteY157" fmla="*/ 3899 h 4063"/>
              <a:gd name="connsiteX158" fmla="*/ 3783 w 8663"/>
              <a:gd name="connsiteY158" fmla="*/ 3899 h 4063"/>
              <a:gd name="connsiteX159" fmla="*/ 3783 w 8663"/>
              <a:gd name="connsiteY159" fmla="*/ 3809 h 4063"/>
              <a:gd name="connsiteX160" fmla="*/ 3783 w 8663"/>
              <a:gd name="connsiteY160" fmla="*/ 3880 h 4063"/>
              <a:gd name="connsiteX161" fmla="*/ 3727 w 8663"/>
              <a:gd name="connsiteY161" fmla="*/ 3880 h 4063"/>
              <a:gd name="connsiteX162" fmla="*/ 3727 w 8663"/>
              <a:gd name="connsiteY162" fmla="*/ 3809 h 4063"/>
              <a:gd name="connsiteX163" fmla="*/ 3783 w 8663"/>
              <a:gd name="connsiteY163" fmla="*/ 3809 h 4063"/>
              <a:gd name="connsiteX164" fmla="*/ 3405 w 8663"/>
              <a:gd name="connsiteY164" fmla="*/ 4027 h 4063"/>
              <a:gd name="connsiteX165" fmla="*/ 3405 w 8663"/>
              <a:gd name="connsiteY165" fmla="*/ 3986 h 4063"/>
              <a:gd name="connsiteX166" fmla="*/ 3446 w 8663"/>
              <a:gd name="connsiteY166" fmla="*/ 3986 h 4063"/>
              <a:gd name="connsiteX167" fmla="*/ 3446 w 8663"/>
              <a:gd name="connsiteY167" fmla="*/ 4027 h 4063"/>
              <a:gd name="connsiteX168" fmla="*/ 3405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3727 w 8663"/>
              <a:gd name="connsiteY243" fmla="*/ 164 h 4063"/>
              <a:gd name="connsiteX244" fmla="*/ 3727 w 8663"/>
              <a:gd name="connsiteY244" fmla="*/ 102 h 4063"/>
              <a:gd name="connsiteX245" fmla="*/ 3783 w 8663"/>
              <a:gd name="connsiteY245" fmla="*/ 102 h 4063"/>
              <a:gd name="connsiteX246" fmla="*/ 3783 w 8663"/>
              <a:gd name="connsiteY246" fmla="*/ 164 h 4063"/>
              <a:gd name="connsiteX247" fmla="*/ 3727 w 8663"/>
              <a:gd name="connsiteY247" fmla="*/ 164 h 4063"/>
              <a:gd name="connsiteX248" fmla="*/ 3727 w 8663"/>
              <a:gd name="connsiteY248" fmla="*/ 255 h 4063"/>
              <a:gd name="connsiteX249" fmla="*/ 3727 w 8663"/>
              <a:gd name="connsiteY249" fmla="*/ 184 h 4063"/>
              <a:gd name="connsiteX250" fmla="*/ 3783 w 8663"/>
              <a:gd name="connsiteY250" fmla="*/ 184 h 4063"/>
              <a:gd name="connsiteX251" fmla="*/ 3783 w 8663"/>
              <a:gd name="connsiteY251" fmla="*/ 255 h 4063"/>
              <a:gd name="connsiteX252" fmla="*/ 3727 w 8663"/>
              <a:gd name="connsiteY252" fmla="*/ 255 h 4063"/>
              <a:gd name="connsiteX253" fmla="*/ 3865 w 8663"/>
              <a:gd name="connsiteY253" fmla="*/ 596 h 4063"/>
              <a:gd name="connsiteX254" fmla="*/ 3865 w 8663"/>
              <a:gd name="connsiteY254" fmla="*/ 674 h 4063"/>
              <a:gd name="connsiteX255" fmla="*/ 3925 w 8663"/>
              <a:gd name="connsiteY255" fmla="*/ 674 h 4063"/>
              <a:gd name="connsiteX256" fmla="*/ 3925 w 8663"/>
              <a:gd name="connsiteY256" fmla="*/ 3390 h 4063"/>
              <a:gd name="connsiteX257" fmla="*/ 3865 w 8663"/>
              <a:gd name="connsiteY257" fmla="*/ 3390 h 4063"/>
              <a:gd name="connsiteX258" fmla="*/ 3865 w 8663"/>
              <a:gd name="connsiteY258" fmla="*/ 3468 h 4063"/>
              <a:gd name="connsiteX259" fmla="*/ 3813 w 8663"/>
              <a:gd name="connsiteY259" fmla="*/ 3468 h 4063"/>
              <a:gd name="connsiteX260" fmla="*/ 3813 w 8663"/>
              <a:gd name="connsiteY260" fmla="*/ 3619 h 4063"/>
              <a:gd name="connsiteX261" fmla="*/ 3941 w 8663"/>
              <a:gd name="connsiteY261" fmla="*/ 3619 h 4063"/>
              <a:gd name="connsiteX262" fmla="*/ 3941 w 8663"/>
              <a:gd name="connsiteY262" fmla="*/ 3787 h 4063"/>
              <a:gd name="connsiteX263" fmla="*/ 3884 w 8663"/>
              <a:gd name="connsiteY263" fmla="*/ 3787 h 4063"/>
              <a:gd name="connsiteX264" fmla="*/ 3884 w 8663"/>
              <a:gd name="connsiteY264" fmla="*/ 3705 h 4063"/>
              <a:gd name="connsiteX265" fmla="*/ 3783 w 8663"/>
              <a:gd name="connsiteY265" fmla="*/ 3705 h 4063"/>
              <a:gd name="connsiteX266" fmla="*/ 3783 w 8663"/>
              <a:gd name="connsiteY266" fmla="*/ 3787 h 4063"/>
              <a:gd name="connsiteX267" fmla="*/ 3705 w 8663"/>
              <a:gd name="connsiteY267" fmla="*/ 3787 h 4063"/>
              <a:gd name="connsiteX268" fmla="*/ 3705 w 8663"/>
              <a:gd name="connsiteY268" fmla="*/ 3880 h 4063"/>
              <a:gd name="connsiteX269" fmla="*/ 3613 w 8663"/>
              <a:gd name="connsiteY269" fmla="*/ 3880 h 4063"/>
              <a:gd name="connsiteX270" fmla="*/ 3613 w 8663"/>
              <a:gd name="connsiteY270" fmla="*/ 3981 h 4063"/>
              <a:gd name="connsiteX271" fmla="*/ 3705 w 8663"/>
              <a:gd name="connsiteY271" fmla="*/ 3981 h 4063"/>
              <a:gd name="connsiteX272" fmla="*/ 3705 w 8663"/>
              <a:gd name="connsiteY272" fmla="*/ 4040 h 4063"/>
              <a:gd name="connsiteX273" fmla="*/ 3537 w 8663"/>
              <a:gd name="connsiteY273" fmla="*/ 4040 h 4063"/>
              <a:gd name="connsiteX274" fmla="*/ 3537 w 8663"/>
              <a:gd name="connsiteY274" fmla="*/ 3912 h 4063"/>
              <a:gd name="connsiteX275" fmla="*/ 3384 w 8663"/>
              <a:gd name="connsiteY275" fmla="*/ 3912 h 4063"/>
              <a:gd name="connsiteX276" fmla="*/ 3384 w 8663"/>
              <a:gd name="connsiteY276" fmla="*/ 3964 h 4063"/>
              <a:gd name="connsiteX277" fmla="*/ 3308 w 8663"/>
              <a:gd name="connsiteY277" fmla="*/ 3964 h 4063"/>
              <a:gd name="connsiteX278" fmla="*/ 3308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3308 w 8663"/>
              <a:gd name="connsiteY325" fmla="*/ 39 h 4063"/>
              <a:gd name="connsiteX326" fmla="*/ 3308 w 8663"/>
              <a:gd name="connsiteY326" fmla="*/ 100 h 4063"/>
              <a:gd name="connsiteX327" fmla="*/ 3384 w 8663"/>
              <a:gd name="connsiteY327" fmla="*/ 100 h 4063"/>
              <a:gd name="connsiteX328" fmla="*/ 3384 w 8663"/>
              <a:gd name="connsiteY328" fmla="*/ 151 h 4063"/>
              <a:gd name="connsiteX329" fmla="*/ 3537 w 8663"/>
              <a:gd name="connsiteY329" fmla="*/ 151 h 4063"/>
              <a:gd name="connsiteX330" fmla="*/ 3537 w 8663"/>
              <a:gd name="connsiteY330" fmla="*/ 24 h 4063"/>
              <a:gd name="connsiteX331" fmla="*/ 3705 w 8663"/>
              <a:gd name="connsiteY331" fmla="*/ 24 h 4063"/>
              <a:gd name="connsiteX332" fmla="*/ 3705 w 8663"/>
              <a:gd name="connsiteY332" fmla="*/ 82 h 4063"/>
              <a:gd name="connsiteX333" fmla="*/ 3613 w 8663"/>
              <a:gd name="connsiteY333" fmla="*/ 82 h 4063"/>
              <a:gd name="connsiteX334" fmla="*/ 3613 w 8663"/>
              <a:gd name="connsiteY334" fmla="*/ 184 h 4063"/>
              <a:gd name="connsiteX335" fmla="*/ 3705 w 8663"/>
              <a:gd name="connsiteY335" fmla="*/ 184 h 4063"/>
              <a:gd name="connsiteX336" fmla="*/ 3705 w 8663"/>
              <a:gd name="connsiteY336" fmla="*/ 277 h 4063"/>
              <a:gd name="connsiteX337" fmla="*/ 3783 w 8663"/>
              <a:gd name="connsiteY337" fmla="*/ 277 h 4063"/>
              <a:gd name="connsiteX338" fmla="*/ 3783 w 8663"/>
              <a:gd name="connsiteY338" fmla="*/ 359 h 4063"/>
              <a:gd name="connsiteX339" fmla="*/ 3884 w 8663"/>
              <a:gd name="connsiteY339" fmla="*/ 359 h 4063"/>
              <a:gd name="connsiteX340" fmla="*/ 3884 w 8663"/>
              <a:gd name="connsiteY340" fmla="*/ 277 h 4063"/>
              <a:gd name="connsiteX341" fmla="*/ 3941 w 8663"/>
              <a:gd name="connsiteY341" fmla="*/ 277 h 4063"/>
              <a:gd name="connsiteX342" fmla="*/ 3941 w 8663"/>
              <a:gd name="connsiteY342" fmla="*/ 445 h 4063"/>
              <a:gd name="connsiteX343" fmla="*/ 3813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8646 w 8663"/>
              <a:gd name="connsiteY98" fmla="*/ 3550 h 4063"/>
              <a:gd name="connsiteX99" fmla="*/ 8646 w 8663"/>
              <a:gd name="connsiteY99" fmla="*/ 3468 h 4063"/>
              <a:gd name="connsiteX100" fmla="*/ 8584 w 8663"/>
              <a:gd name="connsiteY100" fmla="*/ 3468 h 4063"/>
              <a:gd name="connsiteX101" fmla="*/ 8584 w 8663"/>
              <a:gd name="connsiteY101" fmla="*/ 3411 h 4063"/>
              <a:gd name="connsiteX102" fmla="*/ 8644 w 8663"/>
              <a:gd name="connsiteY102" fmla="*/ 3411 h 4063"/>
              <a:gd name="connsiteX103" fmla="*/ 8644 w 8663"/>
              <a:gd name="connsiteY103" fmla="*/ 652 h 4063"/>
              <a:gd name="connsiteX104" fmla="*/ 8584 w 8663"/>
              <a:gd name="connsiteY104" fmla="*/ 652 h 4063"/>
              <a:gd name="connsiteX105" fmla="*/ 8584 w 8663"/>
              <a:gd name="connsiteY105" fmla="*/ 596 h 4063"/>
              <a:gd name="connsiteX106" fmla="*/ 8646 w 8663"/>
              <a:gd name="connsiteY106" fmla="*/ 596 h 4063"/>
              <a:gd name="connsiteX107" fmla="*/ 8646 w 8663"/>
              <a:gd name="connsiteY107" fmla="*/ 514 h 4063"/>
              <a:gd name="connsiteX108" fmla="*/ 8562 w 8663"/>
              <a:gd name="connsiteY108" fmla="*/ 514 h 4063"/>
              <a:gd name="connsiteX109" fmla="*/ 8562 w 8663"/>
              <a:gd name="connsiteY109" fmla="*/ 575 h 4063"/>
              <a:gd name="connsiteX110" fmla="*/ 8532 w 8663"/>
              <a:gd name="connsiteY110" fmla="*/ 575 h 4063"/>
              <a:gd name="connsiteX111" fmla="*/ 8532 w 8663"/>
              <a:gd name="connsiteY111" fmla="*/ 467 h 4063"/>
              <a:gd name="connsiteX112" fmla="*/ 8661 w 8663"/>
              <a:gd name="connsiteY112" fmla="*/ 467 h 4063"/>
              <a:gd name="connsiteX113" fmla="*/ 8661 w 8663"/>
              <a:gd name="connsiteY113" fmla="*/ 255 h 4063"/>
              <a:gd name="connsiteX114" fmla="*/ 8581 w 8663"/>
              <a:gd name="connsiteY114" fmla="*/ 255 h 4063"/>
              <a:gd name="connsiteX115" fmla="*/ 8581 w 8663"/>
              <a:gd name="connsiteY115" fmla="*/ 182 h 4063"/>
              <a:gd name="connsiteX116" fmla="*/ 8663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8102 w 8663"/>
              <a:gd name="connsiteY122" fmla="*/ 78 h 4063"/>
              <a:gd name="connsiteX123" fmla="*/ 8102 w 8663"/>
              <a:gd name="connsiteY123" fmla="*/ 37 h 4063"/>
              <a:gd name="connsiteX124" fmla="*/ 8143 w 8663"/>
              <a:gd name="connsiteY124" fmla="*/ 37 h 4063"/>
              <a:gd name="connsiteX125" fmla="*/ 8143 w 8663"/>
              <a:gd name="connsiteY125" fmla="*/ 78 h 4063"/>
              <a:gd name="connsiteX126" fmla="*/ 8102 w 8663"/>
              <a:gd name="connsiteY126" fmla="*/ 78 h 4063"/>
              <a:gd name="connsiteX127" fmla="*/ 8584 w 8663"/>
              <a:gd name="connsiteY127" fmla="*/ 3528 h 4063"/>
              <a:gd name="connsiteX128" fmla="*/ 8584 w 8663"/>
              <a:gd name="connsiteY128" fmla="*/ 3489 h 4063"/>
              <a:gd name="connsiteX129" fmla="*/ 8625 w 8663"/>
              <a:gd name="connsiteY129" fmla="*/ 3489 h 4063"/>
              <a:gd name="connsiteX130" fmla="*/ 8625 w 8663"/>
              <a:gd name="connsiteY130" fmla="*/ 3528 h 4063"/>
              <a:gd name="connsiteX131" fmla="*/ 8584 w 8663"/>
              <a:gd name="connsiteY131" fmla="*/ 3528 h 4063"/>
              <a:gd name="connsiteX132" fmla="*/ 8502 w 8663"/>
              <a:gd name="connsiteY132" fmla="*/ 4042 h 4063"/>
              <a:gd name="connsiteX133" fmla="*/ 8502 w 8663"/>
              <a:gd name="connsiteY133" fmla="*/ 3981 h 4063"/>
              <a:gd name="connsiteX134" fmla="*/ 8581 w 8663"/>
              <a:gd name="connsiteY134" fmla="*/ 3981 h 4063"/>
              <a:gd name="connsiteX135" fmla="*/ 8581 w 8663"/>
              <a:gd name="connsiteY135" fmla="*/ 3904 h 4063"/>
              <a:gd name="connsiteX136" fmla="*/ 8640 w 8663"/>
              <a:gd name="connsiteY136" fmla="*/ 3904 h 4063"/>
              <a:gd name="connsiteX137" fmla="*/ 3943 w 8663"/>
              <a:gd name="connsiteY137" fmla="*/ 4042 h 4063"/>
              <a:gd name="connsiteX138" fmla="*/ 3805 w 8663"/>
              <a:gd name="connsiteY138" fmla="*/ 4042 h 4063"/>
              <a:gd name="connsiteX139" fmla="*/ 3805 w 8663"/>
              <a:gd name="connsiteY139" fmla="*/ 3962 h 4063"/>
              <a:gd name="connsiteX140" fmla="*/ 3805 w 8663"/>
              <a:gd name="connsiteY140" fmla="*/ 3904 h 4063"/>
              <a:gd name="connsiteX141" fmla="*/ 3865 w 8663"/>
              <a:gd name="connsiteY141" fmla="*/ 3904 h 4063"/>
              <a:gd name="connsiteX142" fmla="*/ 3865 w 8663"/>
              <a:gd name="connsiteY142" fmla="*/ 3962 h 4063"/>
              <a:gd name="connsiteX143" fmla="*/ 3805 w 8663"/>
              <a:gd name="connsiteY143" fmla="*/ 3962 h 4063"/>
              <a:gd name="connsiteX144" fmla="*/ 3800 w 8663"/>
              <a:gd name="connsiteY144" fmla="*/ 3787 h 4063"/>
              <a:gd name="connsiteX145" fmla="*/ 3800 w 8663"/>
              <a:gd name="connsiteY145" fmla="*/ 3724 h 4063"/>
              <a:gd name="connsiteX146" fmla="*/ 3865 w 8663"/>
              <a:gd name="connsiteY146" fmla="*/ 3724 h 4063"/>
              <a:gd name="connsiteX147" fmla="*/ 3865 w 8663"/>
              <a:gd name="connsiteY147" fmla="*/ 3787 h 4063"/>
              <a:gd name="connsiteX148" fmla="*/ 3800 w 8663"/>
              <a:gd name="connsiteY148" fmla="*/ 3787 h 4063"/>
              <a:gd name="connsiteX149" fmla="*/ 3865 w 8663"/>
              <a:gd name="connsiteY149" fmla="*/ 3809 h 4063"/>
              <a:gd name="connsiteX150" fmla="*/ 3865 w 8663"/>
              <a:gd name="connsiteY150" fmla="*/ 3880 h 4063"/>
              <a:gd name="connsiteX151" fmla="*/ 3800 w 8663"/>
              <a:gd name="connsiteY151" fmla="*/ 3880 h 4063"/>
              <a:gd name="connsiteX152" fmla="*/ 3800 w 8663"/>
              <a:gd name="connsiteY152" fmla="*/ 3809 h 4063"/>
              <a:gd name="connsiteX153" fmla="*/ 3865 w 8663"/>
              <a:gd name="connsiteY153" fmla="*/ 3809 h 4063"/>
              <a:gd name="connsiteX154" fmla="*/ 3783 w 8663"/>
              <a:gd name="connsiteY154" fmla="*/ 3899 h 4063"/>
              <a:gd name="connsiteX155" fmla="*/ 3783 w 8663"/>
              <a:gd name="connsiteY155" fmla="*/ 3962 h 4063"/>
              <a:gd name="connsiteX156" fmla="*/ 3727 w 8663"/>
              <a:gd name="connsiteY156" fmla="*/ 3962 h 4063"/>
              <a:gd name="connsiteX157" fmla="*/ 3727 w 8663"/>
              <a:gd name="connsiteY157" fmla="*/ 3899 h 4063"/>
              <a:gd name="connsiteX158" fmla="*/ 3783 w 8663"/>
              <a:gd name="connsiteY158" fmla="*/ 3899 h 4063"/>
              <a:gd name="connsiteX159" fmla="*/ 3783 w 8663"/>
              <a:gd name="connsiteY159" fmla="*/ 3809 h 4063"/>
              <a:gd name="connsiteX160" fmla="*/ 3783 w 8663"/>
              <a:gd name="connsiteY160" fmla="*/ 3880 h 4063"/>
              <a:gd name="connsiteX161" fmla="*/ 3727 w 8663"/>
              <a:gd name="connsiteY161" fmla="*/ 3880 h 4063"/>
              <a:gd name="connsiteX162" fmla="*/ 3727 w 8663"/>
              <a:gd name="connsiteY162" fmla="*/ 3809 h 4063"/>
              <a:gd name="connsiteX163" fmla="*/ 3783 w 8663"/>
              <a:gd name="connsiteY163" fmla="*/ 3809 h 4063"/>
              <a:gd name="connsiteX164" fmla="*/ 3405 w 8663"/>
              <a:gd name="connsiteY164" fmla="*/ 4027 h 4063"/>
              <a:gd name="connsiteX165" fmla="*/ 3405 w 8663"/>
              <a:gd name="connsiteY165" fmla="*/ 3986 h 4063"/>
              <a:gd name="connsiteX166" fmla="*/ 3446 w 8663"/>
              <a:gd name="connsiteY166" fmla="*/ 3986 h 4063"/>
              <a:gd name="connsiteX167" fmla="*/ 3446 w 8663"/>
              <a:gd name="connsiteY167" fmla="*/ 4027 h 4063"/>
              <a:gd name="connsiteX168" fmla="*/ 3405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3727 w 8663"/>
              <a:gd name="connsiteY243" fmla="*/ 164 h 4063"/>
              <a:gd name="connsiteX244" fmla="*/ 3727 w 8663"/>
              <a:gd name="connsiteY244" fmla="*/ 102 h 4063"/>
              <a:gd name="connsiteX245" fmla="*/ 3783 w 8663"/>
              <a:gd name="connsiteY245" fmla="*/ 102 h 4063"/>
              <a:gd name="connsiteX246" fmla="*/ 3783 w 8663"/>
              <a:gd name="connsiteY246" fmla="*/ 164 h 4063"/>
              <a:gd name="connsiteX247" fmla="*/ 3727 w 8663"/>
              <a:gd name="connsiteY247" fmla="*/ 164 h 4063"/>
              <a:gd name="connsiteX248" fmla="*/ 3727 w 8663"/>
              <a:gd name="connsiteY248" fmla="*/ 255 h 4063"/>
              <a:gd name="connsiteX249" fmla="*/ 3727 w 8663"/>
              <a:gd name="connsiteY249" fmla="*/ 184 h 4063"/>
              <a:gd name="connsiteX250" fmla="*/ 3783 w 8663"/>
              <a:gd name="connsiteY250" fmla="*/ 184 h 4063"/>
              <a:gd name="connsiteX251" fmla="*/ 3783 w 8663"/>
              <a:gd name="connsiteY251" fmla="*/ 255 h 4063"/>
              <a:gd name="connsiteX252" fmla="*/ 3727 w 8663"/>
              <a:gd name="connsiteY252" fmla="*/ 255 h 4063"/>
              <a:gd name="connsiteX253" fmla="*/ 3865 w 8663"/>
              <a:gd name="connsiteY253" fmla="*/ 596 h 4063"/>
              <a:gd name="connsiteX254" fmla="*/ 3865 w 8663"/>
              <a:gd name="connsiteY254" fmla="*/ 674 h 4063"/>
              <a:gd name="connsiteX255" fmla="*/ 3925 w 8663"/>
              <a:gd name="connsiteY255" fmla="*/ 674 h 4063"/>
              <a:gd name="connsiteX256" fmla="*/ 3925 w 8663"/>
              <a:gd name="connsiteY256" fmla="*/ 3390 h 4063"/>
              <a:gd name="connsiteX257" fmla="*/ 3865 w 8663"/>
              <a:gd name="connsiteY257" fmla="*/ 3390 h 4063"/>
              <a:gd name="connsiteX258" fmla="*/ 3865 w 8663"/>
              <a:gd name="connsiteY258" fmla="*/ 3468 h 4063"/>
              <a:gd name="connsiteX259" fmla="*/ 3813 w 8663"/>
              <a:gd name="connsiteY259" fmla="*/ 3468 h 4063"/>
              <a:gd name="connsiteX260" fmla="*/ 3813 w 8663"/>
              <a:gd name="connsiteY260" fmla="*/ 3619 h 4063"/>
              <a:gd name="connsiteX261" fmla="*/ 3941 w 8663"/>
              <a:gd name="connsiteY261" fmla="*/ 3619 h 4063"/>
              <a:gd name="connsiteX262" fmla="*/ 3941 w 8663"/>
              <a:gd name="connsiteY262" fmla="*/ 3787 h 4063"/>
              <a:gd name="connsiteX263" fmla="*/ 3884 w 8663"/>
              <a:gd name="connsiteY263" fmla="*/ 3787 h 4063"/>
              <a:gd name="connsiteX264" fmla="*/ 3884 w 8663"/>
              <a:gd name="connsiteY264" fmla="*/ 3705 h 4063"/>
              <a:gd name="connsiteX265" fmla="*/ 3783 w 8663"/>
              <a:gd name="connsiteY265" fmla="*/ 3705 h 4063"/>
              <a:gd name="connsiteX266" fmla="*/ 3783 w 8663"/>
              <a:gd name="connsiteY266" fmla="*/ 3787 h 4063"/>
              <a:gd name="connsiteX267" fmla="*/ 3705 w 8663"/>
              <a:gd name="connsiteY267" fmla="*/ 3787 h 4063"/>
              <a:gd name="connsiteX268" fmla="*/ 3705 w 8663"/>
              <a:gd name="connsiteY268" fmla="*/ 3880 h 4063"/>
              <a:gd name="connsiteX269" fmla="*/ 3613 w 8663"/>
              <a:gd name="connsiteY269" fmla="*/ 3880 h 4063"/>
              <a:gd name="connsiteX270" fmla="*/ 3613 w 8663"/>
              <a:gd name="connsiteY270" fmla="*/ 3981 h 4063"/>
              <a:gd name="connsiteX271" fmla="*/ 3705 w 8663"/>
              <a:gd name="connsiteY271" fmla="*/ 3981 h 4063"/>
              <a:gd name="connsiteX272" fmla="*/ 3705 w 8663"/>
              <a:gd name="connsiteY272" fmla="*/ 4040 h 4063"/>
              <a:gd name="connsiteX273" fmla="*/ 3537 w 8663"/>
              <a:gd name="connsiteY273" fmla="*/ 4040 h 4063"/>
              <a:gd name="connsiteX274" fmla="*/ 3537 w 8663"/>
              <a:gd name="connsiteY274" fmla="*/ 3912 h 4063"/>
              <a:gd name="connsiteX275" fmla="*/ 3384 w 8663"/>
              <a:gd name="connsiteY275" fmla="*/ 3912 h 4063"/>
              <a:gd name="connsiteX276" fmla="*/ 3384 w 8663"/>
              <a:gd name="connsiteY276" fmla="*/ 3964 h 4063"/>
              <a:gd name="connsiteX277" fmla="*/ 3308 w 8663"/>
              <a:gd name="connsiteY277" fmla="*/ 3964 h 4063"/>
              <a:gd name="connsiteX278" fmla="*/ 3308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3308 w 8663"/>
              <a:gd name="connsiteY325" fmla="*/ 39 h 4063"/>
              <a:gd name="connsiteX326" fmla="*/ 3308 w 8663"/>
              <a:gd name="connsiteY326" fmla="*/ 100 h 4063"/>
              <a:gd name="connsiteX327" fmla="*/ 3384 w 8663"/>
              <a:gd name="connsiteY327" fmla="*/ 100 h 4063"/>
              <a:gd name="connsiteX328" fmla="*/ 3384 w 8663"/>
              <a:gd name="connsiteY328" fmla="*/ 151 h 4063"/>
              <a:gd name="connsiteX329" fmla="*/ 3537 w 8663"/>
              <a:gd name="connsiteY329" fmla="*/ 151 h 4063"/>
              <a:gd name="connsiteX330" fmla="*/ 3537 w 8663"/>
              <a:gd name="connsiteY330" fmla="*/ 24 h 4063"/>
              <a:gd name="connsiteX331" fmla="*/ 3705 w 8663"/>
              <a:gd name="connsiteY331" fmla="*/ 24 h 4063"/>
              <a:gd name="connsiteX332" fmla="*/ 3705 w 8663"/>
              <a:gd name="connsiteY332" fmla="*/ 82 h 4063"/>
              <a:gd name="connsiteX333" fmla="*/ 3613 w 8663"/>
              <a:gd name="connsiteY333" fmla="*/ 82 h 4063"/>
              <a:gd name="connsiteX334" fmla="*/ 3613 w 8663"/>
              <a:gd name="connsiteY334" fmla="*/ 184 h 4063"/>
              <a:gd name="connsiteX335" fmla="*/ 3705 w 8663"/>
              <a:gd name="connsiteY335" fmla="*/ 184 h 4063"/>
              <a:gd name="connsiteX336" fmla="*/ 3705 w 8663"/>
              <a:gd name="connsiteY336" fmla="*/ 277 h 4063"/>
              <a:gd name="connsiteX337" fmla="*/ 3783 w 8663"/>
              <a:gd name="connsiteY337" fmla="*/ 277 h 4063"/>
              <a:gd name="connsiteX338" fmla="*/ 3783 w 8663"/>
              <a:gd name="connsiteY338" fmla="*/ 359 h 4063"/>
              <a:gd name="connsiteX339" fmla="*/ 3884 w 8663"/>
              <a:gd name="connsiteY339" fmla="*/ 359 h 4063"/>
              <a:gd name="connsiteX340" fmla="*/ 3884 w 8663"/>
              <a:gd name="connsiteY340" fmla="*/ 277 h 4063"/>
              <a:gd name="connsiteX341" fmla="*/ 3941 w 8663"/>
              <a:gd name="connsiteY341" fmla="*/ 277 h 4063"/>
              <a:gd name="connsiteX342" fmla="*/ 3941 w 8663"/>
              <a:gd name="connsiteY342" fmla="*/ 445 h 4063"/>
              <a:gd name="connsiteX343" fmla="*/ 3813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8646 w 8663"/>
              <a:gd name="connsiteY98" fmla="*/ 3550 h 4063"/>
              <a:gd name="connsiteX99" fmla="*/ 8646 w 8663"/>
              <a:gd name="connsiteY99" fmla="*/ 3468 h 4063"/>
              <a:gd name="connsiteX100" fmla="*/ 8584 w 8663"/>
              <a:gd name="connsiteY100" fmla="*/ 3468 h 4063"/>
              <a:gd name="connsiteX101" fmla="*/ 8584 w 8663"/>
              <a:gd name="connsiteY101" fmla="*/ 3411 h 4063"/>
              <a:gd name="connsiteX102" fmla="*/ 8644 w 8663"/>
              <a:gd name="connsiteY102" fmla="*/ 3411 h 4063"/>
              <a:gd name="connsiteX103" fmla="*/ 8644 w 8663"/>
              <a:gd name="connsiteY103" fmla="*/ 652 h 4063"/>
              <a:gd name="connsiteX104" fmla="*/ 8584 w 8663"/>
              <a:gd name="connsiteY104" fmla="*/ 652 h 4063"/>
              <a:gd name="connsiteX105" fmla="*/ 8584 w 8663"/>
              <a:gd name="connsiteY105" fmla="*/ 596 h 4063"/>
              <a:gd name="connsiteX106" fmla="*/ 8646 w 8663"/>
              <a:gd name="connsiteY106" fmla="*/ 596 h 4063"/>
              <a:gd name="connsiteX107" fmla="*/ 8646 w 8663"/>
              <a:gd name="connsiteY107" fmla="*/ 514 h 4063"/>
              <a:gd name="connsiteX108" fmla="*/ 8562 w 8663"/>
              <a:gd name="connsiteY108" fmla="*/ 514 h 4063"/>
              <a:gd name="connsiteX109" fmla="*/ 8562 w 8663"/>
              <a:gd name="connsiteY109" fmla="*/ 575 h 4063"/>
              <a:gd name="connsiteX110" fmla="*/ 8532 w 8663"/>
              <a:gd name="connsiteY110" fmla="*/ 575 h 4063"/>
              <a:gd name="connsiteX111" fmla="*/ 8532 w 8663"/>
              <a:gd name="connsiteY111" fmla="*/ 467 h 4063"/>
              <a:gd name="connsiteX112" fmla="*/ 8661 w 8663"/>
              <a:gd name="connsiteY112" fmla="*/ 467 h 4063"/>
              <a:gd name="connsiteX113" fmla="*/ 8661 w 8663"/>
              <a:gd name="connsiteY113" fmla="*/ 255 h 4063"/>
              <a:gd name="connsiteX114" fmla="*/ 8581 w 8663"/>
              <a:gd name="connsiteY114" fmla="*/ 255 h 4063"/>
              <a:gd name="connsiteX115" fmla="*/ 8581 w 8663"/>
              <a:gd name="connsiteY115" fmla="*/ 182 h 4063"/>
              <a:gd name="connsiteX116" fmla="*/ 8663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8102 w 8663"/>
              <a:gd name="connsiteY122" fmla="*/ 78 h 4063"/>
              <a:gd name="connsiteX123" fmla="*/ 8102 w 8663"/>
              <a:gd name="connsiteY123" fmla="*/ 37 h 4063"/>
              <a:gd name="connsiteX124" fmla="*/ 8143 w 8663"/>
              <a:gd name="connsiteY124" fmla="*/ 37 h 4063"/>
              <a:gd name="connsiteX125" fmla="*/ 8143 w 8663"/>
              <a:gd name="connsiteY125" fmla="*/ 78 h 4063"/>
              <a:gd name="connsiteX126" fmla="*/ 8102 w 8663"/>
              <a:gd name="connsiteY126" fmla="*/ 78 h 4063"/>
              <a:gd name="connsiteX127" fmla="*/ 8584 w 8663"/>
              <a:gd name="connsiteY127" fmla="*/ 3528 h 4063"/>
              <a:gd name="connsiteX128" fmla="*/ 8584 w 8663"/>
              <a:gd name="connsiteY128" fmla="*/ 3489 h 4063"/>
              <a:gd name="connsiteX129" fmla="*/ 8625 w 8663"/>
              <a:gd name="connsiteY129" fmla="*/ 3489 h 4063"/>
              <a:gd name="connsiteX130" fmla="*/ 8625 w 8663"/>
              <a:gd name="connsiteY130" fmla="*/ 3528 h 4063"/>
              <a:gd name="connsiteX131" fmla="*/ 8584 w 8663"/>
              <a:gd name="connsiteY131" fmla="*/ 3528 h 4063"/>
              <a:gd name="connsiteX132" fmla="*/ 8502 w 8663"/>
              <a:gd name="connsiteY132" fmla="*/ 4042 h 4063"/>
              <a:gd name="connsiteX133" fmla="*/ 8502 w 8663"/>
              <a:gd name="connsiteY133" fmla="*/ 3981 h 4063"/>
              <a:gd name="connsiteX134" fmla="*/ 8581 w 8663"/>
              <a:gd name="connsiteY134" fmla="*/ 3981 h 4063"/>
              <a:gd name="connsiteX135" fmla="*/ 8581 w 8663"/>
              <a:gd name="connsiteY135" fmla="*/ 3904 h 4063"/>
              <a:gd name="connsiteX136" fmla="*/ 8640 w 8663"/>
              <a:gd name="connsiteY136" fmla="*/ 3904 h 4063"/>
              <a:gd name="connsiteX137" fmla="*/ 8640 w 8663"/>
              <a:gd name="connsiteY137" fmla="*/ 4042 h 4063"/>
              <a:gd name="connsiteX138" fmla="*/ 3805 w 8663"/>
              <a:gd name="connsiteY138" fmla="*/ 4042 h 4063"/>
              <a:gd name="connsiteX139" fmla="*/ 3805 w 8663"/>
              <a:gd name="connsiteY139" fmla="*/ 3962 h 4063"/>
              <a:gd name="connsiteX140" fmla="*/ 3805 w 8663"/>
              <a:gd name="connsiteY140" fmla="*/ 3904 h 4063"/>
              <a:gd name="connsiteX141" fmla="*/ 3865 w 8663"/>
              <a:gd name="connsiteY141" fmla="*/ 3904 h 4063"/>
              <a:gd name="connsiteX142" fmla="*/ 3865 w 8663"/>
              <a:gd name="connsiteY142" fmla="*/ 3962 h 4063"/>
              <a:gd name="connsiteX143" fmla="*/ 3805 w 8663"/>
              <a:gd name="connsiteY143" fmla="*/ 3962 h 4063"/>
              <a:gd name="connsiteX144" fmla="*/ 3800 w 8663"/>
              <a:gd name="connsiteY144" fmla="*/ 3787 h 4063"/>
              <a:gd name="connsiteX145" fmla="*/ 3800 w 8663"/>
              <a:gd name="connsiteY145" fmla="*/ 3724 h 4063"/>
              <a:gd name="connsiteX146" fmla="*/ 3865 w 8663"/>
              <a:gd name="connsiteY146" fmla="*/ 3724 h 4063"/>
              <a:gd name="connsiteX147" fmla="*/ 3865 w 8663"/>
              <a:gd name="connsiteY147" fmla="*/ 3787 h 4063"/>
              <a:gd name="connsiteX148" fmla="*/ 3800 w 8663"/>
              <a:gd name="connsiteY148" fmla="*/ 3787 h 4063"/>
              <a:gd name="connsiteX149" fmla="*/ 3865 w 8663"/>
              <a:gd name="connsiteY149" fmla="*/ 3809 h 4063"/>
              <a:gd name="connsiteX150" fmla="*/ 3865 w 8663"/>
              <a:gd name="connsiteY150" fmla="*/ 3880 h 4063"/>
              <a:gd name="connsiteX151" fmla="*/ 3800 w 8663"/>
              <a:gd name="connsiteY151" fmla="*/ 3880 h 4063"/>
              <a:gd name="connsiteX152" fmla="*/ 3800 w 8663"/>
              <a:gd name="connsiteY152" fmla="*/ 3809 h 4063"/>
              <a:gd name="connsiteX153" fmla="*/ 3865 w 8663"/>
              <a:gd name="connsiteY153" fmla="*/ 3809 h 4063"/>
              <a:gd name="connsiteX154" fmla="*/ 3783 w 8663"/>
              <a:gd name="connsiteY154" fmla="*/ 3899 h 4063"/>
              <a:gd name="connsiteX155" fmla="*/ 3783 w 8663"/>
              <a:gd name="connsiteY155" fmla="*/ 3962 h 4063"/>
              <a:gd name="connsiteX156" fmla="*/ 3727 w 8663"/>
              <a:gd name="connsiteY156" fmla="*/ 3962 h 4063"/>
              <a:gd name="connsiteX157" fmla="*/ 3727 w 8663"/>
              <a:gd name="connsiteY157" fmla="*/ 3899 h 4063"/>
              <a:gd name="connsiteX158" fmla="*/ 3783 w 8663"/>
              <a:gd name="connsiteY158" fmla="*/ 3899 h 4063"/>
              <a:gd name="connsiteX159" fmla="*/ 3783 w 8663"/>
              <a:gd name="connsiteY159" fmla="*/ 3809 h 4063"/>
              <a:gd name="connsiteX160" fmla="*/ 3783 w 8663"/>
              <a:gd name="connsiteY160" fmla="*/ 3880 h 4063"/>
              <a:gd name="connsiteX161" fmla="*/ 3727 w 8663"/>
              <a:gd name="connsiteY161" fmla="*/ 3880 h 4063"/>
              <a:gd name="connsiteX162" fmla="*/ 3727 w 8663"/>
              <a:gd name="connsiteY162" fmla="*/ 3809 h 4063"/>
              <a:gd name="connsiteX163" fmla="*/ 3783 w 8663"/>
              <a:gd name="connsiteY163" fmla="*/ 3809 h 4063"/>
              <a:gd name="connsiteX164" fmla="*/ 3405 w 8663"/>
              <a:gd name="connsiteY164" fmla="*/ 4027 h 4063"/>
              <a:gd name="connsiteX165" fmla="*/ 3405 w 8663"/>
              <a:gd name="connsiteY165" fmla="*/ 3986 h 4063"/>
              <a:gd name="connsiteX166" fmla="*/ 3446 w 8663"/>
              <a:gd name="connsiteY166" fmla="*/ 3986 h 4063"/>
              <a:gd name="connsiteX167" fmla="*/ 3446 w 8663"/>
              <a:gd name="connsiteY167" fmla="*/ 4027 h 4063"/>
              <a:gd name="connsiteX168" fmla="*/ 3405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3727 w 8663"/>
              <a:gd name="connsiteY243" fmla="*/ 164 h 4063"/>
              <a:gd name="connsiteX244" fmla="*/ 3727 w 8663"/>
              <a:gd name="connsiteY244" fmla="*/ 102 h 4063"/>
              <a:gd name="connsiteX245" fmla="*/ 3783 w 8663"/>
              <a:gd name="connsiteY245" fmla="*/ 102 h 4063"/>
              <a:gd name="connsiteX246" fmla="*/ 3783 w 8663"/>
              <a:gd name="connsiteY246" fmla="*/ 164 h 4063"/>
              <a:gd name="connsiteX247" fmla="*/ 3727 w 8663"/>
              <a:gd name="connsiteY247" fmla="*/ 164 h 4063"/>
              <a:gd name="connsiteX248" fmla="*/ 3727 w 8663"/>
              <a:gd name="connsiteY248" fmla="*/ 255 h 4063"/>
              <a:gd name="connsiteX249" fmla="*/ 3727 w 8663"/>
              <a:gd name="connsiteY249" fmla="*/ 184 h 4063"/>
              <a:gd name="connsiteX250" fmla="*/ 3783 w 8663"/>
              <a:gd name="connsiteY250" fmla="*/ 184 h 4063"/>
              <a:gd name="connsiteX251" fmla="*/ 3783 w 8663"/>
              <a:gd name="connsiteY251" fmla="*/ 255 h 4063"/>
              <a:gd name="connsiteX252" fmla="*/ 3727 w 8663"/>
              <a:gd name="connsiteY252" fmla="*/ 255 h 4063"/>
              <a:gd name="connsiteX253" fmla="*/ 3865 w 8663"/>
              <a:gd name="connsiteY253" fmla="*/ 596 h 4063"/>
              <a:gd name="connsiteX254" fmla="*/ 3865 w 8663"/>
              <a:gd name="connsiteY254" fmla="*/ 674 h 4063"/>
              <a:gd name="connsiteX255" fmla="*/ 3925 w 8663"/>
              <a:gd name="connsiteY255" fmla="*/ 674 h 4063"/>
              <a:gd name="connsiteX256" fmla="*/ 3925 w 8663"/>
              <a:gd name="connsiteY256" fmla="*/ 3390 h 4063"/>
              <a:gd name="connsiteX257" fmla="*/ 3865 w 8663"/>
              <a:gd name="connsiteY257" fmla="*/ 3390 h 4063"/>
              <a:gd name="connsiteX258" fmla="*/ 3865 w 8663"/>
              <a:gd name="connsiteY258" fmla="*/ 3468 h 4063"/>
              <a:gd name="connsiteX259" fmla="*/ 3813 w 8663"/>
              <a:gd name="connsiteY259" fmla="*/ 3468 h 4063"/>
              <a:gd name="connsiteX260" fmla="*/ 3813 w 8663"/>
              <a:gd name="connsiteY260" fmla="*/ 3619 h 4063"/>
              <a:gd name="connsiteX261" fmla="*/ 3941 w 8663"/>
              <a:gd name="connsiteY261" fmla="*/ 3619 h 4063"/>
              <a:gd name="connsiteX262" fmla="*/ 3941 w 8663"/>
              <a:gd name="connsiteY262" fmla="*/ 3787 h 4063"/>
              <a:gd name="connsiteX263" fmla="*/ 3884 w 8663"/>
              <a:gd name="connsiteY263" fmla="*/ 3787 h 4063"/>
              <a:gd name="connsiteX264" fmla="*/ 3884 w 8663"/>
              <a:gd name="connsiteY264" fmla="*/ 3705 h 4063"/>
              <a:gd name="connsiteX265" fmla="*/ 3783 w 8663"/>
              <a:gd name="connsiteY265" fmla="*/ 3705 h 4063"/>
              <a:gd name="connsiteX266" fmla="*/ 3783 w 8663"/>
              <a:gd name="connsiteY266" fmla="*/ 3787 h 4063"/>
              <a:gd name="connsiteX267" fmla="*/ 3705 w 8663"/>
              <a:gd name="connsiteY267" fmla="*/ 3787 h 4063"/>
              <a:gd name="connsiteX268" fmla="*/ 3705 w 8663"/>
              <a:gd name="connsiteY268" fmla="*/ 3880 h 4063"/>
              <a:gd name="connsiteX269" fmla="*/ 3613 w 8663"/>
              <a:gd name="connsiteY269" fmla="*/ 3880 h 4063"/>
              <a:gd name="connsiteX270" fmla="*/ 3613 w 8663"/>
              <a:gd name="connsiteY270" fmla="*/ 3981 h 4063"/>
              <a:gd name="connsiteX271" fmla="*/ 3705 w 8663"/>
              <a:gd name="connsiteY271" fmla="*/ 3981 h 4063"/>
              <a:gd name="connsiteX272" fmla="*/ 3705 w 8663"/>
              <a:gd name="connsiteY272" fmla="*/ 4040 h 4063"/>
              <a:gd name="connsiteX273" fmla="*/ 3537 w 8663"/>
              <a:gd name="connsiteY273" fmla="*/ 4040 h 4063"/>
              <a:gd name="connsiteX274" fmla="*/ 3537 w 8663"/>
              <a:gd name="connsiteY274" fmla="*/ 3912 h 4063"/>
              <a:gd name="connsiteX275" fmla="*/ 3384 w 8663"/>
              <a:gd name="connsiteY275" fmla="*/ 3912 h 4063"/>
              <a:gd name="connsiteX276" fmla="*/ 3384 w 8663"/>
              <a:gd name="connsiteY276" fmla="*/ 3964 h 4063"/>
              <a:gd name="connsiteX277" fmla="*/ 3308 w 8663"/>
              <a:gd name="connsiteY277" fmla="*/ 3964 h 4063"/>
              <a:gd name="connsiteX278" fmla="*/ 3308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3308 w 8663"/>
              <a:gd name="connsiteY325" fmla="*/ 39 h 4063"/>
              <a:gd name="connsiteX326" fmla="*/ 3308 w 8663"/>
              <a:gd name="connsiteY326" fmla="*/ 100 h 4063"/>
              <a:gd name="connsiteX327" fmla="*/ 3384 w 8663"/>
              <a:gd name="connsiteY327" fmla="*/ 100 h 4063"/>
              <a:gd name="connsiteX328" fmla="*/ 3384 w 8663"/>
              <a:gd name="connsiteY328" fmla="*/ 151 h 4063"/>
              <a:gd name="connsiteX329" fmla="*/ 3537 w 8663"/>
              <a:gd name="connsiteY329" fmla="*/ 151 h 4063"/>
              <a:gd name="connsiteX330" fmla="*/ 3537 w 8663"/>
              <a:gd name="connsiteY330" fmla="*/ 24 h 4063"/>
              <a:gd name="connsiteX331" fmla="*/ 3705 w 8663"/>
              <a:gd name="connsiteY331" fmla="*/ 24 h 4063"/>
              <a:gd name="connsiteX332" fmla="*/ 3705 w 8663"/>
              <a:gd name="connsiteY332" fmla="*/ 82 h 4063"/>
              <a:gd name="connsiteX333" fmla="*/ 3613 w 8663"/>
              <a:gd name="connsiteY333" fmla="*/ 82 h 4063"/>
              <a:gd name="connsiteX334" fmla="*/ 3613 w 8663"/>
              <a:gd name="connsiteY334" fmla="*/ 184 h 4063"/>
              <a:gd name="connsiteX335" fmla="*/ 3705 w 8663"/>
              <a:gd name="connsiteY335" fmla="*/ 184 h 4063"/>
              <a:gd name="connsiteX336" fmla="*/ 3705 w 8663"/>
              <a:gd name="connsiteY336" fmla="*/ 277 h 4063"/>
              <a:gd name="connsiteX337" fmla="*/ 3783 w 8663"/>
              <a:gd name="connsiteY337" fmla="*/ 277 h 4063"/>
              <a:gd name="connsiteX338" fmla="*/ 3783 w 8663"/>
              <a:gd name="connsiteY338" fmla="*/ 359 h 4063"/>
              <a:gd name="connsiteX339" fmla="*/ 3884 w 8663"/>
              <a:gd name="connsiteY339" fmla="*/ 359 h 4063"/>
              <a:gd name="connsiteX340" fmla="*/ 3884 w 8663"/>
              <a:gd name="connsiteY340" fmla="*/ 277 h 4063"/>
              <a:gd name="connsiteX341" fmla="*/ 3941 w 8663"/>
              <a:gd name="connsiteY341" fmla="*/ 277 h 4063"/>
              <a:gd name="connsiteX342" fmla="*/ 3941 w 8663"/>
              <a:gd name="connsiteY342" fmla="*/ 445 h 4063"/>
              <a:gd name="connsiteX343" fmla="*/ 3813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8646 w 8663"/>
              <a:gd name="connsiteY98" fmla="*/ 3550 h 4063"/>
              <a:gd name="connsiteX99" fmla="*/ 8646 w 8663"/>
              <a:gd name="connsiteY99" fmla="*/ 3468 h 4063"/>
              <a:gd name="connsiteX100" fmla="*/ 8584 w 8663"/>
              <a:gd name="connsiteY100" fmla="*/ 3468 h 4063"/>
              <a:gd name="connsiteX101" fmla="*/ 8584 w 8663"/>
              <a:gd name="connsiteY101" fmla="*/ 3411 h 4063"/>
              <a:gd name="connsiteX102" fmla="*/ 8644 w 8663"/>
              <a:gd name="connsiteY102" fmla="*/ 3411 h 4063"/>
              <a:gd name="connsiteX103" fmla="*/ 8644 w 8663"/>
              <a:gd name="connsiteY103" fmla="*/ 652 h 4063"/>
              <a:gd name="connsiteX104" fmla="*/ 8584 w 8663"/>
              <a:gd name="connsiteY104" fmla="*/ 652 h 4063"/>
              <a:gd name="connsiteX105" fmla="*/ 8584 w 8663"/>
              <a:gd name="connsiteY105" fmla="*/ 596 h 4063"/>
              <a:gd name="connsiteX106" fmla="*/ 8646 w 8663"/>
              <a:gd name="connsiteY106" fmla="*/ 596 h 4063"/>
              <a:gd name="connsiteX107" fmla="*/ 8646 w 8663"/>
              <a:gd name="connsiteY107" fmla="*/ 514 h 4063"/>
              <a:gd name="connsiteX108" fmla="*/ 8562 w 8663"/>
              <a:gd name="connsiteY108" fmla="*/ 514 h 4063"/>
              <a:gd name="connsiteX109" fmla="*/ 8562 w 8663"/>
              <a:gd name="connsiteY109" fmla="*/ 575 h 4063"/>
              <a:gd name="connsiteX110" fmla="*/ 8532 w 8663"/>
              <a:gd name="connsiteY110" fmla="*/ 575 h 4063"/>
              <a:gd name="connsiteX111" fmla="*/ 8532 w 8663"/>
              <a:gd name="connsiteY111" fmla="*/ 467 h 4063"/>
              <a:gd name="connsiteX112" fmla="*/ 8661 w 8663"/>
              <a:gd name="connsiteY112" fmla="*/ 467 h 4063"/>
              <a:gd name="connsiteX113" fmla="*/ 8661 w 8663"/>
              <a:gd name="connsiteY113" fmla="*/ 255 h 4063"/>
              <a:gd name="connsiteX114" fmla="*/ 8581 w 8663"/>
              <a:gd name="connsiteY114" fmla="*/ 255 h 4063"/>
              <a:gd name="connsiteX115" fmla="*/ 8581 w 8663"/>
              <a:gd name="connsiteY115" fmla="*/ 182 h 4063"/>
              <a:gd name="connsiteX116" fmla="*/ 8663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8102 w 8663"/>
              <a:gd name="connsiteY122" fmla="*/ 78 h 4063"/>
              <a:gd name="connsiteX123" fmla="*/ 8102 w 8663"/>
              <a:gd name="connsiteY123" fmla="*/ 37 h 4063"/>
              <a:gd name="connsiteX124" fmla="*/ 8143 w 8663"/>
              <a:gd name="connsiteY124" fmla="*/ 37 h 4063"/>
              <a:gd name="connsiteX125" fmla="*/ 8143 w 8663"/>
              <a:gd name="connsiteY125" fmla="*/ 78 h 4063"/>
              <a:gd name="connsiteX126" fmla="*/ 8102 w 8663"/>
              <a:gd name="connsiteY126" fmla="*/ 78 h 4063"/>
              <a:gd name="connsiteX127" fmla="*/ 8584 w 8663"/>
              <a:gd name="connsiteY127" fmla="*/ 3528 h 4063"/>
              <a:gd name="connsiteX128" fmla="*/ 8584 w 8663"/>
              <a:gd name="connsiteY128" fmla="*/ 3489 h 4063"/>
              <a:gd name="connsiteX129" fmla="*/ 8625 w 8663"/>
              <a:gd name="connsiteY129" fmla="*/ 3489 h 4063"/>
              <a:gd name="connsiteX130" fmla="*/ 8625 w 8663"/>
              <a:gd name="connsiteY130" fmla="*/ 3528 h 4063"/>
              <a:gd name="connsiteX131" fmla="*/ 8584 w 8663"/>
              <a:gd name="connsiteY131" fmla="*/ 3528 h 4063"/>
              <a:gd name="connsiteX132" fmla="*/ 8502 w 8663"/>
              <a:gd name="connsiteY132" fmla="*/ 4042 h 4063"/>
              <a:gd name="connsiteX133" fmla="*/ 8502 w 8663"/>
              <a:gd name="connsiteY133" fmla="*/ 3981 h 4063"/>
              <a:gd name="connsiteX134" fmla="*/ 8581 w 8663"/>
              <a:gd name="connsiteY134" fmla="*/ 3981 h 4063"/>
              <a:gd name="connsiteX135" fmla="*/ 8581 w 8663"/>
              <a:gd name="connsiteY135" fmla="*/ 3904 h 4063"/>
              <a:gd name="connsiteX136" fmla="*/ 8640 w 8663"/>
              <a:gd name="connsiteY136" fmla="*/ 3904 h 4063"/>
              <a:gd name="connsiteX137" fmla="*/ 8640 w 8663"/>
              <a:gd name="connsiteY137" fmla="*/ 4042 h 4063"/>
              <a:gd name="connsiteX138" fmla="*/ 8502 w 8663"/>
              <a:gd name="connsiteY138" fmla="*/ 4042 h 4063"/>
              <a:gd name="connsiteX139" fmla="*/ 3805 w 8663"/>
              <a:gd name="connsiteY139" fmla="*/ 3962 h 4063"/>
              <a:gd name="connsiteX140" fmla="*/ 3805 w 8663"/>
              <a:gd name="connsiteY140" fmla="*/ 3904 h 4063"/>
              <a:gd name="connsiteX141" fmla="*/ 3865 w 8663"/>
              <a:gd name="connsiteY141" fmla="*/ 3904 h 4063"/>
              <a:gd name="connsiteX142" fmla="*/ 3865 w 8663"/>
              <a:gd name="connsiteY142" fmla="*/ 3962 h 4063"/>
              <a:gd name="connsiteX143" fmla="*/ 3805 w 8663"/>
              <a:gd name="connsiteY143" fmla="*/ 3962 h 4063"/>
              <a:gd name="connsiteX144" fmla="*/ 3800 w 8663"/>
              <a:gd name="connsiteY144" fmla="*/ 3787 h 4063"/>
              <a:gd name="connsiteX145" fmla="*/ 3800 w 8663"/>
              <a:gd name="connsiteY145" fmla="*/ 3724 h 4063"/>
              <a:gd name="connsiteX146" fmla="*/ 3865 w 8663"/>
              <a:gd name="connsiteY146" fmla="*/ 3724 h 4063"/>
              <a:gd name="connsiteX147" fmla="*/ 3865 w 8663"/>
              <a:gd name="connsiteY147" fmla="*/ 3787 h 4063"/>
              <a:gd name="connsiteX148" fmla="*/ 3800 w 8663"/>
              <a:gd name="connsiteY148" fmla="*/ 3787 h 4063"/>
              <a:gd name="connsiteX149" fmla="*/ 3865 w 8663"/>
              <a:gd name="connsiteY149" fmla="*/ 3809 h 4063"/>
              <a:gd name="connsiteX150" fmla="*/ 3865 w 8663"/>
              <a:gd name="connsiteY150" fmla="*/ 3880 h 4063"/>
              <a:gd name="connsiteX151" fmla="*/ 3800 w 8663"/>
              <a:gd name="connsiteY151" fmla="*/ 3880 h 4063"/>
              <a:gd name="connsiteX152" fmla="*/ 3800 w 8663"/>
              <a:gd name="connsiteY152" fmla="*/ 3809 h 4063"/>
              <a:gd name="connsiteX153" fmla="*/ 3865 w 8663"/>
              <a:gd name="connsiteY153" fmla="*/ 3809 h 4063"/>
              <a:gd name="connsiteX154" fmla="*/ 3783 w 8663"/>
              <a:gd name="connsiteY154" fmla="*/ 3899 h 4063"/>
              <a:gd name="connsiteX155" fmla="*/ 3783 w 8663"/>
              <a:gd name="connsiteY155" fmla="*/ 3962 h 4063"/>
              <a:gd name="connsiteX156" fmla="*/ 3727 w 8663"/>
              <a:gd name="connsiteY156" fmla="*/ 3962 h 4063"/>
              <a:gd name="connsiteX157" fmla="*/ 3727 w 8663"/>
              <a:gd name="connsiteY157" fmla="*/ 3899 h 4063"/>
              <a:gd name="connsiteX158" fmla="*/ 3783 w 8663"/>
              <a:gd name="connsiteY158" fmla="*/ 3899 h 4063"/>
              <a:gd name="connsiteX159" fmla="*/ 3783 w 8663"/>
              <a:gd name="connsiteY159" fmla="*/ 3809 h 4063"/>
              <a:gd name="connsiteX160" fmla="*/ 3783 w 8663"/>
              <a:gd name="connsiteY160" fmla="*/ 3880 h 4063"/>
              <a:gd name="connsiteX161" fmla="*/ 3727 w 8663"/>
              <a:gd name="connsiteY161" fmla="*/ 3880 h 4063"/>
              <a:gd name="connsiteX162" fmla="*/ 3727 w 8663"/>
              <a:gd name="connsiteY162" fmla="*/ 3809 h 4063"/>
              <a:gd name="connsiteX163" fmla="*/ 3783 w 8663"/>
              <a:gd name="connsiteY163" fmla="*/ 3809 h 4063"/>
              <a:gd name="connsiteX164" fmla="*/ 3405 w 8663"/>
              <a:gd name="connsiteY164" fmla="*/ 4027 h 4063"/>
              <a:gd name="connsiteX165" fmla="*/ 3405 w 8663"/>
              <a:gd name="connsiteY165" fmla="*/ 3986 h 4063"/>
              <a:gd name="connsiteX166" fmla="*/ 3446 w 8663"/>
              <a:gd name="connsiteY166" fmla="*/ 3986 h 4063"/>
              <a:gd name="connsiteX167" fmla="*/ 3446 w 8663"/>
              <a:gd name="connsiteY167" fmla="*/ 4027 h 4063"/>
              <a:gd name="connsiteX168" fmla="*/ 3405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3727 w 8663"/>
              <a:gd name="connsiteY243" fmla="*/ 164 h 4063"/>
              <a:gd name="connsiteX244" fmla="*/ 3727 w 8663"/>
              <a:gd name="connsiteY244" fmla="*/ 102 h 4063"/>
              <a:gd name="connsiteX245" fmla="*/ 3783 w 8663"/>
              <a:gd name="connsiteY245" fmla="*/ 102 h 4063"/>
              <a:gd name="connsiteX246" fmla="*/ 3783 w 8663"/>
              <a:gd name="connsiteY246" fmla="*/ 164 h 4063"/>
              <a:gd name="connsiteX247" fmla="*/ 3727 w 8663"/>
              <a:gd name="connsiteY247" fmla="*/ 164 h 4063"/>
              <a:gd name="connsiteX248" fmla="*/ 3727 w 8663"/>
              <a:gd name="connsiteY248" fmla="*/ 255 h 4063"/>
              <a:gd name="connsiteX249" fmla="*/ 3727 w 8663"/>
              <a:gd name="connsiteY249" fmla="*/ 184 h 4063"/>
              <a:gd name="connsiteX250" fmla="*/ 3783 w 8663"/>
              <a:gd name="connsiteY250" fmla="*/ 184 h 4063"/>
              <a:gd name="connsiteX251" fmla="*/ 3783 w 8663"/>
              <a:gd name="connsiteY251" fmla="*/ 255 h 4063"/>
              <a:gd name="connsiteX252" fmla="*/ 3727 w 8663"/>
              <a:gd name="connsiteY252" fmla="*/ 255 h 4063"/>
              <a:gd name="connsiteX253" fmla="*/ 3865 w 8663"/>
              <a:gd name="connsiteY253" fmla="*/ 596 h 4063"/>
              <a:gd name="connsiteX254" fmla="*/ 3865 w 8663"/>
              <a:gd name="connsiteY254" fmla="*/ 674 h 4063"/>
              <a:gd name="connsiteX255" fmla="*/ 3925 w 8663"/>
              <a:gd name="connsiteY255" fmla="*/ 674 h 4063"/>
              <a:gd name="connsiteX256" fmla="*/ 3925 w 8663"/>
              <a:gd name="connsiteY256" fmla="*/ 3390 h 4063"/>
              <a:gd name="connsiteX257" fmla="*/ 3865 w 8663"/>
              <a:gd name="connsiteY257" fmla="*/ 3390 h 4063"/>
              <a:gd name="connsiteX258" fmla="*/ 3865 w 8663"/>
              <a:gd name="connsiteY258" fmla="*/ 3468 h 4063"/>
              <a:gd name="connsiteX259" fmla="*/ 3813 w 8663"/>
              <a:gd name="connsiteY259" fmla="*/ 3468 h 4063"/>
              <a:gd name="connsiteX260" fmla="*/ 3813 w 8663"/>
              <a:gd name="connsiteY260" fmla="*/ 3619 h 4063"/>
              <a:gd name="connsiteX261" fmla="*/ 3941 w 8663"/>
              <a:gd name="connsiteY261" fmla="*/ 3619 h 4063"/>
              <a:gd name="connsiteX262" fmla="*/ 3941 w 8663"/>
              <a:gd name="connsiteY262" fmla="*/ 3787 h 4063"/>
              <a:gd name="connsiteX263" fmla="*/ 3884 w 8663"/>
              <a:gd name="connsiteY263" fmla="*/ 3787 h 4063"/>
              <a:gd name="connsiteX264" fmla="*/ 3884 w 8663"/>
              <a:gd name="connsiteY264" fmla="*/ 3705 h 4063"/>
              <a:gd name="connsiteX265" fmla="*/ 3783 w 8663"/>
              <a:gd name="connsiteY265" fmla="*/ 3705 h 4063"/>
              <a:gd name="connsiteX266" fmla="*/ 3783 w 8663"/>
              <a:gd name="connsiteY266" fmla="*/ 3787 h 4063"/>
              <a:gd name="connsiteX267" fmla="*/ 3705 w 8663"/>
              <a:gd name="connsiteY267" fmla="*/ 3787 h 4063"/>
              <a:gd name="connsiteX268" fmla="*/ 3705 w 8663"/>
              <a:gd name="connsiteY268" fmla="*/ 3880 h 4063"/>
              <a:gd name="connsiteX269" fmla="*/ 3613 w 8663"/>
              <a:gd name="connsiteY269" fmla="*/ 3880 h 4063"/>
              <a:gd name="connsiteX270" fmla="*/ 3613 w 8663"/>
              <a:gd name="connsiteY270" fmla="*/ 3981 h 4063"/>
              <a:gd name="connsiteX271" fmla="*/ 3705 w 8663"/>
              <a:gd name="connsiteY271" fmla="*/ 3981 h 4063"/>
              <a:gd name="connsiteX272" fmla="*/ 3705 w 8663"/>
              <a:gd name="connsiteY272" fmla="*/ 4040 h 4063"/>
              <a:gd name="connsiteX273" fmla="*/ 3537 w 8663"/>
              <a:gd name="connsiteY273" fmla="*/ 4040 h 4063"/>
              <a:gd name="connsiteX274" fmla="*/ 3537 w 8663"/>
              <a:gd name="connsiteY274" fmla="*/ 3912 h 4063"/>
              <a:gd name="connsiteX275" fmla="*/ 3384 w 8663"/>
              <a:gd name="connsiteY275" fmla="*/ 3912 h 4063"/>
              <a:gd name="connsiteX276" fmla="*/ 3384 w 8663"/>
              <a:gd name="connsiteY276" fmla="*/ 3964 h 4063"/>
              <a:gd name="connsiteX277" fmla="*/ 3308 w 8663"/>
              <a:gd name="connsiteY277" fmla="*/ 3964 h 4063"/>
              <a:gd name="connsiteX278" fmla="*/ 3308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3308 w 8663"/>
              <a:gd name="connsiteY325" fmla="*/ 39 h 4063"/>
              <a:gd name="connsiteX326" fmla="*/ 3308 w 8663"/>
              <a:gd name="connsiteY326" fmla="*/ 100 h 4063"/>
              <a:gd name="connsiteX327" fmla="*/ 3384 w 8663"/>
              <a:gd name="connsiteY327" fmla="*/ 100 h 4063"/>
              <a:gd name="connsiteX328" fmla="*/ 3384 w 8663"/>
              <a:gd name="connsiteY328" fmla="*/ 151 h 4063"/>
              <a:gd name="connsiteX329" fmla="*/ 3537 w 8663"/>
              <a:gd name="connsiteY329" fmla="*/ 151 h 4063"/>
              <a:gd name="connsiteX330" fmla="*/ 3537 w 8663"/>
              <a:gd name="connsiteY330" fmla="*/ 24 h 4063"/>
              <a:gd name="connsiteX331" fmla="*/ 3705 w 8663"/>
              <a:gd name="connsiteY331" fmla="*/ 24 h 4063"/>
              <a:gd name="connsiteX332" fmla="*/ 3705 w 8663"/>
              <a:gd name="connsiteY332" fmla="*/ 82 h 4063"/>
              <a:gd name="connsiteX333" fmla="*/ 3613 w 8663"/>
              <a:gd name="connsiteY333" fmla="*/ 82 h 4063"/>
              <a:gd name="connsiteX334" fmla="*/ 3613 w 8663"/>
              <a:gd name="connsiteY334" fmla="*/ 184 h 4063"/>
              <a:gd name="connsiteX335" fmla="*/ 3705 w 8663"/>
              <a:gd name="connsiteY335" fmla="*/ 184 h 4063"/>
              <a:gd name="connsiteX336" fmla="*/ 3705 w 8663"/>
              <a:gd name="connsiteY336" fmla="*/ 277 h 4063"/>
              <a:gd name="connsiteX337" fmla="*/ 3783 w 8663"/>
              <a:gd name="connsiteY337" fmla="*/ 277 h 4063"/>
              <a:gd name="connsiteX338" fmla="*/ 3783 w 8663"/>
              <a:gd name="connsiteY338" fmla="*/ 359 h 4063"/>
              <a:gd name="connsiteX339" fmla="*/ 3884 w 8663"/>
              <a:gd name="connsiteY339" fmla="*/ 359 h 4063"/>
              <a:gd name="connsiteX340" fmla="*/ 3884 w 8663"/>
              <a:gd name="connsiteY340" fmla="*/ 277 h 4063"/>
              <a:gd name="connsiteX341" fmla="*/ 3941 w 8663"/>
              <a:gd name="connsiteY341" fmla="*/ 277 h 4063"/>
              <a:gd name="connsiteX342" fmla="*/ 3941 w 8663"/>
              <a:gd name="connsiteY342" fmla="*/ 445 h 4063"/>
              <a:gd name="connsiteX343" fmla="*/ 3813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8646 w 8663"/>
              <a:gd name="connsiteY98" fmla="*/ 3550 h 4063"/>
              <a:gd name="connsiteX99" fmla="*/ 8646 w 8663"/>
              <a:gd name="connsiteY99" fmla="*/ 3468 h 4063"/>
              <a:gd name="connsiteX100" fmla="*/ 8584 w 8663"/>
              <a:gd name="connsiteY100" fmla="*/ 3468 h 4063"/>
              <a:gd name="connsiteX101" fmla="*/ 8584 w 8663"/>
              <a:gd name="connsiteY101" fmla="*/ 3411 h 4063"/>
              <a:gd name="connsiteX102" fmla="*/ 8644 w 8663"/>
              <a:gd name="connsiteY102" fmla="*/ 3411 h 4063"/>
              <a:gd name="connsiteX103" fmla="*/ 8644 w 8663"/>
              <a:gd name="connsiteY103" fmla="*/ 652 h 4063"/>
              <a:gd name="connsiteX104" fmla="*/ 8584 w 8663"/>
              <a:gd name="connsiteY104" fmla="*/ 652 h 4063"/>
              <a:gd name="connsiteX105" fmla="*/ 8584 w 8663"/>
              <a:gd name="connsiteY105" fmla="*/ 596 h 4063"/>
              <a:gd name="connsiteX106" fmla="*/ 8646 w 8663"/>
              <a:gd name="connsiteY106" fmla="*/ 596 h 4063"/>
              <a:gd name="connsiteX107" fmla="*/ 8646 w 8663"/>
              <a:gd name="connsiteY107" fmla="*/ 514 h 4063"/>
              <a:gd name="connsiteX108" fmla="*/ 8562 w 8663"/>
              <a:gd name="connsiteY108" fmla="*/ 514 h 4063"/>
              <a:gd name="connsiteX109" fmla="*/ 8562 w 8663"/>
              <a:gd name="connsiteY109" fmla="*/ 575 h 4063"/>
              <a:gd name="connsiteX110" fmla="*/ 8532 w 8663"/>
              <a:gd name="connsiteY110" fmla="*/ 575 h 4063"/>
              <a:gd name="connsiteX111" fmla="*/ 8532 w 8663"/>
              <a:gd name="connsiteY111" fmla="*/ 467 h 4063"/>
              <a:gd name="connsiteX112" fmla="*/ 8661 w 8663"/>
              <a:gd name="connsiteY112" fmla="*/ 467 h 4063"/>
              <a:gd name="connsiteX113" fmla="*/ 8661 w 8663"/>
              <a:gd name="connsiteY113" fmla="*/ 255 h 4063"/>
              <a:gd name="connsiteX114" fmla="*/ 8581 w 8663"/>
              <a:gd name="connsiteY114" fmla="*/ 255 h 4063"/>
              <a:gd name="connsiteX115" fmla="*/ 8581 w 8663"/>
              <a:gd name="connsiteY115" fmla="*/ 182 h 4063"/>
              <a:gd name="connsiteX116" fmla="*/ 8663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8102 w 8663"/>
              <a:gd name="connsiteY122" fmla="*/ 78 h 4063"/>
              <a:gd name="connsiteX123" fmla="*/ 8102 w 8663"/>
              <a:gd name="connsiteY123" fmla="*/ 37 h 4063"/>
              <a:gd name="connsiteX124" fmla="*/ 8143 w 8663"/>
              <a:gd name="connsiteY124" fmla="*/ 37 h 4063"/>
              <a:gd name="connsiteX125" fmla="*/ 8143 w 8663"/>
              <a:gd name="connsiteY125" fmla="*/ 78 h 4063"/>
              <a:gd name="connsiteX126" fmla="*/ 8102 w 8663"/>
              <a:gd name="connsiteY126" fmla="*/ 78 h 4063"/>
              <a:gd name="connsiteX127" fmla="*/ 8584 w 8663"/>
              <a:gd name="connsiteY127" fmla="*/ 3528 h 4063"/>
              <a:gd name="connsiteX128" fmla="*/ 8584 w 8663"/>
              <a:gd name="connsiteY128" fmla="*/ 3489 h 4063"/>
              <a:gd name="connsiteX129" fmla="*/ 8625 w 8663"/>
              <a:gd name="connsiteY129" fmla="*/ 3489 h 4063"/>
              <a:gd name="connsiteX130" fmla="*/ 8625 w 8663"/>
              <a:gd name="connsiteY130" fmla="*/ 3528 h 4063"/>
              <a:gd name="connsiteX131" fmla="*/ 8584 w 8663"/>
              <a:gd name="connsiteY131" fmla="*/ 3528 h 4063"/>
              <a:gd name="connsiteX132" fmla="*/ 8502 w 8663"/>
              <a:gd name="connsiteY132" fmla="*/ 4042 h 4063"/>
              <a:gd name="connsiteX133" fmla="*/ 8502 w 8663"/>
              <a:gd name="connsiteY133" fmla="*/ 3981 h 4063"/>
              <a:gd name="connsiteX134" fmla="*/ 8581 w 8663"/>
              <a:gd name="connsiteY134" fmla="*/ 3981 h 4063"/>
              <a:gd name="connsiteX135" fmla="*/ 8581 w 8663"/>
              <a:gd name="connsiteY135" fmla="*/ 3904 h 4063"/>
              <a:gd name="connsiteX136" fmla="*/ 8640 w 8663"/>
              <a:gd name="connsiteY136" fmla="*/ 3904 h 4063"/>
              <a:gd name="connsiteX137" fmla="*/ 8640 w 8663"/>
              <a:gd name="connsiteY137" fmla="*/ 4042 h 4063"/>
              <a:gd name="connsiteX138" fmla="*/ 8502 w 8663"/>
              <a:gd name="connsiteY138" fmla="*/ 4042 h 4063"/>
              <a:gd name="connsiteX139" fmla="*/ 8502 w 8663"/>
              <a:gd name="connsiteY139" fmla="*/ 3962 h 4063"/>
              <a:gd name="connsiteX140" fmla="*/ 3805 w 8663"/>
              <a:gd name="connsiteY140" fmla="*/ 3904 h 4063"/>
              <a:gd name="connsiteX141" fmla="*/ 3865 w 8663"/>
              <a:gd name="connsiteY141" fmla="*/ 3904 h 4063"/>
              <a:gd name="connsiteX142" fmla="*/ 3865 w 8663"/>
              <a:gd name="connsiteY142" fmla="*/ 3962 h 4063"/>
              <a:gd name="connsiteX143" fmla="*/ 3805 w 8663"/>
              <a:gd name="connsiteY143" fmla="*/ 3962 h 4063"/>
              <a:gd name="connsiteX144" fmla="*/ 3800 w 8663"/>
              <a:gd name="connsiteY144" fmla="*/ 3787 h 4063"/>
              <a:gd name="connsiteX145" fmla="*/ 3800 w 8663"/>
              <a:gd name="connsiteY145" fmla="*/ 3724 h 4063"/>
              <a:gd name="connsiteX146" fmla="*/ 3865 w 8663"/>
              <a:gd name="connsiteY146" fmla="*/ 3724 h 4063"/>
              <a:gd name="connsiteX147" fmla="*/ 3865 w 8663"/>
              <a:gd name="connsiteY147" fmla="*/ 3787 h 4063"/>
              <a:gd name="connsiteX148" fmla="*/ 3800 w 8663"/>
              <a:gd name="connsiteY148" fmla="*/ 3787 h 4063"/>
              <a:gd name="connsiteX149" fmla="*/ 3865 w 8663"/>
              <a:gd name="connsiteY149" fmla="*/ 3809 h 4063"/>
              <a:gd name="connsiteX150" fmla="*/ 3865 w 8663"/>
              <a:gd name="connsiteY150" fmla="*/ 3880 h 4063"/>
              <a:gd name="connsiteX151" fmla="*/ 3800 w 8663"/>
              <a:gd name="connsiteY151" fmla="*/ 3880 h 4063"/>
              <a:gd name="connsiteX152" fmla="*/ 3800 w 8663"/>
              <a:gd name="connsiteY152" fmla="*/ 3809 h 4063"/>
              <a:gd name="connsiteX153" fmla="*/ 3865 w 8663"/>
              <a:gd name="connsiteY153" fmla="*/ 3809 h 4063"/>
              <a:gd name="connsiteX154" fmla="*/ 3783 w 8663"/>
              <a:gd name="connsiteY154" fmla="*/ 3899 h 4063"/>
              <a:gd name="connsiteX155" fmla="*/ 3783 w 8663"/>
              <a:gd name="connsiteY155" fmla="*/ 3962 h 4063"/>
              <a:gd name="connsiteX156" fmla="*/ 3727 w 8663"/>
              <a:gd name="connsiteY156" fmla="*/ 3962 h 4063"/>
              <a:gd name="connsiteX157" fmla="*/ 3727 w 8663"/>
              <a:gd name="connsiteY157" fmla="*/ 3899 h 4063"/>
              <a:gd name="connsiteX158" fmla="*/ 3783 w 8663"/>
              <a:gd name="connsiteY158" fmla="*/ 3899 h 4063"/>
              <a:gd name="connsiteX159" fmla="*/ 3783 w 8663"/>
              <a:gd name="connsiteY159" fmla="*/ 3809 h 4063"/>
              <a:gd name="connsiteX160" fmla="*/ 3783 w 8663"/>
              <a:gd name="connsiteY160" fmla="*/ 3880 h 4063"/>
              <a:gd name="connsiteX161" fmla="*/ 3727 w 8663"/>
              <a:gd name="connsiteY161" fmla="*/ 3880 h 4063"/>
              <a:gd name="connsiteX162" fmla="*/ 3727 w 8663"/>
              <a:gd name="connsiteY162" fmla="*/ 3809 h 4063"/>
              <a:gd name="connsiteX163" fmla="*/ 3783 w 8663"/>
              <a:gd name="connsiteY163" fmla="*/ 3809 h 4063"/>
              <a:gd name="connsiteX164" fmla="*/ 3405 w 8663"/>
              <a:gd name="connsiteY164" fmla="*/ 4027 h 4063"/>
              <a:gd name="connsiteX165" fmla="*/ 3405 w 8663"/>
              <a:gd name="connsiteY165" fmla="*/ 3986 h 4063"/>
              <a:gd name="connsiteX166" fmla="*/ 3446 w 8663"/>
              <a:gd name="connsiteY166" fmla="*/ 3986 h 4063"/>
              <a:gd name="connsiteX167" fmla="*/ 3446 w 8663"/>
              <a:gd name="connsiteY167" fmla="*/ 4027 h 4063"/>
              <a:gd name="connsiteX168" fmla="*/ 3405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3727 w 8663"/>
              <a:gd name="connsiteY243" fmla="*/ 164 h 4063"/>
              <a:gd name="connsiteX244" fmla="*/ 3727 w 8663"/>
              <a:gd name="connsiteY244" fmla="*/ 102 h 4063"/>
              <a:gd name="connsiteX245" fmla="*/ 3783 w 8663"/>
              <a:gd name="connsiteY245" fmla="*/ 102 h 4063"/>
              <a:gd name="connsiteX246" fmla="*/ 3783 w 8663"/>
              <a:gd name="connsiteY246" fmla="*/ 164 h 4063"/>
              <a:gd name="connsiteX247" fmla="*/ 3727 w 8663"/>
              <a:gd name="connsiteY247" fmla="*/ 164 h 4063"/>
              <a:gd name="connsiteX248" fmla="*/ 3727 w 8663"/>
              <a:gd name="connsiteY248" fmla="*/ 255 h 4063"/>
              <a:gd name="connsiteX249" fmla="*/ 3727 w 8663"/>
              <a:gd name="connsiteY249" fmla="*/ 184 h 4063"/>
              <a:gd name="connsiteX250" fmla="*/ 3783 w 8663"/>
              <a:gd name="connsiteY250" fmla="*/ 184 h 4063"/>
              <a:gd name="connsiteX251" fmla="*/ 3783 w 8663"/>
              <a:gd name="connsiteY251" fmla="*/ 255 h 4063"/>
              <a:gd name="connsiteX252" fmla="*/ 3727 w 8663"/>
              <a:gd name="connsiteY252" fmla="*/ 255 h 4063"/>
              <a:gd name="connsiteX253" fmla="*/ 3865 w 8663"/>
              <a:gd name="connsiteY253" fmla="*/ 596 h 4063"/>
              <a:gd name="connsiteX254" fmla="*/ 3865 w 8663"/>
              <a:gd name="connsiteY254" fmla="*/ 674 h 4063"/>
              <a:gd name="connsiteX255" fmla="*/ 3925 w 8663"/>
              <a:gd name="connsiteY255" fmla="*/ 674 h 4063"/>
              <a:gd name="connsiteX256" fmla="*/ 3925 w 8663"/>
              <a:gd name="connsiteY256" fmla="*/ 3390 h 4063"/>
              <a:gd name="connsiteX257" fmla="*/ 3865 w 8663"/>
              <a:gd name="connsiteY257" fmla="*/ 3390 h 4063"/>
              <a:gd name="connsiteX258" fmla="*/ 3865 w 8663"/>
              <a:gd name="connsiteY258" fmla="*/ 3468 h 4063"/>
              <a:gd name="connsiteX259" fmla="*/ 3813 w 8663"/>
              <a:gd name="connsiteY259" fmla="*/ 3468 h 4063"/>
              <a:gd name="connsiteX260" fmla="*/ 3813 w 8663"/>
              <a:gd name="connsiteY260" fmla="*/ 3619 h 4063"/>
              <a:gd name="connsiteX261" fmla="*/ 3941 w 8663"/>
              <a:gd name="connsiteY261" fmla="*/ 3619 h 4063"/>
              <a:gd name="connsiteX262" fmla="*/ 3941 w 8663"/>
              <a:gd name="connsiteY262" fmla="*/ 3787 h 4063"/>
              <a:gd name="connsiteX263" fmla="*/ 3884 w 8663"/>
              <a:gd name="connsiteY263" fmla="*/ 3787 h 4063"/>
              <a:gd name="connsiteX264" fmla="*/ 3884 w 8663"/>
              <a:gd name="connsiteY264" fmla="*/ 3705 h 4063"/>
              <a:gd name="connsiteX265" fmla="*/ 3783 w 8663"/>
              <a:gd name="connsiteY265" fmla="*/ 3705 h 4063"/>
              <a:gd name="connsiteX266" fmla="*/ 3783 w 8663"/>
              <a:gd name="connsiteY266" fmla="*/ 3787 h 4063"/>
              <a:gd name="connsiteX267" fmla="*/ 3705 w 8663"/>
              <a:gd name="connsiteY267" fmla="*/ 3787 h 4063"/>
              <a:gd name="connsiteX268" fmla="*/ 3705 w 8663"/>
              <a:gd name="connsiteY268" fmla="*/ 3880 h 4063"/>
              <a:gd name="connsiteX269" fmla="*/ 3613 w 8663"/>
              <a:gd name="connsiteY269" fmla="*/ 3880 h 4063"/>
              <a:gd name="connsiteX270" fmla="*/ 3613 w 8663"/>
              <a:gd name="connsiteY270" fmla="*/ 3981 h 4063"/>
              <a:gd name="connsiteX271" fmla="*/ 3705 w 8663"/>
              <a:gd name="connsiteY271" fmla="*/ 3981 h 4063"/>
              <a:gd name="connsiteX272" fmla="*/ 3705 w 8663"/>
              <a:gd name="connsiteY272" fmla="*/ 4040 h 4063"/>
              <a:gd name="connsiteX273" fmla="*/ 3537 w 8663"/>
              <a:gd name="connsiteY273" fmla="*/ 4040 h 4063"/>
              <a:gd name="connsiteX274" fmla="*/ 3537 w 8663"/>
              <a:gd name="connsiteY274" fmla="*/ 3912 h 4063"/>
              <a:gd name="connsiteX275" fmla="*/ 3384 w 8663"/>
              <a:gd name="connsiteY275" fmla="*/ 3912 h 4063"/>
              <a:gd name="connsiteX276" fmla="*/ 3384 w 8663"/>
              <a:gd name="connsiteY276" fmla="*/ 3964 h 4063"/>
              <a:gd name="connsiteX277" fmla="*/ 3308 w 8663"/>
              <a:gd name="connsiteY277" fmla="*/ 3964 h 4063"/>
              <a:gd name="connsiteX278" fmla="*/ 3308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3308 w 8663"/>
              <a:gd name="connsiteY325" fmla="*/ 39 h 4063"/>
              <a:gd name="connsiteX326" fmla="*/ 3308 w 8663"/>
              <a:gd name="connsiteY326" fmla="*/ 100 h 4063"/>
              <a:gd name="connsiteX327" fmla="*/ 3384 w 8663"/>
              <a:gd name="connsiteY327" fmla="*/ 100 h 4063"/>
              <a:gd name="connsiteX328" fmla="*/ 3384 w 8663"/>
              <a:gd name="connsiteY328" fmla="*/ 151 h 4063"/>
              <a:gd name="connsiteX329" fmla="*/ 3537 w 8663"/>
              <a:gd name="connsiteY329" fmla="*/ 151 h 4063"/>
              <a:gd name="connsiteX330" fmla="*/ 3537 w 8663"/>
              <a:gd name="connsiteY330" fmla="*/ 24 h 4063"/>
              <a:gd name="connsiteX331" fmla="*/ 3705 w 8663"/>
              <a:gd name="connsiteY331" fmla="*/ 24 h 4063"/>
              <a:gd name="connsiteX332" fmla="*/ 3705 w 8663"/>
              <a:gd name="connsiteY332" fmla="*/ 82 h 4063"/>
              <a:gd name="connsiteX333" fmla="*/ 3613 w 8663"/>
              <a:gd name="connsiteY333" fmla="*/ 82 h 4063"/>
              <a:gd name="connsiteX334" fmla="*/ 3613 w 8663"/>
              <a:gd name="connsiteY334" fmla="*/ 184 h 4063"/>
              <a:gd name="connsiteX335" fmla="*/ 3705 w 8663"/>
              <a:gd name="connsiteY335" fmla="*/ 184 h 4063"/>
              <a:gd name="connsiteX336" fmla="*/ 3705 w 8663"/>
              <a:gd name="connsiteY336" fmla="*/ 277 h 4063"/>
              <a:gd name="connsiteX337" fmla="*/ 3783 w 8663"/>
              <a:gd name="connsiteY337" fmla="*/ 277 h 4063"/>
              <a:gd name="connsiteX338" fmla="*/ 3783 w 8663"/>
              <a:gd name="connsiteY338" fmla="*/ 359 h 4063"/>
              <a:gd name="connsiteX339" fmla="*/ 3884 w 8663"/>
              <a:gd name="connsiteY339" fmla="*/ 359 h 4063"/>
              <a:gd name="connsiteX340" fmla="*/ 3884 w 8663"/>
              <a:gd name="connsiteY340" fmla="*/ 277 h 4063"/>
              <a:gd name="connsiteX341" fmla="*/ 3941 w 8663"/>
              <a:gd name="connsiteY341" fmla="*/ 277 h 4063"/>
              <a:gd name="connsiteX342" fmla="*/ 3941 w 8663"/>
              <a:gd name="connsiteY342" fmla="*/ 445 h 4063"/>
              <a:gd name="connsiteX343" fmla="*/ 3813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8646 w 8663"/>
              <a:gd name="connsiteY98" fmla="*/ 3550 h 4063"/>
              <a:gd name="connsiteX99" fmla="*/ 8646 w 8663"/>
              <a:gd name="connsiteY99" fmla="*/ 3468 h 4063"/>
              <a:gd name="connsiteX100" fmla="*/ 8584 w 8663"/>
              <a:gd name="connsiteY100" fmla="*/ 3468 h 4063"/>
              <a:gd name="connsiteX101" fmla="*/ 8584 w 8663"/>
              <a:gd name="connsiteY101" fmla="*/ 3411 h 4063"/>
              <a:gd name="connsiteX102" fmla="*/ 8644 w 8663"/>
              <a:gd name="connsiteY102" fmla="*/ 3411 h 4063"/>
              <a:gd name="connsiteX103" fmla="*/ 8644 w 8663"/>
              <a:gd name="connsiteY103" fmla="*/ 652 h 4063"/>
              <a:gd name="connsiteX104" fmla="*/ 8584 w 8663"/>
              <a:gd name="connsiteY104" fmla="*/ 652 h 4063"/>
              <a:gd name="connsiteX105" fmla="*/ 8584 w 8663"/>
              <a:gd name="connsiteY105" fmla="*/ 596 h 4063"/>
              <a:gd name="connsiteX106" fmla="*/ 8646 w 8663"/>
              <a:gd name="connsiteY106" fmla="*/ 596 h 4063"/>
              <a:gd name="connsiteX107" fmla="*/ 8646 w 8663"/>
              <a:gd name="connsiteY107" fmla="*/ 514 h 4063"/>
              <a:gd name="connsiteX108" fmla="*/ 8562 w 8663"/>
              <a:gd name="connsiteY108" fmla="*/ 514 h 4063"/>
              <a:gd name="connsiteX109" fmla="*/ 8562 w 8663"/>
              <a:gd name="connsiteY109" fmla="*/ 575 h 4063"/>
              <a:gd name="connsiteX110" fmla="*/ 8532 w 8663"/>
              <a:gd name="connsiteY110" fmla="*/ 575 h 4063"/>
              <a:gd name="connsiteX111" fmla="*/ 8532 w 8663"/>
              <a:gd name="connsiteY111" fmla="*/ 467 h 4063"/>
              <a:gd name="connsiteX112" fmla="*/ 8661 w 8663"/>
              <a:gd name="connsiteY112" fmla="*/ 467 h 4063"/>
              <a:gd name="connsiteX113" fmla="*/ 8661 w 8663"/>
              <a:gd name="connsiteY113" fmla="*/ 255 h 4063"/>
              <a:gd name="connsiteX114" fmla="*/ 8581 w 8663"/>
              <a:gd name="connsiteY114" fmla="*/ 255 h 4063"/>
              <a:gd name="connsiteX115" fmla="*/ 8581 w 8663"/>
              <a:gd name="connsiteY115" fmla="*/ 182 h 4063"/>
              <a:gd name="connsiteX116" fmla="*/ 8663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8102 w 8663"/>
              <a:gd name="connsiteY122" fmla="*/ 78 h 4063"/>
              <a:gd name="connsiteX123" fmla="*/ 8102 w 8663"/>
              <a:gd name="connsiteY123" fmla="*/ 37 h 4063"/>
              <a:gd name="connsiteX124" fmla="*/ 8143 w 8663"/>
              <a:gd name="connsiteY124" fmla="*/ 37 h 4063"/>
              <a:gd name="connsiteX125" fmla="*/ 8143 w 8663"/>
              <a:gd name="connsiteY125" fmla="*/ 78 h 4063"/>
              <a:gd name="connsiteX126" fmla="*/ 8102 w 8663"/>
              <a:gd name="connsiteY126" fmla="*/ 78 h 4063"/>
              <a:gd name="connsiteX127" fmla="*/ 8584 w 8663"/>
              <a:gd name="connsiteY127" fmla="*/ 3528 h 4063"/>
              <a:gd name="connsiteX128" fmla="*/ 8584 w 8663"/>
              <a:gd name="connsiteY128" fmla="*/ 3489 h 4063"/>
              <a:gd name="connsiteX129" fmla="*/ 8625 w 8663"/>
              <a:gd name="connsiteY129" fmla="*/ 3489 h 4063"/>
              <a:gd name="connsiteX130" fmla="*/ 8625 w 8663"/>
              <a:gd name="connsiteY130" fmla="*/ 3528 h 4063"/>
              <a:gd name="connsiteX131" fmla="*/ 8584 w 8663"/>
              <a:gd name="connsiteY131" fmla="*/ 3528 h 4063"/>
              <a:gd name="connsiteX132" fmla="*/ 8502 w 8663"/>
              <a:gd name="connsiteY132" fmla="*/ 4042 h 4063"/>
              <a:gd name="connsiteX133" fmla="*/ 8502 w 8663"/>
              <a:gd name="connsiteY133" fmla="*/ 3981 h 4063"/>
              <a:gd name="connsiteX134" fmla="*/ 8581 w 8663"/>
              <a:gd name="connsiteY134" fmla="*/ 3981 h 4063"/>
              <a:gd name="connsiteX135" fmla="*/ 8581 w 8663"/>
              <a:gd name="connsiteY135" fmla="*/ 3904 h 4063"/>
              <a:gd name="connsiteX136" fmla="*/ 8640 w 8663"/>
              <a:gd name="connsiteY136" fmla="*/ 3904 h 4063"/>
              <a:gd name="connsiteX137" fmla="*/ 8640 w 8663"/>
              <a:gd name="connsiteY137" fmla="*/ 4042 h 4063"/>
              <a:gd name="connsiteX138" fmla="*/ 8502 w 8663"/>
              <a:gd name="connsiteY138" fmla="*/ 4042 h 4063"/>
              <a:gd name="connsiteX139" fmla="*/ 8502 w 8663"/>
              <a:gd name="connsiteY139" fmla="*/ 3962 h 4063"/>
              <a:gd name="connsiteX140" fmla="*/ 8502 w 8663"/>
              <a:gd name="connsiteY140" fmla="*/ 3904 h 4063"/>
              <a:gd name="connsiteX141" fmla="*/ 3865 w 8663"/>
              <a:gd name="connsiteY141" fmla="*/ 3904 h 4063"/>
              <a:gd name="connsiteX142" fmla="*/ 3865 w 8663"/>
              <a:gd name="connsiteY142" fmla="*/ 3962 h 4063"/>
              <a:gd name="connsiteX143" fmla="*/ 3805 w 8663"/>
              <a:gd name="connsiteY143" fmla="*/ 3962 h 4063"/>
              <a:gd name="connsiteX144" fmla="*/ 3800 w 8663"/>
              <a:gd name="connsiteY144" fmla="*/ 3787 h 4063"/>
              <a:gd name="connsiteX145" fmla="*/ 3800 w 8663"/>
              <a:gd name="connsiteY145" fmla="*/ 3724 h 4063"/>
              <a:gd name="connsiteX146" fmla="*/ 3865 w 8663"/>
              <a:gd name="connsiteY146" fmla="*/ 3724 h 4063"/>
              <a:gd name="connsiteX147" fmla="*/ 3865 w 8663"/>
              <a:gd name="connsiteY147" fmla="*/ 3787 h 4063"/>
              <a:gd name="connsiteX148" fmla="*/ 3800 w 8663"/>
              <a:gd name="connsiteY148" fmla="*/ 3787 h 4063"/>
              <a:gd name="connsiteX149" fmla="*/ 3865 w 8663"/>
              <a:gd name="connsiteY149" fmla="*/ 3809 h 4063"/>
              <a:gd name="connsiteX150" fmla="*/ 3865 w 8663"/>
              <a:gd name="connsiteY150" fmla="*/ 3880 h 4063"/>
              <a:gd name="connsiteX151" fmla="*/ 3800 w 8663"/>
              <a:gd name="connsiteY151" fmla="*/ 3880 h 4063"/>
              <a:gd name="connsiteX152" fmla="*/ 3800 w 8663"/>
              <a:gd name="connsiteY152" fmla="*/ 3809 h 4063"/>
              <a:gd name="connsiteX153" fmla="*/ 3865 w 8663"/>
              <a:gd name="connsiteY153" fmla="*/ 3809 h 4063"/>
              <a:gd name="connsiteX154" fmla="*/ 3783 w 8663"/>
              <a:gd name="connsiteY154" fmla="*/ 3899 h 4063"/>
              <a:gd name="connsiteX155" fmla="*/ 3783 w 8663"/>
              <a:gd name="connsiteY155" fmla="*/ 3962 h 4063"/>
              <a:gd name="connsiteX156" fmla="*/ 3727 w 8663"/>
              <a:gd name="connsiteY156" fmla="*/ 3962 h 4063"/>
              <a:gd name="connsiteX157" fmla="*/ 3727 w 8663"/>
              <a:gd name="connsiteY157" fmla="*/ 3899 h 4063"/>
              <a:gd name="connsiteX158" fmla="*/ 3783 w 8663"/>
              <a:gd name="connsiteY158" fmla="*/ 3899 h 4063"/>
              <a:gd name="connsiteX159" fmla="*/ 3783 w 8663"/>
              <a:gd name="connsiteY159" fmla="*/ 3809 h 4063"/>
              <a:gd name="connsiteX160" fmla="*/ 3783 w 8663"/>
              <a:gd name="connsiteY160" fmla="*/ 3880 h 4063"/>
              <a:gd name="connsiteX161" fmla="*/ 3727 w 8663"/>
              <a:gd name="connsiteY161" fmla="*/ 3880 h 4063"/>
              <a:gd name="connsiteX162" fmla="*/ 3727 w 8663"/>
              <a:gd name="connsiteY162" fmla="*/ 3809 h 4063"/>
              <a:gd name="connsiteX163" fmla="*/ 3783 w 8663"/>
              <a:gd name="connsiteY163" fmla="*/ 3809 h 4063"/>
              <a:gd name="connsiteX164" fmla="*/ 3405 w 8663"/>
              <a:gd name="connsiteY164" fmla="*/ 4027 h 4063"/>
              <a:gd name="connsiteX165" fmla="*/ 3405 w 8663"/>
              <a:gd name="connsiteY165" fmla="*/ 3986 h 4063"/>
              <a:gd name="connsiteX166" fmla="*/ 3446 w 8663"/>
              <a:gd name="connsiteY166" fmla="*/ 3986 h 4063"/>
              <a:gd name="connsiteX167" fmla="*/ 3446 w 8663"/>
              <a:gd name="connsiteY167" fmla="*/ 4027 h 4063"/>
              <a:gd name="connsiteX168" fmla="*/ 3405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3727 w 8663"/>
              <a:gd name="connsiteY243" fmla="*/ 164 h 4063"/>
              <a:gd name="connsiteX244" fmla="*/ 3727 w 8663"/>
              <a:gd name="connsiteY244" fmla="*/ 102 h 4063"/>
              <a:gd name="connsiteX245" fmla="*/ 3783 w 8663"/>
              <a:gd name="connsiteY245" fmla="*/ 102 h 4063"/>
              <a:gd name="connsiteX246" fmla="*/ 3783 w 8663"/>
              <a:gd name="connsiteY246" fmla="*/ 164 h 4063"/>
              <a:gd name="connsiteX247" fmla="*/ 3727 w 8663"/>
              <a:gd name="connsiteY247" fmla="*/ 164 h 4063"/>
              <a:gd name="connsiteX248" fmla="*/ 3727 w 8663"/>
              <a:gd name="connsiteY248" fmla="*/ 255 h 4063"/>
              <a:gd name="connsiteX249" fmla="*/ 3727 w 8663"/>
              <a:gd name="connsiteY249" fmla="*/ 184 h 4063"/>
              <a:gd name="connsiteX250" fmla="*/ 3783 w 8663"/>
              <a:gd name="connsiteY250" fmla="*/ 184 h 4063"/>
              <a:gd name="connsiteX251" fmla="*/ 3783 w 8663"/>
              <a:gd name="connsiteY251" fmla="*/ 255 h 4063"/>
              <a:gd name="connsiteX252" fmla="*/ 3727 w 8663"/>
              <a:gd name="connsiteY252" fmla="*/ 255 h 4063"/>
              <a:gd name="connsiteX253" fmla="*/ 3865 w 8663"/>
              <a:gd name="connsiteY253" fmla="*/ 596 h 4063"/>
              <a:gd name="connsiteX254" fmla="*/ 3865 w 8663"/>
              <a:gd name="connsiteY254" fmla="*/ 674 h 4063"/>
              <a:gd name="connsiteX255" fmla="*/ 3925 w 8663"/>
              <a:gd name="connsiteY255" fmla="*/ 674 h 4063"/>
              <a:gd name="connsiteX256" fmla="*/ 3925 w 8663"/>
              <a:gd name="connsiteY256" fmla="*/ 3390 h 4063"/>
              <a:gd name="connsiteX257" fmla="*/ 3865 w 8663"/>
              <a:gd name="connsiteY257" fmla="*/ 3390 h 4063"/>
              <a:gd name="connsiteX258" fmla="*/ 3865 w 8663"/>
              <a:gd name="connsiteY258" fmla="*/ 3468 h 4063"/>
              <a:gd name="connsiteX259" fmla="*/ 3813 w 8663"/>
              <a:gd name="connsiteY259" fmla="*/ 3468 h 4063"/>
              <a:gd name="connsiteX260" fmla="*/ 3813 w 8663"/>
              <a:gd name="connsiteY260" fmla="*/ 3619 h 4063"/>
              <a:gd name="connsiteX261" fmla="*/ 3941 w 8663"/>
              <a:gd name="connsiteY261" fmla="*/ 3619 h 4063"/>
              <a:gd name="connsiteX262" fmla="*/ 3941 w 8663"/>
              <a:gd name="connsiteY262" fmla="*/ 3787 h 4063"/>
              <a:gd name="connsiteX263" fmla="*/ 3884 w 8663"/>
              <a:gd name="connsiteY263" fmla="*/ 3787 h 4063"/>
              <a:gd name="connsiteX264" fmla="*/ 3884 w 8663"/>
              <a:gd name="connsiteY264" fmla="*/ 3705 h 4063"/>
              <a:gd name="connsiteX265" fmla="*/ 3783 w 8663"/>
              <a:gd name="connsiteY265" fmla="*/ 3705 h 4063"/>
              <a:gd name="connsiteX266" fmla="*/ 3783 w 8663"/>
              <a:gd name="connsiteY266" fmla="*/ 3787 h 4063"/>
              <a:gd name="connsiteX267" fmla="*/ 3705 w 8663"/>
              <a:gd name="connsiteY267" fmla="*/ 3787 h 4063"/>
              <a:gd name="connsiteX268" fmla="*/ 3705 w 8663"/>
              <a:gd name="connsiteY268" fmla="*/ 3880 h 4063"/>
              <a:gd name="connsiteX269" fmla="*/ 3613 w 8663"/>
              <a:gd name="connsiteY269" fmla="*/ 3880 h 4063"/>
              <a:gd name="connsiteX270" fmla="*/ 3613 w 8663"/>
              <a:gd name="connsiteY270" fmla="*/ 3981 h 4063"/>
              <a:gd name="connsiteX271" fmla="*/ 3705 w 8663"/>
              <a:gd name="connsiteY271" fmla="*/ 3981 h 4063"/>
              <a:gd name="connsiteX272" fmla="*/ 3705 w 8663"/>
              <a:gd name="connsiteY272" fmla="*/ 4040 h 4063"/>
              <a:gd name="connsiteX273" fmla="*/ 3537 w 8663"/>
              <a:gd name="connsiteY273" fmla="*/ 4040 h 4063"/>
              <a:gd name="connsiteX274" fmla="*/ 3537 w 8663"/>
              <a:gd name="connsiteY274" fmla="*/ 3912 h 4063"/>
              <a:gd name="connsiteX275" fmla="*/ 3384 w 8663"/>
              <a:gd name="connsiteY275" fmla="*/ 3912 h 4063"/>
              <a:gd name="connsiteX276" fmla="*/ 3384 w 8663"/>
              <a:gd name="connsiteY276" fmla="*/ 3964 h 4063"/>
              <a:gd name="connsiteX277" fmla="*/ 3308 w 8663"/>
              <a:gd name="connsiteY277" fmla="*/ 3964 h 4063"/>
              <a:gd name="connsiteX278" fmla="*/ 3308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3308 w 8663"/>
              <a:gd name="connsiteY325" fmla="*/ 39 h 4063"/>
              <a:gd name="connsiteX326" fmla="*/ 3308 w 8663"/>
              <a:gd name="connsiteY326" fmla="*/ 100 h 4063"/>
              <a:gd name="connsiteX327" fmla="*/ 3384 w 8663"/>
              <a:gd name="connsiteY327" fmla="*/ 100 h 4063"/>
              <a:gd name="connsiteX328" fmla="*/ 3384 w 8663"/>
              <a:gd name="connsiteY328" fmla="*/ 151 h 4063"/>
              <a:gd name="connsiteX329" fmla="*/ 3537 w 8663"/>
              <a:gd name="connsiteY329" fmla="*/ 151 h 4063"/>
              <a:gd name="connsiteX330" fmla="*/ 3537 w 8663"/>
              <a:gd name="connsiteY330" fmla="*/ 24 h 4063"/>
              <a:gd name="connsiteX331" fmla="*/ 3705 w 8663"/>
              <a:gd name="connsiteY331" fmla="*/ 24 h 4063"/>
              <a:gd name="connsiteX332" fmla="*/ 3705 w 8663"/>
              <a:gd name="connsiteY332" fmla="*/ 82 h 4063"/>
              <a:gd name="connsiteX333" fmla="*/ 3613 w 8663"/>
              <a:gd name="connsiteY333" fmla="*/ 82 h 4063"/>
              <a:gd name="connsiteX334" fmla="*/ 3613 w 8663"/>
              <a:gd name="connsiteY334" fmla="*/ 184 h 4063"/>
              <a:gd name="connsiteX335" fmla="*/ 3705 w 8663"/>
              <a:gd name="connsiteY335" fmla="*/ 184 h 4063"/>
              <a:gd name="connsiteX336" fmla="*/ 3705 w 8663"/>
              <a:gd name="connsiteY336" fmla="*/ 277 h 4063"/>
              <a:gd name="connsiteX337" fmla="*/ 3783 w 8663"/>
              <a:gd name="connsiteY337" fmla="*/ 277 h 4063"/>
              <a:gd name="connsiteX338" fmla="*/ 3783 w 8663"/>
              <a:gd name="connsiteY338" fmla="*/ 359 h 4063"/>
              <a:gd name="connsiteX339" fmla="*/ 3884 w 8663"/>
              <a:gd name="connsiteY339" fmla="*/ 359 h 4063"/>
              <a:gd name="connsiteX340" fmla="*/ 3884 w 8663"/>
              <a:gd name="connsiteY340" fmla="*/ 277 h 4063"/>
              <a:gd name="connsiteX341" fmla="*/ 3941 w 8663"/>
              <a:gd name="connsiteY341" fmla="*/ 277 h 4063"/>
              <a:gd name="connsiteX342" fmla="*/ 3941 w 8663"/>
              <a:gd name="connsiteY342" fmla="*/ 445 h 4063"/>
              <a:gd name="connsiteX343" fmla="*/ 3813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8646 w 8663"/>
              <a:gd name="connsiteY98" fmla="*/ 3550 h 4063"/>
              <a:gd name="connsiteX99" fmla="*/ 8646 w 8663"/>
              <a:gd name="connsiteY99" fmla="*/ 3468 h 4063"/>
              <a:gd name="connsiteX100" fmla="*/ 8584 w 8663"/>
              <a:gd name="connsiteY100" fmla="*/ 3468 h 4063"/>
              <a:gd name="connsiteX101" fmla="*/ 8584 w 8663"/>
              <a:gd name="connsiteY101" fmla="*/ 3411 h 4063"/>
              <a:gd name="connsiteX102" fmla="*/ 8644 w 8663"/>
              <a:gd name="connsiteY102" fmla="*/ 3411 h 4063"/>
              <a:gd name="connsiteX103" fmla="*/ 8644 w 8663"/>
              <a:gd name="connsiteY103" fmla="*/ 652 h 4063"/>
              <a:gd name="connsiteX104" fmla="*/ 8584 w 8663"/>
              <a:gd name="connsiteY104" fmla="*/ 652 h 4063"/>
              <a:gd name="connsiteX105" fmla="*/ 8584 w 8663"/>
              <a:gd name="connsiteY105" fmla="*/ 596 h 4063"/>
              <a:gd name="connsiteX106" fmla="*/ 8646 w 8663"/>
              <a:gd name="connsiteY106" fmla="*/ 596 h 4063"/>
              <a:gd name="connsiteX107" fmla="*/ 8646 w 8663"/>
              <a:gd name="connsiteY107" fmla="*/ 514 h 4063"/>
              <a:gd name="connsiteX108" fmla="*/ 8562 w 8663"/>
              <a:gd name="connsiteY108" fmla="*/ 514 h 4063"/>
              <a:gd name="connsiteX109" fmla="*/ 8562 w 8663"/>
              <a:gd name="connsiteY109" fmla="*/ 575 h 4063"/>
              <a:gd name="connsiteX110" fmla="*/ 8532 w 8663"/>
              <a:gd name="connsiteY110" fmla="*/ 575 h 4063"/>
              <a:gd name="connsiteX111" fmla="*/ 8532 w 8663"/>
              <a:gd name="connsiteY111" fmla="*/ 467 h 4063"/>
              <a:gd name="connsiteX112" fmla="*/ 8661 w 8663"/>
              <a:gd name="connsiteY112" fmla="*/ 467 h 4063"/>
              <a:gd name="connsiteX113" fmla="*/ 8661 w 8663"/>
              <a:gd name="connsiteY113" fmla="*/ 255 h 4063"/>
              <a:gd name="connsiteX114" fmla="*/ 8581 w 8663"/>
              <a:gd name="connsiteY114" fmla="*/ 255 h 4063"/>
              <a:gd name="connsiteX115" fmla="*/ 8581 w 8663"/>
              <a:gd name="connsiteY115" fmla="*/ 182 h 4063"/>
              <a:gd name="connsiteX116" fmla="*/ 8663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8102 w 8663"/>
              <a:gd name="connsiteY122" fmla="*/ 78 h 4063"/>
              <a:gd name="connsiteX123" fmla="*/ 8102 w 8663"/>
              <a:gd name="connsiteY123" fmla="*/ 37 h 4063"/>
              <a:gd name="connsiteX124" fmla="*/ 8143 w 8663"/>
              <a:gd name="connsiteY124" fmla="*/ 37 h 4063"/>
              <a:gd name="connsiteX125" fmla="*/ 8143 w 8663"/>
              <a:gd name="connsiteY125" fmla="*/ 78 h 4063"/>
              <a:gd name="connsiteX126" fmla="*/ 8102 w 8663"/>
              <a:gd name="connsiteY126" fmla="*/ 78 h 4063"/>
              <a:gd name="connsiteX127" fmla="*/ 8584 w 8663"/>
              <a:gd name="connsiteY127" fmla="*/ 3528 h 4063"/>
              <a:gd name="connsiteX128" fmla="*/ 8584 w 8663"/>
              <a:gd name="connsiteY128" fmla="*/ 3489 h 4063"/>
              <a:gd name="connsiteX129" fmla="*/ 8625 w 8663"/>
              <a:gd name="connsiteY129" fmla="*/ 3489 h 4063"/>
              <a:gd name="connsiteX130" fmla="*/ 8625 w 8663"/>
              <a:gd name="connsiteY130" fmla="*/ 3528 h 4063"/>
              <a:gd name="connsiteX131" fmla="*/ 8584 w 8663"/>
              <a:gd name="connsiteY131" fmla="*/ 3528 h 4063"/>
              <a:gd name="connsiteX132" fmla="*/ 8502 w 8663"/>
              <a:gd name="connsiteY132" fmla="*/ 4042 h 4063"/>
              <a:gd name="connsiteX133" fmla="*/ 8502 w 8663"/>
              <a:gd name="connsiteY133" fmla="*/ 3981 h 4063"/>
              <a:gd name="connsiteX134" fmla="*/ 8581 w 8663"/>
              <a:gd name="connsiteY134" fmla="*/ 3981 h 4063"/>
              <a:gd name="connsiteX135" fmla="*/ 8581 w 8663"/>
              <a:gd name="connsiteY135" fmla="*/ 3904 h 4063"/>
              <a:gd name="connsiteX136" fmla="*/ 8640 w 8663"/>
              <a:gd name="connsiteY136" fmla="*/ 3904 h 4063"/>
              <a:gd name="connsiteX137" fmla="*/ 8640 w 8663"/>
              <a:gd name="connsiteY137" fmla="*/ 4042 h 4063"/>
              <a:gd name="connsiteX138" fmla="*/ 8502 w 8663"/>
              <a:gd name="connsiteY138" fmla="*/ 4042 h 4063"/>
              <a:gd name="connsiteX139" fmla="*/ 8502 w 8663"/>
              <a:gd name="connsiteY139" fmla="*/ 3962 h 4063"/>
              <a:gd name="connsiteX140" fmla="*/ 8502 w 8663"/>
              <a:gd name="connsiteY140" fmla="*/ 3904 h 4063"/>
              <a:gd name="connsiteX141" fmla="*/ 8562 w 8663"/>
              <a:gd name="connsiteY141" fmla="*/ 3904 h 4063"/>
              <a:gd name="connsiteX142" fmla="*/ 3865 w 8663"/>
              <a:gd name="connsiteY142" fmla="*/ 3962 h 4063"/>
              <a:gd name="connsiteX143" fmla="*/ 3805 w 8663"/>
              <a:gd name="connsiteY143" fmla="*/ 3962 h 4063"/>
              <a:gd name="connsiteX144" fmla="*/ 3800 w 8663"/>
              <a:gd name="connsiteY144" fmla="*/ 3787 h 4063"/>
              <a:gd name="connsiteX145" fmla="*/ 3800 w 8663"/>
              <a:gd name="connsiteY145" fmla="*/ 3724 h 4063"/>
              <a:gd name="connsiteX146" fmla="*/ 3865 w 8663"/>
              <a:gd name="connsiteY146" fmla="*/ 3724 h 4063"/>
              <a:gd name="connsiteX147" fmla="*/ 3865 w 8663"/>
              <a:gd name="connsiteY147" fmla="*/ 3787 h 4063"/>
              <a:gd name="connsiteX148" fmla="*/ 3800 w 8663"/>
              <a:gd name="connsiteY148" fmla="*/ 3787 h 4063"/>
              <a:gd name="connsiteX149" fmla="*/ 3865 w 8663"/>
              <a:gd name="connsiteY149" fmla="*/ 3809 h 4063"/>
              <a:gd name="connsiteX150" fmla="*/ 3865 w 8663"/>
              <a:gd name="connsiteY150" fmla="*/ 3880 h 4063"/>
              <a:gd name="connsiteX151" fmla="*/ 3800 w 8663"/>
              <a:gd name="connsiteY151" fmla="*/ 3880 h 4063"/>
              <a:gd name="connsiteX152" fmla="*/ 3800 w 8663"/>
              <a:gd name="connsiteY152" fmla="*/ 3809 h 4063"/>
              <a:gd name="connsiteX153" fmla="*/ 3865 w 8663"/>
              <a:gd name="connsiteY153" fmla="*/ 3809 h 4063"/>
              <a:gd name="connsiteX154" fmla="*/ 3783 w 8663"/>
              <a:gd name="connsiteY154" fmla="*/ 3899 h 4063"/>
              <a:gd name="connsiteX155" fmla="*/ 3783 w 8663"/>
              <a:gd name="connsiteY155" fmla="*/ 3962 h 4063"/>
              <a:gd name="connsiteX156" fmla="*/ 3727 w 8663"/>
              <a:gd name="connsiteY156" fmla="*/ 3962 h 4063"/>
              <a:gd name="connsiteX157" fmla="*/ 3727 w 8663"/>
              <a:gd name="connsiteY157" fmla="*/ 3899 h 4063"/>
              <a:gd name="connsiteX158" fmla="*/ 3783 w 8663"/>
              <a:gd name="connsiteY158" fmla="*/ 3899 h 4063"/>
              <a:gd name="connsiteX159" fmla="*/ 3783 w 8663"/>
              <a:gd name="connsiteY159" fmla="*/ 3809 h 4063"/>
              <a:gd name="connsiteX160" fmla="*/ 3783 w 8663"/>
              <a:gd name="connsiteY160" fmla="*/ 3880 h 4063"/>
              <a:gd name="connsiteX161" fmla="*/ 3727 w 8663"/>
              <a:gd name="connsiteY161" fmla="*/ 3880 h 4063"/>
              <a:gd name="connsiteX162" fmla="*/ 3727 w 8663"/>
              <a:gd name="connsiteY162" fmla="*/ 3809 h 4063"/>
              <a:gd name="connsiteX163" fmla="*/ 3783 w 8663"/>
              <a:gd name="connsiteY163" fmla="*/ 3809 h 4063"/>
              <a:gd name="connsiteX164" fmla="*/ 3405 w 8663"/>
              <a:gd name="connsiteY164" fmla="*/ 4027 h 4063"/>
              <a:gd name="connsiteX165" fmla="*/ 3405 w 8663"/>
              <a:gd name="connsiteY165" fmla="*/ 3986 h 4063"/>
              <a:gd name="connsiteX166" fmla="*/ 3446 w 8663"/>
              <a:gd name="connsiteY166" fmla="*/ 3986 h 4063"/>
              <a:gd name="connsiteX167" fmla="*/ 3446 w 8663"/>
              <a:gd name="connsiteY167" fmla="*/ 4027 h 4063"/>
              <a:gd name="connsiteX168" fmla="*/ 3405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3727 w 8663"/>
              <a:gd name="connsiteY243" fmla="*/ 164 h 4063"/>
              <a:gd name="connsiteX244" fmla="*/ 3727 w 8663"/>
              <a:gd name="connsiteY244" fmla="*/ 102 h 4063"/>
              <a:gd name="connsiteX245" fmla="*/ 3783 w 8663"/>
              <a:gd name="connsiteY245" fmla="*/ 102 h 4063"/>
              <a:gd name="connsiteX246" fmla="*/ 3783 w 8663"/>
              <a:gd name="connsiteY246" fmla="*/ 164 h 4063"/>
              <a:gd name="connsiteX247" fmla="*/ 3727 w 8663"/>
              <a:gd name="connsiteY247" fmla="*/ 164 h 4063"/>
              <a:gd name="connsiteX248" fmla="*/ 3727 w 8663"/>
              <a:gd name="connsiteY248" fmla="*/ 255 h 4063"/>
              <a:gd name="connsiteX249" fmla="*/ 3727 w 8663"/>
              <a:gd name="connsiteY249" fmla="*/ 184 h 4063"/>
              <a:gd name="connsiteX250" fmla="*/ 3783 w 8663"/>
              <a:gd name="connsiteY250" fmla="*/ 184 h 4063"/>
              <a:gd name="connsiteX251" fmla="*/ 3783 w 8663"/>
              <a:gd name="connsiteY251" fmla="*/ 255 h 4063"/>
              <a:gd name="connsiteX252" fmla="*/ 3727 w 8663"/>
              <a:gd name="connsiteY252" fmla="*/ 255 h 4063"/>
              <a:gd name="connsiteX253" fmla="*/ 3865 w 8663"/>
              <a:gd name="connsiteY253" fmla="*/ 596 h 4063"/>
              <a:gd name="connsiteX254" fmla="*/ 3865 w 8663"/>
              <a:gd name="connsiteY254" fmla="*/ 674 h 4063"/>
              <a:gd name="connsiteX255" fmla="*/ 3925 w 8663"/>
              <a:gd name="connsiteY255" fmla="*/ 674 h 4063"/>
              <a:gd name="connsiteX256" fmla="*/ 3925 w 8663"/>
              <a:gd name="connsiteY256" fmla="*/ 3390 h 4063"/>
              <a:gd name="connsiteX257" fmla="*/ 3865 w 8663"/>
              <a:gd name="connsiteY257" fmla="*/ 3390 h 4063"/>
              <a:gd name="connsiteX258" fmla="*/ 3865 w 8663"/>
              <a:gd name="connsiteY258" fmla="*/ 3468 h 4063"/>
              <a:gd name="connsiteX259" fmla="*/ 3813 w 8663"/>
              <a:gd name="connsiteY259" fmla="*/ 3468 h 4063"/>
              <a:gd name="connsiteX260" fmla="*/ 3813 w 8663"/>
              <a:gd name="connsiteY260" fmla="*/ 3619 h 4063"/>
              <a:gd name="connsiteX261" fmla="*/ 3941 w 8663"/>
              <a:gd name="connsiteY261" fmla="*/ 3619 h 4063"/>
              <a:gd name="connsiteX262" fmla="*/ 3941 w 8663"/>
              <a:gd name="connsiteY262" fmla="*/ 3787 h 4063"/>
              <a:gd name="connsiteX263" fmla="*/ 3884 w 8663"/>
              <a:gd name="connsiteY263" fmla="*/ 3787 h 4063"/>
              <a:gd name="connsiteX264" fmla="*/ 3884 w 8663"/>
              <a:gd name="connsiteY264" fmla="*/ 3705 h 4063"/>
              <a:gd name="connsiteX265" fmla="*/ 3783 w 8663"/>
              <a:gd name="connsiteY265" fmla="*/ 3705 h 4063"/>
              <a:gd name="connsiteX266" fmla="*/ 3783 w 8663"/>
              <a:gd name="connsiteY266" fmla="*/ 3787 h 4063"/>
              <a:gd name="connsiteX267" fmla="*/ 3705 w 8663"/>
              <a:gd name="connsiteY267" fmla="*/ 3787 h 4063"/>
              <a:gd name="connsiteX268" fmla="*/ 3705 w 8663"/>
              <a:gd name="connsiteY268" fmla="*/ 3880 h 4063"/>
              <a:gd name="connsiteX269" fmla="*/ 3613 w 8663"/>
              <a:gd name="connsiteY269" fmla="*/ 3880 h 4063"/>
              <a:gd name="connsiteX270" fmla="*/ 3613 w 8663"/>
              <a:gd name="connsiteY270" fmla="*/ 3981 h 4063"/>
              <a:gd name="connsiteX271" fmla="*/ 3705 w 8663"/>
              <a:gd name="connsiteY271" fmla="*/ 3981 h 4063"/>
              <a:gd name="connsiteX272" fmla="*/ 3705 w 8663"/>
              <a:gd name="connsiteY272" fmla="*/ 4040 h 4063"/>
              <a:gd name="connsiteX273" fmla="*/ 3537 w 8663"/>
              <a:gd name="connsiteY273" fmla="*/ 4040 h 4063"/>
              <a:gd name="connsiteX274" fmla="*/ 3537 w 8663"/>
              <a:gd name="connsiteY274" fmla="*/ 3912 h 4063"/>
              <a:gd name="connsiteX275" fmla="*/ 3384 w 8663"/>
              <a:gd name="connsiteY275" fmla="*/ 3912 h 4063"/>
              <a:gd name="connsiteX276" fmla="*/ 3384 w 8663"/>
              <a:gd name="connsiteY276" fmla="*/ 3964 h 4063"/>
              <a:gd name="connsiteX277" fmla="*/ 3308 w 8663"/>
              <a:gd name="connsiteY277" fmla="*/ 3964 h 4063"/>
              <a:gd name="connsiteX278" fmla="*/ 3308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3308 w 8663"/>
              <a:gd name="connsiteY325" fmla="*/ 39 h 4063"/>
              <a:gd name="connsiteX326" fmla="*/ 3308 w 8663"/>
              <a:gd name="connsiteY326" fmla="*/ 100 h 4063"/>
              <a:gd name="connsiteX327" fmla="*/ 3384 w 8663"/>
              <a:gd name="connsiteY327" fmla="*/ 100 h 4063"/>
              <a:gd name="connsiteX328" fmla="*/ 3384 w 8663"/>
              <a:gd name="connsiteY328" fmla="*/ 151 h 4063"/>
              <a:gd name="connsiteX329" fmla="*/ 3537 w 8663"/>
              <a:gd name="connsiteY329" fmla="*/ 151 h 4063"/>
              <a:gd name="connsiteX330" fmla="*/ 3537 w 8663"/>
              <a:gd name="connsiteY330" fmla="*/ 24 h 4063"/>
              <a:gd name="connsiteX331" fmla="*/ 3705 w 8663"/>
              <a:gd name="connsiteY331" fmla="*/ 24 h 4063"/>
              <a:gd name="connsiteX332" fmla="*/ 3705 w 8663"/>
              <a:gd name="connsiteY332" fmla="*/ 82 h 4063"/>
              <a:gd name="connsiteX333" fmla="*/ 3613 w 8663"/>
              <a:gd name="connsiteY333" fmla="*/ 82 h 4063"/>
              <a:gd name="connsiteX334" fmla="*/ 3613 w 8663"/>
              <a:gd name="connsiteY334" fmla="*/ 184 h 4063"/>
              <a:gd name="connsiteX335" fmla="*/ 3705 w 8663"/>
              <a:gd name="connsiteY335" fmla="*/ 184 h 4063"/>
              <a:gd name="connsiteX336" fmla="*/ 3705 w 8663"/>
              <a:gd name="connsiteY336" fmla="*/ 277 h 4063"/>
              <a:gd name="connsiteX337" fmla="*/ 3783 w 8663"/>
              <a:gd name="connsiteY337" fmla="*/ 277 h 4063"/>
              <a:gd name="connsiteX338" fmla="*/ 3783 w 8663"/>
              <a:gd name="connsiteY338" fmla="*/ 359 h 4063"/>
              <a:gd name="connsiteX339" fmla="*/ 3884 w 8663"/>
              <a:gd name="connsiteY339" fmla="*/ 359 h 4063"/>
              <a:gd name="connsiteX340" fmla="*/ 3884 w 8663"/>
              <a:gd name="connsiteY340" fmla="*/ 277 h 4063"/>
              <a:gd name="connsiteX341" fmla="*/ 3941 w 8663"/>
              <a:gd name="connsiteY341" fmla="*/ 277 h 4063"/>
              <a:gd name="connsiteX342" fmla="*/ 3941 w 8663"/>
              <a:gd name="connsiteY342" fmla="*/ 445 h 4063"/>
              <a:gd name="connsiteX343" fmla="*/ 3813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8646 w 8663"/>
              <a:gd name="connsiteY98" fmla="*/ 3550 h 4063"/>
              <a:gd name="connsiteX99" fmla="*/ 8646 w 8663"/>
              <a:gd name="connsiteY99" fmla="*/ 3468 h 4063"/>
              <a:gd name="connsiteX100" fmla="*/ 8584 w 8663"/>
              <a:gd name="connsiteY100" fmla="*/ 3468 h 4063"/>
              <a:gd name="connsiteX101" fmla="*/ 8584 w 8663"/>
              <a:gd name="connsiteY101" fmla="*/ 3411 h 4063"/>
              <a:gd name="connsiteX102" fmla="*/ 8644 w 8663"/>
              <a:gd name="connsiteY102" fmla="*/ 3411 h 4063"/>
              <a:gd name="connsiteX103" fmla="*/ 8644 w 8663"/>
              <a:gd name="connsiteY103" fmla="*/ 652 h 4063"/>
              <a:gd name="connsiteX104" fmla="*/ 8584 w 8663"/>
              <a:gd name="connsiteY104" fmla="*/ 652 h 4063"/>
              <a:gd name="connsiteX105" fmla="*/ 8584 w 8663"/>
              <a:gd name="connsiteY105" fmla="*/ 596 h 4063"/>
              <a:gd name="connsiteX106" fmla="*/ 8646 w 8663"/>
              <a:gd name="connsiteY106" fmla="*/ 596 h 4063"/>
              <a:gd name="connsiteX107" fmla="*/ 8646 w 8663"/>
              <a:gd name="connsiteY107" fmla="*/ 514 h 4063"/>
              <a:gd name="connsiteX108" fmla="*/ 8562 w 8663"/>
              <a:gd name="connsiteY108" fmla="*/ 514 h 4063"/>
              <a:gd name="connsiteX109" fmla="*/ 8562 w 8663"/>
              <a:gd name="connsiteY109" fmla="*/ 575 h 4063"/>
              <a:gd name="connsiteX110" fmla="*/ 8532 w 8663"/>
              <a:gd name="connsiteY110" fmla="*/ 575 h 4063"/>
              <a:gd name="connsiteX111" fmla="*/ 8532 w 8663"/>
              <a:gd name="connsiteY111" fmla="*/ 467 h 4063"/>
              <a:gd name="connsiteX112" fmla="*/ 8661 w 8663"/>
              <a:gd name="connsiteY112" fmla="*/ 467 h 4063"/>
              <a:gd name="connsiteX113" fmla="*/ 8661 w 8663"/>
              <a:gd name="connsiteY113" fmla="*/ 255 h 4063"/>
              <a:gd name="connsiteX114" fmla="*/ 8581 w 8663"/>
              <a:gd name="connsiteY114" fmla="*/ 255 h 4063"/>
              <a:gd name="connsiteX115" fmla="*/ 8581 w 8663"/>
              <a:gd name="connsiteY115" fmla="*/ 182 h 4063"/>
              <a:gd name="connsiteX116" fmla="*/ 8663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8102 w 8663"/>
              <a:gd name="connsiteY122" fmla="*/ 78 h 4063"/>
              <a:gd name="connsiteX123" fmla="*/ 8102 w 8663"/>
              <a:gd name="connsiteY123" fmla="*/ 37 h 4063"/>
              <a:gd name="connsiteX124" fmla="*/ 8143 w 8663"/>
              <a:gd name="connsiteY124" fmla="*/ 37 h 4063"/>
              <a:gd name="connsiteX125" fmla="*/ 8143 w 8663"/>
              <a:gd name="connsiteY125" fmla="*/ 78 h 4063"/>
              <a:gd name="connsiteX126" fmla="*/ 8102 w 8663"/>
              <a:gd name="connsiteY126" fmla="*/ 78 h 4063"/>
              <a:gd name="connsiteX127" fmla="*/ 8584 w 8663"/>
              <a:gd name="connsiteY127" fmla="*/ 3528 h 4063"/>
              <a:gd name="connsiteX128" fmla="*/ 8584 w 8663"/>
              <a:gd name="connsiteY128" fmla="*/ 3489 h 4063"/>
              <a:gd name="connsiteX129" fmla="*/ 8625 w 8663"/>
              <a:gd name="connsiteY129" fmla="*/ 3489 h 4063"/>
              <a:gd name="connsiteX130" fmla="*/ 8625 w 8663"/>
              <a:gd name="connsiteY130" fmla="*/ 3528 h 4063"/>
              <a:gd name="connsiteX131" fmla="*/ 8584 w 8663"/>
              <a:gd name="connsiteY131" fmla="*/ 3528 h 4063"/>
              <a:gd name="connsiteX132" fmla="*/ 8502 w 8663"/>
              <a:gd name="connsiteY132" fmla="*/ 4042 h 4063"/>
              <a:gd name="connsiteX133" fmla="*/ 8502 w 8663"/>
              <a:gd name="connsiteY133" fmla="*/ 3981 h 4063"/>
              <a:gd name="connsiteX134" fmla="*/ 8581 w 8663"/>
              <a:gd name="connsiteY134" fmla="*/ 3981 h 4063"/>
              <a:gd name="connsiteX135" fmla="*/ 8581 w 8663"/>
              <a:gd name="connsiteY135" fmla="*/ 3904 h 4063"/>
              <a:gd name="connsiteX136" fmla="*/ 8640 w 8663"/>
              <a:gd name="connsiteY136" fmla="*/ 3904 h 4063"/>
              <a:gd name="connsiteX137" fmla="*/ 8640 w 8663"/>
              <a:gd name="connsiteY137" fmla="*/ 4042 h 4063"/>
              <a:gd name="connsiteX138" fmla="*/ 8502 w 8663"/>
              <a:gd name="connsiteY138" fmla="*/ 4042 h 4063"/>
              <a:gd name="connsiteX139" fmla="*/ 8502 w 8663"/>
              <a:gd name="connsiteY139" fmla="*/ 3962 h 4063"/>
              <a:gd name="connsiteX140" fmla="*/ 8502 w 8663"/>
              <a:gd name="connsiteY140" fmla="*/ 3904 h 4063"/>
              <a:gd name="connsiteX141" fmla="*/ 8562 w 8663"/>
              <a:gd name="connsiteY141" fmla="*/ 3904 h 4063"/>
              <a:gd name="connsiteX142" fmla="*/ 8562 w 8663"/>
              <a:gd name="connsiteY142" fmla="*/ 3962 h 4063"/>
              <a:gd name="connsiteX143" fmla="*/ 3805 w 8663"/>
              <a:gd name="connsiteY143" fmla="*/ 3962 h 4063"/>
              <a:gd name="connsiteX144" fmla="*/ 3800 w 8663"/>
              <a:gd name="connsiteY144" fmla="*/ 3787 h 4063"/>
              <a:gd name="connsiteX145" fmla="*/ 3800 w 8663"/>
              <a:gd name="connsiteY145" fmla="*/ 3724 h 4063"/>
              <a:gd name="connsiteX146" fmla="*/ 3865 w 8663"/>
              <a:gd name="connsiteY146" fmla="*/ 3724 h 4063"/>
              <a:gd name="connsiteX147" fmla="*/ 3865 w 8663"/>
              <a:gd name="connsiteY147" fmla="*/ 3787 h 4063"/>
              <a:gd name="connsiteX148" fmla="*/ 3800 w 8663"/>
              <a:gd name="connsiteY148" fmla="*/ 3787 h 4063"/>
              <a:gd name="connsiteX149" fmla="*/ 3865 w 8663"/>
              <a:gd name="connsiteY149" fmla="*/ 3809 h 4063"/>
              <a:gd name="connsiteX150" fmla="*/ 3865 w 8663"/>
              <a:gd name="connsiteY150" fmla="*/ 3880 h 4063"/>
              <a:gd name="connsiteX151" fmla="*/ 3800 w 8663"/>
              <a:gd name="connsiteY151" fmla="*/ 3880 h 4063"/>
              <a:gd name="connsiteX152" fmla="*/ 3800 w 8663"/>
              <a:gd name="connsiteY152" fmla="*/ 3809 h 4063"/>
              <a:gd name="connsiteX153" fmla="*/ 3865 w 8663"/>
              <a:gd name="connsiteY153" fmla="*/ 3809 h 4063"/>
              <a:gd name="connsiteX154" fmla="*/ 3783 w 8663"/>
              <a:gd name="connsiteY154" fmla="*/ 3899 h 4063"/>
              <a:gd name="connsiteX155" fmla="*/ 3783 w 8663"/>
              <a:gd name="connsiteY155" fmla="*/ 3962 h 4063"/>
              <a:gd name="connsiteX156" fmla="*/ 3727 w 8663"/>
              <a:gd name="connsiteY156" fmla="*/ 3962 h 4063"/>
              <a:gd name="connsiteX157" fmla="*/ 3727 w 8663"/>
              <a:gd name="connsiteY157" fmla="*/ 3899 h 4063"/>
              <a:gd name="connsiteX158" fmla="*/ 3783 w 8663"/>
              <a:gd name="connsiteY158" fmla="*/ 3899 h 4063"/>
              <a:gd name="connsiteX159" fmla="*/ 3783 w 8663"/>
              <a:gd name="connsiteY159" fmla="*/ 3809 h 4063"/>
              <a:gd name="connsiteX160" fmla="*/ 3783 w 8663"/>
              <a:gd name="connsiteY160" fmla="*/ 3880 h 4063"/>
              <a:gd name="connsiteX161" fmla="*/ 3727 w 8663"/>
              <a:gd name="connsiteY161" fmla="*/ 3880 h 4063"/>
              <a:gd name="connsiteX162" fmla="*/ 3727 w 8663"/>
              <a:gd name="connsiteY162" fmla="*/ 3809 h 4063"/>
              <a:gd name="connsiteX163" fmla="*/ 3783 w 8663"/>
              <a:gd name="connsiteY163" fmla="*/ 3809 h 4063"/>
              <a:gd name="connsiteX164" fmla="*/ 3405 w 8663"/>
              <a:gd name="connsiteY164" fmla="*/ 4027 h 4063"/>
              <a:gd name="connsiteX165" fmla="*/ 3405 w 8663"/>
              <a:gd name="connsiteY165" fmla="*/ 3986 h 4063"/>
              <a:gd name="connsiteX166" fmla="*/ 3446 w 8663"/>
              <a:gd name="connsiteY166" fmla="*/ 3986 h 4063"/>
              <a:gd name="connsiteX167" fmla="*/ 3446 w 8663"/>
              <a:gd name="connsiteY167" fmla="*/ 4027 h 4063"/>
              <a:gd name="connsiteX168" fmla="*/ 3405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3727 w 8663"/>
              <a:gd name="connsiteY243" fmla="*/ 164 h 4063"/>
              <a:gd name="connsiteX244" fmla="*/ 3727 w 8663"/>
              <a:gd name="connsiteY244" fmla="*/ 102 h 4063"/>
              <a:gd name="connsiteX245" fmla="*/ 3783 w 8663"/>
              <a:gd name="connsiteY245" fmla="*/ 102 h 4063"/>
              <a:gd name="connsiteX246" fmla="*/ 3783 w 8663"/>
              <a:gd name="connsiteY246" fmla="*/ 164 h 4063"/>
              <a:gd name="connsiteX247" fmla="*/ 3727 w 8663"/>
              <a:gd name="connsiteY247" fmla="*/ 164 h 4063"/>
              <a:gd name="connsiteX248" fmla="*/ 3727 w 8663"/>
              <a:gd name="connsiteY248" fmla="*/ 255 h 4063"/>
              <a:gd name="connsiteX249" fmla="*/ 3727 w 8663"/>
              <a:gd name="connsiteY249" fmla="*/ 184 h 4063"/>
              <a:gd name="connsiteX250" fmla="*/ 3783 w 8663"/>
              <a:gd name="connsiteY250" fmla="*/ 184 h 4063"/>
              <a:gd name="connsiteX251" fmla="*/ 3783 w 8663"/>
              <a:gd name="connsiteY251" fmla="*/ 255 h 4063"/>
              <a:gd name="connsiteX252" fmla="*/ 3727 w 8663"/>
              <a:gd name="connsiteY252" fmla="*/ 255 h 4063"/>
              <a:gd name="connsiteX253" fmla="*/ 3865 w 8663"/>
              <a:gd name="connsiteY253" fmla="*/ 596 h 4063"/>
              <a:gd name="connsiteX254" fmla="*/ 3865 w 8663"/>
              <a:gd name="connsiteY254" fmla="*/ 674 h 4063"/>
              <a:gd name="connsiteX255" fmla="*/ 3925 w 8663"/>
              <a:gd name="connsiteY255" fmla="*/ 674 h 4063"/>
              <a:gd name="connsiteX256" fmla="*/ 3925 w 8663"/>
              <a:gd name="connsiteY256" fmla="*/ 3390 h 4063"/>
              <a:gd name="connsiteX257" fmla="*/ 3865 w 8663"/>
              <a:gd name="connsiteY257" fmla="*/ 3390 h 4063"/>
              <a:gd name="connsiteX258" fmla="*/ 3865 w 8663"/>
              <a:gd name="connsiteY258" fmla="*/ 3468 h 4063"/>
              <a:gd name="connsiteX259" fmla="*/ 3813 w 8663"/>
              <a:gd name="connsiteY259" fmla="*/ 3468 h 4063"/>
              <a:gd name="connsiteX260" fmla="*/ 3813 w 8663"/>
              <a:gd name="connsiteY260" fmla="*/ 3619 h 4063"/>
              <a:gd name="connsiteX261" fmla="*/ 3941 w 8663"/>
              <a:gd name="connsiteY261" fmla="*/ 3619 h 4063"/>
              <a:gd name="connsiteX262" fmla="*/ 3941 w 8663"/>
              <a:gd name="connsiteY262" fmla="*/ 3787 h 4063"/>
              <a:gd name="connsiteX263" fmla="*/ 3884 w 8663"/>
              <a:gd name="connsiteY263" fmla="*/ 3787 h 4063"/>
              <a:gd name="connsiteX264" fmla="*/ 3884 w 8663"/>
              <a:gd name="connsiteY264" fmla="*/ 3705 h 4063"/>
              <a:gd name="connsiteX265" fmla="*/ 3783 w 8663"/>
              <a:gd name="connsiteY265" fmla="*/ 3705 h 4063"/>
              <a:gd name="connsiteX266" fmla="*/ 3783 w 8663"/>
              <a:gd name="connsiteY266" fmla="*/ 3787 h 4063"/>
              <a:gd name="connsiteX267" fmla="*/ 3705 w 8663"/>
              <a:gd name="connsiteY267" fmla="*/ 3787 h 4063"/>
              <a:gd name="connsiteX268" fmla="*/ 3705 w 8663"/>
              <a:gd name="connsiteY268" fmla="*/ 3880 h 4063"/>
              <a:gd name="connsiteX269" fmla="*/ 3613 w 8663"/>
              <a:gd name="connsiteY269" fmla="*/ 3880 h 4063"/>
              <a:gd name="connsiteX270" fmla="*/ 3613 w 8663"/>
              <a:gd name="connsiteY270" fmla="*/ 3981 h 4063"/>
              <a:gd name="connsiteX271" fmla="*/ 3705 w 8663"/>
              <a:gd name="connsiteY271" fmla="*/ 3981 h 4063"/>
              <a:gd name="connsiteX272" fmla="*/ 3705 w 8663"/>
              <a:gd name="connsiteY272" fmla="*/ 4040 h 4063"/>
              <a:gd name="connsiteX273" fmla="*/ 3537 w 8663"/>
              <a:gd name="connsiteY273" fmla="*/ 4040 h 4063"/>
              <a:gd name="connsiteX274" fmla="*/ 3537 w 8663"/>
              <a:gd name="connsiteY274" fmla="*/ 3912 h 4063"/>
              <a:gd name="connsiteX275" fmla="*/ 3384 w 8663"/>
              <a:gd name="connsiteY275" fmla="*/ 3912 h 4063"/>
              <a:gd name="connsiteX276" fmla="*/ 3384 w 8663"/>
              <a:gd name="connsiteY276" fmla="*/ 3964 h 4063"/>
              <a:gd name="connsiteX277" fmla="*/ 3308 w 8663"/>
              <a:gd name="connsiteY277" fmla="*/ 3964 h 4063"/>
              <a:gd name="connsiteX278" fmla="*/ 3308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3308 w 8663"/>
              <a:gd name="connsiteY325" fmla="*/ 39 h 4063"/>
              <a:gd name="connsiteX326" fmla="*/ 3308 w 8663"/>
              <a:gd name="connsiteY326" fmla="*/ 100 h 4063"/>
              <a:gd name="connsiteX327" fmla="*/ 3384 w 8663"/>
              <a:gd name="connsiteY327" fmla="*/ 100 h 4063"/>
              <a:gd name="connsiteX328" fmla="*/ 3384 w 8663"/>
              <a:gd name="connsiteY328" fmla="*/ 151 h 4063"/>
              <a:gd name="connsiteX329" fmla="*/ 3537 w 8663"/>
              <a:gd name="connsiteY329" fmla="*/ 151 h 4063"/>
              <a:gd name="connsiteX330" fmla="*/ 3537 w 8663"/>
              <a:gd name="connsiteY330" fmla="*/ 24 h 4063"/>
              <a:gd name="connsiteX331" fmla="*/ 3705 w 8663"/>
              <a:gd name="connsiteY331" fmla="*/ 24 h 4063"/>
              <a:gd name="connsiteX332" fmla="*/ 3705 w 8663"/>
              <a:gd name="connsiteY332" fmla="*/ 82 h 4063"/>
              <a:gd name="connsiteX333" fmla="*/ 3613 w 8663"/>
              <a:gd name="connsiteY333" fmla="*/ 82 h 4063"/>
              <a:gd name="connsiteX334" fmla="*/ 3613 w 8663"/>
              <a:gd name="connsiteY334" fmla="*/ 184 h 4063"/>
              <a:gd name="connsiteX335" fmla="*/ 3705 w 8663"/>
              <a:gd name="connsiteY335" fmla="*/ 184 h 4063"/>
              <a:gd name="connsiteX336" fmla="*/ 3705 w 8663"/>
              <a:gd name="connsiteY336" fmla="*/ 277 h 4063"/>
              <a:gd name="connsiteX337" fmla="*/ 3783 w 8663"/>
              <a:gd name="connsiteY337" fmla="*/ 277 h 4063"/>
              <a:gd name="connsiteX338" fmla="*/ 3783 w 8663"/>
              <a:gd name="connsiteY338" fmla="*/ 359 h 4063"/>
              <a:gd name="connsiteX339" fmla="*/ 3884 w 8663"/>
              <a:gd name="connsiteY339" fmla="*/ 359 h 4063"/>
              <a:gd name="connsiteX340" fmla="*/ 3884 w 8663"/>
              <a:gd name="connsiteY340" fmla="*/ 277 h 4063"/>
              <a:gd name="connsiteX341" fmla="*/ 3941 w 8663"/>
              <a:gd name="connsiteY341" fmla="*/ 277 h 4063"/>
              <a:gd name="connsiteX342" fmla="*/ 3941 w 8663"/>
              <a:gd name="connsiteY342" fmla="*/ 445 h 4063"/>
              <a:gd name="connsiteX343" fmla="*/ 3813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8646 w 8663"/>
              <a:gd name="connsiteY98" fmla="*/ 3550 h 4063"/>
              <a:gd name="connsiteX99" fmla="*/ 8646 w 8663"/>
              <a:gd name="connsiteY99" fmla="*/ 3468 h 4063"/>
              <a:gd name="connsiteX100" fmla="*/ 8584 w 8663"/>
              <a:gd name="connsiteY100" fmla="*/ 3468 h 4063"/>
              <a:gd name="connsiteX101" fmla="*/ 8584 w 8663"/>
              <a:gd name="connsiteY101" fmla="*/ 3411 h 4063"/>
              <a:gd name="connsiteX102" fmla="*/ 8644 w 8663"/>
              <a:gd name="connsiteY102" fmla="*/ 3411 h 4063"/>
              <a:gd name="connsiteX103" fmla="*/ 8644 w 8663"/>
              <a:gd name="connsiteY103" fmla="*/ 652 h 4063"/>
              <a:gd name="connsiteX104" fmla="*/ 8584 w 8663"/>
              <a:gd name="connsiteY104" fmla="*/ 652 h 4063"/>
              <a:gd name="connsiteX105" fmla="*/ 8584 w 8663"/>
              <a:gd name="connsiteY105" fmla="*/ 596 h 4063"/>
              <a:gd name="connsiteX106" fmla="*/ 8646 w 8663"/>
              <a:gd name="connsiteY106" fmla="*/ 596 h 4063"/>
              <a:gd name="connsiteX107" fmla="*/ 8646 w 8663"/>
              <a:gd name="connsiteY107" fmla="*/ 514 h 4063"/>
              <a:gd name="connsiteX108" fmla="*/ 8562 w 8663"/>
              <a:gd name="connsiteY108" fmla="*/ 514 h 4063"/>
              <a:gd name="connsiteX109" fmla="*/ 8562 w 8663"/>
              <a:gd name="connsiteY109" fmla="*/ 575 h 4063"/>
              <a:gd name="connsiteX110" fmla="*/ 8532 w 8663"/>
              <a:gd name="connsiteY110" fmla="*/ 575 h 4063"/>
              <a:gd name="connsiteX111" fmla="*/ 8532 w 8663"/>
              <a:gd name="connsiteY111" fmla="*/ 467 h 4063"/>
              <a:gd name="connsiteX112" fmla="*/ 8661 w 8663"/>
              <a:gd name="connsiteY112" fmla="*/ 467 h 4063"/>
              <a:gd name="connsiteX113" fmla="*/ 8661 w 8663"/>
              <a:gd name="connsiteY113" fmla="*/ 255 h 4063"/>
              <a:gd name="connsiteX114" fmla="*/ 8581 w 8663"/>
              <a:gd name="connsiteY114" fmla="*/ 255 h 4063"/>
              <a:gd name="connsiteX115" fmla="*/ 8581 w 8663"/>
              <a:gd name="connsiteY115" fmla="*/ 182 h 4063"/>
              <a:gd name="connsiteX116" fmla="*/ 8663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8102 w 8663"/>
              <a:gd name="connsiteY122" fmla="*/ 78 h 4063"/>
              <a:gd name="connsiteX123" fmla="*/ 8102 w 8663"/>
              <a:gd name="connsiteY123" fmla="*/ 37 h 4063"/>
              <a:gd name="connsiteX124" fmla="*/ 8143 w 8663"/>
              <a:gd name="connsiteY124" fmla="*/ 37 h 4063"/>
              <a:gd name="connsiteX125" fmla="*/ 8143 w 8663"/>
              <a:gd name="connsiteY125" fmla="*/ 78 h 4063"/>
              <a:gd name="connsiteX126" fmla="*/ 8102 w 8663"/>
              <a:gd name="connsiteY126" fmla="*/ 78 h 4063"/>
              <a:gd name="connsiteX127" fmla="*/ 8584 w 8663"/>
              <a:gd name="connsiteY127" fmla="*/ 3528 h 4063"/>
              <a:gd name="connsiteX128" fmla="*/ 8584 w 8663"/>
              <a:gd name="connsiteY128" fmla="*/ 3489 h 4063"/>
              <a:gd name="connsiteX129" fmla="*/ 8625 w 8663"/>
              <a:gd name="connsiteY129" fmla="*/ 3489 h 4063"/>
              <a:gd name="connsiteX130" fmla="*/ 8625 w 8663"/>
              <a:gd name="connsiteY130" fmla="*/ 3528 h 4063"/>
              <a:gd name="connsiteX131" fmla="*/ 8584 w 8663"/>
              <a:gd name="connsiteY131" fmla="*/ 3528 h 4063"/>
              <a:gd name="connsiteX132" fmla="*/ 8502 w 8663"/>
              <a:gd name="connsiteY132" fmla="*/ 4042 h 4063"/>
              <a:gd name="connsiteX133" fmla="*/ 8502 w 8663"/>
              <a:gd name="connsiteY133" fmla="*/ 3981 h 4063"/>
              <a:gd name="connsiteX134" fmla="*/ 8581 w 8663"/>
              <a:gd name="connsiteY134" fmla="*/ 3981 h 4063"/>
              <a:gd name="connsiteX135" fmla="*/ 8581 w 8663"/>
              <a:gd name="connsiteY135" fmla="*/ 3904 h 4063"/>
              <a:gd name="connsiteX136" fmla="*/ 8640 w 8663"/>
              <a:gd name="connsiteY136" fmla="*/ 3904 h 4063"/>
              <a:gd name="connsiteX137" fmla="*/ 8640 w 8663"/>
              <a:gd name="connsiteY137" fmla="*/ 4042 h 4063"/>
              <a:gd name="connsiteX138" fmla="*/ 8502 w 8663"/>
              <a:gd name="connsiteY138" fmla="*/ 4042 h 4063"/>
              <a:gd name="connsiteX139" fmla="*/ 8502 w 8663"/>
              <a:gd name="connsiteY139" fmla="*/ 3962 h 4063"/>
              <a:gd name="connsiteX140" fmla="*/ 8502 w 8663"/>
              <a:gd name="connsiteY140" fmla="*/ 3904 h 4063"/>
              <a:gd name="connsiteX141" fmla="*/ 8562 w 8663"/>
              <a:gd name="connsiteY141" fmla="*/ 3904 h 4063"/>
              <a:gd name="connsiteX142" fmla="*/ 8562 w 8663"/>
              <a:gd name="connsiteY142" fmla="*/ 3962 h 4063"/>
              <a:gd name="connsiteX143" fmla="*/ 8502 w 8663"/>
              <a:gd name="connsiteY143" fmla="*/ 3962 h 4063"/>
              <a:gd name="connsiteX144" fmla="*/ 3800 w 8663"/>
              <a:gd name="connsiteY144" fmla="*/ 3787 h 4063"/>
              <a:gd name="connsiteX145" fmla="*/ 3800 w 8663"/>
              <a:gd name="connsiteY145" fmla="*/ 3724 h 4063"/>
              <a:gd name="connsiteX146" fmla="*/ 3865 w 8663"/>
              <a:gd name="connsiteY146" fmla="*/ 3724 h 4063"/>
              <a:gd name="connsiteX147" fmla="*/ 3865 w 8663"/>
              <a:gd name="connsiteY147" fmla="*/ 3787 h 4063"/>
              <a:gd name="connsiteX148" fmla="*/ 3800 w 8663"/>
              <a:gd name="connsiteY148" fmla="*/ 3787 h 4063"/>
              <a:gd name="connsiteX149" fmla="*/ 3865 w 8663"/>
              <a:gd name="connsiteY149" fmla="*/ 3809 h 4063"/>
              <a:gd name="connsiteX150" fmla="*/ 3865 w 8663"/>
              <a:gd name="connsiteY150" fmla="*/ 3880 h 4063"/>
              <a:gd name="connsiteX151" fmla="*/ 3800 w 8663"/>
              <a:gd name="connsiteY151" fmla="*/ 3880 h 4063"/>
              <a:gd name="connsiteX152" fmla="*/ 3800 w 8663"/>
              <a:gd name="connsiteY152" fmla="*/ 3809 h 4063"/>
              <a:gd name="connsiteX153" fmla="*/ 3865 w 8663"/>
              <a:gd name="connsiteY153" fmla="*/ 3809 h 4063"/>
              <a:gd name="connsiteX154" fmla="*/ 3783 w 8663"/>
              <a:gd name="connsiteY154" fmla="*/ 3899 h 4063"/>
              <a:gd name="connsiteX155" fmla="*/ 3783 w 8663"/>
              <a:gd name="connsiteY155" fmla="*/ 3962 h 4063"/>
              <a:gd name="connsiteX156" fmla="*/ 3727 w 8663"/>
              <a:gd name="connsiteY156" fmla="*/ 3962 h 4063"/>
              <a:gd name="connsiteX157" fmla="*/ 3727 w 8663"/>
              <a:gd name="connsiteY157" fmla="*/ 3899 h 4063"/>
              <a:gd name="connsiteX158" fmla="*/ 3783 w 8663"/>
              <a:gd name="connsiteY158" fmla="*/ 3899 h 4063"/>
              <a:gd name="connsiteX159" fmla="*/ 3783 w 8663"/>
              <a:gd name="connsiteY159" fmla="*/ 3809 h 4063"/>
              <a:gd name="connsiteX160" fmla="*/ 3783 w 8663"/>
              <a:gd name="connsiteY160" fmla="*/ 3880 h 4063"/>
              <a:gd name="connsiteX161" fmla="*/ 3727 w 8663"/>
              <a:gd name="connsiteY161" fmla="*/ 3880 h 4063"/>
              <a:gd name="connsiteX162" fmla="*/ 3727 w 8663"/>
              <a:gd name="connsiteY162" fmla="*/ 3809 h 4063"/>
              <a:gd name="connsiteX163" fmla="*/ 3783 w 8663"/>
              <a:gd name="connsiteY163" fmla="*/ 3809 h 4063"/>
              <a:gd name="connsiteX164" fmla="*/ 3405 w 8663"/>
              <a:gd name="connsiteY164" fmla="*/ 4027 h 4063"/>
              <a:gd name="connsiteX165" fmla="*/ 3405 w 8663"/>
              <a:gd name="connsiteY165" fmla="*/ 3986 h 4063"/>
              <a:gd name="connsiteX166" fmla="*/ 3446 w 8663"/>
              <a:gd name="connsiteY166" fmla="*/ 3986 h 4063"/>
              <a:gd name="connsiteX167" fmla="*/ 3446 w 8663"/>
              <a:gd name="connsiteY167" fmla="*/ 4027 h 4063"/>
              <a:gd name="connsiteX168" fmla="*/ 3405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3727 w 8663"/>
              <a:gd name="connsiteY243" fmla="*/ 164 h 4063"/>
              <a:gd name="connsiteX244" fmla="*/ 3727 w 8663"/>
              <a:gd name="connsiteY244" fmla="*/ 102 h 4063"/>
              <a:gd name="connsiteX245" fmla="*/ 3783 w 8663"/>
              <a:gd name="connsiteY245" fmla="*/ 102 h 4063"/>
              <a:gd name="connsiteX246" fmla="*/ 3783 w 8663"/>
              <a:gd name="connsiteY246" fmla="*/ 164 h 4063"/>
              <a:gd name="connsiteX247" fmla="*/ 3727 w 8663"/>
              <a:gd name="connsiteY247" fmla="*/ 164 h 4063"/>
              <a:gd name="connsiteX248" fmla="*/ 3727 w 8663"/>
              <a:gd name="connsiteY248" fmla="*/ 255 h 4063"/>
              <a:gd name="connsiteX249" fmla="*/ 3727 w 8663"/>
              <a:gd name="connsiteY249" fmla="*/ 184 h 4063"/>
              <a:gd name="connsiteX250" fmla="*/ 3783 w 8663"/>
              <a:gd name="connsiteY250" fmla="*/ 184 h 4063"/>
              <a:gd name="connsiteX251" fmla="*/ 3783 w 8663"/>
              <a:gd name="connsiteY251" fmla="*/ 255 h 4063"/>
              <a:gd name="connsiteX252" fmla="*/ 3727 w 8663"/>
              <a:gd name="connsiteY252" fmla="*/ 255 h 4063"/>
              <a:gd name="connsiteX253" fmla="*/ 3865 w 8663"/>
              <a:gd name="connsiteY253" fmla="*/ 596 h 4063"/>
              <a:gd name="connsiteX254" fmla="*/ 3865 w 8663"/>
              <a:gd name="connsiteY254" fmla="*/ 674 h 4063"/>
              <a:gd name="connsiteX255" fmla="*/ 3925 w 8663"/>
              <a:gd name="connsiteY255" fmla="*/ 674 h 4063"/>
              <a:gd name="connsiteX256" fmla="*/ 3925 w 8663"/>
              <a:gd name="connsiteY256" fmla="*/ 3390 h 4063"/>
              <a:gd name="connsiteX257" fmla="*/ 3865 w 8663"/>
              <a:gd name="connsiteY257" fmla="*/ 3390 h 4063"/>
              <a:gd name="connsiteX258" fmla="*/ 3865 w 8663"/>
              <a:gd name="connsiteY258" fmla="*/ 3468 h 4063"/>
              <a:gd name="connsiteX259" fmla="*/ 3813 w 8663"/>
              <a:gd name="connsiteY259" fmla="*/ 3468 h 4063"/>
              <a:gd name="connsiteX260" fmla="*/ 3813 w 8663"/>
              <a:gd name="connsiteY260" fmla="*/ 3619 h 4063"/>
              <a:gd name="connsiteX261" fmla="*/ 3941 w 8663"/>
              <a:gd name="connsiteY261" fmla="*/ 3619 h 4063"/>
              <a:gd name="connsiteX262" fmla="*/ 3941 w 8663"/>
              <a:gd name="connsiteY262" fmla="*/ 3787 h 4063"/>
              <a:gd name="connsiteX263" fmla="*/ 3884 w 8663"/>
              <a:gd name="connsiteY263" fmla="*/ 3787 h 4063"/>
              <a:gd name="connsiteX264" fmla="*/ 3884 w 8663"/>
              <a:gd name="connsiteY264" fmla="*/ 3705 h 4063"/>
              <a:gd name="connsiteX265" fmla="*/ 3783 w 8663"/>
              <a:gd name="connsiteY265" fmla="*/ 3705 h 4063"/>
              <a:gd name="connsiteX266" fmla="*/ 3783 w 8663"/>
              <a:gd name="connsiteY266" fmla="*/ 3787 h 4063"/>
              <a:gd name="connsiteX267" fmla="*/ 3705 w 8663"/>
              <a:gd name="connsiteY267" fmla="*/ 3787 h 4063"/>
              <a:gd name="connsiteX268" fmla="*/ 3705 w 8663"/>
              <a:gd name="connsiteY268" fmla="*/ 3880 h 4063"/>
              <a:gd name="connsiteX269" fmla="*/ 3613 w 8663"/>
              <a:gd name="connsiteY269" fmla="*/ 3880 h 4063"/>
              <a:gd name="connsiteX270" fmla="*/ 3613 w 8663"/>
              <a:gd name="connsiteY270" fmla="*/ 3981 h 4063"/>
              <a:gd name="connsiteX271" fmla="*/ 3705 w 8663"/>
              <a:gd name="connsiteY271" fmla="*/ 3981 h 4063"/>
              <a:gd name="connsiteX272" fmla="*/ 3705 w 8663"/>
              <a:gd name="connsiteY272" fmla="*/ 4040 h 4063"/>
              <a:gd name="connsiteX273" fmla="*/ 3537 w 8663"/>
              <a:gd name="connsiteY273" fmla="*/ 4040 h 4063"/>
              <a:gd name="connsiteX274" fmla="*/ 3537 w 8663"/>
              <a:gd name="connsiteY274" fmla="*/ 3912 h 4063"/>
              <a:gd name="connsiteX275" fmla="*/ 3384 w 8663"/>
              <a:gd name="connsiteY275" fmla="*/ 3912 h 4063"/>
              <a:gd name="connsiteX276" fmla="*/ 3384 w 8663"/>
              <a:gd name="connsiteY276" fmla="*/ 3964 h 4063"/>
              <a:gd name="connsiteX277" fmla="*/ 3308 w 8663"/>
              <a:gd name="connsiteY277" fmla="*/ 3964 h 4063"/>
              <a:gd name="connsiteX278" fmla="*/ 3308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3308 w 8663"/>
              <a:gd name="connsiteY325" fmla="*/ 39 h 4063"/>
              <a:gd name="connsiteX326" fmla="*/ 3308 w 8663"/>
              <a:gd name="connsiteY326" fmla="*/ 100 h 4063"/>
              <a:gd name="connsiteX327" fmla="*/ 3384 w 8663"/>
              <a:gd name="connsiteY327" fmla="*/ 100 h 4063"/>
              <a:gd name="connsiteX328" fmla="*/ 3384 w 8663"/>
              <a:gd name="connsiteY328" fmla="*/ 151 h 4063"/>
              <a:gd name="connsiteX329" fmla="*/ 3537 w 8663"/>
              <a:gd name="connsiteY329" fmla="*/ 151 h 4063"/>
              <a:gd name="connsiteX330" fmla="*/ 3537 w 8663"/>
              <a:gd name="connsiteY330" fmla="*/ 24 h 4063"/>
              <a:gd name="connsiteX331" fmla="*/ 3705 w 8663"/>
              <a:gd name="connsiteY331" fmla="*/ 24 h 4063"/>
              <a:gd name="connsiteX332" fmla="*/ 3705 w 8663"/>
              <a:gd name="connsiteY332" fmla="*/ 82 h 4063"/>
              <a:gd name="connsiteX333" fmla="*/ 3613 w 8663"/>
              <a:gd name="connsiteY333" fmla="*/ 82 h 4063"/>
              <a:gd name="connsiteX334" fmla="*/ 3613 w 8663"/>
              <a:gd name="connsiteY334" fmla="*/ 184 h 4063"/>
              <a:gd name="connsiteX335" fmla="*/ 3705 w 8663"/>
              <a:gd name="connsiteY335" fmla="*/ 184 h 4063"/>
              <a:gd name="connsiteX336" fmla="*/ 3705 w 8663"/>
              <a:gd name="connsiteY336" fmla="*/ 277 h 4063"/>
              <a:gd name="connsiteX337" fmla="*/ 3783 w 8663"/>
              <a:gd name="connsiteY337" fmla="*/ 277 h 4063"/>
              <a:gd name="connsiteX338" fmla="*/ 3783 w 8663"/>
              <a:gd name="connsiteY338" fmla="*/ 359 h 4063"/>
              <a:gd name="connsiteX339" fmla="*/ 3884 w 8663"/>
              <a:gd name="connsiteY339" fmla="*/ 359 h 4063"/>
              <a:gd name="connsiteX340" fmla="*/ 3884 w 8663"/>
              <a:gd name="connsiteY340" fmla="*/ 277 h 4063"/>
              <a:gd name="connsiteX341" fmla="*/ 3941 w 8663"/>
              <a:gd name="connsiteY341" fmla="*/ 277 h 4063"/>
              <a:gd name="connsiteX342" fmla="*/ 3941 w 8663"/>
              <a:gd name="connsiteY342" fmla="*/ 445 h 4063"/>
              <a:gd name="connsiteX343" fmla="*/ 3813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8646 w 8663"/>
              <a:gd name="connsiteY98" fmla="*/ 3550 h 4063"/>
              <a:gd name="connsiteX99" fmla="*/ 8646 w 8663"/>
              <a:gd name="connsiteY99" fmla="*/ 3468 h 4063"/>
              <a:gd name="connsiteX100" fmla="*/ 8584 w 8663"/>
              <a:gd name="connsiteY100" fmla="*/ 3468 h 4063"/>
              <a:gd name="connsiteX101" fmla="*/ 8584 w 8663"/>
              <a:gd name="connsiteY101" fmla="*/ 3411 h 4063"/>
              <a:gd name="connsiteX102" fmla="*/ 8644 w 8663"/>
              <a:gd name="connsiteY102" fmla="*/ 3411 h 4063"/>
              <a:gd name="connsiteX103" fmla="*/ 8644 w 8663"/>
              <a:gd name="connsiteY103" fmla="*/ 652 h 4063"/>
              <a:gd name="connsiteX104" fmla="*/ 8584 w 8663"/>
              <a:gd name="connsiteY104" fmla="*/ 652 h 4063"/>
              <a:gd name="connsiteX105" fmla="*/ 8584 w 8663"/>
              <a:gd name="connsiteY105" fmla="*/ 596 h 4063"/>
              <a:gd name="connsiteX106" fmla="*/ 8646 w 8663"/>
              <a:gd name="connsiteY106" fmla="*/ 596 h 4063"/>
              <a:gd name="connsiteX107" fmla="*/ 8646 w 8663"/>
              <a:gd name="connsiteY107" fmla="*/ 514 h 4063"/>
              <a:gd name="connsiteX108" fmla="*/ 8562 w 8663"/>
              <a:gd name="connsiteY108" fmla="*/ 514 h 4063"/>
              <a:gd name="connsiteX109" fmla="*/ 8562 w 8663"/>
              <a:gd name="connsiteY109" fmla="*/ 575 h 4063"/>
              <a:gd name="connsiteX110" fmla="*/ 8532 w 8663"/>
              <a:gd name="connsiteY110" fmla="*/ 575 h 4063"/>
              <a:gd name="connsiteX111" fmla="*/ 8532 w 8663"/>
              <a:gd name="connsiteY111" fmla="*/ 467 h 4063"/>
              <a:gd name="connsiteX112" fmla="*/ 8661 w 8663"/>
              <a:gd name="connsiteY112" fmla="*/ 467 h 4063"/>
              <a:gd name="connsiteX113" fmla="*/ 8661 w 8663"/>
              <a:gd name="connsiteY113" fmla="*/ 255 h 4063"/>
              <a:gd name="connsiteX114" fmla="*/ 8581 w 8663"/>
              <a:gd name="connsiteY114" fmla="*/ 255 h 4063"/>
              <a:gd name="connsiteX115" fmla="*/ 8581 w 8663"/>
              <a:gd name="connsiteY115" fmla="*/ 182 h 4063"/>
              <a:gd name="connsiteX116" fmla="*/ 8663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8102 w 8663"/>
              <a:gd name="connsiteY122" fmla="*/ 78 h 4063"/>
              <a:gd name="connsiteX123" fmla="*/ 8102 w 8663"/>
              <a:gd name="connsiteY123" fmla="*/ 37 h 4063"/>
              <a:gd name="connsiteX124" fmla="*/ 8143 w 8663"/>
              <a:gd name="connsiteY124" fmla="*/ 37 h 4063"/>
              <a:gd name="connsiteX125" fmla="*/ 8143 w 8663"/>
              <a:gd name="connsiteY125" fmla="*/ 78 h 4063"/>
              <a:gd name="connsiteX126" fmla="*/ 8102 w 8663"/>
              <a:gd name="connsiteY126" fmla="*/ 78 h 4063"/>
              <a:gd name="connsiteX127" fmla="*/ 8584 w 8663"/>
              <a:gd name="connsiteY127" fmla="*/ 3528 h 4063"/>
              <a:gd name="connsiteX128" fmla="*/ 8584 w 8663"/>
              <a:gd name="connsiteY128" fmla="*/ 3489 h 4063"/>
              <a:gd name="connsiteX129" fmla="*/ 8625 w 8663"/>
              <a:gd name="connsiteY129" fmla="*/ 3489 h 4063"/>
              <a:gd name="connsiteX130" fmla="*/ 8625 w 8663"/>
              <a:gd name="connsiteY130" fmla="*/ 3528 h 4063"/>
              <a:gd name="connsiteX131" fmla="*/ 8584 w 8663"/>
              <a:gd name="connsiteY131" fmla="*/ 3528 h 4063"/>
              <a:gd name="connsiteX132" fmla="*/ 8502 w 8663"/>
              <a:gd name="connsiteY132" fmla="*/ 4042 h 4063"/>
              <a:gd name="connsiteX133" fmla="*/ 8502 w 8663"/>
              <a:gd name="connsiteY133" fmla="*/ 3981 h 4063"/>
              <a:gd name="connsiteX134" fmla="*/ 8581 w 8663"/>
              <a:gd name="connsiteY134" fmla="*/ 3981 h 4063"/>
              <a:gd name="connsiteX135" fmla="*/ 8581 w 8663"/>
              <a:gd name="connsiteY135" fmla="*/ 3904 h 4063"/>
              <a:gd name="connsiteX136" fmla="*/ 8640 w 8663"/>
              <a:gd name="connsiteY136" fmla="*/ 3904 h 4063"/>
              <a:gd name="connsiteX137" fmla="*/ 8640 w 8663"/>
              <a:gd name="connsiteY137" fmla="*/ 4042 h 4063"/>
              <a:gd name="connsiteX138" fmla="*/ 8502 w 8663"/>
              <a:gd name="connsiteY138" fmla="*/ 4042 h 4063"/>
              <a:gd name="connsiteX139" fmla="*/ 8502 w 8663"/>
              <a:gd name="connsiteY139" fmla="*/ 3962 h 4063"/>
              <a:gd name="connsiteX140" fmla="*/ 8502 w 8663"/>
              <a:gd name="connsiteY140" fmla="*/ 3904 h 4063"/>
              <a:gd name="connsiteX141" fmla="*/ 8562 w 8663"/>
              <a:gd name="connsiteY141" fmla="*/ 3904 h 4063"/>
              <a:gd name="connsiteX142" fmla="*/ 8562 w 8663"/>
              <a:gd name="connsiteY142" fmla="*/ 3962 h 4063"/>
              <a:gd name="connsiteX143" fmla="*/ 8502 w 8663"/>
              <a:gd name="connsiteY143" fmla="*/ 3962 h 4063"/>
              <a:gd name="connsiteX144" fmla="*/ 8497 w 8663"/>
              <a:gd name="connsiteY144" fmla="*/ 3787 h 4063"/>
              <a:gd name="connsiteX145" fmla="*/ 3800 w 8663"/>
              <a:gd name="connsiteY145" fmla="*/ 3724 h 4063"/>
              <a:gd name="connsiteX146" fmla="*/ 3865 w 8663"/>
              <a:gd name="connsiteY146" fmla="*/ 3724 h 4063"/>
              <a:gd name="connsiteX147" fmla="*/ 3865 w 8663"/>
              <a:gd name="connsiteY147" fmla="*/ 3787 h 4063"/>
              <a:gd name="connsiteX148" fmla="*/ 3800 w 8663"/>
              <a:gd name="connsiteY148" fmla="*/ 3787 h 4063"/>
              <a:gd name="connsiteX149" fmla="*/ 3865 w 8663"/>
              <a:gd name="connsiteY149" fmla="*/ 3809 h 4063"/>
              <a:gd name="connsiteX150" fmla="*/ 3865 w 8663"/>
              <a:gd name="connsiteY150" fmla="*/ 3880 h 4063"/>
              <a:gd name="connsiteX151" fmla="*/ 3800 w 8663"/>
              <a:gd name="connsiteY151" fmla="*/ 3880 h 4063"/>
              <a:gd name="connsiteX152" fmla="*/ 3800 w 8663"/>
              <a:gd name="connsiteY152" fmla="*/ 3809 h 4063"/>
              <a:gd name="connsiteX153" fmla="*/ 3865 w 8663"/>
              <a:gd name="connsiteY153" fmla="*/ 3809 h 4063"/>
              <a:gd name="connsiteX154" fmla="*/ 3783 w 8663"/>
              <a:gd name="connsiteY154" fmla="*/ 3899 h 4063"/>
              <a:gd name="connsiteX155" fmla="*/ 3783 w 8663"/>
              <a:gd name="connsiteY155" fmla="*/ 3962 h 4063"/>
              <a:gd name="connsiteX156" fmla="*/ 3727 w 8663"/>
              <a:gd name="connsiteY156" fmla="*/ 3962 h 4063"/>
              <a:gd name="connsiteX157" fmla="*/ 3727 w 8663"/>
              <a:gd name="connsiteY157" fmla="*/ 3899 h 4063"/>
              <a:gd name="connsiteX158" fmla="*/ 3783 w 8663"/>
              <a:gd name="connsiteY158" fmla="*/ 3899 h 4063"/>
              <a:gd name="connsiteX159" fmla="*/ 3783 w 8663"/>
              <a:gd name="connsiteY159" fmla="*/ 3809 h 4063"/>
              <a:gd name="connsiteX160" fmla="*/ 3783 w 8663"/>
              <a:gd name="connsiteY160" fmla="*/ 3880 h 4063"/>
              <a:gd name="connsiteX161" fmla="*/ 3727 w 8663"/>
              <a:gd name="connsiteY161" fmla="*/ 3880 h 4063"/>
              <a:gd name="connsiteX162" fmla="*/ 3727 w 8663"/>
              <a:gd name="connsiteY162" fmla="*/ 3809 h 4063"/>
              <a:gd name="connsiteX163" fmla="*/ 3783 w 8663"/>
              <a:gd name="connsiteY163" fmla="*/ 3809 h 4063"/>
              <a:gd name="connsiteX164" fmla="*/ 3405 w 8663"/>
              <a:gd name="connsiteY164" fmla="*/ 4027 h 4063"/>
              <a:gd name="connsiteX165" fmla="*/ 3405 w 8663"/>
              <a:gd name="connsiteY165" fmla="*/ 3986 h 4063"/>
              <a:gd name="connsiteX166" fmla="*/ 3446 w 8663"/>
              <a:gd name="connsiteY166" fmla="*/ 3986 h 4063"/>
              <a:gd name="connsiteX167" fmla="*/ 3446 w 8663"/>
              <a:gd name="connsiteY167" fmla="*/ 4027 h 4063"/>
              <a:gd name="connsiteX168" fmla="*/ 3405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3727 w 8663"/>
              <a:gd name="connsiteY243" fmla="*/ 164 h 4063"/>
              <a:gd name="connsiteX244" fmla="*/ 3727 w 8663"/>
              <a:gd name="connsiteY244" fmla="*/ 102 h 4063"/>
              <a:gd name="connsiteX245" fmla="*/ 3783 w 8663"/>
              <a:gd name="connsiteY245" fmla="*/ 102 h 4063"/>
              <a:gd name="connsiteX246" fmla="*/ 3783 w 8663"/>
              <a:gd name="connsiteY246" fmla="*/ 164 h 4063"/>
              <a:gd name="connsiteX247" fmla="*/ 3727 w 8663"/>
              <a:gd name="connsiteY247" fmla="*/ 164 h 4063"/>
              <a:gd name="connsiteX248" fmla="*/ 3727 w 8663"/>
              <a:gd name="connsiteY248" fmla="*/ 255 h 4063"/>
              <a:gd name="connsiteX249" fmla="*/ 3727 w 8663"/>
              <a:gd name="connsiteY249" fmla="*/ 184 h 4063"/>
              <a:gd name="connsiteX250" fmla="*/ 3783 w 8663"/>
              <a:gd name="connsiteY250" fmla="*/ 184 h 4063"/>
              <a:gd name="connsiteX251" fmla="*/ 3783 w 8663"/>
              <a:gd name="connsiteY251" fmla="*/ 255 h 4063"/>
              <a:gd name="connsiteX252" fmla="*/ 3727 w 8663"/>
              <a:gd name="connsiteY252" fmla="*/ 255 h 4063"/>
              <a:gd name="connsiteX253" fmla="*/ 3865 w 8663"/>
              <a:gd name="connsiteY253" fmla="*/ 596 h 4063"/>
              <a:gd name="connsiteX254" fmla="*/ 3865 w 8663"/>
              <a:gd name="connsiteY254" fmla="*/ 674 h 4063"/>
              <a:gd name="connsiteX255" fmla="*/ 3925 w 8663"/>
              <a:gd name="connsiteY255" fmla="*/ 674 h 4063"/>
              <a:gd name="connsiteX256" fmla="*/ 3925 w 8663"/>
              <a:gd name="connsiteY256" fmla="*/ 3390 h 4063"/>
              <a:gd name="connsiteX257" fmla="*/ 3865 w 8663"/>
              <a:gd name="connsiteY257" fmla="*/ 3390 h 4063"/>
              <a:gd name="connsiteX258" fmla="*/ 3865 w 8663"/>
              <a:gd name="connsiteY258" fmla="*/ 3468 h 4063"/>
              <a:gd name="connsiteX259" fmla="*/ 3813 w 8663"/>
              <a:gd name="connsiteY259" fmla="*/ 3468 h 4063"/>
              <a:gd name="connsiteX260" fmla="*/ 3813 w 8663"/>
              <a:gd name="connsiteY260" fmla="*/ 3619 h 4063"/>
              <a:gd name="connsiteX261" fmla="*/ 3941 w 8663"/>
              <a:gd name="connsiteY261" fmla="*/ 3619 h 4063"/>
              <a:gd name="connsiteX262" fmla="*/ 3941 w 8663"/>
              <a:gd name="connsiteY262" fmla="*/ 3787 h 4063"/>
              <a:gd name="connsiteX263" fmla="*/ 3884 w 8663"/>
              <a:gd name="connsiteY263" fmla="*/ 3787 h 4063"/>
              <a:gd name="connsiteX264" fmla="*/ 3884 w 8663"/>
              <a:gd name="connsiteY264" fmla="*/ 3705 h 4063"/>
              <a:gd name="connsiteX265" fmla="*/ 3783 w 8663"/>
              <a:gd name="connsiteY265" fmla="*/ 3705 h 4063"/>
              <a:gd name="connsiteX266" fmla="*/ 3783 w 8663"/>
              <a:gd name="connsiteY266" fmla="*/ 3787 h 4063"/>
              <a:gd name="connsiteX267" fmla="*/ 3705 w 8663"/>
              <a:gd name="connsiteY267" fmla="*/ 3787 h 4063"/>
              <a:gd name="connsiteX268" fmla="*/ 3705 w 8663"/>
              <a:gd name="connsiteY268" fmla="*/ 3880 h 4063"/>
              <a:gd name="connsiteX269" fmla="*/ 3613 w 8663"/>
              <a:gd name="connsiteY269" fmla="*/ 3880 h 4063"/>
              <a:gd name="connsiteX270" fmla="*/ 3613 w 8663"/>
              <a:gd name="connsiteY270" fmla="*/ 3981 h 4063"/>
              <a:gd name="connsiteX271" fmla="*/ 3705 w 8663"/>
              <a:gd name="connsiteY271" fmla="*/ 3981 h 4063"/>
              <a:gd name="connsiteX272" fmla="*/ 3705 w 8663"/>
              <a:gd name="connsiteY272" fmla="*/ 4040 h 4063"/>
              <a:gd name="connsiteX273" fmla="*/ 3537 w 8663"/>
              <a:gd name="connsiteY273" fmla="*/ 4040 h 4063"/>
              <a:gd name="connsiteX274" fmla="*/ 3537 w 8663"/>
              <a:gd name="connsiteY274" fmla="*/ 3912 h 4063"/>
              <a:gd name="connsiteX275" fmla="*/ 3384 w 8663"/>
              <a:gd name="connsiteY275" fmla="*/ 3912 h 4063"/>
              <a:gd name="connsiteX276" fmla="*/ 3384 w 8663"/>
              <a:gd name="connsiteY276" fmla="*/ 3964 h 4063"/>
              <a:gd name="connsiteX277" fmla="*/ 3308 w 8663"/>
              <a:gd name="connsiteY277" fmla="*/ 3964 h 4063"/>
              <a:gd name="connsiteX278" fmla="*/ 3308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3308 w 8663"/>
              <a:gd name="connsiteY325" fmla="*/ 39 h 4063"/>
              <a:gd name="connsiteX326" fmla="*/ 3308 w 8663"/>
              <a:gd name="connsiteY326" fmla="*/ 100 h 4063"/>
              <a:gd name="connsiteX327" fmla="*/ 3384 w 8663"/>
              <a:gd name="connsiteY327" fmla="*/ 100 h 4063"/>
              <a:gd name="connsiteX328" fmla="*/ 3384 w 8663"/>
              <a:gd name="connsiteY328" fmla="*/ 151 h 4063"/>
              <a:gd name="connsiteX329" fmla="*/ 3537 w 8663"/>
              <a:gd name="connsiteY329" fmla="*/ 151 h 4063"/>
              <a:gd name="connsiteX330" fmla="*/ 3537 w 8663"/>
              <a:gd name="connsiteY330" fmla="*/ 24 h 4063"/>
              <a:gd name="connsiteX331" fmla="*/ 3705 w 8663"/>
              <a:gd name="connsiteY331" fmla="*/ 24 h 4063"/>
              <a:gd name="connsiteX332" fmla="*/ 3705 w 8663"/>
              <a:gd name="connsiteY332" fmla="*/ 82 h 4063"/>
              <a:gd name="connsiteX333" fmla="*/ 3613 w 8663"/>
              <a:gd name="connsiteY333" fmla="*/ 82 h 4063"/>
              <a:gd name="connsiteX334" fmla="*/ 3613 w 8663"/>
              <a:gd name="connsiteY334" fmla="*/ 184 h 4063"/>
              <a:gd name="connsiteX335" fmla="*/ 3705 w 8663"/>
              <a:gd name="connsiteY335" fmla="*/ 184 h 4063"/>
              <a:gd name="connsiteX336" fmla="*/ 3705 w 8663"/>
              <a:gd name="connsiteY336" fmla="*/ 277 h 4063"/>
              <a:gd name="connsiteX337" fmla="*/ 3783 w 8663"/>
              <a:gd name="connsiteY337" fmla="*/ 277 h 4063"/>
              <a:gd name="connsiteX338" fmla="*/ 3783 w 8663"/>
              <a:gd name="connsiteY338" fmla="*/ 359 h 4063"/>
              <a:gd name="connsiteX339" fmla="*/ 3884 w 8663"/>
              <a:gd name="connsiteY339" fmla="*/ 359 h 4063"/>
              <a:gd name="connsiteX340" fmla="*/ 3884 w 8663"/>
              <a:gd name="connsiteY340" fmla="*/ 277 h 4063"/>
              <a:gd name="connsiteX341" fmla="*/ 3941 w 8663"/>
              <a:gd name="connsiteY341" fmla="*/ 277 h 4063"/>
              <a:gd name="connsiteX342" fmla="*/ 3941 w 8663"/>
              <a:gd name="connsiteY342" fmla="*/ 445 h 4063"/>
              <a:gd name="connsiteX343" fmla="*/ 3813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8646 w 8663"/>
              <a:gd name="connsiteY98" fmla="*/ 3550 h 4063"/>
              <a:gd name="connsiteX99" fmla="*/ 8646 w 8663"/>
              <a:gd name="connsiteY99" fmla="*/ 3468 h 4063"/>
              <a:gd name="connsiteX100" fmla="*/ 8584 w 8663"/>
              <a:gd name="connsiteY100" fmla="*/ 3468 h 4063"/>
              <a:gd name="connsiteX101" fmla="*/ 8584 w 8663"/>
              <a:gd name="connsiteY101" fmla="*/ 3411 h 4063"/>
              <a:gd name="connsiteX102" fmla="*/ 8644 w 8663"/>
              <a:gd name="connsiteY102" fmla="*/ 3411 h 4063"/>
              <a:gd name="connsiteX103" fmla="*/ 8644 w 8663"/>
              <a:gd name="connsiteY103" fmla="*/ 652 h 4063"/>
              <a:gd name="connsiteX104" fmla="*/ 8584 w 8663"/>
              <a:gd name="connsiteY104" fmla="*/ 652 h 4063"/>
              <a:gd name="connsiteX105" fmla="*/ 8584 w 8663"/>
              <a:gd name="connsiteY105" fmla="*/ 596 h 4063"/>
              <a:gd name="connsiteX106" fmla="*/ 8646 w 8663"/>
              <a:gd name="connsiteY106" fmla="*/ 596 h 4063"/>
              <a:gd name="connsiteX107" fmla="*/ 8646 w 8663"/>
              <a:gd name="connsiteY107" fmla="*/ 514 h 4063"/>
              <a:gd name="connsiteX108" fmla="*/ 8562 w 8663"/>
              <a:gd name="connsiteY108" fmla="*/ 514 h 4063"/>
              <a:gd name="connsiteX109" fmla="*/ 8562 w 8663"/>
              <a:gd name="connsiteY109" fmla="*/ 575 h 4063"/>
              <a:gd name="connsiteX110" fmla="*/ 8532 w 8663"/>
              <a:gd name="connsiteY110" fmla="*/ 575 h 4063"/>
              <a:gd name="connsiteX111" fmla="*/ 8532 w 8663"/>
              <a:gd name="connsiteY111" fmla="*/ 467 h 4063"/>
              <a:gd name="connsiteX112" fmla="*/ 8661 w 8663"/>
              <a:gd name="connsiteY112" fmla="*/ 467 h 4063"/>
              <a:gd name="connsiteX113" fmla="*/ 8661 w 8663"/>
              <a:gd name="connsiteY113" fmla="*/ 255 h 4063"/>
              <a:gd name="connsiteX114" fmla="*/ 8581 w 8663"/>
              <a:gd name="connsiteY114" fmla="*/ 255 h 4063"/>
              <a:gd name="connsiteX115" fmla="*/ 8581 w 8663"/>
              <a:gd name="connsiteY115" fmla="*/ 182 h 4063"/>
              <a:gd name="connsiteX116" fmla="*/ 8663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8102 w 8663"/>
              <a:gd name="connsiteY122" fmla="*/ 78 h 4063"/>
              <a:gd name="connsiteX123" fmla="*/ 8102 w 8663"/>
              <a:gd name="connsiteY123" fmla="*/ 37 h 4063"/>
              <a:gd name="connsiteX124" fmla="*/ 8143 w 8663"/>
              <a:gd name="connsiteY124" fmla="*/ 37 h 4063"/>
              <a:gd name="connsiteX125" fmla="*/ 8143 w 8663"/>
              <a:gd name="connsiteY125" fmla="*/ 78 h 4063"/>
              <a:gd name="connsiteX126" fmla="*/ 8102 w 8663"/>
              <a:gd name="connsiteY126" fmla="*/ 78 h 4063"/>
              <a:gd name="connsiteX127" fmla="*/ 8584 w 8663"/>
              <a:gd name="connsiteY127" fmla="*/ 3528 h 4063"/>
              <a:gd name="connsiteX128" fmla="*/ 8584 w 8663"/>
              <a:gd name="connsiteY128" fmla="*/ 3489 h 4063"/>
              <a:gd name="connsiteX129" fmla="*/ 8625 w 8663"/>
              <a:gd name="connsiteY129" fmla="*/ 3489 h 4063"/>
              <a:gd name="connsiteX130" fmla="*/ 8625 w 8663"/>
              <a:gd name="connsiteY130" fmla="*/ 3528 h 4063"/>
              <a:gd name="connsiteX131" fmla="*/ 8584 w 8663"/>
              <a:gd name="connsiteY131" fmla="*/ 3528 h 4063"/>
              <a:gd name="connsiteX132" fmla="*/ 8502 w 8663"/>
              <a:gd name="connsiteY132" fmla="*/ 4042 h 4063"/>
              <a:gd name="connsiteX133" fmla="*/ 8502 w 8663"/>
              <a:gd name="connsiteY133" fmla="*/ 3981 h 4063"/>
              <a:gd name="connsiteX134" fmla="*/ 8581 w 8663"/>
              <a:gd name="connsiteY134" fmla="*/ 3981 h 4063"/>
              <a:gd name="connsiteX135" fmla="*/ 8581 w 8663"/>
              <a:gd name="connsiteY135" fmla="*/ 3904 h 4063"/>
              <a:gd name="connsiteX136" fmla="*/ 8640 w 8663"/>
              <a:gd name="connsiteY136" fmla="*/ 3904 h 4063"/>
              <a:gd name="connsiteX137" fmla="*/ 8640 w 8663"/>
              <a:gd name="connsiteY137" fmla="*/ 4042 h 4063"/>
              <a:gd name="connsiteX138" fmla="*/ 8502 w 8663"/>
              <a:gd name="connsiteY138" fmla="*/ 4042 h 4063"/>
              <a:gd name="connsiteX139" fmla="*/ 8502 w 8663"/>
              <a:gd name="connsiteY139" fmla="*/ 3962 h 4063"/>
              <a:gd name="connsiteX140" fmla="*/ 8502 w 8663"/>
              <a:gd name="connsiteY140" fmla="*/ 3904 h 4063"/>
              <a:gd name="connsiteX141" fmla="*/ 8562 w 8663"/>
              <a:gd name="connsiteY141" fmla="*/ 3904 h 4063"/>
              <a:gd name="connsiteX142" fmla="*/ 8562 w 8663"/>
              <a:gd name="connsiteY142" fmla="*/ 3962 h 4063"/>
              <a:gd name="connsiteX143" fmla="*/ 8502 w 8663"/>
              <a:gd name="connsiteY143" fmla="*/ 3962 h 4063"/>
              <a:gd name="connsiteX144" fmla="*/ 8497 w 8663"/>
              <a:gd name="connsiteY144" fmla="*/ 3787 h 4063"/>
              <a:gd name="connsiteX145" fmla="*/ 8497 w 8663"/>
              <a:gd name="connsiteY145" fmla="*/ 3724 h 4063"/>
              <a:gd name="connsiteX146" fmla="*/ 3865 w 8663"/>
              <a:gd name="connsiteY146" fmla="*/ 3724 h 4063"/>
              <a:gd name="connsiteX147" fmla="*/ 3865 w 8663"/>
              <a:gd name="connsiteY147" fmla="*/ 3787 h 4063"/>
              <a:gd name="connsiteX148" fmla="*/ 3800 w 8663"/>
              <a:gd name="connsiteY148" fmla="*/ 3787 h 4063"/>
              <a:gd name="connsiteX149" fmla="*/ 3865 w 8663"/>
              <a:gd name="connsiteY149" fmla="*/ 3809 h 4063"/>
              <a:gd name="connsiteX150" fmla="*/ 3865 w 8663"/>
              <a:gd name="connsiteY150" fmla="*/ 3880 h 4063"/>
              <a:gd name="connsiteX151" fmla="*/ 3800 w 8663"/>
              <a:gd name="connsiteY151" fmla="*/ 3880 h 4063"/>
              <a:gd name="connsiteX152" fmla="*/ 3800 w 8663"/>
              <a:gd name="connsiteY152" fmla="*/ 3809 h 4063"/>
              <a:gd name="connsiteX153" fmla="*/ 3865 w 8663"/>
              <a:gd name="connsiteY153" fmla="*/ 3809 h 4063"/>
              <a:gd name="connsiteX154" fmla="*/ 3783 w 8663"/>
              <a:gd name="connsiteY154" fmla="*/ 3899 h 4063"/>
              <a:gd name="connsiteX155" fmla="*/ 3783 w 8663"/>
              <a:gd name="connsiteY155" fmla="*/ 3962 h 4063"/>
              <a:gd name="connsiteX156" fmla="*/ 3727 w 8663"/>
              <a:gd name="connsiteY156" fmla="*/ 3962 h 4063"/>
              <a:gd name="connsiteX157" fmla="*/ 3727 w 8663"/>
              <a:gd name="connsiteY157" fmla="*/ 3899 h 4063"/>
              <a:gd name="connsiteX158" fmla="*/ 3783 w 8663"/>
              <a:gd name="connsiteY158" fmla="*/ 3899 h 4063"/>
              <a:gd name="connsiteX159" fmla="*/ 3783 w 8663"/>
              <a:gd name="connsiteY159" fmla="*/ 3809 h 4063"/>
              <a:gd name="connsiteX160" fmla="*/ 3783 w 8663"/>
              <a:gd name="connsiteY160" fmla="*/ 3880 h 4063"/>
              <a:gd name="connsiteX161" fmla="*/ 3727 w 8663"/>
              <a:gd name="connsiteY161" fmla="*/ 3880 h 4063"/>
              <a:gd name="connsiteX162" fmla="*/ 3727 w 8663"/>
              <a:gd name="connsiteY162" fmla="*/ 3809 h 4063"/>
              <a:gd name="connsiteX163" fmla="*/ 3783 w 8663"/>
              <a:gd name="connsiteY163" fmla="*/ 3809 h 4063"/>
              <a:gd name="connsiteX164" fmla="*/ 3405 w 8663"/>
              <a:gd name="connsiteY164" fmla="*/ 4027 h 4063"/>
              <a:gd name="connsiteX165" fmla="*/ 3405 w 8663"/>
              <a:gd name="connsiteY165" fmla="*/ 3986 h 4063"/>
              <a:gd name="connsiteX166" fmla="*/ 3446 w 8663"/>
              <a:gd name="connsiteY166" fmla="*/ 3986 h 4063"/>
              <a:gd name="connsiteX167" fmla="*/ 3446 w 8663"/>
              <a:gd name="connsiteY167" fmla="*/ 4027 h 4063"/>
              <a:gd name="connsiteX168" fmla="*/ 3405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3727 w 8663"/>
              <a:gd name="connsiteY243" fmla="*/ 164 h 4063"/>
              <a:gd name="connsiteX244" fmla="*/ 3727 w 8663"/>
              <a:gd name="connsiteY244" fmla="*/ 102 h 4063"/>
              <a:gd name="connsiteX245" fmla="*/ 3783 w 8663"/>
              <a:gd name="connsiteY245" fmla="*/ 102 h 4063"/>
              <a:gd name="connsiteX246" fmla="*/ 3783 w 8663"/>
              <a:gd name="connsiteY246" fmla="*/ 164 h 4063"/>
              <a:gd name="connsiteX247" fmla="*/ 3727 w 8663"/>
              <a:gd name="connsiteY247" fmla="*/ 164 h 4063"/>
              <a:gd name="connsiteX248" fmla="*/ 3727 w 8663"/>
              <a:gd name="connsiteY248" fmla="*/ 255 h 4063"/>
              <a:gd name="connsiteX249" fmla="*/ 3727 w 8663"/>
              <a:gd name="connsiteY249" fmla="*/ 184 h 4063"/>
              <a:gd name="connsiteX250" fmla="*/ 3783 w 8663"/>
              <a:gd name="connsiteY250" fmla="*/ 184 h 4063"/>
              <a:gd name="connsiteX251" fmla="*/ 3783 w 8663"/>
              <a:gd name="connsiteY251" fmla="*/ 255 h 4063"/>
              <a:gd name="connsiteX252" fmla="*/ 3727 w 8663"/>
              <a:gd name="connsiteY252" fmla="*/ 255 h 4063"/>
              <a:gd name="connsiteX253" fmla="*/ 3865 w 8663"/>
              <a:gd name="connsiteY253" fmla="*/ 596 h 4063"/>
              <a:gd name="connsiteX254" fmla="*/ 3865 w 8663"/>
              <a:gd name="connsiteY254" fmla="*/ 674 h 4063"/>
              <a:gd name="connsiteX255" fmla="*/ 3925 w 8663"/>
              <a:gd name="connsiteY255" fmla="*/ 674 h 4063"/>
              <a:gd name="connsiteX256" fmla="*/ 3925 w 8663"/>
              <a:gd name="connsiteY256" fmla="*/ 3390 h 4063"/>
              <a:gd name="connsiteX257" fmla="*/ 3865 w 8663"/>
              <a:gd name="connsiteY257" fmla="*/ 3390 h 4063"/>
              <a:gd name="connsiteX258" fmla="*/ 3865 w 8663"/>
              <a:gd name="connsiteY258" fmla="*/ 3468 h 4063"/>
              <a:gd name="connsiteX259" fmla="*/ 3813 w 8663"/>
              <a:gd name="connsiteY259" fmla="*/ 3468 h 4063"/>
              <a:gd name="connsiteX260" fmla="*/ 3813 w 8663"/>
              <a:gd name="connsiteY260" fmla="*/ 3619 h 4063"/>
              <a:gd name="connsiteX261" fmla="*/ 3941 w 8663"/>
              <a:gd name="connsiteY261" fmla="*/ 3619 h 4063"/>
              <a:gd name="connsiteX262" fmla="*/ 3941 w 8663"/>
              <a:gd name="connsiteY262" fmla="*/ 3787 h 4063"/>
              <a:gd name="connsiteX263" fmla="*/ 3884 w 8663"/>
              <a:gd name="connsiteY263" fmla="*/ 3787 h 4063"/>
              <a:gd name="connsiteX264" fmla="*/ 3884 w 8663"/>
              <a:gd name="connsiteY264" fmla="*/ 3705 h 4063"/>
              <a:gd name="connsiteX265" fmla="*/ 3783 w 8663"/>
              <a:gd name="connsiteY265" fmla="*/ 3705 h 4063"/>
              <a:gd name="connsiteX266" fmla="*/ 3783 w 8663"/>
              <a:gd name="connsiteY266" fmla="*/ 3787 h 4063"/>
              <a:gd name="connsiteX267" fmla="*/ 3705 w 8663"/>
              <a:gd name="connsiteY267" fmla="*/ 3787 h 4063"/>
              <a:gd name="connsiteX268" fmla="*/ 3705 w 8663"/>
              <a:gd name="connsiteY268" fmla="*/ 3880 h 4063"/>
              <a:gd name="connsiteX269" fmla="*/ 3613 w 8663"/>
              <a:gd name="connsiteY269" fmla="*/ 3880 h 4063"/>
              <a:gd name="connsiteX270" fmla="*/ 3613 w 8663"/>
              <a:gd name="connsiteY270" fmla="*/ 3981 h 4063"/>
              <a:gd name="connsiteX271" fmla="*/ 3705 w 8663"/>
              <a:gd name="connsiteY271" fmla="*/ 3981 h 4063"/>
              <a:gd name="connsiteX272" fmla="*/ 3705 w 8663"/>
              <a:gd name="connsiteY272" fmla="*/ 4040 h 4063"/>
              <a:gd name="connsiteX273" fmla="*/ 3537 w 8663"/>
              <a:gd name="connsiteY273" fmla="*/ 4040 h 4063"/>
              <a:gd name="connsiteX274" fmla="*/ 3537 w 8663"/>
              <a:gd name="connsiteY274" fmla="*/ 3912 h 4063"/>
              <a:gd name="connsiteX275" fmla="*/ 3384 w 8663"/>
              <a:gd name="connsiteY275" fmla="*/ 3912 h 4063"/>
              <a:gd name="connsiteX276" fmla="*/ 3384 w 8663"/>
              <a:gd name="connsiteY276" fmla="*/ 3964 h 4063"/>
              <a:gd name="connsiteX277" fmla="*/ 3308 w 8663"/>
              <a:gd name="connsiteY277" fmla="*/ 3964 h 4063"/>
              <a:gd name="connsiteX278" fmla="*/ 3308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3308 w 8663"/>
              <a:gd name="connsiteY325" fmla="*/ 39 h 4063"/>
              <a:gd name="connsiteX326" fmla="*/ 3308 w 8663"/>
              <a:gd name="connsiteY326" fmla="*/ 100 h 4063"/>
              <a:gd name="connsiteX327" fmla="*/ 3384 w 8663"/>
              <a:gd name="connsiteY327" fmla="*/ 100 h 4063"/>
              <a:gd name="connsiteX328" fmla="*/ 3384 w 8663"/>
              <a:gd name="connsiteY328" fmla="*/ 151 h 4063"/>
              <a:gd name="connsiteX329" fmla="*/ 3537 w 8663"/>
              <a:gd name="connsiteY329" fmla="*/ 151 h 4063"/>
              <a:gd name="connsiteX330" fmla="*/ 3537 w 8663"/>
              <a:gd name="connsiteY330" fmla="*/ 24 h 4063"/>
              <a:gd name="connsiteX331" fmla="*/ 3705 w 8663"/>
              <a:gd name="connsiteY331" fmla="*/ 24 h 4063"/>
              <a:gd name="connsiteX332" fmla="*/ 3705 w 8663"/>
              <a:gd name="connsiteY332" fmla="*/ 82 h 4063"/>
              <a:gd name="connsiteX333" fmla="*/ 3613 w 8663"/>
              <a:gd name="connsiteY333" fmla="*/ 82 h 4063"/>
              <a:gd name="connsiteX334" fmla="*/ 3613 w 8663"/>
              <a:gd name="connsiteY334" fmla="*/ 184 h 4063"/>
              <a:gd name="connsiteX335" fmla="*/ 3705 w 8663"/>
              <a:gd name="connsiteY335" fmla="*/ 184 h 4063"/>
              <a:gd name="connsiteX336" fmla="*/ 3705 w 8663"/>
              <a:gd name="connsiteY336" fmla="*/ 277 h 4063"/>
              <a:gd name="connsiteX337" fmla="*/ 3783 w 8663"/>
              <a:gd name="connsiteY337" fmla="*/ 277 h 4063"/>
              <a:gd name="connsiteX338" fmla="*/ 3783 w 8663"/>
              <a:gd name="connsiteY338" fmla="*/ 359 h 4063"/>
              <a:gd name="connsiteX339" fmla="*/ 3884 w 8663"/>
              <a:gd name="connsiteY339" fmla="*/ 359 h 4063"/>
              <a:gd name="connsiteX340" fmla="*/ 3884 w 8663"/>
              <a:gd name="connsiteY340" fmla="*/ 277 h 4063"/>
              <a:gd name="connsiteX341" fmla="*/ 3941 w 8663"/>
              <a:gd name="connsiteY341" fmla="*/ 277 h 4063"/>
              <a:gd name="connsiteX342" fmla="*/ 3941 w 8663"/>
              <a:gd name="connsiteY342" fmla="*/ 445 h 4063"/>
              <a:gd name="connsiteX343" fmla="*/ 3813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8646 w 8663"/>
              <a:gd name="connsiteY98" fmla="*/ 3550 h 4063"/>
              <a:gd name="connsiteX99" fmla="*/ 8646 w 8663"/>
              <a:gd name="connsiteY99" fmla="*/ 3468 h 4063"/>
              <a:gd name="connsiteX100" fmla="*/ 8584 w 8663"/>
              <a:gd name="connsiteY100" fmla="*/ 3468 h 4063"/>
              <a:gd name="connsiteX101" fmla="*/ 8584 w 8663"/>
              <a:gd name="connsiteY101" fmla="*/ 3411 h 4063"/>
              <a:gd name="connsiteX102" fmla="*/ 8644 w 8663"/>
              <a:gd name="connsiteY102" fmla="*/ 3411 h 4063"/>
              <a:gd name="connsiteX103" fmla="*/ 8644 w 8663"/>
              <a:gd name="connsiteY103" fmla="*/ 652 h 4063"/>
              <a:gd name="connsiteX104" fmla="*/ 8584 w 8663"/>
              <a:gd name="connsiteY104" fmla="*/ 652 h 4063"/>
              <a:gd name="connsiteX105" fmla="*/ 8584 w 8663"/>
              <a:gd name="connsiteY105" fmla="*/ 596 h 4063"/>
              <a:gd name="connsiteX106" fmla="*/ 8646 w 8663"/>
              <a:gd name="connsiteY106" fmla="*/ 596 h 4063"/>
              <a:gd name="connsiteX107" fmla="*/ 8646 w 8663"/>
              <a:gd name="connsiteY107" fmla="*/ 514 h 4063"/>
              <a:gd name="connsiteX108" fmla="*/ 8562 w 8663"/>
              <a:gd name="connsiteY108" fmla="*/ 514 h 4063"/>
              <a:gd name="connsiteX109" fmla="*/ 8562 w 8663"/>
              <a:gd name="connsiteY109" fmla="*/ 575 h 4063"/>
              <a:gd name="connsiteX110" fmla="*/ 8532 w 8663"/>
              <a:gd name="connsiteY110" fmla="*/ 575 h 4063"/>
              <a:gd name="connsiteX111" fmla="*/ 8532 w 8663"/>
              <a:gd name="connsiteY111" fmla="*/ 467 h 4063"/>
              <a:gd name="connsiteX112" fmla="*/ 8661 w 8663"/>
              <a:gd name="connsiteY112" fmla="*/ 467 h 4063"/>
              <a:gd name="connsiteX113" fmla="*/ 8661 w 8663"/>
              <a:gd name="connsiteY113" fmla="*/ 255 h 4063"/>
              <a:gd name="connsiteX114" fmla="*/ 8581 w 8663"/>
              <a:gd name="connsiteY114" fmla="*/ 255 h 4063"/>
              <a:gd name="connsiteX115" fmla="*/ 8581 w 8663"/>
              <a:gd name="connsiteY115" fmla="*/ 182 h 4063"/>
              <a:gd name="connsiteX116" fmla="*/ 8663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8102 w 8663"/>
              <a:gd name="connsiteY122" fmla="*/ 78 h 4063"/>
              <a:gd name="connsiteX123" fmla="*/ 8102 w 8663"/>
              <a:gd name="connsiteY123" fmla="*/ 37 h 4063"/>
              <a:gd name="connsiteX124" fmla="*/ 8143 w 8663"/>
              <a:gd name="connsiteY124" fmla="*/ 37 h 4063"/>
              <a:gd name="connsiteX125" fmla="*/ 8143 w 8663"/>
              <a:gd name="connsiteY125" fmla="*/ 78 h 4063"/>
              <a:gd name="connsiteX126" fmla="*/ 8102 w 8663"/>
              <a:gd name="connsiteY126" fmla="*/ 78 h 4063"/>
              <a:gd name="connsiteX127" fmla="*/ 8584 w 8663"/>
              <a:gd name="connsiteY127" fmla="*/ 3528 h 4063"/>
              <a:gd name="connsiteX128" fmla="*/ 8584 w 8663"/>
              <a:gd name="connsiteY128" fmla="*/ 3489 h 4063"/>
              <a:gd name="connsiteX129" fmla="*/ 8625 w 8663"/>
              <a:gd name="connsiteY129" fmla="*/ 3489 h 4063"/>
              <a:gd name="connsiteX130" fmla="*/ 8625 w 8663"/>
              <a:gd name="connsiteY130" fmla="*/ 3528 h 4063"/>
              <a:gd name="connsiteX131" fmla="*/ 8584 w 8663"/>
              <a:gd name="connsiteY131" fmla="*/ 3528 h 4063"/>
              <a:gd name="connsiteX132" fmla="*/ 8502 w 8663"/>
              <a:gd name="connsiteY132" fmla="*/ 4042 h 4063"/>
              <a:gd name="connsiteX133" fmla="*/ 8502 w 8663"/>
              <a:gd name="connsiteY133" fmla="*/ 3981 h 4063"/>
              <a:gd name="connsiteX134" fmla="*/ 8581 w 8663"/>
              <a:gd name="connsiteY134" fmla="*/ 3981 h 4063"/>
              <a:gd name="connsiteX135" fmla="*/ 8581 w 8663"/>
              <a:gd name="connsiteY135" fmla="*/ 3904 h 4063"/>
              <a:gd name="connsiteX136" fmla="*/ 8640 w 8663"/>
              <a:gd name="connsiteY136" fmla="*/ 3904 h 4063"/>
              <a:gd name="connsiteX137" fmla="*/ 8640 w 8663"/>
              <a:gd name="connsiteY137" fmla="*/ 4042 h 4063"/>
              <a:gd name="connsiteX138" fmla="*/ 8502 w 8663"/>
              <a:gd name="connsiteY138" fmla="*/ 4042 h 4063"/>
              <a:gd name="connsiteX139" fmla="*/ 8502 w 8663"/>
              <a:gd name="connsiteY139" fmla="*/ 3962 h 4063"/>
              <a:gd name="connsiteX140" fmla="*/ 8502 w 8663"/>
              <a:gd name="connsiteY140" fmla="*/ 3904 h 4063"/>
              <a:gd name="connsiteX141" fmla="*/ 8562 w 8663"/>
              <a:gd name="connsiteY141" fmla="*/ 3904 h 4063"/>
              <a:gd name="connsiteX142" fmla="*/ 8562 w 8663"/>
              <a:gd name="connsiteY142" fmla="*/ 3962 h 4063"/>
              <a:gd name="connsiteX143" fmla="*/ 8502 w 8663"/>
              <a:gd name="connsiteY143" fmla="*/ 3962 h 4063"/>
              <a:gd name="connsiteX144" fmla="*/ 8497 w 8663"/>
              <a:gd name="connsiteY144" fmla="*/ 3787 h 4063"/>
              <a:gd name="connsiteX145" fmla="*/ 8497 w 8663"/>
              <a:gd name="connsiteY145" fmla="*/ 3724 h 4063"/>
              <a:gd name="connsiteX146" fmla="*/ 8562 w 8663"/>
              <a:gd name="connsiteY146" fmla="*/ 3724 h 4063"/>
              <a:gd name="connsiteX147" fmla="*/ 3865 w 8663"/>
              <a:gd name="connsiteY147" fmla="*/ 3787 h 4063"/>
              <a:gd name="connsiteX148" fmla="*/ 3800 w 8663"/>
              <a:gd name="connsiteY148" fmla="*/ 3787 h 4063"/>
              <a:gd name="connsiteX149" fmla="*/ 3865 w 8663"/>
              <a:gd name="connsiteY149" fmla="*/ 3809 h 4063"/>
              <a:gd name="connsiteX150" fmla="*/ 3865 w 8663"/>
              <a:gd name="connsiteY150" fmla="*/ 3880 h 4063"/>
              <a:gd name="connsiteX151" fmla="*/ 3800 w 8663"/>
              <a:gd name="connsiteY151" fmla="*/ 3880 h 4063"/>
              <a:gd name="connsiteX152" fmla="*/ 3800 w 8663"/>
              <a:gd name="connsiteY152" fmla="*/ 3809 h 4063"/>
              <a:gd name="connsiteX153" fmla="*/ 3865 w 8663"/>
              <a:gd name="connsiteY153" fmla="*/ 3809 h 4063"/>
              <a:gd name="connsiteX154" fmla="*/ 3783 w 8663"/>
              <a:gd name="connsiteY154" fmla="*/ 3899 h 4063"/>
              <a:gd name="connsiteX155" fmla="*/ 3783 w 8663"/>
              <a:gd name="connsiteY155" fmla="*/ 3962 h 4063"/>
              <a:gd name="connsiteX156" fmla="*/ 3727 w 8663"/>
              <a:gd name="connsiteY156" fmla="*/ 3962 h 4063"/>
              <a:gd name="connsiteX157" fmla="*/ 3727 w 8663"/>
              <a:gd name="connsiteY157" fmla="*/ 3899 h 4063"/>
              <a:gd name="connsiteX158" fmla="*/ 3783 w 8663"/>
              <a:gd name="connsiteY158" fmla="*/ 3899 h 4063"/>
              <a:gd name="connsiteX159" fmla="*/ 3783 w 8663"/>
              <a:gd name="connsiteY159" fmla="*/ 3809 h 4063"/>
              <a:gd name="connsiteX160" fmla="*/ 3783 w 8663"/>
              <a:gd name="connsiteY160" fmla="*/ 3880 h 4063"/>
              <a:gd name="connsiteX161" fmla="*/ 3727 w 8663"/>
              <a:gd name="connsiteY161" fmla="*/ 3880 h 4063"/>
              <a:gd name="connsiteX162" fmla="*/ 3727 w 8663"/>
              <a:gd name="connsiteY162" fmla="*/ 3809 h 4063"/>
              <a:gd name="connsiteX163" fmla="*/ 3783 w 8663"/>
              <a:gd name="connsiteY163" fmla="*/ 3809 h 4063"/>
              <a:gd name="connsiteX164" fmla="*/ 3405 w 8663"/>
              <a:gd name="connsiteY164" fmla="*/ 4027 h 4063"/>
              <a:gd name="connsiteX165" fmla="*/ 3405 w 8663"/>
              <a:gd name="connsiteY165" fmla="*/ 3986 h 4063"/>
              <a:gd name="connsiteX166" fmla="*/ 3446 w 8663"/>
              <a:gd name="connsiteY166" fmla="*/ 3986 h 4063"/>
              <a:gd name="connsiteX167" fmla="*/ 3446 w 8663"/>
              <a:gd name="connsiteY167" fmla="*/ 4027 h 4063"/>
              <a:gd name="connsiteX168" fmla="*/ 3405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3727 w 8663"/>
              <a:gd name="connsiteY243" fmla="*/ 164 h 4063"/>
              <a:gd name="connsiteX244" fmla="*/ 3727 w 8663"/>
              <a:gd name="connsiteY244" fmla="*/ 102 h 4063"/>
              <a:gd name="connsiteX245" fmla="*/ 3783 w 8663"/>
              <a:gd name="connsiteY245" fmla="*/ 102 h 4063"/>
              <a:gd name="connsiteX246" fmla="*/ 3783 w 8663"/>
              <a:gd name="connsiteY246" fmla="*/ 164 h 4063"/>
              <a:gd name="connsiteX247" fmla="*/ 3727 w 8663"/>
              <a:gd name="connsiteY247" fmla="*/ 164 h 4063"/>
              <a:gd name="connsiteX248" fmla="*/ 3727 w 8663"/>
              <a:gd name="connsiteY248" fmla="*/ 255 h 4063"/>
              <a:gd name="connsiteX249" fmla="*/ 3727 w 8663"/>
              <a:gd name="connsiteY249" fmla="*/ 184 h 4063"/>
              <a:gd name="connsiteX250" fmla="*/ 3783 w 8663"/>
              <a:gd name="connsiteY250" fmla="*/ 184 h 4063"/>
              <a:gd name="connsiteX251" fmla="*/ 3783 w 8663"/>
              <a:gd name="connsiteY251" fmla="*/ 255 h 4063"/>
              <a:gd name="connsiteX252" fmla="*/ 3727 w 8663"/>
              <a:gd name="connsiteY252" fmla="*/ 255 h 4063"/>
              <a:gd name="connsiteX253" fmla="*/ 3865 w 8663"/>
              <a:gd name="connsiteY253" fmla="*/ 596 h 4063"/>
              <a:gd name="connsiteX254" fmla="*/ 3865 w 8663"/>
              <a:gd name="connsiteY254" fmla="*/ 674 h 4063"/>
              <a:gd name="connsiteX255" fmla="*/ 3925 w 8663"/>
              <a:gd name="connsiteY255" fmla="*/ 674 h 4063"/>
              <a:gd name="connsiteX256" fmla="*/ 3925 w 8663"/>
              <a:gd name="connsiteY256" fmla="*/ 3390 h 4063"/>
              <a:gd name="connsiteX257" fmla="*/ 3865 w 8663"/>
              <a:gd name="connsiteY257" fmla="*/ 3390 h 4063"/>
              <a:gd name="connsiteX258" fmla="*/ 3865 w 8663"/>
              <a:gd name="connsiteY258" fmla="*/ 3468 h 4063"/>
              <a:gd name="connsiteX259" fmla="*/ 3813 w 8663"/>
              <a:gd name="connsiteY259" fmla="*/ 3468 h 4063"/>
              <a:gd name="connsiteX260" fmla="*/ 3813 w 8663"/>
              <a:gd name="connsiteY260" fmla="*/ 3619 h 4063"/>
              <a:gd name="connsiteX261" fmla="*/ 3941 w 8663"/>
              <a:gd name="connsiteY261" fmla="*/ 3619 h 4063"/>
              <a:gd name="connsiteX262" fmla="*/ 3941 w 8663"/>
              <a:gd name="connsiteY262" fmla="*/ 3787 h 4063"/>
              <a:gd name="connsiteX263" fmla="*/ 3884 w 8663"/>
              <a:gd name="connsiteY263" fmla="*/ 3787 h 4063"/>
              <a:gd name="connsiteX264" fmla="*/ 3884 w 8663"/>
              <a:gd name="connsiteY264" fmla="*/ 3705 h 4063"/>
              <a:gd name="connsiteX265" fmla="*/ 3783 w 8663"/>
              <a:gd name="connsiteY265" fmla="*/ 3705 h 4063"/>
              <a:gd name="connsiteX266" fmla="*/ 3783 w 8663"/>
              <a:gd name="connsiteY266" fmla="*/ 3787 h 4063"/>
              <a:gd name="connsiteX267" fmla="*/ 3705 w 8663"/>
              <a:gd name="connsiteY267" fmla="*/ 3787 h 4063"/>
              <a:gd name="connsiteX268" fmla="*/ 3705 w 8663"/>
              <a:gd name="connsiteY268" fmla="*/ 3880 h 4063"/>
              <a:gd name="connsiteX269" fmla="*/ 3613 w 8663"/>
              <a:gd name="connsiteY269" fmla="*/ 3880 h 4063"/>
              <a:gd name="connsiteX270" fmla="*/ 3613 w 8663"/>
              <a:gd name="connsiteY270" fmla="*/ 3981 h 4063"/>
              <a:gd name="connsiteX271" fmla="*/ 3705 w 8663"/>
              <a:gd name="connsiteY271" fmla="*/ 3981 h 4063"/>
              <a:gd name="connsiteX272" fmla="*/ 3705 w 8663"/>
              <a:gd name="connsiteY272" fmla="*/ 4040 h 4063"/>
              <a:gd name="connsiteX273" fmla="*/ 3537 w 8663"/>
              <a:gd name="connsiteY273" fmla="*/ 4040 h 4063"/>
              <a:gd name="connsiteX274" fmla="*/ 3537 w 8663"/>
              <a:gd name="connsiteY274" fmla="*/ 3912 h 4063"/>
              <a:gd name="connsiteX275" fmla="*/ 3384 w 8663"/>
              <a:gd name="connsiteY275" fmla="*/ 3912 h 4063"/>
              <a:gd name="connsiteX276" fmla="*/ 3384 w 8663"/>
              <a:gd name="connsiteY276" fmla="*/ 3964 h 4063"/>
              <a:gd name="connsiteX277" fmla="*/ 3308 w 8663"/>
              <a:gd name="connsiteY277" fmla="*/ 3964 h 4063"/>
              <a:gd name="connsiteX278" fmla="*/ 3308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3308 w 8663"/>
              <a:gd name="connsiteY325" fmla="*/ 39 h 4063"/>
              <a:gd name="connsiteX326" fmla="*/ 3308 w 8663"/>
              <a:gd name="connsiteY326" fmla="*/ 100 h 4063"/>
              <a:gd name="connsiteX327" fmla="*/ 3384 w 8663"/>
              <a:gd name="connsiteY327" fmla="*/ 100 h 4063"/>
              <a:gd name="connsiteX328" fmla="*/ 3384 w 8663"/>
              <a:gd name="connsiteY328" fmla="*/ 151 h 4063"/>
              <a:gd name="connsiteX329" fmla="*/ 3537 w 8663"/>
              <a:gd name="connsiteY329" fmla="*/ 151 h 4063"/>
              <a:gd name="connsiteX330" fmla="*/ 3537 w 8663"/>
              <a:gd name="connsiteY330" fmla="*/ 24 h 4063"/>
              <a:gd name="connsiteX331" fmla="*/ 3705 w 8663"/>
              <a:gd name="connsiteY331" fmla="*/ 24 h 4063"/>
              <a:gd name="connsiteX332" fmla="*/ 3705 w 8663"/>
              <a:gd name="connsiteY332" fmla="*/ 82 h 4063"/>
              <a:gd name="connsiteX333" fmla="*/ 3613 w 8663"/>
              <a:gd name="connsiteY333" fmla="*/ 82 h 4063"/>
              <a:gd name="connsiteX334" fmla="*/ 3613 w 8663"/>
              <a:gd name="connsiteY334" fmla="*/ 184 h 4063"/>
              <a:gd name="connsiteX335" fmla="*/ 3705 w 8663"/>
              <a:gd name="connsiteY335" fmla="*/ 184 h 4063"/>
              <a:gd name="connsiteX336" fmla="*/ 3705 w 8663"/>
              <a:gd name="connsiteY336" fmla="*/ 277 h 4063"/>
              <a:gd name="connsiteX337" fmla="*/ 3783 w 8663"/>
              <a:gd name="connsiteY337" fmla="*/ 277 h 4063"/>
              <a:gd name="connsiteX338" fmla="*/ 3783 w 8663"/>
              <a:gd name="connsiteY338" fmla="*/ 359 h 4063"/>
              <a:gd name="connsiteX339" fmla="*/ 3884 w 8663"/>
              <a:gd name="connsiteY339" fmla="*/ 359 h 4063"/>
              <a:gd name="connsiteX340" fmla="*/ 3884 w 8663"/>
              <a:gd name="connsiteY340" fmla="*/ 277 h 4063"/>
              <a:gd name="connsiteX341" fmla="*/ 3941 w 8663"/>
              <a:gd name="connsiteY341" fmla="*/ 277 h 4063"/>
              <a:gd name="connsiteX342" fmla="*/ 3941 w 8663"/>
              <a:gd name="connsiteY342" fmla="*/ 445 h 4063"/>
              <a:gd name="connsiteX343" fmla="*/ 3813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8646 w 8663"/>
              <a:gd name="connsiteY98" fmla="*/ 3550 h 4063"/>
              <a:gd name="connsiteX99" fmla="*/ 8646 w 8663"/>
              <a:gd name="connsiteY99" fmla="*/ 3468 h 4063"/>
              <a:gd name="connsiteX100" fmla="*/ 8584 w 8663"/>
              <a:gd name="connsiteY100" fmla="*/ 3468 h 4063"/>
              <a:gd name="connsiteX101" fmla="*/ 8584 w 8663"/>
              <a:gd name="connsiteY101" fmla="*/ 3411 h 4063"/>
              <a:gd name="connsiteX102" fmla="*/ 8644 w 8663"/>
              <a:gd name="connsiteY102" fmla="*/ 3411 h 4063"/>
              <a:gd name="connsiteX103" fmla="*/ 8644 w 8663"/>
              <a:gd name="connsiteY103" fmla="*/ 652 h 4063"/>
              <a:gd name="connsiteX104" fmla="*/ 8584 w 8663"/>
              <a:gd name="connsiteY104" fmla="*/ 652 h 4063"/>
              <a:gd name="connsiteX105" fmla="*/ 8584 w 8663"/>
              <a:gd name="connsiteY105" fmla="*/ 596 h 4063"/>
              <a:gd name="connsiteX106" fmla="*/ 8646 w 8663"/>
              <a:gd name="connsiteY106" fmla="*/ 596 h 4063"/>
              <a:gd name="connsiteX107" fmla="*/ 8646 w 8663"/>
              <a:gd name="connsiteY107" fmla="*/ 514 h 4063"/>
              <a:gd name="connsiteX108" fmla="*/ 8562 w 8663"/>
              <a:gd name="connsiteY108" fmla="*/ 514 h 4063"/>
              <a:gd name="connsiteX109" fmla="*/ 8562 w 8663"/>
              <a:gd name="connsiteY109" fmla="*/ 575 h 4063"/>
              <a:gd name="connsiteX110" fmla="*/ 8532 w 8663"/>
              <a:gd name="connsiteY110" fmla="*/ 575 h 4063"/>
              <a:gd name="connsiteX111" fmla="*/ 8532 w 8663"/>
              <a:gd name="connsiteY111" fmla="*/ 467 h 4063"/>
              <a:gd name="connsiteX112" fmla="*/ 8661 w 8663"/>
              <a:gd name="connsiteY112" fmla="*/ 467 h 4063"/>
              <a:gd name="connsiteX113" fmla="*/ 8661 w 8663"/>
              <a:gd name="connsiteY113" fmla="*/ 255 h 4063"/>
              <a:gd name="connsiteX114" fmla="*/ 8581 w 8663"/>
              <a:gd name="connsiteY114" fmla="*/ 255 h 4063"/>
              <a:gd name="connsiteX115" fmla="*/ 8581 w 8663"/>
              <a:gd name="connsiteY115" fmla="*/ 182 h 4063"/>
              <a:gd name="connsiteX116" fmla="*/ 8663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8102 w 8663"/>
              <a:gd name="connsiteY122" fmla="*/ 78 h 4063"/>
              <a:gd name="connsiteX123" fmla="*/ 8102 w 8663"/>
              <a:gd name="connsiteY123" fmla="*/ 37 h 4063"/>
              <a:gd name="connsiteX124" fmla="*/ 8143 w 8663"/>
              <a:gd name="connsiteY124" fmla="*/ 37 h 4063"/>
              <a:gd name="connsiteX125" fmla="*/ 8143 w 8663"/>
              <a:gd name="connsiteY125" fmla="*/ 78 h 4063"/>
              <a:gd name="connsiteX126" fmla="*/ 8102 w 8663"/>
              <a:gd name="connsiteY126" fmla="*/ 78 h 4063"/>
              <a:gd name="connsiteX127" fmla="*/ 8584 w 8663"/>
              <a:gd name="connsiteY127" fmla="*/ 3528 h 4063"/>
              <a:gd name="connsiteX128" fmla="*/ 8584 w 8663"/>
              <a:gd name="connsiteY128" fmla="*/ 3489 h 4063"/>
              <a:gd name="connsiteX129" fmla="*/ 8625 w 8663"/>
              <a:gd name="connsiteY129" fmla="*/ 3489 h 4063"/>
              <a:gd name="connsiteX130" fmla="*/ 8625 w 8663"/>
              <a:gd name="connsiteY130" fmla="*/ 3528 h 4063"/>
              <a:gd name="connsiteX131" fmla="*/ 8584 w 8663"/>
              <a:gd name="connsiteY131" fmla="*/ 3528 h 4063"/>
              <a:gd name="connsiteX132" fmla="*/ 8502 w 8663"/>
              <a:gd name="connsiteY132" fmla="*/ 4042 h 4063"/>
              <a:gd name="connsiteX133" fmla="*/ 8502 w 8663"/>
              <a:gd name="connsiteY133" fmla="*/ 3981 h 4063"/>
              <a:gd name="connsiteX134" fmla="*/ 8581 w 8663"/>
              <a:gd name="connsiteY134" fmla="*/ 3981 h 4063"/>
              <a:gd name="connsiteX135" fmla="*/ 8581 w 8663"/>
              <a:gd name="connsiteY135" fmla="*/ 3904 h 4063"/>
              <a:gd name="connsiteX136" fmla="*/ 8640 w 8663"/>
              <a:gd name="connsiteY136" fmla="*/ 3904 h 4063"/>
              <a:gd name="connsiteX137" fmla="*/ 8640 w 8663"/>
              <a:gd name="connsiteY137" fmla="*/ 4042 h 4063"/>
              <a:gd name="connsiteX138" fmla="*/ 8502 w 8663"/>
              <a:gd name="connsiteY138" fmla="*/ 4042 h 4063"/>
              <a:gd name="connsiteX139" fmla="*/ 8502 w 8663"/>
              <a:gd name="connsiteY139" fmla="*/ 3962 h 4063"/>
              <a:gd name="connsiteX140" fmla="*/ 8502 w 8663"/>
              <a:gd name="connsiteY140" fmla="*/ 3904 h 4063"/>
              <a:gd name="connsiteX141" fmla="*/ 8562 w 8663"/>
              <a:gd name="connsiteY141" fmla="*/ 3904 h 4063"/>
              <a:gd name="connsiteX142" fmla="*/ 8562 w 8663"/>
              <a:gd name="connsiteY142" fmla="*/ 3962 h 4063"/>
              <a:gd name="connsiteX143" fmla="*/ 8502 w 8663"/>
              <a:gd name="connsiteY143" fmla="*/ 3962 h 4063"/>
              <a:gd name="connsiteX144" fmla="*/ 8497 w 8663"/>
              <a:gd name="connsiteY144" fmla="*/ 3787 h 4063"/>
              <a:gd name="connsiteX145" fmla="*/ 8497 w 8663"/>
              <a:gd name="connsiteY145" fmla="*/ 3724 h 4063"/>
              <a:gd name="connsiteX146" fmla="*/ 8562 w 8663"/>
              <a:gd name="connsiteY146" fmla="*/ 3724 h 4063"/>
              <a:gd name="connsiteX147" fmla="*/ 8562 w 8663"/>
              <a:gd name="connsiteY147" fmla="*/ 3787 h 4063"/>
              <a:gd name="connsiteX148" fmla="*/ 3800 w 8663"/>
              <a:gd name="connsiteY148" fmla="*/ 3787 h 4063"/>
              <a:gd name="connsiteX149" fmla="*/ 3865 w 8663"/>
              <a:gd name="connsiteY149" fmla="*/ 3809 h 4063"/>
              <a:gd name="connsiteX150" fmla="*/ 3865 w 8663"/>
              <a:gd name="connsiteY150" fmla="*/ 3880 h 4063"/>
              <a:gd name="connsiteX151" fmla="*/ 3800 w 8663"/>
              <a:gd name="connsiteY151" fmla="*/ 3880 h 4063"/>
              <a:gd name="connsiteX152" fmla="*/ 3800 w 8663"/>
              <a:gd name="connsiteY152" fmla="*/ 3809 h 4063"/>
              <a:gd name="connsiteX153" fmla="*/ 3865 w 8663"/>
              <a:gd name="connsiteY153" fmla="*/ 3809 h 4063"/>
              <a:gd name="connsiteX154" fmla="*/ 3783 w 8663"/>
              <a:gd name="connsiteY154" fmla="*/ 3899 h 4063"/>
              <a:gd name="connsiteX155" fmla="*/ 3783 w 8663"/>
              <a:gd name="connsiteY155" fmla="*/ 3962 h 4063"/>
              <a:gd name="connsiteX156" fmla="*/ 3727 w 8663"/>
              <a:gd name="connsiteY156" fmla="*/ 3962 h 4063"/>
              <a:gd name="connsiteX157" fmla="*/ 3727 w 8663"/>
              <a:gd name="connsiteY157" fmla="*/ 3899 h 4063"/>
              <a:gd name="connsiteX158" fmla="*/ 3783 w 8663"/>
              <a:gd name="connsiteY158" fmla="*/ 3899 h 4063"/>
              <a:gd name="connsiteX159" fmla="*/ 3783 w 8663"/>
              <a:gd name="connsiteY159" fmla="*/ 3809 h 4063"/>
              <a:gd name="connsiteX160" fmla="*/ 3783 w 8663"/>
              <a:gd name="connsiteY160" fmla="*/ 3880 h 4063"/>
              <a:gd name="connsiteX161" fmla="*/ 3727 w 8663"/>
              <a:gd name="connsiteY161" fmla="*/ 3880 h 4063"/>
              <a:gd name="connsiteX162" fmla="*/ 3727 w 8663"/>
              <a:gd name="connsiteY162" fmla="*/ 3809 h 4063"/>
              <a:gd name="connsiteX163" fmla="*/ 3783 w 8663"/>
              <a:gd name="connsiteY163" fmla="*/ 3809 h 4063"/>
              <a:gd name="connsiteX164" fmla="*/ 3405 w 8663"/>
              <a:gd name="connsiteY164" fmla="*/ 4027 h 4063"/>
              <a:gd name="connsiteX165" fmla="*/ 3405 w 8663"/>
              <a:gd name="connsiteY165" fmla="*/ 3986 h 4063"/>
              <a:gd name="connsiteX166" fmla="*/ 3446 w 8663"/>
              <a:gd name="connsiteY166" fmla="*/ 3986 h 4063"/>
              <a:gd name="connsiteX167" fmla="*/ 3446 w 8663"/>
              <a:gd name="connsiteY167" fmla="*/ 4027 h 4063"/>
              <a:gd name="connsiteX168" fmla="*/ 3405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3727 w 8663"/>
              <a:gd name="connsiteY243" fmla="*/ 164 h 4063"/>
              <a:gd name="connsiteX244" fmla="*/ 3727 w 8663"/>
              <a:gd name="connsiteY244" fmla="*/ 102 h 4063"/>
              <a:gd name="connsiteX245" fmla="*/ 3783 w 8663"/>
              <a:gd name="connsiteY245" fmla="*/ 102 h 4063"/>
              <a:gd name="connsiteX246" fmla="*/ 3783 w 8663"/>
              <a:gd name="connsiteY246" fmla="*/ 164 h 4063"/>
              <a:gd name="connsiteX247" fmla="*/ 3727 w 8663"/>
              <a:gd name="connsiteY247" fmla="*/ 164 h 4063"/>
              <a:gd name="connsiteX248" fmla="*/ 3727 w 8663"/>
              <a:gd name="connsiteY248" fmla="*/ 255 h 4063"/>
              <a:gd name="connsiteX249" fmla="*/ 3727 w 8663"/>
              <a:gd name="connsiteY249" fmla="*/ 184 h 4063"/>
              <a:gd name="connsiteX250" fmla="*/ 3783 w 8663"/>
              <a:gd name="connsiteY250" fmla="*/ 184 h 4063"/>
              <a:gd name="connsiteX251" fmla="*/ 3783 w 8663"/>
              <a:gd name="connsiteY251" fmla="*/ 255 h 4063"/>
              <a:gd name="connsiteX252" fmla="*/ 3727 w 8663"/>
              <a:gd name="connsiteY252" fmla="*/ 255 h 4063"/>
              <a:gd name="connsiteX253" fmla="*/ 3865 w 8663"/>
              <a:gd name="connsiteY253" fmla="*/ 596 h 4063"/>
              <a:gd name="connsiteX254" fmla="*/ 3865 w 8663"/>
              <a:gd name="connsiteY254" fmla="*/ 674 h 4063"/>
              <a:gd name="connsiteX255" fmla="*/ 3925 w 8663"/>
              <a:gd name="connsiteY255" fmla="*/ 674 h 4063"/>
              <a:gd name="connsiteX256" fmla="*/ 3925 w 8663"/>
              <a:gd name="connsiteY256" fmla="*/ 3390 h 4063"/>
              <a:gd name="connsiteX257" fmla="*/ 3865 w 8663"/>
              <a:gd name="connsiteY257" fmla="*/ 3390 h 4063"/>
              <a:gd name="connsiteX258" fmla="*/ 3865 w 8663"/>
              <a:gd name="connsiteY258" fmla="*/ 3468 h 4063"/>
              <a:gd name="connsiteX259" fmla="*/ 3813 w 8663"/>
              <a:gd name="connsiteY259" fmla="*/ 3468 h 4063"/>
              <a:gd name="connsiteX260" fmla="*/ 3813 w 8663"/>
              <a:gd name="connsiteY260" fmla="*/ 3619 h 4063"/>
              <a:gd name="connsiteX261" fmla="*/ 3941 w 8663"/>
              <a:gd name="connsiteY261" fmla="*/ 3619 h 4063"/>
              <a:gd name="connsiteX262" fmla="*/ 3941 w 8663"/>
              <a:gd name="connsiteY262" fmla="*/ 3787 h 4063"/>
              <a:gd name="connsiteX263" fmla="*/ 3884 w 8663"/>
              <a:gd name="connsiteY263" fmla="*/ 3787 h 4063"/>
              <a:gd name="connsiteX264" fmla="*/ 3884 w 8663"/>
              <a:gd name="connsiteY264" fmla="*/ 3705 h 4063"/>
              <a:gd name="connsiteX265" fmla="*/ 3783 w 8663"/>
              <a:gd name="connsiteY265" fmla="*/ 3705 h 4063"/>
              <a:gd name="connsiteX266" fmla="*/ 3783 w 8663"/>
              <a:gd name="connsiteY266" fmla="*/ 3787 h 4063"/>
              <a:gd name="connsiteX267" fmla="*/ 3705 w 8663"/>
              <a:gd name="connsiteY267" fmla="*/ 3787 h 4063"/>
              <a:gd name="connsiteX268" fmla="*/ 3705 w 8663"/>
              <a:gd name="connsiteY268" fmla="*/ 3880 h 4063"/>
              <a:gd name="connsiteX269" fmla="*/ 3613 w 8663"/>
              <a:gd name="connsiteY269" fmla="*/ 3880 h 4063"/>
              <a:gd name="connsiteX270" fmla="*/ 3613 w 8663"/>
              <a:gd name="connsiteY270" fmla="*/ 3981 h 4063"/>
              <a:gd name="connsiteX271" fmla="*/ 3705 w 8663"/>
              <a:gd name="connsiteY271" fmla="*/ 3981 h 4063"/>
              <a:gd name="connsiteX272" fmla="*/ 3705 w 8663"/>
              <a:gd name="connsiteY272" fmla="*/ 4040 h 4063"/>
              <a:gd name="connsiteX273" fmla="*/ 3537 w 8663"/>
              <a:gd name="connsiteY273" fmla="*/ 4040 h 4063"/>
              <a:gd name="connsiteX274" fmla="*/ 3537 w 8663"/>
              <a:gd name="connsiteY274" fmla="*/ 3912 h 4063"/>
              <a:gd name="connsiteX275" fmla="*/ 3384 w 8663"/>
              <a:gd name="connsiteY275" fmla="*/ 3912 h 4063"/>
              <a:gd name="connsiteX276" fmla="*/ 3384 w 8663"/>
              <a:gd name="connsiteY276" fmla="*/ 3964 h 4063"/>
              <a:gd name="connsiteX277" fmla="*/ 3308 w 8663"/>
              <a:gd name="connsiteY277" fmla="*/ 3964 h 4063"/>
              <a:gd name="connsiteX278" fmla="*/ 3308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3308 w 8663"/>
              <a:gd name="connsiteY325" fmla="*/ 39 h 4063"/>
              <a:gd name="connsiteX326" fmla="*/ 3308 w 8663"/>
              <a:gd name="connsiteY326" fmla="*/ 100 h 4063"/>
              <a:gd name="connsiteX327" fmla="*/ 3384 w 8663"/>
              <a:gd name="connsiteY327" fmla="*/ 100 h 4063"/>
              <a:gd name="connsiteX328" fmla="*/ 3384 w 8663"/>
              <a:gd name="connsiteY328" fmla="*/ 151 h 4063"/>
              <a:gd name="connsiteX329" fmla="*/ 3537 w 8663"/>
              <a:gd name="connsiteY329" fmla="*/ 151 h 4063"/>
              <a:gd name="connsiteX330" fmla="*/ 3537 w 8663"/>
              <a:gd name="connsiteY330" fmla="*/ 24 h 4063"/>
              <a:gd name="connsiteX331" fmla="*/ 3705 w 8663"/>
              <a:gd name="connsiteY331" fmla="*/ 24 h 4063"/>
              <a:gd name="connsiteX332" fmla="*/ 3705 w 8663"/>
              <a:gd name="connsiteY332" fmla="*/ 82 h 4063"/>
              <a:gd name="connsiteX333" fmla="*/ 3613 w 8663"/>
              <a:gd name="connsiteY333" fmla="*/ 82 h 4063"/>
              <a:gd name="connsiteX334" fmla="*/ 3613 w 8663"/>
              <a:gd name="connsiteY334" fmla="*/ 184 h 4063"/>
              <a:gd name="connsiteX335" fmla="*/ 3705 w 8663"/>
              <a:gd name="connsiteY335" fmla="*/ 184 h 4063"/>
              <a:gd name="connsiteX336" fmla="*/ 3705 w 8663"/>
              <a:gd name="connsiteY336" fmla="*/ 277 h 4063"/>
              <a:gd name="connsiteX337" fmla="*/ 3783 w 8663"/>
              <a:gd name="connsiteY337" fmla="*/ 277 h 4063"/>
              <a:gd name="connsiteX338" fmla="*/ 3783 w 8663"/>
              <a:gd name="connsiteY338" fmla="*/ 359 h 4063"/>
              <a:gd name="connsiteX339" fmla="*/ 3884 w 8663"/>
              <a:gd name="connsiteY339" fmla="*/ 359 h 4063"/>
              <a:gd name="connsiteX340" fmla="*/ 3884 w 8663"/>
              <a:gd name="connsiteY340" fmla="*/ 277 h 4063"/>
              <a:gd name="connsiteX341" fmla="*/ 3941 w 8663"/>
              <a:gd name="connsiteY341" fmla="*/ 277 h 4063"/>
              <a:gd name="connsiteX342" fmla="*/ 3941 w 8663"/>
              <a:gd name="connsiteY342" fmla="*/ 445 h 4063"/>
              <a:gd name="connsiteX343" fmla="*/ 3813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8646 w 8663"/>
              <a:gd name="connsiteY98" fmla="*/ 3550 h 4063"/>
              <a:gd name="connsiteX99" fmla="*/ 8646 w 8663"/>
              <a:gd name="connsiteY99" fmla="*/ 3468 h 4063"/>
              <a:gd name="connsiteX100" fmla="*/ 8584 w 8663"/>
              <a:gd name="connsiteY100" fmla="*/ 3468 h 4063"/>
              <a:gd name="connsiteX101" fmla="*/ 8584 w 8663"/>
              <a:gd name="connsiteY101" fmla="*/ 3411 h 4063"/>
              <a:gd name="connsiteX102" fmla="*/ 8644 w 8663"/>
              <a:gd name="connsiteY102" fmla="*/ 3411 h 4063"/>
              <a:gd name="connsiteX103" fmla="*/ 8644 w 8663"/>
              <a:gd name="connsiteY103" fmla="*/ 652 h 4063"/>
              <a:gd name="connsiteX104" fmla="*/ 8584 w 8663"/>
              <a:gd name="connsiteY104" fmla="*/ 652 h 4063"/>
              <a:gd name="connsiteX105" fmla="*/ 8584 w 8663"/>
              <a:gd name="connsiteY105" fmla="*/ 596 h 4063"/>
              <a:gd name="connsiteX106" fmla="*/ 8646 w 8663"/>
              <a:gd name="connsiteY106" fmla="*/ 596 h 4063"/>
              <a:gd name="connsiteX107" fmla="*/ 8646 w 8663"/>
              <a:gd name="connsiteY107" fmla="*/ 514 h 4063"/>
              <a:gd name="connsiteX108" fmla="*/ 8562 w 8663"/>
              <a:gd name="connsiteY108" fmla="*/ 514 h 4063"/>
              <a:gd name="connsiteX109" fmla="*/ 8562 w 8663"/>
              <a:gd name="connsiteY109" fmla="*/ 575 h 4063"/>
              <a:gd name="connsiteX110" fmla="*/ 8532 w 8663"/>
              <a:gd name="connsiteY110" fmla="*/ 575 h 4063"/>
              <a:gd name="connsiteX111" fmla="*/ 8532 w 8663"/>
              <a:gd name="connsiteY111" fmla="*/ 467 h 4063"/>
              <a:gd name="connsiteX112" fmla="*/ 8661 w 8663"/>
              <a:gd name="connsiteY112" fmla="*/ 467 h 4063"/>
              <a:gd name="connsiteX113" fmla="*/ 8661 w 8663"/>
              <a:gd name="connsiteY113" fmla="*/ 255 h 4063"/>
              <a:gd name="connsiteX114" fmla="*/ 8581 w 8663"/>
              <a:gd name="connsiteY114" fmla="*/ 255 h 4063"/>
              <a:gd name="connsiteX115" fmla="*/ 8581 w 8663"/>
              <a:gd name="connsiteY115" fmla="*/ 182 h 4063"/>
              <a:gd name="connsiteX116" fmla="*/ 8663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8102 w 8663"/>
              <a:gd name="connsiteY122" fmla="*/ 78 h 4063"/>
              <a:gd name="connsiteX123" fmla="*/ 8102 w 8663"/>
              <a:gd name="connsiteY123" fmla="*/ 37 h 4063"/>
              <a:gd name="connsiteX124" fmla="*/ 8143 w 8663"/>
              <a:gd name="connsiteY124" fmla="*/ 37 h 4063"/>
              <a:gd name="connsiteX125" fmla="*/ 8143 w 8663"/>
              <a:gd name="connsiteY125" fmla="*/ 78 h 4063"/>
              <a:gd name="connsiteX126" fmla="*/ 8102 w 8663"/>
              <a:gd name="connsiteY126" fmla="*/ 78 h 4063"/>
              <a:gd name="connsiteX127" fmla="*/ 8584 w 8663"/>
              <a:gd name="connsiteY127" fmla="*/ 3528 h 4063"/>
              <a:gd name="connsiteX128" fmla="*/ 8584 w 8663"/>
              <a:gd name="connsiteY128" fmla="*/ 3489 h 4063"/>
              <a:gd name="connsiteX129" fmla="*/ 8625 w 8663"/>
              <a:gd name="connsiteY129" fmla="*/ 3489 h 4063"/>
              <a:gd name="connsiteX130" fmla="*/ 8625 w 8663"/>
              <a:gd name="connsiteY130" fmla="*/ 3528 h 4063"/>
              <a:gd name="connsiteX131" fmla="*/ 8584 w 8663"/>
              <a:gd name="connsiteY131" fmla="*/ 3528 h 4063"/>
              <a:gd name="connsiteX132" fmla="*/ 8502 w 8663"/>
              <a:gd name="connsiteY132" fmla="*/ 4042 h 4063"/>
              <a:gd name="connsiteX133" fmla="*/ 8502 w 8663"/>
              <a:gd name="connsiteY133" fmla="*/ 3981 h 4063"/>
              <a:gd name="connsiteX134" fmla="*/ 8581 w 8663"/>
              <a:gd name="connsiteY134" fmla="*/ 3981 h 4063"/>
              <a:gd name="connsiteX135" fmla="*/ 8581 w 8663"/>
              <a:gd name="connsiteY135" fmla="*/ 3904 h 4063"/>
              <a:gd name="connsiteX136" fmla="*/ 8640 w 8663"/>
              <a:gd name="connsiteY136" fmla="*/ 3904 h 4063"/>
              <a:gd name="connsiteX137" fmla="*/ 8640 w 8663"/>
              <a:gd name="connsiteY137" fmla="*/ 4042 h 4063"/>
              <a:gd name="connsiteX138" fmla="*/ 8502 w 8663"/>
              <a:gd name="connsiteY138" fmla="*/ 4042 h 4063"/>
              <a:gd name="connsiteX139" fmla="*/ 8502 w 8663"/>
              <a:gd name="connsiteY139" fmla="*/ 3962 h 4063"/>
              <a:gd name="connsiteX140" fmla="*/ 8502 w 8663"/>
              <a:gd name="connsiteY140" fmla="*/ 3904 h 4063"/>
              <a:gd name="connsiteX141" fmla="*/ 8562 w 8663"/>
              <a:gd name="connsiteY141" fmla="*/ 3904 h 4063"/>
              <a:gd name="connsiteX142" fmla="*/ 8562 w 8663"/>
              <a:gd name="connsiteY142" fmla="*/ 3962 h 4063"/>
              <a:gd name="connsiteX143" fmla="*/ 8502 w 8663"/>
              <a:gd name="connsiteY143" fmla="*/ 3962 h 4063"/>
              <a:gd name="connsiteX144" fmla="*/ 8497 w 8663"/>
              <a:gd name="connsiteY144" fmla="*/ 3787 h 4063"/>
              <a:gd name="connsiteX145" fmla="*/ 8497 w 8663"/>
              <a:gd name="connsiteY145" fmla="*/ 3724 h 4063"/>
              <a:gd name="connsiteX146" fmla="*/ 8562 w 8663"/>
              <a:gd name="connsiteY146" fmla="*/ 3724 h 4063"/>
              <a:gd name="connsiteX147" fmla="*/ 8562 w 8663"/>
              <a:gd name="connsiteY147" fmla="*/ 3787 h 4063"/>
              <a:gd name="connsiteX148" fmla="*/ 8497 w 8663"/>
              <a:gd name="connsiteY148" fmla="*/ 3787 h 4063"/>
              <a:gd name="connsiteX149" fmla="*/ 3865 w 8663"/>
              <a:gd name="connsiteY149" fmla="*/ 3809 h 4063"/>
              <a:gd name="connsiteX150" fmla="*/ 3865 w 8663"/>
              <a:gd name="connsiteY150" fmla="*/ 3880 h 4063"/>
              <a:gd name="connsiteX151" fmla="*/ 3800 w 8663"/>
              <a:gd name="connsiteY151" fmla="*/ 3880 h 4063"/>
              <a:gd name="connsiteX152" fmla="*/ 3800 w 8663"/>
              <a:gd name="connsiteY152" fmla="*/ 3809 h 4063"/>
              <a:gd name="connsiteX153" fmla="*/ 3865 w 8663"/>
              <a:gd name="connsiteY153" fmla="*/ 3809 h 4063"/>
              <a:gd name="connsiteX154" fmla="*/ 3783 w 8663"/>
              <a:gd name="connsiteY154" fmla="*/ 3899 h 4063"/>
              <a:gd name="connsiteX155" fmla="*/ 3783 w 8663"/>
              <a:gd name="connsiteY155" fmla="*/ 3962 h 4063"/>
              <a:gd name="connsiteX156" fmla="*/ 3727 w 8663"/>
              <a:gd name="connsiteY156" fmla="*/ 3962 h 4063"/>
              <a:gd name="connsiteX157" fmla="*/ 3727 w 8663"/>
              <a:gd name="connsiteY157" fmla="*/ 3899 h 4063"/>
              <a:gd name="connsiteX158" fmla="*/ 3783 w 8663"/>
              <a:gd name="connsiteY158" fmla="*/ 3899 h 4063"/>
              <a:gd name="connsiteX159" fmla="*/ 3783 w 8663"/>
              <a:gd name="connsiteY159" fmla="*/ 3809 h 4063"/>
              <a:gd name="connsiteX160" fmla="*/ 3783 w 8663"/>
              <a:gd name="connsiteY160" fmla="*/ 3880 h 4063"/>
              <a:gd name="connsiteX161" fmla="*/ 3727 w 8663"/>
              <a:gd name="connsiteY161" fmla="*/ 3880 h 4063"/>
              <a:gd name="connsiteX162" fmla="*/ 3727 w 8663"/>
              <a:gd name="connsiteY162" fmla="*/ 3809 h 4063"/>
              <a:gd name="connsiteX163" fmla="*/ 3783 w 8663"/>
              <a:gd name="connsiteY163" fmla="*/ 3809 h 4063"/>
              <a:gd name="connsiteX164" fmla="*/ 3405 w 8663"/>
              <a:gd name="connsiteY164" fmla="*/ 4027 h 4063"/>
              <a:gd name="connsiteX165" fmla="*/ 3405 w 8663"/>
              <a:gd name="connsiteY165" fmla="*/ 3986 h 4063"/>
              <a:gd name="connsiteX166" fmla="*/ 3446 w 8663"/>
              <a:gd name="connsiteY166" fmla="*/ 3986 h 4063"/>
              <a:gd name="connsiteX167" fmla="*/ 3446 w 8663"/>
              <a:gd name="connsiteY167" fmla="*/ 4027 h 4063"/>
              <a:gd name="connsiteX168" fmla="*/ 3405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3727 w 8663"/>
              <a:gd name="connsiteY243" fmla="*/ 164 h 4063"/>
              <a:gd name="connsiteX244" fmla="*/ 3727 w 8663"/>
              <a:gd name="connsiteY244" fmla="*/ 102 h 4063"/>
              <a:gd name="connsiteX245" fmla="*/ 3783 w 8663"/>
              <a:gd name="connsiteY245" fmla="*/ 102 h 4063"/>
              <a:gd name="connsiteX246" fmla="*/ 3783 w 8663"/>
              <a:gd name="connsiteY246" fmla="*/ 164 h 4063"/>
              <a:gd name="connsiteX247" fmla="*/ 3727 w 8663"/>
              <a:gd name="connsiteY247" fmla="*/ 164 h 4063"/>
              <a:gd name="connsiteX248" fmla="*/ 3727 w 8663"/>
              <a:gd name="connsiteY248" fmla="*/ 255 h 4063"/>
              <a:gd name="connsiteX249" fmla="*/ 3727 w 8663"/>
              <a:gd name="connsiteY249" fmla="*/ 184 h 4063"/>
              <a:gd name="connsiteX250" fmla="*/ 3783 w 8663"/>
              <a:gd name="connsiteY250" fmla="*/ 184 h 4063"/>
              <a:gd name="connsiteX251" fmla="*/ 3783 w 8663"/>
              <a:gd name="connsiteY251" fmla="*/ 255 h 4063"/>
              <a:gd name="connsiteX252" fmla="*/ 3727 w 8663"/>
              <a:gd name="connsiteY252" fmla="*/ 255 h 4063"/>
              <a:gd name="connsiteX253" fmla="*/ 3865 w 8663"/>
              <a:gd name="connsiteY253" fmla="*/ 596 h 4063"/>
              <a:gd name="connsiteX254" fmla="*/ 3865 w 8663"/>
              <a:gd name="connsiteY254" fmla="*/ 674 h 4063"/>
              <a:gd name="connsiteX255" fmla="*/ 3925 w 8663"/>
              <a:gd name="connsiteY255" fmla="*/ 674 h 4063"/>
              <a:gd name="connsiteX256" fmla="*/ 3925 w 8663"/>
              <a:gd name="connsiteY256" fmla="*/ 3390 h 4063"/>
              <a:gd name="connsiteX257" fmla="*/ 3865 w 8663"/>
              <a:gd name="connsiteY257" fmla="*/ 3390 h 4063"/>
              <a:gd name="connsiteX258" fmla="*/ 3865 w 8663"/>
              <a:gd name="connsiteY258" fmla="*/ 3468 h 4063"/>
              <a:gd name="connsiteX259" fmla="*/ 3813 w 8663"/>
              <a:gd name="connsiteY259" fmla="*/ 3468 h 4063"/>
              <a:gd name="connsiteX260" fmla="*/ 3813 w 8663"/>
              <a:gd name="connsiteY260" fmla="*/ 3619 h 4063"/>
              <a:gd name="connsiteX261" fmla="*/ 3941 w 8663"/>
              <a:gd name="connsiteY261" fmla="*/ 3619 h 4063"/>
              <a:gd name="connsiteX262" fmla="*/ 3941 w 8663"/>
              <a:gd name="connsiteY262" fmla="*/ 3787 h 4063"/>
              <a:gd name="connsiteX263" fmla="*/ 3884 w 8663"/>
              <a:gd name="connsiteY263" fmla="*/ 3787 h 4063"/>
              <a:gd name="connsiteX264" fmla="*/ 3884 w 8663"/>
              <a:gd name="connsiteY264" fmla="*/ 3705 h 4063"/>
              <a:gd name="connsiteX265" fmla="*/ 3783 w 8663"/>
              <a:gd name="connsiteY265" fmla="*/ 3705 h 4063"/>
              <a:gd name="connsiteX266" fmla="*/ 3783 w 8663"/>
              <a:gd name="connsiteY266" fmla="*/ 3787 h 4063"/>
              <a:gd name="connsiteX267" fmla="*/ 3705 w 8663"/>
              <a:gd name="connsiteY267" fmla="*/ 3787 h 4063"/>
              <a:gd name="connsiteX268" fmla="*/ 3705 w 8663"/>
              <a:gd name="connsiteY268" fmla="*/ 3880 h 4063"/>
              <a:gd name="connsiteX269" fmla="*/ 3613 w 8663"/>
              <a:gd name="connsiteY269" fmla="*/ 3880 h 4063"/>
              <a:gd name="connsiteX270" fmla="*/ 3613 w 8663"/>
              <a:gd name="connsiteY270" fmla="*/ 3981 h 4063"/>
              <a:gd name="connsiteX271" fmla="*/ 3705 w 8663"/>
              <a:gd name="connsiteY271" fmla="*/ 3981 h 4063"/>
              <a:gd name="connsiteX272" fmla="*/ 3705 w 8663"/>
              <a:gd name="connsiteY272" fmla="*/ 4040 h 4063"/>
              <a:gd name="connsiteX273" fmla="*/ 3537 w 8663"/>
              <a:gd name="connsiteY273" fmla="*/ 4040 h 4063"/>
              <a:gd name="connsiteX274" fmla="*/ 3537 w 8663"/>
              <a:gd name="connsiteY274" fmla="*/ 3912 h 4063"/>
              <a:gd name="connsiteX275" fmla="*/ 3384 w 8663"/>
              <a:gd name="connsiteY275" fmla="*/ 3912 h 4063"/>
              <a:gd name="connsiteX276" fmla="*/ 3384 w 8663"/>
              <a:gd name="connsiteY276" fmla="*/ 3964 h 4063"/>
              <a:gd name="connsiteX277" fmla="*/ 3308 w 8663"/>
              <a:gd name="connsiteY277" fmla="*/ 3964 h 4063"/>
              <a:gd name="connsiteX278" fmla="*/ 3308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3308 w 8663"/>
              <a:gd name="connsiteY325" fmla="*/ 39 h 4063"/>
              <a:gd name="connsiteX326" fmla="*/ 3308 w 8663"/>
              <a:gd name="connsiteY326" fmla="*/ 100 h 4063"/>
              <a:gd name="connsiteX327" fmla="*/ 3384 w 8663"/>
              <a:gd name="connsiteY327" fmla="*/ 100 h 4063"/>
              <a:gd name="connsiteX328" fmla="*/ 3384 w 8663"/>
              <a:gd name="connsiteY328" fmla="*/ 151 h 4063"/>
              <a:gd name="connsiteX329" fmla="*/ 3537 w 8663"/>
              <a:gd name="connsiteY329" fmla="*/ 151 h 4063"/>
              <a:gd name="connsiteX330" fmla="*/ 3537 w 8663"/>
              <a:gd name="connsiteY330" fmla="*/ 24 h 4063"/>
              <a:gd name="connsiteX331" fmla="*/ 3705 w 8663"/>
              <a:gd name="connsiteY331" fmla="*/ 24 h 4063"/>
              <a:gd name="connsiteX332" fmla="*/ 3705 w 8663"/>
              <a:gd name="connsiteY332" fmla="*/ 82 h 4063"/>
              <a:gd name="connsiteX333" fmla="*/ 3613 w 8663"/>
              <a:gd name="connsiteY333" fmla="*/ 82 h 4063"/>
              <a:gd name="connsiteX334" fmla="*/ 3613 w 8663"/>
              <a:gd name="connsiteY334" fmla="*/ 184 h 4063"/>
              <a:gd name="connsiteX335" fmla="*/ 3705 w 8663"/>
              <a:gd name="connsiteY335" fmla="*/ 184 h 4063"/>
              <a:gd name="connsiteX336" fmla="*/ 3705 w 8663"/>
              <a:gd name="connsiteY336" fmla="*/ 277 h 4063"/>
              <a:gd name="connsiteX337" fmla="*/ 3783 w 8663"/>
              <a:gd name="connsiteY337" fmla="*/ 277 h 4063"/>
              <a:gd name="connsiteX338" fmla="*/ 3783 w 8663"/>
              <a:gd name="connsiteY338" fmla="*/ 359 h 4063"/>
              <a:gd name="connsiteX339" fmla="*/ 3884 w 8663"/>
              <a:gd name="connsiteY339" fmla="*/ 359 h 4063"/>
              <a:gd name="connsiteX340" fmla="*/ 3884 w 8663"/>
              <a:gd name="connsiteY340" fmla="*/ 277 h 4063"/>
              <a:gd name="connsiteX341" fmla="*/ 3941 w 8663"/>
              <a:gd name="connsiteY341" fmla="*/ 277 h 4063"/>
              <a:gd name="connsiteX342" fmla="*/ 3941 w 8663"/>
              <a:gd name="connsiteY342" fmla="*/ 445 h 4063"/>
              <a:gd name="connsiteX343" fmla="*/ 3813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8646 w 8663"/>
              <a:gd name="connsiteY98" fmla="*/ 3550 h 4063"/>
              <a:gd name="connsiteX99" fmla="*/ 8646 w 8663"/>
              <a:gd name="connsiteY99" fmla="*/ 3468 h 4063"/>
              <a:gd name="connsiteX100" fmla="*/ 8584 w 8663"/>
              <a:gd name="connsiteY100" fmla="*/ 3468 h 4063"/>
              <a:gd name="connsiteX101" fmla="*/ 8584 w 8663"/>
              <a:gd name="connsiteY101" fmla="*/ 3411 h 4063"/>
              <a:gd name="connsiteX102" fmla="*/ 8644 w 8663"/>
              <a:gd name="connsiteY102" fmla="*/ 3411 h 4063"/>
              <a:gd name="connsiteX103" fmla="*/ 8644 w 8663"/>
              <a:gd name="connsiteY103" fmla="*/ 652 h 4063"/>
              <a:gd name="connsiteX104" fmla="*/ 8584 w 8663"/>
              <a:gd name="connsiteY104" fmla="*/ 652 h 4063"/>
              <a:gd name="connsiteX105" fmla="*/ 8584 w 8663"/>
              <a:gd name="connsiteY105" fmla="*/ 596 h 4063"/>
              <a:gd name="connsiteX106" fmla="*/ 8646 w 8663"/>
              <a:gd name="connsiteY106" fmla="*/ 596 h 4063"/>
              <a:gd name="connsiteX107" fmla="*/ 8646 w 8663"/>
              <a:gd name="connsiteY107" fmla="*/ 514 h 4063"/>
              <a:gd name="connsiteX108" fmla="*/ 8562 w 8663"/>
              <a:gd name="connsiteY108" fmla="*/ 514 h 4063"/>
              <a:gd name="connsiteX109" fmla="*/ 8562 w 8663"/>
              <a:gd name="connsiteY109" fmla="*/ 575 h 4063"/>
              <a:gd name="connsiteX110" fmla="*/ 8532 w 8663"/>
              <a:gd name="connsiteY110" fmla="*/ 575 h 4063"/>
              <a:gd name="connsiteX111" fmla="*/ 8532 w 8663"/>
              <a:gd name="connsiteY111" fmla="*/ 467 h 4063"/>
              <a:gd name="connsiteX112" fmla="*/ 8661 w 8663"/>
              <a:gd name="connsiteY112" fmla="*/ 467 h 4063"/>
              <a:gd name="connsiteX113" fmla="*/ 8661 w 8663"/>
              <a:gd name="connsiteY113" fmla="*/ 255 h 4063"/>
              <a:gd name="connsiteX114" fmla="*/ 8581 w 8663"/>
              <a:gd name="connsiteY114" fmla="*/ 255 h 4063"/>
              <a:gd name="connsiteX115" fmla="*/ 8581 w 8663"/>
              <a:gd name="connsiteY115" fmla="*/ 182 h 4063"/>
              <a:gd name="connsiteX116" fmla="*/ 8663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8102 w 8663"/>
              <a:gd name="connsiteY122" fmla="*/ 78 h 4063"/>
              <a:gd name="connsiteX123" fmla="*/ 8102 w 8663"/>
              <a:gd name="connsiteY123" fmla="*/ 37 h 4063"/>
              <a:gd name="connsiteX124" fmla="*/ 8143 w 8663"/>
              <a:gd name="connsiteY124" fmla="*/ 37 h 4063"/>
              <a:gd name="connsiteX125" fmla="*/ 8143 w 8663"/>
              <a:gd name="connsiteY125" fmla="*/ 78 h 4063"/>
              <a:gd name="connsiteX126" fmla="*/ 8102 w 8663"/>
              <a:gd name="connsiteY126" fmla="*/ 78 h 4063"/>
              <a:gd name="connsiteX127" fmla="*/ 8584 w 8663"/>
              <a:gd name="connsiteY127" fmla="*/ 3528 h 4063"/>
              <a:gd name="connsiteX128" fmla="*/ 8584 w 8663"/>
              <a:gd name="connsiteY128" fmla="*/ 3489 h 4063"/>
              <a:gd name="connsiteX129" fmla="*/ 8625 w 8663"/>
              <a:gd name="connsiteY129" fmla="*/ 3489 h 4063"/>
              <a:gd name="connsiteX130" fmla="*/ 8625 w 8663"/>
              <a:gd name="connsiteY130" fmla="*/ 3528 h 4063"/>
              <a:gd name="connsiteX131" fmla="*/ 8584 w 8663"/>
              <a:gd name="connsiteY131" fmla="*/ 3528 h 4063"/>
              <a:gd name="connsiteX132" fmla="*/ 8502 w 8663"/>
              <a:gd name="connsiteY132" fmla="*/ 4042 h 4063"/>
              <a:gd name="connsiteX133" fmla="*/ 8502 w 8663"/>
              <a:gd name="connsiteY133" fmla="*/ 3981 h 4063"/>
              <a:gd name="connsiteX134" fmla="*/ 8581 w 8663"/>
              <a:gd name="connsiteY134" fmla="*/ 3981 h 4063"/>
              <a:gd name="connsiteX135" fmla="*/ 8581 w 8663"/>
              <a:gd name="connsiteY135" fmla="*/ 3904 h 4063"/>
              <a:gd name="connsiteX136" fmla="*/ 8640 w 8663"/>
              <a:gd name="connsiteY136" fmla="*/ 3904 h 4063"/>
              <a:gd name="connsiteX137" fmla="*/ 8640 w 8663"/>
              <a:gd name="connsiteY137" fmla="*/ 4042 h 4063"/>
              <a:gd name="connsiteX138" fmla="*/ 8502 w 8663"/>
              <a:gd name="connsiteY138" fmla="*/ 4042 h 4063"/>
              <a:gd name="connsiteX139" fmla="*/ 8502 w 8663"/>
              <a:gd name="connsiteY139" fmla="*/ 3962 h 4063"/>
              <a:gd name="connsiteX140" fmla="*/ 8502 w 8663"/>
              <a:gd name="connsiteY140" fmla="*/ 3904 h 4063"/>
              <a:gd name="connsiteX141" fmla="*/ 8562 w 8663"/>
              <a:gd name="connsiteY141" fmla="*/ 3904 h 4063"/>
              <a:gd name="connsiteX142" fmla="*/ 8562 w 8663"/>
              <a:gd name="connsiteY142" fmla="*/ 3962 h 4063"/>
              <a:gd name="connsiteX143" fmla="*/ 8502 w 8663"/>
              <a:gd name="connsiteY143" fmla="*/ 3962 h 4063"/>
              <a:gd name="connsiteX144" fmla="*/ 8497 w 8663"/>
              <a:gd name="connsiteY144" fmla="*/ 3787 h 4063"/>
              <a:gd name="connsiteX145" fmla="*/ 8497 w 8663"/>
              <a:gd name="connsiteY145" fmla="*/ 3724 h 4063"/>
              <a:gd name="connsiteX146" fmla="*/ 8562 w 8663"/>
              <a:gd name="connsiteY146" fmla="*/ 3724 h 4063"/>
              <a:gd name="connsiteX147" fmla="*/ 8562 w 8663"/>
              <a:gd name="connsiteY147" fmla="*/ 3787 h 4063"/>
              <a:gd name="connsiteX148" fmla="*/ 8497 w 8663"/>
              <a:gd name="connsiteY148" fmla="*/ 3787 h 4063"/>
              <a:gd name="connsiteX149" fmla="*/ 8562 w 8663"/>
              <a:gd name="connsiteY149" fmla="*/ 3809 h 4063"/>
              <a:gd name="connsiteX150" fmla="*/ 3865 w 8663"/>
              <a:gd name="connsiteY150" fmla="*/ 3880 h 4063"/>
              <a:gd name="connsiteX151" fmla="*/ 3800 w 8663"/>
              <a:gd name="connsiteY151" fmla="*/ 3880 h 4063"/>
              <a:gd name="connsiteX152" fmla="*/ 3800 w 8663"/>
              <a:gd name="connsiteY152" fmla="*/ 3809 h 4063"/>
              <a:gd name="connsiteX153" fmla="*/ 3865 w 8663"/>
              <a:gd name="connsiteY153" fmla="*/ 3809 h 4063"/>
              <a:gd name="connsiteX154" fmla="*/ 3783 w 8663"/>
              <a:gd name="connsiteY154" fmla="*/ 3899 h 4063"/>
              <a:gd name="connsiteX155" fmla="*/ 3783 w 8663"/>
              <a:gd name="connsiteY155" fmla="*/ 3962 h 4063"/>
              <a:gd name="connsiteX156" fmla="*/ 3727 w 8663"/>
              <a:gd name="connsiteY156" fmla="*/ 3962 h 4063"/>
              <a:gd name="connsiteX157" fmla="*/ 3727 w 8663"/>
              <a:gd name="connsiteY157" fmla="*/ 3899 h 4063"/>
              <a:gd name="connsiteX158" fmla="*/ 3783 w 8663"/>
              <a:gd name="connsiteY158" fmla="*/ 3899 h 4063"/>
              <a:gd name="connsiteX159" fmla="*/ 3783 w 8663"/>
              <a:gd name="connsiteY159" fmla="*/ 3809 h 4063"/>
              <a:gd name="connsiteX160" fmla="*/ 3783 w 8663"/>
              <a:gd name="connsiteY160" fmla="*/ 3880 h 4063"/>
              <a:gd name="connsiteX161" fmla="*/ 3727 w 8663"/>
              <a:gd name="connsiteY161" fmla="*/ 3880 h 4063"/>
              <a:gd name="connsiteX162" fmla="*/ 3727 w 8663"/>
              <a:gd name="connsiteY162" fmla="*/ 3809 h 4063"/>
              <a:gd name="connsiteX163" fmla="*/ 3783 w 8663"/>
              <a:gd name="connsiteY163" fmla="*/ 3809 h 4063"/>
              <a:gd name="connsiteX164" fmla="*/ 3405 w 8663"/>
              <a:gd name="connsiteY164" fmla="*/ 4027 h 4063"/>
              <a:gd name="connsiteX165" fmla="*/ 3405 w 8663"/>
              <a:gd name="connsiteY165" fmla="*/ 3986 h 4063"/>
              <a:gd name="connsiteX166" fmla="*/ 3446 w 8663"/>
              <a:gd name="connsiteY166" fmla="*/ 3986 h 4063"/>
              <a:gd name="connsiteX167" fmla="*/ 3446 w 8663"/>
              <a:gd name="connsiteY167" fmla="*/ 4027 h 4063"/>
              <a:gd name="connsiteX168" fmla="*/ 3405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3727 w 8663"/>
              <a:gd name="connsiteY243" fmla="*/ 164 h 4063"/>
              <a:gd name="connsiteX244" fmla="*/ 3727 w 8663"/>
              <a:gd name="connsiteY244" fmla="*/ 102 h 4063"/>
              <a:gd name="connsiteX245" fmla="*/ 3783 w 8663"/>
              <a:gd name="connsiteY245" fmla="*/ 102 h 4063"/>
              <a:gd name="connsiteX246" fmla="*/ 3783 w 8663"/>
              <a:gd name="connsiteY246" fmla="*/ 164 h 4063"/>
              <a:gd name="connsiteX247" fmla="*/ 3727 w 8663"/>
              <a:gd name="connsiteY247" fmla="*/ 164 h 4063"/>
              <a:gd name="connsiteX248" fmla="*/ 3727 w 8663"/>
              <a:gd name="connsiteY248" fmla="*/ 255 h 4063"/>
              <a:gd name="connsiteX249" fmla="*/ 3727 w 8663"/>
              <a:gd name="connsiteY249" fmla="*/ 184 h 4063"/>
              <a:gd name="connsiteX250" fmla="*/ 3783 w 8663"/>
              <a:gd name="connsiteY250" fmla="*/ 184 h 4063"/>
              <a:gd name="connsiteX251" fmla="*/ 3783 w 8663"/>
              <a:gd name="connsiteY251" fmla="*/ 255 h 4063"/>
              <a:gd name="connsiteX252" fmla="*/ 3727 w 8663"/>
              <a:gd name="connsiteY252" fmla="*/ 255 h 4063"/>
              <a:gd name="connsiteX253" fmla="*/ 3865 w 8663"/>
              <a:gd name="connsiteY253" fmla="*/ 596 h 4063"/>
              <a:gd name="connsiteX254" fmla="*/ 3865 w 8663"/>
              <a:gd name="connsiteY254" fmla="*/ 674 h 4063"/>
              <a:gd name="connsiteX255" fmla="*/ 3925 w 8663"/>
              <a:gd name="connsiteY255" fmla="*/ 674 h 4063"/>
              <a:gd name="connsiteX256" fmla="*/ 3925 w 8663"/>
              <a:gd name="connsiteY256" fmla="*/ 3390 h 4063"/>
              <a:gd name="connsiteX257" fmla="*/ 3865 w 8663"/>
              <a:gd name="connsiteY257" fmla="*/ 3390 h 4063"/>
              <a:gd name="connsiteX258" fmla="*/ 3865 w 8663"/>
              <a:gd name="connsiteY258" fmla="*/ 3468 h 4063"/>
              <a:gd name="connsiteX259" fmla="*/ 3813 w 8663"/>
              <a:gd name="connsiteY259" fmla="*/ 3468 h 4063"/>
              <a:gd name="connsiteX260" fmla="*/ 3813 w 8663"/>
              <a:gd name="connsiteY260" fmla="*/ 3619 h 4063"/>
              <a:gd name="connsiteX261" fmla="*/ 3941 w 8663"/>
              <a:gd name="connsiteY261" fmla="*/ 3619 h 4063"/>
              <a:gd name="connsiteX262" fmla="*/ 3941 w 8663"/>
              <a:gd name="connsiteY262" fmla="*/ 3787 h 4063"/>
              <a:gd name="connsiteX263" fmla="*/ 3884 w 8663"/>
              <a:gd name="connsiteY263" fmla="*/ 3787 h 4063"/>
              <a:gd name="connsiteX264" fmla="*/ 3884 w 8663"/>
              <a:gd name="connsiteY264" fmla="*/ 3705 h 4063"/>
              <a:gd name="connsiteX265" fmla="*/ 3783 w 8663"/>
              <a:gd name="connsiteY265" fmla="*/ 3705 h 4063"/>
              <a:gd name="connsiteX266" fmla="*/ 3783 w 8663"/>
              <a:gd name="connsiteY266" fmla="*/ 3787 h 4063"/>
              <a:gd name="connsiteX267" fmla="*/ 3705 w 8663"/>
              <a:gd name="connsiteY267" fmla="*/ 3787 h 4063"/>
              <a:gd name="connsiteX268" fmla="*/ 3705 w 8663"/>
              <a:gd name="connsiteY268" fmla="*/ 3880 h 4063"/>
              <a:gd name="connsiteX269" fmla="*/ 3613 w 8663"/>
              <a:gd name="connsiteY269" fmla="*/ 3880 h 4063"/>
              <a:gd name="connsiteX270" fmla="*/ 3613 w 8663"/>
              <a:gd name="connsiteY270" fmla="*/ 3981 h 4063"/>
              <a:gd name="connsiteX271" fmla="*/ 3705 w 8663"/>
              <a:gd name="connsiteY271" fmla="*/ 3981 h 4063"/>
              <a:gd name="connsiteX272" fmla="*/ 3705 w 8663"/>
              <a:gd name="connsiteY272" fmla="*/ 4040 h 4063"/>
              <a:gd name="connsiteX273" fmla="*/ 3537 w 8663"/>
              <a:gd name="connsiteY273" fmla="*/ 4040 h 4063"/>
              <a:gd name="connsiteX274" fmla="*/ 3537 w 8663"/>
              <a:gd name="connsiteY274" fmla="*/ 3912 h 4063"/>
              <a:gd name="connsiteX275" fmla="*/ 3384 w 8663"/>
              <a:gd name="connsiteY275" fmla="*/ 3912 h 4063"/>
              <a:gd name="connsiteX276" fmla="*/ 3384 w 8663"/>
              <a:gd name="connsiteY276" fmla="*/ 3964 h 4063"/>
              <a:gd name="connsiteX277" fmla="*/ 3308 w 8663"/>
              <a:gd name="connsiteY277" fmla="*/ 3964 h 4063"/>
              <a:gd name="connsiteX278" fmla="*/ 3308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3308 w 8663"/>
              <a:gd name="connsiteY325" fmla="*/ 39 h 4063"/>
              <a:gd name="connsiteX326" fmla="*/ 3308 w 8663"/>
              <a:gd name="connsiteY326" fmla="*/ 100 h 4063"/>
              <a:gd name="connsiteX327" fmla="*/ 3384 w 8663"/>
              <a:gd name="connsiteY327" fmla="*/ 100 h 4063"/>
              <a:gd name="connsiteX328" fmla="*/ 3384 w 8663"/>
              <a:gd name="connsiteY328" fmla="*/ 151 h 4063"/>
              <a:gd name="connsiteX329" fmla="*/ 3537 w 8663"/>
              <a:gd name="connsiteY329" fmla="*/ 151 h 4063"/>
              <a:gd name="connsiteX330" fmla="*/ 3537 w 8663"/>
              <a:gd name="connsiteY330" fmla="*/ 24 h 4063"/>
              <a:gd name="connsiteX331" fmla="*/ 3705 w 8663"/>
              <a:gd name="connsiteY331" fmla="*/ 24 h 4063"/>
              <a:gd name="connsiteX332" fmla="*/ 3705 w 8663"/>
              <a:gd name="connsiteY332" fmla="*/ 82 h 4063"/>
              <a:gd name="connsiteX333" fmla="*/ 3613 w 8663"/>
              <a:gd name="connsiteY333" fmla="*/ 82 h 4063"/>
              <a:gd name="connsiteX334" fmla="*/ 3613 w 8663"/>
              <a:gd name="connsiteY334" fmla="*/ 184 h 4063"/>
              <a:gd name="connsiteX335" fmla="*/ 3705 w 8663"/>
              <a:gd name="connsiteY335" fmla="*/ 184 h 4063"/>
              <a:gd name="connsiteX336" fmla="*/ 3705 w 8663"/>
              <a:gd name="connsiteY336" fmla="*/ 277 h 4063"/>
              <a:gd name="connsiteX337" fmla="*/ 3783 w 8663"/>
              <a:gd name="connsiteY337" fmla="*/ 277 h 4063"/>
              <a:gd name="connsiteX338" fmla="*/ 3783 w 8663"/>
              <a:gd name="connsiteY338" fmla="*/ 359 h 4063"/>
              <a:gd name="connsiteX339" fmla="*/ 3884 w 8663"/>
              <a:gd name="connsiteY339" fmla="*/ 359 h 4063"/>
              <a:gd name="connsiteX340" fmla="*/ 3884 w 8663"/>
              <a:gd name="connsiteY340" fmla="*/ 277 h 4063"/>
              <a:gd name="connsiteX341" fmla="*/ 3941 w 8663"/>
              <a:gd name="connsiteY341" fmla="*/ 277 h 4063"/>
              <a:gd name="connsiteX342" fmla="*/ 3941 w 8663"/>
              <a:gd name="connsiteY342" fmla="*/ 445 h 4063"/>
              <a:gd name="connsiteX343" fmla="*/ 3813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8646 w 8663"/>
              <a:gd name="connsiteY98" fmla="*/ 3550 h 4063"/>
              <a:gd name="connsiteX99" fmla="*/ 8646 w 8663"/>
              <a:gd name="connsiteY99" fmla="*/ 3468 h 4063"/>
              <a:gd name="connsiteX100" fmla="*/ 8584 w 8663"/>
              <a:gd name="connsiteY100" fmla="*/ 3468 h 4063"/>
              <a:gd name="connsiteX101" fmla="*/ 8584 w 8663"/>
              <a:gd name="connsiteY101" fmla="*/ 3411 h 4063"/>
              <a:gd name="connsiteX102" fmla="*/ 8644 w 8663"/>
              <a:gd name="connsiteY102" fmla="*/ 3411 h 4063"/>
              <a:gd name="connsiteX103" fmla="*/ 8644 w 8663"/>
              <a:gd name="connsiteY103" fmla="*/ 652 h 4063"/>
              <a:gd name="connsiteX104" fmla="*/ 8584 w 8663"/>
              <a:gd name="connsiteY104" fmla="*/ 652 h 4063"/>
              <a:gd name="connsiteX105" fmla="*/ 8584 w 8663"/>
              <a:gd name="connsiteY105" fmla="*/ 596 h 4063"/>
              <a:gd name="connsiteX106" fmla="*/ 8646 w 8663"/>
              <a:gd name="connsiteY106" fmla="*/ 596 h 4063"/>
              <a:gd name="connsiteX107" fmla="*/ 8646 w 8663"/>
              <a:gd name="connsiteY107" fmla="*/ 514 h 4063"/>
              <a:gd name="connsiteX108" fmla="*/ 8562 w 8663"/>
              <a:gd name="connsiteY108" fmla="*/ 514 h 4063"/>
              <a:gd name="connsiteX109" fmla="*/ 8562 w 8663"/>
              <a:gd name="connsiteY109" fmla="*/ 575 h 4063"/>
              <a:gd name="connsiteX110" fmla="*/ 8532 w 8663"/>
              <a:gd name="connsiteY110" fmla="*/ 575 h 4063"/>
              <a:gd name="connsiteX111" fmla="*/ 8532 w 8663"/>
              <a:gd name="connsiteY111" fmla="*/ 467 h 4063"/>
              <a:gd name="connsiteX112" fmla="*/ 8661 w 8663"/>
              <a:gd name="connsiteY112" fmla="*/ 467 h 4063"/>
              <a:gd name="connsiteX113" fmla="*/ 8661 w 8663"/>
              <a:gd name="connsiteY113" fmla="*/ 255 h 4063"/>
              <a:gd name="connsiteX114" fmla="*/ 8581 w 8663"/>
              <a:gd name="connsiteY114" fmla="*/ 255 h 4063"/>
              <a:gd name="connsiteX115" fmla="*/ 8581 w 8663"/>
              <a:gd name="connsiteY115" fmla="*/ 182 h 4063"/>
              <a:gd name="connsiteX116" fmla="*/ 8663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8102 w 8663"/>
              <a:gd name="connsiteY122" fmla="*/ 78 h 4063"/>
              <a:gd name="connsiteX123" fmla="*/ 8102 w 8663"/>
              <a:gd name="connsiteY123" fmla="*/ 37 h 4063"/>
              <a:gd name="connsiteX124" fmla="*/ 8143 w 8663"/>
              <a:gd name="connsiteY124" fmla="*/ 37 h 4063"/>
              <a:gd name="connsiteX125" fmla="*/ 8143 w 8663"/>
              <a:gd name="connsiteY125" fmla="*/ 78 h 4063"/>
              <a:gd name="connsiteX126" fmla="*/ 8102 w 8663"/>
              <a:gd name="connsiteY126" fmla="*/ 78 h 4063"/>
              <a:gd name="connsiteX127" fmla="*/ 8584 w 8663"/>
              <a:gd name="connsiteY127" fmla="*/ 3528 h 4063"/>
              <a:gd name="connsiteX128" fmla="*/ 8584 w 8663"/>
              <a:gd name="connsiteY128" fmla="*/ 3489 h 4063"/>
              <a:gd name="connsiteX129" fmla="*/ 8625 w 8663"/>
              <a:gd name="connsiteY129" fmla="*/ 3489 h 4063"/>
              <a:gd name="connsiteX130" fmla="*/ 8625 w 8663"/>
              <a:gd name="connsiteY130" fmla="*/ 3528 h 4063"/>
              <a:gd name="connsiteX131" fmla="*/ 8584 w 8663"/>
              <a:gd name="connsiteY131" fmla="*/ 3528 h 4063"/>
              <a:gd name="connsiteX132" fmla="*/ 8502 w 8663"/>
              <a:gd name="connsiteY132" fmla="*/ 4042 h 4063"/>
              <a:gd name="connsiteX133" fmla="*/ 8502 w 8663"/>
              <a:gd name="connsiteY133" fmla="*/ 3981 h 4063"/>
              <a:gd name="connsiteX134" fmla="*/ 8581 w 8663"/>
              <a:gd name="connsiteY134" fmla="*/ 3981 h 4063"/>
              <a:gd name="connsiteX135" fmla="*/ 8581 w 8663"/>
              <a:gd name="connsiteY135" fmla="*/ 3904 h 4063"/>
              <a:gd name="connsiteX136" fmla="*/ 8640 w 8663"/>
              <a:gd name="connsiteY136" fmla="*/ 3904 h 4063"/>
              <a:gd name="connsiteX137" fmla="*/ 8640 w 8663"/>
              <a:gd name="connsiteY137" fmla="*/ 4042 h 4063"/>
              <a:gd name="connsiteX138" fmla="*/ 8502 w 8663"/>
              <a:gd name="connsiteY138" fmla="*/ 4042 h 4063"/>
              <a:gd name="connsiteX139" fmla="*/ 8502 w 8663"/>
              <a:gd name="connsiteY139" fmla="*/ 3962 h 4063"/>
              <a:gd name="connsiteX140" fmla="*/ 8502 w 8663"/>
              <a:gd name="connsiteY140" fmla="*/ 3904 h 4063"/>
              <a:gd name="connsiteX141" fmla="*/ 8562 w 8663"/>
              <a:gd name="connsiteY141" fmla="*/ 3904 h 4063"/>
              <a:gd name="connsiteX142" fmla="*/ 8562 w 8663"/>
              <a:gd name="connsiteY142" fmla="*/ 3962 h 4063"/>
              <a:gd name="connsiteX143" fmla="*/ 8502 w 8663"/>
              <a:gd name="connsiteY143" fmla="*/ 3962 h 4063"/>
              <a:gd name="connsiteX144" fmla="*/ 8497 w 8663"/>
              <a:gd name="connsiteY144" fmla="*/ 3787 h 4063"/>
              <a:gd name="connsiteX145" fmla="*/ 8497 w 8663"/>
              <a:gd name="connsiteY145" fmla="*/ 3724 h 4063"/>
              <a:gd name="connsiteX146" fmla="*/ 8562 w 8663"/>
              <a:gd name="connsiteY146" fmla="*/ 3724 h 4063"/>
              <a:gd name="connsiteX147" fmla="*/ 8562 w 8663"/>
              <a:gd name="connsiteY147" fmla="*/ 3787 h 4063"/>
              <a:gd name="connsiteX148" fmla="*/ 8497 w 8663"/>
              <a:gd name="connsiteY148" fmla="*/ 3787 h 4063"/>
              <a:gd name="connsiteX149" fmla="*/ 8562 w 8663"/>
              <a:gd name="connsiteY149" fmla="*/ 3809 h 4063"/>
              <a:gd name="connsiteX150" fmla="*/ 8562 w 8663"/>
              <a:gd name="connsiteY150" fmla="*/ 3880 h 4063"/>
              <a:gd name="connsiteX151" fmla="*/ 3800 w 8663"/>
              <a:gd name="connsiteY151" fmla="*/ 3880 h 4063"/>
              <a:gd name="connsiteX152" fmla="*/ 3800 w 8663"/>
              <a:gd name="connsiteY152" fmla="*/ 3809 h 4063"/>
              <a:gd name="connsiteX153" fmla="*/ 3865 w 8663"/>
              <a:gd name="connsiteY153" fmla="*/ 3809 h 4063"/>
              <a:gd name="connsiteX154" fmla="*/ 3783 w 8663"/>
              <a:gd name="connsiteY154" fmla="*/ 3899 h 4063"/>
              <a:gd name="connsiteX155" fmla="*/ 3783 w 8663"/>
              <a:gd name="connsiteY155" fmla="*/ 3962 h 4063"/>
              <a:gd name="connsiteX156" fmla="*/ 3727 w 8663"/>
              <a:gd name="connsiteY156" fmla="*/ 3962 h 4063"/>
              <a:gd name="connsiteX157" fmla="*/ 3727 w 8663"/>
              <a:gd name="connsiteY157" fmla="*/ 3899 h 4063"/>
              <a:gd name="connsiteX158" fmla="*/ 3783 w 8663"/>
              <a:gd name="connsiteY158" fmla="*/ 3899 h 4063"/>
              <a:gd name="connsiteX159" fmla="*/ 3783 w 8663"/>
              <a:gd name="connsiteY159" fmla="*/ 3809 h 4063"/>
              <a:gd name="connsiteX160" fmla="*/ 3783 w 8663"/>
              <a:gd name="connsiteY160" fmla="*/ 3880 h 4063"/>
              <a:gd name="connsiteX161" fmla="*/ 3727 w 8663"/>
              <a:gd name="connsiteY161" fmla="*/ 3880 h 4063"/>
              <a:gd name="connsiteX162" fmla="*/ 3727 w 8663"/>
              <a:gd name="connsiteY162" fmla="*/ 3809 h 4063"/>
              <a:gd name="connsiteX163" fmla="*/ 3783 w 8663"/>
              <a:gd name="connsiteY163" fmla="*/ 3809 h 4063"/>
              <a:gd name="connsiteX164" fmla="*/ 3405 w 8663"/>
              <a:gd name="connsiteY164" fmla="*/ 4027 h 4063"/>
              <a:gd name="connsiteX165" fmla="*/ 3405 w 8663"/>
              <a:gd name="connsiteY165" fmla="*/ 3986 h 4063"/>
              <a:gd name="connsiteX166" fmla="*/ 3446 w 8663"/>
              <a:gd name="connsiteY166" fmla="*/ 3986 h 4063"/>
              <a:gd name="connsiteX167" fmla="*/ 3446 w 8663"/>
              <a:gd name="connsiteY167" fmla="*/ 4027 h 4063"/>
              <a:gd name="connsiteX168" fmla="*/ 3405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3727 w 8663"/>
              <a:gd name="connsiteY243" fmla="*/ 164 h 4063"/>
              <a:gd name="connsiteX244" fmla="*/ 3727 w 8663"/>
              <a:gd name="connsiteY244" fmla="*/ 102 h 4063"/>
              <a:gd name="connsiteX245" fmla="*/ 3783 w 8663"/>
              <a:gd name="connsiteY245" fmla="*/ 102 h 4063"/>
              <a:gd name="connsiteX246" fmla="*/ 3783 w 8663"/>
              <a:gd name="connsiteY246" fmla="*/ 164 h 4063"/>
              <a:gd name="connsiteX247" fmla="*/ 3727 w 8663"/>
              <a:gd name="connsiteY247" fmla="*/ 164 h 4063"/>
              <a:gd name="connsiteX248" fmla="*/ 3727 w 8663"/>
              <a:gd name="connsiteY248" fmla="*/ 255 h 4063"/>
              <a:gd name="connsiteX249" fmla="*/ 3727 w 8663"/>
              <a:gd name="connsiteY249" fmla="*/ 184 h 4063"/>
              <a:gd name="connsiteX250" fmla="*/ 3783 w 8663"/>
              <a:gd name="connsiteY250" fmla="*/ 184 h 4063"/>
              <a:gd name="connsiteX251" fmla="*/ 3783 w 8663"/>
              <a:gd name="connsiteY251" fmla="*/ 255 h 4063"/>
              <a:gd name="connsiteX252" fmla="*/ 3727 w 8663"/>
              <a:gd name="connsiteY252" fmla="*/ 255 h 4063"/>
              <a:gd name="connsiteX253" fmla="*/ 3865 w 8663"/>
              <a:gd name="connsiteY253" fmla="*/ 596 h 4063"/>
              <a:gd name="connsiteX254" fmla="*/ 3865 w 8663"/>
              <a:gd name="connsiteY254" fmla="*/ 674 h 4063"/>
              <a:gd name="connsiteX255" fmla="*/ 3925 w 8663"/>
              <a:gd name="connsiteY255" fmla="*/ 674 h 4063"/>
              <a:gd name="connsiteX256" fmla="*/ 3925 w 8663"/>
              <a:gd name="connsiteY256" fmla="*/ 3390 h 4063"/>
              <a:gd name="connsiteX257" fmla="*/ 3865 w 8663"/>
              <a:gd name="connsiteY257" fmla="*/ 3390 h 4063"/>
              <a:gd name="connsiteX258" fmla="*/ 3865 w 8663"/>
              <a:gd name="connsiteY258" fmla="*/ 3468 h 4063"/>
              <a:gd name="connsiteX259" fmla="*/ 3813 w 8663"/>
              <a:gd name="connsiteY259" fmla="*/ 3468 h 4063"/>
              <a:gd name="connsiteX260" fmla="*/ 3813 w 8663"/>
              <a:gd name="connsiteY260" fmla="*/ 3619 h 4063"/>
              <a:gd name="connsiteX261" fmla="*/ 3941 w 8663"/>
              <a:gd name="connsiteY261" fmla="*/ 3619 h 4063"/>
              <a:gd name="connsiteX262" fmla="*/ 3941 w 8663"/>
              <a:gd name="connsiteY262" fmla="*/ 3787 h 4063"/>
              <a:gd name="connsiteX263" fmla="*/ 3884 w 8663"/>
              <a:gd name="connsiteY263" fmla="*/ 3787 h 4063"/>
              <a:gd name="connsiteX264" fmla="*/ 3884 w 8663"/>
              <a:gd name="connsiteY264" fmla="*/ 3705 h 4063"/>
              <a:gd name="connsiteX265" fmla="*/ 3783 w 8663"/>
              <a:gd name="connsiteY265" fmla="*/ 3705 h 4063"/>
              <a:gd name="connsiteX266" fmla="*/ 3783 w 8663"/>
              <a:gd name="connsiteY266" fmla="*/ 3787 h 4063"/>
              <a:gd name="connsiteX267" fmla="*/ 3705 w 8663"/>
              <a:gd name="connsiteY267" fmla="*/ 3787 h 4063"/>
              <a:gd name="connsiteX268" fmla="*/ 3705 w 8663"/>
              <a:gd name="connsiteY268" fmla="*/ 3880 h 4063"/>
              <a:gd name="connsiteX269" fmla="*/ 3613 w 8663"/>
              <a:gd name="connsiteY269" fmla="*/ 3880 h 4063"/>
              <a:gd name="connsiteX270" fmla="*/ 3613 w 8663"/>
              <a:gd name="connsiteY270" fmla="*/ 3981 h 4063"/>
              <a:gd name="connsiteX271" fmla="*/ 3705 w 8663"/>
              <a:gd name="connsiteY271" fmla="*/ 3981 h 4063"/>
              <a:gd name="connsiteX272" fmla="*/ 3705 w 8663"/>
              <a:gd name="connsiteY272" fmla="*/ 4040 h 4063"/>
              <a:gd name="connsiteX273" fmla="*/ 3537 w 8663"/>
              <a:gd name="connsiteY273" fmla="*/ 4040 h 4063"/>
              <a:gd name="connsiteX274" fmla="*/ 3537 w 8663"/>
              <a:gd name="connsiteY274" fmla="*/ 3912 h 4063"/>
              <a:gd name="connsiteX275" fmla="*/ 3384 w 8663"/>
              <a:gd name="connsiteY275" fmla="*/ 3912 h 4063"/>
              <a:gd name="connsiteX276" fmla="*/ 3384 w 8663"/>
              <a:gd name="connsiteY276" fmla="*/ 3964 h 4063"/>
              <a:gd name="connsiteX277" fmla="*/ 3308 w 8663"/>
              <a:gd name="connsiteY277" fmla="*/ 3964 h 4063"/>
              <a:gd name="connsiteX278" fmla="*/ 3308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3308 w 8663"/>
              <a:gd name="connsiteY325" fmla="*/ 39 h 4063"/>
              <a:gd name="connsiteX326" fmla="*/ 3308 w 8663"/>
              <a:gd name="connsiteY326" fmla="*/ 100 h 4063"/>
              <a:gd name="connsiteX327" fmla="*/ 3384 w 8663"/>
              <a:gd name="connsiteY327" fmla="*/ 100 h 4063"/>
              <a:gd name="connsiteX328" fmla="*/ 3384 w 8663"/>
              <a:gd name="connsiteY328" fmla="*/ 151 h 4063"/>
              <a:gd name="connsiteX329" fmla="*/ 3537 w 8663"/>
              <a:gd name="connsiteY329" fmla="*/ 151 h 4063"/>
              <a:gd name="connsiteX330" fmla="*/ 3537 w 8663"/>
              <a:gd name="connsiteY330" fmla="*/ 24 h 4063"/>
              <a:gd name="connsiteX331" fmla="*/ 3705 w 8663"/>
              <a:gd name="connsiteY331" fmla="*/ 24 h 4063"/>
              <a:gd name="connsiteX332" fmla="*/ 3705 w 8663"/>
              <a:gd name="connsiteY332" fmla="*/ 82 h 4063"/>
              <a:gd name="connsiteX333" fmla="*/ 3613 w 8663"/>
              <a:gd name="connsiteY333" fmla="*/ 82 h 4063"/>
              <a:gd name="connsiteX334" fmla="*/ 3613 w 8663"/>
              <a:gd name="connsiteY334" fmla="*/ 184 h 4063"/>
              <a:gd name="connsiteX335" fmla="*/ 3705 w 8663"/>
              <a:gd name="connsiteY335" fmla="*/ 184 h 4063"/>
              <a:gd name="connsiteX336" fmla="*/ 3705 w 8663"/>
              <a:gd name="connsiteY336" fmla="*/ 277 h 4063"/>
              <a:gd name="connsiteX337" fmla="*/ 3783 w 8663"/>
              <a:gd name="connsiteY337" fmla="*/ 277 h 4063"/>
              <a:gd name="connsiteX338" fmla="*/ 3783 w 8663"/>
              <a:gd name="connsiteY338" fmla="*/ 359 h 4063"/>
              <a:gd name="connsiteX339" fmla="*/ 3884 w 8663"/>
              <a:gd name="connsiteY339" fmla="*/ 359 h 4063"/>
              <a:gd name="connsiteX340" fmla="*/ 3884 w 8663"/>
              <a:gd name="connsiteY340" fmla="*/ 277 h 4063"/>
              <a:gd name="connsiteX341" fmla="*/ 3941 w 8663"/>
              <a:gd name="connsiteY341" fmla="*/ 277 h 4063"/>
              <a:gd name="connsiteX342" fmla="*/ 3941 w 8663"/>
              <a:gd name="connsiteY342" fmla="*/ 445 h 4063"/>
              <a:gd name="connsiteX343" fmla="*/ 3813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8646 w 8663"/>
              <a:gd name="connsiteY98" fmla="*/ 3550 h 4063"/>
              <a:gd name="connsiteX99" fmla="*/ 8646 w 8663"/>
              <a:gd name="connsiteY99" fmla="*/ 3468 h 4063"/>
              <a:gd name="connsiteX100" fmla="*/ 8584 w 8663"/>
              <a:gd name="connsiteY100" fmla="*/ 3468 h 4063"/>
              <a:gd name="connsiteX101" fmla="*/ 8584 w 8663"/>
              <a:gd name="connsiteY101" fmla="*/ 3411 h 4063"/>
              <a:gd name="connsiteX102" fmla="*/ 8644 w 8663"/>
              <a:gd name="connsiteY102" fmla="*/ 3411 h 4063"/>
              <a:gd name="connsiteX103" fmla="*/ 8644 w 8663"/>
              <a:gd name="connsiteY103" fmla="*/ 652 h 4063"/>
              <a:gd name="connsiteX104" fmla="*/ 8584 w 8663"/>
              <a:gd name="connsiteY104" fmla="*/ 652 h 4063"/>
              <a:gd name="connsiteX105" fmla="*/ 8584 w 8663"/>
              <a:gd name="connsiteY105" fmla="*/ 596 h 4063"/>
              <a:gd name="connsiteX106" fmla="*/ 8646 w 8663"/>
              <a:gd name="connsiteY106" fmla="*/ 596 h 4063"/>
              <a:gd name="connsiteX107" fmla="*/ 8646 w 8663"/>
              <a:gd name="connsiteY107" fmla="*/ 514 h 4063"/>
              <a:gd name="connsiteX108" fmla="*/ 8562 w 8663"/>
              <a:gd name="connsiteY108" fmla="*/ 514 h 4063"/>
              <a:gd name="connsiteX109" fmla="*/ 8562 w 8663"/>
              <a:gd name="connsiteY109" fmla="*/ 575 h 4063"/>
              <a:gd name="connsiteX110" fmla="*/ 8532 w 8663"/>
              <a:gd name="connsiteY110" fmla="*/ 575 h 4063"/>
              <a:gd name="connsiteX111" fmla="*/ 8532 w 8663"/>
              <a:gd name="connsiteY111" fmla="*/ 467 h 4063"/>
              <a:gd name="connsiteX112" fmla="*/ 8661 w 8663"/>
              <a:gd name="connsiteY112" fmla="*/ 467 h 4063"/>
              <a:gd name="connsiteX113" fmla="*/ 8661 w 8663"/>
              <a:gd name="connsiteY113" fmla="*/ 255 h 4063"/>
              <a:gd name="connsiteX114" fmla="*/ 8581 w 8663"/>
              <a:gd name="connsiteY114" fmla="*/ 255 h 4063"/>
              <a:gd name="connsiteX115" fmla="*/ 8581 w 8663"/>
              <a:gd name="connsiteY115" fmla="*/ 182 h 4063"/>
              <a:gd name="connsiteX116" fmla="*/ 8663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8102 w 8663"/>
              <a:gd name="connsiteY122" fmla="*/ 78 h 4063"/>
              <a:gd name="connsiteX123" fmla="*/ 8102 w 8663"/>
              <a:gd name="connsiteY123" fmla="*/ 37 h 4063"/>
              <a:gd name="connsiteX124" fmla="*/ 8143 w 8663"/>
              <a:gd name="connsiteY124" fmla="*/ 37 h 4063"/>
              <a:gd name="connsiteX125" fmla="*/ 8143 w 8663"/>
              <a:gd name="connsiteY125" fmla="*/ 78 h 4063"/>
              <a:gd name="connsiteX126" fmla="*/ 8102 w 8663"/>
              <a:gd name="connsiteY126" fmla="*/ 78 h 4063"/>
              <a:gd name="connsiteX127" fmla="*/ 8584 w 8663"/>
              <a:gd name="connsiteY127" fmla="*/ 3528 h 4063"/>
              <a:gd name="connsiteX128" fmla="*/ 8584 w 8663"/>
              <a:gd name="connsiteY128" fmla="*/ 3489 h 4063"/>
              <a:gd name="connsiteX129" fmla="*/ 8625 w 8663"/>
              <a:gd name="connsiteY129" fmla="*/ 3489 h 4063"/>
              <a:gd name="connsiteX130" fmla="*/ 8625 w 8663"/>
              <a:gd name="connsiteY130" fmla="*/ 3528 h 4063"/>
              <a:gd name="connsiteX131" fmla="*/ 8584 w 8663"/>
              <a:gd name="connsiteY131" fmla="*/ 3528 h 4063"/>
              <a:gd name="connsiteX132" fmla="*/ 8502 w 8663"/>
              <a:gd name="connsiteY132" fmla="*/ 4042 h 4063"/>
              <a:gd name="connsiteX133" fmla="*/ 8502 w 8663"/>
              <a:gd name="connsiteY133" fmla="*/ 3981 h 4063"/>
              <a:gd name="connsiteX134" fmla="*/ 8581 w 8663"/>
              <a:gd name="connsiteY134" fmla="*/ 3981 h 4063"/>
              <a:gd name="connsiteX135" fmla="*/ 8581 w 8663"/>
              <a:gd name="connsiteY135" fmla="*/ 3904 h 4063"/>
              <a:gd name="connsiteX136" fmla="*/ 8640 w 8663"/>
              <a:gd name="connsiteY136" fmla="*/ 3904 h 4063"/>
              <a:gd name="connsiteX137" fmla="*/ 8640 w 8663"/>
              <a:gd name="connsiteY137" fmla="*/ 4042 h 4063"/>
              <a:gd name="connsiteX138" fmla="*/ 8502 w 8663"/>
              <a:gd name="connsiteY138" fmla="*/ 4042 h 4063"/>
              <a:gd name="connsiteX139" fmla="*/ 8502 w 8663"/>
              <a:gd name="connsiteY139" fmla="*/ 3962 h 4063"/>
              <a:gd name="connsiteX140" fmla="*/ 8502 w 8663"/>
              <a:gd name="connsiteY140" fmla="*/ 3904 h 4063"/>
              <a:gd name="connsiteX141" fmla="*/ 8562 w 8663"/>
              <a:gd name="connsiteY141" fmla="*/ 3904 h 4063"/>
              <a:gd name="connsiteX142" fmla="*/ 8562 w 8663"/>
              <a:gd name="connsiteY142" fmla="*/ 3962 h 4063"/>
              <a:gd name="connsiteX143" fmla="*/ 8502 w 8663"/>
              <a:gd name="connsiteY143" fmla="*/ 3962 h 4063"/>
              <a:gd name="connsiteX144" fmla="*/ 8497 w 8663"/>
              <a:gd name="connsiteY144" fmla="*/ 3787 h 4063"/>
              <a:gd name="connsiteX145" fmla="*/ 8497 w 8663"/>
              <a:gd name="connsiteY145" fmla="*/ 3724 h 4063"/>
              <a:gd name="connsiteX146" fmla="*/ 8562 w 8663"/>
              <a:gd name="connsiteY146" fmla="*/ 3724 h 4063"/>
              <a:gd name="connsiteX147" fmla="*/ 8562 w 8663"/>
              <a:gd name="connsiteY147" fmla="*/ 3787 h 4063"/>
              <a:gd name="connsiteX148" fmla="*/ 8497 w 8663"/>
              <a:gd name="connsiteY148" fmla="*/ 3787 h 4063"/>
              <a:gd name="connsiteX149" fmla="*/ 8562 w 8663"/>
              <a:gd name="connsiteY149" fmla="*/ 3809 h 4063"/>
              <a:gd name="connsiteX150" fmla="*/ 8562 w 8663"/>
              <a:gd name="connsiteY150" fmla="*/ 3880 h 4063"/>
              <a:gd name="connsiteX151" fmla="*/ 8497 w 8663"/>
              <a:gd name="connsiteY151" fmla="*/ 3880 h 4063"/>
              <a:gd name="connsiteX152" fmla="*/ 3800 w 8663"/>
              <a:gd name="connsiteY152" fmla="*/ 3809 h 4063"/>
              <a:gd name="connsiteX153" fmla="*/ 3865 w 8663"/>
              <a:gd name="connsiteY153" fmla="*/ 3809 h 4063"/>
              <a:gd name="connsiteX154" fmla="*/ 3783 w 8663"/>
              <a:gd name="connsiteY154" fmla="*/ 3899 h 4063"/>
              <a:gd name="connsiteX155" fmla="*/ 3783 w 8663"/>
              <a:gd name="connsiteY155" fmla="*/ 3962 h 4063"/>
              <a:gd name="connsiteX156" fmla="*/ 3727 w 8663"/>
              <a:gd name="connsiteY156" fmla="*/ 3962 h 4063"/>
              <a:gd name="connsiteX157" fmla="*/ 3727 w 8663"/>
              <a:gd name="connsiteY157" fmla="*/ 3899 h 4063"/>
              <a:gd name="connsiteX158" fmla="*/ 3783 w 8663"/>
              <a:gd name="connsiteY158" fmla="*/ 3899 h 4063"/>
              <a:gd name="connsiteX159" fmla="*/ 3783 w 8663"/>
              <a:gd name="connsiteY159" fmla="*/ 3809 h 4063"/>
              <a:gd name="connsiteX160" fmla="*/ 3783 w 8663"/>
              <a:gd name="connsiteY160" fmla="*/ 3880 h 4063"/>
              <a:gd name="connsiteX161" fmla="*/ 3727 w 8663"/>
              <a:gd name="connsiteY161" fmla="*/ 3880 h 4063"/>
              <a:gd name="connsiteX162" fmla="*/ 3727 w 8663"/>
              <a:gd name="connsiteY162" fmla="*/ 3809 h 4063"/>
              <a:gd name="connsiteX163" fmla="*/ 3783 w 8663"/>
              <a:gd name="connsiteY163" fmla="*/ 3809 h 4063"/>
              <a:gd name="connsiteX164" fmla="*/ 3405 w 8663"/>
              <a:gd name="connsiteY164" fmla="*/ 4027 h 4063"/>
              <a:gd name="connsiteX165" fmla="*/ 3405 w 8663"/>
              <a:gd name="connsiteY165" fmla="*/ 3986 h 4063"/>
              <a:gd name="connsiteX166" fmla="*/ 3446 w 8663"/>
              <a:gd name="connsiteY166" fmla="*/ 3986 h 4063"/>
              <a:gd name="connsiteX167" fmla="*/ 3446 w 8663"/>
              <a:gd name="connsiteY167" fmla="*/ 4027 h 4063"/>
              <a:gd name="connsiteX168" fmla="*/ 3405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3727 w 8663"/>
              <a:gd name="connsiteY243" fmla="*/ 164 h 4063"/>
              <a:gd name="connsiteX244" fmla="*/ 3727 w 8663"/>
              <a:gd name="connsiteY244" fmla="*/ 102 h 4063"/>
              <a:gd name="connsiteX245" fmla="*/ 3783 w 8663"/>
              <a:gd name="connsiteY245" fmla="*/ 102 h 4063"/>
              <a:gd name="connsiteX246" fmla="*/ 3783 w 8663"/>
              <a:gd name="connsiteY246" fmla="*/ 164 h 4063"/>
              <a:gd name="connsiteX247" fmla="*/ 3727 w 8663"/>
              <a:gd name="connsiteY247" fmla="*/ 164 h 4063"/>
              <a:gd name="connsiteX248" fmla="*/ 3727 w 8663"/>
              <a:gd name="connsiteY248" fmla="*/ 255 h 4063"/>
              <a:gd name="connsiteX249" fmla="*/ 3727 w 8663"/>
              <a:gd name="connsiteY249" fmla="*/ 184 h 4063"/>
              <a:gd name="connsiteX250" fmla="*/ 3783 w 8663"/>
              <a:gd name="connsiteY250" fmla="*/ 184 h 4063"/>
              <a:gd name="connsiteX251" fmla="*/ 3783 w 8663"/>
              <a:gd name="connsiteY251" fmla="*/ 255 h 4063"/>
              <a:gd name="connsiteX252" fmla="*/ 3727 w 8663"/>
              <a:gd name="connsiteY252" fmla="*/ 255 h 4063"/>
              <a:gd name="connsiteX253" fmla="*/ 3865 w 8663"/>
              <a:gd name="connsiteY253" fmla="*/ 596 h 4063"/>
              <a:gd name="connsiteX254" fmla="*/ 3865 w 8663"/>
              <a:gd name="connsiteY254" fmla="*/ 674 h 4063"/>
              <a:gd name="connsiteX255" fmla="*/ 3925 w 8663"/>
              <a:gd name="connsiteY255" fmla="*/ 674 h 4063"/>
              <a:gd name="connsiteX256" fmla="*/ 3925 w 8663"/>
              <a:gd name="connsiteY256" fmla="*/ 3390 h 4063"/>
              <a:gd name="connsiteX257" fmla="*/ 3865 w 8663"/>
              <a:gd name="connsiteY257" fmla="*/ 3390 h 4063"/>
              <a:gd name="connsiteX258" fmla="*/ 3865 w 8663"/>
              <a:gd name="connsiteY258" fmla="*/ 3468 h 4063"/>
              <a:gd name="connsiteX259" fmla="*/ 3813 w 8663"/>
              <a:gd name="connsiteY259" fmla="*/ 3468 h 4063"/>
              <a:gd name="connsiteX260" fmla="*/ 3813 w 8663"/>
              <a:gd name="connsiteY260" fmla="*/ 3619 h 4063"/>
              <a:gd name="connsiteX261" fmla="*/ 3941 w 8663"/>
              <a:gd name="connsiteY261" fmla="*/ 3619 h 4063"/>
              <a:gd name="connsiteX262" fmla="*/ 3941 w 8663"/>
              <a:gd name="connsiteY262" fmla="*/ 3787 h 4063"/>
              <a:gd name="connsiteX263" fmla="*/ 3884 w 8663"/>
              <a:gd name="connsiteY263" fmla="*/ 3787 h 4063"/>
              <a:gd name="connsiteX264" fmla="*/ 3884 w 8663"/>
              <a:gd name="connsiteY264" fmla="*/ 3705 h 4063"/>
              <a:gd name="connsiteX265" fmla="*/ 3783 w 8663"/>
              <a:gd name="connsiteY265" fmla="*/ 3705 h 4063"/>
              <a:gd name="connsiteX266" fmla="*/ 3783 w 8663"/>
              <a:gd name="connsiteY266" fmla="*/ 3787 h 4063"/>
              <a:gd name="connsiteX267" fmla="*/ 3705 w 8663"/>
              <a:gd name="connsiteY267" fmla="*/ 3787 h 4063"/>
              <a:gd name="connsiteX268" fmla="*/ 3705 w 8663"/>
              <a:gd name="connsiteY268" fmla="*/ 3880 h 4063"/>
              <a:gd name="connsiteX269" fmla="*/ 3613 w 8663"/>
              <a:gd name="connsiteY269" fmla="*/ 3880 h 4063"/>
              <a:gd name="connsiteX270" fmla="*/ 3613 w 8663"/>
              <a:gd name="connsiteY270" fmla="*/ 3981 h 4063"/>
              <a:gd name="connsiteX271" fmla="*/ 3705 w 8663"/>
              <a:gd name="connsiteY271" fmla="*/ 3981 h 4063"/>
              <a:gd name="connsiteX272" fmla="*/ 3705 w 8663"/>
              <a:gd name="connsiteY272" fmla="*/ 4040 h 4063"/>
              <a:gd name="connsiteX273" fmla="*/ 3537 w 8663"/>
              <a:gd name="connsiteY273" fmla="*/ 4040 h 4063"/>
              <a:gd name="connsiteX274" fmla="*/ 3537 w 8663"/>
              <a:gd name="connsiteY274" fmla="*/ 3912 h 4063"/>
              <a:gd name="connsiteX275" fmla="*/ 3384 w 8663"/>
              <a:gd name="connsiteY275" fmla="*/ 3912 h 4063"/>
              <a:gd name="connsiteX276" fmla="*/ 3384 w 8663"/>
              <a:gd name="connsiteY276" fmla="*/ 3964 h 4063"/>
              <a:gd name="connsiteX277" fmla="*/ 3308 w 8663"/>
              <a:gd name="connsiteY277" fmla="*/ 3964 h 4063"/>
              <a:gd name="connsiteX278" fmla="*/ 3308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3308 w 8663"/>
              <a:gd name="connsiteY325" fmla="*/ 39 h 4063"/>
              <a:gd name="connsiteX326" fmla="*/ 3308 w 8663"/>
              <a:gd name="connsiteY326" fmla="*/ 100 h 4063"/>
              <a:gd name="connsiteX327" fmla="*/ 3384 w 8663"/>
              <a:gd name="connsiteY327" fmla="*/ 100 h 4063"/>
              <a:gd name="connsiteX328" fmla="*/ 3384 w 8663"/>
              <a:gd name="connsiteY328" fmla="*/ 151 h 4063"/>
              <a:gd name="connsiteX329" fmla="*/ 3537 w 8663"/>
              <a:gd name="connsiteY329" fmla="*/ 151 h 4063"/>
              <a:gd name="connsiteX330" fmla="*/ 3537 w 8663"/>
              <a:gd name="connsiteY330" fmla="*/ 24 h 4063"/>
              <a:gd name="connsiteX331" fmla="*/ 3705 w 8663"/>
              <a:gd name="connsiteY331" fmla="*/ 24 h 4063"/>
              <a:gd name="connsiteX332" fmla="*/ 3705 w 8663"/>
              <a:gd name="connsiteY332" fmla="*/ 82 h 4063"/>
              <a:gd name="connsiteX333" fmla="*/ 3613 w 8663"/>
              <a:gd name="connsiteY333" fmla="*/ 82 h 4063"/>
              <a:gd name="connsiteX334" fmla="*/ 3613 w 8663"/>
              <a:gd name="connsiteY334" fmla="*/ 184 h 4063"/>
              <a:gd name="connsiteX335" fmla="*/ 3705 w 8663"/>
              <a:gd name="connsiteY335" fmla="*/ 184 h 4063"/>
              <a:gd name="connsiteX336" fmla="*/ 3705 w 8663"/>
              <a:gd name="connsiteY336" fmla="*/ 277 h 4063"/>
              <a:gd name="connsiteX337" fmla="*/ 3783 w 8663"/>
              <a:gd name="connsiteY337" fmla="*/ 277 h 4063"/>
              <a:gd name="connsiteX338" fmla="*/ 3783 w 8663"/>
              <a:gd name="connsiteY338" fmla="*/ 359 h 4063"/>
              <a:gd name="connsiteX339" fmla="*/ 3884 w 8663"/>
              <a:gd name="connsiteY339" fmla="*/ 359 h 4063"/>
              <a:gd name="connsiteX340" fmla="*/ 3884 w 8663"/>
              <a:gd name="connsiteY340" fmla="*/ 277 h 4063"/>
              <a:gd name="connsiteX341" fmla="*/ 3941 w 8663"/>
              <a:gd name="connsiteY341" fmla="*/ 277 h 4063"/>
              <a:gd name="connsiteX342" fmla="*/ 3941 w 8663"/>
              <a:gd name="connsiteY342" fmla="*/ 445 h 4063"/>
              <a:gd name="connsiteX343" fmla="*/ 3813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8646 w 8663"/>
              <a:gd name="connsiteY98" fmla="*/ 3550 h 4063"/>
              <a:gd name="connsiteX99" fmla="*/ 8646 w 8663"/>
              <a:gd name="connsiteY99" fmla="*/ 3468 h 4063"/>
              <a:gd name="connsiteX100" fmla="*/ 8584 w 8663"/>
              <a:gd name="connsiteY100" fmla="*/ 3468 h 4063"/>
              <a:gd name="connsiteX101" fmla="*/ 8584 w 8663"/>
              <a:gd name="connsiteY101" fmla="*/ 3411 h 4063"/>
              <a:gd name="connsiteX102" fmla="*/ 8644 w 8663"/>
              <a:gd name="connsiteY102" fmla="*/ 3411 h 4063"/>
              <a:gd name="connsiteX103" fmla="*/ 8644 w 8663"/>
              <a:gd name="connsiteY103" fmla="*/ 652 h 4063"/>
              <a:gd name="connsiteX104" fmla="*/ 8584 w 8663"/>
              <a:gd name="connsiteY104" fmla="*/ 652 h 4063"/>
              <a:gd name="connsiteX105" fmla="*/ 8584 w 8663"/>
              <a:gd name="connsiteY105" fmla="*/ 596 h 4063"/>
              <a:gd name="connsiteX106" fmla="*/ 8646 w 8663"/>
              <a:gd name="connsiteY106" fmla="*/ 596 h 4063"/>
              <a:gd name="connsiteX107" fmla="*/ 8646 w 8663"/>
              <a:gd name="connsiteY107" fmla="*/ 514 h 4063"/>
              <a:gd name="connsiteX108" fmla="*/ 8562 w 8663"/>
              <a:gd name="connsiteY108" fmla="*/ 514 h 4063"/>
              <a:gd name="connsiteX109" fmla="*/ 8562 w 8663"/>
              <a:gd name="connsiteY109" fmla="*/ 575 h 4063"/>
              <a:gd name="connsiteX110" fmla="*/ 8532 w 8663"/>
              <a:gd name="connsiteY110" fmla="*/ 575 h 4063"/>
              <a:gd name="connsiteX111" fmla="*/ 8532 w 8663"/>
              <a:gd name="connsiteY111" fmla="*/ 467 h 4063"/>
              <a:gd name="connsiteX112" fmla="*/ 8661 w 8663"/>
              <a:gd name="connsiteY112" fmla="*/ 467 h 4063"/>
              <a:gd name="connsiteX113" fmla="*/ 8661 w 8663"/>
              <a:gd name="connsiteY113" fmla="*/ 255 h 4063"/>
              <a:gd name="connsiteX114" fmla="*/ 8581 w 8663"/>
              <a:gd name="connsiteY114" fmla="*/ 255 h 4063"/>
              <a:gd name="connsiteX115" fmla="*/ 8581 w 8663"/>
              <a:gd name="connsiteY115" fmla="*/ 182 h 4063"/>
              <a:gd name="connsiteX116" fmla="*/ 8663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8102 w 8663"/>
              <a:gd name="connsiteY122" fmla="*/ 78 h 4063"/>
              <a:gd name="connsiteX123" fmla="*/ 8102 w 8663"/>
              <a:gd name="connsiteY123" fmla="*/ 37 h 4063"/>
              <a:gd name="connsiteX124" fmla="*/ 8143 w 8663"/>
              <a:gd name="connsiteY124" fmla="*/ 37 h 4063"/>
              <a:gd name="connsiteX125" fmla="*/ 8143 w 8663"/>
              <a:gd name="connsiteY125" fmla="*/ 78 h 4063"/>
              <a:gd name="connsiteX126" fmla="*/ 8102 w 8663"/>
              <a:gd name="connsiteY126" fmla="*/ 78 h 4063"/>
              <a:gd name="connsiteX127" fmla="*/ 8584 w 8663"/>
              <a:gd name="connsiteY127" fmla="*/ 3528 h 4063"/>
              <a:gd name="connsiteX128" fmla="*/ 8584 w 8663"/>
              <a:gd name="connsiteY128" fmla="*/ 3489 h 4063"/>
              <a:gd name="connsiteX129" fmla="*/ 8625 w 8663"/>
              <a:gd name="connsiteY129" fmla="*/ 3489 h 4063"/>
              <a:gd name="connsiteX130" fmla="*/ 8625 w 8663"/>
              <a:gd name="connsiteY130" fmla="*/ 3528 h 4063"/>
              <a:gd name="connsiteX131" fmla="*/ 8584 w 8663"/>
              <a:gd name="connsiteY131" fmla="*/ 3528 h 4063"/>
              <a:gd name="connsiteX132" fmla="*/ 8502 w 8663"/>
              <a:gd name="connsiteY132" fmla="*/ 4042 h 4063"/>
              <a:gd name="connsiteX133" fmla="*/ 8502 w 8663"/>
              <a:gd name="connsiteY133" fmla="*/ 3981 h 4063"/>
              <a:gd name="connsiteX134" fmla="*/ 8581 w 8663"/>
              <a:gd name="connsiteY134" fmla="*/ 3981 h 4063"/>
              <a:gd name="connsiteX135" fmla="*/ 8581 w 8663"/>
              <a:gd name="connsiteY135" fmla="*/ 3904 h 4063"/>
              <a:gd name="connsiteX136" fmla="*/ 8640 w 8663"/>
              <a:gd name="connsiteY136" fmla="*/ 3904 h 4063"/>
              <a:gd name="connsiteX137" fmla="*/ 8640 w 8663"/>
              <a:gd name="connsiteY137" fmla="*/ 4042 h 4063"/>
              <a:gd name="connsiteX138" fmla="*/ 8502 w 8663"/>
              <a:gd name="connsiteY138" fmla="*/ 4042 h 4063"/>
              <a:gd name="connsiteX139" fmla="*/ 8502 w 8663"/>
              <a:gd name="connsiteY139" fmla="*/ 3962 h 4063"/>
              <a:gd name="connsiteX140" fmla="*/ 8502 w 8663"/>
              <a:gd name="connsiteY140" fmla="*/ 3904 h 4063"/>
              <a:gd name="connsiteX141" fmla="*/ 8562 w 8663"/>
              <a:gd name="connsiteY141" fmla="*/ 3904 h 4063"/>
              <a:gd name="connsiteX142" fmla="*/ 8562 w 8663"/>
              <a:gd name="connsiteY142" fmla="*/ 3962 h 4063"/>
              <a:gd name="connsiteX143" fmla="*/ 8502 w 8663"/>
              <a:gd name="connsiteY143" fmla="*/ 3962 h 4063"/>
              <a:gd name="connsiteX144" fmla="*/ 8497 w 8663"/>
              <a:gd name="connsiteY144" fmla="*/ 3787 h 4063"/>
              <a:gd name="connsiteX145" fmla="*/ 8497 w 8663"/>
              <a:gd name="connsiteY145" fmla="*/ 3724 h 4063"/>
              <a:gd name="connsiteX146" fmla="*/ 8562 w 8663"/>
              <a:gd name="connsiteY146" fmla="*/ 3724 h 4063"/>
              <a:gd name="connsiteX147" fmla="*/ 8562 w 8663"/>
              <a:gd name="connsiteY147" fmla="*/ 3787 h 4063"/>
              <a:gd name="connsiteX148" fmla="*/ 8497 w 8663"/>
              <a:gd name="connsiteY148" fmla="*/ 3787 h 4063"/>
              <a:gd name="connsiteX149" fmla="*/ 8562 w 8663"/>
              <a:gd name="connsiteY149" fmla="*/ 3809 h 4063"/>
              <a:gd name="connsiteX150" fmla="*/ 8562 w 8663"/>
              <a:gd name="connsiteY150" fmla="*/ 3880 h 4063"/>
              <a:gd name="connsiteX151" fmla="*/ 8497 w 8663"/>
              <a:gd name="connsiteY151" fmla="*/ 3880 h 4063"/>
              <a:gd name="connsiteX152" fmla="*/ 8497 w 8663"/>
              <a:gd name="connsiteY152" fmla="*/ 3809 h 4063"/>
              <a:gd name="connsiteX153" fmla="*/ 3865 w 8663"/>
              <a:gd name="connsiteY153" fmla="*/ 3809 h 4063"/>
              <a:gd name="connsiteX154" fmla="*/ 3783 w 8663"/>
              <a:gd name="connsiteY154" fmla="*/ 3899 h 4063"/>
              <a:gd name="connsiteX155" fmla="*/ 3783 w 8663"/>
              <a:gd name="connsiteY155" fmla="*/ 3962 h 4063"/>
              <a:gd name="connsiteX156" fmla="*/ 3727 w 8663"/>
              <a:gd name="connsiteY156" fmla="*/ 3962 h 4063"/>
              <a:gd name="connsiteX157" fmla="*/ 3727 w 8663"/>
              <a:gd name="connsiteY157" fmla="*/ 3899 h 4063"/>
              <a:gd name="connsiteX158" fmla="*/ 3783 w 8663"/>
              <a:gd name="connsiteY158" fmla="*/ 3899 h 4063"/>
              <a:gd name="connsiteX159" fmla="*/ 3783 w 8663"/>
              <a:gd name="connsiteY159" fmla="*/ 3809 h 4063"/>
              <a:gd name="connsiteX160" fmla="*/ 3783 w 8663"/>
              <a:gd name="connsiteY160" fmla="*/ 3880 h 4063"/>
              <a:gd name="connsiteX161" fmla="*/ 3727 w 8663"/>
              <a:gd name="connsiteY161" fmla="*/ 3880 h 4063"/>
              <a:gd name="connsiteX162" fmla="*/ 3727 w 8663"/>
              <a:gd name="connsiteY162" fmla="*/ 3809 h 4063"/>
              <a:gd name="connsiteX163" fmla="*/ 3783 w 8663"/>
              <a:gd name="connsiteY163" fmla="*/ 3809 h 4063"/>
              <a:gd name="connsiteX164" fmla="*/ 3405 w 8663"/>
              <a:gd name="connsiteY164" fmla="*/ 4027 h 4063"/>
              <a:gd name="connsiteX165" fmla="*/ 3405 w 8663"/>
              <a:gd name="connsiteY165" fmla="*/ 3986 h 4063"/>
              <a:gd name="connsiteX166" fmla="*/ 3446 w 8663"/>
              <a:gd name="connsiteY166" fmla="*/ 3986 h 4063"/>
              <a:gd name="connsiteX167" fmla="*/ 3446 w 8663"/>
              <a:gd name="connsiteY167" fmla="*/ 4027 h 4063"/>
              <a:gd name="connsiteX168" fmla="*/ 3405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3727 w 8663"/>
              <a:gd name="connsiteY243" fmla="*/ 164 h 4063"/>
              <a:gd name="connsiteX244" fmla="*/ 3727 w 8663"/>
              <a:gd name="connsiteY244" fmla="*/ 102 h 4063"/>
              <a:gd name="connsiteX245" fmla="*/ 3783 w 8663"/>
              <a:gd name="connsiteY245" fmla="*/ 102 h 4063"/>
              <a:gd name="connsiteX246" fmla="*/ 3783 w 8663"/>
              <a:gd name="connsiteY246" fmla="*/ 164 h 4063"/>
              <a:gd name="connsiteX247" fmla="*/ 3727 w 8663"/>
              <a:gd name="connsiteY247" fmla="*/ 164 h 4063"/>
              <a:gd name="connsiteX248" fmla="*/ 3727 w 8663"/>
              <a:gd name="connsiteY248" fmla="*/ 255 h 4063"/>
              <a:gd name="connsiteX249" fmla="*/ 3727 w 8663"/>
              <a:gd name="connsiteY249" fmla="*/ 184 h 4063"/>
              <a:gd name="connsiteX250" fmla="*/ 3783 w 8663"/>
              <a:gd name="connsiteY250" fmla="*/ 184 h 4063"/>
              <a:gd name="connsiteX251" fmla="*/ 3783 w 8663"/>
              <a:gd name="connsiteY251" fmla="*/ 255 h 4063"/>
              <a:gd name="connsiteX252" fmla="*/ 3727 w 8663"/>
              <a:gd name="connsiteY252" fmla="*/ 255 h 4063"/>
              <a:gd name="connsiteX253" fmla="*/ 3865 w 8663"/>
              <a:gd name="connsiteY253" fmla="*/ 596 h 4063"/>
              <a:gd name="connsiteX254" fmla="*/ 3865 w 8663"/>
              <a:gd name="connsiteY254" fmla="*/ 674 h 4063"/>
              <a:gd name="connsiteX255" fmla="*/ 3925 w 8663"/>
              <a:gd name="connsiteY255" fmla="*/ 674 h 4063"/>
              <a:gd name="connsiteX256" fmla="*/ 3925 w 8663"/>
              <a:gd name="connsiteY256" fmla="*/ 3390 h 4063"/>
              <a:gd name="connsiteX257" fmla="*/ 3865 w 8663"/>
              <a:gd name="connsiteY257" fmla="*/ 3390 h 4063"/>
              <a:gd name="connsiteX258" fmla="*/ 3865 w 8663"/>
              <a:gd name="connsiteY258" fmla="*/ 3468 h 4063"/>
              <a:gd name="connsiteX259" fmla="*/ 3813 w 8663"/>
              <a:gd name="connsiteY259" fmla="*/ 3468 h 4063"/>
              <a:gd name="connsiteX260" fmla="*/ 3813 w 8663"/>
              <a:gd name="connsiteY260" fmla="*/ 3619 h 4063"/>
              <a:gd name="connsiteX261" fmla="*/ 3941 w 8663"/>
              <a:gd name="connsiteY261" fmla="*/ 3619 h 4063"/>
              <a:gd name="connsiteX262" fmla="*/ 3941 w 8663"/>
              <a:gd name="connsiteY262" fmla="*/ 3787 h 4063"/>
              <a:gd name="connsiteX263" fmla="*/ 3884 w 8663"/>
              <a:gd name="connsiteY263" fmla="*/ 3787 h 4063"/>
              <a:gd name="connsiteX264" fmla="*/ 3884 w 8663"/>
              <a:gd name="connsiteY264" fmla="*/ 3705 h 4063"/>
              <a:gd name="connsiteX265" fmla="*/ 3783 w 8663"/>
              <a:gd name="connsiteY265" fmla="*/ 3705 h 4063"/>
              <a:gd name="connsiteX266" fmla="*/ 3783 w 8663"/>
              <a:gd name="connsiteY266" fmla="*/ 3787 h 4063"/>
              <a:gd name="connsiteX267" fmla="*/ 3705 w 8663"/>
              <a:gd name="connsiteY267" fmla="*/ 3787 h 4063"/>
              <a:gd name="connsiteX268" fmla="*/ 3705 w 8663"/>
              <a:gd name="connsiteY268" fmla="*/ 3880 h 4063"/>
              <a:gd name="connsiteX269" fmla="*/ 3613 w 8663"/>
              <a:gd name="connsiteY269" fmla="*/ 3880 h 4063"/>
              <a:gd name="connsiteX270" fmla="*/ 3613 w 8663"/>
              <a:gd name="connsiteY270" fmla="*/ 3981 h 4063"/>
              <a:gd name="connsiteX271" fmla="*/ 3705 w 8663"/>
              <a:gd name="connsiteY271" fmla="*/ 3981 h 4063"/>
              <a:gd name="connsiteX272" fmla="*/ 3705 w 8663"/>
              <a:gd name="connsiteY272" fmla="*/ 4040 h 4063"/>
              <a:gd name="connsiteX273" fmla="*/ 3537 w 8663"/>
              <a:gd name="connsiteY273" fmla="*/ 4040 h 4063"/>
              <a:gd name="connsiteX274" fmla="*/ 3537 w 8663"/>
              <a:gd name="connsiteY274" fmla="*/ 3912 h 4063"/>
              <a:gd name="connsiteX275" fmla="*/ 3384 w 8663"/>
              <a:gd name="connsiteY275" fmla="*/ 3912 h 4063"/>
              <a:gd name="connsiteX276" fmla="*/ 3384 w 8663"/>
              <a:gd name="connsiteY276" fmla="*/ 3964 h 4063"/>
              <a:gd name="connsiteX277" fmla="*/ 3308 w 8663"/>
              <a:gd name="connsiteY277" fmla="*/ 3964 h 4063"/>
              <a:gd name="connsiteX278" fmla="*/ 3308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3308 w 8663"/>
              <a:gd name="connsiteY325" fmla="*/ 39 h 4063"/>
              <a:gd name="connsiteX326" fmla="*/ 3308 w 8663"/>
              <a:gd name="connsiteY326" fmla="*/ 100 h 4063"/>
              <a:gd name="connsiteX327" fmla="*/ 3384 w 8663"/>
              <a:gd name="connsiteY327" fmla="*/ 100 h 4063"/>
              <a:gd name="connsiteX328" fmla="*/ 3384 w 8663"/>
              <a:gd name="connsiteY328" fmla="*/ 151 h 4063"/>
              <a:gd name="connsiteX329" fmla="*/ 3537 w 8663"/>
              <a:gd name="connsiteY329" fmla="*/ 151 h 4063"/>
              <a:gd name="connsiteX330" fmla="*/ 3537 w 8663"/>
              <a:gd name="connsiteY330" fmla="*/ 24 h 4063"/>
              <a:gd name="connsiteX331" fmla="*/ 3705 w 8663"/>
              <a:gd name="connsiteY331" fmla="*/ 24 h 4063"/>
              <a:gd name="connsiteX332" fmla="*/ 3705 w 8663"/>
              <a:gd name="connsiteY332" fmla="*/ 82 h 4063"/>
              <a:gd name="connsiteX333" fmla="*/ 3613 w 8663"/>
              <a:gd name="connsiteY333" fmla="*/ 82 h 4063"/>
              <a:gd name="connsiteX334" fmla="*/ 3613 w 8663"/>
              <a:gd name="connsiteY334" fmla="*/ 184 h 4063"/>
              <a:gd name="connsiteX335" fmla="*/ 3705 w 8663"/>
              <a:gd name="connsiteY335" fmla="*/ 184 h 4063"/>
              <a:gd name="connsiteX336" fmla="*/ 3705 w 8663"/>
              <a:gd name="connsiteY336" fmla="*/ 277 h 4063"/>
              <a:gd name="connsiteX337" fmla="*/ 3783 w 8663"/>
              <a:gd name="connsiteY337" fmla="*/ 277 h 4063"/>
              <a:gd name="connsiteX338" fmla="*/ 3783 w 8663"/>
              <a:gd name="connsiteY338" fmla="*/ 359 h 4063"/>
              <a:gd name="connsiteX339" fmla="*/ 3884 w 8663"/>
              <a:gd name="connsiteY339" fmla="*/ 359 h 4063"/>
              <a:gd name="connsiteX340" fmla="*/ 3884 w 8663"/>
              <a:gd name="connsiteY340" fmla="*/ 277 h 4063"/>
              <a:gd name="connsiteX341" fmla="*/ 3941 w 8663"/>
              <a:gd name="connsiteY341" fmla="*/ 277 h 4063"/>
              <a:gd name="connsiteX342" fmla="*/ 3941 w 8663"/>
              <a:gd name="connsiteY342" fmla="*/ 445 h 4063"/>
              <a:gd name="connsiteX343" fmla="*/ 3813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8646 w 8663"/>
              <a:gd name="connsiteY98" fmla="*/ 3550 h 4063"/>
              <a:gd name="connsiteX99" fmla="*/ 8646 w 8663"/>
              <a:gd name="connsiteY99" fmla="*/ 3468 h 4063"/>
              <a:gd name="connsiteX100" fmla="*/ 8584 w 8663"/>
              <a:gd name="connsiteY100" fmla="*/ 3468 h 4063"/>
              <a:gd name="connsiteX101" fmla="*/ 8584 w 8663"/>
              <a:gd name="connsiteY101" fmla="*/ 3411 h 4063"/>
              <a:gd name="connsiteX102" fmla="*/ 8644 w 8663"/>
              <a:gd name="connsiteY102" fmla="*/ 3411 h 4063"/>
              <a:gd name="connsiteX103" fmla="*/ 8644 w 8663"/>
              <a:gd name="connsiteY103" fmla="*/ 652 h 4063"/>
              <a:gd name="connsiteX104" fmla="*/ 8584 w 8663"/>
              <a:gd name="connsiteY104" fmla="*/ 652 h 4063"/>
              <a:gd name="connsiteX105" fmla="*/ 8584 w 8663"/>
              <a:gd name="connsiteY105" fmla="*/ 596 h 4063"/>
              <a:gd name="connsiteX106" fmla="*/ 8646 w 8663"/>
              <a:gd name="connsiteY106" fmla="*/ 596 h 4063"/>
              <a:gd name="connsiteX107" fmla="*/ 8646 w 8663"/>
              <a:gd name="connsiteY107" fmla="*/ 514 h 4063"/>
              <a:gd name="connsiteX108" fmla="*/ 8562 w 8663"/>
              <a:gd name="connsiteY108" fmla="*/ 514 h 4063"/>
              <a:gd name="connsiteX109" fmla="*/ 8562 w 8663"/>
              <a:gd name="connsiteY109" fmla="*/ 575 h 4063"/>
              <a:gd name="connsiteX110" fmla="*/ 8532 w 8663"/>
              <a:gd name="connsiteY110" fmla="*/ 575 h 4063"/>
              <a:gd name="connsiteX111" fmla="*/ 8532 w 8663"/>
              <a:gd name="connsiteY111" fmla="*/ 467 h 4063"/>
              <a:gd name="connsiteX112" fmla="*/ 8661 w 8663"/>
              <a:gd name="connsiteY112" fmla="*/ 467 h 4063"/>
              <a:gd name="connsiteX113" fmla="*/ 8661 w 8663"/>
              <a:gd name="connsiteY113" fmla="*/ 255 h 4063"/>
              <a:gd name="connsiteX114" fmla="*/ 8581 w 8663"/>
              <a:gd name="connsiteY114" fmla="*/ 255 h 4063"/>
              <a:gd name="connsiteX115" fmla="*/ 8581 w 8663"/>
              <a:gd name="connsiteY115" fmla="*/ 182 h 4063"/>
              <a:gd name="connsiteX116" fmla="*/ 8663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8102 w 8663"/>
              <a:gd name="connsiteY122" fmla="*/ 78 h 4063"/>
              <a:gd name="connsiteX123" fmla="*/ 8102 w 8663"/>
              <a:gd name="connsiteY123" fmla="*/ 37 h 4063"/>
              <a:gd name="connsiteX124" fmla="*/ 8143 w 8663"/>
              <a:gd name="connsiteY124" fmla="*/ 37 h 4063"/>
              <a:gd name="connsiteX125" fmla="*/ 8143 w 8663"/>
              <a:gd name="connsiteY125" fmla="*/ 78 h 4063"/>
              <a:gd name="connsiteX126" fmla="*/ 8102 w 8663"/>
              <a:gd name="connsiteY126" fmla="*/ 78 h 4063"/>
              <a:gd name="connsiteX127" fmla="*/ 8584 w 8663"/>
              <a:gd name="connsiteY127" fmla="*/ 3528 h 4063"/>
              <a:gd name="connsiteX128" fmla="*/ 8584 w 8663"/>
              <a:gd name="connsiteY128" fmla="*/ 3489 h 4063"/>
              <a:gd name="connsiteX129" fmla="*/ 8625 w 8663"/>
              <a:gd name="connsiteY129" fmla="*/ 3489 h 4063"/>
              <a:gd name="connsiteX130" fmla="*/ 8625 w 8663"/>
              <a:gd name="connsiteY130" fmla="*/ 3528 h 4063"/>
              <a:gd name="connsiteX131" fmla="*/ 8584 w 8663"/>
              <a:gd name="connsiteY131" fmla="*/ 3528 h 4063"/>
              <a:gd name="connsiteX132" fmla="*/ 8502 w 8663"/>
              <a:gd name="connsiteY132" fmla="*/ 4042 h 4063"/>
              <a:gd name="connsiteX133" fmla="*/ 8502 w 8663"/>
              <a:gd name="connsiteY133" fmla="*/ 3981 h 4063"/>
              <a:gd name="connsiteX134" fmla="*/ 8581 w 8663"/>
              <a:gd name="connsiteY134" fmla="*/ 3981 h 4063"/>
              <a:gd name="connsiteX135" fmla="*/ 8581 w 8663"/>
              <a:gd name="connsiteY135" fmla="*/ 3904 h 4063"/>
              <a:gd name="connsiteX136" fmla="*/ 8640 w 8663"/>
              <a:gd name="connsiteY136" fmla="*/ 3904 h 4063"/>
              <a:gd name="connsiteX137" fmla="*/ 8640 w 8663"/>
              <a:gd name="connsiteY137" fmla="*/ 4042 h 4063"/>
              <a:gd name="connsiteX138" fmla="*/ 8502 w 8663"/>
              <a:gd name="connsiteY138" fmla="*/ 4042 h 4063"/>
              <a:gd name="connsiteX139" fmla="*/ 8502 w 8663"/>
              <a:gd name="connsiteY139" fmla="*/ 3962 h 4063"/>
              <a:gd name="connsiteX140" fmla="*/ 8502 w 8663"/>
              <a:gd name="connsiteY140" fmla="*/ 3904 h 4063"/>
              <a:gd name="connsiteX141" fmla="*/ 8562 w 8663"/>
              <a:gd name="connsiteY141" fmla="*/ 3904 h 4063"/>
              <a:gd name="connsiteX142" fmla="*/ 8562 w 8663"/>
              <a:gd name="connsiteY142" fmla="*/ 3962 h 4063"/>
              <a:gd name="connsiteX143" fmla="*/ 8502 w 8663"/>
              <a:gd name="connsiteY143" fmla="*/ 3962 h 4063"/>
              <a:gd name="connsiteX144" fmla="*/ 8497 w 8663"/>
              <a:gd name="connsiteY144" fmla="*/ 3787 h 4063"/>
              <a:gd name="connsiteX145" fmla="*/ 8497 w 8663"/>
              <a:gd name="connsiteY145" fmla="*/ 3724 h 4063"/>
              <a:gd name="connsiteX146" fmla="*/ 8562 w 8663"/>
              <a:gd name="connsiteY146" fmla="*/ 3724 h 4063"/>
              <a:gd name="connsiteX147" fmla="*/ 8562 w 8663"/>
              <a:gd name="connsiteY147" fmla="*/ 3787 h 4063"/>
              <a:gd name="connsiteX148" fmla="*/ 8497 w 8663"/>
              <a:gd name="connsiteY148" fmla="*/ 3787 h 4063"/>
              <a:gd name="connsiteX149" fmla="*/ 8562 w 8663"/>
              <a:gd name="connsiteY149" fmla="*/ 3809 h 4063"/>
              <a:gd name="connsiteX150" fmla="*/ 8562 w 8663"/>
              <a:gd name="connsiteY150" fmla="*/ 3880 h 4063"/>
              <a:gd name="connsiteX151" fmla="*/ 8497 w 8663"/>
              <a:gd name="connsiteY151" fmla="*/ 3880 h 4063"/>
              <a:gd name="connsiteX152" fmla="*/ 8497 w 8663"/>
              <a:gd name="connsiteY152" fmla="*/ 3809 h 4063"/>
              <a:gd name="connsiteX153" fmla="*/ 8562 w 8663"/>
              <a:gd name="connsiteY153" fmla="*/ 3809 h 4063"/>
              <a:gd name="connsiteX154" fmla="*/ 3783 w 8663"/>
              <a:gd name="connsiteY154" fmla="*/ 3899 h 4063"/>
              <a:gd name="connsiteX155" fmla="*/ 3783 w 8663"/>
              <a:gd name="connsiteY155" fmla="*/ 3962 h 4063"/>
              <a:gd name="connsiteX156" fmla="*/ 3727 w 8663"/>
              <a:gd name="connsiteY156" fmla="*/ 3962 h 4063"/>
              <a:gd name="connsiteX157" fmla="*/ 3727 w 8663"/>
              <a:gd name="connsiteY157" fmla="*/ 3899 h 4063"/>
              <a:gd name="connsiteX158" fmla="*/ 3783 w 8663"/>
              <a:gd name="connsiteY158" fmla="*/ 3899 h 4063"/>
              <a:gd name="connsiteX159" fmla="*/ 3783 w 8663"/>
              <a:gd name="connsiteY159" fmla="*/ 3809 h 4063"/>
              <a:gd name="connsiteX160" fmla="*/ 3783 w 8663"/>
              <a:gd name="connsiteY160" fmla="*/ 3880 h 4063"/>
              <a:gd name="connsiteX161" fmla="*/ 3727 w 8663"/>
              <a:gd name="connsiteY161" fmla="*/ 3880 h 4063"/>
              <a:gd name="connsiteX162" fmla="*/ 3727 w 8663"/>
              <a:gd name="connsiteY162" fmla="*/ 3809 h 4063"/>
              <a:gd name="connsiteX163" fmla="*/ 3783 w 8663"/>
              <a:gd name="connsiteY163" fmla="*/ 3809 h 4063"/>
              <a:gd name="connsiteX164" fmla="*/ 3405 w 8663"/>
              <a:gd name="connsiteY164" fmla="*/ 4027 h 4063"/>
              <a:gd name="connsiteX165" fmla="*/ 3405 w 8663"/>
              <a:gd name="connsiteY165" fmla="*/ 3986 h 4063"/>
              <a:gd name="connsiteX166" fmla="*/ 3446 w 8663"/>
              <a:gd name="connsiteY166" fmla="*/ 3986 h 4063"/>
              <a:gd name="connsiteX167" fmla="*/ 3446 w 8663"/>
              <a:gd name="connsiteY167" fmla="*/ 4027 h 4063"/>
              <a:gd name="connsiteX168" fmla="*/ 3405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3727 w 8663"/>
              <a:gd name="connsiteY243" fmla="*/ 164 h 4063"/>
              <a:gd name="connsiteX244" fmla="*/ 3727 w 8663"/>
              <a:gd name="connsiteY244" fmla="*/ 102 h 4063"/>
              <a:gd name="connsiteX245" fmla="*/ 3783 w 8663"/>
              <a:gd name="connsiteY245" fmla="*/ 102 h 4063"/>
              <a:gd name="connsiteX246" fmla="*/ 3783 w 8663"/>
              <a:gd name="connsiteY246" fmla="*/ 164 h 4063"/>
              <a:gd name="connsiteX247" fmla="*/ 3727 w 8663"/>
              <a:gd name="connsiteY247" fmla="*/ 164 h 4063"/>
              <a:gd name="connsiteX248" fmla="*/ 3727 w 8663"/>
              <a:gd name="connsiteY248" fmla="*/ 255 h 4063"/>
              <a:gd name="connsiteX249" fmla="*/ 3727 w 8663"/>
              <a:gd name="connsiteY249" fmla="*/ 184 h 4063"/>
              <a:gd name="connsiteX250" fmla="*/ 3783 w 8663"/>
              <a:gd name="connsiteY250" fmla="*/ 184 h 4063"/>
              <a:gd name="connsiteX251" fmla="*/ 3783 w 8663"/>
              <a:gd name="connsiteY251" fmla="*/ 255 h 4063"/>
              <a:gd name="connsiteX252" fmla="*/ 3727 w 8663"/>
              <a:gd name="connsiteY252" fmla="*/ 255 h 4063"/>
              <a:gd name="connsiteX253" fmla="*/ 3865 w 8663"/>
              <a:gd name="connsiteY253" fmla="*/ 596 h 4063"/>
              <a:gd name="connsiteX254" fmla="*/ 3865 w 8663"/>
              <a:gd name="connsiteY254" fmla="*/ 674 h 4063"/>
              <a:gd name="connsiteX255" fmla="*/ 3925 w 8663"/>
              <a:gd name="connsiteY255" fmla="*/ 674 h 4063"/>
              <a:gd name="connsiteX256" fmla="*/ 3925 w 8663"/>
              <a:gd name="connsiteY256" fmla="*/ 3390 h 4063"/>
              <a:gd name="connsiteX257" fmla="*/ 3865 w 8663"/>
              <a:gd name="connsiteY257" fmla="*/ 3390 h 4063"/>
              <a:gd name="connsiteX258" fmla="*/ 3865 w 8663"/>
              <a:gd name="connsiteY258" fmla="*/ 3468 h 4063"/>
              <a:gd name="connsiteX259" fmla="*/ 3813 w 8663"/>
              <a:gd name="connsiteY259" fmla="*/ 3468 h 4063"/>
              <a:gd name="connsiteX260" fmla="*/ 3813 w 8663"/>
              <a:gd name="connsiteY260" fmla="*/ 3619 h 4063"/>
              <a:gd name="connsiteX261" fmla="*/ 3941 w 8663"/>
              <a:gd name="connsiteY261" fmla="*/ 3619 h 4063"/>
              <a:gd name="connsiteX262" fmla="*/ 3941 w 8663"/>
              <a:gd name="connsiteY262" fmla="*/ 3787 h 4063"/>
              <a:gd name="connsiteX263" fmla="*/ 3884 w 8663"/>
              <a:gd name="connsiteY263" fmla="*/ 3787 h 4063"/>
              <a:gd name="connsiteX264" fmla="*/ 3884 w 8663"/>
              <a:gd name="connsiteY264" fmla="*/ 3705 h 4063"/>
              <a:gd name="connsiteX265" fmla="*/ 3783 w 8663"/>
              <a:gd name="connsiteY265" fmla="*/ 3705 h 4063"/>
              <a:gd name="connsiteX266" fmla="*/ 3783 w 8663"/>
              <a:gd name="connsiteY266" fmla="*/ 3787 h 4063"/>
              <a:gd name="connsiteX267" fmla="*/ 3705 w 8663"/>
              <a:gd name="connsiteY267" fmla="*/ 3787 h 4063"/>
              <a:gd name="connsiteX268" fmla="*/ 3705 w 8663"/>
              <a:gd name="connsiteY268" fmla="*/ 3880 h 4063"/>
              <a:gd name="connsiteX269" fmla="*/ 3613 w 8663"/>
              <a:gd name="connsiteY269" fmla="*/ 3880 h 4063"/>
              <a:gd name="connsiteX270" fmla="*/ 3613 w 8663"/>
              <a:gd name="connsiteY270" fmla="*/ 3981 h 4063"/>
              <a:gd name="connsiteX271" fmla="*/ 3705 w 8663"/>
              <a:gd name="connsiteY271" fmla="*/ 3981 h 4063"/>
              <a:gd name="connsiteX272" fmla="*/ 3705 w 8663"/>
              <a:gd name="connsiteY272" fmla="*/ 4040 h 4063"/>
              <a:gd name="connsiteX273" fmla="*/ 3537 w 8663"/>
              <a:gd name="connsiteY273" fmla="*/ 4040 h 4063"/>
              <a:gd name="connsiteX274" fmla="*/ 3537 w 8663"/>
              <a:gd name="connsiteY274" fmla="*/ 3912 h 4063"/>
              <a:gd name="connsiteX275" fmla="*/ 3384 w 8663"/>
              <a:gd name="connsiteY275" fmla="*/ 3912 h 4063"/>
              <a:gd name="connsiteX276" fmla="*/ 3384 w 8663"/>
              <a:gd name="connsiteY276" fmla="*/ 3964 h 4063"/>
              <a:gd name="connsiteX277" fmla="*/ 3308 w 8663"/>
              <a:gd name="connsiteY277" fmla="*/ 3964 h 4063"/>
              <a:gd name="connsiteX278" fmla="*/ 3308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3308 w 8663"/>
              <a:gd name="connsiteY325" fmla="*/ 39 h 4063"/>
              <a:gd name="connsiteX326" fmla="*/ 3308 w 8663"/>
              <a:gd name="connsiteY326" fmla="*/ 100 h 4063"/>
              <a:gd name="connsiteX327" fmla="*/ 3384 w 8663"/>
              <a:gd name="connsiteY327" fmla="*/ 100 h 4063"/>
              <a:gd name="connsiteX328" fmla="*/ 3384 w 8663"/>
              <a:gd name="connsiteY328" fmla="*/ 151 h 4063"/>
              <a:gd name="connsiteX329" fmla="*/ 3537 w 8663"/>
              <a:gd name="connsiteY329" fmla="*/ 151 h 4063"/>
              <a:gd name="connsiteX330" fmla="*/ 3537 w 8663"/>
              <a:gd name="connsiteY330" fmla="*/ 24 h 4063"/>
              <a:gd name="connsiteX331" fmla="*/ 3705 w 8663"/>
              <a:gd name="connsiteY331" fmla="*/ 24 h 4063"/>
              <a:gd name="connsiteX332" fmla="*/ 3705 w 8663"/>
              <a:gd name="connsiteY332" fmla="*/ 82 h 4063"/>
              <a:gd name="connsiteX333" fmla="*/ 3613 w 8663"/>
              <a:gd name="connsiteY333" fmla="*/ 82 h 4063"/>
              <a:gd name="connsiteX334" fmla="*/ 3613 w 8663"/>
              <a:gd name="connsiteY334" fmla="*/ 184 h 4063"/>
              <a:gd name="connsiteX335" fmla="*/ 3705 w 8663"/>
              <a:gd name="connsiteY335" fmla="*/ 184 h 4063"/>
              <a:gd name="connsiteX336" fmla="*/ 3705 w 8663"/>
              <a:gd name="connsiteY336" fmla="*/ 277 h 4063"/>
              <a:gd name="connsiteX337" fmla="*/ 3783 w 8663"/>
              <a:gd name="connsiteY337" fmla="*/ 277 h 4063"/>
              <a:gd name="connsiteX338" fmla="*/ 3783 w 8663"/>
              <a:gd name="connsiteY338" fmla="*/ 359 h 4063"/>
              <a:gd name="connsiteX339" fmla="*/ 3884 w 8663"/>
              <a:gd name="connsiteY339" fmla="*/ 359 h 4063"/>
              <a:gd name="connsiteX340" fmla="*/ 3884 w 8663"/>
              <a:gd name="connsiteY340" fmla="*/ 277 h 4063"/>
              <a:gd name="connsiteX341" fmla="*/ 3941 w 8663"/>
              <a:gd name="connsiteY341" fmla="*/ 277 h 4063"/>
              <a:gd name="connsiteX342" fmla="*/ 3941 w 8663"/>
              <a:gd name="connsiteY342" fmla="*/ 445 h 4063"/>
              <a:gd name="connsiteX343" fmla="*/ 3813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8646 w 8663"/>
              <a:gd name="connsiteY98" fmla="*/ 3550 h 4063"/>
              <a:gd name="connsiteX99" fmla="*/ 8646 w 8663"/>
              <a:gd name="connsiteY99" fmla="*/ 3468 h 4063"/>
              <a:gd name="connsiteX100" fmla="*/ 8584 w 8663"/>
              <a:gd name="connsiteY100" fmla="*/ 3468 h 4063"/>
              <a:gd name="connsiteX101" fmla="*/ 8584 w 8663"/>
              <a:gd name="connsiteY101" fmla="*/ 3411 h 4063"/>
              <a:gd name="connsiteX102" fmla="*/ 8644 w 8663"/>
              <a:gd name="connsiteY102" fmla="*/ 3411 h 4063"/>
              <a:gd name="connsiteX103" fmla="*/ 8644 w 8663"/>
              <a:gd name="connsiteY103" fmla="*/ 652 h 4063"/>
              <a:gd name="connsiteX104" fmla="*/ 8584 w 8663"/>
              <a:gd name="connsiteY104" fmla="*/ 652 h 4063"/>
              <a:gd name="connsiteX105" fmla="*/ 8584 w 8663"/>
              <a:gd name="connsiteY105" fmla="*/ 596 h 4063"/>
              <a:gd name="connsiteX106" fmla="*/ 8646 w 8663"/>
              <a:gd name="connsiteY106" fmla="*/ 596 h 4063"/>
              <a:gd name="connsiteX107" fmla="*/ 8646 w 8663"/>
              <a:gd name="connsiteY107" fmla="*/ 514 h 4063"/>
              <a:gd name="connsiteX108" fmla="*/ 8562 w 8663"/>
              <a:gd name="connsiteY108" fmla="*/ 514 h 4063"/>
              <a:gd name="connsiteX109" fmla="*/ 8562 w 8663"/>
              <a:gd name="connsiteY109" fmla="*/ 575 h 4063"/>
              <a:gd name="connsiteX110" fmla="*/ 8532 w 8663"/>
              <a:gd name="connsiteY110" fmla="*/ 575 h 4063"/>
              <a:gd name="connsiteX111" fmla="*/ 8532 w 8663"/>
              <a:gd name="connsiteY111" fmla="*/ 467 h 4063"/>
              <a:gd name="connsiteX112" fmla="*/ 8661 w 8663"/>
              <a:gd name="connsiteY112" fmla="*/ 467 h 4063"/>
              <a:gd name="connsiteX113" fmla="*/ 8661 w 8663"/>
              <a:gd name="connsiteY113" fmla="*/ 255 h 4063"/>
              <a:gd name="connsiteX114" fmla="*/ 8581 w 8663"/>
              <a:gd name="connsiteY114" fmla="*/ 255 h 4063"/>
              <a:gd name="connsiteX115" fmla="*/ 8581 w 8663"/>
              <a:gd name="connsiteY115" fmla="*/ 182 h 4063"/>
              <a:gd name="connsiteX116" fmla="*/ 8663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8102 w 8663"/>
              <a:gd name="connsiteY122" fmla="*/ 78 h 4063"/>
              <a:gd name="connsiteX123" fmla="*/ 8102 w 8663"/>
              <a:gd name="connsiteY123" fmla="*/ 37 h 4063"/>
              <a:gd name="connsiteX124" fmla="*/ 8143 w 8663"/>
              <a:gd name="connsiteY124" fmla="*/ 37 h 4063"/>
              <a:gd name="connsiteX125" fmla="*/ 8143 w 8663"/>
              <a:gd name="connsiteY125" fmla="*/ 78 h 4063"/>
              <a:gd name="connsiteX126" fmla="*/ 8102 w 8663"/>
              <a:gd name="connsiteY126" fmla="*/ 78 h 4063"/>
              <a:gd name="connsiteX127" fmla="*/ 8584 w 8663"/>
              <a:gd name="connsiteY127" fmla="*/ 3528 h 4063"/>
              <a:gd name="connsiteX128" fmla="*/ 8584 w 8663"/>
              <a:gd name="connsiteY128" fmla="*/ 3489 h 4063"/>
              <a:gd name="connsiteX129" fmla="*/ 8625 w 8663"/>
              <a:gd name="connsiteY129" fmla="*/ 3489 h 4063"/>
              <a:gd name="connsiteX130" fmla="*/ 8625 w 8663"/>
              <a:gd name="connsiteY130" fmla="*/ 3528 h 4063"/>
              <a:gd name="connsiteX131" fmla="*/ 8584 w 8663"/>
              <a:gd name="connsiteY131" fmla="*/ 3528 h 4063"/>
              <a:gd name="connsiteX132" fmla="*/ 8502 w 8663"/>
              <a:gd name="connsiteY132" fmla="*/ 4042 h 4063"/>
              <a:gd name="connsiteX133" fmla="*/ 8502 w 8663"/>
              <a:gd name="connsiteY133" fmla="*/ 3981 h 4063"/>
              <a:gd name="connsiteX134" fmla="*/ 8581 w 8663"/>
              <a:gd name="connsiteY134" fmla="*/ 3981 h 4063"/>
              <a:gd name="connsiteX135" fmla="*/ 8581 w 8663"/>
              <a:gd name="connsiteY135" fmla="*/ 3904 h 4063"/>
              <a:gd name="connsiteX136" fmla="*/ 8640 w 8663"/>
              <a:gd name="connsiteY136" fmla="*/ 3904 h 4063"/>
              <a:gd name="connsiteX137" fmla="*/ 8640 w 8663"/>
              <a:gd name="connsiteY137" fmla="*/ 4042 h 4063"/>
              <a:gd name="connsiteX138" fmla="*/ 8502 w 8663"/>
              <a:gd name="connsiteY138" fmla="*/ 4042 h 4063"/>
              <a:gd name="connsiteX139" fmla="*/ 8502 w 8663"/>
              <a:gd name="connsiteY139" fmla="*/ 3962 h 4063"/>
              <a:gd name="connsiteX140" fmla="*/ 8502 w 8663"/>
              <a:gd name="connsiteY140" fmla="*/ 3904 h 4063"/>
              <a:gd name="connsiteX141" fmla="*/ 8562 w 8663"/>
              <a:gd name="connsiteY141" fmla="*/ 3904 h 4063"/>
              <a:gd name="connsiteX142" fmla="*/ 8562 w 8663"/>
              <a:gd name="connsiteY142" fmla="*/ 3962 h 4063"/>
              <a:gd name="connsiteX143" fmla="*/ 8502 w 8663"/>
              <a:gd name="connsiteY143" fmla="*/ 3962 h 4063"/>
              <a:gd name="connsiteX144" fmla="*/ 8497 w 8663"/>
              <a:gd name="connsiteY144" fmla="*/ 3787 h 4063"/>
              <a:gd name="connsiteX145" fmla="*/ 8497 w 8663"/>
              <a:gd name="connsiteY145" fmla="*/ 3724 h 4063"/>
              <a:gd name="connsiteX146" fmla="*/ 8562 w 8663"/>
              <a:gd name="connsiteY146" fmla="*/ 3724 h 4063"/>
              <a:gd name="connsiteX147" fmla="*/ 8562 w 8663"/>
              <a:gd name="connsiteY147" fmla="*/ 3787 h 4063"/>
              <a:gd name="connsiteX148" fmla="*/ 8497 w 8663"/>
              <a:gd name="connsiteY148" fmla="*/ 3787 h 4063"/>
              <a:gd name="connsiteX149" fmla="*/ 8562 w 8663"/>
              <a:gd name="connsiteY149" fmla="*/ 3809 h 4063"/>
              <a:gd name="connsiteX150" fmla="*/ 8562 w 8663"/>
              <a:gd name="connsiteY150" fmla="*/ 3880 h 4063"/>
              <a:gd name="connsiteX151" fmla="*/ 8497 w 8663"/>
              <a:gd name="connsiteY151" fmla="*/ 3880 h 4063"/>
              <a:gd name="connsiteX152" fmla="*/ 8497 w 8663"/>
              <a:gd name="connsiteY152" fmla="*/ 3809 h 4063"/>
              <a:gd name="connsiteX153" fmla="*/ 8562 w 8663"/>
              <a:gd name="connsiteY153" fmla="*/ 3809 h 4063"/>
              <a:gd name="connsiteX154" fmla="*/ 8480 w 8663"/>
              <a:gd name="connsiteY154" fmla="*/ 3899 h 4063"/>
              <a:gd name="connsiteX155" fmla="*/ 3783 w 8663"/>
              <a:gd name="connsiteY155" fmla="*/ 3962 h 4063"/>
              <a:gd name="connsiteX156" fmla="*/ 3727 w 8663"/>
              <a:gd name="connsiteY156" fmla="*/ 3962 h 4063"/>
              <a:gd name="connsiteX157" fmla="*/ 3727 w 8663"/>
              <a:gd name="connsiteY157" fmla="*/ 3899 h 4063"/>
              <a:gd name="connsiteX158" fmla="*/ 3783 w 8663"/>
              <a:gd name="connsiteY158" fmla="*/ 3899 h 4063"/>
              <a:gd name="connsiteX159" fmla="*/ 3783 w 8663"/>
              <a:gd name="connsiteY159" fmla="*/ 3809 h 4063"/>
              <a:gd name="connsiteX160" fmla="*/ 3783 w 8663"/>
              <a:gd name="connsiteY160" fmla="*/ 3880 h 4063"/>
              <a:gd name="connsiteX161" fmla="*/ 3727 w 8663"/>
              <a:gd name="connsiteY161" fmla="*/ 3880 h 4063"/>
              <a:gd name="connsiteX162" fmla="*/ 3727 w 8663"/>
              <a:gd name="connsiteY162" fmla="*/ 3809 h 4063"/>
              <a:gd name="connsiteX163" fmla="*/ 3783 w 8663"/>
              <a:gd name="connsiteY163" fmla="*/ 3809 h 4063"/>
              <a:gd name="connsiteX164" fmla="*/ 3405 w 8663"/>
              <a:gd name="connsiteY164" fmla="*/ 4027 h 4063"/>
              <a:gd name="connsiteX165" fmla="*/ 3405 w 8663"/>
              <a:gd name="connsiteY165" fmla="*/ 3986 h 4063"/>
              <a:gd name="connsiteX166" fmla="*/ 3446 w 8663"/>
              <a:gd name="connsiteY166" fmla="*/ 3986 h 4063"/>
              <a:gd name="connsiteX167" fmla="*/ 3446 w 8663"/>
              <a:gd name="connsiteY167" fmla="*/ 4027 h 4063"/>
              <a:gd name="connsiteX168" fmla="*/ 3405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3727 w 8663"/>
              <a:gd name="connsiteY243" fmla="*/ 164 h 4063"/>
              <a:gd name="connsiteX244" fmla="*/ 3727 w 8663"/>
              <a:gd name="connsiteY244" fmla="*/ 102 h 4063"/>
              <a:gd name="connsiteX245" fmla="*/ 3783 w 8663"/>
              <a:gd name="connsiteY245" fmla="*/ 102 h 4063"/>
              <a:gd name="connsiteX246" fmla="*/ 3783 w 8663"/>
              <a:gd name="connsiteY246" fmla="*/ 164 h 4063"/>
              <a:gd name="connsiteX247" fmla="*/ 3727 w 8663"/>
              <a:gd name="connsiteY247" fmla="*/ 164 h 4063"/>
              <a:gd name="connsiteX248" fmla="*/ 3727 w 8663"/>
              <a:gd name="connsiteY248" fmla="*/ 255 h 4063"/>
              <a:gd name="connsiteX249" fmla="*/ 3727 w 8663"/>
              <a:gd name="connsiteY249" fmla="*/ 184 h 4063"/>
              <a:gd name="connsiteX250" fmla="*/ 3783 w 8663"/>
              <a:gd name="connsiteY250" fmla="*/ 184 h 4063"/>
              <a:gd name="connsiteX251" fmla="*/ 3783 w 8663"/>
              <a:gd name="connsiteY251" fmla="*/ 255 h 4063"/>
              <a:gd name="connsiteX252" fmla="*/ 3727 w 8663"/>
              <a:gd name="connsiteY252" fmla="*/ 255 h 4063"/>
              <a:gd name="connsiteX253" fmla="*/ 3865 w 8663"/>
              <a:gd name="connsiteY253" fmla="*/ 596 h 4063"/>
              <a:gd name="connsiteX254" fmla="*/ 3865 w 8663"/>
              <a:gd name="connsiteY254" fmla="*/ 674 h 4063"/>
              <a:gd name="connsiteX255" fmla="*/ 3925 w 8663"/>
              <a:gd name="connsiteY255" fmla="*/ 674 h 4063"/>
              <a:gd name="connsiteX256" fmla="*/ 3925 w 8663"/>
              <a:gd name="connsiteY256" fmla="*/ 3390 h 4063"/>
              <a:gd name="connsiteX257" fmla="*/ 3865 w 8663"/>
              <a:gd name="connsiteY257" fmla="*/ 3390 h 4063"/>
              <a:gd name="connsiteX258" fmla="*/ 3865 w 8663"/>
              <a:gd name="connsiteY258" fmla="*/ 3468 h 4063"/>
              <a:gd name="connsiteX259" fmla="*/ 3813 w 8663"/>
              <a:gd name="connsiteY259" fmla="*/ 3468 h 4063"/>
              <a:gd name="connsiteX260" fmla="*/ 3813 w 8663"/>
              <a:gd name="connsiteY260" fmla="*/ 3619 h 4063"/>
              <a:gd name="connsiteX261" fmla="*/ 3941 w 8663"/>
              <a:gd name="connsiteY261" fmla="*/ 3619 h 4063"/>
              <a:gd name="connsiteX262" fmla="*/ 3941 w 8663"/>
              <a:gd name="connsiteY262" fmla="*/ 3787 h 4063"/>
              <a:gd name="connsiteX263" fmla="*/ 3884 w 8663"/>
              <a:gd name="connsiteY263" fmla="*/ 3787 h 4063"/>
              <a:gd name="connsiteX264" fmla="*/ 3884 w 8663"/>
              <a:gd name="connsiteY264" fmla="*/ 3705 h 4063"/>
              <a:gd name="connsiteX265" fmla="*/ 3783 w 8663"/>
              <a:gd name="connsiteY265" fmla="*/ 3705 h 4063"/>
              <a:gd name="connsiteX266" fmla="*/ 3783 w 8663"/>
              <a:gd name="connsiteY266" fmla="*/ 3787 h 4063"/>
              <a:gd name="connsiteX267" fmla="*/ 3705 w 8663"/>
              <a:gd name="connsiteY267" fmla="*/ 3787 h 4063"/>
              <a:gd name="connsiteX268" fmla="*/ 3705 w 8663"/>
              <a:gd name="connsiteY268" fmla="*/ 3880 h 4063"/>
              <a:gd name="connsiteX269" fmla="*/ 3613 w 8663"/>
              <a:gd name="connsiteY269" fmla="*/ 3880 h 4063"/>
              <a:gd name="connsiteX270" fmla="*/ 3613 w 8663"/>
              <a:gd name="connsiteY270" fmla="*/ 3981 h 4063"/>
              <a:gd name="connsiteX271" fmla="*/ 3705 w 8663"/>
              <a:gd name="connsiteY271" fmla="*/ 3981 h 4063"/>
              <a:gd name="connsiteX272" fmla="*/ 3705 w 8663"/>
              <a:gd name="connsiteY272" fmla="*/ 4040 h 4063"/>
              <a:gd name="connsiteX273" fmla="*/ 3537 w 8663"/>
              <a:gd name="connsiteY273" fmla="*/ 4040 h 4063"/>
              <a:gd name="connsiteX274" fmla="*/ 3537 w 8663"/>
              <a:gd name="connsiteY274" fmla="*/ 3912 h 4063"/>
              <a:gd name="connsiteX275" fmla="*/ 3384 w 8663"/>
              <a:gd name="connsiteY275" fmla="*/ 3912 h 4063"/>
              <a:gd name="connsiteX276" fmla="*/ 3384 w 8663"/>
              <a:gd name="connsiteY276" fmla="*/ 3964 h 4063"/>
              <a:gd name="connsiteX277" fmla="*/ 3308 w 8663"/>
              <a:gd name="connsiteY277" fmla="*/ 3964 h 4063"/>
              <a:gd name="connsiteX278" fmla="*/ 3308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3308 w 8663"/>
              <a:gd name="connsiteY325" fmla="*/ 39 h 4063"/>
              <a:gd name="connsiteX326" fmla="*/ 3308 w 8663"/>
              <a:gd name="connsiteY326" fmla="*/ 100 h 4063"/>
              <a:gd name="connsiteX327" fmla="*/ 3384 w 8663"/>
              <a:gd name="connsiteY327" fmla="*/ 100 h 4063"/>
              <a:gd name="connsiteX328" fmla="*/ 3384 w 8663"/>
              <a:gd name="connsiteY328" fmla="*/ 151 h 4063"/>
              <a:gd name="connsiteX329" fmla="*/ 3537 w 8663"/>
              <a:gd name="connsiteY329" fmla="*/ 151 h 4063"/>
              <a:gd name="connsiteX330" fmla="*/ 3537 w 8663"/>
              <a:gd name="connsiteY330" fmla="*/ 24 h 4063"/>
              <a:gd name="connsiteX331" fmla="*/ 3705 w 8663"/>
              <a:gd name="connsiteY331" fmla="*/ 24 h 4063"/>
              <a:gd name="connsiteX332" fmla="*/ 3705 w 8663"/>
              <a:gd name="connsiteY332" fmla="*/ 82 h 4063"/>
              <a:gd name="connsiteX333" fmla="*/ 3613 w 8663"/>
              <a:gd name="connsiteY333" fmla="*/ 82 h 4063"/>
              <a:gd name="connsiteX334" fmla="*/ 3613 w 8663"/>
              <a:gd name="connsiteY334" fmla="*/ 184 h 4063"/>
              <a:gd name="connsiteX335" fmla="*/ 3705 w 8663"/>
              <a:gd name="connsiteY335" fmla="*/ 184 h 4063"/>
              <a:gd name="connsiteX336" fmla="*/ 3705 w 8663"/>
              <a:gd name="connsiteY336" fmla="*/ 277 h 4063"/>
              <a:gd name="connsiteX337" fmla="*/ 3783 w 8663"/>
              <a:gd name="connsiteY337" fmla="*/ 277 h 4063"/>
              <a:gd name="connsiteX338" fmla="*/ 3783 w 8663"/>
              <a:gd name="connsiteY338" fmla="*/ 359 h 4063"/>
              <a:gd name="connsiteX339" fmla="*/ 3884 w 8663"/>
              <a:gd name="connsiteY339" fmla="*/ 359 h 4063"/>
              <a:gd name="connsiteX340" fmla="*/ 3884 w 8663"/>
              <a:gd name="connsiteY340" fmla="*/ 277 h 4063"/>
              <a:gd name="connsiteX341" fmla="*/ 3941 w 8663"/>
              <a:gd name="connsiteY341" fmla="*/ 277 h 4063"/>
              <a:gd name="connsiteX342" fmla="*/ 3941 w 8663"/>
              <a:gd name="connsiteY342" fmla="*/ 445 h 4063"/>
              <a:gd name="connsiteX343" fmla="*/ 3813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8646 w 8663"/>
              <a:gd name="connsiteY98" fmla="*/ 3550 h 4063"/>
              <a:gd name="connsiteX99" fmla="*/ 8646 w 8663"/>
              <a:gd name="connsiteY99" fmla="*/ 3468 h 4063"/>
              <a:gd name="connsiteX100" fmla="*/ 8584 w 8663"/>
              <a:gd name="connsiteY100" fmla="*/ 3468 h 4063"/>
              <a:gd name="connsiteX101" fmla="*/ 8584 w 8663"/>
              <a:gd name="connsiteY101" fmla="*/ 3411 h 4063"/>
              <a:gd name="connsiteX102" fmla="*/ 8644 w 8663"/>
              <a:gd name="connsiteY102" fmla="*/ 3411 h 4063"/>
              <a:gd name="connsiteX103" fmla="*/ 8644 w 8663"/>
              <a:gd name="connsiteY103" fmla="*/ 652 h 4063"/>
              <a:gd name="connsiteX104" fmla="*/ 8584 w 8663"/>
              <a:gd name="connsiteY104" fmla="*/ 652 h 4063"/>
              <a:gd name="connsiteX105" fmla="*/ 8584 w 8663"/>
              <a:gd name="connsiteY105" fmla="*/ 596 h 4063"/>
              <a:gd name="connsiteX106" fmla="*/ 8646 w 8663"/>
              <a:gd name="connsiteY106" fmla="*/ 596 h 4063"/>
              <a:gd name="connsiteX107" fmla="*/ 8646 w 8663"/>
              <a:gd name="connsiteY107" fmla="*/ 514 h 4063"/>
              <a:gd name="connsiteX108" fmla="*/ 8562 w 8663"/>
              <a:gd name="connsiteY108" fmla="*/ 514 h 4063"/>
              <a:gd name="connsiteX109" fmla="*/ 8562 w 8663"/>
              <a:gd name="connsiteY109" fmla="*/ 575 h 4063"/>
              <a:gd name="connsiteX110" fmla="*/ 8532 w 8663"/>
              <a:gd name="connsiteY110" fmla="*/ 575 h 4063"/>
              <a:gd name="connsiteX111" fmla="*/ 8532 w 8663"/>
              <a:gd name="connsiteY111" fmla="*/ 467 h 4063"/>
              <a:gd name="connsiteX112" fmla="*/ 8661 w 8663"/>
              <a:gd name="connsiteY112" fmla="*/ 467 h 4063"/>
              <a:gd name="connsiteX113" fmla="*/ 8661 w 8663"/>
              <a:gd name="connsiteY113" fmla="*/ 255 h 4063"/>
              <a:gd name="connsiteX114" fmla="*/ 8581 w 8663"/>
              <a:gd name="connsiteY114" fmla="*/ 255 h 4063"/>
              <a:gd name="connsiteX115" fmla="*/ 8581 w 8663"/>
              <a:gd name="connsiteY115" fmla="*/ 182 h 4063"/>
              <a:gd name="connsiteX116" fmla="*/ 8663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8102 w 8663"/>
              <a:gd name="connsiteY122" fmla="*/ 78 h 4063"/>
              <a:gd name="connsiteX123" fmla="*/ 8102 w 8663"/>
              <a:gd name="connsiteY123" fmla="*/ 37 h 4063"/>
              <a:gd name="connsiteX124" fmla="*/ 8143 w 8663"/>
              <a:gd name="connsiteY124" fmla="*/ 37 h 4063"/>
              <a:gd name="connsiteX125" fmla="*/ 8143 w 8663"/>
              <a:gd name="connsiteY125" fmla="*/ 78 h 4063"/>
              <a:gd name="connsiteX126" fmla="*/ 8102 w 8663"/>
              <a:gd name="connsiteY126" fmla="*/ 78 h 4063"/>
              <a:gd name="connsiteX127" fmla="*/ 8584 w 8663"/>
              <a:gd name="connsiteY127" fmla="*/ 3528 h 4063"/>
              <a:gd name="connsiteX128" fmla="*/ 8584 w 8663"/>
              <a:gd name="connsiteY128" fmla="*/ 3489 h 4063"/>
              <a:gd name="connsiteX129" fmla="*/ 8625 w 8663"/>
              <a:gd name="connsiteY129" fmla="*/ 3489 h 4063"/>
              <a:gd name="connsiteX130" fmla="*/ 8625 w 8663"/>
              <a:gd name="connsiteY130" fmla="*/ 3528 h 4063"/>
              <a:gd name="connsiteX131" fmla="*/ 8584 w 8663"/>
              <a:gd name="connsiteY131" fmla="*/ 3528 h 4063"/>
              <a:gd name="connsiteX132" fmla="*/ 8502 w 8663"/>
              <a:gd name="connsiteY132" fmla="*/ 4042 h 4063"/>
              <a:gd name="connsiteX133" fmla="*/ 8502 w 8663"/>
              <a:gd name="connsiteY133" fmla="*/ 3981 h 4063"/>
              <a:gd name="connsiteX134" fmla="*/ 8581 w 8663"/>
              <a:gd name="connsiteY134" fmla="*/ 3981 h 4063"/>
              <a:gd name="connsiteX135" fmla="*/ 8581 w 8663"/>
              <a:gd name="connsiteY135" fmla="*/ 3904 h 4063"/>
              <a:gd name="connsiteX136" fmla="*/ 8640 w 8663"/>
              <a:gd name="connsiteY136" fmla="*/ 3904 h 4063"/>
              <a:gd name="connsiteX137" fmla="*/ 8640 w 8663"/>
              <a:gd name="connsiteY137" fmla="*/ 4042 h 4063"/>
              <a:gd name="connsiteX138" fmla="*/ 8502 w 8663"/>
              <a:gd name="connsiteY138" fmla="*/ 4042 h 4063"/>
              <a:gd name="connsiteX139" fmla="*/ 8502 w 8663"/>
              <a:gd name="connsiteY139" fmla="*/ 3962 h 4063"/>
              <a:gd name="connsiteX140" fmla="*/ 8502 w 8663"/>
              <a:gd name="connsiteY140" fmla="*/ 3904 h 4063"/>
              <a:gd name="connsiteX141" fmla="*/ 8562 w 8663"/>
              <a:gd name="connsiteY141" fmla="*/ 3904 h 4063"/>
              <a:gd name="connsiteX142" fmla="*/ 8562 w 8663"/>
              <a:gd name="connsiteY142" fmla="*/ 3962 h 4063"/>
              <a:gd name="connsiteX143" fmla="*/ 8502 w 8663"/>
              <a:gd name="connsiteY143" fmla="*/ 3962 h 4063"/>
              <a:gd name="connsiteX144" fmla="*/ 8497 w 8663"/>
              <a:gd name="connsiteY144" fmla="*/ 3787 h 4063"/>
              <a:gd name="connsiteX145" fmla="*/ 8497 w 8663"/>
              <a:gd name="connsiteY145" fmla="*/ 3724 h 4063"/>
              <a:gd name="connsiteX146" fmla="*/ 8562 w 8663"/>
              <a:gd name="connsiteY146" fmla="*/ 3724 h 4063"/>
              <a:gd name="connsiteX147" fmla="*/ 8562 w 8663"/>
              <a:gd name="connsiteY147" fmla="*/ 3787 h 4063"/>
              <a:gd name="connsiteX148" fmla="*/ 8497 w 8663"/>
              <a:gd name="connsiteY148" fmla="*/ 3787 h 4063"/>
              <a:gd name="connsiteX149" fmla="*/ 8562 w 8663"/>
              <a:gd name="connsiteY149" fmla="*/ 3809 h 4063"/>
              <a:gd name="connsiteX150" fmla="*/ 8562 w 8663"/>
              <a:gd name="connsiteY150" fmla="*/ 3880 h 4063"/>
              <a:gd name="connsiteX151" fmla="*/ 8497 w 8663"/>
              <a:gd name="connsiteY151" fmla="*/ 3880 h 4063"/>
              <a:gd name="connsiteX152" fmla="*/ 8497 w 8663"/>
              <a:gd name="connsiteY152" fmla="*/ 3809 h 4063"/>
              <a:gd name="connsiteX153" fmla="*/ 8562 w 8663"/>
              <a:gd name="connsiteY153" fmla="*/ 3809 h 4063"/>
              <a:gd name="connsiteX154" fmla="*/ 8480 w 8663"/>
              <a:gd name="connsiteY154" fmla="*/ 3899 h 4063"/>
              <a:gd name="connsiteX155" fmla="*/ 8480 w 8663"/>
              <a:gd name="connsiteY155" fmla="*/ 3962 h 4063"/>
              <a:gd name="connsiteX156" fmla="*/ 3727 w 8663"/>
              <a:gd name="connsiteY156" fmla="*/ 3962 h 4063"/>
              <a:gd name="connsiteX157" fmla="*/ 3727 w 8663"/>
              <a:gd name="connsiteY157" fmla="*/ 3899 h 4063"/>
              <a:gd name="connsiteX158" fmla="*/ 3783 w 8663"/>
              <a:gd name="connsiteY158" fmla="*/ 3899 h 4063"/>
              <a:gd name="connsiteX159" fmla="*/ 3783 w 8663"/>
              <a:gd name="connsiteY159" fmla="*/ 3809 h 4063"/>
              <a:gd name="connsiteX160" fmla="*/ 3783 w 8663"/>
              <a:gd name="connsiteY160" fmla="*/ 3880 h 4063"/>
              <a:gd name="connsiteX161" fmla="*/ 3727 w 8663"/>
              <a:gd name="connsiteY161" fmla="*/ 3880 h 4063"/>
              <a:gd name="connsiteX162" fmla="*/ 3727 w 8663"/>
              <a:gd name="connsiteY162" fmla="*/ 3809 h 4063"/>
              <a:gd name="connsiteX163" fmla="*/ 3783 w 8663"/>
              <a:gd name="connsiteY163" fmla="*/ 3809 h 4063"/>
              <a:gd name="connsiteX164" fmla="*/ 3405 w 8663"/>
              <a:gd name="connsiteY164" fmla="*/ 4027 h 4063"/>
              <a:gd name="connsiteX165" fmla="*/ 3405 w 8663"/>
              <a:gd name="connsiteY165" fmla="*/ 3986 h 4063"/>
              <a:gd name="connsiteX166" fmla="*/ 3446 w 8663"/>
              <a:gd name="connsiteY166" fmla="*/ 3986 h 4063"/>
              <a:gd name="connsiteX167" fmla="*/ 3446 w 8663"/>
              <a:gd name="connsiteY167" fmla="*/ 4027 h 4063"/>
              <a:gd name="connsiteX168" fmla="*/ 3405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3727 w 8663"/>
              <a:gd name="connsiteY243" fmla="*/ 164 h 4063"/>
              <a:gd name="connsiteX244" fmla="*/ 3727 w 8663"/>
              <a:gd name="connsiteY244" fmla="*/ 102 h 4063"/>
              <a:gd name="connsiteX245" fmla="*/ 3783 w 8663"/>
              <a:gd name="connsiteY245" fmla="*/ 102 h 4063"/>
              <a:gd name="connsiteX246" fmla="*/ 3783 w 8663"/>
              <a:gd name="connsiteY246" fmla="*/ 164 h 4063"/>
              <a:gd name="connsiteX247" fmla="*/ 3727 w 8663"/>
              <a:gd name="connsiteY247" fmla="*/ 164 h 4063"/>
              <a:gd name="connsiteX248" fmla="*/ 3727 w 8663"/>
              <a:gd name="connsiteY248" fmla="*/ 255 h 4063"/>
              <a:gd name="connsiteX249" fmla="*/ 3727 w 8663"/>
              <a:gd name="connsiteY249" fmla="*/ 184 h 4063"/>
              <a:gd name="connsiteX250" fmla="*/ 3783 w 8663"/>
              <a:gd name="connsiteY250" fmla="*/ 184 h 4063"/>
              <a:gd name="connsiteX251" fmla="*/ 3783 w 8663"/>
              <a:gd name="connsiteY251" fmla="*/ 255 h 4063"/>
              <a:gd name="connsiteX252" fmla="*/ 3727 w 8663"/>
              <a:gd name="connsiteY252" fmla="*/ 255 h 4063"/>
              <a:gd name="connsiteX253" fmla="*/ 3865 w 8663"/>
              <a:gd name="connsiteY253" fmla="*/ 596 h 4063"/>
              <a:gd name="connsiteX254" fmla="*/ 3865 w 8663"/>
              <a:gd name="connsiteY254" fmla="*/ 674 h 4063"/>
              <a:gd name="connsiteX255" fmla="*/ 3925 w 8663"/>
              <a:gd name="connsiteY255" fmla="*/ 674 h 4063"/>
              <a:gd name="connsiteX256" fmla="*/ 3925 w 8663"/>
              <a:gd name="connsiteY256" fmla="*/ 3390 h 4063"/>
              <a:gd name="connsiteX257" fmla="*/ 3865 w 8663"/>
              <a:gd name="connsiteY257" fmla="*/ 3390 h 4063"/>
              <a:gd name="connsiteX258" fmla="*/ 3865 w 8663"/>
              <a:gd name="connsiteY258" fmla="*/ 3468 h 4063"/>
              <a:gd name="connsiteX259" fmla="*/ 3813 w 8663"/>
              <a:gd name="connsiteY259" fmla="*/ 3468 h 4063"/>
              <a:gd name="connsiteX260" fmla="*/ 3813 w 8663"/>
              <a:gd name="connsiteY260" fmla="*/ 3619 h 4063"/>
              <a:gd name="connsiteX261" fmla="*/ 3941 w 8663"/>
              <a:gd name="connsiteY261" fmla="*/ 3619 h 4063"/>
              <a:gd name="connsiteX262" fmla="*/ 3941 w 8663"/>
              <a:gd name="connsiteY262" fmla="*/ 3787 h 4063"/>
              <a:gd name="connsiteX263" fmla="*/ 3884 w 8663"/>
              <a:gd name="connsiteY263" fmla="*/ 3787 h 4063"/>
              <a:gd name="connsiteX264" fmla="*/ 3884 w 8663"/>
              <a:gd name="connsiteY264" fmla="*/ 3705 h 4063"/>
              <a:gd name="connsiteX265" fmla="*/ 3783 w 8663"/>
              <a:gd name="connsiteY265" fmla="*/ 3705 h 4063"/>
              <a:gd name="connsiteX266" fmla="*/ 3783 w 8663"/>
              <a:gd name="connsiteY266" fmla="*/ 3787 h 4063"/>
              <a:gd name="connsiteX267" fmla="*/ 3705 w 8663"/>
              <a:gd name="connsiteY267" fmla="*/ 3787 h 4063"/>
              <a:gd name="connsiteX268" fmla="*/ 3705 w 8663"/>
              <a:gd name="connsiteY268" fmla="*/ 3880 h 4063"/>
              <a:gd name="connsiteX269" fmla="*/ 3613 w 8663"/>
              <a:gd name="connsiteY269" fmla="*/ 3880 h 4063"/>
              <a:gd name="connsiteX270" fmla="*/ 3613 w 8663"/>
              <a:gd name="connsiteY270" fmla="*/ 3981 h 4063"/>
              <a:gd name="connsiteX271" fmla="*/ 3705 w 8663"/>
              <a:gd name="connsiteY271" fmla="*/ 3981 h 4063"/>
              <a:gd name="connsiteX272" fmla="*/ 3705 w 8663"/>
              <a:gd name="connsiteY272" fmla="*/ 4040 h 4063"/>
              <a:gd name="connsiteX273" fmla="*/ 3537 w 8663"/>
              <a:gd name="connsiteY273" fmla="*/ 4040 h 4063"/>
              <a:gd name="connsiteX274" fmla="*/ 3537 w 8663"/>
              <a:gd name="connsiteY274" fmla="*/ 3912 h 4063"/>
              <a:gd name="connsiteX275" fmla="*/ 3384 w 8663"/>
              <a:gd name="connsiteY275" fmla="*/ 3912 h 4063"/>
              <a:gd name="connsiteX276" fmla="*/ 3384 w 8663"/>
              <a:gd name="connsiteY276" fmla="*/ 3964 h 4063"/>
              <a:gd name="connsiteX277" fmla="*/ 3308 w 8663"/>
              <a:gd name="connsiteY277" fmla="*/ 3964 h 4063"/>
              <a:gd name="connsiteX278" fmla="*/ 3308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3308 w 8663"/>
              <a:gd name="connsiteY325" fmla="*/ 39 h 4063"/>
              <a:gd name="connsiteX326" fmla="*/ 3308 w 8663"/>
              <a:gd name="connsiteY326" fmla="*/ 100 h 4063"/>
              <a:gd name="connsiteX327" fmla="*/ 3384 w 8663"/>
              <a:gd name="connsiteY327" fmla="*/ 100 h 4063"/>
              <a:gd name="connsiteX328" fmla="*/ 3384 w 8663"/>
              <a:gd name="connsiteY328" fmla="*/ 151 h 4063"/>
              <a:gd name="connsiteX329" fmla="*/ 3537 w 8663"/>
              <a:gd name="connsiteY329" fmla="*/ 151 h 4063"/>
              <a:gd name="connsiteX330" fmla="*/ 3537 w 8663"/>
              <a:gd name="connsiteY330" fmla="*/ 24 h 4063"/>
              <a:gd name="connsiteX331" fmla="*/ 3705 w 8663"/>
              <a:gd name="connsiteY331" fmla="*/ 24 h 4063"/>
              <a:gd name="connsiteX332" fmla="*/ 3705 w 8663"/>
              <a:gd name="connsiteY332" fmla="*/ 82 h 4063"/>
              <a:gd name="connsiteX333" fmla="*/ 3613 w 8663"/>
              <a:gd name="connsiteY333" fmla="*/ 82 h 4063"/>
              <a:gd name="connsiteX334" fmla="*/ 3613 w 8663"/>
              <a:gd name="connsiteY334" fmla="*/ 184 h 4063"/>
              <a:gd name="connsiteX335" fmla="*/ 3705 w 8663"/>
              <a:gd name="connsiteY335" fmla="*/ 184 h 4063"/>
              <a:gd name="connsiteX336" fmla="*/ 3705 w 8663"/>
              <a:gd name="connsiteY336" fmla="*/ 277 h 4063"/>
              <a:gd name="connsiteX337" fmla="*/ 3783 w 8663"/>
              <a:gd name="connsiteY337" fmla="*/ 277 h 4063"/>
              <a:gd name="connsiteX338" fmla="*/ 3783 w 8663"/>
              <a:gd name="connsiteY338" fmla="*/ 359 h 4063"/>
              <a:gd name="connsiteX339" fmla="*/ 3884 w 8663"/>
              <a:gd name="connsiteY339" fmla="*/ 359 h 4063"/>
              <a:gd name="connsiteX340" fmla="*/ 3884 w 8663"/>
              <a:gd name="connsiteY340" fmla="*/ 277 h 4063"/>
              <a:gd name="connsiteX341" fmla="*/ 3941 w 8663"/>
              <a:gd name="connsiteY341" fmla="*/ 277 h 4063"/>
              <a:gd name="connsiteX342" fmla="*/ 3941 w 8663"/>
              <a:gd name="connsiteY342" fmla="*/ 445 h 4063"/>
              <a:gd name="connsiteX343" fmla="*/ 3813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8646 w 8663"/>
              <a:gd name="connsiteY98" fmla="*/ 3550 h 4063"/>
              <a:gd name="connsiteX99" fmla="*/ 8646 w 8663"/>
              <a:gd name="connsiteY99" fmla="*/ 3468 h 4063"/>
              <a:gd name="connsiteX100" fmla="*/ 8584 w 8663"/>
              <a:gd name="connsiteY100" fmla="*/ 3468 h 4063"/>
              <a:gd name="connsiteX101" fmla="*/ 8584 w 8663"/>
              <a:gd name="connsiteY101" fmla="*/ 3411 h 4063"/>
              <a:gd name="connsiteX102" fmla="*/ 8644 w 8663"/>
              <a:gd name="connsiteY102" fmla="*/ 3411 h 4063"/>
              <a:gd name="connsiteX103" fmla="*/ 8644 w 8663"/>
              <a:gd name="connsiteY103" fmla="*/ 652 h 4063"/>
              <a:gd name="connsiteX104" fmla="*/ 8584 w 8663"/>
              <a:gd name="connsiteY104" fmla="*/ 652 h 4063"/>
              <a:gd name="connsiteX105" fmla="*/ 8584 w 8663"/>
              <a:gd name="connsiteY105" fmla="*/ 596 h 4063"/>
              <a:gd name="connsiteX106" fmla="*/ 8646 w 8663"/>
              <a:gd name="connsiteY106" fmla="*/ 596 h 4063"/>
              <a:gd name="connsiteX107" fmla="*/ 8646 w 8663"/>
              <a:gd name="connsiteY107" fmla="*/ 514 h 4063"/>
              <a:gd name="connsiteX108" fmla="*/ 8562 w 8663"/>
              <a:gd name="connsiteY108" fmla="*/ 514 h 4063"/>
              <a:gd name="connsiteX109" fmla="*/ 8562 w 8663"/>
              <a:gd name="connsiteY109" fmla="*/ 575 h 4063"/>
              <a:gd name="connsiteX110" fmla="*/ 8532 w 8663"/>
              <a:gd name="connsiteY110" fmla="*/ 575 h 4063"/>
              <a:gd name="connsiteX111" fmla="*/ 8532 w 8663"/>
              <a:gd name="connsiteY111" fmla="*/ 467 h 4063"/>
              <a:gd name="connsiteX112" fmla="*/ 8661 w 8663"/>
              <a:gd name="connsiteY112" fmla="*/ 467 h 4063"/>
              <a:gd name="connsiteX113" fmla="*/ 8661 w 8663"/>
              <a:gd name="connsiteY113" fmla="*/ 255 h 4063"/>
              <a:gd name="connsiteX114" fmla="*/ 8581 w 8663"/>
              <a:gd name="connsiteY114" fmla="*/ 255 h 4063"/>
              <a:gd name="connsiteX115" fmla="*/ 8581 w 8663"/>
              <a:gd name="connsiteY115" fmla="*/ 182 h 4063"/>
              <a:gd name="connsiteX116" fmla="*/ 8663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8102 w 8663"/>
              <a:gd name="connsiteY122" fmla="*/ 78 h 4063"/>
              <a:gd name="connsiteX123" fmla="*/ 8102 w 8663"/>
              <a:gd name="connsiteY123" fmla="*/ 37 h 4063"/>
              <a:gd name="connsiteX124" fmla="*/ 8143 w 8663"/>
              <a:gd name="connsiteY124" fmla="*/ 37 h 4063"/>
              <a:gd name="connsiteX125" fmla="*/ 8143 w 8663"/>
              <a:gd name="connsiteY125" fmla="*/ 78 h 4063"/>
              <a:gd name="connsiteX126" fmla="*/ 8102 w 8663"/>
              <a:gd name="connsiteY126" fmla="*/ 78 h 4063"/>
              <a:gd name="connsiteX127" fmla="*/ 8584 w 8663"/>
              <a:gd name="connsiteY127" fmla="*/ 3528 h 4063"/>
              <a:gd name="connsiteX128" fmla="*/ 8584 w 8663"/>
              <a:gd name="connsiteY128" fmla="*/ 3489 h 4063"/>
              <a:gd name="connsiteX129" fmla="*/ 8625 w 8663"/>
              <a:gd name="connsiteY129" fmla="*/ 3489 h 4063"/>
              <a:gd name="connsiteX130" fmla="*/ 8625 w 8663"/>
              <a:gd name="connsiteY130" fmla="*/ 3528 h 4063"/>
              <a:gd name="connsiteX131" fmla="*/ 8584 w 8663"/>
              <a:gd name="connsiteY131" fmla="*/ 3528 h 4063"/>
              <a:gd name="connsiteX132" fmla="*/ 8502 w 8663"/>
              <a:gd name="connsiteY132" fmla="*/ 4042 h 4063"/>
              <a:gd name="connsiteX133" fmla="*/ 8502 w 8663"/>
              <a:gd name="connsiteY133" fmla="*/ 3981 h 4063"/>
              <a:gd name="connsiteX134" fmla="*/ 8581 w 8663"/>
              <a:gd name="connsiteY134" fmla="*/ 3981 h 4063"/>
              <a:gd name="connsiteX135" fmla="*/ 8581 w 8663"/>
              <a:gd name="connsiteY135" fmla="*/ 3904 h 4063"/>
              <a:gd name="connsiteX136" fmla="*/ 8640 w 8663"/>
              <a:gd name="connsiteY136" fmla="*/ 3904 h 4063"/>
              <a:gd name="connsiteX137" fmla="*/ 8640 w 8663"/>
              <a:gd name="connsiteY137" fmla="*/ 4042 h 4063"/>
              <a:gd name="connsiteX138" fmla="*/ 8502 w 8663"/>
              <a:gd name="connsiteY138" fmla="*/ 4042 h 4063"/>
              <a:gd name="connsiteX139" fmla="*/ 8502 w 8663"/>
              <a:gd name="connsiteY139" fmla="*/ 3962 h 4063"/>
              <a:gd name="connsiteX140" fmla="*/ 8502 w 8663"/>
              <a:gd name="connsiteY140" fmla="*/ 3904 h 4063"/>
              <a:gd name="connsiteX141" fmla="*/ 8562 w 8663"/>
              <a:gd name="connsiteY141" fmla="*/ 3904 h 4063"/>
              <a:gd name="connsiteX142" fmla="*/ 8562 w 8663"/>
              <a:gd name="connsiteY142" fmla="*/ 3962 h 4063"/>
              <a:gd name="connsiteX143" fmla="*/ 8502 w 8663"/>
              <a:gd name="connsiteY143" fmla="*/ 3962 h 4063"/>
              <a:gd name="connsiteX144" fmla="*/ 8497 w 8663"/>
              <a:gd name="connsiteY144" fmla="*/ 3787 h 4063"/>
              <a:gd name="connsiteX145" fmla="*/ 8497 w 8663"/>
              <a:gd name="connsiteY145" fmla="*/ 3724 h 4063"/>
              <a:gd name="connsiteX146" fmla="*/ 8562 w 8663"/>
              <a:gd name="connsiteY146" fmla="*/ 3724 h 4063"/>
              <a:gd name="connsiteX147" fmla="*/ 8562 w 8663"/>
              <a:gd name="connsiteY147" fmla="*/ 3787 h 4063"/>
              <a:gd name="connsiteX148" fmla="*/ 8497 w 8663"/>
              <a:gd name="connsiteY148" fmla="*/ 3787 h 4063"/>
              <a:gd name="connsiteX149" fmla="*/ 8562 w 8663"/>
              <a:gd name="connsiteY149" fmla="*/ 3809 h 4063"/>
              <a:gd name="connsiteX150" fmla="*/ 8562 w 8663"/>
              <a:gd name="connsiteY150" fmla="*/ 3880 h 4063"/>
              <a:gd name="connsiteX151" fmla="*/ 8497 w 8663"/>
              <a:gd name="connsiteY151" fmla="*/ 3880 h 4063"/>
              <a:gd name="connsiteX152" fmla="*/ 8497 w 8663"/>
              <a:gd name="connsiteY152" fmla="*/ 3809 h 4063"/>
              <a:gd name="connsiteX153" fmla="*/ 8562 w 8663"/>
              <a:gd name="connsiteY153" fmla="*/ 3809 h 4063"/>
              <a:gd name="connsiteX154" fmla="*/ 8480 w 8663"/>
              <a:gd name="connsiteY154" fmla="*/ 3899 h 4063"/>
              <a:gd name="connsiteX155" fmla="*/ 8480 w 8663"/>
              <a:gd name="connsiteY155" fmla="*/ 3962 h 4063"/>
              <a:gd name="connsiteX156" fmla="*/ 8424 w 8663"/>
              <a:gd name="connsiteY156" fmla="*/ 3962 h 4063"/>
              <a:gd name="connsiteX157" fmla="*/ 3727 w 8663"/>
              <a:gd name="connsiteY157" fmla="*/ 3899 h 4063"/>
              <a:gd name="connsiteX158" fmla="*/ 3783 w 8663"/>
              <a:gd name="connsiteY158" fmla="*/ 3899 h 4063"/>
              <a:gd name="connsiteX159" fmla="*/ 3783 w 8663"/>
              <a:gd name="connsiteY159" fmla="*/ 3809 h 4063"/>
              <a:gd name="connsiteX160" fmla="*/ 3783 w 8663"/>
              <a:gd name="connsiteY160" fmla="*/ 3880 h 4063"/>
              <a:gd name="connsiteX161" fmla="*/ 3727 w 8663"/>
              <a:gd name="connsiteY161" fmla="*/ 3880 h 4063"/>
              <a:gd name="connsiteX162" fmla="*/ 3727 w 8663"/>
              <a:gd name="connsiteY162" fmla="*/ 3809 h 4063"/>
              <a:gd name="connsiteX163" fmla="*/ 3783 w 8663"/>
              <a:gd name="connsiteY163" fmla="*/ 3809 h 4063"/>
              <a:gd name="connsiteX164" fmla="*/ 3405 w 8663"/>
              <a:gd name="connsiteY164" fmla="*/ 4027 h 4063"/>
              <a:gd name="connsiteX165" fmla="*/ 3405 w 8663"/>
              <a:gd name="connsiteY165" fmla="*/ 3986 h 4063"/>
              <a:gd name="connsiteX166" fmla="*/ 3446 w 8663"/>
              <a:gd name="connsiteY166" fmla="*/ 3986 h 4063"/>
              <a:gd name="connsiteX167" fmla="*/ 3446 w 8663"/>
              <a:gd name="connsiteY167" fmla="*/ 4027 h 4063"/>
              <a:gd name="connsiteX168" fmla="*/ 3405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3727 w 8663"/>
              <a:gd name="connsiteY243" fmla="*/ 164 h 4063"/>
              <a:gd name="connsiteX244" fmla="*/ 3727 w 8663"/>
              <a:gd name="connsiteY244" fmla="*/ 102 h 4063"/>
              <a:gd name="connsiteX245" fmla="*/ 3783 w 8663"/>
              <a:gd name="connsiteY245" fmla="*/ 102 h 4063"/>
              <a:gd name="connsiteX246" fmla="*/ 3783 w 8663"/>
              <a:gd name="connsiteY246" fmla="*/ 164 h 4063"/>
              <a:gd name="connsiteX247" fmla="*/ 3727 w 8663"/>
              <a:gd name="connsiteY247" fmla="*/ 164 h 4063"/>
              <a:gd name="connsiteX248" fmla="*/ 3727 w 8663"/>
              <a:gd name="connsiteY248" fmla="*/ 255 h 4063"/>
              <a:gd name="connsiteX249" fmla="*/ 3727 w 8663"/>
              <a:gd name="connsiteY249" fmla="*/ 184 h 4063"/>
              <a:gd name="connsiteX250" fmla="*/ 3783 w 8663"/>
              <a:gd name="connsiteY250" fmla="*/ 184 h 4063"/>
              <a:gd name="connsiteX251" fmla="*/ 3783 w 8663"/>
              <a:gd name="connsiteY251" fmla="*/ 255 h 4063"/>
              <a:gd name="connsiteX252" fmla="*/ 3727 w 8663"/>
              <a:gd name="connsiteY252" fmla="*/ 255 h 4063"/>
              <a:gd name="connsiteX253" fmla="*/ 3865 w 8663"/>
              <a:gd name="connsiteY253" fmla="*/ 596 h 4063"/>
              <a:gd name="connsiteX254" fmla="*/ 3865 w 8663"/>
              <a:gd name="connsiteY254" fmla="*/ 674 h 4063"/>
              <a:gd name="connsiteX255" fmla="*/ 3925 w 8663"/>
              <a:gd name="connsiteY255" fmla="*/ 674 h 4063"/>
              <a:gd name="connsiteX256" fmla="*/ 3925 w 8663"/>
              <a:gd name="connsiteY256" fmla="*/ 3390 h 4063"/>
              <a:gd name="connsiteX257" fmla="*/ 3865 w 8663"/>
              <a:gd name="connsiteY257" fmla="*/ 3390 h 4063"/>
              <a:gd name="connsiteX258" fmla="*/ 3865 w 8663"/>
              <a:gd name="connsiteY258" fmla="*/ 3468 h 4063"/>
              <a:gd name="connsiteX259" fmla="*/ 3813 w 8663"/>
              <a:gd name="connsiteY259" fmla="*/ 3468 h 4063"/>
              <a:gd name="connsiteX260" fmla="*/ 3813 w 8663"/>
              <a:gd name="connsiteY260" fmla="*/ 3619 h 4063"/>
              <a:gd name="connsiteX261" fmla="*/ 3941 w 8663"/>
              <a:gd name="connsiteY261" fmla="*/ 3619 h 4063"/>
              <a:gd name="connsiteX262" fmla="*/ 3941 w 8663"/>
              <a:gd name="connsiteY262" fmla="*/ 3787 h 4063"/>
              <a:gd name="connsiteX263" fmla="*/ 3884 w 8663"/>
              <a:gd name="connsiteY263" fmla="*/ 3787 h 4063"/>
              <a:gd name="connsiteX264" fmla="*/ 3884 w 8663"/>
              <a:gd name="connsiteY264" fmla="*/ 3705 h 4063"/>
              <a:gd name="connsiteX265" fmla="*/ 3783 w 8663"/>
              <a:gd name="connsiteY265" fmla="*/ 3705 h 4063"/>
              <a:gd name="connsiteX266" fmla="*/ 3783 w 8663"/>
              <a:gd name="connsiteY266" fmla="*/ 3787 h 4063"/>
              <a:gd name="connsiteX267" fmla="*/ 3705 w 8663"/>
              <a:gd name="connsiteY267" fmla="*/ 3787 h 4063"/>
              <a:gd name="connsiteX268" fmla="*/ 3705 w 8663"/>
              <a:gd name="connsiteY268" fmla="*/ 3880 h 4063"/>
              <a:gd name="connsiteX269" fmla="*/ 3613 w 8663"/>
              <a:gd name="connsiteY269" fmla="*/ 3880 h 4063"/>
              <a:gd name="connsiteX270" fmla="*/ 3613 w 8663"/>
              <a:gd name="connsiteY270" fmla="*/ 3981 h 4063"/>
              <a:gd name="connsiteX271" fmla="*/ 3705 w 8663"/>
              <a:gd name="connsiteY271" fmla="*/ 3981 h 4063"/>
              <a:gd name="connsiteX272" fmla="*/ 3705 w 8663"/>
              <a:gd name="connsiteY272" fmla="*/ 4040 h 4063"/>
              <a:gd name="connsiteX273" fmla="*/ 3537 w 8663"/>
              <a:gd name="connsiteY273" fmla="*/ 4040 h 4063"/>
              <a:gd name="connsiteX274" fmla="*/ 3537 w 8663"/>
              <a:gd name="connsiteY274" fmla="*/ 3912 h 4063"/>
              <a:gd name="connsiteX275" fmla="*/ 3384 w 8663"/>
              <a:gd name="connsiteY275" fmla="*/ 3912 h 4063"/>
              <a:gd name="connsiteX276" fmla="*/ 3384 w 8663"/>
              <a:gd name="connsiteY276" fmla="*/ 3964 h 4063"/>
              <a:gd name="connsiteX277" fmla="*/ 3308 w 8663"/>
              <a:gd name="connsiteY277" fmla="*/ 3964 h 4063"/>
              <a:gd name="connsiteX278" fmla="*/ 3308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3308 w 8663"/>
              <a:gd name="connsiteY325" fmla="*/ 39 h 4063"/>
              <a:gd name="connsiteX326" fmla="*/ 3308 w 8663"/>
              <a:gd name="connsiteY326" fmla="*/ 100 h 4063"/>
              <a:gd name="connsiteX327" fmla="*/ 3384 w 8663"/>
              <a:gd name="connsiteY327" fmla="*/ 100 h 4063"/>
              <a:gd name="connsiteX328" fmla="*/ 3384 w 8663"/>
              <a:gd name="connsiteY328" fmla="*/ 151 h 4063"/>
              <a:gd name="connsiteX329" fmla="*/ 3537 w 8663"/>
              <a:gd name="connsiteY329" fmla="*/ 151 h 4063"/>
              <a:gd name="connsiteX330" fmla="*/ 3537 w 8663"/>
              <a:gd name="connsiteY330" fmla="*/ 24 h 4063"/>
              <a:gd name="connsiteX331" fmla="*/ 3705 w 8663"/>
              <a:gd name="connsiteY331" fmla="*/ 24 h 4063"/>
              <a:gd name="connsiteX332" fmla="*/ 3705 w 8663"/>
              <a:gd name="connsiteY332" fmla="*/ 82 h 4063"/>
              <a:gd name="connsiteX333" fmla="*/ 3613 w 8663"/>
              <a:gd name="connsiteY333" fmla="*/ 82 h 4063"/>
              <a:gd name="connsiteX334" fmla="*/ 3613 w 8663"/>
              <a:gd name="connsiteY334" fmla="*/ 184 h 4063"/>
              <a:gd name="connsiteX335" fmla="*/ 3705 w 8663"/>
              <a:gd name="connsiteY335" fmla="*/ 184 h 4063"/>
              <a:gd name="connsiteX336" fmla="*/ 3705 w 8663"/>
              <a:gd name="connsiteY336" fmla="*/ 277 h 4063"/>
              <a:gd name="connsiteX337" fmla="*/ 3783 w 8663"/>
              <a:gd name="connsiteY337" fmla="*/ 277 h 4063"/>
              <a:gd name="connsiteX338" fmla="*/ 3783 w 8663"/>
              <a:gd name="connsiteY338" fmla="*/ 359 h 4063"/>
              <a:gd name="connsiteX339" fmla="*/ 3884 w 8663"/>
              <a:gd name="connsiteY339" fmla="*/ 359 h 4063"/>
              <a:gd name="connsiteX340" fmla="*/ 3884 w 8663"/>
              <a:gd name="connsiteY340" fmla="*/ 277 h 4063"/>
              <a:gd name="connsiteX341" fmla="*/ 3941 w 8663"/>
              <a:gd name="connsiteY341" fmla="*/ 277 h 4063"/>
              <a:gd name="connsiteX342" fmla="*/ 3941 w 8663"/>
              <a:gd name="connsiteY342" fmla="*/ 445 h 4063"/>
              <a:gd name="connsiteX343" fmla="*/ 3813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8646 w 8663"/>
              <a:gd name="connsiteY98" fmla="*/ 3550 h 4063"/>
              <a:gd name="connsiteX99" fmla="*/ 8646 w 8663"/>
              <a:gd name="connsiteY99" fmla="*/ 3468 h 4063"/>
              <a:gd name="connsiteX100" fmla="*/ 8584 w 8663"/>
              <a:gd name="connsiteY100" fmla="*/ 3468 h 4063"/>
              <a:gd name="connsiteX101" fmla="*/ 8584 w 8663"/>
              <a:gd name="connsiteY101" fmla="*/ 3411 h 4063"/>
              <a:gd name="connsiteX102" fmla="*/ 8644 w 8663"/>
              <a:gd name="connsiteY102" fmla="*/ 3411 h 4063"/>
              <a:gd name="connsiteX103" fmla="*/ 8644 w 8663"/>
              <a:gd name="connsiteY103" fmla="*/ 652 h 4063"/>
              <a:gd name="connsiteX104" fmla="*/ 8584 w 8663"/>
              <a:gd name="connsiteY104" fmla="*/ 652 h 4063"/>
              <a:gd name="connsiteX105" fmla="*/ 8584 w 8663"/>
              <a:gd name="connsiteY105" fmla="*/ 596 h 4063"/>
              <a:gd name="connsiteX106" fmla="*/ 8646 w 8663"/>
              <a:gd name="connsiteY106" fmla="*/ 596 h 4063"/>
              <a:gd name="connsiteX107" fmla="*/ 8646 w 8663"/>
              <a:gd name="connsiteY107" fmla="*/ 514 h 4063"/>
              <a:gd name="connsiteX108" fmla="*/ 8562 w 8663"/>
              <a:gd name="connsiteY108" fmla="*/ 514 h 4063"/>
              <a:gd name="connsiteX109" fmla="*/ 8562 w 8663"/>
              <a:gd name="connsiteY109" fmla="*/ 575 h 4063"/>
              <a:gd name="connsiteX110" fmla="*/ 8532 w 8663"/>
              <a:gd name="connsiteY110" fmla="*/ 575 h 4063"/>
              <a:gd name="connsiteX111" fmla="*/ 8532 w 8663"/>
              <a:gd name="connsiteY111" fmla="*/ 467 h 4063"/>
              <a:gd name="connsiteX112" fmla="*/ 8661 w 8663"/>
              <a:gd name="connsiteY112" fmla="*/ 467 h 4063"/>
              <a:gd name="connsiteX113" fmla="*/ 8661 w 8663"/>
              <a:gd name="connsiteY113" fmla="*/ 255 h 4063"/>
              <a:gd name="connsiteX114" fmla="*/ 8581 w 8663"/>
              <a:gd name="connsiteY114" fmla="*/ 255 h 4063"/>
              <a:gd name="connsiteX115" fmla="*/ 8581 w 8663"/>
              <a:gd name="connsiteY115" fmla="*/ 182 h 4063"/>
              <a:gd name="connsiteX116" fmla="*/ 8663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8102 w 8663"/>
              <a:gd name="connsiteY122" fmla="*/ 78 h 4063"/>
              <a:gd name="connsiteX123" fmla="*/ 8102 w 8663"/>
              <a:gd name="connsiteY123" fmla="*/ 37 h 4063"/>
              <a:gd name="connsiteX124" fmla="*/ 8143 w 8663"/>
              <a:gd name="connsiteY124" fmla="*/ 37 h 4063"/>
              <a:gd name="connsiteX125" fmla="*/ 8143 w 8663"/>
              <a:gd name="connsiteY125" fmla="*/ 78 h 4063"/>
              <a:gd name="connsiteX126" fmla="*/ 8102 w 8663"/>
              <a:gd name="connsiteY126" fmla="*/ 78 h 4063"/>
              <a:gd name="connsiteX127" fmla="*/ 8584 w 8663"/>
              <a:gd name="connsiteY127" fmla="*/ 3528 h 4063"/>
              <a:gd name="connsiteX128" fmla="*/ 8584 w 8663"/>
              <a:gd name="connsiteY128" fmla="*/ 3489 h 4063"/>
              <a:gd name="connsiteX129" fmla="*/ 8625 w 8663"/>
              <a:gd name="connsiteY129" fmla="*/ 3489 h 4063"/>
              <a:gd name="connsiteX130" fmla="*/ 8625 w 8663"/>
              <a:gd name="connsiteY130" fmla="*/ 3528 h 4063"/>
              <a:gd name="connsiteX131" fmla="*/ 8584 w 8663"/>
              <a:gd name="connsiteY131" fmla="*/ 3528 h 4063"/>
              <a:gd name="connsiteX132" fmla="*/ 8502 w 8663"/>
              <a:gd name="connsiteY132" fmla="*/ 4042 h 4063"/>
              <a:gd name="connsiteX133" fmla="*/ 8502 w 8663"/>
              <a:gd name="connsiteY133" fmla="*/ 3981 h 4063"/>
              <a:gd name="connsiteX134" fmla="*/ 8581 w 8663"/>
              <a:gd name="connsiteY134" fmla="*/ 3981 h 4063"/>
              <a:gd name="connsiteX135" fmla="*/ 8581 w 8663"/>
              <a:gd name="connsiteY135" fmla="*/ 3904 h 4063"/>
              <a:gd name="connsiteX136" fmla="*/ 8640 w 8663"/>
              <a:gd name="connsiteY136" fmla="*/ 3904 h 4063"/>
              <a:gd name="connsiteX137" fmla="*/ 8640 w 8663"/>
              <a:gd name="connsiteY137" fmla="*/ 4042 h 4063"/>
              <a:gd name="connsiteX138" fmla="*/ 8502 w 8663"/>
              <a:gd name="connsiteY138" fmla="*/ 4042 h 4063"/>
              <a:gd name="connsiteX139" fmla="*/ 8502 w 8663"/>
              <a:gd name="connsiteY139" fmla="*/ 3962 h 4063"/>
              <a:gd name="connsiteX140" fmla="*/ 8502 w 8663"/>
              <a:gd name="connsiteY140" fmla="*/ 3904 h 4063"/>
              <a:gd name="connsiteX141" fmla="*/ 8562 w 8663"/>
              <a:gd name="connsiteY141" fmla="*/ 3904 h 4063"/>
              <a:gd name="connsiteX142" fmla="*/ 8562 w 8663"/>
              <a:gd name="connsiteY142" fmla="*/ 3962 h 4063"/>
              <a:gd name="connsiteX143" fmla="*/ 8502 w 8663"/>
              <a:gd name="connsiteY143" fmla="*/ 3962 h 4063"/>
              <a:gd name="connsiteX144" fmla="*/ 8497 w 8663"/>
              <a:gd name="connsiteY144" fmla="*/ 3787 h 4063"/>
              <a:gd name="connsiteX145" fmla="*/ 8497 w 8663"/>
              <a:gd name="connsiteY145" fmla="*/ 3724 h 4063"/>
              <a:gd name="connsiteX146" fmla="*/ 8562 w 8663"/>
              <a:gd name="connsiteY146" fmla="*/ 3724 h 4063"/>
              <a:gd name="connsiteX147" fmla="*/ 8562 w 8663"/>
              <a:gd name="connsiteY147" fmla="*/ 3787 h 4063"/>
              <a:gd name="connsiteX148" fmla="*/ 8497 w 8663"/>
              <a:gd name="connsiteY148" fmla="*/ 3787 h 4063"/>
              <a:gd name="connsiteX149" fmla="*/ 8562 w 8663"/>
              <a:gd name="connsiteY149" fmla="*/ 3809 h 4063"/>
              <a:gd name="connsiteX150" fmla="*/ 8562 w 8663"/>
              <a:gd name="connsiteY150" fmla="*/ 3880 h 4063"/>
              <a:gd name="connsiteX151" fmla="*/ 8497 w 8663"/>
              <a:gd name="connsiteY151" fmla="*/ 3880 h 4063"/>
              <a:gd name="connsiteX152" fmla="*/ 8497 w 8663"/>
              <a:gd name="connsiteY152" fmla="*/ 3809 h 4063"/>
              <a:gd name="connsiteX153" fmla="*/ 8562 w 8663"/>
              <a:gd name="connsiteY153" fmla="*/ 3809 h 4063"/>
              <a:gd name="connsiteX154" fmla="*/ 8480 w 8663"/>
              <a:gd name="connsiteY154" fmla="*/ 3899 h 4063"/>
              <a:gd name="connsiteX155" fmla="*/ 8480 w 8663"/>
              <a:gd name="connsiteY155" fmla="*/ 3962 h 4063"/>
              <a:gd name="connsiteX156" fmla="*/ 8424 w 8663"/>
              <a:gd name="connsiteY156" fmla="*/ 3962 h 4063"/>
              <a:gd name="connsiteX157" fmla="*/ 8424 w 8663"/>
              <a:gd name="connsiteY157" fmla="*/ 3899 h 4063"/>
              <a:gd name="connsiteX158" fmla="*/ 3783 w 8663"/>
              <a:gd name="connsiteY158" fmla="*/ 3899 h 4063"/>
              <a:gd name="connsiteX159" fmla="*/ 3783 w 8663"/>
              <a:gd name="connsiteY159" fmla="*/ 3809 h 4063"/>
              <a:gd name="connsiteX160" fmla="*/ 3783 w 8663"/>
              <a:gd name="connsiteY160" fmla="*/ 3880 h 4063"/>
              <a:gd name="connsiteX161" fmla="*/ 3727 w 8663"/>
              <a:gd name="connsiteY161" fmla="*/ 3880 h 4063"/>
              <a:gd name="connsiteX162" fmla="*/ 3727 w 8663"/>
              <a:gd name="connsiteY162" fmla="*/ 3809 h 4063"/>
              <a:gd name="connsiteX163" fmla="*/ 3783 w 8663"/>
              <a:gd name="connsiteY163" fmla="*/ 3809 h 4063"/>
              <a:gd name="connsiteX164" fmla="*/ 3405 w 8663"/>
              <a:gd name="connsiteY164" fmla="*/ 4027 h 4063"/>
              <a:gd name="connsiteX165" fmla="*/ 3405 w 8663"/>
              <a:gd name="connsiteY165" fmla="*/ 3986 h 4063"/>
              <a:gd name="connsiteX166" fmla="*/ 3446 w 8663"/>
              <a:gd name="connsiteY166" fmla="*/ 3986 h 4063"/>
              <a:gd name="connsiteX167" fmla="*/ 3446 w 8663"/>
              <a:gd name="connsiteY167" fmla="*/ 4027 h 4063"/>
              <a:gd name="connsiteX168" fmla="*/ 3405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3727 w 8663"/>
              <a:gd name="connsiteY243" fmla="*/ 164 h 4063"/>
              <a:gd name="connsiteX244" fmla="*/ 3727 w 8663"/>
              <a:gd name="connsiteY244" fmla="*/ 102 h 4063"/>
              <a:gd name="connsiteX245" fmla="*/ 3783 w 8663"/>
              <a:gd name="connsiteY245" fmla="*/ 102 h 4063"/>
              <a:gd name="connsiteX246" fmla="*/ 3783 w 8663"/>
              <a:gd name="connsiteY246" fmla="*/ 164 h 4063"/>
              <a:gd name="connsiteX247" fmla="*/ 3727 w 8663"/>
              <a:gd name="connsiteY247" fmla="*/ 164 h 4063"/>
              <a:gd name="connsiteX248" fmla="*/ 3727 w 8663"/>
              <a:gd name="connsiteY248" fmla="*/ 255 h 4063"/>
              <a:gd name="connsiteX249" fmla="*/ 3727 w 8663"/>
              <a:gd name="connsiteY249" fmla="*/ 184 h 4063"/>
              <a:gd name="connsiteX250" fmla="*/ 3783 w 8663"/>
              <a:gd name="connsiteY250" fmla="*/ 184 h 4063"/>
              <a:gd name="connsiteX251" fmla="*/ 3783 w 8663"/>
              <a:gd name="connsiteY251" fmla="*/ 255 h 4063"/>
              <a:gd name="connsiteX252" fmla="*/ 3727 w 8663"/>
              <a:gd name="connsiteY252" fmla="*/ 255 h 4063"/>
              <a:gd name="connsiteX253" fmla="*/ 3865 w 8663"/>
              <a:gd name="connsiteY253" fmla="*/ 596 h 4063"/>
              <a:gd name="connsiteX254" fmla="*/ 3865 w 8663"/>
              <a:gd name="connsiteY254" fmla="*/ 674 h 4063"/>
              <a:gd name="connsiteX255" fmla="*/ 3925 w 8663"/>
              <a:gd name="connsiteY255" fmla="*/ 674 h 4063"/>
              <a:gd name="connsiteX256" fmla="*/ 3925 w 8663"/>
              <a:gd name="connsiteY256" fmla="*/ 3390 h 4063"/>
              <a:gd name="connsiteX257" fmla="*/ 3865 w 8663"/>
              <a:gd name="connsiteY257" fmla="*/ 3390 h 4063"/>
              <a:gd name="connsiteX258" fmla="*/ 3865 w 8663"/>
              <a:gd name="connsiteY258" fmla="*/ 3468 h 4063"/>
              <a:gd name="connsiteX259" fmla="*/ 3813 w 8663"/>
              <a:gd name="connsiteY259" fmla="*/ 3468 h 4063"/>
              <a:gd name="connsiteX260" fmla="*/ 3813 w 8663"/>
              <a:gd name="connsiteY260" fmla="*/ 3619 h 4063"/>
              <a:gd name="connsiteX261" fmla="*/ 3941 w 8663"/>
              <a:gd name="connsiteY261" fmla="*/ 3619 h 4063"/>
              <a:gd name="connsiteX262" fmla="*/ 3941 w 8663"/>
              <a:gd name="connsiteY262" fmla="*/ 3787 h 4063"/>
              <a:gd name="connsiteX263" fmla="*/ 3884 w 8663"/>
              <a:gd name="connsiteY263" fmla="*/ 3787 h 4063"/>
              <a:gd name="connsiteX264" fmla="*/ 3884 w 8663"/>
              <a:gd name="connsiteY264" fmla="*/ 3705 h 4063"/>
              <a:gd name="connsiteX265" fmla="*/ 3783 w 8663"/>
              <a:gd name="connsiteY265" fmla="*/ 3705 h 4063"/>
              <a:gd name="connsiteX266" fmla="*/ 3783 w 8663"/>
              <a:gd name="connsiteY266" fmla="*/ 3787 h 4063"/>
              <a:gd name="connsiteX267" fmla="*/ 3705 w 8663"/>
              <a:gd name="connsiteY267" fmla="*/ 3787 h 4063"/>
              <a:gd name="connsiteX268" fmla="*/ 3705 w 8663"/>
              <a:gd name="connsiteY268" fmla="*/ 3880 h 4063"/>
              <a:gd name="connsiteX269" fmla="*/ 3613 w 8663"/>
              <a:gd name="connsiteY269" fmla="*/ 3880 h 4063"/>
              <a:gd name="connsiteX270" fmla="*/ 3613 w 8663"/>
              <a:gd name="connsiteY270" fmla="*/ 3981 h 4063"/>
              <a:gd name="connsiteX271" fmla="*/ 3705 w 8663"/>
              <a:gd name="connsiteY271" fmla="*/ 3981 h 4063"/>
              <a:gd name="connsiteX272" fmla="*/ 3705 w 8663"/>
              <a:gd name="connsiteY272" fmla="*/ 4040 h 4063"/>
              <a:gd name="connsiteX273" fmla="*/ 3537 w 8663"/>
              <a:gd name="connsiteY273" fmla="*/ 4040 h 4063"/>
              <a:gd name="connsiteX274" fmla="*/ 3537 w 8663"/>
              <a:gd name="connsiteY274" fmla="*/ 3912 h 4063"/>
              <a:gd name="connsiteX275" fmla="*/ 3384 w 8663"/>
              <a:gd name="connsiteY275" fmla="*/ 3912 h 4063"/>
              <a:gd name="connsiteX276" fmla="*/ 3384 w 8663"/>
              <a:gd name="connsiteY276" fmla="*/ 3964 h 4063"/>
              <a:gd name="connsiteX277" fmla="*/ 3308 w 8663"/>
              <a:gd name="connsiteY277" fmla="*/ 3964 h 4063"/>
              <a:gd name="connsiteX278" fmla="*/ 3308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3308 w 8663"/>
              <a:gd name="connsiteY325" fmla="*/ 39 h 4063"/>
              <a:gd name="connsiteX326" fmla="*/ 3308 w 8663"/>
              <a:gd name="connsiteY326" fmla="*/ 100 h 4063"/>
              <a:gd name="connsiteX327" fmla="*/ 3384 w 8663"/>
              <a:gd name="connsiteY327" fmla="*/ 100 h 4063"/>
              <a:gd name="connsiteX328" fmla="*/ 3384 w 8663"/>
              <a:gd name="connsiteY328" fmla="*/ 151 h 4063"/>
              <a:gd name="connsiteX329" fmla="*/ 3537 w 8663"/>
              <a:gd name="connsiteY329" fmla="*/ 151 h 4063"/>
              <a:gd name="connsiteX330" fmla="*/ 3537 w 8663"/>
              <a:gd name="connsiteY330" fmla="*/ 24 h 4063"/>
              <a:gd name="connsiteX331" fmla="*/ 3705 w 8663"/>
              <a:gd name="connsiteY331" fmla="*/ 24 h 4063"/>
              <a:gd name="connsiteX332" fmla="*/ 3705 w 8663"/>
              <a:gd name="connsiteY332" fmla="*/ 82 h 4063"/>
              <a:gd name="connsiteX333" fmla="*/ 3613 w 8663"/>
              <a:gd name="connsiteY333" fmla="*/ 82 h 4063"/>
              <a:gd name="connsiteX334" fmla="*/ 3613 w 8663"/>
              <a:gd name="connsiteY334" fmla="*/ 184 h 4063"/>
              <a:gd name="connsiteX335" fmla="*/ 3705 w 8663"/>
              <a:gd name="connsiteY335" fmla="*/ 184 h 4063"/>
              <a:gd name="connsiteX336" fmla="*/ 3705 w 8663"/>
              <a:gd name="connsiteY336" fmla="*/ 277 h 4063"/>
              <a:gd name="connsiteX337" fmla="*/ 3783 w 8663"/>
              <a:gd name="connsiteY337" fmla="*/ 277 h 4063"/>
              <a:gd name="connsiteX338" fmla="*/ 3783 w 8663"/>
              <a:gd name="connsiteY338" fmla="*/ 359 h 4063"/>
              <a:gd name="connsiteX339" fmla="*/ 3884 w 8663"/>
              <a:gd name="connsiteY339" fmla="*/ 359 h 4063"/>
              <a:gd name="connsiteX340" fmla="*/ 3884 w 8663"/>
              <a:gd name="connsiteY340" fmla="*/ 277 h 4063"/>
              <a:gd name="connsiteX341" fmla="*/ 3941 w 8663"/>
              <a:gd name="connsiteY341" fmla="*/ 277 h 4063"/>
              <a:gd name="connsiteX342" fmla="*/ 3941 w 8663"/>
              <a:gd name="connsiteY342" fmla="*/ 445 h 4063"/>
              <a:gd name="connsiteX343" fmla="*/ 3813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8646 w 8663"/>
              <a:gd name="connsiteY98" fmla="*/ 3550 h 4063"/>
              <a:gd name="connsiteX99" fmla="*/ 8646 w 8663"/>
              <a:gd name="connsiteY99" fmla="*/ 3468 h 4063"/>
              <a:gd name="connsiteX100" fmla="*/ 8584 w 8663"/>
              <a:gd name="connsiteY100" fmla="*/ 3468 h 4063"/>
              <a:gd name="connsiteX101" fmla="*/ 8584 w 8663"/>
              <a:gd name="connsiteY101" fmla="*/ 3411 h 4063"/>
              <a:gd name="connsiteX102" fmla="*/ 8644 w 8663"/>
              <a:gd name="connsiteY102" fmla="*/ 3411 h 4063"/>
              <a:gd name="connsiteX103" fmla="*/ 8644 w 8663"/>
              <a:gd name="connsiteY103" fmla="*/ 652 h 4063"/>
              <a:gd name="connsiteX104" fmla="*/ 8584 w 8663"/>
              <a:gd name="connsiteY104" fmla="*/ 652 h 4063"/>
              <a:gd name="connsiteX105" fmla="*/ 8584 w 8663"/>
              <a:gd name="connsiteY105" fmla="*/ 596 h 4063"/>
              <a:gd name="connsiteX106" fmla="*/ 8646 w 8663"/>
              <a:gd name="connsiteY106" fmla="*/ 596 h 4063"/>
              <a:gd name="connsiteX107" fmla="*/ 8646 w 8663"/>
              <a:gd name="connsiteY107" fmla="*/ 514 h 4063"/>
              <a:gd name="connsiteX108" fmla="*/ 8562 w 8663"/>
              <a:gd name="connsiteY108" fmla="*/ 514 h 4063"/>
              <a:gd name="connsiteX109" fmla="*/ 8562 w 8663"/>
              <a:gd name="connsiteY109" fmla="*/ 575 h 4063"/>
              <a:gd name="connsiteX110" fmla="*/ 8532 w 8663"/>
              <a:gd name="connsiteY110" fmla="*/ 575 h 4063"/>
              <a:gd name="connsiteX111" fmla="*/ 8532 w 8663"/>
              <a:gd name="connsiteY111" fmla="*/ 467 h 4063"/>
              <a:gd name="connsiteX112" fmla="*/ 8661 w 8663"/>
              <a:gd name="connsiteY112" fmla="*/ 467 h 4063"/>
              <a:gd name="connsiteX113" fmla="*/ 8661 w 8663"/>
              <a:gd name="connsiteY113" fmla="*/ 255 h 4063"/>
              <a:gd name="connsiteX114" fmla="*/ 8581 w 8663"/>
              <a:gd name="connsiteY114" fmla="*/ 255 h 4063"/>
              <a:gd name="connsiteX115" fmla="*/ 8581 w 8663"/>
              <a:gd name="connsiteY115" fmla="*/ 182 h 4063"/>
              <a:gd name="connsiteX116" fmla="*/ 8663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8102 w 8663"/>
              <a:gd name="connsiteY122" fmla="*/ 78 h 4063"/>
              <a:gd name="connsiteX123" fmla="*/ 8102 w 8663"/>
              <a:gd name="connsiteY123" fmla="*/ 37 h 4063"/>
              <a:gd name="connsiteX124" fmla="*/ 8143 w 8663"/>
              <a:gd name="connsiteY124" fmla="*/ 37 h 4063"/>
              <a:gd name="connsiteX125" fmla="*/ 8143 w 8663"/>
              <a:gd name="connsiteY125" fmla="*/ 78 h 4063"/>
              <a:gd name="connsiteX126" fmla="*/ 8102 w 8663"/>
              <a:gd name="connsiteY126" fmla="*/ 78 h 4063"/>
              <a:gd name="connsiteX127" fmla="*/ 8584 w 8663"/>
              <a:gd name="connsiteY127" fmla="*/ 3528 h 4063"/>
              <a:gd name="connsiteX128" fmla="*/ 8584 w 8663"/>
              <a:gd name="connsiteY128" fmla="*/ 3489 h 4063"/>
              <a:gd name="connsiteX129" fmla="*/ 8625 w 8663"/>
              <a:gd name="connsiteY129" fmla="*/ 3489 h 4063"/>
              <a:gd name="connsiteX130" fmla="*/ 8625 w 8663"/>
              <a:gd name="connsiteY130" fmla="*/ 3528 h 4063"/>
              <a:gd name="connsiteX131" fmla="*/ 8584 w 8663"/>
              <a:gd name="connsiteY131" fmla="*/ 3528 h 4063"/>
              <a:gd name="connsiteX132" fmla="*/ 8502 w 8663"/>
              <a:gd name="connsiteY132" fmla="*/ 4042 h 4063"/>
              <a:gd name="connsiteX133" fmla="*/ 8502 w 8663"/>
              <a:gd name="connsiteY133" fmla="*/ 3981 h 4063"/>
              <a:gd name="connsiteX134" fmla="*/ 8581 w 8663"/>
              <a:gd name="connsiteY134" fmla="*/ 3981 h 4063"/>
              <a:gd name="connsiteX135" fmla="*/ 8581 w 8663"/>
              <a:gd name="connsiteY135" fmla="*/ 3904 h 4063"/>
              <a:gd name="connsiteX136" fmla="*/ 8640 w 8663"/>
              <a:gd name="connsiteY136" fmla="*/ 3904 h 4063"/>
              <a:gd name="connsiteX137" fmla="*/ 8640 w 8663"/>
              <a:gd name="connsiteY137" fmla="*/ 4042 h 4063"/>
              <a:gd name="connsiteX138" fmla="*/ 8502 w 8663"/>
              <a:gd name="connsiteY138" fmla="*/ 4042 h 4063"/>
              <a:gd name="connsiteX139" fmla="*/ 8502 w 8663"/>
              <a:gd name="connsiteY139" fmla="*/ 3962 h 4063"/>
              <a:gd name="connsiteX140" fmla="*/ 8502 w 8663"/>
              <a:gd name="connsiteY140" fmla="*/ 3904 h 4063"/>
              <a:gd name="connsiteX141" fmla="*/ 8562 w 8663"/>
              <a:gd name="connsiteY141" fmla="*/ 3904 h 4063"/>
              <a:gd name="connsiteX142" fmla="*/ 8562 w 8663"/>
              <a:gd name="connsiteY142" fmla="*/ 3962 h 4063"/>
              <a:gd name="connsiteX143" fmla="*/ 8502 w 8663"/>
              <a:gd name="connsiteY143" fmla="*/ 3962 h 4063"/>
              <a:gd name="connsiteX144" fmla="*/ 8497 w 8663"/>
              <a:gd name="connsiteY144" fmla="*/ 3787 h 4063"/>
              <a:gd name="connsiteX145" fmla="*/ 8497 w 8663"/>
              <a:gd name="connsiteY145" fmla="*/ 3724 h 4063"/>
              <a:gd name="connsiteX146" fmla="*/ 8562 w 8663"/>
              <a:gd name="connsiteY146" fmla="*/ 3724 h 4063"/>
              <a:gd name="connsiteX147" fmla="*/ 8562 w 8663"/>
              <a:gd name="connsiteY147" fmla="*/ 3787 h 4063"/>
              <a:gd name="connsiteX148" fmla="*/ 8497 w 8663"/>
              <a:gd name="connsiteY148" fmla="*/ 3787 h 4063"/>
              <a:gd name="connsiteX149" fmla="*/ 8562 w 8663"/>
              <a:gd name="connsiteY149" fmla="*/ 3809 h 4063"/>
              <a:gd name="connsiteX150" fmla="*/ 8562 w 8663"/>
              <a:gd name="connsiteY150" fmla="*/ 3880 h 4063"/>
              <a:gd name="connsiteX151" fmla="*/ 8497 w 8663"/>
              <a:gd name="connsiteY151" fmla="*/ 3880 h 4063"/>
              <a:gd name="connsiteX152" fmla="*/ 8497 w 8663"/>
              <a:gd name="connsiteY152" fmla="*/ 3809 h 4063"/>
              <a:gd name="connsiteX153" fmla="*/ 8562 w 8663"/>
              <a:gd name="connsiteY153" fmla="*/ 3809 h 4063"/>
              <a:gd name="connsiteX154" fmla="*/ 8480 w 8663"/>
              <a:gd name="connsiteY154" fmla="*/ 3899 h 4063"/>
              <a:gd name="connsiteX155" fmla="*/ 8480 w 8663"/>
              <a:gd name="connsiteY155" fmla="*/ 3962 h 4063"/>
              <a:gd name="connsiteX156" fmla="*/ 8424 w 8663"/>
              <a:gd name="connsiteY156" fmla="*/ 3962 h 4063"/>
              <a:gd name="connsiteX157" fmla="*/ 8424 w 8663"/>
              <a:gd name="connsiteY157" fmla="*/ 3899 h 4063"/>
              <a:gd name="connsiteX158" fmla="*/ 8480 w 8663"/>
              <a:gd name="connsiteY158" fmla="*/ 3899 h 4063"/>
              <a:gd name="connsiteX159" fmla="*/ 3783 w 8663"/>
              <a:gd name="connsiteY159" fmla="*/ 3809 h 4063"/>
              <a:gd name="connsiteX160" fmla="*/ 3783 w 8663"/>
              <a:gd name="connsiteY160" fmla="*/ 3880 h 4063"/>
              <a:gd name="connsiteX161" fmla="*/ 3727 w 8663"/>
              <a:gd name="connsiteY161" fmla="*/ 3880 h 4063"/>
              <a:gd name="connsiteX162" fmla="*/ 3727 w 8663"/>
              <a:gd name="connsiteY162" fmla="*/ 3809 h 4063"/>
              <a:gd name="connsiteX163" fmla="*/ 3783 w 8663"/>
              <a:gd name="connsiteY163" fmla="*/ 3809 h 4063"/>
              <a:gd name="connsiteX164" fmla="*/ 3405 w 8663"/>
              <a:gd name="connsiteY164" fmla="*/ 4027 h 4063"/>
              <a:gd name="connsiteX165" fmla="*/ 3405 w 8663"/>
              <a:gd name="connsiteY165" fmla="*/ 3986 h 4063"/>
              <a:gd name="connsiteX166" fmla="*/ 3446 w 8663"/>
              <a:gd name="connsiteY166" fmla="*/ 3986 h 4063"/>
              <a:gd name="connsiteX167" fmla="*/ 3446 w 8663"/>
              <a:gd name="connsiteY167" fmla="*/ 4027 h 4063"/>
              <a:gd name="connsiteX168" fmla="*/ 3405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3727 w 8663"/>
              <a:gd name="connsiteY243" fmla="*/ 164 h 4063"/>
              <a:gd name="connsiteX244" fmla="*/ 3727 w 8663"/>
              <a:gd name="connsiteY244" fmla="*/ 102 h 4063"/>
              <a:gd name="connsiteX245" fmla="*/ 3783 w 8663"/>
              <a:gd name="connsiteY245" fmla="*/ 102 h 4063"/>
              <a:gd name="connsiteX246" fmla="*/ 3783 w 8663"/>
              <a:gd name="connsiteY246" fmla="*/ 164 h 4063"/>
              <a:gd name="connsiteX247" fmla="*/ 3727 w 8663"/>
              <a:gd name="connsiteY247" fmla="*/ 164 h 4063"/>
              <a:gd name="connsiteX248" fmla="*/ 3727 w 8663"/>
              <a:gd name="connsiteY248" fmla="*/ 255 h 4063"/>
              <a:gd name="connsiteX249" fmla="*/ 3727 w 8663"/>
              <a:gd name="connsiteY249" fmla="*/ 184 h 4063"/>
              <a:gd name="connsiteX250" fmla="*/ 3783 w 8663"/>
              <a:gd name="connsiteY250" fmla="*/ 184 h 4063"/>
              <a:gd name="connsiteX251" fmla="*/ 3783 w 8663"/>
              <a:gd name="connsiteY251" fmla="*/ 255 h 4063"/>
              <a:gd name="connsiteX252" fmla="*/ 3727 w 8663"/>
              <a:gd name="connsiteY252" fmla="*/ 255 h 4063"/>
              <a:gd name="connsiteX253" fmla="*/ 3865 w 8663"/>
              <a:gd name="connsiteY253" fmla="*/ 596 h 4063"/>
              <a:gd name="connsiteX254" fmla="*/ 3865 w 8663"/>
              <a:gd name="connsiteY254" fmla="*/ 674 h 4063"/>
              <a:gd name="connsiteX255" fmla="*/ 3925 w 8663"/>
              <a:gd name="connsiteY255" fmla="*/ 674 h 4063"/>
              <a:gd name="connsiteX256" fmla="*/ 3925 w 8663"/>
              <a:gd name="connsiteY256" fmla="*/ 3390 h 4063"/>
              <a:gd name="connsiteX257" fmla="*/ 3865 w 8663"/>
              <a:gd name="connsiteY257" fmla="*/ 3390 h 4063"/>
              <a:gd name="connsiteX258" fmla="*/ 3865 w 8663"/>
              <a:gd name="connsiteY258" fmla="*/ 3468 h 4063"/>
              <a:gd name="connsiteX259" fmla="*/ 3813 w 8663"/>
              <a:gd name="connsiteY259" fmla="*/ 3468 h 4063"/>
              <a:gd name="connsiteX260" fmla="*/ 3813 w 8663"/>
              <a:gd name="connsiteY260" fmla="*/ 3619 h 4063"/>
              <a:gd name="connsiteX261" fmla="*/ 3941 w 8663"/>
              <a:gd name="connsiteY261" fmla="*/ 3619 h 4063"/>
              <a:gd name="connsiteX262" fmla="*/ 3941 w 8663"/>
              <a:gd name="connsiteY262" fmla="*/ 3787 h 4063"/>
              <a:gd name="connsiteX263" fmla="*/ 3884 w 8663"/>
              <a:gd name="connsiteY263" fmla="*/ 3787 h 4063"/>
              <a:gd name="connsiteX264" fmla="*/ 3884 w 8663"/>
              <a:gd name="connsiteY264" fmla="*/ 3705 h 4063"/>
              <a:gd name="connsiteX265" fmla="*/ 3783 w 8663"/>
              <a:gd name="connsiteY265" fmla="*/ 3705 h 4063"/>
              <a:gd name="connsiteX266" fmla="*/ 3783 w 8663"/>
              <a:gd name="connsiteY266" fmla="*/ 3787 h 4063"/>
              <a:gd name="connsiteX267" fmla="*/ 3705 w 8663"/>
              <a:gd name="connsiteY267" fmla="*/ 3787 h 4063"/>
              <a:gd name="connsiteX268" fmla="*/ 3705 w 8663"/>
              <a:gd name="connsiteY268" fmla="*/ 3880 h 4063"/>
              <a:gd name="connsiteX269" fmla="*/ 3613 w 8663"/>
              <a:gd name="connsiteY269" fmla="*/ 3880 h 4063"/>
              <a:gd name="connsiteX270" fmla="*/ 3613 w 8663"/>
              <a:gd name="connsiteY270" fmla="*/ 3981 h 4063"/>
              <a:gd name="connsiteX271" fmla="*/ 3705 w 8663"/>
              <a:gd name="connsiteY271" fmla="*/ 3981 h 4063"/>
              <a:gd name="connsiteX272" fmla="*/ 3705 w 8663"/>
              <a:gd name="connsiteY272" fmla="*/ 4040 h 4063"/>
              <a:gd name="connsiteX273" fmla="*/ 3537 w 8663"/>
              <a:gd name="connsiteY273" fmla="*/ 4040 h 4063"/>
              <a:gd name="connsiteX274" fmla="*/ 3537 w 8663"/>
              <a:gd name="connsiteY274" fmla="*/ 3912 h 4063"/>
              <a:gd name="connsiteX275" fmla="*/ 3384 w 8663"/>
              <a:gd name="connsiteY275" fmla="*/ 3912 h 4063"/>
              <a:gd name="connsiteX276" fmla="*/ 3384 w 8663"/>
              <a:gd name="connsiteY276" fmla="*/ 3964 h 4063"/>
              <a:gd name="connsiteX277" fmla="*/ 3308 w 8663"/>
              <a:gd name="connsiteY277" fmla="*/ 3964 h 4063"/>
              <a:gd name="connsiteX278" fmla="*/ 3308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3308 w 8663"/>
              <a:gd name="connsiteY325" fmla="*/ 39 h 4063"/>
              <a:gd name="connsiteX326" fmla="*/ 3308 w 8663"/>
              <a:gd name="connsiteY326" fmla="*/ 100 h 4063"/>
              <a:gd name="connsiteX327" fmla="*/ 3384 w 8663"/>
              <a:gd name="connsiteY327" fmla="*/ 100 h 4063"/>
              <a:gd name="connsiteX328" fmla="*/ 3384 w 8663"/>
              <a:gd name="connsiteY328" fmla="*/ 151 h 4063"/>
              <a:gd name="connsiteX329" fmla="*/ 3537 w 8663"/>
              <a:gd name="connsiteY329" fmla="*/ 151 h 4063"/>
              <a:gd name="connsiteX330" fmla="*/ 3537 w 8663"/>
              <a:gd name="connsiteY330" fmla="*/ 24 h 4063"/>
              <a:gd name="connsiteX331" fmla="*/ 3705 w 8663"/>
              <a:gd name="connsiteY331" fmla="*/ 24 h 4063"/>
              <a:gd name="connsiteX332" fmla="*/ 3705 w 8663"/>
              <a:gd name="connsiteY332" fmla="*/ 82 h 4063"/>
              <a:gd name="connsiteX333" fmla="*/ 3613 w 8663"/>
              <a:gd name="connsiteY333" fmla="*/ 82 h 4063"/>
              <a:gd name="connsiteX334" fmla="*/ 3613 w 8663"/>
              <a:gd name="connsiteY334" fmla="*/ 184 h 4063"/>
              <a:gd name="connsiteX335" fmla="*/ 3705 w 8663"/>
              <a:gd name="connsiteY335" fmla="*/ 184 h 4063"/>
              <a:gd name="connsiteX336" fmla="*/ 3705 w 8663"/>
              <a:gd name="connsiteY336" fmla="*/ 277 h 4063"/>
              <a:gd name="connsiteX337" fmla="*/ 3783 w 8663"/>
              <a:gd name="connsiteY337" fmla="*/ 277 h 4063"/>
              <a:gd name="connsiteX338" fmla="*/ 3783 w 8663"/>
              <a:gd name="connsiteY338" fmla="*/ 359 h 4063"/>
              <a:gd name="connsiteX339" fmla="*/ 3884 w 8663"/>
              <a:gd name="connsiteY339" fmla="*/ 359 h 4063"/>
              <a:gd name="connsiteX340" fmla="*/ 3884 w 8663"/>
              <a:gd name="connsiteY340" fmla="*/ 277 h 4063"/>
              <a:gd name="connsiteX341" fmla="*/ 3941 w 8663"/>
              <a:gd name="connsiteY341" fmla="*/ 277 h 4063"/>
              <a:gd name="connsiteX342" fmla="*/ 3941 w 8663"/>
              <a:gd name="connsiteY342" fmla="*/ 445 h 4063"/>
              <a:gd name="connsiteX343" fmla="*/ 3813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8646 w 8663"/>
              <a:gd name="connsiteY98" fmla="*/ 3550 h 4063"/>
              <a:gd name="connsiteX99" fmla="*/ 8646 w 8663"/>
              <a:gd name="connsiteY99" fmla="*/ 3468 h 4063"/>
              <a:gd name="connsiteX100" fmla="*/ 8584 w 8663"/>
              <a:gd name="connsiteY100" fmla="*/ 3468 h 4063"/>
              <a:gd name="connsiteX101" fmla="*/ 8584 w 8663"/>
              <a:gd name="connsiteY101" fmla="*/ 3411 h 4063"/>
              <a:gd name="connsiteX102" fmla="*/ 8644 w 8663"/>
              <a:gd name="connsiteY102" fmla="*/ 3411 h 4063"/>
              <a:gd name="connsiteX103" fmla="*/ 8644 w 8663"/>
              <a:gd name="connsiteY103" fmla="*/ 652 h 4063"/>
              <a:gd name="connsiteX104" fmla="*/ 8584 w 8663"/>
              <a:gd name="connsiteY104" fmla="*/ 652 h 4063"/>
              <a:gd name="connsiteX105" fmla="*/ 8584 w 8663"/>
              <a:gd name="connsiteY105" fmla="*/ 596 h 4063"/>
              <a:gd name="connsiteX106" fmla="*/ 8646 w 8663"/>
              <a:gd name="connsiteY106" fmla="*/ 596 h 4063"/>
              <a:gd name="connsiteX107" fmla="*/ 8646 w 8663"/>
              <a:gd name="connsiteY107" fmla="*/ 514 h 4063"/>
              <a:gd name="connsiteX108" fmla="*/ 8562 w 8663"/>
              <a:gd name="connsiteY108" fmla="*/ 514 h 4063"/>
              <a:gd name="connsiteX109" fmla="*/ 8562 w 8663"/>
              <a:gd name="connsiteY109" fmla="*/ 575 h 4063"/>
              <a:gd name="connsiteX110" fmla="*/ 8532 w 8663"/>
              <a:gd name="connsiteY110" fmla="*/ 575 h 4063"/>
              <a:gd name="connsiteX111" fmla="*/ 8532 w 8663"/>
              <a:gd name="connsiteY111" fmla="*/ 467 h 4063"/>
              <a:gd name="connsiteX112" fmla="*/ 8661 w 8663"/>
              <a:gd name="connsiteY112" fmla="*/ 467 h 4063"/>
              <a:gd name="connsiteX113" fmla="*/ 8661 w 8663"/>
              <a:gd name="connsiteY113" fmla="*/ 255 h 4063"/>
              <a:gd name="connsiteX114" fmla="*/ 8581 w 8663"/>
              <a:gd name="connsiteY114" fmla="*/ 255 h 4063"/>
              <a:gd name="connsiteX115" fmla="*/ 8581 w 8663"/>
              <a:gd name="connsiteY115" fmla="*/ 182 h 4063"/>
              <a:gd name="connsiteX116" fmla="*/ 8663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8102 w 8663"/>
              <a:gd name="connsiteY122" fmla="*/ 78 h 4063"/>
              <a:gd name="connsiteX123" fmla="*/ 8102 w 8663"/>
              <a:gd name="connsiteY123" fmla="*/ 37 h 4063"/>
              <a:gd name="connsiteX124" fmla="*/ 8143 w 8663"/>
              <a:gd name="connsiteY124" fmla="*/ 37 h 4063"/>
              <a:gd name="connsiteX125" fmla="*/ 8143 w 8663"/>
              <a:gd name="connsiteY125" fmla="*/ 78 h 4063"/>
              <a:gd name="connsiteX126" fmla="*/ 8102 w 8663"/>
              <a:gd name="connsiteY126" fmla="*/ 78 h 4063"/>
              <a:gd name="connsiteX127" fmla="*/ 8584 w 8663"/>
              <a:gd name="connsiteY127" fmla="*/ 3528 h 4063"/>
              <a:gd name="connsiteX128" fmla="*/ 8584 w 8663"/>
              <a:gd name="connsiteY128" fmla="*/ 3489 h 4063"/>
              <a:gd name="connsiteX129" fmla="*/ 8625 w 8663"/>
              <a:gd name="connsiteY129" fmla="*/ 3489 h 4063"/>
              <a:gd name="connsiteX130" fmla="*/ 8625 w 8663"/>
              <a:gd name="connsiteY130" fmla="*/ 3528 h 4063"/>
              <a:gd name="connsiteX131" fmla="*/ 8584 w 8663"/>
              <a:gd name="connsiteY131" fmla="*/ 3528 h 4063"/>
              <a:gd name="connsiteX132" fmla="*/ 8502 w 8663"/>
              <a:gd name="connsiteY132" fmla="*/ 4042 h 4063"/>
              <a:gd name="connsiteX133" fmla="*/ 8502 w 8663"/>
              <a:gd name="connsiteY133" fmla="*/ 3981 h 4063"/>
              <a:gd name="connsiteX134" fmla="*/ 8581 w 8663"/>
              <a:gd name="connsiteY134" fmla="*/ 3981 h 4063"/>
              <a:gd name="connsiteX135" fmla="*/ 8581 w 8663"/>
              <a:gd name="connsiteY135" fmla="*/ 3904 h 4063"/>
              <a:gd name="connsiteX136" fmla="*/ 8640 w 8663"/>
              <a:gd name="connsiteY136" fmla="*/ 3904 h 4063"/>
              <a:gd name="connsiteX137" fmla="*/ 8640 w 8663"/>
              <a:gd name="connsiteY137" fmla="*/ 4042 h 4063"/>
              <a:gd name="connsiteX138" fmla="*/ 8502 w 8663"/>
              <a:gd name="connsiteY138" fmla="*/ 4042 h 4063"/>
              <a:gd name="connsiteX139" fmla="*/ 8502 w 8663"/>
              <a:gd name="connsiteY139" fmla="*/ 3962 h 4063"/>
              <a:gd name="connsiteX140" fmla="*/ 8502 w 8663"/>
              <a:gd name="connsiteY140" fmla="*/ 3904 h 4063"/>
              <a:gd name="connsiteX141" fmla="*/ 8562 w 8663"/>
              <a:gd name="connsiteY141" fmla="*/ 3904 h 4063"/>
              <a:gd name="connsiteX142" fmla="*/ 8562 w 8663"/>
              <a:gd name="connsiteY142" fmla="*/ 3962 h 4063"/>
              <a:gd name="connsiteX143" fmla="*/ 8502 w 8663"/>
              <a:gd name="connsiteY143" fmla="*/ 3962 h 4063"/>
              <a:gd name="connsiteX144" fmla="*/ 8497 w 8663"/>
              <a:gd name="connsiteY144" fmla="*/ 3787 h 4063"/>
              <a:gd name="connsiteX145" fmla="*/ 8497 w 8663"/>
              <a:gd name="connsiteY145" fmla="*/ 3724 h 4063"/>
              <a:gd name="connsiteX146" fmla="*/ 8562 w 8663"/>
              <a:gd name="connsiteY146" fmla="*/ 3724 h 4063"/>
              <a:gd name="connsiteX147" fmla="*/ 8562 w 8663"/>
              <a:gd name="connsiteY147" fmla="*/ 3787 h 4063"/>
              <a:gd name="connsiteX148" fmla="*/ 8497 w 8663"/>
              <a:gd name="connsiteY148" fmla="*/ 3787 h 4063"/>
              <a:gd name="connsiteX149" fmla="*/ 8562 w 8663"/>
              <a:gd name="connsiteY149" fmla="*/ 3809 h 4063"/>
              <a:gd name="connsiteX150" fmla="*/ 8562 w 8663"/>
              <a:gd name="connsiteY150" fmla="*/ 3880 h 4063"/>
              <a:gd name="connsiteX151" fmla="*/ 8497 w 8663"/>
              <a:gd name="connsiteY151" fmla="*/ 3880 h 4063"/>
              <a:gd name="connsiteX152" fmla="*/ 8497 w 8663"/>
              <a:gd name="connsiteY152" fmla="*/ 3809 h 4063"/>
              <a:gd name="connsiteX153" fmla="*/ 8562 w 8663"/>
              <a:gd name="connsiteY153" fmla="*/ 3809 h 4063"/>
              <a:gd name="connsiteX154" fmla="*/ 8480 w 8663"/>
              <a:gd name="connsiteY154" fmla="*/ 3899 h 4063"/>
              <a:gd name="connsiteX155" fmla="*/ 8480 w 8663"/>
              <a:gd name="connsiteY155" fmla="*/ 3962 h 4063"/>
              <a:gd name="connsiteX156" fmla="*/ 8424 w 8663"/>
              <a:gd name="connsiteY156" fmla="*/ 3962 h 4063"/>
              <a:gd name="connsiteX157" fmla="*/ 8424 w 8663"/>
              <a:gd name="connsiteY157" fmla="*/ 3899 h 4063"/>
              <a:gd name="connsiteX158" fmla="*/ 8480 w 8663"/>
              <a:gd name="connsiteY158" fmla="*/ 3899 h 4063"/>
              <a:gd name="connsiteX159" fmla="*/ 8480 w 8663"/>
              <a:gd name="connsiteY159" fmla="*/ 3809 h 4063"/>
              <a:gd name="connsiteX160" fmla="*/ 3783 w 8663"/>
              <a:gd name="connsiteY160" fmla="*/ 3880 h 4063"/>
              <a:gd name="connsiteX161" fmla="*/ 3727 w 8663"/>
              <a:gd name="connsiteY161" fmla="*/ 3880 h 4063"/>
              <a:gd name="connsiteX162" fmla="*/ 3727 w 8663"/>
              <a:gd name="connsiteY162" fmla="*/ 3809 h 4063"/>
              <a:gd name="connsiteX163" fmla="*/ 3783 w 8663"/>
              <a:gd name="connsiteY163" fmla="*/ 3809 h 4063"/>
              <a:gd name="connsiteX164" fmla="*/ 3405 w 8663"/>
              <a:gd name="connsiteY164" fmla="*/ 4027 h 4063"/>
              <a:gd name="connsiteX165" fmla="*/ 3405 w 8663"/>
              <a:gd name="connsiteY165" fmla="*/ 3986 h 4063"/>
              <a:gd name="connsiteX166" fmla="*/ 3446 w 8663"/>
              <a:gd name="connsiteY166" fmla="*/ 3986 h 4063"/>
              <a:gd name="connsiteX167" fmla="*/ 3446 w 8663"/>
              <a:gd name="connsiteY167" fmla="*/ 4027 h 4063"/>
              <a:gd name="connsiteX168" fmla="*/ 3405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3727 w 8663"/>
              <a:gd name="connsiteY243" fmla="*/ 164 h 4063"/>
              <a:gd name="connsiteX244" fmla="*/ 3727 w 8663"/>
              <a:gd name="connsiteY244" fmla="*/ 102 h 4063"/>
              <a:gd name="connsiteX245" fmla="*/ 3783 w 8663"/>
              <a:gd name="connsiteY245" fmla="*/ 102 h 4063"/>
              <a:gd name="connsiteX246" fmla="*/ 3783 w 8663"/>
              <a:gd name="connsiteY246" fmla="*/ 164 h 4063"/>
              <a:gd name="connsiteX247" fmla="*/ 3727 w 8663"/>
              <a:gd name="connsiteY247" fmla="*/ 164 h 4063"/>
              <a:gd name="connsiteX248" fmla="*/ 3727 w 8663"/>
              <a:gd name="connsiteY248" fmla="*/ 255 h 4063"/>
              <a:gd name="connsiteX249" fmla="*/ 3727 w 8663"/>
              <a:gd name="connsiteY249" fmla="*/ 184 h 4063"/>
              <a:gd name="connsiteX250" fmla="*/ 3783 w 8663"/>
              <a:gd name="connsiteY250" fmla="*/ 184 h 4063"/>
              <a:gd name="connsiteX251" fmla="*/ 3783 w 8663"/>
              <a:gd name="connsiteY251" fmla="*/ 255 h 4063"/>
              <a:gd name="connsiteX252" fmla="*/ 3727 w 8663"/>
              <a:gd name="connsiteY252" fmla="*/ 255 h 4063"/>
              <a:gd name="connsiteX253" fmla="*/ 3865 w 8663"/>
              <a:gd name="connsiteY253" fmla="*/ 596 h 4063"/>
              <a:gd name="connsiteX254" fmla="*/ 3865 w 8663"/>
              <a:gd name="connsiteY254" fmla="*/ 674 h 4063"/>
              <a:gd name="connsiteX255" fmla="*/ 3925 w 8663"/>
              <a:gd name="connsiteY255" fmla="*/ 674 h 4063"/>
              <a:gd name="connsiteX256" fmla="*/ 3925 w 8663"/>
              <a:gd name="connsiteY256" fmla="*/ 3390 h 4063"/>
              <a:gd name="connsiteX257" fmla="*/ 3865 w 8663"/>
              <a:gd name="connsiteY257" fmla="*/ 3390 h 4063"/>
              <a:gd name="connsiteX258" fmla="*/ 3865 w 8663"/>
              <a:gd name="connsiteY258" fmla="*/ 3468 h 4063"/>
              <a:gd name="connsiteX259" fmla="*/ 3813 w 8663"/>
              <a:gd name="connsiteY259" fmla="*/ 3468 h 4063"/>
              <a:gd name="connsiteX260" fmla="*/ 3813 w 8663"/>
              <a:gd name="connsiteY260" fmla="*/ 3619 h 4063"/>
              <a:gd name="connsiteX261" fmla="*/ 3941 w 8663"/>
              <a:gd name="connsiteY261" fmla="*/ 3619 h 4063"/>
              <a:gd name="connsiteX262" fmla="*/ 3941 w 8663"/>
              <a:gd name="connsiteY262" fmla="*/ 3787 h 4063"/>
              <a:gd name="connsiteX263" fmla="*/ 3884 w 8663"/>
              <a:gd name="connsiteY263" fmla="*/ 3787 h 4063"/>
              <a:gd name="connsiteX264" fmla="*/ 3884 w 8663"/>
              <a:gd name="connsiteY264" fmla="*/ 3705 h 4063"/>
              <a:gd name="connsiteX265" fmla="*/ 3783 w 8663"/>
              <a:gd name="connsiteY265" fmla="*/ 3705 h 4063"/>
              <a:gd name="connsiteX266" fmla="*/ 3783 w 8663"/>
              <a:gd name="connsiteY266" fmla="*/ 3787 h 4063"/>
              <a:gd name="connsiteX267" fmla="*/ 3705 w 8663"/>
              <a:gd name="connsiteY267" fmla="*/ 3787 h 4063"/>
              <a:gd name="connsiteX268" fmla="*/ 3705 w 8663"/>
              <a:gd name="connsiteY268" fmla="*/ 3880 h 4063"/>
              <a:gd name="connsiteX269" fmla="*/ 3613 w 8663"/>
              <a:gd name="connsiteY269" fmla="*/ 3880 h 4063"/>
              <a:gd name="connsiteX270" fmla="*/ 3613 w 8663"/>
              <a:gd name="connsiteY270" fmla="*/ 3981 h 4063"/>
              <a:gd name="connsiteX271" fmla="*/ 3705 w 8663"/>
              <a:gd name="connsiteY271" fmla="*/ 3981 h 4063"/>
              <a:gd name="connsiteX272" fmla="*/ 3705 w 8663"/>
              <a:gd name="connsiteY272" fmla="*/ 4040 h 4063"/>
              <a:gd name="connsiteX273" fmla="*/ 3537 w 8663"/>
              <a:gd name="connsiteY273" fmla="*/ 4040 h 4063"/>
              <a:gd name="connsiteX274" fmla="*/ 3537 w 8663"/>
              <a:gd name="connsiteY274" fmla="*/ 3912 h 4063"/>
              <a:gd name="connsiteX275" fmla="*/ 3384 w 8663"/>
              <a:gd name="connsiteY275" fmla="*/ 3912 h 4063"/>
              <a:gd name="connsiteX276" fmla="*/ 3384 w 8663"/>
              <a:gd name="connsiteY276" fmla="*/ 3964 h 4063"/>
              <a:gd name="connsiteX277" fmla="*/ 3308 w 8663"/>
              <a:gd name="connsiteY277" fmla="*/ 3964 h 4063"/>
              <a:gd name="connsiteX278" fmla="*/ 3308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3308 w 8663"/>
              <a:gd name="connsiteY325" fmla="*/ 39 h 4063"/>
              <a:gd name="connsiteX326" fmla="*/ 3308 w 8663"/>
              <a:gd name="connsiteY326" fmla="*/ 100 h 4063"/>
              <a:gd name="connsiteX327" fmla="*/ 3384 w 8663"/>
              <a:gd name="connsiteY327" fmla="*/ 100 h 4063"/>
              <a:gd name="connsiteX328" fmla="*/ 3384 w 8663"/>
              <a:gd name="connsiteY328" fmla="*/ 151 h 4063"/>
              <a:gd name="connsiteX329" fmla="*/ 3537 w 8663"/>
              <a:gd name="connsiteY329" fmla="*/ 151 h 4063"/>
              <a:gd name="connsiteX330" fmla="*/ 3537 w 8663"/>
              <a:gd name="connsiteY330" fmla="*/ 24 h 4063"/>
              <a:gd name="connsiteX331" fmla="*/ 3705 w 8663"/>
              <a:gd name="connsiteY331" fmla="*/ 24 h 4063"/>
              <a:gd name="connsiteX332" fmla="*/ 3705 w 8663"/>
              <a:gd name="connsiteY332" fmla="*/ 82 h 4063"/>
              <a:gd name="connsiteX333" fmla="*/ 3613 w 8663"/>
              <a:gd name="connsiteY333" fmla="*/ 82 h 4063"/>
              <a:gd name="connsiteX334" fmla="*/ 3613 w 8663"/>
              <a:gd name="connsiteY334" fmla="*/ 184 h 4063"/>
              <a:gd name="connsiteX335" fmla="*/ 3705 w 8663"/>
              <a:gd name="connsiteY335" fmla="*/ 184 h 4063"/>
              <a:gd name="connsiteX336" fmla="*/ 3705 w 8663"/>
              <a:gd name="connsiteY336" fmla="*/ 277 h 4063"/>
              <a:gd name="connsiteX337" fmla="*/ 3783 w 8663"/>
              <a:gd name="connsiteY337" fmla="*/ 277 h 4063"/>
              <a:gd name="connsiteX338" fmla="*/ 3783 w 8663"/>
              <a:gd name="connsiteY338" fmla="*/ 359 h 4063"/>
              <a:gd name="connsiteX339" fmla="*/ 3884 w 8663"/>
              <a:gd name="connsiteY339" fmla="*/ 359 h 4063"/>
              <a:gd name="connsiteX340" fmla="*/ 3884 w 8663"/>
              <a:gd name="connsiteY340" fmla="*/ 277 h 4063"/>
              <a:gd name="connsiteX341" fmla="*/ 3941 w 8663"/>
              <a:gd name="connsiteY341" fmla="*/ 277 h 4063"/>
              <a:gd name="connsiteX342" fmla="*/ 3941 w 8663"/>
              <a:gd name="connsiteY342" fmla="*/ 445 h 4063"/>
              <a:gd name="connsiteX343" fmla="*/ 3813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8646 w 8663"/>
              <a:gd name="connsiteY98" fmla="*/ 3550 h 4063"/>
              <a:gd name="connsiteX99" fmla="*/ 8646 w 8663"/>
              <a:gd name="connsiteY99" fmla="*/ 3468 h 4063"/>
              <a:gd name="connsiteX100" fmla="*/ 8584 w 8663"/>
              <a:gd name="connsiteY100" fmla="*/ 3468 h 4063"/>
              <a:gd name="connsiteX101" fmla="*/ 8584 w 8663"/>
              <a:gd name="connsiteY101" fmla="*/ 3411 h 4063"/>
              <a:gd name="connsiteX102" fmla="*/ 8644 w 8663"/>
              <a:gd name="connsiteY102" fmla="*/ 3411 h 4063"/>
              <a:gd name="connsiteX103" fmla="*/ 8644 w 8663"/>
              <a:gd name="connsiteY103" fmla="*/ 652 h 4063"/>
              <a:gd name="connsiteX104" fmla="*/ 8584 w 8663"/>
              <a:gd name="connsiteY104" fmla="*/ 652 h 4063"/>
              <a:gd name="connsiteX105" fmla="*/ 8584 w 8663"/>
              <a:gd name="connsiteY105" fmla="*/ 596 h 4063"/>
              <a:gd name="connsiteX106" fmla="*/ 8646 w 8663"/>
              <a:gd name="connsiteY106" fmla="*/ 596 h 4063"/>
              <a:gd name="connsiteX107" fmla="*/ 8646 w 8663"/>
              <a:gd name="connsiteY107" fmla="*/ 514 h 4063"/>
              <a:gd name="connsiteX108" fmla="*/ 8562 w 8663"/>
              <a:gd name="connsiteY108" fmla="*/ 514 h 4063"/>
              <a:gd name="connsiteX109" fmla="*/ 8562 w 8663"/>
              <a:gd name="connsiteY109" fmla="*/ 575 h 4063"/>
              <a:gd name="connsiteX110" fmla="*/ 8532 w 8663"/>
              <a:gd name="connsiteY110" fmla="*/ 575 h 4063"/>
              <a:gd name="connsiteX111" fmla="*/ 8532 w 8663"/>
              <a:gd name="connsiteY111" fmla="*/ 467 h 4063"/>
              <a:gd name="connsiteX112" fmla="*/ 8661 w 8663"/>
              <a:gd name="connsiteY112" fmla="*/ 467 h 4063"/>
              <a:gd name="connsiteX113" fmla="*/ 8661 w 8663"/>
              <a:gd name="connsiteY113" fmla="*/ 255 h 4063"/>
              <a:gd name="connsiteX114" fmla="*/ 8581 w 8663"/>
              <a:gd name="connsiteY114" fmla="*/ 255 h 4063"/>
              <a:gd name="connsiteX115" fmla="*/ 8581 w 8663"/>
              <a:gd name="connsiteY115" fmla="*/ 182 h 4063"/>
              <a:gd name="connsiteX116" fmla="*/ 8663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8102 w 8663"/>
              <a:gd name="connsiteY122" fmla="*/ 78 h 4063"/>
              <a:gd name="connsiteX123" fmla="*/ 8102 w 8663"/>
              <a:gd name="connsiteY123" fmla="*/ 37 h 4063"/>
              <a:gd name="connsiteX124" fmla="*/ 8143 w 8663"/>
              <a:gd name="connsiteY124" fmla="*/ 37 h 4063"/>
              <a:gd name="connsiteX125" fmla="*/ 8143 w 8663"/>
              <a:gd name="connsiteY125" fmla="*/ 78 h 4063"/>
              <a:gd name="connsiteX126" fmla="*/ 8102 w 8663"/>
              <a:gd name="connsiteY126" fmla="*/ 78 h 4063"/>
              <a:gd name="connsiteX127" fmla="*/ 8584 w 8663"/>
              <a:gd name="connsiteY127" fmla="*/ 3528 h 4063"/>
              <a:gd name="connsiteX128" fmla="*/ 8584 w 8663"/>
              <a:gd name="connsiteY128" fmla="*/ 3489 h 4063"/>
              <a:gd name="connsiteX129" fmla="*/ 8625 w 8663"/>
              <a:gd name="connsiteY129" fmla="*/ 3489 h 4063"/>
              <a:gd name="connsiteX130" fmla="*/ 8625 w 8663"/>
              <a:gd name="connsiteY130" fmla="*/ 3528 h 4063"/>
              <a:gd name="connsiteX131" fmla="*/ 8584 w 8663"/>
              <a:gd name="connsiteY131" fmla="*/ 3528 h 4063"/>
              <a:gd name="connsiteX132" fmla="*/ 8502 w 8663"/>
              <a:gd name="connsiteY132" fmla="*/ 4042 h 4063"/>
              <a:gd name="connsiteX133" fmla="*/ 8502 w 8663"/>
              <a:gd name="connsiteY133" fmla="*/ 3981 h 4063"/>
              <a:gd name="connsiteX134" fmla="*/ 8581 w 8663"/>
              <a:gd name="connsiteY134" fmla="*/ 3981 h 4063"/>
              <a:gd name="connsiteX135" fmla="*/ 8581 w 8663"/>
              <a:gd name="connsiteY135" fmla="*/ 3904 h 4063"/>
              <a:gd name="connsiteX136" fmla="*/ 8640 w 8663"/>
              <a:gd name="connsiteY136" fmla="*/ 3904 h 4063"/>
              <a:gd name="connsiteX137" fmla="*/ 8640 w 8663"/>
              <a:gd name="connsiteY137" fmla="*/ 4042 h 4063"/>
              <a:gd name="connsiteX138" fmla="*/ 8502 w 8663"/>
              <a:gd name="connsiteY138" fmla="*/ 4042 h 4063"/>
              <a:gd name="connsiteX139" fmla="*/ 8502 w 8663"/>
              <a:gd name="connsiteY139" fmla="*/ 3962 h 4063"/>
              <a:gd name="connsiteX140" fmla="*/ 8502 w 8663"/>
              <a:gd name="connsiteY140" fmla="*/ 3904 h 4063"/>
              <a:gd name="connsiteX141" fmla="*/ 8562 w 8663"/>
              <a:gd name="connsiteY141" fmla="*/ 3904 h 4063"/>
              <a:gd name="connsiteX142" fmla="*/ 8562 w 8663"/>
              <a:gd name="connsiteY142" fmla="*/ 3962 h 4063"/>
              <a:gd name="connsiteX143" fmla="*/ 8502 w 8663"/>
              <a:gd name="connsiteY143" fmla="*/ 3962 h 4063"/>
              <a:gd name="connsiteX144" fmla="*/ 8497 w 8663"/>
              <a:gd name="connsiteY144" fmla="*/ 3787 h 4063"/>
              <a:gd name="connsiteX145" fmla="*/ 8497 w 8663"/>
              <a:gd name="connsiteY145" fmla="*/ 3724 h 4063"/>
              <a:gd name="connsiteX146" fmla="*/ 8562 w 8663"/>
              <a:gd name="connsiteY146" fmla="*/ 3724 h 4063"/>
              <a:gd name="connsiteX147" fmla="*/ 8562 w 8663"/>
              <a:gd name="connsiteY147" fmla="*/ 3787 h 4063"/>
              <a:gd name="connsiteX148" fmla="*/ 8497 w 8663"/>
              <a:gd name="connsiteY148" fmla="*/ 3787 h 4063"/>
              <a:gd name="connsiteX149" fmla="*/ 8562 w 8663"/>
              <a:gd name="connsiteY149" fmla="*/ 3809 h 4063"/>
              <a:gd name="connsiteX150" fmla="*/ 8562 w 8663"/>
              <a:gd name="connsiteY150" fmla="*/ 3880 h 4063"/>
              <a:gd name="connsiteX151" fmla="*/ 8497 w 8663"/>
              <a:gd name="connsiteY151" fmla="*/ 3880 h 4063"/>
              <a:gd name="connsiteX152" fmla="*/ 8497 w 8663"/>
              <a:gd name="connsiteY152" fmla="*/ 3809 h 4063"/>
              <a:gd name="connsiteX153" fmla="*/ 8562 w 8663"/>
              <a:gd name="connsiteY153" fmla="*/ 3809 h 4063"/>
              <a:gd name="connsiteX154" fmla="*/ 8480 w 8663"/>
              <a:gd name="connsiteY154" fmla="*/ 3899 h 4063"/>
              <a:gd name="connsiteX155" fmla="*/ 8480 w 8663"/>
              <a:gd name="connsiteY155" fmla="*/ 3962 h 4063"/>
              <a:gd name="connsiteX156" fmla="*/ 8424 w 8663"/>
              <a:gd name="connsiteY156" fmla="*/ 3962 h 4063"/>
              <a:gd name="connsiteX157" fmla="*/ 8424 w 8663"/>
              <a:gd name="connsiteY157" fmla="*/ 3899 h 4063"/>
              <a:gd name="connsiteX158" fmla="*/ 8480 w 8663"/>
              <a:gd name="connsiteY158" fmla="*/ 3899 h 4063"/>
              <a:gd name="connsiteX159" fmla="*/ 8480 w 8663"/>
              <a:gd name="connsiteY159" fmla="*/ 3809 h 4063"/>
              <a:gd name="connsiteX160" fmla="*/ 8480 w 8663"/>
              <a:gd name="connsiteY160" fmla="*/ 3880 h 4063"/>
              <a:gd name="connsiteX161" fmla="*/ 3727 w 8663"/>
              <a:gd name="connsiteY161" fmla="*/ 3880 h 4063"/>
              <a:gd name="connsiteX162" fmla="*/ 3727 w 8663"/>
              <a:gd name="connsiteY162" fmla="*/ 3809 h 4063"/>
              <a:gd name="connsiteX163" fmla="*/ 3783 w 8663"/>
              <a:gd name="connsiteY163" fmla="*/ 3809 h 4063"/>
              <a:gd name="connsiteX164" fmla="*/ 3405 w 8663"/>
              <a:gd name="connsiteY164" fmla="*/ 4027 h 4063"/>
              <a:gd name="connsiteX165" fmla="*/ 3405 w 8663"/>
              <a:gd name="connsiteY165" fmla="*/ 3986 h 4063"/>
              <a:gd name="connsiteX166" fmla="*/ 3446 w 8663"/>
              <a:gd name="connsiteY166" fmla="*/ 3986 h 4063"/>
              <a:gd name="connsiteX167" fmla="*/ 3446 w 8663"/>
              <a:gd name="connsiteY167" fmla="*/ 4027 h 4063"/>
              <a:gd name="connsiteX168" fmla="*/ 3405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3727 w 8663"/>
              <a:gd name="connsiteY243" fmla="*/ 164 h 4063"/>
              <a:gd name="connsiteX244" fmla="*/ 3727 w 8663"/>
              <a:gd name="connsiteY244" fmla="*/ 102 h 4063"/>
              <a:gd name="connsiteX245" fmla="*/ 3783 w 8663"/>
              <a:gd name="connsiteY245" fmla="*/ 102 h 4063"/>
              <a:gd name="connsiteX246" fmla="*/ 3783 w 8663"/>
              <a:gd name="connsiteY246" fmla="*/ 164 h 4063"/>
              <a:gd name="connsiteX247" fmla="*/ 3727 w 8663"/>
              <a:gd name="connsiteY247" fmla="*/ 164 h 4063"/>
              <a:gd name="connsiteX248" fmla="*/ 3727 w 8663"/>
              <a:gd name="connsiteY248" fmla="*/ 255 h 4063"/>
              <a:gd name="connsiteX249" fmla="*/ 3727 w 8663"/>
              <a:gd name="connsiteY249" fmla="*/ 184 h 4063"/>
              <a:gd name="connsiteX250" fmla="*/ 3783 w 8663"/>
              <a:gd name="connsiteY250" fmla="*/ 184 h 4063"/>
              <a:gd name="connsiteX251" fmla="*/ 3783 w 8663"/>
              <a:gd name="connsiteY251" fmla="*/ 255 h 4063"/>
              <a:gd name="connsiteX252" fmla="*/ 3727 w 8663"/>
              <a:gd name="connsiteY252" fmla="*/ 255 h 4063"/>
              <a:gd name="connsiteX253" fmla="*/ 3865 w 8663"/>
              <a:gd name="connsiteY253" fmla="*/ 596 h 4063"/>
              <a:gd name="connsiteX254" fmla="*/ 3865 w 8663"/>
              <a:gd name="connsiteY254" fmla="*/ 674 h 4063"/>
              <a:gd name="connsiteX255" fmla="*/ 3925 w 8663"/>
              <a:gd name="connsiteY255" fmla="*/ 674 h 4063"/>
              <a:gd name="connsiteX256" fmla="*/ 3925 w 8663"/>
              <a:gd name="connsiteY256" fmla="*/ 3390 h 4063"/>
              <a:gd name="connsiteX257" fmla="*/ 3865 w 8663"/>
              <a:gd name="connsiteY257" fmla="*/ 3390 h 4063"/>
              <a:gd name="connsiteX258" fmla="*/ 3865 w 8663"/>
              <a:gd name="connsiteY258" fmla="*/ 3468 h 4063"/>
              <a:gd name="connsiteX259" fmla="*/ 3813 w 8663"/>
              <a:gd name="connsiteY259" fmla="*/ 3468 h 4063"/>
              <a:gd name="connsiteX260" fmla="*/ 3813 w 8663"/>
              <a:gd name="connsiteY260" fmla="*/ 3619 h 4063"/>
              <a:gd name="connsiteX261" fmla="*/ 3941 w 8663"/>
              <a:gd name="connsiteY261" fmla="*/ 3619 h 4063"/>
              <a:gd name="connsiteX262" fmla="*/ 3941 w 8663"/>
              <a:gd name="connsiteY262" fmla="*/ 3787 h 4063"/>
              <a:gd name="connsiteX263" fmla="*/ 3884 w 8663"/>
              <a:gd name="connsiteY263" fmla="*/ 3787 h 4063"/>
              <a:gd name="connsiteX264" fmla="*/ 3884 w 8663"/>
              <a:gd name="connsiteY264" fmla="*/ 3705 h 4063"/>
              <a:gd name="connsiteX265" fmla="*/ 3783 w 8663"/>
              <a:gd name="connsiteY265" fmla="*/ 3705 h 4063"/>
              <a:gd name="connsiteX266" fmla="*/ 3783 w 8663"/>
              <a:gd name="connsiteY266" fmla="*/ 3787 h 4063"/>
              <a:gd name="connsiteX267" fmla="*/ 3705 w 8663"/>
              <a:gd name="connsiteY267" fmla="*/ 3787 h 4063"/>
              <a:gd name="connsiteX268" fmla="*/ 3705 w 8663"/>
              <a:gd name="connsiteY268" fmla="*/ 3880 h 4063"/>
              <a:gd name="connsiteX269" fmla="*/ 3613 w 8663"/>
              <a:gd name="connsiteY269" fmla="*/ 3880 h 4063"/>
              <a:gd name="connsiteX270" fmla="*/ 3613 w 8663"/>
              <a:gd name="connsiteY270" fmla="*/ 3981 h 4063"/>
              <a:gd name="connsiteX271" fmla="*/ 3705 w 8663"/>
              <a:gd name="connsiteY271" fmla="*/ 3981 h 4063"/>
              <a:gd name="connsiteX272" fmla="*/ 3705 w 8663"/>
              <a:gd name="connsiteY272" fmla="*/ 4040 h 4063"/>
              <a:gd name="connsiteX273" fmla="*/ 3537 w 8663"/>
              <a:gd name="connsiteY273" fmla="*/ 4040 h 4063"/>
              <a:gd name="connsiteX274" fmla="*/ 3537 w 8663"/>
              <a:gd name="connsiteY274" fmla="*/ 3912 h 4063"/>
              <a:gd name="connsiteX275" fmla="*/ 3384 w 8663"/>
              <a:gd name="connsiteY275" fmla="*/ 3912 h 4063"/>
              <a:gd name="connsiteX276" fmla="*/ 3384 w 8663"/>
              <a:gd name="connsiteY276" fmla="*/ 3964 h 4063"/>
              <a:gd name="connsiteX277" fmla="*/ 3308 w 8663"/>
              <a:gd name="connsiteY277" fmla="*/ 3964 h 4063"/>
              <a:gd name="connsiteX278" fmla="*/ 3308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3308 w 8663"/>
              <a:gd name="connsiteY325" fmla="*/ 39 h 4063"/>
              <a:gd name="connsiteX326" fmla="*/ 3308 w 8663"/>
              <a:gd name="connsiteY326" fmla="*/ 100 h 4063"/>
              <a:gd name="connsiteX327" fmla="*/ 3384 w 8663"/>
              <a:gd name="connsiteY327" fmla="*/ 100 h 4063"/>
              <a:gd name="connsiteX328" fmla="*/ 3384 w 8663"/>
              <a:gd name="connsiteY328" fmla="*/ 151 h 4063"/>
              <a:gd name="connsiteX329" fmla="*/ 3537 w 8663"/>
              <a:gd name="connsiteY329" fmla="*/ 151 h 4063"/>
              <a:gd name="connsiteX330" fmla="*/ 3537 w 8663"/>
              <a:gd name="connsiteY330" fmla="*/ 24 h 4063"/>
              <a:gd name="connsiteX331" fmla="*/ 3705 w 8663"/>
              <a:gd name="connsiteY331" fmla="*/ 24 h 4063"/>
              <a:gd name="connsiteX332" fmla="*/ 3705 w 8663"/>
              <a:gd name="connsiteY332" fmla="*/ 82 h 4063"/>
              <a:gd name="connsiteX333" fmla="*/ 3613 w 8663"/>
              <a:gd name="connsiteY333" fmla="*/ 82 h 4063"/>
              <a:gd name="connsiteX334" fmla="*/ 3613 w 8663"/>
              <a:gd name="connsiteY334" fmla="*/ 184 h 4063"/>
              <a:gd name="connsiteX335" fmla="*/ 3705 w 8663"/>
              <a:gd name="connsiteY335" fmla="*/ 184 h 4063"/>
              <a:gd name="connsiteX336" fmla="*/ 3705 w 8663"/>
              <a:gd name="connsiteY336" fmla="*/ 277 h 4063"/>
              <a:gd name="connsiteX337" fmla="*/ 3783 w 8663"/>
              <a:gd name="connsiteY337" fmla="*/ 277 h 4063"/>
              <a:gd name="connsiteX338" fmla="*/ 3783 w 8663"/>
              <a:gd name="connsiteY338" fmla="*/ 359 h 4063"/>
              <a:gd name="connsiteX339" fmla="*/ 3884 w 8663"/>
              <a:gd name="connsiteY339" fmla="*/ 359 h 4063"/>
              <a:gd name="connsiteX340" fmla="*/ 3884 w 8663"/>
              <a:gd name="connsiteY340" fmla="*/ 277 h 4063"/>
              <a:gd name="connsiteX341" fmla="*/ 3941 w 8663"/>
              <a:gd name="connsiteY341" fmla="*/ 277 h 4063"/>
              <a:gd name="connsiteX342" fmla="*/ 3941 w 8663"/>
              <a:gd name="connsiteY342" fmla="*/ 445 h 4063"/>
              <a:gd name="connsiteX343" fmla="*/ 3813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8646 w 8663"/>
              <a:gd name="connsiteY98" fmla="*/ 3550 h 4063"/>
              <a:gd name="connsiteX99" fmla="*/ 8646 w 8663"/>
              <a:gd name="connsiteY99" fmla="*/ 3468 h 4063"/>
              <a:gd name="connsiteX100" fmla="*/ 8584 w 8663"/>
              <a:gd name="connsiteY100" fmla="*/ 3468 h 4063"/>
              <a:gd name="connsiteX101" fmla="*/ 8584 w 8663"/>
              <a:gd name="connsiteY101" fmla="*/ 3411 h 4063"/>
              <a:gd name="connsiteX102" fmla="*/ 8644 w 8663"/>
              <a:gd name="connsiteY102" fmla="*/ 3411 h 4063"/>
              <a:gd name="connsiteX103" fmla="*/ 8644 w 8663"/>
              <a:gd name="connsiteY103" fmla="*/ 652 h 4063"/>
              <a:gd name="connsiteX104" fmla="*/ 8584 w 8663"/>
              <a:gd name="connsiteY104" fmla="*/ 652 h 4063"/>
              <a:gd name="connsiteX105" fmla="*/ 8584 w 8663"/>
              <a:gd name="connsiteY105" fmla="*/ 596 h 4063"/>
              <a:gd name="connsiteX106" fmla="*/ 8646 w 8663"/>
              <a:gd name="connsiteY106" fmla="*/ 596 h 4063"/>
              <a:gd name="connsiteX107" fmla="*/ 8646 w 8663"/>
              <a:gd name="connsiteY107" fmla="*/ 514 h 4063"/>
              <a:gd name="connsiteX108" fmla="*/ 8562 w 8663"/>
              <a:gd name="connsiteY108" fmla="*/ 514 h 4063"/>
              <a:gd name="connsiteX109" fmla="*/ 8562 w 8663"/>
              <a:gd name="connsiteY109" fmla="*/ 575 h 4063"/>
              <a:gd name="connsiteX110" fmla="*/ 8532 w 8663"/>
              <a:gd name="connsiteY110" fmla="*/ 575 h 4063"/>
              <a:gd name="connsiteX111" fmla="*/ 8532 w 8663"/>
              <a:gd name="connsiteY111" fmla="*/ 467 h 4063"/>
              <a:gd name="connsiteX112" fmla="*/ 8661 w 8663"/>
              <a:gd name="connsiteY112" fmla="*/ 467 h 4063"/>
              <a:gd name="connsiteX113" fmla="*/ 8661 w 8663"/>
              <a:gd name="connsiteY113" fmla="*/ 255 h 4063"/>
              <a:gd name="connsiteX114" fmla="*/ 8581 w 8663"/>
              <a:gd name="connsiteY114" fmla="*/ 255 h 4063"/>
              <a:gd name="connsiteX115" fmla="*/ 8581 w 8663"/>
              <a:gd name="connsiteY115" fmla="*/ 182 h 4063"/>
              <a:gd name="connsiteX116" fmla="*/ 8663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8102 w 8663"/>
              <a:gd name="connsiteY122" fmla="*/ 78 h 4063"/>
              <a:gd name="connsiteX123" fmla="*/ 8102 w 8663"/>
              <a:gd name="connsiteY123" fmla="*/ 37 h 4063"/>
              <a:gd name="connsiteX124" fmla="*/ 8143 w 8663"/>
              <a:gd name="connsiteY124" fmla="*/ 37 h 4063"/>
              <a:gd name="connsiteX125" fmla="*/ 8143 w 8663"/>
              <a:gd name="connsiteY125" fmla="*/ 78 h 4063"/>
              <a:gd name="connsiteX126" fmla="*/ 8102 w 8663"/>
              <a:gd name="connsiteY126" fmla="*/ 78 h 4063"/>
              <a:gd name="connsiteX127" fmla="*/ 8584 w 8663"/>
              <a:gd name="connsiteY127" fmla="*/ 3528 h 4063"/>
              <a:gd name="connsiteX128" fmla="*/ 8584 w 8663"/>
              <a:gd name="connsiteY128" fmla="*/ 3489 h 4063"/>
              <a:gd name="connsiteX129" fmla="*/ 8625 w 8663"/>
              <a:gd name="connsiteY129" fmla="*/ 3489 h 4063"/>
              <a:gd name="connsiteX130" fmla="*/ 8625 w 8663"/>
              <a:gd name="connsiteY130" fmla="*/ 3528 h 4063"/>
              <a:gd name="connsiteX131" fmla="*/ 8584 w 8663"/>
              <a:gd name="connsiteY131" fmla="*/ 3528 h 4063"/>
              <a:gd name="connsiteX132" fmla="*/ 8502 w 8663"/>
              <a:gd name="connsiteY132" fmla="*/ 4042 h 4063"/>
              <a:gd name="connsiteX133" fmla="*/ 8502 w 8663"/>
              <a:gd name="connsiteY133" fmla="*/ 3981 h 4063"/>
              <a:gd name="connsiteX134" fmla="*/ 8581 w 8663"/>
              <a:gd name="connsiteY134" fmla="*/ 3981 h 4063"/>
              <a:gd name="connsiteX135" fmla="*/ 8581 w 8663"/>
              <a:gd name="connsiteY135" fmla="*/ 3904 h 4063"/>
              <a:gd name="connsiteX136" fmla="*/ 8640 w 8663"/>
              <a:gd name="connsiteY136" fmla="*/ 3904 h 4063"/>
              <a:gd name="connsiteX137" fmla="*/ 8640 w 8663"/>
              <a:gd name="connsiteY137" fmla="*/ 4042 h 4063"/>
              <a:gd name="connsiteX138" fmla="*/ 8502 w 8663"/>
              <a:gd name="connsiteY138" fmla="*/ 4042 h 4063"/>
              <a:gd name="connsiteX139" fmla="*/ 8502 w 8663"/>
              <a:gd name="connsiteY139" fmla="*/ 3962 h 4063"/>
              <a:gd name="connsiteX140" fmla="*/ 8502 w 8663"/>
              <a:gd name="connsiteY140" fmla="*/ 3904 h 4063"/>
              <a:gd name="connsiteX141" fmla="*/ 8562 w 8663"/>
              <a:gd name="connsiteY141" fmla="*/ 3904 h 4063"/>
              <a:gd name="connsiteX142" fmla="*/ 8562 w 8663"/>
              <a:gd name="connsiteY142" fmla="*/ 3962 h 4063"/>
              <a:gd name="connsiteX143" fmla="*/ 8502 w 8663"/>
              <a:gd name="connsiteY143" fmla="*/ 3962 h 4063"/>
              <a:gd name="connsiteX144" fmla="*/ 8497 w 8663"/>
              <a:gd name="connsiteY144" fmla="*/ 3787 h 4063"/>
              <a:gd name="connsiteX145" fmla="*/ 8497 w 8663"/>
              <a:gd name="connsiteY145" fmla="*/ 3724 h 4063"/>
              <a:gd name="connsiteX146" fmla="*/ 8562 w 8663"/>
              <a:gd name="connsiteY146" fmla="*/ 3724 h 4063"/>
              <a:gd name="connsiteX147" fmla="*/ 8562 w 8663"/>
              <a:gd name="connsiteY147" fmla="*/ 3787 h 4063"/>
              <a:gd name="connsiteX148" fmla="*/ 8497 w 8663"/>
              <a:gd name="connsiteY148" fmla="*/ 3787 h 4063"/>
              <a:gd name="connsiteX149" fmla="*/ 8562 w 8663"/>
              <a:gd name="connsiteY149" fmla="*/ 3809 h 4063"/>
              <a:gd name="connsiteX150" fmla="*/ 8562 w 8663"/>
              <a:gd name="connsiteY150" fmla="*/ 3880 h 4063"/>
              <a:gd name="connsiteX151" fmla="*/ 8497 w 8663"/>
              <a:gd name="connsiteY151" fmla="*/ 3880 h 4063"/>
              <a:gd name="connsiteX152" fmla="*/ 8497 w 8663"/>
              <a:gd name="connsiteY152" fmla="*/ 3809 h 4063"/>
              <a:gd name="connsiteX153" fmla="*/ 8562 w 8663"/>
              <a:gd name="connsiteY153" fmla="*/ 3809 h 4063"/>
              <a:gd name="connsiteX154" fmla="*/ 8480 w 8663"/>
              <a:gd name="connsiteY154" fmla="*/ 3899 h 4063"/>
              <a:gd name="connsiteX155" fmla="*/ 8480 w 8663"/>
              <a:gd name="connsiteY155" fmla="*/ 3962 h 4063"/>
              <a:gd name="connsiteX156" fmla="*/ 8424 w 8663"/>
              <a:gd name="connsiteY156" fmla="*/ 3962 h 4063"/>
              <a:gd name="connsiteX157" fmla="*/ 8424 w 8663"/>
              <a:gd name="connsiteY157" fmla="*/ 3899 h 4063"/>
              <a:gd name="connsiteX158" fmla="*/ 8480 w 8663"/>
              <a:gd name="connsiteY158" fmla="*/ 3899 h 4063"/>
              <a:gd name="connsiteX159" fmla="*/ 8480 w 8663"/>
              <a:gd name="connsiteY159" fmla="*/ 3809 h 4063"/>
              <a:gd name="connsiteX160" fmla="*/ 8480 w 8663"/>
              <a:gd name="connsiteY160" fmla="*/ 3880 h 4063"/>
              <a:gd name="connsiteX161" fmla="*/ 8424 w 8663"/>
              <a:gd name="connsiteY161" fmla="*/ 3880 h 4063"/>
              <a:gd name="connsiteX162" fmla="*/ 3727 w 8663"/>
              <a:gd name="connsiteY162" fmla="*/ 3809 h 4063"/>
              <a:gd name="connsiteX163" fmla="*/ 3783 w 8663"/>
              <a:gd name="connsiteY163" fmla="*/ 3809 h 4063"/>
              <a:gd name="connsiteX164" fmla="*/ 3405 w 8663"/>
              <a:gd name="connsiteY164" fmla="*/ 4027 h 4063"/>
              <a:gd name="connsiteX165" fmla="*/ 3405 w 8663"/>
              <a:gd name="connsiteY165" fmla="*/ 3986 h 4063"/>
              <a:gd name="connsiteX166" fmla="*/ 3446 w 8663"/>
              <a:gd name="connsiteY166" fmla="*/ 3986 h 4063"/>
              <a:gd name="connsiteX167" fmla="*/ 3446 w 8663"/>
              <a:gd name="connsiteY167" fmla="*/ 4027 h 4063"/>
              <a:gd name="connsiteX168" fmla="*/ 3405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3727 w 8663"/>
              <a:gd name="connsiteY243" fmla="*/ 164 h 4063"/>
              <a:gd name="connsiteX244" fmla="*/ 3727 w 8663"/>
              <a:gd name="connsiteY244" fmla="*/ 102 h 4063"/>
              <a:gd name="connsiteX245" fmla="*/ 3783 w 8663"/>
              <a:gd name="connsiteY245" fmla="*/ 102 h 4063"/>
              <a:gd name="connsiteX246" fmla="*/ 3783 w 8663"/>
              <a:gd name="connsiteY246" fmla="*/ 164 h 4063"/>
              <a:gd name="connsiteX247" fmla="*/ 3727 w 8663"/>
              <a:gd name="connsiteY247" fmla="*/ 164 h 4063"/>
              <a:gd name="connsiteX248" fmla="*/ 3727 w 8663"/>
              <a:gd name="connsiteY248" fmla="*/ 255 h 4063"/>
              <a:gd name="connsiteX249" fmla="*/ 3727 w 8663"/>
              <a:gd name="connsiteY249" fmla="*/ 184 h 4063"/>
              <a:gd name="connsiteX250" fmla="*/ 3783 w 8663"/>
              <a:gd name="connsiteY250" fmla="*/ 184 h 4063"/>
              <a:gd name="connsiteX251" fmla="*/ 3783 w 8663"/>
              <a:gd name="connsiteY251" fmla="*/ 255 h 4063"/>
              <a:gd name="connsiteX252" fmla="*/ 3727 w 8663"/>
              <a:gd name="connsiteY252" fmla="*/ 255 h 4063"/>
              <a:gd name="connsiteX253" fmla="*/ 3865 w 8663"/>
              <a:gd name="connsiteY253" fmla="*/ 596 h 4063"/>
              <a:gd name="connsiteX254" fmla="*/ 3865 w 8663"/>
              <a:gd name="connsiteY254" fmla="*/ 674 h 4063"/>
              <a:gd name="connsiteX255" fmla="*/ 3925 w 8663"/>
              <a:gd name="connsiteY255" fmla="*/ 674 h 4063"/>
              <a:gd name="connsiteX256" fmla="*/ 3925 w 8663"/>
              <a:gd name="connsiteY256" fmla="*/ 3390 h 4063"/>
              <a:gd name="connsiteX257" fmla="*/ 3865 w 8663"/>
              <a:gd name="connsiteY257" fmla="*/ 3390 h 4063"/>
              <a:gd name="connsiteX258" fmla="*/ 3865 w 8663"/>
              <a:gd name="connsiteY258" fmla="*/ 3468 h 4063"/>
              <a:gd name="connsiteX259" fmla="*/ 3813 w 8663"/>
              <a:gd name="connsiteY259" fmla="*/ 3468 h 4063"/>
              <a:gd name="connsiteX260" fmla="*/ 3813 w 8663"/>
              <a:gd name="connsiteY260" fmla="*/ 3619 h 4063"/>
              <a:gd name="connsiteX261" fmla="*/ 3941 w 8663"/>
              <a:gd name="connsiteY261" fmla="*/ 3619 h 4063"/>
              <a:gd name="connsiteX262" fmla="*/ 3941 w 8663"/>
              <a:gd name="connsiteY262" fmla="*/ 3787 h 4063"/>
              <a:gd name="connsiteX263" fmla="*/ 3884 w 8663"/>
              <a:gd name="connsiteY263" fmla="*/ 3787 h 4063"/>
              <a:gd name="connsiteX264" fmla="*/ 3884 w 8663"/>
              <a:gd name="connsiteY264" fmla="*/ 3705 h 4063"/>
              <a:gd name="connsiteX265" fmla="*/ 3783 w 8663"/>
              <a:gd name="connsiteY265" fmla="*/ 3705 h 4063"/>
              <a:gd name="connsiteX266" fmla="*/ 3783 w 8663"/>
              <a:gd name="connsiteY266" fmla="*/ 3787 h 4063"/>
              <a:gd name="connsiteX267" fmla="*/ 3705 w 8663"/>
              <a:gd name="connsiteY267" fmla="*/ 3787 h 4063"/>
              <a:gd name="connsiteX268" fmla="*/ 3705 w 8663"/>
              <a:gd name="connsiteY268" fmla="*/ 3880 h 4063"/>
              <a:gd name="connsiteX269" fmla="*/ 3613 w 8663"/>
              <a:gd name="connsiteY269" fmla="*/ 3880 h 4063"/>
              <a:gd name="connsiteX270" fmla="*/ 3613 w 8663"/>
              <a:gd name="connsiteY270" fmla="*/ 3981 h 4063"/>
              <a:gd name="connsiteX271" fmla="*/ 3705 w 8663"/>
              <a:gd name="connsiteY271" fmla="*/ 3981 h 4063"/>
              <a:gd name="connsiteX272" fmla="*/ 3705 w 8663"/>
              <a:gd name="connsiteY272" fmla="*/ 4040 h 4063"/>
              <a:gd name="connsiteX273" fmla="*/ 3537 w 8663"/>
              <a:gd name="connsiteY273" fmla="*/ 4040 h 4063"/>
              <a:gd name="connsiteX274" fmla="*/ 3537 w 8663"/>
              <a:gd name="connsiteY274" fmla="*/ 3912 h 4063"/>
              <a:gd name="connsiteX275" fmla="*/ 3384 w 8663"/>
              <a:gd name="connsiteY275" fmla="*/ 3912 h 4063"/>
              <a:gd name="connsiteX276" fmla="*/ 3384 w 8663"/>
              <a:gd name="connsiteY276" fmla="*/ 3964 h 4063"/>
              <a:gd name="connsiteX277" fmla="*/ 3308 w 8663"/>
              <a:gd name="connsiteY277" fmla="*/ 3964 h 4063"/>
              <a:gd name="connsiteX278" fmla="*/ 3308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3308 w 8663"/>
              <a:gd name="connsiteY325" fmla="*/ 39 h 4063"/>
              <a:gd name="connsiteX326" fmla="*/ 3308 w 8663"/>
              <a:gd name="connsiteY326" fmla="*/ 100 h 4063"/>
              <a:gd name="connsiteX327" fmla="*/ 3384 w 8663"/>
              <a:gd name="connsiteY327" fmla="*/ 100 h 4063"/>
              <a:gd name="connsiteX328" fmla="*/ 3384 w 8663"/>
              <a:gd name="connsiteY328" fmla="*/ 151 h 4063"/>
              <a:gd name="connsiteX329" fmla="*/ 3537 w 8663"/>
              <a:gd name="connsiteY329" fmla="*/ 151 h 4063"/>
              <a:gd name="connsiteX330" fmla="*/ 3537 w 8663"/>
              <a:gd name="connsiteY330" fmla="*/ 24 h 4063"/>
              <a:gd name="connsiteX331" fmla="*/ 3705 w 8663"/>
              <a:gd name="connsiteY331" fmla="*/ 24 h 4063"/>
              <a:gd name="connsiteX332" fmla="*/ 3705 w 8663"/>
              <a:gd name="connsiteY332" fmla="*/ 82 h 4063"/>
              <a:gd name="connsiteX333" fmla="*/ 3613 w 8663"/>
              <a:gd name="connsiteY333" fmla="*/ 82 h 4063"/>
              <a:gd name="connsiteX334" fmla="*/ 3613 w 8663"/>
              <a:gd name="connsiteY334" fmla="*/ 184 h 4063"/>
              <a:gd name="connsiteX335" fmla="*/ 3705 w 8663"/>
              <a:gd name="connsiteY335" fmla="*/ 184 h 4063"/>
              <a:gd name="connsiteX336" fmla="*/ 3705 w 8663"/>
              <a:gd name="connsiteY336" fmla="*/ 277 h 4063"/>
              <a:gd name="connsiteX337" fmla="*/ 3783 w 8663"/>
              <a:gd name="connsiteY337" fmla="*/ 277 h 4063"/>
              <a:gd name="connsiteX338" fmla="*/ 3783 w 8663"/>
              <a:gd name="connsiteY338" fmla="*/ 359 h 4063"/>
              <a:gd name="connsiteX339" fmla="*/ 3884 w 8663"/>
              <a:gd name="connsiteY339" fmla="*/ 359 h 4063"/>
              <a:gd name="connsiteX340" fmla="*/ 3884 w 8663"/>
              <a:gd name="connsiteY340" fmla="*/ 277 h 4063"/>
              <a:gd name="connsiteX341" fmla="*/ 3941 w 8663"/>
              <a:gd name="connsiteY341" fmla="*/ 277 h 4063"/>
              <a:gd name="connsiteX342" fmla="*/ 3941 w 8663"/>
              <a:gd name="connsiteY342" fmla="*/ 445 h 4063"/>
              <a:gd name="connsiteX343" fmla="*/ 3813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8646 w 8663"/>
              <a:gd name="connsiteY98" fmla="*/ 3550 h 4063"/>
              <a:gd name="connsiteX99" fmla="*/ 8646 w 8663"/>
              <a:gd name="connsiteY99" fmla="*/ 3468 h 4063"/>
              <a:gd name="connsiteX100" fmla="*/ 8584 w 8663"/>
              <a:gd name="connsiteY100" fmla="*/ 3468 h 4063"/>
              <a:gd name="connsiteX101" fmla="*/ 8584 w 8663"/>
              <a:gd name="connsiteY101" fmla="*/ 3411 h 4063"/>
              <a:gd name="connsiteX102" fmla="*/ 8644 w 8663"/>
              <a:gd name="connsiteY102" fmla="*/ 3411 h 4063"/>
              <a:gd name="connsiteX103" fmla="*/ 8644 w 8663"/>
              <a:gd name="connsiteY103" fmla="*/ 652 h 4063"/>
              <a:gd name="connsiteX104" fmla="*/ 8584 w 8663"/>
              <a:gd name="connsiteY104" fmla="*/ 652 h 4063"/>
              <a:gd name="connsiteX105" fmla="*/ 8584 w 8663"/>
              <a:gd name="connsiteY105" fmla="*/ 596 h 4063"/>
              <a:gd name="connsiteX106" fmla="*/ 8646 w 8663"/>
              <a:gd name="connsiteY106" fmla="*/ 596 h 4063"/>
              <a:gd name="connsiteX107" fmla="*/ 8646 w 8663"/>
              <a:gd name="connsiteY107" fmla="*/ 514 h 4063"/>
              <a:gd name="connsiteX108" fmla="*/ 8562 w 8663"/>
              <a:gd name="connsiteY108" fmla="*/ 514 h 4063"/>
              <a:gd name="connsiteX109" fmla="*/ 8562 w 8663"/>
              <a:gd name="connsiteY109" fmla="*/ 575 h 4063"/>
              <a:gd name="connsiteX110" fmla="*/ 8532 w 8663"/>
              <a:gd name="connsiteY110" fmla="*/ 575 h 4063"/>
              <a:gd name="connsiteX111" fmla="*/ 8532 w 8663"/>
              <a:gd name="connsiteY111" fmla="*/ 467 h 4063"/>
              <a:gd name="connsiteX112" fmla="*/ 8661 w 8663"/>
              <a:gd name="connsiteY112" fmla="*/ 467 h 4063"/>
              <a:gd name="connsiteX113" fmla="*/ 8661 w 8663"/>
              <a:gd name="connsiteY113" fmla="*/ 255 h 4063"/>
              <a:gd name="connsiteX114" fmla="*/ 8581 w 8663"/>
              <a:gd name="connsiteY114" fmla="*/ 255 h 4063"/>
              <a:gd name="connsiteX115" fmla="*/ 8581 w 8663"/>
              <a:gd name="connsiteY115" fmla="*/ 182 h 4063"/>
              <a:gd name="connsiteX116" fmla="*/ 8663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8102 w 8663"/>
              <a:gd name="connsiteY122" fmla="*/ 78 h 4063"/>
              <a:gd name="connsiteX123" fmla="*/ 8102 w 8663"/>
              <a:gd name="connsiteY123" fmla="*/ 37 h 4063"/>
              <a:gd name="connsiteX124" fmla="*/ 8143 w 8663"/>
              <a:gd name="connsiteY124" fmla="*/ 37 h 4063"/>
              <a:gd name="connsiteX125" fmla="*/ 8143 w 8663"/>
              <a:gd name="connsiteY125" fmla="*/ 78 h 4063"/>
              <a:gd name="connsiteX126" fmla="*/ 8102 w 8663"/>
              <a:gd name="connsiteY126" fmla="*/ 78 h 4063"/>
              <a:gd name="connsiteX127" fmla="*/ 8584 w 8663"/>
              <a:gd name="connsiteY127" fmla="*/ 3528 h 4063"/>
              <a:gd name="connsiteX128" fmla="*/ 8584 w 8663"/>
              <a:gd name="connsiteY128" fmla="*/ 3489 h 4063"/>
              <a:gd name="connsiteX129" fmla="*/ 8625 w 8663"/>
              <a:gd name="connsiteY129" fmla="*/ 3489 h 4063"/>
              <a:gd name="connsiteX130" fmla="*/ 8625 w 8663"/>
              <a:gd name="connsiteY130" fmla="*/ 3528 h 4063"/>
              <a:gd name="connsiteX131" fmla="*/ 8584 w 8663"/>
              <a:gd name="connsiteY131" fmla="*/ 3528 h 4063"/>
              <a:gd name="connsiteX132" fmla="*/ 8502 w 8663"/>
              <a:gd name="connsiteY132" fmla="*/ 4042 h 4063"/>
              <a:gd name="connsiteX133" fmla="*/ 8502 w 8663"/>
              <a:gd name="connsiteY133" fmla="*/ 3981 h 4063"/>
              <a:gd name="connsiteX134" fmla="*/ 8581 w 8663"/>
              <a:gd name="connsiteY134" fmla="*/ 3981 h 4063"/>
              <a:gd name="connsiteX135" fmla="*/ 8581 w 8663"/>
              <a:gd name="connsiteY135" fmla="*/ 3904 h 4063"/>
              <a:gd name="connsiteX136" fmla="*/ 8640 w 8663"/>
              <a:gd name="connsiteY136" fmla="*/ 3904 h 4063"/>
              <a:gd name="connsiteX137" fmla="*/ 8640 w 8663"/>
              <a:gd name="connsiteY137" fmla="*/ 4042 h 4063"/>
              <a:gd name="connsiteX138" fmla="*/ 8502 w 8663"/>
              <a:gd name="connsiteY138" fmla="*/ 4042 h 4063"/>
              <a:gd name="connsiteX139" fmla="*/ 8502 w 8663"/>
              <a:gd name="connsiteY139" fmla="*/ 3962 h 4063"/>
              <a:gd name="connsiteX140" fmla="*/ 8502 w 8663"/>
              <a:gd name="connsiteY140" fmla="*/ 3904 h 4063"/>
              <a:gd name="connsiteX141" fmla="*/ 8562 w 8663"/>
              <a:gd name="connsiteY141" fmla="*/ 3904 h 4063"/>
              <a:gd name="connsiteX142" fmla="*/ 8562 w 8663"/>
              <a:gd name="connsiteY142" fmla="*/ 3962 h 4063"/>
              <a:gd name="connsiteX143" fmla="*/ 8502 w 8663"/>
              <a:gd name="connsiteY143" fmla="*/ 3962 h 4063"/>
              <a:gd name="connsiteX144" fmla="*/ 8497 w 8663"/>
              <a:gd name="connsiteY144" fmla="*/ 3787 h 4063"/>
              <a:gd name="connsiteX145" fmla="*/ 8497 w 8663"/>
              <a:gd name="connsiteY145" fmla="*/ 3724 h 4063"/>
              <a:gd name="connsiteX146" fmla="*/ 8562 w 8663"/>
              <a:gd name="connsiteY146" fmla="*/ 3724 h 4063"/>
              <a:gd name="connsiteX147" fmla="*/ 8562 w 8663"/>
              <a:gd name="connsiteY147" fmla="*/ 3787 h 4063"/>
              <a:gd name="connsiteX148" fmla="*/ 8497 w 8663"/>
              <a:gd name="connsiteY148" fmla="*/ 3787 h 4063"/>
              <a:gd name="connsiteX149" fmla="*/ 8562 w 8663"/>
              <a:gd name="connsiteY149" fmla="*/ 3809 h 4063"/>
              <a:gd name="connsiteX150" fmla="*/ 8562 w 8663"/>
              <a:gd name="connsiteY150" fmla="*/ 3880 h 4063"/>
              <a:gd name="connsiteX151" fmla="*/ 8497 w 8663"/>
              <a:gd name="connsiteY151" fmla="*/ 3880 h 4063"/>
              <a:gd name="connsiteX152" fmla="*/ 8497 w 8663"/>
              <a:gd name="connsiteY152" fmla="*/ 3809 h 4063"/>
              <a:gd name="connsiteX153" fmla="*/ 8562 w 8663"/>
              <a:gd name="connsiteY153" fmla="*/ 3809 h 4063"/>
              <a:gd name="connsiteX154" fmla="*/ 8480 w 8663"/>
              <a:gd name="connsiteY154" fmla="*/ 3899 h 4063"/>
              <a:gd name="connsiteX155" fmla="*/ 8480 w 8663"/>
              <a:gd name="connsiteY155" fmla="*/ 3962 h 4063"/>
              <a:gd name="connsiteX156" fmla="*/ 8424 w 8663"/>
              <a:gd name="connsiteY156" fmla="*/ 3962 h 4063"/>
              <a:gd name="connsiteX157" fmla="*/ 8424 w 8663"/>
              <a:gd name="connsiteY157" fmla="*/ 3899 h 4063"/>
              <a:gd name="connsiteX158" fmla="*/ 8480 w 8663"/>
              <a:gd name="connsiteY158" fmla="*/ 3899 h 4063"/>
              <a:gd name="connsiteX159" fmla="*/ 8480 w 8663"/>
              <a:gd name="connsiteY159" fmla="*/ 3809 h 4063"/>
              <a:gd name="connsiteX160" fmla="*/ 8480 w 8663"/>
              <a:gd name="connsiteY160" fmla="*/ 3880 h 4063"/>
              <a:gd name="connsiteX161" fmla="*/ 8424 w 8663"/>
              <a:gd name="connsiteY161" fmla="*/ 3880 h 4063"/>
              <a:gd name="connsiteX162" fmla="*/ 8424 w 8663"/>
              <a:gd name="connsiteY162" fmla="*/ 3809 h 4063"/>
              <a:gd name="connsiteX163" fmla="*/ 3783 w 8663"/>
              <a:gd name="connsiteY163" fmla="*/ 3809 h 4063"/>
              <a:gd name="connsiteX164" fmla="*/ 3405 w 8663"/>
              <a:gd name="connsiteY164" fmla="*/ 4027 h 4063"/>
              <a:gd name="connsiteX165" fmla="*/ 3405 w 8663"/>
              <a:gd name="connsiteY165" fmla="*/ 3986 h 4063"/>
              <a:gd name="connsiteX166" fmla="*/ 3446 w 8663"/>
              <a:gd name="connsiteY166" fmla="*/ 3986 h 4063"/>
              <a:gd name="connsiteX167" fmla="*/ 3446 w 8663"/>
              <a:gd name="connsiteY167" fmla="*/ 4027 h 4063"/>
              <a:gd name="connsiteX168" fmla="*/ 3405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3727 w 8663"/>
              <a:gd name="connsiteY243" fmla="*/ 164 h 4063"/>
              <a:gd name="connsiteX244" fmla="*/ 3727 w 8663"/>
              <a:gd name="connsiteY244" fmla="*/ 102 h 4063"/>
              <a:gd name="connsiteX245" fmla="*/ 3783 w 8663"/>
              <a:gd name="connsiteY245" fmla="*/ 102 h 4063"/>
              <a:gd name="connsiteX246" fmla="*/ 3783 w 8663"/>
              <a:gd name="connsiteY246" fmla="*/ 164 h 4063"/>
              <a:gd name="connsiteX247" fmla="*/ 3727 w 8663"/>
              <a:gd name="connsiteY247" fmla="*/ 164 h 4063"/>
              <a:gd name="connsiteX248" fmla="*/ 3727 w 8663"/>
              <a:gd name="connsiteY248" fmla="*/ 255 h 4063"/>
              <a:gd name="connsiteX249" fmla="*/ 3727 w 8663"/>
              <a:gd name="connsiteY249" fmla="*/ 184 h 4063"/>
              <a:gd name="connsiteX250" fmla="*/ 3783 w 8663"/>
              <a:gd name="connsiteY250" fmla="*/ 184 h 4063"/>
              <a:gd name="connsiteX251" fmla="*/ 3783 w 8663"/>
              <a:gd name="connsiteY251" fmla="*/ 255 h 4063"/>
              <a:gd name="connsiteX252" fmla="*/ 3727 w 8663"/>
              <a:gd name="connsiteY252" fmla="*/ 255 h 4063"/>
              <a:gd name="connsiteX253" fmla="*/ 3865 w 8663"/>
              <a:gd name="connsiteY253" fmla="*/ 596 h 4063"/>
              <a:gd name="connsiteX254" fmla="*/ 3865 w 8663"/>
              <a:gd name="connsiteY254" fmla="*/ 674 h 4063"/>
              <a:gd name="connsiteX255" fmla="*/ 3925 w 8663"/>
              <a:gd name="connsiteY255" fmla="*/ 674 h 4063"/>
              <a:gd name="connsiteX256" fmla="*/ 3925 w 8663"/>
              <a:gd name="connsiteY256" fmla="*/ 3390 h 4063"/>
              <a:gd name="connsiteX257" fmla="*/ 3865 w 8663"/>
              <a:gd name="connsiteY257" fmla="*/ 3390 h 4063"/>
              <a:gd name="connsiteX258" fmla="*/ 3865 w 8663"/>
              <a:gd name="connsiteY258" fmla="*/ 3468 h 4063"/>
              <a:gd name="connsiteX259" fmla="*/ 3813 w 8663"/>
              <a:gd name="connsiteY259" fmla="*/ 3468 h 4063"/>
              <a:gd name="connsiteX260" fmla="*/ 3813 w 8663"/>
              <a:gd name="connsiteY260" fmla="*/ 3619 h 4063"/>
              <a:gd name="connsiteX261" fmla="*/ 3941 w 8663"/>
              <a:gd name="connsiteY261" fmla="*/ 3619 h 4063"/>
              <a:gd name="connsiteX262" fmla="*/ 3941 w 8663"/>
              <a:gd name="connsiteY262" fmla="*/ 3787 h 4063"/>
              <a:gd name="connsiteX263" fmla="*/ 3884 w 8663"/>
              <a:gd name="connsiteY263" fmla="*/ 3787 h 4063"/>
              <a:gd name="connsiteX264" fmla="*/ 3884 w 8663"/>
              <a:gd name="connsiteY264" fmla="*/ 3705 h 4063"/>
              <a:gd name="connsiteX265" fmla="*/ 3783 w 8663"/>
              <a:gd name="connsiteY265" fmla="*/ 3705 h 4063"/>
              <a:gd name="connsiteX266" fmla="*/ 3783 w 8663"/>
              <a:gd name="connsiteY266" fmla="*/ 3787 h 4063"/>
              <a:gd name="connsiteX267" fmla="*/ 3705 w 8663"/>
              <a:gd name="connsiteY267" fmla="*/ 3787 h 4063"/>
              <a:gd name="connsiteX268" fmla="*/ 3705 w 8663"/>
              <a:gd name="connsiteY268" fmla="*/ 3880 h 4063"/>
              <a:gd name="connsiteX269" fmla="*/ 3613 w 8663"/>
              <a:gd name="connsiteY269" fmla="*/ 3880 h 4063"/>
              <a:gd name="connsiteX270" fmla="*/ 3613 w 8663"/>
              <a:gd name="connsiteY270" fmla="*/ 3981 h 4063"/>
              <a:gd name="connsiteX271" fmla="*/ 3705 w 8663"/>
              <a:gd name="connsiteY271" fmla="*/ 3981 h 4063"/>
              <a:gd name="connsiteX272" fmla="*/ 3705 w 8663"/>
              <a:gd name="connsiteY272" fmla="*/ 4040 h 4063"/>
              <a:gd name="connsiteX273" fmla="*/ 3537 w 8663"/>
              <a:gd name="connsiteY273" fmla="*/ 4040 h 4063"/>
              <a:gd name="connsiteX274" fmla="*/ 3537 w 8663"/>
              <a:gd name="connsiteY274" fmla="*/ 3912 h 4063"/>
              <a:gd name="connsiteX275" fmla="*/ 3384 w 8663"/>
              <a:gd name="connsiteY275" fmla="*/ 3912 h 4063"/>
              <a:gd name="connsiteX276" fmla="*/ 3384 w 8663"/>
              <a:gd name="connsiteY276" fmla="*/ 3964 h 4063"/>
              <a:gd name="connsiteX277" fmla="*/ 3308 w 8663"/>
              <a:gd name="connsiteY277" fmla="*/ 3964 h 4063"/>
              <a:gd name="connsiteX278" fmla="*/ 3308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3308 w 8663"/>
              <a:gd name="connsiteY325" fmla="*/ 39 h 4063"/>
              <a:gd name="connsiteX326" fmla="*/ 3308 w 8663"/>
              <a:gd name="connsiteY326" fmla="*/ 100 h 4063"/>
              <a:gd name="connsiteX327" fmla="*/ 3384 w 8663"/>
              <a:gd name="connsiteY327" fmla="*/ 100 h 4063"/>
              <a:gd name="connsiteX328" fmla="*/ 3384 w 8663"/>
              <a:gd name="connsiteY328" fmla="*/ 151 h 4063"/>
              <a:gd name="connsiteX329" fmla="*/ 3537 w 8663"/>
              <a:gd name="connsiteY329" fmla="*/ 151 h 4063"/>
              <a:gd name="connsiteX330" fmla="*/ 3537 w 8663"/>
              <a:gd name="connsiteY330" fmla="*/ 24 h 4063"/>
              <a:gd name="connsiteX331" fmla="*/ 3705 w 8663"/>
              <a:gd name="connsiteY331" fmla="*/ 24 h 4063"/>
              <a:gd name="connsiteX332" fmla="*/ 3705 w 8663"/>
              <a:gd name="connsiteY332" fmla="*/ 82 h 4063"/>
              <a:gd name="connsiteX333" fmla="*/ 3613 w 8663"/>
              <a:gd name="connsiteY333" fmla="*/ 82 h 4063"/>
              <a:gd name="connsiteX334" fmla="*/ 3613 w 8663"/>
              <a:gd name="connsiteY334" fmla="*/ 184 h 4063"/>
              <a:gd name="connsiteX335" fmla="*/ 3705 w 8663"/>
              <a:gd name="connsiteY335" fmla="*/ 184 h 4063"/>
              <a:gd name="connsiteX336" fmla="*/ 3705 w 8663"/>
              <a:gd name="connsiteY336" fmla="*/ 277 h 4063"/>
              <a:gd name="connsiteX337" fmla="*/ 3783 w 8663"/>
              <a:gd name="connsiteY337" fmla="*/ 277 h 4063"/>
              <a:gd name="connsiteX338" fmla="*/ 3783 w 8663"/>
              <a:gd name="connsiteY338" fmla="*/ 359 h 4063"/>
              <a:gd name="connsiteX339" fmla="*/ 3884 w 8663"/>
              <a:gd name="connsiteY339" fmla="*/ 359 h 4063"/>
              <a:gd name="connsiteX340" fmla="*/ 3884 w 8663"/>
              <a:gd name="connsiteY340" fmla="*/ 277 h 4063"/>
              <a:gd name="connsiteX341" fmla="*/ 3941 w 8663"/>
              <a:gd name="connsiteY341" fmla="*/ 277 h 4063"/>
              <a:gd name="connsiteX342" fmla="*/ 3941 w 8663"/>
              <a:gd name="connsiteY342" fmla="*/ 445 h 4063"/>
              <a:gd name="connsiteX343" fmla="*/ 3813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8646 w 8663"/>
              <a:gd name="connsiteY98" fmla="*/ 3550 h 4063"/>
              <a:gd name="connsiteX99" fmla="*/ 8646 w 8663"/>
              <a:gd name="connsiteY99" fmla="*/ 3468 h 4063"/>
              <a:gd name="connsiteX100" fmla="*/ 8584 w 8663"/>
              <a:gd name="connsiteY100" fmla="*/ 3468 h 4063"/>
              <a:gd name="connsiteX101" fmla="*/ 8584 w 8663"/>
              <a:gd name="connsiteY101" fmla="*/ 3411 h 4063"/>
              <a:gd name="connsiteX102" fmla="*/ 8644 w 8663"/>
              <a:gd name="connsiteY102" fmla="*/ 3411 h 4063"/>
              <a:gd name="connsiteX103" fmla="*/ 8644 w 8663"/>
              <a:gd name="connsiteY103" fmla="*/ 652 h 4063"/>
              <a:gd name="connsiteX104" fmla="*/ 8584 w 8663"/>
              <a:gd name="connsiteY104" fmla="*/ 652 h 4063"/>
              <a:gd name="connsiteX105" fmla="*/ 8584 w 8663"/>
              <a:gd name="connsiteY105" fmla="*/ 596 h 4063"/>
              <a:gd name="connsiteX106" fmla="*/ 8646 w 8663"/>
              <a:gd name="connsiteY106" fmla="*/ 596 h 4063"/>
              <a:gd name="connsiteX107" fmla="*/ 8646 w 8663"/>
              <a:gd name="connsiteY107" fmla="*/ 514 h 4063"/>
              <a:gd name="connsiteX108" fmla="*/ 8562 w 8663"/>
              <a:gd name="connsiteY108" fmla="*/ 514 h 4063"/>
              <a:gd name="connsiteX109" fmla="*/ 8562 w 8663"/>
              <a:gd name="connsiteY109" fmla="*/ 575 h 4063"/>
              <a:gd name="connsiteX110" fmla="*/ 8532 w 8663"/>
              <a:gd name="connsiteY110" fmla="*/ 575 h 4063"/>
              <a:gd name="connsiteX111" fmla="*/ 8532 w 8663"/>
              <a:gd name="connsiteY111" fmla="*/ 467 h 4063"/>
              <a:gd name="connsiteX112" fmla="*/ 8661 w 8663"/>
              <a:gd name="connsiteY112" fmla="*/ 467 h 4063"/>
              <a:gd name="connsiteX113" fmla="*/ 8661 w 8663"/>
              <a:gd name="connsiteY113" fmla="*/ 255 h 4063"/>
              <a:gd name="connsiteX114" fmla="*/ 8581 w 8663"/>
              <a:gd name="connsiteY114" fmla="*/ 255 h 4063"/>
              <a:gd name="connsiteX115" fmla="*/ 8581 w 8663"/>
              <a:gd name="connsiteY115" fmla="*/ 182 h 4063"/>
              <a:gd name="connsiteX116" fmla="*/ 8663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8102 w 8663"/>
              <a:gd name="connsiteY122" fmla="*/ 78 h 4063"/>
              <a:gd name="connsiteX123" fmla="*/ 8102 w 8663"/>
              <a:gd name="connsiteY123" fmla="*/ 37 h 4063"/>
              <a:gd name="connsiteX124" fmla="*/ 8143 w 8663"/>
              <a:gd name="connsiteY124" fmla="*/ 37 h 4063"/>
              <a:gd name="connsiteX125" fmla="*/ 8143 w 8663"/>
              <a:gd name="connsiteY125" fmla="*/ 78 h 4063"/>
              <a:gd name="connsiteX126" fmla="*/ 8102 w 8663"/>
              <a:gd name="connsiteY126" fmla="*/ 78 h 4063"/>
              <a:gd name="connsiteX127" fmla="*/ 8584 w 8663"/>
              <a:gd name="connsiteY127" fmla="*/ 3528 h 4063"/>
              <a:gd name="connsiteX128" fmla="*/ 8584 w 8663"/>
              <a:gd name="connsiteY128" fmla="*/ 3489 h 4063"/>
              <a:gd name="connsiteX129" fmla="*/ 8625 w 8663"/>
              <a:gd name="connsiteY129" fmla="*/ 3489 h 4063"/>
              <a:gd name="connsiteX130" fmla="*/ 8625 w 8663"/>
              <a:gd name="connsiteY130" fmla="*/ 3528 h 4063"/>
              <a:gd name="connsiteX131" fmla="*/ 8584 w 8663"/>
              <a:gd name="connsiteY131" fmla="*/ 3528 h 4063"/>
              <a:gd name="connsiteX132" fmla="*/ 8502 w 8663"/>
              <a:gd name="connsiteY132" fmla="*/ 4042 h 4063"/>
              <a:gd name="connsiteX133" fmla="*/ 8502 w 8663"/>
              <a:gd name="connsiteY133" fmla="*/ 3981 h 4063"/>
              <a:gd name="connsiteX134" fmla="*/ 8581 w 8663"/>
              <a:gd name="connsiteY134" fmla="*/ 3981 h 4063"/>
              <a:gd name="connsiteX135" fmla="*/ 8581 w 8663"/>
              <a:gd name="connsiteY135" fmla="*/ 3904 h 4063"/>
              <a:gd name="connsiteX136" fmla="*/ 8640 w 8663"/>
              <a:gd name="connsiteY136" fmla="*/ 3904 h 4063"/>
              <a:gd name="connsiteX137" fmla="*/ 8640 w 8663"/>
              <a:gd name="connsiteY137" fmla="*/ 4042 h 4063"/>
              <a:gd name="connsiteX138" fmla="*/ 8502 w 8663"/>
              <a:gd name="connsiteY138" fmla="*/ 4042 h 4063"/>
              <a:gd name="connsiteX139" fmla="*/ 8502 w 8663"/>
              <a:gd name="connsiteY139" fmla="*/ 3962 h 4063"/>
              <a:gd name="connsiteX140" fmla="*/ 8502 w 8663"/>
              <a:gd name="connsiteY140" fmla="*/ 3904 h 4063"/>
              <a:gd name="connsiteX141" fmla="*/ 8562 w 8663"/>
              <a:gd name="connsiteY141" fmla="*/ 3904 h 4063"/>
              <a:gd name="connsiteX142" fmla="*/ 8562 w 8663"/>
              <a:gd name="connsiteY142" fmla="*/ 3962 h 4063"/>
              <a:gd name="connsiteX143" fmla="*/ 8502 w 8663"/>
              <a:gd name="connsiteY143" fmla="*/ 3962 h 4063"/>
              <a:gd name="connsiteX144" fmla="*/ 8497 w 8663"/>
              <a:gd name="connsiteY144" fmla="*/ 3787 h 4063"/>
              <a:gd name="connsiteX145" fmla="*/ 8497 w 8663"/>
              <a:gd name="connsiteY145" fmla="*/ 3724 h 4063"/>
              <a:gd name="connsiteX146" fmla="*/ 8562 w 8663"/>
              <a:gd name="connsiteY146" fmla="*/ 3724 h 4063"/>
              <a:gd name="connsiteX147" fmla="*/ 8562 w 8663"/>
              <a:gd name="connsiteY147" fmla="*/ 3787 h 4063"/>
              <a:gd name="connsiteX148" fmla="*/ 8497 w 8663"/>
              <a:gd name="connsiteY148" fmla="*/ 3787 h 4063"/>
              <a:gd name="connsiteX149" fmla="*/ 8562 w 8663"/>
              <a:gd name="connsiteY149" fmla="*/ 3809 h 4063"/>
              <a:gd name="connsiteX150" fmla="*/ 8562 w 8663"/>
              <a:gd name="connsiteY150" fmla="*/ 3880 h 4063"/>
              <a:gd name="connsiteX151" fmla="*/ 8497 w 8663"/>
              <a:gd name="connsiteY151" fmla="*/ 3880 h 4063"/>
              <a:gd name="connsiteX152" fmla="*/ 8497 w 8663"/>
              <a:gd name="connsiteY152" fmla="*/ 3809 h 4063"/>
              <a:gd name="connsiteX153" fmla="*/ 8562 w 8663"/>
              <a:gd name="connsiteY153" fmla="*/ 3809 h 4063"/>
              <a:gd name="connsiteX154" fmla="*/ 8480 w 8663"/>
              <a:gd name="connsiteY154" fmla="*/ 3899 h 4063"/>
              <a:gd name="connsiteX155" fmla="*/ 8480 w 8663"/>
              <a:gd name="connsiteY155" fmla="*/ 3962 h 4063"/>
              <a:gd name="connsiteX156" fmla="*/ 8424 w 8663"/>
              <a:gd name="connsiteY156" fmla="*/ 3962 h 4063"/>
              <a:gd name="connsiteX157" fmla="*/ 8424 w 8663"/>
              <a:gd name="connsiteY157" fmla="*/ 3899 h 4063"/>
              <a:gd name="connsiteX158" fmla="*/ 8480 w 8663"/>
              <a:gd name="connsiteY158" fmla="*/ 3899 h 4063"/>
              <a:gd name="connsiteX159" fmla="*/ 8480 w 8663"/>
              <a:gd name="connsiteY159" fmla="*/ 3809 h 4063"/>
              <a:gd name="connsiteX160" fmla="*/ 8480 w 8663"/>
              <a:gd name="connsiteY160" fmla="*/ 3880 h 4063"/>
              <a:gd name="connsiteX161" fmla="*/ 8424 w 8663"/>
              <a:gd name="connsiteY161" fmla="*/ 3880 h 4063"/>
              <a:gd name="connsiteX162" fmla="*/ 8424 w 8663"/>
              <a:gd name="connsiteY162" fmla="*/ 3809 h 4063"/>
              <a:gd name="connsiteX163" fmla="*/ 8480 w 8663"/>
              <a:gd name="connsiteY163" fmla="*/ 3809 h 4063"/>
              <a:gd name="connsiteX164" fmla="*/ 3405 w 8663"/>
              <a:gd name="connsiteY164" fmla="*/ 4027 h 4063"/>
              <a:gd name="connsiteX165" fmla="*/ 3405 w 8663"/>
              <a:gd name="connsiteY165" fmla="*/ 3986 h 4063"/>
              <a:gd name="connsiteX166" fmla="*/ 3446 w 8663"/>
              <a:gd name="connsiteY166" fmla="*/ 3986 h 4063"/>
              <a:gd name="connsiteX167" fmla="*/ 3446 w 8663"/>
              <a:gd name="connsiteY167" fmla="*/ 4027 h 4063"/>
              <a:gd name="connsiteX168" fmla="*/ 3405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3727 w 8663"/>
              <a:gd name="connsiteY243" fmla="*/ 164 h 4063"/>
              <a:gd name="connsiteX244" fmla="*/ 3727 w 8663"/>
              <a:gd name="connsiteY244" fmla="*/ 102 h 4063"/>
              <a:gd name="connsiteX245" fmla="*/ 3783 w 8663"/>
              <a:gd name="connsiteY245" fmla="*/ 102 h 4063"/>
              <a:gd name="connsiteX246" fmla="*/ 3783 w 8663"/>
              <a:gd name="connsiteY246" fmla="*/ 164 h 4063"/>
              <a:gd name="connsiteX247" fmla="*/ 3727 w 8663"/>
              <a:gd name="connsiteY247" fmla="*/ 164 h 4063"/>
              <a:gd name="connsiteX248" fmla="*/ 3727 w 8663"/>
              <a:gd name="connsiteY248" fmla="*/ 255 h 4063"/>
              <a:gd name="connsiteX249" fmla="*/ 3727 w 8663"/>
              <a:gd name="connsiteY249" fmla="*/ 184 h 4063"/>
              <a:gd name="connsiteX250" fmla="*/ 3783 w 8663"/>
              <a:gd name="connsiteY250" fmla="*/ 184 h 4063"/>
              <a:gd name="connsiteX251" fmla="*/ 3783 w 8663"/>
              <a:gd name="connsiteY251" fmla="*/ 255 h 4063"/>
              <a:gd name="connsiteX252" fmla="*/ 3727 w 8663"/>
              <a:gd name="connsiteY252" fmla="*/ 255 h 4063"/>
              <a:gd name="connsiteX253" fmla="*/ 3865 w 8663"/>
              <a:gd name="connsiteY253" fmla="*/ 596 h 4063"/>
              <a:gd name="connsiteX254" fmla="*/ 3865 w 8663"/>
              <a:gd name="connsiteY254" fmla="*/ 674 h 4063"/>
              <a:gd name="connsiteX255" fmla="*/ 3925 w 8663"/>
              <a:gd name="connsiteY255" fmla="*/ 674 h 4063"/>
              <a:gd name="connsiteX256" fmla="*/ 3925 w 8663"/>
              <a:gd name="connsiteY256" fmla="*/ 3390 h 4063"/>
              <a:gd name="connsiteX257" fmla="*/ 3865 w 8663"/>
              <a:gd name="connsiteY257" fmla="*/ 3390 h 4063"/>
              <a:gd name="connsiteX258" fmla="*/ 3865 w 8663"/>
              <a:gd name="connsiteY258" fmla="*/ 3468 h 4063"/>
              <a:gd name="connsiteX259" fmla="*/ 3813 w 8663"/>
              <a:gd name="connsiteY259" fmla="*/ 3468 h 4063"/>
              <a:gd name="connsiteX260" fmla="*/ 3813 w 8663"/>
              <a:gd name="connsiteY260" fmla="*/ 3619 h 4063"/>
              <a:gd name="connsiteX261" fmla="*/ 3941 w 8663"/>
              <a:gd name="connsiteY261" fmla="*/ 3619 h 4063"/>
              <a:gd name="connsiteX262" fmla="*/ 3941 w 8663"/>
              <a:gd name="connsiteY262" fmla="*/ 3787 h 4063"/>
              <a:gd name="connsiteX263" fmla="*/ 3884 w 8663"/>
              <a:gd name="connsiteY263" fmla="*/ 3787 h 4063"/>
              <a:gd name="connsiteX264" fmla="*/ 3884 w 8663"/>
              <a:gd name="connsiteY264" fmla="*/ 3705 h 4063"/>
              <a:gd name="connsiteX265" fmla="*/ 3783 w 8663"/>
              <a:gd name="connsiteY265" fmla="*/ 3705 h 4063"/>
              <a:gd name="connsiteX266" fmla="*/ 3783 w 8663"/>
              <a:gd name="connsiteY266" fmla="*/ 3787 h 4063"/>
              <a:gd name="connsiteX267" fmla="*/ 3705 w 8663"/>
              <a:gd name="connsiteY267" fmla="*/ 3787 h 4063"/>
              <a:gd name="connsiteX268" fmla="*/ 3705 w 8663"/>
              <a:gd name="connsiteY268" fmla="*/ 3880 h 4063"/>
              <a:gd name="connsiteX269" fmla="*/ 3613 w 8663"/>
              <a:gd name="connsiteY269" fmla="*/ 3880 h 4063"/>
              <a:gd name="connsiteX270" fmla="*/ 3613 w 8663"/>
              <a:gd name="connsiteY270" fmla="*/ 3981 h 4063"/>
              <a:gd name="connsiteX271" fmla="*/ 3705 w 8663"/>
              <a:gd name="connsiteY271" fmla="*/ 3981 h 4063"/>
              <a:gd name="connsiteX272" fmla="*/ 3705 w 8663"/>
              <a:gd name="connsiteY272" fmla="*/ 4040 h 4063"/>
              <a:gd name="connsiteX273" fmla="*/ 3537 w 8663"/>
              <a:gd name="connsiteY273" fmla="*/ 4040 h 4063"/>
              <a:gd name="connsiteX274" fmla="*/ 3537 w 8663"/>
              <a:gd name="connsiteY274" fmla="*/ 3912 h 4063"/>
              <a:gd name="connsiteX275" fmla="*/ 3384 w 8663"/>
              <a:gd name="connsiteY275" fmla="*/ 3912 h 4063"/>
              <a:gd name="connsiteX276" fmla="*/ 3384 w 8663"/>
              <a:gd name="connsiteY276" fmla="*/ 3964 h 4063"/>
              <a:gd name="connsiteX277" fmla="*/ 3308 w 8663"/>
              <a:gd name="connsiteY277" fmla="*/ 3964 h 4063"/>
              <a:gd name="connsiteX278" fmla="*/ 3308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3308 w 8663"/>
              <a:gd name="connsiteY325" fmla="*/ 39 h 4063"/>
              <a:gd name="connsiteX326" fmla="*/ 3308 w 8663"/>
              <a:gd name="connsiteY326" fmla="*/ 100 h 4063"/>
              <a:gd name="connsiteX327" fmla="*/ 3384 w 8663"/>
              <a:gd name="connsiteY327" fmla="*/ 100 h 4063"/>
              <a:gd name="connsiteX328" fmla="*/ 3384 w 8663"/>
              <a:gd name="connsiteY328" fmla="*/ 151 h 4063"/>
              <a:gd name="connsiteX329" fmla="*/ 3537 w 8663"/>
              <a:gd name="connsiteY329" fmla="*/ 151 h 4063"/>
              <a:gd name="connsiteX330" fmla="*/ 3537 w 8663"/>
              <a:gd name="connsiteY330" fmla="*/ 24 h 4063"/>
              <a:gd name="connsiteX331" fmla="*/ 3705 w 8663"/>
              <a:gd name="connsiteY331" fmla="*/ 24 h 4063"/>
              <a:gd name="connsiteX332" fmla="*/ 3705 w 8663"/>
              <a:gd name="connsiteY332" fmla="*/ 82 h 4063"/>
              <a:gd name="connsiteX333" fmla="*/ 3613 w 8663"/>
              <a:gd name="connsiteY333" fmla="*/ 82 h 4063"/>
              <a:gd name="connsiteX334" fmla="*/ 3613 w 8663"/>
              <a:gd name="connsiteY334" fmla="*/ 184 h 4063"/>
              <a:gd name="connsiteX335" fmla="*/ 3705 w 8663"/>
              <a:gd name="connsiteY335" fmla="*/ 184 h 4063"/>
              <a:gd name="connsiteX336" fmla="*/ 3705 w 8663"/>
              <a:gd name="connsiteY336" fmla="*/ 277 h 4063"/>
              <a:gd name="connsiteX337" fmla="*/ 3783 w 8663"/>
              <a:gd name="connsiteY337" fmla="*/ 277 h 4063"/>
              <a:gd name="connsiteX338" fmla="*/ 3783 w 8663"/>
              <a:gd name="connsiteY338" fmla="*/ 359 h 4063"/>
              <a:gd name="connsiteX339" fmla="*/ 3884 w 8663"/>
              <a:gd name="connsiteY339" fmla="*/ 359 h 4063"/>
              <a:gd name="connsiteX340" fmla="*/ 3884 w 8663"/>
              <a:gd name="connsiteY340" fmla="*/ 277 h 4063"/>
              <a:gd name="connsiteX341" fmla="*/ 3941 w 8663"/>
              <a:gd name="connsiteY341" fmla="*/ 277 h 4063"/>
              <a:gd name="connsiteX342" fmla="*/ 3941 w 8663"/>
              <a:gd name="connsiteY342" fmla="*/ 445 h 4063"/>
              <a:gd name="connsiteX343" fmla="*/ 3813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8646 w 8663"/>
              <a:gd name="connsiteY98" fmla="*/ 3550 h 4063"/>
              <a:gd name="connsiteX99" fmla="*/ 8646 w 8663"/>
              <a:gd name="connsiteY99" fmla="*/ 3468 h 4063"/>
              <a:gd name="connsiteX100" fmla="*/ 8584 w 8663"/>
              <a:gd name="connsiteY100" fmla="*/ 3468 h 4063"/>
              <a:gd name="connsiteX101" fmla="*/ 8584 w 8663"/>
              <a:gd name="connsiteY101" fmla="*/ 3411 h 4063"/>
              <a:gd name="connsiteX102" fmla="*/ 8644 w 8663"/>
              <a:gd name="connsiteY102" fmla="*/ 3411 h 4063"/>
              <a:gd name="connsiteX103" fmla="*/ 8644 w 8663"/>
              <a:gd name="connsiteY103" fmla="*/ 652 h 4063"/>
              <a:gd name="connsiteX104" fmla="*/ 8584 w 8663"/>
              <a:gd name="connsiteY104" fmla="*/ 652 h 4063"/>
              <a:gd name="connsiteX105" fmla="*/ 8584 w 8663"/>
              <a:gd name="connsiteY105" fmla="*/ 596 h 4063"/>
              <a:gd name="connsiteX106" fmla="*/ 8646 w 8663"/>
              <a:gd name="connsiteY106" fmla="*/ 596 h 4063"/>
              <a:gd name="connsiteX107" fmla="*/ 8646 w 8663"/>
              <a:gd name="connsiteY107" fmla="*/ 514 h 4063"/>
              <a:gd name="connsiteX108" fmla="*/ 8562 w 8663"/>
              <a:gd name="connsiteY108" fmla="*/ 514 h 4063"/>
              <a:gd name="connsiteX109" fmla="*/ 8562 w 8663"/>
              <a:gd name="connsiteY109" fmla="*/ 575 h 4063"/>
              <a:gd name="connsiteX110" fmla="*/ 8532 w 8663"/>
              <a:gd name="connsiteY110" fmla="*/ 575 h 4063"/>
              <a:gd name="connsiteX111" fmla="*/ 8532 w 8663"/>
              <a:gd name="connsiteY111" fmla="*/ 467 h 4063"/>
              <a:gd name="connsiteX112" fmla="*/ 8661 w 8663"/>
              <a:gd name="connsiteY112" fmla="*/ 467 h 4063"/>
              <a:gd name="connsiteX113" fmla="*/ 8661 w 8663"/>
              <a:gd name="connsiteY113" fmla="*/ 255 h 4063"/>
              <a:gd name="connsiteX114" fmla="*/ 8581 w 8663"/>
              <a:gd name="connsiteY114" fmla="*/ 255 h 4063"/>
              <a:gd name="connsiteX115" fmla="*/ 8581 w 8663"/>
              <a:gd name="connsiteY115" fmla="*/ 182 h 4063"/>
              <a:gd name="connsiteX116" fmla="*/ 8663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8102 w 8663"/>
              <a:gd name="connsiteY122" fmla="*/ 78 h 4063"/>
              <a:gd name="connsiteX123" fmla="*/ 8102 w 8663"/>
              <a:gd name="connsiteY123" fmla="*/ 37 h 4063"/>
              <a:gd name="connsiteX124" fmla="*/ 8143 w 8663"/>
              <a:gd name="connsiteY124" fmla="*/ 37 h 4063"/>
              <a:gd name="connsiteX125" fmla="*/ 8143 w 8663"/>
              <a:gd name="connsiteY125" fmla="*/ 78 h 4063"/>
              <a:gd name="connsiteX126" fmla="*/ 8102 w 8663"/>
              <a:gd name="connsiteY126" fmla="*/ 78 h 4063"/>
              <a:gd name="connsiteX127" fmla="*/ 8584 w 8663"/>
              <a:gd name="connsiteY127" fmla="*/ 3528 h 4063"/>
              <a:gd name="connsiteX128" fmla="*/ 8584 w 8663"/>
              <a:gd name="connsiteY128" fmla="*/ 3489 h 4063"/>
              <a:gd name="connsiteX129" fmla="*/ 8625 w 8663"/>
              <a:gd name="connsiteY129" fmla="*/ 3489 h 4063"/>
              <a:gd name="connsiteX130" fmla="*/ 8625 w 8663"/>
              <a:gd name="connsiteY130" fmla="*/ 3528 h 4063"/>
              <a:gd name="connsiteX131" fmla="*/ 8584 w 8663"/>
              <a:gd name="connsiteY131" fmla="*/ 3528 h 4063"/>
              <a:gd name="connsiteX132" fmla="*/ 8502 w 8663"/>
              <a:gd name="connsiteY132" fmla="*/ 4042 h 4063"/>
              <a:gd name="connsiteX133" fmla="*/ 8502 w 8663"/>
              <a:gd name="connsiteY133" fmla="*/ 3981 h 4063"/>
              <a:gd name="connsiteX134" fmla="*/ 8581 w 8663"/>
              <a:gd name="connsiteY134" fmla="*/ 3981 h 4063"/>
              <a:gd name="connsiteX135" fmla="*/ 8581 w 8663"/>
              <a:gd name="connsiteY135" fmla="*/ 3904 h 4063"/>
              <a:gd name="connsiteX136" fmla="*/ 8640 w 8663"/>
              <a:gd name="connsiteY136" fmla="*/ 3904 h 4063"/>
              <a:gd name="connsiteX137" fmla="*/ 8640 w 8663"/>
              <a:gd name="connsiteY137" fmla="*/ 4042 h 4063"/>
              <a:gd name="connsiteX138" fmla="*/ 8502 w 8663"/>
              <a:gd name="connsiteY138" fmla="*/ 4042 h 4063"/>
              <a:gd name="connsiteX139" fmla="*/ 8502 w 8663"/>
              <a:gd name="connsiteY139" fmla="*/ 3962 h 4063"/>
              <a:gd name="connsiteX140" fmla="*/ 8502 w 8663"/>
              <a:gd name="connsiteY140" fmla="*/ 3904 h 4063"/>
              <a:gd name="connsiteX141" fmla="*/ 8562 w 8663"/>
              <a:gd name="connsiteY141" fmla="*/ 3904 h 4063"/>
              <a:gd name="connsiteX142" fmla="*/ 8562 w 8663"/>
              <a:gd name="connsiteY142" fmla="*/ 3962 h 4063"/>
              <a:gd name="connsiteX143" fmla="*/ 8502 w 8663"/>
              <a:gd name="connsiteY143" fmla="*/ 3962 h 4063"/>
              <a:gd name="connsiteX144" fmla="*/ 8497 w 8663"/>
              <a:gd name="connsiteY144" fmla="*/ 3787 h 4063"/>
              <a:gd name="connsiteX145" fmla="*/ 8497 w 8663"/>
              <a:gd name="connsiteY145" fmla="*/ 3724 h 4063"/>
              <a:gd name="connsiteX146" fmla="*/ 8562 w 8663"/>
              <a:gd name="connsiteY146" fmla="*/ 3724 h 4063"/>
              <a:gd name="connsiteX147" fmla="*/ 8562 w 8663"/>
              <a:gd name="connsiteY147" fmla="*/ 3787 h 4063"/>
              <a:gd name="connsiteX148" fmla="*/ 8497 w 8663"/>
              <a:gd name="connsiteY148" fmla="*/ 3787 h 4063"/>
              <a:gd name="connsiteX149" fmla="*/ 8562 w 8663"/>
              <a:gd name="connsiteY149" fmla="*/ 3809 h 4063"/>
              <a:gd name="connsiteX150" fmla="*/ 8562 w 8663"/>
              <a:gd name="connsiteY150" fmla="*/ 3880 h 4063"/>
              <a:gd name="connsiteX151" fmla="*/ 8497 w 8663"/>
              <a:gd name="connsiteY151" fmla="*/ 3880 h 4063"/>
              <a:gd name="connsiteX152" fmla="*/ 8497 w 8663"/>
              <a:gd name="connsiteY152" fmla="*/ 3809 h 4063"/>
              <a:gd name="connsiteX153" fmla="*/ 8562 w 8663"/>
              <a:gd name="connsiteY153" fmla="*/ 3809 h 4063"/>
              <a:gd name="connsiteX154" fmla="*/ 8480 w 8663"/>
              <a:gd name="connsiteY154" fmla="*/ 3899 h 4063"/>
              <a:gd name="connsiteX155" fmla="*/ 8480 w 8663"/>
              <a:gd name="connsiteY155" fmla="*/ 3962 h 4063"/>
              <a:gd name="connsiteX156" fmla="*/ 8424 w 8663"/>
              <a:gd name="connsiteY156" fmla="*/ 3962 h 4063"/>
              <a:gd name="connsiteX157" fmla="*/ 8424 w 8663"/>
              <a:gd name="connsiteY157" fmla="*/ 3899 h 4063"/>
              <a:gd name="connsiteX158" fmla="*/ 8480 w 8663"/>
              <a:gd name="connsiteY158" fmla="*/ 3899 h 4063"/>
              <a:gd name="connsiteX159" fmla="*/ 8480 w 8663"/>
              <a:gd name="connsiteY159" fmla="*/ 3809 h 4063"/>
              <a:gd name="connsiteX160" fmla="*/ 8480 w 8663"/>
              <a:gd name="connsiteY160" fmla="*/ 3880 h 4063"/>
              <a:gd name="connsiteX161" fmla="*/ 8424 w 8663"/>
              <a:gd name="connsiteY161" fmla="*/ 3880 h 4063"/>
              <a:gd name="connsiteX162" fmla="*/ 8424 w 8663"/>
              <a:gd name="connsiteY162" fmla="*/ 3809 h 4063"/>
              <a:gd name="connsiteX163" fmla="*/ 8480 w 8663"/>
              <a:gd name="connsiteY163" fmla="*/ 3809 h 4063"/>
              <a:gd name="connsiteX164" fmla="*/ 8102 w 8663"/>
              <a:gd name="connsiteY164" fmla="*/ 4027 h 4063"/>
              <a:gd name="connsiteX165" fmla="*/ 3405 w 8663"/>
              <a:gd name="connsiteY165" fmla="*/ 3986 h 4063"/>
              <a:gd name="connsiteX166" fmla="*/ 3446 w 8663"/>
              <a:gd name="connsiteY166" fmla="*/ 3986 h 4063"/>
              <a:gd name="connsiteX167" fmla="*/ 3446 w 8663"/>
              <a:gd name="connsiteY167" fmla="*/ 4027 h 4063"/>
              <a:gd name="connsiteX168" fmla="*/ 3405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3727 w 8663"/>
              <a:gd name="connsiteY243" fmla="*/ 164 h 4063"/>
              <a:gd name="connsiteX244" fmla="*/ 3727 w 8663"/>
              <a:gd name="connsiteY244" fmla="*/ 102 h 4063"/>
              <a:gd name="connsiteX245" fmla="*/ 3783 w 8663"/>
              <a:gd name="connsiteY245" fmla="*/ 102 h 4063"/>
              <a:gd name="connsiteX246" fmla="*/ 3783 w 8663"/>
              <a:gd name="connsiteY246" fmla="*/ 164 h 4063"/>
              <a:gd name="connsiteX247" fmla="*/ 3727 w 8663"/>
              <a:gd name="connsiteY247" fmla="*/ 164 h 4063"/>
              <a:gd name="connsiteX248" fmla="*/ 3727 w 8663"/>
              <a:gd name="connsiteY248" fmla="*/ 255 h 4063"/>
              <a:gd name="connsiteX249" fmla="*/ 3727 w 8663"/>
              <a:gd name="connsiteY249" fmla="*/ 184 h 4063"/>
              <a:gd name="connsiteX250" fmla="*/ 3783 w 8663"/>
              <a:gd name="connsiteY250" fmla="*/ 184 h 4063"/>
              <a:gd name="connsiteX251" fmla="*/ 3783 w 8663"/>
              <a:gd name="connsiteY251" fmla="*/ 255 h 4063"/>
              <a:gd name="connsiteX252" fmla="*/ 3727 w 8663"/>
              <a:gd name="connsiteY252" fmla="*/ 255 h 4063"/>
              <a:gd name="connsiteX253" fmla="*/ 3865 w 8663"/>
              <a:gd name="connsiteY253" fmla="*/ 596 h 4063"/>
              <a:gd name="connsiteX254" fmla="*/ 3865 w 8663"/>
              <a:gd name="connsiteY254" fmla="*/ 674 h 4063"/>
              <a:gd name="connsiteX255" fmla="*/ 3925 w 8663"/>
              <a:gd name="connsiteY255" fmla="*/ 674 h 4063"/>
              <a:gd name="connsiteX256" fmla="*/ 3925 w 8663"/>
              <a:gd name="connsiteY256" fmla="*/ 3390 h 4063"/>
              <a:gd name="connsiteX257" fmla="*/ 3865 w 8663"/>
              <a:gd name="connsiteY257" fmla="*/ 3390 h 4063"/>
              <a:gd name="connsiteX258" fmla="*/ 3865 w 8663"/>
              <a:gd name="connsiteY258" fmla="*/ 3468 h 4063"/>
              <a:gd name="connsiteX259" fmla="*/ 3813 w 8663"/>
              <a:gd name="connsiteY259" fmla="*/ 3468 h 4063"/>
              <a:gd name="connsiteX260" fmla="*/ 3813 w 8663"/>
              <a:gd name="connsiteY260" fmla="*/ 3619 h 4063"/>
              <a:gd name="connsiteX261" fmla="*/ 3941 w 8663"/>
              <a:gd name="connsiteY261" fmla="*/ 3619 h 4063"/>
              <a:gd name="connsiteX262" fmla="*/ 3941 w 8663"/>
              <a:gd name="connsiteY262" fmla="*/ 3787 h 4063"/>
              <a:gd name="connsiteX263" fmla="*/ 3884 w 8663"/>
              <a:gd name="connsiteY263" fmla="*/ 3787 h 4063"/>
              <a:gd name="connsiteX264" fmla="*/ 3884 w 8663"/>
              <a:gd name="connsiteY264" fmla="*/ 3705 h 4063"/>
              <a:gd name="connsiteX265" fmla="*/ 3783 w 8663"/>
              <a:gd name="connsiteY265" fmla="*/ 3705 h 4063"/>
              <a:gd name="connsiteX266" fmla="*/ 3783 w 8663"/>
              <a:gd name="connsiteY266" fmla="*/ 3787 h 4063"/>
              <a:gd name="connsiteX267" fmla="*/ 3705 w 8663"/>
              <a:gd name="connsiteY267" fmla="*/ 3787 h 4063"/>
              <a:gd name="connsiteX268" fmla="*/ 3705 w 8663"/>
              <a:gd name="connsiteY268" fmla="*/ 3880 h 4063"/>
              <a:gd name="connsiteX269" fmla="*/ 3613 w 8663"/>
              <a:gd name="connsiteY269" fmla="*/ 3880 h 4063"/>
              <a:gd name="connsiteX270" fmla="*/ 3613 w 8663"/>
              <a:gd name="connsiteY270" fmla="*/ 3981 h 4063"/>
              <a:gd name="connsiteX271" fmla="*/ 3705 w 8663"/>
              <a:gd name="connsiteY271" fmla="*/ 3981 h 4063"/>
              <a:gd name="connsiteX272" fmla="*/ 3705 w 8663"/>
              <a:gd name="connsiteY272" fmla="*/ 4040 h 4063"/>
              <a:gd name="connsiteX273" fmla="*/ 3537 w 8663"/>
              <a:gd name="connsiteY273" fmla="*/ 4040 h 4063"/>
              <a:gd name="connsiteX274" fmla="*/ 3537 w 8663"/>
              <a:gd name="connsiteY274" fmla="*/ 3912 h 4063"/>
              <a:gd name="connsiteX275" fmla="*/ 3384 w 8663"/>
              <a:gd name="connsiteY275" fmla="*/ 3912 h 4063"/>
              <a:gd name="connsiteX276" fmla="*/ 3384 w 8663"/>
              <a:gd name="connsiteY276" fmla="*/ 3964 h 4063"/>
              <a:gd name="connsiteX277" fmla="*/ 3308 w 8663"/>
              <a:gd name="connsiteY277" fmla="*/ 3964 h 4063"/>
              <a:gd name="connsiteX278" fmla="*/ 3308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3308 w 8663"/>
              <a:gd name="connsiteY325" fmla="*/ 39 h 4063"/>
              <a:gd name="connsiteX326" fmla="*/ 3308 w 8663"/>
              <a:gd name="connsiteY326" fmla="*/ 100 h 4063"/>
              <a:gd name="connsiteX327" fmla="*/ 3384 w 8663"/>
              <a:gd name="connsiteY327" fmla="*/ 100 h 4063"/>
              <a:gd name="connsiteX328" fmla="*/ 3384 w 8663"/>
              <a:gd name="connsiteY328" fmla="*/ 151 h 4063"/>
              <a:gd name="connsiteX329" fmla="*/ 3537 w 8663"/>
              <a:gd name="connsiteY329" fmla="*/ 151 h 4063"/>
              <a:gd name="connsiteX330" fmla="*/ 3537 w 8663"/>
              <a:gd name="connsiteY330" fmla="*/ 24 h 4063"/>
              <a:gd name="connsiteX331" fmla="*/ 3705 w 8663"/>
              <a:gd name="connsiteY331" fmla="*/ 24 h 4063"/>
              <a:gd name="connsiteX332" fmla="*/ 3705 w 8663"/>
              <a:gd name="connsiteY332" fmla="*/ 82 h 4063"/>
              <a:gd name="connsiteX333" fmla="*/ 3613 w 8663"/>
              <a:gd name="connsiteY333" fmla="*/ 82 h 4063"/>
              <a:gd name="connsiteX334" fmla="*/ 3613 w 8663"/>
              <a:gd name="connsiteY334" fmla="*/ 184 h 4063"/>
              <a:gd name="connsiteX335" fmla="*/ 3705 w 8663"/>
              <a:gd name="connsiteY335" fmla="*/ 184 h 4063"/>
              <a:gd name="connsiteX336" fmla="*/ 3705 w 8663"/>
              <a:gd name="connsiteY336" fmla="*/ 277 h 4063"/>
              <a:gd name="connsiteX337" fmla="*/ 3783 w 8663"/>
              <a:gd name="connsiteY337" fmla="*/ 277 h 4063"/>
              <a:gd name="connsiteX338" fmla="*/ 3783 w 8663"/>
              <a:gd name="connsiteY338" fmla="*/ 359 h 4063"/>
              <a:gd name="connsiteX339" fmla="*/ 3884 w 8663"/>
              <a:gd name="connsiteY339" fmla="*/ 359 h 4063"/>
              <a:gd name="connsiteX340" fmla="*/ 3884 w 8663"/>
              <a:gd name="connsiteY340" fmla="*/ 277 h 4063"/>
              <a:gd name="connsiteX341" fmla="*/ 3941 w 8663"/>
              <a:gd name="connsiteY341" fmla="*/ 277 h 4063"/>
              <a:gd name="connsiteX342" fmla="*/ 3941 w 8663"/>
              <a:gd name="connsiteY342" fmla="*/ 445 h 4063"/>
              <a:gd name="connsiteX343" fmla="*/ 3813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8646 w 8663"/>
              <a:gd name="connsiteY98" fmla="*/ 3550 h 4063"/>
              <a:gd name="connsiteX99" fmla="*/ 8646 w 8663"/>
              <a:gd name="connsiteY99" fmla="*/ 3468 h 4063"/>
              <a:gd name="connsiteX100" fmla="*/ 8584 w 8663"/>
              <a:gd name="connsiteY100" fmla="*/ 3468 h 4063"/>
              <a:gd name="connsiteX101" fmla="*/ 8584 w 8663"/>
              <a:gd name="connsiteY101" fmla="*/ 3411 h 4063"/>
              <a:gd name="connsiteX102" fmla="*/ 8644 w 8663"/>
              <a:gd name="connsiteY102" fmla="*/ 3411 h 4063"/>
              <a:gd name="connsiteX103" fmla="*/ 8644 w 8663"/>
              <a:gd name="connsiteY103" fmla="*/ 652 h 4063"/>
              <a:gd name="connsiteX104" fmla="*/ 8584 w 8663"/>
              <a:gd name="connsiteY104" fmla="*/ 652 h 4063"/>
              <a:gd name="connsiteX105" fmla="*/ 8584 w 8663"/>
              <a:gd name="connsiteY105" fmla="*/ 596 h 4063"/>
              <a:gd name="connsiteX106" fmla="*/ 8646 w 8663"/>
              <a:gd name="connsiteY106" fmla="*/ 596 h 4063"/>
              <a:gd name="connsiteX107" fmla="*/ 8646 w 8663"/>
              <a:gd name="connsiteY107" fmla="*/ 514 h 4063"/>
              <a:gd name="connsiteX108" fmla="*/ 8562 w 8663"/>
              <a:gd name="connsiteY108" fmla="*/ 514 h 4063"/>
              <a:gd name="connsiteX109" fmla="*/ 8562 w 8663"/>
              <a:gd name="connsiteY109" fmla="*/ 575 h 4063"/>
              <a:gd name="connsiteX110" fmla="*/ 8532 w 8663"/>
              <a:gd name="connsiteY110" fmla="*/ 575 h 4063"/>
              <a:gd name="connsiteX111" fmla="*/ 8532 w 8663"/>
              <a:gd name="connsiteY111" fmla="*/ 467 h 4063"/>
              <a:gd name="connsiteX112" fmla="*/ 8661 w 8663"/>
              <a:gd name="connsiteY112" fmla="*/ 467 h 4063"/>
              <a:gd name="connsiteX113" fmla="*/ 8661 w 8663"/>
              <a:gd name="connsiteY113" fmla="*/ 255 h 4063"/>
              <a:gd name="connsiteX114" fmla="*/ 8581 w 8663"/>
              <a:gd name="connsiteY114" fmla="*/ 255 h 4063"/>
              <a:gd name="connsiteX115" fmla="*/ 8581 w 8663"/>
              <a:gd name="connsiteY115" fmla="*/ 182 h 4063"/>
              <a:gd name="connsiteX116" fmla="*/ 8663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8102 w 8663"/>
              <a:gd name="connsiteY122" fmla="*/ 78 h 4063"/>
              <a:gd name="connsiteX123" fmla="*/ 8102 w 8663"/>
              <a:gd name="connsiteY123" fmla="*/ 37 h 4063"/>
              <a:gd name="connsiteX124" fmla="*/ 8143 w 8663"/>
              <a:gd name="connsiteY124" fmla="*/ 37 h 4063"/>
              <a:gd name="connsiteX125" fmla="*/ 8143 w 8663"/>
              <a:gd name="connsiteY125" fmla="*/ 78 h 4063"/>
              <a:gd name="connsiteX126" fmla="*/ 8102 w 8663"/>
              <a:gd name="connsiteY126" fmla="*/ 78 h 4063"/>
              <a:gd name="connsiteX127" fmla="*/ 8584 w 8663"/>
              <a:gd name="connsiteY127" fmla="*/ 3528 h 4063"/>
              <a:gd name="connsiteX128" fmla="*/ 8584 w 8663"/>
              <a:gd name="connsiteY128" fmla="*/ 3489 h 4063"/>
              <a:gd name="connsiteX129" fmla="*/ 8625 w 8663"/>
              <a:gd name="connsiteY129" fmla="*/ 3489 h 4063"/>
              <a:gd name="connsiteX130" fmla="*/ 8625 w 8663"/>
              <a:gd name="connsiteY130" fmla="*/ 3528 h 4063"/>
              <a:gd name="connsiteX131" fmla="*/ 8584 w 8663"/>
              <a:gd name="connsiteY131" fmla="*/ 3528 h 4063"/>
              <a:gd name="connsiteX132" fmla="*/ 8502 w 8663"/>
              <a:gd name="connsiteY132" fmla="*/ 4042 h 4063"/>
              <a:gd name="connsiteX133" fmla="*/ 8502 w 8663"/>
              <a:gd name="connsiteY133" fmla="*/ 3981 h 4063"/>
              <a:gd name="connsiteX134" fmla="*/ 8581 w 8663"/>
              <a:gd name="connsiteY134" fmla="*/ 3981 h 4063"/>
              <a:gd name="connsiteX135" fmla="*/ 8581 w 8663"/>
              <a:gd name="connsiteY135" fmla="*/ 3904 h 4063"/>
              <a:gd name="connsiteX136" fmla="*/ 8640 w 8663"/>
              <a:gd name="connsiteY136" fmla="*/ 3904 h 4063"/>
              <a:gd name="connsiteX137" fmla="*/ 8640 w 8663"/>
              <a:gd name="connsiteY137" fmla="*/ 4042 h 4063"/>
              <a:gd name="connsiteX138" fmla="*/ 8502 w 8663"/>
              <a:gd name="connsiteY138" fmla="*/ 4042 h 4063"/>
              <a:gd name="connsiteX139" fmla="*/ 8502 w 8663"/>
              <a:gd name="connsiteY139" fmla="*/ 3962 h 4063"/>
              <a:gd name="connsiteX140" fmla="*/ 8502 w 8663"/>
              <a:gd name="connsiteY140" fmla="*/ 3904 h 4063"/>
              <a:gd name="connsiteX141" fmla="*/ 8562 w 8663"/>
              <a:gd name="connsiteY141" fmla="*/ 3904 h 4063"/>
              <a:gd name="connsiteX142" fmla="*/ 8562 w 8663"/>
              <a:gd name="connsiteY142" fmla="*/ 3962 h 4063"/>
              <a:gd name="connsiteX143" fmla="*/ 8502 w 8663"/>
              <a:gd name="connsiteY143" fmla="*/ 3962 h 4063"/>
              <a:gd name="connsiteX144" fmla="*/ 8497 w 8663"/>
              <a:gd name="connsiteY144" fmla="*/ 3787 h 4063"/>
              <a:gd name="connsiteX145" fmla="*/ 8497 w 8663"/>
              <a:gd name="connsiteY145" fmla="*/ 3724 h 4063"/>
              <a:gd name="connsiteX146" fmla="*/ 8562 w 8663"/>
              <a:gd name="connsiteY146" fmla="*/ 3724 h 4063"/>
              <a:gd name="connsiteX147" fmla="*/ 8562 w 8663"/>
              <a:gd name="connsiteY147" fmla="*/ 3787 h 4063"/>
              <a:gd name="connsiteX148" fmla="*/ 8497 w 8663"/>
              <a:gd name="connsiteY148" fmla="*/ 3787 h 4063"/>
              <a:gd name="connsiteX149" fmla="*/ 8562 w 8663"/>
              <a:gd name="connsiteY149" fmla="*/ 3809 h 4063"/>
              <a:gd name="connsiteX150" fmla="*/ 8562 w 8663"/>
              <a:gd name="connsiteY150" fmla="*/ 3880 h 4063"/>
              <a:gd name="connsiteX151" fmla="*/ 8497 w 8663"/>
              <a:gd name="connsiteY151" fmla="*/ 3880 h 4063"/>
              <a:gd name="connsiteX152" fmla="*/ 8497 w 8663"/>
              <a:gd name="connsiteY152" fmla="*/ 3809 h 4063"/>
              <a:gd name="connsiteX153" fmla="*/ 8562 w 8663"/>
              <a:gd name="connsiteY153" fmla="*/ 3809 h 4063"/>
              <a:gd name="connsiteX154" fmla="*/ 8480 w 8663"/>
              <a:gd name="connsiteY154" fmla="*/ 3899 h 4063"/>
              <a:gd name="connsiteX155" fmla="*/ 8480 w 8663"/>
              <a:gd name="connsiteY155" fmla="*/ 3962 h 4063"/>
              <a:gd name="connsiteX156" fmla="*/ 8424 w 8663"/>
              <a:gd name="connsiteY156" fmla="*/ 3962 h 4063"/>
              <a:gd name="connsiteX157" fmla="*/ 8424 w 8663"/>
              <a:gd name="connsiteY157" fmla="*/ 3899 h 4063"/>
              <a:gd name="connsiteX158" fmla="*/ 8480 w 8663"/>
              <a:gd name="connsiteY158" fmla="*/ 3899 h 4063"/>
              <a:gd name="connsiteX159" fmla="*/ 8480 w 8663"/>
              <a:gd name="connsiteY159" fmla="*/ 3809 h 4063"/>
              <a:gd name="connsiteX160" fmla="*/ 8480 w 8663"/>
              <a:gd name="connsiteY160" fmla="*/ 3880 h 4063"/>
              <a:gd name="connsiteX161" fmla="*/ 8424 w 8663"/>
              <a:gd name="connsiteY161" fmla="*/ 3880 h 4063"/>
              <a:gd name="connsiteX162" fmla="*/ 8424 w 8663"/>
              <a:gd name="connsiteY162" fmla="*/ 3809 h 4063"/>
              <a:gd name="connsiteX163" fmla="*/ 8480 w 8663"/>
              <a:gd name="connsiteY163" fmla="*/ 3809 h 4063"/>
              <a:gd name="connsiteX164" fmla="*/ 8102 w 8663"/>
              <a:gd name="connsiteY164" fmla="*/ 4027 h 4063"/>
              <a:gd name="connsiteX165" fmla="*/ 8102 w 8663"/>
              <a:gd name="connsiteY165" fmla="*/ 3986 h 4063"/>
              <a:gd name="connsiteX166" fmla="*/ 3446 w 8663"/>
              <a:gd name="connsiteY166" fmla="*/ 3986 h 4063"/>
              <a:gd name="connsiteX167" fmla="*/ 3446 w 8663"/>
              <a:gd name="connsiteY167" fmla="*/ 4027 h 4063"/>
              <a:gd name="connsiteX168" fmla="*/ 3405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3727 w 8663"/>
              <a:gd name="connsiteY243" fmla="*/ 164 h 4063"/>
              <a:gd name="connsiteX244" fmla="*/ 3727 w 8663"/>
              <a:gd name="connsiteY244" fmla="*/ 102 h 4063"/>
              <a:gd name="connsiteX245" fmla="*/ 3783 w 8663"/>
              <a:gd name="connsiteY245" fmla="*/ 102 h 4063"/>
              <a:gd name="connsiteX246" fmla="*/ 3783 w 8663"/>
              <a:gd name="connsiteY246" fmla="*/ 164 h 4063"/>
              <a:gd name="connsiteX247" fmla="*/ 3727 w 8663"/>
              <a:gd name="connsiteY247" fmla="*/ 164 h 4063"/>
              <a:gd name="connsiteX248" fmla="*/ 3727 w 8663"/>
              <a:gd name="connsiteY248" fmla="*/ 255 h 4063"/>
              <a:gd name="connsiteX249" fmla="*/ 3727 w 8663"/>
              <a:gd name="connsiteY249" fmla="*/ 184 h 4063"/>
              <a:gd name="connsiteX250" fmla="*/ 3783 w 8663"/>
              <a:gd name="connsiteY250" fmla="*/ 184 h 4063"/>
              <a:gd name="connsiteX251" fmla="*/ 3783 w 8663"/>
              <a:gd name="connsiteY251" fmla="*/ 255 h 4063"/>
              <a:gd name="connsiteX252" fmla="*/ 3727 w 8663"/>
              <a:gd name="connsiteY252" fmla="*/ 255 h 4063"/>
              <a:gd name="connsiteX253" fmla="*/ 3865 w 8663"/>
              <a:gd name="connsiteY253" fmla="*/ 596 h 4063"/>
              <a:gd name="connsiteX254" fmla="*/ 3865 w 8663"/>
              <a:gd name="connsiteY254" fmla="*/ 674 h 4063"/>
              <a:gd name="connsiteX255" fmla="*/ 3925 w 8663"/>
              <a:gd name="connsiteY255" fmla="*/ 674 h 4063"/>
              <a:gd name="connsiteX256" fmla="*/ 3925 w 8663"/>
              <a:gd name="connsiteY256" fmla="*/ 3390 h 4063"/>
              <a:gd name="connsiteX257" fmla="*/ 3865 w 8663"/>
              <a:gd name="connsiteY257" fmla="*/ 3390 h 4063"/>
              <a:gd name="connsiteX258" fmla="*/ 3865 w 8663"/>
              <a:gd name="connsiteY258" fmla="*/ 3468 h 4063"/>
              <a:gd name="connsiteX259" fmla="*/ 3813 w 8663"/>
              <a:gd name="connsiteY259" fmla="*/ 3468 h 4063"/>
              <a:gd name="connsiteX260" fmla="*/ 3813 w 8663"/>
              <a:gd name="connsiteY260" fmla="*/ 3619 h 4063"/>
              <a:gd name="connsiteX261" fmla="*/ 3941 w 8663"/>
              <a:gd name="connsiteY261" fmla="*/ 3619 h 4063"/>
              <a:gd name="connsiteX262" fmla="*/ 3941 w 8663"/>
              <a:gd name="connsiteY262" fmla="*/ 3787 h 4063"/>
              <a:gd name="connsiteX263" fmla="*/ 3884 w 8663"/>
              <a:gd name="connsiteY263" fmla="*/ 3787 h 4063"/>
              <a:gd name="connsiteX264" fmla="*/ 3884 w 8663"/>
              <a:gd name="connsiteY264" fmla="*/ 3705 h 4063"/>
              <a:gd name="connsiteX265" fmla="*/ 3783 w 8663"/>
              <a:gd name="connsiteY265" fmla="*/ 3705 h 4063"/>
              <a:gd name="connsiteX266" fmla="*/ 3783 w 8663"/>
              <a:gd name="connsiteY266" fmla="*/ 3787 h 4063"/>
              <a:gd name="connsiteX267" fmla="*/ 3705 w 8663"/>
              <a:gd name="connsiteY267" fmla="*/ 3787 h 4063"/>
              <a:gd name="connsiteX268" fmla="*/ 3705 w 8663"/>
              <a:gd name="connsiteY268" fmla="*/ 3880 h 4063"/>
              <a:gd name="connsiteX269" fmla="*/ 3613 w 8663"/>
              <a:gd name="connsiteY269" fmla="*/ 3880 h 4063"/>
              <a:gd name="connsiteX270" fmla="*/ 3613 w 8663"/>
              <a:gd name="connsiteY270" fmla="*/ 3981 h 4063"/>
              <a:gd name="connsiteX271" fmla="*/ 3705 w 8663"/>
              <a:gd name="connsiteY271" fmla="*/ 3981 h 4063"/>
              <a:gd name="connsiteX272" fmla="*/ 3705 w 8663"/>
              <a:gd name="connsiteY272" fmla="*/ 4040 h 4063"/>
              <a:gd name="connsiteX273" fmla="*/ 3537 w 8663"/>
              <a:gd name="connsiteY273" fmla="*/ 4040 h 4063"/>
              <a:gd name="connsiteX274" fmla="*/ 3537 w 8663"/>
              <a:gd name="connsiteY274" fmla="*/ 3912 h 4063"/>
              <a:gd name="connsiteX275" fmla="*/ 3384 w 8663"/>
              <a:gd name="connsiteY275" fmla="*/ 3912 h 4063"/>
              <a:gd name="connsiteX276" fmla="*/ 3384 w 8663"/>
              <a:gd name="connsiteY276" fmla="*/ 3964 h 4063"/>
              <a:gd name="connsiteX277" fmla="*/ 3308 w 8663"/>
              <a:gd name="connsiteY277" fmla="*/ 3964 h 4063"/>
              <a:gd name="connsiteX278" fmla="*/ 3308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3308 w 8663"/>
              <a:gd name="connsiteY325" fmla="*/ 39 h 4063"/>
              <a:gd name="connsiteX326" fmla="*/ 3308 w 8663"/>
              <a:gd name="connsiteY326" fmla="*/ 100 h 4063"/>
              <a:gd name="connsiteX327" fmla="*/ 3384 w 8663"/>
              <a:gd name="connsiteY327" fmla="*/ 100 h 4063"/>
              <a:gd name="connsiteX328" fmla="*/ 3384 w 8663"/>
              <a:gd name="connsiteY328" fmla="*/ 151 h 4063"/>
              <a:gd name="connsiteX329" fmla="*/ 3537 w 8663"/>
              <a:gd name="connsiteY329" fmla="*/ 151 h 4063"/>
              <a:gd name="connsiteX330" fmla="*/ 3537 w 8663"/>
              <a:gd name="connsiteY330" fmla="*/ 24 h 4063"/>
              <a:gd name="connsiteX331" fmla="*/ 3705 w 8663"/>
              <a:gd name="connsiteY331" fmla="*/ 24 h 4063"/>
              <a:gd name="connsiteX332" fmla="*/ 3705 w 8663"/>
              <a:gd name="connsiteY332" fmla="*/ 82 h 4063"/>
              <a:gd name="connsiteX333" fmla="*/ 3613 w 8663"/>
              <a:gd name="connsiteY333" fmla="*/ 82 h 4063"/>
              <a:gd name="connsiteX334" fmla="*/ 3613 w 8663"/>
              <a:gd name="connsiteY334" fmla="*/ 184 h 4063"/>
              <a:gd name="connsiteX335" fmla="*/ 3705 w 8663"/>
              <a:gd name="connsiteY335" fmla="*/ 184 h 4063"/>
              <a:gd name="connsiteX336" fmla="*/ 3705 w 8663"/>
              <a:gd name="connsiteY336" fmla="*/ 277 h 4063"/>
              <a:gd name="connsiteX337" fmla="*/ 3783 w 8663"/>
              <a:gd name="connsiteY337" fmla="*/ 277 h 4063"/>
              <a:gd name="connsiteX338" fmla="*/ 3783 w 8663"/>
              <a:gd name="connsiteY338" fmla="*/ 359 h 4063"/>
              <a:gd name="connsiteX339" fmla="*/ 3884 w 8663"/>
              <a:gd name="connsiteY339" fmla="*/ 359 h 4063"/>
              <a:gd name="connsiteX340" fmla="*/ 3884 w 8663"/>
              <a:gd name="connsiteY340" fmla="*/ 277 h 4063"/>
              <a:gd name="connsiteX341" fmla="*/ 3941 w 8663"/>
              <a:gd name="connsiteY341" fmla="*/ 277 h 4063"/>
              <a:gd name="connsiteX342" fmla="*/ 3941 w 8663"/>
              <a:gd name="connsiteY342" fmla="*/ 445 h 4063"/>
              <a:gd name="connsiteX343" fmla="*/ 3813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8646 w 8663"/>
              <a:gd name="connsiteY98" fmla="*/ 3550 h 4063"/>
              <a:gd name="connsiteX99" fmla="*/ 8646 w 8663"/>
              <a:gd name="connsiteY99" fmla="*/ 3468 h 4063"/>
              <a:gd name="connsiteX100" fmla="*/ 8584 w 8663"/>
              <a:gd name="connsiteY100" fmla="*/ 3468 h 4063"/>
              <a:gd name="connsiteX101" fmla="*/ 8584 w 8663"/>
              <a:gd name="connsiteY101" fmla="*/ 3411 h 4063"/>
              <a:gd name="connsiteX102" fmla="*/ 8644 w 8663"/>
              <a:gd name="connsiteY102" fmla="*/ 3411 h 4063"/>
              <a:gd name="connsiteX103" fmla="*/ 8644 w 8663"/>
              <a:gd name="connsiteY103" fmla="*/ 652 h 4063"/>
              <a:gd name="connsiteX104" fmla="*/ 8584 w 8663"/>
              <a:gd name="connsiteY104" fmla="*/ 652 h 4063"/>
              <a:gd name="connsiteX105" fmla="*/ 8584 w 8663"/>
              <a:gd name="connsiteY105" fmla="*/ 596 h 4063"/>
              <a:gd name="connsiteX106" fmla="*/ 8646 w 8663"/>
              <a:gd name="connsiteY106" fmla="*/ 596 h 4063"/>
              <a:gd name="connsiteX107" fmla="*/ 8646 w 8663"/>
              <a:gd name="connsiteY107" fmla="*/ 514 h 4063"/>
              <a:gd name="connsiteX108" fmla="*/ 8562 w 8663"/>
              <a:gd name="connsiteY108" fmla="*/ 514 h 4063"/>
              <a:gd name="connsiteX109" fmla="*/ 8562 w 8663"/>
              <a:gd name="connsiteY109" fmla="*/ 575 h 4063"/>
              <a:gd name="connsiteX110" fmla="*/ 8532 w 8663"/>
              <a:gd name="connsiteY110" fmla="*/ 575 h 4063"/>
              <a:gd name="connsiteX111" fmla="*/ 8532 w 8663"/>
              <a:gd name="connsiteY111" fmla="*/ 467 h 4063"/>
              <a:gd name="connsiteX112" fmla="*/ 8661 w 8663"/>
              <a:gd name="connsiteY112" fmla="*/ 467 h 4063"/>
              <a:gd name="connsiteX113" fmla="*/ 8661 w 8663"/>
              <a:gd name="connsiteY113" fmla="*/ 255 h 4063"/>
              <a:gd name="connsiteX114" fmla="*/ 8581 w 8663"/>
              <a:gd name="connsiteY114" fmla="*/ 255 h 4063"/>
              <a:gd name="connsiteX115" fmla="*/ 8581 w 8663"/>
              <a:gd name="connsiteY115" fmla="*/ 182 h 4063"/>
              <a:gd name="connsiteX116" fmla="*/ 8663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8102 w 8663"/>
              <a:gd name="connsiteY122" fmla="*/ 78 h 4063"/>
              <a:gd name="connsiteX123" fmla="*/ 8102 w 8663"/>
              <a:gd name="connsiteY123" fmla="*/ 37 h 4063"/>
              <a:gd name="connsiteX124" fmla="*/ 8143 w 8663"/>
              <a:gd name="connsiteY124" fmla="*/ 37 h 4063"/>
              <a:gd name="connsiteX125" fmla="*/ 8143 w 8663"/>
              <a:gd name="connsiteY125" fmla="*/ 78 h 4063"/>
              <a:gd name="connsiteX126" fmla="*/ 8102 w 8663"/>
              <a:gd name="connsiteY126" fmla="*/ 78 h 4063"/>
              <a:gd name="connsiteX127" fmla="*/ 8584 w 8663"/>
              <a:gd name="connsiteY127" fmla="*/ 3528 h 4063"/>
              <a:gd name="connsiteX128" fmla="*/ 8584 w 8663"/>
              <a:gd name="connsiteY128" fmla="*/ 3489 h 4063"/>
              <a:gd name="connsiteX129" fmla="*/ 8625 w 8663"/>
              <a:gd name="connsiteY129" fmla="*/ 3489 h 4063"/>
              <a:gd name="connsiteX130" fmla="*/ 8625 w 8663"/>
              <a:gd name="connsiteY130" fmla="*/ 3528 h 4063"/>
              <a:gd name="connsiteX131" fmla="*/ 8584 w 8663"/>
              <a:gd name="connsiteY131" fmla="*/ 3528 h 4063"/>
              <a:gd name="connsiteX132" fmla="*/ 8502 w 8663"/>
              <a:gd name="connsiteY132" fmla="*/ 4042 h 4063"/>
              <a:gd name="connsiteX133" fmla="*/ 8502 w 8663"/>
              <a:gd name="connsiteY133" fmla="*/ 3981 h 4063"/>
              <a:gd name="connsiteX134" fmla="*/ 8581 w 8663"/>
              <a:gd name="connsiteY134" fmla="*/ 3981 h 4063"/>
              <a:gd name="connsiteX135" fmla="*/ 8581 w 8663"/>
              <a:gd name="connsiteY135" fmla="*/ 3904 h 4063"/>
              <a:gd name="connsiteX136" fmla="*/ 8640 w 8663"/>
              <a:gd name="connsiteY136" fmla="*/ 3904 h 4063"/>
              <a:gd name="connsiteX137" fmla="*/ 8640 w 8663"/>
              <a:gd name="connsiteY137" fmla="*/ 4042 h 4063"/>
              <a:gd name="connsiteX138" fmla="*/ 8502 w 8663"/>
              <a:gd name="connsiteY138" fmla="*/ 4042 h 4063"/>
              <a:gd name="connsiteX139" fmla="*/ 8502 w 8663"/>
              <a:gd name="connsiteY139" fmla="*/ 3962 h 4063"/>
              <a:gd name="connsiteX140" fmla="*/ 8502 w 8663"/>
              <a:gd name="connsiteY140" fmla="*/ 3904 h 4063"/>
              <a:gd name="connsiteX141" fmla="*/ 8562 w 8663"/>
              <a:gd name="connsiteY141" fmla="*/ 3904 h 4063"/>
              <a:gd name="connsiteX142" fmla="*/ 8562 w 8663"/>
              <a:gd name="connsiteY142" fmla="*/ 3962 h 4063"/>
              <a:gd name="connsiteX143" fmla="*/ 8502 w 8663"/>
              <a:gd name="connsiteY143" fmla="*/ 3962 h 4063"/>
              <a:gd name="connsiteX144" fmla="*/ 8497 w 8663"/>
              <a:gd name="connsiteY144" fmla="*/ 3787 h 4063"/>
              <a:gd name="connsiteX145" fmla="*/ 8497 w 8663"/>
              <a:gd name="connsiteY145" fmla="*/ 3724 h 4063"/>
              <a:gd name="connsiteX146" fmla="*/ 8562 w 8663"/>
              <a:gd name="connsiteY146" fmla="*/ 3724 h 4063"/>
              <a:gd name="connsiteX147" fmla="*/ 8562 w 8663"/>
              <a:gd name="connsiteY147" fmla="*/ 3787 h 4063"/>
              <a:gd name="connsiteX148" fmla="*/ 8497 w 8663"/>
              <a:gd name="connsiteY148" fmla="*/ 3787 h 4063"/>
              <a:gd name="connsiteX149" fmla="*/ 8562 w 8663"/>
              <a:gd name="connsiteY149" fmla="*/ 3809 h 4063"/>
              <a:gd name="connsiteX150" fmla="*/ 8562 w 8663"/>
              <a:gd name="connsiteY150" fmla="*/ 3880 h 4063"/>
              <a:gd name="connsiteX151" fmla="*/ 8497 w 8663"/>
              <a:gd name="connsiteY151" fmla="*/ 3880 h 4063"/>
              <a:gd name="connsiteX152" fmla="*/ 8497 w 8663"/>
              <a:gd name="connsiteY152" fmla="*/ 3809 h 4063"/>
              <a:gd name="connsiteX153" fmla="*/ 8562 w 8663"/>
              <a:gd name="connsiteY153" fmla="*/ 3809 h 4063"/>
              <a:gd name="connsiteX154" fmla="*/ 8480 w 8663"/>
              <a:gd name="connsiteY154" fmla="*/ 3899 h 4063"/>
              <a:gd name="connsiteX155" fmla="*/ 8480 w 8663"/>
              <a:gd name="connsiteY155" fmla="*/ 3962 h 4063"/>
              <a:gd name="connsiteX156" fmla="*/ 8424 w 8663"/>
              <a:gd name="connsiteY156" fmla="*/ 3962 h 4063"/>
              <a:gd name="connsiteX157" fmla="*/ 8424 w 8663"/>
              <a:gd name="connsiteY157" fmla="*/ 3899 h 4063"/>
              <a:gd name="connsiteX158" fmla="*/ 8480 w 8663"/>
              <a:gd name="connsiteY158" fmla="*/ 3899 h 4063"/>
              <a:gd name="connsiteX159" fmla="*/ 8480 w 8663"/>
              <a:gd name="connsiteY159" fmla="*/ 3809 h 4063"/>
              <a:gd name="connsiteX160" fmla="*/ 8480 w 8663"/>
              <a:gd name="connsiteY160" fmla="*/ 3880 h 4063"/>
              <a:gd name="connsiteX161" fmla="*/ 8424 w 8663"/>
              <a:gd name="connsiteY161" fmla="*/ 3880 h 4063"/>
              <a:gd name="connsiteX162" fmla="*/ 8424 w 8663"/>
              <a:gd name="connsiteY162" fmla="*/ 3809 h 4063"/>
              <a:gd name="connsiteX163" fmla="*/ 8480 w 8663"/>
              <a:gd name="connsiteY163" fmla="*/ 3809 h 4063"/>
              <a:gd name="connsiteX164" fmla="*/ 8102 w 8663"/>
              <a:gd name="connsiteY164" fmla="*/ 4027 h 4063"/>
              <a:gd name="connsiteX165" fmla="*/ 8102 w 8663"/>
              <a:gd name="connsiteY165" fmla="*/ 3986 h 4063"/>
              <a:gd name="connsiteX166" fmla="*/ 8143 w 8663"/>
              <a:gd name="connsiteY166" fmla="*/ 3986 h 4063"/>
              <a:gd name="connsiteX167" fmla="*/ 3446 w 8663"/>
              <a:gd name="connsiteY167" fmla="*/ 4027 h 4063"/>
              <a:gd name="connsiteX168" fmla="*/ 3405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3727 w 8663"/>
              <a:gd name="connsiteY243" fmla="*/ 164 h 4063"/>
              <a:gd name="connsiteX244" fmla="*/ 3727 w 8663"/>
              <a:gd name="connsiteY244" fmla="*/ 102 h 4063"/>
              <a:gd name="connsiteX245" fmla="*/ 3783 w 8663"/>
              <a:gd name="connsiteY245" fmla="*/ 102 h 4063"/>
              <a:gd name="connsiteX246" fmla="*/ 3783 w 8663"/>
              <a:gd name="connsiteY246" fmla="*/ 164 h 4063"/>
              <a:gd name="connsiteX247" fmla="*/ 3727 w 8663"/>
              <a:gd name="connsiteY247" fmla="*/ 164 h 4063"/>
              <a:gd name="connsiteX248" fmla="*/ 3727 w 8663"/>
              <a:gd name="connsiteY248" fmla="*/ 255 h 4063"/>
              <a:gd name="connsiteX249" fmla="*/ 3727 w 8663"/>
              <a:gd name="connsiteY249" fmla="*/ 184 h 4063"/>
              <a:gd name="connsiteX250" fmla="*/ 3783 w 8663"/>
              <a:gd name="connsiteY250" fmla="*/ 184 h 4063"/>
              <a:gd name="connsiteX251" fmla="*/ 3783 w 8663"/>
              <a:gd name="connsiteY251" fmla="*/ 255 h 4063"/>
              <a:gd name="connsiteX252" fmla="*/ 3727 w 8663"/>
              <a:gd name="connsiteY252" fmla="*/ 255 h 4063"/>
              <a:gd name="connsiteX253" fmla="*/ 3865 w 8663"/>
              <a:gd name="connsiteY253" fmla="*/ 596 h 4063"/>
              <a:gd name="connsiteX254" fmla="*/ 3865 w 8663"/>
              <a:gd name="connsiteY254" fmla="*/ 674 h 4063"/>
              <a:gd name="connsiteX255" fmla="*/ 3925 w 8663"/>
              <a:gd name="connsiteY255" fmla="*/ 674 h 4063"/>
              <a:gd name="connsiteX256" fmla="*/ 3925 w 8663"/>
              <a:gd name="connsiteY256" fmla="*/ 3390 h 4063"/>
              <a:gd name="connsiteX257" fmla="*/ 3865 w 8663"/>
              <a:gd name="connsiteY257" fmla="*/ 3390 h 4063"/>
              <a:gd name="connsiteX258" fmla="*/ 3865 w 8663"/>
              <a:gd name="connsiteY258" fmla="*/ 3468 h 4063"/>
              <a:gd name="connsiteX259" fmla="*/ 3813 w 8663"/>
              <a:gd name="connsiteY259" fmla="*/ 3468 h 4063"/>
              <a:gd name="connsiteX260" fmla="*/ 3813 w 8663"/>
              <a:gd name="connsiteY260" fmla="*/ 3619 h 4063"/>
              <a:gd name="connsiteX261" fmla="*/ 3941 w 8663"/>
              <a:gd name="connsiteY261" fmla="*/ 3619 h 4063"/>
              <a:gd name="connsiteX262" fmla="*/ 3941 w 8663"/>
              <a:gd name="connsiteY262" fmla="*/ 3787 h 4063"/>
              <a:gd name="connsiteX263" fmla="*/ 3884 w 8663"/>
              <a:gd name="connsiteY263" fmla="*/ 3787 h 4063"/>
              <a:gd name="connsiteX264" fmla="*/ 3884 w 8663"/>
              <a:gd name="connsiteY264" fmla="*/ 3705 h 4063"/>
              <a:gd name="connsiteX265" fmla="*/ 3783 w 8663"/>
              <a:gd name="connsiteY265" fmla="*/ 3705 h 4063"/>
              <a:gd name="connsiteX266" fmla="*/ 3783 w 8663"/>
              <a:gd name="connsiteY266" fmla="*/ 3787 h 4063"/>
              <a:gd name="connsiteX267" fmla="*/ 3705 w 8663"/>
              <a:gd name="connsiteY267" fmla="*/ 3787 h 4063"/>
              <a:gd name="connsiteX268" fmla="*/ 3705 w 8663"/>
              <a:gd name="connsiteY268" fmla="*/ 3880 h 4063"/>
              <a:gd name="connsiteX269" fmla="*/ 3613 w 8663"/>
              <a:gd name="connsiteY269" fmla="*/ 3880 h 4063"/>
              <a:gd name="connsiteX270" fmla="*/ 3613 w 8663"/>
              <a:gd name="connsiteY270" fmla="*/ 3981 h 4063"/>
              <a:gd name="connsiteX271" fmla="*/ 3705 w 8663"/>
              <a:gd name="connsiteY271" fmla="*/ 3981 h 4063"/>
              <a:gd name="connsiteX272" fmla="*/ 3705 w 8663"/>
              <a:gd name="connsiteY272" fmla="*/ 4040 h 4063"/>
              <a:gd name="connsiteX273" fmla="*/ 3537 w 8663"/>
              <a:gd name="connsiteY273" fmla="*/ 4040 h 4063"/>
              <a:gd name="connsiteX274" fmla="*/ 3537 w 8663"/>
              <a:gd name="connsiteY274" fmla="*/ 3912 h 4063"/>
              <a:gd name="connsiteX275" fmla="*/ 3384 w 8663"/>
              <a:gd name="connsiteY275" fmla="*/ 3912 h 4063"/>
              <a:gd name="connsiteX276" fmla="*/ 3384 w 8663"/>
              <a:gd name="connsiteY276" fmla="*/ 3964 h 4063"/>
              <a:gd name="connsiteX277" fmla="*/ 3308 w 8663"/>
              <a:gd name="connsiteY277" fmla="*/ 3964 h 4063"/>
              <a:gd name="connsiteX278" fmla="*/ 3308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3308 w 8663"/>
              <a:gd name="connsiteY325" fmla="*/ 39 h 4063"/>
              <a:gd name="connsiteX326" fmla="*/ 3308 w 8663"/>
              <a:gd name="connsiteY326" fmla="*/ 100 h 4063"/>
              <a:gd name="connsiteX327" fmla="*/ 3384 w 8663"/>
              <a:gd name="connsiteY327" fmla="*/ 100 h 4063"/>
              <a:gd name="connsiteX328" fmla="*/ 3384 w 8663"/>
              <a:gd name="connsiteY328" fmla="*/ 151 h 4063"/>
              <a:gd name="connsiteX329" fmla="*/ 3537 w 8663"/>
              <a:gd name="connsiteY329" fmla="*/ 151 h 4063"/>
              <a:gd name="connsiteX330" fmla="*/ 3537 w 8663"/>
              <a:gd name="connsiteY330" fmla="*/ 24 h 4063"/>
              <a:gd name="connsiteX331" fmla="*/ 3705 w 8663"/>
              <a:gd name="connsiteY331" fmla="*/ 24 h 4063"/>
              <a:gd name="connsiteX332" fmla="*/ 3705 w 8663"/>
              <a:gd name="connsiteY332" fmla="*/ 82 h 4063"/>
              <a:gd name="connsiteX333" fmla="*/ 3613 w 8663"/>
              <a:gd name="connsiteY333" fmla="*/ 82 h 4063"/>
              <a:gd name="connsiteX334" fmla="*/ 3613 w 8663"/>
              <a:gd name="connsiteY334" fmla="*/ 184 h 4063"/>
              <a:gd name="connsiteX335" fmla="*/ 3705 w 8663"/>
              <a:gd name="connsiteY335" fmla="*/ 184 h 4063"/>
              <a:gd name="connsiteX336" fmla="*/ 3705 w 8663"/>
              <a:gd name="connsiteY336" fmla="*/ 277 h 4063"/>
              <a:gd name="connsiteX337" fmla="*/ 3783 w 8663"/>
              <a:gd name="connsiteY337" fmla="*/ 277 h 4063"/>
              <a:gd name="connsiteX338" fmla="*/ 3783 w 8663"/>
              <a:gd name="connsiteY338" fmla="*/ 359 h 4063"/>
              <a:gd name="connsiteX339" fmla="*/ 3884 w 8663"/>
              <a:gd name="connsiteY339" fmla="*/ 359 h 4063"/>
              <a:gd name="connsiteX340" fmla="*/ 3884 w 8663"/>
              <a:gd name="connsiteY340" fmla="*/ 277 h 4063"/>
              <a:gd name="connsiteX341" fmla="*/ 3941 w 8663"/>
              <a:gd name="connsiteY341" fmla="*/ 277 h 4063"/>
              <a:gd name="connsiteX342" fmla="*/ 3941 w 8663"/>
              <a:gd name="connsiteY342" fmla="*/ 445 h 4063"/>
              <a:gd name="connsiteX343" fmla="*/ 3813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8646 w 8663"/>
              <a:gd name="connsiteY98" fmla="*/ 3550 h 4063"/>
              <a:gd name="connsiteX99" fmla="*/ 8646 w 8663"/>
              <a:gd name="connsiteY99" fmla="*/ 3468 h 4063"/>
              <a:gd name="connsiteX100" fmla="*/ 8584 w 8663"/>
              <a:gd name="connsiteY100" fmla="*/ 3468 h 4063"/>
              <a:gd name="connsiteX101" fmla="*/ 8584 w 8663"/>
              <a:gd name="connsiteY101" fmla="*/ 3411 h 4063"/>
              <a:gd name="connsiteX102" fmla="*/ 8644 w 8663"/>
              <a:gd name="connsiteY102" fmla="*/ 3411 h 4063"/>
              <a:gd name="connsiteX103" fmla="*/ 8644 w 8663"/>
              <a:gd name="connsiteY103" fmla="*/ 652 h 4063"/>
              <a:gd name="connsiteX104" fmla="*/ 8584 w 8663"/>
              <a:gd name="connsiteY104" fmla="*/ 652 h 4063"/>
              <a:gd name="connsiteX105" fmla="*/ 8584 w 8663"/>
              <a:gd name="connsiteY105" fmla="*/ 596 h 4063"/>
              <a:gd name="connsiteX106" fmla="*/ 8646 w 8663"/>
              <a:gd name="connsiteY106" fmla="*/ 596 h 4063"/>
              <a:gd name="connsiteX107" fmla="*/ 8646 w 8663"/>
              <a:gd name="connsiteY107" fmla="*/ 514 h 4063"/>
              <a:gd name="connsiteX108" fmla="*/ 8562 w 8663"/>
              <a:gd name="connsiteY108" fmla="*/ 514 h 4063"/>
              <a:gd name="connsiteX109" fmla="*/ 8562 w 8663"/>
              <a:gd name="connsiteY109" fmla="*/ 575 h 4063"/>
              <a:gd name="connsiteX110" fmla="*/ 8532 w 8663"/>
              <a:gd name="connsiteY110" fmla="*/ 575 h 4063"/>
              <a:gd name="connsiteX111" fmla="*/ 8532 w 8663"/>
              <a:gd name="connsiteY111" fmla="*/ 467 h 4063"/>
              <a:gd name="connsiteX112" fmla="*/ 8661 w 8663"/>
              <a:gd name="connsiteY112" fmla="*/ 467 h 4063"/>
              <a:gd name="connsiteX113" fmla="*/ 8661 w 8663"/>
              <a:gd name="connsiteY113" fmla="*/ 255 h 4063"/>
              <a:gd name="connsiteX114" fmla="*/ 8581 w 8663"/>
              <a:gd name="connsiteY114" fmla="*/ 255 h 4063"/>
              <a:gd name="connsiteX115" fmla="*/ 8581 w 8663"/>
              <a:gd name="connsiteY115" fmla="*/ 182 h 4063"/>
              <a:gd name="connsiteX116" fmla="*/ 8663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8102 w 8663"/>
              <a:gd name="connsiteY122" fmla="*/ 78 h 4063"/>
              <a:gd name="connsiteX123" fmla="*/ 8102 w 8663"/>
              <a:gd name="connsiteY123" fmla="*/ 37 h 4063"/>
              <a:gd name="connsiteX124" fmla="*/ 8143 w 8663"/>
              <a:gd name="connsiteY124" fmla="*/ 37 h 4063"/>
              <a:gd name="connsiteX125" fmla="*/ 8143 w 8663"/>
              <a:gd name="connsiteY125" fmla="*/ 78 h 4063"/>
              <a:gd name="connsiteX126" fmla="*/ 8102 w 8663"/>
              <a:gd name="connsiteY126" fmla="*/ 78 h 4063"/>
              <a:gd name="connsiteX127" fmla="*/ 8584 w 8663"/>
              <a:gd name="connsiteY127" fmla="*/ 3528 h 4063"/>
              <a:gd name="connsiteX128" fmla="*/ 8584 w 8663"/>
              <a:gd name="connsiteY128" fmla="*/ 3489 h 4063"/>
              <a:gd name="connsiteX129" fmla="*/ 8625 w 8663"/>
              <a:gd name="connsiteY129" fmla="*/ 3489 h 4063"/>
              <a:gd name="connsiteX130" fmla="*/ 8625 w 8663"/>
              <a:gd name="connsiteY130" fmla="*/ 3528 h 4063"/>
              <a:gd name="connsiteX131" fmla="*/ 8584 w 8663"/>
              <a:gd name="connsiteY131" fmla="*/ 3528 h 4063"/>
              <a:gd name="connsiteX132" fmla="*/ 8502 w 8663"/>
              <a:gd name="connsiteY132" fmla="*/ 4042 h 4063"/>
              <a:gd name="connsiteX133" fmla="*/ 8502 w 8663"/>
              <a:gd name="connsiteY133" fmla="*/ 3981 h 4063"/>
              <a:gd name="connsiteX134" fmla="*/ 8581 w 8663"/>
              <a:gd name="connsiteY134" fmla="*/ 3981 h 4063"/>
              <a:gd name="connsiteX135" fmla="*/ 8581 w 8663"/>
              <a:gd name="connsiteY135" fmla="*/ 3904 h 4063"/>
              <a:gd name="connsiteX136" fmla="*/ 8640 w 8663"/>
              <a:gd name="connsiteY136" fmla="*/ 3904 h 4063"/>
              <a:gd name="connsiteX137" fmla="*/ 8640 w 8663"/>
              <a:gd name="connsiteY137" fmla="*/ 4042 h 4063"/>
              <a:gd name="connsiteX138" fmla="*/ 8502 w 8663"/>
              <a:gd name="connsiteY138" fmla="*/ 4042 h 4063"/>
              <a:gd name="connsiteX139" fmla="*/ 8502 w 8663"/>
              <a:gd name="connsiteY139" fmla="*/ 3962 h 4063"/>
              <a:gd name="connsiteX140" fmla="*/ 8502 w 8663"/>
              <a:gd name="connsiteY140" fmla="*/ 3904 h 4063"/>
              <a:gd name="connsiteX141" fmla="*/ 8562 w 8663"/>
              <a:gd name="connsiteY141" fmla="*/ 3904 h 4063"/>
              <a:gd name="connsiteX142" fmla="*/ 8562 w 8663"/>
              <a:gd name="connsiteY142" fmla="*/ 3962 h 4063"/>
              <a:gd name="connsiteX143" fmla="*/ 8502 w 8663"/>
              <a:gd name="connsiteY143" fmla="*/ 3962 h 4063"/>
              <a:gd name="connsiteX144" fmla="*/ 8497 w 8663"/>
              <a:gd name="connsiteY144" fmla="*/ 3787 h 4063"/>
              <a:gd name="connsiteX145" fmla="*/ 8497 w 8663"/>
              <a:gd name="connsiteY145" fmla="*/ 3724 h 4063"/>
              <a:gd name="connsiteX146" fmla="*/ 8562 w 8663"/>
              <a:gd name="connsiteY146" fmla="*/ 3724 h 4063"/>
              <a:gd name="connsiteX147" fmla="*/ 8562 w 8663"/>
              <a:gd name="connsiteY147" fmla="*/ 3787 h 4063"/>
              <a:gd name="connsiteX148" fmla="*/ 8497 w 8663"/>
              <a:gd name="connsiteY148" fmla="*/ 3787 h 4063"/>
              <a:gd name="connsiteX149" fmla="*/ 8562 w 8663"/>
              <a:gd name="connsiteY149" fmla="*/ 3809 h 4063"/>
              <a:gd name="connsiteX150" fmla="*/ 8562 w 8663"/>
              <a:gd name="connsiteY150" fmla="*/ 3880 h 4063"/>
              <a:gd name="connsiteX151" fmla="*/ 8497 w 8663"/>
              <a:gd name="connsiteY151" fmla="*/ 3880 h 4063"/>
              <a:gd name="connsiteX152" fmla="*/ 8497 w 8663"/>
              <a:gd name="connsiteY152" fmla="*/ 3809 h 4063"/>
              <a:gd name="connsiteX153" fmla="*/ 8562 w 8663"/>
              <a:gd name="connsiteY153" fmla="*/ 3809 h 4063"/>
              <a:gd name="connsiteX154" fmla="*/ 8480 w 8663"/>
              <a:gd name="connsiteY154" fmla="*/ 3899 h 4063"/>
              <a:gd name="connsiteX155" fmla="*/ 8480 w 8663"/>
              <a:gd name="connsiteY155" fmla="*/ 3962 h 4063"/>
              <a:gd name="connsiteX156" fmla="*/ 8424 w 8663"/>
              <a:gd name="connsiteY156" fmla="*/ 3962 h 4063"/>
              <a:gd name="connsiteX157" fmla="*/ 8424 w 8663"/>
              <a:gd name="connsiteY157" fmla="*/ 3899 h 4063"/>
              <a:gd name="connsiteX158" fmla="*/ 8480 w 8663"/>
              <a:gd name="connsiteY158" fmla="*/ 3899 h 4063"/>
              <a:gd name="connsiteX159" fmla="*/ 8480 w 8663"/>
              <a:gd name="connsiteY159" fmla="*/ 3809 h 4063"/>
              <a:gd name="connsiteX160" fmla="*/ 8480 w 8663"/>
              <a:gd name="connsiteY160" fmla="*/ 3880 h 4063"/>
              <a:gd name="connsiteX161" fmla="*/ 8424 w 8663"/>
              <a:gd name="connsiteY161" fmla="*/ 3880 h 4063"/>
              <a:gd name="connsiteX162" fmla="*/ 8424 w 8663"/>
              <a:gd name="connsiteY162" fmla="*/ 3809 h 4063"/>
              <a:gd name="connsiteX163" fmla="*/ 8480 w 8663"/>
              <a:gd name="connsiteY163" fmla="*/ 3809 h 4063"/>
              <a:gd name="connsiteX164" fmla="*/ 8102 w 8663"/>
              <a:gd name="connsiteY164" fmla="*/ 4027 h 4063"/>
              <a:gd name="connsiteX165" fmla="*/ 8102 w 8663"/>
              <a:gd name="connsiteY165" fmla="*/ 3986 h 4063"/>
              <a:gd name="connsiteX166" fmla="*/ 8143 w 8663"/>
              <a:gd name="connsiteY166" fmla="*/ 3986 h 4063"/>
              <a:gd name="connsiteX167" fmla="*/ 8143 w 8663"/>
              <a:gd name="connsiteY167" fmla="*/ 4027 h 4063"/>
              <a:gd name="connsiteX168" fmla="*/ 3405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3727 w 8663"/>
              <a:gd name="connsiteY243" fmla="*/ 164 h 4063"/>
              <a:gd name="connsiteX244" fmla="*/ 3727 w 8663"/>
              <a:gd name="connsiteY244" fmla="*/ 102 h 4063"/>
              <a:gd name="connsiteX245" fmla="*/ 3783 w 8663"/>
              <a:gd name="connsiteY245" fmla="*/ 102 h 4063"/>
              <a:gd name="connsiteX246" fmla="*/ 3783 w 8663"/>
              <a:gd name="connsiteY246" fmla="*/ 164 h 4063"/>
              <a:gd name="connsiteX247" fmla="*/ 3727 w 8663"/>
              <a:gd name="connsiteY247" fmla="*/ 164 h 4063"/>
              <a:gd name="connsiteX248" fmla="*/ 3727 w 8663"/>
              <a:gd name="connsiteY248" fmla="*/ 255 h 4063"/>
              <a:gd name="connsiteX249" fmla="*/ 3727 w 8663"/>
              <a:gd name="connsiteY249" fmla="*/ 184 h 4063"/>
              <a:gd name="connsiteX250" fmla="*/ 3783 w 8663"/>
              <a:gd name="connsiteY250" fmla="*/ 184 h 4063"/>
              <a:gd name="connsiteX251" fmla="*/ 3783 w 8663"/>
              <a:gd name="connsiteY251" fmla="*/ 255 h 4063"/>
              <a:gd name="connsiteX252" fmla="*/ 3727 w 8663"/>
              <a:gd name="connsiteY252" fmla="*/ 255 h 4063"/>
              <a:gd name="connsiteX253" fmla="*/ 3865 w 8663"/>
              <a:gd name="connsiteY253" fmla="*/ 596 h 4063"/>
              <a:gd name="connsiteX254" fmla="*/ 3865 w 8663"/>
              <a:gd name="connsiteY254" fmla="*/ 674 h 4063"/>
              <a:gd name="connsiteX255" fmla="*/ 3925 w 8663"/>
              <a:gd name="connsiteY255" fmla="*/ 674 h 4063"/>
              <a:gd name="connsiteX256" fmla="*/ 3925 w 8663"/>
              <a:gd name="connsiteY256" fmla="*/ 3390 h 4063"/>
              <a:gd name="connsiteX257" fmla="*/ 3865 w 8663"/>
              <a:gd name="connsiteY257" fmla="*/ 3390 h 4063"/>
              <a:gd name="connsiteX258" fmla="*/ 3865 w 8663"/>
              <a:gd name="connsiteY258" fmla="*/ 3468 h 4063"/>
              <a:gd name="connsiteX259" fmla="*/ 3813 w 8663"/>
              <a:gd name="connsiteY259" fmla="*/ 3468 h 4063"/>
              <a:gd name="connsiteX260" fmla="*/ 3813 w 8663"/>
              <a:gd name="connsiteY260" fmla="*/ 3619 h 4063"/>
              <a:gd name="connsiteX261" fmla="*/ 3941 w 8663"/>
              <a:gd name="connsiteY261" fmla="*/ 3619 h 4063"/>
              <a:gd name="connsiteX262" fmla="*/ 3941 w 8663"/>
              <a:gd name="connsiteY262" fmla="*/ 3787 h 4063"/>
              <a:gd name="connsiteX263" fmla="*/ 3884 w 8663"/>
              <a:gd name="connsiteY263" fmla="*/ 3787 h 4063"/>
              <a:gd name="connsiteX264" fmla="*/ 3884 w 8663"/>
              <a:gd name="connsiteY264" fmla="*/ 3705 h 4063"/>
              <a:gd name="connsiteX265" fmla="*/ 3783 w 8663"/>
              <a:gd name="connsiteY265" fmla="*/ 3705 h 4063"/>
              <a:gd name="connsiteX266" fmla="*/ 3783 w 8663"/>
              <a:gd name="connsiteY266" fmla="*/ 3787 h 4063"/>
              <a:gd name="connsiteX267" fmla="*/ 3705 w 8663"/>
              <a:gd name="connsiteY267" fmla="*/ 3787 h 4063"/>
              <a:gd name="connsiteX268" fmla="*/ 3705 w 8663"/>
              <a:gd name="connsiteY268" fmla="*/ 3880 h 4063"/>
              <a:gd name="connsiteX269" fmla="*/ 3613 w 8663"/>
              <a:gd name="connsiteY269" fmla="*/ 3880 h 4063"/>
              <a:gd name="connsiteX270" fmla="*/ 3613 w 8663"/>
              <a:gd name="connsiteY270" fmla="*/ 3981 h 4063"/>
              <a:gd name="connsiteX271" fmla="*/ 3705 w 8663"/>
              <a:gd name="connsiteY271" fmla="*/ 3981 h 4063"/>
              <a:gd name="connsiteX272" fmla="*/ 3705 w 8663"/>
              <a:gd name="connsiteY272" fmla="*/ 4040 h 4063"/>
              <a:gd name="connsiteX273" fmla="*/ 3537 w 8663"/>
              <a:gd name="connsiteY273" fmla="*/ 4040 h 4063"/>
              <a:gd name="connsiteX274" fmla="*/ 3537 w 8663"/>
              <a:gd name="connsiteY274" fmla="*/ 3912 h 4063"/>
              <a:gd name="connsiteX275" fmla="*/ 3384 w 8663"/>
              <a:gd name="connsiteY275" fmla="*/ 3912 h 4063"/>
              <a:gd name="connsiteX276" fmla="*/ 3384 w 8663"/>
              <a:gd name="connsiteY276" fmla="*/ 3964 h 4063"/>
              <a:gd name="connsiteX277" fmla="*/ 3308 w 8663"/>
              <a:gd name="connsiteY277" fmla="*/ 3964 h 4063"/>
              <a:gd name="connsiteX278" fmla="*/ 3308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3308 w 8663"/>
              <a:gd name="connsiteY325" fmla="*/ 39 h 4063"/>
              <a:gd name="connsiteX326" fmla="*/ 3308 w 8663"/>
              <a:gd name="connsiteY326" fmla="*/ 100 h 4063"/>
              <a:gd name="connsiteX327" fmla="*/ 3384 w 8663"/>
              <a:gd name="connsiteY327" fmla="*/ 100 h 4063"/>
              <a:gd name="connsiteX328" fmla="*/ 3384 w 8663"/>
              <a:gd name="connsiteY328" fmla="*/ 151 h 4063"/>
              <a:gd name="connsiteX329" fmla="*/ 3537 w 8663"/>
              <a:gd name="connsiteY329" fmla="*/ 151 h 4063"/>
              <a:gd name="connsiteX330" fmla="*/ 3537 w 8663"/>
              <a:gd name="connsiteY330" fmla="*/ 24 h 4063"/>
              <a:gd name="connsiteX331" fmla="*/ 3705 w 8663"/>
              <a:gd name="connsiteY331" fmla="*/ 24 h 4063"/>
              <a:gd name="connsiteX332" fmla="*/ 3705 w 8663"/>
              <a:gd name="connsiteY332" fmla="*/ 82 h 4063"/>
              <a:gd name="connsiteX333" fmla="*/ 3613 w 8663"/>
              <a:gd name="connsiteY333" fmla="*/ 82 h 4063"/>
              <a:gd name="connsiteX334" fmla="*/ 3613 w 8663"/>
              <a:gd name="connsiteY334" fmla="*/ 184 h 4063"/>
              <a:gd name="connsiteX335" fmla="*/ 3705 w 8663"/>
              <a:gd name="connsiteY335" fmla="*/ 184 h 4063"/>
              <a:gd name="connsiteX336" fmla="*/ 3705 w 8663"/>
              <a:gd name="connsiteY336" fmla="*/ 277 h 4063"/>
              <a:gd name="connsiteX337" fmla="*/ 3783 w 8663"/>
              <a:gd name="connsiteY337" fmla="*/ 277 h 4063"/>
              <a:gd name="connsiteX338" fmla="*/ 3783 w 8663"/>
              <a:gd name="connsiteY338" fmla="*/ 359 h 4063"/>
              <a:gd name="connsiteX339" fmla="*/ 3884 w 8663"/>
              <a:gd name="connsiteY339" fmla="*/ 359 h 4063"/>
              <a:gd name="connsiteX340" fmla="*/ 3884 w 8663"/>
              <a:gd name="connsiteY340" fmla="*/ 277 h 4063"/>
              <a:gd name="connsiteX341" fmla="*/ 3941 w 8663"/>
              <a:gd name="connsiteY341" fmla="*/ 277 h 4063"/>
              <a:gd name="connsiteX342" fmla="*/ 3941 w 8663"/>
              <a:gd name="connsiteY342" fmla="*/ 445 h 4063"/>
              <a:gd name="connsiteX343" fmla="*/ 3813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8646 w 8663"/>
              <a:gd name="connsiteY98" fmla="*/ 3550 h 4063"/>
              <a:gd name="connsiteX99" fmla="*/ 8646 w 8663"/>
              <a:gd name="connsiteY99" fmla="*/ 3468 h 4063"/>
              <a:gd name="connsiteX100" fmla="*/ 8584 w 8663"/>
              <a:gd name="connsiteY100" fmla="*/ 3468 h 4063"/>
              <a:gd name="connsiteX101" fmla="*/ 8584 w 8663"/>
              <a:gd name="connsiteY101" fmla="*/ 3411 h 4063"/>
              <a:gd name="connsiteX102" fmla="*/ 8644 w 8663"/>
              <a:gd name="connsiteY102" fmla="*/ 3411 h 4063"/>
              <a:gd name="connsiteX103" fmla="*/ 8644 w 8663"/>
              <a:gd name="connsiteY103" fmla="*/ 652 h 4063"/>
              <a:gd name="connsiteX104" fmla="*/ 8584 w 8663"/>
              <a:gd name="connsiteY104" fmla="*/ 652 h 4063"/>
              <a:gd name="connsiteX105" fmla="*/ 8584 w 8663"/>
              <a:gd name="connsiteY105" fmla="*/ 596 h 4063"/>
              <a:gd name="connsiteX106" fmla="*/ 8646 w 8663"/>
              <a:gd name="connsiteY106" fmla="*/ 596 h 4063"/>
              <a:gd name="connsiteX107" fmla="*/ 8646 w 8663"/>
              <a:gd name="connsiteY107" fmla="*/ 514 h 4063"/>
              <a:gd name="connsiteX108" fmla="*/ 8562 w 8663"/>
              <a:gd name="connsiteY108" fmla="*/ 514 h 4063"/>
              <a:gd name="connsiteX109" fmla="*/ 8562 w 8663"/>
              <a:gd name="connsiteY109" fmla="*/ 575 h 4063"/>
              <a:gd name="connsiteX110" fmla="*/ 8532 w 8663"/>
              <a:gd name="connsiteY110" fmla="*/ 575 h 4063"/>
              <a:gd name="connsiteX111" fmla="*/ 8532 w 8663"/>
              <a:gd name="connsiteY111" fmla="*/ 467 h 4063"/>
              <a:gd name="connsiteX112" fmla="*/ 8661 w 8663"/>
              <a:gd name="connsiteY112" fmla="*/ 467 h 4063"/>
              <a:gd name="connsiteX113" fmla="*/ 8661 w 8663"/>
              <a:gd name="connsiteY113" fmla="*/ 255 h 4063"/>
              <a:gd name="connsiteX114" fmla="*/ 8581 w 8663"/>
              <a:gd name="connsiteY114" fmla="*/ 255 h 4063"/>
              <a:gd name="connsiteX115" fmla="*/ 8581 w 8663"/>
              <a:gd name="connsiteY115" fmla="*/ 182 h 4063"/>
              <a:gd name="connsiteX116" fmla="*/ 8663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8102 w 8663"/>
              <a:gd name="connsiteY122" fmla="*/ 78 h 4063"/>
              <a:gd name="connsiteX123" fmla="*/ 8102 w 8663"/>
              <a:gd name="connsiteY123" fmla="*/ 37 h 4063"/>
              <a:gd name="connsiteX124" fmla="*/ 8143 w 8663"/>
              <a:gd name="connsiteY124" fmla="*/ 37 h 4063"/>
              <a:gd name="connsiteX125" fmla="*/ 8143 w 8663"/>
              <a:gd name="connsiteY125" fmla="*/ 78 h 4063"/>
              <a:gd name="connsiteX126" fmla="*/ 8102 w 8663"/>
              <a:gd name="connsiteY126" fmla="*/ 78 h 4063"/>
              <a:gd name="connsiteX127" fmla="*/ 8584 w 8663"/>
              <a:gd name="connsiteY127" fmla="*/ 3528 h 4063"/>
              <a:gd name="connsiteX128" fmla="*/ 8584 w 8663"/>
              <a:gd name="connsiteY128" fmla="*/ 3489 h 4063"/>
              <a:gd name="connsiteX129" fmla="*/ 8625 w 8663"/>
              <a:gd name="connsiteY129" fmla="*/ 3489 h 4063"/>
              <a:gd name="connsiteX130" fmla="*/ 8625 w 8663"/>
              <a:gd name="connsiteY130" fmla="*/ 3528 h 4063"/>
              <a:gd name="connsiteX131" fmla="*/ 8584 w 8663"/>
              <a:gd name="connsiteY131" fmla="*/ 3528 h 4063"/>
              <a:gd name="connsiteX132" fmla="*/ 8502 w 8663"/>
              <a:gd name="connsiteY132" fmla="*/ 4042 h 4063"/>
              <a:gd name="connsiteX133" fmla="*/ 8502 w 8663"/>
              <a:gd name="connsiteY133" fmla="*/ 3981 h 4063"/>
              <a:gd name="connsiteX134" fmla="*/ 8581 w 8663"/>
              <a:gd name="connsiteY134" fmla="*/ 3981 h 4063"/>
              <a:gd name="connsiteX135" fmla="*/ 8581 w 8663"/>
              <a:gd name="connsiteY135" fmla="*/ 3904 h 4063"/>
              <a:gd name="connsiteX136" fmla="*/ 8640 w 8663"/>
              <a:gd name="connsiteY136" fmla="*/ 3904 h 4063"/>
              <a:gd name="connsiteX137" fmla="*/ 8640 w 8663"/>
              <a:gd name="connsiteY137" fmla="*/ 4042 h 4063"/>
              <a:gd name="connsiteX138" fmla="*/ 8502 w 8663"/>
              <a:gd name="connsiteY138" fmla="*/ 4042 h 4063"/>
              <a:gd name="connsiteX139" fmla="*/ 8502 w 8663"/>
              <a:gd name="connsiteY139" fmla="*/ 3962 h 4063"/>
              <a:gd name="connsiteX140" fmla="*/ 8502 w 8663"/>
              <a:gd name="connsiteY140" fmla="*/ 3904 h 4063"/>
              <a:gd name="connsiteX141" fmla="*/ 8562 w 8663"/>
              <a:gd name="connsiteY141" fmla="*/ 3904 h 4063"/>
              <a:gd name="connsiteX142" fmla="*/ 8562 w 8663"/>
              <a:gd name="connsiteY142" fmla="*/ 3962 h 4063"/>
              <a:gd name="connsiteX143" fmla="*/ 8502 w 8663"/>
              <a:gd name="connsiteY143" fmla="*/ 3962 h 4063"/>
              <a:gd name="connsiteX144" fmla="*/ 8497 w 8663"/>
              <a:gd name="connsiteY144" fmla="*/ 3787 h 4063"/>
              <a:gd name="connsiteX145" fmla="*/ 8497 w 8663"/>
              <a:gd name="connsiteY145" fmla="*/ 3724 h 4063"/>
              <a:gd name="connsiteX146" fmla="*/ 8562 w 8663"/>
              <a:gd name="connsiteY146" fmla="*/ 3724 h 4063"/>
              <a:gd name="connsiteX147" fmla="*/ 8562 w 8663"/>
              <a:gd name="connsiteY147" fmla="*/ 3787 h 4063"/>
              <a:gd name="connsiteX148" fmla="*/ 8497 w 8663"/>
              <a:gd name="connsiteY148" fmla="*/ 3787 h 4063"/>
              <a:gd name="connsiteX149" fmla="*/ 8562 w 8663"/>
              <a:gd name="connsiteY149" fmla="*/ 3809 h 4063"/>
              <a:gd name="connsiteX150" fmla="*/ 8562 w 8663"/>
              <a:gd name="connsiteY150" fmla="*/ 3880 h 4063"/>
              <a:gd name="connsiteX151" fmla="*/ 8497 w 8663"/>
              <a:gd name="connsiteY151" fmla="*/ 3880 h 4063"/>
              <a:gd name="connsiteX152" fmla="*/ 8497 w 8663"/>
              <a:gd name="connsiteY152" fmla="*/ 3809 h 4063"/>
              <a:gd name="connsiteX153" fmla="*/ 8562 w 8663"/>
              <a:gd name="connsiteY153" fmla="*/ 3809 h 4063"/>
              <a:gd name="connsiteX154" fmla="*/ 8480 w 8663"/>
              <a:gd name="connsiteY154" fmla="*/ 3899 h 4063"/>
              <a:gd name="connsiteX155" fmla="*/ 8480 w 8663"/>
              <a:gd name="connsiteY155" fmla="*/ 3962 h 4063"/>
              <a:gd name="connsiteX156" fmla="*/ 8424 w 8663"/>
              <a:gd name="connsiteY156" fmla="*/ 3962 h 4063"/>
              <a:gd name="connsiteX157" fmla="*/ 8424 w 8663"/>
              <a:gd name="connsiteY157" fmla="*/ 3899 h 4063"/>
              <a:gd name="connsiteX158" fmla="*/ 8480 w 8663"/>
              <a:gd name="connsiteY158" fmla="*/ 3899 h 4063"/>
              <a:gd name="connsiteX159" fmla="*/ 8480 w 8663"/>
              <a:gd name="connsiteY159" fmla="*/ 3809 h 4063"/>
              <a:gd name="connsiteX160" fmla="*/ 8480 w 8663"/>
              <a:gd name="connsiteY160" fmla="*/ 3880 h 4063"/>
              <a:gd name="connsiteX161" fmla="*/ 8424 w 8663"/>
              <a:gd name="connsiteY161" fmla="*/ 3880 h 4063"/>
              <a:gd name="connsiteX162" fmla="*/ 8424 w 8663"/>
              <a:gd name="connsiteY162" fmla="*/ 3809 h 4063"/>
              <a:gd name="connsiteX163" fmla="*/ 8480 w 8663"/>
              <a:gd name="connsiteY163" fmla="*/ 3809 h 4063"/>
              <a:gd name="connsiteX164" fmla="*/ 8102 w 8663"/>
              <a:gd name="connsiteY164" fmla="*/ 4027 h 4063"/>
              <a:gd name="connsiteX165" fmla="*/ 8102 w 8663"/>
              <a:gd name="connsiteY165" fmla="*/ 3986 h 4063"/>
              <a:gd name="connsiteX166" fmla="*/ 8143 w 8663"/>
              <a:gd name="connsiteY166" fmla="*/ 3986 h 4063"/>
              <a:gd name="connsiteX167" fmla="*/ 8143 w 8663"/>
              <a:gd name="connsiteY167" fmla="*/ 4027 h 4063"/>
              <a:gd name="connsiteX168" fmla="*/ 8102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3727 w 8663"/>
              <a:gd name="connsiteY243" fmla="*/ 164 h 4063"/>
              <a:gd name="connsiteX244" fmla="*/ 3727 w 8663"/>
              <a:gd name="connsiteY244" fmla="*/ 102 h 4063"/>
              <a:gd name="connsiteX245" fmla="*/ 3783 w 8663"/>
              <a:gd name="connsiteY245" fmla="*/ 102 h 4063"/>
              <a:gd name="connsiteX246" fmla="*/ 3783 w 8663"/>
              <a:gd name="connsiteY246" fmla="*/ 164 h 4063"/>
              <a:gd name="connsiteX247" fmla="*/ 3727 w 8663"/>
              <a:gd name="connsiteY247" fmla="*/ 164 h 4063"/>
              <a:gd name="connsiteX248" fmla="*/ 3727 w 8663"/>
              <a:gd name="connsiteY248" fmla="*/ 255 h 4063"/>
              <a:gd name="connsiteX249" fmla="*/ 3727 w 8663"/>
              <a:gd name="connsiteY249" fmla="*/ 184 h 4063"/>
              <a:gd name="connsiteX250" fmla="*/ 3783 w 8663"/>
              <a:gd name="connsiteY250" fmla="*/ 184 h 4063"/>
              <a:gd name="connsiteX251" fmla="*/ 3783 w 8663"/>
              <a:gd name="connsiteY251" fmla="*/ 255 h 4063"/>
              <a:gd name="connsiteX252" fmla="*/ 3727 w 8663"/>
              <a:gd name="connsiteY252" fmla="*/ 255 h 4063"/>
              <a:gd name="connsiteX253" fmla="*/ 3865 w 8663"/>
              <a:gd name="connsiteY253" fmla="*/ 596 h 4063"/>
              <a:gd name="connsiteX254" fmla="*/ 3865 w 8663"/>
              <a:gd name="connsiteY254" fmla="*/ 674 h 4063"/>
              <a:gd name="connsiteX255" fmla="*/ 3925 w 8663"/>
              <a:gd name="connsiteY255" fmla="*/ 674 h 4063"/>
              <a:gd name="connsiteX256" fmla="*/ 3925 w 8663"/>
              <a:gd name="connsiteY256" fmla="*/ 3390 h 4063"/>
              <a:gd name="connsiteX257" fmla="*/ 3865 w 8663"/>
              <a:gd name="connsiteY257" fmla="*/ 3390 h 4063"/>
              <a:gd name="connsiteX258" fmla="*/ 3865 w 8663"/>
              <a:gd name="connsiteY258" fmla="*/ 3468 h 4063"/>
              <a:gd name="connsiteX259" fmla="*/ 3813 w 8663"/>
              <a:gd name="connsiteY259" fmla="*/ 3468 h 4063"/>
              <a:gd name="connsiteX260" fmla="*/ 3813 w 8663"/>
              <a:gd name="connsiteY260" fmla="*/ 3619 h 4063"/>
              <a:gd name="connsiteX261" fmla="*/ 3941 w 8663"/>
              <a:gd name="connsiteY261" fmla="*/ 3619 h 4063"/>
              <a:gd name="connsiteX262" fmla="*/ 3941 w 8663"/>
              <a:gd name="connsiteY262" fmla="*/ 3787 h 4063"/>
              <a:gd name="connsiteX263" fmla="*/ 3884 w 8663"/>
              <a:gd name="connsiteY263" fmla="*/ 3787 h 4063"/>
              <a:gd name="connsiteX264" fmla="*/ 3884 w 8663"/>
              <a:gd name="connsiteY264" fmla="*/ 3705 h 4063"/>
              <a:gd name="connsiteX265" fmla="*/ 3783 w 8663"/>
              <a:gd name="connsiteY265" fmla="*/ 3705 h 4063"/>
              <a:gd name="connsiteX266" fmla="*/ 3783 w 8663"/>
              <a:gd name="connsiteY266" fmla="*/ 3787 h 4063"/>
              <a:gd name="connsiteX267" fmla="*/ 3705 w 8663"/>
              <a:gd name="connsiteY267" fmla="*/ 3787 h 4063"/>
              <a:gd name="connsiteX268" fmla="*/ 3705 w 8663"/>
              <a:gd name="connsiteY268" fmla="*/ 3880 h 4063"/>
              <a:gd name="connsiteX269" fmla="*/ 3613 w 8663"/>
              <a:gd name="connsiteY269" fmla="*/ 3880 h 4063"/>
              <a:gd name="connsiteX270" fmla="*/ 3613 w 8663"/>
              <a:gd name="connsiteY270" fmla="*/ 3981 h 4063"/>
              <a:gd name="connsiteX271" fmla="*/ 3705 w 8663"/>
              <a:gd name="connsiteY271" fmla="*/ 3981 h 4063"/>
              <a:gd name="connsiteX272" fmla="*/ 3705 w 8663"/>
              <a:gd name="connsiteY272" fmla="*/ 4040 h 4063"/>
              <a:gd name="connsiteX273" fmla="*/ 3537 w 8663"/>
              <a:gd name="connsiteY273" fmla="*/ 4040 h 4063"/>
              <a:gd name="connsiteX274" fmla="*/ 3537 w 8663"/>
              <a:gd name="connsiteY274" fmla="*/ 3912 h 4063"/>
              <a:gd name="connsiteX275" fmla="*/ 3384 w 8663"/>
              <a:gd name="connsiteY275" fmla="*/ 3912 h 4063"/>
              <a:gd name="connsiteX276" fmla="*/ 3384 w 8663"/>
              <a:gd name="connsiteY276" fmla="*/ 3964 h 4063"/>
              <a:gd name="connsiteX277" fmla="*/ 3308 w 8663"/>
              <a:gd name="connsiteY277" fmla="*/ 3964 h 4063"/>
              <a:gd name="connsiteX278" fmla="*/ 3308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3308 w 8663"/>
              <a:gd name="connsiteY325" fmla="*/ 39 h 4063"/>
              <a:gd name="connsiteX326" fmla="*/ 3308 w 8663"/>
              <a:gd name="connsiteY326" fmla="*/ 100 h 4063"/>
              <a:gd name="connsiteX327" fmla="*/ 3384 w 8663"/>
              <a:gd name="connsiteY327" fmla="*/ 100 h 4063"/>
              <a:gd name="connsiteX328" fmla="*/ 3384 w 8663"/>
              <a:gd name="connsiteY328" fmla="*/ 151 h 4063"/>
              <a:gd name="connsiteX329" fmla="*/ 3537 w 8663"/>
              <a:gd name="connsiteY329" fmla="*/ 151 h 4063"/>
              <a:gd name="connsiteX330" fmla="*/ 3537 w 8663"/>
              <a:gd name="connsiteY330" fmla="*/ 24 h 4063"/>
              <a:gd name="connsiteX331" fmla="*/ 3705 w 8663"/>
              <a:gd name="connsiteY331" fmla="*/ 24 h 4063"/>
              <a:gd name="connsiteX332" fmla="*/ 3705 w 8663"/>
              <a:gd name="connsiteY332" fmla="*/ 82 h 4063"/>
              <a:gd name="connsiteX333" fmla="*/ 3613 w 8663"/>
              <a:gd name="connsiteY333" fmla="*/ 82 h 4063"/>
              <a:gd name="connsiteX334" fmla="*/ 3613 w 8663"/>
              <a:gd name="connsiteY334" fmla="*/ 184 h 4063"/>
              <a:gd name="connsiteX335" fmla="*/ 3705 w 8663"/>
              <a:gd name="connsiteY335" fmla="*/ 184 h 4063"/>
              <a:gd name="connsiteX336" fmla="*/ 3705 w 8663"/>
              <a:gd name="connsiteY336" fmla="*/ 277 h 4063"/>
              <a:gd name="connsiteX337" fmla="*/ 3783 w 8663"/>
              <a:gd name="connsiteY337" fmla="*/ 277 h 4063"/>
              <a:gd name="connsiteX338" fmla="*/ 3783 w 8663"/>
              <a:gd name="connsiteY338" fmla="*/ 359 h 4063"/>
              <a:gd name="connsiteX339" fmla="*/ 3884 w 8663"/>
              <a:gd name="connsiteY339" fmla="*/ 359 h 4063"/>
              <a:gd name="connsiteX340" fmla="*/ 3884 w 8663"/>
              <a:gd name="connsiteY340" fmla="*/ 277 h 4063"/>
              <a:gd name="connsiteX341" fmla="*/ 3941 w 8663"/>
              <a:gd name="connsiteY341" fmla="*/ 277 h 4063"/>
              <a:gd name="connsiteX342" fmla="*/ 3941 w 8663"/>
              <a:gd name="connsiteY342" fmla="*/ 445 h 4063"/>
              <a:gd name="connsiteX343" fmla="*/ 3813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8646 w 8663"/>
              <a:gd name="connsiteY98" fmla="*/ 3550 h 4063"/>
              <a:gd name="connsiteX99" fmla="*/ 8646 w 8663"/>
              <a:gd name="connsiteY99" fmla="*/ 3468 h 4063"/>
              <a:gd name="connsiteX100" fmla="*/ 8584 w 8663"/>
              <a:gd name="connsiteY100" fmla="*/ 3468 h 4063"/>
              <a:gd name="connsiteX101" fmla="*/ 8584 w 8663"/>
              <a:gd name="connsiteY101" fmla="*/ 3411 h 4063"/>
              <a:gd name="connsiteX102" fmla="*/ 8644 w 8663"/>
              <a:gd name="connsiteY102" fmla="*/ 3411 h 4063"/>
              <a:gd name="connsiteX103" fmla="*/ 8644 w 8663"/>
              <a:gd name="connsiteY103" fmla="*/ 652 h 4063"/>
              <a:gd name="connsiteX104" fmla="*/ 8584 w 8663"/>
              <a:gd name="connsiteY104" fmla="*/ 652 h 4063"/>
              <a:gd name="connsiteX105" fmla="*/ 8584 w 8663"/>
              <a:gd name="connsiteY105" fmla="*/ 596 h 4063"/>
              <a:gd name="connsiteX106" fmla="*/ 8646 w 8663"/>
              <a:gd name="connsiteY106" fmla="*/ 596 h 4063"/>
              <a:gd name="connsiteX107" fmla="*/ 8646 w 8663"/>
              <a:gd name="connsiteY107" fmla="*/ 514 h 4063"/>
              <a:gd name="connsiteX108" fmla="*/ 8562 w 8663"/>
              <a:gd name="connsiteY108" fmla="*/ 514 h 4063"/>
              <a:gd name="connsiteX109" fmla="*/ 8562 w 8663"/>
              <a:gd name="connsiteY109" fmla="*/ 575 h 4063"/>
              <a:gd name="connsiteX110" fmla="*/ 8532 w 8663"/>
              <a:gd name="connsiteY110" fmla="*/ 575 h 4063"/>
              <a:gd name="connsiteX111" fmla="*/ 8532 w 8663"/>
              <a:gd name="connsiteY111" fmla="*/ 467 h 4063"/>
              <a:gd name="connsiteX112" fmla="*/ 8661 w 8663"/>
              <a:gd name="connsiteY112" fmla="*/ 467 h 4063"/>
              <a:gd name="connsiteX113" fmla="*/ 8661 w 8663"/>
              <a:gd name="connsiteY113" fmla="*/ 255 h 4063"/>
              <a:gd name="connsiteX114" fmla="*/ 8581 w 8663"/>
              <a:gd name="connsiteY114" fmla="*/ 255 h 4063"/>
              <a:gd name="connsiteX115" fmla="*/ 8581 w 8663"/>
              <a:gd name="connsiteY115" fmla="*/ 182 h 4063"/>
              <a:gd name="connsiteX116" fmla="*/ 8663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8102 w 8663"/>
              <a:gd name="connsiteY122" fmla="*/ 78 h 4063"/>
              <a:gd name="connsiteX123" fmla="*/ 8102 w 8663"/>
              <a:gd name="connsiteY123" fmla="*/ 37 h 4063"/>
              <a:gd name="connsiteX124" fmla="*/ 8143 w 8663"/>
              <a:gd name="connsiteY124" fmla="*/ 37 h 4063"/>
              <a:gd name="connsiteX125" fmla="*/ 8143 w 8663"/>
              <a:gd name="connsiteY125" fmla="*/ 78 h 4063"/>
              <a:gd name="connsiteX126" fmla="*/ 8102 w 8663"/>
              <a:gd name="connsiteY126" fmla="*/ 78 h 4063"/>
              <a:gd name="connsiteX127" fmla="*/ 8584 w 8663"/>
              <a:gd name="connsiteY127" fmla="*/ 3528 h 4063"/>
              <a:gd name="connsiteX128" fmla="*/ 8584 w 8663"/>
              <a:gd name="connsiteY128" fmla="*/ 3489 h 4063"/>
              <a:gd name="connsiteX129" fmla="*/ 8625 w 8663"/>
              <a:gd name="connsiteY129" fmla="*/ 3489 h 4063"/>
              <a:gd name="connsiteX130" fmla="*/ 8625 w 8663"/>
              <a:gd name="connsiteY130" fmla="*/ 3528 h 4063"/>
              <a:gd name="connsiteX131" fmla="*/ 8584 w 8663"/>
              <a:gd name="connsiteY131" fmla="*/ 3528 h 4063"/>
              <a:gd name="connsiteX132" fmla="*/ 8502 w 8663"/>
              <a:gd name="connsiteY132" fmla="*/ 4042 h 4063"/>
              <a:gd name="connsiteX133" fmla="*/ 8502 w 8663"/>
              <a:gd name="connsiteY133" fmla="*/ 3981 h 4063"/>
              <a:gd name="connsiteX134" fmla="*/ 8581 w 8663"/>
              <a:gd name="connsiteY134" fmla="*/ 3981 h 4063"/>
              <a:gd name="connsiteX135" fmla="*/ 8581 w 8663"/>
              <a:gd name="connsiteY135" fmla="*/ 3904 h 4063"/>
              <a:gd name="connsiteX136" fmla="*/ 8640 w 8663"/>
              <a:gd name="connsiteY136" fmla="*/ 3904 h 4063"/>
              <a:gd name="connsiteX137" fmla="*/ 8640 w 8663"/>
              <a:gd name="connsiteY137" fmla="*/ 4042 h 4063"/>
              <a:gd name="connsiteX138" fmla="*/ 8502 w 8663"/>
              <a:gd name="connsiteY138" fmla="*/ 4042 h 4063"/>
              <a:gd name="connsiteX139" fmla="*/ 8502 w 8663"/>
              <a:gd name="connsiteY139" fmla="*/ 3962 h 4063"/>
              <a:gd name="connsiteX140" fmla="*/ 8502 w 8663"/>
              <a:gd name="connsiteY140" fmla="*/ 3904 h 4063"/>
              <a:gd name="connsiteX141" fmla="*/ 8562 w 8663"/>
              <a:gd name="connsiteY141" fmla="*/ 3904 h 4063"/>
              <a:gd name="connsiteX142" fmla="*/ 8562 w 8663"/>
              <a:gd name="connsiteY142" fmla="*/ 3962 h 4063"/>
              <a:gd name="connsiteX143" fmla="*/ 8502 w 8663"/>
              <a:gd name="connsiteY143" fmla="*/ 3962 h 4063"/>
              <a:gd name="connsiteX144" fmla="*/ 8497 w 8663"/>
              <a:gd name="connsiteY144" fmla="*/ 3787 h 4063"/>
              <a:gd name="connsiteX145" fmla="*/ 8497 w 8663"/>
              <a:gd name="connsiteY145" fmla="*/ 3724 h 4063"/>
              <a:gd name="connsiteX146" fmla="*/ 8562 w 8663"/>
              <a:gd name="connsiteY146" fmla="*/ 3724 h 4063"/>
              <a:gd name="connsiteX147" fmla="*/ 8562 w 8663"/>
              <a:gd name="connsiteY147" fmla="*/ 3787 h 4063"/>
              <a:gd name="connsiteX148" fmla="*/ 8497 w 8663"/>
              <a:gd name="connsiteY148" fmla="*/ 3787 h 4063"/>
              <a:gd name="connsiteX149" fmla="*/ 8562 w 8663"/>
              <a:gd name="connsiteY149" fmla="*/ 3809 h 4063"/>
              <a:gd name="connsiteX150" fmla="*/ 8562 w 8663"/>
              <a:gd name="connsiteY150" fmla="*/ 3880 h 4063"/>
              <a:gd name="connsiteX151" fmla="*/ 8497 w 8663"/>
              <a:gd name="connsiteY151" fmla="*/ 3880 h 4063"/>
              <a:gd name="connsiteX152" fmla="*/ 8497 w 8663"/>
              <a:gd name="connsiteY152" fmla="*/ 3809 h 4063"/>
              <a:gd name="connsiteX153" fmla="*/ 8562 w 8663"/>
              <a:gd name="connsiteY153" fmla="*/ 3809 h 4063"/>
              <a:gd name="connsiteX154" fmla="*/ 8480 w 8663"/>
              <a:gd name="connsiteY154" fmla="*/ 3899 h 4063"/>
              <a:gd name="connsiteX155" fmla="*/ 8480 w 8663"/>
              <a:gd name="connsiteY155" fmla="*/ 3962 h 4063"/>
              <a:gd name="connsiteX156" fmla="*/ 8424 w 8663"/>
              <a:gd name="connsiteY156" fmla="*/ 3962 h 4063"/>
              <a:gd name="connsiteX157" fmla="*/ 8424 w 8663"/>
              <a:gd name="connsiteY157" fmla="*/ 3899 h 4063"/>
              <a:gd name="connsiteX158" fmla="*/ 8480 w 8663"/>
              <a:gd name="connsiteY158" fmla="*/ 3899 h 4063"/>
              <a:gd name="connsiteX159" fmla="*/ 8480 w 8663"/>
              <a:gd name="connsiteY159" fmla="*/ 3809 h 4063"/>
              <a:gd name="connsiteX160" fmla="*/ 8480 w 8663"/>
              <a:gd name="connsiteY160" fmla="*/ 3880 h 4063"/>
              <a:gd name="connsiteX161" fmla="*/ 8424 w 8663"/>
              <a:gd name="connsiteY161" fmla="*/ 3880 h 4063"/>
              <a:gd name="connsiteX162" fmla="*/ 8424 w 8663"/>
              <a:gd name="connsiteY162" fmla="*/ 3809 h 4063"/>
              <a:gd name="connsiteX163" fmla="*/ 8480 w 8663"/>
              <a:gd name="connsiteY163" fmla="*/ 3809 h 4063"/>
              <a:gd name="connsiteX164" fmla="*/ 8102 w 8663"/>
              <a:gd name="connsiteY164" fmla="*/ 4027 h 4063"/>
              <a:gd name="connsiteX165" fmla="*/ 8102 w 8663"/>
              <a:gd name="connsiteY165" fmla="*/ 3986 h 4063"/>
              <a:gd name="connsiteX166" fmla="*/ 8143 w 8663"/>
              <a:gd name="connsiteY166" fmla="*/ 3986 h 4063"/>
              <a:gd name="connsiteX167" fmla="*/ 8143 w 8663"/>
              <a:gd name="connsiteY167" fmla="*/ 4027 h 4063"/>
              <a:gd name="connsiteX168" fmla="*/ 8102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8424 w 8663"/>
              <a:gd name="connsiteY243" fmla="*/ 164 h 4063"/>
              <a:gd name="connsiteX244" fmla="*/ 3727 w 8663"/>
              <a:gd name="connsiteY244" fmla="*/ 102 h 4063"/>
              <a:gd name="connsiteX245" fmla="*/ 3783 w 8663"/>
              <a:gd name="connsiteY245" fmla="*/ 102 h 4063"/>
              <a:gd name="connsiteX246" fmla="*/ 3783 w 8663"/>
              <a:gd name="connsiteY246" fmla="*/ 164 h 4063"/>
              <a:gd name="connsiteX247" fmla="*/ 3727 w 8663"/>
              <a:gd name="connsiteY247" fmla="*/ 164 h 4063"/>
              <a:gd name="connsiteX248" fmla="*/ 3727 w 8663"/>
              <a:gd name="connsiteY248" fmla="*/ 255 h 4063"/>
              <a:gd name="connsiteX249" fmla="*/ 3727 w 8663"/>
              <a:gd name="connsiteY249" fmla="*/ 184 h 4063"/>
              <a:gd name="connsiteX250" fmla="*/ 3783 w 8663"/>
              <a:gd name="connsiteY250" fmla="*/ 184 h 4063"/>
              <a:gd name="connsiteX251" fmla="*/ 3783 w 8663"/>
              <a:gd name="connsiteY251" fmla="*/ 255 h 4063"/>
              <a:gd name="connsiteX252" fmla="*/ 3727 w 8663"/>
              <a:gd name="connsiteY252" fmla="*/ 255 h 4063"/>
              <a:gd name="connsiteX253" fmla="*/ 3865 w 8663"/>
              <a:gd name="connsiteY253" fmla="*/ 596 h 4063"/>
              <a:gd name="connsiteX254" fmla="*/ 3865 w 8663"/>
              <a:gd name="connsiteY254" fmla="*/ 674 h 4063"/>
              <a:gd name="connsiteX255" fmla="*/ 3925 w 8663"/>
              <a:gd name="connsiteY255" fmla="*/ 674 h 4063"/>
              <a:gd name="connsiteX256" fmla="*/ 3925 w 8663"/>
              <a:gd name="connsiteY256" fmla="*/ 3390 h 4063"/>
              <a:gd name="connsiteX257" fmla="*/ 3865 w 8663"/>
              <a:gd name="connsiteY257" fmla="*/ 3390 h 4063"/>
              <a:gd name="connsiteX258" fmla="*/ 3865 w 8663"/>
              <a:gd name="connsiteY258" fmla="*/ 3468 h 4063"/>
              <a:gd name="connsiteX259" fmla="*/ 3813 w 8663"/>
              <a:gd name="connsiteY259" fmla="*/ 3468 h 4063"/>
              <a:gd name="connsiteX260" fmla="*/ 3813 w 8663"/>
              <a:gd name="connsiteY260" fmla="*/ 3619 h 4063"/>
              <a:gd name="connsiteX261" fmla="*/ 3941 w 8663"/>
              <a:gd name="connsiteY261" fmla="*/ 3619 h 4063"/>
              <a:gd name="connsiteX262" fmla="*/ 3941 w 8663"/>
              <a:gd name="connsiteY262" fmla="*/ 3787 h 4063"/>
              <a:gd name="connsiteX263" fmla="*/ 3884 w 8663"/>
              <a:gd name="connsiteY263" fmla="*/ 3787 h 4063"/>
              <a:gd name="connsiteX264" fmla="*/ 3884 w 8663"/>
              <a:gd name="connsiteY264" fmla="*/ 3705 h 4063"/>
              <a:gd name="connsiteX265" fmla="*/ 3783 w 8663"/>
              <a:gd name="connsiteY265" fmla="*/ 3705 h 4063"/>
              <a:gd name="connsiteX266" fmla="*/ 3783 w 8663"/>
              <a:gd name="connsiteY266" fmla="*/ 3787 h 4063"/>
              <a:gd name="connsiteX267" fmla="*/ 3705 w 8663"/>
              <a:gd name="connsiteY267" fmla="*/ 3787 h 4063"/>
              <a:gd name="connsiteX268" fmla="*/ 3705 w 8663"/>
              <a:gd name="connsiteY268" fmla="*/ 3880 h 4063"/>
              <a:gd name="connsiteX269" fmla="*/ 3613 w 8663"/>
              <a:gd name="connsiteY269" fmla="*/ 3880 h 4063"/>
              <a:gd name="connsiteX270" fmla="*/ 3613 w 8663"/>
              <a:gd name="connsiteY270" fmla="*/ 3981 h 4063"/>
              <a:gd name="connsiteX271" fmla="*/ 3705 w 8663"/>
              <a:gd name="connsiteY271" fmla="*/ 3981 h 4063"/>
              <a:gd name="connsiteX272" fmla="*/ 3705 w 8663"/>
              <a:gd name="connsiteY272" fmla="*/ 4040 h 4063"/>
              <a:gd name="connsiteX273" fmla="*/ 3537 w 8663"/>
              <a:gd name="connsiteY273" fmla="*/ 4040 h 4063"/>
              <a:gd name="connsiteX274" fmla="*/ 3537 w 8663"/>
              <a:gd name="connsiteY274" fmla="*/ 3912 h 4063"/>
              <a:gd name="connsiteX275" fmla="*/ 3384 w 8663"/>
              <a:gd name="connsiteY275" fmla="*/ 3912 h 4063"/>
              <a:gd name="connsiteX276" fmla="*/ 3384 w 8663"/>
              <a:gd name="connsiteY276" fmla="*/ 3964 h 4063"/>
              <a:gd name="connsiteX277" fmla="*/ 3308 w 8663"/>
              <a:gd name="connsiteY277" fmla="*/ 3964 h 4063"/>
              <a:gd name="connsiteX278" fmla="*/ 3308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3308 w 8663"/>
              <a:gd name="connsiteY325" fmla="*/ 39 h 4063"/>
              <a:gd name="connsiteX326" fmla="*/ 3308 w 8663"/>
              <a:gd name="connsiteY326" fmla="*/ 100 h 4063"/>
              <a:gd name="connsiteX327" fmla="*/ 3384 w 8663"/>
              <a:gd name="connsiteY327" fmla="*/ 100 h 4063"/>
              <a:gd name="connsiteX328" fmla="*/ 3384 w 8663"/>
              <a:gd name="connsiteY328" fmla="*/ 151 h 4063"/>
              <a:gd name="connsiteX329" fmla="*/ 3537 w 8663"/>
              <a:gd name="connsiteY329" fmla="*/ 151 h 4063"/>
              <a:gd name="connsiteX330" fmla="*/ 3537 w 8663"/>
              <a:gd name="connsiteY330" fmla="*/ 24 h 4063"/>
              <a:gd name="connsiteX331" fmla="*/ 3705 w 8663"/>
              <a:gd name="connsiteY331" fmla="*/ 24 h 4063"/>
              <a:gd name="connsiteX332" fmla="*/ 3705 w 8663"/>
              <a:gd name="connsiteY332" fmla="*/ 82 h 4063"/>
              <a:gd name="connsiteX333" fmla="*/ 3613 w 8663"/>
              <a:gd name="connsiteY333" fmla="*/ 82 h 4063"/>
              <a:gd name="connsiteX334" fmla="*/ 3613 w 8663"/>
              <a:gd name="connsiteY334" fmla="*/ 184 h 4063"/>
              <a:gd name="connsiteX335" fmla="*/ 3705 w 8663"/>
              <a:gd name="connsiteY335" fmla="*/ 184 h 4063"/>
              <a:gd name="connsiteX336" fmla="*/ 3705 w 8663"/>
              <a:gd name="connsiteY336" fmla="*/ 277 h 4063"/>
              <a:gd name="connsiteX337" fmla="*/ 3783 w 8663"/>
              <a:gd name="connsiteY337" fmla="*/ 277 h 4063"/>
              <a:gd name="connsiteX338" fmla="*/ 3783 w 8663"/>
              <a:gd name="connsiteY338" fmla="*/ 359 h 4063"/>
              <a:gd name="connsiteX339" fmla="*/ 3884 w 8663"/>
              <a:gd name="connsiteY339" fmla="*/ 359 h 4063"/>
              <a:gd name="connsiteX340" fmla="*/ 3884 w 8663"/>
              <a:gd name="connsiteY340" fmla="*/ 277 h 4063"/>
              <a:gd name="connsiteX341" fmla="*/ 3941 w 8663"/>
              <a:gd name="connsiteY341" fmla="*/ 277 h 4063"/>
              <a:gd name="connsiteX342" fmla="*/ 3941 w 8663"/>
              <a:gd name="connsiteY342" fmla="*/ 445 h 4063"/>
              <a:gd name="connsiteX343" fmla="*/ 3813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8646 w 8663"/>
              <a:gd name="connsiteY98" fmla="*/ 3550 h 4063"/>
              <a:gd name="connsiteX99" fmla="*/ 8646 w 8663"/>
              <a:gd name="connsiteY99" fmla="*/ 3468 h 4063"/>
              <a:gd name="connsiteX100" fmla="*/ 8584 w 8663"/>
              <a:gd name="connsiteY100" fmla="*/ 3468 h 4063"/>
              <a:gd name="connsiteX101" fmla="*/ 8584 w 8663"/>
              <a:gd name="connsiteY101" fmla="*/ 3411 h 4063"/>
              <a:gd name="connsiteX102" fmla="*/ 8644 w 8663"/>
              <a:gd name="connsiteY102" fmla="*/ 3411 h 4063"/>
              <a:gd name="connsiteX103" fmla="*/ 8644 w 8663"/>
              <a:gd name="connsiteY103" fmla="*/ 652 h 4063"/>
              <a:gd name="connsiteX104" fmla="*/ 8584 w 8663"/>
              <a:gd name="connsiteY104" fmla="*/ 652 h 4063"/>
              <a:gd name="connsiteX105" fmla="*/ 8584 w 8663"/>
              <a:gd name="connsiteY105" fmla="*/ 596 h 4063"/>
              <a:gd name="connsiteX106" fmla="*/ 8646 w 8663"/>
              <a:gd name="connsiteY106" fmla="*/ 596 h 4063"/>
              <a:gd name="connsiteX107" fmla="*/ 8646 w 8663"/>
              <a:gd name="connsiteY107" fmla="*/ 514 h 4063"/>
              <a:gd name="connsiteX108" fmla="*/ 8562 w 8663"/>
              <a:gd name="connsiteY108" fmla="*/ 514 h 4063"/>
              <a:gd name="connsiteX109" fmla="*/ 8562 w 8663"/>
              <a:gd name="connsiteY109" fmla="*/ 575 h 4063"/>
              <a:gd name="connsiteX110" fmla="*/ 8532 w 8663"/>
              <a:gd name="connsiteY110" fmla="*/ 575 h 4063"/>
              <a:gd name="connsiteX111" fmla="*/ 8532 w 8663"/>
              <a:gd name="connsiteY111" fmla="*/ 467 h 4063"/>
              <a:gd name="connsiteX112" fmla="*/ 8661 w 8663"/>
              <a:gd name="connsiteY112" fmla="*/ 467 h 4063"/>
              <a:gd name="connsiteX113" fmla="*/ 8661 w 8663"/>
              <a:gd name="connsiteY113" fmla="*/ 255 h 4063"/>
              <a:gd name="connsiteX114" fmla="*/ 8581 w 8663"/>
              <a:gd name="connsiteY114" fmla="*/ 255 h 4063"/>
              <a:gd name="connsiteX115" fmla="*/ 8581 w 8663"/>
              <a:gd name="connsiteY115" fmla="*/ 182 h 4063"/>
              <a:gd name="connsiteX116" fmla="*/ 8663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8102 w 8663"/>
              <a:gd name="connsiteY122" fmla="*/ 78 h 4063"/>
              <a:gd name="connsiteX123" fmla="*/ 8102 w 8663"/>
              <a:gd name="connsiteY123" fmla="*/ 37 h 4063"/>
              <a:gd name="connsiteX124" fmla="*/ 8143 w 8663"/>
              <a:gd name="connsiteY124" fmla="*/ 37 h 4063"/>
              <a:gd name="connsiteX125" fmla="*/ 8143 w 8663"/>
              <a:gd name="connsiteY125" fmla="*/ 78 h 4063"/>
              <a:gd name="connsiteX126" fmla="*/ 8102 w 8663"/>
              <a:gd name="connsiteY126" fmla="*/ 78 h 4063"/>
              <a:gd name="connsiteX127" fmla="*/ 8584 w 8663"/>
              <a:gd name="connsiteY127" fmla="*/ 3528 h 4063"/>
              <a:gd name="connsiteX128" fmla="*/ 8584 w 8663"/>
              <a:gd name="connsiteY128" fmla="*/ 3489 h 4063"/>
              <a:gd name="connsiteX129" fmla="*/ 8625 w 8663"/>
              <a:gd name="connsiteY129" fmla="*/ 3489 h 4063"/>
              <a:gd name="connsiteX130" fmla="*/ 8625 w 8663"/>
              <a:gd name="connsiteY130" fmla="*/ 3528 h 4063"/>
              <a:gd name="connsiteX131" fmla="*/ 8584 w 8663"/>
              <a:gd name="connsiteY131" fmla="*/ 3528 h 4063"/>
              <a:gd name="connsiteX132" fmla="*/ 8502 w 8663"/>
              <a:gd name="connsiteY132" fmla="*/ 4042 h 4063"/>
              <a:gd name="connsiteX133" fmla="*/ 8502 w 8663"/>
              <a:gd name="connsiteY133" fmla="*/ 3981 h 4063"/>
              <a:gd name="connsiteX134" fmla="*/ 8581 w 8663"/>
              <a:gd name="connsiteY134" fmla="*/ 3981 h 4063"/>
              <a:gd name="connsiteX135" fmla="*/ 8581 w 8663"/>
              <a:gd name="connsiteY135" fmla="*/ 3904 h 4063"/>
              <a:gd name="connsiteX136" fmla="*/ 8640 w 8663"/>
              <a:gd name="connsiteY136" fmla="*/ 3904 h 4063"/>
              <a:gd name="connsiteX137" fmla="*/ 8640 w 8663"/>
              <a:gd name="connsiteY137" fmla="*/ 4042 h 4063"/>
              <a:gd name="connsiteX138" fmla="*/ 8502 w 8663"/>
              <a:gd name="connsiteY138" fmla="*/ 4042 h 4063"/>
              <a:gd name="connsiteX139" fmla="*/ 8502 w 8663"/>
              <a:gd name="connsiteY139" fmla="*/ 3962 h 4063"/>
              <a:gd name="connsiteX140" fmla="*/ 8502 w 8663"/>
              <a:gd name="connsiteY140" fmla="*/ 3904 h 4063"/>
              <a:gd name="connsiteX141" fmla="*/ 8562 w 8663"/>
              <a:gd name="connsiteY141" fmla="*/ 3904 h 4063"/>
              <a:gd name="connsiteX142" fmla="*/ 8562 w 8663"/>
              <a:gd name="connsiteY142" fmla="*/ 3962 h 4063"/>
              <a:gd name="connsiteX143" fmla="*/ 8502 w 8663"/>
              <a:gd name="connsiteY143" fmla="*/ 3962 h 4063"/>
              <a:gd name="connsiteX144" fmla="*/ 8497 w 8663"/>
              <a:gd name="connsiteY144" fmla="*/ 3787 h 4063"/>
              <a:gd name="connsiteX145" fmla="*/ 8497 w 8663"/>
              <a:gd name="connsiteY145" fmla="*/ 3724 h 4063"/>
              <a:gd name="connsiteX146" fmla="*/ 8562 w 8663"/>
              <a:gd name="connsiteY146" fmla="*/ 3724 h 4063"/>
              <a:gd name="connsiteX147" fmla="*/ 8562 w 8663"/>
              <a:gd name="connsiteY147" fmla="*/ 3787 h 4063"/>
              <a:gd name="connsiteX148" fmla="*/ 8497 w 8663"/>
              <a:gd name="connsiteY148" fmla="*/ 3787 h 4063"/>
              <a:gd name="connsiteX149" fmla="*/ 8562 w 8663"/>
              <a:gd name="connsiteY149" fmla="*/ 3809 h 4063"/>
              <a:gd name="connsiteX150" fmla="*/ 8562 w 8663"/>
              <a:gd name="connsiteY150" fmla="*/ 3880 h 4063"/>
              <a:gd name="connsiteX151" fmla="*/ 8497 w 8663"/>
              <a:gd name="connsiteY151" fmla="*/ 3880 h 4063"/>
              <a:gd name="connsiteX152" fmla="*/ 8497 w 8663"/>
              <a:gd name="connsiteY152" fmla="*/ 3809 h 4063"/>
              <a:gd name="connsiteX153" fmla="*/ 8562 w 8663"/>
              <a:gd name="connsiteY153" fmla="*/ 3809 h 4063"/>
              <a:gd name="connsiteX154" fmla="*/ 8480 w 8663"/>
              <a:gd name="connsiteY154" fmla="*/ 3899 h 4063"/>
              <a:gd name="connsiteX155" fmla="*/ 8480 w 8663"/>
              <a:gd name="connsiteY155" fmla="*/ 3962 h 4063"/>
              <a:gd name="connsiteX156" fmla="*/ 8424 w 8663"/>
              <a:gd name="connsiteY156" fmla="*/ 3962 h 4063"/>
              <a:gd name="connsiteX157" fmla="*/ 8424 w 8663"/>
              <a:gd name="connsiteY157" fmla="*/ 3899 h 4063"/>
              <a:gd name="connsiteX158" fmla="*/ 8480 w 8663"/>
              <a:gd name="connsiteY158" fmla="*/ 3899 h 4063"/>
              <a:gd name="connsiteX159" fmla="*/ 8480 w 8663"/>
              <a:gd name="connsiteY159" fmla="*/ 3809 h 4063"/>
              <a:gd name="connsiteX160" fmla="*/ 8480 w 8663"/>
              <a:gd name="connsiteY160" fmla="*/ 3880 h 4063"/>
              <a:gd name="connsiteX161" fmla="*/ 8424 w 8663"/>
              <a:gd name="connsiteY161" fmla="*/ 3880 h 4063"/>
              <a:gd name="connsiteX162" fmla="*/ 8424 w 8663"/>
              <a:gd name="connsiteY162" fmla="*/ 3809 h 4063"/>
              <a:gd name="connsiteX163" fmla="*/ 8480 w 8663"/>
              <a:gd name="connsiteY163" fmla="*/ 3809 h 4063"/>
              <a:gd name="connsiteX164" fmla="*/ 8102 w 8663"/>
              <a:gd name="connsiteY164" fmla="*/ 4027 h 4063"/>
              <a:gd name="connsiteX165" fmla="*/ 8102 w 8663"/>
              <a:gd name="connsiteY165" fmla="*/ 3986 h 4063"/>
              <a:gd name="connsiteX166" fmla="*/ 8143 w 8663"/>
              <a:gd name="connsiteY166" fmla="*/ 3986 h 4063"/>
              <a:gd name="connsiteX167" fmla="*/ 8143 w 8663"/>
              <a:gd name="connsiteY167" fmla="*/ 4027 h 4063"/>
              <a:gd name="connsiteX168" fmla="*/ 8102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8424 w 8663"/>
              <a:gd name="connsiteY243" fmla="*/ 164 h 4063"/>
              <a:gd name="connsiteX244" fmla="*/ 8424 w 8663"/>
              <a:gd name="connsiteY244" fmla="*/ 102 h 4063"/>
              <a:gd name="connsiteX245" fmla="*/ 3783 w 8663"/>
              <a:gd name="connsiteY245" fmla="*/ 102 h 4063"/>
              <a:gd name="connsiteX246" fmla="*/ 3783 w 8663"/>
              <a:gd name="connsiteY246" fmla="*/ 164 h 4063"/>
              <a:gd name="connsiteX247" fmla="*/ 3727 w 8663"/>
              <a:gd name="connsiteY247" fmla="*/ 164 h 4063"/>
              <a:gd name="connsiteX248" fmla="*/ 3727 w 8663"/>
              <a:gd name="connsiteY248" fmla="*/ 255 h 4063"/>
              <a:gd name="connsiteX249" fmla="*/ 3727 w 8663"/>
              <a:gd name="connsiteY249" fmla="*/ 184 h 4063"/>
              <a:gd name="connsiteX250" fmla="*/ 3783 w 8663"/>
              <a:gd name="connsiteY250" fmla="*/ 184 h 4063"/>
              <a:gd name="connsiteX251" fmla="*/ 3783 w 8663"/>
              <a:gd name="connsiteY251" fmla="*/ 255 h 4063"/>
              <a:gd name="connsiteX252" fmla="*/ 3727 w 8663"/>
              <a:gd name="connsiteY252" fmla="*/ 255 h 4063"/>
              <a:gd name="connsiteX253" fmla="*/ 3865 w 8663"/>
              <a:gd name="connsiteY253" fmla="*/ 596 h 4063"/>
              <a:gd name="connsiteX254" fmla="*/ 3865 w 8663"/>
              <a:gd name="connsiteY254" fmla="*/ 674 h 4063"/>
              <a:gd name="connsiteX255" fmla="*/ 3925 w 8663"/>
              <a:gd name="connsiteY255" fmla="*/ 674 h 4063"/>
              <a:gd name="connsiteX256" fmla="*/ 3925 w 8663"/>
              <a:gd name="connsiteY256" fmla="*/ 3390 h 4063"/>
              <a:gd name="connsiteX257" fmla="*/ 3865 w 8663"/>
              <a:gd name="connsiteY257" fmla="*/ 3390 h 4063"/>
              <a:gd name="connsiteX258" fmla="*/ 3865 w 8663"/>
              <a:gd name="connsiteY258" fmla="*/ 3468 h 4063"/>
              <a:gd name="connsiteX259" fmla="*/ 3813 w 8663"/>
              <a:gd name="connsiteY259" fmla="*/ 3468 h 4063"/>
              <a:gd name="connsiteX260" fmla="*/ 3813 w 8663"/>
              <a:gd name="connsiteY260" fmla="*/ 3619 h 4063"/>
              <a:gd name="connsiteX261" fmla="*/ 3941 w 8663"/>
              <a:gd name="connsiteY261" fmla="*/ 3619 h 4063"/>
              <a:gd name="connsiteX262" fmla="*/ 3941 w 8663"/>
              <a:gd name="connsiteY262" fmla="*/ 3787 h 4063"/>
              <a:gd name="connsiteX263" fmla="*/ 3884 w 8663"/>
              <a:gd name="connsiteY263" fmla="*/ 3787 h 4063"/>
              <a:gd name="connsiteX264" fmla="*/ 3884 w 8663"/>
              <a:gd name="connsiteY264" fmla="*/ 3705 h 4063"/>
              <a:gd name="connsiteX265" fmla="*/ 3783 w 8663"/>
              <a:gd name="connsiteY265" fmla="*/ 3705 h 4063"/>
              <a:gd name="connsiteX266" fmla="*/ 3783 w 8663"/>
              <a:gd name="connsiteY266" fmla="*/ 3787 h 4063"/>
              <a:gd name="connsiteX267" fmla="*/ 3705 w 8663"/>
              <a:gd name="connsiteY267" fmla="*/ 3787 h 4063"/>
              <a:gd name="connsiteX268" fmla="*/ 3705 w 8663"/>
              <a:gd name="connsiteY268" fmla="*/ 3880 h 4063"/>
              <a:gd name="connsiteX269" fmla="*/ 3613 w 8663"/>
              <a:gd name="connsiteY269" fmla="*/ 3880 h 4063"/>
              <a:gd name="connsiteX270" fmla="*/ 3613 w 8663"/>
              <a:gd name="connsiteY270" fmla="*/ 3981 h 4063"/>
              <a:gd name="connsiteX271" fmla="*/ 3705 w 8663"/>
              <a:gd name="connsiteY271" fmla="*/ 3981 h 4063"/>
              <a:gd name="connsiteX272" fmla="*/ 3705 w 8663"/>
              <a:gd name="connsiteY272" fmla="*/ 4040 h 4063"/>
              <a:gd name="connsiteX273" fmla="*/ 3537 w 8663"/>
              <a:gd name="connsiteY273" fmla="*/ 4040 h 4063"/>
              <a:gd name="connsiteX274" fmla="*/ 3537 w 8663"/>
              <a:gd name="connsiteY274" fmla="*/ 3912 h 4063"/>
              <a:gd name="connsiteX275" fmla="*/ 3384 w 8663"/>
              <a:gd name="connsiteY275" fmla="*/ 3912 h 4063"/>
              <a:gd name="connsiteX276" fmla="*/ 3384 w 8663"/>
              <a:gd name="connsiteY276" fmla="*/ 3964 h 4063"/>
              <a:gd name="connsiteX277" fmla="*/ 3308 w 8663"/>
              <a:gd name="connsiteY277" fmla="*/ 3964 h 4063"/>
              <a:gd name="connsiteX278" fmla="*/ 3308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3308 w 8663"/>
              <a:gd name="connsiteY325" fmla="*/ 39 h 4063"/>
              <a:gd name="connsiteX326" fmla="*/ 3308 w 8663"/>
              <a:gd name="connsiteY326" fmla="*/ 100 h 4063"/>
              <a:gd name="connsiteX327" fmla="*/ 3384 w 8663"/>
              <a:gd name="connsiteY327" fmla="*/ 100 h 4063"/>
              <a:gd name="connsiteX328" fmla="*/ 3384 w 8663"/>
              <a:gd name="connsiteY328" fmla="*/ 151 h 4063"/>
              <a:gd name="connsiteX329" fmla="*/ 3537 w 8663"/>
              <a:gd name="connsiteY329" fmla="*/ 151 h 4063"/>
              <a:gd name="connsiteX330" fmla="*/ 3537 w 8663"/>
              <a:gd name="connsiteY330" fmla="*/ 24 h 4063"/>
              <a:gd name="connsiteX331" fmla="*/ 3705 w 8663"/>
              <a:gd name="connsiteY331" fmla="*/ 24 h 4063"/>
              <a:gd name="connsiteX332" fmla="*/ 3705 w 8663"/>
              <a:gd name="connsiteY332" fmla="*/ 82 h 4063"/>
              <a:gd name="connsiteX333" fmla="*/ 3613 w 8663"/>
              <a:gd name="connsiteY333" fmla="*/ 82 h 4063"/>
              <a:gd name="connsiteX334" fmla="*/ 3613 w 8663"/>
              <a:gd name="connsiteY334" fmla="*/ 184 h 4063"/>
              <a:gd name="connsiteX335" fmla="*/ 3705 w 8663"/>
              <a:gd name="connsiteY335" fmla="*/ 184 h 4063"/>
              <a:gd name="connsiteX336" fmla="*/ 3705 w 8663"/>
              <a:gd name="connsiteY336" fmla="*/ 277 h 4063"/>
              <a:gd name="connsiteX337" fmla="*/ 3783 w 8663"/>
              <a:gd name="connsiteY337" fmla="*/ 277 h 4063"/>
              <a:gd name="connsiteX338" fmla="*/ 3783 w 8663"/>
              <a:gd name="connsiteY338" fmla="*/ 359 h 4063"/>
              <a:gd name="connsiteX339" fmla="*/ 3884 w 8663"/>
              <a:gd name="connsiteY339" fmla="*/ 359 h 4063"/>
              <a:gd name="connsiteX340" fmla="*/ 3884 w 8663"/>
              <a:gd name="connsiteY340" fmla="*/ 277 h 4063"/>
              <a:gd name="connsiteX341" fmla="*/ 3941 w 8663"/>
              <a:gd name="connsiteY341" fmla="*/ 277 h 4063"/>
              <a:gd name="connsiteX342" fmla="*/ 3941 w 8663"/>
              <a:gd name="connsiteY342" fmla="*/ 445 h 4063"/>
              <a:gd name="connsiteX343" fmla="*/ 3813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8646 w 8663"/>
              <a:gd name="connsiteY98" fmla="*/ 3550 h 4063"/>
              <a:gd name="connsiteX99" fmla="*/ 8646 w 8663"/>
              <a:gd name="connsiteY99" fmla="*/ 3468 h 4063"/>
              <a:gd name="connsiteX100" fmla="*/ 8584 w 8663"/>
              <a:gd name="connsiteY100" fmla="*/ 3468 h 4063"/>
              <a:gd name="connsiteX101" fmla="*/ 8584 w 8663"/>
              <a:gd name="connsiteY101" fmla="*/ 3411 h 4063"/>
              <a:gd name="connsiteX102" fmla="*/ 8644 w 8663"/>
              <a:gd name="connsiteY102" fmla="*/ 3411 h 4063"/>
              <a:gd name="connsiteX103" fmla="*/ 8644 w 8663"/>
              <a:gd name="connsiteY103" fmla="*/ 652 h 4063"/>
              <a:gd name="connsiteX104" fmla="*/ 8584 w 8663"/>
              <a:gd name="connsiteY104" fmla="*/ 652 h 4063"/>
              <a:gd name="connsiteX105" fmla="*/ 8584 w 8663"/>
              <a:gd name="connsiteY105" fmla="*/ 596 h 4063"/>
              <a:gd name="connsiteX106" fmla="*/ 8646 w 8663"/>
              <a:gd name="connsiteY106" fmla="*/ 596 h 4063"/>
              <a:gd name="connsiteX107" fmla="*/ 8646 w 8663"/>
              <a:gd name="connsiteY107" fmla="*/ 514 h 4063"/>
              <a:gd name="connsiteX108" fmla="*/ 8562 w 8663"/>
              <a:gd name="connsiteY108" fmla="*/ 514 h 4063"/>
              <a:gd name="connsiteX109" fmla="*/ 8562 w 8663"/>
              <a:gd name="connsiteY109" fmla="*/ 575 h 4063"/>
              <a:gd name="connsiteX110" fmla="*/ 8532 w 8663"/>
              <a:gd name="connsiteY110" fmla="*/ 575 h 4063"/>
              <a:gd name="connsiteX111" fmla="*/ 8532 w 8663"/>
              <a:gd name="connsiteY111" fmla="*/ 467 h 4063"/>
              <a:gd name="connsiteX112" fmla="*/ 8661 w 8663"/>
              <a:gd name="connsiteY112" fmla="*/ 467 h 4063"/>
              <a:gd name="connsiteX113" fmla="*/ 8661 w 8663"/>
              <a:gd name="connsiteY113" fmla="*/ 255 h 4063"/>
              <a:gd name="connsiteX114" fmla="*/ 8581 w 8663"/>
              <a:gd name="connsiteY114" fmla="*/ 255 h 4063"/>
              <a:gd name="connsiteX115" fmla="*/ 8581 w 8663"/>
              <a:gd name="connsiteY115" fmla="*/ 182 h 4063"/>
              <a:gd name="connsiteX116" fmla="*/ 8663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8102 w 8663"/>
              <a:gd name="connsiteY122" fmla="*/ 78 h 4063"/>
              <a:gd name="connsiteX123" fmla="*/ 8102 w 8663"/>
              <a:gd name="connsiteY123" fmla="*/ 37 h 4063"/>
              <a:gd name="connsiteX124" fmla="*/ 8143 w 8663"/>
              <a:gd name="connsiteY124" fmla="*/ 37 h 4063"/>
              <a:gd name="connsiteX125" fmla="*/ 8143 w 8663"/>
              <a:gd name="connsiteY125" fmla="*/ 78 h 4063"/>
              <a:gd name="connsiteX126" fmla="*/ 8102 w 8663"/>
              <a:gd name="connsiteY126" fmla="*/ 78 h 4063"/>
              <a:gd name="connsiteX127" fmla="*/ 8584 w 8663"/>
              <a:gd name="connsiteY127" fmla="*/ 3528 h 4063"/>
              <a:gd name="connsiteX128" fmla="*/ 8584 w 8663"/>
              <a:gd name="connsiteY128" fmla="*/ 3489 h 4063"/>
              <a:gd name="connsiteX129" fmla="*/ 8625 w 8663"/>
              <a:gd name="connsiteY129" fmla="*/ 3489 h 4063"/>
              <a:gd name="connsiteX130" fmla="*/ 8625 w 8663"/>
              <a:gd name="connsiteY130" fmla="*/ 3528 h 4063"/>
              <a:gd name="connsiteX131" fmla="*/ 8584 w 8663"/>
              <a:gd name="connsiteY131" fmla="*/ 3528 h 4063"/>
              <a:gd name="connsiteX132" fmla="*/ 8502 w 8663"/>
              <a:gd name="connsiteY132" fmla="*/ 4042 h 4063"/>
              <a:gd name="connsiteX133" fmla="*/ 8502 w 8663"/>
              <a:gd name="connsiteY133" fmla="*/ 3981 h 4063"/>
              <a:gd name="connsiteX134" fmla="*/ 8581 w 8663"/>
              <a:gd name="connsiteY134" fmla="*/ 3981 h 4063"/>
              <a:gd name="connsiteX135" fmla="*/ 8581 w 8663"/>
              <a:gd name="connsiteY135" fmla="*/ 3904 h 4063"/>
              <a:gd name="connsiteX136" fmla="*/ 8640 w 8663"/>
              <a:gd name="connsiteY136" fmla="*/ 3904 h 4063"/>
              <a:gd name="connsiteX137" fmla="*/ 8640 w 8663"/>
              <a:gd name="connsiteY137" fmla="*/ 4042 h 4063"/>
              <a:gd name="connsiteX138" fmla="*/ 8502 w 8663"/>
              <a:gd name="connsiteY138" fmla="*/ 4042 h 4063"/>
              <a:gd name="connsiteX139" fmla="*/ 8502 w 8663"/>
              <a:gd name="connsiteY139" fmla="*/ 3962 h 4063"/>
              <a:gd name="connsiteX140" fmla="*/ 8502 w 8663"/>
              <a:gd name="connsiteY140" fmla="*/ 3904 h 4063"/>
              <a:gd name="connsiteX141" fmla="*/ 8562 w 8663"/>
              <a:gd name="connsiteY141" fmla="*/ 3904 h 4063"/>
              <a:gd name="connsiteX142" fmla="*/ 8562 w 8663"/>
              <a:gd name="connsiteY142" fmla="*/ 3962 h 4063"/>
              <a:gd name="connsiteX143" fmla="*/ 8502 w 8663"/>
              <a:gd name="connsiteY143" fmla="*/ 3962 h 4063"/>
              <a:gd name="connsiteX144" fmla="*/ 8497 w 8663"/>
              <a:gd name="connsiteY144" fmla="*/ 3787 h 4063"/>
              <a:gd name="connsiteX145" fmla="*/ 8497 w 8663"/>
              <a:gd name="connsiteY145" fmla="*/ 3724 h 4063"/>
              <a:gd name="connsiteX146" fmla="*/ 8562 w 8663"/>
              <a:gd name="connsiteY146" fmla="*/ 3724 h 4063"/>
              <a:gd name="connsiteX147" fmla="*/ 8562 w 8663"/>
              <a:gd name="connsiteY147" fmla="*/ 3787 h 4063"/>
              <a:gd name="connsiteX148" fmla="*/ 8497 w 8663"/>
              <a:gd name="connsiteY148" fmla="*/ 3787 h 4063"/>
              <a:gd name="connsiteX149" fmla="*/ 8562 w 8663"/>
              <a:gd name="connsiteY149" fmla="*/ 3809 h 4063"/>
              <a:gd name="connsiteX150" fmla="*/ 8562 w 8663"/>
              <a:gd name="connsiteY150" fmla="*/ 3880 h 4063"/>
              <a:gd name="connsiteX151" fmla="*/ 8497 w 8663"/>
              <a:gd name="connsiteY151" fmla="*/ 3880 h 4063"/>
              <a:gd name="connsiteX152" fmla="*/ 8497 w 8663"/>
              <a:gd name="connsiteY152" fmla="*/ 3809 h 4063"/>
              <a:gd name="connsiteX153" fmla="*/ 8562 w 8663"/>
              <a:gd name="connsiteY153" fmla="*/ 3809 h 4063"/>
              <a:gd name="connsiteX154" fmla="*/ 8480 w 8663"/>
              <a:gd name="connsiteY154" fmla="*/ 3899 h 4063"/>
              <a:gd name="connsiteX155" fmla="*/ 8480 w 8663"/>
              <a:gd name="connsiteY155" fmla="*/ 3962 h 4063"/>
              <a:gd name="connsiteX156" fmla="*/ 8424 w 8663"/>
              <a:gd name="connsiteY156" fmla="*/ 3962 h 4063"/>
              <a:gd name="connsiteX157" fmla="*/ 8424 w 8663"/>
              <a:gd name="connsiteY157" fmla="*/ 3899 h 4063"/>
              <a:gd name="connsiteX158" fmla="*/ 8480 w 8663"/>
              <a:gd name="connsiteY158" fmla="*/ 3899 h 4063"/>
              <a:gd name="connsiteX159" fmla="*/ 8480 w 8663"/>
              <a:gd name="connsiteY159" fmla="*/ 3809 h 4063"/>
              <a:gd name="connsiteX160" fmla="*/ 8480 w 8663"/>
              <a:gd name="connsiteY160" fmla="*/ 3880 h 4063"/>
              <a:gd name="connsiteX161" fmla="*/ 8424 w 8663"/>
              <a:gd name="connsiteY161" fmla="*/ 3880 h 4063"/>
              <a:gd name="connsiteX162" fmla="*/ 8424 w 8663"/>
              <a:gd name="connsiteY162" fmla="*/ 3809 h 4063"/>
              <a:gd name="connsiteX163" fmla="*/ 8480 w 8663"/>
              <a:gd name="connsiteY163" fmla="*/ 3809 h 4063"/>
              <a:gd name="connsiteX164" fmla="*/ 8102 w 8663"/>
              <a:gd name="connsiteY164" fmla="*/ 4027 h 4063"/>
              <a:gd name="connsiteX165" fmla="*/ 8102 w 8663"/>
              <a:gd name="connsiteY165" fmla="*/ 3986 h 4063"/>
              <a:gd name="connsiteX166" fmla="*/ 8143 w 8663"/>
              <a:gd name="connsiteY166" fmla="*/ 3986 h 4063"/>
              <a:gd name="connsiteX167" fmla="*/ 8143 w 8663"/>
              <a:gd name="connsiteY167" fmla="*/ 4027 h 4063"/>
              <a:gd name="connsiteX168" fmla="*/ 8102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8424 w 8663"/>
              <a:gd name="connsiteY243" fmla="*/ 164 h 4063"/>
              <a:gd name="connsiteX244" fmla="*/ 8424 w 8663"/>
              <a:gd name="connsiteY244" fmla="*/ 102 h 4063"/>
              <a:gd name="connsiteX245" fmla="*/ 8480 w 8663"/>
              <a:gd name="connsiteY245" fmla="*/ 102 h 4063"/>
              <a:gd name="connsiteX246" fmla="*/ 3783 w 8663"/>
              <a:gd name="connsiteY246" fmla="*/ 164 h 4063"/>
              <a:gd name="connsiteX247" fmla="*/ 3727 w 8663"/>
              <a:gd name="connsiteY247" fmla="*/ 164 h 4063"/>
              <a:gd name="connsiteX248" fmla="*/ 3727 w 8663"/>
              <a:gd name="connsiteY248" fmla="*/ 255 h 4063"/>
              <a:gd name="connsiteX249" fmla="*/ 3727 w 8663"/>
              <a:gd name="connsiteY249" fmla="*/ 184 h 4063"/>
              <a:gd name="connsiteX250" fmla="*/ 3783 w 8663"/>
              <a:gd name="connsiteY250" fmla="*/ 184 h 4063"/>
              <a:gd name="connsiteX251" fmla="*/ 3783 w 8663"/>
              <a:gd name="connsiteY251" fmla="*/ 255 h 4063"/>
              <a:gd name="connsiteX252" fmla="*/ 3727 w 8663"/>
              <a:gd name="connsiteY252" fmla="*/ 255 h 4063"/>
              <a:gd name="connsiteX253" fmla="*/ 3865 w 8663"/>
              <a:gd name="connsiteY253" fmla="*/ 596 h 4063"/>
              <a:gd name="connsiteX254" fmla="*/ 3865 w 8663"/>
              <a:gd name="connsiteY254" fmla="*/ 674 h 4063"/>
              <a:gd name="connsiteX255" fmla="*/ 3925 w 8663"/>
              <a:gd name="connsiteY255" fmla="*/ 674 h 4063"/>
              <a:gd name="connsiteX256" fmla="*/ 3925 w 8663"/>
              <a:gd name="connsiteY256" fmla="*/ 3390 h 4063"/>
              <a:gd name="connsiteX257" fmla="*/ 3865 w 8663"/>
              <a:gd name="connsiteY257" fmla="*/ 3390 h 4063"/>
              <a:gd name="connsiteX258" fmla="*/ 3865 w 8663"/>
              <a:gd name="connsiteY258" fmla="*/ 3468 h 4063"/>
              <a:gd name="connsiteX259" fmla="*/ 3813 w 8663"/>
              <a:gd name="connsiteY259" fmla="*/ 3468 h 4063"/>
              <a:gd name="connsiteX260" fmla="*/ 3813 w 8663"/>
              <a:gd name="connsiteY260" fmla="*/ 3619 h 4063"/>
              <a:gd name="connsiteX261" fmla="*/ 3941 w 8663"/>
              <a:gd name="connsiteY261" fmla="*/ 3619 h 4063"/>
              <a:gd name="connsiteX262" fmla="*/ 3941 w 8663"/>
              <a:gd name="connsiteY262" fmla="*/ 3787 h 4063"/>
              <a:gd name="connsiteX263" fmla="*/ 3884 w 8663"/>
              <a:gd name="connsiteY263" fmla="*/ 3787 h 4063"/>
              <a:gd name="connsiteX264" fmla="*/ 3884 w 8663"/>
              <a:gd name="connsiteY264" fmla="*/ 3705 h 4063"/>
              <a:gd name="connsiteX265" fmla="*/ 3783 w 8663"/>
              <a:gd name="connsiteY265" fmla="*/ 3705 h 4063"/>
              <a:gd name="connsiteX266" fmla="*/ 3783 w 8663"/>
              <a:gd name="connsiteY266" fmla="*/ 3787 h 4063"/>
              <a:gd name="connsiteX267" fmla="*/ 3705 w 8663"/>
              <a:gd name="connsiteY267" fmla="*/ 3787 h 4063"/>
              <a:gd name="connsiteX268" fmla="*/ 3705 w 8663"/>
              <a:gd name="connsiteY268" fmla="*/ 3880 h 4063"/>
              <a:gd name="connsiteX269" fmla="*/ 3613 w 8663"/>
              <a:gd name="connsiteY269" fmla="*/ 3880 h 4063"/>
              <a:gd name="connsiteX270" fmla="*/ 3613 w 8663"/>
              <a:gd name="connsiteY270" fmla="*/ 3981 h 4063"/>
              <a:gd name="connsiteX271" fmla="*/ 3705 w 8663"/>
              <a:gd name="connsiteY271" fmla="*/ 3981 h 4063"/>
              <a:gd name="connsiteX272" fmla="*/ 3705 w 8663"/>
              <a:gd name="connsiteY272" fmla="*/ 4040 h 4063"/>
              <a:gd name="connsiteX273" fmla="*/ 3537 w 8663"/>
              <a:gd name="connsiteY273" fmla="*/ 4040 h 4063"/>
              <a:gd name="connsiteX274" fmla="*/ 3537 w 8663"/>
              <a:gd name="connsiteY274" fmla="*/ 3912 h 4063"/>
              <a:gd name="connsiteX275" fmla="*/ 3384 w 8663"/>
              <a:gd name="connsiteY275" fmla="*/ 3912 h 4063"/>
              <a:gd name="connsiteX276" fmla="*/ 3384 w 8663"/>
              <a:gd name="connsiteY276" fmla="*/ 3964 h 4063"/>
              <a:gd name="connsiteX277" fmla="*/ 3308 w 8663"/>
              <a:gd name="connsiteY277" fmla="*/ 3964 h 4063"/>
              <a:gd name="connsiteX278" fmla="*/ 3308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3308 w 8663"/>
              <a:gd name="connsiteY325" fmla="*/ 39 h 4063"/>
              <a:gd name="connsiteX326" fmla="*/ 3308 w 8663"/>
              <a:gd name="connsiteY326" fmla="*/ 100 h 4063"/>
              <a:gd name="connsiteX327" fmla="*/ 3384 w 8663"/>
              <a:gd name="connsiteY327" fmla="*/ 100 h 4063"/>
              <a:gd name="connsiteX328" fmla="*/ 3384 w 8663"/>
              <a:gd name="connsiteY328" fmla="*/ 151 h 4063"/>
              <a:gd name="connsiteX329" fmla="*/ 3537 w 8663"/>
              <a:gd name="connsiteY329" fmla="*/ 151 h 4063"/>
              <a:gd name="connsiteX330" fmla="*/ 3537 w 8663"/>
              <a:gd name="connsiteY330" fmla="*/ 24 h 4063"/>
              <a:gd name="connsiteX331" fmla="*/ 3705 w 8663"/>
              <a:gd name="connsiteY331" fmla="*/ 24 h 4063"/>
              <a:gd name="connsiteX332" fmla="*/ 3705 w 8663"/>
              <a:gd name="connsiteY332" fmla="*/ 82 h 4063"/>
              <a:gd name="connsiteX333" fmla="*/ 3613 w 8663"/>
              <a:gd name="connsiteY333" fmla="*/ 82 h 4063"/>
              <a:gd name="connsiteX334" fmla="*/ 3613 w 8663"/>
              <a:gd name="connsiteY334" fmla="*/ 184 h 4063"/>
              <a:gd name="connsiteX335" fmla="*/ 3705 w 8663"/>
              <a:gd name="connsiteY335" fmla="*/ 184 h 4063"/>
              <a:gd name="connsiteX336" fmla="*/ 3705 w 8663"/>
              <a:gd name="connsiteY336" fmla="*/ 277 h 4063"/>
              <a:gd name="connsiteX337" fmla="*/ 3783 w 8663"/>
              <a:gd name="connsiteY337" fmla="*/ 277 h 4063"/>
              <a:gd name="connsiteX338" fmla="*/ 3783 w 8663"/>
              <a:gd name="connsiteY338" fmla="*/ 359 h 4063"/>
              <a:gd name="connsiteX339" fmla="*/ 3884 w 8663"/>
              <a:gd name="connsiteY339" fmla="*/ 359 h 4063"/>
              <a:gd name="connsiteX340" fmla="*/ 3884 w 8663"/>
              <a:gd name="connsiteY340" fmla="*/ 277 h 4063"/>
              <a:gd name="connsiteX341" fmla="*/ 3941 w 8663"/>
              <a:gd name="connsiteY341" fmla="*/ 277 h 4063"/>
              <a:gd name="connsiteX342" fmla="*/ 3941 w 8663"/>
              <a:gd name="connsiteY342" fmla="*/ 445 h 4063"/>
              <a:gd name="connsiteX343" fmla="*/ 3813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8646 w 8663"/>
              <a:gd name="connsiteY98" fmla="*/ 3550 h 4063"/>
              <a:gd name="connsiteX99" fmla="*/ 8646 w 8663"/>
              <a:gd name="connsiteY99" fmla="*/ 3468 h 4063"/>
              <a:gd name="connsiteX100" fmla="*/ 8584 w 8663"/>
              <a:gd name="connsiteY100" fmla="*/ 3468 h 4063"/>
              <a:gd name="connsiteX101" fmla="*/ 8584 w 8663"/>
              <a:gd name="connsiteY101" fmla="*/ 3411 h 4063"/>
              <a:gd name="connsiteX102" fmla="*/ 8644 w 8663"/>
              <a:gd name="connsiteY102" fmla="*/ 3411 h 4063"/>
              <a:gd name="connsiteX103" fmla="*/ 8644 w 8663"/>
              <a:gd name="connsiteY103" fmla="*/ 652 h 4063"/>
              <a:gd name="connsiteX104" fmla="*/ 8584 w 8663"/>
              <a:gd name="connsiteY104" fmla="*/ 652 h 4063"/>
              <a:gd name="connsiteX105" fmla="*/ 8584 w 8663"/>
              <a:gd name="connsiteY105" fmla="*/ 596 h 4063"/>
              <a:gd name="connsiteX106" fmla="*/ 8646 w 8663"/>
              <a:gd name="connsiteY106" fmla="*/ 596 h 4063"/>
              <a:gd name="connsiteX107" fmla="*/ 8646 w 8663"/>
              <a:gd name="connsiteY107" fmla="*/ 514 h 4063"/>
              <a:gd name="connsiteX108" fmla="*/ 8562 w 8663"/>
              <a:gd name="connsiteY108" fmla="*/ 514 h 4063"/>
              <a:gd name="connsiteX109" fmla="*/ 8562 w 8663"/>
              <a:gd name="connsiteY109" fmla="*/ 575 h 4063"/>
              <a:gd name="connsiteX110" fmla="*/ 8532 w 8663"/>
              <a:gd name="connsiteY110" fmla="*/ 575 h 4063"/>
              <a:gd name="connsiteX111" fmla="*/ 8532 w 8663"/>
              <a:gd name="connsiteY111" fmla="*/ 467 h 4063"/>
              <a:gd name="connsiteX112" fmla="*/ 8661 w 8663"/>
              <a:gd name="connsiteY112" fmla="*/ 467 h 4063"/>
              <a:gd name="connsiteX113" fmla="*/ 8661 w 8663"/>
              <a:gd name="connsiteY113" fmla="*/ 255 h 4063"/>
              <a:gd name="connsiteX114" fmla="*/ 8581 w 8663"/>
              <a:gd name="connsiteY114" fmla="*/ 255 h 4063"/>
              <a:gd name="connsiteX115" fmla="*/ 8581 w 8663"/>
              <a:gd name="connsiteY115" fmla="*/ 182 h 4063"/>
              <a:gd name="connsiteX116" fmla="*/ 8663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8102 w 8663"/>
              <a:gd name="connsiteY122" fmla="*/ 78 h 4063"/>
              <a:gd name="connsiteX123" fmla="*/ 8102 w 8663"/>
              <a:gd name="connsiteY123" fmla="*/ 37 h 4063"/>
              <a:gd name="connsiteX124" fmla="*/ 8143 w 8663"/>
              <a:gd name="connsiteY124" fmla="*/ 37 h 4063"/>
              <a:gd name="connsiteX125" fmla="*/ 8143 w 8663"/>
              <a:gd name="connsiteY125" fmla="*/ 78 h 4063"/>
              <a:gd name="connsiteX126" fmla="*/ 8102 w 8663"/>
              <a:gd name="connsiteY126" fmla="*/ 78 h 4063"/>
              <a:gd name="connsiteX127" fmla="*/ 8584 w 8663"/>
              <a:gd name="connsiteY127" fmla="*/ 3528 h 4063"/>
              <a:gd name="connsiteX128" fmla="*/ 8584 w 8663"/>
              <a:gd name="connsiteY128" fmla="*/ 3489 h 4063"/>
              <a:gd name="connsiteX129" fmla="*/ 8625 w 8663"/>
              <a:gd name="connsiteY129" fmla="*/ 3489 h 4063"/>
              <a:gd name="connsiteX130" fmla="*/ 8625 w 8663"/>
              <a:gd name="connsiteY130" fmla="*/ 3528 h 4063"/>
              <a:gd name="connsiteX131" fmla="*/ 8584 w 8663"/>
              <a:gd name="connsiteY131" fmla="*/ 3528 h 4063"/>
              <a:gd name="connsiteX132" fmla="*/ 8502 w 8663"/>
              <a:gd name="connsiteY132" fmla="*/ 4042 h 4063"/>
              <a:gd name="connsiteX133" fmla="*/ 8502 w 8663"/>
              <a:gd name="connsiteY133" fmla="*/ 3981 h 4063"/>
              <a:gd name="connsiteX134" fmla="*/ 8581 w 8663"/>
              <a:gd name="connsiteY134" fmla="*/ 3981 h 4063"/>
              <a:gd name="connsiteX135" fmla="*/ 8581 w 8663"/>
              <a:gd name="connsiteY135" fmla="*/ 3904 h 4063"/>
              <a:gd name="connsiteX136" fmla="*/ 8640 w 8663"/>
              <a:gd name="connsiteY136" fmla="*/ 3904 h 4063"/>
              <a:gd name="connsiteX137" fmla="*/ 8640 w 8663"/>
              <a:gd name="connsiteY137" fmla="*/ 4042 h 4063"/>
              <a:gd name="connsiteX138" fmla="*/ 8502 w 8663"/>
              <a:gd name="connsiteY138" fmla="*/ 4042 h 4063"/>
              <a:gd name="connsiteX139" fmla="*/ 8502 w 8663"/>
              <a:gd name="connsiteY139" fmla="*/ 3962 h 4063"/>
              <a:gd name="connsiteX140" fmla="*/ 8502 w 8663"/>
              <a:gd name="connsiteY140" fmla="*/ 3904 h 4063"/>
              <a:gd name="connsiteX141" fmla="*/ 8562 w 8663"/>
              <a:gd name="connsiteY141" fmla="*/ 3904 h 4063"/>
              <a:gd name="connsiteX142" fmla="*/ 8562 w 8663"/>
              <a:gd name="connsiteY142" fmla="*/ 3962 h 4063"/>
              <a:gd name="connsiteX143" fmla="*/ 8502 w 8663"/>
              <a:gd name="connsiteY143" fmla="*/ 3962 h 4063"/>
              <a:gd name="connsiteX144" fmla="*/ 8497 w 8663"/>
              <a:gd name="connsiteY144" fmla="*/ 3787 h 4063"/>
              <a:gd name="connsiteX145" fmla="*/ 8497 w 8663"/>
              <a:gd name="connsiteY145" fmla="*/ 3724 h 4063"/>
              <a:gd name="connsiteX146" fmla="*/ 8562 w 8663"/>
              <a:gd name="connsiteY146" fmla="*/ 3724 h 4063"/>
              <a:gd name="connsiteX147" fmla="*/ 8562 w 8663"/>
              <a:gd name="connsiteY147" fmla="*/ 3787 h 4063"/>
              <a:gd name="connsiteX148" fmla="*/ 8497 w 8663"/>
              <a:gd name="connsiteY148" fmla="*/ 3787 h 4063"/>
              <a:gd name="connsiteX149" fmla="*/ 8562 w 8663"/>
              <a:gd name="connsiteY149" fmla="*/ 3809 h 4063"/>
              <a:gd name="connsiteX150" fmla="*/ 8562 w 8663"/>
              <a:gd name="connsiteY150" fmla="*/ 3880 h 4063"/>
              <a:gd name="connsiteX151" fmla="*/ 8497 w 8663"/>
              <a:gd name="connsiteY151" fmla="*/ 3880 h 4063"/>
              <a:gd name="connsiteX152" fmla="*/ 8497 w 8663"/>
              <a:gd name="connsiteY152" fmla="*/ 3809 h 4063"/>
              <a:gd name="connsiteX153" fmla="*/ 8562 w 8663"/>
              <a:gd name="connsiteY153" fmla="*/ 3809 h 4063"/>
              <a:gd name="connsiteX154" fmla="*/ 8480 w 8663"/>
              <a:gd name="connsiteY154" fmla="*/ 3899 h 4063"/>
              <a:gd name="connsiteX155" fmla="*/ 8480 w 8663"/>
              <a:gd name="connsiteY155" fmla="*/ 3962 h 4063"/>
              <a:gd name="connsiteX156" fmla="*/ 8424 w 8663"/>
              <a:gd name="connsiteY156" fmla="*/ 3962 h 4063"/>
              <a:gd name="connsiteX157" fmla="*/ 8424 w 8663"/>
              <a:gd name="connsiteY157" fmla="*/ 3899 h 4063"/>
              <a:gd name="connsiteX158" fmla="*/ 8480 w 8663"/>
              <a:gd name="connsiteY158" fmla="*/ 3899 h 4063"/>
              <a:gd name="connsiteX159" fmla="*/ 8480 w 8663"/>
              <a:gd name="connsiteY159" fmla="*/ 3809 h 4063"/>
              <a:gd name="connsiteX160" fmla="*/ 8480 w 8663"/>
              <a:gd name="connsiteY160" fmla="*/ 3880 h 4063"/>
              <a:gd name="connsiteX161" fmla="*/ 8424 w 8663"/>
              <a:gd name="connsiteY161" fmla="*/ 3880 h 4063"/>
              <a:gd name="connsiteX162" fmla="*/ 8424 w 8663"/>
              <a:gd name="connsiteY162" fmla="*/ 3809 h 4063"/>
              <a:gd name="connsiteX163" fmla="*/ 8480 w 8663"/>
              <a:gd name="connsiteY163" fmla="*/ 3809 h 4063"/>
              <a:gd name="connsiteX164" fmla="*/ 8102 w 8663"/>
              <a:gd name="connsiteY164" fmla="*/ 4027 h 4063"/>
              <a:gd name="connsiteX165" fmla="*/ 8102 w 8663"/>
              <a:gd name="connsiteY165" fmla="*/ 3986 h 4063"/>
              <a:gd name="connsiteX166" fmla="*/ 8143 w 8663"/>
              <a:gd name="connsiteY166" fmla="*/ 3986 h 4063"/>
              <a:gd name="connsiteX167" fmla="*/ 8143 w 8663"/>
              <a:gd name="connsiteY167" fmla="*/ 4027 h 4063"/>
              <a:gd name="connsiteX168" fmla="*/ 8102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8424 w 8663"/>
              <a:gd name="connsiteY243" fmla="*/ 164 h 4063"/>
              <a:gd name="connsiteX244" fmla="*/ 8424 w 8663"/>
              <a:gd name="connsiteY244" fmla="*/ 102 h 4063"/>
              <a:gd name="connsiteX245" fmla="*/ 8480 w 8663"/>
              <a:gd name="connsiteY245" fmla="*/ 102 h 4063"/>
              <a:gd name="connsiteX246" fmla="*/ 8480 w 8663"/>
              <a:gd name="connsiteY246" fmla="*/ 164 h 4063"/>
              <a:gd name="connsiteX247" fmla="*/ 3727 w 8663"/>
              <a:gd name="connsiteY247" fmla="*/ 164 h 4063"/>
              <a:gd name="connsiteX248" fmla="*/ 3727 w 8663"/>
              <a:gd name="connsiteY248" fmla="*/ 255 h 4063"/>
              <a:gd name="connsiteX249" fmla="*/ 3727 w 8663"/>
              <a:gd name="connsiteY249" fmla="*/ 184 h 4063"/>
              <a:gd name="connsiteX250" fmla="*/ 3783 w 8663"/>
              <a:gd name="connsiteY250" fmla="*/ 184 h 4063"/>
              <a:gd name="connsiteX251" fmla="*/ 3783 w 8663"/>
              <a:gd name="connsiteY251" fmla="*/ 255 h 4063"/>
              <a:gd name="connsiteX252" fmla="*/ 3727 w 8663"/>
              <a:gd name="connsiteY252" fmla="*/ 255 h 4063"/>
              <a:gd name="connsiteX253" fmla="*/ 3865 w 8663"/>
              <a:gd name="connsiteY253" fmla="*/ 596 h 4063"/>
              <a:gd name="connsiteX254" fmla="*/ 3865 w 8663"/>
              <a:gd name="connsiteY254" fmla="*/ 674 h 4063"/>
              <a:gd name="connsiteX255" fmla="*/ 3925 w 8663"/>
              <a:gd name="connsiteY255" fmla="*/ 674 h 4063"/>
              <a:gd name="connsiteX256" fmla="*/ 3925 w 8663"/>
              <a:gd name="connsiteY256" fmla="*/ 3390 h 4063"/>
              <a:gd name="connsiteX257" fmla="*/ 3865 w 8663"/>
              <a:gd name="connsiteY257" fmla="*/ 3390 h 4063"/>
              <a:gd name="connsiteX258" fmla="*/ 3865 w 8663"/>
              <a:gd name="connsiteY258" fmla="*/ 3468 h 4063"/>
              <a:gd name="connsiteX259" fmla="*/ 3813 w 8663"/>
              <a:gd name="connsiteY259" fmla="*/ 3468 h 4063"/>
              <a:gd name="connsiteX260" fmla="*/ 3813 w 8663"/>
              <a:gd name="connsiteY260" fmla="*/ 3619 h 4063"/>
              <a:gd name="connsiteX261" fmla="*/ 3941 w 8663"/>
              <a:gd name="connsiteY261" fmla="*/ 3619 h 4063"/>
              <a:gd name="connsiteX262" fmla="*/ 3941 w 8663"/>
              <a:gd name="connsiteY262" fmla="*/ 3787 h 4063"/>
              <a:gd name="connsiteX263" fmla="*/ 3884 w 8663"/>
              <a:gd name="connsiteY263" fmla="*/ 3787 h 4063"/>
              <a:gd name="connsiteX264" fmla="*/ 3884 w 8663"/>
              <a:gd name="connsiteY264" fmla="*/ 3705 h 4063"/>
              <a:gd name="connsiteX265" fmla="*/ 3783 w 8663"/>
              <a:gd name="connsiteY265" fmla="*/ 3705 h 4063"/>
              <a:gd name="connsiteX266" fmla="*/ 3783 w 8663"/>
              <a:gd name="connsiteY266" fmla="*/ 3787 h 4063"/>
              <a:gd name="connsiteX267" fmla="*/ 3705 w 8663"/>
              <a:gd name="connsiteY267" fmla="*/ 3787 h 4063"/>
              <a:gd name="connsiteX268" fmla="*/ 3705 w 8663"/>
              <a:gd name="connsiteY268" fmla="*/ 3880 h 4063"/>
              <a:gd name="connsiteX269" fmla="*/ 3613 w 8663"/>
              <a:gd name="connsiteY269" fmla="*/ 3880 h 4063"/>
              <a:gd name="connsiteX270" fmla="*/ 3613 w 8663"/>
              <a:gd name="connsiteY270" fmla="*/ 3981 h 4063"/>
              <a:gd name="connsiteX271" fmla="*/ 3705 w 8663"/>
              <a:gd name="connsiteY271" fmla="*/ 3981 h 4063"/>
              <a:gd name="connsiteX272" fmla="*/ 3705 w 8663"/>
              <a:gd name="connsiteY272" fmla="*/ 4040 h 4063"/>
              <a:gd name="connsiteX273" fmla="*/ 3537 w 8663"/>
              <a:gd name="connsiteY273" fmla="*/ 4040 h 4063"/>
              <a:gd name="connsiteX274" fmla="*/ 3537 w 8663"/>
              <a:gd name="connsiteY274" fmla="*/ 3912 h 4063"/>
              <a:gd name="connsiteX275" fmla="*/ 3384 w 8663"/>
              <a:gd name="connsiteY275" fmla="*/ 3912 h 4063"/>
              <a:gd name="connsiteX276" fmla="*/ 3384 w 8663"/>
              <a:gd name="connsiteY276" fmla="*/ 3964 h 4063"/>
              <a:gd name="connsiteX277" fmla="*/ 3308 w 8663"/>
              <a:gd name="connsiteY277" fmla="*/ 3964 h 4063"/>
              <a:gd name="connsiteX278" fmla="*/ 3308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3308 w 8663"/>
              <a:gd name="connsiteY325" fmla="*/ 39 h 4063"/>
              <a:gd name="connsiteX326" fmla="*/ 3308 w 8663"/>
              <a:gd name="connsiteY326" fmla="*/ 100 h 4063"/>
              <a:gd name="connsiteX327" fmla="*/ 3384 w 8663"/>
              <a:gd name="connsiteY327" fmla="*/ 100 h 4063"/>
              <a:gd name="connsiteX328" fmla="*/ 3384 w 8663"/>
              <a:gd name="connsiteY328" fmla="*/ 151 h 4063"/>
              <a:gd name="connsiteX329" fmla="*/ 3537 w 8663"/>
              <a:gd name="connsiteY329" fmla="*/ 151 h 4063"/>
              <a:gd name="connsiteX330" fmla="*/ 3537 w 8663"/>
              <a:gd name="connsiteY330" fmla="*/ 24 h 4063"/>
              <a:gd name="connsiteX331" fmla="*/ 3705 w 8663"/>
              <a:gd name="connsiteY331" fmla="*/ 24 h 4063"/>
              <a:gd name="connsiteX332" fmla="*/ 3705 w 8663"/>
              <a:gd name="connsiteY332" fmla="*/ 82 h 4063"/>
              <a:gd name="connsiteX333" fmla="*/ 3613 w 8663"/>
              <a:gd name="connsiteY333" fmla="*/ 82 h 4063"/>
              <a:gd name="connsiteX334" fmla="*/ 3613 w 8663"/>
              <a:gd name="connsiteY334" fmla="*/ 184 h 4063"/>
              <a:gd name="connsiteX335" fmla="*/ 3705 w 8663"/>
              <a:gd name="connsiteY335" fmla="*/ 184 h 4063"/>
              <a:gd name="connsiteX336" fmla="*/ 3705 w 8663"/>
              <a:gd name="connsiteY336" fmla="*/ 277 h 4063"/>
              <a:gd name="connsiteX337" fmla="*/ 3783 w 8663"/>
              <a:gd name="connsiteY337" fmla="*/ 277 h 4063"/>
              <a:gd name="connsiteX338" fmla="*/ 3783 w 8663"/>
              <a:gd name="connsiteY338" fmla="*/ 359 h 4063"/>
              <a:gd name="connsiteX339" fmla="*/ 3884 w 8663"/>
              <a:gd name="connsiteY339" fmla="*/ 359 h 4063"/>
              <a:gd name="connsiteX340" fmla="*/ 3884 w 8663"/>
              <a:gd name="connsiteY340" fmla="*/ 277 h 4063"/>
              <a:gd name="connsiteX341" fmla="*/ 3941 w 8663"/>
              <a:gd name="connsiteY341" fmla="*/ 277 h 4063"/>
              <a:gd name="connsiteX342" fmla="*/ 3941 w 8663"/>
              <a:gd name="connsiteY342" fmla="*/ 445 h 4063"/>
              <a:gd name="connsiteX343" fmla="*/ 3813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8646 w 8663"/>
              <a:gd name="connsiteY98" fmla="*/ 3550 h 4063"/>
              <a:gd name="connsiteX99" fmla="*/ 8646 w 8663"/>
              <a:gd name="connsiteY99" fmla="*/ 3468 h 4063"/>
              <a:gd name="connsiteX100" fmla="*/ 8584 w 8663"/>
              <a:gd name="connsiteY100" fmla="*/ 3468 h 4063"/>
              <a:gd name="connsiteX101" fmla="*/ 8584 w 8663"/>
              <a:gd name="connsiteY101" fmla="*/ 3411 h 4063"/>
              <a:gd name="connsiteX102" fmla="*/ 8644 w 8663"/>
              <a:gd name="connsiteY102" fmla="*/ 3411 h 4063"/>
              <a:gd name="connsiteX103" fmla="*/ 8644 w 8663"/>
              <a:gd name="connsiteY103" fmla="*/ 652 h 4063"/>
              <a:gd name="connsiteX104" fmla="*/ 8584 w 8663"/>
              <a:gd name="connsiteY104" fmla="*/ 652 h 4063"/>
              <a:gd name="connsiteX105" fmla="*/ 8584 w 8663"/>
              <a:gd name="connsiteY105" fmla="*/ 596 h 4063"/>
              <a:gd name="connsiteX106" fmla="*/ 8646 w 8663"/>
              <a:gd name="connsiteY106" fmla="*/ 596 h 4063"/>
              <a:gd name="connsiteX107" fmla="*/ 8646 w 8663"/>
              <a:gd name="connsiteY107" fmla="*/ 514 h 4063"/>
              <a:gd name="connsiteX108" fmla="*/ 8562 w 8663"/>
              <a:gd name="connsiteY108" fmla="*/ 514 h 4063"/>
              <a:gd name="connsiteX109" fmla="*/ 8562 w 8663"/>
              <a:gd name="connsiteY109" fmla="*/ 575 h 4063"/>
              <a:gd name="connsiteX110" fmla="*/ 8532 w 8663"/>
              <a:gd name="connsiteY110" fmla="*/ 575 h 4063"/>
              <a:gd name="connsiteX111" fmla="*/ 8532 w 8663"/>
              <a:gd name="connsiteY111" fmla="*/ 467 h 4063"/>
              <a:gd name="connsiteX112" fmla="*/ 8661 w 8663"/>
              <a:gd name="connsiteY112" fmla="*/ 467 h 4063"/>
              <a:gd name="connsiteX113" fmla="*/ 8661 w 8663"/>
              <a:gd name="connsiteY113" fmla="*/ 255 h 4063"/>
              <a:gd name="connsiteX114" fmla="*/ 8581 w 8663"/>
              <a:gd name="connsiteY114" fmla="*/ 255 h 4063"/>
              <a:gd name="connsiteX115" fmla="*/ 8581 w 8663"/>
              <a:gd name="connsiteY115" fmla="*/ 182 h 4063"/>
              <a:gd name="connsiteX116" fmla="*/ 8663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8102 w 8663"/>
              <a:gd name="connsiteY122" fmla="*/ 78 h 4063"/>
              <a:gd name="connsiteX123" fmla="*/ 8102 w 8663"/>
              <a:gd name="connsiteY123" fmla="*/ 37 h 4063"/>
              <a:gd name="connsiteX124" fmla="*/ 8143 w 8663"/>
              <a:gd name="connsiteY124" fmla="*/ 37 h 4063"/>
              <a:gd name="connsiteX125" fmla="*/ 8143 w 8663"/>
              <a:gd name="connsiteY125" fmla="*/ 78 h 4063"/>
              <a:gd name="connsiteX126" fmla="*/ 8102 w 8663"/>
              <a:gd name="connsiteY126" fmla="*/ 78 h 4063"/>
              <a:gd name="connsiteX127" fmla="*/ 8584 w 8663"/>
              <a:gd name="connsiteY127" fmla="*/ 3528 h 4063"/>
              <a:gd name="connsiteX128" fmla="*/ 8584 w 8663"/>
              <a:gd name="connsiteY128" fmla="*/ 3489 h 4063"/>
              <a:gd name="connsiteX129" fmla="*/ 8625 w 8663"/>
              <a:gd name="connsiteY129" fmla="*/ 3489 h 4063"/>
              <a:gd name="connsiteX130" fmla="*/ 8625 w 8663"/>
              <a:gd name="connsiteY130" fmla="*/ 3528 h 4063"/>
              <a:gd name="connsiteX131" fmla="*/ 8584 w 8663"/>
              <a:gd name="connsiteY131" fmla="*/ 3528 h 4063"/>
              <a:gd name="connsiteX132" fmla="*/ 8502 w 8663"/>
              <a:gd name="connsiteY132" fmla="*/ 4042 h 4063"/>
              <a:gd name="connsiteX133" fmla="*/ 8502 w 8663"/>
              <a:gd name="connsiteY133" fmla="*/ 3981 h 4063"/>
              <a:gd name="connsiteX134" fmla="*/ 8581 w 8663"/>
              <a:gd name="connsiteY134" fmla="*/ 3981 h 4063"/>
              <a:gd name="connsiteX135" fmla="*/ 8581 w 8663"/>
              <a:gd name="connsiteY135" fmla="*/ 3904 h 4063"/>
              <a:gd name="connsiteX136" fmla="*/ 8640 w 8663"/>
              <a:gd name="connsiteY136" fmla="*/ 3904 h 4063"/>
              <a:gd name="connsiteX137" fmla="*/ 8640 w 8663"/>
              <a:gd name="connsiteY137" fmla="*/ 4042 h 4063"/>
              <a:gd name="connsiteX138" fmla="*/ 8502 w 8663"/>
              <a:gd name="connsiteY138" fmla="*/ 4042 h 4063"/>
              <a:gd name="connsiteX139" fmla="*/ 8502 w 8663"/>
              <a:gd name="connsiteY139" fmla="*/ 3962 h 4063"/>
              <a:gd name="connsiteX140" fmla="*/ 8502 w 8663"/>
              <a:gd name="connsiteY140" fmla="*/ 3904 h 4063"/>
              <a:gd name="connsiteX141" fmla="*/ 8562 w 8663"/>
              <a:gd name="connsiteY141" fmla="*/ 3904 h 4063"/>
              <a:gd name="connsiteX142" fmla="*/ 8562 w 8663"/>
              <a:gd name="connsiteY142" fmla="*/ 3962 h 4063"/>
              <a:gd name="connsiteX143" fmla="*/ 8502 w 8663"/>
              <a:gd name="connsiteY143" fmla="*/ 3962 h 4063"/>
              <a:gd name="connsiteX144" fmla="*/ 8497 w 8663"/>
              <a:gd name="connsiteY144" fmla="*/ 3787 h 4063"/>
              <a:gd name="connsiteX145" fmla="*/ 8497 w 8663"/>
              <a:gd name="connsiteY145" fmla="*/ 3724 h 4063"/>
              <a:gd name="connsiteX146" fmla="*/ 8562 w 8663"/>
              <a:gd name="connsiteY146" fmla="*/ 3724 h 4063"/>
              <a:gd name="connsiteX147" fmla="*/ 8562 w 8663"/>
              <a:gd name="connsiteY147" fmla="*/ 3787 h 4063"/>
              <a:gd name="connsiteX148" fmla="*/ 8497 w 8663"/>
              <a:gd name="connsiteY148" fmla="*/ 3787 h 4063"/>
              <a:gd name="connsiteX149" fmla="*/ 8562 w 8663"/>
              <a:gd name="connsiteY149" fmla="*/ 3809 h 4063"/>
              <a:gd name="connsiteX150" fmla="*/ 8562 w 8663"/>
              <a:gd name="connsiteY150" fmla="*/ 3880 h 4063"/>
              <a:gd name="connsiteX151" fmla="*/ 8497 w 8663"/>
              <a:gd name="connsiteY151" fmla="*/ 3880 h 4063"/>
              <a:gd name="connsiteX152" fmla="*/ 8497 w 8663"/>
              <a:gd name="connsiteY152" fmla="*/ 3809 h 4063"/>
              <a:gd name="connsiteX153" fmla="*/ 8562 w 8663"/>
              <a:gd name="connsiteY153" fmla="*/ 3809 h 4063"/>
              <a:gd name="connsiteX154" fmla="*/ 8480 w 8663"/>
              <a:gd name="connsiteY154" fmla="*/ 3899 h 4063"/>
              <a:gd name="connsiteX155" fmla="*/ 8480 w 8663"/>
              <a:gd name="connsiteY155" fmla="*/ 3962 h 4063"/>
              <a:gd name="connsiteX156" fmla="*/ 8424 w 8663"/>
              <a:gd name="connsiteY156" fmla="*/ 3962 h 4063"/>
              <a:gd name="connsiteX157" fmla="*/ 8424 w 8663"/>
              <a:gd name="connsiteY157" fmla="*/ 3899 h 4063"/>
              <a:gd name="connsiteX158" fmla="*/ 8480 w 8663"/>
              <a:gd name="connsiteY158" fmla="*/ 3899 h 4063"/>
              <a:gd name="connsiteX159" fmla="*/ 8480 w 8663"/>
              <a:gd name="connsiteY159" fmla="*/ 3809 h 4063"/>
              <a:gd name="connsiteX160" fmla="*/ 8480 w 8663"/>
              <a:gd name="connsiteY160" fmla="*/ 3880 h 4063"/>
              <a:gd name="connsiteX161" fmla="*/ 8424 w 8663"/>
              <a:gd name="connsiteY161" fmla="*/ 3880 h 4063"/>
              <a:gd name="connsiteX162" fmla="*/ 8424 w 8663"/>
              <a:gd name="connsiteY162" fmla="*/ 3809 h 4063"/>
              <a:gd name="connsiteX163" fmla="*/ 8480 w 8663"/>
              <a:gd name="connsiteY163" fmla="*/ 3809 h 4063"/>
              <a:gd name="connsiteX164" fmla="*/ 8102 w 8663"/>
              <a:gd name="connsiteY164" fmla="*/ 4027 h 4063"/>
              <a:gd name="connsiteX165" fmla="*/ 8102 w 8663"/>
              <a:gd name="connsiteY165" fmla="*/ 3986 h 4063"/>
              <a:gd name="connsiteX166" fmla="*/ 8143 w 8663"/>
              <a:gd name="connsiteY166" fmla="*/ 3986 h 4063"/>
              <a:gd name="connsiteX167" fmla="*/ 8143 w 8663"/>
              <a:gd name="connsiteY167" fmla="*/ 4027 h 4063"/>
              <a:gd name="connsiteX168" fmla="*/ 8102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8424 w 8663"/>
              <a:gd name="connsiteY243" fmla="*/ 164 h 4063"/>
              <a:gd name="connsiteX244" fmla="*/ 8424 w 8663"/>
              <a:gd name="connsiteY244" fmla="*/ 102 h 4063"/>
              <a:gd name="connsiteX245" fmla="*/ 8480 w 8663"/>
              <a:gd name="connsiteY245" fmla="*/ 102 h 4063"/>
              <a:gd name="connsiteX246" fmla="*/ 8480 w 8663"/>
              <a:gd name="connsiteY246" fmla="*/ 164 h 4063"/>
              <a:gd name="connsiteX247" fmla="*/ 8424 w 8663"/>
              <a:gd name="connsiteY247" fmla="*/ 164 h 4063"/>
              <a:gd name="connsiteX248" fmla="*/ 3727 w 8663"/>
              <a:gd name="connsiteY248" fmla="*/ 255 h 4063"/>
              <a:gd name="connsiteX249" fmla="*/ 3727 w 8663"/>
              <a:gd name="connsiteY249" fmla="*/ 184 h 4063"/>
              <a:gd name="connsiteX250" fmla="*/ 3783 w 8663"/>
              <a:gd name="connsiteY250" fmla="*/ 184 h 4063"/>
              <a:gd name="connsiteX251" fmla="*/ 3783 w 8663"/>
              <a:gd name="connsiteY251" fmla="*/ 255 h 4063"/>
              <a:gd name="connsiteX252" fmla="*/ 3727 w 8663"/>
              <a:gd name="connsiteY252" fmla="*/ 255 h 4063"/>
              <a:gd name="connsiteX253" fmla="*/ 3865 w 8663"/>
              <a:gd name="connsiteY253" fmla="*/ 596 h 4063"/>
              <a:gd name="connsiteX254" fmla="*/ 3865 w 8663"/>
              <a:gd name="connsiteY254" fmla="*/ 674 h 4063"/>
              <a:gd name="connsiteX255" fmla="*/ 3925 w 8663"/>
              <a:gd name="connsiteY255" fmla="*/ 674 h 4063"/>
              <a:gd name="connsiteX256" fmla="*/ 3925 w 8663"/>
              <a:gd name="connsiteY256" fmla="*/ 3390 h 4063"/>
              <a:gd name="connsiteX257" fmla="*/ 3865 w 8663"/>
              <a:gd name="connsiteY257" fmla="*/ 3390 h 4063"/>
              <a:gd name="connsiteX258" fmla="*/ 3865 w 8663"/>
              <a:gd name="connsiteY258" fmla="*/ 3468 h 4063"/>
              <a:gd name="connsiteX259" fmla="*/ 3813 w 8663"/>
              <a:gd name="connsiteY259" fmla="*/ 3468 h 4063"/>
              <a:gd name="connsiteX260" fmla="*/ 3813 w 8663"/>
              <a:gd name="connsiteY260" fmla="*/ 3619 h 4063"/>
              <a:gd name="connsiteX261" fmla="*/ 3941 w 8663"/>
              <a:gd name="connsiteY261" fmla="*/ 3619 h 4063"/>
              <a:gd name="connsiteX262" fmla="*/ 3941 w 8663"/>
              <a:gd name="connsiteY262" fmla="*/ 3787 h 4063"/>
              <a:gd name="connsiteX263" fmla="*/ 3884 w 8663"/>
              <a:gd name="connsiteY263" fmla="*/ 3787 h 4063"/>
              <a:gd name="connsiteX264" fmla="*/ 3884 w 8663"/>
              <a:gd name="connsiteY264" fmla="*/ 3705 h 4063"/>
              <a:gd name="connsiteX265" fmla="*/ 3783 w 8663"/>
              <a:gd name="connsiteY265" fmla="*/ 3705 h 4063"/>
              <a:gd name="connsiteX266" fmla="*/ 3783 w 8663"/>
              <a:gd name="connsiteY266" fmla="*/ 3787 h 4063"/>
              <a:gd name="connsiteX267" fmla="*/ 3705 w 8663"/>
              <a:gd name="connsiteY267" fmla="*/ 3787 h 4063"/>
              <a:gd name="connsiteX268" fmla="*/ 3705 w 8663"/>
              <a:gd name="connsiteY268" fmla="*/ 3880 h 4063"/>
              <a:gd name="connsiteX269" fmla="*/ 3613 w 8663"/>
              <a:gd name="connsiteY269" fmla="*/ 3880 h 4063"/>
              <a:gd name="connsiteX270" fmla="*/ 3613 w 8663"/>
              <a:gd name="connsiteY270" fmla="*/ 3981 h 4063"/>
              <a:gd name="connsiteX271" fmla="*/ 3705 w 8663"/>
              <a:gd name="connsiteY271" fmla="*/ 3981 h 4063"/>
              <a:gd name="connsiteX272" fmla="*/ 3705 w 8663"/>
              <a:gd name="connsiteY272" fmla="*/ 4040 h 4063"/>
              <a:gd name="connsiteX273" fmla="*/ 3537 w 8663"/>
              <a:gd name="connsiteY273" fmla="*/ 4040 h 4063"/>
              <a:gd name="connsiteX274" fmla="*/ 3537 w 8663"/>
              <a:gd name="connsiteY274" fmla="*/ 3912 h 4063"/>
              <a:gd name="connsiteX275" fmla="*/ 3384 w 8663"/>
              <a:gd name="connsiteY275" fmla="*/ 3912 h 4063"/>
              <a:gd name="connsiteX276" fmla="*/ 3384 w 8663"/>
              <a:gd name="connsiteY276" fmla="*/ 3964 h 4063"/>
              <a:gd name="connsiteX277" fmla="*/ 3308 w 8663"/>
              <a:gd name="connsiteY277" fmla="*/ 3964 h 4063"/>
              <a:gd name="connsiteX278" fmla="*/ 3308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3308 w 8663"/>
              <a:gd name="connsiteY325" fmla="*/ 39 h 4063"/>
              <a:gd name="connsiteX326" fmla="*/ 3308 w 8663"/>
              <a:gd name="connsiteY326" fmla="*/ 100 h 4063"/>
              <a:gd name="connsiteX327" fmla="*/ 3384 w 8663"/>
              <a:gd name="connsiteY327" fmla="*/ 100 h 4063"/>
              <a:gd name="connsiteX328" fmla="*/ 3384 w 8663"/>
              <a:gd name="connsiteY328" fmla="*/ 151 h 4063"/>
              <a:gd name="connsiteX329" fmla="*/ 3537 w 8663"/>
              <a:gd name="connsiteY329" fmla="*/ 151 h 4063"/>
              <a:gd name="connsiteX330" fmla="*/ 3537 w 8663"/>
              <a:gd name="connsiteY330" fmla="*/ 24 h 4063"/>
              <a:gd name="connsiteX331" fmla="*/ 3705 w 8663"/>
              <a:gd name="connsiteY331" fmla="*/ 24 h 4063"/>
              <a:gd name="connsiteX332" fmla="*/ 3705 w 8663"/>
              <a:gd name="connsiteY332" fmla="*/ 82 h 4063"/>
              <a:gd name="connsiteX333" fmla="*/ 3613 w 8663"/>
              <a:gd name="connsiteY333" fmla="*/ 82 h 4063"/>
              <a:gd name="connsiteX334" fmla="*/ 3613 w 8663"/>
              <a:gd name="connsiteY334" fmla="*/ 184 h 4063"/>
              <a:gd name="connsiteX335" fmla="*/ 3705 w 8663"/>
              <a:gd name="connsiteY335" fmla="*/ 184 h 4063"/>
              <a:gd name="connsiteX336" fmla="*/ 3705 w 8663"/>
              <a:gd name="connsiteY336" fmla="*/ 277 h 4063"/>
              <a:gd name="connsiteX337" fmla="*/ 3783 w 8663"/>
              <a:gd name="connsiteY337" fmla="*/ 277 h 4063"/>
              <a:gd name="connsiteX338" fmla="*/ 3783 w 8663"/>
              <a:gd name="connsiteY338" fmla="*/ 359 h 4063"/>
              <a:gd name="connsiteX339" fmla="*/ 3884 w 8663"/>
              <a:gd name="connsiteY339" fmla="*/ 359 h 4063"/>
              <a:gd name="connsiteX340" fmla="*/ 3884 w 8663"/>
              <a:gd name="connsiteY340" fmla="*/ 277 h 4063"/>
              <a:gd name="connsiteX341" fmla="*/ 3941 w 8663"/>
              <a:gd name="connsiteY341" fmla="*/ 277 h 4063"/>
              <a:gd name="connsiteX342" fmla="*/ 3941 w 8663"/>
              <a:gd name="connsiteY342" fmla="*/ 445 h 4063"/>
              <a:gd name="connsiteX343" fmla="*/ 3813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8646 w 8663"/>
              <a:gd name="connsiteY98" fmla="*/ 3550 h 4063"/>
              <a:gd name="connsiteX99" fmla="*/ 8646 w 8663"/>
              <a:gd name="connsiteY99" fmla="*/ 3468 h 4063"/>
              <a:gd name="connsiteX100" fmla="*/ 8584 w 8663"/>
              <a:gd name="connsiteY100" fmla="*/ 3468 h 4063"/>
              <a:gd name="connsiteX101" fmla="*/ 8584 w 8663"/>
              <a:gd name="connsiteY101" fmla="*/ 3411 h 4063"/>
              <a:gd name="connsiteX102" fmla="*/ 8644 w 8663"/>
              <a:gd name="connsiteY102" fmla="*/ 3411 h 4063"/>
              <a:gd name="connsiteX103" fmla="*/ 8644 w 8663"/>
              <a:gd name="connsiteY103" fmla="*/ 652 h 4063"/>
              <a:gd name="connsiteX104" fmla="*/ 8584 w 8663"/>
              <a:gd name="connsiteY104" fmla="*/ 652 h 4063"/>
              <a:gd name="connsiteX105" fmla="*/ 8584 w 8663"/>
              <a:gd name="connsiteY105" fmla="*/ 596 h 4063"/>
              <a:gd name="connsiteX106" fmla="*/ 8646 w 8663"/>
              <a:gd name="connsiteY106" fmla="*/ 596 h 4063"/>
              <a:gd name="connsiteX107" fmla="*/ 8646 w 8663"/>
              <a:gd name="connsiteY107" fmla="*/ 514 h 4063"/>
              <a:gd name="connsiteX108" fmla="*/ 8562 w 8663"/>
              <a:gd name="connsiteY108" fmla="*/ 514 h 4063"/>
              <a:gd name="connsiteX109" fmla="*/ 8562 w 8663"/>
              <a:gd name="connsiteY109" fmla="*/ 575 h 4063"/>
              <a:gd name="connsiteX110" fmla="*/ 8532 w 8663"/>
              <a:gd name="connsiteY110" fmla="*/ 575 h 4063"/>
              <a:gd name="connsiteX111" fmla="*/ 8532 w 8663"/>
              <a:gd name="connsiteY111" fmla="*/ 467 h 4063"/>
              <a:gd name="connsiteX112" fmla="*/ 8661 w 8663"/>
              <a:gd name="connsiteY112" fmla="*/ 467 h 4063"/>
              <a:gd name="connsiteX113" fmla="*/ 8661 w 8663"/>
              <a:gd name="connsiteY113" fmla="*/ 255 h 4063"/>
              <a:gd name="connsiteX114" fmla="*/ 8581 w 8663"/>
              <a:gd name="connsiteY114" fmla="*/ 255 h 4063"/>
              <a:gd name="connsiteX115" fmla="*/ 8581 w 8663"/>
              <a:gd name="connsiteY115" fmla="*/ 182 h 4063"/>
              <a:gd name="connsiteX116" fmla="*/ 8663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8102 w 8663"/>
              <a:gd name="connsiteY122" fmla="*/ 78 h 4063"/>
              <a:gd name="connsiteX123" fmla="*/ 8102 w 8663"/>
              <a:gd name="connsiteY123" fmla="*/ 37 h 4063"/>
              <a:gd name="connsiteX124" fmla="*/ 8143 w 8663"/>
              <a:gd name="connsiteY124" fmla="*/ 37 h 4063"/>
              <a:gd name="connsiteX125" fmla="*/ 8143 w 8663"/>
              <a:gd name="connsiteY125" fmla="*/ 78 h 4063"/>
              <a:gd name="connsiteX126" fmla="*/ 8102 w 8663"/>
              <a:gd name="connsiteY126" fmla="*/ 78 h 4063"/>
              <a:gd name="connsiteX127" fmla="*/ 8584 w 8663"/>
              <a:gd name="connsiteY127" fmla="*/ 3528 h 4063"/>
              <a:gd name="connsiteX128" fmla="*/ 8584 w 8663"/>
              <a:gd name="connsiteY128" fmla="*/ 3489 h 4063"/>
              <a:gd name="connsiteX129" fmla="*/ 8625 w 8663"/>
              <a:gd name="connsiteY129" fmla="*/ 3489 h 4063"/>
              <a:gd name="connsiteX130" fmla="*/ 8625 w 8663"/>
              <a:gd name="connsiteY130" fmla="*/ 3528 h 4063"/>
              <a:gd name="connsiteX131" fmla="*/ 8584 w 8663"/>
              <a:gd name="connsiteY131" fmla="*/ 3528 h 4063"/>
              <a:gd name="connsiteX132" fmla="*/ 8502 w 8663"/>
              <a:gd name="connsiteY132" fmla="*/ 4042 h 4063"/>
              <a:gd name="connsiteX133" fmla="*/ 8502 w 8663"/>
              <a:gd name="connsiteY133" fmla="*/ 3981 h 4063"/>
              <a:gd name="connsiteX134" fmla="*/ 8581 w 8663"/>
              <a:gd name="connsiteY134" fmla="*/ 3981 h 4063"/>
              <a:gd name="connsiteX135" fmla="*/ 8581 w 8663"/>
              <a:gd name="connsiteY135" fmla="*/ 3904 h 4063"/>
              <a:gd name="connsiteX136" fmla="*/ 8640 w 8663"/>
              <a:gd name="connsiteY136" fmla="*/ 3904 h 4063"/>
              <a:gd name="connsiteX137" fmla="*/ 8640 w 8663"/>
              <a:gd name="connsiteY137" fmla="*/ 4042 h 4063"/>
              <a:gd name="connsiteX138" fmla="*/ 8502 w 8663"/>
              <a:gd name="connsiteY138" fmla="*/ 4042 h 4063"/>
              <a:gd name="connsiteX139" fmla="*/ 8502 w 8663"/>
              <a:gd name="connsiteY139" fmla="*/ 3962 h 4063"/>
              <a:gd name="connsiteX140" fmla="*/ 8502 w 8663"/>
              <a:gd name="connsiteY140" fmla="*/ 3904 h 4063"/>
              <a:gd name="connsiteX141" fmla="*/ 8562 w 8663"/>
              <a:gd name="connsiteY141" fmla="*/ 3904 h 4063"/>
              <a:gd name="connsiteX142" fmla="*/ 8562 w 8663"/>
              <a:gd name="connsiteY142" fmla="*/ 3962 h 4063"/>
              <a:gd name="connsiteX143" fmla="*/ 8502 w 8663"/>
              <a:gd name="connsiteY143" fmla="*/ 3962 h 4063"/>
              <a:gd name="connsiteX144" fmla="*/ 8497 w 8663"/>
              <a:gd name="connsiteY144" fmla="*/ 3787 h 4063"/>
              <a:gd name="connsiteX145" fmla="*/ 8497 w 8663"/>
              <a:gd name="connsiteY145" fmla="*/ 3724 h 4063"/>
              <a:gd name="connsiteX146" fmla="*/ 8562 w 8663"/>
              <a:gd name="connsiteY146" fmla="*/ 3724 h 4063"/>
              <a:gd name="connsiteX147" fmla="*/ 8562 w 8663"/>
              <a:gd name="connsiteY147" fmla="*/ 3787 h 4063"/>
              <a:gd name="connsiteX148" fmla="*/ 8497 w 8663"/>
              <a:gd name="connsiteY148" fmla="*/ 3787 h 4063"/>
              <a:gd name="connsiteX149" fmla="*/ 8562 w 8663"/>
              <a:gd name="connsiteY149" fmla="*/ 3809 h 4063"/>
              <a:gd name="connsiteX150" fmla="*/ 8562 w 8663"/>
              <a:gd name="connsiteY150" fmla="*/ 3880 h 4063"/>
              <a:gd name="connsiteX151" fmla="*/ 8497 w 8663"/>
              <a:gd name="connsiteY151" fmla="*/ 3880 h 4063"/>
              <a:gd name="connsiteX152" fmla="*/ 8497 w 8663"/>
              <a:gd name="connsiteY152" fmla="*/ 3809 h 4063"/>
              <a:gd name="connsiteX153" fmla="*/ 8562 w 8663"/>
              <a:gd name="connsiteY153" fmla="*/ 3809 h 4063"/>
              <a:gd name="connsiteX154" fmla="*/ 8480 w 8663"/>
              <a:gd name="connsiteY154" fmla="*/ 3899 h 4063"/>
              <a:gd name="connsiteX155" fmla="*/ 8480 w 8663"/>
              <a:gd name="connsiteY155" fmla="*/ 3962 h 4063"/>
              <a:gd name="connsiteX156" fmla="*/ 8424 w 8663"/>
              <a:gd name="connsiteY156" fmla="*/ 3962 h 4063"/>
              <a:gd name="connsiteX157" fmla="*/ 8424 w 8663"/>
              <a:gd name="connsiteY157" fmla="*/ 3899 h 4063"/>
              <a:gd name="connsiteX158" fmla="*/ 8480 w 8663"/>
              <a:gd name="connsiteY158" fmla="*/ 3899 h 4063"/>
              <a:gd name="connsiteX159" fmla="*/ 8480 w 8663"/>
              <a:gd name="connsiteY159" fmla="*/ 3809 h 4063"/>
              <a:gd name="connsiteX160" fmla="*/ 8480 w 8663"/>
              <a:gd name="connsiteY160" fmla="*/ 3880 h 4063"/>
              <a:gd name="connsiteX161" fmla="*/ 8424 w 8663"/>
              <a:gd name="connsiteY161" fmla="*/ 3880 h 4063"/>
              <a:gd name="connsiteX162" fmla="*/ 8424 w 8663"/>
              <a:gd name="connsiteY162" fmla="*/ 3809 h 4063"/>
              <a:gd name="connsiteX163" fmla="*/ 8480 w 8663"/>
              <a:gd name="connsiteY163" fmla="*/ 3809 h 4063"/>
              <a:gd name="connsiteX164" fmla="*/ 8102 w 8663"/>
              <a:gd name="connsiteY164" fmla="*/ 4027 h 4063"/>
              <a:gd name="connsiteX165" fmla="*/ 8102 w 8663"/>
              <a:gd name="connsiteY165" fmla="*/ 3986 h 4063"/>
              <a:gd name="connsiteX166" fmla="*/ 8143 w 8663"/>
              <a:gd name="connsiteY166" fmla="*/ 3986 h 4063"/>
              <a:gd name="connsiteX167" fmla="*/ 8143 w 8663"/>
              <a:gd name="connsiteY167" fmla="*/ 4027 h 4063"/>
              <a:gd name="connsiteX168" fmla="*/ 8102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8424 w 8663"/>
              <a:gd name="connsiteY243" fmla="*/ 164 h 4063"/>
              <a:gd name="connsiteX244" fmla="*/ 8424 w 8663"/>
              <a:gd name="connsiteY244" fmla="*/ 102 h 4063"/>
              <a:gd name="connsiteX245" fmla="*/ 8480 w 8663"/>
              <a:gd name="connsiteY245" fmla="*/ 102 h 4063"/>
              <a:gd name="connsiteX246" fmla="*/ 8480 w 8663"/>
              <a:gd name="connsiteY246" fmla="*/ 164 h 4063"/>
              <a:gd name="connsiteX247" fmla="*/ 8424 w 8663"/>
              <a:gd name="connsiteY247" fmla="*/ 164 h 4063"/>
              <a:gd name="connsiteX248" fmla="*/ 8424 w 8663"/>
              <a:gd name="connsiteY248" fmla="*/ 255 h 4063"/>
              <a:gd name="connsiteX249" fmla="*/ 3727 w 8663"/>
              <a:gd name="connsiteY249" fmla="*/ 184 h 4063"/>
              <a:gd name="connsiteX250" fmla="*/ 3783 w 8663"/>
              <a:gd name="connsiteY250" fmla="*/ 184 h 4063"/>
              <a:gd name="connsiteX251" fmla="*/ 3783 w 8663"/>
              <a:gd name="connsiteY251" fmla="*/ 255 h 4063"/>
              <a:gd name="connsiteX252" fmla="*/ 3727 w 8663"/>
              <a:gd name="connsiteY252" fmla="*/ 255 h 4063"/>
              <a:gd name="connsiteX253" fmla="*/ 3865 w 8663"/>
              <a:gd name="connsiteY253" fmla="*/ 596 h 4063"/>
              <a:gd name="connsiteX254" fmla="*/ 3865 w 8663"/>
              <a:gd name="connsiteY254" fmla="*/ 674 h 4063"/>
              <a:gd name="connsiteX255" fmla="*/ 3925 w 8663"/>
              <a:gd name="connsiteY255" fmla="*/ 674 h 4063"/>
              <a:gd name="connsiteX256" fmla="*/ 3925 w 8663"/>
              <a:gd name="connsiteY256" fmla="*/ 3390 h 4063"/>
              <a:gd name="connsiteX257" fmla="*/ 3865 w 8663"/>
              <a:gd name="connsiteY257" fmla="*/ 3390 h 4063"/>
              <a:gd name="connsiteX258" fmla="*/ 3865 w 8663"/>
              <a:gd name="connsiteY258" fmla="*/ 3468 h 4063"/>
              <a:gd name="connsiteX259" fmla="*/ 3813 w 8663"/>
              <a:gd name="connsiteY259" fmla="*/ 3468 h 4063"/>
              <a:gd name="connsiteX260" fmla="*/ 3813 w 8663"/>
              <a:gd name="connsiteY260" fmla="*/ 3619 h 4063"/>
              <a:gd name="connsiteX261" fmla="*/ 3941 w 8663"/>
              <a:gd name="connsiteY261" fmla="*/ 3619 h 4063"/>
              <a:gd name="connsiteX262" fmla="*/ 3941 w 8663"/>
              <a:gd name="connsiteY262" fmla="*/ 3787 h 4063"/>
              <a:gd name="connsiteX263" fmla="*/ 3884 w 8663"/>
              <a:gd name="connsiteY263" fmla="*/ 3787 h 4063"/>
              <a:gd name="connsiteX264" fmla="*/ 3884 w 8663"/>
              <a:gd name="connsiteY264" fmla="*/ 3705 h 4063"/>
              <a:gd name="connsiteX265" fmla="*/ 3783 w 8663"/>
              <a:gd name="connsiteY265" fmla="*/ 3705 h 4063"/>
              <a:gd name="connsiteX266" fmla="*/ 3783 w 8663"/>
              <a:gd name="connsiteY266" fmla="*/ 3787 h 4063"/>
              <a:gd name="connsiteX267" fmla="*/ 3705 w 8663"/>
              <a:gd name="connsiteY267" fmla="*/ 3787 h 4063"/>
              <a:gd name="connsiteX268" fmla="*/ 3705 w 8663"/>
              <a:gd name="connsiteY268" fmla="*/ 3880 h 4063"/>
              <a:gd name="connsiteX269" fmla="*/ 3613 w 8663"/>
              <a:gd name="connsiteY269" fmla="*/ 3880 h 4063"/>
              <a:gd name="connsiteX270" fmla="*/ 3613 w 8663"/>
              <a:gd name="connsiteY270" fmla="*/ 3981 h 4063"/>
              <a:gd name="connsiteX271" fmla="*/ 3705 w 8663"/>
              <a:gd name="connsiteY271" fmla="*/ 3981 h 4063"/>
              <a:gd name="connsiteX272" fmla="*/ 3705 w 8663"/>
              <a:gd name="connsiteY272" fmla="*/ 4040 h 4063"/>
              <a:gd name="connsiteX273" fmla="*/ 3537 w 8663"/>
              <a:gd name="connsiteY273" fmla="*/ 4040 h 4063"/>
              <a:gd name="connsiteX274" fmla="*/ 3537 w 8663"/>
              <a:gd name="connsiteY274" fmla="*/ 3912 h 4063"/>
              <a:gd name="connsiteX275" fmla="*/ 3384 w 8663"/>
              <a:gd name="connsiteY275" fmla="*/ 3912 h 4063"/>
              <a:gd name="connsiteX276" fmla="*/ 3384 w 8663"/>
              <a:gd name="connsiteY276" fmla="*/ 3964 h 4063"/>
              <a:gd name="connsiteX277" fmla="*/ 3308 w 8663"/>
              <a:gd name="connsiteY277" fmla="*/ 3964 h 4063"/>
              <a:gd name="connsiteX278" fmla="*/ 3308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3308 w 8663"/>
              <a:gd name="connsiteY325" fmla="*/ 39 h 4063"/>
              <a:gd name="connsiteX326" fmla="*/ 3308 w 8663"/>
              <a:gd name="connsiteY326" fmla="*/ 100 h 4063"/>
              <a:gd name="connsiteX327" fmla="*/ 3384 w 8663"/>
              <a:gd name="connsiteY327" fmla="*/ 100 h 4063"/>
              <a:gd name="connsiteX328" fmla="*/ 3384 w 8663"/>
              <a:gd name="connsiteY328" fmla="*/ 151 h 4063"/>
              <a:gd name="connsiteX329" fmla="*/ 3537 w 8663"/>
              <a:gd name="connsiteY329" fmla="*/ 151 h 4063"/>
              <a:gd name="connsiteX330" fmla="*/ 3537 w 8663"/>
              <a:gd name="connsiteY330" fmla="*/ 24 h 4063"/>
              <a:gd name="connsiteX331" fmla="*/ 3705 w 8663"/>
              <a:gd name="connsiteY331" fmla="*/ 24 h 4063"/>
              <a:gd name="connsiteX332" fmla="*/ 3705 w 8663"/>
              <a:gd name="connsiteY332" fmla="*/ 82 h 4063"/>
              <a:gd name="connsiteX333" fmla="*/ 3613 w 8663"/>
              <a:gd name="connsiteY333" fmla="*/ 82 h 4063"/>
              <a:gd name="connsiteX334" fmla="*/ 3613 w 8663"/>
              <a:gd name="connsiteY334" fmla="*/ 184 h 4063"/>
              <a:gd name="connsiteX335" fmla="*/ 3705 w 8663"/>
              <a:gd name="connsiteY335" fmla="*/ 184 h 4063"/>
              <a:gd name="connsiteX336" fmla="*/ 3705 w 8663"/>
              <a:gd name="connsiteY336" fmla="*/ 277 h 4063"/>
              <a:gd name="connsiteX337" fmla="*/ 3783 w 8663"/>
              <a:gd name="connsiteY337" fmla="*/ 277 h 4063"/>
              <a:gd name="connsiteX338" fmla="*/ 3783 w 8663"/>
              <a:gd name="connsiteY338" fmla="*/ 359 h 4063"/>
              <a:gd name="connsiteX339" fmla="*/ 3884 w 8663"/>
              <a:gd name="connsiteY339" fmla="*/ 359 h 4063"/>
              <a:gd name="connsiteX340" fmla="*/ 3884 w 8663"/>
              <a:gd name="connsiteY340" fmla="*/ 277 h 4063"/>
              <a:gd name="connsiteX341" fmla="*/ 3941 w 8663"/>
              <a:gd name="connsiteY341" fmla="*/ 277 h 4063"/>
              <a:gd name="connsiteX342" fmla="*/ 3941 w 8663"/>
              <a:gd name="connsiteY342" fmla="*/ 445 h 4063"/>
              <a:gd name="connsiteX343" fmla="*/ 3813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8646 w 8663"/>
              <a:gd name="connsiteY98" fmla="*/ 3550 h 4063"/>
              <a:gd name="connsiteX99" fmla="*/ 8646 w 8663"/>
              <a:gd name="connsiteY99" fmla="*/ 3468 h 4063"/>
              <a:gd name="connsiteX100" fmla="*/ 8584 w 8663"/>
              <a:gd name="connsiteY100" fmla="*/ 3468 h 4063"/>
              <a:gd name="connsiteX101" fmla="*/ 8584 w 8663"/>
              <a:gd name="connsiteY101" fmla="*/ 3411 h 4063"/>
              <a:gd name="connsiteX102" fmla="*/ 8644 w 8663"/>
              <a:gd name="connsiteY102" fmla="*/ 3411 h 4063"/>
              <a:gd name="connsiteX103" fmla="*/ 8644 w 8663"/>
              <a:gd name="connsiteY103" fmla="*/ 652 h 4063"/>
              <a:gd name="connsiteX104" fmla="*/ 8584 w 8663"/>
              <a:gd name="connsiteY104" fmla="*/ 652 h 4063"/>
              <a:gd name="connsiteX105" fmla="*/ 8584 w 8663"/>
              <a:gd name="connsiteY105" fmla="*/ 596 h 4063"/>
              <a:gd name="connsiteX106" fmla="*/ 8646 w 8663"/>
              <a:gd name="connsiteY106" fmla="*/ 596 h 4063"/>
              <a:gd name="connsiteX107" fmla="*/ 8646 w 8663"/>
              <a:gd name="connsiteY107" fmla="*/ 514 h 4063"/>
              <a:gd name="connsiteX108" fmla="*/ 8562 w 8663"/>
              <a:gd name="connsiteY108" fmla="*/ 514 h 4063"/>
              <a:gd name="connsiteX109" fmla="*/ 8562 w 8663"/>
              <a:gd name="connsiteY109" fmla="*/ 575 h 4063"/>
              <a:gd name="connsiteX110" fmla="*/ 8532 w 8663"/>
              <a:gd name="connsiteY110" fmla="*/ 575 h 4063"/>
              <a:gd name="connsiteX111" fmla="*/ 8532 w 8663"/>
              <a:gd name="connsiteY111" fmla="*/ 467 h 4063"/>
              <a:gd name="connsiteX112" fmla="*/ 8661 w 8663"/>
              <a:gd name="connsiteY112" fmla="*/ 467 h 4063"/>
              <a:gd name="connsiteX113" fmla="*/ 8661 w 8663"/>
              <a:gd name="connsiteY113" fmla="*/ 255 h 4063"/>
              <a:gd name="connsiteX114" fmla="*/ 8581 w 8663"/>
              <a:gd name="connsiteY114" fmla="*/ 255 h 4063"/>
              <a:gd name="connsiteX115" fmla="*/ 8581 w 8663"/>
              <a:gd name="connsiteY115" fmla="*/ 182 h 4063"/>
              <a:gd name="connsiteX116" fmla="*/ 8663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8102 w 8663"/>
              <a:gd name="connsiteY122" fmla="*/ 78 h 4063"/>
              <a:gd name="connsiteX123" fmla="*/ 8102 w 8663"/>
              <a:gd name="connsiteY123" fmla="*/ 37 h 4063"/>
              <a:gd name="connsiteX124" fmla="*/ 8143 w 8663"/>
              <a:gd name="connsiteY124" fmla="*/ 37 h 4063"/>
              <a:gd name="connsiteX125" fmla="*/ 8143 w 8663"/>
              <a:gd name="connsiteY125" fmla="*/ 78 h 4063"/>
              <a:gd name="connsiteX126" fmla="*/ 8102 w 8663"/>
              <a:gd name="connsiteY126" fmla="*/ 78 h 4063"/>
              <a:gd name="connsiteX127" fmla="*/ 8584 w 8663"/>
              <a:gd name="connsiteY127" fmla="*/ 3528 h 4063"/>
              <a:gd name="connsiteX128" fmla="*/ 8584 w 8663"/>
              <a:gd name="connsiteY128" fmla="*/ 3489 h 4063"/>
              <a:gd name="connsiteX129" fmla="*/ 8625 w 8663"/>
              <a:gd name="connsiteY129" fmla="*/ 3489 h 4063"/>
              <a:gd name="connsiteX130" fmla="*/ 8625 w 8663"/>
              <a:gd name="connsiteY130" fmla="*/ 3528 h 4063"/>
              <a:gd name="connsiteX131" fmla="*/ 8584 w 8663"/>
              <a:gd name="connsiteY131" fmla="*/ 3528 h 4063"/>
              <a:gd name="connsiteX132" fmla="*/ 8502 w 8663"/>
              <a:gd name="connsiteY132" fmla="*/ 4042 h 4063"/>
              <a:gd name="connsiteX133" fmla="*/ 8502 w 8663"/>
              <a:gd name="connsiteY133" fmla="*/ 3981 h 4063"/>
              <a:gd name="connsiteX134" fmla="*/ 8581 w 8663"/>
              <a:gd name="connsiteY134" fmla="*/ 3981 h 4063"/>
              <a:gd name="connsiteX135" fmla="*/ 8581 w 8663"/>
              <a:gd name="connsiteY135" fmla="*/ 3904 h 4063"/>
              <a:gd name="connsiteX136" fmla="*/ 8640 w 8663"/>
              <a:gd name="connsiteY136" fmla="*/ 3904 h 4063"/>
              <a:gd name="connsiteX137" fmla="*/ 8640 w 8663"/>
              <a:gd name="connsiteY137" fmla="*/ 4042 h 4063"/>
              <a:gd name="connsiteX138" fmla="*/ 8502 w 8663"/>
              <a:gd name="connsiteY138" fmla="*/ 4042 h 4063"/>
              <a:gd name="connsiteX139" fmla="*/ 8502 w 8663"/>
              <a:gd name="connsiteY139" fmla="*/ 3962 h 4063"/>
              <a:gd name="connsiteX140" fmla="*/ 8502 w 8663"/>
              <a:gd name="connsiteY140" fmla="*/ 3904 h 4063"/>
              <a:gd name="connsiteX141" fmla="*/ 8562 w 8663"/>
              <a:gd name="connsiteY141" fmla="*/ 3904 h 4063"/>
              <a:gd name="connsiteX142" fmla="*/ 8562 w 8663"/>
              <a:gd name="connsiteY142" fmla="*/ 3962 h 4063"/>
              <a:gd name="connsiteX143" fmla="*/ 8502 w 8663"/>
              <a:gd name="connsiteY143" fmla="*/ 3962 h 4063"/>
              <a:gd name="connsiteX144" fmla="*/ 8497 w 8663"/>
              <a:gd name="connsiteY144" fmla="*/ 3787 h 4063"/>
              <a:gd name="connsiteX145" fmla="*/ 8497 w 8663"/>
              <a:gd name="connsiteY145" fmla="*/ 3724 h 4063"/>
              <a:gd name="connsiteX146" fmla="*/ 8562 w 8663"/>
              <a:gd name="connsiteY146" fmla="*/ 3724 h 4063"/>
              <a:gd name="connsiteX147" fmla="*/ 8562 w 8663"/>
              <a:gd name="connsiteY147" fmla="*/ 3787 h 4063"/>
              <a:gd name="connsiteX148" fmla="*/ 8497 w 8663"/>
              <a:gd name="connsiteY148" fmla="*/ 3787 h 4063"/>
              <a:gd name="connsiteX149" fmla="*/ 8562 w 8663"/>
              <a:gd name="connsiteY149" fmla="*/ 3809 h 4063"/>
              <a:gd name="connsiteX150" fmla="*/ 8562 w 8663"/>
              <a:gd name="connsiteY150" fmla="*/ 3880 h 4063"/>
              <a:gd name="connsiteX151" fmla="*/ 8497 w 8663"/>
              <a:gd name="connsiteY151" fmla="*/ 3880 h 4063"/>
              <a:gd name="connsiteX152" fmla="*/ 8497 w 8663"/>
              <a:gd name="connsiteY152" fmla="*/ 3809 h 4063"/>
              <a:gd name="connsiteX153" fmla="*/ 8562 w 8663"/>
              <a:gd name="connsiteY153" fmla="*/ 3809 h 4063"/>
              <a:gd name="connsiteX154" fmla="*/ 8480 w 8663"/>
              <a:gd name="connsiteY154" fmla="*/ 3899 h 4063"/>
              <a:gd name="connsiteX155" fmla="*/ 8480 w 8663"/>
              <a:gd name="connsiteY155" fmla="*/ 3962 h 4063"/>
              <a:gd name="connsiteX156" fmla="*/ 8424 w 8663"/>
              <a:gd name="connsiteY156" fmla="*/ 3962 h 4063"/>
              <a:gd name="connsiteX157" fmla="*/ 8424 w 8663"/>
              <a:gd name="connsiteY157" fmla="*/ 3899 h 4063"/>
              <a:gd name="connsiteX158" fmla="*/ 8480 w 8663"/>
              <a:gd name="connsiteY158" fmla="*/ 3899 h 4063"/>
              <a:gd name="connsiteX159" fmla="*/ 8480 w 8663"/>
              <a:gd name="connsiteY159" fmla="*/ 3809 h 4063"/>
              <a:gd name="connsiteX160" fmla="*/ 8480 w 8663"/>
              <a:gd name="connsiteY160" fmla="*/ 3880 h 4063"/>
              <a:gd name="connsiteX161" fmla="*/ 8424 w 8663"/>
              <a:gd name="connsiteY161" fmla="*/ 3880 h 4063"/>
              <a:gd name="connsiteX162" fmla="*/ 8424 w 8663"/>
              <a:gd name="connsiteY162" fmla="*/ 3809 h 4063"/>
              <a:gd name="connsiteX163" fmla="*/ 8480 w 8663"/>
              <a:gd name="connsiteY163" fmla="*/ 3809 h 4063"/>
              <a:gd name="connsiteX164" fmla="*/ 8102 w 8663"/>
              <a:gd name="connsiteY164" fmla="*/ 4027 h 4063"/>
              <a:gd name="connsiteX165" fmla="*/ 8102 w 8663"/>
              <a:gd name="connsiteY165" fmla="*/ 3986 h 4063"/>
              <a:gd name="connsiteX166" fmla="*/ 8143 w 8663"/>
              <a:gd name="connsiteY166" fmla="*/ 3986 h 4063"/>
              <a:gd name="connsiteX167" fmla="*/ 8143 w 8663"/>
              <a:gd name="connsiteY167" fmla="*/ 4027 h 4063"/>
              <a:gd name="connsiteX168" fmla="*/ 8102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8424 w 8663"/>
              <a:gd name="connsiteY243" fmla="*/ 164 h 4063"/>
              <a:gd name="connsiteX244" fmla="*/ 8424 w 8663"/>
              <a:gd name="connsiteY244" fmla="*/ 102 h 4063"/>
              <a:gd name="connsiteX245" fmla="*/ 8480 w 8663"/>
              <a:gd name="connsiteY245" fmla="*/ 102 h 4063"/>
              <a:gd name="connsiteX246" fmla="*/ 8480 w 8663"/>
              <a:gd name="connsiteY246" fmla="*/ 164 h 4063"/>
              <a:gd name="connsiteX247" fmla="*/ 8424 w 8663"/>
              <a:gd name="connsiteY247" fmla="*/ 164 h 4063"/>
              <a:gd name="connsiteX248" fmla="*/ 8424 w 8663"/>
              <a:gd name="connsiteY248" fmla="*/ 255 h 4063"/>
              <a:gd name="connsiteX249" fmla="*/ 8424 w 8663"/>
              <a:gd name="connsiteY249" fmla="*/ 184 h 4063"/>
              <a:gd name="connsiteX250" fmla="*/ 3783 w 8663"/>
              <a:gd name="connsiteY250" fmla="*/ 184 h 4063"/>
              <a:gd name="connsiteX251" fmla="*/ 3783 w 8663"/>
              <a:gd name="connsiteY251" fmla="*/ 255 h 4063"/>
              <a:gd name="connsiteX252" fmla="*/ 3727 w 8663"/>
              <a:gd name="connsiteY252" fmla="*/ 255 h 4063"/>
              <a:gd name="connsiteX253" fmla="*/ 3865 w 8663"/>
              <a:gd name="connsiteY253" fmla="*/ 596 h 4063"/>
              <a:gd name="connsiteX254" fmla="*/ 3865 w 8663"/>
              <a:gd name="connsiteY254" fmla="*/ 674 h 4063"/>
              <a:gd name="connsiteX255" fmla="*/ 3925 w 8663"/>
              <a:gd name="connsiteY255" fmla="*/ 674 h 4063"/>
              <a:gd name="connsiteX256" fmla="*/ 3925 w 8663"/>
              <a:gd name="connsiteY256" fmla="*/ 3390 h 4063"/>
              <a:gd name="connsiteX257" fmla="*/ 3865 w 8663"/>
              <a:gd name="connsiteY257" fmla="*/ 3390 h 4063"/>
              <a:gd name="connsiteX258" fmla="*/ 3865 w 8663"/>
              <a:gd name="connsiteY258" fmla="*/ 3468 h 4063"/>
              <a:gd name="connsiteX259" fmla="*/ 3813 w 8663"/>
              <a:gd name="connsiteY259" fmla="*/ 3468 h 4063"/>
              <a:gd name="connsiteX260" fmla="*/ 3813 w 8663"/>
              <a:gd name="connsiteY260" fmla="*/ 3619 h 4063"/>
              <a:gd name="connsiteX261" fmla="*/ 3941 w 8663"/>
              <a:gd name="connsiteY261" fmla="*/ 3619 h 4063"/>
              <a:gd name="connsiteX262" fmla="*/ 3941 w 8663"/>
              <a:gd name="connsiteY262" fmla="*/ 3787 h 4063"/>
              <a:gd name="connsiteX263" fmla="*/ 3884 w 8663"/>
              <a:gd name="connsiteY263" fmla="*/ 3787 h 4063"/>
              <a:gd name="connsiteX264" fmla="*/ 3884 w 8663"/>
              <a:gd name="connsiteY264" fmla="*/ 3705 h 4063"/>
              <a:gd name="connsiteX265" fmla="*/ 3783 w 8663"/>
              <a:gd name="connsiteY265" fmla="*/ 3705 h 4063"/>
              <a:gd name="connsiteX266" fmla="*/ 3783 w 8663"/>
              <a:gd name="connsiteY266" fmla="*/ 3787 h 4063"/>
              <a:gd name="connsiteX267" fmla="*/ 3705 w 8663"/>
              <a:gd name="connsiteY267" fmla="*/ 3787 h 4063"/>
              <a:gd name="connsiteX268" fmla="*/ 3705 w 8663"/>
              <a:gd name="connsiteY268" fmla="*/ 3880 h 4063"/>
              <a:gd name="connsiteX269" fmla="*/ 3613 w 8663"/>
              <a:gd name="connsiteY269" fmla="*/ 3880 h 4063"/>
              <a:gd name="connsiteX270" fmla="*/ 3613 w 8663"/>
              <a:gd name="connsiteY270" fmla="*/ 3981 h 4063"/>
              <a:gd name="connsiteX271" fmla="*/ 3705 w 8663"/>
              <a:gd name="connsiteY271" fmla="*/ 3981 h 4063"/>
              <a:gd name="connsiteX272" fmla="*/ 3705 w 8663"/>
              <a:gd name="connsiteY272" fmla="*/ 4040 h 4063"/>
              <a:gd name="connsiteX273" fmla="*/ 3537 w 8663"/>
              <a:gd name="connsiteY273" fmla="*/ 4040 h 4063"/>
              <a:gd name="connsiteX274" fmla="*/ 3537 w 8663"/>
              <a:gd name="connsiteY274" fmla="*/ 3912 h 4063"/>
              <a:gd name="connsiteX275" fmla="*/ 3384 w 8663"/>
              <a:gd name="connsiteY275" fmla="*/ 3912 h 4063"/>
              <a:gd name="connsiteX276" fmla="*/ 3384 w 8663"/>
              <a:gd name="connsiteY276" fmla="*/ 3964 h 4063"/>
              <a:gd name="connsiteX277" fmla="*/ 3308 w 8663"/>
              <a:gd name="connsiteY277" fmla="*/ 3964 h 4063"/>
              <a:gd name="connsiteX278" fmla="*/ 3308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3308 w 8663"/>
              <a:gd name="connsiteY325" fmla="*/ 39 h 4063"/>
              <a:gd name="connsiteX326" fmla="*/ 3308 w 8663"/>
              <a:gd name="connsiteY326" fmla="*/ 100 h 4063"/>
              <a:gd name="connsiteX327" fmla="*/ 3384 w 8663"/>
              <a:gd name="connsiteY327" fmla="*/ 100 h 4063"/>
              <a:gd name="connsiteX328" fmla="*/ 3384 w 8663"/>
              <a:gd name="connsiteY328" fmla="*/ 151 h 4063"/>
              <a:gd name="connsiteX329" fmla="*/ 3537 w 8663"/>
              <a:gd name="connsiteY329" fmla="*/ 151 h 4063"/>
              <a:gd name="connsiteX330" fmla="*/ 3537 w 8663"/>
              <a:gd name="connsiteY330" fmla="*/ 24 h 4063"/>
              <a:gd name="connsiteX331" fmla="*/ 3705 w 8663"/>
              <a:gd name="connsiteY331" fmla="*/ 24 h 4063"/>
              <a:gd name="connsiteX332" fmla="*/ 3705 w 8663"/>
              <a:gd name="connsiteY332" fmla="*/ 82 h 4063"/>
              <a:gd name="connsiteX333" fmla="*/ 3613 w 8663"/>
              <a:gd name="connsiteY333" fmla="*/ 82 h 4063"/>
              <a:gd name="connsiteX334" fmla="*/ 3613 w 8663"/>
              <a:gd name="connsiteY334" fmla="*/ 184 h 4063"/>
              <a:gd name="connsiteX335" fmla="*/ 3705 w 8663"/>
              <a:gd name="connsiteY335" fmla="*/ 184 h 4063"/>
              <a:gd name="connsiteX336" fmla="*/ 3705 w 8663"/>
              <a:gd name="connsiteY336" fmla="*/ 277 h 4063"/>
              <a:gd name="connsiteX337" fmla="*/ 3783 w 8663"/>
              <a:gd name="connsiteY337" fmla="*/ 277 h 4063"/>
              <a:gd name="connsiteX338" fmla="*/ 3783 w 8663"/>
              <a:gd name="connsiteY338" fmla="*/ 359 h 4063"/>
              <a:gd name="connsiteX339" fmla="*/ 3884 w 8663"/>
              <a:gd name="connsiteY339" fmla="*/ 359 h 4063"/>
              <a:gd name="connsiteX340" fmla="*/ 3884 w 8663"/>
              <a:gd name="connsiteY340" fmla="*/ 277 h 4063"/>
              <a:gd name="connsiteX341" fmla="*/ 3941 w 8663"/>
              <a:gd name="connsiteY341" fmla="*/ 277 h 4063"/>
              <a:gd name="connsiteX342" fmla="*/ 3941 w 8663"/>
              <a:gd name="connsiteY342" fmla="*/ 445 h 4063"/>
              <a:gd name="connsiteX343" fmla="*/ 3813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8646 w 8663"/>
              <a:gd name="connsiteY98" fmla="*/ 3550 h 4063"/>
              <a:gd name="connsiteX99" fmla="*/ 8646 w 8663"/>
              <a:gd name="connsiteY99" fmla="*/ 3468 h 4063"/>
              <a:gd name="connsiteX100" fmla="*/ 8584 w 8663"/>
              <a:gd name="connsiteY100" fmla="*/ 3468 h 4063"/>
              <a:gd name="connsiteX101" fmla="*/ 8584 w 8663"/>
              <a:gd name="connsiteY101" fmla="*/ 3411 h 4063"/>
              <a:gd name="connsiteX102" fmla="*/ 8644 w 8663"/>
              <a:gd name="connsiteY102" fmla="*/ 3411 h 4063"/>
              <a:gd name="connsiteX103" fmla="*/ 8644 w 8663"/>
              <a:gd name="connsiteY103" fmla="*/ 652 h 4063"/>
              <a:gd name="connsiteX104" fmla="*/ 8584 w 8663"/>
              <a:gd name="connsiteY104" fmla="*/ 652 h 4063"/>
              <a:gd name="connsiteX105" fmla="*/ 8584 w 8663"/>
              <a:gd name="connsiteY105" fmla="*/ 596 h 4063"/>
              <a:gd name="connsiteX106" fmla="*/ 8646 w 8663"/>
              <a:gd name="connsiteY106" fmla="*/ 596 h 4063"/>
              <a:gd name="connsiteX107" fmla="*/ 8646 w 8663"/>
              <a:gd name="connsiteY107" fmla="*/ 514 h 4063"/>
              <a:gd name="connsiteX108" fmla="*/ 8562 w 8663"/>
              <a:gd name="connsiteY108" fmla="*/ 514 h 4063"/>
              <a:gd name="connsiteX109" fmla="*/ 8562 w 8663"/>
              <a:gd name="connsiteY109" fmla="*/ 575 h 4063"/>
              <a:gd name="connsiteX110" fmla="*/ 8532 w 8663"/>
              <a:gd name="connsiteY110" fmla="*/ 575 h 4063"/>
              <a:gd name="connsiteX111" fmla="*/ 8532 w 8663"/>
              <a:gd name="connsiteY111" fmla="*/ 467 h 4063"/>
              <a:gd name="connsiteX112" fmla="*/ 8661 w 8663"/>
              <a:gd name="connsiteY112" fmla="*/ 467 h 4063"/>
              <a:gd name="connsiteX113" fmla="*/ 8661 w 8663"/>
              <a:gd name="connsiteY113" fmla="*/ 255 h 4063"/>
              <a:gd name="connsiteX114" fmla="*/ 8581 w 8663"/>
              <a:gd name="connsiteY114" fmla="*/ 255 h 4063"/>
              <a:gd name="connsiteX115" fmla="*/ 8581 w 8663"/>
              <a:gd name="connsiteY115" fmla="*/ 182 h 4063"/>
              <a:gd name="connsiteX116" fmla="*/ 8663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8102 w 8663"/>
              <a:gd name="connsiteY122" fmla="*/ 78 h 4063"/>
              <a:gd name="connsiteX123" fmla="*/ 8102 w 8663"/>
              <a:gd name="connsiteY123" fmla="*/ 37 h 4063"/>
              <a:gd name="connsiteX124" fmla="*/ 8143 w 8663"/>
              <a:gd name="connsiteY124" fmla="*/ 37 h 4063"/>
              <a:gd name="connsiteX125" fmla="*/ 8143 w 8663"/>
              <a:gd name="connsiteY125" fmla="*/ 78 h 4063"/>
              <a:gd name="connsiteX126" fmla="*/ 8102 w 8663"/>
              <a:gd name="connsiteY126" fmla="*/ 78 h 4063"/>
              <a:gd name="connsiteX127" fmla="*/ 8584 w 8663"/>
              <a:gd name="connsiteY127" fmla="*/ 3528 h 4063"/>
              <a:gd name="connsiteX128" fmla="*/ 8584 w 8663"/>
              <a:gd name="connsiteY128" fmla="*/ 3489 h 4063"/>
              <a:gd name="connsiteX129" fmla="*/ 8625 w 8663"/>
              <a:gd name="connsiteY129" fmla="*/ 3489 h 4063"/>
              <a:gd name="connsiteX130" fmla="*/ 8625 w 8663"/>
              <a:gd name="connsiteY130" fmla="*/ 3528 h 4063"/>
              <a:gd name="connsiteX131" fmla="*/ 8584 w 8663"/>
              <a:gd name="connsiteY131" fmla="*/ 3528 h 4063"/>
              <a:gd name="connsiteX132" fmla="*/ 8502 w 8663"/>
              <a:gd name="connsiteY132" fmla="*/ 4042 h 4063"/>
              <a:gd name="connsiteX133" fmla="*/ 8502 w 8663"/>
              <a:gd name="connsiteY133" fmla="*/ 3981 h 4063"/>
              <a:gd name="connsiteX134" fmla="*/ 8581 w 8663"/>
              <a:gd name="connsiteY134" fmla="*/ 3981 h 4063"/>
              <a:gd name="connsiteX135" fmla="*/ 8581 w 8663"/>
              <a:gd name="connsiteY135" fmla="*/ 3904 h 4063"/>
              <a:gd name="connsiteX136" fmla="*/ 8640 w 8663"/>
              <a:gd name="connsiteY136" fmla="*/ 3904 h 4063"/>
              <a:gd name="connsiteX137" fmla="*/ 8640 w 8663"/>
              <a:gd name="connsiteY137" fmla="*/ 4042 h 4063"/>
              <a:gd name="connsiteX138" fmla="*/ 8502 w 8663"/>
              <a:gd name="connsiteY138" fmla="*/ 4042 h 4063"/>
              <a:gd name="connsiteX139" fmla="*/ 8502 w 8663"/>
              <a:gd name="connsiteY139" fmla="*/ 3962 h 4063"/>
              <a:gd name="connsiteX140" fmla="*/ 8502 w 8663"/>
              <a:gd name="connsiteY140" fmla="*/ 3904 h 4063"/>
              <a:gd name="connsiteX141" fmla="*/ 8562 w 8663"/>
              <a:gd name="connsiteY141" fmla="*/ 3904 h 4063"/>
              <a:gd name="connsiteX142" fmla="*/ 8562 w 8663"/>
              <a:gd name="connsiteY142" fmla="*/ 3962 h 4063"/>
              <a:gd name="connsiteX143" fmla="*/ 8502 w 8663"/>
              <a:gd name="connsiteY143" fmla="*/ 3962 h 4063"/>
              <a:gd name="connsiteX144" fmla="*/ 8497 w 8663"/>
              <a:gd name="connsiteY144" fmla="*/ 3787 h 4063"/>
              <a:gd name="connsiteX145" fmla="*/ 8497 w 8663"/>
              <a:gd name="connsiteY145" fmla="*/ 3724 h 4063"/>
              <a:gd name="connsiteX146" fmla="*/ 8562 w 8663"/>
              <a:gd name="connsiteY146" fmla="*/ 3724 h 4063"/>
              <a:gd name="connsiteX147" fmla="*/ 8562 w 8663"/>
              <a:gd name="connsiteY147" fmla="*/ 3787 h 4063"/>
              <a:gd name="connsiteX148" fmla="*/ 8497 w 8663"/>
              <a:gd name="connsiteY148" fmla="*/ 3787 h 4063"/>
              <a:gd name="connsiteX149" fmla="*/ 8562 w 8663"/>
              <a:gd name="connsiteY149" fmla="*/ 3809 h 4063"/>
              <a:gd name="connsiteX150" fmla="*/ 8562 w 8663"/>
              <a:gd name="connsiteY150" fmla="*/ 3880 h 4063"/>
              <a:gd name="connsiteX151" fmla="*/ 8497 w 8663"/>
              <a:gd name="connsiteY151" fmla="*/ 3880 h 4063"/>
              <a:gd name="connsiteX152" fmla="*/ 8497 w 8663"/>
              <a:gd name="connsiteY152" fmla="*/ 3809 h 4063"/>
              <a:gd name="connsiteX153" fmla="*/ 8562 w 8663"/>
              <a:gd name="connsiteY153" fmla="*/ 3809 h 4063"/>
              <a:gd name="connsiteX154" fmla="*/ 8480 w 8663"/>
              <a:gd name="connsiteY154" fmla="*/ 3899 h 4063"/>
              <a:gd name="connsiteX155" fmla="*/ 8480 w 8663"/>
              <a:gd name="connsiteY155" fmla="*/ 3962 h 4063"/>
              <a:gd name="connsiteX156" fmla="*/ 8424 w 8663"/>
              <a:gd name="connsiteY156" fmla="*/ 3962 h 4063"/>
              <a:gd name="connsiteX157" fmla="*/ 8424 w 8663"/>
              <a:gd name="connsiteY157" fmla="*/ 3899 h 4063"/>
              <a:gd name="connsiteX158" fmla="*/ 8480 w 8663"/>
              <a:gd name="connsiteY158" fmla="*/ 3899 h 4063"/>
              <a:gd name="connsiteX159" fmla="*/ 8480 w 8663"/>
              <a:gd name="connsiteY159" fmla="*/ 3809 h 4063"/>
              <a:gd name="connsiteX160" fmla="*/ 8480 w 8663"/>
              <a:gd name="connsiteY160" fmla="*/ 3880 h 4063"/>
              <a:gd name="connsiteX161" fmla="*/ 8424 w 8663"/>
              <a:gd name="connsiteY161" fmla="*/ 3880 h 4063"/>
              <a:gd name="connsiteX162" fmla="*/ 8424 w 8663"/>
              <a:gd name="connsiteY162" fmla="*/ 3809 h 4063"/>
              <a:gd name="connsiteX163" fmla="*/ 8480 w 8663"/>
              <a:gd name="connsiteY163" fmla="*/ 3809 h 4063"/>
              <a:gd name="connsiteX164" fmla="*/ 8102 w 8663"/>
              <a:gd name="connsiteY164" fmla="*/ 4027 h 4063"/>
              <a:gd name="connsiteX165" fmla="*/ 8102 w 8663"/>
              <a:gd name="connsiteY165" fmla="*/ 3986 h 4063"/>
              <a:gd name="connsiteX166" fmla="*/ 8143 w 8663"/>
              <a:gd name="connsiteY166" fmla="*/ 3986 h 4063"/>
              <a:gd name="connsiteX167" fmla="*/ 8143 w 8663"/>
              <a:gd name="connsiteY167" fmla="*/ 4027 h 4063"/>
              <a:gd name="connsiteX168" fmla="*/ 8102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8424 w 8663"/>
              <a:gd name="connsiteY243" fmla="*/ 164 h 4063"/>
              <a:gd name="connsiteX244" fmla="*/ 8424 w 8663"/>
              <a:gd name="connsiteY244" fmla="*/ 102 h 4063"/>
              <a:gd name="connsiteX245" fmla="*/ 8480 w 8663"/>
              <a:gd name="connsiteY245" fmla="*/ 102 h 4063"/>
              <a:gd name="connsiteX246" fmla="*/ 8480 w 8663"/>
              <a:gd name="connsiteY246" fmla="*/ 164 h 4063"/>
              <a:gd name="connsiteX247" fmla="*/ 8424 w 8663"/>
              <a:gd name="connsiteY247" fmla="*/ 164 h 4063"/>
              <a:gd name="connsiteX248" fmla="*/ 8424 w 8663"/>
              <a:gd name="connsiteY248" fmla="*/ 255 h 4063"/>
              <a:gd name="connsiteX249" fmla="*/ 8424 w 8663"/>
              <a:gd name="connsiteY249" fmla="*/ 184 h 4063"/>
              <a:gd name="connsiteX250" fmla="*/ 8480 w 8663"/>
              <a:gd name="connsiteY250" fmla="*/ 184 h 4063"/>
              <a:gd name="connsiteX251" fmla="*/ 3783 w 8663"/>
              <a:gd name="connsiteY251" fmla="*/ 255 h 4063"/>
              <a:gd name="connsiteX252" fmla="*/ 3727 w 8663"/>
              <a:gd name="connsiteY252" fmla="*/ 255 h 4063"/>
              <a:gd name="connsiteX253" fmla="*/ 3865 w 8663"/>
              <a:gd name="connsiteY253" fmla="*/ 596 h 4063"/>
              <a:gd name="connsiteX254" fmla="*/ 3865 w 8663"/>
              <a:gd name="connsiteY254" fmla="*/ 674 h 4063"/>
              <a:gd name="connsiteX255" fmla="*/ 3925 w 8663"/>
              <a:gd name="connsiteY255" fmla="*/ 674 h 4063"/>
              <a:gd name="connsiteX256" fmla="*/ 3925 w 8663"/>
              <a:gd name="connsiteY256" fmla="*/ 3390 h 4063"/>
              <a:gd name="connsiteX257" fmla="*/ 3865 w 8663"/>
              <a:gd name="connsiteY257" fmla="*/ 3390 h 4063"/>
              <a:gd name="connsiteX258" fmla="*/ 3865 w 8663"/>
              <a:gd name="connsiteY258" fmla="*/ 3468 h 4063"/>
              <a:gd name="connsiteX259" fmla="*/ 3813 w 8663"/>
              <a:gd name="connsiteY259" fmla="*/ 3468 h 4063"/>
              <a:gd name="connsiteX260" fmla="*/ 3813 w 8663"/>
              <a:gd name="connsiteY260" fmla="*/ 3619 h 4063"/>
              <a:gd name="connsiteX261" fmla="*/ 3941 w 8663"/>
              <a:gd name="connsiteY261" fmla="*/ 3619 h 4063"/>
              <a:gd name="connsiteX262" fmla="*/ 3941 w 8663"/>
              <a:gd name="connsiteY262" fmla="*/ 3787 h 4063"/>
              <a:gd name="connsiteX263" fmla="*/ 3884 w 8663"/>
              <a:gd name="connsiteY263" fmla="*/ 3787 h 4063"/>
              <a:gd name="connsiteX264" fmla="*/ 3884 w 8663"/>
              <a:gd name="connsiteY264" fmla="*/ 3705 h 4063"/>
              <a:gd name="connsiteX265" fmla="*/ 3783 w 8663"/>
              <a:gd name="connsiteY265" fmla="*/ 3705 h 4063"/>
              <a:gd name="connsiteX266" fmla="*/ 3783 w 8663"/>
              <a:gd name="connsiteY266" fmla="*/ 3787 h 4063"/>
              <a:gd name="connsiteX267" fmla="*/ 3705 w 8663"/>
              <a:gd name="connsiteY267" fmla="*/ 3787 h 4063"/>
              <a:gd name="connsiteX268" fmla="*/ 3705 w 8663"/>
              <a:gd name="connsiteY268" fmla="*/ 3880 h 4063"/>
              <a:gd name="connsiteX269" fmla="*/ 3613 w 8663"/>
              <a:gd name="connsiteY269" fmla="*/ 3880 h 4063"/>
              <a:gd name="connsiteX270" fmla="*/ 3613 w 8663"/>
              <a:gd name="connsiteY270" fmla="*/ 3981 h 4063"/>
              <a:gd name="connsiteX271" fmla="*/ 3705 w 8663"/>
              <a:gd name="connsiteY271" fmla="*/ 3981 h 4063"/>
              <a:gd name="connsiteX272" fmla="*/ 3705 w 8663"/>
              <a:gd name="connsiteY272" fmla="*/ 4040 h 4063"/>
              <a:gd name="connsiteX273" fmla="*/ 3537 w 8663"/>
              <a:gd name="connsiteY273" fmla="*/ 4040 h 4063"/>
              <a:gd name="connsiteX274" fmla="*/ 3537 w 8663"/>
              <a:gd name="connsiteY274" fmla="*/ 3912 h 4063"/>
              <a:gd name="connsiteX275" fmla="*/ 3384 w 8663"/>
              <a:gd name="connsiteY275" fmla="*/ 3912 h 4063"/>
              <a:gd name="connsiteX276" fmla="*/ 3384 w 8663"/>
              <a:gd name="connsiteY276" fmla="*/ 3964 h 4063"/>
              <a:gd name="connsiteX277" fmla="*/ 3308 w 8663"/>
              <a:gd name="connsiteY277" fmla="*/ 3964 h 4063"/>
              <a:gd name="connsiteX278" fmla="*/ 3308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3308 w 8663"/>
              <a:gd name="connsiteY325" fmla="*/ 39 h 4063"/>
              <a:gd name="connsiteX326" fmla="*/ 3308 w 8663"/>
              <a:gd name="connsiteY326" fmla="*/ 100 h 4063"/>
              <a:gd name="connsiteX327" fmla="*/ 3384 w 8663"/>
              <a:gd name="connsiteY327" fmla="*/ 100 h 4063"/>
              <a:gd name="connsiteX328" fmla="*/ 3384 w 8663"/>
              <a:gd name="connsiteY328" fmla="*/ 151 h 4063"/>
              <a:gd name="connsiteX329" fmla="*/ 3537 w 8663"/>
              <a:gd name="connsiteY329" fmla="*/ 151 h 4063"/>
              <a:gd name="connsiteX330" fmla="*/ 3537 w 8663"/>
              <a:gd name="connsiteY330" fmla="*/ 24 h 4063"/>
              <a:gd name="connsiteX331" fmla="*/ 3705 w 8663"/>
              <a:gd name="connsiteY331" fmla="*/ 24 h 4063"/>
              <a:gd name="connsiteX332" fmla="*/ 3705 w 8663"/>
              <a:gd name="connsiteY332" fmla="*/ 82 h 4063"/>
              <a:gd name="connsiteX333" fmla="*/ 3613 w 8663"/>
              <a:gd name="connsiteY333" fmla="*/ 82 h 4063"/>
              <a:gd name="connsiteX334" fmla="*/ 3613 w 8663"/>
              <a:gd name="connsiteY334" fmla="*/ 184 h 4063"/>
              <a:gd name="connsiteX335" fmla="*/ 3705 w 8663"/>
              <a:gd name="connsiteY335" fmla="*/ 184 h 4063"/>
              <a:gd name="connsiteX336" fmla="*/ 3705 w 8663"/>
              <a:gd name="connsiteY336" fmla="*/ 277 h 4063"/>
              <a:gd name="connsiteX337" fmla="*/ 3783 w 8663"/>
              <a:gd name="connsiteY337" fmla="*/ 277 h 4063"/>
              <a:gd name="connsiteX338" fmla="*/ 3783 w 8663"/>
              <a:gd name="connsiteY338" fmla="*/ 359 h 4063"/>
              <a:gd name="connsiteX339" fmla="*/ 3884 w 8663"/>
              <a:gd name="connsiteY339" fmla="*/ 359 h 4063"/>
              <a:gd name="connsiteX340" fmla="*/ 3884 w 8663"/>
              <a:gd name="connsiteY340" fmla="*/ 277 h 4063"/>
              <a:gd name="connsiteX341" fmla="*/ 3941 w 8663"/>
              <a:gd name="connsiteY341" fmla="*/ 277 h 4063"/>
              <a:gd name="connsiteX342" fmla="*/ 3941 w 8663"/>
              <a:gd name="connsiteY342" fmla="*/ 445 h 4063"/>
              <a:gd name="connsiteX343" fmla="*/ 3813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8646 w 8663"/>
              <a:gd name="connsiteY98" fmla="*/ 3550 h 4063"/>
              <a:gd name="connsiteX99" fmla="*/ 8646 w 8663"/>
              <a:gd name="connsiteY99" fmla="*/ 3468 h 4063"/>
              <a:gd name="connsiteX100" fmla="*/ 8584 w 8663"/>
              <a:gd name="connsiteY100" fmla="*/ 3468 h 4063"/>
              <a:gd name="connsiteX101" fmla="*/ 8584 w 8663"/>
              <a:gd name="connsiteY101" fmla="*/ 3411 h 4063"/>
              <a:gd name="connsiteX102" fmla="*/ 8644 w 8663"/>
              <a:gd name="connsiteY102" fmla="*/ 3411 h 4063"/>
              <a:gd name="connsiteX103" fmla="*/ 8644 w 8663"/>
              <a:gd name="connsiteY103" fmla="*/ 652 h 4063"/>
              <a:gd name="connsiteX104" fmla="*/ 8584 w 8663"/>
              <a:gd name="connsiteY104" fmla="*/ 652 h 4063"/>
              <a:gd name="connsiteX105" fmla="*/ 8584 w 8663"/>
              <a:gd name="connsiteY105" fmla="*/ 596 h 4063"/>
              <a:gd name="connsiteX106" fmla="*/ 8646 w 8663"/>
              <a:gd name="connsiteY106" fmla="*/ 596 h 4063"/>
              <a:gd name="connsiteX107" fmla="*/ 8646 w 8663"/>
              <a:gd name="connsiteY107" fmla="*/ 514 h 4063"/>
              <a:gd name="connsiteX108" fmla="*/ 8562 w 8663"/>
              <a:gd name="connsiteY108" fmla="*/ 514 h 4063"/>
              <a:gd name="connsiteX109" fmla="*/ 8562 w 8663"/>
              <a:gd name="connsiteY109" fmla="*/ 575 h 4063"/>
              <a:gd name="connsiteX110" fmla="*/ 8532 w 8663"/>
              <a:gd name="connsiteY110" fmla="*/ 575 h 4063"/>
              <a:gd name="connsiteX111" fmla="*/ 8532 w 8663"/>
              <a:gd name="connsiteY111" fmla="*/ 467 h 4063"/>
              <a:gd name="connsiteX112" fmla="*/ 8661 w 8663"/>
              <a:gd name="connsiteY112" fmla="*/ 467 h 4063"/>
              <a:gd name="connsiteX113" fmla="*/ 8661 w 8663"/>
              <a:gd name="connsiteY113" fmla="*/ 255 h 4063"/>
              <a:gd name="connsiteX114" fmla="*/ 8581 w 8663"/>
              <a:gd name="connsiteY114" fmla="*/ 255 h 4063"/>
              <a:gd name="connsiteX115" fmla="*/ 8581 w 8663"/>
              <a:gd name="connsiteY115" fmla="*/ 182 h 4063"/>
              <a:gd name="connsiteX116" fmla="*/ 8663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8102 w 8663"/>
              <a:gd name="connsiteY122" fmla="*/ 78 h 4063"/>
              <a:gd name="connsiteX123" fmla="*/ 8102 w 8663"/>
              <a:gd name="connsiteY123" fmla="*/ 37 h 4063"/>
              <a:gd name="connsiteX124" fmla="*/ 8143 w 8663"/>
              <a:gd name="connsiteY124" fmla="*/ 37 h 4063"/>
              <a:gd name="connsiteX125" fmla="*/ 8143 w 8663"/>
              <a:gd name="connsiteY125" fmla="*/ 78 h 4063"/>
              <a:gd name="connsiteX126" fmla="*/ 8102 w 8663"/>
              <a:gd name="connsiteY126" fmla="*/ 78 h 4063"/>
              <a:gd name="connsiteX127" fmla="*/ 8584 w 8663"/>
              <a:gd name="connsiteY127" fmla="*/ 3528 h 4063"/>
              <a:gd name="connsiteX128" fmla="*/ 8584 w 8663"/>
              <a:gd name="connsiteY128" fmla="*/ 3489 h 4063"/>
              <a:gd name="connsiteX129" fmla="*/ 8625 w 8663"/>
              <a:gd name="connsiteY129" fmla="*/ 3489 h 4063"/>
              <a:gd name="connsiteX130" fmla="*/ 8625 w 8663"/>
              <a:gd name="connsiteY130" fmla="*/ 3528 h 4063"/>
              <a:gd name="connsiteX131" fmla="*/ 8584 w 8663"/>
              <a:gd name="connsiteY131" fmla="*/ 3528 h 4063"/>
              <a:gd name="connsiteX132" fmla="*/ 8502 w 8663"/>
              <a:gd name="connsiteY132" fmla="*/ 4042 h 4063"/>
              <a:gd name="connsiteX133" fmla="*/ 8502 w 8663"/>
              <a:gd name="connsiteY133" fmla="*/ 3981 h 4063"/>
              <a:gd name="connsiteX134" fmla="*/ 8581 w 8663"/>
              <a:gd name="connsiteY134" fmla="*/ 3981 h 4063"/>
              <a:gd name="connsiteX135" fmla="*/ 8581 w 8663"/>
              <a:gd name="connsiteY135" fmla="*/ 3904 h 4063"/>
              <a:gd name="connsiteX136" fmla="*/ 8640 w 8663"/>
              <a:gd name="connsiteY136" fmla="*/ 3904 h 4063"/>
              <a:gd name="connsiteX137" fmla="*/ 8640 w 8663"/>
              <a:gd name="connsiteY137" fmla="*/ 4042 h 4063"/>
              <a:gd name="connsiteX138" fmla="*/ 8502 w 8663"/>
              <a:gd name="connsiteY138" fmla="*/ 4042 h 4063"/>
              <a:gd name="connsiteX139" fmla="*/ 8502 w 8663"/>
              <a:gd name="connsiteY139" fmla="*/ 3962 h 4063"/>
              <a:gd name="connsiteX140" fmla="*/ 8502 w 8663"/>
              <a:gd name="connsiteY140" fmla="*/ 3904 h 4063"/>
              <a:gd name="connsiteX141" fmla="*/ 8562 w 8663"/>
              <a:gd name="connsiteY141" fmla="*/ 3904 h 4063"/>
              <a:gd name="connsiteX142" fmla="*/ 8562 w 8663"/>
              <a:gd name="connsiteY142" fmla="*/ 3962 h 4063"/>
              <a:gd name="connsiteX143" fmla="*/ 8502 w 8663"/>
              <a:gd name="connsiteY143" fmla="*/ 3962 h 4063"/>
              <a:gd name="connsiteX144" fmla="*/ 8497 w 8663"/>
              <a:gd name="connsiteY144" fmla="*/ 3787 h 4063"/>
              <a:gd name="connsiteX145" fmla="*/ 8497 w 8663"/>
              <a:gd name="connsiteY145" fmla="*/ 3724 h 4063"/>
              <a:gd name="connsiteX146" fmla="*/ 8562 w 8663"/>
              <a:gd name="connsiteY146" fmla="*/ 3724 h 4063"/>
              <a:gd name="connsiteX147" fmla="*/ 8562 w 8663"/>
              <a:gd name="connsiteY147" fmla="*/ 3787 h 4063"/>
              <a:gd name="connsiteX148" fmla="*/ 8497 w 8663"/>
              <a:gd name="connsiteY148" fmla="*/ 3787 h 4063"/>
              <a:gd name="connsiteX149" fmla="*/ 8562 w 8663"/>
              <a:gd name="connsiteY149" fmla="*/ 3809 h 4063"/>
              <a:gd name="connsiteX150" fmla="*/ 8562 w 8663"/>
              <a:gd name="connsiteY150" fmla="*/ 3880 h 4063"/>
              <a:gd name="connsiteX151" fmla="*/ 8497 w 8663"/>
              <a:gd name="connsiteY151" fmla="*/ 3880 h 4063"/>
              <a:gd name="connsiteX152" fmla="*/ 8497 w 8663"/>
              <a:gd name="connsiteY152" fmla="*/ 3809 h 4063"/>
              <a:gd name="connsiteX153" fmla="*/ 8562 w 8663"/>
              <a:gd name="connsiteY153" fmla="*/ 3809 h 4063"/>
              <a:gd name="connsiteX154" fmla="*/ 8480 w 8663"/>
              <a:gd name="connsiteY154" fmla="*/ 3899 h 4063"/>
              <a:gd name="connsiteX155" fmla="*/ 8480 w 8663"/>
              <a:gd name="connsiteY155" fmla="*/ 3962 h 4063"/>
              <a:gd name="connsiteX156" fmla="*/ 8424 w 8663"/>
              <a:gd name="connsiteY156" fmla="*/ 3962 h 4063"/>
              <a:gd name="connsiteX157" fmla="*/ 8424 w 8663"/>
              <a:gd name="connsiteY157" fmla="*/ 3899 h 4063"/>
              <a:gd name="connsiteX158" fmla="*/ 8480 w 8663"/>
              <a:gd name="connsiteY158" fmla="*/ 3899 h 4063"/>
              <a:gd name="connsiteX159" fmla="*/ 8480 w 8663"/>
              <a:gd name="connsiteY159" fmla="*/ 3809 h 4063"/>
              <a:gd name="connsiteX160" fmla="*/ 8480 w 8663"/>
              <a:gd name="connsiteY160" fmla="*/ 3880 h 4063"/>
              <a:gd name="connsiteX161" fmla="*/ 8424 w 8663"/>
              <a:gd name="connsiteY161" fmla="*/ 3880 h 4063"/>
              <a:gd name="connsiteX162" fmla="*/ 8424 w 8663"/>
              <a:gd name="connsiteY162" fmla="*/ 3809 h 4063"/>
              <a:gd name="connsiteX163" fmla="*/ 8480 w 8663"/>
              <a:gd name="connsiteY163" fmla="*/ 3809 h 4063"/>
              <a:gd name="connsiteX164" fmla="*/ 8102 w 8663"/>
              <a:gd name="connsiteY164" fmla="*/ 4027 h 4063"/>
              <a:gd name="connsiteX165" fmla="*/ 8102 w 8663"/>
              <a:gd name="connsiteY165" fmla="*/ 3986 h 4063"/>
              <a:gd name="connsiteX166" fmla="*/ 8143 w 8663"/>
              <a:gd name="connsiteY166" fmla="*/ 3986 h 4063"/>
              <a:gd name="connsiteX167" fmla="*/ 8143 w 8663"/>
              <a:gd name="connsiteY167" fmla="*/ 4027 h 4063"/>
              <a:gd name="connsiteX168" fmla="*/ 8102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8424 w 8663"/>
              <a:gd name="connsiteY243" fmla="*/ 164 h 4063"/>
              <a:gd name="connsiteX244" fmla="*/ 8424 w 8663"/>
              <a:gd name="connsiteY244" fmla="*/ 102 h 4063"/>
              <a:gd name="connsiteX245" fmla="*/ 8480 w 8663"/>
              <a:gd name="connsiteY245" fmla="*/ 102 h 4063"/>
              <a:gd name="connsiteX246" fmla="*/ 8480 w 8663"/>
              <a:gd name="connsiteY246" fmla="*/ 164 h 4063"/>
              <a:gd name="connsiteX247" fmla="*/ 8424 w 8663"/>
              <a:gd name="connsiteY247" fmla="*/ 164 h 4063"/>
              <a:gd name="connsiteX248" fmla="*/ 8424 w 8663"/>
              <a:gd name="connsiteY248" fmla="*/ 255 h 4063"/>
              <a:gd name="connsiteX249" fmla="*/ 8424 w 8663"/>
              <a:gd name="connsiteY249" fmla="*/ 184 h 4063"/>
              <a:gd name="connsiteX250" fmla="*/ 8480 w 8663"/>
              <a:gd name="connsiteY250" fmla="*/ 184 h 4063"/>
              <a:gd name="connsiteX251" fmla="*/ 8480 w 8663"/>
              <a:gd name="connsiteY251" fmla="*/ 255 h 4063"/>
              <a:gd name="connsiteX252" fmla="*/ 3727 w 8663"/>
              <a:gd name="connsiteY252" fmla="*/ 255 h 4063"/>
              <a:gd name="connsiteX253" fmla="*/ 3865 w 8663"/>
              <a:gd name="connsiteY253" fmla="*/ 596 h 4063"/>
              <a:gd name="connsiteX254" fmla="*/ 3865 w 8663"/>
              <a:gd name="connsiteY254" fmla="*/ 674 h 4063"/>
              <a:gd name="connsiteX255" fmla="*/ 3925 w 8663"/>
              <a:gd name="connsiteY255" fmla="*/ 674 h 4063"/>
              <a:gd name="connsiteX256" fmla="*/ 3925 w 8663"/>
              <a:gd name="connsiteY256" fmla="*/ 3390 h 4063"/>
              <a:gd name="connsiteX257" fmla="*/ 3865 w 8663"/>
              <a:gd name="connsiteY257" fmla="*/ 3390 h 4063"/>
              <a:gd name="connsiteX258" fmla="*/ 3865 w 8663"/>
              <a:gd name="connsiteY258" fmla="*/ 3468 h 4063"/>
              <a:gd name="connsiteX259" fmla="*/ 3813 w 8663"/>
              <a:gd name="connsiteY259" fmla="*/ 3468 h 4063"/>
              <a:gd name="connsiteX260" fmla="*/ 3813 w 8663"/>
              <a:gd name="connsiteY260" fmla="*/ 3619 h 4063"/>
              <a:gd name="connsiteX261" fmla="*/ 3941 w 8663"/>
              <a:gd name="connsiteY261" fmla="*/ 3619 h 4063"/>
              <a:gd name="connsiteX262" fmla="*/ 3941 w 8663"/>
              <a:gd name="connsiteY262" fmla="*/ 3787 h 4063"/>
              <a:gd name="connsiteX263" fmla="*/ 3884 w 8663"/>
              <a:gd name="connsiteY263" fmla="*/ 3787 h 4063"/>
              <a:gd name="connsiteX264" fmla="*/ 3884 w 8663"/>
              <a:gd name="connsiteY264" fmla="*/ 3705 h 4063"/>
              <a:gd name="connsiteX265" fmla="*/ 3783 w 8663"/>
              <a:gd name="connsiteY265" fmla="*/ 3705 h 4063"/>
              <a:gd name="connsiteX266" fmla="*/ 3783 w 8663"/>
              <a:gd name="connsiteY266" fmla="*/ 3787 h 4063"/>
              <a:gd name="connsiteX267" fmla="*/ 3705 w 8663"/>
              <a:gd name="connsiteY267" fmla="*/ 3787 h 4063"/>
              <a:gd name="connsiteX268" fmla="*/ 3705 w 8663"/>
              <a:gd name="connsiteY268" fmla="*/ 3880 h 4063"/>
              <a:gd name="connsiteX269" fmla="*/ 3613 w 8663"/>
              <a:gd name="connsiteY269" fmla="*/ 3880 h 4063"/>
              <a:gd name="connsiteX270" fmla="*/ 3613 w 8663"/>
              <a:gd name="connsiteY270" fmla="*/ 3981 h 4063"/>
              <a:gd name="connsiteX271" fmla="*/ 3705 w 8663"/>
              <a:gd name="connsiteY271" fmla="*/ 3981 h 4063"/>
              <a:gd name="connsiteX272" fmla="*/ 3705 w 8663"/>
              <a:gd name="connsiteY272" fmla="*/ 4040 h 4063"/>
              <a:gd name="connsiteX273" fmla="*/ 3537 w 8663"/>
              <a:gd name="connsiteY273" fmla="*/ 4040 h 4063"/>
              <a:gd name="connsiteX274" fmla="*/ 3537 w 8663"/>
              <a:gd name="connsiteY274" fmla="*/ 3912 h 4063"/>
              <a:gd name="connsiteX275" fmla="*/ 3384 w 8663"/>
              <a:gd name="connsiteY275" fmla="*/ 3912 h 4063"/>
              <a:gd name="connsiteX276" fmla="*/ 3384 w 8663"/>
              <a:gd name="connsiteY276" fmla="*/ 3964 h 4063"/>
              <a:gd name="connsiteX277" fmla="*/ 3308 w 8663"/>
              <a:gd name="connsiteY277" fmla="*/ 3964 h 4063"/>
              <a:gd name="connsiteX278" fmla="*/ 3308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3308 w 8663"/>
              <a:gd name="connsiteY325" fmla="*/ 39 h 4063"/>
              <a:gd name="connsiteX326" fmla="*/ 3308 w 8663"/>
              <a:gd name="connsiteY326" fmla="*/ 100 h 4063"/>
              <a:gd name="connsiteX327" fmla="*/ 3384 w 8663"/>
              <a:gd name="connsiteY327" fmla="*/ 100 h 4063"/>
              <a:gd name="connsiteX328" fmla="*/ 3384 w 8663"/>
              <a:gd name="connsiteY328" fmla="*/ 151 h 4063"/>
              <a:gd name="connsiteX329" fmla="*/ 3537 w 8663"/>
              <a:gd name="connsiteY329" fmla="*/ 151 h 4063"/>
              <a:gd name="connsiteX330" fmla="*/ 3537 w 8663"/>
              <a:gd name="connsiteY330" fmla="*/ 24 h 4063"/>
              <a:gd name="connsiteX331" fmla="*/ 3705 w 8663"/>
              <a:gd name="connsiteY331" fmla="*/ 24 h 4063"/>
              <a:gd name="connsiteX332" fmla="*/ 3705 w 8663"/>
              <a:gd name="connsiteY332" fmla="*/ 82 h 4063"/>
              <a:gd name="connsiteX333" fmla="*/ 3613 w 8663"/>
              <a:gd name="connsiteY333" fmla="*/ 82 h 4063"/>
              <a:gd name="connsiteX334" fmla="*/ 3613 w 8663"/>
              <a:gd name="connsiteY334" fmla="*/ 184 h 4063"/>
              <a:gd name="connsiteX335" fmla="*/ 3705 w 8663"/>
              <a:gd name="connsiteY335" fmla="*/ 184 h 4063"/>
              <a:gd name="connsiteX336" fmla="*/ 3705 w 8663"/>
              <a:gd name="connsiteY336" fmla="*/ 277 h 4063"/>
              <a:gd name="connsiteX337" fmla="*/ 3783 w 8663"/>
              <a:gd name="connsiteY337" fmla="*/ 277 h 4063"/>
              <a:gd name="connsiteX338" fmla="*/ 3783 w 8663"/>
              <a:gd name="connsiteY338" fmla="*/ 359 h 4063"/>
              <a:gd name="connsiteX339" fmla="*/ 3884 w 8663"/>
              <a:gd name="connsiteY339" fmla="*/ 359 h 4063"/>
              <a:gd name="connsiteX340" fmla="*/ 3884 w 8663"/>
              <a:gd name="connsiteY340" fmla="*/ 277 h 4063"/>
              <a:gd name="connsiteX341" fmla="*/ 3941 w 8663"/>
              <a:gd name="connsiteY341" fmla="*/ 277 h 4063"/>
              <a:gd name="connsiteX342" fmla="*/ 3941 w 8663"/>
              <a:gd name="connsiteY342" fmla="*/ 445 h 4063"/>
              <a:gd name="connsiteX343" fmla="*/ 3813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8646 w 8663"/>
              <a:gd name="connsiteY98" fmla="*/ 3550 h 4063"/>
              <a:gd name="connsiteX99" fmla="*/ 8646 w 8663"/>
              <a:gd name="connsiteY99" fmla="*/ 3468 h 4063"/>
              <a:gd name="connsiteX100" fmla="*/ 8584 w 8663"/>
              <a:gd name="connsiteY100" fmla="*/ 3468 h 4063"/>
              <a:gd name="connsiteX101" fmla="*/ 8584 w 8663"/>
              <a:gd name="connsiteY101" fmla="*/ 3411 h 4063"/>
              <a:gd name="connsiteX102" fmla="*/ 8644 w 8663"/>
              <a:gd name="connsiteY102" fmla="*/ 3411 h 4063"/>
              <a:gd name="connsiteX103" fmla="*/ 8644 w 8663"/>
              <a:gd name="connsiteY103" fmla="*/ 652 h 4063"/>
              <a:gd name="connsiteX104" fmla="*/ 8584 w 8663"/>
              <a:gd name="connsiteY104" fmla="*/ 652 h 4063"/>
              <a:gd name="connsiteX105" fmla="*/ 8584 w 8663"/>
              <a:gd name="connsiteY105" fmla="*/ 596 h 4063"/>
              <a:gd name="connsiteX106" fmla="*/ 8646 w 8663"/>
              <a:gd name="connsiteY106" fmla="*/ 596 h 4063"/>
              <a:gd name="connsiteX107" fmla="*/ 8646 w 8663"/>
              <a:gd name="connsiteY107" fmla="*/ 514 h 4063"/>
              <a:gd name="connsiteX108" fmla="*/ 8562 w 8663"/>
              <a:gd name="connsiteY108" fmla="*/ 514 h 4063"/>
              <a:gd name="connsiteX109" fmla="*/ 8562 w 8663"/>
              <a:gd name="connsiteY109" fmla="*/ 575 h 4063"/>
              <a:gd name="connsiteX110" fmla="*/ 8532 w 8663"/>
              <a:gd name="connsiteY110" fmla="*/ 575 h 4063"/>
              <a:gd name="connsiteX111" fmla="*/ 8532 w 8663"/>
              <a:gd name="connsiteY111" fmla="*/ 467 h 4063"/>
              <a:gd name="connsiteX112" fmla="*/ 8661 w 8663"/>
              <a:gd name="connsiteY112" fmla="*/ 467 h 4063"/>
              <a:gd name="connsiteX113" fmla="*/ 8661 w 8663"/>
              <a:gd name="connsiteY113" fmla="*/ 255 h 4063"/>
              <a:gd name="connsiteX114" fmla="*/ 8581 w 8663"/>
              <a:gd name="connsiteY114" fmla="*/ 255 h 4063"/>
              <a:gd name="connsiteX115" fmla="*/ 8581 w 8663"/>
              <a:gd name="connsiteY115" fmla="*/ 182 h 4063"/>
              <a:gd name="connsiteX116" fmla="*/ 8663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8102 w 8663"/>
              <a:gd name="connsiteY122" fmla="*/ 78 h 4063"/>
              <a:gd name="connsiteX123" fmla="*/ 8102 w 8663"/>
              <a:gd name="connsiteY123" fmla="*/ 37 h 4063"/>
              <a:gd name="connsiteX124" fmla="*/ 8143 w 8663"/>
              <a:gd name="connsiteY124" fmla="*/ 37 h 4063"/>
              <a:gd name="connsiteX125" fmla="*/ 8143 w 8663"/>
              <a:gd name="connsiteY125" fmla="*/ 78 h 4063"/>
              <a:gd name="connsiteX126" fmla="*/ 8102 w 8663"/>
              <a:gd name="connsiteY126" fmla="*/ 78 h 4063"/>
              <a:gd name="connsiteX127" fmla="*/ 8584 w 8663"/>
              <a:gd name="connsiteY127" fmla="*/ 3528 h 4063"/>
              <a:gd name="connsiteX128" fmla="*/ 8584 w 8663"/>
              <a:gd name="connsiteY128" fmla="*/ 3489 h 4063"/>
              <a:gd name="connsiteX129" fmla="*/ 8625 w 8663"/>
              <a:gd name="connsiteY129" fmla="*/ 3489 h 4063"/>
              <a:gd name="connsiteX130" fmla="*/ 8625 w 8663"/>
              <a:gd name="connsiteY130" fmla="*/ 3528 h 4063"/>
              <a:gd name="connsiteX131" fmla="*/ 8584 w 8663"/>
              <a:gd name="connsiteY131" fmla="*/ 3528 h 4063"/>
              <a:gd name="connsiteX132" fmla="*/ 8502 w 8663"/>
              <a:gd name="connsiteY132" fmla="*/ 4042 h 4063"/>
              <a:gd name="connsiteX133" fmla="*/ 8502 w 8663"/>
              <a:gd name="connsiteY133" fmla="*/ 3981 h 4063"/>
              <a:gd name="connsiteX134" fmla="*/ 8581 w 8663"/>
              <a:gd name="connsiteY134" fmla="*/ 3981 h 4063"/>
              <a:gd name="connsiteX135" fmla="*/ 8581 w 8663"/>
              <a:gd name="connsiteY135" fmla="*/ 3904 h 4063"/>
              <a:gd name="connsiteX136" fmla="*/ 8640 w 8663"/>
              <a:gd name="connsiteY136" fmla="*/ 3904 h 4063"/>
              <a:gd name="connsiteX137" fmla="*/ 8640 w 8663"/>
              <a:gd name="connsiteY137" fmla="*/ 4042 h 4063"/>
              <a:gd name="connsiteX138" fmla="*/ 8502 w 8663"/>
              <a:gd name="connsiteY138" fmla="*/ 4042 h 4063"/>
              <a:gd name="connsiteX139" fmla="*/ 8502 w 8663"/>
              <a:gd name="connsiteY139" fmla="*/ 3962 h 4063"/>
              <a:gd name="connsiteX140" fmla="*/ 8502 w 8663"/>
              <a:gd name="connsiteY140" fmla="*/ 3904 h 4063"/>
              <a:gd name="connsiteX141" fmla="*/ 8562 w 8663"/>
              <a:gd name="connsiteY141" fmla="*/ 3904 h 4063"/>
              <a:gd name="connsiteX142" fmla="*/ 8562 w 8663"/>
              <a:gd name="connsiteY142" fmla="*/ 3962 h 4063"/>
              <a:gd name="connsiteX143" fmla="*/ 8502 w 8663"/>
              <a:gd name="connsiteY143" fmla="*/ 3962 h 4063"/>
              <a:gd name="connsiteX144" fmla="*/ 8497 w 8663"/>
              <a:gd name="connsiteY144" fmla="*/ 3787 h 4063"/>
              <a:gd name="connsiteX145" fmla="*/ 8497 w 8663"/>
              <a:gd name="connsiteY145" fmla="*/ 3724 h 4063"/>
              <a:gd name="connsiteX146" fmla="*/ 8562 w 8663"/>
              <a:gd name="connsiteY146" fmla="*/ 3724 h 4063"/>
              <a:gd name="connsiteX147" fmla="*/ 8562 w 8663"/>
              <a:gd name="connsiteY147" fmla="*/ 3787 h 4063"/>
              <a:gd name="connsiteX148" fmla="*/ 8497 w 8663"/>
              <a:gd name="connsiteY148" fmla="*/ 3787 h 4063"/>
              <a:gd name="connsiteX149" fmla="*/ 8562 w 8663"/>
              <a:gd name="connsiteY149" fmla="*/ 3809 h 4063"/>
              <a:gd name="connsiteX150" fmla="*/ 8562 w 8663"/>
              <a:gd name="connsiteY150" fmla="*/ 3880 h 4063"/>
              <a:gd name="connsiteX151" fmla="*/ 8497 w 8663"/>
              <a:gd name="connsiteY151" fmla="*/ 3880 h 4063"/>
              <a:gd name="connsiteX152" fmla="*/ 8497 w 8663"/>
              <a:gd name="connsiteY152" fmla="*/ 3809 h 4063"/>
              <a:gd name="connsiteX153" fmla="*/ 8562 w 8663"/>
              <a:gd name="connsiteY153" fmla="*/ 3809 h 4063"/>
              <a:gd name="connsiteX154" fmla="*/ 8480 w 8663"/>
              <a:gd name="connsiteY154" fmla="*/ 3899 h 4063"/>
              <a:gd name="connsiteX155" fmla="*/ 8480 w 8663"/>
              <a:gd name="connsiteY155" fmla="*/ 3962 h 4063"/>
              <a:gd name="connsiteX156" fmla="*/ 8424 w 8663"/>
              <a:gd name="connsiteY156" fmla="*/ 3962 h 4063"/>
              <a:gd name="connsiteX157" fmla="*/ 8424 w 8663"/>
              <a:gd name="connsiteY157" fmla="*/ 3899 h 4063"/>
              <a:gd name="connsiteX158" fmla="*/ 8480 w 8663"/>
              <a:gd name="connsiteY158" fmla="*/ 3899 h 4063"/>
              <a:gd name="connsiteX159" fmla="*/ 8480 w 8663"/>
              <a:gd name="connsiteY159" fmla="*/ 3809 h 4063"/>
              <a:gd name="connsiteX160" fmla="*/ 8480 w 8663"/>
              <a:gd name="connsiteY160" fmla="*/ 3880 h 4063"/>
              <a:gd name="connsiteX161" fmla="*/ 8424 w 8663"/>
              <a:gd name="connsiteY161" fmla="*/ 3880 h 4063"/>
              <a:gd name="connsiteX162" fmla="*/ 8424 w 8663"/>
              <a:gd name="connsiteY162" fmla="*/ 3809 h 4063"/>
              <a:gd name="connsiteX163" fmla="*/ 8480 w 8663"/>
              <a:gd name="connsiteY163" fmla="*/ 3809 h 4063"/>
              <a:gd name="connsiteX164" fmla="*/ 8102 w 8663"/>
              <a:gd name="connsiteY164" fmla="*/ 4027 h 4063"/>
              <a:gd name="connsiteX165" fmla="*/ 8102 w 8663"/>
              <a:gd name="connsiteY165" fmla="*/ 3986 h 4063"/>
              <a:gd name="connsiteX166" fmla="*/ 8143 w 8663"/>
              <a:gd name="connsiteY166" fmla="*/ 3986 h 4063"/>
              <a:gd name="connsiteX167" fmla="*/ 8143 w 8663"/>
              <a:gd name="connsiteY167" fmla="*/ 4027 h 4063"/>
              <a:gd name="connsiteX168" fmla="*/ 8102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8424 w 8663"/>
              <a:gd name="connsiteY243" fmla="*/ 164 h 4063"/>
              <a:gd name="connsiteX244" fmla="*/ 8424 w 8663"/>
              <a:gd name="connsiteY244" fmla="*/ 102 h 4063"/>
              <a:gd name="connsiteX245" fmla="*/ 8480 w 8663"/>
              <a:gd name="connsiteY245" fmla="*/ 102 h 4063"/>
              <a:gd name="connsiteX246" fmla="*/ 8480 w 8663"/>
              <a:gd name="connsiteY246" fmla="*/ 164 h 4063"/>
              <a:gd name="connsiteX247" fmla="*/ 8424 w 8663"/>
              <a:gd name="connsiteY247" fmla="*/ 164 h 4063"/>
              <a:gd name="connsiteX248" fmla="*/ 8424 w 8663"/>
              <a:gd name="connsiteY248" fmla="*/ 255 h 4063"/>
              <a:gd name="connsiteX249" fmla="*/ 8424 w 8663"/>
              <a:gd name="connsiteY249" fmla="*/ 184 h 4063"/>
              <a:gd name="connsiteX250" fmla="*/ 8480 w 8663"/>
              <a:gd name="connsiteY250" fmla="*/ 184 h 4063"/>
              <a:gd name="connsiteX251" fmla="*/ 8480 w 8663"/>
              <a:gd name="connsiteY251" fmla="*/ 255 h 4063"/>
              <a:gd name="connsiteX252" fmla="*/ 8424 w 8663"/>
              <a:gd name="connsiteY252" fmla="*/ 255 h 4063"/>
              <a:gd name="connsiteX253" fmla="*/ 3865 w 8663"/>
              <a:gd name="connsiteY253" fmla="*/ 596 h 4063"/>
              <a:gd name="connsiteX254" fmla="*/ 3865 w 8663"/>
              <a:gd name="connsiteY254" fmla="*/ 674 h 4063"/>
              <a:gd name="connsiteX255" fmla="*/ 3925 w 8663"/>
              <a:gd name="connsiteY255" fmla="*/ 674 h 4063"/>
              <a:gd name="connsiteX256" fmla="*/ 3925 w 8663"/>
              <a:gd name="connsiteY256" fmla="*/ 3390 h 4063"/>
              <a:gd name="connsiteX257" fmla="*/ 3865 w 8663"/>
              <a:gd name="connsiteY257" fmla="*/ 3390 h 4063"/>
              <a:gd name="connsiteX258" fmla="*/ 3865 w 8663"/>
              <a:gd name="connsiteY258" fmla="*/ 3468 h 4063"/>
              <a:gd name="connsiteX259" fmla="*/ 3813 w 8663"/>
              <a:gd name="connsiteY259" fmla="*/ 3468 h 4063"/>
              <a:gd name="connsiteX260" fmla="*/ 3813 w 8663"/>
              <a:gd name="connsiteY260" fmla="*/ 3619 h 4063"/>
              <a:gd name="connsiteX261" fmla="*/ 3941 w 8663"/>
              <a:gd name="connsiteY261" fmla="*/ 3619 h 4063"/>
              <a:gd name="connsiteX262" fmla="*/ 3941 w 8663"/>
              <a:gd name="connsiteY262" fmla="*/ 3787 h 4063"/>
              <a:gd name="connsiteX263" fmla="*/ 3884 w 8663"/>
              <a:gd name="connsiteY263" fmla="*/ 3787 h 4063"/>
              <a:gd name="connsiteX264" fmla="*/ 3884 w 8663"/>
              <a:gd name="connsiteY264" fmla="*/ 3705 h 4063"/>
              <a:gd name="connsiteX265" fmla="*/ 3783 w 8663"/>
              <a:gd name="connsiteY265" fmla="*/ 3705 h 4063"/>
              <a:gd name="connsiteX266" fmla="*/ 3783 w 8663"/>
              <a:gd name="connsiteY266" fmla="*/ 3787 h 4063"/>
              <a:gd name="connsiteX267" fmla="*/ 3705 w 8663"/>
              <a:gd name="connsiteY267" fmla="*/ 3787 h 4063"/>
              <a:gd name="connsiteX268" fmla="*/ 3705 w 8663"/>
              <a:gd name="connsiteY268" fmla="*/ 3880 h 4063"/>
              <a:gd name="connsiteX269" fmla="*/ 3613 w 8663"/>
              <a:gd name="connsiteY269" fmla="*/ 3880 h 4063"/>
              <a:gd name="connsiteX270" fmla="*/ 3613 w 8663"/>
              <a:gd name="connsiteY270" fmla="*/ 3981 h 4063"/>
              <a:gd name="connsiteX271" fmla="*/ 3705 w 8663"/>
              <a:gd name="connsiteY271" fmla="*/ 3981 h 4063"/>
              <a:gd name="connsiteX272" fmla="*/ 3705 w 8663"/>
              <a:gd name="connsiteY272" fmla="*/ 4040 h 4063"/>
              <a:gd name="connsiteX273" fmla="*/ 3537 w 8663"/>
              <a:gd name="connsiteY273" fmla="*/ 4040 h 4063"/>
              <a:gd name="connsiteX274" fmla="*/ 3537 w 8663"/>
              <a:gd name="connsiteY274" fmla="*/ 3912 h 4063"/>
              <a:gd name="connsiteX275" fmla="*/ 3384 w 8663"/>
              <a:gd name="connsiteY275" fmla="*/ 3912 h 4063"/>
              <a:gd name="connsiteX276" fmla="*/ 3384 w 8663"/>
              <a:gd name="connsiteY276" fmla="*/ 3964 h 4063"/>
              <a:gd name="connsiteX277" fmla="*/ 3308 w 8663"/>
              <a:gd name="connsiteY277" fmla="*/ 3964 h 4063"/>
              <a:gd name="connsiteX278" fmla="*/ 3308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3308 w 8663"/>
              <a:gd name="connsiteY325" fmla="*/ 39 h 4063"/>
              <a:gd name="connsiteX326" fmla="*/ 3308 w 8663"/>
              <a:gd name="connsiteY326" fmla="*/ 100 h 4063"/>
              <a:gd name="connsiteX327" fmla="*/ 3384 w 8663"/>
              <a:gd name="connsiteY327" fmla="*/ 100 h 4063"/>
              <a:gd name="connsiteX328" fmla="*/ 3384 w 8663"/>
              <a:gd name="connsiteY328" fmla="*/ 151 h 4063"/>
              <a:gd name="connsiteX329" fmla="*/ 3537 w 8663"/>
              <a:gd name="connsiteY329" fmla="*/ 151 h 4063"/>
              <a:gd name="connsiteX330" fmla="*/ 3537 w 8663"/>
              <a:gd name="connsiteY330" fmla="*/ 24 h 4063"/>
              <a:gd name="connsiteX331" fmla="*/ 3705 w 8663"/>
              <a:gd name="connsiteY331" fmla="*/ 24 h 4063"/>
              <a:gd name="connsiteX332" fmla="*/ 3705 w 8663"/>
              <a:gd name="connsiteY332" fmla="*/ 82 h 4063"/>
              <a:gd name="connsiteX333" fmla="*/ 3613 w 8663"/>
              <a:gd name="connsiteY333" fmla="*/ 82 h 4063"/>
              <a:gd name="connsiteX334" fmla="*/ 3613 w 8663"/>
              <a:gd name="connsiteY334" fmla="*/ 184 h 4063"/>
              <a:gd name="connsiteX335" fmla="*/ 3705 w 8663"/>
              <a:gd name="connsiteY335" fmla="*/ 184 h 4063"/>
              <a:gd name="connsiteX336" fmla="*/ 3705 w 8663"/>
              <a:gd name="connsiteY336" fmla="*/ 277 h 4063"/>
              <a:gd name="connsiteX337" fmla="*/ 3783 w 8663"/>
              <a:gd name="connsiteY337" fmla="*/ 277 h 4063"/>
              <a:gd name="connsiteX338" fmla="*/ 3783 w 8663"/>
              <a:gd name="connsiteY338" fmla="*/ 359 h 4063"/>
              <a:gd name="connsiteX339" fmla="*/ 3884 w 8663"/>
              <a:gd name="connsiteY339" fmla="*/ 359 h 4063"/>
              <a:gd name="connsiteX340" fmla="*/ 3884 w 8663"/>
              <a:gd name="connsiteY340" fmla="*/ 277 h 4063"/>
              <a:gd name="connsiteX341" fmla="*/ 3941 w 8663"/>
              <a:gd name="connsiteY341" fmla="*/ 277 h 4063"/>
              <a:gd name="connsiteX342" fmla="*/ 3941 w 8663"/>
              <a:gd name="connsiteY342" fmla="*/ 445 h 4063"/>
              <a:gd name="connsiteX343" fmla="*/ 3813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8646 w 8663"/>
              <a:gd name="connsiteY98" fmla="*/ 3550 h 4063"/>
              <a:gd name="connsiteX99" fmla="*/ 8646 w 8663"/>
              <a:gd name="connsiteY99" fmla="*/ 3468 h 4063"/>
              <a:gd name="connsiteX100" fmla="*/ 8584 w 8663"/>
              <a:gd name="connsiteY100" fmla="*/ 3468 h 4063"/>
              <a:gd name="connsiteX101" fmla="*/ 8584 w 8663"/>
              <a:gd name="connsiteY101" fmla="*/ 3411 h 4063"/>
              <a:gd name="connsiteX102" fmla="*/ 8644 w 8663"/>
              <a:gd name="connsiteY102" fmla="*/ 3411 h 4063"/>
              <a:gd name="connsiteX103" fmla="*/ 8644 w 8663"/>
              <a:gd name="connsiteY103" fmla="*/ 652 h 4063"/>
              <a:gd name="connsiteX104" fmla="*/ 8584 w 8663"/>
              <a:gd name="connsiteY104" fmla="*/ 652 h 4063"/>
              <a:gd name="connsiteX105" fmla="*/ 8584 w 8663"/>
              <a:gd name="connsiteY105" fmla="*/ 596 h 4063"/>
              <a:gd name="connsiteX106" fmla="*/ 8646 w 8663"/>
              <a:gd name="connsiteY106" fmla="*/ 596 h 4063"/>
              <a:gd name="connsiteX107" fmla="*/ 8646 w 8663"/>
              <a:gd name="connsiteY107" fmla="*/ 514 h 4063"/>
              <a:gd name="connsiteX108" fmla="*/ 8562 w 8663"/>
              <a:gd name="connsiteY108" fmla="*/ 514 h 4063"/>
              <a:gd name="connsiteX109" fmla="*/ 8562 w 8663"/>
              <a:gd name="connsiteY109" fmla="*/ 575 h 4063"/>
              <a:gd name="connsiteX110" fmla="*/ 8532 w 8663"/>
              <a:gd name="connsiteY110" fmla="*/ 575 h 4063"/>
              <a:gd name="connsiteX111" fmla="*/ 8532 w 8663"/>
              <a:gd name="connsiteY111" fmla="*/ 467 h 4063"/>
              <a:gd name="connsiteX112" fmla="*/ 8661 w 8663"/>
              <a:gd name="connsiteY112" fmla="*/ 467 h 4063"/>
              <a:gd name="connsiteX113" fmla="*/ 8661 w 8663"/>
              <a:gd name="connsiteY113" fmla="*/ 255 h 4063"/>
              <a:gd name="connsiteX114" fmla="*/ 8581 w 8663"/>
              <a:gd name="connsiteY114" fmla="*/ 255 h 4063"/>
              <a:gd name="connsiteX115" fmla="*/ 8581 w 8663"/>
              <a:gd name="connsiteY115" fmla="*/ 182 h 4063"/>
              <a:gd name="connsiteX116" fmla="*/ 8663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8102 w 8663"/>
              <a:gd name="connsiteY122" fmla="*/ 78 h 4063"/>
              <a:gd name="connsiteX123" fmla="*/ 8102 w 8663"/>
              <a:gd name="connsiteY123" fmla="*/ 37 h 4063"/>
              <a:gd name="connsiteX124" fmla="*/ 8143 w 8663"/>
              <a:gd name="connsiteY124" fmla="*/ 37 h 4063"/>
              <a:gd name="connsiteX125" fmla="*/ 8143 w 8663"/>
              <a:gd name="connsiteY125" fmla="*/ 78 h 4063"/>
              <a:gd name="connsiteX126" fmla="*/ 8102 w 8663"/>
              <a:gd name="connsiteY126" fmla="*/ 78 h 4063"/>
              <a:gd name="connsiteX127" fmla="*/ 8584 w 8663"/>
              <a:gd name="connsiteY127" fmla="*/ 3528 h 4063"/>
              <a:gd name="connsiteX128" fmla="*/ 8584 w 8663"/>
              <a:gd name="connsiteY128" fmla="*/ 3489 h 4063"/>
              <a:gd name="connsiteX129" fmla="*/ 8625 w 8663"/>
              <a:gd name="connsiteY129" fmla="*/ 3489 h 4063"/>
              <a:gd name="connsiteX130" fmla="*/ 8625 w 8663"/>
              <a:gd name="connsiteY130" fmla="*/ 3528 h 4063"/>
              <a:gd name="connsiteX131" fmla="*/ 8584 w 8663"/>
              <a:gd name="connsiteY131" fmla="*/ 3528 h 4063"/>
              <a:gd name="connsiteX132" fmla="*/ 8502 w 8663"/>
              <a:gd name="connsiteY132" fmla="*/ 4042 h 4063"/>
              <a:gd name="connsiteX133" fmla="*/ 8502 w 8663"/>
              <a:gd name="connsiteY133" fmla="*/ 3981 h 4063"/>
              <a:gd name="connsiteX134" fmla="*/ 8581 w 8663"/>
              <a:gd name="connsiteY134" fmla="*/ 3981 h 4063"/>
              <a:gd name="connsiteX135" fmla="*/ 8581 w 8663"/>
              <a:gd name="connsiteY135" fmla="*/ 3904 h 4063"/>
              <a:gd name="connsiteX136" fmla="*/ 8640 w 8663"/>
              <a:gd name="connsiteY136" fmla="*/ 3904 h 4063"/>
              <a:gd name="connsiteX137" fmla="*/ 8640 w 8663"/>
              <a:gd name="connsiteY137" fmla="*/ 4042 h 4063"/>
              <a:gd name="connsiteX138" fmla="*/ 8502 w 8663"/>
              <a:gd name="connsiteY138" fmla="*/ 4042 h 4063"/>
              <a:gd name="connsiteX139" fmla="*/ 8502 w 8663"/>
              <a:gd name="connsiteY139" fmla="*/ 3962 h 4063"/>
              <a:gd name="connsiteX140" fmla="*/ 8502 w 8663"/>
              <a:gd name="connsiteY140" fmla="*/ 3904 h 4063"/>
              <a:gd name="connsiteX141" fmla="*/ 8562 w 8663"/>
              <a:gd name="connsiteY141" fmla="*/ 3904 h 4063"/>
              <a:gd name="connsiteX142" fmla="*/ 8562 w 8663"/>
              <a:gd name="connsiteY142" fmla="*/ 3962 h 4063"/>
              <a:gd name="connsiteX143" fmla="*/ 8502 w 8663"/>
              <a:gd name="connsiteY143" fmla="*/ 3962 h 4063"/>
              <a:gd name="connsiteX144" fmla="*/ 8497 w 8663"/>
              <a:gd name="connsiteY144" fmla="*/ 3787 h 4063"/>
              <a:gd name="connsiteX145" fmla="*/ 8497 w 8663"/>
              <a:gd name="connsiteY145" fmla="*/ 3724 h 4063"/>
              <a:gd name="connsiteX146" fmla="*/ 8562 w 8663"/>
              <a:gd name="connsiteY146" fmla="*/ 3724 h 4063"/>
              <a:gd name="connsiteX147" fmla="*/ 8562 w 8663"/>
              <a:gd name="connsiteY147" fmla="*/ 3787 h 4063"/>
              <a:gd name="connsiteX148" fmla="*/ 8497 w 8663"/>
              <a:gd name="connsiteY148" fmla="*/ 3787 h 4063"/>
              <a:gd name="connsiteX149" fmla="*/ 8562 w 8663"/>
              <a:gd name="connsiteY149" fmla="*/ 3809 h 4063"/>
              <a:gd name="connsiteX150" fmla="*/ 8562 w 8663"/>
              <a:gd name="connsiteY150" fmla="*/ 3880 h 4063"/>
              <a:gd name="connsiteX151" fmla="*/ 8497 w 8663"/>
              <a:gd name="connsiteY151" fmla="*/ 3880 h 4063"/>
              <a:gd name="connsiteX152" fmla="*/ 8497 w 8663"/>
              <a:gd name="connsiteY152" fmla="*/ 3809 h 4063"/>
              <a:gd name="connsiteX153" fmla="*/ 8562 w 8663"/>
              <a:gd name="connsiteY153" fmla="*/ 3809 h 4063"/>
              <a:gd name="connsiteX154" fmla="*/ 8480 w 8663"/>
              <a:gd name="connsiteY154" fmla="*/ 3899 h 4063"/>
              <a:gd name="connsiteX155" fmla="*/ 8480 w 8663"/>
              <a:gd name="connsiteY155" fmla="*/ 3962 h 4063"/>
              <a:gd name="connsiteX156" fmla="*/ 8424 w 8663"/>
              <a:gd name="connsiteY156" fmla="*/ 3962 h 4063"/>
              <a:gd name="connsiteX157" fmla="*/ 8424 w 8663"/>
              <a:gd name="connsiteY157" fmla="*/ 3899 h 4063"/>
              <a:gd name="connsiteX158" fmla="*/ 8480 w 8663"/>
              <a:gd name="connsiteY158" fmla="*/ 3899 h 4063"/>
              <a:gd name="connsiteX159" fmla="*/ 8480 w 8663"/>
              <a:gd name="connsiteY159" fmla="*/ 3809 h 4063"/>
              <a:gd name="connsiteX160" fmla="*/ 8480 w 8663"/>
              <a:gd name="connsiteY160" fmla="*/ 3880 h 4063"/>
              <a:gd name="connsiteX161" fmla="*/ 8424 w 8663"/>
              <a:gd name="connsiteY161" fmla="*/ 3880 h 4063"/>
              <a:gd name="connsiteX162" fmla="*/ 8424 w 8663"/>
              <a:gd name="connsiteY162" fmla="*/ 3809 h 4063"/>
              <a:gd name="connsiteX163" fmla="*/ 8480 w 8663"/>
              <a:gd name="connsiteY163" fmla="*/ 3809 h 4063"/>
              <a:gd name="connsiteX164" fmla="*/ 8102 w 8663"/>
              <a:gd name="connsiteY164" fmla="*/ 4027 h 4063"/>
              <a:gd name="connsiteX165" fmla="*/ 8102 w 8663"/>
              <a:gd name="connsiteY165" fmla="*/ 3986 h 4063"/>
              <a:gd name="connsiteX166" fmla="*/ 8143 w 8663"/>
              <a:gd name="connsiteY166" fmla="*/ 3986 h 4063"/>
              <a:gd name="connsiteX167" fmla="*/ 8143 w 8663"/>
              <a:gd name="connsiteY167" fmla="*/ 4027 h 4063"/>
              <a:gd name="connsiteX168" fmla="*/ 8102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8424 w 8663"/>
              <a:gd name="connsiteY243" fmla="*/ 164 h 4063"/>
              <a:gd name="connsiteX244" fmla="*/ 8424 w 8663"/>
              <a:gd name="connsiteY244" fmla="*/ 102 h 4063"/>
              <a:gd name="connsiteX245" fmla="*/ 8480 w 8663"/>
              <a:gd name="connsiteY245" fmla="*/ 102 h 4063"/>
              <a:gd name="connsiteX246" fmla="*/ 8480 w 8663"/>
              <a:gd name="connsiteY246" fmla="*/ 164 h 4063"/>
              <a:gd name="connsiteX247" fmla="*/ 8424 w 8663"/>
              <a:gd name="connsiteY247" fmla="*/ 164 h 4063"/>
              <a:gd name="connsiteX248" fmla="*/ 8424 w 8663"/>
              <a:gd name="connsiteY248" fmla="*/ 255 h 4063"/>
              <a:gd name="connsiteX249" fmla="*/ 8424 w 8663"/>
              <a:gd name="connsiteY249" fmla="*/ 184 h 4063"/>
              <a:gd name="connsiteX250" fmla="*/ 8480 w 8663"/>
              <a:gd name="connsiteY250" fmla="*/ 184 h 4063"/>
              <a:gd name="connsiteX251" fmla="*/ 8480 w 8663"/>
              <a:gd name="connsiteY251" fmla="*/ 255 h 4063"/>
              <a:gd name="connsiteX252" fmla="*/ 8424 w 8663"/>
              <a:gd name="connsiteY252" fmla="*/ 255 h 4063"/>
              <a:gd name="connsiteX253" fmla="*/ 8562 w 8663"/>
              <a:gd name="connsiteY253" fmla="*/ 596 h 4063"/>
              <a:gd name="connsiteX254" fmla="*/ 3865 w 8663"/>
              <a:gd name="connsiteY254" fmla="*/ 674 h 4063"/>
              <a:gd name="connsiteX255" fmla="*/ 3925 w 8663"/>
              <a:gd name="connsiteY255" fmla="*/ 674 h 4063"/>
              <a:gd name="connsiteX256" fmla="*/ 3925 w 8663"/>
              <a:gd name="connsiteY256" fmla="*/ 3390 h 4063"/>
              <a:gd name="connsiteX257" fmla="*/ 3865 w 8663"/>
              <a:gd name="connsiteY257" fmla="*/ 3390 h 4063"/>
              <a:gd name="connsiteX258" fmla="*/ 3865 w 8663"/>
              <a:gd name="connsiteY258" fmla="*/ 3468 h 4063"/>
              <a:gd name="connsiteX259" fmla="*/ 3813 w 8663"/>
              <a:gd name="connsiteY259" fmla="*/ 3468 h 4063"/>
              <a:gd name="connsiteX260" fmla="*/ 3813 w 8663"/>
              <a:gd name="connsiteY260" fmla="*/ 3619 h 4063"/>
              <a:gd name="connsiteX261" fmla="*/ 3941 w 8663"/>
              <a:gd name="connsiteY261" fmla="*/ 3619 h 4063"/>
              <a:gd name="connsiteX262" fmla="*/ 3941 w 8663"/>
              <a:gd name="connsiteY262" fmla="*/ 3787 h 4063"/>
              <a:gd name="connsiteX263" fmla="*/ 3884 w 8663"/>
              <a:gd name="connsiteY263" fmla="*/ 3787 h 4063"/>
              <a:gd name="connsiteX264" fmla="*/ 3884 w 8663"/>
              <a:gd name="connsiteY264" fmla="*/ 3705 h 4063"/>
              <a:gd name="connsiteX265" fmla="*/ 3783 w 8663"/>
              <a:gd name="connsiteY265" fmla="*/ 3705 h 4063"/>
              <a:gd name="connsiteX266" fmla="*/ 3783 w 8663"/>
              <a:gd name="connsiteY266" fmla="*/ 3787 h 4063"/>
              <a:gd name="connsiteX267" fmla="*/ 3705 w 8663"/>
              <a:gd name="connsiteY267" fmla="*/ 3787 h 4063"/>
              <a:gd name="connsiteX268" fmla="*/ 3705 w 8663"/>
              <a:gd name="connsiteY268" fmla="*/ 3880 h 4063"/>
              <a:gd name="connsiteX269" fmla="*/ 3613 w 8663"/>
              <a:gd name="connsiteY269" fmla="*/ 3880 h 4063"/>
              <a:gd name="connsiteX270" fmla="*/ 3613 w 8663"/>
              <a:gd name="connsiteY270" fmla="*/ 3981 h 4063"/>
              <a:gd name="connsiteX271" fmla="*/ 3705 w 8663"/>
              <a:gd name="connsiteY271" fmla="*/ 3981 h 4063"/>
              <a:gd name="connsiteX272" fmla="*/ 3705 w 8663"/>
              <a:gd name="connsiteY272" fmla="*/ 4040 h 4063"/>
              <a:gd name="connsiteX273" fmla="*/ 3537 w 8663"/>
              <a:gd name="connsiteY273" fmla="*/ 4040 h 4063"/>
              <a:gd name="connsiteX274" fmla="*/ 3537 w 8663"/>
              <a:gd name="connsiteY274" fmla="*/ 3912 h 4063"/>
              <a:gd name="connsiteX275" fmla="*/ 3384 w 8663"/>
              <a:gd name="connsiteY275" fmla="*/ 3912 h 4063"/>
              <a:gd name="connsiteX276" fmla="*/ 3384 w 8663"/>
              <a:gd name="connsiteY276" fmla="*/ 3964 h 4063"/>
              <a:gd name="connsiteX277" fmla="*/ 3308 w 8663"/>
              <a:gd name="connsiteY277" fmla="*/ 3964 h 4063"/>
              <a:gd name="connsiteX278" fmla="*/ 3308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3308 w 8663"/>
              <a:gd name="connsiteY325" fmla="*/ 39 h 4063"/>
              <a:gd name="connsiteX326" fmla="*/ 3308 w 8663"/>
              <a:gd name="connsiteY326" fmla="*/ 100 h 4063"/>
              <a:gd name="connsiteX327" fmla="*/ 3384 w 8663"/>
              <a:gd name="connsiteY327" fmla="*/ 100 h 4063"/>
              <a:gd name="connsiteX328" fmla="*/ 3384 w 8663"/>
              <a:gd name="connsiteY328" fmla="*/ 151 h 4063"/>
              <a:gd name="connsiteX329" fmla="*/ 3537 w 8663"/>
              <a:gd name="connsiteY329" fmla="*/ 151 h 4063"/>
              <a:gd name="connsiteX330" fmla="*/ 3537 w 8663"/>
              <a:gd name="connsiteY330" fmla="*/ 24 h 4063"/>
              <a:gd name="connsiteX331" fmla="*/ 3705 w 8663"/>
              <a:gd name="connsiteY331" fmla="*/ 24 h 4063"/>
              <a:gd name="connsiteX332" fmla="*/ 3705 w 8663"/>
              <a:gd name="connsiteY332" fmla="*/ 82 h 4063"/>
              <a:gd name="connsiteX333" fmla="*/ 3613 w 8663"/>
              <a:gd name="connsiteY333" fmla="*/ 82 h 4063"/>
              <a:gd name="connsiteX334" fmla="*/ 3613 w 8663"/>
              <a:gd name="connsiteY334" fmla="*/ 184 h 4063"/>
              <a:gd name="connsiteX335" fmla="*/ 3705 w 8663"/>
              <a:gd name="connsiteY335" fmla="*/ 184 h 4063"/>
              <a:gd name="connsiteX336" fmla="*/ 3705 w 8663"/>
              <a:gd name="connsiteY336" fmla="*/ 277 h 4063"/>
              <a:gd name="connsiteX337" fmla="*/ 3783 w 8663"/>
              <a:gd name="connsiteY337" fmla="*/ 277 h 4063"/>
              <a:gd name="connsiteX338" fmla="*/ 3783 w 8663"/>
              <a:gd name="connsiteY338" fmla="*/ 359 h 4063"/>
              <a:gd name="connsiteX339" fmla="*/ 3884 w 8663"/>
              <a:gd name="connsiteY339" fmla="*/ 359 h 4063"/>
              <a:gd name="connsiteX340" fmla="*/ 3884 w 8663"/>
              <a:gd name="connsiteY340" fmla="*/ 277 h 4063"/>
              <a:gd name="connsiteX341" fmla="*/ 3941 w 8663"/>
              <a:gd name="connsiteY341" fmla="*/ 277 h 4063"/>
              <a:gd name="connsiteX342" fmla="*/ 3941 w 8663"/>
              <a:gd name="connsiteY342" fmla="*/ 445 h 4063"/>
              <a:gd name="connsiteX343" fmla="*/ 3813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8646 w 8663"/>
              <a:gd name="connsiteY98" fmla="*/ 3550 h 4063"/>
              <a:gd name="connsiteX99" fmla="*/ 8646 w 8663"/>
              <a:gd name="connsiteY99" fmla="*/ 3468 h 4063"/>
              <a:gd name="connsiteX100" fmla="*/ 8584 w 8663"/>
              <a:gd name="connsiteY100" fmla="*/ 3468 h 4063"/>
              <a:gd name="connsiteX101" fmla="*/ 8584 w 8663"/>
              <a:gd name="connsiteY101" fmla="*/ 3411 h 4063"/>
              <a:gd name="connsiteX102" fmla="*/ 8644 w 8663"/>
              <a:gd name="connsiteY102" fmla="*/ 3411 h 4063"/>
              <a:gd name="connsiteX103" fmla="*/ 8644 w 8663"/>
              <a:gd name="connsiteY103" fmla="*/ 652 h 4063"/>
              <a:gd name="connsiteX104" fmla="*/ 8584 w 8663"/>
              <a:gd name="connsiteY104" fmla="*/ 652 h 4063"/>
              <a:gd name="connsiteX105" fmla="*/ 8584 w 8663"/>
              <a:gd name="connsiteY105" fmla="*/ 596 h 4063"/>
              <a:gd name="connsiteX106" fmla="*/ 8646 w 8663"/>
              <a:gd name="connsiteY106" fmla="*/ 596 h 4063"/>
              <a:gd name="connsiteX107" fmla="*/ 8646 w 8663"/>
              <a:gd name="connsiteY107" fmla="*/ 514 h 4063"/>
              <a:gd name="connsiteX108" fmla="*/ 8562 w 8663"/>
              <a:gd name="connsiteY108" fmla="*/ 514 h 4063"/>
              <a:gd name="connsiteX109" fmla="*/ 8562 w 8663"/>
              <a:gd name="connsiteY109" fmla="*/ 575 h 4063"/>
              <a:gd name="connsiteX110" fmla="*/ 8532 w 8663"/>
              <a:gd name="connsiteY110" fmla="*/ 575 h 4063"/>
              <a:gd name="connsiteX111" fmla="*/ 8532 w 8663"/>
              <a:gd name="connsiteY111" fmla="*/ 467 h 4063"/>
              <a:gd name="connsiteX112" fmla="*/ 8661 w 8663"/>
              <a:gd name="connsiteY112" fmla="*/ 467 h 4063"/>
              <a:gd name="connsiteX113" fmla="*/ 8661 w 8663"/>
              <a:gd name="connsiteY113" fmla="*/ 255 h 4063"/>
              <a:gd name="connsiteX114" fmla="*/ 8581 w 8663"/>
              <a:gd name="connsiteY114" fmla="*/ 255 h 4063"/>
              <a:gd name="connsiteX115" fmla="*/ 8581 w 8663"/>
              <a:gd name="connsiteY115" fmla="*/ 182 h 4063"/>
              <a:gd name="connsiteX116" fmla="*/ 8663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8102 w 8663"/>
              <a:gd name="connsiteY122" fmla="*/ 78 h 4063"/>
              <a:gd name="connsiteX123" fmla="*/ 8102 w 8663"/>
              <a:gd name="connsiteY123" fmla="*/ 37 h 4063"/>
              <a:gd name="connsiteX124" fmla="*/ 8143 w 8663"/>
              <a:gd name="connsiteY124" fmla="*/ 37 h 4063"/>
              <a:gd name="connsiteX125" fmla="*/ 8143 w 8663"/>
              <a:gd name="connsiteY125" fmla="*/ 78 h 4063"/>
              <a:gd name="connsiteX126" fmla="*/ 8102 w 8663"/>
              <a:gd name="connsiteY126" fmla="*/ 78 h 4063"/>
              <a:gd name="connsiteX127" fmla="*/ 8584 w 8663"/>
              <a:gd name="connsiteY127" fmla="*/ 3528 h 4063"/>
              <a:gd name="connsiteX128" fmla="*/ 8584 w 8663"/>
              <a:gd name="connsiteY128" fmla="*/ 3489 h 4063"/>
              <a:gd name="connsiteX129" fmla="*/ 8625 w 8663"/>
              <a:gd name="connsiteY129" fmla="*/ 3489 h 4063"/>
              <a:gd name="connsiteX130" fmla="*/ 8625 w 8663"/>
              <a:gd name="connsiteY130" fmla="*/ 3528 h 4063"/>
              <a:gd name="connsiteX131" fmla="*/ 8584 w 8663"/>
              <a:gd name="connsiteY131" fmla="*/ 3528 h 4063"/>
              <a:gd name="connsiteX132" fmla="*/ 8502 w 8663"/>
              <a:gd name="connsiteY132" fmla="*/ 4042 h 4063"/>
              <a:gd name="connsiteX133" fmla="*/ 8502 w 8663"/>
              <a:gd name="connsiteY133" fmla="*/ 3981 h 4063"/>
              <a:gd name="connsiteX134" fmla="*/ 8581 w 8663"/>
              <a:gd name="connsiteY134" fmla="*/ 3981 h 4063"/>
              <a:gd name="connsiteX135" fmla="*/ 8581 w 8663"/>
              <a:gd name="connsiteY135" fmla="*/ 3904 h 4063"/>
              <a:gd name="connsiteX136" fmla="*/ 8640 w 8663"/>
              <a:gd name="connsiteY136" fmla="*/ 3904 h 4063"/>
              <a:gd name="connsiteX137" fmla="*/ 8640 w 8663"/>
              <a:gd name="connsiteY137" fmla="*/ 4042 h 4063"/>
              <a:gd name="connsiteX138" fmla="*/ 8502 w 8663"/>
              <a:gd name="connsiteY138" fmla="*/ 4042 h 4063"/>
              <a:gd name="connsiteX139" fmla="*/ 8502 w 8663"/>
              <a:gd name="connsiteY139" fmla="*/ 3962 h 4063"/>
              <a:gd name="connsiteX140" fmla="*/ 8502 w 8663"/>
              <a:gd name="connsiteY140" fmla="*/ 3904 h 4063"/>
              <a:gd name="connsiteX141" fmla="*/ 8562 w 8663"/>
              <a:gd name="connsiteY141" fmla="*/ 3904 h 4063"/>
              <a:gd name="connsiteX142" fmla="*/ 8562 w 8663"/>
              <a:gd name="connsiteY142" fmla="*/ 3962 h 4063"/>
              <a:gd name="connsiteX143" fmla="*/ 8502 w 8663"/>
              <a:gd name="connsiteY143" fmla="*/ 3962 h 4063"/>
              <a:gd name="connsiteX144" fmla="*/ 8497 w 8663"/>
              <a:gd name="connsiteY144" fmla="*/ 3787 h 4063"/>
              <a:gd name="connsiteX145" fmla="*/ 8497 w 8663"/>
              <a:gd name="connsiteY145" fmla="*/ 3724 h 4063"/>
              <a:gd name="connsiteX146" fmla="*/ 8562 w 8663"/>
              <a:gd name="connsiteY146" fmla="*/ 3724 h 4063"/>
              <a:gd name="connsiteX147" fmla="*/ 8562 w 8663"/>
              <a:gd name="connsiteY147" fmla="*/ 3787 h 4063"/>
              <a:gd name="connsiteX148" fmla="*/ 8497 w 8663"/>
              <a:gd name="connsiteY148" fmla="*/ 3787 h 4063"/>
              <a:gd name="connsiteX149" fmla="*/ 8562 w 8663"/>
              <a:gd name="connsiteY149" fmla="*/ 3809 h 4063"/>
              <a:gd name="connsiteX150" fmla="*/ 8562 w 8663"/>
              <a:gd name="connsiteY150" fmla="*/ 3880 h 4063"/>
              <a:gd name="connsiteX151" fmla="*/ 8497 w 8663"/>
              <a:gd name="connsiteY151" fmla="*/ 3880 h 4063"/>
              <a:gd name="connsiteX152" fmla="*/ 8497 w 8663"/>
              <a:gd name="connsiteY152" fmla="*/ 3809 h 4063"/>
              <a:gd name="connsiteX153" fmla="*/ 8562 w 8663"/>
              <a:gd name="connsiteY153" fmla="*/ 3809 h 4063"/>
              <a:gd name="connsiteX154" fmla="*/ 8480 w 8663"/>
              <a:gd name="connsiteY154" fmla="*/ 3899 h 4063"/>
              <a:gd name="connsiteX155" fmla="*/ 8480 w 8663"/>
              <a:gd name="connsiteY155" fmla="*/ 3962 h 4063"/>
              <a:gd name="connsiteX156" fmla="*/ 8424 w 8663"/>
              <a:gd name="connsiteY156" fmla="*/ 3962 h 4063"/>
              <a:gd name="connsiteX157" fmla="*/ 8424 w 8663"/>
              <a:gd name="connsiteY157" fmla="*/ 3899 h 4063"/>
              <a:gd name="connsiteX158" fmla="*/ 8480 w 8663"/>
              <a:gd name="connsiteY158" fmla="*/ 3899 h 4063"/>
              <a:gd name="connsiteX159" fmla="*/ 8480 w 8663"/>
              <a:gd name="connsiteY159" fmla="*/ 3809 h 4063"/>
              <a:gd name="connsiteX160" fmla="*/ 8480 w 8663"/>
              <a:gd name="connsiteY160" fmla="*/ 3880 h 4063"/>
              <a:gd name="connsiteX161" fmla="*/ 8424 w 8663"/>
              <a:gd name="connsiteY161" fmla="*/ 3880 h 4063"/>
              <a:gd name="connsiteX162" fmla="*/ 8424 w 8663"/>
              <a:gd name="connsiteY162" fmla="*/ 3809 h 4063"/>
              <a:gd name="connsiteX163" fmla="*/ 8480 w 8663"/>
              <a:gd name="connsiteY163" fmla="*/ 3809 h 4063"/>
              <a:gd name="connsiteX164" fmla="*/ 8102 w 8663"/>
              <a:gd name="connsiteY164" fmla="*/ 4027 h 4063"/>
              <a:gd name="connsiteX165" fmla="*/ 8102 w 8663"/>
              <a:gd name="connsiteY165" fmla="*/ 3986 h 4063"/>
              <a:gd name="connsiteX166" fmla="*/ 8143 w 8663"/>
              <a:gd name="connsiteY166" fmla="*/ 3986 h 4063"/>
              <a:gd name="connsiteX167" fmla="*/ 8143 w 8663"/>
              <a:gd name="connsiteY167" fmla="*/ 4027 h 4063"/>
              <a:gd name="connsiteX168" fmla="*/ 8102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8424 w 8663"/>
              <a:gd name="connsiteY243" fmla="*/ 164 h 4063"/>
              <a:gd name="connsiteX244" fmla="*/ 8424 w 8663"/>
              <a:gd name="connsiteY244" fmla="*/ 102 h 4063"/>
              <a:gd name="connsiteX245" fmla="*/ 8480 w 8663"/>
              <a:gd name="connsiteY245" fmla="*/ 102 h 4063"/>
              <a:gd name="connsiteX246" fmla="*/ 8480 w 8663"/>
              <a:gd name="connsiteY246" fmla="*/ 164 h 4063"/>
              <a:gd name="connsiteX247" fmla="*/ 8424 w 8663"/>
              <a:gd name="connsiteY247" fmla="*/ 164 h 4063"/>
              <a:gd name="connsiteX248" fmla="*/ 8424 w 8663"/>
              <a:gd name="connsiteY248" fmla="*/ 255 h 4063"/>
              <a:gd name="connsiteX249" fmla="*/ 8424 w 8663"/>
              <a:gd name="connsiteY249" fmla="*/ 184 h 4063"/>
              <a:gd name="connsiteX250" fmla="*/ 8480 w 8663"/>
              <a:gd name="connsiteY250" fmla="*/ 184 h 4063"/>
              <a:gd name="connsiteX251" fmla="*/ 8480 w 8663"/>
              <a:gd name="connsiteY251" fmla="*/ 255 h 4063"/>
              <a:gd name="connsiteX252" fmla="*/ 8424 w 8663"/>
              <a:gd name="connsiteY252" fmla="*/ 255 h 4063"/>
              <a:gd name="connsiteX253" fmla="*/ 8562 w 8663"/>
              <a:gd name="connsiteY253" fmla="*/ 596 h 4063"/>
              <a:gd name="connsiteX254" fmla="*/ 8562 w 8663"/>
              <a:gd name="connsiteY254" fmla="*/ 674 h 4063"/>
              <a:gd name="connsiteX255" fmla="*/ 3925 w 8663"/>
              <a:gd name="connsiteY255" fmla="*/ 674 h 4063"/>
              <a:gd name="connsiteX256" fmla="*/ 3925 w 8663"/>
              <a:gd name="connsiteY256" fmla="*/ 3390 h 4063"/>
              <a:gd name="connsiteX257" fmla="*/ 3865 w 8663"/>
              <a:gd name="connsiteY257" fmla="*/ 3390 h 4063"/>
              <a:gd name="connsiteX258" fmla="*/ 3865 w 8663"/>
              <a:gd name="connsiteY258" fmla="*/ 3468 h 4063"/>
              <a:gd name="connsiteX259" fmla="*/ 3813 w 8663"/>
              <a:gd name="connsiteY259" fmla="*/ 3468 h 4063"/>
              <a:gd name="connsiteX260" fmla="*/ 3813 w 8663"/>
              <a:gd name="connsiteY260" fmla="*/ 3619 h 4063"/>
              <a:gd name="connsiteX261" fmla="*/ 3941 w 8663"/>
              <a:gd name="connsiteY261" fmla="*/ 3619 h 4063"/>
              <a:gd name="connsiteX262" fmla="*/ 3941 w 8663"/>
              <a:gd name="connsiteY262" fmla="*/ 3787 h 4063"/>
              <a:gd name="connsiteX263" fmla="*/ 3884 w 8663"/>
              <a:gd name="connsiteY263" fmla="*/ 3787 h 4063"/>
              <a:gd name="connsiteX264" fmla="*/ 3884 w 8663"/>
              <a:gd name="connsiteY264" fmla="*/ 3705 h 4063"/>
              <a:gd name="connsiteX265" fmla="*/ 3783 w 8663"/>
              <a:gd name="connsiteY265" fmla="*/ 3705 h 4063"/>
              <a:gd name="connsiteX266" fmla="*/ 3783 w 8663"/>
              <a:gd name="connsiteY266" fmla="*/ 3787 h 4063"/>
              <a:gd name="connsiteX267" fmla="*/ 3705 w 8663"/>
              <a:gd name="connsiteY267" fmla="*/ 3787 h 4063"/>
              <a:gd name="connsiteX268" fmla="*/ 3705 w 8663"/>
              <a:gd name="connsiteY268" fmla="*/ 3880 h 4063"/>
              <a:gd name="connsiteX269" fmla="*/ 3613 w 8663"/>
              <a:gd name="connsiteY269" fmla="*/ 3880 h 4063"/>
              <a:gd name="connsiteX270" fmla="*/ 3613 w 8663"/>
              <a:gd name="connsiteY270" fmla="*/ 3981 h 4063"/>
              <a:gd name="connsiteX271" fmla="*/ 3705 w 8663"/>
              <a:gd name="connsiteY271" fmla="*/ 3981 h 4063"/>
              <a:gd name="connsiteX272" fmla="*/ 3705 w 8663"/>
              <a:gd name="connsiteY272" fmla="*/ 4040 h 4063"/>
              <a:gd name="connsiteX273" fmla="*/ 3537 w 8663"/>
              <a:gd name="connsiteY273" fmla="*/ 4040 h 4063"/>
              <a:gd name="connsiteX274" fmla="*/ 3537 w 8663"/>
              <a:gd name="connsiteY274" fmla="*/ 3912 h 4063"/>
              <a:gd name="connsiteX275" fmla="*/ 3384 w 8663"/>
              <a:gd name="connsiteY275" fmla="*/ 3912 h 4063"/>
              <a:gd name="connsiteX276" fmla="*/ 3384 w 8663"/>
              <a:gd name="connsiteY276" fmla="*/ 3964 h 4063"/>
              <a:gd name="connsiteX277" fmla="*/ 3308 w 8663"/>
              <a:gd name="connsiteY277" fmla="*/ 3964 h 4063"/>
              <a:gd name="connsiteX278" fmla="*/ 3308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3308 w 8663"/>
              <a:gd name="connsiteY325" fmla="*/ 39 h 4063"/>
              <a:gd name="connsiteX326" fmla="*/ 3308 w 8663"/>
              <a:gd name="connsiteY326" fmla="*/ 100 h 4063"/>
              <a:gd name="connsiteX327" fmla="*/ 3384 w 8663"/>
              <a:gd name="connsiteY327" fmla="*/ 100 h 4063"/>
              <a:gd name="connsiteX328" fmla="*/ 3384 w 8663"/>
              <a:gd name="connsiteY328" fmla="*/ 151 h 4063"/>
              <a:gd name="connsiteX329" fmla="*/ 3537 w 8663"/>
              <a:gd name="connsiteY329" fmla="*/ 151 h 4063"/>
              <a:gd name="connsiteX330" fmla="*/ 3537 w 8663"/>
              <a:gd name="connsiteY330" fmla="*/ 24 h 4063"/>
              <a:gd name="connsiteX331" fmla="*/ 3705 w 8663"/>
              <a:gd name="connsiteY331" fmla="*/ 24 h 4063"/>
              <a:gd name="connsiteX332" fmla="*/ 3705 w 8663"/>
              <a:gd name="connsiteY332" fmla="*/ 82 h 4063"/>
              <a:gd name="connsiteX333" fmla="*/ 3613 w 8663"/>
              <a:gd name="connsiteY333" fmla="*/ 82 h 4063"/>
              <a:gd name="connsiteX334" fmla="*/ 3613 w 8663"/>
              <a:gd name="connsiteY334" fmla="*/ 184 h 4063"/>
              <a:gd name="connsiteX335" fmla="*/ 3705 w 8663"/>
              <a:gd name="connsiteY335" fmla="*/ 184 h 4063"/>
              <a:gd name="connsiteX336" fmla="*/ 3705 w 8663"/>
              <a:gd name="connsiteY336" fmla="*/ 277 h 4063"/>
              <a:gd name="connsiteX337" fmla="*/ 3783 w 8663"/>
              <a:gd name="connsiteY337" fmla="*/ 277 h 4063"/>
              <a:gd name="connsiteX338" fmla="*/ 3783 w 8663"/>
              <a:gd name="connsiteY338" fmla="*/ 359 h 4063"/>
              <a:gd name="connsiteX339" fmla="*/ 3884 w 8663"/>
              <a:gd name="connsiteY339" fmla="*/ 359 h 4063"/>
              <a:gd name="connsiteX340" fmla="*/ 3884 w 8663"/>
              <a:gd name="connsiteY340" fmla="*/ 277 h 4063"/>
              <a:gd name="connsiteX341" fmla="*/ 3941 w 8663"/>
              <a:gd name="connsiteY341" fmla="*/ 277 h 4063"/>
              <a:gd name="connsiteX342" fmla="*/ 3941 w 8663"/>
              <a:gd name="connsiteY342" fmla="*/ 445 h 4063"/>
              <a:gd name="connsiteX343" fmla="*/ 3813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8646 w 8663"/>
              <a:gd name="connsiteY98" fmla="*/ 3550 h 4063"/>
              <a:gd name="connsiteX99" fmla="*/ 8646 w 8663"/>
              <a:gd name="connsiteY99" fmla="*/ 3468 h 4063"/>
              <a:gd name="connsiteX100" fmla="*/ 8584 w 8663"/>
              <a:gd name="connsiteY100" fmla="*/ 3468 h 4063"/>
              <a:gd name="connsiteX101" fmla="*/ 8584 w 8663"/>
              <a:gd name="connsiteY101" fmla="*/ 3411 h 4063"/>
              <a:gd name="connsiteX102" fmla="*/ 8644 w 8663"/>
              <a:gd name="connsiteY102" fmla="*/ 3411 h 4063"/>
              <a:gd name="connsiteX103" fmla="*/ 8644 w 8663"/>
              <a:gd name="connsiteY103" fmla="*/ 652 h 4063"/>
              <a:gd name="connsiteX104" fmla="*/ 8584 w 8663"/>
              <a:gd name="connsiteY104" fmla="*/ 652 h 4063"/>
              <a:gd name="connsiteX105" fmla="*/ 8584 w 8663"/>
              <a:gd name="connsiteY105" fmla="*/ 596 h 4063"/>
              <a:gd name="connsiteX106" fmla="*/ 8646 w 8663"/>
              <a:gd name="connsiteY106" fmla="*/ 596 h 4063"/>
              <a:gd name="connsiteX107" fmla="*/ 8646 w 8663"/>
              <a:gd name="connsiteY107" fmla="*/ 514 h 4063"/>
              <a:gd name="connsiteX108" fmla="*/ 8562 w 8663"/>
              <a:gd name="connsiteY108" fmla="*/ 514 h 4063"/>
              <a:gd name="connsiteX109" fmla="*/ 8562 w 8663"/>
              <a:gd name="connsiteY109" fmla="*/ 575 h 4063"/>
              <a:gd name="connsiteX110" fmla="*/ 8532 w 8663"/>
              <a:gd name="connsiteY110" fmla="*/ 575 h 4063"/>
              <a:gd name="connsiteX111" fmla="*/ 8532 w 8663"/>
              <a:gd name="connsiteY111" fmla="*/ 467 h 4063"/>
              <a:gd name="connsiteX112" fmla="*/ 8661 w 8663"/>
              <a:gd name="connsiteY112" fmla="*/ 467 h 4063"/>
              <a:gd name="connsiteX113" fmla="*/ 8661 w 8663"/>
              <a:gd name="connsiteY113" fmla="*/ 255 h 4063"/>
              <a:gd name="connsiteX114" fmla="*/ 8581 w 8663"/>
              <a:gd name="connsiteY114" fmla="*/ 255 h 4063"/>
              <a:gd name="connsiteX115" fmla="*/ 8581 w 8663"/>
              <a:gd name="connsiteY115" fmla="*/ 182 h 4063"/>
              <a:gd name="connsiteX116" fmla="*/ 8663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8102 w 8663"/>
              <a:gd name="connsiteY122" fmla="*/ 78 h 4063"/>
              <a:gd name="connsiteX123" fmla="*/ 8102 w 8663"/>
              <a:gd name="connsiteY123" fmla="*/ 37 h 4063"/>
              <a:gd name="connsiteX124" fmla="*/ 8143 w 8663"/>
              <a:gd name="connsiteY124" fmla="*/ 37 h 4063"/>
              <a:gd name="connsiteX125" fmla="*/ 8143 w 8663"/>
              <a:gd name="connsiteY125" fmla="*/ 78 h 4063"/>
              <a:gd name="connsiteX126" fmla="*/ 8102 w 8663"/>
              <a:gd name="connsiteY126" fmla="*/ 78 h 4063"/>
              <a:gd name="connsiteX127" fmla="*/ 8584 w 8663"/>
              <a:gd name="connsiteY127" fmla="*/ 3528 h 4063"/>
              <a:gd name="connsiteX128" fmla="*/ 8584 w 8663"/>
              <a:gd name="connsiteY128" fmla="*/ 3489 h 4063"/>
              <a:gd name="connsiteX129" fmla="*/ 8625 w 8663"/>
              <a:gd name="connsiteY129" fmla="*/ 3489 h 4063"/>
              <a:gd name="connsiteX130" fmla="*/ 8625 w 8663"/>
              <a:gd name="connsiteY130" fmla="*/ 3528 h 4063"/>
              <a:gd name="connsiteX131" fmla="*/ 8584 w 8663"/>
              <a:gd name="connsiteY131" fmla="*/ 3528 h 4063"/>
              <a:gd name="connsiteX132" fmla="*/ 8502 w 8663"/>
              <a:gd name="connsiteY132" fmla="*/ 4042 h 4063"/>
              <a:gd name="connsiteX133" fmla="*/ 8502 w 8663"/>
              <a:gd name="connsiteY133" fmla="*/ 3981 h 4063"/>
              <a:gd name="connsiteX134" fmla="*/ 8581 w 8663"/>
              <a:gd name="connsiteY134" fmla="*/ 3981 h 4063"/>
              <a:gd name="connsiteX135" fmla="*/ 8581 w 8663"/>
              <a:gd name="connsiteY135" fmla="*/ 3904 h 4063"/>
              <a:gd name="connsiteX136" fmla="*/ 8640 w 8663"/>
              <a:gd name="connsiteY136" fmla="*/ 3904 h 4063"/>
              <a:gd name="connsiteX137" fmla="*/ 8640 w 8663"/>
              <a:gd name="connsiteY137" fmla="*/ 4042 h 4063"/>
              <a:gd name="connsiteX138" fmla="*/ 8502 w 8663"/>
              <a:gd name="connsiteY138" fmla="*/ 4042 h 4063"/>
              <a:gd name="connsiteX139" fmla="*/ 8502 w 8663"/>
              <a:gd name="connsiteY139" fmla="*/ 3962 h 4063"/>
              <a:gd name="connsiteX140" fmla="*/ 8502 w 8663"/>
              <a:gd name="connsiteY140" fmla="*/ 3904 h 4063"/>
              <a:gd name="connsiteX141" fmla="*/ 8562 w 8663"/>
              <a:gd name="connsiteY141" fmla="*/ 3904 h 4063"/>
              <a:gd name="connsiteX142" fmla="*/ 8562 w 8663"/>
              <a:gd name="connsiteY142" fmla="*/ 3962 h 4063"/>
              <a:gd name="connsiteX143" fmla="*/ 8502 w 8663"/>
              <a:gd name="connsiteY143" fmla="*/ 3962 h 4063"/>
              <a:gd name="connsiteX144" fmla="*/ 8497 w 8663"/>
              <a:gd name="connsiteY144" fmla="*/ 3787 h 4063"/>
              <a:gd name="connsiteX145" fmla="*/ 8497 w 8663"/>
              <a:gd name="connsiteY145" fmla="*/ 3724 h 4063"/>
              <a:gd name="connsiteX146" fmla="*/ 8562 w 8663"/>
              <a:gd name="connsiteY146" fmla="*/ 3724 h 4063"/>
              <a:gd name="connsiteX147" fmla="*/ 8562 w 8663"/>
              <a:gd name="connsiteY147" fmla="*/ 3787 h 4063"/>
              <a:gd name="connsiteX148" fmla="*/ 8497 w 8663"/>
              <a:gd name="connsiteY148" fmla="*/ 3787 h 4063"/>
              <a:gd name="connsiteX149" fmla="*/ 8562 w 8663"/>
              <a:gd name="connsiteY149" fmla="*/ 3809 h 4063"/>
              <a:gd name="connsiteX150" fmla="*/ 8562 w 8663"/>
              <a:gd name="connsiteY150" fmla="*/ 3880 h 4063"/>
              <a:gd name="connsiteX151" fmla="*/ 8497 w 8663"/>
              <a:gd name="connsiteY151" fmla="*/ 3880 h 4063"/>
              <a:gd name="connsiteX152" fmla="*/ 8497 w 8663"/>
              <a:gd name="connsiteY152" fmla="*/ 3809 h 4063"/>
              <a:gd name="connsiteX153" fmla="*/ 8562 w 8663"/>
              <a:gd name="connsiteY153" fmla="*/ 3809 h 4063"/>
              <a:gd name="connsiteX154" fmla="*/ 8480 w 8663"/>
              <a:gd name="connsiteY154" fmla="*/ 3899 h 4063"/>
              <a:gd name="connsiteX155" fmla="*/ 8480 w 8663"/>
              <a:gd name="connsiteY155" fmla="*/ 3962 h 4063"/>
              <a:gd name="connsiteX156" fmla="*/ 8424 w 8663"/>
              <a:gd name="connsiteY156" fmla="*/ 3962 h 4063"/>
              <a:gd name="connsiteX157" fmla="*/ 8424 w 8663"/>
              <a:gd name="connsiteY157" fmla="*/ 3899 h 4063"/>
              <a:gd name="connsiteX158" fmla="*/ 8480 w 8663"/>
              <a:gd name="connsiteY158" fmla="*/ 3899 h 4063"/>
              <a:gd name="connsiteX159" fmla="*/ 8480 w 8663"/>
              <a:gd name="connsiteY159" fmla="*/ 3809 h 4063"/>
              <a:gd name="connsiteX160" fmla="*/ 8480 w 8663"/>
              <a:gd name="connsiteY160" fmla="*/ 3880 h 4063"/>
              <a:gd name="connsiteX161" fmla="*/ 8424 w 8663"/>
              <a:gd name="connsiteY161" fmla="*/ 3880 h 4063"/>
              <a:gd name="connsiteX162" fmla="*/ 8424 w 8663"/>
              <a:gd name="connsiteY162" fmla="*/ 3809 h 4063"/>
              <a:gd name="connsiteX163" fmla="*/ 8480 w 8663"/>
              <a:gd name="connsiteY163" fmla="*/ 3809 h 4063"/>
              <a:gd name="connsiteX164" fmla="*/ 8102 w 8663"/>
              <a:gd name="connsiteY164" fmla="*/ 4027 h 4063"/>
              <a:gd name="connsiteX165" fmla="*/ 8102 w 8663"/>
              <a:gd name="connsiteY165" fmla="*/ 3986 h 4063"/>
              <a:gd name="connsiteX166" fmla="*/ 8143 w 8663"/>
              <a:gd name="connsiteY166" fmla="*/ 3986 h 4063"/>
              <a:gd name="connsiteX167" fmla="*/ 8143 w 8663"/>
              <a:gd name="connsiteY167" fmla="*/ 4027 h 4063"/>
              <a:gd name="connsiteX168" fmla="*/ 8102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8424 w 8663"/>
              <a:gd name="connsiteY243" fmla="*/ 164 h 4063"/>
              <a:gd name="connsiteX244" fmla="*/ 8424 w 8663"/>
              <a:gd name="connsiteY244" fmla="*/ 102 h 4063"/>
              <a:gd name="connsiteX245" fmla="*/ 8480 w 8663"/>
              <a:gd name="connsiteY245" fmla="*/ 102 h 4063"/>
              <a:gd name="connsiteX246" fmla="*/ 8480 w 8663"/>
              <a:gd name="connsiteY246" fmla="*/ 164 h 4063"/>
              <a:gd name="connsiteX247" fmla="*/ 8424 w 8663"/>
              <a:gd name="connsiteY247" fmla="*/ 164 h 4063"/>
              <a:gd name="connsiteX248" fmla="*/ 8424 w 8663"/>
              <a:gd name="connsiteY248" fmla="*/ 255 h 4063"/>
              <a:gd name="connsiteX249" fmla="*/ 8424 w 8663"/>
              <a:gd name="connsiteY249" fmla="*/ 184 h 4063"/>
              <a:gd name="connsiteX250" fmla="*/ 8480 w 8663"/>
              <a:gd name="connsiteY250" fmla="*/ 184 h 4063"/>
              <a:gd name="connsiteX251" fmla="*/ 8480 w 8663"/>
              <a:gd name="connsiteY251" fmla="*/ 255 h 4063"/>
              <a:gd name="connsiteX252" fmla="*/ 8424 w 8663"/>
              <a:gd name="connsiteY252" fmla="*/ 255 h 4063"/>
              <a:gd name="connsiteX253" fmla="*/ 8562 w 8663"/>
              <a:gd name="connsiteY253" fmla="*/ 596 h 4063"/>
              <a:gd name="connsiteX254" fmla="*/ 8562 w 8663"/>
              <a:gd name="connsiteY254" fmla="*/ 674 h 4063"/>
              <a:gd name="connsiteX255" fmla="*/ 8622 w 8663"/>
              <a:gd name="connsiteY255" fmla="*/ 674 h 4063"/>
              <a:gd name="connsiteX256" fmla="*/ 3925 w 8663"/>
              <a:gd name="connsiteY256" fmla="*/ 3390 h 4063"/>
              <a:gd name="connsiteX257" fmla="*/ 3865 w 8663"/>
              <a:gd name="connsiteY257" fmla="*/ 3390 h 4063"/>
              <a:gd name="connsiteX258" fmla="*/ 3865 w 8663"/>
              <a:gd name="connsiteY258" fmla="*/ 3468 h 4063"/>
              <a:gd name="connsiteX259" fmla="*/ 3813 w 8663"/>
              <a:gd name="connsiteY259" fmla="*/ 3468 h 4063"/>
              <a:gd name="connsiteX260" fmla="*/ 3813 w 8663"/>
              <a:gd name="connsiteY260" fmla="*/ 3619 h 4063"/>
              <a:gd name="connsiteX261" fmla="*/ 3941 w 8663"/>
              <a:gd name="connsiteY261" fmla="*/ 3619 h 4063"/>
              <a:gd name="connsiteX262" fmla="*/ 3941 w 8663"/>
              <a:gd name="connsiteY262" fmla="*/ 3787 h 4063"/>
              <a:gd name="connsiteX263" fmla="*/ 3884 w 8663"/>
              <a:gd name="connsiteY263" fmla="*/ 3787 h 4063"/>
              <a:gd name="connsiteX264" fmla="*/ 3884 w 8663"/>
              <a:gd name="connsiteY264" fmla="*/ 3705 h 4063"/>
              <a:gd name="connsiteX265" fmla="*/ 3783 w 8663"/>
              <a:gd name="connsiteY265" fmla="*/ 3705 h 4063"/>
              <a:gd name="connsiteX266" fmla="*/ 3783 w 8663"/>
              <a:gd name="connsiteY266" fmla="*/ 3787 h 4063"/>
              <a:gd name="connsiteX267" fmla="*/ 3705 w 8663"/>
              <a:gd name="connsiteY267" fmla="*/ 3787 h 4063"/>
              <a:gd name="connsiteX268" fmla="*/ 3705 w 8663"/>
              <a:gd name="connsiteY268" fmla="*/ 3880 h 4063"/>
              <a:gd name="connsiteX269" fmla="*/ 3613 w 8663"/>
              <a:gd name="connsiteY269" fmla="*/ 3880 h 4063"/>
              <a:gd name="connsiteX270" fmla="*/ 3613 w 8663"/>
              <a:gd name="connsiteY270" fmla="*/ 3981 h 4063"/>
              <a:gd name="connsiteX271" fmla="*/ 3705 w 8663"/>
              <a:gd name="connsiteY271" fmla="*/ 3981 h 4063"/>
              <a:gd name="connsiteX272" fmla="*/ 3705 w 8663"/>
              <a:gd name="connsiteY272" fmla="*/ 4040 h 4063"/>
              <a:gd name="connsiteX273" fmla="*/ 3537 w 8663"/>
              <a:gd name="connsiteY273" fmla="*/ 4040 h 4063"/>
              <a:gd name="connsiteX274" fmla="*/ 3537 w 8663"/>
              <a:gd name="connsiteY274" fmla="*/ 3912 h 4063"/>
              <a:gd name="connsiteX275" fmla="*/ 3384 w 8663"/>
              <a:gd name="connsiteY275" fmla="*/ 3912 h 4063"/>
              <a:gd name="connsiteX276" fmla="*/ 3384 w 8663"/>
              <a:gd name="connsiteY276" fmla="*/ 3964 h 4063"/>
              <a:gd name="connsiteX277" fmla="*/ 3308 w 8663"/>
              <a:gd name="connsiteY277" fmla="*/ 3964 h 4063"/>
              <a:gd name="connsiteX278" fmla="*/ 3308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3308 w 8663"/>
              <a:gd name="connsiteY325" fmla="*/ 39 h 4063"/>
              <a:gd name="connsiteX326" fmla="*/ 3308 w 8663"/>
              <a:gd name="connsiteY326" fmla="*/ 100 h 4063"/>
              <a:gd name="connsiteX327" fmla="*/ 3384 w 8663"/>
              <a:gd name="connsiteY327" fmla="*/ 100 h 4063"/>
              <a:gd name="connsiteX328" fmla="*/ 3384 w 8663"/>
              <a:gd name="connsiteY328" fmla="*/ 151 h 4063"/>
              <a:gd name="connsiteX329" fmla="*/ 3537 w 8663"/>
              <a:gd name="connsiteY329" fmla="*/ 151 h 4063"/>
              <a:gd name="connsiteX330" fmla="*/ 3537 w 8663"/>
              <a:gd name="connsiteY330" fmla="*/ 24 h 4063"/>
              <a:gd name="connsiteX331" fmla="*/ 3705 w 8663"/>
              <a:gd name="connsiteY331" fmla="*/ 24 h 4063"/>
              <a:gd name="connsiteX332" fmla="*/ 3705 w 8663"/>
              <a:gd name="connsiteY332" fmla="*/ 82 h 4063"/>
              <a:gd name="connsiteX333" fmla="*/ 3613 w 8663"/>
              <a:gd name="connsiteY333" fmla="*/ 82 h 4063"/>
              <a:gd name="connsiteX334" fmla="*/ 3613 w 8663"/>
              <a:gd name="connsiteY334" fmla="*/ 184 h 4063"/>
              <a:gd name="connsiteX335" fmla="*/ 3705 w 8663"/>
              <a:gd name="connsiteY335" fmla="*/ 184 h 4063"/>
              <a:gd name="connsiteX336" fmla="*/ 3705 w 8663"/>
              <a:gd name="connsiteY336" fmla="*/ 277 h 4063"/>
              <a:gd name="connsiteX337" fmla="*/ 3783 w 8663"/>
              <a:gd name="connsiteY337" fmla="*/ 277 h 4063"/>
              <a:gd name="connsiteX338" fmla="*/ 3783 w 8663"/>
              <a:gd name="connsiteY338" fmla="*/ 359 h 4063"/>
              <a:gd name="connsiteX339" fmla="*/ 3884 w 8663"/>
              <a:gd name="connsiteY339" fmla="*/ 359 h 4063"/>
              <a:gd name="connsiteX340" fmla="*/ 3884 w 8663"/>
              <a:gd name="connsiteY340" fmla="*/ 277 h 4063"/>
              <a:gd name="connsiteX341" fmla="*/ 3941 w 8663"/>
              <a:gd name="connsiteY341" fmla="*/ 277 h 4063"/>
              <a:gd name="connsiteX342" fmla="*/ 3941 w 8663"/>
              <a:gd name="connsiteY342" fmla="*/ 445 h 4063"/>
              <a:gd name="connsiteX343" fmla="*/ 3813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8646 w 8663"/>
              <a:gd name="connsiteY98" fmla="*/ 3550 h 4063"/>
              <a:gd name="connsiteX99" fmla="*/ 8646 w 8663"/>
              <a:gd name="connsiteY99" fmla="*/ 3468 h 4063"/>
              <a:gd name="connsiteX100" fmla="*/ 8584 w 8663"/>
              <a:gd name="connsiteY100" fmla="*/ 3468 h 4063"/>
              <a:gd name="connsiteX101" fmla="*/ 8584 w 8663"/>
              <a:gd name="connsiteY101" fmla="*/ 3411 h 4063"/>
              <a:gd name="connsiteX102" fmla="*/ 8644 w 8663"/>
              <a:gd name="connsiteY102" fmla="*/ 3411 h 4063"/>
              <a:gd name="connsiteX103" fmla="*/ 8644 w 8663"/>
              <a:gd name="connsiteY103" fmla="*/ 652 h 4063"/>
              <a:gd name="connsiteX104" fmla="*/ 8584 w 8663"/>
              <a:gd name="connsiteY104" fmla="*/ 652 h 4063"/>
              <a:gd name="connsiteX105" fmla="*/ 8584 w 8663"/>
              <a:gd name="connsiteY105" fmla="*/ 596 h 4063"/>
              <a:gd name="connsiteX106" fmla="*/ 8646 w 8663"/>
              <a:gd name="connsiteY106" fmla="*/ 596 h 4063"/>
              <a:gd name="connsiteX107" fmla="*/ 8646 w 8663"/>
              <a:gd name="connsiteY107" fmla="*/ 514 h 4063"/>
              <a:gd name="connsiteX108" fmla="*/ 8562 w 8663"/>
              <a:gd name="connsiteY108" fmla="*/ 514 h 4063"/>
              <a:gd name="connsiteX109" fmla="*/ 8562 w 8663"/>
              <a:gd name="connsiteY109" fmla="*/ 575 h 4063"/>
              <a:gd name="connsiteX110" fmla="*/ 8532 w 8663"/>
              <a:gd name="connsiteY110" fmla="*/ 575 h 4063"/>
              <a:gd name="connsiteX111" fmla="*/ 8532 w 8663"/>
              <a:gd name="connsiteY111" fmla="*/ 467 h 4063"/>
              <a:gd name="connsiteX112" fmla="*/ 8661 w 8663"/>
              <a:gd name="connsiteY112" fmla="*/ 467 h 4063"/>
              <a:gd name="connsiteX113" fmla="*/ 8661 w 8663"/>
              <a:gd name="connsiteY113" fmla="*/ 255 h 4063"/>
              <a:gd name="connsiteX114" fmla="*/ 8581 w 8663"/>
              <a:gd name="connsiteY114" fmla="*/ 255 h 4063"/>
              <a:gd name="connsiteX115" fmla="*/ 8581 w 8663"/>
              <a:gd name="connsiteY115" fmla="*/ 182 h 4063"/>
              <a:gd name="connsiteX116" fmla="*/ 8663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8102 w 8663"/>
              <a:gd name="connsiteY122" fmla="*/ 78 h 4063"/>
              <a:gd name="connsiteX123" fmla="*/ 8102 w 8663"/>
              <a:gd name="connsiteY123" fmla="*/ 37 h 4063"/>
              <a:gd name="connsiteX124" fmla="*/ 8143 w 8663"/>
              <a:gd name="connsiteY124" fmla="*/ 37 h 4063"/>
              <a:gd name="connsiteX125" fmla="*/ 8143 w 8663"/>
              <a:gd name="connsiteY125" fmla="*/ 78 h 4063"/>
              <a:gd name="connsiteX126" fmla="*/ 8102 w 8663"/>
              <a:gd name="connsiteY126" fmla="*/ 78 h 4063"/>
              <a:gd name="connsiteX127" fmla="*/ 8584 w 8663"/>
              <a:gd name="connsiteY127" fmla="*/ 3528 h 4063"/>
              <a:gd name="connsiteX128" fmla="*/ 8584 w 8663"/>
              <a:gd name="connsiteY128" fmla="*/ 3489 h 4063"/>
              <a:gd name="connsiteX129" fmla="*/ 8625 w 8663"/>
              <a:gd name="connsiteY129" fmla="*/ 3489 h 4063"/>
              <a:gd name="connsiteX130" fmla="*/ 8625 w 8663"/>
              <a:gd name="connsiteY130" fmla="*/ 3528 h 4063"/>
              <a:gd name="connsiteX131" fmla="*/ 8584 w 8663"/>
              <a:gd name="connsiteY131" fmla="*/ 3528 h 4063"/>
              <a:gd name="connsiteX132" fmla="*/ 8502 w 8663"/>
              <a:gd name="connsiteY132" fmla="*/ 4042 h 4063"/>
              <a:gd name="connsiteX133" fmla="*/ 8502 w 8663"/>
              <a:gd name="connsiteY133" fmla="*/ 3981 h 4063"/>
              <a:gd name="connsiteX134" fmla="*/ 8581 w 8663"/>
              <a:gd name="connsiteY134" fmla="*/ 3981 h 4063"/>
              <a:gd name="connsiteX135" fmla="*/ 8581 w 8663"/>
              <a:gd name="connsiteY135" fmla="*/ 3904 h 4063"/>
              <a:gd name="connsiteX136" fmla="*/ 8640 w 8663"/>
              <a:gd name="connsiteY136" fmla="*/ 3904 h 4063"/>
              <a:gd name="connsiteX137" fmla="*/ 8640 w 8663"/>
              <a:gd name="connsiteY137" fmla="*/ 4042 h 4063"/>
              <a:gd name="connsiteX138" fmla="*/ 8502 w 8663"/>
              <a:gd name="connsiteY138" fmla="*/ 4042 h 4063"/>
              <a:gd name="connsiteX139" fmla="*/ 8502 w 8663"/>
              <a:gd name="connsiteY139" fmla="*/ 3962 h 4063"/>
              <a:gd name="connsiteX140" fmla="*/ 8502 w 8663"/>
              <a:gd name="connsiteY140" fmla="*/ 3904 h 4063"/>
              <a:gd name="connsiteX141" fmla="*/ 8562 w 8663"/>
              <a:gd name="connsiteY141" fmla="*/ 3904 h 4063"/>
              <a:gd name="connsiteX142" fmla="*/ 8562 w 8663"/>
              <a:gd name="connsiteY142" fmla="*/ 3962 h 4063"/>
              <a:gd name="connsiteX143" fmla="*/ 8502 w 8663"/>
              <a:gd name="connsiteY143" fmla="*/ 3962 h 4063"/>
              <a:gd name="connsiteX144" fmla="*/ 8497 w 8663"/>
              <a:gd name="connsiteY144" fmla="*/ 3787 h 4063"/>
              <a:gd name="connsiteX145" fmla="*/ 8497 w 8663"/>
              <a:gd name="connsiteY145" fmla="*/ 3724 h 4063"/>
              <a:gd name="connsiteX146" fmla="*/ 8562 w 8663"/>
              <a:gd name="connsiteY146" fmla="*/ 3724 h 4063"/>
              <a:gd name="connsiteX147" fmla="*/ 8562 w 8663"/>
              <a:gd name="connsiteY147" fmla="*/ 3787 h 4063"/>
              <a:gd name="connsiteX148" fmla="*/ 8497 w 8663"/>
              <a:gd name="connsiteY148" fmla="*/ 3787 h 4063"/>
              <a:gd name="connsiteX149" fmla="*/ 8562 w 8663"/>
              <a:gd name="connsiteY149" fmla="*/ 3809 h 4063"/>
              <a:gd name="connsiteX150" fmla="*/ 8562 w 8663"/>
              <a:gd name="connsiteY150" fmla="*/ 3880 h 4063"/>
              <a:gd name="connsiteX151" fmla="*/ 8497 w 8663"/>
              <a:gd name="connsiteY151" fmla="*/ 3880 h 4063"/>
              <a:gd name="connsiteX152" fmla="*/ 8497 w 8663"/>
              <a:gd name="connsiteY152" fmla="*/ 3809 h 4063"/>
              <a:gd name="connsiteX153" fmla="*/ 8562 w 8663"/>
              <a:gd name="connsiteY153" fmla="*/ 3809 h 4063"/>
              <a:gd name="connsiteX154" fmla="*/ 8480 w 8663"/>
              <a:gd name="connsiteY154" fmla="*/ 3899 h 4063"/>
              <a:gd name="connsiteX155" fmla="*/ 8480 w 8663"/>
              <a:gd name="connsiteY155" fmla="*/ 3962 h 4063"/>
              <a:gd name="connsiteX156" fmla="*/ 8424 w 8663"/>
              <a:gd name="connsiteY156" fmla="*/ 3962 h 4063"/>
              <a:gd name="connsiteX157" fmla="*/ 8424 w 8663"/>
              <a:gd name="connsiteY157" fmla="*/ 3899 h 4063"/>
              <a:gd name="connsiteX158" fmla="*/ 8480 w 8663"/>
              <a:gd name="connsiteY158" fmla="*/ 3899 h 4063"/>
              <a:gd name="connsiteX159" fmla="*/ 8480 w 8663"/>
              <a:gd name="connsiteY159" fmla="*/ 3809 h 4063"/>
              <a:gd name="connsiteX160" fmla="*/ 8480 w 8663"/>
              <a:gd name="connsiteY160" fmla="*/ 3880 h 4063"/>
              <a:gd name="connsiteX161" fmla="*/ 8424 w 8663"/>
              <a:gd name="connsiteY161" fmla="*/ 3880 h 4063"/>
              <a:gd name="connsiteX162" fmla="*/ 8424 w 8663"/>
              <a:gd name="connsiteY162" fmla="*/ 3809 h 4063"/>
              <a:gd name="connsiteX163" fmla="*/ 8480 w 8663"/>
              <a:gd name="connsiteY163" fmla="*/ 3809 h 4063"/>
              <a:gd name="connsiteX164" fmla="*/ 8102 w 8663"/>
              <a:gd name="connsiteY164" fmla="*/ 4027 h 4063"/>
              <a:gd name="connsiteX165" fmla="*/ 8102 w 8663"/>
              <a:gd name="connsiteY165" fmla="*/ 3986 h 4063"/>
              <a:gd name="connsiteX166" fmla="*/ 8143 w 8663"/>
              <a:gd name="connsiteY166" fmla="*/ 3986 h 4063"/>
              <a:gd name="connsiteX167" fmla="*/ 8143 w 8663"/>
              <a:gd name="connsiteY167" fmla="*/ 4027 h 4063"/>
              <a:gd name="connsiteX168" fmla="*/ 8102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8424 w 8663"/>
              <a:gd name="connsiteY243" fmla="*/ 164 h 4063"/>
              <a:gd name="connsiteX244" fmla="*/ 8424 w 8663"/>
              <a:gd name="connsiteY244" fmla="*/ 102 h 4063"/>
              <a:gd name="connsiteX245" fmla="*/ 8480 w 8663"/>
              <a:gd name="connsiteY245" fmla="*/ 102 h 4063"/>
              <a:gd name="connsiteX246" fmla="*/ 8480 w 8663"/>
              <a:gd name="connsiteY246" fmla="*/ 164 h 4063"/>
              <a:gd name="connsiteX247" fmla="*/ 8424 w 8663"/>
              <a:gd name="connsiteY247" fmla="*/ 164 h 4063"/>
              <a:gd name="connsiteX248" fmla="*/ 8424 w 8663"/>
              <a:gd name="connsiteY248" fmla="*/ 255 h 4063"/>
              <a:gd name="connsiteX249" fmla="*/ 8424 w 8663"/>
              <a:gd name="connsiteY249" fmla="*/ 184 h 4063"/>
              <a:gd name="connsiteX250" fmla="*/ 8480 w 8663"/>
              <a:gd name="connsiteY250" fmla="*/ 184 h 4063"/>
              <a:gd name="connsiteX251" fmla="*/ 8480 w 8663"/>
              <a:gd name="connsiteY251" fmla="*/ 255 h 4063"/>
              <a:gd name="connsiteX252" fmla="*/ 8424 w 8663"/>
              <a:gd name="connsiteY252" fmla="*/ 255 h 4063"/>
              <a:gd name="connsiteX253" fmla="*/ 8562 w 8663"/>
              <a:gd name="connsiteY253" fmla="*/ 596 h 4063"/>
              <a:gd name="connsiteX254" fmla="*/ 8562 w 8663"/>
              <a:gd name="connsiteY254" fmla="*/ 674 h 4063"/>
              <a:gd name="connsiteX255" fmla="*/ 8622 w 8663"/>
              <a:gd name="connsiteY255" fmla="*/ 674 h 4063"/>
              <a:gd name="connsiteX256" fmla="*/ 8622 w 8663"/>
              <a:gd name="connsiteY256" fmla="*/ 3390 h 4063"/>
              <a:gd name="connsiteX257" fmla="*/ 3865 w 8663"/>
              <a:gd name="connsiteY257" fmla="*/ 3390 h 4063"/>
              <a:gd name="connsiteX258" fmla="*/ 3865 w 8663"/>
              <a:gd name="connsiteY258" fmla="*/ 3468 h 4063"/>
              <a:gd name="connsiteX259" fmla="*/ 3813 w 8663"/>
              <a:gd name="connsiteY259" fmla="*/ 3468 h 4063"/>
              <a:gd name="connsiteX260" fmla="*/ 3813 w 8663"/>
              <a:gd name="connsiteY260" fmla="*/ 3619 h 4063"/>
              <a:gd name="connsiteX261" fmla="*/ 3941 w 8663"/>
              <a:gd name="connsiteY261" fmla="*/ 3619 h 4063"/>
              <a:gd name="connsiteX262" fmla="*/ 3941 w 8663"/>
              <a:gd name="connsiteY262" fmla="*/ 3787 h 4063"/>
              <a:gd name="connsiteX263" fmla="*/ 3884 w 8663"/>
              <a:gd name="connsiteY263" fmla="*/ 3787 h 4063"/>
              <a:gd name="connsiteX264" fmla="*/ 3884 w 8663"/>
              <a:gd name="connsiteY264" fmla="*/ 3705 h 4063"/>
              <a:gd name="connsiteX265" fmla="*/ 3783 w 8663"/>
              <a:gd name="connsiteY265" fmla="*/ 3705 h 4063"/>
              <a:gd name="connsiteX266" fmla="*/ 3783 w 8663"/>
              <a:gd name="connsiteY266" fmla="*/ 3787 h 4063"/>
              <a:gd name="connsiteX267" fmla="*/ 3705 w 8663"/>
              <a:gd name="connsiteY267" fmla="*/ 3787 h 4063"/>
              <a:gd name="connsiteX268" fmla="*/ 3705 w 8663"/>
              <a:gd name="connsiteY268" fmla="*/ 3880 h 4063"/>
              <a:gd name="connsiteX269" fmla="*/ 3613 w 8663"/>
              <a:gd name="connsiteY269" fmla="*/ 3880 h 4063"/>
              <a:gd name="connsiteX270" fmla="*/ 3613 w 8663"/>
              <a:gd name="connsiteY270" fmla="*/ 3981 h 4063"/>
              <a:gd name="connsiteX271" fmla="*/ 3705 w 8663"/>
              <a:gd name="connsiteY271" fmla="*/ 3981 h 4063"/>
              <a:gd name="connsiteX272" fmla="*/ 3705 w 8663"/>
              <a:gd name="connsiteY272" fmla="*/ 4040 h 4063"/>
              <a:gd name="connsiteX273" fmla="*/ 3537 w 8663"/>
              <a:gd name="connsiteY273" fmla="*/ 4040 h 4063"/>
              <a:gd name="connsiteX274" fmla="*/ 3537 w 8663"/>
              <a:gd name="connsiteY274" fmla="*/ 3912 h 4063"/>
              <a:gd name="connsiteX275" fmla="*/ 3384 w 8663"/>
              <a:gd name="connsiteY275" fmla="*/ 3912 h 4063"/>
              <a:gd name="connsiteX276" fmla="*/ 3384 w 8663"/>
              <a:gd name="connsiteY276" fmla="*/ 3964 h 4063"/>
              <a:gd name="connsiteX277" fmla="*/ 3308 w 8663"/>
              <a:gd name="connsiteY277" fmla="*/ 3964 h 4063"/>
              <a:gd name="connsiteX278" fmla="*/ 3308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3308 w 8663"/>
              <a:gd name="connsiteY325" fmla="*/ 39 h 4063"/>
              <a:gd name="connsiteX326" fmla="*/ 3308 w 8663"/>
              <a:gd name="connsiteY326" fmla="*/ 100 h 4063"/>
              <a:gd name="connsiteX327" fmla="*/ 3384 w 8663"/>
              <a:gd name="connsiteY327" fmla="*/ 100 h 4063"/>
              <a:gd name="connsiteX328" fmla="*/ 3384 w 8663"/>
              <a:gd name="connsiteY328" fmla="*/ 151 h 4063"/>
              <a:gd name="connsiteX329" fmla="*/ 3537 w 8663"/>
              <a:gd name="connsiteY329" fmla="*/ 151 h 4063"/>
              <a:gd name="connsiteX330" fmla="*/ 3537 w 8663"/>
              <a:gd name="connsiteY330" fmla="*/ 24 h 4063"/>
              <a:gd name="connsiteX331" fmla="*/ 3705 w 8663"/>
              <a:gd name="connsiteY331" fmla="*/ 24 h 4063"/>
              <a:gd name="connsiteX332" fmla="*/ 3705 w 8663"/>
              <a:gd name="connsiteY332" fmla="*/ 82 h 4063"/>
              <a:gd name="connsiteX333" fmla="*/ 3613 w 8663"/>
              <a:gd name="connsiteY333" fmla="*/ 82 h 4063"/>
              <a:gd name="connsiteX334" fmla="*/ 3613 w 8663"/>
              <a:gd name="connsiteY334" fmla="*/ 184 h 4063"/>
              <a:gd name="connsiteX335" fmla="*/ 3705 w 8663"/>
              <a:gd name="connsiteY335" fmla="*/ 184 h 4063"/>
              <a:gd name="connsiteX336" fmla="*/ 3705 w 8663"/>
              <a:gd name="connsiteY336" fmla="*/ 277 h 4063"/>
              <a:gd name="connsiteX337" fmla="*/ 3783 w 8663"/>
              <a:gd name="connsiteY337" fmla="*/ 277 h 4063"/>
              <a:gd name="connsiteX338" fmla="*/ 3783 w 8663"/>
              <a:gd name="connsiteY338" fmla="*/ 359 h 4063"/>
              <a:gd name="connsiteX339" fmla="*/ 3884 w 8663"/>
              <a:gd name="connsiteY339" fmla="*/ 359 h 4063"/>
              <a:gd name="connsiteX340" fmla="*/ 3884 w 8663"/>
              <a:gd name="connsiteY340" fmla="*/ 277 h 4063"/>
              <a:gd name="connsiteX341" fmla="*/ 3941 w 8663"/>
              <a:gd name="connsiteY341" fmla="*/ 277 h 4063"/>
              <a:gd name="connsiteX342" fmla="*/ 3941 w 8663"/>
              <a:gd name="connsiteY342" fmla="*/ 445 h 4063"/>
              <a:gd name="connsiteX343" fmla="*/ 3813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8646 w 8663"/>
              <a:gd name="connsiteY98" fmla="*/ 3550 h 4063"/>
              <a:gd name="connsiteX99" fmla="*/ 8646 w 8663"/>
              <a:gd name="connsiteY99" fmla="*/ 3468 h 4063"/>
              <a:gd name="connsiteX100" fmla="*/ 8584 w 8663"/>
              <a:gd name="connsiteY100" fmla="*/ 3468 h 4063"/>
              <a:gd name="connsiteX101" fmla="*/ 8584 w 8663"/>
              <a:gd name="connsiteY101" fmla="*/ 3411 h 4063"/>
              <a:gd name="connsiteX102" fmla="*/ 8644 w 8663"/>
              <a:gd name="connsiteY102" fmla="*/ 3411 h 4063"/>
              <a:gd name="connsiteX103" fmla="*/ 8644 w 8663"/>
              <a:gd name="connsiteY103" fmla="*/ 652 h 4063"/>
              <a:gd name="connsiteX104" fmla="*/ 8584 w 8663"/>
              <a:gd name="connsiteY104" fmla="*/ 652 h 4063"/>
              <a:gd name="connsiteX105" fmla="*/ 8584 w 8663"/>
              <a:gd name="connsiteY105" fmla="*/ 596 h 4063"/>
              <a:gd name="connsiteX106" fmla="*/ 8646 w 8663"/>
              <a:gd name="connsiteY106" fmla="*/ 596 h 4063"/>
              <a:gd name="connsiteX107" fmla="*/ 8646 w 8663"/>
              <a:gd name="connsiteY107" fmla="*/ 514 h 4063"/>
              <a:gd name="connsiteX108" fmla="*/ 8562 w 8663"/>
              <a:gd name="connsiteY108" fmla="*/ 514 h 4063"/>
              <a:gd name="connsiteX109" fmla="*/ 8562 w 8663"/>
              <a:gd name="connsiteY109" fmla="*/ 575 h 4063"/>
              <a:gd name="connsiteX110" fmla="*/ 8532 w 8663"/>
              <a:gd name="connsiteY110" fmla="*/ 575 h 4063"/>
              <a:gd name="connsiteX111" fmla="*/ 8532 w 8663"/>
              <a:gd name="connsiteY111" fmla="*/ 467 h 4063"/>
              <a:gd name="connsiteX112" fmla="*/ 8661 w 8663"/>
              <a:gd name="connsiteY112" fmla="*/ 467 h 4063"/>
              <a:gd name="connsiteX113" fmla="*/ 8661 w 8663"/>
              <a:gd name="connsiteY113" fmla="*/ 255 h 4063"/>
              <a:gd name="connsiteX114" fmla="*/ 8581 w 8663"/>
              <a:gd name="connsiteY114" fmla="*/ 255 h 4063"/>
              <a:gd name="connsiteX115" fmla="*/ 8581 w 8663"/>
              <a:gd name="connsiteY115" fmla="*/ 182 h 4063"/>
              <a:gd name="connsiteX116" fmla="*/ 8663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8102 w 8663"/>
              <a:gd name="connsiteY122" fmla="*/ 78 h 4063"/>
              <a:gd name="connsiteX123" fmla="*/ 8102 w 8663"/>
              <a:gd name="connsiteY123" fmla="*/ 37 h 4063"/>
              <a:gd name="connsiteX124" fmla="*/ 8143 w 8663"/>
              <a:gd name="connsiteY124" fmla="*/ 37 h 4063"/>
              <a:gd name="connsiteX125" fmla="*/ 8143 w 8663"/>
              <a:gd name="connsiteY125" fmla="*/ 78 h 4063"/>
              <a:gd name="connsiteX126" fmla="*/ 8102 w 8663"/>
              <a:gd name="connsiteY126" fmla="*/ 78 h 4063"/>
              <a:gd name="connsiteX127" fmla="*/ 8584 w 8663"/>
              <a:gd name="connsiteY127" fmla="*/ 3528 h 4063"/>
              <a:gd name="connsiteX128" fmla="*/ 8584 w 8663"/>
              <a:gd name="connsiteY128" fmla="*/ 3489 h 4063"/>
              <a:gd name="connsiteX129" fmla="*/ 8625 w 8663"/>
              <a:gd name="connsiteY129" fmla="*/ 3489 h 4063"/>
              <a:gd name="connsiteX130" fmla="*/ 8625 w 8663"/>
              <a:gd name="connsiteY130" fmla="*/ 3528 h 4063"/>
              <a:gd name="connsiteX131" fmla="*/ 8584 w 8663"/>
              <a:gd name="connsiteY131" fmla="*/ 3528 h 4063"/>
              <a:gd name="connsiteX132" fmla="*/ 8502 w 8663"/>
              <a:gd name="connsiteY132" fmla="*/ 4042 h 4063"/>
              <a:gd name="connsiteX133" fmla="*/ 8502 w 8663"/>
              <a:gd name="connsiteY133" fmla="*/ 3981 h 4063"/>
              <a:gd name="connsiteX134" fmla="*/ 8581 w 8663"/>
              <a:gd name="connsiteY134" fmla="*/ 3981 h 4063"/>
              <a:gd name="connsiteX135" fmla="*/ 8581 w 8663"/>
              <a:gd name="connsiteY135" fmla="*/ 3904 h 4063"/>
              <a:gd name="connsiteX136" fmla="*/ 8640 w 8663"/>
              <a:gd name="connsiteY136" fmla="*/ 3904 h 4063"/>
              <a:gd name="connsiteX137" fmla="*/ 8640 w 8663"/>
              <a:gd name="connsiteY137" fmla="*/ 4042 h 4063"/>
              <a:gd name="connsiteX138" fmla="*/ 8502 w 8663"/>
              <a:gd name="connsiteY138" fmla="*/ 4042 h 4063"/>
              <a:gd name="connsiteX139" fmla="*/ 8502 w 8663"/>
              <a:gd name="connsiteY139" fmla="*/ 3962 h 4063"/>
              <a:gd name="connsiteX140" fmla="*/ 8502 w 8663"/>
              <a:gd name="connsiteY140" fmla="*/ 3904 h 4063"/>
              <a:gd name="connsiteX141" fmla="*/ 8562 w 8663"/>
              <a:gd name="connsiteY141" fmla="*/ 3904 h 4063"/>
              <a:gd name="connsiteX142" fmla="*/ 8562 w 8663"/>
              <a:gd name="connsiteY142" fmla="*/ 3962 h 4063"/>
              <a:gd name="connsiteX143" fmla="*/ 8502 w 8663"/>
              <a:gd name="connsiteY143" fmla="*/ 3962 h 4063"/>
              <a:gd name="connsiteX144" fmla="*/ 8497 w 8663"/>
              <a:gd name="connsiteY144" fmla="*/ 3787 h 4063"/>
              <a:gd name="connsiteX145" fmla="*/ 8497 w 8663"/>
              <a:gd name="connsiteY145" fmla="*/ 3724 h 4063"/>
              <a:gd name="connsiteX146" fmla="*/ 8562 w 8663"/>
              <a:gd name="connsiteY146" fmla="*/ 3724 h 4063"/>
              <a:gd name="connsiteX147" fmla="*/ 8562 w 8663"/>
              <a:gd name="connsiteY147" fmla="*/ 3787 h 4063"/>
              <a:gd name="connsiteX148" fmla="*/ 8497 w 8663"/>
              <a:gd name="connsiteY148" fmla="*/ 3787 h 4063"/>
              <a:gd name="connsiteX149" fmla="*/ 8562 w 8663"/>
              <a:gd name="connsiteY149" fmla="*/ 3809 h 4063"/>
              <a:gd name="connsiteX150" fmla="*/ 8562 w 8663"/>
              <a:gd name="connsiteY150" fmla="*/ 3880 h 4063"/>
              <a:gd name="connsiteX151" fmla="*/ 8497 w 8663"/>
              <a:gd name="connsiteY151" fmla="*/ 3880 h 4063"/>
              <a:gd name="connsiteX152" fmla="*/ 8497 w 8663"/>
              <a:gd name="connsiteY152" fmla="*/ 3809 h 4063"/>
              <a:gd name="connsiteX153" fmla="*/ 8562 w 8663"/>
              <a:gd name="connsiteY153" fmla="*/ 3809 h 4063"/>
              <a:gd name="connsiteX154" fmla="*/ 8480 w 8663"/>
              <a:gd name="connsiteY154" fmla="*/ 3899 h 4063"/>
              <a:gd name="connsiteX155" fmla="*/ 8480 w 8663"/>
              <a:gd name="connsiteY155" fmla="*/ 3962 h 4063"/>
              <a:gd name="connsiteX156" fmla="*/ 8424 w 8663"/>
              <a:gd name="connsiteY156" fmla="*/ 3962 h 4063"/>
              <a:gd name="connsiteX157" fmla="*/ 8424 w 8663"/>
              <a:gd name="connsiteY157" fmla="*/ 3899 h 4063"/>
              <a:gd name="connsiteX158" fmla="*/ 8480 w 8663"/>
              <a:gd name="connsiteY158" fmla="*/ 3899 h 4063"/>
              <a:gd name="connsiteX159" fmla="*/ 8480 w 8663"/>
              <a:gd name="connsiteY159" fmla="*/ 3809 h 4063"/>
              <a:gd name="connsiteX160" fmla="*/ 8480 w 8663"/>
              <a:gd name="connsiteY160" fmla="*/ 3880 h 4063"/>
              <a:gd name="connsiteX161" fmla="*/ 8424 w 8663"/>
              <a:gd name="connsiteY161" fmla="*/ 3880 h 4063"/>
              <a:gd name="connsiteX162" fmla="*/ 8424 w 8663"/>
              <a:gd name="connsiteY162" fmla="*/ 3809 h 4063"/>
              <a:gd name="connsiteX163" fmla="*/ 8480 w 8663"/>
              <a:gd name="connsiteY163" fmla="*/ 3809 h 4063"/>
              <a:gd name="connsiteX164" fmla="*/ 8102 w 8663"/>
              <a:gd name="connsiteY164" fmla="*/ 4027 h 4063"/>
              <a:gd name="connsiteX165" fmla="*/ 8102 w 8663"/>
              <a:gd name="connsiteY165" fmla="*/ 3986 h 4063"/>
              <a:gd name="connsiteX166" fmla="*/ 8143 w 8663"/>
              <a:gd name="connsiteY166" fmla="*/ 3986 h 4063"/>
              <a:gd name="connsiteX167" fmla="*/ 8143 w 8663"/>
              <a:gd name="connsiteY167" fmla="*/ 4027 h 4063"/>
              <a:gd name="connsiteX168" fmla="*/ 8102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8424 w 8663"/>
              <a:gd name="connsiteY243" fmla="*/ 164 h 4063"/>
              <a:gd name="connsiteX244" fmla="*/ 8424 w 8663"/>
              <a:gd name="connsiteY244" fmla="*/ 102 h 4063"/>
              <a:gd name="connsiteX245" fmla="*/ 8480 w 8663"/>
              <a:gd name="connsiteY245" fmla="*/ 102 h 4063"/>
              <a:gd name="connsiteX246" fmla="*/ 8480 w 8663"/>
              <a:gd name="connsiteY246" fmla="*/ 164 h 4063"/>
              <a:gd name="connsiteX247" fmla="*/ 8424 w 8663"/>
              <a:gd name="connsiteY247" fmla="*/ 164 h 4063"/>
              <a:gd name="connsiteX248" fmla="*/ 8424 w 8663"/>
              <a:gd name="connsiteY248" fmla="*/ 255 h 4063"/>
              <a:gd name="connsiteX249" fmla="*/ 8424 w 8663"/>
              <a:gd name="connsiteY249" fmla="*/ 184 h 4063"/>
              <a:gd name="connsiteX250" fmla="*/ 8480 w 8663"/>
              <a:gd name="connsiteY250" fmla="*/ 184 h 4063"/>
              <a:gd name="connsiteX251" fmla="*/ 8480 w 8663"/>
              <a:gd name="connsiteY251" fmla="*/ 255 h 4063"/>
              <a:gd name="connsiteX252" fmla="*/ 8424 w 8663"/>
              <a:gd name="connsiteY252" fmla="*/ 255 h 4063"/>
              <a:gd name="connsiteX253" fmla="*/ 8562 w 8663"/>
              <a:gd name="connsiteY253" fmla="*/ 596 h 4063"/>
              <a:gd name="connsiteX254" fmla="*/ 8562 w 8663"/>
              <a:gd name="connsiteY254" fmla="*/ 674 h 4063"/>
              <a:gd name="connsiteX255" fmla="*/ 8622 w 8663"/>
              <a:gd name="connsiteY255" fmla="*/ 674 h 4063"/>
              <a:gd name="connsiteX256" fmla="*/ 8622 w 8663"/>
              <a:gd name="connsiteY256" fmla="*/ 3390 h 4063"/>
              <a:gd name="connsiteX257" fmla="*/ 8562 w 8663"/>
              <a:gd name="connsiteY257" fmla="*/ 3390 h 4063"/>
              <a:gd name="connsiteX258" fmla="*/ 3865 w 8663"/>
              <a:gd name="connsiteY258" fmla="*/ 3468 h 4063"/>
              <a:gd name="connsiteX259" fmla="*/ 3813 w 8663"/>
              <a:gd name="connsiteY259" fmla="*/ 3468 h 4063"/>
              <a:gd name="connsiteX260" fmla="*/ 3813 w 8663"/>
              <a:gd name="connsiteY260" fmla="*/ 3619 h 4063"/>
              <a:gd name="connsiteX261" fmla="*/ 3941 w 8663"/>
              <a:gd name="connsiteY261" fmla="*/ 3619 h 4063"/>
              <a:gd name="connsiteX262" fmla="*/ 3941 w 8663"/>
              <a:gd name="connsiteY262" fmla="*/ 3787 h 4063"/>
              <a:gd name="connsiteX263" fmla="*/ 3884 w 8663"/>
              <a:gd name="connsiteY263" fmla="*/ 3787 h 4063"/>
              <a:gd name="connsiteX264" fmla="*/ 3884 w 8663"/>
              <a:gd name="connsiteY264" fmla="*/ 3705 h 4063"/>
              <a:gd name="connsiteX265" fmla="*/ 3783 w 8663"/>
              <a:gd name="connsiteY265" fmla="*/ 3705 h 4063"/>
              <a:gd name="connsiteX266" fmla="*/ 3783 w 8663"/>
              <a:gd name="connsiteY266" fmla="*/ 3787 h 4063"/>
              <a:gd name="connsiteX267" fmla="*/ 3705 w 8663"/>
              <a:gd name="connsiteY267" fmla="*/ 3787 h 4063"/>
              <a:gd name="connsiteX268" fmla="*/ 3705 w 8663"/>
              <a:gd name="connsiteY268" fmla="*/ 3880 h 4063"/>
              <a:gd name="connsiteX269" fmla="*/ 3613 w 8663"/>
              <a:gd name="connsiteY269" fmla="*/ 3880 h 4063"/>
              <a:gd name="connsiteX270" fmla="*/ 3613 w 8663"/>
              <a:gd name="connsiteY270" fmla="*/ 3981 h 4063"/>
              <a:gd name="connsiteX271" fmla="*/ 3705 w 8663"/>
              <a:gd name="connsiteY271" fmla="*/ 3981 h 4063"/>
              <a:gd name="connsiteX272" fmla="*/ 3705 w 8663"/>
              <a:gd name="connsiteY272" fmla="*/ 4040 h 4063"/>
              <a:gd name="connsiteX273" fmla="*/ 3537 w 8663"/>
              <a:gd name="connsiteY273" fmla="*/ 4040 h 4063"/>
              <a:gd name="connsiteX274" fmla="*/ 3537 w 8663"/>
              <a:gd name="connsiteY274" fmla="*/ 3912 h 4063"/>
              <a:gd name="connsiteX275" fmla="*/ 3384 w 8663"/>
              <a:gd name="connsiteY275" fmla="*/ 3912 h 4063"/>
              <a:gd name="connsiteX276" fmla="*/ 3384 w 8663"/>
              <a:gd name="connsiteY276" fmla="*/ 3964 h 4063"/>
              <a:gd name="connsiteX277" fmla="*/ 3308 w 8663"/>
              <a:gd name="connsiteY277" fmla="*/ 3964 h 4063"/>
              <a:gd name="connsiteX278" fmla="*/ 3308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3308 w 8663"/>
              <a:gd name="connsiteY325" fmla="*/ 39 h 4063"/>
              <a:gd name="connsiteX326" fmla="*/ 3308 w 8663"/>
              <a:gd name="connsiteY326" fmla="*/ 100 h 4063"/>
              <a:gd name="connsiteX327" fmla="*/ 3384 w 8663"/>
              <a:gd name="connsiteY327" fmla="*/ 100 h 4063"/>
              <a:gd name="connsiteX328" fmla="*/ 3384 w 8663"/>
              <a:gd name="connsiteY328" fmla="*/ 151 h 4063"/>
              <a:gd name="connsiteX329" fmla="*/ 3537 w 8663"/>
              <a:gd name="connsiteY329" fmla="*/ 151 h 4063"/>
              <a:gd name="connsiteX330" fmla="*/ 3537 w 8663"/>
              <a:gd name="connsiteY330" fmla="*/ 24 h 4063"/>
              <a:gd name="connsiteX331" fmla="*/ 3705 w 8663"/>
              <a:gd name="connsiteY331" fmla="*/ 24 h 4063"/>
              <a:gd name="connsiteX332" fmla="*/ 3705 w 8663"/>
              <a:gd name="connsiteY332" fmla="*/ 82 h 4063"/>
              <a:gd name="connsiteX333" fmla="*/ 3613 w 8663"/>
              <a:gd name="connsiteY333" fmla="*/ 82 h 4063"/>
              <a:gd name="connsiteX334" fmla="*/ 3613 w 8663"/>
              <a:gd name="connsiteY334" fmla="*/ 184 h 4063"/>
              <a:gd name="connsiteX335" fmla="*/ 3705 w 8663"/>
              <a:gd name="connsiteY335" fmla="*/ 184 h 4063"/>
              <a:gd name="connsiteX336" fmla="*/ 3705 w 8663"/>
              <a:gd name="connsiteY336" fmla="*/ 277 h 4063"/>
              <a:gd name="connsiteX337" fmla="*/ 3783 w 8663"/>
              <a:gd name="connsiteY337" fmla="*/ 277 h 4063"/>
              <a:gd name="connsiteX338" fmla="*/ 3783 w 8663"/>
              <a:gd name="connsiteY338" fmla="*/ 359 h 4063"/>
              <a:gd name="connsiteX339" fmla="*/ 3884 w 8663"/>
              <a:gd name="connsiteY339" fmla="*/ 359 h 4063"/>
              <a:gd name="connsiteX340" fmla="*/ 3884 w 8663"/>
              <a:gd name="connsiteY340" fmla="*/ 277 h 4063"/>
              <a:gd name="connsiteX341" fmla="*/ 3941 w 8663"/>
              <a:gd name="connsiteY341" fmla="*/ 277 h 4063"/>
              <a:gd name="connsiteX342" fmla="*/ 3941 w 8663"/>
              <a:gd name="connsiteY342" fmla="*/ 445 h 4063"/>
              <a:gd name="connsiteX343" fmla="*/ 3813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8646 w 8663"/>
              <a:gd name="connsiteY98" fmla="*/ 3550 h 4063"/>
              <a:gd name="connsiteX99" fmla="*/ 8646 w 8663"/>
              <a:gd name="connsiteY99" fmla="*/ 3468 h 4063"/>
              <a:gd name="connsiteX100" fmla="*/ 8584 w 8663"/>
              <a:gd name="connsiteY100" fmla="*/ 3468 h 4063"/>
              <a:gd name="connsiteX101" fmla="*/ 8584 w 8663"/>
              <a:gd name="connsiteY101" fmla="*/ 3411 h 4063"/>
              <a:gd name="connsiteX102" fmla="*/ 8644 w 8663"/>
              <a:gd name="connsiteY102" fmla="*/ 3411 h 4063"/>
              <a:gd name="connsiteX103" fmla="*/ 8644 w 8663"/>
              <a:gd name="connsiteY103" fmla="*/ 652 h 4063"/>
              <a:gd name="connsiteX104" fmla="*/ 8584 w 8663"/>
              <a:gd name="connsiteY104" fmla="*/ 652 h 4063"/>
              <a:gd name="connsiteX105" fmla="*/ 8584 w 8663"/>
              <a:gd name="connsiteY105" fmla="*/ 596 h 4063"/>
              <a:gd name="connsiteX106" fmla="*/ 8646 w 8663"/>
              <a:gd name="connsiteY106" fmla="*/ 596 h 4063"/>
              <a:gd name="connsiteX107" fmla="*/ 8646 w 8663"/>
              <a:gd name="connsiteY107" fmla="*/ 514 h 4063"/>
              <a:gd name="connsiteX108" fmla="*/ 8562 w 8663"/>
              <a:gd name="connsiteY108" fmla="*/ 514 h 4063"/>
              <a:gd name="connsiteX109" fmla="*/ 8562 w 8663"/>
              <a:gd name="connsiteY109" fmla="*/ 575 h 4063"/>
              <a:gd name="connsiteX110" fmla="*/ 8532 w 8663"/>
              <a:gd name="connsiteY110" fmla="*/ 575 h 4063"/>
              <a:gd name="connsiteX111" fmla="*/ 8532 w 8663"/>
              <a:gd name="connsiteY111" fmla="*/ 467 h 4063"/>
              <a:gd name="connsiteX112" fmla="*/ 8661 w 8663"/>
              <a:gd name="connsiteY112" fmla="*/ 467 h 4063"/>
              <a:gd name="connsiteX113" fmla="*/ 8661 w 8663"/>
              <a:gd name="connsiteY113" fmla="*/ 255 h 4063"/>
              <a:gd name="connsiteX114" fmla="*/ 8581 w 8663"/>
              <a:gd name="connsiteY114" fmla="*/ 255 h 4063"/>
              <a:gd name="connsiteX115" fmla="*/ 8581 w 8663"/>
              <a:gd name="connsiteY115" fmla="*/ 182 h 4063"/>
              <a:gd name="connsiteX116" fmla="*/ 8663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8102 w 8663"/>
              <a:gd name="connsiteY122" fmla="*/ 78 h 4063"/>
              <a:gd name="connsiteX123" fmla="*/ 8102 w 8663"/>
              <a:gd name="connsiteY123" fmla="*/ 37 h 4063"/>
              <a:gd name="connsiteX124" fmla="*/ 8143 w 8663"/>
              <a:gd name="connsiteY124" fmla="*/ 37 h 4063"/>
              <a:gd name="connsiteX125" fmla="*/ 8143 w 8663"/>
              <a:gd name="connsiteY125" fmla="*/ 78 h 4063"/>
              <a:gd name="connsiteX126" fmla="*/ 8102 w 8663"/>
              <a:gd name="connsiteY126" fmla="*/ 78 h 4063"/>
              <a:gd name="connsiteX127" fmla="*/ 8584 w 8663"/>
              <a:gd name="connsiteY127" fmla="*/ 3528 h 4063"/>
              <a:gd name="connsiteX128" fmla="*/ 8584 w 8663"/>
              <a:gd name="connsiteY128" fmla="*/ 3489 h 4063"/>
              <a:gd name="connsiteX129" fmla="*/ 8625 w 8663"/>
              <a:gd name="connsiteY129" fmla="*/ 3489 h 4063"/>
              <a:gd name="connsiteX130" fmla="*/ 8625 w 8663"/>
              <a:gd name="connsiteY130" fmla="*/ 3528 h 4063"/>
              <a:gd name="connsiteX131" fmla="*/ 8584 w 8663"/>
              <a:gd name="connsiteY131" fmla="*/ 3528 h 4063"/>
              <a:gd name="connsiteX132" fmla="*/ 8502 w 8663"/>
              <a:gd name="connsiteY132" fmla="*/ 4042 h 4063"/>
              <a:gd name="connsiteX133" fmla="*/ 8502 w 8663"/>
              <a:gd name="connsiteY133" fmla="*/ 3981 h 4063"/>
              <a:gd name="connsiteX134" fmla="*/ 8581 w 8663"/>
              <a:gd name="connsiteY134" fmla="*/ 3981 h 4063"/>
              <a:gd name="connsiteX135" fmla="*/ 8581 w 8663"/>
              <a:gd name="connsiteY135" fmla="*/ 3904 h 4063"/>
              <a:gd name="connsiteX136" fmla="*/ 8640 w 8663"/>
              <a:gd name="connsiteY136" fmla="*/ 3904 h 4063"/>
              <a:gd name="connsiteX137" fmla="*/ 8640 w 8663"/>
              <a:gd name="connsiteY137" fmla="*/ 4042 h 4063"/>
              <a:gd name="connsiteX138" fmla="*/ 8502 w 8663"/>
              <a:gd name="connsiteY138" fmla="*/ 4042 h 4063"/>
              <a:gd name="connsiteX139" fmla="*/ 8502 w 8663"/>
              <a:gd name="connsiteY139" fmla="*/ 3962 h 4063"/>
              <a:gd name="connsiteX140" fmla="*/ 8502 w 8663"/>
              <a:gd name="connsiteY140" fmla="*/ 3904 h 4063"/>
              <a:gd name="connsiteX141" fmla="*/ 8562 w 8663"/>
              <a:gd name="connsiteY141" fmla="*/ 3904 h 4063"/>
              <a:gd name="connsiteX142" fmla="*/ 8562 w 8663"/>
              <a:gd name="connsiteY142" fmla="*/ 3962 h 4063"/>
              <a:gd name="connsiteX143" fmla="*/ 8502 w 8663"/>
              <a:gd name="connsiteY143" fmla="*/ 3962 h 4063"/>
              <a:gd name="connsiteX144" fmla="*/ 8497 w 8663"/>
              <a:gd name="connsiteY144" fmla="*/ 3787 h 4063"/>
              <a:gd name="connsiteX145" fmla="*/ 8497 w 8663"/>
              <a:gd name="connsiteY145" fmla="*/ 3724 h 4063"/>
              <a:gd name="connsiteX146" fmla="*/ 8562 w 8663"/>
              <a:gd name="connsiteY146" fmla="*/ 3724 h 4063"/>
              <a:gd name="connsiteX147" fmla="*/ 8562 w 8663"/>
              <a:gd name="connsiteY147" fmla="*/ 3787 h 4063"/>
              <a:gd name="connsiteX148" fmla="*/ 8497 w 8663"/>
              <a:gd name="connsiteY148" fmla="*/ 3787 h 4063"/>
              <a:gd name="connsiteX149" fmla="*/ 8562 w 8663"/>
              <a:gd name="connsiteY149" fmla="*/ 3809 h 4063"/>
              <a:gd name="connsiteX150" fmla="*/ 8562 w 8663"/>
              <a:gd name="connsiteY150" fmla="*/ 3880 h 4063"/>
              <a:gd name="connsiteX151" fmla="*/ 8497 w 8663"/>
              <a:gd name="connsiteY151" fmla="*/ 3880 h 4063"/>
              <a:gd name="connsiteX152" fmla="*/ 8497 w 8663"/>
              <a:gd name="connsiteY152" fmla="*/ 3809 h 4063"/>
              <a:gd name="connsiteX153" fmla="*/ 8562 w 8663"/>
              <a:gd name="connsiteY153" fmla="*/ 3809 h 4063"/>
              <a:gd name="connsiteX154" fmla="*/ 8480 w 8663"/>
              <a:gd name="connsiteY154" fmla="*/ 3899 h 4063"/>
              <a:gd name="connsiteX155" fmla="*/ 8480 w 8663"/>
              <a:gd name="connsiteY155" fmla="*/ 3962 h 4063"/>
              <a:gd name="connsiteX156" fmla="*/ 8424 w 8663"/>
              <a:gd name="connsiteY156" fmla="*/ 3962 h 4063"/>
              <a:gd name="connsiteX157" fmla="*/ 8424 w 8663"/>
              <a:gd name="connsiteY157" fmla="*/ 3899 h 4063"/>
              <a:gd name="connsiteX158" fmla="*/ 8480 w 8663"/>
              <a:gd name="connsiteY158" fmla="*/ 3899 h 4063"/>
              <a:gd name="connsiteX159" fmla="*/ 8480 w 8663"/>
              <a:gd name="connsiteY159" fmla="*/ 3809 h 4063"/>
              <a:gd name="connsiteX160" fmla="*/ 8480 w 8663"/>
              <a:gd name="connsiteY160" fmla="*/ 3880 h 4063"/>
              <a:gd name="connsiteX161" fmla="*/ 8424 w 8663"/>
              <a:gd name="connsiteY161" fmla="*/ 3880 h 4063"/>
              <a:gd name="connsiteX162" fmla="*/ 8424 w 8663"/>
              <a:gd name="connsiteY162" fmla="*/ 3809 h 4063"/>
              <a:gd name="connsiteX163" fmla="*/ 8480 w 8663"/>
              <a:gd name="connsiteY163" fmla="*/ 3809 h 4063"/>
              <a:gd name="connsiteX164" fmla="*/ 8102 w 8663"/>
              <a:gd name="connsiteY164" fmla="*/ 4027 h 4063"/>
              <a:gd name="connsiteX165" fmla="*/ 8102 w 8663"/>
              <a:gd name="connsiteY165" fmla="*/ 3986 h 4063"/>
              <a:gd name="connsiteX166" fmla="*/ 8143 w 8663"/>
              <a:gd name="connsiteY166" fmla="*/ 3986 h 4063"/>
              <a:gd name="connsiteX167" fmla="*/ 8143 w 8663"/>
              <a:gd name="connsiteY167" fmla="*/ 4027 h 4063"/>
              <a:gd name="connsiteX168" fmla="*/ 8102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8424 w 8663"/>
              <a:gd name="connsiteY243" fmla="*/ 164 h 4063"/>
              <a:gd name="connsiteX244" fmla="*/ 8424 w 8663"/>
              <a:gd name="connsiteY244" fmla="*/ 102 h 4063"/>
              <a:gd name="connsiteX245" fmla="*/ 8480 w 8663"/>
              <a:gd name="connsiteY245" fmla="*/ 102 h 4063"/>
              <a:gd name="connsiteX246" fmla="*/ 8480 w 8663"/>
              <a:gd name="connsiteY246" fmla="*/ 164 h 4063"/>
              <a:gd name="connsiteX247" fmla="*/ 8424 w 8663"/>
              <a:gd name="connsiteY247" fmla="*/ 164 h 4063"/>
              <a:gd name="connsiteX248" fmla="*/ 8424 w 8663"/>
              <a:gd name="connsiteY248" fmla="*/ 255 h 4063"/>
              <a:gd name="connsiteX249" fmla="*/ 8424 w 8663"/>
              <a:gd name="connsiteY249" fmla="*/ 184 h 4063"/>
              <a:gd name="connsiteX250" fmla="*/ 8480 w 8663"/>
              <a:gd name="connsiteY250" fmla="*/ 184 h 4063"/>
              <a:gd name="connsiteX251" fmla="*/ 8480 w 8663"/>
              <a:gd name="connsiteY251" fmla="*/ 255 h 4063"/>
              <a:gd name="connsiteX252" fmla="*/ 8424 w 8663"/>
              <a:gd name="connsiteY252" fmla="*/ 255 h 4063"/>
              <a:gd name="connsiteX253" fmla="*/ 8562 w 8663"/>
              <a:gd name="connsiteY253" fmla="*/ 596 h 4063"/>
              <a:gd name="connsiteX254" fmla="*/ 8562 w 8663"/>
              <a:gd name="connsiteY254" fmla="*/ 674 h 4063"/>
              <a:gd name="connsiteX255" fmla="*/ 8622 w 8663"/>
              <a:gd name="connsiteY255" fmla="*/ 674 h 4063"/>
              <a:gd name="connsiteX256" fmla="*/ 8622 w 8663"/>
              <a:gd name="connsiteY256" fmla="*/ 3390 h 4063"/>
              <a:gd name="connsiteX257" fmla="*/ 8562 w 8663"/>
              <a:gd name="connsiteY257" fmla="*/ 3390 h 4063"/>
              <a:gd name="connsiteX258" fmla="*/ 8562 w 8663"/>
              <a:gd name="connsiteY258" fmla="*/ 3468 h 4063"/>
              <a:gd name="connsiteX259" fmla="*/ 3813 w 8663"/>
              <a:gd name="connsiteY259" fmla="*/ 3468 h 4063"/>
              <a:gd name="connsiteX260" fmla="*/ 3813 w 8663"/>
              <a:gd name="connsiteY260" fmla="*/ 3619 h 4063"/>
              <a:gd name="connsiteX261" fmla="*/ 3941 w 8663"/>
              <a:gd name="connsiteY261" fmla="*/ 3619 h 4063"/>
              <a:gd name="connsiteX262" fmla="*/ 3941 w 8663"/>
              <a:gd name="connsiteY262" fmla="*/ 3787 h 4063"/>
              <a:gd name="connsiteX263" fmla="*/ 3884 w 8663"/>
              <a:gd name="connsiteY263" fmla="*/ 3787 h 4063"/>
              <a:gd name="connsiteX264" fmla="*/ 3884 w 8663"/>
              <a:gd name="connsiteY264" fmla="*/ 3705 h 4063"/>
              <a:gd name="connsiteX265" fmla="*/ 3783 w 8663"/>
              <a:gd name="connsiteY265" fmla="*/ 3705 h 4063"/>
              <a:gd name="connsiteX266" fmla="*/ 3783 w 8663"/>
              <a:gd name="connsiteY266" fmla="*/ 3787 h 4063"/>
              <a:gd name="connsiteX267" fmla="*/ 3705 w 8663"/>
              <a:gd name="connsiteY267" fmla="*/ 3787 h 4063"/>
              <a:gd name="connsiteX268" fmla="*/ 3705 w 8663"/>
              <a:gd name="connsiteY268" fmla="*/ 3880 h 4063"/>
              <a:gd name="connsiteX269" fmla="*/ 3613 w 8663"/>
              <a:gd name="connsiteY269" fmla="*/ 3880 h 4063"/>
              <a:gd name="connsiteX270" fmla="*/ 3613 w 8663"/>
              <a:gd name="connsiteY270" fmla="*/ 3981 h 4063"/>
              <a:gd name="connsiteX271" fmla="*/ 3705 w 8663"/>
              <a:gd name="connsiteY271" fmla="*/ 3981 h 4063"/>
              <a:gd name="connsiteX272" fmla="*/ 3705 w 8663"/>
              <a:gd name="connsiteY272" fmla="*/ 4040 h 4063"/>
              <a:gd name="connsiteX273" fmla="*/ 3537 w 8663"/>
              <a:gd name="connsiteY273" fmla="*/ 4040 h 4063"/>
              <a:gd name="connsiteX274" fmla="*/ 3537 w 8663"/>
              <a:gd name="connsiteY274" fmla="*/ 3912 h 4063"/>
              <a:gd name="connsiteX275" fmla="*/ 3384 w 8663"/>
              <a:gd name="connsiteY275" fmla="*/ 3912 h 4063"/>
              <a:gd name="connsiteX276" fmla="*/ 3384 w 8663"/>
              <a:gd name="connsiteY276" fmla="*/ 3964 h 4063"/>
              <a:gd name="connsiteX277" fmla="*/ 3308 w 8663"/>
              <a:gd name="connsiteY277" fmla="*/ 3964 h 4063"/>
              <a:gd name="connsiteX278" fmla="*/ 3308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3308 w 8663"/>
              <a:gd name="connsiteY325" fmla="*/ 39 h 4063"/>
              <a:gd name="connsiteX326" fmla="*/ 3308 w 8663"/>
              <a:gd name="connsiteY326" fmla="*/ 100 h 4063"/>
              <a:gd name="connsiteX327" fmla="*/ 3384 w 8663"/>
              <a:gd name="connsiteY327" fmla="*/ 100 h 4063"/>
              <a:gd name="connsiteX328" fmla="*/ 3384 w 8663"/>
              <a:gd name="connsiteY328" fmla="*/ 151 h 4063"/>
              <a:gd name="connsiteX329" fmla="*/ 3537 w 8663"/>
              <a:gd name="connsiteY329" fmla="*/ 151 h 4063"/>
              <a:gd name="connsiteX330" fmla="*/ 3537 w 8663"/>
              <a:gd name="connsiteY330" fmla="*/ 24 h 4063"/>
              <a:gd name="connsiteX331" fmla="*/ 3705 w 8663"/>
              <a:gd name="connsiteY331" fmla="*/ 24 h 4063"/>
              <a:gd name="connsiteX332" fmla="*/ 3705 w 8663"/>
              <a:gd name="connsiteY332" fmla="*/ 82 h 4063"/>
              <a:gd name="connsiteX333" fmla="*/ 3613 w 8663"/>
              <a:gd name="connsiteY333" fmla="*/ 82 h 4063"/>
              <a:gd name="connsiteX334" fmla="*/ 3613 w 8663"/>
              <a:gd name="connsiteY334" fmla="*/ 184 h 4063"/>
              <a:gd name="connsiteX335" fmla="*/ 3705 w 8663"/>
              <a:gd name="connsiteY335" fmla="*/ 184 h 4063"/>
              <a:gd name="connsiteX336" fmla="*/ 3705 w 8663"/>
              <a:gd name="connsiteY336" fmla="*/ 277 h 4063"/>
              <a:gd name="connsiteX337" fmla="*/ 3783 w 8663"/>
              <a:gd name="connsiteY337" fmla="*/ 277 h 4063"/>
              <a:gd name="connsiteX338" fmla="*/ 3783 w 8663"/>
              <a:gd name="connsiteY338" fmla="*/ 359 h 4063"/>
              <a:gd name="connsiteX339" fmla="*/ 3884 w 8663"/>
              <a:gd name="connsiteY339" fmla="*/ 359 h 4063"/>
              <a:gd name="connsiteX340" fmla="*/ 3884 w 8663"/>
              <a:gd name="connsiteY340" fmla="*/ 277 h 4063"/>
              <a:gd name="connsiteX341" fmla="*/ 3941 w 8663"/>
              <a:gd name="connsiteY341" fmla="*/ 277 h 4063"/>
              <a:gd name="connsiteX342" fmla="*/ 3941 w 8663"/>
              <a:gd name="connsiteY342" fmla="*/ 445 h 4063"/>
              <a:gd name="connsiteX343" fmla="*/ 3813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8646 w 8663"/>
              <a:gd name="connsiteY98" fmla="*/ 3550 h 4063"/>
              <a:gd name="connsiteX99" fmla="*/ 8646 w 8663"/>
              <a:gd name="connsiteY99" fmla="*/ 3468 h 4063"/>
              <a:gd name="connsiteX100" fmla="*/ 8584 w 8663"/>
              <a:gd name="connsiteY100" fmla="*/ 3468 h 4063"/>
              <a:gd name="connsiteX101" fmla="*/ 8584 w 8663"/>
              <a:gd name="connsiteY101" fmla="*/ 3411 h 4063"/>
              <a:gd name="connsiteX102" fmla="*/ 8644 w 8663"/>
              <a:gd name="connsiteY102" fmla="*/ 3411 h 4063"/>
              <a:gd name="connsiteX103" fmla="*/ 8644 w 8663"/>
              <a:gd name="connsiteY103" fmla="*/ 652 h 4063"/>
              <a:gd name="connsiteX104" fmla="*/ 8584 w 8663"/>
              <a:gd name="connsiteY104" fmla="*/ 652 h 4063"/>
              <a:gd name="connsiteX105" fmla="*/ 8584 w 8663"/>
              <a:gd name="connsiteY105" fmla="*/ 596 h 4063"/>
              <a:gd name="connsiteX106" fmla="*/ 8646 w 8663"/>
              <a:gd name="connsiteY106" fmla="*/ 596 h 4063"/>
              <a:gd name="connsiteX107" fmla="*/ 8646 w 8663"/>
              <a:gd name="connsiteY107" fmla="*/ 514 h 4063"/>
              <a:gd name="connsiteX108" fmla="*/ 8562 w 8663"/>
              <a:gd name="connsiteY108" fmla="*/ 514 h 4063"/>
              <a:gd name="connsiteX109" fmla="*/ 8562 w 8663"/>
              <a:gd name="connsiteY109" fmla="*/ 575 h 4063"/>
              <a:gd name="connsiteX110" fmla="*/ 8532 w 8663"/>
              <a:gd name="connsiteY110" fmla="*/ 575 h 4063"/>
              <a:gd name="connsiteX111" fmla="*/ 8532 w 8663"/>
              <a:gd name="connsiteY111" fmla="*/ 467 h 4063"/>
              <a:gd name="connsiteX112" fmla="*/ 8661 w 8663"/>
              <a:gd name="connsiteY112" fmla="*/ 467 h 4063"/>
              <a:gd name="connsiteX113" fmla="*/ 8661 w 8663"/>
              <a:gd name="connsiteY113" fmla="*/ 255 h 4063"/>
              <a:gd name="connsiteX114" fmla="*/ 8581 w 8663"/>
              <a:gd name="connsiteY114" fmla="*/ 255 h 4063"/>
              <a:gd name="connsiteX115" fmla="*/ 8581 w 8663"/>
              <a:gd name="connsiteY115" fmla="*/ 182 h 4063"/>
              <a:gd name="connsiteX116" fmla="*/ 8663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8102 w 8663"/>
              <a:gd name="connsiteY122" fmla="*/ 78 h 4063"/>
              <a:gd name="connsiteX123" fmla="*/ 8102 w 8663"/>
              <a:gd name="connsiteY123" fmla="*/ 37 h 4063"/>
              <a:gd name="connsiteX124" fmla="*/ 8143 w 8663"/>
              <a:gd name="connsiteY124" fmla="*/ 37 h 4063"/>
              <a:gd name="connsiteX125" fmla="*/ 8143 w 8663"/>
              <a:gd name="connsiteY125" fmla="*/ 78 h 4063"/>
              <a:gd name="connsiteX126" fmla="*/ 8102 w 8663"/>
              <a:gd name="connsiteY126" fmla="*/ 78 h 4063"/>
              <a:gd name="connsiteX127" fmla="*/ 8584 w 8663"/>
              <a:gd name="connsiteY127" fmla="*/ 3528 h 4063"/>
              <a:gd name="connsiteX128" fmla="*/ 8584 w 8663"/>
              <a:gd name="connsiteY128" fmla="*/ 3489 h 4063"/>
              <a:gd name="connsiteX129" fmla="*/ 8625 w 8663"/>
              <a:gd name="connsiteY129" fmla="*/ 3489 h 4063"/>
              <a:gd name="connsiteX130" fmla="*/ 8625 w 8663"/>
              <a:gd name="connsiteY130" fmla="*/ 3528 h 4063"/>
              <a:gd name="connsiteX131" fmla="*/ 8584 w 8663"/>
              <a:gd name="connsiteY131" fmla="*/ 3528 h 4063"/>
              <a:gd name="connsiteX132" fmla="*/ 8502 w 8663"/>
              <a:gd name="connsiteY132" fmla="*/ 4042 h 4063"/>
              <a:gd name="connsiteX133" fmla="*/ 8502 w 8663"/>
              <a:gd name="connsiteY133" fmla="*/ 3981 h 4063"/>
              <a:gd name="connsiteX134" fmla="*/ 8581 w 8663"/>
              <a:gd name="connsiteY134" fmla="*/ 3981 h 4063"/>
              <a:gd name="connsiteX135" fmla="*/ 8581 w 8663"/>
              <a:gd name="connsiteY135" fmla="*/ 3904 h 4063"/>
              <a:gd name="connsiteX136" fmla="*/ 8640 w 8663"/>
              <a:gd name="connsiteY136" fmla="*/ 3904 h 4063"/>
              <a:gd name="connsiteX137" fmla="*/ 8640 w 8663"/>
              <a:gd name="connsiteY137" fmla="*/ 4042 h 4063"/>
              <a:gd name="connsiteX138" fmla="*/ 8502 w 8663"/>
              <a:gd name="connsiteY138" fmla="*/ 4042 h 4063"/>
              <a:gd name="connsiteX139" fmla="*/ 8502 w 8663"/>
              <a:gd name="connsiteY139" fmla="*/ 3962 h 4063"/>
              <a:gd name="connsiteX140" fmla="*/ 8502 w 8663"/>
              <a:gd name="connsiteY140" fmla="*/ 3904 h 4063"/>
              <a:gd name="connsiteX141" fmla="*/ 8562 w 8663"/>
              <a:gd name="connsiteY141" fmla="*/ 3904 h 4063"/>
              <a:gd name="connsiteX142" fmla="*/ 8562 w 8663"/>
              <a:gd name="connsiteY142" fmla="*/ 3962 h 4063"/>
              <a:gd name="connsiteX143" fmla="*/ 8502 w 8663"/>
              <a:gd name="connsiteY143" fmla="*/ 3962 h 4063"/>
              <a:gd name="connsiteX144" fmla="*/ 8497 w 8663"/>
              <a:gd name="connsiteY144" fmla="*/ 3787 h 4063"/>
              <a:gd name="connsiteX145" fmla="*/ 8497 w 8663"/>
              <a:gd name="connsiteY145" fmla="*/ 3724 h 4063"/>
              <a:gd name="connsiteX146" fmla="*/ 8562 w 8663"/>
              <a:gd name="connsiteY146" fmla="*/ 3724 h 4063"/>
              <a:gd name="connsiteX147" fmla="*/ 8562 w 8663"/>
              <a:gd name="connsiteY147" fmla="*/ 3787 h 4063"/>
              <a:gd name="connsiteX148" fmla="*/ 8497 w 8663"/>
              <a:gd name="connsiteY148" fmla="*/ 3787 h 4063"/>
              <a:gd name="connsiteX149" fmla="*/ 8562 w 8663"/>
              <a:gd name="connsiteY149" fmla="*/ 3809 h 4063"/>
              <a:gd name="connsiteX150" fmla="*/ 8562 w 8663"/>
              <a:gd name="connsiteY150" fmla="*/ 3880 h 4063"/>
              <a:gd name="connsiteX151" fmla="*/ 8497 w 8663"/>
              <a:gd name="connsiteY151" fmla="*/ 3880 h 4063"/>
              <a:gd name="connsiteX152" fmla="*/ 8497 w 8663"/>
              <a:gd name="connsiteY152" fmla="*/ 3809 h 4063"/>
              <a:gd name="connsiteX153" fmla="*/ 8562 w 8663"/>
              <a:gd name="connsiteY153" fmla="*/ 3809 h 4063"/>
              <a:gd name="connsiteX154" fmla="*/ 8480 w 8663"/>
              <a:gd name="connsiteY154" fmla="*/ 3899 h 4063"/>
              <a:gd name="connsiteX155" fmla="*/ 8480 w 8663"/>
              <a:gd name="connsiteY155" fmla="*/ 3962 h 4063"/>
              <a:gd name="connsiteX156" fmla="*/ 8424 w 8663"/>
              <a:gd name="connsiteY156" fmla="*/ 3962 h 4063"/>
              <a:gd name="connsiteX157" fmla="*/ 8424 w 8663"/>
              <a:gd name="connsiteY157" fmla="*/ 3899 h 4063"/>
              <a:gd name="connsiteX158" fmla="*/ 8480 w 8663"/>
              <a:gd name="connsiteY158" fmla="*/ 3899 h 4063"/>
              <a:gd name="connsiteX159" fmla="*/ 8480 w 8663"/>
              <a:gd name="connsiteY159" fmla="*/ 3809 h 4063"/>
              <a:gd name="connsiteX160" fmla="*/ 8480 w 8663"/>
              <a:gd name="connsiteY160" fmla="*/ 3880 h 4063"/>
              <a:gd name="connsiteX161" fmla="*/ 8424 w 8663"/>
              <a:gd name="connsiteY161" fmla="*/ 3880 h 4063"/>
              <a:gd name="connsiteX162" fmla="*/ 8424 w 8663"/>
              <a:gd name="connsiteY162" fmla="*/ 3809 h 4063"/>
              <a:gd name="connsiteX163" fmla="*/ 8480 w 8663"/>
              <a:gd name="connsiteY163" fmla="*/ 3809 h 4063"/>
              <a:gd name="connsiteX164" fmla="*/ 8102 w 8663"/>
              <a:gd name="connsiteY164" fmla="*/ 4027 h 4063"/>
              <a:gd name="connsiteX165" fmla="*/ 8102 w 8663"/>
              <a:gd name="connsiteY165" fmla="*/ 3986 h 4063"/>
              <a:gd name="connsiteX166" fmla="*/ 8143 w 8663"/>
              <a:gd name="connsiteY166" fmla="*/ 3986 h 4063"/>
              <a:gd name="connsiteX167" fmla="*/ 8143 w 8663"/>
              <a:gd name="connsiteY167" fmla="*/ 4027 h 4063"/>
              <a:gd name="connsiteX168" fmla="*/ 8102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8424 w 8663"/>
              <a:gd name="connsiteY243" fmla="*/ 164 h 4063"/>
              <a:gd name="connsiteX244" fmla="*/ 8424 w 8663"/>
              <a:gd name="connsiteY244" fmla="*/ 102 h 4063"/>
              <a:gd name="connsiteX245" fmla="*/ 8480 w 8663"/>
              <a:gd name="connsiteY245" fmla="*/ 102 h 4063"/>
              <a:gd name="connsiteX246" fmla="*/ 8480 w 8663"/>
              <a:gd name="connsiteY246" fmla="*/ 164 h 4063"/>
              <a:gd name="connsiteX247" fmla="*/ 8424 w 8663"/>
              <a:gd name="connsiteY247" fmla="*/ 164 h 4063"/>
              <a:gd name="connsiteX248" fmla="*/ 8424 w 8663"/>
              <a:gd name="connsiteY248" fmla="*/ 255 h 4063"/>
              <a:gd name="connsiteX249" fmla="*/ 8424 w 8663"/>
              <a:gd name="connsiteY249" fmla="*/ 184 h 4063"/>
              <a:gd name="connsiteX250" fmla="*/ 8480 w 8663"/>
              <a:gd name="connsiteY250" fmla="*/ 184 h 4063"/>
              <a:gd name="connsiteX251" fmla="*/ 8480 w 8663"/>
              <a:gd name="connsiteY251" fmla="*/ 255 h 4063"/>
              <a:gd name="connsiteX252" fmla="*/ 8424 w 8663"/>
              <a:gd name="connsiteY252" fmla="*/ 255 h 4063"/>
              <a:gd name="connsiteX253" fmla="*/ 8562 w 8663"/>
              <a:gd name="connsiteY253" fmla="*/ 596 h 4063"/>
              <a:gd name="connsiteX254" fmla="*/ 8562 w 8663"/>
              <a:gd name="connsiteY254" fmla="*/ 674 h 4063"/>
              <a:gd name="connsiteX255" fmla="*/ 8622 w 8663"/>
              <a:gd name="connsiteY255" fmla="*/ 674 h 4063"/>
              <a:gd name="connsiteX256" fmla="*/ 8622 w 8663"/>
              <a:gd name="connsiteY256" fmla="*/ 3390 h 4063"/>
              <a:gd name="connsiteX257" fmla="*/ 8562 w 8663"/>
              <a:gd name="connsiteY257" fmla="*/ 3390 h 4063"/>
              <a:gd name="connsiteX258" fmla="*/ 8562 w 8663"/>
              <a:gd name="connsiteY258" fmla="*/ 3468 h 4063"/>
              <a:gd name="connsiteX259" fmla="*/ 8510 w 8663"/>
              <a:gd name="connsiteY259" fmla="*/ 3468 h 4063"/>
              <a:gd name="connsiteX260" fmla="*/ 3813 w 8663"/>
              <a:gd name="connsiteY260" fmla="*/ 3619 h 4063"/>
              <a:gd name="connsiteX261" fmla="*/ 3941 w 8663"/>
              <a:gd name="connsiteY261" fmla="*/ 3619 h 4063"/>
              <a:gd name="connsiteX262" fmla="*/ 3941 w 8663"/>
              <a:gd name="connsiteY262" fmla="*/ 3787 h 4063"/>
              <a:gd name="connsiteX263" fmla="*/ 3884 w 8663"/>
              <a:gd name="connsiteY263" fmla="*/ 3787 h 4063"/>
              <a:gd name="connsiteX264" fmla="*/ 3884 w 8663"/>
              <a:gd name="connsiteY264" fmla="*/ 3705 h 4063"/>
              <a:gd name="connsiteX265" fmla="*/ 3783 w 8663"/>
              <a:gd name="connsiteY265" fmla="*/ 3705 h 4063"/>
              <a:gd name="connsiteX266" fmla="*/ 3783 w 8663"/>
              <a:gd name="connsiteY266" fmla="*/ 3787 h 4063"/>
              <a:gd name="connsiteX267" fmla="*/ 3705 w 8663"/>
              <a:gd name="connsiteY267" fmla="*/ 3787 h 4063"/>
              <a:gd name="connsiteX268" fmla="*/ 3705 w 8663"/>
              <a:gd name="connsiteY268" fmla="*/ 3880 h 4063"/>
              <a:gd name="connsiteX269" fmla="*/ 3613 w 8663"/>
              <a:gd name="connsiteY269" fmla="*/ 3880 h 4063"/>
              <a:gd name="connsiteX270" fmla="*/ 3613 w 8663"/>
              <a:gd name="connsiteY270" fmla="*/ 3981 h 4063"/>
              <a:gd name="connsiteX271" fmla="*/ 3705 w 8663"/>
              <a:gd name="connsiteY271" fmla="*/ 3981 h 4063"/>
              <a:gd name="connsiteX272" fmla="*/ 3705 w 8663"/>
              <a:gd name="connsiteY272" fmla="*/ 4040 h 4063"/>
              <a:gd name="connsiteX273" fmla="*/ 3537 w 8663"/>
              <a:gd name="connsiteY273" fmla="*/ 4040 h 4063"/>
              <a:gd name="connsiteX274" fmla="*/ 3537 w 8663"/>
              <a:gd name="connsiteY274" fmla="*/ 3912 h 4063"/>
              <a:gd name="connsiteX275" fmla="*/ 3384 w 8663"/>
              <a:gd name="connsiteY275" fmla="*/ 3912 h 4063"/>
              <a:gd name="connsiteX276" fmla="*/ 3384 w 8663"/>
              <a:gd name="connsiteY276" fmla="*/ 3964 h 4063"/>
              <a:gd name="connsiteX277" fmla="*/ 3308 w 8663"/>
              <a:gd name="connsiteY277" fmla="*/ 3964 h 4063"/>
              <a:gd name="connsiteX278" fmla="*/ 3308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3308 w 8663"/>
              <a:gd name="connsiteY325" fmla="*/ 39 h 4063"/>
              <a:gd name="connsiteX326" fmla="*/ 3308 w 8663"/>
              <a:gd name="connsiteY326" fmla="*/ 100 h 4063"/>
              <a:gd name="connsiteX327" fmla="*/ 3384 w 8663"/>
              <a:gd name="connsiteY327" fmla="*/ 100 h 4063"/>
              <a:gd name="connsiteX328" fmla="*/ 3384 w 8663"/>
              <a:gd name="connsiteY328" fmla="*/ 151 h 4063"/>
              <a:gd name="connsiteX329" fmla="*/ 3537 w 8663"/>
              <a:gd name="connsiteY329" fmla="*/ 151 h 4063"/>
              <a:gd name="connsiteX330" fmla="*/ 3537 w 8663"/>
              <a:gd name="connsiteY330" fmla="*/ 24 h 4063"/>
              <a:gd name="connsiteX331" fmla="*/ 3705 w 8663"/>
              <a:gd name="connsiteY331" fmla="*/ 24 h 4063"/>
              <a:gd name="connsiteX332" fmla="*/ 3705 w 8663"/>
              <a:gd name="connsiteY332" fmla="*/ 82 h 4063"/>
              <a:gd name="connsiteX333" fmla="*/ 3613 w 8663"/>
              <a:gd name="connsiteY333" fmla="*/ 82 h 4063"/>
              <a:gd name="connsiteX334" fmla="*/ 3613 w 8663"/>
              <a:gd name="connsiteY334" fmla="*/ 184 h 4063"/>
              <a:gd name="connsiteX335" fmla="*/ 3705 w 8663"/>
              <a:gd name="connsiteY335" fmla="*/ 184 h 4063"/>
              <a:gd name="connsiteX336" fmla="*/ 3705 w 8663"/>
              <a:gd name="connsiteY336" fmla="*/ 277 h 4063"/>
              <a:gd name="connsiteX337" fmla="*/ 3783 w 8663"/>
              <a:gd name="connsiteY337" fmla="*/ 277 h 4063"/>
              <a:gd name="connsiteX338" fmla="*/ 3783 w 8663"/>
              <a:gd name="connsiteY338" fmla="*/ 359 h 4063"/>
              <a:gd name="connsiteX339" fmla="*/ 3884 w 8663"/>
              <a:gd name="connsiteY339" fmla="*/ 359 h 4063"/>
              <a:gd name="connsiteX340" fmla="*/ 3884 w 8663"/>
              <a:gd name="connsiteY340" fmla="*/ 277 h 4063"/>
              <a:gd name="connsiteX341" fmla="*/ 3941 w 8663"/>
              <a:gd name="connsiteY341" fmla="*/ 277 h 4063"/>
              <a:gd name="connsiteX342" fmla="*/ 3941 w 8663"/>
              <a:gd name="connsiteY342" fmla="*/ 445 h 4063"/>
              <a:gd name="connsiteX343" fmla="*/ 3813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8646 w 8663"/>
              <a:gd name="connsiteY98" fmla="*/ 3550 h 4063"/>
              <a:gd name="connsiteX99" fmla="*/ 8646 w 8663"/>
              <a:gd name="connsiteY99" fmla="*/ 3468 h 4063"/>
              <a:gd name="connsiteX100" fmla="*/ 8584 w 8663"/>
              <a:gd name="connsiteY100" fmla="*/ 3468 h 4063"/>
              <a:gd name="connsiteX101" fmla="*/ 8584 w 8663"/>
              <a:gd name="connsiteY101" fmla="*/ 3411 h 4063"/>
              <a:gd name="connsiteX102" fmla="*/ 8644 w 8663"/>
              <a:gd name="connsiteY102" fmla="*/ 3411 h 4063"/>
              <a:gd name="connsiteX103" fmla="*/ 8644 w 8663"/>
              <a:gd name="connsiteY103" fmla="*/ 652 h 4063"/>
              <a:gd name="connsiteX104" fmla="*/ 8584 w 8663"/>
              <a:gd name="connsiteY104" fmla="*/ 652 h 4063"/>
              <a:gd name="connsiteX105" fmla="*/ 8584 w 8663"/>
              <a:gd name="connsiteY105" fmla="*/ 596 h 4063"/>
              <a:gd name="connsiteX106" fmla="*/ 8646 w 8663"/>
              <a:gd name="connsiteY106" fmla="*/ 596 h 4063"/>
              <a:gd name="connsiteX107" fmla="*/ 8646 w 8663"/>
              <a:gd name="connsiteY107" fmla="*/ 514 h 4063"/>
              <a:gd name="connsiteX108" fmla="*/ 8562 w 8663"/>
              <a:gd name="connsiteY108" fmla="*/ 514 h 4063"/>
              <a:gd name="connsiteX109" fmla="*/ 8562 w 8663"/>
              <a:gd name="connsiteY109" fmla="*/ 575 h 4063"/>
              <a:gd name="connsiteX110" fmla="*/ 8532 w 8663"/>
              <a:gd name="connsiteY110" fmla="*/ 575 h 4063"/>
              <a:gd name="connsiteX111" fmla="*/ 8532 w 8663"/>
              <a:gd name="connsiteY111" fmla="*/ 467 h 4063"/>
              <a:gd name="connsiteX112" fmla="*/ 8661 w 8663"/>
              <a:gd name="connsiteY112" fmla="*/ 467 h 4063"/>
              <a:gd name="connsiteX113" fmla="*/ 8661 w 8663"/>
              <a:gd name="connsiteY113" fmla="*/ 255 h 4063"/>
              <a:gd name="connsiteX114" fmla="*/ 8581 w 8663"/>
              <a:gd name="connsiteY114" fmla="*/ 255 h 4063"/>
              <a:gd name="connsiteX115" fmla="*/ 8581 w 8663"/>
              <a:gd name="connsiteY115" fmla="*/ 182 h 4063"/>
              <a:gd name="connsiteX116" fmla="*/ 8663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8102 w 8663"/>
              <a:gd name="connsiteY122" fmla="*/ 78 h 4063"/>
              <a:gd name="connsiteX123" fmla="*/ 8102 w 8663"/>
              <a:gd name="connsiteY123" fmla="*/ 37 h 4063"/>
              <a:gd name="connsiteX124" fmla="*/ 8143 w 8663"/>
              <a:gd name="connsiteY124" fmla="*/ 37 h 4063"/>
              <a:gd name="connsiteX125" fmla="*/ 8143 w 8663"/>
              <a:gd name="connsiteY125" fmla="*/ 78 h 4063"/>
              <a:gd name="connsiteX126" fmla="*/ 8102 w 8663"/>
              <a:gd name="connsiteY126" fmla="*/ 78 h 4063"/>
              <a:gd name="connsiteX127" fmla="*/ 8584 w 8663"/>
              <a:gd name="connsiteY127" fmla="*/ 3528 h 4063"/>
              <a:gd name="connsiteX128" fmla="*/ 8584 w 8663"/>
              <a:gd name="connsiteY128" fmla="*/ 3489 h 4063"/>
              <a:gd name="connsiteX129" fmla="*/ 8625 w 8663"/>
              <a:gd name="connsiteY129" fmla="*/ 3489 h 4063"/>
              <a:gd name="connsiteX130" fmla="*/ 8625 w 8663"/>
              <a:gd name="connsiteY130" fmla="*/ 3528 h 4063"/>
              <a:gd name="connsiteX131" fmla="*/ 8584 w 8663"/>
              <a:gd name="connsiteY131" fmla="*/ 3528 h 4063"/>
              <a:gd name="connsiteX132" fmla="*/ 8502 w 8663"/>
              <a:gd name="connsiteY132" fmla="*/ 4042 h 4063"/>
              <a:gd name="connsiteX133" fmla="*/ 8502 w 8663"/>
              <a:gd name="connsiteY133" fmla="*/ 3981 h 4063"/>
              <a:gd name="connsiteX134" fmla="*/ 8581 w 8663"/>
              <a:gd name="connsiteY134" fmla="*/ 3981 h 4063"/>
              <a:gd name="connsiteX135" fmla="*/ 8581 w 8663"/>
              <a:gd name="connsiteY135" fmla="*/ 3904 h 4063"/>
              <a:gd name="connsiteX136" fmla="*/ 8640 w 8663"/>
              <a:gd name="connsiteY136" fmla="*/ 3904 h 4063"/>
              <a:gd name="connsiteX137" fmla="*/ 8640 w 8663"/>
              <a:gd name="connsiteY137" fmla="*/ 4042 h 4063"/>
              <a:gd name="connsiteX138" fmla="*/ 8502 w 8663"/>
              <a:gd name="connsiteY138" fmla="*/ 4042 h 4063"/>
              <a:gd name="connsiteX139" fmla="*/ 8502 w 8663"/>
              <a:gd name="connsiteY139" fmla="*/ 3962 h 4063"/>
              <a:gd name="connsiteX140" fmla="*/ 8502 w 8663"/>
              <a:gd name="connsiteY140" fmla="*/ 3904 h 4063"/>
              <a:gd name="connsiteX141" fmla="*/ 8562 w 8663"/>
              <a:gd name="connsiteY141" fmla="*/ 3904 h 4063"/>
              <a:gd name="connsiteX142" fmla="*/ 8562 w 8663"/>
              <a:gd name="connsiteY142" fmla="*/ 3962 h 4063"/>
              <a:gd name="connsiteX143" fmla="*/ 8502 w 8663"/>
              <a:gd name="connsiteY143" fmla="*/ 3962 h 4063"/>
              <a:gd name="connsiteX144" fmla="*/ 8497 w 8663"/>
              <a:gd name="connsiteY144" fmla="*/ 3787 h 4063"/>
              <a:gd name="connsiteX145" fmla="*/ 8497 w 8663"/>
              <a:gd name="connsiteY145" fmla="*/ 3724 h 4063"/>
              <a:gd name="connsiteX146" fmla="*/ 8562 w 8663"/>
              <a:gd name="connsiteY146" fmla="*/ 3724 h 4063"/>
              <a:gd name="connsiteX147" fmla="*/ 8562 w 8663"/>
              <a:gd name="connsiteY147" fmla="*/ 3787 h 4063"/>
              <a:gd name="connsiteX148" fmla="*/ 8497 w 8663"/>
              <a:gd name="connsiteY148" fmla="*/ 3787 h 4063"/>
              <a:gd name="connsiteX149" fmla="*/ 8562 w 8663"/>
              <a:gd name="connsiteY149" fmla="*/ 3809 h 4063"/>
              <a:gd name="connsiteX150" fmla="*/ 8562 w 8663"/>
              <a:gd name="connsiteY150" fmla="*/ 3880 h 4063"/>
              <a:gd name="connsiteX151" fmla="*/ 8497 w 8663"/>
              <a:gd name="connsiteY151" fmla="*/ 3880 h 4063"/>
              <a:gd name="connsiteX152" fmla="*/ 8497 w 8663"/>
              <a:gd name="connsiteY152" fmla="*/ 3809 h 4063"/>
              <a:gd name="connsiteX153" fmla="*/ 8562 w 8663"/>
              <a:gd name="connsiteY153" fmla="*/ 3809 h 4063"/>
              <a:gd name="connsiteX154" fmla="*/ 8480 w 8663"/>
              <a:gd name="connsiteY154" fmla="*/ 3899 h 4063"/>
              <a:gd name="connsiteX155" fmla="*/ 8480 w 8663"/>
              <a:gd name="connsiteY155" fmla="*/ 3962 h 4063"/>
              <a:gd name="connsiteX156" fmla="*/ 8424 w 8663"/>
              <a:gd name="connsiteY156" fmla="*/ 3962 h 4063"/>
              <a:gd name="connsiteX157" fmla="*/ 8424 w 8663"/>
              <a:gd name="connsiteY157" fmla="*/ 3899 h 4063"/>
              <a:gd name="connsiteX158" fmla="*/ 8480 w 8663"/>
              <a:gd name="connsiteY158" fmla="*/ 3899 h 4063"/>
              <a:gd name="connsiteX159" fmla="*/ 8480 w 8663"/>
              <a:gd name="connsiteY159" fmla="*/ 3809 h 4063"/>
              <a:gd name="connsiteX160" fmla="*/ 8480 w 8663"/>
              <a:gd name="connsiteY160" fmla="*/ 3880 h 4063"/>
              <a:gd name="connsiteX161" fmla="*/ 8424 w 8663"/>
              <a:gd name="connsiteY161" fmla="*/ 3880 h 4063"/>
              <a:gd name="connsiteX162" fmla="*/ 8424 w 8663"/>
              <a:gd name="connsiteY162" fmla="*/ 3809 h 4063"/>
              <a:gd name="connsiteX163" fmla="*/ 8480 w 8663"/>
              <a:gd name="connsiteY163" fmla="*/ 3809 h 4063"/>
              <a:gd name="connsiteX164" fmla="*/ 8102 w 8663"/>
              <a:gd name="connsiteY164" fmla="*/ 4027 h 4063"/>
              <a:gd name="connsiteX165" fmla="*/ 8102 w 8663"/>
              <a:gd name="connsiteY165" fmla="*/ 3986 h 4063"/>
              <a:gd name="connsiteX166" fmla="*/ 8143 w 8663"/>
              <a:gd name="connsiteY166" fmla="*/ 3986 h 4063"/>
              <a:gd name="connsiteX167" fmla="*/ 8143 w 8663"/>
              <a:gd name="connsiteY167" fmla="*/ 4027 h 4063"/>
              <a:gd name="connsiteX168" fmla="*/ 8102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8424 w 8663"/>
              <a:gd name="connsiteY243" fmla="*/ 164 h 4063"/>
              <a:gd name="connsiteX244" fmla="*/ 8424 w 8663"/>
              <a:gd name="connsiteY244" fmla="*/ 102 h 4063"/>
              <a:gd name="connsiteX245" fmla="*/ 8480 w 8663"/>
              <a:gd name="connsiteY245" fmla="*/ 102 h 4063"/>
              <a:gd name="connsiteX246" fmla="*/ 8480 w 8663"/>
              <a:gd name="connsiteY246" fmla="*/ 164 h 4063"/>
              <a:gd name="connsiteX247" fmla="*/ 8424 w 8663"/>
              <a:gd name="connsiteY247" fmla="*/ 164 h 4063"/>
              <a:gd name="connsiteX248" fmla="*/ 8424 w 8663"/>
              <a:gd name="connsiteY248" fmla="*/ 255 h 4063"/>
              <a:gd name="connsiteX249" fmla="*/ 8424 w 8663"/>
              <a:gd name="connsiteY249" fmla="*/ 184 h 4063"/>
              <a:gd name="connsiteX250" fmla="*/ 8480 w 8663"/>
              <a:gd name="connsiteY250" fmla="*/ 184 h 4063"/>
              <a:gd name="connsiteX251" fmla="*/ 8480 w 8663"/>
              <a:gd name="connsiteY251" fmla="*/ 255 h 4063"/>
              <a:gd name="connsiteX252" fmla="*/ 8424 w 8663"/>
              <a:gd name="connsiteY252" fmla="*/ 255 h 4063"/>
              <a:gd name="connsiteX253" fmla="*/ 8562 w 8663"/>
              <a:gd name="connsiteY253" fmla="*/ 596 h 4063"/>
              <a:gd name="connsiteX254" fmla="*/ 8562 w 8663"/>
              <a:gd name="connsiteY254" fmla="*/ 674 h 4063"/>
              <a:gd name="connsiteX255" fmla="*/ 8622 w 8663"/>
              <a:gd name="connsiteY255" fmla="*/ 674 h 4063"/>
              <a:gd name="connsiteX256" fmla="*/ 8622 w 8663"/>
              <a:gd name="connsiteY256" fmla="*/ 3390 h 4063"/>
              <a:gd name="connsiteX257" fmla="*/ 8562 w 8663"/>
              <a:gd name="connsiteY257" fmla="*/ 3390 h 4063"/>
              <a:gd name="connsiteX258" fmla="*/ 8562 w 8663"/>
              <a:gd name="connsiteY258" fmla="*/ 3468 h 4063"/>
              <a:gd name="connsiteX259" fmla="*/ 8510 w 8663"/>
              <a:gd name="connsiteY259" fmla="*/ 3468 h 4063"/>
              <a:gd name="connsiteX260" fmla="*/ 8510 w 8663"/>
              <a:gd name="connsiteY260" fmla="*/ 3619 h 4063"/>
              <a:gd name="connsiteX261" fmla="*/ 3941 w 8663"/>
              <a:gd name="connsiteY261" fmla="*/ 3619 h 4063"/>
              <a:gd name="connsiteX262" fmla="*/ 3941 w 8663"/>
              <a:gd name="connsiteY262" fmla="*/ 3787 h 4063"/>
              <a:gd name="connsiteX263" fmla="*/ 3884 w 8663"/>
              <a:gd name="connsiteY263" fmla="*/ 3787 h 4063"/>
              <a:gd name="connsiteX264" fmla="*/ 3884 w 8663"/>
              <a:gd name="connsiteY264" fmla="*/ 3705 h 4063"/>
              <a:gd name="connsiteX265" fmla="*/ 3783 w 8663"/>
              <a:gd name="connsiteY265" fmla="*/ 3705 h 4063"/>
              <a:gd name="connsiteX266" fmla="*/ 3783 w 8663"/>
              <a:gd name="connsiteY266" fmla="*/ 3787 h 4063"/>
              <a:gd name="connsiteX267" fmla="*/ 3705 w 8663"/>
              <a:gd name="connsiteY267" fmla="*/ 3787 h 4063"/>
              <a:gd name="connsiteX268" fmla="*/ 3705 w 8663"/>
              <a:gd name="connsiteY268" fmla="*/ 3880 h 4063"/>
              <a:gd name="connsiteX269" fmla="*/ 3613 w 8663"/>
              <a:gd name="connsiteY269" fmla="*/ 3880 h 4063"/>
              <a:gd name="connsiteX270" fmla="*/ 3613 w 8663"/>
              <a:gd name="connsiteY270" fmla="*/ 3981 h 4063"/>
              <a:gd name="connsiteX271" fmla="*/ 3705 w 8663"/>
              <a:gd name="connsiteY271" fmla="*/ 3981 h 4063"/>
              <a:gd name="connsiteX272" fmla="*/ 3705 w 8663"/>
              <a:gd name="connsiteY272" fmla="*/ 4040 h 4063"/>
              <a:gd name="connsiteX273" fmla="*/ 3537 w 8663"/>
              <a:gd name="connsiteY273" fmla="*/ 4040 h 4063"/>
              <a:gd name="connsiteX274" fmla="*/ 3537 w 8663"/>
              <a:gd name="connsiteY274" fmla="*/ 3912 h 4063"/>
              <a:gd name="connsiteX275" fmla="*/ 3384 w 8663"/>
              <a:gd name="connsiteY275" fmla="*/ 3912 h 4063"/>
              <a:gd name="connsiteX276" fmla="*/ 3384 w 8663"/>
              <a:gd name="connsiteY276" fmla="*/ 3964 h 4063"/>
              <a:gd name="connsiteX277" fmla="*/ 3308 w 8663"/>
              <a:gd name="connsiteY277" fmla="*/ 3964 h 4063"/>
              <a:gd name="connsiteX278" fmla="*/ 3308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3308 w 8663"/>
              <a:gd name="connsiteY325" fmla="*/ 39 h 4063"/>
              <a:gd name="connsiteX326" fmla="*/ 3308 w 8663"/>
              <a:gd name="connsiteY326" fmla="*/ 100 h 4063"/>
              <a:gd name="connsiteX327" fmla="*/ 3384 w 8663"/>
              <a:gd name="connsiteY327" fmla="*/ 100 h 4063"/>
              <a:gd name="connsiteX328" fmla="*/ 3384 w 8663"/>
              <a:gd name="connsiteY328" fmla="*/ 151 h 4063"/>
              <a:gd name="connsiteX329" fmla="*/ 3537 w 8663"/>
              <a:gd name="connsiteY329" fmla="*/ 151 h 4063"/>
              <a:gd name="connsiteX330" fmla="*/ 3537 w 8663"/>
              <a:gd name="connsiteY330" fmla="*/ 24 h 4063"/>
              <a:gd name="connsiteX331" fmla="*/ 3705 w 8663"/>
              <a:gd name="connsiteY331" fmla="*/ 24 h 4063"/>
              <a:gd name="connsiteX332" fmla="*/ 3705 w 8663"/>
              <a:gd name="connsiteY332" fmla="*/ 82 h 4063"/>
              <a:gd name="connsiteX333" fmla="*/ 3613 w 8663"/>
              <a:gd name="connsiteY333" fmla="*/ 82 h 4063"/>
              <a:gd name="connsiteX334" fmla="*/ 3613 w 8663"/>
              <a:gd name="connsiteY334" fmla="*/ 184 h 4063"/>
              <a:gd name="connsiteX335" fmla="*/ 3705 w 8663"/>
              <a:gd name="connsiteY335" fmla="*/ 184 h 4063"/>
              <a:gd name="connsiteX336" fmla="*/ 3705 w 8663"/>
              <a:gd name="connsiteY336" fmla="*/ 277 h 4063"/>
              <a:gd name="connsiteX337" fmla="*/ 3783 w 8663"/>
              <a:gd name="connsiteY337" fmla="*/ 277 h 4063"/>
              <a:gd name="connsiteX338" fmla="*/ 3783 w 8663"/>
              <a:gd name="connsiteY338" fmla="*/ 359 h 4063"/>
              <a:gd name="connsiteX339" fmla="*/ 3884 w 8663"/>
              <a:gd name="connsiteY339" fmla="*/ 359 h 4063"/>
              <a:gd name="connsiteX340" fmla="*/ 3884 w 8663"/>
              <a:gd name="connsiteY340" fmla="*/ 277 h 4063"/>
              <a:gd name="connsiteX341" fmla="*/ 3941 w 8663"/>
              <a:gd name="connsiteY341" fmla="*/ 277 h 4063"/>
              <a:gd name="connsiteX342" fmla="*/ 3941 w 8663"/>
              <a:gd name="connsiteY342" fmla="*/ 445 h 4063"/>
              <a:gd name="connsiteX343" fmla="*/ 3813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8646 w 8663"/>
              <a:gd name="connsiteY98" fmla="*/ 3550 h 4063"/>
              <a:gd name="connsiteX99" fmla="*/ 8646 w 8663"/>
              <a:gd name="connsiteY99" fmla="*/ 3468 h 4063"/>
              <a:gd name="connsiteX100" fmla="*/ 8584 w 8663"/>
              <a:gd name="connsiteY100" fmla="*/ 3468 h 4063"/>
              <a:gd name="connsiteX101" fmla="*/ 8584 w 8663"/>
              <a:gd name="connsiteY101" fmla="*/ 3411 h 4063"/>
              <a:gd name="connsiteX102" fmla="*/ 8644 w 8663"/>
              <a:gd name="connsiteY102" fmla="*/ 3411 h 4063"/>
              <a:gd name="connsiteX103" fmla="*/ 8644 w 8663"/>
              <a:gd name="connsiteY103" fmla="*/ 652 h 4063"/>
              <a:gd name="connsiteX104" fmla="*/ 8584 w 8663"/>
              <a:gd name="connsiteY104" fmla="*/ 652 h 4063"/>
              <a:gd name="connsiteX105" fmla="*/ 8584 w 8663"/>
              <a:gd name="connsiteY105" fmla="*/ 596 h 4063"/>
              <a:gd name="connsiteX106" fmla="*/ 8646 w 8663"/>
              <a:gd name="connsiteY106" fmla="*/ 596 h 4063"/>
              <a:gd name="connsiteX107" fmla="*/ 8646 w 8663"/>
              <a:gd name="connsiteY107" fmla="*/ 514 h 4063"/>
              <a:gd name="connsiteX108" fmla="*/ 8562 w 8663"/>
              <a:gd name="connsiteY108" fmla="*/ 514 h 4063"/>
              <a:gd name="connsiteX109" fmla="*/ 8562 w 8663"/>
              <a:gd name="connsiteY109" fmla="*/ 575 h 4063"/>
              <a:gd name="connsiteX110" fmla="*/ 8532 w 8663"/>
              <a:gd name="connsiteY110" fmla="*/ 575 h 4063"/>
              <a:gd name="connsiteX111" fmla="*/ 8532 w 8663"/>
              <a:gd name="connsiteY111" fmla="*/ 467 h 4063"/>
              <a:gd name="connsiteX112" fmla="*/ 8661 w 8663"/>
              <a:gd name="connsiteY112" fmla="*/ 467 h 4063"/>
              <a:gd name="connsiteX113" fmla="*/ 8661 w 8663"/>
              <a:gd name="connsiteY113" fmla="*/ 255 h 4063"/>
              <a:gd name="connsiteX114" fmla="*/ 8581 w 8663"/>
              <a:gd name="connsiteY114" fmla="*/ 255 h 4063"/>
              <a:gd name="connsiteX115" fmla="*/ 8581 w 8663"/>
              <a:gd name="connsiteY115" fmla="*/ 182 h 4063"/>
              <a:gd name="connsiteX116" fmla="*/ 8663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8102 w 8663"/>
              <a:gd name="connsiteY122" fmla="*/ 78 h 4063"/>
              <a:gd name="connsiteX123" fmla="*/ 8102 w 8663"/>
              <a:gd name="connsiteY123" fmla="*/ 37 h 4063"/>
              <a:gd name="connsiteX124" fmla="*/ 8143 w 8663"/>
              <a:gd name="connsiteY124" fmla="*/ 37 h 4063"/>
              <a:gd name="connsiteX125" fmla="*/ 8143 w 8663"/>
              <a:gd name="connsiteY125" fmla="*/ 78 h 4063"/>
              <a:gd name="connsiteX126" fmla="*/ 8102 w 8663"/>
              <a:gd name="connsiteY126" fmla="*/ 78 h 4063"/>
              <a:gd name="connsiteX127" fmla="*/ 8584 w 8663"/>
              <a:gd name="connsiteY127" fmla="*/ 3528 h 4063"/>
              <a:gd name="connsiteX128" fmla="*/ 8584 w 8663"/>
              <a:gd name="connsiteY128" fmla="*/ 3489 h 4063"/>
              <a:gd name="connsiteX129" fmla="*/ 8625 w 8663"/>
              <a:gd name="connsiteY129" fmla="*/ 3489 h 4063"/>
              <a:gd name="connsiteX130" fmla="*/ 8625 w 8663"/>
              <a:gd name="connsiteY130" fmla="*/ 3528 h 4063"/>
              <a:gd name="connsiteX131" fmla="*/ 8584 w 8663"/>
              <a:gd name="connsiteY131" fmla="*/ 3528 h 4063"/>
              <a:gd name="connsiteX132" fmla="*/ 8502 w 8663"/>
              <a:gd name="connsiteY132" fmla="*/ 4042 h 4063"/>
              <a:gd name="connsiteX133" fmla="*/ 8502 w 8663"/>
              <a:gd name="connsiteY133" fmla="*/ 3981 h 4063"/>
              <a:gd name="connsiteX134" fmla="*/ 8581 w 8663"/>
              <a:gd name="connsiteY134" fmla="*/ 3981 h 4063"/>
              <a:gd name="connsiteX135" fmla="*/ 8581 w 8663"/>
              <a:gd name="connsiteY135" fmla="*/ 3904 h 4063"/>
              <a:gd name="connsiteX136" fmla="*/ 8640 w 8663"/>
              <a:gd name="connsiteY136" fmla="*/ 3904 h 4063"/>
              <a:gd name="connsiteX137" fmla="*/ 8640 w 8663"/>
              <a:gd name="connsiteY137" fmla="*/ 4042 h 4063"/>
              <a:gd name="connsiteX138" fmla="*/ 8502 w 8663"/>
              <a:gd name="connsiteY138" fmla="*/ 4042 h 4063"/>
              <a:gd name="connsiteX139" fmla="*/ 8502 w 8663"/>
              <a:gd name="connsiteY139" fmla="*/ 3962 h 4063"/>
              <a:gd name="connsiteX140" fmla="*/ 8502 w 8663"/>
              <a:gd name="connsiteY140" fmla="*/ 3904 h 4063"/>
              <a:gd name="connsiteX141" fmla="*/ 8562 w 8663"/>
              <a:gd name="connsiteY141" fmla="*/ 3904 h 4063"/>
              <a:gd name="connsiteX142" fmla="*/ 8562 w 8663"/>
              <a:gd name="connsiteY142" fmla="*/ 3962 h 4063"/>
              <a:gd name="connsiteX143" fmla="*/ 8502 w 8663"/>
              <a:gd name="connsiteY143" fmla="*/ 3962 h 4063"/>
              <a:gd name="connsiteX144" fmla="*/ 8497 w 8663"/>
              <a:gd name="connsiteY144" fmla="*/ 3787 h 4063"/>
              <a:gd name="connsiteX145" fmla="*/ 8497 w 8663"/>
              <a:gd name="connsiteY145" fmla="*/ 3724 h 4063"/>
              <a:gd name="connsiteX146" fmla="*/ 8562 w 8663"/>
              <a:gd name="connsiteY146" fmla="*/ 3724 h 4063"/>
              <a:gd name="connsiteX147" fmla="*/ 8562 w 8663"/>
              <a:gd name="connsiteY147" fmla="*/ 3787 h 4063"/>
              <a:gd name="connsiteX148" fmla="*/ 8497 w 8663"/>
              <a:gd name="connsiteY148" fmla="*/ 3787 h 4063"/>
              <a:gd name="connsiteX149" fmla="*/ 8562 w 8663"/>
              <a:gd name="connsiteY149" fmla="*/ 3809 h 4063"/>
              <a:gd name="connsiteX150" fmla="*/ 8562 w 8663"/>
              <a:gd name="connsiteY150" fmla="*/ 3880 h 4063"/>
              <a:gd name="connsiteX151" fmla="*/ 8497 w 8663"/>
              <a:gd name="connsiteY151" fmla="*/ 3880 h 4063"/>
              <a:gd name="connsiteX152" fmla="*/ 8497 w 8663"/>
              <a:gd name="connsiteY152" fmla="*/ 3809 h 4063"/>
              <a:gd name="connsiteX153" fmla="*/ 8562 w 8663"/>
              <a:gd name="connsiteY153" fmla="*/ 3809 h 4063"/>
              <a:gd name="connsiteX154" fmla="*/ 8480 w 8663"/>
              <a:gd name="connsiteY154" fmla="*/ 3899 h 4063"/>
              <a:gd name="connsiteX155" fmla="*/ 8480 w 8663"/>
              <a:gd name="connsiteY155" fmla="*/ 3962 h 4063"/>
              <a:gd name="connsiteX156" fmla="*/ 8424 w 8663"/>
              <a:gd name="connsiteY156" fmla="*/ 3962 h 4063"/>
              <a:gd name="connsiteX157" fmla="*/ 8424 w 8663"/>
              <a:gd name="connsiteY157" fmla="*/ 3899 h 4063"/>
              <a:gd name="connsiteX158" fmla="*/ 8480 w 8663"/>
              <a:gd name="connsiteY158" fmla="*/ 3899 h 4063"/>
              <a:gd name="connsiteX159" fmla="*/ 8480 w 8663"/>
              <a:gd name="connsiteY159" fmla="*/ 3809 h 4063"/>
              <a:gd name="connsiteX160" fmla="*/ 8480 w 8663"/>
              <a:gd name="connsiteY160" fmla="*/ 3880 h 4063"/>
              <a:gd name="connsiteX161" fmla="*/ 8424 w 8663"/>
              <a:gd name="connsiteY161" fmla="*/ 3880 h 4063"/>
              <a:gd name="connsiteX162" fmla="*/ 8424 w 8663"/>
              <a:gd name="connsiteY162" fmla="*/ 3809 h 4063"/>
              <a:gd name="connsiteX163" fmla="*/ 8480 w 8663"/>
              <a:gd name="connsiteY163" fmla="*/ 3809 h 4063"/>
              <a:gd name="connsiteX164" fmla="*/ 8102 w 8663"/>
              <a:gd name="connsiteY164" fmla="*/ 4027 h 4063"/>
              <a:gd name="connsiteX165" fmla="*/ 8102 w 8663"/>
              <a:gd name="connsiteY165" fmla="*/ 3986 h 4063"/>
              <a:gd name="connsiteX166" fmla="*/ 8143 w 8663"/>
              <a:gd name="connsiteY166" fmla="*/ 3986 h 4063"/>
              <a:gd name="connsiteX167" fmla="*/ 8143 w 8663"/>
              <a:gd name="connsiteY167" fmla="*/ 4027 h 4063"/>
              <a:gd name="connsiteX168" fmla="*/ 8102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8424 w 8663"/>
              <a:gd name="connsiteY243" fmla="*/ 164 h 4063"/>
              <a:gd name="connsiteX244" fmla="*/ 8424 w 8663"/>
              <a:gd name="connsiteY244" fmla="*/ 102 h 4063"/>
              <a:gd name="connsiteX245" fmla="*/ 8480 w 8663"/>
              <a:gd name="connsiteY245" fmla="*/ 102 h 4063"/>
              <a:gd name="connsiteX246" fmla="*/ 8480 w 8663"/>
              <a:gd name="connsiteY246" fmla="*/ 164 h 4063"/>
              <a:gd name="connsiteX247" fmla="*/ 8424 w 8663"/>
              <a:gd name="connsiteY247" fmla="*/ 164 h 4063"/>
              <a:gd name="connsiteX248" fmla="*/ 8424 w 8663"/>
              <a:gd name="connsiteY248" fmla="*/ 255 h 4063"/>
              <a:gd name="connsiteX249" fmla="*/ 8424 w 8663"/>
              <a:gd name="connsiteY249" fmla="*/ 184 h 4063"/>
              <a:gd name="connsiteX250" fmla="*/ 8480 w 8663"/>
              <a:gd name="connsiteY250" fmla="*/ 184 h 4063"/>
              <a:gd name="connsiteX251" fmla="*/ 8480 w 8663"/>
              <a:gd name="connsiteY251" fmla="*/ 255 h 4063"/>
              <a:gd name="connsiteX252" fmla="*/ 8424 w 8663"/>
              <a:gd name="connsiteY252" fmla="*/ 255 h 4063"/>
              <a:gd name="connsiteX253" fmla="*/ 8562 w 8663"/>
              <a:gd name="connsiteY253" fmla="*/ 596 h 4063"/>
              <a:gd name="connsiteX254" fmla="*/ 8562 w 8663"/>
              <a:gd name="connsiteY254" fmla="*/ 674 h 4063"/>
              <a:gd name="connsiteX255" fmla="*/ 8622 w 8663"/>
              <a:gd name="connsiteY255" fmla="*/ 674 h 4063"/>
              <a:gd name="connsiteX256" fmla="*/ 8622 w 8663"/>
              <a:gd name="connsiteY256" fmla="*/ 3390 h 4063"/>
              <a:gd name="connsiteX257" fmla="*/ 8562 w 8663"/>
              <a:gd name="connsiteY257" fmla="*/ 3390 h 4063"/>
              <a:gd name="connsiteX258" fmla="*/ 8562 w 8663"/>
              <a:gd name="connsiteY258" fmla="*/ 3468 h 4063"/>
              <a:gd name="connsiteX259" fmla="*/ 8510 w 8663"/>
              <a:gd name="connsiteY259" fmla="*/ 3468 h 4063"/>
              <a:gd name="connsiteX260" fmla="*/ 8510 w 8663"/>
              <a:gd name="connsiteY260" fmla="*/ 3619 h 4063"/>
              <a:gd name="connsiteX261" fmla="*/ 8638 w 8663"/>
              <a:gd name="connsiteY261" fmla="*/ 3619 h 4063"/>
              <a:gd name="connsiteX262" fmla="*/ 3941 w 8663"/>
              <a:gd name="connsiteY262" fmla="*/ 3787 h 4063"/>
              <a:gd name="connsiteX263" fmla="*/ 3884 w 8663"/>
              <a:gd name="connsiteY263" fmla="*/ 3787 h 4063"/>
              <a:gd name="connsiteX264" fmla="*/ 3884 w 8663"/>
              <a:gd name="connsiteY264" fmla="*/ 3705 h 4063"/>
              <a:gd name="connsiteX265" fmla="*/ 3783 w 8663"/>
              <a:gd name="connsiteY265" fmla="*/ 3705 h 4063"/>
              <a:gd name="connsiteX266" fmla="*/ 3783 w 8663"/>
              <a:gd name="connsiteY266" fmla="*/ 3787 h 4063"/>
              <a:gd name="connsiteX267" fmla="*/ 3705 w 8663"/>
              <a:gd name="connsiteY267" fmla="*/ 3787 h 4063"/>
              <a:gd name="connsiteX268" fmla="*/ 3705 w 8663"/>
              <a:gd name="connsiteY268" fmla="*/ 3880 h 4063"/>
              <a:gd name="connsiteX269" fmla="*/ 3613 w 8663"/>
              <a:gd name="connsiteY269" fmla="*/ 3880 h 4063"/>
              <a:gd name="connsiteX270" fmla="*/ 3613 w 8663"/>
              <a:gd name="connsiteY270" fmla="*/ 3981 h 4063"/>
              <a:gd name="connsiteX271" fmla="*/ 3705 w 8663"/>
              <a:gd name="connsiteY271" fmla="*/ 3981 h 4063"/>
              <a:gd name="connsiteX272" fmla="*/ 3705 w 8663"/>
              <a:gd name="connsiteY272" fmla="*/ 4040 h 4063"/>
              <a:gd name="connsiteX273" fmla="*/ 3537 w 8663"/>
              <a:gd name="connsiteY273" fmla="*/ 4040 h 4063"/>
              <a:gd name="connsiteX274" fmla="*/ 3537 w 8663"/>
              <a:gd name="connsiteY274" fmla="*/ 3912 h 4063"/>
              <a:gd name="connsiteX275" fmla="*/ 3384 w 8663"/>
              <a:gd name="connsiteY275" fmla="*/ 3912 h 4063"/>
              <a:gd name="connsiteX276" fmla="*/ 3384 w 8663"/>
              <a:gd name="connsiteY276" fmla="*/ 3964 h 4063"/>
              <a:gd name="connsiteX277" fmla="*/ 3308 w 8663"/>
              <a:gd name="connsiteY277" fmla="*/ 3964 h 4063"/>
              <a:gd name="connsiteX278" fmla="*/ 3308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3308 w 8663"/>
              <a:gd name="connsiteY325" fmla="*/ 39 h 4063"/>
              <a:gd name="connsiteX326" fmla="*/ 3308 w 8663"/>
              <a:gd name="connsiteY326" fmla="*/ 100 h 4063"/>
              <a:gd name="connsiteX327" fmla="*/ 3384 w 8663"/>
              <a:gd name="connsiteY327" fmla="*/ 100 h 4063"/>
              <a:gd name="connsiteX328" fmla="*/ 3384 w 8663"/>
              <a:gd name="connsiteY328" fmla="*/ 151 h 4063"/>
              <a:gd name="connsiteX329" fmla="*/ 3537 w 8663"/>
              <a:gd name="connsiteY329" fmla="*/ 151 h 4063"/>
              <a:gd name="connsiteX330" fmla="*/ 3537 w 8663"/>
              <a:gd name="connsiteY330" fmla="*/ 24 h 4063"/>
              <a:gd name="connsiteX331" fmla="*/ 3705 w 8663"/>
              <a:gd name="connsiteY331" fmla="*/ 24 h 4063"/>
              <a:gd name="connsiteX332" fmla="*/ 3705 w 8663"/>
              <a:gd name="connsiteY332" fmla="*/ 82 h 4063"/>
              <a:gd name="connsiteX333" fmla="*/ 3613 w 8663"/>
              <a:gd name="connsiteY333" fmla="*/ 82 h 4063"/>
              <a:gd name="connsiteX334" fmla="*/ 3613 w 8663"/>
              <a:gd name="connsiteY334" fmla="*/ 184 h 4063"/>
              <a:gd name="connsiteX335" fmla="*/ 3705 w 8663"/>
              <a:gd name="connsiteY335" fmla="*/ 184 h 4063"/>
              <a:gd name="connsiteX336" fmla="*/ 3705 w 8663"/>
              <a:gd name="connsiteY336" fmla="*/ 277 h 4063"/>
              <a:gd name="connsiteX337" fmla="*/ 3783 w 8663"/>
              <a:gd name="connsiteY337" fmla="*/ 277 h 4063"/>
              <a:gd name="connsiteX338" fmla="*/ 3783 w 8663"/>
              <a:gd name="connsiteY338" fmla="*/ 359 h 4063"/>
              <a:gd name="connsiteX339" fmla="*/ 3884 w 8663"/>
              <a:gd name="connsiteY339" fmla="*/ 359 h 4063"/>
              <a:gd name="connsiteX340" fmla="*/ 3884 w 8663"/>
              <a:gd name="connsiteY340" fmla="*/ 277 h 4063"/>
              <a:gd name="connsiteX341" fmla="*/ 3941 w 8663"/>
              <a:gd name="connsiteY341" fmla="*/ 277 h 4063"/>
              <a:gd name="connsiteX342" fmla="*/ 3941 w 8663"/>
              <a:gd name="connsiteY342" fmla="*/ 445 h 4063"/>
              <a:gd name="connsiteX343" fmla="*/ 3813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8646 w 8663"/>
              <a:gd name="connsiteY98" fmla="*/ 3550 h 4063"/>
              <a:gd name="connsiteX99" fmla="*/ 8646 w 8663"/>
              <a:gd name="connsiteY99" fmla="*/ 3468 h 4063"/>
              <a:gd name="connsiteX100" fmla="*/ 8584 w 8663"/>
              <a:gd name="connsiteY100" fmla="*/ 3468 h 4063"/>
              <a:gd name="connsiteX101" fmla="*/ 8584 w 8663"/>
              <a:gd name="connsiteY101" fmla="*/ 3411 h 4063"/>
              <a:gd name="connsiteX102" fmla="*/ 8644 w 8663"/>
              <a:gd name="connsiteY102" fmla="*/ 3411 h 4063"/>
              <a:gd name="connsiteX103" fmla="*/ 8644 w 8663"/>
              <a:gd name="connsiteY103" fmla="*/ 652 h 4063"/>
              <a:gd name="connsiteX104" fmla="*/ 8584 w 8663"/>
              <a:gd name="connsiteY104" fmla="*/ 652 h 4063"/>
              <a:gd name="connsiteX105" fmla="*/ 8584 w 8663"/>
              <a:gd name="connsiteY105" fmla="*/ 596 h 4063"/>
              <a:gd name="connsiteX106" fmla="*/ 8646 w 8663"/>
              <a:gd name="connsiteY106" fmla="*/ 596 h 4063"/>
              <a:gd name="connsiteX107" fmla="*/ 8646 w 8663"/>
              <a:gd name="connsiteY107" fmla="*/ 514 h 4063"/>
              <a:gd name="connsiteX108" fmla="*/ 8562 w 8663"/>
              <a:gd name="connsiteY108" fmla="*/ 514 h 4063"/>
              <a:gd name="connsiteX109" fmla="*/ 8562 w 8663"/>
              <a:gd name="connsiteY109" fmla="*/ 575 h 4063"/>
              <a:gd name="connsiteX110" fmla="*/ 8532 w 8663"/>
              <a:gd name="connsiteY110" fmla="*/ 575 h 4063"/>
              <a:gd name="connsiteX111" fmla="*/ 8532 w 8663"/>
              <a:gd name="connsiteY111" fmla="*/ 467 h 4063"/>
              <a:gd name="connsiteX112" fmla="*/ 8661 w 8663"/>
              <a:gd name="connsiteY112" fmla="*/ 467 h 4063"/>
              <a:gd name="connsiteX113" fmla="*/ 8661 w 8663"/>
              <a:gd name="connsiteY113" fmla="*/ 255 h 4063"/>
              <a:gd name="connsiteX114" fmla="*/ 8581 w 8663"/>
              <a:gd name="connsiteY114" fmla="*/ 255 h 4063"/>
              <a:gd name="connsiteX115" fmla="*/ 8581 w 8663"/>
              <a:gd name="connsiteY115" fmla="*/ 182 h 4063"/>
              <a:gd name="connsiteX116" fmla="*/ 8663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8102 w 8663"/>
              <a:gd name="connsiteY122" fmla="*/ 78 h 4063"/>
              <a:gd name="connsiteX123" fmla="*/ 8102 w 8663"/>
              <a:gd name="connsiteY123" fmla="*/ 37 h 4063"/>
              <a:gd name="connsiteX124" fmla="*/ 8143 w 8663"/>
              <a:gd name="connsiteY124" fmla="*/ 37 h 4063"/>
              <a:gd name="connsiteX125" fmla="*/ 8143 w 8663"/>
              <a:gd name="connsiteY125" fmla="*/ 78 h 4063"/>
              <a:gd name="connsiteX126" fmla="*/ 8102 w 8663"/>
              <a:gd name="connsiteY126" fmla="*/ 78 h 4063"/>
              <a:gd name="connsiteX127" fmla="*/ 8584 w 8663"/>
              <a:gd name="connsiteY127" fmla="*/ 3528 h 4063"/>
              <a:gd name="connsiteX128" fmla="*/ 8584 w 8663"/>
              <a:gd name="connsiteY128" fmla="*/ 3489 h 4063"/>
              <a:gd name="connsiteX129" fmla="*/ 8625 w 8663"/>
              <a:gd name="connsiteY129" fmla="*/ 3489 h 4063"/>
              <a:gd name="connsiteX130" fmla="*/ 8625 w 8663"/>
              <a:gd name="connsiteY130" fmla="*/ 3528 h 4063"/>
              <a:gd name="connsiteX131" fmla="*/ 8584 w 8663"/>
              <a:gd name="connsiteY131" fmla="*/ 3528 h 4063"/>
              <a:gd name="connsiteX132" fmla="*/ 8502 w 8663"/>
              <a:gd name="connsiteY132" fmla="*/ 4042 h 4063"/>
              <a:gd name="connsiteX133" fmla="*/ 8502 w 8663"/>
              <a:gd name="connsiteY133" fmla="*/ 3981 h 4063"/>
              <a:gd name="connsiteX134" fmla="*/ 8581 w 8663"/>
              <a:gd name="connsiteY134" fmla="*/ 3981 h 4063"/>
              <a:gd name="connsiteX135" fmla="*/ 8581 w 8663"/>
              <a:gd name="connsiteY135" fmla="*/ 3904 h 4063"/>
              <a:gd name="connsiteX136" fmla="*/ 8640 w 8663"/>
              <a:gd name="connsiteY136" fmla="*/ 3904 h 4063"/>
              <a:gd name="connsiteX137" fmla="*/ 8640 w 8663"/>
              <a:gd name="connsiteY137" fmla="*/ 4042 h 4063"/>
              <a:gd name="connsiteX138" fmla="*/ 8502 w 8663"/>
              <a:gd name="connsiteY138" fmla="*/ 4042 h 4063"/>
              <a:gd name="connsiteX139" fmla="*/ 8502 w 8663"/>
              <a:gd name="connsiteY139" fmla="*/ 3962 h 4063"/>
              <a:gd name="connsiteX140" fmla="*/ 8502 w 8663"/>
              <a:gd name="connsiteY140" fmla="*/ 3904 h 4063"/>
              <a:gd name="connsiteX141" fmla="*/ 8562 w 8663"/>
              <a:gd name="connsiteY141" fmla="*/ 3904 h 4063"/>
              <a:gd name="connsiteX142" fmla="*/ 8562 w 8663"/>
              <a:gd name="connsiteY142" fmla="*/ 3962 h 4063"/>
              <a:gd name="connsiteX143" fmla="*/ 8502 w 8663"/>
              <a:gd name="connsiteY143" fmla="*/ 3962 h 4063"/>
              <a:gd name="connsiteX144" fmla="*/ 8497 w 8663"/>
              <a:gd name="connsiteY144" fmla="*/ 3787 h 4063"/>
              <a:gd name="connsiteX145" fmla="*/ 8497 w 8663"/>
              <a:gd name="connsiteY145" fmla="*/ 3724 h 4063"/>
              <a:gd name="connsiteX146" fmla="*/ 8562 w 8663"/>
              <a:gd name="connsiteY146" fmla="*/ 3724 h 4063"/>
              <a:gd name="connsiteX147" fmla="*/ 8562 w 8663"/>
              <a:gd name="connsiteY147" fmla="*/ 3787 h 4063"/>
              <a:gd name="connsiteX148" fmla="*/ 8497 w 8663"/>
              <a:gd name="connsiteY148" fmla="*/ 3787 h 4063"/>
              <a:gd name="connsiteX149" fmla="*/ 8562 w 8663"/>
              <a:gd name="connsiteY149" fmla="*/ 3809 h 4063"/>
              <a:gd name="connsiteX150" fmla="*/ 8562 w 8663"/>
              <a:gd name="connsiteY150" fmla="*/ 3880 h 4063"/>
              <a:gd name="connsiteX151" fmla="*/ 8497 w 8663"/>
              <a:gd name="connsiteY151" fmla="*/ 3880 h 4063"/>
              <a:gd name="connsiteX152" fmla="*/ 8497 w 8663"/>
              <a:gd name="connsiteY152" fmla="*/ 3809 h 4063"/>
              <a:gd name="connsiteX153" fmla="*/ 8562 w 8663"/>
              <a:gd name="connsiteY153" fmla="*/ 3809 h 4063"/>
              <a:gd name="connsiteX154" fmla="*/ 8480 w 8663"/>
              <a:gd name="connsiteY154" fmla="*/ 3899 h 4063"/>
              <a:gd name="connsiteX155" fmla="*/ 8480 w 8663"/>
              <a:gd name="connsiteY155" fmla="*/ 3962 h 4063"/>
              <a:gd name="connsiteX156" fmla="*/ 8424 w 8663"/>
              <a:gd name="connsiteY156" fmla="*/ 3962 h 4063"/>
              <a:gd name="connsiteX157" fmla="*/ 8424 w 8663"/>
              <a:gd name="connsiteY157" fmla="*/ 3899 h 4063"/>
              <a:gd name="connsiteX158" fmla="*/ 8480 w 8663"/>
              <a:gd name="connsiteY158" fmla="*/ 3899 h 4063"/>
              <a:gd name="connsiteX159" fmla="*/ 8480 w 8663"/>
              <a:gd name="connsiteY159" fmla="*/ 3809 h 4063"/>
              <a:gd name="connsiteX160" fmla="*/ 8480 w 8663"/>
              <a:gd name="connsiteY160" fmla="*/ 3880 h 4063"/>
              <a:gd name="connsiteX161" fmla="*/ 8424 w 8663"/>
              <a:gd name="connsiteY161" fmla="*/ 3880 h 4063"/>
              <a:gd name="connsiteX162" fmla="*/ 8424 w 8663"/>
              <a:gd name="connsiteY162" fmla="*/ 3809 h 4063"/>
              <a:gd name="connsiteX163" fmla="*/ 8480 w 8663"/>
              <a:gd name="connsiteY163" fmla="*/ 3809 h 4063"/>
              <a:gd name="connsiteX164" fmla="*/ 8102 w 8663"/>
              <a:gd name="connsiteY164" fmla="*/ 4027 h 4063"/>
              <a:gd name="connsiteX165" fmla="*/ 8102 w 8663"/>
              <a:gd name="connsiteY165" fmla="*/ 3986 h 4063"/>
              <a:gd name="connsiteX166" fmla="*/ 8143 w 8663"/>
              <a:gd name="connsiteY166" fmla="*/ 3986 h 4063"/>
              <a:gd name="connsiteX167" fmla="*/ 8143 w 8663"/>
              <a:gd name="connsiteY167" fmla="*/ 4027 h 4063"/>
              <a:gd name="connsiteX168" fmla="*/ 8102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8424 w 8663"/>
              <a:gd name="connsiteY243" fmla="*/ 164 h 4063"/>
              <a:gd name="connsiteX244" fmla="*/ 8424 w 8663"/>
              <a:gd name="connsiteY244" fmla="*/ 102 h 4063"/>
              <a:gd name="connsiteX245" fmla="*/ 8480 w 8663"/>
              <a:gd name="connsiteY245" fmla="*/ 102 h 4063"/>
              <a:gd name="connsiteX246" fmla="*/ 8480 w 8663"/>
              <a:gd name="connsiteY246" fmla="*/ 164 h 4063"/>
              <a:gd name="connsiteX247" fmla="*/ 8424 w 8663"/>
              <a:gd name="connsiteY247" fmla="*/ 164 h 4063"/>
              <a:gd name="connsiteX248" fmla="*/ 8424 w 8663"/>
              <a:gd name="connsiteY248" fmla="*/ 255 h 4063"/>
              <a:gd name="connsiteX249" fmla="*/ 8424 w 8663"/>
              <a:gd name="connsiteY249" fmla="*/ 184 h 4063"/>
              <a:gd name="connsiteX250" fmla="*/ 8480 w 8663"/>
              <a:gd name="connsiteY250" fmla="*/ 184 h 4063"/>
              <a:gd name="connsiteX251" fmla="*/ 8480 w 8663"/>
              <a:gd name="connsiteY251" fmla="*/ 255 h 4063"/>
              <a:gd name="connsiteX252" fmla="*/ 8424 w 8663"/>
              <a:gd name="connsiteY252" fmla="*/ 255 h 4063"/>
              <a:gd name="connsiteX253" fmla="*/ 8562 w 8663"/>
              <a:gd name="connsiteY253" fmla="*/ 596 h 4063"/>
              <a:gd name="connsiteX254" fmla="*/ 8562 w 8663"/>
              <a:gd name="connsiteY254" fmla="*/ 674 h 4063"/>
              <a:gd name="connsiteX255" fmla="*/ 8622 w 8663"/>
              <a:gd name="connsiteY255" fmla="*/ 674 h 4063"/>
              <a:gd name="connsiteX256" fmla="*/ 8622 w 8663"/>
              <a:gd name="connsiteY256" fmla="*/ 3390 h 4063"/>
              <a:gd name="connsiteX257" fmla="*/ 8562 w 8663"/>
              <a:gd name="connsiteY257" fmla="*/ 3390 h 4063"/>
              <a:gd name="connsiteX258" fmla="*/ 8562 w 8663"/>
              <a:gd name="connsiteY258" fmla="*/ 3468 h 4063"/>
              <a:gd name="connsiteX259" fmla="*/ 8510 w 8663"/>
              <a:gd name="connsiteY259" fmla="*/ 3468 h 4063"/>
              <a:gd name="connsiteX260" fmla="*/ 8510 w 8663"/>
              <a:gd name="connsiteY260" fmla="*/ 3619 h 4063"/>
              <a:gd name="connsiteX261" fmla="*/ 8638 w 8663"/>
              <a:gd name="connsiteY261" fmla="*/ 3619 h 4063"/>
              <a:gd name="connsiteX262" fmla="*/ 8638 w 8663"/>
              <a:gd name="connsiteY262" fmla="*/ 3787 h 4063"/>
              <a:gd name="connsiteX263" fmla="*/ 3884 w 8663"/>
              <a:gd name="connsiteY263" fmla="*/ 3787 h 4063"/>
              <a:gd name="connsiteX264" fmla="*/ 3884 w 8663"/>
              <a:gd name="connsiteY264" fmla="*/ 3705 h 4063"/>
              <a:gd name="connsiteX265" fmla="*/ 3783 w 8663"/>
              <a:gd name="connsiteY265" fmla="*/ 3705 h 4063"/>
              <a:gd name="connsiteX266" fmla="*/ 3783 w 8663"/>
              <a:gd name="connsiteY266" fmla="*/ 3787 h 4063"/>
              <a:gd name="connsiteX267" fmla="*/ 3705 w 8663"/>
              <a:gd name="connsiteY267" fmla="*/ 3787 h 4063"/>
              <a:gd name="connsiteX268" fmla="*/ 3705 w 8663"/>
              <a:gd name="connsiteY268" fmla="*/ 3880 h 4063"/>
              <a:gd name="connsiteX269" fmla="*/ 3613 w 8663"/>
              <a:gd name="connsiteY269" fmla="*/ 3880 h 4063"/>
              <a:gd name="connsiteX270" fmla="*/ 3613 w 8663"/>
              <a:gd name="connsiteY270" fmla="*/ 3981 h 4063"/>
              <a:gd name="connsiteX271" fmla="*/ 3705 w 8663"/>
              <a:gd name="connsiteY271" fmla="*/ 3981 h 4063"/>
              <a:gd name="connsiteX272" fmla="*/ 3705 w 8663"/>
              <a:gd name="connsiteY272" fmla="*/ 4040 h 4063"/>
              <a:gd name="connsiteX273" fmla="*/ 3537 w 8663"/>
              <a:gd name="connsiteY273" fmla="*/ 4040 h 4063"/>
              <a:gd name="connsiteX274" fmla="*/ 3537 w 8663"/>
              <a:gd name="connsiteY274" fmla="*/ 3912 h 4063"/>
              <a:gd name="connsiteX275" fmla="*/ 3384 w 8663"/>
              <a:gd name="connsiteY275" fmla="*/ 3912 h 4063"/>
              <a:gd name="connsiteX276" fmla="*/ 3384 w 8663"/>
              <a:gd name="connsiteY276" fmla="*/ 3964 h 4063"/>
              <a:gd name="connsiteX277" fmla="*/ 3308 w 8663"/>
              <a:gd name="connsiteY277" fmla="*/ 3964 h 4063"/>
              <a:gd name="connsiteX278" fmla="*/ 3308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3308 w 8663"/>
              <a:gd name="connsiteY325" fmla="*/ 39 h 4063"/>
              <a:gd name="connsiteX326" fmla="*/ 3308 w 8663"/>
              <a:gd name="connsiteY326" fmla="*/ 100 h 4063"/>
              <a:gd name="connsiteX327" fmla="*/ 3384 w 8663"/>
              <a:gd name="connsiteY327" fmla="*/ 100 h 4063"/>
              <a:gd name="connsiteX328" fmla="*/ 3384 w 8663"/>
              <a:gd name="connsiteY328" fmla="*/ 151 h 4063"/>
              <a:gd name="connsiteX329" fmla="*/ 3537 w 8663"/>
              <a:gd name="connsiteY329" fmla="*/ 151 h 4063"/>
              <a:gd name="connsiteX330" fmla="*/ 3537 w 8663"/>
              <a:gd name="connsiteY330" fmla="*/ 24 h 4063"/>
              <a:gd name="connsiteX331" fmla="*/ 3705 w 8663"/>
              <a:gd name="connsiteY331" fmla="*/ 24 h 4063"/>
              <a:gd name="connsiteX332" fmla="*/ 3705 w 8663"/>
              <a:gd name="connsiteY332" fmla="*/ 82 h 4063"/>
              <a:gd name="connsiteX333" fmla="*/ 3613 w 8663"/>
              <a:gd name="connsiteY333" fmla="*/ 82 h 4063"/>
              <a:gd name="connsiteX334" fmla="*/ 3613 w 8663"/>
              <a:gd name="connsiteY334" fmla="*/ 184 h 4063"/>
              <a:gd name="connsiteX335" fmla="*/ 3705 w 8663"/>
              <a:gd name="connsiteY335" fmla="*/ 184 h 4063"/>
              <a:gd name="connsiteX336" fmla="*/ 3705 w 8663"/>
              <a:gd name="connsiteY336" fmla="*/ 277 h 4063"/>
              <a:gd name="connsiteX337" fmla="*/ 3783 w 8663"/>
              <a:gd name="connsiteY337" fmla="*/ 277 h 4063"/>
              <a:gd name="connsiteX338" fmla="*/ 3783 w 8663"/>
              <a:gd name="connsiteY338" fmla="*/ 359 h 4063"/>
              <a:gd name="connsiteX339" fmla="*/ 3884 w 8663"/>
              <a:gd name="connsiteY339" fmla="*/ 359 h 4063"/>
              <a:gd name="connsiteX340" fmla="*/ 3884 w 8663"/>
              <a:gd name="connsiteY340" fmla="*/ 277 h 4063"/>
              <a:gd name="connsiteX341" fmla="*/ 3941 w 8663"/>
              <a:gd name="connsiteY341" fmla="*/ 277 h 4063"/>
              <a:gd name="connsiteX342" fmla="*/ 3941 w 8663"/>
              <a:gd name="connsiteY342" fmla="*/ 445 h 4063"/>
              <a:gd name="connsiteX343" fmla="*/ 3813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8646 w 8663"/>
              <a:gd name="connsiteY98" fmla="*/ 3550 h 4063"/>
              <a:gd name="connsiteX99" fmla="*/ 8646 w 8663"/>
              <a:gd name="connsiteY99" fmla="*/ 3468 h 4063"/>
              <a:gd name="connsiteX100" fmla="*/ 8584 w 8663"/>
              <a:gd name="connsiteY100" fmla="*/ 3468 h 4063"/>
              <a:gd name="connsiteX101" fmla="*/ 8584 w 8663"/>
              <a:gd name="connsiteY101" fmla="*/ 3411 h 4063"/>
              <a:gd name="connsiteX102" fmla="*/ 8644 w 8663"/>
              <a:gd name="connsiteY102" fmla="*/ 3411 h 4063"/>
              <a:gd name="connsiteX103" fmla="*/ 8644 w 8663"/>
              <a:gd name="connsiteY103" fmla="*/ 652 h 4063"/>
              <a:gd name="connsiteX104" fmla="*/ 8584 w 8663"/>
              <a:gd name="connsiteY104" fmla="*/ 652 h 4063"/>
              <a:gd name="connsiteX105" fmla="*/ 8584 w 8663"/>
              <a:gd name="connsiteY105" fmla="*/ 596 h 4063"/>
              <a:gd name="connsiteX106" fmla="*/ 8646 w 8663"/>
              <a:gd name="connsiteY106" fmla="*/ 596 h 4063"/>
              <a:gd name="connsiteX107" fmla="*/ 8646 w 8663"/>
              <a:gd name="connsiteY107" fmla="*/ 514 h 4063"/>
              <a:gd name="connsiteX108" fmla="*/ 8562 w 8663"/>
              <a:gd name="connsiteY108" fmla="*/ 514 h 4063"/>
              <a:gd name="connsiteX109" fmla="*/ 8562 w 8663"/>
              <a:gd name="connsiteY109" fmla="*/ 575 h 4063"/>
              <a:gd name="connsiteX110" fmla="*/ 8532 w 8663"/>
              <a:gd name="connsiteY110" fmla="*/ 575 h 4063"/>
              <a:gd name="connsiteX111" fmla="*/ 8532 w 8663"/>
              <a:gd name="connsiteY111" fmla="*/ 467 h 4063"/>
              <a:gd name="connsiteX112" fmla="*/ 8661 w 8663"/>
              <a:gd name="connsiteY112" fmla="*/ 467 h 4063"/>
              <a:gd name="connsiteX113" fmla="*/ 8661 w 8663"/>
              <a:gd name="connsiteY113" fmla="*/ 255 h 4063"/>
              <a:gd name="connsiteX114" fmla="*/ 8581 w 8663"/>
              <a:gd name="connsiteY114" fmla="*/ 255 h 4063"/>
              <a:gd name="connsiteX115" fmla="*/ 8581 w 8663"/>
              <a:gd name="connsiteY115" fmla="*/ 182 h 4063"/>
              <a:gd name="connsiteX116" fmla="*/ 8663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8102 w 8663"/>
              <a:gd name="connsiteY122" fmla="*/ 78 h 4063"/>
              <a:gd name="connsiteX123" fmla="*/ 8102 w 8663"/>
              <a:gd name="connsiteY123" fmla="*/ 37 h 4063"/>
              <a:gd name="connsiteX124" fmla="*/ 8143 w 8663"/>
              <a:gd name="connsiteY124" fmla="*/ 37 h 4063"/>
              <a:gd name="connsiteX125" fmla="*/ 8143 w 8663"/>
              <a:gd name="connsiteY125" fmla="*/ 78 h 4063"/>
              <a:gd name="connsiteX126" fmla="*/ 8102 w 8663"/>
              <a:gd name="connsiteY126" fmla="*/ 78 h 4063"/>
              <a:gd name="connsiteX127" fmla="*/ 8584 w 8663"/>
              <a:gd name="connsiteY127" fmla="*/ 3528 h 4063"/>
              <a:gd name="connsiteX128" fmla="*/ 8584 w 8663"/>
              <a:gd name="connsiteY128" fmla="*/ 3489 h 4063"/>
              <a:gd name="connsiteX129" fmla="*/ 8625 w 8663"/>
              <a:gd name="connsiteY129" fmla="*/ 3489 h 4063"/>
              <a:gd name="connsiteX130" fmla="*/ 8625 w 8663"/>
              <a:gd name="connsiteY130" fmla="*/ 3528 h 4063"/>
              <a:gd name="connsiteX131" fmla="*/ 8584 w 8663"/>
              <a:gd name="connsiteY131" fmla="*/ 3528 h 4063"/>
              <a:gd name="connsiteX132" fmla="*/ 8502 w 8663"/>
              <a:gd name="connsiteY132" fmla="*/ 4042 h 4063"/>
              <a:gd name="connsiteX133" fmla="*/ 8502 w 8663"/>
              <a:gd name="connsiteY133" fmla="*/ 3981 h 4063"/>
              <a:gd name="connsiteX134" fmla="*/ 8581 w 8663"/>
              <a:gd name="connsiteY134" fmla="*/ 3981 h 4063"/>
              <a:gd name="connsiteX135" fmla="*/ 8581 w 8663"/>
              <a:gd name="connsiteY135" fmla="*/ 3904 h 4063"/>
              <a:gd name="connsiteX136" fmla="*/ 8640 w 8663"/>
              <a:gd name="connsiteY136" fmla="*/ 3904 h 4063"/>
              <a:gd name="connsiteX137" fmla="*/ 8640 w 8663"/>
              <a:gd name="connsiteY137" fmla="*/ 4042 h 4063"/>
              <a:gd name="connsiteX138" fmla="*/ 8502 w 8663"/>
              <a:gd name="connsiteY138" fmla="*/ 4042 h 4063"/>
              <a:gd name="connsiteX139" fmla="*/ 8502 w 8663"/>
              <a:gd name="connsiteY139" fmla="*/ 3962 h 4063"/>
              <a:gd name="connsiteX140" fmla="*/ 8502 w 8663"/>
              <a:gd name="connsiteY140" fmla="*/ 3904 h 4063"/>
              <a:gd name="connsiteX141" fmla="*/ 8562 w 8663"/>
              <a:gd name="connsiteY141" fmla="*/ 3904 h 4063"/>
              <a:gd name="connsiteX142" fmla="*/ 8562 w 8663"/>
              <a:gd name="connsiteY142" fmla="*/ 3962 h 4063"/>
              <a:gd name="connsiteX143" fmla="*/ 8502 w 8663"/>
              <a:gd name="connsiteY143" fmla="*/ 3962 h 4063"/>
              <a:gd name="connsiteX144" fmla="*/ 8497 w 8663"/>
              <a:gd name="connsiteY144" fmla="*/ 3787 h 4063"/>
              <a:gd name="connsiteX145" fmla="*/ 8497 w 8663"/>
              <a:gd name="connsiteY145" fmla="*/ 3724 h 4063"/>
              <a:gd name="connsiteX146" fmla="*/ 8562 w 8663"/>
              <a:gd name="connsiteY146" fmla="*/ 3724 h 4063"/>
              <a:gd name="connsiteX147" fmla="*/ 8562 w 8663"/>
              <a:gd name="connsiteY147" fmla="*/ 3787 h 4063"/>
              <a:gd name="connsiteX148" fmla="*/ 8497 w 8663"/>
              <a:gd name="connsiteY148" fmla="*/ 3787 h 4063"/>
              <a:gd name="connsiteX149" fmla="*/ 8562 w 8663"/>
              <a:gd name="connsiteY149" fmla="*/ 3809 h 4063"/>
              <a:gd name="connsiteX150" fmla="*/ 8562 w 8663"/>
              <a:gd name="connsiteY150" fmla="*/ 3880 h 4063"/>
              <a:gd name="connsiteX151" fmla="*/ 8497 w 8663"/>
              <a:gd name="connsiteY151" fmla="*/ 3880 h 4063"/>
              <a:gd name="connsiteX152" fmla="*/ 8497 w 8663"/>
              <a:gd name="connsiteY152" fmla="*/ 3809 h 4063"/>
              <a:gd name="connsiteX153" fmla="*/ 8562 w 8663"/>
              <a:gd name="connsiteY153" fmla="*/ 3809 h 4063"/>
              <a:gd name="connsiteX154" fmla="*/ 8480 w 8663"/>
              <a:gd name="connsiteY154" fmla="*/ 3899 h 4063"/>
              <a:gd name="connsiteX155" fmla="*/ 8480 w 8663"/>
              <a:gd name="connsiteY155" fmla="*/ 3962 h 4063"/>
              <a:gd name="connsiteX156" fmla="*/ 8424 w 8663"/>
              <a:gd name="connsiteY156" fmla="*/ 3962 h 4063"/>
              <a:gd name="connsiteX157" fmla="*/ 8424 w 8663"/>
              <a:gd name="connsiteY157" fmla="*/ 3899 h 4063"/>
              <a:gd name="connsiteX158" fmla="*/ 8480 w 8663"/>
              <a:gd name="connsiteY158" fmla="*/ 3899 h 4063"/>
              <a:gd name="connsiteX159" fmla="*/ 8480 w 8663"/>
              <a:gd name="connsiteY159" fmla="*/ 3809 h 4063"/>
              <a:gd name="connsiteX160" fmla="*/ 8480 w 8663"/>
              <a:gd name="connsiteY160" fmla="*/ 3880 h 4063"/>
              <a:gd name="connsiteX161" fmla="*/ 8424 w 8663"/>
              <a:gd name="connsiteY161" fmla="*/ 3880 h 4063"/>
              <a:gd name="connsiteX162" fmla="*/ 8424 w 8663"/>
              <a:gd name="connsiteY162" fmla="*/ 3809 h 4063"/>
              <a:gd name="connsiteX163" fmla="*/ 8480 w 8663"/>
              <a:gd name="connsiteY163" fmla="*/ 3809 h 4063"/>
              <a:gd name="connsiteX164" fmla="*/ 8102 w 8663"/>
              <a:gd name="connsiteY164" fmla="*/ 4027 h 4063"/>
              <a:gd name="connsiteX165" fmla="*/ 8102 w 8663"/>
              <a:gd name="connsiteY165" fmla="*/ 3986 h 4063"/>
              <a:gd name="connsiteX166" fmla="*/ 8143 w 8663"/>
              <a:gd name="connsiteY166" fmla="*/ 3986 h 4063"/>
              <a:gd name="connsiteX167" fmla="*/ 8143 w 8663"/>
              <a:gd name="connsiteY167" fmla="*/ 4027 h 4063"/>
              <a:gd name="connsiteX168" fmla="*/ 8102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8424 w 8663"/>
              <a:gd name="connsiteY243" fmla="*/ 164 h 4063"/>
              <a:gd name="connsiteX244" fmla="*/ 8424 w 8663"/>
              <a:gd name="connsiteY244" fmla="*/ 102 h 4063"/>
              <a:gd name="connsiteX245" fmla="*/ 8480 w 8663"/>
              <a:gd name="connsiteY245" fmla="*/ 102 h 4063"/>
              <a:gd name="connsiteX246" fmla="*/ 8480 w 8663"/>
              <a:gd name="connsiteY246" fmla="*/ 164 h 4063"/>
              <a:gd name="connsiteX247" fmla="*/ 8424 w 8663"/>
              <a:gd name="connsiteY247" fmla="*/ 164 h 4063"/>
              <a:gd name="connsiteX248" fmla="*/ 8424 w 8663"/>
              <a:gd name="connsiteY248" fmla="*/ 255 h 4063"/>
              <a:gd name="connsiteX249" fmla="*/ 8424 w 8663"/>
              <a:gd name="connsiteY249" fmla="*/ 184 h 4063"/>
              <a:gd name="connsiteX250" fmla="*/ 8480 w 8663"/>
              <a:gd name="connsiteY250" fmla="*/ 184 h 4063"/>
              <a:gd name="connsiteX251" fmla="*/ 8480 w 8663"/>
              <a:gd name="connsiteY251" fmla="*/ 255 h 4063"/>
              <a:gd name="connsiteX252" fmla="*/ 8424 w 8663"/>
              <a:gd name="connsiteY252" fmla="*/ 255 h 4063"/>
              <a:gd name="connsiteX253" fmla="*/ 8562 w 8663"/>
              <a:gd name="connsiteY253" fmla="*/ 596 h 4063"/>
              <a:gd name="connsiteX254" fmla="*/ 8562 w 8663"/>
              <a:gd name="connsiteY254" fmla="*/ 674 h 4063"/>
              <a:gd name="connsiteX255" fmla="*/ 8622 w 8663"/>
              <a:gd name="connsiteY255" fmla="*/ 674 h 4063"/>
              <a:gd name="connsiteX256" fmla="*/ 8622 w 8663"/>
              <a:gd name="connsiteY256" fmla="*/ 3390 h 4063"/>
              <a:gd name="connsiteX257" fmla="*/ 8562 w 8663"/>
              <a:gd name="connsiteY257" fmla="*/ 3390 h 4063"/>
              <a:gd name="connsiteX258" fmla="*/ 8562 w 8663"/>
              <a:gd name="connsiteY258" fmla="*/ 3468 h 4063"/>
              <a:gd name="connsiteX259" fmla="*/ 8510 w 8663"/>
              <a:gd name="connsiteY259" fmla="*/ 3468 h 4063"/>
              <a:gd name="connsiteX260" fmla="*/ 8510 w 8663"/>
              <a:gd name="connsiteY260" fmla="*/ 3619 h 4063"/>
              <a:gd name="connsiteX261" fmla="*/ 8638 w 8663"/>
              <a:gd name="connsiteY261" fmla="*/ 3619 h 4063"/>
              <a:gd name="connsiteX262" fmla="*/ 8638 w 8663"/>
              <a:gd name="connsiteY262" fmla="*/ 3787 h 4063"/>
              <a:gd name="connsiteX263" fmla="*/ 8581 w 8663"/>
              <a:gd name="connsiteY263" fmla="*/ 3787 h 4063"/>
              <a:gd name="connsiteX264" fmla="*/ 3884 w 8663"/>
              <a:gd name="connsiteY264" fmla="*/ 3705 h 4063"/>
              <a:gd name="connsiteX265" fmla="*/ 3783 w 8663"/>
              <a:gd name="connsiteY265" fmla="*/ 3705 h 4063"/>
              <a:gd name="connsiteX266" fmla="*/ 3783 w 8663"/>
              <a:gd name="connsiteY266" fmla="*/ 3787 h 4063"/>
              <a:gd name="connsiteX267" fmla="*/ 3705 w 8663"/>
              <a:gd name="connsiteY267" fmla="*/ 3787 h 4063"/>
              <a:gd name="connsiteX268" fmla="*/ 3705 w 8663"/>
              <a:gd name="connsiteY268" fmla="*/ 3880 h 4063"/>
              <a:gd name="connsiteX269" fmla="*/ 3613 w 8663"/>
              <a:gd name="connsiteY269" fmla="*/ 3880 h 4063"/>
              <a:gd name="connsiteX270" fmla="*/ 3613 w 8663"/>
              <a:gd name="connsiteY270" fmla="*/ 3981 h 4063"/>
              <a:gd name="connsiteX271" fmla="*/ 3705 w 8663"/>
              <a:gd name="connsiteY271" fmla="*/ 3981 h 4063"/>
              <a:gd name="connsiteX272" fmla="*/ 3705 w 8663"/>
              <a:gd name="connsiteY272" fmla="*/ 4040 h 4063"/>
              <a:gd name="connsiteX273" fmla="*/ 3537 w 8663"/>
              <a:gd name="connsiteY273" fmla="*/ 4040 h 4063"/>
              <a:gd name="connsiteX274" fmla="*/ 3537 w 8663"/>
              <a:gd name="connsiteY274" fmla="*/ 3912 h 4063"/>
              <a:gd name="connsiteX275" fmla="*/ 3384 w 8663"/>
              <a:gd name="connsiteY275" fmla="*/ 3912 h 4063"/>
              <a:gd name="connsiteX276" fmla="*/ 3384 w 8663"/>
              <a:gd name="connsiteY276" fmla="*/ 3964 h 4063"/>
              <a:gd name="connsiteX277" fmla="*/ 3308 w 8663"/>
              <a:gd name="connsiteY277" fmla="*/ 3964 h 4063"/>
              <a:gd name="connsiteX278" fmla="*/ 3308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3308 w 8663"/>
              <a:gd name="connsiteY325" fmla="*/ 39 h 4063"/>
              <a:gd name="connsiteX326" fmla="*/ 3308 w 8663"/>
              <a:gd name="connsiteY326" fmla="*/ 100 h 4063"/>
              <a:gd name="connsiteX327" fmla="*/ 3384 w 8663"/>
              <a:gd name="connsiteY327" fmla="*/ 100 h 4063"/>
              <a:gd name="connsiteX328" fmla="*/ 3384 w 8663"/>
              <a:gd name="connsiteY328" fmla="*/ 151 h 4063"/>
              <a:gd name="connsiteX329" fmla="*/ 3537 w 8663"/>
              <a:gd name="connsiteY329" fmla="*/ 151 h 4063"/>
              <a:gd name="connsiteX330" fmla="*/ 3537 w 8663"/>
              <a:gd name="connsiteY330" fmla="*/ 24 h 4063"/>
              <a:gd name="connsiteX331" fmla="*/ 3705 w 8663"/>
              <a:gd name="connsiteY331" fmla="*/ 24 h 4063"/>
              <a:gd name="connsiteX332" fmla="*/ 3705 w 8663"/>
              <a:gd name="connsiteY332" fmla="*/ 82 h 4063"/>
              <a:gd name="connsiteX333" fmla="*/ 3613 w 8663"/>
              <a:gd name="connsiteY333" fmla="*/ 82 h 4063"/>
              <a:gd name="connsiteX334" fmla="*/ 3613 w 8663"/>
              <a:gd name="connsiteY334" fmla="*/ 184 h 4063"/>
              <a:gd name="connsiteX335" fmla="*/ 3705 w 8663"/>
              <a:gd name="connsiteY335" fmla="*/ 184 h 4063"/>
              <a:gd name="connsiteX336" fmla="*/ 3705 w 8663"/>
              <a:gd name="connsiteY336" fmla="*/ 277 h 4063"/>
              <a:gd name="connsiteX337" fmla="*/ 3783 w 8663"/>
              <a:gd name="connsiteY337" fmla="*/ 277 h 4063"/>
              <a:gd name="connsiteX338" fmla="*/ 3783 w 8663"/>
              <a:gd name="connsiteY338" fmla="*/ 359 h 4063"/>
              <a:gd name="connsiteX339" fmla="*/ 3884 w 8663"/>
              <a:gd name="connsiteY339" fmla="*/ 359 h 4063"/>
              <a:gd name="connsiteX340" fmla="*/ 3884 w 8663"/>
              <a:gd name="connsiteY340" fmla="*/ 277 h 4063"/>
              <a:gd name="connsiteX341" fmla="*/ 3941 w 8663"/>
              <a:gd name="connsiteY341" fmla="*/ 277 h 4063"/>
              <a:gd name="connsiteX342" fmla="*/ 3941 w 8663"/>
              <a:gd name="connsiteY342" fmla="*/ 445 h 4063"/>
              <a:gd name="connsiteX343" fmla="*/ 3813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8646 w 8663"/>
              <a:gd name="connsiteY98" fmla="*/ 3550 h 4063"/>
              <a:gd name="connsiteX99" fmla="*/ 8646 w 8663"/>
              <a:gd name="connsiteY99" fmla="*/ 3468 h 4063"/>
              <a:gd name="connsiteX100" fmla="*/ 8584 w 8663"/>
              <a:gd name="connsiteY100" fmla="*/ 3468 h 4063"/>
              <a:gd name="connsiteX101" fmla="*/ 8584 w 8663"/>
              <a:gd name="connsiteY101" fmla="*/ 3411 h 4063"/>
              <a:gd name="connsiteX102" fmla="*/ 8644 w 8663"/>
              <a:gd name="connsiteY102" fmla="*/ 3411 h 4063"/>
              <a:gd name="connsiteX103" fmla="*/ 8644 w 8663"/>
              <a:gd name="connsiteY103" fmla="*/ 652 h 4063"/>
              <a:gd name="connsiteX104" fmla="*/ 8584 w 8663"/>
              <a:gd name="connsiteY104" fmla="*/ 652 h 4063"/>
              <a:gd name="connsiteX105" fmla="*/ 8584 w 8663"/>
              <a:gd name="connsiteY105" fmla="*/ 596 h 4063"/>
              <a:gd name="connsiteX106" fmla="*/ 8646 w 8663"/>
              <a:gd name="connsiteY106" fmla="*/ 596 h 4063"/>
              <a:gd name="connsiteX107" fmla="*/ 8646 w 8663"/>
              <a:gd name="connsiteY107" fmla="*/ 514 h 4063"/>
              <a:gd name="connsiteX108" fmla="*/ 8562 w 8663"/>
              <a:gd name="connsiteY108" fmla="*/ 514 h 4063"/>
              <a:gd name="connsiteX109" fmla="*/ 8562 w 8663"/>
              <a:gd name="connsiteY109" fmla="*/ 575 h 4063"/>
              <a:gd name="connsiteX110" fmla="*/ 8532 w 8663"/>
              <a:gd name="connsiteY110" fmla="*/ 575 h 4063"/>
              <a:gd name="connsiteX111" fmla="*/ 8532 w 8663"/>
              <a:gd name="connsiteY111" fmla="*/ 467 h 4063"/>
              <a:gd name="connsiteX112" fmla="*/ 8661 w 8663"/>
              <a:gd name="connsiteY112" fmla="*/ 467 h 4063"/>
              <a:gd name="connsiteX113" fmla="*/ 8661 w 8663"/>
              <a:gd name="connsiteY113" fmla="*/ 255 h 4063"/>
              <a:gd name="connsiteX114" fmla="*/ 8581 w 8663"/>
              <a:gd name="connsiteY114" fmla="*/ 255 h 4063"/>
              <a:gd name="connsiteX115" fmla="*/ 8581 w 8663"/>
              <a:gd name="connsiteY115" fmla="*/ 182 h 4063"/>
              <a:gd name="connsiteX116" fmla="*/ 8663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8102 w 8663"/>
              <a:gd name="connsiteY122" fmla="*/ 78 h 4063"/>
              <a:gd name="connsiteX123" fmla="*/ 8102 w 8663"/>
              <a:gd name="connsiteY123" fmla="*/ 37 h 4063"/>
              <a:gd name="connsiteX124" fmla="*/ 8143 w 8663"/>
              <a:gd name="connsiteY124" fmla="*/ 37 h 4063"/>
              <a:gd name="connsiteX125" fmla="*/ 8143 w 8663"/>
              <a:gd name="connsiteY125" fmla="*/ 78 h 4063"/>
              <a:gd name="connsiteX126" fmla="*/ 8102 w 8663"/>
              <a:gd name="connsiteY126" fmla="*/ 78 h 4063"/>
              <a:gd name="connsiteX127" fmla="*/ 8584 w 8663"/>
              <a:gd name="connsiteY127" fmla="*/ 3528 h 4063"/>
              <a:gd name="connsiteX128" fmla="*/ 8584 w 8663"/>
              <a:gd name="connsiteY128" fmla="*/ 3489 h 4063"/>
              <a:gd name="connsiteX129" fmla="*/ 8625 w 8663"/>
              <a:gd name="connsiteY129" fmla="*/ 3489 h 4063"/>
              <a:gd name="connsiteX130" fmla="*/ 8625 w 8663"/>
              <a:gd name="connsiteY130" fmla="*/ 3528 h 4063"/>
              <a:gd name="connsiteX131" fmla="*/ 8584 w 8663"/>
              <a:gd name="connsiteY131" fmla="*/ 3528 h 4063"/>
              <a:gd name="connsiteX132" fmla="*/ 8502 w 8663"/>
              <a:gd name="connsiteY132" fmla="*/ 4042 h 4063"/>
              <a:gd name="connsiteX133" fmla="*/ 8502 w 8663"/>
              <a:gd name="connsiteY133" fmla="*/ 3981 h 4063"/>
              <a:gd name="connsiteX134" fmla="*/ 8581 w 8663"/>
              <a:gd name="connsiteY134" fmla="*/ 3981 h 4063"/>
              <a:gd name="connsiteX135" fmla="*/ 8581 w 8663"/>
              <a:gd name="connsiteY135" fmla="*/ 3904 h 4063"/>
              <a:gd name="connsiteX136" fmla="*/ 8640 w 8663"/>
              <a:gd name="connsiteY136" fmla="*/ 3904 h 4063"/>
              <a:gd name="connsiteX137" fmla="*/ 8640 w 8663"/>
              <a:gd name="connsiteY137" fmla="*/ 4042 h 4063"/>
              <a:gd name="connsiteX138" fmla="*/ 8502 w 8663"/>
              <a:gd name="connsiteY138" fmla="*/ 4042 h 4063"/>
              <a:gd name="connsiteX139" fmla="*/ 8502 w 8663"/>
              <a:gd name="connsiteY139" fmla="*/ 3962 h 4063"/>
              <a:gd name="connsiteX140" fmla="*/ 8502 w 8663"/>
              <a:gd name="connsiteY140" fmla="*/ 3904 h 4063"/>
              <a:gd name="connsiteX141" fmla="*/ 8562 w 8663"/>
              <a:gd name="connsiteY141" fmla="*/ 3904 h 4063"/>
              <a:gd name="connsiteX142" fmla="*/ 8562 w 8663"/>
              <a:gd name="connsiteY142" fmla="*/ 3962 h 4063"/>
              <a:gd name="connsiteX143" fmla="*/ 8502 w 8663"/>
              <a:gd name="connsiteY143" fmla="*/ 3962 h 4063"/>
              <a:gd name="connsiteX144" fmla="*/ 8497 w 8663"/>
              <a:gd name="connsiteY144" fmla="*/ 3787 h 4063"/>
              <a:gd name="connsiteX145" fmla="*/ 8497 w 8663"/>
              <a:gd name="connsiteY145" fmla="*/ 3724 h 4063"/>
              <a:gd name="connsiteX146" fmla="*/ 8562 w 8663"/>
              <a:gd name="connsiteY146" fmla="*/ 3724 h 4063"/>
              <a:gd name="connsiteX147" fmla="*/ 8562 w 8663"/>
              <a:gd name="connsiteY147" fmla="*/ 3787 h 4063"/>
              <a:gd name="connsiteX148" fmla="*/ 8497 w 8663"/>
              <a:gd name="connsiteY148" fmla="*/ 3787 h 4063"/>
              <a:gd name="connsiteX149" fmla="*/ 8562 w 8663"/>
              <a:gd name="connsiteY149" fmla="*/ 3809 h 4063"/>
              <a:gd name="connsiteX150" fmla="*/ 8562 w 8663"/>
              <a:gd name="connsiteY150" fmla="*/ 3880 h 4063"/>
              <a:gd name="connsiteX151" fmla="*/ 8497 w 8663"/>
              <a:gd name="connsiteY151" fmla="*/ 3880 h 4063"/>
              <a:gd name="connsiteX152" fmla="*/ 8497 w 8663"/>
              <a:gd name="connsiteY152" fmla="*/ 3809 h 4063"/>
              <a:gd name="connsiteX153" fmla="*/ 8562 w 8663"/>
              <a:gd name="connsiteY153" fmla="*/ 3809 h 4063"/>
              <a:gd name="connsiteX154" fmla="*/ 8480 w 8663"/>
              <a:gd name="connsiteY154" fmla="*/ 3899 h 4063"/>
              <a:gd name="connsiteX155" fmla="*/ 8480 w 8663"/>
              <a:gd name="connsiteY155" fmla="*/ 3962 h 4063"/>
              <a:gd name="connsiteX156" fmla="*/ 8424 w 8663"/>
              <a:gd name="connsiteY156" fmla="*/ 3962 h 4063"/>
              <a:gd name="connsiteX157" fmla="*/ 8424 w 8663"/>
              <a:gd name="connsiteY157" fmla="*/ 3899 h 4063"/>
              <a:gd name="connsiteX158" fmla="*/ 8480 w 8663"/>
              <a:gd name="connsiteY158" fmla="*/ 3899 h 4063"/>
              <a:gd name="connsiteX159" fmla="*/ 8480 w 8663"/>
              <a:gd name="connsiteY159" fmla="*/ 3809 h 4063"/>
              <a:gd name="connsiteX160" fmla="*/ 8480 w 8663"/>
              <a:gd name="connsiteY160" fmla="*/ 3880 h 4063"/>
              <a:gd name="connsiteX161" fmla="*/ 8424 w 8663"/>
              <a:gd name="connsiteY161" fmla="*/ 3880 h 4063"/>
              <a:gd name="connsiteX162" fmla="*/ 8424 w 8663"/>
              <a:gd name="connsiteY162" fmla="*/ 3809 h 4063"/>
              <a:gd name="connsiteX163" fmla="*/ 8480 w 8663"/>
              <a:gd name="connsiteY163" fmla="*/ 3809 h 4063"/>
              <a:gd name="connsiteX164" fmla="*/ 8102 w 8663"/>
              <a:gd name="connsiteY164" fmla="*/ 4027 h 4063"/>
              <a:gd name="connsiteX165" fmla="*/ 8102 w 8663"/>
              <a:gd name="connsiteY165" fmla="*/ 3986 h 4063"/>
              <a:gd name="connsiteX166" fmla="*/ 8143 w 8663"/>
              <a:gd name="connsiteY166" fmla="*/ 3986 h 4063"/>
              <a:gd name="connsiteX167" fmla="*/ 8143 w 8663"/>
              <a:gd name="connsiteY167" fmla="*/ 4027 h 4063"/>
              <a:gd name="connsiteX168" fmla="*/ 8102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8424 w 8663"/>
              <a:gd name="connsiteY243" fmla="*/ 164 h 4063"/>
              <a:gd name="connsiteX244" fmla="*/ 8424 w 8663"/>
              <a:gd name="connsiteY244" fmla="*/ 102 h 4063"/>
              <a:gd name="connsiteX245" fmla="*/ 8480 w 8663"/>
              <a:gd name="connsiteY245" fmla="*/ 102 h 4063"/>
              <a:gd name="connsiteX246" fmla="*/ 8480 w 8663"/>
              <a:gd name="connsiteY246" fmla="*/ 164 h 4063"/>
              <a:gd name="connsiteX247" fmla="*/ 8424 w 8663"/>
              <a:gd name="connsiteY247" fmla="*/ 164 h 4063"/>
              <a:gd name="connsiteX248" fmla="*/ 8424 w 8663"/>
              <a:gd name="connsiteY248" fmla="*/ 255 h 4063"/>
              <a:gd name="connsiteX249" fmla="*/ 8424 w 8663"/>
              <a:gd name="connsiteY249" fmla="*/ 184 h 4063"/>
              <a:gd name="connsiteX250" fmla="*/ 8480 w 8663"/>
              <a:gd name="connsiteY250" fmla="*/ 184 h 4063"/>
              <a:gd name="connsiteX251" fmla="*/ 8480 w 8663"/>
              <a:gd name="connsiteY251" fmla="*/ 255 h 4063"/>
              <a:gd name="connsiteX252" fmla="*/ 8424 w 8663"/>
              <a:gd name="connsiteY252" fmla="*/ 255 h 4063"/>
              <a:gd name="connsiteX253" fmla="*/ 8562 w 8663"/>
              <a:gd name="connsiteY253" fmla="*/ 596 h 4063"/>
              <a:gd name="connsiteX254" fmla="*/ 8562 w 8663"/>
              <a:gd name="connsiteY254" fmla="*/ 674 h 4063"/>
              <a:gd name="connsiteX255" fmla="*/ 8622 w 8663"/>
              <a:gd name="connsiteY255" fmla="*/ 674 h 4063"/>
              <a:gd name="connsiteX256" fmla="*/ 8622 w 8663"/>
              <a:gd name="connsiteY256" fmla="*/ 3390 h 4063"/>
              <a:gd name="connsiteX257" fmla="*/ 8562 w 8663"/>
              <a:gd name="connsiteY257" fmla="*/ 3390 h 4063"/>
              <a:gd name="connsiteX258" fmla="*/ 8562 w 8663"/>
              <a:gd name="connsiteY258" fmla="*/ 3468 h 4063"/>
              <a:gd name="connsiteX259" fmla="*/ 8510 w 8663"/>
              <a:gd name="connsiteY259" fmla="*/ 3468 h 4063"/>
              <a:gd name="connsiteX260" fmla="*/ 8510 w 8663"/>
              <a:gd name="connsiteY260" fmla="*/ 3619 h 4063"/>
              <a:gd name="connsiteX261" fmla="*/ 8638 w 8663"/>
              <a:gd name="connsiteY261" fmla="*/ 3619 h 4063"/>
              <a:gd name="connsiteX262" fmla="*/ 8638 w 8663"/>
              <a:gd name="connsiteY262" fmla="*/ 3787 h 4063"/>
              <a:gd name="connsiteX263" fmla="*/ 8581 w 8663"/>
              <a:gd name="connsiteY263" fmla="*/ 3787 h 4063"/>
              <a:gd name="connsiteX264" fmla="*/ 8581 w 8663"/>
              <a:gd name="connsiteY264" fmla="*/ 3705 h 4063"/>
              <a:gd name="connsiteX265" fmla="*/ 3783 w 8663"/>
              <a:gd name="connsiteY265" fmla="*/ 3705 h 4063"/>
              <a:gd name="connsiteX266" fmla="*/ 3783 w 8663"/>
              <a:gd name="connsiteY266" fmla="*/ 3787 h 4063"/>
              <a:gd name="connsiteX267" fmla="*/ 3705 w 8663"/>
              <a:gd name="connsiteY267" fmla="*/ 3787 h 4063"/>
              <a:gd name="connsiteX268" fmla="*/ 3705 w 8663"/>
              <a:gd name="connsiteY268" fmla="*/ 3880 h 4063"/>
              <a:gd name="connsiteX269" fmla="*/ 3613 w 8663"/>
              <a:gd name="connsiteY269" fmla="*/ 3880 h 4063"/>
              <a:gd name="connsiteX270" fmla="*/ 3613 w 8663"/>
              <a:gd name="connsiteY270" fmla="*/ 3981 h 4063"/>
              <a:gd name="connsiteX271" fmla="*/ 3705 w 8663"/>
              <a:gd name="connsiteY271" fmla="*/ 3981 h 4063"/>
              <a:gd name="connsiteX272" fmla="*/ 3705 w 8663"/>
              <a:gd name="connsiteY272" fmla="*/ 4040 h 4063"/>
              <a:gd name="connsiteX273" fmla="*/ 3537 w 8663"/>
              <a:gd name="connsiteY273" fmla="*/ 4040 h 4063"/>
              <a:gd name="connsiteX274" fmla="*/ 3537 w 8663"/>
              <a:gd name="connsiteY274" fmla="*/ 3912 h 4063"/>
              <a:gd name="connsiteX275" fmla="*/ 3384 w 8663"/>
              <a:gd name="connsiteY275" fmla="*/ 3912 h 4063"/>
              <a:gd name="connsiteX276" fmla="*/ 3384 w 8663"/>
              <a:gd name="connsiteY276" fmla="*/ 3964 h 4063"/>
              <a:gd name="connsiteX277" fmla="*/ 3308 w 8663"/>
              <a:gd name="connsiteY277" fmla="*/ 3964 h 4063"/>
              <a:gd name="connsiteX278" fmla="*/ 3308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3308 w 8663"/>
              <a:gd name="connsiteY325" fmla="*/ 39 h 4063"/>
              <a:gd name="connsiteX326" fmla="*/ 3308 w 8663"/>
              <a:gd name="connsiteY326" fmla="*/ 100 h 4063"/>
              <a:gd name="connsiteX327" fmla="*/ 3384 w 8663"/>
              <a:gd name="connsiteY327" fmla="*/ 100 h 4063"/>
              <a:gd name="connsiteX328" fmla="*/ 3384 w 8663"/>
              <a:gd name="connsiteY328" fmla="*/ 151 h 4063"/>
              <a:gd name="connsiteX329" fmla="*/ 3537 w 8663"/>
              <a:gd name="connsiteY329" fmla="*/ 151 h 4063"/>
              <a:gd name="connsiteX330" fmla="*/ 3537 w 8663"/>
              <a:gd name="connsiteY330" fmla="*/ 24 h 4063"/>
              <a:gd name="connsiteX331" fmla="*/ 3705 w 8663"/>
              <a:gd name="connsiteY331" fmla="*/ 24 h 4063"/>
              <a:gd name="connsiteX332" fmla="*/ 3705 w 8663"/>
              <a:gd name="connsiteY332" fmla="*/ 82 h 4063"/>
              <a:gd name="connsiteX333" fmla="*/ 3613 w 8663"/>
              <a:gd name="connsiteY333" fmla="*/ 82 h 4063"/>
              <a:gd name="connsiteX334" fmla="*/ 3613 w 8663"/>
              <a:gd name="connsiteY334" fmla="*/ 184 h 4063"/>
              <a:gd name="connsiteX335" fmla="*/ 3705 w 8663"/>
              <a:gd name="connsiteY335" fmla="*/ 184 h 4063"/>
              <a:gd name="connsiteX336" fmla="*/ 3705 w 8663"/>
              <a:gd name="connsiteY336" fmla="*/ 277 h 4063"/>
              <a:gd name="connsiteX337" fmla="*/ 3783 w 8663"/>
              <a:gd name="connsiteY337" fmla="*/ 277 h 4063"/>
              <a:gd name="connsiteX338" fmla="*/ 3783 w 8663"/>
              <a:gd name="connsiteY338" fmla="*/ 359 h 4063"/>
              <a:gd name="connsiteX339" fmla="*/ 3884 w 8663"/>
              <a:gd name="connsiteY339" fmla="*/ 359 h 4063"/>
              <a:gd name="connsiteX340" fmla="*/ 3884 w 8663"/>
              <a:gd name="connsiteY340" fmla="*/ 277 h 4063"/>
              <a:gd name="connsiteX341" fmla="*/ 3941 w 8663"/>
              <a:gd name="connsiteY341" fmla="*/ 277 h 4063"/>
              <a:gd name="connsiteX342" fmla="*/ 3941 w 8663"/>
              <a:gd name="connsiteY342" fmla="*/ 445 h 4063"/>
              <a:gd name="connsiteX343" fmla="*/ 3813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8646 w 8663"/>
              <a:gd name="connsiteY98" fmla="*/ 3550 h 4063"/>
              <a:gd name="connsiteX99" fmla="*/ 8646 w 8663"/>
              <a:gd name="connsiteY99" fmla="*/ 3468 h 4063"/>
              <a:gd name="connsiteX100" fmla="*/ 8584 w 8663"/>
              <a:gd name="connsiteY100" fmla="*/ 3468 h 4063"/>
              <a:gd name="connsiteX101" fmla="*/ 8584 w 8663"/>
              <a:gd name="connsiteY101" fmla="*/ 3411 h 4063"/>
              <a:gd name="connsiteX102" fmla="*/ 8644 w 8663"/>
              <a:gd name="connsiteY102" fmla="*/ 3411 h 4063"/>
              <a:gd name="connsiteX103" fmla="*/ 8644 w 8663"/>
              <a:gd name="connsiteY103" fmla="*/ 652 h 4063"/>
              <a:gd name="connsiteX104" fmla="*/ 8584 w 8663"/>
              <a:gd name="connsiteY104" fmla="*/ 652 h 4063"/>
              <a:gd name="connsiteX105" fmla="*/ 8584 w 8663"/>
              <a:gd name="connsiteY105" fmla="*/ 596 h 4063"/>
              <a:gd name="connsiteX106" fmla="*/ 8646 w 8663"/>
              <a:gd name="connsiteY106" fmla="*/ 596 h 4063"/>
              <a:gd name="connsiteX107" fmla="*/ 8646 w 8663"/>
              <a:gd name="connsiteY107" fmla="*/ 514 h 4063"/>
              <a:gd name="connsiteX108" fmla="*/ 8562 w 8663"/>
              <a:gd name="connsiteY108" fmla="*/ 514 h 4063"/>
              <a:gd name="connsiteX109" fmla="*/ 8562 w 8663"/>
              <a:gd name="connsiteY109" fmla="*/ 575 h 4063"/>
              <a:gd name="connsiteX110" fmla="*/ 8532 w 8663"/>
              <a:gd name="connsiteY110" fmla="*/ 575 h 4063"/>
              <a:gd name="connsiteX111" fmla="*/ 8532 w 8663"/>
              <a:gd name="connsiteY111" fmla="*/ 467 h 4063"/>
              <a:gd name="connsiteX112" fmla="*/ 8661 w 8663"/>
              <a:gd name="connsiteY112" fmla="*/ 467 h 4063"/>
              <a:gd name="connsiteX113" fmla="*/ 8661 w 8663"/>
              <a:gd name="connsiteY113" fmla="*/ 255 h 4063"/>
              <a:gd name="connsiteX114" fmla="*/ 8581 w 8663"/>
              <a:gd name="connsiteY114" fmla="*/ 255 h 4063"/>
              <a:gd name="connsiteX115" fmla="*/ 8581 w 8663"/>
              <a:gd name="connsiteY115" fmla="*/ 182 h 4063"/>
              <a:gd name="connsiteX116" fmla="*/ 8663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8102 w 8663"/>
              <a:gd name="connsiteY122" fmla="*/ 78 h 4063"/>
              <a:gd name="connsiteX123" fmla="*/ 8102 w 8663"/>
              <a:gd name="connsiteY123" fmla="*/ 37 h 4063"/>
              <a:gd name="connsiteX124" fmla="*/ 8143 w 8663"/>
              <a:gd name="connsiteY124" fmla="*/ 37 h 4063"/>
              <a:gd name="connsiteX125" fmla="*/ 8143 w 8663"/>
              <a:gd name="connsiteY125" fmla="*/ 78 h 4063"/>
              <a:gd name="connsiteX126" fmla="*/ 8102 w 8663"/>
              <a:gd name="connsiteY126" fmla="*/ 78 h 4063"/>
              <a:gd name="connsiteX127" fmla="*/ 8584 w 8663"/>
              <a:gd name="connsiteY127" fmla="*/ 3528 h 4063"/>
              <a:gd name="connsiteX128" fmla="*/ 8584 w 8663"/>
              <a:gd name="connsiteY128" fmla="*/ 3489 h 4063"/>
              <a:gd name="connsiteX129" fmla="*/ 8625 w 8663"/>
              <a:gd name="connsiteY129" fmla="*/ 3489 h 4063"/>
              <a:gd name="connsiteX130" fmla="*/ 8625 w 8663"/>
              <a:gd name="connsiteY130" fmla="*/ 3528 h 4063"/>
              <a:gd name="connsiteX131" fmla="*/ 8584 w 8663"/>
              <a:gd name="connsiteY131" fmla="*/ 3528 h 4063"/>
              <a:gd name="connsiteX132" fmla="*/ 8502 w 8663"/>
              <a:gd name="connsiteY132" fmla="*/ 4042 h 4063"/>
              <a:gd name="connsiteX133" fmla="*/ 8502 w 8663"/>
              <a:gd name="connsiteY133" fmla="*/ 3981 h 4063"/>
              <a:gd name="connsiteX134" fmla="*/ 8581 w 8663"/>
              <a:gd name="connsiteY134" fmla="*/ 3981 h 4063"/>
              <a:gd name="connsiteX135" fmla="*/ 8581 w 8663"/>
              <a:gd name="connsiteY135" fmla="*/ 3904 h 4063"/>
              <a:gd name="connsiteX136" fmla="*/ 8640 w 8663"/>
              <a:gd name="connsiteY136" fmla="*/ 3904 h 4063"/>
              <a:gd name="connsiteX137" fmla="*/ 8640 w 8663"/>
              <a:gd name="connsiteY137" fmla="*/ 4042 h 4063"/>
              <a:gd name="connsiteX138" fmla="*/ 8502 w 8663"/>
              <a:gd name="connsiteY138" fmla="*/ 4042 h 4063"/>
              <a:gd name="connsiteX139" fmla="*/ 8502 w 8663"/>
              <a:gd name="connsiteY139" fmla="*/ 3962 h 4063"/>
              <a:gd name="connsiteX140" fmla="*/ 8502 w 8663"/>
              <a:gd name="connsiteY140" fmla="*/ 3904 h 4063"/>
              <a:gd name="connsiteX141" fmla="*/ 8562 w 8663"/>
              <a:gd name="connsiteY141" fmla="*/ 3904 h 4063"/>
              <a:gd name="connsiteX142" fmla="*/ 8562 w 8663"/>
              <a:gd name="connsiteY142" fmla="*/ 3962 h 4063"/>
              <a:gd name="connsiteX143" fmla="*/ 8502 w 8663"/>
              <a:gd name="connsiteY143" fmla="*/ 3962 h 4063"/>
              <a:gd name="connsiteX144" fmla="*/ 8497 w 8663"/>
              <a:gd name="connsiteY144" fmla="*/ 3787 h 4063"/>
              <a:gd name="connsiteX145" fmla="*/ 8497 w 8663"/>
              <a:gd name="connsiteY145" fmla="*/ 3724 h 4063"/>
              <a:gd name="connsiteX146" fmla="*/ 8562 w 8663"/>
              <a:gd name="connsiteY146" fmla="*/ 3724 h 4063"/>
              <a:gd name="connsiteX147" fmla="*/ 8562 w 8663"/>
              <a:gd name="connsiteY147" fmla="*/ 3787 h 4063"/>
              <a:gd name="connsiteX148" fmla="*/ 8497 w 8663"/>
              <a:gd name="connsiteY148" fmla="*/ 3787 h 4063"/>
              <a:gd name="connsiteX149" fmla="*/ 8562 w 8663"/>
              <a:gd name="connsiteY149" fmla="*/ 3809 h 4063"/>
              <a:gd name="connsiteX150" fmla="*/ 8562 w 8663"/>
              <a:gd name="connsiteY150" fmla="*/ 3880 h 4063"/>
              <a:gd name="connsiteX151" fmla="*/ 8497 w 8663"/>
              <a:gd name="connsiteY151" fmla="*/ 3880 h 4063"/>
              <a:gd name="connsiteX152" fmla="*/ 8497 w 8663"/>
              <a:gd name="connsiteY152" fmla="*/ 3809 h 4063"/>
              <a:gd name="connsiteX153" fmla="*/ 8562 w 8663"/>
              <a:gd name="connsiteY153" fmla="*/ 3809 h 4063"/>
              <a:gd name="connsiteX154" fmla="*/ 8480 w 8663"/>
              <a:gd name="connsiteY154" fmla="*/ 3899 h 4063"/>
              <a:gd name="connsiteX155" fmla="*/ 8480 w 8663"/>
              <a:gd name="connsiteY155" fmla="*/ 3962 h 4063"/>
              <a:gd name="connsiteX156" fmla="*/ 8424 w 8663"/>
              <a:gd name="connsiteY156" fmla="*/ 3962 h 4063"/>
              <a:gd name="connsiteX157" fmla="*/ 8424 w 8663"/>
              <a:gd name="connsiteY157" fmla="*/ 3899 h 4063"/>
              <a:gd name="connsiteX158" fmla="*/ 8480 w 8663"/>
              <a:gd name="connsiteY158" fmla="*/ 3899 h 4063"/>
              <a:gd name="connsiteX159" fmla="*/ 8480 w 8663"/>
              <a:gd name="connsiteY159" fmla="*/ 3809 h 4063"/>
              <a:gd name="connsiteX160" fmla="*/ 8480 w 8663"/>
              <a:gd name="connsiteY160" fmla="*/ 3880 h 4063"/>
              <a:gd name="connsiteX161" fmla="*/ 8424 w 8663"/>
              <a:gd name="connsiteY161" fmla="*/ 3880 h 4063"/>
              <a:gd name="connsiteX162" fmla="*/ 8424 w 8663"/>
              <a:gd name="connsiteY162" fmla="*/ 3809 h 4063"/>
              <a:gd name="connsiteX163" fmla="*/ 8480 w 8663"/>
              <a:gd name="connsiteY163" fmla="*/ 3809 h 4063"/>
              <a:gd name="connsiteX164" fmla="*/ 8102 w 8663"/>
              <a:gd name="connsiteY164" fmla="*/ 4027 h 4063"/>
              <a:gd name="connsiteX165" fmla="*/ 8102 w 8663"/>
              <a:gd name="connsiteY165" fmla="*/ 3986 h 4063"/>
              <a:gd name="connsiteX166" fmla="*/ 8143 w 8663"/>
              <a:gd name="connsiteY166" fmla="*/ 3986 h 4063"/>
              <a:gd name="connsiteX167" fmla="*/ 8143 w 8663"/>
              <a:gd name="connsiteY167" fmla="*/ 4027 h 4063"/>
              <a:gd name="connsiteX168" fmla="*/ 8102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8424 w 8663"/>
              <a:gd name="connsiteY243" fmla="*/ 164 h 4063"/>
              <a:gd name="connsiteX244" fmla="*/ 8424 w 8663"/>
              <a:gd name="connsiteY244" fmla="*/ 102 h 4063"/>
              <a:gd name="connsiteX245" fmla="*/ 8480 w 8663"/>
              <a:gd name="connsiteY245" fmla="*/ 102 h 4063"/>
              <a:gd name="connsiteX246" fmla="*/ 8480 w 8663"/>
              <a:gd name="connsiteY246" fmla="*/ 164 h 4063"/>
              <a:gd name="connsiteX247" fmla="*/ 8424 w 8663"/>
              <a:gd name="connsiteY247" fmla="*/ 164 h 4063"/>
              <a:gd name="connsiteX248" fmla="*/ 8424 w 8663"/>
              <a:gd name="connsiteY248" fmla="*/ 255 h 4063"/>
              <a:gd name="connsiteX249" fmla="*/ 8424 w 8663"/>
              <a:gd name="connsiteY249" fmla="*/ 184 h 4063"/>
              <a:gd name="connsiteX250" fmla="*/ 8480 w 8663"/>
              <a:gd name="connsiteY250" fmla="*/ 184 h 4063"/>
              <a:gd name="connsiteX251" fmla="*/ 8480 w 8663"/>
              <a:gd name="connsiteY251" fmla="*/ 255 h 4063"/>
              <a:gd name="connsiteX252" fmla="*/ 8424 w 8663"/>
              <a:gd name="connsiteY252" fmla="*/ 255 h 4063"/>
              <a:gd name="connsiteX253" fmla="*/ 8562 w 8663"/>
              <a:gd name="connsiteY253" fmla="*/ 596 h 4063"/>
              <a:gd name="connsiteX254" fmla="*/ 8562 w 8663"/>
              <a:gd name="connsiteY254" fmla="*/ 674 h 4063"/>
              <a:gd name="connsiteX255" fmla="*/ 8622 w 8663"/>
              <a:gd name="connsiteY255" fmla="*/ 674 h 4063"/>
              <a:gd name="connsiteX256" fmla="*/ 8622 w 8663"/>
              <a:gd name="connsiteY256" fmla="*/ 3390 h 4063"/>
              <a:gd name="connsiteX257" fmla="*/ 8562 w 8663"/>
              <a:gd name="connsiteY257" fmla="*/ 3390 h 4063"/>
              <a:gd name="connsiteX258" fmla="*/ 8562 w 8663"/>
              <a:gd name="connsiteY258" fmla="*/ 3468 h 4063"/>
              <a:gd name="connsiteX259" fmla="*/ 8510 w 8663"/>
              <a:gd name="connsiteY259" fmla="*/ 3468 h 4063"/>
              <a:gd name="connsiteX260" fmla="*/ 8510 w 8663"/>
              <a:gd name="connsiteY260" fmla="*/ 3619 h 4063"/>
              <a:gd name="connsiteX261" fmla="*/ 8638 w 8663"/>
              <a:gd name="connsiteY261" fmla="*/ 3619 h 4063"/>
              <a:gd name="connsiteX262" fmla="*/ 8638 w 8663"/>
              <a:gd name="connsiteY262" fmla="*/ 3787 h 4063"/>
              <a:gd name="connsiteX263" fmla="*/ 8581 w 8663"/>
              <a:gd name="connsiteY263" fmla="*/ 3787 h 4063"/>
              <a:gd name="connsiteX264" fmla="*/ 8581 w 8663"/>
              <a:gd name="connsiteY264" fmla="*/ 3705 h 4063"/>
              <a:gd name="connsiteX265" fmla="*/ 8480 w 8663"/>
              <a:gd name="connsiteY265" fmla="*/ 3705 h 4063"/>
              <a:gd name="connsiteX266" fmla="*/ 3783 w 8663"/>
              <a:gd name="connsiteY266" fmla="*/ 3787 h 4063"/>
              <a:gd name="connsiteX267" fmla="*/ 3705 w 8663"/>
              <a:gd name="connsiteY267" fmla="*/ 3787 h 4063"/>
              <a:gd name="connsiteX268" fmla="*/ 3705 w 8663"/>
              <a:gd name="connsiteY268" fmla="*/ 3880 h 4063"/>
              <a:gd name="connsiteX269" fmla="*/ 3613 w 8663"/>
              <a:gd name="connsiteY269" fmla="*/ 3880 h 4063"/>
              <a:gd name="connsiteX270" fmla="*/ 3613 w 8663"/>
              <a:gd name="connsiteY270" fmla="*/ 3981 h 4063"/>
              <a:gd name="connsiteX271" fmla="*/ 3705 w 8663"/>
              <a:gd name="connsiteY271" fmla="*/ 3981 h 4063"/>
              <a:gd name="connsiteX272" fmla="*/ 3705 w 8663"/>
              <a:gd name="connsiteY272" fmla="*/ 4040 h 4063"/>
              <a:gd name="connsiteX273" fmla="*/ 3537 w 8663"/>
              <a:gd name="connsiteY273" fmla="*/ 4040 h 4063"/>
              <a:gd name="connsiteX274" fmla="*/ 3537 w 8663"/>
              <a:gd name="connsiteY274" fmla="*/ 3912 h 4063"/>
              <a:gd name="connsiteX275" fmla="*/ 3384 w 8663"/>
              <a:gd name="connsiteY275" fmla="*/ 3912 h 4063"/>
              <a:gd name="connsiteX276" fmla="*/ 3384 w 8663"/>
              <a:gd name="connsiteY276" fmla="*/ 3964 h 4063"/>
              <a:gd name="connsiteX277" fmla="*/ 3308 w 8663"/>
              <a:gd name="connsiteY277" fmla="*/ 3964 h 4063"/>
              <a:gd name="connsiteX278" fmla="*/ 3308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3308 w 8663"/>
              <a:gd name="connsiteY325" fmla="*/ 39 h 4063"/>
              <a:gd name="connsiteX326" fmla="*/ 3308 w 8663"/>
              <a:gd name="connsiteY326" fmla="*/ 100 h 4063"/>
              <a:gd name="connsiteX327" fmla="*/ 3384 w 8663"/>
              <a:gd name="connsiteY327" fmla="*/ 100 h 4063"/>
              <a:gd name="connsiteX328" fmla="*/ 3384 w 8663"/>
              <a:gd name="connsiteY328" fmla="*/ 151 h 4063"/>
              <a:gd name="connsiteX329" fmla="*/ 3537 w 8663"/>
              <a:gd name="connsiteY329" fmla="*/ 151 h 4063"/>
              <a:gd name="connsiteX330" fmla="*/ 3537 w 8663"/>
              <a:gd name="connsiteY330" fmla="*/ 24 h 4063"/>
              <a:gd name="connsiteX331" fmla="*/ 3705 w 8663"/>
              <a:gd name="connsiteY331" fmla="*/ 24 h 4063"/>
              <a:gd name="connsiteX332" fmla="*/ 3705 w 8663"/>
              <a:gd name="connsiteY332" fmla="*/ 82 h 4063"/>
              <a:gd name="connsiteX333" fmla="*/ 3613 w 8663"/>
              <a:gd name="connsiteY333" fmla="*/ 82 h 4063"/>
              <a:gd name="connsiteX334" fmla="*/ 3613 w 8663"/>
              <a:gd name="connsiteY334" fmla="*/ 184 h 4063"/>
              <a:gd name="connsiteX335" fmla="*/ 3705 w 8663"/>
              <a:gd name="connsiteY335" fmla="*/ 184 h 4063"/>
              <a:gd name="connsiteX336" fmla="*/ 3705 w 8663"/>
              <a:gd name="connsiteY336" fmla="*/ 277 h 4063"/>
              <a:gd name="connsiteX337" fmla="*/ 3783 w 8663"/>
              <a:gd name="connsiteY337" fmla="*/ 277 h 4063"/>
              <a:gd name="connsiteX338" fmla="*/ 3783 w 8663"/>
              <a:gd name="connsiteY338" fmla="*/ 359 h 4063"/>
              <a:gd name="connsiteX339" fmla="*/ 3884 w 8663"/>
              <a:gd name="connsiteY339" fmla="*/ 359 h 4063"/>
              <a:gd name="connsiteX340" fmla="*/ 3884 w 8663"/>
              <a:gd name="connsiteY340" fmla="*/ 277 h 4063"/>
              <a:gd name="connsiteX341" fmla="*/ 3941 w 8663"/>
              <a:gd name="connsiteY341" fmla="*/ 277 h 4063"/>
              <a:gd name="connsiteX342" fmla="*/ 3941 w 8663"/>
              <a:gd name="connsiteY342" fmla="*/ 445 h 4063"/>
              <a:gd name="connsiteX343" fmla="*/ 3813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8646 w 8663"/>
              <a:gd name="connsiteY98" fmla="*/ 3550 h 4063"/>
              <a:gd name="connsiteX99" fmla="*/ 8646 w 8663"/>
              <a:gd name="connsiteY99" fmla="*/ 3468 h 4063"/>
              <a:gd name="connsiteX100" fmla="*/ 8584 w 8663"/>
              <a:gd name="connsiteY100" fmla="*/ 3468 h 4063"/>
              <a:gd name="connsiteX101" fmla="*/ 8584 w 8663"/>
              <a:gd name="connsiteY101" fmla="*/ 3411 h 4063"/>
              <a:gd name="connsiteX102" fmla="*/ 8644 w 8663"/>
              <a:gd name="connsiteY102" fmla="*/ 3411 h 4063"/>
              <a:gd name="connsiteX103" fmla="*/ 8644 w 8663"/>
              <a:gd name="connsiteY103" fmla="*/ 652 h 4063"/>
              <a:gd name="connsiteX104" fmla="*/ 8584 w 8663"/>
              <a:gd name="connsiteY104" fmla="*/ 652 h 4063"/>
              <a:gd name="connsiteX105" fmla="*/ 8584 w 8663"/>
              <a:gd name="connsiteY105" fmla="*/ 596 h 4063"/>
              <a:gd name="connsiteX106" fmla="*/ 8646 w 8663"/>
              <a:gd name="connsiteY106" fmla="*/ 596 h 4063"/>
              <a:gd name="connsiteX107" fmla="*/ 8646 w 8663"/>
              <a:gd name="connsiteY107" fmla="*/ 514 h 4063"/>
              <a:gd name="connsiteX108" fmla="*/ 8562 w 8663"/>
              <a:gd name="connsiteY108" fmla="*/ 514 h 4063"/>
              <a:gd name="connsiteX109" fmla="*/ 8562 w 8663"/>
              <a:gd name="connsiteY109" fmla="*/ 575 h 4063"/>
              <a:gd name="connsiteX110" fmla="*/ 8532 w 8663"/>
              <a:gd name="connsiteY110" fmla="*/ 575 h 4063"/>
              <a:gd name="connsiteX111" fmla="*/ 8532 w 8663"/>
              <a:gd name="connsiteY111" fmla="*/ 467 h 4063"/>
              <a:gd name="connsiteX112" fmla="*/ 8661 w 8663"/>
              <a:gd name="connsiteY112" fmla="*/ 467 h 4063"/>
              <a:gd name="connsiteX113" fmla="*/ 8661 w 8663"/>
              <a:gd name="connsiteY113" fmla="*/ 255 h 4063"/>
              <a:gd name="connsiteX114" fmla="*/ 8581 w 8663"/>
              <a:gd name="connsiteY114" fmla="*/ 255 h 4063"/>
              <a:gd name="connsiteX115" fmla="*/ 8581 w 8663"/>
              <a:gd name="connsiteY115" fmla="*/ 182 h 4063"/>
              <a:gd name="connsiteX116" fmla="*/ 8663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8102 w 8663"/>
              <a:gd name="connsiteY122" fmla="*/ 78 h 4063"/>
              <a:gd name="connsiteX123" fmla="*/ 8102 w 8663"/>
              <a:gd name="connsiteY123" fmla="*/ 37 h 4063"/>
              <a:gd name="connsiteX124" fmla="*/ 8143 w 8663"/>
              <a:gd name="connsiteY124" fmla="*/ 37 h 4063"/>
              <a:gd name="connsiteX125" fmla="*/ 8143 w 8663"/>
              <a:gd name="connsiteY125" fmla="*/ 78 h 4063"/>
              <a:gd name="connsiteX126" fmla="*/ 8102 w 8663"/>
              <a:gd name="connsiteY126" fmla="*/ 78 h 4063"/>
              <a:gd name="connsiteX127" fmla="*/ 8584 w 8663"/>
              <a:gd name="connsiteY127" fmla="*/ 3528 h 4063"/>
              <a:gd name="connsiteX128" fmla="*/ 8584 w 8663"/>
              <a:gd name="connsiteY128" fmla="*/ 3489 h 4063"/>
              <a:gd name="connsiteX129" fmla="*/ 8625 w 8663"/>
              <a:gd name="connsiteY129" fmla="*/ 3489 h 4063"/>
              <a:gd name="connsiteX130" fmla="*/ 8625 w 8663"/>
              <a:gd name="connsiteY130" fmla="*/ 3528 h 4063"/>
              <a:gd name="connsiteX131" fmla="*/ 8584 w 8663"/>
              <a:gd name="connsiteY131" fmla="*/ 3528 h 4063"/>
              <a:gd name="connsiteX132" fmla="*/ 8502 w 8663"/>
              <a:gd name="connsiteY132" fmla="*/ 4042 h 4063"/>
              <a:gd name="connsiteX133" fmla="*/ 8502 w 8663"/>
              <a:gd name="connsiteY133" fmla="*/ 3981 h 4063"/>
              <a:gd name="connsiteX134" fmla="*/ 8581 w 8663"/>
              <a:gd name="connsiteY134" fmla="*/ 3981 h 4063"/>
              <a:gd name="connsiteX135" fmla="*/ 8581 w 8663"/>
              <a:gd name="connsiteY135" fmla="*/ 3904 h 4063"/>
              <a:gd name="connsiteX136" fmla="*/ 8640 w 8663"/>
              <a:gd name="connsiteY136" fmla="*/ 3904 h 4063"/>
              <a:gd name="connsiteX137" fmla="*/ 8640 w 8663"/>
              <a:gd name="connsiteY137" fmla="*/ 4042 h 4063"/>
              <a:gd name="connsiteX138" fmla="*/ 8502 w 8663"/>
              <a:gd name="connsiteY138" fmla="*/ 4042 h 4063"/>
              <a:gd name="connsiteX139" fmla="*/ 8502 w 8663"/>
              <a:gd name="connsiteY139" fmla="*/ 3962 h 4063"/>
              <a:gd name="connsiteX140" fmla="*/ 8502 w 8663"/>
              <a:gd name="connsiteY140" fmla="*/ 3904 h 4063"/>
              <a:gd name="connsiteX141" fmla="*/ 8562 w 8663"/>
              <a:gd name="connsiteY141" fmla="*/ 3904 h 4063"/>
              <a:gd name="connsiteX142" fmla="*/ 8562 w 8663"/>
              <a:gd name="connsiteY142" fmla="*/ 3962 h 4063"/>
              <a:gd name="connsiteX143" fmla="*/ 8502 w 8663"/>
              <a:gd name="connsiteY143" fmla="*/ 3962 h 4063"/>
              <a:gd name="connsiteX144" fmla="*/ 8497 w 8663"/>
              <a:gd name="connsiteY144" fmla="*/ 3787 h 4063"/>
              <a:gd name="connsiteX145" fmla="*/ 8497 w 8663"/>
              <a:gd name="connsiteY145" fmla="*/ 3724 h 4063"/>
              <a:gd name="connsiteX146" fmla="*/ 8562 w 8663"/>
              <a:gd name="connsiteY146" fmla="*/ 3724 h 4063"/>
              <a:gd name="connsiteX147" fmla="*/ 8562 w 8663"/>
              <a:gd name="connsiteY147" fmla="*/ 3787 h 4063"/>
              <a:gd name="connsiteX148" fmla="*/ 8497 w 8663"/>
              <a:gd name="connsiteY148" fmla="*/ 3787 h 4063"/>
              <a:gd name="connsiteX149" fmla="*/ 8562 w 8663"/>
              <a:gd name="connsiteY149" fmla="*/ 3809 h 4063"/>
              <a:gd name="connsiteX150" fmla="*/ 8562 w 8663"/>
              <a:gd name="connsiteY150" fmla="*/ 3880 h 4063"/>
              <a:gd name="connsiteX151" fmla="*/ 8497 w 8663"/>
              <a:gd name="connsiteY151" fmla="*/ 3880 h 4063"/>
              <a:gd name="connsiteX152" fmla="*/ 8497 w 8663"/>
              <a:gd name="connsiteY152" fmla="*/ 3809 h 4063"/>
              <a:gd name="connsiteX153" fmla="*/ 8562 w 8663"/>
              <a:gd name="connsiteY153" fmla="*/ 3809 h 4063"/>
              <a:gd name="connsiteX154" fmla="*/ 8480 w 8663"/>
              <a:gd name="connsiteY154" fmla="*/ 3899 h 4063"/>
              <a:gd name="connsiteX155" fmla="*/ 8480 w 8663"/>
              <a:gd name="connsiteY155" fmla="*/ 3962 h 4063"/>
              <a:gd name="connsiteX156" fmla="*/ 8424 w 8663"/>
              <a:gd name="connsiteY156" fmla="*/ 3962 h 4063"/>
              <a:gd name="connsiteX157" fmla="*/ 8424 w 8663"/>
              <a:gd name="connsiteY157" fmla="*/ 3899 h 4063"/>
              <a:gd name="connsiteX158" fmla="*/ 8480 w 8663"/>
              <a:gd name="connsiteY158" fmla="*/ 3899 h 4063"/>
              <a:gd name="connsiteX159" fmla="*/ 8480 w 8663"/>
              <a:gd name="connsiteY159" fmla="*/ 3809 h 4063"/>
              <a:gd name="connsiteX160" fmla="*/ 8480 w 8663"/>
              <a:gd name="connsiteY160" fmla="*/ 3880 h 4063"/>
              <a:gd name="connsiteX161" fmla="*/ 8424 w 8663"/>
              <a:gd name="connsiteY161" fmla="*/ 3880 h 4063"/>
              <a:gd name="connsiteX162" fmla="*/ 8424 w 8663"/>
              <a:gd name="connsiteY162" fmla="*/ 3809 h 4063"/>
              <a:gd name="connsiteX163" fmla="*/ 8480 w 8663"/>
              <a:gd name="connsiteY163" fmla="*/ 3809 h 4063"/>
              <a:gd name="connsiteX164" fmla="*/ 8102 w 8663"/>
              <a:gd name="connsiteY164" fmla="*/ 4027 h 4063"/>
              <a:gd name="connsiteX165" fmla="*/ 8102 w 8663"/>
              <a:gd name="connsiteY165" fmla="*/ 3986 h 4063"/>
              <a:gd name="connsiteX166" fmla="*/ 8143 w 8663"/>
              <a:gd name="connsiteY166" fmla="*/ 3986 h 4063"/>
              <a:gd name="connsiteX167" fmla="*/ 8143 w 8663"/>
              <a:gd name="connsiteY167" fmla="*/ 4027 h 4063"/>
              <a:gd name="connsiteX168" fmla="*/ 8102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8424 w 8663"/>
              <a:gd name="connsiteY243" fmla="*/ 164 h 4063"/>
              <a:gd name="connsiteX244" fmla="*/ 8424 w 8663"/>
              <a:gd name="connsiteY244" fmla="*/ 102 h 4063"/>
              <a:gd name="connsiteX245" fmla="*/ 8480 w 8663"/>
              <a:gd name="connsiteY245" fmla="*/ 102 h 4063"/>
              <a:gd name="connsiteX246" fmla="*/ 8480 w 8663"/>
              <a:gd name="connsiteY246" fmla="*/ 164 h 4063"/>
              <a:gd name="connsiteX247" fmla="*/ 8424 w 8663"/>
              <a:gd name="connsiteY247" fmla="*/ 164 h 4063"/>
              <a:gd name="connsiteX248" fmla="*/ 8424 w 8663"/>
              <a:gd name="connsiteY248" fmla="*/ 255 h 4063"/>
              <a:gd name="connsiteX249" fmla="*/ 8424 w 8663"/>
              <a:gd name="connsiteY249" fmla="*/ 184 h 4063"/>
              <a:gd name="connsiteX250" fmla="*/ 8480 w 8663"/>
              <a:gd name="connsiteY250" fmla="*/ 184 h 4063"/>
              <a:gd name="connsiteX251" fmla="*/ 8480 w 8663"/>
              <a:gd name="connsiteY251" fmla="*/ 255 h 4063"/>
              <a:gd name="connsiteX252" fmla="*/ 8424 w 8663"/>
              <a:gd name="connsiteY252" fmla="*/ 255 h 4063"/>
              <a:gd name="connsiteX253" fmla="*/ 8562 w 8663"/>
              <a:gd name="connsiteY253" fmla="*/ 596 h 4063"/>
              <a:gd name="connsiteX254" fmla="*/ 8562 w 8663"/>
              <a:gd name="connsiteY254" fmla="*/ 674 h 4063"/>
              <a:gd name="connsiteX255" fmla="*/ 8622 w 8663"/>
              <a:gd name="connsiteY255" fmla="*/ 674 h 4063"/>
              <a:gd name="connsiteX256" fmla="*/ 8622 w 8663"/>
              <a:gd name="connsiteY256" fmla="*/ 3390 h 4063"/>
              <a:gd name="connsiteX257" fmla="*/ 8562 w 8663"/>
              <a:gd name="connsiteY257" fmla="*/ 3390 h 4063"/>
              <a:gd name="connsiteX258" fmla="*/ 8562 w 8663"/>
              <a:gd name="connsiteY258" fmla="*/ 3468 h 4063"/>
              <a:gd name="connsiteX259" fmla="*/ 8510 w 8663"/>
              <a:gd name="connsiteY259" fmla="*/ 3468 h 4063"/>
              <a:gd name="connsiteX260" fmla="*/ 8510 w 8663"/>
              <a:gd name="connsiteY260" fmla="*/ 3619 h 4063"/>
              <a:gd name="connsiteX261" fmla="*/ 8638 w 8663"/>
              <a:gd name="connsiteY261" fmla="*/ 3619 h 4063"/>
              <a:gd name="connsiteX262" fmla="*/ 8638 w 8663"/>
              <a:gd name="connsiteY262" fmla="*/ 3787 h 4063"/>
              <a:gd name="connsiteX263" fmla="*/ 8581 w 8663"/>
              <a:gd name="connsiteY263" fmla="*/ 3787 h 4063"/>
              <a:gd name="connsiteX264" fmla="*/ 8581 w 8663"/>
              <a:gd name="connsiteY264" fmla="*/ 3705 h 4063"/>
              <a:gd name="connsiteX265" fmla="*/ 8480 w 8663"/>
              <a:gd name="connsiteY265" fmla="*/ 3705 h 4063"/>
              <a:gd name="connsiteX266" fmla="*/ 8480 w 8663"/>
              <a:gd name="connsiteY266" fmla="*/ 3787 h 4063"/>
              <a:gd name="connsiteX267" fmla="*/ 3705 w 8663"/>
              <a:gd name="connsiteY267" fmla="*/ 3787 h 4063"/>
              <a:gd name="connsiteX268" fmla="*/ 3705 w 8663"/>
              <a:gd name="connsiteY268" fmla="*/ 3880 h 4063"/>
              <a:gd name="connsiteX269" fmla="*/ 3613 w 8663"/>
              <a:gd name="connsiteY269" fmla="*/ 3880 h 4063"/>
              <a:gd name="connsiteX270" fmla="*/ 3613 w 8663"/>
              <a:gd name="connsiteY270" fmla="*/ 3981 h 4063"/>
              <a:gd name="connsiteX271" fmla="*/ 3705 w 8663"/>
              <a:gd name="connsiteY271" fmla="*/ 3981 h 4063"/>
              <a:gd name="connsiteX272" fmla="*/ 3705 w 8663"/>
              <a:gd name="connsiteY272" fmla="*/ 4040 h 4063"/>
              <a:gd name="connsiteX273" fmla="*/ 3537 w 8663"/>
              <a:gd name="connsiteY273" fmla="*/ 4040 h 4063"/>
              <a:gd name="connsiteX274" fmla="*/ 3537 w 8663"/>
              <a:gd name="connsiteY274" fmla="*/ 3912 h 4063"/>
              <a:gd name="connsiteX275" fmla="*/ 3384 w 8663"/>
              <a:gd name="connsiteY275" fmla="*/ 3912 h 4063"/>
              <a:gd name="connsiteX276" fmla="*/ 3384 w 8663"/>
              <a:gd name="connsiteY276" fmla="*/ 3964 h 4063"/>
              <a:gd name="connsiteX277" fmla="*/ 3308 w 8663"/>
              <a:gd name="connsiteY277" fmla="*/ 3964 h 4063"/>
              <a:gd name="connsiteX278" fmla="*/ 3308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3308 w 8663"/>
              <a:gd name="connsiteY325" fmla="*/ 39 h 4063"/>
              <a:gd name="connsiteX326" fmla="*/ 3308 w 8663"/>
              <a:gd name="connsiteY326" fmla="*/ 100 h 4063"/>
              <a:gd name="connsiteX327" fmla="*/ 3384 w 8663"/>
              <a:gd name="connsiteY327" fmla="*/ 100 h 4063"/>
              <a:gd name="connsiteX328" fmla="*/ 3384 w 8663"/>
              <a:gd name="connsiteY328" fmla="*/ 151 h 4063"/>
              <a:gd name="connsiteX329" fmla="*/ 3537 w 8663"/>
              <a:gd name="connsiteY329" fmla="*/ 151 h 4063"/>
              <a:gd name="connsiteX330" fmla="*/ 3537 w 8663"/>
              <a:gd name="connsiteY330" fmla="*/ 24 h 4063"/>
              <a:gd name="connsiteX331" fmla="*/ 3705 w 8663"/>
              <a:gd name="connsiteY331" fmla="*/ 24 h 4063"/>
              <a:gd name="connsiteX332" fmla="*/ 3705 w 8663"/>
              <a:gd name="connsiteY332" fmla="*/ 82 h 4063"/>
              <a:gd name="connsiteX333" fmla="*/ 3613 w 8663"/>
              <a:gd name="connsiteY333" fmla="*/ 82 h 4063"/>
              <a:gd name="connsiteX334" fmla="*/ 3613 w 8663"/>
              <a:gd name="connsiteY334" fmla="*/ 184 h 4063"/>
              <a:gd name="connsiteX335" fmla="*/ 3705 w 8663"/>
              <a:gd name="connsiteY335" fmla="*/ 184 h 4063"/>
              <a:gd name="connsiteX336" fmla="*/ 3705 w 8663"/>
              <a:gd name="connsiteY336" fmla="*/ 277 h 4063"/>
              <a:gd name="connsiteX337" fmla="*/ 3783 w 8663"/>
              <a:gd name="connsiteY337" fmla="*/ 277 h 4063"/>
              <a:gd name="connsiteX338" fmla="*/ 3783 w 8663"/>
              <a:gd name="connsiteY338" fmla="*/ 359 h 4063"/>
              <a:gd name="connsiteX339" fmla="*/ 3884 w 8663"/>
              <a:gd name="connsiteY339" fmla="*/ 359 h 4063"/>
              <a:gd name="connsiteX340" fmla="*/ 3884 w 8663"/>
              <a:gd name="connsiteY340" fmla="*/ 277 h 4063"/>
              <a:gd name="connsiteX341" fmla="*/ 3941 w 8663"/>
              <a:gd name="connsiteY341" fmla="*/ 277 h 4063"/>
              <a:gd name="connsiteX342" fmla="*/ 3941 w 8663"/>
              <a:gd name="connsiteY342" fmla="*/ 445 h 4063"/>
              <a:gd name="connsiteX343" fmla="*/ 3813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8646 w 8663"/>
              <a:gd name="connsiteY98" fmla="*/ 3550 h 4063"/>
              <a:gd name="connsiteX99" fmla="*/ 8646 w 8663"/>
              <a:gd name="connsiteY99" fmla="*/ 3468 h 4063"/>
              <a:gd name="connsiteX100" fmla="*/ 8584 w 8663"/>
              <a:gd name="connsiteY100" fmla="*/ 3468 h 4063"/>
              <a:gd name="connsiteX101" fmla="*/ 8584 w 8663"/>
              <a:gd name="connsiteY101" fmla="*/ 3411 h 4063"/>
              <a:gd name="connsiteX102" fmla="*/ 8644 w 8663"/>
              <a:gd name="connsiteY102" fmla="*/ 3411 h 4063"/>
              <a:gd name="connsiteX103" fmla="*/ 8644 w 8663"/>
              <a:gd name="connsiteY103" fmla="*/ 652 h 4063"/>
              <a:gd name="connsiteX104" fmla="*/ 8584 w 8663"/>
              <a:gd name="connsiteY104" fmla="*/ 652 h 4063"/>
              <a:gd name="connsiteX105" fmla="*/ 8584 w 8663"/>
              <a:gd name="connsiteY105" fmla="*/ 596 h 4063"/>
              <a:gd name="connsiteX106" fmla="*/ 8646 w 8663"/>
              <a:gd name="connsiteY106" fmla="*/ 596 h 4063"/>
              <a:gd name="connsiteX107" fmla="*/ 8646 w 8663"/>
              <a:gd name="connsiteY107" fmla="*/ 514 h 4063"/>
              <a:gd name="connsiteX108" fmla="*/ 8562 w 8663"/>
              <a:gd name="connsiteY108" fmla="*/ 514 h 4063"/>
              <a:gd name="connsiteX109" fmla="*/ 8562 w 8663"/>
              <a:gd name="connsiteY109" fmla="*/ 575 h 4063"/>
              <a:gd name="connsiteX110" fmla="*/ 8532 w 8663"/>
              <a:gd name="connsiteY110" fmla="*/ 575 h 4063"/>
              <a:gd name="connsiteX111" fmla="*/ 8532 w 8663"/>
              <a:gd name="connsiteY111" fmla="*/ 467 h 4063"/>
              <a:gd name="connsiteX112" fmla="*/ 8661 w 8663"/>
              <a:gd name="connsiteY112" fmla="*/ 467 h 4063"/>
              <a:gd name="connsiteX113" fmla="*/ 8661 w 8663"/>
              <a:gd name="connsiteY113" fmla="*/ 255 h 4063"/>
              <a:gd name="connsiteX114" fmla="*/ 8581 w 8663"/>
              <a:gd name="connsiteY114" fmla="*/ 255 h 4063"/>
              <a:gd name="connsiteX115" fmla="*/ 8581 w 8663"/>
              <a:gd name="connsiteY115" fmla="*/ 182 h 4063"/>
              <a:gd name="connsiteX116" fmla="*/ 8663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8102 w 8663"/>
              <a:gd name="connsiteY122" fmla="*/ 78 h 4063"/>
              <a:gd name="connsiteX123" fmla="*/ 8102 w 8663"/>
              <a:gd name="connsiteY123" fmla="*/ 37 h 4063"/>
              <a:gd name="connsiteX124" fmla="*/ 8143 w 8663"/>
              <a:gd name="connsiteY124" fmla="*/ 37 h 4063"/>
              <a:gd name="connsiteX125" fmla="*/ 8143 w 8663"/>
              <a:gd name="connsiteY125" fmla="*/ 78 h 4063"/>
              <a:gd name="connsiteX126" fmla="*/ 8102 w 8663"/>
              <a:gd name="connsiteY126" fmla="*/ 78 h 4063"/>
              <a:gd name="connsiteX127" fmla="*/ 8584 w 8663"/>
              <a:gd name="connsiteY127" fmla="*/ 3528 h 4063"/>
              <a:gd name="connsiteX128" fmla="*/ 8584 w 8663"/>
              <a:gd name="connsiteY128" fmla="*/ 3489 h 4063"/>
              <a:gd name="connsiteX129" fmla="*/ 8625 w 8663"/>
              <a:gd name="connsiteY129" fmla="*/ 3489 h 4063"/>
              <a:gd name="connsiteX130" fmla="*/ 8625 w 8663"/>
              <a:gd name="connsiteY130" fmla="*/ 3528 h 4063"/>
              <a:gd name="connsiteX131" fmla="*/ 8584 w 8663"/>
              <a:gd name="connsiteY131" fmla="*/ 3528 h 4063"/>
              <a:gd name="connsiteX132" fmla="*/ 8502 w 8663"/>
              <a:gd name="connsiteY132" fmla="*/ 4042 h 4063"/>
              <a:gd name="connsiteX133" fmla="*/ 8502 w 8663"/>
              <a:gd name="connsiteY133" fmla="*/ 3981 h 4063"/>
              <a:gd name="connsiteX134" fmla="*/ 8581 w 8663"/>
              <a:gd name="connsiteY134" fmla="*/ 3981 h 4063"/>
              <a:gd name="connsiteX135" fmla="*/ 8581 w 8663"/>
              <a:gd name="connsiteY135" fmla="*/ 3904 h 4063"/>
              <a:gd name="connsiteX136" fmla="*/ 8640 w 8663"/>
              <a:gd name="connsiteY136" fmla="*/ 3904 h 4063"/>
              <a:gd name="connsiteX137" fmla="*/ 8640 w 8663"/>
              <a:gd name="connsiteY137" fmla="*/ 4042 h 4063"/>
              <a:gd name="connsiteX138" fmla="*/ 8502 w 8663"/>
              <a:gd name="connsiteY138" fmla="*/ 4042 h 4063"/>
              <a:gd name="connsiteX139" fmla="*/ 8502 w 8663"/>
              <a:gd name="connsiteY139" fmla="*/ 3962 h 4063"/>
              <a:gd name="connsiteX140" fmla="*/ 8502 w 8663"/>
              <a:gd name="connsiteY140" fmla="*/ 3904 h 4063"/>
              <a:gd name="connsiteX141" fmla="*/ 8562 w 8663"/>
              <a:gd name="connsiteY141" fmla="*/ 3904 h 4063"/>
              <a:gd name="connsiteX142" fmla="*/ 8562 w 8663"/>
              <a:gd name="connsiteY142" fmla="*/ 3962 h 4063"/>
              <a:gd name="connsiteX143" fmla="*/ 8502 w 8663"/>
              <a:gd name="connsiteY143" fmla="*/ 3962 h 4063"/>
              <a:gd name="connsiteX144" fmla="*/ 8497 w 8663"/>
              <a:gd name="connsiteY144" fmla="*/ 3787 h 4063"/>
              <a:gd name="connsiteX145" fmla="*/ 8497 w 8663"/>
              <a:gd name="connsiteY145" fmla="*/ 3724 h 4063"/>
              <a:gd name="connsiteX146" fmla="*/ 8562 w 8663"/>
              <a:gd name="connsiteY146" fmla="*/ 3724 h 4063"/>
              <a:gd name="connsiteX147" fmla="*/ 8562 w 8663"/>
              <a:gd name="connsiteY147" fmla="*/ 3787 h 4063"/>
              <a:gd name="connsiteX148" fmla="*/ 8497 w 8663"/>
              <a:gd name="connsiteY148" fmla="*/ 3787 h 4063"/>
              <a:gd name="connsiteX149" fmla="*/ 8562 w 8663"/>
              <a:gd name="connsiteY149" fmla="*/ 3809 h 4063"/>
              <a:gd name="connsiteX150" fmla="*/ 8562 w 8663"/>
              <a:gd name="connsiteY150" fmla="*/ 3880 h 4063"/>
              <a:gd name="connsiteX151" fmla="*/ 8497 w 8663"/>
              <a:gd name="connsiteY151" fmla="*/ 3880 h 4063"/>
              <a:gd name="connsiteX152" fmla="*/ 8497 w 8663"/>
              <a:gd name="connsiteY152" fmla="*/ 3809 h 4063"/>
              <a:gd name="connsiteX153" fmla="*/ 8562 w 8663"/>
              <a:gd name="connsiteY153" fmla="*/ 3809 h 4063"/>
              <a:gd name="connsiteX154" fmla="*/ 8480 w 8663"/>
              <a:gd name="connsiteY154" fmla="*/ 3899 h 4063"/>
              <a:gd name="connsiteX155" fmla="*/ 8480 w 8663"/>
              <a:gd name="connsiteY155" fmla="*/ 3962 h 4063"/>
              <a:gd name="connsiteX156" fmla="*/ 8424 w 8663"/>
              <a:gd name="connsiteY156" fmla="*/ 3962 h 4063"/>
              <a:gd name="connsiteX157" fmla="*/ 8424 w 8663"/>
              <a:gd name="connsiteY157" fmla="*/ 3899 h 4063"/>
              <a:gd name="connsiteX158" fmla="*/ 8480 w 8663"/>
              <a:gd name="connsiteY158" fmla="*/ 3899 h 4063"/>
              <a:gd name="connsiteX159" fmla="*/ 8480 w 8663"/>
              <a:gd name="connsiteY159" fmla="*/ 3809 h 4063"/>
              <a:gd name="connsiteX160" fmla="*/ 8480 w 8663"/>
              <a:gd name="connsiteY160" fmla="*/ 3880 h 4063"/>
              <a:gd name="connsiteX161" fmla="*/ 8424 w 8663"/>
              <a:gd name="connsiteY161" fmla="*/ 3880 h 4063"/>
              <a:gd name="connsiteX162" fmla="*/ 8424 w 8663"/>
              <a:gd name="connsiteY162" fmla="*/ 3809 h 4063"/>
              <a:gd name="connsiteX163" fmla="*/ 8480 w 8663"/>
              <a:gd name="connsiteY163" fmla="*/ 3809 h 4063"/>
              <a:gd name="connsiteX164" fmla="*/ 8102 w 8663"/>
              <a:gd name="connsiteY164" fmla="*/ 4027 h 4063"/>
              <a:gd name="connsiteX165" fmla="*/ 8102 w 8663"/>
              <a:gd name="connsiteY165" fmla="*/ 3986 h 4063"/>
              <a:gd name="connsiteX166" fmla="*/ 8143 w 8663"/>
              <a:gd name="connsiteY166" fmla="*/ 3986 h 4063"/>
              <a:gd name="connsiteX167" fmla="*/ 8143 w 8663"/>
              <a:gd name="connsiteY167" fmla="*/ 4027 h 4063"/>
              <a:gd name="connsiteX168" fmla="*/ 8102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8424 w 8663"/>
              <a:gd name="connsiteY243" fmla="*/ 164 h 4063"/>
              <a:gd name="connsiteX244" fmla="*/ 8424 w 8663"/>
              <a:gd name="connsiteY244" fmla="*/ 102 h 4063"/>
              <a:gd name="connsiteX245" fmla="*/ 8480 w 8663"/>
              <a:gd name="connsiteY245" fmla="*/ 102 h 4063"/>
              <a:gd name="connsiteX246" fmla="*/ 8480 w 8663"/>
              <a:gd name="connsiteY246" fmla="*/ 164 h 4063"/>
              <a:gd name="connsiteX247" fmla="*/ 8424 w 8663"/>
              <a:gd name="connsiteY247" fmla="*/ 164 h 4063"/>
              <a:gd name="connsiteX248" fmla="*/ 8424 w 8663"/>
              <a:gd name="connsiteY248" fmla="*/ 255 h 4063"/>
              <a:gd name="connsiteX249" fmla="*/ 8424 w 8663"/>
              <a:gd name="connsiteY249" fmla="*/ 184 h 4063"/>
              <a:gd name="connsiteX250" fmla="*/ 8480 w 8663"/>
              <a:gd name="connsiteY250" fmla="*/ 184 h 4063"/>
              <a:gd name="connsiteX251" fmla="*/ 8480 w 8663"/>
              <a:gd name="connsiteY251" fmla="*/ 255 h 4063"/>
              <a:gd name="connsiteX252" fmla="*/ 8424 w 8663"/>
              <a:gd name="connsiteY252" fmla="*/ 255 h 4063"/>
              <a:gd name="connsiteX253" fmla="*/ 8562 w 8663"/>
              <a:gd name="connsiteY253" fmla="*/ 596 h 4063"/>
              <a:gd name="connsiteX254" fmla="*/ 8562 w 8663"/>
              <a:gd name="connsiteY254" fmla="*/ 674 h 4063"/>
              <a:gd name="connsiteX255" fmla="*/ 8622 w 8663"/>
              <a:gd name="connsiteY255" fmla="*/ 674 h 4063"/>
              <a:gd name="connsiteX256" fmla="*/ 8622 w 8663"/>
              <a:gd name="connsiteY256" fmla="*/ 3390 h 4063"/>
              <a:gd name="connsiteX257" fmla="*/ 8562 w 8663"/>
              <a:gd name="connsiteY257" fmla="*/ 3390 h 4063"/>
              <a:gd name="connsiteX258" fmla="*/ 8562 w 8663"/>
              <a:gd name="connsiteY258" fmla="*/ 3468 h 4063"/>
              <a:gd name="connsiteX259" fmla="*/ 8510 w 8663"/>
              <a:gd name="connsiteY259" fmla="*/ 3468 h 4063"/>
              <a:gd name="connsiteX260" fmla="*/ 8510 w 8663"/>
              <a:gd name="connsiteY260" fmla="*/ 3619 h 4063"/>
              <a:gd name="connsiteX261" fmla="*/ 8638 w 8663"/>
              <a:gd name="connsiteY261" fmla="*/ 3619 h 4063"/>
              <a:gd name="connsiteX262" fmla="*/ 8638 w 8663"/>
              <a:gd name="connsiteY262" fmla="*/ 3787 h 4063"/>
              <a:gd name="connsiteX263" fmla="*/ 8581 w 8663"/>
              <a:gd name="connsiteY263" fmla="*/ 3787 h 4063"/>
              <a:gd name="connsiteX264" fmla="*/ 8581 w 8663"/>
              <a:gd name="connsiteY264" fmla="*/ 3705 h 4063"/>
              <a:gd name="connsiteX265" fmla="*/ 8480 w 8663"/>
              <a:gd name="connsiteY265" fmla="*/ 3705 h 4063"/>
              <a:gd name="connsiteX266" fmla="*/ 8480 w 8663"/>
              <a:gd name="connsiteY266" fmla="*/ 3787 h 4063"/>
              <a:gd name="connsiteX267" fmla="*/ 8402 w 8663"/>
              <a:gd name="connsiteY267" fmla="*/ 3787 h 4063"/>
              <a:gd name="connsiteX268" fmla="*/ 3705 w 8663"/>
              <a:gd name="connsiteY268" fmla="*/ 3880 h 4063"/>
              <a:gd name="connsiteX269" fmla="*/ 3613 w 8663"/>
              <a:gd name="connsiteY269" fmla="*/ 3880 h 4063"/>
              <a:gd name="connsiteX270" fmla="*/ 3613 w 8663"/>
              <a:gd name="connsiteY270" fmla="*/ 3981 h 4063"/>
              <a:gd name="connsiteX271" fmla="*/ 3705 w 8663"/>
              <a:gd name="connsiteY271" fmla="*/ 3981 h 4063"/>
              <a:gd name="connsiteX272" fmla="*/ 3705 w 8663"/>
              <a:gd name="connsiteY272" fmla="*/ 4040 h 4063"/>
              <a:gd name="connsiteX273" fmla="*/ 3537 w 8663"/>
              <a:gd name="connsiteY273" fmla="*/ 4040 h 4063"/>
              <a:gd name="connsiteX274" fmla="*/ 3537 w 8663"/>
              <a:gd name="connsiteY274" fmla="*/ 3912 h 4063"/>
              <a:gd name="connsiteX275" fmla="*/ 3384 w 8663"/>
              <a:gd name="connsiteY275" fmla="*/ 3912 h 4063"/>
              <a:gd name="connsiteX276" fmla="*/ 3384 w 8663"/>
              <a:gd name="connsiteY276" fmla="*/ 3964 h 4063"/>
              <a:gd name="connsiteX277" fmla="*/ 3308 w 8663"/>
              <a:gd name="connsiteY277" fmla="*/ 3964 h 4063"/>
              <a:gd name="connsiteX278" fmla="*/ 3308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3308 w 8663"/>
              <a:gd name="connsiteY325" fmla="*/ 39 h 4063"/>
              <a:gd name="connsiteX326" fmla="*/ 3308 w 8663"/>
              <a:gd name="connsiteY326" fmla="*/ 100 h 4063"/>
              <a:gd name="connsiteX327" fmla="*/ 3384 w 8663"/>
              <a:gd name="connsiteY327" fmla="*/ 100 h 4063"/>
              <a:gd name="connsiteX328" fmla="*/ 3384 w 8663"/>
              <a:gd name="connsiteY328" fmla="*/ 151 h 4063"/>
              <a:gd name="connsiteX329" fmla="*/ 3537 w 8663"/>
              <a:gd name="connsiteY329" fmla="*/ 151 h 4063"/>
              <a:gd name="connsiteX330" fmla="*/ 3537 w 8663"/>
              <a:gd name="connsiteY330" fmla="*/ 24 h 4063"/>
              <a:gd name="connsiteX331" fmla="*/ 3705 w 8663"/>
              <a:gd name="connsiteY331" fmla="*/ 24 h 4063"/>
              <a:gd name="connsiteX332" fmla="*/ 3705 w 8663"/>
              <a:gd name="connsiteY332" fmla="*/ 82 h 4063"/>
              <a:gd name="connsiteX333" fmla="*/ 3613 w 8663"/>
              <a:gd name="connsiteY333" fmla="*/ 82 h 4063"/>
              <a:gd name="connsiteX334" fmla="*/ 3613 w 8663"/>
              <a:gd name="connsiteY334" fmla="*/ 184 h 4063"/>
              <a:gd name="connsiteX335" fmla="*/ 3705 w 8663"/>
              <a:gd name="connsiteY335" fmla="*/ 184 h 4063"/>
              <a:gd name="connsiteX336" fmla="*/ 3705 w 8663"/>
              <a:gd name="connsiteY336" fmla="*/ 277 h 4063"/>
              <a:gd name="connsiteX337" fmla="*/ 3783 w 8663"/>
              <a:gd name="connsiteY337" fmla="*/ 277 h 4063"/>
              <a:gd name="connsiteX338" fmla="*/ 3783 w 8663"/>
              <a:gd name="connsiteY338" fmla="*/ 359 h 4063"/>
              <a:gd name="connsiteX339" fmla="*/ 3884 w 8663"/>
              <a:gd name="connsiteY339" fmla="*/ 359 h 4063"/>
              <a:gd name="connsiteX340" fmla="*/ 3884 w 8663"/>
              <a:gd name="connsiteY340" fmla="*/ 277 h 4063"/>
              <a:gd name="connsiteX341" fmla="*/ 3941 w 8663"/>
              <a:gd name="connsiteY341" fmla="*/ 277 h 4063"/>
              <a:gd name="connsiteX342" fmla="*/ 3941 w 8663"/>
              <a:gd name="connsiteY342" fmla="*/ 445 h 4063"/>
              <a:gd name="connsiteX343" fmla="*/ 3813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8646 w 8663"/>
              <a:gd name="connsiteY98" fmla="*/ 3550 h 4063"/>
              <a:gd name="connsiteX99" fmla="*/ 8646 w 8663"/>
              <a:gd name="connsiteY99" fmla="*/ 3468 h 4063"/>
              <a:gd name="connsiteX100" fmla="*/ 8584 w 8663"/>
              <a:gd name="connsiteY100" fmla="*/ 3468 h 4063"/>
              <a:gd name="connsiteX101" fmla="*/ 8584 w 8663"/>
              <a:gd name="connsiteY101" fmla="*/ 3411 h 4063"/>
              <a:gd name="connsiteX102" fmla="*/ 8644 w 8663"/>
              <a:gd name="connsiteY102" fmla="*/ 3411 h 4063"/>
              <a:gd name="connsiteX103" fmla="*/ 8644 w 8663"/>
              <a:gd name="connsiteY103" fmla="*/ 652 h 4063"/>
              <a:gd name="connsiteX104" fmla="*/ 8584 w 8663"/>
              <a:gd name="connsiteY104" fmla="*/ 652 h 4063"/>
              <a:gd name="connsiteX105" fmla="*/ 8584 w 8663"/>
              <a:gd name="connsiteY105" fmla="*/ 596 h 4063"/>
              <a:gd name="connsiteX106" fmla="*/ 8646 w 8663"/>
              <a:gd name="connsiteY106" fmla="*/ 596 h 4063"/>
              <a:gd name="connsiteX107" fmla="*/ 8646 w 8663"/>
              <a:gd name="connsiteY107" fmla="*/ 514 h 4063"/>
              <a:gd name="connsiteX108" fmla="*/ 8562 w 8663"/>
              <a:gd name="connsiteY108" fmla="*/ 514 h 4063"/>
              <a:gd name="connsiteX109" fmla="*/ 8562 w 8663"/>
              <a:gd name="connsiteY109" fmla="*/ 575 h 4063"/>
              <a:gd name="connsiteX110" fmla="*/ 8532 w 8663"/>
              <a:gd name="connsiteY110" fmla="*/ 575 h 4063"/>
              <a:gd name="connsiteX111" fmla="*/ 8532 w 8663"/>
              <a:gd name="connsiteY111" fmla="*/ 467 h 4063"/>
              <a:gd name="connsiteX112" fmla="*/ 8661 w 8663"/>
              <a:gd name="connsiteY112" fmla="*/ 467 h 4063"/>
              <a:gd name="connsiteX113" fmla="*/ 8661 w 8663"/>
              <a:gd name="connsiteY113" fmla="*/ 255 h 4063"/>
              <a:gd name="connsiteX114" fmla="*/ 8581 w 8663"/>
              <a:gd name="connsiteY114" fmla="*/ 255 h 4063"/>
              <a:gd name="connsiteX115" fmla="*/ 8581 w 8663"/>
              <a:gd name="connsiteY115" fmla="*/ 182 h 4063"/>
              <a:gd name="connsiteX116" fmla="*/ 8663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8102 w 8663"/>
              <a:gd name="connsiteY122" fmla="*/ 78 h 4063"/>
              <a:gd name="connsiteX123" fmla="*/ 8102 w 8663"/>
              <a:gd name="connsiteY123" fmla="*/ 37 h 4063"/>
              <a:gd name="connsiteX124" fmla="*/ 8143 w 8663"/>
              <a:gd name="connsiteY124" fmla="*/ 37 h 4063"/>
              <a:gd name="connsiteX125" fmla="*/ 8143 w 8663"/>
              <a:gd name="connsiteY125" fmla="*/ 78 h 4063"/>
              <a:gd name="connsiteX126" fmla="*/ 8102 w 8663"/>
              <a:gd name="connsiteY126" fmla="*/ 78 h 4063"/>
              <a:gd name="connsiteX127" fmla="*/ 8584 w 8663"/>
              <a:gd name="connsiteY127" fmla="*/ 3528 h 4063"/>
              <a:gd name="connsiteX128" fmla="*/ 8584 w 8663"/>
              <a:gd name="connsiteY128" fmla="*/ 3489 h 4063"/>
              <a:gd name="connsiteX129" fmla="*/ 8625 w 8663"/>
              <a:gd name="connsiteY129" fmla="*/ 3489 h 4063"/>
              <a:gd name="connsiteX130" fmla="*/ 8625 w 8663"/>
              <a:gd name="connsiteY130" fmla="*/ 3528 h 4063"/>
              <a:gd name="connsiteX131" fmla="*/ 8584 w 8663"/>
              <a:gd name="connsiteY131" fmla="*/ 3528 h 4063"/>
              <a:gd name="connsiteX132" fmla="*/ 8502 w 8663"/>
              <a:gd name="connsiteY132" fmla="*/ 4042 h 4063"/>
              <a:gd name="connsiteX133" fmla="*/ 8502 w 8663"/>
              <a:gd name="connsiteY133" fmla="*/ 3981 h 4063"/>
              <a:gd name="connsiteX134" fmla="*/ 8581 w 8663"/>
              <a:gd name="connsiteY134" fmla="*/ 3981 h 4063"/>
              <a:gd name="connsiteX135" fmla="*/ 8581 w 8663"/>
              <a:gd name="connsiteY135" fmla="*/ 3904 h 4063"/>
              <a:gd name="connsiteX136" fmla="*/ 8640 w 8663"/>
              <a:gd name="connsiteY136" fmla="*/ 3904 h 4063"/>
              <a:gd name="connsiteX137" fmla="*/ 8640 w 8663"/>
              <a:gd name="connsiteY137" fmla="*/ 4042 h 4063"/>
              <a:gd name="connsiteX138" fmla="*/ 8502 w 8663"/>
              <a:gd name="connsiteY138" fmla="*/ 4042 h 4063"/>
              <a:gd name="connsiteX139" fmla="*/ 8502 w 8663"/>
              <a:gd name="connsiteY139" fmla="*/ 3962 h 4063"/>
              <a:gd name="connsiteX140" fmla="*/ 8502 w 8663"/>
              <a:gd name="connsiteY140" fmla="*/ 3904 h 4063"/>
              <a:gd name="connsiteX141" fmla="*/ 8562 w 8663"/>
              <a:gd name="connsiteY141" fmla="*/ 3904 h 4063"/>
              <a:gd name="connsiteX142" fmla="*/ 8562 w 8663"/>
              <a:gd name="connsiteY142" fmla="*/ 3962 h 4063"/>
              <a:gd name="connsiteX143" fmla="*/ 8502 w 8663"/>
              <a:gd name="connsiteY143" fmla="*/ 3962 h 4063"/>
              <a:gd name="connsiteX144" fmla="*/ 8497 w 8663"/>
              <a:gd name="connsiteY144" fmla="*/ 3787 h 4063"/>
              <a:gd name="connsiteX145" fmla="*/ 8497 w 8663"/>
              <a:gd name="connsiteY145" fmla="*/ 3724 h 4063"/>
              <a:gd name="connsiteX146" fmla="*/ 8562 w 8663"/>
              <a:gd name="connsiteY146" fmla="*/ 3724 h 4063"/>
              <a:gd name="connsiteX147" fmla="*/ 8562 w 8663"/>
              <a:gd name="connsiteY147" fmla="*/ 3787 h 4063"/>
              <a:gd name="connsiteX148" fmla="*/ 8497 w 8663"/>
              <a:gd name="connsiteY148" fmla="*/ 3787 h 4063"/>
              <a:gd name="connsiteX149" fmla="*/ 8562 w 8663"/>
              <a:gd name="connsiteY149" fmla="*/ 3809 h 4063"/>
              <a:gd name="connsiteX150" fmla="*/ 8562 w 8663"/>
              <a:gd name="connsiteY150" fmla="*/ 3880 h 4063"/>
              <a:gd name="connsiteX151" fmla="*/ 8497 w 8663"/>
              <a:gd name="connsiteY151" fmla="*/ 3880 h 4063"/>
              <a:gd name="connsiteX152" fmla="*/ 8497 w 8663"/>
              <a:gd name="connsiteY152" fmla="*/ 3809 h 4063"/>
              <a:gd name="connsiteX153" fmla="*/ 8562 w 8663"/>
              <a:gd name="connsiteY153" fmla="*/ 3809 h 4063"/>
              <a:gd name="connsiteX154" fmla="*/ 8480 w 8663"/>
              <a:gd name="connsiteY154" fmla="*/ 3899 h 4063"/>
              <a:gd name="connsiteX155" fmla="*/ 8480 w 8663"/>
              <a:gd name="connsiteY155" fmla="*/ 3962 h 4063"/>
              <a:gd name="connsiteX156" fmla="*/ 8424 w 8663"/>
              <a:gd name="connsiteY156" fmla="*/ 3962 h 4063"/>
              <a:gd name="connsiteX157" fmla="*/ 8424 w 8663"/>
              <a:gd name="connsiteY157" fmla="*/ 3899 h 4063"/>
              <a:gd name="connsiteX158" fmla="*/ 8480 w 8663"/>
              <a:gd name="connsiteY158" fmla="*/ 3899 h 4063"/>
              <a:gd name="connsiteX159" fmla="*/ 8480 w 8663"/>
              <a:gd name="connsiteY159" fmla="*/ 3809 h 4063"/>
              <a:gd name="connsiteX160" fmla="*/ 8480 w 8663"/>
              <a:gd name="connsiteY160" fmla="*/ 3880 h 4063"/>
              <a:gd name="connsiteX161" fmla="*/ 8424 w 8663"/>
              <a:gd name="connsiteY161" fmla="*/ 3880 h 4063"/>
              <a:gd name="connsiteX162" fmla="*/ 8424 w 8663"/>
              <a:gd name="connsiteY162" fmla="*/ 3809 h 4063"/>
              <a:gd name="connsiteX163" fmla="*/ 8480 w 8663"/>
              <a:gd name="connsiteY163" fmla="*/ 3809 h 4063"/>
              <a:gd name="connsiteX164" fmla="*/ 8102 w 8663"/>
              <a:gd name="connsiteY164" fmla="*/ 4027 h 4063"/>
              <a:gd name="connsiteX165" fmla="*/ 8102 w 8663"/>
              <a:gd name="connsiteY165" fmla="*/ 3986 h 4063"/>
              <a:gd name="connsiteX166" fmla="*/ 8143 w 8663"/>
              <a:gd name="connsiteY166" fmla="*/ 3986 h 4063"/>
              <a:gd name="connsiteX167" fmla="*/ 8143 w 8663"/>
              <a:gd name="connsiteY167" fmla="*/ 4027 h 4063"/>
              <a:gd name="connsiteX168" fmla="*/ 8102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8424 w 8663"/>
              <a:gd name="connsiteY243" fmla="*/ 164 h 4063"/>
              <a:gd name="connsiteX244" fmla="*/ 8424 w 8663"/>
              <a:gd name="connsiteY244" fmla="*/ 102 h 4063"/>
              <a:gd name="connsiteX245" fmla="*/ 8480 w 8663"/>
              <a:gd name="connsiteY245" fmla="*/ 102 h 4063"/>
              <a:gd name="connsiteX246" fmla="*/ 8480 w 8663"/>
              <a:gd name="connsiteY246" fmla="*/ 164 h 4063"/>
              <a:gd name="connsiteX247" fmla="*/ 8424 w 8663"/>
              <a:gd name="connsiteY247" fmla="*/ 164 h 4063"/>
              <a:gd name="connsiteX248" fmla="*/ 8424 w 8663"/>
              <a:gd name="connsiteY248" fmla="*/ 255 h 4063"/>
              <a:gd name="connsiteX249" fmla="*/ 8424 w 8663"/>
              <a:gd name="connsiteY249" fmla="*/ 184 h 4063"/>
              <a:gd name="connsiteX250" fmla="*/ 8480 w 8663"/>
              <a:gd name="connsiteY250" fmla="*/ 184 h 4063"/>
              <a:gd name="connsiteX251" fmla="*/ 8480 w 8663"/>
              <a:gd name="connsiteY251" fmla="*/ 255 h 4063"/>
              <a:gd name="connsiteX252" fmla="*/ 8424 w 8663"/>
              <a:gd name="connsiteY252" fmla="*/ 255 h 4063"/>
              <a:gd name="connsiteX253" fmla="*/ 8562 w 8663"/>
              <a:gd name="connsiteY253" fmla="*/ 596 h 4063"/>
              <a:gd name="connsiteX254" fmla="*/ 8562 w 8663"/>
              <a:gd name="connsiteY254" fmla="*/ 674 h 4063"/>
              <a:gd name="connsiteX255" fmla="*/ 8622 w 8663"/>
              <a:gd name="connsiteY255" fmla="*/ 674 h 4063"/>
              <a:gd name="connsiteX256" fmla="*/ 8622 w 8663"/>
              <a:gd name="connsiteY256" fmla="*/ 3390 h 4063"/>
              <a:gd name="connsiteX257" fmla="*/ 8562 w 8663"/>
              <a:gd name="connsiteY257" fmla="*/ 3390 h 4063"/>
              <a:gd name="connsiteX258" fmla="*/ 8562 w 8663"/>
              <a:gd name="connsiteY258" fmla="*/ 3468 h 4063"/>
              <a:gd name="connsiteX259" fmla="*/ 8510 w 8663"/>
              <a:gd name="connsiteY259" fmla="*/ 3468 h 4063"/>
              <a:gd name="connsiteX260" fmla="*/ 8510 w 8663"/>
              <a:gd name="connsiteY260" fmla="*/ 3619 h 4063"/>
              <a:gd name="connsiteX261" fmla="*/ 8638 w 8663"/>
              <a:gd name="connsiteY261" fmla="*/ 3619 h 4063"/>
              <a:gd name="connsiteX262" fmla="*/ 8638 w 8663"/>
              <a:gd name="connsiteY262" fmla="*/ 3787 h 4063"/>
              <a:gd name="connsiteX263" fmla="*/ 8581 w 8663"/>
              <a:gd name="connsiteY263" fmla="*/ 3787 h 4063"/>
              <a:gd name="connsiteX264" fmla="*/ 8581 w 8663"/>
              <a:gd name="connsiteY264" fmla="*/ 3705 h 4063"/>
              <a:gd name="connsiteX265" fmla="*/ 8480 w 8663"/>
              <a:gd name="connsiteY265" fmla="*/ 3705 h 4063"/>
              <a:gd name="connsiteX266" fmla="*/ 8480 w 8663"/>
              <a:gd name="connsiteY266" fmla="*/ 3787 h 4063"/>
              <a:gd name="connsiteX267" fmla="*/ 8402 w 8663"/>
              <a:gd name="connsiteY267" fmla="*/ 3787 h 4063"/>
              <a:gd name="connsiteX268" fmla="*/ 8402 w 8663"/>
              <a:gd name="connsiteY268" fmla="*/ 3880 h 4063"/>
              <a:gd name="connsiteX269" fmla="*/ 3613 w 8663"/>
              <a:gd name="connsiteY269" fmla="*/ 3880 h 4063"/>
              <a:gd name="connsiteX270" fmla="*/ 3613 w 8663"/>
              <a:gd name="connsiteY270" fmla="*/ 3981 h 4063"/>
              <a:gd name="connsiteX271" fmla="*/ 3705 w 8663"/>
              <a:gd name="connsiteY271" fmla="*/ 3981 h 4063"/>
              <a:gd name="connsiteX272" fmla="*/ 3705 w 8663"/>
              <a:gd name="connsiteY272" fmla="*/ 4040 h 4063"/>
              <a:gd name="connsiteX273" fmla="*/ 3537 w 8663"/>
              <a:gd name="connsiteY273" fmla="*/ 4040 h 4063"/>
              <a:gd name="connsiteX274" fmla="*/ 3537 w 8663"/>
              <a:gd name="connsiteY274" fmla="*/ 3912 h 4063"/>
              <a:gd name="connsiteX275" fmla="*/ 3384 w 8663"/>
              <a:gd name="connsiteY275" fmla="*/ 3912 h 4063"/>
              <a:gd name="connsiteX276" fmla="*/ 3384 w 8663"/>
              <a:gd name="connsiteY276" fmla="*/ 3964 h 4063"/>
              <a:gd name="connsiteX277" fmla="*/ 3308 w 8663"/>
              <a:gd name="connsiteY277" fmla="*/ 3964 h 4063"/>
              <a:gd name="connsiteX278" fmla="*/ 3308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3308 w 8663"/>
              <a:gd name="connsiteY325" fmla="*/ 39 h 4063"/>
              <a:gd name="connsiteX326" fmla="*/ 3308 w 8663"/>
              <a:gd name="connsiteY326" fmla="*/ 100 h 4063"/>
              <a:gd name="connsiteX327" fmla="*/ 3384 w 8663"/>
              <a:gd name="connsiteY327" fmla="*/ 100 h 4063"/>
              <a:gd name="connsiteX328" fmla="*/ 3384 w 8663"/>
              <a:gd name="connsiteY328" fmla="*/ 151 h 4063"/>
              <a:gd name="connsiteX329" fmla="*/ 3537 w 8663"/>
              <a:gd name="connsiteY329" fmla="*/ 151 h 4063"/>
              <a:gd name="connsiteX330" fmla="*/ 3537 w 8663"/>
              <a:gd name="connsiteY330" fmla="*/ 24 h 4063"/>
              <a:gd name="connsiteX331" fmla="*/ 3705 w 8663"/>
              <a:gd name="connsiteY331" fmla="*/ 24 h 4063"/>
              <a:gd name="connsiteX332" fmla="*/ 3705 w 8663"/>
              <a:gd name="connsiteY332" fmla="*/ 82 h 4063"/>
              <a:gd name="connsiteX333" fmla="*/ 3613 w 8663"/>
              <a:gd name="connsiteY333" fmla="*/ 82 h 4063"/>
              <a:gd name="connsiteX334" fmla="*/ 3613 w 8663"/>
              <a:gd name="connsiteY334" fmla="*/ 184 h 4063"/>
              <a:gd name="connsiteX335" fmla="*/ 3705 w 8663"/>
              <a:gd name="connsiteY335" fmla="*/ 184 h 4063"/>
              <a:gd name="connsiteX336" fmla="*/ 3705 w 8663"/>
              <a:gd name="connsiteY336" fmla="*/ 277 h 4063"/>
              <a:gd name="connsiteX337" fmla="*/ 3783 w 8663"/>
              <a:gd name="connsiteY337" fmla="*/ 277 h 4063"/>
              <a:gd name="connsiteX338" fmla="*/ 3783 w 8663"/>
              <a:gd name="connsiteY338" fmla="*/ 359 h 4063"/>
              <a:gd name="connsiteX339" fmla="*/ 3884 w 8663"/>
              <a:gd name="connsiteY339" fmla="*/ 359 h 4063"/>
              <a:gd name="connsiteX340" fmla="*/ 3884 w 8663"/>
              <a:gd name="connsiteY340" fmla="*/ 277 h 4063"/>
              <a:gd name="connsiteX341" fmla="*/ 3941 w 8663"/>
              <a:gd name="connsiteY341" fmla="*/ 277 h 4063"/>
              <a:gd name="connsiteX342" fmla="*/ 3941 w 8663"/>
              <a:gd name="connsiteY342" fmla="*/ 445 h 4063"/>
              <a:gd name="connsiteX343" fmla="*/ 3813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8646 w 8663"/>
              <a:gd name="connsiteY98" fmla="*/ 3550 h 4063"/>
              <a:gd name="connsiteX99" fmla="*/ 8646 w 8663"/>
              <a:gd name="connsiteY99" fmla="*/ 3468 h 4063"/>
              <a:gd name="connsiteX100" fmla="*/ 8584 w 8663"/>
              <a:gd name="connsiteY100" fmla="*/ 3468 h 4063"/>
              <a:gd name="connsiteX101" fmla="*/ 8584 w 8663"/>
              <a:gd name="connsiteY101" fmla="*/ 3411 h 4063"/>
              <a:gd name="connsiteX102" fmla="*/ 8644 w 8663"/>
              <a:gd name="connsiteY102" fmla="*/ 3411 h 4063"/>
              <a:gd name="connsiteX103" fmla="*/ 8644 w 8663"/>
              <a:gd name="connsiteY103" fmla="*/ 652 h 4063"/>
              <a:gd name="connsiteX104" fmla="*/ 8584 w 8663"/>
              <a:gd name="connsiteY104" fmla="*/ 652 h 4063"/>
              <a:gd name="connsiteX105" fmla="*/ 8584 w 8663"/>
              <a:gd name="connsiteY105" fmla="*/ 596 h 4063"/>
              <a:gd name="connsiteX106" fmla="*/ 8646 w 8663"/>
              <a:gd name="connsiteY106" fmla="*/ 596 h 4063"/>
              <a:gd name="connsiteX107" fmla="*/ 8646 w 8663"/>
              <a:gd name="connsiteY107" fmla="*/ 514 h 4063"/>
              <a:gd name="connsiteX108" fmla="*/ 8562 w 8663"/>
              <a:gd name="connsiteY108" fmla="*/ 514 h 4063"/>
              <a:gd name="connsiteX109" fmla="*/ 8562 w 8663"/>
              <a:gd name="connsiteY109" fmla="*/ 575 h 4063"/>
              <a:gd name="connsiteX110" fmla="*/ 8532 w 8663"/>
              <a:gd name="connsiteY110" fmla="*/ 575 h 4063"/>
              <a:gd name="connsiteX111" fmla="*/ 8532 w 8663"/>
              <a:gd name="connsiteY111" fmla="*/ 467 h 4063"/>
              <a:gd name="connsiteX112" fmla="*/ 8661 w 8663"/>
              <a:gd name="connsiteY112" fmla="*/ 467 h 4063"/>
              <a:gd name="connsiteX113" fmla="*/ 8661 w 8663"/>
              <a:gd name="connsiteY113" fmla="*/ 255 h 4063"/>
              <a:gd name="connsiteX114" fmla="*/ 8581 w 8663"/>
              <a:gd name="connsiteY114" fmla="*/ 255 h 4063"/>
              <a:gd name="connsiteX115" fmla="*/ 8581 w 8663"/>
              <a:gd name="connsiteY115" fmla="*/ 182 h 4063"/>
              <a:gd name="connsiteX116" fmla="*/ 8663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8102 w 8663"/>
              <a:gd name="connsiteY122" fmla="*/ 78 h 4063"/>
              <a:gd name="connsiteX123" fmla="*/ 8102 w 8663"/>
              <a:gd name="connsiteY123" fmla="*/ 37 h 4063"/>
              <a:gd name="connsiteX124" fmla="*/ 8143 w 8663"/>
              <a:gd name="connsiteY124" fmla="*/ 37 h 4063"/>
              <a:gd name="connsiteX125" fmla="*/ 8143 w 8663"/>
              <a:gd name="connsiteY125" fmla="*/ 78 h 4063"/>
              <a:gd name="connsiteX126" fmla="*/ 8102 w 8663"/>
              <a:gd name="connsiteY126" fmla="*/ 78 h 4063"/>
              <a:gd name="connsiteX127" fmla="*/ 8584 w 8663"/>
              <a:gd name="connsiteY127" fmla="*/ 3528 h 4063"/>
              <a:gd name="connsiteX128" fmla="*/ 8584 w 8663"/>
              <a:gd name="connsiteY128" fmla="*/ 3489 h 4063"/>
              <a:gd name="connsiteX129" fmla="*/ 8625 w 8663"/>
              <a:gd name="connsiteY129" fmla="*/ 3489 h 4063"/>
              <a:gd name="connsiteX130" fmla="*/ 8625 w 8663"/>
              <a:gd name="connsiteY130" fmla="*/ 3528 h 4063"/>
              <a:gd name="connsiteX131" fmla="*/ 8584 w 8663"/>
              <a:gd name="connsiteY131" fmla="*/ 3528 h 4063"/>
              <a:gd name="connsiteX132" fmla="*/ 8502 w 8663"/>
              <a:gd name="connsiteY132" fmla="*/ 4042 h 4063"/>
              <a:gd name="connsiteX133" fmla="*/ 8502 w 8663"/>
              <a:gd name="connsiteY133" fmla="*/ 3981 h 4063"/>
              <a:gd name="connsiteX134" fmla="*/ 8581 w 8663"/>
              <a:gd name="connsiteY134" fmla="*/ 3981 h 4063"/>
              <a:gd name="connsiteX135" fmla="*/ 8581 w 8663"/>
              <a:gd name="connsiteY135" fmla="*/ 3904 h 4063"/>
              <a:gd name="connsiteX136" fmla="*/ 8640 w 8663"/>
              <a:gd name="connsiteY136" fmla="*/ 3904 h 4063"/>
              <a:gd name="connsiteX137" fmla="*/ 8640 w 8663"/>
              <a:gd name="connsiteY137" fmla="*/ 4042 h 4063"/>
              <a:gd name="connsiteX138" fmla="*/ 8502 w 8663"/>
              <a:gd name="connsiteY138" fmla="*/ 4042 h 4063"/>
              <a:gd name="connsiteX139" fmla="*/ 8502 w 8663"/>
              <a:gd name="connsiteY139" fmla="*/ 3962 h 4063"/>
              <a:gd name="connsiteX140" fmla="*/ 8502 w 8663"/>
              <a:gd name="connsiteY140" fmla="*/ 3904 h 4063"/>
              <a:gd name="connsiteX141" fmla="*/ 8562 w 8663"/>
              <a:gd name="connsiteY141" fmla="*/ 3904 h 4063"/>
              <a:gd name="connsiteX142" fmla="*/ 8562 w 8663"/>
              <a:gd name="connsiteY142" fmla="*/ 3962 h 4063"/>
              <a:gd name="connsiteX143" fmla="*/ 8502 w 8663"/>
              <a:gd name="connsiteY143" fmla="*/ 3962 h 4063"/>
              <a:gd name="connsiteX144" fmla="*/ 8497 w 8663"/>
              <a:gd name="connsiteY144" fmla="*/ 3787 h 4063"/>
              <a:gd name="connsiteX145" fmla="*/ 8497 w 8663"/>
              <a:gd name="connsiteY145" fmla="*/ 3724 h 4063"/>
              <a:gd name="connsiteX146" fmla="*/ 8562 w 8663"/>
              <a:gd name="connsiteY146" fmla="*/ 3724 h 4063"/>
              <a:gd name="connsiteX147" fmla="*/ 8562 w 8663"/>
              <a:gd name="connsiteY147" fmla="*/ 3787 h 4063"/>
              <a:gd name="connsiteX148" fmla="*/ 8497 w 8663"/>
              <a:gd name="connsiteY148" fmla="*/ 3787 h 4063"/>
              <a:gd name="connsiteX149" fmla="*/ 8562 w 8663"/>
              <a:gd name="connsiteY149" fmla="*/ 3809 h 4063"/>
              <a:gd name="connsiteX150" fmla="*/ 8562 w 8663"/>
              <a:gd name="connsiteY150" fmla="*/ 3880 h 4063"/>
              <a:gd name="connsiteX151" fmla="*/ 8497 w 8663"/>
              <a:gd name="connsiteY151" fmla="*/ 3880 h 4063"/>
              <a:gd name="connsiteX152" fmla="*/ 8497 w 8663"/>
              <a:gd name="connsiteY152" fmla="*/ 3809 h 4063"/>
              <a:gd name="connsiteX153" fmla="*/ 8562 w 8663"/>
              <a:gd name="connsiteY153" fmla="*/ 3809 h 4063"/>
              <a:gd name="connsiteX154" fmla="*/ 8480 w 8663"/>
              <a:gd name="connsiteY154" fmla="*/ 3899 h 4063"/>
              <a:gd name="connsiteX155" fmla="*/ 8480 w 8663"/>
              <a:gd name="connsiteY155" fmla="*/ 3962 h 4063"/>
              <a:gd name="connsiteX156" fmla="*/ 8424 w 8663"/>
              <a:gd name="connsiteY156" fmla="*/ 3962 h 4063"/>
              <a:gd name="connsiteX157" fmla="*/ 8424 w 8663"/>
              <a:gd name="connsiteY157" fmla="*/ 3899 h 4063"/>
              <a:gd name="connsiteX158" fmla="*/ 8480 w 8663"/>
              <a:gd name="connsiteY158" fmla="*/ 3899 h 4063"/>
              <a:gd name="connsiteX159" fmla="*/ 8480 w 8663"/>
              <a:gd name="connsiteY159" fmla="*/ 3809 h 4063"/>
              <a:gd name="connsiteX160" fmla="*/ 8480 w 8663"/>
              <a:gd name="connsiteY160" fmla="*/ 3880 h 4063"/>
              <a:gd name="connsiteX161" fmla="*/ 8424 w 8663"/>
              <a:gd name="connsiteY161" fmla="*/ 3880 h 4063"/>
              <a:gd name="connsiteX162" fmla="*/ 8424 w 8663"/>
              <a:gd name="connsiteY162" fmla="*/ 3809 h 4063"/>
              <a:gd name="connsiteX163" fmla="*/ 8480 w 8663"/>
              <a:gd name="connsiteY163" fmla="*/ 3809 h 4063"/>
              <a:gd name="connsiteX164" fmla="*/ 8102 w 8663"/>
              <a:gd name="connsiteY164" fmla="*/ 4027 h 4063"/>
              <a:gd name="connsiteX165" fmla="*/ 8102 w 8663"/>
              <a:gd name="connsiteY165" fmla="*/ 3986 h 4063"/>
              <a:gd name="connsiteX166" fmla="*/ 8143 w 8663"/>
              <a:gd name="connsiteY166" fmla="*/ 3986 h 4063"/>
              <a:gd name="connsiteX167" fmla="*/ 8143 w 8663"/>
              <a:gd name="connsiteY167" fmla="*/ 4027 h 4063"/>
              <a:gd name="connsiteX168" fmla="*/ 8102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8424 w 8663"/>
              <a:gd name="connsiteY243" fmla="*/ 164 h 4063"/>
              <a:gd name="connsiteX244" fmla="*/ 8424 w 8663"/>
              <a:gd name="connsiteY244" fmla="*/ 102 h 4063"/>
              <a:gd name="connsiteX245" fmla="*/ 8480 w 8663"/>
              <a:gd name="connsiteY245" fmla="*/ 102 h 4063"/>
              <a:gd name="connsiteX246" fmla="*/ 8480 w 8663"/>
              <a:gd name="connsiteY246" fmla="*/ 164 h 4063"/>
              <a:gd name="connsiteX247" fmla="*/ 8424 w 8663"/>
              <a:gd name="connsiteY247" fmla="*/ 164 h 4063"/>
              <a:gd name="connsiteX248" fmla="*/ 8424 w 8663"/>
              <a:gd name="connsiteY248" fmla="*/ 255 h 4063"/>
              <a:gd name="connsiteX249" fmla="*/ 8424 w 8663"/>
              <a:gd name="connsiteY249" fmla="*/ 184 h 4063"/>
              <a:gd name="connsiteX250" fmla="*/ 8480 w 8663"/>
              <a:gd name="connsiteY250" fmla="*/ 184 h 4063"/>
              <a:gd name="connsiteX251" fmla="*/ 8480 w 8663"/>
              <a:gd name="connsiteY251" fmla="*/ 255 h 4063"/>
              <a:gd name="connsiteX252" fmla="*/ 8424 w 8663"/>
              <a:gd name="connsiteY252" fmla="*/ 255 h 4063"/>
              <a:gd name="connsiteX253" fmla="*/ 8562 w 8663"/>
              <a:gd name="connsiteY253" fmla="*/ 596 h 4063"/>
              <a:gd name="connsiteX254" fmla="*/ 8562 w 8663"/>
              <a:gd name="connsiteY254" fmla="*/ 674 h 4063"/>
              <a:gd name="connsiteX255" fmla="*/ 8622 w 8663"/>
              <a:gd name="connsiteY255" fmla="*/ 674 h 4063"/>
              <a:gd name="connsiteX256" fmla="*/ 8622 w 8663"/>
              <a:gd name="connsiteY256" fmla="*/ 3390 h 4063"/>
              <a:gd name="connsiteX257" fmla="*/ 8562 w 8663"/>
              <a:gd name="connsiteY257" fmla="*/ 3390 h 4063"/>
              <a:gd name="connsiteX258" fmla="*/ 8562 w 8663"/>
              <a:gd name="connsiteY258" fmla="*/ 3468 h 4063"/>
              <a:gd name="connsiteX259" fmla="*/ 8510 w 8663"/>
              <a:gd name="connsiteY259" fmla="*/ 3468 h 4063"/>
              <a:gd name="connsiteX260" fmla="*/ 8510 w 8663"/>
              <a:gd name="connsiteY260" fmla="*/ 3619 h 4063"/>
              <a:gd name="connsiteX261" fmla="*/ 8638 w 8663"/>
              <a:gd name="connsiteY261" fmla="*/ 3619 h 4063"/>
              <a:gd name="connsiteX262" fmla="*/ 8638 w 8663"/>
              <a:gd name="connsiteY262" fmla="*/ 3787 h 4063"/>
              <a:gd name="connsiteX263" fmla="*/ 8581 w 8663"/>
              <a:gd name="connsiteY263" fmla="*/ 3787 h 4063"/>
              <a:gd name="connsiteX264" fmla="*/ 8581 w 8663"/>
              <a:gd name="connsiteY264" fmla="*/ 3705 h 4063"/>
              <a:gd name="connsiteX265" fmla="*/ 8480 w 8663"/>
              <a:gd name="connsiteY265" fmla="*/ 3705 h 4063"/>
              <a:gd name="connsiteX266" fmla="*/ 8480 w 8663"/>
              <a:gd name="connsiteY266" fmla="*/ 3787 h 4063"/>
              <a:gd name="connsiteX267" fmla="*/ 8402 w 8663"/>
              <a:gd name="connsiteY267" fmla="*/ 3787 h 4063"/>
              <a:gd name="connsiteX268" fmla="*/ 8402 w 8663"/>
              <a:gd name="connsiteY268" fmla="*/ 3880 h 4063"/>
              <a:gd name="connsiteX269" fmla="*/ 8310 w 8663"/>
              <a:gd name="connsiteY269" fmla="*/ 3880 h 4063"/>
              <a:gd name="connsiteX270" fmla="*/ 3613 w 8663"/>
              <a:gd name="connsiteY270" fmla="*/ 3981 h 4063"/>
              <a:gd name="connsiteX271" fmla="*/ 3705 w 8663"/>
              <a:gd name="connsiteY271" fmla="*/ 3981 h 4063"/>
              <a:gd name="connsiteX272" fmla="*/ 3705 w 8663"/>
              <a:gd name="connsiteY272" fmla="*/ 4040 h 4063"/>
              <a:gd name="connsiteX273" fmla="*/ 3537 w 8663"/>
              <a:gd name="connsiteY273" fmla="*/ 4040 h 4063"/>
              <a:gd name="connsiteX274" fmla="*/ 3537 w 8663"/>
              <a:gd name="connsiteY274" fmla="*/ 3912 h 4063"/>
              <a:gd name="connsiteX275" fmla="*/ 3384 w 8663"/>
              <a:gd name="connsiteY275" fmla="*/ 3912 h 4063"/>
              <a:gd name="connsiteX276" fmla="*/ 3384 w 8663"/>
              <a:gd name="connsiteY276" fmla="*/ 3964 h 4063"/>
              <a:gd name="connsiteX277" fmla="*/ 3308 w 8663"/>
              <a:gd name="connsiteY277" fmla="*/ 3964 h 4063"/>
              <a:gd name="connsiteX278" fmla="*/ 3308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3308 w 8663"/>
              <a:gd name="connsiteY325" fmla="*/ 39 h 4063"/>
              <a:gd name="connsiteX326" fmla="*/ 3308 w 8663"/>
              <a:gd name="connsiteY326" fmla="*/ 100 h 4063"/>
              <a:gd name="connsiteX327" fmla="*/ 3384 w 8663"/>
              <a:gd name="connsiteY327" fmla="*/ 100 h 4063"/>
              <a:gd name="connsiteX328" fmla="*/ 3384 w 8663"/>
              <a:gd name="connsiteY328" fmla="*/ 151 h 4063"/>
              <a:gd name="connsiteX329" fmla="*/ 3537 w 8663"/>
              <a:gd name="connsiteY329" fmla="*/ 151 h 4063"/>
              <a:gd name="connsiteX330" fmla="*/ 3537 w 8663"/>
              <a:gd name="connsiteY330" fmla="*/ 24 h 4063"/>
              <a:gd name="connsiteX331" fmla="*/ 3705 w 8663"/>
              <a:gd name="connsiteY331" fmla="*/ 24 h 4063"/>
              <a:gd name="connsiteX332" fmla="*/ 3705 w 8663"/>
              <a:gd name="connsiteY332" fmla="*/ 82 h 4063"/>
              <a:gd name="connsiteX333" fmla="*/ 3613 w 8663"/>
              <a:gd name="connsiteY333" fmla="*/ 82 h 4063"/>
              <a:gd name="connsiteX334" fmla="*/ 3613 w 8663"/>
              <a:gd name="connsiteY334" fmla="*/ 184 h 4063"/>
              <a:gd name="connsiteX335" fmla="*/ 3705 w 8663"/>
              <a:gd name="connsiteY335" fmla="*/ 184 h 4063"/>
              <a:gd name="connsiteX336" fmla="*/ 3705 w 8663"/>
              <a:gd name="connsiteY336" fmla="*/ 277 h 4063"/>
              <a:gd name="connsiteX337" fmla="*/ 3783 w 8663"/>
              <a:gd name="connsiteY337" fmla="*/ 277 h 4063"/>
              <a:gd name="connsiteX338" fmla="*/ 3783 w 8663"/>
              <a:gd name="connsiteY338" fmla="*/ 359 h 4063"/>
              <a:gd name="connsiteX339" fmla="*/ 3884 w 8663"/>
              <a:gd name="connsiteY339" fmla="*/ 359 h 4063"/>
              <a:gd name="connsiteX340" fmla="*/ 3884 w 8663"/>
              <a:gd name="connsiteY340" fmla="*/ 277 h 4063"/>
              <a:gd name="connsiteX341" fmla="*/ 3941 w 8663"/>
              <a:gd name="connsiteY341" fmla="*/ 277 h 4063"/>
              <a:gd name="connsiteX342" fmla="*/ 3941 w 8663"/>
              <a:gd name="connsiteY342" fmla="*/ 445 h 4063"/>
              <a:gd name="connsiteX343" fmla="*/ 3813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8646 w 8663"/>
              <a:gd name="connsiteY98" fmla="*/ 3550 h 4063"/>
              <a:gd name="connsiteX99" fmla="*/ 8646 w 8663"/>
              <a:gd name="connsiteY99" fmla="*/ 3468 h 4063"/>
              <a:gd name="connsiteX100" fmla="*/ 8584 w 8663"/>
              <a:gd name="connsiteY100" fmla="*/ 3468 h 4063"/>
              <a:gd name="connsiteX101" fmla="*/ 8584 w 8663"/>
              <a:gd name="connsiteY101" fmla="*/ 3411 h 4063"/>
              <a:gd name="connsiteX102" fmla="*/ 8644 w 8663"/>
              <a:gd name="connsiteY102" fmla="*/ 3411 h 4063"/>
              <a:gd name="connsiteX103" fmla="*/ 8644 w 8663"/>
              <a:gd name="connsiteY103" fmla="*/ 652 h 4063"/>
              <a:gd name="connsiteX104" fmla="*/ 8584 w 8663"/>
              <a:gd name="connsiteY104" fmla="*/ 652 h 4063"/>
              <a:gd name="connsiteX105" fmla="*/ 8584 w 8663"/>
              <a:gd name="connsiteY105" fmla="*/ 596 h 4063"/>
              <a:gd name="connsiteX106" fmla="*/ 8646 w 8663"/>
              <a:gd name="connsiteY106" fmla="*/ 596 h 4063"/>
              <a:gd name="connsiteX107" fmla="*/ 8646 w 8663"/>
              <a:gd name="connsiteY107" fmla="*/ 514 h 4063"/>
              <a:gd name="connsiteX108" fmla="*/ 8562 w 8663"/>
              <a:gd name="connsiteY108" fmla="*/ 514 h 4063"/>
              <a:gd name="connsiteX109" fmla="*/ 8562 w 8663"/>
              <a:gd name="connsiteY109" fmla="*/ 575 h 4063"/>
              <a:gd name="connsiteX110" fmla="*/ 8532 w 8663"/>
              <a:gd name="connsiteY110" fmla="*/ 575 h 4063"/>
              <a:gd name="connsiteX111" fmla="*/ 8532 w 8663"/>
              <a:gd name="connsiteY111" fmla="*/ 467 h 4063"/>
              <a:gd name="connsiteX112" fmla="*/ 8661 w 8663"/>
              <a:gd name="connsiteY112" fmla="*/ 467 h 4063"/>
              <a:gd name="connsiteX113" fmla="*/ 8661 w 8663"/>
              <a:gd name="connsiteY113" fmla="*/ 255 h 4063"/>
              <a:gd name="connsiteX114" fmla="*/ 8581 w 8663"/>
              <a:gd name="connsiteY114" fmla="*/ 255 h 4063"/>
              <a:gd name="connsiteX115" fmla="*/ 8581 w 8663"/>
              <a:gd name="connsiteY115" fmla="*/ 182 h 4063"/>
              <a:gd name="connsiteX116" fmla="*/ 8663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8102 w 8663"/>
              <a:gd name="connsiteY122" fmla="*/ 78 h 4063"/>
              <a:gd name="connsiteX123" fmla="*/ 8102 w 8663"/>
              <a:gd name="connsiteY123" fmla="*/ 37 h 4063"/>
              <a:gd name="connsiteX124" fmla="*/ 8143 w 8663"/>
              <a:gd name="connsiteY124" fmla="*/ 37 h 4063"/>
              <a:gd name="connsiteX125" fmla="*/ 8143 w 8663"/>
              <a:gd name="connsiteY125" fmla="*/ 78 h 4063"/>
              <a:gd name="connsiteX126" fmla="*/ 8102 w 8663"/>
              <a:gd name="connsiteY126" fmla="*/ 78 h 4063"/>
              <a:gd name="connsiteX127" fmla="*/ 8584 w 8663"/>
              <a:gd name="connsiteY127" fmla="*/ 3528 h 4063"/>
              <a:gd name="connsiteX128" fmla="*/ 8584 w 8663"/>
              <a:gd name="connsiteY128" fmla="*/ 3489 h 4063"/>
              <a:gd name="connsiteX129" fmla="*/ 8625 w 8663"/>
              <a:gd name="connsiteY129" fmla="*/ 3489 h 4063"/>
              <a:gd name="connsiteX130" fmla="*/ 8625 w 8663"/>
              <a:gd name="connsiteY130" fmla="*/ 3528 h 4063"/>
              <a:gd name="connsiteX131" fmla="*/ 8584 w 8663"/>
              <a:gd name="connsiteY131" fmla="*/ 3528 h 4063"/>
              <a:gd name="connsiteX132" fmla="*/ 8502 w 8663"/>
              <a:gd name="connsiteY132" fmla="*/ 4042 h 4063"/>
              <a:gd name="connsiteX133" fmla="*/ 8502 w 8663"/>
              <a:gd name="connsiteY133" fmla="*/ 3981 h 4063"/>
              <a:gd name="connsiteX134" fmla="*/ 8581 w 8663"/>
              <a:gd name="connsiteY134" fmla="*/ 3981 h 4063"/>
              <a:gd name="connsiteX135" fmla="*/ 8581 w 8663"/>
              <a:gd name="connsiteY135" fmla="*/ 3904 h 4063"/>
              <a:gd name="connsiteX136" fmla="*/ 8640 w 8663"/>
              <a:gd name="connsiteY136" fmla="*/ 3904 h 4063"/>
              <a:gd name="connsiteX137" fmla="*/ 8640 w 8663"/>
              <a:gd name="connsiteY137" fmla="*/ 4042 h 4063"/>
              <a:gd name="connsiteX138" fmla="*/ 8502 w 8663"/>
              <a:gd name="connsiteY138" fmla="*/ 4042 h 4063"/>
              <a:gd name="connsiteX139" fmla="*/ 8502 w 8663"/>
              <a:gd name="connsiteY139" fmla="*/ 3962 h 4063"/>
              <a:gd name="connsiteX140" fmla="*/ 8502 w 8663"/>
              <a:gd name="connsiteY140" fmla="*/ 3904 h 4063"/>
              <a:gd name="connsiteX141" fmla="*/ 8562 w 8663"/>
              <a:gd name="connsiteY141" fmla="*/ 3904 h 4063"/>
              <a:gd name="connsiteX142" fmla="*/ 8562 w 8663"/>
              <a:gd name="connsiteY142" fmla="*/ 3962 h 4063"/>
              <a:gd name="connsiteX143" fmla="*/ 8502 w 8663"/>
              <a:gd name="connsiteY143" fmla="*/ 3962 h 4063"/>
              <a:gd name="connsiteX144" fmla="*/ 8497 w 8663"/>
              <a:gd name="connsiteY144" fmla="*/ 3787 h 4063"/>
              <a:gd name="connsiteX145" fmla="*/ 8497 w 8663"/>
              <a:gd name="connsiteY145" fmla="*/ 3724 h 4063"/>
              <a:gd name="connsiteX146" fmla="*/ 8562 w 8663"/>
              <a:gd name="connsiteY146" fmla="*/ 3724 h 4063"/>
              <a:gd name="connsiteX147" fmla="*/ 8562 w 8663"/>
              <a:gd name="connsiteY147" fmla="*/ 3787 h 4063"/>
              <a:gd name="connsiteX148" fmla="*/ 8497 w 8663"/>
              <a:gd name="connsiteY148" fmla="*/ 3787 h 4063"/>
              <a:gd name="connsiteX149" fmla="*/ 8562 w 8663"/>
              <a:gd name="connsiteY149" fmla="*/ 3809 h 4063"/>
              <a:gd name="connsiteX150" fmla="*/ 8562 w 8663"/>
              <a:gd name="connsiteY150" fmla="*/ 3880 h 4063"/>
              <a:gd name="connsiteX151" fmla="*/ 8497 w 8663"/>
              <a:gd name="connsiteY151" fmla="*/ 3880 h 4063"/>
              <a:gd name="connsiteX152" fmla="*/ 8497 w 8663"/>
              <a:gd name="connsiteY152" fmla="*/ 3809 h 4063"/>
              <a:gd name="connsiteX153" fmla="*/ 8562 w 8663"/>
              <a:gd name="connsiteY153" fmla="*/ 3809 h 4063"/>
              <a:gd name="connsiteX154" fmla="*/ 8480 w 8663"/>
              <a:gd name="connsiteY154" fmla="*/ 3899 h 4063"/>
              <a:gd name="connsiteX155" fmla="*/ 8480 w 8663"/>
              <a:gd name="connsiteY155" fmla="*/ 3962 h 4063"/>
              <a:gd name="connsiteX156" fmla="*/ 8424 w 8663"/>
              <a:gd name="connsiteY156" fmla="*/ 3962 h 4063"/>
              <a:gd name="connsiteX157" fmla="*/ 8424 w 8663"/>
              <a:gd name="connsiteY157" fmla="*/ 3899 h 4063"/>
              <a:gd name="connsiteX158" fmla="*/ 8480 w 8663"/>
              <a:gd name="connsiteY158" fmla="*/ 3899 h 4063"/>
              <a:gd name="connsiteX159" fmla="*/ 8480 w 8663"/>
              <a:gd name="connsiteY159" fmla="*/ 3809 h 4063"/>
              <a:gd name="connsiteX160" fmla="*/ 8480 w 8663"/>
              <a:gd name="connsiteY160" fmla="*/ 3880 h 4063"/>
              <a:gd name="connsiteX161" fmla="*/ 8424 w 8663"/>
              <a:gd name="connsiteY161" fmla="*/ 3880 h 4063"/>
              <a:gd name="connsiteX162" fmla="*/ 8424 w 8663"/>
              <a:gd name="connsiteY162" fmla="*/ 3809 h 4063"/>
              <a:gd name="connsiteX163" fmla="*/ 8480 w 8663"/>
              <a:gd name="connsiteY163" fmla="*/ 3809 h 4063"/>
              <a:gd name="connsiteX164" fmla="*/ 8102 w 8663"/>
              <a:gd name="connsiteY164" fmla="*/ 4027 h 4063"/>
              <a:gd name="connsiteX165" fmla="*/ 8102 w 8663"/>
              <a:gd name="connsiteY165" fmla="*/ 3986 h 4063"/>
              <a:gd name="connsiteX166" fmla="*/ 8143 w 8663"/>
              <a:gd name="connsiteY166" fmla="*/ 3986 h 4063"/>
              <a:gd name="connsiteX167" fmla="*/ 8143 w 8663"/>
              <a:gd name="connsiteY167" fmla="*/ 4027 h 4063"/>
              <a:gd name="connsiteX168" fmla="*/ 8102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8424 w 8663"/>
              <a:gd name="connsiteY243" fmla="*/ 164 h 4063"/>
              <a:gd name="connsiteX244" fmla="*/ 8424 w 8663"/>
              <a:gd name="connsiteY244" fmla="*/ 102 h 4063"/>
              <a:gd name="connsiteX245" fmla="*/ 8480 w 8663"/>
              <a:gd name="connsiteY245" fmla="*/ 102 h 4063"/>
              <a:gd name="connsiteX246" fmla="*/ 8480 w 8663"/>
              <a:gd name="connsiteY246" fmla="*/ 164 h 4063"/>
              <a:gd name="connsiteX247" fmla="*/ 8424 w 8663"/>
              <a:gd name="connsiteY247" fmla="*/ 164 h 4063"/>
              <a:gd name="connsiteX248" fmla="*/ 8424 w 8663"/>
              <a:gd name="connsiteY248" fmla="*/ 255 h 4063"/>
              <a:gd name="connsiteX249" fmla="*/ 8424 w 8663"/>
              <a:gd name="connsiteY249" fmla="*/ 184 h 4063"/>
              <a:gd name="connsiteX250" fmla="*/ 8480 w 8663"/>
              <a:gd name="connsiteY250" fmla="*/ 184 h 4063"/>
              <a:gd name="connsiteX251" fmla="*/ 8480 w 8663"/>
              <a:gd name="connsiteY251" fmla="*/ 255 h 4063"/>
              <a:gd name="connsiteX252" fmla="*/ 8424 w 8663"/>
              <a:gd name="connsiteY252" fmla="*/ 255 h 4063"/>
              <a:gd name="connsiteX253" fmla="*/ 8562 w 8663"/>
              <a:gd name="connsiteY253" fmla="*/ 596 h 4063"/>
              <a:gd name="connsiteX254" fmla="*/ 8562 w 8663"/>
              <a:gd name="connsiteY254" fmla="*/ 674 h 4063"/>
              <a:gd name="connsiteX255" fmla="*/ 8622 w 8663"/>
              <a:gd name="connsiteY255" fmla="*/ 674 h 4063"/>
              <a:gd name="connsiteX256" fmla="*/ 8622 w 8663"/>
              <a:gd name="connsiteY256" fmla="*/ 3390 h 4063"/>
              <a:gd name="connsiteX257" fmla="*/ 8562 w 8663"/>
              <a:gd name="connsiteY257" fmla="*/ 3390 h 4063"/>
              <a:gd name="connsiteX258" fmla="*/ 8562 w 8663"/>
              <a:gd name="connsiteY258" fmla="*/ 3468 h 4063"/>
              <a:gd name="connsiteX259" fmla="*/ 8510 w 8663"/>
              <a:gd name="connsiteY259" fmla="*/ 3468 h 4063"/>
              <a:gd name="connsiteX260" fmla="*/ 8510 w 8663"/>
              <a:gd name="connsiteY260" fmla="*/ 3619 h 4063"/>
              <a:gd name="connsiteX261" fmla="*/ 8638 w 8663"/>
              <a:gd name="connsiteY261" fmla="*/ 3619 h 4063"/>
              <a:gd name="connsiteX262" fmla="*/ 8638 w 8663"/>
              <a:gd name="connsiteY262" fmla="*/ 3787 h 4063"/>
              <a:gd name="connsiteX263" fmla="*/ 8581 w 8663"/>
              <a:gd name="connsiteY263" fmla="*/ 3787 h 4063"/>
              <a:gd name="connsiteX264" fmla="*/ 8581 w 8663"/>
              <a:gd name="connsiteY264" fmla="*/ 3705 h 4063"/>
              <a:gd name="connsiteX265" fmla="*/ 8480 w 8663"/>
              <a:gd name="connsiteY265" fmla="*/ 3705 h 4063"/>
              <a:gd name="connsiteX266" fmla="*/ 8480 w 8663"/>
              <a:gd name="connsiteY266" fmla="*/ 3787 h 4063"/>
              <a:gd name="connsiteX267" fmla="*/ 8402 w 8663"/>
              <a:gd name="connsiteY267" fmla="*/ 3787 h 4063"/>
              <a:gd name="connsiteX268" fmla="*/ 8402 w 8663"/>
              <a:gd name="connsiteY268" fmla="*/ 3880 h 4063"/>
              <a:gd name="connsiteX269" fmla="*/ 8310 w 8663"/>
              <a:gd name="connsiteY269" fmla="*/ 3880 h 4063"/>
              <a:gd name="connsiteX270" fmla="*/ 8310 w 8663"/>
              <a:gd name="connsiteY270" fmla="*/ 3981 h 4063"/>
              <a:gd name="connsiteX271" fmla="*/ 3705 w 8663"/>
              <a:gd name="connsiteY271" fmla="*/ 3981 h 4063"/>
              <a:gd name="connsiteX272" fmla="*/ 3705 w 8663"/>
              <a:gd name="connsiteY272" fmla="*/ 4040 h 4063"/>
              <a:gd name="connsiteX273" fmla="*/ 3537 w 8663"/>
              <a:gd name="connsiteY273" fmla="*/ 4040 h 4063"/>
              <a:gd name="connsiteX274" fmla="*/ 3537 w 8663"/>
              <a:gd name="connsiteY274" fmla="*/ 3912 h 4063"/>
              <a:gd name="connsiteX275" fmla="*/ 3384 w 8663"/>
              <a:gd name="connsiteY275" fmla="*/ 3912 h 4063"/>
              <a:gd name="connsiteX276" fmla="*/ 3384 w 8663"/>
              <a:gd name="connsiteY276" fmla="*/ 3964 h 4063"/>
              <a:gd name="connsiteX277" fmla="*/ 3308 w 8663"/>
              <a:gd name="connsiteY277" fmla="*/ 3964 h 4063"/>
              <a:gd name="connsiteX278" fmla="*/ 3308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3308 w 8663"/>
              <a:gd name="connsiteY325" fmla="*/ 39 h 4063"/>
              <a:gd name="connsiteX326" fmla="*/ 3308 w 8663"/>
              <a:gd name="connsiteY326" fmla="*/ 100 h 4063"/>
              <a:gd name="connsiteX327" fmla="*/ 3384 w 8663"/>
              <a:gd name="connsiteY327" fmla="*/ 100 h 4063"/>
              <a:gd name="connsiteX328" fmla="*/ 3384 w 8663"/>
              <a:gd name="connsiteY328" fmla="*/ 151 h 4063"/>
              <a:gd name="connsiteX329" fmla="*/ 3537 w 8663"/>
              <a:gd name="connsiteY329" fmla="*/ 151 h 4063"/>
              <a:gd name="connsiteX330" fmla="*/ 3537 w 8663"/>
              <a:gd name="connsiteY330" fmla="*/ 24 h 4063"/>
              <a:gd name="connsiteX331" fmla="*/ 3705 w 8663"/>
              <a:gd name="connsiteY331" fmla="*/ 24 h 4063"/>
              <a:gd name="connsiteX332" fmla="*/ 3705 w 8663"/>
              <a:gd name="connsiteY332" fmla="*/ 82 h 4063"/>
              <a:gd name="connsiteX333" fmla="*/ 3613 w 8663"/>
              <a:gd name="connsiteY333" fmla="*/ 82 h 4063"/>
              <a:gd name="connsiteX334" fmla="*/ 3613 w 8663"/>
              <a:gd name="connsiteY334" fmla="*/ 184 h 4063"/>
              <a:gd name="connsiteX335" fmla="*/ 3705 w 8663"/>
              <a:gd name="connsiteY335" fmla="*/ 184 h 4063"/>
              <a:gd name="connsiteX336" fmla="*/ 3705 w 8663"/>
              <a:gd name="connsiteY336" fmla="*/ 277 h 4063"/>
              <a:gd name="connsiteX337" fmla="*/ 3783 w 8663"/>
              <a:gd name="connsiteY337" fmla="*/ 277 h 4063"/>
              <a:gd name="connsiteX338" fmla="*/ 3783 w 8663"/>
              <a:gd name="connsiteY338" fmla="*/ 359 h 4063"/>
              <a:gd name="connsiteX339" fmla="*/ 3884 w 8663"/>
              <a:gd name="connsiteY339" fmla="*/ 359 h 4063"/>
              <a:gd name="connsiteX340" fmla="*/ 3884 w 8663"/>
              <a:gd name="connsiteY340" fmla="*/ 277 h 4063"/>
              <a:gd name="connsiteX341" fmla="*/ 3941 w 8663"/>
              <a:gd name="connsiteY341" fmla="*/ 277 h 4063"/>
              <a:gd name="connsiteX342" fmla="*/ 3941 w 8663"/>
              <a:gd name="connsiteY342" fmla="*/ 445 h 4063"/>
              <a:gd name="connsiteX343" fmla="*/ 3813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8646 w 8663"/>
              <a:gd name="connsiteY98" fmla="*/ 3550 h 4063"/>
              <a:gd name="connsiteX99" fmla="*/ 8646 w 8663"/>
              <a:gd name="connsiteY99" fmla="*/ 3468 h 4063"/>
              <a:gd name="connsiteX100" fmla="*/ 8584 w 8663"/>
              <a:gd name="connsiteY100" fmla="*/ 3468 h 4063"/>
              <a:gd name="connsiteX101" fmla="*/ 8584 w 8663"/>
              <a:gd name="connsiteY101" fmla="*/ 3411 h 4063"/>
              <a:gd name="connsiteX102" fmla="*/ 8644 w 8663"/>
              <a:gd name="connsiteY102" fmla="*/ 3411 h 4063"/>
              <a:gd name="connsiteX103" fmla="*/ 8644 w 8663"/>
              <a:gd name="connsiteY103" fmla="*/ 652 h 4063"/>
              <a:gd name="connsiteX104" fmla="*/ 8584 w 8663"/>
              <a:gd name="connsiteY104" fmla="*/ 652 h 4063"/>
              <a:gd name="connsiteX105" fmla="*/ 8584 w 8663"/>
              <a:gd name="connsiteY105" fmla="*/ 596 h 4063"/>
              <a:gd name="connsiteX106" fmla="*/ 8646 w 8663"/>
              <a:gd name="connsiteY106" fmla="*/ 596 h 4063"/>
              <a:gd name="connsiteX107" fmla="*/ 8646 w 8663"/>
              <a:gd name="connsiteY107" fmla="*/ 514 h 4063"/>
              <a:gd name="connsiteX108" fmla="*/ 8562 w 8663"/>
              <a:gd name="connsiteY108" fmla="*/ 514 h 4063"/>
              <a:gd name="connsiteX109" fmla="*/ 8562 w 8663"/>
              <a:gd name="connsiteY109" fmla="*/ 575 h 4063"/>
              <a:gd name="connsiteX110" fmla="*/ 8532 w 8663"/>
              <a:gd name="connsiteY110" fmla="*/ 575 h 4063"/>
              <a:gd name="connsiteX111" fmla="*/ 8532 w 8663"/>
              <a:gd name="connsiteY111" fmla="*/ 467 h 4063"/>
              <a:gd name="connsiteX112" fmla="*/ 8661 w 8663"/>
              <a:gd name="connsiteY112" fmla="*/ 467 h 4063"/>
              <a:gd name="connsiteX113" fmla="*/ 8661 w 8663"/>
              <a:gd name="connsiteY113" fmla="*/ 255 h 4063"/>
              <a:gd name="connsiteX114" fmla="*/ 8581 w 8663"/>
              <a:gd name="connsiteY114" fmla="*/ 255 h 4063"/>
              <a:gd name="connsiteX115" fmla="*/ 8581 w 8663"/>
              <a:gd name="connsiteY115" fmla="*/ 182 h 4063"/>
              <a:gd name="connsiteX116" fmla="*/ 8663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8102 w 8663"/>
              <a:gd name="connsiteY122" fmla="*/ 78 h 4063"/>
              <a:gd name="connsiteX123" fmla="*/ 8102 w 8663"/>
              <a:gd name="connsiteY123" fmla="*/ 37 h 4063"/>
              <a:gd name="connsiteX124" fmla="*/ 8143 w 8663"/>
              <a:gd name="connsiteY124" fmla="*/ 37 h 4063"/>
              <a:gd name="connsiteX125" fmla="*/ 8143 w 8663"/>
              <a:gd name="connsiteY125" fmla="*/ 78 h 4063"/>
              <a:gd name="connsiteX126" fmla="*/ 8102 w 8663"/>
              <a:gd name="connsiteY126" fmla="*/ 78 h 4063"/>
              <a:gd name="connsiteX127" fmla="*/ 8584 w 8663"/>
              <a:gd name="connsiteY127" fmla="*/ 3528 h 4063"/>
              <a:gd name="connsiteX128" fmla="*/ 8584 w 8663"/>
              <a:gd name="connsiteY128" fmla="*/ 3489 h 4063"/>
              <a:gd name="connsiteX129" fmla="*/ 8625 w 8663"/>
              <a:gd name="connsiteY129" fmla="*/ 3489 h 4063"/>
              <a:gd name="connsiteX130" fmla="*/ 8625 w 8663"/>
              <a:gd name="connsiteY130" fmla="*/ 3528 h 4063"/>
              <a:gd name="connsiteX131" fmla="*/ 8584 w 8663"/>
              <a:gd name="connsiteY131" fmla="*/ 3528 h 4063"/>
              <a:gd name="connsiteX132" fmla="*/ 8502 w 8663"/>
              <a:gd name="connsiteY132" fmla="*/ 4042 h 4063"/>
              <a:gd name="connsiteX133" fmla="*/ 8502 w 8663"/>
              <a:gd name="connsiteY133" fmla="*/ 3981 h 4063"/>
              <a:gd name="connsiteX134" fmla="*/ 8581 w 8663"/>
              <a:gd name="connsiteY134" fmla="*/ 3981 h 4063"/>
              <a:gd name="connsiteX135" fmla="*/ 8581 w 8663"/>
              <a:gd name="connsiteY135" fmla="*/ 3904 h 4063"/>
              <a:gd name="connsiteX136" fmla="*/ 8640 w 8663"/>
              <a:gd name="connsiteY136" fmla="*/ 3904 h 4063"/>
              <a:gd name="connsiteX137" fmla="*/ 8640 w 8663"/>
              <a:gd name="connsiteY137" fmla="*/ 4042 h 4063"/>
              <a:gd name="connsiteX138" fmla="*/ 8502 w 8663"/>
              <a:gd name="connsiteY138" fmla="*/ 4042 h 4063"/>
              <a:gd name="connsiteX139" fmla="*/ 8502 w 8663"/>
              <a:gd name="connsiteY139" fmla="*/ 3962 h 4063"/>
              <a:gd name="connsiteX140" fmla="*/ 8502 w 8663"/>
              <a:gd name="connsiteY140" fmla="*/ 3904 h 4063"/>
              <a:gd name="connsiteX141" fmla="*/ 8562 w 8663"/>
              <a:gd name="connsiteY141" fmla="*/ 3904 h 4063"/>
              <a:gd name="connsiteX142" fmla="*/ 8562 w 8663"/>
              <a:gd name="connsiteY142" fmla="*/ 3962 h 4063"/>
              <a:gd name="connsiteX143" fmla="*/ 8502 w 8663"/>
              <a:gd name="connsiteY143" fmla="*/ 3962 h 4063"/>
              <a:gd name="connsiteX144" fmla="*/ 8497 w 8663"/>
              <a:gd name="connsiteY144" fmla="*/ 3787 h 4063"/>
              <a:gd name="connsiteX145" fmla="*/ 8497 w 8663"/>
              <a:gd name="connsiteY145" fmla="*/ 3724 h 4063"/>
              <a:gd name="connsiteX146" fmla="*/ 8562 w 8663"/>
              <a:gd name="connsiteY146" fmla="*/ 3724 h 4063"/>
              <a:gd name="connsiteX147" fmla="*/ 8562 w 8663"/>
              <a:gd name="connsiteY147" fmla="*/ 3787 h 4063"/>
              <a:gd name="connsiteX148" fmla="*/ 8497 w 8663"/>
              <a:gd name="connsiteY148" fmla="*/ 3787 h 4063"/>
              <a:gd name="connsiteX149" fmla="*/ 8562 w 8663"/>
              <a:gd name="connsiteY149" fmla="*/ 3809 h 4063"/>
              <a:gd name="connsiteX150" fmla="*/ 8562 w 8663"/>
              <a:gd name="connsiteY150" fmla="*/ 3880 h 4063"/>
              <a:gd name="connsiteX151" fmla="*/ 8497 w 8663"/>
              <a:gd name="connsiteY151" fmla="*/ 3880 h 4063"/>
              <a:gd name="connsiteX152" fmla="*/ 8497 w 8663"/>
              <a:gd name="connsiteY152" fmla="*/ 3809 h 4063"/>
              <a:gd name="connsiteX153" fmla="*/ 8562 w 8663"/>
              <a:gd name="connsiteY153" fmla="*/ 3809 h 4063"/>
              <a:gd name="connsiteX154" fmla="*/ 8480 w 8663"/>
              <a:gd name="connsiteY154" fmla="*/ 3899 h 4063"/>
              <a:gd name="connsiteX155" fmla="*/ 8480 w 8663"/>
              <a:gd name="connsiteY155" fmla="*/ 3962 h 4063"/>
              <a:gd name="connsiteX156" fmla="*/ 8424 w 8663"/>
              <a:gd name="connsiteY156" fmla="*/ 3962 h 4063"/>
              <a:gd name="connsiteX157" fmla="*/ 8424 w 8663"/>
              <a:gd name="connsiteY157" fmla="*/ 3899 h 4063"/>
              <a:gd name="connsiteX158" fmla="*/ 8480 w 8663"/>
              <a:gd name="connsiteY158" fmla="*/ 3899 h 4063"/>
              <a:gd name="connsiteX159" fmla="*/ 8480 w 8663"/>
              <a:gd name="connsiteY159" fmla="*/ 3809 h 4063"/>
              <a:gd name="connsiteX160" fmla="*/ 8480 w 8663"/>
              <a:gd name="connsiteY160" fmla="*/ 3880 h 4063"/>
              <a:gd name="connsiteX161" fmla="*/ 8424 w 8663"/>
              <a:gd name="connsiteY161" fmla="*/ 3880 h 4063"/>
              <a:gd name="connsiteX162" fmla="*/ 8424 w 8663"/>
              <a:gd name="connsiteY162" fmla="*/ 3809 h 4063"/>
              <a:gd name="connsiteX163" fmla="*/ 8480 w 8663"/>
              <a:gd name="connsiteY163" fmla="*/ 3809 h 4063"/>
              <a:gd name="connsiteX164" fmla="*/ 8102 w 8663"/>
              <a:gd name="connsiteY164" fmla="*/ 4027 h 4063"/>
              <a:gd name="connsiteX165" fmla="*/ 8102 w 8663"/>
              <a:gd name="connsiteY165" fmla="*/ 3986 h 4063"/>
              <a:gd name="connsiteX166" fmla="*/ 8143 w 8663"/>
              <a:gd name="connsiteY166" fmla="*/ 3986 h 4063"/>
              <a:gd name="connsiteX167" fmla="*/ 8143 w 8663"/>
              <a:gd name="connsiteY167" fmla="*/ 4027 h 4063"/>
              <a:gd name="connsiteX168" fmla="*/ 8102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8424 w 8663"/>
              <a:gd name="connsiteY243" fmla="*/ 164 h 4063"/>
              <a:gd name="connsiteX244" fmla="*/ 8424 w 8663"/>
              <a:gd name="connsiteY244" fmla="*/ 102 h 4063"/>
              <a:gd name="connsiteX245" fmla="*/ 8480 w 8663"/>
              <a:gd name="connsiteY245" fmla="*/ 102 h 4063"/>
              <a:gd name="connsiteX246" fmla="*/ 8480 w 8663"/>
              <a:gd name="connsiteY246" fmla="*/ 164 h 4063"/>
              <a:gd name="connsiteX247" fmla="*/ 8424 w 8663"/>
              <a:gd name="connsiteY247" fmla="*/ 164 h 4063"/>
              <a:gd name="connsiteX248" fmla="*/ 8424 w 8663"/>
              <a:gd name="connsiteY248" fmla="*/ 255 h 4063"/>
              <a:gd name="connsiteX249" fmla="*/ 8424 w 8663"/>
              <a:gd name="connsiteY249" fmla="*/ 184 h 4063"/>
              <a:gd name="connsiteX250" fmla="*/ 8480 w 8663"/>
              <a:gd name="connsiteY250" fmla="*/ 184 h 4063"/>
              <a:gd name="connsiteX251" fmla="*/ 8480 w 8663"/>
              <a:gd name="connsiteY251" fmla="*/ 255 h 4063"/>
              <a:gd name="connsiteX252" fmla="*/ 8424 w 8663"/>
              <a:gd name="connsiteY252" fmla="*/ 255 h 4063"/>
              <a:gd name="connsiteX253" fmla="*/ 8562 w 8663"/>
              <a:gd name="connsiteY253" fmla="*/ 596 h 4063"/>
              <a:gd name="connsiteX254" fmla="*/ 8562 w 8663"/>
              <a:gd name="connsiteY254" fmla="*/ 674 h 4063"/>
              <a:gd name="connsiteX255" fmla="*/ 8622 w 8663"/>
              <a:gd name="connsiteY255" fmla="*/ 674 h 4063"/>
              <a:gd name="connsiteX256" fmla="*/ 8622 w 8663"/>
              <a:gd name="connsiteY256" fmla="*/ 3390 h 4063"/>
              <a:gd name="connsiteX257" fmla="*/ 8562 w 8663"/>
              <a:gd name="connsiteY257" fmla="*/ 3390 h 4063"/>
              <a:gd name="connsiteX258" fmla="*/ 8562 w 8663"/>
              <a:gd name="connsiteY258" fmla="*/ 3468 h 4063"/>
              <a:gd name="connsiteX259" fmla="*/ 8510 w 8663"/>
              <a:gd name="connsiteY259" fmla="*/ 3468 h 4063"/>
              <a:gd name="connsiteX260" fmla="*/ 8510 w 8663"/>
              <a:gd name="connsiteY260" fmla="*/ 3619 h 4063"/>
              <a:gd name="connsiteX261" fmla="*/ 8638 w 8663"/>
              <a:gd name="connsiteY261" fmla="*/ 3619 h 4063"/>
              <a:gd name="connsiteX262" fmla="*/ 8638 w 8663"/>
              <a:gd name="connsiteY262" fmla="*/ 3787 h 4063"/>
              <a:gd name="connsiteX263" fmla="*/ 8581 w 8663"/>
              <a:gd name="connsiteY263" fmla="*/ 3787 h 4063"/>
              <a:gd name="connsiteX264" fmla="*/ 8581 w 8663"/>
              <a:gd name="connsiteY264" fmla="*/ 3705 h 4063"/>
              <a:gd name="connsiteX265" fmla="*/ 8480 w 8663"/>
              <a:gd name="connsiteY265" fmla="*/ 3705 h 4063"/>
              <a:gd name="connsiteX266" fmla="*/ 8480 w 8663"/>
              <a:gd name="connsiteY266" fmla="*/ 3787 h 4063"/>
              <a:gd name="connsiteX267" fmla="*/ 8402 w 8663"/>
              <a:gd name="connsiteY267" fmla="*/ 3787 h 4063"/>
              <a:gd name="connsiteX268" fmla="*/ 8402 w 8663"/>
              <a:gd name="connsiteY268" fmla="*/ 3880 h 4063"/>
              <a:gd name="connsiteX269" fmla="*/ 8310 w 8663"/>
              <a:gd name="connsiteY269" fmla="*/ 3880 h 4063"/>
              <a:gd name="connsiteX270" fmla="*/ 8310 w 8663"/>
              <a:gd name="connsiteY270" fmla="*/ 3981 h 4063"/>
              <a:gd name="connsiteX271" fmla="*/ 8402 w 8663"/>
              <a:gd name="connsiteY271" fmla="*/ 3981 h 4063"/>
              <a:gd name="connsiteX272" fmla="*/ 3705 w 8663"/>
              <a:gd name="connsiteY272" fmla="*/ 4040 h 4063"/>
              <a:gd name="connsiteX273" fmla="*/ 3537 w 8663"/>
              <a:gd name="connsiteY273" fmla="*/ 4040 h 4063"/>
              <a:gd name="connsiteX274" fmla="*/ 3537 w 8663"/>
              <a:gd name="connsiteY274" fmla="*/ 3912 h 4063"/>
              <a:gd name="connsiteX275" fmla="*/ 3384 w 8663"/>
              <a:gd name="connsiteY275" fmla="*/ 3912 h 4063"/>
              <a:gd name="connsiteX276" fmla="*/ 3384 w 8663"/>
              <a:gd name="connsiteY276" fmla="*/ 3964 h 4063"/>
              <a:gd name="connsiteX277" fmla="*/ 3308 w 8663"/>
              <a:gd name="connsiteY277" fmla="*/ 3964 h 4063"/>
              <a:gd name="connsiteX278" fmla="*/ 3308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3308 w 8663"/>
              <a:gd name="connsiteY325" fmla="*/ 39 h 4063"/>
              <a:gd name="connsiteX326" fmla="*/ 3308 w 8663"/>
              <a:gd name="connsiteY326" fmla="*/ 100 h 4063"/>
              <a:gd name="connsiteX327" fmla="*/ 3384 w 8663"/>
              <a:gd name="connsiteY327" fmla="*/ 100 h 4063"/>
              <a:gd name="connsiteX328" fmla="*/ 3384 w 8663"/>
              <a:gd name="connsiteY328" fmla="*/ 151 h 4063"/>
              <a:gd name="connsiteX329" fmla="*/ 3537 w 8663"/>
              <a:gd name="connsiteY329" fmla="*/ 151 h 4063"/>
              <a:gd name="connsiteX330" fmla="*/ 3537 w 8663"/>
              <a:gd name="connsiteY330" fmla="*/ 24 h 4063"/>
              <a:gd name="connsiteX331" fmla="*/ 3705 w 8663"/>
              <a:gd name="connsiteY331" fmla="*/ 24 h 4063"/>
              <a:gd name="connsiteX332" fmla="*/ 3705 w 8663"/>
              <a:gd name="connsiteY332" fmla="*/ 82 h 4063"/>
              <a:gd name="connsiteX333" fmla="*/ 3613 w 8663"/>
              <a:gd name="connsiteY333" fmla="*/ 82 h 4063"/>
              <a:gd name="connsiteX334" fmla="*/ 3613 w 8663"/>
              <a:gd name="connsiteY334" fmla="*/ 184 h 4063"/>
              <a:gd name="connsiteX335" fmla="*/ 3705 w 8663"/>
              <a:gd name="connsiteY335" fmla="*/ 184 h 4063"/>
              <a:gd name="connsiteX336" fmla="*/ 3705 w 8663"/>
              <a:gd name="connsiteY336" fmla="*/ 277 h 4063"/>
              <a:gd name="connsiteX337" fmla="*/ 3783 w 8663"/>
              <a:gd name="connsiteY337" fmla="*/ 277 h 4063"/>
              <a:gd name="connsiteX338" fmla="*/ 3783 w 8663"/>
              <a:gd name="connsiteY338" fmla="*/ 359 h 4063"/>
              <a:gd name="connsiteX339" fmla="*/ 3884 w 8663"/>
              <a:gd name="connsiteY339" fmla="*/ 359 h 4063"/>
              <a:gd name="connsiteX340" fmla="*/ 3884 w 8663"/>
              <a:gd name="connsiteY340" fmla="*/ 277 h 4063"/>
              <a:gd name="connsiteX341" fmla="*/ 3941 w 8663"/>
              <a:gd name="connsiteY341" fmla="*/ 277 h 4063"/>
              <a:gd name="connsiteX342" fmla="*/ 3941 w 8663"/>
              <a:gd name="connsiteY342" fmla="*/ 445 h 4063"/>
              <a:gd name="connsiteX343" fmla="*/ 3813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8646 w 8663"/>
              <a:gd name="connsiteY98" fmla="*/ 3550 h 4063"/>
              <a:gd name="connsiteX99" fmla="*/ 8646 w 8663"/>
              <a:gd name="connsiteY99" fmla="*/ 3468 h 4063"/>
              <a:gd name="connsiteX100" fmla="*/ 8584 w 8663"/>
              <a:gd name="connsiteY100" fmla="*/ 3468 h 4063"/>
              <a:gd name="connsiteX101" fmla="*/ 8584 w 8663"/>
              <a:gd name="connsiteY101" fmla="*/ 3411 h 4063"/>
              <a:gd name="connsiteX102" fmla="*/ 8644 w 8663"/>
              <a:gd name="connsiteY102" fmla="*/ 3411 h 4063"/>
              <a:gd name="connsiteX103" fmla="*/ 8644 w 8663"/>
              <a:gd name="connsiteY103" fmla="*/ 652 h 4063"/>
              <a:gd name="connsiteX104" fmla="*/ 8584 w 8663"/>
              <a:gd name="connsiteY104" fmla="*/ 652 h 4063"/>
              <a:gd name="connsiteX105" fmla="*/ 8584 w 8663"/>
              <a:gd name="connsiteY105" fmla="*/ 596 h 4063"/>
              <a:gd name="connsiteX106" fmla="*/ 8646 w 8663"/>
              <a:gd name="connsiteY106" fmla="*/ 596 h 4063"/>
              <a:gd name="connsiteX107" fmla="*/ 8646 w 8663"/>
              <a:gd name="connsiteY107" fmla="*/ 514 h 4063"/>
              <a:gd name="connsiteX108" fmla="*/ 8562 w 8663"/>
              <a:gd name="connsiteY108" fmla="*/ 514 h 4063"/>
              <a:gd name="connsiteX109" fmla="*/ 8562 w 8663"/>
              <a:gd name="connsiteY109" fmla="*/ 575 h 4063"/>
              <a:gd name="connsiteX110" fmla="*/ 8532 w 8663"/>
              <a:gd name="connsiteY110" fmla="*/ 575 h 4063"/>
              <a:gd name="connsiteX111" fmla="*/ 8532 w 8663"/>
              <a:gd name="connsiteY111" fmla="*/ 467 h 4063"/>
              <a:gd name="connsiteX112" fmla="*/ 8661 w 8663"/>
              <a:gd name="connsiteY112" fmla="*/ 467 h 4063"/>
              <a:gd name="connsiteX113" fmla="*/ 8661 w 8663"/>
              <a:gd name="connsiteY113" fmla="*/ 255 h 4063"/>
              <a:gd name="connsiteX114" fmla="*/ 8581 w 8663"/>
              <a:gd name="connsiteY114" fmla="*/ 255 h 4063"/>
              <a:gd name="connsiteX115" fmla="*/ 8581 w 8663"/>
              <a:gd name="connsiteY115" fmla="*/ 182 h 4063"/>
              <a:gd name="connsiteX116" fmla="*/ 8663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8102 w 8663"/>
              <a:gd name="connsiteY122" fmla="*/ 78 h 4063"/>
              <a:gd name="connsiteX123" fmla="*/ 8102 w 8663"/>
              <a:gd name="connsiteY123" fmla="*/ 37 h 4063"/>
              <a:gd name="connsiteX124" fmla="*/ 8143 w 8663"/>
              <a:gd name="connsiteY124" fmla="*/ 37 h 4063"/>
              <a:gd name="connsiteX125" fmla="*/ 8143 w 8663"/>
              <a:gd name="connsiteY125" fmla="*/ 78 h 4063"/>
              <a:gd name="connsiteX126" fmla="*/ 8102 w 8663"/>
              <a:gd name="connsiteY126" fmla="*/ 78 h 4063"/>
              <a:gd name="connsiteX127" fmla="*/ 8584 w 8663"/>
              <a:gd name="connsiteY127" fmla="*/ 3528 h 4063"/>
              <a:gd name="connsiteX128" fmla="*/ 8584 w 8663"/>
              <a:gd name="connsiteY128" fmla="*/ 3489 h 4063"/>
              <a:gd name="connsiteX129" fmla="*/ 8625 w 8663"/>
              <a:gd name="connsiteY129" fmla="*/ 3489 h 4063"/>
              <a:gd name="connsiteX130" fmla="*/ 8625 w 8663"/>
              <a:gd name="connsiteY130" fmla="*/ 3528 h 4063"/>
              <a:gd name="connsiteX131" fmla="*/ 8584 w 8663"/>
              <a:gd name="connsiteY131" fmla="*/ 3528 h 4063"/>
              <a:gd name="connsiteX132" fmla="*/ 8502 w 8663"/>
              <a:gd name="connsiteY132" fmla="*/ 4042 h 4063"/>
              <a:gd name="connsiteX133" fmla="*/ 8502 w 8663"/>
              <a:gd name="connsiteY133" fmla="*/ 3981 h 4063"/>
              <a:gd name="connsiteX134" fmla="*/ 8581 w 8663"/>
              <a:gd name="connsiteY134" fmla="*/ 3981 h 4063"/>
              <a:gd name="connsiteX135" fmla="*/ 8581 w 8663"/>
              <a:gd name="connsiteY135" fmla="*/ 3904 h 4063"/>
              <a:gd name="connsiteX136" fmla="*/ 8640 w 8663"/>
              <a:gd name="connsiteY136" fmla="*/ 3904 h 4063"/>
              <a:gd name="connsiteX137" fmla="*/ 8640 w 8663"/>
              <a:gd name="connsiteY137" fmla="*/ 4042 h 4063"/>
              <a:gd name="connsiteX138" fmla="*/ 8502 w 8663"/>
              <a:gd name="connsiteY138" fmla="*/ 4042 h 4063"/>
              <a:gd name="connsiteX139" fmla="*/ 8502 w 8663"/>
              <a:gd name="connsiteY139" fmla="*/ 3962 h 4063"/>
              <a:gd name="connsiteX140" fmla="*/ 8502 w 8663"/>
              <a:gd name="connsiteY140" fmla="*/ 3904 h 4063"/>
              <a:gd name="connsiteX141" fmla="*/ 8562 w 8663"/>
              <a:gd name="connsiteY141" fmla="*/ 3904 h 4063"/>
              <a:gd name="connsiteX142" fmla="*/ 8562 w 8663"/>
              <a:gd name="connsiteY142" fmla="*/ 3962 h 4063"/>
              <a:gd name="connsiteX143" fmla="*/ 8502 w 8663"/>
              <a:gd name="connsiteY143" fmla="*/ 3962 h 4063"/>
              <a:gd name="connsiteX144" fmla="*/ 8497 w 8663"/>
              <a:gd name="connsiteY144" fmla="*/ 3787 h 4063"/>
              <a:gd name="connsiteX145" fmla="*/ 8497 w 8663"/>
              <a:gd name="connsiteY145" fmla="*/ 3724 h 4063"/>
              <a:gd name="connsiteX146" fmla="*/ 8562 w 8663"/>
              <a:gd name="connsiteY146" fmla="*/ 3724 h 4063"/>
              <a:gd name="connsiteX147" fmla="*/ 8562 w 8663"/>
              <a:gd name="connsiteY147" fmla="*/ 3787 h 4063"/>
              <a:gd name="connsiteX148" fmla="*/ 8497 w 8663"/>
              <a:gd name="connsiteY148" fmla="*/ 3787 h 4063"/>
              <a:gd name="connsiteX149" fmla="*/ 8562 w 8663"/>
              <a:gd name="connsiteY149" fmla="*/ 3809 h 4063"/>
              <a:gd name="connsiteX150" fmla="*/ 8562 w 8663"/>
              <a:gd name="connsiteY150" fmla="*/ 3880 h 4063"/>
              <a:gd name="connsiteX151" fmla="*/ 8497 w 8663"/>
              <a:gd name="connsiteY151" fmla="*/ 3880 h 4063"/>
              <a:gd name="connsiteX152" fmla="*/ 8497 w 8663"/>
              <a:gd name="connsiteY152" fmla="*/ 3809 h 4063"/>
              <a:gd name="connsiteX153" fmla="*/ 8562 w 8663"/>
              <a:gd name="connsiteY153" fmla="*/ 3809 h 4063"/>
              <a:gd name="connsiteX154" fmla="*/ 8480 w 8663"/>
              <a:gd name="connsiteY154" fmla="*/ 3899 h 4063"/>
              <a:gd name="connsiteX155" fmla="*/ 8480 w 8663"/>
              <a:gd name="connsiteY155" fmla="*/ 3962 h 4063"/>
              <a:gd name="connsiteX156" fmla="*/ 8424 w 8663"/>
              <a:gd name="connsiteY156" fmla="*/ 3962 h 4063"/>
              <a:gd name="connsiteX157" fmla="*/ 8424 w 8663"/>
              <a:gd name="connsiteY157" fmla="*/ 3899 h 4063"/>
              <a:gd name="connsiteX158" fmla="*/ 8480 w 8663"/>
              <a:gd name="connsiteY158" fmla="*/ 3899 h 4063"/>
              <a:gd name="connsiteX159" fmla="*/ 8480 w 8663"/>
              <a:gd name="connsiteY159" fmla="*/ 3809 h 4063"/>
              <a:gd name="connsiteX160" fmla="*/ 8480 w 8663"/>
              <a:gd name="connsiteY160" fmla="*/ 3880 h 4063"/>
              <a:gd name="connsiteX161" fmla="*/ 8424 w 8663"/>
              <a:gd name="connsiteY161" fmla="*/ 3880 h 4063"/>
              <a:gd name="connsiteX162" fmla="*/ 8424 w 8663"/>
              <a:gd name="connsiteY162" fmla="*/ 3809 h 4063"/>
              <a:gd name="connsiteX163" fmla="*/ 8480 w 8663"/>
              <a:gd name="connsiteY163" fmla="*/ 3809 h 4063"/>
              <a:gd name="connsiteX164" fmla="*/ 8102 w 8663"/>
              <a:gd name="connsiteY164" fmla="*/ 4027 h 4063"/>
              <a:gd name="connsiteX165" fmla="*/ 8102 w 8663"/>
              <a:gd name="connsiteY165" fmla="*/ 3986 h 4063"/>
              <a:gd name="connsiteX166" fmla="*/ 8143 w 8663"/>
              <a:gd name="connsiteY166" fmla="*/ 3986 h 4063"/>
              <a:gd name="connsiteX167" fmla="*/ 8143 w 8663"/>
              <a:gd name="connsiteY167" fmla="*/ 4027 h 4063"/>
              <a:gd name="connsiteX168" fmla="*/ 8102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8424 w 8663"/>
              <a:gd name="connsiteY243" fmla="*/ 164 h 4063"/>
              <a:gd name="connsiteX244" fmla="*/ 8424 w 8663"/>
              <a:gd name="connsiteY244" fmla="*/ 102 h 4063"/>
              <a:gd name="connsiteX245" fmla="*/ 8480 w 8663"/>
              <a:gd name="connsiteY245" fmla="*/ 102 h 4063"/>
              <a:gd name="connsiteX246" fmla="*/ 8480 w 8663"/>
              <a:gd name="connsiteY246" fmla="*/ 164 h 4063"/>
              <a:gd name="connsiteX247" fmla="*/ 8424 w 8663"/>
              <a:gd name="connsiteY247" fmla="*/ 164 h 4063"/>
              <a:gd name="connsiteX248" fmla="*/ 8424 w 8663"/>
              <a:gd name="connsiteY248" fmla="*/ 255 h 4063"/>
              <a:gd name="connsiteX249" fmla="*/ 8424 w 8663"/>
              <a:gd name="connsiteY249" fmla="*/ 184 h 4063"/>
              <a:gd name="connsiteX250" fmla="*/ 8480 w 8663"/>
              <a:gd name="connsiteY250" fmla="*/ 184 h 4063"/>
              <a:gd name="connsiteX251" fmla="*/ 8480 w 8663"/>
              <a:gd name="connsiteY251" fmla="*/ 255 h 4063"/>
              <a:gd name="connsiteX252" fmla="*/ 8424 w 8663"/>
              <a:gd name="connsiteY252" fmla="*/ 255 h 4063"/>
              <a:gd name="connsiteX253" fmla="*/ 8562 w 8663"/>
              <a:gd name="connsiteY253" fmla="*/ 596 h 4063"/>
              <a:gd name="connsiteX254" fmla="*/ 8562 w 8663"/>
              <a:gd name="connsiteY254" fmla="*/ 674 h 4063"/>
              <a:gd name="connsiteX255" fmla="*/ 8622 w 8663"/>
              <a:gd name="connsiteY255" fmla="*/ 674 h 4063"/>
              <a:gd name="connsiteX256" fmla="*/ 8622 w 8663"/>
              <a:gd name="connsiteY256" fmla="*/ 3390 h 4063"/>
              <a:gd name="connsiteX257" fmla="*/ 8562 w 8663"/>
              <a:gd name="connsiteY257" fmla="*/ 3390 h 4063"/>
              <a:gd name="connsiteX258" fmla="*/ 8562 w 8663"/>
              <a:gd name="connsiteY258" fmla="*/ 3468 h 4063"/>
              <a:gd name="connsiteX259" fmla="*/ 8510 w 8663"/>
              <a:gd name="connsiteY259" fmla="*/ 3468 h 4063"/>
              <a:gd name="connsiteX260" fmla="*/ 8510 w 8663"/>
              <a:gd name="connsiteY260" fmla="*/ 3619 h 4063"/>
              <a:gd name="connsiteX261" fmla="*/ 8638 w 8663"/>
              <a:gd name="connsiteY261" fmla="*/ 3619 h 4063"/>
              <a:gd name="connsiteX262" fmla="*/ 8638 w 8663"/>
              <a:gd name="connsiteY262" fmla="*/ 3787 h 4063"/>
              <a:gd name="connsiteX263" fmla="*/ 8581 w 8663"/>
              <a:gd name="connsiteY263" fmla="*/ 3787 h 4063"/>
              <a:gd name="connsiteX264" fmla="*/ 8581 w 8663"/>
              <a:gd name="connsiteY264" fmla="*/ 3705 h 4063"/>
              <a:gd name="connsiteX265" fmla="*/ 8480 w 8663"/>
              <a:gd name="connsiteY265" fmla="*/ 3705 h 4063"/>
              <a:gd name="connsiteX266" fmla="*/ 8480 w 8663"/>
              <a:gd name="connsiteY266" fmla="*/ 3787 h 4063"/>
              <a:gd name="connsiteX267" fmla="*/ 8402 w 8663"/>
              <a:gd name="connsiteY267" fmla="*/ 3787 h 4063"/>
              <a:gd name="connsiteX268" fmla="*/ 8402 w 8663"/>
              <a:gd name="connsiteY268" fmla="*/ 3880 h 4063"/>
              <a:gd name="connsiteX269" fmla="*/ 8310 w 8663"/>
              <a:gd name="connsiteY269" fmla="*/ 3880 h 4063"/>
              <a:gd name="connsiteX270" fmla="*/ 8310 w 8663"/>
              <a:gd name="connsiteY270" fmla="*/ 3981 h 4063"/>
              <a:gd name="connsiteX271" fmla="*/ 8402 w 8663"/>
              <a:gd name="connsiteY271" fmla="*/ 3981 h 4063"/>
              <a:gd name="connsiteX272" fmla="*/ 8402 w 8663"/>
              <a:gd name="connsiteY272" fmla="*/ 4040 h 4063"/>
              <a:gd name="connsiteX273" fmla="*/ 3537 w 8663"/>
              <a:gd name="connsiteY273" fmla="*/ 4040 h 4063"/>
              <a:gd name="connsiteX274" fmla="*/ 3537 w 8663"/>
              <a:gd name="connsiteY274" fmla="*/ 3912 h 4063"/>
              <a:gd name="connsiteX275" fmla="*/ 3384 w 8663"/>
              <a:gd name="connsiteY275" fmla="*/ 3912 h 4063"/>
              <a:gd name="connsiteX276" fmla="*/ 3384 w 8663"/>
              <a:gd name="connsiteY276" fmla="*/ 3964 h 4063"/>
              <a:gd name="connsiteX277" fmla="*/ 3308 w 8663"/>
              <a:gd name="connsiteY277" fmla="*/ 3964 h 4063"/>
              <a:gd name="connsiteX278" fmla="*/ 3308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3308 w 8663"/>
              <a:gd name="connsiteY325" fmla="*/ 39 h 4063"/>
              <a:gd name="connsiteX326" fmla="*/ 3308 w 8663"/>
              <a:gd name="connsiteY326" fmla="*/ 100 h 4063"/>
              <a:gd name="connsiteX327" fmla="*/ 3384 w 8663"/>
              <a:gd name="connsiteY327" fmla="*/ 100 h 4063"/>
              <a:gd name="connsiteX328" fmla="*/ 3384 w 8663"/>
              <a:gd name="connsiteY328" fmla="*/ 151 h 4063"/>
              <a:gd name="connsiteX329" fmla="*/ 3537 w 8663"/>
              <a:gd name="connsiteY329" fmla="*/ 151 h 4063"/>
              <a:gd name="connsiteX330" fmla="*/ 3537 w 8663"/>
              <a:gd name="connsiteY330" fmla="*/ 24 h 4063"/>
              <a:gd name="connsiteX331" fmla="*/ 3705 w 8663"/>
              <a:gd name="connsiteY331" fmla="*/ 24 h 4063"/>
              <a:gd name="connsiteX332" fmla="*/ 3705 w 8663"/>
              <a:gd name="connsiteY332" fmla="*/ 82 h 4063"/>
              <a:gd name="connsiteX333" fmla="*/ 3613 w 8663"/>
              <a:gd name="connsiteY333" fmla="*/ 82 h 4063"/>
              <a:gd name="connsiteX334" fmla="*/ 3613 w 8663"/>
              <a:gd name="connsiteY334" fmla="*/ 184 h 4063"/>
              <a:gd name="connsiteX335" fmla="*/ 3705 w 8663"/>
              <a:gd name="connsiteY335" fmla="*/ 184 h 4063"/>
              <a:gd name="connsiteX336" fmla="*/ 3705 w 8663"/>
              <a:gd name="connsiteY336" fmla="*/ 277 h 4063"/>
              <a:gd name="connsiteX337" fmla="*/ 3783 w 8663"/>
              <a:gd name="connsiteY337" fmla="*/ 277 h 4063"/>
              <a:gd name="connsiteX338" fmla="*/ 3783 w 8663"/>
              <a:gd name="connsiteY338" fmla="*/ 359 h 4063"/>
              <a:gd name="connsiteX339" fmla="*/ 3884 w 8663"/>
              <a:gd name="connsiteY339" fmla="*/ 359 h 4063"/>
              <a:gd name="connsiteX340" fmla="*/ 3884 w 8663"/>
              <a:gd name="connsiteY340" fmla="*/ 277 h 4063"/>
              <a:gd name="connsiteX341" fmla="*/ 3941 w 8663"/>
              <a:gd name="connsiteY341" fmla="*/ 277 h 4063"/>
              <a:gd name="connsiteX342" fmla="*/ 3941 w 8663"/>
              <a:gd name="connsiteY342" fmla="*/ 445 h 4063"/>
              <a:gd name="connsiteX343" fmla="*/ 3813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8646 w 8663"/>
              <a:gd name="connsiteY98" fmla="*/ 3550 h 4063"/>
              <a:gd name="connsiteX99" fmla="*/ 8646 w 8663"/>
              <a:gd name="connsiteY99" fmla="*/ 3468 h 4063"/>
              <a:gd name="connsiteX100" fmla="*/ 8584 w 8663"/>
              <a:gd name="connsiteY100" fmla="*/ 3468 h 4063"/>
              <a:gd name="connsiteX101" fmla="*/ 8584 w 8663"/>
              <a:gd name="connsiteY101" fmla="*/ 3411 h 4063"/>
              <a:gd name="connsiteX102" fmla="*/ 8644 w 8663"/>
              <a:gd name="connsiteY102" fmla="*/ 3411 h 4063"/>
              <a:gd name="connsiteX103" fmla="*/ 8644 w 8663"/>
              <a:gd name="connsiteY103" fmla="*/ 652 h 4063"/>
              <a:gd name="connsiteX104" fmla="*/ 8584 w 8663"/>
              <a:gd name="connsiteY104" fmla="*/ 652 h 4063"/>
              <a:gd name="connsiteX105" fmla="*/ 8584 w 8663"/>
              <a:gd name="connsiteY105" fmla="*/ 596 h 4063"/>
              <a:gd name="connsiteX106" fmla="*/ 8646 w 8663"/>
              <a:gd name="connsiteY106" fmla="*/ 596 h 4063"/>
              <a:gd name="connsiteX107" fmla="*/ 8646 w 8663"/>
              <a:gd name="connsiteY107" fmla="*/ 514 h 4063"/>
              <a:gd name="connsiteX108" fmla="*/ 8562 w 8663"/>
              <a:gd name="connsiteY108" fmla="*/ 514 h 4063"/>
              <a:gd name="connsiteX109" fmla="*/ 8562 w 8663"/>
              <a:gd name="connsiteY109" fmla="*/ 575 h 4063"/>
              <a:gd name="connsiteX110" fmla="*/ 8532 w 8663"/>
              <a:gd name="connsiteY110" fmla="*/ 575 h 4063"/>
              <a:gd name="connsiteX111" fmla="*/ 8532 w 8663"/>
              <a:gd name="connsiteY111" fmla="*/ 467 h 4063"/>
              <a:gd name="connsiteX112" fmla="*/ 8661 w 8663"/>
              <a:gd name="connsiteY112" fmla="*/ 467 h 4063"/>
              <a:gd name="connsiteX113" fmla="*/ 8661 w 8663"/>
              <a:gd name="connsiteY113" fmla="*/ 255 h 4063"/>
              <a:gd name="connsiteX114" fmla="*/ 8581 w 8663"/>
              <a:gd name="connsiteY114" fmla="*/ 255 h 4063"/>
              <a:gd name="connsiteX115" fmla="*/ 8581 w 8663"/>
              <a:gd name="connsiteY115" fmla="*/ 182 h 4063"/>
              <a:gd name="connsiteX116" fmla="*/ 8663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8102 w 8663"/>
              <a:gd name="connsiteY122" fmla="*/ 78 h 4063"/>
              <a:gd name="connsiteX123" fmla="*/ 8102 w 8663"/>
              <a:gd name="connsiteY123" fmla="*/ 37 h 4063"/>
              <a:gd name="connsiteX124" fmla="*/ 8143 w 8663"/>
              <a:gd name="connsiteY124" fmla="*/ 37 h 4063"/>
              <a:gd name="connsiteX125" fmla="*/ 8143 w 8663"/>
              <a:gd name="connsiteY125" fmla="*/ 78 h 4063"/>
              <a:gd name="connsiteX126" fmla="*/ 8102 w 8663"/>
              <a:gd name="connsiteY126" fmla="*/ 78 h 4063"/>
              <a:gd name="connsiteX127" fmla="*/ 8584 w 8663"/>
              <a:gd name="connsiteY127" fmla="*/ 3528 h 4063"/>
              <a:gd name="connsiteX128" fmla="*/ 8584 w 8663"/>
              <a:gd name="connsiteY128" fmla="*/ 3489 h 4063"/>
              <a:gd name="connsiteX129" fmla="*/ 8625 w 8663"/>
              <a:gd name="connsiteY129" fmla="*/ 3489 h 4063"/>
              <a:gd name="connsiteX130" fmla="*/ 8625 w 8663"/>
              <a:gd name="connsiteY130" fmla="*/ 3528 h 4063"/>
              <a:gd name="connsiteX131" fmla="*/ 8584 w 8663"/>
              <a:gd name="connsiteY131" fmla="*/ 3528 h 4063"/>
              <a:gd name="connsiteX132" fmla="*/ 8502 w 8663"/>
              <a:gd name="connsiteY132" fmla="*/ 4042 h 4063"/>
              <a:gd name="connsiteX133" fmla="*/ 8502 w 8663"/>
              <a:gd name="connsiteY133" fmla="*/ 3981 h 4063"/>
              <a:gd name="connsiteX134" fmla="*/ 8581 w 8663"/>
              <a:gd name="connsiteY134" fmla="*/ 3981 h 4063"/>
              <a:gd name="connsiteX135" fmla="*/ 8581 w 8663"/>
              <a:gd name="connsiteY135" fmla="*/ 3904 h 4063"/>
              <a:gd name="connsiteX136" fmla="*/ 8640 w 8663"/>
              <a:gd name="connsiteY136" fmla="*/ 3904 h 4063"/>
              <a:gd name="connsiteX137" fmla="*/ 8640 w 8663"/>
              <a:gd name="connsiteY137" fmla="*/ 4042 h 4063"/>
              <a:gd name="connsiteX138" fmla="*/ 8502 w 8663"/>
              <a:gd name="connsiteY138" fmla="*/ 4042 h 4063"/>
              <a:gd name="connsiteX139" fmla="*/ 8502 w 8663"/>
              <a:gd name="connsiteY139" fmla="*/ 3962 h 4063"/>
              <a:gd name="connsiteX140" fmla="*/ 8502 w 8663"/>
              <a:gd name="connsiteY140" fmla="*/ 3904 h 4063"/>
              <a:gd name="connsiteX141" fmla="*/ 8562 w 8663"/>
              <a:gd name="connsiteY141" fmla="*/ 3904 h 4063"/>
              <a:gd name="connsiteX142" fmla="*/ 8562 w 8663"/>
              <a:gd name="connsiteY142" fmla="*/ 3962 h 4063"/>
              <a:gd name="connsiteX143" fmla="*/ 8502 w 8663"/>
              <a:gd name="connsiteY143" fmla="*/ 3962 h 4063"/>
              <a:gd name="connsiteX144" fmla="*/ 8497 w 8663"/>
              <a:gd name="connsiteY144" fmla="*/ 3787 h 4063"/>
              <a:gd name="connsiteX145" fmla="*/ 8497 w 8663"/>
              <a:gd name="connsiteY145" fmla="*/ 3724 h 4063"/>
              <a:gd name="connsiteX146" fmla="*/ 8562 w 8663"/>
              <a:gd name="connsiteY146" fmla="*/ 3724 h 4063"/>
              <a:gd name="connsiteX147" fmla="*/ 8562 w 8663"/>
              <a:gd name="connsiteY147" fmla="*/ 3787 h 4063"/>
              <a:gd name="connsiteX148" fmla="*/ 8497 w 8663"/>
              <a:gd name="connsiteY148" fmla="*/ 3787 h 4063"/>
              <a:gd name="connsiteX149" fmla="*/ 8562 w 8663"/>
              <a:gd name="connsiteY149" fmla="*/ 3809 h 4063"/>
              <a:gd name="connsiteX150" fmla="*/ 8562 w 8663"/>
              <a:gd name="connsiteY150" fmla="*/ 3880 h 4063"/>
              <a:gd name="connsiteX151" fmla="*/ 8497 w 8663"/>
              <a:gd name="connsiteY151" fmla="*/ 3880 h 4063"/>
              <a:gd name="connsiteX152" fmla="*/ 8497 w 8663"/>
              <a:gd name="connsiteY152" fmla="*/ 3809 h 4063"/>
              <a:gd name="connsiteX153" fmla="*/ 8562 w 8663"/>
              <a:gd name="connsiteY153" fmla="*/ 3809 h 4063"/>
              <a:gd name="connsiteX154" fmla="*/ 8480 w 8663"/>
              <a:gd name="connsiteY154" fmla="*/ 3899 h 4063"/>
              <a:gd name="connsiteX155" fmla="*/ 8480 w 8663"/>
              <a:gd name="connsiteY155" fmla="*/ 3962 h 4063"/>
              <a:gd name="connsiteX156" fmla="*/ 8424 w 8663"/>
              <a:gd name="connsiteY156" fmla="*/ 3962 h 4063"/>
              <a:gd name="connsiteX157" fmla="*/ 8424 w 8663"/>
              <a:gd name="connsiteY157" fmla="*/ 3899 h 4063"/>
              <a:gd name="connsiteX158" fmla="*/ 8480 w 8663"/>
              <a:gd name="connsiteY158" fmla="*/ 3899 h 4063"/>
              <a:gd name="connsiteX159" fmla="*/ 8480 w 8663"/>
              <a:gd name="connsiteY159" fmla="*/ 3809 h 4063"/>
              <a:gd name="connsiteX160" fmla="*/ 8480 w 8663"/>
              <a:gd name="connsiteY160" fmla="*/ 3880 h 4063"/>
              <a:gd name="connsiteX161" fmla="*/ 8424 w 8663"/>
              <a:gd name="connsiteY161" fmla="*/ 3880 h 4063"/>
              <a:gd name="connsiteX162" fmla="*/ 8424 w 8663"/>
              <a:gd name="connsiteY162" fmla="*/ 3809 h 4063"/>
              <a:gd name="connsiteX163" fmla="*/ 8480 w 8663"/>
              <a:gd name="connsiteY163" fmla="*/ 3809 h 4063"/>
              <a:gd name="connsiteX164" fmla="*/ 8102 w 8663"/>
              <a:gd name="connsiteY164" fmla="*/ 4027 h 4063"/>
              <a:gd name="connsiteX165" fmla="*/ 8102 w 8663"/>
              <a:gd name="connsiteY165" fmla="*/ 3986 h 4063"/>
              <a:gd name="connsiteX166" fmla="*/ 8143 w 8663"/>
              <a:gd name="connsiteY166" fmla="*/ 3986 h 4063"/>
              <a:gd name="connsiteX167" fmla="*/ 8143 w 8663"/>
              <a:gd name="connsiteY167" fmla="*/ 4027 h 4063"/>
              <a:gd name="connsiteX168" fmla="*/ 8102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8424 w 8663"/>
              <a:gd name="connsiteY243" fmla="*/ 164 h 4063"/>
              <a:gd name="connsiteX244" fmla="*/ 8424 w 8663"/>
              <a:gd name="connsiteY244" fmla="*/ 102 h 4063"/>
              <a:gd name="connsiteX245" fmla="*/ 8480 w 8663"/>
              <a:gd name="connsiteY245" fmla="*/ 102 h 4063"/>
              <a:gd name="connsiteX246" fmla="*/ 8480 w 8663"/>
              <a:gd name="connsiteY246" fmla="*/ 164 h 4063"/>
              <a:gd name="connsiteX247" fmla="*/ 8424 w 8663"/>
              <a:gd name="connsiteY247" fmla="*/ 164 h 4063"/>
              <a:gd name="connsiteX248" fmla="*/ 8424 w 8663"/>
              <a:gd name="connsiteY248" fmla="*/ 255 h 4063"/>
              <a:gd name="connsiteX249" fmla="*/ 8424 w 8663"/>
              <a:gd name="connsiteY249" fmla="*/ 184 h 4063"/>
              <a:gd name="connsiteX250" fmla="*/ 8480 w 8663"/>
              <a:gd name="connsiteY250" fmla="*/ 184 h 4063"/>
              <a:gd name="connsiteX251" fmla="*/ 8480 w 8663"/>
              <a:gd name="connsiteY251" fmla="*/ 255 h 4063"/>
              <a:gd name="connsiteX252" fmla="*/ 8424 w 8663"/>
              <a:gd name="connsiteY252" fmla="*/ 255 h 4063"/>
              <a:gd name="connsiteX253" fmla="*/ 8562 w 8663"/>
              <a:gd name="connsiteY253" fmla="*/ 596 h 4063"/>
              <a:gd name="connsiteX254" fmla="*/ 8562 w 8663"/>
              <a:gd name="connsiteY254" fmla="*/ 674 h 4063"/>
              <a:gd name="connsiteX255" fmla="*/ 8622 w 8663"/>
              <a:gd name="connsiteY255" fmla="*/ 674 h 4063"/>
              <a:gd name="connsiteX256" fmla="*/ 8622 w 8663"/>
              <a:gd name="connsiteY256" fmla="*/ 3390 h 4063"/>
              <a:gd name="connsiteX257" fmla="*/ 8562 w 8663"/>
              <a:gd name="connsiteY257" fmla="*/ 3390 h 4063"/>
              <a:gd name="connsiteX258" fmla="*/ 8562 w 8663"/>
              <a:gd name="connsiteY258" fmla="*/ 3468 h 4063"/>
              <a:gd name="connsiteX259" fmla="*/ 8510 w 8663"/>
              <a:gd name="connsiteY259" fmla="*/ 3468 h 4063"/>
              <a:gd name="connsiteX260" fmla="*/ 8510 w 8663"/>
              <a:gd name="connsiteY260" fmla="*/ 3619 h 4063"/>
              <a:gd name="connsiteX261" fmla="*/ 8638 w 8663"/>
              <a:gd name="connsiteY261" fmla="*/ 3619 h 4063"/>
              <a:gd name="connsiteX262" fmla="*/ 8638 w 8663"/>
              <a:gd name="connsiteY262" fmla="*/ 3787 h 4063"/>
              <a:gd name="connsiteX263" fmla="*/ 8581 w 8663"/>
              <a:gd name="connsiteY263" fmla="*/ 3787 h 4063"/>
              <a:gd name="connsiteX264" fmla="*/ 8581 w 8663"/>
              <a:gd name="connsiteY264" fmla="*/ 3705 h 4063"/>
              <a:gd name="connsiteX265" fmla="*/ 8480 w 8663"/>
              <a:gd name="connsiteY265" fmla="*/ 3705 h 4063"/>
              <a:gd name="connsiteX266" fmla="*/ 8480 w 8663"/>
              <a:gd name="connsiteY266" fmla="*/ 3787 h 4063"/>
              <a:gd name="connsiteX267" fmla="*/ 8402 w 8663"/>
              <a:gd name="connsiteY267" fmla="*/ 3787 h 4063"/>
              <a:gd name="connsiteX268" fmla="*/ 8402 w 8663"/>
              <a:gd name="connsiteY268" fmla="*/ 3880 h 4063"/>
              <a:gd name="connsiteX269" fmla="*/ 8310 w 8663"/>
              <a:gd name="connsiteY269" fmla="*/ 3880 h 4063"/>
              <a:gd name="connsiteX270" fmla="*/ 8310 w 8663"/>
              <a:gd name="connsiteY270" fmla="*/ 3981 h 4063"/>
              <a:gd name="connsiteX271" fmla="*/ 8402 w 8663"/>
              <a:gd name="connsiteY271" fmla="*/ 3981 h 4063"/>
              <a:gd name="connsiteX272" fmla="*/ 8402 w 8663"/>
              <a:gd name="connsiteY272" fmla="*/ 4040 h 4063"/>
              <a:gd name="connsiteX273" fmla="*/ 8234 w 8663"/>
              <a:gd name="connsiteY273" fmla="*/ 4040 h 4063"/>
              <a:gd name="connsiteX274" fmla="*/ 3537 w 8663"/>
              <a:gd name="connsiteY274" fmla="*/ 3912 h 4063"/>
              <a:gd name="connsiteX275" fmla="*/ 3384 w 8663"/>
              <a:gd name="connsiteY275" fmla="*/ 3912 h 4063"/>
              <a:gd name="connsiteX276" fmla="*/ 3384 w 8663"/>
              <a:gd name="connsiteY276" fmla="*/ 3964 h 4063"/>
              <a:gd name="connsiteX277" fmla="*/ 3308 w 8663"/>
              <a:gd name="connsiteY277" fmla="*/ 3964 h 4063"/>
              <a:gd name="connsiteX278" fmla="*/ 3308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3308 w 8663"/>
              <a:gd name="connsiteY325" fmla="*/ 39 h 4063"/>
              <a:gd name="connsiteX326" fmla="*/ 3308 w 8663"/>
              <a:gd name="connsiteY326" fmla="*/ 100 h 4063"/>
              <a:gd name="connsiteX327" fmla="*/ 3384 w 8663"/>
              <a:gd name="connsiteY327" fmla="*/ 100 h 4063"/>
              <a:gd name="connsiteX328" fmla="*/ 3384 w 8663"/>
              <a:gd name="connsiteY328" fmla="*/ 151 h 4063"/>
              <a:gd name="connsiteX329" fmla="*/ 3537 w 8663"/>
              <a:gd name="connsiteY329" fmla="*/ 151 h 4063"/>
              <a:gd name="connsiteX330" fmla="*/ 3537 w 8663"/>
              <a:gd name="connsiteY330" fmla="*/ 24 h 4063"/>
              <a:gd name="connsiteX331" fmla="*/ 3705 w 8663"/>
              <a:gd name="connsiteY331" fmla="*/ 24 h 4063"/>
              <a:gd name="connsiteX332" fmla="*/ 3705 w 8663"/>
              <a:gd name="connsiteY332" fmla="*/ 82 h 4063"/>
              <a:gd name="connsiteX333" fmla="*/ 3613 w 8663"/>
              <a:gd name="connsiteY333" fmla="*/ 82 h 4063"/>
              <a:gd name="connsiteX334" fmla="*/ 3613 w 8663"/>
              <a:gd name="connsiteY334" fmla="*/ 184 h 4063"/>
              <a:gd name="connsiteX335" fmla="*/ 3705 w 8663"/>
              <a:gd name="connsiteY335" fmla="*/ 184 h 4063"/>
              <a:gd name="connsiteX336" fmla="*/ 3705 w 8663"/>
              <a:gd name="connsiteY336" fmla="*/ 277 h 4063"/>
              <a:gd name="connsiteX337" fmla="*/ 3783 w 8663"/>
              <a:gd name="connsiteY337" fmla="*/ 277 h 4063"/>
              <a:gd name="connsiteX338" fmla="*/ 3783 w 8663"/>
              <a:gd name="connsiteY338" fmla="*/ 359 h 4063"/>
              <a:gd name="connsiteX339" fmla="*/ 3884 w 8663"/>
              <a:gd name="connsiteY339" fmla="*/ 359 h 4063"/>
              <a:gd name="connsiteX340" fmla="*/ 3884 w 8663"/>
              <a:gd name="connsiteY340" fmla="*/ 277 h 4063"/>
              <a:gd name="connsiteX341" fmla="*/ 3941 w 8663"/>
              <a:gd name="connsiteY341" fmla="*/ 277 h 4063"/>
              <a:gd name="connsiteX342" fmla="*/ 3941 w 8663"/>
              <a:gd name="connsiteY342" fmla="*/ 445 h 4063"/>
              <a:gd name="connsiteX343" fmla="*/ 3813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8646 w 8663"/>
              <a:gd name="connsiteY98" fmla="*/ 3550 h 4063"/>
              <a:gd name="connsiteX99" fmla="*/ 8646 w 8663"/>
              <a:gd name="connsiteY99" fmla="*/ 3468 h 4063"/>
              <a:gd name="connsiteX100" fmla="*/ 8584 w 8663"/>
              <a:gd name="connsiteY100" fmla="*/ 3468 h 4063"/>
              <a:gd name="connsiteX101" fmla="*/ 8584 w 8663"/>
              <a:gd name="connsiteY101" fmla="*/ 3411 h 4063"/>
              <a:gd name="connsiteX102" fmla="*/ 8644 w 8663"/>
              <a:gd name="connsiteY102" fmla="*/ 3411 h 4063"/>
              <a:gd name="connsiteX103" fmla="*/ 8644 w 8663"/>
              <a:gd name="connsiteY103" fmla="*/ 652 h 4063"/>
              <a:gd name="connsiteX104" fmla="*/ 8584 w 8663"/>
              <a:gd name="connsiteY104" fmla="*/ 652 h 4063"/>
              <a:gd name="connsiteX105" fmla="*/ 8584 w 8663"/>
              <a:gd name="connsiteY105" fmla="*/ 596 h 4063"/>
              <a:gd name="connsiteX106" fmla="*/ 8646 w 8663"/>
              <a:gd name="connsiteY106" fmla="*/ 596 h 4063"/>
              <a:gd name="connsiteX107" fmla="*/ 8646 w 8663"/>
              <a:gd name="connsiteY107" fmla="*/ 514 h 4063"/>
              <a:gd name="connsiteX108" fmla="*/ 8562 w 8663"/>
              <a:gd name="connsiteY108" fmla="*/ 514 h 4063"/>
              <a:gd name="connsiteX109" fmla="*/ 8562 w 8663"/>
              <a:gd name="connsiteY109" fmla="*/ 575 h 4063"/>
              <a:gd name="connsiteX110" fmla="*/ 8532 w 8663"/>
              <a:gd name="connsiteY110" fmla="*/ 575 h 4063"/>
              <a:gd name="connsiteX111" fmla="*/ 8532 w 8663"/>
              <a:gd name="connsiteY111" fmla="*/ 467 h 4063"/>
              <a:gd name="connsiteX112" fmla="*/ 8661 w 8663"/>
              <a:gd name="connsiteY112" fmla="*/ 467 h 4063"/>
              <a:gd name="connsiteX113" fmla="*/ 8661 w 8663"/>
              <a:gd name="connsiteY113" fmla="*/ 255 h 4063"/>
              <a:gd name="connsiteX114" fmla="*/ 8581 w 8663"/>
              <a:gd name="connsiteY114" fmla="*/ 255 h 4063"/>
              <a:gd name="connsiteX115" fmla="*/ 8581 w 8663"/>
              <a:gd name="connsiteY115" fmla="*/ 182 h 4063"/>
              <a:gd name="connsiteX116" fmla="*/ 8663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8102 w 8663"/>
              <a:gd name="connsiteY122" fmla="*/ 78 h 4063"/>
              <a:gd name="connsiteX123" fmla="*/ 8102 w 8663"/>
              <a:gd name="connsiteY123" fmla="*/ 37 h 4063"/>
              <a:gd name="connsiteX124" fmla="*/ 8143 w 8663"/>
              <a:gd name="connsiteY124" fmla="*/ 37 h 4063"/>
              <a:gd name="connsiteX125" fmla="*/ 8143 w 8663"/>
              <a:gd name="connsiteY125" fmla="*/ 78 h 4063"/>
              <a:gd name="connsiteX126" fmla="*/ 8102 w 8663"/>
              <a:gd name="connsiteY126" fmla="*/ 78 h 4063"/>
              <a:gd name="connsiteX127" fmla="*/ 8584 w 8663"/>
              <a:gd name="connsiteY127" fmla="*/ 3528 h 4063"/>
              <a:gd name="connsiteX128" fmla="*/ 8584 w 8663"/>
              <a:gd name="connsiteY128" fmla="*/ 3489 h 4063"/>
              <a:gd name="connsiteX129" fmla="*/ 8625 w 8663"/>
              <a:gd name="connsiteY129" fmla="*/ 3489 h 4063"/>
              <a:gd name="connsiteX130" fmla="*/ 8625 w 8663"/>
              <a:gd name="connsiteY130" fmla="*/ 3528 h 4063"/>
              <a:gd name="connsiteX131" fmla="*/ 8584 w 8663"/>
              <a:gd name="connsiteY131" fmla="*/ 3528 h 4063"/>
              <a:gd name="connsiteX132" fmla="*/ 8502 w 8663"/>
              <a:gd name="connsiteY132" fmla="*/ 4042 h 4063"/>
              <a:gd name="connsiteX133" fmla="*/ 8502 w 8663"/>
              <a:gd name="connsiteY133" fmla="*/ 3981 h 4063"/>
              <a:gd name="connsiteX134" fmla="*/ 8581 w 8663"/>
              <a:gd name="connsiteY134" fmla="*/ 3981 h 4063"/>
              <a:gd name="connsiteX135" fmla="*/ 8581 w 8663"/>
              <a:gd name="connsiteY135" fmla="*/ 3904 h 4063"/>
              <a:gd name="connsiteX136" fmla="*/ 8640 w 8663"/>
              <a:gd name="connsiteY136" fmla="*/ 3904 h 4063"/>
              <a:gd name="connsiteX137" fmla="*/ 8640 w 8663"/>
              <a:gd name="connsiteY137" fmla="*/ 4042 h 4063"/>
              <a:gd name="connsiteX138" fmla="*/ 8502 w 8663"/>
              <a:gd name="connsiteY138" fmla="*/ 4042 h 4063"/>
              <a:gd name="connsiteX139" fmla="*/ 8502 w 8663"/>
              <a:gd name="connsiteY139" fmla="*/ 3962 h 4063"/>
              <a:gd name="connsiteX140" fmla="*/ 8502 w 8663"/>
              <a:gd name="connsiteY140" fmla="*/ 3904 h 4063"/>
              <a:gd name="connsiteX141" fmla="*/ 8562 w 8663"/>
              <a:gd name="connsiteY141" fmla="*/ 3904 h 4063"/>
              <a:gd name="connsiteX142" fmla="*/ 8562 w 8663"/>
              <a:gd name="connsiteY142" fmla="*/ 3962 h 4063"/>
              <a:gd name="connsiteX143" fmla="*/ 8502 w 8663"/>
              <a:gd name="connsiteY143" fmla="*/ 3962 h 4063"/>
              <a:gd name="connsiteX144" fmla="*/ 8497 w 8663"/>
              <a:gd name="connsiteY144" fmla="*/ 3787 h 4063"/>
              <a:gd name="connsiteX145" fmla="*/ 8497 w 8663"/>
              <a:gd name="connsiteY145" fmla="*/ 3724 h 4063"/>
              <a:gd name="connsiteX146" fmla="*/ 8562 w 8663"/>
              <a:gd name="connsiteY146" fmla="*/ 3724 h 4063"/>
              <a:gd name="connsiteX147" fmla="*/ 8562 w 8663"/>
              <a:gd name="connsiteY147" fmla="*/ 3787 h 4063"/>
              <a:gd name="connsiteX148" fmla="*/ 8497 w 8663"/>
              <a:gd name="connsiteY148" fmla="*/ 3787 h 4063"/>
              <a:gd name="connsiteX149" fmla="*/ 8562 w 8663"/>
              <a:gd name="connsiteY149" fmla="*/ 3809 h 4063"/>
              <a:gd name="connsiteX150" fmla="*/ 8562 w 8663"/>
              <a:gd name="connsiteY150" fmla="*/ 3880 h 4063"/>
              <a:gd name="connsiteX151" fmla="*/ 8497 w 8663"/>
              <a:gd name="connsiteY151" fmla="*/ 3880 h 4063"/>
              <a:gd name="connsiteX152" fmla="*/ 8497 w 8663"/>
              <a:gd name="connsiteY152" fmla="*/ 3809 h 4063"/>
              <a:gd name="connsiteX153" fmla="*/ 8562 w 8663"/>
              <a:gd name="connsiteY153" fmla="*/ 3809 h 4063"/>
              <a:gd name="connsiteX154" fmla="*/ 8480 w 8663"/>
              <a:gd name="connsiteY154" fmla="*/ 3899 h 4063"/>
              <a:gd name="connsiteX155" fmla="*/ 8480 w 8663"/>
              <a:gd name="connsiteY155" fmla="*/ 3962 h 4063"/>
              <a:gd name="connsiteX156" fmla="*/ 8424 w 8663"/>
              <a:gd name="connsiteY156" fmla="*/ 3962 h 4063"/>
              <a:gd name="connsiteX157" fmla="*/ 8424 w 8663"/>
              <a:gd name="connsiteY157" fmla="*/ 3899 h 4063"/>
              <a:gd name="connsiteX158" fmla="*/ 8480 w 8663"/>
              <a:gd name="connsiteY158" fmla="*/ 3899 h 4063"/>
              <a:gd name="connsiteX159" fmla="*/ 8480 w 8663"/>
              <a:gd name="connsiteY159" fmla="*/ 3809 h 4063"/>
              <a:gd name="connsiteX160" fmla="*/ 8480 w 8663"/>
              <a:gd name="connsiteY160" fmla="*/ 3880 h 4063"/>
              <a:gd name="connsiteX161" fmla="*/ 8424 w 8663"/>
              <a:gd name="connsiteY161" fmla="*/ 3880 h 4063"/>
              <a:gd name="connsiteX162" fmla="*/ 8424 w 8663"/>
              <a:gd name="connsiteY162" fmla="*/ 3809 h 4063"/>
              <a:gd name="connsiteX163" fmla="*/ 8480 w 8663"/>
              <a:gd name="connsiteY163" fmla="*/ 3809 h 4063"/>
              <a:gd name="connsiteX164" fmla="*/ 8102 w 8663"/>
              <a:gd name="connsiteY164" fmla="*/ 4027 h 4063"/>
              <a:gd name="connsiteX165" fmla="*/ 8102 w 8663"/>
              <a:gd name="connsiteY165" fmla="*/ 3986 h 4063"/>
              <a:gd name="connsiteX166" fmla="*/ 8143 w 8663"/>
              <a:gd name="connsiteY166" fmla="*/ 3986 h 4063"/>
              <a:gd name="connsiteX167" fmla="*/ 8143 w 8663"/>
              <a:gd name="connsiteY167" fmla="*/ 4027 h 4063"/>
              <a:gd name="connsiteX168" fmla="*/ 8102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8424 w 8663"/>
              <a:gd name="connsiteY243" fmla="*/ 164 h 4063"/>
              <a:gd name="connsiteX244" fmla="*/ 8424 w 8663"/>
              <a:gd name="connsiteY244" fmla="*/ 102 h 4063"/>
              <a:gd name="connsiteX245" fmla="*/ 8480 w 8663"/>
              <a:gd name="connsiteY245" fmla="*/ 102 h 4063"/>
              <a:gd name="connsiteX246" fmla="*/ 8480 w 8663"/>
              <a:gd name="connsiteY246" fmla="*/ 164 h 4063"/>
              <a:gd name="connsiteX247" fmla="*/ 8424 w 8663"/>
              <a:gd name="connsiteY247" fmla="*/ 164 h 4063"/>
              <a:gd name="connsiteX248" fmla="*/ 8424 w 8663"/>
              <a:gd name="connsiteY248" fmla="*/ 255 h 4063"/>
              <a:gd name="connsiteX249" fmla="*/ 8424 w 8663"/>
              <a:gd name="connsiteY249" fmla="*/ 184 h 4063"/>
              <a:gd name="connsiteX250" fmla="*/ 8480 w 8663"/>
              <a:gd name="connsiteY250" fmla="*/ 184 h 4063"/>
              <a:gd name="connsiteX251" fmla="*/ 8480 w 8663"/>
              <a:gd name="connsiteY251" fmla="*/ 255 h 4063"/>
              <a:gd name="connsiteX252" fmla="*/ 8424 w 8663"/>
              <a:gd name="connsiteY252" fmla="*/ 255 h 4063"/>
              <a:gd name="connsiteX253" fmla="*/ 8562 w 8663"/>
              <a:gd name="connsiteY253" fmla="*/ 596 h 4063"/>
              <a:gd name="connsiteX254" fmla="*/ 8562 w 8663"/>
              <a:gd name="connsiteY254" fmla="*/ 674 h 4063"/>
              <a:gd name="connsiteX255" fmla="*/ 8622 w 8663"/>
              <a:gd name="connsiteY255" fmla="*/ 674 h 4063"/>
              <a:gd name="connsiteX256" fmla="*/ 8622 w 8663"/>
              <a:gd name="connsiteY256" fmla="*/ 3390 h 4063"/>
              <a:gd name="connsiteX257" fmla="*/ 8562 w 8663"/>
              <a:gd name="connsiteY257" fmla="*/ 3390 h 4063"/>
              <a:gd name="connsiteX258" fmla="*/ 8562 w 8663"/>
              <a:gd name="connsiteY258" fmla="*/ 3468 h 4063"/>
              <a:gd name="connsiteX259" fmla="*/ 8510 w 8663"/>
              <a:gd name="connsiteY259" fmla="*/ 3468 h 4063"/>
              <a:gd name="connsiteX260" fmla="*/ 8510 w 8663"/>
              <a:gd name="connsiteY260" fmla="*/ 3619 h 4063"/>
              <a:gd name="connsiteX261" fmla="*/ 8638 w 8663"/>
              <a:gd name="connsiteY261" fmla="*/ 3619 h 4063"/>
              <a:gd name="connsiteX262" fmla="*/ 8638 w 8663"/>
              <a:gd name="connsiteY262" fmla="*/ 3787 h 4063"/>
              <a:gd name="connsiteX263" fmla="*/ 8581 w 8663"/>
              <a:gd name="connsiteY263" fmla="*/ 3787 h 4063"/>
              <a:gd name="connsiteX264" fmla="*/ 8581 w 8663"/>
              <a:gd name="connsiteY264" fmla="*/ 3705 h 4063"/>
              <a:gd name="connsiteX265" fmla="*/ 8480 w 8663"/>
              <a:gd name="connsiteY265" fmla="*/ 3705 h 4063"/>
              <a:gd name="connsiteX266" fmla="*/ 8480 w 8663"/>
              <a:gd name="connsiteY266" fmla="*/ 3787 h 4063"/>
              <a:gd name="connsiteX267" fmla="*/ 8402 w 8663"/>
              <a:gd name="connsiteY267" fmla="*/ 3787 h 4063"/>
              <a:gd name="connsiteX268" fmla="*/ 8402 w 8663"/>
              <a:gd name="connsiteY268" fmla="*/ 3880 h 4063"/>
              <a:gd name="connsiteX269" fmla="*/ 8310 w 8663"/>
              <a:gd name="connsiteY269" fmla="*/ 3880 h 4063"/>
              <a:gd name="connsiteX270" fmla="*/ 8310 w 8663"/>
              <a:gd name="connsiteY270" fmla="*/ 3981 h 4063"/>
              <a:gd name="connsiteX271" fmla="*/ 8402 w 8663"/>
              <a:gd name="connsiteY271" fmla="*/ 3981 h 4063"/>
              <a:gd name="connsiteX272" fmla="*/ 8402 w 8663"/>
              <a:gd name="connsiteY272" fmla="*/ 4040 h 4063"/>
              <a:gd name="connsiteX273" fmla="*/ 8234 w 8663"/>
              <a:gd name="connsiteY273" fmla="*/ 4040 h 4063"/>
              <a:gd name="connsiteX274" fmla="*/ 8234 w 8663"/>
              <a:gd name="connsiteY274" fmla="*/ 3912 h 4063"/>
              <a:gd name="connsiteX275" fmla="*/ 3384 w 8663"/>
              <a:gd name="connsiteY275" fmla="*/ 3912 h 4063"/>
              <a:gd name="connsiteX276" fmla="*/ 3384 w 8663"/>
              <a:gd name="connsiteY276" fmla="*/ 3964 h 4063"/>
              <a:gd name="connsiteX277" fmla="*/ 3308 w 8663"/>
              <a:gd name="connsiteY277" fmla="*/ 3964 h 4063"/>
              <a:gd name="connsiteX278" fmla="*/ 3308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3308 w 8663"/>
              <a:gd name="connsiteY325" fmla="*/ 39 h 4063"/>
              <a:gd name="connsiteX326" fmla="*/ 3308 w 8663"/>
              <a:gd name="connsiteY326" fmla="*/ 100 h 4063"/>
              <a:gd name="connsiteX327" fmla="*/ 3384 w 8663"/>
              <a:gd name="connsiteY327" fmla="*/ 100 h 4063"/>
              <a:gd name="connsiteX328" fmla="*/ 3384 w 8663"/>
              <a:gd name="connsiteY328" fmla="*/ 151 h 4063"/>
              <a:gd name="connsiteX329" fmla="*/ 3537 w 8663"/>
              <a:gd name="connsiteY329" fmla="*/ 151 h 4063"/>
              <a:gd name="connsiteX330" fmla="*/ 3537 w 8663"/>
              <a:gd name="connsiteY330" fmla="*/ 24 h 4063"/>
              <a:gd name="connsiteX331" fmla="*/ 3705 w 8663"/>
              <a:gd name="connsiteY331" fmla="*/ 24 h 4063"/>
              <a:gd name="connsiteX332" fmla="*/ 3705 w 8663"/>
              <a:gd name="connsiteY332" fmla="*/ 82 h 4063"/>
              <a:gd name="connsiteX333" fmla="*/ 3613 w 8663"/>
              <a:gd name="connsiteY333" fmla="*/ 82 h 4063"/>
              <a:gd name="connsiteX334" fmla="*/ 3613 w 8663"/>
              <a:gd name="connsiteY334" fmla="*/ 184 h 4063"/>
              <a:gd name="connsiteX335" fmla="*/ 3705 w 8663"/>
              <a:gd name="connsiteY335" fmla="*/ 184 h 4063"/>
              <a:gd name="connsiteX336" fmla="*/ 3705 w 8663"/>
              <a:gd name="connsiteY336" fmla="*/ 277 h 4063"/>
              <a:gd name="connsiteX337" fmla="*/ 3783 w 8663"/>
              <a:gd name="connsiteY337" fmla="*/ 277 h 4063"/>
              <a:gd name="connsiteX338" fmla="*/ 3783 w 8663"/>
              <a:gd name="connsiteY338" fmla="*/ 359 h 4063"/>
              <a:gd name="connsiteX339" fmla="*/ 3884 w 8663"/>
              <a:gd name="connsiteY339" fmla="*/ 359 h 4063"/>
              <a:gd name="connsiteX340" fmla="*/ 3884 w 8663"/>
              <a:gd name="connsiteY340" fmla="*/ 277 h 4063"/>
              <a:gd name="connsiteX341" fmla="*/ 3941 w 8663"/>
              <a:gd name="connsiteY341" fmla="*/ 277 h 4063"/>
              <a:gd name="connsiteX342" fmla="*/ 3941 w 8663"/>
              <a:gd name="connsiteY342" fmla="*/ 445 h 4063"/>
              <a:gd name="connsiteX343" fmla="*/ 3813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8646 w 8663"/>
              <a:gd name="connsiteY98" fmla="*/ 3550 h 4063"/>
              <a:gd name="connsiteX99" fmla="*/ 8646 w 8663"/>
              <a:gd name="connsiteY99" fmla="*/ 3468 h 4063"/>
              <a:gd name="connsiteX100" fmla="*/ 8584 w 8663"/>
              <a:gd name="connsiteY100" fmla="*/ 3468 h 4063"/>
              <a:gd name="connsiteX101" fmla="*/ 8584 w 8663"/>
              <a:gd name="connsiteY101" fmla="*/ 3411 h 4063"/>
              <a:gd name="connsiteX102" fmla="*/ 8644 w 8663"/>
              <a:gd name="connsiteY102" fmla="*/ 3411 h 4063"/>
              <a:gd name="connsiteX103" fmla="*/ 8644 w 8663"/>
              <a:gd name="connsiteY103" fmla="*/ 652 h 4063"/>
              <a:gd name="connsiteX104" fmla="*/ 8584 w 8663"/>
              <a:gd name="connsiteY104" fmla="*/ 652 h 4063"/>
              <a:gd name="connsiteX105" fmla="*/ 8584 w 8663"/>
              <a:gd name="connsiteY105" fmla="*/ 596 h 4063"/>
              <a:gd name="connsiteX106" fmla="*/ 8646 w 8663"/>
              <a:gd name="connsiteY106" fmla="*/ 596 h 4063"/>
              <a:gd name="connsiteX107" fmla="*/ 8646 w 8663"/>
              <a:gd name="connsiteY107" fmla="*/ 514 h 4063"/>
              <a:gd name="connsiteX108" fmla="*/ 8562 w 8663"/>
              <a:gd name="connsiteY108" fmla="*/ 514 h 4063"/>
              <a:gd name="connsiteX109" fmla="*/ 8562 w 8663"/>
              <a:gd name="connsiteY109" fmla="*/ 575 h 4063"/>
              <a:gd name="connsiteX110" fmla="*/ 8532 w 8663"/>
              <a:gd name="connsiteY110" fmla="*/ 575 h 4063"/>
              <a:gd name="connsiteX111" fmla="*/ 8532 w 8663"/>
              <a:gd name="connsiteY111" fmla="*/ 467 h 4063"/>
              <a:gd name="connsiteX112" fmla="*/ 8661 w 8663"/>
              <a:gd name="connsiteY112" fmla="*/ 467 h 4063"/>
              <a:gd name="connsiteX113" fmla="*/ 8661 w 8663"/>
              <a:gd name="connsiteY113" fmla="*/ 255 h 4063"/>
              <a:gd name="connsiteX114" fmla="*/ 8581 w 8663"/>
              <a:gd name="connsiteY114" fmla="*/ 255 h 4063"/>
              <a:gd name="connsiteX115" fmla="*/ 8581 w 8663"/>
              <a:gd name="connsiteY115" fmla="*/ 182 h 4063"/>
              <a:gd name="connsiteX116" fmla="*/ 8663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8102 w 8663"/>
              <a:gd name="connsiteY122" fmla="*/ 78 h 4063"/>
              <a:gd name="connsiteX123" fmla="*/ 8102 w 8663"/>
              <a:gd name="connsiteY123" fmla="*/ 37 h 4063"/>
              <a:gd name="connsiteX124" fmla="*/ 8143 w 8663"/>
              <a:gd name="connsiteY124" fmla="*/ 37 h 4063"/>
              <a:gd name="connsiteX125" fmla="*/ 8143 w 8663"/>
              <a:gd name="connsiteY125" fmla="*/ 78 h 4063"/>
              <a:gd name="connsiteX126" fmla="*/ 8102 w 8663"/>
              <a:gd name="connsiteY126" fmla="*/ 78 h 4063"/>
              <a:gd name="connsiteX127" fmla="*/ 8584 w 8663"/>
              <a:gd name="connsiteY127" fmla="*/ 3528 h 4063"/>
              <a:gd name="connsiteX128" fmla="*/ 8584 w 8663"/>
              <a:gd name="connsiteY128" fmla="*/ 3489 h 4063"/>
              <a:gd name="connsiteX129" fmla="*/ 8625 w 8663"/>
              <a:gd name="connsiteY129" fmla="*/ 3489 h 4063"/>
              <a:gd name="connsiteX130" fmla="*/ 8625 w 8663"/>
              <a:gd name="connsiteY130" fmla="*/ 3528 h 4063"/>
              <a:gd name="connsiteX131" fmla="*/ 8584 w 8663"/>
              <a:gd name="connsiteY131" fmla="*/ 3528 h 4063"/>
              <a:gd name="connsiteX132" fmla="*/ 8502 w 8663"/>
              <a:gd name="connsiteY132" fmla="*/ 4042 h 4063"/>
              <a:gd name="connsiteX133" fmla="*/ 8502 w 8663"/>
              <a:gd name="connsiteY133" fmla="*/ 3981 h 4063"/>
              <a:gd name="connsiteX134" fmla="*/ 8581 w 8663"/>
              <a:gd name="connsiteY134" fmla="*/ 3981 h 4063"/>
              <a:gd name="connsiteX135" fmla="*/ 8581 w 8663"/>
              <a:gd name="connsiteY135" fmla="*/ 3904 h 4063"/>
              <a:gd name="connsiteX136" fmla="*/ 8640 w 8663"/>
              <a:gd name="connsiteY136" fmla="*/ 3904 h 4063"/>
              <a:gd name="connsiteX137" fmla="*/ 8640 w 8663"/>
              <a:gd name="connsiteY137" fmla="*/ 4042 h 4063"/>
              <a:gd name="connsiteX138" fmla="*/ 8502 w 8663"/>
              <a:gd name="connsiteY138" fmla="*/ 4042 h 4063"/>
              <a:gd name="connsiteX139" fmla="*/ 8502 w 8663"/>
              <a:gd name="connsiteY139" fmla="*/ 3962 h 4063"/>
              <a:gd name="connsiteX140" fmla="*/ 8502 w 8663"/>
              <a:gd name="connsiteY140" fmla="*/ 3904 h 4063"/>
              <a:gd name="connsiteX141" fmla="*/ 8562 w 8663"/>
              <a:gd name="connsiteY141" fmla="*/ 3904 h 4063"/>
              <a:gd name="connsiteX142" fmla="*/ 8562 w 8663"/>
              <a:gd name="connsiteY142" fmla="*/ 3962 h 4063"/>
              <a:gd name="connsiteX143" fmla="*/ 8502 w 8663"/>
              <a:gd name="connsiteY143" fmla="*/ 3962 h 4063"/>
              <a:gd name="connsiteX144" fmla="*/ 8497 w 8663"/>
              <a:gd name="connsiteY144" fmla="*/ 3787 h 4063"/>
              <a:gd name="connsiteX145" fmla="*/ 8497 w 8663"/>
              <a:gd name="connsiteY145" fmla="*/ 3724 h 4063"/>
              <a:gd name="connsiteX146" fmla="*/ 8562 w 8663"/>
              <a:gd name="connsiteY146" fmla="*/ 3724 h 4063"/>
              <a:gd name="connsiteX147" fmla="*/ 8562 w 8663"/>
              <a:gd name="connsiteY147" fmla="*/ 3787 h 4063"/>
              <a:gd name="connsiteX148" fmla="*/ 8497 w 8663"/>
              <a:gd name="connsiteY148" fmla="*/ 3787 h 4063"/>
              <a:gd name="connsiteX149" fmla="*/ 8562 w 8663"/>
              <a:gd name="connsiteY149" fmla="*/ 3809 h 4063"/>
              <a:gd name="connsiteX150" fmla="*/ 8562 w 8663"/>
              <a:gd name="connsiteY150" fmla="*/ 3880 h 4063"/>
              <a:gd name="connsiteX151" fmla="*/ 8497 w 8663"/>
              <a:gd name="connsiteY151" fmla="*/ 3880 h 4063"/>
              <a:gd name="connsiteX152" fmla="*/ 8497 w 8663"/>
              <a:gd name="connsiteY152" fmla="*/ 3809 h 4063"/>
              <a:gd name="connsiteX153" fmla="*/ 8562 w 8663"/>
              <a:gd name="connsiteY153" fmla="*/ 3809 h 4063"/>
              <a:gd name="connsiteX154" fmla="*/ 8480 w 8663"/>
              <a:gd name="connsiteY154" fmla="*/ 3899 h 4063"/>
              <a:gd name="connsiteX155" fmla="*/ 8480 w 8663"/>
              <a:gd name="connsiteY155" fmla="*/ 3962 h 4063"/>
              <a:gd name="connsiteX156" fmla="*/ 8424 w 8663"/>
              <a:gd name="connsiteY156" fmla="*/ 3962 h 4063"/>
              <a:gd name="connsiteX157" fmla="*/ 8424 w 8663"/>
              <a:gd name="connsiteY157" fmla="*/ 3899 h 4063"/>
              <a:gd name="connsiteX158" fmla="*/ 8480 w 8663"/>
              <a:gd name="connsiteY158" fmla="*/ 3899 h 4063"/>
              <a:gd name="connsiteX159" fmla="*/ 8480 w 8663"/>
              <a:gd name="connsiteY159" fmla="*/ 3809 h 4063"/>
              <a:gd name="connsiteX160" fmla="*/ 8480 w 8663"/>
              <a:gd name="connsiteY160" fmla="*/ 3880 h 4063"/>
              <a:gd name="connsiteX161" fmla="*/ 8424 w 8663"/>
              <a:gd name="connsiteY161" fmla="*/ 3880 h 4063"/>
              <a:gd name="connsiteX162" fmla="*/ 8424 w 8663"/>
              <a:gd name="connsiteY162" fmla="*/ 3809 h 4063"/>
              <a:gd name="connsiteX163" fmla="*/ 8480 w 8663"/>
              <a:gd name="connsiteY163" fmla="*/ 3809 h 4063"/>
              <a:gd name="connsiteX164" fmla="*/ 8102 w 8663"/>
              <a:gd name="connsiteY164" fmla="*/ 4027 h 4063"/>
              <a:gd name="connsiteX165" fmla="*/ 8102 w 8663"/>
              <a:gd name="connsiteY165" fmla="*/ 3986 h 4063"/>
              <a:gd name="connsiteX166" fmla="*/ 8143 w 8663"/>
              <a:gd name="connsiteY166" fmla="*/ 3986 h 4063"/>
              <a:gd name="connsiteX167" fmla="*/ 8143 w 8663"/>
              <a:gd name="connsiteY167" fmla="*/ 4027 h 4063"/>
              <a:gd name="connsiteX168" fmla="*/ 8102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8424 w 8663"/>
              <a:gd name="connsiteY243" fmla="*/ 164 h 4063"/>
              <a:gd name="connsiteX244" fmla="*/ 8424 w 8663"/>
              <a:gd name="connsiteY244" fmla="*/ 102 h 4063"/>
              <a:gd name="connsiteX245" fmla="*/ 8480 w 8663"/>
              <a:gd name="connsiteY245" fmla="*/ 102 h 4063"/>
              <a:gd name="connsiteX246" fmla="*/ 8480 w 8663"/>
              <a:gd name="connsiteY246" fmla="*/ 164 h 4063"/>
              <a:gd name="connsiteX247" fmla="*/ 8424 w 8663"/>
              <a:gd name="connsiteY247" fmla="*/ 164 h 4063"/>
              <a:gd name="connsiteX248" fmla="*/ 8424 w 8663"/>
              <a:gd name="connsiteY248" fmla="*/ 255 h 4063"/>
              <a:gd name="connsiteX249" fmla="*/ 8424 w 8663"/>
              <a:gd name="connsiteY249" fmla="*/ 184 h 4063"/>
              <a:gd name="connsiteX250" fmla="*/ 8480 w 8663"/>
              <a:gd name="connsiteY250" fmla="*/ 184 h 4063"/>
              <a:gd name="connsiteX251" fmla="*/ 8480 w 8663"/>
              <a:gd name="connsiteY251" fmla="*/ 255 h 4063"/>
              <a:gd name="connsiteX252" fmla="*/ 8424 w 8663"/>
              <a:gd name="connsiteY252" fmla="*/ 255 h 4063"/>
              <a:gd name="connsiteX253" fmla="*/ 8562 w 8663"/>
              <a:gd name="connsiteY253" fmla="*/ 596 h 4063"/>
              <a:gd name="connsiteX254" fmla="*/ 8562 w 8663"/>
              <a:gd name="connsiteY254" fmla="*/ 674 h 4063"/>
              <a:gd name="connsiteX255" fmla="*/ 8622 w 8663"/>
              <a:gd name="connsiteY255" fmla="*/ 674 h 4063"/>
              <a:gd name="connsiteX256" fmla="*/ 8622 w 8663"/>
              <a:gd name="connsiteY256" fmla="*/ 3390 h 4063"/>
              <a:gd name="connsiteX257" fmla="*/ 8562 w 8663"/>
              <a:gd name="connsiteY257" fmla="*/ 3390 h 4063"/>
              <a:gd name="connsiteX258" fmla="*/ 8562 w 8663"/>
              <a:gd name="connsiteY258" fmla="*/ 3468 h 4063"/>
              <a:gd name="connsiteX259" fmla="*/ 8510 w 8663"/>
              <a:gd name="connsiteY259" fmla="*/ 3468 h 4063"/>
              <a:gd name="connsiteX260" fmla="*/ 8510 w 8663"/>
              <a:gd name="connsiteY260" fmla="*/ 3619 h 4063"/>
              <a:gd name="connsiteX261" fmla="*/ 8638 w 8663"/>
              <a:gd name="connsiteY261" fmla="*/ 3619 h 4063"/>
              <a:gd name="connsiteX262" fmla="*/ 8638 w 8663"/>
              <a:gd name="connsiteY262" fmla="*/ 3787 h 4063"/>
              <a:gd name="connsiteX263" fmla="*/ 8581 w 8663"/>
              <a:gd name="connsiteY263" fmla="*/ 3787 h 4063"/>
              <a:gd name="connsiteX264" fmla="*/ 8581 w 8663"/>
              <a:gd name="connsiteY264" fmla="*/ 3705 h 4063"/>
              <a:gd name="connsiteX265" fmla="*/ 8480 w 8663"/>
              <a:gd name="connsiteY265" fmla="*/ 3705 h 4063"/>
              <a:gd name="connsiteX266" fmla="*/ 8480 w 8663"/>
              <a:gd name="connsiteY266" fmla="*/ 3787 h 4063"/>
              <a:gd name="connsiteX267" fmla="*/ 8402 w 8663"/>
              <a:gd name="connsiteY267" fmla="*/ 3787 h 4063"/>
              <a:gd name="connsiteX268" fmla="*/ 8402 w 8663"/>
              <a:gd name="connsiteY268" fmla="*/ 3880 h 4063"/>
              <a:gd name="connsiteX269" fmla="*/ 8310 w 8663"/>
              <a:gd name="connsiteY269" fmla="*/ 3880 h 4063"/>
              <a:gd name="connsiteX270" fmla="*/ 8310 w 8663"/>
              <a:gd name="connsiteY270" fmla="*/ 3981 h 4063"/>
              <a:gd name="connsiteX271" fmla="*/ 8402 w 8663"/>
              <a:gd name="connsiteY271" fmla="*/ 3981 h 4063"/>
              <a:gd name="connsiteX272" fmla="*/ 8402 w 8663"/>
              <a:gd name="connsiteY272" fmla="*/ 4040 h 4063"/>
              <a:gd name="connsiteX273" fmla="*/ 8234 w 8663"/>
              <a:gd name="connsiteY273" fmla="*/ 4040 h 4063"/>
              <a:gd name="connsiteX274" fmla="*/ 8234 w 8663"/>
              <a:gd name="connsiteY274" fmla="*/ 3912 h 4063"/>
              <a:gd name="connsiteX275" fmla="*/ 8081 w 8663"/>
              <a:gd name="connsiteY275" fmla="*/ 3912 h 4063"/>
              <a:gd name="connsiteX276" fmla="*/ 3384 w 8663"/>
              <a:gd name="connsiteY276" fmla="*/ 3964 h 4063"/>
              <a:gd name="connsiteX277" fmla="*/ 3308 w 8663"/>
              <a:gd name="connsiteY277" fmla="*/ 3964 h 4063"/>
              <a:gd name="connsiteX278" fmla="*/ 3308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3308 w 8663"/>
              <a:gd name="connsiteY325" fmla="*/ 39 h 4063"/>
              <a:gd name="connsiteX326" fmla="*/ 3308 w 8663"/>
              <a:gd name="connsiteY326" fmla="*/ 100 h 4063"/>
              <a:gd name="connsiteX327" fmla="*/ 3384 w 8663"/>
              <a:gd name="connsiteY327" fmla="*/ 100 h 4063"/>
              <a:gd name="connsiteX328" fmla="*/ 3384 w 8663"/>
              <a:gd name="connsiteY328" fmla="*/ 151 h 4063"/>
              <a:gd name="connsiteX329" fmla="*/ 3537 w 8663"/>
              <a:gd name="connsiteY329" fmla="*/ 151 h 4063"/>
              <a:gd name="connsiteX330" fmla="*/ 3537 w 8663"/>
              <a:gd name="connsiteY330" fmla="*/ 24 h 4063"/>
              <a:gd name="connsiteX331" fmla="*/ 3705 w 8663"/>
              <a:gd name="connsiteY331" fmla="*/ 24 h 4063"/>
              <a:gd name="connsiteX332" fmla="*/ 3705 w 8663"/>
              <a:gd name="connsiteY332" fmla="*/ 82 h 4063"/>
              <a:gd name="connsiteX333" fmla="*/ 3613 w 8663"/>
              <a:gd name="connsiteY333" fmla="*/ 82 h 4063"/>
              <a:gd name="connsiteX334" fmla="*/ 3613 w 8663"/>
              <a:gd name="connsiteY334" fmla="*/ 184 h 4063"/>
              <a:gd name="connsiteX335" fmla="*/ 3705 w 8663"/>
              <a:gd name="connsiteY335" fmla="*/ 184 h 4063"/>
              <a:gd name="connsiteX336" fmla="*/ 3705 w 8663"/>
              <a:gd name="connsiteY336" fmla="*/ 277 h 4063"/>
              <a:gd name="connsiteX337" fmla="*/ 3783 w 8663"/>
              <a:gd name="connsiteY337" fmla="*/ 277 h 4063"/>
              <a:gd name="connsiteX338" fmla="*/ 3783 w 8663"/>
              <a:gd name="connsiteY338" fmla="*/ 359 h 4063"/>
              <a:gd name="connsiteX339" fmla="*/ 3884 w 8663"/>
              <a:gd name="connsiteY339" fmla="*/ 359 h 4063"/>
              <a:gd name="connsiteX340" fmla="*/ 3884 w 8663"/>
              <a:gd name="connsiteY340" fmla="*/ 277 h 4063"/>
              <a:gd name="connsiteX341" fmla="*/ 3941 w 8663"/>
              <a:gd name="connsiteY341" fmla="*/ 277 h 4063"/>
              <a:gd name="connsiteX342" fmla="*/ 3941 w 8663"/>
              <a:gd name="connsiteY342" fmla="*/ 445 h 4063"/>
              <a:gd name="connsiteX343" fmla="*/ 3813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8646 w 8663"/>
              <a:gd name="connsiteY98" fmla="*/ 3550 h 4063"/>
              <a:gd name="connsiteX99" fmla="*/ 8646 w 8663"/>
              <a:gd name="connsiteY99" fmla="*/ 3468 h 4063"/>
              <a:gd name="connsiteX100" fmla="*/ 8584 w 8663"/>
              <a:gd name="connsiteY100" fmla="*/ 3468 h 4063"/>
              <a:gd name="connsiteX101" fmla="*/ 8584 w 8663"/>
              <a:gd name="connsiteY101" fmla="*/ 3411 h 4063"/>
              <a:gd name="connsiteX102" fmla="*/ 8644 w 8663"/>
              <a:gd name="connsiteY102" fmla="*/ 3411 h 4063"/>
              <a:gd name="connsiteX103" fmla="*/ 8644 w 8663"/>
              <a:gd name="connsiteY103" fmla="*/ 652 h 4063"/>
              <a:gd name="connsiteX104" fmla="*/ 8584 w 8663"/>
              <a:gd name="connsiteY104" fmla="*/ 652 h 4063"/>
              <a:gd name="connsiteX105" fmla="*/ 8584 w 8663"/>
              <a:gd name="connsiteY105" fmla="*/ 596 h 4063"/>
              <a:gd name="connsiteX106" fmla="*/ 8646 w 8663"/>
              <a:gd name="connsiteY106" fmla="*/ 596 h 4063"/>
              <a:gd name="connsiteX107" fmla="*/ 8646 w 8663"/>
              <a:gd name="connsiteY107" fmla="*/ 514 h 4063"/>
              <a:gd name="connsiteX108" fmla="*/ 8562 w 8663"/>
              <a:gd name="connsiteY108" fmla="*/ 514 h 4063"/>
              <a:gd name="connsiteX109" fmla="*/ 8562 w 8663"/>
              <a:gd name="connsiteY109" fmla="*/ 575 h 4063"/>
              <a:gd name="connsiteX110" fmla="*/ 8532 w 8663"/>
              <a:gd name="connsiteY110" fmla="*/ 575 h 4063"/>
              <a:gd name="connsiteX111" fmla="*/ 8532 w 8663"/>
              <a:gd name="connsiteY111" fmla="*/ 467 h 4063"/>
              <a:gd name="connsiteX112" fmla="*/ 8661 w 8663"/>
              <a:gd name="connsiteY112" fmla="*/ 467 h 4063"/>
              <a:gd name="connsiteX113" fmla="*/ 8661 w 8663"/>
              <a:gd name="connsiteY113" fmla="*/ 255 h 4063"/>
              <a:gd name="connsiteX114" fmla="*/ 8581 w 8663"/>
              <a:gd name="connsiteY114" fmla="*/ 255 h 4063"/>
              <a:gd name="connsiteX115" fmla="*/ 8581 w 8663"/>
              <a:gd name="connsiteY115" fmla="*/ 182 h 4063"/>
              <a:gd name="connsiteX116" fmla="*/ 8663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8102 w 8663"/>
              <a:gd name="connsiteY122" fmla="*/ 78 h 4063"/>
              <a:gd name="connsiteX123" fmla="*/ 8102 w 8663"/>
              <a:gd name="connsiteY123" fmla="*/ 37 h 4063"/>
              <a:gd name="connsiteX124" fmla="*/ 8143 w 8663"/>
              <a:gd name="connsiteY124" fmla="*/ 37 h 4063"/>
              <a:gd name="connsiteX125" fmla="*/ 8143 w 8663"/>
              <a:gd name="connsiteY125" fmla="*/ 78 h 4063"/>
              <a:gd name="connsiteX126" fmla="*/ 8102 w 8663"/>
              <a:gd name="connsiteY126" fmla="*/ 78 h 4063"/>
              <a:gd name="connsiteX127" fmla="*/ 8584 w 8663"/>
              <a:gd name="connsiteY127" fmla="*/ 3528 h 4063"/>
              <a:gd name="connsiteX128" fmla="*/ 8584 w 8663"/>
              <a:gd name="connsiteY128" fmla="*/ 3489 h 4063"/>
              <a:gd name="connsiteX129" fmla="*/ 8625 w 8663"/>
              <a:gd name="connsiteY129" fmla="*/ 3489 h 4063"/>
              <a:gd name="connsiteX130" fmla="*/ 8625 w 8663"/>
              <a:gd name="connsiteY130" fmla="*/ 3528 h 4063"/>
              <a:gd name="connsiteX131" fmla="*/ 8584 w 8663"/>
              <a:gd name="connsiteY131" fmla="*/ 3528 h 4063"/>
              <a:gd name="connsiteX132" fmla="*/ 8502 w 8663"/>
              <a:gd name="connsiteY132" fmla="*/ 4042 h 4063"/>
              <a:gd name="connsiteX133" fmla="*/ 8502 w 8663"/>
              <a:gd name="connsiteY133" fmla="*/ 3981 h 4063"/>
              <a:gd name="connsiteX134" fmla="*/ 8581 w 8663"/>
              <a:gd name="connsiteY134" fmla="*/ 3981 h 4063"/>
              <a:gd name="connsiteX135" fmla="*/ 8581 w 8663"/>
              <a:gd name="connsiteY135" fmla="*/ 3904 h 4063"/>
              <a:gd name="connsiteX136" fmla="*/ 8640 w 8663"/>
              <a:gd name="connsiteY136" fmla="*/ 3904 h 4063"/>
              <a:gd name="connsiteX137" fmla="*/ 8640 w 8663"/>
              <a:gd name="connsiteY137" fmla="*/ 4042 h 4063"/>
              <a:gd name="connsiteX138" fmla="*/ 8502 w 8663"/>
              <a:gd name="connsiteY138" fmla="*/ 4042 h 4063"/>
              <a:gd name="connsiteX139" fmla="*/ 8502 w 8663"/>
              <a:gd name="connsiteY139" fmla="*/ 3962 h 4063"/>
              <a:gd name="connsiteX140" fmla="*/ 8502 w 8663"/>
              <a:gd name="connsiteY140" fmla="*/ 3904 h 4063"/>
              <a:gd name="connsiteX141" fmla="*/ 8562 w 8663"/>
              <a:gd name="connsiteY141" fmla="*/ 3904 h 4063"/>
              <a:gd name="connsiteX142" fmla="*/ 8562 w 8663"/>
              <a:gd name="connsiteY142" fmla="*/ 3962 h 4063"/>
              <a:gd name="connsiteX143" fmla="*/ 8502 w 8663"/>
              <a:gd name="connsiteY143" fmla="*/ 3962 h 4063"/>
              <a:gd name="connsiteX144" fmla="*/ 8497 w 8663"/>
              <a:gd name="connsiteY144" fmla="*/ 3787 h 4063"/>
              <a:gd name="connsiteX145" fmla="*/ 8497 w 8663"/>
              <a:gd name="connsiteY145" fmla="*/ 3724 h 4063"/>
              <a:gd name="connsiteX146" fmla="*/ 8562 w 8663"/>
              <a:gd name="connsiteY146" fmla="*/ 3724 h 4063"/>
              <a:gd name="connsiteX147" fmla="*/ 8562 w 8663"/>
              <a:gd name="connsiteY147" fmla="*/ 3787 h 4063"/>
              <a:gd name="connsiteX148" fmla="*/ 8497 w 8663"/>
              <a:gd name="connsiteY148" fmla="*/ 3787 h 4063"/>
              <a:gd name="connsiteX149" fmla="*/ 8562 w 8663"/>
              <a:gd name="connsiteY149" fmla="*/ 3809 h 4063"/>
              <a:gd name="connsiteX150" fmla="*/ 8562 w 8663"/>
              <a:gd name="connsiteY150" fmla="*/ 3880 h 4063"/>
              <a:gd name="connsiteX151" fmla="*/ 8497 w 8663"/>
              <a:gd name="connsiteY151" fmla="*/ 3880 h 4063"/>
              <a:gd name="connsiteX152" fmla="*/ 8497 w 8663"/>
              <a:gd name="connsiteY152" fmla="*/ 3809 h 4063"/>
              <a:gd name="connsiteX153" fmla="*/ 8562 w 8663"/>
              <a:gd name="connsiteY153" fmla="*/ 3809 h 4063"/>
              <a:gd name="connsiteX154" fmla="*/ 8480 w 8663"/>
              <a:gd name="connsiteY154" fmla="*/ 3899 h 4063"/>
              <a:gd name="connsiteX155" fmla="*/ 8480 w 8663"/>
              <a:gd name="connsiteY155" fmla="*/ 3962 h 4063"/>
              <a:gd name="connsiteX156" fmla="*/ 8424 w 8663"/>
              <a:gd name="connsiteY156" fmla="*/ 3962 h 4063"/>
              <a:gd name="connsiteX157" fmla="*/ 8424 w 8663"/>
              <a:gd name="connsiteY157" fmla="*/ 3899 h 4063"/>
              <a:gd name="connsiteX158" fmla="*/ 8480 w 8663"/>
              <a:gd name="connsiteY158" fmla="*/ 3899 h 4063"/>
              <a:gd name="connsiteX159" fmla="*/ 8480 w 8663"/>
              <a:gd name="connsiteY159" fmla="*/ 3809 h 4063"/>
              <a:gd name="connsiteX160" fmla="*/ 8480 w 8663"/>
              <a:gd name="connsiteY160" fmla="*/ 3880 h 4063"/>
              <a:gd name="connsiteX161" fmla="*/ 8424 w 8663"/>
              <a:gd name="connsiteY161" fmla="*/ 3880 h 4063"/>
              <a:gd name="connsiteX162" fmla="*/ 8424 w 8663"/>
              <a:gd name="connsiteY162" fmla="*/ 3809 h 4063"/>
              <a:gd name="connsiteX163" fmla="*/ 8480 w 8663"/>
              <a:gd name="connsiteY163" fmla="*/ 3809 h 4063"/>
              <a:gd name="connsiteX164" fmla="*/ 8102 w 8663"/>
              <a:gd name="connsiteY164" fmla="*/ 4027 h 4063"/>
              <a:gd name="connsiteX165" fmla="*/ 8102 w 8663"/>
              <a:gd name="connsiteY165" fmla="*/ 3986 h 4063"/>
              <a:gd name="connsiteX166" fmla="*/ 8143 w 8663"/>
              <a:gd name="connsiteY166" fmla="*/ 3986 h 4063"/>
              <a:gd name="connsiteX167" fmla="*/ 8143 w 8663"/>
              <a:gd name="connsiteY167" fmla="*/ 4027 h 4063"/>
              <a:gd name="connsiteX168" fmla="*/ 8102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8424 w 8663"/>
              <a:gd name="connsiteY243" fmla="*/ 164 h 4063"/>
              <a:gd name="connsiteX244" fmla="*/ 8424 w 8663"/>
              <a:gd name="connsiteY244" fmla="*/ 102 h 4063"/>
              <a:gd name="connsiteX245" fmla="*/ 8480 w 8663"/>
              <a:gd name="connsiteY245" fmla="*/ 102 h 4063"/>
              <a:gd name="connsiteX246" fmla="*/ 8480 w 8663"/>
              <a:gd name="connsiteY246" fmla="*/ 164 h 4063"/>
              <a:gd name="connsiteX247" fmla="*/ 8424 w 8663"/>
              <a:gd name="connsiteY247" fmla="*/ 164 h 4063"/>
              <a:gd name="connsiteX248" fmla="*/ 8424 w 8663"/>
              <a:gd name="connsiteY248" fmla="*/ 255 h 4063"/>
              <a:gd name="connsiteX249" fmla="*/ 8424 w 8663"/>
              <a:gd name="connsiteY249" fmla="*/ 184 h 4063"/>
              <a:gd name="connsiteX250" fmla="*/ 8480 w 8663"/>
              <a:gd name="connsiteY250" fmla="*/ 184 h 4063"/>
              <a:gd name="connsiteX251" fmla="*/ 8480 w 8663"/>
              <a:gd name="connsiteY251" fmla="*/ 255 h 4063"/>
              <a:gd name="connsiteX252" fmla="*/ 8424 w 8663"/>
              <a:gd name="connsiteY252" fmla="*/ 255 h 4063"/>
              <a:gd name="connsiteX253" fmla="*/ 8562 w 8663"/>
              <a:gd name="connsiteY253" fmla="*/ 596 h 4063"/>
              <a:gd name="connsiteX254" fmla="*/ 8562 w 8663"/>
              <a:gd name="connsiteY254" fmla="*/ 674 h 4063"/>
              <a:gd name="connsiteX255" fmla="*/ 8622 w 8663"/>
              <a:gd name="connsiteY255" fmla="*/ 674 h 4063"/>
              <a:gd name="connsiteX256" fmla="*/ 8622 w 8663"/>
              <a:gd name="connsiteY256" fmla="*/ 3390 h 4063"/>
              <a:gd name="connsiteX257" fmla="*/ 8562 w 8663"/>
              <a:gd name="connsiteY257" fmla="*/ 3390 h 4063"/>
              <a:gd name="connsiteX258" fmla="*/ 8562 w 8663"/>
              <a:gd name="connsiteY258" fmla="*/ 3468 h 4063"/>
              <a:gd name="connsiteX259" fmla="*/ 8510 w 8663"/>
              <a:gd name="connsiteY259" fmla="*/ 3468 h 4063"/>
              <a:gd name="connsiteX260" fmla="*/ 8510 w 8663"/>
              <a:gd name="connsiteY260" fmla="*/ 3619 h 4063"/>
              <a:gd name="connsiteX261" fmla="*/ 8638 w 8663"/>
              <a:gd name="connsiteY261" fmla="*/ 3619 h 4063"/>
              <a:gd name="connsiteX262" fmla="*/ 8638 w 8663"/>
              <a:gd name="connsiteY262" fmla="*/ 3787 h 4063"/>
              <a:gd name="connsiteX263" fmla="*/ 8581 w 8663"/>
              <a:gd name="connsiteY263" fmla="*/ 3787 h 4063"/>
              <a:gd name="connsiteX264" fmla="*/ 8581 w 8663"/>
              <a:gd name="connsiteY264" fmla="*/ 3705 h 4063"/>
              <a:gd name="connsiteX265" fmla="*/ 8480 w 8663"/>
              <a:gd name="connsiteY265" fmla="*/ 3705 h 4063"/>
              <a:gd name="connsiteX266" fmla="*/ 8480 w 8663"/>
              <a:gd name="connsiteY266" fmla="*/ 3787 h 4063"/>
              <a:gd name="connsiteX267" fmla="*/ 8402 w 8663"/>
              <a:gd name="connsiteY267" fmla="*/ 3787 h 4063"/>
              <a:gd name="connsiteX268" fmla="*/ 8402 w 8663"/>
              <a:gd name="connsiteY268" fmla="*/ 3880 h 4063"/>
              <a:gd name="connsiteX269" fmla="*/ 8310 w 8663"/>
              <a:gd name="connsiteY269" fmla="*/ 3880 h 4063"/>
              <a:gd name="connsiteX270" fmla="*/ 8310 w 8663"/>
              <a:gd name="connsiteY270" fmla="*/ 3981 h 4063"/>
              <a:gd name="connsiteX271" fmla="*/ 8402 w 8663"/>
              <a:gd name="connsiteY271" fmla="*/ 3981 h 4063"/>
              <a:gd name="connsiteX272" fmla="*/ 8402 w 8663"/>
              <a:gd name="connsiteY272" fmla="*/ 4040 h 4063"/>
              <a:gd name="connsiteX273" fmla="*/ 8234 w 8663"/>
              <a:gd name="connsiteY273" fmla="*/ 4040 h 4063"/>
              <a:gd name="connsiteX274" fmla="*/ 8234 w 8663"/>
              <a:gd name="connsiteY274" fmla="*/ 3912 h 4063"/>
              <a:gd name="connsiteX275" fmla="*/ 8081 w 8663"/>
              <a:gd name="connsiteY275" fmla="*/ 3912 h 4063"/>
              <a:gd name="connsiteX276" fmla="*/ 8081 w 8663"/>
              <a:gd name="connsiteY276" fmla="*/ 3964 h 4063"/>
              <a:gd name="connsiteX277" fmla="*/ 3308 w 8663"/>
              <a:gd name="connsiteY277" fmla="*/ 3964 h 4063"/>
              <a:gd name="connsiteX278" fmla="*/ 3308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3308 w 8663"/>
              <a:gd name="connsiteY325" fmla="*/ 39 h 4063"/>
              <a:gd name="connsiteX326" fmla="*/ 3308 w 8663"/>
              <a:gd name="connsiteY326" fmla="*/ 100 h 4063"/>
              <a:gd name="connsiteX327" fmla="*/ 3384 w 8663"/>
              <a:gd name="connsiteY327" fmla="*/ 100 h 4063"/>
              <a:gd name="connsiteX328" fmla="*/ 3384 w 8663"/>
              <a:gd name="connsiteY328" fmla="*/ 151 h 4063"/>
              <a:gd name="connsiteX329" fmla="*/ 3537 w 8663"/>
              <a:gd name="connsiteY329" fmla="*/ 151 h 4063"/>
              <a:gd name="connsiteX330" fmla="*/ 3537 w 8663"/>
              <a:gd name="connsiteY330" fmla="*/ 24 h 4063"/>
              <a:gd name="connsiteX331" fmla="*/ 3705 w 8663"/>
              <a:gd name="connsiteY331" fmla="*/ 24 h 4063"/>
              <a:gd name="connsiteX332" fmla="*/ 3705 w 8663"/>
              <a:gd name="connsiteY332" fmla="*/ 82 h 4063"/>
              <a:gd name="connsiteX333" fmla="*/ 3613 w 8663"/>
              <a:gd name="connsiteY333" fmla="*/ 82 h 4063"/>
              <a:gd name="connsiteX334" fmla="*/ 3613 w 8663"/>
              <a:gd name="connsiteY334" fmla="*/ 184 h 4063"/>
              <a:gd name="connsiteX335" fmla="*/ 3705 w 8663"/>
              <a:gd name="connsiteY335" fmla="*/ 184 h 4063"/>
              <a:gd name="connsiteX336" fmla="*/ 3705 w 8663"/>
              <a:gd name="connsiteY336" fmla="*/ 277 h 4063"/>
              <a:gd name="connsiteX337" fmla="*/ 3783 w 8663"/>
              <a:gd name="connsiteY337" fmla="*/ 277 h 4063"/>
              <a:gd name="connsiteX338" fmla="*/ 3783 w 8663"/>
              <a:gd name="connsiteY338" fmla="*/ 359 h 4063"/>
              <a:gd name="connsiteX339" fmla="*/ 3884 w 8663"/>
              <a:gd name="connsiteY339" fmla="*/ 359 h 4063"/>
              <a:gd name="connsiteX340" fmla="*/ 3884 w 8663"/>
              <a:gd name="connsiteY340" fmla="*/ 277 h 4063"/>
              <a:gd name="connsiteX341" fmla="*/ 3941 w 8663"/>
              <a:gd name="connsiteY341" fmla="*/ 277 h 4063"/>
              <a:gd name="connsiteX342" fmla="*/ 3941 w 8663"/>
              <a:gd name="connsiteY342" fmla="*/ 445 h 4063"/>
              <a:gd name="connsiteX343" fmla="*/ 3813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8646 w 8663"/>
              <a:gd name="connsiteY98" fmla="*/ 3550 h 4063"/>
              <a:gd name="connsiteX99" fmla="*/ 8646 w 8663"/>
              <a:gd name="connsiteY99" fmla="*/ 3468 h 4063"/>
              <a:gd name="connsiteX100" fmla="*/ 8584 w 8663"/>
              <a:gd name="connsiteY100" fmla="*/ 3468 h 4063"/>
              <a:gd name="connsiteX101" fmla="*/ 8584 w 8663"/>
              <a:gd name="connsiteY101" fmla="*/ 3411 h 4063"/>
              <a:gd name="connsiteX102" fmla="*/ 8644 w 8663"/>
              <a:gd name="connsiteY102" fmla="*/ 3411 h 4063"/>
              <a:gd name="connsiteX103" fmla="*/ 8644 w 8663"/>
              <a:gd name="connsiteY103" fmla="*/ 652 h 4063"/>
              <a:gd name="connsiteX104" fmla="*/ 8584 w 8663"/>
              <a:gd name="connsiteY104" fmla="*/ 652 h 4063"/>
              <a:gd name="connsiteX105" fmla="*/ 8584 w 8663"/>
              <a:gd name="connsiteY105" fmla="*/ 596 h 4063"/>
              <a:gd name="connsiteX106" fmla="*/ 8646 w 8663"/>
              <a:gd name="connsiteY106" fmla="*/ 596 h 4063"/>
              <a:gd name="connsiteX107" fmla="*/ 8646 w 8663"/>
              <a:gd name="connsiteY107" fmla="*/ 514 h 4063"/>
              <a:gd name="connsiteX108" fmla="*/ 8562 w 8663"/>
              <a:gd name="connsiteY108" fmla="*/ 514 h 4063"/>
              <a:gd name="connsiteX109" fmla="*/ 8562 w 8663"/>
              <a:gd name="connsiteY109" fmla="*/ 575 h 4063"/>
              <a:gd name="connsiteX110" fmla="*/ 8532 w 8663"/>
              <a:gd name="connsiteY110" fmla="*/ 575 h 4063"/>
              <a:gd name="connsiteX111" fmla="*/ 8532 w 8663"/>
              <a:gd name="connsiteY111" fmla="*/ 467 h 4063"/>
              <a:gd name="connsiteX112" fmla="*/ 8661 w 8663"/>
              <a:gd name="connsiteY112" fmla="*/ 467 h 4063"/>
              <a:gd name="connsiteX113" fmla="*/ 8661 w 8663"/>
              <a:gd name="connsiteY113" fmla="*/ 255 h 4063"/>
              <a:gd name="connsiteX114" fmla="*/ 8581 w 8663"/>
              <a:gd name="connsiteY114" fmla="*/ 255 h 4063"/>
              <a:gd name="connsiteX115" fmla="*/ 8581 w 8663"/>
              <a:gd name="connsiteY115" fmla="*/ 182 h 4063"/>
              <a:gd name="connsiteX116" fmla="*/ 8663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8102 w 8663"/>
              <a:gd name="connsiteY122" fmla="*/ 78 h 4063"/>
              <a:gd name="connsiteX123" fmla="*/ 8102 w 8663"/>
              <a:gd name="connsiteY123" fmla="*/ 37 h 4063"/>
              <a:gd name="connsiteX124" fmla="*/ 8143 w 8663"/>
              <a:gd name="connsiteY124" fmla="*/ 37 h 4063"/>
              <a:gd name="connsiteX125" fmla="*/ 8143 w 8663"/>
              <a:gd name="connsiteY125" fmla="*/ 78 h 4063"/>
              <a:gd name="connsiteX126" fmla="*/ 8102 w 8663"/>
              <a:gd name="connsiteY126" fmla="*/ 78 h 4063"/>
              <a:gd name="connsiteX127" fmla="*/ 8584 w 8663"/>
              <a:gd name="connsiteY127" fmla="*/ 3528 h 4063"/>
              <a:gd name="connsiteX128" fmla="*/ 8584 w 8663"/>
              <a:gd name="connsiteY128" fmla="*/ 3489 h 4063"/>
              <a:gd name="connsiteX129" fmla="*/ 8625 w 8663"/>
              <a:gd name="connsiteY129" fmla="*/ 3489 h 4063"/>
              <a:gd name="connsiteX130" fmla="*/ 8625 w 8663"/>
              <a:gd name="connsiteY130" fmla="*/ 3528 h 4063"/>
              <a:gd name="connsiteX131" fmla="*/ 8584 w 8663"/>
              <a:gd name="connsiteY131" fmla="*/ 3528 h 4063"/>
              <a:gd name="connsiteX132" fmla="*/ 8502 w 8663"/>
              <a:gd name="connsiteY132" fmla="*/ 4042 h 4063"/>
              <a:gd name="connsiteX133" fmla="*/ 8502 w 8663"/>
              <a:gd name="connsiteY133" fmla="*/ 3981 h 4063"/>
              <a:gd name="connsiteX134" fmla="*/ 8581 w 8663"/>
              <a:gd name="connsiteY134" fmla="*/ 3981 h 4063"/>
              <a:gd name="connsiteX135" fmla="*/ 8581 w 8663"/>
              <a:gd name="connsiteY135" fmla="*/ 3904 h 4063"/>
              <a:gd name="connsiteX136" fmla="*/ 8640 w 8663"/>
              <a:gd name="connsiteY136" fmla="*/ 3904 h 4063"/>
              <a:gd name="connsiteX137" fmla="*/ 8640 w 8663"/>
              <a:gd name="connsiteY137" fmla="*/ 4042 h 4063"/>
              <a:gd name="connsiteX138" fmla="*/ 8502 w 8663"/>
              <a:gd name="connsiteY138" fmla="*/ 4042 h 4063"/>
              <a:gd name="connsiteX139" fmla="*/ 8502 w 8663"/>
              <a:gd name="connsiteY139" fmla="*/ 3962 h 4063"/>
              <a:gd name="connsiteX140" fmla="*/ 8502 w 8663"/>
              <a:gd name="connsiteY140" fmla="*/ 3904 h 4063"/>
              <a:gd name="connsiteX141" fmla="*/ 8562 w 8663"/>
              <a:gd name="connsiteY141" fmla="*/ 3904 h 4063"/>
              <a:gd name="connsiteX142" fmla="*/ 8562 w 8663"/>
              <a:gd name="connsiteY142" fmla="*/ 3962 h 4063"/>
              <a:gd name="connsiteX143" fmla="*/ 8502 w 8663"/>
              <a:gd name="connsiteY143" fmla="*/ 3962 h 4063"/>
              <a:gd name="connsiteX144" fmla="*/ 8497 w 8663"/>
              <a:gd name="connsiteY144" fmla="*/ 3787 h 4063"/>
              <a:gd name="connsiteX145" fmla="*/ 8497 w 8663"/>
              <a:gd name="connsiteY145" fmla="*/ 3724 h 4063"/>
              <a:gd name="connsiteX146" fmla="*/ 8562 w 8663"/>
              <a:gd name="connsiteY146" fmla="*/ 3724 h 4063"/>
              <a:gd name="connsiteX147" fmla="*/ 8562 w 8663"/>
              <a:gd name="connsiteY147" fmla="*/ 3787 h 4063"/>
              <a:gd name="connsiteX148" fmla="*/ 8497 w 8663"/>
              <a:gd name="connsiteY148" fmla="*/ 3787 h 4063"/>
              <a:gd name="connsiteX149" fmla="*/ 8562 w 8663"/>
              <a:gd name="connsiteY149" fmla="*/ 3809 h 4063"/>
              <a:gd name="connsiteX150" fmla="*/ 8562 w 8663"/>
              <a:gd name="connsiteY150" fmla="*/ 3880 h 4063"/>
              <a:gd name="connsiteX151" fmla="*/ 8497 w 8663"/>
              <a:gd name="connsiteY151" fmla="*/ 3880 h 4063"/>
              <a:gd name="connsiteX152" fmla="*/ 8497 w 8663"/>
              <a:gd name="connsiteY152" fmla="*/ 3809 h 4063"/>
              <a:gd name="connsiteX153" fmla="*/ 8562 w 8663"/>
              <a:gd name="connsiteY153" fmla="*/ 3809 h 4063"/>
              <a:gd name="connsiteX154" fmla="*/ 8480 w 8663"/>
              <a:gd name="connsiteY154" fmla="*/ 3899 h 4063"/>
              <a:gd name="connsiteX155" fmla="*/ 8480 w 8663"/>
              <a:gd name="connsiteY155" fmla="*/ 3962 h 4063"/>
              <a:gd name="connsiteX156" fmla="*/ 8424 w 8663"/>
              <a:gd name="connsiteY156" fmla="*/ 3962 h 4063"/>
              <a:gd name="connsiteX157" fmla="*/ 8424 w 8663"/>
              <a:gd name="connsiteY157" fmla="*/ 3899 h 4063"/>
              <a:gd name="connsiteX158" fmla="*/ 8480 w 8663"/>
              <a:gd name="connsiteY158" fmla="*/ 3899 h 4063"/>
              <a:gd name="connsiteX159" fmla="*/ 8480 w 8663"/>
              <a:gd name="connsiteY159" fmla="*/ 3809 h 4063"/>
              <a:gd name="connsiteX160" fmla="*/ 8480 w 8663"/>
              <a:gd name="connsiteY160" fmla="*/ 3880 h 4063"/>
              <a:gd name="connsiteX161" fmla="*/ 8424 w 8663"/>
              <a:gd name="connsiteY161" fmla="*/ 3880 h 4063"/>
              <a:gd name="connsiteX162" fmla="*/ 8424 w 8663"/>
              <a:gd name="connsiteY162" fmla="*/ 3809 h 4063"/>
              <a:gd name="connsiteX163" fmla="*/ 8480 w 8663"/>
              <a:gd name="connsiteY163" fmla="*/ 3809 h 4063"/>
              <a:gd name="connsiteX164" fmla="*/ 8102 w 8663"/>
              <a:gd name="connsiteY164" fmla="*/ 4027 h 4063"/>
              <a:gd name="connsiteX165" fmla="*/ 8102 w 8663"/>
              <a:gd name="connsiteY165" fmla="*/ 3986 h 4063"/>
              <a:gd name="connsiteX166" fmla="*/ 8143 w 8663"/>
              <a:gd name="connsiteY166" fmla="*/ 3986 h 4063"/>
              <a:gd name="connsiteX167" fmla="*/ 8143 w 8663"/>
              <a:gd name="connsiteY167" fmla="*/ 4027 h 4063"/>
              <a:gd name="connsiteX168" fmla="*/ 8102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8424 w 8663"/>
              <a:gd name="connsiteY243" fmla="*/ 164 h 4063"/>
              <a:gd name="connsiteX244" fmla="*/ 8424 w 8663"/>
              <a:gd name="connsiteY244" fmla="*/ 102 h 4063"/>
              <a:gd name="connsiteX245" fmla="*/ 8480 w 8663"/>
              <a:gd name="connsiteY245" fmla="*/ 102 h 4063"/>
              <a:gd name="connsiteX246" fmla="*/ 8480 w 8663"/>
              <a:gd name="connsiteY246" fmla="*/ 164 h 4063"/>
              <a:gd name="connsiteX247" fmla="*/ 8424 w 8663"/>
              <a:gd name="connsiteY247" fmla="*/ 164 h 4063"/>
              <a:gd name="connsiteX248" fmla="*/ 8424 w 8663"/>
              <a:gd name="connsiteY248" fmla="*/ 255 h 4063"/>
              <a:gd name="connsiteX249" fmla="*/ 8424 w 8663"/>
              <a:gd name="connsiteY249" fmla="*/ 184 h 4063"/>
              <a:gd name="connsiteX250" fmla="*/ 8480 w 8663"/>
              <a:gd name="connsiteY250" fmla="*/ 184 h 4063"/>
              <a:gd name="connsiteX251" fmla="*/ 8480 w 8663"/>
              <a:gd name="connsiteY251" fmla="*/ 255 h 4063"/>
              <a:gd name="connsiteX252" fmla="*/ 8424 w 8663"/>
              <a:gd name="connsiteY252" fmla="*/ 255 h 4063"/>
              <a:gd name="connsiteX253" fmla="*/ 8562 w 8663"/>
              <a:gd name="connsiteY253" fmla="*/ 596 h 4063"/>
              <a:gd name="connsiteX254" fmla="*/ 8562 w 8663"/>
              <a:gd name="connsiteY254" fmla="*/ 674 h 4063"/>
              <a:gd name="connsiteX255" fmla="*/ 8622 w 8663"/>
              <a:gd name="connsiteY255" fmla="*/ 674 h 4063"/>
              <a:gd name="connsiteX256" fmla="*/ 8622 w 8663"/>
              <a:gd name="connsiteY256" fmla="*/ 3390 h 4063"/>
              <a:gd name="connsiteX257" fmla="*/ 8562 w 8663"/>
              <a:gd name="connsiteY257" fmla="*/ 3390 h 4063"/>
              <a:gd name="connsiteX258" fmla="*/ 8562 w 8663"/>
              <a:gd name="connsiteY258" fmla="*/ 3468 h 4063"/>
              <a:gd name="connsiteX259" fmla="*/ 8510 w 8663"/>
              <a:gd name="connsiteY259" fmla="*/ 3468 h 4063"/>
              <a:gd name="connsiteX260" fmla="*/ 8510 w 8663"/>
              <a:gd name="connsiteY260" fmla="*/ 3619 h 4063"/>
              <a:gd name="connsiteX261" fmla="*/ 8638 w 8663"/>
              <a:gd name="connsiteY261" fmla="*/ 3619 h 4063"/>
              <a:gd name="connsiteX262" fmla="*/ 8638 w 8663"/>
              <a:gd name="connsiteY262" fmla="*/ 3787 h 4063"/>
              <a:gd name="connsiteX263" fmla="*/ 8581 w 8663"/>
              <a:gd name="connsiteY263" fmla="*/ 3787 h 4063"/>
              <a:gd name="connsiteX264" fmla="*/ 8581 w 8663"/>
              <a:gd name="connsiteY264" fmla="*/ 3705 h 4063"/>
              <a:gd name="connsiteX265" fmla="*/ 8480 w 8663"/>
              <a:gd name="connsiteY265" fmla="*/ 3705 h 4063"/>
              <a:gd name="connsiteX266" fmla="*/ 8480 w 8663"/>
              <a:gd name="connsiteY266" fmla="*/ 3787 h 4063"/>
              <a:gd name="connsiteX267" fmla="*/ 8402 w 8663"/>
              <a:gd name="connsiteY267" fmla="*/ 3787 h 4063"/>
              <a:gd name="connsiteX268" fmla="*/ 8402 w 8663"/>
              <a:gd name="connsiteY268" fmla="*/ 3880 h 4063"/>
              <a:gd name="connsiteX269" fmla="*/ 8310 w 8663"/>
              <a:gd name="connsiteY269" fmla="*/ 3880 h 4063"/>
              <a:gd name="connsiteX270" fmla="*/ 8310 w 8663"/>
              <a:gd name="connsiteY270" fmla="*/ 3981 h 4063"/>
              <a:gd name="connsiteX271" fmla="*/ 8402 w 8663"/>
              <a:gd name="connsiteY271" fmla="*/ 3981 h 4063"/>
              <a:gd name="connsiteX272" fmla="*/ 8402 w 8663"/>
              <a:gd name="connsiteY272" fmla="*/ 4040 h 4063"/>
              <a:gd name="connsiteX273" fmla="*/ 8234 w 8663"/>
              <a:gd name="connsiteY273" fmla="*/ 4040 h 4063"/>
              <a:gd name="connsiteX274" fmla="*/ 8234 w 8663"/>
              <a:gd name="connsiteY274" fmla="*/ 3912 h 4063"/>
              <a:gd name="connsiteX275" fmla="*/ 8081 w 8663"/>
              <a:gd name="connsiteY275" fmla="*/ 3912 h 4063"/>
              <a:gd name="connsiteX276" fmla="*/ 8081 w 8663"/>
              <a:gd name="connsiteY276" fmla="*/ 3964 h 4063"/>
              <a:gd name="connsiteX277" fmla="*/ 8005 w 8663"/>
              <a:gd name="connsiteY277" fmla="*/ 3964 h 4063"/>
              <a:gd name="connsiteX278" fmla="*/ 3308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3308 w 8663"/>
              <a:gd name="connsiteY325" fmla="*/ 39 h 4063"/>
              <a:gd name="connsiteX326" fmla="*/ 3308 w 8663"/>
              <a:gd name="connsiteY326" fmla="*/ 100 h 4063"/>
              <a:gd name="connsiteX327" fmla="*/ 3384 w 8663"/>
              <a:gd name="connsiteY327" fmla="*/ 100 h 4063"/>
              <a:gd name="connsiteX328" fmla="*/ 3384 w 8663"/>
              <a:gd name="connsiteY328" fmla="*/ 151 h 4063"/>
              <a:gd name="connsiteX329" fmla="*/ 3537 w 8663"/>
              <a:gd name="connsiteY329" fmla="*/ 151 h 4063"/>
              <a:gd name="connsiteX330" fmla="*/ 3537 w 8663"/>
              <a:gd name="connsiteY330" fmla="*/ 24 h 4063"/>
              <a:gd name="connsiteX331" fmla="*/ 3705 w 8663"/>
              <a:gd name="connsiteY331" fmla="*/ 24 h 4063"/>
              <a:gd name="connsiteX332" fmla="*/ 3705 w 8663"/>
              <a:gd name="connsiteY332" fmla="*/ 82 h 4063"/>
              <a:gd name="connsiteX333" fmla="*/ 3613 w 8663"/>
              <a:gd name="connsiteY333" fmla="*/ 82 h 4063"/>
              <a:gd name="connsiteX334" fmla="*/ 3613 w 8663"/>
              <a:gd name="connsiteY334" fmla="*/ 184 h 4063"/>
              <a:gd name="connsiteX335" fmla="*/ 3705 w 8663"/>
              <a:gd name="connsiteY335" fmla="*/ 184 h 4063"/>
              <a:gd name="connsiteX336" fmla="*/ 3705 w 8663"/>
              <a:gd name="connsiteY336" fmla="*/ 277 h 4063"/>
              <a:gd name="connsiteX337" fmla="*/ 3783 w 8663"/>
              <a:gd name="connsiteY337" fmla="*/ 277 h 4063"/>
              <a:gd name="connsiteX338" fmla="*/ 3783 w 8663"/>
              <a:gd name="connsiteY338" fmla="*/ 359 h 4063"/>
              <a:gd name="connsiteX339" fmla="*/ 3884 w 8663"/>
              <a:gd name="connsiteY339" fmla="*/ 359 h 4063"/>
              <a:gd name="connsiteX340" fmla="*/ 3884 w 8663"/>
              <a:gd name="connsiteY340" fmla="*/ 277 h 4063"/>
              <a:gd name="connsiteX341" fmla="*/ 3941 w 8663"/>
              <a:gd name="connsiteY341" fmla="*/ 277 h 4063"/>
              <a:gd name="connsiteX342" fmla="*/ 3941 w 8663"/>
              <a:gd name="connsiteY342" fmla="*/ 445 h 4063"/>
              <a:gd name="connsiteX343" fmla="*/ 3813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8646 w 8663"/>
              <a:gd name="connsiteY98" fmla="*/ 3550 h 4063"/>
              <a:gd name="connsiteX99" fmla="*/ 8646 w 8663"/>
              <a:gd name="connsiteY99" fmla="*/ 3468 h 4063"/>
              <a:gd name="connsiteX100" fmla="*/ 8584 w 8663"/>
              <a:gd name="connsiteY100" fmla="*/ 3468 h 4063"/>
              <a:gd name="connsiteX101" fmla="*/ 8584 w 8663"/>
              <a:gd name="connsiteY101" fmla="*/ 3411 h 4063"/>
              <a:gd name="connsiteX102" fmla="*/ 8644 w 8663"/>
              <a:gd name="connsiteY102" fmla="*/ 3411 h 4063"/>
              <a:gd name="connsiteX103" fmla="*/ 8644 w 8663"/>
              <a:gd name="connsiteY103" fmla="*/ 652 h 4063"/>
              <a:gd name="connsiteX104" fmla="*/ 8584 w 8663"/>
              <a:gd name="connsiteY104" fmla="*/ 652 h 4063"/>
              <a:gd name="connsiteX105" fmla="*/ 8584 w 8663"/>
              <a:gd name="connsiteY105" fmla="*/ 596 h 4063"/>
              <a:gd name="connsiteX106" fmla="*/ 8646 w 8663"/>
              <a:gd name="connsiteY106" fmla="*/ 596 h 4063"/>
              <a:gd name="connsiteX107" fmla="*/ 8646 w 8663"/>
              <a:gd name="connsiteY107" fmla="*/ 514 h 4063"/>
              <a:gd name="connsiteX108" fmla="*/ 8562 w 8663"/>
              <a:gd name="connsiteY108" fmla="*/ 514 h 4063"/>
              <a:gd name="connsiteX109" fmla="*/ 8562 w 8663"/>
              <a:gd name="connsiteY109" fmla="*/ 575 h 4063"/>
              <a:gd name="connsiteX110" fmla="*/ 8532 w 8663"/>
              <a:gd name="connsiteY110" fmla="*/ 575 h 4063"/>
              <a:gd name="connsiteX111" fmla="*/ 8532 w 8663"/>
              <a:gd name="connsiteY111" fmla="*/ 467 h 4063"/>
              <a:gd name="connsiteX112" fmla="*/ 8661 w 8663"/>
              <a:gd name="connsiteY112" fmla="*/ 467 h 4063"/>
              <a:gd name="connsiteX113" fmla="*/ 8661 w 8663"/>
              <a:gd name="connsiteY113" fmla="*/ 255 h 4063"/>
              <a:gd name="connsiteX114" fmla="*/ 8581 w 8663"/>
              <a:gd name="connsiteY114" fmla="*/ 255 h 4063"/>
              <a:gd name="connsiteX115" fmla="*/ 8581 w 8663"/>
              <a:gd name="connsiteY115" fmla="*/ 182 h 4063"/>
              <a:gd name="connsiteX116" fmla="*/ 8663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8102 w 8663"/>
              <a:gd name="connsiteY122" fmla="*/ 78 h 4063"/>
              <a:gd name="connsiteX123" fmla="*/ 8102 w 8663"/>
              <a:gd name="connsiteY123" fmla="*/ 37 h 4063"/>
              <a:gd name="connsiteX124" fmla="*/ 8143 w 8663"/>
              <a:gd name="connsiteY124" fmla="*/ 37 h 4063"/>
              <a:gd name="connsiteX125" fmla="*/ 8143 w 8663"/>
              <a:gd name="connsiteY125" fmla="*/ 78 h 4063"/>
              <a:gd name="connsiteX126" fmla="*/ 8102 w 8663"/>
              <a:gd name="connsiteY126" fmla="*/ 78 h 4063"/>
              <a:gd name="connsiteX127" fmla="*/ 8584 w 8663"/>
              <a:gd name="connsiteY127" fmla="*/ 3528 h 4063"/>
              <a:gd name="connsiteX128" fmla="*/ 8584 w 8663"/>
              <a:gd name="connsiteY128" fmla="*/ 3489 h 4063"/>
              <a:gd name="connsiteX129" fmla="*/ 8625 w 8663"/>
              <a:gd name="connsiteY129" fmla="*/ 3489 h 4063"/>
              <a:gd name="connsiteX130" fmla="*/ 8625 w 8663"/>
              <a:gd name="connsiteY130" fmla="*/ 3528 h 4063"/>
              <a:gd name="connsiteX131" fmla="*/ 8584 w 8663"/>
              <a:gd name="connsiteY131" fmla="*/ 3528 h 4063"/>
              <a:gd name="connsiteX132" fmla="*/ 8502 w 8663"/>
              <a:gd name="connsiteY132" fmla="*/ 4042 h 4063"/>
              <a:gd name="connsiteX133" fmla="*/ 8502 w 8663"/>
              <a:gd name="connsiteY133" fmla="*/ 3981 h 4063"/>
              <a:gd name="connsiteX134" fmla="*/ 8581 w 8663"/>
              <a:gd name="connsiteY134" fmla="*/ 3981 h 4063"/>
              <a:gd name="connsiteX135" fmla="*/ 8581 w 8663"/>
              <a:gd name="connsiteY135" fmla="*/ 3904 h 4063"/>
              <a:gd name="connsiteX136" fmla="*/ 8640 w 8663"/>
              <a:gd name="connsiteY136" fmla="*/ 3904 h 4063"/>
              <a:gd name="connsiteX137" fmla="*/ 8640 w 8663"/>
              <a:gd name="connsiteY137" fmla="*/ 4042 h 4063"/>
              <a:gd name="connsiteX138" fmla="*/ 8502 w 8663"/>
              <a:gd name="connsiteY138" fmla="*/ 4042 h 4063"/>
              <a:gd name="connsiteX139" fmla="*/ 8502 w 8663"/>
              <a:gd name="connsiteY139" fmla="*/ 3962 h 4063"/>
              <a:gd name="connsiteX140" fmla="*/ 8502 w 8663"/>
              <a:gd name="connsiteY140" fmla="*/ 3904 h 4063"/>
              <a:gd name="connsiteX141" fmla="*/ 8562 w 8663"/>
              <a:gd name="connsiteY141" fmla="*/ 3904 h 4063"/>
              <a:gd name="connsiteX142" fmla="*/ 8562 w 8663"/>
              <a:gd name="connsiteY142" fmla="*/ 3962 h 4063"/>
              <a:gd name="connsiteX143" fmla="*/ 8502 w 8663"/>
              <a:gd name="connsiteY143" fmla="*/ 3962 h 4063"/>
              <a:gd name="connsiteX144" fmla="*/ 8497 w 8663"/>
              <a:gd name="connsiteY144" fmla="*/ 3787 h 4063"/>
              <a:gd name="connsiteX145" fmla="*/ 8497 w 8663"/>
              <a:gd name="connsiteY145" fmla="*/ 3724 h 4063"/>
              <a:gd name="connsiteX146" fmla="*/ 8562 w 8663"/>
              <a:gd name="connsiteY146" fmla="*/ 3724 h 4063"/>
              <a:gd name="connsiteX147" fmla="*/ 8562 w 8663"/>
              <a:gd name="connsiteY147" fmla="*/ 3787 h 4063"/>
              <a:gd name="connsiteX148" fmla="*/ 8497 w 8663"/>
              <a:gd name="connsiteY148" fmla="*/ 3787 h 4063"/>
              <a:gd name="connsiteX149" fmla="*/ 8562 w 8663"/>
              <a:gd name="connsiteY149" fmla="*/ 3809 h 4063"/>
              <a:gd name="connsiteX150" fmla="*/ 8562 w 8663"/>
              <a:gd name="connsiteY150" fmla="*/ 3880 h 4063"/>
              <a:gd name="connsiteX151" fmla="*/ 8497 w 8663"/>
              <a:gd name="connsiteY151" fmla="*/ 3880 h 4063"/>
              <a:gd name="connsiteX152" fmla="*/ 8497 w 8663"/>
              <a:gd name="connsiteY152" fmla="*/ 3809 h 4063"/>
              <a:gd name="connsiteX153" fmla="*/ 8562 w 8663"/>
              <a:gd name="connsiteY153" fmla="*/ 3809 h 4063"/>
              <a:gd name="connsiteX154" fmla="*/ 8480 w 8663"/>
              <a:gd name="connsiteY154" fmla="*/ 3899 h 4063"/>
              <a:gd name="connsiteX155" fmla="*/ 8480 w 8663"/>
              <a:gd name="connsiteY155" fmla="*/ 3962 h 4063"/>
              <a:gd name="connsiteX156" fmla="*/ 8424 w 8663"/>
              <a:gd name="connsiteY156" fmla="*/ 3962 h 4063"/>
              <a:gd name="connsiteX157" fmla="*/ 8424 w 8663"/>
              <a:gd name="connsiteY157" fmla="*/ 3899 h 4063"/>
              <a:gd name="connsiteX158" fmla="*/ 8480 w 8663"/>
              <a:gd name="connsiteY158" fmla="*/ 3899 h 4063"/>
              <a:gd name="connsiteX159" fmla="*/ 8480 w 8663"/>
              <a:gd name="connsiteY159" fmla="*/ 3809 h 4063"/>
              <a:gd name="connsiteX160" fmla="*/ 8480 w 8663"/>
              <a:gd name="connsiteY160" fmla="*/ 3880 h 4063"/>
              <a:gd name="connsiteX161" fmla="*/ 8424 w 8663"/>
              <a:gd name="connsiteY161" fmla="*/ 3880 h 4063"/>
              <a:gd name="connsiteX162" fmla="*/ 8424 w 8663"/>
              <a:gd name="connsiteY162" fmla="*/ 3809 h 4063"/>
              <a:gd name="connsiteX163" fmla="*/ 8480 w 8663"/>
              <a:gd name="connsiteY163" fmla="*/ 3809 h 4063"/>
              <a:gd name="connsiteX164" fmla="*/ 8102 w 8663"/>
              <a:gd name="connsiteY164" fmla="*/ 4027 h 4063"/>
              <a:gd name="connsiteX165" fmla="*/ 8102 w 8663"/>
              <a:gd name="connsiteY165" fmla="*/ 3986 h 4063"/>
              <a:gd name="connsiteX166" fmla="*/ 8143 w 8663"/>
              <a:gd name="connsiteY166" fmla="*/ 3986 h 4063"/>
              <a:gd name="connsiteX167" fmla="*/ 8143 w 8663"/>
              <a:gd name="connsiteY167" fmla="*/ 4027 h 4063"/>
              <a:gd name="connsiteX168" fmla="*/ 8102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8424 w 8663"/>
              <a:gd name="connsiteY243" fmla="*/ 164 h 4063"/>
              <a:gd name="connsiteX244" fmla="*/ 8424 w 8663"/>
              <a:gd name="connsiteY244" fmla="*/ 102 h 4063"/>
              <a:gd name="connsiteX245" fmla="*/ 8480 w 8663"/>
              <a:gd name="connsiteY245" fmla="*/ 102 h 4063"/>
              <a:gd name="connsiteX246" fmla="*/ 8480 w 8663"/>
              <a:gd name="connsiteY246" fmla="*/ 164 h 4063"/>
              <a:gd name="connsiteX247" fmla="*/ 8424 w 8663"/>
              <a:gd name="connsiteY247" fmla="*/ 164 h 4063"/>
              <a:gd name="connsiteX248" fmla="*/ 8424 w 8663"/>
              <a:gd name="connsiteY248" fmla="*/ 255 h 4063"/>
              <a:gd name="connsiteX249" fmla="*/ 8424 w 8663"/>
              <a:gd name="connsiteY249" fmla="*/ 184 h 4063"/>
              <a:gd name="connsiteX250" fmla="*/ 8480 w 8663"/>
              <a:gd name="connsiteY250" fmla="*/ 184 h 4063"/>
              <a:gd name="connsiteX251" fmla="*/ 8480 w 8663"/>
              <a:gd name="connsiteY251" fmla="*/ 255 h 4063"/>
              <a:gd name="connsiteX252" fmla="*/ 8424 w 8663"/>
              <a:gd name="connsiteY252" fmla="*/ 255 h 4063"/>
              <a:gd name="connsiteX253" fmla="*/ 8562 w 8663"/>
              <a:gd name="connsiteY253" fmla="*/ 596 h 4063"/>
              <a:gd name="connsiteX254" fmla="*/ 8562 w 8663"/>
              <a:gd name="connsiteY254" fmla="*/ 674 h 4063"/>
              <a:gd name="connsiteX255" fmla="*/ 8622 w 8663"/>
              <a:gd name="connsiteY255" fmla="*/ 674 h 4063"/>
              <a:gd name="connsiteX256" fmla="*/ 8622 w 8663"/>
              <a:gd name="connsiteY256" fmla="*/ 3390 h 4063"/>
              <a:gd name="connsiteX257" fmla="*/ 8562 w 8663"/>
              <a:gd name="connsiteY257" fmla="*/ 3390 h 4063"/>
              <a:gd name="connsiteX258" fmla="*/ 8562 w 8663"/>
              <a:gd name="connsiteY258" fmla="*/ 3468 h 4063"/>
              <a:gd name="connsiteX259" fmla="*/ 8510 w 8663"/>
              <a:gd name="connsiteY259" fmla="*/ 3468 h 4063"/>
              <a:gd name="connsiteX260" fmla="*/ 8510 w 8663"/>
              <a:gd name="connsiteY260" fmla="*/ 3619 h 4063"/>
              <a:gd name="connsiteX261" fmla="*/ 8638 w 8663"/>
              <a:gd name="connsiteY261" fmla="*/ 3619 h 4063"/>
              <a:gd name="connsiteX262" fmla="*/ 8638 w 8663"/>
              <a:gd name="connsiteY262" fmla="*/ 3787 h 4063"/>
              <a:gd name="connsiteX263" fmla="*/ 8581 w 8663"/>
              <a:gd name="connsiteY263" fmla="*/ 3787 h 4063"/>
              <a:gd name="connsiteX264" fmla="*/ 8581 w 8663"/>
              <a:gd name="connsiteY264" fmla="*/ 3705 h 4063"/>
              <a:gd name="connsiteX265" fmla="*/ 8480 w 8663"/>
              <a:gd name="connsiteY265" fmla="*/ 3705 h 4063"/>
              <a:gd name="connsiteX266" fmla="*/ 8480 w 8663"/>
              <a:gd name="connsiteY266" fmla="*/ 3787 h 4063"/>
              <a:gd name="connsiteX267" fmla="*/ 8402 w 8663"/>
              <a:gd name="connsiteY267" fmla="*/ 3787 h 4063"/>
              <a:gd name="connsiteX268" fmla="*/ 8402 w 8663"/>
              <a:gd name="connsiteY268" fmla="*/ 3880 h 4063"/>
              <a:gd name="connsiteX269" fmla="*/ 8310 w 8663"/>
              <a:gd name="connsiteY269" fmla="*/ 3880 h 4063"/>
              <a:gd name="connsiteX270" fmla="*/ 8310 w 8663"/>
              <a:gd name="connsiteY270" fmla="*/ 3981 h 4063"/>
              <a:gd name="connsiteX271" fmla="*/ 8402 w 8663"/>
              <a:gd name="connsiteY271" fmla="*/ 3981 h 4063"/>
              <a:gd name="connsiteX272" fmla="*/ 8402 w 8663"/>
              <a:gd name="connsiteY272" fmla="*/ 4040 h 4063"/>
              <a:gd name="connsiteX273" fmla="*/ 8234 w 8663"/>
              <a:gd name="connsiteY273" fmla="*/ 4040 h 4063"/>
              <a:gd name="connsiteX274" fmla="*/ 8234 w 8663"/>
              <a:gd name="connsiteY274" fmla="*/ 3912 h 4063"/>
              <a:gd name="connsiteX275" fmla="*/ 8081 w 8663"/>
              <a:gd name="connsiteY275" fmla="*/ 3912 h 4063"/>
              <a:gd name="connsiteX276" fmla="*/ 8081 w 8663"/>
              <a:gd name="connsiteY276" fmla="*/ 3964 h 4063"/>
              <a:gd name="connsiteX277" fmla="*/ 8005 w 8663"/>
              <a:gd name="connsiteY277" fmla="*/ 3964 h 4063"/>
              <a:gd name="connsiteX278" fmla="*/ 8005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3308 w 8663"/>
              <a:gd name="connsiteY325" fmla="*/ 39 h 4063"/>
              <a:gd name="connsiteX326" fmla="*/ 3308 w 8663"/>
              <a:gd name="connsiteY326" fmla="*/ 100 h 4063"/>
              <a:gd name="connsiteX327" fmla="*/ 3384 w 8663"/>
              <a:gd name="connsiteY327" fmla="*/ 100 h 4063"/>
              <a:gd name="connsiteX328" fmla="*/ 3384 w 8663"/>
              <a:gd name="connsiteY328" fmla="*/ 151 h 4063"/>
              <a:gd name="connsiteX329" fmla="*/ 3537 w 8663"/>
              <a:gd name="connsiteY329" fmla="*/ 151 h 4063"/>
              <a:gd name="connsiteX330" fmla="*/ 3537 w 8663"/>
              <a:gd name="connsiteY330" fmla="*/ 24 h 4063"/>
              <a:gd name="connsiteX331" fmla="*/ 3705 w 8663"/>
              <a:gd name="connsiteY331" fmla="*/ 24 h 4063"/>
              <a:gd name="connsiteX332" fmla="*/ 3705 w 8663"/>
              <a:gd name="connsiteY332" fmla="*/ 82 h 4063"/>
              <a:gd name="connsiteX333" fmla="*/ 3613 w 8663"/>
              <a:gd name="connsiteY333" fmla="*/ 82 h 4063"/>
              <a:gd name="connsiteX334" fmla="*/ 3613 w 8663"/>
              <a:gd name="connsiteY334" fmla="*/ 184 h 4063"/>
              <a:gd name="connsiteX335" fmla="*/ 3705 w 8663"/>
              <a:gd name="connsiteY335" fmla="*/ 184 h 4063"/>
              <a:gd name="connsiteX336" fmla="*/ 3705 w 8663"/>
              <a:gd name="connsiteY336" fmla="*/ 277 h 4063"/>
              <a:gd name="connsiteX337" fmla="*/ 3783 w 8663"/>
              <a:gd name="connsiteY337" fmla="*/ 277 h 4063"/>
              <a:gd name="connsiteX338" fmla="*/ 3783 w 8663"/>
              <a:gd name="connsiteY338" fmla="*/ 359 h 4063"/>
              <a:gd name="connsiteX339" fmla="*/ 3884 w 8663"/>
              <a:gd name="connsiteY339" fmla="*/ 359 h 4063"/>
              <a:gd name="connsiteX340" fmla="*/ 3884 w 8663"/>
              <a:gd name="connsiteY340" fmla="*/ 277 h 4063"/>
              <a:gd name="connsiteX341" fmla="*/ 3941 w 8663"/>
              <a:gd name="connsiteY341" fmla="*/ 277 h 4063"/>
              <a:gd name="connsiteX342" fmla="*/ 3941 w 8663"/>
              <a:gd name="connsiteY342" fmla="*/ 445 h 4063"/>
              <a:gd name="connsiteX343" fmla="*/ 3813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8646 w 8663"/>
              <a:gd name="connsiteY98" fmla="*/ 3550 h 4063"/>
              <a:gd name="connsiteX99" fmla="*/ 8646 w 8663"/>
              <a:gd name="connsiteY99" fmla="*/ 3468 h 4063"/>
              <a:gd name="connsiteX100" fmla="*/ 8584 w 8663"/>
              <a:gd name="connsiteY100" fmla="*/ 3468 h 4063"/>
              <a:gd name="connsiteX101" fmla="*/ 8584 w 8663"/>
              <a:gd name="connsiteY101" fmla="*/ 3411 h 4063"/>
              <a:gd name="connsiteX102" fmla="*/ 8644 w 8663"/>
              <a:gd name="connsiteY102" fmla="*/ 3411 h 4063"/>
              <a:gd name="connsiteX103" fmla="*/ 8644 w 8663"/>
              <a:gd name="connsiteY103" fmla="*/ 652 h 4063"/>
              <a:gd name="connsiteX104" fmla="*/ 8584 w 8663"/>
              <a:gd name="connsiteY104" fmla="*/ 652 h 4063"/>
              <a:gd name="connsiteX105" fmla="*/ 8584 w 8663"/>
              <a:gd name="connsiteY105" fmla="*/ 596 h 4063"/>
              <a:gd name="connsiteX106" fmla="*/ 8646 w 8663"/>
              <a:gd name="connsiteY106" fmla="*/ 596 h 4063"/>
              <a:gd name="connsiteX107" fmla="*/ 8646 w 8663"/>
              <a:gd name="connsiteY107" fmla="*/ 514 h 4063"/>
              <a:gd name="connsiteX108" fmla="*/ 8562 w 8663"/>
              <a:gd name="connsiteY108" fmla="*/ 514 h 4063"/>
              <a:gd name="connsiteX109" fmla="*/ 8562 w 8663"/>
              <a:gd name="connsiteY109" fmla="*/ 575 h 4063"/>
              <a:gd name="connsiteX110" fmla="*/ 8532 w 8663"/>
              <a:gd name="connsiteY110" fmla="*/ 575 h 4063"/>
              <a:gd name="connsiteX111" fmla="*/ 8532 w 8663"/>
              <a:gd name="connsiteY111" fmla="*/ 467 h 4063"/>
              <a:gd name="connsiteX112" fmla="*/ 8661 w 8663"/>
              <a:gd name="connsiteY112" fmla="*/ 467 h 4063"/>
              <a:gd name="connsiteX113" fmla="*/ 8661 w 8663"/>
              <a:gd name="connsiteY113" fmla="*/ 255 h 4063"/>
              <a:gd name="connsiteX114" fmla="*/ 8581 w 8663"/>
              <a:gd name="connsiteY114" fmla="*/ 255 h 4063"/>
              <a:gd name="connsiteX115" fmla="*/ 8581 w 8663"/>
              <a:gd name="connsiteY115" fmla="*/ 182 h 4063"/>
              <a:gd name="connsiteX116" fmla="*/ 8663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8102 w 8663"/>
              <a:gd name="connsiteY122" fmla="*/ 78 h 4063"/>
              <a:gd name="connsiteX123" fmla="*/ 8102 w 8663"/>
              <a:gd name="connsiteY123" fmla="*/ 37 h 4063"/>
              <a:gd name="connsiteX124" fmla="*/ 8143 w 8663"/>
              <a:gd name="connsiteY124" fmla="*/ 37 h 4063"/>
              <a:gd name="connsiteX125" fmla="*/ 8143 w 8663"/>
              <a:gd name="connsiteY125" fmla="*/ 78 h 4063"/>
              <a:gd name="connsiteX126" fmla="*/ 8102 w 8663"/>
              <a:gd name="connsiteY126" fmla="*/ 78 h 4063"/>
              <a:gd name="connsiteX127" fmla="*/ 8584 w 8663"/>
              <a:gd name="connsiteY127" fmla="*/ 3528 h 4063"/>
              <a:gd name="connsiteX128" fmla="*/ 8584 w 8663"/>
              <a:gd name="connsiteY128" fmla="*/ 3489 h 4063"/>
              <a:gd name="connsiteX129" fmla="*/ 8625 w 8663"/>
              <a:gd name="connsiteY129" fmla="*/ 3489 h 4063"/>
              <a:gd name="connsiteX130" fmla="*/ 8625 w 8663"/>
              <a:gd name="connsiteY130" fmla="*/ 3528 h 4063"/>
              <a:gd name="connsiteX131" fmla="*/ 8584 w 8663"/>
              <a:gd name="connsiteY131" fmla="*/ 3528 h 4063"/>
              <a:gd name="connsiteX132" fmla="*/ 8502 w 8663"/>
              <a:gd name="connsiteY132" fmla="*/ 4042 h 4063"/>
              <a:gd name="connsiteX133" fmla="*/ 8502 w 8663"/>
              <a:gd name="connsiteY133" fmla="*/ 3981 h 4063"/>
              <a:gd name="connsiteX134" fmla="*/ 8581 w 8663"/>
              <a:gd name="connsiteY134" fmla="*/ 3981 h 4063"/>
              <a:gd name="connsiteX135" fmla="*/ 8581 w 8663"/>
              <a:gd name="connsiteY135" fmla="*/ 3904 h 4063"/>
              <a:gd name="connsiteX136" fmla="*/ 8640 w 8663"/>
              <a:gd name="connsiteY136" fmla="*/ 3904 h 4063"/>
              <a:gd name="connsiteX137" fmla="*/ 8640 w 8663"/>
              <a:gd name="connsiteY137" fmla="*/ 4042 h 4063"/>
              <a:gd name="connsiteX138" fmla="*/ 8502 w 8663"/>
              <a:gd name="connsiteY138" fmla="*/ 4042 h 4063"/>
              <a:gd name="connsiteX139" fmla="*/ 8502 w 8663"/>
              <a:gd name="connsiteY139" fmla="*/ 3962 h 4063"/>
              <a:gd name="connsiteX140" fmla="*/ 8502 w 8663"/>
              <a:gd name="connsiteY140" fmla="*/ 3904 h 4063"/>
              <a:gd name="connsiteX141" fmla="*/ 8562 w 8663"/>
              <a:gd name="connsiteY141" fmla="*/ 3904 h 4063"/>
              <a:gd name="connsiteX142" fmla="*/ 8562 w 8663"/>
              <a:gd name="connsiteY142" fmla="*/ 3962 h 4063"/>
              <a:gd name="connsiteX143" fmla="*/ 8502 w 8663"/>
              <a:gd name="connsiteY143" fmla="*/ 3962 h 4063"/>
              <a:gd name="connsiteX144" fmla="*/ 8497 w 8663"/>
              <a:gd name="connsiteY144" fmla="*/ 3787 h 4063"/>
              <a:gd name="connsiteX145" fmla="*/ 8497 w 8663"/>
              <a:gd name="connsiteY145" fmla="*/ 3724 h 4063"/>
              <a:gd name="connsiteX146" fmla="*/ 8562 w 8663"/>
              <a:gd name="connsiteY146" fmla="*/ 3724 h 4063"/>
              <a:gd name="connsiteX147" fmla="*/ 8562 w 8663"/>
              <a:gd name="connsiteY147" fmla="*/ 3787 h 4063"/>
              <a:gd name="connsiteX148" fmla="*/ 8497 w 8663"/>
              <a:gd name="connsiteY148" fmla="*/ 3787 h 4063"/>
              <a:gd name="connsiteX149" fmla="*/ 8562 w 8663"/>
              <a:gd name="connsiteY149" fmla="*/ 3809 h 4063"/>
              <a:gd name="connsiteX150" fmla="*/ 8562 w 8663"/>
              <a:gd name="connsiteY150" fmla="*/ 3880 h 4063"/>
              <a:gd name="connsiteX151" fmla="*/ 8497 w 8663"/>
              <a:gd name="connsiteY151" fmla="*/ 3880 h 4063"/>
              <a:gd name="connsiteX152" fmla="*/ 8497 w 8663"/>
              <a:gd name="connsiteY152" fmla="*/ 3809 h 4063"/>
              <a:gd name="connsiteX153" fmla="*/ 8562 w 8663"/>
              <a:gd name="connsiteY153" fmla="*/ 3809 h 4063"/>
              <a:gd name="connsiteX154" fmla="*/ 8480 w 8663"/>
              <a:gd name="connsiteY154" fmla="*/ 3899 h 4063"/>
              <a:gd name="connsiteX155" fmla="*/ 8480 w 8663"/>
              <a:gd name="connsiteY155" fmla="*/ 3962 h 4063"/>
              <a:gd name="connsiteX156" fmla="*/ 8424 w 8663"/>
              <a:gd name="connsiteY156" fmla="*/ 3962 h 4063"/>
              <a:gd name="connsiteX157" fmla="*/ 8424 w 8663"/>
              <a:gd name="connsiteY157" fmla="*/ 3899 h 4063"/>
              <a:gd name="connsiteX158" fmla="*/ 8480 w 8663"/>
              <a:gd name="connsiteY158" fmla="*/ 3899 h 4063"/>
              <a:gd name="connsiteX159" fmla="*/ 8480 w 8663"/>
              <a:gd name="connsiteY159" fmla="*/ 3809 h 4063"/>
              <a:gd name="connsiteX160" fmla="*/ 8480 w 8663"/>
              <a:gd name="connsiteY160" fmla="*/ 3880 h 4063"/>
              <a:gd name="connsiteX161" fmla="*/ 8424 w 8663"/>
              <a:gd name="connsiteY161" fmla="*/ 3880 h 4063"/>
              <a:gd name="connsiteX162" fmla="*/ 8424 w 8663"/>
              <a:gd name="connsiteY162" fmla="*/ 3809 h 4063"/>
              <a:gd name="connsiteX163" fmla="*/ 8480 w 8663"/>
              <a:gd name="connsiteY163" fmla="*/ 3809 h 4063"/>
              <a:gd name="connsiteX164" fmla="*/ 8102 w 8663"/>
              <a:gd name="connsiteY164" fmla="*/ 4027 h 4063"/>
              <a:gd name="connsiteX165" fmla="*/ 8102 w 8663"/>
              <a:gd name="connsiteY165" fmla="*/ 3986 h 4063"/>
              <a:gd name="connsiteX166" fmla="*/ 8143 w 8663"/>
              <a:gd name="connsiteY166" fmla="*/ 3986 h 4063"/>
              <a:gd name="connsiteX167" fmla="*/ 8143 w 8663"/>
              <a:gd name="connsiteY167" fmla="*/ 4027 h 4063"/>
              <a:gd name="connsiteX168" fmla="*/ 8102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8424 w 8663"/>
              <a:gd name="connsiteY243" fmla="*/ 164 h 4063"/>
              <a:gd name="connsiteX244" fmla="*/ 8424 w 8663"/>
              <a:gd name="connsiteY244" fmla="*/ 102 h 4063"/>
              <a:gd name="connsiteX245" fmla="*/ 8480 w 8663"/>
              <a:gd name="connsiteY245" fmla="*/ 102 h 4063"/>
              <a:gd name="connsiteX246" fmla="*/ 8480 w 8663"/>
              <a:gd name="connsiteY246" fmla="*/ 164 h 4063"/>
              <a:gd name="connsiteX247" fmla="*/ 8424 w 8663"/>
              <a:gd name="connsiteY247" fmla="*/ 164 h 4063"/>
              <a:gd name="connsiteX248" fmla="*/ 8424 w 8663"/>
              <a:gd name="connsiteY248" fmla="*/ 255 h 4063"/>
              <a:gd name="connsiteX249" fmla="*/ 8424 w 8663"/>
              <a:gd name="connsiteY249" fmla="*/ 184 h 4063"/>
              <a:gd name="connsiteX250" fmla="*/ 8480 w 8663"/>
              <a:gd name="connsiteY250" fmla="*/ 184 h 4063"/>
              <a:gd name="connsiteX251" fmla="*/ 8480 w 8663"/>
              <a:gd name="connsiteY251" fmla="*/ 255 h 4063"/>
              <a:gd name="connsiteX252" fmla="*/ 8424 w 8663"/>
              <a:gd name="connsiteY252" fmla="*/ 255 h 4063"/>
              <a:gd name="connsiteX253" fmla="*/ 8562 w 8663"/>
              <a:gd name="connsiteY253" fmla="*/ 596 h 4063"/>
              <a:gd name="connsiteX254" fmla="*/ 8562 w 8663"/>
              <a:gd name="connsiteY254" fmla="*/ 674 h 4063"/>
              <a:gd name="connsiteX255" fmla="*/ 8622 w 8663"/>
              <a:gd name="connsiteY255" fmla="*/ 674 h 4063"/>
              <a:gd name="connsiteX256" fmla="*/ 8622 w 8663"/>
              <a:gd name="connsiteY256" fmla="*/ 3390 h 4063"/>
              <a:gd name="connsiteX257" fmla="*/ 8562 w 8663"/>
              <a:gd name="connsiteY257" fmla="*/ 3390 h 4063"/>
              <a:gd name="connsiteX258" fmla="*/ 8562 w 8663"/>
              <a:gd name="connsiteY258" fmla="*/ 3468 h 4063"/>
              <a:gd name="connsiteX259" fmla="*/ 8510 w 8663"/>
              <a:gd name="connsiteY259" fmla="*/ 3468 h 4063"/>
              <a:gd name="connsiteX260" fmla="*/ 8510 w 8663"/>
              <a:gd name="connsiteY260" fmla="*/ 3619 h 4063"/>
              <a:gd name="connsiteX261" fmla="*/ 8638 w 8663"/>
              <a:gd name="connsiteY261" fmla="*/ 3619 h 4063"/>
              <a:gd name="connsiteX262" fmla="*/ 8638 w 8663"/>
              <a:gd name="connsiteY262" fmla="*/ 3787 h 4063"/>
              <a:gd name="connsiteX263" fmla="*/ 8581 w 8663"/>
              <a:gd name="connsiteY263" fmla="*/ 3787 h 4063"/>
              <a:gd name="connsiteX264" fmla="*/ 8581 w 8663"/>
              <a:gd name="connsiteY264" fmla="*/ 3705 h 4063"/>
              <a:gd name="connsiteX265" fmla="*/ 8480 w 8663"/>
              <a:gd name="connsiteY265" fmla="*/ 3705 h 4063"/>
              <a:gd name="connsiteX266" fmla="*/ 8480 w 8663"/>
              <a:gd name="connsiteY266" fmla="*/ 3787 h 4063"/>
              <a:gd name="connsiteX267" fmla="*/ 8402 w 8663"/>
              <a:gd name="connsiteY267" fmla="*/ 3787 h 4063"/>
              <a:gd name="connsiteX268" fmla="*/ 8402 w 8663"/>
              <a:gd name="connsiteY268" fmla="*/ 3880 h 4063"/>
              <a:gd name="connsiteX269" fmla="*/ 8310 w 8663"/>
              <a:gd name="connsiteY269" fmla="*/ 3880 h 4063"/>
              <a:gd name="connsiteX270" fmla="*/ 8310 w 8663"/>
              <a:gd name="connsiteY270" fmla="*/ 3981 h 4063"/>
              <a:gd name="connsiteX271" fmla="*/ 8402 w 8663"/>
              <a:gd name="connsiteY271" fmla="*/ 3981 h 4063"/>
              <a:gd name="connsiteX272" fmla="*/ 8402 w 8663"/>
              <a:gd name="connsiteY272" fmla="*/ 4040 h 4063"/>
              <a:gd name="connsiteX273" fmla="*/ 8234 w 8663"/>
              <a:gd name="connsiteY273" fmla="*/ 4040 h 4063"/>
              <a:gd name="connsiteX274" fmla="*/ 8234 w 8663"/>
              <a:gd name="connsiteY274" fmla="*/ 3912 h 4063"/>
              <a:gd name="connsiteX275" fmla="*/ 8081 w 8663"/>
              <a:gd name="connsiteY275" fmla="*/ 3912 h 4063"/>
              <a:gd name="connsiteX276" fmla="*/ 8081 w 8663"/>
              <a:gd name="connsiteY276" fmla="*/ 3964 h 4063"/>
              <a:gd name="connsiteX277" fmla="*/ 8005 w 8663"/>
              <a:gd name="connsiteY277" fmla="*/ 3964 h 4063"/>
              <a:gd name="connsiteX278" fmla="*/ 8005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8005 w 8663"/>
              <a:gd name="connsiteY325" fmla="*/ 39 h 4063"/>
              <a:gd name="connsiteX326" fmla="*/ 3308 w 8663"/>
              <a:gd name="connsiteY326" fmla="*/ 100 h 4063"/>
              <a:gd name="connsiteX327" fmla="*/ 3384 w 8663"/>
              <a:gd name="connsiteY327" fmla="*/ 100 h 4063"/>
              <a:gd name="connsiteX328" fmla="*/ 3384 w 8663"/>
              <a:gd name="connsiteY328" fmla="*/ 151 h 4063"/>
              <a:gd name="connsiteX329" fmla="*/ 3537 w 8663"/>
              <a:gd name="connsiteY329" fmla="*/ 151 h 4063"/>
              <a:gd name="connsiteX330" fmla="*/ 3537 w 8663"/>
              <a:gd name="connsiteY330" fmla="*/ 24 h 4063"/>
              <a:gd name="connsiteX331" fmla="*/ 3705 w 8663"/>
              <a:gd name="connsiteY331" fmla="*/ 24 h 4063"/>
              <a:gd name="connsiteX332" fmla="*/ 3705 w 8663"/>
              <a:gd name="connsiteY332" fmla="*/ 82 h 4063"/>
              <a:gd name="connsiteX333" fmla="*/ 3613 w 8663"/>
              <a:gd name="connsiteY333" fmla="*/ 82 h 4063"/>
              <a:gd name="connsiteX334" fmla="*/ 3613 w 8663"/>
              <a:gd name="connsiteY334" fmla="*/ 184 h 4063"/>
              <a:gd name="connsiteX335" fmla="*/ 3705 w 8663"/>
              <a:gd name="connsiteY335" fmla="*/ 184 h 4063"/>
              <a:gd name="connsiteX336" fmla="*/ 3705 w 8663"/>
              <a:gd name="connsiteY336" fmla="*/ 277 h 4063"/>
              <a:gd name="connsiteX337" fmla="*/ 3783 w 8663"/>
              <a:gd name="connsiteY337" fmla="*/ 277 h 4063"/>
              <a:gd name="connsiteX338" fmla="*/ 3783 w 8663"/>
              <a:gd name="connsiteY338" fmla="*/ 359 h 4063"/>
              <a:gd name="connsiteX339" fmla="*/ 3884 w 8663"/>
              <a:gd name="connsiteY339" fmla="*/ 359 h 4063"/>
              <a:gd name="connsiteX340" fmla="*/ 3884 w 8663"/>
              <a:gd name="connsiteY340" fmla="*/ 277 h 4063"/>
              <a:gd name="connsiteX341" fmla="*/ 3941 w 8663"/>
              <a:gd name="connsiteY341" fmla="*/ 277 h 4063"/>
              <a:gd name="connsiteX342" fmla="*/ 3941 w 8663"/>
              <a:gd name="connsiteY342" fmla="*/ 445 h 4063"/>
              <a:gd name="connsiteX343" fmla="*/ 3813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8646 w 8663"/>
              <a:gd name="connsiteY98" fmla="*/ 3550 h 4063"/>
              <a:gd name="connsiteX99" fmla="*/ 8646 w 8663"/>
              <a:gd name="connsiteY99" fmla="*/ 3468 h 4063"/>
              <a:gd name="connsiteX100" fmla="*/ 8584 w 8663"/>
              <a:gd name="connsiteY100" fmla="*/ 3468 h 4063"/>
              <a:gd name="connsiteX101" fmla="*/ 8584 w 8663"/>
              <a:gd name="connsiteY101" fmla="*/ 3411 h 4063"/>
              <a:gd name="connsiteX102" fmla="*/ 8644 w 8663"/>
              <a:gd name="connsiteY102" fmla="*/ 3411 h 4063"/>
              <a:gd name="connsiteX103" fmla="*/ 8644 w 8663"/>
              <a:gd name="connsiteY103" fmla="*/ 652 h 4063"/>
              <a:gd name="connsiteX104" fmla="*/ 8584 w 8663"/>
              <a:gd name="connsiteY104" fmla="*/ 652 h 4063"/>
              <a:gd name="connsiteX105" fmla="*/ 8584 w 8663"/>
              <a:gd name="connsiteY105" fmla="*/ 596 h 4063"/>
              <a:gd name="connsiteX106" fmla="*/ 8646 w 8663"/>
              <a:gd name="connsiteY106" fmla="*/ 596 h 4063"/>
              <a:gd name="connsiteX107" fmla="*/ 8646 w 8663"/>
              <a:gd name="connsiteY107" fmla="*/ 514 h 4063"/>
              <a:gd name="connsiteX108" fmla="*/ 8562 w 8663"/>
              <a:gd name="connsiteY108" fmla="*/ 514 h 4063"/>
              <a:gd name="connsiteX109" fmla="*/ 8562 w 8663"/>
              <a:gd name="connsiteY109" fmla="*/ 575 h 4063"/>
              <a:gd name="connsiteX110" fmla="*/ 8532 w 8663"/>
              <a:gd name="connsiteY110" fmla="*/ 575 h 4063"/>
              <a:gd name="connsiteX111" fmla="*/ 8532 w 8663"/>
              <a:gd name="connsiteY111" fmla="*/ 467 h 4063"/>
              <a:gd name="connsiteX112" fmla="*/ 8661 w 8663"/>
              <a:gd name="connsiteY112" fmla="*/ 467 h 4063"/>
              <a:gd name="connsiteX113" fmla="*/ 8661 w 8663"/>
              <a:gd name="connsiteY113" fmla="*/ 255 h 4063"/>
              <a:gd name="connsiteX114" fmla="*/ 8581 w 8663"/>
              <a:gd name="connsiteY114" fmla="*/ 255 h 4063"/>
              <a:gd name="connsiteX115" fmla="*/ 8581 w 8663"/>
              <a:gd name="connsiteY115" fmla="*/ 182 h 4063"/>
              <a:gd name="connsiteX116" fmla="*/ 8663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8102 w 8663"/>
              <a:gd name="connsiteY122" fmla="*/ 78 h 4063"/>
              <a:gd name="connsiteX123" fmla="*/ 8102 w 8663"/>
              <a:gd name="connsiteY123" fmla="*/ 37 h 4063"/>
              <a:gd name="connsiteX124" fmla="*/ 8143 w 8663"/>
              <a:gd name="connsiteY124" fmla="*/ 37 h 4063"/>
              <a:gd name="connsiteX125" fmla="*/ 8143 w 8663"/>
              <a:gd name="connsiteY125" fmla="*/ 78 h 4063"/>
              <a:gd name="connsiteX126" fmla="*/ 8102 w 8663"/>
              <a:gd name="connsiteY126" fmla="*/ 78 h 4063"/>
              <a:gd name="connsiteX127" fmla="*/ 8584 w 8663"/>
              <a:gd name="connsiteY127" fmla="*/ 3528 h 4063"/>
              <a:gd name="connsiteX128" fmla="*/ 8584 w 8663"/>
              <a:gd name="connsiteY128" fmla="*/ 3489 h 4063"/>
              <a:gd name="connsiteX129" fmla="*/ 8625 w 8663"/>
              <a:gd name="connsiteY129" fmla="*/ 3489 h 4063"/>
              <a:gd name="connsiteX130" fmla="*/ 8625 w 8663"/>
              <a:gd name="connsiteY130" fmla="*/ 3528 h 4063"/>
              <a:gd name="connsiteX131" fmla="*/ 8584 w 8663"/>
              <a:gd name="connsiteY131" fmla="*/ 3528 h 4063"/>
              <a:gd name="connsiteX132" fmla="*/ 8502 w 8663"/>
              <a:gd name="connsiteY132" fmla="*/ 4042 h 4063"/>
              <a:gd name="connsiteX133" fmla="*/ 8502 w 8663"/>
              <a:gd name="connsiteY133" fmla="*/ 3981 h 4063"/>
              <a:gd name="connsiteX134" fmla="*/ 8581 w 8663"/>
              <a:gd name="connsiteY134" fmla="*/ 3981 h 4063"/>
              <a:gd name="connsiteX135" fmla="*/ 8581 w 8663"/>
              <a:gd name="connsiteY135" fmla="*/ 3904 h 4063"/>
              <a:gd name="connsiteX136" fmla="*/ 8640 w 8663"/>
              <a:gd name="connsiteY136" fmla="*/ 3904 h 4063"/>
              <a:gd name="connsiteX137" fmla="*/ 8640 w 8663"/>
              <a:gd name="connsiteY137" fmla="*/ 4042 h 4063"/>
              <a:gd name="connsiteX138" fmla="*/ 8502 w 8663"/>
              <a:gd name="connsiteY138" fmla="*/ 4042 h 4063"/>
              <a:gd name="connsiteX139" fmla="*/ 8502 w 8663"/>
              <a:gd name="connsiteY139" fmla="*/ 3962 h 4063"/>
              <a:gd name="connsiteX140" fmla="*/ 8502 w 8663"/>
              <a:gd name="connsiteY140" fmla="*/ 3904 h 4063"/>
              <a:gd name="connsiteX141" fmla="*/ 8562 w 8663"/>
              <a:gd name="connsiteY141" fmla="*/ 3904 h 4063"/>
              <a:gd name="connsiteX142" fmla="*/ 8562 w 8663"/>
              <a:gd name="connsiteY142" fmla="*/ 3962 h 4063"/>
              <a:gd name="connsiteX143" fmla="*/ 8502 w 8663"/>
              <a:gd name="connsiteY143" fmla="*/ 3962 h 4063"/>
              <a:gd name="connsiteX144" fmla="*/ 8497 w 8663"/>
              <a:gd name="connsiteY144" fmla="*/ 3787 h 4063"/>
              <a:gd name="connsiteX145" fmla="*/ 8497 w 8663"/>
              <a:gd name="connsiteY145" fmla="*/ 3724 h 4063"/>
              <a:gd name="connsiteX146" fmla="*/ 8562 w 8663"/>
              <a:gd name="connsiteY146" fmla="*/ 3724 h 4063"/>
              <a:gd name="connsiteX147" fmla="*/ 8562 w 8663"/>
              <a:gd name="connsiteY147" fmla="*/ 3787 h 4063"/>
              <a:gd name="connsiteX148" fmla="*/ 8497 w 8663"/>
              <a:gd name="connsiteY148" fmla="*/ 3787 h 4063"/>
              <a:gd name="connsiteX149" fmla="*/ 8562 w 8663"/>
              <a:gd name="connsiteY149" fmla="*/ 3809 h 4063"/>
              <a:gd name="connsiteX150" fmla="*/ 8562 w 8663"/>
              <a:gd name="connsiteY150" fmla="*/ 3880 h 4063"/>
              <a:gd name="connsiteX151" fmla="*/ 8497 w 8663"/>
              <a:gd name="connsiteY151" fmla="*/ 3880 h 4063"/>
              <a:gd name="connsiteX152" fmla="*/ 8497 w 8663"/>
              <a:gd name="connsiteY152" fmla="*/ 3809 h 4063"/>
              <a:gd name="connsiteX153" fmla="*/ 8562 w 8663"/>
              <a:gd name="connsiteY153" fmla="*/ 3809 h 4063"/>
              <a:gd name="connsiteX154" fmla="*/ 8480 w 8663"/>
              <a:gd name="connsiteY154" fmla="*/ 3899 h 4063"/>
              <a:gd name="connsiteX155" fmla="*/ 8480 w 8663"/>
              <a:gd name="connsiteY155" fmla="*/ 3962 h 4063"/>
              <a:gd name="connsiteX156" fmla="*/ 8424 w 8663"/>
              <a:gd name="connsiteY156" fmla="*/ 3962 h 4063"/>
              <a:gd name="connsiteX157" fmla="*/ 8424 w 8663"/>
              <a:gd name="connsiteY157" fmla="*/ 3899 h 4063"/>
              <a:gd name="connsiteX158" fmla="*/ 8480 w 8663"/>
              <a:gd name="connsiteY158" fmla="*/ 3899 h 4063"/>
              <a:gd name="connsiteX159" fmla="*/ 8480 w 8663"/>
              <a:gd name="connsiteY159" fmla="*/ 3809 h 4063"/>
              <a:gd name="connsiteX160" fmla="*/ 8480 w 8663"/>
              <a:gd name="connsiteY160" fmla="*/ 3880 h 4063"/>
              <a:gd name="connsiteX161" fmla="*/ 8424 w 8663"/>
              <a:gd name="connsiteY161" fmla="*/ 3880 h 4063"/>
              <a:gd name="connsiteX162" fmla="*/ 8424 w 8663"/>
              <a:gd name="connsiteY162" fmla="*/ 3809 h 4063"/>
              <a:gd name="connsiteX163" fmla="*/ 8480 w 8663"/>
              <a:gd name="connsiteY163" fmla="*/ 3809 h 4063"/>
              <a:gd name="connsiteX164" fmla="*/ 8102 w 8663"/>
              <a:gd name="connsiteY164" fmla="*/ 4027 h 4063"/>
              <a:gd name="connsiteX165" fmla="*/ 8102 w 8663"/>
              <a:gd name="connsiteY165" fmla="*/ 3986 h 4063"/>
              <a:gd name="connsiteX166" fmla="*/ 8143 w 8663"/>
              <a:gd name="connsiteY166" fmla="*/ 3986 h 4063"/>
              <a:gd name="connsiteX167" fmla="*/ 8143 w 8663"/>
              <a:gd name="connsiteY167" fmla="*/ 4027 h 4063"/>
              <a:gd name="connsiteX168" fmla="*/ 8102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8424 w 8663"/>
              <a:gd name="connsiteY243" fmla="*/ 164 h 4063"/>
              <a:gd name="connsiteX244" fmla="*/ 8424 w 8663"/>
              <a:gd name="connsiteY244" fmla="*/ 102 h 4063"/>
              <a:gd name="connsiteX245" fmla="*/ 8480 w 8663"/>
              <a:gd name="connsiteY245" fmla="*/ 102 h 4063"/>
              <a:gd name="connsiteX246" fmla="*/ 8480 w 8663"/>
              <a:gd name="connsiteY246" fmla="*/ 164 h 4063"/>
              <a:gd name="connsiteX247" fmla="*/ 8424 w 8663"/>
              <a:gd name="connsiteY247" fmla="*/ 164 h 4063"/>
              <a:gd name="connsiteX248" fmla="*/ 8424 w 8663"/>
              <a:gd name="connsiteY248" fmla="*/ 255 h 4063"/>
              <a:gd name="connsiteX249" fmla="*/ 8424 w 8663"/>
              <a:gd name="connsiteY249" fmla="*/ 184 h 4063"/>
              <a:gd name="connsiteX250" fmla="*/ 8480 w 8663"/>
              <a:gd name="connsiteY250" fmla="*/ 184 h 4063"/>
              <a:gd name="connsiteX251" fmla="*/ 8480 w 8663"/>
              <a:gd name="connsiteY251" fmla="*/ 255 h 4063"/>
              <a:gd name="connsiteX252" fmla="*/ 8424 w 8663"/>
              <a:gd name="connsiteY252" fmla="*/ 255 h 4063"/>
              <a:gd name="connsiteX253" fmla="*/ 8562 w 8663"/>
              <a:gd name="connsiteY253" fmla="*/ 596 h 4063"/>
              <a:gd name="connsiteX254" fmla="*/ 8562 w 8663"/>
              <a:gd name="connsiteY254" fmla="*/ 674 h 4063"/>
              <a:gd name="connsiteX255" fmla="*/ 8622 w 8663"/>
              <a:gd name="connsiteY255" fmla="*/ 674 h 4063"/>
              <a:gd name="connsiteX256" fmla="*/ 8622 w 8663"/>
              <a:gd name="connsiteY256" fmla="*/ 3390 h 4063"/>
              <a:gd name="connsiteX257" fmla="*/ 8562 w 8663"/>
              <a:gd name="connsiteY257" fmla="*/ 3390 h 4063"/>
              <a:gd name="connsiteX258" fmla="*/ 8562 w 8663"/>
              <a:gd name="connsiteY258" fmla="*/ 3468 h 4063"/>
              <a:gd name="connsiteX259" fmla="*/ 8510 w 8663"/>
              <a:gd name="connsiteY259" fmla="*/ 3468 h 4063"/>
              <a:gd name="connsiteX260" fmla="*/ 8510 w 8663"/>
              <a:gd name="connsiteY260" fmla="*/ 3619 h 4063"/>
              <a:gd name="connsiteX261" fmla="*/ 8638 w 8663"/>
              <a:gd name="connsiteY261" fmla="*/ 3619 h 4063"/>
              <a:gd name="connsiteX262" fmla="*/ 8638 w 8663"/>
              <a:gd name="connsiteY262" fmla="*/ 3787 h 4063"/>
              <a:gd name="connsiteX263" fmla="*/ 8581 w 8663"/>
              <a:gd name="connsiteY263" fmla="*/ 3787 h 4063"/>
              <a:gd name="connsiteX264" fmla="*/ 8581 w 8663"/>
              <a:gd name="connsiteY264" fmla="*/ 3705 h 4063"/>
              <a:gd name="connsiteX265" fmla="*/ 8480 w 8663"/>
              <a:gd name="connsiteY265" fmla="*/ 3705 h 4063"/>
              <a:gd name="connsiteX266" fmla="*/ 8480 w 8663"/>
              <a:gd name="connsiteY266" fmla="*/ 3787 h 4063"/>
              <a:gd name="connsiteX267" fmla="*/ 8402 w 8663"/>
              <a:gd name="connsiteY267" fmla="*/ 3787 h 4063"/>
              <a:gd name="connsiteX268" fmla="*/ 8402 w 8663"/>
              <a:gd name="connsiteY268" fmla="*/ 3880 h 4063"/>
              <a:gd name="connsiteX269" fmla="*/ 8310 w 8663"/>
              <a:gd name="connsiteY269" fmla="*/ 3880 h 4063"/>
              <a:gd name="connsiteX270" fmla="*/ 8310 w 8663"/>
              <a:gd name="connsiteY270" fmla="*/ 3981 h 4063"/>
              <a:gd name="connsiteX271" fmla="*/ 8402 w 8663"/>
              <a:gd name="connsiteY271" fmla="*/ 3981 h 4063"/>
              <a:gd name="connsiteX272" fmla="*/ 8402 w 8663"/>
              <a:gd name="connsiteY272" fmla="*/ 4040 h 4063"/>
              <a:gd name="connsiteX273" fmla="*/ 8234 w 8663"/>
              <a:gd name="connsiteY273" fmla="*/ 4040 h 4063"/>
              <a:gd name="connsiteX274" fmla="*/ 8234 w 8663"/>
              <a:gd name="connsiteY274" fmla="*/ 3912 h 4063"/>
              <a:gd name="connsiteX275" fmla="*/ 8081 w 8663"/>
              <a:gd name="connsiteY275" fmla="*/ 3912 h 4063"/>
              <a:gd name="connsiteX276" fmla="*/ 8081 w 8663"/>
              <a:gd name="connsiteY276" fmla="*/ 3964 h 4063"/>
              <a:gd name="connsiteX277" fmla="*/ 8005 w 8663"/>
              <a:gd name="connsiteY277" fmla="*/ 3964 h 4063"/>
              <a:gd name="connsiteX278" fmla="*/ 8005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8005 w 8663"/>
              <a:gd name="connsiteY325" fmla="*/ 39 h 4063"/>
              <a:gd name="connsiteX326" fmla="*/ 8005 w 8663"/>
              <a:gd name="connsiteY326" fmla="*/ 100 h 4063"/>
              <a:gd name="connsiteX327" fmla="*/ 3384 w 8663"/>
              <a:gd name="connsiteY327" fmla="*/ 100 h 4063"/>
              <a:gd name="connsiteX328" fmla="*/ 3384 w 8663"/>
              <a:gd name="connsiteY328" fmla="*/ 151 h 4063"/>
              <a:gd name="connsiteX329" fmla="*/ 3537 w 8663"/>
              <a:gd name="connsiteY329" fmla="*/ 151 h 4063"/>
              <a:gd name="connsiteX330" fmla="*/ 3537 w 8663"/>
              <a:gd name="connsiteY330" fmla="*/ 24 h 4063"/>
              <a:gd name="connsiteX331" fmla="*/ 3705 w 8663"/>
              <a:gd name="connsiteY331" fmla="*/ 24 h 4063"/>
              <a:gd name="connsiteX332" fmla="*/ 3705 w 8663"/>
              <a:gd name="connsiteY332" fmla="*/ 82 h 4063"/>
              <a:gd name="connsiteX333" fmla="*/ 3613 w 8663"/>
              <a:gd name="connsiteY333" fmla="*/ 82 h 4063"/>
              <a:gd name="connsiteX334" fmla="*/ 3613 w 8663"/>
              <a:gd name="connsiteY334" fmla="*/ 184 h 4063"/>
              <a:gd name="connsiteX335" fmla="*/ 3705 w 8663"/>
              <a:gd name="connsiteY335" fmla="*/ 184 h 4063"/>
              <a:gd name="connsiteX336" fmla="*/ 3705 w 8663"/>
              <a:gd name="connsiteY336" fmla="*/ 277 h 4063"/>
              <a:gd name="connsiteX337" fmla="*/ 3783 w 8663"/>
              <a:gd name="connsiteY337" fmla="*/ 277 h 4063"/>
              <a:gd name="connsiteX338" fmla="*/ 3783 w 8663"/>
              <a:gd name="connsiteY338" fmla="*/ 359 h 4063"/>
              <a:gd name="connsiteX339" fmla="*/ 3884 w 8663"/>
              <a:gd name="connsiteY339" fmla="*/ 359 h 4063"/>
              <a:gd name="connsiteX340" fmla="*/ 3884 w 8663"/>
              <a:gd name="connsiteY340" fmla="*/ 277 h 4063"/>
              <a:gd name="connsiteX341" fmla="*/ 3941 w 8663"/>
              <a:gd name="connsiteY341" fmla="*/ 277 h 4063"/>
              <a:gd name="connsiteX342" fmla="*/ 3941 w 8663"/>
              <a:gd name="connsiteY342" fmla="*/ 445 h 4063"/>
              <a:gd name="connsiteX343" fmla="*/ 3813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8646 w 8663"/>
              <a:gd name="connsiteY98" fmla="*/ 3550 h 4063"/>
              <a:gd name="connsiteX99" fmla="*/ 8646 w 8663"/>
              <a:gd name="connsiteY99" fmla="*/ 3468 h 4063"/>
              <a:gd name="connsiteX100" fmla="*/ 8584 w 8663"/>
              <a:gd name="connsiteY100" fmla="*/ 3468 h 4063"/>
              <a:gd name="connsiteX101" fmla="*/ 8584 w 8663"/>
              <a:gd name="connsiteY101" fmla="*/ 3411 h 4063"/>
              <a:gd name="connsiteX102" fmla="*/ 8644 w 8663"/>
              <a:gd name="connsiteY102" fmla="*/ 3411 h 4063"/>
              <a:gd name="connsiteX103" fmla="*/ 8644 w 8663"/>
              <a:gd name="connsiteY103" fmla="*/ 652 h 4063"/>
              <a:gd name="connsiteX104" fmla="*/ 8584 w 8663"/>
              <a:gd name="connsiteY104" fmla="*/ 652 h 4063"/>
              <a:gd name="connsiteX105" fmla="*/ 8584 w 8663"/>
              <a:gd name="connsiteY105" fmla="*/ 596 h 4063"/>
              <a:gd name="connsiteX106" fmla="*/ 8646 w 8663"/>
              <a:gd name="connsiteY106" fmla="*/ 596 h 4063"/>
              <a:gd name="connsiteX107" fmla="*/ 8646 w 8663"/>
              <a:gd name="connsiteY107" fmla="*/ 514 h 4063"/>
              <a:gd name="connsiteX108" fmla="*/ 8562 w 8663"/>
              <a:gd name="connsiteY108" fmla="*/ 514 h 4063"/>
              <a:gd name="connsiteX109" fmla="*/ 8562 w 8663"/>
              <a:gd name="connsiteY109" fmla="*/ 575 h 4063"/>
              <a:gd name="connsiteX110" fmla="*/ 8532 w 8663"/>
              <a:gd name="connsiteY110" fmla="*/ 575 h 4063"/>
              <a:gd name="connsiteX111" fmla="*/ 8532 w 8663"/>
              <a:gd name="connsiteY111" fmla="*/ 467 h 4063"/>
              <a:gd name="connsiteX112" fmla="*/ 8661 w 8663"/>
              <a:gd name="connsiteY112" fmla="*/ 467 h 4063"/>
              <a:gd name="connsiteX113" fmla="*/ 8661 w 8663"/>
              <a:gd name="connsiteY113" fmla="*/ 255 h 4063"/>
              <a:gd name="connsiteX114" fmla="*/ 8581 w 8663"/>
              <a:gd name="connsiteY114" fmla="*/ 255 h 4063"/>
              <a:gd name="connsiteX115" fmla="*/ 8581 w 8663"/>
              <a:gd name="connsiteY115" fmla="*/ 182 h 4063"/>
              <a:gd name="connsiteX116" fmla="*/ 8663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8102 w 8663"/>
              <a:gd name="connsiteY122" fmla="*/ 78 h 4063"/>
              <a:gd name="connsiteX123" fmla="*/ 8102 w 8663"/>
              <a:gd name="connsiteY123" fmla="*/ 37 h 4063"/>
              <a:gd name="connsiteX124" fmla="*/ 8143 w 8663"/>
              <a:gd name="connsiteY124" fmla="*/ 37 h 4063"/>
              <a:gd name="connsiteX125" fmla="*/ 8143 w 8663"/>
              <a:gd name="connsiteY125" fmla="*/ 78 h 4063"/>
              <a:gd name="connsiteX126" fmla="*/ 8102 w 8663"/>
              <a:gd name="connsiteY126" fmla="*/ 78 h 4063"/>
              <a:gd name="connsiteX127" fmla="*/ 8584 w 8663"/>
              <a:gd name="connsiteY127" fmla="*/ 3528 h 4063"/>
              <a:gd name="connsiteX128" fmla="*/ 8584 w 8663"/>
              <a:gd name="connsiteY128" fmla="*/ 3489 h 4063"/>
              <a:gd name="connsiteX129" fmla="*/ 8625 w 8663"/>
              <a:gd name="connsiteY129" fmla="*/ 3489 h 4063"/>
              <a:gd name="connsiteX130" fmla="*/ 8625 w 8663"/>
              <a:gd name="connsiteY130" fmla="*/ 3528 h 4063"/>
              <a:gd name="connsiteX131" fmla="*/ 8584 w 8663"/>
              <a:gd name="connsiteY131" fmla="*/ 3528 h 4063"/>
              <a:gd name="connsiteX132" fmla="*/ 8502 w 8663"/>
              <a:gd name="connsiteY132" fmla="*/ 4042 h 4063"/>
              <a:gd name="connsiteX133" fmla="*/ 8502 w 8663"/>
              <a:gd name="connsiteY133" fmla="*/ 3981 h 4063"/>
              <a:gd name="connsiteX134" fmla="*/ 8581 w 8663"/>
              <a:gd name="connsiteY134" fmla="*/ 3981 h 4063"/>
              <a:gd name="connsiteX135" fmla="*/ 8581 w 8663"/>
              <a:gd name="connsiteY135" fmla="*/ 3904 h 4063"/>
              <a:gd name="connsiteX136" fmla="*/ 8640 w 8663"/>
              <a:gd name="connsiteY136" fmla="*/ 3904 h 4063"/>
              <a:gd name="connsiteX137" fmla="*/ 8640 w 8663"/>
              <a:gd name="connsiteY137" fmla="*/ 4042 h 4063"/>
              <a:gd name="connsiteX138" fmla="*/ 8502 w 8663"/>
              <a:gd name="connsiteY138" fmla="*/ 4042 h 4063"/>
              <a:gd name="connsiteX139" fmla="*/ 8502 w 8663"/>
              <a:gd name="connsiteY139" fmla="*/ 3962 h 4063"/>
              <a:gd name="connsiteX140" fmla="*/ 8502 w 8663"/>
              <a:gd name="connsiteY140" fmla="*/ 3904 h 4063"/>
              <a:gd name="connsiteX141" fmla="*/ 8562 w 8663"/>
              <a:gd name="connsiteY141" fmla="*/ 3904 h 4063"/>
              <a:gd name="connsiteX142" fmla="*/ 8562 w 8663"/>
              <a:gd name="connsiteY142" fmla="*/ 3962 h 4063"/>
              <a:gd name="connsiteX143" fmla="*/ 8502 w 8663"/>
              <a:gd name="connsiteY143" fmla="*/ 3962 h 4063"/>
              <a:gd name="connsiteX144" fmla="*/ 8497 w 8663"/>
              <a:gd name="connsiteY144" fmla="*/ 3787 h 4063"/>
              <a:gd name="connsiteX145" fmla="*/ 8497 w 8663"/>
              <a:gd name="connsiteY145" fmla="*/ 3724 h 4063"/>
              <a:gd name="connsiteX146" fmla="*/ 8562 w 8663"/>
              <a:gd name="connsiteY146" fmla="*/ 3724 h 4063"/>
              <a:gd name="connsiteX147" fmla="*/ 8562 w 8663"/>
              <a:gd name="connsiteY147" fmla="*/ 3787 h 4063"/>
              <a:gd name="connsiteX148" fmla="*/ 8497 w 8663"/>
              <a:gd name="connsiteY148" fmla="*/ 3787 h 4063"/>
              <a:gd name="connsiteX149" fmla="*/ 8562 w 8663"/>
              <a:gd name="connsiteY149" fmla="*/ 3809 h 4063"/>
              <a:gd name="connsiteX150" fmla="*/ 8562 w 8663"/>
              <a:gd name="connsiteY150" fmla="*/ 3880 h 4063"/>
              <a:gd name="connsiteX151" fmla="*/ 8497 w 8663"/>
              <a:gd name="connsiteY151" fmla="*/ 3880 h 4063"/>
              <a:gd name="connsiteX152" fmla="*/ 8497 w 8663"/>
              <a:gd name="connsiteY152" fmla="*/ 3809 h 4063"/>
              <a:gd name="connsiteX153" fmla="*/ 8562 w 8663"/>
              <a:gd name="connsiteY153" fmla="*/ 3809 h 4063"/>
              <a:gd name="connsiteX154" fmla="*/ 8480 w 8663"/>
              <a:gd name="connsiteY154" fmla="*/ 3899 h 4063"/>
              <a:gd name="connsiteX155" fmla="*/ 8480 w 8663"/>
              <a:gd name="connsiteY155" fmla="*/ 3962 h 4063"/>
              <a:gd name="connsiteX156" fmla="*/ 8424 w 8663"/>
              <a:gd name="connsiteY156" fmla="*/ 3962 h 4063"/>
              <a:gd name="connsiteX157" fmla="*/ 8424 w 8663"/>
              <a:gd name="connsiteY157" fmla="*/ 3899 h 4063"/>
              <a:gd name="connsiteX158" fmla="*/ 8480 w 8663"/>
              <a:gd name="connsiteY158" fmla="*/ 3899 h 4063"/>
              <a:gd name="connsiteX159" fmla="*/ 8480 w 8663"/>
              <a:gd name="connsiteY159" fmla="*/ 3809 h 4063"/>
              <a:gd name="connsiteX160" fmla="*/ 8480 w 8663"/>
              <a:gd name="connsiteY160" fmla="*/ 3880 h 4063"/>
              <a:gd name="connsiteX161" fmla="*/ 8424 w 8663"/>
              <a:gd name="connsiteY161" fmla="*/ 3880 h 4063"/>
              <a:gd name="connsiteX162" fmla="*/ 8424 w 8663"/>
              <a:gd name="connsiteY162" fmla="*/ 3809 h 4063"/>
              <a:gd name="connsiteX163" fmla="*/ 8480 w 8663"/>
              <a:gd name="connsiteY163" fmla="*/ 3809 h 4063"/>
              <a:gd name="connsiteX164" fmla="*/ 8102 w 8663"/>
              <a:gd name="connsiteY164" fmla="*/ 4027 h 4063"/>
              <a:gd name="connsiteX165" fmla="*/ 8102 w 8663"/>
              <a:gd name="connsiteY165" fmla="*/ 3986 h 4063"/>
              <a:gd name="connsiteX166" fmla="*/ 8143 w 8663"/>
              <a:gd name="connsiteY166" fmla="*/ 3986 h 4063"/>
              <a:gd name="connsiteX167" fmla="*/ 8143 w 8663"/>
              <a:gd name="connsiteY167" fmla="*/ 4027 h 4063"/>
              <a:gd name="connsiteX168" fmla="*/ 8102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8424 w 8663"/>
              <a:gd name="connsiteY243" fmla="*/ 164 h 4063"/>
              <a:gd name="connsiteX244" fmla="*/ 8424 w 8663"/>
              <a:gd name="connsiteY244" fmla="*/ 102 h 4063"/>
              <a:gd name="connsiteX245" fmla="*/ 8480 w 8663"/>
              <a:gd name="connsiteY245" fmla="*/ 102 h 4063"/>
              <a:gd name="connsiteX246" fmla="*/ 8480 w 8663"/>
              <a:gd name="connsiteY246" fmla="*/ 164 h 4063"/>
              <a:gd name="connsiteX247" fmla="*/ 8424 w 8663"/>
              <a:gd name="connsiteY247" fmla="*/ 164 h 4063"/>
              <a:gd name="connsiteX248" fmla="*/ 8424 w 8663"/>
              <a:gd name="connsiteY248" fmla="*/ 255 h 4063"/>
              <a:gd name="connsiteX249" fmla="*/ 8424 w 8663"/>
              <a:gd name="connsiteY249" fmla="*/ 184 h 4063"/>
              <a:gd name="connsiteX250" fmla="*/ 8480 w 8663"/>
              <a:gd name="connsiteY250" fmla="*/ 184 h 4063"/>
              <a:gd name="connsiteX251" fmla="*/ 8480 w 8663"/>
              <a:gd name="connsiteY251" fmla="*/ 255 h 4063"/>
              <a:gd name="connsiteX252" fmla="*/ 8424 w 8663"/>
              <a:gd name="connsiteY252" fmla="*/ 255 h 4063"/>
              <a:gd name="connsiteX253" fmla="*/ 8562 w 8663"/>
              <a:gd name="connsiteY253" fmla="*/ 596 h 4063"/>
              <a:gd name="connsiteX254" fmla="*/ 8562 w 8663"/>
              <a:gd name="connsiteY254" fmla="*/ 674 h 4063"/>
              <a:gd name="connsiteX255" fmla="*/ 8622 w 8663"/>
              <a:gd name="connsiteY255" fmla="*/ 674 h 4063"/>
              <a:gd name="connsiteX256" fmla="*/ 8622 w 8663"/>
              <a:gd name="connsiteY256" fmla="*/ 3390 h 4063"/>
              <a:gd name="connsiteX257" fmla="*/ 8562 w 8663"/>
              <a:gd name="connsiteY257" fmla="*/ 3390 h 4063"/>
              <a:gd name="connsiteX258" fmla="*/ 8562 w 8663"/>
              <a:gd name="connsiteY258" fmla="*/ 3468 h 4063"/>
              <a:gd name="connsiteX259" fmla="*/ 8510 w 8663"/>
              <a:gd name="connsiteY259" fmla="*/ 3468 h 4063"/>
              <a:gd name="connsiteX260" fmla="*/ 8510 w 8663"/>
              <a:gd name="connsiteY260" fmla="*/ 3619 h 4063"/>
              <a:gd name="connsiteX261" fmla="*/ 8638 w 8663"/>
              <a:gd name="connsiteY261" fmla="*/ 3619 h 4063"/>
              <a:gd name="connsiteX262" fmla="*/ 8638 w 8663"/>
              <a:gd name="connsiteY262" fmla="*/ 3787 h 4063"/>
              <a:gd name="connsiteX263" fmla="*/ 8581 w 8663"/>
              <a:gd name="connsiteY263" fmla="*/ 3787 h 4063"/>
              <a:gd name="connsiteX264" fmla="*/ 8581 w 8663"/>
              <a:gd name="connsiteY264" fmla="*/ 3705 h 4063"/>
              <a:gd name="connsiteX265" fmla="*/ 8480 w 8663"/>
              <a:gd name="connsiteY265" fmla="*/ 3705 h 4063"/>
              <a:gd name="connsiteX266" fmla="*/ 8480 w 8663"/>
              <a:gd name="connsiteY266" fmla="*/ 3787 h 4063"/>
              <a:gd name="connsiteX267" fmla="*/ 8402 w 8663"/>
              <a:gd name="connsiteY267" fmla="*/ 3787 h 4063"/>
              <a:gd name="connsiteX268" fmla="*/ 8402 w 8663"/>
              <a:gd name="connsiteY268" fmla="*/ 3880 h 4063"/>
              <a:gd name="connsiteX269" fmla="*/ 8310 w 8663"/>
              <a:gd name="connsiteY269" fmla="*/ 3880 h 4063"/>
              <a:gd name="connsiteX270" fmla="*/ 8310 w 8663"/>
              <a:gd name="connsiteY270" fmla="*/ 3981 h 4063"/>
              <a:gd name="connsiteX271" fmla="*/ 8402 w 8663"/>
              <a:gd name="connsiteY271" fmla="*/ 3981 h 4063"/>
              <a:gd name="connsiteX272" fmla="*/ 8402 w 8663"/>
              <a:gd name="connsiteY272" fmla="*/ 4040 h 4063"/>
              <a:gd name="connsiteX273" fmla="*/ 8234 w 8663"/>
              <a:gd name="connsiteY273" fmla="*/ 4040 h 4063"/>
              <a:gd name="connsiteX274" fmla="*/ 8234 w 8663"/>
              <a:gd name="connsiteY274" fmla="*/ 3912 h 4063"/>
              <a:gd name="connsiteX275" fmla="*/ 8081 w 8663"/>
              <a:gd name="connsiteY275" fmla="*/ 3912 h 4063"/>
              <a:gd name="connsiteX276" fmla="*/ 8081 w 8663"/>
              <a:gd name="connsiteY276" fmla="*/ 3964 h 4063"/>
              <a:gd name="connsiteX277" fmla="*/ 8005 w 8663"/>
              <a:gd name="connsiteY277" fmla="*/ 3964 h 4063"/>
              <a:gd name="connsiteX278" fmla="*/ 8005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8005 w 8663"/>
              <a:gd name="connsiteY325" fmla="*/ 39 h 4063"/>
              <a:gd name="connsiteX326" fmla="*/ 8005 w 8663"/>
              <a:gd name="connsiteY326" fmla="*/ 100 h 4063"/>
              <a:gd name="connsiteX327" fmla="*/ 8081 w 8663"/>
              <a:gd name="connsiteY327" fmla="*/ 100 h 4063"/>
              <a:gd name="connsiteX328" fmla="*/ 3384 w 8663"/>
              <a:gd name="connsiteY328" fmla="*/ 151 h 4063"/>
              <a:gd name="connsiteX329" fmla="*/ 3537 w 8663"/>
              <a:gd name="connsiteY329" fmla="*/ 151 h 4063"/>
              <a:gd name="connsiteX330" fmla="*/ 3537 w 8663"/>
              <a:gd name="connsiteY330" fmla="*/ 24 h 4063"/>
              <a:gd name="connsiteX331" fmla="*/ 3705 w 8663"/>
              <a:gd name="connsiteY331" fmla="*/ 24 h 4063"/>
              <a:gd name="connsiteX332" fmla="*/ 3705 w 8663"/>
              <a:gd name="connsiteY332" fmla="*/ 82 h 4063"/>
              <a:gd name="connsiteX333" fmla="*/ 3613 w 8663"/>
              <a:gd name="connsiteY333" fmla="*/ 82 h 4063"/>
              <a:gd name="connsiteX334" fmla="*/ 3613 w 8663"/>
              <a:gd name="connsiteY334" fmla="*/ 184 h 4063"/>
              <a:gd name="connsiteX335" fmla="*/ 3705 w 8663"/>
              <a:gd name="connsiteY335" fmla="*/ 184 h 4063"/>
              <a:gd name="connsiteX336" fmla="*/ 3705 w 8663"/>
              <a:gd name="connsiteY336" fmla="*/ 277 h 4063"/>
              <a:gd name="connsiteX337" fmla="*/ 3783 w 8663"/>
              <a:gd name="connsiteY337" fmla="*/ 277 h 4063"/>
              <a:gd name="connsiteX338" fmla="*/ 3783 w 8663"/>
              <a:gd name="connsiteY338" fmla="*/ 359 h 4063"/>
              <a:gd name="connsiteX339" fmla="*/ 3884 w 8663"/>
              <a:gd name="connsiteY339" fmla="*/ 359 h 4063"/>
              <a:gd name="connsiteX340" fmla="*/ 3884 w 8663"/>
              <a:gd name="connsiteY340" fmla="*/ 277 h 4063"/>
              <a:gd name="connsiteX341" fmla="*/ 3941 w 8663"/>
              <a:gd name="connsiteY341" fmla="*/ 277 h 4063"/>
              <a:gd name="connsiteX342" fmla="*/ 3941 w 8663"/>
              <a:gd name="connsiteY342" fmla="*/ 445 h 4063"/>
              <a:gd name="connsiteX343" fmla="*/ 3813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8646 w 8663"/>
              <a:gd name="connsiteY98" fmla="*/ 3550 h 4063"/>
              <a:gd name="connsiteX99" fmla="*/ 8646 w 8663"/>
              <a:gd name="connsiteY99" fmla="*/ 3468 h 4063"/>
              <a:gd name="connsiteX100" fmla="*/ 8584 w 8663"/>
              <a:gd name="connsiteY100" fmla="*/ 3468 h 4063"/>
              <a:gd name="connsiteX101" fmla="*/ 8584 w 8663"/>
              <a:gd name="connsiteY101" fmla="*/ 3411 h 4063"/>
              <a:gd name="connsiteX102" fmla="*/ 8644 w 8663"/>
              <a:gd name="connsiteY102" fmla="*/ 3411 h 4063"/>
              <a:gd name="connsiteX103" fmla="*/ 8644 w 8663"/>
              <a:gd name="connsiteY103" fmla="*/ 652 h 4063"/>
              <a:gd name="connsiteX104" fmla="*/ 8584 w 8663"/>
              <a:gd name="connsiteY104" fmla="*/ 652 h 4063"/>
              <a:gd name="connsiteX105" fmla="*/ 8584 w 8663"/>
              <a:gd name="connsiteY105" fmla="*/ 596 h 4063"/>
              <a:gd name="connsiteX106" fmla="*/ 8646 w 8663"/>
              <a:gd name="connsiteY106" fmla="*/ 596 h 4063"/>
              <a:gd name="connsiteX107" fmla="*/ 8646 w 8663"/>
              <a:gd name="connsiteY107" fmla="*/ 514 h 4063"/>
              <a:gd name="connsiteX108" fmla="*/ 8562 w 8663"/>
              <a:gd name="connsiteY108" fmla="*/ 514 h 4063"/>
              <a:gd name="connsiteX109" fmla="*/ 8562 w 8663"/>
              <a:gd name="connsiteY109" fmla="*/ 575 h 4063"/>
              <a:gd name="connsiteX110" fmla="*/ 8532 w 8663"/>
              <a:gd name="connsiteY110" fmla="*/ 575 h 4063"/>
              <a:gd name="connsiteX111" fmla="*/ 8532 w 8663"/>
              <a:gd name="connsiteY111" fmla="*/ 467 h 4063"/>
              <a:gd name="connsiteX112" fmla="*/ 8661 w 8663"/>
              <a:gd name="connsiteY112" fmla="*/ 467 h 4063"/>
              <a:gd name="connsiteX113" fmla="*/ 8661 w 8663"/>
              <a:gd name="connsiteY113" fmla="*/ 255 h 4063"/>
              <a:gd name="connsiteX114" fmla="*/ 8581 w 8663"/>
              <a:gd name="connsiteY114" fmla="*/ 255 h 4063"/>
              <a:gd name="connsiteX115" fmla="*/ 8581 w 8663"/>
              <a:gd name="connsiteY115" fmla="*/ 182 h 4063"/>
              <a:gd name="connsiteX116" fmla="*/ 8663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8102 w 8663"/>
              <a:gd name="connsiteY122" fmla="*/ 78 h 4063"/>
              <a:gd name="connsiteX123" fmla="*/ 8102 w 8663"/>
              <a:gd name="connsiteY123" fmla="*/ 37 h 4063"/>
              <a:gd name="connsiteX124" fmla="*/ 8143 w 8663"/>
              <a:gd name="connsiteY124" fmla="*/ 37 h 4063"/>
              <a:gd name="connsiteX125" fmla="*/ 8143 w 8663"/>
              <a:gd name="connsiteY125" fmla="*/ 78 h 4063"/>
              <a:gd name="connsiteX126" fmla="*/ 8102 w 8663"/>
              <a:gd name="connsiteY126" fmla="*/ 78 h 4063"/>
              <a:gd name="connsiteX127" fmla="*/ 8584 w 8663"/>
              <a:gd name="connsiteY127" fmla="*/ 3528 h 4063"/>
              <a:gd name="connsiteX128" fmla="*/ 8584 w 8663"/>
              <a:gd name="connsiteY128" fmla="*/ 3489 h 4063"/>
              <a:gd name="connsiteX129" fmla="*/ 8625 w 8663"/>
              <a:gd name="connsiteY129" fmla="*/ 3489 h 4063"/>
              <a:gd name="connsiteX130" fmla="*/ 8625 w 8663"/>
              <a:gd name="connsiteY130" fmla="*/ 3528 h 4063"/>
              <a:gd name="connsiteX131" fmla="*/ 8584 w 8663"/>
              <a:gd name="connsiteY131" fmla="*/ 3528 h 4063"/>
              <a:gd name="connsiteX132" fmla="*/ 8502 w 8663"/>
              <a:gd name="connsiteY132" fmla="*/ 4042 h 4063"/>
              <a:gd name="connsiteX133" fmla="*/ 8502 w 8663"/>
              <a:gd name="connsiteY133" fmla="*/ 3981 h 4063"/>
              <a:gd name="connsiteX134" fmla="*/ 8581 w 8663"/>
              <a:gd name="connsiteY134" fmla="*/ 3981 h 4063"/>
              <a:gd name="connsiteX135" fmla="*/ 8581 w 8663"/>
              <a:gd name="connsiteY135" fmla="*/ 3904 h 4063"/>
              <a:gd name="connsiteX136" fmla="*/ 8640 w 8663"/>
              <a:gd name="connsiteY136" fmla="*/ 3904 h 4063"/>
              <a:gd name="connsiteX137" fmla="*/ 8640 w 8663"/>
              <a:gd name="connsiteY137" fmla="*/ 4042 h 4063"/>
              <a:gd name="connsiteX138" fmla="*/ 8502 w 8663"/>
              <a:gd name="connsiteY138" fmla="*/ 4042 h 4063"/>
              <a:gd name="connsiteX139" fmla="*/ 8502 w 8663"/>
              <a:gd name="connsiteY139" fmla="*/ 3962 h 4063"/>
              <a:gd name="connsiteX140" fmla="*/ 8502 w 8663"/>
              <a:gd name="connsiteY140" fmla="*/ 3904 h 4063"/>
              <a:gd name="connsiteX141" fmla="*/ 8562 w 8663"/>
              <a:gd name="connsiteY141" fmla="*/ 3904 h 4063"/>
              <a:gd name="connsiteX142" fmla="*/ 8562 w 8663"/>
              <a:gd name="connsiteY142" fmla="*/ 3962 h 4063"/>
              <a:gd name="connsiteX143" fmla="*/ 8502 w 8663"/>
              <a:gd name="connsiteY143" fmla="*/ 3962 h 4063"/>
              <a:gd name="connsiteX144" fmla="*/ 8497 w 8663"/>
              <a:gd name="connsiteY144" fmla="*/ 3787 h 4063"/>
              <a:gd name="connsiteX145" fmla="*/ 8497 w 8663"/>
              <a:gd name="connsiteY145" fmla="*/ 3724 h 4063"/>
              <a:gd name="connsiteX146" fmla="*/ 8562 w 8663"/>
              <a:gd name="connsiteY146" fmla="*/ 3724 h 4063"/>
              <a:gd name="connsiteX147" fmla="*/ 8562 w 8663"/>
              <a:gd name="connsiteY147" fmla="*/ 3787 h 4063"/>
              <a:gd name="connsiteX148" fmla="*/ 8497 w 8663"/>
              <a:gd name="connsiteY148" fmla="*/ 3787 h 4063"/>
              <a:gd name="connsiteX149" fmla="*/ 8562 w 8663"/>
              <a:gd name="connsiteY149" fmla="*/ 3809 h 4063"/>
              <a:gd name="connsiteX150" fmla="*/ 8562 w 8663"/>
              <a:gd name="connsiteY150" fmla="*/ 3880 h 4063"/>
              <a:gd name="connsiteX151" fmla="*/ 8497 w 8663"/>
              <a:gd name="connsiteY151" fmla="*/ 3880 h 4063"/>
              <a:gd name="connsiteX152" fmla="*/ 8497 w 8663"/>
              <a:gd name="connsiteY152" fmla="*/ 3809 h 4063"/>
              <a:gd name="connsiteX153" fmla="*/ 8562 w 8663"/>
              <a:gd name="connsiteY153" fmla="*/ 3809 h 4063"/>
              <a:gd name="connsiteX154" fmla="*/ 8480 w 8663"/>
              <a:gd name="connsiteY154" fmla="*/ 3899 h 4063"/>
              <a:gd name="connsiteX155" fmla="*/ 8480 w 8663"/>
              <a:gd name="connsiteY155" fmla="*/ 3962 h 4063"/>
              <a:gd name="connsiteX156" fmla="*/ 8424 w 8663"/>
              <a:gd name="connsiteY156" fmla="*/ 3962 h 4063"/>
              <a:gd name="connsiteX157" fmla="*/ 8424 w 8663"/>
              <a:gd name="connsiteY157" fmla="*/ 3899 h 4063"/>
              <a:gd name="connsiteX158" fmla="*/ 8480 w 8663"/>
              <a:gd name="connsiteY158" fmla="*/ 3899 h 4063"/>
              <a:gd name="connsiteX159" fmla="*/ 8480 w 8663"/>
              <a:gd name="connsiteY159" fmla="*/ 3809 h 4063"/>
              <a:gd name="connsiteX160" fmla="*/ 8480 w 8663"/>
              <a:gd name="connsiteY160" fmla="*/ 3880 h 4063"/>
              <a:gd name="connsiteX161" fmla="*/ 8424 w 8663"/>
              <a:gd name="connsiteY161" fmla="*/ 3880 h 4063"/>
              <a:gd name="connsiteX162" fmla="*/ 8424 w 8663"/>
              <a:gd name="connsiteY162" fmla="*/ 3809 h 4063"/>
              <a:gd name="connsiteX163" fmla="*/ 8480 w 8663"/>
              <a:gd name="connsiteY163" fmla="*/ 3809 h 4063"/>
              <a:gd name="connsiteX164" fmla="*/ 8102 w 8663"/>
              <a:gd name="connsiteY164" fmla="*/ 4027 h 4063"/>
              <a:gd name="connsiteX165" fmla="*/ 8102 w 8663"/>
              <a:gd name="connsiteY165" fmla="*/ 3986 h 4063"/>
              <a:gd name="connsiteX166" fmla="*/ 8143 w 8663"/>
              <a:gd name="connsiteY166" fmla="*/ 3986 h 4063"/>
              <a:gd name="connsiteX167" fmla="*/ 8143 w 8663"/>
              <a:gd name="connsiteY167" fmla="*/ 4027 h 4063"/>
              <a:gd name="connsiteX168" fmla="*/ 8102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8424 w 8663"/>
              <a:gd name="connsiteY243" fmla="*/ 164 h 4063"/>
              <a:gd name="connsiteX244" fmla="*/ 8424 w 8663"/>
              <a:gd name="connsiteY244" fmla="*/ 102 h 4063"/>
              <a:gd name="connsiteX245" fmla="*/ 8480 w 8663"/>
              <a:gd name="connsiteY245" fmla="*/ 102 h 4063"/>
              <a:gd name="connsiteX246" fmla="*/ 8480 w 8663"/>
              <a:gd name="connsiteY246" fmla="*/ 164 h 4063"/>
              <a:gd name="connsiteX247" fmla="*/ 8424 w 8663"/>
              <a:gd name="connsiteY247" fmla="*/ 164 h 4063"/>
              <a:gd name="connsiteX248" fmla="*/ 8424 w 8663"/>
              <a:gd name="connsiteY248" fmla="*/ 255 h 4063"/>
              <a:gd name="connsiteX249" fmla="*/ 8424 w 8663"/>
              <a:gd name="connsiteY249" fmla="*/ 184 h 4063"/>
              <a:gd name="connsiteX250" fmla="*/ 8480 w 8663"/>
              <a:gd name="connsiteY250" fmla="*/ 184 h 4063"/>
              <a:gd name="connsiteX251" fmla="*/ 8480 w 8663"/>
              <a:gd name="connsiteY251" fmla="*/ 255 h 4063"/>
              <a:gd name="connsiteX252" fmla="*/ 8424 w 8663"/>
              <a:gd name="connsiteY252" fmla="*/ 255 h 4063"/>
              <a:gd name="connsiteX253" fmla="*/ 8562 w 8663"/>
              <a:gd name="connsiteY253" fmla="*/ 596 h 4063"/>
              <a:gd name="connsiteX254" fmla="*/ 8562 w 8663"/>
              <a:gd name="connsiteY254" fmla="*/ 674 h 4063"/>
              <a:gd name="connsiteX255" fmla="*/ 8622 w 8663"/>
              <a:gd name="connsiteY255" fmla="*/ 674 h 4063"/>
              <a:gd name="connsiteX256" fmla="*/ 8622 w 8663"/>
              <a:gd name="connsiteY256" fmla="*/ 3390 h 4063"/>
              <a:gd name="connsiteX257" fmla="*/ 8562 w 8663"/>
              <a:gd name="connsiteY257" fmla="*/ 3390 h 4063"/>
              <a:gd name="connsiteX258" fmla="*/ 8562 w 8663"/>
              <a:gd name="connsiteY258" fmla="*/ 3468 h 4063"/>
              <a:gd name="connsiteX259" fmla="*/ 8510 w 8663"/>
              <a:gd name="connsiteY259" fmla="*/ 3468 h 4063"/>
              <a:gd name="connsiteX260" fmla="*/ 8510 w 8663"/>
              <a:gd name="connsiteY260" fmla="*/ 3619 h 4063"/>
              <a:gd name="connsiteX261" fmla="*/ 8638 w 8663"/>
              <a:gd name="connsiteY261" fmla="*/ 3619 h 4063"/>
              <a:gd name="connsiteX262" fmla="*/ 8638 w 8663"/>
              <a:gd name="connsiteY262" fmla="*/ 3787 h 4063"/>
              <a:gd name="connsiteX263" fmla="*/ 8581 w 8663"/>
              <a:gd name="connsiteY263" fmla="*/ 3787 h 4063"/>
              <a:gd name="connsiteX264" fmla="*/ 8581 w 8663"/>
              <a:gd name="connsiteY264" fmla="*/ 3705 h 4063"/>
              <a:gd name="connsiteX265" fmla="*/ 8480 w 8663"/>
              <a:gd name="connsiteY265" fmla="*/ 3705 h 4063"/>
              <a:gd name="connsiteX266" fmla="*/ 8480 w 8663"/>
              <a:gd name="connsiteY266" fmla="*/ 3787 h 4063"/>
              <a:gd name="connsiteX267" fmla="*/ 8402 w 8663"/>
              <a:gd name="connsiteY267" fmla="*/ 3787 h 4063"/>
              <a:gd name="connsiteX268" fmla="*/ 8402 w 8663"/>
              <a:gd name="connsiteY268" fmla="*/ 3880 h 4063"/>
              <a:gd name="connsiteX269" fmla="*/ 8310 w 8663"/>
              <a:gd name="connsiteY269" fmla="*/ 3880 h 4063"/>
              <a:gd name="connsiteX270" fmla="*/ 8310 w 8663"/>
              <a:gd name="connsiteY270" fmla="*/ 3981 h 4063"/>
              <a:gd name="connsiteX271" fmla="*/ 8402 w 8663"/>
              <a:gd name="connsiteY271" fmla="*/ 3981 h 4063"/>
              <a:gd name="connsiteX272" fmla="*/ 8402 w 8663"/>
              <a:gd name="connsiteY272" fmla="*/ 4040 h 4063"/>
              <a:gd name="connsiteX273" fmla="*/ 8234 w 8663"/>
              <a:gd name="connsiteY273" fmla="*/ 4040 h 4063"/>
              <a:gd name="connsiteX274" fmla="*/ 8234 w 8663"/>
              <a:gd name="connsiteY274" fmla="*/ 3912 h 4063"/>
              <a:gd name="connsiteX275" fmla="*/ 8081 w 8663"/>
              <a:gd name="connsiteY275" fmla="*/ 3912 h 4063"/>
              <a:gd name="connsiteX276" fmla="*/ 8081 w 8663"/>
              <a:gd name="connsiteY276" fmla="*/ 3964 h 4063"/>
              <a:gd name="connsiteX277" fmla="*/ 8005 w 8663"/>
              <a:gd name="connsiteY277" fmla="*/ 3964 h 4063"/>
              <a:gd name="connsiteX278" fmla="*/ 8005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8005 w 8663"/>
              <a:gd name="connsiteY325" fmla="*/ 39 h 4063"/>
              <a:gd name="connsiteX326" fmla="*/ 8005 w 8663"/>
              <a:gd name="connsiteY326" fmla="*/ 100 h 4063"/>
              <a:gd name="connsiteX327" fmla="*/ 8081 w 8663"/>
              <a:gd name="connsiteY327" fmla="*/ 100 h 4063"/>
              <a:gd name="connsiteX328" fmla="*/ 8081 w 8663"/>
              <a:gd name="connsiteY328" fmla="*/ 151 h 4063"/>
              <a:gd name="connsiteX329" fmla="*/ 3537 w 8663"/>
              <a:gd name="connsiteY329" fmla="*/ 151 h 4063"/>
              <a:gd name="connsiteX330" fmla="*/ 3537 w 8663"/>
              <a:gd name="connsiteY330" fmla="*/ 24 h 4063"/>
              <a:gd name="connsiteX331" fmla="*/ 3705 w 8663"/>
              <a:gd name="connsiteY331" fmla="*/ 24 h 4063"/>
              <a:gd name="connsiteX332" fmla="*/ 3705 w 8663"/>
              <a:gd name="connsiteY332" fmla="*/ 82 h 4063"/>
              <a:gd name="connsiteX333" fmla="*/ 3613 w 8663"/>
              <a:gd name="connsiteY333" fmla="*/ 82 h 4063"/>
              <a:gd name="connsiteX334" fmla="*/ 3613 w 8663"/>
              <a:gd name="connsiteY334" fmla="*/ 184 h 4063"/>
              <a:gd name="connsiteX335" fmla="*/ 3705 w 8663"/>
              <a:gd name="connsiteY335" fmla="*/ 184 h 4063"/>
              <a:gd name="connsiteX336" fmla="*/ 3705 w 8663"/>
              <a:gd name="connsiteY336" fmla="*/ 277 h 4063"/>
              <a:gd name="connsiteX337" fmla="*/ 3783 w 8663"/>
              <a:gd name="connsiteY337" fmla="*/ 277 h 4063"/>
              <a:gd name="connsiteX338" fmla="*/ 3783 w 8663"/>
              <a:gd name="connsiteY338" fmla="*/ 359 h 4063"/>
              <a:gd name="connsiteX339" fmla="*/ 3884 w 8663"/>
              <a:gd name="connsiteY339" fmla="*/ 359 h 4063"/>
              <a:gd name="connsiteX340" fmla="*/ 3884 w 8663"/>
              <a:gd name="connsiteY340" fmla="*/ 277 h 4063"/>
              <a:gd name="connsiteX341" fmla="*/ 3941 w 8663"/>
              <a:gd name="connsiteY341" fmla="*/ 277 h 4063"/>
              <a:gd name="connsiteX342" fmla="*/ 3941 w 8663"/>
              <a:gd name="connsiteY342" fmla="*/ 445 h 4063"/>
              <a:gd name="connsiteX343" fmla="*/ 3813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8646 w 8663"/>
              <a:gd name="connsiteY98" fmla="*/ 3550 h 4063"/>
              <a:gd name="connsiteX99" fmla="*/ 8646 w 8663"/>
              <a:gd name="connsiteY99" fmla="*/ 3468 h 4063"/>
              <a:gd name="connsiteX100" fmla="*/ 8584 w 8663"/>
              <a:gd name="connsiteY100" fmla="*/ 3468 h 4063"/>
              <a:gd name="connsiteX101" fmla="*/ 8584 w 8663"/>
              <a:gd name="connsiteY101" fmla="*/ 3411 h 4063"/>
              <a:gd name="connsiteX102" fmla="*/ 8644 w 8663"/>
              <a:gd name="connsiteY102" fmla="*/ 3411 h 4063"/>
              <a:gd name="connsiteX103" fmla="*/ 8644 w 8663"/>
              <a:gd name="connsiteY103" fmla="*/ 652 h 4063"/>
              <a:gd name="connsiteX104" fmla="*/ 8584 w 8663"/>
              <a:gd name="connsiteY104" fmla="*/ 652 h 4063"/>
              <a:gd name="connsiteX105" fmla="*/ 8584 w 8663"/>
              <a:gd name="connsiteY105" fmla="*/ 596 h 4063"/>
              <a:gd name="connsiteX106" fmla="*/ 8646 w 8663"/>
              <a:gd name="connsiteY106" fmla="*/ 596 h 4063"/>
              <a:gd name="connsiteX107" fmla="*/ 8646 w 8663"/>
              <a:gd name="connsiteY107" fmla="*/ 514 h 4063"/>
              <a:gd name="connsiteX108" fmla="*/ 8562 w 8663"/>
              <a:gd name="connsiteY108" fmla="*/ 514 h 4063"/>
              <a:gd name="connsiteX109" fmla="*/ 8562 w 8663"/>
              <a:gd name="connsiteY109" fmla="*/ 575 h 4063"/>
              <a:gd name="connsiteX110" fmla="*/ 8532 w 8663"/>
              <a:gd name="connsiteY110" fmla="*/ 575 h 4063"/>
              <a:gd name="connsiteX111" fmla="*/ 8532 w 8663"/>
              <a:gd name="connsiteY111" fmla="*/ 467 h 4063"/>
              <a:gd name="connsiteX112" fmla="*/ 8661 w 8663"/>
              <a:gd name="connsiteY112" fmla="*/ 467 h 4063"/>
              <a:gd name="connsiteX113" fmla="*/ 8661 w 8663"/>
              <a:gd name="connsiteY113" fmla="*/ 255 h 4063"/>
              <a:gd name="connsiteX114" fmla="*/ 8581 w 8663"/>
              <a:gd name="connsiteY114" fmla="*/ 255 h 4063"/>
              <a:gd name="connsiteX115" fmla="*/ 8581 w 8663"/>
              <a:gd name="connsiteY115" fmla="*/ 182 h 4063"/>
              <a:gd name="connsiteX116" fmla="*/ 8663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8102 w 8663"/>
              <a:gd name="connsiteY122" fmla="*/ 78 h 4063"/>
              <a:gd name="connsiteX123" fmla="*/ 8102 w 8663"/>
              <a:gd name="connsiteY123" fmla="*/ 37 h 4063"/>
              <a:gd name="connsiteX124" fmla="*/ 8143 w 8663"/>
              <a:gd name="connsiteY124" fmla="*/ 37 h 4063"/>
              <a:gd name="connsiteX125" fmla="*/ 8143 w 8663"/>
              <a:gd name="connsiteY125" fmla="*/ 78 h 4063"/>
              <a:gd name="connsiteX126" fmla="*/ 8102 w 8663"/>
              <a:gd name="connsiteY126" fmla="*/ 78 h 4063"/>
              <a:gd name="connsiteX127" fmla="*/ 8584 w 8663"/>
              <a:gd name="connsiteY127" fmla="*/ 3528 h 4063"/>
              <a:gd name="connsiteX128" fmla="*/ 8584 w 8663"/>
              <a:gd name="connsiteY128" fmla="*/ 3489 h 4063"/>
              <a:gd name="connsiteX129" fmla="*/ 8625 w 8663"/>
              <a:gd name="connsiteY129" fmla="*/ 3489 h 4063"/>
              <a:gd name="connsiteX130" fmla="*/ 8625 w 8663"/>
              <a:gd name="connsiteY130" fmla="*/ 3528 h 4063"/>
              <a:gd name="connsiteX131" fmla="*/ 8584 w 8663"/>
              <a:gd name="connsiteY131" fmla="*/ 3528 h 4063"/>
              <a:gd name="connsiteX132" fmla="*/ 8502 w 8663"/>
              <a:gd name="connsiteY132" fmla="*/ 4042 h 4063"/>
              <a:gd name="connsiteX133" fmla="*/ 8502 w 8663"/>
              <a:gd name="connsiteY133" fmla="*/ 3981 h 4063"/>
              <a:gd name="connsiteX134" fmla="*/ 8581 w 8663"/>
              <a:gd name="connsiteY134" fmla="*/ 3981 h 4063"/>
              <a:gd name="connsiteX135" fmla="*/ 8581 w 8663"/>
              <a:gd name="connsiteY135" fmla="*/ 3904 h 4063"/>
              <a:gd name="connsiteX136" fmla="*/ 8640 w 8663"/>
              <a:gd name="connsiteY136" fmla="*/ 3904 h 4063"/>
              <a:gd name="connsiteX137" fmla="*/ 8640 w 8663"/>
              <a:gd name="connsiteY137" fmla="*/ 4042 h 4063"/>
              <a:gd name="connsiteX138" fmla="*/ 8502 w 8663"/>
              <a:gd name="connsiteY138" fmla="*/ 4042 h 4063"/>
              <a:gd name="connsiteX139" fmla="*/ 8502 w 8663"/>
              <a:gd name="connsiteY139" fmla="*/ 3962 h 4063"/>
              <a:gd name="connsiteX140" fmla="*/ 8502 w 8663"/>
              <a:gd name="connsiteY140" fmla="*/ 3904 h 4063"/>
              <a:gd name="connsiteX141" fmla="*/ 8562 w 8663"/>
              <a:gd name="connsiteY141" fmla="*/ 3904 h 4063"/>
              <a:gd name="connsiteX142" fmla="*/ 8562 w 8663"/>
              <a:gd name="connsiteY142" fmla="*/ 3962 h 4063"/>
              <a:gd name="connsiteX143" fmla="*/ 8502 w 8663"/>
              <a:gd name="connsiteY143" fmla="*/ 3962 h 4063"/>
              <a:gd name="connsiteX144" fmla="*/ 8497 w 8663"/>
              <a:gd name="connsiteY144" fmla="*/ 3787 h 4063"/>
              <a:gd name="connsiteX145" fmla="*/ 8497 w 8663"/>
              <a:gd name="connsiteY145" fmla="*/ 3724 h 4063"/>
              <a:gd name="connsiteX146" fmla="*/ 8562 w 8663"/>
              <a:gd name="connsiteY146" fmla="*/ 3724 h 4063"/>
              <a:gd name="connsiteX147" fmla="*/ 8562 w 8663"/>
              <a:gd name="connsiteY147" fmla="*/ 3787 h 4063"/>
              <a:gd name="connsiteX148" fmla="*/ 8497 w 8663"/>
              <a:gd name="connsiteY148" fmla="*/ 3787 h 4063"/>
              <a:gd name="connsiteX149" fmla="*/ 8562 w 8663"/>
              <a:gd name="connsiteY149" fmla="*/ 3809 h 4063"/>
              <a:gd name="connsiteX150" fmla="*/ 8562 w 8663"/>
              <a:gd name="connsiteY150" fmla="*/ 3880 h 4063"/>
              <a:gd name="connsiteX151" fmla="*/ 8497 w 8663"/>
              <a:gd name="connsiteY151" fmla="*/ 3880 h 4063"/>
              <a:gd name="connsiteX152" fmla="*/ 8497 w 8663"/>
              <a:gd name="connsiteY152" fmla="*/ 3809 h 4063"/>
              <a:gd name="connsiteX153" fmla="*/ 8562 w 8663"/>
              <a:gd name="connsiteY153" fmla="*/ 3809 h 4063"/>
              <a:gd name="connsiteX154" fmla="*/ 8480 w 8663"/>
              <a:gd name="connsiteY154" fmla="*/ 3899 h 4063"/>
              <a:gd name="connsiteX155" fmla="*/ 8480 w 8663"/>
              <a:gd name="connsiteY155" fmla="*/ 3962 h 4063"/>
              <a:gd name="connsiteX156" fmla="*/ 8424 w 8663"/>
              <a:gd name="connsiteY156" fmla="*/ 3962 h 4063"/>
              <a:gd name="connsiteX157" fmla="*/ 8424 w 8663"/>
              <a:gd name="connsiteY157" fmla="*/ 3899 h 4063"/>
              <a:gd name="connsiteX158" fmla="*/ 8480 w 8663"/>
              <a:gd name="connsiteY158" fmla="*/ 3899 h 4063"/>
              <a:gd name="connsiteX159" fmla="*/ 8480 w 8663"/>
              <a:gd name="connsiteY159" fmla="*/ 3809 h 4063"/>
              <a:gd name="connsiteX160" fmla="*/ 8480 w 8663"/>
              <a:gd name="connsiteY160" fmla="*/ 3880 h 4063"/>
              <a:gd name="connsiteX161" fmla="*/ 8424 w 8663"/>
              <a:gd name="connsiteY161" fmla="*/ 3880 h 4063"/>
              <a:gd name="connsiteX162" fmla="*/ 8424 w 8663"/>
              <a:gd name="connsiteY162" fmla="*/ 3809 h 4063"/>
              <a:gd name="connsiteX163" fmla="*/ 8480 w 8663"/>
              <a:gd name="connsiteY163" fmla="*/ 3809 h 4063"/>
              <a:gd name="connsiteX164" fmla="*/ 8102 w 8663"/>
              <a:gd name="connsiteY164" fmla="*/ 4027 h 4063"/>
              <a:gd name="connsiteX165" fmla="*/ 8102 w 8663"/>
              <a:gd name="connsiteY165" fmla="*/ 3986 h 4063"/>
              <a:gd name="connsiteX166" fmla="*/ 8143 w 8663"/>
              <a:gd name="connsiteY166" fmla="*/ 3986 h 4063"/>
              <a:gd name="connsiteX167" fmla="*/ 8143 w 8663"/>
              <a:gd name="connsiteY167" fmla="*/ 4027 h 4063"/>
              <a:gd name="connsiteX168" fmla="*/ 8102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8424 w 8663"/>
              <a:gd name="connsiteY243" fmla="*/ 164 h 4063"/>
              <a:gd name="connsiteX244" fmla="*/ 8424 w 8663"/>
              <a:gd name="connsiteY244" fmla="*/ 102 h 4063"/>
              <a:gd name="connsiteX245" fmla="*/ 8480 w 8663"/>
              <a:gd name="connsiteY245" fmla="*/ 102 h 4063"/>
              <a:gd name="connsiteX246" fmla="*/ 8480 w 8663"/>
              <a:gd name="connsiteY246" fmla="*/ 164 h 4063"/>
              <a:gd name="connsiteX247" fmla="*/ 8424 w 8663"/>
              <a:gd name="connsiteY247" fmla="*/ 164 h 4063"/>
              <a:gd name="connsiteX248" fmla="*/ 8424 w 8663"/>
              <a:gd name="connsiteY248" fmla="*/ 255 h 4063"/>
              <a:gd name="connsiteX249" fmla="*/ 8424 w 8663"/>
              <a:gd name="connsiteY249" fmla="*/ 184 h 4063"/>
              <a:gd name="connsiteX250" fmla="*/ 8480 w 8663"/>
              <a:gd name="connsiteY250" fmla="*/ 184 h 4063"/>
              <a:gd name="connsiteX251" fmla="*/ 8480 w 8663"/>
              <a:gd name="connsiteY251" fmla="*/ 255 h 4063"/>
              <a:gd name="connsiteX252" fmla="*/ 8424 w 8663"/>
              <a:gd name="connsiteY252" fmla="*/ 255 h 4063"/>
              <a:gd name="connsiteX253" fmla="*/ 8562 w 8663"/>
              <a:gd name="connsiteY253" fmla="*/ 596 h 4063"/>
              <a:gd name="connsiteX254" fmla="*/ 8562 w 8663"/>
              <a:gd name="connsiteY254" fmla="*/ 674 h 4063"/>
              <a:gd name="connsiteX255" fmla="*/ 8622 w 8663"/>
              <a:gd name="connsiteY255" fmla="*/ 674 h 4063"/>
              <a:gd name="connsiteX256" fmla="*/ 8622 w 8663"/>
              <a:gd name="connsiteY256" fmla="*/ 3390 h 4063"/>
              <a:gd name="connsiteX257" fmla="*/ 8562 w 8663"/>
              <a:gd name="connsiteY257" fmla="*/ 3390 h 4063"/>
              <a:gd name="connsiteX258" fmla="*/ 8562 w 8663"/>
              <a:gd name="connsiteY258" fmla="*/ 3468 h 4063"/>
              <a:gd name="connsiteX259" fmla="*/ 8510 w 8663"/>
              <a:gd name="connsiteY259" fmla="*/ 3468 h 4063"/>
              <a:gd name="connsiteX260" fmla="*/ 8510 w 8663"/>
              <a:gd name="connsiteY260" fmla="*/ 3619 h 4063"/>
              <a:gd name="connsiteX261" fmla="*/ 8638 w 8663"/>
              <a:gd name="connsiteY261" fmla="*/ 3619 h 4063"/>
              <a:gd name="connsiteX262" fmla="*/ 8638 w 8663"/>
              <a:gd name="connsiteY262" fmla="*/ 3787 h 4063"/>
              <a:gd name="connsiteX263" fmla="*/ 8581 w 8663"/>
              <a:gd name="connsiteY263" fmla="*/ 3787 h 4063"/>
              <a:gd name="connsiteX264" fmla="*/ 8581 w 8663"/>
              <a:gd name="connsiteY264" fmla="*/ 3705 h 4063"/>
              <a:gd name="connsiteX265" fmla="*/ 8480 w 8663"/>
              <a:gd name="connsiteY265" fmla="*/ 3705 h 4063"/>
              <a:gd name="connsiteX266" fmla="*/ 8480 w 8663"/>
              <a:gd name="connsiteY266" fmla="*/ 3787 h 4063"/>
              <a:gd name="connsiteX267" fmla="*/ 8402 w 8663"/>
              <a:gd name="connsiteY267" fmla="*/ 3787 h 4063"/>
              <a:gd name="connsiteX268" fmla="*/ 8402 w 8663"/>
              <a:gd name="connsiteY268" fmla="*/ 3880 h 4063"/>
              <a:gd name="connsiteX269" fmla="*/ 8310 w 8663"/>
              <a:gd name="connsiteY269" fmla="*/ 3880 h 4063"/>
              <a:gd name="connsiteX270" fmla="*/ 8310 w 8663"/>
              <a:gd name="connsiteY270" fmla="*/ 3981 h 4063"/>
              <a:gd name="connsiteX271" fmla="*/ 8402 w 8663"/>
              <a:gd name="connsiteY271" fmla="*/ 3981 h 4063"/>
              <a:gd name="connsiteX272" fmla="*/ 8402 w 8663"/>
              <a:gd name="connsiteY272" fmla="*/ 4040 h 4063"/>
              <a:gd name="connsiteX273" fmla="*/ 8234 w 8663"/>
              <a:gd name="connsiteY273" fmla="*/ 4040 h 4063"/>
              <a:gd name="connsiteX274" fmla="*/ 8234 w 8663"/>
              <a:gd name="connsiteY274" fmla="*/ 3912 h 4063"/>
              <a:gd name="connsiteX275" fmla="*/ 8081 w 8663"/>
              <a:gd name="connsiteY275" fmla="*/ 3912 h 4063"/>
              <a:gd name="connsiteX276" fmla="*/ 8081 w 8663"/>
              <a:gd name="connsiteY276" fmla="*/ 3964 h 4063"/>
              <a:gd name="connsiteX277" fmla="*/ 8005 w 8663"/>
              <a:gd name="connsiteY277" fmla="*/ 3964 h 4063"/>
              <a:gd name="connsiteX278" fmla="*/ 8005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8005 w 8663"/>
              <a:gd name="connsiteY325" fmla="*/ 39 h 4063"/>
              <a:gd name="connsiteX326" fmla="*/ 8005 w 8663"/>
              <a:gd name="connsiteY326" fmla="*/ 100 h 4063"/>
              <a:gd name="connsiteX327" fmla="*/ 8081 w 8663"/>
              <a:gd name="connsiteY327" fmla="*/ 100 h 4063"/>
              <a:gd name="connsiteX328" fmla="*/ 8081 w 8663"/>
              <a:gd name="connsiteY328" fmla="*/ 151 h 4063"/>
              <a:gd name="connsiteX329" fmla="*/ 8234 w 8663"/>
              <a:gd name="connsiteY329" fmla="*/ 151 h 4063"/>
              <a:gd name="connsiteX330" fmla="*/ 3537 w 8663"/>
              <a:gd name="connsiteY330" fmla="*/ 24 h 4063"/>
              <a:gd name="connsiteX331" fmla="*/ 3705 w 8663"/>
              <a:gd name="connsiteY331" fmla="*/ 24 h 4063"/>
              <a:gd name="connsiteX332" fmla="*/ 3705 w 8663"/>
              <a:gd name="connsiteY332" fmla="*/ 82 h 4063"/>
              <a:gd name="connsiteX333" fmla="*/ 3613 w 8663"/>
              <a:gd name="connsiteY333" fmla="*/ 82 h 4063"/>
              <a:gd name="connsiteX334" fmla="*/ 3613 w 8663"/>
              <a:gd name="connsiteY334" fmla="*/ 184 h 4063"/>
              <a:gd name="connsiteX335" fmla="*/ 3705 w 8663"/>
              <a:gd name="connsiteY335" fmla="*/ 184 h 4063"/>
              <a:gd name="connsiteX336" fmla="*/ 3705 w 8663"/>
              <a:gd name="connsiteY336" fmla="*/ 277 h 4063"/>
              <a:gd name="connsiteX337" fmla="*/ 3783 w 8663"/>
              <a:gd name="connsiteY337" fmla="*/ 277 h 4063"/>
              <a:gd name="connsiteX338" fmla="*/ 3783 w 8663"/>
              <a:gd name="connsiteY338" fmla="*/ 359 h 4063"/>
              <a:gd name="connsiteX339" fmla="*/ 3884 w 8663"/>
              <a:gd name="connsiteY339" fmla="*/ 359 h 4063"/>
              <a:gd name="connsiteX340" fmla="*/ 3884 w 8663"/>
              <a:gd name="connsiteY340" fmla="*/ 277 h 4063"/>
              <a:gd name="connsiteX341" fmla="*/ 3941 w 8663"/>
              <a:gd name="connsiteY341" fmla="*/ 277 h 4063"/>
              <a:gd name="connsiteX342" fmla="*/ 3941 w 8663"/>
              <a:gd name="connsiteY342" fmla="*/ 445 h 4063"/>
              <a:gd name="connsiteX343" fmla="*/ 3813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8646 w 8663"/>
              <a:gd name="connsiteY98" fmla="*/ 3550 h 4063"/>
              <a:gd name="connsiteX99" fmla="*/ 8646 w 8663"/>
              <a:gd name="connsiteY99" fmla="*/ 3468 h 4063"/>
              <a:gd name="connsiteX100" fmla="*/ 8584 w 8663"/>
              <a:gd name="connsiteY100" fmla="*/ 3468 h 4063"/>
              <a:gd name="connsiteX101" fmla="*/ 8584 w 8663"/>
              <a:gd name="connsiteY101" fmla="*/ 3411 h 4063"/>
              <a:gd name="connsiteX102" fmla="*/ 8644 w 8663"/>
              <a:gd name="connsiteY102" fmla="*/ 3411 h 4063"/>
              <a:gd name="connsiteX103" fmla="*/ 8644 w 8663"/>
              <a:gd name="connsiteY103" fmla="*/ 652 h 4063"/>
              <a:gd name="connsiteX104" fmla="*/ 8584 w 8663"/>
              <a:gd name="connsiteY104" fmla="*/ 652 h 4063"/>
              <a:gd name="connsiteX105" fmla="*/ 8584 w 8663"/>
              <a:gd name="connsiteY105" fmla="*/ 596 h 4063"/>
              <a:gd name="connsiteX106" fmla="*/ 8646 w 8663"/>
              <a:gd name="connsiteY106" fmla="*/ 596 h 4063"/>
              <a:gd name="connsiteX107" fmla="*/ 8646 w 8663"/>
              <a:gd name="connsiteY107" fmla="*/ 514 h 4063"/>
              <a:gd name="connsiteX108" fmla="*/ 8562 w 8663"/>
              <a:gd name="connsiteY108" fmla="*/ 514 h 4063"/>
              <a:gd name="connsiteX109" fmla="*/ 8562 w 8663"/>
              <a:gd name="connsiteY109" fmla="*/ 575 h 4063"/>
              <a:gd name="connsiteX110" fmla="*/ 8532 w 8663"/>
              <a:gd name="connsiteY110" fmla="*/ 575 h 4063"/>
              <a:gd name="connsiteX111" fmla="*/ 8532 w 8663"/>
              <a:gd name="connsiteY111" fmla="*/ 467 h 4063"/>
              <a:gd name="connsiteX112" fmla="*/ 8661 w 8663"/>
              <a:gd name="connsiteY112" fmla="*/ 467 h 4063"/>
              <a:gd name="connsiteX113" fmla="*/ 8661 w 8663"/>
              <a:gd name="connsiteY113" fmla="*/ 255 h 4063"/>
              <a:gd name="connsiteX114" fmla="*/ 8581 w 8663"/>
              <a:gd name="connsiteY114" fmla="*/ 255 h 4063"/>
              <a:gd name="connsiteX115" fmla="*/ 8581 w 8663"/>
              <a:gd name="connsiteY115" fmla="*/ 182 h 4063"/>
              <a:gd name="connsiteX116" fmla="*/ 8663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8102 w 8663"/>
              <a:gd name="connsiteY122" fmla="*/ 78 h 4063"/>
              <a:gd name="connsiteX123" fmla="*/ 8102 w 8663"/>
              <a:gd name="connsiteY123" fmla="*/ 37 h 4063"/>
              <a:gd name="connsiteX124" fmla="*/ 8143 w 8663"/>
              <a:gd name="connsiteY124" fmla="*/ 37 h 4063"/>
              <a:gd name="connsiteX125" fmla="*/ 8143 w 8663"/>
              <a:gd name="connsiteY125" fmla="*/ 78 h 4063"/>
              <a:gd name="connsiteX126" fmla="*/ 8102 w 8663"/>
              <a:gd name="connsiteY126" fmla="*/ 78 h 4063"/>
              <a:gd name="connsiteX127" fmla="*/ 8584 w 8663"/>
              <a:gd name="connsiteY127" fmla="*/ 3528 h 4063"/>
              <a:gd name="connsiteX128" fmla="*/ 8584 w 8663"/>
              <a:gd name="connsiteY128" fmla="*/ 3489 h 4063"/>
              <a:gd name="connsiteX129" fmla="*/ 8625 w 8663"/>
              <a:gd name="connsiteY129" fmla="*/ 3489 h 4063"/>
              <a:gd name="connsiteX130" fmla="*/ 8625 w 8663"/>
              <a:gd name="connsiteY130" fmla="*/ 3528 h 4063"/>
              <a:gd name="connsiteX131" fmla="*/ 8584 w 8663"/>
              <a:gd name="connsiteY131" fmla="*/ 3528 h 4063"/>
              <a:gd name="connsiteX132" fmla="*/ 8502 w 8663"/>
              <a:gd name="connsiteY132" fmla="*/ 4042 h 4063"/>
              <a:gd name="connsiteX133" fmla="*/ 8502 w 8663"/>
              <a:gd name="connsiteY133" fmla="*/ 3981 h 4063"/>
              <a:gd name="connsiteX134" fmla="*/ 8581 w 8663"/>
              <a:gd name="connsiteY134" fmla="*/ 3981 h 4063"/>
              <a:gd name="connsiteX135" fmla="*/ 8581 w 8663"/>
              <a:gd name="connsiteY135" fmla="*/ 3904 h 4063"/>
              <a:gd name="connsiteX136" fmla="*/ 8640 w 8663"/>
              <a:gd name="connsiteY136" fmla="*/ 3904 h 4063"/>
              <a:gd name="connsiteX137" fmla="*/ 8640 w 8663"/>
              <a:gd name="connsiteY137" fmla="*/ 4042 h 4063"/>
              <a:gd name="connsiteX138" fmla="*/ 8502 w 8663"/>
              <a:gd name="connsiteY138" fmla="*/ 4042 h 4063"/>
              <a:gd name="connsiteX139" fmla="*/ 8502 w 8663"/>
              <a:gd name="connsiteY139" fmla="*/ 3962 h 4063"/>
              <a:gd name="connsiteX140" fmla="*/ 8502 w 8663"/>
              <a:gd name="connsiteY140" fmla="*/ 3904 h 4063"/>
              <a:gd name="connsiteX141" fmla="*/ 8562 w 8663"/>
              <a:gd name="connsiteY141" fmla="*/ 3904 h 4063"/>
              <a:gd name="connsiteX142" fmla="*/ 8562 w 8663"/>
              <a:gd name="connsiteY142" fmla="*/ 3962 h 4063"/>
              <a:gd name="connsiteX143" fmla="*/ 8502 w 8663"/>
              <a:gd name="connsiteY143" fmla="*/ 3962 h 4063"/>
              <a:gd name="connsiteX144" fmla="*/ 8497 w 8663"/>
              <a:gd name="connsiteY144" fmla="*/ 3787 h 4063"/>
              <a:gd name="connsiteX145" fmla="*/ 8497 w 8663"/>
              <a:gd name="connsiteY145" fmla="*/ 3724 h 4063"/>
              <a:gd name="connsiteX146" fmla="*/ 8562 w 8663"/>
              <a:gd name="connsiteY146" fmla="*/ 3724 h 4063"/>
              <a:gd name="connsiteX147" fmla="*/ 8562 w 8663"/>
              <a:gd name="connsiteY147" fmla="*/ 3787 h 4063"/>
              <a:gd name="connsiteX148" fmla="*/ 8497 w 8663"/>
              <a:gd name="connsiteY148" fmla="*/ 3787 h 4063"/>
              <a:gd name="connsiteX149" fmla="*/ 8562 w 8663"/>
              <a:gd name="connsiteY149" fmla="*/ 3809 h 4063"/>
              <a:gd name="connsiteX150" fmla="*/ 8562 w 8663"/>
              <a:gd name="connsiteY150" fmla="*/ 3880 h 4063"/>
              <a:gd name="connsiteX151" fmla="*/ 8497 w 8663"/>
              <a:gd name="connsiteY151" fmla="*/ 3880 h 4063"/>
              <a:gd name="connsiteX152" fmla="*/ 8497 w 8663"/>
              <a:gd name="connsiteY152" fmla="*/ 3809 h 4063"/>
              <a:gd name="connsiteX153" fmla="*/ 8562 w 8663"/>
              <a:gd name="connsiteY153" fmla="*/ 3809 h 4063"/>
              <a:gd name="connsiteX154" fmla="*/ 8480 w 8663"/>
              <a:gd name="connsiteY154" fmla="*/ 3899 h 4063"/>
              <a:gd name="connsiteX155" fmla="*/ 8480 w 8663"/>
              <a:gd name="connsiteY155" fmla="*/ 3962 h 4063"/>
              <a:gd name="connsiteX156" fmla="*/ 8424 w 8663"/>
              <a:gd name="connsiteY156" fmla="*/ 3962 h 4063"/>
              <a:gd name="connsiteX157" fmla="*/ 8424 w 8663"/>
              <a:gd name="connsiteY157" fmla="*/ 3899 h 4063"/>
              <a:gd name="connsiteX158" fmla="*/ 8480 w 8663"/>
              <a:gd name="connsiteY158" fmla="*/ 3899 h 4063"/>
              <a:gd name="connsiteX159" fmla="*/ 8480 w 8663"/>
              <a:gd name="connsiteY159" fmla="*/ 3809 h 4063"/>
              <a:gd name="connsiteX160" fmla="*/ 8480 w 8663"/>
              <a:gd name="connsiteY160" fmla="*/ 3880 h 4063"/>
              <a:gd name="connsiteX161" fmla="*/ 8424 w 8663"/>
              <a:gd name="connsiteY161" fmla="*/ 3880 h 4063"/>
              <a:gd name="connsiteX162" fmla="*/ 8424 w 8663"/>
              <a:gd name="connsiteY162" fmla="*/ 3809 h 4063"/>
              <a:gd name="connsiteX163" fmla="*/ 8480 w 8663"/>
              <a:gd name="connsiteY163" fmla="*/ 3809 h 4063"/>
              <a:gd name="connsiteX164" fmla="*/ 8102 w 8663"/>
              <a:gd name="connsiteY164" fmla="*/ 4027 h 4063"/>
              <a:gd name="connsiteX165" fmla="*/ 8102 w 8663"/>
              <a:gd name="connsiteY165" fmla="*/ 3986 h 4063"/>
              <a:gd name="connsiteX166" fmla="*/ 8143 w 8663"/>
              <a:gd name="connsiteY166" fmla="*/ 3986 h 4063"/>
              <a:gd name="connsiteX167" fmla="*/ 8143 w 8663"/>
              <a:gd name="connsiteY167" fmla="*/ 4027 h 4063"/>
              <a:gd name="connsiteX168" fmla="*/ 8102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8424 w 8663"/>
              <a:gd name="connsiteY243" fmla="*/ 164 h 4063"/>
              <a:gd name="connsiteX244" fmla="*/ 8424 w 8663"/>
              <a:gd name="connsiteY244" fmla="*/ 102 h 4063"/>
              <a:gd name="connsiteX245" fmla="*/ 8480 w 8663"/>
              <a:gd name="connsiteY245" fmla="*/ 102 h 4063"/>
              <a:gd name="connsiteX246" fmla="*/ 8480 w 8663"/>
              <a:gd name="connsiteY246" fmla="*/ 164 h 4063"/>
              <a:gd name="connsiteX247" fmla="*/ 8424 w 8663"/>
              <a:gd name="connsiteY247" fmla="*/ 164 h 4063"/>
              <a:gd name="connsiteX248" fmla="*/ 8424 w 8663"/>
              <a:gd name="connsiteY248" fmla="*/ 255 h 4063"/>
              <a:gd name="connsiteX249" fmla="*/ 8424 w 8663"/>
              <a:gd name="connsiteY249" fmla="*/ 184 h 4063"/>
              <a:gd name="connsiteX250" fmla="*/ 8480 w 8663"/>
              <a:gd name="connsiteY250" fmla="*/ 184 h 4063"/>
              <a:gd name="connsiteX251" fmla="*/ 8480 w 8663"/>
              <a:gd name="connsiteY251" fmla="*/ 255 h 4063"/>
              <a:gd name="connsiteX252" fmla="*/ 8424 w 8663"/>
              <a:gd name="connsiteY252" fmla="*/ 255 h 4063"/>
              <a:gd name="connsiteX253" fmla="*/ 8562 w 8663"/>
              <a:gd name="connsiteY253" fmla="*/ 596 h 4063"/>
              <a:gd name="connsiteX254" fmla="*/ 8562 w 8663"/>
              <a:gd name="connsiteY254" fmla="*/ 674 h 4063"/>
              <a:gd name="connsiteX255" fmla="*/ 8622 w 8663"/>
              <a:gd name="connsiteY255" fmla="*/ 674 h 4063"/>
              <a:gd name="connsiteX256" fmla="*/ 8622 w 8663"/>
              <a:gd name="connsiteY256" fmla="*/ 3390 h 4063"/>
              <a:gd name="connsiteX257" fmla="*/ 8562 w 8663"/>
              <a:gd name="connsiteY257" fmla="*/ 3390 h 4063"/>
              <a:gd name="connsiteX258" fmla="*/ 8562 w 8663"/>
              <a:gd name="connsiteY258" fmla="*/ 3468 h 4063"/>
              <a:gd name="connsiteX259" fmla="*/ 8510 w 8663"/>
              <a:gd name="connsiteY259" fmla="*/ 3468 h 4063"/>
              <a:gd name="connsiteX260" fmla="*/ 8510 w 8663"/>
              <a:gd name="connsiteY260" fmla="*/ 3619 h 4063"/>
              <a:gd name="connsiteX261" fmla="*/ 8638 w 8663"/>
              <a:gd name="connsiteY261" fmla="*/ 3619 h 4063"/>
              <a:gd name="connsiteX262" fmla="*/ 8638 w 8663"/>
              <a:gd name="connsiteY262" fmla="*/ 3787 h 4063"/>
              <a:gd name="connsiteX263" fmla="*/ 8581 w 8663"/>
              <a:gd name="connsiteY263" fmla="*/ 3787 h 4063"/>
              <a:gd name="connsiteX264" fmla="*/ 8581 w 8663"/>
              <a:gd name="connsiteY264" fmla="*/ 3705 h 4063"/>
              <a:gd name="connsiteX265" fmla="*/ 8480 w 8663"/>
              <a:gd name="connsiteY265" fmla="*/ 3705 h 4063"/>
              <a:gd name="connsiteX266" fmla="*/ 8480 w 8663"/>
              <a:gd name="connsiteY266" fmla="*/ 3787 h 4063"/>
              <a:gd name="connsiteX267" fmla="*/ 8402 w 8663"/>
              <a:gd name="connsiteY267" fmla="*/ 3787 h 4063"/>
              <a:gd name="connsiteX268" fmla="*/ 8402 w 8663"/>
              <a:gd name="connsiteY268" fmla="*/ 3880 h 4063"/>
              <a:gd name="connsiteX269" fmla="*/ 8310 w 8663"/>
              <a:gd name="connsiteY269" fmla="*/ 3880 h 4063"/>
              <a:gd name="connsiteX270" fmla="*/ 8310 w 8663"/>
              <a:gd name="connsiteY270" fmla="*/ 3981 h 4063"/>
              <a:gd name="connsiteX271" fmla="*/ 8402 w 8663"/>
              <a:gd name="connsiteY271" fmla="*/ 3981 h 4063"/>
              <a:gd name="connsiteX272" fmla="*/ 8402 w 8663"/>
              <a:gd name="connsiteY272" fmla="*/ 4040 h 4063"/>
              <a:gd name="connsiteX273" fmla="*/ 8234 w 8663"/>
              <a:gd name="connsiteY273" fmla="*/ 4040 h 4063"/>
              <a:gd name="connsiteX274" fmla="*/ 8234 w 8663"/>
              <a:gd name="connsiteY274" fmla="*/ 3912 h 4063"/>
              <a:gd name="connsiteX275" fmla="*/ 8081 w 8663"/>
              <a:gd name="connsiteY275" fmla="*/ 3912 h 4063"/>
              <a:gd name="connsiteX276" fmla="*/ 8081 w 8663"/>
              <a:gd name="connsiteY276" fmla="*/ 3964 h 4063"/>
              <a:gd name="connsiteX277" fmla="*/ 8005 w 8663"/>
              <a:gd name="connsiteY277" fmla="*/ 3964 h 4063"/>
              <a:gd name="connsiteX278" fmla="*/ 8005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8005 w 8663"/>
              <a:gd name="connsiteY325" fmla="*/ 39 h 4063"/>
              <a:gd name="connsiteX326" fmla="*/ 8005 w 8663"/>
              <a:gd name="connsiteY326" fmla="*/ 100 h 4063"/>
              <a:gd name="connsiteX327" fmla="*/ 8081 w 8663"/>
              <a:gd name="connsiteY327" fmla="*/ 100 h 4063"/>
              <a:gd name="connsiteX328" fmla="*/ 8081 w 8663"/>
              <a:gd name="connsiteY328" fmla="*/ 151 h 4063"/>
              <a:gd name="connsiteX329" fmla="*/ 8234 w 8663"/>
              <a:gd name="connsiteY329" fmla="*/ 151 h 4063"/>
              <a:gd name="connsiteX330" fmla="*/ 8234 w 8663"/>
              <a:gd name="connsiteY330" fmla="*/ 24 h 4063"/>
              <a:gd name="connsiteX331" fmla="*/ 3705 w 8663"/>
              <a:gd name="connsiteY331" fmla="*/ 24 h 4063"/>
              <a:gd name="connsiteX332" fmla="*/ 3705 w 8663"/>
              <a:gd name="connsiteY332" fmla="*/ 82 h 4063"/>
              <a:gd name="connsiteX333" fmla="*/ 3613 w 8663"/>
              <a:gd name="connsiteY333" fmla="*/ 82 h 4063"/>
              <a:gd name="connsiteX334" fmla="*/ 3613 w 8663"/>
              <a:gd name="connsiteY334" fmla="*/ 184 h 4063"/>
              <a:gd name="connsiteX335" fmla="*/ 3705 w 8663"/>
              <a:gd name="connsiteY335" fmla="*/ 184 h 4063"/>
              <a:gd name="connsiteX336" fmla="*/ 3705 w 8663"/>
              <a:gd name="connsiteY336" fmla="*/ 277 h 4063"/>
              <a:gd name="connsiteX337" fmla="*/ 3783 w 8663"/>
              <a:gd name="connsiteY337" fmla="*/ 277 h 4063"/>
              <a:gd name="connsiteX338" fmla="*/ 3783 w 8663"/>
              <a:gd name="connsiteY338" fmla="*/ 359 h 4063"/>
              <a:gd name="connsiteX339" fmla="*/ 3884 w 8663"/>
              <a:gd name="connsiteY339" fmla="*/ 359 h 4063"/>
              <a:gd name="connsiteX340" fmla="*/ 3884 w 8663"/>
              <a:gd name="connsiteY340" fmla="*/ 277 h 4063"/>
              <a:gd name="connsiteX341" fmla="*/ 3941 w 8663"/>
              <a:gd name="connsiteY341" fmla="*/ 277 h 4063"/>
              <a:gd name="connsiteX342" fmla="*/ 3941 w 8663"/>
              <a:gd name="connsiteY342" fmla="*/ 445 h 4063"/>
              <a:gd name="connsiteX343" fmla="*/ 3813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8646 w 8663"/>
              <a:gd name="connsiteY98" fmla="*/ 3550 h 4063"/>
              <a:gd name="connsiteX99" fmla="*/ 8646 w 8663"/>
              <a:gd name="connsiteY99" fmla="*/ 3468 h 4063"/>
              <a:gd name="connsiteX100" fmla="*/ 8584 w 8663"/>
              <a:gd name="connsiteY100" fmla="*/ 3468 h 4063"/>
              <a:gd name="connsiteX101" fmla="*/ 8584 w 8663"/>
              <a:gd name="connsiteY101" fmla="*/ 3411 h 4063"/>
              <a:gd name="connsiteX102" fmla="*/ 8644 w 8663"/>
              <a:gd name="connsiteY102" fmla="*/ 3411 h 4063"/>
              <a:gd name="connsiteX103" fmla="*/ 8644 w 8663"/>
              <a:gd name="connsiteY103" fmla="*/ 652 h 4063"/>
              <a:gd name="connsiteX104" fmla="*/ 8584 w 8663"/>
              <a:gd name="connsiteY104" fmla="*/ 652 h 4063"/>
              <a:gd name="connsiteX105" fmla="*/ 8584 w 8663"/>
              <a:gd name="connsiteY105" fmla="*/ 596 h 4063"/>
              <a:gd name="connsiteX106" fmla="*/ 8646 w 8663"/>
              <a:gd name="connsiteY106" fmla="*/ 596 h 4063"/>
              <a:gd name="connsiteX107" fmla="*/ 8646 w 8663"/>
              <a:gd name="connsiteY107" fmla="*/ 514 h 4063"/>
              <a:gd name="connsiteX108" fmla="*/ 8562 w 8663"/>
              <a:gd name="connsiteY108" fmla="*/ 514 h 4063"/>
              <a:gd name="connsiteX109" fmla="*/ 8562 w 8663"/>
              <a:gd name="connsiteY109" fmla="*/ 575 h 4063"/>
              <a:gd name="connsiteX110" fmla="*/ 8532 w 8663"/>
              <a:gd name="connsiteY110" fmla="*/ 575 h 4063"/>
              <a:gd name="connsiteX111" fmla="*/ 8532 w 8663"/>
              <a:gd name="connsiteY111" fmla="*/ 467 h 4063"/>
              <a:gd name="connsiteX112" fmla="*/ 8661 w 8663"/>
              <a:gd name="connsiteY112" fmla="*/ 467 h 4063"/>
              <a:gd name="connsiteX113" fmla="*/ 8661 w 8663"/>
              <a:gd name="connsiteY113" fmla="*/ 255 h 4063"/>
              <a:gd name="connsiteX114" fmla="*/ 8581 w 8663"/>
              <a:gd name="connsiteY114" fmla="*/ 255 h 4063"/>
              <a:gd name="connsiteX115" fmla="*/ 8581 w 8663"/>
              <a:gd name="connsiteY115" fmla="*/ 182 h 4063"/>
              <a:gd name="connsiteX116" fmla="*/ 8663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8102 w 8663"/>
              <a:gd name="connsiteY122" fmla="*/ 78 h 4063"/>
              <a:gd name="connsiteX123" fmla="*/ 8102 w 8663"/>
              <a:gd name="connsiteY123" fmla="*/ 37 h 4063"/>
              <a:gd name="connsiteX124" fmla="*/ 8143 w 8663"/>
              <a:gd name="connsiteY124" fmla="*/ 37 h 4063"/>
              <a:gd name="connsiteX125" fmla="*/ 8143 w 8663"/>
              <a:gd name="connsiteY125" fmla="*/ 78 h 4063"/>
              <a:gd name="connsiteX126" fmla="*/ 8102 w 8663"/>
              <a:gd name="connsiteY126" fmla="*/ 78 h 4063"/>
              <a:gd name="connsiteX127" fmla="*/ 8584 w 8663"/>
              <a:gd name="connsiteY127" fmla="*/ 3528 h 4063"/>
              <a:gd name="connsiteX128" fmla="*/ 8584 w 8663"/>
              <a:gd name="connsiteY128" fmla="*/ 3489 h 4063"/>
              <a:gd name="connsiteX129" fmla="*/ 8625 w 8663"/>
              <a:gd name="connsiteY129" fmla="*/ 3489 h 4063"/>
              <a:gd name="connsiteX130" fmla="*/ 8625 w 8663"/>
              <a:gd name="connsiteY130" fmla="*/ 3528 h 4063"/>
              <a:gd name="connsiteX131" fmla="*/ 8584 w 8663"/>
              <a:gd name="connsiteY131" fmla="*/ 3528 h 4063"/>
              <a:gd name="connsiteX132" fmla="*/ 8502 w 8663"/>
              <a:gd name="connsiteY132" fmla="*/ 4042 h 4063"/>
              <a:gd name="connsiteX133" fmla="*/ 8502 w 8663"/>
              <a:gd name="connsiteY133" fmla="*/ 3981 h 4063"/>
              <a:gd name="connsiteX134" fmla="*/ 8581 w 8663"/>
              <a:gd name="connsiteY134" fmla="*/ 3981 h 4063"/>
              <a:gd name="connsiteX135" fmla="*/ 8581 w 8663"/>
              <a:gd name="connsiteY135" fmla="*/ 3904 h 4063"/>
              <a:gd name="connsiteX136" fmla="*/ 8640 w 8663"/>
              <a:gd name="connsiteY136" fmla="*/ 3904 h 4063"/>
              <a:gd name="connsiteX137" fmla="*/ 8640 w 8663"/>
              <a:gd name="connsiteY137" fmla="*/ 4042 h 4063"/>
              <a:gd name="connsiteX138" fmla="*/ 8502 w 8663"/>
              <a:gd name="connsiteY138" fmla="*/ 4042 h 4063"/>
              <a:gd name="connsiteX139" fmla="*/ 8502 w 8663"/>
              <a:gd name="connsiteY139" fmla="*/ 3962 h 4063"/>
              <a:gd name="connsiteX140" fmla="*/ 8502 w 8663"/>
              <a:gd name="connsiteY140" fmla="*/ 3904 h 4063"/>
              <a:gd name="connsiteX141" fmla="*/ 8562 w 8663"/>
              <a:gd name="connsiteY141" fmla="*/ 3904 h 4063"/>
              <a:gd name="connsiteX142" fmla="*/ 8562 w 8663"/>
              <a:gd name="connsiteY142" fmla="*/ 3962 h 4063"/>
              <a:gd name="connsiteX143" fmla="*/ 8502 w 8663"/>
              <a:gd name="connsiteY143" fmla="*/ 3962 h 4063"/>
              <a:gd name="connsiteX144" fmla="*/ 8497 w 8663"/>
              <a:gd name="connsiteY144" fmla="*/ 3787 h 4063"/>
              <a:gd name="connsiteX145" fmla="*/ 8497 w 8663"/>
              <a:gd name="connsiteY145" fmla="*/ 3724 h 4063"/>
              <a:gd name="connsiteX146" fmla="*/ 8562 w 8663"/>
              <a:gd name="connsiteY146" fmla="*/ 3724 h 4063"/>
              <a:gd name="connsiteX147" fmla="*/ 8562 w 8663"/>
              <a:gd name="connsiteY147" fmla="*/ 3787 h 4063"/>
              <a:gd name="connsiteX148" fmla="*/ 8497 w 8663"/>
              <a:gd name="connsiteY148" fmla="*/ 3787 h 4063"/>
              <a:gd name="connsiteX149" fmla="*/ 8562 w 8663"/>
              <a:gd name="connsiteY149" fmla="*/ 3809 h 4063"/>
              <a:gd name="connsiteX150" fmla="*/ 8562 w 8663"/>
              <a:gd name="connsiteY150" fmla="*/ 3880 h 4063"/>
              <a:gd name="connsiteX151" fmla="*/ 8497 w 8663"/>
              <a:gd name="connsiteY151" fmla="*/ 3880 h 4063"/>
              <a:gd name="connsiteX152" fmla="*/ 8497 w 8663"/>
              <a:gd name="connsiteY152" fmla="*/ 3809 h 4063"/>
              <a:gd name="connsiteX153" fmla="*/ 8562 w 8663"/>
              <a:gd name="connsiteY153" fmla="*/ 3809 h 4063"/>
              <a:gd name="connsiteX154" fmla="*/ 8480 w 8663"/>
              <a:gd name="connsiteY154" fmla="*/ 3899 h 4063"/>
              <a:gd name="connsiteX155" fmla="*/ 8480 w 8663"/>
              <a:gd name="connsiteY155" fmla="*/ 3962 h 4063"/>
              <a:gd name="connsiteX156" fmla="*/ 8424 w 8663"/>
              <a:gd name="connsiteY156" fmla="*/ 3962 h 4063"/>
              <a:gd name="connsiteX157" fmla="*/ 8424 w 8663"/>
              <a:gd name="connsiteY157" fmla="*/ 3899 h 4063"/>
              <a:gd name="connsiteX158" fmla="*/ 8480 w 8663"/>
              <a:gd name="connsiteY158" fmla="*/ 3899 h 4063"/>
              <a:gd name="connsiteX159" fmla="*/ 8480 w 8663"/>
              <a:gd name="connsiteY159" fmla="*/ 3809 h 4063"/>
              <a:gd name="connsiteX160" fmla="*/ 8480 w 8663"/>
              <a:gd name="connsiteY160" fmla="*/ 3880 h 4063"/>
              <a:gd name="connsiteX161" fmla="*/ 8424 w 8663"/>
              <a:gd name="connsiteY161" fmla="*/ 3880 h 4063"/>
              <a:gd name="connsiteX162" fmla="*/ 8424 w 8663"/>
              <a:gd name="connsiteY162" fmla="*/ 3809 h 4063"/>
              <a:gd name="connsiteX163" fmla="*/ 8480 w 8663"/>
              <a:gd name="connsiteY163" fmla="*/ 3809 h 4063"/>
              <a:gd name="connsiteX164" fmla="*/ 8102 w 8663"/>
              <a:gd name="connsiteY164" fmla="*/ 4027 h 4063"/>
              <a:gd name="connsiteX165" fmla="*/ 8102 w 8663"/>
              <a:gd name="connsiteY165" fmla="*/ 3986 h 4063"/>
              <a:gd name="connsiteX166" fmla="*/ 8143 w 8663"/>
              <a:gd name="connsiteY166" fmla="*/ 3986 h 4063"/>
              <a:gd name="connsiteX167" fmla="*/ 8143 w 8663"/>
              <a:gd name="connsiteY167" fmla="*/ 4027 h 4063"/>
              <a:gd name="connsiteX168" fmla="*/ 8102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8424 w 8663"/>
              <a:gd name="connsiteY243" fmla="*/ 164 h 4063"/>
              <a:gd name="connsiteX244" fmla="*/ 8424 w 8663"/>
              <a:gd name="connsiteY244" fmla="*/ 102 h 4063"/>
              <a:gd name="connsiteX245" fmla="*/ 8480 w 8663"/>
              <a:gd name="connsiteY245" fmla="*/ 102 h 4063"/>
              <a:gd name="connsiteX246" fmla="*/ 8480 w 8663"/>
              <a:gd name="connsiteY246" fmla="*/ 164 h 4063"/>
              <a:gd name="connsiteX247" fmla="*/ 8424 w 8663"/>
              <a:gd name="connsiteY247" fmla="*/ 164 h 4063"/>
              <a:gd name="connsiteX248" fmla="*/ 8424 w 8663"/>
              <a:gd name="connsiteY248" fmla="*/ 255 h 4063"/>
              <a:gd name="connsiteX249" fmla="*/ 8424 w 8663"/>
              <a:gd name="connsiteY249" fmla="*/ 184 h 4063"/>
              <a:gd name="connsiteX250" fmla="*/ 8480 w 8663"/>
              <a:gd name="connsiteY250" fmla="*/ 184 h 4063"/>
              <a:gd name="connsiteX251" fmla="*/ 8480 w 8663"/>
              <a:gd name="connsiteY251" fmla="*/ 255 h 4063"/>
              <a:gd name="connsiteX252" fmla="*/ 8424 w 8663"/>
              <a:gd name="connsiteY252" fmla="*/ 255 h 4063"/>
              <a:gd name="connsiteX253" fmla="*/ 8562 w 8663"/>
              <a:gd name="connsiteY253" fmla="*/ 596 h 4063"/>
              <a:gd name="connsiteX254" fmla="*/ 8562 w 8663"/>
              <a:gd name="connsiteY254" fmla="*/ 674 h 4063"/>
              <a:gd name="connsiteX255" fmla="*/ 8622 w 8663"/>
              <a:gd name="connsiteY255" fmla="*/ 674 h 4063"/>
              <a:gd name="connsiteX256" fmla="*/ 8622 w 8663"/>
              <a:gd name="connsiteY256" fmla="*/ 3390 h 4063"/>
              <a:gd name="connsiteX257" fmla="*/ 8562 w 8663"/>
              <a:gd name="connsiteY257" fmla="*/ 3390 h 4063"/>
              <a:gd name="connsiteX258" fmla="*/ 8562 w 8663"/>
              <a:gd name="connsiteY258" fmla="*/ 3468 h 4063"/>
              <a:gd name="connsiteX259" fmla="*/ 8510 w 8663"/>
              <a:gd name="connsiteY259" fmla="*/ 3468 h 4063"/>
              <a:gd name="connsiteX260" fmla="*/ 8510 w 8663"/>
              <a:gd name="connsiteY260" fmla="*/ 3619 h 4063"/>
              <a:gd name="connsiteX261" fmla="*/ 8638 w 8663"/>
              <a:gd name="connsiteY261" fmla="*/ 3619 h 4063"/>
              <a:gd name="connsiteX262" fmla="*/ 8638 w 8663"/>
              <a:gd name="connsiteY262" fmla="*/ 3787 h 4063"/>
              <a:gd name="connsiteX263" fmla="*/ 8581 w 8663"/>
              <a:gd name="connsiteY263" fmla="*/ 3787 h 4063"/>
              <a:gd name="connsiteX264" fmla="*/ 8581 w 8663"/>
              <a:gd name="connsiteY264" fmla="*/ 3705 h 4063"/>
              <a:gd name="connsiteX265" fmla="*/ 8480 w 8663"/>
              <a:gd name="connsiteY265" fmla="*/ 3705 h 4063"/>
              <a:gd name="connsiteX266" fmla="*/ 8480 w 8663"/>
              <a:gd name="connsiteY266" fmla="*/ 3787 h 4063"/>
              <a:gd name="connsiteX267" fmla="*/ 8402 w 8663"/>
              <a:gd name="connsiteY267" fmla="*/ 3787 h 4063"/>
              <a:gd name="connsiteX268" fmla="*/ 8402 w 8663"/>
              <a:gd name="connsiteY268" fmla="*/ 3880 h 4063"/>
              <a:gd name="connsiteX269" fmla="*/ 8310 w 8663"/>
              <a:gd name="connsiteY269" fmla="*/ 3880 h 4063"/>
              <a:gd name="connsiteX270" fmla="*/ 8310 w 8663"/>
              <a:gd name="connsiteY270" fmla="*/ 3981 h 4063"/>
              <a:gd name="connsiteX271" fmla="*/ 8402 w 8663"/>
              <a:gd name="connsiteY271" fmla="*/ 3981 h 4063"/>
              <a:gd name="connsiteX272" fmla="*/ 8402 w 8663"/>
              <a:gd name="connsiteY272" fmla="*/ 4040 h 4063"/>
              <a:gd name="connsiteX273" fmla="*/ 8234 w 8663"/>
              <a:gd name="connsiteY273" fmla="*/ 4040 h 4063"/>
              <a:gd name="connsiteX274" fmla="*/ 8234 w 8663"/>
              <a:gd name="connsiteY274" fmla="*/ 3912 h 4063"/>
              <a:gd name="connsiteX275" fmla="*/ 8081 w 8663"/>
              <a:gd name="connsiteY275" fmla="*/ 3912 h 4063"/>
              <a:gd name="connsiteX276" fmla="*/ 8081 w 8663"/>
              <a:gd name="connsiteY276" fmla="*/ 3964 h 4063"/>
              <a:gd name="connsiteX277" fmla="*/ 8005 w 8663"/>
              <a:gd name="connsiteY277" fmla="*/ 3964 h 4063"/>
              <a:gd name="connsiteX278" fmla="*/ 8005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8005 w 8663"/>
              <a:gd name="connsiteY325" fmla="*/ 39 h 4063"/>
              <a:gd name="connsiteX326" fmla="*/ 8005 w 8663"/>
              <a:gd name="connsiteY326" fmla="*/ 100 h 4063"/>
              <a:gd name="connsiteX327" fmla="*/ 8081 w 8663"/>
              <a:gd name="connsiteY327" fmla="*/ 100 h 4063"/>
              <a:gd name="connsiteX328" fmla="*/ 8081 w 8663"/>
              <a:gd name="connsiteY328" fmla="*/ 151 h 4063"/>
              <a:gd name="connsiteX329" fmla="*/ 8234 w 8663"/>
              <a:gd name="connsiteY329" fmla="*/ 151 h 4063"/>
              <a:gd name="connsiteX330" fmla="*/ 8234 w 8663"/>
              <a:gd name="connsiteY330" fmla="*/ 24 h 4063"/>
              <a:gd name="connsiteX331" fmla="*/ 8402 w 8663"/>
              <a:gd name="connsiteY331" fmla="*/ 24 h 4063"/>
              <a:gd name="connsiteX332" fmla="*/ 3705 w 8663"/>
              <a:gd name="connsiteY332" fmla="*/ 82 h 4063"/>
              <a:gd name="connsiteX333" fmla="*/ 3613 w 8663"/>
              <a:gd name="connsiteY333" fmla="*/ 82 h 4063"/>
              <a:gd name="connsiteX334" fmla="*/ 3613 w 8663"/>
              <a:gd name="connsiteY334" fmla="*/ 184 h 4063"/>
              <a:gd name="connsiteX335" fmla="*/ 3705 w 8663"/>
              <a:gd name="connsiteY335" fmla="*/ 184 h 4063"/>
              <a:gd name="connsiteX336" fmla="*/ 3705 w 8663"/>
              <a:gd name="connsiteY336" fmla="*/ 277 h 4063"/>
              <a:gd name="connsiteX337" fmla="*/ 3783 w 8663"/>
              <a:gd name="connsiteY337" fmla="*/ 277 h 4063"/>
              <a:gd name="connsiteX338" fmla="*/ 3783 w 8663"/>
              <a:gd name="connsiteY338" fmla="*/ 359 h 4063"/>
              <a:gd name="connsiteX339" fmla="*/ 3884 w 8663"/>
              <a:gd name="connsiteY339" fmla="*/ 359 h 4063"/>
              <a:gd name="connsiteX340" fmla="*/ 3884 w 8663"/>
              <a:gd name="connsiteY340" fmla="*/ 277 h 4063"/>
              <a:gd name="connsiteX341" fmla="*/ 3941 w 8663"/>
              <a:gd name="connsiteY341" fmla="*/ 277 h 4063"/>
              <a:gd name="connsiteX342" fmla="*/ 3941 w 8663"/>
              <a:gd name="connsiteY342" fmla="*/ 445 h 4063"/>
              <a:gd name="connsiteX343" fmla="*/ 3813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8646 w 8663"/>
              <a:gd name="connsiteY98" fmla="*/ 3550 h 4063"/>
              <a:gd name="connsiteX99" fmla="*/ 8646 w 8663"/>
              <a:gd name="connsiteY99" fmla="*/ 3468 h 4063"/>
              <a:gd name="connsiteX100" fmla="*/ 8584 w 8663"/>
              <a:gd name="connsiteY100" fmla="*/ 3468 h 4063"/>
              <a:gd name="connsiteX101" fmla="*/ 8584 w 8663"/>
              <a:gd name="connsiteY101" fmla="*/ 3411 h 4063"/>
              <a:gd name="connsiteX102" fmla="*/ 8644 w 8663"/>
              <a:gd name="connsiteY102" fmla="*/ 3411 h 4063"/>
              <a:gd name="connsiteX103" fmla="*/ 8644 w 8663"/>
              <a:gd name="connsiteY103" fmla="*/ 652 h 4063"/>
              <a:gd name="connsiteX104" fmla="*/ 8584 w 8663"/>
              <a:gd name="connsiteY104" fmla="*/ 652 h 4063"/>
              <a:gd name="connsiteX105" fmla="*/ 8584 w 8663"/>
              <a:gd name="connsiteY105" fmla="*/ 596 h 4063"/>
              <a:gd name="connsiteX106" fmla="*/ 8646 w 8663"/>
              <a:gd name="connsiteY106" fmla="*/ 596 h 4063"/>
              <a:gd name="connsiteX107" fmla="*/ 8646 w 8663"/>
              <a:gd name="connsiteY107" fmla="*/ 514 h 4063"/>
              <a:gd name="connsiteX108" fmla="*/ 8562 w 8663"/>
              <a:gd name="connsiteY108" fmla="*/ 514 h 4063"/>
              <a:gd name="connsiteX109" fmla="*/ 8562 w 8663"/>
              <a:gd name="connsiteY109" fmla="*/ 575 h 4063"/>
              <a:gd name="connsiteX110" fmla="*/ 8532 w 8663"/>
              <a:gd name="connsiteY110" fmla="*/ 575 h 4063"/>
              <a:gd name="connsiteX111" fmla="*/ 8532 w 8663"/>
              <a:gd name="connsiteY111" fmla="*/ 467 h 4063"/>
              <a:gd name="connsiteX112" fmla="*/ 8661 w 8663"/>
              <a:gd name="connsiteY112" fmla="*/ 467 h 4063"/>
              <a:gd name="connsiteX113" fmla="*/ 8661 w 8663"/>
              <a:gd name="connsiteY113" fmla="*/ 255 h 4063"/>
              <a:gd name="connsiteX114" fmla="*/ 8581 w 8663"/>
              <a:gd name="connsiteY114" fmla="*/ 255 h 4063"/>
              <a:gd name="connsiteX115" fmla="*/ 8581 w 8663"/>
              <a:gd name="connsiteY115" fmla="*/ 182 h 4063"/>
              <a:gd name="connsiteX116" fmla="*/ 8663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8102 w 8663"/>
              <a:gd name="connsiteY122" fmla="*/ 78 h 4063"/>
              <a:gd name="connsiteX123" fmla="*/ 8102 w 8663"/>
              <a:gd name="connsiteY123" fmla="*/ 37 h 4063"/>
              <a:gd name="connsiteX124" fmla="*/ 8143 w 8663"/>
              <a:gd name="connsiteY124" fmla="*/ 37 h 4063"/>
              <a:gd name="connsiteX125" fmla="*/ 8143 w 8663"/>
              <a:gd name="connsiteY125" fmla="*/ 78 h 4063"/>
              <a:gd name="connsiteX126" fmla="*/ 8102 w 8663"/>
              <a:gd name="connsiteY126" fmla="*/ 78 h 4063"/>
              <a:gd name="connsiteX127" fmla="*/ 8584 w 8663"/>
              <a:gd name="connsiteY127" fmla="*/ 3528 h 4063"/>
              <a:gd name="connsiteX128" fmla="*/ 8584 w 8663"/>
              <a:gd name="connsiteY128" fmla="*/ 3489 h 4063"/>
              <a:gd name="connsiteX129" fmla="*/ 8625 w 8663"/>
              <a:gd name="connsiteY129" fmla="*/ 3489 h 4063"/>
              <a:gd name="connsiteX130" fmla="*/ 8625 w 8663"/>
              <a:gd name="connsiteY130" fmla="*/ 3528 h 4063"/>
              <a:gd name="connsiteX131" fmla="*/ 8584 w 8663"/>
              <a:gd name="connsiteY131" fmla="*/ 3528 h 4063"/>
              <a:gd name="connsiteX132" fmla="*/ 8502 w 8663"/>
              <a:gd name="connsiteY132" fmla="*/ 4042 h 4063"/>
              <a:gd name="connsiteX133" fmla="*/ 8502 w 8663"/>
              <a:gd name="connsiteY133" fmla="*/ 3981 h 4063"/>
              <a:gd name="connsiteX134" fmla="*/ 8581 w 8663"/>
              <a:gd name="connsiteY134" fmla="*/ 3981 h 4063"/>
              <a:gd name="connsiteX135" fmla="*/ 8581 w 8663"/>
              <a:gd name="connsiteY135" fmla="*/ 3904 h 4063"/>
              <a:gd name="connsiteX136" fmla="*/ 8640 w 8663"/>
              <a:gd name="connsiteY136" fmla="*/ 3904 h 4063"/>
              <a:gd name="connsiteX137" fmla="*/ 8640 w 8663"/>
              <a:gd name="connsiteY137" fmla="*/ 4042 h 4063"/>
              <a:gd name="connsiteX138" fmla="*/ 8502 w 8663"/>
              <a:gd name="connsiteY138" fmla="*/ 4042 h 4063"/>
              <a:gd name="connsiteX139" fmla="*/ 8502 w 8663"/>
              <a:gd name="connsiteY139" fmla="*/ 3962 h 4063"/>
              <a:gd name="connsiteX140" fmla="*/ 8502 w 8663"/>
              <a:gd name="connsiteY140" fmla="*/ 3904 h 4063"/>
              <a:gd name="connsiteX141" fmla="*/ 8562 w 8663"/>
              <a:gd name="connsiteY141" fmla="*/ 3904 h 4063"/>
              <a:gd name="connsiteX142" fmla="*/ 8562 w 8663"/>
              <a:gd name="connsiteY142" fmla="*/ 3962 h 4063"/>
              <a:gd name="connsiteX143" fmla="*/ 8502 w 8663"/>
              <a:gd name="connsiteY143" fmla="*/ 3962 h 4063"/>
              <a:gd name="connsiteX144" fmla="*/ 8497 w 8663"/>
              <a:gd name="connsiteY144" fmla="*/ 3787 h 4063"/>
              <a:gd name="connsiteX145" fmla="*/ 8497 w 8663"/>
              <a:gd name="connsiteY145" fmla="*/ 3724 h 4063"/>
              <a:gd name="connsiteX146" fmla="*/ 8562 w 8663"/>
              <a:gd name="connsiteY146" fmla="*/ 3724 h 4063"/>
              <a:gd name="connsiteX147" fmla="*/ 8562 w 8663"/>
              <a:gd name="connsiteY147" fmla="*/ 3787 h 4063"/>
              <a:gd name="connsiteX148" fmla="*/ 8497 w 8663"/>
              <a:gd name="connsiteY148" fmla="*/ 3787 h 4063"/>
              <a:gd name="connsiteX149" fmla="*/ 8562 w 8663"/>
              <a:gd name="connsiteY149" fmla="*/ 3809 h 4063"/>
              <a:gd name="connsiteX150" fmla="*/ 8562 w 8663"/>
              <a:gd name="connsiteY150" fmla="*/ 3880 h 4063"/>
              <a:gd name="connsiteX151" fmla="*/ 8497 w 8663"/>
              <a:gd name="connsiteY151" fmla="*/ 3880 h 4063"/>
              <a:gd name="connsiteX152" fmla="*/ 8497 w 8663"/>
              <a:gd name="connsiteY152" fmla="*/ 3809 h 4063"/>
              <a:gd name="connsiteX153" fmla="*/ 8562 w 8663"/>
              <a:gd name="connsiteY153" fmla="*/ 3809 h 4063"/>
              <a:gd name="connsiteX154" fmla="*/ 8480 w 8663"/>
              <a:gd name="connsiteY154" fmla="*/ 3899 h 4063"/>
              <a:gd name="connsiteX155" fmla="*/ 8480 w 8663"/>
              <a:gd name="connsiteY155" fmla="*/ 3962 h 4063"/>
              <a:gd name="connsiteX156" fmla="*/ 8424 w 8663"/>
              <a:gd name="connsiteY156" fmla="*/ 3962 h 4063"/>
              <a:gd name="connsiteX157" fmla="*/ 8424 w 8663"/>
              <a:gd name="connsiteY157" fmla="*/ 3899 h 4063"/>
              <a:gd name="connsiteX158" fmla="*/ 8480 w 8663"/>
              <a:gd name="connsiteY158" fmla="*/ 3899 h 4063"/>
              <a:gd name="connsiteX159" fmla="*/ 8480 w 8663"/>
              <a:gd name="connsiteY159" fmla="*/ 3809 h 4063"/>
              <a:gd name="connsiteX160" fmla="*/ 8480 w 8663"/>
              <a:gd name="connsiteY160" fmla="*/ 3880 h 4063"/>
              <a:gd name="connsiteX161" fmla="*/ 8424 w 8663"/>
              <a:gd name="connsiteY161" fmla="*/ 3880 h 4063"/>
              <a:gd name="connsiteX162" fmla="*/ 8424 w 8663"/>
              <a:gd name="connsiteY162" fmla="*/ 3809 h 4063"/>
              <a:gd name="connsiteX163" fmla="*/ 8480 w 8663"/>
              <a:gd name="connsiteY163" fmla="*/ 3809 h 4063"/>
              <a:gd name="connsiteX164" fmla="*/ 8102 w 8663"/>
              <a:gd name="connsiteY164" fmla="*/ 4027 h 4063"/>
              <a:gd name="connsiteX165" fmla="*/ 8102 w 8663"/>
              <a:gd name="connsiteY165" fmla="*/ 3986 h 4063"/>
              <a:gd name="connsiteX166" fmla="*/ 8143 w 8663"/>
              <a:gd name="connsiteY166" fmla="*/ 3986 h 4063"/>
              <a:gd name="connsiteX167" fmla="*/ 8143 w 8663"/>
              <a:gd name="connsiteY167" fmla="*/ 4027 h 4063"/>
              <a:gd name="connsiteX168" fmla="*/ 8102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8424 w 8663"/>
              <a:gd name="connsiteY243" fmla="*/ 164 h 4063"/>
              <a:gd name="connsiteX244" fmla="*/ 8424 w 8663"/>
              <a:gd name="connsiteY244" fmla="*/ 102 h 4063"/>
              <a:gd name="connsiteX245" fmla="*/ 8480 w 8663"/>
              <a:gd name="connsiteY245" fmla="*/ 102 h 4063"/>
              <a:gd name="connsiteX246" fmla="*/ 8480 w 8663"/>
              <a:gd name="connsiteY246" fmla="*/ 164 h 4063"/>
              <a:gd name="connsiteX247" fmla="*/ 8424 w 8663"/>
              <a:gd name="connsiteY247" fmla="*/ 164 h 4063"/>
              <a:gd name="connsiteX248" fmla="*/ 8424 w 8663"/>
              <a:gd name="connsiteY248" fmla="*/ 255 h 4063"/>
              <a:gd name="connsiteX249" fmla="*/ 8424 w 8663"/>
              <a:gd name="connsiteY249" fmla="*/ 184 h 4063"/>
              <a:gd name="connsiteX250" fmla="*/ 8480 w 8663"/>
              <a:gd name="connsiteY250" fmla="*/ 184 h 4063"/>
              <a:gd name="connsiteX251" fmla="*/ 8480 w 8663"/>
              <a:gd name="connsiteY251" fmla="*/ 255 h 4063"/>
              <a:gd name="connsiteX252" fmla="*/ 8424 w 8663"/>
              <a:gd name="connsiteY252" fmla="*/ 255 h 4063"/>
              <a:gd name="connsiteX253" fmla="*/ 8562 w 8663"/>
              <a:gd name="connsiteY253" fmla="*/ 596 h 4063"/>
              <a:gd name="connsiteX254" fmla="*/ 8562 w 8663"/>
              <a:gd name="connsiteY254" fmla="*/ 674 h 4063"/>
              <a:gd name="connsiteX255" fmla="*/ 8622 w 8663"/>
              <a:gd name="connsiteY255" fmla="*/ 674 h 4063"/>
              <a:gd name="connsiteX256" fmla="*/ 8622 w 8663"/>
              <a:gd name="connsiteY256" fmla="*/ 3390 h 4063"/>
              <a:gd name="connsiteX257" fmla="*/ 8562 w 8663"/>
              <a:gd name="connsiteY257" fmla="*/ 3390 h 4063"/>
              <a:gd name="connsiteX258" fmla="*/ 8562 w 8663"/>
              <a:gd name="connsiteY258" fmla="*/ 3468 h 4063"/>
              <a:gd name="connsiteX259" fmla="*/ 8510 w 8663"/>
              <a:gd name="connsiteY259" fmla="*/ 3468 h 4063"/>
              <a:gd name="connsiteX260" fmla="*/ 8510 w 8663"/>
              <a:gd name="connsiteY260" fmla="*/ 3619 h 4063"/>
              <a:gd name="connsiteX261" fmla="*/ 8638 w 8663"/>
              <a:gd name="connsiteY261" fmla="*/ 3619 h 4063"/>
              <a:gd name="connsiteX262" fmla="*/ 8638 w 8663"/>
              <a:gd name="connsiteY262" fmla="*/ 3787 h 4063"/>
              <a:gd name="connsiteX263" fmla="*/ 8581 w 8663"/>
              <a:gd name="connsiteY263" fmla="*/ 3787 h 4063"/>
              <a:gd name="connsiteX264" fmla="*/ 8581 w 8663"/>
              <a:gd name="connsiteY264" fmla="*/ 3705 h 4063"/>
              <a:gd name="connsiteX265" fmla="*/ 8480 w 8663"/>
              <a:gd name="connsiteY265" fmla="*/ 3705 h 4063"/>
              <a:gd name="connsiteX266" fmla="*/ 8480 w 8663"/>
              <a:gd name="connsiteY266" fmla="*/ 3787 h 4063"/>
              <a:gd name="connsiteX267" fmla="*/ 8402 w 8663"/>
              <a:gd name="connsiteY267" fmla="*/ 3787 h 4063"/>
              <a:gd name="connsiteX268" fmla="*/ 8402 w 8663"/>
              <a:gd name="connsiteY268" fmla="*/ 3880 h 4063"/>
              <a:gd name="connsiteX269" fmla="*/ 8310 w 8663"/>
              <a:gd name="connsiteY269" fmla="*/ 3880 h 4063"/>
              <a:gd name="connsiteX270" fmla="*/ 8310 w 8663"/>
              <a:gd name="connsiteY270" fmla="*/ 3981 h 4063"/>
              <a:gd name="connsiteX271" fmla="*/ 8402 w 8663"/>
              <a:gd name="connsiteY271" fmla="*/ 3981 h 4063"/>
              <a:gd name="connsiteX272" fmla="*/ 8402 w 8663"/>
              <a:gd name="connsiteY272" fmla="*/ 4040 h 4063"/>
              <a:gd name="connsiteX273" fmla="*/ 8234 w 8663"/>
              <a:gd name="connsiteY273" fmla="*/ 4040 h 4063"/>
              <a:gd name="connsiteX274" fmla="*/ 8234 w 8663"/>
              <a:gd name="connsiteY274" fmla="*/ 3912 h 4063"/>
              <a:gd name="connsiteX275" fmla="*/ 8081 w 8663"/>
              <a:gd name="connsiteY275" fmla="*/ 3912 h 4063"/>
              <a:gd name="connsiteX276" fmla="*/ 8081 w 8663"/>
              <a:gd name="connsiteY276" fmla="*/ 3964 h 4063"/>
              <a:gd name="connsiteX277" fmla="*/ 8005 w 8663"/>
              <a:gd name="connsiteY277" fmla="*/ 3964 h 4063"/>
              <a:gd name="connsiteX278" fmla="*/ 8005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8005 w 8663"/>
              <a:gd name="connsiteY325" fmla="*/ 39 h 4063"/>
              <a:gd name="connsiteX326" fmla="*/ 8005 w 8663"/>
              <a:gd name="connsiteY326" fmla="*/ 100 h 4063"/>
              <a:gd name="connsiteX327" fmla="*/ 8081 w 8663"/>
              <a:gd name="connsiteY327" fmla="*/ 100 h 4063"/>
              <a:gd name="connsiteX328" fmla="*/ 8081 w 8663"/>
              <a:gd name="connsiteY328" fmla="*/ 151 h 4063"/>
              <a:gd name="connsiteX329" fmla="*/ 8234 w 8663"/>
              <a:gd name="connsiteY329" fmla="*/ 151 h 4063"/>
              <a:gd name="connsiteX330" fmla="*/ 8234 w 8663"/>
              <a:gd name="connsiteY330" fmla="*/ 24 h 4063"/>
              <a:gd name="connsiteX331" fmla="*/ 8402 w 8663"/>
              <a:gd name="connsiteY331" fmla="*/ 24 h 4063"/>
              <a:gd name="connsiteX332" fmla="*/ 8402 w 8663"/>
              <a:gd name="connsiteY332" fmla="*/ 82 h 4063"/>
              <a:gd name="connsiteX333" fmla="*/ 3613 w 8663"/>
              <a:gd name="connsiteY333" fmla="*/ 82 h 4063"/>
              <a:gd name="connsiteX334" fmla="*/ 3613 w 8663"/>
              <a:gd name="connsiteY334" fmla="*/ 184 h 4063"/>
              <a:gd name="connsiteX335" fmla="*/ 3705 w 8663"/>
              <a:gd name="connsiteY335" fmla="*/ 184 h 4063"/>
              <a:gd name="connsiteX336" fmla="*/ 3705 w 8663"/>
              <a:gd name="connsiteY336" fmla="*/ 277 h 4063"/>
              <a:gd name="connsiteX337" fmla="*/ 3783 w 8663"/>
              <a:gd name="connsiteY337" fmla="*/ 277 h 4063"/>
              <a:gd name="connsiteX338" fmla="*/ 3783 w 8663"/>
              <a:gd name="connsiteY338" fmla="*/ 359 h 4063"/>
              <a:gd name="connsiteX339" fmla="*/ 3884 w 8663"/>
              <a:gd name="connsiteY339" fmla="*/ 359 h 4063"/>
              <a:gd name="connsiteX340" fmla="*/ 3884 w 8663"/>
              <a:gd name="connsiteY340" fmla="*/ 277 h 4063"/>
              <a:gd name="connsiteX341" fmla="*/ 3941 w 8663"/>
              <a:gd name="connsiteY341" fmla="*/ 277 h 4063"/>
              <a:gd name="connsiteX342" fmla="*/ 3941 w 8663"/>
              <a:gd name="connsiteY342" fmla="*/ 445 h 4063"/>
              <a:gd name="connsiteX343" fmla="*/ 3813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8646 w 8663"/>
              <a:gd name="connsiteY98" fmla="*/ 3550 h 4063"/>
              <a:gd name="connsiteX99" fmla="*/ 8646 w 8663"/>
              <a:gd name="connsiteY99" fmla="*/ 3468 h 4063"/>
              <a:gd name="connsiteX100" fmla="*/ 8584 w 8663"/>
              <a:gd name="connsiteY100" fmla="*/ 3468 h 4063"/>
              <a:gd name="connsiteX101" fmla="*/ 8584 w 8663"/>
              <a:gd name="connsiteY101" fmla="*/ 3411 h 4063"/>
              <a:gd name="connsiteX102" fmla="*/ 8644 w 8663"/>
              <a:gd name="connsiteY102" fmla="*/ 3411 h 4063"/>
              <a:gd name="connsiteX103" fmla="*/ 8644 w 8663"/>
              <a:gd name="connsiteY103" fmla="*/ 652 h 4063"/>
              <a:gd name="connsiteX104" fmla="*/ 8584 w 8663"/>
              <a:gd name="connsiteY104" fmla="*/ 652 h 4063"/>
              <a:gd name="connsiteX105" fmla="*/ 8584 w 8663"/>
              <a:gd name="connsiteY105" fmla="*/ 596 h 4063"/>
              <a:gd name="connsiteX106" fmla="*/ 8646 w 8663"/>
              <a:gd name="connsiteY106" fmla="*/ 596 h 4063"/>
              <a:gd name="connsiteX107" fmla="*/ 8646 w 8663"/>
              <a:gd name="connsiteY107" fmla="*/ 514 h 4063"/>
              <a:gd name="connsiteX108" fmla="*/ 8562 w 8663"/>
              <a:gd name="connsiteY108" fmla="*/ 514 h 4063"/>
              <a:gd name="connsiteX109" fmla="*/ 8562 w 8663"/>
              <a:gd name="connsiteY109" fmla="*/ 575 h 4063"/>
              <a:gd name="connsiteX110" fmla="*/ 8532 w 8663"/>
              <a:gd name="connsiteY110" fmla="*/ 575 h 4063"/>
              <a:gd name="connsiteX111" fmla="*/ 8532 w 8663"/>
              <a:gd name="connsiteY111" fmla="*/ 467 h 4063"/>
              <a:gd name="connsiteX112" fmla="*/ 8661 w 8663"/>
              <a:gd name="connsiteY112" fmla="*/ 467 h 4063"/>
              <a:gd name="connsiteX113" fmla="*/ 8661 w 8663"/>
              <a:gd name="connsiteY113" fmla="*/ 255 h 4063"/>
              <a:gd name="connsiteX114" fmla="*/ 8581 w 8663"/>
              <a:gd name="connsiteY114" fmla="*/ 255 h 4063"/>
              <a:gd name="connsiteX115" fmla="*/ 8581 w 8663"/>
              <a:gd name="connsiteY115" fmla="*/ 182 h 4063"/>
              <a:gd name="connsiteX116" fmla="*/ 8663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8102 w 8663"/>
              <a:gd name="connsiteY122" fmla="*/ 78 h 4063"/>
              <a:gd name="connsiteX123" fmla="*/ 8102 w 8663"/>
              <a:gd name="connsiteY123" fmla="*/ 37 h 4063"/>
              <a:gd name="connsiteX124" fmla="*/ 8143 w 8663"/>
              <a:gd name="connsiteY124" fmla="*/ 37 h 4063"/>
              <a:gd name="connsiteX125" fmla="*/ 8143 w 8663"/>
              <a:gd name="connsiteY125" fmla="*/ 78 h 4063"/>
              <a:gd name="connsiteX126" fmla="*/ 8102 w 8663"/>
              <a:gd name="connsiteY126" fmla="*/ 78 h 4063"/>
              <a:gd name="connsiteX127" fmla="*/ 8584 w 8663"/>
              <a:gd name="connsiteY127" fmla="*/ 3528 h 4063"/>
              <a:gd name="connsiteX128" fmla="*/ 8584 w 8663"/>
              <a:gd name="connsiteY128" fmla="*/ 3489 h 4063"/>
              <a:gd name="connsiteX129" fmla="*/ 8625 w 8663"/>
              <a:gd name="connsiteY129" fmla="*/ 3489 h 4063"/>
              <a:gd name="connsiteX130" fmla="*/ 8625 w 8663"/>
              <a:gd name="connsiteY130" fmla="*/ 3528 h 4063"/>
              <a:gd name="connsiteX131" fmla="*/ 8584 w 8663"/>
              <a:gd name="connsiteY131" fmla="*/ 3528 h 4063"/>
              <a:gd name="connsiteX132" fmla="*/ 8502 w 8663"/>
              <a:gd name="connsiteY132" fmla="*/ 4042 h 4063"/>
              <a:gd name="connsiteX133" fmla="*/ 8502 w 8663"/>
              <a:gd name="connsiteY133" fmla="*/ 3981 h 4063"/>
              <a:gd name="connsiteX134" fmla="*/ 8581 w 8663"/>
              <a:gd name="connsiteY134" fmla="*/ 3981 h 4063"/>
              <a:gd name="connsiteX135" fmla="*/ 8581 w 8663"/>
              <a:gd name="connsiteY135" fmla="*/ 3904 h 4063"/>
              <a:gd name="connsiteX136" fmla="*/ 8640 w 8663"/>
              <a:gd name="connsiteY136" fmla="*/ 3904 h 4063"/>
              <a:gd name="connsiteX137" fmla="*/ 8640 w 8663"/>
              <a:gd name="connsiteY137" fmla="*/ 4042 h 4063"/>
              <a:gd name="connsiteX138" fmla="*/ 8502 w 8663"/>
              <a:gd name="connsiteY138" fmla="*/ 4042 h 4063"/>
              <a:gd name="connsiteX139" fmla="*/ 8502 w 8663"/>
              <a:gd name="connsiteY139" fmla="*/ 3962 h 4063"/>
              <a:gd name="connsiteX140" fmla="*/ 8502 w 8663"/>
              <a:gd name="connsiteY140" fmla="*/ 3904 h 4063"/>
              <a:gd name="connsiteX141" fmla="*/ 8562 w 8663"/>
              <a:gd name="connsiteY141" fmla="*/ 3904 h 4063"/>
              <a:gd name="connsiteX142" fmla="*/ 8562 w 8663"/>
              <a:gd name="connsiteY142" fmla="*/ 3962 h 4063"/>
              <a:gd name="connsiteX143" fmla="*/ 8502 w 8663"/>
              <a:gd name="connsiteY143" fmla="*/ 3962 h 4063"/>
              <a:gd name="connsiteX144" fmla="*/ 8497 w 8663"/>
              <a:gd name="connsiteY144" fmla="*/ 3787 h 4063"/>
              <a:gd name="connsiteX145" fmla="*/ 8497 w 8663"/>
              <a:gd name="connsiteY145" fmla="*/ 3724 h 4063"/>
              <a:gd name="connsiteX146" fmla="*/ 8562 w 8663"/>
              <a:gd name="connsiteY146" fmla="*/ 3724 h 4063"/>
              <a:gd name="connsiteX147" fmla="*/ 8562 w 8663"/>
              <a:gd name="connsiteY147" fmla="*/ 3787 h 4063"/>
              <a:gd name="connsiteX148" fmla="*/ 8497 w 8663"/>
              <a:gd name="connsiteY148" fmla="*/ 3787 h 4063"/>
              <a:gd name="connsiteX149" fmla="*/ 8562 w 8663"/>
              <a:gd name="connsiteY149" fmla="*/ 3809 h 4063"/>
              <a:gd name="connsiteX150" fmla="*/ 8562 w 8663"/>
              <a:gd name="connsiteY150" fmla="*/ 3880 h 4063"/>
              <a:gd name="connsiteX151" fmla="*/ 8497 w 8663"/>
              <a:gd name="connsiteY151" fmla="*/ 3880 h 4063"/>
              <a:gd name="connsiteX152" fmla="*/ 8497 w 8663"/>
              <a:gd name="connsiteY152" fmla="*/ 3809 h 4063"/>
              <a:gd name="connsiteX153" fmla="*/ 8562 w 8663"/>
              <a:gd name="connsiteY153" fmla="*/ 3809 h 4063"/>
              <a:gd name="connsiteX154" fmla="*/ 8480 w 8663"/>
              <a:gd name="connsiteY154" fmla="*/ 3899 h 4063"/>
              <a:gd name="connsiteX155" fmla="*/ 8480 w 8663"/>
              <a:gd name="connsiteY155" fmla="*/ 3962 h 4063"/>
              <a:gd name="connsiteX156" fmla="*/ 8424 w 8663"/>
              <a:gd name="connsiteY156" fmla="*/ 3962 h 4063"/>
              <a:gd name="connsiteX157" fmla="*/ 8424 w 8663"/>
              <a:gd name="connsiteY157" fmla="*/ 3899 h 4063"/>
              <a:gd name="connsiteX158" fmla="*/ 8480 w 8663"/>
              <a:gd name="connsiteY158" fmla="*/ 3899 h 4063"/>
              <a:gd name="connsiteX159" fmla="*/ 8480 w 8663"/>
              <a:gd name="connsiteY159" fmla="*/ 3809 h 4063"/>
              <a:gd name="connsiteX160" fmla="*/ 8480 w 8663"/>
              <a:gd name="connsiteY160" fmla="*/ 3880 h 4063"/>
              <a:gd name="connsiteX161" fmla="*/ 8424 w 8663"/>
              <a:gd name="connsiteY161" fmla="*/ 3880 h 4063"/>
              <a:gd name="connsiteX162" fmla="*/ 8424 w 8663"/>
              <a:gd name="connsiteY162" fmla="*/ 3809 h 4063"/>
              <a:gd name="connsiteX163" fmla="*/ 8480 w 8663"/>
              <a:gd name="connsiteY163" fmla="*/ 3809 h 4063"/>
              <a:gd name="connsiteX164" fmla="*/ 8102 w 8663"/>
              <a:gd name="connsiteY164" fmla="*/ 4027 h 4063"/>
              <a:gd name="connsiteX165" fmla="*/ 8102 w 8663"/>
              <a:gd name="connsiteY165" fmla="*/ 3986 h 4063"/>
              <a:gd name="connsiteX166" fmla="*/ 8143 w 8663"/>
              <a:gd name="connsiteY166" fmla="*/ 3986 h 4063"/>
              <a:gd name="connsiteX167" fmla="*/ 8143 w 8663"/>
              <a:gd name="connsiteY167" fmla="*/ 4027 h 4063"/>
              <a:gd name="connsiteX168" fmla="*/ 8102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8424 w 8663"/>
              <a:gd name="connsiteY243" fmla="*/ 164 h 4063"/>
              <a:gd name="connsiteX244" fmla="*/ 8424 w 8663"/>
              <a:gd name="connsiteY244" fmla="*/ 102 h 4063"/>
              <a:gd name="connsiteX245" fmla="*/ 8480 w 8663"/>
              <a:gd name="connsiteY245" fmla="*/ 102 h 4063"/>
              <a:gd name="connsiteX246" fmla="*/ 8480 w 8663"/>
              <a:gd name="connsiteY246" fmla="*/ 164 h 4063"/>
              <a:gd name="connsiteX247" fmla="*/ 8424 w 8663"/>
              <a:gd name="connsiteY247" fmla="*/ 164 h 4063"/>
              <a:gd name="connsiteX248" fmla="*/ 8424 w 8663"/>
              <a:gd name="connsiteY248" fmla="*/ 255 h 4063"/>
              <a:gd name="connsiteX249" fmla="*/ 8424 w 8663"/>
              <a:gd name="connsiteY249" fmla="*/ 184 h 4063"/>
              <a:gd name="connsiteX250" fmla="*/ 8480 w 8663"/>
              <a:gd name="connsiteY250" fmla="*/ 184 h 4063"/>
              <a:gd name="connsiteX251" fmla="*/ 8480 w 8663"/>
              <a:gd name="connsiteY251" fmla="*/ 255 h 4063"/>
              <a:gd name="connsiteX252" fmla="*/ 8424 w 8663"/>
              <a:gd name="connsiteY252" fmla="*/ 255 h 4063"/>
              <a:gd name="connsiteX253" fmla="*/ 8562 w 8663"/>
              <a:gd name="connsiteY253" fmla="*/ 596 h 4063"/>
              <a:gd name="connsiteX254" fmla="*/ 8562 w 8663"/>
              <a:gd name="connsiteY254" fmla="*/ 674 h 4063"/>
              <a:gd name="connsiteX255" fmla="*/ 8622 w 8663"/>
              <a:gd name="connsiteY255" fmla="*/ 674 h 4063"/>
              <a:gd name="connsiteX256" fmla="*/ 8622 w 8663"/>
              <a:gd name="connsiteY256" fmla="*/ 3390 h 4063"/>
              <a:gd name="connsiteX257" fmla="*/ 8562 w 8663"/>
              <a:gd name="connsiteY257" fmla="*/ 3390 h 4063"/>
              <a:gd name="connsiteX258" fmla="*/ 8562 w 8663"/>
              <a:gd name="connsiteY258" fmla="*/ 3468 h 4063"/>
              <a:gd name="connsiteX259" fmla="*/ 8510 w 8663"/>
              <a:gd name="connsiteY259" fmla="*/ 3468 h 4063"/>
              <a:gd name="connsiteX260" fmla="*/ 8510 w 8663"/>
              <a:gd name="connsiteY260" fmla="*/ 3619 h 4063"/>
              <a:gd name="connsiteX261" fmla="*/ 8638 w 8663"/>
              <a:gd name="connsiteY261" fmla="*/ 3619 h 4063"/>
              <a:gd name="connsiteX262" fmla="*/ 8638 w 8663"/>
              <a:gd name="connsiteY262" fmla="*/ 3787 h 4063"/>
              <a:gd name="connsiteX263" fmla="*/ 8581 w 8663"/>
              <a:gd name="connsiteY263" fmla="*/ 3787 h 4063"/>
              <a:gd name="connsiteX264" fmla="*/ 8581 w 8663"/>
              <a:gd name="connsiteY264" fmla="*/ 3705 h 4063"/>
              <a:gd name="connsiteX265" fmla="*/ 8480 w 8663"/>
              <a:gd name="connsiteY265" fmla="*/ 3705 h 4063"/>
              <a:gd name="connsiteX266" fmla="*/ 8480 w 8663"/>
              <a:gd name="connsiteY266" fmla="*/ 3787 h 4063"/>
              <a:gd name="connsiteX267" fmla="*/ 8402 w 8663"/>
              <a:gd name="connsiteY267" fmla="*/ 3787 h 4063"/>
              <a:gd name="connsiteX268" fmla="*/ 8402 w 8663"/>
              <a:gd name="connsiteY268" fmla="*/ 3880 h 4063"/>
              <a:gd name="connsiteX269" fmla="*/ 8310 w 8663"/>
              <a:gd name="connsiteY269" fmla="*/ 3880 h 4063"/>
              <a:gd name="connsiteX270" fmla="*/ 8310 w 8663"/>
              <a:gd name="connsiteY270" fmla="*/ 3981 h 4063"/>
              <a:gd name="connsiteX271" fmla="*/ 8402 w 8663"/>
              <a:gd name="connsiteY271" fmla="*/ 3981 h 4063"/>
              <a:gd name="connsiteX272" fmla="*/ 8402 w 8663"/>
              <a:gd name="connsiteY272" fmla="*/ 4040 h 4063"/>
              <a:gd name="connsiteX273" fmla="*/ 8234 w 8663"/>
              <a:gd name="connsiteY273" fmla="*/ 4040 h 4063"/>
              <a:gd name="connsiteX274" fmla="*/ 8234 w 8663"/>
              <a:gd name="connsiteY274" fmla="*/ 3912 h 4063"/>
              <a:gd name="connsiteX275" fmla="*/ 8081 w 8663"/>
              <a:gd name="connsiteY275" fmla="*/ 3912 h 4063"/>
              <a:gd name="connsiteX276" fmla="*/ 8081 w 8663"/>
              <a:gd name="connsiteY276" fmla="*/ 3964 h 4063"/>
              <a:gd name="connsiteX277" fmla="*/ 8005 w 8663"/>
              <a:gd name="connsiteY277" fmla="*/ 3964 h 4063"/>
              <a:gd name="connsiteX278" fmla="*/ 8005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8005 w 8663"/>
              <a:gd name="connsiteY325" fmla="*/ 39 h 4063"/>
              <a:gd name="connsiteX326" fmla="*/ 8005 w 8663"/>
              <a:gd name="connsiteY326" fmla="*/ 100 h 4063"/>
              <a:gd name="connsiteX327" fmla="*/ 8081 w 8663"/>
              <a:gd name="connsiteY327" fmla="*/ 100 h 4063"/>
              <a:gd name="connsiteX328" fmla="*/ 8081 w 8663"/>
              <a:gd name="connsiteY328" fmla="*/ 151 h 4063"/>
              <a:gd name="connsiteX329" fmla="*/ 8234 w 8663"/>
              <a:gd name="connsiteY329" fmla="*/ 151 h 4063"/>
              <a:gd name="connsiteX330" fmla="*/ 8234 w 8663"/>
              <a:gd name="connsiteY330" fmla="*/ 24 h 4063"/>
              <a:gd name="connsiteX331" fmla="*/ 8402 w 8663"/>
              <a:gd name="connsiteY331" fmla="*/ 24 h 4063"/>
              <a:gd name="connsiteX332" fmla="*/ 8402 w 8663"/>
              <a:gd name="connsiteY332" fmla="*/ 82 h 4063"/>
              <a:gd name="connsiteX333" fmla="*/ 8310 w 8663"/>
              <a:gd name="connsiteY333" fmla="*/ 82 h 4063"/>
              <a:gd name="connsiteX334" fmla="*/ 3613 w 8663"/>
              <a:gd name="connsiteY334" fmla="*/ 184 h 4063"/>
              <a:gd name="connsiteX335" fmla="*/ 3705 w 8663"/>
              <a:gd name="connsiteY335" fmla="*/ 184 h 4063"/>
              <a:gd name="connsiteX336" fmla="*/ 3705 w 8663"/>
              <a:gd name="connsiteY336" fmla="*/ 277 h 4063"/>
              <a:gd name="connsiteX337" fmla="*/ 3783 w 8663"/>
              <a:gd name="connsiteY337" fmla="*/ 277 h 4063"/>
              <a:gd name="connsiteX338" fmla="*/ 3783 w 8663"/>
              <a:gd name="connsiteY338" fmla="*/ 359 h 4063"/>
              <a:gd name="connsiteX339" fmla="*/ 3884 w 8663"/>
              <a:gd name="connsiteY339" fmla="*/ 359 h 4063"/>
              <a:gd name="connsiteX340" fmla="*/ 3884 w 8663"/>
              <a:gd name="connsiteY340" fmla="*/ 277 h 4063"/>
              <a:gd name="connsiteX341" fmla="*/ 3941 w 8663"/>
              <a:gd name="connsiteY341" fmla="*/ 277 h 4063"/>
              <a:gd name="connsiteX342" fmla="*/ 3941 w 8663"/>
              <a:gd name="connsiteY342" fmla="*/ 445 h 4063"/>
              <a:gd name="connsiteX343" fmla="*/ 3813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8646 w 8663"/>
              <a:gd name="connsiteY98" fmla="*/ 3550 h 4063"/>
              <a:gd name="connsiteX99" fmla="*/ 8646 w 8663"/>
              <a:gd name="connsiteY99" fmla="*/ 3468 h 4063"/>
              <a:gd name="connsiteX100" fmla="*/ 8584 w 8663"/>
              <a:gd name="connsiteY100" fmla="*/ 3468 h 4063"/>
              <a:gd name="connsiteX101" fmla="*/ 8584 w 8663"/>
              <a:gd name="connsiteY101" fmla="*/ 3411 h 4063"/>
              <a:gd name="connsiteX102" fmla="*/ 8644 w 8663"/>
              <a:gd name="connsiteY102" fmla="*/ 3411 h 4063"/>
              <a:gd name="connsiteX103" fmla="*/ 8644 w 8663"/>
              <a:gd name="connsiteY103" fmla="*/ 652 h 4063"/>
              <a:gd name="connsiteX104" fmla="*/ 8584 w 8663"/>
              <a:gd name="connsiteY104" fmla="*/ 652 h 4063"/>
              <a:gd name="connsiteX105" fmla="*/ 8584 w 8663"/>
              <a:gd name="connsiteY105" fmla="*/ 596 h 4063"/>
              <a:gd name="connsiteX106" fmla="*/ 8646 w 8663"/>
              <a:gd name="connsiteY106" fmla="*/ 596 h 4063"/>
              <a:gd name="connsiteX107" fmla="*/ 8646 w 8663"/>
              <a:gd name="connsiteY107" fmla="*/ 514 h 4063"/>
              <a:gd name="connsiteX108" fmla="*/ 8562 w 8663"/>
              <a:gd name="connsiteY108" fmla="*/ 514 h 4063"/>
              <a:gd name="connsiteX109" fmla="*/ 8562 w 8663"/>
              <a:gd name="connsiteY109" fmla="*/ 575 h 4063"/>
              <a:gd name="connsiteX110" fmla="*/ 8532 w 8663"/>
              <a:gd name="connsiteY110" fmla="*/ 575 h 4063"/>
              <a:gd name="connsiteX111" fmla="*/ 8532 w 8663"/>
              <a:gd name="connsiteY111" fmla="*/ 467 h 4063"/>
              <a:gd name="connsiteX112" fmla="*/ 8661 w 8663"/>
              <a:gd name="connsiteY112" fmla="*/ 467 h 4063"/>
              <a:gd name="connsiteX113" fmla="*/ 8661 w 8663"/>
              <a:gd name="connsiteY113" fmla="*/ 255 h 4063"/>
              <a:gd name="connsiteX114" fmla="*/ 8581 w 8663"/>
              <a:gd name="connsiteY114" fmla="*/ 255 h 4063"/>
              <a:gd name="connsiteX115" fmla="*/ 8581 w 8663"/>
              <a:gd name="connsiteY115" fmla="*/ 182 h 4063"/>
              <a:gd name="connsiteX116" fmla="*/ 8663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8102 w 8663"/>
              <a:gd name="connsiteY122" fmla="*/ 78 h 4063"/>
              <a:gd name="connsiteX123" fmla="*/ 8102 w 8663"/>
              <a:gd name="connsiteY123" fmla="*/ 37 h 4063"/>
              <a:gd name="connsiteX124" fmla="*/ 8143 w 8663"/>
              <a:gd name="connsiteY124" fmla="*/ 37 h 4063"/>
              <a:gd name="connsiteX125" fmla="*/ 8143 w 8663"/>
              <a:gd name="connsiteY125" fmla="*/ 78 h 4063"/>
              <a:gd name="connsiteX126" fmla="*/ 8102 w 8663"/>
              <a:gd name="connsiteY126" fmla="*/ 78 h 4063"/>
              <a:gd name="connsiteX127" fmla="*/ 8584 w 8663"/>
              <a:gd name="connsiteY127" fmla="*/ 3528 h 4063"/>
              <a:gd name="connsiteX128" fmla="*/ 8584 w 8663"/>
              <a:gd name="connsiteY128" fmla="*/ 3489 h 4063"/>
              <a:gd name="connsiteX129" fmla="*/ 8625 w 8663"/>
              <a:gd name="connsiteY129" fmla="*/ 3489 h 4063"/>
              <a:gd name="connsiteX130" fmla="*/ 8625 w 8663"/>
              <a:gd name="connsiteY130" fmla="*/ 3528 h 4063"/>
              <a:gd name="connsiteX131" fmla="*/ 8584 w 8663"/>
              <a:gd name="connsiteY131" fmla="*/ 3528 h 4063"/>
              <a:gd name="connsiteX132" fmla="*/ 8502 w 8663"/>
              <a:gd name="connsiteY132" fmla="*/ 4042 h 4063"/>
              <a:gd name="connsiteX133" fmla="*/ 8502 w 8663"/>
              <a:gd name="connsiteY133" fmla="*/ 3981 h 4063"/>
              <a:gd name="connsiteX134" fmla="*/ 8581 w 8663"/>
              <a:gd name="connsiteY134" fmla="*/ 3981 h 4063"/>
              <a:gd name="connsiteX135" fmla="*/ 8581 w 8663"/>
              <a:gd name="connsiteY135" fmla="*/ 3904 h 4063"/>
              <a:gd name="connsiteX136" fmla="*/ 8640 w 8663"/>
              <a:gd name="connsiteY136" fmla="*/ 3904 h 4063"/>
              <a:gd name="connsiteX137" fmla="*/ 8640 w 8663"/>
              <a:gd name="connsiteY137" fmla="*/ 4042 h 4063"/>
              <a:gd name="connsiteX138" fmla="*/ 8502 w 8663"/>
              <a:gd name="connsiteY138" fmla="*/ 4042 h 4063"/>
              <a:gd name="connsiteX139" fmla="*/ 8502 w 8663"/>
              <a:gd name="connsiteY139" fmla="*/ 3962 h 4063"/>
              <a:gd name="connsiteX140" fmla="*/ 8502 w 8663"/>
              <a:gd name="connsiteY140" fmla="*/ 3904 h 4063"/>
              <a:gd name="connsiteX141" fmla="*/ 8562 w 8663"/>
              <a:gd name="connsiteY141" fmla="*/ 3904 h 4063"/>
              <a:gd name="connsiteX142" fmla="*/ 8562 w 8663"/>
              <a:gd name="connsiteY142" fmla="*/ 3962 h 4063"/>
              <a:gd name="connsiteX143" fmla="*/ 8502 w 8663"/>
              <a:gd name="connsiteY143" fmla="*/ 3962 h 4063"/>
              <a:gd name="connsiteX144" fmla="*/ 8497 w 8663"/>
              <a:gd name="connsiteY144" fmla="*/ 3787 h 4063"/>
              <a:gd name="connsiteX145" fmla="*/ 8497 w 8663"/>
              <a:gd name="connsiteY145" fmla="*/ 3724 h 4063"/>
              <a:gd name="connsiteX146" fmla="*/ 8562 w 8663"/>
              <a:gd name="connsiteY146" fmla="*/ 3724 h 4063"/>
              <a:gd name="connsiteX147" fmla="*/ 8562 w 8663"/>
              <a:gd name="connsiteY147" fmla="*/ 3787 h 4063"/>
              <a:gd name="connsiteX148" fmla="*/ 8497 w 8663"/>
              <a:gd name="connsiteY148" fmla="*/ 3787 h 4063"/>
              <a:gd name="connsiteX149" fmla="*/ 8562 w 8663"/>
              <a:gd name="connsiteY149" fmla="*/ 3809 h 4063"/>
              <a:gd name="connsiteX150" fmla="*/ 8562 w 8663"/>
              <a:gd name="connsiteY150" fmla="*/ 3880 h 4063"/>
              <a:gd name="connsiteX151" fmla="*/ 8497 w 8663"/>
              <a:gd name="connsiteY151" fmla="*/ 3880 h 4063"/>
              <a:gd name="connsiteX152" fmla="*/ 8497 w 8663"/>
              <a:gd name="connsiteY152" fmla="*/ 3809 h 4063"/>
              <a:gd name="connsiteX153" fmla="*/ 8562 w 8663"/>
              <a:gd name="connsiteY153" fmla="*/ 3809 h 4063"/>
              <a:gd name="connsiteX154" fmla="*/ 8480 w 8663"/>
              <a:gd name="connsiteY154" fmla="*/ 3899 h 4063"/>
              <a:gd name="connsiteX155" fmla="*/ 8480 w 8663"/>
              <a:gd name="connsiteY155" fmla="*/ 3962 h 4063"/>
              <a:gd name="connsiteX156" fmla="*/ 8424 w 8663"/>
              <a:gd name="connsiteY156" fmla="*/ 3962 h 4063"/>
              <a:gd name="connsiteX157" fmla="*/ 8424 w 8663"/>
              <a:gd name="connsiteY157" fmla="*/ 3899 h 4063"/>
              <a:gd name="connsiteX158" fmla="*/ 8480 w 8663"/>
              <a:gd name="connsiteY158" fmla="*/ 3899 h 4063"/>
              <a:gd name="connsiteX159" fmla="*/ 8480 w 8663"/>
              <a:gd name="connsiteY159" fmla="*/ 3809 h 4063"/>
              <a:gd name="connsiteX160" fmla="*/ 8480 w 8663"/>
              <a:gd name="connsiteY160" fmla="*/ 3880 h 4063"/>
              <a:gd name="connsiteX161" fmla="*/ 8424 w 8663"/>
              <a:gd name="connsiteY161" fmla="*/ 3880 h 4063"/>
              <a:gd name="connsiteX162" fmla="*/ 8424 w 8663"/>
              <a:gd name="connsiteY162" fmla="*/ 3809 h 4063"/>
              <a:gd name="connsiteX163" fmla="*/ 8480 w 8663"/>
              <a:gd name="connsiteY163" fmla="*/ 3809 h 4063"/>
              <a:gd name="connsiteX164" fmla="*/ 8102 w 8663"/>
              <a:gd name="connsiteY164" fmla="*/ 4027 h 4063"/>
              <a:gd name="connsiteX165" fmla="*/ 8102 w 8663"/>
              <a:gd name="connsiteY165" fmla="*/ 3986 h 4063"/>
              <a:gd name="connsiteX166" fmla="*/ 8143 w 8663"/>
              <a:gd name="connsiteY166" fmla="*/ 3986 h 4063"/>
              <a:gd name="connsiteX167" fmla="*/ 8143 w 8663"/>
              <a:gd name="connsiteY167" fmla="*/ 4027 h 4063"/>
              <a:gd name="connsiteX168" fmla="*/ 8102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8424 w 8663"/>
              <a:gd name="connsiteY243" fmla="*/ 164 h 4063"/>
              <a:gd name="connsiteX244" fmla="*/ 8424 w 8663"/>
              <a:gd name="connsiteY244" fmla="*/ 102 h 4063"/>
              <a:gd name="connsiteX245" fmla="*/ 8480 w 8663"/>
              <a:gd name="connsiteY245" fmla="*/ 102 h 4063"/>
              <a:gd name="connsiteX246" fmla="*/ 8480 w 8663"/>
              <a:gd name="connsiteY246" fmla="*/ 164 h 4063"/>
              <a:gd name="connsiteX247" fmla="*/ 8424 w 8663"/>
              <a:gd name="connsiteY247" fmla="*/ 164 h 4063"/>
              <a:gd name="connsiteX248" fmla="*/ 8424 w 8663"/>
              <a:gd name="connsiteY248" fmla="*/ 255 h 4063"/>
              <a:gd name="connsiteX249" fmla="*/ 8424 w 8663"/>
              <a:gd name="connsiteY249" fmla="*/ 184 h 4063"/>
              <a:gd name="connsiteX250" fmla="*/ 8480 w 8663"/>
              <a:gd name="connsiteY250" fmla="*/ 184 h 4063"/>
              <a:gd name="connsiteX251" fmla="*/ 8480 w 8663"/>
              <a:gd name="connsiteY251" fmla="*/ 255 h 4063"/>
              <a:gd name="connsiteX252" fmla="*/ 8424 w 8663"/>
              <a:gd name="connsiteY252" fmla="*/ 255 h 4063"/>
              <a:gd name="connsiteX253" fmla="*/ 8562 w 8663"/>
              <a:gd name="connsiteY253" fmla="*/ 596 h 4063"/>
              <a:gd name="connsiteX254" fmla="*/ 8562 w 8663"/>
              <a:gd name="connsiteY254" fmla="*/ 674 h 4063"/>
              <a:gd name="connsiteX255" fmla="*/ 8622 w 8663"/>
              <a:gd name="connsiteY255" fmla="*/ 674 h 4063"/>
              <a:gd name="connsiteX256" fmla="*/ 8622 w 8663"/>
              <a:gd name="connsiteY256" fmla="*/ 3390 h 4063"/>
              <a:gd name="connsiteX257" fmla="*/ 8562 w 8663"/>
              <a:gd name="connsiteY257" fmla="*/ 3390 h 4063"/>
              <a:gd name="connsiteX258" fmla="*/ 8562 w 8663"/>
              <a:gd name="connsiteY258" fmla="*/ 3468 h 4063"/>
              <a:gd name="connsiteX259" fmla="*/ 8510 w 8663"/>
              <a:gd name="connsiteY259" fmla="*/ 3468 h 4063"/>
              <a:gd name="connsiteX260" fmla="*/ 8510 w 8663"/>
              <a:gd name="connsiteY260" fmla="*/ 3619 h 4063"/>
              <a:gd name="connsiteX261" fmla="*/ 8638 w 8663"/>
              <a:gd name="connsiteY261" fmla="*/ 3619 h 4063"/>
              <a:gd name="connsiteX262" fmla="*/ 8638 w 8663"/>
              <a:gd name="connsiteY262" fmla="*/ 3787 h 4063"/>
              <a:gd name="connsiteX263" fmla="*/ 8581 w 8663"/>
              <a:gd name="connsiteY263" fmla="*/ 3787 h 4063"/>
              <a:gd name="connsiteX264" fmla="*/ 8581 w 8663"/>
              <a:gd name="connsiteY264" fmla="*/ 3705 h 4063"/>
              <a:gd name="connsiteX265" fmla="*/ 8480 w 8663"/>
              <a:gd name="connsiteY265" fmla="*/ 3705 h 4063"/>
              <a:gd name="connsiteX266" fmla="*/ 8480 w 8663"/>
              <a:gd name="connsiteY266" fmla="*/ 3787 h 4063"/>
              <a:gd name="connsiteX267" fmla="*/ 8402 w 8663"/>
              <a:gd name="connsiteY267" fmla="*/ 3787 h 4063"/>
              <a:gd name="connsiteX268" fmla="*/ 8402 w 8663"/>
              <a:gd name="connsiteY268" fmla="*/ 3880 h 4063"/>
              <a:gd name="connsiteX269" fmla="*/ 8310 w 8663"/>
              <a:gd name="connsiteY269" fmla="*/ 3880 h 4063"/>
              <a:gd name="connsiteX270" fmla="*/ 8310 w 8663"/>
              <a:gd name="connsiteY270" fmla="*/ 3981 h 4063"/>
              <a:gd name="connsiteX271" fmla="*/ 8402 w 8663"/>
              <a:gd name="connsiteY271" fmla="*/ 3981 h 4063"/>
              <a:gd name="connsiteX272" fmla="*/ 8402 w 8663"/>
              <a:gd name="connsiteY272" fmla="*/ 4040 h 4063"/>
              <a:gd name="connsiteX273" fmla="*/ 8234 w 8663"/>
              <a:gd name="connsiteY273" fmla="*/ 4040 h 4063"/>
              <a:gd name="connsiteX274" fmla="*/ 8234 w 8663"/>
              <a:gd name="connsiteY274" fmla="*/ 3912 h 4063"/>
              <a:gd name="connsiteX275" fmla="*/ 8081 w 8663"/>
              <a:gd name="connsiteY275" fmla="*/ 3912 h 4063"/>
              <a:gd name="connsiteX276" fmla="*/ 8081 w 8663"/>
              <a:gd name="connsiteY276" fmla="*/ 3964 h 4063"/>
              <a:gd name="connsiteX277" fmla="*/ 8005 w 8663"/>
              <a:gd name="connsiteY277" fmla="*/ 3964 h 4063"/>
              <a:gd name="connsiteX278" fmla="*/ 8005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8005 w 8663"/>
              <a:gd name="connsiteY325" fmla="*/ 39 h 4063"/>
              <a:gd name="connsiteX326" fmla="*/ 8005 w 8663"/>
              <a:gd name="connsiteY326" fmla="*/ 100 h 4063"/>
              <a:gd name="connsiteX327" fmla="*/ 8081 w 8663"/>
              <a:gd name="connsiteY327" fmla="*/ 100 h 4063"/>
              <a:gd name="connsiteX328" fmla="*/ 8081 w 8663"/>
              <a:gd name="connsiteY328" fmla="*/ 151 h 4063"/>
              <a:gd name="connsiteX329" fmla="*/ 8234 w 8663"/>
              <a:gd name="connsiteY329" fmla="*/ 151 h 4063"/>
              <a:gd name="connsiteX330" fmla="*/ 8234 w 8663"/>
              <a:gd name="connsiteY330" fmla="*/ 24 h 4063"/>
              <a:gd name="connsiteX331" fmla="*/ 8402 w 8663"/>
              <a:gd name="connsiteY331" fmla="*/ 24 h 4063"/>
              <a:gd name="connsiteX332" fmla="*/ 8402 w 8663"/>
              <a:gd name="connsiteY332" fmla="*/ 82 h 4063"/>
              <a:gd name="connsiteX333" fmla="*/ 8310 w 8663"/>
              <a:gd name="connsiteY333" fmla="*/ 82 h 4063"/>
              <a:gd name="connsiteX334" fmla="*/ 8310 w 8663"/>
              <a:gd name="connsiteY334" fmla="*/ 184 h 4063"/>
              <a:gd name="connsiteX335" fmla="*/ 3705 w 8663"/>
              <a:gd name="connsiteY335" fmla="*/ 184 h 4063"/>
              <a:gd name="connsiteX336" fmla="*/ 3705 w 8663"/>
              <a:gd name="connsiteY336" fmla="*/ 277 h 4063"/>
              <a:gd name="connsiteX337" fmla="*/ 3783 w 8663"/>
              <a:gd name="connsiteY337" fmla="*/ 277 h 4063"/>
              <a:gd name="connsiteX338" fmla="*/ 3783 w 8663"/>
              <a:gd name="connsiteY338" fmla="*/ 359 h 4063"/>
              <a:gd name="connsiteX339" fmla="*/ 3884 w 8663"/>
              <a:gd name="connsiteY339" fmla="*/ 359 h 4063"/>
              <a:gd name="connsiteX340" fmla="*/ 3884 w 8663"/>
              <a:gd name="connsiteY340" fmla="*/ 277 h 4063"/>
              <a:gd name="connsiteX341" fmla="*/ 3941 w 8663"/>
              <a:gd name="connsiteY341" fmla="*/ 277 h 4063"/>
              <a:gd name="connsiteX342" fmla="*/ 3941 w 8663"/>
              <a:gd name="connsiteY342" fmla="*/ 445 h 4063"/>
              <a:gd name="connsiteX343" fmla="*/ 3813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8646 w 8663"/>
              <a:gd name="connsiteY98" fmla="*/ 3550 h 4063"/>
              <a:gd name="connsiteX99" fmla="*/ 8646 w 8663"/>
              <a:gd name="connsiteY99" fmla="*/ 3468 h 4063"/>
              <a:gd name="connsiteX100" fmla="*/ 8584 w 8663"/>
              <a:gd name="connsiteY100" fmla="*/ 3468 h 4063"/>
              <a:gd name="connsiteX101" fmla="*/ 8584 w 8663"/>
              <a:gd name="connsiteY101" fmla="*/ 3411 h 4063"/>
              <a:gd name="connsiteX102" fmla="*/ 8644 w 8663"/>
              <a:gd name="connsiteY102" fmla="*/ 3411 h 4063"/>
              <a:gd name="connsiteX103" fmla="*/ 8644 w 8663"/>
              <a:gd name="connsiteY103" fmla="*/ 652 h 4063"/>
              <a:gd name="connsiteX104" fmla="*/ 8584 w 8663"/>
              <a:gd name="connsiteY104" fmla="*/ 652 h 4063"/>
              <a:gd name="connsiteX105" fmla="*/ 8584 w 8663"/>
              <a:gd name="connsiteY105" fmla="*/ 596 h 4063"/>
              <a:gd name="connsiteX106" fmla="*/ 8646 w 8663"/>
              <a:gd name="connsiteY106" fmla="*/ 596 h 4063"/>
              <a:gd name="connsiteX107" fmla="*/ 8646 w 8663"/>
              <a:gd name="connsiteY107" fmla="*/ 514 h 4063"/>
              <a:gd name="connsiteX108" fmla="*/ 8562 w 8663"/>
              <a:gd name="connsiteY108" fmla="*/ 514 h 4063"/>
              <a:gd name="connsiteX109" fmla="*/ 8562 w 8663"/>
              <a:gd name="connsiteY109" fmla="*/ 575 h 4063"/>
              <a:gd name="connsiteX110" fmla="*/ 8532 w 8663"/>
              <a:gd name="connsiteY110" fmla="*/ 575 h 4063"/>
              <a:gd name="connsiteX111" fmla="*/ 8532 w 8663"/>
              <a:gd name="connsiteY111" fmla="*/ 467 h 4063"/>
              <a:gd name="connsiteX112" fmla="*/ 8661 w 8663"/>
              <a:gd name="connsiteY112" fmla="*/ 467 h 4063"/>
              <a:gd name="connsiteX113" fmla="*/ 8661 w 8663"/>
              <a:gd name="connsiteY113" fmla="*/ 255 h 4063"/>
              <a:gd name="connsiteX114" fmla="*/ 8581 w 8663"/>
              <a:gd name="connsiteY114" fmla="*/ 255 h 4063"/>
              <a:gd name="connsiteX115" fmla="*/ 8581 w 8663"/>
              <a:gd name="connsiteY115" fmla="*/ 182 h 4063"/>
              <a:gd name="connsiteX116" fmla="*/ 8663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8102 w 8663"/>
              <a:gd name="connsiteY122" fmla="*/ 78 h 4063"/>
              <a:gd name="connsiteX123" fmla="*/ 8102 w 8663"/>
              <a:gd name="connsiteY123" fmla="*/ 37 h 4063"/>
              <a:gd name="connsiteX124" fmla="*/ 8143 w 8663"/>
              <a:gd name="connsiteY124" fmla="*/ 37 h 4063"/>
              <a:gd name="connsiteX125" fmla="*/ 8143 w 8663"/>
              <a:gd name="connsiteY125" fmla="*/ 78 h 4063"/>
              <a:gd name="connsiteX126" fmla="*/ 8102 w 8663"/>
              <a:gd name="connsiteY126" fmla="*/ 78 h 4063"/>
              <a:gd name="connsiteX127" fmla="*/ 8584 w 8663"/>
              <a:gd name="connsiteY127" fmla="*/ 3528 h 4063"/>
              <a:gd name="connsiteX128" fmla="*/ 8584 w 8663"/>
              <a:gd name="connsiteY128" fmla="*/ 3489 h 4063"/>
              <a:gd name="connsiteX129" fmla="*/ 8625 w 8663"/>
              <a:gd name="connsiteY129" fmla="*/ 3489 h 4063"/>
              <a:gd name="connsiteX130" fmla="*/ 8625 w 8663"/>
              <a:gd name="connsiteY130" fmla="*/ 3528 h 4063"/>
              <a:gd name="connsiteX131" fmla="*/ 8584 w 8663"/>
              <a:gd name="connsiteY131" fmla="*/ 3528 h 4063"/>
              <a:gd name="connsiteX132" fmla="*/ 8502 w 8663"/>
              <a:gd name="connsiteY132" fmla="*/ 4042 h 4063"/>
              <a:gd name="connsiteX133" fmla="*/ 8502 w 8663"/>
              <a:gd name="connsiteY133" fmla="*/ 3981 h 4063"/>
              <a:gd name="connsiteX134" fmla="*/ 8581 w 8663"/>
              <a:gd name="connsiteY134" fmla="*/ 3981 h 4063"/>
              <a:gd name="connsiteX135" fmla="*/ 8581 w 8663"/>
              <a:gd name="connsiteY135" fmla="*/ 3904 h 4063"/>
              <a:gd name="connsiteX136" fmla="*/ 8640 w 8663"/>
              <a:gd name="connsiteY136" fmla="*/ 3904 h 4063"/>
              <a:gd name="connsiteX137" fmla="*/ 8640 w 8663"/>
              <a:gd name="connsiteY137" fmla="*/ 4042 h 4063"/>
              <a:gd name="connsiteX138" fmla="*/ 8502 w 8663"/>
              <a:gd name="connsiteY138" fmla="*/ 4042 h 4063"/>
              <a:gd name="connsiteX139" fmla="*/ 8502 w 8663"/>
              <a:gd name="connsiteY139" fmla="*/ 3962 h 4063"/>
              <a:gd name="connsiteX140" fmla="*/ 8502 w 8663"/>
              <a:gd name="connsiteY140" fmla="*/ 3904 h 4063"/>
              <a:gd name="connsiteX141" fmla="*/ 8562 w 8663"/>
              <a:gd name="connsiteY141" fmla="*/ 3904 h 4063"/>
              <a:gd name="connsiteX142" fmla="*/ 8562 w 8663"/>
              <a:gd name="connsiteY142" fmla="*/ 3962 h 4063"/>
              <a:gd name="connsiteX143" fmla="*/ 8502 w 8663"/>
              <a:gd name="connsiteY143" fmla="*/ 3962 h 4063"/>
              <a:gd name="connsiteX144" fmla="*/ 8497 w 8663"/>
              <a:gd name="connsiteY144" fmla="*/ 3787 h 4063"/>
              <a:gd name="connsiteX145" fmla="*/ 8497 w 8663"/>
              <a:gd name="connsiteY145" fmla="*/ 3724 h 4063"/>
              <a:gd name="connsiteX146" fmla="*/ 8562 w 8663"/>
              <a:gd name="connsiteY146" fmla="*/ 3724 h 4063"/>
              <a:gd name="connsiteX147" fmla="*/ 8562 w 8663"/>
              <a:gd name="connsiteY147" fmla="*/ 3787 h 4063"/>
              <a:gd name="connsiteX148" fmla="*/ 8497 w 8663"/>
              <a:gd name="connsiteY148" fmla="*/ 3787 h 4063"/>
              <a:gd name="connsiteX149" fmla="*/ 8562 w 8663"/>
              <a:gd name="connsiteY149" fmla="*/ 3809 h 4063"/>
              <a:gd name="connsiteX150" fmla="*/ 8562 w 8663"/>
              <a:gd name="connsiteY150" fmla="*/ 3880 h 4063"/>
              <a:gd name="connsiteX151" fmla="*/ 8497 w 8663"/>
              <a:gd name="connsiteY151" fmla="*/ 3880 h 4063"/>
              <a:gd name="connsiteX152" fmla="*/ 8497 w 8663"/>
              <a:gd name="connsiteY152" fmla="*/ 3809 h 4063"/>
              <a:gd name="connsiteX153" fmla="*/ 8562 w 8663"/>
              <a:gd name="connsiteY153" fmla="*/ 3809 h 4063"/>
              <a:gd name="connsiteX154" fmla="*/ 8480 w 8663"/>
              <a:gd name="connsiteY154" fmla="*/ 3899 h 4063"/>
              <a:gd name="connsiteX155" fmla="*/ 8480 w 8663"/>
              <a:gd name="connsiteY155" fmla="*/ 3962 h 4063"/>
              <a:gd name="connsiteX156" fmla="*/ 8424 w 8663"/>
              <a:gd name="connsiteY156" fmla="*/ 3962 h 4063"/>
              <a:gd name="connsiteX157" fmla="*/ 8424 w 8663"/>
              <a:gd name="connsiteY157" fmla="*/ 3899 h 4063"/>
              <a:gd name="connsiteX158" fmla="*/ 8480 w 8663"/>
              <a:gd name="connsiteY158" fmla="*/ 3899 h 4063"/>
              <a:gd name="connsiteX159" fmla="*/ 8480 w 8663"/>
              <a:gd name="connsiteY159" fmla="*/ 3809 h 4063"/>
              <a:gd name="connsiteX160" fmla="*/ 8480 w 8663"/>
              <a:gd name="connsiteY160" fmla="*/ 3880 h 4063"/>
              <a:gd name="connsiteX161" fmla="*/ 8424 w 8663"/>
              <a:gd name="connsiteY161" fmla="*/ 3880 h 4063"/>
              <a:gd name="connsiteX162" fmla="*/ 8424 w 8663"/>
              <a:gd name="connsiteY162" fmla="*/ 3809 h 4063"/>
              <a:gd name="connsiteX163" fmla="*/ 8480 w 8663"/>
              <a:gd name="connsiteY163" fmla="*/ 3809 h 4063"/>
              <a:gd name="connsiteX164" fmla="*/ 8102 w 8663"/>
              <a:gd name="connsiteY164" fmla="*/ 4027 h 4063"/>
              <a:gd name="connsiteX165" fmla="*/ 8102 w 8663"/>
              <a:gd name="connsiteY165" fmla="*/ 3986 h 4063"/>
              <a:gd name="connsiteX166" fmla="*/ 8143 w 8663"/>
              <a:gd name="connsiteY166" fmla="*/ 3986 h 4063"/>
              <a:gd name="connsiteX167" fmla="*/ 8143 w 8663"/>
              <a:gd name="connsiteY167" fmla="*/ 4027 h 4063"/>
              <a:gd name="connsiteX168" fmla="*/ 8102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8424 w 8663"/>
              <a:gd name="connsiteY243" fmla="*/ 164 h 4063"/>
              <a:gd name="connsiteX244" fmla="*/ 8424 w 8663"/>
              <a:gd name="connsiteY244" fmla="*/ 102 h 4063"/>
              <a:gd name="connsiteX245" fmla="*/ 8480 w 8663"/>
              <a:gd name="connsiteY245" fmla="*/ 102 h 4063"/>
              <a:gd name="connsiteX246" fmla="*/ 8480 w 8663"/>
              <a:gd name="connsiteY246" fmla="*/ 164 h 4063"/>
              <a:gd name="connsiteX247" fmla="*/ 8424 w 8663"/>
              <a:gd name="connsiteY247" fmla="*/ 164 h 4063"/>
              <a:gd name="connsiteX248" fmla="*/ 8424 w 8663"/>
              <a:gd name="connsiteY248" fmla="*/ 255 h 4063"/>
              <a:gd name="connsiteX249" fmla="*/ 8424 w 8663"/>
              <a:gd name="connsiteY249" fmla="*/ 184 h 4063"/>
              <a:gd name="connsiteX250" fmla="*/ 8480 w 8663"/>
              <a:gd name="connsiteY250" fmla="*/ 184 h 4063"/>
              <a:gd name="connsiteX251" fmla="*/ 8480 w 8663"/>
              <a:gd name="connsiteY251" fmla="*/ 255 h 4063"/>
              <a:gd name="connsiteX252" fmla="*/ 8424 w 8663"/>
              <a:gd name="connsiteY252" fmla="*/ 255 h 4063"/>
              <a:gd name="connsiteX253" fmla="*/ 8562 w 8663"/>
              <a:gd name="connsiteY253" fmla="*/ 596 h 4063"/>
              <a:gd name="connsiteX254" fmla="*/ 8562 w 8663"/>
              <a:gd name="connsiteY254" fmla="*/ 674 h 4063"/>
              <a:gd name="connsiteX255" fmla="*/ 8622 w 8663"/>
              <a:gd name="connsiteY255" fmla="*/ 674 h 4063"/>
              <a:gd name="connsiteX256" fmla="*/ 8622 w 8663"/>
              <a:gd name="connsiteY256" fmla="*/ 3390 h 4063"/>
              <a:gd name="connsiteX257" fmla="*/ 8562 w 8663"/>
              <a:gd name="connsiteY257" fmla="*/ 3390 h 4063"/>
              <a:gd name="connsiteX258" fmla="*/ 8562 w 8663"/>
              <a:gd name="connsiteY258" fmla="*/ 3468 h 4063"/>
              <a:gd name="connsiteX259" fmla="*/ 8510 w 8663"/>
              <a:gd name="connsiteY259" fmla="*/ 3468 h 4063"/>
              <a:gd name="connsiteX260" fmla="*/ 8510 w 8663"/>
              <a:gd name="connsiteY260" fmla="*/ 3619 h 4063"/>
              <a:gd name="connsiteX261" fmla="*/ 8638 w 8663"/>
              <a:gd name="connsiteY261" fmla="*/ 3619 h 4063"/>
              <a:gd name="connsiteX262" fmla="*/ 8638 w 8663"/>
              <a:gd name="connsiteY262" fmla="*/ 3787 h 4063"/>
              <a:gd name="connsiteX263" fmla="*/ 8581 w 8663"/>
              <a:gd name="connsiteY263" fmla="*/ 3787 h 4063"/>
              <a:gd name="connsiteX264" fmla="*/ 8581 w 8663"/>
              <a:gd name="connsiteY264" fmla="*/ 3705 h 4063"/>
              <a:gd name="connsiteX265" fmla="*/ 8480 w 8663"/>
              <a:gd name="connsiteY265" fmla="*/ 3705 h 4063"/>
              <a:gd name="connsiteX266" fmla="*/ 8480 w 8663"/>
              <a:gd name="connsiteY266" fmla="*/ 3787 h 4063"/>
              <a:gd name="connsiteX267" fmla="*/ 8402 w 8663"/>
              <a:gd name="connsiteY267" fmla="*/ 3787 h 4063"/>
              <a:gd name="connsiteX268" fmla="*/ 8402 w 8663"/>
              <a:gd name="connsiteY268" fmla="*/ 3880 h 4063"/>
              <a:gd name="connsiteX269" fmla="*/ 8310 w 8663"/>
              <a:gd name="connsiteY269" fmla="*/ 3880 h 4063"/>
              <a:gd name="connsiteX270" fmla="*/ 8310 w 8663"/>
              <a:gd name="connsiteY270" fmla="*/ 3981 h 4063"/>
              <a:gd name="connsiteX271" fmla="*/ 8402 w 8663"/>
              <a:gd name="connsiteY271" fmla="*/ 3981 h 4063"/>
              <a:gd name="connsiteX272" fmla="*/ 8402 w 8663"/>
              <a:gd name="connsiteY272" fmla="*/ 4040 h 4063"/>
              <a:gd name="connsiteX273" fmla="*/ 8234 w 8663"/>
              <a:gd name="connsiteY273" fmla="*/ 4040 h 4063"/>
              <a:gd name="connsiteX274" fmla="*/ 8234 w 8663"/>
              <a:gd name="connsiteY274" fmla="*/ 3912 h 4063"/>
              <a:gd name="connsiteX275" fmla="*/ 8081 w 8663"/>
              <a:gd name="connsiteY275" fmla="*/ 3912 h 4063"/>
              <a:gd name="connsiteX276" fmla="*/ 8081 w 8663"/>
              <a:gd name="connsiteY276" fmla="*/ 3964 h 4063"/>
              <a:gd name="connsiteX277" fmla="*/ 8005 w 8663"/>
              <a:gd name="connsiteY277" fmla="*/ 3964 h 4063"/>
              <a:gd name="connsiteX278" fmla="*/ 8005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8005 w 8663"/>
              <a:gd name="connsiteY325" fmla="*/ 39 h 4063"/>
              <a:gd name="connsiteX326" fmla="*/ 8005 w 8663"/>
              <a:gd name="connsiteY326" fmla="*/ 100 h 4063"/>
              <a:gd name="connsiteX327" fmla="*/ 8081 w 8663"/>
              <a:gd name="connsiteY327" fmla="*/ 100 h 4063"/>
              <a:gd name="connsiteX328" fmla="*/ 8081 w 8663"/>
              <a:gd name="connsiteY328" fmla="*/ 151 h 4063"/>
              <a:gd name="connsiteX329" fmla="*/ 8234 w 8663"/>
              <a:gd name="connsiteY329" fmla="*/ 151 h 4063"/>
              <a:gd name="connsiteX330" fmla="*/ 8234 w 8663"/>
              <a:gd name="connsiteY330" fmla="*/ 24 h 4063"/>
              <a:gd name="connsiteX331" fmla="*/ 8402 w 8663"/>
              <a:gd name="connsiteY331" fmla="*/ 24 h 4063"/>
              <a:gd name="connsiteX332" fmla="*/ 8402 w 8663"/>
              <a:gd name="connsiteY332" fmla="*/ 82 h 4063"/>
              <a:gd name="connsiteX333" fmla="*/ 8310 w 8663"/>
              <a:gd name="connsiteY333" fmla="*/ 82 h 4063"/>
              <a:gd name="connsiteX334" fmla="*/ 8310 w 8663"/>
              <a:gd name="connsiteY334" fmla="*/ 184 h 4063"/>
              <a:gd name="connsiteX335" fmla="*/ 8402 w 8663"/>
              <a:gd name="connsiteY335" fmla="*/ 184 h 4063"/>
              <a:gd name="connsiteX336" fmla="*/ 3705 w 8663"/>
              <a:gd name="connsiteY336" fmla="*/ 277 h 4063"/>
              <a:gd name="connsiteX337" fmla="*/ 3783 w 8663"/>
              <a:gd name="connsiteY337" fmla="*/ 277 h 4063"/>
              <a:gd name="connsiteX338" fmla="*/ 3783 w 8663"/>
              <a:gd name="connsiteY338" fmla="*/ 359 h 4063"/>
              <a:gd name="connsiteX339" fmla="*/ 3884 w 8663"/>
              <a:gd name="connsiteY339" fmla="*/ 359 h 4063"/>
              <a:gd name="connsiteX340" fmla="*/ 3884 w 8663"/>
              <a:gd name="connsiteY340" fmla="*/ 277 h 4063"/>
              <a:gd name="connsiteX341" fmla="*/ 3941 w 8663"/>
              <a:gd name="connsiteY341" fmla="*/ 277 h 4063"/>
              <a:gd name="connsiteX342" fmla="*/ 3941 w 8663"/>
              <a:gd name="connsiteY342" fmla="*/ 445 h 4063"/>
              <a:gd name="connsiteX343" fmla="*/ 3813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8646 w 8663"/>
              <a:gd name="connsiteY98" fmla="*/ 3550 h 4063"/>
              <a:gd name="connsiteX99" fmla="*/ 8646 w 8663"/>
              <a:gd name="connsiteY99" fmla="*/ 3468 h 4063"/>
              <a:gd name="connsiteX100" fmla="*/ 8584 w 8663"/>
              <a:gd name="connsiteY100" fmla="*/ 3468 h 4063"/>
              <a:gd name="connsiteX101" fmla="*/ 8584 w 8663"/>
              <a:gd name="connsiteY101" fmla="*/ 3411 h 4063"/>
              <a:gd name="connsiteX102" fmla="*/ 8644 w 8663"/>
              <a:gd name="connsiteY102" fmla="*/ 3411 h 4063"/>
              <a:gd name="connsiteX103" fmla="*/ 8644 w 8663"/>
              <a:gd name="connsiteY103" fmla="*/ 652 h 4063"/>
              <a:gd name="connsiteX104" fmla="*/ 8584 w 8663"/>
              <a:gd name="connsiteY104" fmla="*/ 652 h 4063"/>
              <a:gd name="connsiteX105" fmla="*/ 8584 w 8663"/>
              <a:gd name="connsiteY105" fmla="*/ 596 h 4063"/>
              <a:gd name="connsiteX106" fmla="*/ 8646 w 8663"/>
              <a:gd name="connsiteY106" fmla="*/ 596 h 4063"/>
              <a:gd name="connsiteX107" fmla="*/ 8646 w 8663"/>
              <a:gd name="connsiteY107" fmla="*/ 514 h 4063"/>
              <a:gd name="connsiteX108" fmla="*/ 8562 w 8663"/>
              <a:gd name="connsiteY108" fmla="*/ 514 h 4063"/>
              <a:gd name="connsiteX109" fmla="*/ 8562 w 8663"/>
              <a:gd name="connsiteY109" fmla="*/ 575 h 4063"/>
              <a:gd name="connsiteX110" fmla="*/ 8532 w 8663"/>
              <a:gd name="connsiteY110" fmla="*/ 575 h 4063"/>
              <a:gd name="connsiteX111" fmla="*/ 8532 w 8663"/>
              <a:gd name="connsiteY111" fmla="*/ 467 h 4063"/>
              <a:gd name="connsiteX112" fmla="*/ 8661 w 8663"/>
              <a:gd name="connsiteY112" fmla="*/ 467 h 4063"/>
              <a:gd name="connsiteX113" fmla="*/ 8661 w 8663"/>
              <a:gd name="connsiteY113" fmla="*/ 255 h 4063"/>
              <a:gd name="connsiteX114" fmla="*/ 8581 w 8663"/>
              <a:gd name="connsiteY114" fmla="*/ 255 h 4063"/>
              <a:gd name="connsiteX115" fmla="*/ 8581 w 8663"/>
              <a:gd name="connsiteY115" fmla="*/ 182 h 4063"/>
              <a:gd name="connsiteX116" fmla="*/ 8663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8102 w 8663"/>
              <a:gd name="connsiteY122" fmla="*/ 78 h 4063"/>
              <a:gd name="connsiteX123" fmla="*/ 8102 w 8663"/>
              <a:gd name="connsiteY123" fmla="*/ 37 h 4063"/>
              <a:gd name="connsiteX124" fmla="*/ 8143 w 8663"/>
              <a:gd name="connsiteY124" fmla="*/ 37 h 4063"/>
              <a:gd name="connsiteX125" fmla="*/ 8143 w 8663"/>
              <a:gd name="connsiteY125" fmla="*/ 78 h 4063"/>
              <a:gd name="connsiteX126" fmla="*/ 8102 w 8663"/>
              <a:gd name="connsiteY126" fmla="*/ 78 h 4063"/>
              <a:gd name="connsiteX127" fmla="*/ 8584 w 8663"/>
              <a:gd name="connsiteY127" fmla="*/ 3528 h 4063"/>
              <a:gd name="connsiteX128" fmla="*/ 8584 w 8663"/>
              <a:gd name="connsiteY128" fmla="*/ 3489 h 4063"/>
              <a:gd name="connsiteX129" fmla="*/ 8625 w 8663"/>
              <a:gd name="connsiteY129" fmla="*/ 3489 h 4063"/>
              <a:gd name="connsiteX130" fmla="*/ 8625 w 8663"/>
              <a:gd name="connsiteY130" fmla="*/ 3528 h 4063"/>
              <a:gd name="connsiteX131" fmla="*/ 8584 w 8663"/>
              <a:gd name="connsiteY131" fmla="*/ 3528 h 4063"/>
              <a:gd name="connsiteX132" fmla="*/ 8502 w 8663"/>
              <a:gd name="connsiteY132" fmla="*/ 4042 h 4063"/>
              <a:gd name="connsiteX133" fmla="*/ 8502 w 8663"/>
              <a:gd name="connsiteY133" fmla="*/ 3981 h 4063"/>
              <a:gd name="connsiteX134" fmla="*/ 8581 w 8663"/>
              <a:gd name="connsiteY134" fmla="*/ 3981 h 4063"/>
              <a:gd name="connsiteX135" fmla="*/ 8581 w 8663"/>
              <a:gd name="connsiteY135" fmla="*/ 3904 h 4063"/>
              <a:gd name="connsiteX136" fmla="*/ 8640 w 8663"/>
              <a:gd name="connsiteY136" fmla="*/ 3904 h 4063"/>
              <a:gd name="connsiteX137" fmla="*/ 8640 w 8663"/>
              <a:gd name="connsiteY137" fmla="*/ 4042 h 4063"/>
              <a:gd name="connsiteX138" fmla="*/ 8502 w 8663"/>
              <a:gd name="connsiteY138" fmla="*/ 4042 h 4063"/>
              <a:gd name="connsiteX139" fmla="*/ 8502 w 8663"/>
              <a:gd name="connsiteY139" fmla="*/ 3962 h 4063"/>
              <a:gd name="connsiteX140" fmla="*/ 8502 w 8663"/>
              <a:gd name="connsiteY140" fmla="*/ 3904 h 4063"/>
              <a:gd name="connsiteX141" fmla="*/ 8562 w 8663"/>
              <a:gd name="connsiteY141" fmla="*/ 3904 h 4063"/>
              <a:gd name="connsiteX142" fmla="*/ 8562 w 8663"/>
              <a:gd name="connsiteY142" fmla="*/ 3962 h 4063"/>
              <a:gd name="connsiteX143" fmla="*/ 8502 w 8663"/>
              <a:gd name="connsiteY143" fmla="*/ 3962 h 4063"/>
              <a:gd name="connsiteX144" fmla="*/ 8497 w 8663"/>
              <a:gd name="connsiteY144" fmla="*/ 3787 h 4063"/>
              <a:gd name="connsiteX145" fmla="*/ 8497 w 8663"/>
              <a:gd name="connsiteY145" fmla="*/ 3724 h 4063"/>
              <a:gd name="connsiteX146" fmla="*/ 8562 w 8663"/>
              <a:gd name="connsiteY146" fmla="*/ 3724 h 4063"/>
              <a:gd name="connsiteX147" fmla="*/ 8562 w 8663"/>
              <a:gd name="connsiteY147" fmla="*/ 3787 h 4063"/>
              <a:gd name="connsiteX148" fmla="*/ 8497 w 8663"/>
              <a:gd name="connsiteY148" fmla="*/ 3787 h 4063"/>
              <a:gd name="connsiteX149" fmla="*/ 8562 w 8663"/>
              <a:gd name="connsiteY149" fmla="*/ 3809 h 4063"/>
              <a:gd name="connsiteX150" fmla="*/ 8562 w 8663"/>
              <a:gd name="connsiteY150" fmla="*/ 3880 h 4063"/>
              <a:gd name="connsiteX151" fmla="*/ 8497 w 8663"/>
              <a:gd name="connsiteY151" fmla="*/ 3880 h 4063"/>
              <a:gd name="connsiteX152" fmla="*/ 8497 w 8663"/>
              <a:gd name="connsiteY152" fmla="*/ 3809 h 4063"/>
              <a:gd name="connsiteX153" fmla="*/ 8562 w 8663"/>
              <a:gd name="connsiteY153" fmla="*/ 3809 h 4063"/>
              <a:gd name="connsiteX154" fmla="*/ 8480 w 8663"/>
              <a:gd name="connsiteY154" fmla="*/ 3899 h 4063"/>
              <a:gd name="connsiteX155" fmla="*/ 8480 w 8663"/>
              <a:gd name="connsiteY155" fmla="*/ 3962 h 4063"/>
              <a:gd name="connsiteX156" fmla="*/ 8424 w 8663"/>
              <a:gd name="connsiteY156" fmla="*/ 3962 h 4063"/>
              <a:gd name="connsiteX157" fmla="*/ 8424 w 8663"/>
              <a:gd name="connsiteY157" fmla="*/ 3899 h 4063"/>
              <a:gd name="connsiteX158" fmla="*/ 8480 w 8663"/>
              <a:gd name="connsiteY158" fmla="*/ 3899 h 4063"/>
              <a:gd name="connsiteX159" fmla="*/ 8480 w 8663"/>
              <a:gd name="connsiteY159" fmla="*/ 3809 h 4063"/>
              <a:gd name="connsiteX160" fmla="*/ 8480 w 8663"/>
              <a:gd name="connsiteY160" fmla="*/ 3880 h 4063"/>
              <a:gd name="connsiteX161" fmla="*/ 8424 w 8663"/>
              <a:gd name="connsiteY161" fmla="*/ 3880 h 4063"/>
              <a:gd name="connsiteX162" fmla="*/ 8424 w 8663"/>
              <a:gd name="connsiteY162" fmla="*/ 3809 h 4063"/>
              <a:gd name="connsiteX163" fmla="*/ 8480 w 8663"/>
              <a:gd name="connsiteY163" fmla="*/ 3809 h 4063"/>
              <a:gd name="connsiteX164" fmla="*/ 8102 w 8663"/>
              <a:gd name="connsiteY164" fmla="*/ 4027 h 4063"/>
              <a:gd name="connsiteX165" fmla="*/ 8102 w 8663"/>
              <a:gd name="connsiteY165" fmla="*/ 3986 h 4063"/>
              <a:gd name="connsiteX166" fmla="*/ 8143 w 8663"/>
              <a:gd name="connsiteY166" fmla="*/ 3986 h 4063"/>
              <a:gd name="connsiteX167" fmla="*/ 8143 w 8663"/>
              <a:gd name="connsiteY167" fmla="*/ 4027 h 4063"/>
              <a:gd name="connsiteX168" fmla="*/ 8102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8424 w 8663"/>
              <a:gd name="connsiteY243" fmla="*/ 164 h 4063"/>
              <a:gd name="connsiteX244" fmla="*/ 8424 w 8663"/>
              <a:gd name="connsiteY244" fmla="*/ 102 h 4063"/>
              <a:gd name="connsiteX245" fmla="*/ 8480 w 8663"/>
              <a:gd name="connsiteY245" fmla="*/ 102 h 4063"/>
              <a:gd name="connsiteX246" fmla="*/ 8480 w 8663"/>
              <a:gd name="connsiteY246" fmla="*/ 164 h 4063"/>
              <a:gd name="connsiteX247" fmla="*/ 8424 w 8663"/>
              <a:gd name="connsiteY247" fmla="*/ 164 h 4063"/>
              <a:gd name="connsiteX248" fmla="*/ 8424 w 8663"/>
              <a:gd name="connsiteY248" fmla="*/ 255 h 4063"/>
              <a:gd name="connsiteX249" fmla="*/ 8424 w 8663"/>
              <a:gd name="connsiteY249" fmla="*/ 184 h 4063"/>
              <a:gd name="connsiteX250" fmla="*/ 8480 w 8663"/>
              <a:gd name="connsiteY250" fmla="*/ 184 h 4063"/>
              <a:gd name="connsiteX251" fmla="*/ 8480 w 8663"/>
              <a:gd name="connsiteY251" fmla="*/ 255 h 4063"/>
              <a:gd name="connsiteX252" fmla="*/ 8424 w 8663"/>
              <a:gd name="connsiteY252" fmla="*/ 255 h 4063"/>
              <a:gd name="connsiteX253" fmla="*/ 8562 w 8663"/>
              <a:gd name="connsiteY253" fmla="*/ 596 h 4063"/>
              <a:gd name="connsiteX254" fmla="*/ 8562 w 8663"/>
              <a:gd name="connsiteY254" fmla="*/ 674 h 4063"/>
              <a:gd name="connsiteX255" fmla="*/ 8622 w 8663"/>
              <a:gd name="connsiteY255" fmla="*/ 674 h 4063"/>
              <a:gd name="connsiteX256" fmla="*/ 8622 w 8663"/>
              <a:gd name="connsiteY256" fmla="*/ 3390 h 4063"/>
              <a:gd name="connsiteX257" fmla="*/ 8562 w 8663"/>
              <a:gd name="connsiteY257" fmla="*/ 3390 h 4063"/>
              <a:gd name="connsiteX258" fmla="*/ 8562 w 8663"/>
              <a:gd name="connsiteY258" fmla="*/ 3468 h 4063"/>
              <a:gd name="connsiteX259" fmla="*/ 8510 w 8663"/>
              <a:gd name="connsiteY259" fmla="*/ 3468 h 4063"/>
              <a:gd name="connsiteX260" fmla="*/ 8510 w 8663"/>
              <a:gd name="connsiteY260" fmla="*/ 3619 h 4063"/>
              <a:gd name="connsiteX261" fmla="*/ 8638 w 8663"/>
              <a:gd name="connsiteY261" fmla="*/ 3619 h 4063"/>
              <a:gd name="connsiteX262" fmla="*/ 8638 w 8663"/>
              <a:gd name="connsiteY262" fmla="*/ 3787 h 4063"/>
              <a:gd name="connsiteX263" fmla="*/ 8581 w 8663"/>
              <a:gd name="connsiteY263" fmla="*/ 3787 h 4063"/>
              <a:gd name="connsiteX264" fmla="*/ 8581 w 8663"/>
              <a:gd name="connsiteY264" fmla="*/ 3705 h 4063"/>
              <a:gd name="connsiteX265" fmla="*/ 8480 w 8663"/>
              <a:gd name="connsiteY265" fmla="*/ 3705 h 4063"/>
              <a:gd name="connsiteX266" fmla="*/ 8480 w 8663"/>
              <a:gd name="connsiteY266" fmla="*/ 3787 h 4063"/>
              <a:gd name="connsiteX267" fmla="*/ 8402 w 8663"/>
              <a:gd name="connsiteY267" fmla="*/ 3787 h 4063"/>
              <a:gd name="connsiteX268" fmla="*/ 8402 w 8663"/>
              <a:gd name="connsiteY268" fmla="*/ 3880 h 4063"/>
              <a:gd name="connsiteX269" fmla="*/ 8310 w 8663"/>
              <a:gd name="connsiteY269" fmla="*/ 3880 h 4063"/>
              <a:gd name="connsiteX270" fmla="*/ 8310 w 8663"/>
              <a:gd name="connsiteY270" fmla="*/ 3981 h 4063"/>
              <a:gd name="connsiteX271" fmla="*/ 8402 w 8663"/>
              <a:gd name="connsiteY271" fmla="*/ 3981 h 4063"/>
              <a:gd name="connsiteX272" fmla="*/ 8402 w 8663"/>
              <a:gd name="connsiteY272" fmla="*/ 4040 h 4063"/>
              <a:gd name="connsiteX273" fmla="*/ 8234 w 8663"/>
              <a:gd name="connsiteY273" fmla="*/ 4040 h 4063"/>
              <a:gd name="connsiteX274" fmla="*/ 8234 w 8663"/>
              <a:gd name="connsiteY274" fmla="*/ 3912 h 4063"/>
              <a:gd name="connsiteX275" fmla="*/ 8081 w 8663"/>
              <a:gd name="connsiteY275" fmla="*/ 3912 h 4063"/>
              <a:gd name="connsiteX276" fmla="*/ 8081 w 8663"/>
              <a:gd name="connsiteY276" fmla="*/ 3964 h 4063"/>
              <a:gd name="connsiteX277" fmla="*/ 8005 w 8663"/>
              <a:gd name="connsiteY277" fmla="*/ 3964 h 4063"/>
              <a:gd name="connsiteX278" fmla="*/ 8005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8005 w 8663"/>
              <a:gd name="connsiteY325" fmla="*/ 39 h 4063"/>
              <a:gd name="connsiteX326" fmla="*/ 8005 w 8663"/>
              <a:gd name="connsiteY326" fmla="*/ 100 h 4063"/>
              <a:gd name="connsiteX327" fmla="*/ 8081 w 8663"/>
              <a:gd name="connsiteY327" fmla="*/ 100 h 4063"/>
              <a:gd name="connsiteX328" fmla="*/ 8081 w 8663"/>
              <a:gd name="connsiteY328" fmla="*/ 151 h 4063"/>
              <a:gd name="connsiteX329" fmla="*/ 8234 w 8663"/>
              <a:gd name="connsiteY329" fmla="*/ 151 h 4063"/>
              <a:gd name="connsiteX330" fmla="*/ 8234 w 8663"/>
              <a:gd name="connsiteY330" fmla="*/ 24 h 4063"/>
              <a:gd name="connsiteX331" fmla="*/ 8402 w 8663"/>
              <a:gd name="connsiteY331" fmla="*/ 24 h 4063"/>
              <a:gd name="connsiteX332" fmla="*/ 8402 w 8663"/>
              <a:gd name="connsiteY332" fmla="*/ 82 h 4063"/>
              <a:gd name="connsiteX333" fmla="*/ 8310 w 8663"/>
              <a:gd name="connsiteY333" fmla="*/ 82 h 4063"/>
              <a:gd name="connsiteX334" fmla="*/ 8310 w 8663"/>
              <a:gd name="connsiteY334" fmla="*/ 184 h 4063"/>
              <a:gd name="connsiteX335" fmla="*/ 8402 w 8663"/>
              <a:gd name="connsiteY335" fmla="*/ 184 h 4063"/>
              <a:gd name="connsiteX336" fmla="*/ 8402 w 8663"/>
              <a:gd name="connsiteY336" fmla="*/ 277 h 4063"/>
              <a:gd name="connsiteX337" fmla="*/ 3783 w 8663"/>
              <a:gd name="connsiteY337" fmla="*/ 277 h 4063"/>
              <a:gd name="connsiteX338" fmla="*/ 3783 w 8663"/>
              <a:gd name="connsiteY338" fmla="*/ 359 h 4063"/>
              <a:gd name="connsiteX339" fmla="*/ 3884 w 8663"/>
              <a:gd name="connsiteY339" fmla="*/ 359 h 4063"/>
              <a:gd name="connsiteX340" fmla="*/ 3884 w 8663"/>
              <a:gd name="connsiteY340" fmla="*/ 277 h 4063"/>
              <a:gd name="connsiteX341" fmla="*/ 3941 w 8663"/>
              <a:gd name="connsiteY341" fmla="*/ 277 h 4063"/>
              <a:gd name="connsiteX342" fmla="*/ 3941 w 8663"/>
              <a:gd name="connsiteY342" fmla="*/ 445 h 4063"/>
              <a:gd name="connsiteX343" fmla="*/ 3813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8646 w 8663"/>
              <a:gd name="connsiteY98" fmla="*/ 3550 h 4063"/>
              <a:gd name="connsiteX99" fmla="*/ 8646 w 8663"/>
              <a:gd name="connsiteY99" fmla="*/ 3468 h 4063"/>
              <a:gd name="connsiteX100" fmla="*/ 8584 w 8663"/>
              <a:gd name="connsiteY100" fmla="*/ 3468 h 4063"/>
              <a:gd name="connsiteX101" fmla="*/ 8584 w 8663"/>
              <a:gd name="connsiteY101" fmla="*/ 3411 h 4063"/>
              <a:gd name="connsiteX102" fmla="*/ 8644 w 8663"/>
              <a:gd name="connsiteY102" fmla="*/ 3411 h 4063"/>
              <a:gd name="connsiteX103" fmla="*/ 8644 w 8663"/>
              <a:gd name="connsiteY103" fmla="*/ 652 h 4063"/>
              <a:gd name="connsiteX104" fmla="*/ 8584 w 8663"/>
              <a:gd name="connsiteY104" fmla="*/ 652 h 4063"/>
              <a:gd name="connsiteX105" fmla="*/ 8584 w 8663"/>
              <a:gd name="connsiteY105" fmla="*/ 596 h 4063"/>
              <a:gd name="connsiteX106" fmla="*/ 8646 w 8663"/>
              <a:gd name="connsiteY106" fmla="*/ 596 h 4063"/>
              <a:gd name="connsiteX107" fmla="*/ 8646 w 8663"/>
              <a:gd name="connsiteY107" fmla="*/ 514 h 4063"/>
              <a:gd name="connsiteX108" fmla="*/ 8562 w 8663"/>
              <a:gd name="connsiteY108" fmla="*/ 514 h 4063"/>
              <a:gd name="connsiteX109" fmla="*/ 8562 w 8663"/>
              <a:gd name="connsiteY109" fmla="*/ 575 h 4063"/>
              <a:gd name="connsiteX110" fmla="*/ 8532 w 8663"/>
              <a:gd name="connsiteY110" fmla="*/ 575 h 4063"/>
              <a:gd name="connsiteX111" fmla="*/ 8532 w 8663"/>
              <a:gd name="connsiteY111" fmla="*/ 467 h 4063"/>
              <a:gd name="connsiteX112" fmla="*/ 8661 w 8663"/>
              <a:gd name="connsiteY112" fmla="*/ 467 h 4063"/>
              <a:gd name="connsiteX113" fmla="*/ 8661 w 8663"/>
              <a:gd name="connsiteY113" fmla="*/ 255 h 4063"/>
              <a:gd name="connsiteX114" fmla="*/ 8581 w 8663"/>
              <a:gd name="connsiteY114" fmla="*/ 255 h 4063"/>
              <a:gd name="connsiteX115" fmla="*/ 8581 w 8663"/>
              <a:gd name="connsiteY115" fmla="*/ 182 h 4063"/>
              <a:gd name="connsiteX116" fmla="*/ 8663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8102 w 8663"/>
              <a:gd name="connsiteY122" fmla="*/ 78 h 4063"/>
              <a:gd name="connsiteX123" fmla="*/ 8102 w 8663"/>
              <a:gd name="connsiteY123" fmla="*/ 37 h 4063"/>
              <a:gd name="connsiteX124" fmla="*/ 8143 w 8663"/>
              <a:gd name="connsiteY124" fmla="*/ 37 h 4063"/>
              <a:gd name="connsiteX125" fmla="*/ 8143 w 8663"/>
              <a:gd name="connsiteY125" fmla="*/ 78 h 4063"/>
              <a:gd name="connsiteX126" fmla="*/ 8102 w 8663"/>
              <a:gd name="connsiteY126" fmla="*/ 78 h 4063"/>
              <a:gd name="connsiteX127" fmla="*/ 8584 w 8663"/>
              <a:gd name="connsiteY127" fmla="*/ 3528 h 4063"/>
              <a:gd name="connsiteX128" fmla="*/ 8584 w 8663"/>
              <a:gd name="connsiteY128" fmla="*/ 3489 h 4063"/>
              <a:gd name="connsiteX129" fmla="*/ 8625 w 8663"/>
              <a:gd name="connsiteY129" fmla="*/ 3489 h 4063"/>
              <a:gd name="connsiteX130" fmla="*/ 8625 w 8663"/>
              <a:gd name="connsiteY130" fmla="*/ 3528 h 4063"/>
              <a:gd name="connsiteX131" fmla="*/ 8584 w 8663"/>
              <a:gd name="connsiteY131" fmla="*/ 3528 h 4063"/>
              <a:gd name="connsiteX132" fmla="*/ 8502 w 8663"/>
              <a:gd name="connsiteY132" fmla="*/ 4042 h 4063"/>
              <a:gd name="connsiteX133" fmla="*/ 8502 w 8663"/>
              <a:gd name="connsiteY133" fmla="*/ 3981 h 4063"/>
              <a:gd name="connsiteX134" fmla="*/ 8581 w 8663"/>
              <a:gd name="connsiteY134" fmla="*/ 3981 h 4063"/>
              <a:gd name="connsiteX135" fmla="*/ 8581 w 8663"/>
              <a:gd name="connsiteY135" fmla="*/ 3904 h 4063"/>
              <a:gd name="connsiteX136" fmla="*/ 8640 w 8663"/>
              <a:gd name="connsiteY136" fmla="*/ 3904 h 4063"/>
              <a:gd name="connsiteX137" fmla="*/ 8640 w 8663"/>
              <a:gd name="connsiteY137" fmla="*/ 4042 h 4063"/>
              <a:gd name="connsiteX138" fmla="*/ 8502 w 8663"/>
              <a:gd name="connsiteY138" fmla="*/ 4042 h 4063"/>
              <a:gd name="connsiteX139" fmla="*/ 8502 w 8663"/>
              <a:gd name="connsiteY139" fmla="*/ 3962 h 4063"/>
              <a:gd name="connsiteX140" fmla="*/ 8502 w 8663"/>
              <a:gd name="connsiteY140" fmla="*/ 3904 h 4063"/>
              <a:gd name="connsiteX141" fmla="*/ 8562 w 8663"/>
              <a:gd name="connsiteY141" fmla="*/ 3904 h 4063"/>
              <a:gd name="connsiteX142" fmla="*/ 8562 w 8663"/>
              <a:gd name="connsiteY142" fmla="*/ 3962 h 4063"/>
              <a:gd name="connsiteX143" fmla="*/ 8502 w 8663"/>
              <a:gd name="connsiteY143" fmla="*/ 3962 h 4063"/>
              <a:gd name="connsiteX144" fmla="*/ 8497 w 8663"/>
              <a:gd name="connsiteY144" fmla="*/ 3787 h 4063"/>
              <a:gd name="connsiteX145" fmla="*/ 8497 w 8663"/>
              <a:gd name="connsiteY145" fmla="*/ 3724 h 4063"/>
              <a:gd name="connsiteX146" fmla="*/ 8562 w 8663"/>
              <a:gd name="connsiteY146" fmla="*/ 3724 h 4063"/>
              <a:gd name="connsiteX147" fmla="*/ 8562 w 8663"/>
              <a:gd name="connsiteY147" fmla="*/ 3787 h 4063"/>
              <a:gd name="connsiteX148" fmla="*/ 8497 w 8663"/>
              <a:gd name="connsiteY148" fmla="*/ 3787 h 4063"/>
              <a:gd name="connsiteX149" fmla="*/ 8562 w 8663"/>
              <a:gd name="connsiteY149" fmla="*/ 3809 h 4063"/>
              <a:gd name="connsiteX150" fmla="*/ 8562 w 8663"/>
              <a:gd name="connsiteY150" fmla="*/ 3880 h 4063"/>
              <a:gd name="connsiteX151" fmla="*/ 8497 w 8663"/>
              <a:gd name="connsiteY151" fmla="*/ 3880 h 4063"/>
              <a:gd name="connsiteX152" fmla="*/ 8497 w 8663"/>
              <a:gd name="connsiteY152" fmla="*/ 3809 h 4063"/>
              <a:gd name="connsiteX153" fmla="*/ 8562 w 8663"/>
              <a:gd name="connsiteY153" fmla="*/ 3809 h 4063"/>
              <a:gd name="connsiteX154" fmla="*/ 8480 w 8663"/>
              <a:gd name="connsiteY154" fmla="*/ 3899 h 4063"/>
              <a:gd name="connsiteX155" fmla="*/ 8480 w 8663"/>
              <a:gd name="connsiteY155" fmla="*/ 3962 h 4063"/>
              <a:gd name="connsiteX156" fmla="*/ 8424 w 8663"/>
              <a:gd name="connsiteY156" fmla="*/ 3962 h 4063"/>
              <a:gd name="connsiteX157" fmla="*/ 8424 w 8663"/>
              <a:gd name="connsiteY157" fmla="*/ 3899 h 4063"/>
              <a:gd name="connsiteX158" fmla="*/ 8480 w 8663"/>
              <a:gd name="connsiteY158" fmla="*/ 3899 h 4063"/>
              <a:gd name="connsiteX159" fmla="*/ 8480 w 8663"/>
              <a:gd name="connsiteY159" fmla="*/ 3809 h 4063"/>
              <a:gd name="connsiteX160" fmla="*/ 8480 w 8663"/>
              <a:gd name="connsiteY160" fmla="*/ 3880 h 4063"/>
              <a:gd name="connsiteX161" fmla="*/ 8424 w 8663"/>
              <a:gd name="connsiteY161" fmla="*/ 3880 h 4063"/>
              <a:gd name="connsiteX162" fmla="*/ 8424 w 8663"/>
              <a:gd name="connsiteY162" fmla="*/ 3809 h 4063"/>
              <a:gd name="connsiteX163" fmla="*/ 8480 w 8663"/>
              <a:gd name="connsiteY163" fmla="*/ 3809 h 4063"/>
              <a:gd name="connsiteX164" fmla="*/ 8102 w 8663"/>
              <a:gd name="connsiteY164" fmla="*/ 4027 h 4063"/>
              <a:gd name="connsiteX165" fmla="*/ 8102 w 8663"/>
              <a:gd name="connsiteY165" fmla="*/ 3986 h 4063"/>
              <a:gd name="connsiteX166" fmla="*/ 8143 w 8663"/>
              <a:gd name="connsiteY166" fmla="*/ 3986 h 4063"/>
              <a:gd name="connsiteX167" fmla="*/ 8143 w 8663"/>
              <a:gd name="connsiteY167" fmla="*/ 4027 h 4063"/>
              <a:gd name="connsiteX168" fmla="*/ 8102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8424 w 8663"/>
              <a:gd name="connsiteY243" fmla="*/ 164 h 4063"/>
              <a:gd name="connsiteX244" fmla="*/ 8424 w 8663"/>
              <a:gd name="connsiteY244" fmla="*/ 102 h 4063"/>
              <a:gd name="connsiteX245" fmla="*/ 8480 w 8663"/>
              <a:gd name="connsiteY245" fmla="*/ 102 h 4063"/>
              <a:gd name="connsiteX246" fmla="*/ 8480 w 8663"/>
              <a:gd name="connsiteY246" fmla="*/ 164 h 4063"/>
              <a:gd name="connsiteX247" fmla="*/ 8424 w 8663"/>
              <a:gd name="connsiteY247" fmla="*/ 164 h 4063"/>
              <a:gd name="connsiteX248" fmla="*/ 8424 w 8663"/>
              <a:gd name="connsiteY248" fmla="*/ 255 h 4063"/>
              <a:gd name="connsiteX249" fmla="*/ 8424 w 8663"/>
              <a:gd name="connsiteY249" fmla="*/ 184 h 4063"/>
              <a:gd name="connsiteX250" fmla="*/ 8480 w 8663"/>
              <a:gd name="connsiteY250" fmla="*/ 184 h 4063"/>
              <a:gd name="connsiteX251" fmla="*/ 8480 w 8663"/>
              <a:gd name="connsiteY251" fmla="*/ 255 h 4063"/>
              <a:gd name="connsiteX252" fmla="*/ 8424 w 8663"/>
              <a:gd name="connsiteY252" fmla="*/ 255 h 4063"/>
              <a:gd name="connsiteX253" fmla="*/ 8562 w 8663"/>
              <a:gd name="connsiteY253" fmla="*/ 596 h 4063"/>
              <a:gd name="connsiteX254" fmla="*/ 8562 w 8663"/>
              <a:gd name="connsiteY254" fmla="*/ 674 h 4063"/>
              <a:gd name="connsiteX255" fmla="*/ 8622 w 8663"/>
              <a:gd name="connsiteY255" fmla="*/ 674 h 4063"/>
              <a:gd name="connsiteX256" fmla="*/ 8622 w 8663"/>
              <a:gd name="connsiteY256" fmla="*/ 3390 h 4063"/>
              <a:gd name="connsiteX257" fmla="*/ 8562 w 8663"/>
              <a:gd name="connsiteY257" fmla="*/ 3390 h 4063"/>
              <a:gd name="connsiteX258" fmla="*/ 8562 w 8663"/>
              <a:gd name="connsiteY258" fmla="*/ 3468 h 4063"/>
              <a:gd name="connsiteX259" fmla="*/ 8510 w 8663"/>
              <a:gd name="connsiteY259" fmla="*/ 3468 h 4063"/>
              <a:gd name="connsiteX260" fmla="*/ 8510 w 8663"/>
              <a:gd name="connsiteY260" fmla="*/ 3619 h 4063"/>
              <a:gd name="connsiteX261" fmla="*/ 8638 w 8663"/>
              <a:gd name="connsiteY261" fmla="*/ 3619 h 4063"/>
              <a:gd name="connsiteX262" fmla="*/ 8638 w 8663"/>
              <a:gd name="connsiteY262" fmla="*/ 3787 h 4063"/>
              <a:gd name="connsiteX263" fmla="*/ 8581 w 8663"/>
              <a:gd name="connsiteY263" fmla="*/ 3787 h 4063"/>
              <a:gd name="connsiteX264" fmla="*/ 8581 w 8663"/>
              <a:gd name="connsiteY264" fmla="*/ 3705 h 4063"/>
              <a:gd name="connsiteX265" fmla="*/ 8480 w 8663"/>
              <a:gd name="connsiteY265" fmla="*/ 3705 h 4063"/>
              <a:gd name="connsiteX266" fmla="*/ 8480 w 8663"/>
              <a:gd name="connsiteY266" fmla="*/ 3787 h 4063"/>
              <a:gd name="connsiteX267" fmla="*/ 8402 w 8663"/>
              <a:gd name="connsiteY267" fmla="*/ 3787 h 4063"/>
              <a:gd name="connsiteX268" fmla="*/ 8402 w 8663"/>
              <a:gd name="connsiteY268" fmla="*/ 3880 h 4063"/>
              <a:gd name="connsiteX269" fmla="*/ 8310 w 8663"/>
              <a:gd name="connsiteY269" fmla="*/ 3880 h 4063"/>
              <a:gd name="connsiteX270" fmla="*/ 8310 w 8663"/>
              <a:gd name="connsiteY270" fmla="*/ 3981 h 4063"/>
              <a:gd name="connsiteX271" fmla="*/ 8402 w 8663"/>
              <a:gd name="connsiteY271" fmla="*/ 3981 h 4063"/>
              <a:gd name="connsiteX272" fmla="*/ 8402 w 8663"/>
              <a:gd name="connsiteY272" fmla="*/ 4040 h 4063"/>
              <a:gd name="connsiteX273" fmla="*/ 8234 w 8663"/>
              <a:gd name="connsiteY273" fmla="*/ 4040 h 4063"/>
              <a:gd name="connsiteX274" fmla="*/ 8234 w 8663"/>
              <a:gd name="connsiteY274" fmla="*/ 3912 h 4063"/>
              <a:gd name="connsiteX275" fmla="*/ 8081 w 8663"/>
              <a:gd name="connsiteY275" fmla="*/ 3912 h 4063"/>
              <a:gd name="connsiteX276" fmla="*/ 8081 w 8663"/>
              <a:gd name="connsiteY276" fmla="*/ 3964 h 4063"/>
              <a:gd name="connsiteX277" fmla="*/ 8005 w 8663"/>
              <a:gd name="connsiteY277" fmla="*/ 3964 h 4063"/>
              <a:gd name="connsiteX278" fmla="*/ 8005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8005 w 8663"/>
              <a:gd name="connsiteY325" fmla="*/ 39 h 4063"/>
              <a:gd name="connsiteX326" fmla="*/ 8005 w 8663"/>
              <a:gd name="connsiteY326" fmla="*/ 100 h 4063"/>
              <a:gd name="connsiteX327" fmla="*/ 8081 w 8663"/>
              <a:gd name="connsiteY327" fmla="*/ 100 h 4063"/>
              <a:gd name="connsiteX328" fmla="*/ 8081 w 8663"/>
              <a:gd name="connsiteY328" fmla="*/ 151 h 4063"/>
              <a:gd name="connsiteX329" fmla="*/ 8234 w 8663"/>
              <a:gd name="connsiteY329" fmla="*/ 151 h 4063"/>
              <a:gd name="connsiteX330" fmla="*/ 8234 w 8663"/>
              <a:gd name="connsiteY330" fmla="*/ 24 h 4063"/>
              <a:gd name="connsiteX331" fmla="*/ 8402 w 8663"/>
              <a:gd name="connsiteY331" fmla="*/ 24 h 4063"/>
              <a:gd name="connsiteX332" fmla="*/ 8402 w 8663"/>
              <a:gd name="connsiteY332" fmla="*/ 82 h 4063"/>
              <a:gd name="connsiteX333" fmla="*/ 8310 w 8663"/>
              <a:gd name="connsiteY333" fmla="*/ 82 h 4063"/>
              <a:gd name="connsiteX334" fmla="*/ 8310 w 8663"/>
              <a:gd name="connsiteY334" fmla="*/ 184 h 4063"/>
              <a:gd name="connsiteX335" fmla="*/ 8402 w 8663"/>
              <a:gd name="connsiteY335" fmla="*/ 184 h 4063"/>
              <a:gd name="connsiteX336" fmla="*/ 8402 w 8663"/>
              <a:gd name="connsiteY336" fmla="*/ 277 h 4063"/>
              <a:gd name="connsiteX337" fmla="*/ 8480 w 8663"/>
              <a:gd name="connsiteY337" fmla="*/ 277 h 4063"/>
              <a:gd name="connsiteX338" fmla="*/ 3783 w 8663"/>
              <a:gd name="connsiteY338" fmla="*/ 359 h 4063"/>
              <a:gd name="connsiteX339" fmla="*/ 3884 w 8663"/>
              <a:gd name="connsiteY339" fmla="*/ 359 h 4063"/>
              <a:gd name="connsiteX340" fmla="*/ 3884 w 8663"/>
              <a:gd name="connsiteY340" fmla="*/ 277 h 4063"/>
              <a:gd name="connsiteX341" fmla="*/ 3941 w 8663"/>
              <a:gd name="connsiteY341" fmla="*/ 277 h 4063"/>
              <a:gd name="connsiteX342" fmla="*/ 3941 w 8663"/>
              <a:gd name="connsiteY342" fmla="*/ 445 h 4063"/>
              <a:gd name="connsiteX343" fmla="*/ 3813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8646 w 8663"/>
              <a:gd name="connsiteY98" fmla="*/ 3550 h 4063"/>
              <a:gd name="connsiteX99" fmla="*/ 8646 w 8663"/>
              <a:gd name="connsiteY99" fmla="*/ 3468 h 4063"/>
              <a:gd name="connsiteX100" fmla="*/ 8584 w 8663"/>
              <a:gd name="connsiteY100" fmla="*/ 3468 h 4063"/>
              <a:gd name="connsiteX101" fmla="*/ 8584 w 8663"/>
              <a:gd name="connsiteY101" fmla="*/ 3411 h 4063"/>
              <a:gd name="connsiteX102" fmla="*/ 8644 w 8663"/>
              <a:gd name="connsiteY102" fmla="*/ 3411 h 4063"/>
              <a:gd name="connsiteX103" fmla="*/ 8644 w 8663"/>
              <a:gd name="connsiteY103" fmla="*/ 652 h 4063"/>
              <a:gd name="connsiteX104" fmla="*/ 8584 w 8663"/>
              <a:gd name="connsiteY104" fmla="*/ 652 h 4063"/>
              <a:gd name="connsiteX105" fmla="*/ 8584 w 8663"/>
              <a:gd name="connsiteY105" fmla="*/ 596 h 4063"/>
              <a:gd name="connsiteX106" fmla="*/ 8646 w 8663"/>
              <a:gd name="connsiteY106" fmla="*/ 596 h 4063"/>
              <a:gd name="connsiteX107" fmla="*/ 8646 w 8663"/>
              <a:gd name="connsiteY107" fmla="*/ 514 h 4063"/>
              <a:gd name="connsiteX108" fmla="*/ 8562 w 8663"/>
              <a:gd name="connsiteY108" fmla="*/ 514 h 4063"/>
              <a:gd name="connsiteX109" fmla="*/ 8562 w 8663"/>
              <a:gd name="connsiteY109" fmla="*/ 575 h 4063"/>
              <a:gd name="connsiteX110" fmla="*/ 8532 w 8663"/>
              <a:gd name="connsiteY110" fmla="*/ 575 h 4063"/>
              <a:gd name="connsiteX111" fmla="*/ 8532 w 8663"/>
              <a:gd name="connsiteY111" fmla="*/ 467 h 4063"/>
              <a:gd name="connsiteX112" fmla="*/ 8661 w 8663"/>
              <a:gd name="connsiteY112" fmla="*/ 467 h 4063"/>
              <a:gd name="connsiteX113" fmla="*/ 8661 w 8663"/>
              <a:gd name="connsiteY113" fmla="*/ 255 h 4063"/>
              <a:gd name="connsiteX114" fmla="*/ 8581 w 8663"/>
              <a:gd name="connsiteY114" fmla="*/ 255 h 4063"/>
              <a:gd name="connsiteX115" fmla="*/ 8581 w 8663"/>
              <a:gd name="connsiteY115" fmla="*/ 182 h 4063"/>
              <a:gd name="connsiteX116" fmla="*/ 8663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8102 w 8663"/>
              <a:gd name="connsiteY122" fmla="*/ 78 h 4063"/>
              <a:gd name="connsiteX123" fmla="*/ 8102 w 8663"/>
              <a:gd name="connsiteY123" fmla="*/ 37 h 4063"/>
              <a:gd name="connsiteX124" fmla="*/ 8143 w 8663"/>
              <a:gd name="connsiteY124" fmla="*/ 37 h 4063"/>
              <a:gd name="connsiteX125" fmla="*/ 8143 w 8663"/>
              <a:gd name="connsiteY125" fmla="*/ 78 h 4063"/>
              <a:gd name="connsiteX126" fmla="*/ 8102 w 8663"/>
              <a:gd name="connsiteY126" fmla="*/ 78 h 4063"/>
              <a:gd name="connsiteX127" fmla="*/ 8584 w 8663"/>
              <a:gd name="connsiteY127" fmla="*/ 3528 h 4063"/>
              <a:gd name="connsiteX128" fmla="*/ 8584 w 8663"/>
              <a:gd name="connsiteY128" fmla="*/ 3489 h 4063"/>
              <a:gd name="connsiteX129" fmla="*/ 8625 w 8663"/>
              <a:gd name="connsiteY129" fmla="*/ 3489 h 4063"/>
              <a:gd name="connsiteX130" fmla="*/ 8625 w 8663"/>
              <a:gd name="connsiteY130" fmla="*/ 3528 h 4063"/>
              <a:gd name="connsiteX131" fmla="*/ 8584 w 8663"/>
              <a:gd name="connsiteY131" fmla="*/ 3528 h 4063"/>
              <a:gd name="connsiteX132" fmla="*/ 8502 w 8663"/>
              <a:gd name="connsiteY132" fmla="*/ 4042 h 4063"/>
              <a:gd name="connsiteX133" fmla="*/ 8502 w 8663"/>
              <a:gd name="connsiteY133" fmla="*/ 3981 h 4063"/>
              <a:gd name="connsiteX134" fmla="*/ 8581 w 8663"/>
              <a:gd name="connsiteY134" fmla="*/ 3981 h 4063"/>
              <a:gd name="connsiteX135" fmla="*/ 8581 w 8663"/>
              <a:gd name="connsiteY135" fmla="*/ 3904 h 4063"/>
              <a:gd name="connsiteX136" fmla="*/ 8640 w 8663"/>
              <a:gd name="connsiteY136" fmla="*/ 3904 h 4063"/>
              <a:gd name="connsiteX137" fmla="*/ 8640 w 8663"/>
              <a:gd name="connsiteY137" fmla="*/ 4042 h 4063"/>
              <a:gd name="connsiteX138" fmla="*/ 8502 w 8663"/>
              <a:gd name="connsiteY138" fmla="*/ 4042 h 4063"/>
              <a:gd name="connsiteX139" fmla="*/ 8502 w 8663"/>
              <a:gd name="connsiteY139" fmla="*/ 3962 h 4063"/>
              <a:gd name="connsiteX140" fmla="*/ 8502 w 8663"/>
              <a:gd name="connsiteY140" fmla="*/ 3904 h 4063"/>
              <a:gd name="connsiteX141" fmla="*/ 8562 w 8663"/>
              <a:gd name="connsiteY141" fmla="*/ 3904 h 4063"/>
              <a:gd name="connsiteX142" fmla="*/ 8562 w 8663"/>
              <a:gd name="connsiteY142" fmla="*/ 3962 h 4063"/>
              <a:gd name="connsiteX143" fmla="*/ 8502 w 8663"/>
              <a:gd name="connsiteY143" fmla="*/ 3962 h 4063"/>
              <a:gd name="connsiteX144" fmla="*/ 8497 w 8663"/>
              <a:gd name="connsiteY144" fmla="*/ 3787 h 4063"/>
              <a:gd name="connsiteX145" fmla="*/ 8497 w 8663"/>
              <a:gd name="connsiteY145" fmla="*/ 3724 h 4063"/>
              <a:gd name="connsiteX146" fmla="*/ 8562 w 8663"/>
              <a:gd name="connsiteY146" fmla="*/ 3724 h 4063"/>
              <a:gd name="connsiteX147" fmla="*/ 8562 w 8663"/>
              <a:gd name="connsiteY147" fmla="*/ 3787 h 4063"/>
              <a:gd name="connsiteX148" fmla="*/ 8497 w 8663"/>
              <a:gd name="connsiteY148" fmla="*/ 3787 h 4063"/>
              <a:gd name="connsiteX149" fmla="*/ 8562 w 8663"/>
              <a:gd name="connsiteY149" fmla="*/ 3809 h 4063"/>
              <a:gd name="connsiteX150" fmla="*/ 8562 w 8663"/>
              <a:gd name="connsiteY150" fmla="*/ 3880 h 4063"/>
              <a:gd name="connsiteX151" fmla="*/ 8497 w 8663"/>
              <a:gd name="connsiteY151" fmla="*/ 3880 h 4063"/>
              <a:gd name="connsiteX152" fmla="*/ 8497 w 8663"/>
              <a:gd name="connsiteY152" fmla="*/ 3809 h 4063"/>
              <a:gd name="connsiteX153" fmla="*/ 8562 w 8663"/>
              <a:gd name="connsiteY153" fmla="*/ 3809 h 4063"/>
              <a:gd name="connsiteX154" fmla="*/ 8480 w 8663"/>
              <a:gd name="connsiteY154" fmla="*/ 3899 h 4063"/>
              <a:gd name="connsiteX155" fmla="*/ 8480 w 8663"/>
              <a:gd name="connsiteY155" fmla="*/ 3962 h 4063"/>
              <a:gd name="connsiteX156" fmla="*/ 8424 w 8663"/>
              <a:gd name="connsiteY156" fmla="*/ 3962 h 4063"/>
              <a:gd name="connsiteX157" fmla="*/ 8424 w 8663"/>
              <a:gd name="connsiteY157" fmla="*/ 3899 h 4063"/>
              <a:gd name="connsiteX158" fmla="*/ 8480 w 8663"/>
              <a:gd name="connsiteY158" fmla="*/ 3899 h 4063"/>
              <a:gd name="connsiteX159" fmla="*/ 8480 w 8663"/>
              <a:gd name="connsiteY159" fmla="*/ 3809 h 4063"/>
              <a:gd name="connsiteX160" fmla="*/ 8480 w 8663"/>
              <a:gd name="connsiteY160" fmla="*/ 3880 h 4063"/>
              <a:gd name="connsiteX161" fmla="*/ 8424 w 8663"/>
              <a:gd name="connsiteY161" fmla="*/ 3880 h 4063"/>
              <a:gd name="connsiteX162" fmla="*/ 8424 w 8663"/>
              <a:gd name="connsiteY162" fmla="*/ 3809 h 4063"/>
              <a:gd name="connsiteX163" fmla="*/ 8480 w 8663"/>
              <a:gd name="connsiteY163" fmla="*/ 3809 h 4063"/>
              <a:gd name="connsiteX164" fmla="*/ 8102 w 8663"/>
              <a:gd name="connsiteY164" fmla="*/ 4027 h 4063"/>
              <a:gd name="connsiteX165" fmla="*/ 8102 w 8663"/>
              <a:gd name="connsiteY165" fmla="*/ 3986 h 4063"/>
              <a:gd name="connsiteX166" fmla="*/ 8143 w 8663"/>
              <a:gd name="connsiteY166" fmla="*/ 3986 h 4063"/>
              <a:gd name="connsiteX167" fmla="*/ 8143 w 8663"/>
              <a:gd name="connsiteY167" fmla="*/ 4027 h 4063"/>
              <a:gd name="connsiteX168" fmla="*/ 8102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8424 w 8663"/>
              <a:gd name="connsiteY243" fmla="*/ 164 h 4063"/>
              <a:gd name="connsiteX244" fmla="*/ 8424 w 8663"/>
              <a:gd name="connsiteY244" fmla="*/ 102 h 4063"/>
              <a:gd name="connsiteX245" fmla="*/ 8480 w 8663"/>
              <a:gd name="connsiteY245" fmla="*/ 102 h 4063"/>
              <a:gd name="connsiteX246" fmla="*/ 8480 w 8663"/>
              <a:gd name="connsiteY246" fmla="*/ 164 h 4063"/>
              <a:gd name="connsiteX247" fmla="*/ 8424 w 8663"/>
              <a:gd name="connsiteY247" fmla="*/ 164 h 4063"/>
              <a:gd name="connsiteX248" fmla="*/ 8424 w 8663"/>
              <a:gd name="connsiteY248" fmla="*/ 255 h 4063"/>
              <a:gd name="connsiteX249" fmla="*/ 8424 w 8663"/>
              <a:gd name="connsiteY249" fmla="*/ 184 h 4063"/>
              <a:gd name="connsiteX250" fmla="*/ 8480 w 8663"/>
              <a:gd name="connsiteY250" fmla="*/ 184 h 4063"/>
              <a:gd name="connsiteX251" fmla="*/ 8480 w 8663"/>
              <a:gd name="connsiteY251" fmla="*/ 255 h 4063"/>
              <a:gd name="connsiteX252" fmla="*/ 8424 w 8663"/>
              <a:gd name="connsiteY252" fmla="*/ 255 h 4063"/>
              <a:gd name="connsiteX253" fmla="*/ 8562 w 8663"/>
              <a:gd name="connsiteY253" fmla="*/ 596 h 4063"/>
              <a:gd name="connsiteX254" fmla="*/ 8562 w 8663"/>
              <a:gd name="connsiteY254" fmla="*/ 674 h 4063"/>
              <a:gd name="connsiteX255" fmla="*/ 8622 w 8663"/>
              <a:gd name="connsiteY255" fmla="*/ 674 h 4063"/>
              <a:gd name="connsiteX256" fmla="*/ 8622 w 8663"/>
              <a:gd name="connsiteY256" fmla="*/ 3390 h 4063"/>
              <a:gd name="connsiteX257" fmla="*/ 8562 w 8663"/>
              <a:gd name="connsiteY257" fmla="*/ 3390 h 4063"/>
              <a:gd name="connsiteX258" fmla="*/ 8562 w 8663"/>
              <a:gd name="connsiteY258" fmla="*/ 3468 h 4063"/>
              <a:gd name="connsiteX259" fmla="*/ 8510 w 8663"/>
              <a:gd name="connsiteY259" fmla="*/ 3468 h 4063"/>
              <a:gd name="connsiteX260" fmla="*/ 8510 w 8663"/>
              <a:gd name="connsiteY260" fmla="*/ 3619 h 4063"/>
              <a:gd name="connsiteX261" fmla="*/ 8638 w 8663"/>
              <a:gd name="connsiteY261" fmla="*/ 3619 h 4063"/>
              <a:gd name="connsiteX262" fmla="*/ 8638 w 8663"/>
              <a:gd name="connsiteY262" fmla="*/ 3787 h 4063"/>
              <a:gd name="connsiteX263" fmla="*/ 8581 w 8663"/>
              <a:gd name="connsiteY263" fmla="*/ 3787 h 4063"/>
              <a:gd name="connsiteX264" fmla="*/ 8581 w 8663"/>
              <a:gd name="connsiteY264" fmla="*/ 3705 h 4063"/>
              <a:gd name="connsiteX265" fmla="*/ 8480 w 8663"/>
              <a:gd name="connsiteY265" fmla="*/ 3705 h 4063"/>
              <a:gd name="connsiteX266" fmla="*/ 8480 w 8663"/>
              <a:gd name="connsiteY266" fmla="*/ 3787 h 4063"/>
              <a:gd name="connsiteX267" fmla="*/ 8402 w 8663"/>
              <a:gd name="connsiteY267" fmla="*/ 3787 h 4063"/>
              <a:gd name="connsiteX268" fmla="*/ 8402 w 8663"/>
              <a:gd name="connsiteY268" fmla="*/ 3880 h 4063"/>
              <a:gd name="connsiteX269" fmla="*/ 8310 w 8663"/>
              <a:gd name="connsiteY269" fmla="*/ 3880 h 4063"/>
              <a:gd name="connsiteX270" fmla="*/ 8310 w 8663"/>
              <a:gd name="connsiteY270" fmla="*/ 3981 h 4063"/>
              <a:gd name="connsiteX271" fmla="*/ 8402 w 8663"/>
              <a:gd name="connsiteY271" fmla="*/ 3981 h 4063"/>
              <a:gd name="connsiteX272" fmla="*/ 8402 w 8663"/>
              <a:gd name="connsiteY272" fmla="*/ 4040 h 4063"/>
              <a:gd name="connsiteX273" fmla="*/ 8234 w 8663"/>
              <a:gd name="connsiteY273" fmla="*/ 4040 h 4063"/>
              <a:gd name="connsiteX274" fmla="*/ 8234 w 8663"/>
              <a:gd name="connsiteY274" fmla="*/ 3912 h 4063"/>
              <a:gd name="connsiteX275" fmla="*/ 8081 w 8663"/>
              <a:gd name="connsiteY275" fmla="*/ 3912 h 4063"/>
              <a:gd name="connsiteX276" fmla="*/ 8081 w 8663"/>
              <a:gd name="connsiteY276" fmla="*/ 3964 h 4063"/>
              <a:gd name="connsiteX277" fmla="*/ 8005 w 8663"/>
              <a:gd name="connsiteY277" fmla="*/ 3964 h 4063"/>
              <a:gd name="connsiteX278" fmla="*/ 8005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8005 w 8663"/>
              <a:gd name="connsiteY325" fmla="*/ 39 h 4063"/>
              <a:gd name="connsiteX326" fmla="*/ 8005 w 8663"/>
              <a:gd name="connsiteY326" fmla="*/ 100 h 4063"/>
              <a:gd name="connsiteX327" fmla="*/ 8081 w 8663"/>
              <a:gd name="connsiteY327" fmla="*/ 100 h 4063"/>
              <a:gd name="connsiteX328" fmla="*/ 8081 w 8663"/>
              <a:gd name="connsiteY328" fmla="*/ 151 h 4063"/>
              <a:gd name="connsiteX329" fmla="*/ 8234 w 8663"/>
              <a:gd name="connsiteY329" fmla="*/ 151 h 4063"/>
              <a:gd name="connsiteX330" fmla="*/ 8234 w 8663"/>
              <a:gd name="connsiteY330" fmla="*/ 24 h 4063"/>
              <a:gd name="connsiteX331" fmla="*/ 8402 w 8663"/>
              <a:gd name="connsiteY331" fmla="*/ 24 h 4063"/>
              <a:gd name="connsiteX332" fmla="*/ 8402 w 8663"/>
              <a:gd name="connsiteY332" fmla="*/ 82 h 4063"/>
              <a:gd name="connsiteX333" fmla="*/ 8310 w 8663"/>
              <a:gd name="connsiteY333" fmla="*/ 82 h 4063"/>
              <a:gd name="connsiteX334" fmla="*/ 8310 w 8663"/>
              <a:gd name="connsiteY334" fmla="*/ 184 h 4063"/>
              <a:gd name="connsiteX335" fmla="*/ 8402 w 8663"/>
              <a:gd name="connsiteY335" fmla="*/ 184 h 4063"/>
              <a:gd name="connsiteX336" fmla="*/ 8402 w 8663"/>
              <a:gd name="connsiteY336" fmla="*/ 277 h 4063"/>
              <a:gd name="connsiteX337" fmla="*/ 8480 w 8663"/>
              <a:gd name="connsiteY337" fmla="*/ 277 h 4063"/>
              <a:gd name="connsiteX338" fmla="*/ 8480 w 8663"/>
              <a:gd name="connsiteY338" fmla="*/ 359 h 4063"/>
              <a:gd name="connsiteX339" fmla="*/ 3884 w 8663"/>
              <a:gd name="connsiteY339" fmla="*/ 359 h 4063"/>
              <a:gd name="connsiteX340" fmla="*/ 3884 w 8663"/>
              <a:gd name="connsiteY340" fmla="*/ 277 h 4063"/>
              <a:gd name="connsiteX341" fmla="*/ 3941 w 8663"/>
              <a:gd name="connsiteY341" fmla="*/ 277 h 4063"/>
              <a:gd name="connsiteX342" fmla="*/ 3941 w 8663"/>
              <a:gd name="connsiteY342" fmla="*/ 445 h 4063"/>
              <a:gd name="connsiteX343" fmla="*/ 3813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8646 w 8663"/>
              <a:gd name="connsiteY98" fmla="*/ 3550 h 4063"/>
              <a:gd name="connsiteX99" fmla="*/ 8646 w 8663"/>
              <a:gd name="connsiteY99" fmla="*/ 3468 h 4063"/>
              <a:gd name="connsiteX100" fmla="*/ 8584 w 8663"/>
              <a:gd name="connsiteY100" fmla="*/ 3468 h 4063"/>
              <a:gd name="connsiteX101" fmla="*/ 8584 w 8663"/>
              <a:gd name="connsiteY101" fmla="*/ 3411 h 4063"/>
              <a:gd name="connsiteX102" fmla="*/ 8644 w 8663"/>
              <a:gd name="connsiteY102" fmla="*/ 3411 h 4063"/>
              <a:gd name="connsiteX103" fmla="*/ 8644 w 8663"/>
              <a:gd name="connsiteY103" fmla="*/ 652 h 4063"/>
              <a:gd name="connsiteX104" fmla="*/ 8584 w 8663"/>
              <a:gd name="connsiteY104" fmla="*/ 652 h 4063"/>
              <a:gd name="connsiteX105" fmla="*/ 8584 w 8663"/>
              <a:gd name="connsiteY105" fmla="*/ 596 h 4063"/>
              <a:gd name="connsiteX106" fmla="*/ 8646 w 8663"/>
              <a:gd name="connsiteY106" fmla="*/ 596 h 4063"/>
              <a:gd name="connsiteX107" fmla="*/ 8646 w 8663"/>
              <a:gd name="connsiteY107" fmla="*/ 514 h 4063"/>
              <a:gd name="connsiteX108" fmla="*/ 8562 w 8663"/>
              <a:gd name="connsiteY108" fmla="*/ 514 h 4063"/>
              <a:gd name="connsiteX109" fmla="*/ 8562 w 8663"/>
              <a:gd name="connsiteY109" fmla="*/ 575 h 4063"/>
              <a:gd name="connsiteX110" fmla="*/ 8532 w 8663"/>
              <a:gd name="connsiteY110" fmla="*/ 575 h 4063"/>
              <a:gd name="connsiteX111" fmla="*/ 8532 w 8663"/>
              <a:gd name="connsiteY111" fmla="*/ 467 h 4063"/>
              <a:gd name="connsiteX112" fmla="*/ 8661 w 8663"/>
              <a:gd name="connsiteY112" fmla="*/ 467 h 4063"/>
              <a:gd name="connsiteX113" fmla="*/ 8661 w 8663"/>
              <a:gd name="connsiteY113" fmla="*/ 255 h 4063"/>
              <a:gd name="connsiteX114" fmla="*/ 8581 w 8663"/>
              <a:gd name="connsiteY114" fmla="*/ 255 h 4063"/>
              <a:gd name="connsiteX115" fmla="*/ 8581 w 8663"/>
              <a:gd name="connsiteY115" fmla="*/ 182 h 4063"/>
              <a:gd name="connsiteX116" fmla="*/ 8663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8102 w 8663"/>
              <a:gd name="connsiteY122" fmla="*/ 78 h 4063"/>
              <a:gd name="connsiteX123" fmla="*/ 8102 w 8663"/>
              <a:gd name="connsiteY123" fmla="*/ 37 h 4063"/>
              <a:gd name="connsiteX124" fmla="*/ 8143 w 8663"/>
              <a:gd name="connsiteY124" fmla="*/ 37 h 4063"/>
              <a:gd name="connsiteX125" fmla="*/ 8143 w 8663"/>
              <a:gd name="connsiteY125" fmla="*/ 78 h 4063"/>
              <a:gd name="connsiteX126" fmla="*/ 8102 w 8663"/>
              <a:gd name="connsiteY126" fmla="*/ 78 h 4063"/>
              <a:gd name="connsiteX127" fmla="*/ 8584 w 8663"/>
              <a:gd name="connsiteY127" fmla="*/ 3528 h 4063"/>
              <a:gd name="connsiteX128" fmla="*/ 8584 w 8663"/>
              <a:gd name="connsiteY128" fmla="*/ 3489 h 4063"/>
              <a:gd name="connsiteX129" fmla="*/ 8625 w 8663"/>
              <a:gd name="connsiteY129" fmla="*/ 3489 h 4063"/>
              <a:gd name="connsiteX130" fmla="*/ 8625 w 8663"/>
              <a:gd name="connsiteY130" fmla="*/ 3528 h 4063"/>
              <a:gd name="connsiteX131" fmla="*/ 8584 w 8663"/>
              <a:gd name="connsiteY131" fmla="*/ 3528 h 4063"/>
              <a:gd name="connsiteX132" fmla="*/ 8502 w 8663"/>
              <a:gd name="connsiteY132" fmla="*/ 4042 h 4063"/>
              <a:gd name="connsiteX133" fmla="*/ 8502 w 8663"/>
              <a:gd name="connsiteY133" fmla="*/ 3981 h 4063"/>
              <a:gd name="connsiteX134" fmla="*/ 8581 w 8663"/>
              <a:gd name="connsiteY134" fmla="*/ 3981 h 4063"/>
              <a:gd name="connsiteX135" fmla="*/ 8581 w 8663"/>
              <a:gd name="connsiteY135" fmla="*/ 3904 h 4063"/>
              <a:gd name="connsiteX136" fmla="*/ 8640 w 8663"/>
              <a:gd name="connsiteY136" fmla="*/ 3904 h 4063"/>
              <a:gd name="connsiteX137" fmla="*/ 8640 w 8663"/>
              <a:gd name="connsiteY137" fmla="*/ 4042 h 4063"/>
              <a:gd name="connsiteX138" fmla="*/ 8502 w 8663"/>
              <a:gd name="connsiteY138" fmla="*/ 4042 h 4063"/>
              <a:gd name="connsiteX139" fmla="*/ 8502 w 8663"/>
              <a:gd name="connsiteY139" fmla="*/ 3962 h 4063"/>
              <a:gd name="connsiteX140" fmla="*/ 8502 w 8663"/>
              <a:gd name="connsiteY140" fmla="*/ 3904 h 4063"/>
              <a:gd name="connsiteX141" fmla="*/ 8562 w 8663"/>
              <a:gd name="connsiteY141" fmla="*/ 3904 h 4063"/>
              <a:gd name="connsiteX142" fmla="*/ 8562 w 8663"/>
              <a:gd name="connsiteY142" fmla="*/ 3962 h 4063"/>
              <a:gd name="connsiteX143" fmla="*/ 8502 w 8663"/>
              <a:gd name="connsiteY143" fmla="*/ 3962 h 4063"/>
              <a:gd name="connsiteX144" fmla="*/ 8497 w 8663"/>
              <a:gd name="connsiteY144" fmla="*/ 3787 h 4063"/>
              <a:gd name="connsiteX145" fmla="*/ 8497 w 8663"/>
              <a:gd name="connsiteY145" fmla="*/ 3724 h 4063"/>
              <a:gd name="connsiteX146" fmla="*/ 8562 w 8663"/>
              <a:gd name="connsiteY146" fmla="*/ 3724 h 4063"/>
              <a:gd name="connsiteX147" fmla="*/ 8562 w 8663"/>
              <a:gd name="connsiteY147" fmla="*/ 3787 h 4063"/>
              <a:gd name="connsiteX148" fmla="*/ 8497 w 8663"/>
              <a:gd name="connsiteY148" fmla="*/ 3787 h 4063"/>
              <a:gd name="connsiteX149" fmla="*/ 8562 w 8663"/>
              <a:gd name="connsiteY149" fmla="*/ 3809 h 4063"/>
              <a:gd name="connsiteX150" fmla="*/ 8562 w 8663"/>
              <a:gd name="connsiteY150" fmla="*/ 3880 h 4063"/>
              <a:gd name="connsiteX151" fmla="*/ 8497 w 8663"/>
              <a:gd name="connsiteY151" fmla="*/ 3880 h 4063"/>
              <a:gd name="connsiteX152" fmla="*/ 8497 w 8663"/>
              <a:gd name="connsiteY152" fmla="*/ 3809 h 4063"/>
              <a:gd name="connsiteX153" fmla="*/ 8562 w 8663"/>
              <a:gd name="connsiteY153" fmla="*/ 3809 h 4063"/>
              <a:gd name="connsiteX154" fmla="*/ 8480 w 8663"/>
              <a:gd name="connsiteY154" fmla="*/ 3899 h 4063"/>
              <a:gd name="connsiteX155" fmla="*/ 8480 w 8663"/>
              <a:gd name="connsiteY155" fmla="*/ 3962 h 4063"/>
              <a:gd name="connsiteX156" fmla="*/ 8424 w 8663"/>
              <a:gd name="connsiteY156" fmla="*/ 3962 h 4063"/>
              <a:gd name="connsiteX157" fmla="*/ 8424 w 8663"/>
              <a:gd name="connsiteY157" fmla="*/ 3899 h 4063"/>
              <a:gd name="connsiteX158" fmla="*/ 8480 w 8663"/>
              <a:gd name="connsiteY158" fmla="*/ 3899 h 4063"/>
              <a:gd name="connsiteX159" fmla="*/ 8480 w 8663"/>
              <a:gd name="connsiteY159" fmla="*/ 3809 h 4063"/>
              <a:gd name="connsiteX160" fmla="*/ 8480 w 8663"/>
              <a:gd name="connsiteY160" fmla="*/ 3880 h 4063"/>
              <a:gd name="connsiteX161" fmla="*/ 8424 w 8663"/>
              <a:gd name="connsiteY161" fmla="*/ 3880 h 4063"/>
              <a:gd name="connsiteX162" fmla="*/ 8424 w 8663"/>
              <a:gd name="connsiteY162" fmla="*/ 3809 h 4063"/>
              <a:gd name="connsiteX163" fmla="*/ 8480 w 8663"/>
              <a:gd name="connsiteY163" fmla="*/ 3809 h 4063"/>
              <a:gd name="connsiteX164" fmla="*/ 8102 w 8663"/>
              <a:gd name="connsiteY164" fmla="*/ 4027 h 4063"/>
              <a:gd name="connsiteX165" fmla="*/ 8102 w 8663"/>
              <a:gd name="connsiteY165" fmla="*/ 3986 h 4063"/>
              <a:gd name="connsiteX166" fmla="*/ 8143 w 8663"/>
              <a:gd name="connsiteY166" fmla="*/ 3986 h 4063"/>
              <a:gd name="connsiteX167" fmla="*/ 8143 w 8663"/>
              <a:gd name="connsiteY167" fmla="*/ 4027 h 4063"/>
              <a:gd name="connsiteX168" fmla="*/ 8102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8424 w 8663"/>
              <a:gd name="connsiteY243" fmla="*/ 164 h 4063"/>
              <a:gd name="connsiteX244" fmla="*/ 8424 w 8663"/>
              <a:gd name="connsiteY244" fmla="*/ 102 h 4063"/>
              <a:gd name="connsiteX245" fmla="*/ 8480 w 8663"/>
              <a:gd name="connsiteY245" fmla="*/ 102 h 4063"/>
              <a:gd name="connsiteX246" fmla="*/ 8480 w 8663"/>
              <a:gd name="connsiteY246" fmla="*/ 164 h 4063"/>
              <a:gd name="connsiteX247" fmla="*/ 8424 w 8663"/>
              <a:gd name="connsiteY247" fmla="*/ 164 h 4063"/>
              <a:gd name="connsiteX248" fmla="*/ 8424 w 8663"/>
              <a:gd name="connsiteY248" fmla="*/ 255 h 4063"/>
              <a:gd name="connsiteX249" fmla="*/ 8424 w 8663"/>
              <a:gd name="connsiteY249" fmla="*/ 184 h 4063"/>
              <a:gd name="connsiteX250" fmla="*/ 8480 w 8663"/>
              <a:gd name="connsiteY250" fmla="*/ 184 h 4063"/>
              <a:gd name="connsiteX251" fmla="*/ 8480 w 8663"/>
              <a:gd name="connsiteY251" fmla="*/ 255 h 4063"/>
              <a:gd name="connsiteX252" fmla="*/ 8424 w 8663"/>
              <a:gd name="connsiteY252" fmla="*/ 255 h 4063"/>
              <a:gd name="connsiteX253" fmla="*/ 8562 w 8663"/>
              <a:gd name="connsiteY253" fmla="*/ 596 h 4063"/>
              <a:gd name="connsiteX254" fmla="*/ 8562 w 8663"/>
              <a:gd name="connsiteY254" fmla="*/ 674 h 4063"/>
              <a:gd name="connsiteX255" fmla="*/ 8622 w 8663"/>
              <a:gd name="connsiteY255" fmla="*/ 674 h 4063"/>
              <a:gd name="connsiteX256" fmla="*/ 8622 w 8663"/>
              <a:gd name="connsiteY256" fmla="*/ 3390 h 4063"/>
              <a:gd name="connsiteX257" fmla="*/ 8562 w 8663"/>
              <a:gd name="connsiteY257" fmla="*/ 3390 h 4063"/>
              <a:gd name="connsiteX258" fmla="*/ 8562 w 8663"/>
              <a:gd name="connsiteY258" fmla="*/ 3468 h 4063"/>
              <a:gd name="connsiteX259" fmla="*/ 8510 w 8663"/>
              <a:gd name="connsiteY259" fmla="*/ 3468 h 4063"/>
              <a:gd name="connsiteX260" fmla="*/ 8510 w 8663"/>
              <a:gd name="connsiteY260" fmla="*/ 3619 h 4063"/>
              <a:gd name="connsiteX261" fmla="*/ 8638 w 8663"/>
              <a:gd name="connsiteY261" fmla="*/ 3619 h 4063"/>
              <a:gd name="connsiteX262" fmla="*/ 8638 w 8663"/>
              <a:gd name="connsiteY262" fmla="*/ 3787 h 4063"/>
              <a:gd name="connsiteX263" fmla="*/ 8581 w 8663"/>
              <a:gd name="connsiteY263" fmla="*/ 3787 h 4063"/>
              <a:gd name="connsiteX264" fmla="*/ 8581 w 8663"/>
              <a:gd name="connsiteY264" fmla="*/ 3705 h 4063"/>
              <a:gd name="connsiteX265" fmla="*/ 8480 w 8663"/>
              <a:gd name="connsiteY265" fmla="*/ 3705 h 4063"/>
              <a:gd name="connsiteX266" fmla="*/ 8480 w 8663"/>
              <a:gd name="connsiteY266" fmla="*/ 3787 h 4063"/>
              <a:gd name="connsiteX267" fmla="*/ 8402 w 8663"/>
              <a:gd name="connsiteY267" fmla="*/ 3787 h 4063"/>
              <a:gd name="connsiteX268" fmla="*/ 8402 w 8663"/>
              <a:gd name="connsiteY268" fmla="*/ 3880 h 4063"/>
              <a:gd name="connsiteX269" fmla="*/ 8310 w 8663"/>
              <a:gd name="connsiteY269" fmla="*/ 3880 h 4063"/>
              <a:gd name="connsiteX270" fmla="*/ 8310 w 8663"/>
              <a:gd name="connsiteY270" fmla="*/ 3981 h 4063"/>
              <a:gd name="connsiteX271" fmla="*/ 8402 w 8663"/>
              <a:gd name="connsiteY271" fmla="*/ 3981 h 4063"/>
              <a:gd name="connsiteX272" fmla="*/ 8402 w 8663"/>
              <a:gd name="connsiteY272" fmla="*/ 4040 h 4063"/>
              <a:gd name="connsiteX273" fmla="*/ 8234 w 8663"/>
              <a:gd name="connsiteY273" fmla="*/ 4040 h 4063"/>
              <a:gd name="connsiteX274" fmla="*/ 8234 w 8663"/>
              <a:gd name="connsiteY274" fmla="*/ 3912 h 4063"/>
              <a:gd name="connsiteX275" fmla="*/ 8081 w 8663"/>
              <a:gd name="connsiteY275" fmla="*/ 3912 h 4063"/>
              <a:gd name="connsiteX276" fmla="*/ 8081 w 8663"/>
              <a:gd name="connsiteY276" fmla="*/ 3964 h 4063"/>
              <a:gd name="connsiteX277" fmla="*/ 8005 w 8663"/>
              <a:gd name="connsiteY277" fmla="*/ 3964 h 4063"/>
              <a:gd name="connsiteX278" fmla="*/ 8005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8005 w 8663"/>
              <a:gd name="connsiteY325" fmla="*/ 39 h 4063"/>
              <a:gd name="connsiteX326" fmla="*/ 8005 w 8663"/>
              <a:gd name="connsiteY326" fmla="*/ 100 h 4063"/>
              <a:gd name="connsiteX327" fmla="*/ 8081 w 8663"/>
              <a:gd name="connsiteY327" fmla="*/ 100 h 4063"/>
              <a:gd name="connsiteX328" fmla="*/ 8081 w 8663"/>
              <a:gd name="connsiteY328" fmla="*/ 151 h 4063"/>
              <a:gd name="connsiteX329" fmla="*/ 8234 w 8663"/>
              <a:gd name="connsiteY329" fmla="*/ 151 h 4063"/>
              <a:gd name="connsiteX330" fmla="*/ 8234 w 8663"/>
              <a:gd name="connsiteY330" fmla="*/ 24 h 4063"/>
              <a:gd name="connsiteX331" fmla="*/ 8402 w 8663"/>
              <a:gd name="connsiteY331" fmla="*/ 24 h 4063"/>
              <a:gd name="connsiteX332" fmla="*/ 8402 w 8663"/>
              <a:gd name="connsiteY332" fmla="*/ 82 h 4063"/>
              <a:gd name="connsiteX333" fmla="*/ 8310 w 8663"/>
              <a:gd name="connsiteY333" fmla="*/ 82 h 4063"/>
              <a:gd name="connsiteX334" fmla="*/ 8310 w 8663"/>
              <a:gd name="connsiteY334" fmla="*/ 184 h 4063"/>
              <a:gd name="connsiteX335" fmla="*/ 8402 w 8663"/>
              <a:gd name="connsiteY335" fmla="*/ 184 h 4063"/>
              <a:gd name="connsiteX336" fmla="*/ 8402 w 8663"/>
              <a:gd name="connsiteY336" fmla="*/ 277 h 4063"/>
              <a:gd name="connsiteX337" fmla="*/ 8480 w 8663"/>
              <a:gd name="connsiteY337" fmla="*/ 277 h 4063"/>
              <a:gd name="connsiteX338" fmla="*/ 8480 w 8663"/>
              <a:gd name="connsiteY338" fmla="*/ 359 h 4063"/>
              <a:gd name="connsiteX339" fmla="*/ 8581 w 8663"/>
              <a:gd name="connsiteY339" fmla="*/ 359 h 4063"/>
              <a:gd name="connsiteX340" fmla="*/ 3884 w 8663"/>
              <a:gd name="connsiteY340" fmla="*/ 277 h 4063"/>
              <a:gd name="connsiteX341" fmla="*/ 3941 w 8663"/>
              <a:gd name="connsiteY341" fmla="*/ 277 h 4063"/>
              <a:gd name="connsiteX342" fmla="*/ 3941 w 8663"/>
              <a:gd name="connsiteY342" fmla="*/ 445 h 4063"/>
              <a:gd name="connsiteX343" fmla="*/ 3813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8646 w 8663"/>
              <a:gd name="connsiteY98" fmla="*/ 3550 h 4063"/>
              <a:gd name="connsiteX99" fmla="*/ 8646 w 8663"/>
              <a:gd name="connsiteY99" fmla="*/ 3468 h 4063"/>
              <a:gd name="connsiteX100" fmla="*/ 8584 w 8663"/>
              <a:gd name="connsiteY100" fmla="*/ 3468 h 4063"/>
              <a:gd name="connsiteX101" fmla="*/ 8584 w 8663"/>
              <a:gd name="connsiteY101" fmla="*/ 3411 h 4063"/>
              <a:gd name="connsiteX102" fmla="*/ 8644 w 8663"/>
              <a:gd name="connsiteY102" fmla="*/ 3411 h 4063"/>
              <a:gd name="connsiteX103" fmla="*/ 8644 w 8663"/>
              <a:gd name="connsiteY103" fmla="*/ 652 h 4063"/>
              <a:gd name="connsiteX104" fmla="*/ 8584 w 8663"/>
              <a:gd name="connsiteY104" fmla="*/ 652 h 4063"/>
              <a:gd name="connsiteX105" fmla="*/ 8584 w 8663"/>
              <a:gd name="connsiteY105" fmla="*/ 596 h 4063"/>
              <a:gd name="connsiteX106" fmla="*/ 8646 w 8663"/>
              <a:gd name="connsiteY106" fmla="*/ 596 h 4063"/>
              <a:gd name="connsiteX107" fmla="*/ 8646 w 8663"/>
              <a:gd name="connsiteY107" fmla="*/ 514 h 4063"/>
              <a:gd name="connsiteX108" fmla="*/ 8562 w 8663"/>
              <a:gd name="connsiteY108" fmla="*/ 514 h 4063"/>
              <a:gd name="connsiteX109" fmla="*/ 8562 w 8663"/>
              <a:gd name="connsiteY109" fmla="*/ 575 h 4063"/>
              <a:gd name="connsiteX110" fmla="*/ 8532 w 8663"/>
              <a:gd name="connsiteY110" fmla="*/ 575 h 4063"/>
              <a:gd name="connsiteX111" fmla="*/ 8532 w 8663"/>
              <a:gd name="connsiteY111" fmla="*/ 467 h 4063"/>
              <a:gd name="connsiteX112" fmla="*/ 8661 w 8663"/>
              <a:gd name="connsiteY112" fmla="*/ 467 h 4063"/>
              <a:gd name="connsiteX113" fmla="*/ 8661 w 8663"/>
              <a:gd name="connsiteY113" fmla="*/ 255 h 4063"/>
              <a:gd name="connsiteX114" fmla="*/ 8581 w 8663"/>
              <a:gd name="connsiteY114" fmla="*/ 255 h 4063"/>
              <a:gd name="connsiteX115" fmla="*/ 8581 w 8663"/>
              <a:gd name="connsiteY115" fmla="*/ 182 h 4063"/>
              <a:gd name="connsiteX116" fmla="*/ 8663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8102 w 8663"/>
              <a:gd name="connsiteY122" fmla="*/ 78 h 4063"/>
              <a:gd name="connsiteX123" fmla="*/ 8102 w 8663"/>
              <a:gd name="connsiteY123" fmla="*/ 37 h 4063"/>
              <a:gd name="connsiteX124" fmla="*/ 8143 w 8663"/>
              <a:gd name="connsiteY124" fmla="*/ 37 h 4063"/>
              <a:gd name="connsiteX125" fmla="*/ 8143 w 8663"/>
              <a:gd name="connsiteY125" fmla="*/ 78 h 4063"/>
              <a:gd name="connsiteX126" fmla="*/ 8102 w 8663"/>
              <a:gd name="connsiteY126" fmla="*/ 78 h 4063"/>
              <a:gd name="connsiteX127" fmla="*/ 8584 w 8663"/>
              <a:gd name="connsiteY127" fmla="*/ 3528 h 4063"/>
              <a:gd name="connsiteX128" fmla="*/ 8584 w 8663"/>
              <a:gd name="connsiteY128" fmla="*/ 3489 h 4063"/>
              <a:gd name="connsiteX129" fmla="*/ 8625 w 8663"/>
              <a:gd name="connsiteY129" fmla="*/ 3489 h 4063"/>
              <a:gd name="connsiteX130" fmla="*/ 8625 w 8663"/>
              <a:gd name="connsiteY130" fmla="*/ 3528 h 4063"/>
              <a:gd name="connsiteX131" fmla="*/ 8584 w 8663"/>
              <a:gd name="connsiteY131" fmla="*/ 3528 h 4063"/>
              <a:gd name="connsiteX132" fmla="*/ 8502 w 8663"/>
              <a:gd name="connsiteY132" fmla="*/ 4042 h 4063"/>
              <a:gd name="connsiteX133" fmla="*/ 8502 w 8663"/>
              <a:gd name="connsiteY133" fmla="*/ 3981 h 4063"/>
              <a:gd name="connsiteX134" fmla="*/ 8581 w 8663"/>
              <a:gd name="connsiteY134" fmla="*/ 3981 h 4063"/>
              <a:gd name="connsiteX135" fmla="*/ 8581 w 8663"/>
              <a:gd name="connsiteY135" fmla="*/ 3904 h 4063"/>
              <a:gd name="connsiteX136" fmla="*/ 8640 w 8663"/>
              <a:gd name="connsiteY136" fmla="*/ 3904 h 4063"/>
              <a:gd name="connsiteX137" fmla="*/ 8640 w 8663"/>
              <a:gd name="connsiteY137" fmla="*/ 4042 h 4063"/>
              <a:gd name="connsiteX138" fmla="*/ 8502 w 8663"/>
              <a:gd name="connsiteY138" fmla="*/ 4042 h 4063"/>
              <a:gd name="connsiteX139" fmla="*/ 8502 w 8663"/>
              <a:gd name="connsiteY139" fmla="*/ 3962 h 4063"/>
              <a:gd name="connsiteX140" fmla="*/ 8502 w 8663"/>
              <a:gd name="connsiteY140" fmla="*/ 3904 h 4063"/>
              <a:gd name="connsiteX141" fmla="*/ 8562 w 8663"/>
              <a:gd name="connsiteY141" fmla="*/ 3904 h 4063"/>
              <a:gd name="connsiteX142" fmla="*/ 8562 w 8663"/>
              <a:gd name="connsiteY142" fmla="*/ 3962 h 4063"/>
              <a:gd name="connsiteX143" fmla="*/ 8502 w 8663"/>
              <a:gd name="connsiteY143" fmla="*/ 3962 h 4063"/>
              <a:gd name="connsiteX144" fmla="*/ 8497 w 8663"/>
              <a:gd name="connsiteY144" fmla="*/ 3787 h 4063"/>
              <a:gd name="connsiteX145" fmla="*/ 8497 w 8663"/>
              <a:gd name="connsiteY145" fmla="*/ 3724 h 4063"/>
              <a:gd name="connsiteX146" fmla="*/ 8562 w 8663"/>
              <a:gd name="connsiteY146" fmla="*/ 3724 h 4063"/>
              <a:gd name="connsiteX147" fmla="*/ 8562 w 8663"/>
              <a:gd name="connsiteY147" fmla="*/ 3787 h 4063"/>
              <a:gd name="connsiteX148" fmla="*/ 8497 w 8663"/>
              <a:gd name="connsiteY148" fmla="*/ 3787 h 4063"/>
              <a:gd name="connsiteX149" fmla="*/ 8562 w 8663"/>
              <a:gd name="connsiteY149" fmla="*/ 3809 h 4063"/>
              <a:gd name="connsiteX150" fmla="*/ 8562 w 8663"/>
              <a:gd name="connsiteY150" fmla="*/ 3880 h 4063"/>
              <a:gd name="connsiteX151" fmla="*/ 8497 w 8663"/>
              <a:gd name="connsiteY151" fmla="*/ 3880 h 4063"/>
              <a:gd name="connsiteX152" fmla="*/ 8497 w 8663"/>
              <a:gd name="connsiteY152" fmla="*/ 3809 h 4063"/>
              <a:gd name="connsiteX153" fmla="*/ 8562 w 8663"/>
              <a:gd name="connsiteY153" fmla="*/ 3809 h 4063"/>
              <a:gd name="connsiteX154" fmla="*/ 8480 w 8663"/>
              <a:gd name="connsiteY154" fmla="*/ 3899 h 4063"/>
              <a:gd name="connsiteX155" fmla="*/ 8480 w 8663"/>
              <a:gd name="connsiteY155" fmla="*/ 3962 h 4063"/>
              <a:gd name="connsiteX156" fmla="*/ 8424 w 8663"/>
              <a:gd name="connsiteY156" fmla="*/ 3962 h 4063"/>
              <a:gd name="connsiteX157" fmla="*/ 8424 w 8663"/>
              <a:gd name="connsiteY157" fmla="*/ 3899 h 4063"/>
              <a:gd name="connsiteX158" fmla="*/ 8480 w 8663"/>
              <a:gd name="connsiteY158" fmla="*/ 3899 h 4063"/>
              <a:gd name="connsiteX159" fmla="*/ 8480 w 8663"/>
              <a:gd name="connsiteY159" fmla="*/ 3809 h 4063"/>
              <a:gd name="connsiteX160" fmla="*/ 8480 w 8663"/>
              <a:gd name="connsiteY160" fmla="*/ 3880 h 4063"/>
              <a:gd name="connsiteX161" fmla="*/ 8424 w 8663"/>
              <a:gd name="connsiteY161" fmla="*/ 3880 h 4063"/>
              <a:gd name="connsiteX162" fmla="*/ 8424 w 8663"/>
              <a:gd name="connsiteY162" fmla="*/ 3809 h 4063"/>
              <a:gd name="connsiteX163" fmla="*/ 8480 w 8663"/>
              <a:gd name="connsiteY163" fmla="*/ 3809 h 4063"/>
              <a:gd name="connsiteX164" fmla="*/ 8102 w 8663"/>
              <a:gd name="connsiteY164" fmla="*/ 4027 h 4063"/>
              <a:gd name="connsiteX165" fmla="*/ 8102 w 8663"/>
              <a:gd name="connsiteY165" fmla="*/ 3986 h 4063"/>
              <a:gd name="connsiteX166" fmla="*/ 8143 w 8663"/>
              <a:gd name="connsiteY166" fmla="*/ 3986 h 4063"/>
              <a:gd name="connsiteX167" fmla="*/ 8143 w 8663"/>
              <a:gd name="connsiteY167" fmla="*/ 4027 h 4063"/>
              <a:gd name="connsiteX168" fmla="*/ 8102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8424 w 8663"/>
              <a:gd name="connsiteY243" fmla="*/ 164 h 4063"/>
              <a:gd name="connsiteX244" fmla="*/ 8424 w 8663"/>
              <a:gd name="connsiteY244" fmla="*/ 102 h 4063"/>
              <a:gd name="connsiteX245" fmla="*/ 8480 w 8663"/>
              <a:gd name="connsiteY245" fmla="*/ 102 h 4063"/>
              <a:gd name="connsiteX246" fmla="*/ 8480 w 8663"/>
              <a:gd name="connsiteY246" fmla="*/ 164 h 4063"/>
              <a:gd name="connsiteX247" fmla="*/ 8424 w 8663"/>
              <a:gd name="connsiteY247" fmla="*/ 164 h 4063"/>
              <a:gd name="connsiteX248" fmla="*/ 8424 w 8663"/>
              <a:gd name="connsiteY248" fmla="*/ 255 h 4063"/>
              <a:gd name="connsiteX249" fmla="*/ 8424 w 8663"/>
              <a:gd name="connsiteY249" fmla="*/ 184 h 4063"/>
              <a:gd name="connsiteX250" fmla="*/ 8480 w 8663"/>
              <a:gd name="connsiteY250" fmla="*/ 184 h 4063"/>
              <a:gd name="connsiteX251" fmla="*/ 8480 w 8663"/>
              <a:gd name="connsiteY251" fmla="*/ 255 h 4063"/>
              <a:gd name="connsiteX252" fmla="*/ 8424 w 8663"/>
              <a:gd name="connsiteY252" fmla="*/ 255 h 4063"/>
              <a:gd name="connsiteX253" fmla="*/ 8562 w 8663"/>
              <a:gd name="connsiteY253" fmla="*/ 596 h 4063"/>
              <a:gd name="connsiteX254" fmla="*/ 8562 w 8663"/>
              <a:gd name="connsiteY254" fmla="*/ 674 h 4063"/>
              <a:gd name="connsiteX255" fmla="*/ 8622 w 8663"/>
              <a:gd name="connsiteY255" fmla="*/ 674 h 4063"/>
              <a:gd name="connsiteX256" fmla="*/ 8622 w 8663"/>
              <a:gd name="connsiteY256" fmla="*/ 3390 h 4063"/>
              <a:gd name="connsiteX257" fmla="*/ 8562 w 8663"/>
              <a:gd name="connsiteY257" fmla="*/ 3390 h 4063"/>
              <a:gd name="connsiteX258" fmla="*/ 8562 w 8663"/>
              <a:gd name="connsiteY258" fmla="*/ 3468 h 4063"/>
              <a:gd name="connsiteX259" fmla="*/ 8510 w 8663"/>
              <a:gd name="connsiteY259" fmla="*/ 3468 h 4063"/>
              <a:gd name="connsiteX260" fmla="*/ 8510 w 8663"/>
              <a:gd name="connsiteY260" fmla="*/ 3619 h 4063"/>
              <a:gd name="connsiteX261" fmla="*/ 8638 w 8663"/>
              <a:gd name="connsiteY261" fmla="*/ 3619 h 4063"/>
              <a:gd name="connsiteX262" fmla="*/ 8638 w 8663"/>
              <a:gd name="connsiteY262" fmla="*/ 3787 h 4063"/>
              <a:gd name="connsiteX263" fmla="*/ 8581 w 8663"/>
              <a:gd name="connsiteY263" fmla="*/ 3787 h 4063"/>
              <a:gd name="connsiteX264" fmla="*/ 8581 w 8663"/>
              <a:gd name="connsiteY264" fmla="*/ 3705 h 4063"/>
              <a:gd name="connsiteX265" fmla="*/ 8480 w 8663"/>
              <a:gd name="connsiteY265" fmla="*/ 3705 h 4063"/>
              <a:gd name="connsiteX266" fmla="*/ 8480 w 8663"/>
              <a:gd name="connsiteY266" fmla="*/ 3787 h 4063"/>
              <a:gd name="connsiteX267" fmla="*/ 8402 w 8663"/>
              <a:gd name="connsiteY267" fmla="*/ 3787 h 4063"/>
              <a:gd name="connsiteX268" fmla="*/ 8402 w 8663"/>
              <a:gd name="connsiteY268" fmla="*/ 3880 h 4063"/>
              <a:gd name="connsiteX269" fmla="*/ 8310 w 8663"/>
              <a:gd name="connsiteY269" fmla="*/ 3880 h 4063"/>
              <a:gd name="connsiteX270" fmla="*/ 8310 w 8663"/>
              <a:gd name="connsiteY270" fmla="*/ 3981 h 4063"/>
              <a:gd name="connsiteX271" fmla="*/ 8402 w 8663"/>
              <a:gd name="connsiteY271" fmla="*/ 3981 h 4063"/>
              <a:gd name="connsiteX272" fmla="*/ 8402 w 8663"/>
              <a:gd name="connsiteY272" fmla="*/ 4040 h 4063"/>
              <a:gd name="connsiteX273" fmla="*/ 8234 w 8663"/>
              <a:gd name="connsiteY273" fmla="*/ 4040 h 4063"/>
              <a:gd name="connsiteX274" fmla="*/ 8234 w 8663"/>
              <a:gd name="connsiteY274" fmla="*/ 3912 h 4063"/>
              <a:gd name="connsiteX275" fmla="*/ 8081 w 8663"/>
              <a:gd name="connsiteY275" fmla="*/ 3912 h 4063"/>
              <a:gd name="connsiteX276" fmla="*/ 8081 w 8663"/>
              <a:gd name="connsiteY276" fmla="*/ 3964 h 4063"/>
              <a:gd name="connsiteX277" fmla="*/ 8005 w 8663"/>
              <a:gd name="connsiteY277" fmla="*/ 3964 h 4063"/>
              <a:gd name="connsiteX278" fmla="*/ 8005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8005 w 8663"/>
              <a:gd name="connsiteY325" fmla="*/ 39 h 4063"/>
              <a:gd name="connsiteX326" fmla="*/ 8005 w 8663"/>
              <a:gd name="connsiteY326" fmla="*/ 100 h 4063"/>
              <a:gd name="connsiteX327" fmla="*/ 8081 w 8663"/>
              <a:gd name="connsiteY327" fmla="*/ 100 h 4063"/>
              <a:gd name="connsiteX328" fmla="*/ 8081 w 8663"/>
              <a:gd name="connsiteY328" fmla="*/ 151 h 4063"/>
              <a:gd name="connsiteX329" fmla="*/ 8234 w 8663"/>
              <a:gd name="connsiteY329" fmla="*/ 151 h 4063"/>
              <a:gd name="connsiteX330" fmla="*/ 8234 w 8663"/>
              <a:gd name="connsiteY330" fmla="*/ 24 h 4063"/>
              <a:gd name="connsiteX331" fmla="*/ 8402 w 8663"/>
              <a:gd name="connsiteY331" fmla="*/ 24 h 4063"/>
              <a:gd name="connsiteX332" fmla="*/ 8402 w 8663"/>
              <a:gd name="connsiteY332" fmla="*/ 82 h 4063"/>
              <a:gd name="connsiteX333" fmla="*/ 8310 w 8663"/>
              <a:gd name="connsiteY333" fmla="*/ 82 h 4063"/>
              <a:gd name="connsiteX334" fmla="*/ 8310 w 8663"/>
              <a:gd name="connsiteY334" fmla="*/ 184 h 4063"/>
              <a:gd name="connsiteX335" fmla="*/ 8402 w 8663"/>
              <a:gd name="connsiteY335" fmla="*/ 184 h 4063"/>
              <a:gd name="connsiteX336" fmla="*/ 8402 w 8663"/>
              <a:gd name="connsiteY336" fmla="*/ 277 h 4063"/>
              <a:gd name="connsiteX337" fmla="*/ 8480 w 8663"/>
              <a:gd name="connsiteY337" fmla="*/ 277 h 4063"/>
              <a:gd name="connsiteX338" fmla="*/ 8480 w 8663"/>
              <a:gd name="connsiteY338" fmla="*/ 359 h 4063"/>
              <a:gd name="connsiteX339" fmla="*/ 8581 w 8663"/>
              <a:gd name="connsiteY339" fmla="*/ 359 h 4063"/>
              <a:gd name="connsiteX340" fmla="*/ 8581 w 8663"/>
              <a:gd name="connsiteY340" fmla="*/ 277 h 4063"/>
              <a:gd name="connsiteX341" fmla="*/ 3941 w 8663"/>
              <a:gd name="connsiteY341" fmla="*/ 277 h 4063"/>
              <a:gd name="connsiteX342" fmla="*/ 3941 w 8663"/>
              <a:gd name="connsiteY342" fmla="*/ 445 h 4063"/>
              <a:gd name="connsiteX343" fmla="*/ 3813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8646 w 8663"/>
              <a:gd name="connsiteY98" fmla="*/ 3550 h 4063"/>
              <a:gd name="connsiteX99" fmla="*/ 8646 w 8663"/>
              <a:gd name="connsiteY99" fmla="*/ 3468 h 4063"/>
              <a:gd name="connsiteX100" fmla="*/ 8584 w 8663"/>
              <a:gd name="connsiteY100" fmla="*/ 3468 h 4063"/>
              <a:gd name="connsiteX101" fmla="*/ 8584 w 8663"/>
              <a:gd name="connsiteY101" fmla="*/ 3411 h 4063"/>
              <a:gd name="connsiteX102" fmla="*/ 8644 w 8663"/>
              <a:gd name="connsiteY102" fmla="*/ 3411 h 4063"/>
              <a:gd name="connsiteX103" fmla="*/ 8644 w 8663"/>
              <a:gd name="connsiteY103" fmla="*/ 652 h 4063"/>
              <a:gd name="connsiteX104" fmla="*/ 8584 w 8663"/>
              <a:gd name="connsiteY104" fmla="*/ 652 h 4063"/>
              <a:gd name="connsiteX105" fmla="*/ 8584 w 8663"/>
              <a:gd name="connsiteY105" fmla="*/ 596 h 4063"/>
              <a:gd name="connsiteX106" fmla="*/ 8646 w 8663"/>
              <a:gd name="connsiteY106" fmla="*/ 596 h 4063"/>
              <a:gd name="connsiteX107" fmla="*/ 8646 w 8663"/>
              <a:gd name="connsiteY107" fmla="*/ 514 h 4063"/>
              <a:gd name="connsiteX108" fmla="*/ 8562 w 8663"/>
              <a:gd name="connsiteY108" fmla="*/ 514 h 4063"/>
              <a:gd name="connsiteX109" fmla="*/ 8562 w 8663"/>
              <a:gd name="connsiteY109" fmla="*/ 575 h 4063"/>
              <a:gd name="connsiteX110" fmla="*/ 8532 w 8663"/>
              <a:gd name="connsiteY110" fmla="*/ 575 h 4063"/>
              <a:gd name="connsiteX111" fmla="*/ 8532 w 8663"/>
              <a:gd name="connsiteY111" fmla="*/ 467 h 4063"/>
              <a:gd name="connsiteX112" fmla="*/ 8661 w 8663"/>
              <a:gd name="connsiteY112" fmla="*/ 467 h 4063"/>
              <a:gd name="connsiteX113" fmla="*/ 8661 w 8663"/>
              <a:gd name="connsiteY113" fmla="*/ 255 h 4063"/>
              <a:gd name="connsiteX114" fmla="*/ 8581 w 8663"/>
              <a:gd name="connsiteY114" fmla="*/ 255 h 4063"/>
              <a:gd name="connsiteX115" fmla="*/ 8581 w 8663"/>
              <a:gd name="connsiteY115" fmla="*/ 182 h 4063"/>
              <a:gd name="connsiteX116" fmla="*/ 8663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8102 w 8663"/>
              <a:gd name="connsiteY122" fmla="*/ 78 h 4063"/>
              <a:gd name="connsiteX123" fmla="*/ 8102 w 8663"/>
              <a:gd name="connsiteY123" fmla="*/ 37 h 4063"/>
              <a:gd name="connsiteX124" fmla="*/ 8143 w 8663"/>
              <a:gd name="connsiteY124" fmla="*/ 37 h 4063"/>
              <a:gd name="connsiteX125" fmla="*/ 8143 w 8663"/>
              <a:gd name="connsiteY125" fmla="*/ 78 h 4063"/>
              <a:gd name="connsiteX126" fmla="*/ 8102 w 8663"/>
              <a:gd name="connsiteY126" fmla="*/ 78 h 4063"/>
              <a:gd name="connsiteX127" fmla="*/ 8584 w 8663"/>
              <a:gd name="connsiteY127" fmla="*/ 3528 h 4063"/>
              <a:gd name="connsiteX128" fmla="*/ 8584 w 8663"/>
              <a:gd name="connsiteY128" fmla="*/ 3489 h 4063"/>
              <a:gd name="connsiteX129" fmla="*/ 8625 w 8663"/>
              <a:gd name="connsiteY129" fmla="*/ 3489 h 4063"/>
              <a:gd name="connsiteX130" fmla="*/ 8625 w 8663"/>
              <a:gd name="connsiteY130" fmla="*/ 3528 h 4063"/>
              <a:gd name="connsiteX131" fmla="*/ 8584 w 8663"/>
              <a:gd name="connsiteY131" fmla="*/ 3528 h 4063"/>
              <a:gd name="connsiteX132" fmla="*/ 8502 w 8663"/>
              <a:gd name="connsiteY132" fmla="*/ 4042 h 4063"/>
              <a:gd name="connsiteX133" fmla="*/ 8502 w 8663"/>
              <a:gd name="connsiteY133" fmla="*/ 3981 h 4063"/>
              <a:gd name="connsiteX134" fmla="*/ 8581 w 8663"/>
              <a:gd name="connsiteY134" fmla="*/ 3981 h 4063"/>
              <a:gd name="connsiteX135" fmla="*/ 8581 w 8663"/>
              <a:gd name="connsiteY135" fmla="*/ 3904 h 4063"/>
              <a:gd name="connsiteX136" fmla="*/ 8640 w 8663"/>
              <a:gd name="connsiteY136" fmla="*/ 3904 h 4063"/>
              <a:gd name="connsiteX137" fmla="*/ 8640 w 8663"/>
              <a:gd name="connsiteY137" fmla="*/ 4042 h 4063"/>
              <a:gd name="connsiteX138" fmla="*/ 8502 w 8663"/>
              <a:gd name="connsiteY138" fmla="*/ 4042 h 4063"/>
              <a:gd name="connsiteX139" fmla="*/ 8502 w 8663"/>
              <a:gd name="connsiteY139" fmla="*/ 3962 h 4063"/>
              <a:gd name="connsiteX140" fmla="*/ 8502 w 8663"/>
              <a:gd name="connsiteY140" fmla="*/ 3904 h 4063"/>
              <a:gd name="connsiteX141" fmla="*/ 8562 w 8663"/>
              <a:gd name="connsiteY141" fmla="*/ 3904 h 4063"/>
              <a:gd name="connsiteX142" fmla="*/ 8562 w 8663"/>
              <a:gd name="connsiteY142" fmla="*/ 3962 h 4063"/>
              <a:gd name="connsiteX143" fmla="*/ 8502 w 8663"/>
              <a:gd name="connsiteY143" fmla="*/ 3962 h 4063"/>
              <a:gd name="connsiteX144" fmla="*/ 8497 w 8663"/>
              <a:gd name="connsiteY144" fmla="*/ 3787 h 4063"/>
              <a:gd name="connsiteX145" fmla="*/ 8497 w 8663"/>
              <a:gd name="connsiteY145" fmla="*/ 3724 h 4063"/>
              <a:gd name="connsiteX146" fmla="*/ 8562 w 8663"/>
              <a:gd name="connsiteY146" fmla="*/ 3724 h 4063"/>
              <a:gd name="connsiteX147" fmla="*/ 8562 w 8663"/>
              <a:gd name="connsiteY147" fmla="*/ 3787 h 4063"/>
              <a:gd name="connsiteX148" fmla="*/ 8497 w 8663"/>
              <a:gd name="connsiteY148" fmla="*/ 3787 h 4063"/>
              <a:gd name="connsiteX149" fmla="*/ 8562 w 8663"/>
              <a:gd name="connsiteY149" fmla="*/ 3809 h 4063"/>
              <a:gd name="connsiteX150" fmla="*/ 8562 w 8663"/>
              <a:gd name="connsiteY150" fmla="*/ 3880 h 4063"/>
              <a:gd name="connsiteX151" fmla="*/ 8497 w 8663"/>
              <a:gd name="connsiteY151" fmla="*/ 3880 h 4063"/>
              <a:gd name="connsiteX152" fmla="*/ 8497 w 8663"/>
              <a:gd name="connsiteY152" fmla="*/ 3809 h 4063"/>
              <a:gd name="connsiteX153" fmla="*/ 8562 w 8663"/>
              <a:gd name="connsiteY153" fmla="*/ 3809 h 4063"/>
              <a:gd name="connsiteX154" fmla="*/ 8480 w 8663"/>
              <a:gd name="connsiteY154" fmla="*/ 3899 h 4063"/>
              <a:gd name="connsiteX155" fmla="*/ 8480 w 8663"/>
              <a:gd name="connsiteY155" fmla="*/ 3962 h 4063"/>
              <a:gd name="connsiteX156" fmla="*/ 8424 w 8663"/>
              <a:gd name="connsiteY156" fmla="*/ 3962 h 4063"/>
              <a:gd name="connsiteX157" fmla="*/ 8424 w 8663"/>
              <a:gd name="connsiteY157" fmla="*/ 3899 h 4063"/>
              <a:gd name="connsiteX158" fmla="*/ 8480 w 8663"/>
              <a:gd name="connsiteY158" fmla="*/ 3899 h 4063"/>
              <a:gd name="connsiteX159" fmla="*/ 8480 w 8663"/>
              <a:gd name="connsiteY159" fmla="*/ 3809 h 4063"/>
              <a:gd name="connsiteX160" fmla="*/ 8480 w 8663"/>
              <a:gd name="connsiteY160" fmla="*/ 3880 h 4063"/>
              <a:gd name="connsiteX161" fmla="*/ 8424 w 8663"/>
              <a:gd name="connsiteY161" fmla="*/ 3880 h 4063"/>
              <a:gd name="connsiteX162" fmla="*/ 8424 w 8663"/>
              <a:gd name="connsiteY162" fmla="*/ 3809 h 4063"/>
              <a:gd name="connsiteX163" fmla="*/ 8480 w 8663"/>
              <a:gd name="connsiteY163" fmla="*/ 3809 h 4063"/>
              <a:gd name="connsiteX164" fmla="*/ 8102 w 8663"/>
              <a:gd name="connsiteY164" fmla="*/ 4027 h 4063"/>
              <a:gd name="connsiteX165" fmla="*/ 8102 w 8663"/>
              <a:gd name="connsiteY165" fmla="*/ 3986 h 4063"/>
              <a:gd name="connsiteX166" fmla="*/ 8143 w 8663"/>
              <a:gd name="connsiteY166" fmla="*/ 3986 h 4063"/>
              <a:gd name="connsiteX167" fmla="*/ 8143 w 8663"/>
              <a:gd name="connsiteY167" fmla="*/ 4027 h 4063"/>
              <a:gd name="connsiteX168" fmla="*/ 8102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8424 w 8663"/>
              <a:gd name="connsiteY243" fmla="*/ 164 h 4063"/>
              <a:gd name="connsiteX244" fmla="*/ 8424 w 8663"/>
              <a:gd name="connsiteY244" fmla="*/ 102 h 4063"/>
              <a:gd name="connsiteX245" fmla="*/ 8480 w 8663"/>
              <a:gd name="connsiteY245" fmla="*/ 102 h 4063"/>
              <a:gd name="connsiteX246" fmla="*/ 8480 w 8663"/>
              <a:gd name="connsiteY246" fmla="*/ 164 h 4063"/>
              <a:gd name="connsiteX247" fmla="*/ 8424 w 8663"/>
              <a:gd name="connsiteY247" fmla="*/ 164 h 4063"/>
              <a:gd name="connsiteX248" fmla="*/ 8424 w 8663"/>
              <a:gd name="connsiteY248" fmla="*/ 255 h 4063"/>
              <a:gd name="connsiteX249" fmla="*/ 8424 w 8663"/>
              <a:gd name="connsiteY249" fmla="*/ 184 h 4063"/>
              <a:gd name="connsiteX250" fmla="*/ 8480 w 8663"/>
              <a:gd name="connsiteY250" fmla="*/ 184 h 4063"/>
              <a:gd name="connsiteX251" fmla="*/ 8480 w 8663"/>
              <a:gd name="connsiteY251" fmla="*/ 255 h 4063"/>
              <a:gd name="connsiteX252" fmla="*/ 8424 w 8663"/>
              <a:gd name="connsiteY252" fmla="*/ 255 h 4063"/>
              <a:gd name="connsiteX253" fmla="*/ 8562 w 8663"/>
              <a:gd name="connsiteY253" fmla="*/ 596 h 4063"/>
              <a:gd name="connsiteX254" fmla="*/ 8562 w 8663"/>
              <a:gd name="connsiteY254" fmla="*/ 674 h 4063"/>
              <a:gd name="connsiteX255" fmla="*/ 8622 w 8663"/>
              <a:gd name="connsiteY255" fmla="*/ 674 h 4063"/>
              <a:gd name="connsiteX256" fmla="*/ 8622 w 8663"/>
              <a:gd name="connsiteY256" fmla="*/ 3390 h 4063"/>
              <a:gd name="connsiteX257" fmla="*/ 8562 w 8663"/>
              <a:gd name="connsiteY257" fmla="*/ 3390 h 4063"/>
              <a:gd name="connsiteX258" fmla="*/ 8562 w 8663"/>
              <a:gd name="connsiteY258" fmla="*/ 3468 h 4063"/>
              <a:gd name="connsiteX259" fmla="*/ 8510 w 8663"/>
              <a:gd name="connsiteY259" fmla="*/ 3468 h 4063"/>
              <a:gd name="connsiteX260" fmla="*/ 8510 w 8663"/>
              <a:gd name="connsiteY260" fmla="*/ 3619 h 4063"/>
              <a:gd name="connsiteX261" fmla="*/ 8638 w 8663"/>
              <a:gd name="connsiteY261" fmla="*/ 3619 h 4063"/>
              <a:gd name="connsiteX262" fmla="*/ 8638 w 8663"/>
              <a:gd name="connsiteY262" fmla="*/ 3787 h 4063"/>
              <a:gd name="connsiteX263" fmla="*/ 8581 w 8663"/>
              <a:gd name="connsiteY263" fmla="*/ 3787 h 4063"/>
              <a:gd name="connsiteX264" fmla="*/ 8581 w 8663"/>
              <a:gd name="connsiteY264" fmla="*/ 3705 h 4063"/>
              <a:gd name="connsiteX265" fmla="*/ 8480 w 8663"/>
              <a:gd name="connsiteY265" fmla="*/ 3705 h 4063"/>
              <a:gd name="connsiteX266" fmla="*/ 8480 w 8663"/>
              <a:gd name="connsiteY266" fmla="*/ 3787 h 4063"/>
              <a:gd name="connsiteX267" fmla="*/ 8402 w 8663"/>
              <a:gd name="connsiteY267" fmla="*/ 3787 h 4063"/>
              <a:gd name="connsiteX268" fmla="*/ 8402 w 8663"/>
              <a:gd name="connsiteY268" fmla="*/ 3880 h 4063"/>
              <a:gd name="connsiteX269" fmla="*/ 8310 w 8663"/>
              <a:gd name="connsiteY269" fmla="*/ 3880 h 4063"/>
              <a:gd name="connsiteX270" fmla="*/ 8310 w 8663"/>
              <a:gd name="connsiteY270" fmla="*/ 3981 h 4063"/>
              <a:gd name="connsiteX271" fmla="*/ 8402 w 8663"/>
              <a:gd name="connsiteY271" fmla="*/ 3981 h 4063"/>
              <a:gd name="connsiteX272" fmla="*/ 8402 w 8663"/>
              <a:gd name="connsiteY272" fmla="*/ 4040 h 4063"/>
              <a:gd name="connsiteX273" fmla="*/ 8234 w 8663"/>
              <a:gd name="connsiteY273" fmla="*/ 4040 h 4063"/>
              <a:gd name="connsiteX274" fmla="*/ 8234 w 8663"/>
              <a:gd name="connsiteY274" fmla="*/ 3912 h 4063"/>
              <a:gd name="connsiteX275" fmla="*/ 8081 w 8663"/>
              <a:gd name="connsiteY275" fmla="*/ 3912 h 4063"/>
              <a:gd name="connsiteX276" fmla="*/ 8081 w 8663"/>
              <a:gd name="connsiteY276" fmla="*/ 3964 h 4063"/>
              <a:gd name="connsiteX277" fmla="*/ 8005 w 8663"/>
              <a:gd name="connsiteY277" fmla="*/ 3964 h 4063"/>
              <a:gd name="connsiteX278" fmla="*/ 8005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8005 w 8663"/>
              <a:gd name="connsiteY325" fmla="*/ 39 h 4063"/>
              <a:gd name="connsiteX326" fmla="*/ 8005 w 8663"/>
              <a:gd name="connsiteY326" fmla="*/ 100 h 4063"/>
              <a:gd name="connsiteX327" fmla="*/ 8081 w 8663"/>
              <a:gd name="connsiteY327" fmla="*/ 100 h 4063"/>
              <a:gd name="connsiteX328" fmla="*/ 8081 w 8663"/>
              <a:gd name="connsiteY328" fmla="*/ 151 h 4063"/>
              <a:gd name="connsiteX329" fmla="*/ 8234 w 8663"/>
              <a:gd name="connsiteY329" fmla="*/ 151 h 4063"/>
              <a:gd name="connsiteX330" fmla="*/ 8234 w 8663"/>
              <a:gd name="connsiteY330" fmla="*/ 24 h 4063"/>
              <a:gd name="connsiteX331" fmla="*/ 8402 w 8663"/>
              <a:gd name="connsiteY331" fmla="*/ 24 h 4063"/>
              <a:gd name="connsiteX332" fmla="*/ 8402 w 8663"/>
              <a:gd name="connsiteY332" fmla="*/ 82 h 4063"/>
              <a:gd name="connsiteX333" fmla="*/ 8310 w 8663"/>
              <a:gd name="connsiteY333" fmla="*/ 82 h 4063"/>
              <a:gd name="connsiteX334" fmla="*/ 8310 w 8663"/>
              <a:gd name="connsiteY334" fmla="*/ 184 h 4063"/>
              <a:gd name="connsiteX335" fmla="*/ 8402 w 8663"/>
              <a:gd name="connsiteY335" fmla="*/ 184 h 4063"/>
              <a:gd name="connsiteX336" fmla="*/ 8402 w 8663"/>
              <a:gd name="connsiteY336" fmla="*/ 277 h 4063"/>
              <a:gd name="connsiteX337" fmla="*/ 8480 w 8663"/>
              <a:gd name="connsiteY337" fmla="*/ 277 h 4063"/>
              <a:gd name="connsiteX338" fmla="*/ 8480 w 8663"/>
              <a:gd name="connsiteY338" fmla="*/ 359 h 4063"/>
              <a:gd name="connsiteX339" fmla="*/ 8581 w 8663"/>
              <a:gd name="connsiteY339" fmla="*/ 359 h 4063"/>
              <a:gd name="connsiteX340" fmla="*/ 8581 w 8663"/>
              <a:gd name="connsiteY340" fmla="*/ 277 h 4063"/>
              <a:gd name="connsiteX341" fmla="*/ 8638 w 8663"/>
              <a:gd name="connsiteY341" fmla="*/ 277 h 4063"/>
              <a:gd name="connsiteX342" fmla="*/ 3941 w 8663"/>
              <a:gd name="connsiteY342" fmla="*/ 445 h 4063"/>
              <a:gd name="connsiteX343" fmla="*/ 3813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8646 w 8663"/>
              <a:gd name="connsiteY98" fmla="*/ 3550 h 4063"/>
              <a:gd name="connsiteX99" fmla="*/ 8646 w 8663"/>
              <a:gd name="connsiteY99" fmla="*/ 3468 h 4063"/>
              <a:gd name="connsiteX100" fmla="*/ 8584 w 8663"/>
              <a:gd name="connsiteY100" fmla="*/ 3468 h 4063"/>
              <a:gd name="connsiteX101" fmla="*/ 8584 w 8663"/>
              <a:gd name="connsiteY101" fmla="*/ 3411 h 4063"/>
              <a:gd name="connsiteX102" fmla="*/ 8644 w 8663"/>
              <a:gd name="connsiteY102" fmla="*/ 3411 h 4063"/>
              <a:gd name="connsiteX103" fmla="*/ 8644 w 8663"/>
              <a:gd name="connsiteY103" fmla="*/ 652 h 4063"/>
              <a:gd name="connsiteX104" fmla="*/ 8584 w 8663"/>
              <a:gd name="connsiteY104" fmla="*/ 652 h 4063"/>
              <a:gd name="connsiteX105" fmla="*/ 8584 w 8663"/>
              <a:gd name="connsiteY105" fmla="*/ 596 h 4063"/>
              <a:gd name="connsiteX106" fmla="*/ 8646 w 8663"/>
              <a:gd name="connsiteY106" fmla="*/ 596 h 4063"/>
              <a:gd name="connsiteX107" fmla="*/ 8646 w 8663"/>
              <a:gd name="connsiteY107" fmla="*/ 514 h 4063"/>
              <a:gd name="connsiteX108" fmla="*/ 8562 w 8663"/>
              <a:gd name="connsiteY108" fmla="*/ 514 h 4063"/>
              <a:gd name="connsiteX109" fmla="*/ 8562 w 8663"/>
              <a:gd name="connsiteY109" fmla="*/ 575 h 4063"/>
              <a:gd name="connsiteX110" fmla="*/ 8532 w 8663"/>
              <a:gd name="connsiteY110" fmla="*/ 575 h 4063"/>
              <a:gd name="connsiteX111" fmla="*/ 8532 w 8663"/>
              <a:gd name="connsiteY111" fmla="*/ 467 h 4063"/>
              <a:gd name="connsiteX112" fmla="*/ 8661 w 8663"/>
              <a:gd name="connsiteY112" fmla="*/ 467 h 4063"/>
              <a:gd name="connsiteX113" fmla="*/ 8661 w 8663"/>
              <a:gd name="connsiteY113" fmla="*/ 255 h 4063"/>
              <a:gd name="connsiteX114" fmla="*/ 8581 w 8663"/>
              <a:gd name="connsiteY114" fmla="*/ 255 h 4063"/>
              <a:gd name="connsiteX115" fmla="*/ 8581 w 8663"/>
              <a:gd name="connsiteY115" fmla="*/ 182 h 4063"/>
              <a:gd name="connsiteX116" fmla="*/ 8663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8102 w 8663"/>
              <a:gd name="connsiteY122" fmla="*/ 78 h 4063"/>
              <a:gd name="connsiteX123" fmla="*/ 8102 w 8663"/>
              <a:gd name="connsiteY123" fmla="*/ 37 h 4063"/>
              <a:gd name="connsiteX124" fmla="*/ 8143 w 8663"/>
              <a:gd name="connsiteY124" fmla="*/ 37 h 4063"/>
              <a:gd name="connsiteX125" fmla="*/ 8143 w 8663"/>
              <a:gd name="connsiteY125" fmla="*/ 78 h 4063"/>
              <a:gd name="connsiteX126" fmla="*/ 8102 w 8663"/>
              <a:gd name="connsiteY126" fmla="*/ 78 h 4063"/>
              <a:gd name="connsiteX127" fmla="*/ 8584 w 8663"/>
              <a:gd name="connsiteY127" fmla="*/ 3528 h 4063"/>
              <a:gd name="connsiteX128" fmla="*/ 8584 w 8663"/>
              <a:gd name="connsiteY128" fmla="*/ 3489 h 4063"/>
              <a:gd name="connsiteX129" fmla="*/ 8625 w 8663"/>
              <a:gd name="connsiteY129" fmla="*/ 3489 h 4063"/>
              <a:gd name="connsiteX130" fmla="*/ 8625 w 8663"/>
              <a:gd name="connsiteY130" fmla="*/ 3528 h 4063"/>
              <a:gd name="connsiteX131" fmla="*/ 8584 w 8663"/>
              <a:gd name="connsiteY131" fmla="*/ 3528 h 4063"/>
              <a:gd name="connsiteX132" fmla="*/ 8502 w 8663"/>
              <a:gd name="connsiteY132" fmla="*/ 4042 h 4063"/>
              <a:gd name="connsiteX133" fmla="*/ 8502 w 8663"/>
              <a:gd name="connsiteY133" fmla="*/ 3981 h 4063"/>
              <a:gd name="connsiteX134" fmla="*/ 8581 w 8663"/>
              <a:gd name="connsiteY134" fmla="*/ 3981 h 4063"/>
              <a:gd name="connsiteX135" fmla="*/ 8581 w 8663"/>
              <a:gd name="connsiteY135" fmla="*/ 3904 h 4063"/>
              <a:gd name="connsiteX136" fmla="*/ 8640 w 8663"/>
              <a:gd name="connsiteY136" fmla="*/ 3904 h 4063"/>
              <a:gd name="connsiteX137" fmla="*/ 8640 w 8663"/>
              <a:gd name="connsiteY137" fmla="*/ 4042 h 4063"/>
              <a:gd name="connsiteX138" fmla="*/ 8502 w 8663"/>
              <a:gd name="connsiteY138" fmla="*/ 4042 h 4063"/>
              <a:gd name="connsiteX139" fmla="*/ 8502 w 8663"/>
              <a:gd name="connsiteY139" fmla="*/ 3962 h 4063"/>
              <a:gd name="connsiteX140" fmla="*/ 8502 w 8663"/>
              <a:gd name="connsiteY140" fmla="*/ 3904 h 4063"/>
              <a:gd name="connsiteX141" fmla="*/ 8562 w 8663"/>
              <a:gd name="connsiteY141" fmla="*/ 3904 h 4063"/>
              <a:gd name="connsiteX142" fmla="*/ 8562 w 8663"/>
              <a:gd name="connsiteY142" fmla="*/ 3962 h 4063"/>
              <a:gd name="connsiteX143" fmla="*/ 8502 w 8663"/>
              <a:gd name="connsiteY143" fmla="*/ 3962 h 4063"/>
              <a:gd name="connsiteX144" fmla="*/ 8497 w 8663"/>
              <a:gd name="connsiteY144" fmla="*/ 3787 h 4063"/>
              <a:gd name="connsiteX145" fmla="*/ 8497 w 8663"/>
              <a:gd name="connsiteY145" fmla="*/ 3724 h 4063"/>
              <a:gd name="connsiteX146" fmla="*/ 8562 w 8663"/>
              <a:gd name="connsiteY146" fmla="*/ 3724 h 4063"/>
              <a:gd name="connsiteX147" fmla="*/ 8562 w 8663"/>
              <a:gd name="connsiteY147" fmla="*/ 3787 h 4063"/>
              <a:gd name="connsiteX148" fmla="*/ 8497 w 8663"/>
              <a:gd name="connsiteY148" fmla="*/ 3787 h 4063"/>
              <a:gd name="connsiteX149" fmla="*/ 8562 w 8663"/>
              <a:gd name="connsiteY149" fmla="*/ 3809 h 4063"/>
              <a:gd name="connsiteX150" fmla="*/ 8562 w 8663"/>
              <a:gd name="connsiteY150" fmla="*/ 3880 h 4063"/>
              <a:gd name="connsiteX151" fmla="*/ 8497 w 8663"/>
              <a:gd name="connsiteY151" fmla="*/ 3880 h 4063"/>
              <a:gd name="connsiteX152" fmla="*/ 8497 w 8663"/>
              <a:gd name="connsiteY152" fmla="*/ 3809 h 4063"/>
              <a:gd name="connsiteX153" fmla="*/ 8562 w 8663"/>
              <a:gd name="connsiteY153" fmla="*/ 3809 h 4063"/>
              <a:gd name="connsiteX154" fmla="*/ 8480 w 8663"/>
              <a:gd name="connsiteY154" fmla="*/ 3899 h 4063"/>
              <a:gd name="connsiteX155" fmla="*/ 8480 w 8663"/>
              <a:gd name="connsiteY155" fmla="*/ 3962 h 4063"/>
              <a:gd name="connsiteX156" fmla="*/ 8424 w 8663"/>
              <a:gd name="connsiteY156" fmla="*/ 3962 h 4063"/>
              <a:gd name="connsiteX157" fmla="*/ 8424 w 8663"/>
              <a:gd name="connsiteY157" fmla="*/ 3899 h 4063"/>
              <a:gd name="connsiteX158" fmla="*/ 8480 w 8663"/>
              <a:gd name="connsiteY158" fmla="*/ 3899 h 4063"/>
              <a:gd name="connsiteX159" fmla="*/ 8480 w 8663"/>
              <a:gd name="connsiteY159" fmla="*/ 3809 h 4063"/>
              <a:gd name="connsiteX160" fmla="*/ 8480 w 8663"/>
              <a:gd name="connsiteY160" fmla="*/ 3880 h 4063"/>
              <a:gd name="connsiteX161" fmla="*/ 8424 w 8663"/>
              <a:gd name="connsiteY161" fmla="*/ 3880 h 4063"/>
              <a:gd name="connsiteX162" fmla="*/ 8424 w 8663"/>
              <a:gd name="connsiteY162" fmla="*/ 3809 h 4063"/>
              <a:gd name="connsiteX163" fmla="*/ 8480 w 8663"/>
              <a:gd name="connsiteY163" fmla="*/ 3809 h 4063"/>
              <a:gd name="connsiteX164" fmla="*/ 8102 w 8663"/>
              <a:gd name="connsiteY164" fmla="*/ 4027 h 4063"/>
              <a:gd name="connsiteX165" fmla="*/ 8102 w 8663"/>
              <a:gd name="connsiteY165" fmla="*/ 3986 h 4063"/>
              <a:gd name="connsiteX166" fmla="*/ 8143 w 8663"/>
              <a:gd name="connsiteY166" fmla="*/ 3986 h 4063"/>
              <a:gd name="connsiteX167" fmla="*/ 8143 w 8663"/>
              <a:gd name="connsiteY167" fmla="*/ 4027 h 4063"/>
              <a:gd name="connsiteX168" fmla="*/ 8102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8424 w 8663"/>
              <a:gd name="connsiteY243" fmla="*/ 164 h 4063"/>
              <a:gd name="connsiteX244" fmla="*/ 8424 w 8663"/>
              <a:gd name="connsiteY244" fmla="*/ 102 h 4063"/>
              <a:gd name="connsiteX245" fmla="*/ 8480 w 8663"/>
              <a:gd name="connsiteY245" fmla="*/ 102 h 4063"/>
              <a:gd name="connsiteX246" fmla="*/ 8480 w 8663"/>
              <a:gd name="connsiteY246" fmla="*/ 164 h 4063"/>
              <a:gd name="connsiteX247" fmla="*/ 8424 w 8663"/>
              <a:gd name="connsiteY247" fmla="*/ 164 h 4063"/>
              <a:gd name="connsiteX248" fmla="*/ 8424 w 8663"/>
              <a:gd name="connsiteY248" fmla="*/ 255 h 4063"/>
              <a:gd name="connsiteX249" fmla="*/ 8424 w 8663"/>
              <a:gd name="connsiteY249" fmla="*/ 184 h 4063"/>
              <a:gd name="connsiteX250" fmla="*/ 8480 w 8663"/>
              <a:gd name="connsiteY250" fmla="*/ 184 h 4063"/>
              <a:gd name="connsiteX251" fmla="*/ 8480 w 8663"/>
              <a:gd name="connsiteY251" fmla="*/ 255 h 4063"/>
              <a:gd name="connsiteX252" fmla="*/ 8424 w 8663"/>
              <a:gd name="connsiteY252" fmla="*/ 255 h 4063"/>
              <a:gd name="connsiteX253" fmla="*/ 8562 w 8663"/>
              <a:gd name="connsiteY253" fmla="*/ 596 h 4063"/>
              <a:gd name="connsiteX254" fmla="*/ 8562 w 8663"/>
              <a:gd name="connsiteY254" fmla="*/ 674 h 4063"/>
              <a:gd name="connsiteX255" fmla="*/ 8622 w 8663"/>
              <a:gd name="connsiteY255" fmla="*/ 674 h 4063"/>
              <a:gd name="connsiteX256" fmla="*/ 8622 w 8663"/>
              <a:gd name="connsiteY256" fmla="*/ 3390 h 4063"/>
              <a:gd name="connsiteX257" fmla="*/ 8562 w 8663"/>
              <a:gd name="connsiteY257" fmla="*/ 3390 h 4063"/>
              <a:gd name="connsiteX258" fmla="*/ 8562 w 8663"/>
              <a:gd name="connsiteY258" fmla="*/ 3468 h 4063"/>
              <a:gd name="connsiteX259" fmla="*/ 8510 w 8663"/>
              <a:gd name="connsiteY259" fmla="*/ 3468 h 4063"/>
              <a:gd name="connsiteX260" fmla="*/ 8510 w 8663"/>
              <a:gd name="connsiteY260" fmla="*/ 3619 h 4063"/>
              <a:gd name="connsiteX261" fmla="*/ 8638 w 8663"/>
              <a:gd name="connsiteY261" fmla="*/ 3619 h 4063"/>
              <a:gd name="connsiteX262" fmla="*/ 8638 w 8663"/>
              <a:gd name="connsiteY262" fmla="*/ 3787 h 4063"/>
              <a:gd name="connsiteX263" fmla="*/ 8581 w 8663"/>
              <a:gd name="connsiteY263" fmla="*/ 3787 h 4063"/>
              <a:gd name="connsiteX264" fmla="*/ 8581 w 8663"/>
              <a:gd name="connsiteY264" fmla="*/ 3705 h 4063"/>
              <a:gd name="connsiteX265" fmla="*/ 8480 w 8663"/>
              <a:gd name="connsiteY265" fmla="*/ 3705 h 4063"/>
              <a:gd name="connsiteX266" fmla="*/ 8480 w 8663"/>
              <a:gd name="connsiteY266" fmla="*/ 3787 h 4063"/>
              <a:gd name="connsiteX267" fmla="*/ 8402 w 8663"/>
              <a:gd name="connsiteY267" fmla="*/ 3787 h 4063"/>
              <a:gd name="connsiteX268" fmla="*/ 8402 w 8663"/>
              <a:gd name="connsiteY268" fmla="*/ 3880 h 4063"/>
              <a:gd name="connsiteX269" fmla="*/ 8310 w 8663"/>
              <a:gd name="connsiteY269" fmla="*/ 3880 h 4063"/>
              <a:gd name="connsiteX270" fmla="*/ 8310 w 8663"/>
              <a:gd name="connsiteY270" fmla="*/ 3981 h 4063"/>
              <a:gd name="connsiteX271" fmla="*/ 8402 w 8663"/>
              <a:gd name="connsiteY271" fmla="*/ 3981 h 4063"/>
              <a:gd name="connsiteX272" fmla="*/ 8402 w 8663"/>
              <a:gd name="connsiteY272" fmla="*/ 4040 h 4063"/>
              <a:gd name="connsiteX273" fmla="*/ 8234 w 8663"/>
              <a:gd name="connsiteY273" fmla="*/ 4040 h 4063"/>
              <a:gd name="connsiteX274" fmla="*/ 8234 w 8663"/>
              <a:gd name="connsiteY274" fmla="*/ 3912 h 4063"/>
              <a:gd name="connsiteX275" fmla="*/ 8081 w 8663"/>
              <a:gd name="connsiteY275" fmla="*/ 3912 h 4063"/>
              <a:gd name="connsiteX276" fmla="*/ 8081 w 8663"/>
              <a:gd name="connsiteY276" fmla="*/ 3964 h 4063"/>
              <a:gd name="connsiteX277" fmla="*/ 8005 w 8663"/>
              <a:gd name="connsiteY277" fmla="*/ 3964 h 4063"/>
              <a:gd name="connsiteX278" fmla="*/ 8005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8005 w 8663"/>
              <a:gd name="connsiteY325" fmla="*/ 39 h 4063"/>
              <a:gd name="connsiteX326" fmla="*/ 8005 w 8663"/>
              <a:gd name="connsiteY326" fmla="*/ 100 h 4063"/>
              <a:gd name="connsiteX327" fmla="*/ 8081 w 8663"/>
              <a:gd name="connsiteY327" fmla="*/ 100 h 4063"/>
              <a:gd name="connsiteX328" fmla="*/ 8081 w 8663"/>
              <a:gd name="connsiteY328" fmla="*/ 151 h 4063"/>
              <a:gd name="connsiteX329" fmla="*/ 8234 w 8663"/>
              <a:gd name="connsiteY329" fmla="*/ 151 h 4063"/>
              <a:gd name="connsiteX330" fmla="*/ 8234 w 8663"/>
              <a:gd name="connsiteY330" fmla="*/ 24 h 4063"/>
              <a:gd name="connsiteX331" fmla="*/ 8402 w 8663"/>
              <a:gd name="connsiteY331" fmla="*/ 24 h 4063"/>
              <a:gd name="connsiteX332" fmla="*/ 8402 w 8663"/>
              <a:gd name="connsiteY332" fmla="*/ 82 h 4063"/>
              <a:gd name="connsiteX333" fmla="*/ 8310 w 8663"/>
              <a:gd name="connsiteY333" fmla="*/ 82 h 4063"/>
              <a:gd name="connsiteX334" fmla="*/ 8310 w 8663"/>
              <a:gd name="connsiteY334" fmla="*/ 184 h 4063"/>
              <a:gd name="connsiteX335" fmla="*/ 8402 w 8663"/>
              <a:gd name="connsiteY335" fmla="*/ 184 h 4063"/>
              <a:gd name="connsiteX336" fmla="*/ 8402 w 8663"/>
              <a:gd name="connsiteY336" fmla="*/ 277 h 4063"/>
              <a:gd name="connsiteX337" fmla="*/ 8480 w 8663"/>
              <a:gd name="connsiteY337" fmla="*/ 277 h 4063"/>
              <a:gd name="connsiteX338" fmla="*/ 8480 w 8663"/>
              <a:gd name="connsiteY338" fmla="*/ 359 h 4063"/>
              <a:gd name="connsiteX339" fmla="*/ 8581 w 8663"/>
              <a:gd name="connsiteY339" fmla="*/ 359 h 4063"/>
              <a:gd name="connsiteX340" fmla="*/ 8581 w 8663"/>
              <a:gd name="connsiteY340" fmla="*/ 277 h 4063"/>
              <a:gd name="connsiteX341" fmla="*/ 8638 w 8663"/>
              <a:gd name="connsiteY341" fmla="*/ 277 h 4063"/>
              <a:gd name="connsiteX342" fmla="*/ 8638 w 8663"/>
              <a:gd name="connsiteY342" fmla="*/ 445 h 4063"/>
              <a:gd name="connsiteX343" fmla="*/ 3813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8646 w 8663"/>
              <a:gd name="connsiteY98" fmla="*/ 3550 h 4063"/>
              <a:gd name="connsiteX99" fmla="*/ 8646 w 8663"/>
              <a:gd name="connsiteY99" fmla="*/ 3468 h 4063"/>
              <a:gd name="connsiteX100" fmla="*/ 8584 w 8663"/>
              <a:gd name="connsiteY100" fmla="*/ 3468 h 4063"/>
              <a:gd name="connsiteX101" fmla="*/ 8584 w 8663"/>
              <a:gd name="connsiteY101" fmla="*/ 3411 h 4063"/>
              <a:gd name="connsiteX102" fmla="*/ 8644 w 8663"/>
              <a:gd name="connsiteY102" fmla="*/ 3411 h 4063"/>
              <a:gd name="connsiteX103" fmla="*/ 8644 w 8663"/>
              <a:gd name="connsiteY103" fmla="*/ 652 h 4063"/>
              <a:gd name="connsiteX104" fmla="*/ 8584 w 8663"/>
              <a:gd name="connsiteY104" fmla="*/ 652 h 4063"/>
              <a:gd name="connsiteX105" fmla="*/ 8584 w 8663"/>
              <a:gd name="connsiteY105" fmla="*/ 596 h 4063"/>
              <a:gd name="connsiteX106" fmla="*/ 8646 w 8663"/>
              <a:gd name="connsiteY106" fmla="*/ 596 h 4063"/>
              <a:gd name="connsiteX107" fmla="*/ 8646 w 8663"/>
              <a:gd name="connsiteY107" fmla="*/ 514 h 4063"/>
              <a:gd name="connsiteX108" fmla="*/ 8562 w 8663"/>
              <a:gd name="connsiteY108" fmla="*/ 514 h 4063"/>
              <a:gd name="connsiteX109" fmla="*/ 8562 w 8663"/>
              <a:gd name="connsiteY109" fmla="*/ 575 h 4063"/>
              <a:gd name="connsiteX110" fmla="*/ 8532 w 8663"/>
              <a:gd name="connsiteY110" fmla="*/ 575 h 4063"/>
              <a:gd name="connsiteX111" fmla="*/ 8532 w 8663"/>
              <a:gd name="connsiteY111" fmla="*/ 467 h 4063"/>
              <a:gd name="connsiteX112" fmla="*/ 8661 w 8663"/>
              <a:gd name="connsiteY112" fmla="*/ 467 h 4063"/>
              <a:gd name="connsiteX113" fmla="*/ 8661 w 8663"/>
              <a:gd name="connsiteY113" fmla="*/ 255 h 4063"/>
              <a:gd name="connsiteX114" fmla="*/ 8581 w 8663"/>
              <a:gd name="connsiteY114" fmla="*/ 255 h 4063"/>
              <a:gd name="connsiteX115" fmla="*/ 8581 w 8663"/>
              <a:gd name="connsiteY115" fmla="*/ 182 h 4063"/>
              <a:gd name="connsiteX116" fmla="*/ 8663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8102 w 8663"/>
              <a:gd name="connsiteY122" fmla="*/ 78 h 4063"/>
              <a:gd name="connsiteX123" fmla="*/ 8102 w 8663"/>
              <a:gd name="connsiteY123" fmla="*/ 37 h 4063"/>
              <a:gd name="connsiteX124" fmla="*/ 8143 w 8663"/>
              <a:gd name="connsiteY124" fmla="*/ 37 h 4063"/>
              <a:gd name="connsiteX125" fmla="*/ 8143 w 8663"/>
              <a:gd name="connsiteY125" fmla="*/ 78 h 4063"/>
              <a:gd name="connsiteX126" fmla="*/ 8102 w 8663"/>
              <a:gd name="connsiteY126" fmla="*/ 78 h 4063"/>
              <a:gd name="connsiteX127" fmla="*/ 8584 w 8663"/>
              <a:gd name="connsiteY127" fmla="*/ 3528 h 4063"/>
              <a:gd name="connsiteX128" fmla="*/ 8584 w 8663"/>
              <a:gd name="connsiteY128" fmla="*/ 3489 h 4063"/>
              <a:gd name="connsiteX129" fmla="*/ 8625 w 8663"/>
              <a:gd name="connsiteY129" fmla="*/ 3489 h 4063"/>
              <a:gd name="connsiteX130" fmla="*/ 8625 w 8663"/>
              <a:gd name="connsiteY130" fmla="*/ 3528 h 4063"/>
              <a:gd name="connsiteX131" fmla="*/ 8584 w 8663"/>
              <a:gd name="connsiteY131" fmla="*/ 3528 h 4063"/>
              <a:gd name="connsiteX132" fmla="*/ 8502 w 8663"/>
              <a:gd name="connsiteY132" fmla="*/ 4042 h 4063"/>
              <a:gd name="connsiteX133" fmla="*/ 8502 w 8663"/>
              <a:gd name="connsiteY133" fmla="*/ 3981 h 4063"/>
              <a:gd name="connsiteX134" fmla="*/ 8581 w 8663"/>
              <a:gd name="connsiteY134" fmla="*/ 3981 h 4063"/>
              <a:gd name="connsiteX135" fmla="*/ 8581 w 8663"/>
              <a:gd name="connsiteY135" fmla="*/ 3904 h 4063"/>
              <a:gd name="connsiteX136" fmla="*/ 8640 w 8663"/>
              <a:gd name="connsiteY136" fmla="*/ 3904 h 4063"/>
              <a:gd name="connsiteX137" fmla="*/ 8640 w 8663"/>
              <a:gd name="connsiteY137" fmla="*/ 4042 h 4063"/>
              <a:gd name="connsiteX138" fmla="*/ 8502 w 8663"/>
              <a:gd name="connsiteY138" fmla="*/ 4042 h 4063"/>
              <a:gd name="connsiteX139" fmla="*/ 8502 w 8663"/>
              <a:gd name="connsiteY139" fmla="*/ 3962 h 4063"/>
              <a:gd name="connsiteX140" fmla="*/ 8502 w 8663"/>
              <a:gd name="connsiteY140" fmla="*/ 3904 h 4063"/>
              <a:gd name="connsiteX141" fmla="*/ 8562 w 8663"/>
              <a:gd name="connsiteY141" fmla="*/ 3904 h 4063"/>
              <a:gd name="connsiteX142" fmla="*/ 8562 w 8663"/>
              <a:gd name="connsiteY142" fmla="*/ 3962 h 4063"/>
              <a:gd name="connsiteX143" fmla="*/ 8502 w 8663"/>
              <a:gd name="connsiteY143" fmla="*/ 3962 h 4063"/>
              <a:gd name="connsiteX144" fmla="*/ 8497 w 8663"/>
              <a:gd name="connsiteY144" fmla="*/ 3787 h 4063"/>
              <a:gd name="connsiteX145" fmla="*/ 8497 w 8663"/>
              <a:gd name="connsiteY145" fmla="*/ 3724 h 4063"/>
              <a:gd name="connsiteX146" fmla="*/ 8562 w 8663"/>
              <a:gd name="connsiteY146" fmla="*/ 3724 h 4063"/>
              <a:gd name="connsiteX147" fmla="*/ 8562 w 8663"/>
              <a:gd name="connsiteY147" fmla="*/ 3787 h 4063"/>
              <a:gd name="connsiteX148" fmla="*/ 8497 w 8663"/>
              <a:gd name="connsiteY148" fmla="*/ 3787 h 4063"/>
              <a:gd name="connsiteX149" fmla="*/ 8562 w 8663"/>
              <a:gd name="connsiteY149" fmla="*/ 3809 h 4063"/>
              <a:gd name="connsiteX150" fmla="*/ 8562 w 8663"/>
              <a:gd name="connsiteY150" fmla="*/ 3880 h 4063"/>
              <a:gd name="connsiteX151" fmla="*/ 8497 w 8663"/>
              <a:gd name="connsiteY151" fmla="*/ 3880 h 4063"/>
              <a:gd name="connsiteX152" fmla="*/ 8497 w 8663"/>
              <a:gd name="connsiteY152" fmla="*/ 3809 h 4063"/>
              <a:gd name="connsiteX153" fmla="*/ 8562 w 8663"/>
              <a:gd name="connsiteY153" fmla="*/ 3809 h 4063"/>
              <a:gd name="connsiteX154" fmla="*/ 8480 w 8663"/>
              <a:gd name="connsiteY154" fmla="*/ 3899 h 4063"/>
              <a:gd name="connsiteX155" fmla="*/ 8480 w 8663"/>
              <a:gd name="connsiteY155" fmla="*/ 3962 h 4063"/>
              <a:gd name="connsiteX156" fmla="*/ 8424 w 8663"/>
              <a:gd name="connsiteY156" fmla="*/ 3962 h 4063"/>
              <a:gd name="connsiteX157" fmla="*/ 8424 w 8663"/>
              <a:gd name="connsiteY157" fmla="*/ 3899 h 4063"/>
              <a:gd name="connsiteX158" fmla="*/ 8480 w 8663"/>
              <a:gd name="connsiteY158" fmla="*/ 3899 h 4063"/>
              <a:gd name="connsiteX159" fmla="*/ 8480 w 8663"/>
              <a:gd name="connsiteY159" fmla="*/ 3809 h 4063"/>
              <a:gd name="connsiteX160" fmla="*/ 8480 w 8663"/>
              <a:gd name="connsiteY160" fmla="*/ 3880 h 4063"/>
              <a:gd name="connsiteX161" fmla="*/ 8424 w 8663"/>
              <a:gd name="connsiteY161" fmla="*/ 3880 h 4063"/>
              <a:gd name="connsiteX162" fmla="*/ 8424 w 8663"/>
              <a:gd name="connsiteY162" fmla="*/ 3809 h 4063"/>
              <a:gd name="connsiteX163" fmla="*/ 8480 w 8663"/>
              <a:gd name="connsiteY163" fmla="*/ 3809 h 4063"/>
              <a:gd name="connsiteX164" fmla="*/ 8102 w 8663"/>
              <a:gd name="connsiteY164" fmla="*/ 4027 h 4063"/>
              <a:gd name="connsiteX165" fmla="*/ 8102 w 8663"/>
              <a:gd name="connsiteY165" fmla="*/ 3986 h 4063"/>
              <a:gd name="connsiteX166" fmla="*/ 8143 w 8663"/>
              <a:gd name="connsiteY166" fmla="*/ 3986 h 4063"/>
              <a:gd name="connsiteX167" fmla="*/ 8143 w 8663"/>
              <a:gd name="connsiteY167" fmla="*/ 4027 h 4063"/>
              <a:gd name="connsiteX168" fmla="*/ 8102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8424 w 8663"/>
              <a:gd name="connsiteY243" fmla="*/ 164 h 4063"/>
              <a:gd name="connsiteX244" fmla="*/ 8424 w 8663"/>
              <a:gd name="connsiteY244" fmla="*/ 102 h 4063"/>
              <a:gd name="connsiteX245" fmla="*/ 8480 w 8663"/>
              <a:gd name="connsiteY245" fmla="*/ 102 h 4063"/>
              <a:gd name="connsiteX246" fmla="*/ 8480 w 8663"/>
              <a:gd name="connsiteY246" fmla="*/ 164 h 4063"/>
              <a:gd name="connsiteX247" fmla="*/ 8424 w 8663"/>
              <a:gd name="connsiteY247" fmla="*/ 164 h 4063"/>
              <a:gd name="connsiteX248" fmla="*/ 8424 w 8663"/>
              <a:gd name="connsiteY248" fmla="*/ 255 h 4063"/>
              <a:gd name="connsiteX249" fmla="*/ 8424 w 8663"/>
              <a:gd name="connsiteY249" fmla="*/ 184 h 4063"/>
              <a:gd name="connsiteX250" fmla="*/ 8480 w 8663"/>
              <a:gd name="connsiteY250" fmla="*/ 184 h 4063"/>
              <a:gd name="connsiteX251" fmla="*/ 8480 w 8663"/>
              <a:gd name="connsiteY251" fmla="*/ 255 h 4063"/>
              <a:gd name="connsiteX252" fmla="*/ 8424 w 8663"/>
              <a:gd name="connsiteY252" fmla="*/ 255 h 4063"/>
              <a:gd name="connsiteX253" fmla="*/ 8562 w 8663"/>
              <a:gd name="connsiteY253" fmla="*/ 596 h 4063"/>
              <a:gd name="connsiteX254" fmla="*/ 8562 w 8663"/>
              <a:gd name="connsiteY254" fmla="*/ 674 h 4063"/>
              <a:gd name="connsiteX255" fmla="*/ 8622 w 8663"/>
              <a:gd name="connsiteY255" fmla="*/ 674 h 4063"/>
              <a:gd name="connsiteX256" fmla="*/ 8622 w 8663"/>
              <a:gd name="connsiteY256" fmla="*/ 3390 h 4063"/>
              <a:gd name="connsiteX257" fmla="*/ 8562 w 8663"/>
              <a:gd name="connsiteY257" fmla="*/ 3390 h 4063"/>
              <a:gd name="connsiteX258" fmla="*/ 8562 w 8663"/>
              <a:gd name="connsiteY258" fmla="*/ 3468 h 4063"/>
              <a:gd name="connsiteX259" fmla="*/ 8510 w 8663"/>
              <a:gd name="connsiteY259" fmla="*/ 3468 h 4063"/>
              <a:gd name="connsiteX260" fmla="*/ 8510 w 8663"/>
              <a:gd name="connsiteY260" fmla="*/ 3619 h 4063"/>
              <a:gd name="connsiteX261" fmla="*/ 8638 w 8663"/>
              <a:gd name="connsiteY261" fmla="*/ 3619 h 4063"/>
              <a:gd name="connsiteX262" fmla="*/ 8638 w 8663"/>
              <a:gd name="connsiteY262" fmla="*/ 3787 h 4063"/>
              <a:gd name="connsiteX263" fmla="*/ 8581 w 8663"/>
              <a:gd name="connsiteY263" fmla="*/ 3787 h 4063"/>
              <a:gd name="connsiteX264" fmla="*/ 8581 w 8663"/>
              <a:gd name="connsiteY264" fmla="*/ 3705 h 4063"/>
              <a:gd name="connsiteX265" fmla="*/ 8480 w 8663"/>
              <a:gd name="connsiteY265" fmla="*/ 3705 h 4063"/>
              <a:gd name="connsiteX266" fmla="*/ 8480 w 8663"/>
              <a:gd name="connsiteY266" fmla="*/ 3787 h 4063"/>
              <a:gd name="connsiteX267" fmla="*/ 8402 w 8663"/>
              <a:gd name="connsiteY267" fmla="*/ 3787 h 4063"/>
              <a:gd name="connsiteX268" fmla="*/ 8402 w 8663"/>
              <a:gd name="connsiteY268" fmla="*/ 3880 h 4063"/>
              <a:gd name="connsiteX269" fmla="*/ 8310 w 8663"/>
              <a:gd name="connsiteY269" fmla="*/ 3880 h 4063"/>
              <a:gd name="connsiteX270" fmla="*/ 8310 w 8663"/>
              <a:gd name="connsiteY270" fmla="*/ 3981 h 4063"/>
              <a:gd name="connsiteX271" fmla="*/ 8402 w 8663"/>
              <a:gd name="connsiteY271" fmla="*/ 3981 h 4063"/>
              <a:gd name="connsiteX272" fmla="*/ 8402 w 8663"/>
              <a:gd name="connsiteY272" fmla="*/ 4040 h 4063"/>
              <a:gd name="connsiteX273" fmla="*/ 8234 w 8663"/>
              <a:gd name="connsiteY273" fmla="*/ 4040 h 4063"/>
              <a:gd name="connsiteX274" fmla="*/ 8234 w 8663"/>
              <a:gd name="connsiteY274" fmla="*/ 3912 h 4063"/>
              <a:gd name="connsiteX275" fmla="*/ 8081 w 8663"/>
              <a:gd name="connsiteY275" fmla="*/ 3912 h 4063"/>
              <a:gd name="connsiteX276" fmla="*/ 8081 w 8663"/>
              <a:gd name="connsiteY276" fmla="*/ 3964 h 4063"/>
              <a:gd name="connsiteX277" fmla="*/ 8005 w 8663"/>
              <a:gd name="connsiteY277" fmla="*/ 3964 h 4063"/>
              <a:gd name="connsiteX278" fmla="*/ 8005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8005 w 8663"/>
              <a:gd name="connsiteY325" fmla="*/ 39 h 4063"/>
              <a:gd name="connsiteX326" fmla="*/ 8005 w 8663"/>
              <a:gd name="connsiteY326" fmla="*/ 100 h 4063"/>
              <a:gd name="connsiteX327" fmla="*/ 8081 w 8663"/>
              <a:gd name="connsiteY327" fmla="*/ 100 h 4063"/>
              <a:gd name="connsiteX328" fmla="*/ 8081 w 8663"/>
              <a:gd name="connsiteY328" fmla="*/ 151 h 4063"/>
              <a:gd name="connsiteX329" fmla="*/ 8234 w 8663"/>
              <a:gd name="connsiteY329" fmla="*/ 151 h 4063"/>
              <a:gd name="connsiteX330" fmla="*/ 8234 w 8663"/>
              <a:gd name="connsiteY330" fmla="*/ 24 h 4063"/>
              <a:gd name="connsiteX331" fmla="*/ 8402 w 8663"/>
              <a:gd name="connsiteY331" fmla="*/ 24 h 4063"/>
              <a:gd name="connsiteX332" fmla="*/ 8402 w 8663"/>
              <a:gd name="connsiteY332" fmla="*/ 82 h 4063"/>
              <a:gd name="connsiteX333" fmla="*/ 8310 w 8663"/>
              <a:gd name="connsiteY333" fmla="*/ 82 h 4063"/>
              <a:gd name="connsiteX334" fmla="*/ 8310 w 8663"/>
              <a:gd name="connsiteY334" fmla="*/ 184 h 4063"/>
              <a:gd name="connsiteX335" fmla="*/ 8402 w 8663"/>
              <a:gd name="connsiteY335" fmla="*/ 184 h 4063"/>
              <a:gd name="connsiteX336" fmla="*/ 8402 w 8663"/>
              <a:gd name="connsiteY336" fmla="*/ 277 h 4063"/>
              <a:gd name="connsiteX337" fmla="*/ 8480 w 8663"/>
              <a:gd name="connsiteY337" fmla="*/ 277 h 4063"/>
              <a:gd name="connsiteX338" fmla="*/ 8480 w 8663"/>
              <a:gd name="connsiteY338" fmla="*/ 359 h 4063"/>
              <a:gd name="connsiteX339" fmla="*/ 8581 w 8663"/>
              <a:gd name="connsiteY339" fmla="*/ 359 h 4063"/>
              <a:gd name="connsiteX340" fmla="*/ 8581 w 8663"/>
              <a:gd name="connsiteY340" fmla="*/ 277 h 4063"/>
              <a:gd name="connsiteX341" fmla="*/ 8638 w 8663"/>
              <a:gd name="connsiteY341" fmla="*/ 277 h 4063"/>
              <a:gd name="connsiteX342" fmla="*/ 8638 w 8663"/>
              <a:gd name="connsiteY342" fmla="*/ 445 h 4063"/>
              <a:gd name="connsiteX343" fmla="*/ 8510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8646 w 8663"/>
              <a:gd name="connsiteY98" fmla="*/ 3550 h 4063"/>
              <a:gd name="connsiteX99" fmla="*/ 8646 w 8663"/>
              <a:gd name="connsiteY99" fmla="*/ 3468 h 4063"/>
              <a:gd name="connsiteX100" fmla="*/ 8584 w 8663"/>
              <a:gd name="connsiteY100" fmla="*/ 3468 h 4063"/>
              <a:gd name="connsiteX101" fmla="*/ 8584 w 8663"/>
              <a:gd name="connsiteY101" fmla="*/ 3411 h 4063"/>
              <a:gd name="connsiteX102" fmla="*/ 8644 w 8663"/>
              <a:gd name="connsiteY102" fmla="*/ 3411 h 4063"/>
              <a:gd name="connsiteX103" fmla="*/ 8644 w 8663"/>
              <a:gd name="connsiteY103" fmla="*/ 652 h 4063"/>
              <a:gd name="connsiteX104" fmla="*/ 8584 w 8663"/>
              <a:gd name="connsiteY104" fmla="*/ 652 h 4063"/>
              <a:gd name="connsiteX105" fmla="*/ 8584 w 8663"/>
              <a:gd name="connsiteY105" fmla="*/ 596 h 4063"/>
              <a:gd name="connsiteX106" fmla="*/ 8646 w 8663"/>
              <a:gd name="connsiteY106" fmla="*/ 596 h 4063"/>
              <a:gd name="connsiteX107" fmla="*/ 8646 w 8663"/>
              <a:gd name="connsiteY107" fmla="*/ 514 h 4063"/>
              <a:gd name="connsiteX108" fmla="*/ 8562 w 8663"/>
              <a:gd name="connsiteY108" fmla="*/ 514 h 4063"/>
              <a:gd name="connsiteX109" fmla="*/ 8562 w 8663"/>
              <a:gd name="connsiteY109" fmla="*/ 575 h 4063"/>
              <a:gd name="connsiteX110" fmla="*/ 8532 w 8663"/>
              <a:gd name="connsiteY110" fmla="*/ 575 h 4063"/>
              <a:gd name="connsiteX111" fmla="*/ 8532 w 8663"/>
              <a:gd name="connsiteY111" fmla="*/ 467 h 4063"/>
              <a:gd name="connsiteX112" fmla="*/ 8661 w 8663"/>
              <a:gd name="connsiteY112" fmla="*/ 467 h 4063"/>
              <a:gd name="connsiteX113" fmla="*/ 8661 w 8663"/>
              <a:gd name="connsiteY113" fmla="*/ 255 h 4063"/>
              <a:gd name="connsiteX114" fmla="*/ 8581 w 8663"/>
              <a:gd name="connsiteY114" fmla="*/ 255 h 4063"/>
              <a:gd name="connsiteX115" fmla="*/ 8581 w 8663"/>
              <a:gd name="connsiteY115" fmla="*/ 182 h 4063"/>
              <a:gd name="connsiteX116" fmla="*/ 8663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8102 w 8663"/>
              <a:gd name="connsiteY122" fmla="*/ 78 h 4063"/>
              <a:gd name="connsiteX123" fmla="*/ 8102 w 8663"/>
              <a:gd name="connsiteY123" fmla="*/ 37 h 4063"/>
              <a:gd name="connsiteX124" fmla="*/ 8143 w 8663"/>
              <a:gd name="connsiteY124" fmla="*/ 37 h 4063"/>
              <a:gd name="connsiteX125" fmla="*/ 8143 w 8663"/>
              <a:gd name="connsiteY125" fmla="*/ 78 h 4063"/>
              <a:gd name="connsiteX126" fmla="*/ 8102 w 8663"/>
              <a:gd name="connsiteY126" fmla="*/ 78 h 4063"/>
              <a:gd name="connsiteX127" fmla="*/ 8584 w 8663"/>
              <a:gd name="connsiteY127" fmla="*/ 3528 h 4063"/>
              <a:gd name="connsiteX128" fmla="*/ 8584 w 8663"/>
              <a:gd name="connsiteY128" fmla="*/ 3489 h 4063"/>
              <a:gd name="connsiteX129" fmla="*/ 8625 w 8663"/>
              <a:gd name="connsiteY129" fmla="*/ 3489 h 4063"/>
              <a:gd name="connsiteX130" fmla="*/ 8625 w 8663"/>
              <a:gd name="connsiteY130" fmla="*/ 3528 h 4063"/>
              <a:gd name="connsiteX131" fmla="*/ 8584 w 8663"/>
              <a:gd name="connsiteY131" fmla="*/ 3528 h 4063"/>
              <a:gd name="connsiteX132" fmla="*/ 8502 w 8663"/>
              <a:gd name="connsiteY132" fmla="*/ 4042 h 4063"/>
              <a:gd name="connsiteX133" fmla="*/ 8502 w 8663"/>
              <a:gd name="connsiteY133" fmla="*/ 3981 h 4063"/>
              <a:gd name="connsiteX134" fmla="*/ 8581 w 8663"/>
              <a:gd name="connsiteY134" fmla="*/ 3981 h 4063"/>
              <a:gd name="connsiteX135" fmla="*/ 8581 w 8663"/>
              <a:gd name="connsiteY135" fmla="*/ 3904 h 4063"/>
              <a:gd name="connsiteX136" fmla="*/ 8640 w 8663"/>
              <a:gd name="connsiteY136" fmla="*/ 3904 h 4063"/>
              <a:gd name="connsiteX137" fmla="*/ 8640 w 8663"/>
              <a:gd name="connsiteY137" fmla="*/ 4042 h 4063"/>
              <a:gd name="connsiteX138" fmla="*/ 8502 w 8663"/>
              <a:gd name="connsiteY138" fmla="*/ 4042 h 4063"/>
              <a:gd name="connsiteX139" fmla="*/ 8502 w 8663"/>
              <a:gd name="connsiteY139" fmla="*/ 3962 h 4063"/>
              <a:gd name="connsiteX140" fmla="*/ 8502 w 8663"/>
              <a:gd name="connsiteY140" fmla="*/ 3904 h 4063"/>
              <a:gd name="connsiteX141" fmla="*/ 8562 w 8663"/>
              <a:gd name="connsiteY141" fmla="*/ 3904 h 4063"/>
              <a:gd name="connsiteX142" fmla="*/ 8562 w 8663"/>
              <a:gd name="connsiteY142" fmla="*/ 3962 h 4063"/>
              <a:gd name="connsiteX143" fmla="*/ 8502 w 8663"/>
              <a:gd name="connsiteY143" fmla="*/ 3962 h 4063"/>
              <a:gd name="connsiteX144" fmla="*/ 8497 w 8663"/>
              <a:gd name="connsiteY144" fmla="*/ 3787 h 4063"/>
              <a:gd name="connsiteX145" fmla="*/ 8497 w 8663"/>
              <a:gd name="connsiteY145" fmla="*/ 3724 h 4063"/>
              <a:gd name="connsiteX146" fmla="*/ 8562 w 8663"/>
              <a:gd name="connsiteY146" fmla="*/ 3724 h 4063"/>
              <a:gd name="connsiteX147" fmla="*/ 8562 w 8663"/>
              <a:gd name="connsiteY147" fmla="*/ 3787 h 4063"/>
              <a:gd name="connsiteX148" fmla="*/ 8497 w 8663"/>
              <a:gd name="connsiteY148" fmla="*/ 3787 h 4063"/>
              <a:gd name="connsiteX149" fmla="*/ 8562 w 8663"/>
              <a:gd name="connsiteY149" fmla="*/ 3809 h 4063"/>
              <a:gd name="connsiteX150" fmla="*/ 8562 w 8663"/>
              <a:gd name="connsiteY150" fmla="*/ 3880 h 4063"/>
              <a:gd name="connsiteX151" fmla="*/ 8497 w 8663"/>
              <a:gd name="connsiteY151" fmla="*/ 3880 h 4063"/>
              <a:gd name="connsiteX152" fmla="*/ 8497 w 8663"/>
              <a:gd name="connsiteY152" fmla="*/ 3809 h 4063"/>
              <a:gd name="connsiteX153" fmla="*/ 8562 w 8663"/>
              <a:gd name="connsiteY153" fmla="*/ 3809 h 4063"/>
              <a:gd name="connsiteX154" fmla="*/ 8480 w 8663"/>
              <a:gd name="connsiteY154" fmla="*/ 3899 h 4063"/>
              <a:gd name="connsiteX155" fmla="*/ 8480 w 8663"/>
              <a:gd name="connsiteY155" fmla="*/ 3962 h 4063"/>
              <a:gd name="connsiteX156" fmla="*/ 8424 w 8663"/>
              <a:gd name="connsiteY156" fmla="*/ 3962 h 4063"/>
              <a:gd name="connsiteX157" fmla="*/ 8424 w 8663"/>
              <a:gd name="connsiteY157" fmla="*/ 3899 h 4063"/>
              <a:gd name="connsiteX158" fmla="*/ 8480 w 8663"/>
              <a:gd name="connsiteY158" fmla="*/ 3899 h 4063"/>
              <a:gd name="connsiteX159" fmla="*/ 8480 w 8663"/>
              <a:gd name="connsiteY159" fmla="*/ 3809 h 4063"/>
              <a:gd name="connsiteX160" fmla="*/ 8480 w 8663"/>
              <a:gd name="connsiteY160" fmla="*/ 3880 h 4063"/>
              <a:gd name="connsiteX161" fmla="*/ 8424 w 8663"/>
              <a:gd name="connsiteY161" fmla="*/ 3880 h 4063"/>
              <a:gd name="connsiteX162" fmla="*/ 8424 w 8663"/>
              <a:gd name="connsiteY162" fmla="*/ 3809 h 4063"/>
              <a:gd name="connsiteX163" fmla="*/ 8480 w 8663"/>
              <a:gd name="connsiteY163" fmla="*/ 3809 h 4063"/>
              <a:gd name="connsiteX164" fmla="*/ 8102 w 8663"/>
              <a:gd name="connsiteY164" fmla="*/ 4027 h 4063"/>
              <a:gd name="connsiteX165" fmla="*/ 8102 w 8663"/>
              <a:gd name="connsiteY165" fmla="*/ 3986 h 4063"/>
              <a:gd name="connsiteX166" fmla="*/ 8143 w 8663"/>
              <a:gd name="connsiteY166" fmla="*/ 3986 h 4063"/>
              <a:gd name="connsiteX167" fmla="*/ 8143 w 8663"/>
              <a:gd name="connsiteY167" fmla="*/ 4027 h 4063"/>
              <a:gd name="connsiteX168" fmla="*/ 8102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8424 w 8663"/>
              <a:gd name="connsiteY243" fmla="*/ 164 h 4063"/>
              <a:gd name="connsiteX244" fmla="*/ 8424 w 8663"/>
              <a:gd name="connsiteY244" fmla="*/ 102 h 4063"/>
              <a:gd name="connsiteX245" fmla="*/ 8480 w 8663"/>
              <a:gd name="connsiteY245" fmla="*/ 102 h 4063"/>
              <a:gd name="connsiteX246" fmla="*/ 8480 w 8663"/>
              <a:gd name="connsiteY246" fmla="*/ 164 h 4063"/>
              <a:gd name="connsiteX247" fmla="*/ 8424 w 8663"/>
              <a:gd name="connsiteY247" fmla="*/ 164 h 4063"/>
              <a:gd name="connsiteX248" fmla="*/ 8424 w 8663"/>
              <a:gd name="connsiteY248" fmla="*/ 255 h 4063"/>
              <a:gd name="connsiteX249" fmla="*/ 8424 w 8663"/>
              <a:gd name="connsiteY249" fmla="*/ 184 h 4063"/>
              <a:gd name="connsiteX250" fmla="*/ 8480 w 8663"/>
              <a:gd name="connsiteY250" fmla="*/ 184 h 4063"/>
              <a:gd name="connsiteX251" fmla="*/ 8480 w 8663"/>
              <a:gd name="connsiteY251" fmla="*/ 255 h 4063"/>
              <a:gd name="connsiteX252" fmla="*/ 8424 w 8663"/>
              <a:gd name="connsiteY252" fmla="*/ 255 h 4063"/>
              <a:gd name="connsiteX253" fmla="*/ 8562 w 8663"/>
              <a:gd name="connsiteY253" fmla="*/ 596 h 4063"/>
              <a:gd name="connsiteX254" fmla="*/ 8562 w 8663"/>
              <a:gd name="connsiteY254" fmla="*/ 674 h 4063"/>
              <a:gd name="connsiteX255" fmla="*/ 8622 w 8663"/>
              <a:gd name="connsiteY255" fmla="*/ 674 h 4063"/>
              <a:gd name="connsiteX256" fmla="*/ 8622 w 8663"/>
              <a:gd name="connsiteY256" fmla="*/ 3390 h 4063"/>
              <a:gd name="connsiteX257" fmla="*/ 8562 w 8663"/>
              <a:gd name="connsiteY257" fmla="*/ 3390 h 4063"/>
              <a:gd name="connsiteX258" fmla="*/ 8562 w 8663"/>
              <a:gd name="connsiteY258" fmla="*/ 3468 h 4063"/>
              <a:gd name="connsiteX259" fmla="*/ 8510 w 8663"/>
              <a:gd name="connsiteY259" fmla="*/ 3468 h 4063"/>
              <a:gd name="connsiteX260" fmla="*/ 8510 w 8663"/>
              <a:gd name="connsiteY260" fmla="*/ 3619 h 4063"/>
              <a:gd name="connsiteX261" fmla="*/ 8638 w 8663"/>
              <a:gd name="connsiteY261" fmla="*/ 3619 h 4063"/>
              <a:gd name="connsiteX262" fmla="*/ 8638 w 8663"/>
              <a:gd name="connsiteY262" fmla="*/ 3787 h 4063"/>
              <a:gd name="connsiteX263" fmla="*/ 8581 w 8663"/>
              <a:gd name="connsiteY263" fmla="*/ 3787 h 4063"/>
              <a:gd name="connsiteX264" fmla="*/ 8581 w 8663"/>
              <a:gd name="connsiteY264" fmla="*/ 3705 h 4063"/>
              <a:gd name="connsiteX265" fmla="*/ 8480 w 8663"/>
              <a:gd name="connsiteY265" fmla="*/ 3705 h 4063"/>
              <a:gd name="connsiteX266" fmla="*/ 8480 w 8663"/>
              <a:gd name="connsiteY266" fmla="*/ 3787 h 4063"/>
              <a:gd name="connsiteX267" fmla="*/ 8402 w 8663"/>
              <a:gd name="connsiteY267" fmla="*/ 3787 h 4063"/>
              <a:gd name="connsiteX268" fmla="*/ 8402 w 8663"/>
              <a:gd name="connsiteY268" fmla="*/ 3880 h 4063"/>
              <a:gd name="connsiteX269" fmla="*/ 8310 w 8663"/>
              <a:gd name="connsiteY269" fmla="*/ 3880 h 4063"/>
              <a:gd name="connsiteX270" fmla="*/ 8310 w 8663"/>
              <a:gd name="connsiteY270" fmla="*/ 3981 h 4063"/>
              <a:gd name="connsiteX271" fmla="*/ 8402 w 8663"/>
              <a:gd name="connsiteY271" fmla="*/ 3981 h 4063"/>
              <a:gd name="connsiteX272" fmla="*/ 8402 w 8663"/>
              <a:gd name="connsiteY272" fmla="*/ 4040 h 4063"/>
              <a:gd name="connsiteX273" fmla="*/ 8234 w 8663"/>
              <a:gd name="connsiteY273" fmla="*/ 4040 h 4063"/>
              <a:gd name="connsiteX274" fmla="*/ 8234 w 8663"/>
              <a:gd name="connsiteY274" fmla="*/ 3912 h 4063"/>
              <a:gd name="connsiteX275" fmla="*/ 8081 w 8663"/>
              <a:gd name="connsiteY275" fmla="*/ 3912 h 4063"/>
              <a:gd name="connsiteX276" fmla="*/ 8081 w 8663"/>
              <a:gd name="connsiteY276" fmla="*/ 3964 h 4063"/>
              <a:gd name="connsiteX277" fmla="*/ 8005 w 8663"/>
              <a:gd name="connsiteY277" fmla="*/ 3964 h 4063"/>
              <a:gd name="connsiteX278" fmla="*/ 8005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8005 w 8663"/>
              <a:gd name="connsiteY325" fmla="*/ 39 h 4063"/>
              <a:gd name="connsiteX326" fmla="*/ 8005 w 8663"/>
              <a:gd name="connsiteY326" fmla="*/ 100 h 4063"/>
              <a:gd name="connsiteX327" fmla="*/ 8081 w 8663"/>
              <a:gd name="connsiteY327" fmla="*/ 100 h 4063"/>
              <a:gd name="connsiteX328" fmla="*/ 8081 w 8663"/>
              <a:gd name="connsiteY328" fmla="*/ 151 h 4063"/>
              <a:gd name="connsiteX329" fmla="*/ 8234 w 8663"/>
              <a:gd name="connsiteY329" fmla="*/ 151 h 4063"/>
              <a:gd name="connsiteX330" fmla="*/ 8234 w 8663"/>
              <a:gd name="connsiteY330" fmla="*/ 24 h 4063"/>
              <a:gd name="connsiteX331" fmla="*/ 8402 w 8663"/>
              <a:gd name="connsiteY331" fmla="*/ 24 h 4063"/>
              <a:gd name="connsiteX332" fmla="*/ 8402 w 8663"/>
              <a:gd name="connsiteY332" fmla="*/ 82 h 4063"/>
              <a:gd name="connsiteX333" fmla="*/ 8310 w 8663"/>
              <a:gd name="connsiteY333" fmla="*/ 82 h 4063"/>
              <a:gd name="connsiteX334" fmla="*/ 8310 w 8663"/>
              <a:gd name="connsiteY334" fmla="*/ 184 h 4063"/>
              <a:gd name="connsiteX335" fmla="*/ 8402 w 8663"/>
              <a:gd name="connsiteY335" fmla="*/ 184 h 4063"/>
              <a:gd name="connsiteX336" fmla="*/ 8402 w 8663"/>
              <a:gd name="connsiteY336" fmla="*/ 277 h 4063"/>
              <a:gd name="connsiteX337" fmla="*/ 8480 w 8663"/>
              <a:gd name="connsiteY337" fmla="*/ 277 h 4063"/>
              <a:gd name="connsiteX338" fmla="*/ 8480 w 8663"/>
              <a:gd name="connsiteY338" fmla="*/ 359 h 4063"/>
              <a:gd name="connsiteX339" fmla="*/ 8581 w 8663"/>
              <a:gd name="connsiteY339" fmla="*/ 359 h 4063"/>
              <a:gd name="connsiteX340" fmla="*/ 8581 w 8663"/>
              <a:gd name="connsiteY340" fmla="*/ 277 h 4063"/>
              <a:gd name="connsiteX341" fmla="*/ 8638 w 8663"/>
              <a:gd name="connsiteY341" fmla="*/ 277 h 4063"/>
              <a:gd name="connsiteX342" fmla="*/ 8638 w 8663"/>
              <a:gd name="connsiteY342" fmla="*/ 445 h 4063"/>
              <a:gd name="connsiteX343" fmla="*/ 8510 w 8663"/>
              <a:gd name="connsiteY343" fmla="*/ 445 h 4063"/>
              <a:gd name="connsiteX344" fmla="*/ 8510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8646 w 8663"/>
              <a:gd name="connsiteY98" fmla="*/ 3550 h 4063"/>
              <a:gd name="connsiteX99" fmla="*/ 8646 w 8663"/>
              <a:gd name="connsiteY99" fmla="*/ 3468 h 4063"/>
              <a:gd name="connsiteX100" fmla="*/ 8584 w 8663"/>
              <a:gd name="connsiteY100" fmla="*/ 3468 h 4063"/>
              <a:gd name="connsiteX101" fmla="*/ 8584 w 8663"/>
              <a:gd name="connsiteY101" fmla="*/ 3411 h 4063"/>
              <a:gd name="connsiteX102" fmla="*/ 8644 w 8663"/>
              <a:gd name="connsiteY102" fmla="*/ 3411 h 4063"/>
              <a:gd name="connsiteX103" fmla="*/ 8644 w 8663"/>
              <a:gd name="connsiteY103" fmla="*/ 652 h 4063"/>
              <a:gd name="connsiteX104" fmla="*/ 8584 w 8663"/>
              <a:gd name="connsiteY104" fmla="*/ 652 h 4063"/>
              <a:gd name="connsiteX105" fmla="*/ 8584 w 8663"/>
              <a:gd name="connsiteY105" fmla="*/ 596 h 4063"/>
              <a:gd name="connsiteX106" fmla="*/ 8646 w 8663"/>
              <a:gd name="connsiteY106" fmla="*/ 596 h 4063"/>
              <a:gd name="connsiteX107" fmla="*/ 8646 w 8663"/>
              <a:gd name="connsiteY107" fmla="*/ 514 h 4063"/>
              <a:gd name="connsiteX108" fmla="*/ 8562 w 8663"/>
              <a:gd name="connsiteY108" fmla="*/ 514 h 4063"/>
              <a:gd name="connsiteX109" fmla="*/ 8562 w 8663"/>
              <a:gd name="connsiteY109" fmla="*/ 575 h 4063"/>
              <a:gd name="connsiteX110" fmla="*/ 8532 w 8663"/>
              <a:gd name="connsiteY110" fmla="*/ 575 h 4063"/>
              <a:gd name="connsiteX111" fmla="*/ 8532 w 8663"/>
              <a:gd name="connsiteY111" fmla="*/ 467 h 4063"/>
              <a:gd name="connsiteX112" fmla="*/ 8661 w 8663"/>
              <a:gd name="connsiteY112" fmla="*/ 467 h 4063"/>
              <a:gd name="connsiteX113" fmla="*/ 8661 w 8663"/>
              <a:gd name="connsiteY113" fmla="*/ 255 h 4063"/>
              <a:gd name="connsiteX114" fmla="*/ 8581 w 8663"/>
              <a:gd name="connsiteY114" fmla="*/ 255 h 4063"/>
              <a:gd name="connsiteX115" fmla="*/ 8581 w 8663"/>
              <a:gd name="connsiteY115" fmla="*/ 182 h 4063"/>
              <a:gd name="connsiteX116" fmla="*/ 8663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8102 w 8663"/>
              <a:gd name="connsiteY122" fmla="*/ 78 h 4063"/>
              <a:gd name="connsiteX123" fmla="*/ 8102 w 8663"/>
              <a:gd name="connsiteY123" fmla="*/ 37 h 4063"/>
              <a:gd name="connsiteX124" fmla="*/ 8143 w 8663"/>
              <a:gd name="connsiteY124" fmla="*/ 37 h 4063"/>
              <a:gd name="connsiteX125" fmla="*/ 8143 w 8663"/>
              <a:gd name="connsiteY125" fmla="*/ 78 h 4063"/>
              <a:gd name="connsiteX126" fmla="*/ 8102 w 8663"/>
              <a:gd name="connsiteY126" fmla="*/ 78 h 4063"/>
              <a:gd name="connsiteX127" fmla="*/ 8584 w 8663"/>
              <a:gd name="connsiteY127" fmla="*/ 3528 h 4063"/>
              <a:gd name="connsiteX128" fmla="*/ 8584 w 8663"/>
              <a:gd name="connsiteY128" fmla="*/ 3489 h 4063"/>
              <a:gd name="connsiteX129" fmla="*/ 8625 w 8663"/>
              <a:gd name="connsiteY129" fmla="*/ 3489 h 4063"/>
              <a:gd name="connsiteX130" fmla="*/ 8625 w 8663"/>
              <a:gd name="connsiteY130" fmla="*/ 3528 h 4063"/>
              <a:gd name="connsiteX131" fmla="*/ 8584 w 8663"/>
              <a:gd name="connsiteY131" fmla="*/ 3528 h 4063"/>
              <a:gd name="connsiteX132" fmla="*/ 8502 w 8663"/>
              <a:gd name="connsiteY132" fmla="*/ 4042 h 4063"/>
              <a:gd name="connsiteX133" fmla="*/ 8502 w 8663"/>
              <a:gd name="connsiteY133" fmla="*/ 3981 h 4063"/>
              <a:gd name="connsiteX134" fmla="*/ 8581 w 8663"/>
              <a:gd name="connsiteY134" fmla="*/ 3981 h 4063"/>
              <a:gd name="connsiteX135" fmla="*/ 8581 w 8663"/>
              <a:gd name="connsiteY135" fmla="*/ 3904 h 4063"/>
              <a:gd name="connsiteX136" fmla="*/ 8640 w 8663"/>
              <a:gd name="connsiteY136" fmla="*/ 3904 h 4063"/>
              <a:gd name="connsiteX137" fmla="*/ 8640 w 8663"/>
              <a:gd name="connsiteY137" fmla="*/ 4042 h 4063"/>
              <a:gd name="connsiteX138" fmla="*/ 8502 w 8663"/>
              <a:gd name="connsiteY138" fmla="*/ 4042 h 4063"/>
              <a:gd name="connsiteX139" fmla="*/ 8502 w 8663"/>
              <a:gd name="connsiteY139" fmla="*/ 3962 h 4063"/>
              <a:gd name="connsiteX140" fmla="*/ 8502 w 8663"/>
              <a:gd name="connsiteY140" fmla="*/ 3904 h 4063"/>
              <a:gd name="connsiteX141" fmla="*/ 8562 w 8663"/>
              <a:gd name="connsiteY141" fmla="*/ 3904 h 4063"/>
              <a:gd name="connsiteX142" fmla="*/ 8562 w 8663"/>
              <a:gd name="connsiteY142" fmla="*/ 3962 h 4063"/>
              <a:gd name="connsiteX143" fmla="*/ 8502 w 8663"/>
              <a:gd name="connsiteY143" fmla="*/ 3962 h 4063"/>
              <a:gd name="connsiteX144" fmla="*/ 8497 w 8663"/>
              <a:gd name="connsiteY144" fmla="*/ 3787 h 4063"/>
              <a:gd name="connsiteX145" fmla="*/ 8497 w 8663"/>
              <a:gd name="connsiteY145" fmla="*/ 3724 h 4063"/>
              <a:gd name="connsiteX146" fmla="*/ 8562 w 8663"/>
              <a:gd name="connsiteY146" fmla="*/ 3724 h 4063"/>
              <a:gd name="connsiteX147" fmla="*/ 8562 w 8663"/>
              <a:gd name="connsiteY147" fmla="*/ 3787 h 4063"/>
              <a:gd name="connsiteX148" fmla="*/ 8497 w 8663"/>
              <a:gd name="connsiteY148" fmla="*/ 3787 h 4063"/>
              <a:gd name="connsiteX149" fmla="*/ 8562 w 8663"/>
              <a:gd name="connsiteY149" fmla="*/ 3809 h 4063"/>
              <a:gd name="connsiteX150" fmla="*/ 8562 w 8663"/>
              <a:gd name="connsiteY150" fmla="*/ 3880 h 4063"/>
              <a:gd name="connsiteX151" fmla="*/ 8497 w 8663"/>
              <a:gd name="connsiteY151" fmla="*/ 3880 h 4063"/>
              <a:gd name="connsiteX152" fmla="*/ 8497 w 8663"/>
              <a:gd name="connsiteY152" fmla="*/ 3809 h 4063"/>
              <a:gd name="connsiteX153" fmla="*/ 8562 w 8663"/>
              <a:gd name="connsiteY153" fmla="*/ 3809 h 4063"/>
              <a:gd name="connsiteX154" fmla="*/ 8480 w 8663"/>
              <a:gd name="connsiteY154" fmla="*/ 3899 h 4063"/>
              <a:gd name="connsiteX155" fmla="*/ 8480 w 8663"/>
              <a:gd name="connsiteY155" fmla="*/ 3962 h 4063"/>
              <a:gd name="connsiteX156" fmla="*/ 8424 w 8663"/>
              <a:gd name="connsiteY156" fmla="*/ 3962 h 4063"/>
              <a:gd name="connsiteX157" fmla="*/ 8424 w 8663"/>
              <a:gd name="connsiteY157" fmla="*/ 3899 h 4063"/>
              <a:gd name="connsiteX158" fmla="*/ 8480 w 8663"/>
              <a:gd name="connsiteY158" fmla="*/ 3899 h 4063"/>
              <a:gd name="connsiteX159" fmla="*/ 8480 w 8663"/>
              <a:gd name="connsiteY159" fmla="*/ 3809 h 4063"/>
              <a:gd name="connsiteX160" fmla="*/ 8480 w 8663"/>
              <a:gd name="connsiteY160" fmla="*/ 3880 h 4063"/>
              <a:gd name="connsiteX161" fmla="*/ 8424 w 8663"/>
              <a:gd name="connsiteY161" fmla="*/ 3880 h 4063"/>
              <a:gd name="connsiteX162" fmla="*/ 8424 w 8663"/>
              <a:gd name="connsiteY162" fmla="*/ 3809 h 4063"/>
              <a:gd name="connsiteX163" fmla="*/ 8480 w 8663"/>
              <a:gd name="connsiteY163" fmla="*/ 3809 h 4063"/>
              <a:gd name="connsiteX164" fmla="*/ 8102 w 8663"/>
              <a:gd name="connsiteY164" fmla="*/ 4027 h 4063"/>
              <a:gd name="connsiteX165" fmla="*/ 8102 w 8663"/>
              <a:gd name="connsiteY165" fmla="*/ 3986 h 4063"/>
              <a:gd name="connsiteX166" fmla="*/ 8143 w 8663"/>
              <a:gd name="connsiteY166" fmla="*/ 3986 h 4063"/>
              <a:gd name="connsiteX167" fmla="*/ 8143 w 8663"/>
              <a:gd name="connsiteY167" fmla="*/ 4027 h 4063"/>
              <a:gd name="connsiteX168" fmla="*/ 8102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8424 w 8663"/>
              <a:gd name="connsiteY243" fmla="*/ 164 h 4063"/>
              <a:gd name="connsiteX244" fmla="*/ 8424 w 8663"/>
              <a:gd name="connsiteY244" fmla="*/ 102 h 4063"/>
              <a:gd name="connsiteX245" fmla="*/ 8480 w 8663"/>
              <a:gd name="connsiteY245" fmla="*/ 102 h 4063"/>
              <a:gd name="connsiteX246" fmla="*/ 8480 w 8663"/>
              <a:gd name="connsiteY246" fmla="*/ 164 h 4063"/>
              <a:gd name="connsiteX247" fmla="*/ 8424 w 8663"/>
              <a:gd name="connsiteY247" fmla="*/ 164 h 4063"/>
              <a:gd name="connsiteX248" fmla="*/ 8424 w 8663"/>
              <a:gd name="connsiteY248" fmla="*/ 255 h 4063"/>
              <a:gd name="connsiteX249" fmla="*/ 8424 w 8663"/>
              <a:gd name="connsiteY249" fmla="*/ 184 h 4063"/>
              <a:gd name="connsiteX250" fmla="*/ 8480 w 8663"/>
              <a:gd name="connsiteY250" fmla="*/ 184 h 4063"/>
              <a:gd name="connsiteX251" fmla="*/ 8480 w 8663"/>
              <a:gd name="connsiteY251" fmla="*/ 255 h 4063"/>
              <a:gd name="connsiteX252" fmla="*/ 8424 w 8663"/>
              <a:gd name="connsiteY252" fmla="*/ 255 h 4063"/>
              <a:gd name="connsiteX253" fmla="*/ 8562 w 8663"/>
              <a:gd name="connsiteY253" fmla="*/ 596 h 4063"/>
              <a:gd name="connsiteX254" fmla="*/ 8562 w 8663"/>
              <a:gd name="connsiteY254" fmla="*/ 674 h 4063"/>
              <a:gd name="connsiteX255" fmla="*/ 8622 w 8663"/>
              <a:gd name="connsiteY255" fmla="*/ 674 h 4063"/>
              <a:gd name="connsiteX256" fmla="*/ 8622 w 8663"/>
              <a:gd name="connsiteY256" fmla="*/ 3390 h 4063"/>
              <a:gd name="connsiteX257" fmla="*/ 8562 w 8663"/>
              <a:gd name="connsiteY257" fmla="*/ 3390 h 4063"/>
              <a:gd name="connsiteX258" fmla="*/ 8562 w 8663"/>
              <a:gd name="connsiteY258" fmla="*/ 3468 h 4063"/>
              <a:gd name="connsiteX259" fmla="*/ 8510 w 8663"/>
              <a:gd name="connsiteY259" fmla="*/ 3468 h 4063"/>
              <a:gd name="connsiteX260" fmla="*/ 8510 w 8663"/>
              <a:gd name="connsiteY260" fmla="*/ 3619 h 4063"/>
              <a:gd name="connsiteX261" fmla="*/ 8638 w 8663"/>
              <a:gd name="connsiteY261" fmla="*/ 3619 h 4063"/>
              <a:gd name="connsiteX262" fmla="*/ 8638 w 8663"/>
              <a:gd name="connsiteY262" fmla="*/ 3787 h 4063"/>
              <a:gd name="connsiteX263" fmla="*/ 8581 w 8663"/>
              <a:gd name="connsiteY263" fmla="*/ 3787 h 4063"/>
              <a:gd name="connsiteX264" fmla="*/ 8581 w 8663"/>
              <a:gd name="connsiteY264" fmla="*/ 3705 h 4063"/>
              <a:gd name="connsiteX265" fmla="*/ 8480 w 8663"/>
              <a:gd name="connsiteY265" fmla="*/ 3705 h 4063"/>
              <a:gd name="connsiteX266" fmla="*/ 8480 w 8663"/>
              <a:gd name="connsiteY266" fmla="*/ 3787 h 4063"/>
              <a:gd name="connsiteX267" fmla="*/ 8402 w 8663"/>
              <a:gd name="connsiteY267" fmla="*/ 3787 h 4063"/>
              <a:gd name="connsiteX268" fmla="*/ 8402 w 8663"/>
              <a:gd name="connsiteY268" fmla="*/ 3880 h 4063"/>
              <a:gd name="connsiteX269" fmla="*/ 8310 w 8663"/>
              <a:gd name="connsiteY269" fmla="*/ 3880 h 4063"/>
              <a:gd name="connsiteX270" fmla="*/ 8310 w 8663"/>
              <a:gd name="connsiteY270" fmla="*/ 3981 h 4063"/>
              <a:gd name="connsiteX271" fmla="*/ 8402 w 8663"/>
              <a:gd name="connsiteY271" fmla="*/ 3981 h 4063"/>
              <a:gd name="connsiteX272" fmla="*/ 8402 w 8663"/>
              <a:gd name="connsiteY272" fmla="*/ 4040 h 4063"/>
              <a:gd name="connsiteX273" fmla="*/ 8234 w 8663"/>
              <a:gd name="connsiteY273" fmla="*/ 4040 h 4063"/>
              <a:gd name="connsiteX274" fmla="*/ 8234 w 8663"/>
              <a:gd name="connsiteY274" fmla="*/ 3912 h 4063"/>
              <a:gd name="connsiteX275" fmla="*/ 8081 w 8663"/>
              <a:gd name="connsiteY275" fmla="*/ 3912 h 4063"/>
              <a:gd name="connsiteX276" fmla="*/ 8081 w 8663"/>
              <a:gd name="connsiteY276" fmla="*/ 3964 h 4063"/>
              <a:gd name="connsiteX277" fmla="*/ 8005 w 8663"/>
              <a:gd name="connsiteY277" fmla="*/ 3964 h 4063"/>
              <a:gd name="connsiteX278" fmla="*/ 8005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8005 w 8663"/>
              <a:gd name="connsiteY325" fmla="*/ 39 h 4063"/>
              <a:gd name="connsiteX326" fmla="*/ 8005 w 8663"/>
              <a:gd name="connsiteY326" fmla="*/ 100 h 4063"/>
              <a:gd name="connsiteX327" fmla="*/ 8081 w 8663"/>
              <a:gd name="connsiteY327" fmla="*/ 100 h 4063"/>
              <a:gd name="connsiteX328" fmla="*/ 8081 w 8663"/>
              <a:gd name="connsiteY328" fmla="*/ 151 h 4063"/>
              <a:gd name="connsiteX329" fmla="*/ 8234 w 8663"/>
              <a:gd name="connsiteY329" fmla="*/ 151 h 4063"/>
              <a:gd name="connsiteX330" fmla="*/ 8234 w 8663"/>
              <a:gd name="connsiteY330" fmla="*/ 24 h 4063"/>
              <a:gd name="connsiteX331" fmla="*/ 8402 w 8663"/>
              <a:gd name="connsiteY331" fmla="*/ 24 h 4063"/>
              <a:gd name="connsiteX332" fmla="*/ 8402 w 8663"/>
              <a:gd name="connsiteY332" fmla="*/ 82 h 4063"/>
              <a:gd name="connsiteX333" fmla="*/ 8310 w 8663"/>
              <a:gd name="connsiteY333" fmla="*/ 82 h 4063"/>
              <a:gd name="connsiteX334" fmla="*/ 8310 w 8663"/>
              <a:gd name="connsiteY334" fmla="*/ 184 h 4063"/>
              <a:gd name="connsiteX335" fmla="*/ 8402 w 8663"/>
              <a:gd name="connsiteY335" fmla="*/ 184 h 4063"/>
              <a:gd name="connsiteX336" fmla="*/ 8402 w 8663"/>
              <a:gd name="connsiteY336" fmla="*/ 277 h 4063"/>
              <a:gd name="connsiteX337" fmla="*/ 8480 w 8663"/>
              <a:gd name="connsiteY337" fmla="*/ 277 h 4063"/>
              <a:gd name="connsiteX338" fmla="*/ 8480 w 8663"/>
              <a:gd name="connsiteY338" fmla="*/ 359 h 4063"/>
              <a:gd name="connsiteX339" fmla="*/ 8581 w 8663"/>
              <a:gd name="connsiteY339" fmla="*/ 359 h 4063"/>
              <a:gd name="connsiteX340" fmla="*/ 8581 w 8663"/>
              <a:gd name="connsiteY340" fmla="*/ 277 h 4063"/>
              <a:gd name="connsiteX341" fmla="*/ 8638 w 8663"/>
              <a:gd name="connsiteY341" fmla="*/ 277 h 4063"/>
              <a:gd name="connsiteX342" fmla="*/ 8638 w 8663"/>
              <a:gd name="connsiteY342" fmla="*/ 445 h 4063"/>
              <a:gd name="connsiteX343" fmla="*/ 8510 w 8663"/>
              <a:gd name="connsiteY343" fmla="*/ 445 h 4063"/>
              <a:gd name="connsiteX344" fmla="*/ 8510 w 8663"/>
              <a:gd name="connsiteY344" fmla="*/ 596 h 4063"/>
              <a:gd name="connsiteX345" fmla="*/ 8562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8646 w 8663"/>
              <a:gd name="connsiteY98" fmla="*/ 3550 h 4063"/>
              <a:gd name="connsiteX99" fmla="*/ 8646 w 8663"/>
              <a:gd name="connsiteY99" fmla="*/ 3468 h 4063"/>
              <a:gd name="connsiteX100" fmla="*/ 8584 w 8663"/>
              <a:gd name="connsiteY100" fmla="*/ 3468 h 4063"/>
              <a:gd name="connsiteX101" fmla="*/ 8584 w 8663"/>
              <a:gd name="connsiteY101" fmla="*/ 3411 h 4063"/>
              <a:gd name="connsiteX102" fmla="*/ 8644 w 8663"/>
              <a:gd name="connsiteY102" fmla="*/ 3411 h 4063"/>
              <a:gd name="connsiteX103" fmla="*/ 8644 w 8663"/>
              <a:gd name="connsiteY103" fmla="*/ 652 h 4063"/>
              <a:gd name="connsiteX104" fmla="*/ 8584 w 8663"/>
              <a:gd name="connsiteY104" fmla="*/ 652 h 4063"/>
              <a:gd name="connsiteX105" fmla="*/ 8584 w 8663"/>
              <a:gd name="connsiteY105" fmla="*/ 596 h 4063"/>
              <a:gd name="connsiteX106" fmla="*/ 8646 w 8663"/>
              <a:gd name="connsiteY106" fmla="*/ 596 h 4063"/>
              <a:gd name="connsiteX107" fmla="*/ 8646 w 8663"/>
              <a:gd name="connsiteY107" fmla="*/ 514 h 4063"/>
              <a:gd name="connsiteX108" fmla="*/ 8562 w 8663"/>
              <a:gd name="connsiteY108" fmla="*/ 514 h 4063"/>
              <a:gd name="connsiteX109" fmla="*/ 8562 w 8663"/>
              <a:gd name="connsiteY109" fmla="*/ 575 h 4063"/>
              <a:gd name="connsiteX110" fmla="*/ 8532 w 8663"/>
              <a:gd name="connsiteY110" fmla="*/ 575 h 4063"/>
              <a:gd name="connsiteX111" fmla="*/ 8532 w 8663"/>
              <a:gd name="connsiteY111" fmla="*/ 467 h 4063"/>
              <a:gd name="connsiteX112" fmla="*/ 8661 w 8663"/>
              <a:gd name="connsiteY112" fmla="*/ 467 h 4063"/>
              <a:gd name="connsiteX113" fmla="*/ 8661 w 8663"/>
              <a:gd name="connsiteY113" fmla="*/ 255 h 4063"/>
              <a:gd name="connsiteX114" fmla="*/ 8581 w 8663"/>
              <a:gd name="connsiteY114" fmla="*/ 255 h 4063"/>
              <a:gd name="connsiteX115" fmla="*/ 8581 w 8663"/>
              <a:gd name="connsiteY115" fmla="*/ 182 h 4063"/>
              <a:gd name="connsiteX116" fmla="*/ 8663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8102 w 8663"/>
              <a:gd name="connsiteY122" fmla="*/ 78 h 4063"/>
              <a:gd name="connsiteX123" fmla="*/ 8102 w 8663"/>
              <a:gd name="connsiteY123" fmla="*/ 37 h 4063"/>
              <a:gd name="connsiteX124" fmla="*/ 8143 w 8663"/>
              <a:gd name="connsiteY124" fmla="*/ 37 h 4063"/>
              <a:gd name="connsiteX125" fmla="*/ 8143 w 8663"/>
              <a:gd name="connsiteY125" fmla="*/ 78 h 4063"/>
              <a:gd name="connsiteX126" fmla="*/ 8102 w 8663"/>
              <a:gd name="connsiteY126" fmla="*/ 78 h 4063"/>
              <a:gd name="connsiteX127" fmla="*/ 8584 w 8663"/>
              <a:gd name="connsiteY127" fmla="*/ 3528 h 4063"/>
              <a:gd name="connsiteX128" fmla="*/ 8584 w 8663"/>
              <a:gd name="connsiteY128" fmla="*/ 3489 h 4063"/>
              <a:gd name="connsiteX129" fmla="*/ 8625 w 8663"/>
              <a:gd name="connsiteY129" fmla="*/ 3489 h 4063"/>
              <a:gd name="connsiteX130" fmla="*/ 8625 w 8663"/>
              <a:gd name="connsiteY130" fmla="*/ 3528 h 4063"/>
              <a:gd name="connsiteX131" fmla="*/ 8584 w 8663"/>
              <a:gd name="connsiteY131" fmla="*/ 3528 h 4063"/>
              <a:gd name="connsiteX132" fmla="*/ 8502 w 8663"/>
              <a:gd name="connsiteY132" fmla="*/ 4042 h 4063"/>
              <a:gd name="connsiteX133" fmla="*/ 8502 w 8663"/>
              <a:gd name="connsiteY133" fmla="*/ 3981 h 4063"/>
              <a:gd name="connsiteX134" fmla="*/ 8581 w 8663"/>
              <a:gd name="connsiteY134" fmla="*/ 3981 h 4063"/>
              <a:gd name="connsiteX135" fmla="*/ 8581 w 8663"/>
              <a:gd name="connsiteY135" fmla="*/ 3904 h 4063"/>
              <a:gd name="connsiteX136" fmla="*/ 8640 w 8663"/>
              <a:gd name="connsiteY136" fmla="*/ 3904 h 4063"/>
              <a:gd name="connsiteX137" fmla="*/ 8640 w 8663"/>
              <a:gd name="connsiteY137" fmla="*/ 4042 h 4063"/>
              <a:gd name="connsiteX138" fmla="*/ 8502 w 8663"/>
              <a:gd name="connsiteY138" fmla="*/ 4042 h 4063"/>
              <a:gd name="connsiteX139" fmla="*/ 8502 w 8663"/>
              <a:gd name="connsiteY139" fmla="*/ 3962 h 4063"/>
              <a:gd name="connsiteX140" fmla="*/ 8502 w 8663"/>
              <a:gd name="connsiteY140" fmla="*/ 3904 h 4063"/>
              <a:gd name="connsiteX141" fmla="*/ 8562 w 8663"/>
              <a:gd name="connsiteY141" fmla="*/ 3904 h 4063"/>
              <a:gd name="connsiteX142" fmla="*/ 8562 w 8663"/>
              <a:gd name="connsiteY142" fmla="*/ 3962 h 4063"/>
              <a:gd name="connsiteX143" fmla="*/ 8502 w 8663"/>
              <a:gd name="connsiteY143" fmla="*/ 3962 h 4063"/>
              <a:gd name="connsiteX144" fmla="*/ 8497 w 8663"/>
              <a:gd name="connsiteY144" fmla="*/ 3787 h 4063"/>
              <a:gd name="connsiteX145" fmla="*/ 8497 w 8663"/>
              <a:gd name="connsiteY145" fmla="*/ 3724 h 4063"/>
              <a:gd name="connsiteX146" fmla="*/ 8562 w 8663"/>
              <a:gd name="connsiteY146" fmla="*/ 3724 h 4063"/>
              <a:gd name="connsiteX147" fmla="*/ 8562 w 8663"/>
              <a:gd name="connsiteY147" fmla="*/ 3787 h 4063"/>
              <a:gd name="connsiteX148" fmla="*/ 8497 w 8663"/>
              <a:gd name="connsiteY148" fmla="*/ 3787 h 4063"/>
              <a:gd name="connsiteX149" fmla="*/ 8562 w 8663"/>
              <a:gd name="connsiteY149" fmla="*/ 3809 h 4063"/>
              <a:gd name="connsiteX150" fmla="*/ 8562 w 8663"/>
              <a:gd name="connsiteY150" fmla="*/ 3880 h 4063"/>
              <a:gd name="connsiteX151" fmla="*/ 8497 w 8663"/>
              <a:gd name="connsiteY151" fmla="*/ 3880 h 4063"/>
              <a:gd name="connsiteX152" fmla="*/ 8497 w 8663"/>
              <a:gd name="connsiteY152" fmla="*/ 3809 h 4063"/>
              <a:gd name="connsiteX153" fmla="*/ 8562 w 8663"/>
              <a:gd name="connsiteY153" fmla="*/ 3809 h 4063"/>
              <a:gd name="connsiteX154" fmla="*/ 8480 w 8663"/>
              <a:gd name="connsiteY154" fmla="*/ 3899 h 4063"/>
              <a:gd name="connsiteX155" fmla="*/ 8480 w 8663"/>
              <a:gd name="connsiteY155" fmla="*/ 3962 h 4063"/>
              <a:gd name="connsiteX156" fmla="*/ 8424 w 8663"/>
              <a:gd name="connsiteY156" fmla="*/ 3962 h 4063"/>
              <a:gd name="connsiteX157" fmla="*/ 8424 w 8663"/>
              <a:gd name="connsiteY157" fmla="*/ 3899 h 4063"/>
              <a:gd name="connsiteX158" fmla="*/ 8480 w 8663"/>
              <a:gd name="connsiteY158" fmla="*/ 3899 h 4063"/>
              <a:gd name="connsiteX159" fmla="*/ 8480 w 8663"/>
              <a:gd name="connsiteY159" fmla="*/ 3809 h 4063"/>
              <a:gd name="connsiteX160" fmla="*/ 8480 w 8663"/>
              <a:gd name="connsiteY160" fmla="*/ 3880 h 4063"/>
              <a:gd name="connsiteX161" fmla="*/ 8424 w 8663"/>
              <a:gd name="connsiteY161" fmla="*/ 3880 h 4063"/>
              <a:gd name="connsiteX162" fmla="*/ 8424 w 8663"/>
              <a:gd name="connsiteY162" fmla="*/ 3809 h 4063"/>
              <a:gd name="connsiteX163" fmla="*/ 8480 w 8663"/>
              <a:gd name="connsiteY163" fmla="*/ 3809 h 4063"/>
              <a:gd name="connsiteX164" fmla="*/ 8102 w 8663"/>
              <a:gd name="connsiteY164" fmla="*/ 4027 h 4063"/>
              <a:gd name="connsiteX165" fmla="*/ 8102 w 8663"/>
              <a:gd name="connsiteY165" fmla="*/ 3986 h 4063"/>
              <a:gd name="connsiteX166" fmla="*/ 8143 w 8663"/>
              <a:gd name="connsiteY166" fmla="*/ 3986 h 4063"/>
              <a:gd name="connsiteX167" fmla="*/ 8143 w 8663"/>
              <a:gd name="connsiteY167" fmla="*/ 4027 h 4063"/>
              <a:gd name="connsiteX168" fmla="*/ 8102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8424 w 8663"/>
              <a:gd name="connsiteY243" fmla="*/ 164 h 4063"/>
              <a:gd name="connsiteX244" fmla="*/ 8424 w 8663"/>
              <a:gd name="connsiteY244" fmla="*/ 102 h 4063"/>
              <a:gd name="connsiteX245" fmla="*/ 8480 w 8663"/>
              <a:gd name="connsiteY245" fmla="*/ 102 h 4063"/>
              <a:gd name="connsiteX246" fmla="*/ 8480 w 8663"/>
              <a:gd name="connsiteY246" fmla="*/ 164 h 4063"/>
              <a:gd name="connsiteX247" fmla="*/ 8424 w 8663"/>
              <a:gd name="connsiteY247" fmla="*/ 164 h 4063"/>
              <a:gd name="connsiteX248" fmla="*/ 8424 w 8663"/>
              <a:gd name="connsiteY248" fmla="*/ 255 h 4063"/>
              <a:gd name="connsiteX249" fmla="*/ 8424 w 8663"/>
              <a:gd name="connsiteY249" fmla="*/ 184 h 4063"/>
              <a:gd name="connsiteX250" fmla="*/ 8480 w 8663"/>
              <a:gd name="connsiteY250" fmla="*/ 184 h 4063"/>
              <a:gd name="connsiteX251" fmla="*/ 8480 w 8663"/>
              <a:gd name="connsiteY251" fmla="*/ 255 h 4063"/>
              <a:gd name="connsiteX252" fmla="*/ 8424 w 8663"/>
              <a:gd name="connsiteY252" fmla="*/ 255 h 4063"/>
              <a:gd name="connsiteX253" fmla="*/ 8562 w 8663"/>
              <a:gd name="connsiteY253" fmla="*/ 596 h 4063"/>
              <a:gd name="connsiteX254" fmla="*/ 8562 w 8663"/>
              <a:gd name="connsiteY254" fmla="*/ 674 h 4063"/>
              <a:gd name="connsiteX255" fmla="*/ 8622 w 8663"/>
              <a:gd name="connsiteY255" fmla="*/ 674 h 4063"/>
              <a:gd name="connsiteX256" fmla="*/ 8622 w 8663"/>
              <a:gd name="connsiteY256" fmla="*/ 3390 h 4063"/>
              <a:gd name="connsiteX257" fmla="*/ 8562 w 8663"/>
              <a:gd name="connsiteY257" fmla="*/ 3390 h 4063"/>
              <a:gd name="connsiteX258" fmla="*/ 8562 w 8663"/>
              <a:gd name="connsiteY258" fmla="*/ 3468 h 4063"/>
              <a:gd name="connsiteX259" fmla="*/ 8510 w 8663"/>
              <a:gd name="connsiteY259" fmla="*/ 3468 h 4063"/>
              <a:gd name="connsiteX260" fmla="*/ 8510 w 8663"/>
              <a:gd name="connsiteY260" fmla="*/ 3619 h 4063"/>
              <a:gd name="connsiteX261" fmla="*/ 8638 w 8663"/>
              <a:gd name="connsiteY261" fmla="*/ 3619 h 4063"/>
              <a:gd name="connsiteX262" fmla="*/ 8638 w 8663"/>
              <a:gd name="connsiteY262" fmla="*/ 3787 h 4063"/>
              <a:gd name="connsiteX263" fmla="*/ 8581 w 8663"/>
              <a:gd name="connsiteY263" fmla="*/ 3787 h 4063"/>
              <a:gd name="connsiteX264" fmla="*/ 8581 w 8663"/>
              <a:gd name="connsiteY264" fmla="*/ 3705 h 4063"/>
              <a:gd name="connsiteX265" fmla="*/ 8480 w 8663"/>
              <a:gd name="connsiteY265" fmla="*/ 3705 h 4063"/>
              <a:gd name="connsiteX266" fmla="*/ 8480 w 8663"/>
              <a:gd name="connsiteY266" fmla="*/ 3787 h 4063"/>
              <a:gd name="connsiteX267" fmla="*/ 8402 w 8663"/>
              <a:gd name="connsiteY267" fmla="*/ 3787 h 4063"/>
              <a:gd name="connsiteX268" fmla="*/ 8402 w 8663"/>
              <a:gd name="connsiteY268" fmla="*/ 3880 h 4063"/>
              <a:gd name="connsiteX269" fmla="*/ 8310 w 8663"/>
              <a:gd name="connsiteY269" fmla="*/ 3880 h 4063"/>
              <a:gd name="connsiteX270" fmla="*/ 8310 w 8663"/>
              <a:gd name="connsiteY270" fmla="*/ 3981 h 4063"/>
              <a:gd name="connsiteX271" fmla="*/ 8402 w 8663"/>
              <a:gd name="connsiteY271" fmla="*/ 3981 h 4063"/>
              <a:gd name="connsiteX272" fmla="*/ 8402 w 8663"/>
              <a:gd name="connsiteY272" fmla="*/ 4040 h 4063"/>
              <a:gd name="connsiteX273" fmla="*/ 8234 w 8663"/>
              <a:gd name="connsiteY273" fmla="*/ 4040 h 4063"/>
              <a:gd name="connsiteX274" fmla="*/ 8234 w 8663"/>
              <a:gd name="connsiteY274" fmla="*/ 3912 h 4063"/>
              <a:gd name="connsiteX275" fmla="*/ 8081 w 8663"/>
              <a:gd name="connsiteY275" fmla="*/ 3912 h 4063"/>
              <a:gd name="connsiteX276" fmla="*/ 8081 w 8663"/>
              <a:gd name="connsiteY276" fmla="*/ 3964 h 4063"/>
              <a:gd name="connsiteX277" fmla="*/ 8005 w 8663"/>
              <a:gd name="connsiteY277" fmla="*/ 3964 h 4063"/>
              <a:gd name="connsiteX278" fmla="*/ 8005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8005 w 8663"/>
              <a:gd name="connsiteY325" fmla="*/ 39 h 4063"/>
              <a:gd name="connsiteX326" fmla="*/ 8005 w 8663"/>
              <a:gd name="connsiteY326" fmla="*/ 100 h 4063"/>
              <a:gd name="connsiteX327" fmla="*/ 8081 w 8663"/>
              <a:gd name="connsiteY327" fmla="*/ 100 h 4063"/>
              <a:gd name="connsiteX328" fmla="*/ 8081 w 8663"/>
              <a:gd name="connsiteY328" fmla="*/ 151 h 4063"/>
              <a:gd name="connsiteX329" fmla="*/ 8234 w 8663"/>
              <a:gd name="connsiteY329" fmla="*/ 151 h 4063"/>
              <a:gd name="connsiteX330" fmla="*/ 8234 w 8663"/>
              <a:gd name="connsiteY330" fmla="*/ 24 h 4063"/>
              <a:gd name="connsiteX331" fmla="*/ 8402 w 8663"/>
              <a:gd name="connsiteY331" fmla="*/ 24 h 4063"/>
              <a:gd name="connsiteX332" fmla="*/ 8402 w 8663"/>
              <a:gd name="connsiteY332" fmla="*/ 82 h 4063"/>
              <a:gd name="connsiteX333" fmla="*/ 8310 w 8663"/>
              <a:gd name="connsiteY333" fmla="*/ 82 h 4063"/>
              <a:gd name="connsiteX334" fmla="*/ 8310 w 8663"/>
              <a:gd name="connsiteY334" fmla="*/ 184 h 4063"/>
              <a:gd name="connsiteX335" fmla="*/ 8402 w 8663"/>
              <a:gd name="connsiteY335" fmla="*/ 184 h 4063"/>
              <a:gd name="connsiteX336" fmla="*/ 8402 w 8663"/>
              <a:gd name="connsiteY336" fmla="*/ 277 h 4063"/>
              <a:gd name="connsiteX337" fmla="*/ 8480 w 8663"/>
              <a:gd name="connsiteY337" fmla="*/ 277 h 4063"/>
              <a:gd name="connsiteX338" fmla="*/ 8480 w 8663"/>
              <a:gd name="connsiteY338" fmla="*/ 359 h 4063"/>
              <a:gd name="connsiteX339" fmla="*/ 8581 w 8663"/>
              <a:gd name="connsiteY339" fmla="*/ 359 h 4063"/>
              <a:gd name="connsiteX340" fmla="*/ 8581 w 8663"/>
              <a:gd name="connsiteY340" fmla="*/ 277 h 4063"/>
              <a:gd name="connsiteX341" fmla="*/ 8638 w 8663"/>
              <a:gd name="connsiteY341" fmla="*/ 277 h 4063"/>
              <a:gd name="connsiteX342" fmla="*/ 8638 w 8663"/>
              <a:gd name="connsiteY342" fmla="*/ 445 h 4063"/>
              <a:gd name="connsiteX343" fmla="*/ 8510 w 8663"/>
              <a:gd name="connsiteY343" fmla="*/ 445 h 4063"/>
              <a:gd name="connsiteX344" fmla="*/ 8510 w 8663"/>
              <a:gd name="connsiteY344" fmla="*/ 596 h 4063"/>
              <a:gd name="connsiteX345" fmla="*/ 8562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8402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8646 w 8663"/>
              <a:gd name="connsiteY98" fmla="*/ 3550 h 4063"/>
              <a:gd name="connsiteX99" fmla="*/ 8646 w 8663"/>
              <a:gd name="connsiteY99" fmla="*/ 3468 h 4063"/>
              <a:gd name="connsiteX100" fmla="*/ 8584 w 8663"/>
              <a:gd name="connsiteY100" fmla="*/ 3468 h 4063"/>
              <a:gd name="connsiteX101" fmla="*/ 8584 w 8663"/>
              <a:gd name="connsiteY101" fmla="*/ 3411 h 4063"/>
              <a:gd name="connsiteX102" fmla="*/ 8644 w 8663"/>
              <a:gd name="connsiteY102" fmla="*/ 3411 h 4063"/>
              <a:gd name="connsiteX103" fmla="*/ 8644 w 8663"/>
              <a:gd name="connsiteY103" fmla="*/ 652 h 4063"/>
              <a:gd name="connsiteX104" fmla="*/ 8584 w 8663"/>
              <a:gd name="connsiteY104" fmla="*/ 652 h 4063"/>
              <a:gd name="connsiteX105" fmla="*/ 8584 w 8663"/>
              <a:gd name="connsiteY105" fmla="*/ 596 h 4063"/>
              <a:gd name="connsiteX106" fmla="*/ 8646 w 8663"/>
              <a:gd name="connsiteY106" fmla="*/ 596 h 4063"/>
              <a:gd name="connsiteX107" fmla="*/ 8646 w 8663"/>
              <a:gd name="connsiteY107" fmla="*/ 514 h 4063"/>
              <a:gd name="connsiteX108" fmla="*/ 8562 w 8663"/>
              <a:gd name="connsiteY108" fmla="*/ 514 h 4063"/>
              <a:gd name="connsiteX109" fmla="*/ 8562 w 8663"/>
              <a:gd name="connsiteY109" fmla="*/ 575 h 4063"/>
              <a:gd name="connsiteX110" fmla="*/ 8532 w 8663"/>
              <a:gd name="connsiteY110" fmla="*/ 575 h 4063"/>
              <a:gd name="connsiteX111" fmla="*/ 8532 w 8663"/>
              <a:gd name="connsiteY111" fmla="*/ 467 h 4063"/>
              <a:gd name="connsiteX112" fmla="*/ 8661 w 8663"/>
              <a:gd name="connsiteY112" fmla="*/ 467 h 4063"/>
              <a:gd name="connsiteX113" fmla="*/ 8661 w 8663"/>
              <a:gd name="connsiteY113" fmla="*/ 255 h 4063"/>
              <a:gd name="connsiteX114" fmla="*/ 8581 w 8663"/>
              <a:gd name="connsiteY114" fmla="*/ 255 h 4063"/>
              <a:gd name="connsiteX115" fmla="*/ 8581 w 8663"/>
              <a:gd name="connsiteY115" fmla="*/ 182 h 4063"/>
              <a:gd name="connsiteX116" fmla="*/ 8663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8102 w 8663"/>
              <a:gd name="connsiteY122" fmla="*/ 78 h 4063"/>
              <a:gd name="connsiteX123" fmla="*/ 8102 w 8663"/>
              <a:gd name="connsiteY123" fmla="*/ 37 h 4063"/>
              <a:gd name="connsiteX124" fmla="*/ 8143 w 8663"/>
              <a:gd name="connsiteY124" fmla="*/ 37 h 4063"/>
              <a:gd name="connsiteX125" fmla="*/ 8143 w 8663"/>
              <a:gd name="connsiteY125" fmla="*/ 78 h 4063"/>
              <a:gd name="connsiteX126" fmla="*/ 8102 w 8663"/>
              <a:gd name="connsiteY126" fmla="*/ 78 h 4063"/>
              <a:gd name="connsiteX127" fmla="*/ 8584 w 8663"/>
              <a:gd name="connsiteY127" fmla="*/ 3528 h 4063"/>
              <a:gd name="connsiteX128" fmla="*/ 8584 w 8663"/>
              <a:gd name="connsiteY128" fmla="*/ 3489 h 4063"/>
              <a:gd name="connsiteX129" fmla="*/ 8625 w 8663"/>
              <a:gd name="connsiteY129" fmla="*/ 3489 h 4063"/>
              <a:gd name="connsiteX130" fmla="*/ 8625 w 8663"/>
              <a:gd name="connsiteY130" fmla="*/ 3528 h 4063"/>
              <a:gd name="connsiteX131" fmla="*/ 8584 w 8663"/>
              <a:gd name="connsiteY131" fmla="*/ 3528 h 4063"/>
              <a:gd name="connsiteX132" fmla="*/ 8502 w 8663"/>
              <a:gd name="connsiteY132" fmla="*/ 4042 h 4063"/>
              <a:gd name="connsiteX133" fmla="*/ 8502 w 8663"/>
              <a:gd name="connsiteY133" fmla="*/ 3981 h 4063"/>
              <a:gd name="connsiteX134" fmla="*/ 8581 w 8663"/>
              <a:gd name="connsiteY134" fmla="*/ 3981 h 4063"/>
              <a:gd name="connsiteX135" fmla="*/ 8581 w 8663"/>
              <a:gd name="connsiteY135" fmla="*/ 3904 h 4063"/>
              <a:gd name="connsiteX136" fmla="*/ 8640 w 8663"/>
              <a:gd name="connsiteY136" fmla="*/ 3904 h 4063"/>
              <a:gd name="connsiteX137" fmla="*/ 8640 w 8663"/>
              <a:gd name="connsiteY137" fmla="*/ 4042 h 4063"/>
              <a:gd name="connsiteX138" fmla="*/ 8502 w 8663"/>
              <a:gd name="connsiteY138" fmla="*/ 4042 h 4063"/>
              <a:gd name="connsiteX139" fmla="*/ 8502 w 8663"/>
              <a:gd name="connsiteY139" fmla="*/ 3962 h 4063"/>
              <a:gd name="connsiteX140" fmla="*/ 8502 w 8663"/>
              <a:gd name="connsiteY140" fmla="*/ 3904 h 4063"/>
              <a:gd name="connsiteX141" fmla="*/ 8562 w 8663"/>
              <a:gd name="connsiteY141" fmla="*/ 3904 h 4063"/>
              <a:gd name="connsiteX142" fmla="*/ 8562 w 8663"/>
              <a:gd name="connsiteY142" fmla="*/ 3962 h 4063"/>
              <a:gd name="connsiteX143" fmla="*/ 8502 w 8663"/>
              <a:gd name="connsiteY143" fmla="*/ 3962 h 4063"/>
              <a:gd name="connsiteX144" fmla="*/ 8497 w 8663"/>
              <a:gd name="connsiteY144" fmla="*/ 3787 h 4063"/>
              <a:gd name="connsiteX145" fmla="*/ 8497 w 8663"/>
              <a:gd name="connsiteY145" fmla="*/ 3724 h 4063"/>
              <a:gd name="connsiteX146" fmla="*/ 8562 w 8663"/>
              <a:gd name="connsiteY146" fmla="*/ 3724 h 4063"/>
              <a:gd name="connsiteX147" fmla="*/ 8562 w 8663"/>
              <a:gd name="connsiteY147" fmla="*/ 3787 h 4063"/>
              <a:gd name="connsiteX148" fmla="*/ 8497 w 8663"/>
              <a:gd name="connsiteY148" fmla="*/ 3787 h 4063"/>
              <a:gd name="connsiteX149" fmla="*/ 8562 w 8663"/>
              <a:gd name="connsiteY149" fmla="*/ 3809 h 4063"/>
              <a:gd name="connsiteX150" fmla="*/ 8562 w 8663"/>
              <a:gd name="connsiteY150" fmla="*/ 3880 h 4063"/>
              <a:gd name="connsiteX151" fmla="*/ 8497 w 8663"/>
              <a:gd name="connsiteY151" fmla="*/ 3880 h 4063"/>
              <a:gd name="connsiteX152" fmla="*/ 8497 w 8663"/>
              <a:gd name="connsiteY152" fmla="*/ 3809 h 4063"/>
              <a:gd name="connsiteX153" fmla="*/ 8562 w 8663"/>
              <a:gd name="connsiteY153" fmla="*/ 3809 h 4063"/>
              <a:gd name="connsiteX154" fmla="*/ 8480 w 8663"/>
              <a:gd name="connsiteY154" fmla="*/ 3899 h 4063"/>
              <a:gd name="connsiteX155" fmla="*/ 8480 w 8663"/>
              <a:gd name="connsiteY155" fmla="*/ 3962 h 4063"/>
              <a:gd name="connsiteX156" fmla="*/ 8424 w 8663"/>
              <a:gd name="connsiteY156" fmla="*/ 3962 h 4063"/>
              <a:gd name="connsiteX157" fmla="*/ 8424 w 8663"/>
              <a:gd name="connsiteY157" fmla="*/ 3899 h 4063"/>
              <a:gd name="connsiteX158" fmla="*/ 8480 w 8663"/>
              <a:gd name="connsiteY158" fmla="*/ 3899 h 4063"/>
              <a:gd name="connsiteX159" fmla="*/ 8480 w 8663"/>
              <a:gd name="connsiteY159" fmla="*/ 3809 h 4063"/>
              <a:gd name="connsiteX160" fmla="*/ 8480 w 8663"/>
              <a:gd name="connsiteY160" fmla="*/ 3880 h 4063"/>
              <a:gd name="connsiteX161" fmla="*/ 8424 w 8663"/>
              <a:gd name="connsiteY161" fmla="*/ 3880 h 4063"/>
              <a:gd name="connsiteX162" fmla="*/ 8424 w 8663"/>
              <a:gd name="connsiteY162" fmla="*/ 3809 h 4063"/>
              <a:gd name="connsiteX163" fmla="*/ 8480 w 8663"/>
              <a:gd name="connsiteY163" fmla="*/ 3809 h 4063"/>
              <a:gd name="connsiteX164" fmla="*/ 8102 w 8663"/>
              <a:gd name="connsiteY164" fmla="*/ 4027 h 4063"/>
              <a:gd name="connsiteX165" fmla="*/ 8102 w 8663"/>
              <a:gd name="connsiteY165" fmla="*/ 3986 h 4063"/>
              <a:gd name="connsiteX166" fmla="*/ 8143 w 8663"/>
              <a:gd name="connsiteY166" fmla="*/ 3986 h 4063"/>
              <a:gd name="connsiteX167" fmla="*/ 8143 w 8663"/>
              <a:gd name="connsiteY167" fmla="*/ 4027 h 4063"/>
              <a:gd name="connsiteX168" fmla="*/ 8102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8424 w 8663"/>
              <a:gd name="connsiteY243" fmla="*/ 164 h 4063"/>
              <a:gd name="connsiteX244" fmla="*/ 8424 w 8663"/>
              <a:gd name="connsiteY244" fmla="*/ 102 h 4063"/>
              <a:gd name="connsiteX245" fmla="*/ 8480 w 8663"/>
              <a:gd name="connsiteY245" fmla="*/ 102 h 4063"/>
              <a:gd name="connsiteX246" fmla="*/ 8480 w 8663"/>
              <a:gd name="connsiteY246" fmla="*/ 164 h 4063"/>
              <a:gd name="connsiteX247" fmla="*/ 8424 w 8663"/>
              <a:gd name="connsiteY247" fmla="*/ 164 h 4063"/>
              <a:gd name="connsiteX248" fmla="*/ 8424 w 8663"/>
              <a:gd name="connsiteY248" fmla="*/ 255 h 4063"/>
              <a:gd name="connsiteX249" fmla="*/ 8424 w 8663"/>
              <a:gd name="connsiteY249" fmla="*/ 184 h 4063"/>
              <a:gd name="connsiteX250" fmla="*/ 8480 w 8663"/>
              <a:gd name="connsiteY250" fmla="*/ 184 h 4063"/>
              <a:gd name="connsiteX251" fmla="*/ 8480 w 8663"/>
              <a:gd name="connsiteY251" fmla="*/ 255 h 4063"/>
              <a:gd name="connsiteX252" fmla="*/ 8424 w 8663"/>
              <a:gd name="connsiteY252" fmla="*/ 255 h 4063"/>
              <a:gd name="connsiteX253" fmla="*/ 8562 w 8663"/>
              <a:gd name="connsiteY253" fmla="*/ 596 h 4063"/>
              <a:gd name="connsiteX254" fmla="*/ 8562 w 8663"/>
              <a:gd name="connsiteY254" fmla="*/ 674 h 4063"/>
              <a:gd name="connsiteX255" fmla="*/ 8622 w 8663"/>
              <a:gd name="connsiteY255" fmla="*/ 674 h 4063"/>
              <a:gd name="connsiteX256" fmla="*/ 8622 w 8663"/>
              <a:gd name="connsiteY256" fmla="*/ 3390 h 4063"/>
              <a:gd name="connsiteX257" fmla="*/ 8562 w 8663"/>
              <a:gd name="connsiteY257" fmla="*/ 3390 h 4063"/>
              <a:gd name="connsiteX258" fmla="*/ 8562 w 8663"/>
              <a:gd name="connsiteY258" fmla="*/ 3468 h 4063"/>
              <a:gd name="connsiteX259" fmla="*/ 8510 w 8663"/>
              <a:gd name="connsiteY259" fmla="*/ 3468 h 4063"/>
              <a:gd name="connsiteX260" fmla="*/ 8510 w 8663"/>
              <a:gd name="connsiteY260" fmla="*/ 3619 h 4063"/>
              <a:gd name="connsiteX261" fmla="*/ 8638 w 8663"/>
              <a:gd name="connsiteY261" fmla="*/ 3619 h 4063"/>
              <a:gd name="connsiteX262" fmla="*/ 8638 w 8663"/>
              <a:gd name="connsiteY262" fmla="*/ 3787 h 4063"/>
              <a:gd name="connsiteX263" fmla="*/ 8581 w 8663"/>
              <a:gd name="connsiteY263" fmla="*/ 3787 h 4063"/>
              <a:gd name="connsiteX264" fmla="*/ 8581 w 8663"/>
              <a:gd name="connsiteY264" fmla="*/ 3705 h 4063"/>
              <a:gd name="connsiteX265" fmla="*/ 8480 w 8663"/>
              <a:gd name="connsiteY265" fmla="*/ 3705 h 4063"/>
              <a:gd name="connsiteX266" fmla="*/ 8480 w 8663"/>
              <a:gd name="connsiteY266" fmla="*/ 3787 h 4063"/>
              <a:gd name="connsiteX267" fmla="*/ 8402 w 8663"/>
              <a:gd name="connsiteY267" fmla="*/ 3787 h 4063"/>
              <a:gd name="connsiteX268" fmla="*/ 8402 w 8663"/>
              <a:gd name="connsiteY268" fmla="*/ 3880 h 4063"/>
              <a:gd name="connsiteX269" fmla="*/ 8310 w 8663"/>
              <a:gd name="connsiteY269" fmla="*/ 3880 h 4063"/>
              <a:gd name="connsiteX270" fmla="*/ 8310 w 8663"/>
              <a:gd name="connsiteY270" fmla="*/ 3981 h 4063"/>
              <a:gd name="connsiteX271" fmla="*/ 8402 w 8663"/>
              <a:gd name="connsiteY271" fmla="*/ 3981 h 4063"/>
              <a:gd name="connsiteX272" fmla="*/ 8402 w 8663"/>
              <a:gd name="connsiteY272" fmla="*/ 4040 h 4063"/>
              <a:gd name="connsiteX273" fmla="*/ 8234 w 8663"/>
              <a:gd name="connsiteY273" fmla="*/ 4040 h 4063"/>
              <a:gd name="connsiteX274" fmla="*/ 8234 w 8663"/>
              <a:gd name="connsiteY274" fmla="*/ 3912 h 4063"/>
              <a:gd name="connsiteX275" fmla="*/ 8081 w 8663"/>
              <a:gd name="connsiteY275" fmla="*/ 3912 h 4063"/>
              <a:gd name="connsiteX276" fmla="*/ 8081 w 8663"/>
              <a:gd name="connsiteY276" fmla="*/ 3964 h 4063"/>
              <a:gd name="connsiteX277" fmla="*/ 8005 w 8663"/>
              <a:gd name="connsiteY277" fmla="*/ 3964 h 4063"/>
              <a:gd name="connsiteX278" fmla="*/ 8005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8005 w 8663"/>
              <a:gd name="connsiteY325" fmla="*/ 39 h 4063"/>
              <a:gd name="connsiteX326" fmla="*/ 8005 w 8663"/>
              <a:gd name="connsiteY326" fmla="*/ 100 h 4063"/>
              <a:gd name="connsiteX327" fmla="*/ 8081 w 8663"/>
              <a:gd name="connsiteY327" fmla="*/ 100 h 4063"/>
              <a:gd name="connsiteX328" fmla="*/ 8081 w 8663"/>
              <a:gd name="connsiteY328" fmla="*/ 151 h 4063"/>
              <a:gd name="connsiteX329" fmla="*/ 8234 w 8663"/>
              <a:gd name="connsiteY329" fmla="*/ 151 h 4063"/>
              <a:gd name="connsiteX330" fmla="*/ 8234 w 8663"/>
              <a:gd name="connsiteY330" fmla="*/ 24 h 4063"/>
              <a:gd name="connsiteX331" fmla="*/ 8402 w 8663"/>
              <a:gd name="connsiteY331" fmla="*/ 24 h 4063"/>
              <a:gd name="connsiteX332" fmla="*/ 8402 w 8663"/>
              <a:gd name="connsiteY332" fmla="*/ 82 h 4063"/>
              <a:gd name="connsiteX333" fmla="*/ 8310 w 8663"/>
              <a:gd name="connsiteY333" fmla="*/ 82 h 4063"/>
              <a:gd name="connsiteX334" fmla="*/ 8310 w 8663"/>
              <a:gd name="connsiteY334" fmla="*/ 184 h 4063"/>
              <a:gd name="connsiteX335" fmla="*/ 8402 w 8663"/>
              <a:gd name="connsiteY335" fmla="*/ 184 h 4063"/>
              <a:gd name="connsiteX336" fmla="*/ 8402 w 8663"/>
              <a:gd name="connsiteY336" fmla="*/ 277 h 4063"/>
              <a:gd name="connsiteX337" fmla="*/ 8480 w 8663"/>
              <a:gd name="connsiteY337" fmla="*/ 277 h 4063"/>
              <a:gd name="connsiteX338" fmla="*/ 8480 w 8663"/>
              <a:gd name="connsiteY338" fmla="*/ 359 h 4063"/>
              <a:gd name="connsiteX339" fmla="*/ 8581 w 8663"/>
              <a:gd name="connsiteY339" fmla="*/ 359 h 4063"/>
              <a:gd name="connsiteX340" fmla="*/ 8581 w 8663"/>
              <a:gd name="connsiteY340" fmla="*/ 277 h 4063"/>
              <a:gd name="connsiteX341" fmla="*/ 8638 w 8663"/>
              <a:gd name="connsiteY341" fmla="*/ 277 h 4063"/>
              <a:gd name="connsiteX342" fmla="*/ 8638 w 8663"/>
              <a:gd name="connsiteY342" fmla="*/ 445 h 4063"/>
              <a:gd name="connsiteX343" fmla="*/ 8510 w 8663"/>
              <a:gd name="connsiteY343" fmla="*/ 445 h 4063"/>
              <a:gd name="connsiteX344" fmla="*/ 8510 w 8663"/>
              <a:gd name="connsiteY344" fmla="*/ 596 h 4063"/>
              <a:gd name="connsiteX345" fmla="*/ 8562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8402 w 8663"/>
              <a:gd name="connsiteY356" fmla="*/ 102 h 4063"/>
              <a:gd name="connsiteX357" fmla="*/ 8402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8646 w 8663"/>
              <a:gd name="connsiteY98" fmla="*/ 3550 h 4063"/>
              <a:gd name="connsiteX99" fmla="*/ 8646 w 8663"/>
              <a:gd name="connsiteY99" fmla="*/ 3468 h 4063"/>
              <a:gd name="connsiteX100" fmla="*/ 8584 w 8663"/>
              <a:gd name="connsiteY100" fmla="*/ 3468 h 4063"/>
              <a:gd name="connsiteX101" fmla="*/ 8584 w 8663"/>
              <a:gd name="connsiteY101" fmla="*/ 3411 h 4063"/>
              <a:gd name="connsiteX102" fmla="*/ 8644 w 8663"/>
              <a:gd name="connsiteY102" fmla="*/ 3411 h 4063"/>
              <a:gd name="connsiteX103" fmla="*/ 8644 w 8663"/>
              <a:gd name="connsiteY103" fmla="*/ 652 h 4063"/>
              <a:gd name="connsiteX104" fmla="*/ 8584 w 8663"/>
              <a:gd name="connsiteY104" fmla="*/ 652 h 4063"/>
              <a:gd name="connsiteX105" fmla="*/ 8584 w 8663"/>
              <a:gd name="connsiteY105" fmla="*/ 596 h 4063"/>
              <a:gd name="connsiteX106" fmla="*/ 8646 w 8663"/>
              <a:gd name="connsiteY106" fmla="*/ 596 h 4063"/>
              <a:gd name="connsiteX107" fmla="*/ 8646 w 8663"/>
              <a:gd name="connsiteY107" fmla="*/ 514 h 4063"/>
              <a:gd name="connsiteX108" fmla="*/ 8562 w 8663"/>
              <a:gd name="connsiteY108" fmla="*/ 514 h 4063"/>
              <a:gd name="connsiteX109" fmla="*/ 8562 w 8663"/>
              <a:gd name="connsiteY109" fmla="*/ 575 h 4063"/>
              <a:gd name="connsiteX110" fmla="*/ 8532 w 8663"/>
              <a:gd name="connsiteY110" fmla="*/ 575 h 4063"/>
              <a:gd name="connsiteX111" fmla="*/ 8532 w 8663"/>
              <a:gd name="connsiteY111" fmla="*/ 467 h 4063"/>
              <a:gd name="connsiteX112" fmla="*/ 8661 w 8663"/>
              <a:gd name="connsiteY112" fmla="*/ 467 h 4063"/>
              <a:gd name="connsiteX113" fmla="*/ 8661 w 8663"/>
              <a:gd name="connsiteY113" fmla="*/ 255 h 4063"/>
              <a:gd name="connsiteX114" fmla="*/ 8581 w 8663"/>
              <a:gd name="connsiteY114" fmla="*/ 255 h 4063"/>
              <a:gd name="connsiteX115" fmla="*/ 8581 w 8663"/>
              <a:gd name="connsiteY115" fmla="*/ 182 h 4063"/>
              <a:gd name="connsiteX116" fmla="*/ 8663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8102 w 8663"/>
              <a:gd name="connsiteY122" fmla="*/ 78 h 4063"/>
              <a:gd name="connsiteX123" fmla="*/ 8102 w 8663"/>
              <a:gd name="connsiteY123" fmla="*/ 37 h 4063"/>
              <a:gd name="connsiteX124" fmla="*/ 8143 w 8663"/>
              <a:gd name="connsiteY124" fmla="*/ 37 h 4063"/>
              <a:gd name="connsiteX125" fmla="*/ 8143 w 8663"/>
              <a:gd name="connsiteY125" fmla="*/ 78 h 4063"/>
              <a:gd name="connsiteX126" fmla="*/ 8102 w 8663"/>
              <a:gd name="connsiteY126" fmla="*/ 78 h 4063"/>
              <a:gd name="connsiteX127" fmla="*/ 8584 w 8663"/>
              <a:gd name="connsiteY127" fmla="*/ 3528 h 4063"/>
              <a:gd name="connsiteX128" fmla="*/ 8584 w 8663"/>
              <a:gd name="connsiteY128" fmla="*/ 3489 h 4063"/>
              <a:gd name="connsiteX129" fmla="*/ 8625 w 8663"/>
              <a:gd name="connsiteY129" fmla="*/ 3489 h 4063"/>
              <a:gd name="connsiteX130" fmla="*/ 8625 w 8663"/>
              <a:gd name="connsiteY130" fmla="*/ 3528 h 4063"/>
              <a:gd name="connsiteX131" fmla="*/ 8584 w 8663"/>
              <a:gd name="connsiteY131" fmla="*/ 3528 h 4063"/>
              <a:gd name="connsiteX132" fmla="*/ 8502 w 8663"/>
              <a:gd name="connsiteY132" fmla="*/ 4042 h 4063"/>
              <a:gd name="connsiteX133" fmla="*/ 8502 w 8663"/>
              <a:gd name="connsiteY133" fmla="*/ 3981 h 4063"/>
              <a:gd name="connsiteX134" fmla="*/ 8581 w 8663"/>
              <a:gd name="connsiteY134" fmla="*/ 3981 h 4063"/>
              <a:gd name="connsiteX135" fmla="*/ 8581 w 8663"/>
              <a:gd name="connsiteY135" fmla="*/ 3904 h 4063"/>
              <a:gd name="connsiteX136" fmla="*/ 8640 w 8663"/>
              <a:gd name="connsiteY136" fmla="*/ 3904 h 4063"/>
              <a:gd name="connsiteX137" fmla="*/ 8640 w 8663"/>
              <a:gd name="connsiteY137" fmla="*/ 4042 h 4063"/>
              <a:gd name="connsiteX138" fmla="*/ 8502 w 8663"/>
              <a:gd name="connsiteY138" fmla="*/ 4042 h 4063"/>
              <a:gd name="connsiteX139" fmla="*/ 8502 w 8663"/>
              <a:gd name="connsiteY139" fmla="*/ 3962 h 4063"/>
              <a:gd name="connsiteX140" fmla="*/ 8502 w 8663"/>
              <a:gd name="connsiteY140" fmla="*/ 3904 h 4063"/>
              <a:gd name="connsiteX141" fmla="*/ 8562 w 8663"/>
              <a:gd name="connsiteY141" fmla="*/ 3904 h 4063"/>
              <a:gd name="connsiteX142" fmla="*/ 8562 w 8663"/>
              <a:gd name="connsiteY142" fmla="*/ 3962 h 4063"/>
              <a:gd name="connsiteX143" fmla="*/ 8502 w 8663"/>
              <a:gd name="connsiteY143" fmla="*/ 3962 h 4063"/>
              <a:gd name="connsiteX144" fmla="*/ 8497 w 8663"/>
              <a:gd name="connsiteY144" fmla="*/ 3787 h 4063"/>
              <a:gd name="connsiteX145" fmla="*/ 8497 w 8663"/>
              <a:gd name="connsiteY145" fmla="*/ 3724 h 4063"/>
              <a:gd name="connsiteX146" fmla="*/ 8562 w 8663"/>
              <a:gd name="connsiteY146" fmla="*/ 3724 h 4063"/>
              <a:gd name="connsiteX147" fmla="*/ 8562 w 8663"/>
              <a:gd name="connsiteY147" fmla="*/ 3787 h 4063"/>
              <a:gd name="connsiteX148" fmla="*/ 8497 w 8663"/>
              <a:gd name="connsiteY148" fmla="*/ 3787 h 4063"/>
              <a:gd name="connsiteX149" fmla="*/ 8562 w 8663"/>
              <a:gd name="connsiteY149" fmla="*/ 3809 h 4063"/>
              <a:gd name="connsiteX150" fmla="*/ 8562 w 8663"/>
              <a:gd name="connsiteY150" fmla="*/ 3880 h 4063"/>
              <a:gd name="connsiteX151" fmla="*/ 8497 w 8663"/>
              <a:gd name="connsiteY151" fmla="*/ 3880 h 4063"/>
              <a:gd name="connsiteX152" fmla="*/ 8497 w 8663"/>
              <a:gd name="connsiteY152" fmla="*/ 3809 h 4063"/>
              <a:gd name="connsiteX153" fmla="*/ 8562 w 8663"/>
              <a:gd name="connsiteY153" fmla="*/ 3809 h 4063"/>
              <a:gd name="connsiteX154" fmla="*/ 8480 w 8663"/>
              <a:gd name="connsiteY154" fmla="*/ 3899 h 4063"/>
              <a:gd name="connsiteX155" fmla="*/ 8480 w 8663"/>
              <a:gd name="connsiteY155" fmla="*/ 3962 h 4063"/>
              <a:gd name="connsiteX156" fmla="*/ 8424 w 8663"/>
              <a:gd name="connsiteY156" fmla="*/ 3962 h 4063"/>
              <a:gd name="connsiteX157" fmla="*/ 8424 w 8663"/>
              <a:gd name="connsiteY157" fmla="*/ 3899 h 4063"/>
              <a:gd name="connsiteX158" fmla="*/ 8480 w 8663"/>
              <a:gd name="connsiteY158" fmla="*/ 3899 h 4063"/>
              <a:gd name="connsiteX159" fmla="*/ 8480 w 8663"/>
              <a:gd name="connsiteY159" fmla="*/ 3809 h 4063"/>
              <a:gd name="connsiteX160" fmla="*/ 8480 w 8663"/>
              <a:gd name="connsiteY160" fmla="*/ 3880 h 4063"/>
              <a:gd name="connsiteX161" fmla="*/ 8424 w 8663"/>
              <a:gd name="connsiteY161" fmla="*/ 3880 h 4063"/>
              <a:gd name="connsiteX162" fmla="*/ 8424 w 8663"/>
              <a:gd name="connsiteY162" fmla="*/ 3809 h 4063"/>
              <a:gd name="connsiteX163" fmla="*/ 8480 w 8663"/>
              <a:gd name="connsiteY163" fmla="*/ 3809 h 4063"/>
              <a:gd name="connsiteX164" fmla="*/ 8102 w 8663"/>
              <a:gd name="connsiteY164" fmla="*/ 4027 h 4063"/>
              <a:gd name="connsiteX165" fmla="*/ 8102 w 8663"/>
              <a:gd name="connsiteY165" fmla="*/ 3986 h 4063"/>
              <a:gd name="connsiteX166" fmla="*/ 8143 w 8663"/>
              <a:gd name="connsiteY166" fmla="*/ 3986 h 4063"/>
              <a:gd name="connsiteX167" fmla="*/ 8143 w 8663"/>
              <a:gd name="connsiteY167" fmla="*/ 4027 h 4063"/>
              <a:gd name="connsiteX168" fmla="*/ 8102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8424 w 8663"/>
              <a:gd name="connsiteY243" fmla="*/ 164 h 4063"/>
              <a:gd name="connsiteX244" fmla="*/ 8424 w 8663"/>
              <a:gd name="connsiteY244" fmla="*/ 102 h 4063"/>
              <a:gd name="connsiteX245" fmla="*/ 8480 w 8663"/>
              <a:gd name="connsiteY245" fmla="*/ 102 h 4063"/>
              <a:gd name="connsiteX246" fmla="*/ 8480 w 8663"/>
              <a:gd name="connsiteY246" fmla="*/ 164 h 4063"/>
              <a:gd name="connsiteX247" fmla="*/ 8424 w 8663"/>
              <a:gd name="connsiteY247" fmla="*/ 164 h 4063"/>
              <a:gd name="connsiteX248" fmla="*/ 8424 w 8663"/>
              <a:gd name="connsiteY248" fmla="*/ 255 h 4063"/>
              <a:gd name="connsiteX249" fmla="*/ 8424 w 8663"/>
              <a:gd name="connsiteY249" fmla="*/ 184 h 4063"/>
              <a:gd name="connsiteX250" fmla="*/ 8480 w 8663"/>
              <a:gd name="connsiteY250" fmla="*/ 184 h 4063"/>
              <a:gd name="connsiteX251" fmla="*/ 8480 w 8663"/>
              <a:gd name="connsiteY251" fmla="*/ 255 h 4063"/>
              <a:gd name="connsiteX252" fmla="*/ 8424 w 8663"/>
              <a:gd name="connsiteY252" fmla="*/ 255 h 4063"/>
              <a:gd name="connsiteX253" fmla="*/ 8562 w 8663"/>
              <a:gd name="connsiteY253" fmla="*/ 596 h 4063"/>
              <a:gd name="connsiteX254" fmla="*/ 8562 w 8663"/>
              <a:gd name="connsiteY254" fmla="*/ 674 h 4063"/>
              <a:gd name="connsiteX255" fmla="*/ 8622 w 8663"/>
              <a:gd name="connsiteY255" fmla="*/ 674 h 4063"/>
              <a:gd name="connsiteX256" fmla="*/ 8622 w 8663"/>
              <a:gd name="connsiteY256" fmla="*/ 3390 h 4063"/>
              <a:gd name="connsiteX257" fmla="*/ 8562 w 8663"/>
              <a:gd name="connsiteY257" fmla="*/ 3390 h 4063"/>
              <a:gd name="connsiteX258" fmla="*/ 8562 w 8663"/>
              <a:gd name="connsiteY258" fmla="*/ 3468 h 4063"/>
              <a:gd name="connsiteX259" fmla="*/ 8510 w 8663"/>
              <a:gd name="connsiteY259" fmla="*/ 3468 h 4063"/>
              <a:gd name="connsiteX260" fmla="*/ 8510 w 8663"/>
              <a:gd name="connsiteY260" fmla="*/ 3619 h 4063"/>
              <a:gd name="connsiteX261" fmla="*/ 8638 w 8663"/>
              <a:gd name="connsiteY261" fmla="*/ 3619 h 4063"/>
              <a:gd name="connsiteX262" fmla="*/ 8638 w 8663"/>
              <a:gd name="connsiteY262" fmla="*/ 3787 h 4063"/>
              <a:gd name="connsiteX263" fmla="*/ 8581 w 8663"/>
              <a:gd name="connsiteY263" fmla="*/ 3787 h 4063"/>
              <a:gd name="connsiteX264" fmla="*/ 8581 w 8663"/>
              <a:gd name="connsiteY264" fmla="*/ 3705 h 4063"/>
              <a:gd name="connsiteX265" fmla="*/ 8480 w 8663"/>
              <a:gd name="connsiteY265" fmla="*/ 3705 h 4063"/>
              <a:gd name="connsiteX266" fmla="*/ 8480 w 8663"/>
              <a:gd name="connsiteY266" fmla="*/ 3787 h 4063"/>
              <a:gd name="connsiteX267" fmla="*/ 8402 w 8663"/>
              <a:gd name="connsiteY267" fmla="*/ 3787 h 4063"/>
              <a:gd name="connsiteX268" fmla="*/ 8402 w 8663"/>
              <a:gd name="connsiteY268" fmla="*/ 3880 h 4063"/>
              <a:gd name="connsiteX269" fmla="*/ 8310 w 8663"/>
              <a:gd name="connsiteY269" fmla="*/ 3880 h 4063"/>
              <a:gd name="connsiteX270" fmla="*/ 8310 w 8663"/>
              <a:gd name="connsiteY270" fmla="*/ 3981 h 4063"/>
              <a:gd name="connsiteX271" fmla="*/ 8402 w 8663"/>
              <a:gd name="connsiteY271" fmla="*/ 3981 h 4063"/>
              <a:gd name="connsiteX272" fmla="*/ 8402 w 8663"/>
              <a:gd name="connsiteY272" fmla="*/ 4040 h 4063"/>
              <a:gd name="connsiteX273" fmla="*/ 8234 w 8663"/>
              <a:gd name="connsiteY273" fmla="*/ 4040 h 4063"/>
              <a:gd name="connsiteX274" fmla="*/ 8234 w 8663"/>
              <a:gd name="connsiteY274" fmla="*/ 3912 h 4063"/>
              <a:gd name="connsiteX275" fmla="*/ 8081 w 8663"/>
              <a:gd name="connsiteY275" fmla="*/ 3912 h 4063"/>
              <a:gd name="connsiteX276" fmla="*/ 8081 w 8663"/>
              <a:gd name="connsiteY276" fmla="*/ 3964 h 4063"/>
              <a:gd name="connsiteX277" fmla="*/ 8005 w 8663"/>
              <a:gd name="connsiteY277" fmla="*/ 3964 h 4063"/>
              <a:gd name="connsiteX278" fmla="*/ 8005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8005 w 8663"/>
              <a:gd name="connsiteY325" fmla="*/ 39 h 4063"/>
              <a:gd name="connsiteX326" fmla="*/ 8005 w 8663"/>
              <a:gd name="connsiteY326" fmla="*/ 100 h 4063"/>
              <a:gd name="connsiteX327" fmla="*/ 8081 w 8663"/>
              <a:gd name="connsiteY327" fmla="*/ 100 h 4063"/>
              <a:gd name="connsiteX328" fmla="*/ 8081 w 8663"/>
              <a:gd name="connsiteY328" fmla="*/ 151 h 4063"/>
              <a:gd name="connsiteX329" fmla="*/ 8234 w 8663"/>
              <a:gd name="connsiteY329" fmla="*/ 151 h 4063"/>
              <a:gd name="connsiteX330" fmla="*/ 8234 w 8663"/>
              <a:gd name="connsiteY330" fmla="*/ 24 h 4063"/>
              <a:gd name="connsiteX331" fmla="*/ 8402 w 8663"/>
              <a:gd name="connsiteY331" fmla="*/ 24 h 4063"/>
              <a:gd name="connsiteX332" fmla="*/ 8402 w 8663"/>
              <a:gd name="connsiteY332" fmla="*/ 82 h 4063"/>
              <a:gd name="connsiteX333" fmla="*/ 8310 w 8663"/>
              <a:gd name="connsiteY333" fmla="*/ 82 h 4063"/>
              <a:gd name="connsiteX334" fmla="*/ 8310 w 8663"/>
              <a:gd name="connsiteY334" fmla="*/ 184 h 4063"/>
              <a:gd name="connsiteX335" fmla="*/ 8402 w 8663"/>
              <a:gd name="connsiteY335" fmla="*/ 184 h 4063"/>
              <a:gd name="connsiteX336" fmla="*/ 8402 w 8663"/>
              <a:gd name="connsiteY336" fmla="*/ 277 h 4063"/>
              <a:gd name="connsiteX337" fmla="*/ 8480 w 8663"/>
              <a:gd name="connsiteY337" fmla="*/ 277 h 4063"/>
              <a:gd name="connsiteX338" fmla="*/ 8480 w 8663"/>
              <a:gd name="connsiteY338" fmla="*/ 359 h 4063"/>
              <a:gd name="connsiteX339" fmla="*/ 8581 w 8663"/>
              <a:gd name="connsiteY339" fmla="*/ 359 h 4063"/>
              <a:gd name="connsiteX340" fmla="*/ 8581 w 8663"/>
              <a:gd name="connsiteY340" fmla="*/ 277 h 4063"/>
              <a:gd name="connsiteX341" fmla="*/ 8638 w 8663"/>
              <a:gd name="connsiteY341" fmla="*/ 277 h 4063"/>
              <a:gd name="connsiteX342" fmla="*/ 8638 w 8663"/>
              <a:gd name="connsiteY342" fmla="*/ 445 h 4063"/>
              <a:gd name="connsiteX343" fmla="*/ 8510 w 8663"/>
              <a:gd name="connsiteY343" fmla="*/ 445 h 4063"/>
              <a:gd name="connsiteX344" fmla="*/ 8510 w 8663"/>
              <a:gd name="connsiteY344" fmla="*/ 596 h 4063"/>
              <a:gd name="connsiteX345" fmla="*/ 8562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8402 w 8663"/>
              <a:gd name="connsiteY356" fmla="*/ 102 h 4063"/>
              <a:gd name="connsiteX357" fmla="*/ 8402 w 8663"/>
              <a:gd name="connsiteY357" fmla="*/ 164 h 4063"/>
              <a:gd name="connsiteX358" fmla="*/ 8329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8646 w 8663"/>
              <a:gd name="connsiteY98" fmla="*/ 3550 h 4063"/>
              <a:gd name="connsiteX99" fmla="*/ 8646 w 8663"/>
              <a:gd name="connsiteY99" fmla="*/ 3468 h 4063"/>
              <a:gd name="connsiteX100" fmla="*/ 8584 w 8663"/>
              <a:gd name="connsiteY100" fmla="*/ 3468 h 4063"/>
              <a:gd name="connsiteX101" fmla="*/ 8584 w 8663"/>
              <a:gd name="connsiteY101" fmla="*/ 3411 h 4063"/>
              <a:gd name="connsiteX102" fmla="*/ 8644 w 8663"/>
              <a:gd name="connsiteY102" fmla="*/ 3411 h 4063"/>
              <a:gd name="connsiteX103" fmla="*/ 8644 w 8663"/>
              <a:gd name="connsiteY103" fmla="*/ 652 h 4063"/>
              <a:gd name="connsiteX104" fmla="*/ 8584 w 8663"/>
              <a:gd name="connsiteY104" fmla="*/ 652 h 4063"/>
              <a:gd name="connsiteX105" fmla="*/ 8584 w 8663"/>
              <a:gd name="connsiteY105" fmla="*/ 596 h 4063"/>
              <a:gd name="connsiteX106" fmla="*/ 8646 w 8663"/>
              <a:gd name="connsiteY106" fmla="*/ 596 h 4063"/>
              <a:gd name="connsiteX107" fmla="*/ 8646 w 8663"/>
              <a:gd name="connsiteY107" fmla="*/ 514 h 4063"/>
              <a:gd name="connsiteX108" fmla="*/ 8562 w 8663"/>
              <a:gd name="connsiteY108" fmla="*/ 514 h 4063"/>
              <a:gd name="connsiteX109" fmla="*/ 8562 w 8663"/>
              <a:gd name="connsiteY109" fmla="*/ 575 h 4063"/>
              <a:gd name="connsiteX110" fmla="*/ 8532 w 8663"/>
              <a:gd name="connsiteY110" fmla="*/ 575 h 4063"/>
              <a:gd name="connsiteX111" fmla="*/ 8532 w 8663"/>
              <a:gd name="connsiteY111" fmla="*/ 467 h 4063"/>
              <a:gd name="connsiteX112" fmla="*/ 8661 w 8663"/>
              <a:gd name="connsiteY112" fmla="*/ 467 h 4063"/>
              <a:gd name="connsiteX113" fmla="*/ 8661 w 8663"/>
              <a:gd name="connsiteY113" fmla="*/ 255 h 4063"/>
              <a:gd name="connsiteX114" fmla="*/ 8581 w 8663"/>
              <a:gd name="connsiteY114" fmla="*/ 255 h 4063"/>
              <a:gd name="connsiteX115" fmla="*/ 8581 w 8663"/>
              <a:gd name="connsiteY115" fmla="*/ 182 h 4063"/>
              <a:gd name="connsiteX116" fmla="*/ 8663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8102 w 8663"/>
              <a:gd name="connsiteY122" fmla="*/ 78 h 4063"/>
              <a:gd name="connsiteX123" fmla="*/ 8102 w 8663"/>
              <a:gd name="connsiteY123" fmla="*/ 37 h 4063"/>
              <a:gd name="connsiteX124" fmla="*/ 8143 w 8663"/>
              <a:gd name="connsiteY124" fmla="*/ 37 h 4063"/>
              <a:gd name="connsiteX125" fmla="*/ 8143 w 8663"/>
              <a:gd name="connsiteY125" fmla="*/ 78 h 4063"/>
              <a:gd name="connsiteX126" fmla="*/ 8102 w 8663"/>
              <a:gd name="connsiteY126" fmla="*/ 78 h 4063"/>
              <a:gd name="connsiteX127" fmla="*/ 8584 w 8663"/>
              <a:gd name="connsiteY127" fmla="*/ 3528 h 4063"/>
              <a:gd name="connsiteX128" fmla="*/ 8584 w 8663"/>
              <a:gd name="connsiteY128" fmla="*/ 3489 h 4063"/>
              <a:gd name="connsiteX129" fmla="*/ 8625 w 8663"/>
              <a:gd name="connsiteY129" fmla="*/ 3489 h 4063"/>
              <a:gd name="connsiteX130" fmla="*/ 8625 w 8663"/>
              <a:gd name="connsiteY130" fmla="*/ 3528 h 4063"/>
              <a:gd name="connsiteX131" fmla="*/ 8584 w 8663"/>
              <a:gd name="connsiteY131" fmla="*/ 3528 h 4063"/>
              <a:gd name="connsiteX132" fmla="*/ 8502 w 8663"/>
              <a:gd name="connsiteY132" fmla="*/ 4042 h 4063"/>
              <a:gd name="connsiteX133" fmla="*/ 8502 w 8663"/>
              <a:gd name="connsiteY133" fmla="*/ 3981 h 4063"/>
              <a:gd name="connsiteX134" fmla="*/ 8581 w 8663"/>
              <a:gd name="connsiteY134" fmla="*/ 3981 h 4063"/>
              <a:gd name="connsiteX135" fmla="*/ 8581 w 8663"/>
              <a:gd name="connsiteY135" fmla="*/ 3904 h 4063"/>
              <a:gd name="connsiteX136" fmla="*/ 8640 w 8663"/>
              <a:gd name="connsiteY136" fmla="*/ 3904 h 4063"/>
              <a:gd name="connsiteX137" fmla="*/ 8640 w 8663"/>
              <a:gd name="connsiteY137" fmla="*/ 4042 h 4063"/>
              <a:gd name="connsiteX138" fmla="*/ 8502 w 8663"/>
              <a:gd name="connsiteY138" fmla="*/ 4042 h 4063"/>
              <a:gd name="connsiteX139" fmla="*/ 8502 w 8663"/>
              <a:gd name="connsiteY139" fmla="*/ 3962 h 4063"/>
              <a:gd name="connsiteX140" fmla="*/ 8502 w 8663"/>
              <a:gd name="connsiteY140" fmla="*/ 3904 h 4063"/>
              <a:gd name="connsiteX141" fmla="*/ 8562 w 8663"/>
              <a:gd name="connsiteY141" fmla="*/ 3904 h 4063"/>
              <a:gd name="connsiteX142" fmla="*/ 8562 w 8663"/>
              <a:gd name="connsiteY142" fmla="*/ 3962 h 4063"/>
              <a:gd name="connsiteX143" fmla="*/ 8502 w 8663"/>
              <a:gd name="connsiteY143" fmla="*/ 3962 h 4063"/>
              <a:gd name="connsiteX144" fmla="*/ 8497 w 8663"/>
              <a:gd name="connsiteY144" fmla="*/ 3787 h 4063"/>
              <a:gd name="connsiteX145" fmla="*/ 8497 w 8663"/>
              <a:gd name="connsiteY145" fmla="*/ 3724 h 4063"/>
              <a:gd name="connsiteX146" fmla="*/ 8562 w 8663"/>
              <a:gd name="connsiteY146" fmla="*/ 3724 h 4063"/>
              <a:gd name="connsiteX147" fmla="*/ 8562 w 8663"/>
              <a:gd name="connsiteY147" fmla="*/ 3787 h 4063"/>
              <a:gd name="connsiteX148" fmla="*/ 8497 w 8663"/>
              <a:gd name="connsiteY148" fmla="*/ 3787 h 4063"/>
              <a:gd name="connsiteX149" fmla="*/ 8562 w 8663"/>
              <a:gd name="connsiteY149" fmla="*/ 3809 h 4063"/>
              <a:gd name="connsiteX150" fmla="*/ 8562 w 8663"/>
              <a:gd name="connsiteY150" fmla="*/ 3880 h 4063"/>
              <a:gd name="connsiteX151" fmla="*/ 8497 w 8663"/>
              <a:gd name="connsiteY151" fmla="*/ 3880 h 4063"/>
              <a:gd name="connsiteX152" fmla="*/ 8497 w 8663"/>
              <a:gd name="connsiteY152" fmla="*/ 3809 h 4063"/>
              <a:gd name="connsiteX153" fmla="*/ 8562 w 8663"/>
              <a:gd name="connsiteY153" fmla="*/ 3809 h 4063"/>
              <a:gd name="connsiteX154" fmla="*/ 8480 w 8663"/>
              <a:gd name="connsiteY154" fmla="*/ 3899 h 4063"/>
              <a:gd name="connsiteX155" fmla="*/ 8480 w 8663"/>
              <a:gd name="connsiteY155" fmla="*/ 3962 h 4063"/>
              <a:gd name="connsiteX156" fmla="*/ 8424 w 8663"/>
              <a:gd name="connsiteY156" fmla="*/ 3962 h 4063"/>
              <a:gd name="connsiteX157" fmla="*/ 8424 w 8663"/>
              <a:gd name="connsiteY157" fmla="*/ 3899 h 4063"/>
              <a:gd name="connsiteX158" fmla="*/ 8480 w 8663"/>
              <a:gd name="connsiteY158" fmla="*/ 3899 h 4063"/>
              <a:gd name="connsiteX159" fmla="*/ 8480 w 8663"/>
              <a:gd name="connsiteY159" fmla="*/ 3809 h 4063"/>
              <a:gd name="connsiteX160" fmla="*/ 8480 w 8663"/>
              <a:gd name="connsiteY160" fmla="*/ 3880 h 4063"/>
              <a:gd name="connsiteX161" fmla="*/ 8424 w 8663"/>
              <a:gd name="connsiteY161" fmla="*/ 3880 h 4063"/>
              <a:gd name="connsiteX162" fmla="*/ 8424 w 8663"/>
              <a:gd name="connsiteY162" fmla="*/ 3809 h 4063"/>
              <a:gd name="connsiteX163" fmla="*/ 8480 w 8663"/>
              <a:gd name="connsiteY163" fmla="*/ 3809 h 4063"/>
              <a:gd name="connsiteX164" fmla="*/ 8102 w 8663"/>
              <a:gd name="connsiteY164" fmla="*/ 4027 h 4063"/>
              <a:gd name="connsiteX165" fmla="*/ 8102 w 8663"/>
              <a:gd name="connsiteY165" fmla="*/ 3986 h 4063"/>
              <a:gd name="connsiteX166" fmla="*/ 8143 w 8663"/>
              <a:gd name="connsiteY166" fmla="*/ 3986 h 4063"/>
              <a:gd name="connsiteX167" fmla="*/ 8143 w 8663"/>
              <a:gd name="connsiteY167" fmla="*/ 4027 h 4063"/>
              <a:gd name="connsiteX168" fmla="*/ 8102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8424 w 8663"/>
              <a:gd name="connsiteY243" fmla="*/ 164 h 4063"/>
              <a:gd name="connsiteX244" fmla="*/ 8424 w 8663"/>
              <a:gd name="connsiteY244" fmla="*/ 102 h 4063"/>
              <a:gd name="connsiteX245" fmla="*/ 8480 w 8663"/>
              <a:gd name="connsiteY245" fmla="*/ 102 h 4063"/>
              <a:gd name="connsiteX246" fmla="*/ 8480 w 8663"/>
              <a:gd name="connsiteY246" fmla="*/ 164 h 4063"/>
              <a:gd name="connsiteX247" fmla="*/ 8424 w 8663"/>
              <a:gd name="connsiteY247" fmla="*/ 164 h 4063"/>
              <a:gd name="connsiteX248" fmla="*/ 8424 w 8663"/>
              <a:gd name="connsiteY248" fmla="*/ 255 h 4063"/>
              <a:gd name="connsiteX249" fmla="*/ 8424 w 8663"/>
              <a:gd name="connsiteY249" fmla="*/ 184 h 4063"/>
              <a:gd name="connsiteX250" fmla="*/ 8480 w 8663"/>
              <a:gd name="connsiteY250" fmla="*/ 184 h 4063"/>
              <a:gd name="connsiteX251" fmla="*/ 8480 w 8663"/>
              <a:gd name="connsiteY251" fmla="*/ 255 h 4063"/>
              <a:gd name="connsiteX252" fmla="*/ 8424 w 8663"/>
              <a:gd name="connsiteY252" fmla="*/ 255 h 4063"/>
              <a:gd name="connsiteX253" fmla="*/ 8562 w 8663"/>
              <a:gd name="connsiteY253" fmla="*/ 596 h 4063"/>
              <a:gd name="connsiteX254" fmla="*/ 8562 w 8663"/>
              <a:gd name="connsiteY254" fmla="*/ 674 h 4063"/>
              <a:gd name="connsiteX255" fmla="*/ 8622 w 8663"/>
              <a:gd name="connsiteY255" fmla="*/ 674 h 4063"/>
              <a:gd name="connsiteX256" fmla="*/ 8622 w 8663"/>
              <a:gd name="connsiteY256" fmla="*/ 3390 h 4063"/>
              <a:gd name="connsiteX257" fmla="*/ 8562 w 8663"/>
              <a:gd name="connsiteY257" fmla="*/ 3390 h 4063"/>
              <a:gd name="connsiteX258" fmla="*/ 8562 w 8663"/>
              <a:gd name="connsiteY258" fmla="*/ 3468 h 4063"/>
              <a:gd name="connsiteX259" fmla="*/ 8510 w 8663"/>
              <a:gd name="connsiteY259" fmla="*/ 3468 h 4063"/>
              <a:gd name="connsiteX260" fmla="*/ 8510 w 8663"/>
              <a:gd name="connsiteY260" fmla="*/ 3619 h 4063"/>
              <a:gd name="connsiteX261" fmla="*/ 8638 w 8663"/>
              <a:gd name="connsiteY261" fmla="*/ 3619 h 4063"/>
              <a:gd name="connsiteX262" fmla="*/ 8638 w 8663"/>
              <a:gd name="connsiteY262" fmla="*/ 3787 h 4063"/>
              <a:gd name="connsiteX263" fmla="*/ 8581 w 8663"/>
              <a:gd name="connsiteY263" fmla="*/ 3787 h 4063"/>
              <a:gd name="connsiteX264" fmla="*/ 8581 w 8663"/>
              <a:gd name="connsiteY264" fmla="*/ 3705 h 4063"/>
              <a:gd name="connsiteX265" fmla="*/ 8480 w 8663"/>
              <a:gd name="connsiteY265" fmla="*/ 3705 h 4063"/>
              <a:gd name="connsiteX266" fmla="*/ 8480 w 8663"/>
              <a:gd name="connsiteY266" fmla="*/ 3787 h 4063"/>
              <a:gd name="connsiteX267" fmla="*/ 8402 w 8663"/>
              <a:gd name="connsiteY267" fmla="*/ 3787 h 4063"/>
              <a:gd name="connsiteX268" fmla="*/ 8402 w 8663"/>
              <a:gd name="connsiteY268" fmla="*/ 3880 h 4063"/>
              <a:gd name="connsiteX269" fmla="*/ 8310 w 8663"/>
              <a:gd name="connsiteY269" fmla="*/ 3880 h 4063"/>
              <a:gd name="connsiteX270" fmla="*/ 8310 w 8663"/>
              <a:gd name="connsiteY270" fmla="*/ 3981 h 4063"/>
              <a:gd name="connsiteX271" fmla="*/ 8402 w 8663"/>
              <a:gd name="connsiteY271" fmla="*/ 3981 h 4063"/>
              <a:gd name="connsiteX272" fmla="*/ 8402 w 8663"/>
              <a:gd name="connsiteY272" fmla="*/ 4040 h 4063"/>
              <a:gd name="connsiteX273" fmla="*/ 8234 w 8663"/>
              <a:gd name="connsiteY273" fmla="*/ 4040 h 4063"/>
              <a:gd name="connsiteX274" fmla="*/ 8234 w 8663"/>
              <a:gd name="connsiteY274" fmla="*/ 3912 h 4063"/>
              <a:gd name="connsiteX275" fmla="*/ 8081 w 8663"/>
              <a:gd name="connsiteY275" fmla="*/ 3912 h 4063"/>
              <a:gd name="connsiteX276" fmla="*/ 8081 w 8663"/>
              <a:gd name="connsiteY276" fmla="*/ 3964 h 4063"/>
              <a:gd name="connsiteX277" fmla="*/ 8005 w 8663"/>
              <a:gd name="connsiteY277" fmla="*/ 3964 h 4063"/>
              <a:gd name="connsiteX278" fmla="*/ 8005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8005 w 8663"/>
              <a:gd name="connsiteY325" fmla="*/ 39 h 4063"/>
              <a:gd name="connsiteX326" fmla="*/ 8005 w 8663"/>
              <a:gd name="connsiteY326" fmla="*/ 100 h 4063"/>
              <a:gd name="connsiteX327" fmla="*/ 8081 w 8663"/>
              <a:gd name="connsiteY327" fmla="*/ 100 h 4063"/>
              <a:gd name="connsiteX328" fmla="*/ 8081 w 8663"/>
              <a:gd name="connsiteY328" fmla="*/ 151 h 4063"/>
              <a:gd name="connsiteX329" fmla="*/ 8234 w 8663"/>
              <a:gd name="connsiteY329" fmla="*/ 151 h 4063"/>
              <a:gd name="connsiteX330" fmla="*/ 8234 w 8663"/>
              <a:gd name="connsiteY330" fmla="*/ 24 h 4063"/>
              <a:gd name="connsiteX331" fmla="*/ 8402 w 8663"/>
              <a:gd name="connsiteY331" fmla="*/ 24 h 4063"/>
              <a:gd name="connsiteX332" fmla="*/ 8402 w 8663"/>
              <a:gd name="connsiteY332" fmla="*/ 82 h 4063"/>
              <a:gd name="connsiteX333" fmla="*/ 8310 w 8663"/>
              <a:gd name="connsiteY333" fmla="*/ 82 h 4063"/>
              <a:gd name="connsiteX334" fmla="*/ 8310 w 8663"/>
              <a:gd name="connsiteY334" fmla="*/ 184 h 4063"/>
              <a:gd name="connsiteX335" fmla="*/ 8402 w 8663"/>
              <a:gd name="connsiteY335" fmla="*/ 184 h 4063"/>
              <a:gd name="connsiteX336" fmla="*/ 8402 w 8663"/>
              <a:gd name="connsiteY336" fmla="*/ 277 h 4063"/>
              <a:gd name="connsiteX337" fmla="*/ 8480 w 8663"/>
              <a:gd name="connsiteY337" fmla="*/ 277 h 4063"/>
              <a:gd name="connsiteX338" fmla="*/ 8480 w 8663"/>
              <a:gd name="connsiteY338" fmla="*/ 359 h 4063"/>
              <a:gd name="connsiteX339" fmla="*/ 8581 w 8663"/>
              <a:gd name="connsiteY339" fmla="*/ 359 h 4063"/>
              <a:gd name="connsiteX340" fmla="*/ 8581 w 8663"/>
              <a:gd name="connsiteY340" fmla="*/ 277 h 4063"/>
              <a:gd name="connsiteX341" fmla="*/ 8638 w 8663"/>
              <a:gd name="connsiteY341" fmla="*/ 277 h 4063"/>
              <a:gd name="connsiteX342" fmla="*/ 8638 w 8663"/>
              <a:gd name="connsiteY342" fmla="*/ 445 h 4063"/>
              <a:gd name="connsiteX343" fmla="*/ 8510 w 8663"/>
              <a:gd name="connsiteY343" fmla="*/ 445 h 4063"/>
              <a:gd name="connsiteX344" fmla="*/ 8510 w 8663"/>
              <a:gd name="connsiteY344" fmla="*/ 596 h 4063"/>
              <a:gd name="connsiteX345" fmla="*/ 8562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8402 w 8663"/>
              <a:gd name="connsiteY356" fmla="*/ 102 h 4063"/>
              <a:gd name="connsiteX357" fmla="*/ 8402 w 8663"/>
              <a:gd name="connsiteY357" fmla="*/ 164 h 4063"/>
              <a:gd name="connsiteX358" fmla="*/ 8329 w 8663"/>
              <a:gd name="connsiteY358" fmla="*/ 164 h 4063"/>
              <a:gd name="connsiteX359" fmla="*/ 8329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8646 w 8663"/>
              <a:gd name="connsiteY98" fmla="*/ 3550 h 4063"/>
              <a:gd name="connsiteX99" fmla="*/ 8646 w 8663"/>
              <a:gd name="connsiteY99" fmla="*/ 3468 h 4063"/>
              <a:gd name="connsiteX100" fmla="*/ 8584 w 8663"/>
              <a:gd name="connsiteY100" fmla="*/ 3468 h 4063"/>
              <a:gd name="connsiteX101" fmla="*/ 8584 w 8663"/>
              <a:gd name="connsiteY101" fmla="*/ 3411 h 4063"/>
              <a:gd name="connsiteX102" fmla="*/ 8644 w 8663"/>
              <a:gd name="connsiteY102" fmla="*/ 3411 h 4063"/>
              <a:gd name="connsiteX103" fmla="*/ 8644 w 8663"/>
              <a:gd name="connsiteY103" fmla="*/ 652 h 4063"/>
              <a:gd name="connsiteX104" fmla="*/ 8584 w 8663"/>
              <a:gd name="connsiteY104" fmla="*/ 652 h 4063"/>
              <a:gd name="connsiteX105" fmla="*/ 8584 w 8663"/>
              <a:gd name="connsiteY105" fmla="*/ 596 h 4063"/>
              <a:gd name="connsiteX106" fmla="*/ 8646 w 8663"/>
              <a:gd name="connsiteY106" fmla="*/ 596 h 4063"/>
              <a:gd name="connsiteX107" fmla="*/ 8646 w 8663"/>
              <a:gd name="connsiteY107" fmla="*/ 514 h 4063"/>
              <a:gd name="connsiteX108" fmla="*/ 8562 w 8663"/>
              <a:gd name="connsiteY108" fmla="*/ 514 h 4063"/>
              <a:gd name="connsiteX109" fmla="*/ 8562 w 8663"/>
              <a:gd name="connsiteY109" fmla="*/ 575 h 4063"/>
              <a:gd name="connsiteX110" fmla="*/ 8532 w 8663"/>
              <a:gd name="connsiteY110" fmla="*/ 575 h 4063"/>
              <a:gd name="connsiteX111" fmla="*/ 8532 w 8663"/>
              <a:gd name="connsiteY111" fmla="*/ 467 h 4063"/>
              <a:gd name="connsiteX112" fmla="*/ 8661 w 8663"/>
              <a:gd name="connsiteY112" fmla="*/ 467 h 4063"/>
              <a:gd name="connsiteX113" fmla="*/ 8661 w 8663"/>
              <a:gd name="connsiteY113" fmla="*/ 255 h 4063"/>
              <a:gd name="connsiteX114" fmla="*/ 8581 w 8663"/>
              <a:gd name="connsiteY114" fmla="*/ 255 h 4063"/>
              <a:gd name="connsiteX115" fmla="*/ 8581 w 8663"/>
              <a:gd name="connsiteY115" fmla="*/ 182 h 4063"/>
              <a:gd name="connsiteX116" fmla="*/ 8663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8102 w 8663"/>
              <a:gd name="connsiteY122" fmla="*/ 78 h 4063"/>
              <a:gd name="connsiteX123" fmla="*/ 8102 w 8663"/>
              <a:gd name="connsiteY123" fmla="*/ 37 h 4063"/>
              <a:gd name="connsiteX124" fmla="*/ 8143 w 8663"/>
              <a:gd name="connsiteY124" fmla="*/ 37 h 4063"/>
              <a:gd name="connsiteX125" fmla="*/ 8143 w 8663"/>
              <a:gd name="connsiteY125" fmla="*/ 78 h 4063"/>
              <a:gd name="connsiteX126" fmla="*/ 8102 w 8663"/>
              <a:gd name="connsiteY126" fmla="*/ 78 h 4063"/>
              <a:gd name="connsiteX127" fmla="*/ 8584 w 8663"/>
              <a:gd name="connsiteY127" fmla="*/ 3528 h 4063"/>
              <a:gd name="connsiteX128" fmla="*/ 8584 w 8663"/>
              <a:gd name="connsiteY128" fmla="*/ 3489 h 4063"/>
              <a:gd name="connsiteX129" fmla="*/ 8625 w 8663"/>
              <a:gd name="connsiteY129" fmla="*/ 3489 h 4063"/>
              <a:gd name="connsiteX130" fmla="*/ 8625 w 8663"/>
              <a:gd name="connsiteY130" fmla="*/ 3528 h 4063"/>
              <a:gd name="connsiteX131" fmla="*/ 8584 w 8663"/>
              <a:gd name="connsiteY131" fmla="*/ 3528 h 4063"/>
              <a:gd name="connsiteX132" fmla="*/ 8502 w 8663"/>
              <a:gd name="connsiteY132" fmla="*/ 4042 h 4063"/>
              <a:gd name="connsiteX133" fmla="*/ 8502 w 8663"/>
              <a:gd name="connsiteY133" fmla="*/ 3981 h 4063"/>
              <a:gd name="connsiteX134" fmla="*/ 8581 w 8663"/>
              <a:gd name="connsiteY134" fmla="*/ 3981 h 4063"/>
              <a:gd name="connsiteX135" fmla="*/ 8581 w 8663"/>
              <a:gd name="connsiteY135" fmla="*/ 3904 h 4063"/>
              <a:gd name="connsiteX136" fmla="*/ 8640 w 8663"/>
              <a:gd name="connsiteY136" fmla="*/ 3904 h 4063"/>
              <a:gd name="connsiteX137" fmla="*/ 8640 w 8663"/>
              <a:gd name="connsiteY137" fmla="*/ 4042 h 4063"/>
              <a:gd name="connsiteX138" fmla="*/ 8502 w 8663"/>
              <a:gd name="connsiteY138" fmla="*/ 4042 h 4063"/>
              <a:gd name="connsiteX139" fmla="*/ 8502 w 8663"/>
              <a:gd name="connsiteY139" fmla="*/ 3962 h 4063"/>
              <a:gd name="connsiteX140" fmla="*/ 8502 w 8663"/>
              <a:gd name="connsiteY140" fmla="*/ 3904 h 4063"/>
              <a:gd name="connsiteX141" fmla="*/ 8562 w 8663"/>
              <a:gd name="connsiteY141" fmla="*/ 3904 h 4063"/>
              <a:gd name="connsiteX142" fmla="*/ 8562 w 8663"/>
              <a:gd name="connsiteY142" fmla="*/ 3962 h 4063"/>
              <a:gd name="connsiteX143" fmla="*/ 8502 w 8663"/>
              <a:gd name="connsiteY143" fmla="*/ 3962 h 4063"/>
              <a:gd name="connsiteX144" fmla="*/ 8497 w 8663"/>
              <a:gd name="connsiteY144" fmla="*/ 3787 h 4063"/>
              <a:gd name="connsiteX145" fmla="*/ 8497 w 8663"/>
              <a:gd name="connsiteY145" fmla="*/ 3724 h 4063"/>
              <a:gd name="connsiteX146" fmla="*/ 8562 w 8663"/>
              <a:gd name="connsiteY146" fmla="*/ 3724 h 4063"/>
              <a:gd name="connsiteX147" fmla="*/ 8562 w 8663"/>
              <a:gd name="connsiteY147" fmla="*/ 3787 h 4063"/>
              <a:gd name="connsiteX148" fmla="*/ 8497 w 8663"/>
              <a:gd name="connsiteY148" fmla="*/ 3787 h 4063"/>
              <a:gd name="connsiteX149" fmla="*/ 8562 w 8663"/>
              <a:gd name="connsiteY149" fmla="*/ 3809 h 4063"/>
              <a:gd name="connsiteX150" fmla="*/ 8562 w 8663"/>
              <a:gd name="connsiteY150" fmla="*/ 3880 h 4063"/>
              <a:gd name="connsiteX151" fmla="*/ 8497 w 8663"/>
              <a:gd name="connsiteY151" fmla="*/ 3880 h 4063"/>
              <a:gd name="connsiteX152" fmla="*/ 8497 w 8663"/>
              <a:gd name="connsiteY152" fmla="*/ 3809 h 4063"/>
              <a:gd name="connsiteX153" fmla="*/ 8562 w 8663"/>
              <a:gd name="connsiteY153" fmla="*/ 3809 h 4063"/>
              <a:gd name="connsiteX154" fmla="*/ 8480 w 8663"/>
              <a:gd name="connsiteY154" fmla="*/ 3899 h 4063"/>
              <a:gd name="connsiteX155" fmla="*/ 8480 w 8663"/>
              <a:gd name="connsiteY155" fmla="*/ 3962 h 4063"/>
              <a:gd name="connsiteX156" fmla="*/ 8424 w 8663"/>
              <a:gd name="connsiteY156" fmla="*/ 3962 h 4063"/>
              <a:gd name="connsiteX157" fmla="*/ 8424 w 8663"/>
              <a:gd name="connsiteY157" fmla="*/ 3899 h 4063"/>
              <a:gd name="connsiteX158" fmla="*/ 8480 w 8663"/>
              <a:gd name="connsiteY158" fmla="*/ 3899 h 4063"/>
              <a:gd name="connsiteX159" fmla="*/ 8480 w 8663"/>
              <a:gd name="connsiteY159" fmla="*/ 3809 h 4063"/>
              <a:gd name="connsiteX160" fmla="*/ 8480 w 8663"/>
              <a:gd name="connsiteY160" fmla="*/ 3880 h 4063"/>
              <a:gd name="connsiteX161" fmla="*/ 8424 w 8663"/>
              <a:gd name="connsiteY161" fmla="*/ 3880 h 4063"/>
              <a:gd name="connsiteX162" fmla="*/ 8424 w 8663"/>
              <a:gd name="connsiteY162" fmla="*/ 3809 h 4063"/>
              <a:gd name="connsiteX163" fmla="*/ 8480 w 8663"/>
              <a:gd name="connsiteY163" fmla="*/ 3809 h 4063"/>
              <a:gd name="connsiteX164" fmla="*/ 8102 w 8663"/>
              <a:gd name="connsiteY164" fmla="*/ 4027 h 4063"/>
              <a:gd name="connsiteX165" fmla="*/ 8102 w 8663"/>
              <a:gd name="connsiteY165" fmla="*/ 3986 h 4063"/>
              <a:gd name="connsiteX166" fmla="*/ 8143 w 8663"/>
              <a:gd name="connsiteY166" fmla="*/ 3986 h 4063"/>
              <a:gd name="connsiteX167" fmla="*/ 8143 w 8663"/>
              <a:gd name="connsiteY167" fmla="*/ 4027 h 4063"/>
              <a:gd name="connsiteX168" fmla="*/ 8102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8424 w 8663"/>
              <a:gd name="connsiteY243" fmla="*/ 164 h 4063"/>
              <a:gd name="connsiteX244" fmla="*/ 8424 w 8663"/>
              <a:gd name="connsiteY244" fmla="*/ 102 h 4063"/>
              <a:gd name="connsiteX245" fmla="*/ 8480 w 8663"/>
              <a:gd name="connsiteY245" fmla="*/ 102 h 4063"/>
              <a:gd name="connsiteX246" fmla="*/ 8480 w 8663"/>
              <a:gd name="connsiteY246" fmla="*/ 164 h 4063"/>
              <a:gd name="connsiteX247" fmla="*/ 8424 w 8663"/>
              <a:gd name="connsiteY247" fmla="*/ 164 h 4063"/>
              <a:gd name="connsiteX248" fmla="*/ 8424 w 8663"/>
              <a:gd name="connsiteY248" fmla="*/ 255 h 4063"/>
              <a:gd name="connsiteX249" fmla="*/ 8424 w 8663"/>
              <a:gd name="connsiteY249" fmla="*/ 184 h 4063"/>
              <a:gd name="connsiteX250" fmla="*/ 8480 w 8663"/>
              <a:gd name="connsiteY250" fmla="*/ 184 h 4063"/>
              <a:gd name="connsiteX251" fmla="*/ 8480 w 8663"/>
              <a:gd name="connsiteY251" fmla="*/ 255 h 4063"/>
              <a:gd name="connsiteX252" fmla="*/ 8424 w 8663"/>
              <a:gd name="connsiteY252" fmla="*/ 255 h 4063"/>
              <a:gd name="connsiteX253" fmla="*/ 8562 w 8663"/>
              <a:gd name="connsiteY253" fmla="*/ 596 h 4063"/>
              <a:gd name="connsiteX254" fmla="*/ 8562 w 8663"/>
              <a:gd name="connsiteY254" fmla="*/ 674 h 4063"/>
              <a:gd name="connsiteX255" fmla="*/ 8622 w 8663"/>
              <a:gd name="connsiteY255" fmla="*/ 674 h 4063"/>
              <a:gd name="connsiteX256" fmla="*/ 8622 w 8663"/>
              <a:gd name="connsiteY256" fmla="*/ 3390 h 4063"/>
              <a:gd name="connsiteX257" fmla="*/ 8562 w 8663"/>
              <a:gd name="connsiteY257" fmla="*/ 3390 h 4063"/>
              <a:gd name="connsiteX258" fmla="*/ 8562 w 8663"/>
              <a:gd name="connsiteY258" fmla="*/ 3468 h 4063"/>
              <a:gd name="connsiteX259" fmla="*/ 8510 w 8663"/>
              <a:gd name="connsiteY259" fmla="*/ 3468 h 4063"/>
              <a:gd name="connsiteX260" fmla="*/ 8510 w 8663"/>
              <a:gd name="connsiteY260" fmla="*/ 3619 h 4063"/>
              <a:gd name="connsiteX261" fmla="*/ 8638 w 8663"/>
              <a:gd name="connsiteY261" fmla="*/ 3619 h 4063"/>
              <a:gd name="connsiteX262" fmla="*/ 8638 w 8663"/>
              <a:gd name="connsiteY262" fmla="*/ 3787 h 4063"/>
              <a:gd name="connsiteX263" fmla="*/ 8581 w 8663"/>
              <a:gd name="connsiteY263" fmla="*/ 3787 h 4063"/>
              <a:gd name="connsiteX264" fmla="*/ 8581 w 8663"/>
              <a:gd name="connsiteY264" fmla="*/ 3705 h 4063"/>
              <a:gd name="connsiteX265" fmla="*/ 8480 w 8663"/>
              <a:gd name="connsiteY265" fmla="*/ 3705 h 4063"/>
              <a:gd name="connsiteX266" fmla="*/ 8480 w 8663"/>
              <a:gd name="connsiteY266" fmla="*/ 3787 h 4063"/>
              <a:gd name="connsiteX267" fmla="*/ 8402 w 8663"/>
              <a:gd name="connsiteY267" fmla="*/ 3787 h 4063"/>
              <a:gd name="connsiteX268" fmla="*/ 8402 w 8663"/>
              <a:gd name="connsiteY268" fmla="*/ 3880 h 4063"/>
              <a:gd name="connsiteX269" fmla="*/ 8310 w 8663"/>
              <a:gd name="connsiteY269" fmla="*/ 3880 h 4063"/>
              <a:gd name="connsiteX270" fmla="*/ 8310 w 8663"/>
              <a:gd name="connsiteY270" fmla="*/ 3981 h 4063"/>
              <a:gd name="connsiteX271" fmla="*/ 8402 w 8663"/>
              <a:gd name="connsiteY271" fmla="*/ 3981 h 4063"/>
              <a:gd name="connsiteX272" fmla="*/ 8402 w 8663"/>
              <a:gd name="connsiteY272" fmla="*/ 4040 h 4063"/>
              <a:gd name="connsiteX273" fmla="*/ 8234 w 8663"/>
              <a:gd name="connsiteY273" fmla="*/ 4040 h 4063"/>
              <a:gd name="connsiteX274" fmla="*/ 8234 w 8663"/>
              <a:gd name="connsiteY274" fmla="*/ 3912 h 4063"/>
              <a:gd name="connsiteX275" fmla="*/ 8081 w 8663"/>
              <a:gd name="connsiteY275" fmla="*/ 3912 h 4063"/>
              <a:gd name="connsiteX276" fmla="*/ 8081 w 8663"/>
              <a:gd name="connsiteY276" fmla="*/ 3964 h 4063"/>
              <a:gd name="connsiteX277" fmla="*/ 8005 w 8663"/>
              <a:gd name="connsiteY277" fmla="*/ 3964 h 4063"/>
              <a:gd name="connsiteX278" fmla="*/ 8005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8005 w 8663"/>
              <a:gd name="connsiteY325" fmla="*/ 39 h 4063"/>
              <a:gd name="connsiteX326" fmla="*/ 8005 w 8663"/>
              <a:gd name="connsiteY326" fmla="*/ 100 h 4063"/>
              <a:gd name="connsiteX327" fmla="*/ 8081 w 8663"/>
              <a:gd name="connsiteY327" fmla="*/ 100 h 4063"/>
              <a:gd name="connsiteX328" fmla="*/ 8081 w 8663"/>
              <a:gd name="connsiteY328" fmla="*/ 151 h 4063"/>
              <a:gd name="connsiteX329" fmla="*/ 8234 w 8663"/>
              <a:gd name="connsiteY329" fmla="*/ 151 h 4063"/>
              <a:gd name="connsiteX330" fmla="*/ 8234 w 8663"/>
              <a:gd name="connsiteY330" fmla="*/ 24 h 4063"/>
              <a:gd name="connsiteX331" fmla="*/ 8402 w 8663"/>
              <a:gd name="connsiteY331" fmla="*/ 24 h 4063"/>
              <a:gd name="connsiteX332" fmla="*/ 8402 w 8663"/>
              <a:gd name="connsiteY332" fmla="*/ 82 h 4063"/>
              <a:gd name="connsiteX333" fmla="*/ 8310 w 8663"/>
              <a:gd name="connsiteY333" fmla="*/ 82 h 4063"/>
              <a:gd name="connsiteX334" fmla="*/ 8310 w 8663"/>
              <a:gd name="connsiteY334" fmla="*/ 184 h 4063"/>
              <a:gd name="connsiteX335" fmla="*/ 8402 w 8663"/>
              <a:gd name="connsiteY335" fmla="*/ 184 h 4063"/>
              <a:gd name="connsiteX336" fmla="*/ 8402 w 8663"/>
              <a:gd name="connsiteY336" fmla="*/ 277 h 4063"/>
              <a:gd name="connsiteX337" fmla="*/ 8480 w 8663"/>
              <a:gd name="connsiteY337" fmla="*/ 277 h 4063"/>
              <a:gd name="connsiteX338" fmla="*/ 8480 w 8663"/>
              <a:gd name="connsiteY338" fmla="*/ 359 h 4063"/>
              <a:gd name="connsiteX339" fmla="*/ 8581 w 8663"/>
              <a:gd name="connsiteY339" fmla="*/ 359 h 4063"/>
              <a:gd name="connsiteX340" fmla="*/ 8581 w 8663"/>
              <a:gd name="connsiteY340" fmla="*/ 277 h 4063"/>
              <a:gd name="connsiteX341" fmla="*/ 8638 w 8663"/>
              <a:gd name="connsiteY341" fmla="*/ 277 h 4063"/>
              <a:gd name="connsiteX342" fmla="*/ 8638 w 8663"/>
              <a:gd name="connsiteY342" fmla="*/ 445 h 4063"/>
              <a:gd name="connsiteX343" fmla="*/ 8510 w 8663"/>
              <a:gd name="connsiteY343" fmla="*/ 445 h 4063"/>
              <a:gd name="connsiteX344" fmla="*/ 8510 w 8663"/>
              <a:gd name="connsiteY344" fmla="*/ 596 h 4063"/>
              <a:gd name="connsiteX345" fmla="*/ 8562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8402 w 8663"/>
              <a:gd name="connsiteY356" fmla="*/ 102 h 4063"/>
              <a:gd name="connsiteX357" fmla="*/ 8402 w 8663"/>
              <a:gd name="connsiteY357" fmla="*/ 164 h 4063"/>
              <a:gd name="connsiteX358" fmla="*/ 8329 w 8663"/>
              <a:gd name="connsiteY358" fmla="*/ 164 h 4063"/>
              <a:gd name="connsiteX359" fmla="*/ 8329 w 8663"/>
              <a:gd name="connsiteY359" fmla="*/ 102 h 4063"/>
              <a:gd name="connsiteX360" fmla="*/ 8402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8646 w 8663"/>
              <a:gd name="connsiteY98" fmla="*/ 3550 h 4063"/>
              <a:gd name="connsiteX99" fmla="*/ 8646 w 8663"/>
              <a:gd name="connsiteY99" fmla="*/ 3468 h 4063"/>
              <a:gd name="connsiteX100" fmla="*/ 8584 w 8663"/>
              <a:gd name="connsiteY100" fmla="*/ 3468 h 4063"/>
              <a:gd name="connsiteX101" fmla="*/ 8584 w 8663"/>
              <a:gd name="connsiteY101" fmla="*/ 3411 h 4063"/>
              <a:gd name="connsiteX102" fmla="*/ 8644 w 8663"/>
              <a:gd name="connsiteY102" fmla="*/ 3411 h 4063"/>
              <a:gd name="connsiteX103" fmla="*/ 8644 w 8663"/>
              <a:gd name="connsiteY103" fmla="*/ 652 h 4063"/>
              <a:gd name="connsiteX104" fmla="*/ 8584 w 8663"/>
              <a:gd name="connsiteY104" fmla="*/ 652 h 4063"/>
              <a:gd name="connsiteX105" fmla="*/ 8584 w 8663"/>
              <a:gd name="connsiteY105" fmla="*/ 596 h 4063"/>
              <a:gd name="connsiteX106" fmla="*/ 8646 w 8663"/>
              <a:gd name="connsiteY106" fmla="*/ 596 h 4063"/>
              <a:gd name="connsiteX107" fmla="*/ 8646 w 8663"/>
              <a:gd name="connsiteY107" fmla="*/ 514 h 4063"/>
              <a:gd name="connsiteX108" fmla="*/ 8562 w 8663"/>
              <a:gd name="connsiteY108" fmla="*/ 514 h 4063"/>
              <a:gd name="connsiteX109" fmla="*/ 8562 w 8663"/>
              <a:gd name="connsiteY109" fmla="*/ 575 h 4063"/>
              <a:gd name="connsiteX110" fmla="*/ 8532 w 8663"/>
              <a:gd name="connsiteY110" fmla="*/ 575 h 4063"/>
              <a:gd name="connsiteX111" fmla="*/ 8532 w 8663"/>
              <a:gd name="connsiteY111" fmla="*/ 467 h 4063"/>
              <a:gd name="connsiteX112" fmla="*/ 8661 w 8663"/>
              <a:gd name="connsiteY112" fmla="*/ 467 h 4063"/>
              <a:gd name="connsiteX113" fmla="*/ 8661 w 8663"/>
              <a:gd name="connsiteY113" fmla="*/ 255 h 4063"/>
              <a:gd name="connsiteX114" fmla="*/ 8581 w 8663"/>
              <a:gd name="connsiteY114" fmla="*/ 255 h 4063"/>
              <a:gd name="connsiteX115" fmla="*/ 8581 w 8663"/>
              <a:gd name="connsiteY115" fmla="*/ 182 h 4063"/>
              <a:gd name="connsiteX116" fmla="*/ 8663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8102 w 8663"/>
              <a:gd name="connsiteY122" fmla="*/ 78 h 4063"/>
              <a:gd name="connsiteX123" fmla="*/ 8102 w 8663"/>
              <a:gd name="connsiteY123" fmla="*/ 37 h 4063"/>
              <a:gd name="connsiteX124" fmla="*/ 8143 w 8663"/>
              <a:gd name="connsiteY124" fmla="*/ 37 h 4063"/>
              <a:gd name="connsiteX125" fmla="*/ 8143 w 8663"/>
              <a:gd name="connsiteY125" fmla="*/ 78 h 4063"/>
              <a:gd name="connsiteX126" fmla="*/ 8102 w 8663"/>
              <a:gd name="connsiteY126" fmla="*/ 78 h 4063"/>
              <a:gd name="connsiteX127" fmla="*/ 8584 w 8663"/>
              <a:gd name="connsiteY127" fmla="*/ 3528 h 4063"/>
              <a:gd name="connsiteX128" fmla="*/ 8584 w 8663"/>
              <a:gd name="connsiteY128" fmla="*/ 3489 h 4063"/>
              <a:gd name="connsiteX129" fmla="*/ 8625 w 8663"/>
              <a:gd name="connsiteY129" fmla="*/ 3489 h 4063"/>
              <a:gd name="connsiteX130" fmla="*/ 8625 w 8663"/>
              <a:gd name="connsiteY130" fmla="*/ 3528 h 4063"/>
              <a:gd name="connsiteX131" fmla="*/ 8584 w 8663"/>
              <a:gd name="connsiteY131" fmla="*/ 3528 h 4063"/>
              <a:gd name="connsiteX132" fmla="*/ 8502 w 8663"/>
              <a:gd name="connsiteY132" fmla="*/ 4042 h 4063"/>
              <a:gd name="connsiteX133" fmla="*/ 8502 w 8663"/>
              <a:gd name="connsiteY133" fmla="*/ 3981 h 4063"/>
              <a:gd name="connsiteX134" fmla="*/ 8581 w 8663"/>
              <a:gd name="connsiteY134" fmla="*/ 3981 h 4063"/>
              <a:gd name="connsiteX135" fmla="*/ 8581 w 8663"/>
              <a:gd name="connsiteY135" fmla="*/ 3904 h 4063"/>
              <a:gd name="connsiteX136" fmla="*/ 8640 w 8663"/>
              <a:gd name="connsiteY136" fmla="*/ 3904 h 4063"/>
              <a:gd name="connsiteX137" fmla="*/ 8640 w 8663"/>
              <a:gd name="connsiteY137" fmla="*/ 4042 h 4063"/>
              <a:gd name="connsiteX138" fmla="*/ 8502 w 8663"/>
              <a:gd name="connsiteY138" fmla="*/ 4042 h 4063"/>
              <a:gd name="connsiteX139" fmla="*/ 8502 w 8663"/>
              <a:gd name="connsiteY139" fmla="*/ 3962 h 4063"/>
              <a:gd name="connsiteX140" fmla="*/ 8502 w 8663"/>
              <a:gd name="connsiteY140" fmla="*/ 3904 h 4063"/>
              <a:gd name="connsiteX141" fmla="*/ 8562 w 8663"/>
              <a:gd name="connsiteY141" fmla="*/ 3904 h 4063"/>
              <a:gd name="connsiteX142" fmla="*/ 8562 w 8663"/>
              <a:gd name="connsiteY142" fmla="*/ 3962 h 4063"/>
              <a:gd name="connsiteX143" fmla="*/ 8502 w 8663"/>
              <a:gd name="connsiteY143" fmla="*/ 3962 h 4063"/>
              <a:gd name="connsiteX144" fmla="*/ 8497 w 8663"/>
              <a:gd name="connsiteY144" fmla="*/ 3787 h 4063"/>
              <a:gd name="connsiteX145" fmla="*/ 8497 w 8663"/>
              <a:gd name="connsiteY145" fmla="*/ 3724 h 4063"/>
              <a:gd name="connsiteX146" fmla="*/ 8562 w 8663"/>
              <a:gd name="connsiteY146" fmla="*/ 3724 h 4063"/>
              <a:gd name="connsiteX147" fmla="*/ 8562 w 8663"/>
              <a:gd name="connsiteY147" fmla="*/ 3787 h 4063"/>
              <a:gd name="connsiteX148" fmla="*/ 8497 w 8663"/>
              <a:gd name="connsiteY148" fmla="*/ 3787 h 4063"/>
              <a:gd name="connsiteX149" fmla="*/ 8562 w 8663"/>
              <a:gd name="connsiteY149" fmla="*/ 3809 h 4063"/>
              <a:gd name="connsiteX150" fmla="*/ 8562 w 8663"/>
              <a:gd name="connsiteY150" fmla="*/ 3880 h 4063"/>
              <a:gd name="connsiteX151" fmla="*/ 8497 w 8663"/>
              <a:gd name="connsiteY151" fmla="*/ 3880 h 4063"/>
              <a:gd name="connsiteX152" fmla="*/ 8497 w 8663"/>
              <a:gd name="connsiteY152" fmla="*/ 3809 h 4063"/>
              <a:gd name="connsiteX153" fmla="*/ 8562 w 8663"/>
              <a:gd name="connsiteY153" fmla="*/ 3809 h 4063"/>
              <a:gd name="connsiteX154" fmla="*/ 8480 w 8663"/>
              <a:gd name="connsiteY154" fmla="*/ 3899 h 4063"/>
              <a:gd name="connsiteX155" fmla="*/ 8480 w 8663"/>
              <a:gd name="connsiteY155" fmla="*/ 3962 h 4063"/>
              <a:gd name="connsiteX156" fmla="*/ 8424 w 8663"/>
              <a:gd name="connsiteY156" fmla="*/ 3962 h 4063"/>
              <a:gd name="connsiteX157" fmla="*/ 8424 w 8663"/>
              <a:gd name="connsiteY157" fmla="*/ 3899 h 4063"/>
              <a:gd name="connsiteX158" fmla="*/ 8480 w 8663"/>
              <a:gd name="connsiteY158" fmla="*/ 3899 h 4063"/>
              <a:gd name="connsiteX159" fmla="*/ 8480 w 8663"/>
              <a:gd name="connsiteY159" fmla="*/ 3809 h 4063"/>
              <a:gd name="connsiteX160" fmla="*/ 8480 w 8663"/>
              <a:gd name="connsiteY160" fmla="*/ 3880 h 4063"/>
              <a:gd name="connsiteX161" fmla="*/ 8424 w 8663"/>
              <a:gd name="connsiteY161" fmla="*/ 3880 h 4063"/>
              <a:gd name="connsiteX162" fmla="*/ 8424 w 8663"/>
              <a:gd name="connsiteY162" fmla="*/ 3809 h 4063"/>
              <a:gd name="connsiteX163" fmla="*/ 8480 w 8663"/>
              <a:gd name="connsiteY163" fmla="*/ 3809 h 4063"/>
              <a:gd name="connsiteX164" fmla="*/ 8102 w 8663"/>
              <a:gd name="connsiteY164" fmla="*/ 4027 h 4063"/>
              <a:gd name="connsiteX165" fmla="*/ 8102 w 8663"/>
              <a:gd name="connsiteY165" fmla="*/ 3986 h 4063"/>
              <a:gd name="connsiteX166" fmla="*/ 8143 w 8663"/>
              <a:gd name="connsiteY166" fmla="*/ 3986 h 4063"/>
              <a:gd name="connsiteX167" fmla="*/ 8143 w 8663"/>
              <a:gd name="connsiteY167" fmla="*/ 4027 h 4063"/>
              <a:gd name="connsiteX168" fmla="*/ 8102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8424 w 8663"/>
              <a:gd name="connsiteY243" fmla="*/ 164 h 4063"/>
              <a:gd name="connsiteX244" fmla="*/ 8424 w 8663"/>
              <a:gd name="connsiteY244" fmla="*/ 102 h 4063"/>
              <a:gd name="connsiteX245" fmla="*/ 8480 w 8663"/>
              <a:gd name="connsiteY245" fmla="*/ 102 h 4063"/>
              <a:gd name="connsiteX246" fmla="*/ 8480 w 8663"/>
              <a:gd name="connsiteY246" fmla="*/ 164 h 4063"/>
              <a:gd name="connsiteX247" fmla="*/ 8424 w 8663"/>
              <a:gd name="connsiteY247" fmla="*/ 164 h 4063"/>
              <a:gd name="connsiteX248" fmla="*/ 8424 w 8663"/>
              <a:gd name="connsiteY248" fmla="*/ 255 h 4063"/>
              <a:gd name="connsiteX249" fmla="*/ 8424 w 8663"/>
              <a:gd name="connsiteY249" fmla="*/ 184 h 4063"/>
              <a:gd name="connsiteX250" fmla="*/ 8480 w 8663"/>
              <a:gd name="connsiteY250" fmla="*/ 184 h 4063"/>
              <a:gd name="connsiteX251" fmla="*/ 8480 w 8663"/>
              <a:gd name="connsiteY251" fmla="*/ 255 h 4063"/>
              <a:gd name="connsiteX252" fmla="*/ 8424 w 8663"/>
              <a:gd name="connsiteY252" fmla="*/ 255 h 4063"/>
              <a:gd name="connsiteX253" fmla="*/ 8562 w 8663"/>
              <a:gd name="connsiteY253" fmla="*/ 596 h 4063"/>
              <a:gd name="connsiteX254" fmla="*/ 8562 w 8663"/>
              <a:gd name="connsiteY254" fmla="*/ 674 h 4063"/>
              <a:gd name="connsiteX255" fmla="*/ 8622 w 8663"/>
              <a:gd name="connsiteY255" fmla="*/ 674 h 4063"/>
              <a:gd name="connsiteX256" fmla="*/ 8622 w 8663"/>
              <a:gd name="connsiteY256" fmla="*/ 3390 h 4063"/>
              <a:gd name="connsiteX257" fmla="*/ 8562 w 8663"/>
              <a:gd name="connsiteY257" fmla="*/ 3390 h 4063"/>
              <a:gd name="connsiteX258" fmla="*/ 8562 w 8663"/>
              <a:gd name="connsiteY258" fmla="*/ 3468 h 4063"/>
              <a:gd name="connsiteX259" fmla="*/ 8510 w 8663"/>
              <a:gd name="connsiteY259" fmla="*/ 3468 h 4063"/>
              <a:gd name="connsiteX260" fmla="*/ 8510 w 8663"/>
              <a:gd name="connsiteY260" fmla="*/ 3619 h 4063"/>
              <a:gd name="connsiteX261" fmla="*/ 8638 w 8663"/>
              <a:gd name="connsiteY261" fmla="*/ 3619 h 4063"/>
              <a:gd name="connsiteX262" fmla="*/ 8638 w 8663"/>
              <a:gd name="connsiteY262" fmla="*/ 3787 h 4063"/>
              <a:gd name="connsiteX263" fmla="*/ 8581 w 8663"/>
              <a:gd name="connsiteY263" fmla="*/ 3787 h 4063"/>
              <a:gd name="connsiteX264" fmla="*/ 8581 w 8663"/>
              <a:gd name="connsiteY264" fmla="*/ 3705 h 4063"/>
              <a:gd name="connsiteX265" fmla="*/ 8480 w 8663"/>
              <a:gd name="connsiteY265" fmla="*/ 3705 h 4063"/>
              <a:gd name="connsiteX266" fmla="*/ 8480 w 8663"/>
              <a:gd name="connsiteY266" fmla="*/ 3787 h 4063"/>
              <a:gd name="connsiteX267" fmla="*/ 8402 w 8663"/>
              <a:gd name="connsiteY267" fmla="*/ 3787 h 4063"/>
              <a:gd name="connsiteX268" fmla="*/ 8402 w 8663"/>
              <a:gd name="connsiteY268" fmla="*/ 3880 h 4063"/>
              <a:gd name="connsiteX269" fmla="*/ 8310 w 8663"/>
              <a:gd name="connsiteY269" fmla="*/ 3880 h 4063"/>
              <a:gd name="connsiteX270" fmla="*/ 8310 w 8663"/>
              <a:gd name="connsiteY270" fmla="*/ 3981 h 4063"/>
              <a:gd name="connsiteX271" fmla="*/ 8402 w 8663"/>
              <a:gd name="connsiteY271" fmla="*/ 3981 h 4063"/>
              <a:gd name="connsiteX272" fmla="*/ 8402 w 8663"/>
              <a:gd name="connsiteY272" fmla="*/ 4040 h 4063"/>
              <a:gd name="connsiteX273" fmla="*/ 8234 w 8663"/>
              <a:gd name="connsiteY273" fmla="*/ 4040 h 4063"/>
              <a:gd name="connsiteX274" fmla="*/ 8234 w 8663"/>
              <a:gd name="connsiteY274" fmla="*/ 3912 h 4063"/>
              <a:gd name="connsiteX275" fmla="*/ 8081 w 8663"/>
              <a:gd name="connsiteY275" fmla="*/ 3912 h 4063"/>
              <a:gd name="connsiteX276" fmla="*/ 8081 w 8663"/>
              <a:gd name="connsiteY276" fmla="*/ 3964 h 4063"/>
              <a:gd name="connsiteX277" fmla="*/ 8005 w 8663"/>
              <a:gd name="connsiteY277" fmla="*/ 3964 h 4063"/>
              <a:gd name="connsiteX278" fmla="*/ 8005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8005 w 8663"/>
              <a:gd name="connsiteY325" fmla="*/ 39 h 4063"/>
              <a:gd name="connsiteX326" fmla="*/ 8005 w 8663"/>
              <a:gd name="connsiteY326" fmla="*/ 100 h 4063"/>
              <a:gd name="connsiteX327" fmla="*/ 8081 w 8663"/>
              <a:gd name="connsiteY327" fmla="*/ 100 h 4063"/>
              <a:gd name="connsiteX328" fmla="*/ 8081 w 8663"/>
              <a:gd name="connsiteY328" fmla="*/ 151 h 4063"/>
              <a:gd name="connsiteX329" fmla="*/ 8234 w 8663"/>
              <a:gd name="connsiteY329" fmla="*/ 151 h 4063"/>
              <a:gd name="connsiteX330" fmla="*/ 8234 w 8663"/>
              <a:gd name="connsiteY330" fmla="*/ 24 h 4063"/>
              <a:gd name="connsiteX331" fmla="*/ 8402 w 8663"/>
              <a:gd name="connsiteY331" fmla="*/ 24 h 4063"/>
              <a:gd name="connsiteX332" fmla="*/ 8402 w 8663"/>
              <a:gd name="connsiteY332" fmla="*/ 82 h 4063"/>
              <a:gd name="connsiteX333" fmla="*/ 8310 w 8663"/>
              <a:gd name="connsiteY333" fmla="*/ 82 h 4063"/>
              <a:gd name="connsiteX334" fmla="*/ 8310 w 8663"/>
              <a:gd name="connsiteY334" fmla="*/ 184 h 4063"/>
              <a:gd name="connsiteX335" fmla="*/ 8402 w 8663"/>
              <a:gd name="connsiteY335" fmla="*/ 184 h 4063"/>
              <a:gd name="connsiteX336" fmla="*/ 8402 w 8663"/>
              <a:gd name="connsiteY336" fmla="*/ 277 h 4063"/>
              <a:gd name="connsiteX337" fmla="*/ 8480 w 8663"/>
              <a:gd name="connsiteY337" fmla="*/ 277 h 4063"/>
              <a:gd name="connsiteX338" fmla="*/ 8480 w 8663"/>
              <a:gd name="connsiteY338" fmla="*/ 359 h 4063"/>
              <a:gd name="connsiteX339" fmla="*/ 8581 w 8663"/>
              <a:gd name="connsiteY339" fmla="*/ 359 h 4063"/>
              <a:gd name="connsiteX340" fmla="*/ 8581 w 8663"/>
              <a:gd name="connsiteY340" fmla="*/ 277 h 4063"/>
              <a:gd name="connsiteX341" fmla="*/ 8638 w 8663"/>
              <a:gd name="connsiteY341" fmla="*/ 277 h 4063"/>
              <a:gd name="connsiteX342" fmla="*/ 8638 w 8663"/>
              <a:gd name="connsiteY342" fmla="*/ 445 h 4063"/>
              <a:gd name="connsiteX343" fmla="*/ 8510 w 8663"/>
              <a:gd name="connsiteY343" fmla="*/ 445 h 4063"/>
              <a:gd name="connsiteX344" fmla="*/ 8510 w 8663"/>
              <a:gd name="connsiteY344" fmla="*/ 596 h 4063"/>
              <a:gd name="connsiteX345" fmla="*/ 8562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8402 w 8663"/>
              <a:gd name="connsiteY356" fmla="*/ 102 h 4063"/>
              <a:gd name="connsiteX357" fmla="*/ 8402 w 8663"/>
              <a:gd name="connsiteY357" fmla="*/ 164 h 4063"/>
              <a:gd name="connsiteX358" fmla="*/ 8329 w 8663"/>
              <a:gd name="connsiteY358" fmla="*/ 164 h 4063"/>
              <a:gd name="connsiteX359" fmla="*/ 8329 w 8663"/>
              <a:gd name="connsiteY359" fmla="*/ 102 h 4063"/>
              <a:gd name="connsiteX360" fmla="*/ 8402 w 8663"/>
              <a:gd name="connsiteY360" fmla="*/ 102 h 4063"/>
              <a:gd name="connsiteX361" fmla="*/ 8402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8646 w 8663"/>
              <a:gd name="connsiteY98" fmla="*/ 3550 h 4063"/>
              <a:gd name="connsiteX99" fmla="*/ 8646 w 8663"/>
              <a:gd name="connsiteY99" fmla="*/ 3468 h 4063"/>
              <a:gd name="connsiteX100" fmla="*/ 8584 w 8663"/>
              <a:gd name="connsiteY100" fmla="*/ 3468 h 4063"/>
              <a:gd name="connsiteX101" fmla="*/ 8584 w 8663"/>
              <a:gd name="connsiteY101" fmla="*/ 3411 h 4063"/>
              <a:gd name="connsiteX102" fmla="*/ 8644 w 8663"/>
              <a:gd name="connsiteY102" fmla="*/ 3411 h 4063"/>
              <a:gd name="connsiteX103" fmla="*/ 8644 w 8663"/>
              <a:gd name="connsiteY103" fmla="*/ 652 h 4063"/>
              <a:gd name="connsiteX104" fmla="*/ 8584 w 8663"/>
              <a:gd name="connsiteY104" fmla="*/ 652 h 4063"/>
              <a:gd name="connsiteX105" fmla="*/ 8584 w 8663"/>
              <a:gd name="connsiteY105" fmla="*/ 596 h 4063"/>
              <a:gd name="connsiteX106" fmla="*/ 8646 w 8663"/>
              <a:gd name="connsiteY106" fmla="*/ 596 h 4063"/>
              <a:gd name="connsiteX107" fmla="*/ 8646 w 8663"/>
              <a:gd name="connsiteY107" fmla="*/ 514 h 4063"/>
              <a:gd name="connsiteX108" fmla="*/ 8562 w 8663"/>
              <a:gd name="connsiteY108" fmla="*/ 514 h 4063"/>
              <a:gd name="connsiteX109" fmla="*/ 8562 w 8663"/>
              <a:gd name="connsiteY109" fmla="*/ 575 h 4063"/>
              <a:gd name="connsiteX110" fmla="*/ 8532 w 8663"/>
              <a:gd name="connsiteY110" fmla="*/ 575 h 4063"/>
              <a:gd name="connsiteX111" fmla="*/ 8532 w 8663"/>
              <a:gd name="connsiteY111" fmla="*/ 467 h 4063"/>
              <a:gd name="connsiteX112" fmla="*/ 8661 w 8663"/>
              <a:gd name="connsiteY112" fmla="*/ 467 h 4063"/>
              <a:gd name="connsiteX113" fmla="*/ 8661 w 8663"/>
              <a:gd name="connsiteY113" fmla="*/ 255 h 4063"/>
              <a:gd name="connsiteX114" fmla="*/ 8581 w 8663"/>
              <a:gd name="connsiteY114" fmla="*/ 255 h 4063"/>
              <a:gd name="connsiteX115" fmla="*/ 8581 w 8663"/>
              <a:gd name="connsiteY115" fmla="*/ 182 h 4063"/>
              <a:gd name="connsiteX116" fmla="*/ 8663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8102 w 8663"/>
              <a:gd name="connsiteY122" fmla="*/ 78 h 4063"/>
              <a:gd name="connsiteX123" fmla="*/ 8102 w 8663"/>
              <a:gd name="connsiteY123" fmla="*/ 37 h 4063"/>
              <a:gd name="connsiteX124" fmla="*/ 8143 w 8663"/>
              <a:gd name="connsiteY124" fmla="*/ 37 h 4063"/>
              <a:gd name="connsiteX125" fmla="*/ 8143 w 8663"/>
              <a:gd name="connsiteY125" fmla="*/ 78 h 4063"/>
              <a:gd name="connsiteX126" fmla="*/ 8102 w 8663"/>
              <a:gd name="connsiteY126" fmla="*/ 78 h 4063"/>
              <a:gd name="connsiteX127" fmla="*/ 8584 w 8663"/>
              <a:gd name="connsiteY127" fmla="*/ 3528 h 4063"/>
              <a:gd name="connsiteX128" fmla="*/ 8584 w 8663"/>
              <a:gd name="connsiteY128" fmla="*/ 3489 h 4063"/>
              <a:gd name="connsiteX129" fmla="*/ 8625 w 8663"/>
              <a:gd name="connsiteY129" fmla="*/ 3489 h 4063"/>
              <a:gd name="connsiteX130" fmla="*/ 8625 w 8663"/>
              <a:gd name="connsiteY130" fmla="*/ 3528 h 4063"/>
              <a:gd name="connsiteX131" fmla="*/ 8584 w 8663"/>
              <a:gd name="connsiteY131" fmla="*/ 3528 h 4063"/>
              <a:gd name="connsiteX132" fmla="*/ 8502 w 8663"/>
              <a:gd name="connsiteY132" fmla="*/ 4042 h 4063"/>
              <a:gd name="connsiteX133" fmla="*/ 8502 w 8663"/>
              <a:gd name="connsiteY133" fmla="*/ 3981 h 4063"/>
              <a:gd name="connsiteX134" fmla="*/ 8581 w 8663"/>
              <a:gd name="connsiteY134" fmla="*/ 3981 h 4063"/>
              <a:gd name="connsiteX135" fmla="*/ 8581 w 8663"/>
              <a:gd name="connsiteY135" fmla="*/ 3904 h 4063"/>
              <a:gd name="connsiteX136" fmla="*/ 8640 w 8663"/>
              <a:gd name="connsiteY136" fmla="*/ 3904 h 4063"/>
              <a:gd name="connsiteX137" fmla="*/ 8640 w 8663"/>
              <a:gd name="connsiteY137" fmla="*/ 4042 h 4063"/>
              <a:gd name="connsiteX138" fmla="*/ 8502 w 8663"/>
              <a:gd name="connsiteY138" fmla="*/ 4042 h 4063"/>
              <a:gd name="connsiteX139" fmla="*/ 8502 w 8663"/>
              <a:gd name="connsiteY139" fmla="*/ 3962 h 4063"/>
              <a:gd name="connsiteX140" fmla="*/ 8502 w 8663"/>
              <a:gd name="connsiteY140" fmla="*/ 3904 h 4063"/>
              <a:gd name="connsiteX141" fmla="*/ 8562 w 8663"/>
              <a:gd name="connsiteY141" fmla="*/ 3904 h 4063"/>
              <a:gd name="connsiteX142" fmla="*/ 8562 w 8663"/>
              <a:gd name="connsiteY142" fmla="*/ 3962 h 4063"/>
              <a:gd name="connsiteX143" fmla="*/ 8502 w 8663"/>
              <a:gd name="connsiteY143" fmla="*/ 3962 h 4063"/>
              <a:gd name="connsiteX144" fmla="*/ 8497 w 8663"/>
              <a:gd name="connsiteY144" fmla="*/ 3787 h 4063"/>
              <a:gd name="connsiteX145" fmla="*/ 8497 w 8663"/>
              <a:gd name="connsiteY145" fmla="*/ 3724 h 4063"/>
              <a:gd name="connsiteX146" fmla="*/ 8562 w 8663"/>
              <a:gd name="connsiteY146" fmla="*/ 3724 h 4063"/>
              <a:gd name="connsiteX147" fmla="*/ 8562 w 8663"/>
              <a:gd name="connsiteY147" fmla="*/ 3787 h 4063"/>
              <a:gd name="connsiteX148" fmla="*/ 8497 w 8663"/>
              <a:gd name="connsiteY148" fmla="*/ 3787 h 4063"/>
              <a:gd name="connsiteX149" fmla="*/ 8562 w 8663"/>
              <a:gd name="connsiteY149" fmla="*/ 3809 h 4063"/>
              <a:gd name="connsiteX150" fmla="*/ 8562 w 8663"/>
              <a:gd name="connsiteY150" fmla="*/ 3880 h 4063"/>
              <a:gd name="connsiteX151" fmla="*/ 8497 w 8663"/>
              <a:gd name="connsiteY151" fmla="*/ 3880 h 4063"/>
              <a:gd name="connsiteX152" fmla="*/ 8497 w 8663"/>
              <a:gd name="connsiteY152" fmla="*/ 3809 h 4063"/>
              <a:gd name="connsiteX153" fmla="*/ 8562 w 8663"/>
              <a:gd name="connsiteY153" fmla="*/ 3809 h 4063"/>
              <a:gd name="connsiteX154" fmla="*/ 8480 w 8663"/>
              <a:gd name="connsiteY154" fmla="*/ 3899 h 4063"/>
              <a:gd name="connsiteX155" fmla="*/ 8480 w 8663"/>
              <a:gd name="connsiteY155" fmla="*/ 3962 h 4063"/>
              <a:gd name="connsiteX156" fmla="*/ 8424 w 8663"/>
              <a:gd name="connsiteY156" fmla="*/ 3962 h 4063"/>
              <a:gd name="connsiteX157" fmla="*/ 8424 w 8663"/>
              <a:gd name="connsiteY157" fmla="*/ 3899 h 4063"/>
              <a:gd name="connsiteX158" fmla="*/ 8480 w 8663"/>
              <a:gd name="connsiteY158" fmla="*/ 3899 h 4063"/>
              <a:gd name="connsiteX159" fmla="*/ 8480 w 8663"/>
              <a:gd name="connsiteY159" fmla="*/ 3809 h 4063"/>
              <a:gd name="connsiteX160" fmla="*/ 8480 w 8663"/>
              <a:gd name="connsiteY160" fmla="*/ 3880 h 4063"/>
              <a:gd name="connsiteX161" fmla="*/ 8424 w 8663"/>
              <a:gd name="connsiteY161" fmla="*/ 3880 h 4063"/>
              <a:gd name="connsiteX162" fmla="*/ 8424 w 8663"/>
              <a:gd name="connsiteY162" fmla="*/ 3809 h 4063"/>
              <a:gd name="connsiteX163" fmla="*/ 8480 w 8663"/>
              <a:gd name="connsiteY163" fmla="*/ 3809 h 4063"/>
              <a:gd name="connsiteX164" fmla="*/ 8102 w 8663"/>
              <a:gd name="connsiteY164" fmla="*/ 4027 h 4063"/>
              <a:gd name="connsiteX165" fmla="*/ 8102 w 8663"/>
              <a:gd name="connsiteY165" fmla="*/ 3986 h 4063"/>
              <a:gd name="connsiteX166" fmla="*/ 8143 w 8663"/>
              <a:gd name="connsiteY166" fmla="*/ 3986 h 4063"/>
              <a:gd name="connsiteX167" fmla="*/ 8143 w 8663"/>
              <a:gd name="connsiteY167" fmla="*/ 4027 h 4063"/>
              <a:gd name="connsiteX168" fmla="*/ 8102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8424 w 8663"/>
              <a:gd name="connsiteY243" fmla="*/ 164 h 4063"/>
              <a:gd name="connsiteX244" fmla="*/ 8424 w 8663"/>
              <a:gd name="connsiteY244" fmla="*/ 102 h 4063"/>
              <a:gd name="connsiteX245" fmla="*/ 8480 w 8663"/>
              <a:gd name="connsiteY245" fmla="*/ 102 h 4063"/>
              <a:gd name="connsiteX246" fmla="*/ 8480 w 8663"/>
              <a:gd name="connsiteY246" fmla="*/ 164 h 4063"/>
              <a:gd name="connsiteX247" fmla="*/ 8424 w 8663"/>
              <a:gd name="connsiteY247" fmla="*/ 164 h 4063"/>
              <a:gd name="connsiteX248" fmla="*/ 8424 w 8663"/>
              <a:gd name="connsiteY248" fmla="*/ 255 h 4063"/>
              <a:gd name="connsiteX249" fmla="*/ 8424 w 8663"/>
              <a:gd name="connsiteY249" fmla="*/ 184 h 4063"/>
              <a:gd name="connsiteX250" fmla="*/ 8480 w 8663"/>
              <a:gd name="connsiteY250" fmla="*/ 184 h 4063"/>
              <a:gd name="connsiteX251" fmla="*/ 8480 w 8663"/>
              <a:gd name="connsiteY251" fmla="*/ 255 h 4063"/>
              <a:gd name="connsiteX252" fmla="*/ 8424 w 8663"/>
              <a:gd name="connsiteY252" fmla="*/ 255 h 4063"/>
              <a:gd name="connsiteX253" fmla="*/ 8562 w 8663"/>
              <a:gd name="connsiteY253" fmla="*/ 596 h 4063"/>
              <a:gd name="connsiteX254" fmla="*/ 8562 w 8663"/>
              <a:gd name="connsiteY254" fmla="*/ 674 h 4063"/>
              <a:gd name="connsiteX255" fmla="*/ 8622 w 8663"/>
              <a:gd name="connsiteY255" fmla="*/ 674 h 4063"/>
              <a:gd name="connsiteX256" fmla="*/ 8622 w 8663"/>
              <a:gd name="connsiteY256" fmla="*/ 3390 h 4063"/>
              <a:gd name="connsiteX257" fmla="*/ 8562 w 8663"/>
              <a:gd name="connsiteY257" fmla="*/ 3390 h 4063"/>
              <a:gd name="connsiteX258" fmla="*/ 8562 w 8663"/>
              <a:gd name="connsiteY258" fmla="*/ 3468 h 4063"/>
              <a:gd name="connsiteX259" fmla="*/ 8510 w 8663"/>
              <a:gd name="connsiteY259" fmla="*/ 3468 h 4063"/>
              <a:gd name="connsiteX260" fmla="*/ 8510 w 8663"/>
              <a:gd name="connsiteY260" fmla="*/ 3619 h 4063"/>
              <a:gd name="connsiteX261" fmla="*/ 8638 w 8663"/>
              <a:gd name="connsiteY261" fmla="*/ 3619 h 4063"/>
              <a:gd name="connsiteX262" fmla="*/ 8638 w 8663"/>
              <a:gd name="connsiteY262" fmla="*/ 3787 h 4063"/>
              <a:gd name="connsiteX263" fmla="*/ 8581 w 8663"/>
              <a:gd name="connsiteY263" fmla="*/ 3787 h 4063"/>
              <a:gd name="connsiteX264" fmla="*/ 8581 w 8663"/>
              <a:gd name="connsiteY264" fmla="*/ 3705 h 4063"/>
              <a:gd name="connsiteX265" fmla="*/ 8480 w 8663"/>
              <a:gd name="connsiteY265" fmla="*/ 3705 h 4063"/>
              <a:gd name="connsiteX266" fmla="*/ 8480 w 8663"/>
              <a:gd name="connsiteY266" fmla="*/ 3787 h 4063"/>
              <a:gd name="connsiteX267" fmla="*/ 8402 w 8663"/>
              <a:gd name="connsiteY267" fmla="*/ 3787 h 4063"/>
              <a:gd name="connsiteX268" fmla="*/ 8402 w 8663"/>
              <a:gd name="connsiteY268" fmla="*/ 3880 h 4063"/>
              <a:gd name="connsiteX269" fmla="*/ 8310 w 8663"/>
              <a:gd name="connsiteY269" fmla="*/ 3880 h 4063"/>
              <a:gd name="connsiteX270" fmla="*/ 8310 w 8663"/>
              <a:gd name="connsiteY270" fmla="*/ 3981 h 4063"/>
              <a:gd name="connsiteX271" fmla="*/ 8402 w 8663"/>
              <a:gd name="connsiteY271" fmla="*/ 3981 h 4063"/>
              <a:gd name="connsiteX272" fmla="*/ 8402 w 8663"/>
              <a:gd name="connsiteY272" fmla="*/ 4040 h 4063"/>
              <a:gd name="connsiteX273" fmla="*/ 8234 w 8663"/>
              <a:gd name="connsiteY273" fmla="*/ 4040 h 4063"/>
              <a:gd name="connsiteX274" fmla="*/ 8234 w 8663"/>
              <a:gd name="connsiteY274" fmla="*/ 3912 h 4063"/>
              <a:gd name="connsiteX275" fmla="*/ 8081 w 8663"/>
              <a:gd name="connsiteY275" fmla="*/ 3912 h 4063"/>
              <a:gd name="connsiteX276" fmla="*/ 8081 w 8663"/>
              <a:gd name="connsiteY276" fmla="*/ 3964 h 4063"/>
              <a:gd name="connsiteX277" fmla="*/ 8005 w 8663"/>
              <a:gd name="connsiteY277" fmla="*/ 3964 h 4063"/>
              <a:gd name="connsiteX278" fmla="*/ 8005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8005 w 8663"/>
              <a:gd name="connsiteY325" fmla="*/ 39 h 4063"/>
              <a:gd name="connsiteX326" fmla="*/ 8005 w 8663"/>
              <a:gd name="connsiteY326" fmla="*/ 100 h 4063"/>
              <a:gd name="connsiteX327" fmla="*/ 8081 w 8663"/>
              <a:gd name="connsiteY327" fmla="*/ 100 h 4063"/>
              <a:gd name="connsiteX328" fmla="*/ 8081 w 8663"/>
              <a:gd name="connsiteY328" fmla="*/ 151 h 4063"/>
              <a:gd name="connsiteX329" fmla="*/ 8234 w 8663"/>
              <a:gd name="connsiteY329" fmla="*/ 151 h 4063"/>
              <a:gd name="connsiteX330" fmla="*/ 8234 w 8663"/>
              <a:gd name="connsiteY330" fmla="*/ 24 h 4063"/>
              <a:gd name="connsiteX331" fmla="*/ 8402 w 8663"/>
              <a:gd name="connsiteY331" fmla="*/ 24 h 4063"/>
              <a:gd name="connsiteX332" fmla="*/ 8402 w 8663"/>
              <a:gd name="connsiteY332" fmla="*/ 82 h 4063"/>
              <a:gd name="connsiteX333" fmla="*/ 8310 w 8663"/>
              <a:gd name="connsiteY333" fmla="*/ 82 h 4063"/>
              <a:gd name="connsiteX334" fmla="*/ 8310 w 8663"/>
              <a:gd name="connsiteY334" fmla="*/ 184 h 4063"/>
              <a:gd name="connsiteX335" fmla="*/ 8402 w 8663"/>
              <a:gd name="connsiteY335" fmla="*/ 184 h 4063"/>
              <a:gd name="connsiteX336" fmla="*/ 8402 w 8663"/>
              <a:gd name="connsiteY336" fmla="*/ 277 h 4063"/>
              <a:gd name="connsiteX337" fmla="*/ 8480 w 8663"/>
              <a:gd name="connsiteY337" fmla="*/ 277 h 4063"/>
              <a:gd name="connsiteX338" fmla="*/ 8480 w 8663"/>
              <a:gd name="connsiteY338" fmla="*/ 359 h 4063"/>
              <a:gd name="connsiteX339" fmla="*/ 8581 w 8663"/>
              <a:gd name="connsiteY339" fmla="*/ 359 h 4063"/>
              <a:gd name="connsiteX340" fmla="*/ 8581 w 8663"/>
              <a:gd name="connsiteY340" fmla="*/ 277 h 4063"/>
              <a:gd name="connsiteX341" fmla="*/ 8638 w 8663"/>
              <a:gd name="connsiteY341" fmla="*/ 277 h 4063"/>
              <a:gd name="connsiteX342" fmla="*/ 8638 w 8663"/>
              <a:gd name="connsiteY342" fmla="*/ 445 h 4063"/>
              <a:gd name="connsiteX343" fmla="*/ 8510 w 8663"/>
              <a:gd name="connsiteY343" fmla="*/ 445 h 4063"/>
              <a:gd name="connsiteX344" fmla="*/ 8510 w 8663"/>
              <a:gd name="connsiteY344" fmla="*/ 596 h 4063"/>
              <a:gd name="connsiteX345" fmla="*/ 8562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8402 w 8663"/>
              <a:gd name="connsiteY356" fmla="*/ 102 h 4063"/>
              <a:gd name="connsiteX357" fmla="*/ 8402 w 8663"/>
              <a:gd name="connsiteY357" fmla="*/ 164 h 4063"/>
              <a:gd name="connsiteX358" fmla="*/ 8329 w 8663"/>
              <a:gd name="connsiteY358" fmla="*/ 164 h 4063"/>
              <a:gd name="connsiteX359" fmla="*/ 8329 w 8663"/>
              <a:gd name="connsiteY359" fmla="*/ 102 h 4063"/>
              <a:gd name="connsiteX360" fmla="*/ 8402 w 8663"/>
              <a:gd name="connsiteY360" fmla="*/ 102 h 4063"/>
              <a:gd name="connsiteX361" fmla="*/ 8402 w 8663"/>
              <a:gd name="connsiteY361" fmla="*/ 3899 h 4063"/>
              <a:gd name="connsiteX362" fmla="*/ 8402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8646 w 8663"/>
              <a:gd name="connsiteY98" fmla="*/ 3550 h 4063"/>
              <a:gd name="connsiteX99" fmla="*/ 8646 w 8663"/>
              <a:gd name="connsiteY99" fmla="*/ 3468 h 4063"/>
              <a:gd name="connsiteX100" fmla="*/ 8584 w 8663"/>
              <a:gd name="connsiteY100" fmla="*/ 3468 h 4063"/>
              <a:gd name="connsiteX101" fmla="*/ 8584 w 8663"/>
              <a:gd name="connsiteY101" fmla="*/ 3411 h 4063"/>
              <a:gd name="connsiteX102" fmla="*/ 8644 w 8663"/>
              <a:gd name="connsiteY102" fmla="*/ 3411 h 4063"/>
              <a:gd name="connsiteX103" fmla="*/ 8644 w 8663"/>
              <a:gd name="connsiteY103" fmla="*/ 652 h 4063"/>
              <a:gd name="connsiteX104" fmla="*/ 8584 w 8663"/>
              <a:gd name="connsiteY104" fmla="*/ 652 h 4063"/>
              <a:gd name="connsiteX105" fmla="*/ 8584 w 8663"/>
              <a:gd name="connsiteY105" fmla="*/ 596 h 4063"/>
              <a:gd name="connsiteX106" fmla="*/ 8646 w 8663"/>
              <a:gd name="connsiteY106" fmla="*/ 596 h 4063"/>
              <a:gd name="connsiteX107" fmla="*/ 8646 w 8663"/>
              <a:gd name="connsiteY107" fmla="*/ 514 h 4063"/>
              <a:gd name="connsiteX108" fmla="*/ 8562 w 8663"/>
              <a:gd name="connsiteY108" fmla="*/ 514 h 4063"/>
              <a:gd name="connsiteX109" fmla="*/ 8562 w 8663"/>
              <a:gd name="connsiteY109" fmla="*/ 575 h 4063"/>
              <a:gd name="connsiteX110" fmla="*/ 8532 w 8663"/>
              <a:gd name="connsiteY110" fmla="*/ 575 h 4063"/>
              <a:gd name="connsiteX111" fmla="*/ 8532 w 8663"/>
              <a:gd name="connsiteY111" fmla="*/ 467 h 4063"/>
              <a:gd name="connsiteX112" fmla="*/ 8661 w 8663"/>
              <a:gd name="connsiteY112" fmla="*/ 467 h 4063"/>
              <a:gd name="connsiteX113" fmla="*/ 8661 w 8663"/>
              <a:gd name="connsiteY113" fmla="*/ 255 h 4063"/>
              <a:gd name="connsiteX114" fmla="*/ 8581 w 8663"/>
              <a:gd name="connsiteY114" fmla="*/ 255 h 4063"/>
              <a:gd name="connsiteX115" fmla="*/ 8581 w 8663"/>
              <a:gd name="connsiteY115" fmla="*/ 182 h 4063"/>
              <a:gd name="connsiteX116" fmla="*/ 8663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8102 w 8663"/>
              <a:gd name="connsiteY122" fmla="*/ 78 h 4063"/>
              <a:gd name="connsiteX123" fmla="*/ 8102 w 8663"/>
              <a:gd name="connsiteY123" fmla="*/ 37 h 4063"/>
              <a:gd name="connsiteX124" fmla="*/ 8143 w 8663"/>
              <a:gd name="connsiteY124" fmla="*/ 37 h 4063"/>
              <a:gd name="connsiteX125" fmla="*/ 8143 w 8663"/>
              <a:gd name="connsiteY125" fmla="*/ 78 h 4063"/>
              <a:gd name="connsiteX126" fmla="*/ 8102 w 8663"/>
              <a:gd name="connsiteY126" fmla="*/ 78 h 4063"/>
              <a:gd name="connsiteX127" fmla="*/ 8584 w 8663"/>
              <a:gd name="connsiteY127" fmla="*/ 3528 h 4063"/>
              <a:gd name="connsiteX128" fmla="*/ 8584 w 8663"/>
              <a:gd name="connsiteY128" fmla="*/ 3489 h 4063"/>
              <a:gd name="connsiteX129" fmla="*/ 8625 w 8663"/>
              <a:gd name="connsiteY129" fmla="*/ 3489 h 4063"/>
              <a:gd name="connsiteX130" fmla="*/ 8625 w 8663"/>
              <a:gd name="connsiteY130" fmla="*/ 3528 h 4063"/>
              <a:gd name="connsiteX131" fmla="*/ 8584 w 8663"/>
              <a:gd name="connsiteY131" fmla="*/ 3528 h 4063"/>
              <a:gd name="connsiteX132" fmla="*/ 8502 w 8663"/>
              <a:gd name="connsiteY132" fmla="*/ 4042 h 4063"/>
              <a:gd name="connsiteX133" fmla="*/ 8502 w 8663"/>
              <a:gd name="connsiteY133" fmla="*/ 3981 h 4063"/>
              <a:gd name="connsiteX134" fmla="*/ 8581 w 8663"/>
              <a:gd name="connsiteY134" fmla="*/ 3981 h 4063"/>
              <a:gd name="connsiteX135" fmla="*/ 8581 w 8663"/>
              <a:gd name="connsiteY135" fmla="*/ 3904 h 4063"/>
              <a:gd name="connsiteX136" fmla="*/ 8640 w 8663"/>
              <a:gd name="connsiteY136" fmla="*/ 3904 h 4063"/>
              <a:gd name="connsiteX137" fmla="*/ 8640 w 8663"/>
              <a:gd name="connsiteY137" fmla="*/ 4042 h 4063"/>
              <a:gd name="connsiteX138" fmla="*/ 8502 w 8663"/>
              <a:gd name="connsiteY138" fmla="*/ 4042 h 4063"/>
              <a:gd name="connsiteX139" fmla="*/ 8502 w 8663"/>
              <a:gd name="connsiteY139" fmla="*/ 3962 h 4063"/>
              <a:gd name="connsiteX140" fmla="*/ 8502 w 8663"/>
              <a:gd name="connsiteY140" fmla="*/ 3904 h 4063"/>
              <a:gd name="connsiteX141" fmla="*/ 8562 w 8663"/>
              <a:gd name="connsiteY141" fmla="*/ 3904 h 4063"/>
              <a:gd name="connsiteX142" fmla="*/ 8562 w 8663"/>
              <a:gd name="connsiteY142" fmla="*/ 3962 h 4063"/>
              <a:gd name="connsiteX143" fmla="*/ 8502 w 8663"/>
              <a:gd name="connsiteY143" fmla="*/ 3962 h 4063"/>
              <a:gd name="connsiteX144" fmla="*/ 8497 w 8663"/>
              <a:gd name="connsiteY144" fmla="*/ 3787 h 4063"/>
              <a:gd name="connsiteX145" fmla="*/ 8497 w 8663"/>
              <a:gd name="connsiteY145" fmla="*/ 3724 h 4063"/>
              <a:gd name="connsiteX146" fmla="*/ 8562 w 8663"/>
              <a:gd name="connsiteY146" fmla="*/ 3724 h 4063"/>
              <a:gd name="connsiteX147" fmla="*/ 8562 w 8663"/>
              <a:gd name="connsiteY147" fmla="*/ 3787 h 4063"/>
              <a:gd name="connsiteX148" fmla="*/ 8497 w 8663"/>
              <a:gd name="connsiteY148" fmla="*/ 3787 h 4063"/>
              <a:gd name="connsiteX149" fmla="*/ 8562 w 8663"/>
              <a:gd name="connsiteY149" fmla="*/ 3809 h 4063"/>
              <a:gd name="connsiteX150" fmla="*/ 8562 w 8663"/>
              <a:gd name="connsiteY150" fmla="*/ 3880 h 4063"/>
              <a:gd name="connsiteX151" fmla="*/ 8497 w 8663"/>
              <a:gd name="connsiteY151" fmla="*/ 3880 h 4063"/>
              <a:gd name="connsiteX152" fmla="*/ 8497 w 8663"/>
              <a:gd name="connsiteY152" fmla="*/ 3809 h 4063"/>
              <a:gd name="connsiteX153" fmla="*/ 8562 w 8663"/>
              <a:gd name="connsiteY153" fmla="*/ 3809 h 4063"/>
              <a:gd name="connsiteX154" fmla="*/ 8480 w 8663"/>
              <a:gd name="connsiteY154" fmla="*/ 3899 h 4063"/>
              <a:gd name="connsiteX155" fmla="*/ 8480 w 8663"/>
              <a:gd name="connsiteY155" fmla="*/ 3962 h 4063"/>
              <a:gd name="connsiteX156" fmla="*/ 8424 w 8663"/>
              <a:gd name="connsiteY156" fmla="*/ 3962 h 4063"/>
              <a:gd name="connsiteX157" fmla="*/ 8424 w 8663"/>
              <a:gd name="connsiteY157" fmla="*/ 3899 h 4063"/>
              <a:gd name="connsiteX158" fmla="*/ 8480 w 8663"/>
              <a:gd name="connsiteY158" fmla="*/ 3899 h 4063"/>
              <a:gd name="connsiteX159" fmla="*/ 8480 w 8663"/>
              <a:gd name="connsiteY159" fmla="*/ 3809 h 4063"/>
              <a:gd name="connsiteX160" fmla="*/ 8480 w 8663"/>
              <a:gd name="connsiteY160" fmla="*/ 3880 h 4063"/>
              <a:gd name="connsiteX161" fmla="*/ 8424 w 8663"/>
              <a:gd name="connsiteY161" fmla="*/ 3880 h 4063"/>
              <a:gd name="connsiteX162" fmla="*/ 8424 w 8663"/>
              <a:gd name="connsiteY162" fmla="*/ 3809 h 4063"/>
              <a:gd name="connsiteX163" fmla="*/ 8480 w 8663"/>
              <a:gd name="connsiteY163" fmla="*/ 3809 h 4063"/>
              <a:gd name="connsiteX164" fmla="*/ 8102 w 8663"/>
              <a:gd name="connsiteY164" fmla="*/ 4027 h 4063"/>
              <a:gd name="connsiteX165" fmla="*/ 8102 w 8663"/>
              <a:gd name="connsiteY165" fmla="*/ 3986 h 4063"/>
              <a:gd name="connsiteX166" fmla="*/ 8143 w 8663"/>
              <a:gd name="connsiteY166" fmla="*/ 3986 h 4063"/>
              <a:gd name="connsiteX167" fmla="*/ 8143 w 8663"/>
              <a:gd name="connsiteY167" fmla="*/ 4027 h 4063"/>
              <a:gd name="connsiteX168" fmla="*/ 8102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8424 w 8663"/>
              <a:gd name="connsiteY243" fmla="*/ 164 h 4063"/>
              <a:gd name="connsiteX244" fmla="*/ 8424 w 8663"/>
              <a:gd name="connsiteY244" fmla="*/ 102 h 4063"/>
              <a:gd name="connsiteX245" fmla="*/ 8480 w 8663"/>
              <a:gd name="connsiteY245" fmla="*/ 102 h 4063"/>
              <a:gd name="connsiteX246" fmla="*/ 8480 w 8663"/>
              <a:gd name="connsiteY246" fmla="*/ 164 h 4063"/>
              <a:gd name="connsiteX247" fmla="*/ 8424 w 8663"/>
              <a:gd name="connsiteY247" fmla="*/ 164 h 4063"/>
              <a:gd name="connsiteX248" fmla="*/ 8424 w 8663"/>
              <a:gd name="connsiteY248" fmla="*/ 255 h 4063"/>
              <a:gd name="connsiteX249" fmla="*/ 8424 w 8663"/>
              <a:gd name="connsiteY249" fmla="*/ 184 h 4063"/>
              <a:gd name="connsiteX250" fmla="*/ 8480 w 8663"/>
              <a:gd name="connsiteY250" fmla="*/ 184 h 4063"/>
              <a:gd name="connsiteX251" fmla="*/ 8480 w 8663"/>
              <a:gd name="connsiteY251" fmla="*/ 255 h 4063"/>
              <a:gd name="connsiteX252" fmla="*/ 8424 w 8663"/>
              <a:gd name="connsiteY252" fmla="*/ 255 h 4063"/>
              <a:gd name="connsiteX253" fmla="*/ 8562 w 8663"/>
              <a:gd name="connsiteY253" fmla="*/ 596 h 4063"/>
              <a:gd name="connsiteX254" fmla="*/ 8562 w 8663"/>
              <a:gd name="connsiteY254" fmla="*/ 674 h 4063"/>
              <a:gd name="connsiteX255" fmla="*/ 8622 w 8663"/>
              <a:gd name="connsiteY255" fmla="*/ 674 h 4063"/>
              <a:gd name="connsiteX256" fmla="*/ 8622 w 8663"/>
              <a:gd name="connsiteY256" fmla="*/ 3390 h 4063"/>
              <a:gd name="connsiteX257" fmla="*/ 8562 w 8663"/>
              <a:gd name="connsiteY257" fmla="*/ 3390 h 4063"/>
              <a:gd name="connsiteX258" fmla="*/ 8562 w 8663"/>
              <a:gd name="connsiteY258" fmla="*/ 3468 h 4063"/>
              <a:gd name="connsiteX259" fmla="*/ 8510 w 8663"/>
              <a:gd name="connsiteY259" fmla="*/ 3468 h 4063"/>
              <a:gd name="connsiteX260" fmla="*/ 8510 w 8663"/>
              <a:gd name="connsiteY260" fmla="*/ 3619 h 4063"/>
              <a:gd name="connsiteX261" fmla="*/ 8638 w 8663"/>
              <a:gd name="connsiteY261" fmla="*/ 3619 h 4063"/>
              <a:gd name="connsiteX262" fmla="*/ 8638 w 8663"/>
              <a:gd name="connsiteY262" fmla="*/ 3787 h 4063"/>
              <a:gd name="connsiteX263" fmla="*/ 8581 w 8663"/>
              <a:gd name="connsiteY263" fmla="*/ 3787 h 4063"/>
              <a:gd name="connsiteX264" fmla="*/ 8581 w 8663"/>
              <a:gd name="connsiteY264" fmla="*/ 3705 h 4063"/>
              <a:gd name="connsiteX265" fmla="*/ 8480 w 8663"/>
              <a:gd name="connsiteY265" fmla="*/ 3705 h 4063"/>
              <a:gd name="connsiteX266" fmla="*/ 8480 w 8663"/>
              <a:gd name="connsiteY266" fmla="*/ 3787 h 4063"/>
              <a:gd name="connsiteX267" fmla="*/ 8402 w 8663"/>
              <a:gd name="connsiteY267" fmla="*/ 3787 h 4063"/>
              <a:gd name="connsiteX268" fmla="*/ 8402 w 8663"/>
              <a:gd name="connsiteY268" fmla="*/ 3880 h 4063"/>
              <a:gd name="connsiteX269" fmla="*/ 8310 w 8663"/>
              <a:gd name="connsiteY269" fmla="*/ 3880 h 4063"/>
              <a:gd name="connsiteX270" fmla="*/ 8310 w 8663"/>
              <a:gd name="connsiteY270" fmla="*/ 3981 h 4063"/>
              <a:gd name="connsiteX271" fmla="*/ 8402 w 8663"/>
              <a:gd name="connsiteY271" fmla="*/ 3981 h 4063"/>
              <a:gd name="connsiteX272" fmla="*/ 8402 w 8663"/>
              <a:gd name="connsiteY272" fmla="*/ 4040 h 4063"/>
              <a:gd name="connsiteX273" fmla="*/ 8234 w 8663"/>
              <a:gd name="connsiteY273" fmla="*/ 4040 h 4063"/>
              <a:gd name="connsiteX274" fmla="*/ 8234 w 8663"/>
              <a:gd name="connsiteY274" fmla="*/ 3912 h 4063"/>
              <a:gd name="connsiteX275" fmla="*/ 8081 w 8663"/>
              <a:gd name="connsiteY275" fmla="*/ 3912 h 4063"/>
              <a:gd name="connsiteX276" fmla="*/ 8081 w 8663"/>
              <a:gd name="connsiteY276" fmla="*/ 3964 h 4063"/>
              <a:gd name="connsiteX277" fmla="*/ 8005 w 8663"/>
              <a:gd name="connsiteY277" fmla="*/ 3964 h 4063"/>
              <a:gd name="connsiteX278" fmla="*/ 8005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8005 w 8663"/>
              <a:gd name="connsiteY325" fmla="*/ 39 h 4063"/>
              <a:gd name="connsiteX326" fmla="*/ 8005 w 8663"/>
              <a:gd name="connsiteY326" fmla="*/ 100 h 4063"/>
              <a:gd name="connsiteX327" fmla="*/ 8081 w 8663"/>
              <a:gd name="connsiteY327" fmla="*/ 100 h 4063"/>
              <a:gd name="connsiteX328" fmla="*/ 8081 w 8663"/>
              <a:gd name="connsiteY328" fmla="*/ 151 h 4063"/>
              <a:gd name="connsiteX329" fmla="*/ 8234 w 8663"/>
              <a:gd name="connsiteY329" fmla="*/ 151 h 4063"/>
              <a:gd name="connsiteX330" fmla="*/ 8234 w 8663"/>
              <a:gd name="connsiteY330" fmla="*/ 24 h 4063"/>
              <a:gd name="connsiteX331" fmla="*/ 8402 w 8663"/>
              <a:gd name="connsiteY331" fmla="*/ 24 h 4063"/>
              <a:gd name="connsiteX332" fmla="*/ 8402 w 8663"/>
              <a:gd name="connsiteY332" fmla="*/ 82 h 4063"/>
              <a:gd name="connsiteX333" fmla="*/ 8310 w 8663"/>
              <a:gd name="connsiteY333" fmla="*/ 82 h 4063"/>
              <a:gd name="connsiteX334" fmla="*/ 8310 w 8663"/>
              <a:gd name="connsiteY334" fmla="*/ 184 h 4063"/>
              <a:gd name="connsiteX335" fmla="*/ 8402 w 8663"/>
              <a:gd name="connsiteY335" fmla="*/ 184 h 4063"/>
              <a:gd name="connsiteX336" fmla="*/ 8402 w 8663"/>
              <a:gd name="connsiteY336" fmla="*/ 277 h 4063"/>
              <a:gd name="connsiteX337" fmla="*/ 8480 w 8663"/>
              <a:gd name="connsiteY337" fmla="*/ 277 h 4063"/>
              <a:gd name="connsiteX338" fmla="*/ 8480 w 8663"/>
              <a:gd name="connsiteY338" fmla="*/ 359 h 4063"/>
              <a:gd name="connsiteX339" fmla="*/ 8581 w 8663"/>
              <a:gd name="connsiteY339" fmla="*/ 359 h 4063"/>
              <a:gd name="connsiteX340" fmla="*/ 8581 w 8663"/>
              <a:gd name="connsiteY340" fmla="*/ 277 h 4063"/>
              <a:gd name="connsiteX341" fmla="*/ 8638 w 8663"/>
              <a:gd name="connsiteY341" fmla="*/ 277 h 4063"/>
              <a:gd name="connsiteX342" fmla="*/ 8638 w 8663"/>
              <a:gd name="connsiteY342" fmla="*/ 445 h 4063"/>
              <a:gd name="connsiteX343" fmla="*/ 8510 w 8663"/>
              <a:gd name="connsiteY343" fmla="*/ 445 h 4063"/>
              <a:gd name="connsiteX344" fmla="*/ 8510 w 8663"/>
              <a:gd name="connsiteY344" fmla="*/ 596 h 4063"/>
              <a:gd name="connsiteX345" fmla="*/ 8562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8402 w 8663"/>
              <a:gd name="connsiteY356" fmla="*/ 102 h 4063"/>
              <a:gd name="connsiteX357" fmla="*/ 8402 w 8663"/>
              <a:gd name="connsiteY357" fmla="*/ 164 h 4063"/>
              <a:gd name="connsiteX358" fmla="*/ 8329 w 8663"/>
              <a:gd name="connsiteY358" fmla="*/ 164 h 4063"/>
              <a:gd name="connsiteX359" fmla="*/ 8329 w 8663"/>
              <a:gd name="connsiteY359" fmla="*/ 102 h 4063"/>
              <a:gd name="connsiteX360" fmla="*/ 8402 w 8663"/>
              <a:gd name="connsiteY360" fmla="*/ 102 h 4063"/>
              <a:gd name="connsiteX361" fmla="*/ 8402 w 8663"/>
              <a:gd name="connsiteY361" fmla="*/ 3899 h 4063"/>
              <a:gd name="connsiteX362" fmla="*/ 8402 w 8663"/>
              <a:gd name="connsiteY362" fmla="*/ 3962 h 4063"/>
              <a:gd name="connsiteX363" fmla="*/ 8329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8646 w 8663"/>
              <a:gd name="connsiteY98" fmla="*/ 3550 h 4063"/>
              <a:gd name="connsiteX99" fmla="*/ 8646 w 8663"/>
              <a:gd name="connsiteY99" fmla="*/ 3468 h 4063"/>
              <a:gd name="connsiteX100" fmla="*/ 8584 w 8663"/>
              <a:gd name="connsiteY100" fmla="*/ 3468 h 4063"/>
              <a:gd name="connsiteX101" fmla="*/ 8584 w 8663"/>
              <a:gd name="connsiteY101" fmla="*/ 3411 h 4063"/>
              <a:gd name="connsiteX102" fmla="*/ 8644 w 8663"/>
              <a:gd name="connsiteY102" fmla="*/ 3411 h 4063"/>
              <a:gd name="connsiteX103" fmla="*/ 8644 w 8663"/>
              <a:gd name="connsiteY103" fmla="*/ 652 h 4063"/>
              <a:gd name="connsiteX104" fmla="*/ 8584 w 8663"/>
              <a:gd name="connsiteY104" fmla="*/ 652 h 4063"/>
              <a:gd name="connsiteX105" fmla="*/ 8584 w 8663"/>
              <a:gd name="connsiteY105" fmla="*/ 596 h 4063"/>
              <a:gd name="connsiteX106" fmla="*/ 8646 w 8663"/>
              <a:gd name="connsiteY106" fmla="*/ 596 h 4063"/>
              <a:gd name="connsiteX107" fmla="*/ 8646 w 8663"/>
              <a:gd name="connsiteY107" fmla="*/ 514 h 4063"/>
              <a:gd name="connsiteX108" fmla="*/ 8562 w 8663"/>
              <a:gd name="connsiteY108" fmla="*/ 514 h 4063"/>
              <a:gd name="connsiteX109" fmla="*/ 8562 w 8663"/>
              <a:gd name="connsiteY109" fmla="*/ 575 h 4063"/>
              <a:gd name="connsiteX110" fmla="*/ 8532 w 8663"/>
              <a:gd name="connsiteY110" fmla="*/ 575 h 4063"/>
              <a:gd name="connsiteX111" fmla="*/ 8532 w 8663"/>
              <a:gd name="connsiteY111" fmla="*/ 467 h 4063"/>
              <a:gd name="connsiteX112" fmla="*/ 8661 w 8663"/>
              <a:gd name="connsiteY112" fmla="*/ 467 h 4063"/>
              <a:gd name="connsiteX113" fmla="*/ 8661 w 8663"/>
              <a:gd name="connsiteY113" fmla="*/ 255 h 4063"/>
              <a:gd name="connsiteX114" fmla="*/ 8581 w 8663"/>
              <a:gd name="connsiteY114" fmla="*/ 255 h 4063"/>
              <a:gd name="connsiteX115" fmla="*/ 8581 w 8663"/>
              <a:gd name="connsiteY115" fmla="*/ 182 h 4063"/>
              <a:gd name="connsiteX116" fmla="*/ 8663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8102 w 8663"/>
              <a:gd name="connsiteY122" fmla="*/ 78 h 4063"/>
              <a:gd name="connsiteX123" fmla="*/ 8102 w 8663"/>
              <a:gd name="connsiteY123" fmla="*/ 37 h 4063"/>
              <a:gd name="connsiteX124" fmla="*/ 8143 w 8663"/>
              <a:gd name="connsiteY124" fmla="*/ 37 h 4063"/>
              <a:gd name="connsiteX125" fmla="*/ 8143 w 8663"/>
              <a:gd name="connsiteY125" fmla="*/ 78 h 4063"/>
              <a:gd name="connsiteX126" fmla="*/ 8102 w 8663"/>
              <a:gd name="connsiteY126" fmla="*/ 78 h 4063"/>
              <a:gd name="connsiteX127" fmla="*/ 8584 w 8663"/>
              <a:gd name="connsiteY127" fmla="*/ 3528 h 4063"/>
              <a:gd name="connsiteX128" fmla="*/ 8584 w 8663"/>
              <a:gd name="connsiteY128" fmla="*/ 3489 h 4063"/>
              <a:gd name="connsiteX129" fmla="*/ 8625 w 8663"/>
              <a:gd name="connsiteY129" fmla="*/ 3489 h 4063"/>
              <a:gd name="connsiteX130" fmla="*/ 8625 w 8663"/>
              <a:gd name="connsiteY130" fmla="*/ 3528 h 4063"/>
              <a:gd name="connsiteX131" fmla="*/ 8584 w 8663"/>
              <a:gd name="connsiteY131" fmla="*/ 3528 h 4063"/>
              <a:gd name="connsiteX132" fmla="*/ 8502 w 8663"/>
              <a:gd name="connsiteY132" fmla="*/ 4042 h 4063"/>
              <a:gd name="connsiteX133" fmla="*/ 8502 w 8663"/>
              <a:gd name="connsiteY133" fmla="*/ 3981 h 4063"/>
              <a:gd name="connsiteX134" fmla="*/ 8581 w 8663"/>
              <a:gd name="connsiteY134" fmla="*/ 3981 h 4063"/>
              <a:gd name="connsiteX135" fmla="*/ 8581 w 8663"/>
              <a:gd name="connsiteY135" fmla="*/ 3904 h 4063"/>
              <a:gd name="connsiteX136" fmla="*/ 8640 w 8663"/>
              <a:gd name="connsiteY136" fmla="*/ 3904 h 4063"/>
              <a:gd name="connsiteX137" fmla="*/ 8640 w 8663"/>
              <a:gd name="connsiteY137" fmla="*/ 4042 h 4063"/>
              <a:gd name="connsiteX138" fmla="*/ 8502 w 8663"/>
              <a:gd name="connsiteY138" fmla="*/ 4042 h 4063"/>
              <a:gd name="connsiteX139" fmla="*/ 8502 w 8663"/>
              <a:gd name="connsiteY139" fmla="*/ 3962 h 4063"/>
              <a:gd name="connsiteX140" fmla="*/ 8502 w 8663"/>
              <a:gd name="connsiteY140" fmla="*/ 3904 h 4063"/>
              <a:gd name="connsiteX141" fmla="*/ 8562 w 8663"/>
              <a:gd name="connsiteY141" fmla="*/ 3904 h 4063"/>
              <a:gd name="connsiteX142" fmla="*/ 8562 w 8663"/>
              <a:gd name="connsiteY142" fmla="*/ 3962 h 4063"/>
              <a:gd name="connsiteX143" fmla="*/ 8502 w 8663"/>
              <a:gd name="connsiteY143" fmla="*/ 3962 h 4063"/>
              <a:gd name="connsiteX144" fmla="*/ 8497 w 8663"/>
              <a:gd name="connsiteY144" fmla="*/ 3787 h 4063"/>
              <a:gd name="connsiteX145" fmla="*/ 8497 w 8663"/>
              <a:gd name="connsiteY145" fmla="*/ 3724 h 4063"/>
              <a:gd name="connsiteX146" fmla="*/ 8562 w 8663"/>
              <a:gd name="connsiteY146" fmla="*/ 3724 h 4063"/>
              <a:gd name="connsiteX147" fmla="*/ 8562 w 8663"/>
              <a:gd name="connsiteY147" fmla="*/ 3787 h 4063"/>
              <a:gd name="connsiteX148" fmla="*/ 8497 w 8663"/>
              <a:gd name="connsiteY148" fmla="*/ 3787 h 4063"/>
              <a:gd name="connsiteX149" fmla="*/ 8562 w 8663"/>
              <a:gd name="connsiteY149" fmla="*/ 3809 h 4063"/>
              <a:gd name="connsiteX150" fmla="*/ 8562 w 8663"/>
              <a:gd name="connsiteY150" fmla="*/ 3880 h 4063"/>
              <a:gd name="connsiteX151" fmla="*/ 8497 w 8663"/>
              <a:gd name="connsiteY151" fmla="*/ 3880 h 4063"/>
              <a:gd name="connsiteX152" fmla="*/ 8497 w 8663"/>
              <a:gd name="connsiteY152" fmla="*/ 3809 h 4063"/>
              <a:gd name="connsiteX153" fmla="*/ 8562 w 8663"/>
              <a:gd name="connsiteY153" fmla="*/ 3809 h 4063"/>
              <a:gd name="connsiteX154" fmla="*/ 8480 w 8663"/>
              <a:gd name="connsiteY154" fmla="*/ 3899 h 4063"/>
              <a:gd name="connsiteX155" fmla="*/ 8480 w 8663"/>
              <a:gd name="connsiteY155" fmla="*/ 3962 h 4063"/>
              <a:gd name="connsiteX156" fmla="*/ 8424 w 8663"/>
              <a:gd name="connsiteY156" fmla="*/ 3962 h 4063"/>
              <a:gd name="connsiteX157" fmla="*/ 8424 w 8663"/>
              <a:gd name="connsiteY157" fmla="*/ 3899 h 4063"/>
              <a:gd name="connsiteX158" fmla="*/ 8480 w 8663"/>
              <a:gd name="connsiteY158" fmla="*/ 3899 h 4063"/>
              <a:gd name="connsiteX159" fmla="*/ 8480 w 8663"/>
              <a:gd name="connsiteY159" fmla="*/ 3809 h 4063"/>
              <a:gd name="connsiteX160" fmla="*/ 8480 w 8663"/>
              <a:gd name="connsiteY160" fmla="*/ 3880 h 4063"/>
              <a:gd name="connsiteX161" fmla="*/ 8424 w 8663"/>
              <a:gd name="connsiteY161" fmla="*/ 3880 h 4063"/>
              <a:gd name="connsiteX162" fmla="*/ 8424 w 8663"/>
              <a:gd name="connsiteY162" fmla="*/ 3809 h 4063"/>
              <a:gd name="connsiteX163" fmla="*/ 8480 w 8663"/>
              <a:gd name="connsiteY163" fmla="*/ 3809 h 4063"/>
              <a:gd name="connsiteX164" fmla="*/ 8102 w 8663"/>
              <a:gd name="connsiteY164" fmla="*/ 4027 h 4063"/>
              <a:gd name="connsiteX165" fmla="*/ 8102 w 8663"/>
              <a:gd name="connsiteY165" fmla="*/ 3986 h 4063"/>
              <a:gd name="connsiteX166" fmla="*/ 8143 w 8663"/>
              <a:gd name="connsiteY166" fmla="*/ 3986 h 4063"/>
              <a:gd name="connsiteX167" fmla="*/ 8143 w 8663"/>
              <a:gd name="connsiteY167" fmla="*/ 4027 h 4063"/>
              <a:gd name="connsiteX168" fmla="*/ 8102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8424 w 8663"/>
              <a:gd name="connsiteY243" fmla="*/ 164 h 4063"/>
              <a:gd name="connsiteX244" fmla="*/ 8424 w 8663"/>
              <a:gd name="connsiteY244" fmla="*/ 102 h 4063"/>
              <a:gd name="connsiteX245" fmla="*/ 8480 w 8663"/>
              <a:gd name="connsiteY245" fmla="*/ 102 h 4063"/>
              <a:gd name="connsiteX246" fmla="*/ 8480 w 8663"/>
              <a:gd name="connsiteY246" fmla="*/ 164 h 4063"/>
              <a:gd name="connsiteX247" fmla="*/ 8424 w 8663"/>
              <a:gd name="connsiteY247" fmla="*/ 164 h 4063"/>
              <a:gd name="connsiteX248" fmla="*/ 8424 w 8663"/>
              <a:gd name="connsiteY248" fmla="*/ 255 h 4063"/>
              <a:gd name="connsiteX249" fmla="*/ 8424 w 8663"/>
              <a:gd name="connsiteY249" fmla="*/ 184 h 4063"/>
              <a:gd name="connsiteX250" fmla="*/ 8480 w 8663"/>
              <a:gd name="connsiteY250" fmla="*/ 184 h 4063"/>
              <a:gd name="connsiteX251" fmla="*/ 8480 w 8663"/>
              <a:gd name="connsiteY251" fmla="*/ 255 h 4063"/>
              <a:gd name="connsiteX252" fmla="*/ 8424 w 8663"/>
              <a:gd name="connsiteY252" fmla="*/ 255 h 4063"/>
              <a:gd name="connsiteX253" fmla="*/ 8562 w 8663"/>
              <a:gd name="connsiteY253" fmla="*/ 596 h 4063"/>
              <a:gd name="connsiteX254" fmla="*/ 8562 w 8663"/>
              <a:gd name="connsiteY254" fmla="*/ 674 h 4063"/>
              <a:gd name="connsiteX255" fmla="*/ 8622 w 8663"/>
              <a:gd name="connsiteY255" fmla="*/ 674 h 4063"/>
              <a:gd name="connsiteX256" fmla="*/ 8622 w 8663"/>
              <a:gd name="connsiteY256" fmla="*/ 3390 h 4063"/>
              <a:gd name="connsiteX257" fmla="*/ 8562 w 8663"/>
              <a:gd name="connsiteY257" fmla="*/ 3390 h 4063"/>
              <a:gd name="connsiteX258" fmla="*/ 8562 w 8663"/>
              <a:gd name="connsiteY258" fmla="*/ 3468 h 4063"/>
              <a:gd name="connsiteX259" fmla="*/ 8510 w 8663"/>
              <a:gd name="connsiteY259" fmla="*/ 3468 h 4063"/>
              <a:gd name="connsiteX260" fmla="*/ 8510 w 8663"/>
              <a:gd name="connsiteY260" fmla="*/ 3619 h 4063"/>
              <a:gd name="connsiteX261" fmla="*/ 8638 w 8663"/>
              <a:gd name="connsiteY261" fmla="*/ 3619 h 4063"/>
              <a:gd name="connsiteX262" fmla="*/ 8638 w 8663"/>
              <a:gd name="connsiteY262" fmla="*/ 3787 h 4063"/>
              <a:gd name="connsiteX263" fmla="*/ 8581 w 8663"/>
              <a:gd name="connsiteY263" fmla="*/ 3787 h 4063"/>
              <a:gd name="connsiteX264" fmla="*/ 8581 w 8663"/>
              <a:gd name="connsiteY264" fmla="*/ 3705 h 4063"/>
              <a:gd name="connsiteX265" fmla="*/ 8480 w 8663"/>
              <a:gd name="connsiteY265" fmla="*/ 3705 h 4063"/>
              <a:gd name="connsiteX266" fmla="*/ 8480 w 8663"/>
              <a:gd name="connsiteY266" fmla="*/ 3787 h 4063"/>
              <a:gd name="connsiteX267" fmla="*/ 8402 w 8663"/>
              <a:gd name="connsiteY267" fmla="*/ 3787 h 4063"/>
              <a:gd name="connsiteX268" fmla="*/ 8402 w 8663"/>
              <a:gd name="connsiteY268" fmla="*/ 3880 h 4063"/>
              <a:gd name="connsiteX269" fmla="*/ 8310 w 8663"/>
              <a:gd name="connsiteY269" fmla="*/ 3880 h 4063"/>
              <a:gd name="connsiteX270" fmla="*/ 8310 w 8663"/>
              <a:gd name="connsiteY270" fmla="*/ 3981 h 4063"/>
              <a:gd name="connsiteX271" fmla="*/ 8402 w 8663"/>
              <a:gd name="connsiteY271" fmla="*/ 3981 h 4063"/>
              <a:gd name="connsiteX272" fmla="*/ 8402 w 8663"/>
              <a:gd name="connsiteY272" fmla="*/ 4040 h 4063"/>
              <a:gd name="connsiteX273" fmla="*/ 8234 w 8663"/>
              <a:gd name="connsiteY273" fmla="*/ 4040 h 4063"/>
              <a:gd name="connsiteX274" fmla="*/ 8234 w 8663"/>
              <a:gd name="connsiteY274" fmla="*/ 3912 h 4063"/>
              <a:gd name="connsiteX275" fmla="*/ 8081 w 8663"/>
              <a:gd name="connsiteY275" fmla="*/ 3912 h 4063"/>
              <a:gd name="connsiteX276" fmla="*/ 8081 w 8663"/>
              <a:gd name="connsiteY276" fmla="*/ 3964 h 4063"/>
              <a:gd name="connsiteX277" fmla="*/ 8005 w 8663"/>
              <a:gd name="connsiteY277" fmla="*/ 3964 h 4063"/>
              <a:gd name="connsiteX278" fmla="*/ 8005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8005 w 8663"/>
              <a:gd name="connsiteY325" fmla="*/ 39 h 4063"/>
              <a:gd name="connsiteX326" fmla="*/ 8005 w 8663"/>
              <a:gd name="connsiteY326" fmla="*/ 100 h 4063"/>
              <a:gd name="connsiteX327" fmla="*/ 8081 w 8663"/>
              <a:gd name="connsiteY327" fmla="*/ 100 h 4063"/>
              <a:gd name="connsiteX328" fmla="*/ 8081 w 8663"/>
              <a:gd name="connsiteY328" fmla="*/ 151 h 4063"/>
              <a:gd name="connsiteX329" fmla="*/ 8234 w 8663"/>
              <a:gd name="connsiteY329" fmla="*/ 151 h 4063"/>
              <a:gd name="connsiteX330" fmla="*/ 8234 w 8663"/>
              <a:gd name="connsiteY330" fmla="*/ 24 h 4063"/>
              <a:gd name="connsiteX331" fmla="*/ 8402 w 8663"/>
              <a:gd name="connsiteY331" fmla="*/ 24 h 4063"/>
              <a:gd name="connsiteX332" fmla="*/ 8402 w 8663"/>
              <a:gd name="connsiteY332" fmla="*/ 82 h 4063"/>
              <a:gd name="connsiteX333" fmla="*/ 8310 w 8663"/>
              <a:gd name="connsiteY333" fmla="*/ 82 h 4063"/>
              <a:gd name="connsiteX334" fmla="*/ 8310 w 8663"/>
              <a:gd name="connsiteY334" fmla="*/ 184 h 4063"/>
              <a:gd name="connsiteX335" fmla="*/ 8402 w 8663"/>
              <a:gd name="connsiteY335" fmla="*/ 184 h 4063"/>
              <a:gd name="connsiteX336" fmla="*/ 8402 w 8663"/>
              <a:gd name="connsiteY336" fmla="*/ 277 h 4063"/>
              <a:gd name="connsiteX337" fmla="*/ 8480 w 8663"/>
              <a:gd name="connsiteY337" fmla="*/ 277 h 4063"/>
              <a:gd name="connsiteX338" fmla="*/ 8480 w 8663"/>
              <a:gd name="connsiteY338" fmla="*/ 359 h 4063"/>
              <a:gd name="connsiteX339" fmla="*/ 8581 w 8663"/>
              <a:gd name="connsiteY339" fmla="*/ 359 h 4063"/>
              <a:gd name="connsiteX340" fmla="*/ 8581 w 8663"/>
              <a:gd name="connsiteY340" fmla="*/ 277 h 4063"/>
              <a:gd name="connsiteX341" fmla="*/ 8638 w 8663"/>
              <a:gd name="connsiteY341" fmla="*/ 277 h 4063"/>
              <a:gd name="connsiteX342" fmla="*/ 8638 w 8663"/>
              <a:gd name="connsiteY342" fmla="*/ 445 h 4063"/>
              <a:gd name="connsiteX343" fmla="*/ 8510 w 8663"/>
              <a:gd name="connsiteY343" fmla="*/ 445 h 4063"/>
              <a:gd name="connsiteX344" fmla="*/ 8510 w 8663"/>
              <a:gd name="connsiteY344" fmla="*/ 596 h 4063"/>
              <a:gd name="connsiteX345" fmla="*/ 8562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8402 w 8663"/>
              <a:gd name="connsiteY356" fmla="*/ 102 h 4063"/>
              <a:gd name="connsiteX357" fmla="*/ 8402 w 8663"/>
              <a:gd name="connsiteY357" fmla="*/ 164 h 4063"/>
              <a:gd name="connsiteX358" fmla="*/ 8329 w 8663"/>
              <a:gd name="connsiteY358" fmla="*/ 164 h 4063"/>
              <a:gd name="connsiteX359" fmla="*/ 8329 w 8663"/>
              <a:gd name="connsiteY359" fmla="*/ 102 h 4063"/>
              <a:gd name="connsiteX360" fmla="*/ 8402 w 8663"/>
              <a:gd name="connsiteY360" fmla="*/ 102 h 4063"/>
              <a:gd name="connsiteX361" fmla="*/ 8402 w 8663"/>
              <a:gd name="connsiteY361" fmla="*/ 3899 h 4063"/>
              <a:gd name="connsiteX362" fmla="*/ 8402 w 8663"/>
              <a:gd name="connsiteY362" fmla="*/ 3962 h 4063"/>
              <a:gd name="connsiteX363" fmla="*/ 8329 w 8663"/>
              <a:gd name="connsiteY363" fmla="*/ 3962 h 4063"/>
              <a:gd name="connsiteX364" fmla="*/ 8329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8646 w 8663"/>
              <a:gd name="connsiteY98" fmla="*/ 3550 h 4063"/>
              <a:gd name="connsiteX99" fmla="*/ 8646 w 8663"/>
              <a:gd name="connsiteY99" fmla="*/ 3468 h 4063"/>
              <a:gd name="connsiteX100" fmla="*/ 8584 w 8663"/>
              <a:gd name="connsiteY100" fmla="*/ 3468 h 4063"/>
              <a:gd name="connsiteX101" fmla="*/ 8584 w 8663"/>
              <a:gd name="connsiteY101" fmla="*/ 3411 h 4063"/>
              <a:gd name="connsiteX102" fmla="*/ 8644 w 8663"/>
              <a:gd name="connsiteY102" fmla="*/ 3411 h 4063"/>
              <a:gd name="connsiteX103" fmla="*/ 8644 w 8663"/>
              <a:gd name="connsiteY103" fmla="*/ 652 h 4063"/>
              <a:gd name="connsiteX104" fmla="*/ 8584 w 8663"/>
              <a:gd name="connsiteY104" fmla="*/ 652 h 4063"/>
              <a:gd name="connsiteX105" fmla="*/ 8584 w 8663"/>
              <a:gd name="connsiteY105" fmla="*/ 596 h 4063"/>
              <a:gd name="connsiteX106" fmla="*/ 8646 w 8663"/>
              <a:gd name="connsiteY106" fmla="*/ 596 h 4063"/>
              <a:gd name="connsiteX107" fmla="*/ 8646 w 8663"/>
              <a:gd name="connsiteY107" fmla="*/ 514 h 4063"/>
              <a:gd name="connsiteX108" fmla="*/ 8562 w 8663"/>
              <a:gd name="connsiteY108" fmla="*/ 514 h 4063"/>
              <a:gd name="connsiteX109" fmla="*/ 8562 w 8663"/>
              <a:gd name="connsiteY109" fmla="*/ 575 h 4063"/>
              <a:gd name="connsiteX110" fmla="*/ 8532 w 8663"/>
              <a:gd name="connsiteY110" fmla="*/ 575 h 4063"/>
              <a:gd name="connsiteX111" fmla="*/ 8532 w 8663"/>
              <a:gd name="connsiteY111" fmla="*/ 467 h 4063"/>
              <a:gd name="connsiteX112" fmla="*/ 8661 w 8663"/>
              <a:gd name="connsiteY112" fmla="*/ 467 h 4063"/>
              <a:gd name="connsiteX113" fmla="*/ 8661 w 8663"/>
              <a:gd name="connsiteY113" fmla="*/ 255 h 4063"/>
              <a:gd name="connsiteX114" fmla="*/ 8581 w 8663"/>
              <a:gd name="connsiteY114" fmla="*/ 255 h 4063"/>
              <a:gd name="connsiteX115" fmla="*/ 8581 w 8663"/>
              <a:gd name="connsiteY115" fmla="*/ 182 h 4063"/>
              <a:gd name="connsiteX116" fmla="*/ 8663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8102 w 8663"/>
              <a:gd name="connsiteY122" fmla="*/ 78 h 4063"/>
              <a:gd name="connsiteX123" fmla="*/ 8102 w 8663"/>
              <a:gd name="connsiteY123" fmla="*/ 37 h 4063"/>
              <a:gd name="connsiteX124" fmla="*/ 8143 w 8663"/>
              <a:gd name="connsiteY124" fmla="*/ 37 h 4063"/>
              <a:gd name="connsiteX125" fmla="*/ 8143 w 8663"/>
              <a:gd name="connsiteY125" fmla="*/ 78 h 4063"/>
              <a:gd name="connsiteX126" fmla="*/ 8102 w 8663"/>
              <a:gd name="connsiteY126" fmla="*/ 78 h 4063"/>
              <a:gd name="connsiteX127" fmla="*/ 8584 w 8663"/>
              <a:gd name="connsiteY127" fmla="*/ 3528 h 4063"/>
              <a:gd name="connsiteX128" fmla="*/ 8584 w 8663"/>
              <a:gd name="connsiteY128" fmla="*/ 3489 h 4063"/>
              <a:gd name="connsiteX129" fmla="*/ 8625 w 8663"/>
              <a:gd name="connsiteY129" fmla="*/ 3489 h 4063"/>
              <a:gd name="connsiteX130" fmla="*/ 8625 w 8663"/>
              <a:gd name="connsiteY130" fmla="*/ 3528 h 4063"/>
              <a:gd name="connsiteX131" fmla="*/ 8584 w 8663"/>
              <a:gd name="connsiteY131" fmla="*/ 3528 h 4063"/>
              <a:gd name="connsiteX132" fmla="*/ 8502 w 8663"/>
              <a:gd name="connsiteY132" fmla="*/ 4042 h 4063"/>
              <a:gd name="connsiteX133" fmla="*/ 8502 w 8663"/>
              <a:gd name="connsiteY133" fmla="*/ 3981 h 4063"/>
              <a:gd name="connsiteX134" fmla="*/ 8581 w 8663"/>
              <a:gd name="connsiteY134" fmla="*/ 3981 h 4063"/>
              <a:gd name="connsiteX135" fmla="*/ 8581 w 8663"/>
              <a:gd name="connsiteY135" fmla="*/ 3904 h 4063"/>
              <a:gd name="connsiteX136" fmla="*/ 8640 w 8663"/>
              <a:gd name="connsiteY136" fmla="*/ 3904 h 4063"/>
              <a:gd name="connsiteX137" fmla="*/ 8640 w 8663"/>
              <a:gd name="connsiteY137" fmla="*/ 4042 h 4063"/>
              <a:gd name="connsiteX138" fmla="*/ 8502 w 8663"/>
              <a:gd name="connsiteY138" fmla="*/ 4042 h 4063"/>
              <a:gd name="connsiteX139" fmla="*/ 8502 w 8663"/>
              <a:gd name="connsiteY139" fmla="*/ 3962 h 4063"/>
              <a:gd name="connsiteX140" fmla="*/ 8502 w 8663"/>
              <a:gd name="connsiteY140" fmla="*/ 3904 h 4063"/>
              <a:gd name="connsiteX141" fmla="*/ 8562 w 8663"/>
              <a:gd name="connsiteY141" fmla="*/ 3904 h 4063"/>
              <a:gd name="connsiteX142" fmla="*/ 8562 w 8663"/>
              <a:gd name="connsiteY142" fmla="*/ 3962 h 4063"/>
              <a:gd name="connsiteX143" fmla="*/ 8502 w 8663"/>
              <a:gd name="connsiteY143" fmla="*/ 3962 h 4063"/>
              <a:gd name="connsiteX144" fmla="*/ 8497 w 8663"/>
              <a:gd name="connsiteY144" fmla="*/ 3787 h 4063"/>
              <a:gd name="connsiteX145" fmla="*/ 8497 w 8663"/>
              <a:gd name="connsiteY145" fmla="*/ 3724 h 4063"/>
              <a:gd name="connsiteX146" fmla="*/ 8562 w 8663"/>
              <a:gd name="connsiteY146" fmla="*/ 3724 h 4063"/>
              <a:gd name="connsiteX147" fmla="*/ 8562 w 8663"/>
              <a:gd name="connsiteY147" fmla="*/ 3787 h 4063"/>
              <a:gd name="connsiteX148" fmla="*/ 8497 w 8663"/>
              <a:gd name="connsiteY148" fmla="*/ 3787 h 4063"/>
              <a:gd name="connsiteX149" fmla="*/ 8562 w 8663"/>
              <a:gd name="connsiteY149" fmla="*/ 3809 h 4063"/>
              <a:gd name="connsiteX150" fmla="*/ 8562 w 8663"/>
              <a:gd name="connsiteY150" fmla="*/ 3880 h 4063"/>
              <a:gd name="connsiteX151" fmla="*/ 8497 w 8663"/>
              <a:gd name="connsiteY151" fmla="*/ 3880 h 4063"/>
              <a:gd name="connsiteX152" fmla="*/ 8497 w 8663"/>
              <a:gd name="connsiteY152" fmla="*/ 3809 h 4063"/>
              <a:gd name="connsiteX153" fmla="*/ 8562 w 8663"/>
              <a:gd name="connsiteY153" fmla="*/ 3809 h 4063"/>
              <a:gd name="connsiteX154" fmla="*/ 8480 w 8663"/>
              <a:gd name="connsiteY154" fmla="*/ 3899 h 4063"/>
              <a:gd name="connsiteX155" fmla="*/ 8480 w 8663"/>
              <a:gd name="connsiteY155" fmla="*/ 3962 h 4063"/>
              <a:gd name="connsiteX156" fmla="*/ 8424 w 8663"/>
              <a:gd name="connsiteY156" fmla="*/ 3962 h 4063"/>
              <a:gd name="connsiteX157" fmla="*/ 8424 w 8663"/>
              <a:gd name="connsiteY157" fmla="*/ 3899 h 4063"/>
              <a:gd name="connsiteX158" fmla="*/ 8480 w 8663"/>
              <a:gd name="connsiteY158" fmla="*/ 3899 h 4063"/>
              <a:gd name="connsiteX159" fmla="*/ 8480 w 8663"/>
              <a:gd name="connsiteY159" fmla="*/ 3809 h 4063"/>
              <a:gd name="connsiteX160" fmla="*/ 8480 w 8663"/>
              <a:gd name="connsiteY160" fmla="*/ 3880 h 4063"/>
              <a:gd name="connsiteX161" fmla="*/ 8424 w 8663"/>
              <a:gd name="connsiteY161" fmla="*/ 3880 h 4063"/>
              <a:gd name="connsiteX162" fmla="*/ 8424 w 8663"/>
              <a:gd name="connsiteY162" fmla="*/ 3809 h 4063"/>
              <a:gd name="connsiteX163" fmla="*/ 8480 w 8663"/>
              <a:gd name="connsiteY163" fmla="*/ 3809 h 4063"/>
              <a:gd name="connsiteX164" fmla="*/ 8102 w 8663"/>
              <a:gd name="connsiteY164" fmla="*/ 4027 h 4063"/>
              <a:gd name="connsiteX165" fmla="*/ 8102 w 8663"/>
              <a:gd name="connsiteY165" fmla="*/ 3986 h 4063"/>
              <a:gd name="connsiteX166" fmla="*/ 8143 w 8663"/>
              <a:gd name="connsiteY166" fmla="*/ 3986 h 4063"/>
              <a:gd name="connsiteX167" fmla="*/ 8143 w 8663"/>
              <a:gd name="connsiteY167" fmla="*/ 4027 h 4063"/>
              <a:gd name="connsiteX168" fmla="*/ 8102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8424 w 8663"/>
              <a:gd name="connsiteY243" fmla="*/ 164 h 4063"/>
              <a:gd name="connsiteX244" fmla="*/ 8424 w 8663"/>
              <a:gd name="connsiteY244" fmla="*/ 102 h 4063"/>
              <a:gd name="connsiteX245" fmla="*/ 8480 w 8663"/>
              <a:gd name="connsiteY245" fmla="*/ 102 h 4063"/>
              <a:gd name="connsiteX246" fmla="*/ 8480 w 8663"/>
              <a:gd name="connsiteY246" fmla="*/ 164 h 4063"/>
              <a:gd name="connsiteX247" fmla="*/ 8424 w 8663"/>
              <a:gd name="connsiteY247" fmla="*/ 164 h 4063"/>
              <a:gd name="connsiteX248" fmla="*/ 8424 w 8663"/>
              <a:gd name="connsiteY248" fmla="*/ 255 h 4063"/>
              <a:gd name="connsiteX249" fmla="*/ 8424 w 8663"/>
              <a:gd name="connsiteY249" fmla="*/ 184 h 4063"/>
              <a:gd name="connsiteX250" fmla="*/ 8480 w 8663"/>
              <a:gd name="connsiteY250" fmla="*/ 184 h 4063"/>
              <a:gd name="connsiteX251" fmla="*/ 8480 w 8663"/>
              <a:gd name="connsiteY251" fmla="*/ 255 h 4063"/>
              <a:gd name="connsiteX252" fmla="*/ 8424 w 8663"/>
              <a:gd name="connsiteY252" fmla="*/ 255 h 4063"/>
              <a:gd name="connsiteX253" fmla="*/ 8562 w 8663"/>
              <a:gd name="connsiteY253" fmla="*/ 596 h 4063"/>
              <a:gd name="connsiteX254" fmla="*/ 8562 w 8663"/>
              <a:gd name="connsiteY254" fmla="*/ 674 h 4063"/>
              <a:gd name="connsiteX255" fmla="*/ 8622 w 8663"/>
              <a:gd name="connsiteY255" fmla="*/ 674 h 4063"/>
              <a:gd name="connsiteX256" fmla="*/ 8622 w 8663"/>
              <a:gd name="connsiteY256" fmla="*/ 3390 h 4063"/>
              <a:gd name="connsiteX257" fmla="*/ 8562 w 8663"/>
              <a:gd name="connsiteY257" fmla="*/ 3390 h 4063"/>
              <a:gd name="connsiteX258" fmla="*/ 8562 w 8663"/>
              <a:gd name="connsiteY258" fmla="*/ 3468 h 4063"/>
              <a:gd name="connsiteX259" fmla="*/ 8510 w 8663"/>
              <a:gd name="connsiteY259" fmla="*/ 3468 h 4063"/>
              <a:gd name="connsiteX260" fmla="*/ 8510 w 8663"/>
              <a:gd name="connsiteY260" fmla="*/ 3619 h 4063"/>
              <a:gd name="connsiteX261" fmla="*/ 8638 w 8663"/>
              <a:gd name="connsiteY261" fmla="*/ 3619 h 4063"/>
              <a:gd name="connsiteX262" fmla="*/ 8638 w 8663"/>
              <a:gd name="connsiteY262" fmla="*/ 3787 h 4063"/>
              <a:gd name="connsiteX263" fmla="*/ 8581 w 8663"/>
              <a:gd name="connsiteY263" fmla="*/ 3787 h 4063"/>
              <a:gd name="connsiteX264" fmla="*/ 8581 w 8663"/>
              <a:gd name="connsiteY264" fmla="*/ 3705 h 4063"/>
              <a:gd name="connsiteX265" fmla="*/ 8480 w 8663"/>
              <a:gd name="connsiteY265" fmla="*/ 3705 h 4063"/>
              <a:gd name="connsiteX266" fmla="*/ 8480 w 8663"/>
              <a:gd name="connsiteY266" fmla="*/ 3787 h 4063"/>
              <a:gd name="connsiteX267" fmla="*/ 8402 w 8663"/>
              <a:gd name="connsiteY267" fmla="*/ 3787 h 4063"/>
              <a:gd name="connsiteX268" fmla="*/ 8402 w 8663"/>
              <a:gd name="connsiteY268" fmla="*/ 3880 h 4063"/>
              <a:gd name="connsiteX269" fmla="*/ 8310 w 8663"/>
              <a:gd name="connsiteY269" fmla="*/ 3880 h 4063"/>
              <a:gd name="connsiteX270" fmla="*/ 8310 w 8663"/>
              <a:gd name="connsiteY270" fmla="*/ 3981 h 4063"/>
              <a:gd name="connsiteX271" fmla="*/ 8402 w 8663"/>
              <a:gd name="connsiteY271" fmla="*/ 3981 h 4063"/>
              <a:gd name="connsiteX272" fmla="*/ 8402 w 8663"/>
              <a:gd name="connsiteY272" fmla="*/ 4040 h 4063"/>
              <a:gd name="connsiteX273" fmla="*/ 8234 w 8663"/>
              <a:gd name="connsiteY273" fmla="*/ 4040 h 4063"/>
              <a:gd name="connsiteX274" fmla="*/ 8234 w 8663"/>
              <a:gd name="connsiteY274" fmla="*/ 3912 h 4063"/>
              <a:gd name="connsiteX275" fmla="*/ 8081 w 8663"/>
              <a:gd name="connsiteY275" fmla="*/ 3912 h 4063"/>
              <a:gd name="connsiteX276" fmla="*/ 8081 w 8663"/>
              <a:gd name="connsiteY276" fmla="*/ 3964 h 4063"/>
              <a:gd name="connsiteX277" fmla="*/ 8005 w 8663"/>
              <a:gd name="connsiteY277" fmla="*/ 3964 h 4063"/>
              <a:gd name="connsiteX278" fmla="*/ 8005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8005 w 8663"/>
              <a:gd name="connsiteY325" fmla="*/ 39 h 4063"/>
              <a:gd name="connsiteX326" fmla="*/ 8005 w 8663"/>
              <a:gd name="connsiteY326" fmla="*/ 100 h 4063"/>
              <a:gd name="connsiteX327" fmla="*/ 8081 w 8663"/>
              <a:gd name="connsiteY327" fmla="*/ 100 h 4063"/>
              <a:gd name="connsiteX328" fmla="*/ 8081 w 8663"/>
              <a:gd name="connsiteY328" fmla="*/ 151 h 4063"/>
              <a:gd name="connsiteX329" fmla="*/ 8234 w 8663"/>
              <a:gd name="connsiteY329" fmla="*/ 151 h 4063"/>
              <a:gd name="connsiteX330" fmla="*/ 8234 w 8663"/>
              <a:gd name="connsiteY330" fmla="*/ 24 h 4063"/>
              <a:gd name="connsiteX331" fmla="*/ 8402 w 8663"/>
              <a:gd name="connsiteY331" fmla="*/ 24 h 4063"/>
              <a:gd name="connsiteX332" fmla="*/ 8402 w 8663"/>
              <a:gd name="connsiteY332" fmla="*/ 82 h 4063"/>
              <a:gd name="connsiteX333" fmla="*/ 8310 w 8663"/>
              <a:gd name="connsiteY333" fmla="*/ 82 h 4063"/>
              <a:gd name="connsiteX334" fmla="*/ 8310 w 8663"/>
              <a:gd name="connsiteY334" fmla="*/ 184 h 4063"/>
              <a:gd name="connsiteX335" fmla="*/ 8402 w 8663"/>
              <a:gd name="connsiteY335" fmla="*/ 184 h 4063"/>
              <a:gd name="connsiteX336" fmla="*/ 8402 w 8663"/>
              <a:gd name="connsiteY336" fmla="*/ 277 h 4063"/>
              <a:gd name="connsiteX337" fmla="*/ 8480 w 8663"/>
              <a:gd name="connsiteY337" fmla="*/ 277 h 4063"/>
              <a:gd name="connsiteX338" fmla="*/ 8480 w 8663"/>
              <a:gd name="connsiteY338" fmla="*/ 359 h 4063"/>
              <a:gd name="connsiteX339" fmla="*/ 8581 w 8663"/>
              <a:gd name="connsiteY339" fmla="*/ 359 h 4063"/>
              <a:gd name="connsiteX340" fmla="*/ 8581 w 8663"/>
              <a:gd name="connsiteY340" fmla="*/ 277 h 4063"/>
              <a:gd name="connsiteX341" fmla="*/ 8638 w 8663"/>
              <a:gd name="connsiteY341" fmla="*/ 277 h 4063"/>
              <a:gd name="connsiteX342" fmla="*/ 8638 w 8663"/>
              <a:gd name="connsiteY342" fmla="*/ 445 h 4063"/>
              <a:gd name="connsiteX343" fmla="*/ 8510 w 8663"/>
              <a:gd name="connsiteY343" fmla="*/ 445 h 4063"/>
              <a:gd name="connsiteX344" fmla="*/ 8510 w 8663"/>
              <a:gd name="connsiteY344" fmla="*/ 596 h 4063"/>
              <a:gd name="connsiteX345" fmla="*/ 8562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8402 w 8663"/>
              <a:gd name="connsiteY356" fmla="*/ 102 h 4063"/>
              <a:gd name="connsiteX357" fmla="*/ 8402 w 8663"/>
              <a:gd name="connsiteY357" fmla="*/ 164 h 4063"/>
              <a:gd name="connsiteX358" fmla="*/ 8329 w 8663"/>
              <a:gd name="connsiteY358" fmla="*/ 164 h 4063"/>
              <a:gd name="connsiteX359" fmla="*/ 8329 w 8663"/>
              <a:gd name="connsiteY359" fmla="*/ 102 h 4063"/>
              <a:gd name="connsiteX360" fmla="*/ 8402 w 8663"/>
              <a:gd name="connsiteY360" fmla="*/ 102 h 4063"/>
              <a:gd name="connsiteX361" fmla="*/ 8402 w 8663"/>
              <a:gd name="connsiteY361" fmla="*/ 3899 h 4063"/>
              <a:gd name="connsiteX362" fmla="*/ 8402 w 8663"/>
              <a:gd name="connsiteY362" fmla="*/ 3962 h 4063"/>
              <a:gd name="connsiteX363" fmla="*/ 8329 w 8663"/>
              <a:gd name="connsiteY363" fmla="*/ 3962 h 4063"/>
              <a:gd name="connsiteX364" fmla="*/ 8329 w 8663"/>
              <a:gd name="connsiteY364" fmla="*/ 3899 h 4063"/>
              <a:gd name="connsiteX365" fmla="*/ 8402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8646 w 8663"/>
              <a:gd name="connsiteY98" fmla="*/ 3550 h 4063"/>
              <a:gd name="connsiteX99" fmla="*/ 8646 w 8663"/>
              <a:gd name="connsiteY99" fmla="*/ 3468 h 4063"/>
              <a:gd name="connsiteX100" fmla="*/ 8584 w 8663"/>
              <a:gd name="connsiteY100" fmla="*/ 3468 h 4063"/>
              <a:gd name="connsiteX101" fmla="*/ 8584 w 8663"/>
              <a:gd name="connsiteY101" fmla="*/ 3411 h 4063"/>
              <a:gd name="connsiteX102" fmla="*/ 8644 w 8663"/>
              <a:gd name="connsiteY102" fmla="*/ 3411 h 4063"/>
              <a:gd name="connsiteX103" fmla="*/ 8644 w 8663"/>
              <a:gd name="connsiteY103" fmla="*/ 652 h 4063"/>
              <a:gd name="connsiteX104" fmla="*/ 8584 w 8663"/>
              <a:gd name="connsiteY104" fmla="*/ 652 h 4063"/>
              <a:gd name="connsiteX105" fmla="*/ 8584 w 8663"/>
              <a:gd name="connsiteY105" fmla="*/ 596 h 4063"/>
              <a:gd name="connsiteX106" fmla="*/ 8646 w 8663"/>
              <a:gd name="connsiteY106" fmla="*/ 596 h 4063"/>
              <a:gd name="connsiteX107" fmla="*/ 8646 w 8663"/>
              <a:gd name="connsiteY107" fmla="*/ 514 h 4063"/>
              <a:gd name="connsiteX108" fmla="*/ 8562 w 8663"/>
              <a:gd name="connsiteY108" fmla="*/ 514 h 4063"/>
              <a:gd name="connsiteX109" fmla="*/ 8562 w 8663"/>
              <a:gd name="connsiteY109" fmla="*/ 575 h 4063"/>
              <a:gd name="connsiteX110" fmla="*/ 8532 w 8663"/>
              <a:gd name="connsiteY110" fmla="*/ 575 h 4063"/>
              <a:gd name="connsiteX111" fmla="*/ 8532 w 8663"/>
              <a:gd name="connsiteY111" fmla="*/ 467 h 4063"/>
              <a:gd name="connsiteX112" fmla="*/ 8661 w 8663"/>
              <a:gd name="connsiteY112" fmla="*/ 467 h 4063"/>
              <a:gd name="connsiteX113" fmla="*/ 8661 w 8663"/>
              <a:gd name="connsiteY113" fmla="*/ 255 h 4063"/>
              <a:gd name="connsiteX114" fmla="*/ 8581 w 8663"/>
              <a:gd name="connsiteY114" fmla="*/ 255 h 4063"/>
              <a:gd name="connsiteX115" fmla="*/ 8581 w 8663"/>
              <a:gd name="connsiteY115" fmla="*/ 182 h 4063"/>
              <a:gd name="connsiteX116" fmla="*/ 8663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8102 w 8663"/>
              <a:gd name="connsiteY122" fmla="*/ 78 h 4063"/>
              <a:gd name="connsiteX123" fmla="*/ 8102 w 8663"/>
              <a:gd name="connsiteY123" fmla="*/ 37 h 4063"/>
              <a:gd name="connsiteX124" fmla="*/ 8143 w 8663"/>
              <a:gd name="connsiteY124" fmla="*/ 37 h 4063"/>
              <a:gd name="connsiteX125" fmla="*/ 8143 w 8663"/>
              <a:gd name="connsiteY125" fmla="*/ 78 h 4063"/>
              <a:gd name="connsiteX126" fmla="*/ 8102 w 8663"/>
              <a:gd name="connsiteY126" fmla="*/ 78 h 4063"/>
              <a:gd name="connsiteX127" fmla="*/ 8584 w 8663"/>
              <a:gd name="connsiteY127" fmla="*/ 3528 h 4063"/>
              <a:gd name="connsiteX128" fmla="*/ 8584 w 8663"/>
              <a:gd name="connsiteY128" fmla="*/ 3489 h 4063"/>
              <a:gd name="connsiteX129" fmla="*/ 8625 w 8663"/>
              <a:gd name="connsiteY129" fmla="*/ 3489 h 4063"/>
              <a:gd name="connsiteX130" fmla="*/ 8625 w 8663"/>
              <a:gd name="connsiteY130" fmla="*/ 3528 h 4063"/>
              <a:gd name="connsiteX131" fmla="*/ 8584 w 8663"/>
              <a:gd name="connsiteY131" fmla="*/ 3528 h 4063"/>
              <a:gd name="connsiteX132" fmla="*/ 8502 w 8663"/>
              <a:gd name="connsiteY132" fmla="*/ 4042 h 4063"/>
              <a:gd name="connsiteX133" fmla="*/ 8502 w 8663"/>
              <a:gd name="connsiteY133" fmla="*/ 3981 h 4063"/>
              <a:gd name="connsiteX134" fmla="*/ 8581 w 8663"/>
              <a:gd name="connsiteY134" fmla="*/ 3981 h 4063"/>
              <a:gd name="connsiteX135" fmla="*/ 8581 w 8663"/>
              <a:gd name="connsiteY135" fmla="*/ 3904 h 4063"/>
              <a:gd name="connsiteX136" fmla="*/ 8640 w 8663"/>
              <a:gd name="connsiteY136" fmla="*/ 3904 h 4063"/>
              <a:gd name="connsiteX137" fmla="*/ 8640 w 8663"/>
              <a:gd name="connsiteY137" fmla="*/ 4042 h 4063"/>
              <a:gd name="connsiteX138" fmla="*/ 8502 w 8663"/>
              <a:gd name="connsiteY138" fmla="*/ 4042 h 4063"/>
              <a:gd name="connsiteX139" fmla="*/ 8502 w 8663"/>
              <a:gd name="connsiteY139" fmla="*/ 3962 h 4063"/>
              <a:gd name="connsiteX140" fmla="*/ 8502 w 8663"/>
              <a:gd name="connsiteY140" fmla="*/ 3904 h 4063"/>
              <a:gd name="connsiteX141" fmla="*/ 8562 w 8663"/>
              <a:gd name="connsiteY141" fmla="*/ 3904 h 4063"/>
              <a:gd name="connsiteX142" fmla="*/ 8562 w 8663"/>
              <a:gd name="connsiteY142" fmla="*/ 3962 h 4063"/>
              <a:gd name="connsiteX143" fmla="*/ 8502 w 8663"/>
              <a:gd name="connsiteY143" fmla="*/ 3962 h 4063"/>
              <a:gd name="connsiteX144" fmla="*/ 8497 w 8663"/>
              <a:gd name="connsiteY144" fmla="*/ 3787 h 4063"/>
              <a:gd name="connsiteX145" fmla="*/ 8497 w 8663"/>
              <a:gd name="connsiteY145" fmla="*/ 3724 h 4063"/>
              <a:gd name="connsiteX146" fmla="*/ 8562 w 8663"/>
              <a:gd name="connsiteY146" fmla="*/ 3724 h 4063"/>
              <a:gd name="connsiteX147" fmla="*/ 8562 w 8663"/>
              <a:gd name="connsiteY147" fmla="*/ 3787 h 4063"/>
              <a:gd name="connsiteX148" fmla="*/ 8497 w 8663"/>
              <a:gd name="connsiteY148" fmla="*/ 3787 h 4063"/>
              <a:gd name="connsiteX149" fmla="*/ 8562 w 8663"/>
              <a:gd name="connsiteY149" fmla="*/ 3809 h 4063"/>
              <a:gd name="connsiteX150" fmla="*/ 8562 w 8663"/>
              <a:gd name="connsiteY150" fmla="*/ 3880 h 4063"/>
              <a:gd name="connsiteX151" fmla="*/ 8497 w 8663"/>
              <a:gd name="connsiteY151" fmla="*/ 3880 h 4063"/>
              <a:gd name="connsiteX152" fmla="*/ 8497 w 8663"/>
              <a:gd name="connsiteY152" fmla="*/ 3809 h 4063"/>
              <a:gd name="connsiteX153" fmla="*/ 8562 w 8663"/>
              <a:gd name="connsiteY153" fmla="*/ 3809 h 4063"/>
              <a:gd name="connsiteX154" fmla="*/ 8480 w 8663"/>
              <a:gd name="connsiteY154" fmla="*/ 3899 h 4063"/>
              <a:gd name="connsiteX155" fmla="*/ 8480 w 8663"/>
              <a:gd name="connsiteY155" fmla="*/ 3962 h 4063"/>
              <a:gd name="connsiteX156" fmla="*/ 8424 w 8663"/>
              <a:gd name="connsiteY156" fmla="*/ 3962 h 4063"/>
              <a:gd name="connsiteX157" fmla="*/ 8424 w 8663"/>
              <a:gd name="connsiteY157" fmla="*/ 3899 h 4063"/>
              <a:gd name="connsiteX158" fmla="*/ 8480 w 8663"/>
              <a:gd name="connsiteY158" fmla="*/ 3899 h 4063"/>
              <a:gd name="connsiteX159" fmla="*/ 8480 w 8663"/>
              <a:gd name="connsiteY159" fmla="*/ 3809 h 4063"/>
              <a:gd name="connsiteX160" fmla="*/ 8480 w 8663"/>
              <a:gd name="connsiteY160" fmla="*/ 3880 h 4063"/>
              <a:gd name="connsiteX161" fmla="*/ 8424 w 8663"/>
              <a:gd name="connsiteY161" fmla="*/ 3880 h 4063"/>
              <a:gd name="connsiteX162" fmla="*/ 8424 w 8663"/>
              <a:gd name="connsiteY162" fmla="*/ 3809 h 4063"/>
              <a:gd name="connsiteX163" fmla="*/ 8480 w 8663"/>
              <a:gd name="connsiteY163" fmla="*/ 3809 h 4063"/>
              <a:gd name="connsiteX164" fmla="*/ 8102 w 8663"/>
              <a:gd name="connsiteY164" fmla="*/ 4027 h 4063"/>
              <a:gd name="connsiteX165" fmla="*/ 8102 w 8663"/>
              <a:gd name="connsiteY165" fmla="*/ 3986 h 4063"/>
              <a:gd name="connsiteX166" fmla="*/ 8143 w 8663"/>
              <a:gd name="connsiteY166" fmla="*/ 3986 h 4063"/>
              <a:gd name="connsiteX167" fmla="*/ 8143 w 8663"/>
              <a:gd name="connsiteY167" fmla="*/ 4027 h 4063"/>
              <a:gd name="connsiteX168" fmla="*/ 8102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8424 w 8663"/>
              <a:gd name="connsiteY243" fmla="*/ 164 h 4063"/>
              <a:gd name="connsiteX244" fmla="*/ 8424 w 8663"/>
              <a:gd name="connsiteY244" fmla="*/ 102 h 4063"/>
              <a:gd name="connsiteX245" fmla="*/ 8480 w 8663"/>
              <a:gd name="connsiteY245" fmla="*/ 102 h 4063"/>
              <a:gd name="connsiteX246" fmla="*/ 8480 w 8663"/>
              <a:gd name="connsiteY246" fmla="*/ 164 h 4063"/>
              <a:gd name="connsiteX247" fmla="*/ 8424 w 8663"/>
              <a:gd name="connsiteY247" fmla="*/ 164 h 4063"/>
              <a:gd name="connsiteX248" fmla="*/ 8424 w 8663"/>
              <a:gd name="connsiteY248" fmla="*/ 255 h 4063"/>
              <a:gd name="connsiteX249" fmla="*/ 8424 w 8663"/>
              <a:gd name="connsiteY249" fmla="*/ 184 h 4063"/>
              <a:gd name="connsiteX250" fmla="*/ 8480 w 8663"/>
              <a:gd name="connsiteY250" fmla="*/ 184 h 4063"/>
              <a:gd name="connsiteX251" fmla="*/ 8480 w 8663"/>
              <a:gd name="connsiteY251" fmla="*/ 255 h 4063"/>
              <a:gd name="connsiteX252" fmla="*/ 8424 w 8663"/>
              <a:gd name="connsiteY252" fmla="*/ 255 h 4063"/>
              <a:gd name="connsiteX253" fmla="*/ 8562 w 8663"/>
              <a:gd name="connsiteY253" fmla="*/ 596 h 4063"/>
              <a:gd name="connsiteX254" fmla="*/ 8562 w 8663"/>
              <a:gd name="connsiteY254" fmla="*/ 674 h 4063"/>
              <a:gd name="connsiteX255" fmla="*/ 8622 w 8663"/>
              <a:gd name="connsiteY255" fmla="*/ 674 h 4063"/>
              <a:gd name="connsiteX256" fmla="*/ 8622 w 8663"/>
              <a:gd name="connsiteY256" fmla="*/ 3390 h 4063"/>
              <a:gd name="connsiteX257" fmla="*/ 8562 w 8663"/>
              <a:gd name="connsiteY257" fmla="*/ 3390 h 4063"/>
              <a:gd name="connsiteX258" fmla="*/ 8562 w 8663"/>
              <a:gd name="connsiteY258" fmla="*/ 3468 h 4063"/>
              <a:gd name="connsiteX259" fmla="*/ 8510 w 8663"/>
              <a:gd name="connsiteY259" fmla="*/ 3468 h 4063"/>
              <a:gd name="connsiteX260" fmla="*/ 8510 w 8663"/>
              <a:gd name="connsiteY260" fmla="*/ 3619 h 4063"/>
              <a:gd name="connsiteX261" fmla="*/ 8638 w 8663"/>
              <a:gd name="connsiteY261" fmla="*/ 3619 h 4063"/>
              <a:gd name="connsiteX262" fmla="*/ 8638 w 8663"/>
              <a:gd name="connsiteY262" fmla="*/ 3787 h 4063"/>
              <a:gd name="connsiteX263" fmla="*/ 8581 w 8663"/>
              <a:gd name="connsiteY263" fmla="*/ 3787 h 4063"/>
              <a:gd name="connsiteX264" fmla="*/ 8581 w 8663"/>
              <a:gd name="connsiteY264" fmla="*/ 3705 h 4063"/>
              <a:gd name="connsiteX265" fmla="*/ 8480 w 8663"/>
              <a:gd name="connsiteY265" fmla="*/ 3705 h 4063"/>
              <a:gd name="connsiteX266" fmla="*/ 8480 w 8663"/>
              <a:gd name="connsiteY266" fmla="*/ 3787 h 4063"/>
              <a:gd name="connsiteX267" fmla="*/ 8402 w 8663"/>
              <a:gd name="connsiteY267" fmla="*/ 3787 h 4063"/>
              <a:gd name="connsiteX268" fmla="*/ 8402 w 8663"/>
              <a:gd name="connsiteY268" fmla="*/ 3880 h 4063"/>
              <a:gd name="connsiteX269" fmla="*/ 8310 w 8663"/>
              <a:gd name="connsiteY269" fmla="*/ 3880 h 4063"/>
              <a:gd name="connsiteX270" fmla="*/ 8310 w 8663"/>
              <a:gd name="connsiteY270" fmla="*/ 3981 h 4063"/>
              <a:gd name="connsiteX271" fmla="*/ 8402 w 8663"/>
              <a:gd name="connsiteY271" fmla="*/ 3981 h 4063"/>
              <a:gd name="connsiteX272" fmla="*/ 8402 w 8663"/>
              <a:gd name="connsiteY272" fmla="*/ 4040 h 4063"/>
              <a:gd name="connsiteX273" fmla="*/ 8234 w 8663"/>
              <a:gd name="connsiteY273" fmla="*/ 4040 h 4063"/>
              <a:gd name="connsiteX274" fmla="*/ 8234 w 8663"/>
              <a:gd name="connsiteY274" fmla="*/ 3912 h 4063"/>
              <a:gd name="connsiteX275" fmla="*/ 8081 w 8663"/>
              <a:gd name="connsiteY275" fmla="*/ 3912 h 4063"/>
              <a:gd name="connsiteX276" fmla="*/ 8081 w 8663"/>
              <a:gd name="connsiteY276" fmla="*/ 3964 h 4063"/>
              <a:gd name="connsiteX277" fmla="*/ 8005 w 8663"/>
              <a:gd name="connsiteY277" fmla="*/ 3964 h 4063"/>
              <a:gd name="connsiteX278" fmla="*/ 8005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8005 w 8663"/>
              <a:gd name="connsiteY325" fmla="*/ 39 h 4063"/>
              <a:gd name="connsiteX326" fmla="*/ 8005 w 8663"/>
              <a:gd name="connsiteY326" fmla="*/ 100 h 4063"/>
              <a:gd name="connsiteX327" fmla="*/ 8081 w 8663"/>
              <a:gd name="connsiteY327" fmla="*/ 100 h 4063"/>
              <a:gd name="connsiteX328" fmla="*/ 8081 w 8663"/>
              <a:gd name="connsiteY328" fmla="*/ 151 h 4063"/>
              <a:gd name="connsiteX329" fmla="*/ 8234 w 8663"/>
              <a:gd name="connsiteY329" fmla="*/ 151 h 4063"/>
              <a:gd name="connsiteX330" fmla="*/ 8234 w 8663"/>
              <a:gd name="connsiteY330" fmla="*/ 24 h 4063"/>
              <a:gd name="connsiteX331" fmla="*/ 8402 w 8663"/>
              <a:gd name="connsiteY331" fmla="*/ 24 h 4063"/>
              <a:gd name="connsiteX332" fmla="*/ 8402 w 8663"/>
              <a:gd name="connsiteY332" fmla="*/ 82 h 4063"/>
              <a:gd name="connsiteX333" fmla="*/ 8310 w 8663"/>
              <a:gd name="connsiteY333" fmla="*/ 82 h 4063"/>
              <a:gd name="connsiteX334" fmla="*/ 8310 w 8663"/>
              <a:gd name="connsiteY334" fmla="*/ 184 h 4063"/>
              <a:gd name="connsiteX335" fmla="*/ 8402 w 8663"/>
              <a:gd name="connsiteY335" fmla="*/ 184 h 4063"/>
              <a:gd name="connsiteX336" fmla="*/ 8402 w 8663"/>
              <a:gd name="connsiteY336" fmla="*/ 277 h 4063"/>
              <a:gd name="connsiteX337" fmla="*/ 8480 w 8663"/>
              <a:gd name="connsiteY337" fmla="*/ 277 h 4063"/>
              <a:gd name="connsiteX338" fmla="*/ 8480 w 8663"/>
              <a:gd name="connsiteY338" fmla="*/ 359 h 4063"/>
              <a:gd name="connsiteX339" fmla="*/ 8581 w 8663"/>
              <a:gd name="connsiteY339" fmla="*/ 359 h 4063"/>
              <a:gd name="connsiteX340" fmla="*/ 8581 w 8663"/>
              <a:gd name="connsiteY340" fmla="*/ 277 h 4063"/>
              <a:gd name="connsiteX341" fmla="*/ 8638 w 8663"/>
              <a:gd name="connsiteY341" fmla="*/ 277 h 4063"/>
              <a:gd name="connsiteX342" fmla="*/ 8638 w 8663"/>
              <a:gd name="connsiteY342" fmla="*/ 445 h 4063"/>
              <a:gd name="connsiteX343" fmla="*/ 8510 w 8663"/>
              <a:gd name="connsiteY343" fmla="*/ 445 h 4063"/>
              <a:gd name="connsiteX344" fmla="*/ 8510 w 8663"/>
              <a:gd name="connsiteY344" fmla="*/ 596 h 4063"/>
              <a:gd name="connsiteX345" fmla="*/ 8562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8402 w 8663"/>
              <a:gd name="connsiteY356" fmla="*/ 102 h 4063"/>
              <a:gd name="connsiteX357" fmla="*/ 8402 w 8663"/>
              <a:gd name="connsiteY357" fmla="*/ 164 h 4063"/>
              <a:gd name="connsiteX358" fmla="*/ 8329 w 8663"/>
              <a:gd name="connsiteY358" fmla="*/ 164 h 4063"/>
              <a:gd name="connsiteX359" fmla="*/ 8329 w 8663"/>
              <a:gd name="connsiteY359" fmla="*/ 102 h 4063"/>
              <a:gd name="connsiteX360" fmla="*/ 8402 w 8663"/>
              <a:gd name="connsiteY360" fmla="*/ 102 h 4063"/>
              <a:gd name="connsiteX361" fmla="*/ 8402 w 8663"/>
              <a:gd name="connsiteY361" fmla="*/ 3899 h 4063"/>
              <a:gd name="connsiteX362" fmla="*/ 8402 w 8663"/>
              <a:gd name="connsiteY362" fmla="*/ 3962 h 4063"/>
              <a:gd name="connsiteX363" fmla="*/ 8329 w 8663"/>
              <a:gd name="connsiteY363" fmla="*/ 3962 h 4063"/>
              <a:gd name="connsiteX364" fmla="*/ 8329 w 8663"/>
              <a:gd name="connsiteY364" fmla="*/ 3899 h 4063"/>
              <a:gd name="connsiteX365" fmla="*/ 8402 w 8663"/>
              <a:gd name="connsiteY365" fmla="*/ 3899 h 4063"/>
              <a:gd name="connsiteX366" fmla="*/ 8562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8646 w 8663"/>
              <a:gd name="connsiteY98" fmla="*/ 3550 h 4063"/>
              <a:gd name="connsiteX99" fmla="*/ 8646 w 8663"/>
              <a:gd name="connsiteY99" fmla="*/ 3468 h 4063"/>
              <a:gd name="connsiteX100" fmla="*/ 8584 w 8663"/>
              <a:gd name="connsiteY100" fmla="*/ 3468 h 4063"/>
              <a:gd name="connsiteX101" fmla="*/ 8584 w 8663"/>
              <a:gd name="connsiteY101" fmla="*/ 3411 h 4063"/>
              <a:gd name="connsiteX102" fmla="*/ 8644 w 8663"/>
              <a:gd name="connsiteY102" fmla="*/ 3411 h 4063"/>
              <a:gd name="connsiteX103" fmla="*/ 8644 w 8663"/>
              <a:gd name="connsiteY103" fmla="*/ 652 h 4063"/>
              <a:gd name="connsiteX104" fmla="*/ 8584 w 8663"/>
              <a:gd name="connsiteY104" fmla="*/ 652 h 4063"/>
              <a:gd name="connsiteX105" fmla="*/ 8584 w 8663"/>
              <a:gd name="connsiteY105" fmla="*/ 596 h 4063"/>
              <a:gd name="connsiteX106" fmla="*/ 8646 w 8663"/>
              <a:gd name="connsiteY106" fmla="*/ 596 h 4063"/>
              <a:gd name="connsiteX107" fmla="*/ 8646 w 8663"/>
              <a:gd name="connsiteY107" fmla="*/ 514 h 4063"/>
              <a:gd name="connsiteX108" fmla="*/ 8562 w 8663"/>
              <a:gd name="connsiteY108" fmla="*/ 514 h 4063"/>
              <a:gd name="connsiteX109" fmla="*/ 8562 w 8663"/>
              <a:gd name="connsiteY109" fmla="*/ 575 h 4063"/>
              <a:gd name="connsiteX110" fmla="*/ 8532 w 8663"/>
              <a:gd name="connsiteY110" fmla="*/ 575 h 4063"/>
              <a:gd name="connsiteX111" fmla="*/ 8532 w 8663"/>
              <a:gd name="connsiteY111" fmla="*/ 467 h 4063"/>
              <a:gd name="connsiteX112" fmla="*/ 8661 w 8663"/>
              <a:gd name="connsiteY112" fmla="*/ 467 h 4063"/>
              <a:gd name="connsiteX113" fmla="*/ 8661 w 8663"/>
              <a:gd name="connsiteY113" fmla="*/ 255 h 4063"/>
              <a:gd name="connsiteX114" fmla="*/ 8581 w 8663"/>
              <a:gd name="connsiteY114" fmla="*/ 255 h 4063"/>
              <a:gd name="connsiteX115" fmla="*/ 8581 w 8663"/>
              <a:gd name="connsiteY115" fmla="*/ 182 h 4063"/>
              <a:gd name="connsiteX116" fmla="*/ 8663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8102 w 8663"/>
              <a:gd name="connsiteY122" fmla="*/ 78 h 4063"/>
              <a:gd name="connsiteX123" fmla="*/ 8102 w 8663"/>
              <a:gd name="connsiteY123" fmla="*/ 37 h 4063"/>
              <a:gd name="connsiteX124" fmla="*/ 8143 w 8663"/>
              <a:gd name="connsiteY124" fmla="*/ 37 h 4063"/>
              <a:gd name="connsiteX125" fmla="*/ 8143 w 8663"/>
              <a:gd name="connsiteY125" fmla="*/ 78 h 4063"/>
              <a:gd name="connsiteX126" fmla="*/ 8102 w 8663"/>
              <a:gd name="connsiteY126" fmla="*/ 78 h 4063"/>
              <a:gd name="connsiteX127" fmla="*/ 8584 w 8663"/>
              <a:gd name="connsiteY127" fmla="*/ 3528 h 4063"/>
              <a:gd name="connsiteX128" fmla="*/ 8584 w 8663"/>
              <a:gd name="connsiteY128" fmla="*/ 3489 h 4063"/>
              <a:gd name="connsiteX129" fmla="*/ 8625 w 8663"/>
              <a:gd name="connsiteY129" fmla="*/ 3489 h 4063"/>
              <a:gd name="connsiteX130" fmla="*/ 8625 w 8663"/>
              <a:gd name="connsiteY130" fmla="*/ 3528 h 4063"/>
              <a:gd name="connsiteX131" fmla="*/ 8584 w 8663"/>
              <a:gd name="connsiteY131" fmla="*/ 3528 h 4063"/>
              <a:gd name="connsiteX132" fmla="*/ 8502 w 8663"/>
              <a:gd name="connsiteY132" fmla="*/ 4042 h 4063"/>
              <a:gd name="connsiteX133" fmla="*/ 8502 w 8663"/>
              <a:gd name="connsiteY133" fmla="*/ 3981 h 4063"/>
              <a:gd name="connsiteX134" fmla="*/ 8581 w 8663"/>
              <a:gd name="connsiteY134" fmla="*/ 3981 h 4063"/>
              <a:gd name="connsiteX135" fmla="*/ 8581 w 8663"/>
              <a:gd name="connsiteY135" fmla="*/ 3904 h 4063"/>
              <a:gd name="connsiteX136" fmla="*/ 8640 w 8663"/>
              <a:gd name="connsiteY136" fmla="*/ 3904 h 4063"/>
              <a:gd name="connsiteX137" fmla="*/ 8640 w 8663"/>
              <a:gd name="connsiteY137" fmla="*/ 4042 h 4063"/>
              <a:gd name="connsiteX138" fmla="*/ 8502 w 8663"/>
              <a:gd name="connsiteY138" fmla="*/ 4042 h 4063"/>
              <a:gd name="connsiteX139" fmla="*/ 8502 w 8663"/>
              <a:gd name="connsiteY139" fmla="*/ 3962 h 4063"/>
              <a:gd name="connsiteX140" fmla="*/ 8502 w 8663"/>
              <a:gd name="connsiteY140" fmla="*/ 3904 h 4063"/>
              <a:gd name="connsiteX141" fmla="*/ 8562 w 8663"/>
              <a:gd name="connsiteY141" fmla="*/ 3904 h 4063"/>
              <a:gd name="connsiteX142" fmla="*/ 8562 w 8663"/>
              <a:gd name="connsiteY142" fmla="*/ 3962 h 4063"/>
              <a:gd name="connsiteX143" fmla="*/ 8502 w 8663"/>
              <a:gd name="connsiteY143" fmla="*/ 3962 h 4063"/>
              <a:gd name="connsiteX144" fmla="*/ 8497 w 8663"/>
              <a:gd name="connsiteY144" fmla="*/ 3787 h 4063"/>
              <a:gd name="connsiteX145" fmla="*/ 8497 w 8663"/>
              <a:gd name="connsiteY145" fmla="*/ 3724 h 4063"/>
              <a:gd name="connsiteX146" fmla="*/ 8562 w 8663"/>
              <a:gd name="connsiteY146" fmla="*/ 3724 h 4063"/>
              <a:gd name="connsiteX147" fmla="*/ 8562 w 8663"/>
              <a:gd name="connsiteY147" fmla="*/ 3787 h 4063"/>
              <a:gd name="connsiteX148" fmla="*/ 8497 w 8663"/>
              <a:gd name="connsiteY148" fmla="*/ 3787 h 4063"/>
              <a:gd name="connsiteX149" fmla="*/ 8562 w 8663"/>
              <a:gd name="connsiteY149" fmla="*/ 3809 h 4063"/>
              <a:gd name="connsiteX150" fmla="*/ 8562 w 8663"/>
              <a:gd name="connsiteY150" fmla="*/ 3880 h 4063"/>
              <a:gd name="connsiteX151" fmla="*/ 8497 w 8663"/>
              <a:gd name="connsiteY151" fmla="*/ 3880 h 4063"/>
              <a:gd name="connsiteX152" fmla="*/ 8497 w 8663"/>
              <a:gd name="connsiteY152" fmla="*/ 3809 h 4063"/>
              <a:gd name="connsiteX153" fmla="*/ 8562 w 8663"/>
              <a:gd name="connsiteY153" fmla="*/ 3809 h 4063"/>
              <a:gd name="connsiteX154" fmla="*/ 8480 w 8663"/>
              <a:gd name="connsiteY154" fmla="*/ 3899 h 4063"/>
              <a:gd name="connsiteX155" fmla="*/ 8480 w 8663"/>
              <a:gd name="connsiteY155" fmla="*/ 3962 h 4063"/>
              <a:gd name="connsiteX156" fmla="*/ 8424 w 8663"/>
              <a:gd name="connsiteY156" fmla="*/ 3962 h 4063"/>
              <a:gd name="connsiteX157" fmla="*/ 8424 w 8663"/>
              <a:gd name="connsiteY157" fmla="*/ 3899 h 4063"/>
              <a:gd name="connsiteX158" fmla="*/ 8480 w 8663"/>
              <a:gd name="connsiteY158" fmla="*/ 3899 h 4063"/>
              <a:gd name="connsiteX159" fmla="*/ 8480 w 8663"/>
              <a:gd name="connsiteY159" fmla="*/ 3809 h 4063"/>
              <a:gd name="connsiteX160" fmla="*/ 8480 w 8663"/>
              <a:gd name="connsiteY160" fmla="*/ 3880 h 4063"/>
              <a:gd name="connsiteX161" fmla="*/ 8424 w 8663"/>
              <a:gd name="connsiteY161" fmla="*/ 3880 h 4063"/>
              <a:gd name="connsiteX162" fmla="*/ 8424 w 8663"/>
              <a:gd name="connsiteY162" fmla="*/ 3809 h 4063"/>
              <a:gd name="connsiteX163" fmla="*/ 8480 w 8663"/>
              <a:gd name="connsiteY163" fmla="*/ 3809 h 4063"/>
              <a:gd name="connsiteX164" fmla="*/ 8102 w 8663"/>
              <a:gd name="connsiteY164" fmla="*/ 4027 h 4063"/>
              <a:gd name="connsiteX165" fmla="*/ 8102 w 8663"/>
              <a:gd name="connsiteY165" fmla="*/ 3986 h 4063"/>
              <a:gd name="connsiteX166" fmla="*/ 8143 w 8663"/>
              <a:gd name="connsiteY166" fmla="*/ 3986 h 4063"/>
              <a:gd name="connsiteX167" fmla="*/ 8143 w 8663"/>
              <a:gd name="connsiteY167" fmla="*/ 4027 h 4063"/>
              <a:gd name="connsiteX168" fmla="*/ 8102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8424 w 8663"/>
              <a:gd name="connsiteY243" fmla="*/ 164 h 4063"/>
              <a:gd name="connsiteX244" fmla="*/ 8424 w 8663"/>
              <a:gd name="connsiteY244" fmla="*/ 102 h 4063"/>
              <a:gd name="connsiteX245" fmla="*/ 8480 w 8663"/>
              <a:gd name="connsiteY245" fmla="*/ 102 h 4063"/>
              <a:gd name="connsiteX246" fmla="*/ 8480 w 8663"/>
              <a:gd name="connsiteY246" fmla="*/ 164 h 4063"/>
              <a:gd name="connsiteX247" fmla="*/ 8424 w 8663"/>
              <a:gd name="connsiteY247" fmla="*/ 164 h 4063"/>
              <a:gd name="connsiteX248" fmla="*/ 8424 w 8663"/>
              <a:gd name="connsiteY248" fmla="*/ 255 h 4063"/>
              <a:gd name="connsiteX249" fmla="*/ 8424 w 8663"/>
              <a:gd name="connsiteY249" fmla="*/ 184 h 4063"/>
              <a:gd name="connsiteX250" fmla="*/ 8480 w 8663"/>
              <a:gd name="connsiteY250" fmla="*/ 184 h 4063"/>
              <a:gd name="connsiteX251" fmla="*/ 8480 w 8663"/>
              <a:gd name="connsiteY251" fmla="*/ 255 h 4063"/>
              <a:gd name="connsiteX252" fmla="*/ 8424 w 8663"/>
              <a:gd name="connsiteY252" fmla="*/ 255 h 4063"/>
              <a:gd name="connsiteX253" fmla="*/ 8562 w 8663"/>
              <a:gd name="connsiteY253" fmla="*/ 596 h 4063"/>
              <a:gd name="connsiteX254" fmla="*/ 8562 w 8663"/>
              <a:gd name="connsiteY254" fmla="*/ 674 h 4063"/>
              <a:gd name="connsiteX255" fmla="*/ 8622 w 8663"/>
              <a:gd name="connsiteY255" fmla="*/ 674 h 4063"/>
              <a:gd name="connsiteX256" fmla="*/ 8622 w 8663"/>
              <a:gd name="connsiteY256" fmla="*/ 3390 h 4063"/>
              <a:gd name="connsiteX257" fmla="*/ 8562 w 8663"/>
              <a:gd name="connsiteY257" fmla="*/ 3390 h 4063"/>
              <a:gd name="connsiteX258" fmla="*/ 8562 w 8663"/>
              <a:gd name="connsiteY258" fmla="*/ 3468 h 4063"/>
              <a:gd name="connsiteX259" fmla="*/ 8510 w 8663"/>
              <a:gd name="connsiteY259" fmla="*/ 3468 h 4063"/>
              <a:gd name="connsiteX260" fmla="*/ 8510 w 8663"/>
              <a:gd name="connsiteY260" fmla="*/ 3619 h 4063"/>
              <a:gd name="connsiteX261" fmla="*/ 8638 w 8663"/>
              <a:gd name="connsiteY261" fmla="*/ 3619 h 4063"/>
              <a:gd name="connsiteX262" fmla="*/ 8638 w 8663"/>
              <a:gd name="connsiteY262" fmla="*/ 3787 h 4063"/>
              <a:gd name="connsiteX263" fmla="*/ 8581 w 8663"/>
              <a:gd name="connsiteY263" fmla="*/ 3787 h 4063"/>
              <a:gd name="connsiteX264" fmla="*/ 8581 w 8663"/>
              <a:gd name="connsiteY264" fmla="*/ 3705 h 4063"/>
              <a:gd name="connsiteX265" fmla="*/ 8480 w 8663"/>
              <a:gd name="connsiteY265" fmla="*/ 3705 h 4063"/>
              <a:gd name="connsiteX266" fmla="*/ 8480 w 8663"/>
              <a:gd name="connsiteY266" fmla="*/ 3787 h 4063"/>
              <a:gd name="connsiteX267" fmla="*/ 8402 w 8663"/>
              <a:gd name="connsiteY267" fmla="*/ 3787 h 4063"/>
              <a:gd name="connsiteX268" fmla="*/ 8402 w 8663"/>
              <a:gd name="connsiteY268" fmla="*/ 3880 h 4063"/>
              <a:gd name="connsiteX269" fmla="*/ 8310 w 8663"/>
              <a:gd name="connsiteY269" fmla="*/ 3880 h 4063"/>
              <a:gd name="connsiteX270" fmla="*/ 8310 w 8663"/>
              <a:gd name="connsiteY270" fmla="*/ 3981 h 4063"/>
              <a:gd name="connsiteX271" fmla="*/ 8402 w 8663"/>
              <a:gd name="connsiteY271" fmla="*/ 3981 h 4063"/>
              <a:gd name="connsiteX272" fmla="*/ 8402 w 8663"/>
              <a:gd name="connsiteY272" fmla="*/ 4040 h 4063"/>
              <a:gd name="connsiteX273" fmla="*/ 8234 w 8663"/>
              <a:gd name="connsiteY273" fmla="*/ 4040 h 4063"/>
              <a:gd name="connsiteX274" fmla="*/ 8234 w 8663"/>
              <a:gd name="connsiteY274" fmla="*/ 3912 h 4063"/>
              <a:gd name="connsiteX275" fmla="*/ 8081 w 8663"/>
              <a:gd name="connsiteY275" fmla="*/ 3912 h 4063"/>
              <a:gd name="connsiteX276" fmla="*/ 8081 w 8663"/>
              <a:gd name="connsiteY276" fmla="*/ 3964 h 4063"/>
              <a:gd name="connsiteX277" fmla="*/ 8005 w 8663"/>
              <a:gd name="connsiteY277" fmla="*/ 3964 h 4063"/>
              <a:gd name="connsiteX278" fmla="*/ 8005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8005 w 8663"/>
              <a:gd name="connsiteY325" fmla="*/ 39 h 4063"/>
              <a:gd name="connsiteX326" fmla="*/ 8005 w 8663"/>
              <a:gd name="connsiteY326" fmla="*/ 100 h 4063"/>
              <a:gd name="connsiteX327" fmla="*/ 8081 w 8663"/>
              <a:gd name="connsiteY327" fmla="*/ 100 h 4063"/>
              <a:gd name="connsiteX328" fmla="*/ 8081 w 8663"/>
              <a:gd name="connsiteY328" fmla="*/ 151 h 4063"/>
              <a:gd name="connsiteX329" fmla="*/ 8234 w 8663"/>
              <a:gd name="connsiteY329" fmla="*/ 151 h 4063"/>
              <a:gd name="connsiteX330" fmla="*/ 8234 w 8663"/>
              <a:gd name="connsiteY330" fmla="*/ 24 h 4063"/>
              <a:gd name="connsiteX331" fmla="*/ 8402 w 8663"/>
              <a:gd name="connsiteY331" fmla="*/ 24 h 4063"/>
              <a:gd name="connsiteX332" fmla="*/ 8402 w 8663"/>
              <a:gd name="connsiteY332" fmla="*/ 82 h 4063"/>
              <a:gd name="connsiteX333" fmla="*/ 8310 w 8663"/>
              <a:gd name="connsiteY333" fmla="*/ 82 h 4063"/>
              <a:gd name="connsiteX334" fmla="*/ 8310 w 8663"/>
              <a:gd name="connsiteY334" fmla="*/ 184 h 4063"/>
              <a:gd name="connsiteX335" fmla="*/ 8402 w 8663"/>
              <a:gd name="connsiteY335" fmla="*/ 184 h 4063"/>
              <a:gd name="connsiteX336" fmla="*/ 8402 w 8663"/>
              <a:gd name="connsiteY336" fmla="*/ 277 h 4063"/>
              <a:gd name="connsiteX337" fmla="*/ 8480 w 8663"/>
              <a:gd name="connsiteY337" fmla="*/ 277 h 4063"/>
              <a:gd name="connsiteX338" fmla="*/ 8480 w 8663"/>
              <a:gd name="connsiteY338" fmla="*/ 359 h 4063"/>
              <a:gd name="connsiteX339" fmla="*/ 8581 w 8663"/>
              <a:gd name="connsiteY339" fmla="*/ 359 h 4063"/>
              <a:gd name="connsiteX340" fmla="*/ 8581 w 8663"/>
              <a:gd name="connsiteY340" fmla="*/ 277 h 4063"/>
              <a:gd name="connsiteX341" fmla="*/ 8638 w 8663"/>
              <a:gd name="connsiteY341" fmla="*/ 277 h 4063"/>
              <a:gd name="connsiteX342" fmla="*/ 8638 w 8663"/>
              <a:gd name="connsiteY342" fmla="*/ 445 h 4063"/>
              <a:gd name="connsiteX343" fmla="*/ 8510 w 8663"/>
              <a:gd name="connsiteY343" fmla="*/ 445 h 4063"/>
              <a:gd name="connsiteX344" fmla="*/ 8510 w 8663"/>
              <a:gd name="connsiteY344" fmla="*/ 596 h 4063"/>
              <a:gd name="connsiteX345" fmla="*/ 8562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8402 w 8663"/>
              <a:gd name="connsiteY356" fmla="*/ 102 h 4063"/>
              <a:gd name="connsiteX357" fmla="*/ 8402 w 8663"/>
              <a:gd name="connsiteY357" fmla="*/ 164 h 4063"/>
              <a:gd name="connsiteX358" fmla="*/ 8329 w 8663"/>
              <a:gd name="connsiteY358" fmla="*/ 164 h 4063"/>
              <a:gd name="connsiteX359" fmla="*/ 8329 w 8663"/>
              <a:gd name="connsiteY359" fmla="*/ 102 h 4063"/>
              <a:gd name="connsiteX360" fmla="*/ 8402 w 8663"/>
              <a:gd name="connsiteY360" fmla="*/ 102 h 4063"/>
              <a:gd name="connsiteX361" fmla="*/ 8402 w 8663"/>
              <a:gd name="connsiteY361" fmla="*/ 3899 h 4063"/>
              <a:gd name="connsiteX362" fmla="*/ 8402 w 8663"/>
              <a:gd name="connsiteY362" fmla="*/ 3962 h 4063"/>
              <a:gd name="connsiteX363" fmla="*/ 8329 w 8663"/>
              <a:gd name="connsiteY363" fmla="*/ 3962 h 4063"/>
              <a:gd name="connsiteX364" fmla="*/ 8329 w 8663"/>
              <a:gd name="connsiteY364" fmla="*/ 3899 h 4063"/>
              <a:gd name="connsiteX365" fmla="*/ 8402 w 8663"/>
              <a:gd name="connsiteY365" fmla="*/ 3899 h 4063"/>
              <a:gd name="connsiteX366" fmla="*/ 8562 w 8663"/>
              <a:gd name="connsiteY366" fmla="*/ 277 h 4063"/>
              <a:gd name="connsiteX367" fmla="*/ 8562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8646 w 8663"/>
              <a:gd name="connsiteY98" fmla="*/ 3550 h 4063"/>
              <a:gd name="connsiteX99" fmla="*/ 8646 w 8663"/>
              <a:gd name="connsiteY99" fmla="*/ 3468 h 4063"/>
              <a:gd name="connsiteX100" fmla="*/ 8584 w 8663"/>
              <a:gd name="connsiteY100" fmla="*/ 3468 h 4063"/>
              <a:gd name="connsiteX101" fmla="*/ 8584 w 8663"/>
              <a:gd name="connsiteY101" fmla="*/ 3411 h 4063"/>
              <a:gd name="connsiteX102" fmla="*/ 8644 w 8663"/>
              <a:gd name="connsiteY102" fmla="*/ 3411 h 4063"/>
              <a:gd name="connsiteX103" fmla="*/ 8644 w 8663"/>
              <a:gd name="connsiteY103" fmla="*/ 652 h 4063"/>
              <a:gd name="connsiteX104" fmla="*/ 8584 w 8663"/>
              <a:gd name="connsiteY104" fmla="*/ 652 h 4063"/>
              <a:gd name="connsiteX105" fmla="*/ 8584 w 8663"/>
              <a:gd name="connsiteY105" fmla="*/ 596 h 4063"/>
              <a:gd name="connsiteX106" fmla="*/ 8646 w 8663"/>
              <a:gd name="connsiteY106" fmla="*/ 596 h 4063"/>
              <a:gd name="connsiteX107" fmla="*/ 8646 w 8663"/>
              <a:gd name="connsiteY107" fmla="*/ 514 h 4063"/>
              <a:gd name="connsiteX108" fmla="*/ 8562 w 8663"/>
              <a:gd name="connsiteY108" fmla="*/ 514 h 4063"/>
              <a:gd name="connsiteX109" fmla="*/ 8562 w 8663"/>
              <a:gd name="connsiteY109" fmla="*/ 575 h 4063"/>
              <a:gd name="connsiteX110" fmla="*/ 8532 w 8663"/>
              <a:gd name="connsiteY110" fmla="*/ 575 h 4063"/>
              <a:gd name="connsiteX111" fmla="*/ 8532 w 8663"/>
              <a:gd name="connsiteY111" fmla="*/ 467 h 4063"/>
              <a:gd name="connsiteX112" fmla="*/ 8661 w 8663"/>
              <a:gd name="connsiteY112" fmla="*/ 467 h 4063"/>
              <a:gd name="connsiteX113" fmla="*/ 8661 w 8663"/>
              <a:gd name="connsiteY113" fmla="*/ 255 h 4063"/>
              <a:gd name="connsiteX114" fmla="*/ 8581 w 8663"/>
              <a:gd name="connsiteY114" fmla="*/ 255 h 4063"/>
              <a:gd name="connsiteX115" fmla="*/ 8581 w 8663"/>
              <a:gd name="connsiteY115" fmla="*/ 182 h 4063"/>
              <a:gd name="connsiteX116" fmla="*/ 8663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8102 w 8663"/>
              <a:gd name="connsiteY122" fmla="*/ 78 h 4063"/>
              <a:gd name="connsiteX123" fmla="*/ 8102 w 8663"/>
              <a:gd name="connsiteY123" fmla="*/ 37 h 4063"/>
              <a:gd name="connsiteX124" fmla="*/ 8143 w 8663"/>
              <a:gd name="connsiteY124" fmla="*/ 37 h 4063"/>
              <a:gd name="connsiteX125" fmla="*/ 8143 w 8663"/>
              <a:gd name="connsiteY125" fmla="*/ 78 h 4063"/>
              <a:gd name="connsiteX126" fmla="*/ 8102 w 8663"/>
              <a:gd name="connsiteY126" fmla="*/ 78 h 4063"/>
              <a:gd name="connsiteX127" fmla="*/ 8584 w 8663"/>
              <a:gd name="connsiteY127" fmla="*/ 3528 h 4063"/>
              <a:gd name="connsiteX128" fmla="*/ 8584 w 8663"/>
              <a:gd name="connsiteY128" fmla="*/ 3489 h 4063"/>
              <a:gd name="connsiteX129" fmla="*/ 8625 w 8663"/>
              <a:gd name="connsiteY129" fmla="*/ 3489 h 4063"/>
              <a:gd name="connsiteX130" fmla="*/ 8625 w 8663"/>
              <a:gd name="connsiteY130" fmla="*/ 3528 h 4063"/>
              <a:gd name="connsiteX131" fmla="*/ 8584 w 8663"/>
              <a:gd name="connsiteY131" fmla="*/ 3528 h 4063"/>
              <a:gd name="connsiteX132" fmla="*/ 8502 w 8663"/>
              <a:gd name="connsiteY132" fmla="*/ 4042 h 4063"/>
              <a:gd name="connsiteX133" fmla="*/ 8502 w 8663"/>
              <a:gd name="connsiteY133" fmla="*/ 3981 h 4063"/>
              <a:gd name="connsiteX134" fmla="*/ 8581 w 8663"/>
              <a:gd name="connsiteY134" fmla="*/ 3981 h 4063"/>
              <a:gd name="connsiteX135" fmla="*/ 8581 w 8663"/>
              <a:gd name="connsiteY135" fmla="*/ 3904 h 4063"/>
              <a:gd name="connsiteX136" fmla="*/ 8640 w 8663"/>
              <a:gd name="connsiteY136" fmla="*/ 3904 h 4063"/>
              <a:gd name="connsiteX137" fmla="*/ 8640 w 8663"/>
              <a:gd name="connsiteY137" fmla="*/ 4042 h 4063"/>
              <a:gd name="connsiteX138" fmla="*/ 8502 w 8663"/>
              <a:gd name="connsiteY138" fmla="*/ 4042 h 4063"/>
              <a:gd name="connsiteX139" fmla="*/ 8502 w 8663"/>
              <a:gd name="connsiteY139" fmla="*/ 3962 h 4063"/>
              <a:gd name="connsiteX140" fmla="*/ 8502 w 8663"/>
              <a:gd name="connsiteY140" fmla="*/ 3904 h 4063"/>
              <a:gd name="connsiteX141" fmla="*/ 8562 w 8663"/>
              <a:gd name="connsiteY141" fmla="*/ 3904 h 4063"/>
              <a:gd name="connsiteX142" fmla="*/ 8562 w 8663"/>
              <a:gd name="connsiteY142" fmla="*/ 3962 h 4063"/>
              <a:gd name="connsiteX143" fmla="*/ 8502 w 8663"/>
              <a:gd name="connsiteY143" fmla="*/ 3962 h 4063"/>
              <a:gd name="connsiteX144" fmla="*/ 8497 w 8663"/>
              <a:gd name="connsiteY144" fmla="*/ 3787 h 4063"/>
              <a:gd name="connsiteX145" fmla="*/ 8497 w 8663"/>
              <a:gd name="connsiteY145" fmla="*/ 3724 h 4063"/>
              <a:gd name="connsiteX146" fmla="*/ 8562 w 8663"/>
              <a:gd name="connsiteY146" fmla="*/ 3724 h 4063"/>
              <a:gd name="connsiteX147" fmla="*/ 8562 w 8663"/>
              <a:gd name="connsiteY147" fmla="*/ 3787 h 4063"/>
              <a:gd name="connsiteX148" fmla="*/ 8497 w 8663"/>
              <a:gd name="connsiteY148" fmla="*/ 3787 h 4063"/>
              <a:gd name="connsiteX149" fmla="*/ 8562 w 8663"/>
              <a:gd name="connsiteY149" fmla="*/ 3809 h 4063"/>
              <a:gd name="connsiteX150" fmla="*/ 8562 w 8663"/>
              <a:gd name="connsiteY150" fmla="*/ 3880 h 4063"/>
              <a:gd name="connsiteX151" fmla="*/ 8497 w 8663"/>
              <a:gd name="connsiteY151" fmla="*/ 3880 h 4063"/>
              <a:gd name="connsiteX152" fmla="*/ 8497 w 8663"/>
              <a:gd name="connsiteY152" fmla="*/ 3809 h 4063"/>
              <a:gd name="connsiteX153" fmla="*/ 8562 w 8663"/>
              <a:gd name="connsiteY153" fmla="*/ 3809 h 4063"/>
              <a:gd name="connsiteX154" fmla="*/ 8480 w 8663"/>
              <a:gd name="connsiteY154" fmla="*/ 3899 h 4063"/>
              <a:gd name="connsiteX155" fmla="*/ 8480 w 8663"/>
              <a:gd name="connsiteY155" fmla="*/ 3962 h 4063"/>
              <a:gd name="connsiteX156" fmla="*/ 8424 w 8663"/>
              <a:gd name="connsiteY156" fmla="*/ 3962 h 4063"/>
              <a:gd name="connsiteX157" fmla="*/ 8424 w 8663"/>
              <a:gd name="connsiteY157" fmla="*/ 3899 h 4063"/>
              <a:gd name="connsiteX158" fmla="*/ 8480 w 8663"/>
              <a:gd name="connsiteY158" fmla="*/ 3899 h 4063"/>
              <a:gd name="connsiteX159" fmla="*/ 8480 w 8663"/>
              <a:gd name="connsiteY159" fmla="*/ 3809 h 4063"/>
              <a:gd name="connsiteX160" fmla="*/ 8480 w 8663"/>
              <a:gd name="connsiteY160" fmla="*/ 3880 h 4063"/>
              <a:gd name="connsiteX161" fmla="*/ 8424 w 8663"/>
              <a:gd name="connsiteY161" fmla="*/ 3880 h 4063"/>
              <a:gd name="connsiteX162" fmla="*/ 8424 w 8663"/>
              <a:gd name="connsiteY162" fmla="*/ 3809 h 4063"/>
              <a:gd name="connsiteX163" fmla="*/ 8480 w 8663"/>
              <a:gd name="connsiteY163" fmla="*/ 3809 h 4063"/>
              <a:gd name="connsiteX164" fmla="*/ 8102 w 8663"/>
              <a:gd name="connsiteY164" fmla="*/ 4027 h 4063"/>
              <a:gd name="connsiteX165" fmla="*/ 8102 w 8663"/>
              <a:gd name="connsiteY165" fmla="*/ 3986 h 4063"/>
              <a:gd name="connsiteX166" fmla="*/ 8143 w 8663"/>
              <a:gd name="connsiteY166" fmla="*/ 3986 h 4063"/>
              <a:gd name="connsiteX167" fmla="*/ 8143 w 8663"/>
              <a:gd name="connsiteY167" fmla="*/ 4027 h 4063"/>
              <a:gd name="connsiteX168" fmla="*/ 8102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8424 w 8663"/>
              <a:gd name="connsiteY243" fmla="*/ 164 h 4063"/>
              <a:gd name="connsiteX244" fmla="*/ 8424 w 8663"/>
              <a:gd name="connsiteY244" fmla="*/ 102 h 4063"/>
              <a:gd name="connsiteX245" fmla="*/ 8480 w 8663"/>
              <a:gd name="connsiteY245" fmla="*/ 102 h 4063"/>
              <a:gd name="connsiteX246" fmla="*/ 8480 w 8663"/>
              <a:gd name="connsiteY246" fmla="*/ 164 h 4063"/>
              <a:gd name="connsiteX247" fmla="*/ 8424 w 8663"/>
              <a:gd name="connsiteY247" fmla="*/ 164 h 4063"/>
              <a:gd name="connsiteX248" fmla="*/ 8424 w 8663"/>
              <a:gd name="connsiteY248" fmla="*/ 255 h 4063"/>
              <a:gd name="connsiteX249" fmla="*/ 8424 w 8663"/>
              <a:gd name="connsiteY249" fmla="*/ 184 h 4063"/>
              <a:gd name="connsiteX250" fmla="*/ 8480 w 8663"/>
              <a:gd name="connsiteY250" fmla="*/ 184 h 4063"/>
              <a:gd name="connsiteX251" fmla="*/ 8480 w 8663"/>
              <a:gd name="connsiteY251" fmla="*/ 255 h 4063"/>
              <a:gd name="connsiteX252" fmla="*/ 8424 w 8663"/>
              <a:gd name="connsiteY252" fmla="*/ 255 h 4063"/>
              <a:gd name="connsiteX253" fmla="*/ 8562 w 8663"/>
              <a:gd name="connsiteY253" fmla="*/ 596 h 4063"/>
              <a:gd name="connsiteX254" fmla="*/ 8562 w 8663"/>
              <a:gd name="connsiteY254" fmla="*/ 674 h 4063"/>
              <a:gd name="connsiteX255" fmla="*/ 8622 w 8663"/>
              <a:gd name="connsiteY255" fmla="*/ 674 h 4063"/>
              <a:gd name="connsiteX256" fmla="*/ 8622 w 8663"/>
              <a:gd name="connsiteY256" fmla="*/ 3390 h 4063"/>
              <a:gd name="connsiteX257" fmla="*/ 8562 w 8663"/>
              <a:gd name="connsiteY257" fmla="*/ 3390 h 4063"/>
              <a:gd name="connsiteX258" fmla="*/ 8562 w 8663"/>
              <a:gd name="connsiteY258" fmla="*/ 3468 h 4063"/>
              <a:gd name="connsiteX259" fmla="*/ 8510 w 8663"/>
              <a:gd name="connsiteY259" fmla="*/ 3468 h 4063"/>
              <a:gd name="connsiteX260" fmla="*/ 8510 w 8663"/>
              <a:gd name="connsiteY260" fmla="*/ 3619 h 4063"/>
              <a:gd name="connsiteX261" fmla="*/ 8638 w 8663"/>
              <a:gd name="connsiteY261" fmla="*/ 3619 h 4063"/>
              <a:gd name="connsiteX262" fmla="*/ 8638 w 8663"/>
              <a:gd name="connsiteY262" fmla="*/ 3787 h 4063"/>
              <a:gd name="connsiteX263" fmla="*/ 8581 w 8663"/>
              <a:gd name="connsiteY263" fmla="*/ 3787 h 4063"/>
              <a:gd name="connsiteX264" fmla="*/ 8581 w 8663"/>
              <a:gd name="connsiteY264" fmla="*/ 3705 h 4063"/>
              <a:gd name="connsiteX265" fmla="*/ 8480 w 8663"/>
              <a:gd name="connsiteY265" fmla="*/ 3705 h 4063"/>
              <a:gd name="connsiteX266" fmla="*/ 8480 w 8663"/>
              <a:gd name="connsiteY266" fmla="*/ 3787 h 4063"/>
              <a:gd name="connsiteX267" fmla="*/ 8402 w 8663"/>
              <a:gd name="connsiteY267" fmla="*/ 3787 h 4063"/>
              <a:gd name="connsiteX268" fmla="*/ 8402 w 8663"/>
              <a:gd name="connsiteY268" fmla="*/ 3880 h 4063"/>
              <a:gd name="connsiteX269" fmla="*/ 8310 w 8663"/>
              <a:gd name="connsiteY269" fmla="*/ 3880 h 4063"/>
              <a:gd name="connsiteX270" fmla="*/ 8310 w 8663"/>
              <a:gd name="connsiteY270" fmla="*/ 3981 h 4063"/>
              <a:gd name="connsiteX271" fmla="*/ 8402 w 8663"/>
              <a:gd name="connsiteY271" fmla="*/ 3981 h 4063"/>
              <a:gd name="connsiteX272" fmla="*/ 8402 w 8663"/>
              <a:gd name="connsiteY272" fmla="*/ 4040 h 4063"/>
              <a:gd name="connsiteX273" fmla="*/ 8234 w 8663"/>
              <a:gd name="connsiteY273" fmla="*/ 4040 h 4063"/>
              <a:gd name="connsiteX274" fmla="*/ 8234 w 8663"/>
              <a:gd name="connsiteY274" fmla="*/ 3912 h 4063"/>
              <a:gd name="connsiteX275" fmla="*/ 8081 w 8663"/>
              <a:gd name="connsiteY275" fmla="*/ 3912 h 4063"/>
              <a:gd name="connsiteX276" fmla="*/ 8081 w 8663"/>
              <a:gd name="connsiteY276" fmla="*/ 3964 h 4063"/>
              <a:gd name="connsiteX277" fmla="*/ 8005 w 8663"/>
              <a:gd name="connsiteY277" fmla="*/ 3964 h 4063"/>
              <a:gd name="connsiteX278" fmla="*/ 8005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8005 w 8663"/>
              <a:gd name="connsiteY325" fmla="*/ 39 h 4063"/>
              <a:gd name="connsiteX326" fmla="*/ 8005 w 8663"/>
              <a:gd name="connsiteY326" fmla="*/ 100 h 4063"/>
              <a:gd name="connsiteX327" fmla="*/ 8081 w 8663"/>
              <a:gd name="connsiteY327" fmla="*/ 100 h 4063"/>
              <a:gd name="connsiteX328" fmla="*/ 8081 w 8663"/>
              <a:gd name="connsiteY328" fmla="*/ 151 h 4063"/>
              <a:gd name="connsiteX329" fmla="*/ 8234 w 8663"/>
              <a:gd name="connsiteY329" fmla="*/ 151 h 4063"/>
              <a:gd name="connsiteX330" fmla="*/ 8234 w 8663"/>
              <a:gd name="connsiteY330" fmla="*/ 24 h 4063"/>
              <a:gd name="connsiteX331" fmla="*/ 8402 w 8663"/>
              <a:gd name="connsiteY331" fmla="*/ 24 h 4063"/>
              <a:gd name="connsiteX332" fmla="*/ 8402 w 8663"/>
              <a:gd name="connsiteY332" fmla="*/ 82 h 4063"/>
              <a:gd name="connsiteX333" fmla="*/ 8310 w 8663"/>
              <a:gd name="connsiteY333" fmla="*/ 82 h 4063"/>
              <a:gd name="connsiteX334" fmla="*/ 8310 w 8663"/>
              <a:gd name="connsiteY334" fmla="*/ 184 h 4063"/>
              <a:gd name="connsiteX335" fmla="*/ 8402 w 8663"/>
              <a:gd name="connsiteY335" fmla="*/ 184 h 4063"/>
              <a:gd name="connsiteX336" fmla="*/ 8402 w 8663"/>
              <a:gd name="connsiteY336" fmla="*/ 277 h 4063"/>
              <a:gd name="connsiteX337" fmla="*/ 8480 w 8663"/>
              <a:gd name="connsiteY337" fmla="*/ 277 h 4063"/>
              <a:gd name="connsiteX338" fmla="*/ 8480 w 8663"/>
              <a:gd name="connsiteY338" fmla="*/ 359 h 4063"/>
              <a:gd name="connsiteX339" fmla="*/ 8581 w 8663"/>
              <a:gd name="connsiteY339" fmla="*/ 359 h 4063"/>
              <a:gd name="connsiteX340" fmla="*/ 8581 w 8663"/>
              <a:gd name="connsiteY340" fmla="*/ 277 h 4063"/>
              <a:gd name="connsiteX341" fmla="*/ 8638 w 8663"/>
              <a:gd name="connsiteY341" fmla="*/ 277 h 4063"/>
              <a:gd name="connsiteX342" fmla="*/ 8638 w 8663"/>
              <a:gd name="connsiteY342" fmla="*/ 445 h 4063"/>
              <a:gd name="connsiteX343" fmla="*/ 8510 w 8663"/>
              <a:gd name="connsiteY343" fmla="*/ 445 h 4063"/>
              <a:gd name="connsiteX344" fmla="*/ 8510 w 8663"/>
              <a:gd name="connsiteY344" fmla="*/ 596 h 4063"/>
              <a:gd name="connsiteX345" fmla="*/ 8562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8402 w 8663"/>
              <a:gd name="connsiteY356" fmla="*/ 102 h 4063"/>
              <a:gd name="connsiteX357" fmla="*/ 8402 w 8663"/>
              <a:gd name="connsiteY357" fmla="*/ 164 h 4063"/>
              <a:gd name="connsiteX358" fmla="*/ 8329 w 8663"/>
              <a:gd name="connsiteY358" fmla="*/ 164 h 4063"/>
              <a:gd name="connsiteX359" fmla="*/ 8329 w 8663"/>
              <a:gd name="connsiteY359" fmla="*/ 102 h 4063"/>
              <a:gd name="connsiteX360" fmla="*/ 8402 w 8663"/>
              <a:gd name="connsiteY360" fmla="*/ 102 h 4063"/>
              <a:gd name="connsiteX361" fmla="*/ 8402 w 8663"/>
              <a:gd name="connsiteY361" fmla="*/ 3899 h 4063"/>
              <a:gd name="connsiteX362" fmla="*/ 8402 w 8663"/>
              <a:gd name="connsiteY362" fmla="*/ 3962 h 4063"/>
              <a:gd name="connsiteX363" fmla="*/ 8329 w 8663"/>
              <a:gd name="connsiteY363" fmla="*/ 3962 h 4063"/>
              <a:gd name="connsiteX364" fmla="*/ 8329 w 8663"/>
              <a:gd name="connsiteY364" fmla="*/ 3899 h 4063"/>
              <a:gd name="connsiteX365" fmla="*/ 8402 w 8663"/>
              <a:gd name="connsiteY365" fmla="*/ 3899 h 4063"/>
              <a:gd name="connsiteX366" fmla="*/ 8562 w 8663"/>
              <a:gd name="connsiteY366" fmla="*/ 277 h 4063"/>
              <a:gd name="connsiteX367" fmla="*/ 8562 w 8663"/>
              <a:gd name="connsiteY367" fmla="*/ 339 h 4063"/>
              <a:gd name="connsiteX368" fmla="*/ 8497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8646 w 8663"/>
              <a:gd name="connsiteY98" fmla="*/ 3550 h 4063"/>
              <a:gd name="connsiteX99" fmla="*/ 8646 w 8663"/>
              <a:gd name="connsiteY99" fmla="*/ 3468 h 4063"/>
              <a:gd name="connsiteX100" fmla="*/ 8584 w 8663"/>
              <a:gd name="connsiteY100" fmla="*/ 3468 h 4063"/>
              <a:gd name="connsiteX101" fmla="*/ 8584 w 8663"/>
              <a:gd name="connsiteY101" fmla="*/ 3411 h 4063"/>
              <a:gd name="connsiteX102" fmla="*/ 8644 w 8663"/>
              <a:gd name="connsiteY102" fmla="*/ 3411 h 4063"/>
              <a:gd name="connsiteX103" fmla="*/ 8644 w 8663"/>
              <a:gd name="connsiteY103" fmla="*/ 652 h 4063"/>
              <a:gd name="connsiteX104" fmla="*/ 8584 w 8663"/>
              <a:gd name="connsiteY104" fmla="*/ 652 h 4063"/>
              <a:gd name="connsiteX105" fmla="*/ 8584 w 8663"/>
              <a:gd name="connsiteY105" fmla="*/ 596 h 4063"/>
              <a:gd name="connsiteX106" fmla="*/ 8646 w 8663"/>
              <a:gd name="connsiteY106" fmla="*/ 596 h 4063"/>
              <a:gd name="connsiteX107" fmla="*/ 8646 w 8663"/>
              <a:gd name="connsiteY107" fmla="*/ 514 h 4063"/>
              <a:gd name="connsiteX108" fmla="*/ 8562 w 8663"/>
              <a:gd name="connsiteY108" fmla="*/ 514 h 4063"/>
              <a:gd name="connsiteX109" fmla="*/ 8562 w 8663"/>
              <a:gd name="connsiteY109" fmla="*/ 575 h 4063"/>
              <a:gd name="connsiteX110" fmla="*/ 8532 w 8663"/>
              <a:gd name="connsiteY110" fmla="*/ 575 h 4063"/>
              <a:gd name="connsiteX111" fmla="*/ 8532 w 8663"/>
              <a:gd name="connsiteY111" fmla="*/ 467 h 4063"/>
              <a:gd name="connsiteX112" fmla="*/ 8661 w 8663"/>
              <a:gd name="connsiteY112" fmla="*/ 467 h 4063"/>
              <a:gd name="connsiteX113" fmla="*/ 8661 w 8663"/>
              <a:gd name="connsiteY113" fmla="*/ 255 h 4063"/>
              <a:gd name="connsiteX114" fmla="*/ 8581 w 8663"/>
              <a:gd name="connsiteY114" fmla="*/ 255 h 4063"/>
              <a:gd name="connsiteX115" fmla="*/ 8581 w 8663"/>
              <a:gd name="connsiteY115" fmla="*/ 182 h 4063"/>
              <a:gd name="connsiteX116" fmla="*/ 8663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8102 w 8663"/>
              <a:gd name="connsiteY122" fmla="*/ 78 h 4063"/>
              <a:gd name="connsiteX123" fmla="*/ 8102 w 8663"/>
              <a:gd name="connsiteY123" fmla="*/ 37 h 4063"/>
              <a:gd name="connsiteX124" fmla="*/ 8143 w 8663"/>
              <a:gd name="connsiteY124" fmla="*/ 37 h 4063"/>
              <a:gd name="connsiteX125" fmla="*/ 8143 w 8663"/>
              <a:gd name="connsiteY125" fmla="*/ 78 h 4063"/>
              <a:gd name="connsiteX126" fmla="*/ 8102 w 8663"/>
              <a:gd name="connsiteY126" fmla="*/ 78 h 4063"/>
              <a:gd name="connsiteX127" fmla="*/ 8584 w 8663"/>
              <a:gd name="connsiteY127" fmla="*/ 3528 h 4063"/>
              <a:gd name="connsiteX128" fmla="*/ 8584 w 8663"/>
              <a:gd name="connsiteY128" fmla="*/ 3489 h 4063"/>
              <a:gd name="connsiteX129" fmla="*/ 8625 w 8663"/>
              <a:gd name="connsiteY129" fmla="*/ 3489 h 4063"/>
              <a:gd name="connsiteX130" fmla="*/ 8625 w 8663"/>
              <a:gd name="connsiteY130" fmla="*/ 3528 h 4063"/>
              <a:gd name="connsiteX131" fmla="*/ 8584 w 8663"/>
              <a:gd name="connsiteY131" fmla="*/ 3528 h 4063"/>
              <a:gd name="connsiteX132" fmla="*/ 8502 w 8663"/>
              <a:gd name="connsiteY132" fmla="*/ 4042 h 4063"/>
              <a:gd name="connsiteX133" fmla="*/ 8502 w 8663"/>
              <a:gd name="connsiteY133" fmla="*/ 3981 h 4063"/>
              <a:gd name="connsiteX134" fmla="*/ 8581 w 8663"/>
              <a:gd name="connsiteY134" fmla="*/ 3981 h 4063"/>
              <a:gd name="connsiteX135" fmla="*/ 8581 w 8663"/>
              <a:gd name="connsiteY135" fmla="*/ 3904 h 4063"/>
              <a:gd name="connsiteX136" fmla="*/ 8640 w 8663"/>
              <a:gd name="connsiteY136" fmla="*/ 3904 h 4063"/>
              <a:gd name="connsiteX137" fmla="*/ 8640 w 8663"/>
              <a:gd name="connsiteY137" fmla="*/ 4042 h 4063"/>
              <a:gd name="connsiteX138" fmla="*/ 8502 w 8663"/>
              <a:gd name="connsiteY138" fmla="*/ 4042 h 4063"/>
              <a:gd name="connsiteX139" fmla="*/ 8502 w 8663"/>
              <a:gd name="connsiteY139" fmla="*/ 3962 h 4063"/>
              <a:gd name="connsiteX140" fmla="*/ 8502 w 8663"/>
              <a:gd name="connsiteY140" fmla="*/ 3904 h 4063"/>
              <a:gd name="connsiteX141" fmla="*/ 8562 w 8663"/>
              <a:gd name="connsiteY141" fmla="*/ 3904 h 4063"/>
              <a:gd name="connsiteX142" fmla="*/ 8562 w 8663"/>
              <a:gd name="connsiteY142" fmla="*/ 3962 h 4063"/>
              <a:gd name="connsiteX143" fmla="*/ 8502 w 8663"/>
              <a:gd name="connsiteY143" fmla="*/ 3962 h 4063"/>
              <a:gd name="connsiteX144" fmla="*/ 8497 w 8663"/>
              <a:gd name="connsiteY144" fmla="*/ 3787 h 4063"/>
              <a:gd name="connsiteX145" fmla="*/ 8497 w 8663"/>
              <a:gd name="connsiteY145" fmla="*/ 3724 h 4063"/>
              <a:gd name="connsiteX146" fmla="*/ 8562 w 8663"/>
              <a:gd name="connsiteY146" fmla="*/ 3724 h 4063"/>
              <a:gd name="connsiteX147" fmla="*/ 8562 w 8663"/>
              <a:gd name="connsiteY147" fmla="*/ 3787 h 4063"/>
              <a:gd name="connsiteX148" fmla="*/ 8497 w 8663"/>
              <a:gd name="connsiteY148" fmla="*/ 3787 h 4063"/>
              <a:gd name="connsiteX149" fmla="*/ 8562 w 8663"/>
              <a:gd name="connsiteY149" fmla="*/ 3809 h 4063"/>
              <a:gd name="connsiteX150" fmla="*/ 8562 w 8663"/>
              <a:gd name="connsiteY150" fmla="*/ 3880 h 4063"/>
              <a:gd name="connsiteX151" fmla="*/ 8497 w 8663"/>
              <a:gd name="connsiteY151" fmla="*/ 3880 h 4063"/>
              <a:gd name="connsiteX152" fmla="*/ 8497 w 8663"/>
              <a:gd name="connsiteY152" fmla="*/ 3809 h 4063"/>
              <a:gd name="connsiteX153" fmla="*/ 8562 w 8663"/>
              <a:gd name="connsiteY153" fmla="*/ 3809 h 4063"/>
              <a:gd name="connsiteX154" fmla="*/ 8480 w 8663"/>
              <a:gd name="connsiteY154" fmla="*/ 3899 h 4063"/>
              <a:gd name="connsiteX155" fmla="*/ 8480 w 8663"/>
              <a:gd name="connsiteY155" fmla="*/ 3962 h 4063"/>
              <a:gd name="connsiteX156" fmla="*/ 8424 w 8663"/>
              <a:gd name="connsiteY156" fmla="*/ 3962 h 4063"/>
              <a:gd name="connsiteX157" fmla="*/ 8424 w 8663"/>
              <a:gd name="connsiteY157" fmla="*/ 3899 h 4063"/>
              <a:gd name="connsiteX158" fmla="*/ 8480 w 8663"/>
              <a:gd name="connsiteY158" fmla="*/ 3899 h 4063"/>
              <a:gd name="connsiteX159" fmla="*/ 8480 w 8663"/>
              <a:gd name="connsiteY159" fmla="*/ 3809 h 4063"/>
              <a:gd name="connsiteX160" fmla="*/ 8480 w 8663"/>
              <a:gd name="connsiteY160" fmla="*/ 3880 h 4063"/>
              <a:gd name="connsiteX161" fmla="*/ 8424 w 8663"/>
              <a:gd name="connsiteY161" fmla="*/ 3880 h 4063"/>
              <a:gd name="connsiteX162" fmla="*/ 8424 w 8663"/>
              <a:gd name="connsiteY162" fmla="*/ 3809 h 4063"/>
              <a:gd name="connsiteX163" fmla="*/ 8480 w 8663"/>
              <a:gd name="connsiteY163" fmla="*/ 3809 h 4063"/>
              <a:gd name="connsiteX164" fmla="*/ 8102 w 8663"/>
              <a:gd name="connsiteY164" fmla="*/ 4027 h 4063"/>
              <a:gd name="connsiteX165" fmla="*/ 8102 w 8663"/>
              <a:gd name="connsiteY165" fmla="*/ 3986 h 4063"/>
              <a:gd name="connsiteX166" fmla="*/ 8143 w 8663"/>
              <a:gd name="connsiteY166" fmla="*/ 3986 h 4063"/>
              <a:gd name="connsiteX167" fmla="*/ 8143 w 8663"/>
              <a:gd name="connsiteY167" fmla="*/ 4027 h 4063"/>
              <a:gd name="connsiteX168" fmla="*/ 8102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8424 w 8663"/>
              <a:gd name="connsiteY243" fmla="*/ 164 h 4063"/>
              <a:gd name="connsiteX244" fmla="*/ 8424 w 8663"/>
              <a:gd name="connsiteY244" fmla="*/ 102 h 4063"/>
              <a:gd name="connsiteX245" fmla="*/ 8480 w 8663"/>
              <a:gd name="connsiteY245" fmla="*/ 102 h 4063"/>
              <a:gd name="connsiteX246" fmla="*/ 8480 w 8663"/>
              <a:gd name="connsiteY246" fmla="*/ 164 h 4063"/>
              <a:gd name="connsiteX247" fmla="*/ 8424 w 8663"/>
              <a:gd name="connsiteY247" fmla="*/ 164 h 4063"/>
              <a:gd name="connsiteX248" fmla="*/ 8424 w 8663"/>
              <a:gd name="connsiteY248" fmla="*/ 255 h 4063"/>
              <a:gd name="connsiteX249" fmla="*/ 8424 w 8663"/>
              <a:gd name="connsiteY249" fmla="*/ 184 h 4063"/>
              <a:gd name="connsiteX250" fmla="*/ 8480 w 8663"/>
              <a:gd name="connsiteY250" fmla="*/ 184 h 4063"/>
              <a:gd name="connsiteX251" fmla="*/ 8480 w 8663"/>
              <a:gd name="connsiteY251" fmla="*/ 255 h 4063"/>
              <a:gd name="connsiteX252" fmla="*/ 8424 w 8663"/>
              <a:gd name="connsiteY252" fmla="*/ 255 h 4063"/>
              <a:gd name="connsiteX253" fmla="*/ 8562 w 8663"/>
              <a:gd name="connsiteY253" fmla="*/ 596 h 4063"/>
              <a:gd name="connsiteX254" fmla="*/ 8562 w 8663"/>
              <a:gd name="connsiteY254" fmla="*/ 674 h 4063"/>
              <a:gd name="connsiteX255" fmla="*/ 8622 w 8663"/>
              <a:gd name="connsiteY255" fmla="*/ 674 h 4063"/>
              <a:gd name="connsiteX256" fmla="*/ 8622 w 8663"/>
              <a:gd name="connsiteY256" fmla="*/ 3390 h 4063"/>
              <a:gd name="connsiteX257" fmla="*/ 8562 w 8663"/>
              <a:gd name="connsiteY257" fmla="*/ 3390 h 4063"/>
              <a:gd name="connsiteX258" fmla="*/ 8562 w 8663"/>
              <a:gd name="connsiteY258" fmla="*/ 3468 h 4063"/>
              <a:gd name="connsiteX259" fmla="*/ 8510 w 8663"/>
              <a:gd name="connsiteY259" fmla="*/ 3468 h 4063"/>
              <a:gd name="connsiteX260" fmla="*/ 8510 w 8663"/>
              <a:gd name="connsiteY260" fmla="*/ 3619 h 4063"/>
              <a:gd name="connsiteX261" fmla="*/ 8638 w 8663"/>
              <a:gd name="connsiteY261" fmla="*/ 3619 h 4063"/>
              <a:gd name="connsiteX262" fmla="*/ 8638 w 8663"/>
              <a:gd name="connsiteY262" fmla="*/ 3787 h 4063"/>
              <a:gd name="connsiteX263" fmla="*/ 8581 w 8663"/>
              <a:gd name="connsiteY263" fmla="*/ 3787 h 4063"/>
              <a:gd name="connsiteX264" fmla="*/ 8581 w 8663"/>
              <a:gd name="connsiteY264" fmla="*/ 3705 h 4063"/>
              <a:gd name="connsiteX265" fmla="*/ 8480 w 8663"/>
              <a:gd name="connsiteY265" fmla="*/ 3705 h 4063"/>
              <a:gd name="connsiteX266" fmla="*/ 8480 w 8663"/>
              <a:gd name="connsiteY266" fmla="*/ 3787 h 4063"/>
              <a:gd name="connsiteX267" fmla="*/ 8402 w 8663"/>
              <a:gd name="connsiteY267" fmla="*/ 3787 h 4063"/>
              <a:gd name="connsiteX268" fmla="*/ 8402 w 8663"/>
              <a:gd name="connsiteY268" fmla="*/ 3880 h 4063"/>
              <a:gd name="connsiteX269" fmla="*/ 8310 w 8663"/>
              <a:gd name="connsiteY269" fmla="*/ 3880 h 4063"/>
              <a:gd name="connsiteX270" fmla="*/ 8310 w 8663"/>
              <a:gd name="connsiteY270" fmla="*/ 3981 h 4063"/>
              <a:gd name="connsiteX271" fmla="*/ 8402 w 8663"/>
              <a:gd name="connsiteY271" fmla="*/ 3981 h 4063"/>
              <a:gd name="connsiteX272" fmla="*/ 8402 w 8663"/>
              <a:gd name="connsiteY272" fmla="*/ 4040 h 4063"/>
              <a:gd name="connsiteX273" fmla="*/ 8234 w 8663"/>
              <a:gd name="connsiteY273" fmla="*/ 4040 h 4063"/>
              <a:gd name="connsiteX274" fmla="*/ 8234 w 8663"/>
              <a:gd name="connsiteY274" fmla="*/ 3912 h 4063"/>
              <a:gd name="connsiteX275" fmla="*/ 8081 w 8663"/>
              <a:gd name="connsiteY275" fmla="*/ 3912 h 4063"/>
              <a:gd name="connsiteX276" fmla="*/ 8081 w 8663"/>
              <a:gd name="connsiteY276" fmla="*/ 3964 h 4063"/>
              <a:gd name="connsiteX277" fmla="*/ 8005 w 8663"/>
              <a:gd name="connsiteY277" fmla="*/ 3964 h 4063"/>
              <a:gd name="connsiteX278" fmla="*/ 8005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8005 w 8663"/>
              <a:gd name="connsiteY325" fmla="*/ 39 h 4063"/>
              <a:gd name="connsiteX326" fmla="*/ 8005 w 8663"/>
              <a:gd name="connsiteY326" fmla="*/ 100 h 4063"/>
              <a:gd name="connsiteX327" fmla="*/ 8081 w 8663"/>
              <a:gd name="connsiteY327" fmla="*/ 100 h 4063"/>
              <a:gd name="connsiteX328" fmla="*/ 8081 w 8663"/>
              <a:gd name="connsiteY328" fmla="*/ 151 h 4063"/>
              <a:gd name="connsiteX329" fmla="*/ 8234 w 8663"/>
              <a:gd name="connsiteY329" fmla="*/ 151 h 4063"/>
              <a:gd name="connsiteX330" fmla="*/ 8234 w 8663"/>
              <a:gd name="connsiteY330" fmla="*/ 24 h 4063"/>
              <a:gd name="connsiteX331" fmla="*/ 8402 w 8663"/>
              <a:gd name="connsiteY331" fmla="*/ 24 h 4063"/>
              <a:gd name="connsiteX332" fmla="*/ 8402 w 8663"/>
              <a:gd name="connsiteY332" fmla="*/ 82 h 4063"/>
              <a:gd name="connsiteX333" fmla="*/ 8310 w 8663"/>
              <a:gd name="connsiteY333" fmla="*/ 82 h 4063"/>
              <a:gd name="connsiteX334" fmla="*/ 8310 w 8663"/>
              <a:gd name="connsiteY334" fmla="*/ 184 h 4063"/>
              <a:gd name="connsiteX335" fmla="*/ 8402 w 8663"/>
              <a:gd name="connsiteY335" fmla="*/ 184 h 4063"/>
              <a:gd name="connsiteX336" fmla="*/ 8402 w 8663"/>
              <a:gd name="connsiteY336" fmla="*/ 277 h 4063"/>
              <a:gd name="connsiteX337" fmla="*/ 8480 w 8663"/>
              <a:gd name="connsiteY337" fmla="*/ 277 h 4063"/>
              <a:gd name="connsiteX338" fmla="*/ 8480 w 8663"/>
              <a:gd name="connsiteY338" fmla="*/ 359 h 4063"/>
              <a:gd name="connsiteX339" fmla="*/ 8581 w 8663"/>
              <a:gd name="connsiteY339" fmla="*/ 359 h 4063"/>
              <a:gd name="connsiteX340" fmla="*/ 8581 w 8663"/>
              <a:gd name="connsiteY340" fmla="*/ 277 h 4063"/>
              <a:gd name="connsiteX341" fmla="*/ 8638 w 8663"/>
              <a:gd name="connsiteY341" fmla="*/ 277 h 4063"/>
              <a:gd name="connsiteX342" fmla="*/ 8638 w 8663"/>
              <a:gd name="connsiteY342" fmla="*/ 445 h 4063"/>
              <a:gd name="connsiteX343" fmla="*/ 8510 w 8663"/>
              <a:gd name="connsiteY343" fmla="*/ 445 h 4063"/>
              <a:gd name="connsiteX344" fmla="*/ 8510 w 8663"/>
              <a:gd name="connsiteY344" fmla="*/ 596 h 4063"/>
              <a:gd name="connsiteX345" fmla="*/ 8562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8402 w 8663"/>
              <a:gd name="connsiteY356" fmla="*/ 102 h 4063"/>
              <a:gd name="connsiteX357" fmla="*/ 8402 w 8663"/>
              <a:gd name="connsiteY357" fmla="*/ 164 h 4063"/>
              <a:gd name="connsiteX358" fmla="*/ 8329 w 8663"/>
              <a:gd name="connsiteY358" fmla="*/ 164 h 4063"/>
              <a:gd name="connsiteX359" fmla="*/ 8329 w 8663"/>
              <a:gd name="connsiteY359" fmla="*/ 102 h 4063"/>
              <a:gd name="connsiteX360" fmla="*/ 8402 w 8663"/>
              <a:gd name="connsiteY360" fmla="*/ 102 h 4063"/>
              <a:gd name="connsiteX361" fmla="*/ 8402 w 8663"/>
              <a:gd name="connsiteY361" fmla="*/ 3899 h 4063"/>
              <a:gd name="connsiteX362" fmla="*/ 8402 w 8663"/>
              <a:gd name="connsiteY362" fmla="*/ 3962 h 4063"/>
              <a:gd name="connsiteX363" fmla="*/ 8329 w 8663"/>
              <a:gd name="connsiteY363" fmla="*/ 3962 h 4063"/>
              <a:gd name="connsiteX364" fmla="*/ 8329 w 8663"/>
              <a:gd name="connsiteY364" fmla="*/ 3899 h 4063"/>
              <a:gd name="connsiteX365" fmla="*/ 8402 w 8663"/>
              <a:gd name="connsiteY365" fmla="*/ 3899 h 4063"/>
              <a:gd name="connsiteX366" fmla="*/ 8562 w 8663"/>
              <a:gd name="connsiteY366" fmla="*/ 277 h 4063"/>
              <a:gd name="connsiteX367" fmla="*/ 8562 w 8663"/>
              <a:gd name="connsiteY367" fmla="*/ 339 h 4063"/>
              <a:gd name="connsiteX368" fmla="*/ 8497 w 8663"/>
              <a:gd name="connsiteY368" fmla="*/ 339 h 4063"/>
              <a:gd name="connsiteX369" fmla="*/ 8497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8646 w 8663"/>
              <a:gd name="connsiteY98" fmla="*/ 3550 h 4063"/>
              <a:gd name="connsiteX99" fmla="*/ 8646 w 8663"/>
              <a:gd name="connsiteY99" fmla="*/ 3468 h 4063"/>
              <a:gd name="connsiteX100" fmla="*/ 8584 w 8663"/>
              <a:gd name="connsiteY100" fmla="*/ 3468 h 4063"/>
              <a:gd name="connsiteX101" fmla="*/ 8584 w 8663"/>
              <a:gd name="connsiteY101" fmla="*/ 3411 h 4063"/>
              <a:gd name="connsiteX102" fmla="*/ 8644 w 8663"/>
              <a:gd name="connsiteY102" fmla="*/ 3411 h 4063"/>
              <a:gd name="connsiteX103" fmla="*/ 8644 w 8663"/>
              <a:gd name="connsiteY103" fmla="*/ 652 h 4063"/>
              <a:gd name="connsiteX104" fmla="*/ 8584 w 8663"/>
              <a:gd name="connsiteY104" fmla="*/ 652 h 4063"/>
              <a:gd name="connsiteX105" fmla="*/ 8584 w 8663"/>
              <a:gd name="connsiteY105" fmla="*/ 596 h 4063"/>
              <a:gd name="connsiteX106" fmla="*/ 8646 w 8663"/>
              <a:gd name="connsiteY106" fmla="*/ 596 h 4063"/>
              <a:gd name="connsiteX107" fmla="*/ 8646 w 8663"/>
              <a:gd name="connsiteY107" fmla="*/ 514 h 4063"/>
              <a:gd name="connsiteX108" fmla="*/ 8562 w 8663"/>
              <a:gd name="connsiteY108" fmla="*/ 514 h 4063"/>
              <a:gd name="connsiteX109" fmla="*/ 8562 w 8663"/>
              <a:gd name="connsiteY109" fmla="*/ 575 h 4063"/>
              <a:gd name="connsiteX110" fmla="*/ 8532 w 8663"/>
              <a:gd name="connsiteY110" fmla="*/ 575 h 4063"/>
              <a:gd name="connsiteX111" fmla="*/ 8532 w 8663"/>
              <a:gd name="connsiteY111" fmla="*/ 467 h 4063"/>
              <a:gd name="connsiteX112" fmla="*/ 8661 w 8663"/>
              <a:gd name="connsiteY112" fmla="*/ 467 h 4063"/>
              <a:gd name="connsiteX113" fmla="*/ 8661 w 8663"/>
              <a:gd name="connsiteY113" fmla="*/ 255 h 4063"/>
              <a:gd name="connsiteX114" fmla="*/ 8581 w 8663"/>
              <a:gd name="connsiteY114" fmla="*/ 255 h 4063"/>
              <a:gd name="connsiteX115" fmla="*/ 8581 w 8663"/>
              <a:gd name="connsiteY115" fmla="*/ 182 h 4063"/>
              <a:gd name="connsiteX116" fmla="*/ 8663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8102 w 8663"/>
              <a:gd name="connsiteY122" fmla="*/ 78 h 4063"/>
              <a:gd name="connsiteX123" fmla="*/ 8102 w 8663"/>
              <a:gd name="connsiteY123" fmla="*/ 37 h 4063"/>
              <a:gd name="connsiteX124" fmla="*/ 8143 w 8663"/>
              <a:gd name="connsiteY124" fmla="*/ 37 h 4063"/>
              <a:gd name="connsiteX125" fmla="*/ 8143 w 8663"/>
              <a:gd name="connsiteY125" fmla="*/ 78 h 4063"/>
              <a:gd name="connsiteX126" fmla="*/ 8102 w 8663"/>
              <a:gd name="connsiteY126" fmla="*/ 78 h 4063"/>
              <a:gd name="connsiteX127" fmla="*/ 8584 w 8663"/>
              <a:gd name="connsiteY127" fmla="*/ 3528 h 4063"/>
              <a:gd name="connsiteX128" fmla="*/ 8584 w 8663"/>
              <a:gd name="connsiteY128" fmla="*/ 3489 h 4063"/>
              <a:gd name="connsiteX129" fmla="*/ 8625 w 8663"/>
              <a:gd name="connsiteY129" fmla="*/ 3489 h 4063"/>
              <a:gd name="connsiteX130" fmla="*/ 8625 w 8663"/>
              <a:gd name="connsiteY130" fmla="*/ 3528 h 4063"/>
              <a:gd name="connsiteX131" fmla="*/ 8584 w 8663"/>
              <a:gd name="connsiteY131" fmla="*/ 3528 h 4063"/>
              <a:gd name="connsiteX132" fmla="*/ 8502 w 8663"/>
              <a:gd name="connsiteY132" fmla="*/ 4042 h 4063"/>
              <a:gd name="connsiteX133" fmla="*/ 8502 w 8663"/>
              <a:gd name="connsiteY133" fmla="*/ 3981 h 4063"/>
              <a:gd name="connsiteX134" fmla="*/ 8581 w 8663"/>
              <a:gd name="connsiteY134" fmla="*/ 3981 h 4063"/>
              <a:gd name="connsiteX135" fmla="*/ 8581 w 8663"/>
              <a:gd name="connsiteY135" fmla="*/ 3904 h 4063"/>
              <a:gd name="connsiteX136" fmla="*/ 8640 w 8663"/>
              <a:gd name="connsiteY136" fmla="*/ 3904 h 4063"/>
              <a:gd name="connsiteX137" fmla="*/ 8640 w 8663"/>
              <a:gd name="connsiteY137" fmla="*/ 4042 h 4063"/>
              <a:gd name="connsiteX138" fmla="*/ 8502 w 8663"/>
              <a:gd name="connsiteY138" fmla="*/ 4042 h 4063"/>
              <a:gd name="connsiteX139" fmla="*/ 8502 w 8663"/>
              <a:gd name="connsiteY139" fmla="*/ 3962 h 4063"/>
              <a:gd name="connsiteX140" fmla="*/ 8502 w 8663"/>
              <a:gd name="connsiteY140" fmla="*/ 3904 h 4063"/>
              <a:gd name="connsiteX141" fmla="*/ 8562 w 8663"/>
              <a:gd name="connsiteY141" fmla="*/ 3904 h 4063"/>
              <a:gd name="connsiteX142" fmla="*/ 8562 w 8663"/>
              <a:gd name="connsiteY142" fmla="*/ 3962 h 4063"/>
              <a:gd name="connsiteX143" fmla="*/ 8502 w 8663"/>
              <a:gd name="connsiteY143" fmla="*/ 3962 h 4063"/>
              <a:gd name="connsiteX144" fmla="*/ 8497 w 8663"/>
              <a:gd name="connsiteY144" fmla="*/ 3787 h 4063"/>
              <a:gd name="connsiteX145" fmla="*/ 8497 w 8663"/>
              <a:gd name="connsiteY145" fmla="*/ 3724 h 4063"/>
              <a:gd name="connsiteX146" fmla="*/ 8562 w 8663"/>
              <a:gd name="connsiteY146" fmla="*/ 3724 h 4063"/>
              <a:gd name="connsiteX147" fmla="*/ 8562 w 8663"/>
              <a:gd name="connsiteY147" fmla="*/ 3787 h 4063"/>
              <a:gd name="connsiteX148" fmla="*/ 8497 w 8663"/>
              <a:gd name="connsiteY148" fmla="*/ 3787 h 4063"/>
              <a:gd name="connsiteX149" fmla="*/ 8562 w 8663"/>
              <a:gd name="connsiteY149" fmla="*/ 3809 h 4063"/>
              <a:gd name="connsiteX150" fmla="*/ 8562 w 8663"/>
              <a:gd name="connsiteY150" fmla="*/ 3880 h 4063"/>
              <a:gd name="connsiteX151" fmla="*/ 8497 w 8663"/>
              <a:gd name="connsiteY151" fmla="*/ 3880 h 4063"/>
              <a:gd name="connsiteX152" fmla="*/ 8497 w 8663"/>
              <a:gd name="connsiteY152" fmla="*/ 3809 h 4063"/>
              <a:gd name="connsiteX153" fmla="*/ 8562 w 8663"/>
              <a:gd name="connsiteY153" fmla="*/ 3809 h 4063"/>
              <a:gd name="connsiteX154" fmla="*/ 8480 w 8663"/>
              <a:gd name="connsiteY154" fmla="*/ 3899 h 4063"/>
              <a:gd name="connsiteX155" fmla="*/ 8480 w 8663"/>
              <a:gd name="connsiteY155" fmla="*/ 3962 h 4063"/>
              <a:gd name="connsiteX156" fmla="*/ 8424 w 8663"/>
              <a:gd name="connsiteY156" fmla="*/ 3962 h 4063"/>
              <a:gd name="connsiteX157" fmla="*/ 8424 w 8663"/>
              <a:gd name="connsiteY157" fmla="*/ 3899 h 4063"/>
              <a:gd name="connsiteX158" fmla="*/ 8480 w 8663"/>
              <a:gd name="connsiteY158" fmla="*/ 3899 h 4063"/>
              <a:gd name="connsiteX159" fmla="*/ 8480 w 8663"/>
              <a:gd name="connsiteY159" fmla="*/ 3809 h 4063"/>
              <a:gd name="connsiteX160" fmla="*/ 8480 w 8663"/>
              <a:gd name="connsiteY160" fmla="*/ 3880 h 4063"/>
              <a:gd name="connsiteX161" fmla="*/ 8424 w 8663"/>
              <a:gd name="connsiteY161" fmla="*/ 3880 h 4063"/>
              <a:gd name="connsiteX162" fmla="*/ 8424 w 8663"/>
              <a:gd name="connsiteY162" fmla="*/ 3809 h 4063"/>
              <a:gd name="connsiteX163" fmla="*/ 8480 w 8663"/>
              <a:gd name="connsiteY163" fmla="*/ 3809 h 4063"/>
              <a:gd name="connsiteX164" fmla="*/ 8102 w 8663"/>
              <a:gd name="connsiteY164" fmla="*/ 4027 h 4063"/>
              <a:gd name="connsiteX165" fmla="*/ 8102 w 8663"/>
              <a:gd name="connsiteY165" fmla="*/ 3986 h 4063"/>
              <a:gd name="connsiteX166" fmla="*/ 8143 w 8663"/>
              <a:gd name="connsiteY166" fmla="*/ 3986 h 4063"/>
              <a:gd name="connsiteX167" fmla="*/ 8143 w 8663"/>
              <a:gd name="connsiteY167" fmla="*/ 4027 h 4063"/>
              <a:gd name="connsiteX168" fmla="*/ 8102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8424 w 8663"/>
              <a:gd name="connsiteY243" fmla="*/ 164 h 4063"/>
              <a:gd name="connsiteX244" fmla="*/ 8424 w 8663"/>
              <a:gd name="connsiteY244" fmla="*/ 102 h 4063"/>
              <a:gd name="connsiteX245" fmla="*/ 8480 w 8663"/>
              <a:gd name="connsiteY245" fmla="*/ 102 h 4063"/>
              <a:gd name="connsiteX246" fmla="*/ 8480 w 8663"/>
              <a:gd name="connsiteY246" fmla="*/ 164 h 4063"/>
              <a:gd name="connsiteX247" fmla="*/ 8424 w 8663"/>
              <a:gd name="connsiteY247" fmla="*/ 164 h 4063"/>
              <a:gd name="connsiteX248" fmla="*/ 8424 w 8663"/>
              <a:gd name="connsiteY248" fmla="*/ 255 h 4063"/>
              <a:gd name="connsiteX249" fmla="*/ 8424 w 8663"/>
              <a:gd name="connsiteY249" fmla="*/ 184 h 4063"/>
              <a:gd name="connsiteX250" fmla="*/ 8480 w 8663"/>
              <a:gd name="connsiteY250" fmla="*/ 184 h 4063"/>
              <a:gd name="connsiteX251" fmla="*/ 8480 w 8663"/>
              <a:gd name="connsiteY251" fmla="*/ 255 h 4063"/>
              <a:gd name="connsiteX252" fmla="*/ 8424 w 8663"/>
              <a:gd name="connsiteY252" fmla="*/ 255 h 4063"/>
              <a:gd name="connsiteX253" fmla="*/ 8562 w 8663"/>
              <a:gd name="connsiteY253" fmla="*/ 596 h 4063"/>
              <a:gd name="connsiteX254" fmla="*/ 8562 w 8663"/>
              <a:gd name="connsiteY254" fmla="*/ 674 h 4063"/>
              <a:gd name="connsiteX255" fmla="*/ 8622 w 8663"/>
              <a:gd name="connsiteY255" fmla="*/ 674 h 4063"/>
              <a:gd name="connsiteX256" fmla="*/ 8622 w 8663"/>
              <a:gd name="connsiteY256" fmla="*/ 3390 h 4063"/>
              <a:gd name="connsiteX257" fmla="*/ 8562 w 8663"/>
              <a:gd name="connsiteY257" fmla="*/ 3390 h 4063"/>
              <a:gd name="connsiteX258" fmla="*/ 8562 w 8663"/>
              <a:gd name="connsiteY258" fmla="*/ 3468 h 4063"/>
              <a:gd name="connsiteX259" fmla="*/ 8510 w 8663"/>
              <a:gd name="connsiteY259" fmla="*/ 3468 h 4063"/>
              <a:gd name="connsiteX260" fmla="*/ 8510 w 8663"/>
              <a:gd name="connsiteY260" fmla="*/ 3619 h 4063"/>
              <a:gd name="connsiteX261" fmla="*/ 8638 w 8663"/>
              <a:gd name="connsiteY261" fmla="*/ 3619 h 4063"/>
              <a:gd name="connsiteX262" fmla="*/ 8638 w 8663"/>
              <a:gd name="connsiteY262" fmla="*/ 3787 h 4063"/>
              <a:gd name="connsiteX263" fmla="*/ 8581 w 8663"/>
              <a:gd name="connsiteY263" fmla="*/ 3787 h 4063"/>
              <a:gd name="connsiteX264" fmla="*/ 8581 w 8663"/>
              <a:gd name="connsiteY264" fmla="*/ 3705 h 4063"/>
              <a:gd name="connsiteX265" fmla="*/ 8480 w 8663"/>
              <a:gd name="connsiteY265" fmla="*/ 3705 h 4063"/>
              <a:gd name="connsiteX266" fmla="*/ 8480 w 8663"/>
              <a:gd name="connsiteY266" fmla="*/ 3787 h 4063"/>
              <a:gd name="connsiteX267" fmla="*/ 8402 w 8663"/>
              <a:gd name="connsiteY267" fmla="*/ 3787 h 4063"/>
              <a:gd name="connsiteX268" fmla="*/ 8402 w 8663"/>
              <a:gd name="connsiteY268" fmla="*/ 3880 h 4063"/>
              <a:gd name="connsiteX269" fmla="*/ 8310 w 8663"/>
              <a:gd name="connsiteY269" fmla="*/ 3880 h 4063"/>
              <a:gd name="connsiteX270" fmla="*/ 8310 w 8663"/>
              <a:gd name="connsiteY270" fmla="*/ 3981 h 4063"/>
              <a:gd name="connsiteX271" fmla="*/ 8402 w 8663"/>
              <a:gd name="connsiteY271" fmla="*/ 3981 h 4063"/>
              <a:gd name="connsiteX272" fmla="*/ 8402 w 8663"/>
              <a:gd name="connsiteY272" fmla="*/ 4040 h 4063"/>
              <a:gd name="connsiteX273" fmla="*/ 8234 w 8663"/>
              <a:gd name="connsiteY273" fmla="*/ 4040 h 4063"/>
              <a:gd name="connsiteX274" fmla="*/ 8234 w 8663"/>
              <a:gd name="connsiteY274" fmla="*/ 3912 h 4063"/>
              <a:gd name="connsiteX275" fmla="*/ 8081 w 8663"/>
              <a:gd name="connsiteY275" fmla="*/ 3912 h 4063"/>
              <a:gd name="connsiteX276" fmla="*/ 8081 w 8663"/>
              <a:gd name="connsiteY276" fmla="*/ 3964 h 4063"/>
              <a:gd name="connsiteX277" fmla="*/ 8005 w 8663"/>
              <a:gd name="connsiteY277" fmla="*/ 3964 h 4063"/>
              <a:gd name="connsiteX278" fmla="*/ 8005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8005 w 8663"/>
              <a:gd name="connsiteY325" fmla="*/ 39 h 4063"/>
              <a:gd name="connsiteX326" fmla="*/ 8005 w 8663"/>
              <a:gd name="connsiteY326" fmla="*/ 100 h 4063"/>
              <a:gd name="connsiteX327" fmla="*/ 8081 w 8663"/>
              <a:gd name="connsiteY327" fmla="*/ 100 h 4063"/>
              <a:gd name="connsiteX328" fmla="*/ 8081 w 8663"/>
              <a:gd name="connsiteY328" fmla="*/ 151 h 4063"/>
              <a:gd name="connsiteX329" fmla="*/ 8234 w 8663"/>
              <a:gd name="connsiteY329" fmla="*/ 151 h 4063"/>
              <a:gd name="connsiteX330" fmla="*/ 8234 w 8663"/>
              <a:gd name="connsiteY330" fmla="*/ 24 h 4063"/>
              <a:gd name="connsiteX331" fmla="*/ 8402 w 8663"/>
              <a:gd name="connsiteY331" fmla="*/ 24 h 4063"/>
              <a:gd name="connsiteX332" fmla="*/ 8402 w 8663"/>
              <a:gd name="connsiteY332" fmla="*/ 82 h 4063"/>
              <a:gd name="connsiteX333" fmla="*/ 8310 w 8663"/>
              <a:gd name="connsiteY333" fmla="*/ 82 h 4063"/>
              <a:gd name="connsiteX334" fmla="*/ 8310 w 8663"/>
              <a:gd name="connsiteY334" fmla="*/ 184 h 4063"/>
              <a:gd name="connsiteX335" fmla="*/ 8402 w 8663"/>
              <a:gd name="connsiteY335" fmla="*/ 184 h 4063"/>
              <a:gd name="connsiteX336" fmla="*/ 8402 w 8663"/>
              <a:gd name="connsiteY336" fmla="*/ 277 h 4063"/>
              <a:gd name="connsiteX337" fmla="*/ 8480 w 8663"/>
              <a:gd name="connsiteY337" fmla="*/ 277 h 4063"/>
              <a:gd name="connsiteX338" fmla="*/ 8480 w 8663"/>
              <a:gd name="connsiteY338" fmla="*/ 359 h 4063"/>
              <a:gd name="connsiteX339" fmla="*/ 8581 w 8663"/>
              <a:gd name="connsiteY339" fmla="*/ 359 h 4063"/>
              <a:gd name="connsiteX340" fmla="*/ 8581 w 8663"/>
              <a:gd name="connsiteY340" fmla="*/ 277 h 4063"/>
              <a:gd name="connsiteX341" fmla="*/ 8638 w 8663"/>
              <a:gd name="connsiteY341" fmla="*/ 277 h 4063"/>
              <a:gd name="connsiteX342" fmla="*/ 8638 w 8663"/>
              <a:gd name="connsiteY342" fmla="*/ 445 h 4063"/>
              <a:gd name="connsiteX343" fmla="*/ 8510 w 8663"/>
              <a:gd name="connsiteY343" fmla="*/ 445 h 4063"/>
              <a:gd name="connsiteX344" fmla="*/ 8510 w 8663"/>
              <a:gd name="connsiteY344" fmla="*/ 596 h 4063"/>
              <a:gd name="connsiteX345" fmla="*/ 8562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8402 w 8663"/>
              <a:gd name="connsiteY356" fmla="*/ 102 h 4063"/>
              <a:gd name="connsiteX357" fmla="*/ 8402 w 8663"/>
              <a:gd name="connsiteY357" fmla="*/ 164 h 4063"/>
              <a:gd name="connsiteX358" fmla="*/ 8329 w 8663"/>
              <a:gd name="connsiteY358" fmla="*/ 164 h 4063"/>
              <a:gd name="connsiteX359" fmla="*/ 8329 w 8663"/>
              <a:gd name="connsiteY359" fmla="*/ 102 h 4063"/>
              <a:gd name="connsiteX360" fmla="*/ 8402 w 8663"/>
              <a:gd name="connsiteY360" fmla="*/ 102 h 4063"/>
              <a:gd name="connsiteX361" fmla="*/ 8402 w 8663"/>
              <a:gd name="connsiteY361" fmla="*/ 3899 h 4063"/>
              <a:gd name="connsiteX362" fmla="*/ 8402 w 8663"/>
              <a:gd name="connsiteY362" fmla="*/ 3962 h 4063"/>
              <a:gd name="connsiteX363" fmla="*/ 8329 w 8663"/>
              <a:gd name="connsiteY363" fmla="*/ 3962 h 4063"/>
              <a:gd name="connsiteX364" fmla="*/ 8329 w 8663"/>
              <a:gd name="connsiteY364" fmla="*/ 3899 h 4063"/>
              <a:gd name="connsiteX365" fmla="*/ 8402 w 8663"/>
              <a:gd name="connsiteY365" fmla="*/ 3899 h 4063"/>
              <a:gd name="connsiteX366" fmla="*/ 8562 w 8663"/>
              <a:gd name="connsiteY366" fmla="*/ 277 h 4063"/>
              <a:gd name="connsiteX367" fmla="*/ 8562 w 8663"/>
              <a:gd name="connsiteY367" fmla="*/ 339 h 4063"/>
              <a:gd name="connsiteX368" fmla="*/ 8497 w 8663"/>
              <a:gd name="connsiteY368" fmla="*/ 339 h 4063"/>
              <a:gd name="connsiteX369" fmla="*/ 8497 w 8663"/>
              <a:gd name="connsiteY369" fmla="*/ 277 h 4063"/>
              <a:gd name="connsiteX370" fmla="*/ 8562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8646 w 8663"/>
              <a:gd name="connsiteY98" fmla="*/ 3550 h 4063"/>
              <a:gd name="connsiteX99" fmla="*/ 8646 w 8663"/>
              <a:gd name="connsiteY99" fmla="*/ 3468 h 4063"/>
              <a:gd name="connsiteX100" fmla="*/ 8584 w 8663"/>
              <a:gd name="connsiteY100" fmla="*/ 3468 h 4063"/>
              <a:gd name="connsiteX101" fmla="*/ 8584 w 8663"/>
              <a:gd name="connsiteY101" fmla="*/ 3411 h 4063"/>
              <a:gd name="connsiteX102" fmla="*/ 8644 w 8663"/>
              <a:gd name="connsiteY102" fmla="*/ 3411 h 4063"/>
              <a:gd name="connsiteX103" fmla="*/ 8644 w 8663"/>
              <a:gd name="connsiteY103" fmla="*/ 652 h 4063"/>
              <a:gd name="connsiteX104" fmla="*/ 8584 w 8663"/>
              <a:gd name="connsiteY104" fmla="*/ 652 h 4063"/>
              <a:gd name="connsiteX105" fmla="*/ 8584 w 8663"/>
              <a:gd name="connsiteY105" fmla="*/ 596 h 4063"/>
              <a:gd name="connsiteX106" fmla="*/ 8646 w 8663"/>
              <a:gd name="connsiteY106" fmla="*/ 596 h 4063"/>
              <a:gd name="connsiteX107" fmla="*/ 8646 w 8663"/>
              <a:gd name="connsiteY107" fmla="*/ 514 h 4063"/>
              <a:gd name="connsiteX108" fmla="*/ 8562 w 8663"/>
              <a:gd name="connsiteY108" fmla="*/ 514 h 4063"/>
              <a:gd name="connsiteX109" fmla="*/ 8562 w 8663"/>
              <a:gd name="connsiteY109" fmla="*/ 575 h 4063"/>
              <a:gd name="connsiteX110" fmla="*/ 8532 w 8663"/>
              <a:gd name="connsiteY110" fmla="*/ 575 h 4063"/>
              <a:gd name="connsiteX111" fmla="*/ 8532 w 8663"/>
              <a:gd name="connsiteY111" fmla="*/ 467 h 4063"/>
              <a:gd name="connsiteX112" fmla="*/ 8661 w 8663"/>
              <a:gd name="connsiteY112" fmla="*/ 467 h 4063"/>
              <a:gd name="connsiteX113" fmla="*/ 8661 w 8663"/>
              <a:gd name="connsiteY113" fmla="*/ 255 h 4063"/>
              <a:gd name="connsiteX114" fmla="*/ 8581 w 8663"/>
              <a:gd name="connsiteY114" fmla="*/ 255 h 4063"/>
              <a:gd name="connsiteX115" fmla="*/ 8581 w 8663"/>
              <a:gd name="connsiteY115" fmla="*/ 182 h 4063"/>
              <a:gd name="connsiteX116" fmla="*/ 8663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8102 w 8663"/>
              <a:gd name="connsiteY122" fmla="*/ 78 h 4063"/>
              <a:gd name="connsiteX123" fmla="*/ 8102 w 8663"/>
              <a:gd name="connsiteY123" fmla="*/ 37 h 4063"/>
              <a:gd name="connsiteX124" fmla="*/ 8143 w 8663"/>
              <a:gd name="connsiteY124" fmla="*/ 37 h 4063"/>
              <a:gd name="connsiteX125" fmla="*/ 8143 w 8663"/>
              <a:gd name="connsiteY125" fmla="*/ 78 h 4063"/>
              <a:gd name="connsiteX126" fmla="*/ 8102 w 8663"/>
              <a:gd name="connsiteY126" fmla="*/ 78 h 4063"/>
              <a:gd name="connsiteX127" fmla="*/ 8584 w 8663"/>
              <a:gd name="connsiteY127" fmla="*/ 3528 h 4063"/>
              <a:gd name="connsiteX128" fmla="*/ 8584 w 8663"/>
              <a:gd name="connsiteY128" fmla="*/ 3489 h 4063"/>
              <a:gd name="connsiteX129" fmla="*/ 8625 w 8663"/>
              <a:gd name="connsiteY129" fmla="*/ 3489 h 4063"/>
              <a:gd name="connsiteX130" fmla="*/ 8625 w 8663"/>
              <a:gd name="connsiteY130" fmla="*/ 3528 h 4063"/>
              <a:gd name="connsiteX131" fmla="*/ 8584 w 8663"/>
              <a:gd name="connsiteY131" fmla="*/ 3528 h 4063"/>
              <a:gd name="connsiteX132" fmla="*/ 8502 w 8663"/>
              <a:gd name="connsiteY132" fmla="*/ 4042 h 4063"/>
              <a:gd name="connsiteX133" fmla="*/ 8502 w 8663"/>
              <a:gd name="connsiteY133" fmla="*/ 3981 h 4063"/>
              <a:gd name="connsiteX134" fmla="*/ 8581 w 8663"/>
              <a:gd name="connsiteY134" fmla="*/ 3981 h 4063"/>
              <a:gd name="connsiteX135" fmla="*/ 8581 w 8663"/>
              <a:gd name="connsiteY135" fmla="*/ 3904 h 4063"/>
              <a:gd name="connsiteX136" fmla="*/ 8640 w 8663"/>
              <a:gd name="connsiteY136" fmla="*/ 3904 h 4063"/>
              <a:gd name="connsiteX137" fmla="*/ 8640 w 8663"/>
              <a:gd name="connsiteY137" fmla="*/ 4042 h 4063"/>
              <a:gd name="connsiteX138" fmla="*/ 8502 w 8663"/>
              <a:gd name="connsiteY138" fmla="*/ 4042 h 4063"/>
              <a:gd name="connsiteX139" fmla="*/ 8502 w 8663"/>
              <a:gd name="connsiteY139" fmla="*/ 3962 h 4063"/>
              <a:gd name="connsiteX140" fmla="*/ 8502 w 8663"/>
              <a:gd name="connsiteY140" fmla="*/ 3904 h 4063"/>
              <a:gd name="connsiteX141" fmla="*/ 8562 w 8663"/>
              <a:gd name="connsiteY141" fmla="*/ 3904 h 4063"/>
              <a:gd name="connsiteX142" fmla="*/ 8562 w 8663"/>
              <a:gd name="connsiteY142" fmla="*/ 3962 h 4063"/>
              <a:gd name="connsiteX143" fmla="*/ 8502 w 8663"/>
              <a:gd name="connsiteY143" fmla="*/ 3962 h 4063"/>
              <a:gd name="connsiteX144" fmla="*/ 8497 w 8663"/>
              <a:gd name="connsiteY144" fmla="*/ 3787 h 4063"/>
              <a:gd name="connsiteX145" fmla="*/ 8497 w 8663"/>
              <a:gd name="connsiteY145" fmla="*/ 3724 h 4063"/>
              <a:gd name="connsiteX146" fmla="*/ 8562 w 8663"/>
              <a:gd name="connsiteY146" fmla="*/ 3724 h 4063"/>
              <a:gd name="connsiteX147" fmla="*/ 8562 w 8663"/>
              <a:gd name="connsiteY147" fmla="*/ 3787 h 4063"/>
              <a:gd name="connsiteX148" fmla="*/ 8497 w 8663"/>
              <a:gd name="connsiteY148" fmla="*/ 3787 h 4063"/>
              <a:gd name="connsiteX149" fmla="*/ 8562 w 8663"/>
              <a:gd name="connsiteY149" fmla="*/ 3809 h 4063"/>
              <a:gd name="connsiteX150" fmla="*/ 8562 w 8663"/>
              <a:gd name="connsiteY150" fmla="*/ 3880 h 4063"/>
              <a:gd name="connsiteX151" fmla="*/ 8497 w 8663"/>
              <a:gd name="connsiteY151" fmla="*/ 3880 h 4063"/>
              <a:gd name="connsiteX152" fmla="*/ 8497 w 8663"/>
              <a:gd name="connsiteY152" fmla="*/ 3809 h 4063"/>
              <a:gd name="connsiteX153" fmla="*/ 8562 w 8663"/>
              <a:gd name="connsiteY153" fmla="*/ 3809 h 4063"/>
              <a:gd name="connsiteX154" fmla="*/ 8480 w 8663"/>
              <a:gd name="connsiteY154" fmla="*/ 3899 h 4063"/>
              <a:gd name="connsiteX155" fmla="*/ 8480 w 8663"/>
              <a:gd name="connsiteY155" fmla="*/ 3962 h 4063"/>
              <a:gd name="connsiteX156" fmla="*/ 8424 w 8663"/>
              <a:gd name="connsiteY156" fmla="*/ 3962 h 4063"/>
              <a:gd name="connsiteX157" fmla="*/ 8424 w 8663"/>
              <a:gd name="connsiteY157" fmla="*/ 3899 h 4063"/>
              <a:gd name="connsiteX158" fmla="*/ 8480 w 8663"/>
              <a:gd name="connsiteY158" fmla="*/ 3899 h 4063"/>
              <a:gd name="connsiteX159" fmla="*/ 8480 w 8663"/>
              <a:gd name="connsiteY159" fmla="*/ 3809 h 4063"/>
              <a:gd name="connsiteX160" fmla="*/ 8480 w 8663"/>
              <a:gd name="connsiteY160" fmla="*/ 3880 h 4063"/>
              <a:gd name="connsiteX161" fmla="*/ 8424 w 8663"/>
              <a:gd name="connsiteY161" fmla="*/ 3880 h 4063"/>
              <a:gd name="connsiteX162" fmla="*/ 8424 w 8663"/>
              <a:gd name="connsiteY162" fmla="*/ 3809 h 4063"/>
              <a:gd name="connsiteX163" fmla="*/ 8480 w 8663"/>
              <a:gd name="connsiteY163" fmla="*/ 3809 h 4063"/>
              <a:gd name="connsiteX164" fmla="*/ 8102 w 8663"/>
              <a:gd name="connsiteY164" fmla="*/ 4027 h 4063"/>
              <a:gd name="connsiteX165" fmla="*/ 8102 w 8663"/>
              <a:gd name="connsiteY165" fmla="*/ 3986 h 4063"/>
              <a:gd name="connsiteX166" fmla="*/ 8143 w 8663"/>
              <a:gd name="connsiteY166" fmla="*/ 3986 h 4063"/>
              <a:gd name="connsiteX167" fmla="*/ 8143 w 8663"/>
              <a:gd name="connsiteY167" fmla="*/ 4027 h 4063"/>
              <a:gd name="connsiteX168" fmla="*/ 8102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8424 w 8663"/>
              <a:gd name="connsiteY243" fmla="*/ 164 h 4063"/>
              <a:gd name="connsiteX244" fmla="*/ 8424 w 8663"/>
              <a:gd name="connsiteY244" fmla="*/ 102 h 4063"/>
              <a:gd name="connsiteX245" fmla="*/ 8480 w 8663"/>
              <a:gd name="connsiteY245" fmla="*/ 102 h 4063"/>
              <a:gd name="connsiteX246" fmla="*/ 8480 w 8663"/>
              <a:gd name="connsiteY246" fmla="*/ 164 h 4063"/>
              <a:gd name="connsiteX247" fmla="*/ 8424 w 8663"/>
              <a:gd name="connsiteY247" fmla="*/ 164 h 4063"/>
              <a:gd name="connsiteX248" fmla="*/ 8424 w 8663"/>
              <a:gd name="connsiteY248" fmla="*/ 255 h 4063"/>
              <a:gd name="connsiteX249" fmla="*/ 8424 w 8663"/>
              <a:gd name="connsiteY249" fmla="*/ 184 h 4063"/>
              <a:gd name="connsiteX250" fmla="*/ 8480 w 8663"/>
              <a:gd name="connsiteY250" fmla="*/ 184 h 4063"/>
              <a:gd name="connsiteX251" fmla="*/ 8480 w 8663"/>
              <a:gd name="connsiteY251" fmla="*/ 255 h 4063"/>
              <a:gd name="connsiteX252" fmla="*/ 8424 w 8663"/>
              <a:gd name="connsiteY252" fmla="*/ 255 h 4063"/>
              <a:gd name="connsiteX253" fmla="*/ 8562 w 8663"/>
              <a:gd name="connsiteY253" fmla="*/ 596 h 4063"/>
              <a:gd name="connsiteX254" fmla="*/ 8562 w 8663"/>
              <a:gd name="connsiteY254" fmla="*/ 674 h 4063"/>
              <a:gd name="connsiteX255" fmla="*/ 8622 w 8663"/>
              <a:gd name="connsiteY255" fmla="*/ 674 h 4063"/>
              <a:gd name="connsiteX256" fmla="*/ 8622 w 8663"/>
              <a:gd name="connsiteY256" fmla="*/ 3390 h 4063"/>
              <a:gd name="connsiteX257" fmla="*/ 8562 w 8663"/>
              <a:gd name="connsiteY257" fmla="*/ 3390 h 4063"/>
              <a:gd name="connsiteX258" fmla="*/ 8562 w 8663"/>
              <a:gd name="connsiteY258" fmla="*/ 3468 h 4063"/>
              <a:gd name="connsiteX259" fmla="*/ 8510 w 8663"/>
              <a:gd name="connsiteY259" fmla="*/ 3468 h 4063"/>
              <a:gd name="connsiteX260" fmla="*/ 8510 w 8663"/>
              <a:gd name="connsiteY260" fmla="*/ 3619 h 4063"/>
              <a:gd name="connsiteX261" fmla="*/ 8638 w 8663"/>
              <a:gd name="connsiteY261" fmla="*/ 3619 h 4063"/>
              <a:gd name="connsiteX262" fmla="*/ 8638 w 8663"/>
              <a:gd name="connsiteY262" fmla="*/ 3787 h 4063"/>
              <a:gd name="connsiteX263" fmla="*/ 8581 w 8663"/>
              <a:gd name="connsiteY263" fmla="*/ 3787 h 4063"/>
              <a:gd name="connsiteX264" fmla="*/ 8581 w 8663"/>
              <a:gd name="connsiteY264" fmla="*/ 3705 h 4063"/>
              <a:gd name="connsiteX265" fmla="*/ 8480 w 8663"/>
              <a:gd name="connsiteY265" fmla="*/ 3705 h 4063"/>
              <a:gd name="connsiteX266" fmla="*/ 8480 w 8663"/>
              <a:gd name="connsiteY266" fmla="*/ 3787 h 4063"/>
              <a:gd name="connsiteX267" fmla="*/ 8402 w 8663"/>
              <a:gd name="connsiteY267" fmla="*/ 3787 h 4063"/>
              <a:gd name="connsiteX268" fmla="*/ 8402 w 8663"/>
              <a:gd name="connsiteY268" fmla="*/ 3880 h 4063"/>
              <a:gd name="connsiteX269" fmla="*/ 8310 w 8663"/>
              <a:gd name="connsiteY269" fmla="*/ 3880 h 4063"/>
              <a:gd name="connsiteX270" fmla="*/ 8310 w 8663"/>
              <a:gd name="connsiteY270" fmla="*/ 3981 h 4063"/>
              <a:gd name="connsiteX271" fmla="*/ 8402 w 8663"/>
              <a:gd name="connsiteY271" fmla="*/ 3981 h 4063"/>
              <a:gd name="connsiteX272" fmla="*/ 8402 w 8663"/>
              <a:gd name="connsiteY272" fmla="*/ 4040 h 4063"/>
              <a:gd name="connsiteX273" fmla="*/ 8234 w 8663"/>
              <a:gd name="connsiteY273" fmla="*/ 4040 h 4063"/>
              <a:gd name="connsiteX274" fmla="*/ 8234 w 8663"/>
              <a:gd name="connsiteY274" fmla="*/ 3912 h 4063"/>
              <a:gd name="connsiteX275" fmla="*/ 8081 w 8663"/>
              <a:gd name="connsiteY275" fmla="*/ 3912 h 4063"/>
              <a:gd name="connsiteX276" fmla="*/ 8081 w 8663"/>
              <a:gd name="connsiteY276" fmla="*/ 3964 h 4063"/>
              <a:gd name="connsiteX277" fmla="*/ 8005 w 8663"/>
              <a:gd name="connsiteY277" fmla="*/ 3964 h 4063"/>
              <a:gd name="connsiteX278" fmla="*/ 8005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8005 w 8663"/>
              <a:gd name="connsiteY325" fmla="*/ 39 h 4063"/>
              <a:gd name="connsiteX326" fmla="*/ 8005 w 8663"/>
              <a:gd name="connsiteY326" fmla="*/ 100 h 4063"/>
              <a:gd name="connsiteX327" fmla="*/ 8081 w 8663"/>
              <a:gd name="connsiteY327" fmla="*/ 100 h 4063"/>
              <a:gd name="connsiteX328" fmla="*/ 8081 w 8663"/>
              <a:gd name="connsiteY328" fmla="*/ 151 h 4063"/>
              <a:gd name="connsiteX329" fmla="*/ 8234 w 8663"/>
              <a:gd name="connsiteY329" fmla="*/ 151 h 4063"/>
              <a:gd name="connsiteX330" fmla="*/ 8234 w 8663"/>
              <a:gd name="connsiteY330" fmla="*/ 24 h 4063"/>
              <a:gd name="connsiteX331" fmla="*/ 8402 w 8663"/>
              <a:gd name="connsiteY331" fmla="*/ 24 h 4063"/>
              <a:gd name="connsiteX332" fmla="*/ 8402 w 8663"/>
              <a:gd name="connsiteY332" fmla="*/ 82 h 4063"/>
              <a:gd name="connsiteX333" fmla="*/ 8310 w 8663"/>
              <a:gd name="connsiteY333" fmla="*/ 82 h 4063"/>
              <a:gd name="connsiteX334" fmla="*/ 8310 w 8663"/>
              <a:gd name="connsiteY334" fmla="*/ 184 h 4063"/>
              <a:gd name="connsiteX335" fmla="*/ 8402 w 8663"/>
              <a:gd name="connsiteY335" fmla="*/ 184 h 4063"/>
              <a:gd name="connsiteX336" fmla="*/ 8402 w 8663"/>
              <a:gd name="connsiteY336" fmla="*/ 277 h 4063"/>
              <a:gd name="connsiteX337" fmla="*/ 8480 w 8663"/>
              <a:gd name="connsiteY337" fmla="*/ 277 h 4063"/>
              <a:gd name="connsiteX338" fmla="*/ 8480 w 8663"/>
              <a:gd name="connsiteY338" fmla="*/ 359 h 4063"/>
              <a:gd name="connsiteX339" fmla="*/ 8581 w 8663"/>
              <a:gd name="connsiteY339" fmla="*/ 359 h 4063"/>
              <a:gd name="connsiteX340" fmla="*/ 8581 w 8663"/>
              <a:gd name="connsiteY340" fmla="*/ 277 h 4063"/>
              <a:gd name="connsiteX341" fmla="*/ 8638 w 8663"/>
              <a:gd name="connsiteY341" fmla="*/ 277 h 4063"/>
              <a:gd name="connsiteX342" fmla="*/ 8638 w 8663"/>
              <a:gd name="connsiteY342" fmla="*/ 445 h 4063"/>
              <a:gd name="connsiteX343" fmla="*/ 8510 w 8663"/>
              <a:gd name="connsiteY343" fmla="*/ 445 h 4063"/>
              <a:gd name="connsiteX344" fmla="*/ 8510 w 8663"/>
              <a:gd name="connsiteY344" fmla="*/ 596 h 4063"/>
              <a:gd name="connsiteX345" fmla="*/ 8562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8402 w 8663"/>
              <a:gd name="connsiteY356" fmla="*/ 102 h 4063"/>
              <a:gd name="connsiteX357" fmla="*/ 8402 w 8663"/>
              <a:gd name="connsiteY357" fmla="*/ 164 h 4063"/>
              <a:gd name="connsiteX358" fmla="*/ 8329 w 8663"/>
              <a:gd name="connsiteY358" fmla="*/ 164 h 4063"/>
              <a:gd name="connsiteX359" fmla="*/ 8329 w 8663"/>
              <a:gd name="connsiteY359" fmla="*/ 102 h 4063"/>
              <a:gd name="connsiteX360" fmla="*/ 8402 w 8663"/>
              <a:gd name="connsiteY360" fmla="*/ 102 h 4063"/>
              <a:gd name="connsiteX361" fmla="*/ 8402 w 8663"/>
              <a:gd name="connsiteY361" fmla="*/ 3899 h 4063"/>
              <a:gd name="connsiteX362" fmla="*/ 8402 w 8663"/>
              <a:gd name="connsiteY362" fmla="*/ 3962 h 4063"/>
              <a:gd name="connsiteX363" fmla="*/ 8329 w 8663"/>
              <a:gd name="connsiteY363" fmla="*/ 3962 h 4063"/>
              <a:gd name="connsiteX364" fmla="*/ 8329 w 8663"/>
              <a:gd name="connsiteY364" fmla="*/ 3899 h 4063"/>
              <a:gd name="connsiteX365" fmla="*/ 8402 w 8663"/>
              <a:gd name="connsiteY365" fmla="*/ 3899 h 4063"/>
              <a:gd name="connsiteX366" fmla="*/ 8562 w 8663"/>
              <a:gd name="connsiteY366" fmla="*/ 277 h 4063"/>
              <a:gd name="connsiteX367" fmla="*/ 8562 w 8663"/>
              <a:gd name="connsiteY367" fmla="*/ 339 h 4063"/>
              <a:gd name="connsiteX368" fmla="*/ 8497 w 8663"/>
              <a:gd name="connsiteY368" fmla="*/ 339 h 4063"/>
              <a:gd name="connsiteX369" fmla="*/ 8497 w 8663"/>
              <a:gd name="connsiteY369" fmla="*/ 277 h 4063"/>
              <a:gd name="connsiteX370" fmla="*/ 8562 w 8663"/>
              <a:gd name="connsiteY370" fmla="*/ 277 h 4063"/>
              <a:gd name="connsiteX371" fmla="*/ 8562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8646 w 8663"/>
              <a:gd name="connsiteY98" fmla="*/ 3550 h 4063"/>
              <a:gd name="connsiteX99" fmla="*/ 8646 w 8663"/>
              <a:gd name="connsiteY99" fmla="*/ 3468 h 4063"/>
              <a:gd name="connsiteX100" fmla="*/ 8584 w 8663"/>
              <a:gd name="connsiteY100" fmla="*/ 3468 h 4063"/>
              <a:gd name="connsiteX101" fmla="*/ 8584 w 8663"/>
              <a:gd name="connsiteY101" fmla="*/ 3411 h 4063"/>
              <a:gd name="connsiteX102" fmla="*/ 8644 w 8663"/>
              <a:gd name="connsiteY102" fmla="*/ 3411 h 4063"/>
              <a:gd name="connsiteX103" fmla="*/ 8644 w 8663"/>
              <a:gd name="connsiteY103" fmla="*/ 652 h 4063"/>
              <a:gd name="connsiteX104" fmla="*/ 8584 w 8663"/>
              <a:gd name="connsiteY104" fmla="*/ 652 h 4063"/>
              <a:gd name="connsiteX105" fmla="*/ 8584 w 8663"/>
              <a:gd name="connsiteY105" fmla="*/ 596 h 4063"/>
              <a:gd name="connsiteX106" fmla="*/ 8646 w 8663"/>
              <a:gd name="connsiteY106" fmla="*/ 596 h 4063"/>
              <a:gd name="connsiteX107" fmla="*/ 8646 w 8663"/>
              <a:gd name="connsiteY107" fmla="*/ 514 h 4063"/>
              <a:gd name="connsiteX108" fmla="*/ 8562 w 8663"/>
              <a:gd name="connsiteY108" fmla="*/ 514 h 4063"/>
              <a:gd name="connsiteX109" fmla="*/ 8562 w 8663"/>
              <a:gd name="connsiteY109" fmla="*/ 575 h 4063"/>
              <a:gd name="connsiteX110" fmla="*/ 8532 w 8663"/>
              <a:gd name="connsiteY110" fmla="*/ 575 h 4063"/>
              <a:gd name="connsiteX111" fmla="*/ 8532 w 8663"/>
              <a:gd name="connsiteY111" fmla="*/ 467 h 4063"/>
              <a:gd name="connsiteX112" fmla="*/ 8661 w 8663"/>
              <a:gd name="connsiteY112" fmla="*/ 467 h 4063"/>
              <a:gd name="connsiteX113" fmla="*/ 8661 w 8663"/>
              <a:gd name="connsiteY113" fmla="*/ 255 h 4063"/>
              <a:gd name="connsiteX114" fmla="*/ 8581 w 8663"/>
              <a:gd name="connsiteY114" fmla="*/ 255 h 4063"/>
              <a:gd name="connsiteX115" fmla="*/ 8581 w 8663"/>
              <a:gd name="connsiteY115" fmla="*/ 182 h 4063"/>
              <a:gd name="connsiteX116" fmla="*/ 8663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8102 w 8663"/>
              <a:gd name="connsiteY122" fmla="*/ 78 h 4063"/>
              <a:gd name="connsiteX123" fmla="*/ 8102 w 8663"/>
              <a:gd name="connsiteY123" fmla="*/ 37 h 4063"/>
              <a:gd name="connsiteX124" fmla="*/ 8143 w 8663"/>
              <a:gd name="connsiteY124" fmla="*/ 37 h 4063"/>
              <a:gd name="connsiteX125" fmla="*/ 8143 w 8663"/>
              <a:gd name="connsiteY125" fmla="*/ 78 h 4063"/>
              <a:gd name="connsiteX126" fmla="*/ 8102 w 8663"/>
              <a:gd name="connsiteY126" fmla="*/ 78 h 4063"/>
              <a:gd name="connsiteX127" fmla="*/ 8584 w 8663"/>
              <a:gd name="connsiteY127" fmla="*/ 3528 h 4063"/>
              <a:gd name="connsiteX128" fmla="*/ 8584 w 8663"/>
              <a:gd name="connsiteY128" fmla="*/ 3489 h 4063"/>
              <a:gd name="connsiteX129" fmla="*/ 8625 w 8663"/>
              <a:gd name="connsiteY129" fmla="*/ 3489 h 4063"/>
              <a:gd name="connsiteX130" fmla="*/ 8625 w 8663"/>
              <a:gd name="connsiteY130" fmla="*/ 3528 h 4063"/>
              <a:gd name="connsiteX131" fmla="*/ 8584 w 8663"/>
              <a:gd name="connsiteY131" fmla="*/ 3528 h 4063"/>
              <a:gd name="connsiteX132" fmla="*/ 8502 w 8663"/>
              <a:gd name="connsiteY132" fmla="*/ 4042 h 4063"/>
              <a:gd name="connsiteX133" fmla="*/ 8502 w 8663"/>
              <a:gd name="connsiteY133" fmla="*/ 3981 h 4063"/>
              <a:gd name="connsiteX134" fmla="*/ 8581 w 8663"/>
              <a:gd name="connsiteY134" fmla="*/ 3981 h 4063"/>
              <a:gd name="connsiteX135" fmla="*/ 8581 w 8663"/>
              <a:gd name="connsiteY135" fmla="*/ 3904 h 4063"/>
              <a:gd name="connsiteX136" fmla="*/ 8640 w 8663"/>
              <a:gd name="connsiteY136" fmla="*/ 3904 h 4063"/>
              <a:gd name="connsiteX137" fmla="*/ 8640 w 8663"/>
              <a:gd name="connsiteY137" fmla="*/ 4042 h 4063"/>
              <a:gd name="connsiteX138" fmla="*/ 8502 w 8663"/>
              <a:gd name="connsiteY138" fmla="*/ 4042 h 4063"/>
              <a:gd name="connsiteX139" fmla="*/ 8502 w 8663"/>
              <a:gd name="connsiteY139" fmla="*/ 3962 h 4063"/>
              <a:gd name="connsiteX140" fmla="*/ 8502 w 8663"/>
              <a:gd name="connsiteY140" fmla="*/ 3904 h 4063"/>
              <a:gd name="connsiteX141" fmla="*/ 8562 w 8663"/>
              <a:gd name="connsiteY141" fmla="*/ 3904 h 4063"/>
              <a:gd name="connsiteX142" fmla="*/ 8562 w 8663"/>
              <a:gd name="connsiteY142" fmla="*/ 3962 h 4063"/>
              <a:gd name="connsiteX143" fmla="*/ 8502 w 8663"/>
              <a:gd name="connsiteY143" fmla="*/ 3962 h 4063"/>
              <a:gd name="connsiteX144" fmla="*/ 8497 w 8663"/>
              <a:gd name="connsiteY144" fmla="*/ 3787 h 4063"/>
              <a:gd name="connsiteX145" fmla="*/ 8497 w 8663"/>
              <a:gd name="connsiteY145" fmla="*/ 3724 h 4063"/>
              <a:gd name="connsiteX146" fmla="*/ 8562 w 8663"/>
              <a:gd name="connsiteY146" fmla="*/ 3724 h 4063"/>
              <a:gd name="connsiteX147" fmla="*/ 8562 w 8663"/>
              <a:gd name="connsiteY147" fmla="*/ 3787 h 4063"/>
              <a:gd name="connsiteX148" fmla="*/ 8497 w 8663"/>
              <a:gd name="connsiteY148" fmla="*/ 3787 h 4063"/>
              <a:gd name="connsiteX149" fmla="*/ 8562 w 8663"/>
              <a:gd name="connsiteY149" fmla="*/ 3809 h 4063"/>
              <a:gd name="connsiteX150" fmla="*/ 8562 w 8663"/>
              <a:gd name="connsiteY150" fmla="*/ 3880 h 4063"/>
              <a:gd name="connsiteX151" fmla="*/ 8497 w 8663"/>
              <a:gd name="connsiteY151" fmla="*/ 3880 h 4063"/>
              <a:gd name="connsiteX152" fmla="*/ 8497 w 8663"/>
              <a:gd name="connsiteY152" fmla="*/ 3809 h 4063"/>
              <a:gd name="connsiteX153" fmla="*/ 8562 w 8663"/>
              <a:gd name="connsiteY153" fmla="*/ 3809 h 4063"/>
              <a:gd name="connsiteX154" fmla="*/ 8480 w 8663"/>
              <a:gd name="connsiteY154" fmla="*/ 3899 h 4063"/>
              <a:gd name="connsiteX155" fmla="*/ 8480 w 8663"/>
              <a:gd name="connsiteY155" fmla="*/ 3962 h 4063"/>
              <a:gd name="connsiteX156" fmla="*/ 8424 w 8663"/>
              <a:gd name="connsiteY156" fmla="*/ 3962 h 4063"/>
              <a:gd name="connsiteX157" fmla="*/ 8424 w 8663"/>
              <a:gd name="connsiteY157" fmla="*/ 3899 h 4063"/>
              <a:gd name="connsiteX158" fmla="*/ 8480 w 8663"/>
              <a:gd name="connsiteY158" fmla="*/ 3899 h 4063"/>
              <a:gd name="connsiteX159" fmla="*/ 8480 w 8663"/>
              <a:gd name="connsiteY159" fmla="*/ 3809 h 4063"/>
              <a:gd name="connsiteX160" fmla="*/ 8480 w 8663"/>
              <a:gd name="connsiteY160" fmla="*/ 3880 h 4063"/>
              <a:gd name="connsiteX161" fmla="*/ 8424 w 8663"/>
              <a:gd name="connsiteY161" fmla="*/ 3880 h 4063"/>
              <a:gd name="connsiteX162" fmla="*/ 8424 w 8663"/>
              <a:gd name="connsiteY162" fmla="*/ 3809 h 4063"/>
              <a:gd name="connsiteX163" fmla="*/ 8480 w 8663"/>
              <a:gd name="connsiteY163" fmla="*/ 3809 h 4063"/>
              <a:gd name="connsiteX164" fmla="*/ 8102 w 8663"/>
              <a:gd name="connsiteY164" fmla="*/ 4027 h 4063"/>
              <a:gd name="connsiteX165" fmla="*/ 8102 w 8663"/>
              <a:gd name="connsiteY165" fmla="*/ 3986 h 4063"/>
              <a:gd name="connsiteX166" fmla="*/ 8143 w 8663"/>
              <a:gd name="connsiteY166" fmla="*/ 3986 h 4063"/>
              <a:gd name="connsiteX167" fmla="*/ 8143 w 8663"/>
              <a:gd name="connsiteY167" fmla="*/ 4027 h 4063"/>
              <a:gd name="connsiteX168" fmla="*/ 8102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8424 w 8663"/>
              <a:gd name="connsiteY243" fmla="*/ 164 h 4063"/>
              <a:gd name="connsiteX244" fmla="*/ 8424 w 8663"/>
              <a:gd name="connsiteY244" fmla="*/ 102 h 4063"/>
              <a:gd name="connsiteX245" fmla="*/ 8480 w 8663"/>
              <a:gd name="connsiteY245" fmla="*/ 102 h 4063"/>
              <a:gd name="connsiteX246" fmla="*/ 8480 w 8663"/>
              <a:gd name="connsiteY246" fmla="*/ 164 h 4063"/>
              <a:gd name="connsiteX247" fmla="*/ 8424 w 8663"/>
              <a:gd name="connsiteY247" fmla="*/ 164 h 4063"/>
              <a:gd name="connsiteX248" fmla="*/ 8424 w 8663"/>
              <a:gd name="connsiteY248" fmla="*/ 255 h 4063"/>
              <a:gd name="connsiteX249" fmla="*/ 8424 w 8663"/>
              <a:gd name="connsiteY249" fmla="*/ 184 h 4063"/>
              <a:gd name="connsiteX250" fmla="*/ 8480 w 8663"/>
              <a:gd name="connsiteY250" fmla="*/ 184 h 4063"/>
              <a:gd name="connsiteX251" fmla="*/ 8480 w 8663"/>
              <a:gd name="connsiteY251" fmla="*/ 255 h 4063"/>
              <a:gd name="connsiteX252" fmla="*/ 8424 w 8663"/>
              <a:gd name="connsiteY252" fmla="*/ 255 h 4063"/>
              <a:gd name="connsiteX253" fmla="*/ 8562 w 8663"/>
              <a:gd name="connsiteY253" fmla="*/ 596 h 4063"/>
              <a:gd name="connsiteX254" fmla="*/ 8562 w 8663"/>
              <a:gd name="connsiteY254" fmla="*/ 674 h 4063"/>
              <a:gd name="connsiteX255" fmla="*/ 8622 w 8663"/>
              <a:gd name="connsiteY255" fmla="*/ 674 h 4063"/>
              <a:gd name="connsiteX256" fmla="*/ 8622 w 8663"/>
              <a:gd name="connsiteY256" fmla="*/ 3390 h 4063"/>
              <a:gd name="connsiteX257" fmla="*/ 8562 w 8663"/>
              <a:gd name="connsiteY257" fmla="*/ 3390 h 4063"/>
              <a:gd name="connsiteX258" fmla="*/ 8562 w 8663"/>
              <a:gd name="connsiteY258" fmla="*/ 3468 h 4063"/>
              <a:gd name="connsiteX259" fmla="*/ 8510 w 8663"/>
              <a:gd name="connsiteY259" fmla="*/ 3468 h 4063"/>
              <a:gd name="connsiteX260" fmla="*/ 8510 w 8663"/>
              <a:gd name="connsiteY260" fmla="*/ 3619 h 4063"/>
              <a:gd name="connsiteX261" fmla="*/ 8638 w 8663"/>
              <a:gd name="connsiteY261" fmla="*/ 3619 h 4063"/>
              <a:gd name="connsiteX262" fmla="*/ 8638 w 8663"/>
              <a:gd name="connsiteY262" fmla="*/ 3787 h 4063"/>
              <a:gd name="connsiteX263" fmla="*/ 8581 w 8663"/>
              <a:gd name="connsiteY263" fmla="*/ 3787 h 4063"/>
              <a:gd name="connsiteX264" fmla="*/ 8581 w 8663"/>
              <a:gd name="connsiteY264" fmla="*/ 3705 h 4063"/>
              <a:gd name="connsiteX265" fmla="*/ 8480 w 8663"/>
              <a:gd name="connsiteY265" fmla="*/ 3705 h 4063"/>
              <a:gd name="connsiteX266" fmla="*/ 8480 w 8663"/>
              <a:gd name="connsiteY266" fmla="*/ 3787 h 4063"/>
              <a:gd name="connsiteX267" fmla="*/ 8402 w 8663"/>
              <a:gd name="connsiteY267" fmla="*/ 3787 h 4063"/>
              <a:gd name="connsiteX268" fmla="*/ 8402 w 8663"/>
              <a:gd name="connsiteY268" fmla="*/ 3880 h 4063"/>
              <a:gd name="connsiteX269" fmla="*/ 8310 w 8663"/>
              <a:gd name="connsiteY269" fmla="*/ 3880 h 4063"/>
              <a:gd name="connsiteX270" fmla="*/ 8310 w 8663"/>
              <a:gd name="connsiteY270" fmla="*/ 3981 h 4063"/>
              <a:gd name="connsiteX271" fmla="*/ 8402 w 8663"/>
              <a:gd name="connsiteY271" fmla="*/ 3981 h 4063"/>
              <a:gd name="connsiteX272" fmla="*/ 8402 w 8663"/>
              <a:gd name="connsiteY272" fmla="*/ 4040 h 4063"/>
              <a:gd name="connsiteX273" fmla="*/ 8234 w 8663"/>
              <a:gd name="connsiteY273" fmla="*/ 4040 h 4063"/>
              <a:gd name="connsiteX274" fmla="*/ 8234 w 8663"/>
              <a:gd name="connsiteY274" fmla="*/ 3912 h 4063"/>
              <a:gd name="connsiteX275" fmla="*/ 8081 w 8663"/>
              <a:gd name="connsiteY275" fmla="*/ 3912 h 4063"/>
              <a:gd name="connsiteX276" fmla="*/ 8081 w 8663"/>
              <a:gd name="connsiteY276" fmla="*/ 3964 h 4063"/>
              <a:gd name="connsiteX277" fmla="*/ 8005 w 8663"/>
              <a:gd name="connsiteY277" fmla="*/ 3964 h 4063"/>
              <a:gd name="connsiteX278" fmla="*/ 8005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8005 w 8663"/>
              <a:gd name="connsiteY325" fmla="*/ 39 h 4063"/>
              <a:gd name="connsiteX326" fmla="*/ 8005 w 8663"/>
              <a:gd name="connsiteY326" fmla="*/ 100 h 4063"/>
              <a:gd name="connsiteX327" fmla="*/ 8081 w 8663"/>
              <a:gd name="connsiteY327" fmla="*/ 100 h 4063"/>
              <a:gd name="connsiteX328" fmla="*/ 8081 w 8663"/>
              <a:gd name="connsiteY328" fmla="*/ 151 h 4063"/>
              <a:gd name="connsiteX329" fmla="*/ 8234 w 8663"/>
              <a:gd name="connsiteY329" fmla="*/ 151 h 4063"/>
              <a:gd name="connsiteX330" fmla="*/ 8234 w 8663"/>
              <a:gd name="connsiteY330" fmla="*/ 24 h 4063"/>
              <a:gd name="connsiteX331" fmla="*/ 8402 w 8663"/>
              <a:gd name="connsiteY331" fmla="*/ 24 h 4063"/>
              <a:gd name="connsiteX332" fmla="*/ 8402 w 8663"/>
              <a:gd name="connsiteY332" fmla="*/ 82 h 4063"/>
              <a:gd name="connsiteX333" fmla="*/ 8310 w 8663"/>
              <a:gd name="connsiteY333" fmla="*/ 82 h 4063"/>
              <a:gd name="connsiteX334" fmla="*/ 8310 w 8663"/>
              <a:gd name="connsiteY334" fmla="*/ 184 h 4063"/>
              <a:gd name="connsiteX335" fmla="*/ 8402 w 8663"/>
              <a:gd name="connsiteY335" fmla="*/ 184 h 4063"/>
              <a:gd name="connsiteX336" fmla="*/ 8402 w 8663"/>
              <a:gd name="connsiteY336" fmla="*/ 277 h 4063"/>
              <a:gd name="connsiteX337" fmla="*/ 8480 w 8663"/>
              <a:gd name="connsiteY337" fmla="*/ 277 h 4063"/>
              <a:gd name="connsiteX338" fmla="*/ 8480 w 8663"/>
              <a:gd name="connsiteY338" fmla="*/ 359 h 4063"/>
              <a:gd name="connsiteX339" fmla="*/ 8581 w 8663"/>
              <a:gd name="connsiteY339" fmla="*/ 359 h 4063"/>
              <a:gd name="connsiteX340" fmla="*/ 8581 w 8663"/>
              <a:gd name="connsiteY340" fmla="*/ 277 h 4063"/>
              <a:gd name="connsiteX341" fmla="*/ 8638 w 8663"/>
              <a:gd name="connsiteY341" fmla="*/ 277 h 4063"/>
              <a:gd name="connsiteX342" fmla="*/ 8638 w 8663"/>
              <a:gd name="connsiteY342" fmla="*/ 445 h 4063"/>
              <a:gd name="connsiteX343" fmla="*/ 8510 w 8663"/>
              <a:gd name="connsiteY343" fmla="*/ 445 h 4063"/>
              <a:gd name="connsiteX344" fmla="*/ 8510 w 8663"/>
              <a:gd name="connsiteY344" fmla="*/ 596 h 4063"/>
              <a:gd name="connsiteX345" fmla="*/ 8562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8402 w 8663"/>
              <a:gd name="connsiteY356" fmla="*/ 102 h 4063"/>
              <a:gd name="connsiteX357" fmla="*/ 8402 w 8663"/>
              <a:gd name="connsiteY357" fmla="*/ 164 h 4063"/>
              <a:gd name="connsiteX358" fmla="*/ 8329 w 8663"/>
              <a:gd name="connsiteY358" fmla="*/ 164 h 4063"/>
              <a:gd name="connsiteX359" fmla="*/ 8329 w 8663"/>
              <a:gd name="connsiteY359" fmla="*/ 102 h 4063"/>
              <a:gd name="connsiteX360" fmla="*/ 8402 w 8663"/>
              <a:gd name="connsiteY360" fmla="*/ 102 h 4063"/>
              <a:gd name="connsiteX361" fmla="*/ 8402 w 8663"/>
              <a:gd name="connsiteY361" fmla="*/ 3899 h 4063"/>
              <a:gd name="connsiteX362" fmla="*/ 8402 w 8663"/>
              <a:gd name="connsiteY362" fmla="*/ 3962 h 4063"/>
              <a:gd name="connsiteX363" fmla="*/ 8329 w 8663"/>
              <a:gd name="connsiteY363" fmla="*/ 3962 h 4063"/>
              <a:gd name="connsiteX364" fmla="*/ 8329 w 8663"/>
              <a:gd name="connsiteY364" fmla="*/ 3899 h 4063"/>
              <a:gd name="connsiteX365" fmla="*/ 8402 w 8663"/>
              <a:gd name="connsiteY365" fmla="*/ 3899 h 4063"/>
              <a:gd name="connsiteX366" fmla="*/ 8562 w 8663"/>
              <a:gd name="connsiteY366" fmla="*/ 277 h 4063"/>
              <a:gd name="connsiteX367" fmla="*/ 8562 w 8663"/>
              <a:gd name="connsiteY367" fmla="*/ 339 h 4063"/>
              <a:gd name="connsiteX368" fmla="*/ 8497 w 8663"/>
              <a:gd name="connsiteY368" fmla="*/ 339 h 4063"/>
              <a:gd name="connsiteX369" fmla="*/ 8497 w 8663"/>
              <a:gd name="connsiteY369" fmla="*/ 277 h 4063"/>
              <a:gd name="connsiteX370" fmla="*/ 8562 w 8663"/>
              <a:gd name="connsiteY370" fmla="*/ 277 h 4063"/>
              <a:gd name="connsiteX371" fmla="*/ 8562 w 8663"/>
              <a:gd name="connsiteY371" fmla="*/ 184 h 4063"/>
              <a:gd name="connsiteX372" fmla="*/ 8562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8646 w 8663"/>
              <a:gd name="connsiteY98" fmla="*/ 3550 h 4063"/>
              <a:gd name="connsiteX99" fmla="*/ 8646 w 8663"/>
              <a:gd name="connsiteY99" fmla="*/ 3468 h 4063"/>
              <a:gd name="connsiteX100" fmla="*/ 8584 w 8663"/>
              <a:gd name="connsiteY100" fmla="*/ 3468 h 4063"/>
              <a:gd name="connsiteX101" fmla="*/ 8584 w 8663"/>
              <a:gd name="connsiteY101" fmla="*/ 3411 h 4063"/>
              <a:gd name="connsiteX102" fmla="*/ 8644 w 8663"/>
              <a:gd name="connsiteY102" fmla="*/ 3411 h 4063"/>
              <a:gd name="connsiteX103" fmla="*/ 8644 w 8663"/>
              <a:gd name="connsiteY103" fmla="*/ 652 h 4063"/>
              <a:gd name="connsiteX104" fmla="*/ 8584 w 8663"/>
              <a:gd name="connsiteY104" fmla="*/ 652 h 4063"/>
              <a:gd name="connsiteX105" fmla="*/ 8584 w 8663"/>
              <a:gd name="connsiteY105" fmla="*/ 596 h 4063"/>
              <a:gd name="connsiteX106" fmla="*/ 8646 w 8663"/>
              <a:gd name="connsiteY106" fmla="*/ 596 h 4063"/>
              <a:gd name="connsiteX107" fmla="*/ 8646 w 8663"/>
              <a:gd name="connsiteY107" fmla="*/ 514 h 4063"/>
              <a:gd name="connsiteX108" fmla="*/ 8562 w 8663"/>
              <a:gd name="connsiteY108" fmla="*/ 514 h 4063"/>
              <a:gd name="connsiteX109" fmla="*/ 8562 w 8663"/>
              <a:gd name="connsiteY109" fmla="*/ 575 h 4063"/>
              <a:gd name="connsiteX110" fmla="*/ 8532 w 8663"/>
              <a:gd name="connsiteY110" fmla="*/ 575 h 4063"/>
              <a:gd name="connsiteX111" fmla="*/ 8532 w 8663"/>
              <a:gd name="connsiteY111" fmla="*/ 467 h 4063"/>
              <a:gd name="connsiteX112" fmla="*/ 8661 w 8663"/>
              <a:gd name="connsiteY112" fmla="*/ 467 h 4063"/>
              <a:gd name="connsiteX113" fmla="*/ 8661 w 8663"/>
              <a:gd name="connsiteY113" fmla="*/ 255 h 4063"/>
              <a:gd name="connsiteX114" fmla="*/ 8581 w 8663"/>
              <a:gd name="connsiteY114" fmla="*/ 255 h 4063"/>
              <a:gd name="connsiteX115" fmla="*/ 8581 w 8663"/>
              <a:gd name="connsiteY115" fmla="*/ 182 h 4063"/>
              <a:gd name="connsiteX116" fmla="*/ 8663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8102 w 8663"/>
              <a:gd name="connsiteY122" fmla="*/ 78 h 4063"/>
              <a:gd name="connsiteX123" fmla="*/ 8102 w 8663"/>
              <a:gd name="connsiteY123" fmla="*/ 37 h 4063"/>
              <a:gd name="connsiteX124" fmla="*/ 8143 w 8663"/>
              <a:gd name="connsiteY124" fmla="*/ 37 h 4063"/>
              <a:gd name="connsiteX125" fmla="*/ 8143 w 8663"/>
              <a:gd name="connsiteY125" fmla="*/ 78 h 4063"/>
              <a:gd name="connsiteX126" fmla="*/ 8102 w 8663"/>
              <a:gd name="connsiteY126" fmla="*/ 78 h 4063"/>
              <a:gd name="connsiteX127" fmla="*/ 8584 w 8663"/>
              <a:gd name="connsiteY127" fmla="*/ 3528 h 4063"/>
              <a:gd name="connsiteX128" fmla="*/ 8584 w 8663"/>
              <a:gd name="connsiteY128" fmla="*/ 3489 h 4063"/>
              <a:gd name="connsiteX129" fmla="*/ 8625 w 8663"/>
              <a:gd name="connsiteY129" fmla="*/ 3489 h 4063"/>
              <a:gd name="connsiteX130" fmla="*/ 8625 w 8663"/>
              <a:gd name="connsiteY130" fmla="*/ 3528 h 4063"/>
              <a:gd name="connsiteX131" fmla="*/ 8584 w 8663"/>
              <a:gd name="connsiteY131" fmla="*/ 3528 h 4063"/>
              <a:gd name="connsiteX132" fmla="*/ 8502 w 8663"/>
              <a:gd name="connsiteY132" fmla="*/ 4042 h 4063"/>
              <a:gd name="connsiteX133" fmla="*/ 8502 w 8663"/>
              <a:gd name="connsiteY133" fmla="*/ 3981 h 4063"/>
              <a:gd name="connsiteX134" fmla="*/ 8581 w 8663"/>
              <a:gd name="connsiteY134" fmla="*/ 3981 h 4063"/>
              <a:gd name="connsiteX135" fmla="*/ 8581 w 8663"/>
              <a:gd name="connsiteY135" fmla="*/ 3904 h 4063"/>
              <a:gd name="connsiteX136" fmla="*/ 8640 w 8663"/>
              <a:gd name="connsiteY136" fmla="*/ 3904 h 4063"/>
              <a:gd name="connsiteX137" fmla="*/ 8640 w 8663"/>
              <a:gd name="connsiteY137" fmla="*/ 4042 h 4063"/>
              <a:gd name="connsiteX138" fmla="*/ 8502 w 8663"/>
              <a:gd name="connsiteY138" fmla="*/ 4042 h 4063"/>
              <a:gd name="connsiteX139" fmla="*/ 8502 w 8663"/>
              <a:gd name="connsiteY139" fmla="*/ 3962 h 4063"/>
              <a:gd name="connsiteX140" fmla="*/ 8502 w 8663"/>
              <a:gd name="connsiteY140" fmla="*/ 3904 h 4063"/>
              <a:gd name="connsiteX141" fmla="*/ 8562 w 8663"/>
              <a:gd name="connsiteY141" fmla="*/ 3904 h 4063"/>
              <a:gd name="connsiteX142" fmla="*/ 8562 w 8663"/>
              <a:gd name="connsiteY142" fmla="*/ 3962 h 4063"/>
              <a:gd name="connsiteX143" fmla="*/ 8502 w 8663"/>
              <a:gd name="connsiteY143" fmla="*/ 3962 h 4063"/>
              <a:gd name="connsiteX144" fmla="*/ 8497 w 8663"/>
              <a:gd name="connsiteY144" fmla="*/ 3787 h 4063"/>
              <a:gd name="connsiteX145" fmla="*/ 8497 w 8663"/>
              <a:gd name="connsiteY145" fmla="*/ 3724 h 4063"/>
              <a:gd name="connsiteX146" fmla="*/ 8562 w 8663"/>
              <a:gd name="connsiteY146" fmla="*/ 3724 h 4063"/>
              <a:gd name="connsiteX147" fmla="*/ 8562 w 8663"/>
              <a:gd name="connsiteY147" fmla="*/ 3787 h 4063"/>
              <a:gd name="connsiteX148" fmla="*/ 8497 w 8663"/>
              <a:gd name="connsiteY148" fmla="*/ 3787 h 4063"/>
              <a:gd name="connsiteX149" fmla="*/ 8562 w 8663"/>
              <a:gd name="connsiteY149" fmla="*/ 3809 h 4063"/>
              <a:gd name="connsiteX150" fmla="*/ 8562 w 8663"/>
              <a:gd name="connsiteY150" fmla="*/ 3880 h 4063"/>
              <a:gd name="connsiteX151" fmla="*/ 8497 w 8663"/>
              <a:gd name="connsiteY151" fmla="*/ 3880 h 4063"/>
              <a:gd name="connsiteX152" fmla="*/ 8497 w 8663"/>
              <a:gd name="connsiteY152" fmla="*/ 3809 h 4063"/>
              <a:gd name="connsiteX153" fmla="*/ 8562 w 8663"/>
              <a:gd name="connsiteY153" fmla="*/ 3809 h 4063"/>
              <a:gd name="connsiteX154" fmla="*/ 8480 w 8663"/>
              <a:gd name="connsiteY154" fmla="*/ 3899 h 4063"/>
              <a:gd name="connsiteX155" fmla="*/ 8480 w 8663"/>
              <a:gd name="connsiteY155" fmla="*/ 3962 h 4063"/>
              <a:gd name="connsiteX156" fmla="*/ 8424 w 8663"/>
              <a:gd name="connsiteY156" fmla="*/ 3962 h 4063"/>
              <a:gd name="connsiteX157" fmla="*/ 8424 w 8663"/>
              <a:gd name="connsiteY157" fmla="*/ 3899 h 4063"/>
              <a:gd name="connsiteX158" fmla="*/ 8480 w 8663"/>
              <a:gd name="connsiteY158" fmla="*/ 3899 h 4063"/>
              <a:gd name="connsiteX159" fmla="*/ 8480 w 8663"/>
              <a:gd name="connsiteY159" fmla="*/ 3809 h 4063"/>
              <a:gd name="connsiteX160" fmla="*/ 8480 w 8663"/>
              <a:gd name="connsiteY160" fmla="*/ 3880 h 4063"/>
              <a:gd name="connsiteX161" fmla="*/ 8424 w 8663"/>
              <a:gd name="connsiteY161" fmla="*/ 3880 h 4063"/>
              <a:gd name="connsiteX162" fmla="*/ 8424 w 8663"/>
              <a:gd name="connsiteY162" fmla="*/ 3809 h 4063"/>
              <a:gd name="connsiteX163" fmla="*/ 8480 w 8663"/>
              <a:gd name="connsiteY163" fmla="*/ 3809 h 4063"/>
              <a:gd name="connsiteX164" fmla="*/ 8102 w 8663"/>
              <a:gd name="connsiteY164" fmla="*/ 4027 h 4063"/>
              <a:gd name="connsiteX165" fmla="*/ 8102 w 8663"/>
              <a:gd name="connsiteY165" fmla="*/ 3986 h 4063"/>
              <a:gd name="connsiteX166" fmla="*/ 8143 w 8663"/>
              <a:gd name="connsiteY166" fmla="*/ 3986 h 4063"/>
              <a:gd name="connsiteX167" fmla="*/ 8143 w 8663"/>
              <a:gd name="connsiteY167" fmla="*/ 4027 h 4063"/>
              <a:gd name="connsiteX168" fmla="*/ 8102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8424 w 8663"/>
              <a:gd name="connsiteY243" fmla="*/ 164 h 4063"/>
              <a:gd name="connsiteX244" fmla="*/ 8424 w 8663"/>
              <a:gd name="connsiteY244" fmla="*/ 102 h 4063"/>
              <a:gd name="connsiteX245" fmla="*/ 8480 w 8663"/>
              <a:gd name="connsiteY245" fmla="*/ 102 h 4063"/>
              <a:gd name="connsiteX246" fmla="*/ 8480 w 8663"/>
              <a:gd name="connsiteY246" fmla="*/ 164 h 4063"/>
              <a:gd name="connsiteX247" fmla="*/ 8424 w 8663"/>
              <a:gd name="connsiteY247" fmla="*/ 164 h 4063"/>
              <a:gd name="connsiteX248" fmla="*/ 8424 w 8663"/>
              <a:gd name="connsiteY248" fmla="*/ 255 h 4063"/>
              <a:gd name="connsiteX249" fmla="*/ 8424 w 8663"/>
              <a:gd name="connsiteY249" fmla="*/ 184 h 4063"/>
              <a:gd name="connsiteX250" fmla="*/ 8480 w 8663"/>
              <a:gd name="connsiteY250" fmla="*/ 184 h 4063"/>
              <a:gd name="connsiteX251" fmla="*/ 8480 w 8663"/>
              <a:gd name="connsiteY251" fmla="*/ 255 h 4063"/>
              <a:gd name="connsiteX252" fmla="*/ 8424 w 8663"/>
              <a:gd name="connsiteY252" fmla="*/ 255 h 4063"/>
              <a:gd name="connsiteX253" fmla="*/ 8562 w 8663"/>
              <a:gd name="connsiteY253" fmla="*/ 596 h 4063"/>
              <a:gd name="connsiteX254" fmla="*/ 8562 w 8663"/>
              <a:gd name="connsiteY254" fmla="*/ 674 h 4063"/>
              <a:gd name="connsiteX255" fmla="*/ 8622 w 8663"/>
              <a:gd name="connsiteY255" fmla="*/ 674 h 4063"/>
              <a:gd name="connsiteX256" fmla="*/ 8622 w 8663"/>
              <a:gd name="connsiteY256" fmla="*/ 3390 h 4063"/>
              <a:gd name="connsiteX257" fmla="*/ 8562 w 8663"/>
              <a:gd name="connsiteY257" fmla="*/ 3390 h 4063"/>
              <a:gd name="connsiteX258" fmla="*/ 8562 w 8663"/>
              <a:gd name="connsiteY258" fmla="*/ 3468 h 4063"/>
              <a:gd name="connsiteX259" fmla="*/ 8510 w 8663"/>
              <a:gd name="connsiteY259" fmla="*/ 3468 h 4063"/>
              <a:gd name="connsiteX260" fmla="*/ 8510 w 8663"/>
              <a:gd name="connsiteY260" fmla="*/ 3619 h 4063"/>
              <a:gd name="connsiteX261" fmla="*/ 8638 w 8663"/>
              <a:gd name="connsiteY261" fmla="*/ 3619 h 4063"/>
              <a:gd name="connsiteX262" fmla="*/ 8638 w 8663"/>
              <a:gd name="connsiteY262" fmla="*/ 3787 h 4063"/>
              <a:gd name="connsiteX263" fmla="*/ 8581 w 8663"/>
              <a:gd name="connsiteY263" fmla="*/ 3787 h 4063"/>
              <a:gd name="connsiteX264" fmla="*/ 8581 w 8663"/>
              <a:gd name="connsiteY264" fmla="*/ 3705 h 4063"/>
              <a:gd name="connsiteX265" fmla="*/ 8480 w 8663"/>
              <a:gd name="connsiteY265" fmla="*/ 3705 h 4063"/>
              <a:gd name="connsiteX266" fmla="*/ 8480 w 8663"/>
              <a:gd name="connsiteY266" fmla="*/ 3787 h 4063"/>
              <a:gd name="connsiteX267" fmla="*/ 8402 w 8663"/>
              <a:gd name="connsiteY267" fmla="*/ 3787 h 4063"/>
              <a:gd name="connsiteX268" fmla="*/ 8402 w 8663"/>
              <a:gd name="connsiteY268" fmla="*/ 3880 h 4063"/>
              <a:gd name="connsiteX269" fmla="*/ 8310 w 8663"/>
              <a:gd name="connsiteY269" fmla="*/ 3880 h 4063"/>
              <a:gd name="connsiteX270" fmla="*/ 8310 w 8663"/>
              <a:gd name="connsiteY270" fmla="*/ 3981 h 4063"/>
              <a:gd name="connsiteX271" fmla="*/ 8402 w 8663"/>
              <a:gd name="connsiteY271" fmla="*/ 3981 h 4063"/>
              <a:gd name="connsiteX272" fmla="*/ 8402 w 8663"/>
              <a:gd name="connsiteY272" fmla="*/ 4040 h 4063"/>
              <a:gd name="connsiteX273" fmla="*/ 8234 w 8663"/>
              <a:gd name="connsiteY273" fmla="*/ 4040 h 4063"/>
              <a:gd name="connsiteX274" fmla="*/ 8234 w 8663"/>
              <a:gd name="connsiteY274" fmla="*/ 3912 h 4063"/>
              <a:gd name="connsiteX275" fmla="*/ 8081 w 8663"/>
              <a:gd name="connsiteY275" fmla="*/ 3912 h 4063"/>
              <a:gd name="connsiteX276" fmla="*/ 8081 w 8663"/>
              <a:gd name="connsiteY276" fmla="*/ 3964 h 4063"/>
              <a:gd name="connsiteX277" fmla="*/ 8005 w 8663"/>
              <a:gd name="connsiteY277" fmla="*/ 3964 h 4063"/>
              <a:gd name="connsiteX278" fmla="*/ 8005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8005 w 8663"/>
              <a:gd name="connsiteY325" fmla="*/ 39 h 4063"/>
              <a:gd name="connsiteX326" fmla="*/ 8005 w 8663"/>
              <a:gd name="connsiteY326" fmla="*/ 100 h 4063"/>
              <a:gd name="connsiteX327" fmla="*/ 8081 w 8663"/>
              <a:gd name="connsiteY327" fmla="*/ 100 h 4063"/>
              <a:gd name="connsiteX328" fmla="*/ 8081 w 8663"/>
              <a:gd name="connsiteY328" fmla="*/ 151 h 4063"/>
              <a:gd name="connsiteX329" fmla="*/ 8234 w 8663"/>
              <a:gd name="connsiteY329" fmla="*/ 151 h 4063"/>
              <a:gd name="connsiteX330" fmla="*/ 8234 w 8663"/>
              <a:gd name="connsiteY330" fmla="*/ 24 h 4063"/>
              <a:gd name="connsiteX331" fmla="*/ 8402 w 8663"/>
              <a:gd name="connsiteY331" fmla="*/ 24 h 4063"/>
              <a:gd name="connsiteX332" fmla="*/ 8402 w 8663"/>
              <a:gd name="connsiteY332" fmla="*/ 82 h 4063"/>
              <a:gd name="connsiteX333" fmla="*/ 8310 w 8663"/>
              <a:gd name="connsiteY333" fmla="*/ 82 h 4063"/>
              <a:gd name="connsiteX334" fmla="*/ 8310 w 8663"/>
              <a:gd name="connsiteY334" fmla="*/ 184 h 4063"/>
              <a:gd name="connsiteX335" fmla="*/ 8402 w 8663"/>
              <a:gd name="connsiteY335" fmla="*/ 184 h 4063"/>
              <a:gd name="connsiteX336" fmla="*/ 8402 w 8663"/>
              <a:gd name="connsiteY336" fmla="*/ 277 h 4063"/>
              <a:gd name="connsiteX337" fmla="*/ 8480 w 8663"/>
              <a:gd name="connsiteY337" fmla="*/ 277 h 4063"/>
              <a:gd name="connsiteX338" fmla="*/ 8480 w 8663"/>
              <a:gd name="connsiteY338" fmla="*/ 359 h 4063"/>
              <a:gd name="connsiteX339" fmla="*/ 8581 w 8663"/>
              <a:gd name="connsiteY339" fmla="*/ 359 h 4063"/>
              <a:gd name="connsiteX340" fmla="*/ 8581 w 8663"/>
              <a:gd name="connsiteY340" fmla="*/ 277 h 4063"/>
              <a:gd name="connsiteX341" fmla="*/ 8638 w 8663"/>
              <a:gd name="connsiteY341" fmla="*/ 277 h 4063"/>
              <a:gd name="connsiteX342" fmla="*/ 8638 w 8663"/>
              <a:gd name="connsiteY342" fmla="*/ 445 h 4063"/>
              <a:gd name="connsiteX343" fmla="*/ 8510 w 8663"/>
              <a:gd name="connsiteY343" fmla="*/ 445 h 4063"/>
              <a:gd name="connsiteX344" fmla="*/ 8510 w 8663"/>
              <a:gd name="connsiteY344" fmla="*/ 596 h 4063"/>
              <a:gd name="connsiteX345" fmla="*/ 8562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8402 w 8663"/>
              <a:gd name="connsiteY356" fmla="*/ 102 h 4063"/>
              <a:gd name="connsiteX357" fmla="*/ 8402 w 8663"/>
              <a:gd name="connsiteY357" fmla="*/ 164 h 4063"/>
              <a:gd name="connsiteX358" fmla="*/ 8329 w 8663"/>
              <a:gd name="connsiteY358" fmla="*/ 164 h 4063"/>
              <a:gd name="connsiteX359" fmla="*/ 8329 w 8663"/>
              <a:gd name="connsiteY359" fmla="*/ 102 h 4063"/>
              <a:gd name="connsiteX360" fmla="*/ 8402 w 8663"/>
              <a:gd name="connsiteY360" fmla="*/ 102 h 4063"/>
              <a:gd name="connsiteX361" fmla="*/ 8402 w 8663"/>
              <a:gd name="connsiteY361" fmla="*/ 3899 h 4063"/>
              <a:gd name="connsiteX362" fmla="*/ 8402 w 8663"/>
              <a:gd name="connsiteY362" fmla="*/ 3962 h 4063"/>
              <a:gd name="connsiteX363" fmla="*/ 8329 w 8663"/>
              <a:gd name="connsiteY363" fmla="*/ 3962 h 4063"/>
              <a:gd name="connsiteX364" fmla="*/ 8329 w 8663"/>
              <a:gd name="connsiteY364" fmla="*/ 3899 h 4063"/>
              <a:gd name="connsiteX365" fmla="*/ 8402 w 8663"/>
              <a:gd name="connsiteY365" fmla="*/ 3899 h 4063"/>
              <a:gd name="connsiteX366" fmla="*/ 8562 w 8663"/>
              <a:gd name="connsiteY366" fmla="*/ 277 h 4063"/>
              <a:gd name="connsiteX367" fmla="*/ 8562 w 8663"/>
              <a:gd name="connsiteY367" fmla="*/ 339 h 4063"/>
              <a:gd name="connsiteX368" fmla="*/ 8497 w 8663"/>
              <a:gd name="connsiteY368" fmla="*/ 339 h 4063"/>
              <a:gd name="connsiteX369" fmla="*/ 8497 w 8663"/>
              <a:gd name="connsiteY369" fmla="*/ 277 h 4063"/>
              <a:gd name="connsiteX370" fmla="*/ 8562 w 8663"/>
              <a:gd name="connsiteY370" fmla="*/ 277 h 4063"/>
              <a:gd name="connsiteX371" fmla="*/ 8562 w 8663"/>
              <a:gd name="connsiteY371" fmla="*/ 184 h 4063"/>
              <a:gd name="connsiteX372" fmla="*/ 8562 w 8663"/>
              <a:gd name="connsiteY372" fmla="*/ 255 h 4063"/>
              <a:gd name="connsiteX373" fmla="*/ 8497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8646 w 8663"/>
              <a:gd name="connsiteY98" fmla="*/ 3550 h 4063"/>
              <a:gd name="connsiteX99" fmla="*/ 8646 w 8663"/>
              <a:gd name="connsiteY99" fmla="*/ 3468 h 4063"/>
              <a:gd name="connsiteX100" fmla="*/ 8584 w 8663"/>
              <a:gd name="connsiteY100" fmla="*/ 3468 h 4063"/>
              <a:gd name="connsiteX101" fmla="*/ 8584 w 8663"/>
              <a:gd name="connsiteY101" fmla="*/ 3411 h 4063"/>
              <a:gd name="connsiteX102" fmla="*/ 8644 w 8663"/>
              <a:gd name="connsiteY102" fmla="*/ 3411 h 4063"/>
              <a:gd name="connsiteX103" fmla="*/ 8644 w 8663"/>
              <a:gd name="connsiteY103" fmla="*/ 652 h 4063"/>
              <a:gd name="connsiteX104" fmla="*/ 8584 w 8663"/>
              <a:gd name="connsiteY104" fmla="*/ 652 h 4063"/>
              <a:gd name="connsiteX105" fmla="*/ 8584 w 8663"/>
              <a:gd name="connsiteY105" fmla="*/ 596 h 4063"/>
              <a:gd name="connsiteX106" fmla="*/ 8646 w 8663"/>
              <a:gd name="connsiteY106" fmla="*/ 596 h 4063"/>
              <a:gd name="connsiteX107" fmla="*/ 8646 w 8663"/>
              <a:gd name="connsiteY107" fmla="*/ 514 h 4063"/>
              <a:gd name="connsiteX108" fmla="*/ 8562 w 8663"/>
              <a:gd name="connsiteY108" fmla="*/ 514 h 4063"/>
              <a:gd name="connsiteX109" fmla="*/ 8562 w 8663"/>
              <a:gd name="connsiteY109" fmla="*/ 575 h 4063"/>
              <a:gd name="connsiteX110" fmla="*/ 8532 w 8663"/>
              <a:gd name="connsiteY110" fmla="*/ 575 h 4063"/>
              <a:gd name="connsiteX111" fmla="*/ 8532 w 8663"/>
              <a:gd name="connsiteY111" fmla="*/ 467 h 4063"/>
              <a:gd name="connsiteX112" fmla="*/ 8661 w 8663"/>
              <a:gd name="connsiteY112" fmla="*/ 467 h 4063"/>
              <a:gd name="connsiteX113" fmla="*/ 8661 w 8663"/>
              <a:gd name="connsiteY113" fmla="*/ 255 h 4063"/>
              <a:gd name="connsiteX114" fmla="*/ 8581 w 8663"/>
              <a:gd name="connsiteY114" fmla="*/ 255 h 4063"/>
              <a:gd name="connsiteX115" fmla="*/ 8581 w 8663"/>
              <a:gd name="connsiteY115" fmla="*/ 182 h 4063"/>
              <a:gd name="connsiteX116" fmla="*/ 8663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8102 w 8663"/>
              <a:gd name="connsiteY122" fmla="*/ 78 h 4063"/>
              <a:gd name="connsiteX123" fmla="*/ 8102 w 8663"/>
              <a:gd name="connsiteY123" fmla="*/ 37 h 4063"/>
              <a:gd name="connsiteX124" fmla="*/ 8143 w 8663"/>
              <a:gd name="connsiteY124" fmla="*/ 37 h 4063"/>
              <a:gd name="connsiteX125" fmla="*/ 8143 w 8663"/>
              <a:gd name="connsiteY125" fmla="*/ 78 h 4063"/>
              <a:gd name="connsiteX126" fmla="*/ 8102 w 8663"/>
              <a:gd name="connsiteY126" fmla="*/ 78 h 4063"/>
              <a:gd name="connsiteX127" fmla="*/ 8584 w 8663"/>
              <a:gd name="connsiteY127" fmla="*/ 3528 h 4063"/>
              <a:gd name="connsiteX128" fmla="*/ 8584 w 8663"/>
              <a:gd name="connsiteY128" fmla="*/ 3489 h 4063"/>
              <a:gd name="connsiteX129" fmla="*/ 8625 w 8663"/>
              <a:gd name="connsiteY129" fmla="*/ 3489 h 4063"/>
              <a:gd name="connsiteX130" fmla="*/ 8625 w 8663"/>
              <a:gd name="connsiteY130" fmla="*/ 3528 h 4063"/>
              <a:gd name="connsiteX131" fmla="*/ 8584 w 8663"/>
              <a:gd name="connsiteY131" fmla="*/ 3528 h 4063"/>
              <a:gd name="connsiteX132" fmla="*/ 8502 w 8663"/>
              <a:gd name="connsiteY132" fmla="*/ 4042 h 4063"/>
              <a:gd name="connsiteX133" fmla="*/ 8502 w 8663"/>
              <a:gd name="connsiteY133" fmla="*/ 3981 h 4063"/>
              <a:gd name="connsiteX134" fmla="*/ 8581 w 8663"/>
              <a:gd name="connsiteY134" fmla="*/ 3981 h 4063"/>
              <a:gd name="connsiteX135" fmla="*/ 8581 w 8663"/>
              <a:gd name="connsiteY135" fmla="*/ 3904 h 4063"/>
              <a:gd name="connsiteX136" fmla="*/ 8640 w 8663"/>
              <a:gd name="connsiteY136" fmla="*/ 3904 h 4063"/>
              <a:gd name="connsiteX137" fmla="*/ 8640 w 8663"/>
              <a:gd name="connsiteY137" fmla="*/ 4042 h 4063"/>
              <a:gd name="connsiteX138" fmla="*/ 8502 w 8663"/>
              <a:gd name="connsiteY138" fmla="*/ 4042 h 4063"/>
              <a:gd name="connsiteX139" fmla="*/ 8502 w 8663"/>
              <a:gd name="connsiteY139" fmla="*/ 3962 h 4063"/>
              <a:gd name="connsiteX140" fmla="*/ 8502 w 8663"/>
              <a:gd name="connsiteY140" fmla="*/ 3904 h 4063"/>
              <a:gd name="connsiteX141" fmla="*/ 8562 w 8663"/>
              <a:gd name="connsiteY141" fmla="*/ 3904 h 4063"/>
              <a:gd name="connsiteX142" fmla="*/ 8562 w 8663"/>
              <a:gd name="connsiteY142" fmla="*/ 3962 h 4063"/>
              <a:gd name="connsiteX143" fmla="*/ 8502 w 8663"/>
              <a:gd name="connsiteY143" fmla="*/ 3962 h 4063"/>
              <a:gd name="connsiteX144" fmla="*/ 8497 w 8663"/>
              <a:gd name="connsiteY144" fmla="*/ 3787 h 4063"/>
              <a:gd name="connsiteX145" fmla="*/ 8497 w 8663"/>
              <a:gd name="connsiteY145" fmla="*/ 3724 h 4063"/>
              <a:gd name="connsiteX146" fmla="*/ 8562 w 8663"/>
              <a:gd name="connsiteY146" fmla="*/ 3724 h 4063"/>
              <a:gd name="connsiteX147" fmla="*/ 8562 w 8663"/>
              <a:gd name="connsiteY147" fmla="*/ 3787 h 4063"/>
              <a:gd name="connsiteX148" fmla="*/ 8497 w 8663"/>
              <a:gd name="connsiteY148" fmla="*/ 3787 h 4063"/>
              <a:gd name="connsiteX149" fmla="*/ 8562 w 8663"/>
              <a:gd name="connsiteY149" fmla="*/ 3809 h 4063"/>
              <a:gd name="connsiteX150" fmla="*/ 8562 w 8663"/>
              <a:gd name="connsiteY150" fmla="*/ 3880 h 4063"/>
              <a:gd name="connsiteX151" fmla="*/ 8497 w 8663"/>
              <a:gd name="connsiteY151" fmla="*/ 3880 h 4063"/>
              <a:gd name="connsiteX152" fmla="*/ 8497 w 8663"/>
              <a:gd name="connsiteY152" fmla="*/ 3809 h 4063"/>
              <a:gd name="connsiteX153" fmla="*/ 8562 w 8663"/>
              <a:gd name="connsiteY153" fmla="*/ 3809 h 4063"/>
              <a:gd name="connsiteX154" fmla="*/ 8480 w 8663"/>
              <a:gd name="connsiteY154" fmla="*/ 3899 h 4063"/>
              <a:gd name="connsiteX155" fmla="*/ 8480 w 8663"/>
              <a:gd name="connsiteY155" fmla="*/ 3962 h 4063"/>
              <a:gd name="connsiteX156" fmla="*/ 8424 w 8663"/>
              <a:gd name="connsiteY156" fmla="*/ 3962 h 4063"/>
              <a:gd name="connsiteX157" fmla="*/ 8424 w 8663"/>
              <a:gd name="connsiteY157" fmla="*/ 3899 h 4063"/>
              <a:gd name="connsiteX158" fmla="*/ 8480 w 8663"/>
              <a:gd name="connsiteY158" fmla="*/ 3899 h 4063"/>
              <a:gd name="connsiteX159" fmla="*/ 8480 w 8663"/>
              <a:gd name="connsiteY159" fmla="*/ 3809 h 4063"/>
              <a:gd name="connsiteX160" fmla="*/ 8480 w 8663"/>
              <a:gd name="connsiteY160" fmla="*/ 3880 h 4063"/>
              <a:gd name="connsiteX161" fmla="*/ 8424 w 8663"/>
              <a:gd name="connsiteY161" fmla="*/ 3880 h 4063"/>
              <a:gd name="connsiteX162" fmla="*/ 8424 w 8663"/>
              <a:gd name="connsiteY162" fmla="*/ 3809 h 4063"/>
              <a:gd name="connsiteX163" fmla="*/ 8480 w 8663"/>
              <a:gd name="connsiteY163" fmla="*/ 3809 h 4063"/>
              <a:gd name="connsiteX164" fmla="*/ 8102 w 8663"/>
              <a:gd name="connsiteY164" fmla="*/ 4027 h 4063"/>
              <a:gd name="connsiteX165" fmla="*/ 8102 w 8663"/>
              <a:gd name="connsiteY165" fmla="*/ 3986 h 4063"/>
              <a:gd name="connsiteX166" fmla="*/ 8143 w 8663"/>
              <a:gd name="connsiteY166" fmla="*/ 3986 h 4063"/>
              <a:gd name="connsiteX167" fmla="*/ 8143 w 8663"/>
              <a:gd name="connsiteY167" fmla="*/ 4027 h 4063"/>
              <a:gd name="connsiteX168" fmla="*/ 8102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8424 w 8663"/>
              <a:gd name="connsiteY243" fmla="*/ 164 h 4063"/>
              <a:gd name="connsiteX244" fmla="*/ 8424 w 8663"/>
              <a:gd name="connsiteY244" fmla="*/ 102 h 4063"/>
              <a:gd name="connsiteX245" fmla="*/ 8480 w 8663"/>
              <a:gd name="connsiteY245" fmla="*/ 102 h 4063"/>
              <a:gd name="connsiteX246" fmla="*/ 8480 w 8663"/>
              <a:gd name="connsiteY246" fmla="*/ 164 h 4063"/>
              <a:gd name="connsiteX247" fmla="*/ 8424 w 8663"/>
              <a:gd name="connsiteY247" fmla="*/ 164 h 4063"/>
              <a:gd name="connsiteX248" fmla="*/ 8424 w 8663"/>
              <a:gd name="connsiteY248" fmla="*/ 255 h 4063"/>
              <a:gd name="connsiteX249" fmla="*/ 8424 w 8663"/>
              <a:gd name="connsiteY249" fmla="*/ 184 h 4063"/>
              <a:gd name="connsiteX250" fmla="*/ 8480 w 8663"/>
              <a:gd name="connsiteY250" fmla="*/ 184 h 4063"/>
              <a:gd name="connsiteX251" fmla="*/ 8480 w 8663"/>
              <a:gd name="connsiteY251" fmla="*/ 255 h 4063"/>
              <a:gd name="connsiteX252" fmla="*/ 8424 w 8663"/>
              <a:gd name="connsiteY252" fmla="*/ 255 h 4063"/>
              <a:gd name="connsiteX253" fmla="*/ 8562 w 8663"/>
              <a:gd name="connsiteY253" fmla="*/ 596 h 4063"/>
              <a:gd name="connsiteX254" fmla="*/ 8562 w 8663"/>
              <a:gd name="connsiteY254" fmla="*/ 674 h 4063"/>
              <a:gd name="connsiteX255" fmla="*/ 8622 w 8663"/>
              <a:gd name="connsiteY255" fmla="*/ 674 h 4063"/>
              <a:gd name="connsiteX256" fmla="*/ 8622 w 8663"/>
              <a:gd name="connsiteY256" fmla="*/ 3390 h 4063"/>
              <a:gd name="connsiteX257" fmla="*/ 8562 w 8663"/>
              <a:gd name="connsiteY257" fmla="*/ 3390 h 4063"/>
              <a:gd name="connsiteX258" fmla="*/ 8562 w 8663"/>
              <a:gd name="connsiteY258" fmla="*/ 3468 h 4063"/>
              <a:gd name="connsiteX259" fmla="*/ 8510 w 8663"/>
              <a:gd name="connsiteY259" fmla="*/ 3468 h 4063"/>
              <a:gd name="connsiteX260" fmla="*/ 8510 w 8663"/>
              <a:gd name="connsiteY260" fmla="*/ 3619 h 4063"/>
              <a:gd name="connsiteX261" fmla="*/ 8638 w 8663"/>
              <a:gd name="connsiteY261" fmla="*/ 3619 h 4063"/>
              <a:gd name="connsiteX262" fmla="*/ 8638 w 8663"/>
              <a:gd name="connsiteY262" fmla="*/ 3787 h 4063"/>
              <a:gd name="connsiteX263" fmla="*/ 8581 w 8663"/>
              <a:gd name="connsiteY263" fmla="*/ 3787 h 4063"/>
              <a:gd name="connsiteX264" fmla="*/ 8581 w 8663"/>
              <a:gd name="connsiteY264" fmla="*/ 3705 h 4063"/>
              <a:gd name="connsiteX265" fmla="*/ 8480 w 8663"/>
              <a:gd name="connsiteY265" fmla="*/ 3705 h 4063"/>
              <a:gd name="connsiteX266" fmla="*/ 8480 w 8663"/>
              <a:gd name="connsiteY266" fmla="*/ 3787 h 4063"/>
              <a:gd name="connsiteX267" fmla="*/ 8402 w 8663"/>
              <a:gd name="connsiteY267" fmla="*/ 3787 h 4063"/>
              <a:gd name="connsiteX268" fmla="*/ 8402 w 8663"/>
              <a:gd name="connsiteY268" fmla="*/ 3880 h 4063"/>
              <a:gd name="connsiteX269" fmla="*/ 8310 w 8663"/>
              <a:gd name="connsiteY269" fmla="*/ 3880 h 4063"/>
              <a:gd name="connsiteX270" fmla="*/ 8310 w 8663"/>
              <a:gd name="connsiteY270" fmla="*/ 3981 h 4063"/>
              <a:gd name="connsiteX271" fmla="*/ 8402 w 8663"/>
              <a:gd name="connsiteY271" fmla="*/ 3981 h 4063"/>
              <a:gd name="connsiteX272" fmla="*/ 8402 w 8663"/>
              <a:gd name="connsiteY272" fmla="*/ 4040 h 4063"/>
              <a:gd name="connsiteX273" fmla="*/ 8234 w 8663"/>
              <a:gd name="connsiteY273" fmla="*/ 4040 h 4063"/>
              <a:gd name="connsiteX274" fmla="*/ 8234 w 8663"/>
              <a:gd name="connsiteY274" fmla="*/ 3912 h 4063"/>
              <a:gd name="connsiteX275" fmla="*/ 8081 w 8663"/>
              <a:gd name="connsiteY275" fmla="*/ 3912 h 4063"/>
              <a:gd name="connsiteX276" fmla="*/ 8081 w 8663"/>
              <a:gd name="connsiteY276" fmla="*/ 3964 h 4063"/>
              <a:gd name="connsiteX277" fmla="*/ 8005 w 8663"/>
              <a:gd name="connsiteY277" fmla="*/ 3964 h 4063"/>
              <a:gd name="connsiteX278" fmla="*/ 8005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8005 w 8663"/>
              <a:gd name="connsiteY325" fmla="*/ 39 h 4063"/>
              <a:gd name="connsiteX326" fmla="*/ 8005 w 8663"/>
              <a:gd name="connsiteY326" fmla="*/ 100 h 4063"/>
              <a:gd name="connsiteX327" fmla="*/ 8081 w 8663"/>
              <a:gd name="connsiteY327" fmla="*/ 100 h 4063"/>
              <a:gd name="connsiteX328" fmla="*/ 8081 w 8663"/>
              <a:gd name="connsiteY328" fmla="*/ 151 h 4063"/>
              <a:gd name="connsiteX329" fmla="*/ 8234 w 8663"/>
              <a:gd name="connsiteY329" fmla="*/ 151 h 4063"/>
              <a:gd name="connsiteX330" fmla="*/ 8234 w 8663"/>
              <a:gd name="connsiteY330" fmla="*/ 24 h 4063"/>
              <a:gd name="connsiteX331" fmla="*/ 8402 w 8663"/>
              <a:gd name="connsiteY331" fmla="*/ 24 h 4063"/>
              <a:gd name="connsiteX332" fmla="*/ 8402 w 8663"/>
              <a:gd name="connsiteY332" fmla="*/ 82 h 4063"/>
              <a:gd name="connsiteX333" fmla="*/ 8310 w 8663"/>
              <a:gd name="connsiteY333" fmla="*/ 82 h 4063"/>
              <a:gd name="connsiteX334" fmla="*/ 8310 w 8663"/>
              <a:gd name="connsiteY334" fmla="*/ 184 h 4063"/>
              <a:gd name="connsiteX335" fmla="*/ 8402 w 8663"/>
              <a:gd name="connsiteY335" fmla="*/ 184 h 4063"/>
              <a:gd name="connsiteX336" fmla="*/ 8402 w 8663"/>
              <a:gd name="connsiteY336" fmla="*/ 277 h 4063"/>
              <a:gd name="connsiteX337" fmla="*/ 8480 w 8663"/>
              <a:gd name="connsiteY337" fmla="*/ 277 h 4063"/>
              <a:gd name="connsiteX338" fmla="*/ 8480 w 8663"/>
              <a:gd name="connsiteY338" fmla="*/ 359 h 4063"/>
              <a:gd name="connsiteX339" fmla="*/ 8581 w 8663"/>
              <a:gd name="connsiteY339" fmla="*/ 359 h 4063"/>
              <a:gd name="connsiteX340" fmla="*/ 8581 w 8663"/>
              <a:gd name="connsiteY340" fmla="*/ 277 h 4063"/>
              <a:gd name="connsiteX341" fmla="*/ 8638 w 8663"/>
              <a:gd name="connsiteY341" fmla="*/ 277 h 4063"/>
              <a:gd name="connsiteX342" fmla="*/ 8638 w 8663"/>
              <a:gd name="connsiteY342" fmla="*/ 445 h 4063"/>
              <a:gd name="connsiteX343" fmla="*/ 8510 w 8663"/>
              <a:gd name="connsiteY343" fmla="*/ 445 h 4063"/>
              <a:gd name="connsiteX344" fmla="*/ 8510 w 8663"/>
              <a:gd name="connsiteY344" fmla="*/ 596 h 4063"/>
              <a:gd name="connsiteX345" fmla="*/ 8562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8402 w 8663"/>
              <a:gd name="connsiteY356" fmla="*/ 102 h 4063"/>
              <a:gd name="connsiteX357" fmla="*/ 8402 w 8663"/>
              <a:gd name="connsiteY357" fmla="*/ 164 h 4063"/>
              <a:gd name="connsiteX358" fmla="*/ 8329 w 8663"/>
              <a:gd name="connsiteY358" fmla="*/ 164 h 4063"/>
              <a:gd name="connsiteX359" fmla="*/ 8329 w 8663"/>
              <a:gd name="connsiteY359" fmla="*/ 102 h 4063"/>
              <a:gd name="connsiteX360" fmla="*/ 8402 w 8663"/>
              <a:gd name="connsiteY360" fmla="*/ 102 h 4063"/>
              <a:gd name="connsiteX361" fmla="*/ 8402 w 8663"/>
              <a:gd name="connsiteY361" fmla="*/ 3899 h 4063"/>
              <a:gd name="connsiteX362" fmla="*/ 8402 w 8663"/>
              <a:gd name="connsiteY362" fmla="*/ 3962 h 4063"/>
              <a:gd name="connsiteX363" fmla="*/ 8329 w 8663"/>
              <a:gd name="connsiteY363" fmla="*/ 3962 h 4063"/>
              <a:gd name="connsiteX364" fmla="*/ 8329 w 8663"/>
              <a:gd name="connsiteY364" fmla="*/ 3899 h 4063"/>
              <a:gd name="connsiteX365" fmla="*/ 8402 w 8663"/>
              <a:gd name="connsiteY365" fmla="*/ 3899 h 4063"/>
              <a:gd name="connsiteX366" fmla="*/ 8562 w 8663"/>
              <a:gd name="connsiteY366" fmla="*/ 277 h 4063"/>
              <a:gd name="connsiteX367" fmla="*/ 8562 w 8663"/>
              <a:gd name="connsiteY367" fmla="*/ 339 h 4063"/>
              <a:gd name="connsiteX368" fmla="*/ 8497 w 8663"/>
              <a:gd name="connsiteY368" fmla="*/ 339 h 4063"/>
              <a:gd name="connsiteX369" fmla="*/ 8497 w 8663"/>
              <a:gd name="connsiteY369" fmla="*/ 277 h 4063"/>
              <a:gd name="connsiteX370" fmla="*/ 8562 w 8663"/>
              <a:gd name="connsiteY370" fmla="*/ 277 h 4063"/>
              <a:gd name="connsiteX371" fmla="*/ 8562 w 8663"/>
              <a:gd name="connsiteY371" fmla="*/ 184 h 4063"/>
              <a:gd name="connsiteX372" fmla="*/ 8562 w 8663"/>
              <a:gd name="connsiteY372" fmla="*/ 255 h 4063"/>
              <a:gd name="connsiteX373" fmla="*/ 8497 w 8663"/>
              <a:gd name="connsiteY373" fmla="*/ 255 h 4063"/>
              <a:gd name="connsiteX374" fmla="*/ 8497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8646 w 8663"/>
              <a:gd name="connsiteY98" fmla="*/ 3550 h 4063"/>
              <a:gd name="connsiteX99" fmla="*/ 8646 w 8663"/>
              <a:gd name="connsiteY99" fmla="*/ 3468 h 4063"/>
              <a:gd name="connsiteX100" fmla="*/ 8584 w 8663"/>
              <a:gd name="connsiteY100" fmla="*/ 3468 h 4063"/>
              <a:gd name="connsiteX101" fmla="*/ 8584 w 8663"/>
              <a:gd name="connsiteY101" fmla="*/ 3411 h 4063"/>
              <a:gd name="connsiteX102" fmla="*/ 8644 w 8663"/>
              <a:gd name="connsiteY102" fmla="*/ 3411 h 4063"/>
              <a:gd name="connsiteX103" fmla="*/ 8644 w 8663"/>
              <a:gd name="connsiteY103" fmla="*/ 652 h 4063"/>
              <a:gd name="connsiteX104" fmla="*/ 8584 w 8663"/>
              <a:gd name="connsiteY104" fmla="*/ 652 h 4063"/>
              <a:gd name="connsiteX105" fmla="*/ 8584 w 8663"/>
              <a:gd name="connsiteY105" fmla="*/ 596 h 4063"/>
              <a:gd name="connsiteX106" fmla="*/ 8646 w 8663"/>
              <a:gd name="connsiteY106" fmla="*/ 596 h 4063"/>
              <a:gd name="connsiteX107" fmla="*/ 8646 w 8663"/>
              <a:gd name="connsiteY107" fmla="*/ 514 h 4063"/>
              <a:gd name="connsiteX108" fmla="*/ 8562 w 8663"/>
              <a:gd name="connsiteY108" fmla="*/ 514 h 4063"/>
              <a:gd name="connsiteX109" fmla="*/ 8562 w 8663"/>
              <a:gd name="connsiteY109" fmla="*/ 575 h 4063"/>
              <a:gd name="connsiteX110" fmla="*/ 8532 w 8663"/>
              <a:gd name="connsiteY110" fmla="*/ 575 h 4063"/>
              <a:gd name="connsiteX111" fmla="*/ 8532 w 8663"/>
              <a:gd name="connsiteY111" fmla="*/ 467 h 4063"/>
              <a:gd name="connsiteX112" fmla="*/ 8661 w 8663"/>
              <a:gd name="connsiteY112" fmla="*/ 467 h 4063"/>
              <a:gd name="connsiteX113" fmla="*/ 8661 w 8663"/>
              <a:gd name="connsiteY113" fmla="*/ 255 h 4063"/>
              <a:gd name="connsiteX114" fmla="*/ 8581 w 8663"/>
              <a:gd name="connsiteY114" fmla="*/ 255 h 4063"/>
              <a:gd name="connsiteX115" fmla="*/ 8581 w 8663"/>
              <a:gd name="connsiteY115" fmla="*/ 182 h 4063"/>
              <a:gd name="connsiteX116" fmla="*/ 8663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8102 w 8663"/>
              <a:gd name="connsiteY122" fmla="*/ 78 h 4063"/>
              <a:gd name="connsiteX123" fmla="*/ 8102 w 8663"/>
              <a:gd name="connsiteY123" fmla="*/ 37 h 4063"/>
              <a:gd name="connsiteX124" fmla="*/ 8143 w 8663"/>
              <a:gd name="connsiteY124" fmla="*/ 37 h 4063"/>
              <a:gd name="connsiteX125" fmla="*/ 8143 w 8663"/>
              <a:gd name="connsiteY125" fmla="*/ 78 h 4063"/>
              <a:gd name="connsiteX126" fmla="*/ 8102 w 8663"/>
              <a:gd name="connsiteY126" fmla="*/ 78 h 4063"/>
              <a:gd name="connsiteX127" fmla="*/ 8584 w 8663"/>
              <a:gd name="connsiteY127" fmla="*/ 3528 h 4063"/>
              <a:gd name="connsiteX128" fmla="*/ 8584 w 8663"/>
              <a:gd name="connsiteY128" fmla="*/ 3489 h 4063"/>
              <a:gd name="connsiteX129" fmla="*/ 8625 w 8663"/>
              <a:gd name="connsiteY129" fmla="*/ 3489 h 4063"/>
              <a:gd name="connsiteX130" fmla="*/ 8625 w 8663"/>
              <a:gd name="connsiteY130" fmla="*/ 3528 h 4063"/>
              <a:gd name="connsiteX131" fmla="*/ 8584 w 8663"/>
              <a:gd name="connsiteY131" fmla="*/ 3528 h 4063"/>
              <a:gd name="connsiteX132" fmla="*/ 8502 w 8663"/>
              <a:gd name="connsiteY132" fmla="*/ 4042 h 4063"/>
              <a:gd name="connsiteX133" fmla="*/ 8502 w 8663"/>
              <a:gd name="connsiteY133" fmla="*/ 3981 h 4063"/>
              <a:gd name="connsiteX134" fmla="*/ 8581 w 8663"/>
              <a:gd name="connsiteY134" fmla="*/ 3981 h 4063"/>
              <a:gd name="connsiteX135" fmla="*/ 8581 w 8663"/>
              <a:gd name="connsiteY135" fmla="*/ 3904 h 4063"/>
              <a:gd name="connsiteX136" fmla="*/ 8640 w 8663"/>
              <a:gd name="connsiteY136" fmla="*/ 3904 h 4063"/>
              <a:gd name="connsiteX137" fmla="*/ 8640 w 8663"/>
              <a:gd name="connsiteY137" fmla="*/ 4042 h 4063"/>
              <a:gd name="connsiteX138" fmla="*/ 8502 w 8663"/>
              <a:gd name="connsiteY138" fmla="*/ 4042 h 4063"/>
              <a:gd name="connsiteX139" fmla="*/ 8502 w 8663"/>
              <a:gd name="connsiteY139" fmla="*/ 3962 h 4063"/>
              <a:gd name="connsiteX140" fmla="*/ 8502 w 8663"/>
              <a:gd name="connsiteY140" fmla="*/ 3904 h 4063"/>
              <a:gd name="connsiteX141" fmla="*/ 8562 w 8663"/>
              <a:gd name="connsiteY141" fmla="*/ 3904 h 4063"/>
              <a:gd name="connsiteX142" fmla="*/ 8562 w 8663"/>
              <a:gd name="connsiteY142" fmla="*/ 3962 h 4063"/>
              <a:gd name="connsiteX143" fmla="*/ 8502 w 8663"/>
              <a:gd name="connsiteY143" fmla="*/ 3962 h 4063"/>
              <a:gd name="connsiteX144" fmla="*/ 8497 w 8663"/>
              <a:gd name="connsiteY144" fmla="*/ 3787 h 4063"/>
              <a:gd name="connsiteX145" fmla="*/ 8497 w 8663"/>
              <a:gd name="connsiteY145" fmla="*/ 3724 h 4063"/>
              <a:gd name="connsiteX146" fmla="*/ 8562 w 8663"/>
              <a:gd name="connsiteY146" fmla="*/ 3724 h 4063"/>
              <a:gd name="connsiteX147" fmla="*/ 8562 w 8663"/>
              <a:gd name="connsiteY147" fmla="*/ 3787 h 4063"/>
              <a:gd name="connsiteX148" fmla="*/ 8497 w 8663"/>
              <a:gd name="connsiteY148" fmla="*/ 3787 h 4063"/>
              <a:gd name="connsiteX149" fmla="*/ 8562 w 8663"/>
              <a:gd name="connsiteY149" fmla="*/ 3809 h 4063"/>
              <a:gd name="connsiteX150" fmla="*/ 8562 w 8663"/>
              <a:gd name="connsiteY150" fmla="*/ 3880 h 4063"/>
              <a:gd name="connsiteX151" fmla="*/ 8497 w 8663"/>
              <a:gd name="connsiteY151" fmla="*/ 3880 h 4063"/>
              <a:gd name="connsiteX152" fmla="*/ 8497 w 8663"/>
              <a:gd name="connsiteY152" fmla="*/ 3809 h 4063"/>
              <a:gd name="connsiteX153" fmla="*/ 8562 w 8663"/>
              <a:gd name="connsiteY153" fmla="*/ 3809 h 4063"/>
              <a:gd name="connsiteX154" fmla="*/ 8480 w 8663"/>
              <a:gd name="connsiteY154" fmla="*/ 3899 h 4063"/>
              <a:gd name="connsiteX155" fmla="*/ 8480 w 8663"/>
              <a:gd name="connsiteY155" fmla="*/ 3962 h 4063"/>
              <a:gd name="connsiteX156" fmla="*/ 8424 w 8663"/>
              <a:gd name="connsiteY156" fmla="*/ 3962 h 4063"/>
              <a:gd name="connsiteX157" fmla="*/ 8424 w 8663"/>
              <a:gd name="connsiteY157" fmla="*/ 3899 h 4063"/>
              <a:gd name="connsiteX158" fmla="*/ 8480 w 8663"/>
              <a:gd name="connsiteY158" fmla="*/ 3899 h 4063"/>
              <a:gd name="connsiteX159" fmla="*/ 8480 w 8663"/>
              <a:gd name="connsiteY159" fmla="*/ 3809 h 4063"/>
              <a:gd name="connsiteX160" fmla="*/ 8480 w 8663"/>
              <a:gd name="connsiteY160" fmla="*/ 3880 h 4063"/>
              <a:gd name="connsiteX161" fmla="*/ 8424 w 8663"/>
              <a:gd name="connsiteY161" fmla="*/ 3880 h 4063"/>
              <a:gd name="connsiteX162" fmla="*/ 8424 w 8663"/>
              <a:gd name="connsiteY162" fmla="*/ 3809 h 4063"/>
              <a:gd name="connsiteX163" fmla="*/ 8480 w 8663"/>
              <a:gd name="connsiteY163" fmla="*/ 3809 h 4063"/>
              <a:gd name="connsiteX164" fmla="*/ 8102 w 8663"/>
              <a:gd name="connsiteY164" fmla="*/ 4027 h 4063"/>
              <a:gd name="connsiteX165" fmla="*/ 8102 w 8663"/>
              <a:gd name="connsiteY165" fmla="*/ 3986 h 4063"/>
              <a:gd name="connsiteX166" fmla="*/ 8143 w 8663"/>
              <a:gd name="connsiteY166" fmla="*/ 3986 h 4063"/>
              <a:gd name="connsiteX167" fmla="*/ 8143 w 8663"/>
              <a:gd name="connsiteY167" fmla="*/ 4027 h 4063"/>
              <a:gd name="connsiteX168" fmla="*/ 8102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8424 w 8663"/>
              <a:gd name="connsiteY243" fmla="*/ 164 h 4063"/>
              <a:gd name="connsiteX244" fmla="*/ 8424 w 8663"/>
              <a:gd name="connsiteY244" fmla="*/ 102 h 4063"/>
              <a:gd name="connsiteX245" fmla="*/ 8480 w 8663"/>
              <a:gd name="connsiteY245" fmla="*/ 102 h 4063"/>
              <a:gd name="connsiteX246" fmla="*/ 8480 w 8663"/>
              <a:gd name="connsiteY246" fmla="*/ 164 h 4063"/>
              <a:gd name="connsiteX247" fmla="*/ 8424 w 8663"/>
              <a:gd name="connsiteY247" fmla="*/ 164 h 4063"/>
              <a:gd name="connsiteX248" fmla="*/ 8424 w 8663"/>
              <a:gd name="connsiteY248" fmla="*/ 255 h 4063"/>
              <a:gd name="connsiteX249" fmla="*/ 8424 w 8663"/>
              <a:gd name="connsiteY249" fmla="*/ 184 h 4063"/>
              <a:gd name="connsiteX250" fmla="*/ 8480 w 8663"/>
              <a:gd name="connsiteY250" fmla="*/ 184 h 4063"/>
              <a:gd name="connsiteX251" fmla="*/ 8480 w 8663"/>
              <a:gd name="connsiteY251" fmla="*/ 255 h 4063"/>
              <a:gd name="connsiteX252" fmla="*/ 8424 w 8663"/>
              <a:gd name="connsiteY252" fmla="*/ 255 h 4063"/>
              <a:gd name="connsiteX253" fmla="*/ 8562 w 8663"/>
              <a:gd name="connsiteY253" fmla="*/ 596 h 4063"/>
              <a:gd name="connsiteX254" fmla="*/ 8562 w 8663"/>
              <a:gd name="connsiteY254" fmla="*/ 674 h 4063"/>
              <a:gd name="connsiteX255" fmla="*/ 8622 w 8663"/>
              <a:gd name="connsiteY255" fmla="*/ 674 h 4063"/>
              <a:gd name="connsiteX256" fmla="*/ 8622 w 8663"/>
              <a:gd name="connsiteY256" fmla="*/ 3390 h 4063"/>
              <a:gd name="connsiteX257" fmla="*/ 8562 w 8663"/>
              <a:gd name="connsiteY257" fmla="*/ 3390 h 4063"/>
              <a:gd name="connsiteX258" fmla="*/ 8562 w 8663"/>
              <a:gd name="connsiteY258" fmla="*/ 3468 h 4063"/>
              <a:gd name="connsiteX259" fmla="*/ 8510 w 8663"/>
              <a:gd name="connsiteY259" fmla="*/ 3468 h 4063"/>
              <a:gd name="connsiteX260" fmla="*/ 8510 w 8663"/>
              <a:gd name="connsiteY260" fmla="*/ 3619 h 4063"/>
              <a:gd name="connsiteX261" fmla="*/ 8638 w 8663"/>
              <a:gd name="connsiteY261" fmla="*/ 3619 h 4063"/>
              <a:gd name="connsiteX262" fmla="*/ 8638 w 8663"/>
              <a:gd name="connsiteY262" fmla="*/ 3787 h 4063"/>
              <a:gd name="connsiteX263" fmla="*/ 8581 w 8663"/>
              <a:gd name="connsiteY263" fmla="*/ 3787 h 4063"/>
              <a:gd name="connsiteX264" fmla="*/ 8581 w 8663"/>
              <a:gd name="connsiteY264" fmla="*/ 3705 h 4063"/>
              <a:gd name="connsiteX265" fmla="*/ 8480 w 8663"/>
              <a:gd name="connsiteY265" fmla="*/ 3705 h 4063"/>
              <a:gd name="connsiteX266" fmla="*/ 8480 w 8663"/>
              <a:gd name="connsiteY266" fmla="*/ 3787 h 4063"/>
              <a:gd name="connsiteX267" fmla="*/ 8402 w 8663"/>
              <a:gd name="connsiteY267" fmla="*/ 3787 h 4063"/>
              <a:gd name="connsiteX268" fmla="*/ 8402 w 8663"/>
              <a:gd name="connsiteY268" fmla="*/ 3880 h 4063"/>
              <a:gd name="connsiteX269" fmla="*/ 8310 w 8663"/>
              <a:gd name="connsiteY269" fmla="*/ 3880 h 4063"/>
              <a:gd name="connsiteX270" fmla="*/ 8310 w 8663"/>
              <a:gd name="connsiteY270" fmla="*/ 3981 h 4063"/>
              <a:gd name="connsiteX271" fmla="*/ 8402 w 8663"/>
              <a:gd name="connsiteY271" fmla="*/ 3981 h 4063"/>
              <a:gd name="connsiteX272" fmla="*/ 8402 w 8663"/>
              <a:gd name="connsiteY272" fmla="*/ 4040 h 4063"/>
              <a:gd name="connsiteX273" fmla="*/ 8234 w 8663"/>
              <a:gd name="connsiteY273" fmla="*/ 4040 h 4063"/>
              <a:gd name="connsiteX274" fmla="*/ 8234 w 8663"/>
              <a:gd name="connsiteY274" fmla="*/ 3912 h 4063"/>
              <a:gd name="connsiteX275" fmla="*/ 8081 w 8663"/>
              <a:gd name="connsiteY275" fmla="*/ 3912 h 4063"/>
              <a:gd name="connsiteX276" fmla="*/ 8081 w 8663"/>
              <a:gd name="connsiteY276" fmla="*/ 3964 h 4063"/>
              <a:gd name="connsiteX277" fmla="*/ 8005 w 8663"/>
              <a:gd name="connsiteY277" fmla="*/ 3964 h 4063"/>
              <a:gd name="connsiteX278" fmla="*/ 8005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8005 w 8663"/>
              <a:gd name="connsiteY325" fmla="*/ 39 h 4063"/>
              <a:gd name="connsiteX326" fmla="*/ 8005 w 8663"/>
              <a:gd name="connsiteY326" fmla="*/ 100 h 4063"/>
              <a:gd name="connsiteX327" fmla="*/ 8081 w 8663"/>
              <a:gd name="connsiteY327" fmla="*/ 100 h 4063"/>
              <a:gd name="connsiteX328" fmla="*/ 8081 w 8663"/>
              <a:gd name="connsiteY328" fmla="*/ 151 h 4063"/>
              <a:gd name="connsiteX329" fmla="*/ 8234 w 8663"/>
              <a:gd name="connsiteY329" fmla="*/ 151 h 4063"/>
              <a:gd name="connsiteX330" fmla="*/ 8234 w 8663"/>
              <a:gd name="connsiteY330" fmla="*/ 24 h 4063"/>
              <a:gd name="connsiteX331" fmla="*/ 8402 w 8663"/>
              <a:gd name="connsiteY331" fmla="*/ 24 h 4063"/>
              <a:gd name="connsiteX332" fmla="*/ 8402 w 8663"/>
              <a:gd name="connsiteY332" fmla="*/ 82 h 4063"/>
              <a:gd name="connsiteX333" fmla="*/ 8310 w 8663"/>
              <a:gd name="connsiteY333" fmla="*/ 82 h 4063"/>
              <a:gd name="connsiteX334" fmla="*/ 8310 w 8663"/>
              <a:gd name="connsiteY334" fmla="*/ 184 h 4063"/>
              <a:gd name="connsiteX335" fmla="*/ 8402 w 8663"/>
              <a:gd name="connsiteY335" fmla="*/ 184 h 4063"/>
              <a:gd name="connsiteX336" fmla="*/ 8402 w 8663"/>
              <a:gd name="connsiteY336" fmla="*/ 277 h 4063"/>
              <a:gd name="connsiteX337" fmla="*/ 8480 w 8663"/>
              <a:gd name="connsiteY337" fmla="*/ 277 h 4063"/>
              <a:gd name="connsiteX338" fmla="*/ 8480 w 8663"/>
              <a:gd name="connsiteY338" fmla="*/ 359 h 4063"/>
              <a:gd name="connsiteX339" fmla="*/ 8581 w 8663"/>
              <a:gd name="connsiteY339" fmla="*/ 359 h 4063"/>
              <a:gd name="connsiteX340" fmla="*/ 8581 w 8663"/>
              <a:gd name="connsiteY340" fmla="*/ 277 h 4063"/>
              <a:gd name="connsiteX341" fmla="*/ 8638 w 8663"/>
              <a:gd name="connsiteY341" fmla="*/ 277 h 4063"/>
              <a:gd name="connsiteX342" fmla="*/ 8638 w 8663"/>
              <a:gd name="connsiteY342" fmla="*/ 445 h 4063"/>
              <a:gd name="connsiteX343" fmla="*/ 8510 w 8663"/>
              <a:gd name="connsiteY343" fmla="*/ 445 h 4063"/>
              <a:gd name="connsiteX344" fmla="*/ 8510 w 8663"/>
              <a:gd name="connsiteY344" fmla="*/ 596 h 4063"/>
              <a:gd name="connsiteX345" fmla="*/ 8562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8402 w 8663"/>
              <a:gd name="connsiteY356" fmla="*/ 102 h 4063"/>
              <a:gd name="connsiteX357" fmla="*/ 8402 w 8663"/>
              <a:gd name="connsiteY357" fmla="*/ 164 h 4063"/>
              <a:gd name="connsiteX358" fmla="*/ 8329 w 8663"/>
              <a:gd name="connsiteY358" fmla="*/ 164 h 4063"/>
              <a:gd name="connsiteX359" fmla="*/ 8329 w 8663"/>
              <a:gd name="connsiteY359" fmla="*/ 102 h 4063"/>
              <a:gd name="connsiteX360" fmla="*/ 8402 w 8663"/>
              <a:gd name="connsiteY360" fmla="*/ 102 h 4063"/>
              <a:gd name="connsiteX361" fmla="*/ 8402 w 8663"/>
              <a:gd name="connsiteY361" fmla="*/ 3899 h 4063"/>
              <a:gd name="connsiteX362" fmla="*/ 8402 w 8663"/>
              <a:gd name="connsiteY362" fmla="*/ 3962 h 4063"/>
              <a:gd name="connsiteX363" fmla="*/ 8329 w 8663"/>
              <a:gd name="connsiteY363" fmla="*/ 3962 h 4063"/>
              <a:gd name="connsiteX364" fmla="*/ 8329 w 8663"/>
              <a:gd name="connsiteY364" fmla="*/ 3899 h 4063"/>
              <a:gd name="connsiteX365" fmla="*/ 8402 w 8663"/>
              <a:gd name="connsiteY365" fmla="*/ 3899 h 4063"/>
              <a:gd name="connsiteX366" fmla="*/ 8562 w 8663"/>
              <a:gd name="connsiteY366" fmla="*/ 277 h 4063"/>
              <a:gd name="connsiteX367" fmla="*/ 8562 w 8663"/>
              <a:gd name="connsiteY367" fmla="*/ 339 h 4063"/>
              <a:gd name="connsiteX368" fmla="*/ 8497 w 8663"/>
              <a:gd name="connsiteY368" fmla="*/ 339 h 4063"/>
              <a:gd name="connsiteX369" fmla="*/ 8497 w 8663"/>
              <a:gd name="connsiteY369" fmla="*/ 277 h 4063"/>
              <a:gd name="connsiteX370" fmla="*/ 8562 w 8663"/>
              <a:gd name="connsiteY370" fmla="*/ 277 h 4063"/>
              <a:gd name="connsiteX371" fmla="*/ 8562 w 8663"/>
              <a:gd name="connsiteY371" fmla="*/ 184 h 4063"/>
              <a:gd name="connsiteX372" fmla="*/ 8562 w 8663"/>
              <a:gd name="connsiteY372" fmla="*/ 255 h 4063"/>
              <a:gd name="connsiteX373" fmla="*/ 8497 w 8663"/>
              <a:gd name="connsiteY373" fmla="*/ 255 h 4063"/>
              <a:gd name="connsiteX374" fmla="*/ 8497 w 8663"/>
              <a:gd name="connsiteY374" fmla="*/ 184 h 4063"/>
              <a:gd name="connsiteX375" fmla="*/ 8562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8646 w 8663"/>
              <a:gd name="connsiteY98" fmla="*/ 3550 h 4063"/>
              <a:gd name="connsiteX99" fmla="*/ 8646 w 8663"/>
              <a:gd name="connsiteY99" fmla="*/ 3468 h 4063"/>
              <a:gd name="connsiteX100" fmla="*/ 8584 w 8663"/>
              <a:gd name="connsiteY100" fmla="*/ 3468 h 4063"/>
              <a:gd name="connsiteX101" fmla="*/ 8584 w 8663"/>
              <a:gd name="connsiteY101" fmla="*/ 3411 h 4063"/>
              <a:gd name="connsiteX102" fmla="*/ 8644 w 8663"/>
              <a:gd name="connsiteY102" fmla="*/ 3411 h 4063"/>
              <a:gd name="connsiteX103" fmla="*/ 8644 w 8663"/>
              <a:gd name="connsiteY103" fmla="*/ 652 h 4063"/>
              <a:gd name="connsiteX104" fmla="*/ 8584 w 8663"/>
              <a:gd name="connsiteY104" fmla="*/ 652 h 4063"/>
              <a:gd name="connsiteX105" fmla="*/ 8584 w 8663"/>
              <a:gd name="connsiteY105" fmla="*/ 596 h 4063"/>
              <a:gd name="connsiteX106" fmla="*/ 8646 w 8663"/>
              <a:gd name="connsiteY106" fmla="*/ 596 h 4063"/>
              <a:gd name="connsiteX107" fmla="*/ 8646 w 8663"/>
              <a:gd name="connsiteY107" fmla="*/ 514 h 4063"/>
              <a:gd name="connsiteX108" fmla="*/ 8562 w 8663"/>
              <a:gd name="connsiteY108" fmla="*/ 514 h 4063"/>
              <a:gd name="connsiteX109" fmla="*/ 8562 w 8663"/>
              <a:gd name="connsiteY109" fmla="*/ 575 h 4063"/>
              <a:gd name="connsiteX110" fmla="*/ 8532 w 8663"/>
              <a:gd name="connsiteY110" fmla="*/ 575 h 4063"/>
              <a:gd name="connsiteX111" fmla="*/ 8532 w 8663"/>
              <a:gd name="connsiteY111" fmla="*/ 467 h 4063"/>
              <a:gd name="connsiteX112" fmla="*/ 8661 w 8663"/>
              <a:gd name="connsiteY112" fmla="*/ 467 h 4063"/>
              <a:gd name="connsiteX113" fmla="*/ 8661 w 8663"/>
              <a:gd name="connsiteY113" fmla="*/ 255 h 4063"/>
              <a:gd name="connsiteX114" fmla="*/ 8581 w 8663"/>
              <a:gd name="connsiteY114" fmla="*/ 255 h 4063"/>
              <a:gd name="connsiteX115" fmla="*/ 8581 w 8663"/>
              <a:gd name="connsiteY115" fmla="*/ 182 h 4063"/>
              <a:gd name="connsiteX116" fmla="*/ 8663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8102 w 8663"/>
              <a:gd name="connsiteY122" fmla="*/ 78 h 4063"/>
              <a:gd name="connsiteX123" fmla="*/ 8102 w 8663"/>
              <a:gd name="connsiteY123" fmla="*/ 37 h 4063"/>
              <a:gd name="connsiteX124" fmla="*/ 8143 w 8663"/>
              <a:gd name="connsiteY124" fmla="*/ 37 h 4063"/>
              <a:gd name="connsiteX125" fmla="*/ 8143 w 8663"/>
              <a:gd name="connsiteY125" fmla="*/ 78 h 4063"/>
              <a:gd name="connsiteX126" fmla="*/ 8102 w 8663"/>
              <a:gd name="connsiteY126" fmla="*/ 78 h 4063"/>
              <a:gd name="connsiteX127" fmla="*/ 8584 w 8663"/>
              <a:gd name="connsiteY127" fmla="*/ 3528 h 4063"/>
              <a:gd name="connsiteX128" fmla="*/ 8584 w 8663"/>
              <a:gd name="connsiteY128" fmla="*/ 3489 h 4063"/>
              <a:gd name="connsiteX129" fmla="*/ 8625 w 8663"/>
              <a:gd name="connsiteY129" fmla="*/ 3489 h 4063"/>
              <a:gd name="connsiteX130" fmla="*/ 8625 w 8663"/>
              <a:gd name="connsiteY130" fmla="*/ 3528 h 4063"/>
              <a:gd name="connsiteX131" fmla="*/ 8584 w 8663"/>
              <a:gd name="connsiteY131" fmla="*/ 3528 h 4063"/>
              <a:gd name="connsiteX132" fmla="*/ 8502 w 8663"/>
              <a:gd name="connsiteY132" fmla="*/ 4042 h 4063"/>
              <a:gd name="connsiteX133" fmla="*/ 8502 w 8663"/>
              <a:gd name="connsiteY133" fmla="*/ 3981 h 4063"/>
              <a:gd name="connsiteX134" fmla="*/ 8581 w 8663"/>
              <a:gd name="connsiteY134" fmla="*/ 3981 h 4063"/>
              <a:gd name="connsiteX135" fmla="*/ 8581 w 8663"/>
              <a:gd name="connsiteY135" fmla="*/ 3904 h 4063"/>
              <a:gd name="connsiteX136" fmla="*/ 8640 w 8663"/>
              <a:gd name="connsiteY136" fmla="*/ 3904 h 4063"/>
              <a:gd name="connsiteX137" fmla="*/ 8640 w 8663"/>
              <a:gd name="connsiteY137" fmla="*/ 4042 h 4063"/>
              <a:gd name="connsiteX138" fmla="*/ 8502 w 8663"/>
              <a:gd name="connsiteY138" fmla="*/ 4042 h 4063"/>
              <a:gd name="connsiteX139" fmla="*/ 8502 w 8663"/>
              <a:gd name="connsiteY139" fmla="*/ 3962 h 4063"/>
              <a:gd name="connsiteX140" fmla="*/ 8502 w 8663"/>
              <a:gd name="connsiteY140" fmla="*/ 3904 h 4063"/>
              <a:gd name="connsiteX141" fmla="*/ 8562 w 8663"/>
              <a:gd name="connsiteY141" fmla="*/ 3904 h 4063"/>
              <a:gd name="connsiteX142" fmla="*/ 8562 w 8663"/>
              <a:gd name="connsiteY142" fmla="*/ 3962 h 4063"/>
              <a:gd name="connsiteX143" fmla="*/ 8502 w 8663"/>
              <a:gd name="connsiteY143" fmla="*/ 3962 h 4063"/>
              <a:gd name="connsiteX144" fmla="*/ 8497 w 8663"/>
              <a:gd name="connsiteY144" fmla="*/ 3787 h 4063"/>
              <a:gd name="connsiteX145" fmla="*/ 8497 w 8663"/>
              <a:gd name="connsiteY145" fmla="*/ 3724 h 4063"/>
              <a:gd name="connsiteX146" fmla="*/ 8562 w 8663"/>
              <a:gd name="connsiteY146" fmla="*/ 3724 h 4063"/>
              <a:gd name="connsiteX147" fmla="*/ 8562 w 8663"/>
              <a:gd name="connsiteY147" fmla="*/ 3787 h 4063"/>
              <a:gd name="connsiteX148" fmla="*/ 8497 w 8663"/>
              <a:gd name="connsiteY148" fmla="*/ 3787 h 4063"/>
              <a:gd name="connsiteX149" fmla="*/ 8562 w 8663"/>
              <a:gd name="connsiteY149" fmla="*/ 3809 h 4063"/>
              <a:gd name="connsiteX150" fmla="*/ 8562 w 8663"/>
              <a:gd name="connsiteY150" fmla="*/ 3880 h 4063"/>
              <a:gd name="connsiteX151" fmla="*/ 8497 w 8663"/>
              <a:gd name="connsiteY151" fmla="*/ 3880 h 4063"/>
              <a:gd name="connsiteX152" fmla="*/ 8497 w 8663"/>
              <a:gd name="connsiteY152" fmla="*/ 3809 h 4063"/>
              <a:gd name="connsiteX153" fmla="*/ 8562 w 8663"/>
              <a:gd name="connsiteY153" fmla="*/ 3809 h 4063"/>
              <a:gd name="connsiteX154" fmla="*/ 8480 w 8663"/>
              <a:gd name="connsiteY154" fmla="*/ 3899 h 4063"/>
              <a:gd name="connsiteX155" fmla="*/ 8480 w 8663"/>
              <a:gd name="connsiteY155" fmla="*/ 3962 h 4063"/>
              <a:gd name="connsiteX156" fmla="*/ 8424 w 8663"/>
              <a:gd name="connsiteY156" fmla="*/ 3962 h 4063"/>
              <a:gd name="connsiteX157" fmla="*/ 8424 w 8663"/>
              <a:gd name="connsiteY157" fmla="*/ 3899 h 4063"/>
              <a:gd name="connsiteX158" fmla="*/ 8480 w 8663"/>
              <a:gd name="connsiteY158" fmla="*/ 3899 h 4063"/>
              <a:gd name="connsiteX159" fmla="*/ 8480 w 8663"/>
              <a:gd name="connsiteY159" fmla="*/ 3809 h 4063"/>
              <a:gd name="connsiteX160" fmla="*/ 8480 w 8663"/>
              <a:gd name="connsiteY160" fmla="*/ 3880 h 4063"/>
              <a:gd name="connsiteX161" fmla="*/ 8424 w 8663"/>
              <a:gd name="connsiteY161" fmla="*/ 3880 h 4063"/>
              <a:gd name="connsiteX162" fmla="*/ 8424 w 8663"/>
              <a:gd name="connsiteY162" fmla="*/ 3809 h 4063"/>
              <a:gd name="connsiteX163" fmla="*/ 8480 w 8663"/>
              <a:gd name="connsiteY163" fmla="*/ 3809 h 4063"/>
              <a:gd name="connsiteX164" fmla="*/ 8102 w 8663"/>
              <a:gd name="connsiteY164" fmla="*/ 4027 h 4063"/>
              <a:gd name="connsiteX165" fmla="*/ 8102 w 8663"/>
              <a:gd name="connsiteY165" fmla="*/ 3986 h 4063"/>
              <a:gd name="connsiteX166" fmla="*/ 8143 w 8663"/>
              <a:gd name="connsiteY166" fmla="*/ 3986 h 4063"/>
              <a:gd name="connsiteX167" fmla="*/ 8143 w 8663"/>
              <a:gd name="connsiteY167" fmla="*/ 4027 h 4063"/>
              <a:gd name="connsiteX168" fmla="*/ 8102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8424 w 8663"/>
              <a:gd name="connsiteY243" fmla="*/ 164 h 4063"/>
              <a:gd name="connsiteX244" fmla="*/ 8424 w 8663"/>
              <a:gd name="connsiteY244" fmla="*/ 102 h 4063"/>
              <a:gd name="connsiteX245" fmla="*/ 8480 w 8663"/>
              <a:gd name="connsiteY245" fmla="*/ 102 h 4063"/>
              <a:gd name="connsiteX246" fmla="*/ 8480 w 8663"/>
              <a:gd name="connsiteY246" fmla="*/ 164 h 4063"/>
              <a:gd name="connsiteX247" fmla="*/ 8424 w 8663"/>
              <a:gd name="connsiteY247" fmla="*/ 164 h 4063"/>
              <a:gd name="connsiteX248" fmla="*/ 8424 w 8663"/>
              <a:gd name="connsiteY248" fmla="*/ 255 h 4063"/>
              <a:gd name="connsiteX249" fmla="*/ 8424 w 8663"/>
              <a:gd name="connsiteY249" fmla="*/ 184 h 4063"/>
              <a:gd name="connsiteX250" fmla="*/ 8480 w 8663"/>
              <a:gd name="connsiteY250" fmla="*/ 184 h 4063"/>
              <a:gd name="connsiteX251" fmla="*/ 8480 w 8663"/>
              <a:gd name="connsiteY251" fmla="*/ 255 h 4063"/>
              <a:gd name="connsiteX252" fmla="*/ 8424 w 8663"/>
              <a:gd name="connsiteY252" fmla="*/ 255 h 4063"/>
              <a:gd name="connsiteX253" fmla="*/ 8562 w 8663"/>
              <a:gd name="connsiteY253" fmla="*/ 596 h 4063"/>
              <a:gd name="connsiteX254" fmla="*/ 8562 w 8663"/>
              <a:gd name="connsiteY254" fmla="*/ 674 h 4063"/>
              <a:gd name="connsiteX255" fmla="*/ 8622 w 8663"/>
              <a:gd name="connsiteY255" fmla="*/ 674 h 4063"/>
              <a:gd name="connsiteX256" fmla="*/ 8622 w 8663"/>
              <a:gd name="connsiteY256" fmla="*/ 3390 h 4063"/>
              <a:gd name="connsiteX257" fmla="*/ 8562 w 8663"/>
              <a:gd name="connsiteY257" fmla="*/ 3390 h 4063"/>
              <a:gd name="connsiteX258" fmla="*/ 8562 w 8663"/>
              <a:gd name="connsiteY258" fmla="*/ 3468 h 4063"/>
              <a:gd name="connsiteX259" fmla="*/ 8510 w 8663"/>
              <a:gd name="connsiteY259" fmla="*/ 3468 h 4063"/>
              <a:gd name="connsiteX260" fmla="*/ 8510 w 8663"/>
              <a:gd name="connsiteY260" fmla="*/ 3619 h 4063"/>
              <a:gd name="connsiteX261" fmla="*/ 8638 w 8663"/>
              <a:gd name="connsiteY261" fmla="*/ 3619 h 4063"/>
              <a:gd name="connsiteX262" fmla="*/ 8638 w 8663"/>
              <a:gd name="connsiteY262" fmla="*/ 3787 h 4063"/>
              <a:gd name="connsiteX263" fmla="*/ 8581 w 8663"/>
              <a:gd name="connsiteY263" fmla="*/ 3787 h 4063"/>
              <a:gd name="connsiteX264" fmla="*/ 8581 w 8663"/>
              <a:gd name="connsiteY264" fmla="*/ 3705 h 4063"/>
              <a:gd name="connsiteX265" fmla="*/ 8480 w 8663"/>
              <a:gd name="connsiteY265" fmla="*/ 3705 h 4063"/>
              <a:gd name="connsiteX266" fmla="*/ 8480 w 8663"/>
              <a:gd name="connsiteY266" fmla="*/ 3787 h 4063"/>
              <a:gd name="connsiteX267" fmla="*/ 8402 w 8663"/>
              <a:gd name="connsiteY267" fmla="*/ 3787 h 4063"/>
              <a:gd name="connsiteX268" fmla="*/ 8402 w 8663"/>
              <a:gd name="connsiteY268" fmla="*/ 3880 h 4063"/>
              <a:gd name="connsiteX269" fmla="*/ 8310 w 8663"/>
              <a:gd name="connsiteY269" fmla="*/ 3880 h 4063"/>
              <a:gd name="connsiteX270" fmla="*/ 8310 w 8663"/>
              <a:gd name="connsiteY270" fmla="*/ 3981 h 4063"/>
              <a:gd name="connsiteX271" fmla="*/ 8402 w 8663"/>
              <a:gd name="connsiteY271" fmla="*/ 3981 h 4063"/>
              <a:gd name="connsiteX272" fmla="*/ 8402 w 8663"/>
              <a:gd name="connsiteY272" fmla="*/ 4040 h 4063"/>
              <a:gd name="connsiteX273" fmla="*/ 8234 w 8663"/>
              <a:gd name="connsiteY273" fmla="*/ 4040 h 4063"/>
              <a:gd name="connsiteX274" fmla="*/ 8234 w 8663"/>
              <a:gd name="connsiteY274" fmla="*/ 3912 h 4063"/>
              <a:gd name="connsiteX275" fmla="*/ 8081 w 8663"/>
              <a:gd name="connsiteY275" fmla="*/ 3912 h 4063"/>
              <a:gd name="connsiteX276" fmla="*/ 8081 w 8663"/>
              <a:gd name="connsiteY276" fmla="*/ 3964 h 4063"/>
              <a:gd name="connsiteX277" fmla="*/ 8005 w 8663"/>
              <a:gd name="connsiteY277" fmla="*/ 3964 h 4063"/>
              <a:gd name="connsiteX278" fmla="*/ 8005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8005 w 8663"/>
              <a:gd name="connsiteY325" fmla="*/ 39 h 4063"/>
              <a:gd name="connsiteX326" fmla="*/ 8005 w 8663"/>
              <a:gd name="connsiteY326" fmla="*/ 100 h 4063"/>
              <a:gd name="connsiteX327" fmla="*/ 8081 w 8663"/>
              <a:gd name="connsiteY327" fmla="*/ 100 h 4063"/>
              <a:gd name="connsiteX328" fmla="*/ 8081 w 8663"/>
              <a:gd name="connsiteY328" fmla="*/ 151 h 4063"/>
              <a:gd name="connsiteX329" fmla="*/ 8234 w 8663"/>
              <a:gd name="connsiteY329" fmla="*/ 151 h 4063"/>
              <a:gd name="connsiteX330" fmla="*/ 8234 w 8663"/>
              <a:gd name="connsiteY330" fmla="*/ 24 h 4063"/>
              <a:gd name="connsiteX331" fmla="*/ 8402 w 8663"/>
              <a:gd name="connsiteY331" fmla="*/ 24 h 4063"/>
              <a:gd name="connsiteX332" fmla="*/ 8402 w 8663"/>
              <a:gd name="connsiteY332" fmla="*/ 82 h 4063"/>
              <a:gd name="connsiteX333" fmla="*/ 8310 w 8663"/>
              <a:gd name="connsiteY333" fmla="*/ 82 h 4063"/>
              <a:gd name="connsiteX334" fmla="*/ 8310 w 8663"/>
              <a:gd name="connsiteY334" fmla="*/ 184 h 4063"/>
              <a:gd name="connsiteX335" fmla="*/ 8402 w 8663"/>
              <a:gd name="connsiteY335" fmla="*/ 184 h 4063"/>
              <a:gd name="connsiteX336" fmla="*/ 8402 w 8663"/>
              <a:gd name="connsiteY336" fmla="*/ 277 h 4063"/>
              <a:gd name="connsiteX337" fmla="*/ 8480 w 8663"/>
              <a:gd name="connsiteY337" fmla="*/ 277 h 4063"/>
              <a:gd name="connsiteX338" fmla="*/ 8480 w 8663"/>
              <a:gd name="connsiteY338" fmla="*/ 359 h 4063"/>
              <a:gd name="connsiteX339" fmla="*/ 8581 w 8663"/>
              <a:gd name="connsiteY339" fmla="*/ 359 h 4063"/>
              <a:gd name="connsiteX340" fmla="*/ 8581 w 8663"/>
              <a:gd name="connsiteY340" fmla="*/ 277 h 4063"/>
              <a:gd name="connsiteX341" fmla="*/ 8638 w 8663"/>
              <a:gd name="connsiteY341" fmla="*/ 277 h 4063"/>
              <a:gd name="connsiteX342" fmla="*/ 8638 w 8663"/>
              <a:gd name="connsiteY342" fmla="*/ 445 h 4063"/>
              <a:gd name="connsiteX343" fmla="*/ 8510 w 8663"/>
              <a:gd name="connsiteY343" fmla="*/ 445 h 4063"/>
              <a:gd name="connsiteX344" fmla="*/ 8510 w 8663"/>
              <a:gd name="connsiteY344" fmla="*/ 596 h 4063"/>
              <a:gd name="connsiteX345" fmla="*/ 8562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8402 w 8663"/>
              <a:gd name="connsiteY356" fmla="*/ 102 h 4063"/>
              <a:gd name="connsiteX357" fmla="*/ 8402 w 8663"/>
              <a:gd name="connsiteY357" fmla="*/ 164 h 4063"/>
              <a:gd name="connsiteX358" fmla="*/ 8329 w 8663"/>
              <a:gd name="connsiteY358" fmla="*/ 164 h 4063"/>
              <a:gd name="connsiteX359" fmla="*/ 8329 w 8663"/>
              <a:gd name="connsiteY359" fmla="*/ 102 h 4063"/>
              <a:gd name="connsiteX360" fmla="*/ 8402 w 8663"/>
              <a:gd name="connsiteY360" fmla="*/ 102 h 4063"/>
              <a:gd name="connsiteX361" fmla="*/ 8402 w 8663"/>
              <a:gd name="connsiteY361" fmla="*/ 3899 h 4063"/>
              <a:gd name="connsiteX362" fmla="*/ 8402 w 8663"/>
              <a:gd name="connsiteY362" fmla="*/ 3962 h 4063"/>
              <a:gd name="connsiteX363" fmla="*/ 8329 w 8663"/>
              <a:gd name="connsiteY363" fmla="*/ 3962 h 4063"/>
              <a:gd name="connsiteX364" fmla="*/ 8329 w 8663"/>
              <a:gd name="connsiteY364" fmla="*/ 3899 h 4063"/>
              <a:gd name="connsiteX365" fmla="*/ 8402 w 8663"/>
              <a:gd name="connsiteY365" fmla="*/ 3899 h 4063"/>
              <a:gd name="connsiteX366" fmla="*/ 8562 w 8663"/>
              <a:gd name="connsiteY366" fmla="*/ 277 h 4063"/>
              <a:gd name="connsiteX367" fmla="*/ 8562 w 8663"/>
              <a:gd name="connsiteY367" fmla="*/ 339 h 4063"/>
              <a:gd name="connsiteX368" fmla="*/ 8497 w 8663"/>
              <a:gd name="connsiteY368" fmla="*/ 339 h 4063"/>
              <a:gd name="connsiteX369" fmla="*/ 8497 w 8663"/>
              <a:gd name="connsiteY369" fmla="*/ 277 h 4063"/>
              <a:gd name="connsiteX370" fmla="*/ 8562 w 8663"/>
              <a:gd name="connsiteY370" fmla="*/ 277 h 4063"/>
              <a:gd name="connsiteX371" fmla="*/ 8562 w 8663"/>
              <a:gd name="connsiteY371" fmla="*/ 184 h 4063"/>
              <a:gd name="connsiteX372" fmla="*/ 8562 w 8663"/>
              <a:gd name="connsiteY372" fmla="*/ 255 h 4063"/>
              <a:gd name="connsiteX373" fmla="*/ 8497 w 8663"/>
              <a:gd name="connsiteY373" fmla="*/ 255 h 4063"/>
              <a:gd name="connsiteX374" fmla="*/ 8497 w 8663"/>
              <a:gd name="connsiteY374" fmla="*/ 184 h 4063"/>
              <a:gd name="connsiteX375" fmla="*/ 8562 w 8663"/>
              <a:gd name="connsiteY375" fmla="*/ 184 h 4063"/>
              <a:gd name="connsiteX376" fmla="*/ 8562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8646 w 8663"/>
              <a:gd name="connsiteY98" fmla="*/ 3550 h 4063"/>
              <a:gd name="connsiteX99" fmla="*/ 8646 w 8663"/>
              <a:gd name="connsiteY99" fmla="*/ 3468 h 4063"/>
              <a:gd name="connsiteX100" fmla="*/ 8584 w 8663"/>
              <a:gd name="connsiteY100" fmla="*/ 3468 h 4063"/>
              <a:gd name="connsiteX101" fmla="*/ 8584 w 8663"/>
              <a:gd name="connsiteY101" fmla="*/ 3411 h 4063"/>
              <a:gd name="connsiteX102" fmla="*/ 8644 w 8663"/>
              <a:gd name="connsiteY102" fmla="*/ 3411 h 4063"/>
              <a:gd name="connsiteX103" fmla="*/ 8644 w 8663"/>
              <a:gd name="connsiteY103" fmla="*/ 652 h 4063"/>
              <a:gd name="connsiteX104" fmla="*/ 8584 w 8663"/>
              <a:gd name="connsiteY104" fmla="*/ 652 h 4063"/>
              <a:gd name="connsiteX105" fmla="*/ 8584 w 8663"/>
              <a:gd name="connsiteY105" fmla="*/ 596 h 4063"/>
              <a:gd name="connsiteX106" fmla="*/ 8646 w 8663"/>
              <a:gd name="connsiteY106" fmla="*/ 596 h 4063"/>
              <a:gd name="connsiteX107" fmla="*/ 8646 w 8663"/>
              <a:gd name="connsiteY107" fmla="*/ 514 h 4063"/>
              <a:gd name="connsiteX108" fmla="*/ 8562 w 8663"/>
              <a:gd name="connsiteY108" fmla="*/ 514 h 4063"/>
              <a:gd name="connsiteX109" fmla="*/ 8562 w 8663"/>
              <a:gd name="connsiteY109" fmla="*/ 575 h 4063"/>
              <a:gd name="connsiteX110" fmla="*/ 8532 w 8663"/>
              <a:gd name="connsiteY110" fmla="*/ 575 h 4063"/>
              <a:gd name="connsiteX111" fmla="*/ 8532 w 8663"/>
              <a:gd name="connsiteY111" fmla="*/ 467 h 4063"/>
              <a:gd name="connsiteX112" fmla="*/ 8661 w 8663"/>
              <a:gd name="connsiteY112" fmla="*/ 467 h 4063"/>
              <a:gd name="connsiteX113" fmla="*/ 8661 w 8663"/>
              <a:gd name="connsiteY113" fmla="*/ 255 h 4063"/>
              <a:gd name="connsiteX114" fmla="*/ 8581 w 8663"/>
              <a:gd name="connsiteY114" fmla="*/ 255 h 4063"/>
              <a:gd name="connsiteX115" fmla="*/ 8581 w 8663"/>
              <a:gd name="connsiteY115" fmla="*/ 182 h 4063"/>
              <a:gd name="connsiteX116" fmla="*/ 8663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8102 w 8663"/>
              <a:gd name="connsiteY122" fmla="*/ 78 h 4063"/>
              <a:gd name="connsiteX123" fmla="*/ 8102 w 8663"/>
              <a:gd name="connsiteY123" fmla="*/ 37 h 4063"/>
              <a:gd name="connsiteX124" fmla="*/ 8143 w 8663"/>
              <a:gd name="connsiteY124" fmla="*/ 37 h 4063"/>
              <a:gd name="connsiteX125" fmla="*/ 8143 w 8663"/>
              <a:gd name="connsiteY125" fmla="*/ 78 h 4063"/>
              <a:gd name="connsiteX126" fmla="*/ 8102 w 8663"/>
              <a:gd name="connsiteY126" fmla="*/ 78 h 4063"/>
              <a:gd name="connsiteX127" fmla="*/ 8584 w 8663"/>
              <a:gd name="connsiteY127" fmla="*/ 3528 h 4063"/>
              <a:gd name="connsiteX128" fmla="*/ 8584 w 8663"/>
              <a:gd name="connsiteY128" fmla="*/ 3489 h 4063"/>
              <a:gd name="connsiteX129" fmla="*/ 8625 w 8663"/>
              <a:gd name="connsiteY129" fmla="*/ 3489 h 4063"/>
              <a:gd name="connsiteX130" fmla="*/ 8625 w 8663"/>
              <a:gd name="connsiteY130" fmla="*/ 3528 h 4063"/>
              <a:gd name="connsiteX131" fmla="*/ 8584 w 8663"/>
              <a:gd name="connsiteY131" fmla="*/ 3528 h 4063"/>
              <a:gd name="connsiteX132" fmla="*/ 8502 w 8663"/>
              <a:gd name="connsiteY132" fmla="*/ 4042 h 4063"/>
              <a:gd name="connsiteX133" fmla="*/ 8502 w 8663"/>
              <a:gd name="connsiteY133" fmla="*/ 3981 h 4063"/>
              <a:gd name="connsiteX134" fmla="*/ 8581 w 8663"/>
              <a:gd name="connsiteY134" fmla="*/ 3981 h 4063"/>
              <a:gd name="connsiteX135" fmla="*/ 8581 w 8663"/>
              <a:gd name="connsiteY135" fmla="*/ 3904 h 4063"/>
              <a:gd name="connsiteX136" fmla="*/ 8640 w 8663"/>
              <a:gd name="connsiteY136" fmla="*/ 3904 h 4063"/>
              <a:gd name="connsiteX137" fmla="*/ 8640 w 8663"/>
              <a:gd name="connsiteY137" fmla="*/ 4042 h 4063"/>
              <a:gd name="connsiteX138" fmla="*/ 8502 w 8663"/>
              <a:gd name="connsiteY138" fmla="*/ 4042 h 4063"/>
              <a:gd name="connsiteX139" fmla="*/ 8502 w 8663"/>
              <a:gd name="connsiteY139" fmla="*/ 3962 h 4063"/>
              <a:gd name="connsiteX140" fmla="*/ 8502 w 8663"/>
              <a:gd name="connsiteY140" fmla="*/ 3904 h 4063"/>
              <a:gd name="connsiteX141" fmla="*/ 8562 w 8663"/>
              <a:gd name="connsiteY141" fmla="*/ 3904 h 4063"/>
              <a:gd name="connsiteX142" fmla="*/ 8562 w 8663"/>
              <a:gd name="connsiteY142" fmla="*/ 3962 h 4063"/>
              <a:gd name="connsiteX143" fmla="*/ 8502 w 8663"/>
              <a:gd name="connsiteY143" fmla="*/ 3962 h 4063"/>
              <a:gd name="connsiteX144" fmla="*/ 8497 w 8663"/>
              <a:gd name="connsiteY144" fmla="*/ 3787 h 4063"/>
              <a:gd name="connsiteX145" fmla="*/ 8497 w 8663"/>
              <a:gd name="connsiteY145" fmla="*/ 3724 h 4063"/>
              <a:gd name="connsiteX146" fmla="*/ 8562 w 8663"/>
              <a:gd name="connsiteY146" fmla="*/ 3724 h 4063"/>
              <a:gd name="connsiteX147" fmla="*/ 8562 w 8663"/>
              <a:gd name="connsiteY147" fmla="*/ 3787 h 4063"/>
              <a:gd name="connsiteX148" fmla="*/ 8497 w 8663"/>
              <a:gd name="connsiteY148" fmla="*/ 3787 h 4063"/>
              <a:gd name="connsiteX149" fmla="*/ 8562 w 8663"/>
              <a:gd name="connsiteY149" fmla="*/ 3809 h 4063"/>
              <a:gd name="connsiteX150" fmla="*/ 8562 w 8663"/>
              <a:gd name="connsiteY150" fmla="*/ 3880 h 4063"/>
              <a:gd name="connsiteX151" fmla="*/ 8497 w 8663"/>
              <a:gd name="connsiteY151" fmla="*/ 3880 h 4063"/>
              <a:gd name="connsiteX152" fmla="*/ 8497 w 8663"/>
              <a:gd name="connsiteY152" fmla="*/ 3809 h 4063"/>
              <a:gd name="connsiteX153" fmla="*/ 8562 w 8663"/>
              <a:gd name="connsiteY153" fmla="*/ 3809 h 4063"/>
              <a:gd name="connsiteX154" fmla="*/ 8480 w 8663"/>
              <a:gd name="connsiteY154" fmla="*/ 3899 h 4063"/>
              <a:gd name="connsiteX155" fmla="*/ 8480 w 8663"/>
              <a:gd name="connsiteY155" fmla="*/ 3962 h 4063"/>
              <a:gd name="connsiteX156" fmla="*/ 8424 w 8663"/>
              <a:gd name="connsiteY156" fmla="*/ 3962 h 4063"/>
              <a:gd name="connsiteX157" fmla="*/ 8424 w 8663"/>
              <a:gd name="connsiteY157" fmla="*/ 3899 h 4063"/>
              <a:gd name="connsiteX158" fmla="*/ 8480 w 8663"/>
              <a:gd name="connsiteY158" fmla="*/ 3899 h 4063"/>
              <a:gd name="connsiteX159" fmla="*/ 8480 w 8663"/>
              <a:gd name="connsiteY159" fmla="*/ 3809 h 4063"/>
              <a:gd name="connsiteX160" fmla="*/ 8480 w 8663"/>
              <a:gd name="connsiteY160" fmla="*/ 3880 h 4063"/>
              <a:gd name="connsiteX161" fmla="*/ 8424 w 8663"/>
              <a:gd name="connsiteY161" fmla="*/ 3880 h 4063"/>
              <a:gd name="connsiteX162" fmla="*/ 8424 w 8663"/>
              <a:gd name="connsiteY162" fmla="*/ 3809 h 4063"/>
              <a:gd name="connsiteX163" fmla="*/ 8480 w 8663"/>
              <a:gd name="connsiteY163" fmla="*/ 3809 h 4063"/>
              <a:gd name="connsiteX164" fmla="*/ 8102 w 8663"/>
              <a:gd name="connsiteY164" fmla="*/ 4027 h 4063"/>
              <a:gd name="connsiteX165" fmla="*/ 8102 w 8663"/>
              <a:gd name="connsiteY165" fmla="*/ 3986 h 4063"/>
              <a:gd name="connsiteX166" fmla="*/ 8143 w 8663"/>
              <a:gd name="connsiteY166" fmla="*/ 3986 h 4063"/>
              <a:gd name="connsiteX167" fmla="*/ 8143 w 8663"/>
              <a:gd name="connsiteY167" fmla="*/ 4027 h 4063"/>
              <a:gd name="connsiteX168" fmla="*/ 8102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8424 w 8663"/>
              <a:gd name="connsiteY243" fmla="*/ 164 h 4063"/>
              <a:gd name="connsiteX244" fmla="*/ 8424 w 8663"/>
              <a:gd name="connsiteY244" fmla="*/ 102 h 4063"/>
              <a:gd name="connsiteX245" fmla="*/ 8480 w 8663"/>
              <a:gd name="connsiteY245" fmla="*/ 102 h 4063"/>
              <a:gd name="connsiteX246" fmla="*/ 8480 w 8663"/>
              <a:gd name="connsiteY246" fmla="*/ 164 h 4063"/>
              <a:gd name="connsiteX247" fmla="*/ 8424 w 8663"/>
              <a:gd name="connsiteY247" fmla="*/ 164 h 4063"/>
              <a:gd name="connsiteX248" fmla="*/ 8424 w 8663"/>
              <a:gd name="connsiteY248" fmla="*/ 255 h 4063"/>
              <a:gd name="connsiteX249" fmla="*/ 8424 w 8663"/>
              <a:gd name="connsiteY249" fmla="*/ 184 h 4063"/>
              <a:gd name="connsiteX250" fmla="*/ 8480 w 8663"/>
              <a:gd name="connsiteY250" fmla="*/ 184 h 4063"/>
              <a:gd name="connsiteX251" fmla="*/ 8480 w 8663"/>
              <a:gd name="connsiteY251" fmla="*/ 255 h 4063"/>
              <a:gd name="connsiteX252" fmla="*/ 8424 w 8663"/>
              <a:gd name="connsiteY252" fmla="*/ 255 h 4063"/>
              <a:gd name="connsiteX253" fmla="*/ 8562 w 8663"/>
              <a:gd name="connsiteY253" fmla="*/ 596 h 4063"/>
              <a:gd name="connsiteX254" fmla="*/ 8562 w 8663"/>
              <a:gd name="connsiteY254" fmla="*/ 674 h 4063"/>
              <a:gd name="connsiteX255" fmla="*/ 8622 w 8663"/>
              <a:gd name="connsiteY255" fmla="*/ 674 h 4063"/>
              <a:gd name="connsiteX256" fmla="*/ 8622 w 8663"/>
              <a:gd name="connsiteY256" fmla="*/ 3390 h 4063"/>
              <a:gd name="connsiteX257" fmla="*/ 8562 w 8663"/>
              <a:gd name="connsiteY257" fmla="*/ 3390 h 4063"/>
              <a:gd name="connsiteX258" fmla="*/ 8562 w 8663"/>
              <a:gd name="connsiteY258" fmla="*/ 3468 h 4063"/>
              <a:gd name="connsiteX259" fmla="*/ 8510 w 8663"/>
              <a:gd name="connsiteY259" fmla="*/ 3468 h 4063"/>
              <a:gd name="connsiteX260" fmla="*/ 8510 w 8663"/>
              <a:gd name="connsiteY260" fmla="*/ 3619 h 4063"/>
              <a:gd name="connsiteX261" fmla="*/ 8638 w 8663"/>
              <a:gd name="connsiteY261" fmla="*/ 3619 h 4063"/>
              <a:gd name="connsiteX262" fmla="*/ 8638 w 8663"/>
              <a:gd name="connsiteY262" fmla="*/ 3787 h 4063"/>
              <a:gd name="connsiteX263" fmla="*/ 8581 w 8663"/>
              <a:gd name="connsiteY263" fmla="*/ 3787 h 4063"/>
              <a:gd name="connsiteX264" fmla="*/ 8581 w 8663"/>
              <a:gd name="connsiteY264" fmla="*/ 3705 h 4063"/>
              <a:gd name="connsiteX265" fmla="*/ 8480 w 8663"/>
              <a:gd name="connsiteY265" fmla="*/ 3705 h 4063"/>
              <a:gd name="connsiteX266" fmla="*/ 8480 w 8663"/>
              <a:gd name="connsiteY266" fmla="*/ 3787 h 4063"/>
              <a:gd name="connsiteX267" fmla="*/ 8402 w 8663"/>
              <a:gd name="connsiteY267" fmla="*/ 3787 h 4063"/>
              <a:gd name="connsiteX268" fmla="*/ 8402 w 8663"/>
              <a:gd name="connsiteY268" fmla="*/ 3880 h 4063"/>
              <a:gd name="connsiteX269" fmla="*/ 8310 w 8663"/>
              <a:gd name="connsiteY269" fmla="*/ 3880 h 4063"/>
              <a:gd name="connsiteX270" fmla="*/ 8310 w 8663"/>
              <a:gd name="connsiteY270" fmla="*/ 3981 h 4063"/>
              <a:gd name="connsiteX271" fmla="*/ 8402 w 8663"/>
              <a:gd name="connsiteY271" fmla="*/ 3981 h 4063"/>
              <a:gd name="connsiteX272" fmla="*/ 8402 w 8663"/>
              <a:gd name="connsiteY272" fmla="*/ 4040 h 4063"/>
              <a:gd name="connsiteX273" fmla="*/ 8234 w 8663"/>
              <a:gd name="connsiteY273" fmla="*/ 4040 h 4063"/>
              <a:gd name="connsiteX274" fmla="*/ 8234 w 8663"/>
              <a:gd name="connsiteY274" fmla="*/ 3912 h 4063"/>
              <a:gd name="connsiteX275" fmla="*/ 8081 w 8663"/>
              <a:gd name="connsiteY275" fmla="*/ 3912 h 4063"/>
              <a:gd name="connsiteX276" fmla="*/ 8081 w 8663"/>
              <a:gd name="connsiteY276" fmla="*/ 3964 h 4063"/>
              <a:gd name="connsiteX277" fmla="*/ 8005 w 8663"/>
              <a:gd name="connsiteY277" fmla="*/ 3964 h 4063"/>
              <a:gd name="connsiteX278" fmla="*/ 8005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8005 w 8663"/>
              <a:gd name="connsiteY325" fmla="*/ 39 h 4063"/>
              <a:gd name="connsiteX326" fmla="*/ 8005 w 8663"/>
              <a:gd name="connsiteY326" fmla="*/ 100 h 4063"/>
              <a:gd name="connsiteX327" fmla="*/ 8081 w 8663"/>
              <a:gd name="connsiteY327" fmla="*/ 100 h 4063"/>
              <a:gd name="connsiteX328" fmla="*/ 8081 w 8663"/>
              <a:gd name="connsiteY328" fmla="*/ 151 h 4063"/>
              <a:gd name="connsiteX329" fmla="*/ 8234 w 8663"/>
              <a:gd name="connsiteY329" fmla="*/ 151 h 4063"/>
              <a:gd name="connsiteX330" fmla="*/ 8234 w 8663"/>
              <a:gd name="connsiteY330" fmla="*/ 24 h 4063"/>
              <a:gd name="connsiteX331" fmla="*/ 8402 w 8663"/>
              <a:gd name="connsiteY331" fmla="*/ 24 h 4063"/>
              <a:gd name="connsiteX332" fmla="*/ 8402 w 8663"/>
              <a:gd name="connsiteY332" fmla="*/ 82 h 4063"/>
              <a:gd name="connsiteX333" fmla="*/ 8310 w 8663"/>
              <a:gd name="connsiteY333" fmla="*/ 82 h 4063"/>
              <a:gd name="connsiteX334" fmla="*/ 8310 w 8663"/>
              <a:gd name="connsiteY334" fmla="*/ 184 h 4063"/>
              <a:gd name="connsiteX335" fmla="*/ 8402 w 8663"/>
              <a:gd name="connsiteY335" fmla="*/ 184 h 4063"/>
              <a:gd name="connsiteX336" fmla="*/ 8402 w 8663"/>
              <a:gd name="connsiteY336" fmla="*/ 277 h 4063"/>
              <a:gd name="connsiteX337" fmla="*/ 8480 w 8663"/>
              <a:gd name="connsiteY337" fmla="*/ 277 h 4063"/>
              <a:gd name="connsiteX338" fmla="*/ 8480 w 8663"/>
              <a:gd name="connsiteY338" fmla="*/ 359 h 4063"/>
              <a:gd name="connsiteX339" fmla="*/ 8581 w 8663"/>
              <a:gd name="connsiteY339" fmla="*/ 359 h 4063"/>
              <a:gd name="connsiteX340" fmla="*/ 8581 w 8663"/>
              <a:gd name="connsiteY340" fmla="*/ 277 h 4063"/>
              <a:gd name="connsiteX341" fmla="*/ 8638 w 8663"/>
              <a:gd name="connsiteY341" fmla="*/ 277 h 4063"/>
              <a:gd name="connsiteX342" fmla="*/ 8638 w 8663"/>
              <a:gd name="connsiteY342" fmla="*/ 445 h 4063"/>
              <a:gd name="connsiteX343" fmla="*/ 8510 w 8663"/>
              <a:gd name="connsiteY343" fmla="*/ 445 h 4063"/>
              <a:gd name="connsiteX344" fmla="*/ 8510 w 8663"/>
              <a:gd name="connsiteY344" fmla="*/ 596 h 4063"/>
              <a:gd name="connsiteX345" fmla="*/ 8562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8402 w 8663"/>
              <a:gd name="connsiteY356" fmla="*/ 102 h 4063"/>
              <a:gd name="connsiteX357" fmla="*/ 8402 w 8663"/>
              <a:gd name="connsiteY357" fmla="*/ 164 h 4063"/>
              <a:gd name="connsiteX358" fmla="*/ 8329 w 8663"/>
              <a:gd name="connsiteY358" fmla="*/ 164 h 4063"/>
              <a:gd name="connsiteX359" fmla="*/ 8329 w 8663"/>
              <a:gd name="connsiteY359" fmla="*/ 102 h 4063"/>
              <a:gd name="connsiteX360" fmla="*/ 8402 w 8663"/>
              <a:gd name="connsiteY360" fmla="*/ 102 h 4063"/>
              <a:gd name="connsiteX361" fmla="*/ 8402 w 8663"/>
              <a:gd name="connsiteY361" fmla="*/ 3899 h 4063"/>
              <a:gd name="connsiteX362" fmla="*/ 8402 w 8663"/>
              <a:gd name="connsiteY362" fmla="*/ 3962 h 4063"/>
              <a:gd name="connsiteX363" fmla="*/ 8329 w 8663"/>
              <a:gd name="connsiteY363" fmla="*/ 3962 h 4063"/>
              <a:gd name="connsiteX364" fmla="*/ 8329 w 8663"/>
              <a:gd name="connsiteY364" fmla="*/ 3899 h 4063"/>
              <a:gd name="connsiteX365" fmla="*/ 8402 w 8663"/>
              <a:gd name="connsiteY365" fmla="*/ 3899 h 4063"/>
              <a:gd name="connsiteX366" fmla="*/ 8562 w 8663"/>
              <a:gd name="connsiteY366" fmla="*/ 277 h 4063"/>
              <a:gd name="connsiteX367" fmla="*/ 8562 w 8663"/>
              <a:gd name="connsiteY367" fmla="*/ 339 h 4063"/>
              <a:gd name="connsiteX368" fmla="*/ 8497 w 8663"/>
              <a:gd name="connsiteY368" fmla="*/ 339 h 4063"/>
              <a:gd name="connsiteX369" fmla="*/ 8497 w 8663"/>
              <a:gd name="connsiteY369" fmla="*/ 277 h 4063"/>
              <a:gd name="connsiteX370" fmla="*/ 8562 w 8663"/>
              <a:gd name="connsiteY370" fmla="*/ 277 h 4063"/>
              <a:gd name="connsiteX371" fmla="*/ 8562 w 8663"/>
              <a:gd name="connsiteY371" fmla="*/ 184 h 4063"/>
              <a:gd name="connsiteX372" fmla="*/ 8562 w 8663"/>
              <a:gd name="connsiteY372" fmla="*/ 255 h 4063"/>
              <a:gd name="connsiteX373" fmla="*/ 8497 w 8663"/>
              <a:gd name="connsiteY373" fmla="*/ 255 h 4063"/>
              <a:gd name="connsiteX374" fmla="*/ 8497 w 8663"/>
              <a:gd name="connsiteY374" fmla="*/ 184 h 4063"/>
              <a:gd name="connsiteX375" fmla="*/ 8562 w 8663"/>
              <a:gd name="connsiteY375" fmla="*/ 184 h 4063"/>
              <a:gd name="connsiteX376" fmla="*/ 8562 w 8663"/>
              <a:gd name="connsiteY376" fmla="*/ 102 h 4063"/>
              <a:gd name="connsiteX377" fmla="*/ 8562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8646 w 8663"/>
              <a:gd name="connsiteY98" fmla="*/ 3550 h 4063"/>
              <a:gd name="connsiteX99" fmla="*/ 8646 w 8663"/>
              <a:gd name="connsiteY99" fmla="*/ 3468 h 4063"/>
              <a:gd name="connsiteX100" fmla="*/ 8584 w 8663"/>
              <a:gd name="connsiteY100" fmla="*/ 3468 h 4063"/>
              <a:gd name="connsiteX101" fmla="*/ 8584 w 8663"/>
              <a:gd name="connsiteY101" fmla="*/ 3411 h 4063"/>
              <a:gd name="connsiteX102" fmla="*/ 8644 w 8663"/>
              <a:gd name="connsiteY102" fmla="*/ 3411 h 4063"/>
              <a:gd name="connsiteX103" fmla="*/ 8644 w 8663"/>
              <a:gd name="connsiteY103" fmla="*/ 652 h 4063"/>
              <a:gd name="connsiteX104" fmla="*/ 8584 w 8663"/>
              <a:gd name="connsiteY104" fmla="*/ 652 h 4063"/>
              <a:gd name="connsiteX105" fmla="*/ 8584 w 8663"/>
              <a:gd name="connsiteY105" fmla="*/ 596 h 4063"/>
              <a:gd name="connsiteX106" fmla="*/ 8646 w 8663"/>
              <a:gd name="connsiteY106" fmla="*/ 596 h 4063"/>
              <a:gd name="connsiteX107" fmla="*/ 8646 w 8663"/>
              <a:gd name="connsiteY107" fmla="*/ 514 h 4063"/>
              <a:gd name="connsiteX108" fmla="*/ 8562 w 8663"/>
              <a:gd name="connsiteY108" fmla="*/ 514 h 4063"/>
              <a:gd name="connsiteX109" fmla="*/ 8562 w 8663"/>
              <a:gd name="connsiteY109" fmla="*/ 575 h 4063"/>
              <a:gd name="connsiteX110" fmla="*/ 8532 w 8663"/>
              <a:gd name="connsiteY110" fmla="*/ 575 h 4063"/>
              <a:gd name="connsiteX111" fmla="*/ 8532 w 8663"/>
              <a:gd name="connsiteY111" fmla="*/ 467 h 4063"/>
              <a:gd name="connsiteX112" fmla="*/ 8661 w 8663"/>
              <a:gd name="connsiteY112" fmla="*/ 467 h 4063"/>
              <a:gd name="connsiteX113" fmla="*/ 8661 w 8663"/>
              <a:gd name="connsiteY113" fmla="*/ 255 h 4063"/>
              <a:gd name="connsiteX114" fmla="*/ 8581 w 8663"/>
              <a:gd name="connsiteY114" fmla="*/ 255 h 4063"/>
              <a:gd name="connsiteX115" fmla="*/ 8581 w 8663"/>
              <a:gd name="connsiteY115" fmla="*/ 182 h 4063"/>
              <a:gd name="connsiteX116" fmla="*/ 8663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8102 w 8663"/>
              <a:gd name="connsiteY122" fmla="*/ 78 h 4063"/>
              <a:gd name="connsiteX123" fmla="*/ 8102 w 8663"/>
              <a:gd name="connsiteY123" fmla="*/ 37 h 4063"/>
              <a:gd name="connsiteX124" fmla="*/ 8143 w 8663"/>
              <a:gd name="connsiteY124" fmla="*/ 37 h 4063"/>
              <a:gd name="connsiteX125" fmla="*/ 8143 w 8663"/>
              <a:gd name="connsiteY125" fmla="*/ 78 h 4063"/>
              <a:gd name="connsiteX126" fmla="*/ 8102 w 8663"/>
              <a:gd name="connsiteY126" fmla="*/ 78 h 4063"/>
              <a:gd name="connsiteX127" fmla="*/ 8584 w 8663"/>
              <a:gd name="connsiteY127" fmla="*/ 3528 h 4063"/>
              <a:gd name="connsiteX128" fmla="*/ 8584 w 8663"/>
              <a:gd name="connsiteY128" fmla="*/ 3489 h 4063"/>
              <a:gd name="connsiteX129" fmla="*/ 8625 w 8663"/>
              <a:gd name="connsiteY129" fmla="*/ 3489 h 4063"/>
              <a:gd name="connsiteX130" fmla="*/ 8625 w 8663"/>
              <a:gd name="connsiteY130" fmla="*/ 3528 h 4063"/>
              <a:gd name="connsiteX131" fmla="*/ 8584 w 8663"/>
              <a:gd name="connsiteY131" fmla="*/ 3528 h 4063"/>
              <a:gd name="connsiteX132" fmla="*/ 8502 w 8663"/>
              <a:gd name="connsiteY132" fmla="*/ 4042 h 4063"/>
              <a:gd name="connsiteX133" fmla="*/ 8502 w 8663"/>
              <a:gd name="connsiteY133" fmla="*/ 3981 h 4063"/>
              <a:gd name="connsiteX134" fmla="*/ 8581 w 8663"/>
              <a:gd name="connsiteY134" fmla="*/ 3981 h 4063"/>
              <a:gd name="connsiteX135" fmla="*/ 8581 w 8663"/>
              <a:gd name="connsiteY135" fmla="*/ 3904 h 4063"/>
              <a:gd name="connsiteX136" fmla="*/ 8640 w 8663"/>
              <a:gd name="connsiteY136" fmla="*/ 3904 h 4063"/>
              <a:gd name="connsiteX137" fmla="*/ 8640 w 8663"/>
              <a:gd name="connsiteY137" fmla="*/ 4042 h 4063"/>
              <a:gd name="connsiteX138" fmla="*/ 8502 w 8663"/>
              <a:gd name="connsiteY138" fmla="*/ 4042 h 4063"/>
              <a:gd name="connsiteX139" fmla="*/ 8502 w 8663"/>
              <a:gd name="connsiteY139" fmla="*/ 3962 h 4063"/>
              <a:gd name="connsiteX140" fmla="*/ 8502 w 8663"/>
              <a:gd name="connsiteY140" fmla="*/ 3904 h 4063"/>
              <a:gd name="connsiteX141" fmla="*/ 8562 w 8663"/>
              <a:gd name="connsiteY141" fmla="*/ 3904 h 4063"/>
              <a:gd name="connsiteX142" fmla="*/ 8562 w 8663"/>
              <a:gd name="connsiteY142" fmla="*/ 3962 h 4063"/>
              <a:gd name="connsiteX143" fmla="*/ 8502 w 8663"/>
              <a:gd name="connsiteY143" fmla="*/ 3962 h 4063"/>
              <a:gd name="connsiteX144" fmla="*/ 8497 w 8663"/>
              <a:gd name="connsiteY144" fmla="*/ 3787 h 4063"/>
              <a:gd name="connsiteX145" fmla="*/ 8497 w 8663"/>
              <a:gd name="connsiteY145" fmla="*/ 3724 h 4063"/>
              <a:gd name="connsiteX146" fmla="*/ 8562 w 8663"/>
              <a:gd name="connsiteY146" fmla="*/ 3724 h 4063"/>
              <a:gd name="connsiteX147" fmla="*/ 8562 w 8663"/>
              <a:gd name="connsiteY147" fmla="*/ 3787 h 4063"/>
              <a:gd name="connsiteX148" fmla="*/ 8497 w 8663"/>
              <a:gd name="connsiteY148" fmla="*/ 3787 h 4063"/>
              <a:gd name="connsiteX149" fmla="*/ 8562 w 8663"/>
              <a:gd name="connsiteY149" fmla="*/ 3809 h 4063"/>
              <a:gd name="connsiteX150" fmla="*/ 8562 w 8663"/>
              <a:gd name="connsiteY150" fmla="*/ 3880 h 4063"/>
              <a:gd name="connsiteX151" fmla="*/ 8497 w 8663"/>
              <a:gd name="connsiteY151" fmla="*/ 3880 h 4063"/>
              <a:gd name="connsiteX152" fmla="*/ 8497 w 8663"/>
              <a:gd name="connsiteY152" fmla="*/ 3809 h 4063"/>
              <a:gd name="connsiteX153" fmla="*/ 8562 w 8663"/>
              <a:gd name="connsiteY153" fmla="*/ 3809 h 4063"/>
              <a:gd name="connsiteX154" fmla="*/ 8480 w 8663"/>
              <a:gd name="connsiteY154" fmla="*/ 3899 h 4063"/>
              <a:gd name="connsiteX155" fmla="*/ 8480 w 8663"/>
              <a:gd name="connsiteY155" fmla="*/ 3962 h 4063"/>
              <a:gd name="connsiteX156" fmla="*/ 8424 w 8663"/>
              <a:gd name="connsiteY156" fmla="*/ 3962 h 4063"/>
              <a:gd name="connsiteX157" fmla="*/ 8424 w 8663"/>
              <a:gd name="connsiteY157" fmla="*/ 3899 h 4063"/>
              <a:gd name="connsiteX158" fmla="*/ 8480 w 8663"/>
              <a:gd name="connsiteY158" fmla="*/ 3899 h 4063"/>
              <a:gd name="connsiteX159" fmla="*/ 8480 w 8663"/>
              <a:gd name="connsiteY159" fmla="*/ 3809 h 4063"/>
              <a:gd name="connsiteX160" fmla="*/ 8480 w 8663"/>
              <a:gd name="connsiteY160" fmla="*/ 3880 h 4063"/>
              <a:gd name="connsiteX161" fmla="*/ 8424 w 8663"/>
              <a:gd name="connsiteY161" fmla="*/ 3880 h 4063"/>
              <a:gd name="connsiteX162" fmla="*/ 8424 w 8663"/>
              <a:gd name="connsiteY162" fmla="*/ 3809 h 4063"/>
              <a:gd name="connsiteX163" fmla="*/ 8480 w 8663"/>
              <a:gd name="connsiteY163" fmla="*/ 3809 h 4063"/>
              <a:gd name="connsiteX164" fmla="*/ 8102 w 8663"/>
              <a:gd name="connsiteY164" fmla="*/ 4027 h 4063"/>
              <a:gd name="connsiteX165" fmla="*/ 8102 w 8663"/>
              <a:gd name="connsiteY165" fmla="*/ 3986 h 4063"/>
              <a:gd name="connsiteX166" fmla="*/ 8143 w 8663"/>
              <a:gd name="connsiteY166" fmla="*/ 3986 h 4063"/>
              <a:gd name="connsiteX167" fmla="*/ 8143 w 8663"/>
              <a:gd name="connsiteY167" fmla="*/ 4027 h 4063"/>
              <a:gd name="connsiteX168" fmla="*/ 8102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8424 w 8663"/>
              <a:gd name="connsiteY243" fmla="*/ 164 h 4063"/>
              <a:gd name="connsiteX244" fmla="*/ 8424 w 8663"/>
              <a:gd name="connsiteY244" fmla="*/ 102 h 4063"/>
              <a:gd name="connsiteX245" fmla="*/ 8480 w 8663"/>
              <a:gd name="connsiteY245" fmla="*/ 102 h 4063"/>
              <a:gd name="connsiteX246" fmla="*/ 8480 w 8663"/>
              <a:gd name="connsiteY246" fmla="*/ 164 h 4063"/>
              <a:gd name="connsiteX247" fmla="*/ 8424 w 8663"/>
              <a:gd name="connsiteY247" fmla="*/ 164 h 4063"/>
              <a:gd name="connsiteX248" fmla="*/ 8424 w 8663"/>
              <a:gd name="connsiteY248" fmla="*/ 255 h 4063"/>
              <a:gd name="connsiteX249" fmla="*/ 8424 w 8663"/>
              <a:gd name="connsiteY249" fmla="*/ 184 h 4063"/>
              <a:gd name="connsiteX250" fmla="*/ 8480 w 8663"/>
              <a:gd name="connsiteY250" fmla="*/ 184 h 4063"/>
              <a:gd name="connsiteX251" fmla="*/ 8480 w 8663"/>
              <a:gd name="connsiteY251" fmla="*/ 255 h 4063"/>
              <a:gd name="connsiteX252" fmla="*/ 8424 w 8663"/>
              <a:gd name="connsiteY252" fmla="*/ 255 h 4063"/>
              <a:gd name="connsiteX253" fmla="*/ 8562 w 8663"/>
              <a:gd name="connsiteY253" fmla="*/ 596 h 4063"/>
              <a:gd name="connsiteX254" fmla="*/ 8562 w 8663"/>
              <a:gd name="connsiteY254" fmla="*/ 674 h 4063"/>
              <a:gd name="connsiteX255" fmla="*/ 8622 w 8663"/>
              <a:gd name="connsiteY255" fmla="*/ 674 h 4063"/>
              <a:gd name="connsiteX256" fmla="*/ 8622 w 8663"/>
              <a:gd name="connsiteY256" fmla="*/ 3390 h 4063"/>
              <a:gd name="connsiteX257" fmla="*/ 8562 w 8663"/>
              <a:gd name="connsiteY257" fmla="*/ 3390 h 4063"/>
              <a:gd name="connsiteX258" fmla="*/ 8562 w 8663"/>
              <a:gd name="connsiteY258" fmla="*/ 3468 h 4063"/>
              <a:gd name="connsiteX259" fmla="*/ 8510 w 8663"/>
              <a:gd name="connsiteY259" fmla="*/ 3468 h 4063"/>
              <a:gd name="connsiteX260" fmla="*/ 8510 w 8663"/>
              <a:gd name="connsiteY260" fmla="*/ 3619 h 4063"/>
              <a:gd name="connsiteX261" fmla="*/ 8638 w 8663"/>
              <a:gd name="connsiteY261" fmla="*/ 3619 h 4063"/>
              <a:gd name="connsiteX262" fmla="*/ 8638 w 8663"/>
              <a:gd name="connsiteY262" fmla="*/ 3787 h 4063"/>
              <a:gd name="connsiteX263" fmla="*/ 8581 w 8663"/>
              <a:gd name="connsiteY263" fmla="*/ 3787 h 4063"/>
              <a:gd name="connsiteX264" fmla="*/ 8581 w 8663"/>
              <a:gd name="connsiteY264" fmla="*/ 3705 h 4063"/>
              <a:gd name="connsiteX265" fmla="*/ 8480 w 8663"/>
              <a:gd name="connsiteY265" fmla="*/ 3705 h 4063"/>
              <a:gd name="connsiteX266" fmla="*/ 8480 w 8663"/>
              <a:gd name="connsiteY266" fmla="*/ 3787 h 4063"/>
              <a:gd name="connsiteX267" fmla="*/ 8402 w 8663"/>
              <a:gd name="connsiteY267" fmla="*/ 3787 h 4063"/>
              <a:gd name="connsiteX268" fmla="*/ 8402 w 8663"/>
              <a:gd name="connsiteY268" fmla="*/ 3880 h 4063"/>
              <a:gd name="connsiteX269" fmla="*/ 8310 w 8663"/>
              <a:gd name="connsiteY269" fmla="*/ 3880 h 4063"/>
              <a:gd name="connsiteX270" fmla="*/ 8310 w 8663"/>
              <a:gd name="connsiteY270" fmla="*/ 3981 h 4063"/>
              <a:gd name="connsiteX271" fmla="*/ 8402 w 8663"/>
              <a:gd name="connsiteY271" fmla="*/ 3981 h 4063"/>
              <a:gd name="connsiteX272" fmla="*/ 8402 w 8663"/>
              <a:gd name="connsiteY272" fmla="*/ 4040 h 4063"/>
              <a:gd name="connsiteX273" fmla="*/ 8234 w 8663"/>
              <a:gd name="connsiteY273" fmla="*/ 4040 h 4063"/>
              <a:gd name="connsiteX274" fmla="*/ 8234 w 8663"/>
              <a:gd name="connsiteY274" fmla="*/ 3912 h 4063"/>
              <a:gd name="connsiteX275" fmla="*/ 8081 w 8663"/>
              <a:gd name="connsiteY275" fmla="*/ 3912 h 4063"/>
              <a:gd name="connsiteX276" fmla="*/ 8081 w 8663"/>
              <a:gd name="connsiteY276" fmla="*/ 3964 h 4063"/>
              <a:gd name="connsiteX277" fmla="*/ 8005 w 8663"/>
              <a:gd name="connsiteY277" fmla="*/ 3964 h 4063"/>
              <a:gd name="connsiteX278" fmla="*/ 8005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8005 w 8663"/>
              <a:gd name="connsiteY325" fmla="*/ 39 h 4063"/>
              <a:gd name="connsiteX326" fmla="*/ 8005 w 8663"/>
              <a:gd name="connsiteY326" fmla="*/ 100 h 4063"/>
              <a:gd name="connsiteX327" fmla="*/ 8081 w 8663"/>
              <a:gd name="connsiteY327" fmla="*/ 100 h 4063"/>
              <a:gd name="connsiteX328" fmla="*/ 8081 w 8663"/>
              <a:gd name="connsiteY328" fmla="*/ 151 h 4063"/>
              <a:gd name="connsiteX329" fmla="*/ 8234 w 8663"/>
              <a:gd name="connsiteY329" fmla="*/ 151 h 4063"/>
              <a:gd name="connsiteX330" fmla="*/ 8234 w 8663"/>
              <a:gd name="connsiteY330" fmla="*/ 24 h 4063"/>
              <a:gd name="connsiteX331" fmla="*/ 8402 w 8663"/>
              <a:gd name="connsiteY331" fmla="*/ 24 h 4063"/>
              <a:gd name="connsiteX332" fmla="*/ 8402 w 8663"/>
              <a:gd name="connsiteY332" fmla="*/ 82 h 4063"/>
              <a:gd name="connsiteX333" fmla="*/ 8310 w 8663"/>
              <a:gd name="connsiteY333" fmla="*/ 82 h 4063"/>
              <a:gd name="connsiteX334" fmla="*/ 8310 w 8663"/>
              <a:gd name="connsiteY334" fmla="*/ 184 h 4063"/>
              <a:gd name="connsiteX335" fmla="*/ 8402 w 8663"/>
              <a:gd name="connsiteY335" fmla="*/ 184 h 4063"/>
              <a:gd name="connsiteX336" fmla="*/ 8402 w 8663"/>
              <a:gd name="connsiteY336" fmla="*/ 277 h 4063"/>
              <a:gd name="connsiteX337" fmla="*/ 8480 w 8663"/>
              <a:gd name="connsiteY337" fmla="*/ 277 h 4063"/>
              <a:gd name="connsiteX338" fmla="*/ 8480 w 8663"/>
              <a:gd name="connsiteY338" fmla="*/ 359 h 4063"/>
              <a:gd name="connsiteX339" fmla="*/ 8581 w 8663"/>
              <a:gd name="connsiteY339" fmla="*/ 359 h 4063"/>
              <a:gd name="connsiteX340" fmla="*/ 8581 w 8663"/>
              <a:gd name="connsiteY340" fmla="*/ 277 h 4063"/>
              <a:gd name="connsiteX341" fmla="*/ 8638 w 8663"/>
              <a:gd name="connsiteY341" fmla="*/ 277 h 4063"/>
              <a:gd name="connsiteX342" fmla="*/ 8638 w 8663"/>
              <a:gd name="connsiteY342" fmla="*/ 445 h 4063"/>
              <a:gd name="connsiteX343" fmla="*/ 8510 w 8663"/>
              <a:gd name="connsiteY343" fmla="*/ 445 h 4063"/>
              <a:gd name="connsiteX344" fmla="*/ 8510 w 8663"/>
              <a:gd name="connsiteY344" fmla="*/ 596 h 4063"/>
              <a:gd name="connsiteX345" fmla="*/ 8562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8402 w 8663"/>
              <a:gd name="connsiteY356" fmla="*/ 102 h 4063"/>
              <a:gd name="connsiteX357" fmla="*/ 8402 w 8663"/>
              <a:gd name="connsiteY357" fmla="*/ 164 h 4063"/>
              <a:gd name="connsiteX358" fmla="*/ 8329 w 8663"/>
              <a:gd name="connsiteY358" fmla="*/ 164 h 4063"/>
              <a:gd name="connsiteX359" fmla="*/ 8329 w 8663"/>
              <a:gd name="connsiteY359" fmla="*/ 102 h 4063"/>
              <a:gd name="connsiteX360" fmla="*/ 8402 w 8663"/>
              <a:gd name="connsiteY360" fmla="*/ 102 h 4063"/>
              <a:gd name="connsiteX361" fmla="*/ 8402 w 8663"/>
              <a:gd name="connsiteY361" fmla="*/ 3899 h 4063"/>
              <a:gd name="connsiteX362" fmla="*/ 8402 w 8663"/>
              <a:gd name="connsiteY362" fmla="*/ 3962 h 4063"/>
              <a:gd name="connsiteX363" fmla="*/ 8329 w 8663"/>
              <a:gd name="connsiteY363" fmla="*/ 3962 h 4063"/>
              <a:gd name="connsiteX364" fmla="*/ 8329 w 8663"/>
              <a:gd name="connsiteY364" fmla="*/ 3899 h 4063"/>
              <a:gd name="connsiteX365" fmla="*/ 8402 w 8663"/>
              <a:gd name="connsiteY365" fmla="*/ 3899 h 4063"/>
              <a:gd name="connsiteX366" fmla="*/ 8562 w 8663"/>
              <a:gd name="connsiteY366" fmla="*/ 277 h 4063"/>
              <a:gd name="connsiteX367" fmla="*/ 8562 w 8663"/>
              <a:gd name="connsiteY367" fmla="*/ 339 h 4063"/>
              <a:gd name="connsiteX368" fmla="*/ 8497 w 8663"/>
              <a:gd name="connsiteY368" fmla="*/ 339 h 4063"/>
              <a:gd name="connsiteX369" fmla="*/ 8497 w 8663"/>
              <a:gd name="connsiteY369" fmla="*/ 277 h 4063"/>
              <a:gd name="connsiteX370" fmla="*/ 8562 w 8663"/>
              <a:gd name="connsiteY370" fmla="*/ 277 h 4063"/>
              <a:gd name="connsiteX371" fmla="*/ 8562 w 8663"/>
              <a:gd name="connsiteY371" fmla="*/ 184 h 4063"/>
              <a:gd name="connsiteX372" fmla="*/ 8562 w 8663"/>
              <a:gd name="connsiteY372" fmla="*/ 255 h 4063"/>
              <a:gd name="connsiteX373" fmla="*/ 8497 w 8663"/>
              <a:gd name="connsiteY373" fmla="*/ 255 h 4063"/>
              <a:gd name="connsiteX374" fmla="*/ 8497 w 8663"/>
              <a:gd name="connsiteY374" fmla="*/ 184 h 4063"/>
              <a:gd name="connsiteX375" fmla="*/ 8562 w 8663"/>
              <a:gd name="connsiteY375" fmla="*/ 184 h 4063"/>
              <a:gd name="connsiteX376" fmla="*/ 8562 w 8663"/>
              <a:gd name="connsiteY376" fmla="*/ 102 h 4063"/>
              <a:gd name="connsiteX377" fmla="*/ 8562 w 8663"/>
              <a:gd name="connsiteY377" fmla="*/ 160 h 4063"/>
              <a:gd name="connsiteX378" fmla="*/ 8502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8646 w 8663"/>
              <a:gd name="connsiteY98" fmla="*/ 3550 h 4063"/>
              <a:gd name="connsiteX99" fmla="*/ 8646 w 8663"/>
              <a:gd name="connsiteY99" fmla="*/ 3468 h 4063"/>
              <a:gd name="connsiteX100" fmla="*/ 8584 w 8663"/>
              <a:gd name="connsiteY100" fmla="*/ 3468 h 4063"/>
              <a:gd name="connsiteX101" fmla="*/ 8584 w 8663"/>
              <a:gd name="connsiteY101" fmla="*/ 3411 h 4063"/>
              <a:gd name="connsiteX102" fmla="*/ 8644 w 8663"/>
              <a:gd name="connsiteY102" fmla="*/ 3411 h 4063"/>
              <a:gd name="connsiteX103" fmla="*/ 8644 w 8663"/>
              <a:gd name="connsiteY103" fmla="*/ 652 h 4063"/>
              <a:gd name="connsiteX104" fmla="*/ 8584 w 8663"/>
              <a:gd name="connsiteY104" fmla="*/ 652 h 4063"/>
              <a:gd name="connsiteX105" fmla="*/ 8584 w 8663"/>
              <a:gd name="connsiteY105" fmla="*/ 596 h 4063"/>
              <a:gd name="connsiteX106" fmla="*/ 8646 w 8663"/>
              <a:gd name="connsiteY106" fmla="*/ 596 h 4063"/>
              <a:gd name="connsiteX107" fmla="*/ 8646 w 8663"/>
              <a:gd name="connsiteY107" fmla="*/ 514 h 4063"/>
              <a:gd name="connsiteX108" fmla="*/ 8562 w 8663"/>
              <a:gd name="connsiteY108" fmla="*/ 514 h 4063"/>
              <a:gd name="connsiteX109" fmla="*/ 8562 w 8663"/>
              <a:gd name="connsiteY109" fmla="*/ 575 h 4063"/>
              <a:gd name="connsiteX110" fmla="*/ 8532 w 8663"/>
              <a:gd name="connsiteY110" fmla="*/ 575 h 4063"/>
              <a:gd name="connsiteX111" fmla="*/ 8532 w 8663"/>
              <a:gd name="connsiteY111" fmla="*/ 467 h 4063"/>
              <a:gd name="connsiteX112" fmla="*/ 8661 w 8663"/>
              <a:gd name="connsiteY112" fmla="*/ 467 h 4063"/>
              <a:gd name="connsiteX113" fmla="*/ 8661 w 8663"/>
              <a:gd name="connsiteY113" fmla="*/ 255 h 4063"/>
              <a:gd name="connsiteX114" fmla="*/ 8581 w 8663"/>
              <a:gd name="connsiteY114" fmla="*/ 255 h 4063"/>
              <a:gd name="connsiteX115" fmla="*/ 8581 w 8663"/>
              <a:gd name="connsiteY115" fmla="*/ 182 h 4063"/>
              <a:gd name="connsiteX116" fmla="*/ 8663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8102 w 8663"/>
              <a:gd name="connsiteY122" fmla="*/ 78 h 4063"/>
              <a:gd name="connsiteX123" fmla="*/ 8102 w 8663"/>
              <a:gd name="connsiteY123" fmla="*/ 37 h 4063"/>
              <a:gd name="connsiteX124" fmla="*/ 8143 w 8663"/>
              <a:gd name="connsiteY124" fmla="*/ 37 h 4063"/>
              <a:gd name="connsiteX125" fmla="*/ 8143 w 8663"/>
              <a:gd name="connsiteY125" fmla="*/ 78 h 4063"/>
              <a:gd name="connsiteX126" fmla="*/ 8102 w 8663"/>
              <a:gd name="connsiteY126" fmla="*/ 78 h 4063"/>
              <a:gd name="connsiteX127" fmla="*/ 8584 w 8663"/>
              <a:gd name="connsiteY127" fmla="*/ 3528 h 4063"/>
              <a:gd name="connsiteX128" fmla="*/ 8584 w 8663"/>
              <a:gd name="connsiteY128" fmla="*/ 3489 h 4063"/>
              <a:gd name="connsiteX129" fmla="*/ 8625 w 8663"/>
              <a:gd name="connsiteY129" fmla="*/ 3489 h 4063"/>
              <a:gd name="connsiteX130" fmla="*/ 8625 w 8663"/>
              <a:gd name="connsiteY130" fmla="*/ 3528 h 4063"/>
              <a:gd name="connsiteX131" fmla="*/ 8584 w 8663"/>
              <a:gd name="connsiteY131" fmla="*/ 3528 h 4063"/>
              <a:gd name="connsiteX132" fmla="*/ 8502 w 8663"/>
              <a:gd name="connsiteY132" fmla="*/ 4042 h 4063"/>
              <a:gd name="connsiteX133" fmla="*/ 8502 w 8663"/>
              <a:gd name="connsiteY133" fmla="*/ 3981 h 4063"/>
              <a:gd name="connsiteX134" fmla="*/ 8581 w 8663"/>
              <a:gd name="connsiteY134" fmla="*/ 3981 h 4063"/>
              <a:gd name="connsiteX135" fmla="*/ 8581 w 8663"/>
              <a:gd name="connsiteY135" fmla="*/ 3904 h 4063"/>
              <a:gd name="connsiteX136" fmla="*/ 8640 w 8663"/>
              <a:gd name="connsiteY136" fmla="*/ 3904 h 4063"/>
              <a:gd name="connsiteX137" fmla="*/ 8640 w 8663"/>
              <a:gd name="connsiteY137" fmla="*/ 4042 h 4063"/>
              <a:gd name="connsiteX138" fmla="*/ 8502 w 8663"/>
              <a:gd name="connsiteY138" fmla="*/ 4042 h 4063"/>
              <a:gd name="connsiteX139" fmla="*/ 8502 w 8663"/>
              <a:gd name="connsiteY139" fmla="*/ 3962 h 4063"/>
              <a:gd name="connsiteX140" fmla="*/ 8502 w 8663"/>
              <a:gd name="connsiteY140" fmla="*/ 3904 h 4063"/>
              <a:gd name="connsiteX141" fmla="*/ 8562 w 8663"/>
              <a:gd name="connsiteY141" fmla="*/ 3904 h 4063"/>
              <a:gd name="connsiteX142" fmla="*/ 8562 w 8663"/>
              <a:gd name="connsiteY142" fmla="*/ 3962 h 4063"/>
              <a:gd name="connsiteX143" fmla="*/ 8502 w 8663"/>
              <a:gd name="connsiteY143" fmla="*/ 3962 h 4063"/>
              <a:gd name="connsiteX144" fmla="*/ 8497 w 8663"/>
              <a:gd name="connsiteY144" fmla="*/ 3787 h 4063"/>
              <a:gd name="connsiteX145" fmla="*/ 8497 w 8663"/>
              <a:gd name="connsiteY145" fmla="*/ 3724 h 4063"/>
              <a:gd name="connsiteX146" fmla="*/ 8562 w 8663"/>
              <a:gd name="connsiteY146" fmla="*/ 3724 h 4063"/>
              <a:gd name="connsiteX147" fmla="*/ 8562 w 8663"/>
              <a:gd name="connsiteY147" fmla="*/ 3787 h 4063"/>
              <a:gd name="connsiteX148" fmla="*/ 8497 w 8663"/>
              <a:gd name="connsiteY148" fmla="*/ 3787 h 4063"/>
              <a:gd name="connsiteX149" fmla="*/ 8562 w 8663"/>
              <a:gd name="connsiteY149" fmla="*/ 3809 h 4063"/>
              <a:gd name="connsiteX150" fmla="*/ 8562 w 8663"/>
              <a:gd name="connsiteY150" fmla="*/ 3880 h 4063"/>
              <a:gd name="connsiteX151" fmla="*/ 8497 w 8663"/>
              <a:gd name="connsiteY151" fmla="*/ 3880 h 4063"/>
              <a:gd name="connsiteX152" fmla="*/ 8497 w 8663"/>
              <a:gd name="connsiteY152" fmla="*/ 3809 h 4063"/>
              <a:gd name="connsiteX153" fmla="*/ 8562 w 8663"/>
              <a:gd name="connsiteY153" fmla="*/ 3809 h 4063"/>
              <a:gd name="connsiteX154" fmla="*/ 8480 w 8663"/>
              <a:gd name="connsiteY154" fmla="*/ 3899 h 4063"/>
              <a:gd name="connsiteX155" fmla="*/ 8480 w 8663"/>
              <a:gd name="connsiteY155" fmla="*/ 3962 h 4063"/>
              <a:gd name="connsiteX156" fmla="*/ 8424 w 8663"/>
              <a:gd name="connsiteY156" fmla="*/ 3962 h 4063"/>
              <a:gd name="connsiteX157" fmla="*/ 8424 w 8663"/>
              <a:gd name="connsiteY157" fmla="*/ 3899 h 4063"/>
              <a:gd name="connsiteX158" fmla="*/ 8480 w 8663"/>
              <a:gd name="connsiteY158" fmla="*/ 3899 h 4063"/>
              <a:gd name="connsiteX159" fmla="*/ 8480 w 8663"/>
              <a:gd name="connsiteY159" fmla="*/ 3809 h 4063"/>
              <a:gd name="connsiteX160" fmla="*/ 8480 w 8663"/>
              <a:gd name="connsiteY160" fmla="*/ 3880 h 4063"/>
              <a:gd name="connsiteX161" fmla="*/ 8424 w 8663"/>
              <a:gd name="connsiteY161" fmla="*/ 3880 h 4063"/>
              <a:gd name="connsiteX162" fmla="*/ 8424 w 8663"/>
              <a:gd name="connsiteY162" fmla="*/ 3809 h 4063"/>
              <a:gd name="connsiteX163" fmla="*/ 8480 w 8663"/>
              <a:gd name="connsiteY163" fmla="*/ 3809 h 4063"/>
              <a:gd name="connsiteX164" fmla="*/ 8102 w 8663"/>
              <a:gd name="connsiteY164" fmla="*/ 4027 h 4063"/>
              <a:gd name="connsiteX165" fmla="*/ 8102 w 8663"/>
              <a:gd name="connsiteY165" fmla="*/ 3986 h 4063"/>
              <a:gd name="connsiteX166" fmla="*/ 8143 w 8663"/>
              <a:gd name="connsiteY166" fmla="*/ 3986 h 4063"/>
              <a:gd name="connsiteX167" fmla="*/ 8143 w 8663"/>
              <a:gd name="connsiteY167" fmla="*/ 4027 h 4063"/>
              <a:gd name="connsiteX168" fmla="*/ 8102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8424 w 8663"/>
              <a:gd name="connsiteY243" fmla="*/ 164 h 4063"/>
              <a:gd name="connsiteX244" fmla="*/ 8424 w 8663"/>
              <a:gd name="connsiteY244" fmla="*/ 102 h 4063"/>
              <a:gd name="connsiteX245" fmla="*/ 8480 w 8663"/>
              <a:gd name="connsiteY245" fmla="*/ 102 h 4063"/>
              <a:gd name="connsiteX246" fmla="*/ 8480 w 8663"/>
              <a:gd name="connsiteY246" fmla="*/ 164 h 4063"/>
              <a:gd name="connsiteX247" fmla="*/ 8424 w 8663"/>
              <a:gd name="connsiteY247" fmla="*/ 164 h 4063"/>
              <a:gd name="connsiteX248" fmla="*/ 8424 w 8663"/>
              <a:gd name="connsiteY248" fmla="*/ 255 h 4063"/>
              <a:gd name="connsiteX249" fmla="*/ 8424 w 8663"/>
              <a:gd name="connsiteY249" fmla="*/ 184 h 4063"/>
              <a:gd name="connsiteX250" fmla="*/ 8480 w 8663"/>
              <a:gd name="connsiteY250" fmla="*/ 184 h 4063"/>
              <a:gd name="connsiteX251" fmla="*/ 8480 w 8663"/>
              <a:gd name="connsiteY251" fmla="*/ 255 h 4063"/>
              <a:gd name="connsiteX252" fmla="*/ 8424 w 8663"/>
              <a:gd name="connsiteY252" fmla="*/ 255 h 4063"/>
              <a:gd name="connsiteX253" fmla="*/ 8562 w 8663"/>
              <a:gd name="connsiteY253" fmla="*/ 596 h 4063"/>
              <a:gd name="connsiteX254" fmla="*/ 8562 w 8663"/>
              <a:gd name="connsiteY254" fmla="*/ 674 h 4063"/>
              <a:gd name="connsiteX255" fmla="*/ 8622 w 8663"/>
              <a:gd name="connsiteY255" fmla="*/ 674 h 4063"/>
              <a:gd name="connsiteX256" fmla="*/ 8622 w 8663"/>
              <a:gd name="connsiteY256" fmla="*/ 3390 h 4063"/>
              <a:gd name="connsiteX257" fmla="*/ 8562 w 8663"/>
              <a:gd name="connsiteY257" fmla="*/ 3390 h 4063"/>
              <a:gd name="connsiteX258" fmla="*/ 8562 w 8663"/>
              <a:gd name="connsiteY258" fmla="*/ 3468 h 4063"/>
              <a:gd name="connsiteX259" fmla="*/ 8510 w 8663"/>
              <a:gd name="connsiteY259" fmla="*/ 3468 h 4063"/>
              <a:gd name="connsiteX260" fmla="*/ 8510 w 8663"/>
              <a:gd name="connsiteY260" fmla="*/ 3619 h 4063"/>
              <a:gd name="connsiteX261" fmla="*/ 8638 w 8663"/>
              <a:gd name="connsiteY261" fmla="*/ 3619 h 4063"/>
              <a:gd name="connsiteX262" fmla="*/ 8638 w 8663"/>
              <a:gd name="connsiteY262" fmla="*/ 3787 h 4063"/>
              <a:gd name="connsiteX263" fmla="*/ 8581 w 8663"/>
              <a:gd name="connsiteY263" fmla="*/ 3787 h 4063"/>
              <a:gd name="connsiteX264" fmla="*/ 8581 w 8663"/>
              <a:gd name="connsiteY264" fmla="*/ 3705 h 4063"/>
              <a:gd name="connsiteX265" fmla="*/ 8480 w 8663"/>
              <a:gd name="connsiteY265" fmla="*/ 3705 h 4063"/>
              <a:gd name="connsiteX266" fmla="*/ 8480 w 8663"/>
              <a:gd name="connsiteY266" fmla="*/ 3787 h 4063"/>
              <a:gd name="connsiteX267" fmla="*/ 8402 w 8663"/>
              <a:gd name="connsiteY267" fmla="*/ 3787 h 4063"/>
              <a:gd name="connsiteX268" fmla="*/ 8402 w 8663"/>
              <a:gd name="connsiteY268" fmla="*/ 3880 h 4063"/>
              <a:gd name="connsiteX269" fmla="*/ 8310 w 8663"/>
              <a:gd name="connsiteY269" fmla="*/ 3880 h 4063"/>
              <a:gd name="connsiteX270" fmla="*/ 8310 w 8663"/>
              <a:gd name="connsiteY270" fmla="*/ 3981 h 4063"/>
              <a:gd name="connsiteX271" fmla="*/ 8402 w 8663"/>
              <a:gd name="connsiteY271" fmla="*/ 3981 h 4063"/>
              <a:gd name="connsiteX272" fmla="*/ 8402 w 8663"/>
              <a:gd name="connsiteY272" fmla="*/ 4040 h 4063"/>
              <a:gd name="connsiteX273" fmla="*/ 8234 w 8663"/>
              <a:gd name="connsiteY273" fmla="*/ 4040 h 4063"/>
              <a:gd name="connsiteX274" fmla="*/ 8234 w 8663"/>
              <a:gd name="connsiteY274" fmla="*/ 3912 h 4063"/>
              <a:gd name="connsiteX275" fmla="*/ 8081 w 8663"/>
              <a:gd name="connsiteY275" fmla="*/ 3912 h 4063"/>
              <a:gd name="connsiteX276" fmla="*/ 8081 w 8663"/>
              <a:gd name="connsiteY276" fmla="*/ 3964 h 4063"/>
              <a:gd name="connsiteX277" fmla="*/ 8005 w 8663"/>
              <a:gd name="connsiteY277" fmla="*/ 3964 h 4063"/>
              <a:gd name="connsiteX278" fmla="*/ 8005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8005 w 8663"/>
              <a:gd name="connsiteY325" fmla="*/ 39 h 4063"/>
              <a:gd name="connsiteX326" fmla="*/ 8005 w 8663"/>
              <a:gd name="connsiteY326" fmla="*/ 100 h 4063"/>
              <a:gd name="connsiteX327" fmla="*/ 8081 w 8663"/>
              <a:gd name="connsiteY327" fmla="*/ 100 h 4063"/>
              <a:gd name="connsiteX328" fmla="*/ 8081 w 8663"/>
              <a:gd name="connsiteY328" fmla="*/ 151 h 4063"/>
              <a:gd name="connsiteX329" fmla="*/ 8234 w 8663"/>
              <a:gd name="connsiteY329" fmla="*/ 151 h 4063"/>
              <a:gd name="connsiteX330" fmla="*/ 8234 w 8663"/>
              <a:gd name="connsiteY330" fmla="*/ 24 h 4063"/>
              <a:gd name="connsiteX331" fmla="*/ 8402 w 8663"/>
              <a:gd name="connsiteY331" fmla="*/ 24 h 4063"/>
              <a:gd name="connsiteX332" fmla="*/ 8402 w 8663"/>
              <a:gd name="connsiteY332" fmla="*/ 82 h 4063"/>
              <a:gd name="connsiteX333" fmla="*/ 8310 w 8663"/>
              <a:gd name="connsiteY333" fmla="*/ 82 h 4063"/>
              <a:gd name="connsiteX334" fmla="*/ 8310 w 8663"/>
              <a:gd name="connsiteY334" fmla="*/ 184 h 4063"/>
              <a:gd name="connsiteX335" fmla="*/ 8402 w 8663"/>
              <a:gd name="connsiteY335" fmla="*/ 184 h 4063"/>
              <a:gd name="connsiteX336" fmla="*/ 8402 w 8663"/>
              <a:gd name="connsiteY336" fmla="*/ 277 h 4063"/>
              <a:gd name="connsiteX337" fmla="*/ 8480 w 8663"/>
              <a:gd name="connsiteY337" fmla="*/ 277 h 4063"/>
              <a:gd name="connsiteX338" fmla="*/ 8480 w 8663"/>
              <a:gd name="connsiteY338" fmla="*/ 359 h 4063"/>
              <a:gd name="connsiteX339" fmla="*/ 8581 w 8663"/>
              <a:gd name="connsiteY339" fmla="*/ 359 h 4063"/>
              <a:gd name="connsiteX340" fmla="*/ 8581 w 8663"/>
              <a:gd name="connsiteY340" fmla="*/ 277 h 4063"/>
              <a:gd name="connsiteX341" fmla="*/ 8638 w 8663"/>
              <a:gd name="connsiteY341" fmla="*/ 277 h 4063"/>
              <a:gd name="connsiteX342" fmla="*/ 8638 w 8663"/>
              <a:gd name="connsiteY342" fmla="*/ 445 h 4063"/>
              <a:gd name="connsiteX343" fmla="*/ 8510 w 8663"/>
              <a:gd name="connsiteY343" fmla="*/ 445 h 4063"/>
              <a:gd name="connsiteX344" fmla="*/ 8510 w 8663"/>
              <a:gd name="connsiteY344" fmla="*/ 596 h 4063"/>
              <a:gd name="connsiteX345" fmla="*/ 8562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8402 w 8663"/>
              <a:gd name="connsiteY356" fmla="*/ 102 h 4063"/>
              <a:gd name="connsiteX357" fmla="*/ 8402 w 8663"/>
              <a:gd name="connsiteY357" fmla="*/ 164 h 4063"/>
              <a:gd name="connsiteX358" fmla="*/ 8329 w 8663"/>
              <a:gd name="connsiteY358" fmla="*/ 164 h 4063"/>
              <a:gd name="connsiteX359" fmla="*/ 8329 w 8663"/>
              <a:gd name="connsiteY359" fmla="*/ 102 h 4063"/>
              <a:gd name="connsiteX360" fmla="*/ 8402 w 8663"/>
              <a:gd name="connsiteY360" fmla="*/ 102 h 4063"/>
              <a:gd name="connsiteX361" fmla="*/ 8402 w 8663"/>
              <a:gd name="connsiteY361" fmla="*/ 3899 h 4063"/>
              <a:gd name="connsiteX362" fmla="*/ 8402 w 8663"/>
              <a:gd name="connsiteY362" fmla="*/ 3962 h 4063"/>
              <a:gd name="connsiteX363" fmla="*/ 8329 w 8663"/>
              <a:gd name="connsiteY363" fmla="*/ 3962 h 4063"/>
              <a:gd name="connsiteX364" fmla="*/ 8329 w 8663"/>
              <a:gd name="connsiteY364" fmla="*/ 3899 h 4063"/>
              <a:gd name="connsiteX365" fmla="*/ 8402 w 8663"/>
              <a:gd name="connsiteY365" fmla="*/ 3899 h 4063"/>
              <a:gd name="connsiteX366" fmla="*/ 8562 w 8663"/>
              <a:gd name="connsiteY366" fmla="*/ 277 h 4063"/>
              <a:gd name="connsiteX367" fmla="*/ 8562 w 8663"/>
              <a:gd name="connsiteY367" fmla="*/ 339 h 4063"/>
              <a:gd name="connsiteX368" fmla="*/ 8497 w 8663"/>
              <a:gd name="connsiteY368" fmla="*/ 339 h 4063"/>
              <a:gd name="connsiteX369" fmla="*/ 8497 w 8663"/>
              <a:gd name="connsiteY369" fmla="*/ 277 h 4063"/>
              <a:gd name="connsiteX370" fmla="*/ 8562 w 8663"/>
              <a:gd name="connsiteY370" fmla="*/ 277 h 4063"/>
              <a:gd name="connsiteX371" fmla="*/ 8562 w 8663"/>
              <a:gd name="connsiteY371" fmla="*/ 184 h 4063"/>
              <a:gd name="connsiteX372" fmla="*/ 8562 w 8663"/>
              <a:gd name="connsiteY372" fmla="*/ 255 h 4063"/>
              <a:gd name="connsiteX373" fmla="*/ 8497 w 8663"/>
              <a:gd name="connsiteY373" fmla="*/ 255 h 4063"/>
              <a:gd name="connsiteX374" fmla="*/ 8497 w 8663"/>
              <a:gd name="connsiteY374" fmla="*/ 184 h 4063"/>
              <a:gd name="connsiteX375" fmla="*/ 8562 w 8663"/>
              <a:gd name="connsiteY375" fmla="*/ 184 h 4063"/>
              <a:gd name="connsiteX376" fmla="*/ 8562 w 8663"/>
              <a:gd name="connsiteY376" fmla="*/ 102 h 4063"/>
              <a:gd name="connsiteX377" fmla="*/ 8562 w 8663"/>
              <a:gd name="connsiteY377" fmla="*/ 160 h 4063"/>
              <a:gd name="connsiteX378" fmla="*/ 8502 w 8663"/>
              <a:gd name="connsiteY378" fmla="*/ 160 h 4063"/>
              <a:gd name="connsiteX379" fmla="*/ 8502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8646 w 8663"/>
              <a:gd name="connsiteY98" fmla="*/ 3550 h 4063"/>
              <a:gd name="connsiteX99" fmla="*/ 8646 w 8663"/>
              <a:gd name="connsiteY99" fmla="*/ 3468 h 4063"/>
              <a:gd name="connsiteX100" fmla="*/ 8584 w 8663"/>
              <a:gd name="connsiteY100" fmla="*/ 3468 h 4063"/>
              <a:gd name="connsiteX101" fmla="*/ 8584 w 8663"/>
              <a:gd name="connsiteY101" fmla="*/ 3411 h 4063"/>
              <a:gd name="connsiteX102" fmla="*/ 8644 w 8663"/>
              <a:gd name="connsiteY102" fmla="*/ 3411 h 4063"/>
              <a:gd name="connsiteX103" fmla="*/ 8644 w 8663"/>
              <a:gd name="connsiteY103" fmla="*/ 652 h 4063"/>
              <a:gd name="connsiteX104" fmla="*/ 8584 w 8663"/>
              <a:gd name="connsiteY104" fmla="*/ 652 h 4063"/>
              <a:gd name="connsiteX105" fmla="*/ 8584 w 8663"/>
              <a:gd name="connsiteY105" fmla="*/ 596 h 4063"/>
              <a:gd name="connsiteX106" fmla="*/ 8646 w 8663"/>
              <a:gd name="connsiteY106" fmla="*/ 596 h 4063"/>
              <a:gd name="connsiteX107" fmla="*/ 8646 w 8663"/>
              <a:gd name="connsiteY107" fmla="*/ 514 h 4063"/>
              <a:gd name="connsiteX108" fmla="*/ 8562 w 8663"/>
              <a:gd name="connsiteY108" fmla="*/ 514 h 4063"/>
              <a:gd name="connsiteX109" fmla="*/ 8562 w 8663"/>
              <a:gd name="connsiteY109" fmla="*/ 575 h 4063"/>
              <a:gd name="connsiteX110" fmla="*/ 8532 w 8663"/>
              <a:gd name="connsiteY110" fmla="*/ 575 h 4063"/>
              <a:gd name="connsiteX111" fmla="*/ 8532 w 8663"/>
              <a:gd name="connsiteY111" fmla="*/ 467 h 4063"/>
              <a:gd name="connsiteX112" fmla="*/ 8661 w 8663"/>
              <a:gd name="connsiteY112" fmla="*/ 467 h 4063"/>
              <a:gd name="connsiteX113" fmla="*/ 8661 w 8663"/>
              <a:gd name="connsiteY113" fmla="*/ 255 h 4063"/>
              <a:gd name="connsiteX114" fmla="*/ 8581 w 8663"/>
              <a:gd name="connsiteY114" fmla="*/ 255 h 4063"/>
              <a:gd name="connsiteX115" fmla="*/ 8581 w 8663"/>
              <a:gd name="connsiteY115" fmla="*/ 182 h 4063"/>
              <a:gd name="connsiteX116" fmla="*/ 8663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8102 w 8663"/>
              <a:gd name="connsiteY122" fmla="*/ 78 h 4063"/>
              <a:gd name="connsiteX123" fmla="*/ 8102 w 8663"/>
              <a:gd name="connsiteY123" fmla="*/ 37 h 4063"/>
              <a:gd name="connsiteX124" fmla="*/ 8143 w 8663"/>
              <a:gd name="connsiteY124" fmla="*/ 37 h 4063"/>
              <a:gd name="connsiteX125" fmla="*/ 8143 w 8663"/>
              <a:gd name="connsiteY125" fmla="*/ 78 h 4063"/>
              <a:gd name="connsiteX126" fmla="*/ 8102 w 8663"/>
              <a:gd name="connsiteY126" fmla="*/ 78 h 4063"/>
              <a:gd name="connsiteX127" fmla="*/ 8584 w 8663"/>
              <a:gd name="connsiteY127" fmla="*/ 3528 h 4063"/>
              <a:gd name="connsiteX128" fmla="*/ 8584 w 8663"/>
              <a:gd name="connsiteY128" fmla="*/ 3489 h 4063"/>
              <a:gd name="connsiteX129" fmla="*/ 8625 w 8663"/>
              <a:gd name="connsiteY129" fmla="*/ 3489 h 4063"/>
              <a:gd name="connsiteX130" fmla="*/ 8625 w 8663"/>
              <a:gd name="connsiteY130" fmla="*/ 3528 h 4063"/>
              <a:gd name="connsiteX131" fmla="*/ 8584 w 8663"/>
              <a:gd name="connsiteY131" fmla="*/ 3528 h 4063"/>
              <a:gd name="connsiteX132" fmla="*/ 8502 w 8663"/>
              <a:gd name="connsiteY132" fmla="*/ 4042 h 4063"/>
              <a:gd name="connsiteX133" fmla="*/ 8502 w 8663"/>
              <a:gd name="connsiteY133" fmla="*/ 3981 h 4063"/>
              <a:gd name="connsiteX134" fmla="*/ 8581 w 8663"/>
              <a:gd name="connsiteY134" fmla="*/ 3981 h 4063"/>
              <a:gd name="connsiteX135" fmla="*/ 8581 w 8663"/>
              <a:gd name="connsiteY135" fmla="*/ 3904 h 4063"/>
              <a:gd name="connsiteX136" fmla="*/ 8640 w 8663"/>
              <a:gd name="connsiteY136" fmla="*/ 3904 h 4063"/>
              <a:gd name="connsiteX137" fmla="*/ 8640 w 8663"/>
              <a:gd name="connsiteY137" fmla="*/ 4042 h 4063"/>
              <a:gd name="connsiteX138" fmla="*/ 8502 w 8663"/>
              <a:gd name="connsiteY138" fmla="*/ 4042 h 4063"/>
              <a:gd name="connsiteX139" fmla="*/ 8502 w 8663"/>
              <a:gd name="connsiteY139" fmla="*/ 3962 h 4063"/>
              <a:gd name="connsiteX140" fmla="*/ 8502 w 8663"/>
              <a:gd name="connsiteY140" fmla="*/ 3904 h 4063"/>
              <a:gd name="connsiteX141" fmla="*/ 8562 w 8663"/>
              <a:gd name="connsiteY141" fmla="*/ 3904 h 4063"/>
              <a:gd name="connsiteX142" fmla="*/ 8562 w 8663"/>
              <a:gd name="connsiteY142" fmla="*/ 3962 h 4063"/>
              <a:gd name="connsiteX143" fmla="*/ 8502 w 8663"/>
              <a:gd name="connsiteY143" fmla="*/ 3962 h 4063"/>
              <a:gd name="connsiteX144" fmla="*/ 8497 w 8663"/>
              <a:gd name="connsiteY144" fmla="*/ 3787 h 4063"/>
              <a:gd name="connsiteX145" fmla="*/ 8497 w 8663"/>
              <a:gd name="connsiteY145" fmla="*/ 3724 h 4063"/>
              <a:gd name="connsiteX146" fmla="*/ 8562 w 8663"/>
              <a:gd name="connsiteY146" fmla="*/ 3724 h 4063"/>
              <a:gd name="connsiteX147" fmla="*/ 8562 w 8663"/>
              <a:gd name="connsiteY147" fmla="*/ 3787 h 4063"/>
              <a:gd name="connsiteX148" fmla="*/ 8497 w 8663"/>
              <a:gd name="connsiteY148" fmla="*/ 3787 h 4063"/>
              <a:gd name="connsiteX149" fmla="*/ 8562 w 8663"/>
              <a:gd name="connsiteY149" fmla="*/ 3809 h 4063"/>
              <a:gd name="connsiteX150" fmla="*/ 8562 w 8663"/>
              <a:gd name="connsiteY150" fmla="*/ 3880 h 4063"/>
              <a:gd name="connsiteX151" fmla="*/ 8497 w 8663"/>
              <a:gd name="connsiteY151" fmla="*/ 3880 h 4063"/>
              <a:gd name="connsiteX152" fmla="*/ 8497 w 8663"/>
              <a:gd name="connsiteY152" fmla="*/ 3809 h 4063"/>
              <a:gd name="connsiteX153" fmla="*/ 8562 w 8663"/>
              <a:gd name="connsiteY153" fmla="*/ 3809 h 4063"/>
              <a:gd name="connsiteX154" fmla="*/ 8480 w 8663"/>
              <a:gd name="connsiteY154" fmla="*/ 3899 h 4063"/>
              <a:gd name="connsiteX155" fmla="*/ 8480 w 8663"/>
              <a:gd name="connsiteY155" fmla="*/ 3962 h 4063"/>
              <a:gd name="connsiteX156" fmla="*/ 8424 w 8663"/>
              <a:gd name="connsiteY156" fmla="*/ 3962 h 4063"/>
              <a:gd name="connsiteX157" fmla="*/ 8424 w 8663"/>
              <a:gd name="connsiteY157" fmla="*/ 3899 h 4063"/>
              <a:gd name="connsiteX158" fmla="*/ 8480 w 8663"/>
              <a:gd name="connsiteY158" fmla="*/ 3899 h 4063"/>
              <a:gd name="connsiteX159" fmla="*/ 8480 w 8663"/>
              <a:gd name="connsiteY159" fmla="*/ 3809 h 4063"/>
              <a:gd name="connsiteX160" fmla="*/ 8480 w 8663"/>
              <a:gd name="connsiteY160" fmla="*/ 3880 h 4063"/>
              <a:gd name="connsiteX161" fmla="*/ 8424 w 8663"/>
              <a:gd name="connsiteY161" fmla="*/ 3880 h 4063"/>
              <a:gd name="connsiteX162" fmla="*/ 8424 w 8663"/>
              <a:gd name="connsiteY162" fmla="*/ 3809 h 4063"/>
              <a:gd name="connsiteX163" fmla="*/ 8480 w 8663"/>
              <a:gd name="connsiteY163" fmla="*/ 3809 h 4063"/>
              <a:gd name="connsiteX164" fmla="*/ 8102 w 8663"/>
              <a:gd name="connsiteY164" fmla="*/ 4027 h 4063"/>
              <a:gd name="connsiteX165" fmla="*/ 8102 w 8663"/>
              <a:gd name="connsiteY165" fmla="*/ 3986 h 4063"/>
              <a:gd name="connsiteX166" fmla="*/ 8143 w 8663"/>
              <a:gd name="connsiteY166" fmla="*/ 3986 h 4063"/>
              <a:gd name="connsiteX167" fmla="*/ 8143 w 8663"/>
              <a:gd name="connsiteY167" fmla="*/ 4027 h 4063"/>
              <a:gd name="connsiteX168" fmla="*/ 8102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8424 w 8663"/>
              <a:gd name="connsiteY243" fmla="*/ 164 h 4063"/>
              <a:gd name="connsiteX244" fmla="*/ 8424 w 8663"/>
              <a:gd name="connsiteY244" fmla="*/ 102 h 4063"/>
              <a:gd name="connsiteX245" fmla="*/ 8480 w 8663"/>
              <a:gd name="connsiteY245" fmla="*/ 102 h 4063"/>
              <a:gd name="connsiteX246" fmla="*/ 8480 w 8663"/>
              <a:gd name="connsiteY246" fmla="*/ 164 h 4063"/>
              <a:gd name="connsiteX247" fmla="*/ 8424 w 8663"/>
              <a:gd name="connsiteY247" fmla="*/ 164 h 4063"/>
              <a:gd name="connsiteX248" fmla="*/ 8424 w 8663"/>
              <a:gd name="connsiteY248" fmla="*/ 255 h 4063"/>
              <a:gd name="connsiteX249" fmla="*/ 8424 w 8663"/>
              <a:gd name="connsiteY249" fmla="*/ 184 h 4063"/>
              <a:gd name="connsiteX250" fmla="*/ 8480 w 8663"/>
              <a:gd name="connsiteY250" fmla="*/ 184 h 4063"/>
              <a:gd name="connsiteX251" fmla="*/ 8480 w 8663"/>
              <a:gd name="connsiteY251" fmla="*/ 255 h 4063"/>
              <a:gd name="connsiteX252" fmla="*/ 8424 w 8663"/>
              <a:gd name="connsiteY252" fmla="*/ 255 h 4063"/>
              <a:gd name="connsiteX253" fmla="*/ 8562 w 8663"/>
              <a:gd name="connsiteY253" fmla="*/ 596 h 4063"/>
              <a:gd name="connsiteX254" fmla="*/ 8562 w 8663"/>
              <a:gd name="connsiteY254" fmla="*/ 674 h 4063"/>
              <a:gd name="connsiteX255" fmla="*/ 8622 w 8663"/>
              <a:gd name="connsiteY255" fmla="*/ 674 h 4063"/>
              <a:gd name="connsiteX256" fmla="*/ 8622 w 8663"/>
              <a:gd name="connsiteY256" fmla="*/ 3390 h 4063"/>
              <a:gd name="connsiteX257" fmla="*/ 8562 w 8663"/>
              <a:gd name="connsiteY257" fmla="*/ 3390 h 4063"/>
              <a:gd name="connsiteX258" fmla="*/ 8562 w 8663"/>
              <a:gd name="connsiteY258" fmla="*/ 3468 h 4063"/>
              <a:gd name="connsiteX259" fmla="*/ 8510 w 8663"/>
              <a:gd name="connsiteY259" fmla="*/ 3468 h 4063"/>
              <a:gd name="connsiteX260" fmla="*/ 8510 w 8663"/>
              <a:gd name="connsiteY260" fmla="*/ 3619 h 4063"/>
              <a:gd name="connsiteX261" fmla="*/ 8638 w 8663"/>
              <a:gd name="connsiteY261" fmla="*/ 3619 h 4063"/>
              <a:gd name="connsiteX262" fmla="*/ 8638 w 8663"/>
              <a:gd name="connsiteY262" fmla="*/ 3787 h 4063"/>
              <a:gd name="connsiteX263" fmla="*/ 8581 w 8663"/>
              <a:gd name="connsiteY263" fmla="*/ 3787 h 4063"/>
              <a:gd name="connsiteX264" fmla="*/ 8581 w 8663"/>
              <a:gd name="connsiteY264" fmla="*/ 3705 h 4063"/>
              <a:gd name="connsiteX265" fmla="*/ 8480 w 8663"/>
              <a:gd name="connsiteY265" fmla="*/ 3705 h 4063"/>
              <a:gd name="connsiteX266" fmla="*/ 8480 w 8663"/>
              <a:gd name="connsiteY266" fmla="*/ 3787 h 4063"/>
              <a:gd name="connsiteX267" fmla="*/ 8402 w 8663"/>
              <a:gd name="connsiteY267" fmla="*/ 3787 h 4063"/>
              <a:gd name="connsiteX268" fmla="*/ 8402 w 8663"/>
              <a:gd name="connsiteY268" fmla="*/ 3880 h 4063"/>
              <a:gd name="connsiteX269" fmla="*/ 8310 w 8663"/>
              <a:gd name="connsiteY269" fmla="*/ 3880 h 4063"/>
              <a:gd name="connsiteX270" fmla="*/ 8310 w 8663"/>
              <a:gd name="connsiteY270" fmla="*/ 3981 h 4063"/>
              <a:gd name="connsiteX271" fmla="*/ 8402 w 8663"/>
              <a:gd name="connsiteY271" fmla="*/ 3981 h 4063"/>
              <a:gd name="connsiteX272" fmla="*/ 8402 w 8663"/>
              <a:gd name="connsiteY272" fmla="*/ 4040 h 4063"/>
              <a:gd name="connsiteX273" fmla="*/ 8234 w 8663"/>
              <a:gd name="connsiteY273" fmla="*/ 4040 h 4063"/>
              <a:gd name="connsiteX274" fmla="*/ 8234 w 8663"/>
              <a:gd name="connsiteY274" fmla="*/ 3912 h 4063"/>
              <a:gd name="connsiteX275" fmla="*/ 8081 w 8663"/>
              <a:gd name="connsiteY275" fmla="*/ 3912 h 4063"/>
              <a:gd name="connsiteX276" fmla="*/ 8081 w 8663"/>
              <a:gd name="connsiteY276" fmla="*/ 3964 h 4063"/>
              <a:gd name="connsiteX277" fmla="*/ 8005 w 8663"/>
              <a:gd name="connsiteY277" fmla="*/ 3964 h 4063"/>
              <a:gd name="connsiteX278" fmla="*/ 8005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8005 w 8663"/>
              <a:gd name="connsiteY325" fmla="*/ 39 h 4063"/>
              <a:gd name="connsiteX326" fmla="*/ 8005 w 8663"/>
              <a:gd name="connsiteY326" fmla="*/ 100 h 4063"/>
              <a:gd name="connsiteX327" fmla="*/ 8081 w 8663"/>
              <a:gd name="connsiteY327" fmla="*/ 100 h 4063"/>
              <a:gd name="connsiteX328" fmla="*/ 8081 w 8663"/>
              <a:gd name="connsiteY328" fmla="*/ 151 h 4063"/>
              <a:gd name="connsiteX329" fmla="*/ 8234 w 8663"/>
              <a:gd name="connsiteY329" fmla="*/ 151 h 4063"/>
              <a:gd name="connsiteX330" fmla="*/ 8234 w 8663"/>
              <a:gd name="connsiteY330" fmla="*/ 24 h 4063"/>
              <a:gd name="connsiteX331" fmla="*/ 8402 w 8663"/>
              <a:gd name="connsiteY331" fmla="*/ 24 h 4063"/>
              <a:gd name="connsiteX332" fmla="*/ 8402 w 8663"/>
              <a:gd name="connsiteY332" fmla="*/ 82 h 4063"/>
              <a:gd name="connsiteX333" fmla="*/ 8310 w 8663"/>
              <a:gd name="connsiteY333" fmla="*/ 82 h 4063"/>
              <a:gd name="connsiteX334" fmla="*/ 8310 w 8663"/>
              <a:gd name="connsiteY334" fmla="*/ 184 h 4063"/>
              <a:gd name="connsiteX335" fmla="*/ 8402 w 8663"/>
              <a:gd name="connsiteY335" fmla="*/ 184 h 4063"/>
              <a:gd name="connsiteX336" fmla="*/ 8402 w 8663"/>
              <a:gd name="connsiteY336" fmla="*/ 277 h 4063"/>
              <a:gd name="connsiteX337" fmla="*/ 8480 w 8663"/>
              <a:gd name="connsiteY337" fmla="*/ 277 h 4063"/>
              <a:gd name="connsiteX338" fmla="*/ 8480 w 8663"/>
              <a:gd name="connsiteY338" fmla="*/ 359 h 4063"/>
              <a:gd name="connsiteX339" fmla="*/ 8581 w 8663"/>
              <a:gd name="connsiteY339" fmla="*/ 359 h 4063"/>
              <a:gd name="connsiteX340" fmla="*/ 8581 w 8663"/>
              <a:gd name="connsiteY340" fmla="*/ 277 h 4063"/>
              <a:gd name="connsiteX341" fmla="*/ 8638 w 8663"/>
              <a:gd name="connsiteY341" fmla="*/ 277 h 4063"/>
              <a:gd name="connsiteX342" fmla="*/ 8638 w 8663"/>
              <a:gd name="connsiteY342" fmla="*/ 445 h 4063"/>
              <a:gd name="connsiteX343" fmla="*/ 8510 w 8663"/>
              <a:gd name="connsiteY343" fmla="*/ 445 h 4063"/>
              <a:gd name="connsiteX344" fmla="*/ 8510 w 8663"/>
              <a:gd name="connsiteY344" fmla="*/ 596 h 4063"/>
              <a:gd name="connsiteX345" fmla="*/ 8562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8402 w 8663"/>
              <a:gd name="connsiteY356" fmla="*/ 102 h 4063"/>
              <a:gd name="connsiteX357" fmla="*/ 8402 w 8663"/>
              <a:gd name="connsiteY357" fmla="*/ 164 h 4063"/>
              <a:gd name="connsiteX358" fmla="*/ 8329 w 8663"/>
              <a:gd name="connsiteY358" fmla="*/ 164 h 4063"/>
              <a:gd name="connsiteX359" fmla="*/ 8329 w 8663"/>
              <a:gd name="connsiteY359" fmla="*/ 102 h 4063"/>
              <a:gd name="connsiteX360" fmla="*/ 8402 w 8663"/>
              <a:gd name="connsiteY360" fmla="*/ 102 h 4063"/>
              <a:gd name="connsiteX361" fmla="*/ 8402 w 8663"/>
              <a:gd name="connsiteY361" fmla="*/ 3899 h 4063"/>
              <a:gd name="connsiteX362" fmla="*/ 8402 w 8663"/>
              <a:gd name="connsiteY362" fmla="*/ 3962 h 4063"/>
              <a:gd name="connsiteX363" fmla="*/ 8329 w 8663"/>
              <a:gd name="connsiteY363" fmla="*/ 3962 h 4063"/>
              <a:gd name="connsiteX364" fmla="*/ 8329 w 8663"/>
              <a:gd name="connsiteY364" fmla="*/ 3899 h 4063"/>
              <a:gd name="connsiteX365" fmla="*/ 8402 w 8663"/>
              <a:gd name="connsiteY365" fmla="*/ 3899 h 4063"/>
              <a:gd name="connsiteX366" fmla="*/ 8562 w 8663"/>
              <a:gd name="connsiteY366" fmla="*/ 277 h 4063"/>
              <a:gd name="connsiteX367" fmla="*/ 8562 w 8663"/>
              <a:gd name="connsiteY367" fmla="*/ 339 h 4063"/>
              <a:gd name="connsiteX368" fmla="*/ 8497 w 8663"/>
              <a:gd name="connsiteY368" fmla="*/ 339 h 4063"/>
              <a:gd name="connsiteX369" fmla="*/ 8497 w 8663"/>
              <a:gd name="connsiteY369" fmla="*/ 277 h 4063"/>
              <a:gd name="connsiteX370" fmla="*/ 8562 w 8663"/>
              <a:gd name="connsiteY370" fmla="*/ 277 h 4063"/>
              <a:gd name="connsiteX371" fmla="*/ 8562 w 8663"/>
              <a:gd name="connsiteY371" fmla="*/ 184 h 4063"/>
              <a:gd name="connsiteX372" fmla="*/ 8562 w 8663"/>
              <a:gd name="connsiteY372" fmla="*/ 255 h 4063"/>
              <a:gd name="connsiteX373" fmla="*/ 8497 w 8663"/>
              <a:gd name="connsiteY373" fmla="*/ 255 h 4063"/>
              <a:gd name="connsiteX374" fmla="*/ 8497 w 8663"/>
              <a:gd name="connsiteY374" fmla="*/ 184 h 4063"/>
              <a:gd name="connsiteX375" fmla="*/ 8562 w 8663"/>
              <a:gd name="connsiteY375" fmla="*/ 184 h 4063"/>
              <a:gd name="connsiteX376" fmla="*/ 8562 w 8663"/>
              <a:gd name="connsiteY376" fmla="*/ 102 h 4063"/>
              <a:gd name="connsiteX377" fmla="*/ 8562 w 8663"/>
              <a:gd name="connsiteY377" fmla="*/ 160 h 4063"/>
              <a:gd name="connsiteX378" fmla="*/ 8502 w 8663"/>
              <a:gd name="connsiteY378" fmla="*/ 160 h 4063"/>
              <a:gd name="connsiteX379" fmla="*/ 8502 w 8663"/>
              <a:gd name="connsiteY379" fmla="*/ 102 h 4063"/>
              <a:gd name="connsiteX380" fmla="*/ 8562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8646 w 8663"/>
              <a:gd name="connsiteY98" fmla="*/ 3550 h 4063"/>
              <a:gd name="connsiteX99" fmla="*/ 8646 w 8663"/>
              <a:gd name="connsiteY99" fmla="*/ 3468 h 4063"/>
              <a:gd name="connsiteX100" fmla="*/ 8584 w 8663"/>
              <a:gd name="connsiteY100" fmla="*/ 3468 h 4063"/>
              <a:gd name="connsiteX101" fmla="*/ 8584 w 8663"/>
              <a:gd name="connsiteY101" fmla="*/ 3411 h 4063"/>
              <a:gd name="connsiteX102" fmla="*/ 8644 w 8663"/>
              <a:gd name="connsiteY102" fmla="*/ 3411 h 4063"/>
              <a:gd name="connsiteX103" fmla="*/ 8644 w 8663"/>
              <a:gd name="connsiteY103" fmla="*/ 652 h 4063"/>
              <a:gd name="connsiteX104" fmla="*/ 8584 w 8663"/>
              <a:gd name="connsiteY104" fmla="*/ 652 h 4063"/>
              <a:gd name="connsiteX105" fmla="*/ 8584 w 8663"/>
              <a:gd name="connsiteY105" fmla="*/ 596 h 4063"/>
              <a:gd name="connsiteX106" fmla="*/ 8646 w 8663"/>
              <a:gd name="connsiteY106" fmla="*/ 596 h 4063"/>
              <a:gd name="connsiteX107" fmla="*/ 8646 w 8663"/>
              <a:gd name="connsiteY107" fmla="*/ 514 h 4063"/>
              <a:gd name="connsiteX108" fmla="*/ 8562 w 8663"/>
              <a:gd name="connsiteY108" fmla="*/ 514 h 4063"/>
              <a:gd name="connsiteX109" fmla="*/ 8562 w 8663"/>
              <a:gd name="connsiteY109" fmla="*/ 575 h 4063"/>
              <a:gd name="connsiteX110" fmla="*/ 8532 w 8663"/>
              <a:gd name="connsiteY110" fmla="*/ 575 h 4063"/>
              <a:gd name="connsiteX111" fmla="*/ 8532 w 8663"/>
              <a:gd name="connsiteY111" fmla="*/ 467 h 4063"/>
              <a:gd name="connsiteX112" fmla="*/ 8661 w 8663"/>
              <a:gd name="connsiteY112" fmla="*/ 467 h 4063"/>
              <a:gd name="connsiteX113" fmla="*/ 8661 w 8663"/>
              <a:gd name="connsiteY113" fmla="*/ 255 h 4063"/>
              <a:gd name="connsiteX114" fmla="*/ 8581 w 8663"/>
              <a:gd name="connsiteY114" fmla="*/ 255 h 4063"/>
              <a:gd name="connsiteX115" fmla="*/ 8581 w 8663"/>
              <a:gd name="connsiteY115" fmla="*/ 182 h 4063"/>
              <a:gd name="connsiteX116" fmla="*/ 8663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8102 w 8663"/>
              <a:gd name="connsiteY122" fmla="*/ 78 h 4063"/>
              <a:gd name="connsiteX123" fmla="*/ 8102 w 8663"/>
              <a:gd name="connsiteY123" fmla="*/ 37 h 4063"/>
              <a:gd name="connsiteX124" fmla="*/ 8143 w 8663"/>
              <a:gd name="connsiteY124" fmla="*/ 37 h 4063"/>
              <a:gd name="connsiteX125" fmla="*/ 8143 w 8663"/>
              <a:gd name="connsiteY125" fmla="*/ 78 h 4063"/>
              <a:gd name="connsiteX126" fmla="*/ 8102 w 8663"/>
              <a:gd name="connsiteY126" fmla="*/ 78 h 4063"/>
              <a:gd name="connsiteX127" fmla="*/ 8584 w 8663"/>
              <a:gd name="connsiteY127" fmla="*/ 3528 h 4063"/>
              <a:gd name="connsiteX128" fmla="*/ 8584 w 8663"/>
              <a:gd name="connsiteY128" fmla="*/ 3489 h 4063"/>
              <a:gd name="connsiteX129" fmla="*/ 8625 w 8663"/>
              <a:gd name="connsiteY129" fmla="*/ 3489 h 4063"/>
              <a:gd name="connsiteX130" fmla="*/ 8625 w 8663"/>
              <a:gd name="connsiteY130" fmla="*/ 3528 h 4063"/>
              <a:gd name="connsiteX131" fmla="*/ 8584 w 8663"/>
              <a:gd name="connsiteY131" fmla="*/ 3528 h 4063"/>
              <a:gd name="connsiteX132" fmla="*/ 8502 w 8663"/>
              <a:gd name="connsiteY132" fmla="*/ 4042 h 4063"/>
              <a:gd name="connsiteX133" fmla="*/ 8502 w 8663"/>
              <a:gd name="connsiteY133" fmla="*/ 3981 h 4063"/>
              <a:gd name="connsiteX134" fmla="*/ 8581 w 8663"/>
              <a:gd name="connsiteY134" fmla="*/ 3981 h 4063"/>
              <a:gd name="connsiteX135" fmla="*/ 8581 w 8663"/>
              <a:gd name="connsiteY135" fmla="*/ 3904 h 4063"/>
              <a:gd name="connsiteX136" fmla="*/ 8640 w 8663"/>
              <a:gd name="connsiteY136" fmla="*/ 3904 h 4063"/>
              <a:gd name="connsiteX137" fmla="*/ 8640 w 8663"/>
              <a:gd name="connsiteY137" fmla="*/ 4042 h 4063"/>
              <a:gd name="connsiteX138" fmla="*/ 8502 w 8663"/>
              <a:gd name="connsiteY138" fmla="*/ 4042 h 4063"/>
              <a:gd name="connsiteX139" fmla="*/ 8502 w 8663"/>
              <a:gd name="connsiteY139" fmla="*/ 3962 h 4063"/>
              <a:gd name="connsiteX140" fmla="*/ 8502 w 8663"/>
              <a:gd name="connsiteY140" fmla="*/ 3904 h 4063"/>
              <a:gd name="connsiteX141" fmla="*/ 8562 w 8663"/>
              <a:gd name="connsiteY141" fmla="*/ 3904 h 4063"/>
              <a:gd name="connsiteX142" fmla="*/ 8562 w 8663"/>
              <a:gd name="connsiteY142" fmla="*/ 3962 h 4063"/>
              <a:gd name="connsiteX143" fmla="*/ 8502 w 8663"/>
              <a:gd name="connsiteY143" fmla="*/ 3962 h 4063"/>
              <a:gd name="connsiteX144" fmla="*/ 8497 w 8663"/>
              <a:gd name="connsiteY144" fmla="*/ 3787 h 4063"/>
              <a:gd name="connsiteX145" fmla="*/ 8497 w 8663"/>
              <a:gd name="connsiteY145" fmla="*/ 3724 h 4063"/>
              <a:gd name="connsiteX146" fmla="*/ 8562 w 8663"/>
              <a:gd name="connsiteY146" fmla="*/ 3724 h 4063"/>
              <a:gd name="connsiteX147" fmla="*/ 8562 w 8663"/>
              <a:gd name="connsiteY147" fmla="*/ 3787 h 4063"/>
              <a:gd name="connsiteX148" fmla="*/ 8497 w 8663"/>
              <a:gd name="connsiteY148" fmla="*/ 3787 h 4063"/>
              <a:gd name="connsiteX149" fmla="*/ 8562 w 8663"/>
              <a:gd name="connsiteY149" fmla="*/ 3809 h 4063"/>
              <a:gd name="connsiteX150" fmla="*/ 8562 w 8663"/>
              <a:gd name="connsiteY150" fmla="*/ 3880 h 4063"/>
              <a:gd name="connsiteX151" fmla="*/ 8497 w 8663"/>
              <a:gd name="connsiteY151" fmla="*/ 3880 h 4063"/>
              <a:gd name="connsiteX152" fmla="*/ 8497 w 8663"/>
              <a:gd name="connsiteY152" fmla="*/ 3809 h 4063"/>
              <a:gd name="connsiteX153" fmla="*/ 8562 w 8663"/>
              <a:gd name="connsiteY153" fmla="*/ 3809 h 4063"/>
              <a:gd name="connsiteX154" fmla="*/ 8480 w 8663"/>
              <a:gd name="connsiteY154" fmla="*/ 3899 h 4063"/>
              <a:gd name="connsiteX155" fmla="*/ 8480 w 8663"/>
              <a:gd name="connsiteY155" fmla="*/ 3962 h 4063"/>
              <a:gd name="connsiteX156" fmla="*/ 8424 w 8663"/>
              <a:gd name="connsiteY156" fmla="*/ 3962 h 4063"/>
              <a:gd name="connsiteX157" fmla="*/ 8424 w 8663"/>
              <a:gd name="connsiteY157" fmla="*/ 3899 h 4063"/>
              <a:gd name="connsiteX158" fmla="*/ 8480 w 8663"/>
              <a:gd name="connsiteY158" fmla="*/ 3899 h 4063"/>
              <a:gd name="connsiteX159" fmla="*/ 8480 w 8663"/>
              <a:gd name="connsiteY159" fmla="*/ 3809 h 4063"/>
              <a:gd name="connsiteX160" fmla="*/ 8480 w 8663"/>
              <a:gd name="connsiteY160" fmla="*/ 3880 h 4063"/>
              <a:gd name="connsiteX161" fmla="*/ 8424 w 8663"/>
              <a:gd name="connsiteY161" fmla="*/ 3880 h 4063"/>
              <a:gd name="connsiteX162" fmla="*/ 8424 w 8663"/>
              <a:gd name="connsiteY162" fmla="*/ 3809 h 4063"/>
              <a:gd name="connsiteX163" fmla="*/ 8480 w 8663"/>
              <a:gd name="connsiteY163" fmla="*/ 3809 h 4063"/>
              <a:gd name="connsiteX164" fmla="*/ 8102 w 8663"/>
              <a:gd name="connsiteY164" fmla="*/ 4027 h 4063"/>
              <a:gd name="connsiteX165" fmla="*/ 8102 w 8663"/>
              <a:gd name="connsiteY165" fmla="*/ 3986 h 4063"/>
              <a:gd name="connsiteX166" fmla="*/ 8143 w 8663"/>
              <a:gd name="connsiteY166" fmla="*/ 3986 h 4063"/>
              <a:gd name="connsiteX167" fmla="*/ 8143 w 8663"/>
              <a:gd name="connsiteY167" fmla="*/ 4027 h 4063"/>
              <a:gd name="connsiteX168" fmla="*/ 8102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8424 w 8663"/>
              <a:gd name="connsiteY243" fmla="*/ 164 h 4063"/>
              <a:gd name="connsiteX244" fmla="*/ 8424 w 8663"/>
              <a:gd name="connsiteY244" fmla="*/ 102 h 4063"/>
              <a:gd name="connsiteX245" fmla="*/ 8480 w 8663"/>
              <a:gd name="connsiteY245" fmla="*/ 102 h 4063"/>
              <a:gd name="connsiteX246" fmla="*/ 8480 w 8663"/>
              <a:gd name="connsiteY246" fmla="*/ 164 h 4063"/>
              <a:gd name="connsiteX247" fmla="*/ 8424 w 8663"/>
              <a:gd name="connsiteY247" fmla="*/ 164 h 4063"/>
              <a:gd name="connsiteX248" fmla="*/ 8424 w 8663"/>
              <a:gd name="connsiteY248" fmla="*/ 255 h 4063"/>
              <a:gd name="connsiteX249" fmla="*/ 8424 w 8663"/>
              <a:gd name="connsiteY249" fmla="*/ 184 h 4063"/>
              <a:gd name="connsiteX250" fmla="*/ 8480 w 8663"/>
              <a:gd name="connsiteY250" fmla="*/ 184 h 4063"/>
              <a:gd name="connsiteX251" fmla="*/ 8480 w 8663"/>
              <a:gd name="connsiteY251" fmla="*/ 255 h 4063"/>
              <a:gd name="connsiteX252" fmla="*/ 8424 w 8663"/>
              <a:gd name="connsiteY252" fmla="*/ 255 h 4063"/>
              <a:gd name="connsiteX253" fmla="*/ 8562 w 8663"/>
              <a:gd name="connsiteY253" fmla="*/ 596 h 4063"/>
              <a:gd name="connsiteX254" fmla="*/ 8562 w 8663"/>
              <a:gd name="connsiteY254" fmla="*/ 674 h 4063"/>
              <a:gd name="connsiteX255" fmla="*/ 8622 w 8663"/>
              <a:gd name="connsiteY255" fmla="*/ 674 h 4063"/>
              <a:gd name="connsiteX256" fmla="*/ 8622 w 8663"/>
              <a:gd name="connsiteY256" fmla="*/ 3390 h 4063"/>
              <a:gd name="connsiteX257" fmla="*/ 8562 w 8663"/>
              <a:gd name="connsiteY257" fmla="*/ 3390 h 4063"/>
              <a:gd name="connsiteX258" fmla="*/ 8562 w 8663"/>
              <a:gd name="connsiteY258" fmla="*/ 3468 h 4063"/>
              <a:gd name="connsiteX259" fmla="*/ 8510 w 8663"/>
              <a:gd name="connsiteY259" fmla="*/ 3468 h 4063"/>
              <a:gd name="connsiteX260" fmla="*/ 8510 w 8663"/>
              <a:gd name="connsiteY260" fmla="*/ 3619 h 4063"/>
              <a:gd name="connsiteX261" fmla="*/ 8638 w 8663"/>
              <a:gd name="connsiteY261" fmla="*/ 3619 h 4063"/>
              <a:gd name="connsiteX262" fmla="*/ 8638 w 8663"/>
              <a:gd name="connsiteY262" fmla="*/ 3787 h 4063"/>
              <a:gd name="connsiteX263" fmla="*/ 8581 w 8663"/>
              <a:gd name="connsiteY263" fmla="*/ 3787 h 4063"/>
              <a:gd name="connsiteX264" fmla="*/ 8581 w 8663"/>
              <a:gd name="connsiteY264" fmla="*/ 3705 h 4063"/>
              <a:gd name="connsiteX265" fmla="*/ 8480 w 8663"/>
              <a:gd name="connsiteY265" fmla="*/ 3705 h 4063"/>
              <a:gd name="connsiteX266" fmla="*/ 8480 w 8663"/>
              <a:gd name="connsiteY266" fmla="*/ 3787 h 4063"/>
              <a:gd name="connsiteX267" fmla="*/ 8402 w 8663"/>
              <a:gd name="connsiteY267" fmla="*/ 3787 h 4063"/>
              <a:gd name="connsiteX268" fmla="*/ 8402 w 8663"/>
              <a:gd name="connsiteY268" fmla="*/ 3880 h 4063"/>
              <a:gd name="connsiteX269" fmla="*/ 8310 w 8663"/>
              <a:gd name="connsiteY269" fmla="*/ 3880 h 4063"/>
              <a:gd name="connsiteX270" fmla="*/ 8310 w 8663"/>
              <a:gd name="connsiteY270" fmla="*/ 3981 h 4063"/>
              <a:gd name="connsiteX271" fmla="*/ 8402 w 8663"/>
              <a:gd name="connsiteY271" fmla="*/ 3981 h 4063"/>
              <a:gd name="connsiteX272" fmla="*/ 8402 w 8663"/>
              <a:gd name="connsiteY272" fmla="*/ 4040 h 4063"/>
              <a:gd name="connsiteX273" fmla="*/ 8234 w 8663"/>
              <a:gd name="connsiteY273" fmla="*/ 4040 h 4063"/>
              <a:gd name="connsiteX274" fmla="*/ 8234 w 8663"/>
              <a:gd name="connsiteY274" fmla="*/ 3912 h 4063"/>
              <a:gd name="connsiteX275" fmla="*/ 8081 w 8663"/>
              <a:gd name="connsiteY275" fmla="*/ 3912 h 4063"/>
              <a:gd name="connsiteX276" fmla="*/ 8081 w 8663"/>
              <a:gd name="connsiteY276" fmla="*/ 3964 h 4063"/>
              <a:gd name="connsiteX277" fmla="*/ 8005 w 8663"/>
              <a:gd name="connsiteY277" fmla="*/ 3964 h 4063"/>
              <a:gd name="connsiteX278" fmla="*/ 8005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8005 w 8663"/>
              <a:gd name="connsiteY325" fmla="*/ 39 h 4063"/>
              <a:gd name="connsiteX326" fmla="*/ 8005 w 8663"/>
              <a:gd name="connsiteY326" fmla="*/ 100 h 4063"/>
              <a:gd name="connsiteX327" fmla="*/ 8081 w 8663"/>
              <a:gd name="connsiteY327" fmla="*/ 100 h 4063"/>
              <a:gd name="connsiteX328" fmla="*/ 8081 w 8663"/>
              <a:gd name="connsiteY328" fmla="*/ 151 h 4063"/>
              <a:gd name="connsiteX329" fmla="*/ 8234 w 8663"/>
              <a:gd name="connsiteY329" fmla="*/ 151 h 4063"/>
              <a:gd name="connsiteX330" fmla="*/ 8234 w 8663"/>
              <a:gd name="connsiteY330" fmla="*/ 24 h 4063"/>
              <a:gd name="connsiteX331" fmla="*/ 8402 w 8663"/>
              <a:gd name="connsiteY331" fmla="*/ 24 h 4063"/>
              <a:gd name="connsiteX332" fmla="*/ 8402 w 8663"/>
              <a:gd name="connsiteY332" fmla="*/ 82 h 4063"/>
              <a:gd name="connsiteX333" fmla="*/ 8310 w 8663"/>
              <a:gd name="connsiteY333" fmla="*/ 82 h 4063"/>
              <a:gd name="connsiteX334" fmla="*/ 8310 w 8663"/>
              <a:gd name="connsiteY334" fmla="*/ 184 h 4063"/>
              <a:gd name="connsiteX335" fmla="*/ 8402 w 8663"/>
              <a:gd name="connsiteY335" fmla="*/ 184 h 4063"/>
              <a:gd name="connsiteX336" fmla="*/ 8402 w 8663"/>
              <a:gd name="connsiteY336" fmla="*/ 277 h 4063"/>
              <a:gd name="connsiteX337" fmla="*/ 8480 w 8663"/>
              <a:gd name="connsiteY337" fmla="*/ 277 h 4063"/>
              <a:gd name="connsiteX338" fmla="*/ 8480 w 8663"/>
              <a:gd name="connsiteY338" fmla="*/ 359 h 4063"/>
              <a:gd name="connsiteX339" fmla="*/ 8581 w 8663"/>
              <a:gd name="connsiteY339" fmla="*/ 359 h 4063"/>
              <a:gd name="connsiteX340" fmla="*/ 8581 w 8663"/>
              <a:gd name="connsiteY340" fmla="*/ 277 h 4063"/>
              <a:gd name="connsiteX341" fmla="*/ 8638 w 8663"/>
              <a:gd name="connsiteY341" fmla="*/ 277 h 4063"/>
              <a:gd name="connsiteX342" fmla="*/ 8638 w 8663"/>
              <a:gd name="connsiteY342" fmla="*/ 445 h 4063"/>
              <a:gd name="connsiteX343" fmla="*/ 8510 w 8663"/>
              <a:gd name="connsiteY343" fmla="*/ 445 h 4063"/>
              <a:gd name="connsiteX344" fmla="*/ 8510 w 8663"/>
              <a:gd name="connsiteY344" fmla="*/ 596 h 4063"/>
              <a:gd name="connsiteX345" fmla="*/ 8562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8402 w 8663"/>
              <a:gd name="connsiteY356" fmla="*/ 102 h 4063"/>
              <a:gd name="connsiteX357" fmla="*/ 8402 w 8663"/>
              <a:gd name="connsiteY357" fmla="*/ 164 h 4063"/>
              <a:gd name="connsiteX358" fmla="*/ 8329 w 8663"/>
              <a:gd name="connsiteY358" fmla="*/ 164 h 4063"/>
              <a:gd name="connsiteX359" fmla="*/ 8329 w 8663"/>
              <a:gd name="connsiteY359" fmla="*/ 102 h 4063"/>
              <a:gd name="connsiteX360" fmla="*/ 8402 w 8663"/>
              <a:gd name="connsiteY360" fmla="*/ 102 h 4063"/>
              <a:gd name="connsiteX361" fmla="*/ 8402 w 8663"/>
              <a:gd name="connsiteY361" fmla="*/ 3899 h 4063"/>
              <a:gd name="connsiteX362" fmla="*/ 8402 w 8663"/>
              <a:gd name="connsiteY362" fmla="*/ 3962 h 4063"/>
              <a:gd name="connsiteX363" fmla="*/ 8329 w 8663"/>
              <a:gd name="connsiteY363" fmla="*/ 3962 h 4063"/>
              <a:gd name="connsiteX364" fmla="*/ 8329 w 8663"/>
              <a:gd name="connsiteY364" fmla="*/ 3899 h 4063"/>
              <a:gd name="connsiteX365" fmla="*/ 8402 w 8663"/>
              <a:gd name="connsiteY365" fmla="*/ 3899 h 4063"/>
              <a:gd name="connsiteX366" fmla="*/ 8562 w 8663"/>
              <a:gd name="connsiteY366" fmla="*/ 277 h 4063"/>
              <a:gd name="connsiteX367" fmla="*/ 8562 w 8663"/>
              <a:gd name="connsiteY367" fmla="*/ 339 h 4063"/>
              <a:gd name="connsiteX368" fmla="*/ 8497 w 8663"/>
              <a:gd name="connsiteY368" fmla="*/ 339 h 4063"/>
              <a:gd name="connsiteX369" fmla="*/ 8497 w 8663"/>
              <a:gd name="connsiteY369" fmla="*/ 277 h 4063"/>
              <a:gd name="connsiteX370" fmla="*/ 8562 w 8663"/>
              <a:gd name="connsiteY370" fmla="*/ 277 h 4063"/>
              <a:gd name="connsiteX371" fmla="*/ 8562 w 8663"/>
              <a:gd name="connsiteY371" fmla="*/ 184 h 4063"/>
              <a:gd name="connsiteX372" fmla="*/ 8562 w 8663"/>
              <a:gd name="connsiteY372" fmla="*/ 255 h 4063"/>
              <a:gd name="connsiteX373" fmla="*/ 8497 w 8663"/>
              <a:gd name="connsiteY373" fmla="*/ 255 h 4063"/>
              <a:gd name="connsiteX374" fmla="*/ 8497 w 8663"/>
              <a:gd name="connsiteY374" fmla="*/ 184 h 4063"/>
              <a:gd name="connsiteX375" fmla="*/ 8562 w 8663"/>
              <a:gd name="connsiteY375" fmla="*/ 184 h 4063"/>
              <a:gd name="connsiteX376" fmla="*/ 8562 w 8663"/>
              <a:gd name="connsiteY376" fmla="*/ 102 h 4063"/>
              <a:gd name="connsiteX377" fmla="*/ 8562 w 8663"/>
              <a:gd name="connsiteY377" fmla="*/ 160 h 4063"/>
              <a:gd name="connsiteX378" fmla="*/ 8502 w 8663"/>
              <a:gd name="connsiteY378" fmla="*/ 160 h 4063"/>
              <a:gd name="connsiteX379" fmla="*/ 8502 w 8663"/>
              <a:gd name="connsiteY379" fmla="*/ 102 h 4063"/>
              <a:gd name="connsiteX380" fmla="*/ 8562 w 8663"/>
              <a:gd name="connsiteY380" fmla="*/ 102 h 4063"/>
              <a:gd name="connsiteX381" fmla="*/ 8502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8646 w 8663"/>
              <a:gd name="connsiteY98" fmla="*/ 3550 h 4063"/>
              <a:gd name="connsiteX99" fmla="*/ 8646 w 8663"/>
              <a:gd name="connsiteY99" fmla="*/ 3468 h 4063"/>
              <a:gd name="connsiteX100" fmla="*/ 8584 w 8663"/>
              <a:gd name="connsiteY100" fmla="*/ 3468 h 4063"/>
              <a:gd name="connsiteX101" fmla="*/ 8584 w 8663"/>
              <a:gd name="connsiteY101" fmla="*/ 3411 h 4063"/>
              <a:gd name="connsiteX102" fmla="*/ 8644 w 8663"/>
              <a:gd name="connsiteY102" fmla="*/ 3411 h 4063"/>
              <a:gd name="connsiteX103" fmla="*/ 8644 w 8663"/>
              <a:gd name="connsiteY103" fmla="*/ 652 h 4063"/>
              <a:gd name="connsiteX104" fmla="*/ 8584 w 8663"/>
              <a:gd name="connsiteY104" fmla="*/ 652 h 4063"/>
              <a:gd name="connsiteX105" fmla="*/ 8584 w 8663"/>
              <a:gd name="connsiteY105" fmla="*/ 596 h 4063"/>
              <a:gd name="connsiteX106" fmla="*/ 8646 w 8663"/>
              <a:gd name="connsiteY106" fmla="*/ 596 h 4063"/>
              <a:gd name="connsiteX107" fmla="*/ 8646 w 8663"/>
              <a:gd name="connsiteY107" fmla="*/ 514 h 4063"/>
              <a:gd name="connsiteX108" fmla="*/ 8562 w 8663"/>
              <a:gd name="connsiteY108" fmla="*/ 514 h 4063"/>
              <a:gd name="connsiteX109" fmla="*/ 8562 w 8663"/>
              <a:gd name="connsiteY109" fmla="*/ 575 h 4063"/>
              <a:gd name="connsiteX110" fmla="*/ 8532 w 8663"/>
              <a:gd name="connsiteY110" fmla="*/ 575 h 4063"/>
              <a:gd name="connsiteX111" fmla="*/ 8532 w 8663"/>
              <a:gd name="connsiteY111" fmla="*/ 467 h 4063"/>
              <a:gd name="connsiteX112" fmla="*/ 8661 w 8663"/>
              <a:gd name="connsiteY112" fmla="*/ 467 h 4063"/>
              <a:gd name="connsiteX113" fmla="*/ 8661 w 8663"/>
              <a:gd name="connsiteY113" fmla="*/ 255 h 4063"/>
              <a:gd name="connsiteX114" fmla="*/ 8581 w 8663"/>
              <a:gd name="connsiteY114" fmla="*/ 255 h 4063"/>
              <a:gd name="connsiteX115" fmla="*/ 8581 w 8663"/>
              <a:gd name="connsiteY115" fmla="*/ 182 h 4063"/>
              <a:gd name="connsiteX116" fmla="*/ 8663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8102 w 8663"/>
              <a:gd name="connsiteY122" fmla="*/ 78 h 4063"/>
              <a:gd name="connsiteX123" fmla="*/ 8102 w 8663"/>
              <a:gd name="connsiteY123" fmla="*/ 37 h 4063"/>
              <a:gd name="connsiteX124" fmla="*/ 8143 w 8663"/>
              <a:gd name="connsiteY124" fmla="*/ 37 h 4063"/>
              <a:gd name="connsiteX125" fmla="*/ 8143 w 8663"/>
              <a:gd name="connsiteY125" fmla="*/ 78 h 4063"/>
              <a:gd name="connsiteX126" fmla="*/ 8102 w 8663"/>
              <a:gd name="connsiteY126" fmla="*/ 78 h 4063"/>
              <a:gd name="connsiteX127" fmla="*/ 8584 w 8663"/>
              <a:gd name="connsiteY127" fmla="*/ 3528 h 4063"/>
              <a:gd name="connsiteX128" fmla="*/ 8584 w 8663"/>
              <a:gd name="connsiteY128" fmla="*/ 3489 h 4063"/>
              <a:gd name="connsiteX129" fmla="*/ 8625 w 8663"/>
              <a:gd name="connsiteY129" fmla="*/ 3489 h 4063"/>
              <a:gd name="connsiteX130" fmla="*/ 8625 w 8663"/>
              <a:gd name="connsiteY130" fmla="*/ 3528 h 4063"/>
              <a:gd name="connsiteX131" fmla="*/ 8584 w 8663"/>
              <a:gd name="connsiteY131" fmla="*/ 3528 h 4063"/>
              <a:gd name="connsiteX132" fmla="*/ 8502 w 8663"/>
              <a:gd name="connsiteY132" fmla="*/ 4042 h 4063"/>
              <a:gd name="connsiteX133" fmla="*/ 8502 w 8663"/>
              <a:gd name="connsiteY133" fmla="*/ 3981 h 4063"/>
              <a:gd name="connsiteX134" fmla="*/ 8581 w 8663"/>
              <a:gd name="connsiteY134" fmla="*/ 3981 h 4063"/>
              <a:gd name="connsiteX135" fmla="*/ 8581 w 8663"/>
              <a:gd name="connsiteY135" fmla="*/ 3904 h 4063"/>
              <a:gd name="connsiteX136" fmla="*/ 8640 w 8663"/>
              <a:gd name="connsiteY136" fmla="*/ 3904 h 4063"/>
              <a:gd name="connsiteX137" fmla="*/ 8640 w 8663"/>
              <a:gd name="connsiteY137" fmla="*/ 4042 h 4063"/>
              <a:gd name="connsiteX138" fmla="*/ 8502 w 8663"/>
              <a:gd name="connsiteY138" fmla="*/ 4042 h 4063"/>
              <a:gd name="connsiteX139" fmla="*/ 8502 w 8663"/>
              <a:gd name="connsiteY139" fmla="*/ 3962 h 4063"/>
              <a:gd name="connsiteX140" fmla="*/ 8502 w 8663"/>
              <a:gd name="connsiteY140" fmla="*/ 3904 h 4063"/>
              <a:gd name="connsiteX141" fmla="*/ 8562 w 8663"/>
              <a:gd name="connsiteY141" fmla="*/ 3904 h 4063"/>
              <a:gd name="connsiteX142" fmla="*/ 8562 w 8663"/>
              <a:gd name="connsiteY142" fmla="*/ 3962 h 4063"/>
              <a:gd name="connsiteX143" fmla="*/ 8502 w 8663"/>
              <a:gd name="connsiteY143" fmla="*/ 3962 h 4063"/>
              <a:gd name="connsiteX144" fmla="*/ 8497 w 8663"/>
              <a:gd name="connsiteY144" fmla="*/ 3787 h 4063"/>
              <a:gd name="connsiteX145" fmla="*/ 8497 w 8663"/>
              <a:gd name="connsiteY145" fmla="*/ 3724 h 4063"/>
              <a:gd name="connsiteX146" fmla="*/ 8562 w 8663"/>
              <a:gd name="connsiteY146" fmla="*/ 3724 h 4063"/>
              <a:gd name="connsiteX147" fmla="*/ 8562 w 8663"/>
              <a:gd name="connsiteY147" fmla="*/ 3787 h 4063"/>
              <a:gd name="connsiteX148" fmla="*/ 8497 w 8663"/>
              <a:gd name="connsiteY148" fmla="*/ 3787 h 4063"/>
              <a:gd name="connsiteX149" fmla="*/ 8562 w 8663"/>
              <a:gd name="connsiteY149" fmla="*/ 3809 h 4063"/>
              <a:gd name="connsiteX150" fmla="*/ 8562 w 8663"/>
              <a:gd name="connsiteY150" fmla="*/ 3880 h 4063"/>
              <a:gd name="connsiteX151" fmla="*/ 8497 w 8663"/>
              <a:gd name="connsiteY151" fmla="*/ 3880 h 4063"/>
              <a:gd name="connsiteX152" fmla="*/ 8497 w 8663"/>
              <a:gd name="connsiteY152" fmla="*/ 3809 h 4063"/>
              <a:gd name="connsiteX153" fmla="*/ 8562 w 8663"/>
              <a:gd name="connsiteY153" fmla="*/ 3809 h 4063"/>
              <a:gd name="connsiteX154" fmla="*/ 8480 w 8663"/>
              <a:gd name="connsiteY154" fmla="*/ 3899 h 4063"/>
              <a:gd name="connsiteX155" fmla="*/ 8480 w 8663"/>
              <a:gd name="connsiteY155" fmla="*/ 3962 h 4063"/>
              <a:gd name="connsiteX156" fmla="*/ 8424 w 8663"/>
              <a:gd name="connsiteY156" fmla="*/ 3962 h 4063"/>
              <a:gd name="connsiteX157" fmla="*/ 8424 w 8663"/>
              <a:gd name="connsiteY157" fmla="*/ 3899 h 4063"/>
              <a:gd name="connsiteX158" fmla="*/ 8480 w 8663"/>
              <a:gd name="connsiteY158" fmla="*/ 3899 h 4063"/>
              <a:gd name="connsiteX159" fmla="*/ 8480 w 8663"/>
              <a:gd name="connsiteY159" fmla="*/ 3809 h 4063"/>
              <a:gd name="connsiteX160" fmla="*/ 8480 w 8663"/>
              <a:gd name="connsiteY160" fmla="*/ 3880 h 4063"/>
              <a:gd name="connsiteX161" fmla="*/ 8424 w 8663"/>
              <a:gd name="connsiteY161" fmla="*/ 3880 h 4063"/>
              <a:gd name="connsiteX162" fmla="*/ 8424 w 8663"/>
              <a:gd name="connsiteY162" fmla="*/ 3809 h 4063"/>
              <a:gd name="connsiteX163" fmla="*/ 8480 w 8663"/>
              <a:gd name="connsiteY163" fmla="*/ 3809 h 4063"/>
              <a:gd name="connsiteX164" fmla="*/ 8102 w 8663"/>
              <a:gd name="connsiteY164" fmla="*/ 4027 h 4063"/>
              <a:gd name="connsiteX165" fmla="*/ 8102 w 8663"/>
              <a:gd name="connsiteY165" fmla="*/ 3986 h 4063"/>
              <a:gd name="connsiteX166" fmla="*/ 8143 w 8663"/>
              <a:gd name="connsiteY166" fmla="*/ 3986 h 4063"/>
              <a:gd name="connsiteX167" fmla="*/ 8143 w 8663"/>
              <a:gd name="connsiteY167" fmla="*/ 4027 h 4063"/>
              <a:gd name="connsiteX168" fmla="*/ 8102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8424 w 8663"/>
              <a:gd name="connsiteY243" fmla="*/ 164 h 4063"/>
              <a:gd name="connsiteX244" fmla="*/ 8424 w 8663"/>
              <a:gd name="connsiteY244" fmla="*/ 102 h 4063"/>
              <a:gd name="connsiteX245" fmla="*/ 8480 w 8663"/>
              <a:gd name="connsiteY245" fmla="*/ 102 h 4063"/>
              <a:gd name="connsiteX246" fmla="*/ 8480 w 8663"/>
              <a:gd name="connsiteY246" fmla="*/ 164 h 4063"/>
              <a:gd name="connsiteX247" fmla="*/ 8424 w 8663"/>
              <a:gd name="connsiteY247" fmla="*/ 164 h 4063"/>
              <a:gd name="connsiteX248" fmla="*/ 8424 w 8663"/>
              <a:gd name="connsiteY248" fmla="*/ 255 h 4063"/>
              <a:gd name="connsiteX249" fmla="*/ 8424 w 8663"/>
              <a:gd name="connsiteY249" fmla="*/ 184 h 4063"/>
              <a:gd name="connsiteX250" fmla="*/ 8480 w 8663"/>
              <a:gd name="connsiteY250" fmla="*/ 184 h 4063"/>
              <a:gd name="connsiteX251" fmla="*/ 8480 w 8663"/>
              <a:gd name="connsiteY251" fmla="*/ 255 h 4063"/>
              <a:gd name="connsiteX252" fmla="*/ 8424 w 8663"/>
              <a:gd name="connsiteY252" fmla="*/ 255 h 4063"/>
              <a:gd name="connsiteX253" fmla="*/ 8562 w 8663"/>
              <a:gd name="connsiteY253" fmla="*/ 596 h 4063"/>
              <a:gd name="connsiteX254" fmla="*/ 8562 w 8663"/>
              <a:gd name="connsiteY254" fmla="*/ 674 h 4063"/>
              <a:gd name="connsiteX255" fmla="*/ 8622 w 8663"/>
              <a:gd name="connsiteY255" fmla="*/ 674 h 4063"/>
              <a:gd name="connsiteX256" fmla="*/ 8622 w 8663"/>
              <a:gd name="connsiteY256" fmla="*/ 3390 h 4063"/>
              <a:gd name="connsiteX257" fmla="*/ 8562 w 8663"/>
              <a:gd name="connsiteY257" fmla="*/ 3390 h 4063"/>
              <a:gd name="connsiteX258" fmla="*/ 8562 w 8663"/>
              <a:gd name="connsiteY258" fmla="*/ 3468 h 4063"/>
              <a:gd name="connsiteX259" fmla="*/ 8510 w 8663"/>
              <a:gd name="connsiteY259" fmla="*/ 3468 h 4063"/>
              <a:gd name="connsiteX260" fmla="*/ 8510 w 8663"/>
              <a:gd name="connsiteY260" fmla="*/ 3619 h 4063"/>
              <a:gd name="connsiteX261" fmla="*/ 8638 w 8663"/>
              <a:gd name="connsiteY261" fmla="*/ 3619 h 4063"/>
              <a:gd name="connsiteX262" fmla="*/ 8638 w 8663"/>
              <a:gd name="connsiteY262" fmla="*/ 3787 h 4063"/>
              <a:gd name="connsiteX263" fmla="*/ 8581 w 8663"/>
              <a:gd name="connsiteY263" fmla="*/ 3787 h 4063"/>
              <a:gd name="connsiteX264" fmla="*/ 8581 w 8663"/>
              <a:gd name="connsiteY264" fmla="*/ 3705 h 4063"/>
              <a:gd name="connsiteX265" fmla="*/ 8480 w 8663"/>
              <a:gd name="connsiteY265" fmla="*/ 3705 h 4063"/>
              <a:gd name="connsiteX266" fmla="*/ 8480 w 8663"/>
              <a:gd name="connsiteY266" fmla="*/ 3787 h 4063"/>
              <a:gd name="connsiteX267" fmla="*/ 8402 w 8663"/>
              <a:gd name="connsiteY267" fmla="*/ 3787 h 4063"/>
              <a:gd name="connsiteX268" fmla="*/ 8402 w 8663"/>
              <a:gd name="connsiteY268" fmla="*/ 3880 h 4063"/>
              <a:gd name="connsiteX269" fmla="*/ 8310 w 8663"/>
              <a:gd name="connsiteY269" fmla="*/ 3880 h 4063"/>
              <a:gd name="connsiteX270" fmla="*/ 8310 w 8663"/>
              <a:gd name="connsiteY270" fmla="*/ 3981 h 4063"/>
              <a:gd name="connsiteX271" fmla="*/ 8402 w 8663"/>
              <a:gd name="connsiteY271" fmla="*/ 3981 h 4063"/>
              <a:gd name="connsiteX272" fmla="*/ 8402 w 8663"/>
              <a:gd name="connsiteY272" fmla="*/ 4040 h 4063"/>
              <a:gd name="connsiteX273" fmla="*/ 8234 w 8663"/>
              <a:gd name="connsiteY273" fmla="*/ 4040 h 4063"/>
              <a:gd name="connsiteX274" fmla="*/ 8234 w 8663"/>
              <a:gd name="connsiteY274" fmla="*/ 3912 h 4063"/>
              <a:gd name="connsiteX275" fmla="*/ 8081 w 8663"/>
              <a:gd name="connsiteY275" fmla="*/ 3912 h 4063"/>
              <a:gd name="connsiteX276" fmla="*/ 8081 w 8663"/>
              <a:gd name="connsiteY276" fmla="*/ 3964 h 4063"/>
              <a:gd name="connsiteX277" fmla="*/ 8005 w 8663"/>
              <a:gd name="connsiteY277" fmla="*/ 3964 h 4063"/>
              <a:gd name="connsiteX278" fmla="*/ 8005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8005 w 8663"/>
              <a:gd name="connsiteY325" fmla="*/ 39 h 4063"/>
              <a:gd name="connsiteX326" fmla="*/ 8005 w 8663"/>
              <a:gd name="connsiteY326" fmla="*/ 100 h 4063"/>
              <a:gd name="connsiteX327" fmla="*/ 8081 w 8663"/>
              <a:gd name="connsiteY327" fmla="*/ 100 h 4063"/>
              <a:gd name="connsiteX328" fmla="*/ 8081 w 8663"/>
              <a:gd name="connsiteY328" fmla="*/ 151 h 4063"/>
              <a:gd name="connsiteX329" fmla="*/ 8234 w 8663"/>
              <a:gd name="connsiteY329" fmla="*/ 151 h 4063"/>
              <a:gd name="connsiteX330" fmla="*/ 8234 w 8663"/>
              <a:gd name="connsiteY330" fmla="*/ 24 h 4063"/>
              <a:gd name="connsiteX331" fmla="*/ 8402 w 8663"/>
              <a:gd name="connsiteY331" fmla="*/ 24 h 4063"/>
              <a:gd name="connsiteX332" fmla="*/ 8402 w 8663"/>
              <a:gd name="connsiteY332" fmla="*/ 82 h 4063"/>
              <a:gd name="connsiteX333" fmla="*/ 8310 w 8663"/>
              <a:gd name="connsiteY333" fmla="*/ 82 h 4063"/>
              <a:gd name="connsiteX334" fmla="*/ 8310 w 8663"/>
              <a:gd name="connsiteY334" fmla="*/ 184 h 4063"/>
              <a:gd name="connsiteX335" fmla="*/ 8402 w 8663"/>
              <a:gd name="connsiteY335" fmla="*/ 184 h 4063"/>
              <a:gd name="connsiteX336" fmla="*/ 8402 w 8663"/>
              <a:gd name="connsiteY336" fmla="*/ 277 h 4063"/>
              <a:gd name="connsiteX337" fmla="*/ 8480 w 8663"/>
              <a:gd name="connsiteY337" fmla="*/ 277 h 4063"/>
              <a:gd name="connsiteX338" fmla="*/ 8480 w 8663"/>
              <a:gd name="connsiteY338" fmla="*/ 359 h 4063"/>
              <a:gd name="connsiteX339" fmla="*/ 8581 w 8663"/>
              <a:gd name="connsiteY339" fmla="*/ 359 h 4063"/>
              <a:gd name="connsiteX340" fmla="*/ 8581 w 8663"/>
              <a:gd name="connsiteY340" fmla="*/ 277 h 4063"/>
              <a:gd name="connsiteX341" fmla="*/ 8638 w 8663"/>
              <a:gd name="connsiteY341" fmla="*/ 277 h 4063"/>
              <a:gd name="connsiteX342" fmla="*/ 8638 w 8663"/>
              <a:gd name="connsiteY342" fmla="*/ 445 h 4063"/>
              <a:gd name="connsiteX343" fmla="*/ 8510 w 8663"/>
              <a:gd name="connsiteY343" fmla="*/ 445 h 4063"/>
              <a:gd name="connsiteX344" fmla="*/ 8510 w 8663"/>
              <a:gd name="connsiteY344" fmla="*/ 596 h 4063"/>
              <a:gd name="connsiteX345" fmla="*/ 8562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8402 w 8663"/>
              <a:gd name="connsiteY356" fmla="*/ 102 h 4063"/>
              <a:gd name="connsiteX357" fmla="*/ 8402 w 8663"/>
              <a:gd name="connsiteY357" fmla="*/ 164 h 4063"/>
              <a:gd name="connsiteX358" fmla="*/ 8329 w 8663"/>
              <a:gd name="connsiteY358" fmla="*/ 164 h 4063"/>
              <a:gd name="connsiteX359" fmla="*/ 8329 w 8663"/>
              <a:gd name="connsiteY359" fmla="*/ 102 h 4063"/>
              <a:gd name="connsiteX360" fmla="*/ 8402 w 8663"/>
              <a:gd name="connsiteY360" fmla="*/ 102 h 4063"/>
              <a:gd name="connsiteX361" fmla="*/ 8402 w 8663"/>
              <a:gd name="connsiteY361" fmla="*/ 3899 h 4063"/>
              <a:gd name="connsiteX362" fmla="*/ 8402 w 8663"/>
              <a:gd name="connsiteY362" fmla="*/ 3962 h 4063"/>
              <a:gd name="connsiteX363" fmla="*/ 8329 w 8663"/>
              <a:gd name="connsiteY363" fmla="*/ 3962 h 4063"/>
              <a:gd name="connsiteX364" fmla="*/ 8329 w 8663"/>
              <a:gd name="connsiteY364" fmla="*/ 3899 h 4063"/>
              <a:gd name="connsiteX365" fmla="*/ 8402 w 8663"/>
              <a:gd name="connsiteY365" fmla="*/ 3899 h 4063"/>
              <a:gd name="connsiteX366" fmla="*/ 8562 w 8663"/>
              <a:gd name="connsiteY366" fmla="*/ 277 h 4063"/>
              <a:gd name="connsiteX367" fmla="*/ 8562 w 8663"/>
              <a:gd name="connsiteY367" fmla="*/ 339 h 4063"/>
              <a:gd name="connsiteX368" fmla="*/ 8497 w 8663"/>
              <a:gd name="connsiteY368" fmla="*/ 339 h 4063"/>
              <a:gd name="connsiteX369" fmla="*/ 8497 w 8663"/>
              <a:gd name="connsiteY369" fmla="*/ 277 h 4063"/>
              <a:gd name="connsiteX370" fmla="*/ 8562 w 8663"/>
              <a:gd name="connsiteY370" fmla="*/ 277 h 4063"/>
              <a:gd name="connsiteX371" fmla="*/ 8562 w 8663"/>
              <a:gd name="connsiteY371" fmla="*/ 184 h 4063"/>
              <a:gd name="connsiteX372" fmla="*/ 8562 w 8663"/>
              <a:gd name="connsiteY372" fmla="*/ 255 h 4063"/>
              <a:gd name="connsiteX373" fmla="*/ 8497 w 8663"/>
              <a:gd name="connsiteY373" fmla="*/ 255 h 4063"/>
              <a:gd name="connsiteX374" fmla="*/ 8497 w 8663"/>
              <a:gd name="connsiteY374" fmla="*/ 184 h 4063"/>
              <a:gd name="connsiteX375" fmla="*/ 8562 w 8663"/>
              <a:gd name="connsiteY375" fmla="*/ 184 h 4063"/>
              <a:gd name="connsiteX376" fmla="*/ 8562 w 8663"/>
              <a:gd name="connsiteY376" fmla="*/ 102 h 4063"/>
              <a:gd name="connsiteX377" fmla="*/ 8562 w 8663"/>
              <a:gd name="connsiteY377" fmla="*/ 160 h 4063"/>
              <a:gd name="connsiteX378" fmla="*/ 8502 w 8663"/>
              <a:gd name="connsiteY378" fmla="*/ 160 h 4063"/>
              <a:gd name="connsiteX379" fmla="*/ 8502 w 8663"/>
              <a:gd name="connsiteY379" fmla="*/ 102 h 4063"/>
              <a:gd name="connsiteX380" fmla="*/ 8562 w 8663"/>
              <a:gd name="connsiteY380" fmla="*/ 102 h 4063"/>
              <a:gd name="connsiteX381" fmla="*/ 8502 w 8663"/>
              <a:gd name="connsiteY381" fmla="*/ 82 h 4063"/>
              <a:gd name="connsiteX382" fmla="*/ 8502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8646 w 8663"/>
              <a:gd name="connsiteY98" fmla="*/ 3550 h 4063"/>
              <a:gd name="connsiteX99" fmla="*/ 8646 w 8663"/>
              <a:gd name="connsiteY99" fmla="*/ 3468 h 4063"/>
              <a:gd name="connsiteX100" fmla="*/ 8584 w 8663"/>
              <a:gd name="connsiteY100" fmla="*/ 3468 h 4063"/>
              <a:gd name="connsiteX101" fmla="*/ 8584 w 8663"/>
              <a:gd name="connsiteY101" fmla="*/ 3411 h 4063"/>
              <a:gd name="connsiteX102" fmla="*/ 8644 w 8663"/>
              <a:gd name="connsiteY102" fmla="*/ 3411 h 4063"/>
              <a:gd name="connsiteX103" fmla="*/ 8644 w 8663"/>
              <a:gd name="connsiteY103" fmla="*/ 652 h 4063"/>
              <a:gd name="connsiteX104" fmla="*/ 8584 w 8663"/>
              <a:gd name="connsiteY104" fmla="*/ 652 h 4063"/>
              <a:gd name="connsiteX105" fmla="*/ 8584 w 8663"/>
              <a:gd name="connsiteY105" fmla="*/ 596 h 4063"/>
              <a:gd name="connsiteX106" fmla="*/ 8646 w 8663"/>
              <a:gd name="connsiteY106" fmla="*/ 596 h 4063"/>
              <a:gd name="connsiteX107" fmla="*/ 8646 w 8663"/>
              <a:gd name="connsiteY107" fmla="*/ 514 h 4063"/>
              <a:gd name="connsiteX108" fmla="*/ 8562 w 8663"/>
              <a:gd name="connsiteY108" fmla="*/ 514 h 4063"/>
              <a:gd name="connsiteX109" fmla="*/ 8562 w 8663"/>
              <a:gd name="connsiteY109" fmla="*/ 575 h 4063"/>
              <a:gd name="connsiteX110" fmla="*/ 8532 w 8663"/>
              <a:gd name="connsiteY110" fmla="*/ 575 h 4063"/>
              <a:gd name="connsiteX111" fmla="*/ 8532 w 8663"/>
              <a:gd name="connsiteY111" fmla="*/ 467 h 4063"/>
              <a:gd name="connsiteX112" fmla="*/ 8661 w 8663"/>
              <a:gd name="connsiteY112" fmla="*/ 467 h 4063"/>
              <a:gd name="connsiteX113" fmla="*/ 8661 w 8663"/>
              <a:gd name="connsiteY113" fmla="*/ 255 h 4063"/>
              <a:gd name="connsiteX114" fmla="*/ 8581 w 8663"/>
              <a:gd name="connsiteY114" fmla="*/ 255 h 4063"/>
              <a:gd name="connsiteX115" fmla="*/ 8581 w 8663"/>
              <a:gd name="connsiteY115" fmla="*/ 182 h 4063"/>
              <a:gd name="connsiteX116" fmla="*/ 8663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8102 w 8663"/>
              <a:gd name="connsiteY122" fmla="*/ 78 h 4063"/>
              <a:gd name="connsiteX123" fmla="*/ 8102 w 8663"/>
              <a:gd name="connsiteY123" fmla="*/ 37 h 4063"/>
              <a:gd name="connsiteX124" fmla="*/ 8143 w 8663"/>
              <a:gd name="connsiteY124" fmla="*/ 37 h 4063"/>
              <a:gd name="connsiteX125" fmla="*/ 8143 w 8663"/>
              <a:gd name="connsiteY125" fmla="*/ 78 h 4063"/>
              <a:gd name="connsiteX126" fmla="*/ 8102 w 8663"/>
              <a:gd name="connsiteY126" fmla="*/ 78 h 4063"/>
              <a:gd name="connsiteX127" fmla="*/ 8584 w 8663"/>
              <a:gd name="connsiteY127" fmla="*/ 3528 h 4063"/>
              <a:gd name="connsiteX128" fmla="*/ 8584 w 8663"/>
              <a:gd name="connsiteY128" fmla="*/ 3489 h 4063"/>
              <a:gd name="connsiteX129" fmla="*/ 8625 w 8663"/>
              <a:gd name="connsiteY129" fmla="*/ 3489 h 4063"/>
              <a:gd name="connsiteX130" fmla="*/ 8625 w 8663"/>
              <a:gd name="connsiteY130" fmla="*/ 3528 h 4063"/>
              <a:gd name="connsiteX131" fmla="*/ 8584 w 8663"/>
              <a:gd name="connsiteY131" fmla="*/ 3528 h 4063"/>
              <a:gd name="connsiteX132" fmla="*/ 8502 w 8663"/>
              <a:gd name="connsiteY132" fmla="*/ 4042 h 4063"/>
              <a:gd name="connsiteX133" fmla="*/ 8502 w 8663"/>
              <a:gd name="connsiteY133" fmla="*/ 3981 h 4063"/>
              <a:gd name="connsiteX134" fmla="*/ 8581 w 8663"/>
              <a:gd name="connsiteY134" fmla="*/ 3981 h 4063"/>
              <a:gd name="connsiteX135" fmla="*/ 8581 w 8663"/>
              <a:gd name="connsiteY135" fmla="*/ 3904 h 4063"/>
              <a:gd name="connsiteX136" fmla="*/ 8640 w 8663"/>
              <a:gd name="connsiteY136" fmla="*/ 3904 h 4063"/>
              <a:gd name="connsiteX137" fmla="*/ 8640 w 8663"/>
              <a:gd name="connsiteY137" fmla="*/ 4042 h 4063"/>
              <a:gd name="connsiteX138" fmla="*/ 8502 w 8663"/>
              <a:gd name="connsiteY138" fmla="*/ 4042 h 4063"/>
              <a:gd name="connsiteX139" fmla="*/ 8502 w 8663"/>
              <a:gd name="connsiteY139" fmla="*/ 3962 h 4063"/>
              <a:gd name="connsiteX140" fmla="*/ 8502 w 8663"/>
              <a:gd name="connsiteY140" fmla="*/ 3904 h 4063"/>
              <a:gd name="connsiteX141" fmla="*/ 8562 w 8663"/>
              <a:gd name="connsiteY141" fmla="*/ 3904 h 4063"/>
              <a:gd name="connsiteX142" fmla="*/ 8562 w 8663"/>
              <a:gd name="connsiteY142" fmla="*/ 3962 h 4063"/>
              <a:gd name="connsiteX143" fmla="*/ 8502 w 8663"/>
              <a:gd name="connsiteY143" fmla="*/ 3962 h 4063"/>
              <a:gd name="connsiteX144" fmla="*/ 8497 w 8663"/>
              <a:gd name="connsiteY144" fmla="*/ 3787 h 4063"/>
              <a:gd name="connsiteX145" fmla="*/ 8497 w 8663"/>
              <a:gd name="connsiteY145" fmla="*/ 3724 h 4063"/>
              <a:gd name="connsiteX146" fmla="*/ 8562 w 8663"/>
              <a:gd name="connsiteY146" fmla="*/ 3724 h 4063"/>
              <a:gd name="connsiteX147" fmla="*/ 8562 w 8663"/>
              <a:gd name="connsiteY147" fmla="*/ 3787 h 4063"/>
              <a:gd name="connsiteX148" fmla="*/ 8497 w 8663"/>
              <a:gd name="connsiteY148" fmla="*/ 3787 h 4063"/>
              <a:gd name="connsiteX149" fmla="*/ 8562 w 8663"/>
              <a:gd name="connsiteY149" fmla="*/ 3809 h 4063"/>
              <a:gd name="connsiteX150" fmla="*/ 8562 w 8663"/>
              <a:gd name="connsiteY150" fmla="*/ 3880 h 4063"/>
              <a:gd name="connsiteX151" fmla="*/ 8497 w 8663"/>
              <a:gd name="connsiteY151" fmla="*/ 3880 h 4063"/>
              <a:gd name="connsiteX152" fmla="*/ 8497 w 8663"/>
              <a:gd name="connsiteY152" fmla="*/ 3809 h 4063"/>
              <a:gd name="connsiteX153" fmla="*/ 8562 w 8663"/>
              <a:gd name="connsiteY153" fmla="*/ 3809 h 4063"/>
              <a:gd name="connsiteX154" fmla="*/ 8480 w 8663"/>
              <a:gd name="connsiteY154" fmla="*/ 3899 h 4063"/>
              <a:gd name="connsiteX155" fmla="*/ 8480 w 8663"/>
              <a:gd name="connsiteY155" fmla="*/ 3962 h 4063"/>
              <a:gd name="connsiteX156" fmla="*/ 8424 w 8663"/>
              <a:gd name="connsiteY156" fmla="*/ 3962 h 4063"/>
              <a:gd name="connsiteX157" fmla="*/ 8424 w 8663"/>
              <a:gd name="connsiteY157" fmla="*/ 3899 h 4063"/>
              <a:gd name="connsiteX158" fmla="*/ 8480 w 8663"/>
              <a:gd name="connsiteY158" fmla="*/ 3899 h 4063"/>
              <a:gd name="connsiteX159" fmla="*/ 8480 w 8663"/>
              <a:gd name="connsiteY159" fmla="*/ 3809 h 4063"/>
              <a:gd name="connsiteX160" fmla="*/ 8480 w 8663"/>
              <a:gd name="connsiteY160" fmla="*/ 3880 h 4063"/>
              <a:gd name="connsiteX161" fmla="*/ 8424 w 8663"/>
              <a:gd name="connsiteY161" fmla="*/ 3880 h 4063"/>
              <a:gd name="connsiteX162" fmla="*/ 8424 w 8663"/>
              <a:gd name="connsiteY162" fmla="*/ 3809 h 4063"/>
              <a:gd name="connsiteX163" fmla="*/ 8480 w 8663"/>
              <a:gd name="connsiteY163" fmla="*/ 3809 h 4063"/>
              <a:gd name="connsiteX164" fmla="*/ 8102 w 8663"/>
              <a:gd name="connsiteY164" fmla="*/ 4027 h 4063"/>
              <a:gd name="connsiteX165" fmla="*/ 8102 w 8663"/>
              <a:gd name="connsiteY165" fmla="*/ 3986 h 4063"/>
              <a:gd name="connsiteX166" fmla="*/ 8143 w 8663"/>
              <a:gd name="connsiteY166" fmla="*/ 3986 h 4063"/>
              <a:gd name="connsiteX167" fmla="*/ 8143 w 8663"/>
              <a:gd name="connsiteY167" fmla="*/ 4027 h 4063"/>
              <a:gd name="connsiteX168" fmla="*/ 8102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8424 w 8663"/>
              <a:gd name="connsiteY243" fmla="*/ 164 h 4063"/>
              <a:gd name="connsiteX244" fmla="*/ 8424 w 8663"/>
              <a:gd name="connsiteY244" fmla="*/ 102 h 4063"/>
              <a:gd name="connsiteX245" fmla="*/ 8480 w 8663"/>
              <a:gd name="connsiteY245" fmla="*/ 102 h 4063"/>
              <a:gd name="connsiteX246" fmla="*/ 8480 w 8663"/>
              <a:gd name="connsiteY246" fmla="*/ 164 h 4063"/>
              <a:gd name="connsiteX247" fmla="*/ 8424 w 8663"/>
              <a:gd name="connsiteY247" fmla="*/ 164 h 4063"/>
              <a:gd name="connsiteX248" fmla="*/ 8424 w 8663"/>
              <a:gd name="connsiteY248" fmla="*/ 255 h 4063"/>
              <a:gd name="connsiteX249" fmla="*/ 8424 w 8663"/>
              <a:gd name="connsiteY249" fmla="*/ 184 h 4063"/>
              <a:gd name="connsiteX250" fmla="*/ 8480 w 8663"/>
              <a:gd name="connsiteY250" fmla="*/ 184 h 4063"/>
              <a:gd name="connsiteX251" fmla="*/ 8480 w 8663"/>
              <a:gd name="connsiteY251" fmla="*/ 255 h 4063"/>
              <a:gd name="connsiteX252" fmla="*/ 8424 w 8663"/>
              <a:gd name="connsiteY252" fmla="*/ 255 h 4063"/>
              <a:gd name="connsiteX253" fmla="*/ 8562 w 8663"/>
              <a:gd name="connsiteY253" fmla="*/ 596 h 4063"/>
              <a:gd name="connsiteX254" fmla="*/ 8562 w 8663"/>
              <a:gd name="connsiteY254" fmla="*/ 674 h 4063"/>
              <a:gd name="connsiteX255" fmla="*/ 8622 w 8663"/>
              <a:gd name="connsiteY255" fmla="*/ 674 h 4063"/>
              <a:gd name="connsiteX256" fmla="*/ 8622 w 8663"/>
              <a:gd name="connsiteY256" fmla="*/ 3390 h 4063"/>
              <a:gd name="connsiteX257" fmla="*/ 8562 w 8663"/>
              <a:gd name="connsiteY257" fmla="*/ 3390 h 4063"/>
              <a:gd name="connsiteX258" fmla="*/ 8562 w 8663"/>
              <a:gd name="connsiteY258" fmla="*/ 3468 h 4063"/>
              <a:gd name="connsiteX259" fmla="*/ 8510 w 8663"/>
              <a:gd name="connsiteY259" fmla="*/ 3468 h 4063"/>
              <a:gd name="connsiteX260" fmla="*/ 8510 w 8663"/>
              <a:gd name="connsiteY260" fmla="*/ 3619 h 4063"/>
              <a:gd name="connsiteX261" fmla="*/ 8638 w 8663"/>
              <a:gd name="connsiteY261" fmla="*/ 3619 h 4063"/>
              <a:gd name="connsiteX262" fmla="*/ 8638 w 8663"/>
              <a:gd name="connsiteY262" fmla="*/ 3787 h 4063"/>
              <a:gd name="connsiteX263" fmla="*/ 8581 w 8663"/>
              <a:gd name="connsiteY263" fmla="*/ 3787 h 4063"/>
              <a:gd name="connsiteX264" fmla="*/ 8581 w 8663"/>
              <a:gd name="connsiteY264" fmla="*/ 3705 h 4063"/>
              <a:gd name="connsiteX265" fmla="*/ 8480 w 8663"/>
              <a:gd name="connsiteY265" fmla="*/ 3705 h 4063"/>
              <a:gd name="connsiteX266" fmla="*/ 8480 w 8663"/>
              <a:gd name="connsiteY266" fmla="*/ 3787 h 4063"/>
              <a:gd name="connsiteX267" fmla="*/ 8402 w 8663"/>
              <a:gd name="connsiteY267" fmla="*/ 3787 h 4063"/>
              <a:gd name="connsiteX268" fmla="*/ 8402 w 8663"/>
              <a:gd name="connsiteY268" fmla="*/ 3880 h 4063"/>
              <a:gd name="connsiteX269" fmla="*/ 8310 w 8663"/>
              <a:gd name="connsiteY269" fmla="*/ 3880 h 4063"/>
              <a:gd name="connsiteX270" fmla="*/ 8310 w 8663"/>
              <a:gd name="connsiteY270" fmla="*/ 3981 h 4063"/>
              <a:gd name="connsiteX271" fmla="*/ 8402 w 8663"/>
              <a:gd name="connsiteY271" fmla="*/ 3981 h 4063"/>
              <a:gd name="connsiteX272" fmla="*/ 8402 w 8663"/>
              <a:gd name="connsiteY272" fmla="*/ 4040 h 4063"/>
              <a:gd name="connsiteX273" fmla="*/ 8234 w 8663"/>
              <a:gd name="connsiteY273" fmla="*/ 4040 h 4063"/>
              <a:gd name="connsiteX274" fmla="*/ 8234 w 8663"/>
              <a:gd name="connsiteY274" fmla="*/ 3912 h 4063"/>
              <a:gd name="connsiteX275" fmla="*/ 8081 w 8663"/>
              <a:gd name="connsiteY275" fmla="*/ 3912 h 4063"/>
              <a:gd name="connsiteX276" fmla="*/ 8081 w 8663"/>
              <a:gd name="connsiteY276" fmla="*/ 3964 h 4063"/>
              <a:gd name="connsiteX277" fmla="*/ 8005 w 8663"/>
              <a:gd name="connsiteY277" fmla="*/ 3964 h 4063"/>
              <a:gd name="connsiteX278" fmla="*/ 8005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8005 w 8663"/>
              <a:gd name="connsiteY325" fmla="*/ 39 h 4063"/>
              <a:gd name="connsiteX326" fmla="*/ 8005 w 8663"/>
              <a:gd name="connsiteY326" fmla="*/ 100 h 4063"/>
              <a:gd name="connsiteX327" fmla="*/ 8081 w 8663"/>
              <a:gd name="connsiteY327" fmla="*/ 100 h 4063"/>
              <a:gd name="connsiteX328" fmla="*/ 8081 w 8663"/>
              <a:gd name="connsiteY328" fmla="*/ 151 h 4063"/>
              <a:gd name="connsiteX329" fmla="*/ 8234 w 8663"/>
              <a:gd name="connsiteY329" fmla="*/ 151 h 4063"/>
              <a:gd name="connsiteX330" fmla="*/ 8234 w 8663"/>
              <a:gd name="connsiteY330" fmla="*/ 24 h 4063"/>
              <a:gd name="connsiteX331" fmla="*/ 8402 w 8663"/>
              <a:gd name="connsiteY331" fmla="*/ 24 h 4063"/>
              <a:gd name="connsiteX332" fmla="*/ 8402 w 8663"/>
              <a:gd name="connsiteY332" fmla="*/ 82 h 4063"/>
              <a:gd name="connsiteX333" fmla="*/ 8310 w 8663"/>
              <a:gd name="connsiteY333" fmla="*/ 82 h 4063"/>
              <a:gd name="connsiteX334" fmla="*/ 8310 w 8663"/>
              <a:gd name="connsiteY334" fmla="*/ 184 h 4063"/>
              <a:gd name="connsiteX335" fmla="*/ 8402 w 8663"/>
              <a:gd name="connsiteY335" fmla="*/ 184 h 4063"/>
              <a:gd name="connsiteX336" fmla="*/ 8402 w 8663"/>
              <a:gd name="connsiteY336" fmla="*/ 277 h 4063"/>
              <a:gd name="connsiteX337" fmla="*/ 8480 w 8663"/>
              <a:gd name="connsiteY337" fmla="*/ 277 h 4063"/>
              <a:gd name="connsiteX338" fmla="*/ 8480 w 8663"/>
              <a:gd name="connsiteY338" fmla="*/ 359 h 4063"/>
              <a:gd name="connsiteX339" fmla="*/ 8581 w 8663"/>
              <a:gd name="connsiteY339" fmla="*/ 359 h 4063"/>
              <a:gd name="connsiteX340" fmla="*/ 8581 w 8663"/>
              <a:gd name="connsiteY340" fmla="*/ 277 h 4063"/>
              <a:gd name="connsiteX341" fmla="*/ 8638 w 8663"/>
              <a:gd name="connsiteY341" fmla="*/ 277 h 4063"/>
              <a:gd name="connsiteX342" fmla="*/ 8638 w 8663"/>
              <a:gd name="connsiteY342" fmla="*/ 445 h 4063"/>
              <a:gd name="connsiteX343" fmla="*/ 8510 w 8663"/>
              <a:gd name="connsiteY343" fmla="*/ 445 h 4063"/>
              <a:gd name="connsiteX344" fmla="*/ 8510 w 8663"/>
              <a:gd name="connsiteY344" fmla="*/ 596 h 4063"/>
              <a:gd name="connsiteX345" fmla="*/ 8562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8402 w 8663"/>
              <a:gd name="connsiteY356" fmla="*/ 102 h 4063"/>
              <a:gd name="connsiteX357" fmla="*/ 8402 w 8663"/>
              <a:gd name="connsiteY357" fmla="*/ 164 h 4063"/>
              <a:gd name="connsiteX358" fmla="*/ 8329 w 8663"/>
              <a:gd name="connsiteY358" fmla="*/ 164 h 4063"/>
              <a:gd name="connsiteX359" fmla="*/ 8329 w 8663"/>
              <a:gd name="connsiteY359" fmla="*/ 102 h 4063"/>
              <a:gd name="connsiteX360" fmla="*/ 8402 w 8663"/>
              <a:gd name="connsiteY360" fmla="*/ 102 h 4063"/>
              <a:gd name="connsiteX361" fmla="*/ 8402 w 8663"/>
              <a:gd name="connsiteY361" fmla="*/ 3899 h 4063"/>
              <a:gd name="connsiteX362" fmla="*/ 8402 w 8663"/>
              <a:gd name="connsiteY362" fmla="*/ 3962 h 4063"/>
              <a:gd name="connsiteX363" fmla="*/ 8329 w 8663"/>
              <a:gd name="connsiteY363" fmla="*/ 3962 h 4063"/>
              <a:gd name="connsiteX364" fmla="*/ 8329 w 8663"/>
              <a:gd name="connsiteY364" fmla="*/ 3899 h 4063"/>
              <a:gd name="connsiteX365" fmla="*/ 8402 w 8663"/>
              <a:gd name="connsiteY365" fmla="*/ 3899 h 4063"/>
              <a:gd name="connsiteX366" fmla="*/ 8562 w 8663"/>
              <a:gd name="connsiteY366" fmla="*/ 277 h 4063"/>
              <a:gd name="connsiteX367" fmla="*/ 8562 w 8663"/>
              <a:gd name="connsiteY367" fmla="*/ 339 h 4063"/>
              <a:gd name="connsiteX368" fmla="*/ 8497 w 8663"/>
              <a:gd name="connsiteY368" fmla="*/ 339 h 4063"/>
              <a:gd name="connsiteX369" fmla="*/ 8497 w 8663"/>
              <a:gd name="connsiteY369" fmla="*/ 277 h 4063"/>
              <a:gd name="connsiteX370" fmla="*/ 8562 w 8663"/>
              <a:gd name="connsiteY370" fmla="*/ 277 h 4063"/>
              <a:gd name="connsiteX371" fmla="*/ 8562 w 8663"/>
              <a:gd name="connsiteY371" fmla="*/ 184 h 4063"/>
              <a:gd name="connsiteX372" fmla="*/ 8562 w 8663"/>
              <a:gd name="connsiteY372" fmla="*/ 255 h 4063"/>
              <a:gd name="connsiteX373" fmla="*/ 8497 w 8663"/>
              <a:gd name="connsiteY373" fmla="*/ 255 h 4063"/>
              <a:gd name="connsiteX374" fmla="*/ 8497 w 8663"/>
              <a:gd name="connsiteY374" fmla="*/ 184 h 4063"/>
              <a:gd name="connsiteX375" fmla="*/ 8562 w 8663"/>
              <a:gd name="connsiteY375" fmla="*/ 184 h 4063"/>
              <a:gd name="connsiteX376" fmla="*/ 8562 w 8663"/>
              <a:gd name="connsiteY376" fmla="*/ 102 h 4063"/>
              <a:gd name="connsiteX377" fmla="*/ 8562 w 8663"/>
              <a:gd name="connsiteY377" fmla="*/ 160 h 4063"/>
              <a:gd name="connsiteX378" fmla="*/ 8502 w 8663"/>
              <a:gd name="connsiteY378" fmla="*/ 160 h 4063"/>
              <a:gd name="connsiteX379" fmla="*/ 8502 w 8663"/>
              <a:gd name="connsiteY379" fmla="*/ 102 h 4063"/>
              <a:gd name="connsiteX380" fmla="*/ 8562 w 8663"/>
              <a:gd name="connsiteY380" fmla="*/ 102 h 4063"/>
              <a:gd name="connsiteX381" fmla="*/ 8502 w 8663"/>
              <a:gd name="connsiteY381" fmla="*/ 82 h 4063"/>
              <a:gd name="connsiteX382" fmla="*/ 8502 w 8663"/>
              <a:gd name="connsiteY382" fmla="*/ 22 h 4063"/>
              <a:gd name="connsiteX383" fmla="*/ 8640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8646 w 8663"/>
              <a:gd name="connsiteY98" fmla="*/ 3550 h 4063"/>
              <a:gd name="connsiteX99" fmla="*/ 8646 w 8663"/>
              <a:gd name="connsiteY99" fmla="*/ 3468 h 4063"/>
              <a:gd name="connsiteX100" fmla="*/ 8584 w 8663"/>
              <a:gd name="connsiteY100" fmla="*/ 3468 h 4063"/>
              <a:gd name="connsiteX101" fmla="*/ 8584 w 8663"/>
              <a:gd name="connsiteY101" fmla="*/ 3411 h 4063"/>
              <a:gd name="connsiteX102" fmla="*/ 8644 w 8663"/>
              <a:gd name="connsiteY102" fmla="*/ 3411 h 4063"/>
              <a:gd name="connsiteX103" fmla="*/ 8644 w 8663"/>
              <a:gd name="connsiteY103" fmla="*/ 652 h 4063"/>
              <a:gd name="connsiteX104" fmla="*/ 8584 w 8663"/>
              <a:gd name="connsiteY104" fmla="*/ 652 h 4063"/>
              <a:gd name="connsiteX105" fmla="*/ 8584 w 8663"/>
              <a:gd name="connsiteY105" fmla="*/ 596 h 4063"/>
              <a:gd name="connsiteX106" fmla="*/ 8646 w 8663"/>
              <a:gd name="connsiteY106" fmla="*/ 596 h 4063"/>
              <a:gd name="connsiteX107" fmla="*/ 8646 w 8663"/>
              <a:gd name="connsiteY107" fmla="*/ 514 h 4063"/>
              <a:gd name="connsiteX108" fmla="*/ 8562 w 8663"/>
              <a:gd name="connsiteY108" fmla="*/ 514 h 4063"/>
              <a:gd name="connsiteX109" fmla="*/ 8562 w 8663"/>
              <a:gd name="connsiteY109" fmla="*/ 575 h 4063"/>
              <a:gd name="connsiteX110" fmla="*/ 8532 w 8663"/>
              <a:gd name="connsiteY110" fmla="*/ 575 h 4063"/>
              <a:gd name="connsiteX111" fmla="*/ 8532 w 8663"/>
              <a:gd name="connsiteY111" fmla="*/ 467 h 4063"/>
              <a:gd name="connsiteX112" fmla="*/ 8661 w 8663"/>
              <a:gd name="connsiteY112" fmla="*/ 467 h 4063"/>
              <a:gd name="connsiteX113" fmla="*/ 8661 w 8663"/>
              <a:gd name="connsiteY113" fmla="*/ 255 h 4063"/>
              <a:gd name="connsiteX114" fmla="*/ 8581 w 8663"/>
              <a:gd name="connsiteY114" fmla="*/ 255 h 4063"/>
              <a:gd name="connsiteX115" fmla="*/ 8581 w 8663"/>
              <a:gd name="connsiteY115" fmla="*/ 182 h 4063"/>
              <a:gd name="connsiteX116" fmla="*/ 8663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8102 w 8663"/>
              <a:gd name="connsiteY122" fmla="*/ 78 h 4063"/>
              <a:gd name="connsiteX123" fmla="*/ 8102 w 8663"/>
              <a:gd name="connsiteY123" fmla="*/ 37 h 4063"/>
              <a:gd name="connsiteX124" fmla="*/ 8143 w 8663"/>
              <a:gd name="connsiteY124" fmla="*/ 37 h 4063"/>
              <a:gd name="connsiteX125" fmla="*/ 8143 w 8663"/>
              <a:gd name="connsiteY125" fmla="*/ 78 h 4063"/>
              <a:gd name="connsiteX126" fmla="*/ 8102 w 8663"/>
              <a:gd name="connsiteY126" fmla="*/ 78 h 4063"/>
              <a:gd name="connsiteX127" fmla="*/ 8584 w 8663"/>
              <a:gd name="connsiteY127" fmla="*/ 3528 h 4063"/>
              <a:gd name="connsiteX128" fmla="*/ 8584 w 8663"/>
              <a:gd name="connsiteY128" fmla="*/ 3489 h 4063"/>
              <a:gd name="connsiteX129" fmla="*/ 8625 w 8663"/>
              <a:gd name="connsiteY129" fmla="*/ 3489 h 4063"/>
              <a:gd name="connsiteX130" fmla="*/ 8625 w 8663"/>
              <a:gd name="connsiteY130" fmla="*/ 3528 h 4063"/>
              <a:gd name="connsiteX131" fmla="*/ 8584 w 8663"/>
              <a:gd name="connsiteY131" fmla="*/ 3528 h 4063"/>
              <a:gd name="connsiteX132" fmla="*/ 8502 w 8663"/>
              <a:gd name="connsiteY132" fmla="*/ 4042 h 4063"/>
              <a:gd name="connsiteX133" fmla="*/ 8502 w 8663"/>
              <a:gd name="connsiteY133" fmla="*/ 3981 h 4063"/>
              <a:gd name="connsiteX134" fmla="*/ 8581 w 8663"/>
              <a:gd name="connsiteY134" fmla="*/ 3981 h 4063"/>
              <a:gd name="connsiteX135" fmla="*/ 8581 w 8663"/>
              <a:gd name="connsiteY135" fmla="*/ 3904 h 4063"/>
              <a:gd name="connsiteX136" fmla="*/ 8640 w 8663"/>
              <a:gd name="connsiteY136" fmla="*/ 3904 h 4063"/>
              <a:gd name="connsiteX137" fmla="*/ 8640 w 8663"/>
              <a:gd name="connsiteY137" fmla="*/ 4042 h 4063"/>
              <a:gd name="connsiteX138" fmla="*/ 8502 w 8663"/>
              <a:gd name="connsiteY138" fmla="*/ 4042 h 4063"/>
              <a:gd name="connsiteX139" fmla="*/ 8502 w 8663"/>
              <a:gd name="connsiteY139" fmla="*/ 3962 h 4063"/>
              <a:gd name="connsiteX140" fmla="*/ 8502 w 8663"/>
              <a:gd name="connsiteY140" fmla="*/ 3904 h 4063"/>
              <a:gd name="connsiteX141" fmla="*/ 8562 w 8663"/>
              <a:gd name="connsiteY141" fmla="*/ 3904 h 4063"/>
              <a:gd name="connsiteX142" fmla="*/ 8562 w 8663"/>
              <a:gd name="connsiteY142" fmla="*/ 3962 h 4063"/>
              <a:gd name="connsiteX143" fmla="*/ 8502 w 8663"/>
              <a:gd name="connsiteY143" fmla="*/ 3962 h 4063"/>
              <a:gd name="connsiteX144" fmla="*/ 8497 w 8663"/>
              <a:gd name="connsiteY144" fmla="*/ 3787 h 4063"/>
              <a:gd name="connsiteX145" fmla="*/ 8497 w 8663"/>
              <a:gd name="connsiteY145" fmla="*/ 3724 h 4063"/>
              <a:gd name="connsiteX146" fmla="*/ 8562 w 8663"/>
              <a:gd name="connsiteY146" fmla="*/ 3724 h 4063"/>
              <a:gd name="connsiteX147" fmla="*/ 8562 w 8663"/>
              <a:gd name="connsiteY147" fmla="*/ 3787 h 4063"/>
              <a:gd name="connsiteX148" fmla="*/ 8497 w 8663"/>
              <a:gd name="connsiteY148" fmla="*/ 3787 h 4063"/>
              <a:gd name="connsiteX149" fmla="*/ 8562 w 8663"/>
              <a:gd name="connsiteY149" fmla="*/ 3809 h 4063"/>
              <a:gd name="connsiteX150" fmla="*/ 8562 w 8663"/>
              <a:gd name="connsiteY150" fmla="*/ 3880 h 4063"/>
              <a:gd name="connsiteX151" fmla="*/ 8497 w 8663"/>
              <a:gd name="connsiteY151" fmla="*/ 3880 h 4063"/>
              <a:gd name="connsiteX152" fmla="*/ 8497 w 8663"/>
              <a:gd name="connsiteY152" fmla="*/ 3809 h 4063"/>
              <a:gd name="connsiteX153" fmla="*/ 8562 w 8663"/>
              <a:gd name="connsiteY153" fmla="*/ 3809 h 4063"/>
              <a:gd name="connsiteX154" fmla="*/ 8480 w 8663"/>
              <a:gd name="connsiteY154" fmla="*/ 3899 h 4063"/>
              <a:gd name="connsiteX155" fmla="*/ 8480 w 8663"/>
              <a:gd name="connsiteY155" fmla="*/ 3962 h 4063"/>
              <a:gd name="connsiteX156" fmla="*/ 8424 w 8663"/>
              <a:gd name="connsiteY156" fmla="*/ 3962 h 4063"/>
              <a:gd name="connsiteX157" fmla="*/ 8424 w 8663"/>
              <a:gd name="connsiteY157" fmla="*/ 3899 h 4063"/>
              <a:gd name="connsiteX158" fmla="*/ 8480 w 8663"/>
              <a:gd name="connsiteY158" fmla="*/ 3899 h 4063"/>
              <a:gd name="connsiteX159" fmla="*/ 8480 w 8663"/>
              <a:gd name="connsiteY159" fmla="*/ 3809 h 4063"/>
              <a:gd name="connsiteX160" fmla="*/ 8480 w 8663"/>
              <a:gd name="connsiteY160" fmla="*/ 3880 h 4063"/>
              <a:gd name="connsiteX161" fmla="*/ 8424 w 8663"/>
              <a:gd name="connsiteY161" fmla="*/ 3880 h 4063"/>
              <a:gd name="connsiteX162" fmla="*/ 8424 w 8663"/>
              <a:gd name="connsiteY162" fmla="*/ 3809 h 4063"/>
              <a:gd name="connsiteX163" fmla="*/ 8480 w 8663"/>
              <a:gd name="connsiteY163" fmla="*/ 3809 h 4063"/>
              <a:gd name="connsiteX164" fmla="*/ 8102 w 8663"/>
              <a:gd name="connsiteY164" fmla="*/ 4027 h 4063"/>
              <a:gd name="connsiteX165" fmla="*/ 8102 w 8663"/>
              <a:gd name="connsiteY165" fmla="*/ 3986 h 4063"/>
              <a:gd name="connsiteX166" fmla="*/ 8143 w 8663"/>
              <a:gd name="connsiteY166" fmla="*/ 3986 h 4063"/>
              <a:gd name="connsiteX167" fmla="*/ 8143 w 8663"/>
              <a:gd name="connsiteY167" fmla="*/ 4027 h 4063"/>
              <a:gd name="connsiteX168" fmla="*/ 8102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8424 w 8663"/>
              <a:gd name="connsiteY243" fmla="*/ 164 h 4063"/>
              <a:gd name="connsiteX244" fmla="*/ 8424 w 8663"/>
              <a:gd name="connsiteY244" fmla="*/ 102 h 4063"/>
              <a:gd name="connsiteX245" fmla="*/ 8480 w 8663"/>
              <a:gd name="connsiteY245" fmla="*/ 102 h 4063"/>
              <a:gd name="connsiteX246" fmla="*/ 8480 w 8663"/>
              <a:gd name="connsiteY246" fmla="*/ 164 h 4063"/>
              <a:gd name="connsiteX247" fmla="*/ 8424 w 8663"/>
              <a:gd name="connsiteY247" fmla="*/ 164 h 4063"/>
              <a:gd name="connsiteX248" fmla="*/ 8424 w 8663"/>
              <a:gd name="connsiteY248" fmla="*/ 255 h 4063"/>
              <a:gd name="connsiteX249" fmla="*/ 8424 w 8663"/>
              <a:gd name="connsiteY249" fmla="*/ 184 h 4063"/>
              <a:gd name="connsiteX250" fmla="*/ 8480 w 8663"/>
              <a:gd name="connsiteY250" fmla="*/ 184 h 4063"/>
              <a:gd name="connsiteX251" fmla="*/ 8480 w 8663"/>
              <a:gd name="connsiteY251" fmla="*/ 255 h 4063"/>
              <a:gd name="connsiteX252" fmla="*/ 8424 w 8663"/>
              <a:gd name="connsiteY252" fmla="*/ 255 h 4063"/>
              <a:gd name="connsiteX253" fmla="*/ 8562 w 8663"/>
              <a:gd name="connsiteY253" fmla="*/ 596 h 4063"/>
              <a:gd name="connsiteX254" fmla="*/ 8562 w 8663"/>
              <a:gd name="connsiteY254" fmla="*/ 674 h 4063"/>
              <a:gd name="connsiteX255" fmla="*/ 8622 w 8663"/>
              <a:gd name="connsiteY255" fmla="*/ 674 h 4063"/>
              <a:gd name="connsiteX256" fmla="*/ 8622 w 8663"/>
              <a:gd name="connsiteY256" fmla="*/ 3390 h 4063"/>
              <a:gd name="connsiteX257" fmla="*/ 8562 w 8663"/>
              <a:gd name="connsiteY257" fmla="*/ 3390 h 4063"/>
              <a:gd name="connsiteX258" fmla="*/ 8562 w 8663"/>
              <a:gd name="connsiteY258" fmla="*/ 3468 h 4063"/>
              <a:gd name="connsiteX259" fmla="*/ 8510 w 8663"/>
              <a:gd name="connsiteY259" fmla="*/ 3468 h 4063"/>
              <a:gd name="connsiteX260" fmla="*/ 8510 w 8663"/>
              <a:gd name="connsiteY260" fmla="*/ 3619 h 4063"/>
              <a:gd name="connsiteX261" fmla="*/ 8638 w 8663"/>
              <a:gd name="connsiteY261" fmla="*/ 3619 h 4063"/>
              <a:gd name="connsiteX262" fmla="*/ 8638 w 8663"/>
              <a:gd name="connsiteY262" fmla="*/ 3787 h 4063"/>
              <a:gd name="connsiteX263" fmla="*/ 8581 w 8663"/>
              <a:gd name="connsiteY263" fmla="*/ 3787 h 4063"/>
              <a:gd name="connsiteX264" fmla="*/ 8581 w 8663"/>
              <a:gd name="connsiteY264" fmla="*/ 3705 h 4063"/>
              <a:gd name="connsiteX265" fmla="*/ 8480 w 8663"/>
              <a:gd name="connsiteY265" fmla="*/ 3705 h 4063"/>
              <a:gd name="connsiteX266" fmla="*/ 8480 w 8663"/>
              <a:gd name="connsiteY266" fmla="*/ 3787 h 4063"/>
              <a:gd name="connsiteX267" fmla="*/ 8402 w 8663"/>
              <a:gd name="connsiteY267" fmla="*/ 3787 h 4063"/>
              <a:gd name="connsiteX268" fmla="*/ 8402 w 8663"/>
              <a:gd name="connsiteY268" fmla="*/ 3880 h 4063"/>
              <a:gd name="connsiteX269" fmla="*/ 8310 w 8663"/>
              <a:gd name="connsiteY269" fmla="*/ 3880 h 4063"/>
              <a:gd name="connsiteX270" fmla="*/ 8310 w 8663"/>
              <a:gd name="connsiteY270" fmla="*/ 3981 h 4063"/>
              <a:gd name="connsiteX271" fmla="*/ 8402 w 8663"/>
              <a:gd name="connsiteY271" fmla="*/ 3981 h 4063"/>
              <a:gd name="connsiteX272" fmla="*/ 8402 w 8663"/>
              <a:gd name="connsiteY272" fmla="*/ 4040 h 4063"/>
              <a:gd name="connsiteX273" fmla="*/ 8234 w 8663"/>
              <a:gd name="connsiteY273" fmla="*/ 4040 h 4063"/>
              <a:gd name="connsiteX274" fmla="*/ 8234 w 8663"/>
              <a:gd name="connsiteY274" fmla="*/ 3912 h 4063"/>
              <a:gd name="connsiteX275" fmla="*/ 8081 w 8663"/>
              <a:gd name="connsiteY275" fmla="*/ 3912 h 4063"/>
              <a:gd name="connsiteX276" fmla="*/ 8081 w 8663"/>
              <a:gd name="connsiteY276" fmla="*/ 3964 h 4063"/>
              <a:gd name="connsiteX277" fmla="*/ 8005 w 8663"/>
              <a:gd name="connsiteY277" fmla="*/ 3964 h 4063"/>
              <a:gd name="connsiteX278" fmla="*/ 8005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8005 w 8663"/>
              <a:gd name="connsiteY325" fmla="*/ 39 h 4063"/>
              <a:gd name="connsiteX326" fmla="*/ 8005 w 8663"/>
              <a:gd name="connsiteY326" fmla="*/ 100 h 4063"/>
              <a:gd name="connsiteX327" fmla="*/ 8081 w 8663"/>
              <a:gd name="connsiteY327" fmla="*/ 100 h 4063"/>
              <a:gd name="connsiteX328" fmla="*/ 8081 w 8663"/>
              <a:gd name="connsiteY328" fmla="*/ 151 h 4063"/>
              <a:gd name="connsiteX329" fmla="*/ 8234 w 8663"/>
              <a:gd name="connsiteY329" fmla="*/ 151 h 4063"/>
              <a:gd name="connsiteX330" fmla="*/ 8234 w 8663"/>
              <a:gd name="connsiteY330" fmla="*/ 24 h 4063"/>
              <a:gd name="connsiteX331" fmla="*/ 8402 w 8663"/>
              <a:gd name="connsiteY331" fmla="*/ 24 h 4063"/>
              <a:gd name="connsiteX332" fmla="*/ 8402 w 8663"/>
              <a:gd name="connsiteY332" fmla="*/ 82 h 4063"/>
              <a:gd name="connsiteX333" fmla="*/ 8310 w 8663"/>
              <a:gd name="connsiteY333" fmla="*/ 82 h 4063"/>
              <a:gd name="connsiteX334" fmla="*/ 8310 w 8663"/>
              <a:gd name="connsiteY334" fmla="*/ 184 h 4063"/>
              <a:gd name="connsiteX335" fmla="*/ 8402 w 8663"/>
              <a:gd name="connsiteY335" fmla="*/ 184 h 4063"/>
              <a:gd name="connsiteX336" fmla="*/ 8402 w 8663"/>
              <a:gd name="connsiteY336" fmla="*/ 277 h 4063"/>
              <a:gd name="connsiteX337" fmla="*/ 8480 w 8663"/>
              <a:gd name="connsiteY337" fmla="*/ 277 h 4063"/>
              <a:gd name="connsiteX338" fmla="*/ 8480 w 8663"/>
              <a:gd name="connsiteY338" fmla="*/ 359 h 4063"/>
              <a:gd name="connsiteX339" fmla="*/ 8581 w 8663"/>
              <a:gd name="connsiteY339" fmla="*/ 359 h 4063"/>
              <a:gd name="connsiteX340" fmla="*/ 8581 w 8663"/>
              <a:gd name="connsiteY340" fmla="*/ 277 h 4063"/>
              <a:gd name="connsiteX341" fmla="*/ 8638 w 8663"/>
              <a:gd name="connsiteY341" fmla="*/ 277 h 4063"/>
              <a:gd name="connsiteX342" fmla="*/ 8638 w 8663"/>
              <a:gd name="connsiteY342" fmla="*/ 445 h 4063"/>
              <a:gd name="connsiteX343" fmla="*/ 8510 w 8663"/>
              <a:gd name="connsiteY343" fmla="*/ 445 h 4063"/>
              <a:gd name="connsiteX344" fmla="*/ 8510 w 8663"/>
              <a:gd name="connsiteY344" fmla="*/ 596 h 4063"/>
              <a:gd name="connsiteX345" fmla="*/ 8562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8402 w 8663"/>
              <a:gd name="connsiteY356" fmla="*/ 102 h 4063"/>
              <a:gd name="connsiteX357" fmla="*/ 8402 w 8663"/>
              <a:gd name="connsiteY357" fmla="*/ 164 h 4063"/>
              <a:gd name="connsiteX358" fmla="*/ 8329 w 8663"/>
              <a:gd name="connsiteY358" fmla="*/ 164 h 4063"/>
              <a:gd name="connsiteX359" fmla="*/ 8329 w 8663"/>
              <a:gd name="connsiteY359" fmla="*/ 102 h 4063"/>
              <a:gd name="connsiteX360" fmla="*/ 8402 w 8663"/>
              <a:gd name="connsiteY360" fmla="*/ 102 h 4063"/>
              <a:gd name="connsiteX361" fmla="*/ 8402 w 8663"/>
              <a:gd name="connsiteY361" fmla="*/ 3899 h 4063"/>
              <a:gd name="connsiteX362" fmla="*/ 8402 w 8663"/>
              <a:gd name="connsiteY362" fmla="*/ 3962 h 4063"/>
              <a:gd name="connsiteX363" fmla="*/ 8329 w 8663"/>
              <a:gd name="connsiteY363" fmla="*/ 3962 h 4063"/>
              <a:gd name="connsiteX364" fmla="*/ 8329 w 8663"/>
              <a:gd name="connsiteY364" fmla="*/ 3899 h 4063"/>
              <a:gd name="connsiteX365" fmla="*/ 8402 w 8663"/>
              <a:gd name="connsiteY365" fmla="*/ 3899 h 4063"/>
              <a:gd name="connsiteX366" fmla="*/ 8562 w 8663"/>
              <a:gd name="connsiteY366" fmla="*/ 277 h 4063"/>
              <a:gd name="connsiteX367" fmla="*/ 8562 w 8663"/>
              <a:gd name="connsiteY367" fmla="*/ 339 h 4063"/>
              <a:gd name="connsiteX368" fmla="*/ 8497 w 8663"/>
              <a:gd name="connsiteY368" fmla="*/ 339 h 4063"/>
              <a:gd name="connsiteX369" fmla="*/ 8497 w 8663"/>
              <a:gd name="connsiteY369" fmla="*/ 277 h 4063"/>
              <a:gd name="connsiteX370" fmla="*/ 8562 w 8663"/>
              <a:gd name="connsiteY370" fmla="*/ 277 h 4063"/>
              <a:gd name="connsiteX371" fmla="*/ 8562 w 8663"/>
              <a:gd name="connsiteY371" fmla="*/ 184 h 4063"/>
              <a:gd name="connsiteX372" fmla="*/ 8562 w 8663"/>
              <a:gd name="connsiteY372" fmla="*/ 255 h 4063"/>
              <a:gd name="connsiteX373" fmla="*/ 8497 w 8663"/>
              <a:gd name="connsiteY373" fmla="*/ 255 h 4063"/>
              <a:gd name="connsiteX374" fmla="*/ 8497 w 8663"/>
              <a:gd name="connsiteY374" fmla="*/ 184 h 4063"/>
              <a:gd name="connsiteX375" fmla="*/ 8562 w 8663"/>
              <a:gd name="connsiteY375" fmla="*/ 184 h 4063"/>
              <a:gd name="connsiteX376" fmla="*/ 8562 w 8663"/>
              <a:gd name="connsiteY376" fmla="*/ 102 h 4063"/>
              <a:gd name="connsiteX377" fmla="*/ 8562 w 8663"/>
              <a:gd name="connsiteY377" fmla="*/ 160 h 4063"/>
              <a:gd name="connsiteX378" fmla="*/ 8502 w 8663"/>
              <a:gd name="connsiteY378" fmla="*/ 160 h 4063"/>
              <a:gd name="connsiteX379" fmla="*/ 8502 w 8663"/>
              <a:gd name="connsiteY379" fmla="*/ 102 h 4063"/>
              <a:gd name="connsiteX380" fmla="*/ 8562 w 8663"/>
              <a:gd name="connsiteY380" fmla="*/ 102 h 4063"/>
              <a:gd name="connsiteX381" fmla="*/ 8502 w 8663"/>
              <a:gd name="connsiteY381" fmla="*/ 82 h 4063"/>
              <a:gd name="connsiteX382" fmla="*/ 8502 w 8663"/>
              <a:gd name="connsiteY382" fmla="*/ 22 h 4063"/>
              <a:gd name="connsiteX383" fmla="*/ 8640 w 8663"/>
              <a:gd name="connsiteY383" fmla="*/ 22 h 4063"/>
              <a:gd name="connsiteX384" fmla="*/ 8640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8646 w 8663"/>
              <a:gd name="connsiteY98" fmla="*/ 3550 h 4063"/>
              <a:gd name="connsiteX99" fmla="*/ 8646 w 8663"/>
              <a:gd name="connsiteY99" fmla="*/ 3468 h 4063"/>
              <a:gd name="connsiteX100" fmla="*/ 8584 w 8663"/>
              <a:gd name="connsiteY100" fmla="*/ 3468 h 4063"/>
              <a:gd name="connsiteX101" fmla="*/ 8584 w 8663"/>
              <a:gd name="connsiteY101" fmla="*/ 3411 h 4063"/>
              <a:gd name="connsiteX102" fmla="*/ 8644 w 8663"/>
              <a:gd name="connsiteY102" fmla="*/ 3411 h 4063"/>
              <a:gd name="connsiteX103" fmla="*/ 8644 w 8663"/>
              <a:gd name="connsiteY103" fmla="*/ 652 h 4063"/>
              <a:gd name="connsiteX104" fmla="*/ 8584 w 8663"/>
              <a:gd name="connsiteY104" fmla="*/ 652 h 4063"/>
              <a:gd name="connsiteX105" fmla="*/ 8584 w 8663"/>
              <a:gd name="connsiteY105" fmla="*/ 596 h 4063"/>
              <a:gd name="connsiteX106" fmla="*/ 8646 w 8663"/>
              <a:gd name="connsiteY106" fmla="*/ 596 h 4063"/>
              <a:gd name="connsiteX107" fmla="*/ 8646 w 8663"/>
              <a:gd name="connsiteY107" fmla="*/ 514 h 4063"/>
              <a:gd name="connsiteX108" fmla="*/ 8562 w 8663"/>
              <a:gd name="connsiteY108" fmla="*/ 514 h 4063"/>
              <a:gd name="connsiteX109" fmla="*/ 8562 w 8663"/>
              <a:gd name="connsiteY109" fmla="*/ 575 h 4063"/>
              <a:gd name="connsiteX110" fmla="*/ 8532 w 8663"/>
              <a:gd name="connsiteY110" fmla="*/ 575 h 4063"/>
              <a:gd name="connsiteX111" fmla="*/ 8532 w 8663"/>
              <a:gd name="connsiteY111" fmla="*/ 467 h 4063"/>
              <a:gd name="connsiteX112" fmla="*/ 8661 w 8663"/>
              <a:gd name="connsiteY112" fmla="*/ 467 h 4063"/>
              <a:gd name="connsiteX113" fmla="*/ 8661 w 8663"/>
              <a:gd name="connsiteY113" fmla="*/ 255 h 4063"/>
              <a:gd name="connsiteX114" fmla="*/ 8581 w 8663"/>
              <a:gd name="connsiteY114" fmla="*/ 255 h 4063"/>
              <a:gd name="connsiteX115" fmla="*/ 8581 w 8663"/>
              <a:gd name="connsiteY115" fmla="*/ 182 h 4063"/>
              <a:gd name="connsiteX116" fmla="*/ 8663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8102 w 8663"/>
              <a:gd name="connsiteY122" fmla="*/ 78 h 4063"/>
              <a:gd name="connsiteX123" fmla="*/ 8102 w 8663"/>
              <a:gd name="connsiteY123" fmla="*/ 37 h 4063"/>
              <a:gd name="connsiteX124" fmla="*/ 8143 w 8663"/>
              <a:gd name="connsiteY124" fmla="*/ 37 h 4063"/>
              <a:gd name="connsiteX125" fmla="*/ 8143 w 8663"/>
              <a:gd name="connsiteY125" fmla="*/ 78 h 4063"/>
              <a:gd name="connsiteX126" fmla="*/ 8102 w 8663"/>
              <a:gd name="connsiteY126" fmla="*/ 78 h 4063"/>
              <a:gd name="connsiteX127" fmla="*/ 8584 w 8663"/>
              <a:gd name="connsiteY127" fmla="*/ 3528 h 4063"/>
              <a:gd name="connsiteX128" fmla="*/ 8584 w 8663"/>
              <a:gd name="connsiteY128" fmla="*/ 3489 h 4063"/>
              <a:gd name="connsiteX129" fmla="*/ 8625 w 8663"/>
              <a:gd name="connsiteY129" fmla="*/ 3489 h 4063"/>
              <a:gd name="connsiteX130" fmla="*/ 8625 w 8663"/>
              <a:gd name="connsiteY130" fmla="*/ 3528 h 4063"/>
              <a:gd name="connsiteX131" fmla="*/ 8584 w 8663"/>
              <a:gd name="connsiteY131" fmla="*/ 3528 h 4063"/>
              <a:gd name="connsiteX132" fmla="*/ 8502 w 8663"/>
              <a:gd name="connsiteY132" fmla="*/ 4042 h 4063"/>
              <a:gd name="connsiteX133" fmla="*/ 8502 w 8663"/>
              <a:gd name="connsiteY133" fmla="*/ 3981 h 4063"/>
              <a:gd name="connsiteX134" fmla="*/ 8581 w 8663"/>
              <a:gd name="connsiteY134" fmla="*/ 3981 h 4063"/>
              <a:gd name="connsiteX135" fmla="*/ 8581 w 8663"/>
              <a:gd name="connsiteY135" fmla="*/ 3904 h 4063"/>
              <a:gd name="connsiteX136" fmla="*/ 8640 w 8663"/>
              <a:gd name="connsiteY136" fmla="*/ 3904 h 4063"/>
              <a:gd name="connsiteX137" fmla="*/ 8640 w 8663"/>
              <a:gd name="connsiteY137" fmla="*/ 4042 h 4063"/>
              <a:gd name="connsiteX138" fmla="*/ 8502 w 8663"/>
              <a:gd name="connsiteY138" fmla="*/ 4042 h 4063"/>
              <a:gd name="connsiteX139" fmla="*/ 8502 w 8663"/>
              <a:gd name="connsiteY139" fmla="*/ 3962 h 4063"/>
              <a:gd name="connsiteX140" fmla="*/ 8502 w 8663"/>
              <a:gd name="connsiteY140" fmla="*/ 3904 h 4063"/>
              <a:gd name="connsiteX141" fmla="*/ 8562 w 8663"/>
              <a:gd name="connsiteY141" fmla="*/ 3904 h 4063"/>
              <a:gd name="connsiteX142" fmla="*/ 8562 w 8663"/>
              <a:gd name="connsiteY142" fmla="*/ 3962 h 4063"/>
              <a:gd name="connsiteX143" fmla="*/ 8502 w 8663"/>
              <a:gd name="connsiteY143" fmla="*/ 3962 h 4063"/>
              <a:gd name="connsiteX144" fmla="*/ 8497 w 8663"/>
              <a:gd name="connsiteY144" fmla="*/ 3787 h 4063"/>
              <a:gd name="connsiteX145" fmla="*/ 8497 w 8663"/>
              <a:gd name="connsiteY145" fmla="*/ 3724 h 4063"/>
              <a:gd name="connsiteX146" fmla="*/ 8562 w 8663"/>
              <a:gd name="connsiteY146" fmla="*/ 3724 h 4063"/>
              <a:gd name="connsiteX147" fmla="*/ 8562 w 8663"/>
              <a:gd name="connsiteY147" fmla="*/ 3787 h 4063"/>
              <a:gd name="connsiteX148" fmla="*/ 8497 w 8663"/>
              <a:gd name="connsiteY148" fmla="*/ 3787 h 4063"/>
              <a:gd name="connsiteX149" fmla="*/ 8562 w 8663"/>
              <a:gd name="connsiteY149" fmla="*/ 3809 h 4063"/>
              <a:gd name="connsiteX150" fmla="*/ 8562 w 8663"/>
              <a:gd name="connsiteY150" fmla="*/ 3880 h 4063"/>
              <a:gd name="connsiteX151" fmla="*/ 8497 w 8663"/>
              <a:gd name="connsiteY151" fmla="*/ 3880 h 4063"/>
              <a:gd name="connsiteX152" fmla="*/ 8497 w 8663"/>
              <a:gd name="connsiteY152" fmla="*/ 3809 h 4063"/>
              <a:gd name="connsiteX153" fmla="*/ 8562 w 8663"/>
              <a:gd name="connsiteY153" fmla="*/ 3809 h 4063"/>
              <a:gd name="connsiteX154" fmla="*/ 8480 w 8663"/>
              <a:gd name="connsiteY154" fmla="*/ 3899 h 4063"/>
              <a:gd name="connsiteX155" fmla="*/ 8480 w 8663"/>
              <a:gd name="connsiteY155" fmla="*/ 3962 h 4063"/>
              <a:gd name="connsiteX156" fmla="*/ 8424 w 8663"/>
              <a:gd name="connsiteY156" fmla="*/ 3962 h 4063"/>
              <a:gd name="connsiteX157" fmla="*/ 8424 w 8663"/>
              <a:gd name="connsiteY157" fmla="*/ 3899 h 4063"/>
              <a:gd name="connsiteX158" fmla="*/ 8480 w 8663"/>
              <a:gd name="connsiteY158" fmla="*/ 3899 h 4063"/>
              <a:gd name="connsiteX159" fmla="*/ 8480 w 8663"/>
              <a:gd name="connsiteY159" fmla="*/ 3809 h 4063"/>
              <a:gd name="connsiteX160" fmla="*/ 8480 w 8663"/>
              <a:gd name="connsiteY160" fmla="*/ 3880 h 4063"/>
              <a:gd name="connsiteX161" fmla="*/ 8424 w 8663"/>
              <a:gd name="connsiteY161" fmla="*/ 3880 h 4063"/>
              <a:gd name="connsiteX162" fmla="*/ 8424 w 8663"/>
              <a:gd name="connsiteY162" fmla="*/ 3809 h 4063"/>
              <a:gd name="connsiteX163" fmla="*/ 8480 w 8663"/>
              <a:gd name="connsiteY163" fmla="*/ 3809 h 4063"/>
              <a:gd name="connsiteX164" fmla="*/ 8102 w 8663"/>
              <a:gd name="connsiteY164" fmla="*/ 4027 h 4063"/>
              <a:gd name="connsiteX165" fmla="*/ 8102 w 8663"/>
              <a:gd name="connsiteY165" fmla="*/ 3986 h 4063"/>
              <a:gd name="connsiteX166" fmla="*/ 8143 w 8663"/>
              <a:gd name="connsiteY166" fmla="*/ 3986 h 4063"/>
              <a:gd name="connsiteX167" fmla="*/ 8143 w 8663"/>
              <a:gd name="connsiteY167" fmla="*/ 4027 h 4063"/>
              <a:gd name="connsiteX168" fmla="*/ 8102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8424 w 8663"/>
              <a:gd name="connsiteY243" fmla="*/ 164 h 4063"/>
              <a:gd name="connsiteX244" fmla="*/ 8424 w 8663"/>
              <a:gd name="connsiteY244" fmla="*/ 102 h 4063"/>
              <a:gd name="connsiteX245" fmla="*/ 8480 w 8663"/>
              <a:gd name="connsiteY245" fmla="*/ 102 h 4063"/>
              <a:gd name="connsiteX246" fmla="*/ 8480 w 8663"/>
              <a:gd name="connsiteY246" fmla="*/ 164 h 4063"/>
              <a:gd name="connsiteX247" fmla="*/ 8424 w 8663"/>
              <a:gd name="connsiteY247" fmla="*/ 164 h 4063"/>
              <a:gd name="connsiteX248" fmla="*/ 8424 w 8663"/>
              <a:gd name="connsiteY248" fmla="*/ 255 h 4063"/>
              <a:gd name="connsiteX249" fmla="*/ 8424 w 8663"/>
              <a:gd name="connsiteY249" fmla="*/ 184 h 4063"/>
              <a:gd name="connsiteX250" fmla="*/ 8480 w 8663"/>
              <a:gd name="connsiteY250" fmla="*/ 184 h 4063"/>
              <a:gd name="connsiteX251" fmla="*/ 8480 w 8663"/>
              <a:gd name="connsiteY251" fmla="*/ 255 h 4063"/>
              <a:gd name="connsiteX252" fmla="*/ 8424 w 8663"/>
              <a:gd name="connsiteY252" fmla="*/ 255 h 4063"/>
              <a:gd name="connsiteX253" fmla="*/ 8562 w 8663"/>
              <a:gd name="connsiteY253" fmla="*/ 596 h 4063"/>
              <a:gd name="connsiteX254" fmla="*/ 8562 w 8663"/>
              <a:gd name="connsiteY254" fmla="*/ 674 h 4063"/>
              <a:gd name="connsiteX255" fmla="*/ 8622 w 8663"/>
              <a:gd name="connsiteY255" fmla="*/ 674 h 4063"/>
              <a:gd name="connsiteX256" fmla="*/ 8622 w 8663"/>
              <a:gd name="connsiteY256" fmla="*/ 3390 h 4063"/>
              <a:gd name="connsiteX257" fmla="*/ 8562 w 8663"/>
              <a:gd name="connsiteY257" fmla="*/ 3390 h 4063"/>
              <a:gd name="connsiteX258" fmla="*/ 8562 w 8663"/>
              <a:gd name="connsiteY258" fmla="*/ 3468 h 4063"/>
              <a:gd name="connsiteX259" fmla="*/ 8510 w 8663"/>
              <a:gd name="connsiteY259" fmla="*/ 3468 h 4063"/>
              <a:gd name="connsiteX260" fmla="*/ 8510 w 8663"/>
              <a:gd name="connsiteY260" fmla="*/ 3619 h 4063"/>
              <a:gd name="connsiteX261" fmla="*/ 8638 w 8663"/>
              <a:gd name="connsiteY261" fmla="*/ 3619 h 4063"/>
              <a:gd name="connsiteX262" fmla="*/ 8638 w 8663"/>
              <a:gd name="connsiteY262" fmla="*/ 3787 h 4063"/>
              <a:gd name="connsiteX263" fmla="*/ 8581 w 8663"/>
              <a:gd name="connsiteY263" fmla="*/ 3787 h 4063"/>
              <a:gd name="connsiteX264" fmla="*/ 8581 w 8663"/>
              <a:gd name="connsiteY264" fmla="*/ 3705 h 4063"/>
              <a:gd name="connsiteX265" fmla="*/ 8480 w 8663"/>
              <a:gd name="connsiteY265" fmla="*/ 3705 h 4063"/>
              <a:gd name="connsiteX266" fmla="*/ 8480 w 8663"/>
              <a:gd name="connsiteY266" fmla="*/ 3787 h 4063"/>
              <a:gd name="connsiteX267" fmla="*/ 8402 w 8663"/>
              <a:gd name="connsiteY267" fmla="*/ 3787 h 4063"/>
              <a:gd name="connsiteX268" fmla="*/ 8402 w 8663"/>
              <a:gd name="connsiteY268" fmla="*/ 3880 h 4063"/>
              <a:gd name="connsiteX269" fmla="*/ 8310 w 8663"/>
              <a:gd name="connsiteY269" fmla="*/ 3880 h 4063"/>
              <a:gd name="connsiteX270" fmla="*/ 8310 w 8663"/>
              <a:gd name="connsiteY270" fmla="*/ 3981 h 4063"/>
              <a:gd name="connsiteX271" fmla="*/ 8402 w 8663"/>
              <a:gd name="connsiteY271" fmla="*/ 3981 h 4063"/>
              <a:gd name="connsiteX272" fmla="*/ 8402 w 8663"/>
              <a:gd name="connsiteY272" fmla="*/ 4040 h 4063"/>
              <a:gd name="connsiteX273" fmla="*/ 8234 w 8663"/>
              <a:gd name="connsiteY273" fmla="*/ 4040 h 4063"/>
              <a:gd name="connsiteX274" fmla="*/ 8234 w 8663"/>
              <a:gd name="connsiteY274" fmla="*/ 3912 h 4063"/>
              <a:gd name="connsiteX275" fmla="*/ 8081 w 8663"/>
              <a:gd name="connsiteY275" fmla="*/ 3912 h 4063"/>
              <a:gd name="connsiteX276" fmla="*/ 8081 w 8663"/>
              <a:gd name="connsiteY276" fmla="*/ 3964 h 4063"/>
              <a:gd name="connsiteX277" fmla="*/ 8005 w 8663"/>
              <a:gd name="connsiteY277" fmla="*/ 3964 h 4063"/>
              <a:gd name="connsiteX278" fmla="*/ 8005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8005 w 8663"/>
              <a:gd name="connsiteY325" fmla="*/ 39 h 4063"/>
              <a:gd name="connsiteX326" fmla="*/ 8005 w 8663"/>
              <a:gd name="connsiteY326" fmla="*/ 100 h 4063"/>
              <a:gd name="connsiteX327" fmla="*/ 8081 w 8663"/>
              <a:gd name="connsiteY327" fmla="*/ 100 h 4063"/>
              <a:gd name="connsiteX328" fmla="*/ 8081 w 8663"/>
              <a:gd name="connsiteY328" fmla="*/ 151 h 4063"/>
              <a:gd name="connsiteX329" fmla="*/ 8234 w 8663"/>
              <a:gd name="connsiteY329" fmla="*/ 151 h 4063"/>
              <a:gd name="connsiteX330" fmla="*/ 8234 w 8663"/>
              <a:gd name="connsiteY330" fmla="*/ 24 h 4063"/>
              <a:gd name="connsiteX331" fmla="*/ 8402 w 8663"/>
              <a:gd name="connsiteY331" fmla="*/ 24 h 4063"/>
              <a:gd name="connsiteX332" fmla="*/ 8402 w 8663"/>
              <a:gd name="connsiteY332" fmla="*/ 82 h 4063"/>
              <a:gd name="connsiteX333" fmla="*/ 8310 w 8663"/>
              <a:gd name="connsiteY333" fmla="*/ 82 h 4063"/>
              <a:gd name="connsiteX334" fmla="*/ 8310 w 8663"/>
              <a:gd name="connsiteY334" fmla="*/ 184 h 4063"/>
              <a:gd name="connsiteX335" fmla="*/ 8402 w 8663"/>
              <a:gd name="connsiteY335" fmla="*/ 184 h 4063"/>
              <a:gd name="connsiteX336" fmla="*/ 8402 w 8663"/>
              <a:gd name="connsiteY336" fmla="*/ 277 h 4063"/>
              <a:gd name="connsiteX337" fmla="*/ 8480 w 8663"/>
              <a:gd name="connsiteY337" fmla="*/ 277 h 4063"/>
              <a:gd name="connsiteX338" fmla="*/ 8480 w 8663"/>
              <a:gd name="connsiteY338" fmla="*/ 359 h 4063"/>
              <a:gd name="connsiteX339" fmla="*/ 8581 w 8663"/>
              <a:gd name="connsiteY339" fmla="*/ 359 h 4063"/>
              <a:gd name="connsiteX340" fmla="*/ 8581 w 8663"/>
              <a:gd name="connsiteY340" fmla="*/ 277 h 4063"/>
              <a:gd name="connsiteX341" fmla="*/ 8638 w 8663"/>
              <a:gd name="connsiteY341" fmla="*/ 277 h 4063"/>
              <a:gd name="connsiteX342" fmla="*/ 8638 w 8663"/>
              <a:gd name="connsiteY342" fmla="*/ 445 h 4063"/>
              <a:gd name="connsiteX343" fmla="*/ 8510 w 8663"/>
              <a:gd name="connsiteY343" fmla="*/ 445 h 4063"/>
              <a:gd name="connsiteX344" fmla="*/ 8510 w 8663"/>
              <a:gd name="connsiteY344" fmla="*/ 596 h 4063"/>
              <a:gd name="connsiteX345" fmla="*/ 8562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8402 w 8663"/>
              <a:gd name="connsiteY356" fmla="*/ 102 h 4063"/>
              <a:gd name="connsiteX357" fmla="*/ 8402 w 8663"/>
              <a:gd name="connsiteY357" fmla="*/ 164 h 4063"/>
              <a:gd name="connsiteX358" fmla="*/ 8329 w 8663"/>
              <a:gd name="connsiteY358" fmla="*/ 164 h 4063"/>
              <a:gd name="connsiteX359" fmla="*/ 8329 w 8663"/>
              <a:gd name="connsiteY359" fmla="*/ 102 h 4063"/>
              <a:gd name="connsiteX360" fmla="*/ 8402 w 8663"/>
              <a:gd name="connsiteY360" fmla="*/ 102 h 4063"/>
              <a:gd name="connsiteX361" fmla="*/ 8402 w 8663"/>
              <a:gd name="connsiteY361" fmla="*/ 3899 h 4063"/>
              <a:gd name="connsiteX362" fmla="*/ 8402 w 8663"/>
              <a:gd name="connsiteY362" fmla="*/ 3962 h 4063"/>
              <a:gd name="connsiteX363" fmla="*/ 8329 w 8663"/>
              <a:gd name="connsiteY363" fmla="*/ 3962 h 4063"/>
              <a:gd name="connsiteX364" fmla="*/ 8329 w 8663"/>
              <a:gd name="connsiteY364" fmla="*/ 3899 h 4063"/>
              <a:gd name="connsiteX365" fmla="*/ 8402 w 8663"/>
              <a:gd name="connsiteY365" fmla="*/ 3899 h 4063"/>
              <a:gd name="connsiteX366" fmla="*/ 8562 w 8663"/>
              <a:gd name="connsiteY366" fmla="*/ 277 h 4063"/>
              <a:gd name="connsiteX367" fmla="*/ 8562 w 8663"/>
              <a:gd name="connsiteY367" fmla="*/ 339 h 4063"/>
              <a:gd name="connsiteX368" fmla="*/ 8497 w 8663"/>
              <a:gd name="connsiteY368" fmla="*/ 339 h 4063"/>
              <a:gd name="connsiteX369" fmla="*/ 8497 w 8663"/>
              <a:gd name="connsiteY369" fmla="*/ 277 h 4063"/>
              <a:gd name="connsiteX370" fmla="*/ 8562 w 8663"/>
              <a:gd name="connsiteY370" fmla="*/ 277 h 4063"/>
              <a:gd name="connsiteX371" fmla="*/ 8562 w 8663"/>
              <a:gd name="connsiteY371" fmla="*/ 184 h 4063"/>
              <a:gd name="connsiteX372" fmla="*/ 8562 w 8663"/>
              <a:gd name="connsiteY372" fmla="*/ 255 h 4063"/>
              <a:gd name="connsiteX373" fmla="*/ 8497 w 8663"/>
              <a:gd name="connsiteY373" fmla="*/ 255 h 4063"/>
              <a:gd name="connsiteX374" fmla="*/ 8497 w 8663"/>
              <a:gd name="connsiteY374" fmla="*/ 184 h 4063"/>
              <a:gd name="connsiteX375" fmla="*/ 8562 w 8663"/>
              <a:gd name="connsiteY375" fmla="*/ 184 h 4063"/>
              <a:gd name="connsiteX376" fmla="*/ 8562 w 8663"/>
              <a:gd name="connsiteY376" fmla="*/ 102 h 4063"/>
              <a:gd name="connsiteX377" fmla="*/ 8562 w 8663"/>
              <a:gd name="connsiteY377" fmla="*/ 160 h 4063"/>
              <a:gd name="connsiteX378" fmla="*/ 8502 w 8663"/>
              <a:gd name="connsiteY378" fmla="*/ 160 h 4063"/>
              <a:gd name="connsiteX379" fmla="*/ 8502 w 8663"/>
              <a:gd name="connsiteY379" fmla="*/ 102 h 4063"/>
              <a:gd name="connsiteX380" fmla="*/ 8562 w 8663"/>
              <a:gd name="connsiteY380" fmla="*/ 102 h 4063"/>
              <a:gd name="connsiteX381" fmla="*/ 8502 w 8663"/>
              <a:gd name="connsiteY381" fmla="*/ 82 h 4063"/>
              <a:gd name="connsiteX382" fmla="*/ 8502 w 8663"/>
              <a:gd name="connsiteY382" fmla="*/ 22 h 4063"/>
              <a:gd name="connsiteX383" fmla="*/ 8640 w 8663"/>
              <a:gd name="connsiteY383" fmla="*/ 22 h 4063"/>
              <a:gd name="connsiteX384" fmla="*/ 8640 w 8663"/>
              <a:gd name="connsiteY384" fmla="*/ 160 h 4063"/>
              <a:gd name="connsiteX385" fmla="*/ 8581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8646 w 8663"/>
              <a:gd name="connsiteY98" fmla="*/ 3550 h 4063"/>
              <a:gd name="connsiteX99" fmla="*/ 8646 w 8663"/>
              <a:gd name="connsiteY99" fmla="*/ 3468 h 4063"/>
              <a:gd name="connsiteX100" fmla="*/ 8584 w 8663"/>
              <a:gd name="connsiteY100" fmla="*/ 3468 h 4063"/>
              <a:gd name="connsiteX101" fmla="*/ 8584 w 8663"/>
              <a:gd name="connsiteY101" fmla="*/ 3411 h 4063"/>
              <a:gd name="connsiteX102" fmla="*/ 8644 w 8663"/>
              <a:gd name="connsiteY102" fmla="*/ 3411 h 4063"/>
              <a:gd name="connsiteX103" fmla="*/ 8644 w 8663"/>
              <a:gd name="connsiteY103" fmla="*/ 652 h 4063"/>
              <a:gd name="connsiteX104" fmla="*/ 8584 w 8663"/>
              <a:gd name="connsiteY104" fmla="*/ 652 h 4063"/>
              <a:gd name="connsiteX105" fmla="*/ 8584 w 8663"/>
              <a:gd name="connsiteY105" fmla="*/ 596 h 4063"/>
              <a:gd name="connsiteX106" fmla="*/ 8646 w 8663"/>
              <a:gd name="connsiteY106" fmla="*/ 596 h 4063"/>
              <a:gd name="connsiteX107" fmla="*/ 8646 w 8663"/>
              <a:gd name="connsiteY107" fmla="*/ 514 h 4063"/>
              <a:gd name="connsiteX108" fmla="*/ 8562 w 8663"/>
              <a:gd name="connsiteY108" fmla="*/ 514 h 4063"/>
              <a:gd name="connsiteX109" fmla="*/ 8562 w 8663"/>
              <a:gd name="connsiteY109" fmla="*/ 575 h 4063"/>
              <a:gd name="connsiteX110" fmla="*/ 8532 w 8663"/>
              <a:gd name="connsiteY110" fmla="*/ 575 h 4063"/>
              <a:gd name="connsiteX111" fmla="*/ 8532 w 8663"/>
              <a:gd name="connsiteY111" fmla="*/ 467 h 4063"/>
              <a:gd name="connsiteX112" fmla="*/ 8661 w 8663"/>
              <a:gd name="connsiteY112" fmla="*/ 467 h 4063"/>
              <a:gd name="connsiteX113" fmla="*/ 8661 w 8663"/>
              <a:gd name="connsiteY113" fmla="*/ 255 h 4063"/>
              <a:gd name="connsiteX114" fmla="*/ 8581 w 8663"/>
              <a:gd name="connsiteY114" fmla="*/ 255 h 4063"/>
              <a:gd name="connsiteX115" fmla="*/ 8581 w 8663"/>
              <a:gd name="connsiteY115" fmla="*/ 182 h 4063"/>
              <a:gd name="connsiteX116" fmla="*/ 8663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8102 w 8663"/>
              <a:gd name="connsiteY122" fmla="*/ 78 h 4063"/>
              <a:gd name="connsiteX123" fmla="*/ 8102 w 8663"/>
              <a:gd name="connsiteY123" fmla="*/ 37 h 4063"/>
              <a:gd name="connsiteX124" fmla="*/ 8143 w 8663"/>
              <a:gd name="connsiteY124" fmla="*/ 37 h 4063"/>
              <a:gd name="connsiteX125" fmla="*/ 8143 w 8663"/>
              <a:gd name="connsiteY125" fmla="*/ 78 h 4063"/>
              <a:gd name="connsiteX126" fmla="*/ 8102 w 8663"/>
              <a:gd name="connsiteY126" fmla="*/ 78 h 4063"/>
              <a:gd name="connsiteX127" fmla="*/ 8584 w 8663"/>
              <a:gd name="connsiteY127" fmla="*/ 3528 h 4063"/>
              <a:gd name="connsiteX128" fmla="*/ 8584 w 8663"/>
              <a:gd name="connsiteY128" fmla="*/ 3489 h 4063"/>
              <a:gd name="connsiteX129" fmla="*/ 8625 w 8663"/>
              <a:gd name="connsiteY129" fmla="*/ 3489 h 4063"/>
              <a:gd name="connsiteX130" fmla="*/ 8625 w 8663"/>
              <a:gd name="connsiteY130" fmla="*/ 3528 h 4063"/>
              <a:gd name="connsiteX131" fmla="*/ 8584 w 8663"/>
              <a:gd name="connsiteY131" fmla="*/ 3528 h 4063"/>
              <a:gd name="connsiteX132" fmla="*/ 8502 w 8663"/>
              <a:gd name="connsiteY132" fmla="*/ 4042 h 4063"/>
              <a:gd name="connsiteX133" fmla="*/ 8502 w 8663"/>
              <a:gd name="connsiteY133" fmla="*/ 3981 h 4063"/>
              <a:gd name="connsiteX134" fmla="*/ 8581 w 8663"/>
              <a:gd name="connsiteY134" fmla="*/ 3981 h 4063"/>
              <a:gd name="connsiteX135" fmla="*/ 8581 w 8663"/>
              <a:gd name="connsiteY135" fmla="*/ 3904 h 4063"/>
              <a:gd name="connsiteX136" fmla="*/ 8640 w 8663"/>
              <a:gd name="connsiteY136" fmla="*/ 3904 h 4063"/>
              <a:gd name="connsiteX137" fmla="*/ 8640 w 8663"/>
              <a:gd name="connsiteY137" fmla="*/ 4042 h 4063"/>
              <a:gd name="connsiteX138" fmla="*/ 8502 w 8663"/>
              <a:gd name="connsiteY138" fmla="*/ 4042 h 4063"/>
              <a:gd name="connsiteX139" fmla="*/ 8502 w 8663"/>
              <a:gd name="connsiteY139" fmla="*/ 3962 h 4063"/>
              <a:gd name="connsiteX140" fmla="*/ 8502 w 8663"/>
              <a:gd name="connsiteY140" fmla="*/ 3904 h 4063"/>
              <a:gd name="connsiteX141" fmla="*/ 8562 w 8663"/>
              <a:gd name="connsiteY141" fmla="*/ 3904 h 4063"/>
              <a:gd name="connsiteX142" fmla="*/ 8562 w 8663"/>
              <a:gd name="connsiteY142" fmla="*/ 3962 h 4063"/>
              <a:gd name="connsiteX143" fmla="*/ 8502 w 8663"/>
              <a:gd name="connsiteY143" fmla="*/ 3962 h 4063"/>
              <a:gd name="connsiteX144" fmla="*/ 8497 w 8663"/>
              <a:gd name="connsiteY144" fmla="*/ 3787 h 4063"/>
              <a:gd name="connsiteX145" fmla="*/ 8497 w 8663"/>
              <a:gd name="connsiteY145" fmla="*/ 3724 h 4063"/>
              <a:gd name="connsiteX146" fmla="*/ 8562 w 8663"/>
              <a:gd name="connsiteY146" fmla="*/ 3724 h 4063"/>
              <a:gd name="connsiteX147" fmla="*/ 8562 w 8663"/>
              <a:gd name="connsiteY147" fmla="*/ 3787 h 4063"/>
              <a:gd name="connsiteX148" fmla="*/ 8497 w 8663"/>
              <a:gd name="connsiteY148" fmla="*/ 3787 h 4063"/>
              <a:gd name="connsiteX149" fmla="*/ 8562 w 8663"/>
              <a:gd name="connsiteY149" fmla="*/ 3809 h 4063"/>
              <a:gd name="connsiteX150" fmla="*/ 8562 w 8663"/>
              <a:gd name="connsiteY150" fmla="*/ 3880 h 4063"/>
              <a:gd name="connsiteX151" fmla="*/ 8497 w 8663"/>
              <a:gd name="connsiteY151" fmla="*/ 3880 h 4063"/>
              <a:gd name="connsiteX152" fmla="*/ 8497 w 8663"/>
              <a:gd name="connsiteY152" fmla="*/ 3809 h 4063"/>
              <a:gd name="connsiteX153" fmla="*/ 8562 w 8663"/>
              <a:gd name="connsiteY153" fmla="*/ 3809 h 4063"/>
              <a:gd name="connsiteX154" fmla="*/ 8480 w 8663"/>
              <a:gd name="connsiteY154" fmla="*/ 3899 h 4063"/>
              <a:gd name="connsiteX155" fmla="*/ 8480 w 8663"/>
              <a:gd name="connsiteY155" fmla="*/ 3962 h 4063"/>
              <a:gd name="connsiteX156" fmla="*/ 8424 w 8663"/>
              <a:gd name="connsiteY156" fmla="*/ 3962 h 4063"/>
              <a:gd name="connsiteX157" fmla="*/ 8424 w 8663"/>
              <a:gd name="connsiteY157" fmla="*/ 3899 h 4063"/>
              <a:gd name="connsiteX158" fmla="*/ 8480 w 8663"/>
              <a:gd name="connsiteY158" fmla="*/ 3899 h 4063"/>
              <a:gd name="connsiteX159" fmla="*/ 8480 w 8663"/>
              <a:gd name="connsiteY159" fmla="*/ 3809 h 4063"/>
              <a:gd name="connsiteX160" fmla="*/ 8480 w 8663"/>
              <a:gd name="connsiteY160" fmla="*/ 3880 h 4063"/>
              <a:gd name="connsiteX161" fmla="*/ 8424 w 8663"/>
              <a:gd name="connsiteY161" fmla="*/ 3880 h 4063"/>
              <a:gd name="connsiteX162" fmla="*/ 8424 w 8663"/>
              <a:gd name="connsiteY162" fmla="*/ 3809 h 4063"/>
              <a:gd name="connsiteX163" fmla="*/ 8480 w 8663"/>
              <a:gd name="connsiteY163" fmla="*/ 3809 h 4063"/>
              <a:gd name="connsiteX164" fmla="*/ 8102 w 8663"/>
              <a:gd name="connsiteY164" fmla="*/ 4027 h 4063"/>
              <a:gd name="connsiteX165" fmla="*/ 8102 w 8663"/>
              <a:gd name="connsiteY165" fmla="*/ 3986 h 4063"/>
              <a:gd name="connsiteX166" fmla="*/ 8143 w 8663"/>
              <a:gd name="connsiteY166" fmla="*/ 3986 h 4063"/>
              <a:gd name="connsiteX167" fmla="*/ 8143 w 8663"/>
              <a:gd name="connsiteY167" fmla="*/ 4027 h 4063"/>
              <a:gd name="connsiteX168" fmla="*/ 8102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8424 w 8663"/>
              <a:gd name="connsiteY243" fmla="*/ 164 h 4063"/>
              <a:gd name="connsiteX244" fmla="*/ 8424 w 8663"/>
              <a:gd name="connsiteY244" fmla="*/ 102 h 4063"/>
              <a:gd name="connsiteX245" fmla="*/ 8480 w 8663"/>
              <a:gd name="connsiteY245" fmla="*/ 102 h 4063"/>
              <a:gd name="connsiteX246" fmla="*/ 8480 w 8663"/>
              <a:gd name="connsiteY246" fmla="*/ 164 h 4063"/>
              <a:gd name="connsiteX247" fmla="*/ 8424 w 8663"/>
              <a:gd name="connsiteY247" fmla="*/ 164 h 4063"/>
              <a:gd name="connsiteX248" fmla="*/ 8424 w 8663"/>
              <a:gd name="connsiteY248" fmla="*/ 255 h 4063"/>
              <a:gd name="connsiteX249" fmla="*/ 8424 w 8663"/>
              <a:gd name="connsiteY249" fmla="*/ 184 h 4063"/>
              <a:gd name="connsiteX250" fmla="*/ 8480 w 8663"/>
              <a:gd name="connsiteY250" fmla="*/ 184 h 4063"/>
              <a:gd name="connsiteX251" fmla="*/ 8480 w 8663"/>
              <a:gd name="connsiteY251" fmla="*/ 255 h 4063"/>
              <a:gd name="connsiteX252" fmla="*/ 8424 w 8663"/>
              <a:gd name="connsiteY252" fmla="*/ 255 h 4063"/>
              <a:gd name="connsiteX253" fmla="*/ 8562 w 8663"/>
              <a:gd name="connsiteY253" fmla="*/ 596 h 4063"/>
              <a:gd name="connsiteX254" fmla="*/ 8562 w 8663"/>
              <a:gd name="connsiteY254" fmla="*/ 674 h 4063"/>
              <a:gd name="connsiteX255" fmla="*/ 8622 w 8663"/>
              <a:gd name="connsiteY255" fmla="*/ 674 h 4063"/>
              <a:gd name="connsiteX256" fmla="*/ 8622 w 8663"/>
              <a:gd name="connsiteY256" fmla="*/ 3390 h 4063"/>
              <a:gd name="connsiteX257" fmla="*/ 8562 w 8663"/>
              <a:gd name="connsiteY257" fmla="*/ 3390 h 4063"/>
              <a:gd name="connsiteX258" fmla="*/ 8562 w 8663"/>
              <a:gd name="connsiteY258" fmla="*/ 3468 h 4063"/>
              <a:gd name="connsiteX259" fmla="*/ 8510 w 8663"/>
              <a:gd name="connsiteY259" fmla="*/ 3468 h 4063"/>
              <a:gd name="connsiteX260" fmla="*/ 8510 w 8663"/>
              <a:gd name="connsiteY260" fmla="*/ 3619 h 4063"/>
              <a:gd name="connsiteX261" fmla="*/ 8638 w 8663"/>
              <a:gd name="connsiteY261" fmla="*/ 3619 h 4063"/>
              <a:gd name="connsiteX262" fmla="*/ 8638 w 8663"/>
              <a:gd name="connsiteY262" fmla="*/ 3787 h 4063"/>
              <a:gd name="connsiteX263" fmla="*/ 8581 w 8663"/>
              <a:gd name="connsiteY263" fmla="*/ 3787 h 4063"/>
              <a:gd name="connsiteX264" fmla="*/ 8581 w 8663"/>
              <a:gd name="connsiteY264" fmla="*/ 3705 h 4063"/>
              <a:gd name="connsiteX265" fmla="*/ 8480 w 8663"/>
              <a:gd name="connsiteY265" fmla="*/ 3705 h 4063"/>
              <a:gd name="connsiteX266" fmla="*/ 8480 w 8663"/>
              <a:gd name="connsiteY266" fmla="*/ 3787 h 4063"/>
              <a:gd name="connsiteX267" fmla="*/ 8402 w 8663"/>
              <a:gd name="connsiteY267" fmla="*/ 3787 h 4063"/>
              <a:gd name="connsiteX268" fmla="*/ 8402 w 8663"/>
              <a:gd name="connsiteY268" fmla="*/ 3880 h 4063"/>
              <a:gd name="connsiteX269" fmla="*/ 8310 w 8663"/>
              <a:gd name="connsiteY269" fmla="*/ 3880 h 4063"/>
              <a:gd name="connsiteX270" fmla="*/ 8310 w 8663"/>
              <a:gd name="connsiteY270" fmla="*/ 3981 h 4063"/>
              <a:gd name="connsiteX271" fmla="*/ 8402 w 8663"/>
              <a:gd name="connsiteY271" fmla="*/ 3981 h 4063"/>
              <a:gd name="connsiteX272" fmla="*/ 8402 w 8663"/>
              <a:gd name="connsiteY272" fmla="*/ 4040 h 4063"/>
              <a:gd name="connsiteX273" fmla="*/ 8234 w 8663"/>
              <a:gd name="connsiteY273" fmla="*/ 4040 h 4063"/>
              <a:gd name="connsiteX274" fmla="*/ 8234 w 8663"/>
              <a:gd name="connsiteY274" fmla="*/ 3912 h 4063"/>
              <a:gd name="connsiteX275" fmla="*/ 8081 w 8663"/>
              <a:gd name="connsiteY275" fmla="*/ 3912 h 4063"/>
              <a:gd name="connsiteX276" fmla="*/ 8081 w 8663"/>
              <a:gd name="connsiteY276" fmla="*/ 3964 h 4063"/>
              <a:gd name="connsiteX277" fmla="*/ 8005 w 8663"/>
              <a:gd name="connsiteY277" fmla="*/ 3964 h 4063"/>
              <a:gd name="connsiteX278" fmla="*/ 8005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8005 w 8663"/>
              <a:gd name="connsiteY325" fmla="*/ 39 h 4063"/>
              <a:gd name="connsiteX326" fmla="*/ 8005 w 8663"/>
              <a:gd name="connsiteY326" fmla="*/ 100 h 4063"/>
              <a:gd name="connsiteX327" fmla="*/ 8081 w 8663"/>
              <a:gd name="connsiteY327" fmla="*/ 100 h 4063"/>
              <a:gd name="connsiteX328" fmla="*/ 8081 w 8663"/>
              <a:gd name="connsiteY328" fmla="*/ 151 h 4063"/>
              <a:gd name="connsiteX329" fmla="*/ 8234 w 8663"/>
              <a:gd name="connsiteY329" fmla="*/ 151 h 4063"/>
              <a:gd name="connsiteX330" fmla="*/ 8234 w 8663"/>
              <a:gd name="connsiteY330" fmla="*/ 24 h 4063"/>
              <a:gd name="connsiteX331" fmla="*/ 8402 w 8663"/>
              <a:gd name="connsiteY331" fmla="*/ 24 h 4063"/>
              <a:gd name="connsiteX332" fmla="*/ 8402 w 8663"/>
              <a:gd name="connsiteY332" fmla="*/ 82 h 4063"/>
              <a:gd name="connsiteX333" fmla="*/ 8310 w 8663"/>
              <a:gd name="connsiteY333" fmla="*/ 82 h 4063"/>
              <a:gd name="connsiteX334" fmla="*/ 8310 w 8663"/>
              <a:gd name="connsiteY334" fmla="*/ 184 h 4063"/>
              <a:gd name="connsiteX335" fmla="*/ 8402 w 8663"/>
              <a:gd name="connsiteY335" fmla="*/ 184 h 4063"/>
              <a:gd name="connsiteX336" fmla="*/ 8402 w 8663"/>
              <a:gd name="connsiteY336" fmla="*/ 277 h 4063"/>
              <a:gd name="connsiteX337" fmla="*/ 8480 w 8663"/>
              <a:gd name="connsiteY337" fmla="*/ 277 h 4063"/>
              <a:gd name="connsiteX338" fmla="*/ 8480 w 8663"/>
              <a:gd name="connsiteY338" fmla="*/ 359 h 4063"/>
              <a:gd name="connsiteX339" fmla="*/ 8581 w 8663"/>
              <a:gd name="connsiteY339" fmla="*/ 359 h 4063"/>
              <a:gd name="connsiteX340" fmla="*/ 8581 w 8663"/>
              <a:gd name="connsiteY340" fmla="*/ 277 h 4063"/>
              <a:gd name="connsiteX341" fmla="*/ 8638 w 8663"/>
              <a:gd name="connsiteY341" fmla="*/ 277 h 4063"/>
              <a:gd name="connsiteX342" fmla="*/ 8638 w 8663"/>
              <a:gd name="connsiteY342" fmla="*/ 445 h 4063"/>
              <a:gd name="connsiteX343" fmla="*/ 8510 w 8663"/>
              <a:gd name="connsiteY343" fmla="*/ 445 h 4063"/>
              <a:gd name="connsiteX344" fmla="*/ 8510 w 8663"/>
              <a:gd name="connsiteY344" fmla="*/ 596 h 4063"/>
              <a:gd name="connsiteX345" fmla="*/ 8562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8402 w 8663"/>
              <a:gd name="connsiteY356" fmla="*/ 102 h 4063"/>
              <a:gd name="connsiteX357" fmla="*/ 8402 w 8663"/>
              <a:gd name="connsiteY357" fmla="*/ 164 h 4063"/>
              <a:gd name="connsiteX358" fmla="*/ 8329 w 8663"/>
              <a:gd name="connsiteY358" fmla="*/ 164 h 4063"/>
              <a:gd name="connsiteX359" fmla="*/ 8329 w 8663"/>
              <a:gd name="connsiteY359" fmla="*/ 102 h 4063"/>
              <a:gd name="connsiteX360" fmla="*/ 8402 w 8663"/>
              <a:gd name="connsiteY360" fmla="*/ 102 h 4063"/>
              <a:gd name="connsiteX361" fmla="*/ 8402 w 8663"/>
              <a:gd name="connsiteY361" fmla="*/ 3899 h 4063"/>
              <a:gd name="connsiteX362" fmla="*/ 8402 w 8663"/>
              <a:gd name="connsiteY362" fmla="*/ 3962 h 4063"/>
              <a:gd name="connsiteX363" fmla="*/ 8329 w 8663"/>
              <a:gd name="connsiteY363" fmla="*/ 3962 h 4063"/>
              <a:gd name="connsiteX364" fmla="*/ 8329 w 8663"/>
              <a:gd name="connsiteY364" fmla="*/ 3899 h 4063"/>
              <a:gd name="connsiteX365" fmla="*/ 8402 w 8663"/>
              <a:gd name="connsiteY365" fmla="*/ 3899 h 4063"/>
              <a:gd name="connsiteX366" fmla="*/ 8562 w 8663"/>
              <a:gd name="connsiteY366" fmla="*/ 277 h 4063"/>
              <a:gd name="connsiteX367" fmla="*/ 8562 w 8663"/>
              <a:gd name="connsiteY367" fmla="*/ 339 h 4063"/>
              <a:gd name="connsiteX368" fmla="*/ 8497 w 8663"/>
              <a:gd name="connsiteY368" fmla="*/ 339 h 4063"/>
              <a:gd name="connsiteX369" fmla="*/ 8497 w 8663"/>
              <a:gd name="connsiteY369" fmla="*/ 277 h 4063"/>
              <a:gd name="connsiteX370" fmla="*/ 8562 w 8663"/>
              <a:gd name="connsiteY370" fmla="*/ 277 h 4063"/>
              <a:gd name="connsiteX371" fmla="*/ 8562 w 8663"/>
              <a:gd name="connsiteY371" fmla="*/ 184 h 4063"/>
              <a:gd name="connsiteX372" fmla="*/ 8562 w 8663"/>
              <a:gd name="connsiteY372" fmla="*/ 255 h 4063"/>
              <a:gd name="connsiteX373" fmla="*/ 8497 w 8663"/>
              <a:gd name="connsiteY373" fmla="*/ 255 h 4063"/>
              <a:gd name="connsiteX374" fmla="*/ 8497 w 8663"/>
              <a:gd name="connsiteY374" fmla="*/ 184 h 4063"/>
              <a:gd name="connsiteX375" fmla="*/ 8562 w 8663"/>
              <a:gd name="connsiteY375" fmla="*/ 184 h 4063"/>
              <a:gd name="connsiteX376" fmla="*/ 8562 w 8663"/>
              <a:gd name="connsiteY376" fmla="*/ 102 h 4063"/>
              <a:gd name="connsiteX377" fmla="*/ 8562 w 8663"/>
              <a:gd name="connsiteY377" fmla="*/ 160 h 4063"/>
              <a:gd name="connsiteX378" fmla="*/ 8502 w 8663"/>
              <a:gd name="connsiteY378" fmla="*/ 160 h 4063"/>
              <a:gd name="connsiteX379" fmla="*/ 8502 w 8663"/>
              <a:gd name="connsiteY379" fmla="*/ 102 h 4063"/>
              <a:gd name="connsiteX380" fmla="*/ 8562 w 8663"/>
              <a:gd name="connsiteY380" fmla="*/ 102 h 4063"/>
              <a:gd name="connsiteX381" fmla="*/ 8502 w 8663"/>
              <a:gd name="connsiteY381" fmla="*/ 82 h 4063"/>
              <a:gd name="connsiteX382" fmla="*/ 8502 w 8663"/>
              <a:gd name="connsiteY382" fmla="*/ 22 h 4063"/>
              <a:gd name="connsiteX383" fmla="*/ 8640 w 8663"/>
              <a:gd name="connsiteY383" fmla="*/ 22 h 4063"/>
              <a:gd name="connsiteX384" fmla="*/ 8640 w 8663"/>
              <a:gd name="connsiteY384" fmla="*/ 160 h 4063"/>
              <a:gd name="connsiteX385" fmla="*/ 8581 w 8663"/>
              <a:gd name="connsiteY385" fmla="*/ 160 h 4063"/>
              <a:gd name="connsiteX386" fmla="*/ 8581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8646 w 8663"/>
              <a:gd name="connsiteY98" fmla="*/ 3550 h 4063"/>
              <a:gd name="connsiteX99" fmla="*/ 8646 w 8663"/>
              <a:gd name="connsiteY99" fmla="*/ 3468 h 4063"/>
              <a:gd name="connsiteX100" fmla="*/ 8584 w 8663"/>
              <a:gd name="connsiteY100" fmla="*/ 3468 h 4063"/>
              <a:gd name="connsiteX101" fmla="*/ 8584 w 8663"/>
              <a:gd name="connsiteY101" fmla="*/ 3411 h 4063"/>
              <a:gd name="connsiteX102" fmla="*/ 8644 w 8663"/>
              <a:gd name="connsiteY102" fmla="*/ 3411 h 4063"/>
              <a:gd name="connsiteX103" fmla="*/ 8644 w 8663"/>
              <a:gd name="connsiteY103" fmla="*/ 652 h 4063"/>
              <a:gd name="connsiteX104" fmla="*/ 8584 w 8663"/>
              <a:gd name="connsiteY104" fmla="*/ 652 h 4063"/>
              <a:gd name="connsiteX105" fmla="*/ 8584 w 8663"/>
              <a:gd name="connsiteY105" fmla="*/ 596 h 4063"/>
              <a:gd name="connsiteX106" fmla="*/ 8646 w 8663"/>
              <a:gd name="connsiteY106" fmla="*/ 596 h 4063"/>
              <a:gd name="connsiteX107" fmla="*/ 8646 w 8663"/>
              <a:gd name="connsiteY107" fmla="*/ 514 h 4063"/>
              <a:gd name="connsiteX108" fmla="*/ 8562 w 8663"/>
              <a:gd name="connsiteY108" fmla="*/ 514 h 4063"/>
              <a:gd name="connsiteX109" fmla="*/ 8562 w 8663"/>
              <a:gd name="connsiteY109" fmla="*/ 575 h 4063"/>
              <a:gd name="connsiteX110" fmla="*/ 8532 w 8663"/>
              <a:gd name="connsiteY110" fmla="*/ 575 h 4063"/>
              <a:gd name="connsiteX111" fmla="*/ 8532 w 8663"/>
              <a:gd name="connsiteY111" fmla="*/ 467 h 4063"/>
              <a:gd name="connsiteX112" fmla="*/ 8661 w 8663"/>
              <a:gd name="connsiteY112" fmla="*/ 467 h 4063"/>
              <a:gd name="connsiteX113" fmla="*/ 8661 w 8663"/>
              <a:gd name="connsiteY113" fmla="*/ 255 h 4063"/>
              <a:gd name="connsiteX114" fmla="*/ 8581 w 8663"/>
              <a:gd name="connsiteY114" fmla="*/ 255 h 4063"/>
              <a:gd name="connsiteX115" fmla="*/ 8581 w 8663"/>
              <a:gd name="connsiteY115" fmla="*/ 182 h 4063"/>
              <a:gd name="connsiteX116" fmla="*/ 8663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8102 w 8663"/>
              <a:gd name="connsiteY122" fmla="*/ 78 h 4063"/>
              <a:gd name="connsiteX123" fmla="*/ 8102 w 8663"/>
              <a:gd name="connsiteY123" fmla="*/ 37 h 4063"/>
              <a:gd name="connsiteX124" fmla="*/ 8143 w 8663"/>
              <a:gd name="connsiteY124" fmla="*/ 37 h 4063"/>
              <a:gd name="connsiteX125" fmla="*/ 8143 w 8663"/>
              <a:gd name="connsiteY125" fmla="*/ 78 h 4063"/>
              <a:gd name="connsiteX126" fmla="*/ 8102 w 8663"/>
              <a:gd name="connsiteY126" fmla="*/ 78 h 4063"/>
              <a:gd name="connsiteX127" fmla="*/ 8584 w 8663"/>
              <a:gd name="connsiteY127" fmla="*/ 3528 h 4063"/>
              <a:gd name="connsiteX128" fmla="*/ 8584 w 8663"/>
              <a:gd name="connsiteY128" fmla="*/ 3489 h 4063"/>
              <a:gd name="connsiteX129" fmla="*/ 8625 w 8663"/>
              <a:gd name="connsiteY129" fmla="*/ 3489 h 4063"/>
              <a:gd name="connsiteX130" fmla="*/ 8625 w 8663"/>
              <a:gd name="connsiteY130" fmla="*/ 3528 h 4063"/>
              <a:gd name="connsiteX131" fmla="*/ 8584 w 8663"/>
              <a:gd name="connsiteY131" fmla="*/ 3528 h 4063"/>
              <a:gd name="connsiteX132" fmla="*/ 8502 w 8663"/>
              <a:gd name="connsiteY132" fmla="*/ 4042 h 4063"/>
              <a:gd name="connsiteX133" fmla="*/ 8502 w 8663"/>
              <a:gd name="connsiteY133" fmla="*/ 3981 h 4063"/>
              <a:gd name="connsiteX134" fmla="*/ 8581 w 8663"/>
              <a:gd name="connsiteY134" fmla="*/ 3981 h 4063"/>
              <a:gd name="connsiteX135" fmla="*/ 8581 w 8663"/>
              <a:gd name="connsiteY135" fmla="*/ 3904 h 4063"/>
              <a:gd name="connsiteX136" fmla="*/ 8640 w 8663"/>
              <a:gd name="connsiteY136" fmla="*/ 3904 h 4063"/>
              <a:gd name="connsiteX137" fmla="*/ 8640 w 8663"/>
              <a:gd name="connsiteY137" fmla="*/ 4042 h 4063"/>
              <a:gd name="connsiteX138" fmla="*/ 8502 w 8663"/>
              <a:gd name="connsiteY138" fmla="*/ 4042 h 4063"/>
              <a:gd name="connsiteX139" fmla="*/ 8502 w 8663"/>
              <a:gd name="connsiteY139" fmla="*/ 3962 h 4063"/>
              <a:gd name="connsiteX140" fmla="*/ 8502 w 8663"/>
              <a:gd name="connsiteY140" fmla="*/ 3904 h 4063"/>
              <a:gd name="connsiteX141" fmla="*/ 8562 w 8663"/>
              <a:gd name="connsiteY141" fmla="*/ 3904 h 4063"/>
              <a:gd name="connsiteX142" fmla="*/ 8562 w 8663"/>
              <a:gd name="connsiteY142" fmla="*/ 3962 h 4063"/>
              <a:gd name="connsiteX143" fmla="*/ 8502 w 8663"/>
              <a:gd name="connsiteY143" fmla="*/ 3962 h 4063"/>
              <a:gd name="connsiteX144" fmla="*/ 8497 w 8663"/>
              <a:gd name="connsiteY144" fmla="*/ 3787 h 4063"/>
              <a:gd name="connsiteX145" fmla="*/ 8497 w 8663"/>
              <a:gd name="connsiteY145" fmla="*/ 3724 h 4063"/>
              <a:gd name="connsiteX146" fmla="*/ 8562 w 8663"/>
              <a:gd name="connsiteY146" fmla="*/ 3724 h 4063"/>
              <a:gd name="connsiteX147" fmla="*/ 8562 w 8663"/>
              <a:gd name="connsiteY147" fmla="*/ 3787 h 4063"/>
              <a:gd name="connsiteX148" fmla="*/ 8497 w 8663"/>
              <a:gd name="connsiteY148" fmla="*/ 3787 h 4063"/>
              <a:gd name="connsiteX149" fmla="*/ 8562 w 8663"/>
              <a:gd name="connsiteY149" fmla="*/ 3809 h 4063"/>
              <a:gd name="connsiteX150" fmla="*/ 8562 w 8663"/>
              <a:gd name="connsiteY150" fmla="*/ 3880 h 4063"/>
              <a:gd name="connsiteX151" fmla="*/ 8497 w 8663"/>
              <a:gd name="connsiteY151" fmla="*/ 3880 h 4063"/>
              <a:gd name="connsiteX152" fmla="*/ 8497 w 8663"/>
              <a:gd name="connsiteY152" fmla="*/ 3809 h 4063"/>
              <a:gd name="connsiteX153" fmla="*/ 8562 w 8663"/>
              <a:gd name="connsiteY153" fmla="*/ 3809 h 4063"/>
              <a:gd name="connsiteX154" fmla="*/ 8480 w 8663"/>
              <a:gd name="connsiteY154" fmla="*/ 3899 h 4063"/>
              <a:gd name="connsiteX155" fmla="*/ 8480 w 8663"/>
              <a:gd name="connsiteY155" fmla="*/ 3962 h 4063"/>
              <a:gd name="connsiteX156" fmla="*/ 8424 w 8663"/>
              <a:gd name="connsiteY156" fmla="*/ 3962 h 4063"/>
              <a:gd name="connsiteX157" fmla="*/ 8424 w 8663"/>
              <a:gd name="connsiteY157" fmla="*/ 3899 h 4063"/>
              <a:gd name="connsiteX158" fmla="*/ 8480 w 8663"/>
              <a:gd name="connsiteY158" fmla="*/ 3899 h 4063"/>
              <a:gd name="connsiteX159" fmla="*/ 8480 w 8663"/>
              <a:gd name="connsiteY159" fmla="*/ 3809 h 4063"/>
              <a:gd name="connsiteX160" fmla="*/ 8480 w 8663"/>
              <a:gd name="connsiteY160" fmla="*/ 3880 h 4063"/>
              <a:gd name="connsiteX161" fmla="*/ 8424 w 8663"/>
              <a:gd name="connsiteY161" fmla="*/ 3880 h 4063"/>
              <a:gd name="connsiteX162" fmla="*/ 8424 w 8663"/>
              <a:gd name="connsiteY162" fmla="*/ 3809 h 4063"/>
              <a:gd name="connsiteX163" fmla="*/ 8480 w 8663"/>
              <a:gd name="connsiteY163" fmla="*/ 3809 h 4063"/>
              <a:gd name="connsiteX164" fmla="*/ 8102 w 8663"/>
              <a:gd name="connsiteY164" fmla="*/ 4027 h 4063"/>
              <a:gd name="connsiteX165" fmla="*/ 8102 w 8663"/>
              <a:gd name="connsiteY165" fmla="*/ 3986 h 4063"/>
              <a:gd name="connsiteX166" fmla="*/ 8143 w 8663"/>
              <a:gd name="connsiteY166" fmla="*/ 3986 h 4063"/>
              <a:gd name="connsiteX167" fmla="*/ 8143 w 8663"/>
              <a:gd name="connsiteY167" fmla="*/ 4027 h 4063"/>
              <a:gd name="connsiteX168" fmla="*/ 8102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8424 w 8663"/>
              <a:gd name="connsiteY243" fmla="*/ 164 h 4063"/>
              <a:gd name="connsiteX244" fmla="*/ 8424 w 8663"/>
              <a:gd name="connsiteY244" fmla="*/ 102 h 4063"/>
              <a:gd name="connsiteX245" fmla="*/ 8480 w 8663"/>
              <a:gd name="connsiteY245" fmla="*/ 102 h 4063"/>
              <a:gd name="connsiteX246" fmla="*/ 8480 w 8663"/>
              <a:gd name="connsiteY246" fmla="*/ 164 h 4063"/>
              <a:gd name="connsiteX247" fmla="*/ 8424 w 8663"/>
              <a:gd name="connsiteY247" fmla="*/ 164 h 4063"/>
              <a:gd name="connsiteX248" fmla="*/ 8424 w 8663"/>
              <a:gd name="connsiteY248" fmla="*/ 255 h 4063"/>
              <a:gd name="connsiteX249" fmla="*/ 8424 w 8663"/>
              <a:gd name="connsiteY249" fmla="*/ 184 h 4063"/>
              <a:gd name="connsiteX250" fmla="*/ 8480 w 8663"/>
              <a:gd name="connsiteY250" fmla="*/ 184 h 4063"/>
              <a:gd name="connsiteX251" fmla="*/ 8480 w 8663"/>
              <a:gd name="connsiteY251" fmla="*/ 255 h 4063"/>
              <a:gd name="connsiteX252" fmla="*/ 8424 w 8663"/>
              <a:gd name="connsiteY252" fmla="*/ 255 h 4063"/>
              <a:gd name="connsiteX253" fmla="*/ 8562 w 8663"/>
              <a:gd name="connsiteY253" fmla="*/ 596 h 4063"/>
              <a:gd name="connsiteX254" fmla="*/ 8562 w 8663"/>
              <a:gd name="connsiteY254" fmla="*/ 674 h 4063"/>
              <a:gd name="connsiteX255" fmla="*/ 8622 w 8663"/>
              <a:gd name="connsiteY255" fmla="*/ 674 h 4063"/>
              <a:gd name="connsiteX256" fmla="*/ 8622 w 8663"/>
              <a:gd name="connsiteY256" fmla="*/ 3390 h 4063"/>
              <a:gd name="connsiteX257" fmla="*/ 8562 w 8663"/>
              <a:gd name="connsiteY257" fmla="*/ 3390 h 4063"/>
              <a:gd name="connsiteX258" fmla="*/ 8562 w 8663"/>
              <a:gd name="connsiteY258" fmla="*/ 3468 h 4063"/>
              <a:gd name="connsiteX259" fmla="*/ 8510 w 8663"/>
              <a:gd name="connsiteY259" fmla="*/ 3468 h 4063"/>
              <a:gd name="connsiteX260" fmla="*/ 8510 w 8663"/>
              <a:gd name="connsiteY260" fmla="*/ 3619 h 4063"/>
              <a:gd name="connsiteX261" fmla="*/ 8638 w 8663"/>
              <a:gd name="connsiteY261" fmla="*/ 3619 h 4063"/>
              <a:gd name="connsiteX262" fmla="*/ 8638 w 8663"/>
              <a:gd name="connsiteY262" fmla="*/ 3787 h 4063"/>
              <a:gd name="connsiteX263" fmla="*/ 8581 w 8663"/>
              <a:gd name="connsiteY263" fmla="*/ 3787 h 4063"/>
              <a:gd name="connsiteX264" fmla="*/ 8581 w 8663"/>
              <a:gd name="connsiteY264" fmla="*/ 3705 h 4063"/>
              <a:gd name="connsiteX265" fmla="*/ 8480 w 8663"/>
              <a:gd name="connsiteY265" fmla="*/ 3705 h 4063"/>
              <a:gd name="connsiteX266" fmla="*/ 8480 w 8663"/>
              <a:gd name="connsiteY266" fmla="*/ 3787 h 4063"/>
              <a:gd name="connsiteX267" fmla="*/ 8402 w 8663"/>
              <a:gd name="connsiteY267" fmla="*/ 3787 h 4063"/>
              <a:gd name="connsiteX268" fmla="*/ 8402 w 8663"/>
              <a:gd name="connsiteY268" fmla="*/ 3880 h 4063"/>
              <a:gd name="connsiteX269" fmla="*/ 8310 w 8663"/>
              <a:gd name="connsiteY269" fmla="*/ 3880 h 4063"/>
              <a:gd name="connsiteX270" fmla="*/ 8310 w 8663"/>
              <a:gd name="connsiteY270" fmla="*/ 3981 h 4063"/>
              <a:gd name="connsiteX271" fmla="*/ 8402 w 8663"/>
              <a:gd name="connsiteY271" fmla="*/ 3981 h 4063"/>
              <a:gd name="connsiteX272" fmla="*/ 8402 w 8663"/>
              <a:gd name="connsiteY272" fmla="*/ 4040 h 4063"/>
              <a:gd name="connsiteX273" fmla="*/ 8234 w 8663"/>
              <a:gd name="connsiteY273" fmla="*/ 4040 h 4063"/>
              <a:gd name="connsiteX274" fmla="*/ 8234 w 8663"/>
              <a:gd name="connsiteY274" fmla="*/ 3912 h 4063"/>
              <a:gd name="connsiteX275" fmla="*/ 8081 w 8663"/>
              <a:gd name="connsiteY275" fmla="*/ 3912 h 4063"/>
              <a:gd name="connsiteX276" fmla="*/ 8081 w 8663"/>
              <a:gd name="connsiteY276" fmla="*/ 3964 h 4063"/>
              <a:gd name="connsiteX277" fmla="*/ 8005 w 8663"/>
              <a:gd name="connsiteY277" fmla="*/ 3964 h 4063"/>
              <a:gd name="connsiteX278" fmla="*/ 8005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8005 w 8663"/>
              <a:gd name="connsiteY325" fmla="*/ 39 h 4063"/>
              <a:gd name="connsiteX326" fmla="*/ 8005 w 8663"/>
              <a:gd name="connsiteY326" fmla="*/ 100 h 4063"/>
              <a:gd name="connsiteX327" fmla="*/ 8081 w 8663"/>
              <a:gd name="connsiteY327" fmla="*/ 100 h 4063"/>
              <a:gd name="connsiteX328" fmla="*/ 8081 w 8663"/>
              <a:gd name="connsiteY328" fmla="*/ 151 h 4063"/>
              <a:gd name="connsiteX329" fmla="*/ 8234 w 8663"/>
              <a:gd name="connsiteY329" fmla="*/ 151 h 4063"/>
              <a:gd name="connsiteX330" fmla="*/ 8234 w 8663"/>
              <a:gd name="connsiteY330" fmla="*/ 24 h 4063"/>
              <a:gd name="connsiteX331" fmla="*/ 8402 w 8663"/>
              <a:gd name="connsiteY331" fmla="*/ 24 h 4063"/>
              <a:gd name="connsiteX332" fmla="*/ 8402 w 8663"/>
              <a:gd name="connsiteY332" fmla="*/ 82 h 4063"/>
              <a:gd name="connsiteX333" fmla="*/ 8310 w 8663"/>
              <a:gd name="connsiteY333" fmla="*/ 82 h 4063"/>
              <a:gd name="connsiteX334" fmla="*/ 8310 w 8663"/>
              <a:gd name="connsiteY334" fmla="*/ 184 h 4063"/>
              <a:gd name="connsiteX335" fmla="*/ 8402 w 8663"/>
              <a:gd name="connsiteY335" fmla="*/ 184 h 4063"/>
              <a:gd name="connsiteX336" fmla="*/ 8402 w 8663"/>
              <a:gd name="connsiteY336" fmla="*/ 277 h 4063"/>
              <a:gd name="connsiteX337" fmla="*/ 8480 w 8663"/>
              <a:gd name="connsiteY337" fmla="*/ 277 h 4063"/>
              <a:gd name="connsiteX338" fmla="*/ 8480 w 8663"/>
              <a:gd name="connsiteY338" fmla="*/ 359 h 4063"/>
              <a:gd name="connsiteX339" fmla="*/ 8581 w 8663"/>
              <a:gd name="connsiteY339" fmla="*/ 359 h 4063"/>
              <a:gd name="connsiteX340" fmla="*/ 8581 w 8663"/>
              <a:gd name="connsiteY340" fmla="*/ 277 h 4063"/>
              <a:gd name="connsiteX341" fmla="*/ 8638 w 8663"/>
              <a:gd name="connsiteY341" fmla="*/ 277 h 4063"/>
              <a:gd name="connsiteX342" fmla="*/ 8638 w 8663"/>
              <a:gd name="connsiteY342" fmla="*/ 445 h 4063"/>
              <a:gd name="connsiteX343" fmla="*/ 8510 w 8663"/>
              <a:gd name="connsiteY343" fmla="*/ 445 h 4063"/>
              <a:gd name="connsiteX344" fmla="*/ 8510 w 8663"/>
              <a:gd name="connsiteY344" fmla="*/ 596 h 4063"/>
              <a:gd name="connsiteX345" fmla="*/ 8562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8402 w 8663"/>
              <a:gd name="connsiteY356" fmla="*/ 102 h 4063"/>
              <a:gd name="connsiteX357" fmla="*/ 8402 w 8663"/>
              <a:gd name="connsiteY357" fmla="*/ 164 h 4063"/>
              <a:gd name="connsiteX358" fmla="*/ 8329 w 8663"/>
              <a:gd name="connsiteY358" fmla="*/ 164 h 4063"/>
              <a:gd name="connsiteX359" fmla="*/ 8329 w 8663"/>
              <a:gd name="connsiteY359" fmla="*/ 102 h 4063"/>
              <a:gd name="connsiteX360" fmla="*/ 8402 w 8663"/>
              <a:gd name="connsiteY360" fmla="*/ 102 h 4063"/>
              <a:gd name="connsiteX361" fmla="*/ 8402 w 8663"/>
              <a:gd name="connsiteY361" fmla="*/ 3899 h 4063"/>
              <a:gd name="connsiteX362" fmla="*/ 8402 w 8663"/>
              <a:gd name="connsiteY362" fmla="*/ 3962 h 4063"/>
              <a:gd name="connsiteX363" fmla="*/ 8329 w 8663"/>
              <a:gd name="connsiteY363" fmla="*/ 3962 h 4063"/>
              <a:gd name="connsiteX364" fmla="*/ 8329 w 8663"/>
              <a:gd name="connsiteY364" fmla="*/ 3899 h 4063"/>
              <a:gd name="connsiteX365" fmla="*/ 8402 w 8663"/>
              <a:gd name="connsiteY365" fmla="*/ 3899 h 4063"/>
              <a:gd name="connsiteX366" fmla="*/ 8562 w 8663"/>
              <a:gd name="connsiteY366" fmla="*/ 277 h 4063"/>
              <a:gd name="connsiteX367" fmla="*/ 8562 w 8663"/>
              <a:gd name="connsiteY367" fmla="*/ 339 h 4063"/>
              <a:gd name="connsiteX368" fmla="*/ 8497 w 8663"/>
              <a:gd name="connsiteY368" fmla="*/ 339 h 4063"/>
              <a:gd name="connsiteX369" fmla="*/ 8497 w 8663"/>
              <a:gd name="connsiteY369" fmla="*/ 277 h 4063"/>
              <a:gd name="connsiteX370" fmla="*/ 8562 w 8663"/>
              <a:gd name="connsiteY370" fmla="*/ 277 h 4063"/>
              <a:gd name="connsiteX371" fmla="*/ 8562 w 8663"/>
              <a:gd name="connsiteY371" fmla="*/ 184 h 4063"/>
              <a:gd name="connsiteX372" fmla="*/ 8562 w 8663"/>
              <a:gd name="connsiteY372" fmla="*/ 255 h 4063"/>
              <a:gd name="connsiteX373" fmla="*/ 8497 w 8663"/>
              <a:gd name="connsiteY373" fmla="*/ 255 h 4063"/>
              <a:gd name="connsiteX374" fmla="*/ 8497 w 8663"/>
              <a:gd name="connsiteY374" fmla="*/ 184 h 4063"/>
              <a:gd name="connsiteX375" fmla="*/ 8562 w 8663"/>
              <a:gd name="connsiteY375" fmla="*/ 184 h 4063"/>
              <a:gd name="connsiteX376" fmla="*/ 8562 w 8663"/>
              <a:gd name="connsiteY376" fmla="*/ 102 h 4063"/>
              <a:gd name="connsiteX377" fmla="*/ 8562 w 8663"/>
              <a:gd name="connsiteY377" fmla="*/ 160 h 4063"/>
              <a:gd name="connsiteX378" fmla="*/ 8502 w 8663"/>
              <a:gd name="connsiteY378" fmla="*/ 160 h 4063"/>
              <a:gd name="connsiteX379" fmla="*/ 8502 w 8663"/>
              <a:gd name="connsiteY379" fmla="*/ 102 h 4063"/>
              <a:gd name="connsiteX380" fmla="*/ 8562 w 8663"/>
              <a:gd name="connsiteY380" fmla="*/ 102 h 4063"/>
              <a:gd name="connsiteX381" fmla="*/ 8502 w 8663"/>
              <a:gd name="connsiteY381" fmla="*/ 82 h 4063"/>
              <a:gd name="connsiteX382" fmla="*/ 8502 w 8663"/>
              <a:gd name="connsiteY382" fmla="*/ 22 h 4063"/>
              <a:gd name="connsiteX383" fmla="*/ 8640 w 8663"/>
              <a:gd name="connsiteY383" fmla="*/ 22 h 4063"/>
              <a:gd name="connsiteX384" fmla="*/ 8640 w 8663"/>
              <a:gd name="connsiteY384" fmla="*/ 160 h 4063"/>
              <a:gd name="connsiteX385" fmla="*/ 8581 w 8663"/>
              <a:gd name="connsiteY385" fmla="*/ 160 h 4063"/>
              <a:gd name="connsiteX386" fmla="*/ 8581 w 8663"/>
              <a:gd name="connsiteY386" fmla="*/ 82 h 4063"/>
              <a:gd name="connsiteX387" fmla="*/ 8502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8646 w 8663"/>
              <a:gd name="connsiteY98" fmla="*/ 3550 h 4063"/>
              <a:gd name="connsiteX99" fmla="*/ 8646 w 8663"/>
              <a:gd name="connsiteY99" fmla="*/ 3468 h 4063"/>
              <a:gd name="connsiteX100" fmla="*/ 8584 w 8663"/>
              <a:gd name="connsiteY100" fmla="*/ 3468 h 4063"/>
              <a:gd name="connsiteX101" fmla="*/ 8584 w 8663"/>
              <a:gd name="connsiteY101" fmla="*/ 3411 h 4063"/>
              <a:gd name="connsiteX102" fmla="*/ 8644 w 8663"/>
              <a:gd name="connsiteY102" fmla="*/ 3411 h 4063"/>
              <a:gd name="connsiteX103" fmla="*/ 8644 w 8663"/>
              <a:gd name="connsiteY103" fmla="*/ 652 h 4063"/>
              <a:gd name="connsiteX104" fmla="*/ 8584 w 8663"/>
              <a:gd name="connsiteY104" fmla="*/ 652 h 4063"/>
              <a:gd name="connsiteX105" fmla="*/ 8584 w 8663"/>
              <a:gd name="connsiteY105" fmla="*/ 596 h 4063"/>
              <a:gd name="connsiteX106" fmla="*/ 8646 w 8663"/>
              <a:gd name="connsiteY106" fmla="*/ 596 h 4063"/>
              <a:gd name="connsiteX107" fmla="*/ 8646 w 8663"/>
              <a:gd name="connsiteY107" fmla="*/ 514 h 4063"/>
              <a:gd name="connsiteX108" fmla="*/ 8562 w 8663"/>
              <a:gd name="connsiteY108" fmla="*/ 514 h 4063"/>
              <a:gd name="connsiteX109" fmla="*/ 8562 w 8663"/>
              <a:gd name="connsiteY109" fmla="*/ 575 h 4063"/>
              <a:gd name="connsiteX110" fmla="*/ 8532 w 8663"/>
              <a:gd name="connsiteY110" fmla="*/ 575 h 4063"/>
              <a:gd name="connsiteX111" fmla="*/ 8532 w 8663"/>
              <a:gd name="connsiteY111" fmla="*/ 467 h 4063"/>
              <a:gd name="connsiteX112" fmla="*/ 8661 w 8663"/>
              <a:gd name="connsiteY112" fmla="*/ 467 h 4063"/>
              <a:gd name="connsiteX113" fmla="*/ 8661 w 8663"/>
              <a:gd name="connsiteY113" fmla="*/ 255 h 4063"/>
              <a:gd name="connsiteX114" fmla="*/ 8581 w 8663"/>
              <a:gd name="connsiteY114" fmla="*/ 255 h 4063"/>
              <a:gd name="connsiteX115" fmla="*/ 8581 w 8663"/>
              <a:gd name="connsiteY115" fmla="*/ 182 h 4063"/>
              <a:gd name="connsiteX116" fmla="*/ 8663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8102 w 8663"/>
              <a:gd name="connsiteY122" fmla="*/ 78 h 4063"/>
              <a:gd name="connsiteX123" fmla="*/ 8102 w 8663"/>
              <a:gd name="connsiteY123" fmla="*/ 37 h 4063"/>
              <a:gd name="connsiteX124" fmla="*/ 8143 w 8663"/>
              <a:gd name="connsiteY124" fmla="*/ 37 h 4063"/>
              <a:gd name="connsiteX125" fmla="*/ 8143 w 8663"/>
              <a:gd name="connsiteY125" fmla="*/ 78 h 4063"/>
              <a:gd name="connsiteX126" fmla="*/ 8102 w 8663"/>
              <a:gd name="connsiteY126" fmla="*/ 78 h 4063"/>
              <a:gd name="connsiteX127" fmla="*/ 8584 w 8663"/>
              <a:gd name="connsiteY127" fmla="*/ 3528 h 4063"/>
              <a:gd name="connsiteX128" fmla="*/ 8584 w 8663"/>
              <a:gd name="connsiteY128" fmla="*/ 3489 h 4063"/>
              <a:gd name="connsiteX129" fmla="*/ 8625 w 8663"/>
              <a:gd name="connsiteY129" fmla="*/ 3489 h 4063"/>
              <a:gd name="connsiteX130" fmla="*/ 8625 w 8663"/>
              <a:gd name="connsiteY130" fmla="*/ 3528 h 4063"/>
              <a:gd name="connsiteX131" fmla="*/ 8584 w 8663"/>
              <a:gd name="connsiteY131" fmla="*/ 3528 h 4063"/>
              <a:gd name="connsiteX132" fmla="*/ 8502 w 8663"/>
              <a:gd name="connsiteY132" fmla="*/ 4042 h 4063"/>
              <a:gd name="connsiteX133" fmla="*/ 8502 w 8663"/>
              <a:gd name="connsiteY133" fmla="*/ 3981 h 4063"/>
              <a:gd name="connsiteX134" fmla="*/ 8581 w 8663"/>
              <a:gd name="connsiteY134" fmla="*/ 3981 h 4063"/>
              <a:gd name="connsiteX135" fmla="*/ 8581 w 8663"/>
              <a:gd name="connsiteY135" fmla="*/ 3904 h 4063"/>
              <a:gd name="connsiteX136" fmla="*/ 8640 w 8663"/>
              <a:gd name="connsiteY136" fmla="*/ 3904 h 4063"/>
              <a:gd name="connsiteX137" fmla="*/ 8640 w 8663"/>
              <a:gd name="connsiteY137" fmla="*/ 4042 h 4063"/>
              <a:gd name="connsiteX138" fmla="*/ 8502 w 8663"/>
              <a:gd name="connsiteY138" fmla="*/ 4042 h 4063"/>
              <a:gd name="connsiteX139" fmla="*/ 8502 w 8663"/>
              <a:gd name="connsiteY139" fmla="*/ 3962 h 4063"/>
              <a:gd name="connsiteX140" fmla="*/ 8502 w 8663"/>
              <a:gd name="connsiteY140" fmla="*/ 3904 h 4063"/>
              <a:gd name="connsiteX141" fmla="*/ 8562 w 8663"/>
              <a:gd name="connsiteY141" fmla="*/ 3904 h 4063"/>
              <a:gd name="connsiteX142" fmla="*/ 8562 w 8663"/>
              <a:gd name="connsiteY142" fmla="*/ 3962 h 4063"/>
              <a:gd name="connsiteX143" fmla="*/ 8502 w 8663"/>
              <a:gd name="connsiteY143" fmla="*/ 3962 h 4063"/>
              <a:gd name="connsiteX144" fmla="*/ 8497 w 8663"/>
              <a:gd name="connsiteY144" fmla="*/ 3787 h 4063"/>
              <a:gd name="connsiteX145" fmla="*/ 8497 w 8663"/>
              <a:gd name="connsiteY145" fmla="*/ 3724 h 4063"/>
              <a:gd name="connsiteX146" fmla="*/ 8562 w 8663"/>
              <a:gd name="connsiteY146" fmla="*/ 3724 h 4063"/>
              <a:gd name="connsiteX147" fmla="*/ 8562 w 8663"/>
              <a:gd name="connsiteY147" fmla="*/ 3787 h 4063"/>
              <a:gd name="connsiteX148" fmla="*/ 8497 w 8663"/>
              <a:gd name="connsiteY148" fmla="*/ 3787 h 4063"/>
              <a:gd name="connsiteX149" fmla="*/ 8562 w 8663"/>
              <a:gd name="connsiteY149" fmla="*/ 3809 h 4063"/>
              <a:gd name="connsiteX150" fmla="*/ 8562 w 8663"/>
              <a:gd name="connsiteY150" fmla="*/ 3880 h 4063"/>
              <a:gd name="connsiteX151" fmla="*/ 8497 w 8663"/>
              <a:gd name="connsiteY151" fmla="*/ 3880 h 4063"/>
              <a:gd name="connsiteX152" fmla="*/ 8497 w 8663"/>
              <a:gd name="connsiteY152" fmla="*/ 3809 h 4063"/>
              <a:gd name="connsiteX153" fmla="*/ 8562 w 8663"/>
              <a:gd name="connsiteY153" fmla="*/ 3809 h 4063"/>
              <a:gd name="connsiteX154" fmla="*/ 8480 w 8663"/>
              <a:gd name="connsiteY154" fmla="*/ 3899 h 4063"/>
              <a:gd name="connsiteX155" fmla="*/ 8480 w 8663"/>
              <a:gd name="connsiteY155" fmla="*/ 3962 h 4063"/>
              <a:gd name="connsiteX156" fmla="*/ 8424 w 8663"/>
              <a:gd name="connsiteY156" fmla="*/ 3962 h 4063"/>
              <a:gd name="connsiteX157" fmla="*/ 8424 w 8663"/>
              <a:gd name="connsiteY157" fmla="*/ 3899 h 4063"/>
              <a:gd name="connsiteX158" fmla="*/ 8480 w 8663"/>
              <a:gd name="connsiteY158" fmla="*/ 3899 h 4063"/>
              <a:gd name="connsiteX159" fmla="*/ 8480 w 8663"/>
              <a:gd name="connsiteY159" fmla="*/ 3809 h 4063"/>
              <a:gd name="connsiteX160" fmla="*/ 8480 w 8663"/>
              <a:gd name="connsiteY160" fmla="*/ 3880 h 4063"/>
              <a:gd name="connsiteX161" fmla="*/ 8424 w 8663"/>
              <a:gd name="connsiteY161" fmla="*/ 3880 h 4063"/>
              <a:gd name="connsiteX162" fmla="*/ 8424 w 8663"/>
              <a:gd name="connsiteY162" fmla="*/ 3809 h 4063"/>
              <a:gd name="connsiteX163" fmla="*/ 8480 w 8663"/>
              <a:gd name="connsiteY163" fmla="*/ 3809 h 4063"/>
              <a:gd name="connsiteX164" fmla="*/ 8102 w 8663"/>
              <a:gd name="connsiteY164" fmla="*/ 4027 h 4063"/>
              <a:gd name="connsiteX165" fmla="*/ 8102 w 8663"/>
              <a:gd name="connsiteY165" fmla="*/ 3986 h 4063"/>
              <a:gd name="connsiteX166" fmla="*/ 8143 w 8663"/>
              <a:gd name="connsiteY166" fmla="*/ 3986 h 4063"/>
              <a:gd name="connsiteX167" fmla="*/ 8143 w 8663"/>
              <a:gd name="connsiteY167" fmla="*/ 4027 h 4063"/>
              <a:gd name="connsiteX168" fmla="*/ 8102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8424 w 8663"/>
              <a:gd name="connsiteY243" fmla="*/ 164 h 4063"/>
              <a:gd name="connsiteX244" fmla="*/ 8424 w 8663"/>
              <a:gd name="connsiteY244" fmla="*/ 102 h 4063"/>
              <a:gd name="connsiteX245" fmla="*/ 8480 w 8663"/>
              <a:gd name="connsiteY245" fmla="*/ 102 h 4063"/>
              <a:gd name="connsiteX246" fmla="*/ 8480 w 8663"/>
              <a:gd name="connsiteY246" fmla="*/ 164 h 4063"/>
              <a:gd name="connsiteX247" fmla="*/ 8424 w 8663"/>
              <a:gd name="connsiteY247" fmla="*/ 164 h 4063"/>
              <a:gd name="connsiteX248" fmla="*/ 8424 w 8663"/>
              <a:gd name="connsiteY248" fmla="*/ 255 h 4063"/>
              <a:gd name="connsiteX249" fmla="*/ 8424 w 8663"/>
              <a:gd name="connsiteY249" fmla="*/ 184 h 4063"/>
              <a:gd name="connsiteX250" fmla="*/ 8480 w 8663"/>
              <a:gd name="connsiteY250" fmla="*/ 184 h 4063"/>
              <a:gd name="connsiteX251" fmla="*/ 8480 w 8663"/>
              <a:gd name="connsiteY251" fmla="*/ 255 h 4063"/>
              <a:gd name="connsiteX252" fmla="*/ 8424 w 8663"/>
              <a:gd name="connsiteY252" fmla="*/ 255 h 4063"/>
              <a:gd name="connsiteX253" fmla="*/ 8562 w 8663"/>
              <a:gd name="connsiteY253" fmla="*/ 596 h 4063"/>
              <a:gd name="connsiteX254" fmla="*/ 8562 w 8663"/>
              <a:gd name="connsiteY254" fmla="*/ 674 h 4063"/>
              <a:gd name="connsiteX255" fmla="*/ 8622 w 8663"/>
              <a:gd name="connsiteY255" fmla="*/ 674 h 4063"/>
              <a:gd name="connsiteX256" fmla="*/ 8622 w 8663"/>
              <a:gd name="connsiteY256" fmla="*/ 3390 h 4063"/>
              <a:gd name="connsiteX257" fmla="*/ 8562 w 8663"/>
              <a:gd name="connsiteY257" fmla="*/ 3390 h 4063"/>
              <a:gd name="connsiteX258" fmla="*/ 8562 w 8663"/>
              <a:gd name="connsiteY258" fmla="*/ 3468 h 4063"/>
              <a:gd name="connsiteX259" fmla="*/ 8510 w 8663"/>
              <a:gd name="connsiteY259" fmla="*/ 3468 h 4063"/>
              <a:gd name="connsiteX260" fmla="*/ 8510 w 8663"/>
              <a:gd name="connsiteY260" fmla="*/ 3619 h 4063"/>
              <a:gd name="connsiteX261" fmla="*/ 8638 w 8663"/>
              <a:gd name="connsiteY261" fmla="*/ 3619 h 4063"/>
              <a:gd name="connsiteX262" fmla="*/ 8638 w 8663"/>
              <a:gd name="connsiteY262" fmla="*/ 3787 h 4063"/>
              <a:gd name="connsiteX263" fmla="*/ 8581 w 8663"/>
              <a:gd name="connsiteY263" fmla="*/ 3787 h 4063"/>
              <a:gd name="connsiteX264" fmla="*/ 8581 w 8663"/>
              <a:gd name="connsiteY264" fmla="*/ 3705 h 4063"/>
              <a:gd name="connsiteX265" fmla="*/ 8480 w 8663"/>
              <a:gd name="connsiteY265" fmla="*/ 3705 h 4063"/>
              <a:gd name="connsiteX266" fmla="*/ 8480 w 8663"/>
              <a:gd name="connsiteY266" fmla="*/ 3787 h 4063"/>
              <a:gd name="connsiteX267" fmla="*/ 8402 w 8663"/>
              <a:gd name="connsiteY267" fmla="*/ 3787 h 4063"/>
              <a:gd name="connsiteX268" fmla="*/ 8402 w 8663"/>
              <a:gd name="connsiteY268" fmla="*/ 3880 h 4063"/>
              <a:gd name="connsiteX269" fmla="*/ 8310 w 8663"/>
              <a:gd name="connsiteY269" fmla="*/ 3880 h 4063"/>
              <a:gd name="connsiteX270" fmla="*/ 8310 w 8663"/>
              <a:gd name="connsiteY270" fmla="*/ 3981 h 4063"/>
              <a:gd name="connsiteX271" fmla="*/ 8402 w 8663"/>
              <a:gd name="connsiteY271" fmla="*/ 3981 h 4063"/>
              <a:gd name="connsiteX272" fmla="*/ 8402 w 8663"/>
              <a:gd name="connsiteY272" fmla="*/ 4040 h 4063"/>
              <a:gd name="connsiteX273" fmla="*/ 8234 w 8663"/>
              <a:gd name="connsiteY273" fmla="*/ 4040 h 4063"/>
              <a:gd name="connsiteX274" fmla="*/ 8234 w 8663"/>
              <a:gd name="connsiteY274" fmla="*/ 3912 h 4063"/>
              <a:gd name="connsiteX275" fmla="*/ 8081 w 8663"/>
              <a:gd name="connsiteY275" fmla="*/ 3912 h 4063"/>
              <a:gd name="connsiteX276" fmla="*/ 8081 w 8663"/>
              <a:gd name="connsiteY276" fmla="*/ 3964 h 4063"/>
              <a:gd name="connsiteX277" fmla="*/ 8005 w 8663"/>
              <a:gd name="connsiteY277" fmla="*/ 3964 h 4063"/>
              <a:gd name="connsiteX278" fmla="*/ 8005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8005 w 8663"/>
              <a:gd name="connsiteY325" fmla="*/ 39 h 4063"/>
              <a:gd name="connsiteX326" fmla="*/ 8005 w 8663"/>
              <a:gd name="connsiteY326" fmla="*/ 100 h 4063"/>
              <a:gd name="connsiteX327" fmla="*/ 8081 w 8663"/>
              <a:gd name="connsiteY327" fmla="*/ 100 h 4063"/>
              <a:gd name="connsiteX328" fmla="*/ 8081 w 8663"/>
              <a:gd name="connsiteY328" fmla="*/ 151 h 4063"/>
              <a:gd name="connsiteX329" fmla="*/ 8234 w 8663"/>
              <a:gd name="connsiteY329" fmla="*/ 151 h 4063"/>
              <a:gd name="connsiteX330" fmla="*/ 8234 w 8663"/>
              <a:gd name="connsiteY330" fmla="*/ 24 h 4063"/>
              <a:gd name="connsiteX331" fmla="*/ 8402 w 8663"/>
              <a:gd name="connsiteY331" fmla="*/ 24 h 4063"/>
              <a:gd name="connsiteX332" fmla="*/ 8402 w 8663"/>
              <a:gd name="connsiteY332" fmla="*/ 82 h 4063"/>
              <a:gd name="connsiteX333" fmla="*/ 8310 w 8663"/>
              <a:gd name="connsiteY333" fmla="*/ 82 h 4063"/>
              <a:gd name="connsiteX334" fmla="*/ 8310 w 8663"/>
              <a:gd name="connsiteY334" fmla="*/ 184 h 4063"/>
              <a:gd name="connsiteX335" fmla="*/ 8402 w 8663"/>
              <a:gd name="connsiteY335" fmla="*/ 184 h 4063"/>
              <a:gd name="connsiteX336" fmla="*/ 8402 w 8663"/>
              <a:gd name="connsiteY336" fmla="*/ 277 h 4063"/>
              <a:gd name="connsiteX337" fmla="*/ 8480 w 8663"/>
              <a:gd name="connsiteY337" fmla="*/ 277 h 4063"/>
              <a:gd name="connsiteX338" fmla="*/ 8480 w 8663"/>
              <a:gd name="connsiteY338" fmla="*/ 359 h 4063"/>
              <a:gd name="connsiteX339" fmla="*/ 8581 w 8663"/>
              <a:gd name="connsiteY339" fmla="*/ 359 h 4063"/>
              <a:gd name="connsiteX340" fmla="*/ 8581 w 8663"/>
              <a:gd name="connsiteY340" fmla="*/ 277 h 4063"/>
              <a:gd name="connsiteX341" fmla="*/ 8638 w 8663"/>
              <a:gd name="connsiteY341" fmla="*/ 277 h 4063"/>
              <a:gd name="connsiteX342" fmla="*/ 8638 w 8663"/>
              <a:gd name="connsiteY342" fmla="*/ 445 h 4063"/>
              <a:gd name="connsiteX343" fmla="*/ 8510 w 8663"/>
              <a:gd name="connsiteY343" fmla="*/ 445 h 4063"/>
              <a:gd name="connsiteX344" fmla="*/ 8510 w 8663"/>
              <a:gd name="connsiteY344" fmla="*/ 596 h 4063"/>
              <a:gd name="connsiteX345" fmla="*/ 8562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8402 w 8663"/>
              <a:gd name="connsiteY356" fmla="*/ 102 h 4063"/>
              <a:gd name="connsiteX357" fmla="*/ 8402 w 8663"/>
              <a:gd name="connsiteY357" fmla="*/ 164 h 4063"/>
              <a:gd name="connsiteX358" fmla="*/ 8329 w 8663"/>
              <a:gd name="connsiteY358" fmla="*/ 164 h 4063"/>
              <a:gd name="connsiteX359" fmla="*/ 8329 w 8663"/>
              <a:gd name="connsiteY359" fmla="*/ 102 h 4063"/>
              <a:gd name="connsiteX360" fmla="*/ 8402 w 8663"/>
              <a:gd name="connsiteY360" fmla="*/ 102 h 4063"/>
              <a:gd name="connsiteX361" fmla="*/ 8402 w 8663"/>
              <a:gd name="connsiteY361" fmla="*/ 3899 h 4063"/>
              <a:gd name="connsiteX362" fmla="*/ 8402 w 8663"/>
              <a:gd name="connsiteY362" fmla="*/ 3962 h 4063"/>
              <a:gd name="connsiteX363" fmla="*/ 8329 w 8663"/>
              <a:gd name="connsiteY363" fmla="*/ 3962 h 4063"/>
              <a:gd name="connsiteX364" fmla="*/ 8329 w 8663"/>
              <a:gd name="connsiteY364" fmla="*/ 3899 h 4063"/>
              <a:gd name="connsiteX365" fmla="*/ 8402 w 8663"/>
              <a:gd name="connsiteY365" fmla="*/ 3899 h 4063"/>
              <a:gd name="connsiteX366" fmla="*/ 8562 w 8663"/>
              <a:gd name="connsiteY366" fmla="*/ 277 h 4063"/>
              <a:gd name="connsiteX367" fmla="*/ 8562 w 8663"/>
              <a:gd name="connsiteY367" fmla="*/ 339 h 4063"/>
              <a:gd name="connsiteX368" fmla="*/ 8497 w 8663"/>
              <a:gd name="connsiteY368" fmla="*/ 339 h 4063"/>
              <a:gd name="connsiteX369" fmla="*/ 8497 w 8663"/>
              <a:gd name="connsiteY369" fmla="*/ 277 h 4063"/>
              <a:gd name="connsiteX370" fmla="*/ 8562 w 8663"/>
              <a:gd name="connsiteY370" fmla="*/ 277 h 4063"/>
              <a:gd name="connsiteX371" fmla="*/ 8562 w 8663"/>
              <a:gd name="connsiteY371" fmla="*/ 184 h 4063"/>
              <a:gd name="connsiteX372" fmla="*/ 8562 w 8663"/>
              <a:gd name="connsiteY372" fmla="*/ 255 h 4063"/>
              <a:gd name="connsiteX373" fmla="*/ 8497 w 8663"/>
              <a:gd name="connsiteY373" fmla="*/ 255 h 4063"/>
              <a:gd name="connsiteX374" fmla="*/ 8497 w 8663"/>
              <a:gd name="connsiteY374" fmla="*/ 184 h 4063"/>
              <a:gd name="connsiteX375" fmla="*/ 8562 w 8663"/>
              <a:gd name="connsiteY375" fmla="*/ 184 h 4063"/>
              <a:gd name="connsiteX376" fmla="*/ 8562 w 8663"/>
              <a:gd name="connsiteY376" fmla="*/ 102 h 4063"/>
              <a:gd name="connsiteX377" fmla="*/ 8562 w 8663"/>
              <a:gd name="connsiteY377" fmla="*/ 160 h 4063"/>
              <a:gd name="connsiteX378" fmla="*/ 8502 w 8663"/>
              <a:gd name="connsiteY378" fmla="*/ 160 h 4063"/>
              <a:gd name="connsiteX379" fmla="*/ 8502 w 8663"/>
              <a:gd name="connsiteY379" fmla="*/ 102 h 4063"/>
              <a:gd name="connsiteX380" fmla="*/ 8562 w 8663"/>
              <a:gd name="connsiteY380" fmla="*/ 102 h 4063"/>
              <a:gd name="connsiteX381" fmla="*/ 8502 w 8663"/>
              <a:gd name="connsiteY381" fmla="*/ 82 h 4063"/>
              <a:gd name="connsiteX382" fmla="*/ 8502 w 8663"/>
              <a:gd name="connsiteY382" fmla="*/ 22 h 4063"/>
              <a:gd name="connsiteX383" fmla="*/ 8640 w 8663"/>
              <a:gd name="connsiteY383" fmla="*/ 22 h 4063"/>
              <a:gd name="connsiteX384" fmla="*/ 8640 w 8663"/>
              <a:gd name="connsiteY384" fmla="*/ 160 h 4063"/>
              <a:gd name="connsiteX385" fmla="*/ 8581 w 8663"/>
              <a:gd name="connsiteY385" fmla="*/ 160 h 4063"/>
              <a:gd name="connsiteX386" fmla="*/ 8581 w 8663"/>
              <a:gd name="connsiteY386" fmla="*/ 82 h 4063"/>
              <a:gd name="connsiteX387" fmla="*/ 8502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8584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8646 w 8663"/>
              <a:gd name="connsiteY98" fmla="*/ 3550 h 4063"/>
              <a:gd name="connsiteX99" fmla="*/ 8646 w 8663"/>
              <a:gd name="connsiteY99" fmla="*/ 3468 h 4063"/>
              <a:gd name="connsiteX100" fmla="*/ 8584 w 8663"/>
              <a:gd name="connsiteY100" fmla="*/ 3468 h 4063"/>
              <a:gd name="connsiteX101" fmla="*/ 8584 w 8663"/>
              <a:gd name="connsiteY101" fmla="*/ 3411 h 4063"/>
              <a:gd name="connsiteX102" fmla="*/ 8644 w 8663"/>
              <a:gd name="connsiteY102" fmla="*/ 3411 h 4063"/>
              <a:gd name="connsiteX103" fmla="*/ 8644 w 8663"/>
              <a:gd name="connsiteY103" fmla="*/ 652 h 4063"/>
              <a:gd name="connsiteX104" fmla="*/ 8584 w 8663"/>
              <a:gd name="connsiteY104" fmla="*/ 652 h 4063"/>
              <a:gd name="connsiteX105" fmla="*/ 8584 w 8663"/>
              <a:gd name="connsiteY105" fmla="*/ 596 h 4063"/>
              <a:gd name="connsiteX106" fmla="*/ 8646 w 8663"/>
              <a:gd name="connsiteY106" fmla="*/ 596 h 4063"/>
              <a:gd name="connsiteX107" fmla="*/ 8646 w 8663"/>
              <a:gd name="connsiteY107" fmla="*/ 514 h 4063"/>
              <a:gd name="connsiteX108" fmla="*/ 8562 w 8663"/>
              <a:gd name="connsiteY108" fmla="*/ 514 h 4063"/>
              <a:gd name="connsiteX109" fmla="*/ 8562 w 8663"/>
              <a:gd name="connsiteY109" fmla="*/ 575 h 4063"/>
              <a:gd name="connsiteX110" fmla="*/ 8532 w 8663"/>
              <a:gd name="connsiteY110" fmla="*/ 575 h 4063"/>
              <a:gd name="connsiteX111" fmla="*/ 8532 w 8663"/>
              <a:gd name="connsiteY111" fmla="*/ 467 h 4063"/>
              <a:gd name="connsiteX112" fmla="*/ 8661 w 8663"/>
              <a:gd name="connsiteY112" fmla="*/ 467 h 4063"/>
              <a:gd name="connsiteX113" fmla="*/ 8661 w 8663"/>
              <a:gd name="connsiteY113" fmla="*/ 255 h 4063"/>
              <a:gd name="connsiteX114" fmla="*/ 8581 w 8663"/>
              <a:gd name="connsiteY114" fmla="*/ 255 h 4063"/>
              <a:gd name="connsiteX115" fmla="*/ 8581 w 8663"/>
              <a:gd name="connsiteY115" fmla="*/ 182 h 4063"/>
              <a:gd name="connsiteX116" fmla="*/ 8663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8102 w 8663"/>
              <a:gd name="connsiteY122" fmla="*/ 78 h 4063"/>
              <a:gd name="connsiteX123" fmla="*/ 8102 w 8663"/>
              <a:gd name="connsiteY123" fmla="*/ 37 h 4063"/>
              <a:gd name="connsiteX124" fmla="*/ 8143 w 8663"/>
              <a:gd name="connsiteY124" fmla="*/ 37 h 4063"/>
              <a:gd name="connsiteX125" fmla="*/ 8143 w 8663"/>
              <a:gd name="connsiteY125" fmla="*/ 78 h 4063"/>
              <a:gd name="connsiteX126" fmla="*/ 8102 w 8663"/>
              <a:gd name="connsiteY126" fmla="*/ 78 h 4063"/>
              <a:gd name="connsiteX127" fmla="*/ 8584 w 8663"/>
              <a:gd name="connsiteY127" fmla="*/ 3528 h 4063"/>
              <a:gd name="connsiteX128" fmla="*/ 8584 w 8663"/>
              <a:gd name="connsiteY128" fmla="*/ 3489 h 4063"/>
              <a:gd name="connsiteX129" fmla="*/ 8625 w 8663"/>
              <a:gd name="connsiteY129" fmla="*/ 3489 h 4063"/>
              <a:gd name="connsiteX130" fmla="*/ 8625 w 8663"/>
              <a:gd name="connsiteY130" fmla="*/ 3528 h 4063"/>
              <a:gd name="connsiteX131" fmla="*/ 8584 w 8663"/>
              <a:gd name="connsiteY131" fmla="*/ 3528 h 4063"/>
              <a:gd name="connsiteX132" fmla="*/ 8502 w 8663"/>
              <a:gd name="connsiteY132" fmla="*/ 4042 h 4063"/>
              <a:gd name="connsiteX133" fmla="*/ 8502 w 8663"/>
              <a:gd name="connsiteY133" fmla="*/ 3981 h 4063"/>
              <a:gd name="connsiteX134" fmla="*/ 8581 w 8663"/>
              <a:gd name="connsiteY134" fmla="*/ 3981 h 4063"/>
              <a:gd name="connsiteX135" fmla="*/ 8581 w 8663"/>
              <a:gd name="connsiteY135" fmla="*/ 3904 h 4063"/>
              <a:gd name="connsiteX136" fmla="*/ 8640 w 8663"/>
              <a:gd name="connsiteY136" fmla="*/ 3904 h 4063"/>
              <a:gd name="connsiteX137" fmla="*/ 8640 w 8663"/>
              <a:gd name="connsiteY137" fmla="*/ 4042 h 4063"/>
              <a:gd name="connsiteX138" fmla="*/ 8502 w 8663"/>
              <a:gd name="connsiteY138" fmla="*/ 4042 h 4063"/>
              <a:gd name="connsiteX139" fmla="*/ 8502 w 8663"/>
              <a:gd name="connsiteY139" fmla="*/ 3962 h 4063"/>
              <a:gd name="connsiteX140" fmla="*/ 8502 w 8663"/>
              <a:gd name="connsiteY140" fmla="*/ 3904 h 4063"/>
              <a:gd name="connsiteX141" fmla="*/ 8562 w 8663"/>
              <a:gd name="connsiteY141" fmla="*/ 3904 h 4063"/>
              <a:gd name="connsiteX142" fmla="*/ 8562 w 8663"/>
              <a:gd name="connsiteY142" fmla="*/ 3962 h 4063"/>
              <a:gd name="connsiteX143" fmla="*/ 8502 w 8663"/>
              <a:gd name="connsiteY143" fmla="*/ 3962 h 4063"/>
              <a:gd name="connsiteX144" fmla="*/ 8497 w 8663"/>
              <a:gd name="connsiteY144" fmla="*/ 3787 h 4063"/>
              <a:gd name="connsiteX145" fmla="*/ 8497 w 8663"/>
              <a:gd name="connsiteY145" fmla="*/ 3724 h 4063"/>
              <a:gd name="connsiteX146" fmla="*/ 8562 w 8663"/>
              <a:gd name="connsiteY146" fmla="*/ 3724 h 4063"/>
              <a:gd name="connsiteX147" fmla="*/ 8562 w 8663"/>
              <a:gd name="connsiteY147" fmla="*/ 3787 h 4063"/>
              <a:gd name="connsiteX148" fmla="*/ 8497 w 8663"/>
              <a:gd name="connsiteY148" fmla="*/ 3787 h 4063"/>
              <a:gd name="connsiteX149" fmla="*/ 8562 w 8663"/>
              <a:gd name="connsiteY149" fmla="*/ 3809 h 4063"/>
              <a:gd name="connsiteX150" fmla="*/ 8562 w 8663"/>
              <a:gd name="connsiteY150" fmla="*/ 3880 h 4063"/>
              <a:gd name="connsiteX151" fmla="*/ 8497 w 8663"/>
              <a:gd name="connsiteY151" fmla="*/ 3880 h 4063"/>
              <a:gd name="connsiteX152" fmla="*/ 8497 w 8663"/>
              <a:gd name="connsiteY152" fmla="*/ 3809 h 4063"/>
              <a:gd name="connsiteX153" fmla="*/ 8562 w 8663"/>
              <a:gd name="connsiteY153" fmla="*/ 3809 h 4063"/>
              <a:gd name="connsiteX154" fmla="*/ 8480 w 8663"/>
              <a:gd name="connsiteY154" fmla="*/ 3899 h 4063"/>
              <a:gd name="connsiteX155" fmla="*/ 8480 w 8663"/>
              <a:gd name="connsiteY155" fmla="*/ 3962 h 4063"/>
              <a:gd name="connsiteX156" fmla="*/ 8424 w 8663"/>
              <a:gd name="connsiteY156" fmla="*/ 3962 h 4063"/>
              <a:gd name="connsiteX157" fmla="*/ 8424 w 8663"/>
              <a:gd name="connsiteY157" fmla="*/ 3899 h 4063"/>
              <a:gd name="connsiteX158" fmla="*/ 8480 w 8663"/>
              <a:gd name="connsiteY158" fmla="*/ 3899 h 4063"/>
              <a:gd name="connsiteX159" fmla="*/ 8480 w 8663"/>
              <a:gd name="connsiteY159" fmla="*/ 3809 h 4063"/>
              <a:gd name="connsiteX160" fmla="*/ 8480 w 8663"/>
              <a:gd name="connsiteY160" fmla="*/ 3880 h 4063"/>
              <a:gd name="connsiteX161" fmla="*/ 8424 w 8663"/>
              <a:gd name="connsiteY161" fmla="*/ 3880 h 4063"/>
              <a:gd name="connsiteX162" fmla="*/ 8424 w 8663"/>
              <a:gd name="connsiteY162" fmla="*/ 3809 h 4063"/>
              <a:gd name="connsiteX163" fmla="*/ 8480 w 8663"/>
              <a:gd name="connsiteY163" fmla="*/ 3809 h 4063"/>
              <a:gd name="connsiteX164" fmla="*/ 8102 w 8663"/>
              <a:gd name="connsiteY164" fmla="*/ 4027 h 4063"/>
              <a:gd name="connsiteX165" fmla="*/ 8102 w 8663"/>
              <a:gd name="connsiteY165" fmla="*/ 3986 h 4063"/>
              <a:gd name="connsiteX166" fmla="*/ 8143 w 8663"/>
              <a:gd name="connsiteY166" fmla="*/ 3986 h 4063"/>
              <a:gd name="connsiteX167" fmla="*/ 8143 w 8663"/>
              <a:gd name="connsiteY167" fmla="*/ 4027 h 4063"/>
              <a:gd name="connsiteX168" fmla="*/ 8102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8424 w 8663"/>
              <a:gd name="connsiteY243" fmla="*/ 164 h 4063"/>
              <a:gd name="connsiteX244" fmla="*/ 8424 w 8663"/>
              <a:gd name="connsiteY244" fmla="*/ 102 h 4063"/>
              <a:gd name="connsiteX245" fmla="*/ 8480 w 8663"/>
              <a:gd name="connsiteY245" fmla="*/ 102 h 4063"/>
              <a:gd name="connsiteX246" fmla="*/ 8480 w 8663"/>
              <a:gd name="connsiteY246" fmla="*/ 164 h 4063"/>
              <a:gd name="connsiteX247" fmla="*/ 8424 w 8663"/>
              <a:gd name="connsiteY247" fmla="*/ 164 h 4063"/>
              <a:gd name="connsiteX248" fmla="*/ 8424 w 8663"/>
              <a:gd name="connsiteY248" fmla="*/ 255 h 4063"/>
              <a:gd name="connsiteX249" fmla="*/ 8424 w 8663"/>
              <a:gd name="connsiteY249" fmla="*/ 184 h 4063"/>
              <a:gd name="connsiteX250" fmla="*/ 8480 w 8663"/>
              <a:gd name="connsiteY250" fmla="*/ 184 h 4063"/>
              <a:gd name="connsiteX251" fmla="*/ 8480 w 8663"/>
              <a:gd name="connsiteY251" fmla="*/ 255 h 4063"/>
              <a:gd name="connsiteX252" fmla="*/ 8424 w 8663"/>
              <a:gd name="connsiteY252" fmla="*/ 255 h 4063"/>
              <a:gd name="connsiteX253" fmla="*/ 8562 w 8663"/>
              <a:gd name="connsiteY253" fmla="*/ 596 h 4063"/>
              <a:gd name="connsiteX254" fmla="*/ 8562 w 8663"/>
              <a:gd name="connsiteY254" fmla="*/ 674 h 4063"/>
              <a:gd name="connsiteX255" fmla="*/ 8622 w 8663"/>
              <a:gd name="connsiteY255" fmla="*/ 674 h 4063"/>
              <a:gd name="connsiteX256" fmla="*/ 8622 w 8663"/>
              <a:gd name="connsiteY256" fmla="*/ 3390 h 4063"/>
              <a:gd name="connsiteX257" fmla="*/ 8562 w 8663"/>
              <a:gd name="connsiteY257" fmla="*/ 3390 h 4063"/>
              <a:gd name="connsiteX258" fmla="*/ 8562 w 8663"/>
              <a:gd name="connsiteY258" fmla="*/ 3468 h 4063"/>
              <a:gd name="connsiteX259" fmla="*/ 8510 w 8663"/>
              <a:gd name="connsiteY259" fmla="*/ 3468 h 4063"/>
              <a:gd name="connsiteX260" fmla="*/ 8510 w 8663"/>
              <a:gd name="connsiteY260" fmla="*/ 3619 h 4063"/>
              <a:gd name="connsiteX261" fmla="*/ 8638 w 8663"/>
              <a:gd name="connsiteY261" fmla="*/ 3619 h 4063"/>
              <a:gd name="connsiteX262" fmla="*/ 8638 w 8663"/>
              <a:gd name="connsiteY262" fmla="*/ 3787 h 4063"/>
              <a:gd name="connsiteX263" fmla="*/ 8581 w 8663"/>
              <a:gd name="connsiteY263" fmla="*/ 3787 h 4063"/>
              <a:gd name="connsiteX264" fmla="*/ 8581 w 8663"/>
              <a:gd name="connsiteY264" fmla="*/ 3705 h 4063"/>
              <a:gd name="connsiteX265" fmla="*/ 8480 w 8663"/>
              <a:gd name="connsiteY265" fmla="*/ 3705 h 4063"/>
              <a:gd name="connsiteX266" fmla="*/ 8480 w 8663"/>
              <a:gd name="connsiteY266" fmla="*/ 3787 h 4063"/>
              <a:gd name="connsiteX267" fmla="*/ 8402 w 8663"/>
              <a:gd name="connsiteY267" fmla="*/ 3787 h 4063"/>
              <a:gd name="connsiteX268" fmla="*/ 8402 w 8663"/>
              <a:gd name="connsiteY268" fmla="*/ 3880 h 4063"/>
              <a:gd name="connsiteX269" fmla="*/ 8310 w 8663"/>
              <a:gd name="connsiteY269" fmla="*/ 3880 h 4063"/>
              <a:gd name="connsiteX270" fmla="*/ 8310 w 8663"/>
              <a:gd name="connsiteY270" fmla="*/ 3981 h 4063"/>
              <a:gd name="connsiteX271" fmla="*/ 8402 w 8663"/>
              <a:gd name="connsiteY271" fmla="*/ 3981 h 4063"/>
              <a:gd name="connsiteX272" fmla="*/ 8402 w 8663"/>
              <a:gd name="connsiteY272" fmla="*/ 4040 h 4063"/>
              <a:gd name="connsiteX273" fmla="*/ 8234 w 8663"/>
              <a:gd name="connsiteY273" fmla="*/ 4040 h 4063"/>
              <a:gd name="connsiteX274" fmla="*/ 8234 w 8663"/>
              <a:gd name="connsiteY274" fmla="*/ 3912 h 4063"/>
              <a:gd name="connsiteX275" fmla="*/ 8081 w 8663"/>
              <a:gd name="connsiteY275" fmla="*/ 3912 h 4063"/>
              <a:gd name="connsiteX276" fmla="*/ 8081 w 8663"/>
              <a:gd name="connsiteY276" fmla="*/ 3964 h 4063"/>
              <a:gd name="connsiteX277" fmla="*/ 8005 w 8663"/>
              <a:gd name="connsiteY277" fmla="*/ 3964 h 4063"/>
              <a:gd name="connsiteX278" fmla="*/ 8005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8005 w 8663"/>
              <a:gd name="connsiteY325" fmla="*/ 39 h 4063"/>
              <a:gd name="connsiteX326" fmla="*/ 8005 w 8663"/>
              <a:gd name="connsiteY326" fmla="*/ 100 h 4063"/>
              <a:gd name="connsiteX327" fmla="*/ 8081 w 8663"/>
              <a:gd name="connsiteY327" fmla="*/ 100 h 4063"/>
              <a:gd name="connsiteX328" fmla="*/ 8081 w 8663"/>
              <a:gd name="connsiteY328" fmla="*/ 151 h 4063"/>
              <a:gd name="connsiteX329" fmla="*/ 8234 w 8663"/>
              <a:gd name="connsiteY329" fmla="*/ 151 h 4063"/>
              <a:gd name="connsiteX330" fmla="*/ 8234 w 8663"/>
              <a:gd name="connsiteY330" fmla="*/ 24 h 4063"/>
              <a:gd name="connsiteX331" fmla="*/ 8402 w 8663"/>
              <a:gd name="connsiteY331" fmla="*/ 24 h 4063"/>
              <a:gd name="connsiteX332" fmla="*/ 8402 w 8663"/>
              <a:gd name="connsiteY332" fmla="*/ 82 h 4063"/>
              <a:gd name="connsiteX333" fmla="*/ 8310 w 8663"/>
              <a:gd name="connsiteY333" fmla="*/ 82 h 4063"/>
              <a:gd name="connsiteX334" fmla="*/ 8310 w 8663"/>
              <a:gd name="connsiteY334" fmla="*/ 184 h 4063"/>
              <a:gd name="connsiteX335" fmla="*/ 8402 w 8663"/>
              <a:gd name="connsiteY335" fmla="*/ 184 h 4063"/>
              <a:gd name="connsiteX336" fmla="*/ 8402 w 8663"/>
              <a:gd name="connsiteY336" fmla="*/ 277 h 4063"/>
              <a:gd name="connsiteX337" fmla="*/ 8480 w 8663"/>
              <a:gd name="connsiteY337" fmla="*/ 277 h 4063"/>
              <a:gd name="connsiteX338" fmla="*/ 8480 w 8663"/>
              <a:gd name="connsiteY338" fmla="*/ 359 h 4063"/>
              <a:gd name="connsiteX339" fmla="*/ 8581 w 8663"/>
              <a:gd name="connsiteY339" fmla="*/ 359 h 4063"/>
              <a:gd name="connsiteX340" fmla="*/ 8581 w 8663"/>
              <a:gd name="connsiteY340" fmla="*/ 277 h 4063"/>
              <a:gd name="connsiteX341" fmla="*/ 8638 w 8663"/>
              <a:gd name="connsiteY341" fmla="*/ 277 h 4063"/>
              <a:gd name="connsiteX342" fmla="*/ 8638 w 8663"/>
              <a:gd name="connsiteY342" fmla="*/ 445 h 4063"/>
              <a:gd name="connsiteX343" fmla="*/ 8510 w 8663"/>
              <a:gd name="connsiteY343" fmla="*/ 445 h 4063"/>
              <a:gd name="connsiteX344" fmla="*/ 8510 w 8663"/>
              <a:gd name="connsiteY344" fmla="*/ 596 h 4063"/>
              <a:gd name="connsiteX345" fmla="*/ 8562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8402 w 8663"/>
              <a:gd name="connsiteY356" fmla="*/ 102 h 4063"/>
              <a:gd name="connsiteX357" fmla="*/ 8402 w 8663"/>
              <a:gd name="connsiteY357" fmla="*/ 164 h 4063"/>
              <a:gd name="connsiteX358" fmla="*/ 8329 w 8663"/>
              <a:gd name="connsiteY358" fmla="*/ 164 h 4063"/>
              <a:gd name="connsiteX359" fmla="*/ 8329 w 8663"/>
              <a:gd name="connsiteY359" fmla="*/ 102 h 4063"/>
              <a:gd name="connsiteX360" fmla="*/ 8402 w 8663"/>
              <a:gd name="connsiteY360" fmla="*/ 102 h 4063"/>
              <a:gd name="connsiteX361" fmla="*/ 8402 w 8663"/>
              <a:gd name="connsiteY361" fmla="*/ 3899 h 4063"/>
              <a:gd name="connsiteX362" fmla="*/ 8402 w 8663"/>
              <a:gd name="connsiteY362" fmla="*/ 3962 h 4063"/>
              <a:gd name="connsiteX363" fmla="*/ 8329 w 8663"/>
              <a:gd name="connsiteY363" fmla="*/ 3962 h 4063"/>
              <a:gd name="connsiteX364" fmla="*/ 8329 w 8663"/>
              <a:gd name="connsiteY364" fmla="*/ 3899 h 4063"/>
              <a:gd name="connsiteX365" fmla="*/ 8402 w 8663"/>
              <a:gd name="connsiteY365" fmla="*/ 3899 h 4063"/>
              <a:gd name="connsiteX366" fmla="*/ 8562 w 8663"/>
              <a:gd name="connsiteY366" fmla="*/ 277 h 4063"/>
              <a:gd name="connsiteX367" fmla="*/ 8562 w 8663"/>
              <a:gd name="connsiteY367" fmla="*/ 339 h 4063"/>
              <a:gd name="connsiteX368" fmla="*/ 8497 w 8663"/>
              <a:gd name="connsiteY368" fmla="*/ 339 h 4063"/>
              <a:gd name="connsiteX369" fmla="*/ 8497 w 8663"/>
              <a:gd name="connsiteY369" fmla="*/ 277 h 4063"/>
              <a:gd name="connsiteX370" fmla="*/ 8562 w 8663"/>
              <a:gd name="connsiteY370" fmla="*/ 277 h 4063"/>
              <a:gd name="connsiteX371" fmla="*/ 8562 w 8663"/>
              <a:gd name="connsiteY371" fmla="*/ 184 h 4063"/>
              <a:gd name="connsiteX372" fmla="*/ 8562 w 8663"/>
              <a:gd name="connsiteY372" fmla="*/ 255 h 4063"/>
              <a:gd name="connsiteX373" fmla="*/ 8497 w 8663"/>
              <a:gd name="connsiteY373" fmla="*/ 255 h 4063"/>
              <a:gd name="connsiteX374" fmla="*/ 8497 w 8663"/>
              <a:gd name="connsiteY374" fmla="*/ 184 h 4063"/>
              <a:gd name="connsiteX375" fmla="*/ 8562 w 8663"/>
              <a:gd name="connsiteY375" fmla="*/ 184 h 4063"/>
              <a:gd name="connsiteX376" fmla="*/ 8562 w 8663"/>
              <a:gd name="connsiteY376" fmla="*/ 102 h 4063"/>
              <a:gd name="connsiteX377" fmla="*/ 8562 w 8663"/>
              <a:gd name="connsiteY377" fmla="*/ 160 h 4063"/>
              <a:gd name="connsiteX378" fmla="*/ 8502 w 8663"/>
              <a:gd name="connsiteY378" fmla="*/ 160 h 4063"/>
              <a:gd name="connsiteX379" fmla="*/ 8502 w 8663"/>
              <a:gd name="connsiteY379" fmla="*/ 102 h 4063"/>
              <a:gd name="connsiteX380" fmla="*/ 8562 w 8663"/>
              <a:gd name="connsiteY380" fmla="*/ 102 h 4063"/>
              <a:gd name="connsiteX381" fmla="*/ 8502 w 8663"/>
              <a:gd name="connsiteY381" fmla="*/ 82 h 4063"/>
              <a:gd name="connsiteX382" fmla="*/ 8502 w 8663"/>
              <a:gd name="connsiteY382" fmla="*/ 22 h 4063"/>
              <a:gd name="connsiteX383" fmla="*/ 8640 w 8663"/>
              <a:gd name="connsiteY383" fmla="*/ 22 h 4063"/>
              <a:gd name="connsiteX384" fmla="*/ 8640 w 8663"/>
              <a:gd name="connsiteY384" fmla="*/ 160 h 4063"/>
              <a:gd name="connsiteX385" fmla="*/ 8581 w 8663"/>
              <a:gd name="connsiteY385" fmla="*/ 160 h 4063"/>
              <a:gd name="connsiteX386" fmla="*/ 8581 w 8663"/>
              <a:gd name="connsiteY386" fmla="*/ 82 h 4063"/>
              <a:gd name="connsiteX387" fmla="*/ 8502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8584 w 8663"/>
              <a:gd name="connsiteY393" fmla="*/ 575 h 4063"/>
              <a:gd name="connsiteX394" fmla="*/ 8584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8646 w 8663"/>
              <a:gd name="connsiteY98" fmla="*/ 3550 h 4063"/>
              <a:gd name="connsiteX99" fmla="*/ 8646 w 8663"/>
              <a:gd name="connsiteY99" fmla="*/ 3468 h 4063"/>
              <a:gd name="connsiteX100" fmla="*/ 8584 w 8663"/>
              <a:gd name="connsiteY100" fmla="*/ 3468 h 4063"/>
              <a:gd name="connsiteX101" fmla="*/ 8584 w 8663"/>
              <a:gd name="connsiteY101" fmla="*/ 3411 h 4063"/>
              <a:gd name="connsiteX102" fmla="*/ 8644 w 8663"/>
              <a:gd name="connsiteY102" fmla="*/ 3411 h 4063"/>
              <a:gd name="connsiteX103" fmla="*/ 8644 w 8663"/>
              <a:gd name="connsiteY103" fmla="*/ 652 h 4063"/>
              <a:gd name="connsiteX104" fmla="*/ 8584 w 8663"/>
              <a:gd name="connsiteY104" fmla="*/ 652 h 4063"/>
              <a:gd name="connsiteX105" fmla="*/ 8584 w 8663"/>
              <a:gd name="connsiteY105" fmla="*/ 596 h 4063"/>
              <a:gd name="connsiteX106" fmla="*/ 8646 w 8663"/>
              <a:gd name="connsiteY106" fmla="*/ 596 h 4063"/>
              <a:gd name="connsiteX107" fmla="*/ 8646 w 8663"/>
              <a:gd name="connsiteY107" fmla="*/ 514 h 4063"/>
              <a:gd name="connsiteX108" fmla="*/ 8562 w 8663"/>
              <a:gd name="connsiteY108" fmla="*/ 514 h 4063"/>
              <a:gd name="connsiteX109" fmla="*/ 8562 w 8663"/>
              <a:gd name="connsiteY109" fmla="*/ 575 h 4063"/>
              <a:gd name="connsiteX110" fmla="*/ 8532 w 8663"/>
              <a:gd name="connsiteY110" fmla="*/ 575 h 4063"/>
              <a:gd name="connsiteX111" fmla="*/ 8532 w 8663"/>
              <a:gd name="connsiteY111" fmla="*/ 467 h 4063"/>
              <a:gd name="connsiteX112" fmla="*/ 8661 w 8663"/>
              <a:gd name="connsiteY112" fmla="*/ 467 h 4063"/>
              <a:gd name="connsiteX113" fmla="*/ 8661 w 8663"/>
              <a:gd name="connsiteY113" fmla="*/ 255 h 4063"/>
              <a:gd name="connsiteX114" fmla="*/ 8581 w 8663"/>
              <a:gd name="connsiteY114" fmla="*/ 255 h 4063"/>
              <a:gd name="connsiteX115" fmla="*/ 8581 w 8663"/>
              <a:gd name="connsiteY115" fmla="*/ 182 h 4063"/>
              <a:gd name="connsiteX116" fmla="*/ 8663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8102 w 8663"/>
              <a:gd name="connsiteY122" fmla="*/ 78 h 4063"/>
              <a:gd name="connsiteX123" fmla="*/ 8102 w 8663"/>
              <a:gd name="connsiteY123" fmla="*/ 37 h 4063"/>
              <a:gd name="connsiteX124" fmla="*/ 8143 w 8663"/>
              <a:gd name="connsiteY124" fmla="*/ 37 h 4063"/>
              <a:gd name="connsiteX125" fmla="*/ 8143 w 8663"/>
              <a:gd name="connsiteY125" fmla="*/ 78 h 4063"/>
              <a:gd name="connsiteX126" fmla="*/ 8102 w 8663"/>
              <a:gd name="connsiteY126" fmla="*/ 78 h 4063"/>
              <a:gd name="connsiteX127" fmla="*/ 8584 w 8663"/>
              <a:gd name="connsiteY127" fmla="*/ 3528 h 4063"/>
              <a:gd name="connsiteX128" fmla="*/ 8584 w 8663"/>
              <a:gd name="connsiteY128" fmla="*/ 3489 h 4063"/>
              <a:gd name="connsiteX129" fmla="*/ 8625 w 8663"/>
              <a:gd name="connsiteY129" fmla="*/ 3489 h 4063"/>
              <a:gd name="connsiteX130" fmla="*/ 8625 w 8663"/>
              <a:gd name="connsiteY130" fmla="*/ 3528 h 4063"/>
              <a:gd name="connsiteX131" fmla="*/ 8584 w 8663"/>
              <a:gd name="connsiteY131" fmla="*/ 3528 h 4063"/>
              <a:gd name="connsiteX132" fmla="*/ 8502 w 8663"/>
              <a:gd name="connsiteY132" fmla="*/ 4042 h 4063"/>
              <a:gd name="connsiteX133" fmla="*/ 8502 w 8663"/>
              <a:gd name="connsiteY133" fmla="*/ 3981 h 4063"/>
              <a:gd name="connsiteX134" fmla="*/ 8581 w 8663"/>
              <a:gd name="connsiteY134" fmla="*/ 3981 h 4063"/>
              <a:gd name="connsiteX135" fmla="*/ 8581 w 8663"/>
              <a:gd name="connsiteY135" fmla="*/ 3904 h 4063"/>
              <a:gd name="connsiteX136" fmla="*/ 8640 w 8663"/>
              <a:gd name="connsiteY136" fmla="*/ 3904 h 4063"/>
              <a:gd name="connsiteX137" fmla="*/ 8640 w 8663"/>
              <a:gd name="connsiteY137" fmla="*/ 4042 h 4063"/>
              <a:gd name="connsiteX138" fmla="*/ 8502 w 8663"/>
              <a:gd name="connsiteY138" fmla="*/ 4042 h 4063"/>
              <a:gd name="connsiteX139" fmla="*/ 8502 w 8663"/>
              <a:gd name="connsiteY139" fmla="*/ 3962 h 4063"/>
              <a:gd name="connsiteX140" fmla="*/ 8502 w 8663"/>
              <a:gd name="connsiteY140" fmla="*/ 3904 h 4063"/>
              <a:gd name="connsiteX141" fmla="*/ 8562 w 8663"/>
              <a:gd name="connsiteY141" fmla="*/ 3904 h 4063"/>
              <a:gd name="connsiteX142" fmla="*/ 8562 w 8663"/>
              <a:gd name="connsiteY142" fmla="*/ 3962 h 4063"/>
              <a:gd name="connsiteX143" fmla="*/ 8502 w 8663"/>
              <a:gd name="connsiteY143" fmla="*/ 3962 h 4063"/>
              <a:gd name="connsiteX144" fmla="*/ 8497 w 8663"/>
              <a:gd name="connsiteY144" fmla="*/ 3787 h 4063"/>
              <a:gd name="connsiteX145" fmla="*/ 8497 w 8663"/>
              <a:gd name="connsiteY145" fmla="*/ 3724 h 4063"/>
              <a:gd name="connsiteX146" fmla="*/ 8562 w 8663"/>
              <a:gd name="connsiteY146" fmla="*/ 3724 h 4063"/>
              <a:gd name="connsiteX147" fmla="*/ 8562 w 8663"/>
              <a:gd name="connsiteY147" fmla="*/ 3787 h 4063"/>
              <a:gd name="connsiteX148" fmla="*/ 8497 w 8663"/>
              <a:gd name="connsiteY148" fmla="*/ 3787 h 4063"/>
              <a:gd name="connsiteX149" fmla="*/ 8562 w 8663"/>
              <a:gd name="connsiteY149" fmla="*/ 3809 h 4063"/>
              <a:gd name="connsiteX150" fmla="*/ 8562 w 8663"/>
              <a:gd name="connsiteY150" fmla="*/ 3880 h 4063"/>
              <a:gd name="connsiteX151" fmla="*/ 8497 w 8663"/>
              <a:gd name="connsiteY151" fmla="*/ 3880 h 4063"/>
              <a:gd name="connsiteX152" fmla="*/ 8497 w 8663"/>
              <a:gd name="connsiteY152" fmla="*/ 3809 h 4063"/>
              <a:gd name="connsiteX153" fmla="*/ 8562 w 8663"/>
              <a:gd name="connsiteY153" fmla="*/ 3809 h 4063"/>
              <a:gd name="connsiteX154" fmla="*/ 8480 w 8663"/>
              <a:gd name="connsiteY154" fmla="*/ 3899 h 4063"/>
              <a:gd name="connsiteX155" fmla="*/ 8480 w 8663"/>
              <a:gd name="connsiteY155" fmla="*/ 3962 h 4063"/>
              <a:gd name="connsiteX156" fmla="*/ 8424 w 8663"/>
              <a:gd name="connsiteY156" fmla="*/ 3962 h 4063"/>
              <a:gd name="connsiteX157" fmla="*/ 8424 w 8663"/>
              <a:gd name="connsiteY157" fmla="*/ 3899 h 4063"/>
              <a:gd name="connsiteX158" fmla="*/ 8480 w 8663"/>
              <a:gd name="connsiteY158" fmla="*/ 3899 h 4063"/>
              <a:gd name="connsiteX159" fmla="*/ 8480 w 8663"/>
              <a:gd name="connsiteY159" fmla="*/ 3809 h 4063"/>
              <a:gd name="connsiteX160" fmla="*/ 8480 w 8663"/>
              <a:gd name="connsiteY160" fmla="*/ 3880 h 4063"/>
              <a:gd name="connsiteX161" fmla="*/ 8424 w 8663"/>
              <a:gd name="connsiteY161" fmla="*/ 3880 h 4063"/>
              <a:gd name="connsiteX162" fmla="*/ 8424 w 8663"/>
              <a:gd name="connsiteY162" fmla="*/ 3809 h 4063"/>
              <a:gd name="connsiteX163" fmla="*/ 8480 w 8663"/>
              <a:gd name="connsiteY163" fmla="*/ 3809 h 4063"/>
              <a:gd name="connsiteX164" fmla="*/ 8102 w 8663"/>
              <a:gd name="connsiteY164" fmla="*/ 4027 h 4063"/>
              <a:gd name="connsiteX165" fmla="*/ 8102 w 8663"/>
              <a:gd name="connsiteY165" fmla="*/ 3986 h 4063"/>
              <a:gd name="connsiteX166" fmla="*/ 8143 w 8663"/>
              <a:gd name="connsiteY166" fmla="*/ 3986 h 4063"/>
              <a:gd name="connsiteX167" fmla="*/ 8143 w 8663"/>
              <a:gd name="connsiteY167" fmla="*/ 4027 h 4063"/>
              <a:gd name="connsiteX168" fmla="*/ 8102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8424 w 8663"/>
              <a:gd name="connsiteY243" fmla="*/ 164 h 4063"/>
              <a:gd name="connsiteX244" fmla="*/ 8424 w 8663"/>
              <a:gd name="connsiteY244" fmla="*/ 102 h 4063"/>
              <a:gd name="connsiteX245" fmla="*/ 8480 w 8663"/>
              <a:gd name="connsiteY245" fmla="*/ 102 h 4063"/>
              <a:gd name="connsiteX246" fmla="*/ 8480 w 8663"/>
              <a:gd name="connsiteY246" fmla="*/ 164 h 4063"/>
              <a:gd name="connsiteX247" fmla="*/ 8424 w 8663"/>
              <a:gd name="connsiteY247" fmla="*/ 164 h 4063"/>
              <a:gd name="connsiteX248" fmla="*/ 8424 w 8663"/>
              <a:gd name="connsiteY248" fmla="*/ 255 h 4063"/>
              <a:gd name="connsiteX249" fmla="*/ 8424 w 8663"/>
              <a:gd name="connsiteY249" fmla="*/ 184 h 4063"/>
              <a:gd name="connsiteX250" fmla="*/ 8480 w 8663"/>
              <a:gd name="connsiteY250" fmla="*/ 184 h 4063"/>
              <a:gd name="connsiteX251" fmla="*/ 8480 w 8663"/>
              <a:gd name="connsiteY251" fmla="*/ 255 h 4063"/>
              <a:gd name="connsiteX252" fmla="*/ 8424 w 8663"/>
              <a:gd name="connsiteY252" fmla="*/ 255 h 4063"/>
              <a:gd name="connsiteX253" fmla="*/ 8562 w 8663"/>
              <a:gd name="connsiteY253" fmla="*/ 596 h 4063"/>
              <a:gd name="connsiteX254" fmla="*/ 8562 w 8663"/>
              <a:gd name="connsiteY254" fmla="*/ 674 h 4063"/>
              <a:gd name="connsiteX255" fmla="*/ 8622 w 8663"/>
              <a:gd name="connsiteY255" fmla="*/ 674 h 4063"/>
              <a:gd name="connsiteX256" fmla="*/ 8622 w 8663"/>
              <a:gd name="connsiteY256" fmla="*/ 3390 h 4063"/>
              <a:gd name="connsiteX257" fmla="*/ 8562 w 8663"/>
              <a:gd name="connsiteY257" fmla="*/ 3390 h 4063"/>
              <a:gd name="connsiteX258" fmla="*/ 8562 w 8663"/>
              <a:gd name="connsiteY258" fmla="*/ 3468 h 4063"/>
              <a:gd name="connsiteX259" fmla="*/ 8510 w 8663"/>
              <a:gd name="connsiteY259" fmla="*/ 3468 h 4063"/>
              <a:gd name="connsiteX260" fmla="*/ 8510 w 8663"/>
              <a:gd name="connsiteY260" fmla="*/ 3619 h 4063"/>
              <a:gd name="connsiteX261" fmla="*/ 8638 w 8663"/>
              <a:gd name="connsiteY261" fmla="*/ 3619 h 4063"/>
              <a:gd name="connsiteX262" fmla="*/ 8638 w 8663"/>
              <a:gd name="connsiteY262" fmla="*/ 3787 h 4063"/>
              <a:gd name="connsiteX263" fmla="*/ 8581 w 8663"/>
              <a:gd name="connsiteY263" fmla="*/ 3787 h 4063"/>
              <a:gd name="connsiteX264" fmla="*/ 8581 w 8663"/>
              <a:gd name="connsiteY264" fmla="*/ 3705 h 4063"/>
              <a:gd name="connsiteX265" fmla="*/ 8480 w 8663"/>
              <a:gd name="connsiteY265" fmla="*/ 3705 h 4063"/>
              <a:gd name="connsiteX266" fmla="*/ 8480 w 8663"/>
              <a:gd name="connsiteY266" fmla="*/ 3787 h 4063"/>
              <a:gd name="connsiteX267" fmla="*/ 8402 w 8663"/>
              <a:gd name="connsiteY267" fmla="*/ 3787 h 4063"/>
              <a:gd name="connsiteX268" fmla="*/ 8402 w 8663"/>
              <a:gd name="connsiteY268" fmla="*/ 3880 h 4063"/>
              <a:gd name="connsiteX269" fmla="*/ 8310 w 8663"/>
              <a:gd name="connsiteY269" fmla="*/ 3880 h 4063"/>
              <a:gd name="connsiteX270" fmla="*/ 8310 w 8663"/>
              <a:gd name="connsiteY270" fmla="*/ 3981 h 4063"/>
              <a:gd name="connsiteX271" fmla="*/ 8402 w 8663"/>
              <a:gd name="connsiteY271" fmla="*/ 3981 h 4063"/>
              <a:gd name="connsiteX272" fmla="*/ 8402 w 8663"/>
              <a:gd name="connsiteY272" fmla="*/ 4040 h 4063"/>
              <a:gd name="connsiteX273" fmla="*/ 8234 w 8663"/>
              <a:gd name="connsiteY273" fmla="*/ 4040 h 4063"/>
              <a:gd name="connsiteX274" fmla="*/ 8234 w 8663"/>
              <a:gd name="connsiteY274" fmla="*/ 3912 h 4063"/>
              <a:gd name="connsiteX275" fmla="*/ 8081 w 8663"/>
              <a:gd name="connsiteY275" fmla="*/ 3912 h 4063"/>
              <a:gd name="connsiteX276" fmla="*/ 8081 w 8663"/>
              <a:gd name="connsiteY276" fmla="*/ 3964 h 4063"/>
              <a:gd name="connsiteX277" fmla="*/ 8005 w 8663"/>
              <a:gd name="connsiteY277" fmla="*/ 3964 h 4063"/>
              <a:gd name="connsiteX278" fmla="*/ 8005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8005 w 8663"/>
              <a:gd name="connsiteY325" fmla="*/ 39 h 4063"/>
              <a:gd name="connsiteX326" fmla="*/ 8005 w 8663"/>
              <a:gd name="connsiteY326" fmla="*/ 100 h 4063"/>
              <a:gd name="connsiteX327" fmla="*/ 8081 w 8663"/>
              <a:gd name="connsiteY327" fmla="*/ 100 h 4063"/>
              <a:gd name="connsiteX328" fmla="*/ 8081 w 8663"/>
              <a:gd name="connsiteY328" fmla="*/ 151 h 4063"/>
              <a:gd name="connsiteX329" fmla="*/ 8234 w 8663"/>
              <a:gd name="connsiteY329" fmla="*/ 151 h 4063"/>
              <a:gd name="connsiteX330" fmla="*/ 8234 w 8663"/>
              <a:gd name="connsiteY330" fmla="*/ 24 h 4063"/>
              <a:gd name="connsiteX331" fmla="*/ 8402 w 8663"/>
              <a:gd name="connsiteY331" fmla="*/ 24 h 4063"/>
              <a:gd name="connsiteX332" fmla="*/ 8402 w 8663"/>
              <a:gd name="connsiteY332" fmla="*/ 82 h 4063"/>
              <a:gd name="connsiteX333" fmla="*/ 8310 w 8663"/>
              <a:gd name="connsiteY333" fmla="*/ 82 h 4063"/>
              <a:gd name="connsiteX334" fmla="*/ 8310 w 8663"/>
              <a:gd name="connsiteY334" fmla="*/ 184 h 4063"/>
              <a:gd name="connsiteX335" fmla="*/ 8402 w 8663"/>
              <a:gd name="connsiteY335" fmla="*/ 184 h 4063"/>
              <a:gd name="connsiteX336" fmla="*/ 8402 w 8663"/>
              <a:gd name="connsiteY336" fmla="*/ 277 h 4063"/>
              <a:gd name="connsiteX337" fmla="*/ 8480 w 8663"/>
              <a:gd name="connsiteY337" fmla="*/ 277 h 4063"/>
              <a:gd name="connsiteX338" fmla="*/ 8480 w 8663"/>
              <a:gd name="connsiteY338" fmla="*/ 359 h 4063"/>
              <a:gd name="connsiteX339" fmla="*/ 8581 w 8663"/>
              <a:gd name="connsiteY339" fmla="*/ 359 h 4063"/>
              <a:gd name="connsiteX340" fmla="*/ 8581 w 8663"/>
              <a:gd name="connsiteY340" fmla="*/ 277 h 4063"/>
              <a:gd name="connsiteX341" fmla="*/ 8638 w 8663"/>
              <a:gd name="connsiteY341" fmla="*/ 277 h 4063"/>
              <a:gd name="connsiteX342" fmla="*/ 8638 w 8663"/>
              <a:gd name="connsiteY342" fmla="*/ 445 h 4063"/>
              <a:gd name="connsiteX343" fmla="*/ 8510 w 8663"/>
              <a:gd name="connsiteY343" fmla="*/ 445 h 4063"/>
              <a:gd name="connsiteX344" fmla="*/ 8510 w 8663"/>
              <a:gd name="connsiteY344" fmla="*/ 596 h 4063"/>
              <a:gd name="connsiteX345" fmla="*/ 8562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8402 w 8663"/>
              <a:gd name="connsiteY356" fmla="*/ 102 h 4063"/>
              <a:gd name="connsiteX357" fmla="*/ 8402 w 8663"/>
              <a:gd name="connsiteY357" fmla="*/ 164 h 4063"/>
              <a:gd name="connsiteX358" fmla="*/ 8329 w 8663"/>
              <a:gd name="connsiteY358" fmla="*/ 164 h 4063"/>
              <a:gd name="connsiteX359" fmla="*/ 8329 w 8663"/>
              <a:gd name="connsiteY359" fmla="*/ 102 h 4063"/>
              <a:gd name="connsiteX360" fmla="*/ 8402 w 8663"/>
              <a:gd name="connsiteY360" fmla="*/ 102 h 4063"/>
              <a:gd name="connsiteX361" fmla="*/ 8402 w 8663"/>
              <a:gd name="connsiteY361" fmla="*/ 3899 h 4063"/>
              <a:gd name="connsiteX362" fmla="*/ 8402 w 8663"/>
              <a:gd name="connsiteY362" fmla="*/ 3962 h 4063"/>
              <a:gd name="connsiteX363" fmla="*/ 8329 w 8663"/>
              <a:gd name="connsiteY363" fmla="*/ 3962 h 4063"/>
              <a:gd name="connsiteX364" fmla="*/ 8329 w 8663"/>
              <a:gd name="connsiteY364" fmla="*/ 3899 h 4063"/>
              <a:gd name="connsiteX365" fmla="*/ 8402 w 8663"/>
              <a:gd name="connsiteY365" fmla="*/ 3899 h 4063"/>
              <a:gd name="connsiteX366" fmla="*/ 8562 w 8663"/>
              <a:gd name="connsiteY366" fmla="*/ 277 h 4063"/>
              <a:gd name="connsiteX367" fmla="*/ 8562 w 8663"/>
              <a:gd name="connsiteY367" fmla="*/ 339 h 4063"/>
              <a:gd name="connsiteX368" fmla="*/ 8497 w 8663"/>
              <a:gd name="connsiteY368" fmla="*/ 339 h 4063"/>
              <a:gd name="connsiteX369" fmla="*/ 8497 w 8663"/>
              <a:gd name="connsiteY369" fmla="*/ 277 h 4063"/>
              <a:gd name="connsiteX370" fmla="*/ 8562 w 8663"/>
              <a:gd name="connsiteY370" fmla="*/ 277 h 4063"/>
              <a:gd name="connsiteX371" fmla="*/ 8562 w 8663"/>
              <a:gd name="connsiteY371" fmla="*/ 184 h 4063"/>
              <a:gd name="connsiteX372" fmla="*/ 8562 w 8663"/>
              <a:gd name="connsiteY372" fmla="*/ 255 h 4063"/>
              <a:gd name="connsiteX373" fmla="*/ 8497 w 8663"/>
              <a:gd name="connsiteY373" fmla="*/ 255 h 4063"/>
              <a:gd name="connsiteX374" fmla="*/ 8497 w 8663"/>
              <a:gd name="connsiteY374" fmla="*/ 184 h 4063"/>
              <a:gd name="connsiteX375" fmla="*/ 8562 w 8663"/>
              <a:gd name="connsiteY375" fmla="*/ 184 h 4063"/>
              <a:gd name="connsiteX376" fmla="*/ 8562 w 8663"/>
              <a:gd name="connsiteY376" fmla="*/ 102 h 4063"/>
              <a:gd name="connsiteX377" fmla="*/ 8562 w 8663"/>
              <a:gd name="connsiteY377" fmla="*/ 160 h 4063"/>
              <a:gd name="connsiteX378" fmla="*/ 8502 w 8663"/>
              <a:gd name="connsiteY378" fmla="*/ 160 h 4063"/>
              <a:gd name="connsiteX379" fmla="*/ 8502 w 8663"/>
              <a:gd name="connsiteY379" fmla="*/ 102 h 4063"/>
              <a:gd name="connsiteX380" fmla="*/ 8562 w 8663"/>
              <a:gd name="connsiteY380" fmla="*/ 102 h 4063"/>
              <a:gd name="connsiteX381" fmla="*/ 8502 w 8663"/>
              <a:gd name="connsiteY381" fmla="*/ 82 h 4063"/>
              <a:gd name="connsiteX382" fmla="*/ 8502 w 8663"/>
              <a:gd name="connsiteY382" fmla="*/ 22 h 4063"/>
              <a:gd name="connsiteX383" fmla="*/ 8640 w 8663"/>
              <a:gd name="connsiteY383" fmla="*/ 22 h 4063"/>
              <a:gd name="connsiteX384" fmla="*/ 8640 w 8663"/>
              <a:gd name="connsiteY384" fmla="*/ 160 h 4063"/>
              <a:gd name="connsiteX385" fmla="*/ 8581 w 8663"/>
              <a:gd name="connsiteY385" fmla="*/ 160 h 4063"/>
              <a:gd name="connsiteX386" fmla="*/ 8581 w 8663"/>
              <a:gd name="connsiteY386" fmla="*/ 82 h 4063"/>
              <a:gd name="connsiteX387" fmla="*/ 8502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8584 w 8663"/>
              <a:gd name="connsiteY393" fmla="*/ 575 h 4063"/>
              <a:gd name="connsiteX394" fmla="*/ 8584 w 8663"/>
              <a:gd name="connsiteY394" fmla="*/ 536 h 4063"/>
              <a:gd name="connsiteX395" fmla="*/ 8625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8646 w 8663"/>
              <a:gd name="connsiteY98" fmla="*/ 3550 h 4063"/>
              <a:gd name="connsiteX99" fmla="*/ 8646 w 8663"/>
              <a:gd name="connsiteY99" fmla="*/ 3468 h 4063"/>
              <a:gd name="connsiteX100" fmla="*/ 8584 w 8663"/>
              <a:gd name="connsiteY100" fmla="*/ 3468 h 4063"/>
              <a:gd name="connsiteX101" fmla="*/ 8584 w 8663"/>
              <a:gd name="connsiteY101" fmla="*/ 3411 h 4063"/>
              <a:gd name="connsiteX102" fmla="*/ 8644 w 8663"/>
              <a:gd name="connsiteY102" fmla="*/ 3411 h 4063"/>
              <a:gd name="connsiteX103" fmla="*/ 8644 w 8663"/>
              <a:gd name="connsiteY103" fmla="*/ 652 h 4063"/>
              <a:gd name="connsiteX104" fmla="*/ 8584 w 8663"/>
              <a:gd name="connsiteY104" fmla="*/ 652 h 4063"/>
              <a:gd name="connsiteX105" fmla="*/ 8584 w 8663"/>
              <a:gd name="connsiteY105" fmla="*/ 596 h 4063"/>
              <a:gd name="connsiteX106" fmla="*/ 8646 w 8663"/>
              <a:gd name="connsiteY106" fmla="*/ 596 h 4063"/>
              <a:gd name="connsiteX107" fmla="*/ 8646 w 8663"/>
              <a:gd name="connsiteY107" fmla="*/ 514 h 4063"/>
              <a:gd name="connsiteX108" fmla="*/ 8562 w 8663"/>
              <a:gd name="connsiteY108" fmla="*/ 514 h 4063"/>
              <a:gd name="connsiteX109" fmla="*/ 8562 w 8663"/>
              <a:gd name="connsiteY109" fmla="*/ 575 h 4063"/>
              <a:gd name="connsiteX110" fmla="*/ 8532 w 8663"/>
              <a:gd name="connsiteY110" fmla="*/ 575 h 4063"/>
              <a:gd name="connsiteX111" fmla="*/ 8532 w 8663"/>
              <a:gd name="connsiteY111" fmla="*/ 467 h 4063"/>
              <a:gd name="connsiteX112" fmla="*/ 8661 w 8663"/>
              <a:gd name="connsiteY112" fmla="*/ 467 h 4063"/>
              <a:gd name="connsiteX113" fmla="*/ 8661 w 8663"/>
              <a:gd name="connsiteY113" fmla="*/ 255 h 4063"/>
              <a:gd name="connsiteX114" fmla="*/ 8581 w 8663"/>
              <a:gd name="connsiteY114" fmla="*/ 255 h 4063"/>
              <a:gd name="connsiteX115" fmla="*/ 8581 w 8663"/>
              <a:gd name="connsiteY115" fmla="*/ 182 h 4063"/>
              <a:gd name="connsiteX116" fmla="*/ 8663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8102 w 8663"/>
              <a:gd name="connsiteY122" fmla="*/ 78 h 4063"/>
              <a:gd name="connsiteX123" fmla="*/ 8102 w 8663"/>
              <a:gd name="connsiteY123" fmla="*/ 37 h 4063"/>
              <a:gd name="connsiteX124" fmla="*/ 8143 w 8663"/>
              <a:gd name="connsiteY124" fmla="*/ 37 h 4063"/>
              <a:gd name="connsiteX125" fmla="*/ 8143 w 8663"/>
              <a:gd name="connsiteY125" fmla="*/ 78 h 4063"/>
              <a:gd name="connsiteX126" fmla="*/ 8102 w 8663"/>
              <a:gd name="connsiteY126" fmla="*/ 78 h 4063"/>
              <a:gd name="connsiteX127" fmla="*/ 8584 w 8663"/>
              <a:gd name="connsiteY127" fmla="*/ 3528 h 4063"/>
              <a:gd name="connsiteX128" fmla="*/ 8584 w 8663"/>
              <a:gd name="connsiteY128" fmla="*/ 3489 h 4063"/>
              <a:gd name="connsiteX129" fmla="*/ 8625 w 8663"/>
              <a:gd name="connsiteY129" fmla="*/ 3489 h 4063"/>
              <a:gd name="connsiteX130" fmla="*/ 8625 w 8663"/>
              <a:gd name="connsiteY130" fmla="*/ 3528 h 4063"/>
              <a:gd name="connsiteX131" fmla="*/ 8584 w 8663"/>
              <a:gd name="connsiteY131" fmla="*/ 3528 h 4063"/>
              <a:gd name="connsiteX132" fmla="*/ 8502 w 8663"/>
              <a:gd name="connsiteY132" fmla="*/ 4042 h 4063"/>
              <a:gd name="connsiteX133" fmla="*/ 8502 w 8663"/>
              <a:gd name="connsiteY133" fmla="*/ 3981 h 4063"/>
              <a:gd name="connsiteX134" fmla="*/ 8581 w 8663"/>
              <a:gd name="connsiteY134" fmla="*/ 3981 h 4063"/>
              <a:gd name="connsiteX135" fmla="*/ 8581 w 8663"/>
              <a:gd name="connsiteY135" fmla="*/ 3904 h 4063"/>
              <a:gd name="connsiteX136" fmla="*/ 8640 w 8663"/>
              <a:gd name="connsiteY136" fmla="*/ 3904 h 4063"/>
              <a:gd name="connsiteX137" fmla="*/ 8640 w 8663"/>
              <a:gd name="connsiteY137" fmla="*/ 4042 h 4063"/>
              <a:gd name="connsiteX138" fmla="*/ 8502 w 8663"/>
              <a:gd name="connsiteY138" fmla="*/ 4042 h 4063"/>
              <a:gd name="connsiteX139" fmla="*/ 8502 w 8663"/>
              <a:gd name="connsiteY139" fmla="*/ 3962 h 4063"/>
              <a:gd name="connsiteX140" fmla="*/ 8502 w 8663"/>
              <a:gd name="connsiteY140" fmla="*/ 3904 h 4063"/>
              <a:gd name="connsiteX141" fmla="*/ 8562 w 8663"/>
              <a:gd name="connsiteY141" fmla="*/ 3904 h 4063"/>
              <a:gd name="connsiteX142" fmla="*/ 8562 w 8663"/>
              <a:gd name="connsiteY142" fmla="*/ 3962 h 4063"/>
              <a:gd name="connsiteX143" fmla="*/ 8502 w 8663"/>
              <a:gd name="connsiteY143" fmla="*/ 3962 h 4063"/>
              <a:gd name="connsiteX144" fmla="*/ 8497 w 8663"/>
              <a:gd name="connsiteY144" fmla="*/ 3787 h 4063"/>
              <a:gd name="connsiteX145" fmla="*/ 8497 w 8663"/>
              <a:gd name="connsiteY145" fmla="*/ 3724 h 4063"/>
              <a:gd name="connsiteX146" fmla="*/ 8562 w 8663"/>
              <a:gd name="connsiteY146" fmla="*/ 3724 h 4063"/>
              <a:gd name="connsiteX147" fmla="*/ 8562 w 8663"/>
              <a:gd name="connsiteY147" fmla="*/ 3787 h 4063"/>
              <a:gd name="connsiteX148" fmla="*/ 8497 w 8663"/>
              <a:gd name="connsiteY148" fmla="*/ 3787 h 4063"/>
              <a:gd name="connsiteX149" fmla="*/ 8562 w 8663"/>
              <a:gd name="connsiteY149" fmla="*/ 3809 h 4063"/>
              <a:gd name="connsiteX150" fmla="*/ 8562 w 8663"/>
              <a:gd name="connsiteY150" fmla="*/ 3880 h 4063"/>
              <a:gd name="connsiteX151" fmla="*/ 8497 w 8663"/>
              <a:gd name="connsiteY151" fmla="*/ 3880 h 4063"/>
              <a:gd name="connsiteX152" fmla="*/ 8497 w 8663"/>
              <a:gd name="connsiteY152" fmla="*/ 3809 h 4063"/>
              <a:gd name="connsiteX153" fmla="*/ 8562 w 8663"/>
              <a:gd name="connsiteY153" fmla="*/ 3809 h 4063"/>
              <a:gd name="connsiteX154" fmla="*/ 8480 w 8663"/>
              <a:gd name="connsiteY154" fmla="*/ 3899 h 4063"/>
              <a:gd name="connsiteX155" fmla="*/ 8480 w 8663"/>
              <a:gd name="connsiteY155" fmla="*/ 3962 h 4063"/>
              <a:gd name="connsiteX156" fmla="*/ 8424 w 8663"/>
              <a:gd name="connsiteY156" fmla="*/ 3962 h 4063"/>
              <a:gd name="connsiteX157" fmla="*/ 8424 w 8663"/>
              <a:gd name="connsiteY157" fmla="*/ 3899 h 4063"/>
              <a:gd name="connsiteX158" fmla="*/ 8480 w 8663"/>
              <a:gd name="connsiteY158" fmla="*/ 3899 h 4063"/>
              <a:gd name="connsiteX159" fmla="*/ 8480 w 8663"/>
              <a:gd name="connsiteY159" fmla="*/ 3809 h 4063"/>
              <a:gd name="connsiteX160" fmla="*/ 8480 w 8663"/>
              <a:gd name="connsiteY160" fmla="*/ 3880 h 4063"/>
              <a:gd name="connsiteX161" fmla="*/ 8424 w 8663"/>
              <a:gd name="connsiteY161" fmla="*/ 3880 h 4063"/>
              <a:gd name="connsiteX162" fmla="*/ 8424 w 8663"/>
              <a:gd name="connsiteY162" fmla="*/ 3809 h 4063"/>
              <a:gd name="connsiteX163" fmla="*/ 8480 w 8663"/>
              <a:gd name="connsiteY163" fmla="*/ 3809 h 4063"/>
              <a:gd name="connsiteX164" fmla="*/ 8102 w 8663"/>
              <a:gd name="connsiteY164" fmla="*/ 4027 h 4063"/>
              <a:gd name="connsiteX165" fmla="*/ 8102 w 8663"/>
              <a:gd name="connsiteY165" fmla="*/ 3986 h 4063"/>
              <a:gd name="connsiteX166" fmla="*/ 8143 w 8663"/>
              <a:gd name="connsiteY166" fmla="*/ 3986 h 4063"/>
              <a:gd name="connsiteX167" fmla="*/ 8143 w 8663"/>
              <a:gd name="connsiteY167" fmla="*/ 4027 h 4063"/>
              <a:gd name="connsiteX168" fmla="*/ 8102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8424 w 8663"/>
              <a:gd name="connsiteY243" fmla="*/ 164 h 4063"/>
              <a:gd name="connsiteX244" fmla="*/ 8424 w 8663"/>
              <a:gd name="connsiteY244" fmla="*/ 102 h 4063"/>
              <a:gd name="connsiteX245" fmla="*/ 8480 w 8663"/>
              <a:gd name="connsiteY245" fmla="*/ 102 h 4063"/>
              <a:gd name="connsiteX246" fmla="*/ 8480 w 8663"/>
              <a:gd name="connsiteY246" fmla="*/ 164 h 4063"/>
              <a:gd name="connsiteX247" fmla="*/ 8424 w 8663"/>
              <a:gd name="connsiteY247" fmla="*/ 164 h 4063"/>
              <a:gd name="connsiteX248" fmla="*/ 8424 w 8663"/>
              <a:gd name="connsiteY248" fmla="*/ 255 h 4063"/>
              <a:gd name="connsiteX249" fmla="*/ 8424 w 8663"/>
              <a:gd name="connsiteY249" fmla="*/ 184 h 4063"/>
              <a:gd name="connsiteX250" fmla="*/ 8480 w 8663"/>
              <a:gd name="connsiteY250" fmla="*/ 184 h 4063"/>
              <a:gd name="connsiteX251" fmla="*/ 8480 w 8663"/>
              <a:gd name="connsiteY251" fmla="*/ 255 h 4063"/>
              <a:gd name="connsiteX252" fmla="*/ 8424 w 8663"/>
              <a:gd name="connsiteY252" fmla="*/ 255 h 4063"/>
              <a:gd name="connsiteX253" fmla="*/ 8562 w 8663"/>
              <a:gd name="connsiteY253" fmla="*/ 596 h 4063"/>
              <a:gd name="connsiteX254" fmla="*/ 8562 w 8663"/>
              <a:gd name="connsiteY254" fmla="*/ 674 h 4063"/>
              <a:gd name="connsiteX255" fmla="*/ 8622 w 8663"/>
              <a:gd name="connsiteY255" fmla="*/ 674 h 4063"/>
              <a:gd name="connsiteX256" fmla="*/ 8622 w 8663"/>
              <a:gd name="connsiteY256" fmla="*/ 3390 h 4063"/>
              <a:gd name="connsiteX257" fmla="*/ 8562 w 8663"/>
              <a:gd name="connsiteY257" fmla="*/ 3390 h 4063"/>
              <a:gd name="connsiteX258" fmla="*/ 8562 w 8663"/>
              <a:gd name="connsiteY258" fmla="*/ 3468 h 4063"/>
              <a:gd name="connsiteX259" fmla="*/ 8510 w 8663"/>
              <a:gd name="connsiteY259" fmla="*/ 3468 h 4063"/>
              <a:gd name="connsiteX260" fmla="*/ 8510 w 8663"/>
              <a:gd name="connsiteY260" fmla="*/ 3619 h 4063"/>
              <a:gd name="connsiteX261" fmla="*/ 8638 w 8663"/>
              <a:gd name="connsiteY261" fmla="*/ 3619 h 4063"/>
              <a:gd name="connsiteX262" fmla="*/ 8638 w 8663"/>
              <a:gd name="connsiteY262" fmla="*/ 3787 h 4063"/>
              <a:gd name="connsiteX263" fmla="*/ 8581 w 8663"/>
              <a:gd name="connsiteY263" fmla="*/ 3787 h 4063"/>
              <a:gd name="connsiteX264" fmla="*/ 8581 w 8663"/>
              <a:gd name="connsiteY264" fmla="*/ 3705 h 4063"/>
              <a:gd name="connsiteX265" fmla="*/ 8480 w 8663"/>
              <a:gd name="connsiteY265" fmla="*/ 3705 h 4063"/>
              <a:gd name="connsiteX266" fmla="*/ 8480 w 8663"/>
              <a:gd name="connsiteY266" fmla="*/ 3787 h 4063"/>
              <a:gd name="connsiteX267" fmla="*/ 8402 w 8663"/>
              <a:gd name="connsiteY267" fmla="*/ 3787 h 4063"/>
              <a:gd name="connsiteX268" fmla="*/ 8402 w 8663"/>
              <a:gd name="connsiteY268" fmla="*/ 3880 h 4063"/>
              <a:gd name="connsiteX269" fmla="*/ 8310 w 8663"/>
              <a:gd name="connsiteY269" fmla="*/ 3880 h 4063"/>
              <a:gd name="connsiteX270" fmla="*/ 8310 w 8663"/>
              <a:gd name="connsiteY270" fmla="*/ 3981 h 4063"/>
              <a:gd name="connsiteX271" fmla="*/ 8402 w 8663"/>
              <a:gd name="connsiteY271" fmla="*/ 3981 h 4063"/>
              <a:gd name="connsiteX272" fmla="*/ 8402 w 8663"/>
              <a:gd name="connsiteY272" fmla="*/ 4040 h 4063"/>
              <a:gd name="connsiteX273" fmla="*/ 8234 w 8663"/>
              <a:gd name="connsiteY273" fmla="*/ 4040 h 4063"/>
              <a:gd name="connsiteX274" fmla="*/ 8234 w 8663"/>
              <a:gd name="connsiteY274" fmla="*/ 3912 h 4063"/>
              <a:gd name="connsiteX275" fmla="*/ 8081 w 8663"/>
              <a:gd name="connsiteY275" fmla="*/ 3912 h 4063"/>
              <a:gd name="connsiteX276" fmla="*/ 8081 w 8663"/>
              <a:gd name="connsiteY276" fmla="*/ 3964 h 4063"/>
              <a:gd name="connsiteX277" fmla="*/ 8005 w 8663"/>
              <a:gd name="connsiteY277" fmla="*/ 3964 h 4063"/>
              <a:gd name="connsiteX278" fmla="*/ 8005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8005 w 8663"/>
              <a:gd name="connsiteY325" fmla="*/ 39 h 4063"/>
              <a:gd name="connsiteX326" fmla="*/ 8005 w 8663"/>
              <a:gd name="connsiteY326" fmla="*/ 100 h 4063"/>
              <a:gd name="connsiteX327" fmla="*/ 8081 w 8663"/>
              <a:gd name="connsiteY327" fmla="*/ 100 h 4063"/>
              <a:gd name="connsiteX328" fmla="*/ 8081 w 8663"/>
              <a:gd name="connsiteY328" fmla="*/ 151 h 4063"/>
              <a:gd name="connsiteX329" fmla="*/ 8234 w 8663"/>
              <a:gd name="connsiteY329" fmla="*/ 151 h 4063"/>
              <a:gd name="connsiteX330" fmla="*/ 8234 w 8663"/>
              <a:gd name="connsiteY330" fmla="*/ 24 h 4063"/>
              <a:gd name="connsiteX331" fmla="*/ 8402 w 8663"/>
              <a:gd name="connsiteY331" fmla="*/ 24 h 4063"/>
              <a:gd name="connsiteX332" fmla="*/ 8402 w 8663"/>
              <a:gd name="connsiteY332" fmla="*/ 82 h 4063"/>
              <a:gd name="connsiteX333" fmla="*/ 8310 w 8663"/>
              <a:gd name="connsiteY333" fmla="*/ 82 h 4063"/>
              <a:gd name="connsiteX334" fmla="*/ 8310 w 8663"/>
              <a:gd name="connsiteY334" fmla="*/ 184 h 4063"/>
              <a:gd name="connsiteX335" fmla="*/ 8402 w 8663"/>
              <a:gd name="connsiteY335" fmla="*/ 184 h 4063"/>
              <a:gd name="connsiteX336" fmla="*/ 8402 w 8663"/>
              <a:gd name="connsiteY336" fmla="*/ 277 h 4063"/>
              <a:gd name="connsiteX337" fmla="*/ 8480 w 8663"/>
              <a:gd name="connsiteY337" fmla="*/ 277 h 4063"/>
              <a:gd name="connsiteX338" fmla="*/ 8480 w 8663"/>
              <a:gd name="connsiteY338" fmla="*/ 359 h 4063"/>
              <a:gd name="connsiteX339" fmla="*/ 8581 w 8663"/>
              <a:gd name="connsiteY339" fmla="*/ 359 h 4063"/>
              <a:gd name="connsiteX340" fmla="*/ 8581 w 8663"/>
              <a:gd name="connsiteY340" fmla="*/ 277 h 4063"/>
              <a:gd name="connsiteX341" fmla="*/ 8638 w 8663"/>
              <a:gd name="connsiteY341" fmla="*/ 277 h 4063"/>
              <a:gd name="connsiteX342" fmla="*/ 8638 w 8663"/>
              <a:gd name="connsiteY342" fmla="*/ 445 h 4063"/>
              <a:gd name="connsiteX343" fmla="*/ 8510 w 8663"/>
              <a:gd name="connsiteY343" fmla="*/ 445 h 4063"/>
              <a:gd name="connsiteX344" fmla="*/ 8510 w 8663"/>
              <a:gd name="connsiteY344" fmla="*/ 596 h 4063"/>
              <a:gd name="connsiteX345" fmla="*/ 8562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8402 w 8663"/>
              <a:gd name="connsiteY356" fmla="*/ 102 h 4063"/>
              <a:gd name="connsiteX357" fmla="*/ 8402 w 8663"/>
              <a:gd name="connsiteY357" fmla="*/ 164 h 4063"/>
              <a:gd name="connsiteX358" fmla="*/ 8329 w 8663"/>
              <a:gd name="connsiteY358" fmla="*/ 164 h 4063"/>
              <a:gd name="connsiteX359" fmla="*/ 8329 w 8663"/>
              <a:gd name="connsiteY359" fmla="*/ 102 h 4063"/>
              <a:gd name="connsiteX360" fmla="*/ 8402 w 8663"/>
              <a:gd name="connsiteY360" fmla="*/ 102 h 4063"/>
              <a:gd name="connsiteX361" fmla="*/ 8402 w 8663"/>
              <a:gd name="connsiteY361" fmla="*/ 3899 h 4063"/>
              <a:gd name="connsiteX362" fmla="*/ 8402 w 8663"/>
              <a:gd name="connsiteY362" fmla="*/ 3962 h 4063"/>
              <a:gd name="connsiteX363" fmla="*/ 8329 w 8663"/>
              <a:gd name="connsiteY363" fmla="*/ 3962 h 4063"/>
              <a:gd name="connsiteX364" fmla="*/ 8329 w 8663"/>
              <a:gd name="connsiteY364" fmla="*/ 3899 h 4063"/>
              <a:gd name="connsiteX365" fmla="*/ 8402 w 8663"/>
              <a:gd name="connsiteY365" fmla="*/ 3899 h 4063"/>
              <a:gd name="connsiteX366" fmla="*/ 8562 w 8663"/>
              <a:gd name="connsiteY366" fmla="*/ 277 h 4063"/>
              <a:gd name="connsiteX367" fmla="*/ 8562 w 8663"/>
              <a:gd name="connsiteY367" fmla="*/ 339 h 4063"/>
              <a:gd name="connsiteX368" fmla="*/ 8497 w 8663"/>
              <a:gd name="connsiteY368" fmla="*/ 339 h 4063"/>
              <a:gd name="connsiteX369" fmla="*/ 8497 w 8663"/>
              <a:gd name="connsiteY369" fmla="*/ 277 h 4063"/>
              <a:gd name="connsiteX370" fmla="*/ 8562 w 8663"/>
              <a:gd name="connsiteY370" fmla="*/ 277 h 4063"/>
              <a:gd name="connsiteX371" fmla="*/ 8562 w 8663"/>
              <a:gd name="connsiteY371" fmla="*/ 184 h 4063"/>
              <a:gd name="connsiteX372" fmla="*/ 8562 w 8663"/>
              <a:gd name="connsiteY372" fmla="*/ 255 h 4063"/>
              <a:gd name="connsiteX373" fmla="*/ 8497 w 8663"/>
              <a:gd name="connsiteY373" fmla="*/ 255 h 4063"/>
              <a:gd name="connsiteX374" fmla="*/ 8497 w 8663"/>
              <a:gd name="connsiteY374" fmla="*/ 184 h 4063"/>
              <a:gd name="connsiteX375" fmla="*/ 8562 w 8663"/>
              <a:gd name="connsiteY375" fmla="*/ 184 h 4063"/>
              <a:gd name="connsiteX376" fmla="*/ 8562 w 8663"/>
              <a:gd name="connsiteY376" fmla="*/ 102 h 4063"/>
              <a:gd name="connsiteX377" fmla="*/ 8562 w 8663"/>
              <a:gd name="connsiteY377" fmla="*/ 160 h 4063"/>
              <a:gd name="connsiteX378" fmla="*/ 8502 w 8663"/>
              <a:gd name="connsiteY378" fmla="*/ 160 h 4063"/>
              <a:gd name="connsiteX379" fmla="*/ 8502 w 8663"/>
              <a:gd name="connsiteY379" fmla="*/ 102 h 4063"/>
              <a:gd name="connsiteX380" fmla="*/ 8562 w 8663"/>
              <a:gd name="connsiteY380" fmla="*/ 102 h 4063"/>
              <a:gd name="connsiteX381" fmla="*/ 8502 w 8663"/>
              <a:gd name="connsiteY381" fmla="*/ 82 h 4063"/>
              <a:gd name="connsiteX382" fmla="*/ 8502 w 8663"/>
              <a:gd name="connsiteY382" fmla="*/ 22 h 4063"/>
              <a:gd name="connsiteX383" fmla="*/ 8640 w 8663"/>
              <a:gd name="connsiteY383" fmla="*/ 22 h 4063"/>
              <a:gd name="connsiteX384" fmla="*/ 8640 w 8663"/>
              <a:gd name="connsiteY384" fmla="*/ 160 h 4063"/>
              <a:gd name="connsiteX385" fmla="*/ 8581 w 8663"/>
              <a:gd name="connsiteY385" fmla="*/ 160 h 4063"/>
              <a:gd name="connsiteX386" fmla="*/ 8581 w 8663"/>
              <a:gd name="connsiteY386" fmla="*/ 82 h 4063"/>
              <a:gd name="connsiteX387" fmla="*/ 8502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8584 w 8663"/>
              <a:gd name="connsiteY393" fmla="*/ 575 h 4063"/>
              <a:gd name="connsiteX394" fmla="*/ 8584 w 8663"/>
              <a:gd name="connsiteY394" fmla="*/ 536 h 4063"/>
              <a:gd name="connsiteX395" fmla="*/ 8625 w 8663"/>
              <a:gd name="connsiteY395" fmla="*/ 536 h 4063"/>
              <a:gd name="connsiteX396" fmla="*/ 8625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8646 w 8663"/>
              <a:gd name="connsiteY98" fmla="*/ 3550 h 4063"/>
              <a:gd name="connsiteX99" fmla="*/ 8646 w 8663"/>
              <a:gd name="connsiteY99" fmla="*/ 3468 h 4063"/>
              <a:gd name="connsiteX100" fmla="*/ 8584 w 8663"/>
              <a:gd name="connsiteY100" fmla="*/ 3468 h 4063"/>
              <a:gd name="connsiteX101" fmla="*/ 8584 w 8663"/>
              <a:gd name="connsiteY101" fmla="*/ 3411 h 4063"/>
              <a:gd name="connsiteX102" fmla="*/ 8644 w 8663"/>
              <a:gd name="connsiteY102" fmla="*/ 3411 h 4063"/>
              <a:gd name="connsiteX103" fmla="*/ 8644 w 8663"/>
              <a:gd name="connsiteY103" fmla="*/ 652 h 4063"/>
              <a:gd name="connsiteX104" fmla="*/ 8584 w 8663"/>
              <a:gd name="connsiteY104" fmla="*/ 652 h 4063"/>
              <a:gd name="connsiteX105" fmla="*/ 8584 w 8663"/>
              <a:gd name="connsiteY105" fmla="*/ 596 h 4063"/>
              <a:gd name="connsiteX106" fmla="*/ 8646 w 8663"/>
              <a:gd name="connsiteY106" fmla="*/ 596 h 4063"/>
              <a:gd name="connsiteX107" fmla="*/ 8646 w 8663"/>
              <a:gd name="connsiteY107" fmla="*/ 514 h 4063"/>
              <a:gd name="connsiteX108" fmla="*/ 8562 w 8663"/>
              <a:gd name="connsiteY108" fmla="*/ 514 h 4063"/>
              <a:gd name="connsiteX109" fmla="*/ 8562 w 8663"/>
              <a:gd name="connsiteY109" fmla="*/ 575 h 4063"/>
              <a:gd name="connsiteX110" fmla="*/ 8532 w 8663"/>
              <a:gd name="connsiteY110" fmla="*/ 575 h 4063"/>
              <a:gd name="connsiteX111" fmla="*/ 8532 w 8663"/>
              <a:gd name="connsiteY111" fmla="*/ 467 h 4063"/>
              <a:gd name="connsiteX112" fmla="*/ 8661 w 8663"/>
              <a:gd name="connsiteY112" fmla="*/ 467 h 4063"/>
              <a:gd name="connsiteX113" fmla="*/ 8661 w 8663"/>
              <a:gd name="connsiteY113" fmla="*/ 255 h 4063"/>
              <a:gd name="connsiteX114" fmla="*/ 8581 w 8663"/>
              <a:gd name="connsiteY114" fmla="*/ 255 h 4063"/>
              <a:gd name="connsiteX115" fmla="*/ 8581 w 8663"/>
              <a:gd name="connsiteY115" fmla="*/ 182 h 4063"/>
              <a:gd name="connsiteX116" fmla="*/ 8663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8102 w 8663"/>
              <a:gd name="connsiteY122" fmla="*/ 78 h 4063"/>
              <a:gd name="connsiteX123" fmla="*/ 8102 w 8663"/>
              <a:gd name="connsiteY123" fmla="*/ 37 h 4063"/>
              <a:gd name="connsiteX124" fmla="*/ 8143 w 8663"/>
              <a:gd name="connsiteY124" fmla="*/ 37 h 4063"/>
              <a:gd name="connsiteX125" fmla="*/ 8143 w 8663"/>
              <a:gd name="connsiteY125" fmla="*/ 78 h 4063"/>
              <a:gd name="connsiteX126" fmla="*/ 8102 w 8663"/>
              <a:gd name="connsiteY126" fmla="*/ 78 h 4063"/>
              <a:gd name="connsiteX127" fmla="*/ 8584 w 8663"/>
              <a:gd name="connsiteY127" fmla="*/ 3528 h 4063"/>
              <a:gd name="connsiteX128" fmla="*/ 8584 w 8663"/>
              <a:gd name="connsiteY128" fmla="*/ 3489 h 4063"/>
              <a:gd name="connsiteX129" fmla="*/ 8625 w 8663"/>
              <a:gd name="connsiteY129" fmla="*/ 3489 h 4063"/>
              <a:gd name="connsiteX130" fmla="*/ 8625 w 8663"/>
              <a:gd name="connsiteY130" fmla="*/ 3528 h 4063"/>
              <a:gd name="connsiteX131" fmla="*/ 8584 w 8663"/>
              <a:gd name="connsiteY131" fmla="*/ 3528 h 4063"/>
              <a:gd name="connsiteX132" fmla="*/ 8502 w 8663"/>
              <a:gd name="connsiteY132" fmla="*/ 4042 h 4063"/>
              <a:gd name="connsiteX133" fmla="*/ 8502 w 8663"/>
              <a:gd name="connsiteY133" fmla="*/ 3981 h 4063"/>
              <a:gd name="connsiteX134" fmla="*/ 8581 w 8663"/>
              <a:gd name="connsiteY134" fmla="*/ 3981 h 4063"/>
              <a:gd name="connsiteX135" fmla="*/ 8581 w 8663"/>
              <a:gd name="connsiteY135" fmla="*/ 3904 h 4063"/>
              <a:gd name="connsiteX136" fmla="*/ 8640 w 8663"/>
              <a:gd name="connsiteY136" fmla="*/ 3904 h 4063"/>
              <a:gd name="connsiteX137" fmla="*/ 8640 w 8663"/>
              <a:gd name="connsiteY137" fmla="*/ 4042 h 4063"/>
              <a:gd name="connsiteX138" fmla="*/ 8502 w 8663"/>
              <a:gd name="connsiteY138" fmla="*/ 4042 h 4063"/>
              <a:gd name="connsiteX139" fmla="*/ 8502 w 8663"/>
              <a:gd name="connsiteY139" fmla="*/ 3962 h 4063"/>
              <a:gd name="connsiteX140" fmla="*/ 8502 w 8663"/>
              <a:gd name="connsiteY140" fmla="*/ 3904 h 4063"/>
              <a:gd name="connsiteX141" fmla="*/ 8562 w 8663"/>
              <a:gd name="connsiteY141" fmla="*/ 3904 h 4063"/>
              <a:gd name="connsiteX142" fmla="*/ 8562 w 8663"/>
              <a:gd name="connsiteY142" fmla="*/ 3962 h 4063"/>
              <a:gd name="connsiteX143" fmla="*/ 8502 w 8663"/>
              <a:gd name="connsiteY143" fmla="*/ 3962 h 4063"/>
              <a:gd name="connsiteX144" fmla="*/ 8497 w 8663"/>
              <a:gd name="connsiteY144" fmla="*/ 3787 h 4063"/>
              <a:gd name="connsiteX145" fmla="*/ 8497 w 8663"/>
              <a:gd name="connsiteY145" fmla="*/ 3724 h 4063"/>
              <a:gd name="connsiteX146" fmla="*/ 8562 w 8663"/>
              <a:gd name="connsiteY146" fmla="*/ 3724 h 4063"/>
              <a:gd name="connsiteX147" fmla="*/ 8562 w 8663"/>
              <a:gd name="connsiteY147" fmla="*/ 3787 h 4063"/>
              <a:gd name="connsiteX148" fmla="*/ 8497 w 8663"/>
              <a:gd name="connsiteY148" fmla="*/ 3787 h 4063"/>
              <a:gd name="connsiteX149" fmla="*/ 8562 w 8663"/>
              <a:gd name="connsiteY149" fmla="*/ 3809 h 4063"/>
              <a:gd name="connsiteX150" fmla="*/ 8562 w 8663"/>
              <a:gd name="connsiteY150" fmla="*/ 3880 h 4063"/>
              <a:gd name="connsiteX151" fmla="*/ 8497 w 8663"/>
              <a:gd name="connsiteY151" fmla="*/ 3880 h 4063"/>
              <a:gd name="connsiteX152" fmla="*/ 8497 w 8663"/>
              <a:gd name="connsiteY152" fmla="*/ 3809 h 4063"/>
              <a:gd name="connsiteX153" fmla="*/ 8562 w 8663"/>
              <a:gd name="connsiteY153" fmla="*/ 3809 h 4063"/>
              <a:gd name="connsiteX154" fmla="*/ 8480 w 8663"/>
              <a:gd name="connsiteY154" fmla="*/ 3899 h 4063"/>
              <a:gd name="connsiteX155" fmla="*/ 8480 w 8663"/>
              <a:gd name="connsiteY155" fmla="*/ 3962 h 4063"/>
              <a:gd name="connsiteX156" fmla="*/ 8424 w 8663"/>
              <a:gd name="connsiteY156" fmla="*/ 3962 h 4063"/>
              <a:gd name="connsiteX157" fmla="*/ 8424 w 8663"/>
              <a:gd name="connsiteY157" fmla="*/ 3899 h 4063"/>
              <a:gd name="connsiteX158" fmla="*/ 8480 w 8663"/>
              <a:gd name="connsiteY158" fmla="*/ 3899 h 4063"/>
              <a:gd name="connsiteX159" fmla="*/ 8480 w 8663"/>
              <a:gd name="connsiteY159" fmla="*/ 3809 h 4063"/>
              <a:gd name="connsiteX160" fmla="*/ 8480 w 8663"/>
              <a:gd name="connsiteY160" fmla="*/ 3880 h 4063"/>
              <a:gd name="connsiteX161" fmla="*/ 8424 w 8663"/>
              <a:gd name="connsiteY161" fmla="*/ 3880 h 4063"/>
              <a:gd name="connsiteX162" fmla="*/ 8424 w 8663"/>
              <a:gd name="connsiteY162" fmla="*/ 3809 h 4063"/>
              <a:gd name="connsiteX163" fmla="*/ 8480 w 8663"/>
              <a:gd name="connsiteY163" fmla="*/ 3809 h 4063"/>
              <a:gd name="connsiteX164" fmla="*/ 8102 w 8663"/>
              <a:gd name="connsiteY164" fmla="*/ 4027 h 4063"/>
              <a:gd name="connsiteX165" fmla="*/ 8102 w 8663"/>
              <a:gd name="connsiteY165" fmla="*/ 3986 h 4063"/>
              <a:gd name="connsiteX166" fmla="*/ 8143 w 8663"/>
              <a:gd name="connsiteY166" fmla="*/ 3986 h 4063"/>
              <a:gd name="connsiteX167" fmla="*/ 8143 w 8663"/>
              <a:gd name="connsiteY167" fmla="*/ 4027 h 4063"/>
              <a:gd name="connsiteX168" fmla="*/ 8102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8424 w 8663"/>
              <a:gd name="connsiteY243" fmla="*/ 164 h 4063"/>
              <a:gd name="connsiteX244" fmla="*/ 8424 w 8663"/>
              <a:gd name="connsiteY244" fmla="*/ 102 h 4063"/>
              <a:gd name="connsiteX245" fmla="*/ 8480 w 8663"/>
              <a:gd name="connsiteY245" fmla="*/ 102 h 4063"/>
              <a:gd name="connsiteX246" fmla="*/ 8480 w 8663"/>
              <a:gd name="connsiteY246" fmla="*/ 164 h 4063"/>
              <a:gd name="connsiteX247" fmla="*/ 8424 w 8663"/>
              <a:gd name="connsiteY247" fmla="*/ 164 h 4063"/>
              <a:gd name="connsiteX248" fmla="*/ 8424 w 8663"/>
              <a:gd name="connsiteY248" fmla="*/ 255 h 4063"/>
              <a:gd name="connsiteX249" fmla="*/ 8424 w 8663"/>
              <a:gd name="connsiteY249" fmla="*/ 184 h 4063"/>
              <a:gd name="connsiteX250" fmla="*/ 8480 w 8663"/>
              <a:gd name="connsiteY250" fmla="*/ 184 h 4063"/>
              <a:gd name="connsiteX251" fmla="*/ 8480 w 8663"/>
              <a:gd name="connsiteY251" fmla="*/ 255 h 4063"/>
              <a:gd name="connsiteX252" fmla="*/ 8424 w 8663"/>
              <a:gd name="connsiteY252" fmla="*/ 255 h 4063"/>
              <a:gd name="connsiteX253" fmla="*/ 8562 w 8663"/>
              <a:gd name="connsiteY253" fmla="*/ 596 h 4063"/>
              <a:gd name="connsiteX254" fmla="*/ 8562 w 8663"/>
              <a:gd name="connsiteY254" fmla="*/ 674 h 4063"/>
              <a:gd name="connsiteX255" fmla="*/ 8622 w 8663"/>
              <a:gd name="connsiteY255" fmla="*/ 674 h 4063"/>
              <a:gd name="connsiteX256" fmla="*/ 8622 w 8663"/>
              <a:gd name="connsiteY256" fmla="*/ 3390 h 4063"/>
              <a:gd name="connsiteX257" fmla="*/ 8562 w 8663"/>
              <a:gd name="connsiteY257" fmla="*/ 3390 h 4063"/>
              <a:gd name="connsiteX258" fmla="*/ 8562 w 8663"/>
              <a:gd name="connsiteY258" fmla="*/ 3468 h 4063"/>
              <a:gd name="connsiteX259" fmla="*/ 8510 w 8663"/>
              <a:gd name="connsiteY259" fmla="*/ 3468 h 4063"/>
              <a:gd name="connsiteX260" fmla="*/ 8510 w 8663"/>
              <a:gd name="connsiteY260" fmla="*/ 3619 h 4063"/>
              <a:gd name="connsiteX261" fmla="*/ 8638 w 8663"/>
              <a:gd name="connsiteY261" fmla="*/ 3619 h 4063"/>
              <a:gd name="connsiteX262" fmla="*/ 8638 w 8663"/>
              <a:gd name="connsiteY262" fmla="*/ 3787 h 4063"/>
              <a:gd name="connsiteX263" fmla="*/ 8581 w 8663"/>
              <a:gd name="connsiteY263" fmla="*/ 3787 h 4063"/>
              <a:gd name="connsiteX264" fmla="*/ 8581 w 8663"/>
              <a:gd name="connsiteY264" fmla="*/ 3705 h 4063"/>
              <a:gd name="connsiteX265" fmla="*/ 8480 w 8663"/>
              <a:gd name="connsiteY265" fmla="*/ 3705 h 4063"/>
              <a:gd name="connsiteX266" fmla="*/ 8480 w 8663"/>
              <a:gd name="connsiteY266" fmla="*/ 3787 h 4063"/>
              <a:gd name="connsiteX267" fmla="*/ 8402 w 8663"/>
              <a:gd name="connsiteY267" fmla="*/ 3787 h 4063"/>
              <a:gd name="connsiteX268" fmla="*/ 8402 w 8663"/>
              <a:gd name="connsiteY268" fmla="*/ 3880 h 4063"/>
              <a:gd name="connsiteX269" fmla="*/ 8310 w 8663"/>
              <a:gd name="connsiteY269" fmla="*/ 3880 h 4063"/>
              <a:gd name="connsiteX270" fmla="*/ 8310 w 8663"/>
              <a:gd name="connsiteY270" fmla="*/ 3981 h 4063"/>
              <a:gd name="connsiteX271" fmla="*/ 8402 w 8663"/>
              <a:gd name="connsiteY271" fmla="*/ 3981 h 4063"/>
              <a:gd name="connsiteX272" fmla="*/ 8402 w 8663"/>
              <a:gd name="connsiteY272" fmla="*/ 4040 h 4063"/>
              <a:gd name="connsiteX273" fmla="*/ 8234 w 8663"/>
              <a:gd name="connsiteY273" fmla="*/ 4040 h 4063"/>
              <a:gd name="connsiteX274" fmla="*/ 8234 w 8663"/>
              <a:gd name="connsiteY274" fmla="*/ 3912 h 4063"/>
              <a:gd name="connsiteX275" fmla="*/ 8081 w 8663"/>
              <a:gd name="connsiteY275" fmla="*/ 3912 h 4063"/>
              <a:gd name="connsiteX276" fmla="*/ 8081 w 8663"/>
              <a:gd name="connsiteY276" fmla="*/ 3964 h 4063"/>
              <a:gd name="connsiteX277" fmla="*/ 8005 w 8663"/>
              <a:gd name="connsiteY277" fmla="*/ 3964 h 4063"/>
              <a:gd name="connsiteX278" fmla="*/ 8005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8005 w 8663"/>
              <a:gd name="connsiteY325" fmla="*/ 39 h 4063"/>
              <a:gd name="connsiteX326" fmla="*/ 8005 w 8663"/>
              <a:gd name="connsiteY326" fmla="*/ 100 h 4063"/>
              <a:gd name="connsiteX327" fmla="*/ 8081 w 8663"/>
              <a:gd name="connsiteY327" fmla="*/ 100 h 4063"/>
              <a:gd name="connsiteX328" fmla="*/ 8081 w 8663"/>
              <a:gd name="connsiteY328" fmla="*/ 151 h 4063"/>
              <a:gd name="connsiteX329" fmla="*/ 8234 w 8663"/>
              <a:gd name="connsiteY329" fmla="*/ 151 h 4063"/>
              <a:gd name="connsiteX330" fmla="*/ 8234 w 8663"/>
              <a:gd name="connsiteY330" fmla="*/ 24 h 4063"/>
              <a:gd name="connsiteX331" fmla="*/ 8402 w 8663"/>
              <a:gd name="connsiteY331" fmla="*/ 24 h 4063"/>
              <a:gd name="connsiteX332" fmla="*/ 8402 w 8663"/>
              <a:gd name="connsiteY332" fmla="*/ 82 h 4063"/>
              <a:gd name="connsiteX333" fmla="*/ 8310 w 8663"/>
              <a:gd name="connsiteY333" fmla="*/ 82 h 4063"/>
              <a:gd name="connsiteX334" fmla="*/ 8310 w 8663"/>
              <a:gd name="connsiteY334" fmla="*/ 184 h 4063"/>
              <a:gd name="connsiteX335" fmla="*/ 8402 w 8663"/>
              <a:gd name="connsiteY335" fmla="*/ 184 h 4063"/>
              <a:gd name="connsiteX336" fmla="*/ 8402 w 8663"/>
              <a:gd name="connsiteY336" fmla="*/ 277 h 4063"/>
              <a:gd name="connsiteX337" fmla="*/ 8480 w 8663"/>
              <a:gd name="connsiteY337" fmla="*/ 277 h 4063"/>
              <a:gd name="connsiteX338" fmla="*/ 8480 w 8663"/>
              <a:gd name="connsiteY338" fmla="*/ 359 h 4063"/>
              <a:gd name="connsiteX339" fmla="*/ 8581 w 8663"/>
              <a:gd name="connsiteY339" fmla="*/ 359 h 4063"/>
              <a:gd name="connsiteX340" fmla="*/ 8581 w 8663"/>
              <a:gd name="connsiteY340" fmla="*/ 277 h 4063"/>
              <a:gd name="connsiteX341" fmla="*/ 8638 w 8663"/>
              <a:gd name="connsiteY341" fmla="*/ 277 h 4063"/>
              <a:gd name="connsiteX342" fmla="*/ 8638 w 8663"/>
              <a:gd name="connsiteY342" fmla="*/ 445 h 4063"/>
              <a:gd name="connsiteX343" fmla="*/ 8510 w 8663"/>
              <a:gd name="connsiteY343" fmla="*/ 445 h 4063"/>
              <a:gd name="connsiteX344" fmla="*/ 8510 w 8663"/>
              <a:gd name="connsiteY344" fmla="*/ 596 h 4063"/>
              <a:gd name="connsiteX345" fmla="*/ 8562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8402 w 8663"/>
              <a:gd name="connsiteY356" fmla="*/ 102 h 4063"/>
              <a:gd name="connsiteX357" fmla="*/ 8402 w 8663"/>
              <a:gd name="connsiteY357" fmla="*/ 164 h 4063"/>
              <a:gd name="connsiteX358" fmla="*/ 8329 w 8663"/>
              <a:gd name="connsiteY358" fmla="*/ 164 h 4063"/>
              <a:gd name="connsiteX359" fmla="*/ 8329 w 8663"/>
              <a:gd name="connsiteY359" fmla="*/ 102 h 4063"/>
              <a:gd name="connsiteX360" fmla="*/ 8402 w 8663"/>
              <a:gd name="connsiteY360" fmla="*/ 102 h 4063"/>
              <a:gd name="connsiteX361" fmla="*/ 8402 w 8663"/>
              <a:gd name="connsiteY361" fmla="*/ 3899 h 4063"/>
              <a:gd name="connsiteX362" fmla="*/ 8402 w 8663"/>
              <a:gd name="connsiteY362" fmla="*/ 3962 h 4063"/>
              <a:gd name="connsiteX363" fmla="*/ 8329 w 8663"/>
              <a:gd name="connsiteY363" fmla="*/ 3962 h 4063"/>
              <a:gd name="connsiteX364" fmla="*/ 8329 w 8663"/>
              <a:gd name="connsiteY364" fmla="*/ 3899 h 4063"/>
              <a:gd name="connsiteX365" fmla="*/ 8402 w 8663"/>
              <a:gd name="connsiteY365" fmla="*/ 3899 h 4063"/>
              <a:gd name="connsiteX366" fmla="*/ 8562 w 8663"/>
              <a:gd name="connsiteY366" fmla="*/ 277 h 4063"/>
              <a:gd name="connsiteX367" fmla="*/ 8562 w 8663"/>
              <a:gd name="connsiteY367" fmla="*/ 339 h 4063"/>
              <a:gd name="connsiteX368" fmla="*/ 8497 w 8663"/>
              <a:gd name="connsiteY368" fmla="*/ 339 h 4063"/>
              <a:gd name="connsiteX369" fmla="*/ 8497 w 8663"/>
              <a:gd name="connsiteY369" fmla="*/ 277 h 4063"/>
              <a:gd name="connsiteX370" fmla="*/ 8562 w 8663"/>
              <a:gd name="connsiteY370" fmla="*/ 277 h 4063"/>
              <a:gd name="connsiteX371" fmla="*/ 8562 w 8663"/>
              <a:gd name="connsiteY371" fmla="*/ 184 h 4063"/>
              <a:gd name="connsiteX372" fmla="*/ 8562 w 8663"/>
              <a:gd name="connsiteY372" fmla="*/ 255 h 4063"/>
              <a:gd name="connsiteX373" fmla="*/ 8497 w 8663"/>
              <a:gd name="connsiteY373" fmla="*/ 255 h 4063"/>
              <a:gd name="connsiteX374" fmla="*/ 8497 w 8663"/>
              <a:gd name="connsiteY374" fmla="*/ 184 h 4063"/>
              <a:gd name="connsiteX375" fmla="*/ 8562 w 8663"/>
              <a:gd name="connsiteY375" fmla="*/ 184 h 4063"/>
              <a:gd name="connsiteX376" fmla="*/ 8562 w 8663"/>
              <a:gd name="connsiteY376" fmla="*/ 102 h 4063"/>
              <a:gd name="connsiteX377" fmla="*/ 8562 w 8663"/>
              <a:gd name="connsiteY377" fmla="*/ 160 h 4063"/>
              <a:gd name="connsiteX378" fmla="*/ 8502 w 8663"/>
              <a:gd name="connsiteY378" fmla="*/ 160 h 4063"/>
              <a:gd name="connsiteX379" fmla="*/ 8502 w 8663"/>
              <a:gd name="connsiteY379" fmla="*/ 102 h 4063"/>
              <a:gd name="connsiteX380" fmla="*/ 8562 w 8663"/>
              <a:gd name="connsiteY380" fmla="*/ 102 h 4063"/>
              <a:gd name="connsiteX381" fmla="*/ 8502 w 8663"/>
              <a:gd name="connsiteY381" fmla="*/ 82 h 4063"/>
              <a:gd name="connsiteX382" fmla="*/ 8502 w 8663"/>
              <a:gd name="connsiteY382" fmla="*/ 22 h 4063"/>
              <a:gd name="connsiteX383" fmla="*/ 8640 w 8663"/>
              <a:gd name="connsiteY383" fmla="*/ 22 h 4063"/>
              <a:gd name="connsiteX384" fmla="*/ 8640 w 8663"/>
              <a:gd name="connsiteY384" fmla="*/ 160 h 4063"/>
              <a:gd name="connsiteX385" fmla="*/ 8581 w 8663"/>
              <a:gd name="connsiteY385" fmla="*/ 160 h 4063"/>
              <a:gd name="connsiteX386" fmla="*/ 8581 w 8663"/>
              <a:gd name="connsiteY386" fmla="*/ 82 h 4063"/>
              <a:gd name="connsiteX387" fmla="*/ 8502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8584 w 8663"/>
              <a:gd name="connsiteY393" fmla="*/ 575 h 4063"/>
              <a:gd name="connsiteX394" fmla="*/ 8584 w 8663"/>
              <a:gd name="connsiteY394" fmla="*/ 536 h 4063"/>
              <a:gd name="connsiteX395" fmla="*/ 8625 w 8663"/>
              <a:gd name="connsiteY395" fmla="*/ 536 h 4063"/>
              <a:gd name="connsiteX396" fmla="*/ 8625 w 8663"/>
              <a:gd name="connsiteY396" fmla="*/ 575 h 4063"/>
              <a:gd name="connsiteX397" fmla="*/ 8584 w 8663"/>
              <a:gd name="connsiteY397" fmla="*/ 575 h 4063"/>
              <a:gd name="connsiteX0" fmla="*/ 8663 w 8663"/>
              <a:gd name="connsiteY0" fmla="*/ 182 h 4793"/>
              <a:gd name="connsiteX1" fmla="*/ 8663 w 8663"/>
              <a:gd name="connsiteY1" fmla="*/ 0 h 4793"/>
              <a:gd name="connsiteX2" fmla="*/ 8480 w 8663"/>
              <a:gd name="connsiteY2" fmla="*/ 0 h 4793"/>
              <a:gd name="connsiteX3" fmla="*/ 8480 w 8663"/>
              <a:gd name="connsiteY3" fmla="*/ 82 h 4793"/>
              <a:gd name="connsiteX4" fmla="*/ 8424 w 8663"/>
              <a:gd name="connsiteY4" fmla="*/ 82 h 4793"/>
              <a:gd name="connsiteX5" fmla="*/ 8424 w 8663"/>
              <a:gd name="connsiteY5" fmla="*/ 0 h 4793"/>
              <a:gd name="connsiteX6" fmla="*/ 8212 w 8663"/>
              <a:gd name="connsiteY6" fmla="*/ 0 h 4793"/>
              <a:gd name="connsiteX7" fmla="*/ 8212 w 8663"/>
              <a:gd name="connsiteY7" fmla="*/ 130 h 4793"/>
              <a:gd name="connsiteX8" fmla="*/ 8102 w 8663"/>
              <a:gd name="connsiteY8" fmla="*/ 130 h 4793"/>
              <a:gd name="connsiteX9" fmla="*/ 8102 w 8663"/>
              <a:gd name="connsiteY9" fmla="*/ 100 h 4793"/>
              <a:gd name="connsiteX10" fmla="*/ 8165 w 8663"/>
              <a:gd name="connsiteY10" fmla="*/ 100 h 4793"/>
              <a:gd name="connsiteX11" fmla="*/ 8165 w 8663"/>
              <a:gd name="connsiteY11" fmla="*/ 15 h 4793"/>
              <a:gd name="connsiteX12" fmla="*/ 8081 w 8663"/>
              <a:gd name="connsiteY12" fmla="*/ 15 h 4793"/>
              <a:gd name="connsiteX13" fmla="*/ 8081 w 8663"/>
              <a:gd name="connsiteY13" fmla="*/ 78 h 4793"/>
              <a:gd name="connsiteX14" fmla="*/ 8027 w 8663"/>
              <a:gd name="connsiteY14" fmla="*/ 78 h 4793"/>
              <a:gd name="connsiteX15" fmla="*/ 8027 w 8663"/>
              <a:gd name="connsiteY15" fmla="*/ 18 h 4793"/>
              <a:gd name="connsiteX16" fmla="*/ 637 w 8663"/>
              <a:gd name="connsiteY16" fmla="*/ 18 h 4793"/>
              <a:gd name="connsiteX17" fmla="*/ 637 w 8663"/>
              <a:gd name="connsiteY17" fmla="*/ 78 h 4793"/>
              <a:gd name="connsiteX18" fmla="*/ 583 w 8663"/>
              <a:gd name="connsiteY18" fmla="*/ 78 h 4793"/>
              <a:gd name="connsiteX19" fmla="*/ 583 w 8663"/>
              <a:gd name="connsiteY19" fmla="*/ 15 h 4793"/>
              <a:gd name="connsiteX20" fmla="*/ 499 w 8663"/>
              <a:gd name="connsiteY20" fmla="*/ 15 h 4793"/>
              <a:gd name="connsiteX21" fmla="*/ 499 w 8663"/>
              <a:gd name="connsiteY21" fmla="*/ 100 h 4793"/>
              <a:gd name="connsiteX22" fmla="*/ 561 w 8663"/>
              <a:gd name="connsiteY22" fmla="*/ 100 h 4793"/>
              <a:gd name="connsiteX23" fmla="*/ 561 w 8663"/>
              <a:gd name="connsiteY23" fmla="*/ 130 h 4793"/>
              <a:gd name="connsiteX24" fmla="*/ 451 w 8663"/>
              <a:gd name="connsiteY24" fmla="*/ 130 h 4793"/>
              <a:gd name="connsiteX25" fmla="*/ 451 w 8663"/>
              <a:gd name="connsiteY25" fmla="*/ 0 h 4793"/>
              <a:gd name="connsiteX26" fmla="*/ 240 w 8663"/>
              <a:gd name="connsiteY26" fmla="*/ 0 h 4793"/>
              <a:gd name="connsiteX27" fmla="*/ 240 w 8663"/>
              <a:gd name="connsiteY27" fmla="*/ 82 h 4793"/>
              <a:gd name="connsiteX28" fmla="*/ 184 w 8663"/>
              <a:gd name="connsiteY28" fmla="*/ 82 h 4793"/>
              <a:gd name="connsiteX29" fmla="*/ 184 w 8663"/>
              <a:gd name="connsiteY29" fmla="*/ 0 h 4793"/>
              <a:gd name="connsiteX30" fmla="*/ 0 w 8663"/>
              <a:gd name="connsiteY30" fmla="*/ 0 h 4793"/>
              <a:gd name="connsiteX31" fmla="*/ 0 w 8663"/>
              <a:gd name="connsiteY31" fmla="*/ 182 h 4793"/>
              <a:gd name="connsiteX32" fmla="*/ 82 w 8663"/>
              <a:gd name="connsiteY32" fmla="*/ 182 h 4793"/>
              <a:gd name="connsiteX33" fmla="*/ 82 w 8663"/>
              <a:gd name="connsiteY33" fmla="*/ 255 h 4793"/>
              <a:gd name="connsiteX34" fmla="*/ 2 w 8663"/>
              <a:gd name="connsiteY34" fmla="*/ 255 h 4793"/>
              <a:gd name="connsiteX35" fmla="*/ 2 w 8663"/>
              <a:gd name="connsiteY35" fmla="*/ 467 h 4793"/>
              <a:gd name="connsiteX36" fmla="*/ 132 w 8663"/>
              <a:gd name="connsiteY36" fmla="*/ 467 h 4793"/>
              <a:gd name="connsiteX37" fmla="*/ 132 w 8663"/>
              <a:gd name="connsiteY37" fmla="*/ 575 h 4793"/>
              <a:gd name="connsiteX38" fmla="*/ 102 w 8663"/>
              <a:gd name="connsiteY38" fmla="*/ 575 h 4793"/>
              <a:gd name="connsiteX39" fmla="*/ 102 w 8663"/>
              <a:gd name="connsiteY39" fmla="*/ 514 h 4793"/>
              <a:gd name="connsiteX40" fmla="*/ 17 w 8663"/>
              <a:gd name="connsiteY40" fmla="*/ 514 h 4793"/>
              <a:gd name="connsiteX41" fmla="*/ 17 w 8663"/>
              <a:gd name="connsiteY41" fmla="*/ 596 h 4793"/>
              <a:gd name="connsiteX42" fmla="*/ 80 w 8663"/>
              <a:gd name="connsiteY42" fmla="*/ 596 h 4793"/>
              <a:gd name="connsiteX43" fmla="*/ 80 w 8663"/>
              <a:gd name="connsiteY43" fmla="*/ 652 h 4793"/>
              <a:gd name="connsiteX44" fmla="*/ 20 w 8663"/>
              <a:gd name="connsiteY44" fmla="*/ 652 h 4793"/>
              <a:gd name="connsiteX45" fmla="*/ 20 w 8663"/>
              <a:gd name="connsiteY45" fmla="*/ 4793 h 4793"/>
              <a:gd name="connsiteX46" fmla="*/ 80 w 8663"/>
              <a:gd name="connsiteY46" fmla="*/ 3411 h 4793"/>
              <a:gd name="connsiteX47" fmla="*/ 80 w 8663"/>
              <a:gd name="connsiteY47" fmla="*/ 3468 h 4793"/>
              <a:gd name="connsiteX48" fmla="*/ 17 w 8663"/>
              <a:gd name="connsiteY48" fmla="*/ 3468 h 4793"/>
              <a:gd name="connsiteX49" fmla="*/ 17 w 8663"/>
              <a:gd name="connsiteY49" fmla="*/ 3550 h 4793"/>
              <a:gd name="connsiteX50" fmla="*/ 102 w 8663"/>
              <a:gd name="connsiteY50" fmla="*/ 3550 h 4793"/>
              <a:gd name="connsiteX51" fmla="*/ 102 w 8663"/>
              <a:gd name="connsiteY51" fmla="*/ 3489 h 4793"/>
              <a:gd name="connsiteX52" fmla="*/ 132 w 8663"/>
              <a:gd name="connsiteY52" fmla="*/ 3489 h 4793"/>
              <a:gd name="connsiteX53" fmla="*/ 132 w 8663"/>
              <a:gd name="connsiteY53" fmla="*/ 3597 h 4793"/>
              <a:gd name="connsiteX54" fmla="*/ 2 w 8663"/>
              <a:gd name="connsiteY54" fmla="*/ 3597 h 4793"/>
              <a:gd name="connsiteX55" fmla="*/ 2 w 8663"/>
              <a:gd name="connsiteY55" fmla="*/ 3809 h 4793"/>
              <a:gd name="connsiteX56" fmla="*/ 82 w 8663"/>
              <a:gd name="connsiteY56" fmla="*/ 3809 h 4793"/>
              <a:gd name="connsiteX57" fmla="*/ 82 w 8663"/>
              <a:gd name="connsiteY57" fmla="*/ 3882 h 4793"/>
              <a:gd name="connsiteX58" fmla="*/ 0 w 8663"/>
              <a:gd name="connsiteY58" fmla="*/ 3882 h 4793"/>
              <a:gd name="connsiteX59" fmla="*/ 0 w 8663"/>
              <a:gd name="connsiteY59" fmla="*/ 4063 h 4793"/>
              <a:gd name="connsiteX60" fmla="*/ 184 w 8663"/>
              <a:gd name="connsiteY60" fmla="*/ 4063 h 4793"/>
              <a:gd name="connsiteX61" fmla="*/ 184 w 8663"/>
              <a:gd name="connsiteY61" fmla="*/ 3981 h 4793"/>
              <a:gd name="connsiteX62" fmla="*/ 240 w 8663"/>
              <a:gd name="connsiteY62" fmla="*/ 3981 h 4793"/>
              <a:gd name="connsiteX63" fmla="*/ 240 w 8663"/>
              <a:gd name="connsiteY63" fmla="*/ 4063 h 4793"/>
              <a:gd name="connsiteX64" fmla="*/ 451 w 8663"/>
              <a:gd name="connsiteY64" fmla="*/ 4063 h 4793"/>
              <a:gd name="connsiteX65" fmla="*/ 451 w 8663"/>
              <a:gd name="connsiteY65" fmla="*/ 3934 h 4793"/>
              <a:gd name="connsiteX66" fmla="*/ 561 w 8663"/>
              <a:gd name="connsiteY66" fmla="*/ 3934 h 4793"/>
              <a:gd name="connsiteX67" fmla="*/ 561 w 8663"/>
              <a:gd name="connsiteY67" fmla="*/ 3964 h 4793"/>
              <a:gd name="connsiteX68" fmla="*/ 499 w 8663"/>
              <a:gd name="connsiteY68" fmla="*/ 3964 h 4793"/>
              <a:gd name="connsiteX69" fmla="*/ 499 w 8663"/>
              <a:gd name="connsiteY69" fmla="*/ 4048 h 4793"/>
              <a:gd name="connsiteX70" fmla="*/ 583 w 8663"/>
              <a:gd name="connsiteY70" fmla="*/ 4048 h 4793"/>
              <a:gd name="connsiteX71" fmla="*/ 583 w 8663"/>
              <a:gd name="connsiteY71" fmla="*/ 3986 h 4793"/>
              <a:gd name="connsiteX72" fmla="*/ 637 w 8663"/>
              <a:gd name="connsiteY72" fmla="*/ 3986 h 4793"/>
              <a:gd name="connsiteX73" fmla="*/ 637 w 8663"/>
              <a:gd name="connsiteY73" fmla="*/ 4046 h 4793"/>
              <a:gd name="connsiteX74" fmla="*/ 8027 w 8663"/>
              <a:gd name="connsiteY74" fmla="*/ 4046 h 4793"/>
              <a:gd name="connsiteX75" fmla="*/ 8027 w 8663"/>
              <a:gd name="connsiteY75" fmla="*/ 3986 h 4793"/>
              <a:gd name="connsiteX76" fmla="*/ 8081 w 8663"/>
              <a:gd name="connsiteY76" fmla="*/ 3986 h 4793"/>
              <a:gd name="connsiteX77" fmla="*/ 8081 w 8663"/>
              <a:gd name="connsiteY77" fmla="*/ 4048 h 4793"/>
              <a:gd name="connsiteX78" fmla="*/ 8165 w 8663"/>
              <a:gd name="connsiteY78" fmla="*/ 4048 h 4793"/>
              <a:gd name="connsiteX79" fmla="*/ 8165 w 8663"/>
              <a:gd name="connsiteY79" fmla="*/ 3964 h 4793"/>
              <a:gd name="connsiteX80" fmla="*/ 8102 w 8663"/>
              <a:gd name="connsiteY80" fmla="*/ 3964 h 4793"/>
              <a:gd name="connsiteX81" fmla="*/ 8102 w 8663"/>
              <a:gd name="connsiteY81" fmla="*/ 3934 h 4793"/>
              <a:gd name="connsiteX82" fmla="*/ 8212 w 8663"/>
              <a:gd name="connsiteY82" fmla="*/ 3934 h 4793"/>
              <a:gd name="connsiteX83" fmla="*/ 8212 w 8663"/>
              <a:gd name="connsiteY83" fmla="*/ 4063 h 4793"/>
              <a:gd name="connsiteX84" fmla="*/ 8424 w 8663"/>
              <a:gd name="connsiteY84" fmla="*/ 4063 h 4793"/>
              <a:gd name="connsiteX85" fmla="*/ 8424 w 8663"/>
              <a:gd name="connsiteY85" fmla="*/ 3981 h 4793"/>
              <a:gd name="connsiteX86" fmla="*/ 8480 w 8663"/>
              <a:gd name="connsiteY86" fmla="*/ 3981 h 4793"/>
              <a:gd name="connsiteX87" fmla="*/ 8480 w 8663"/>
              <a:gd name="connsiteY87" fmla="*/ 4063 h 4793"/>
              <a:gd name="connsiteX88" fmla="*/ 8663 w 8663"/>
              <a:gd name="connsiteY88" fmla="*/ 4063 h 4793"/>
              <a:gd name="connsiteX89" fmla="*/ 8663 w 8663"/>
              <a:gd name="connsiteY89" fmla="*/ 3882 h 4793"/>
              <a:gd name="connsiteX90" fmla="*/ 8581 w 8663"/>
              <a:gd name="connsiteY90" fmla="*/ 3882 h 4793"/>
              <a:gd name="connsiteX91" fmla="*/ 8581 w 8663"/>
              <a:gd name="connsiteY91" fmla="*/ 3809 h 4793"/>
              <a:gd name="connsiteX92" fmla="*/ 8661 w 8663"/>
              <a:gd name="connsiteY92" fmla="*/ 3809 h 4793"/>
              <a:gd name="connsiteX93" fmla="*/ 8661 w 8663"/>
              <a:gd name="connsiteY93" fmla="*/ 3597 h 4793"/>
              <a:gd name="connsiteX94" fmla="*/ 8532 w 8663"/>
              <a:gd name="connsiteY94" fmla="*/ 3597 h 4793"/>
              <a:gd name="connsiteX95" fmla="*/ 8532 w 8663"/>
              <a:gd name="connsiteY95" fmla="*/ 3489 h 4793"/>
              <a:gd name="connsiteX96" fmla="*/ 8562 w 8663"/>
              <a:gd name="connsiteY96" fmla="*/ 3489 h 4793"/>
              <a:gd name="connsiteX97" fmla="*/ 8562 w 8663"/>
              <a:gd name="connsiteY97" fmla="*/ 3550 h 4793"/>
              <a:gd name="connsiteX98" fmla="*/ 8646 w 8663"/>
              <a:gd name="connsiteY98" fmla="*/ 3550 h 4793"/>
              <a:gd name="connsiteX99" fmla="*/ 8646 w 8663"/>
              <a:gd name="connsiteY99" fmla="*/ 3468 h 4793"/>
              <a:gd name="connsiteX100" fmla="*/ 8584 w 8663"/>
              <a:gd name="connsiteY100" fmla="*/ 3468 h 4793"/>
              <a:gd name="connsiteX101" fmla="*/ 8584 w 8663"/>
              <a:gd name="connsiteY101" fmla="*/ 3411 h 4793"/>
              <a:gd name="connsiteX102" fmla="*/ 8644 w 8663"/>
              <a:gd name="connsiteY102" fmla="*/ 3411 h 4793"/>
              <a:gd name="connsiteX103" fmla="*/ 8644 w 8663"/>
              <a:gd name="connsiteY103" fmla="*/ 652 h 4793"/>
              <a:gd name="connsiteX104" fmla="*/ 8584 w 8663"/>
              <a:gd name="connsiteY104" fmla="*/ 652 h 4793"/>
              <a:gd name="connsiteX105" fmla="*/ 8584 w 8663"/>
              <a:gd name="connsiteY105" fmla="*/ 596 h 4793"/>
              <a:gd name="connsiteX106" fmla="*/ 8646 w 8663"/>
              <a:gd name="connsiteY106" fmla="*/ 596 h 4793"/>
              <a:gd name="connsiteX107" fmla="*/ 8646 w 8663"/>
              <a:gd name="connsiteY107" fmla="*/ 514 h 4793"/>
              <a:gd name="connsiteX108" fmla="*/ 8562 w 8663"/>
              <a:gd name="connsiteY108" fmla="*/ 514 h 4793"/>
              <a:gd name="connsiteX109" fmla="*/ 8562 w 8663"/>
              <a:gd name="connsiteY109" fmla="*/ 575 h 4793"/>
              <a:gd name="connsiteX110" fmla="*/ 8532 w 8663"/>
              <a:gd name="connsiteY110" fmla="*/ 575 h 4793"/>
              <a:gd name="connsiteX111" fmla="*/ 8532 w 8663"/>
              <a:gd name="connsiteY111" fmla="*/ 467 h 4793"/>
              <a:gd name="connsiteX112" fmla="*/ 8661 w 8663"/>
              <a:gd name="connsiteY112" fmla="*/ 467 h 4793"/>
              <a:gd name="connsiteX113" fmla="*/ 8661 w 8663"/>
              <a:gd name="connsiteY113" fmla="*/ 255 h 4793"/>
              <a:gd name="connsiteX114" fmla="*/ 8581 w 8663"/>
              <a:gd name="connsiteY114" fmla="*/ 255 h 4793"/>
              <a:gd name="connsiteX115" fmla="*/ 8581 w 8663"/>
              <a:gd name="connsiteY115" fmla="*/ 182 h 4793"/>
              <a:gd name="connsiteX116" fmla="*/ 8663 w 8663"/>
              <a:gd name="connsiteY116" fmla="*/ 182 h 4793"/>
              <a:gd name="connsiteX117" fmla="*/ 561 w 8663"/>
              <a:gd name="connsiteY117" fmla="*/ 3986 h 4793"/>
              <a:gd name="connsiteX118" fmla="*/ 561 w 8663"/>
              <a:gd name="connsiteY118" fmla="*/ 4027 h 4793"/>
              <a:gd name="connsiteX119" fmla="*/ 520 w 8663"/>
              <a:gd name="connsiteY119" fmla="*/ 4027 h 4793"/>
              <a:gd name="connsiteX120" fmla="*/ 520 w 8663"/>
              <a:gd name="connsiteY120" fmla="*/ 3986 h 4793"/>
              <a:gd name="connsiteX121" fmla="*/ 561 w 8663"/>
              <a:gd name="connsiteY121" fmla="*/ 3986 h 4793"/>
              <a:gd name="connsiteX122" fmla="*/ 8102 w 8663"/>
              <a:gd name="connsiteY122" fmla="*/ 78 h 4793"/>
              <a:gd name="connsiteX123" fmla="*/ 8102 w 8663"/>
              <a:gd name="connsiteY123" fmla="*/ 37 h 4793"/>
              <a:gd name="connsiteX124" fmla="*/ 8143 w 8663"/>
              <a:gd name="connsiteY124" fmla="*/ 37 h 4793"/>
              <a:gd name="connsiteX125" fmla="*/ 8143 w 8663"/>
              <a:gd name="connsiteY125" fmla="*/ 78 h 4793"/>
              <a:gd name="connsiteX126" fmla="*/ 8102 w 8663"/>
              <a:gd name="connsiteY126" fmla="*/ 78 h 4793"/>
              <a:gd name="connsiteX127" fmla="*/ 8584 w 8663"/>
              <a:gd name="connsiteY127" fmla="*/ 3528 h 4793"/>
              <a:gd name="connsiteX128" fmla="*/ 8584 w 8663"/>
              <a:gd name="connsiteY128" fmla="*/ 3489 h 4793"/>
              <a:gd name="connsiteX129" fmla="*/ 8625 w 8663"/>
              <a:gd name="connsiteY129" fmla="*/ 3489 h 4793"/>
              <a:gd name="connsiteX130" fmla="*/ 8625 w 8663"/>
              <a:gd name="connsiteY130" fmla="*/ 3528 h 4793"/>
              <a:gd name="connsiteX131" fmla="*/ 8584 w 8663"/>
              <a:gd name="connsiteY131" fmla="*/ 3528 h 4793"/>
              <a:gd name="connsiteX132" fmla="*/ 8502 w 8663"/>
              <a:gd name="connsiteY132" fmla="*/ 4042 h 4793"/>
              <a:gd name="connsiteX133" fmla="*/ 8502 w 8663"/>
              <a:gd name="connsiteY133" fmla="*/ 3981 h 4793"/>
              <a:gd name="connsiteX134" fmla="*/ 8581 w 8663"/>
              <a:gd name="connsiteY134" fmla="*/ 3981 h 4793"/>
              <a:gd name="connsiteX135" fmla="*/ 8581 w 8663"/>
              <a:gd name="connsiteY135" fmla="*/ 3904 h 4793"/>
              <a:gd name="connsiteX136" fmla="*/ 8640 w 8663"/>
              <a:gd name="connsiteY136" fmla="*/ 3904 h 4793"/>
              <a:gd name="connsiteX137" fmla="*/ 8640 w 8663"/>
              <a:gd name="connsiteY137" fmla="*/ 4042 h 4793"/>
              <a:gd name="connsiteX138" fmla="*/ 8502 w 8663"/>
              <a:gd name="connsiteY138" fmla="*/ 4042 h 4793"/>
              <a:gd name="connsiteX139" fmla="*/ 8502 w 8663"/>
              <a:gd name="connsiteY139" fmla="*/ 3962 h 4793"/>
              <a:gd name="connsiteX140" fmla="*/ 8502 w 8663"/>
              <a:gd name="connsiteY140" fmla="*/ 3904 h 4793"/>
              <a:gd name="connsiteX141" fmla="*/ 8562 w 8663"/>
              <a:gd name="connsiteY141" fmla="*/ 3904 h 4793"/>
              <a:gd name="connsiteX142" fmla="*/ 8562 w 8663"/>
              <a:gd name="connsiteY142" fmla="*/ 3962 h 4793"/>
              <a:gd name="connsiteX143" fmla="*/ 8502 w 8663"/>
              <a:gd name="connsiteY143" fmla="*/ 3962 h 4793"/>
              <a:gd name="connsiteX144" fmla="*/ 8497 w 8663"/>
              <a:gd name="connsiteY144" fmla="*/ 3787 h 4793"/>
              <a:gd name="connsiteX145" fmla="*/ 8497 w 8663"/>
              <a:gd name="connsiteY145" fmla="*/ 3724 h 4793"/>
              <a:gd name="connsiteX146" fmla="*/ 8562 w 8663"/>
              <a:gd name="connsiteY146" fmla="*/ 3724 h 4793"/>
              <a:gd name="connsiteX147" fmla="*/ 8562 w 8663"/>
              <a:gd name="connsiteY147" fmla="*/ 3787 h 4793"/>
              <a:gd name="connsiteX148" fmla="*/ 8497 w 8663"/>
              <a:gd name="connsiteY148" fmla="*/ 3787 h 4793"/>
              <a:gd name="connsiteX149" fmla="*/ 8562 w 8663"/>
              <a:gd name="connsiteY149" fmla="*/ 3809 h 4793"/>
              <a:gd name="connsiteX150" fmla="*/ 8562 w 8663"/>
              <a:gd name="connsiteY150" fmla="*/ 3880 h 4793"/>
              <a:gd name="connsiteX151" fmla="*/ 8497 w 8663"/>
              <a:gd name="connsiteY151" fmla="*/ 3880 h 4793"/>
              <a:gd name="connsiteX152" fmla="*/ 8497 w 8663"/>
              <a:gd name="connsiteY152" fmla="*/ 3809 h 4793"/>
              <a:gd name="connsiteX153" fmla="*/ 8562 w 8663"/>
              <a:gd name="connsiteY153" fmla="*/ 3809 h 4793"/>
              <a:gd name="connsiteX154" fmla="*/ 8480 w 8663"/>
              <a:gd name="connsiteY154" fmla="*/ 3899 h 4793"/>
              <a:gd name="connsiteX155" fmla="*/ 8480 w 8663"/>
              <a:gd name="connsiteY155" fmla="*/ 3962 h 4793"/>
              <a:gd name="connsiteX156" fmla="*/ 8424 w 8663"/>
              <a:gd name="connsiteY156" fmla="*/ 3962 h 4793"/>
              <a:gd name="connsiteX157" fmla="*/ 8424 w 8663"/>
              <a:gd name="connsiteY157" fmla="*/ 3899 h 4793"/>
              <a:gd name="connsiteX158" fmla="*/ 8480 w 8663"/>
              <a:gd name="connsiteY158" fmla="*/ 3899 h 4793"/>
              <a:gd name="connsiteX159" fmla="*/ 8480 w 8663"/>
              <a:gd name="connsiteY159" fmla="*/ 3809 h 4793"/>
              <a:gd name="connsiteX160" fmla="*/ 8480 w 8663"/>
              <a:gd name="connsiteY160" fmla="*/ 3880 h 4793"/>
              <a:gd name="connsiteX161" fmla="*/ 8424 w 8663"/>
              <a:gd name="connsiteY161" fmla="*/ 3880 h 4793"/>
              <a:gd name="connsiteX162" fmla="*/ 8424 w 8663"/>
              <a:gd name="connsiteY162" fmla="*/ 3809 h 4793"/>
              <a:gd name="connsiteX163" fmla="*/ 8480 w 8663"/>
              <a:gd name="connsiteY163" fmla="*/ 3809 h 4793"/>
              <a:gd name="connsiteX164" fmla="*/ 8102 w 8663"/>
              <a:gd name="connsiteY164" fmla="*/ 4027 h 4793"/>
              <a:gd name="connsiteX165" fmla="*/ 8102 w 8663"/>
              <a:gd name="connsiteY165" fmla="*/ 3986 h 4793"/>
              <a:gd name="connsiteX166" fmla="*/ 8143 w 8663"/>
              <a:gd name="connsiteY166" fmla="*/ 3986 h 4793"/>
              <a:gd name="connsiteX167" fmla="*/ 8143 w 8663"/>
              <a:gd name="connsiteY167" fmla="*/ 4027 h 4793"/>
              <a:gd name="connsiteX168" fmla="*/ 8102 w 8663"/>
              <a:gd name="connsiteY168" fmla="*/ 4027 h 4793"/>
              <a:gd name="connsiteX169" fmla="*/ 240 w 8663"/>
              <a:gd name="connsiteY169" fmla="*/ 3899 h 4793"/>
              <a:gd name="connsiteX170" fmla="*/ 240 w 8663"/>
              <a:gd name="connsiteY170" fmla="*/ 3962 h 4793"/>
              <a:gd name="connsiteX171" fmla="*/ 184 w 8663"/>
              <a:gd name="connsiteY171" fmla="*/ 3962 h 4793"/>
              <a:gd name="connsiteX172" fmla="*/ 184 w 8663"/>
              <a:gd name="connsiteY172" fmla="*/ 3899 h 4793"/>
              <a:gd name="connsiteX173" fmla="*/ 240 w 8663"/>
              <a:gd name="connsiteY173" fmla="*/ 3899 h 4793"/>
              <a:gd name="connsiteX174" fmla="*/ 240 w 8663"/>
              <a:gd name="connsiteY174" fmla="*/ 3809 h 4793"/>
              <a:gd name="connsiteX175" fmla="*/ 240 w 8663"/>
              <a:gd name="connsiteY175" fmla="*/ 3880 h 4793"/>
              <a:gd name="connsiteX176" fmla="*/ 184 w 8663"/>
              <a:gd name="connsiteY176" fmla="*/ 3880 h 4793"/>
              <a:gd name="connsiteX177" fmla="*/ 184 w 8663"/>
              <a:gd name="connsiteY177" fmla="*/ 3809 h 4793"/>
              <a:gd name="connsiteX178" fmla="*/ 240 w 8663"/>
              <a:gd name="connsiteY178" fmla="*/ 3809 h 4793"/>
              <a:gd name="connsiteX179" fmla="*/ 102 w 8663"/>
              <a:gd name="connsiteY179" fmla="*/ 3787 h 4793"/>
              <a:gd name="connsiteX180" fmla="*/ 102 w 8663"/>
              <a:gd name="connsiteY180" fmla="*/ 3724 h 4793"/>
              <a:gd name="connsiteX181" fmla="*/ 166 w 8663"/>
              <a:gd name="connsiteY181" fmla="*/ 3724 h 4793"/>
              <a:gd name="connsiteX182" fmla="*/ 166 w 8663"/>
              <a:gd name="connsiteY182" fmla="*/ 3787 h 4793"/>
              <a:gd name="connsiteX183" fmla="*/ 102 w 8663"/>
              <a:gd name="connsiteY183" fmla="*/ 3787 h 4793"/>
              <a:gd name="connsiteX184" fmla="*/ 102 w 8663"/>
              <a:gd name="connsiteY184" fmla="*/ 3880 h 4793"/>
              <a:gd name="connsiteX185" fmla="*/ 102 w 8663"/>
              <a:gd name="connsiteY185" fmla="*/ 3809 h 4793"/>
              <a:gd name="connsiteX186" fmla="*/ 166 w 8663"/>
              <a:gd name="connsiteY186" fmla="*/ 3809 h 4793"/>
              <a:gd name="connsiteX187" fmla="*/ 166 w 8663"/>
              <a:gd name="connsiteY187" fmla="*/ 3880 h 4793"/>
              <a:gd name="connsiteX188" fmla="*/ 102 w 8663"/>
              <a:gd name="connsiteY188" fmla="*/ 3880 h 4793"/>
              <a:gd name="connsiteX189" fmla="*/ 102 w 8663"/>
              <a:gd name="connsiteY189" fmla="*/ 3962 h 4793"/>
              <a:gd name="connsiteX190" fmla="*/ 102 w 8663"/>
              <a:gd name="connsiteY190" fmla="*/ 3904 h 4793"/>
              <a:gd name="connsiteX191" fmla="*/ 162 w 8663"/>
              <a:gd name="connsiteY191" fmla="*/ 3904 h 4793"/>
              <a:gd name="connsiteX192" fmla="*/ 162 w 8663"/>
              <a:gd name="connsiteY192" fmla="*/ 3962 h 4793"/>
              <a:gd name="connsiteX193" fmla="*/ 102 w 8663"/>
              <a:gd name="connsiteY193" fmla="*/ 3962 h 4793"/>
              <a:gd name="connsiteX194" fmla="*/ 162 w 8663"/>
              <a:gd name="connsiteY194" fmla="*/ 3981 h 4793"/>
              <a:gd name="connsiteX195" fmla="*/ 162 w 8663"/>
              <a:gd name="connsiteY195" fmla="*/ 4042 h 4793"/>
              <a:gd name="connsiteX196" fmla="*/ 24 w 8663"/>
              <a:gd name="connsiteY196" fmla="*/ 4042 h 4793"/>
              <a:gd name="connsiteX197" fmla="*/ 24 w 8663"/>
              <a:gd name="connsiteY197" fmla="*/ 3904 h 4793"/>
              <a:gd name="connsiteX198" fmla="*/ 82 w 8663"/>
              <a:gd name="connsiteY198" fmla="*/ 3904 h 4793"/>
              <a:gd name="connsiteX199" fmla="*/ 82 w 8663"/>
              <a:gd name="connsiteY199" fmla="*/ 3981 h 4793"/>
              <a:gd name="connsiteX200" fmla="*/ 162 w 8663"/>
              <a:gd name="connsiteY200" fmla="*/ 3981 h 4793"/>
              <a:gd name="connsiteX201" fmla="*/ 80 w 8663"/>
              <a:gd name="connsiteY201" fmla="*/ 536 h 4793"/>
              <a:gd name="connsiteX202" fmla="*/ 80 w 8663"/>
              <a:gd name="connsiteY202" fmla="*/ 575 h 4793"/>
              <a:gd name="connsiteX203" fmla="*/ 39 w 8663"/>
              <a:gd name="connsiteY203" fmla="*/ 575 h 4793"/>
              <a:gd name="connsiteX204" fmla="*/ 39 w 8663"/>
              <a:gd name="connsiteY204" fmla="*/ 536 h 4793"/>
              <a:gd name="connsiteX205" fmla="*/ 80 w 8663"/>
              <a:gd name="connsiteY205" fmla="*/ 536 h 4793"/>
              <a:gd name="connsiteX206" fmla="*/ 162 w 8663"/>
              <a:gd name="connsiteY206" fmla="*/ 22 h 4793"/>
              <a:gd name="connsiteX207" fmla="*/ 162 w 8663"/>
              <a:gd name="connsiteY207" fmla="*/ 82 h 4793"/>
              <a:gd name="connsiteX208" fmla="*/ 82 w 8663"/>
              <a:gd name="connsiteY208" fmla="*/ 82 h 4793"/>
              <a:gd name="connsiteX209" fmla="*/ 82 w 8663"/>
              <a:gd name="connsiteY209" fmla="*/ 160 h 4793"/>
              <a:gd name="connsiteX210" fmla="*/ 24 w 8663"/>
              <a:gd name="connsiteY210" fmla="*/ 160 h 4793"/>
              <a:gd name="connsiteX211" fmla="*/ 24 w 8663"/>
              <a:gd name="connsiteY211" fmla="*/ 22 h 4793"/>
              <a:gd name="connsiteX212" fmla="*/ 162 w 8663"/>
              <a:gd name="connsiteY212" fmla="*/ 22 h 4793"/>
              <a:gd name="connsiteX213" fmla="*/ 162 w 8663"/>
              <a:gd name="connsiteY213" fmla="*/ 102 h 4793"/>
              <a:gd name="connsiteX214" fmla="*/ 162 w 8663"/>
              <a:gd name="connsiteY214" fmla="*/ 160 h 4793"/>
              <a:gd name="connsiteX215" fmla="*/ 102 w 8663"/>
              <a:gd name="connsiteY215" fmla="*/ 160 h 4793"/>
              <a:gd name="connsiteX216" fmla="*/ 102 w 8663"/>
              <a:gd name="connsiteY216" fmla="*/ 102 h 4793"/>
              <a:gd name="connsiteX217" fmla="*/ 162 w 8663"/>
              <a:gd name="connsiteY217" fmla="*/ 102 h 4793"/>
              <a:gd name="connsiteX218" fmla="*/ 166 w 8663"/>
              <a:gd name="connsiteY218" fmla="*/ 277 h 4793"/>
              <a:gd name="connsiteX219" fmla="*/ 166 w 8663"/>
              <a:gd name="connsiteY219" fmla="*/ 339 h 4793"/>
              <a:gd name="connsiteX220" fmla="*/ 102 w 8663"/>
              <a:gd name="connsiteY220" fmla="*/ 339 h 4793"/>
              <a:gd name="connsiteX221" fmla="*/ 102 w 8663"/>
              <a:gd name="connsiteY221" fmla="*/ 277 h 4793"/>
              <a:gd name="connsiteX222" fmla="*/ 166 w 8663"/>
              <a:gd name="connsiteY222" fmla="*/ 277 h 4793"/>
              <a:gd name="connsiteX223" fmla="*/ 102 w 8663"/>
              <a:gd name="connsiteY223" fmla="*/ 255 h 4793"/>
              <a:gd name="connsiteX224" fmla="*/ 102 w 8663"/>
              <a:gd name="connsiteY224" fmla="*/ 184 h 4793"/>
              <a:gd name="connsiteX225" fmla="*/ 166 w 8663"/>
              <a:gd name="connsiteY225" fmla="*/ 184 h 4793"/>
              <a:gd name="connsiteX226" fmla="*/ 166 w 8663"/>
              <a:gd name="connsiteY226" fmla="*/ 255 h 4793"/>
              <a:gd name="connsiteX227" fmla="*/ 102 w 8663"/>
              <a:gd name="connsiteY227" fmla="*/ 255 h 4793"/>
              <a:gd name="connsiteX228" fmla="*/ 184 w 8663"/>
              <a:gd name="connsiteY228" fmla="*/ 255 h 4793"/>
              <a:gd name="connsiteX229" fmla="*/ 184 w 8663"/>
              <a:gd name="connsiteY229" fmla="*/ 184 h 4793"/>
              <a:gd name="connsiteX230" fmla="*/ 240 w 8663"/>
              <a:gd name="connsiteY230" fmla="*/ 184 h 4793"/>
              <a:gd name="connsiteX231" fmla="*/ 240 w 8663"/>
              <a:gd name="connsiteY231" fmla="*/ 255 h 4793"/>
              <a:gd name="connsiteX232" fmla="*/ 184 w 8663"/>
              <a:gd name="connsiteY232" fmla="*/ 255 h 4793"/>
              <a:gd name="connsiteX233" fmla="*/ 184 w 8663"/>
              <a:gd name="connsiteY233" fmla="*/ 164 h 4793"/>
              <a:gd name="connsiteX234" fmla="*/ 184 w 8663"/>
              <a:gd name="connsiteY234" fmla="*/ 102 h 4793"/>
              <a:gd name="connsiteX235" fmla="*/ 240 w 8663"/>
              <a:gd name="connsiteY235" fmla="*/ 102 h 4793"/>
              <a:gd name="connsiteX236" fmla="*/ 240 w 8663"/>
              <a:gd name="connsiteY236" fmla="*/ 164 h 4793"/>
              <a:gd name="connsiteX237" fmla="*/ 184 w 8663"/>
              <a:gd name="connsiteY237" fmla="*/ 164 h 4793"/>
              <a:gd name="connsiteX238" fmla="*/ 561 w 8663"/>
              <a:gd name="connsiteY238" fmla="*/ 37 h 4793"/>
              <a:gd name="connsiteX239" fmla="*/ 561 w 8663"/>
              <a:gd name="connsiteY239" fmla="*/ 78 h 4793"/>
              <a:gd name="connsiteX240" fmla="*/ 520 w 8663"/>
              <a:gd name="connsiteY240" fmla="*/ 78 h 4793"/>
              <a:gd name="connsiteX241" fmla="*/ 520 w 8663"/>
              <a:gd name="connsiteY241" fmla="*/ 37 h 4793"/>
              <a:gd name="connsiteX242" fmla="*/ 561 w 8663"/>
              <a:gd name="connsiteY242" fmla="*/ 37 h 4793"/>
              <a:gd name="connsiteX243" fmla="*/ 8424 w 8663"/>
              <a:gd name="connsiteY243" fmla="*/ 164 h 4793"/>
              <a:gd name="connsiteX244" fmla="*/ 8424 w 8663"/>
              <a:gd name="connsiteY244" fmla="*/ 102 h 4793"/>
              <a:gd name="connsiteX245" fmla="*/ 8480 w 8663"/>
              <a:gd name="connsiteY245" fmla="*/ 102 h 4793"/>
              <a:gd name="connsiteX246" fmla="*/ 8480 w 8663"/>
              <a:gd name="connsiteY246" fmla="*/ 164 h 4793"/>
              <a:gd name="connsiteX247" fmla="*/ 8424 w 8663"/>
              <a:gd name="connsiteY247" fmla="*/ 164 h 4793"/>
              <a:gd name="connsiteX248" fmla="*/ 8424 w 8663"/>
              <a:gd name="connsiteY248" fmla="*/ 255 h 4793"/>
              <a:gd name="connsiteX249" fmla="*/ 8424 w 8663"/>
              <a:gd name="connsiteY249" fmla="*/ 184 h 4793"/>
              <a:gd name="connsiteX250" fmla="*/ 8480 w 8663"/>
              <a:gd name="connsiteY250" fmla="*/ 184 h 4793"/>
              <a:gd name="connsiteX251" fmla="*/ 8480 w 8663"/>
              <a:gd name="connsiteY251" fmla="*/ 255 h 4793"/>
              <a:gd name="connsiteX252" fmla="*/ 8424 w 8663"/>
              <a:gd name="connsiteY252" fmla="*/ 255 h 4793"/>
              <a:gd name="connsiteX253" fmla="*/ 8562 w 8663"/>
              <a:gd name="connsiteY253" fmla="*/ 596 h 4793"/>
              <a:gd name="connsiteX254" fmla="*/ 8562 w 8663"/>
              <a:gd name="connsiteY254" fmla="*/ 674 h 4793"/>
              <a:gd name="connsiteX255" fmla="*/ 8622 w 8663"/>
              <a:gd name="connsiteY255" fmla="*/ 674 h 4793"/>
              <a:gd name="connsiteX256" fmla="*/ 8622 w 8663"/>
              <a:gd name="connsiteY256" fmla="*/ 3390 h 4793"/>
              <a:gd name="connsiteX257" fmla="*/ 8562 w 8663"/>
              <a:gd name="connsiteY257" fmla="*/ 3390 h 4793"/>
              <a:gd name="connsiteX258" fmla="*/ 8562 w 8663"/>
              <a:gd name="connsiteY258" fmla="*/ 3468 h 4793"/>
              <a:gd name="connsiteX259" fmla="*/ 8510 w 8663"/>
              <a:gd name="connsiteY259" fmla="*/ 3468 h 4793"/>
              <a:gd name="connsiteX260" fmla="*/ 8510 w 8663"/>
              <a:gd name="connsiteY260" fmla="*/ 3619 h 4793"/>
              <a:gd name="connsiteX261" fmla="*/ 8638 w 8663"/>
              <a:gd name="connsiteY261" fmla="*/ 3619 h 4793"/>
              <a:gd name="connsiteX262" fmla="*/ 8638 w 8663"/>
              <a:gd name="connsiteY262" fmla="*/ 3787 h 4793"/>
              <a:gd name="connsiteX263" fmla="*/ 8581 w 8663"/>
              <a:gd name="connsiteY263" fmla="*/ 3787 h 4793"/>
              <a:gd name="connsiteX264" fmla="*/ 8581 w 8663"/>
              <a:gd name="connsiteY264" fmla="*/ 3705 h 4793"/>
              <a:gd name="connsiteX265" fmla="*/ 8480 w 8663"/>
              <a:gd name="connsiteY265" fmla="*/ 3705 h 4793"/>
              <a:gd name="connsiteX266" fmla="*/ 8480 w 8663"/>
              <a:gd name="connsiteY266" fmla="*/ 3787 h 4793"/>
              <a:gd name="connsiteX267" fmla="*/ 8402 w 8663"/>
              <a:gd name="connsiteY267" fmla="*/ 3787 h 4793"/>
              <a:gd name="connsiteX268" fmla="*/ 8402 w 8663"/>
              <a:gd name="connsiteY268" fmla="*/ 3880 h 4793"/>
              <a:gd name="connsiteX269" fmla="*/ 8310 w 8663"/>
              <a:gd name="connsiteY269" fmla="*/ 3880 h 4793"/>
              <a:gd name="connsiteX270" fmla="*/ 8310 w 8663"/>
              <a:gd name="connsiteY270" fmla="*/ 3981 h 4793"/>
              <a:gd name="connsiteX271" fmla="*/ 8402 w 8663"/>
              <a:gd name="connsiteY271" fmla="*/ 3981 h 4793"/>
              <a:gd name="connsiteX272" fmla="*/ 8402 w 8663"/>
              <a:gd name="connsiteY272" fmla="*/ 4040 h 4793"/>
              <a:gd name="connsiteX273" fmla="*/ 8234 w 8663"/>
              <a:gd name="connsiteY273" fmla="*/ 4040 h 4793"/>
              <a:gd name="connsiteX274" fmla="*/ 8234 w 8663"/>
              <a:gd name="connsiteY274" fmla="*/ 3912 h 4793"/>
              <a:gd name="connsiteX275" fmla="*/ 8081 w 8663"/>
              <a:gd name="connsiteY275" fmla="*/ 3912 h 4793"/>
              <a:gd name="connsiteX276" fmla="*/ 8081 w 8663"/>
              <a:gd name="connsiteY276" fmla="*/ 3964 h 4793"/>
              <a:gd name="connsiteX277" fmla="*/ 8005 w 8663"/>
              <a:gd name="connsiteY277" fmla="*/ 3964 h 4793"/>
              <a:gd name="connsiteX278" fmla="*/ 8005 w 8663"/>
              <a:gd name="connsiteY278" fmla="*/ 4025 h 4793"/>
              <a:gd name="connsiteX279" fmla="*/ 658 w 8663"/>
              <a:gd name="connsiteY279" fmla="*/ 4025 h 4793"/>
              <a:gd name="connsiteX280" fmla="*/ 658 w 8663"/>
              <a:gd name="connsiteY280" fmla="*/ 3964 h 4793"/>
              <a:gd name="connsiteX281" fmla="*/ 583 w 8663"/>
              <a:gd name="connsiteY281" fmla="*/ 3964 h 4793"/>
              <a:gd name="connsiteX282" fmla="*/ 583 w 8663"/>
              <a:gd name="connsiteY282" fmla="*/ 3912 h 4793"/>
              <a:gd name="connsiteX283" fmla="*/ 430 w 8663"/>
              <a:gd name="connsiteY283" fmla="*/ 3912 h 4793"/>
              <a:gd name="connsiteX284" fmla="*/ 430 w 8663"/>
              <a:gd name="connsiteY284" fmla="*/ 4040 h 4793"/>
              <a:gd name="connsiteX285" fmla="*/ 261 w 8663"/>
              <a:gd name="connsiteY285" fmla="*/ 4040 h 4793"/>
              <a:gd name="connsiteX286" fmla="*/ 261 w 8663"/>
              <a:gd name="connsiteY286" fmla="*/ 3981 h 4793"/>
              <a:gd name="connsiteX287" fmla="*/ 354 w 8663"/>
              <a:gd name="connsiteY287" fmla="*/ 3981 h 4793"/>
              <a:gd name="connsiteX288" fmla="*/ 354 w 8663"/>
              <a:gd name="connsiteY288" fmla="*/ 3880 h 4793"/>
              <a:gd name="connsiteX289" fmla="*/ 261 w 8663"/>
              <a:gd name="connsiteY289" fmla="*/ 3880 h 4793"/>
              <a:gd name="connsiteX290" fmla="*/ 261 w 8663"/>
              <a:gd name="connsiteY290" fmla="*/ 3787 h 4793"/>
              <a:gd name="connsiteX291" fmla="*/ 184 w 8663"/>
              <a:gd name="connsiteY291" fmla="*/ 3787 h 4793"/>
              <a:gd name="connsiteX292" fmla="*/ 184 w 8663"/>
              <a:gd name="connsiteY292" fmla="*/ 3705 h 4793"/>
              <a:gd name="connsiteX293" fmla="*/ 82 w 8663"/>
              <a:gd name="connsiteY293" fmla="*/ 3705 h 4793"/>
              <a:gd name="connsiteX294" fmla="*/ 82 w 8663"/>
              <a:gd name="connsiteY294" fmla="*/ 3787 h 4793"/>
              <a:gd name="connsiteX295" fmla="*/ 26 w 8663"/>
              <a:gd name="connsiteY295" fmla="*/ 3787 h 4793"/>
              <a:gd name="connsiteX296" fmla="*/ 26 w 8663"/>
              <a:gd name="connsiteY296" fmla="*/ 3619 h 4793"/>
              <a:gd name="connsiteX297" fmla="*/ 153 w 8663"/>
              <a:gd name="connsiteY297" fmla="*/ 3619 h 4793"/>
              <a:gd name="connsiteX298" fmla="*/ 153 w 8663"/>
              <a:gd name="connsiteY298" fmla="*/ 3468 h 4793"/>
              <a:gd name="connsiteX299" fmla="*/ 102 w 8663"/>
              <a:gd name="connsiteY299" fmla="*/ 3468 h 4793"/>
              <a:gd name="connsiteX300" fmla="*/ 102 w 8663"/>
              <a:gd name="connsiteY300" fmla="*/ 3390 h 4793"/>
              <a:gd name="connsiteX301" fmla="*/ 41 w 8663"/>
              <a:gd name="connsiteY301" fmla="*/ 3390 h 4793"/>
              <a:gd name="connsiteX302" fmla="*/ 41 w 8663"/>
              <a:gd name="connsiteY302" fmla="*/ 674 h 4793"/>
              <a:gd name="connsiteX303" fmla="*/ 102 w 8663"/>
              <a:gd name="connsiteY303" fmla="*/ 674 h 4793"/>
              <a:gd name="connsiteX304" fmla="*/ 102 w 8663"/>
              <a:gd name="connsiteY304" fmla="*/ 596 h 4793"/>
              <a:gd name="connsiteX305" fmla="*/ 153 w 8663"/>
              <a:gd name="connsiteY305" fmla="*/ 596 h 4793"/>
              <a:gd name="connsiteX306" fmla="*/ 153 w 8663"/>
              <a:gd name="connsiteY306" fmla="*/ 445 h 4793"/>
              <a:gd name="connsiteX307" fmla="*/ 26 w 8663"/>
              <a:gd name="connsiteY307" fmla="*/ 445 h 4793"/>
              <a:gd name="connsiteX308" fmla="*/ 26 w 8663"/>
              <a:gd name="connsiteY308" fmla="*/ 277 h 4793"/>
              <a:gd name="connsiteX309" fmla="*/ 82 w 8663"/>
              <a:gd name="connsiteY309" fmla="*/ 277 h 4793"/>
              <a:gd name="connsiteX310" fmla="*/ 82 w 8663"/>
              <a:gd name="connsiteY310" fmla="*/ 359 h 4793"/>
              <a:gd name="connsiteX311" fmla="*/ 184 w 8663"/>
              <a:gd name="connsiteY311" fmla="*/ 359 h 4793"/>
              <a:gd name="connsiteX312" fmla="*/ 184 w 8663"/>
              <a:gd name="connsiteY312" fmla="*/ 277 h 4793"/>
              <a:gd name="connsiteX313" fmla="*/ 261 w 8663"/>
              <a:gd name="connsiteY313" fmla="*/ 277 h 4793"/>
              <a:gd name="connsiteX314" fmla="*/ 261 w 8663"/>
              <a:gd name="connsiteY314" fmla="*/ 184 h 4793"/>
              <a:gd name="connsiteX315" fmla="*/ 354 w 8663"/>
              <a:gd name="connsiteY315" fmla="*/ 184 h 4793"/>
              <a:gd name="connsiteX316" fmla="*/ 354 w 8663"/>
              <a:gd name="connsiteY316" fmla="*/ 82 h 4793"/>
              <a:gd name="connsiteX317" fmla="*/ 261 w 8663"/>
              <a:gd name="connsiteY317" fmla="*/ 82 h 4793"/>
              <a:gd name="connsiteX318" fmla="*/ 261 w 8663"/>
              <a:gd name="connsiteY318" fmla="*/ 24 h 4793"/>
              <a:gd name="connsiteX319" fmla="*/ 430 w 8663"/>
              <a:gd name="connsiteY319" fmla="*/ 24 h 4793"/>
              <a:gd name="connsiteX320" fmla="*/ 430 w 8663"/>
              <a:gd name="connsiteY320" fmla="*/ 151 h 4793"/>
              <a:gd name="connsiteX321" fmla="*/ 583 w 8663"/>
              <a:gd name="connsiteY321" fmla="*/ 151 h 4793"/>
              <a:gd name="connsiteX322" fmla="*/ 583 w 8663"/>
              <a:gd name="connsiteY322" fmla="*/ 100 h 4793"/>
              <a:gd name="connsiteX323" fmla="*/ 658 w 8663"/>
              <a:gd name="connsiteY323" fmla="*/ 100 h 4793"/>
              <a:gd name="connsiteX324" fmla="*/ 658 w 8663"/>
              <a:gd name="connsiteY324" fmla="*/ 39 h 4793"/>
              <a:gd name="connsiteX325" fmla="*/ 8005 w 8663"/>
              <a:gd name="connsiteY325" fmla="*/ 39 h 4793"/>
              <a:gd name="connsiteX326" fmla="*/ 8005 w 8663"/>
              <a:gd name="connsiteY326" fmla="*/ 100 h 4793"/>
              <a:gd name="connsiteX327" fmla="*/ 8081 w 8663"/>
              <a:gd name="connsiteY327" fmla="*/ 100 h 4793"/>
              <a:gd name="connsiteX328" fmla="*/ 8081 w 8663"/>
              <a:gd name="connsiteY328" fmla="*/ 151 h 4793"/>
              <a:gd name="connsiteX329" fmla="*/ 8234 w 8663"/>
              <a:gd name="connsiteY329" fmla="*/ 151 h 4793"/>
              <a:gd name="connsiteX330" fmla="*/ 8234 w 8663"/>
              <a:gd name="connsiteY330" fmla="*/ 24 h 4793"/>
              <a:gd name="connsiteX331" fmla="*/ 8402 w 8663"/>
              <a:gd name="connsiteY331" fmla="*/ 24 h 4793"/>
              <a:gd name="connsiteX332" fmla="*/ 8402 w 8663"/>
              <a:gd name="connsiteY332" fmla="*/ 82 h 4793"/>
              <a:gd name="connsiteX333" fmla="*/ 8310 w 8663"/>
              <a:gd name="connsiteY333" fmla="*/ 82 h 4793"/>
              <a:gd name="connsiteX334" fmla="*/ 8310 w 8663"/>
              <a:gd name="connsiteY334" fmla="*/ 184 h 4793"/>
              <a:gd name="connsiteX335" fmla="*/ 8402 w 8663"/>
              <a:gd name="connsiteY335" fmla="*/ 184 h 4793"/>
              <a:gd name="connsiteX336" fmla="*/ 8402 w 8663"/>
              <a:gd name="connsiteY336" fmla="*/ 277 h 4793"/>
              <a:gd name="connsiteX337" fmla="*/ 8480 w 8663"/>
              <a:gd name="connsiteY337" fmla="*/ 277 h 4793"/>
              <a:gd name="connsiteX338" fmla="*/ 8480 w 8663"/>
              <a:gd name="connsiteY338" fmla="*/ 359 h 4793"/>
              <a:gd name="connsiteX339" fmla="*/ 8581 w 8663"/>
              <a:gd name="connsiteY339" fmla="*/ 359 h 4793"/>
              <a:gd name="connsiteX340" fmla="*/ 8581 w 8663"/>
              <a:gd name="connsiteY340" fmla="*/ 277 h 4793"/>
              <a:gd name="connsiteX341" fmla="*/ 8638 w 8663"/>
              <a:gd name="connsiteY341" fmla="*/ 277 h 4793"/>
              <a:gd name="connsiteX342" fmla="*/ 8638 w 8663"/>
              <a:gd name="connsiteY342" fmla="*/ 445 h 4793"/>
              <a:gd name="connsiteX343" fmla="*/ 8510 w 8663"/>
              <a:gd name="connsiteY343" fmla="*/ 445 h 4793"/>
              <a:gd name="connsiteX344" fmla="*/ 8510 w 8663"/>
              <a:gd name="connsiteY344" fmla="*/ 596 h 4793"/>
              <a:gd name="connsiteX345" fmla="*/ 8562 w 8663"/>
              <a:gd name="connsiteY345" fmla="*/ 596 h 4793"/>
              <a:gd name="connsiteX346" fmla="*/ 261 w 8663"/>
              <a:gd name="connsiteY346" fmla="*/ 3962 h 4793"/>
              <a:gd name="connsiteX347" fmla="*/ 261 w 8663"/>
              <a:gd name="connsiteY347" fmla="*/ 3899 h 4793"/>
              <a:gd name="connsiteX348" fmla="*/ 335 w 8663"/>
              <a:gd name="connsiteY348" fmla="*/ 3899 h 4793"/>
              <a:gd name="connsiteX349" fmla="*/ 335 w 8663"/>
              <a:gd name="connsiteY349" fmla="*/ 3962 h 4793"/>
              <a:gd name="connsiteX350" fmla="*/ 261 w 8663"/>
              <a:gd name="connsiteY350" fmla="*/ 3962 h 4793"/>
              <a:gd name="connsiteX351" fmla="*/ 261 w 8663"/>
              <a:gd name="connsiteY351" fmla="*/ 102 h 4793"/>
              <a:gd name="connsiteX352" fmla="*/ 335 w 8663"/>
              <a:gd name="connsiteY352" fmla="*/ 102 h 4793"/>
              <a:gd name="connsiteX353" fmla="*/ 335 w 8663"/>
              <a:gd name="connsiteY353" fmla="*/ 164 h 4793"/>
              <a:gd name="connsiteX354" fmla="*/ 261 w 8663"/>
              <a:gd name="connsiteY354" fmla="*/ 164 h 4793"/>
              <a:gd name="connsiteX355" fmla="*/ 261 w 8663"/>
              <a:gd name="connsiteY355" fmla="*/ 102 h 4793"/>
              <a:gd name="connsiteX356" fmla="*/ 8402 w 8663"/>
              <a:gd name="connsiteY356" fmla="*/ 102 h 4793"/>
              <a:gd name="connsiteX357" fmla="*/ 8402 w 8663"/>
              <a:gd name="connsiteY357" fmla="*/ 164 h 4793"/>
              <a:gd name="connsiteX358" fmla="*/ 8329 w 8663"/>
              <a:gd name="connsiteY358" fmla="*/ 164 h 4793"/>
              <a:gd name="connsiteX359" fmla="*/ 8329 w 8663"/>
              <a:gd name="connsiteY359" fmla="*/ 102 h 4793"/>
              <a:gd name="connsiteX360" fmla="*/ 8402 w 8663"/>
              <a:gd name="connsiteY360" fmla="*/ 102 h 4793"/>
              <a:gd name="connsiteX361" fmla="*/ 8402 w 8663"/>
              <a:gd name="connsiteY361" fmla="*/ 3899 h 4793"/>
              <a:gd name="connsiteX362" fmla="*/ 8402 w 8663"/>
              <a:gd name="connsiteY362" fmla="*/ 3962 h 4793"/>
              <a:gd name="connsiteX363" fmla="*/ 8329 w 8663"/>
              <a:gd name="connsiteY363" fmla="*/ 3962 h 4793"/>
              <a:gd name="connsiteX364" fmla="*/ 8329 w 8663"/>
              <a:gd name="connsiteY364" fmla="*/ 3899 h 4793"/>
              <a:gd name="connsiteX365" fmla="*/ 8402 w 8663"/>
              <a:gd name="connsiteY365" fmla="*/ 3899 h 4793"/>
              <a:gd name="connsiteX366" fmla="*/ 8562 w 8663"/>
              <a:gd name="connsiteY366" fmla="*/ 277 h 4793"/>
              <a:gd name="connsiteX367" fmla="*/ 8562 w 8663"/>
              <a:gd name="connsiteY367" fmla="*/ 339 h 4793"/>
              <a:gd name="connsiteX368" fmla="*/ 8497 w 8663"/>
              <a:gd name="connsiteY368" fmla="*/ 339 h 4793"/>
              <a:gd name="connsiteX369" fmla="*/ 8497 w 8663"/>
              <a:gd name="connsiteY369" fmla="*/ 277 h 4793"/>
              <a:gd name="connsiteX370" fmla="*/ 8562 w 8663"/>
              <a:gd name="connsiteY370" fmla="*/ 277 h 4793"/>
              <a:gd name="connsiteX371" fmla="*/ 8562 w 8663"/>
              <a:gd name="connsiteY371" fmla="*/ 184 h 4793"/>
              <a:gd name="connsiteX372" fmla="*/ 8562 w 8663"/>
              <a:gd name="connsiteY372" fmla="*/ 255 h 4793"/>
              <a:gd name="connsiteX373" fmla="*/ 8497 w 8663"/>
              <a:gd name="connsiteY373" fmla="*/ 255 h 4793"/>
              <a:gd name="connsiteX374" fmla="*/ 8497 w 8663"/>
              <a:gd name="connsiteY374" fmla="*/ 184 h 4793"/>
              <a:gd name="connsiteX375" fmla="*/ 8562 w 8663"/>
              <a:gd name="connsiteY375" fmla="*/ 184 h 4793"/>
              <a:gd name="connsiteX376" fmla="*/ 8562 w 8663"/>
              <a:gd name="connsiteY376" fmla="*/ 102 h 4793"/>
              <a:gd name="connsiteX377" fmla="*/ 8562 w 8663"/>
              <a:gd name="connsiteY377" fmla="*/ 160 h 4793"/>
              <a:gd name="connsiteX378" fmla="*/ 8502 w 8663"/>
              <a:gd name="connsiteY378" fmla="*/ 160 h 4793"/>
              <a:gd name="connsiteX379" fmla="*/ 8502 w 8663"/>
              <a:gd name="connsiteY379" fmla="*/ 102 h 4793"/>
              <a:gd name="connsiteX380" fmla="*/ 8562 w 8663"/>
              <a:gd name="connsiteY380" fmla="*/ 102 h 4793"/>
              <a:gd name="connsiteX381" fmla="*/ 8502 w 8663"/>
              <a:gd name="connsiteY381" fmla="*/ 82 h 4793"/>
              <a:gd name="connsiteX382" fmla="*/ 8502 w 8663"/>
              <a:gd name="connsiteY382" fmla="*/ 22 h 4793"/>
              <a:gd name="connsiteX383" fmla="*/ 8640 w 8663"/>
              <a:gd name="connsiteY383" fmla="*/ 22 h 4793"/>
              <a:gd name="connsiteX384" fmla="*/ 8640 w 8663"/>
              <a:gd name="connsiteY384" fmla="*/ 160 h 4793"/>
              <a:gd name="connsiteX385" fmla="*/ 8581 w 8663"/>
              <a:gd name="connsiteY385" fmla="*/ 160 h 4793"/>
              <a:gd name="connsiteX386" fmla="*/ 8581 w 8663"/>
              <a:gd name="connsiteY386" fmla="*/ 82 h 4793"/>
              <a:gd name="connsiteX387" fmla="*/ 8502 w 8663"/>
              <a:gd name="connsiteY387" fmla="*/ 82 h 4793"/>
              <a:gd name="connsiteX388" fmla="*/ 80 w 8663"/>
              <a:gd name="connsiteY388" fmla="*/ 3489 h 4793"/>
              <a:gd name="connsiteX389" fmla="*/ 80 w 8663"/>
              <a:gd name="connsiteY389" fmla="*/ 3528 h 4793"/>
              <a:gd name="connsiteX390" fmla="*/ 39 w 8663"/>
              <a:gd name="connsiteY390" fmla="*/ 3528 h 4793"/>
              <a:gd name="connsiteX391" fmla="*/ 39 w 8663"/>
              <a:gd name="connsiteY391" fmla="*/ 3489 h 4793"/>
              <a:gd name="connsiteX392" fmla="*/ 80 w 8663"/>
              <a:gd name="connsiteY392" fmla="*/ 3489 h 4793"/>
              <a:gd name="connsiteX393" fmla="*/ 8584 w 8663"/>
              <a:gd name="connsiteY393" fmla="*/ 575 h 4793"/>
              <a:gd name="connsiteX394" fmla="*/ 8584 w 8663"/>
              <a:gd name="connsiteY394" fmla="*/ 536 h 4793"/>
              <a:gd name="connsiteX395" fmla="*/ 8625 w 8663"/>
              <a:gd name="connsiteY395" fmla="*/ 536 h 4793"/>
              <a:gd name="connsiteX396" fmla="*/ 8625 w 8663"/>
              <a:gd name="connsiteY396" fmla="*/ 575 h 4793"/>
              <a:gd name="connsiteX397" fmla="*/ 8584 w 8663"/>
              <a:gd name="connsiteY397" fmla="*/ 575 h 4793"/>
              <a:gd name="connsiteX0" fmla="*/ 8663 w 8663"/>
              <a:gd name="connsiteY0" fmla="*/ 182 h 4793"/>
              <a:gd name="connsiteX1" fmla="*/ 8663 w 8663"/>
              <a:gd name="connsiteY1" fmla="*/ 0 h 4793"/>
              <a:gd name="connsiteX2" fmla="*/ 8480 w 8663"/>
              <a:gd name="connsiteY2" fmla="*/ 0 h 4793"/>
              <a:gd name="connsiteX3" fmla="*/ 8480 w 8663"/>
              <a:gd name="connsiteY3" fmla="*/ 82 h 4793"/>
              <a:gd name="connsiteX4" fmla="*/ 8424 w 8663"/>
              <a:gd name="connsiteY4" fmla="*/ 82 h 4793"/>
              <a:gd name="connsiteX5" fmla="*/ 8424 w 8663"/>
              <a:gd name="connsiteY5" fmla="*/ 0 h 4793"/>
              <a:gd name="connsiteX6" fmla="*/ 8212 w 8663"/>
              <a:gd name="connsiteY6" fmla="*/ 0 h 4793"/>
              <a:gd name="connsiteX7" fmla="*/ 8212 w 8663"/>
              <a:gd name="connsiteY7" fmla="*/ 130 h 4793"/>
              <a:gd name="connsiteX8" fmla="*/ 8102 w 8663"/>
              <a:gd name="connsiteY8" fmla="*/ 130 h 4793"/>
              <a:gd name="connsiteX9" fmla="*/ 8102 w 8663"/>
              <a:gd name="connsiteY9" fmla="*/ 100 h 4793"/>
              <a:gd name="connsiteX10" fmla="*/ 8165 w 8663"/>
              <a:gd name="connsiteY10" fmla="*/ 100 h 4793"/>
              <a:gd name="connsiteX11" fmla="*/ 8165 w 8663"/>
              <a:gd name="connsiteY11" fmla="*/ 15 h 4793"/>
              <a:gd name="connsiteX12" fmla="*/ 8081 w 8663"/>
              <a:gd name="connsiteY12" fmla="*/ 15 h 4793"/>
              <a:gd name="connsiteX13" fmla="*/ 8081 w 8663"/>
              <a:gd name="connsiteY13" fmla="*/ 78 h 4793"/>
              <a:gd name="connsiteX14" fmla="*/ 8027 w 8663"/>
              <a:gd name="connsiteY14" fmla="*/ 78 h 4793"/>
              <a:gd name="connsiteX15" fmla="*/ 8027 w 8663"/>
              <a:gd name="connsiteY15" fmla="*/ 18 h 4793"/>
              <a:gd name="connsiteX16" fmla="*/ 637 w 8663"/>
              <a:gd name="connsiteY16" fmla="*/ 18 h 4793"/>
              <a:gd name="connsiteX17" fmla="*/ 637 w 8663"/>
              <a:gd name="connsiteY17" fmla="*/ 78 h 4793"/>
              <a:gd name="connsiteX18" fmla="*/ 583 w 8663"/>
              <a:gd name="connsiteY18" fmla="*/ 78 h 4793"/>
              <a:gd name="connsiteX19" fmla="*/ 583 w 8663"/>
              <a:gd name="connsiteY19" fmla="*/ 15 h 4793"/>
              <a:gd name="connsiteX20" fmla="*/ 499 w 8663"/>
              <a:gd name="connsiteY20" fmla="*/ 15 h 4793"/>
              <a:gd name="connsiteX21" fmla="*/ 499 w 8663"/>
              <a:gd name="connsiteY21" fmla="*/ 100 h 4793"/>
              <a:gd name="connsiteX22" fmla="*/ 561 w 8663"/>
              <a:gd name="connsiteY22" fmla="*/ 100 h 4793"/>
              <a:gd name="connsiteX23" fmla="*/ 561 w 8663"/>
              <a:gd name="connsiteY23" fmla="*/ 130 h 4793"/>
              <a:gd name="connsiteX24" fmla="*/ 451 w 8663"/>
              <a:gd name="connsiteY24" fmla="*/ 130 h 4793"/>
              <a:gd name="connsiteX25" fmla="*/ 451 w 8663"/>
              <a:gd name="connsiteY25" fmla="*/ 0 h 4793"/>
              <a:gd name="connsiteX26" fmla="*/ 240 w 8663"/>
              <a:gd name="connsiteY26" fmla="*/ 0 h 4793"/>
              <a:gd name="connsiteX27" fmla="*/ 240 w 8663"/>
              <a:gd name="connsiteY27" fmla="*/ 82 h 4793"/>
              <a:gd name="connsiteX28" fmla="*/ 184 w 8663"/>
              <a:gd name="connsiteY28" fmla="*/ 82 h 4793"/>
              <a:gd name="connsiteX29" fmla="*/ 184 w 8663"/>
              <a:gd name="connsiteY29" fmla="*/ 0 h 4793"/>
              <a:gd name="connsiteX30" fmla="*/ 0 w 8663"/>
              <a:gd name="connsiteY30" fmla="*/ 0 h 4793"/>
              <a:gd name="connsiteX31" fmla="*/ 0 w 8663"/>
              <a:gd name="connsiteY31" fmla="*/ 182 h 4793"/>
              <a:gd name="connsiteX32" fmla="*/ 82 w 8663"/>
              <a:gd name="connsiteY32" fmla="*/ 182 h 4793"/>
              <a:gd name="connsiteX33" fmla="*/ 82 w 8663"/>
              <a:gd name="connsiteY33" fmla="*/ 255 h 4793"/>
              <a:gd name="connsiteX34" fmla="*/ 2 w 8663"/>
              <a:gd name="connsiteY34" fmla="*/ 255 h 4793"/>
              <a:gd name="connsiteX35" fmla="*/ 2 w 8663"/>
              <a:gd name="connsiteY35" fmla="*/ 467 h 4793"/>
              <a:gd name="connsiteX36" fmla="*/ 132 w 8663"/>
              <a:gd name="connsiteY36" fmla="*/ 467 h 4793"/>
              <a:gd name="connsiteX37" fmla="*/ 132 w 8663"/>
              <a:gd name="connsiteY37" fmla="*/ 575 h 4793"/>
              <a:gd name="connsiteX38" fmla="*/ 102 w 8663"/>
              <a:gd name="connsiteY38" fmla="*/ 575 h 4793"/>
              <a:gd name="connsiteX39" fmla="*/ 102 w 8663"/>
              <a:gd name="connsiteY39" fmla="*/ 514 h 4793"/>
              <a:gd name="connsiteX40" fmla="*/ 17 w 8663"/>
              <a:gd name="connsiteY40" fmla="*/ 514 h 4793"/>
              <a:gd name="connsiteX41" fmla="*/ 17 w 8663"/>
              <a:gd name="connsiteY41" fmla="*/ 596 h 4793"/>
              <a:gd name="connsiteX42" fmla="*/ 80 w 8663"/>
              <a:gd name="connsiteY42" fmla="*/ 596 h 4793"/>
              <a:gd name="connsiteX43" fmla="*/ 80 w 8663"/>
              <a:gd name="connsiteY43" fmla="*/ 652 h 4793"/>
              <a:gd name="connsiteX44" fmla="*/ 20 w 8663"/>
              <a:gd name="connsiteY44" fmla="*/ 652 h 4793"/>
              <a:gd name="connsiteX45" fmla="*/ 20 w 8663"/>
              <a:gd name="connsiteY45" fmla="*/ 4793 h 4793"/>
              <a:gd name="connsiteX46" fmla="*/ 80 w 8663"/>
              <a:gd name="connsiteY46" fmla="*/ 4793 h 4793"/>
              <a:gd name="connsiteX47" fmla="*/ 80 w 8663"/>
              <a:gd name="connsiteY47" fmla="*/ 3468 h 4793"/>
              <a:gd name="connsiteX48" fmla="*/ 17 w 8663"/>
              <a:gd name="connsiteY48" fmla="*/ 3468 h 4793"/>
              <a:gd name="connsiteX49" fmla="*/ 17 w 8663"/>
              <a:gd name="connsiteY49" fmla="*/ 3550 h 4793"/>
              <a:gd name="connsiteX50" fmla="*/ 102 w 8663"/>
              <a:gd name="connsiteY50" fmla="*/ 3550 h 4793"/>
              <a:gd name="connsiteX51" fmla="*/ 102 w 8663"/>
              <a:gd name="connsiteY51" fmla="*/ 3489 h 4793"/>
              <a:gd name="connsiteX52" fmla="*/ 132 w 8663"/>
              <a:gd name="connsiteY52" fmla="*/ 3489 h 4793"/>
              <a:gd name="connsiteX53" fmla="*/ 132 w 8663"/>
              <a:gd name="connsiteY53" fmla="*/ 3597 h 4793"/>
              <a:gd name="connsiteX54" fmla="*/ 2 w 8663"/>
              <a:gd name="connsiteY54" fmla="*/ 3597 h 4793"/>
              <a:gd name="connsiteX55" fmla="*/ 2 w 8663"/>
              <a:gd name="connsiteY55" fmla="*/ 3809 h 4793"/>
              <a:gd name="connsiteX56" fmla="*/ 82 w 8663"/>
              <a:gd name="connsiteY56" fmla="*/ 3809 h 4793"/>
              <a:gd name="connsiteX57" fmla="*/ 82 w 8663"/>
              <a:gd name="connsiteY57" fmla="*/ 3882 h 4793"/>
              <a:gd name="connsiteX58" fmla="*/ 0 w 8663"/>
              <a:gd name="connsiteY58" fmla="*/ 3882 h 4793"/>
              <a:gd name="connsiteX59" fmla="*/ 0 w 8663"/>
              <a:gd name="connsiteY59" fmla="*/ 4063 h 4793"/>
              <a:gd name="connsiteX60" fmla="*/ 184 w 8663"/>
              <a:gd name="connsiteY60" fmla="*/ 4063 h 4793"/>
              <a:gd name="connsiteX61" fmla="*/ 184 w 8663"/>
              <a:gd name="connsiteY61" fmla="*/ 3981 h 4793"/>
              <a:gd name="connsiteX62" fmla="*/ 240 w 8663"/>
              <a:gd name="connsiteY62" fmla="*/ 3981 h 4793"/>
              <a:gd name="connsiteX63" fmla="*/ 240 w 8663"/>
              <a:gd name="connsiteY63" fmla="*/ 4063 h 4793"/>
              <a:gd name="connsiteX64" fmla="*/ 451 w 8663"/>
              <a:gd name="connsiteY64" fmla="*/ 4063 h 4793"/>
              <a:gd name="connsiteX65" fmla="*/ 451 w 8663"/>
              <a:gd name="connsiteY65" fmla="*/ 3934 h 4793"/>
              <a:gd name="connsiteX66" fmla="*/ 561 w 8663"/>
              <a:gd name="connsiteY66" fmla="*/ 3934 h 4793"/>
              <a:gd name="connsiteX67" fmla="*/ 561 w 8663"/>
              <a:gd name="connsiteY67" fmla="*/ 3964 h 4793"/>
              <a:gd name="connsiteX68" fmla="*/ 499 w 8663"/>
              <a:gd name="connsiteY68" fmla="*/ 3964 h 4793"/>
              <a:gd name="connsiteX69" fmla="*/ 499 w 8663"/>
              <a:gd name="connsiteY69" fmla="*/ 4048 h 4793"/>
              <a:gd name="connsiteX70" fmla="*/ 583 w 8663"/>
              <a:gd name="connsiteY70" fmla="*/ 4048 h 4793"/>
              <a:gd name="connsiteX71" fmla="*/ 583 w 8663"/>
              <a:gd name="connsiteY71" fmla="*/ 3986 h 4793"/>
              <a:gd name="connsiteX72" fmla="*/ 637 w 8663"/>
              <a:gd name="connsiteY72" fmla="*/ 3986 h 4793"/>
              <a:gd name="connsiteX73" fmla="*/ 637 w 8663"/>
              <a:gd name="connsiteY73" fmla="*/ 4046 h 4793"/>
              <a:gd name="connsiteX74" fmla="*/ 8027 w 8663"/>
              <a:gd name="connsiteY74" fmla="*/ 4046 h 4793"/>
              <a:gd name="connsiteX75" fmla="*/ 8027 w 8663"/>
              <a:gd name="connsiteY75" fmla="*/ 3986 h 4793"/>
              <a:gd name="connsiteX76" fmla="*/ 8081 w 8663"/>
              <a:gd name="connsiteY76" fmla="*/ 3986 h 4793"/>
              <a:gd name="connsiteX77" fmla="*/ 8081 w 8663"/>
              <a:gd name="connsiteY77" fmla="*/ 4048 h 4793"/>
              <a:gd name="connsiteX78" fmla="*/ 8165 w 8663"/>
              <a:gd name="connsiteY78" fmla="*/ 4048 h 4793"/>
              <a:gd name="connsiteX79" fmla="*/ 8165 w 8663"/>
              <a:gd name="connsiteY79" fmla="*/ 3964 h 4793"/>
              <a:gd name="connsiteX80" fmla="*/ 8102 w 8663"/>
              <a:gd name="connsiteY80" fmla="*/ 3964 h 4793"/>
              <a:gd name="connsiteX81" fmla="*/ 8102 w 8663"/>
              <a:gd name="connsiteY81" fmla="*/ 3934 h 4793"/>
              <a:gd name="connsiteX82" fmla="*/ 8212 w 8663"/>
              <a:gd name="connsiteY82" fmla="*/ 3934 h 4793"/>
              <a:gd name="connsiteX83" fmla="*/ 8212 w 8663"/>
              <a:gd name="connsiteY83" fmla="*/ 4063 h 4793"/>
              <a:gd name="connsiteX84" fmla="*/ 8424 w 8663"/>
              <a:gd name="connsiteY84" fmla="*/ 4063 h 4793"/>
              <a:gd name="connsiteX85" fmla="*/ 8424 w 8663"/>
              <a:gd name="connsiteY85" fmla="*/ 3981 h 4793"/>
              <a:gd name="connsiteX86" fmla="*/ 8480 w 8663"/>
              <a:gd name="connsiteY86" fmla="*/ 3981 h 4793"/>
              <a:gd name="connsiteX87" fmla="*/ 8480 w 8663"/>
              <a:gd name="connsiteY87" fmla="*/ 4063 h 4793"/>
              <a:gd name="connsiteX88" fmla="*/ 8663 w 8663"/>
              <a:gd name="connsiteY88" fmla="*/ 4063 h 4793"/>
              <a:gd name="connsiteX89" fmla="*/ 8663 w 8663"/>
              <a:gd name="connsiteY89" fmla="*/ 3882 h 4793"/>
              <a:gd name="connsiteX90" fmla="*/ 8581 w 8663"/>
              <a:gd name="connsiteY90" fmla="*/ 3882 h 4793"/>
              <a:gd name="connsiteX91" fmla="*/ 8581 w 8663"/>
              <a:gd name="connsiteY91" fmla="*/ 3809 h 4793"/>
              <a:gd name="connsiteX92" fmla="*/ 8661 w 8663"/>
              <a:gd name="connsiteY92" fmla="*/ 3809 h 4793"/>
              <a:gd name="connsiteX93" fmla="*/ 8661 w 8663"/>
              <a:gd name="connsiteY93" fmla="*/ 3597 h 4793"/>
              <a:gd name="connsiteX94" fmla="*/ 8532 w 8663"/>
              <a:gd name="connsiteY94" fmla="*/ 3597 h 4793"/>
              <a:gd name="connsiteX95" fmla="*/ 8532 w 8663"/>
              <a:gd name="connsiteY95" fmla="*/ 3489 h 4793"/>
              <a:gd name="connsiteX96" fmla="*/ 8562 w 8663"/>
              <a:gd name="connsiteY96" fmla="*/ 3489 h 4793"/>
              <a:gd name="connsiteX97" fmla="*/ 8562 w 8663"/>
              <a:gd name="connsiteY97" fmla="*/ 3550 h 4793"/>
              <a:gd name="connsiteX98" fmla="*/ 8646 w 8663"/>
              <a:gd name="connsiteY98" fmla="*/ 3550 h 4793"/>
              <a:gd name="connsiteX99" fmla="*/ 8646 w 8663"/>
              <a:gd name="connsiteY99" fmla="*/ 3468 h 4793"/>
              <a:gd name="connsiteX100" fmla="*/ 8584 w 8663"/>
              <a:gd name="connsiteY100" fmla="*/ 3468 h 4793"/>
              <a:gd name="connsiteX101" fmla="*/ 8584 w 8663"/>
              <a:gd name="connsiteY101" fmla="*/ 3411 h 4793"/>
              <a:gd name="connsiteX102" fmla="*/ 8644 w 8663"/>
              <a:gd name="connsiteY102" fmla="*/ 3411 h 4793"/>
              <a:gd name="connsiteX103" fmla="*/ 8644 w 8663"/>
              <a:gd name="connsiteY103" fmla="*/ 652 h 4793"/>
              <a:gd name="connsiteX104" fmla="*/ 8584 w 8663"/>
              <a:gd name="connsiteY104" fmla="*/ 652 h 4793"/>
              <a:gd name="connsiteX105" fmla="*/ 8584 w 8663"/>
              <a:gd name="connsiteY105" fmla="*/ 596 h 4793"/>
              <a:gd name="connsiteX106" fmla="*/ 8646 w 8663"/>
              <a:gd name="connsiteY106" fmla="*/ 596 h 4793"/>
              <a:gd name="connsiteX107" fmla="*/ 8646 w 8663"/>
              <a:gd name="connsiteY107" fmla="*/ 514 h 4793"/>
              <a:gd name="connsiteX108" fmla="*/ 8562 w 8663"/>
              <a:gd name="connsiteY108" fmla="*/ 514 h 4793"/>
              <a:gd name="connsiteX109" fmla="*/ 8562 w 8663"/>
              <a:gd name="connsiteY109" fmla="*/ 575 h 4793"/>
              <a:gd name="connsiteX110" fmla="*/ 8532 w 8663"/>
              <a:gd name="connsiteY110" fmla="*/ 575 h 4793"/>
              <a:gd name="connsiteX111" fmla="*/ 8532 w 8663"/>
              <a:gd name="connsiteY111" fmla="*/ 467 h 4793"/>
              <a:gd name="connsiteX112" fmla="*/ 8661 w 8663"/>
              <a:gd name="connsiteY112" fmla="*/ 467 h 4793"/>
              <a:gd name="connsiteX113" fmla="*/ 8661 w 8663"/>
              <a:gd name="connsiteY113" fmla="*/ 255 h 4793"/>
              <a:gd name="connsiteX114" fmla="*/ 8581 w 8663"/>
              <a:gd name="connsiteY114" fmla="*/ 255 h 4793"/>
              <a:gd name="connsiteX115" fmla="*/ 8581 w 8663"/>
              <a:gd name="connsiteY115" fmla="*/ 182 h 4793"/>
              <a:gd name="connsiteX116" fmla="*/ 8663 w 8663"/>
              <a:gd name="connsiteY116" fmla="*/ 182 h 4793"/>
              <a:gd name="connsiteX117" fmla="*/ 561 w 8663"/>
              <a:gd name="connsiteY117" fmla="*/ 3986 h 4793"/>
              <a:gd name="connsiteX118" fmla="*/ 561 w 8663"/>
              <a:gd name="connsiteY118" fmla="*/ 4027 h 4793"/>
              <a:gd name="connsiteX119" fmla="*/ 520 w 8663"/>
              <a:gd name="connsiteY119" fmla="*/ 4027 h 4793"/>
              <a:gd name="connsiteX120" fmla="*/ 520 w 8663"/>
              <a:gd name="connsiteY120" fmla="*/ 3986 h 4793"/>
              <a:gd name="connsiteX121" fmla="*/ 561 w 8663"/>
              <a:gd name="connsiteY121" fmla="*/ 3986 h 4793"/>
              <a:gd name="connsiteX122" fmla="*/ 8102 w 8663"/>
              <a:gd name="connsiteY122" fmla="*/ 78 h 4793"/>
              <a:gd name="connsiteX123" fmla="*/ 8102 w 8663"/>
              <a:gd name="connsiteY123" fmla="*/ 37 h 4793"/>
              <a:gd name="connsiteX124" fmla="*/ 8143 w 8663"/>
              <a:gd name="connsiteY124" fmla="*/ 37 h 4793"/>
              <a:gd name="connsiteX125" fmla="*/ 8143 w 8663"/>
              <a:gd name="connsiteY125" fmla="*/ 78 h 4793"/>
              <a:gd name="connsiteX126" fmla="*/ 8102 w 8663"/>
              <a:gd name="connsiteY126" fmla="*/ 78 h 4793"/>
              <a:gd name="connsiteX127" fmla="*/ 8584 w 8663"/>
              <a:gd name="connsiteY127" fmla="*/ 3528 h 4793"/>
              <a:gd name="connsiteX128" fmla="*/ 8584 w 8663"/>
              <a:gd name="connsiteY128" fmla="*/ 3489 h 4793"/>
              <a:gd name="connsiteX129" fmla="*/ 8625 w 8663"/>
              <a:gd name="connsiteY129" fmla="*/ 3489 h 4793"/>
              <a:gd name="connsiteX130" fmla="*/ 8625 w 8663"/>
              <a:gd name="connsiteY130" fmla="*/ 3528 h 4793"/>
              <a:gd name="connsiteX131" fmla="*/ 8584 w 8663"/>
              <a:gd name="connsiteY131" fmla="*/ 3528 h 4793"/>
              <a:gd name="connsiteX132" fmla="*/ 8502 w 8663"/>
              <a:gd name="connsiteY132" fmla="*/ 4042 h 4793"/>
              <a:gd name="connsiteX133" fmla="*/ 8502 w 8663"/>
              <a:gd name="connsiteY133" fmla="*/ 3981 h 4793"/>
              <a:gd name="connsiteX134" fmla="*/ 8581 w 8663"/>
              <a:gd name="connsiteY134" fmla="*/ 3981 h 4793"/>
              <a:gd name="connsiteX135" fmla="*/ 8581 w 8663"/>
              <a:gd name="connsiteY135" fmla="*/ 3904 h 4793"/>
              <a:gd name="connsiteX136" fmla="*/ 8640 w 8663"/>
              <a:gd name="connsiteY136" fmla="*/ 3904 h 4793"/>
              <a:gd name="connsiteX137" fmla="*/ 8640 w 8663"/>
              <a:gd name="connsiteY137" fmla="*/ 4042 h 4793"/>
              <a:gd name="connsiteX138" fmla="*/ 8502 w 8663"/>
              <a:gd name="connsiteY138" fmla="*/ 4042 h 4793"/>
              <a:gd name="connsiteX139" fmla="*/ 8502 w 8663"/>
              <a:gd name="connsiteY139" fmla="*/ 3962 h 4793"/>
              <a:gd name="connsiteX140" fmla="*/ 8502 w 8663"/>
              <a:gd name="connsiteY140" fmla="*/ 3904 h 4793"/>
              <a:gd name="connsiteX141" fmla="*/ 8562 w 8663"/>
              <a:gd name="connsiteY141" fmla="*/ 3904 h 4793"/>
              <a:gd name="connsiteX142" fmla="*/ 8562 w 8663"/>
              <a:gd name="connsiteY142" fmla="*/ 3962 h 4793"/>
              <a:gd name="connsiteX143" fmla="*/ 8502 w 8663"/>
              <a:gd name="connsiteY143" fmla="*/ 3962 h 4793"/>
              <a:gd name="connsiteX144" fmla="*/ 8497 w 8663"/>
              <a:gd name="connsiteY144" fmla="*/ 3787 h 4793"/>
              <a:gd name="connsiteX145" fmla="*/ 8497 w 8663"/>
              <a:gd name="connsiteY145" fmla="*/ 3724 h 4793"/>
              <a:gd name="connsiteX146" fmla="*/ 8562 w 8663"/>
              <a:gd name="connsiteY146" fmla="*/ 3724 h 4793"/>
              <a:gd name="connsiteX147" fmla="*/ 8562 w 8663"/>
              <a:gd name="connsiteY147" fmla="*/ 3787 h 4793"/>
              <a:gd name="connsiteX148" fmla="*/ 8497 w 8663"/>
              <a:gd name="connsiteY148" fmla="*/ 3787 h 4793"/>
              <a:gd name="connsiteX149" fmla="*/ 8562 w 8663"/>
              <a:gd name="connsiteY149" fmla="*/ 3809 h 4793"/>
              <a:gd name="connsiteX150" fmla="*/ 8562 w 8663"/>
              <a:gd name="connsiteY150" fmla="*/ 3880 h 4793"/>
              <a:gd name="connsiteX151" fmla="*/ 8497 w 8663"/>
              <a:gd name="connsiteY151" fmla="*/ 3880 h 4793"/>
              <a:gd name="connsiteX152" fmla="*/ 8497 w 8663"/>
              <a:gd name="connsiteY152" fmla="*/ 3809 h 4793"/>
              <a:gd name="connsiteX153" fmla="*/ 8562 w 8663"/>
              <a:gd name="connsiteY153" fmla="*/ 3809 h 4793"/>
              <a:gd name="connsiteX154" fmla="*/ 8480 w 8663"/>
              <a:gd name="connsiteY154" fmla="*/ 3899 h 4793"/>
              <a:gd name="connsiteX155" fmla="*/ 8480 w 8663"/>
              <a:gd name="connsiteY155" fmla="*/ 3962 h 4793"/>
              <a:gd name="connsiteX156" fmla="*/ 8424 w 8663"/>
              <a:gd name="connsiteY156" fmla="*/ 3962 h 4793"/>
              <a:gd name="connsiteX157" fmla="*/ 8424 w 8663"/>
              <a:gd name="connsiteY157" fmla="*/ 3899 h 4793"/>
              <a:gd name="connsiteX158" fmla="*/ 8480 w 8663"/>
              <a:gd name="connsiteY158" fmla="*/ 3899 h 4793"/>
              <a:gd name="connsiteX159" fmla="*/ 8480 w 8663"/>
              <a:gd name="connsiteY159" fmla="*/ 3809 h 4793"/>
              <a:gd name="connsiteX160" fmla="*/ 8480 w 8663"/>
              <a:gd name="connsiteY160" fmla="*/ 3880 h 4793"/>
              <a:gd name="connsiteX161" fmla="*/ 8424 w 8663"/>
              <a:gd name="connsiteY161" fmla="*/ 3880 h 4793"/>
              <a:gd name="connsiteX162" fmla="*/ 8424 w 8663"/>
              <a:gd name="connsiteY162" fmla="*/ 3809 h 4793"/>
              <a:gd name="connsiteX163" fmla="*/ 8480 w 8663"/>
              <a:gd name="connsiteY163" fmla="*/ 3809 h 4793"/>
              <a:gd name="connsiteX164" fmla="*/ 8102 w 8663"/>
              <a:gd name="connsiteY164" fmla="*/ 4027 h 4793"/>
              <a:gd name="connsiteX165" fmla="*/ 8102 w 8663"/>
              <a:gd name="connsiteY165" fmla="*/ 3986 h 4793"/>
              <a:gd name="connsiteX166" fmla="*/ 8143 w 8663"/>
              <a:gd name="connsiteY166" fmla="*/ 3986 h 4793"/>
              <a:gd name="connsiteX167" fmla="*/ 8143 w 8663"/>
              <a:gd name="connsiteY167" fmla="*/ 4027 h 4793"/>
              <a:gd name="connsiteX168" fmla="*/ 8102 w 8663"/>
              <a:gd name="connsiteY168" fmla="*/ 4027 h 4793"/>
              <a:gd name="connsiteX169" fmla="*/ 240 w 8663"/>
              <a:gd name="connsiteY169" fmla="*/ 3899 h 4793"/>
              <a:gd name="connsiteX170" fmla="*/ 240 w 8663"/>
              <a:gd name="connsiteY170" fmla="*/ 3962 h 4793"/>
              <a:gd name="connsiteX171" fmla="*/ 184 w 8663"/>
              <a:gd name="connsiteY171" fmla="*/ 3962 h 4793"/>
              <a:gd name="connsiteX172" fmla="*/ 184 w 8663"/>
              <a:gd name="connsiteY172" fmla="*/ 3899 h 4793"/>
              <a:gd name="connsiteX173" fmla="*/ 240 w 8663"/>
              <a:gd name="connsiteY173" fmla="*/ 3899 h 4793"/>
              <a:gd name="connsiteX174" fmla="*/ 240 w 8663"/>
              <a:gd name="connsiteY174" fmla="*/ 3809 h 4793"/>
              <a:gd name="connsiteX175" fmla="*/ 240 w 8663"/>
              <a:gd name="connsiteY175" fmla="*/ 3880 h 4793"/>
              <a:gd name="connsiteX176" fmla="*/ 184 w 8663"/>
              <a:gd name="connsiteY176" fmla="*/ 3880 h 4793"/>
              <a:gd name="connsiteX177" fmla="*/ 184 w 8663"/>
              <a:gd name="connsiteY177" fmla="*/ 3809 h 4793"/>
              <a:gd name="connsiteX178" fmla="*/ 240 w 8663"/>
              <a:gd name="connsiteY178" fmla="*/ 3809 h 4793"/>
              <a:gd name="connsiteX179" fmla="*/ 102 w 8663"/>
              <a:gd name="connsiteY179" fmla="*/ 3787 h 4793"/>
              <a:gd name="connsiteX180" fmla="*/ 102 w 8663"/>
              <a:gd name="connsiteY180" fmla="*/ 3724 h 4793"/>
              <a:gd name="connsiteX181" fmla="*/ 166 w 8663"/>
              <a:gd name="connsiteY181" fmla="*/ 3724 h 4793"/>
              <a:gd name="connsiteX182" fmla="*/ 166 w 8663"/>
              <a:gd name="connsiteY182" fmla="*/ 3787 h 4793"/>
              <a:gd name="connsiteX183" fmla="*/ 102 w 8663"/>
              <a:gd name="connsiteY183" fmla="*/ 3787 h 4793"/>
              <a:gd name="connsiteX184" fmla="*/ 102 w 8663"/>
              <a:gd name="connsiteY184" fmla="*/ 3880 h 4793"/>
              <a:gd name="connsiteX185" fmla="*/ 102 w 8663"/>
              <a:gd name="connsiteY185" fmla="*/ 3809 h 4793"/>
              <a:gd name="connsiteX186" fmla="*/ 166 w 8663"/>
              <a:gd name="connsiteY186" fmla="*/ 3809 h 4793"/>
              <a:gd name="connsiteX187" fmla="*/ 166 w 8663"/>
              <a:gd name="connsiteY187" fmla="*/ 3880 h 4793"/>
              <a:gd name="connsiteX188" fmla="*/ 102 w 8663"/>
              <a:gd name="connsiteY188" fmla="*/ 3880 h 4793"/>
              <a:gd name="connsiteX189" fmla="*/ 102 w 8663"/>
              <a:gd name="connsiteY189" fmla="*/ 3962 h 4793"/>
              <a:gd name="connsiteX190" fmla="*/ 102 w 8663"/>
              <a:gd name="connsiteY190" fmla="*/ 3904 h 4793"/>
              <a:gd name="connsiteX191" fmla="*/ 162 w 8663"/>
              <a:gd name="connsiteY191" fmla="*/ 3904 h 4793"/>
              <a:gd name="connsiteX192" fmla="*/ 162 w 8663"/>
              <a:gd name="connsiteY192" fmla="*/ 3962 h 4793"/>
              <a:gd name="connsiteX193" fmla="*/ 102 w 8663"/>
              <a:gd name="connsiteY193" fmla="*/ 3962 h 4793"/>
              <a:gd name="connsiteX194" fmla="*/ 162 w 8663"/>
              <a:gd name="connsiteY194" fmla="*/ 3981 h 4793"/>
              <a:gd name="connsiteX195" fmla="*/ 162 w 8663"/>
              <a:gd name="connsiteY195" fmla="*/ 4042 h 4793"/>
              <a:gd name="connsiteX196" fmla="*/ 24 w 8663"/>
              <a:gd name="connsiteY196" fmla="*/ 4042 h 4793"/>
              <a:gd name="connsiteX197" fmla="*/ 24 w 8663"/>
              <a:gd name="connsiteY197" fmla="*/ 3904 h 4793"/>
              <a:gd name="connsiteX198" fmla="*/ 82 w 8663"/>
              <a:gd name="connsiteY198" fmla="*/ 3904 h 4793"/>
              <a:gd name="connsiteX199" fmla="*/ 82 w 8663"/>
              <a:gd name="connsiteY199" fmla="*/ 3981 h 4793"/>
              <a:gd name="connsiteX200" fmla="*/ 162 w 8663"/>
              <a:gd name="connsiteY200" fmla="*/ 3981 h 4793"/>
              <a:gd name="connsiteX201" fmla="*/ 80 w 8663"/>
              <a:gd name="connsiteY201" fmla="*/ 536 h 4793"/>
              <a:gd name="connsiteX202" fmla="*/ 80 w 8663"/>
              <a:gd name="connsiteY202" fmla="*/ 575 h 4793"/>
              <a:gd name="connsiteX203" fmla="*/ 39 w 8663"/>
              <a:gd name="connsiteY203" fmla="*/ 575 h 4793"/>
              <a:gd name="connsiteX204" fmla="*/ 39 w 8663"/>
              <a:gd name="connsiteY204" fmla="*/ 536 h 4793"/>
              <a:gd name="connsiteX205" fmla="*/ 80 w 8663"/>
              <a:gd name="connsiteY205" fmla="*/ 536 h 4793"/>
              <a:gd name="connsiteX206" fmla="*/ 162 w 8663"/>
              <a:gd name="connsiteY206" fmla="*/ 22 h 4793"/>
              <a:gd name="connsiteX207" fmla="*/ 162 w 8663"/>
              <a:gd name="connsiteY207" fmla="*/ 82 h 4793"/>
              <a:gd name="connsiteX208" fmla="*/ 82 w 8663"/>
              <a:gd name="connsiteY208" fmla="*/ 82 h 4793"/>
              <a:gd name="connsiteX209" fmla="*/ 82 w 8663"/>
              <a:gd name="connsiteY209" fmla="*/ 160 h 4793"/>
              <a:gd name="connsiteX210" fmla="*/ 24 w 8663"/>
              <a:gd name="connsiteY210" fmla="*/ 160 h 4793"/>
              <a:gd name="connsiteX211" fmla="*/ 24 w 8663"/>
              <a:gd name="connsiteY211" fmla="*/ 22 h 4793"/>
              <a:gd name="connsiteX212" fmla="*/ 162 w 8663"/>
              <a:gd name="connsiteY212" fmla="*/ 22 h 4793"/>
              <a:gd name="connsiteX213" fmla="*/ 162 w 8663"/>
              <a:gd name="connsiteY213" fmla="*/ 102 h 4793"/>
              <a:gd name="connsiteX214" fmla="*/ 162 w 8663"/>
              <a:gd name="connsiteY214" fmla="*/ 160 h 4793"/>
              <a:gd name="connsiteX215" fmla="*/ 102 w 8663"/>
              <a:gd name="connsiteY215" fmla="*/ 160 h 4793"/>
              <a:gd name="connsiteX216" fmla="*/ 102 w 8663"/>
              <a:gd name="connsiteY216" fmla="*/ 102 h 4793"/>
              <a:gd name="connsiteX217" fmla="*/ 162 w 8663"/>
              <a:gd name="connsiteY217" fmla="*/ 102 h 4793"/>
              <a:gd name="connsiteX218" fmla="*/ 166 w 8663"/>
              <a:gd name="connsiteY218" fmla="*/ 277 h 4793"/>
              <a:gd name="connsiteX219" fmla="*/ 166 w 8663"/>
              <a:gd name="connsiteY219" fmla="*/ 339 h 4793"/>
              <a:gd name="connsiteX220" fmla="*/ 102 w 8663"/>
              <a:gd name="connsiteY220" fmla="*/ 339 h 4793"/>
              <a:gd name="connsiteX221" fmla="*/ 102 w 8663"/>
              <a:gd name="connsiteY221" fmla="*/ 277 h 4793"/>
              <a:gd name="connsiteX222" fmla="*/ 166 w 8663"/>
              <a:gd name="connsiteY222" fmla="*/ 277 h 4793"/>
              <a:gd name="connsiteX223" fmla="*/ 102 w 8663"/>
              <a:gd name="connsiteY223" fmla="*/ 255 h 4793"/>
              <a:gd name="connsiteX224" fmla="*/ 102 w 8663"/>
              <a:gd name="connsiteY224" fmla="*/ 184 h 4793"/>
              <a:gd name="connsiteX225" fmla="*/ 166 w 8663"/>
              <a:gd name="connsiteY225" fmla="*/ 184 h 4793"/>
              <a:gd name="connsiteX226" fmla="*/ 166 w 8663"/>
              <a:gd name="connsiteY226" fmla="*/ 255 h 4793"/>
              <a:gd name="connsiteX227" fmla="*/ 102 w 8663"/>
              <a:gd name="connsiteY227" fmla="*/ 255 h 4793"/>
              <a:gd name="connsiteX228" fmla="*/ 184 w 8663"/>
              <a:gd name="connsiteY228" fmla="*/ 255 h 4793"/>
              <a:gd name="connsiteX229" fmla="*/ 184 w 8663"/>
              <a:gd name="connsiteY229" fmla="*/ 184 h 4793"/>
              <a:gd name="connsiteX230" fmla="*/ 240 w 8663"/>
              <a:gd name="connsiteY230" fmla="*/ 184 h 4793"/>
              <a:gd name="connsiteX231" fmla="*/ 240 w 8663"/>
              <a:gd name="connsiteY231" fmla="*/ 255 h 4793"/>
              <a:gd name="connsiteX232" fmla="*/ 184 w 8663"/>
              <a:gd name="connsiteY232" fmla="*/ 255 h 4793"/>
              <a:gd name="connsiteX233" fmla="*/ 184 w 8663"/>
              <a:gd name="connsiteY233" fmla="*/ 164 h 4793"/>
              <a:gd name="connsiteX234" fmla="*/ 184 w 8663"/>
              <a:gd name="connsiteY234" fmla="*/ 102 h 4793"/>
              <a:gd name="connsiteX235" fmla="*/ 240 w 8663"/>
              <a:gd name="connsiteY235" fmla="*/ 102 h 4793"/>
              <a:gd name="connsiteX236" fmla="*/ 240 w 8663"/>
              <a:gd name="connsiteY236" fmla="*/ 164 h 4793"/>
              <a:gd name="connsiteX237" fmla="*/ 184 w 8663"/>
              <a:gd name="connsiteY237" fmla="*/ 164 h 4793"/>
              <a:gd name="connsiteX238" fmla="*/ 561 w 8663"/>
              <a:gd name="connsiteY238" fmla="*/ 37 h 4793"/>
              <a:gd name="connsiteX239" fmla="*/ 561 w 8663"/>
              <a:gd name="connsiteY239" fmla="*/ 78 h 4793"/>
              <a:gd name="connsiteX240" fmla="*/ 520 w 8663"/>
              <a:gd name="connsiteY240" fmla="*/ 78 h 4793"/>
              <a:gd name="connsiteX241" fmla="*/ 520 w 8663"/>
              <a:gd name="connsiteY241" fmla="*/ 37 h 4793"/>
              <a:gd name="connsiteX242" fmla="*/ 561 w 8663"/>
              <a:gd name="connsiteY242" fmla="*/ 37 h 4793"/>
              <a:gd name="connsiteX243" fmla="*/ 8424 w 8663"/>
              <a:gd name="connsiteY243" fmla="*/ 164 h 4793"/>
              <a:gd name="connsiteX244" fmla="*/ 8424 w 8663"/>
              <a:gd name="connsiteY244" fmla="*/ 102 h 4793"/>
              <a:gd name="connsiteX245" fmla="*/ 8480 w 8663"/>
              <a:gd name="connsiteY245" fmla="*/ 102 h 4793"/>
              <a:gd name="connsiteX246" fmla="*/ 8480 w 8663"/>
              <a:gd name="connsiteY246" fmla="*/ 164 h 4793"/>
              <a:gd name="connsiteX247" fmla="*/ 8424 w 8663"/>
              <a:gd name="connsiteY247" fmla="*/ 164 h 4793"/>
              <a:gd name="connsiteX248" fmla="*/ 8424 w 8663"/>
              <a:gd name="connsiteY248" fmla="*/ 255 h 4793"/>
              <a:gd name="connsiteX249" fmla="*/ 8424 w 8663"/>
              <a:gd name="connsiteY249" fmla="*/ 184 h 4793"/>
              <a:gd name="connsiteX250" fmla="*/ 8480 w 8663"/>
              <a:gd name="connsiteY250" fmla="*/ 184 h 4793"/>
              <a:gd name="connsiteX251" fmla="*/ 8480 w 8663"/>
              <a:gd name="connsiteY251" fmla="*/ 255 h 4793"/>
              <a:gd name="connsiteX252" fmla="*/ 8424 w 8663"/>
              <a:gd name="connsiteY252" fmla="*/ 255 h 4793"/>
              <a:gd name="connsiteX253" fmla="*/ 8562 w 8663"/>
              <a:gd name="connsiteY253" fmla="*/ 596 h 4793"/>
              <a:gd name="connsiteX254" fmla="*/ 8562 w 8663"/>
              <a:gd name="connsiteY254" fmla="*/ 674 h 4793"/>
              <a:gd name="connsiteX255" fmla="*/ 8622 w 8663"/>
              <a:gd name="connsiteY255" fmla="*/ 674 h 4793"/>
              <a:gd name="connsiteX256" fmla="*/ 8622 w 8663"/>
              <a:gd name="connsiteY256" fmla="*/ 3390 h 4793"/>
              <a:gd name="connsiteX257" fmla="*/ 8562 w 8663"/>
              <a:gd name="connsiteY257" fmla="*/ 3390 h 4793"/>
              <a:gd name="connsiteX258" fmla="*/ 8562 w 8663"/>
              <a:gd name="connsiteY258" fmla="*/ 3468 h 4793"/>
              <a:gd name="connsiteX259" fmla="*/ 8510 w 8663"/>
              <a:gd name="connsiteY259" fmla="*/ 3468 h 4793"/>
              <a:gd name="connsiteX260" fmla="*/ 8510 w 8663"/>
              <a:gd name="connsiteY260" fmla="*/ 3619 h 4793"/>
              <a:gd name="connsiteX261" fmla="*/ 8638 w 8663"/>
              <a:gd name="connsiteY261" fmla="*/ 3619 h 4793"/>
              <a:gd name="connsiteX262" fmla="*/ 8638 w 8663"/>
              <a:gd name="connsiteY262" fmla="*/ 3787 h 4793"/>
              <a:gd name="connsiteX263" fmla="*/ 8581 w 8663"/>
              <a:gd name="connsiteY263" fmla="*/ 3787 h 4793"/>
              <a:gd name="connsiteX264" fmla="*/ 8581 w 8663"/>
              <a:gd name="connsiteY264" fmla="*/ 3705 h 4793"/>
              <a:gd name="connsiteX265" fmla="*/ 8480 w 8663"/>
              <a:gd name="connsiteY265" fmla="*/ 3705 h 4793"/>
              <a:gd name="connsiteX266" fmla="*/ 8480 w 8663"/>
              <a:gd name="connsiteY266" fmla="*/ 3787 h 4793"/>
              <a:gd name="connsiteX267" fmla="*/ 8402 w 8663"/>
              <a:gd name="connsiteY267" fmla="*/ 3787 h 4793"/>
              <a:gd name="connsiteX268" fmla="*/ 8402 w 8663"/>
              <a:gd name="connsiteY268" fmla="*/ 3880 h 4793"/>
              <a:gd name="connsiteX269" fmla="*/ 8310 w 8663"/>
              <a:gd name="connsiteY269" fmla="*/ 3880 h 4793"/>
              <a:gd name="connsiteX270" fmla="*/ 8310 w 8663"/>
              <a:gd name="connsiteY270" fmla="*/ 3981 h 4793"/>
              <a:gd name="connsiteX271" fmla="*/ 8402 w 8663"/>
              <a:gd name="connsiteY271" fmla="*/ 3981 h 4793"/>
              <a:gd name="connsiteX272" fmla="*/ 8402 w 8663"/>
              <a:gd name="connsiteY272" fmla="*/ 4040 h 4793"/>
              <a:gd name="connsiteX273" fmla="*/ 8234 w 8663"/>
              <a:gd name="connsiteY273" fmla="*/ 4040 h 4793"/>
              <a:gd name="connsiteX274" fmla="*/ 8234 w 8663"/>
              <a:gd name="connsiteY274" fmla="*/ 3912 h 4793"/>
              <a:gd name="connsiteX275" fmla="*/ 8081 w 8663"/>
              <a:gd name="connsiteY275" fmla="*/ 3912 h 4793"/>
              <a:gd name="connsiteX276" fmla="*/ 8081 w 8663"/>
              <a:gd name="connsiteY276" fmla="*/ 3964 h 4793"/>
              <a:gd name="connsiteX277" fmla="*/ 8005 w 8663"/>
              <a:gd name="connsiteY277" fmla="*/ 3964 h 4793"/>
              <a:gd name="connsiteX278" fmla="*/ 8005 w 8663"/>
              <a:gd name="connsiteY278" fmla="*/ 4025 h 4793"/>
              <a:gd name="connsiteX279" fmla="*/ 658 w 8663"/>
              <a:gd name="connsiteY279" fmla="*/ 4025 h 4793"/>
              <a:gd name="connsiteX280" fmla="*/ 658 w 8663"/>
              <a:gd name="connsiteY280" fmla="*/ 3964 h 4793"/>
              <a:gd name="connsiteX281" fmla="*/ 583 w 8663"/>
              <a:gd name="connsiteY281" fmla="*/ 3964 h 4793"/>
              <a:gd name="connsiteX282" fmla="*/ 583 w 8663"/>
              <a:gd name="connsiteY282" fmla="*/ 3912 h 4793"/>
              <a:gd name="connsiteX283" fmla="*/ 430 w 8663"/>
              <a:gd name="connsiteY283" fmla="*/ 3912 h 4793"/>
              <a:gd name="connsiteX284" fmla="*/ 430 w 8663"/>
              <a:gd name="connsiteY284" fmla="*/ 4040 h 4793"/>
              <a:gd name="connsiteX285" fmla="*/ 261 w 8663"/>
              <a:gd name="connsiteY285" fmla="*/ 4040 h 4793"/>
              <a:gd name="connsiteX286" fmla="*/ 261 w 8663"/>
              <a:gd name="connsiteY286" fmla="*/ 3981 h 4793"/>
              <a:gd name="connsiteX287" fmla="*/ 354 w 8663"/>
              <a:gd name="connsiteY287" fmla="*/ 3981 h 4793"/>
              <a:gd name="connsiteX288" fmla="*/ 354 w 8663"/>
              <a:gd name="connsiteY288" fmla="*/ 3880 h 4793"/>
              <a:gd name="connsiteX289" fmla="*/ 261 w 8663"/>
              <a:gd name="connsiteY289" fmla="*/ 3880 h 4793"/>
              <a:gd name="connsiteX290" fmla="*/ 261 w 8663"/>
              <a:gd name="connsiteY290" fmla="*/ 3787 h 4793"/>
              <a:gd name="connsiteX291" fmla="*/ 184 w 8663"/>
              <a:gd name="connsiteY291" fmla="*/ 3787 h 4793"/>
              <a:gd name="connsiteX292" fmla="*/ 184 w 8663"/>
              <a:gd name="connsiteY292" fmla="*/ 3705 h 4793"/>
              <a:gd name="connsiteX293" fmla="*/ 82 w 8663"/>
              <a:gd name="connsiteY293" fmla="*/ 3705 h 4793"/>
              <a:gd name="connsiteX294" fmla="*/ 82 w 8663"/>
              <a:gd name="connsiteY294" fmla="*/ 3787 h 4793"/>
              <a:gd name="connsiteX295" fmla="*/ 26 w 8663"/>
              <a:gd name="connsiteY295" fmla="*/ 3787 h 4793"/>
              <a:gd name="connsiteX296" fmla="*/ 26 w 8663"/>
              <a:gd name="connsiteY296" fmla="*/ 3619 h 4793"/>
              <a:gd name="connsiteX297" fmla="*/ 153 w 8663"/>
              <a:gd name="connsiteY297" fmla="*/ 3619 h 4793"/>
              <a:gd name="connsiteX298" fmla="*/ 153 w 8663"/>
              <a:gd name="connsiteY298" fmla="*/ 3468 h 4793"/>
              <a:gd name="connsiteX299" fmla="*/ 102 w 8663"/>
              <a:gd name="connsiteY299" fmla="*/ 3468 h 4793"/>
              <a:gd name="connsiteX300" fmla="*/ 102 w 8663"/>
              <a:gd name="connsiteY300" fmla="*/ 3390 h 4793"/>
              <a:gd name="connsiteX301" fmla="*/ 41 w 8663"/>
              <a:gd name="connsiteY301" fmla="*/ 3390 h 4793"/>
              <a:gd name="connsiteX302" fmla="*/ 41 w 8663"/>
              <a:gd name="connsiteY302" fmla="*/ 674 h 4793"/>
              <a:gd name="connsiteX303" fmla="*/ 102 w 8663"/>
              <a:gd name="connsiteY303" fmla="*/ 674 h 4793"/>
              <a:gd name="connsiteX304" fmla="*/ 102 w 8663"/>
              <a:gd name="connsiteY304" fmla="*/ 596 h 4793"/>
              <a:gd name="connsiteX305" fmla="*/ 153 w 8663"/>
              <a:gd name="connsiteY305" fmla="*/ 596 h 4793"/>
              <a:gd name="connsiteX306" fmla="*/ 153 w 8663"/>
              <a:gd name="connsiteY306" fmla="*/ 445 h 4793"/>
              <a:gd name="connsiteX307" fmla="*/ 26 w 8663"/>
              <a:gd name="connsiteY307" fmla="*/ 445 h 4793"/>
              <a:gd name="connsiteX308" fmla="*/ 26 w 8663"/>
              <a:gd name="connsiteY308" fmla="*/ 277 h 4793"/>
              <a:gd name="connsiteX309" fmla="*/ 82 w 8663"/>
              <a:gd name="connsiteY309" fmla="*/ 277 h 4793"/>
              <a:gd name="connsiteX310" fmla="*/ 82 w 8663"/>
              <a:gd name="connsiteY310" fmla="*/ 359 h 4793"/>
              <a:gd name="connsiteX311" fmla="*/ 184 w 8663"/>
              <a:gd name="connsiteY311" fmla="*/ 359 h 4793"/>
              <a:gd name="connsiteX312" fmla="*/ 184 w 8663"/>
              <a:gd name="connsiteY312" fmla="*/ 277 h 4793"/>
              <a:gd name="connsiteX313" fmla="*/ 261 w 8663"/>
              <a:gd name="connsiteY313" fmla="*/ 277 h 4793"/>
              <a:gd name="connsiteX314" fmla="*/ 261 w 8663"/>
              <a:gd name="connsiteY314" fmla="*/ 184 h 4793"/>
              <a:gd name="connsiteX315" fmla="*/ 354 w 8663"/>
              <a:gd name="connsiteY315" fmla="*/ 184 h 4793"/>
              <a:gd name="connsiteX316" fmla="*/ 354 w 8663"/>
              <a:gd name="connsiteY316" fmla="*/ 82 h 4793"/>
              <a:gd name="connsiteX317" fmla="*/ 261 w 8663"/>
              <a:gd name="connsiteY317" fmla="*/ 82 h 4793"/>
              <a:gd name="connsiteX318" fmla="*/ 261 w 8663"/>
              <a:gd name="connsiteY318" fmla="*/ 24 h 4793"/>
              <a:gd name="connsiteX319" fmla="*/ 430 w 8663"/>
              <a:gd name="connsiteY319" fmla="*/ 24 h 4793"/>
              <a:gd name="connsiteX320" fmla="*/ 430 w 8663"/>
              <a:gd name="connsiteY320" fmla="*/ 151 h 4793"/>
              <a:gd name="connsiteX321" fmla="*/ 583 w 8663"/>
              <a:gd name="connsiteY321" fmla="*/ 151 h 4793"/>
              <a:gd name="connsiteX322" fmla="*/ 583 w 8663"/>
              <a:gd name="connsiteY322" fmla="*/ 100 h 4793"/>
              <a:gd name="connsiteX323" fmla="*/ 658 w 8663"/>
              <a:gd name="connsiteY323" fmla="*/ 100 h 4793"/>
              <a:gd name="connsiteX324" fmla="*/ 658 w 8663"/>
              <a:gd name="connsiteY324" fmla="*/ 39 h 4793"/>
              <a:gd name="connsiteX325" fmla="*/ 8005 w 8663"/>
              <a:gd name="connsiteY325" fmla="*/ 39 h 4793"/>
              <a:gd name="connsiteX326" fmla="*/ 8005 w 8663"/>
              <a:gd name="connsiteY326" fmla="*/ 100 h 4793"/>
              <a:gd name="connsiteX327" fmla="*/ 8081 w 8663"/>
              <a:gd name="connsiteY327" fmla="*/ 100 h 4793"/>
              <a:gd name="connsiteX328" fmla="*/ 8081 w 8663"/>
              <a:gd name="connsiteY328" fmla="*/ 151 h 4793"/>
              <a:gd name="connsiteX329" fmla="*/ 8234 w 8663"/>
              <a:gd name="connsiteY329" fmla="*/ 151 h 4793"/>
              <a:gd name="connsiteX330" fmla="*/ 8234 w 8663"/>
              <a:gd name="connsiteY330" fmla="*/ 24 h 4793"/>
              <a:gd name="connsiteX331" fmla="*/ 8402 w 8663"/>
              <a:gd name="connsiteY331" fmla="*/ 24 h 4793"/>
              <a:gd name="connsiteX332" fmla="*/ 8402 w 8663"/>
              <a:gd name="connsiteY332" fmla="*/ 82 h 4793"/>
              <a:gd name="connsiteX333" fmla="*/ 8310 w 8663"/>
              <a:gd name="connsiteY333" fmla="*/ 82 h 4793"/>
              <a:gd name="connsiteX334" fmla="*/ 8310 w 8663"/>
              <a:gd name="connsiteY334" fmla="*/ 184 h 4793"/>
              <a:gd name="connsiteX335" fmla="*/ 8402 w 8663"/>
              <a:gd name="connsiteY335" fmla="*/ 184 h 4793"/>
              <a:gd name="connsiteX336" fmla="*/ 8402 w 8663"/>
              <a:gd name="connsiteY336" fmla="*/ 277 h 4793"/>
              <a:gd name="connsiteX337" fmla="*/ 8480 w 8663"/>
              <a:gd name="connsiteY337" fmla="*/ 277 h 4793"/>
              <a:gd name="connsiteX338" fmla="*/ 8480 w 8663"/>
              <a:gd name="connsiteY338" fmla="*/ 359 h 4793"/>
              <a:gd name="connsiteX339" fmla="*/ 8581 w 8663"/>
              <a:gd name="connsiteY339" fmla="*/ 359 h 4793"/>
              <a:gd name="connsiteX340" fmla="*/ 8581 w 8663"/>
              <a:gd name="connsiteY340" fmla="*/ 277 h 4793"/>
              <a:gd name="connsiteX341" fmla="*/ 8638 w 8663"/>
              <a:gd name="connsiteY341" fmla="*/ 277 h 4793"/>
              <a:gd name="connsiteX342" fmla="*/ 8638 w 8663"/>
              <a:gd name="connsiteY342" fmla="*/ 445 h 4793"/>
              <a:gd name="connsiteX343" fmla="*/ 8510 w 8663"/>
              <a:gd name="connsiteY343" fmla="*/ 445 h 4793"/>
              <a:gd name="connsiteX344" fmla="*/ 8510 w 8663"/>
              <a:gd name="connsiteY344" fmla="*/ 596 h 4793"/>
              <a:gd name="connsiteX345" fmla="*/ 8562 w 8663"/>
              <a:gd name="connsiteY345" fmla="*/ 596 h 4793"/>
              <a:gd name="connsiteX346" fmla="*/ 261 w 8663"/>
              <a:gd name="connsiteY346" fmla="*/ 3962 h 4793"/>
              <a:gd name="connsiteX347" fmla="*/ 261 w 8663"/>
              <a:gd name="connsiteY347" fmla="*/ 3899 h 4793"/>
              <a:gd name="connsiteX348" fmla="*/ 335 w 8663"/>
              <a:gd name="connsiteY348" fmla="*/ 3899 h 4793"/>
              <a:gd name="connsiteX349" fmla="*/ 335 w 8663"/>
              <a:gd name="connsiteY349" fmla="*/ 3962 h 4793"/>
              <a:gd name="connsiteX350" fmla="*/ 261 w 8663"/>
              <a:gd name="connsiteY350" fmla="*/ 3962 h 4793"/>
              <a:gd name="connsiteX351" fmla="*/ 261 w 8663"/>
              <a:gd name="connsiteY351" fmla="*/ 102 h 4793"/>
              <a:gd name="connsiteX352" fmla="*/ 335 w 8663"/>
              <a:gd name="connsiteY352" fmla="*/ 102 h 4793"/>
              <a:gd name="connsiteX353" fmla="*/ 335 w 8663"/>
              <a:gd name="connsiteY353" fmla="*/ 164 h 4793"/>
              <a:gd name="connsiteX354" fmla="*/ 261 w 8663"/>
              <a:gd name="connsiteY354" fmla="*/ 164 h 4793"/>
              <a:gd name="connsiteX355" fmla="*/ 261 w 8663"/>
              <a:gd name="connsiteY355" fmla="*/ 102 h 4793"/>
              <a:gd name="connsiteX356" fmla="*/ 8402 w 8663"/>
              <a:gd name="connsiteY356" fmla="*/ 102 h 4793"/>
              <a:gd name="connsiteX357" fmla="*/ 8402 w 8663"/>
              <a:gd name="connsiteY357" fmla="*/ 164 h 4793"/>
              <a:gd name="connsiteX358" fmla="*/ 8329 w 8663"/>
              <a:gd name="connsiteY358" fmla="*/ 164 h 4793"/>
              <a:gd name="connsiteX359" fmla="*/ 8329 w 8663"/>
              <a:gd name="connsiteY359" fmla="*/ 102 h 4793"/>
              <a:gd name="connsiteX360" fmla="*/ 8402 w 8663"/>
              <a:gd name="connsiteY360" fmla="*/ 102 h 4793"/>
              <a:gd name="connsiteX361" fmla="*/ 8402 w 8663"/>
              <a:gd name="connsiteY361" fmla="*/ 3899 h 4793"/>
              <a:gd name="connsiteX362" fmla="*/ 8402 w 8663"/>
              <a:gd name="connsiteY362" fmla="*/ 3962 h 4793"/>
              <a:gd name="connsiteX363" fmla="*/ 8329 w 8663"/>
              <a:gd name="connsiteY363" fmla="*/ 3962 h 4793"/>
              <a:gd name="connsiteX364" fmla="*/ 8329 w 8663"/>
              <a:gd name="connsiteY364" fmla="*/ 3899 h 4793"/>
              <a:gd name="connsiteX365" fmla="*/ 8402 w 8663"/>
              <a:gd name="connsiteY365" fmla="*/ 3899 h 4793"/>
              <a:gd name="connsiteX366" fmla="*/ 8562 w 8663"/>
              <a:gd name="connsiteY366" fmla="*/ 277 h 4793"/>
              <a:gd name="connsiteX367" fmla="*/ 8562 w 8663"/>
              <a:gd name="connsiteY367" fmla="*/ 339 h 4793"/>
              <a:gd name="connsiteX368" fmla="*/ 8497 w 8663"/>
              <a:gd name="connsiteY368" fmla="*/ 339 h 4793"/>
              <a:gd name="connsiteX369" fmla="*/ 8497 w 8663"/>
              <a:gd name="connsiteY369" fmla="*/ 277 h 4793"/>
              <a:gd name="connsiteX370" fmla="*/ 8562 w 8663"/>
              <a:gd name="connsiteY370" fmla="*/ 277 h 4793"/>
              <a:gd name="connsiteX371" fmla="*/ 8562 w 8663"/>
              <a:gd name="connsiteY371" fmla="*/ 184 h 4793"/>
              <a:gd name="connsiteX372" fmla="*/ 8562 w 8663"/>
              <a:gd name="connsiteY372" fmla="*/ 255 h 4793"/>
              <a:gd name="connsiteX373" fmla="*/ 8497 w 8663"/>
              <a:gd name="connsiteY373" fmla="*/ 255 h 4793"/>
              <a:gd name="connsiteX374" fmla="*/ 8497 w 8663"/>
              <a:gd name="connsiteY374" fmla="*/ 184 h 4793"/>
              <a:gd name="connsiteX375" fmla="*/ 8562 w 8663"/>
              <a:gd name="connsiteY375" fmla="*/ 184 h 4793"/>
              <a:gd name="connsiteX376" fmla="*/ 8562 w 8663"/>
              <a:gd name="connsiteY376" fmla="*/ 102 h 4793"/>
              <a:gd name="connsiteX377" fmla="*/ 8562 w 8663"/>
              <a:gd name="connsiteY377" fmla="*/ 160 h 4793"/>
              <a:gd name="connsiteX378" fmla="*/ 8502 w 8663"/>
              <a:gd name="connsiteY378" fmla="*/ 160 h 4793"/>
              <a:gd name="connsiteX379" fmla="*/ 8502 w 8663"/>
              <a:gd name="connsiteY379" fmla="*/ 102 h 4793"/>
              <a:gd name="connsiteX380" fmla="*/ 8562 w 8663"/>
              <a:gd name="connsiteY380" fmla="*/ 102 h 4793"/>
              <a:gd name="connsiteX381" fmla="*/ 8502 w 8663"/>
              <a:gd name="connsiteY381" fmla="*/ 82 h 4793"/>
              <a:gd name="connsiteX382" fmla="*/ 8502 w 8663"/>
              <a:gd name="connsiteY382" fmla="*/ 22 h 4793"/>
              <a:gd name="connsiteX383" fmla="*/ 8640 w 8663"/>
              <a:gd name="connsiteY383" fmla="*/ 22 h 4793"/>
              <a:gd name="connsiteX384" fmla="*/ 8640 w 8663"/>
              <a:gd name="connsiteY384" fmla="*/ 160 h 4793"/>
              <a:gd name="connsiteX385" fmla="*/ 8581 w 8663"/>
              <a:gd name="connsiteY385" fmla="*/ 160 h 4793"/>
              <a:gd name="connsiteX386" fmla="*/ 8581 w 8663"/>
              <a:gd name="connsiteY386" fmla="*/ 82 h 4793"/>
              <a:gd name="connsiteX387" fmla="*/ 8502 w 8663"/>
              <a:gd name="connsiteY387" fmla="*/ 82 h 4793"/>
              <a:gd name="connsiteX388" fmla="*/ 80 w 8663"/>
              <a:gd name="connsiteY388" fmla="*/ 3489 h 4793"/>
              <a:gd name="connsiteX389" fmla="*/ 80 w 8663"/>
              <a:gd name="connsiteY389" fmla="*/ 3528 h 4793"/>
              <a:gd name="connsiteX390" fmla="*/ 39 w 8663"/>
              <a:gd name="connsiteY390" fmla="*/ 3528 h 4793"/>
              <a:gd name="connsiteX391" fmla="*/ 39 w 8663"/>
              <a:gd name="connsiteY391" fmla="*/ 3489 h 4793"/>
              <a:gd name="connsiteX392" fmla="*/ 80 w 8663"/>
              <a:gd name="connsiteY392" fmla="*/ 3489 h 4793"/>
              <a:gd name="connsiteX393" fmla="*/ 8584 w 8663"/>
              <a:gd name="connsiteY393" fmla="*/ 575 h 4793"/>
              <a:gd name="connsiteX394" fmla="*/ 8584 w 8663"/>
              <a:gd name="connsiteY394" fmla="*/ 536 h 4793"/>
              <a:gd name="connsiteX395" fmla="*/ 8625 w 8663"/>
              <a:gd name="connsiteY395" fmla="*/ 536 h 4793"/>
              <a:gd name="connsiteX396" fmla="*/ 8625 w 8663"/>
              <a:gd name="connsiteY396" fmla="*/ 575 h 4793"/>
              <a:gd name="connsiteX397" fmla="*/ 8584 w 8663"/>
              <a:gd name="connsiteY397" fmla="*/ 575 h 4793"/>
              <a:gd name="connsiteX0" fmla="*/ 8663 w 8663"/>
              <a:gd name="connsiteY0" fmla="*/ 182 h 4850"/>
              <a:gd name="connsiteX1" fmla="*/ 8663 w 8663"/>
              <a:gd name="connsiteY1" fmla="*/ 0 h 4850"/>
              <a:gd name="connsiteX2" fmla="*/ 8480 w 8663"/>
              <a:gd name="connsiteY2" fmla="*/ 0 h 4850"/>
              <a:gd name="connsiteX3" fmla="*/ 8480 w 8663"/>
              <a:gd name="connsiteY3" fmla="*/ 82 h 4850"/>
              <a:gd name="connsiteX4" fmla="*/ 8424 w 8663"/>
              <a:gd name="connsiteY4" fmla="*/ 82 h 4850"/>
              <a:gd name="connsiteX5" fmla="*/ 8424 w 8663"/>
              <a:gd name="connsiteY5" fmla="*/ 0 h 4850"/>
              <a:gd name="connsiteX6" fmla="*/ 8212 w 8663"/>
              <a:gd name="connsiteY6" fmla="*/ 0 h 4850"/>
              <a:gd name="connsiteX7" fmla="*/ 8212 w 8663"/>
              <a:gd name="connsiteY7" fmla="*/ 130 h 4850"/>
              <a:gd name="connsiteX8" fmla="*/ 8102 w 8663"/>
              <a:gd name="connsiteY8" fmla="*/ 130 h 4850"/>
              <a:gd name="connsiteX9" fmla="*/ 8102 w 8663"/>
              <a:gd name="connsiteY9" fmla="*/ 100 h 4850"/>
              <a:gd name="connsiteX10" fmla="*/ 8165 w 8663"/>
              <a:gd name="connsiteY10" fmla="*/ 100 h 4850"/>
              <a:gd name="connsiteX11" fmla="*/ 8165 w 8663"/>
              <a:gd name="connsiteY11" fmla="*/ 15 h 4850"/>
              <a:gd name="connsiteX12" fmla="*/ 8081 w 8663"/>
              <a:gd name="connsiteY12" fmla="*/ 15 h 4850"/>
              <a:gd name="connsiteX13" fmla="*/ 8081 w 8663"/>
              <a:gd name="connsiteY13" fmla="*/ 78 h 4850"/>
              <a:gd name="connsiteX14" fmla="*/ 8027 w 8663"/>
              <a:gd name="connsiteY14" fmla="*/ 78 h 4850"/>
              <a:gd name="connsiteX15" fmla="*/ 8027 w 8663"/>
              <a:gd name="connsiteY15" fmla="*/ 18 h 4850"/>
              <a:gd name="connsiteX16" fmla="*/ 637 w 8663"/>
              <a:gd name="connsiteY16" fmla="*/ 18 h 4850"/>
              <a:gd name="connsiteX17" fmla="*/ 637 w 8663"/>
              <a:gd name="connsiteY17" fmla="*/ 78 h 4850"/>
              <a:gd name="connsiteX18" fmla="*/ 583 w 8663"/>
              <a:gd name="connsiteY18" fmla="*/ 78 h 4850"/>
              <a:gd name="connsiteX19" fmla="*/ 583 w 8663"/>
              <a:gd name="connsiteY19" fmla="*/ 15 h 4850"/>
              <a:gd name="connsiteX20" fmla="*/ 499 w 8663"/>
              <a:gd name="connsiteY20" fmla="*/ 15 h 4850"/>
              <a:gd name="connsiteX21" fmla="*/ 499 w 8663"/>
              <a:gd name="connsiteY21" fmla="*/ 100 h 4850"/>
              <a:gd name="connsiteX22" fmla="*/ 561 w 8663"/>
              <a:gd name="connsiteY22" fmla="*/ 100 h 4850"/>
              <a:gd name="connsiteX23" fmla="*/ 561 w 8663"/>
              <a:gd name="connsiteY23" fmla="*/ 130 h 4850"/>
              <a:gd name="connsiteX24" fmla="*/ 451 w 8663"/>
              <a:gd name="connsiteY24" fmla="*/ 130 h 4850"/>
              <a:gd name="connsiteX25" fmla="*/ 451 w 8663"/>
              <a:gd name="connsiteY25" fmla="*/ 0 h 4850"/>
              <a:gd name="connsiteX26" fmla="*/ 240 w 8663"/>
              <a:gd name="connsiteY26" fmla="*/ 0 h 4850"/>
              <a:gd name="connsiteX27" fmla="*/ 240 w 8663"/>
              <a:gd name="connsiteY27" fmla="*/ 82 h 4850"/>
              <a:gd name="connsiteX28" fmla="*/ 184 w 8663"/>
              <a:gd name="connsiteY28" fmla="*/ 82 h 4850"/>
              <a:gd name="connsiteX29" fmla="*/ 184 w 8663"/>
              <a:gd name="connsiteY29" fmla="*/ 0 h 4850"/>
              <a:gd name="connsiteX30" fmla="*/ 0 w 8663"/>
              <a:gd name="connsiteY30" fmla="*/ 0 h 4850"/>
              <a:gd name="connsiteX31" fmla="*/ 0 w 8663"/>
              <a:gd name="connsiteY31" fmla="*/ 182 h 4850"/>
              <a:gd name="connsiteX32" fmla="*/ 82 w 8663"/>
              <a:gd name="connsiteY32" fmla="*/ 182 h 4850"/>
              <a:gd name="connsiteX33" fmla="*/ 82 w 8663"/>
              <a:gd name="connsiteY33" fmla="*/ 255 h 4850"/>
              <a:gd name="connsiteX34" fmla="*/ 2 w 8663"/>
              <a:gd name="connsiteY34" fmla="*/ 255 h 4850"/>
              <a:gd name="connsiteX35" fmla="*/ 2 w 8663"/>
              <a:gd name="connsiteY35" fmla="*/ 467 h 4850"/>
              <a:gd name="connsiteX36" fmla="*/ 132 w 8663"/>
              <a:gd name="connsiteY36" fmla="*/ 467 h 4850"/>
              <a:gd name="connsiteX37" fmla="*/ 132 w 8663"/>
              <a:gd name="connsiteY37" fmla="*/ 575 h 4850"/>
              <a:gd name="connsiteX38" fmla="*/ 102 w 8663"/>
              <a:gd name="connsiteY38" fmla="*/ 575 h 4850"/>
              <a:gd name="connsiteX39" fmla="*/ 102 w 8663"/>
              <a:gd name="connsiteY39" fmla="*/ 514 h 4850"/>
              <a:gd name="connsiteX40" fmla="*/ 17 w 8663"/>
              <a:gd name="connsiteY40" fmla="*/ 514 h 4850"/>
              <a:gd name="connsiteX41" fmla="*/ 17 w 8663"/>
              <a:gd name="connsiteY41" fmla="*/ 596 h 4850"/>
              <a:gd name="connsiteX42" fmla="*/ 80 w 8663"/>
              <a:gd name="connsiteY42" fmla="*/ 596 h 4850"/>
              <a:gd name="connsiteX43" fmla="*/ 80 w 8663"/>
              <a:gd name="connsiteY43" fmla="*/ 652 h 4850"/>
              <a:gd name="connsiteX44" fmla="*/ 20 w 8663"/>
              <a:gd name="connsiteY44" fmla="*/ 652 h 4850"/>
              <a:gd name="connsiteX45" fmla="*/ 20 w 8663"/>
              <a:gd name="connsiteY45" fmla="*/ 4793 h 4850"/>
              <a:gd name="connsiteX46" fmla="*/ 80 w 8663"/>
              <a:gd name="connsiteY46" fmla="*/ 4793 h 4850"/>
              <a:gd name="connsiteX47" fmla="*/ 80 w 8663"/>
              <a:gd name="connsiteY47" fmla="*/ 4850 h 4850"/>
              <a:gd name="connsiteX48" fmla="*/ 17 w 8663"/>
              <a:gd name="connsiteY48" fmla="*/ 3468 h 4850"/>
              <a:gd name="connsiteX49" fmla="*/ 17 w 8663"/>
              <a:gd name="connsiteY49" fmla="*/ 3550 h 4850"/>
              <a:gd name="connsiteX50" fmla="*/ 102 w 8663"/>
              <a:gd name="connsiteY50" fmla="*/ 3550 h 4850"/>
              <a:gd name="connsiteX51" fmla="*/ 102 w 8663"/>
              <a:gd name="connsiteY51" fmla="*/ 3489 h 4850"/>
              <a:gd name="connsiteX52" fmla="*/ 132 w 8663"/>
              <a:gd name="connsiteY52" fmla="*/ 3489 h 4850"/>
              <a:gd name="connsiteX53" fmla="*/ 132 w 8663"/>
              <a:gd name="connsiteY53" fmla="*/ 3597 h 4850"/>
              <a:gd name="connsiteX54" fmla="*/ 2 w 8663"/>
              <a:gd name="connsiteY54" fmla="*/ 3597 h 4850"/>
              <a:gd name="connsiteX55" fmla="*/ 2 w 8663"/>
              <a:gd name="connsiteY55" fmla="*/ 3809 h 4850"/>
              <a:gd name="connsiteX56" fmla="*/ 82 w 8663"/>
              <a:gd name="connsiteY56" fmla="*/ 3809 h 4850"/>
              <a:gd name="connsiteX57" fmla="*/ 82 w 8663"/>
              <a:gd name="connsiteY57" fmla="*/ 3882 h 4850"/>
              <a:gd name="connsiteX58" fmla="*/ 0 w 8663"/>
              <a:gd name="connsiteY58" fmla="*/ 3882 h 4850"/>
              <a:gd name="connsiteX59" fmla="*/ 0 w 8663"/>
              <a:gd name="connsiteY59" fmla="*/ 4063 h 4850"/>
              <a:gd name="connsiteX60" fmla="*/ 184 w 8663"/>
              <a:gd name="connsiteY60" fmla="*/ 4063 h 4850"/>
              <a:gd name="connsiteX61" fmla="*/ 184 w 8663"/>
              <a:gd name="connsiteY61" fmla="*/ 3981 h 4850"/>
              <a:gd name="connsiteX62" fmla="*/ 240 w 8663"/>
              <a:gd name="connsiteY62" fmla="*/ 3981 h 4850"/>
              <a:gd name="connsiteX63" fmla="*/ 240 w 8663"/>
              <a:gd name="connsiteY63" fmla="*/ 4063 h 4850"/>
              <a:gd name="connsiteX64" fmla="*/ 451 w 8663"/>
              <a:gd name="connsiteY64" fmla="*/ 4063 h 4850"/>
              <a:gd name="connsiteX65" fmla="*/ 451 w 8663"/>
              <a:gd name="connsiteY65" fmla="*/ 3934 h 4850"/>
              <a:gd name="connsiteX66" fmla="*/ 561 w 8663"/>
              <a:gd name="connsiteY66" fmla="*/ 3934 h 4850"/>
              <a:gd name="connsiteX67" fmla="*/ 561 w 8663"/>
              <a:gd name="connsiteY67" fmla="*/ 3964 h 4850"/>
              <a:gd name="connsiteX68" fmla="*/ 499 w 8663"/>
              <a:gd name="connsiteY68" fmla="*/ 3964 h 4850"/>
              <a:gd name="connsiteX69" fmla="*/ 499 w 8663"/>
              <a:gd name="connsiteY69" fmla="*/ 4048 h 4850"/>
              <a:gd name="connsiteX70" fmla="*/ 583 w 8663"/>
              <a:gd name="connsiteY70" fmla="*/ 4048 h 4850"/>
              <a:gd name="connsiteX71" fmla="*/ 583 w 8663"/>
              <a:gd name="connsiteY71" fmla="*/ 3986 h 4850"/>
              <a:gd name="connsiteX72" fmla="*/ 637 w 8663"/>
              <a:gd name="connsiteY72" fmla="*/ 3986 h 4850"/>
              <a:gd name="connsiteX73" fmla="*/ 637 w 8663"/>
              <a:gd name="connsiteY73" fmla="*/ 4046 h 4850"/>
              <a:gd name="connsiteX74" fmla="*/ 8027 w 8663"/>
              <a:gd name="connsiteY74" fmla="*/ 4046 h 4850"/>
              <a:gd name="connsiteX75" fmla="*/ 8027 w 8663"/>
              <a:gd name="connsiteY75" fmla="*/ 3986 h 4850"/>
              <a:gd name="connsiteX76" fmla="*/ 8081 w 8663"/>
              <a:gd name="connsiteY76" fmla="*/ 3986 h 4850"/>
              <a:gd name="connsiteX77" fmla="*/ 8081 w 8663"/>
              <a:gd name="connsiteY77" fmla="*/ 4048 h 4850"/>
              <a:gd name="connsiteX78" fmla="*/ 8165 w 8663"/>
              <a:gd name="connsiteY78" fmla="*/ 4048 h 4850"/>
              <a:gd name="connsiteX79" fmla="*/ 8165 w 8663"/>
              <a:gd name="connsiteY79" fmla="*/ 3964 h 4850"/>
              <a:gd name="connsiteX80" fmla="*/ 8102 w 8663"/>
              <a:gd name="connsiteY80" fmla="*/ 3964 h 4850"/>
              <a:gd name="connsiteX81" fmla="*/ 8102 w 8663"/>
              <a:gd name="connsiteY81" fmla="*/ 3934 h 4850"/>
              <a:gd name="connsiteX82" fmla="*/ 8212 w 8663"/>
              <a:gd name="connsiteY82" fmla="*/ 3934 h 4850"/>
              <a:gd name="connsiteX83" fmla="*/ 8212 w 8663"/>
              <a:gd name="connsiteY83" fmla="*/ 4063 h 4850"/>
              <a:gd name="connsiteX84" fmla="*/ 8424 w 8663"/>
              <a:gd name="connsiteY84" fmla="*/ 4063 h 4850"/>
              <a:gd name="connsiteX85" fmla="*/ 8424 w 8663"/>
              <a:gd name="connsiteY85" fmla="*/ 3981 h 4850"/>
              <a:gd name="connsiteX86" fmla="*/ 8480 w 8663"/>
              <a:gd name="connsiteY86" fmla="*/ 3981 h 4850"/>
              <a:gd name="connsiteX87" fmla="*/ 8480 w 8663"/>
              <a:gd name="connsiteY87" fmla="*/ 4063 h 4850"/>
              <a:gd name="connsiteX88" fmla="*/ 8663 w 8663"/>
              <a:gd name="connsiteY88" fmla="*/ 4063 h 4850"/>
              <a:gd name="connsiteX89" fmla="*/ 8663 w 8663"/>
              <a:gd name="connsiteY89" fmla="*/ 3882 h 4850"/>
              <a:gd name="connsiteX90" fmla="*/ 8581 w 8663"/>
              <a:gd name="connsiteY90" fmla="*/ 3882 h 4850"/>
              <a:gd name="connsiteX91" fmla="*/ 8581 w 8663"/>
              <a:gd name="connsiteY91" fmla="*/ 3809 h 4850"/>
              <a:gd name="connsiteX92" fmla="*/ 8661 w 8663"/>
              <a:gd name="connsiteY92" fmla="*/ 3809 h 4850"/>
              <a:gd name="connsiteX93" fmla="*/ 8661 w 8663"/>
              <a:gd name="connsiteY93" fmla="*/ 3597 h 4850"/>
              <a:gd name="connsiteX94" fmla="*/ 8532 w 8663"/>
              <a:gd name="connsiteY94" fmla="*/ 3597 h 4850"/>
              <a:gd name="connsiteX95" fmla="*/ 8532 w 8663"/>
              <a:gd name="connsiteY95" fmla="*/ 3489 h 4850"/>
              <a:gd name="connsiteX96" fmla="*/ 8562 w 8663"/>
              <a:gd name="connsiteY96" fmla="*/ 3489 h 4850"/>
              <a:gd name="connsiteX97" fmla="*/ 8562 w 8663"/>
              <a:gd name="connsiteY97" fmla="*/ 3550 h 4850"/>
              <a:gd name="connsiteX98" fmla="*/ 8646 w 8663"/>
              <a:gd name="connsiteY98" fmla="*/ 3550 h 4850"/>
              <a:gd name="connsiteX99" fmla="*/ 8646 w 8663"/>
              <a:gd name="connsiteY99" fmla="*/ 3468 h 4850"/>
              <a:gd name="connsiteX100" fmla="*/ 8584 w 8663"/>
              <a:gd name="connsiteY100" fmla="*/ 3468 h 4850"/>
              <a:gd name="connsiteX101" fmla="*/ 8584 w 8663"/>
              <a:gd name="connsiteY101" fmla="*/ 3411 h 4850"/>
              <a:gd name="connsiteX102" fmla="*/ 8644 w 8663"/>
              <a:gd name="connsiteY102" fmla="*/ 3411 h 4850"/>
              <a:gd name="connsiteX103" fmla="*/ 8644 w 8663"/>
              <a:gd name="connsiteY103" fmla="*/ 652 h 4850"/>
              <a:gd name="connsiteX104" fmla="*/ 8584 w 8663"/>
              <a:gd name="connsiteY104" fmla="*/ 652 h 4850"/>
              <a:gd name="connsiteX105" fmla="*/ 8584 w 8663"/>
              <a:gd name="connsiteY105" fmla="*/ 596 h 4850"/>
              <a:gd name="connsiteX106" fmla="*/ 8646 w 8663"/>
              <a:gd name="connsiteY106" fmla="*/ 596 h 4850"/>
              <a:gd name="connsiteX107" fmla="*/ 8646 w 8663"/>
              <a:gd name="connsiteY107" fmla="*/ 514 h 4850"/>
              <a:gd name="connsiteX108" fmla="*/ 8562 w 8663"/>
              <a:gd name="connsiteY108" fmla="*/ 514 h 4850"/>
              <a:gd name="connsiteX109" fmla="*/ 8562 w 8663"/>
              <a:gd name="connsiteY109" fmla="*/ 575 h 4850"/>
              <a:gd name="connsiteX110" fmla="*/ 8532 w 8663"/>
              <a:gd name="connsiteY110" fmla="*/ 575 h 4850"/>
              <a:gd name="connsiteX111" fmla="*/ 8532 w 8663"/>
              <a:gd name="connsiteY111" fmla="*/ 467 h 4850"/>
              <a:gd name="connsiteX112" fmla="*/ 8661 w 8663"/>
              <a:gd name="connsiteY112" fmla="*/ 467 h 4850"/>
              <a:gd name="connsiteX113" fmla="*/ 8661 w 8663"/>
              <a:gd name="connsiteY113" fmla="*/ 255 h 4850"/>
              <a:gd name="connsiteX114" fmla="*/ 8581 w 8663"/>
              <a:gd name="connsiteY114" fmla="*/ 255 h 4850"/>
              <a:gd name="connsiteX115" fmla="*/ 8581 w 8663"/>
              <a:gd name="connsiteY115" fmla="*/ 182 h 4850"/>
              <a:gd name="connsiteX116" fmla="*/ 8663 w 8663"/>
              <a:gd name="connsiteY116" fmla="*/ 182 h 4850"/>
              <a:gd name="connsiteX117" fmla="*/ 561 w 8663"/>
              <a:gd name="connsiteY117" fmla="*/ 3986 h 4850"/>
              <a:gd name="connsiteX118" fmla="*/ 561 w 8663"/>
              <a:gd name="connsiteY118" fmla="*/ 4027 h 4850"/>
              <a:gd name="connsiteX119" fmla="*/ 520 w 8663"/>
              <a:gd name="connsiteY119" fmla="*/ 4027 h 4850"/>
              <a:gd name="connsiteX120" fmla="*/ 520 w 8663"/>
              <a:gd name="connsiteY120" fmla="*/ 3986 h 4850"/>
              <a:gd name="connsiteX121" fmla="*/ 561 w 8663"/>
              <a:gd name="connsiteY121" fmla="*/ 3986 h 4850"/>
              <a:gd name="connsiteX122" fmla="*/ 8102 w 8663"/>
              <a:gd name="connsiteY122" fmla="*/ 78 h 4850"/>
              <a:gd name="connsiteX123" fmla="*/ 8102 w 8663"/>
              <a:gd name="connsiteY123" fmla="*/ 37 h 4850"/>
              <a:gd name="connsiteX124" fmla="*/ 8143 w 8663"/>
              <a:gd name="connsiteY124" fmla="*/ 37 h 4850"/>
              <a:gd name="connsiteX125" fmla="*/ 8143 w 8663"/>
              <a:gd name="connsiteY125" fmla="*/ 78 h 4850"/>
              <a:gd name="connsiteX126" fmla="*/ 8102 w 8663"/>
              <a:gd name="connsiteY126" fmla="*/ 78 h 4850"/>
              <a:gd name="connsiteX127" fmla="*/ 8584 w 8663"/>
              <a:gd name="connsiteY127" fmla="*/ 3528 h 4850"/>
              <a:gd name="connsiteX128" fmla="*/ 8584 w 8663"/>
              <a:gd name="connsiteY128" fmla="*/ 3489 h 4850"/>
              <a:gd name="connsiteX129" fmla="*/ 8625 w 8663"/>
              <a:gd name="connsiteY129" fmla="*/ 3489 h 4850"/>
              <a:gd name="connsiteX130" fmla="*/ 8625 w 8663"/>
              <a:gd name="connsiteY130" fmla="*/ 3528 h 4850"/>
              <a:gd name="connsiteX131" fmla="*/ 8584 w 8663"/>
              <a:gd name="connsiteY131" fmla="*/ 3528 h 4850"/>
              <a:gd name="connsiteX132" fmla="*/ 8502 w 8663"/>
              <a:gd name="connsiteY132" fmla="*/ 4042 h 4850"/>
              <a:gd name="connsiteX133" fmla="*/ 8502 w 8663"/>
              <a:gd name="connsiteY133" fmla="*/ 3981 h 4850"/>
              <a:gd name="connsiteX134" fmla="*/ 8581 w 8663"/>
              <a:gd name="connsiteY134" fmla="*/ 3981 h 4850"/>
              <a:gd name="connsiteX135" fmla="*/ 8581 w 8663"/>
              <a:gd name="connsiteY135" fmla="*/ 3904 h 4850"/>
              <a:gd name="connsiteX136" fmla="*/ 8640 w 8663"/>
              <a:gd name="connsiteY136" fmla="*/ 3904 h 4850"/>
              <a:gd name="connsiteX137" fmla="*/ 8640 w 8663"/>
              <a:gd name="connsiteY137" fmla="*/ 4042 h 4850"/>
              <a:gd name="connsiteX138" fmla="*/ 8502 w 8663"/>
              <a:gd name="connsiteY138" fmla="*/ 4042 h 4850"/>
              <a:gd name="connsiteX139" fmla="*/ 8502 w 8663"/>
              <a:gd name="connsiteY139" fmla="*/ 3962 h 4850"/>
              <a:gd name="connsiteX140" fmla="*/ 8502 w 8663"/>
              <a:gd name="connsiteY140" fmla="*/ 3904 h 4850"/>
              <a:gd name="connsiteX141" fmla="*/ 8562 w 8663"/>
              <a:gd name="connsiteY141" fmla="*/ 3904 h 4850"/>
              <a:gd name="connsiteX142" fmla="*/ 8562 w 8663"/>
              <a:gd name="connsiteY142" fmla="*/ 3962 h 4850"/>
              <a:gd name="connsiteX143" fmla="*/ 8502 w 8663"/>
              <a:gd name="connsiteY143" fmla="*/ 3962 h 4850"/>
              <a:gd name="connsiteX144" fmla="*/ 8497 w 8663"/>
              <a:gd name="connsiteY144" fmla="*/ 3787 h 4850"/>
              <a:gd name="connsiteX145" fmla="*/ 8497 w 8663"/>
              <a:gd name="connsiteY145" fmla="*/ 3724 h 4850"/>
              <a:gd name="connsiteX146" fmla="*/ 8562 w 8663"/>
              <a:gd name="connsiteY146" fmla="*/ 3724 h 4850"/>
              <a:gd name="connsiteX147" fmla="*/ 8562 w 8663"/>
              <a:gd name="connsiteY147" fmla="*/ 3787 h 4850"/>
              <a:gd name="connsiteX148" fmla="*/ 8497 w 8663"/>
              <a:gd name="connsiteY148" fmla="*/ 3787 h 4850"/>
              <a:gd name="connsiteX149" fmla="*/ 8562 w 8663"/>
              <a:gd name="connsiteY149" fmla="*/ 3809 h 4850"/>
              <a:gd name="connsiteX150" fmla="*/ 8562 w 8663"/>
              <a:gd name="connsiteY150" fmla="*/ 3880 h 4850"/>
              <a:gd name="connsiteX151" fmla="*/ 8497 w 8663"/>
              <a:gd name="connsiteY151" fmla="*/ 3880 h 4850"/>
              <a:gd name="connsiteX152" fmla="*/ 8497 w 8663"/>
              <a:gd name="connsiteY152" fmla="*/ 3809 h 4850"/>
              <a:gd name="connsiteX153" fmla="*/ 8562 w 8663"/>
              <a:gd name="connsiteY153" fmla="*/ 3809 h 4850"/>
              <a:gd name="connsiteX154" fmla="*/ 8480 w 8663"/>
              <a:gd name="connsiteY154" fmla="*/ 3899 h 4850"/>
              <a:gd name="connsiteX155" fmla="*/ 8480 w 8663"/>
              <a:gd name="connsiteY155" fmla="*/ 3962 h 4850"/>
              <a:gd name="connsiteX156" fmla="*/ 8424 w 8663"/>
              <a:gd name="connsiteY156" fmla="*/ 3962 h 4850"/>
              <a:gd name="connsiteX157" fmla="*/ 8424 w 8663"/>
              <a:gd name="connsiteY157" fmla="*/ 3899 h 4850"/>
              <a:gd name="connsiteX158" fmla="*/ 8480 w 8663"/>
              <a:gd name="connsiteY158" fmla="*/ 3899 h 4850"/>
              <a:gd name="connsiteX159" fmla="*/ 8480 w 8663"/>
              <a:gd name="connsiteY159" fmla="*/ 3809 h 4850"/>
              <a:gd name="connsiteX160" fmla="*/ 8480 w 8663"/>
              <a:gd name="connsiteY160" fmla="*/ 3880 h 4850"/>
              <a:gd name="connsiteX161" fmla="*/ 8424 w 8663"/>
              <a:gd name="connsiteY161" fmla="*/ 3880 h 4850"/>
              <a:gd name="connsiteX162" fmla="*/ 8424 w 8663"/>
              <a:gd name="connsiteY162" fmla="*/ 3809 h 4850"/>
              <a:gd name="connsiteX163" fmla="*/ 8480 w 8663"/>
              <a:gd name="connsiteY163" fmla="*/ 3809 h 4850"/>
              <a:gd name="connsiteX164" fmla="*/ 8102 w 8663"/>
              <a:gd name="connsiteY164" fmla="*/ 4027 h 4850"/>
              <a:gd name="connsiteX165" fmla="*/ 8102 w 8663"/>
              <a:gd name="connsiteY165" fmla="*/ 3986 h 4850"/>
              <a:gd name="connsiteX166" fmla="*/ 8143 w 8663"/>
              <a:gd name="connsiteY166" fmla="*/ 3986 h 4850"/>
              <a:gd name="connsiteX167" fmla="*/ 8143 w 8663"/>
              <a:gd name="connsiteY167" fmla="*/ 4027 h 4850"/>
              <a:gd name="connsiteX168" fmla="*/ 8102 w 8663"/>
              <a:gd name="connsiteY168" fmla="*/ 4027 h 4850"/>
              <a:gd name="connsiteX169" fmla="*/ 240 w 8663"/>
              <a:gd name="connsiteY169" fmla="*/ 3899 h 4850"/>
              <a:gd name="connsiteX170" fmla="*/ 240 w 8663"/>
              <a:gd name="connsiteY170" fmla="*/ 3962 h 4850"/>
              <a:gd name="connsiteX171" fmla="*/ 184 w 8663"/>
              <a:gd name="connsiteY171" fmla="*/ 3962 h 4850"/>
              <a:gd name="connsiteX172" fmla="*/ 184 w 8663"/>
              <a:gd name="connsiteY172" fmla="*/ 3899 h 4850"/>
              <a:gd name="connsiteX173" fmla="*/ 240 w 8663"/>
              <a:gd name="connsiteY173" fmla="*/ 3899 h 4850"/>
              <a:gd name="connsiteX174" fmla="*/ 240 w 8663"/>
              <a:gd name="connsiteY174" fmla="*/ 3809 h 4850"/>
              <a:gd name="connsiteX175" fmla="*/ 240 w 8663"/>
              <a:gd name="connsiteY175" fmla="*/ 3880 h 4850"/>
              <a:gd name="connsiteX176" fmla="*/ 184 w 8663"/>
              <a:gd name="connsiteY176" fmla="*/ 3880 h 4850"/>
              <a:gd name="connsiteX177" fmla="*/ 184 w 8663"/>
              <a:gd name="connsiteY177" fmla="*/ 3809 h 4850"/>
              <a:gd name="connsiteX178" fmla="*/ 240 w 8663"/>
              <a:gd name="connsiteY178" fmla="*/ 3809 h 4850"/>
              <a:gd name="connsiteX179" fmla="*/ 102 w 8663"/>
              <a:gd name="connsiteY179" fmla="*/ 3787 h 4850"/>
              <a:gd name="connsiteX180" fmla="*/ 102 w 8663"/>
              <a:gd name="connsiteY180" fmla="*/ 3724 h 4850"/>
              <a:gd name="connsiteX181" fmla="*/ 166 w 8663"/>
              <a:gd name="connsiteY181" fmla="*/ 3724 h 4850"/>
              <a:gd name="connsiteX182" fmla="*/ 166 w 8663"/>
              <a:gd name="connsiteY182" fmla="*/ 3787 h 4850"/>
              <a:gd name="connsiteX183" fmla="*/ 102 w 8663"/>
              <a:gd name="connsiteY183" fmla="*/ 3787 h 4850"/>
              <a:gd name="connsiteX184" fmla="*/ 102 w 8663"/>
              <a:gd name="connsiteY184" fmla="*/ 3880 h 4850"/>
              <a:gd name="connsiteX185" fmla="*/ 102 w 8663"/>
              <a:gd name="connsiteY185" fmla="*/ 3809 h 4850"/>
              <a:gd name="connsiteX186" fmla="*/ 166 w 8663"/>
              <a:gd name="connsiteY186" fmla="*/ 3809 h 4850"/>
              <a:gd name="connsiteX187" fmla="*/ 166 w 8663"/>
              <a:gd name="connsiteY187" fmla="*/ 3880 h 4850"/>
              <a:gd name="connsiteX188" fmla="*/ 102 w 8663"/>
              <a:gd name="connsiteY188" fmla="*/ 3880 h 4850"/>
              <a:gd name="connsiteX189" fmla="*/ 102 w 8663"/>
              <a:gd name="connsiteY189" fmla="*/ 3962 h 4850"/>
              <a:gd name="connsiteX190" fmla="*/ 102 w 8663"/>
              <a:gd name="connsiteY190" fmla="*/ 3904 h 4850"/>
              <a:gd name="connsiteX191" fmla="*/ 162 w 8663"/>
              <a:gd name="connsiteY191" fmla="*/ 3904 h 4850"/>
              <a:gd name="connsiteX192" fmla="*/ 162 w 8663"/>
              <a:gd name="connsiteY192" fmla="*/ 3962 h 4850"/>
              <a:gd name="connsiteX193" fmla="*/ 102 w 8663"/>
              <a:gd name="connsiteY193" fmla="*/ 3962 h 4850"/>
              <a:gd name="connsiteX194" fmla="*/ 162 w 8663"/>
              <a:gd name="connsiteY194" fmla="*/ 3981 h 4850"/>
              <a:gd name="connsiteX195" fmla="*/ 162 w 8663"/>
              <a:gd name="connsiteY195" fmla="*/ 4042 h 4850"/>
              <a:gd name="connsiteX196" fmla="*/ 24 w 8663"/>
              <a:gd name="connsiteY196" fmla="*/ 4042 h 4850"/>
              <a:gd name="connsiteX197" fmla="*/ 24 w 8663"/>
              <a:gd name="connsiteY197" fmla="*/ 3904 h 4850"/>
              <a:gd name="connsiteX198" fmla="*/ 82 w 8663"/>
              <a:gd name="connsiteY198" fmla="*/ 3904 h 4850"/>
              <a:gd name="connsiteX199" fmla="*/ 82 w 8663"/>
              <a:gd name="connsiteY199" fmla="*/ 3981 h 4850"/>
              <a:gd name="connsiteX200" fmla="*/ 162 w 8663"/>
              <a:gd name="connsiteY200" fmla="*/ 3981 h 4850"/>
              <a:gd name="connsiteX201" fmla="*/ 80 w 8663"/>
              <a:gd name="connsiteY201" fmla="*/ 536 h 4850"/>
              <a:gd name="connsiteX202" fmla="*/ 80 w 8663"/>
              <a:gd name="connsiteY202" fmla="*/ 575 h 4850"/>
              <a:gd name="connsiteX203" fmla="*/ 39 w 8663"/>
              <a:gd name="connsiteY203" fmla="*/ 575 h 4850"/>
              <a:gd name="connsiteX204" fmla="*/ 39 w 8663"/>
              <a:gd name="connsiteY204" fmla="*/ 536 h 4850"/>
              <a:gd name="connsiteX205" fmla="*/ 80 w 8663"/>
              <a:gd name="connsiteY205" fmla="*/ 536 h 4850"/>
              <a:gd name="connsiteX206" fmla="*/ 162 w 8663"/>
              <a:gd name="connsiteY206" fmla="*/ 22 h 4850"/>
              <a:gd name="connsiteX207" fmla="*/ 162 w 8663"/>
              <a:gd name="connsiteY207" fmla="*/ 82 h 4850"/>
              <a:gd name="connsiteX208" fmla="*/ 82 w 8663"/>
              <a:gd name="connsiteY208" fmla="*/ 82 h 4850"/>
              <a:gd name="connsiteX209" fmla="*/ 82 w 8663"/>
              <a:gd name="connsiteY209" fmla="*/ 160 h 4850"/>
              <a:gd name="connsiteX210" fmla="*/ 24 w 8663"/>
              <a:gd name="connsiteY210" fmla="*/ 160 h 4850"/>
              <a:gd name="connsiteX211" fmla="*/ 24 w 8663"/>
              <a:gd name="connsiteY211" fmla="*/ 22 h 4850"/>
              <a:gd name="connsiteX212" fmla="*/ 162 w 8663"/>
              <a:gd name="connsiteY212" fmla="*/ 22 h 4850"/>
              <a:gd name="connsiteX213" fmla="*/ 162 w 8663"/>
              <a:gd name="connsiteY213" fmla="*/ 102 h 4850"/>
              <a:gd name="connsiteX214" fmla="*/ 162 w 8663"/>
              <a:gd name="connsiteY214" fmla="*/ 160 h 4850"/>
              <a:gd name="connsiteX215" fmla="*/ 102 w 8663"/>
              <a:gd name="connsiteY215" fmla="*/ 160 h 4850"/>
              <a:gd name="connsiteX216" fmla="*/ 102 w 8663"/>
              <a:gd name="connsiteY216" fmla="*/ 102 h 4850"/>
              <a:gd name="connsiteX217" fmla="*/ 162 w 8663"/>
              <a:gd name="connsiteY217" fmla="*/ 102 h 4850"/>
              <a:gd name="connsiteX218" fmla="*/ 166 w 8663"/>
              <a:gd name="connsiteY218" fmla="*/ 277 h 4850"/>
              <a:gd name="connsiteX219" fmla="*/ 166 w 8663"/>
              <a:gd name="connsiteY219" fmla="*/ 339 h 4850"/>
              <a:gd name="connsiteX220" fmla="*/ 102 w 8663"/>
              <a:gd name="connsiteY220" fmla="*/ 339 h 4850"/>
              <a:gd name="connsiteX221" fmla="*/ 102 w 8663"/>
              <a:gd name="connsiteY221" fmla="*/ 277 h 4850"/>
              <a:gd name="connsiteX222" fmla="*/ 166 w 8663"/>
              <a:gd name="connsiteY222" fmla="*/ 277 h 4850"/>
              <a:gd name="connsiteX223" fmla="*/ 102 w 8663"/>
              <a:gd name="connsiteY223" fmla="*/ 255 h 4850"/>
              <a:gd name="connsiteX224" fmla="*/ 102 w 8663"/>
              <a:gd name="connsiteY224" fmla="*/ 184 h 4850"/>
              <a:gd name="connsiteX225" fmla="*/ 166 w 8663"/>
              <a:gd name="connsiteY225" fmla="*/ 184 h 4850"/>
              <a:gd name="connsiteX226" fmla="*/ 166 w 8663"/>
              <a:gd name="connsiteY226" fmla="*/ 255 h 4850"/>
              <a:gd name="connsiteX227" fmla="*/ 102 w 8663"/>
              <a:gd name="connsiteY227" fmla="*/ 255 h 4850"/>
              <a:gd name="connsiteX228" fmla="*/ 184 w 8663"/>
              <a:gd name="connsiteY228" fmla="*/ 255 h 4850"/>
              <a:gd name="connsiteX229" fmla="*/ 184 w 8663"/>
              <a:gd name="connsiteY229" fmla="*/ 184 h 4850"/>
              <a:gd name="connsiteX230" fmla="*/ 240 w 8663"/>
              <a:gd name="connsiteY230" fmla="*/ 184 h 4850"/>
              <a:gd name="connsiteX231" fmla="*/ 240 w 8663"/>
              <a:gd name="connsiteY231" fmla="*/ 255 h 4850"/>
              <a:gd name="connsiteX232" fmla="*/ 184 w 8663"/>
              <a:gd name="connsiteY232" fmla="*/ 255 h 4850"/>
              <a:gd name="connsiteX233" fmla="*/ 184 w 8663"/>
              <a:gd name="connsiteY233" fmla="*/ 164 h 4850"/>
              <a:gd name="connsiteX234" fmla="*/ 184 w 8663"/>
              <a:gd name="connsiteY234" fmla="*/ 102 h 4850"/>
              <a:gd name="connsiteX235" fmla="*/ 240 w 8663"/>
              <a:gd name="connsiteY235" fmla="*/ 102 h 4850"/>
              <a:gd name="connsiteX236" fmla="*/ 240 w 8663"/>
              <a:gd name="connsiteY236" fmla="*/ 164 h 4850"/>
              <a:gd name="connsiteX237" fmla="*/ 184 w 8663"/>
              <a:gd name="connsiteY237" fmla="*/ 164 h 4850"/>
              <a:gd name="connsiteX238" fmla="*/ 561 w 8663"/>
              <a:gd name="connsiteY238" fmla="*/ 37 h 4850"/>
              <a:gd name="connsiteX239" fmla="*/ 561 w 8663"/>
              <a:gd name="connsiteY239" fmla="*/ 78 h 4850"/>
              <a:gd name="connsiteX240" fmla="*/ 520 w 8663"/>
              <a:gd name="connsiteY240" fmla="*/ 78 h 4850"/>
              <a:gd name="connsiteX241" fmla="*/ 520 w 8663"/>
              <a:gd name="connsiteY241" fmla="*/ 37 h 4850"/>
              <a:gd name="connsiteX242" fmla="*/ 561 w 8663"/>
              <a:gd name="connsiteY242" fmla="*/ 37 h 4850"/>
              <a:gd name="connsiteX243" fmla="*/ 8424 w 8663"/>
              <a:gd name="connsiteY243" fmla="*/ 164 h 4850"/>
              <a:gd name="connsiteX244" fmla="*/ 8424 w 8663"/>
              <a:gd name="connsiteY244" fmla="*/ 102 h 4850"/>
              <a:gd name="connsiteX245" fmla="*/ 8480 w 8663"/>
              <a:gd name="connsiteY245" fmla="*/ 102 h 4850"/>
              <a:gd name="connsiteX246" fmla="*/ 8480 w 8663"/>
              <a:gd name="connsiteY246" fmla="*/ 164 h 4850"/>
              <a:gd name="connsiteX247" fmla="*/ 8424 w 8663"/>
              <a:gd name="connsiteY247" fmla="*/ 164 h 4850"/>
              <a:gd name="connsiteX248" fmla="*/ 8424 w 8663"/>
              <a:gd name="connsiteY248" fmla="*/ 255 h 4850"/>
              <a:gd name="connsiteX249" fmla="*/ 8424 w 8663"/>
              <a:gd name="connsiteY249" fmla="*/ 184 h 4850"/>
              <a:gd name="connsiteX250" fmla="*/ 8480 w 8663"/>
              <a:gd name="connsiteY250" fmla="*/ 184 h 4850"/>
              <a:gd name="connsiteX251" fmla="*/ 8480 w 8663"/>
              <a:gd name="connsiteY251" fmla="*/ 255 h 4850"/>
              <a:gd name="connsiteX252" fmla="*/ 8424 w 8663"/>
              <a:gd name="connsiteY252" fmla="*/ 255 h 4850"/>
              <a:gd name="connsiteX253" fmla="*/ 8562 w 8663"/>
              <a:gd name="connsiteY253" fmla="*/ 596 h 4850"/>
              <a:gd name="connsiteX254" fmla="*/ 8562 w 8663"/>
              <a:gd name="connsiteY254" fmla="*/ 674 h 4850"/>
              <a:gd name="connsiteX255" fmla="*/ 8622 w 8663"/>
              <a:gd name="connsiteY255" fmla="*/ 674 h 4850"/>
              <a:gd name="connsiteX256" fmla="*/ 8622 w 8663"/>
              <a:gd name="connsiteY256" fmla="*/ 3390 h 4850"/>
              <a:gd name="connsiteX257" fmla="*/ 8562 w 8663"/>
              <a:gd name="connsiteY257" fmla="*/ 3390 h 4850"/>
              <a:gd name="connsiteX258" fmla="*/ 8562 w 8663"/>
              <a:gd name="connsiteY258" fmla="*/ 3468 h 4850"/>
              <a:gd name="connsiteX259" fmla="*/ 8510 w 8663"/>
              <a:gd name="connsiteY259" fmla="*/ 3468 h 4850"/>
              <a:gd name="connsiteX260" fmla="*/ 8510 w 8663"/>
              <a:gd name="connsiteY260" fmla="*/ 3619 h 4850"/>
              <a:gd name="connsiteX261" fmla="*/ 8638 w 8663"/>
              <a:gd name="connsiteY261" fmla="*/ 3619 h 4850"/>
              <a:gd name="connsiteX262" fmla="*/ 8638 w 8663"/>
              <a:gd name="connsiteY262" fmla="*/ 3787 h 4850"/>
              <a:gd name="connsiteX263" fmla="*/ 8581 w 8663"/>
              <a:gd name="connsiteY263" fmla="*/ 3787 h 4850"/>
              <a:gd name="connsiteX264" fmla="*/ 8581 w 8663"/>
              <a:gd name="connsiteY264" fmla="*/ 3705 h 4850"/>
              <a:gd name="connsiteX265" fmla="*/ 8480 w 8663"/>
              <a:gd name="connsiteY265" fmla="*/ 3705 h 4850"/>
              <a:gd name="connsiteX266" fmla="*/ 8480 w 8663"/>
              <a:gd name="connsiteY266" fmla="*/ 3787 h 4850"/>
              <a:gd name="connsiteX267" fmla="*/ 8402 w 8663"/>
              <a:gd name="connsiteY267" fmla="*/ 3787 h 4850"/>
              <a:gd name="connsiteX268" fmla="*/ 8402 w 8663"/>
              <a:gd name="connsiteY268" fmla="*/ 3880 h 4850"/>
              <a:gd name="connsiteX269" fmla="*/ 8310 w 8663"/>
              <a:gd name="connsiteY269" fmla="*/ 3880 h 4850"/>
              <a:gd name="connsiteX270" fmla="*/ 8310 w 8663"/>
              <a:gd name="connsiteY270" fmla="*/ 3981 h 4850"/>
              <a:gd name="connsiteX271" fmla="*/ 8402 w 8663"/>
              <a:gd name="connsiteY271" fmla="*/ 3981 h 4850"/>
              <a:gd name="connsiteX272" fmla="*/ 8402 w 8663"/>
              <a:gd name="connsiteY272" fmla="*/ 4040 h 4850"/>
              <a:gd name="connsiteX273" fmla="*/ 8234 w 8663"/>
              <a:gd name="connsiteY273" fmla="*/ 4040 h 4850"/>
              <a:gd name="connsiteX274" fmla="*/ 8234 w 8663"/>
              <a:gd name="connsiteY274" fmla="*/ 3912 h 4850"/>
              <a:gd name="connsiteX275" fmla="*/ 8081 w 8663"/>
              <a:gd name="connsiteY275" fmla="*/ 3912 h 4850"/>
              <a:gd name="connsiteX276" fmla="*/ 8081 w 8663"/>
              <a:gd name="connsiteY276" fmla="*/ 3964 h 4850"/>
              <a:gd name="connsiteX277" fmla="*/ 8005 w 8663"/>
              <a:gd name="connsiteY277" fmla="*/ 3964 h 4850"/>
              <a:gd name="connsiteX278" fmla="*/ 8005 w 8663"/>
              <a:gd name="connsiteY278" fmla="*/ 4025 h 4850"/>
              <a:gd name="connsiteX279" fmla="*/ 658 w 8663"/>
              <a:gd name="connsiteY279" fmla="*/ 4025 h 4850"/>
              <a:gd name="connsiteX280" fmla="*/ 658 w 8663"/>
              <a:gd name="connsiteY280" fmla="*/ 3964 h 4850"/>
              <a:gd name="connsiteX281" fmla="*/ 583 w 8663"/>
              <a:gd name="connsiteY281" fmla="*/ 3964 h 4850"/>
              <a:gd name="connsiteX282" fmla="*/ 583 w 8663"/>
              <a:gd name="connsiteY282" fmla="*/ 3912 h 4850"/>
              <a:gd name="connsiteX283" fmla="*/ 430 w 8663"/>
              <a:gd name="connsiteY283" fmla="*/ 3912 h 4850"/>
              <a:gd name="connsiteX284" fmla="*/ 430 w 8663"/>
              <a:gd name="connsiteY284" fmla="*/ 4040 h 4850"/>
              <a:gd name="connsiteX285" fmla="*/ 261 w 8663"/>
              <a:gd name="connsiteY285" fmla="*/ 4040 h 4850"/>
              <a:gd name="connsiteX286" fmla="*/ 261 w 8663"/>
              <a:gd name="connsiteY286" fmla="*/ 3981 h 4850"/>
              <a:gd name="connsiteX287" fmla="*/ 354 w 8663"/>
              <a:gd name="connsiteY287" fmla="*/ 3981 h 4850"/>
              <a:gd name="connsiteX288" fmla="*/ 354 w 8663"/>
              <a:gd name="connsiteY288" fmla="*/ 3880 h 4850"/>
              <a:gd name="connsiteX289" fmla="*/ 261 w 8663"/>
              <a:gd name="connsiteY289" fmla="*/ 3880 h 4850"/>
              <a:gd name="connsiteX290" fmla="*/ 261 w 8663"/>
              <a:gd name="connsiteY290" fmla="*/ 3787 h 4850"/>
              <a:gd name="connsiteX291" fmla="*/ 184 w 8663"/>
              <a:gd name="connsiteY291" fmla="*/ 3787 h 4850"/>
              <a:gd name="connsiteX292" fmla="*/ 184 w 8663"/>
              <a:gd name="connsiteY292" fmla="*/ 3705 h 4850"/>
              <a:gd name="connsiteX293" fmla="*/ 82 w 8663"/>
              <a:gd name="connsiteY293" fmla="*/ 3705 h 4850"/>
              <a:gd name="connsiteX294" fmla="*/ 82 w 8663"/>
              <a:gd name="connsiteY294" fmla="*/ 3787 h 4850"/>
              <a:gd name="connsiteX295" fmla="*/ 26 w 8663"/>
              <a:gd name="connsiteY295" fmla="*/ 3787 h 4850"/>
              <a:gd name="connsiteX296" fmla="*/ 26 w 8663"/>
              <a:gd name="connsiteY296" fmla="*/ 3619 h 4850"/>
              <a:gd name="connsiteX297" fmla="*/ 153 w 8663"/>
              <a:gd name="connsiteY297" fmla="*/ 3619 h 4850"/>
              <a:gd name="connsiteX298" fmla="*/ 153 w 8663"/>
              <a:gd name="connsiteY298" fmla="*/ 3468 h 4850"/>
              <a:gd name="connsiteX299" fmla="*/ 102 w 8663"/>
              <a:gd name="connsiteY299" fmla="*/ 3468 h 4850"/>
              <a:gd name="connsiteX300" fmla="*/ 102 w 8663"/>
              <a:gd name="connsiteY300" fmla="*/ 3390 h 4850"/>
              <a:gd name="connsiteX301" fmla="*/ 41 w 8663"/>
              <a:gd name="connsiteY301" fmla="*/ 3390 h 4850"/>
              <a:gd name="connsiteX302" fmla="*/ 41 w 8663"/>
              <a:gd name="connsiteY302" fmla="*/ 674 h 4850"/>
              <a:gd name="connsiteX303" fmla="*/ 102 w 8663"/>
              <a:gd name="connsiteY303" fmla="*/ 674 h 4850"/>
              <a:gd name="connsiteX304" fmla="*/ 102 w 8663"/>
              <a:gd name="connsiteY304" fmla="*/ 596 h 4850"/>
              <a:gd name="connsiteX305" fmla="*/ 153 w 8663"/>
              <a:gd name="connsiteY305" fmla="*/ 596 h 4850"/>
              <a:gd name="connsiteX306" fmla="*/ 153 w 8663"/>
              <a:gd name="connsiteY306" fmla="*/ 445 h 4850"/>
              <a:gd name="connsiteX307" fmla="*/ 26 w 8663"/>
              <a:gd name="connsiteY307" fmla="*/ 445 h 4850"/>
              <a:gd name="connsiteX308" fmla="*/ 26 w 8663"/>
              <a:gd name="connsiteY308" fmla="*/ 277 h 4850"/>
              <a:gd name="connsiteX309" fmla="*/ 82 w 8663"/>
              <a:gd name="connsiteY309" fmla="*/ 277 h 4850"/>
              <a:gd name="connsiteX310" fmla="*/ 82 w 8663"/>
              <a:gd name="connsiteY310" fmla="*/ 359 h 4850"/>
              <a:gd name="connsiteX311" fmla="*/ 184 w 8663"/>
              <a:gd name="connsiteY311" fmla="*/ 359 h 4850"/>
              <a:gd name="connsiteX312" fmla="*/ 184 w 8663"/>
              <a:gd name="connsiteY312" fmla="*/ 277 h 4850"/>
              <a:gd name="connsiteX313" fmla="*/ 261 w 8663"/>
              <a:gd name="connsiteY313" fmla="*/ 277 h 4850"/>
              <a:gd name="connsiteX314" fmla="*/ 261 w 8663"/>
              <a:gd name="connsiteY314" fmla="*/ 184 h 4850"/>
              <a:gd name="connsiteX315" fmla="*/ 354 w 8663"/>
              <a:gd name="connsiteY315" fmla="*/ 184 h 4850"/>
              <a:gd name="connsiteX316" fmla="*/ 354 w 8663"/>
              <a:gd name="connsiteY316" fmla="*/ 82 h 4850"/>
              <a:gd name="connsiteX317" fmla="*/ 261 w 8663"/>
              <a:gd name="connsiteY317" fmla="*/ 82 h 4850"/>
              <a:gd name="connsiteX318" fmla="*/ 261 w 8663"/>
              <a:gd name="connsiteY318" fmla="*/ 24 h 4850"/>
              <a:gd name="connsiteX319" fmla="*/ 430 w 8663"/>
              <a:gd name="connsiteY319" fmla="*/ 24 h 4850"/>
              <a:gd name="connsiteX320" fmla="*/ 430 w 8663"/>
              <a:gd name="connsiteY320" fmla="*/ 151 h 4850"/>
              <a:gd name="connsiteX321" fmla="*/ 583 w 8663"/>
              <a:gd name="connsiteY321" fmla="*/ 151 h 4850"/>
              <a:gd name="connsiteX322" fmla="*/ 583 w 8663"/>
              <a:gd name="connsiteY322" fmla="*/ 100 h 4850"/>
              <a:gd name="connsiteX323" fmla="*/ 658 w 8663"/>
              <a:gd name="connsiteY323" fmla="*/ 100 h 4850"/>
              <a:gd name="connsiteX324" fmla="*/ 658 w 8663"/>
              <a:gd name="connsiteY324" fmla="*/ 39 h 4850"/>
              <a:gd name="connsiteX325" fmla="*/ 8005 w 8663"/>
              <a:gd name="connsiteY325" fmla="*/ 39 h 4850"/>
              <a:gd name="connsiteX326" fmla="*/ 8005 w 8663"/>
              <a:gd name="connsiteY326" fmla="*/ 100 h 4850"/>
              <a:gd name="connsiteX327" fmla="*/ 8081 w 8663"/>
              <a:gd name="connsiteY327" fmla="*/ 100 h 4850"/>
              <a:gd name="connsiteX328" fmla="*/ 8081 w 8663"/>
              <a:gd name="connsiteY328" fmla="*/ 151 h 4850"/>
              <a:gd name="connsiteX329" fmla="*/ 8234 w 8663"/>
              <a:gd name="connsiteY329" fmla="*/ 151 h 4850"/>
              <a:gd name="connsiteX330" fmla="*/ 8234 w 8663"/>
              <a:gd name="connsiteY330" fmla="*/ 24 h 4850"/>
              <a:gd name="connsiteX331" fmla="*/ 8402 w 8663"/>
              <a:gd name="connsiteY331" fmla="*/ 24 h 4850"/>
              <a:gd name="connsiteX332" fmla="*/ 8402 w 8663"/>
              <a:gd name="connsiteY332" fmla="*/ 82 h 4850"/>
              <a:gd name="connsiteX333" fmla="*/ 8310 w 8663"/>
              <a:gd name="connsiteY333" fmla="*/ 82 h 4850"/>
              <a:gd name="connsiteX334" fmla="*/ 8310 w 8663"/>
              <a:gd name="connsiteY334" fmla="*/ 184 h 4850"/>
              <a:gd name="connsiteX335" fmla="*/ 8402 w 8663"/>
              <a:gd name="connsiteY335" fmla="*/ 184 h 4850"/>
              <a:gd name="connsiteX336" fmla="*/ 8402 w 8663"/>
              <a:gd name="connsiteY336" fmla="*/ 277 h 4850"/>
              <a:gd name="connsiteX337" fmla="*/ 8480 w 8663"/>
              <a:gd name="connsiteY337" fmla="*/ 277 h 4850"/>
              <a:gd name="connsiteX338" fmla="*/ 8480 w 8663"/>
              <a:gd name="connsiteY338" fmla="*/ 359 h 4850"/>
              <a:gd name="connsiteX339" fmla="*/ 8581 w 8663"/>
              <a:gd name="connsiteY339" fmla="*/ 359 h 4850"/>
              <a:gd name="connsiteX340" fmla="*/ 8581 w 8663"/>
              <a:gd name="connsiteY340" fmla="*/ 277 h 4850"/>
              <a:gd name="connsiteX341" fmla="*/ 8638 w 8663"/>
              <a:gd name="connsiteY341" fmla="*/ 277 h 4850"/>
              <a:gd name="connsiteX342" fmla="*/ 8638 w 8663"/>
              <a:gd name="connsiteY342" fmla="*/ 445 h 4850"/>
              <a:gd name="connsiteX343" fmla="*/ 8510 w 8663"/>
              <a:gd name="connsiteY343" fmla="*/ 445 h 4850"/>
              <a:gd name="connsiteX344" fmla="*/ 8510 w 8663"/>
              <a:gd name="connsiteY344" fmla="*/ 596 h 4850"/>
              <a:gd name="connsiteX345" fmla="*/ 8562 w 8663"/>
              <a:gd name="connsiteY345" fmla="*/ 596 h 4850"/>
              <a:gd name="connsiteX346" fmla="*/ 261 w 8663"/>
              <a:gd name="connsiteY346" fmla="*/ 3962 h 4850"/>
              <a:gd name="connsiteX347" fmla="*/ 261 w 8663"/>
              <a:gd name="connsiteY347" fmla="*/ 3899 h 4850"/>
              <a:gd name="connsiteX348" fmla="*/ 335 w 8663"/>
              <a:gd name="connsiteY348" fmla="*/ 3899 h 4850"/>
              <a:gd name="connsiteX349" fmla="*/ 335 w 8663"/>
              <a:gd name="connsiteY349" fmla="*/ 3962 h 4850"/>
              <a:gd name="connsiteX350" fmla="*/ 261 w 8663"/>
              <a:gd name="connsiteY350" fmla="*/ 3962 h 4850"/>
              <a:gd name="connsiteX351" fmla="*/ 261 w 8663"/>
              <a:gd name="connsiteY351" fmla="*/ 102 h 4850"/>
              <a:gd name="connsiteX352" fmla="*/ 335 w 8663"/>
              <a:gd name="connsiteY352" fmla="*/ 102 h 4850"/>
              <a:gd name="connsiteX353" fmla="*/ 335 w 8663"/>
              <a:gd name="connsiteY353" fmla="*/ 164 h 4850"/>
              <a:gd name="connsiteX354" fmla="*/ 261 w 8663"/>
              <a:gd name="connsiteY354" fmla="*/ 164 h 4850"/>
              <a:gd name="connsiteX355" fmla="*/ 261 w 8663"/>
              <a:gd name="connsiteY355" fmla="*/ 102 h 4850"/>
              <a:gd name="connsiteX356" fmla="*/ 8402 w 8663"/>
              <a:gd name="connsiteY356" fmla="*/ 102 h 4850"/>
              <a:gd name="connsiteX357" fmla="*/ 8402 w 8663"/>
              <a:gd name="connsiteY357" fmla="*/ 164 h 4850"/>
              <a:gd name="connsiteX358" fmla="*/ 8329 w 8663"/>
              <a:gd name="connsiteY358" fmla="*/ 164 h 4850"/>
              <a:gd name="connsiteX359" fmla="*/ 8329 w 8663"/>
              <a:gd name="connsiteY359" fmla="*/ 102 h 4850"/>
              <a:gd name="connsiteX360" fmla="*/ 8402 w 8663"/>
              <a:gd name="connsiteY360" fmla="*/ 102 h 4850"/>
              <a:gd name="connsiteX361" fmla="*/ 8402 w 8663"/>
              <a:gd name="connsiteY361" fmla="*/ 3899 h 4850"/>
              <a:gd name="connsiteX362" fmla="*/ 8402 w 8663"/>
              <a:gd name="connsiteY362" fmla="*/ 3962 h 4850"/>
              <a:gd name="connsiteX363" fmla="*/ 8329 w 8663"/>
              <a:gd name="connsiteY363" fmla="*/ 3962 h 4850"/>
              <a:gd name="connsiteX364" fmla="*/ 8329 w 8663"/>
              <a:gd name="connsiteY364" fmla="*/ 3899 h 4850"/>
              <a:gd name="connsiteX365" fmla="*/ 8402 w 8663"/>
              <a:gd name="connsiteY365" fmla="*/ 3899 h 4850"/>
              <a:gd name="connsiteX366" fmla="*/ 8562 w 8663"/>
              <a:gd name="connsiteY366" fmla="*/ 277 h 4850"/>
              <a:gd name="connsiteX367" fmla="*/ 8562 w 8663"/>
              <a:gd name="connsiteY367" fmla="*/ 339 h 4850"/>
              <a:gd name="connsiteX368" fmla="*/ 8497 w 8663"/>
              <a:gd name="connsiteY368" fmla="*/ 339 h 4850"/>
              <a:gd name="connsiteX369" fmla="*/ 8497 w 8663"/>
              <a:gd name="connsiteY369" fmla="*/ 277 h 4850"/>
              <a:gd name="connsiteX370" fmla="*/ 8562 w 8663"/>
              <a:gd name="connsiteY370" fmla="*/ 277 h 4850"/>
              <a:gd name="connsiteX371" fmla="*/ 8562 w 8663"/>
              <a:gd name="connsiteY371" fmla="*/ 184 h 4850"/>
              <a:gd name="connsiteX372" fmla="*/ 8562 w 8663"/>
              <a:gd name="connsiteY372" fmla="*/ 255 h 4850"/>
              <a:gd name="connsiteX373" fmla="*/ 8497 w 8663"/>
              <a:gd name="connsiteY373" fmla="*/ 255 h 4850"/>
              <a:gd name="connsiteX374" fmla="*/ 8497 w 8663"/>
              <a:gd name="connsiteY374" fmla="*/ 184 h 4850"/>
              <a:gd name="connsiteX375" fmla="*/ 8562 w 8663"/>
              <a:gd name="connsiteY375" fmla="*/ 184 h 4850"/>
              <a:gd name="connsiteX376" fmla="*/ 8562 w 8663"/>
              <a:gd name="connsiteY376" fmla="*/ 102 h 4850"/>
              <a:gd name="connsiteX377" fmla="*/ 8562 w 8663"/>
              <a:gd name="connsiteY377" fmla="*/ 160 h 4850"/>
              <a:gd name="connsiteX378" fmla="*/ 8502 w 8663"/>
              <a:gd name="connsiteY378" fmla="*/ 160 h 4850"/>
              <a:gd name="connsiteX379" fmla="*/ 8502 w 8663"/>
              <a:gd name="connsiteY379" fmla="*/ 102 h 4850"/>
              <a:gd name="connsiteX380" fmla="*/ 8562 w 8663"/>
              <a:gd name="connsiteY380" fmla="*/ 102 h 4850"/>
              <a:gd name="connsiteX381" fmla="*/ 8502 w 8663"/>
              <a:gd name="connsiteY381" fmla="*/ 82 h 4850"/>
              <a:gd name="connsiteX382" fmla="*/ 8502 w 8663"/>
              <a:gd name="connsiteY382" fmla="*/ 22 h 4850"/>
              <a:gd name="connsiteX383" fmla="*/ 8640 w 8663"/>
              <a:gd name="connsiteY383" fmla="*/ 22 h 4850"/>
              <a:gd name="connsiteX384" fmla="*/ 8640 w 8663"/>
              <a:gd name="connsiteY384" fmla="*/ 160 h 4850"/>
              <a:gd name="connsiteX385" fmla="*/ 8581 w 8663"/>
              <a:gd name="connsiteY385" fmla="*/ 160 h 4850"/>
              <a:gd name="connsiteX386" fmla="*/ 8581 w 8663"/>
              <a:gd name="connsiteY386" fmla="*/ 82 h 4850"/>
              <a:gd name="connsiteX387" fmla="*/ 8502 w 8663"/>
              <a:gd name="connsiteY387" fmla="*/ 82 h 4850"/>
              <a:gd name="connsiteX388" fmla="*/ 80 w 8663"/>
              <a:gd name="connsiteY388" fmla="*/ 3489 h 4850"/>
              <a:gd name="connsiteX389" fmla="*/ 80 w 8663"/>
              <a:gd name="connsiteY389" fmla="*/ 3528 h 4850"/>
              <a:gd name="connsiteX390" fmla="*/ 39 w 8663"/>
              <a:gd name="connsiteY390" fmla="*/ 3528 h 4850"/>
              <a:gd name="connsiteX391" fmla="*/ 39 w 8663"/>
              <a:gd name="connsiteY391" fmla="*/ 3489 h 4850"/>
              <a:gd name="connsiteX392" fmla="*/ 80 w 8663"/>
              <a:gd name="connsiteY392" fmla="*/ 3489 h 4850"/>
              <a:gd name="connsiteX393" fmla="*/ 8584 w 8663"/>
              <a:gd name="connsiteY393" fmla="*/ 575 h 4850"/>
              <a:gd name="connsiteX394" fmla="*/ 8584 w 8663"/>
              <a:gd name="connsiteY394" fmla="*/ 536 h 4850"/>
              <a:gd name="connsiteX395" fmla="*/ 8625 w 8663"/>
              <a:gd name="connsiteY395" fmla="*/ 536 h 4850"/>
              <a:gd name="connsiteX396" fmla="*/ 8625 w 8663"/>
              <a:gd name="connsiteY396" fmla="*/ 575 h 4850"/>
              <a:gd name="connsiteX397" fmla="*/ 8584 w 8663"/>
              <a:gd name="connsiteY397" fmla="*/ 575 h 4850"/>
              <a:gd name="connsiteX0" fmla="*/ 8663 w 8663"/>
              <a:gd name="connsiteY0" fmla="*/ 182 h 4850"/>
              <a:gd name="connsiteX1" fmla="*/ 8663 w 8663"/>
              <a:gd name="connsiteY1" fmla="*/ 0 h 4850"/>
              <a:gd name="connsiteX2" fmla="*/ 8480 w 8663"/>
              <a:gd name="connsiteY2" fmla="*/ 0 h 4850"/>
              <a:gd name="connsiteX3" fmla="*/ 8480 w 8663"/>
              <a:gd name="connsiteY3" fmla="*/ 82 h 4850"/>
              <a:gd name="connsiteX4" fmla="*/ 8424 w 8663"/>
              <a:gd name="connsiteY4" fmla="*/ 82 h 4850"/>
              <a:gd name="connsiteX5" fmla="*/ 8424 w 8663"/>
              <a:gd name="connsiteY5" fmla="*/ 0 h 4850"/>
              <a:gd name="connsiteX6" fmla="*/ 8212 w 8663"/>
              <a:gd name="connsiteY6" fmla="*/ 0 h 4850"/>
              <a:gd name="connsiteX7" fmla="*/ 8212 w 8663"/>
              <a:gd name="connsiteY7" fmla="*/ 130 h 4850"/>
              <a:gd name="connsiteX8" fmla="*/ 8102 w 8663"/>
              <a:gd name="connsiteY8" fmla="*/ 130 h 4850"/>
              <a:gd name="connsiteX9" fmla="*/ 8102 w 8663"/>
              <a:gd name="connsiteY9" fmla="*/ 100 h 4850"/>
              <a:gd name="connsiteX10" fmla="*/ 8165 w 8663"/>
              <a:gd name="connsiteY10" fmla="*/ 100 h 4850"/>
              <a:gd name="connsiteX11" fmla="*/ 8165 w 8663"/>
              <a:gd name="connsiteY11" fmla="*/ 15 h 4850"/>
              <a:gd name="connsiteX12" fmla="*/ 8081 w 8663"/>
              <a:gd name="connsiteY12" fmla="*/ 15 h 4850"/>
              <a:gd name="connsiteX13" fmla="*/ 8081 w 8663"/>
              <a:gd name="connsiteY13" fmla="*/ 78 h 4850"/>
              <a:gd name="connsiteX14" fmla="*/ 8027 w 8663"/>
              <a:gd name="connsiteY14" fmla="*/ 78 h 4850"/>
              <a:gd name="connsiteX15" fmla="*/ 8027 w 8663"/>
              <a:gd name="connsiteY15" fmla="*/ 18 h 4850"/>
              <a:gd name="connsiteX16" fmla="*/ 637 w 8663"/>
              <a:gd name="connsiteY16" fmla="*/ 18 h 4850"/>
              <a:gd name="connsiteX17" fmla="*/ 637 w 8663"/>
              <a:gd name="connsiteY17" fmla="*/ 78 h 4850"/>
              <a:gd name="connsiteX18" fmla="*/ 583 w 8663"/>
              <a:gd name="connsiteY18" fmla="*/ 78 h 4850"/>
              <a:gd name="connsiteX19" fmla="*/ 583 w 8663"/>
              <a:gd name="connsiteY19" fmla="*/ 15 h 4850"/>
              <a:gd name="connsiteX20" fmla="*/ 499 w 8663"/>
              <a:gd name="connsiteY20" fmla="*/ 15 h 4850"/>
              <a:gd name="connsiteX21" fmla="*/ 499 w 8663"/>
              <a:gd name="connsiteY21" fmla="*/ 100 h 4850"/>
              <a:gd name="connsiteX22" fmla="*/ 561 w 8663"/>
              <a:gd name="connsiteY22" fmla="*/ 100 h 4850"/>
              <a:gd name="connsiteX23" fmla="*/ 561 w 8663"/>
              <a:gd name="connsiteY23" fmla="*/ 130 h 4850"/>
              <a:gd name="connsiteX24" fmla="*/ 451 w 8663"/>
              <a:gd name="connsiteY24" fmla="*/ 130 h 4850"/>
              <a:gd name="connsiteX25" fmla="*/ 451 w 8663"/>
              <a:gd name="connsiteY25" fmla="*/ 0 h 4850"/>
              <a:gd name="connsiteX26" fmla="*/ 240 w 8663"/>
              <a:gd name="connsiteY26" fmla="*/ 0 h 4850"/>
              <a:gd name="connsiteX27" fmla="*/ 240 w 8663"/>
              <a:gd name="connsiteY27" fmla="*/ 82 h 4850"/>
              <a:gd name="connsiteX28" fmla="*/ 184 w 8663"/>
              <a:gd name="connsiteY28" fmla="*/ 82 h 4850"/>
              <a:gd name="connsiteX29" fmla="*/ 184 w 8663"/>
              <a:gd name="connsiteY29" fmla="*/ 0 h 4850"/>
              <a:gd name="connsiteX30" fmla="*/ 0 w 8663"/>
              <a:gd name="connsiteY30" fmla="*/ 0 h 4850"/>
              <a:gd name="connsiteX31" fmla="*/ 0 w 8663"/>
              <a:gd name="connsiteY31" fmla="*/ 182 h 4850"/>
              <a:gd name="connsiteX32" fmla="*/ 82 w 8663"/>
              <a:gd name="connsiteY32" fmla="*/ 182 h 4850"/>
              <a:gd name="connsiteX33" fmla="*/ 82 w 8663"/>
              <a:gd name="connsiteY33" fmla="*/ 255 h 4850"/>
              <a:gd name="connsiteX34" fmla="*/ 2 w 8663"/>
              <a:gd name="connsiteY34" fmla="*/ 255 h 4850"/>
              <a:gd name="connsiteX35" fmla="*/ 2 w 8663"/>
              <a:gd name="connsiteY35" fmla="*/ 467 h 4850"/>
              <a:gd name="connsiteX36" fmla="*/ 132 w 8663"/>
              <a:gd name="connsiteY36" fmla="*/ 467 h 4850"/>
              <a:gd name="connsiteX37" fmla="*/ 132 w 8663"/>
              <a:gd name="connsiteY37" fmla="*/ 575 h 4850"/>
              <a:gd name="connsiteX38" fmla="*/ 102 w 8663"/>
              <a:gd name="connsiteY38" fmla="*/ 575 h 4850"/>
              <a:gd name="connsiteX39" fmla="*/ 102 w 8663"/>
              <a:gd name="connsiteY39" fmla="*/ 514 h 4850"/>
              <a:gd name="connsiteX40" fmla="*/ 17 w 8663"/>
              <a:gd name="connsiteY40" fmla="*/ 514 h 4850"/>
              <a:gd name="connsiteX41" fmla="*/ 17 w 8663"/>
              <a:gd name="connsiteY41" fmla="*/ 596 h 4850"/>
              <a:gd name="connsiteX42" fmla="*/ 80 w 8663"/>
              <a:gd name="connsiteY42" fmla="*/ 596 h 4850"/>
              <a:gd name="connsiteX43" fmla="*/ 80 w 8663"/>
              <a:gd name="connsiteY43" fmla="*/ 652 h 4850"/>
              <a:gd name="connsiteX44" fmla="*/ 20 w 8663"/>
              <a:gd name="connsiteY44" fmla="*/ 652 h 4850"/>
              <a:gd name="connsiteX45" fmla="*/ 20 w 8663"/>
              <a:gd name="connsiteY45" fmla="*/ 4793 h 4850"/>
              <a:gd name="connsiteX46" fmla="*/ 80 w 8663"/>
              <a:gd name="connsiteY46" fmla="*/ 4793 h 4850"/>
              <a:gd name="connsiteX47" fmla="*/ 80 w 8663"/>
              <a:gd name="connsiteY47" fmla="*/ 4850 h 4850"/>
              <a:gd name="connsiteX48" fmla="*/ 17 w 8663"/>
              <a:gd name="connsiteY48" fmla="*/ 4850 h 4850"/>
              <a:gd name="connsiteX49" fmla="*/ 17 w 8663"/>
              <a:gd name="connsiteY49" fmla="*/ 3550 h 4850"/>
              <a:gd name="connsiteX50" fmla="*/ 102 w 8663"/>
              <a:gd name="connsiteY50" fmla="*/ 3550 h 4850"/>
              <a:gd name="connsiteX51" fmla="*/ 102 w 8663"/>
              <a:gd name="connsiteY51" fmla="*/ 3489 h 4850"/>
              <a:gd name="connsiteX52" fmla="*/ 132 w 8663"/>
              <a:gd name="connsiteY52" fmla="*/ 3489 h 4850"/>
              <a:gd name="connsiteX53" fmla="*/ 132 w 8663"/>
              <a:gd name="connsiteY53" fmla="*/ 3597 h 4850"/>
              <a:gd name="connsiteX54" fmla="*/ 2 w 8663"/>
              <a:gd name="connsiteY54" fmla="*/ 3597 h 4850"/>
              <a:gd name="connsiteX55" fmla="*/ 2 w 8663"/>
              <a:gd name="connsiteY55" fmla="*/ 3809 h 4850"/>
              <a:gd name="connsiteX56" fmla="*/ 82 w 8663"/>
              <a:gd name="connsiteY56" fmla="*/ 3809 h 4850"/>
              <a:gd name="connsiteX57" fmla="*/ 82 w 8663"/>
              <a:gd name="connsiteY57" fmla="*/ 3882 h 4850"/>
              <a:gd name="connsiteX58" fmla="*/ 0 w 8663"/>
              <a:gd name="connsiteY58" fmla="*/ 3882 h 4850"/>
              <a:gd name="connsiteX59" fmla="*/ 0 w 8663"/>
              <a:gd name="connsiteY59" fmla="*/ 4063 h 4850"/>
              <a:gd name="connsiteX60" fmla="*/ 184 w 8663"/>
              <a:gd name="connsiteY60" fmla="*/ 4063 h 4850"/>
              <a:gd name="connsiteX61" fmla="*/ 184 w 8663"/>
              <a:gd name="connsiteY61" fmla="*/ 3981 h 4850"/>
              <a:gd name="connsiteX62" fmla="*/ 240 w 8663"/>
              <a:gd name="connsiteY62" fmla="*/ 3981 h 4850"/>
              <a:gd name="connsiteX63" fmla="*/ 240 w 8663"/>
              <a:gd name="connsiteY63" fmla="*/ 4063 h 4850"/>
              <a:gd name="connsiteX64" fmla="*/ 451 w 8663"/>
              <a:gd name="connsiteY64" fmla="*/ 4063 h 4850"/>
              <a:gd name="connsiteX65" fmla="*/ 451 w 8663"/>
              <a:gd name="connsiteY65" fmla="*/ 3934 h 4850"/>
              <a:gd name="connsiteX66" fmla="*/ 561 w 8663"/>
              <a:gd name="connsiteY66" fmla="*/ 3934 h 4850"/>
              <a:gd name="connsiteX67" fmla="*/ 561 w 8663"/>
              <a:gd name="connsiteY67" fmla="*/ 3964 h 4850"/>
              <a:gd name="connsiteX68" fmla="*/ 499 w 8663"/>
              <a:gd name="connsiteY68" fmla="*/ 3964 h 4850"/>
              <a:gd name="connsiteX69" fmla="*/ 499 w 8663"/>
              <a:gd name="connsiteY69" fmla="*/ 4048 h 4850"/>
              <a:gd name="connsiteX70" fmla="*/ 583 w 8663"/>
              <a:gd name="connsiteY70" fmla="*/ 4048 h 4850"/>
              <a:gd name="connsiteX71" fmla="*/ 583 w 8663"/>
              <a:gd name="connsiteY71" fmla="*/ 3986 h 4850"/>
              <a:gd name="connsiteX72" fmla="*/ 637 w 8663"/>
              <a:gd name="connsiteY72" fmla="*/ 3986 h 4850"/>
              <a:gd name="connsiteX73" fmla="*/ 637 w 8663"/>
              <a:gd name="connsiteY73" fmla="*/ 4046 h 4850"/>
              <a:gd name="connsiteX74" fmla="*/ 8027 w 8663"/>
              <a:gd name="connsiteY74" fmla="*/ 4046 h 4850"/>
              <a:gd name="connsiteX75" fmla="*/ 8027 w 8663"/>
              <a:gd name="connsiteY75" fmla="*/ 3986 h 4850"/>
              <a:gd name="connsiteX76" fmla="*/ 8081 w 8663"/>
              <a:gd name="connsiteY76" fmla="*/ 3986 h 4850"/>
              <a:gd name="connsiteX77" fmla="*/ 8081 w 8663"/>
              <a:gd name="connsiteY77" fmla="*/ 4048 h 4850"/>
              <a:gd name="connsiteX78" fmla="*/ 8165 w 8663"/>
              <a:gd name="connsiteY78" fmla="*/ 4048 h 4850"/>
              <a:gd name="connsiteX79" fmla="*/ 8165 w 8663"/>
              <a:gd name="connsiteY79" fmla="*/ 3964 h 4850"/>
              <a:gd name="connsiteX80" fmla="*/ 8102 w 8663"/>
              <a:gd name="connsiteY80" fmla="*/ 3964 h 4850"/>
              <a:gd name="connsiteX81" fmla="*/ 8102 w 8663"/>
              <a:gd name="connsiteY81" fmla="*/ 3934 h 4850"/>
              <a:gd name="connsiteX82" fmla="*/ 8212 w 8663"/>
              <a:gd name="connsiteY82" fmla="*/ 3934 h 4850"/>
              <a:gd name="connsiteX83" fmla="*/ 8212 w 8663"/>
              <a:gd name="connsiteY83" fmla="*/ 4063 h 4850"/>
              <a:gd name="connsiteX84" fmla="*/ 8424 w 8663"/>
              <a:gd name="connsiteY84" fmla="*/ 4063 h 4850"/>
              <a:gd name="connsiteX85" fmla="*/ 8424 w 8663"/>
              <a:gd name="connsiteY85" fmla="*/ 3981 h 4850"/>
              <a:gd name="connsiteX86" fmla="*/ 8480 w 8663"/>
              <a:gd name="connsiteY86" fmla="*/ 3981 h 4850"/>
              <a:gd name="connsiteX87" fmla="*/ 8480 w 8663"/>
              <a:gd name="connsiteY87" fmla="*/ 4063 h 4850"/>
              <a:gd name="connsiteX88" fmla="*/ 8663 w 8663"/>
              <a:gd name="connsiteY88" fmla="*/ 4063 h 4850"/>
              <a:gd name="connsiteX89" fmla="*/ 8663 w 8663"/>
              <a:gd name="connsiteY89" fmla="*/ 3882 h 4850"/>
              <a:gd name="connsiteX90" fmla="*/ 8581 w 8663"/>
              <a:gd name="connsiteY90" fmla="*/ 3882 h 4850"/>
              <a:gd name="connsiteX91" fmla="*/ 8581 w 8663"/>
              <a:gd name="connsiteY91" fmla="*/ 3809 h 4850"/>
              <a:gd name="connsiteX92" fmla="*/ 8661 w 8663"/>
              <a:gd name="connsiteY92" fmla="*/ 3809 h 4850"/>
              <a:gd name="connsiteX93" fmla="*/ 8661 w 8663"/>
              <a:gd name="connsiteY93" fmla="*/ 3597 h 4850"/>
              <a:gd name="connsiteX94" fmla="*/ 8532 w 8663"/>
              <a:gd name="connsiteY94" fmla="*/ 3597 h 4850"/>
              <a:gd name="connsiteX95" fmla="*/ 8532 w 8663"/>
              <a:gd name="connsiteY95" fmla="*/ 3489 h 4850"/>
              <a:gd name="connsiteX96" fmla="*/ 8562 w 8663"/>
              <a:gd name="connsiteY96" fmla="*/ 3489 h 4850"/>
              <a:gd name="connsiteX97" fmla="*/ 8562 w 8663"/>
              <a:gd name="connsiteY97" fmla="*/ 3550 h 4850"/>
              <a:gd name="connsiteX98" fmla="*/ 8646 w 8663"/>
              <a:gd name="connsiteY98" fmla="*/ 3550 h 4850"/>
              <a:gd name="connsiteX99" fmla="*/ 8646 w 8663"/>
              <a:gd name="connsiteY99" fmla="*/ 3468 h 4850"/>
              <a:gd name="connsiteX100" fmla="*/ 8584 w 8663"/>
              <a:gd name="connsiteY100" fmla="*/ 3468 h 4850"/>
              <a:gd name="connsiteX101" fmla="*/ 8584 w 8663"/>
              <a:gd name="connsiteY101" fmla="*/ 3411 h 4850"/>
              <a:gd name="connsiteX102" fmla="*/ 8644 w 8663"/>
              <a:gd name="connsiteY102" fmla="*/ 3411 h 4850"/>
              <a:gd name="connsiteX103" fmla="*/ 8644 w 8663"/>
              <a:gd name="connsiteY103" fmla="*/ 652 h 4850"/>
              <a:gd name="connsiteX104" fmla="*/ 8584 w 8663"/>
              <a:gd name="connsiteY104" fmla="*/ 652 h 4850"/>
              <a:gd name="connsiteX105" fmla="*/ 8584 w 8663"/>
              <a:gd name="connsiteY105" fmla="*/ 596 h 4850"/>
              <a:gd name="connsiteX106" fmla="*/ 8646 w 8663"/>
              <a:gd name="connsiteY106" fmla="*/ 596 h 4850"/>
              <a:gd name="connsiteX107" fmla="*/ 8646 w 8663"/>
              <a:gd name="connsiteY107" fmla="*/ 514 h 4850"/>
              <a:gd name="connsiteX108" fmla="*/ 8562 w 8663"/>
              <a:gd name="connsiteY108" fmla="*/ 514 h 4850"/>
              <a:gd name="connsiteX109" fmla="*/ 8562 w 8663"/>
              <a:gd name="connsiteY109" fmla="*/ 575 h 4850"/>
              <a:gd name="connsiteX110" fmla="*/ 8532 w 8663"/>
              <a:gd name="connsiteY110" fmla="*/ 575 h 4850"/>
              <a:gd name="connsiteX111" fmla="*/ 8532 w 8663"/>
              <a:gd name="connsiteY111" fmla="*/ 467 h 4850"/>
              <a:gd name="connsiteX112" fmla="*/ 8661 w 8663"/>
              <a:gd name="connsiteY112" fmla="*/ 467 h 4850"/>
              <a:gd name="connsiteX113" fmla="*/ 8661 w 8663"/>
              <a:gd name="connsiteY113" fmla="*/ 255 h 4850"/>
              <a:gd name="connsiteX114" fmla="*/ 8581 w 8663"/>
              <a:gd name="connsiteY114" fmla="*/ 255 h 4850"/>
              <a:gd name="connsiteX115" fmla="*/ 8581 w 8663"/>
              <a:gd name="connsiteY115" fmla="*/ 182 h 4850"/>
              <a:gd name="connsiteX116" fmla="*/ 8663 w 8663"/>
              <a:gd name="connsiteY116" fmla="*/ 182 h 4850"/>
              <a:gd name="connsiteX117" fmla="*/ 561 w 8663"/>
              <a:gd name="connsiteY117" fmla="*/ 3986 h 4850"/>
              <a:gd name="connsiteX118" fmla="*/ 561 w 8663"/>
              <a:gd name="connsiteY118" fmla="*/ 4027 h 4850"/>
              <a:gd name="connsiteX119" fmla="*/ 520 w 8663"/>
              <a:gd name="connsiteY119" fmla="*/ 4027 h 4850"/>
              <a:gd name="connsiteX120" fmla="*/ 520 w 8663"/>
              <a:gd name="connsiteY120" fmla="*/ 3986 h 4850"/>
              <a:gd name="connsiteX121" fmla="*/ 561 w 8663"/>
              <a:gd name="connsiteY121" fmla="*/ 3986 h 4850"/>
              <a:gd name="connsiteX122" fmla="*/ 8102 w 8663"/>
              <a:gd name="connsiteY122" fmla="*/ 78 h 4850"/>
              <a:gd name="connsiteX123" fmla="*/ 8102 w 8663"/>
              <a:gd name="connsiteY123" fmla="*/ 37 h 4850"/>
              <a:gd name="connsiteX124" fmla="*/ 8143 w 8663"/>
              <a:gd name="connsiteY124" fmla="*/ 37 h 4850"/>
              <a:gd name="connsiteX125" fmla="*/ 8143 w 8663"/>
              <a:gd name="connsiteY125" fmla="*/ 78 h 4850"/>
              <a:gd name="connsiteX126" fmla="*/ 8102 w 8663"/>
              <a:gd name="connsiteY126" fmla="*/ 78 h 4850"/>
              <a:gd name="connsiteX127" fmla="*/ 8584 w 8663"/>
              <a:gd name="connsiteY127" fmla="*/ 3528 h 4850"/>
              <a:gd name="connsiteX128" fmla="*/ 8584 w 8663"/>
              <a:gd name="connsiteY128" fmla="*/ 3489 h 4850"/>
              <a:gd name="connsiteX129" fmla="*/ 8625 w 8663"/>
              <a:gd name="connsiteY129" fmla="*/ 3489 h 4850"/>
              <a:gd name="connsiteX130" fmla="*/ 8625 w 8663"/>
              <a:gd name="connsiteY130" fmla="*/ 3528 h 4850"/>
              <a:gd name="connsiteX131" fmla="*/ 8584 w 8663"/>
              <a:gd name="connsiteY131" fmla="*/ 3528 h 4850"/>
              <a:gd name="connsiteX132" fmla="*/ 8502 w 8663"/>
              <a:gd name="connsiteY132" fmla="*/ 4042 h 4850"/>
              <a:gd name="connsiteX133" fmla="*/ 8502 w 8663"/>
              <a:gd name="connsiteY133" fmla="*/ 3981 h 4850"/>
              <a:gd name="connsiteX134" fmla="*/ 8581 w 8663"/>
              <a:gd name="connsiteY134" fmla="*/ 3981 h 4850"/>
              <a:gd name="connsiteX135" fmla="*/ 8581 w 8663"/>
              <a:gd name="connsiteY135" fmla="*/ 3904 h 4850"/>
              <a:gd name="connsiteX136" fmla="*/ 8640 w 8663"/>
              <a:gd name="connsiteY136" fmla="*/ 3904 h 4850"/>
              <a:gd name="connsiteX137" fmla="*/ 8640 w 8663"/>
              <a:gd name="connsiteY137" fmla="*/ 4042 h 4850"/>
              <a:gd name="connsiteX138" fmla="*/ 8502 w 8663"/>
              <a:gd name="connsiteY138" fmla="*/ 4042 h 4850"/>
              <a:gd name="connsiteX139" fmla="*/ 8502 w 8663"/>
              <a:gd name="connsiteY139" fmla="*/ 3962 h 4850"/>
              <a:gd name="connsiteX140" fmla="*/ 8502 w 8663"/>
              <a:gd name="connsiteY140" fmla="*/ 3904 h 4850"/>
              <a:gd name="connsiteX141" fmla="*/ 8562 w 8663"/>
              <a:gd name="connsiteY141" fmla="*/ 3904 h 4850"/>
              <a:gd name="connsiteX142" fmla="*/ 8562 w 8663"/>
              <a:gd name="connsiteY142" fmla="*/ 3962 h 4850"/>
              <a:gd name="connsiteX143" fmla="*/ 8502 w 8663"/>
              <a:gd name="connsiteY143" fmla="*/ 3962 h 4850"/>
              <a:gd name="connsiteX144" fmla="*/ 8497 w 8663"/>
              <a:gd name="connsiteY144" fmla="*/ 3787 h 4850"/>
              <a:gd name="connsiteX145" fmla="*/ 8497 w 8663"/>
              <a:gd name="connsiteY145" fmla="*/ 3724 h 4850"/>
              <a:gd name="connsiteX146" fmla="*/ 8562 w 8663"/>
              <a:gd name="connsiteY146" fmla="*/ 3724 h 4850"/>
              <a:gd name="connsiteX147" fmla="*/ 8562 w 8663"/>
              <a:gd name="connsiteY147" fmla="*/ 3787 h 4850"/>
              <a:gd name="connsiteX148" fmla="*/ 8497 w 8663"/>
              <a:gd name="connsiteY148" fmla="*/ 3787 h 4850"/>
              <a:gd name="connsiteX149" fmla="*/ 8562 w 8663"/>
              <a:gd name="connsiteY149" fmla="*/ 3809 h 4850"/>
              <a:gd name="connsiteX150" fmla="*/ 8562 w 8663"/>
              <a:gd name="connsiteY150" fmla="*/ 3880 h 4850"/>
              <a:gd name="connsiteX151" fmla="*/ 8497 w 8663"/>
              <a:gd name="connsiteY151" fmla="*/ 3880 h 4850"/>
              <a:gd name="connsiteX152" fmla="*/ 8497 w 8663"/>
              <a:gd name="connsiteY152" fmla="*/ 3809 h 4850"/>
              <a:gd name="connsiteX153" fmla="*/ 8562 w 8663"/>
              <a:gd name="connsiteY153" fmla="*/ 3809 h 4850"/>
              <a:gd name="connsiteX154" fmla="*/ 8480 w 8663"/>
              <a:gd name="connsiteY154" fmla="*/ 3899 h 4850"/>
              <a:gd name="connsiteX155" fmla="*/ 8480 w 8663"/>
              <a:gd name="connsiteY155" fmla="*/ 3962 h 4850"/>
              <a:gd name="connsiteX156" fmla="*/ 8424 w 8663"/>
              <a:gd name="connsiteY156" fmla="*/ 3962 h 4850"/>
              <a:gd name="connsiteX157" fmla="*/ 8424 w 8663"/>
              <a:gd name="connsiteY157" fmla="*/ 3899 h 4850"/>
              <a:gd name="connsiteX158" fmla="*/ 8480 w 8663"/>
              <a:gd name="connsiteY158" fmla="*/ 3899 h 4850"/>
              <a:gd name="connsiteX159" fmla="*/ 8480 w 8663"/>
              <a:gd name="connsiteY159" fmla="*/ 3809 h 4850"/>
              <a:gd name="connsiteX160" fmla="*/ 8480 w 8663"/>
              <a:gd name="connsiteY160" fmla="*/ 3880 h 4850"/>
              <a:gd name="connsiteX161" fmla="*/ 8424 w 8663"/>
              <a:gd name="connsiteY161" fmla="*/ 3880 h 4850"/>
              <a:gd name="connsiteX162" fmla="*/ 8424 w 8663"/>
              <a:gd name="connsiteY162" fmla="*/ 3809 h 4850"/>
              <a:gd name="connsiteX163" fmla="*/ 8480 w 8663"/>
              <a:gd name="connsiteY163" fmla="*/ 3809 h 4850"/>
              <a:gd name="connsiteX164" fmla="*/ 8102 w 8663"/>
              <a:gd name="connsiteY164" fmla="*/ 4027 h 4850"/>
              <a:gd name="connsiteX165" fmla="*/ 8102 w 8663"/>
              <a:gd name="connsiteY165" fmla="*/ 3986 h 4850"/>
              <a:gd name="connsiteX166" fmla="*/ 8143 w 8663"/>
              <a:gd name="connsiteY166" fmla="*/ 3986 h 4850"/>
              <a:gd name="connsiteX167" fmla="*/ 8143 w 8663"/>
              <a:gd name="connsiteY167" fmla="*/ 4027 h 4850"/>
              <a:gd name="connsiteX168" fmla="*/ 8102 w 8663"/>
              <a:gd name="connsiteY168" fmla="*/ 4027 h 4850"/>
              <a:gd name="connsiteX169" fmla="*/ 240 w 8663"/>
              <a:gd name="connsiteY169" fmla="*/ 3899 h 4850"/>
              <a:gd name="connsiteX170" fmla="*/ 240 w 8663"/>
              <a:gd name="connsiteY170" fmla="*/ 3962 h 4850"/>
              <a:gd name="connsiteX171" fmla="*/ 184 w 8663"/>
              <a:gd name="connsiteY171" fmla="*/ 3962 h 4850"/>
              <a:gd name="connsiteX172" fmla="*/ 184 w 8663"/>
              <a:gd name="connsiteY172" fmla="*/ 3899 h 4850"/>
              <a:gd name="connsiteX173" fmla="*/ 240 w 8663"/>
              <a:gd name="connsiteY173" fmla="*/ 3899 h 4850"/>
              <a:gd name="connsiteX174" fmla="*/ 240 w 8663"/>
              <a:gd name="connsiteY174" fmla="*/ 3809 h 4850"/>
              <a:gd name="connsiteX175" fmla="*/ 240 w 8663"/>
              <a:gd name="connsiteY175" fmla="*/ 3880 h 4850"/>
              <a:gd name="connsiteX176" fmla="*/ 184 w 8663"/>
              <a:gd name="connsiteY176" fmla="*/ 3880 h 4850"/>
              <a:gd name="connsiteX177" fmla="*/ 184 w 8663"/>
              <a:gd name="connsiteY177" fmla="*/ 3809 h 4850"/>
              <a:gd name="connsiteX178" fmla="*/ 240 w 8663"/>
              <a:gd name="connsiteY178" fmla="*/ 3809 h 4850"/>
              <a:gd name="connsiteX179" fmla="*/ 102 w 8663"/>
              <a:gd name="connsiteY179" fmla="*/ 3787 h 4850"/>
              <a:gd name="connsiteX180" fmla="*/ 102 w 8663"/>
              <a:gd name="connsiteY180" fmla="*/ 3724 h 4850"/>
              <a:gd name="connsiteX181" fmla="*/ 166 w 8663"/>
              <a:gd name="connsiteY181" fmla="*/ 3724 h 4850"/>
              <a:gd name="connsiteX182" fmla="*/ 166 w 8663"/>
              <a:gd name="connsiteY182" fmla="*/ 3787 h 4850"/>
              <a:gd name="connsiteX183" fmla="*/ 102 w 8663"/>
              <a:gd name="connsiteY183" fmla="*/ 3787 h 4850"/>
              <a:gd name="connsiteX184" fmla="*/ 102 w 8663"/>
              <a:gd name="connsiteY184" fmla="*/ 3880 h 4850"/>
              <a:gd name="connsiteX185" fmla="*/ 102 w 8663"/>
              <a:gd name="connsiteY185" fmla="*/ 3809 h 4850"/>
              <a:gd name="connsiteX186" fmla="*/ 166 w 8663"/>
              <a:gd name="connsiteY186" fmla="*/ 3809 h 4850"/>
              <a:gd name="connsiteX187" fmla="*/ 166 w 8663"/>
              <a:gd name="connsiteY187" fmla="*/ 3880 h 4850"/>
              <a:gd name="connsiteX188" fmla="*/ 102 w 8663"/>
              <a:gd name="connsiteY188" fmla="*/ 3880 h 4850"/>
              <a:gd name="connsiteX189" fmla="*/ 102 w 8663"/>
              <a:gd name="connsiteY189" fmla="*/ 3962 h 4850"/>
              <a:gd name="connsiteX190" fmla="*/ 102 w 8663"/>
              <a:gd name="connsiteY190" fmla="*/ 3904 h 4850"/>
              <a:gd name="connsiteX191" fmla="*/ 162 w 8663"/>
              <a:gd name="connsiteY191" fmla="*/ 3904 h 4850"/>
              <a:gd name="connsiteX192" fmla="*/ 162 w 8663"/>
              <a:gd name="connsiteY192" fmla="*/ 3962 h 4850"/>
              <a:gd name="connsiteX193" fmla="*/ 102 w 8663"/>
              <a:gd name="connsiteY193" fmla="*/ 3962 h 4850"/>
              <a:gd name="connsiteX194" fmla="*/ 162 w 8663"/>
              <a:gd name="connsiteY194" fmla="*/ 3981 h 4850"/>
              <a:gd name="connsiteX195" fmla="*/ 162 w 8663"/>
              <a:gd name="connsiteY195" fmla="*/ 4042 h 4850"/>
              <a:gd name="connsiteX196" fmla="*/ 24 w 8663"/>
              <a:gd name="connsiteY196" fmla="*/ 4042 h 4850"/>
              <a:gd name="connsiteX197" fmla="*/ 24 w 8663"/>
              <a:gd name="connsiteY197" fmla="*/ 3904 h 4850"/>
              <a:gd name="connsiteX198" fmla="*/ 82 w 8663"/>
              <a:gd name="connsiteY198" fmla="*/ 3904 h 4850"/>
              <a:gd name="connsiteX199" fmla="*/ 82 w 8663"/>
              <a:gd name="connsiteY199" fmla="*/ 3981 h 4850"/>
              <a:gd name="connsiteX200" fmla="*/ 162 w 8663"/>
              <a:gd name="connsiteY200" fmla="*/ 3981 h 4850"/>
              <a:gd name="connsiteX201" fmla="*/ 80 w 8663"/>
              <a:gd name="connsiteY201" fmla="*/ 536 h 4850"/>
              <a:gd name="connsiteX202" fmla="*/ 80 w 8663"/>
              <a:gd name="connsiteY202" fmla="*/ 575 h 4850"/>
              <a:gd name="connsiteX203" fmla="*/ 39 w 8663"/>
              <a:gd name="connsiteY203" fmla="*/ 575 h 4850"/>
              <a:gd name="connsiteX204" fmla="*/ 39 w 8663"/>
              <a:gd name="connsiteY204" fmla="*/ 536 h 4850"/>
              <a:gd name="connsiteX205" fmla="*/ 80 w 8663"/>
              <a:gd name="connsiteY205" fmla="*/ 536 h 4850"/>
              <a:gd name="connsiteX206" fmla="*/ 162 w 8663"/>
              <a:gd name="connsiteY206" fmla="*/ 22 h 4850"/>
              <a:gd name="connsiteX207" fmla="*/ 162 w 8663"/>
              <a:gd name="connsiteY207" fmla="*/ 82 h 4850"/>
              <a:gd name="connsiteX208" fmla="*/ 82 w 8663"/>
              <a:gd name="connsiteY208" fmla="*/ 82 h 4850"/>
              <a:gd name="connsiteX209" fmla="*/ 82 w 8663"/>
              <a:gd name="connsiteY209" fmla="*/ 160 h 4850"/>
              <a:gd name="connsiteX210" fmla="*/ 24 w 8663"/>
              <a:gd name="connsiteY210" fmla="*/ 160 h 4850"/>
              <a:gd name="connsiteX211" fmla="*/ 24 w 8663"/>
              <a:gd name="connsiteY211" fmla="*/ 22 h 4850"/>
              <a:gd name="connsiteX212" fmla="*/ 162 w 8663"/>
              <a:gd name="connsiteY212" fmla="*/ 22 h 4850"/>
              <a:gd name="connsiteX213" fmla="*/ 162 w 8663"/>
              <a:gd name="connsiteY213" fmla="*/ 102 h 4850"/>
              <a:gd name="connsiteX214" fmla="*/ 162 w 8663"/>
              <a:gd name="connsiteY214" fmla="*/ 160 h 4850"/>
              <a:gd name="connsiteX215" fmla="*/ 102 w 8663"/>
              <a:gd name="connsiteY215" fmla="*/ 160 h 4850"/>
              <a:gd name="connsiteX216" fmla="*/ 102 w 8663"/>
              <a:gd name="connsiteY216" fmla="*/ 102 h 4850"/>
              <a:gd name="connsiteX217" fmla="*/ 162 w 8663"/>
              <a:gd name="connsiteY217" fmla="*/ 102 h 4850"/>
              <a:gd name="connsiteX218" fmla="*/ 166 w 8663"/>
              <a:gd name="connsiteY218" fmla="*/ 277 h 4850"/>
              <a:gd name="connsiteX219" fmla="*/ 166 w 8663"/>
              <a:gd name="connsiteY219" fmla="*/ 339 h 4850"/>
              <a:gd name="connsiteX220" fmla="*/ 102 w 8663"/>
              <a:gd name="connsiteY220" fmla="*/ 339 h 4850"/>
              <a:gd name="connsiteX221" fmla="*/ 102 w 8663"/>
              <a:gd name="connsiteY221" fmla="*/ 277 h 4850"/>
              <a:gd name="connsiteX222" fmla="*/ 166 w 8663"/>
              <a:gd name="connsiteY222" fmla="*/ 277 h 4850"/>
              <a:gd name="connsiteX223" fmla="*/ 102 w 8663"/>
              <a:gd name="connsiteY223" fmla="*/ 255 h 4850"/>
              <a:gd name="connsiteX224" fmla="*/ 102 w 8663"/>
              <a:gd name="connsiteY224" fmla="*/ 184 h 4850"/>
              <a:gd name="connsiteX225" fmla="*/ 166 w 8663"/>
              <a:gd name="connsiteY225" fmla="*/ 184 h 4850"/>
              <a:gd name="connsiteX226" fmla="*/ 166 w 8663"/>
              <a:gd name="connsiteY226" fmla="*/ 255 h 4850"/>
              <a:gd name="connsiteX227" fmla="*/ 102 w 8663"/>
              <a:gd name="connsiteY227" fmla="*/ 255 h 4850"/>
              <a:gd name="connsiteX228" fmla="*/ 184 w 8663"/>
              <a:gd name="connsiteY228" fmla="*/ 255 h 4850"/>
              <a:gd name="connsiteX229" fmla="*/ 184 w 8663"/>
              <a:gd name="connsiteY229" fmla="*/ 184 h 4850"/>
              <a:gd name="connsiteX230" fmla="*/ 240 w 8663"/>
              <a:gd name="connsiteY230" fmla="*/ 184 h 4850"/>
              <a:gd name="connsiteX231" fmla="*/ 240 w 8663"/>
              <a:gd name="connsiteY231" fmla="*/ 255 h 4850"/>
              <a:gd name="connsiteX232" fmla="*/ 184 w 8663"/>
              <a:gd name="connsiteY232" fmla="*/ 255 h 4850"/>
              <a:gd name="connsiteX233" fmla="*/ 184 w 8663"/>
              <a:gd name="connsiteY233" fmla="*/ 164 h 4850"/>
              <a:gd name="connsiteX234" fmla="*/ 184 w 8663"/>
              <a:gd name="connsiteY234" fmla="*/ 102 h 4850"/>
              <a:gd name="connsiteX235" fmla="*/ 240 w 8663"/>
              <a:gd name="connsiteY235" fmla="*/ 102 h 4850"/>
              <a:gd name="connsiteX236" fmla="*/ 240 w 8663"/>
              <a:gd name="connsiteY236" fmla="*/ 164 h 4850"/>
              <a:gd name="connsiteX237" fmla="*/ 184 w 8663"/>
              <a:gd name="connsiteY237" fmla="*/ 164 h 4850"/>
              <a:gd name="connsiteX238" fmla="*/ 561 w 8663"/>
              <a:gd name="connsiteY238" fmla="*/ 37 h 4850"/>
              <a:gd name="connsiteX239" fmla="*/ 561 w 8663"/>
              <a:gd name="connsiteY239" fmla="*/ 78 h 4850"/>
              <a:gd name="connsiteX240" fmla="*/ 520 w 8663"/>
              <a:gd name="connsiteY240" fmla="*/ 78 h 4850"/>
              <a:gd name="connsiteX241" fmla="*/ 520 w 8663"/>
              <a:gd name="connsiteY241" fmla="*/ 37 h 4850"/>
              <a:gd name="connsiteX242" fmla="*/ 561 w 8663"/>
              <a:gd name="connsiteY242" fmla="*/ 37 h 4850"/>
              <a:gd name="connsiteX243" fmla="*/ 8424 w 8663"/>
              <a:gd name="connsiteY243" fmla="*/ 164 h 4850"/>
              <a:gd name="connsiteX244" fmla="*/ 8424 w 8663"/>
              <a:gd name="connsiteY244" fmla="*/ 102 h 4850"/>
              <a:gd name="connsiteX245" fmla="*/ 8480 w 8663"/>
              <a:gd name="connsiteY245" fmla="*/ 102 h 4850"/>
              <a:gd name="connsiteX246" fmla="*/ 8480 w 8663"/>
              <a:gd name="connsiteY246" fmla="*/ 164 h 4850"/>
              <a:gd name="connsiteX247" fmla="*/ 8424 w 8663"/>
              <a:gd name="connsiteY247" fmla="*/ 164 h 4850"/>
              <a:gd name="connsiteX248" fmla="*/ 8424 w 8663"/>
              <a:gd name="connsiteY248" fmla="*/ 255 h 4850"/>
              <a:gd name="connsiteX249" fmla="*/ 8424 w 8663"/>
              <a:gd name="connsiteY249" fmla="*/ 184 h 4850"/>
              <a:gd name="connsiteX250" fmla="*/ 8480 w 8663"/>
              <a:gd name="connsiteY250" fmla="*/ 184 h 4850"/>
              <a:gd name="connsiteX251" fmla="*/ 8480 w 8663"/>
              <a:gd name="connsiteY251" fmla="*/ 255 h 4850"/>
              <a:gd name="connsiteX252" fmla="*/ 8424 w 8663"/>
              <a:gd name="connsiteY252" fmla="*/ 255 h 4850"/>
              <a:gd name="connsiteX253" fmla="*/ 8562 w 8663"/>
              <a:gd name="connsiteY253" fmla="*/ 596 h 4850"/>
              <a:gd name="connsiteX254" fmla="*/ 8562 w 8663"/>
              <a:gd name="connsiteY254" fmla="*/ 674 h 4850"/>
              <a:gd name="connsiteX255" fmla="*/ 8622 w 8663"/>
              <a:gd name="connsiteY255" fmla="*/ 674 h 4850"/>
              <a:gd name="connsiteX256" fmla="*/ 8622 w 8663"/>
              <a:gd name="connsiteY256" fmla="*/ 3390 h 4850"/>
              <a:gd name="connsiteX257" fmla="*/ 8562 w 8663"/>
              <a:gd name="connsiteY257" fmla="*/ 3390 h 4850"/>
              <a:gd name="connsiteX258" fmla="*/ 8562 w 8663"/>
              <a:gd name="connsiteY258" fmla="*/ 3468 h 4850"/>
              <a:gd name="connsiteX259" fmla="*/ 8510 w 8663"/>
              <a:gd name="connsiteY259" fmla="*/ 3468 h 4850"/>
              <a:gd name="connsiteX260" fmla="*/ 8510 w 8663"/>
              <a:gd name="connsiteY260" fmla="*/ 3619 h 4850"/>
              <a:gd name="connsiteX261" fmla="*/ 8638 w 8663"/>
              <a:gd name="connsiteY261" fmla="*/ 3619 h 4850"/>
              <a:gd name="connsiteX262" fmla="*/ 8638 w 8663"/>
              <a:gd name="connsiteY262" fmla="*/ 3787 h 4850"/>
              <a:gd name="connsiteX263" fmla="*/ 8581 w 8663"/>
              <a:gd name="connsiteY263" fmla="*/ 3787 h 4850"/>
              <a:gd name="connsiteX264" fmla="*/ 8581 w 8663"/>
              <a:gd name="connsiteY264" fmla="*/ 3705 h 4850"/>
              <a:gd name="connsiteX265" fmla="*/ 8480 w 8663"/>
              <a:gd name="connsiteY265" fmla="*/ 3705 h 4850"/>
              <a:gd name="connsiteX266" fmla="*/ 8480 w 8663"/>
              <a:gd name="connsiteY266" fmla="*/ 3787 h 4850"/>
              <a:gd name="connsiteX267" fmla="*/ 8402 w 8663"/>
              <a:gd name="connsiteY267" fmla="*/ 3787 h 4850"/>
              <a:gd name="connsiteX268" fmla="*/ 8402 w 8663"/>
              <a:gd name="connsiteY268" fmla="*/ 3880 h 4850"/>
              <a:gd name="connsiteX269" fmla="*/ 8310 w 8663"/>
              <a:gd name="connsiteY269" fmla="*/ 3880 h 4850"/>
              <a:gd name="connsiteX270" fmla="*/ 8310 w 8663"/>
              <a:gd name="connsiteY270" fmla="*/ 3981 h 4850"/>
              <a:gd name="connsiteX271" fmla="*/ 8402 w 8663"/>
              <a:gd name="connsiteY271" fmla="*/ 3981 h 4850"/>
              <a:gd name="connsiteX272" fmla="*/ 8402 w 8663"/>
              <a:gd name="connsiteY272" fmla="*/ 4040 h 4850"/>
              <a:gd name="connsiteX273" fmla="*/ 8234 w 8663"/>
              <a:gd name="connsiteY273" fmla="*/ 4040 h 4850"/>
              <a:gd name="connsiteX274" fmla="*/ 8234 w 8663"/>
              <a:gd name="connsiteY274" fmla="*/ 3912 h 4850"/>
              <a:gd name="connsiteX275" fmla="*/ 8081 w 8663"/>
              <a:gd name="connsiteY275" fmla="*/ 3912 h 4850"/>
              <a:gd name="connsiteX276" fmla="*/ 8081 w 8663"/>
              <a:gd name="connsiteY276" fmla="*/ 3964 h 4850"/>
              <a:gd name="connsiteX277" fmla="*/ 8005 w 8663"/>
              <a:gd name="connsiteY277" fmla="*/ 3964 h 4850"/>
              <a:gd name="connsiteX278" fmla="*/ 8005 w 8663"/>
              <a:gd name="connsiteY278" fmla="*/ 4025 h 4850"/>
              <a:gd name="connsiteX279" fmla="*/ 658 w 8663"/>
              <a:gd name="connsiteY279" fmla="*/ 4025 h 4850"/>
              <a:gd name="connsiteX280" fmla="*/ 658 w 8663"/>
              <a:gd name="connsiteY280" fmla="*/ 3964 h 4850"/>
              <a:gd name="connsiteX281" fmla="*/ 583 w 8663"/>
              <a:gd name="connsiteY281" fmla="*/ 3964 h 4850"/>
              <a:gd name="connsiteX282" fmla="*/ 583 w 8663"/>
              <a:gd name="connsiteY282" fmla="*/ 3912 h 4850"/>
              <a:gd name="connsiteX283" fmla="*/ 430 w 8663"/>
              <a:gd name="connsiteY283" fmla="*/ 3912 h 4850"/>
              <a:gd name="connsiteX284" fmla="*/ 430 w 8663"/>
              <a:gd name="connsiteY284" fmla="*/ 4040 h 4850"/>
              <a:gd name="connsiteX285" fmla="*/ 261 w 8663"/>
              <a:gd name="connsiteY285" fmla="*/ 4040 h 4850"/>
              <a:gd name="connsiteX286" fmla="*/ 261 w 8663"/>
              <a:gd name="connsiteY286" fmla="*/ 3981 h 4850"/>
              <a:gd name="connsiteX287" fmla="*/ 354 w 8663"/>
              <a:gd name="connsiteY287" fmla="*/ 3981 h 4850"/>
              <a:gd name="connsiteX288" fmla="*/ 354 w 8663"/>
              <a:gd name="connsiteY288" fmla="*/ 3880 h 4850"/>
              <a:gd name="connsiteX289" fmla="*/ 261 w 8663"/>
              <a:gd name="connsiteY289" fmla="*/ 3880 h 4850"/>
              <a:gd name="connsiteX290" fmla="*/ 261 w 8663"/>
              <a:gd name="connsiteY290" fmla="*/ 3787 h 4850"/>
              <a:gd name="connsiteX291" fmla="*/ 184 w 8663"/>
              <a:gd name="connsiteY291" fmla="*/ 3787 h 4850"/>
              <a:gd name="connsiteX292" fmla="*/ 184 w 8663"/>
              <a:gd name="connsiteY292" fmla="*/ 3705 h 4850"/>
              <a:gd name="connsiteX293" fmla="*/ 82 w 8663"/>
              <a:gd name="connsiteY293" fmla="*/ 3705 h 4850"/>
              <a:gd name="connsiteX294" fmla="*/ 82 w 8663"/>
              <a:gd name="connsiteY294" fmla="*/ 3787 h 4850"/>
              <a:gd name="connsiteX295" fmla="*/ 26 w 8663"/>
              <a:gd name="connsiteY295" fmla="*/ 3787 h 4850"/>
              <a:gd name="connsiteX296" fmla="*/ 26 w 8663"/>
              <a:gd name="connsiteY296" fmla="*/ 3619 h 4850"/>
              <a:gd name="connsiteX297" fmla="*/ 153 w 8663"/>
              <a:gd name="connsiteY297" fmla="*/ 3619 h 4850"/>
              <a:gd name="connsiteX298" fmla="*/ 153 w 8663"/>
              <a:gd name="connsiteY298" fmla="*/ 3468 h 4850"/>
              <a:gd name="connsiteX299" fmla="*/ 102 w 8663"/>
              <a:gd name="connsiteY299" fmla="*/ 3468 h 4850"/>
              <a:gd name="connsiteX300" fmla="*/ 102 w 8663"/>
              <a:gd name="connsiteY300" fmla="*/ 3390 h 4850"/>
              <a:gd name="connsiteX301" fmla="*/ 41 w 8663"/>
              <a:gd name="connsiteY301" fmla="*/ 3390 h 4850"/>
              <a:gd name="connsiteX302" fmla="*/ 41 w 8663"/>
              <a:gd name="connsiteY302" fmla="*/ 674 h 4850"/>
              <a:gd name="connsiteX303" fmla="*/ 102 w 8663"/>
              <a:gd name="connsiteY303" fmla="*/ 674 h 4850"/>
              <a:gd name="connsiteX304" fmla="*/ 102 w 8663"/>
              <a:gd name="connsiteY304" fmla="*/ 596 h 4850"/>
              <a:gd name="connsiteX305" fmla="*/ 153 w 8663"/>
              <a:gd name="connsiteY305" fmla="*/ 596 h 4850"/>
              <a:gd name="connsiteX306" fmla="*/ 153 w 8663"/>
              <a:gd name="connsiteY306" fmla="*/ 445 h 4850"/>
              <a:gd name="connsiteX307" fmla="*/ 26 w 8663"/>
              <a:gd name="connsiteY307" fmla="*/ 445 h 4850"/>
              <a:gd name="connsiteX308" fmla="*/ 26 w 8663"/>
              <a:gd name="connsiteY308" fmla="*/ 277 h 4850"/>
              <a:gd name="connsiteX309" fmla="*/ 82 w 8663"/>
              <a:gd name="connsiteY309" fmla="*/ 277 h 4850"/>
              <a:gd name="connsiteX310" fmla="*/ 82 w 8663"/>
              <a:gd name="connsiteY310" fmla="*/ 359 h 4850"/>
              <a:gd name="connsiteX311" fmla="*/ 184 w 8663"/>
              <a:gd name="connsiteY311" fmla="*/ 359 h 4850"/>
              <a:gd name="connsiteX312" fmla="*/ 184 w 8663"/>
              <a:gd name="connsiteY312" fmla="*/ 277 h 4850"/>
              <a:gd name="connsiteX313" fmla="*/ 261 w 8663"/>
              <a:gd name="connsiteY313" fmla="*/ 277 h 4850"/>
              <a:gd name="connsiteX314" fmla="*/ 261 w 8663"/>
              <a:gd name="connsiteY314" fmla="*/ 184 h 4850"/>
              <a:gd name="connsiteX315" fmla="*/ 354 w 8663"/>
              <a:gd name="connsiteY315" fmla="*/ 184 h 4850"/>
              <a:gd name="connsiteX316" fmla="*/ 354 w 8663"/>
              <a:gd name="connsiteY316" fmla="*/ 82 h 4850"/>
              <a:gd name="connsiteX317" fmla="*/ 261 w 8663"/>
              <a:gd name="connsiteY317" fmla="*/ 82 h 4850"/>
              <a:gd name="connsiteX318" fmla="*/ 261 w 8663"/>
              <a:gd name="connsiteY318" fmla="*/ 24 h 4850"/>
              <a:gd name="connsiteX319" fmla="*/ 430 w 8663"/>
              <a:gd name="connsiteY319" fmla="*/ 24 h 4850"/>
              <a:gd name="connsiteX320" fmla="*/ 430 w 8663"/>
              <a:gd name="connsiteY320" fmla="*/ 151 h 4850"/>
              <a:gd name="connsiteX321" fmla="*/ 583 w 8663"/>
              <a:gd name="connsiteY321" fmla="*/ 151 h 4850"/>
              <a:gd name="connsiteX322" fmla="*/ 583 w 8663"/>
              <a:gd name="connsiteY322" fmla="*/ 100 h 4850"/>
              <a:gd name="connsiteX323" fmla="*/ 658 w 8663"/>
              <a:gd name="connsiteY323" fmla="*/ 100 h 4850"/>
              <a:gd name="connsiteX324" fmla="*/ 658 w 8663"/>
              <a:gd name="connsiteY324" fmla="*/ 39 h 4850"/>
              <a:gd name="connsiteX325" fmla="*/ 8005 w 8663"/>
              <a:gd name="connsiteY325" fmla="*/ 39 h 4850"/>
              <a:gd name="connsiteX326" fmla="*/ 8005 w 8663"/>
              <a:gd name="connsiteY326" fmla="*/ 100 h 4850"/>
              <a:gd name="connsiteX327" fmla="*/ 8081 w 8663"/>
              <a:gd name="connsiteY327" fmla="*/ 100 h 4850"/>
              <a:gd name="connsiteX328" fmla="*/ 8081 w 8663"/>
              <a:gd name="connsiteY328" fmla="*/ 151 h 4850"/>
              <a:gd name="connsiteX329" fmla="*/ 8234 w 8663"/>
              <a:gd name="connsiteY329" fmla="*/ 151 h 4850"/>
              <a:gd name="connsiteX330" fmla="*/ 8234 w 8663"/>
              <a:gd name="connsiteY330" fmla="*/ 24 h 4850"/>
              <a:gd name="connsiteX331" fmla="*/ 8402 w 8663"/>
              <a:gd name="connsiteY331" fmla="*/ 24 h 4850"/>
              <a:gd name="connsiteX332" fmla="*/ 8402 w 8663"/>
              <a:gd name="connsiteY332" fmla="*/ 82 h 4850"/>
              <a:gd name="connsiteX333" fmla="*/ 8310 w 8663"/>
              <a:gd name="connsiteY333" fmla="*/ 82 h 4850"/>
              <a:gd name="connsiteX334" fmla="*/ 8310 w 8663"/>
              <a:gd name="connsiteY334" fmla="*/ 184 h 4850"/>
              <a:gd name="connsiteX335" fmla="*/ 8402 w 8663"/>
              <a:gd name="connsiteY335" fmla="*/ 184 h 4850"/>
              <a:gd name="connsiteX336" fmla="*/ 8402 w 8663"/>
              <a:gd name="connsiteY336" fmla="*/ 277 h 4850"/>
              <a:gd name="connsiteX337" fmla="*/ 8480 w 8663"/>
              <a:gd name="connsiteY337" fmla="*/ 277 h 4850"/>
              <a:gd name="connsiteX338" fmla="*/ 8480 w 8663"/>
              <a:gd name="connsiteY338" fmla="*/ 359 h 4850"/>
              <a:gd name="connsiteX339" fmla="*/ 8581 w 8663"/>
              <a:gd name="connsiteY339" fmla="*/ 359 h 4850"/>
              <a:gd name="connsiteX340" fmla="*/ 8581 w 8663"/>
              <a:gd name="connsiteY340" fmla="*/ 277 h 4850"/>
              <a:gd name="connsiteX341" fmla="*/ 8638 w 8663"/>
              <a:gd name="connsiteY341" fmla="*/ 277 h 4850"/>
              <a:gd name="connsiteX342" fmla="*/ 8638 w 8663"/>
              <a:gd name="connsiteY342" fmla="*/ 445 h 4850"/>
              <a:gd name="connsiteX343" fmla="*/ 8510 w 8663"/>
              <a:gd name="connsiteY343" fmla="*/ 445 h 4850"/>
              <a:gd name="connsiteX344" fmla="*/ 8510 w 8663"/>
              <a:gd name="connsiteY344" fmla="*/ 596 h 4850"/>
              <a:gd name="connsiteX345" fmla="*/ 8562 w 8663"/>
              <a:gd name="connsiteY345" fmla="*/ 596 h 4850"/>
              <a:gd name="connsiteX346" fmla="*/ 261 w 8663"/>
              <a:gd name="connsiteY346" fmla="*/ 3962 h 4850"/>
              <a:gd name="connsiteX347" fmla="*/ 261 w 8663"/>
              <a:gd name="connsiteY347" fmla="*/ 3899 h 4850"/>
              <a:gd name="connsiteX348" fmla="*/ 335 w 8663"/>
              <a:gd name="connsiteY348" fmla="*/ 3899 h 4850"/>
              <a:gd name="connsiteX349" fmla="*/ 335 w 8663"/>
              <a:gd name="connsiteY349" fmla="*/ 3962 h 4850"/>
              <a:gd name="connsiteX350" fmla="*/ 261 w 8663"/>
              <a:gd name="connsiteY350" fmla="*/ 3962 h 4850"/>
              <a:gd name="connsiteX351" fmla="*/ 261 w 8663"/>
              <a:gd name="connsiteY351" fmla="*/ 102 h 4850"/>
              <a:gd name="connsiteX352" fmla="*/ 335 w 8663"/>
              <a:gd name="connsiteY352" fmla="*/ 102 h 4850"/>
              <a:gd name="connsiteX353" fmla="*/ 335 w 8663"/>
              <a:gd name="connsiteY353" fmla="*/ 164 h 4850"/>
              <a:gd name="connsiteX354" fmla="*/ 261 w 8663"/>
              <a:gd name="connsiteY354" fmla="*/ 164 h 4850"/>
              <a:gd name="connsiteX355" fmla="*/ 261 w 8663"/>
              <a:gd name="connsiteY355" fmla="*/ 102 h 4850"/>
              <a:gd name="connsiteX356" fmla="*/ 8402 w 8663"/>
              <a:gd name="connsiteY356" fmla="*/ 102 h 4850"/>
              <a:gd name="connsiteX357" fmla="*/ 8402 w 8663"/>
              <a:gd name="connsiteY357" fmla="*/ 164 h 4850"/>
              <a:gd name="connsiteX358" fmla="*/ 8329 w 8663"/>
              <a:gd name="connsiteY358" fmla="*/ 164 h 4850"/>
              <a:gd name="connsiteX359" fmla="*/ 8329 w 8663"/>
              <a:gd name="connsiteY359" fmla="*/ 102 h 4850"/>
              <a:gd name="connsiteX360" fmla="*/ 8402 w 8663"/>
              <a:gd name="connsiteY360" fmla="*/ 102 h 4850"/>
              <a:gd name="connsiteX361" fmla="*/ 8402 w 8663"/>
              <a:gd name="connsiteY361" fmla="*/ 3899 h 4850"/>
              <a:gd name="connsiteX362" fmla="*/ 8402 w 8663"/>
              <a:gd name="connsiteY362" fmla="*/ 3962 h 4850"/>
              <a:gd name="connsiteX363" fmla="*/ 8329 w 8663"/>
              <a:gd name="connsiteY363" fmla="*/ 3962 h 4850"/>
              <a:gd name="connsiteX364" fmla="*/ 8329 w 8663"/>
              <a:gd name="connsiteY364" fmla="*/ 3899 h 4850"/>
              <a:gd name="connsiteX365" fmla="*/ 8402 w 8663"/>
              <a:gd name="connsiteY365" fmla="*/ 3899 h 4850"/>
              <a:gd name="connsiteX366" fmla="*/ 8562 w 8663"/>
              <a:gd name="connsiteY366" fmla="*/ 277 h 4850"/>
              <a:gd name="connsiteX367" fmla="*/ 8562 w 8663"/>
              <a:gd name="connsiteY367" fmla="*/ 339 h 4850"/>
              <a:gd name="connsiteX368" fmla="*/ 8497 w 8663"/>
              <a:gd name="connsiteY368" fmla="*/ 339 h 4850"/>
              <a:gd name="connsiteX369" fmla="*/ 8497 w 8663"/>
              <a:gd name="connsiteY369" fmla="*/ 277 h 4850"/>
              <a:gd name="connsiteX370" fmla="*/ 8562 w 8663"/>
              <a:gd name="connsiteY370" fmla="*/ 277 h 4850"/>
              <a:gd name="connsiteX371" fmla="*/ 8562 w 8663"/>
              <a:gd name="connsiteY371" fmla="*/ 184 h 4850"/>
              <a:gd name="connsiteX372" fmla="*/ 8562 w 8663"/>
              <a:gd name="connsiteY372" fmla="*/ 255 h 4850"/>
              <a:gd name="connsiteX373" fmla="*/ 8497 w 8663"/>
              <a:gd name="connsiteY373" fmla="*/ 255 h 4850"/>
              <a:gd name="connsiteX374" fmla="*/ 8497 w 8663"/>
              <a:gd name="connsiteY374" fmla="*/ 184 h 4850"/>
              <a:gd name="connsiteX375" fmla="*/ 8562 w 8663"/>
              <a:gd name="connsiteY375" fmla="*/ 184 h 4850"/>
              <a:gd name="connsiteX376" fmla="*/ 8562 w 8663"/>
              <a:gd name="connsiteY376" fmla="*/ 102 h 4850"/>
              <a:gd name="connsiteX377" fmla="*/ 8562 w 8663"/>
              <a:gd name="connsiteY377" fmla="*/ 160 h 4850"/>
              <a:gd name="connsiteX378" fmla="*/ 8502 w 8663"/>
              <a:gd name="connsiteY378" fmla="*/ 160 h 4850"/>
              <a:gd name="connsiteX379" fmla="*/ 8502 w 8663"/>
              <a:gd name="connsiteY379" fmla="*/ 102 h 4850"/>
              <a:gd name="connsiteX380" fmla="*/ 8562 w 8663"/>
              <a:gd name="connsiteY380" fmla="*/ 102 h 4850"/>
              <a:gd name="connsiteX381" fmla="*/ 8502 w 8663"/>
              <a:gd name="connsiteY381" fmla="*/ 82 h 4850"/>
              <a:gd name="connsiteX382" fmla="*/ 8502 w 8663"/>
              <a:gd name="connsiteY382" fmla="*/ 22 h 4850"/>
              <a:gd name="connsiteX383" fmla="*/ 8640 w 8663"/>
              <a:gd name="connsiteY383" fmla="*/ 22 h 4850"/>
              <a:gd name="connsiteX384" fmla="*/ 8640 w 8663"/>
              <a:gd name="connsiteY384" fmla="*/ 160 h 4850"/>
              <a:gd name="connsiteX385" fmla="*/ 8581 w 8663"/>
              <a:gd name="connsiteY385" fmla="*/ 160 h 4850"/>
              <a:gd name="connsiteX386" fmla="*/ 8581 w 8663"/>
              <a:gd name="connsiteY386" fmla="*/ 82 h 4850"/>
              <a:gd name="connsiteX387" fmla="*/ 8502 w 8663"/>
              <a:gd name="connsiteY387" fmla="*/ 82 h 4850"/>
              <a:gd name="connsiteX388" fmla="*/ 80 w 8663"/>
              <a:gd name="connsiteY388" fmla="*/ 3489 h 4850"/>
              <a:gd name="connsiteX389" fmla="*/ 80 w 8663"/>
              <a:gd name="connsiteY389" fmla="*/ 3528 h 4850"/>
              <a:gd name="connsiteX390" fmla="*/ 39 w 8663"/>
              <a:gd name="connsiteY390" fmla="*/ 3528 h 4850"/>
              <a:gd name="connsiteX391" fmla="*/ 39 w 8663"/>
              <a:gd name="connsiteY391" fmla="*/ 3489 h 4850"/>
              <a:gd name="connsiteX392" fmla="*/ 80 w 8663"/>
              <a:gd name="connsiteY392" fmla="*/ 3489 h 4850"/>
              <a:gd name="connsiteX393" fmla="*/ 8584 w 8663"/>
              <a:gd name="connsiteY393" fmla="*/ 575 h 4850"/>
              <a:gd name="connsiteX394" fmla="*/ 8584 w 8663"/>
              <a:gd name="connsiteY394" fmla="*/ 536 h 4850"/>
              <a:gd name="connsiteX395" fmla="*/ 8625 w 8663"/>
              <a:gd name="connsiteY395" fmla="*/ 536 h 4850"/>
              <a:gd name="connsiteX396" fmla="*/ 8625 w 8663"/>
              <a:gd name="connsiteY396" fmla="*/ 575 h 4850"/>
              <a:gd name="connsiteX397" fmla="*/ 8584 w 8663"/>
              <a:gd name="connsiteY397" fmla="*/ 575 h 4850"/>
              <a:gd name="connsiteX0" fmla="*/ 8663 w 8663"/>
              <a:gd name="connsiteY0" fmla="*/ 182 h 4932"/>
              <a:gd name="connsiteX1" fmla="*/ 8663 w 8663"/>
              <a:gd name="connsiteY1" fmla="*/ 0 h 4932"/>
              <a:gd name="connsiteX2" fmla="*/ 8480 w 8663"/>
              <a:gd name="connsiteY2" fmla="*/ 0 h 4932"/>
              <a:gd name="connsiteX3" fmla="*/ 8480 w 8663"/>
              <a:gd name="connsiteY3" fmla="*/ 82 h 4932"/>
              <a:gd name="connsiteX4" fmla="*/ 8424 w 8663"/>
              <a:gd name="connsiteY4" fmla="*/ 82 h 4932"/>
              <a:gd name="connsiteX5" fmla="*/ 8424 w 8663"/>
              <a:gd name="connsiteY5" fmla="*/ 0 h 4932"/>
              <a:gd name="connsiteX6" fmla="*/ 8212 w 8663"/>
              <a:gd name="connsiteY6" fmla="*/ 0 h 4932"/>
              <a:gd name="connsiteX7" fmla="*/ 8212 w 8663"/>
              <a:gd name="connsiteY7" fmla="*/ 130 h 4932"/>
              <a:gd name="connsiteX8" fmla="*/ 8102 w 8663"/>
              <a:gd name="connsiteY8" fmla="*/ 130 h 4932"/>
              <a:gd name="connsiteX9" fmla="*/ 8102 w 8663"/>
              <a:gd name="connsiteY9" fmla="*/ 100 h 4932"/>
              <a:gd name="connsiteX10" fmla="*/ 8165 w 8663"/>
              <a:gd name="connsiteY10" fmla="*/ 100 h 4932"/>
              <a:gd name="connsiteX11" fmla="*/ 8165 w 8663"/>
              <a:gd name="connsiteY11" fmla="*/ 15 h 4932"/>
              <a:gd name="connsiteX12" fmla="*/ 8081 w 8663"/>
              <a:gd name="connsiteY12" fmla="*/ 15 h 4932"/>
              <a:gd name="connsiteX13" fmla="*/ 8081 w 8663"/>
              <a:gd name="connsiteY13" fmla="*/ 78 h 4932"/>
              <a:gd name="connsiteX14" fmla="*/ 8027 w 8663"/>
              <a:gd name="connsiteY14" fmla="*/ 78 h 4932"/>
              <a:gd name="connsiteX15" fmla="*/ 8027 w 8663"/>
              <a:gd name="connsiteY15" fmla="*/ 18 h 4932"/>
              <a:gd name="connsiteX16" fmla="*/ 637 w 8663"/>
              <a:gd name="connsiteY16" fmla="*/ 18 h 4932"/>
              <a:gd name="connsiteX17" fmla="*/ 637 w 8663"/>
              <a:gd name="connsiteY17" fmla="*/ 78 h 4932"/>
              <a:gd name="connsiteX18" fmla="*/ 583 w 8663"/>
              <a:gd name="connsiteY18" fmla="*/ 78 h 4932"/>
              <a:gd name="connsiteX19" fmla="*/ 583 w 8663"/>
              <a:gd name="connsiteY19" fmla="*/ 15 h 4932"/>
              <a:gd name="connsiteX20" fmla="*/ 499 w 8663"/>
              <a:gd name="connsiteY20" fmla="*/ 15 h 4932"/>
              <a:gd name="connsiteX21" fmla="*/ 499 w 8663"/>
              <a:gd name="connsiteY21" fmla="*/ 100 h 4932"/>
              <a:gd name="connsiteX22" fmla="*/ 561 w 8663"/>
              <a:gd name="connsiteY22" fmla="*/ 100 h 4932"/>
              <a:gd name="connsiteX23" fmla="*/ 561 w 8663"/>
              <a:gd name="connsiteY23" fmla="*/ 130 h 4932"/>
              <a:gd name="connsiteX24" fmla="*/ 451 w 8663"/>
              <a:gd name="connsiteY24" fmla="*/ 130 h 4932"/>
              <a:gd name="connsiteX25" fmla="*/ 451 w 8663"/>
              <a:gd name="connsiteY25" fmla="*/ 0 h 4932"/>
              <a:gd name="connsiteX26" fmla="*/ 240 w 8663"/>
              <a:gd name="connsiteY26" fmla="*/ 0 h 4932"/>
              <a:gd name="connsiteX27" fmla="*/ 240 w 8663"/>
              <a:gd name="connsiteY27" fmla="*/ 82 h 4932"/>
              <a:gd name="connsiteX28" fmla="*/ 184 w 8663"/>
              <a:gd name="connsiteY28" fmla="*/ 82 h 4932"/>
              <a:gd name="connsiteX29" fmla="*/ 184 w 8663"/>
              <a:gd name="connsiteY29" fmla="*/ 0 h 4932"/>
              <a:gd name="connsiteX30" fmla="*/ 0 w 8663"/>
              <a:gd name="connsiteY30" fmla="*/ 0 h 4932"/>
              <a:gd name="connsiteX31" fmla="*/ 0 w 8663"/>
              <a:gd name="connsiteY31" fmla="*/ 182 h 4932"/>
              <a:gd name="connsiteX32" fmla="*/ 82 w 8663"/>
              <a:gd name="connsiteY32" fmla="*/ 182 h 4932"/>
              <a:gd name="connsiteX33" fmla="*/ 82 w 8663"/>
              <a:gd name="connsiteY33" fmla="*/ 255 h 4932"/>
              <a:gd name="connsiteX34" fmla="*/ 2 w 8663"/>
              <a:gd name="connsiteY34" fmla="*/ 255 h 4932"/>
              <a:gd name="connsiteX35" fmla="*/ 2 w 8663"/>
              <a:gd name="connsiteY35" fmla="*/ 467 h 4932"/>
              <a:gd name="connsiteX36" fmla="*/ 132 w 8663"/>
              <a:gd name="connsiteY36" fmla="*/ 467 h 4932"/>
              <a:gd name="connsiteX37" fmla="*/ 132 w 8663"/>
              <a:gd name="connsiteY37" fmla="*/ 575 h 4932"/>
              <a:gd name="connsiteX38" fmla="*/ 102 w 8663"/>
              <a:gd name="connsiteY38" fmla="*/ 575 h 4932"/>
              <a:gd name="connsiteX39" fmla="*/ 102 w 8663"/>
              <a:gd name="connsiteY39" fmla="*/ 514 h 4932"/>
              <a:gd name="connsiteX40" fmla="*/ 17 w 8663"/>
              <a:gd name="connsiteY40" fmla="*/ 514 h 4932"/>
              <a:gd name="connsiteX41" fmla="*/ 17 w 8663"/>
              <a:gd name="connsiteY41" fmla="*/ 596 h 4932"/>
              <a:gd name="connsiteX42" fmla="*/ 80 w 8663"/>
              <a:gd name="connsiteY42" fmla="*/ 596 h 4932"/>
              <a:gd name="connsiteX43" fmla="*/ 80 w 8663"/>
              <a:gd name="connsiteY43" fmla="*/ 652 h 4932"/>
              <a:gd name="connsiteX44" fmla="*/ 20 w 8663"/>
              <a:gd name="connsiteY44" fmla="*/ 652 h 4932"/>
              <a:gd name="connsiteX45" fmla="*/ 20 w 8663"/>
              <a:gd name="connsiteY45" fmla="*/ 4793 h 4932"/>
              <a:gd name="connsiteX46" fmla="*/ 80 w 8663"/>
              <a:gd name="connsiteY46" fmla="*/ 4793 h 4932"/>
              <a:gd name="connsiteX47" fmla="*/ 80 w 8663"/>
              <a:gd name="connsiteY47" fmla="*/ 4850 h 4932"/>
              <a:gd name="connsiteX48" fmla="*/ 17 w 8663"/>
              <a:gd name="connsiteY48" fmla="*/ 4850 h 4932"/>
              <a:gd name="connsiteX49" fmla="*/ 17 w 8663"/>
              <a:gd name="connsiteY49" fmla="*/ 4932 h 4932"/>
              <a:gd name="connsiteX50" fmla="*/ 102 w 8663"/>
              <a:gd name="connsiteY50" fmla="*/ 3550 h 4932"/>
              <a:gd name="connsiteX51" fmla="*/ 102 w 8663"/>
              <a:gd name="connsiteY51" fmla="*/ 3489 h 4932"/>
              <a:gd name="connsiteX52" fmla="*/ 132 w 8663"/>
              <a:gd name="connsiteY52" fmla="*/ 3489 h 4932"/>
              <a:gd name="connsiteX53" fmla="*/ 132 w 8663"/>
              <a:gd name="connsiteY53" fmla="*/ 3597 h 4932"/>
              <a:gd name="connsiteX54" fmla="*/ 2 w 8663"/>
              <a:gd name="connsiteY54" fmla="*/ 3597 h 4932"/>
              <a:gd name="connsiteX55" fmla="*/ 2 w 8663"/>
              <a:gd name="connsiteY55" fmla="*/ 3809 h 4932"/>
              <a:gd name="connsiteX56" fmla="*/ 82 w 8663"/>
              <a:gd name="connsiteY56" fmla="*/ 3809 h 4932"/>
              <a:gd name="connsiteX57" fmla="*/ 82 w 8663"/>
              <a:gd name="connsiteY57" fmla="*/ 3882 h 4932"/>
              <a:gd name="connsiteX58" fmla="*/ 0 w 8663"/>
              <a:gd name="connsiteY58" fmla="*/ 3882 h 4932"/>
              <a:gd name="connsiteX59" fmla="*/ 0 w 8663"/>
              <a:gd name="connsiteY59" fmla="*/ 4063 h 4932"/>
              <a:gd name="connsiteX60" fmla="*/ 184 w 8663"/>
              <a:gd name="connsiteY60" fmla="*/ 4063 h 4932"/>
              <a:gd name="connsiteX61" fmla="*/ 184 w 8663"/>
              <a:gd name="connsiteY61" fmla="*/ 3981 h 4932"/>
              <a:gd name="connsiteX62" fmla="*/ 240 w 8663"/>
              <a:gd name="connsiteY62" fmla="*/ 3981 h 4932"/>
              <a:gd name="connsiteX63" fmla="*/ 240 w 8663"/>
              <a:gd name="connsiteY63" fmla="*/ 4063 h 4932"/>
              <a:gd name="connsiteX64" fmla="*/ 451 w 8663"/>
              <a:gd name="connsiteY64" fmla="*/ 4063 h 4932"/>
              <a:gd name="connsiteX65" fmla="*/ 451 w 8663"/>
              <a:gd name="connsiteY65" fmla="*/ 3934 h 4932"/>
              <a:gd name="connsiteX66" fmla="*/ 561 w 8663"/>
              <a:gd name="connsiteY66" fmla="*/ 3934 h 4932"/>
              <a:gd name="connsiteX67" fmla="*/ 561 w 8663"/>
              <a:gd name="connsiteY67" fmla="*/ 3964 h 4932"/>
              <a:gd name="connsiteX68" fmla="*/ 499 w 8663"/>
              <a:gd name="connsiteY68" fmla="*/ 3964 h 4932"/>
              <a:gd name="connsiteX69" fmla="*/ 499 w 8663"/>
              <a:gd name="connsiteY69" fmla="*/ 4048 h 4932"/>
              <a:gd name="connsiteX70" fmla="*/ 583 w 8663"/>
              <a:gd name="connsiteY70" fmla="*/ 4048 h 4932"/>
              <a:gd name="connsiteX71" fmla="*/ 583 w 8663"/>
              <a:gd name="connsiteY71" fmla="*/ 3986 h 4932"/>
              <a:gd name="connsiteX72" fmla="*/ 637 w 8663"/>
              <a:gd name="connsiteY72" fmla="*/ 3986 h 4932"/>
              <a:gd name="connsiteX73" fmla="*/ 637 w 8663"/>
              <a:gd name="connsiteY73" fmla="*/ 4046 h 4932"/>
              <a:gd name="connsiteX74" fmla="*/ 8027 w 8663"/>
              <a:gd name="connsiteY74" fmla="*/ 4046 h 4932"/>
              <a:gd name="connsiteX75" fmla="*/ 8027 w 8663"/>
              <a:gd name="connsiteY75" fmla="*/ 3986 h 4932"/>
              <a:gd name="connsiteX76" fmla="*/ 8081 w 8663"/>
              <a:gd name="connsiteY76" fmla="*/ 3986 h 4932"/>
              <a:gd name="connsiteX77" fmla="*/ 8081 w 8663"/>
              <a:gd name="connsiteY77" fmla="*/ 4048 h 4932"/>
              <a:gd name="connsiteX78" fmla="*/ 8165 w 8663"/>
              <a:gd name="connsiteY78" fmla="*/ 4048 h 4932"/>
              <a:gd name="connsiteX79" fmla="*/ 8165 w 8663"/>
              <a:gd name="connsiteY79" fmla="*/ 3964 h 4932"/>
              <a:gd name="connsiteX80" fmla="*/ 8102 w 8663"/>
              <a:gd name="connsiteY80" fmla="*/ 3964 h 4932"/>
              <a:gd name="connsiteX81" fmla="*/ 8102 w 8663"/>
              <a:gd name="connsiteY81" fmla="*/ 3934 h 4932"/>
              <a:gd name="connsiteX82" fmla="*/ 8212 w 8663"/>
              <a:gd name="connsiteY82" fmla="*/ 3934 h 4932"/>
              <a:gd name="connsiteX83" fmla="*/ 8212 w 8663"/>
              <a:gd name="connsiteY83" fmla="*/ 4063 h 4932"/>
              <a:gd name="connsiteX84" fmla="*/ 8424 w 8663"/>
              <a:gd name="connsiteY84" fmla="*/ 4063 h 4932"/>
              <a:gd name="connsiteX85" fmla="*/ 8424 w 8663"/>
              <a:gd name="connsiteY85" fmla="*/ 3981 h 4932"/>
              <a:gd name="connsiteX86" fmla="*/ 8480 w 8663"/>
              <a:gd name="connsiteY86" fmla="*/ 3981 h 4932"/>
              <a:gd name="connsiteX87" fmla="*/ 8480 w 8663"/>
              <a:gd name="connsiteY87" fmla="*/ 4063 h 4932"/>
              <a:gd name="connsiteX88" fmla="*/ 8663 w 8663"/>
              <a:gd name="connsiteY88" fmla="*/ 4063 h 4932"/>
              <a:gd name="connsiteX89" fmla="*/ 8663 w 8663"/>
              <a:gd name="connsiteY89" fmla="*/ 3882 h 4932"/>
              <a:gd name="connsiteX90" fmla="*/ 8581 w 8663"/>
              <a:gd name="connsiteY90" fmla="*/ 3882 h 4932"/>
              <a:gd name="connsiteX91" fmla="*/ 8581 w 8663"/>
              <a:gd name="connsiteY91" fmla="*/ 3809 h 4932"/>
              <a:gd name="connsiteX92" fmla="*/ 8661 w 8663"/>
              <a:gd name="connsiteY92" fmla="*/ 3809 h 4932"/>
              <a:gd name="connsiteX93" fmla="*/ 8661 w 8663"/>
              <a:gd name="connsiteY93" fmla="*/ 3597 h 4932"/>
              <a:gd name="connsiteX94" fmla="*/ 8532 w 8663"/>
              <a:gd name="connsiteY94" fmla="*/ 3597 h 4932"/>
              <a:gd name="connsiteX95" fmla="*/ 8532 w 8663"/>
              <a:gd name="connsiteY95" fmla="*/ 3489 h 4932"/>
              <a:gd name="connsiteX96" fmla="*/ 8562 w 8663"/>
              <a:gd name="connsiteY96" fmla="*/ 3489 h 4932"/>
              <a:gd name="connsiteX97" fmla="*/ 8562 w 8663"/>
              <a:gd name="connsiteY97" fmla="*/ 3550 h 4932"/>
              <a:gd name="connsiteX98" fmla="*/ 8646 w 8663"/>
              <a:gd name="connsiteY98" fmla="*/ 3550 h 4932"/>
              <a:gd name="connsiteX99" fmla="*/ 8646 w 8663"/>
              <a:gd name="connsiteY99" fmla="*/ 3468 h 4932"/>
              <a:gd name="connsiteX100" fmla="*/ 8584 w 8663"/>
              <a:gd name="connsiteY100" fmla="*/ 3468 h 4932"/>
              <a:gd name="connsiteX101" fmla="*/ 8584 w 8663"/>
              <a:gd name="connsiteY101" fmla="*/ 3411 h 4932"/>
              <a:gd name="connsiteX102" fmla="*/ 8644 w 8663"/>
              <a:gd name="connsiteY102" fmla="*/ 3411 h 4932"/>
              <a:gd name="connsiteX103" fmla="*/ 8644 w 8663"/>
              <a:gd name="connsiteY103" fmla="*/ 652 h 4932"/>
              <a:gd name="connsiteX104" fmla="*/ 8584 w 8663"/>
              <a:gd name="connsiteY104" fmla="*/ 652 h 4932"/>
              <a:gd name="connsiteX105" fmla="*/ 8584 w 8663"/>
              <a:gd name="connsiteY105" fmla="*/ 596 h 4932"/>
              <a:gd name="connsiteX106" fmla="*/ 8646 w 8663"/>
              <a:gd name="connsiteY106" fmla="*/ 596 h 4932"/>
              <a:gd name="connsiteX107" fmla="*/ 8646 w 8663"/>
              <a:gd name="connsiteY107" fmla="*/ 514 h 4932"/>
              <a:gd name="connsiteX108" fmla="*/ 8562 w 8663"/>
              <a:gd name="connsiteY108" fmla="*/ 514 h 4932"/>
              <a:gd name="connsiteX109" fmla="*/ 8562 w 8663"/>
              <a:gd name="connsiteY109" fmla="*/ 575 h 4932"/>
              <a:gd name="connsiteX110" fmla="*/ 8532 w 8663"/>
              <a:gd name="connsiteY110" fmla="*/ 575 h 4932"/>
              <a:gd name="connsiteX111" fmla="*/ 8532 w 8663"/>
              <a:gd name="connsiteY111" fmla="*/ 467 h 4932"/>
              <a:gd name="connsiteX112" fmla="*/ 8661 w 8663"/>
              <a:gd name="connsiteY112" fmla="*/ 467 h 4932"/>
              <a:gd name="connsiteX113" fmla="*/ 8661 w 8663"/>
              <a:gd name="connsiteY113" fmla="*/ 255 h 4932"/>
              <a:gd name="connsiteX114" fmla="*/ 8581 w 8663"/>
              <a:gd name="connsiteY114" fmla="*/ 255 h 4932"/>
              <a:gd name="connsiteX115" fmla="*/ 8581 w 8663"/>
              <a:gd name="connsiteY115" fmla="*/ 182 h 4932"/>
              <a:gd name="connsiteX116" fmla="*/ 8663 w 8663"/>
              <a:gd name="connsiteY116" fmla="*/ 182 h 4932"/>
              <a:gd name="connsiteX117" fmla="*/ 561 w 8663"/>
              <a:gd name="connsiteY117" fmla="*/ 3986 h 4932"/>
              <a:gd name="connsiteX118" fmla="*/ 561 w 8663"/>
              <a:gd name="connsiteY118" fmla="*/ 4027 h 4932"/>
              <a:gd name="connsiteX119" fmla="*/ 520 w 8663"/>
              <a:gd name="connsiteY119" fmla="*/ 4027 h 4932"/>
              <a:gd name="connsiteX120" fmla="*/ 520 w 8663"/>
              <a:gd name="connsiteY120" fmla="*/ 3986 h 4932"/>
              <a:gd name="connsiteX121" fmla="*/ 561 w 8663"/>
              <a:gd name="connsiteY121" fmla="*/ 3986 h 4932"/>
              <a:gd name="connsiteX122" fmla="*/ 8102 w 8663"/>
              <a:gd name="connsiteY122" fmla="*/ 78 h 4932"/>
              <a:gd name="connsiteX123" fmla="*/ 8102 w 8663"/>
              <a:gd name="connsiteY123" fmla="*/ 37 h 4932"/>
              <a:gd name="connsiteX124" fmla="*/ 8143 w 8663"/>
              <a:gd name="connsiteY124" fmla="*/ 37 h 4932"/>
              <a:gd name="connsiteX125" fmla="*/ 8143 w 8663"/>
              <a:gd name="connsiteY125" fmla="*/ 78 h 4932"/>
              <a:gd name="connsiteX126" fmla="*/ 8102 w 8663"/>
              <a:gd name="connsiteY126" fmla="*/ 78 h 4932"/>
              <a:gd name="connsiteX127" fmla="*/ 8584 w 8663"/>
              <a:gd name="connsiteY127" fmla="*/ 3528 h 4932"/>
              <a:gd name="connsiteX128" fmla="*/ 8584 w 8663"/>
              <a:gd name="connsiteY128" fmla="*/ 3489 h 4932"/>
              <a:gd name="connsiteX129" fmla="*/ 8625 w 8663"/>
              <a:gd name="connsiteY129" fmla="*/ 3489 h 4932"/>
              <a:gd name="connsiteX130" fmla="*/ 8625 w 8663"/>
              <a:gd name="connsiteY130" fmla="*/ 3528 h 4932"/>
              <a:gd name="connsiteX131" fmla="*/ 8584 w 8663"/>
              <a:gd name="connsiteY131" fmla="*/ 3528 h 4932"/>
              <a:gd name="connsiteX132" fmla="*/ 8502 w 8663"/>
              <a:gd name="connsiteY132" fmla="*/ 4042 h 4932"/>
              <a:gd name="connsiteX133" fmla="*/ 8502 w 8663"/>
              <a:gd name="connsiteY133" fmla="*/ 3981 h 4932"/>
              <a:gd name="connsiteX134" fmla="*/ 8581 w 8663"/>
              <a:gd name="connsiteY134" fmla="*/ 3981 h 4932"/>
              <a:gd name="connsiteX135" fmla="*/ 8581 w 8663"/>
              <a:gd name="connsiteY135" fmla="*/ 3904 h 4932"/>
              <a:gd name="connsiteX136" fmla="*/ 8640 w 8663"/>
              <a:gd name="connsiteY136" fmla="*/ 3904 h 4932"/>
              <a:gd name="connsiteX137" fmla="*/ 8640 w 8663"/>
              <a:gd name="connsiteY137" fmla="*/ 4042 h 4932"/>
              <a:gd name="connsiteX138" fmla="*/ 8502 w 8663"/>
              <a:gd name="connsiteY138" fmla="*/ 4042 h 4932"/>
              <a:gd name="connsiteX139" fmla="*/ 8502 w 8663"/>
              <a:gd name="connsiteY139" fmla="*/ 3962 h 4932"/>
              <a:gd name="connsiteX140" fmla="*/ 8502 w 8663"/>
              <a:gd name="connsiteY140" fmla="*/ 3904 h 4932"/>
              <a:gd name="connsiteX141" fmla="*/ 8562 w 8663"/>
              <a:gd name="connsiteY141" fmla="*/ 3904 h 4932"/>
              <a:gd name="connsiteX142" fmla="*/ 8562 w 8663"/>
              <a:gd name="connsiteY142" fmla="*/ 3962 h 4932"/>
              <a:gd name="connsiteX143" fmla="*/ 8502 w 8663"/>
              <a:gd name="connsiteY143" fmla="*/ 3962 h 4932"/>
              <a:gd name="connsiteX144" fmla="*/ 8497 w 8663"/>
              <a:gd name="connsiteY144" fmla="*/ 3787 h 4932"/>
              <a:gd name="connsiteX145" fmla="*/ 8497 w 8663"/>
              <a:gd name="connsiteY145" fmla="*/ 3724 h 4932"/>
              <a:gd name="connsiteX146" fmla="*/ 8562 w 8663"/>
              <a:gd name="connsiteY146" fmla="*/ 3724 h 4932"/>
              <a:gd name="connsiteX147" fmla="*/ 8562 w 8663"/>
              <a:gd name="connsiteY147" fmla="*/ 3787 h 4932"/>
              <a:gd name="connsiteX148" fmla="*/ 8497 w 8663"/>
              <a:gd name="connsiteY148" fmla="*/ 3787 h 4932"/>
              <a:gd name="connsiteX149" fmla="*/ 8562 w 8663"/>
              <a:gd name="connsiteY149" fmla="*/ 3809 h 4932"/>
              <a:gd name="connsiteX150" fmla="*/ 8562 w 8663"/>
              <a:gd name="connsiteY150" fmla="*/ 3880 h 4932"/>
              <a:gd name="connsiteX151" fmla="*/ 8497 w 8663"/>
              <a:gd name="connsiteY151" fmla="*/ 3880 h 4932"/>
              <a:gd name="connsiteX152" fmla="*/ 8497 w 8663"/>
              <a:gd name="connsiteY152" fmla="*/ 3809 h 4932"/>
              <a:gd name="connsiteX153" fmla="*/ 8562 w 8663"/>
              <a:gd name="connsiteY153" fmla="*/ 3809 h 4932"/>
              <a:gd name="connsiteX154" fmla="*/ 8480 w 8663"/>
              <a:gd name="connsiteY154" fmla="*/ 3899 h 4932"/>
              <a:gd name="connsiteX155" fmla="*/ 8480 w 8663"/>
              <a:gd name="connsiteY155" fmla="*/ 3962 h 4932"/>
              <a:gd name="connsiteX156" fmla="*/ 8424 w 8663"/>
              <a:gd name="connsiteY156" fmla="*/ 3962 h 4932"/>
              <a:gd name="connsiteX157" fmla="*/ 8424 w 8663"/>
              <a:gd name="connsiteY157" fmla="*/ 3899 h 4932"/>
              <a:gd name="connsiteX158" fmla="*/ 8480 w 8663"/>
              <a:gd name="connsiteY158" fmla="*/ 3899 h 4932"/>
              <a:gd name="connsiteX159" fmla="*/ 8480 w 8663"/>
              <a:gd name="connsiteY159" fmla="*/ 3809 h 4932"/>
              <a:gd name="connsiteX160" fmla="*/ 8480 w 8663"/>
              <a:gd name="connsiteY160" fmla="*/ 3880 h 4932"/>
              <a:gd name="connsiteX161" fmla="*/ 8424 w 8663"/>
              <a:gd name="connsiteY161" fmla="*/ 3880 h 4932"/>
              <a:gd name="connsiteX162" fmla="*/ 8424 w 8663"/>
              <a:gd name="connsiteY162" fmla="*/ 3809 h 4932"/>
              <a:gd name="connsiteX163" fmla="*/ 8480 w 8663"/>
              <a:gd name="connsiteY163" fmla="*/ 3809 h 4932"/>
              <a:gd name="connsiteX164" fmla="*/ 8102 w 8663"/>
              <a:gd name="connsiteY164" fmla="*/ 4027 h 4932"/>
              <a:gd name="connsiteX165" fmla="*/ 8102 w 8663"/>
              <a:gd name="connsiteY165" fmla="*/ 3986 h 4932"/>
              <a:gd name="connsiteX166" fmla="*/ 8143 w 8663"/>
              <a:gd name="connsiteY166" fmla="*/ 3986 h 4932"/>
              <a:gd name="connsiteX167" fmla="*/ 8143 w 8663"/>
              <a:gd name="connsiteY167" fmla="*/ 4027 h 4932"/>
              <a:gd name="connsiteX168" fmla="*/ 8102 w 8663"/>
              <a:gd name="connsiteY168" fmla="*/ 4027 h 4932"/>
              <a:gd name="connsiteX169" fmla="*/ 240 w 8663"/>
              <a:gd name="connsiteY169" fmla="*/ 3899 h 4932"/>
              <a:gd name="connsiteX170" fmla="*/ 240 w 8663"/>
              <a:gd name="connsiteY170" fmla="*/ 3962 h 4932"/>
              <a:gd name="connsiteX171" fmla="*/ 184 w 8663"/>
              <a:gd name="connsiteY171" fmla="*/ 3962 h 4932"/>
              <a:gd name="connsiteX172" fmla="*/ 184 w 8663"/>
              <a:gd name="connsiteY172" fmla="*/ 3899 h 4932"/>
              <a:gd name="connsiteX173" fmla="*/ 240 w 8663"/>
              <a:gd name="connsiteY173" fmla="*/ 3899 h 4932"/>
              <a:gd name="connsiteX174" fmla="*/ 240 w 8663"/>
              <a:gd name="connsiteY174" fmla="*/ 3809 h 4932"/>
              <a:gd name="connsiteX175" fmla="*/ 240 w 8663"/>
              <a:gd name="connsiteY175" fmla="*/ 3880 h 4932"/>
              <a:gd name="connsiteX176" fmla="*/ 184 w 8663"/>
              <a:gd name="connsiteY176" fmla="*/ 3880 h 4932"/>
              <a:gd name="connsiteX177" fmla="*/ 184 w 8663"/>
              <a:gd name="connsiteY177" fmla="*/ 3809 h 4932"/>
              <a:gd name="connsiteX178" fmla="*/ 240 w 8663"/>
              <a:gd name="connsiteY178" fmla="*/ 3809 h 4932"/>
              <a:gd name="connsiteX179" fmla="*/ 102 w 8663"/>
              <a:gd name="connsiteY179" fmla="*/ 3787 h 4932"/>
              <a:gd name="connsiteX180" fmla="*/ 102 w 8663"/>
              <a:gd name="connsiteY180" fmla="*/ 3724 h 4932"/>
              <a:gd name="connsiteX181" fmla="*/ 166 w 8663"/>
              <a:gd name="connsiteY181" fmla="*/ 3724 h 4932"/>
              <a:gd name="connsiteX182" fmla="*/ 166 w 8663"/>
              <a:gd name="connsiteY182" fmla="*/ 3787 h 4932"/>
              <a:gd name="connsiteX183" fmla="*/ 102 w 8663"/>
              <a:gd name="connsiteY183" fmla="*/ 3787 h 4932"/>
              <a:gd name="connsiteX184" fmla="*/ 102 w 8663"/>
              <a:gd name="connsiteY184" fmla="*/ 3880 h 4932"/>
              <a:gd name="connsiteX185" fmla="*/ 102 w 8663"/>
              <a:gd name="connsiteY185" fmla="*/ 3809 h 4932"/>
              <a:gd name="connsiteX186" fmla="*/ 166 w 8663"/>
              <a:gd name="connsiteY186" fmla="*/ 3809 h 4932"/>
              <a:gd name="connsiteX187" fmla="*/ 166 w 8663"/>
              <a:gd name="connsiteY187" fmla="*/ 3880 h 4932"/>
              <a:gd name="connsiteX188" fmla="*/ 102 w 8663"/>
              <a:gd name="connsiteY188" fmla="*/ 3880 h 4932"/>
              <a:gd name="connsiteX189" fmla="*/ 102 w 8663"/>
              <a:gd name="connsiteY189" fmla="*/ 3962 h 4932"/>
              <a:gd name="connsiteX190" fmla="*/ 102 w 8663"/>
              <a:gd name="connsiteY190" fmla="*/ 3904 h 4932"/>
              <a:gd name="connsiteX191" fmla="*/ 162 w 8663"/>
              <a:gd name="connsiteY191" fmla="*/ 3904 h 4932"/>
              <a:gd name="connsiteX192" fmla="*/ 162 w 8663"/>
              <a:gd name="connsiteY192" fmla="*/ 3962 h 4932"/>
              <a:gd name="connsiteX193" fmla="*/ 102 w 8663"/>
              <a:gd name="connsiteY193" fmla="*/ 3962 h 4932"/>
              <a:gd name="connsiteX194" fmla="*/ 162 w 8663"/>
              <a:gd name="connsiteY194" fmla="*/ 3981 h 4932"/>
              <a:gd name="connsiteX195" fmla="*/ 162 w 8663"/>
              <a:gd name="connsiteY195" fmla="*/ 4042 h 4932"/>
              <a:gd name="connsiteX196" fmla="*/ 24 w 8663"/>
              <a:gd name="connsiteY196" fmla="*/ 4042 h 4932"/>
              <a:gd name="connsiteX197" fmla="*/ 24 w 8663"/>
              <a:gd name="connsiteY197" fmla="*/ 3904 h 4932"/>
              <a:gd name="connsiteX198" fmla="*/ 82 w 8663"/>
              <a:gd name="connsiteY198" fmla="*/ 3904 h 4932"/>
              <a:gd name="connsiteX199" fmla="*/ 82 w 8663"/>
              <a:gd name="connsiteY199" fmla="*/ 3981 h 4932"/>
              <a:gd name="connsiteX200" fmla="*/ 162 w 8663"/>
              <a:gd name="connsiteY200" fmla="*/ 3981 h 4932"/>
              <a:gd name="connsiteX201" fmla="*/ 80 w 8663"/>
              <a:gd name="connsiteY201" fmla="*/ 536 h 4932"/>
              <a:gd name="connsiteX202" fmla="*/ 80 w 8663"/>
              <a:gd name="connsiteY202" fmla="*/ 575 h 4932"/>
              <a:gd name="connsiteX203" fmla="*/ 39 w 8663"/>
              <a:gd name="connsiteY203" fmla="*/ 575 h 4932"/>
              <a:gd name="connsiteX204" fmla="*/ 39 w 8663"/>
              <a:gd name="connsiteY204" fmla="*/ 536 h 4932"/>
              <a:gd name="connsiteX205" fmla="*/ 80 w 8663"/>
              <a:gd name="connsiteY205" fmla="*/ 536 h 4932"/>
              <a:gd name="connsiteX206" fmla="*/ 162 w 8663"/>
              <a:gd name="connsiteY206" fmla="*/ 22 h 4932"/>
              <a:gd name="connsiteX207" fmla="*/ 162 w 8663"/>
              <a:gd name="connsiteY207" fmla="*/ 82 h 4932"/>
              <a:gd name="connsiteX208" fmla="*/ 82 w 8663"/>
              <a:gd name="connsiteY208" fmla="*/ 82 h 4932"/>
              <a:gd name="connsiteX209" fmla="*/ 82 w 8663"/>
              <a:gd name="connsiteY209" fmla="*/ 160 h 4932"/>
              <a:gd name="connsiteX210" fmla="*/ 24 w 8663"/>
              <a:gd name="connsiteY210" fmla="*/ 160 h 4932"/>
              <a:gd name="connsiteX211" fmla="*/ 24 w 8663"/>
              <a:gd name="connsiteY211" fmla="*/ 22 h 4932"/>
              <a:gd name="connsiteX212" fmla="*/ 162 w 8663"/>
              <a:gd name="connsiteY212" fmla="*/ 22 h 4932"/>
              <a:gd name="connsiteX213" fmla="*/ 162 w 8663"/>
              <a:gd name="connsiteY213" fmla="*/ 102 h 4932"/>
              <a:gd name="connsiteX214" fmla="*/ 162 w 8663"/>
              <a:gd name="connsiteY214" fmla="*/ 160 h 4932"/>
              <a:gd name="connsiteX215" fmla="*/ 102 w 8663"/>
              <a:gd name="connsiteY215" fmla="*/ 160 h 4932"/>
              <a:gd name="connsiteX216" fmla="*/ 102 w 8663"/>
              <a:gd name="connsiteY216" fmla="*/ 102 h 4932"/>
              <a:gd name="connsiteX217" fmla="*/ 162 w 8663"/>
              <a:gd name="connsiteY217" fmla="*/ 102 h 4932"/>
              <a:gd name="connsiteX218" fmla="*/ 166 w 8663"/>
              <a:gd name="connsiteY218" fmla="*/ 277 h 4932"/>
              <a:gd name="connsiteX219" fmla="*/ 166 w 8663"/>
              <a:gd name="connsiteY219" fmla="*/ 339 h 4932"/>
              <a:gd name="connsiteX220" fmla="*/ 102 w 8663"/>
              <a:gd name="connsiteY220" fmla="*/ 339 h 4932"/>
              <a:gd name="connsiteX221" fmla="*/ 102 w 8663"/>
              <a:gd name="connsiteY221" fmla="*/ 277 h 4932"/>
              <a:gd name="connsiteX222" fmla="*/ 166 w 8663"/>
              <a:gd name="connsiteY222" fmla="*/ 277 h 4932"/>
              <a:gd name="connsiteX223" fmla="*/ 102 w 8663"/>
              <a:gd name="connsiteY223" fmla="*/ 255 h 4932"/>
              <a:gd name="connsiteX224" fmla="*/ 102 w 8663"/>
              <a:gd name="connsiteY224" fmla="*/ 184 h 4932"/>
              <a:gd name="connsiteX225" fmla="*/ 166 w 8663"/>
              <a:gd name="connsiteY225" fmla="*/ 184 h 4932"/>
              <a:gd name="connsiteX226" fmla="*/ 166 w 8663"/>
              <a:gd name="connsiteY226" fmla="*/ 255 h 4932"/>
              <a:gd name="connsiteX227" fmla="*/ 102 w 8663"/>
              <a:gd name="connsiteY227" fmla="*/ 255 h 4932"/>
              <a:gd name="connsiteX228" fmla="*/ 184 w 8663"/>
              <a:gd name="connsiteY228" fmla="*/ 255 h 4932"/>
              <a:gd name="connsiteX229" fmla="*/ 184 w 8663"/>
              <a:gd name="connsiteY229" fmla="*/ 184 h 4932"/>
              <a:gd name="connsiteX230" fmla="*/ 240 w 8663"/>
              <a:gd name="connsiteY230" fmla="*/ 184 h 4932"/>
              <a:gd name="connsiteX231" fmla="*/ 240 w 8663"/>
              <a:gd name="connsiteY231" fmla="*/ 255 h 4932"/>
              <a:gd name="connsiteX232" fmla="*/ 184 w 8663"/>
              <a:gd name="connsiteY232" fmla="*/ 255 h 4932"/>
              <a:gd name="connsiteX233" fmla="*/ 184 w 8663"/>
              <a:gd name="connsiteY233" fmla="*/ 164 h 4932"/>
              <a:gd name="connsiteX234" fmla="*/ 184 w 8663"/>
              <a:gd name="connsiteY234" fmla="*/ 102 h 4932"/>
              <a:gd name="connsiteX235" fmla="*/ 240 w 8663"/>
              <a:gd name="connsiteY235" fmla="*/ 102 h 4932"/>
              <a:gd name="connsiteX236" fmla="*/ 240 w 8663"/>
              <a:gd name="connsiteY236" fmla="*/ 164 h 4932"/>
              <a:gd name="connsiteX237" fmla="*/ 184 w 8663"/>
              <a:gd name="connsiteY237" fmla="*/ 164 h 4932"/>
              <a:gd name="connsiteX238" fmla="*/ 561 w 8663"/>
              <a:gd name="connsiteY238" fmla="*/ 37 h 4932"/>
              <a:gd name="connsiteX239" fmla="*/ 561 w 8663"/>
              <a:gd name="connsiteY239" fmla="*/ 78 h 4932"/>
              <a:gd name="connsiteX240" fmla="*/ 520 w 8663"/>
              <a:gd name="connsiteY240" fmla="*/ 78 h 4932"/>
              <a:gd name="connsiteX241" fmla="*/ 520 w 8663"/>
              <a:gd name="connsiteY241" fmla="*/ 37 h 4932"/>
              <a:gd name="connsiteX242" fmla="*/ 561 w 8663"/>
              <a:gd name="connsiteY242" fmla="*/ 37 h 4932"/>
              <a:gd name="connsiteX243" fmla="*/ 8424 w 8663"/>
              <a:gd name="connsiteY243" fmla="*/ 164 h 4932"/>
              <a:gd name="connsiteX244" fmla="*/ 8424 w 8663"/>
              <a:gd name="connsiteY244" fmla="*/ 102 h 4932"/>
              <a:gd name="connsiteX245" fmla="*/ 8480 w 8663"/>
              <a:gd name="connsiteY245" fmla="*/ 102 h 4932"/>
              <a:gd name="connsiteX246" fmla="*/ 8480 w 8663"/>
              <a:gd name="connsiteY246" fmla="*/ 164 h 4932"/>
              <a:gd name="connsiteX247" fmla="*/ 8424 w 8663"/>
              <a:gd name="connsiteY247" fmla="*/ 164 h 4932"/>
              <a:gd name="connsiteX248" fmla="*/ 8424 w 8663"/>
              <a:gd name="connsiteY248" fmla="*/ 255 h 4932"/>
              <a:gd name="connsiteX249" fmla="*/ 8424 w 8663"/>
              <a:gd name="connsiteY249" fmla="*/ 184 h 4932"/>
              <a:gd name="connsiteX250" fmla="*/ 8480 w 8663"/>
              <a:gd name="connsiteY250" fmla="*/ 184 h 4932"/>
              <a:gd name="connsiteX251" fmla="*/ 8480 w 8663"/>
              <a:gd name="connsiteY251" fmla="*/ 255 h 4932"/>
              <a:gd name="connsiteX252" fmla="*/ 8424 w 8663"/>
              <a:gd name="connsiteY252" fmla="*/ 255 h 4932"/>
              <a:gd name="connsiteX253" fmla="*/ 8562 w 8663"/>
              <a:gd name="connsiteY253" fmla="*/ 596 h 4932"/>
              <a:gd name="connsiteX254" fmla="*/ 8562 w 8663"/>
              <a:gd name="connsiteY254" fmla="*/ 674 h 4932"/>
              <a:gd name="connsiteX255" fmla="*/ 8622 w 8663"/>
              <a:gd name="connsiteY255" fmla="*/ 674 h 4932"/>
              <a:gd name="connsiteX256" fmla="*/ 8622 w 8663"/>
              <a:gd name="connsiteY256" fmla="*/ 3390 h 4932"/>
              <a:gd name="connsiteX257" fmla="*/ 8562 w 8663"/>
              <a:gd name="connsiteY257" fmla="*/ 3390 h 4932"/>
              <a:gd name="connsiteX258" fmla="*/ 8562 w 8663"/>
              <a:gd name="connsiteY258" fmla="*/ 3468 h 4932"/>
              <a:gd name="connsiteX259" fmla="*/ 8510 w 8663"/>
              <a:gd name="connsiteY259" fmla="*/ 3468 h 4932"/>
              <a:gd name="connsiteX260" fmla="*/ 8510 w 8663"/>
              <a:gd name="connsiteY260" fmla="*/ 3619 h 4932"/>
              <a:gd name="connsiteX261" fmla="*/ 8638 w 8663"/>
              <a:gd name="connsiteY261" fmla="*/ 3619 h 4932"/>
              <a:gd name="connsiteX262" fmla="*/ 8638 w 8663"/>
              <a:gd name="connsiteY262" fmla="*/ 3787 h 4932"/>
              <a:gd name="connsiteX263" fmla="*/ 8581 w 8663"/>
              <a:gd name="connsiteY263" fmla="*/ 3787 h 4932"/>
              <a:gd name="connsiteX264" fmla="*/ 8581 w 8663"/>
              <a:gd name="connsiteY264" fmla="*/ 3705 h 4932"/>
              <a:gd name="connsiteX265" fmla="*/ 8480 w 8663"/>
              <a:gd name="connsiteY265" fmla="*/ 3705 h 4932"/>
              <a:gd name="connsiteX266" fmla="*/ 8480 w 8663"/>
              <a:gd name="connsiteY266" fmla="*/ 3787 h 4932"/>
              <a:gd name="connsiteX267" fmla="*/ 8402 w 8663"/>
              <a:gd name="connsiteY267" fmla="*/ 3787 h 4932"/>
              <a:gd name="connsiteX268" fmla="*/ 8402 w 8663"/>
              <a:gd name="connsiteY268" fmla="*/ 3880 h 4932"/>
              <a:gd name="connsiteX269" fmla="*/ 8310 w 8663"/>
              <a:gd name="connsiteY269" fmla="*/ 3880 h 4932"/>
              <a:gd name="connsiteX270" fmla="*/ 8310 w 8663"/>
              <a:gd name="connsiteY270" fmla="*/ 3981 h 4932"/>
              <a:gd name="connsiteX271" fmla="*/ 8402 w 8663"/>
              <a:gd name="connsiteY271" fmla="*/ 3981 h 4932"/>
              <a:gd name="connsiteX272" fmla="*/ 8402 w 8663"/>
              <a:gd name="connsiteY272" fmla="*/ 4040 h 4932"/>
              <a:gd name="connsiteX273" fmla="*/ 8234 w 8663"/>
              <a:gd name="connsiteY273" fmla="*/ 4040 h 4932"/>
              <a:gd name="connsiteX274" fmla="*/ 8234 w 8663"/>
              <a:gd name="connsiteY274" fmla="*/ 3912 h 4932"/>
              <a:gd name="connsiteX275" fmla="*/ 8081 w 8663"/>
              <a:gd name="connsiteY275" fmla="*/ 3912 h 4932"/>
              <a:gd name="connsiteX276" fmla="*/ 8081 w 8663"/>
              <a:gd name="connsiteY276" fmla="*/ 3964 h 4932"/>
              <a:gd name="connsiteX277" fmla="*/ 8005 w 8663"/>
              <a:gd name="connsiteY277" fmla="*/ 3964 h 4932"/>
              <a:gd name="connsiteX278" fmla="*/ 8005 w 8663"/>
              <a:gd name="connsiteY278" fmla="*/ 4025 h 4932"/>
              <a:gd name="connsiteX279" fmla="*/ 658 w 8663"/>
              <a:gd name="connsiteY279" fmla="*/ 4025 h 4932"/>
              <a:gd name="connsiteX280" fmla="*/ 658 w 8663"/>
              <a:gd name="connsiteY280" fmla="*/ 3964 h 4932"/>
              <a:gd name="connsiteX281" fmla="*/ 583 w 8663"/>
              <a:gd name="connsiteY281" fmla="*/ 3964 h 4932"/>
              <a:gd name="connsiteX282" fmla="*/ 583 w 8663"/>
              <a:gd name="connsiteY282" fmla="*/ 3912 h 4932"/>
              <a:gd name="connsiteX283" fmla="*/ 430 w 8663"/>
              <a:gd name="connsiteY283" fmla="*/ 3912 h 4932"/>
              <a:gd name="connsiteX284" fmla="*/ 430 w 8663"/>
              <a:gd name="connsiteY284" fmla="*/ 4040 h 4932"/>
              <a:gd name="connsiteX285" fmla="*/ 261 w 8663"/>
              <a:gd name="connsiteY285" fmla="*/ 4040 h 4932"/>
              <a:gd name="connsiteX286" fmla="*/ 261 w 8663"/>
              <a:gd name="connsiteY286" fmla="*/ 3981 h 4932"/>
              <a:gd name="connsiteX287" fmla="*/ 354 w 8663"/>
              <a:gd name="connsiteY287" fmla="*/ 3981 h 4932"/>
              <a:gd name="connsiteX288" fmla="*/ 354 w 8663"/>
              <a:gd name="connsiteY288" fmla="*/ 3880 h 4932"/>
              <a:gd name="connsiteX289" fmla="*/ 261 w 8663"/>
              <a:gd name="connsiteY289" fmla="*/ 3880 h 4932"/>
              <a:gd name="connsiteX290" fmla="*/ 261 w 8663"/>
              <a:gd name="connsiteY290" fmla="*/ 3787 h 4932"/>
              <a:gd name="connsiteX291" fmla="*/ 184 w 8663"/>
              <a:gd name="connsiteY291" fmla="*/ 3787 h 4932"/>
              <a:gd name="connsiteX292" fmla="*/ 184 w 8663"/>
              <a:gd name="connsiteY292" fmla="*/ 3705 h 4932"/>
              <a:gd name="connsiteX293" fmla="*/ 82 w 8663"/>
              <a:gd name="connsiteY293" fmla="*/ 3705 h 4932"/>
              <a:gd name="connsiteX294" fmla="*/ 82 w 8663"/>
              <a:gd name="connsiteY294" fmla="*/ 3787 h 4932"/>
              <a:gd name="connsiteX295" fmla="*/ 26 w 8663"/>
              <a:gd name="connsiteY295" fmla="*/ 3787 h 4932"/>
              <a:gd name="connsiteX296" fmla="*/ 26 w 8663"/>
              <a:gd name="connsiteY296" fmla="*/ 3619 h 4932"/>
              <a:gd name="connsiteX297" fmla="*/ 153 w 8663"/>
              <a:gd name="connsiteY297" fmla="*/ 3619 h 4932"/>
              <a:gd name="connsiteX298" fmla="*/ 153 w 8663"/>
              <a:gd name="connsiteY298" fmla="*/ 3468 h 4932"/>
              <a:gd name="connsiteX299" fmla="*/ 102 w 8663"/>
              <a:gd name="connsiteY299" fmla="*/ 3468 h 4932"/>
              <a:gd name="connsiteX300" fmla="*/ 102 w 8663"/>
              <a:gd name="connsiteY300" fmla="*/ 3390 h 4932"/>
              <a:gd name="connsiteX301" fmla="*/ 41 w 8663"/>
              <a:gd name="connsiteY301" fmla="*/ 3390 h 4932"/>
              <a:gd name="connsiteX302" fmla="*/ 41 w 8663"/>
              <a:gd name="connsiteY302" fmla="*/ 674 h 4932"/>
              <a:gd name="connsiteX303" fmla="*/ 102 w 8663"/>
              <a:gd name="connsiteY303" fmla="*/ 674 h 4932"/>
              <a:gd name="connsiteX304" fmla="*/ 102 w 8663"/>
              <a:gd name="connsiteY304" fmla="*/ 596 h 4932"/>
              <a:gd name="connsiteX305" fmla="*/ 153 w 8663"/>
              <a:gd name="connsiteY305" fmla="*/ 596 h 4932"/>
              <a:gd name="connsiteX306" fmla="*/ 153 w 8663"/>
              <a:gd name="connsiteY306" fmla="*/ 445 h 4932"/>
              <a:gd name="connsiteX307" fmla="*/ 26 w 8663"/>
              <a:gd name="connsiteY307" fmla="*/ 445 h 4932"/>
              <a:gd name="connsiteX308" fmla="*/ 26 w 8663"/>
              <a:gd name="connsiteY308" fmla="*/ 277 h 4932"/>
              <a:gd name="connsiteX309" fmla="*/ 82 w 8663"/>
              <a:gd name="connsiteY309" fmla="*/ 277 h 4932"/>
              <a:gd name="connsiteX310" fmla="*/ 82 w 8663"/>
              <a:gd name="connsiteY310" fmla="*/ 359 h 4932"/>
              <a:gd name="connsiteX311" fmla="*/ 184 w 8663"/>
              <a:gd name="connsiteY311" fmla="*/ 359 h 4932"/>
              <a:gd name="connsiteX312" fmla="*/ 184 w 8663"/>
              <a:gd name="connsiteY312" fmla="*/ 277 h 4932"/>
              <a:gd name="connsiteX313" fmla="*/ 261 w 8663"/>
              <a:gd name="connsiteY313" fmla="*/ 277 h 4932"/>
              <a:gd name="connsiteX314" fmla="*/ 261 w 8663"/>
              <a:gd name="connsiteY314" fmla="*/ 184 h 4932"/>
              <a:gd name="connsiteX315" fmla="*/ 354 w 8663"/>
              <a:gd name="connsiteY315" fmla="*/ 184 h 4932"/>
              <a:gd name="connsiteX316" fmla="*/ 354 w 8663"/>
              <a:gd name="connsiteY316" fmla="*/ 82 h 4932"/>
              <a:gd name="connsiteX317" fmla="*/ 261 w 8663"/>
              <a:gd name="connsiteY317" fmla="*/ 82 h 4932"/>
              <a:gd name="connsiteX318" fmla="*/ 261 w 8663"/>
              <a:gd name="connsiteY318" fmla="*/ 24 h 4932"/>
              <a:gd name="connsiteX319" fmla="*/ 430 w 8663"/>
              <a:gd name="connsiteY319" fmla="*/ 24 h 4932"/>
              <a:gd name="connsiteX320" fmla="*/ 430 w 8663"/>
              <a:gd name="connsiteY320" fmla="*/ 151 h 4932"/>
              <a:gd name="connsiteX321" fmla="*/ 583 w 8663"/>
              <a:gd name="connsiteY321" fmla="*/ 151 h 4932"/>
              <a:gd name="connsiteX322" fmla="*/ 583 w 8663"/>
              <a:gd name="connsiteY322" fmla="*/ 100 h 4932"/>
              <a:gd name="connsiteX323" fmla="*/ 658 w 8663"/>
              <a:gd name="connsiteY323" fmla="*/ 100 h 4932"/>
              <a:gd name="connsiteX324" fmla="*/ 658 w 8663"/>
              <a:gd name="connsiteY324" fmla="*/ 39 h 4932"/>
              <a:gd name="connsiteX325" fmla="*/ 8005 w 8663"/>
              <a:gd name="connsiteY325" fmla="*/ 39 h 4932"/>
              <a:gd name="connsiteX326" fmla="*/ 8005 w 8663"/>
              <a:gd name="connsiteY326" fmla="*/ 100 h 4932"/>
              <a:gd name="connsiteX327" fmla="*/ 8081 w 8663"/>
              <a:gd name="connsiteY327" fmla="*/ 100 h 4932"/>
              <a:gd name="connsiteX328" fmla="*/ 8081 w 8663"/>
              <a:gd name="connsiteY328" fmla="*/ 151 h 4932"/>
              <a:gd name="connsiteX329" fmla="*/ 8234 w 8663"/>
              <a:gd name="connsiteY329" fmla="*/ 151 h 4932"/>
              <a:gd name="connsiteX330" fmla="*/ 8234 w 8663"/>
              <a:gd name="connsiteY330" fmla="*/ 24 h 4932"/>
              <a:gd name="connsiteX331" fmla="*/ 8402 w 8663"/>
              <a:gd name="connsiteY331" fmla="*/ 24 h 4932"/>
              <a:gd name="connsiteX332" fmla="*/ 8402 w 8663"/>
              <a:gd name="connsiteY332" fmla="*/ 82 h 4932"/>
              <a:gd name="connsiteX333" fmla="*/ 8310 w 8663"/>
              <a:gd name="connsiteY333" fmla="*/ 82 h 4932"/>
              <a:gd name="connsiteX334" fmla="*/ 8310 w 8663"/>
              <a:gd name="connsiteY334" fmla="*/ 184 h 4932"/>
              <a:gd name="connsiteX335" fmla="*/ 8402 w 8663"/>
              <a:gd name="connsiteY335" fmla="*/ 184 h 4932"/>
              <a:gd name="connsiteX336" fmla="*/ 8402 w 8663"/>
              <a:gd name="connsiteY336" fmla="*/ 277 h 4932"/>
              <a:gd name="connsiteX337" fmla="*/ 8480 w 8663"/>
              <a:gd name="connsiteY337" fmla="*/ 277 h 4932"/>
              <a:gd name="connsiteX338" fmla="*/ 8480 w 8663"/>
              <a:gd name="connsiteY338" fmla="*/ 359 h 4932"/>
              <a:gd name="connsiteX339" fmla="*/ 8581 w 8663"/>
              <a:gd name="connsiteY339" fmla="*/ 359 h 4932"/>
              <a:gd name="connsiteX340" fmla="*/ 8581 w 8663"/>
              <a:gd name="connsiteY340" fmla="*/ 277 h 4932"/>
              <a:gd name="connsiteX341" fmla="*/ 8638 w 8663"/>
              <a:gd name="connsiteY341" fmla="*/ 277 h 4932"/>
              <a:gd name="connsiteX342" fmla="*/ 8638 w 8663"/>
              <a:gd name="connsiteY342" fmla="*/ 445 h 4932"/>
              <a:gd name="connsiteX343" fmla="*/ 8510 w 8663"/>
              <a:gd name="connsiteY343" fmla="*/ 445 h 4932"/>
              <a:gd name="connsiteX344" fmla="*/ 8510 w 8663"/>
              <a:gd name="connsiteY344" fmla="*/ 596 h 4932"/>
              <a:gd name="connsiteX345" fmla="*/ 8562 w 8663"/>
              <a:gd name="connsiteY345" fmla="*/ 596 h 4932"/>
              <a:gd name="connsiteX346" fmla="*/ 261 w 8663"/>
              <a:gd name="connsiteY346" fmla="*/ 3962 h 4932"/>
              <a:gd name="connsiteX347" fmla="*/ 261 w 8663"/>
              <a:gd name="connsiteY347" fmla="*/ 3899 h 4932"/>
              <a:gd name="connsiteX348" fmla="*/ 335 w 8663"/>
              <a:gd name="connsiteY348" fmla="*/ 3899 h 4932"/>
              <a:gd name="connsiteX349" fmla="*/ 335 w 8663"/>
              <a:gd name="connsiteY349" fmla="*/ 3962 h 4932"/>
              <a:gd name="connsiteX350" fmla="*/ 261 w 8663"/>
              <a:gd name="connsiteY350" fmla="*/ 3962 h 4932"/>
              <a:gd name="connsiteX351" fmla="*/ 261 w 8663"/>
              <a:gd name="connsiteY351" fmla="*/ 102 h 4932"/>
              <a:gd name="connsiteX352" fmla="*/ 335 w 8663"/>
              <a:gd name="connsiteY352" fmla="*/ 102 h 4932"/>
              <a:gd name="connsiteX353" fmla="*/ 335 w 8663"/>
              <a:gd name="connsiteY353" fmla="*/ 164 h 4932"/>
              <a:gd name="connsiteX354" fmla="*/ 261 w 8663"/>
              <a:gd name="connsiteY354" fmla="*/ 164 h 4932"/>
              <a:gd name="connsiteX355" fmla="*/ 261 w 8663"/>
              <a:gd name="connsiteY355" fmla="*/ 102 h 4932"/>
              <a:gd name="connsiteX356" fmla="*/ 8402 w 8663"/>
              <a:gd name="connsiteY356" fmla="*/ 102 h 4932"/>
              <a:gd name="connsiteX357" fmla="*/ 8402 w 8663"/>
              <a:gd name="connsiteY357" fmla="*/ 164 h 4932"/>
              <a:gd name="connsiteX358" fmla="*/ 8329 w 8663"/>
              <a:gd name="connsiteY358" fmla="*/ 164 h 4932"/>
              <a:gd name="connsiteX359" fmla="*/ 8329 w 8663"/>
              <a:gd name="connsiteY359" fmla="*/ 102 h 4932"/>
              <a:gd name="connsiteX360" fmla="*/ 8402 w 8663"/>
              <a:gd name="connsiteY360" fmla="*/ 102 h 4932"/>
              <a:gd name="connsiteX361" fmla="*/ 8402 w 8663"/>
              <a:gd name="connsiteY361" fmla="*/ 3899 h 4932"/>
              <a:gd name="connsiteX362" fmla="*/ 8402 w 8663"/>
              <a:gd name="connsiteY362" fmla="*/ 3962 h 4932"/>
              <a:gd name="connsiteX363" fmla="*/ 8329 w 8663"/>
              <a:gd name="connsiteY363" fmla="*/ 3962 h 4932"/>
              <a:gd name="connsiteX364" fmla="*/ 8329 w 8663"/>
              <a:gd name="connsiteY364" fmla="*/ 3899 h 4932"/>
              <a:gd name="connsiteX365" fmla="*/ 8402 w 8663"/>
              <a:gd name="connsiteY365" fmla="*/ 3899 h 4932"/>
              <a:gd name="connsiteX366" fmla="*/ 8562 w 8663"/>
              <a:gd name="connsiteY366" fmla="*/ 277 h 4932"/>
              <a:gd name="connsiteX367" fmla="*/ 8562 w 8663"/>
              <a:gd name="connsiteY367" fmla="*/ 339 h 4932"/>
              <a:gd name="connsiteX368" fmla="*/ 8497 w 8663"/>
              <a:gd name="connsiteY368" fmla="*/ 339 h 4932"/>
              <a:gd name="connsiteX369" fmla="*/ 8497 w 8663"/>
              <a:gd name="connsiteY369" fmla="*/ 277 h 4932"/>
              <a:gd name="connsiteX370" fmla="*/ 8562 w 8663"/>
              <a:gd name="connsiteY370" fmla="*/ 277 h 4932"/>
              <a:gd name="connsiteX371" fmla="*/ 8562 w 8663"/>
              <a:gd name="connsiteY371" fmla="*/ 184 h 4932"/>
              <a:gd name="connsiteX372" fmla="*/ 8562 w 8663"/>
              <a:gd name="connsiteY372" fmla="*/ 255 h 4932"/>
              <a:gd name="connsiteX373" fmla="*/ 8497 w 8663"/>
              <a:gd name="connsiteY373" fmla="*/ 255 h 4932"/>
              <a:gd name="connsiteX374" fmla="*/ 8497 w 8663"/>
              <a:gd name="connsiteY374" fmla="*/ 184 h 4932"/>
              <a:gd name="connsiteX375" fmla="*/ 8562 w 8663"/>
              <a:gd name="connsiteY375" fmla="*/ 184 h 4932"/>
              <a:gd name="connsiteX376" fmla="*/ 8562 w 8663"/>
              <a:gd name="connsiteY376" fmla="*/ 102 h 4932"/>
              <a:gd name="connsiteX377" fmla="*/ 8562 w 8663"/>
              <a:gd name="connsiteY377" fmla="*/ 160 h 4932"/>
              <a:gd name="connsiteX378" fmla="*/ 8502 w 8663"/>
              <a:gd name="connsiteY378" fmla="*/ 160 h 4932"/>
              <a:gd name="connsiteX379" fmla="*/ 8502 w 8663"/>
              <a:gd name="connsiteY379" fmla="*/ 102 h 4932"/>
              <a:gd name="connsiteX380" fmla="*/ 8562 w 8663"/>
              <a:gd name="connsiteY380" fmla="*/ 102 h 4932"/>
              <a:gd name="connsiteX381" fmla="*/ 8502 w 8663"/>
              <a:gd name="connsiteY381" fmla="*/ 82 h 4932"/>
              <a:gd name="connsiteX382" fmla="*/ 8502 w 8663"/>
              <a:gd name="connsiteY382" fmla="*/ 22 h 4932"/>
              <a:gd name="connsiteX383" fmla="*/ 8640 w 8663"/>
              <a:gd name="connsiteY383" fmla="*/ 22 h 4932"/>
              <a:gd name="connsiteX384" fmla="*/ 8640 w 8663"/>
              <a:gd name="connsiteY384" fmla="*/ 160 h 4932"/>
              <a:gd name="connsiteX385" fmla="*/ 8581 w 8663"/>
              <a:gd name="connsiteY385" fmla="*/ 160 h 4932"/>
              <a:gd name="connsiteX386" fmla="*/ 8581 w 8663"/>
              <a:gd name="connsiteY386" fmla="*/ 82 h 4932"/>
              <a:gd name="connsiteX387" fmla="*/ 8502 w 8663"/>
              <a:gd name="connsiteY387" fmla="*/ 82 h 4932"/>
              <a:gd name="connsiteX388" fmla="*/ 80 w 8663"/>
              <a:gd name="connsiteY388" fmla="*/ 3489 h 4932"/>
              <a:gd name="connsiteX389" fmla="*/ 80 w 8663"/>
              <a:gd name="connsiteY389" fmla="*/ 3528 h 4932"/>
              <a:gd name="connsiteX390" fmla="*/ 39 w 8663"/>
              <a:gd name="connsiteY390" fmla="*/ 3528 h 4932"/>
              <a:gd name="connsiteX391" fmla="*/ 39 w 8663"/>
              <a:gd name="connsiteY391" fmla="*/ 3489 h 4932"/>
              <a:gd name="connsiteX392" fmla="*/ 80 w 8663"/>
              <a:gd name="connsiteY392" fmla="*/ 3489 h 4932"/>
              <a:gd name="connsiteX393" fmla="*/ 8584 w 8663"/>
              <a:gd name="connsiteY393" fmla="*/ 575 h 4932"/>
              <a:gd name="connsiteX394" fmla="*/ 8584 w 8663"/>
              <a:gd name="connsiteY394" fmla="*/ 536 h 4932"/>
              <a:gd name="connsiteX395" fmla="*/ 8625 w 8663"/>
              <a:gd name="connsiteY395" fmla="*/ 536 h 4932"/>
              <a:gd name="connsiteX396" fmla="*/ 8625 w 8663"/>
              <a:gd name="connsiteY396" fmla="*/ 575 h 4932"/>
              <a:gd name="connsiteX397" fmla="*/ 8584 w 8663"/>
              <a:gd name="connsiteY397" fmla="*/ 575 h 4932"/>
              <a:gd name="connsiteX0" fmla="*/ 8663 w 8663"/>
              <a:gd name="connsiteY0" fmla="*/ 182 h 4932"/>
              <a:gd name="connsiteX1" fmla="*/ 8663 w 8663"/>
              <a:gd name="connsiteY1" fmla="*/ 0 h 4932"/>
              <a:gd name="connsiteX2" fmla="*/ 8480 w 8663"/>
              <a:gd name="connsiteY2" fmla="*/ 0 h 4932"/>
              <a:gd name="connsiteX3" fmla="*/ 8480 w 8663"/>
              <a:gd name="connsiteY3" fmla="*/ 82 h 4932"/>
              <a:gd name="connsiteX4" fmla="*/ 8424 w 8663"/>
              <a:gd name="connsiteY4" fmla="*/ 82 h 4932"/>
              <a:gd name="connsiteX5" fmla="*/ 8424 w 8663"/>
              <a:gd name="connsiteY5" fmla="*/ 0 h 4932"/>
              <a:gd name="connsiteX6" fmla="*/ 8212 w 8663"/>
              <a:gd name="connsiteY6" fmla="*/ 0 h 4932"/>
              <a:gd name="connsiteX7" fmla="*/ 8212 w 8663"/>
              <a:gd name="connsiteY7" fmla="*/ 130 h 4932"/>
              <a:gd name="connsiteX8" fmla="*/ 8102 w 8663"/>
              <a:gd name="connsiteY8" fmla="*/ 130 h 4932"/>
              <a:gd name="connsiteX9" fmla="*/ 8102 w 8663"/>
              <a:gd name="connsiteY9" fmla="*/ 100 h 4932"/>
              <a:gd name="connsiteX10" fmla="*/ 8165 w 8663"/>
              <a:gd name="connsiteY10" fmla="*/ 100 h 4932"/>
              <a:gd name="connsiteX11" fmla="*/ 8165 w 8663"/>
              <a:gd name="connsiteY11" fmla="*/ 15 h 4932"/>
              <a:gd name="connsiteX12" fmla="*/ 8081 w 8663"/>
              <a:gd name="connsiteY12" fmla="*/ 15 h 4932"/>
              <a:gd name="connsiteX13" fmla="*/ 8081 w 8663"/>
              <a:gd name="connsiteY13" fmla="*/ 78 h 4932"/>
              <a:gd name="connsiteX14" fmla="*/ 8027 w 8663"/>
              <a:gd name="connsiteY14" fmla="*/ 78 h 4932"/>
              <a:gd name="connsiteX15" fmla="*/ 8027 w 8663"/>
              <a:gd name="connsiteY15" fmla="*/ 18 h 4932"/>
              <a:gd name="connsiteX16" fmla="*/ 637 w 8663"/>
              <a:gd name="connsiteY16" fmla="*/ 18 h 4932"/>
              <a:gd name="connsiteX17" fmla="*/ 637 w 8663"/>
              <a:gd name="connsiteY17" fmla="*/ 78 h 4932"/>
              <a:gd name="connsiteX18" fmla="*/ 583 w 8663"/>
              <a:gd name="connsiteY18" fmla="*/ 78 h 4932"/>
              <a:gd name="connsiteX19" fmla="*/ 583 w 8663"/>
              <a:gd name="connsiteY19" fmla="*/ 15 h 4932"/>
              <a:gd name="connsiteX20" fmla="*/ 499 w 8663"/>
              <a:gd name="connsiteY20" fmla="*/ 15 h 4932"/>
              <a:gd name="connsiteX21" fmla="*/ 499 w 8663"/>
              <a:gd name="connsiteY21" fmla="*/ 100 h 4932"/>
              <a:gd name="connsiteX22" fmla="*/ 561 w 8663"/>
              <a:gd name="connsiteY22" fmla="*/ 100 h 4932"/>
              <a:gd name="connsiteX23" fmla="*/ 561 w 8663"/>
              <a:gd name="connsiteY23" fmla="*/ 130 h 4932"/>
              <a:gd name="connsiteX24" fmla="*/ 451 w 8663"/>
              <a:gd name="connsiteY24" fmla="*/ 130 h 4932"/>
              <a:gd name="connsiteX25" fmla="*/ 451 w 8663"/>
              <a:gd name="connsiteY25" fmla="*/ 0 h 4932"/>
              <a:gd name="connsiteX26" fmla="*/ 240 w 8663"/>
              <a:gd name="connsiteY26" fmla="*/ 0 h 4932"/>
              <a:gd name="connsiteX27" fmla="*/ 240 w 8663"/>
              <a:gd name="connsiteY27" fmla="*/ 82 h 4932"/>
              <a:gd name="connsiteX28" fmla="*/ 184 w 8663"/>
              <a:gd name="connsiteY28" fmla="*/ 82 h 4932"/>
              <a:gd name="connsiteX29" fmla="*/ 184 w 8663"/>
              <a:gd name="connsiteY29" fmla="*/ 0 h 4932"/>
              <a:gd name="connsiteX30" fmla="*/ 0 w 8663"/>
              <a:gd name="connsiteY30" fmla="*/ 0 h 4932"/>
              <a:gd name="connsiteX31" fmla="*/ 0 w 8663"/>
              <a:gd name="connsiteY31" fmla="*/ 182 h 4932"/>
              <a:gd name="connsiteX32" fmla="*/ 82 w 8663"/>
              <a:gd name="connsiteY32" fmla="*/ 182 h 4932"/>
              <a:gd name="connsiteX33" fmla="*/ 82 w 8663"/>
              <a:gd name="connsiteY33" fmla="*/ 255 h 4932"/>
              <a:gd name="connsiteX34" fmla="*/ 2 w 8663"/>
              <a:gd name="connsiteY34" fmla="*/ 255 h 4932"/>
              <a:gd name="connsiteX35" fmla="*/ 2 w 8663"/>
              <a:gd name="connsiteY35" fmla="*/ 467 h 4932"/>
              <a:gd name="connsiteX36" fmla="*/ 132 w 8663"/>
              <a:gd name="connsiteY36" fmla="*/ 467 h 4932"/>
              <a:gd name="connsiteX37" fmla="*/ 132 w 8663"/>
              <a:gd name="connsiteY37" fmla="*/ 575 h 4932"/>
              <a:gd name="connsiteX38" fmla="*/ 102 w 8663"/>
              <a:gd name="connsiteY38" fmla="*/ 575 h 4932"/>
              <a:gd name="connsiteX39" fmla="*/ 102 w 8663"/>
              <a:gd name="connsiteY39" fmla="*/ 514 h 4932"/>
              <a:gd name="connsiteX40" fmla="*/ 17 w 8663"/>
              <a:gd name="connsiteY40" fmla="*/ 514 h 4932"/>
              <a:gd name="connsiteX41" fmla="*/ 17 w 8663"/>
              <a:gd name="connsiteY41" fmla="*/ 596 h 4932"/>
              <a:gd name="connsiteX42" fmla="*/ 80 w 8663"/>
              <a:gd name="connsiteY42" fmla="*/ 596 h 4932"/>
              <a:gd name="connsiteX43" fmla="*/ 80 w 8663"/>
              <a:gd name="connsiteY43" fmla="*/ 652 h 4932"/>
              <a:gd name="connsiteX44" fmla="*/ 20 w 8663"/>
              <a:gd name="connsiteY44" fmla="*/ 652 h 4932"/>
              <a:gd name="connsiteX45" fmla="*/ 20 w 8663"/>
              <a:gd name="connsiteY45" fmla="*/ 4793 h 4932"/>
              <a:gd name="connsiteX46" fmla="*/ 80 w 8663"/>
              <a:gd name="connsiteY46" fmla="*/ 4793 h 4932"/>
              <a:gd name="connsiteX47" fmla="*/ 80 w 8663"/>
              <a:gd name="connsiteY47" fmla="*/ 4850 h 4932"/>
              <a:gd name="connsiteX48" fmla="*/ 17 w 8663"/>
              <a:gd name="connsiteY48" fmla="*/ 4850 h 4932"/>
              <a:gd name="connsiteX49" fmla="*/ 17 w 8663"/>
              <a:gd name="connsiteY49" fmla="*/ 4932 h 4932"/>
              <a:gd name="connsiteX50" fmla="*/ 102 w 8663"/>
              <a:gd name="connsiteY50" fmla="*/ 4932 h 4932"/>
              <a:gd name="connsiteX51" fmla="*/ 102 w 8663"/>
              <a:gd name="connsiteY51" fmla="*/ 3489 h 4932"/>
              <a:gd name="connsiteX52" fmla="*/ 132 w 8663"/>
              <a:gd name="connsiteY52" fmla="*/ 3489 h 4932"/>
              <a:gd name="connsiteX53" fmla="*/ 132 w 8663"/>
              <a:gd name="connsiteY53" fmla="*/ 3597 h 4932"/>
              <a:gd name="connsiteX54" fmla="*/ 2 w 8663"/>
              <a:gd name="connsiteY54" fmla="*/ 3597 h 4932"/>
              <a:gd name="connsiteX55" fmla="*/ 2 w 8663"/>
              <a:gd name="connsiteY55" fmla="*/ 3809 h 4932"/>
              <a:gd name="connsiteX56" fmla="*/ 82 w 8663"/>
              <a:gd name="connsiteY56" fmla="*/ 3809 h 4932"/>
              <a:gd name="connsiteX57" fmla="*/ 82 w 8663"/>
              <a:gd name="connsiteY57" fmla="*/ 3882 h 4932"/>
              <a:gd name="connsiteX58" fmla="*/ 0 w 8663"/>
              <a:gd name="connsiteY58" fmla="*/ 3882 h 4932"/>
              <a:gd name="connsiteX59" fmla="*/ 0 w 8663"/>
              <a:gd name="connsiteY59" fmla="*/ 4063 h 4932"/>
              <a:gd name="connsiteX60" fmla="*/ 184 w 8663"/>
              <a:gd name="connsiteY60" fmla="*/ 4063 h 4932"/>
              <a:gd name="connsiteX61" fmla="*/ 184 w 8663"/>
              <a:gd name="connsiteY61" fmla="*/ 3981 h 4932"/>
              <a:gd name="connsiteX62" fmla="*/ 240 w 8663"/>
              <a:gd name="connsiteY62" fmla="*/ 3981 h 4932"/>
              <a:gd name="connsiteX63" fmla="*/ 240 w 8663"/>
              <a:gd name="connsiteY63" fmla="*/ 4063 h 4932"/>
              <a:gd name="connsiteX64" fmla="*/ 451 w 8663"/>
              <a:gd name="connsiteY64" fmla="*/ 4063 h 4932"/>
              <a:gd name="connsiteX65" fmla="*/ 451 w 8663"/>
              <a:gd name="connsiteY65" fmla="*/ 3934 h 4932"/>
              <a:gd name="connsiteX66" fmla="*/ 561 w 8663"/>
              <a:gd name="connsiteY66" fmla="*/ 3934 h 4932"/>
              <a:gd name="connsiteX67" fmla="*/ 561 w 8663"/>
              <a:gd name="connsiteY67" fmla="*/ 3964 h 4932"/>
              <a:gd name="connsiteX68" fmla="*/ 499 w 8663"/>
              <a:gd name="connsiteY68" fmla="*/ 3964 h 4932"/>
              <a:gd name="connsiteX69" fmla="*/ 499 w 8663"/>
              <a:gd name="connsiteY69" fmla="*/ 4048 h 4932"/>
              <a:gd name="connsiteX70" fmla="*/ 583 w 8663"/>
              <a:gd name="connsiteY70" fmla="*/ 4048 h 4932"/>
              <a:gd name="connsiteX71" fmla="*/ 583 w 8663"/>
              <a:gd name="connsiteY71" fmla="*/ 3986 h 4932"/>
              <a:gd name="connsiteX72" fmla="*/ 637 w 8663"/>
              <a:gd name="connsiteY72" fmla="*/ 3986 h 4932"/>
              <a:gd name="connsiteX73" fmla="*/ 637 w 8663"/>
              <a:gd name="connsiteY73" fmla="*/ 4046 h 4932"/>
              <a:gd name="connsiteX74" fmla="*/ 8027 w 8663"/>
              <a:gd name="connsiteY74" fmla="*/ 4046 h 4932"/>
              <a:gd name="connsiteX75" fmla="*/ 8027 w 8663"/>
              <a:gd name="connsiteY75" fmla="*/ 3986 h 4932"/>
              <a:gd name="connsiteX76" fmla="*/ 8081 w 8663"/>
              <a:gd name="connsiteY76" fmla="*/ 3986 h 4932"/>
              <a:gd name="connsiteX77" fmla="*/ 8081 w 8663"/>
              <a:gd name="connsiteY77" fmla="*/ 4048 h 4932"/>
              <a:gd name="connsiteX78" fmla="*/ 8165 w 8663"/>
              <a:gd name="connsiteY78" fmla="*/ 4048 h 4932"/>
              <a:gd name="connsiteX79" fmla="*/ 8165 w 8663"/>
              <a:gd name="connsiteY79" fmla="*/ 3964 h 4932"/>
              <a:gd name="connsiteX80" fmla="*/ 8102 w 8663"/>
              <a:gd name="connsiteY80" fmla="*/ 3964 h 4932"/>
              <a:gd name="connsiteX81" fmla="*/ 8102 w 8663"/>
              <a:gd name="connsiteY81" fmla="*/ 3934 h 4932"/>
              <a:gd name="connsiteX82" fmla="*/ 8212 w 8663"/>
              <a:gd name="connsiteY82" fmla="*/ 3934 h 4932"/>
              <a:gd name="connsiteX83" fmla="*/ 8212 w 8663"/>
              <a:gd name="connsiteY83" fmla="*/ 4063 h 4932"/>
              <a:gd name="connsiteX84" fmla="*/ 8424 w 8663"/>
              <a:gd name="connsiteY84" fmla="*/ 4063 h 4932"/>
              <a:gd name="connsiteX85" fmla="*/ 8424 w 8663"/>
              <a:gd name="connsiteY85" fmla="*/ 3981 h 4932"/>
              <a:gd name="connsiteX86" fmla="*/ 8480 w 8663"/>
              <a:gd name="connsiteY86" fmla="*/ 3981 h 4932"/>
              <a:gd name="connsiteX87" fmla="*/ 8480 w 8663"/>
              <a:gd name="connsiteY87" fmla="*/ 4063 h 4932"/>
              <a:gd name="connsiteX88" fmla="*/ 8663 w 8663"/>
              <a:gd name="connsiteY88" fmla="*/ 4063 h 4932"/>
              <a:gd name="connsiteX89" fmla="*/ 8663 w 8663"/>
              <a:gd name="connsiteY89" fmla="*/ 3882 h 4932"/>
              <a:gd name="connsiteX90" fmla="*/ 8581 w 8663"/>
              <a:gd name="connsiteY90" fmla="*/ 3882 h 4932"/>
              <a:gd name="connsiteX91" fmla="*/ 8581 w 8663"/>
              <a:gd name="connsiteY91" fmla="*/ 3809 h 4932"/>
              <a:gd name="connsiteX92" fmla="*/ 8661 w 8663"/>
              <a:gd name="connsiteY92" fmla="*/ 3809 h 4932"/>
              <a:gd name="connsiteX93" fmla="*/ 8661 w 8663"/>
              <a:gd name="connsiteY93" fmla="*/ 3597 h 4932"/>
              <a:gd name="connsiteX94" fmla="*/ 8532 w 8663"/>
              <a:gd name="connsiteY94" fmla="*/ 3597 h 4932"/>
              <a:gd name="connsiteX95" fmla="*/ 8532 w 8663"/>
              <a:gd name="connsiteY95" fmla="*/ 3489 h 4932"/>
              <a:gd name="connsiteX96" fmla="*/ 8562 w 8663"/>
              <a:gd name="connsiteY96" fmla="*/ 3489 h 4932"/>
              <a:gd name="connsiteX97" fmla="*/ 8562 w 8663"/>
              <a:gd name="connsiteY97" fmla="*/ 3550 h 4932"/>
              <a:gd name="connsiteX98" fmla="*/ 8646 w 8663"/>
              <a:gd name="connsiteY98" fmla="*/ 3550 h 4932"/>
              <a:gd name="connsiteX99" fmla="*/ 8646 w 8663"/>
              <a:gd name="connsiteY99" fmla="*/ 3468 h 4932"/>
              <a:gd name="connsiteX100" fmla="*/ 8584 w 8663"/>
              <a:gd name="connsiteY100" fmla="*/ 3468 h 4932"/>
              <a:gd name="connsiteX101" fmla="*/ 8584 w 8663"/>
              <a:gd name="connsiteY101" fmla="*/ 3411 h 4932"/>
              <a:gd name="connsiteX102" fmla="*/ 8644 w 8663"/>
              <a:gd name="connsiteY102" fmla="*/ 3411 h 4932"/>
              <a:gd name="connsiteX103" fmla="*/ 8644 w 8663"/>
              <a:gd name="connsiteY103" fmla="*/ 652 h 4932"/>
              <a:gd name="connsiteX104" fmla="*/ 8584 w 8663"/>
              <a:gd name="connsiteY104" fmla="*/ 652 h 4932"/>
              <a:gd name="connsiteX105" fmla="*/ 8584 w 8663"/>
              <a:gd name="connsiteY105" fmla="*/ 596 h 4932"/>
              <a:gd name="connsiteX106" fmla="*/ 8646 w 8663"/>
              <a:gd name="connsiteY106" fmla="*/ 596 h 4932"/>
              <a:gd name="connsiteX107" fmla="*/ 8646 w 8663"/>
              <a:gd name="connsiteY107" fmla="*/ 514 h 4932"/>
              <a:gd name="connsiteX108" fmla="*/ 8562 w 8663"/>
              <a:gd name="connsiteY108" fmla="*/ 514 h 4932"/>
              <a:gd name="connsiteX109" fmla="*/ 8562 w 8663"/>
              <a:gd name="connsiteY109" fmla="*/ 575 h 4932"/>
              <a:gd name="connsiteX110" fmla="*/ 8532 w 8663"/>
              <a:gd name="connsiteY110" fmla="*/ 575 h 4932"/>
              <a:gd name="connsiteX111" fmla="*/ 8532 w 8663"/>
              <a:gd name="connsiteY111" fmla="*/ 467 h 4932"/>
              <a:gd name="connsiteX112" fmla="*/ 8661 w 8663"/>
              <a:gd name="connsiteY112" fmla="*/ 467 h 4932"/>
              <a:gd name="connsiteX113" fmla="*/ 8661 w 8663"/>
              <a:gd name="connsiteY113" fmla="*/ 255 h 4932"/>
              <a:gd name="connsiteX114" fmla="*/ 8581 w 8663"/>
              <a:gd name="connsiteY114" fmla="*/ 255 h 4932"/>
              <a:gd name="connsiteX115" fmla="*/ 8581 w 8663"/>
              <a:gd name="connsiteY115" fmla="*/ 182 h 4932"/>
              <a:gd name="connsiteX116" fmla="*/ 8663 w 8663"/>
              <a:gd name="connsiteY116" fmla="*/ 182 h 4932"/>
              <a:gd name="connsiteX117" fmla="*/ 561 w 8663"/>
              <a:gd name="connsiteY117" fmla="*/ 3986 h 4932"/>
              <a:gd name="connsiteX118" fmla="*/ 561 w 8663"/>
              <a:gd name="connsiteY118" fmla="*/ 4027 h 4932"/>
              <a:gd name="connsiteX119" fmla="*/ 520 w 8663"/>
              <a:gd name="connsiteY119" fmla="*/ 4027 h 4932"/>
              <a:gd name="connsiteX120" fmla="*/ 520 w 8663"/>
              <a:gd name="connsiteY120" fmla="*/ 3986 h 4932"/>
              <a:gd name="connsiteX121" fmla="*/ 561 w 8663"/>
              <a:gd name="connsiteY121" fmla="*/ 3986 h 4932"/>
              <a:gd name="connsiteX122" fmla="*/ 8102 w 8663"/>
              <a:gd name="connsiteY122" fmla="*/ 78 h 4932"/>
              <a:gd name="connsiteX123" fmla="*/ 8102 w 8663"/>
              <a:gd name="connsiteY123" fmla="*/ 37 h 4932"/>
              <a:gd name="connsiteX124" fmla="*/ 8143 w 8663"/>
              <a:gd name="connsiteY124" fmla="*/ 37 h 4932"/>
              <a:gd name="connsiteX125" fmla="*/ 8143 w 8663"/>
              <a:gd name="connsiteY125" fmla="*/ 78 h 4932"/>
              <a:gd name="connsiteX126" fmla="*/ 8102 w 8663"/>
              <a:gd name="connsiteY126" fmla="*/ 78 h 4932"/>
              <a:gd name="connsiteX127" fmla="*/ 8584 w 8663"/>
              <a:gd name="connsiteY127" fmla="*/ 3528 h 4932"/>
              <a:gd name="connsiteX128" fmla="*/ 8584 w 8663"/>
              <a:gd name="connsiteY128" fmla="*/ 3489 h 4932"/>
              <a:gd name="connsiteX129" fmla="*/ 8625 w 8663"/>
              <a:gd name="connsiteY129" fmla="*/ 3489 h 4932"/>
              <a:gd name="connsiteX130" fmla="*/ 8625 w 8663"/>
              <a:gd name="connsiteY130" fmla="*/ 3528 h 4932"/>
              <a:gd name="connsiteX131" fmla="*/ 8584 w 8663"/>
              <a:gd name="connsiteY131" fmla="*/ 3528 h 4932"/>
              <a:gd name="connsiteX132" fmla="*/ 8502 w 8663"/>
              <a:gd name="connsiteY132" fmla="*/ 4042 h 4932"/>
              <a:gd name="connsiteX133" fmla="*/ 8502 w 8663"/>
              <a:gd name="connsiteY133" fmla="*/ 3981 h 4932"/>
              <a:gd name="connsiteX134" fmla="*/ 8581 w 8663"/>
              <a:gd name="connsiteY134" fmla="*/ 3981 h 4932"/>
              <a:gd name="connsiteX135" fmla="*/ 8581 w 8663"/>
              <a:gd name="connsiteY135" fmla="*/ 3904 h 4932"/>
              <a:gd name="connsiteX136" fmla="*/ 8640 w 8663"/>
              <a:gd name="connsiteY136" fmla="*/ 3904 h 4932"/>
              <a:gd name="connsiteX137" fmla="*/ 8640 w 8663"/>
              <a:gd name="connsiteY137" fmla="*/ 4042 h 4932"/>
              <a:gd name="connsiteX138" fmla="*/ 8502 w 8663"/>
              <a:gd name="connsiteY138" fmla="*/ 4042 h 4932"/>
              <a:gd name="connsiteX139" fmla="*/ 8502 w 8663"/>
              <a:gd name="connsiteY139" fmla="*/ 3962 h 4932"/>
              <a:gd name="connsiteX140" fmla="*/ 8502 w 8663"/>
              <a:gd name="connsiteY140" fmla="*/ 3904 h 4932"/>
              <a:gd name="connsiteX141" fmla="*/ 8562 w 8663"/>
              <a:gd name="connsiteY141" fmla="*/ 3904 h 4932"/>
              <a:gd name="connsiteX142" fmla="*/ 8562 w 8663"/>
              <a:gd name="connsiteY142" fmla="*/ 3962 h 4932"/>
              <a:gd name="connsiteX143" fmla="*/ 8502 w 8663"/>
              <a:gd name="connsiteY143" fmla="*/ 3962 h 4932"/>
              <a:gd name="connsiteX144" fmla="*/ 8497 w 8663"/>
              <a:gd name="connsiteY144" fmla="*/ 3787 h 4932"/>
              <a:gd name="connsiteX145" fmla="*/ 8497 w 8663"/>
              <a:gd name="connsiteY145" fmla="*/ 3724 h 4932"/>
              <a:gd name="connsiteX146" fmla="*/ 8562 w 8663"/>
              <a:gd name="connsiteY146" fmla="*/ 3724 h 4932"/>
              <a:gd name="connsiteX147" fmla="*/ 8562 w 8663"/>
              <a:gd name="connsiteY147" fmla="*/ 3787 h 4932"/>
              <a:gd name="connsiteX148" fmla="*/ 8497 w 8663"/>
              <a:gd name="connsiteY148" fmla="*/ 3787 h 4932"/>
              <a:gd name="connsiteX149" fmla="*/ 8562 w 8663"/>
              <a:gd name="connsiteY149" fmla="*/ 3809 h 4932"/>
              <a:gd name="connsiteX150" fmla="*/ 8562 w 8663"/>
              <a:gd name="connsiteY150" fmla="*/ 3880 h 4932"/>
              <a:gd name="connsiteX151" fmla="*/ 8497 w 8663"/>
              <a:gd name="connsiteY151" fmla="*/ 3880 h 4932"/>
              <a:gd name="connsiteX152" fmla="*/ 8497 w 8663"/>
              <a:gd name="connsiteY152" fmla="*/ 3809 h 4932"/>
              <a:gd name="connsiteX153" fmla="*/ 8562 w 8663"/>
              <a:gd name="connsiteY153" fmla="*/ 3809 h 4932"/>
              <a:gd name="connsiteX154" fmla="*/ 8480 w 8663"/>
              <a:gd name="connsiteY154" fmla="*/ 3899 h 4932"/>
              <a:gd name="connsiteX155" fmla="*/ 8480 w 8663"/>
              <a:gd name="connsiteY155" fmla="*/ 3962 h 4932"/>
              <a:gd name="connsiteX156" fmla="*/ 8424 w 8663"/>
              <a:gd name="connsiteY156" fmla="*/ 3962 h 4932"/>
              <a:gd name="connsiteX157" fmla="*/ 8424 w 8663"/>
              <a:gd name="connsiteY157" fmla="*/ 3899 h 4932"/>
              <a:gd name="connsiteX158" fmla="*/ 8480 w 8663"/>
              <a:gd name="connsiteY158" fmla="*/ 3899 h 4932"/>
              <a:gd name="connsiteX159" fmla="*/ 8480 w 8663"/>
              <a:gd name="connsiteY159" fmla="*/ 3809 h 4932"/>
              <a:gd name="connsiteX160" fmla="*/ 8480 w 8663"/>
              <a:gd name="connsiteY160" fmla="*/ 3880 h 4932"/>
              <a:gd name="connsiteX161" fmla="*/ 8424 w 8663"/>
              <a:gd name="connsiteY161" fmla="*/ 3880 h 4932"/>
              <a:gd name="connsiteX162" fmla="*/ 8424 w 8663"/>
              <a:gd name="connsiteY162" fmla="*/ 3809 h 4932"/>
              <a:gd name="connsiteX163" fmla="*/ 8480 w 8663"/>
              <a:gd name="connsiteY163" fmla="*/ 3809 h 4932"/>
              <a:gd name="connsiteX164" fmla="*/ 8102 w 8663"/>
              <a:gd name="connsiteY164" fmla="*/ 4027 h 4932"/>
              <a:gd name="connsiteX165" fmla="*/ 8102 w 8663"/>
              <a:gd name="connsiteY165" fmla="*/ 3986 h 4932"/>
              <a:gd name="connsiteX166" fmla="*/ 8143 w 8663"/>
              <a:gd name="connsiteY166" fmla="*/ 3986 h 4932"/>
              <a:gd name="connsiteX167" fmla="*/ 8143 w 8663"/>
              <a:gd name="connsiteY167" fmla="*/ 4027 h 4932"/>
              <a:gd name="connsiteX168" fmla="*/ 8102 w 8663"/>
              <a:gd name="connsiteY168" fmla="*/ 4027 h 4932"/>
              <a:gd name="connsiteX169" fmla="*/ 240 w 8663"/>
              <a:gd name="connsiteY169" fmla="*/ 3899 h 4932"/>
              <a:gd name="connsiteX170" fmla="*/ 240 w 8663"/>
              <a:gd name="connsiteY170" fmla="*/ 3962 h 4932"/>
              <a:gd name="connsiteX171" fmla="*/ 184 w 8663"/>
              <a:gd name="connsiteY171" fmla="*/ 3962 h 4932"/>
              <a:gd name="connsiteX172" fmla="*/ 184 w 8663"/>
              <a:gd name="connsiteY172" fmla="*/ 3899 h 4932"/>
              <a:gd name="connsiteX173" fmla="*/ 240 w 8663"/>
              <a:gd name="connsiteY173" fmla="*/ 3899 h 4932"/>
              <a:gd name="connsiteX174" fmla="*/ 240 w 8663"/>
              <a:gd name="connsiteY174" fmla="*/ 3809 h 4932"/>
              <a:gd name="connsiteX175" fmla="*/ 240 w 8663"/>
              <a:gd name="connsiteY175" fmla="*/ 3880 h 4932"/>
              <a:gd name="connsiteX176" fmla="*/ 184 w 8663"/>
              <a:gd name="connsiteY176" fmla="*/ 3880 h 4932"/>
              <a:gd name="connsiteX177" fmla="*/ 184 w 8663"/>
              <a:gd name="connsiteY177" fmla="*/ 3809 h 4932"/>
              <a:gd name="connsiteX178" fmla="*/ 240 w 8663"/>
              <a:gd name="connsiteY178" fmla="*/ 3809 h 4932"/>
              <a:gd name="connsiteX179" fmla="*/ 102 w 8663"/>
              <a:gd name="connsiteY179" fmla="*/ 3787 h 4932"/>
              <a:gd name="connsiteX180" fmla="*/ 102 w 8663"/>
              <a:gd name="connsiteY180" fmla="*/ 3724 h 4932"/>
              <a:gd name="connsiteX181" fmla="*/ 166 w 8663"/>
              <a:gd name="connsiteY181" fmla="*/ 3724 h 4932"/>
              <a:gd name="connsiteX182" fmla="*/ 166 w 8663"/>
              <a:gd name="connsiteY182" fmla="*/ 3787 h 4932"/>
              <a:gd name="connsiteX183" fmla="*/ 102 w 8663"/>
              <a:gd name="connsiteY183" fmla="*/ 3787 h 4932"/>
              <a:gd name="connsiteX184" fmla="*/ 102 w 8663"/>
              <a:gd name="connsiteY184" fmla="*/ 3880 h 4932"/>
              <a:gd name="connsiteX185" fmla="*/ 102 w 8663"/>
              <a:gd name="connsiteY185" fmla="*/ 3809 h 4932"/>
              <a:gd name="connsiteX186" fmla="*/ 166 w 8663"/>
              <a:gd name="connsiteY186" fmla="*/ 3809 h 4932"/>
              <a:gd name="connsiteX187" fmla="*/ 166 w 8663"/>
              <a:gd name="connsiteY187" fmla="*/ 3880 h 4932"/>
              <a:gd name="connsiteX188" fmla="*/ 102 w 8663"/>
              <a:gd name="connsiteY188" fmla="*/ 3880 h 4932"/>
              <a:gd name="connsiteX189" fmla="*/ 102 w 8663"/>
              <a:gd name="connsiteY189" fmla="*/ 3962 h 4932"/>
              <a:gd name="connsiteX190" fmla="*/ 102 w 8663"/>
              <a:gd name="connsiteY190" fmla="*/ 3904 h 4932"/>
              <a:gd name="connsiteX191" fmla="*/ 162 w 8663"/>
              <a:gd name="connsiteY191" fmla="*/ 3904 h 4932"/>
              <a:gd name="connsiteX192" fmla="*/ 162 w 8663"/>
              <a:gd name="connsiteY192" fmla="*/ 3962 h 4932"/>
              <a:gd name="connsiteX193" fmla="*/ 102 w 8663"/>
              <a:gd name="connsiteY193" fmla="*/ 3962 h 4932"/>
              <a:gd name="connsiteX194" fmla="*/ 162 w 8663"/>
              <a:gd name="connsiteY194" fmla="*/ 3981 h 4932"/>
              <a:gd name="connsiteX195" fmla="*/ 162 w 8663"/>
              <a:gd name="connsiteY195" fmla="*/ 4042 h 4932"/>
              <a:gd name="connsiteX196" fmla="*/ 24 w 8663"/>
              <a:gd name="connsiteY196" fmla="*/ 4042 h 4932"/>
              <a:gd name="connsiteX197" fmla="*/ 24 w 8663"/>
              <a:gd name="connsiteY197" fmla="*/ 3904 h 4932"/>
              <a:gd name="connsiteX198" fmla="*/ 82 w 8663"/>
              <a:gd name="connsiteY198" fmla="*/ 3904 h 4932"/>
              <a:gd name="connsiteX199" fmla="*/ 82 w 8663"/>
              <a:gd name="connsiteY199" fmla="*/ 3981 h 4932"/>
              <a:gd name="connsiteX200" fmla="*/ 162 w 8663"/>
              <a:gd name="connsiteY200" fmla="*/ 3981 h 4932"/>
              <a:gd name="connsiteX201" fmla="*/ 80 w 8663"/>
              <a:gd name="connsiteY201" fmla="*/ 536 h 4932"/>
              <a:gd name="connsiteX202" fmla="*/ 80 w 8663"/>
              <a:gd name="connsiteY202" fmla="*/ 575 h 4932"/>
              <a:gd name="connsiteX203" fmla="*/ 39 w 8663"/>
              <a:gd name="connsiteY203" fmla="*/ 575 h 4932"/>
              <a:gd name="connsiteX204" fmla="*/ 39 w 8663"/>
              <a:gd name="connsiteY204" fmla="*/ 536 h 4932"/>
              <a:gd name="connsiteX205" fmla="*/ 80 w 8663"/>
              <a:gd name="connsiteY205" fmla="*/ 536 h 4932"/>
              <a:gd name="connsiteX206" fmla="*/ 162 w 8663"/>
              <a:gd name="connsiteY206" fmla="*/ 22 h 4932"/>
              <a:gd name="connsiteX207" fmla="*/ 162 w 8663"/>
              <a:gd name="connsiteY207" fmla="*/ 82 h 4932"/>
              <a:gd name="connsiteX208" fmla="*/ 82 w 8663"/>
              <a:gd name="connsiteY208" fmla="*/ 82 h 4932"/>
              <a:gd name="connsiteX209" fmla="*/ 82 w 8663"/>
              <a:gd name="connsiteY209" fmla="*/ 160 h 4932"/>
              <a:gd name="connsiteX210" fmla="*/ 24 w 8663"/>
              <a:gd name="connsiteY210" fmla="*/ 160 h 4932"/>
              <a:gd name="connsiteX211" fmla="*/ 24 w 8663"/>
              <a:gd name="connsiteY211" fmla="*/ 22 h 4932"/>
              <a:gd name="connsiteX212" fmla="*/ 162 w 8663"/>
              <a:gd name="connsiteY212" fmla="*/ 22 h 4932"/>
              <a:gd name="connsiteX213" fmla="*/ 162 w 8663"/>
              <a:gd name="connsiteY213" fmla="*/ 102 h 4932"/>
              <a:gd name="connsiteX214" fmla="*/ 162 w 8663"/>
              <a:gd name="connsiteY214" fmla="*/ 160 h 4932"/>
              <a:gd name="connsiteX215" fmla="*/ 102 w 8663"/>
              <a:gd name="connsiteY215" fmla="*/ 160 h 4932"/>
              <a:gd name="connsiteX216" fmla="*/ 102 w 8663"/>
              <a:gd name="connsiteY216" fmla="*/ 102 h 4932"/>
              <a:gd name="connsiteX217" fmla="*/ 162 w 8663"/>
              <a:gd name="connsiteY217" fmla="*/ 102 h 4932"/>
              <a:gd name="connsiteX218" fmla="*/ 166 w 8663"/>
              <a:gd name="connsiteY218" fmla="*/ 277 h 4932"/>
              <a:gd name="connsiteX219" fmla="*/ 166 w 8663"/>
              <a:gd name="connsiteY219" fmla="*/ 339 h 4932"/>
              <a:gd name="connsiteX220" fmla="*/ 102 w 8663"/>
              <a:gd name="connsiteY220" fmla="*/ 339 h 4932"/>
              <a:gd name="connsiteX221" fmla="*/ 102 w 8663"/>
              <a:gd name="connsiteY221" fmla="*/ 277 h 4932"/>
              <a:gd name="connsiteX222" fmla="*/ 166 w 8663"/>
              <a:gd name="connsiteY222" fmla="*/ 277 h 4932"/>
              <a:gd name="connsiteX223" fmla="*/ 102 w 8663"/>
              <a:gd name="connsiteY223" fmla="*/ 255 h 4932"/>
              <a:gd name="connsiteX224" fmla="*/ 102 w 8663"/>
              <a:gd name="connsiteY224" fmla="*/ 184 h 4932"/>
              <a:gd name="connsiteX225" fmla="*/ 166 w 8663"/>
              <a:gd name="connsiteY225" fmla="*/ 184 h 4932"/>
              <a:gd name="connsiteX226" fmla="*/ 166 w 8663"/>
              <a:gd name="connsiteY226" fmla="*/ 255 h 4932"/>
              <a:gd name="connsiteX227" fmla="*/ 102 w 8663"/>
              <a:gd name="connsiteY227" fmla="*/ 255 h 4932"/>
              <a:gd name="connsiteX228" fmla="*/ 184 w 8663"/>
              <a:gd name="connsiteY228" fmla="*/ 255 h 4932"/>
              <a:gd name="connsiteX229" fmla="*/ 184 w 8663"/>
              <a:gd name="connsiteY229" fmla="*/ 184 h 4932"/>
              <a:gd name="connsiteX230" fmla="*/ 240 w 8663"/>
              <a:gd name="connsiteY230" fmla="*/ 184 h 4932"/>
              <a:gd name="connsiteX231" fmla="*/ 240 w 8663"/>
              <a:gd name="connsiteY231" fmla="*/ 255 h 4932"/>
              <a:gd name="connsiteX232" fmla="*/ 184 w 8663"/>
              <a:gd name="connsiteY232" fmla="*/ 255 h 4932"/>
              <a:gd name="connsiteX233" fmla="*/ 184 w 8663"/>
              <a:gd name="connsiteY233" fmla="*/ 164 h 4932"/>
              <a:gd name="connsiteX234" fmla="*/ 184 w 8663"/>
              <a:gd name="connsiteY234" fmla="*/ 102 h 4932"/>
              <a:gd name="connsiteX235" fmla="*/ 240 w 8663"/>
              <a:gd name="connsiteY235" fmla="*/ 102 h 4932"/>
              <a:gd name="connsiteX236" fmla="*/ 240 w 8663"/>
              <a:gd name="connsiteY236" fmla="*/ 164 h 4932"/>
              <a:gd name="connsiteX237" fmla="*/ 184 w 8663"/>
              <a:gd name="connsiteY237" fmla="*/ 164 h 4932"/>
              <a:gd name="connsiteX238" fmla="*/ 561 w 8663"/>
              <a:gd name="connsiteY238" fmla="*/ 37 h 4932"/>
              <a:gd name="connsiteX239" fmla="*/ 561 w 8663"/>
              <a:gd name="connsiteY239" fmla="*/ 78 h 4932"/>
              <a:gd name="connsiteX240" fmla="*/ 520 w 8663"/>
              <a:gd name="connsiteY240" fmla="*/ 78 h 4932"/>
              <a:gd name="connsiteX241" fmla="*/ 520 w 8663"/>
              <a:gd name="connsiteY241" fmla="*/ 37 h 4932"/>
              <a:gd name="connsiteX242" fmla="*/ 561 w 8663"/>
              <a:gd name="connsiteY242" fmla="*/ 37 h 4932"/>
              <a:gd name="connsiteX243" fmla="*/ 8424 w 8663"/>
              <a:gd name="connsiteY243" fmla="*/ 164 h 4932"/>
              <a:gd name="connsiteX244" fmla="*/ 8424 w 8663"/>
              <a:gd name="connsiteY244" fmla="*/ 102 h 4932"/>
              <a:gd name="connsiteX245" fmla="*/ 8480 w 8663"/>
              <a:gd name="connsiteY245" fmla="*/ 102 h 4932"/>
              <a:gd name="connsiteX246" fmla="*/ 8480 w 8663"/>
              <a:gd name="connsiteY246" fmla="*/ 164 h 4932"/>
              <a:gd name="connsiteX247" fmla="*/ 8424 w 8663"/>
              <a:gd name="connsiteY247" fmla="*/ 164 h 4932"/>
              <a:gd name="connsiteX248" fmla="*/ 8424 w 8663"/>
              <a:gd name="connsiteY248" fmla="*/ 255 h 4932"/>
              <a:gd name="connsiteX249" fmla="*/ 8424 w 8663"/>
              <a:gd name="connsiteY249" fmla="*/ 184 h 4932"/>
              <a:gd name="connsiteX250" fmla="*/ 8480 w 8663"/>
              <a:gd name="connsiteY250" fmla="*/ 184 h 4932"/>
              <a:gd name="connsiteX251" fmla="*/ 8480 w 8663"/>
              <a:gd name="connsiteY251" fmla="*/ 255 h 4932"/>
              <a:gd name="connsiteX252" fmla="*/ 8424 w 8663"/>
              <a:gd name="connsiteY252" fmla="*/ 255 h 4932"/>
              <a:gd name="connsiteX253" fmla="*/ 8562 w 8663"/>
              <a:gd name="connsiteY253" fmla="*/ 596 h 4932"/>
              <a:gd name="connsiteX254" fmla="*/ 8562 w 8663"/>
              <a:gd name="connsiteY254" fmla="*/ 674 h 4932"/>
              <a:gd name="connsiteX255" fmla="*/ 8622 w 8663"/>
              <a:gd name="connsiteY255" fmla="*/ 674 h 4932"/>
              <a:gd name="connsiteX256" fmla="*/ 8622 w 8663"/>
              <a:gd name="connsiteY256" fmla="*/ 3390 h 4932"/>
              <a:gd name="connsiteX257" fmla="*/ 8562 w 8663"/>
              <a:gd name="connsiteY257" fmla="*/ 3390 h 4932"/>
              <a:gd name="connsiteX258" fmla="*/ 8562 w 8663"/>
              <a:gd name="connsiteY258" fmla="*/ 3468 h 4932"/>
              <a:gd name="connsiteX259" fmla="*/ 8510 w 8663"/>
              <a:gd name="connsiteY259" fmla="*/ 3468 h 4932"/>
              <a:gd name="connsiteX260" fmla="*/ 8510 w 8663"/>
              <a:gd name="connsiteY260" fmla="*/ 3619 h 4932"/>
              <a:gd name="connsiteX261" fmla="*/ 8638 w 8663"/>
              <a:gd name="connsiteY261" fmla="*/ 3619 h 4932"/>
              <a:gd name="connsiteX262" fmla="*/ 8638 w 8663"/>
              <a:gd name="connsiteY262" fmla="*/ 3787 h 4932"/>
              <a:gd name="connsiteX263" fmla="*/ 8581 w 8663"/>
              <a:gd name="connsiteY263" fmla="*/ 3787 h 4932"/>
              <a:gd name="connsiteX264" fmla="*/ 8581 w 8663"/>
              <a:gd name="connsiteY264" fmla="*/ 3705 h 4932"/>
              <a:gd name="connsiteX265" fmla="*/ 8480 w 8663"/>
              <a:gd name="connsiteY265" fmla="*/ 3705 h 4932"/>
              <a:gd name="connsiteX266" fmla="*/ 8480 w 8663"/>
              <a:gd name="connsiteY266" fmla="*/ 3787 h 4932"/>
              <a:gd name="connsiteX267" fmla="*/ 8402 w 8663"/>
              <a:gd name="connsiteY267" fmla="*/ 3787 h 4932"/>
              <a:gd name="connsiteX268" fmla="*/ 8402 w 8663"/>
              <a:gd name="connsiteY268" fmla="*/ 3880 h 4932"/>
              <a:gd name="connsiteX269" fmla="*/ 8310 w 8663"/>
              <a:gd name="connsiteY269" fmla="*/ 3880 h 4932"/>
              <a:gd name="connsiteX270" fmla="*/ 8310 w 8663"/>
              <a:gd name="connsiteY270" fmla="*/ 3981 h 4932"/>
              <a:gd name="connsiteX271" fmla="*/ 8402 w 8663"/>
              <a:gd name="connsiteY271" fmla="*/ 3981 h 4932"/>
              <a:gd name="connsiteX272" fmla="*/ 8402 w 8663"/>
              <a:gd name="connsiteY272" fmla="*/ 4040 h 4932"/>
              <a:gd name="connsiteX273" fmla="*/ 8234 w 8663"/>
              <a:gd name="connsiteY273" fmla="*/ 4040 h 4932"/>
              <a:gd name="connsiteX274" fmla="*/ 8234 w 8663"/>
              <a:gd name="connsiteY274" fmla="*/ 3912 h 4932"/>
              <a:gd name="connsiteX275" fmla="*/ 8081 w 8663"/>
              <a:gd name="connsiteY275" fmla="*/ 3912 h 4932"/>
              <a:gd name="connsiteX276" fmla="*/ 8081 w 8663"/>
              <a:gd name="connsiteY276" fmla="*/ 3964 h 4932"/>
              <a:gd name="connsiteX277" fmla="*/ 8005 w 8663"/>
              <a:gd name="connsiteY277" fmla="*/ 3964 h 4932"/>
              <a:gd name="connsiteX278" fmla="*/ 8005 w 8663"/>
              <a:gd name="connsiteY278" fmla="*/ 4025 h 4932"/>
              <a:gd name="connsiteX279" fmla="*/ 658 w 8663"/>
              <a:gd name="connsiteY279" fmla="*/ 4025 h 4932"/>
              <a:gd name="connsiteX280" fmla="*/ 658 w 8663"/>
              <a:gd name="connsiteY280" fmla="*/ 3964 h 4932"/>
              <a:gd name="connsiteX281" fmla="*/ 583 w 8663"/>
              <a:gd name="connsiteY281" fmla="*/ 3964 h 4932"/>
              <a:gd name="connsiteX282" fmla="*/ 583 w 8663"/>
              <a:gd name="connsiteY282" fmla="*/ 3912 h 4932"/>
              <a:gd name="connsiteX283" fmla="*/ 430 w 8663"/>
              <a:gd name="connsiteY283" fmla="*/ 3912 h 4932"/>
              <a:gd name="connsiteX284" fmla="*/ 430 w 8663"/>
              <a:gd name="connsiteY284" fmla="*/ 4040 h 4932"/>
              <a:gd name="connsiteX285" fmla="*/ 261 w 8663"/>
              <a:gd name="connsiteY285" fmla="*/ 4040 h 4932"/>
              <a:gd name="connsiteX286" fmla="*/ 261 w 8663"/>
              <a:gd name="connsiteY286" fmla="*/ 3981 h 4932"/>
              <a:gd name="connsiteX287" fmla="*/ 354 w 8663"/>
              <a:gd name="connsiteY287" fmla="*/ 3981 h 4932"/>
              <a:gd name="connsiteX288" fmla="*/ 354 w 8663"/>
              <a:gd name="connsiteY288" fmla="*/ 3880 h 4932"/>
              <a:gd name="connsiteX289" fmla="*/ 261 w 8663"/>
              <a:gd name="connsiteY289" fmla="*/ 3880 h 4932"/>
              <a:gd name="connsiteX290" fmla="*/ 261 w 8663"/>
              <a:gd name="connsiteY290" fmla="*/ 3787 h 4932"/>
              <a:gd name="connsiteX291" fmla="*/ 184 w 8663"/>
              <a:gd name="connsiteY291" fmla="*/ 3787 h 4932"/>
              <a:gd name="connsiteX292" fmla="*/ 184 w 8663"/>
              <a:gd name="connsiteY292" fmla="*/ 3705 h 4932"/>
              <a:gd name="connsiteX293" fmla="*/ 82 w 8663"/>
              <a:gd name="connsiteY293" fmla="*/ 3705 h 4932"/>
              <a:gd name="connsiteX294" fmla="*/ 82 w 8663"/>
              <a:gd name="connsiteY294" fmla="*/ 3787 h 4932"/>
              <a:gd name="connsiteX295" fmla="*/ 26 w 8663"/>
              <a:gd name="connsiteY295" fmla="*/ 3787 h 4932"/>
              <a:gd name="connsiteX296" fmla="*/ 26 w 8663"/>
              <a:gd name="connsiteY296" fmla="*/ 3619 h 4932"/>
              <a:gd name="connsiteX297" fmla="*/ 153 w 8663"/>
              <a:gd name="connsiteY297" fmla="*/ 3619 h 4932"/>
              <a:gd name="connsiteX298" fmla="*/ 153 w 8663"/>
              <a:gd name="connsiteY298" fmla="*/ 3468 h 4932"/>
              <a:gd name="connsiteX299" fmla="*/ 102 w 8663"/>
              <a:gd name="connsiteY299" fmla="*/ 3468 h 4932"/>
              <a:gd name="connsiteX300" fmla="*/ 102 w 8663"/>
              <a:gd name="connsiteY300" fmla="*/ 3390 h 4932"/>
              <a:gd name="connsiteX301" fmla="*/ 41 w 8663"/>
              <a:gd name="connsiteY301" fmla="*/ 3390 h 4932"/>
              <a:gd name="connsiteX302" fmla="*/ 41 w 8663"/>
              <a:gd name="connsiteY302" fmla="*/ 674 h 4932"/>
              <a:gd name="connsiteX303" fmla="*/ 102 w 8663"/>
              <a:gd name="connsiteY303" fmla="*/ 674 h 4932"/>
              <a:gd name="connsiteX304" fmla="*/ 102 w 8663"/>
              <a:gd name="connsiteY304" fmla="*/ 596 h 4932"/>
              <a:gd name="connsiteX305" fmla="*/ 153 w 8663"/>
              <a:gd name="connsiteY305" fmla="*/ 596 h 4932"/>
              <a:gd name="connsiteX306" fmla="*/ 153 w 8663"/>
              <a:gd name="connsiteY306" fmla="*/ 445 h 4932"/>
              <a:gd name="connsiteX307" fmla="*/ 26 w 8663"/>
              <a:gd name="connsiteY307" fmla="*/ 445 h 4932"/>
              <a:gd name="connsiteX308" fmla="*/ 26 w 8663"/>
              <a:gd name="connsiteY308" fmla="*/ 277 h 4932"/>
              <a:gd name="connsiteX309" fmla="*/ 82 w 8663"/>
              <a:gd name="connsiteY309" fmla="*/ 277 h 4932"/>
              <a:gd name="connsiteX310" fmla="*/ 82 w 8663"/>
              <a:gd name="connsiteY310" fmla="*/ 359 h 4932"/>
              <a:gd name="connsiteX311" fmla="*/ 184 w 8663"/>
              <a:gd name="connsiteY311" fmla="*/ 359 h 4932"/>
              <a:gd name="connsiteX312" fmla="*/ 184 w 8663"/>
              <a:gd name="connsiteY312" fmla="*/ 277 h 4932"/>
              <a:gd name="connsiteX313" fmla="*/ 261 w 8663"/>
              <a:gd name="connsiteY313" fmla="*/ 277 h 4932"/>
              <a:gd name="connsiteX314" fmla="*/ 261 w 8663"/>
              <a:gd name="connsiteY314" fmla="*/ 184 h 4932"/>
              <a:gd name="connsiteX315" fmla="*/ 354 w 8663"/>
              <a:gd name="connsiteY315" fmla="*/ 184 h 4932"/>
              <a:gd name="connsiteX316" fmla="*/ 354 w 8663"/>
              <a:gd name="connsiteY316" fmla="*/ 82 h 4932"/>
              <a:gd name="connsiteX317" fmla="*/ 261 w 8663"/>
              <a:gd name="connsiteY317" fmla="*/ 82 h 4932"/>
              <a:gd name="connsiteX318" fmla="*/ 261 w 8663"/>
              <a:gd name="connsiteY318" fmla="*/ 24 h 4932"/>
              <a:gd name="connsiteX319" fmla="*/ 430 w 8663"/>
              <a:gd name="connsiteY319" fmla="*/ 24 h 4932"/>
              <a:gd name="connsiteX320" fmla="*/ 430 w 8663"/>
              <a:gd name="connsiteY320" fmla="*/ 151 h 4932"/>
              <a:gd name="connsiteX321" fmla="*/ 583 w 8663"/>
              <a:gd name="connsiteY321" fmla="*/ 151 h 4932"/>
              <a:gd name="connsiteX322" fmla="*/ 583 w 8663"/>
              <a:gd name="connsiteY322" fmla="*/ 100 h 4932"/>
              <a:gd name="connsiteX323" fmla="*/ 658 w 8663"/>
              <a:gd name="connsiteY323" fmla="*/ 100 h 4932"/>
              <a:gd name="connsiteX324" fmla="*/ 658 w 8663"/>
              <a:gd name="connsiteY324" fmla="*/ 39 h 4932"/>
              <a:gd name="connsiteX325" fmla="*/ 8005 w 8663"/>
              <a:gd name="connsiteY325" fmla="*/ 39 h 4932"/>
              <a:gd name="connsiteX326" fmla="*/ 8005 w 8663"/>
              <a:gd name="connsiteY326" fmla="*/ 100 h 4932"/>
              <a:gd name="connsiteX327" fmla="*/ 8081 w 8663"/>
              <a:gd name="connsiteY327" fmla="*/ 100 h 4932"/>
              <a:gd name="connsiteX328" fmla="*/ 8081 w 8663"/>
              <a:gd name="connsiteY328" fmla="*/ 151 h 4932"/>
              <a:gd name="connsiteX329" fmla="*/ 8234 w 8663"/>
              <a:gd name="connsiteY329" fmla="*/ 151 h 4932"/>
              <a:gd name="connsiteX330" fmla="*/ 8234 w 8663"/>
              <a:gd name="connsiteY330" fmla="*/ 24 h 4932"/>
              <a:gd name="connsiteX331" fmla="*/ 8402 w 8663"/>
              <a:gd name="connsiteY331" fmla="*/ 24 h 4932"/>
              <a:gd name="connsiteX332" fmla="*/ 8402 w 8663"/>
              <a:gd name="connsiteY332" fmla="*/ 82 h 4932"/>
              <a:gd name="connsiteX333" fmla="*/ 8310 w 8663"/>
              <a:gd name="connsiteY333" fmla="*/ 82 h 4932"/>
              <a:gd name="connsiteX334" fmla="*/ 8310 w 8663"/>
              <a:gd name="connsiteY334" fmla="*/ 184 h 4932"/>
              <a:gd name="connsiteX335" fmla="*/ 8402 w 8663"/>
              <a:gd name="connsiteY335" fmla="*/ 184 h 4932"/>
              <a:gd name="connsiteX336" fmla="*/ 8402 w 8663"/>
              <a:gd name="connsiteY336" fmla="*/ 277 h 4932"/>
              <a:gd name="connsiteX337" fmla="*/ 8480 w 8663"/>
              <a:gd name="connsiteY337" fmla="*/ 277 h 4932"/>
              <a:gd name="connsiteX338" fmla="*/ 8480 w 8663"/>
              <a:gd name="connsiteY338" fmla="*/ 359 h 4932"/>
              <a:gd name="connsiteX339" fmla="*/ 8581 w 8663"/>
              <a:gd name="connsiteY339" fmla="*/ 359 h 4932"/>
              <a:gd name="connsiteX340" fmla="*/ 8581 w 8663"/>
              <a:gd name="connsiteY340" fmla="*/ 277 h 4932"/>
              <a:gd name="connsiteX341" fmla="*/ 8638 w 8663"/>
              <a:gd name="connsiteY341" fmla="*/ 277 h 4932"/>
              <a:gd name="connsiteX342" fmla="*/ 8638 w 8663"/>
              <a:gd name="connsiteY342" fmla="*/ 445 h 4932"/>
              <a:gd name="connsiteX343" fmla="*/ 8510 w 8663"/>
              <a:gd name="connsiteY343" fmla="*/ 445 h 4932"/>
              <a:gd name="connsiteX344" fmla="*/ 8510 w 8663"/>
              <a:gd name="connsiteY344" fmla="*/ 596 h 4932"/>
              <a:gd name="connsiteX345" fmla="*/ 8562 w 8663"/>
              <a:gd name="connsiteY345" fmla="*/ 596 h 4932"/>
              <a:gd name="connsiteX346" fmla="*/ 261 w 8663"/>
              <a:gd name="connsiteY346" fmla="*/ 3962 h 4932"/>
              <a:gd name="connsiteX347" fmla="*/ 261 w 8663"/>
              <a:gd name="connsiteY347" fmla="*/ 3899 h 4932"/>
              <a:gd name="connsiteX348" fmla="*/ 335 w 8663"/>
              <a:gd name="connsiteY348" fmla="*/ 3899 h 4932"/>
              <a:gd name="connsiteX349" fmla="*/ 335 w 8663"/>
              <a:gd name="connsiteY349" fmla="*/ 3962 h 4932"/>
              <a:gd name="connsiteX350" fmla="*/ 261 w 8663"/>
              <a:gd name="connsiteY350" fmla="*/ 3962 h 4932"/>
              <a:gd name="connsiteX351" fmla="*/ 261 w 8663"/>
              <a:gd name="connsiteY351" fmla="*/ 102 h 4932"/>
              <a:gd name="connsiteX352" fmla="*/ 335 w 8663"/>
              <a:gd name="connsiteY352" fmla="*/ 102 h 4932"/>
              <a:gd name="connsiteX353" fmla="*/ 335 w 8663"/>
              <a:gd name="connsiteY353" fmla="*/ 164 h 4932"/>
              <a:gd name="connsiteX354" fmla="*/ 261 w 8663"/>
              <a:gd name="connsiteY354" fmla="*/ 164 h 4932"/>
              <a:gd name="connsiteX355" fmla="*/ 261 w 8663"/>
              <a:gd name="connsiteY355" fmla="*/ 102 h 4932"/>
              <a:gd name="connsiteX356" fmla="*/ 8402 w 8663"/>
              <a:gd name="connsiteY356" fmla="*/ 102 h 4932"/>
              <a:gd name="connsiteX357" fmla="*/ 8402 w 8663"/>
              <a:gd name="connsiteY357" fmla="*/ 164 h 4932"/>
              <a:gd name="connsiteX358" fmla="*/ 8329 w 8663"/>
              <a:gd name="connsiteY358" fmla="*/ 164 h 4932"/>
              <a:gd name="connsiteX359" fmla="*/ 8329 w 8663"/>
              <a:gd name="connsiteY359" fmla="*/ 102 h 4932"/>
              <a:gd name="connsiteX360" fmla="*/ 8402 w 8663"/>
              <a:gd name="connsiteY360" fmla="*/ 102 h 4932"/>
              <a:gd name="connsiteX361" fmla="*/ 8402 w 8663"/>
              <a:gd name="connsiteY361" fmla="*/ 3899 h 4932"/>
              <a:gd name="connsiteX362" fmla="*/ 8402 w 8663"/>
              <a:gd name="connsiteY362" fmla="*/ 3962 h 4932"/>
              <a:gd name="connsiteX363" fmla="*/ 8329 w 8663"/>
              <a:gd name="connsiteY363" fmla="*/ 3962 h 4932"/>
              <a:gd name="connsiteX364" fmla="*/ 8329 w 8663"/>
              <a:gd name="connsiteY364" fmla="*/ 3899 h 4932"/>
              <a:gd name="connsiteX365" fmla="*/ 8402 w 8663"/>
              <a:gd name="connsiteY365" fmla="*/ 3899 h 4932"/>
              <a:gd name="connsiteX366" fmla="*/ 8562 w 8663"/>
              <a:gd name="connsiteY366" fmla="*/ 277 h 4932"/>
              <a:gd name="connsiteX367" fmla="*/ 8562 w 8663"/>
              <a:gd name="connsiteY367" fmla="*/ 339 h 4932"/>
              <a:gd name="connsiteX368" fmla="*/ 8497 w 8663"/>
              <a:gd name="connsiteY368" fmla="*/ 339 h 4932"/>
              <a:gd name="connsiteX369" fmla="*/ 8497 w 8663"/>
              <a:gd name="connsiteY369" fmla="*/ 277 h 4932"/>
              <a:gd name="connsiteX370" fmla="*/ 8562 w 8663"/>
              <a:gd name="connsiteY370" fmla="*/ 277 h 4932"/>
              <a:gd name="connsiteX371" fmla="*/ 8562 w 8663"/>
              <a:gd name="connsiteY371" fmla="*/ 184 h 4932"/>
              <a:gd name="connsiteX372" fmla="*/ 8562 w 8663"/>
              <a:gd name="connsiteY372" fmla="*/ 255 h 4932"/>
              <a:gd name="connsiteX373" fmla="*/ 8497 w 8663"/>
              <a:gd name="connsiteY373" fmla="*/ 255 h 4932"/>
              <a:gd name="connsiteX374" fmla="*/ 8497 w 8663"/>
              <a:gd name="connsiteY374" fmla="*/ 184 h 4932"/>
              <a:gd name="connsiteX375" fmla="*/ 8562 w 8663"/>
              <a:gd name="connsiteY375" fmla="*/ 184 h 4932"/>
              <a:gd name="connsiteX376" fmla="*/ 8562 w 8663"/>
              <a:gd name="connsiteY376" fmla="*/ 102 h 4932"/>
              <a:gd name="connsiteX377" fmla="*/ 8562 w 8663"/>
              <a:gd name="connsiteY377" fmla="*/ 160 h 4932"/>
              <a:gd name="connsiteX378" fmla="*/ 8502 w 8663"/>
              <a:gd name="connsiteY378" fmla="*/ 160 h 4932"/>
              <a:gd name="connsiteX379" fmla="*/ 8502 w 8663"/>
              <a:gd name="connsiteY379" fmla="*/ 102 h 4932"/>
              <a:gd name="connsiteX380" fmla="*/ 8562 w 8663"/>
              <a:gd name="connsiteY380" fmla="*/ 102 h 4932"/>
              <a:gd name="connsiteX381" fmla="*/ 8502 w 8663"/>
              <a:gd name="connsiteY381" fmla="*/ 82 h 4932"/>
              <a:gd name="connsiteX382" fmla="*/ 8502 w 8663"/>
              <a:gd name="connsiteY382" fmla="*/ 22 h 4932"/>
              <a:gd name="connsiteX383" fmla="*/ 8640 w 8663"/>
              <a:gd name="connsiteY383" fmla="*/ 22 h 4932"/>
              <a:gd name="connsiteX384" fmla="*/ 8640 w 8663"/>
              <a:gd name="connsiteY384" fmla="*/ 160 h 4932"/>
              <a:gd name="connsiteX385" fmla="*/ 8581 w 8663"/>
              <a:gd name="connsiteY385" fmla="*/ 160 h 4932"/>
              <a:gd name="connsiteX386" fmla="*/ 8581 w 8663"/>
              <a:gd name="connsiteY386" fmla="*/ 82 h 4932"/>
              <a:gd name="connsiteX387" fmla="*/ 8502 w 8663"/>
              <a:gd name="connsiteY387" fmla="*/ 82 h 4932"/>
              <a:gd name="connsiteX388" fmla="*/ 80 w 8663"/>
              <a:gd name="connsiteY388" fmla="*/ 3489 h 4932"/>
              <a:gd name="connsiteX389" fmla="*/ 80 w 8663"/>
              <a:gd name="connsiteY389" fmla="*/ 3528 h 4932"/>
              <a:gd name="connsiteX390" fmla="*/ 39 w 8663"/>
              <a:gd name="connsiteY390" fmla="*/ 3528 h 4932"/>
              <a:gd name="connsiteX391" fmla="*/ 39 w 8663"/>
              <a:gd name="connsiteY391" fmla="*/ 3489 h 4932"/>
              <a:gd name="connsiteX392" fmla="*/ 80 w 8663"/>
              <a:gd name="connsiteY392" fmla="*/ 3489 h 4932"/>
              <a:gd name="connsiteX393" fmla="*/ 8584 w 8663"/>
              <a:gd name="connsiteY393" fmla="*/ 575 h 4932"/>
              <a:gd name="connsiteX394" fmla="*/ 8584 w 8663"/>
              <a:gd name="connsiteY394" fmla="*/ 536 h 4932"/>
              <a:gd name="connsiteX395" fmla="*/ 8625 w 8663"/>
              <a:gd name="connsiteY395" fmla="*/ 536 h 4932"/>
              <a:gd name="connsiteX396" fmla="*/ 8625 w 8663"/>
              <a:gd name="connsiteY396" fmla="*/ 575 h 4932"/>
              <a:gd name="connsiteX397" fmla="*/ 8584 w 8663"/>
              <a:gd name="connsiteY397" fmla="*/ 575 h 4932"/>
              <a:gd name="connsiteX0" fmla="*/ 8663 w 8663"/>
              <a:gd name="connsiteY0" fmla="*/ 182 h 4932"/>
              <a:gd name="connsiteX1" fmla="*/ 8663 w 8663"/>
              <a:gd name="connsiteY1" fmla="*/ 0 h 4932"/>
              <a:gd name="connsiteX2" fmla="*/ 8480 w 8663"/>
              <a:gd name="connsiteY2" fmla="*/ 0 h 4932"/>
              <a:gd name="connsiteX3" fmla="*/ 8480 w 8663"/>
              <a:gd name="connsiteY3" fmla="*/ 82 h 4932"/>
              <a:gd name="connsiteX4" fmla="*/ 8424 w 8663"/>
              <a:gd name="connsiteY4" fmla="*/ 82 h 4932"/>
              <a:gd name="connsiteX5" fmla="*/ 8424 w 8663"/>
              <a:gd name="connsiteY5" fmla="*/ 0 h 4932"/>
              <a:gd name="connsiteX6" fmla="*/ 8212 w 8663"/>
              <a:gd name="connsiteY6" fmla="*/ 0 h 4932"/>
              <a:gd name="connsiteX7" fmla="*/ 8212 w 8663"/>
              <a:gd name="connsiteY7" fmla="*/ 130 h 4932"/>
              <a:gd name="connsiteX8" fmla="*/ 8102 w 8663"/>
              <a:gd name="connsiteY8" fmla="*/ 130 h 4932"/>
              <a:gd name="connsiteX9" fmla="*/ 8102 w 8663"/>
              <a:gd name="connsiteY9" fmla="*/ 100 h 4932"/>
              <a:gd name="connsiteX10" fmla="*/ 8165 w 8663"/>
              <a:gd name="connsiteY10" fmla="*/ 100 h 4932"/>
              <a:gd name="connsiteX11" fmla="*/ 8165 w 8663"/>
              <a:gd name="connsiteY11" fmla="*/ 15 h 4932"/>
              <a:gd name="connsiteX12" fmla="*/ 8081 w 8663"/>
              <a:gd name="connsiteY12" fmla="*/ 15 h 4932"/>
              <a:gd name="connsiteX13" fmla="*/ 8081 w 8663"/>
              <a:gd name="connsiteY13" fmla="*/ 78 h 4932"/>
              <a:gd name="connsiteX14" fmla="*/ 8027 w 8663"/>
              <a:gd name="connsiteY14" fmla="*/ 78 h 4932"/>
              <a:gd name="connsiteX15" fmla="*/ 8027 w 8663"/>
              <a:gd name="connsiteY15" fmla="*/ 18 h 4932"/>
              <a:gd name="connsiteX16" fmla="*/ 637 w 8663"/>
              <a:gd name="connsiteY16" fmla="*/ 18 h 4932"/>
              <a:gd name="connsiteX17" fmla="*/ 637 w 8663"/>
              <a:gd name="connsiteY17" fmla="*/ 78 h 4932"/>
              <a:gd name="connsiteX18" fmla="*/ 583 w 8663"/>
              <a:gd name="connsiteY18" fmla="*/ 78 h 4932"/>
              <a:gd name="connsiteX19" fmla="*/ 583 w 8663"/>
              <a:gd name="connsiteY19" fmla="*/ 15 h 4932"/>
              <a:gd name="connsiteX20" fmla="*/ 499 w 8663"/>
              <a:gd name="connsiteY20" fmla="*/ 15 h 4932"/>
              <a:gd name="connsiteX21" fmla="*/ 499 w 8663"/>
              <a:gd name="connsiteY21" fmla="*/ 100 h 4932"/>
              <a:gd name="connsiteX22" fmla="*/ 561 w 8663"/>
              <a:gd name="connsiteY22" fmla="*/ 100 h 4932"/>
              <a:gd name="connsiteX23" fmla="*/ 561 w 8663"/>
              <a:gd name="connsiteY23" fmla="*/ 130 h 4932"/>
              <a:gd name="connsiteX24" fmla="*/ 451 w 8663"/>
              <a:gd name="connsiteY24" fmla="*/ 130 h 4932"/>
              <a:gd name="connsiteX25" fmla="*/ 451 w 8663"/>
              <a:gd name="connsiteY25" fmla="*/ 0 h 4932"/>
              <a:gd name="connsiteX26" fmla="*/ 240 w 8663"/>
              <a:gd name="connsiteY26" fmla="*/ 0 h 4932"/>
              <a:gd name="connsiteX27" fmla="*/ 240 w 8663"/>
              <a:gd name="connsiteY27" fmla="*/ 82 h 4932"/>
              <a:gd name="connsiteX28" fmla="*/ 184 w 8663"/>
              <a:gd name="connsiteY28" fmla="*/ 82 h 4932"/>
              <a:gd name="connsiteX29" fmla="*/ 184 w 8663"/>
              <a:gd name="connsiteY29" fmla="*/ 0 h 4932"/>
              <a:gd name="connsiteX30" fmla="*/ 0 w 8663"/>
              <a:gd name="connsiteY30" fmla="*/ 0 h 4932"/>
              <a:gd name="connsiteX31" fmla="*/ 0 w 8663"/>
              <a:gd name="connsiteY31" fmla="*/ 182 h 4932"/>
              <a:gd name="connsiteX32" fmla="*/ 82 w 8663"/>
              <a:gd name="connsiteY32" fmla="*/ 182 h 4932"/>
              <a:gd name="connsiteX33" fmla="*/ 82 w 8663"/>
              <a:gd name="connsiteY33" fmla="*/ 255 h 4932"/>
              <a:gd name="connsiteX34" fmla="*/ 2 w 8663"/>
              <a:gd name="connsiteY34" fmla="*/ 255 h 4932"/>
              <a:gd name="connsiteX35" fmla="*/ 2 w 8663"/>
              <a:gd name="connsiteY35" fmla="*/ 467 h 4932"/>
              <a:gd name="connsiteX36" fmla="*/ 132 w 8663"/>
              <a:gd name="connsiteY36" fmla="*/ 467 h 4932"/>
              <a:gd name="connsiteX37" fmla="*/ 132 w 8663"/>
              <a:gd name="connsiteY37" fmla="*/ 575 h 4932"/>
              <a:gd name="connsiteX38" fmla="*/ 102 w 8663"/>
              <a:gd name="connsiteY38" fmla="*/ 575 h 4932"/>
              <a:gd name="connsiteX39" fmla="*/ 102 w 8663"/>
              <a:gd name="connsiteY39" fmla="*/ 514 h 4932"/>
              <a:gd name="connsiteX40" fmla="*/ 17 w 8663"/>
              <a:gd name="connsiteY40" fmla="*/ 514 h 4932"/>
              <a:gd name="connsiteX41" fmla="*/ 17 w 8663"/>
              <a:gd name="connsiteY41" fmla="*/ 596 h 4932"/>
              <a:gd name="connsiteX42" fmla="*/ 80 w 8663"/>
              <a:gd name="connsiteY42" fmla="*/ 596 h 4932"/>
              <a:gd name="connsiteX43" fmla="*/ 80 w 8663"/>
              <a:gd name="connsiteY43" fmla="*/ 652 h 4932"/>
              <a:gd name="connsiteX44" fmla="*/ 20 w 8663"/>
              <a:gd name="connsiteY44" fmla="*/ 652 h 4932"/>
              <a:gd name="connsiteX45" fmla="*/ 20 w 8663"/>
              <a:gd name="connsiteY45" fmla="*/ 4793 h 4932"/>
              <a:gd name="connsiteX46" fmla="*/ 80 w 8663"/>
              <a:gd name="connsiteY46" fmla="*/ 4793 h 4932"/>
              <a:gd name="connsiteX47" fmla="*/ 80 w 8663"/>
              <a:gd name="connsiteY47" fmla="*/ 4850 h 4932"/>
              <a:gd name="connsiteX48" fmla="*/ 17 w 8663"/>
              <a:gd name="connsiteY48" fmla="*/ 4850 h 4932"/>
              <a:gd name="connsiteX49" fmla="*/ 17 w 8663"/>
              <a:gd name="connsiteY49" fmla="*/ 4932 h 4932"/>
              <a:gd name="connsiteX50" fmla="*/ 102 w 8663"/>
              <a:gd name="connsiteY50" fmla="*/ 4932 h 4932"/>
              <a:gd name="connsiteX51" fmla="*/ 102 w 8663"/>
              <a:gd name="connsiteY51" fmla="*/ 4871 h 4932"/>
              <a:gd name="connsiteX52" fmla="*/ 132 w 8663"/>
              <a:gd name="connsiteY52" fmla="*/ 3489 h 4932"/>
              <a:gd name="connsiteX53" fmla="*/ 132 w 8663"/>
              <a:gd name="connsiteY53" fmla="*/ 3597 h 4932"/>
              <a:gd name="connsiteX54" fmla="*/ 2 w 8663"/>
              <a:gd name="connsiteY54" fmla="*/ 3597 h 4932"/>
              <a:gd name="connsiteX55" fmla="*/ 2 w 8663"/>
              <a:gd name="connsiteY55" fmla="*/ 3809 h 4932"/>
              <a:gd name="connsiteX56" fmla="*/ 82 w 8663"/>
              <a:gd name="connsiteY56" fmla="*/ 3809 h 4932"/>
              <a:gd name="connsiteX57" fmla="*/ 82 w 8663"/>
              <a:gd name="connsiteY57" fmla="*/ 3882 h 4932"/>
              <a:gd name="connsiteX58" fmla="*/ 0 w 8663"/>
              <a:gd name="connsiteY58" fmla="*/ 3882 h 4932"/>
              <a:gd name="connsiteX59" fmla="*/ 0 w 8663"/>
              <a:gd name="connsiteY59" fmla="*/ 4063 h 4932"/>
              <a:gd name="connsiteX60" fmla="*/ 184 w 8663"/>
              <a:gd name="connsiteY60" fmla="*/ 4063 h 4932"/>
              <a:gd name="connsiteX61" fmla="*/ 184 w 8663"/>
              <a:gd name="connsiteY61" fmla="*/ 3981 h 4932"/>
              <a:gd name="connsiteX62" fmla="*/ 240 w 8663"/>
              <a:gd name="connsiteY62" fmla="*/ 3981 h 4932"/>
              <a:gd name="connsiteX63" fmla="*/ 240 w 8663"/>
              <a:gd name="connsiteY63" fmla="*/ 4063 h 4932"/>
              <a:gd name="connsiteX64" fmla="*/ 451 w 8663"/>
              <a:gd name="connsiteY64" fmla="*/ 4063 h 4932"/>
              <a:gd name="connsiteX65" fmla="*/ 451 w 8663"/>
              <a:gd name="connsiteY65" fmla="*/ 3934 h 4932"/>
              <a:gd name="connsiteX66" fmla="*/ 561 w 8663"/>
              <a:gd name="connsiteY66" fmla="*/ 3934 h 4932"/>
              <a:gd name="connsiteX67" fmla="*/ 561 w 8663"/>
              <a:gd name="connsiteY67" fmla="*/ 3964 h 4932"/>
              <a:gd name="connsiteX68" fmla="*/ 499 w 8663"/>
              <a:gd name="connsiteY68" fmla="*/ 3964 h 4932"/>
              <a:gd name="connsiteX69" fmla="*/ 499 w 8663"/>
              <a:gd name="connsiteY69" fmla="*/ 4048 h 4932"/>
              <a:gd name="connsiteX70" fmla="*/ 583 w 8663"/>
              <a:gd name="connsiteY70" fmla="*/ 4048 h 4932"/>
              <a:gd name="connsiteX71" fmla="*/ 583 w 8663"/>
              <a:gd name="connsiteY71" fmla="*/ 3986 h 4932"/>
              <a:gd name="connsiteX72" fmla="*/ 637 w 8663"/>
              <a:gd name="connsiteY72" fmla="*/ 3986 h 4932"/>
              <a:gd name="connsiteX73" fmla="*/ 637 w 8663"/>
              <a:gd name="connsiteY73" fmla="*/ 4046 h 4932"/>
              <a:gd name="connsiteX74" fmla="*/ 8027 w 8663"/>
              <a:gd name="connsiteY74" fmla="*/ 4046 h 4932"/>
              <a:gd name="connsiteX75" fmla="*/ 8027 w 8663"/>
              <a:gd name="connsiteY75" fmla="*/ 3986 h 4932"/>
              <a:gd name="connsiteX76" fmla="*/ 8081 w 8663"/>
              <a:gd name="connsiteY76" fmla="*/ 3986 h 4932"/>
              <a:gd name="connsiteX77" fmla="*/ 8081 w 8663"/>
              <a:gd name="connsiteY77" fmla="*/ 4048 h 4932"/>
              <a:gd name="connsiteX78" fmla="*/ 8165 w 8663"/>
              <a:gd name="connsiteY78" fmla="*/ 4048 h 4932"/>
              <a:gd name="connsiteX79" fmla="*/ 8165 w 8663"/>
              <a:gd name="connsiteY79" fmla="*/ 3964 h 4932"/>
              <a:gd name="connsiteX80" fmla="*/ 8102 w 8663"/>
              <a:gd name="connsiteY80" fmla="*/ 3964 h 4932"/>
              <a:gd name="connsiteX81" fmla="*/ 8102 w 8663"/>
              <a:gd name="connsiteY81" fmla="*/ 3934 h 4932"/>
              <a:gd name="connsiteX82" fmla="*/ 8212 w 8663"/>
              <a:gd name="connsiteY82" fmla="*/ 3934 h 4932"/>
              <a:gd name="connsiteX83" fmla="*/ 8212 w 8663"/>
              <a:gd name="connsiteY83" fmla="*/ 4063 h 4932"/>
              <a:gd name="connsiteX84" fmla="*/ 8424 w 8663"/>
              <a:gd name="connsiteY84" fmla="*/ 4063 h 4932"/>
              <a:gd name="connsiteX85" fmla="*/ 8424 w 8663"/>
              <a:gd name="connsiteY85" fmla="*/ 3981 h 4932"/>
              <a:gd name="connsiteX86" fmla="*/ 8480 w 8663"/>
              <a:gd name="connsiteY86" fmla="*/ 3981 h 4932"/>
              <a:gd name="connsiteX87" fmla="*/ 8480 w 8663"/>
              <a:gd name="connsiteY87" fmla="*/ 4063 h 4932"/>
              <a:gd name="connsiteX88" fmla="*/ 8663 w 8663"/>
              <a:gd name="connsiteY88" fmla="*/ 4063 h 4932"/>
              <a:gd name="connsiteX89" fmla="*/ 8663 w 8663"/>
              <a:gd name="connsiteY89" fmla="*/ 3882 h 4932"/>
              <a:gd name="connsiteX90" fmla="*/ 8581 w 8663"/>
              <a:gd name="connsiteY90" fmla="*/ 3882 h 4932"/>
              <a:gd name="connsiteX91" fmla="*/ 8581 w 8663"/>
              <a:gd name="connsiteY91" fmla="*/ 3809 h 4932"/>
              <a:gd name="connsiteX92" fmla="*/ 8661 w 8663"/>
              <a:gd name="connsiteY92" fmla="*/ 3809 h 4932"/>
              <a:gd name="connsiteX93" fmla="*/ 8661 w 8663"/>
              <a:gd name="connsiteY93" fmla="*/ 3597 h 4932"/>
              <a:gd name="connsiteX94" fmla="*/ 8532 w 8663"/>
              <a:gd name="connsiteY94" fmla="*/ 3597 h 4932"/>
              <a:gd name="connsiteX95" fmla="*/ 8532 w 8663"/>
              <a:gd name="connsiteY95" fmla="*/ 3489 h 4932"/>
              <a:gd name="connsiteX96" fmla="*/ 8562 w 8663"/>
              <a:gd name="connsiteY96" fmla="*/ 3489 h 4932"/>
              <a:gd name="connsiteX97" fmla="*/ 8562 w 8663"/>
              <a:gd name="connsiteY97" fmla="*/ 3550 h 4932"/>
              <a:gd name="connsiteX98" fmla="*/ 8646 w 8663"/>
              <a:gd name="connsiteY98" fmla="*/ 3550 h 4932"/>
              <a:gd name="connsiteX99" fmla="*/ 8646 w 8663"/>
              <a:gd name="connsiteY99" fmla="*/ 3468 h 4932"/>
              <a:gd name="connsiteX100" fmla="*/ 8584 w 8663"/>
              <a:gd name="connsiteY100" fmla="*/ 3468 h 4932"/>
              <a:gd name="connsiteX101" fmla="*/ 8584 w 8663"/>
              <a:gd name="connsiteY101" fmla="*/ 3411 h 4932"/>
              <a:gd name="connsiteX102" fmla="*/ 8644 w 8663"/>
              <a:gd name="connsiteY102" fmla="*/ 3411 h 4932"/>
              <a:gd name="connsiteX103" fmla="*/ 8644 w 8663"/>
              <a:gd name="connsiteY103" fmla="*/ 652 h 4932"/>
              <a:gd name="connsiteX104" fmla="*/ 8584 w 8663"/>
              <a:gd name="connsiteY104" fmla="*/ 652 h 4932"/>
              <a:gd name="connsiteX105" fmla="*/ 8584 w 8663"/>
              <a:gd name="connsiteY105" fmla="*/ 596 h 4932"/>
              <a:gd name="connsiteX106" fmla="*/ 8646 w 8663"/>
              <a:gd name="connsiteY106" fmla="*/ 596 h 4932"/>
              <a:gd name="connsiteX107" fmla="*/ 8646 w 8663"/>
              <a:gd name="connsiteY107" fmla="*/ 514 h 4932"/>
              <a:gd name="connsiteX108" fmla="*/ 8562 w 8663"/>
              <a:gd name="connsiteY108" fmla="*/ 514 h 4932"/>
              <a:gd name="connsiteX109" fmla="*/ 8562 w 8663"/>
              <a:gd name="connsiteY109" fmla="*/ 575 h 4932"/>
              <a:gd name="connsiteX110" fmla="*/ 8532 w 8663"/>
              <a:gd name="connsiteY110" fmla="*/ 575 h 4932"/>
              <a:gd name="connsiteX111" fmla="*/ 8532 w 8663"/>
              <a:gd name="connsiteY111" fmla="*/ 467 h 4932"/>
              <a:gd name="connsiteX112" fmla="*/ 8661 w 8663"/>
              <a:gd name="connsiteY112" fmla="*/ 467 h 4932"/>
              <a:gd name="connsiteX113" fmla="*/ 8661 w 8663"/>
              <a:gd name="connsiteY113" fmla="*/ 255 h 4932"/>
              <a:gd name="connsiteX114" fmla="*/ 8581 w 8663"/>
              <a:gd name="connsiteY114" fmla="*/ 255 h 4932"/>
              <a:gd name="connsiteX115" fmla="*/ 8581 w 8663"/>
              <a:gd name="connsiteY115" fmla="*/ 182 h 4932"/>
              <a:gd name="connsiteX116" fmla="*/ 8663 w 8663"/>
              <a:gd name="connsiteY116" fmla="*/ 182 h 4932"/>
              <a:gd name="connsiteX117" fmla="*/ 561 w 8663"/>
              <a:gd name="connsiteY117" fmla="*/ 3986 h 4932"/>
              <a:gd name="connsiteX118" fmla="*/ 561 w 8663"/>
              <a:gd name="connsiteY118" fmla="*/ 4027 h 4932"/>
              <a:gd name="connsiteX119" fmla="*/ 520 w 8663"/>
              <a:gd name="connsiteY119" fmla="*/ 4027 h 4932"/>
              <a:gd name="connsiteX120" fmla="*/ 520 w 8663"/>
              <a:gd name="connsiteY120" fmla="*/ 3986 h 4932"/>
              <a:gd name="connsiteX121" fmla="*/ 561 w 8663"/>
              <a:gd name="connsiteY121" fmla="*/ 3986 h 4932"/>
              <a:gd name="connsiteX122" fmla="*/ 8102 w 8663"/>
              <a:gd name="connsiteY122" fmla="*/ 78 h 4932"/>
              <a:gd name="connsiteX123" fmla="*/ 8102 w 8663"/>
              <a:gd name="connsiteY123" fmla="*/ 37 h 4932"/>
              <a:gd name="connsiteX124" fmla="*/ 8143 w 8663"/>
              <a:gd name="connsiteY124" fmla="*/ 37 h 4932"/>
              <a:gd name="connsiteX125" fmla="*/ 8143 w 8663"/>
              <a:gd name="connsiteY125" fmla="*/ 78 h 4932"/>
              <a:gd name="connsiteX126" fmla="*/ 8102 w 8663"/>
              <a:gd name="connsiteY126" fmla="*/ 78 h 4932"/>
              <a:gd name="connsiteX127" fmla="*/ 8584 w 8663"/>
              <a:gd name="connsiteY127" fmla="*/ 3528 h 4932"/>
              <a:gd name="connsiteX128" fmla="*/ 8584 w 8663"/>
              <a:gd name="connsiteY128" fmla="*/ 3489 h 4932"/>
              <a:gd name="connsiteX129" fmla="*/ 8625 w 8663"/>
              <a:gd name="connsiteY129" fmla="*/ 3489 h 4932"/>
              <a:gd name="connsiteX130" fmla="*/ 8625 w 8663"/>
              <a:gd name="connsiteY130" fmla="*/ 3528 h 4932"/>
              <a:gd name="connsiteX131" fmla="*/ 8584 w 8663"/>
              <a:gd name="connsiteY131" fmla="*/ 3528 h 4932"/>
              <a:gd name="connsiteX132" fmla="*/ 8502 w 8663"/>
              <a:gd name="connsiteY132" fmla="*/ 4042 h 4932"/>
              <a:gd name="connsiteX133" fmla="*/ 8502 w 8663"/>
              <a:gd name="connsiteY133" fmla="*/ 3981 h 4932"/>
              <a:gd name="connsiteX134" fmla="*/ 8581 w 8663"/>
              <a:gd name="connsiteY134" fmla="*/ 3981 h 4932"/>
              <a:gd name="connsiteX135" fmla="*/ 8581 w 8663"/>
              <a:gd name="connsiteY135" fmla="*/ 3904 h 4932"/>
              <a:gd name="connsiteX136" fmla="*/ 8640 w 8663"/>
              <a:gd name="connsiteY136" fmla="*/ 3904 h 4932"/>
              <a:gd name="connsiteX137" fmla="*/ 8640 w 8663"/>
              <a:gd name="connsiteY137" fmla="*/ 4042 h 4932"/>
              <a:gd name="connsiteX138" fmla="*/ 8502 w 8663"/>
              <a:gd name="connsiteY138" fmla="*/ 4042 h 4932"/>
              <a:gd name="connsiteX139" fmla="*/ 8502 w 8663"/>
              <a:gd name="connsiteY139" fmla="*/ 3962 h 4932"/>
              <a:gd name="connsiteX140" fmla="*/ 8502 w 8663"/>
              <a:gd name="connsiteY140" fmla="*/ 3904 h 4932"/>
              <a:gd name="connsiteX141" fmla="*/ 8562 w 8663"/>
              <a:gd name="connsiteY141" fmla="*/ 3904 h 4932"/>
              <a:gd name="connsiteX142" fmla="*/ 8562 w 8663"/>
              <a:gd name="connsiteY142" fmla="*/ 3962 h 4932"/>
              <a:gd name="connsiteX143" fmla="*/ 8502 w 8663"/>
              <a:gd name="connsiteY143" fmla="*/ 3962 h 4932"/>
              <a:gd name="connsiteX144" fmla="*/ 8497 w 8663"/>
              <a:gd name="connsiteY144" fmla="*/ 3787 h 4932"/>
              <a:gd name="connsiteX145" fmla="*/ 8497 w 8663"/>
              <a:gd name="connsiteY145" fmla="*/ 3724 h 4932"/>
              <a:gd name="connsiteX146" fmla="*/ 8562 w 8663"/>
              <a:gd name="connsiteY146" fmla="*/ 3724 h 4932"/>
              <a:gd name="connsiteX147" fmla="*/ 8562 w 8663"/>
              <a:gd name="connsiteY147" fmla="*/ 3787 h 4932"/>
              <a:gd name="connsiteX148" fmla="*/ 8497 w 8663"/>
              <a:gd name="connsiteY148" fmla="*/ 3787 h 4932"/>
              <a:gd name="connsiteX149" fmla="*/ 8562 w 8663"/>
              <a:gd name="connsiteY149" fmla="*/ 3809 h 4932"/>
              <a:gd name="connsiteX150" fmla="*/ 8562 w 8663"/>
              <a:gd name="connsiteY150" fmla="*/ 3880 h 4932"/>
              <a:gd name="connsiteX151" fmla="*/ 8497 w 8663"/>
              <a:gd name="connsiteY151" fmla="*/ 3880 h 4932"/>
              <a:gd name="connsiteX152" fmla="*/ 8497 w 8663"/>
              <a:gd name="connsiteY152" fmla="*/ 3809 h 4932"/>
              <a:gd name="connsiteX153" fmla="*/ 8562 w 8663"/>
              <a:gd name="connsiteY153" fmla="*/ 3809 h 4932"/>
              <a:gd name="connsiteX154" fmla="*/ 8480 w 8663"/>
              <a:gd name="connsiteY154" fmla="*/ 3899 h 4932"/>
              <a:gd name="connsiteX155" fmla="*/ 8480 w 8663"/>
              <a:gd name="connsiteY155" fmla="*/ 3962 h 4932"/>
              <a:gd name="connsiteX156" fmla="*/ 8424 w 8663"/>
              <a:gd name="connsiteY156" fmla="*/ 3962 h 4932"/>
              <a:gd name="connsiteX157" fmla="*/ 8424 w 8663"/>
              <a:gd name="connsiteY157" fmla="*/ 3899 h 4932"/>
              <a:gd name="connsiteX158" fmla="*/ 8480 w 8663"/>
              <a:gd name="connsiteY158" fmla="*/ 3899 h 4932"/>
              <a:gd name="connsiteX159" fmla="*/ 8480 w 8663"/>
              <a:gd name="connsiteY159" fmla="*/ 3809 h 4932"/>
              <a:gd name="connsiteX160" fmla="*/ 8480 w 8663"/>
              <a:gd name="connsiteY160" fmla="*/ 3880 h 4932"/>
              <a:gd name="connsiteX161" fmla="*/ 8424 w 8663"/>
              <a:gd name="connsiteY161" fmla="*/ 3880 h 4932"/>
              <a:gd name="connsiteX162" fmla="*/ 8424 w 8663"/>
              <a:gd name="connsiteY162" fmla="*/ 3809 h 4932"/>
              <a:gd name="connsiteX163" fmla="*/ 8480 w 8663"/>
              <a:gd name="connsiteY163" fmla="*/ 3809 h 4932"/>
              <a:gd name="connsiteX164" fmla="*/ 8102 w 8663"/>
              <a:gd name="connsiteY164" fmla="*/ 4027 h 4932"/>
              <a:gd name="connsiteX165" fmla="*/ 8102 w 8663"/>
              <a:gd name="connsiteY165" fmla="*/ 3986 h 4932"/>
              <a:gd name="connsiteX166" fmla="*/ 8143 w 8663"/>
              <a:gd name="connsiteY166" fmla="*/ 3986 h 4932"/>
              <a:gd name="connsiteX167" fmla="*/ 8143 w 8663"/>
              <a:gd name="connsiteY167" fmla="*/ 4027 h 4932"/>
              <a:gd name="connsiteX168" fmla="*/ 8102 w 8663"/>
              <a:gd name="connsiteY168" fmla="*/ 4027 h 4932"/>
              <a:gd name="connsiteX169" fmla="*/ 240 w 8663"/>
              <a:gd name="connsiteY169" fmla="*/ 3899 h 4932"/>
              <a:gd name="connsiteX170" fmla="*/ 240 w 8663"/>
              <a:gd name="connsiteY170" fmla="*/ 3962 h 4932"/>
              <a:gd name="connsiteX171" fmla="*/ 184 w 8663"/>
              <a:gd name="connsiteY171" fmla="*/ 3962 h 4932"/>
              <a:gd name="connsiteX172" fmla="*/ 184 w 8663"/>
              <a:gd name="connsiteY172" fmla="*/ 3899 h 4932"/>
              <a:gd name="connsiteX173" fmla="*/ 240 w 8663"/>
              <a:gd name="connsiteY173" fmla="*/ 3899 h 4932"/>
              <a:gd name="connsiteX174" fmla="*/ 240 w 8663"/>
              <a:gd name="connsiteY174" fmla="*/ 3809 h 4932"/>
              <a:gd name="connsiteX175" fmla="*/ 240 w 8663"/>
              <a:gd name="connsiteY175" fmla="*/ 3880 h 4932"/>
              <a:gd name="connsiteX176" fmla="*/ 184 w 8663"/>
              <a:gd name="connsiteY176" fmla="*/ 3880 h 4932"/>
              <a:gd name="connsiteX177" fmla="*/ 184 w 8663"/>
              <a:gd name="connsiteY177" fmla="*/ 3809 h 4932"/>
              <a:gd name="connsiteX178" fmla="*/ 240 w 8663"/>
              <a:gd name="connsiteY178" fmla="*/ 3809 h 4932"/>
              <a:gd name="connsiteX179" fmla="*/ 102 w 8663"/>
              <a:gd name="connsiteY179" fmla="*/ 3787 h 4932"/>
              <a:gd name="connsiteX180" fmla="*/ 102 w 8663"/>
              <a:gd name="connsiteY180" fmla="*/ 3724 h 4932"/>
              <a:gd name="connsiteX181" fmla="*/ 166 w 8663"/>
              <a:gd name="connsiteY181" fmla="*/ 3724 h 4932"/>
              <a:gd name="connsiteX182" fmla="*/ 166 w 8663"/>
              <a:gd name="connsiteY182" fmla="*/ 3787 h 4932"/>
              <a:gd name="connsiteX183" fmla="*/ 102 w 8663"/>
              <a:gd name="connsiteY183" fmla="*/ 3787 h 4932"/>
              <a:gd name="connsiteX184" fmla="*/ 102 w 8663"/>
              <a:gd name="connsiteY184" fmla="*/ 3880 h 4932"/>
              <a:gd name="connsiteX185" fmla="*/ 102 w 8663"/>
              <a:gd name="connsiteY185" fmla="*/ 3809 h 4932"/>
              <a:gd name="connsiteX186" fmla="*/ 166 w 8663"/>
              <a:gd name="connsiteY186" fmla="*/ 3809 h 4932"/>
              <a:gd name="connsiteX187" fmla="*/ 166 w 8663"/>
              <a:gd name="connsiteY187" fmla="*/ 3880 h 4932"/>
              <a:gd name="connsiteX188" fmla="*/ 102 w 8663"/>
              <a:gd name="connsiteY188" fmla="*/ 3880 h 4932"/>
              <a:gd name="connsiteX189" fmla="*/ 102 w 8663"/>
              <a:gd name="connsiteY189" fmla="*/ 3962 h 4932"/>
              <a:gd name="connsiteX190" fmla="*/ 102 w 8663"/>
              <a:gd name="connsiteY190" fmla="*/ 3904 h 4932"/>
              <a:gd name="connsiteX191" fmla="*/ 162 w 8663"/>
              <a:gd name="connsiteY191" fmla="*/ 3904 h 4932"/>
              <a:gd name="connsiteX192" fmla="*/ 162 w 8663"/>
              <a:gd name="connsiteY192" fmla="*/ 3962 h 4932"/>
              <a:gd name="connsiteX193" fmla="*/ 102 w 8663"/>
              <a:gd name="connsiteY193" fmla="*/ 3962 h 4932"/>
              <a:gd name="connsiteX194" fmla="*/ 162 w 8663"/>
              <a:gd name="connsiteY194" fmla="*/ 3981 h 4932"/>
              <a:gd name="connsiteX195" fmla="*/ 162 w 8663"/>
              <a:gd name="connsiteY195" fmla="*/ 4042 h 4932"/>
              <a:gd name="connsiteX196" fmla="*/ 24 w 8663"/>
              <a:gd name="connsiteY196" fmla="*/ 4042 h 4932"/>
              <a:gd name="connsiteX197" fmla="*/ 24 w 8663"/>
              <a:gd name="connsiteY197" fmla="*/ 3904 h 4932"/>
              <a:gd name="connsiteX198" fmla="*/ 82 w 8663"/>
              <a:gd name="connsiteY198" fmla="*/ 3904 h 4932"/>
              <a:gd name="connsiteX199" fmla="*/ 82 w 8663"/>
              <a:gd name="connsiteY199" fmla="*/ 3981 h 4932"/>
              <a:gd name="connsiteX200" fmla="*/ 162 w 8663"/>
              <a:gd name="connsiteY200" fmla="*/ 3981 h 4932"/>
              <a:gd name="connsiteX201" fmla="*/ 80 w 8663"/>
              <a:gd name="connsiteY201" fmla="*/ 536 h 4932"/>
              <a:gd name="connsiteX202" fmla="*/ 80 w 8663"/>
              <a:gd name="connsiteY202" fmla="*/ 575 h 4932"/>
              <a:gd name="connsiteX203" fmla="*/ 39 w 8663"/>
              <a:gd name="connsiteY203" fmla="*/ 575 h 4932"/>
              <a:gd name="connsiteX204" fmla="*/ 39 w 8663"/>
              <a:gd name="connsiteY204" fmla="*/ 536 h 4932"/>
              <a:gd name="connsiteX205" fmla="*/ 80 w 8663"/>
              <a:gd name="connsiteY205" fmla="*/ 536 h 4932"/>
              <a:gd name="connsiteX206" fmla="*/ 162 w 8663"/>
              <a:gd name="connsiteY206" fmla="*/ 22 h 4932"/>
              <a:gd name="connsiteX207" fmla="*/ 162 w 8663"/>
              <a:gd name="connsiteY207" fmla="*/ 82 h 4932"/>
              <a:gd name="connsiteX208" fmla="*/ 82 w 8663"/>
              <a:gd name="connsiteY208" fmla="*/ 82 h 4932"/>
              <a:gd name="connsiteX209" fmla="*/ 82 w 8663"/>
              <a:gd name="connsiteY209" fmla="*/ 160 h 4932"/>
              <a:gd name="connsiteX210" fmla="*/ 24 w 8663"/>
              <a:gd name="connsiteY210" fmla="*/ 160 h 4932"/>
              <a:gd name="connsiteX211" fmla="*/ 24 w 8663"/>
              <a:gd name="connsiteY211" fmla="*/ 22 h 4932"/>
              <a:gd name="connsiteX212" fmla="*/ 162 w 8663"/>
              <a:gd name="connsiteY212" fmla="*/ 22 h 4932"/>
              <a:gd name="connsiteX213" fmla="*/ 162 w 8663"/>
              <a:gd name="connsiteY213" fmla="*/ 102 h 4932"/>
              <a:gd name="connsiteX214" fmla="*/ 162 w 8663"/>
              <a:gd name="connsiteY214" fmla="*/ 160 h 4932"/>
              <a:gd name="connsiteX215" fmla="*/ 102 w 8663"/>
              <a:gd name="connsiteY215" fmla="*/ 160 h 4932"/>
              <a:gd name="connsiteX216" fmla="*/ 102 w 8663"/>
              <a:gd name="connsiteY216" fmla="*/ 102 h 4932"/>
              <a:gd name="connsiteX217" fmla="*/ 162 w 8663"/>
              <a:gd name="connsiteY217" fmla="*/ 102 h 4932"/>
              <a:gd name="connsiteX218" fmla="*/ 166 w 8663"/>
              <a:gd name="connsiteY218" fmla="*/ 277 h 4932"/>
              <a:gd name="connsiteX219" fmla="*/ 166 w 8663"/>
              <a:gd name="connsiteY219" fmla="*/ 339 h 4932"/>
              <a:gd name="connsiteX220" fmla="*/ 102 w 8663"/>
              <a:gd name="connsiteY220" fmla="*/ 339 h 4932"/>
              <a:gd name="connsiteX221" fmla="*/ 102 w 8663"/>
              <a:gd name="connsiteY221" fmla="*/ 277 h 4932"/>
              <a:gd name="connsiteX222" fmla="*/ 166 w 8663"/>
              <a:gd name="connsiteY222" fmla="*/ 277 h 4932"/>
              <a:gd name="connsiteX223" fmla="*/ 102 w 8663"/>
              <a:gd name="connsiteY223" fmla="*/ 255 h 4932"/>
              <a:gd name="connsiteX224" fmla="*/ 102 w 8663"/>
              <a:gd name="connsiteY224" fmla="*/ 184 h 4932"/>
              <a:gd name="connsiteX225" fmla="*/ 166 w 8663"/>
              <a:gd name="connsiteY225" fmla="*/ 184 h 4932"/>
              <a:gd name="connsiteX226" fmla="*/ 166 w 8663"/>
              <a:gd name="connsiteY226" fmla="*/ 255 h 4932"/>
              <a:gd name="connsiteX227" fmla="*/ 102 w 8663"/>
              <a:gd name="connsiteY227" fmla="*/ 255 h 4932"/>
              <a:gd name="connsiteX228" fmla="*/ 184 w 8663"/>
              <a:gd name="connsiteY228" fmla="*/ 255 h 4932"/>
              <a:gd name="connsiteX229" fmla="*/ 184 w 8663"/>
              <a:gd name="connsiteY229" fmla="*/ 184 h 4932"/>
              <a:gd name="connsiteX230" fmla="*/ 240 w 8663"/>
              <a:gd name="connsiteY230" fmla="*/ 184 h 4932"/>
              <a:gd name="connsiteX231" fmla="*/ 240 w 8663"/>
              <a:gd name="connsiteY231" fmla="*/ 255 h 4932"/>
              <a:gd name="connsiteX232" fmla="*/ 184 w 8663"/>
              <a:gd name="connsiteY232" fmla="*/ 255 h 4932"/>
              <a:gd name="connsiteX233" fmla="*/ 184 w 8663"/>
              <a:gd name="connsiteY233" fmla="*/ 164 h 4932"/>
              <a:gd name="connsiteX234" fmla="*/ 184 w 8663"/>
              <a:gd name="connsiteY234" fmla="*/ 102 h 4932"/>
              <a:gd name="connsiteX235" fmla="*/ 240 w 8663"/>
              <a:gd name="connsiteY235" fmla="*/ 102 h 4932"/>
              <a:gd name="connsiteX236" fmla="*/ 240 w 8663"/>
              <a:gd name="connsiteY236" fmla="*/ 164 h 4932"/>
              <a:gd name="connsiteX237" fmla="*/ 184 w 8663"/>
              <a:gd name="connsiteY237" fmla="*/ 164 h 4932"/>
              <a:gd name="connsiteX238" fmla="*/ 561 w 8663"/>
              <a:gd name="connsiteY238" fmla="*/ 37 h 4932"/>
              <a:gd name="connsiteX239" fmla="*/ 561 w 8663"/>
              <a:gd name="connsiteY239" fmla="*/ 78 h 4932"/>
              <a:gd name="connsiteX240" fmla="*/ 520 w 8663"/>
              <a:gd name="connsiteY240" fmla="*/ 78 h 4932"/>
              <a:gd name="connsiteX241" fmla="*/ 520 w 8663"/>
              <a:gd name="connsiteY241" fmla="*/ 37 h 4932"/>
              <a:gd name="connsiteX242" fmla="*/ 561 w 8663"/>
              <a:gd name="connsiteY242" fmla="*/ 37 h 4932"/>
              <a:gd name="connsiteX243" fmla="*/ 8424 w 8663"/>
              <a:gd name="connsiteY243" fmla="*/ 164 h 4932"/>
              <a:gd name="connsiteX244" fmla="*/ 8424 w 8663"/>
              <a:gd name="connsiteY244" fmla="*/ 102 h 4932"/>
              <a:gd name="connsiteX245" fmla="*/ 8480 w 8663"/>
              <a:gd name="connsiteY245" fmla="*/ 102 h 4932"/>
              <a:gd name="connsiteX246" fmla="*/ 8480 w 8663"/>
              <a:gd name="connsiteY246" fmla="*/ 164 h 4932"/>
              <a:gd name="connsiteX247" fmla="*/ 8424 w 8663"/>
              <a:gd name="connsiteY247" fmla="*/ 164 h 4932"/>
              <a:gd name="connsiteX248" fmla="*/ 8424 w 8663"/>
              <a:gd name="connsiteY248" fmla="*/ 255 h 4932"/>
              <a:gd name="connsiteX249" fmla="*/ 8424 w 8663"/>
              <a:gd name="connsiteY249" fmla="*/ 184 h 4932"/>
              <a:gd name="connsiteX250" fmla="*/ 8480 w 8663"/>
              <a:gd name="connsiteY250" fmla="*/ 184 h 4932"/>
              <a:gd name="connsiteX251" fmla="*/ 8480 w 8663"/>
              <a:gd name="connsiteY251" fmla="*/ 255 h 4932"/>
              <a:gd name="connsiteX252" fmla="*/ 8424 w 8663"/>
              <a:gd name="connsiteY252" fmla="*/ 255 h 4932"/>
              <a:gd name="connsiteX253" fmla="*/ 8562 w 8663"/>
              <a:gd name="connsiteY253" fmla="*/ 596 h 4932"/>
              <a:gd name="connsiteX254" fmla="*/ 8562 w 8663"/>
              <a:gd name="connsiteY254" fmla="*/ 674 h 4932"/>
              <a:gd name="connsiteX255" fmla="*/ 8622 w 8663"/>
              <a:gd name="connsiteY255" fmla="*/ 674 h 4932"/>
              <a:gd name="connsiteX256" fmla="*/ 8622 w 8663"/>
              <a:gd name="connsiteY256" fmla="*/ 3390 h 4932"/>
              <a:gd name="connsiteX257" fmla="*/ 8562 w 8663"/>
              <a:gd name="connsiteY257" fmla="*/ 3390 h 4932"/>
              <a:gd name="connsiteX258" fmla="*/ 8562 w 8663"/>
              <a:gd name="connsiteY258" fmla="*/ 3468 h 4932"/>
              <a:gd name="connsiteX259" fmla="*/ 8510 w 8663"/>
              <a:gd name="connsiteY259" fmla="*/ 3468 h 4932"/>
              <a:gd name="connsiteX260" fmla="*/ 8510 w 8663"/>
              <a:gd name="connsiteY260" fmla="*/ 3619 h 4932"/>
              <a:gd name="connsiteX261" fmla="*/ 8638 w 8663"/>
              <a:gd name="connsiteY261" fmla="*/ 3619 h 4932"/>
              <a:gd name="connsiteX262" fmla="*/ 8638 w 8663"/>
              <a:gd name="connsiteY262" fmla="*/ 3787 h 4932"/>
              <a:gd name="connsiteX263" fmla="*/ 8581 w 8663"/>
              <a:gd name="connsiteY263" fmla="*/ 3787 h 4932"/>
              <a:gd name="connsiteX264" fmla="*/ 8581 w 8663"/>
              <a:gd name="connsiteY264" fmla="*/ 3705 h 4932"/>
              <a:gd name="connsiteX265" fmla="*/ 8480 w 8663"/>
              <a:gd name="connsiteY265" fmla="*/ 3705 h 4932"/>
              <a:gd name="connsiteX266" fmla="*/ 8480 w 8663"/>
              <a:gd name="connsiteY266" fmla="*/ 3787 h 4932"/>
              <a:gd name="connsiteX267" fmla="*/ 8402 w 8663"/>
              <a:gd name="connsiteY267" fmla="*/ 3787 h 4932"/>
              <a:gd name="connsiteX268" fmla="*/ 8402 w 8663"/>
              <a:gd name="connsiteY268" fmla="*/ 3880 h 4932"/>
              <a:gd name="connsiteX269" fmla="*/ 8310 w 8663"/>
              <a:gd name="connsiteY269" fmla="*/ 3880 h 4932"/>
              <a:gd name="connsiteX270" fmla="*/ 8310 w 8663"/>
              <a:gd name="connsiteY270" fmla="*/ 3981 h 4932"/>
              <a:gd name="connsiteX271" fmla="*/ 8402 w 8663"/>
              <a:gd name="connsiteY271" fmla="*/ 3981 h 4932"/>
              <a:gd name="connsiteX272" fmla="*/ 8402 w 8663"/>
              <a:gd name="connsiteY272" fmla="*/ 4040 h 4932"/>
              <a:gd name="connsiteX273" fmla="*/ 8234 w 8663"/>
              <a:gd name="connsiteY273" fmla="*/ 4040 h 4932"/>
              <a:gd name="connsiteX274" fmla="*/ 8234 w 8663"/>
              <a:gd name="connsiteY274" fmla="*/ 3912 h 4932"/>
              <a:gd name="connsiteX275" fmla="*/ 8081 w 8663"/>
              <a:gd name="connsiteY275" fmla="*/ 3912 h 4932"/>
              <a:gd name="connsiteX276" fmla="*/ 8081 w 8663"/>
              <a:gd name="connsiteY276" fmla="*/ 3964 h 4932"/>
              <a:gd name="connsiteX277" fmla="*/ 8005 w 8663"/>
              <a:gd name="connsiteY277" fmla="*/ 3964 h 4932"/>
              <a:gd name="connsiteX278" fmla="*/ 8005 w 8663"/>
              <a:gd name="connsiteY278" fmla="*/ 4025 h 4932"/>
              <a:gd name="connsiteX279" fmla="*/ 658 w 8663"/>
              <a:gd name="connsiteY279" fmla="*/ 4025 h 4932"/>
              <a:gd name="connsiteX280" fmla="*/ 658 w 8663"/>
              <a:gd name="connsiteY280" fmla="*/ 3964 h 4932"/>
              <a:gd name="connsiteX281" fmla="*/ 583 w 8663"/>
              <a:gd name="connsiteY281" fmla="*/ 3964 h 4932"/>
              <a:gd name="connsiteX282" fmla="*/ 583 w 8663"/>
              <a:gd name="connsiteY282" fmla="*/ 3912 h 4932"/>
              <a:gd name="connsiteX283" fmla="*/ 430 w 8663"/>
              <a:gd name="connsiteY283" fmla="*/ 3912 h 4932"/>
              <a:gd name="connsiteX284" fmla="*/ 430 w 8663"/>
              <a:gd name="connsiteY284" fmla="*/ 4040 h 4932"/>
              <a:gd name="connsiteX285" fmla="*/ 261 w 8663"/>
              <a:gd name="connsiteY285" fmla="*/ 4040 h 4932"/>
              <a:gd name="connsiteX286" fmla="*/ 261 w 8663"/>
              <a:gd name="connsiteY286" fmla="*/ 3981 h 4932"/>
              <a:gd name="connsiteX287" fmla="*/ 354 w 8663"/>
              <a:gd name="connsiteY287" fmla="*/ 3981 h 4932"/>
              <a:gd name="connsiteX288" fmla="*/ 354 w 8663"/>
              <a:gd name="connsiteY288" fmla="*/ 3880 h 4932"/>
              <a:gd name="connsiteX289" fmla="*/ 261 w 8663"/>
              <a:gd name="connsiteY289" fmla="*/ 3880 h 4932"/>
              <a:gd name="connsiteX290" fmla="*/ 261 w 8663"/>
              <a:gd name="connsiteY290" fmla="*/ 3787 h 4932"/>
              <a:gd name="connsiteX291" fmla="*/ 184 w 8663"/>
              <a:gd name="connsiteY291" fmla="*/ 3787 h 4932"/>
              <a:gd name="connsiteX292" fmla="*/ 184 w 8663"/>
              <a:gd name="connsiteY292" fmla="*/ 3705 h 4932"/>
              <a:gd name="connsiteX293" fmla="*/ 82 w 8663"/>
              <a:gd name="connsiteY293" fmla="*/ 3705 h 4932"/>
              <a:gd name="connsiteX294" fmla="*/ 82 w 8663"/>
              <a:gd name="connsiteY294" fmla="*/ 3787 h 4932"/>
              <a:gd name="connsiteX295" fmla="*/ 26 w 8663"/>
              <a:gd name="connsiteY295" fmla="*/ 3787 h 4932"/>
              <a:gd name="connsiteX296" fmla="*/ 26 w 8663"/>
              <a:gd name="connsiteY296" fmla="*/ 3619 h 4932"/>
              <a:gd name="connsiteX297" fmla="*/ 153 w 8663"/>
              <a:gd name="connsiteY297" fmla="*/ 3619 h 4932"/>
              <a:gd name="connsiteX298" fmla="*/ 153 w 8663"/>
              <a:gd name="connsiteY298" fmla="*/ 3468 h 4932"/>
              <a:gd name="connsiteX299" fmla="*/ 102 w 8663"/>
              <a:gd name="connsiteY299" fmla="*/ 3468 h 4932"/>
              <a:gd name="connsiteX300" fmla="*/ 102 w 8663"/>
              <a:gd name="connsiteY300" fmla="*/ 3390 h 4932"/>
              <a:gd name="connsiteX301" fmla="*/ 41 w 8663"/>
              <a:gd name="connsiteY301" fmla="*/ 3390 h 4932"/>
              <a:gd name="connsiteX302" fmla="*/ 41 w 8663"/>
              <a:gd name="connsiteY302" fmla="*/ 674 h 4932"/>
              <a:gd name="connsiteX303" fmla="*/ 102 w 8663"/>
              <a:gd name="connsiteY303" fmla="*/ 674 h 4932"/>
              <a:gd name="connsiteX304" fmla="*/ 102 w 8663"/>
              <a:gd name="connsiteY304" fmla="*/ 596 h 4932"/>
              <a:gd name="connsiteX305" fmla="*/ 153 w 8663"/>
              <a:gd name="connsiteY305" fmla="*/ 596 h 4932"/>
              <a:gd name="connsiteX306" fmla="*/ 153 w 8663"/>
              <a:gd name="connsiteY306" fmla="*/ 445 h 4932"/>
              <a:gd name="connsiteX307" fmla="*/ 26 w 8663"/>
              <a:gd name="connsiteY307" fmla="*/ 445 h 4932"/>
              <a:gd name="connsiteX308" fmla="*/ 26 w 8663"/>
              <a:gd name="connsiteY308" fmla="*/ 277 h 4932"/>
              <a:gd name="connsiteX309" fmla="*/ 82 w 8663"/>
              <a:gd name="connsiteY309" fmla="*/ 277 h 4932"/>
              <a:gd name="connsiteX310" fmla="*/ 82 w 8663"/>
              <a:gd name="connsiteY310" fmla="*/ 359 h 4932"/>
              <a:gd name="connsiteX311" fmla="*/ 184 w 8663"/>
              <a:gd name="connsiteY311" fmla="*/ 359 h 4932"/>
              <a:gd name="connsiteX312" fmla="*/ 184 w 8663"/>
              <a:gd name="connsiteY312" fmla="*/ 277 h 4932"/>
              <a:gd name="connsiteX313" fmla="*/ 261 w 8663"/>
              <a:gd name="connsiteY313" fmla="*/ 277 h 4932"/>
              <a:gd name="connsiteX314" fmla="*/ 261 w 8663"/>
              <a:gd name="connsiteY314" fmla="*/ 184 h 4932"/>
              <a:gd name="connsiteX315" fmla="*/ 354 w 8663"/>
              <a:gd name="connsiteY315" fmla="*/ 184 h 4932"/>
              <a:gd name="connsiteX316" fmla="*/ 354 w 8663"/>
              <a:gd name="connsiteY316" fmla="*/ 82 h 4932"/>
              <a:gd name="connsiteX317" fmla="*/ 261 w 8663"/>
              <a:gd name="connsiteY317" fmla="*/ 82 h 4932"/>
              <a:gd name="connsiteX318" fmla="*/ 261 w 8663"/>
              <a:gd name="connsiteY318" fmla="*/ 24 h 4932"/>
              <a:gd name="connsiteX319" fmla="*/ 430 w 8663"/>
              <a:gd name="connsiteY319" fmla="*/ 24 h 4932"/>
              <a:gd name="connsiteX320" fmla="*/ 430 w 8663"/>
              <a:gd name="connsiteY320" fmla="*/ 151 h 4932"/>
              <a:gd name="connsiteX321" fmla="*/ 583 w 8663"/>
              <a:gd name="connsiteY321" fmla="*/ 151 h 4932"/>
              <a:gd name="connsiteX322" fmla="*/ 583 w 8663"/>
              <a:gd name="connsiteY322" fmla="*/ 100 h 4932"/>
              <a:gd name="connsiteX323" fmla="*/ 658 w 8663"/>
              <a:gd name="connsiteY323" fmla="*/ 100 h 4932"/>
              <a:gd name="connsiteX324" fmla="*/ 658 w 8663"/>
              <a:gd name="connsiteY324" fmla="*/ 39 h 4932"/>
              <a:gd name="connsiteX325" fmla="*/ 8005 w 8663"/>
              <a:gd name="connsiteY325" fmla="*/ 39 h 4932"/>
              <a:gd name="connsiteX326" fmla="*/ 8005 w 8663"/>
              <a:gd name="connsiteY326" fmla="*/ 100 h 4932"/>
              <a:gd name="connsiteX327" fmla="*/ 8081 w 8663"/>
              <a:gd name="connsiteY327" fmla="*/ 100 h 4932"/>
              <a:gd name="connsiteX328" fmla="*/ 8081 w 8663"/>
              <a:gd name="connsiteY328" fmla="*/ 151 h 4932"/>
              <a:gd name="connsiteX329" fmla="*/ 8234 w 8663"/>
              <a:gd name="connsiteY329" fmla="*/ 151 h 4932"/>
              <a:gd name="connsiteX330" fmla="*/ 8234 w 8663"/>
              <a:gd name="connsiteY330" fmla="*/ 24 h 4932"/>
              <a:gd name="connsiteX331" fmla="*/ 8402 w 8663"/>
              <a:gd name="connsiteY331" fmla="*/ 24 h 4932"/>
              <a:gd name="connsiteX332" fmla="*/ 8402 w 8663"/>
              <a:gd name="connsiteY332" fmla="*/ 82 h 4932"/>
              <a:gd name="connsiteX333" fmla="*/ 8310 w 8663"/>
              <a:gd name="connsiteY333" fmla="*/ 82 h 4932"/>
              <a:gd name="connsiteX334" fmla="*/ 8310 w 8663"/>
              <a:gd name="connsiteY334" fmla="*/ 184 h 4932"/>
              <a:gd name="connsiteX335" fmla="*/ 8402 w 8663"/>
              <a:gd name="connsiteY335" fmla="*/ 184 h 4932"/>
              <a:gd name="connsiteX336" fmla="*/ 8402 w 8663"/>
              <a:gd name="connsiteY336" fmla="*/ 277 h 4932"/>
              <a:gd name="connsiteX337" fmla="*/ 8480 w 8663"/>
              <a:gd name="connsiteY337" fmla="*/ 277 h 4932"/>
              <a:gd name="connsiteX338" fmla="*/ 8480 w 8663"/>
              <a:gd name="connsiteY338" fmla="*/ 359 h 4932"/>
              <a:gd name="connsiteX339" fmla="*/ 8581 w 8663"/>
              <a:gd name="connsiteY339" fmla="*/ 359 h 4932"/>
              <a:gd name="connsiteX340" fmla="*/ 8581 w 8663"/>
              <a:gd name="connsiteY340" fmla="*/ 277 h 4932"/>
              <a:gd name="connsiteX341" fmla="*/ 8638 w 8663"/>
              <a:gd name="connsiteY341" fmla="*/ 277 h 4932"/>
              <a:gd name="connsiteX342" fmla="*/ 8638 w 8663"/>
              <a:gd name="connsiteY342" fmla="*/ 445 h 4932"/>
              <a:gd name="connsiteX343" fmla="*/ 8510 w 8663"/>
              <a:gd name="connsiteY343" fmla="*/ 445 h 4932"/>
              <a:gd name="connsiteX344" fmla="*/ 8510 w 8663"/>
              <a:gd name="connsiteY344" fmla="*/ 596 h 4932"/>
              <a:gd name="connsiteX345" fmla="*/ 8562 w 8663"/>
              <a:gd name="connsiteY345" fmla="*/ 596 h 4932"/>
              <a:gd name="connsiteX346" fmla="*/ 261 w 8663"/>
              <a:gd name="connsiteY346" fmla="*/ 3962 h 4932"/>
              <a:gd name="connsiteX347" fmla="*/ 261 w 8663"/>
              <a:gd name="connsiteY347" fmla="*/ 3899 h 4932"/>
              <a:gd name="connsiteX348" fmla="*/ 335 w 8663"/>
              <a:gd name="connsiteY348" fmla="*/ 3899 h 4932"/>
              <a:gd name="connsiteX349" fmla="*/ 335 w 8663"/>
              <a:gd name="connsiteY349" fmla="*/ 3962 h 4932"/>
              <a:gd name="connsiteX350" fmla="*/ 261 w 8663"/>
              <a:gd name="connsiteY350" fmla="*/ 3962 h 4932"/>
              <a:gd name="connsiteX351" fmla="*/ 261 w 8663"/>
              <a:gd name="connsiteY351" fmla="*/ 102 h 4932"/>
              <a:gd name="connsiteX352" fmla="*/ 335 w 8663"/>
              <a:gd name="connsiteY352" fmla="*/ 102 h 4932"/>
              <a:gd name="connsiteX353" fmla="*/ 335 w 8663"/>
              <a:gd name="connsiteY353" fmla="*/ 164 h 4932"/>
              <a:gd name="connsiteX354" fmla="*/ 261 w 8663"/>
              <a:gd name="connsiteY354" fmla="*/ 164 h 4932"/>
              <a:gd name="connsiteX355" fmla="*/ 261 w 8663"/>
              <a:gd name="connsiteY355" fmla="*/ 102 h 4932"/>
              <a:gd name="connsiteX356" fmla="*/ 8402 w 8663"/>
              <a:gd name="connsiteY356" fmla="*/ 102 h 4932"/>
              <a:gd name="connsiteX357" fmla="*/ 8402 w 8663"/>
              <a:gd name="connsiteY357" fmla="*/ 164 h 4932"/>
              <a:gd name="connsiteX358" fmla="*/ 8329 w 8663"/>
              <a:gd name="connsiteY358" fmla="*/ 164 h 4932"/>
              <a:gd name="connsiteX359" fmla="*/ 8329 w 8663"/>
              <a:gd name="connsiteY359" fmla="*/ 102 h 4932"/>
              <a:gd name="connsiteX360" fmla="*/ 8402 w 8663"/>
              <a:gd name="connsiteY360" fmla="*/ 102 h 4932"/>
              <a:gd name="connsiteX361" fmla="*/ 8402 w 8663"/>
              <a:gd name="connsiteY361" fmla="*/ 3899 h 4932"/>
              <a:gd name="connsiteX362" fmla="*/ 8402 w 8663"/>
              <a:gd name="connsiteY362" fmla="*/ 3962 h 4932"/>
              <a:gd name="connsiteX363" fmla="*/ 8329 w 8663"/>
              <a:gd name="connsiteY363" fmla="*/ 3962 h 4932"/>
              <a:gd name="connsiteX364" fmla="*/ 8329 w 8663"/>
              <a:gd name="connsiteY364" fmla="*/ 3899 h 4932"/>
              <a:gd name="connsiteX365" fmla="*/ 8402 w 8663"/>
              <a:gd name="connsiteY365" fmla="*/ 3899 h 4932"/>
              <a:gd name="connsiteX366" fmla="*/ 8562 w 8663"/>
              <a:gd name="connsiteY366" fmla="*/ 277 h 4932"/>
              <a:gd name="connsiteX367" fmla="*/ 8562 w 8663"/>
              <a:gd name="connsiteY367" fmla="*/ 339 h 4932"/>
              <a:gd name="connsiteX368" fmla="*/ 8497 w 8663"/>
              <a:gd name="connsiteY368" fmla="*/ 339 h 4932"/>
              <a:gd name="connsiteX369" fmla="*/ 8497 w 8663"/>
              <a:gd name="connsiteY369" fmla="*/ 277 h 4932"/>
              <a:gd name="connsiteX370" fmla="*/ 8562 w 8663"/>
              <a:gd name="connsiteY370" fmla="*/ 277 h 4932"/>
              <a:gd name="connsiteX371" fmla="*/ 8562 w 8663"/>
              <a:gd name="connsiteY371" fmla="*/ 184 h 4932"/>
              <a:gd name="connsiteX372" fmla="*/ 8562 w 8663"/>
              <a:gd name="connsiteY372" fmla="*/ 255 h 4932"/>
              <a:gd name="connsiteX373" fmla="*/ 8497 w 8663"/>
              <a:gd name="connsiteY373" fmla="*/ 255 h 4932"/>
              <a:gd name="connsiteX374" fmla="*/ 8497 w 8663"/>
              <a:gd name="connsiteY374" fmla="*/ 184 h 4932"/>
              <a:gd name="connsiteX375" fmla="*/ 8562 w 8663"/>
              <a:gd name="connsiteY375" fmla="*/ 184 h 4932"/>
              <a:gd name="connsiteX376" fmla="*/ 8562 w 8663"/>
              <a:gd name="connsiteY376" fmla="*/ 102 h 4932"/>
              <a:gd name="connsiteX377" fmla="*/ 8562 w 8663"/>
              <a:gd name="connsiteY377" fmla="*/ 160 h 4932"/>
              <a:gd name="connsiteX378" fmla="*/ 8502 w 8663"/>
              <a:gd name="connsiteY378" fmla="*/ 160 h 4932"/>
              <a:gd name="connsiteX379" fmla="*/ 8502 w 8663"/>
              <a:gd name="connsiteY379" fmla="*/ 102 h 4932"/>
              <a:gd name="connsiteX380" fmla="*/ 8562 w 8663"/>
              <a:gd name="connsiteY380" fmla="*/ 102 h 4932"/>
              <a:gd name="connsiteX381" fmla="*/ 8502 w 8663"/>
              <a:gd name="connsiteY381" fmla="*/ 82 h 4932"/>
              <a:gd name="connsiteX382" fmla="*/ 8502 w 8663"/>
              <a:gd name="connsiteY382" fmla="*/ 22 h 4932"/>
              <a:gd name="connsiteX383" fmla="*/ 8640 w 8663"/>
              <a:gd name="connsiteY383" fmla="*/ 22 h 4932"/>
              <a:gd name="connsiteX384" fmla="*/ 8640 w 8663"/>
              <a:gd name="connsiteY384" fmla="*/ 160 h 4932"/>
              <a:gd name="connsiteX385" fmla="*/ 8581 w 8663"/>
              <a:gd name="connsiteY385" fmla="*/ 160 h 4932"/>
              <a:gd name="connsiteX386" fmla="*/ 8581 w 8663"/>
              <a:gd name="connsiteY386" fmla="*/ 82 h 4932"/>
              <a:gd name="connsiteX387" fmla="*/ 8502 w 8663"/>
              <a:gd name="connsiteY387" fmla="*/ 82 h 4932"/>
              <a:gd name="connsiteX388" fmla="*/ 80 w 8663"/>
              <a:gd name="connsiteY388" fmla="*/ 3489 h 4932"/>
              <a:gd name="connsiteX389" fmla="*/ 80 w 8663"/>
              <a:gd name="connsiteY389" fmla="*/ 3528 h 4932"/>
              <a:gd name="connsiteX390" fmla="*/ 39 w 8663"/>
              <a:gd name="connsiteY390" fmla="*/ 3528 h 4932"/>
              <a:gd name="connsiteX391" fmla="*/ 39 w 8663"/>
              <a:gd name="connsiteY391" fmla="*/ 3489 h 4932"/>
              <a:gd name="connsiteX392" fmla="*/ 80 w 8663"/>
              <a:gd name="connsiteY392" fmla="*/ 3489 h 4932"/>
              <a:gd name="connsiteX393" fmla="*/ 8584 w 8663"/>
              <a:gd name="connsiteY393" fmla="*/ 575 h 4932"/>
              <a:gd name="connsiteX394" fmla="*/ 8584 w 8663"/>
              <a:gd name="connsiteY394" fmla="*/ 536 h 4932"/>
              <a:gd name="connsiteX395" fmla="*/ 8625 w 8663"/>
              <a:gd name="connsiteY395" fmla="*/ 536 h 4932"/>
              <a:gd name="connsiteX396" fmla="*/ 8625 w 8663"/>
              <a:gd name="connsiteY396" fmla="*/ 575 h 4932"/>
              <a:gd name="connsiteX397" fmla="*/ 8584 w 8663"/>
              <a:gd name="connsiteY397" fmla="*/ 575 h 4932"/>
              <a:gd name="connsiteX0" fmla="*/ 8663 w 8663"/>
              <a:gd name="connsiteY0" fmla="*/ 182 h 4932"/>
              <a:gd name="connsiteX1" fmla="*/ 8663 w 8663"/>
              <a:gd name="connsiteY1" fmla="*/ 0 h 4932"/>
              <a:gd name="connsiteX2" fmla="*/ 8480 w 8663"/>
              <a:gd name="connsiteY2" fmla="*/ 0 h 4932"/>
              <a:gd name="connsiteX3" fmla="*/ 8480 w 8663"/>
              <a:gd name="connsiteY3" fmla="*/ 82 h 4932"/>
              <a:gd name="connsiteX4" fmla="*/ 8424 w 8663"/>
              <a:gd name="connsiteY4" fmla="*/ 82 h 4932"/>
              <a:gd name="connsiteX5" fmla="*/ 8424 w 8663"/>
              <a:gd name="connsiteY5" fmla="*/ 0 h 4932"/>
              <a:gd name="connsiteX6" fmla="*/ 8212 w 8663"/>
              <a:gd name="connsiteY6" fmla="*/ 0 h 4932"/>
              <a:gd name="connsiteX7" fmla="*/ 8212 w 8663"/>
              <a:gd name="connsiteY7" fmla="*/ 130 h 4932"/>
              <a:gd name="connsiteX8" fmla="*/ 8102 w 8663"/>
              <a:gd name="connsiteY8" fmla="*/ 130 h 4932"/>
              <a:gd name="connsiteX9" fmla="*/ 8102 w 8663"/>
              <a:gd name="connsiteY9" fmla="*/ 100 h 4932"/>
              <a:gd name="connsiteX10" fmla="*/ 8165 w 8663"/>
              <a:gd name="connsiteY10" fmla="*/ 100 h 4932"/>
              <a:gd name="connsiteX11" fmla="*/ 8165 w 8663"/>
              <a:gd name="connsiteY11" fmla="*/ 15 h 4932"/>
              <a:gd name="connsiteX12" fmla="*/ 8081 w 8663"/>
              <a:gd name="connsiteY12" fmla="*/ 15 h 4932"/>
              <a:gd name="connsiteX13" fmla="*/ 8081 w 8663"/>
              <a:gd name="connsiteY13" fmla="*/ 78 h 4932"/>
              <a:gd name="connsiteX14" fmla="*/ 8027 w 8663"/>
              <a:gd name="connsiteY14" fmla="*/ 78 h 4932"/>
              <a:gd name="connsiteX15" fmla="*/ 8027 w 8663"/>
              <a:gd name="connsiteY15" fmla="*/ 18 h 4932"/>
              <a:gd name="connsiteX16" fmla="*/ 637 w 8663"/>
              <a:gd name="connsiteY16" fmla="*/ 18 h 4932"/>
              <a:gd name="connsiteX17" fmla="*/ 637 w 8663"/>
              <a:gd name="connsiteY17" fmla="*/ 78 h 4932"/>
              <a:gd name="connsiteX18" fmla="*/ 583 w 8663"/>
              <a:gd name="connsiteY18" fmla="*/ 78 h 4932"/>
              <a:gd name="connsiteX19" fmla="*/ 583 w 8663"/>
              <a:gd name="connsiteY19" fmla="*/ 15 h 4932"/>
              <a:gd name="connsiteX20" fmla="*/ 499 w 8663"/>
              <a:gd name="connsiteY20" fmla="*/ 15 h 4932"/>
              <a:gd name="connsiteX21" fmla="*/ 499 w 8663"/>
              <a:gd name="connsiteY21" fmla="*/ 100 h 4932"/>
              <a:gd name="connsiteX22" fmla="*/ 561 w 8663"/>
              <a:gd name="connsiteY22" fmla="*/ 100 h 4932"/>
              <a:gd name="connsiteX23" fmla="*/ 561 w 8663"/>
              <a:gd name="connsiteY23" fmla="*/ 130 h 4932"/>
              <a:gd name="connsiteX24" fmla="*/ 451 w 8663"/>
              <a:gd name="connsiteY24" fmla="*/ 130 h 4932"/>
              <a:gd name="connsiteX25" fmla="*/ 451 w 8663"/>
              <a:gd name="connsiteY25" fmla="*/ 0 h 4932"/>
              <a:gd name="connsiteX26" fmla="*/ 240 w 8663"/>
              <a:gd name="connsiteY26" fmla="*/ 0 h 4932"/>
              <a:gd name="connsiteX27" fmla="*/ 240 w 8663"/>
              <a:gd name="connsiteY27" fmla="*/ 82 h 4932"/>
              <a:gd name="connsiteX28" fmla="*/ 184 w 8663"/>
              <a:gd name="connsiteY28" fmla="*/ 82 h 4932"/>
              <a:gd name="connsiteX29" fmla="*/ 184 w 8663"/>
              <a:gd name="connsiteY29" fmla="*/ 0 h 4932"/>
              <a:gd name="connsiteX30" fmla="*/ 0 w 8663"/>
              <a:gd name="connsiteY30" fmla="*/ 0 h 4932"/>
              <a:gd name="connsiteX31" fmla="*/ 0 w 8663"/>
              <a:gd name="connsiteY31" fmla="*/ 182 h 4932"/>
              <a:gd name="connsiteX32" fmla="*/ 82 w 8663"/>
              <a:gd name="connsiteY32" fmla="*/ 182 h 4932"/>
              <a:gd name="connsiteX33" fmla="*/ 82 w 8663"/>
              <a:gd name="connsiteY33" fmla="*/ 255 h 4932"/>
              <a:gd name="connsiteX34" fmla="*/ 2 w 8663"/>
              <a:gd name="connsiteY34" fmla="*/ 255 h 4932"/>
              <a:gd name="connsiteX35" fmla="*/ 2 w 8663"/>
              <a:gd name="connsiteY35" fmla="*/ 467 h 4932"/>
              <a:gd name="connsiteX36" fmla="*/ 132 w 8663"/>
              <a:gd name="connsiteY36" fmla="*/ 467 h 4932"/>
              <a:gd name="connsiteX37" fmla="*/ 132 w 8663"/>
              <a:gd name="connsiteY37" fmla="*/ 575 h 4932"/>
              <a:gd name="connsiteX38" fmla="*/ 102 w 8663"/>
              <a:gd name="connsiteY38" fmla="*/ 575 h 4932"/>
              <a:gd name="connsiteX39" fmla="*/ 102 w 8663"/>
              <a:gd name="connsiteY39" fmla="*/ 514 h 4932"/>
              <a:gd name="connsiteX40" fmla="*/ 17 w 8663"/>
              <a:gd name="connsiteY40" fmla="*/ 514 h 4932"/>
              <a:gd name="connsiteX41" fmla="*/ 17 w 8663"/>
              <a:gd name="connsiteY41" fmla="*/ 596 h 4932"/>
              <a:gd name="connsiteX42" fmla="*/ 80 w 8663"/>
              <a:gd name="connsiteY42" fmla="*/ 596 h 4932"/>
              <a:gd name="connsiteX43" fmla="*/ 80 w 8663"/>
              <a:gd name="connsiteY43" fmla="*/ 652 h 4932"/>
              <a:gd name="connsiteX44" fmla="*/ 20 w 8663"/>
              <a:gd name="connsiteY44" fmla="*/ 652 h 4932"/>
              <a:gd name="connsiteX45" fmla="*/ 20 w 8663"/>
              <a:gd name="connsiteY45" fmla="*/ 4793 h 4932"/>
              <a:gd name="connsiteX46" fmla="*/ 80 w 8663"/>
              <a:gd name="connsiteY46" fmla="*/ 4793 h 4932"/>
              <a:gd name="connsiteX47" fmla="*/ 80 w 8663"/>
              <a:gd name="connsiteY47" fmla="*/ 4850 h 4932"/>
              <a:gd name="connsiteX48" fmla="*/ 17 w 8663"/>
              <a:gd name="connsiteY48" fmla="*/ 4850 h 4932"/>
              <a:gd name="connsiteX49" fmla="*/ 17 w 8663"/>
              <a:gd name="connsiteY49" fmla="*/ 4932 h 4932"/>
              <a:gd name="connsiteX50" fmla="*/ 102 w 8663"/>
              <a:gd name="connsiteY50" fmla="*/ 4932 h 4932"/>
              <a:gd name="connsiteX51" fmla="*/ 102 w 8663"/>
              <a:gd name="connsiteY51" fmla="*/ 4871 h 4932"/>
              <a:gd name="connsiteX52" fmla="*/ 132 w 8663"/>
              <a:gd name="connsiteY52" fmla="*/ 4871 h 4932"/>
              <a:gd name="connsiteX53" fmla="*/ 132 w 8663"/>
              <a:gd name="connsiteY53" fmla="*/ 3597 h 4932"/>
              <a:gd name="connsiteX54" fmla="*/ 2 w 8663"/>
              <a:gd name="connsiteY54" fmla="*/ 3597 h 4932"/>
              <a:gd name="connsiteX55" fmla="*/ 2 w 8663"/>
              <a:gd name="connsiteY55" fmla="*/ 3809 h 4932"/>
              <a:gd name="connsiteX56" fmla="*/ 82 w 8663"/>
              <a:gd name="connsiteY56" fmla="*/ 3809 h 4932"/>
              <a:gd name="connsiteX57" fmla="*/ 82 w 8663"/>
              <a:gd name="connsiteY57" fmla="*/ 3882 h 4932"/>
              <a:gd name="connsiteX58" fmla="*/ 0 w 8663"/>
              <a:gd name="connsiteY58" fmla="*/ 3882 h 4932"/>
              <a:gd name="connsiteX59" fmla="*/ 0 w 8663"/>
              <a:gd name="connsiteY59" fmla="*/ 4063 h 4932"/>
              <a:gd name="connsiteX60" fmla="*/ 184 w 8663"/>
              <a:gd name="connsiteY60" fmla="*/ 4063 h 4932"/>
              <a:gd name="connsiteX61" fmla="*/ 184 w 8663"/>
              <a:gd name="connsiteY61" fmla="*/ 3981 h 4932"/>
              <a:gd name="connsiteX62" fmla="*/ 240 w 8663"/>
              <a:gd name="connsiteY62" fmla="*/ 3981 h 4932"/>
              <a:gd name="connsiteX63" fmla="*/ 240 w 8663"/>
              <a:gd name="connsiteY63" fmla="*/ 4063 h 4932"/>
              <a:gd name="connsiteX64" fmla="*/ 451 w 8663"/>
              <a:gd name="connsiteY64" fmla="*/ 4063 h 4932"/>
              <a:gd name="connsiteX65" fmla="*/ 451 w 8663"/>
              <a:gd name="connsiteY65" fmla="*/ 3934 h 4932"/>
              <a:gd name="connsiteX66" fmla="*/ 561 w 8663"/>
              <a:gd name="connsiteY66" fmla="*/ 3934 h 4932"/>
              <a:gd name="connsiteX67" fmla="*/ 561 w 8663"/>
              <a:gd name="connsiteY67" fmla="*/ 3964 h 4932"/>
              <a:gd name="connsiteX68" fmla="*/ 499 w 8663"/>
              <a:gd name="connsiteY68" fmla="*/ 3964 h 4932"/>
              <a:gd name="connsiteX69" fmla="*/ 499 w 8663"/>
              <a:gd name="connsiteY69" fmla="*/ 4048 h 4932"/>
              <a:gd name="connsiteX70" fmla="*/ 583 w 8663"/>
              <a:gd name="connsiteY70" fmla="*/ 4048 h 4932"/>
              <a:gd name="connsiteX71" fmla="*/ 583 w 8663"/>
              <a:gd name="connsiteY71" fmla="*/ 3986 h 4932"/>
              <a:gd name="connsiteX72" fmla="*/ 637 w 8663"/>
              <a:gd name="connsiteY72" fmla="*/ 3986 h 4932"/>
              <a:gd name="connsiteX73" fmla="*/ 637 w 8663"/>
              <a:gd name="connsiteY73" fmla="*/ 4046 h 4932"/>
              <a:gd name="connsiteX74" fmla="*/ 8027 w 8663"/>
              <a:gd name="connsiteY74" fmla="*/ 4046 h 4932"/>
              <a:gd name="connsiteX75" fmla="*/ 8027 w 8663"/>
              <a:gd name="connsiteY75" fmla="*/ 3986 h 4932"/>
              <a:gd name="connsiteX76" fmla="*/ 8081 w 8663"/>
              <a:gd name="connsiteY76" fmla="*/ 3986 h 4932"/>
              <a:gd name="connsiteX77" fmla="*/ 8081 w 8663"/>
              <a:gd name="connsiteY77" fmla="*/ 4048 h 4932"/>
              <a:gd name="connsiteX78" fmla="*/ 8165 w 8663"/>
              <a:gd name="connsiteY78" fmla="*/ 4048 h 4932"/>
              <a:gd name="connsiteX79" fmla="*/ 8165 w 8663"/>
              <a:gd name="connsiteY79" fmla="*/ 3964 h 4932"/>
              <a:gd name="connsiteX80" fmla="*/ 8102 w 8663"/>
              <a:gd name="connsiteY80" fmla="*/ 3964 h 4932"/>
              <a:gd name="connsiteX81" fmla="*/ 8102 w 8663"/>
              <a:gd name="connsiteY81" fmla="*/ 3934 h 4932"/>
              <a:gd name="connsiteX82" fmla="*/ 8212 w 8663"/>
              <a:gd name="connsiteY82" fmla="*/ 3934 h 4932"/>
              <a:gd name="connsiteX83" fmla="*/ 8212 w 8663"/>
              <a:gd name="connsiteY83" fmla="*/ 4063 h 4932"/>
              <a:gd name="connsiteX84" fmla="*/ 8424 w 8663"/>
              <a:gd name="connsiteY84" fmla="*/ 4063 h 4932"/>
              <a:gd name="connsiteX85" fmla="*/ 8424 w 8663"/>
              <a:gd name="connsiteY85" fmla="*/ 3981 h 4932"/>
              <a:gd name="connsiteX86" fmla="*/ 8480 w 8663"/>
              <a:gd name="connsiteY86" fmla="*/ 3981 h 4932"/>
              <a:gd name="connsiteX87" fmla="*/ 8480 w 8663"/>
              <a:gd name="connsiteY87" fmla="*/ 4063 h 4932"/>
              <a:gd name="connsiteX88" fmla="*/ 8663 w 8663"/>
              <a:gd name="connsiteY88" fmla="*/ 4063 h 4932"/>
              <a:gd name="connsiteX89" fmla="*/ 8663 w 8663"/>
              <a:gd name="connsiteY89" fmla="*/ 3882 h 4932"/>
              <a:gd name="connsiteX90" fmla="*/ 8581 w 8663"/>
              <a:gd name="connsiteY90" fmla="*/ 3882 h 4932"/>
              <a:gd name="connsiteX91" fmla="*/ 8581 w 8663"/>
              <a:gd name="connsiteY91" fmla="*/ 3809 h 4932"/>
              <a:gd name="connsiteX92" fmla="*/ 8661 w 8663"/>
              <a:gd name="connsiteY92" fmla="*/ 3809 h 4932"/>
              <a:gd name="connsiteX93" fmla="*/ 8661 w 8663"/>
              <a:gd name="connsiteY93" fmla="*/ 3597 h 4932"/>
              <a:gd name="connsiteX94" fmla="*/ 8532 w 8663"/>
              <a:gd name="connsiteY94" fmla="*/ 3597 h 4932"/>
              <a:gd name="connsiteX95" fmla="*/ 8532 w 8663"/>
              <a:gd name="connsiteY95" fmla="*/ 3489 h 4932"/>
              <a:gd name="connsiteX96" fmla="*/ 8562 w 8663"/>
              <a:gd name="connsiteY96" fmla="*/ 3489 h 4932"/>
              <a:gd name="connsiteX97" fmla="*/ 8562 w 8663"/>
              <a:gd name="connsiteY97" fmla="*/ 3550 h 4932"/>
              <a:gd name="connsiteX98" fmla="*/ 8646 w 8663"/>
              <a:gd name="connsiteY98" fmla="*/ 3550 h 4932"/>
              <a:gd name="connsiteX99" fmla="*/ 8646 w 8663"/>
              <a:gd name="connsiteY99" fmla="*/ 3468 h 4932"/>
              <a:gd name="connsiteX100" fmla="*/ 8584 w 8663"/>
              <a:gd name="connsiteY100" fmla="*/ 3468 h 4932"/>
              <a:gd name="connsiteX101" fmla="*/ 8584 w 8663"/>
              <a:gd name="connsiteY101" fmla="*/ 3411 h 4932"/>
              <a:gd name="connsiteX102" fmla="*/ 8644 w 8663"/>
              <a:gd name="connsiteY102" fmla="*/ 3411 h 4932"/>
              <a:gd name="connsiteX103" fmla="*/ 8644 w 8663"/>
              <a:gd name="connsiteY103" fmla="*/ 652 h 4932"/>
              <a:gd name="connsiteX104" fmla="*/ 8584 w 8663"/>
              <a:gd name="connsiteY104" fmla="*/ 652 h 4932"/>
              <a:gd name="connsiteX105" fmla="*/ 8584 w 8663"/>
              <a:gd name="connsiteY105" fmla="*/ 596 h 4932"/>
              <a:gd name="connsiteX106" fmla="*/ 8646 w 8663"/>
              <a:gd name="connsiteY106" fmla="*/ 596 h 4932"/>
              <a:gd name="connsiteX107" fmla="*/ 8646 w 8663"/>
              <a:gd name="connsiteY107" fmla="*/ 514 h 4932"/>
              <a:gd name="connsiteX108" fmla="*/ 8562 w 8663"/>
              <a:gd name="connsiteY108" fmla="*/ 514 h 4932"/>
              <a:gd name="connsiteX109" fmla="*/ 8562 w 8663"/>
              <a:gd name="connsiteY109" fmla="*/ 575 h 4932"/>
              <a:gd name="connsiteX110" fmla="*/ 8532 w 8663"/>
              <a:gd name="connsiteY110" fmla="*/ 575 h 4932"/>
              <a:gd name="connsiteX111" fmla="*/ 8532 w 8663"/>
              <a:gd name="connsiteY111" fmla="*/ 467 h 4932"/>
              <a:gd name="connsiteX112" fmla="*/ 8661 w 8663"/>
              <a:gd name="connsiteY112" fmla="*/ 467 h 4932"/>
              <a:gd name="connsiteX113" fmla="*/ 8661 w 8663"/>
              <a:gd name="connsiteY113" fmla="*/ 255 h 4932"/>
              <a:gd name="connsiteX114" fmla="*/ 8581 w 8663"/>
              <a:gd name="connsiteY114" fmla="*/ 255 h 4932"/>
              <a:gd name="connsiteX115" fmla="*/ 8581 w 8663"/>
              <a:gd name="connsiteY115" fmla="*/ 182 h 4932"/>
              <a:gd name="connsiteX116" fmla="*/ 8663 w 8663"/>
              <a:gd name="connsiteY116" fmla="*/ 182 h 4932"/>
              <a:gd name="connsiteX117" fmla="*/ 561 w 8663"/>
              <a:gd name="connsiteY117" fmla="*/ 3986 h 4932"/>
              <a:gd name="connsiteX118" fmla="*/ 561 w 8663"/>
              <a:gd name="connsiteY118" fmla="*/ 4027 h 4932"/>
              <a:gd name="connsiteX119" fmla="*/ 520 w 8663"/>
              <a:gd name="connsiteY119" fmla="*/ 4027 h 4932"/>
              <a:gd name="connsiteX120" fmla="*/ 520 w 8663"/>
              <a:gd name="connsiteY120" fmla="*/ 3986 h 4932"/>
              <a:gd name="connsiteX121" fmla="*/ 561 w 8663"/>
              <a:gd name="connsiteY121" fmla="*/ 3986 h 4932"/>
              <a:gd name="connsiteX122" fmla="*/ 8102 w 8663"/>
              <a:gd name="connsiteY122" fmla="*/ 78 h 4932"/>
              <a:gd name="connsiteX123" fmla="*/ 8102 w 8663"/>
              <a:gd name="connsiteY123" fmla="*/ 37 h 4932"/>
              <a:gd name="connsiteX124" fmla="*/ 8143 w 8663"/>
              <a:gd name="connsiteY124" fmla="*/ 37 h 4932"/>
              <a:gd name="connsiteX125" fmla="*/ 8143 w 8663"/>
              <a:gd name="connsiteY125" fmla="*/ 78 h 4932"/>
              <a:gd name="connsiteX126" fmla="*/ 8102 w 8663"/>
              <a:gd name="connsiteY126" fmla="*/ 78 h 4932"/>
              <a:gd name="connsiteX127" fmla="*/ 8584 w 8663"/>
              <a:gd name="connsiteY127" fmla="*/ 3528 h 4932"/>
              <a:gd name="connsiteX128" fmla="*/ 8584 w 8663"/>
              <a:gd name="connsiteY128" fmla="*/ 3489 h 4932"/>
              <a:gd name="connsiteX129" fmla="*/ 8625 w 8663"/>
              <a:gd name="connsiteY129" fmla="*/ 3489 h 4932"/>
              <a:gd name="connsiteX130" fmla="*/ 8625 w 8663"/>
              <a:gd name="connsiteY130" fmla="*/ 3528 h 4932"/>
              <a:gd name="connsiteX131" fmla="*/ 8584 w 8663"/>
              <a:gd name="connsiteY131" fmla="*/ 3528 h 4932"/>
              <a:gd name="connsiteX132" fmla="*/ 8502 w 8663"/>
              <a:gd name="connsiteY132" fmla="*/ 4042 h 4932"/>
              <a:gd name="connsiteX133" fmla="*/ 8502 w 8663"/>
              <a:gd name="connsiteY133" fmla="*/ 3981 h 4932"/>
              <a:gd name="connsiteX134" fmla="*/ 8581 w 8663"/>
              <a:gd name="connsiteY134" fmla="*/ 3981 h 4932"/>
              <a:gd name="connsiteX135" fmla="*/ 8581 w 8663"/>
              <a:gd name="connsiteY135" fmla="*/ 3904 h 4932"/>
              <a:gd name="connsiteX136" fmla="*/ 8640 w 8663"/>
              <a:gd name="connsiteY136" fmla="*/ 3904 h 4932"/>
              <a:gd name="connsiteX137" fmla="*/ 8640 w 8663"/>
              <a:gd name="connsiteY137" fmla="*/ 4042 h 4932"/>
              <a:gd name="connsiteX138" fmla="*/ 8502 w 8663"/>
              <a:gd name="connsiteY138" fmla="*/ 4042 h 4932"/>
              <a:gd name="connsiteX139" fmla="*/ 8502 w 8663"/>
              <a:gd name="connsiteY139" fmla="*/ 3962 h 4932"/>
              <a:gd name="connsiteX140" fmla="*/ 8502 w 8663"/>
              <a:gd name="connsiteY140" fmla="*/ 3904 h 4932"/>
              <a:gd name="connsiteX141" fmla="*/ 8562 w 8663"/>
              <a:gd name="connsiteY141" fmla="*/ 3904 h 4932"/>
              <a:gd name="connsiteX142" fmla="*/ 8562 w 8663"/>
              <a:gd name="connsiteY142" fmla="*/ 3962 h 4932"/>
              <a:gd name="connsiteX143" fmla="*/ 8502 w 8663"/>
              <a:gd name="connsiteY143" fmla="*/ 3962 h 4932"/>
              <a:gd name="connsiteX144" fmla="*/ 8497 w 8663"/>
              <a:gd name="connsiteY144" fmla="*/ 3787 h 4932"/>
              <a:gd name="connsiteX145" fmla="*/ 8497 w 8663"/>
              <a:gd name="connsiteY145" fmla="*/ 3724 h 4932"/>
              <a:gd name="connsiteX146" fmla="*/ 8562 w 8663"/>
              <a:gd name="connsiteY146" fmla="*/ 3724 h 4932"/>
              <a:gd name="connsiteX147" fmla="*/ 8562 w 8663"/>
              <a:gd name="connsiteY147" fmla="*/ 3787 h 4932"/>
              <a:gd name="connsiteX148" fmla="*/ 8497 w 8663"/>
              <a:gd name="connsiteY148" fmla="*/ 3787 h 4932"/>
              <a:gd name="connsiteX149" fmla="*/ 8562 w 8663"/>
              <a:gd name="connsiteY149" fmla="*/ 3809 h 4932"/>
              <a:gd name="connsiteX150" fmla="*/ 8562 w 8663"/>
              <a:gd name="connsiteY150" fmla="*/ 3880 h 4932"/>
              <a:gd name="connsiteX151" fmla="*/ 8497 w 8663"/>
              <a:gd name="connsiteY151" fmla="*/ 3880 h 4932"/>
              <a:gd name="connsiteX152" fmla="*/ 8497 w 8663"/>
              <a:gd name="connsiteY152" fmla="*/ 3809 h 4932"/>
              <a:gd name="connsiteX153" fmla="*/ 8562 w 8663"/>
              <a:gd name="connsiteY153" fmla="*/ 3809 h 4932"/>
              <a:gd name="connsiteX154" fmla="*/ 8480 w 8663"/>
              <a:gd name="connsiteY154" fmla="*/ 3899 h 4932"/>
              <a:gd name="connsiteX155" fmla="*/ 8480 w 8663"/>
              <a:gd name="connsiteY155" fmla="*/ 3962 h 4932"/>
              <a:gd name="connsiteX156" fmla="*/ 8424 w 8663"/>
              <a:gd name="connsiteY156" fmla="*/ 3962 h 4932"/>
              <a:gd name="connsiteX157" fmla="*/ 8424 w 8663"/>
              <a:gd name="connsiteY157" fmla="*/ 3899 h 4932"/>
              <a:gd name="connsiteX158" fmla="*/ 8480 w 8663"/>
              <a:gd name="connsiteY158" fmla="*/ 3899 h 4932"/>
              <a:gd name="connsiteX159" fmla="*/ 8480 w 8663"/>
              <a:gd name="connsiteY159" fmla="*/ 3809 h 4932"/>
              <a:gd name="connsiteX160" fmla="*/ 8480 w 8663"/>
              <a:gd name="connsiteY160" fmla="*/ 3880 h 4932"/>
              <a:gd name="connsiteX161" fmla="*/ 8424 w 8663"/>
              <a:gd name="connsiteY161" fmla="*/ 3880 h 4932"/>
              <a:gd name="connsiteX162" fmla="*/ 8424 w 8663"/>
              <a:gd name="connsiteY162" fmla="*/ 3809 h 4932"/>
              <a:gd name="connsiteX163" fmla="*/ 8480 w 8663"/>
              <a:gd name="connsiteY163" fmla="*/ 3809 h 4932"/>
              <a:gd name="connsiteX164" fmla="*/ 8102 w 8663"/>
              <a:gd name="connsiteY164" fmla="*/ 4027 h 4932"/>
              <a:gd name="connsiteX165" fmla="*/ 8102 w 8663"/>
              <a:gd name="connsiteY165" fmla="*/ 3986 h 4932"/>
              <a:gd name="connsiteX166" fmla="*/ 8143 w 8663"/>
              <a:gd name="connsiteY166" fmla="*/ 3986 h 4932"/>
              <a:gd name="connsiteX167" fmla="*/ 8143 w 8663"/>
              <a:gd name="connsiteY167" fmla="*/ 4027 h 4932"/>
              <a:gd name="connsiteX168" fmla="*/ 8102 w 8663"/>
              <a:gd name="connsiteY168" fmla="*/ 4027 h 4932"/>
              <a:gd name="connsiteX169" fmla="*/ 240 w 8663"/>
              <a:gd name="connsiteY169" fmla="*/ 3899 h 4932"/>
              <a:gd name="connsiteX170" fmla="*/ 240 w 8663"/>
              <a:gd name="connsiteY170" fmla="*/ 3962 h 4932"/>
              <a:gd name="connsiteX171" fmla="*/ 184 w 8663"/>
              <a:gd name="connsiteY171" fmla="*/ 3962 h 4932"/>
              <a:gd name="connsiteX172" fmla="*/ 184 w 8663"/>
              <a:gd name="connsiteY172" fmla="*/ 3899 h 4932"/>
              <a:gd name="connsiteX173" fmla="*/ 240 w 8663"/>
              <a:gd name="connsiteY173" fmla="*/ 3899 h 4932"/>
              <a:gd name="connsiteX174" fmla="*/ 240 w 8663"/>
              <a:gd name="connsiteY174" fmla="*/ 3809 h 4932"/>
              <a:gd name="connsiteX175" fmla="*/ 240 w 8663"/>
              <a:gd name="connsiteY175" fmla="*/ 3880 h 4932"/>
              <a:gd name="connsiteX176" fmla="*/ 184 w 8663"/>
              <a:gd name="connsiteY176" fmla="*/ 3880 h 4932"/>
              <a:gd name="connsiteX177" fmla="*/ 184 w 8663"/>
              <a:gd name="connsiteY177" fmla="*/ 3809 h 4932"/>
              <a:gd name="connsiteX178" fmla="*/ 240 w 8663"/>
              <a:gd name="connsiteY178" fmla="*/ 3809 h 4932"/>
              <a:gd name="connsiteX179" fmla="*/ 102 w 8663"/>
              <a:gd name="connsiteY179" fmla="*/ 3787 h 4932"/>
              <a:gd name="connsiteX180" fmla="*/ 102 w 8663"/>
              <a:gd name="connsiteY180" fmla="*/ 3724 h 4932"/>
              <a:gd name="connsiteX181" fmla="*/ 166 w 8663"/>
              <a:gd name="connsiteY181" fmla="*/ 3724 h 4932"/>
              <a:gd name="connsiteX182" fmla="*/ 166 w 8663"/>
              <a:gd name="connsiteY182" fmla="*/ 3787 h 4932"/>
              <a:gd name="connsiteX183" fmla="*/ 102 w 8663"/>
              <a:gd name="connsiteY183" fmla="*/ 3787 h 4932"/>
              <a:gd name="connsiteX184" fmla="*/ 102 w 8663"/>
              <a:gd name="connsiteY184" fmla="*/ 3880 h 4932"/>
              <a:gd name="connsiteX185" fmla="*/ 102 w 8663"/>
              <a:gd name="connsiteY185" fmla="*/ 3809 h 4932"/>
              <a:gd name="connsiteX186" fmla="*/ 166 w 8663"/>
              <a:gd name="connsiteY186" fmla="*/ 3809 h 4932"/>
              <a:gd name="connsiteX187" fmla="*/ 166 w 8663"/>
              <a:gd name="connsiteY187" fmla="*/ 3880 h 4932"/>
              <a:gd name="connsiteX188" fmla="*/ 102 w 8663"/>
              <a:gd name="connsiteY188" fmla="*/ 3880 h 4932"/>
              <a:gd name="connsiteX189" fmla="*/ 102 w 8663"/>
              <a:gd name="connsiteY189" fmla="*/ 3962 h 4932"/>
              <a:gd name="connsiteX190" fmla="*/ 102 w 8663"/>
              <a:gd name="connsiteY190" fmla="*/ 3904 h 4932"/>
              <a:gd name="connsiteX191" fmla="*/ 162 w 8663"/>
              <a:gd name="connsiteY191" fmla="*/ 3904 h 4932"/>
              <a:gd name="connsiteX192" fmla="*/ 162 w 8663"/>
              <a:gd name="connsiteY192" fmla="*/ 3962 h 4932"/>
              <a:gd name="connsiteX193" fmla="*/ 102 w 8663"/>
              <a:gd name="connsiteY193" fmla="*/ 3962 h 4932"/>
              <a:gd name="connsiteX194" fmla="*/ 162 w 8663"/>
              <a:gd name="connsiteY194" fmla="*/ 3981 h 4932"/>
              <a:gd name="connsiteX195" fmla="*/ 162 w 8663"/>
              <a:gd name="connsiteY195" fmla="*/ 4042 h 4932"/>
              <a:gd name="connsiteX196" fmla="*/ 24 w 8663"/>
              <a:gd name="connsiteY196" fmla="*/ 4042 h 4932"/>
              <a:gd name="connsiteX197" fmla="*/ 24 w 8663"/>
              <a:gd name="connsiteY197" fmla="*/ 3904 h 4932"/>
              <a:gd name="connsiteX198" fmla="*/ 82 w 8663"/>
              <a:gd name="connsiteY198" fmla="*/ 3904 h 4932"/>
              <a:gd name="connsiteX199" fmla="*/ 82 w 8663"/>
              <a:gd name="connsiteY199" fmla="*/ 3981 h 4932"/>
              <a:gd name="connsiteX200" fmla="*/ 162 w 8663"/>
              <a:gd name="connsiteY200" fmla="*/ 3981 h 4932"/>
              <a:gd name="connsiteX201" fmla="*/ 80 w 8663"/>
              <a:gd name="connsiteY201" fmla="*/ 536 h 4932"/>
              <a:gd name="connsiteX202" fmla="*/ 80 w 8663"/>
              <a:gd name="connsiteY202" fmla="*/ 575 h 4932"/>
              <a:gd name="connsiteX203" fmla="*/ 39 w 8663"/>
              <a:gd name="connsiteY203" fmla="*/ 575 h 4932"/>
              <a:gd name="connsiteX204" fmla="*/ 39 w 8663"/>
              <a:gd name="connsiteY204" fmla="*/ 536 h 4932"/>
              <a:gd name="connsiteX205" fmla="*/ 80 w 8663"/>
              <a:gd name="connsiteY205" fmla="*/ 536 h 4932"/>
              <a:gd name="connsiteX206" fmla="*/ 162 w 8663"/>
              <a:gd name="connsiteY206" fmla="*/ 22 h 4932"/>
              <a:gd name="connsiteX207" fmla="*/ 162 w 8663"/>
              <a:gd name="connsiteY207" fmla="*/ 82 h 4932"/>
              <a:gd name="connsiteX208" fmla="*/ 82 w 8663"/>
              <a:gd name="connsiteY208" fmla="*/ 82 h 4932"/>
              <a:gd name="connsiteX209" fmla="*/ 82 w 8663"/>
              <a:gd name="connsiteY209" fmla="*/ 160 h 4932"/>
              <a:gd name="connsiteX210" fmla="*/ 24 w 8663"/>
              <a:gd name="connsiteY210" fmla="*/ 160 h 4932"/>
              <a:gd name="connsiteX211" fmla="*/ 24 w 8663"/>
              <a:gd name="connsiteY211" fmla="*/ 22 h 4932"/>
              <a:gd name="connsiteX212" fmla="*/ 162 w 8663"/>
              <a:gd name="connsiteY212" fmla="*/ 22 h 4932"/>
              <a:gd name="connsiteX213" fmla="*/ 162 w 8663"/>
              <a:gd name="connsiteY213" fmla="*/ 102 h 4932"/>
              <a:gd name="connsiteX214" fmla="*/ 162 w 8663"/>
              <a:gd name="connsiteY214" fmla="*/ 160 h 4932"/>
              <a:gd name="connsiteX215" fmla="*/ 102 w 8663"/>
              <a:gd name="connsiteY215" fmla="*/ 160 h 4932"/>
              <a:gd name="connsiteX216" fmla="*/ 102 w 8663"/>
              <a:gd name="connsiteY216" fmla="*/ 102 h 4932"/>
              <a:gd name="connsiteX217" fmla="*/ 162 w 8663"/>
              <a:gd name="connsiteY217" fmla="*/ 102 h 4932"/>
              <a:gd name="connsiteX218" fmla="*/ 166 w 8663"/>
              <a:gd name="connsiteY218" fmla="*/ 277 h 4932"/>
              <a:gd name="connsiteX219" fmla="*/ 166 w 8663"/>
              <a:gd name="connsiteY219" fmla="*/ 339 h 4932"/>
              <a:gd name="connsiteX220" fmla="*/ 102 w 8663"/>
              <a:gd name="connsiteY220" fmla="*/ 339 h 4932"/>
              <a:gd name="connsiteX221" fmla="*/ 102 w 8663"/>
              <a:gd name="connsiteY221" fmla="*/ 277 h 4932"/>
              <a:gd name="connsiteX222" fmla="*/ 166 w 8663"/>
              <a:gd name="connsiteY222" fmla="*/ 277 h 4932"/>
              <a:gd name="connsiteX223" fmla="*/ 102 w 8663"/>
              <a:gd name="connsiteY223" fmla="*/ 255 h 4932"/>
              <a:gd name="connsiteX224" fmla="*/ 102 w 8663"/>
              <a:gd name="connsiteY224" fmla="*/ 184 h 4932"/>
              <a:gd name="connsiteX225" fmla="*/ 166 w 8663"/>
              <a:gd name="connsiteY225" fmla="*/ 184 h 4932"/>
              <a:gd name="connsiteX226" fmla="*/ 166 w 8663"/>
              <a:gd name="connsiteY226" fmla="*/ 255 h 4932"/>
              <a:gd name="connsiteX227" fmla="*/ 102 w 8663"/>
              <a:gd name="connsiteY227" fmla="*/ 255 h 4932"/>
              <a:gd name="connsiteX228" fmla="*/ 184 w 8663"/>
              <a:gd name="connsiteY228" fmla="*/ 255 h 4932"/>
              <a:gd name="connsiteX229" fmla="*/ 184 w 8663"/>
              <a:gd name="connsiteY229" fmla="*/ 184 h 4932"/>
              <a:gd name="connsiteX230" fmla="*/ 240 w 8663"/>
              <a:gd name="connsiteY230" fmla="*/ 184 h 4932"/>
              <a:gd name="connsiteX231" fmla="*/ 240 w 8663"/>
              <a:gd name="connsiteY231" fmla="*/ 255 h 4932"/>
              <a:gd name="connsiteX232" fmla="*/ 184 w 8663"/>
              <a:gd name="connsiteY232" fmla="*/ 255 h 4932"/>
              <a:gd name="connsiteX233" fmla="*/ 184 w 8663"/>
              <a:gd name="connsiteY233" fmla="*/ 164 h 4932"/>
              <a:gd name="connsiteX234" fmla="*/ 184 w 8663"/>
              <a:gd name="connsiteY234" fmla="*/ 102 h 4932"/>
              <a:gd name="connsiteX235" fmla="*/ 240 w 8663"/>
              <a:gd name="connsiteY235" fmla="*/ 102 h 4932"/>
              <a:gd name="connsiteX236" fmla="*/ 240 w 8663"/>
              <a:gd name="connsiteY236" fmla="*/ 164 h 4932"/>
              <a:gd name="connsiteX237" fmla="*/ 184 w 8663"/>
              <a:gd name="connsiteY237" fmla="*/ 164 h 4932"/>
              <a:gd name="connsiteX238" fmla="*/ 561 w 8663"/>
              <a:gd name="connsiteY238" fmla="*/ 37 h 4932"/>
              <a:gd name="connsiteX239" fmla="*/ 561 w 8663"/>
              <a:gd name="connsiteY239" fmla="*/ 78 h 4932"/>
              <a:gd name="connsiteX240" fmla="*/ 520 w 8663"/>
              <a:gd name="connsiteY240" fmla="*/ 78 h 4932"/>
              <a:gd name="connsiteX241" fmla="*/ 520 w 8663"/>
              <a:gd name="connsiteY241" fmla="*/ 37 h 4932"/>
              <a:gd name="connsiteX242" fmla="*/ 561 w 8663"/>
              <a:gd name="connsiteY242" fmla="*/ 37 h 4932"/>
              <a:gd name="connsiteX243" fmla="*/ 8424 w 8663"/>
              <a:gd name="connsiteY243" fmla="*/ 164 h 4932"/>
              <a:gd name="connsiteX244" fmla="*/ 8424 w 8663"/>
              <a:gd name="connsiteY244" fmla="*/ 102 h 4932"/>
              <a:gd name="connsiteX245" fmla="*/ 8480 w 8663"/>
              <a:gd name="connsiteY245" fmla="*/ 102 h 4932"/>
              <a:gd name="connsiteX246" fmla="*/ 8480 w 8663"/>
              <a:gd name="connsiteY246" fmla="*/ 164 h 4932"/>
              <a:gd name="connsiteX247" fmla="*/ 8424 w 8663"/>
              <a:gd name="connsiteY247" fmla="*/ 164 h 4932"/>
              <a:gd name="connsiteX248" fmla="*/ 8424 w 8663"/>
              <a:gd name="connsiteY248" fmla="*/ 255 h 4932"/>
              <a:gd name="connsiteX249" fmla="*/ 8424 w 8663"/>
              <a:gd name="connsiteY249" fmla="*/ 184 h 4932"/>
              <a:gd name="connsiteX250" fmla="*/ 8480 w 8663"/>
              <a:gd name="connsiteY250" fmla="*/ 184 h 4932"/>
              <a:gd name="connsiteX251" fmla="*/ 8480 w 8663"/>
              <a:gd name="connsiteY251" fmla="*/ 255 h 4932"/>
              <a:gd name="connsiteX252" fmla="*/ 8424 w 8663"/>
              <a:gd name="connsiteY252" fmla="*/ 255 h 4932"/>
              <a:gd name="connsiteX253" fmla="*/ 8562 w 8663"/>
              <a:gd name="connsiteY253" fmla="*/ 596 h 4932"/>
              <a:gd name="connsiteX254" fmla="*/ 8562 w 8663"/>
              <a:gd name="connsiteY254" fmla="*/ 674 h 4932"/>
              <a:gd name="connsiteX255" fmla="*/ 8622 w 8663"/>
              <a:gd name="connsiteY255" fmla="*/ 674 h 4932"/>
              <a:gd name="connsiteX256" fmla="*/ 8622 w 8663"/>
              <a:gd name="connsiteY256" fmla="*/ 3390 h 4932"/>
              <a:gd name="connsiteX257" fmla="*/ 8562 w 8663"/>
              <a:gd name="connsiteY257" fmla="*/ 3390 h 4932"/>
              <a:gd name="connsiteX258" fmla="*/ 8562 w 8663"/>
              <a:gd name="connsiteY258" fmla="*/ 3468 h 4932"/>
              <a:gd name="connsiteX259" fmla="*/ 8510 w 8663"/>
              <a:gd name="connsiteY259" fmla="*/ 3468 h 4932"/>
              <a:gd name="connsiteX260" fmla="*/ 8510 w 8663"/>
              <a:gd name="connsiteY260" fmla="*/ 3619 h 4932"/>
              <a:gd name="connsiteX261" fmla="*/ 8638 w 8663"/>
              <a:gd name="connsiteY261" fmla="*/ 3619 h 4932"/>
              <a:gd name="connsiteX262" fmla="*/ 8638 w 8663"/>
              <a:gd name="connsiteY262" fmla="*/ 3787 h 4932"/>
              <a:gd name="connsiteX263" fmla="*/ 8581 w 8663"/>
              <a:gd name="connsiteY263" fmla="*/ 3787 h 4932"/>
              <a:gd name="connsiteX264" fmla="*/ 8581 w 8663"/>
              <a:gd name="connsiteY264" fmla="*/ 3705 h 4932"/>
              <a:gd name="connsiteX265" fmla="*/ 8480 w 8663"/>
              <a:gd name="connsiteY265" fmla="*/ 3705 h 4932"/>
              <a:gd name="connsiteX266" fmla="*/ 8480 w 8663"/>
              <a:gd name="connsiteY266" fmla="*/ 3787 h 4932"/>
              <a:gd name="connsiteX267" fmla="*/ 8402 w 8663"/>
              <a:gd name="connsiteY267" fmla="*/ 3787 h 4932"/>
              <a:gd name="connsiteX268" fmla="*/ 8402 w 8663"/>
              <a:gd name="connsiteY268" fmla="*/ 3880 h 4932"/>
              <a:gd name="connsiteX269" fmla="*/ 8310 w 8663"/>
              <a:gd name="connsiteY269" fmla="*/ 3880 h 4932"/>
              <a:gd name="connsiteX270" fmla="*/ 8310 w 8663"/>
              <a:gd name="connsiteY270" fmla="*/ 3981 h 4932"/>
              <a:gd name="connsiteX271" fmla="*/ 8402 w 8663"/>
              <a:gd name="connsiteY271" fmla="*/ 3981 h 4932"/>
              <a:gd name="connsiteX272" fmla="*/ 8402 w 8663"/>
              <a:gd name="connsiteY272" fmla="*/ 4040 h 4932"/>
              <a:gd name="connsiteX273" fmla="*/ 8234 w 8663"/>
              <a:gd name="connsiteY273" fmla="*/ 4040 h 4932"/>
              <a:gd name="connsiteX274" fmla="*/ 8234 w 8663"/>
              <a:gd name="connsiteY274" fmla="*/ 3912 h 4932"/>
              <a:gd name="connsiteX275" fmla="*/ 8081 w 8663"/>
              <a:gd name="connsiteY275" fmla="*/ 3912 h 4932"/>
              <a:gd name="connsiteX276" fmla="*/ 8081 w 8663"/>
              <a:gd name="connsiteY276" fmla="*/ 3964 h 4932"/>
              <a:gd name="connsiteX277" fmla="*/ 8005 w 8663"/>
              <a:gd name="connsiteY277" fmla="*/ 3964 h 4932"/>
              <a:gd name="connsiteX278" fmla="*/ 8005 w 8663"/>
              <a:gd name="connsiteY278" fmla="*/ 4025 h 4932"/>
              <a:gd name="connsiteX279" fmla="*/ 658 w 8663"/>
              <a:gd name="connsiteY279" fmla="*/ 4025 h 4932"/>
              <a:gd name="connsiteX280" fmla="*/ 658 w 8663"/>
              <a:gd name="connsiteY280" fmla="*/ 3964 h 4932"/>
              <a:gd name="connsiteX281" fmla="*/ 583 w 8663"/>
              <a:gd name="connsiteY281" fmla="*/ 3964 h 4932"/>
              <a:gd name="connsiteX282" fmla="*/ 583 w 8663"/>
              <a:gd name="connsiteY282" fmla="*/ 3912 h 4932"/>
              <a:gd name="connsiteX283" fmla="*/ 430 w 8663"/>
              <a:gd name="connsiteY283" fmla="*/ 3912 h 4932"/>
              <a:gd name="connsiteX284" fmla="*/ 430 w 8663"/>
              <a:gd name="connsiteY284" fmla="*/ 4040 h 4932"/>
              <a:gd name="connsiteX285" fmla="*/ 261 w 8663"/>
              <a:gd name="connsiteY285" fmla="*/ 4040 h 4932"/>
              <a:gd name="connsiteX286" fmla="*/ 261 w 8663"/>
              <a:gd name="connsiteY286" fmla="*/ 3981 h 4932"/>
              <a:gd name="connsiteX287" fmla="*/ 354 w 8663"/>
              <a:gd name="connsiteY287" fmla="*/ 3981 h 4932"/>
              <a:gd name="connsiteX288" fmla="*/ 354 w 8663"/>
              <a:gd name="connsiteY288" fmla="*/ 3880 h 4932"/>
              <a:gd name="connsiteX289" fmla="*/ 261 w 8663"/>
              <a:gd name="connsiteY289" fmla="*/ 3880 h 4932"/>
              <a:gd name="connsiteX290" fmla="*/ 261 w 8663"/>
              <a:gd name="connsiteY290" fmla="*/ 3787 h 4932"/>
              <a:gd name="connsiteX291" fmla="*/ 184 w 8663"/>
              <a:gd name="connsiteY291" fmla="*/ 3787 h 4932"/>
              <a:gd name="connsiteX292" fmla="*/ 184 w 8663"/>
              <a:gd name="connsiteY292" fmla="*/ 3705 h 4932"/>
              <a:gd name="connsiteX293" fmla="*/ 82 w 8663"/>
              <a:gd name="connsiteY293" fmla="*/ 3705 h 4932"/>
              <a:gd name="connsiteX294" fmla="*/ 82 w 8663"/>
              <a:gd name="connsiteY294" fmla="*/ 3787 h 4932"/>
              <a:gd name="connsiteX295" fmla="*/ 26 w 8663"/>
              <a:gd name="connsiteY295" fmla="*/ 3787 h 4932"/>
              <a:gd name="connsiteX296" fmla="*/ 26 w 8663"/>
              <a:gd name="connsiteY296" fmla="*/ 3619 h 4932"/>
              <a:gd name="connsiteX297" fmla="*/ 153 w 8663"/>
              <a:gd name="connsiteY297" fmla="*/ 3619 h 4932"/>
              <a:gd name="connsiteX298" fmla="*/ 153 w 8663"/>
              <a:gd name="connsiteY298" fmla="*/ 3468 h 4932"/>
              <a:gd name="connsiteX299" fmla="*/ 102 w 8663"/>
              <a:gd name="connsiteY299" fmla="*/ 3468 h 4932"/>
              <a:gd name="connsiteX300" fmla="*/ 102 w 8663"/>
              <a:gd name="connsiteY300" fmla="*/ 3390 h 4932"/>
              <a:gd name="connsiteX301" fmla="*/ 41 w 8663"/>
              <a:gd name="connsiteY301" fmla="*/ 3390 h 4932"/>
              <a:gd name="connsiteX302" fmla="*/ 41 w 8663"/>
              <a:gd name="connsiteY302" fmla="*/ 674 h 4932"/>
              <a:gd name="connsiteX303" fmla="*/ 102 w 8663"/>
              <a:gd name="connsiteY303" fmla="*/ 674 h 4932"/>
              <a:gd name="connsiteX304" fmla="*/ 102 w 8663"/>
              <a:gd name="connsiteY304" fmla="*/ 596 h 4932"/>
              <a:gd name="connsiteX305" fmla="*/ 153 w 8663"/>
              <a:gd name="connsiteY305" fmla="*/ 596 h 4932"/>
              <a:gd name="connsiteX306" fmla="*/ 153 w 8663"/>
              <a:gd name="connsiteY306" fmla="*/ 445 h 4932"/>
              <a:gd name="connsiteX307" fmla="*/ 26 w 8663"/>
              <a:gd name="connsiteY307" fmla="*/ 445 h 4932"/>
              <a:gd name="connsiteX308" fmla="*/ 26 w 8663"/>
              <a:gd name="connsiteY308" fmla="*/ 277 h 4932"/>
              <a:gd name="connsiteX309" fmla="*/ 82 w 8663"/>
              <a:gd name="connsiteY309" fmla="*/ 277 h 4932"/>
              <a:gd name="connsiteX310" fmla="*/ 82 w 8663"/>
              <a:gd name="connsiteY310" fmla="*/ 359 h 4932"/>
              <a:gd name="connsiteX311" fmla="*/ 184 w 8663"/>
              <a:gd name="connsiteY311" fmla="*/ 359 h 4932"/>
              <a:gd name="connsiteX312" fmla="*/ 184 w 8663"/>
              <a:gd name="connsiteY312" fmla="*/ 277 h 4932"/>
              <a:gd name="connsiteX313" fmla="*/ 261 w 8663"/>
              <a:gd name="connsiteY313" fmla="*/ 277 h 4932"/>
              <a:gd name="connsiteX314" fmla="*/ 261 w 8663"/>
              <a:gd name="connsiteY314" fmla="*/ 184 h 4932"/>
              <a:gd name="connsiteX315" fmla="*/ 354 w 8663"/>
              <a:gd name="connsiteY315" fmla="*/ 184 h 4932"/>
              <a:gd name="connsiteX316" fmla="*/ 354 w 8663"/>
              <a:gd name="connsiteY316" fmla="*/ 82 h 4932"/>
              <a:gd name="connsiteX317" fmla="*/ 261 w 8663"/>
              <a:gd name="connsiteY317" fmla="*/ 82 h 4932"/>
              <a:gd name="connsiteX318" fmla="*/ 261 w 8663"/>
              <a:gd name="connsiteY318" fmla="*/ 24 h 4932"/>
              <a:gd name="connsiteX319" fmla="*/ 430 w 8663"/>
              <a:gd name="connsiteY319" fmla="*/ 24 h 4932"/>
              <a:gd name="connsiteX320" fmla="*/ 430 w 8663"/>
              <a:gd name="connsiteY320" fmla="*/ 151 h 4932"/>
              <a:gd name="connsiteX321" fmla="*/ 583 w 8663"/>
              <a:gd name="connsiteY321" fmla="*/ 151 h 4932"/>
              <a:gd name="connsiteX322" fmla="*/ 583 w 8663"/>
              <a:gd name="connsiteY322" fmla="*/ 100 h 4932"/>
              <a:gd name="connsiteX323" fmla="*/ 658 w 8663"/>
              <a:gd name="connsiteY323" fmla="*/ 100 h 4932"/>
              <a:gd name="connsiteX324" fmla="*/ 658 w 8663"/>
              <a:gd name="connsiteY324" fmla="*/ 39 h 4932"/>
              <a:gd name="connsiteX325" fmla="*/ 8005 w 8663"/>
              <a:gd name="connsiteY325" fmla="*/ 39 h 4932"/>
              <a:gd name="connsiteX326" fmla="*/ 8005 w 8663"/>
              <a:gd name="connsiteY326" fmla="*/ 100 h 4932"/>
              <a:gd name="connsiteX327" fmla="*/ 8081 w 8663"/>
              <a:gd name="connsiteY327" fmla="*/ 100 h 4932"/>
              <a:gd name="connsiteX328" fmla="*/ 8081 w 8663"/>
              <a:gd name="connsiteY328" fmla="*/ 151 h 4932"/>
              <a:gd name="connsiteX329" fmla="*/ 8234 w 8663"/>
              <a:gd name="connsiteY329" fmla="*/ 151 h 4932"/>
              <a:gd name="connsiteX330" fmla="*/ 8234 w 8663"/>
              <a:gd name="connsiteY330" fmla="*/ 24 h 4932"/>
              <a:gd name="connsiteX331" fmla="*/ 8402 w 8663"/>
              <a:gd name="connsiteY331" fmla="*/ 24 h 4932"/>
              <a:gd name="connsiteX332" fmla="*/ 8402 w 8663"/>
              <a:gd name="connsiteY332" fmla="*/ 82 h 4932"/>
              <a:gd name="connsiteX333" fmla="*/ 8310 w 8663"/>
              <a:gd name="connsiteY333" fmla="*/ 82 h 4932"/>
              <a:gd name="connsiteX334" fmla="*/ 8310 w 8663"/>
              <a:gd name="connsiteY334" fmla="*/ 184 h 4932"/>
              <a:gd name="connsiteX335" fmla="*/ 8402 w 8663"/>
              <a:gd name="connsiteY335" fmla="*/ 184 h 4932"/>
              <a:gd name="connsiteX336" fmla="*/ 8402 w 8663"/>
              <a:gd name="connsiteY336" fmla="*/ 277 h 4932"/>
              <a:gd name="connsiteX337" fmla="*/ 8480 w 8663"/>
              <a:gd name="connsiteY337" fmla="*/ 277 h 4932"/>
              <a:gd name="connsiteX338" fmla="*/ 8480 w 8663"/>
              <a:gd name="connsiteY338" fmla="*/ 359 h 4932"/>
              <a:gd name="connsiteX339" fmla="*/ 8581 w 8663"/>
              <a:gd name="connsiteY339" fmla="*/ 359 h 4932"/>
              <a:gd name="connsiteX340" fmla="*/ 8581 w 8663"/>
              <a:gd name="connsiteY340" fmla="*/ 277 h 4932"/>
              <a:gd name="connsiteX341" fmla="*/ 8638 w 8663"/>
              <a:gd name="connsiteY341" fmla="*/ 277 h 4932"/>
              <a:gd name="connsiteX342" fmla="*/ 8638 w 8663"/>
              <a:gd name="connsiteY342" fmla="*/ 445 h 4932"/>
              <a:gd name="connsiteX343" fmla="*/ 8510 w 8663"/>
              <a:gd name="connsiteY343" fmla="*/ 445 h 4932"/>
              <a:gd name="connsiteX344" fmla="*/ 8510 w 8663"/>
              <a:gd name="connsiteY344" fmla="*/ 596 h 4932"/>
              <a:gd name="connsiteX345" fmla="*/ 8562 w 8663"/>
              <a:gd name="connsiteY345" fmla="*/ 596 h 4932"/>
              <a:gd name="connsiteX346" fmla="*/ 261 w 8663"/>
              <a:gd name="connsiteY346" fmla="*/ 3962 h 4932"/>
              <a:gd name="connsiteX347" fmla="*/ 261 w 8663"/>
              <a:gd name="connsiteY347" fmla="*/ 3899 h 4932"/>
              <a:gd name="connsiteX348" fmla="*/ 335 w 8663"/>
              <a:gd name="connsiteY348" fmla="*/ 3899 h 4932"/>
              <a:gd name="connsiteX349" fmla="*/ 335 w 8663"/>
              <a:gd name="connsiteY349" fmla="*/ 3962 h 4932"/>
              <a:gd name="connsiteX350" fmla="*/ 261 w 8663"/>
              <a:gd name="connsiteY350" fmla="*/ 3962 h 4932"/>
              <a:gd name="connsiteX351" fmla="*/ 261 w 8663"/>
              <a:gd name="connsiteY351" fmla="*/ 102 h 4932"/>
              <a:gd name="connsiteX352" fmla="*/ 335 w 8663"/>
              <a:gd name="connsiteY352" fmla="*/ 102 h 4932"/>
              <a:gd name="connsiteX353" fmla="*/ 335 w 8663"/>
              <a:gd name="connsiteY353" fmla="*/ 164 h 4932"/>
              <a:gd name="connsiteX354" fmla="*/ 261 w 8663"/>
              <a:gd name="connsiteY354" fmla="*/ 164 h 4932"/>
              <a:gd name="connsiteX355" fmla="*/ 261 w 8663"/>
              <a:gd name="connsiteY355" fmla="*/ 102 h 4932"/>
              <a:gd name="connsiteX356" fmla="*/ 8402 w 8663"/>
              <a:gd name="connsiteY356" fmla="*/ 102 h 4932"/>
              <a:gd name="connsiteX357" fmla="*/ 8402 w 8663"/>
              <a:gd name="connsiteY357" fmla="*/ 164 h 4932"/>
              <a:gd name="connsiteX358" fmla="*/ 8329 w 8663"/>
              <a:gd name="connsiteY358" fmla="*/ 164 h 4932"/>
              <a:gd name="connsiteX359" fmla="*/ 8329 w 8663"/>
              <a:gd name="connsiteY359" fmla="*/ 102 h 4932"/>
              <a:gd name="connsiteX360" fmla="*/ 8402 w 8663"/>
              <a:gd name="connsiteY360" fmla="*/ 102 h 4932"/>
              <a:gd name="connsiteX361" fmla="*/ 8402 w 8663"/>
              <a:gd name="connsiteY361" fmla="*/ 3899 h 4932"/>
              <a:gd name="connsiteX362" fmla="*/ 8402 w 8663"/>
              <a:gd name="connsiteY362" fmla="*/ 3962 h 4932"/>
              <a:gd name="connsiteX363" fmla="*/ 8329 w 8663"/>
              <a:gd name="connsiteY363" fmla="*/ 3962 h 4932"/>
              <a:gd name="connsiteX364" fmla="*/ 8329 w 8663"/>
              <a:gd name="connsiteY364" fmla="*/ 3899 h 4932"/>
              <a:gd name="connsiteX365" fmla="*/ 8402 w 8663"/>
              <a:gd name="connsiteY365" fmla="*/ 3899 h 4932"/>
              <a:gd name="connsiteX366" fmla="*/ 8562 w 8663"/>
              <a:gd name="connsiteY366" fmla="*/ 277 h 4932"/>
              <a:gd name="connsiteX367" fmla="*/ 8562 w 8663"/>
              <a:gd name="connsiteY367" fmla="*/ 339 h 4932"/>
              <a:gd name="connsiteX368" fmla="*/ 8497 w 8663"/>
              <a:gd name="connsiteY368" fmla="*/ 339 h 4932"/>
              <a:gd name="connsiteX369" fmla="*/ 8497 w 8663"/>
              <a:gd name="connsiteY369" fmla="*/ 277 h 4932"/>
              <a:gd name="connsiteX370" fmla="*/ 8562 w 8663"/>
              <a:gd name="connsiteY370" fmla="*/ 277 h 4932"/>
              <a:gd name="connsiteX371" fmla="*/ 8562 w 8663"/>
              <a:gd name="connsiteY371" fmla="*/ 184 h 4932"/>
              <a:gd name="connsiteX372" fmla="*/ 8562 w 8663"/>
              <a:gd name="connsiteY372" fmla="*/ 255 h 4932"/>
              <a:gd name="connsiteX373" fmla="*/ 8497 w 8663"/>
              <a:gd name="connsiteY373" fmla="*/ 255 h 4932"/>
              <a:gd name="connsiteX374" fmla="*/ 8497 w 8663"/>
              <a:gd name="connsiteY374" fmla="*/ 184 h 4932"/>
              <a:gd name="connsiteX375" fmla="*/ 8562 w 8663"/>
              <a:gd name="connsiteY375" fmla="*/ 184 h 4932"/>
              <a:gd name="connsiteX376" fmla="*/ 8562 w 8663"/>
              <a:gd name="connsiteY376" fmla="*/ 102 h 4932"/>
              <a:gd name="connsiteX377" fmla="*/ 8562 w 8663"/>
              <a:gd name="connsiteY377" fmla="*/ 160 h 4932"/>
              <a:gd name="connsiteX378" fmla="*/ 8502 w 8663"/>
              <a:gd name="connsiteY378" fmla="*/ 160 h 4932"/>
              <a:gd name="connsiteX379" fmla="*/ 8502 w 8663"/>
              <a:gd name="connsiteY379" fmla="*/ 102 h 4932"/>
              <a:gd name="connsiteX380" fmla="*/ 8562 w 8663"/>
              <a:gd name="connsiteY380" fmla="*/ 102 h 4932"/>
              <a:gd name="connsiteX381" fmla="*/ 8502 w 8663"/>
              <a:gd name="connsiteY381" fmla="*/ 82 h 4932"/>
              <a:gd name="connsiteX382" fmla="*/ 8502 w 8663"/>
              <a:gd name="connsiteY382" fmla="*/ 22 h 4932"/>
              <a:gd name="connsiteX383" fmla="*/ 8640 w 8663"/>
              <a:gd name="connsiteY383" fmla="*/ 22 h 4932"/>
              <a:gd name="connsiteX384" fmla="*/ 8640 w 8663"/>
              <a:gd name="connsiteY384" fmla="*/ 160 h 4932"/>
              <a:gd name="connsiteX385" fmla="*/ 8581 w 8663"/>
              <a:gd name="connsiteY385" fmla="*/ 160 h 4932"/>
              <a:gd name="connsiteX386" fmla="*/ 8581 w 8663"/>
              <a:gd name="connsiteY386" fmla="*/ 82 h 4932"/>
              <a:gd name="connsiteX387" fmla="*/ 8502 w 8663"/>
              <a:gd name="connsiteY387" fmla="*/ 82 h 4932"/>
              <a:gd name="connsiteX388" fmla="*/ 80 w 8663"/>
              <a:gd name="connsiteY388" fmla="*/ 3489 h 4932"/>
              <a:gd name="connsiteX389" fmla="*/ 80 w 8663"/>
              <a:gd name="connsiteY389" fmla="*/ 3528 h 4932"/>
              <a:gd name="connsiteX390" fmla="*/ 39 w 8663"/>
              <a:gd name="connsiteY390" fmla="*/ 3528 h 4932"/>
              <a:gd name="connsiteX391" fmla="*/ 39 w 8663"/>
              <a:gd name="connsiteY391" fmla="*/ 3489 h 4932"/>
              <a:gd name="connsiteX392" fmla="*/ 80 w 8663"/>
              <a:gd name="connsiteY392" fmla="*/ 3489 h 4932"/>
              <a:gd name="connsiteX393" fmla="*/ 8584 w 8663"/>
              <a:gd name="connsiteY393" fmla="*/ 575 h 4932"/>
              <a:gd name="connsiteX394" fmla="*/ 8584 w 8663"/>
              <a:gd name="connsiteY394" fmla="*/ 536 h 4932"/>
              <a:gd name="connsiteX395" fmla="*/ 8625 w 8663"/>
              <a:gd name="connsiteY395" fmla="*/ 536 h 4932"/>
              <a:gd name="connsiteX396" fmla="*/ 8625 w 8663"/>
              <a:gd name="connsiteY396" fmla="*/ 575 h 4932"/>
              <a:gd name="connsiteX397" fmla="*/ 8584 w 8663"/>
              <a:gd name="connsiteY397" fmla="*/ 575 h 4932"/>
              <a:gd name="connsiteX0" fmla="*/ 8663 w 8663"/>
              <a:gd name="connsiteY0" fmla="*/ 182 h 4979"/>
              <a:gd name="connsiteX1" fmla="*/ 8663 w 8663"/>
              <a:gd name="connsiteY1" fmla="*/ 0 h 4979"/>
              <a:gd name="connsiteX2" fmla="*/ 8480 w 8663"/>
              <a:gd name="connsiteY2" fmla="*/ 0 h 4979"/>
              <a:gd name="connsiteX3" fmla="*/ 8480 w 8663"/>
              <a:gd name="connsiteY3" fmla="*/ 82 h 4979"/>
              <a:gd name="connsiteX4" fmla="*/ 8424 w 8663"/>
              <a:gd name="connsiteY4" fmla="*/ 82 h 4979"/>
              <a:gd name="connsiteX5" fmla="*/ 8424 w 8663"/>
              <a:gd name="connsiteY5" fmla="*/ 0 h 4979"/>
              <a:gd name="connsiteX6" fmla="*/ 8212 w 8663"/>
              <a:gd name="connsiteY6" fmla="*/ 0 h 4979"/>
              <a:gd name="connsiteX7" fmla="*/ 8212 w 8663"/>
              <a:gd name="connsiteY7" fmla="*/ 130 h 4979"/>
              <a:gd name="connsiteX8" fmla="*/ 8102 w 8663"/>
              <a:gd name="connsiteY8" fmla="*/ 130 h 4979"/>
              <a:gd name="connsiteX9" fmla="*/ 8102 w 8663"/>
              <a:gd name="connsiteY9" fmla="*/ 100 h 4979"/>
              <a:gd name="connsiteX10" fmla="*/ 8165 w 8663"/>
              <a:gd name="connsiteY10" fmla="*/ 100 h 4979"/>
              <a:gd name="connsiteX11" fmla="*/ 8165 w 8663"/>
              <a:gd name="connsiteY11" fmla="*/ 15 h 4979"/>
              <a:gd name="connsiteX12" fmla="*/ 8081 w 8663"/>
              <a:gd name="connsiteY12" fmla="*/ 15 h 4979"/>
              <a:gd name="connsiteX13" fmla="*/ 8081 w 8663"/>
              <a:gd name="connsiteY13" fmla="*/ 78 h 4979"/>
              <a:gd name="connsiteX14" fmla="*/ 8027 w 8663"/>
              <a:gd name="connsiteY14" fmla="*/ 78 h 4979"/>
              <a:gd name="connsiteX15" fmla="*/ 8027 w 8663"/>
              <a:gd name="connsiteY15" fmla="*/ 18 h 4979"/>
              <a:gd name="connsiteX16" fmla="*/ 637 w 8663"/>
              <a:gd name="connsiteY16" fmla="*/ 18 h 4979"/>
              <a:gd name="connsiteX17" fmla="*/ 637 w 8663"/>
              <a:gd name="connsiteY17" fmla="*/ 78 h 4979"/>
              <a:gd name="connsiteX18" fmla="*/ 583 w 8663"/>
              <a:gd name="connsiteY18" fmla="*/ 78 h 4979"/>
              <a:gd name="connsiteX19" fmla="*/ 583 w 8663"/>
              <a:gd name="connsiteY19" fmla="*/ 15 h 4979"/>
              <a:gd name="connsiteX20" fmla="*/ 499 w 8663"/>
              <a:gd name="connsiteY20" fmla="*/ 15 h 4979"/>
              <a:gd name="connsiteX21" fmla="*/ 499 w 8663"/>
              <a:gd name="connsiteY21" fmla="*/ 100 h 4979"/>
              <a:gd name="connsiteX22" fmla="*/ 561 w 8663"/>
              <a:gd name="connsiteY22" fmla="*/ 100 h 4979"/>
              <a:gd name="connsiteX23" fmla="*/ 561 w 8663"/>
              <a:gd name="connsiteY23" fmla="*/ 130 h 4979"/>
              <a:gd name="connsiteX24" fmla="*/ 451 w 8663"/>
              <a:gd name="connsiteY24" fmla="*/ 130 h 4979"/>
              <a:gd name="connsiteX25" fmla="*/ 451 w 8663"/>
              <a:gd name="connsiteY25" fmla="*/ 0 h 4979"/>
              <a:gd name="connsiteX26" fmla="*/ 240 w 8663"/>
              <a:gd name="connsiteY26" fmla="*/ 0 h 4979"/>
              <a:gd name="connsiteX27" fmla="*/ 240 w 8663"/>
              <a:gd name="connsiteY27" fmla="*/ 82 h 4979"/>
              <a:gd name="connsiteX28" fmla="*/ 184 w 8663"/>
              <a:gd name="connsiteY28" fmla="*/ 82 h 4979"/>
              <a:gd name="connsiteX29" fmla="*/ 184 w 8663"/>
              <a:gd name="connsiteY29" fmla="*/ 0 h 4979"/>
              <a:gd name="connsiteX30" fmla="*/ 0 w 8663"/>
              <a:gd name="connsiteY30" fmla="*/ 0 h 4979"/>
              <a:gd name="connsiteX31" fmla="*/ 0 w 8663"/>
              <a:gd name="connsiteY31" fmla="*/ 182 h 4979"/>
              <a:gd name="connsiteX32" fmla="*/ 82 w 8663"/>
              <a:gd name="connsiteY32" fmla="*/ 182 h 4979"/>
              <a:gd name="connsiteX33" fmla="*/ 82 w 8663"/>
              <a:gd name="connsiteY33" fmla="*/ 255 h 4979"/>
              <a:gd name="connsiteX34" fmla="*/ 2 w 8663"/>
              <a:gd name="connsiteY34" fmla="*/ 255 h 4979"/>
              <a:gd name="connsiteX35" fmla="*/ 2 w 8663"/>
              <a:gd name="connsiteY35" fmla="*/ 467 h 4979"/>
              <a:gd name="connsiteX36" fmla="*/ 132 w 8663"/>
              <a:gd name="connsiteY36" fmla="*/ 467 h 4979"/>
              <a:gd name="connsiteX37" fmla="*/ 132 w 8663"/>
              <a:gd name="connsiteY37" fmla="*/ 575 h 4979"/>
              <a:gd name="connsiteX38" fmla="*/ 102 w 8663"/>
              <a:gd name="connsiteY38" fmla="*/ 575 h 4979"/>
              <a:gd name="connsiteX39" fmla="*/ 102 w 8663"/>
              <a:gd name="connsiteY39" fmla="*/ 514 h 4979"/>
              <a:gd name="connsiteX40" fmla="*/ 17 w 8663"/>
              <a:gd name="connsiteY40" fmla="*/ 514 h 4979"/>
              <a:gd name="connsiteX41" fmla="*/ 17 w 8663"/>
              <a:gd name="connsiteY41" fmla="*/ 596 h 4979"/>
              <a:gd name="connsiteX42" fmla="*/ 80 w 8663"/>
              <a:gd name="connsiteY42" fmla="*/ 596 h 4979"/>
              <a:gd name="connsiteX43" fmla="*/ 80 w 8663"/>
              <a:gd name="connsiteY43" fmla="*/ 652 h 4979"/>
              <a:gd name="connsiteX44" fmla="*/ 20 w 8663"/>
              <a:gd name="connsiteY44" fmla="*/ 652 h 4979"/>
              <a:gd name="connsiteX45" fmla="*/ 20 w 8663"/>
              <a:gd name="connsiteY45" fmla="*/ 4793 h 4979"/>
              <a:gd name="connsiteX46" fmla="*/ 80 w 8663"/>
              <a:gd name="connsiteY46" fmla="*/ 4793 h 4979"/>
              <a:gd name="connsiteX47" fmla="*/ 80 w 8663"/>
              <a:gd name="connsiteY47" fmla="*/ 4850 h 4979"/>
              <a:gd name="connsiteX48" fmla="*/ 17 w 8663"/>
              <a:gd name="connsiteY48" fmla="*/ 4850 h 4979"/>
              <a:gd name="connsiteX49" fmla="*/ 17 w 8663"/>
              <a:gd name="connsiteY49" fmla="*/ 4932 h 4979"/>
              <a:gd name="connsiteX50" fmla="*/ 102 w 8663"/>
              <a:gd name="connsiteY50" fmla="*/ 4932 h 4979"/>
              <a:gd name="connsiteX51" fmla="*/ 102 w 8663"/>
              <a:gd name="connsiteY51" fmla="*/ 4871 h 4979"/>
              <a:gd name="connsiteX52" fmla="*/ 132 w 8663"/>
              <a:gd name="connsiteY52" fmla="*/ 4871 h 4979"/>
              <a:gd name="connsiteX53" fmla="*/ 132 w 8663"/>
              <a:gd name="connsiteY53" fmla="*/ 4979 h 4979"/>
              <a:gd name="connsiteX54" fmla="*/ 2 w 8663"/>
              <a:gd name="connsiteY54" fmla="*/ 3597 h 4979"/>
              <a:gd name="connsiteX55" fmla="*/ 2 w 8663"/>
              <a:gd name="connsiteY55" fmla="*/ 3809 h 4979"/>
              <a:gd name="connsiteX56" fmla="*/ 82 w 8663"/>
              <a:gd name="connsiteY56" fmla="*/ 3809 h 4979"/>
              <a:gd name="connsiteX57" fmla="*/ 82 w 8663"/>
              <a:gd name="connsiteY57" fmla="*/ 3882 h 4979"/>
              <a:gd name="connsiteX58" fmla="*/ 0 w 8663"/>
              <a:gd name="connsiteY58" fmla="*/ 3882 h 4979"/>
              <a:gd name="connsiteX59" fmla="*/ 0 w 8663"/>
              <a:gd name="connsiteY59" fmla="*/ 4063 h 4979"/>
              <a:gd name="connsiteX60" fmla="*/ 184 w 8663"/>
              <a:gd name="connsiteY60" fmla="*/ 4063 h 4979"/>
              <a:gd name="connsiteX61" fmla="*/ 184 w 8663"/>
              <a:gd name="connsiteY61" fmla="*/ 3981 h 4979"/>
              <a:gd name="connsiteX62" fmla="*/ 240 w 8663"/>
              <a:gd name="connsiteY62" fmla="*/ 3981 h 4979"/>
              <a:gd name="connsiteX63" fmla="*/ 240 w 8663"/>
              <a:gd name="connsiteY63" fmla="*/ 4063 h 4979"/>
              <a:gd name="connsiteX64" fmla="*/ 451 w 8663"/>
              <a:gd name="connsiteY64" fmla="*/ 4063 h 4979"/>
              <a:gd name="connsiteX65" fmla="*/ 451 w 8663"/>
              <a:gd name="connsiteY65" fmla="*/ 3934 h 4979"/>
              <a:gd name="connsiteX66" fmla="*/ 561 w 8663"/>
              <a:gd name="connsiteY66" fmla="*/ 3934 h 4979"/>
              <a:gd name="connsiteX67" fmla="*/ 561 w 8663"/>
              <a:gd name="connsiteY67" fmla="*/ 3964 h 4979"/>
              <a:gd name="connsiteX68" fmla="*/ 499 w 8663"/>
              <a:gd name="connsiteY68" fmla="*/ 3964 h 4979"/>
              <a:gd name="connsiteX69" fmla="*/ 499 w 8663"/>
              <a:gd name="connsiteY69" fmla="*/ 4048 h 4979"/>
              <a:gd name="connsiteX70" fmla="*/ 583 w 8663"/>
              <a:gd name="connsiteY70" fmla="*/ 4048 h 4979"/>
              <a:gd name="connsiteX71" fmla="*/ 583 w 8663"/>
              <a:gd name="connsiteY71" fmla="*/ 3986 h 4979"/>
              <a:gd name="connsiteX72" fmla="*/ 637 w 8663"/>
              <a:gd name="connsiteY72" fmla="*/ 3986 h 4979"/>
              <a:gd name="connsiteX73" fmla="*/ 637 w 8663"/>
              <a:gd name="connsiteY73" fmla="*/ 4046 h 4979"/>
              <a:gd name="connsiteX74" fmla="*/ 8027 w 8663"/>
              <a:gd name="connsiteY74" fmla="*/ 4046 h 4979"/>
              <a:gd name="connsiteX75" fmla="*/ 8027 w 8663"/>
              <a:gd name="connsiteY75" fmla="*/ 3986 h 4979"/>
              <a:gd name="connsiteX76" fmla="*/ 8081 w 8663"/>
              <a:gd name="connsiteY76" fmla="*/ 3986 h 4979"/>
              <a:gd name="connsiteX77" fmla="*/ 8081 w 8663"/>
              <a:gd name="connsiteY77" fmla="*/ 4048 h 4979"/>
              <a:gd name="connsiteX78" fmla="*/ 8165 w 8663"/>
              <a:gd name="connsiteY78" fmla="*/ 4048 h 4979"/>
              <a:gd name="connsiteX79" fmla="*/ 8165 w 8663"/>
              <a:gd name="connsiteY79" fmla="*/ 3964 h 4979"/>
              <a:gd name="connsiteX80" fmla="*/ 8102 w 8663"/>
              <a:gd name="connsiteY80" fmla="*/ 3964 h 4979"/>
              <a:gd name="connsiteX81" fmla="*/ 8102 w 8663"/>
              <a:gd name="connsiteY81" fmla="*/ 3934 h 4979"/>
              <a:gd name="connsiteX82" fmla="*/ 8212 w 8663"/>
              <a:gd name="connsiteY82" fmla="*/ 3934 h 4979"/>
              <a:gd name="connsiteX83" fmla="*/ 8212 w 8663"/>
              <a:gd name="connsiteY83" fmla="*/ 4063 h 4979"/>
              <a:gd name="connsiteX84" fmla="*/ 8424 w 8663"/>
              <a:gd name="connsiteY84" fmla="*/ 4063 h 4979"/>
              <a:gd name="connsiteX85" fmla="*/ 8424 w 8663"/>
              <a:gd name="connsiteY85" fmla="*/ 3981 h 4979"/>
              <a:gd name="connsiteX86" fmla="*/ 8480 w 8663"/>
              <a:gd name="connsiteY86" fmla="*/ 3981 h 4979"/>
              <a:gd name="connsiteX87" fmla="*/ 8480 w 8663"/>
              <a:gd name="connsiteY87" fmla="*/ 4063 h 4979"/>
              <a:gd name="connsiteX88" fmla="*/ 8663 w 8663"/>
              <a:gd name="connsiteY88" fmla="*/ 4063 h 4979"/>
              <a:gd name="connsiteX89" fmla="*/ 8663 w 8663"/>
              <a:gd name="connsiteY89" fmla="*/ 3882 h 4979"/>
              <a:gd name="connsiteX90" fmla="*/ 8581 w 8663"/>
              <a:gd name="connsiteY90" fmla="*/ 3882 h 4979"/>
              <a:gd name="connsiteX91" fmla="*/ 8581 w 8663"/>
              <a:gd name="connsiteY91" fmla="*/ 3809 h 4979"/>
              <a:gd name="connsiteX92" fmla="*/ 8661 w 8663"/>
              <a:gd name="connsiteY92" fmla="*/ 3809 h 4979"/>
              <a:gd name="connsiteX93" fmla="*/ 8661 w 8663"/>
              <a:gd name="connsiteY93" fmla="*/ 3597 h 4979"/>
              <a:gd name="connsiteX94" fmla="*/ 8532 w 8663"/>
              <a:gd name="connsiteY94" fmla="*/ 3597 h 4979"/>
              <a:gd name="connsiteX95" fmla="*/ 8532 w 8663"/>
              <a:gd name="connsiteY95" fmla="*/ 3489 h 4979"/>
              <a:gd name="connsiteX96" fmla="*/ 8562 w 8663"/>
              <a:gd name="connsiteY96" fmla="*/ 3489 h 4979"/>
              <a:gd name="connsiteX97" fmla="*/ 8562 w 8663"/>
              <a:gd name="connsiteY97" fmla="*/ 3550 h 4979"/>
              <a:gd name="connsiteX98" fmla="*/ 8646 w 8663"/>
              <a:gd name="connsiteY98" fmla="*/ 3550 h 4979"/>
              <a:gd name="connsiteX99" fmla="*/ 8646 w 8663"/>
              <a:gd name="connsiteY99" fmla="*/ 3468 h 4979"/>
              <a:gd name="connsiteX100" fmla="*/ 8584 w 8663"/>
              <a:gd name="connsiteY100" fmla="*/ 3468 h 4979"/>
              <a:gd name="connsiteX101" fmla="*/ 8584 w 8663"/>
              <a:gd name="connsiteY101" fmla="*/ 3411 h 4979"/>
              <a:gd name="connsiteX102" fmla="*/ 8644 w 8663"/>
              <a:gd name="connsiteY102" fmla="*/ 3411 h 4979"/>
              <a:gd name="connsiteX103" fmla="*/ 8644 w 8663"/>
              <a:gd name="connsiteY103" fmla="*/ 652 h 4979"/>
              <a:gd name="connsiteX104" fmla="*/ 8584 w 8663"/>
              <a:gd name="connsiteY104" fmla="*/ 652 h 4979"/>
              <a:gd name="connsiteX105" fmla="*/ 8584 w 8663"/>
              <a:gd name="connsiteY105" fmla="*/ 596 h 4979"/>
              <a:gd name="connsiteX106" fmla="*/ 8646 w 8663"/>
              <a:gd name="connsiteY106" fmla="*/ 596 h 4979"/>
              <a:gd name="connsiteX107" fmla="*/ 8646 w 8663"/>
              <a:gd name="connsiteY107" fmla="*/ 514 h 4979"/>
              <a:gd name="connsiteX108" fmla="*/ 8562 w 8663"/>
              <a:gd name="connsiteY108" fmla="*/ 514 h 4979"/>
              <a:gd name="connsiteX109" fmla="*/ 8562 w 8663"/>
              <a:gd name="connsiteY109" fmla="*/ 575 h 4979"/>
              <a:gd name="connsiteX110" fmla="*/ 8532 w 8663"/>
              <a:gd name="connsiteY110" fmla="*/ 575 h 4979"/>
              <a:gd name="connsiteX111" fmla="*/ 8532 w 8663"/>
              <a:gd name="connsiteY111" fmla="*/ 467 h 4979"/>
              <a:gd name="connsiteX112" fmla="*/ 8661 w 8663"/>
              <a:gd name="connsiteY112" fmla="*/ 467 h 4979"/>
              <a:gd name="connsiteX113" fmla="*/ 8661 w 8663"/>
              <a:gd name="connsiteY113" fmla="*/ 255 h 4979"/>
              <a:gd name="connsiteX114" fmla="*/ 8581 w 8663"/>
              <a:gd name="connsiteY114" fmla="*/ 255 h 4979"/>
              <a:gd name="connsiteX115" fmla="*/ 8581 w 8663"/>
              <a:gd name="connsiteY115" fmla="*/ 182 h 4979"/>
              <a:gd name="connsiteX116" fmla="*/ 8663 w 8663"/>
              <a:gd name="connsiteY116" fmla="*/ 182 h 4979"/>
              <a:gd name="connsiteX117" fmla="*/ 561 w 8663"/>
              <a:gd name="connsiteY117" fmla="*/ 3986 h 4979"/>
              <a:gd name="connsiteX118" fmla="*/ 561 w 8663"/>
              <a:gd name="connsiteY118" fmla="*/ 4027 h 4979"/>
              <a:gd name="connsiteX119" fmla="*/ 520 w 8663"/>
              <a:gd name="connsiteY119" fmla="*/ 4027 h 4979"/>
              <a:gd name="connsiteX120" fmla="*/ 520 w 8663"/>
              <a:gd name="connsiteY120" fmla="*/ 3986 h 4979"/>
              <a:gd name="connsiteX121" fmla="*/ 561 w 8663"/>
              <a:gd name="connsiteY121" fmla="*/ 3986 h 4979"/>
              <a:gd name="connsiteX122" fmla="*/ 8102 w 8663"/>
              <a:gd name="connsiteY122" fmla="*/ 78 h 4979"/>
              <a:gd name="connsiteX123" fmla="*/ 8102 w 8663"/>
              <a:gd name="connsiteY123" fmla="*/ 37 h 4979"/>
              <a:gd name="connsiteX124" fmla="*/ 8143 w 8663"/>
              <a:gd name="connsiteY124" fmla="*/ 37 h 4979"/>
              <a:gd name="connsiteX125" fmla="*/ 8143 w 8663"/>
              <a:gd name="connsiteY125" fmla="*/ 78 h 4979"/>
              <a:gd name="connsiteX126" fmla="*/ 8102 w 8663"/>
              <a:gd name="connsiteY126" fmla="*/ 78 h 4979"/>
              <a:gd name="connsiteX127" fmla="*/ 8584 w 8663"/>
              <a:gd name="connsiteY127" fmla="*/ 3528 h 4979"/>
              <a:gd name="connsiteX128" fmla="*/ 8584 w 8663"/>
              <a:gd name="connsiteY128" fmla="*/ 3489 h 4979"/>
              <a:gd name="connsiteX129" fmla="*/ 8625 w 8663"/>
              <a:gd name="connsiteY129" fmla="*/ 3489 h 4979"/>
              <a:gd name="connsiteX130" fmla="*/ 8625 w 8663"/>
              <a:gd name="connsiteY130" fmla="*/ 3528 h 4979"/>
              <a:gd name="connsiteX131" fmla="*/ 8584 w 8663"/>
              <a:gd name="connsiteY131" fmla="*/ 3528 h 4979"/>
              <a:gd name="connsiteX132" fmla="*/ 8502 w 8663"/>
              <a:gd name="connsiteY132" fmla="*/ 4042 h 4979"/>
              <a:gd name="connsiteX133" fmla="*/ 8502 w 8663"/>
              <a:gd name="connsiteY133" fmla="*/ 3981 h 4979"/>
              <a:gd name="connsiteX134" fmla="*/ 8581 w 8663"/>
              <a:gd name="connsiteY134" fmla="*/ 3981 h 4979"/>
              <a:gd name="connsiteX135" fmla="*/ 8581 w 8663"/>
              <a:gd name="connsiteY135" fmla="*/ 3904 h 4979"/>
              <a:gd name="connsiteX136" fmla="*/ 8640 w 8663"/>
              <a:gd name="connsiteY136" fmla="*/ 3904 h 4979"/>
              <a:gd name="connsiteX137" fmla="*/ 8640 w 8663"/>
              <a:gd name="connsiteY137" fmla="*/ 4042 h 4979"/>
              <a:gd name="connsiteX138" fmla="*/ 8502 w 8663"/>
              <a:gd name="connsiteY138" fmla="*/ 4042 h 4979"/>
              <a:gd name="connsiteX139" fmla="*/ 8502 w 8663"/>
              <a:gd name="connsiteY139" fmla="*/ 3962 h 4979"/>
              <a:gd name="connsiteX140" fmla="*/ 8502 w 8663"/>
              <a:gd name="connsiteY140" fmla="*/ 3904 h 4979"/>
              <a:gd name="connsiteX141" fmla="*/ 8562 w 8663"/>
              <a:gd name="connsiteY141" fmla="*/ 3904 h 4979"/>
              <a:gd name="connsiteX142" fmla="*/ 8562 w 8663"/>
              <a:gd name="connsiteY142" fmla="*/ 3962 h 4979"/>
              <a:gd name="connsiteX143" fmla="*/ 8502 w 8663"/>
              <a:gd name="connsiteY143" fmla="*/ 3962 h 4979"/>
              <a:gd name="connsiteX144" fmla="*/ 8497 w 8663"/>
              <a:gd name="connsiteY144" fmla="*/ 3787 h 4979"/>
              <a:gd name="connsiteX145" fmla="*/ 8497 w 8663"/>
              <a:gd name="connsiteY145" fmla="*/ 3724 h 4979"/>
              <a:gd name="connsiteX146" fmla="*/ 8562 w 8663"/>
              <a:gd name="connsiteY146" fmla="*/ 3724 h 4979"/>
              <a:gd name="connsiteX147" fmla="*/ 8562 w 8663"/>
              <a:gd name="connsiteY147" fmla="*/ 3787 h 4979"/>
              <a:gd name="connsiteX148" fmla="*/ 8497 w 8663"/>
              <a:gd name="connsiteY148" fmla="*/ 3787 h 4979"/>
              <a:gd name="connsiteX149" fmla="*/ 8562 w 8663"/>
              <a:gd name="connsiteY149" fmla="*/ 3809 h 4979"/>
              <a:gd name="connsiteX150" fmla="*/ 8562 w 8663"/>
              <a:gd name="connsiteY150" fmla="*/ 3880 h 4979"/>
              <a:gd name="connsiteX151" fmla="*/ 8497 w 8663"/>
              <a:gd name="connsiteY151" fmla="*/ 3880 h 4979"/>
              <a:gd name="connsiteX152" fmla="*/ 8497 w 8663"/>
              <a:gd name="connsiteY152" fmla="*/ 3809 h 4979"/>
              <a:gd name="connsiteX153" fmla="*/ 8562 w 8663"/>
              <a:gd name="connsiteY153" fmla="*/ 3809 h 4979"/>
              <a:gd name="connsiteX154" fmla="*/ 8480 w 8663"/>
              <a:gd name="connsiteY154" fmla="*/ 3899 h 4979"/>
              <a:gd name="connsiteX155" fmla="*/ 8480 w 8663"/>
              <a:gd name="connsiteY155" fmla="*/ 3962 h 4979"/>
              <a:gd name="connsiteX156" fmla="*/ 8424 w 8663"/>
              <a:gd name="connsiteY156" fmla="*/ 3962 h 4979"/>
              <a:gd name="connsiteX157" fmla="*/ 8424 w 8663"/>
              <a:gd name="connsiteY157" fmla="*/ 3899 h 4979"/>
              <a:gd name="connsiteX158" fmla="*/ 8480 w 8663"/>
              <a:gd name="connsiteY158" fmla="*/ 3899 h 4979"/>
              <a:gd name="connsiteX159" fmla="*/ 8480 w 8663"/>
              <a:gd name="connsiteY159" fmla="*/ 3809 h 4979"/>
              <a:gd name="connsiteX160" fmla="*/ 8480 w 8663"/>
              <a:gd name="connsiteY160" fmla="*/ 3880 h 4979"/>
              <a:gd name="connsiteX161" fmla="*/ 8424 w 8663"/>
              <a:gd name="connsiteY161" fmla="*/ 3880 h 4979"/>
              <a:gd name="connsiteX162" fmla="*/ 8424 w 8663"/>
              <a:gd name="connsiteY162" fmla="*/ 3809 h 4979"/>
              <a:gd name="connsiteX163" fmla="*/ 8480 w 8663"/>
              <a:gd name="connsiteY163" fmla="*/ 3809 h 4979"/>
              <a:gd name="connsiteX164" fmla="*/ 8102 w 8663"/>
              <a:gd name="connsiteY164" fmla="*/ 4027 h 4979"/>
              <a:gd name="connsiteX165" fmla="*/ 8102 w 8663"/>
              <a:gd name="connsiteY165" fmla="*/ 3986 h 4979"/>
              <a:gd name="connsiteX166" fmla="*/ 8143 w 8663"/>
              <a:gd name="connsiteY166" fmla="*/ 3986 h 4979"/>
              <a:gd name="connsiteX167" fmla="*/ 8143 w 8663"/>
              <a:gd name="connsiteY167" fmla="*/ 4027 h 4979"/>
              <a:gd name="connsiteX168" fmla="*/ 8102 w 8663"/>
              <a:gd name="connsiteY168" fmla="*/ 4027 h 4979"/>
              <a:gd name="connsiteX169" fmla="*/ 240 w 8663"/>
              <a:gd name="connsiteY169" fmla="*/ 3899 h 4979"/>
              <a:gd name="connsiteX170" fmla="*/ 240 w 8663"/>
              <a:gd name="connsiteY170" fmla="*/ 3962 h 4979"/>
              <a:gd name="connsiteX171" fmla="*/ 184 w 8663"/>
              <a:gd name="connsiteY171" fmla="*/ 3962 h 4979"/>
              <a:gd name="connsiteX172" fmla="*/ 184 w 8663"/>
              <a:gd name="connsiteY172" fmla="*/ 3899 h 4979"/>
              <a:gd name="connsiteX173" fmla="*/ 240 w 8663"/>
              <a:gd name="connsiteY173" fmla="*/ 3899 h 4979"/>
              <a:gd name="connsiteX174" fmla="*/ 240 w 8663"/>
              <a:gd name="connsiteY174" fmla="*/ 3809 h 4979"/>
              <a:gd name="connsiteX175" fmla="*/ 240 w 8663"/>
              <a:gd name="connsiteY175" fmla="*/ 3880 h 4979"/>
              <a:gd name="connsiteX176" fmla="*/ 184 w 8663"/>
              <a:gd name="connsiteY176" fmla="*/ 3880 h 4979"/>
              <a:gd name="connsiteX177" fmla="*/ 184 w 8663"/>
              <a:gd name="connsiteY177" fmla="*/ 3809 h 4979"/>
              <a:gd name="connsiteX178" fmla="*/ 240 w 8663"/>
              <a:gd name="connsiteY178" fmla="*/ 3809 h 4979"/>
              <a:gd name="connsiteX179" fmla="*/ 102 w 8663"/>
              <a:gd name="connsiteY179" fmla="*/ 3787 h 4979"/>
              <a:gd name="connsiteX180" fmla="*/ 102 w 8663"/>
              <a:gd name="connsiteY180" fmla="*/ 3724 h 4979"/>
              <a:gd name="connsiteX181" fmla="*/ 166 w 8663"/>
              <a:gd name="connsiteY181" fmla="*/ 3724 h 4979"/>
              <a:gd name="connsiteX182" fmla="*/ 166 w 8663"/>
              <a:gd name="connsiteY182" fmla="*/ 3787 h 4979"/>
              <a:gd name="connsiteX183" fmla="*/ 102 w 8663"/>
              <a:gd name="connsiteY183" fmla="*/ 3787 h 4979"/>
              <a:gd name="connsiteX184" fmla="*/ 102 w 8663"/>
              <a:gd name="connsiteY184" fmla="*/ 3880 h 4979"/>
              <a:gd name="connsiteX185" fmla="*/ 102 w 8663"/>
              <a:gd name="connsiteY185" fmla="*/ 3809 h 4979"/>
              <a:gd name="connsiteX186" fmla="*/ 166 w 8663"/>
              <a:gd name="connsiteY186" fmla="*/ 3809 h 4979"/>
              <a:gd name="connsiteX187" fmla="*/ 166 w 8663"/>
              <a:gd name="connsiteY187" fmla="*/ 3880 h 4979"/>
              <a:gd name="connsiteX188" fmla="*/ 102 w 8663"/>
              <a:gd name="connsiteY188" fmla="*/ 3880 h 4979"/>
              <a:gd name="connsiteX189" fmla="*/ 102 w 8663"/>
              <a:gd name="connsiteY189" fmla="*/ 3962 h 4979"/>
              <a:gd name="connsiteX190" fmla="*/ 102 w 8663"/>
              <a:gd name="connsiteY190" fmla="*/ 3904 h 4979"/>
              <a:gd name="connsiteX191" fmla="*/ 162 w 8663"/>
              <a:gd name="connsiteY191" fmla="*/ 3904 h 4979"/>
              <a:gd name="connsiteX192" fmla="*/ 162 w 8663"/>
              <a:gd name="connsiteY192" fmla="*/ 3962 h 4979"/>
              <a:gd name="connsiteX193" fmla="*/ 102 w 8663"/>
              <a:gd name="connsiteY193" fmla="*/ 3962 h 4979"/>
              <a:gd name="connsiteX194" fmla="*/ 162 w 8663"/>
              <a:gd name="connsiteY194" fmla="*/ 3981 h 4979"/>
              <a:gd name="connsiteX195" fmla="*/ 162 w 8663"/>
              <a:gd name="connsiteY195" fmla="*/ 4042 h 4979"/>
              <a:gd name="connsiteX196" fmla="*/ 24 w 8663"/>
              <a:gd name="connsiteY196" fmla="*/ 4042 h 4979"/>
              <a:gd name="connsiteX197" fmla="*/ 24 w 8663"/>
              <a:gd name="connsiteY197" fmla="*/ 3904 h 4979"/>
              <a:gd name="connsiteX198" fmla="*/ 82 w 8663"/>
              <a:gd name="connsiteY198" fmla="*/ 3904 h 4979"/>
              <a:gd name="connsiteX199" fmla="*/ 82 w 8663"/>
              <a:gd name="connsiteY199" fmla="*/ 3981 h 4979"/>
              <a:gd name="connsiteX200" fmla="*/ 162 w 8663"/>
              <a:gd name="connsiteY200" fmla="*/ 3981 h 4979"/>
              <a:gd name="connsiteX201" fmla="*/ 80 w 8663"/>
              <a:gd name="connsiteY201" fmla="*/ 536 h 4979"/>
              <a:gd name="connsiteX202" fmla="*/ 80 w 8663"/>
              <a:gd name="connsiteY202" fmla="*/ 575 h 4979"/>
              <a:gd name="connsiteX203" fmla="*/ 39 w 8663"/>
              <a:gd name="connsiteY203" fmla="*/ 575 h 4979"/>
              <a:gd name="connsiteX204" fmla="*/ 39 w 8663"/>
              <a:gd name="connsiteY204" fmla="*/ 536 h 4979"/>
              <a:gd name="connsiteX205" fmla="*/ 80 w 8663"/>
              <a:gd name="connsiteY205" fmla="*/ 536 h 4979"/>
              <a:gd name="connsiteX206" fmla="*/ 162 w 8663"/>
              <a:gd name="connsiteY206" fmla="*/ 22 h 4979"/>
              <a:gd name="connsiteX207" fmla="*/ 162 w 8663"/>
              <a:gd name="connsiteY207" fmla="*/ 82 h 4979"/>
              <a:gd name="connsiteX208" fmla="*/ 82 w 8663"/>
              <a:gd name="connsiteY208" fmla="*/ 82 h 4979"/>
              <a:gd name="connsiteX209" fmla="*/ 82 w 8663"/>
              <a:gd name="connsiteY209" fmla="*/ 160 h 4979"/>
              <a:gd name="connsiteX210" fmla="*/ 24 w 8663"/>
              <a:gd name="connsiteY210" fmla="*/ 160 h 4979"/>
              <a:gd name="connsiteX211" fmla="*/ 24 w 8663"/>
              <a:gd name="connsiteY211" fmla="*/ 22 h 4979"/>
              <a:gd name="connsiteX212" fmla="*/ 162 w 8663"/>
              <a:gd name="connsiteY212" fmla="*/ 22 h 4979"/>
              <a:gd name="connsiteX213" fmla="*/ 162 w 8663"/>
              <a:gd name="connsiteY213" fmla="*/ 102 h 4979"/>
              <a:gd name="connsiteX214" fmla="*/ 162 w 8663"/>
              <a:gd name="connsiteY214" fmla="*/ 160 h 4979"/>
              <a:gd name="connsiteX215" fmla="*/ 102 w 8663"/>
              <a:gd name="connsiteY215" fmla="*/ 160 h 4979"/>
              <a:gd name="connsiteX216" fmla="*/ 102 w 8663"/>
              <a:gd name="connsiteY216" fmla="*/ 102 h 4979"/>
              <a:gd name="connsiteX217" fmla="*/ 162 w 8663"/>
              <a:gd name="connsiteY217" fmla="*/ 102 h 4979"/>
              <a:gd name="connsiteX218" fmla="*/ 166 w 8663"/>
              <a:gd name="connsiteY218" fmla="*/ 277 h 4979"/>
              <a:gd name="connsiteX219" fmla="*/ 166 w 8663"/>
              <a:gd name="connsiteY219" fmla="*/ 339 h 4979"/>
              <a:gd name="connsiteX220" fmla="*/ 102 w 8663"/>
              <a:gd name="connsiteY220" fmla="*/ 339 h 4979"/>
              <a:gd name="connsiteX221" fmla="*/ 102 w 8663"/>
              <a:gd name="connsiteY221" fmla="*/ 277 h 4979"/>
              <a:gd name="connsiteX222" fmla="*/ 166 w 8663"/>
              <a:gd name="connsiteY222" fmla="*/ 277 h 4979"/>
              <a:gd name="connsiteX223" fmla="*/ 102 w 8663"/>
              <a:gd name="connsiteY223" fmla="*/ 255 h 4979"/>
              <a:gd name="connsiteX224" fmla="*/ 102 w 8663"/>
              <a:gd name="connsiteY224" fmla="*/ 184 h 4979"/>
              <a:gd name="connsiteX225" fmla="*/ 166 w 8663"/>
              <a:gd name="connsiteY225" fmla="*/ 184 h 4979"/>
              <a:gd name="connsiteX226" fmla="*/ 166 w 8663"/>
              <a:gd name="connsiteY226" fmla="*/ 255 h 4979"/>
              <a:gd name="connsiteX227" fmla="*/ 102 w 8663"/>
              <a:gd name="connsiteY227" fmla="*/ 255 h 4979"/>
              <a:gd name="connsiteX228" fmla="*/ 184 w 8663"/>
              <a:gd name="connsiteY228" fmla="*/ 255 h 4979"/>
              <a:gd name="connsiteX229" fmla="*/ 184 w 8663"/>
              <a:gd name="connsiteY229" fmla="*/ 184 h 4979"/>
              <a:gd name="connsiteX230" fmla="*/ 240 w 8663"/>
              <a:gd name="connsiteY230" fmla="*/ 184 h 4979"/>
              <a:gd name="connsiteX231" fmla="*/ 240 w 8663"/>
              <a:gd name="connsiteY231" fmla="*/ 255 h 4979"/>
              <a:gd name="connsiteX232" fmla="*/ 184 w 8663"/>
              <a:gd name="connsiteY232" fmla="*/ 255 h 4979"/>
              <a:gd name="connsiteX233" fmla="*/ 184 w 8663"/>
              <a:gd name="connsiteY233" fmla="*/ 164 h 4979"/>
              <a:gd name="connsiteX234" fmla="*/ 184 w 8663"/>
              <a:gd name="connsiteY234" fmla="*/ 102 h 4979"/>
              <a:gd name="connsiteX235" fmla="*/ 240 w 8663"/>
              <a:gd name="connsiteY235" fmla="*/ 102 h 4979"/>
              <a:gd name="connsiteX236" fmla="*/ 240 w 8663"/>
              <a:gd name="connsiteY236" fmla="*/ 164 h 4979"/>
              <a:gd name="connsiteX237" fmla="*/ 184 w 8663"/>
              <a:gd name="connsiteY237" fmla="*/ 164 h 4979"/>
              <a:gd name="connsiteX238" fmla="*/ 561 w 8663"/>
              <a:gd name="connsiteY238" fmla="*/ 37 h 4979"/>
              <a:gd name="connsiteX239" fmla="*/ 561 w 8663"/>
              <a:gd name="connsiteY239" fmla="*/ 78 h 4979"/>
              <a:gd name="connsiteX240" fmla="*/ 520 w 8663"/>
              <a:gd name="connsiteY240" fmla="*/ 78 h 4979"/>
              <a:gd name="connsiteX241" fmla="*/ 520 w 8663"/>
              <a:gd name="connsiteY241" fmla="*/ 37 h 4979"/>
              <a:gd name="connsiteX242" fmla="*/ 561 w 8663"/>
              <a:gd name="connsiteY242" fmla="*/ 37 h 4979"/>
              <a:gd name="connsiteX243" fmla="*/ 8424 w 8663"/>
              <a:gd name="connsiteY243" fmla="*/ 164 h 4979"/>
              <a:gd name="connsiteX244" fmla="*/ 8424 w 8663"/>
              <a:gd name="connsiteY244" fmla="*/ 102 h 4979"/>
              <a:gd name="connsiteX245" fmla="*/ 8480 w 8663"/>
              <a:gd name="connsiteY245" fmla="*/ 102 h 4979"/>
              <a:gd name="connsiteX246" fmla="*/ 8480 w 8663"/>
              <a:gd name="connsiteY246" fmla="*/ 164 h 4979"/>
              <a:gd name="connsiteX247" fmla="*/ 8424 w 8663"/>
              <a:gd name="connsiteY247" fmla="*/ 164 h 4979"/>
              <a:gd name="connsiteX248" fmla="*/ 8424 w 8663"/>
              <a:gd name="connsiteY248" fmla="*/ 255 h 4979"/>
              <a:gd name="connsiteX249" fmla="*/ 8424 w 8663"/>
              <a:gd name="connsiteY249" fmla="*/ 184 h 4979"/>
              <a:gd name="connsiteX250" fmla="*/ 8480 w 8663"/>
              <a:gd name="connsiteY250" fmla="*/ 184 h 4979"/>
              <a:gd name="connsiteX251" fmla="*/ 8480 w 8663"/>
              <a:gd name="connsiteY251" fmla="*/ 255 h 4979"/>
              <a:gd name="connsiteX252" fmla="*/ 8424 w 8663"/>
              <a:gd name="connsiteY252" fmla="*/ 255 h 4979"/>
              <a:gd name="connsiteX253" fmla="*/ 8562 w 8663"/>
              <a:gd name="connsiteY253" fmla="*/ 596 h 4979"/>
              <a:gd name="connsiteX254" fmla="*/ 8562 w 8663"/>
              <a:gd name="connsiteY254" fmla="*/ 674 h 4979"/>
              <a:gd name="connsiteX255" fmla="*/ 8622 w 8663"/>
              <a:gd name="connsiteY255" fmla="*/ 674 h 4979"/>
              <a:gd name="connsiteX256" fmla="*/ 8622 w 8663"/>
              <a:gd name="connsiteY256" fmla="*/ 3390 h 4979"/>
              <a:gd name="connsiteX257" fmla="*/ 8562 w 8663"/>
              <a:gd name="connsiteY257" fmla="*/ 3390 h 4979"/>
              <a:gd name="connsiteX258" fmla="*/ 8562 w 8663"/>
              <a:gd name="connsiteY258" fmla="*/ 3468 h 4979"/>
              <a:gd name="connsiteX259" fmla="*/ 8510 w 8663"/>
              <a:gd name="connsiteY259" fmla="*/ 3468 h 4979"/>
              <a:gd name="connsiteX260" fmla="*/ 8510 w 8663"/>
              <a:gd name="connsiteY260" fmla="*/ 3619 h 4979"/>
              <a:gd name="connsiteX261" fmla="*/ 8638 w 8663"/>
              <a:gd name="connsiteY261" fmla="*/ 3619 h 4979"/>
              <a:gd name="connsiteX262" fmla="*/ 8638 w 8663"/>
              <a:gd name="connsiteY262" fmla="*/ 3787 h 4979"/>
              <a:gd name="connsiteX263" fmla="*/ 8581 w 8663"/>
              <a:gd name="connsiteY263" fmla="*/ 3787 h 4979"/>
              <a:gd name="connsiteX264" fmla="*/ 8581 w 8663"/>
              <a:gd name="connsiteY264" fmla="*/ 3705 h 4979"/>
              <a:gd name="connsiteX265" fmla="*/ 8480 w 8663"/>
              <a:gd name="connsiteY265" fmla="*/ 3705 h 4979"/>
              <a:gd name="connsiteX266" fmla="*/ 8480 w 8663"/>
              <a:gd name="connsiteY266" fmla="*/ 3787 h 4979"/>
              <a:gd name="connsiteX267" fmla="*/ 8402 w 8663"/>
              <a:gd name="connsiteY267" fmla="*/ 3787 h 4979"/>
              <a:gd name="connsiteX268" fmla="*/ 8402 w 8663"/>
              <a:gd name="connsiteY268" fmla="*/ 3880 h 4979"/>
              <a:gd name="connsiteX269" fmla="*/ 8310 w 8663"/>
              <a:gd name="connsiteY269" fmla="*/ 3880 h 4979"/>
              <a:gd name="connsiteX270" fmla="*/ 8310 w 8663"/>
              <a:gd name="connsiteY270" fmla="*/ 3981 h 4979"/>
              <a:gd name="connsiteX271" fmla="*/ 8402 w 8663"/>
              <a:gd name="connsiteY271" fmla="*/ 3981 h 4979"/>
              <a:gd name="connsiteX272" fmla="*/ 8402 w 8663"/>
              <a:gd name="connsiteY272" fmla="*/ 4040 h 4979"/>
              <a:gd name="connsiteX273" fmla="*/ 8234 w 8663"/>
              <a:gd name="connsiteY273" fmla="*/ 4040 h 4979"/>
              <a:gd name="connsiteX274" fmla="*/ 8234 w 8663"/>
              <a:gd name="connsiteY274" fmla="*/ 3912 h 4979"/>
              <a:gd name="connsiteX275" fmla="*/ 8081 w 8663"/>
              <a:gd name="connsiteY275" fmla="*/ 3912 h 4979"/>
              <a:gd name="connsiteX276" fmla="*/ 8081 w 8663"/>
              <a:gd name="connsiteY276" fmla="*/ 3964 h 4979"/>
              <a:gd name="connsiteX277" fmla="*/ 8005 w 8663"/>
              <a:gd name="connsiteY277" fmla="*/ 3964 h 4979"/>
              <a:gd name="connsiteX278" fmla="*/ 8005 w 8663"/>
              <a:gd name="connsiteY278" fmla="*/ 4025 h 4979"/>
              <a:gd name="connsiteX279" fmla="*/ 658 w 8663"/>
              <a:gd name="connsiteY279" fmla="*/ 4025 h 4979"/>
              <a:gd name="connsiteX280" fmla="*/ 658 w 8663"/>
              <a:gd name="connsiteY280" fmla="*/ 3964 h 4979"/>
              <a:gd name="connsiteX281" fmla="*/ 583 w 8663"/>
              <a:gd name="connsiteY281" fmla="*/ 3964 h 4979"/>
              <a:gd name="connsiteX282" fmla="*/ 583 w 8663"/>
              <a:gd name="connsiteY282" fmla="*/ 3912 h 4979"/>
              <a:gd name="connsiteX283" fmla="*/ 430 w 8663"/>
              <a:gd name="connsiteY283" fmla="*/ 3912 h 4979"/>
              <a:gd name="connsiteX284" fmla="*/ 430 w 8663"/>
              <a:gd name="connsiteY284" fmla="*/ 4040 h 4979"/>
              <a:gd name="connsiteX285" fmla="*/ 261 w 8663"/>
              <a:gd name="connsiteY285" fmla="*/ 4040 h 4979"/>
              <a:gd name="connsiteX286" fmla="*/ 261 w 8663"/>
              <a:gd name="connsiteY286" fmla="*/ 3981 h 4979"/>
              <a:gd name="connsiteX287" fmla="*/ 354 w 8663"/>
              <a:gd name="connsiteY287" fmla="*/ 3981 h 4979"/>
              <a:gd name="connsiteX288" fmla="*/ 354 w 8663"/>
              <a:gd name="connsiteY288" fmla="*/ 3880 h 4979"/>
              <a:gd name="connsiteX289" fmla="*/ 261 w 8663"/>
              <a:gd name="connsiteY289" fmla="*/ 3880 h 4979"/>
              <a:gd name="connsiteX290" fmla="*/ 261 w 8663"/>
              <a:gd name="connsiteY290" fmla="*/ 3787 h 4979"/>
              <a:gd name="connsiteX291" fmla="*/ 184 w 8663"/>
              <a:gd name="connsiteY291" fmla="*/ 3787 h 4979"/>
              <a:gd name="connsiteX292" fmla="*/ 184 w 8663"/>
              <a:gd name="connsiteY292" fmla="*/ 3705 h 4979"/>
              <a:gd name="connsiteX293" fmla="*/ 82 w 8663"/>
              <a:gd name="connsiteY293" fmla="*/ 3705 h 4979"/>
              <a:gd name="connsiteX294" fmla="*/ 82 w 8663"/>
              <a:gd name="connsiteY294" fmla="*/ 3787 h 4979"/>
              <a:gd name="connsiteX295" fmla="*/ 26 w 8663"/>
              <a:gd name="connsiteY295" fmla="*/ 3787 h 4979"/>
              <a:gd name="connsiteX296" fmla="*/ 26 w 8663"/>
              <a:gd name="connsiteY296" fmla="*/ 3619 h 4979"/>
              <a:gd name="connsiteX297" fmla="*/ 153 w 8663"/>
              <a:gd name="connsiteY297" fmla="*/ 3619 h 4979"/>
              <a:gd name="connsiteX298" fmla="*/ 153 w 8663"/>
              <a:gd name="connsiteY298" fmla="*/ 3468 h 4979"/>
              <a:gd name="connsiteX299" fmla="*/ 102 w 8663"/>
              <a:gd name="connsiteY299" fmla="*/ 3468 h 4979"/>
              <a:gd name="connsiteX300" fmla="*/ 102 w 8663"/>
              <a:gd name="connsiteY300" fmla="*/ 3390 h 4979"/>
              <a:gd name="connsiteX301" fmla="*/ 41 w 8663"/>
              <a:gd name="connsiteY301" fmla="*/ 3390 h 4979"/>
              <a:gd name="connsiteX302" fmla="*/ 41 w 8663"/>
              <a:gd name="connsiteY302" fmla="*/ 674 h 4979"/>
              <a:gd name="connsiteX303" fmla="*/ 102 w 8663"/>
              <a:gd name="connsiteY303" fmla="*/ 674 h 4979"/>
              <a:gd name="connsiteX304" fmla="*/ 102 w 8663"/>
              <a:gd name="connsiteY304" fmla="*/ 596 h 4979"/>
              <a:gd name="connsiteX305" fmla="*/ 153 w 8663"/>
              <a:gd name="connsiteY305" fmla="*/ 596 h 4979"/>
              <a:gd name="connsiteX306" fmla="*/ 153 w 8663"/>
              <a:gd name="connsiteY306" fmla="*/ 445 h 4979"/>
              <a:gd name="connsiteX307" fmla="*/ 26 w 8663"/>
              <a:gd name="connsiteY307" fmla="*/ 445 h 4979"/>
              <a:gd name="connsiteX308" fmla="*/ 26 w 8663"/>
              <a:gd name="connsiteY308" fmla="*/ 277 h 4979"/>
              <a:gd name="connsiteX309" fmla="*/ 82 w 8663"/>
              <a:gd name="connsiteY309" fmla="*/ 277 h 4979"/>
              <a:gd name="connsiteX310" fmla="*/ 82 w 8663"/>
              <a:gd name="connsiteY310" fmla="*/ 359 h 4979"/>
              <a:gd name="connsiteX311" fmla="*/ 184 w 8663"/>
              <a:gd name="connsiteY311" fmla="*/ 359 h 4979"/>
              <a:gd name="connsiteX312" fmla="*/ 184 w 8663"/>
              <a:gd name="connsiteY312" fmla="*/ 277 h 4979"/>
              <a:gd name="connsiteX313" fmla="*/ 261 w 8663"/>
              <a:gd name="connsiteY313" fmla="*/ 277 h 4979"/>
              <a:gd name="connsiteX314" fmla="*/ 261 w 8663"/>
              <a:gd name="connsiteY314" fmla="*/ 184 h 4979"/>
              <a:gd name="connsiteX315" fmla="*/ 354 w 8663"/>
              <a:gd name="connsiteY315" fmla="*/ 184 h 4979"/>
              <a:gd name="connsiteX316" fmla="*/ 354 w 8663"/>
              <a:gd name="connsiteY316" fmla="*/ 82 h 4979"/>
              <a:gd name="connsiteX317" fmla="*/ 261 w 8663"/>
              <a:gd name="connsiteY317" fmla="*/ 82 h 4979"/>
              <a:gd name="connsiteX318" fmla="*/ 261 w 8663"/>
              <a:gd name="connsiteY318" fmla="*/ 24 h 4979"/>
              <a:gd name="connsiteX319" fmla="*/ 430 w 8663"/>
              <a:gd name="connsiteY319" fmla="*/ 24 h 4979"/>
              <a:gd name="connsiteX320" fmla="*/ 430 w 8663"/>
              <a:gd name="connsiteY320" fmla="*/ 151 h 4979"/>
              <a:gd name="connsiteX321" fmla="*/ 583 w 8663"/>
              <a:gd name="connsiteY321" fmla="*/ 151 h 4979"/>
              <a:gd name="connsiteX322" fmla="*/ 583 w 8663"/>
              <a:gd name="connsiteY322" fmla="*/ 100 h 4979"/>
              <a:gd name="connsiteX323" fmla="*/ 658 w 8663"/>
              <a:gd name="connsiteY323" fmla="*/ 100 h 4979"/>
              <a:gd name="connsiteX324" fmla="*/ 658 w 8663"/>
              <a:gd name="connsiteY324" fmla="*/ 39 h 4979"/>
              <a:gd name="connsiteX325" fmla="*/ 8005 w 8663"/>
              <a:gd name="connsiteY325" fmla="*/ 39 h 4979"/>
              <a:gd name="connsiteX326" fmla="*/ 8005 w 8663"/>
              <a:gd name="connsiteY326" fmla="*/ 100 h 4979"/>
              <a:gd name="connsiteX327" fmla="*/ 8081 w 8663"/>
              <a:gd name="connsiteY327" fmla="*/ 100 h 4979"/>
              <a:gd name="connsiteX328" fmla="*/ 8081 w 8663"/>
              <a:gd name="connsiteY328" fmla="*/ 151 h 4979"/>
              <a:gd name="connsiteX329" fmla="*/ 8234 w 8663"/>
              <a:gd name="connsiteY329" fmla="*/ 151 h 4979"/>
              <a:gd name="connsiteX330" fmla="*/ 8234 w 8663"/>
              <a:gd name="connsiteY330" fmla="*/ 24 h 4979"/>
              <a:gd name="connsiteX331" fmla="*/ 8402 w 8663"/>
              <a:gd name="connsiteY331" fmla="*/ 24 h 4979"/>
              <a:gd name="connsiteX332" fmla="*/ 8402 w 8663"/>
              <a:gd name="connsiteY332" fmla="*/ 82 h 4979"/>
              <a:gd name="connsiteX333" fmla="*/ 8310 w 8663"/>
              <a:gd name="connsiteY333" fmla="*/ 82 h 4979"/>
              <a:gd name="connsiteX334" fmla="*/ 8310 w 8663"/>
              <a:gd name="connsiteY334" fmla="*/ 184 h 4979"/>
              <a:gd name="connsiteX335" fmla="*/ 8402 w 8663"/>
              <a:gd name="connsiteY335" fmla="*/ 184 h 4979"/>
              <a:gd name="connsiteX336" fmla="*/ 8402 w 8663"/>
              <a:gd name="connsiteY336" fmla="*/ 277 h 4979"/>
              <a:gd name="connsiteX337" fmla="*/ 8480 w 8663"/>
              <a:gd name="connsiteY337" fmla="*/ 277 h 4979"/>
              <a:gd name="connsiteX338" fmla="*/ 8480 w 8663"/>
              <a:gd name="connsiteY338" fmla="*/ 359 h 4979"/>
              <a:gd name="connsiteX339" fmla="*/ 8581 w 8663"/>
              <a:gd name="connsiteY339" fmla="*/ 359 h 4979"/>
              <a:gd name="connsiteX340" fmla="*/ 8581 w 8663"/>
              <a:gd name="connsiteY340" fmla="*/ 277 h 4979"/>
              <a:gd name="connsiteX341" fmla="*/ 8638 w 8663"/>
              <a:gd name="connsiteY341" fmla="*/ 277 h 4979"/>
              <a:gd name="connsiteX342" fmla="*/ 8638 w 8663"/>
              <a:gd name="connsiteY342" fmla="*/ 445 h 4979"/>
              <a:gd name="connsiteX343" fmla="*/ 8510 w 8663"/>
              <a:gd name="connsiteY343" fmla="*/ 445 h 4979"/>
              <a:gd name="connsiteX344" fmla="*/ 8510 w 8663"/>
              <a:gd name="connsiteY344" fmla="*/ 596 h 4979"/>
              <a:gd name="connsiteX345" fmla="*/ 8562 w 8663"/>
              <a:gd name="connsiteY345" fmla="*/ 596 h 4979"/>
              <a:gd name="connsiteX346" fmla="*/ 261 w 8663"/>
              <a:gd name="connsiteY346" fmla="*/ 3962 h 4979"/>
              <a:gd name="connsiteX347" fmla="*/ 261 w 8663"/>
              <a:gd name="connsiteY347" fmla="*/ 3899 h 4979"/>
              <a:gd name="connsiteX348" fmla="*/ 335 w 8663"/>
              <a:gd name="connsiteY348" fmla="*/ 3899 h 4979"/>
              <a:gd name="connsiteX349" fmla="*/ 335 w 8663"/>
              <a:gd name="connsiteY349" fmla="*/ 3962 h 4979"/>
              <a:gd name="connsiteX350" fmla="*/ 261 w 8663"/>
              <a:gd name="connsiteY350" fmla="*/ 3962 h 4979"/>
              <a:gd name="connsiteX351" fmla="*/ 261 w 8663"/>
              <a:gd name="connsiteY351" fmla="*/ 102 h 4979"/>
              <a:gd name="connsiteX352" fmla="*/ 335 w 8663"/>
              <a:gd name="connsiteY352" fmla="*/ 102 h 4979"/>
              <a:gd name="connsiteX353" fmla="*/ 335 w 8663"/>
              <a:gd name="connsiteY353" fmla="*/ 164 h 4979"/>
              <a:gd name="connsiteX354" fmla="*/ 261 w 8663"/>
              <a:gd name="connsiteY354" fmla="*/ 164 h 4979"/>
              <a:gd name="connsiteX355" fmla="*/ 261 w 8663"/>
              <a:gd name="connsiteY355" fmla="*/ 102 h 4979"/>
              <a:gd name="connsiteX356" fmla="*/ 8402 w 8663"/>
              <a:gd name="connsiteY356" fmla="*/ 102 h 4979"/>
              <a:gd name="connsiteX357" fmla="*/ 8402 w 8663"/>
              <a:gd name="connsiteY357" fmla="*/ 164 h 4979"/>
              <a:gd name="connsiteX358" fmla="*/ 8329 w 8663"/>
              <a:gd name="connsiteY358" fmla="*/ 164 h 4979"/>
              <a:gd name="connsiteX359" fmla="*/ 8329 w 8663"/>
              <a:gd name="connsiteY359" fmla="*/ 102 h 4979"/>
              <a:gd name="connsiteX360" fmla="*/ 8402 w 8663"/>
              <a:gd name="connsiteY360" fmla="*/ 102 h 4979"/>
              <a:gd name="connsiteX361" fmla="*/ 8402 w 8663"/>
              <a:gd name="connsiteY361" fmla="*/ 3899 h 4979"/>
              <a:gd name="connsiteX362" fmla="*/ 8402 w 8663"/>
              <a:gd name="connsiteY362" fmla="*/ 3962 h 4979"/>
              <a:gd name="connsiteX363" fmla="*/ 8329 w 8663"/>
              <a:gd name="connsiteY363" fmla="*/ 3962 h 4979"/>
              <a:gd name="connsiteX364" fmla="*/ 8329 w 8663"/>
              <a:gd name="connsiteY364" fmla="*/ 3899 h 4979"/>
              <a:gd name="connsiteX365" fmla="*/ 8402 w 8663"/>
              <a:gd name="connsiteY365" fmla="*/ 3899 h 4979"/>
              <a:gd name="connsiteX366" fmla="*/ 8562 w 8663"/>
              <a:gd name="connsiteY366" fmla="*/ 277 h 4979"/>
              <a:gd name="connsiteX367" fmla="*/ 8562 w 8663"/>
              <a:gd name="connsiteY367" fmla="*/ 339 h 4979"/>
              <a:gd name="connsiteX368" fmla="*/ 8497 w 8663"/>
              <a:gd name="connsiteY368" fmla="*/ 339 h 4979"/>
              <a:gd name="connsiteX369" fmla="*/ 8497 w 8663"/>
              <a:gd name="connsiteY369" fmla="*/ 277 h 4979"/>
              <a:gd name="connsiteX370" fmla="*/ 8562 w 8663"/>
              <a:gd name="connsiteY370" fmla="*/ 277 h 4979"/>
              <a:gd name="connsiteX371" fmla="*/ 8562 w 8663"/>
              <a:gd name="connsiteY371" fmla="*/ 184 h 4979"/>
              <a:gd name="connsiteX372" fmla="*/ 8562 w 8663"/>
              <a:gd name="connsiteY372" fmla="*/ 255 h 4979"/>
              <a:gd name="connsiteX373" fmla="*/ 8497 w 8663"/>
              <a:gd name="connsiteY373" fmla="*/ 255 h 4979"/>
              <a:gd name="connsiteX374" fmla="*/ 8497 w 8663"/>
              <a:gd name="connsiteY374" fmla="*/ 184 h 4979"/>
              <a:gd name="connsiteX375" fmla="*/ 8562 w 8663"/>
              <a:gd name="connsiteY375" fmla="*/ 184 h 4979"/>
              <a:gd name="connsiteX376" fmla="*/ 8562 w 8663"/>
              <a:gd name="connsiteY376" fmla="*/ 102 h 4979"/>
              <a:gd name="connsiteX377" fmla="*/ 8562 w 8663"/>
              <a:gd name="connsiteY377" fmla="*/ 160 h 4979"/>
              <a:gd name="connsiteX378" fmla="*/ 8502 w 8663"/>
              <a:gd name="connsiteY378" fmla="*/ 160 h 4979"/>
              <a:gd name="connsiteX379" fmla="*/ 8502 w 8663"/>
              <a:gd name="connsiteY379" fmla="*/ 102 h 4979"/>
              <a:gd name="connsiteX380" fmla="*/ 8562 w 8663"/>
              <a:gd name="connsiteY380" fmla="*/ 102 h 4979"/>
              <a:gd name="connsiteX381" fmla="*/ 8502 w 8663"/>
              <a:gd name="connsiteY381" fmla="*/ 82 h 4979"/>
              <a:gd name="connsiteX382" fmla="*/ 8502 w 8663"/>
              <a:gd name="connsiteY382" fmla="*/ 22 h 4979"/>
              <a:gd name="connsiteX383" fmla="*/ 8640 w 8663"/>
              <a:gd name="connsiteY383" fmla="*/ 22 h 4979"/>
              <a:gd name="connsiteX384" fmla="*/ 8640 w 8663"/>
              <a:gd name="connsiteY384" fmla="*/ 160 h 4979"/>
              <a:gd name="connsiteX385" fmla="*/ 8581 w 8663"/>
              <a:gd name="connsiteY385" fmla="*/ 160 h 4979"/>
              <a:gd name="connsiteX386" fmla="*/ 8581 w 8663"/>
              <a:gd name="connsiteY386" fmla="*/ 82 h 4979"/>
              <a:gd name="connsiteX387" fmla="*/ 8502 w 8663"/>
              <a:gd name="connsiteY387" fmla="*/ 82 h 4979"/>
              <a:gd name="connsiteX388" fmla="*/ 80 w 8663"/>
              <a:gd name="connsiteY388" fmla="*/ 3489 h 4979"/>
              <a:gd name="connsiteX389" fmla="*/ 80 w 8663"/>
              <a:gd name="connsiteY389" fmla="*/ 3528 h 4979"/>
              <a:gd name="connsiteX390" fmla="*/ 39 w 8663"/>
              <a:gd name="connsiteY390" fmla="*/ 3528 h 4979"/>
              <a:gd name="connsiteX391" fmla="*/ 39 w 8663"/>
              <a:gd name="connsiteY391" fmla="*/ 3489 h 4979"/>
              <a:gd name="connsiteX392" fmla="*/ 80 w 8663"/>
              <a:gd name="connsiteY392" fmla="*/ 3489 h 4979"/>
              <a:gd name="connsiteX393" fmla="*/ 8584 w 8663"/>
              <a:gd name="connsiteY393" fmla="*/ 575 h 4979"/>
              <a:gd name="connsiteX394" fmla="*/ 8584 w 8663"/>
              <a:gd name="connsiteY394" fmla="*/ 536 h 4979"/>
              <a:gd name="connsiteX395" fmla="*/ 8625 w 8663"/>
              <a:gd name="connsiteY395" fmla="*/ 536 h 4979"/>
              <a:gd name="connsiteX396" fmla="*/ 8625 w 8663"/>
              <a:gd name="connsiteY396" fmla="*/ 575 h 4979"/>
              <a:gd name="connsiteX397" fmla="*/ 8584 w 8663"/>
              <a:gd name="connsiteY397" fmla="*/ 575 h 4979"/>
              <a:gd name="connsiteX0" fmla="*/ 8663 w 8663"/>
              <a:gd name="connsiteY0" fmla="*/ 182 h 4979"/>
              <a:gd name="connsiteX1" fmla="*/ 8663 w 8663"/>
              <a:gd name="connsiteY1" fmla="*/ 0 h 4979"/>
              <a:gd name="connsiteX2" fmla="*/ 8480 w 8663"/>
              <a:gd name="connsiteY2" fmla="*/ 0 h 4979"/>
              <a:gd name="connsiteX3" fmla="*/ 8480 w 8663"/>
              <a:gd name="connsiteY3" fmla="*/ 82 h 4979"/>
              <a:gd name="connsiteX4" fmla="*/ 8424 w 8663"/>
              <a:gd name="connsiteY4" fmla="*/ 82 h 4979"/>
              <a:gd name="connsiteX5" fmla="*/ 8424 w 8663"/>
              <a:gd name="connsiteY5" fmla="*/ 0 h 4979"/>
              <a:gd name="connsiteX6" fmla="*/ 8212 w 8663"/>
              <a:gd name="connsiteY6" fmla="*/ 0 h 4979"/>
              <a:gd name="connsiteX7" fmla="*/ 8212 w 8663"/>
              <a:gd name="connsiteY7" fmla="*/ 130 h 4979"/>
              <a:gd name="connsiteX8" fmla="*/ 8102 w 8663"/>
              <a:gd name="connsiteY8" fmla="*/ 130 h 4979"/>
              <a:gd name="connsiteX9" fmla="*/ 8102 w 8663"/>
              <a:gd name="connsiteY9" fmla="*/ 100 h 4979"/>
              <a:gd name="connsiteX10" fmla="*/ 8165 w 8663"/>
              <a:gd name="connsiteY10" fmla="*/ 100 h 4979"/>
              <a:gd name="connsiteX11" fmla="*/ 8165 w 8663"/>
              <a:gd name="connsiteY11" fmla="*/ 15 h 4979"/>
              <a:gd name="connsiteX12" fmla="*/ 8081 w 8663"/>
              <a:gd name="connsiteY12" fmla="*/ 15 h 4979"/>
              <a:gd name="connsiteX13" fmla="*/ 8081 w 8663"/>
              <a:gd name="connsiteY13" fmla="*/ 78 h 4979"/>
              <a:gd name="connsiteX14" fmla="*/ 8027 w 8663"/>
              <a:gd name="connsiteY14" fmla="*/ 78 h 4979"/>
              <a:gd name="connsiteX15" fmla="*/ 8027 w 8663"/>
              <a:gd name="connsiteY15" fmla="*/ 18 h 4979"/>
              <a:gd name="connsiteX16" fmla="*/ 637 w 8663"/>
              <a:gd name="connsiteY16" fmla="*/ 18 h 4979"/>
              <a:gd name="connsiteX17" fmla="*/ 637 w 8663"/>
              <a:gd name="connsiteY17" fmla="*/ 78 h 4979"/>
              <a:gd name="connsiteX18" fmla="*/ 583 w 8663"/>
              <a:gd name="connsiteY18" fmla="*/ 78 h 4979"/>
              <a:gd name="connsiteX19" fmla="*/ 583 w 8663"/>
              <a:gd name="connsiteY19" fmla="*/ 15 h 4979"/>
              <a:gd name="connsiteX20" fmla="*/ 499 w 8663"/>
              <a:gd name="connsiteY20" fmla="*/ 15 h 4979"/>
              <a:gd name="connsiteX21" fmla="*/ 499 w 8663"/>
              <a:gd name="connsiteY21" fmla="*/ 100 h 4979"/>
              <a:gd name="connsiteX22" fmla="*/ 561 w 8663"/>
              <a:gd name="connsiteY22" fmla="*/ 100 h 4979"/>
              <a:gd name="connsiteX23" fmla="*/ 561 w 8663"/>
              <a:gd name="connsiteY23" fmla="*/ 130 h 4979"/>
              <a:gd name="connsiteX24" fmla="*/ 451 w 8663"/>
              <a:gd name="connsiteY24" fmla="*/ 130 h 4979"/>
              <a:gd name="connsiteX25" fmla="*/ 451 w 8663"/>
              <a:gd name="connsiteY25" fmla="*/ 0 h 4979"/>
              <a:gd name="connsiteX26" fmla="*/ 240 w 8663"/>
              <a:gd name="connsiteY26" fmla="*/ 0 h 4979"/>
              <a:gd name="connsiteX27" fmla="*/ 240 w 8663"/>
              <a:gd name="connsiteY27" fmla="*/ 82 h 4979"/>
              <a:gd name="connsiteX28" fmla="*/ 184 w 8663"/>
              <a:gd name="connsiteY28" fmla="*/ 82 h 4979"/>
              <a:gd name="connsiteX29" fmla="*/ 184 w 8663"/>
              <a:gd name="connsiteY29" fmla="*/ 0 h 4979"/>
              <a:gd name="connsiteX30" fmla="*/ 0 w 8663"/>
              <a:gd name="connsiteY30" fmla="*/ 0 h 4979"/>
              <a:gd name="connsiteX31" fmla="*/ 0 w 8663"/>
              <a:gd name="connsiteY31" fmla="*/ 182 h 4979"/>
              <a:gd name="connsiteX32" fmla="*/ 82 w 8663"/>
              <a:gd name="connsiteY32" fmla="*/ 182 h 4979"/>
              <a:gd name="connsiteX33" fmla="*/ 82 w 8663"/>
              <a:gd name="connsiteY33" fmla="*/ 255 h 4979"/>
              <a:gd name="connsiteX34" fmla="*/ 2 w 8663"/>
              <a:gd name="connsiteY34" fmla="*/ 255 h 4979"/>
              <a:gd name="connsiteX35" fmla="*/ 2 w 8663"/>
              <a:gd name="connsiteY35" fmla="*/ 467 h 4979"/>
              <a:gd name="connsiteX36" fmla="*/ 132 w 8663"/>
              <a:gd name="connsiteY36" fmla="*/ 467 h 4979"/>
              <a:gd name="connsiteX37" fmla="*/ 132 w 8663"/>
              <a:gd name="connsiteY37" fmla="*/ 575 h 4979"/>
              <a:gd name="connsiteX38" fmla="*/ 102 w 8663"/>
              <a:gd name="connsiteY38" fmla="*/ 575 h 4979"/>
              <a:gd name="connsiteX39" fmla="*/ 102 w 8663"/>
              <a:gd name="connsiteY39" fmla="*/ 514 h 4979"/>
              <a:gd name="connsiteX40" fmla="*/ 17 w 8663"/>
              <a:gd name="connsiteY40" fmla="*/ 514 h 4979"/>
              <a:gd name="connsiteX41" fmla="*/ 17 w 8663"/>
              <a:gd name="connsiteY41" fmla="*/ 596 h 4979"/>
              <a:gd name="connsiteX42" fmla="*/ 80 w 8663"/>
              <a:gd name="connsiteY42" fmla="*/ 596 h 4979"/>
              <a:gd name="connsiteX43" fmla="*/ 80 w 8663"/>
              <a:gd name="connsiteY43" fmla="*/ 652 h 4979"/>
              <a:gd name="connsiteX44" fmla="*/ 20 w 8663"/>
              <a:gd name="connsiteY44" fmla="*/ 652 h 4979"/>
              <a:gd name="connsiteX45" fmla="*/ 20 w 8663"/>
              <a:gd name="connsiteY45" fmla="*/ 4793 h 4979"/>
              <a:gd name="connsiteX46" fmla="*/ 80 w 8663"/>
              <a:gd name="connsiteY46" fmla="*/ 4793 h 4979"/>
              <a:gd name="connsiteX47" fmla="*/ 80 w 8663"/>
              <a:gd name="connsiteY47" fmla="*/ 4850 h 4979"/>
              <a:gd name="connsiteX48" fmla="*/ 17 w 8663"/>
              <a:gd name="connsiteY48" fmla="*/ 4850 h 4979"/>
              <a:gd name="connsiteX49" fmla="*/ 17 w 8663"/>
              <a:gd name="connsiteY49" fmla="*/ 4932 h 4979"/>
              <a:gd name="connsiteX50" fmla="*/ 102 w 8663"/>
              <a:gd name="connsiteY50" fmla="*/ 4932 h 4979"/>
              <a:gd name="connsiteX51" fmla="*/ 102 w 8663"/>
              <a:gd name="connsiteY51" fmla="*/ 4871 h 4979"/>
              <a:gd name="connsiteX52" fmla="*/ 132 w 8663"/>
              <a:gd name="connsiteY52" fmla="*/ 4871 h 4979"/>
              <a:gd name="connsiteX53" fmla="*/ 132 w 8663"/>
              <a:gd name="connsiteY53" fmla="*/ 4979 h 4979"/>
              <a:gd name="connsiteX54" fmla="*/ 2 w 8663"/>
              <a:gd name="connsiteY54" fmla="*/ 4979 h 4979"/>
              <a:gd name="connsiteX55" fmla="*/ 2 w 8663"/>
              <a:gd name="connsiteY55" fmla="*/ 3809 h 4979"/>
              <a:gd name="connsiteX56" fmla="*/ 82 w 8663"/>
              <a:gd name="connsiteY56" fmla="*/ 3809 h 4979"/>
              <a:gd name="connsiteX57" fmla="*/ 82 w 8663"/>
              <a:gd name="connsiteY57" fmla="*/ 3882 h 4979"/>
              <a:gd name="connsiteX58" fmla="*/ 0 w 8663"/>
              <a:gd name="connsiteY58" fmla="*/ 3882 h 4979"/>
              <a:gd name="connsiteX59" fmla="*/ 0 w 8663"/>
              <a:gd name="connsiteY59" fmla="*/ 4063 h 4979"/>
              <a:gd name="connsiteX60" fmla="*/ 184 w 8663"/>
              <a:gd name="connsiteY60" fmla="*/ 4063 h 4979"/>
              <a:gd name="connsiteX61" fmla="*/ 184 w 8663"/>
              <a:gd name="connsiteY61" fmla="*/ 3981 h 4979"/>
              <a:gd name="connsiteX62" fmla="*/ 240 w 8663"/>
              <a:gd name="connsiteY62" fmla="*/ 3981 h 4979"/>
              <a:gd name="connsiteX63" fmla="*/ 240 w 8663"/>
              <a:gd name="connsiteY63" fmla="*/ 4063 h 4979"/>
              <a:gd name="connsiteX64" fmla="*/ 451 w 8663"/>
              <a:gd name="connsiteY64" fmla="*/ 4063 h 4979"/>
              <a:gd name="connsiteX65" fmla="*/ 451 w 8663"/>
              <a:gd name="connsiteY65" fmla="*/ 3934 h 4979"/>
              <a:gd name="connsiteX66" fmla="*/ 561 w 8663"/>
              <a:gd name="connsiteY66" fmla="*/ 3934 h 4979"/>
              <a:gd name="connsiteX67" fmla="*/ 561 w 8663"/>
              <a:gd name="connsiteY67" fmla="*/ 3964 h 4979"/>
              <a:gd name="connsiteX68" fmla="*/ 499 w 8663"/>
              <a:gd name="connsiteY68" fmla="*/ 3964 h 4979"/>
              <a:gd name="connsiteX69" fmla="*/ 499 w 8663"/>
              <a:gd name="connsiteY69" fmla="*/ 4048 h 4979"/>
              <a:gd name="connsiteX70" fmla="*/ 583 w 8663"/>
              <a:gd name="connsiteY70" fmla="*/ 4048 h 4979"/>
              <a:gd name="connsiteX71" fmla="*/ 583 w 8663"/>
              <a:gd name="connsiteY71" fmla="*/ 3986 h 4979"/>
              <a:gd name="connsiteX72" fmla="*/ 637 w 8663"/>
              <a:gd name="connsiteY72" fmla="*/ 3986 h 4979"/>
              <a:gd name="connsiteX73" fmla="*/ 637 w 8663"/>
              <a:gd name="connsiteY73" fmla="*/ 4046 h 4979"/>
              <a:gd name="connsiteX74" fmla="*/ 8027 w 8663"/>
              <a:gd name="connsiteY74" fmla="*/ 4046 h 4979"/>
              <a:gd name="connsiteX75" fmla="*/ 8027 w 8663"/>
              <a:gd name="connsiteY75" fmla="*/ 3986 h 4979"/>
              <a:gd name="connsiteX76" fmla="*/ 8081 w 8663"/>
              <a:gd name="connsiteY76" fmla="*/ 3986 h 4979"/>
              <a:gd name="connsiteX77" fmla="*/ 8081 w 8663"/>
              <a:gd name="connsiteY77" fmla="*/ 4048 h 4979"/>
              <a:gd name="connsiteX78" fmla="*/ 8165 w 8663"/>
              <a:gd name="connsiteY78" fmla="*/ 4048 h 4979"/>
              <a:gd name="connsiteX79" fmla="*/ 8165 w 8663"/>
              <a:gd name="connsiteY79" fmla="*/ 3964 h 4979"/>
              <a:gd name="connsiteX80" fmla="*/ 8102 w 8663"/>
              <a:gd name="connsiteY80" fmla="*/ 3964 h 4979"/>
              <a:gd name="connsiteX81" fmla="*/ 8102 w 8663"/>
              <a:gd name="connsiteY81" fmla="*/ 3934 h 4979"/>
              <a:gd name="connsiteX82" fmla="*/ 8212 w 8663"/>
              <a:gd name="connsiteY82" fmla="*/ 3934 h 4979"/>
              <a:gd name="connsiteX83" fmla="*/ 8212 w 8663"/>
              <a:gd name="connsiteY83" fmla="*/ 4063 h 4979"/>
              <a:gd name="connsiteX84" fmla="*/ 8424 w 8663"/>
              <a:gd name="connsiteY84" fmla="*/ 4063 h 4979"/>
              <a:gd name="connsiteX85" fmla="*/ 8424 w 8663"/>
              <a:gd name="connsiteY85" fmla="*/ 3981 h 4979"/>
              <a:gd name="connsiteX86" fmla="*/ 8480 w 8663"/>
              <a:gd name="connsiteY86" fmla="*/ 3981 h 4979"/>
              <a:gd name="connsiteX87" fmla="*/ 8480 w 8663"/>
              <a:gd name="connsiteY87" fmla="*/ 4063 h 4979"/>
              <a:gd name="connsiteX88" fmla="*/ 8663 w 8663"/>
              <a:gd name="connsiteY88" fmla="*/ 4063 h 4979"/>
              <a:gd name="connsiteX89" fmla="*/ 8663 w 8663"/>
              <a:gd name="connsiteY89" fmla="*/ 3882 h 4979"/>
              <a:gd name="connsiteX90" fmla="*/ 8581 w 8663"/>
              <a:gd name="connsiteY90" fmla="*/ 3882 h 4979"/>
              <a:gd name="connsiteX91" fmla="*/ 8581 w 8663"/>
              <a:gd name="connsiteY91" fmla="*/ 3809 h 4979"/>
              <a:gd name="connsiteX92" fmla="*/ 8661 w 8663"/>
              <a:gd name="connsiteY92" fmla="*/ 3809 h 4979"/>
              <a:gd name="connsiteX93" fmla="*/ 8661 w 8663"/>
              <a:gd name="connsiteY93" fmla="*/ 3597 h 4979"/>
              <a:gd name="connsiteX94" fmla="*/ 8532 w 8663"/>
              <a:gd name="connsiteY94" fmla="*/ 3597 h 4979"/>
              <a:gd name="connsiteX95" fmla="*/ 8532 w 8663"/>
              <a:gd name="connsiteY95" fmla="*/ 3489 h 4979"/>
              <a:gd name="connsiteX96" fmla="*/ 8562 w 8663"/>
              <a:gd name="connsiteY96" fmla="*/ 3489 h 4979"/>
              <a:gd name="connsiteX97" fmla="*/ 8562 w 8663"/>
              <a:gd name="connsiteY97" fmla="*/ 3550 h 4979"/>
              <a:gd name="connsiteX98" fmla="*/ 8646 w 8663"/>
              <a:gd name="connsiteY98" fmla="*/ 3550 h 4979"/>
              <a:gd name="connsiteX99" fmla="*/ 8646 w 8663"/>
              <a:gd name="connsiteY99" fmla="*/ 3468 h 4979"/>
              <a:gd name="connsiteX100" fmla="*/ 8584 w 8663"/>
              <a:gd name="connsiteY100" fmla="*/ 3468 h 4979"/>
              <a:gd name="connsiteX101" fmla="*/ 8584 w 8663"/>
              <a:gd name="connsiteY101" fmla="*/ 3411 h 4979"/>
              <a:gd name="connsiteX102" fmla="*/ 8644 w 8663"/>
              <a:gd name="connsiteY102" fmla="*/ 3411 h 4979"/>
              <a:gd name="connsiteX103" fmla="*/ 8644 w 8663"/>
              <a:gd name="connsiteY103" fmla="*/ 652 h 4979"/>
              <a:gd name="connsiteX104" fmla="*/ 8584 w 8663"/>
              <a:gd name="connsiteY104" fmla="*/ 652 h 4979"/>
              <a:gd name="connsiteX105" fmla="*/ 8584 w 8663"/>
              <a:gd name="connsiteY105" fmla="*/ 596 h 4979"/>
              <a:gd name="connsiteX106" fmla="*/ 8646 w 8663"/>
              <a:gd name="connsiteY106" fmla="*/ 596 h 4979"/>
              <a:gd name="connsiteX107" fmla="*/ 8646 w 8663"/>
              <a:gd name="connsiteY107" fmla="*/ 514 h 4979"/>
              <a:gd name="connsiteX108" fmla="*/ 8562 w 8663"/>
              <a:gd name="connsiteY108" fmla="*/ 514 h 4979"/>
              <a:gd name="connsiteX109" fmla="*/ 8562 w 8663"/>
              <a:gd name="connsiteY109" fmla="*/ 575 h 4979"/>
              <a:gd name="connsiteX110" fmla="*/ 8532 w 8663"/>
              <a:gd name="connsiteY110" fmla="*/ 575 h 4979"/>
              <a:gd name="connsiteX111" fmla="*/ 8532 w 8663"/>
              <a:gd name="connsiteY111" fmla="*/ 467 h 4979"/>
              <a:gd name="connsiteX112" fmla="*/ 8661 w 8663"/>
              <a:gd name="connsiteY112" fmla="*/ 467 h 4979"/>
              <a:gd name="connsiteX113" fmla="*/ 8661 w 8663"/>
              <a:gd name="connsiteY113" fmla="*/ 255 h 4979"/>
              <a:gd name="connsiteX114" fmla="*/ 8581 w 8663"/>
              <a:gd name="connsiteY114" fmla="*/ 255 h 4979"/>
              <a:gd name="connsiteX115" fmla="*/ 8581 w 8663"/>
              <a:gd name="connsiteY115" fmla="*/ 182 h 4979"/>
              <a:gd name="connsiteX116" fmla="*/ 8663 w 8663"/>
              <a:gd name="connsiteY116" fmla="*/ 182 h 4979"/>
              <a:gd name="connsiteX117" fmla="*/ 561 w 8663"/>
              <a:gd name="connsiteY117" fmla="*/ 3986 h 4979"/>
              <a:gd name="connsiteX118" fmla="*/ 561 w 8663"/>
              <a:gd name="connsiteY118" fmla="*/ 4027 h 4979"/>
              <a:gd name="connsiteX119" fmla="*/ 520 w 8663"/>
              <a:gd name="connsiteY119" fmla="*/ 4027 h 4979"/>
              <a:gd name="connsiteX120" fmla="*/ 520 w 8663"/>
              <a:gd name="connsiteY120" fmla="*/ 3986 h 4979"/>
              <a:gd name="connsiteX121" fmla="*/ 561 w 8663"/>
              <a:gd name="connsiteY121" fmla="*/ 3986 h 4979"/>
              <a:gd name="connsiteX122" fmla="*/ 8102 w 8663"/>
              <a:gd name="connsiteY122" fmla="*/ 78 h 4979"/>
              <a:gd name="connsiteX123" fmla="*/ 8102 w 8663"/>
              <a:gd name="connsiteY123" fmla="*/ 37 h 4979"/>
              <a:gd name="connsiteX124" fmla="*/ 8143 w 8663"/>
              <a:gd name="connsiteY124" fmla="*/ 37 h 4979"/>
              <a:gd name="connsiteX125" fmla="*/ 8143 w 8663"/>
              <a:gd name="connsiteY125" fmla="*/ 78 h 4979"/>
              <a:gd name="connsiteX126" fmla="*/ 8102 w 8663"/>
              <a:gd name="connsiteY126" fmla="*/ 78 h 4979"/>
              <a:gd name="connsiteX127" fmla="*/ 8584 w 8663"/>
              <a:gd name="connsiteY127" fmla="*/ 3528 h 4979"/>
              <a:gd name="connsiteX128" fmla="*/ 8584 w 8663"/>
              <a:gd name="connsiteY128" fmla="*/ 3489 h 4979"/>
              <a:gd name="connsiteX129" fmla="*/ 8625 w 8663"/>
              <a:gd name="connsiteY129" fmla="*/ 3489 h 4979"/>
              <a:gd name="connsiteX130" fmla="*/ 8625 w 8663"/>
              <a:gd name="connsiteY130" fmla="*/ 3528 h 4979"/>
              <a:gd name="connsiteX131" fmla="*/ 8584 w 8663"/>
              <a:gd name="connsiteY131" fmla="*/ 3528 h 4979"/>
              <a:gd name="connsiteX132" fmla="*/ 8502 w 8663"/>
              <a:gd name="connsiteY132" fmla="*/ 4042 h 4979"/>
              <a:gd name="connsiteX133" fmla="*/ 8502 w 8663"/>
              <a:gd name="connsiteY133" fmla="*/ 3981 h 4979"/>
              <a:gd name="connsiteX134" fmla="*/ 8581 w 8663"/>
              <a:gd name="connsiteY134" fmla="*/ 3981 h 4979"/>
              <a:gd name="connsiteX135" fmla="*/ 8581 w 8663"/>
              <a:gd name="connsiteY135" fmla="*/ 3904 h 4979"/>
              <a:gd name="connsiteX136" fmla="*/ 8640 w 8663"/>
              <a:gd name="connsiteY136" fmla="*/ 3904 h 4979"/>
              <a:gd name="connsiteX137" fmla="*/ 8640 w 8663"/>
              <a:gd name="connsiteY137" fmla="*/ 4042 h 4979"/>
              <a:gd name="connsiteX138" fmla="*/ 8502 w 8663"/>
              <a:gd name="connsiteY138" fmla="*/ 4042 h 4979"/>
              <a:gd name="connsiteX139" fmla="*/ 8502 w 8663"/>
              <a:gd name="connsiteY139" fmla="*/ 3962 h 4979"/>
              <a:gd name="connsiteX140" fmla="*/ 8502 w 8663"/>
              <a:gd name="connsiteY140" fmla="*/ 3904 h 4979"/>
              <a:gd name="connsiteX141" fmla="*/ 8562 w 8663"/>
              <a:gd name="connsiteY141" fmla="*/ 3904 h 4979"/>
              <a:gd name="connsiteX142" fmla="*/ 8562 w 8663"/>
              <a:gd name="connsiteY142" fmla="*/ 3962 h 4979"/>
              <a:gd name="connsiteX143" fmla="*/ 8502 w 8663"/>
              <a:gd name="connsiteY143" fmla="*/ 3962 h 4979"/>
              <a:gd name="connsiteX144" fmla="*/ 8497 w 8663"/>
              <a:gd name="connsiteY144" fmla="*/ 3787 h 4979"/>
              <a:gd name="connsiteX145" fmla="*/ 8497 w 8663"/>
              <a:gd name="connsiteY145" fmla="*/ 3724 h 4979"/>
              <a:gd name="connsiteX146" fmla="*/ 8562 w 8663"/>
              <a:gd name="connsiteY146" fmla="*/ 3724 h 4979"/>
              <a:gd name="connsiteX147" fmla="*/ 8562 w 8663"/>
              <a:gd name="connsiteY147" fmla="*/ 3787 h 4979"/>
              <a:gd name="connsiteX148" fmla="*/ 8497 w 8663"/>
              <a:gd name="connsiteY148" fmla="*/ 3787 h 4979"/>
              <a:gd name="connsiteX149" fmla="*/ 8562 w 8663"/>
              <a:gd name="connsiteY149" fmla="*/ 3809 h 4979"/>
              <a:gd name="connsiteX150" fmla="*/ 8562 w 8663"/>
              <a:gd name="connsiteY150" fmla="*/ 3880 h 4979"/>
              <a:gd name="connsiteX151" fmla="*/ 8497 w 8663"/>
              <a:gd name="connsiteY151" fmla="*/ 3880 h 4979"/>
              <a:gd name="connsiteX152" fmla="*/ 8497 w 8663"/>
              <a:gd name="connsiteY152" fmla="*/ 3809 h 4979"/>
              <a:gd name="connsiteX153" fmla="*/ 8562 w 8663"/>
              <a:gd name="connsiteY153" fmla="*/ 3809 h 4979"/>
              <a:gd name="connsiteX154" fmla="*/ 8480 w 8663"/>
              <a:gd name="connsiteY154" fmla="*/ 3899 h 4979"/>
              <a:gd name="connsiteX155" fmla="*/ 8480 w 8663"/>
              <a:gd name="connsiteY155" fmla="*/ 3962 h 4979"/>
              <a:gd name="connsiteX156" fmla="*/ 8424 w 8663"/>
              <a:gd name="connsiteY156" fmla="*/ 3962 h 4979"/>
              <a:gd name="connsiteX157" fmla="*/ 8424 w 8663"/>
              <a:gd name="connsiteY157" fmla="*/ 3899 h 4979"/>
              <a:gd name="connsiteX158" fmla="*/ 8480 w 8663"/>
              <a:gd name="connsiteY158" fmla="*/ 3899 h 4979"/>
              <a:gd name="connsiteX159" fmla="*/ 8480 w 8663"/>
              <a:gd name="connsiteY159" fmla="*/ 3809 h 4979"/>
              <a:gd name="connsiteX160" fmla="*/ 8480 w 8663"/>
              <a:gd name="connsiteY160" fmla="*/ 3880 h 4979"/>
              <a:gd name="connsiteX161" fmla="*/ 8424 w 8663"/>
              <a:gd name="connsiteY161" fmla="*/ 3880 h 4979"/>
              <a:gd name="connsiteX162" fmla="*/ 8424 w 8663"/>
              <a:gd name="connsiteY162" fmla="*/ 3809 h 4979"/>
              <a:gd name="connsiteX163" fmla="*/ 8480 w 8663"/>
              <a:gd name="connsiteY163" fmla="*/ 3809 h 4979"/>
              <a:gd name="connsiteX164" fmla="*/ 8102 w 8663"/>
              <a:gd name="connsiteY164" fmla="*/ 4027 h 4979"/>
              <a:gd name="connsiteX165" fmla="*/ 8102 w 8663"/>
              <a:gd name="connsiteY165" fmla="*/ 3986 h 4979"/>
              <a:gd name="connsiteX166" fmla="*/ 8143 w 8663"/>
              <a:gd name="connsiteY166" fmla="*/ 3986 h 4979"/>
              <a:gd name="connsiteX167" fmla="*/ 8143 w 8663"/>
              <a:gd name="connsiteY167" fmla="*/ 4027 h 4979"/>
              <a:gd name="connsiteX168" fmla="*/ 8102 w 8663"/>
              <a:gd name="connsiteY168" fmla="*/ 4027 h 4979"/>
              <a:gd name="connsiteX169" fmla="*/ 240 w 8663"/>
              <a:gd name="connsiteY169" fmla="*/ 3899 h 4979"/>
              <a:gd name="connsiteX170" fmla="*/ 240 w 8663"/>
              <a:gd name="connsiteY170" fmla="*/ 3962 h 4979"/>
              <a:gd name="connsiteX171" fmla="*/ 184 w 8663"/>
              <a:gd name="connsiteY171" fmla="*/ 3962 h 4979"/>
              <a:gd name="connsiteX172" fmla="*/ 184 w 8663"/>
              <a:gd name="connsiteY172" fmla="*/ 3899 h 4979"/>
              <a:gd name="connsiteX173" fmla="*/ 240 w 8663"/>
              <a:gd name="connsiteY173" fmla="*/ 3899 h 4979"/>
              <a:gd name="connsiteX174" fmla="*/ 240 w 8663"/>
              <a:gd name="connsiteY174" fmla="*/ 3809 h 4979"/>
              <a:gd name="connsiteX175" fmla="*/ 240 w 8663"/>
              <a:gd name="connsiteY175" fmla="*/ 3880 h 4979"/>
              <a:gd name="connsiteX176" fmla="*/ 184 w 8663"/>
              <a:gd name="connsiteY176" fmla="*/ 3880 h 4979"/>
              <a:gd name="connsiteX177" fmla="*/ 184 w 8663"/>
              <a:gd name="connsiteY177" fmla="*/ 3809 h 4979"/>
              <a:gd name="connsiteX178" fmla="*/ 240 w 8663"/>
              <a:gd name="connsiteY178" fmla="*/ 3809 h 4979"/>
              <a:gd name="connsiteX179" fmla="*/ 102 w 8663"/>
              <a:gd name="connsiteY179" fmla="*/ 3787 h 4979"/>
              <a:gd name="connsiteX180" fmla="*/ 102 w 8663"/>
              <a:gd name="connsiteY180" fmla="*/ 3724 h 4979"/>
              <a:gd name="connsiteX181" fmla="*/ 166 w 8663"/>
              <a:gd name="connsiteY181" fmla="*/ 3724 h 4979"/>
              <a:gd name="connsiteX182" fmla="*/ 166 w 8663"/>
              <a:gd name="connsiteY182" fmla="*/ 3787 h 4979"/>
              <a:gd name="connsiteX183" fmla="*/ 102 w 8663"/>
              <a:gd name="connsiteY183" fmla="*/ 3787 h 4979"/>
              <a:gd name="connsiteX184" fmla="*/ 102 w 8663"/>
              <a:gd name="connsiteY184" fmla="*/ 3880 h 4979"/>
              <a:gd name="connsiteX185" fmla="*/ 102 w 8663"/>
              <a:gd name="connsiteY185" fmla="*/ 3809 h 4979"/>
              <a:gd name="connsiteX186" fmla="*/ 166 w 8663"/>
              <a:gd name="connsiteY186" fmla="*/ 3809 h 4979"/>
              <a:gd name="connsiteX187" fmla="*/ 166 w 8663"/>
              <a:gd name="connsiteY187" fmla="*/ 3880 h 4979"/>
              <a:gd name="connsiteX188" fmla="*/ 102 w 8663"/>
              <a:gd name="connsiteY188" fmla="*/ 3880 h 4979"/>
              <a:gd name="connsiteX189" fmla="*/ 102 w 8663"/>
              <a:gd name="connsiteY189" fmla="*/ 3962 h 4979"/>
              <a:gd name="connsiteX190" fmla="*/ 102 w 8663"/>
              <a:gd name="connsiteY190" fmla="*/ 3904 h 4979"/>
              <a:gd name="connsiteX191" fmla="*/ 162 w 8663"/>
              <a:gd name="connsiteY191" fmla="*/ 3904 h 4979"/>
              <a:gd name="connsiteX192" fmla="*/ 162 w 8663"/>
              <a:gd name="connsiteY192" fmla="*/ 3962 h 4979"/>
              <a:gd name="connsiteX193" fmla="*/ 102 w 8663"/>
              <a:gd name="connsiteY193" fmla="*/ 3962 h 4979"/>
              <a:gd name="connsiteX194" fmla="*/ 162 w 8663"/>
              <a:gd name="connsiteY194" fmla="*/ 3981 h 4979"/>
              <a:gd name="connsiteX195" fmla="*/ 162 w 8663"/>
              <a:gd name="connsiteY195" fmla="*/ 4042 h 4979"/>
              <a:gd name="connsiteX196" fmla="*/ 24 w 8663"/>
              <a:gd name="connsiteY196" fmla="*/ 4042 h 4979"/>
              <a:gd name="connsiteX197" fmla="*/ 24 w 8663"/>
              <a:gd name="connsiteY197" fmla="*/ 3904 h 4979"/>
              <a:gd name="connsiteX198" fmla="*/ 82 w 8663"/>
              <a:gd name="connsiteY198" fmla="*/ 3904 h 4979"/>
              <a:gd name="connsiteX199" fmla="*/ 82 w 8663"/>
              <a:gd name="connsiteY199" fmla="*/ 3981 h 4979"/>
              <a:gd name="connsiteX200" fmla="*/ 162 w 8663"/>
              <a:gd name="connsiteY200" fmla="*/ 3981 h 4979"/>
              <a:gd name="connsiteX201" fmla="*/ 80 w 8663"/>
              <a:gd name="connsiteY201" fmla="*/ 536 h 4979"/>
              <a:gd name="connsiteX202" fmla="*/ 80 w 8663"/>
              <a:gd name="connsiteY202" fmla="*/ 575 h 4979"/>
              <a:gd name="connsiteX203" fmla="*/ 39 w 8663"/>
              <a:gd name="connsiteY203" fmla="*/ 575 h 4979"/>
              <a:gd name="connsiteX204" fmla="*/ 39 w 8663"/>
              <a:gd name="connsiteY204" fmla="*/ 536 h 4979"/>
              <a:gd name="connsiteX205" fmla="*/ 80 w 8663"/>
              <a:gd name="connsiteY205" fmla="*/ 536 h 4979"/>
              <a:gd name="connsiteX206" fmla="*/ 162 w 8663"/>
              <a:gd name="connsiteY206" fmla="*/ 22 h 4979"/>
              <a:gd name="connsiteX207" fmla="*/ 162 w 8663"/>
              <a:gd name="connsiteY207" fmla="*/ 82 h 4979"/>
              <a:gd name="connsiteX208" fmla="*/ 82 w 8663"/>
              <a:gd name="connsiteY208" fmla="*/ 82 h 4979"/>
              <a:gd name="connsiteX209" fmla="*/ 82 w 8663"/>
              <a:gd name="connsiteY209" fmla="*/ 160 h 4979"/>
              <a:gd name="connsiteX210" fmla="*/ 24 w 8663"/>
              <a:gd name="connsiteY210" fmla="*/ 160 h 4979"/>
              <a:gd name="connsiteX211" fmla="*/ 24 w 8663"/>
              <a:gd name="connsiteY211" fmla="*/ 22 h 4979"/>
              <a:gd name="connsiteX212" fmla="*/ 162 w 8663"/>
              <a:gd name="connsiteY212" fmla="*/ 22 h 4979"/>
              <a:gd name="connsiteX213" fmla="*/ 162 w 8663"/>
              <a:gd name="connsiteY213" fmla="*/ 102 h 4979"/>
              <a:gd name="connsiteX214" fmla="*/ 162 w 8663"/>
              <a:gd name="connsiteY214" fmla="*/ 160 h 4979"/>
              <a:gd name="connsiteX215" fmla="*/ 102 w 8663"/>
              <a:gd name="connsiteY215" fmla="*/ 160 h 4979"/>
              <a:gd name="connsiteX216" fmla="*/ 102 w 8663"/>
              <a:gd name="connsiteY216" fmla="*/ 102 h 4979"/>
              <a:gd name="connsiteX217" fmla="*/ 162 w 8663"/>
              <a:gd name="connsiteY217" fmla="*/ 102 h 4979"/>
              <a:gd name="connsiteX218" fmla="*/ 166 w 8663"/>
              <a:gd name="connsiteY218" fmla="*/ 277 h 4979"/>
              <a:gd name="connsiteX219" fmla="*/ 166 w 8663"/>
              <a:gd name="connsiteY219" fmla="*/ 339 h 4979"/>
              <a:gd name="connsiteX220" fmla="*/ 102 w 8663"/>
              <a:gd name="connsiteY220" fmla="*/ 339 h 4979"/>
              <a:gd name="connsiteX221" fmla="*/ 102 w 8663"/>
              <a:gd name="connsiteY221" fmla="*/ 277 h 4979"/>
              <a:gd name="connsiteX222" fmla="*/ 166 w 8663"/>
              <a:gd name="connsiteY222" fmla="*/ 277 h 4979"/>
              <a:gd name="connsiteX223" fmla="*/ 102 w 8663"/>
              <a:gd name="connsiteY223" fmla="*/ 255 h 4979"/>
              <a:gd name="connsiteX224" fmla="*/ 102 w 8663"/>
              <a:gd name="connsiteY224" fmla="*/ 184 h 4979"/>
              <a:gd name="connsiteX225" fmla="*/ 166 w 8663"/>
              <a:gd name="connsiteY225" fmla="*/ 184 h 4979"/>
              <a:gd name="connsiteX226" fmla="*/ 166 w 8663"/>
              <a:gd name="connsiteY226" fmla="*/ 255 h 4979"/>
              <a:gd name="connsiteX227" fmla="*/ 102 w 8663"/>
              <a:gd name="connsiteY227" fmla="*/ 255 h 4979"/>
              <a:gd name="connsiteX228" fmla="*/ 184 w 8663"/>
              <a:gd name="connsiteY228" fmla="*/ 255 h 4979"/>
              <a:gd name="connsiteX229" fmla="*/ 184 w 8663"/>
              <a:gd name="connsiteY229" fmla="*/ 184 h 4979"/>
              <a:gd name="connsiteX230" fmla="*/ 240 w 8663"/>
              <a:gd name="connsiteY230" fmla="*/ 184 h 4979"/>
              <a:gd name="connsiteX231" fmla="*/ 240 w 8663"/>
              <a:gd name="connsiteY231" fmla="*/ 255 h 4979"/>
              <a:gd name="connsiteX232" fmla="*/ 184 w 8663"/>
              <a:gd name="connsiteY232" fmla="*/ 255 h 4979"/>
              <a:gd name="connsiteX233" fmla="*/ 184 w 8663"/>
              <a:gd name="connsiteY233" fmla="*/ 164 h 4979"/>
              <a:gd name="connsiteX234" fmla="*/ 184 w 8663"/>
              <a:gd name="connsiteY234" fmla="*/ 102 h 4979"/>
              <a:gd name="connsiteX235" fmla="*/ 240 w 8663"/>
              <a:gd name="connsiteY235" fmla="*/ 102 h 4979"/>
              <a:gd name="connsiteX236" fmla="*/ 240 w 8663"/>
              <a:gd name="connsiteY236" fmla="*/ 164 h 4979"/>
              <a:gd name="connsiteX237" fmla="*/ 184 w 8663"/>
              <a:gd name="connsiteY237" fmla="*/ 164 h 4979"/>
              <a:gd name="connsiteX238" fmla="*/ 561 w 8663"/>
              <a:gd name="connsiteY238" fmla="*/ 37 h 4979"/>
              <a:gd name="connsiteX239" fmla="*/ 561 w 8663"/>
              <a:gd name="connsiteY239" fmla="*/ 78 h 4979"/>
              <a:gd name="connsiteX240" fmla="*/ 520 w 8663"/>
              <a:gd name="connsiteY240" fmla="*/ 78 h 4979"/>
              <a:gd name="connsiteX241" fmla="*/ 520 w 8663"/>
              <a:gd name="connsiteY241" fmla="*/ 37 h 4979"/>
              <a:gd name="connsiteX242" fmla="*/ 561 w 8663"/>
              <a:gd name="connsiteY242" fmla="*/ 37 h 4979"/>
              <a:gd name="connsiteX243" fmla="*/ 8424 w 8663"/>
              <a:gd name="connsiteY243" fmla="*/ 164 h 4979"/>
              <a:gd name="connsiteX244" fmla="*/ 8424 w 8663"/>
              <a:gd name="connsiteY244" fmla="*/ 102 h 4979"/>
              <a:gd name="connsiteX245" fmla="*/ 8480 w 8663"/>
              <a:gd name="connsiteY245" fmla="*/ 102 h 4979"/>
              <a:gd name="connsiteX246" fmla="*/ 8480 w 8663"/>
              <a:gd name="connsiteY246" fmla="*/ 164 h 4979"/>
              <a:gd name="connsiteX247" fmla="*/ 8424 w 8663"/>
              <a:gd name="connsiteY247" fmla="*/ 164 h 4979"/>
              <a:gd name="connsiteX248" fmla="*/ 8424 w 8663"/>
              <a:gd name="connsiteY248" fmla="*/ 255 h 4979"/>
              <a:gd name="connsiteX249" fmla="*/ 8424 w 8663"/>
              <a:gd name="connsiteY249" fmla="*/ 184 h 4979"/>
              <a:gd name="connsiteX250" fmla="*/ 8480 w 8663"/>
              <a:gd name="connsiteY250" fmla="*/ 184 h 4979"/>
              <a:gd name="connsiteX251" fmla="*/ 8480 w 8663"/>
              <a:gd name="connsiteY251" fmla="*/ 255 h 4979"/>
              <a:gd name="connsiteX252" fmla="*/ 8424 w 8663"/>
              <a:gd name="connsiteY252" fmla="*/ 255 h 4979"/>
              <a:gd name="connsiteX253" fmla="*/ 8562 w 8663"/>
              <a:gd name="connsiteY253" fmla="*/ 596 h 4979"/>
              <a:gd name="connsiteX254" fmla="*/ 8562 w 8663"/>
              <a:gd name="connsiteY254" fmla="*/ 674 h 4979"/>
              <a:gd name="connsiteX255" fmla="*/ 8622 w 8663"/>
              <a:gd name="connsiteY255" fmla="*/ 674 h 4979"/>
              <a:gd name="connsiteX256" fmla="*/ 8622 w 8663"/>
              <a:gd name="connsiteY256" fmla="*/ 3390 h 4979"/>
              <a:gd name="connsiteX257" fmla="*/ 8562 w 8663"/>
              <a:gd name="connsiteY257" fmla="*/ 3390 h 4979"/>
              <a:gd name="connsiteX258" fmla="*/ 8562 w 8663"/>
              <a:gd name="connsiteY258" fmla="*/ 3468 h 4979"/>
              <a:gd name="connsiteX259" fmla="*/ 8510 w 8663"/>
              <a:gd name="connsiteY259" fmla="*/ 3468 h 4979"/>
              <a:gd name="connsiteX260" fmla="*/ 8510 w 8663"/>
              <a:gd name="connsiteY260" fmla="*/ 3619 h 4979"/>
              <a:gd name="connsiteX261" fmla="*/ 8638 w 8663"/>
              <a:gd name="connsiteY261" fmla="*/ 3619 h 4979"/>
              <a:gd name="connsiteX262" fmla="*/ 8638 w 8663"/>
              <a:gd name="connsiteY262" fmla="*/ 3787 h 4979"/>
              <a:gd name="connsiteX263" fmla="*/ 8581 w 8663"/>
              <a:gd name="connsiteY263" fmla="*/ 3787 h 4979"/>
              <a:gd name="connsiteX264" fmla="*/ 8581 w 8663"/>
              <a:gd name="connsiteY264" fmla="*/ 3705 h 4979"/>
              <a:gd name="connsiteX265" fmla="*/ 8480 w 8663"/>
              <a:gd name="connsiteY265" fmla="*/ 3705 h 4979"/>
              <a:gd name="connsiteX266" fmla="*/ 8480 w 8663"/>
              <a:gd name="connsiteY266" fmla="*/ 3787 h 4979"/>
              <a:gd name="connsiteX267" fmla="*/ 8402 w 8663"/>
              <a:gd name="connsiteY267" fmla="*/ 3787 h 4979"/>
              <a:gd name="connsiteX268" fmla="*/ 8402 w 8663"/>
              <a:gd name="connsiteY268" fmla="*/ 3880 h 4979"/>
              <a:gd name="connsiteX269" fmla="*/ 8310 w 8663"/>
              <a:gd name="connsiteY269" fmla="*/ 3880 h 4979"/>
              <a:gd name="connsiteX270" fmla="*/ 8310 w 8663"/>
              <a:gd name="connsiteY270" fmla="*/ 3981 h 4979"/>
              <a:gd name="connsiteX271" fmla="*/ 8402 w 8663"/>
              <a:gd name="connsiteY271" fmla="*/ 3981 h 4979"/>
              <a:gd name="connsiteX272" fmla="*/ 8402 w 8663"/>
              <a:gd name="connsiteY272" fmla="*/ 4040 h 4979"/>
              <a:gd name="connsiteX273" fmla="*/ 8234 w 8663"/>
              <a:gd name="connsiteY273" fmla="*/ 4040 h 4979"/>
              <a:gd name="connsiteX274" fmla="*/ 8234 w 8663"/>
              <a:gd name="connsiteY274" fmla="*/ 3912 h 4979"/>
              <a:gd name="connsiteX275" fmla="*/ 8081 w 8663"/>
              <a:gd name="connsiteY275" fmla="*/ 3912 h 4979"/>
              <a:gd name="connsiteX276" fmla="*/ 8081 w 8663"/>
              <a:gd name="connsiteY276" fmla="*/ 3964 h 4979"/>
              <a:gd name="connsiteX277" fmla="*/ 8005 w 8663"/>
              <a:gd name="connsiteY277" fmla="*/ 3964 h 4979"/>
              <a:gd name="connsiteX278" fmla="*/ 8005 w 8663"/>
              <a:gd name="connsiteY278" fmla="*/ 4025 h 4979"/>
              <a:gd name="connsiteX279" fmla="*/ 658 w 8663"/>
              <a:gd name="connsiteY279" fmla="*/ 4025 h 4979"/>
              <a:gd name="connsiteX280" fmla="*/ 658 w 8663"/>
              <a:gd name="connsiteY280" fmla="*/ 3964 h 4979"/>
              <a:gd name="connsiteX281" fmla="*/ 583 w 8663"/>
              <a:gd name="connsiteY281" fmla="*/ 3964 h 4979"/>
              <a:gd name="connsiteX282" fmla="*/ 583 w 8663"/>
              <a:gd name="connsiteY282" fmla="*/ 3912 h 4979"/>
              <a:gd name="connsiteX283" fmla="*/ 430 w 8663"/>
              <a:gd name="connsiteY283" fmla="*/ 3912 h 4979"/>
              <a:gd name="connsiteX284" fmla="*/ 430 w 8663"/>
              <a:gd name="connsiteY284" fmla="*/ 4040 h 4979"/>
              <a:gd name="connsiteX285" fmla="*/ 261 w 8663"/>
              <a:gd name="connsiteY285" fmla="*/ 4040 h 4979"/>
              <a:gd name="connsiteX286" fmla="*/ 261 w 8663"/>
              <a:gd name="connsiteY286" fmla="*/ 3981 h 4979"/>
              <a:gd name="connsiteX287" fmla="*/ 354 w 8663"/>
              <a:gd name="connsiteY287" fmla="*/ 3981 h 4979"/>
              <a:gd name="connsiteX288" fmla="*/ 354 w 8663"/>
              <a:gd name="connsiteY288" fmla="*/ 3880 h 4979"/>
              <a:gd name="connsiteX289" fmla="*/ 261 w 8663"/>
              <a:gd name="connsiteY289" fmla="*/ 3880 h 4979"/>
              <a:gd name="connsiteX290" fmla="*/ 261 w 8663"/>
              <a:gd name="connsiteY290" fmla="*/ 3787 h 4979"/>
              <a:gd name="connsiteX291" fmla="*/ 184 w 8663"/>
              <a:gd name="connsiteY291" fmla="*/ 3787 h 4979"/>
              <a:gd name="connsiteX292" fmla="*/ 184 w 8663"/>
              <a:gd name="connsiteY292" fmla="*/ 3705 h 4979"/>
              <a:gd name="connsiteX293" fmla="*/ 82 w 8663"/>
              <a:gd name="connsiteY293" fmla="*/ 3705 h 4979"/>
              <a:gd name="connsiteX294" fmla="*/ 82 w 8663"/>
              <a:gd name="connsiteY294" fmla="*/ 3787 h 4979"/>
              <a:gd name="connsiteX295" fmla="*/ 26 w 8663"/>
              <a:gd name="connsiteY295" fmla="*/ 3787 h 4979"/>
              <a:gd name="connsiteX296" fmla="*/ 26 w 8663"/>
              <a:gd name="connsiteY296" fmla="*/ 3619 h 4979"/>
              <a:gd name="connsiteX297" fmla="*/ 153 w 8663"/>
              <a:gd name="connsiteY297" fmla="*/ 3619 h 4979"/>
              <a:gd name="connsiteX298" fmla="*/ 153 w 8663"/>
              <a:gd name="connsiteY298" fmla="*/ 3468 h 4979"/>
              <a:gd name="connsiteX299" fmla="*/ 102 w 8663"/>
              <a:gd name="connsiteY299" fmla="*/ 3468 h 4979"/>
              <a:gd name="connsiteX300" fmla="*/ 102 w 8663"/>
              <a:gd name="connsiteY300" fmla="*/ 3390 h 4979"/>
              <a:gd name="connsiteX301" fmla="*/ 41 w 8663"/>
              <a:gd name="connsiteY301" fmla="*/ 3390 h 4979"/>
              <a:gd name="connsiteX302" fmla="*/ 41 w 8663"/>
              <a:gd name="connsiteY302" fmla="*/ 674 h 4979"/>
              <a:gd name="connsiteX303" fmla="*/ 102 w 8663"/>
              <a:gd name="connsiteY303" fmla="*/ 674 h 4979"/>
              <a:gd name="connsiteX304" fmla="*/ 102 w 8663"/>
              <a:gd name="connsiteY304" fmla="*/ 596 h 4979"/>
              <a:gd name="connsiteX305" fmla="*/ 153 w 8663"/>
              <a:gd name="connsiteY305" fmla="*/ 596 h 4979"/>
              <a:gd name="connsiteX306" fmla="*/ 153 w 8663"/>
              <a:gd name="connsiteY306" fmla="*/ 445 h 4979"/>
              <a:gd name="connsiteX307" fmla="*/ 26 w 8663"/>
              <a:gd name="connsiteY307" fmla="*/ 445 h 4979"/>
              <a:gd name="connsiteX308" fmla="*/ 26 w 8663"/>
              <a:gd name="connsiteY308" fmla="*/ 277 h 4979"/>
              <a:gd name="connsiteX309" fmla="*/ 82 w 8663"/>
              <a:gd name="connsiteY309" fmla="*/ 277 h 4979"/>
              <a:gd name="connsiteX310" fmla="*/ 82 w 8663"/>
              <a:gd name="connsiteY310" fmla="*/ 359 h 4979"/>
              <a:gd name="connsiteX311" fmla="*/ 184 w 8663"/>
              <a:gd name="connsiteY311" fmla="*/ 359 h 4979"/>
              <a:gd name="connsiteX312" fmla="*/ 184 w 8663"/>
              <a:gd name="connsiteY312" fmla="*/ 277 h 4979"/>
              <a:gd name="connsiteX313" fmla="*/ 261 w 8663"/>
              <a:gd name="connsiteY313" fmla="*/ 277 h 4979"/>
              <a:gd name="connsiteX314" fmla="*/ 261 w 8663"/>
              <a:gd name="connsiteY314" fmla="*/ 184 h 4979"/>
              <a:gd name="connsiteX315" fmla="*/ 354 w 8663"/>
              <a:gd name="connsiteY315" fmla="*/ 184 h 4979"/>
              <a:gd name="connsiteX316" fmla="*/ 354 w 8663"/>
              <a:gd name="connsiteY316" fmla="*/ 82 h 4979"/>
              <a:gd name="connsiteX317" fmla="*/ 261 w 8663"/>
              <a:gd name="connsiteY317" fmla="*/ 82 h 4979"/>
              <a:gd name="connsiteX318" fmla="*/ 261 w 8663"/>
              <a:gd name="connsiteY318" fmla="*/ 24 h 4979"/>
              <a:gd name="connsiteX319" fmla="*/ 430 w 8663"/>
              <a:gd name="connsiteY319" fmla="*/ 24 h 4979"/>
              <a:gd name="connsiteX320" fmla="*/ 430 w 8663"/>
              <a:gd name="connsiteY320" fmla="*/ 151 h 4979"/>
              <a:gd name="connsiteX321" fmla="*/ 583 w 8663"/>
              <a:gd name="connsiteY321" fmla="*/ 151 h 4979"/>
              <a:gd name="connsiteX322" fmla="*/ 583 w 8663"/>
              <a:gd name="connsiteY322" fmla="*/ 100 h 4979"/>
              <a:gd name="connsiteX323" fmla="*/ 658 w 8663"/>
              <a:gd name="connsiteY323" fmla="*/ 100 h 4979"/>
              <a:gd name="connsiteX324" fmla="*/ 658 w 8663"/>
              <a:gd name="connsiteY324" fmla="*/ 39 h 4979"/>
              <a:gd name="connsiteX325" fmla="*/ 8005 w 8663"/>
              <a:gd name="connsiteY325" fmla="*/ 39 h 4979"/>
              <a:gd name="connsiteX326" fmla="*/ 8005 w 8663"/>
              <a:gd name="connsiteY326" fmla="*/ 100 h 4979"/>
              <a:gd name="connsiteX327" fmla="*/ 8081 w 8663"/>
              <a:gd name="connsiteY327" fmla="*/ 100 h 4979"/>
              <a:gd name="connsiteX328" fmla="*/ 8081 w 8663"/>
              <a:gd name="connsiteY328" fmla="*/ 151 h 4979"/>
              <a:gd name="connsiteX329" fmla="*/ 8234 w 8663"/>
              <a:gd name="connsiteY329" fmla="*/ 151 h 4979"/>
              <a:gd name="connsiteX330" fmla="*/ 8234 w 8663"/>
              <a:gd name="connsiteY330" fmla="*/ 24 h 4979"/>
              <a:gd name="connsiteX331" fmla="*/ 8402 w 8663"/>
              <a:gd name="connsiteY331" fmla="*/ 24 h 4979"/>
              <a:gd name="connsiteX332" fmla="*/ 8402 w 8663"/>
              <a:gd name="connsiteY332" fmla="*/ 82 h 4979"/>
              <a:gd name="connsiteX333" fmla="*/ 8310 w 8663"/>
              <a:gd name="connsiteY333" fmla="*/ 82 h 4979"/>
              <a:gd name="connsiteX334" fmla="*/ 8310 w 8663"/>
              <a:gd name="connsiteY334" fmla="*/ 184 h 4979"/>
              <a:gd name="connsiteX335" fmla="*/ 8402 w 8663"/>
              <a:gd name="connsiteY335" fmla="*/ 184 h 4979"/>
              <a:gd name="connsiteX336" fmla="*/ 8402 w 8663"/>
              <a:gd name="connsiteY336" fmla="*/ 277 h 4979"/>
              <a:gd name="connsiteX337" fmla="*/ 8480 w 8663"/>
              <a:gd name="connsiteY337" fmla="*/ 277 h 4979"/>
              <a:gd name="connsiteX338" fmla="*/ 8480 w 8663"/>
              <a:gd name="connsiteY338" fmla="*/ 359 h 4979"/>
              <a:gd name="connsiteX339" fmla="*/ 8581 w 8663"/>
              <a:gd name="connsiteY339" fmla="*/ 359 h 4979"/>
              <a:gd name="connsiteX340" fmla="*/ 8581 w 8663"/>
              <a:gd name="connsiteY340" fmla="*/ 277 h 4979"/>
              <a:gd name="connsiteX341" fmla="*/ 8638 w 8663"/>
              <a:gd name="connsiteY341" fmla="*/ 277 h 4979"/>
              <a:gd name="connsiteX342" fmla="*/ 8638 w 8663"/>
              <a:gd name="connsiteY342" fmla="*/ 445 h 4979"/>
              <a:gd name="connsiteX343" fmla="*/ 8510 w 8663"/>
              <a:gd name="connsiteY343" fmla="*/ 445 h 4979"/>
              <a:gd name="connsiteX344" fmla="*/ 8510 w 8663"/>
              <a:gd name="connsiteY344" fmla="*/ 596 h 4979"/>
              <a:gd name="connsiteX345" fmla="*/ 8562 w 8663"/>
              <a:gd name="connsiteY345" fmla="*/ 596 h 4979"/>
              <a:gd name="connsiteX346" fmla="*/ 261 w 8663"/>
              <a:gd name="connsiteY346" fmla="*/ 3962 h 4979"/>
              <a:gd name="connsiteX347" fmla="*/ 261 w 8663"/>
              <a:gd name="connsiteY347" fmla="*/ 3899 h 4979"/>
              <a:gd name="connsiteX348" fmla="*/ 335 w 8663"/>
              <a:gd name="connsiteY348" fmla="*/ 3899 h 4979"/>
              <a:gd name="connsiteX349" fmla="*/ 335 w 8663"/>
              <a:gd name="connsiteY349" fmla="*/ 3962 h 4979"/>
              <a:gd name="connsiteX350" fmla="*/ 261 w 8663"/>
              <a:gd name="connsiteY350" fmla="*/ 3962 h 4979"/>
              <a:gd name="connsiteX351" fmla="*/ 261 w 8663"/>
              <a:gd name="connsiteY351" fmla="*/ 102 h 4979"/>
              <a:gd name="connsiteX352" fmla="*/ 335 w 8663"/>
              <a:gd name="connsiteY352" fmla="*/ 102 h 4979"/>
              <a:gd name="connsiteX353" fmla="*/ 335 w 8663"/>
              <a:gd name="connsiteY353" fmla="*/ 164 h 4979"/>
              <a:gd name="connsiteX354" fmla="*/ 261 w 8663"/>
              <a:gd name="connsiteY354" fmla="*/ 164 h 4979"/>
              <a:gd name="connsiteX355" fmla="*/ 261 w 8663"/>
              <a:gd name="connsiteY355" fmla="*/ 102 h 4979"/>
              <a:gd name="connsiteX356" fmla="*/ 8402 w 8663"/>
              <a:gd name="connsiteY356" fmla="*/ 102 h 4979"/>
              <a:gd name="connsiteX357" fmla="*/ 8402 w 8663"/>
              <a:gd name="connsiteY357" fmla="*/ 164 h 4979"/>
              <a:gd name="connsiteX358" fmla="*/ 8329 w 8663"/>
              <a:gd name="connsiteY358" fmla="*/ 164 h 4979"/>
              <a:gd name="connsiteX359" fmla="*/ 8329 w 8663"/>
              <a:gd name="connsiteY359" fmla="*/ 102 h 4979"/>
              <a:gd name="connsiteX360" fmla="*/ 8402 w 8663"/>
              <a:gd name="connsiteY360" fmla="*/ 102 h 4979"/>
              <a:gd name="connsiteX361" fmla="*/ 8402 w 8663"/>
              <a:gd name="connsiteY361" fmla="*/ 3899 h 4979"/>
              <a:gd name="connsiteX362" fmla="*/ 8402 w 8663"/>
              <a:gd name="connsiteY362" fmla="*/ 3962 h 4979"/>
              <a:gd name="connsiteX363" fmla="*/ 8329 w 8663"/>
              <a:gd name="connsiteY363" fmla="*/ 3962 h 4979"/>
              <a:gd name="connsiteX364" fmla="*/ 8329 w 8663"/>
              <a:gd name="connsiteY364" fmla="*/ 3899 h 4979"/>
              <a:gd name="connsiteX365" fmla="*/ 8402 w 8663"/>
              <a:gd name="connsiteY365" fmla="*/ 3899 h 4979"/>
              <a:gd name="connsiteX366" fmla="*/ 8562 w 8663"/>
              <a:gd name="connsiteY366" fmla="*/ 277 h 4979"/>
              <a:gd name="connsiteX367" fmla="*/ 8562 w 8663"/>
              <a:gd name="connsiteY367" fmla="*/ 339 h 4979"/>
              <a:gd name="connsiteX368" fmla="*/ 8497 w 8663"/>
              <a:gd name="connsiteY368" fmla="*/ 339 h 4979"/>
              <a:gd name="connsiteX369" fmla="*/ 8497 w 8663"/>
              <a:gd name="connsiteY369" fmla="*/ 277 h 4979"/>
              <a:gd name="connsiteX370" fmla="*/ 8562 w 8663"/>
              <a:gd name="connsiteY370" fmla="*/ 277 h 4979"/>
              <a:gd name="connsiteX371" fmla="*/ 8562 w 8663"/>
              <a:gd name="connsiteY371" fmla="*/ 184 h 4979"/>
              <a:gd name="connsiteX372" fmla="*/ 8562 w 8663"/>
              <a:gd name="connsiteY372" fmla="*/ 255 h 4979"/>
              <a:gd name="connsiteX373" fmla="*/ 8497 w 8663"/>
              <a:gd name="connsiteY373" fmla="*/ 255 h 4979"/>
              <a:gd name="connsiteX374" fmla="*/ 8497 w 8663"/>
              <a:gd name="connsiteY374" fmla="*/ 184 h 4979"/>
              <a:gd name="connsiteX375" fmla="*/ 8562 w 8663"/>
              <a:gd name="connsiteY375" fmla="*/ 184 h 4979"/>
              <a:gd name="connsiteX376" fmla="*/ 8562 w 8663"/>
              <a:gd name="connsiteY376" fmla="*/ 102 h 4979"/>
              <a:gd name="connsiteX377" fmla="*/ 8562 w 8663"/>
              <a:gd name="connsiteY377" fmla="*/ 160 h 4979"/>
              <a:gd name="connsiteX378" fmla="*/ 8502 w 8663"/>
              <a:gd name="connsiteY378" fmla="*/ 160 h 4979"/>
              <a:gd name="connsiteX379" fmla="*/ 8502 w 8663"/>
              <a:gd name="connsiteY379" fmla="*/ 102 h 4979"/>
              <a:gd name="connsiteX380" fmla="*/ 8562 w 8663"/>
              <a:gd name="connsiteY380" fmla="*/ 102 h 4979"/>
              <a:gd name="connsiteX381" fmla="*/ 8502 w 8663"/>
              <a:gd name="connsiteY381" fmla="*/ 82 h 4979"/>
              <a:gd name="connsiteX382" fmla="*/ 8502 w 8663"/>
              <a:gd name="connsiteY382" fmla="*/ 22 h 4979"/>
              <a:gd name="connsiteX383" fmla="*/ 8640 w 8663"/>
              <a:gd name="connsiteY383" fmla="*/ 22 h 4979"/>
              <a:gd name="connsiteX384" fmla="*/ 8640 w 8663"/>
              <a:gd name="connsiteY384" fmla="*/ 160 h 4979"/>
              <a:gd name="connsiteX385" fmla="*/ 8581 w 8663"/>
              <a:gd name="connsiteY385" fmla="*/ 160 h 4979"/>
              <a:gd name="connsiteX386" fmla="*/ 8581 w 8663"/>
              <a:gd name="connsiteY386" fmla="*/ 82 h 4979"/>
              <a:gd name="connsiteX387" fmla="*/ 8502 w 8663"/>
              <a:gd name="connsiteY387" fmla="*/ 82 h 4979"/>
              <a:gd name="connsiteX388" fmla="*/ 80 w 8663"/>
              <a:gd name="connsiteY388" fmla="*/ 3489 h 4979"/>
              <a:gd name="connsiteX389" fmla="*/ 80 w 8663"/>
              <a:gd name="connsiteY389" fmla="*/ 3528 h 4979"/>
              <a:gd name="connsiteX390" fmla="*/ 39 w 8663"/>
              <a:gd name="connsiteY390" fmla="*/ 3528 h 4979"/>
              <a:gd name="connsiteX391" fmla="*/ 39 w 8663"/>
              <a:gd name="connsiteY391" fmla="*/ 3489 h 4979"/>
              <a:gd name="connsiteX392" fmla="*/ 80 w 8663"/>
              <a:gd name="connsiteY392" fmla="*/ 3489 h 4979"/>
              <a:gd name="connsiteX393" fmla="*/ 8584 w 8663"/>
              <a:gd name="connsiteY393" fmla="*/ 575 h 4979"/>
              <a:gd name="connsiteX394" fmla="*/ 8584 w 8663"/>
              <a:gd name="connsiteY394" fmla="*/ 536 h 4979"/>
              <a:gd name="connsiteX395" fmla="*/ 8625 w 8663"/>
              <a:gd name="connsiteY395" fmla="*/ 536 h 4979"/>
              <a:gd name="connsiteX396" fmla="*/ 8625 w 8663"/>
              <a:gd name="connsiteY396" fmla="*/ 575 h 4979"/>
              <a:gd name="connsiteX397" fmla="*/ 8584 w 8663"/>
              <a:gd name="connsiteY397" fmla="*/ 575 h 4979"/>
              <a:gd name="connsiteX0" fmla="*/ 8663 w 8663"/>
              <a:gd name="connsiteY0" fmla="*/ 182 h 5191"/>
              <a:gd name="connsiteX1" fmla="*/ 8663 w 8663"/>
              <a:gd name="connsiteY1" fmla="*/ 0 h 5191"/>
              <a:gd name="connsiteX2" fmla="*/ 8480 w 8663"/>
              <a:gd name="connsiteY2" fmla="*/ 0 h 5191"/>
              <a:gd name="connsiteX3" fmla="*/ 8480 w 8663"/>
              <a:gd name="connsiteY3" fmla="*/ 82 h 5191"/>
              <a:gd name="connsiteX4" fmla="*/ 8424 w 8663"/>
              <a:gd name="connsiteY4" fmla="*/ 82 h 5191"/>
              <a:gd name="connsiteX5" fmla="*/ 8424 w 8663"/>
              <a:gd name="connsiteY5" fmla="*/ 0 h 5191"/>
              <a:gd name="connsiteX6" fmla="*/ 8212 w 8663"/>
              <a:gd name="connsiteY6" fmla="*/ 0 h 5191"/>
              <a:gd name="connsiteX7" fmla="*/ 8212 w 8663"/>
              <a:gd name="connsiteY7" fmla="*/ 130 h 5191"/>
              <a:gd name="connsiteX8" fmla="*/ 8102 w 8663"/>
              <a:gd name="connsiteY8" fmla="*/ 130 h 5191"/>
              <a:gd name="connsiteX9" fmla="*/ 8102 w 8663"/>
              <a:gd name="connsiteY9" fmla="*/ 100 h 5191"/>
              <a:gd name="connsiteX10" fmla="*/ 8165 w 8663"/>
              <a:gd name="connsiteY10" fmla="*/ 100 h 5191"/>
              <a:gd name="connsiteX11" fmla="*/ 8165 w 8663"/>
              <a:gd name="connsiteY11" fmla="*/ 15 h 5191"/>
              <a:gd name="connsiteX12" fmla="*/ 8081 w 8663"/>
              <a:gd name="connsiteY12" fmla="*/ 15 h 5191"/>
              <a:gd name="connsiteX13" fmla="*/ 8081 w 8663"/>
              <a:gd name="connsiteY13" fmla="*/ 78 h 5191"/>
              <a:gd name="connsiteX14" fmla="*/ 8027 w 8663"/>
              <a:gd name="connsiteY14" fmla="*/ 78 h 5191"/>
              <a:gd name="connsiteX15" fmla="*/ 8027 w 8663"/>
              <a:gd name="connsiteY15" fmla="*/ 18 h 5191"/>
              <a:gd name="connsiteX16" fmla="*/ 637 w 8663"/>
              <a:gd name="connsiteY16" fmla="*/ 18 h 5191"/>
              <a:gd name="connsiteX17" fmla="*/ 637 w 8663"/>
              <a:gd name="connsiteY17" fmla="*/ 78 h 5191"/>
              <a:gd name="connsiteX18" fmla="*/ 583 w 8663"/>
              <a:gd name="connsiteY18" fmla="*/ 78 h 5191"/>
              <a:gd name="connsiteX19" fmla="*/ 583 w 8663"/>
              <a:gd name="connsiteY19" fmla="*/ 15 h 5191"/>
              <a:gd name="connsiteX20" fmla="*/ 499 w 8663"/>
              <a:gd name="connsiteY20" fmla="*/ 15 h 5191"/>
              <a:gd name="connsiteX21" fmla="*/ 499 w 8663"/>
              <a:gd name="connsiteY21" fmla="*/ 100 h 5191"/>
              <a:gd name="connsiteX22" fmla="*/ 561 w 8663"/>
              <a:gd name="connsiteY22" fmla="*/ 100 h 5191"/>
              <a:gd name="connsiteX23" fmla="*/ 561 w 8663"/>
              <a:gd name="connsiteY23" fmla="*/ 130 h 5191"/>
              <a:gd name="connsiteX24" fmla="*/ 451 w 8663"/>
              <a:gd name="connsiteY24" fmla="*/ 130 h 5191"/>
              <a:gd name="connsiteX25" fmla="*/ 451 w 8663"/>
              <a:gd name="connsiteY25" fmla="*/ 0 h 5191"/>
              <a:gd name="connsiteX26" fmla="*/ 240 w 8663"/>
              <a:gd name="connsiteY26" fmla="*/ 0 h 5191"/>
              <a:gd name="connsiteX27" fmla="*/ 240 w 8663"/>
              <a:gd name="connsiteY27" fmla="*/ 82 h 5191"/>
              <a:gd name="connsiteX28" fmla="*/ 184 w 8663"/>
              <a:gd name="connsiteY28" fmla="*/ 82 h 5191"/>
              <a:gd name="connsiteX29" fmla="*/ 184 w 8663"/>
              <a:gd name="connsiteY29" fmla="*/ 0 h 5191"/>
              <a:gd name="connsiteX30" fmla="*/ 0 w 8663"/>
              <a:gd name="connsiteY30" fmla="*/ 0 h 5191"/>
              <a:gd name="connsiteX31" fmla="*/ 0 w 8663"/>
              <a:gd name="connsiteY31" fmla="*/ 182 h 5191"/>
              <a:gd name="connsiteX32" fmla="*/ 82 w 8663"/>
              <a:gd name="connsiteY32" fmla="*/ 182 h 5191"/>
              <a:gd name="connsiteX33" fmla="*/ 82 w 8663"/>
              <a:gd name="connsiteY33" fmla="*/ 255 h 5191"/>
              <a:gd name="connsiteX34" fmla="*/ 2 w 8663"/>
              <a:gd name="connsiteY34" fmla="*/ 255 h 5191"/>
              <a:gd name="connsiteX35" fmla="*/ 2 w 8663"/>
              <a:gd name="connsiteY35" fmla="*/ 467 h 5191"/>
              <a:gd name="connsiteX36" fmla="*/ 132 w 8663"/>
              <a:gd name="connsiteY36" fmla="*/ 467 h 5191"/>
              <a:gd name="connsiteX37" fmla="*/ 132 w 8663"/>
              <a:gd name="connsiteY37" fmla="*/ 575 h 5191"/>
              <a:gd name="connsiteX38" fmla="*/ 102 w 8663"/>
              <a:gd name="connsiteY38" fmla="*/ 575 h 5191"/>
              <a:gd name="connsiteX39" fmla="*/ 102 w 8663"/>
              <a:gd name="connsiteY39" fmla="*/ 514 h 5191"/>
              <a:gd name="connsiteX40" fmla="*/ 17 w 8663"/>
              <a:gd name="connsiteY40" fmla="*/ 514 h 5191"/>
              <a:gd name="connsiteX41" fmla="*/ 17 w 8663"/>
              <a:gd name="connsiteY41" fmla="*/ 596 h 5191"/>
              <a:gd name="connsiteX42" fmla="*/ 80 w 8663"/>
              <a:gd name="connsiteY42" fmla="*/ 596 h 5191"/>
              <a:gd name="connsiteX43" fmla="*/ 80 w 8663"/>
              <a:gd name="connsiteY43" fmla="*/ 652 h 5191"/>
              <a:gd name="connsiteX44" fmla="*/ 20 w 8663"/>
              <a:gd name="connsiteY44" fmla="*/ 652 h 5191"/>
              <a:gd name="connsiteX45" fmla="*/ 20 w 8663"/>
              <a:gd name="connsiteY45" fmla="*/ 4793 h 5191"/>
              <a:gd name="connsiteX46" fmla="*/ 80 w 8663"/>
              <a:gd name="connsiteY46" fmla="*/ 4793 h 5191"/>
              <a:gd name="connsiteX47" fmla="*/ 80 w 8663"/>
              <a:gd name="connsiteY47" fmla="*/ 4850 h 5191"/>
              <a:gd name="connsiteX48" fmla="*/ 17 w 8663"/>
              <a:gd name="connsiteY48" fmla="*/ 4850 h 5191"/>
              <a:gd name="connsiteX49" fmla="*/ 17 w 8663"/>
              <a:gd name="connsiteY49" fmla="*/ 4932 h 5191"/>
              <a:gd name="connsiteX50" fmla="*/ 102 w 8663"/>
              <a:gd name="connsiteY50" fmla="*/ 4932 h 5191"/>
              <a:gd name="connsiteX51" fmla="*/ 102 w 8663"/>
              <a:gd name="connsiteY51" fmla="*/ 4871 h 5191"/>
              <a:gd name="connsiteX52" fmla="*/ 132 w 8663"/>
              <a:gd name="connsiteY52" fmla="*/ 4871 h 5191"/>
              <a:gd name="connsiteX53" fmla="*/ 132 w 8663"/>
              <a:gd name="connsiteY53" fmla="*/ 4979 h 5191"/>
              <a:gd name="connsiteX54" fmla="*/ 2 w 8663"/>
              <a:gd name="connsiteY54" fmla="*/ 4979 h 5191"/>
              <a:gd name="connsiteX55" fmla="*/ 2 w 8663"/>
              <a:gd name="connsiteY55" fmla="*/ 5191 h 5191"/>
              <a:gd name="connsiteX56" fmla="*/ 82 w 8663"/>
              <a:gd name="connsiteY56" fmla="*/ 3809 h 5191"/>
              <a:gd name="connsiteX57" fmla="*/ 82 w 8663"/>
              <a:gd name="connsiteY57" fmla="*/ 3882 h 5191"/>
              <a:gd name="connsiteX58" fmla="*/ 0 w 8663"/>
              <a:gd name="connsiteY58" fmla="*/ 3882 h 5191"/>
              <a:gd name="connsiteX59" fmla="*/ 0 w 8663"/>
              <a:gd name="connsiteY59" fmla="*/ 4063 h 5191"/>
              <a:gd name="connsiteX60" fmla="*/ 184 w 8663"/>
              <a:gd name="connsiteY60" fmla="*/ 4063 h 5191"/>
              <a:gd name="connsiteX61" fmla="*/ 184 w 8663"/>
              <a:gd name="connsiteY61" fmla="*/ 3981 h 5191"/>
              <a:gd name="connsiteX62" fmla="*/ 240 w 8663"/>
              <a:gd name="connsiteY62" fmla="*/ 3981 h 5191"/>
              <a:gd name="connsiteX63" fmla="*/ 240 w 8663"/>
              <a:gd name="connsiteY63" fmla="*/ 4063 h 5191"/>
              <a:gd name="connsiteX64" fmla="*/ 451 w 8663"/>
              <a:gd name="connsiteY64" fmla="*/ 4063 h 5191"/>
              <a:gd name="connsiteX65" fmla="*/ 451 w 8663"/>
              <a:gd name="connsiteY65" fmla="*/ 3934 h 5191"/>
              <a:gd name="connsiteX66" fmla="*/ 561 w 8663"/>
              <a:gd name="connsiteY66" fmla="*/ 3934 h 5191"/>
              <a:gd name="connsiteX67" fmla="*/ 561 w 8663"/>
              <a:gd name="connsiteY67" fmla="*/ 3964 h 5191"/>
              <a:gd name="connsiteX68" fmla="*/ 499 w 8663"/>
              <a:gd name="connsiteY68" fmla="*/ 3964 h 5191"/>
              <a:gd name="connsiteX69" fmla="*/ 499 w 8663"/>
              <a:gd name="connsiteY69" fmla="*/ 4048 h 5191"/>
              <a:gd name="connsiteX70" fmla="*/ 583 w 8663"/>
              <a:gd name="connsiteY70" fmla="*/ 4048 h 5191"/>
              <a:gd name="connsiteX71" fmla="*/ 583 w 8663"/>
              <a:gd name="connsiteY71" fmla="*/ 3986 h 5191"/>
              <a:gd name="connsiteX72" fmla="*/ 637 w 8663"/>
              <a:gd name="connsiteY72" fmla="*/ 3986 h 5191"/>
              <a:gd name="connsiteX73" fmla="*/ 637 w 8663"/>
              <a:gd name="connsiteY73" fmla="*/ 4046 h 5191"/>
              <a:gd name="connsiteX74" fmla="*/ 8027 w 8663"/>
              <a:gd name="connsiteY74" fmla="*/ 4046 h 5191"/>
              <a:gd name="connsiteX75" fmla="*/ 8027 w 8663"/>
              <a:gd name="connsiteY75" fmla="*/ 3986 h 5191"/>
              <a:gd name="connsiteX76" fmla="*/ 8081 w 8663"/>
              <a:gd name="connsiteY76" fmla="*/ 3986 h 5191"/>
              <a:gd name="connsiteX77" fmla="*/ 8081 w 8663"/>
              <a:gd name="connsiteY77" fmla="*/ 4048 h 5191"/>
              <a:gd name="connsiteX78" fmla="*/ 8165 w 8663"/>
              <a:gd name="connsiteY78" fmla="*/ 4048 h 5191"/>
              <a:gd name="connsiteX79" fmla="*/ 8165 w 8663"/>
              <a:gd name="connsiteY79" fmla="*/ 3964 h 5191"/>
              <a:gd name="connsiteX80" fmla="*/ 8102 w 8663"/>
              <a:gd name="connsiteY80" fmla="*/ 3964 h 5191"/>
              <a:gd name="connsiteX81" fmla="*/ 8102 w 8663"/>
              <a:gd name="connsiteY81" fmla="*/ 3934 h 5191"/>
              <a:gd name="connsiteX82" fmla="*/ 8212 w 8663"/>
              <a:gd name="connsiteY82" fmla="*/ 3934 h 5191"/>
              <a:gd name="connsiteX83" fmla="*/ 8212 w 8663"/>
              <a:gd name="connsiteY83" fmla="*/ 4063 h 5191"/>
              <a:gd name="connsiteX84" fmla="*/ 8424 w 8663"/>
              <a:gd name="connsiteY84" fmla="*/ 4063 h 5191"/>
              <a:gd name="connsiteX85" fmla="*/ 8424 w 8663"/>
              <a:gd name="connsiteY85" fmla="*/ 3981 h 5191"/>
              <a:gd name="connsiteX86" fmla="*/ 8480 w 8663"/>
              <a:gd name="connsiteY86" fmla="*/ 3981 h 5191"/>
              <a:gd name="connsiteX87" fmla="*/ 8480 w 8663"/>
              <a:gd name="connsiteY87" fmla="*/ 4063 h 5191"/>
              <a:gd name="connsiteX88" fmla="*/ 8663 w 8663"/>
              <a:gd name="connsiteY88" fmla="*/ 4063 h 5191"/>
              <a:gd name="connsiteX89" fmla="*/ 8663 w 8663"/>
              <a:gd name="connsiteY89" fmla="*/ 3882 h 5191"/>
              <a:gd name="connsiteX90" fmla="*/ 8581 w 8663"/>
              <a:gd name="connsiteY90" fmla="*/ 3882 h 5191"/>
              <a:gd name="connsiteX91" fmla="*/ 8581 w 8663"/>
              <a:gd name="connsiteY91" fmla="*/ 3809 h 5191"/>
              <a:gd name="connsiteX92" fmla="*/ 8661 w 8663"/>
              <a:gd name="connsiteY92" fmla="*/ 3809 h 5191"/>
              <a:gd name="connsiteX93" fmla="*/ 8661 w 8663"/>
              <a:gd name="connsiteY93" fmla="*/ 3597 h 5191"/>
              <a:gd name="connsiteX94" fmla="*/ 8532 w 8663"/>
              <a:gd name="connsiteY94" fmla="*/ 3597 h 5191"/>
              <a:gd name="connsiteX95" fmla="*/ 8532 w 8663"/>
              <a:gd name="connsiteY95" fmla="*/ 3489 h 5191"/>
              <a:gd name="connsiteX96" fmla="*/ 8562 w 8663"/>
              <a:gd name="connsiteY96" fmla="*/ 3489 h 5191"/>
              <a:gd name="connsiteX97" fmla="*/ 8562 w 8663"/>
              <a:gd name="connsiteY97" fmla="*/ 3550 h 5191"/>
              <a:gd name="connsiteX98" fmla="*/ 8646 w 8663"/>
              <a:gd name="connsiteY98" fmla="*/ 3550 h 5191"/>
              <a:gd name="connsiteX99" fmla="*/ 8646 w 8663"/>
              <a:gd name="connsiteY99" fmla="*/ 3468 h 5191"/>
              <a:gd name="connsiteX100" fmla="*/ 8584 w 8663"/>
              <a:gd name="connsiteY100" fmla="*/ 3468 h 5191"/>
              <a:gd name="connsiteX101" fmla="*/ 8584 w 8663"/>
              <a:gd name="connsiteY101" fmla="*/ 3411 h 5191"/>
              <a:gd name="connsiteX102" fmla="*/ 8644 w 8663"/>
              <a:gd name="connsiteY102" fmla="*/ 3411 h 5191"/>
              <a:gd name="connsiteX103" fmla="*/ 8644 w 8663"/>
              <a:gd name="connsiteY103" fmla="*/ 652 h 5191"/>
              <a:gd name="connsiteX104" fmla="*/ 8584 w 8663"/>
              <a:gd name="connsiteY104" fmla="*/ 652 h 5191"/>
              <a:gd name="connsiteX105" fmla="*/ 8584 w 8663"/>
              <a:gd name="connsiteY105" fmla="*/ 596 h 5191"/>
              <a:gd name="connsiteX106" fmla="*/ 8646 w 8663"/>
              <a:gd name="connsiteY106" fmla="*/ 596 h 5191"/>
              <a:gd name="connsiteX107" fmla="*/ 8646 w 8663"/>
              <a:gd name="connsiteY107" fmla="*/ 514 h 5191"/>
              <a:gd name="connsiteX108" fmla="*/ 8562 w 8663"/>
              <a:gd name="connsiteY108" fmla="*/ 514 h 5191"/>
              <a:gd name="connsiteX109" fmla="*/ 8562 w 8663"/>
              <a:gd name="connsiteY109" fmla="*/ 575 h 5191"/>
              <a:gd name="connsiteX110" fmla="*/ 8532 w 8663"/>
              <a:gd name="connsiteY110" fmla="*/ 575 h 5191"/>
              <a:gd name="connsiteX111" fmla="*/ 8532 w 8663"/>
              <a:gd name="connsiteY111" fmla="*/ 467 h 5191"/>
              <a:gd name="connsiteX112" fmla="*/ 8661 w 8663"/>
              <a:gd name="connsiteY112" fmla="*/ 467 h 5191"/>
              <a:gd name="connsiteX113" fmla="*/ 8661 w 8663"/>
              <a:gd name="connsiteY113" fmla="*/ 255 h 5191"/>
              <a:gd name="connsiteX114" fmla="*/ 8581 w 8663"/>
              <a:gd name="connsiteY114" fmla="*/ 255 h 5191"/>
              <a:gd name="connsiteX115" fmla="*/ 8581 w 8663"/>
              <a:gd name="connsiteY115" fmla="*/ 182 h 5191"/>
              <a:gd name="connsiteX116" fmla="*/ 8663 w 8663"/>
              <a:gd name="connsiteY116" fmla="*/ 182 h 5191"/>
              <a:gd name="connsiteX117" fmla="*/ 561 w 8663"/>
              <a:gd name="connsiteY117" fmla="*/ 3986 h 5191"/>
              <a:gd name="connsiteX118" fmla="*/ 561 w 8663"/>
              <a:gd name="connsiteY118" fmla="*/ 4027 h 5191"/>
              <a:gd name="connsiteX119" fmla="*/ 520 w 8663"/>
              <a:gd name="connsiteY119" fmla="*/ 4027 h 5191"/>
              <a:gd name="connsiteX120" fmla="*/ 520 w 8663"/>
              <a:gd name="connsiteY120" fmla="*/ 3986 h 5191"/>
              <a:gd name="connsiteX121" fmla="*/ 561 w 8663"/>
              <a:gd name="connsiteY121" fmla="*/ 3986 h 5191"/>
              <a:gd name="connsiteX122" fmla="*/ 8102 w 8663"/>
              <a:gd name="connsiteY122" fmla="*/ 78 h 5191"/>
              <a:gd name="connsiteX123" fmla="*/ 8102 w 8663"/>
              <a:gd name="connsiteY123" fmla="*/ 37 h 5191"/>
              <a:gd name="connsiteX124" fmla="*/ 8143 w 8663"/>
              <a:gd name="connsiteY124" fmla="*/ 37 h 5191"/>
              <a:gd name="connsiteX125" fmla="*/ 8143 w 8663"/>
              <a:gd name="connsiteY125" fmla="*/ 78 h 5191"/>
              <a:gd name="connsiteX126" fmla="*/ 8102 w 8663"/>
              <a:gd name="connsiteY126" fmla="*/ 78 h 5191"/>
              <a:gd name="connsiteX127" fmla="*/ 8584 w 8663"/>
              <a:gd name="connsiteY127" fmla="*/ 3528 h 5191"/>
              <a:gd name="connsiteX128" fmla="*/ 8584 w 8663"/>
              <a:gd name="connsiteY128" fmla="*/ 3489 h 5191"/>
              <a:gd name="connsiteX129" fmla="*/ 8625 w 8663"/>
              <a:gd name="connsiteY129" fmla="*/ 3489 h 5191"/>
              <a:gd name="connsiteX130" fmla="*/ 8625 w 8663"/>
              <a:gd name="connsiteY130" fmla="*/ 3528 h 5191"/>
              <a:gd name="connsiteX131" fmla="*/ 8584 w 8663"/>
              <a:gd name="connsiteY131" fmla="*/ 3528 h 5191"/>
              <a:gd name="connsiteX132" fmla="*/ 8502 w 8663"/>
              <a:gd name="connsiteY132" fmla="*/ 4042 h 5191"/>
              <a:gd name="connsiteX133" fmla="*/ 8502 w 8663"/>
              <a:gd name="connsiteY133" fmla="*/ 3981 h 5191"/>
              <a:gd name="connsiteX134" fmla="*/ 8581 w 8663"/>
              <a:gd name="connsiteY134" fmla="*/ 3981 h 5191"/>
              <a:gd name="connsiteX135" fmla="*/ 8581 w 8663"/>
              <a:gd name="connsiteY135" fmla="*/ 3904 h 5191"/>
              <a:gd name="connsiteX136" fmla="*/ 8640 w 8663"/>
              <a:gd name="connsiteY136" fmla="*/ 3904 h 5191"/>
              <a:gd name="connsiteX137" fmla="*/ 8640 w 8663"/>
              <a:gd name="connsiteY137" fmla="*/ 4042 h 5191"/>
              <a:gd name="connsiteX138" fmla="*/ 8502 w 8663"/>
              <a:gd name="connsiteY138" fmla="*/ 4042 h 5191"/>
              <a:gd name="connsiteX139" fmla="*/ 8502 w 8663"/>
              <a:gd name="connsiteY139" fmla="*/ 3962 h 5191"/>
              <a:gd name="connsiteX140" fmla="*/ 8502 w 8663"/>
              <a:gd name="connsiteY140" fmla="*/ 3904 h 5191"/>
              <a:gd name="connsiteX141" fmla="*/ 8562 w 8663"/>
              <a:gd name="connsiteY141" fmla="*/ 3904 h 5191"/>
              <a:gd name="connsiteX142" fmla="*/ 8562 w 8663"/>
              <a:gd name="connsiteY142" fmla="*/ 3962 h 5191"/>
              <a:gd name="connsiteX143" fmla="*/ 8502 w 8663"/>
              <a:gd name="connsiteY143" fmla="*/ 3962 h 5191"/>
              <a:gd name="connsiteX144" fmla="*/ 8497 w 8663"/>
              <a:gd name="connsiteY144" fmla="*/ 3787 h 5191"/>
              <a:gd name="connsiteX145" fmla="*/ 8497 w 8663"/>
              <a:gd name="connsiteY145" fmla="*/ 3724 h 5191"/>
              <a:gd name="connsiteX146" fmla="*/ 8562 w 8663"/>
              <a:gd name="connsiteY146" fmla="*/ 3724 h 5191"/>
              <a:gd name="connsiteX147" fmla="*/ 8562 w 8663"/>
              <a:gd name="connsiteY147" fmla="*/ 3787 h 5191"/>
              <a:gd name="connsiteX148" fmla="*/ 8497 w 8663"/>
              <a:gd name="connsiteY148" fmla="*/ 3787 h 5191"/>
              <a:gd name="connsiteX149" fmla="*/ 8562 w 8663"/>
              <a:gd name="connsiteY149" fmla="*/ 3809 h 5191"/>
              <a:gd name="connsiteX150" fmla="*/ 8562 w 8663"/>
              <a:gd name="connsiteY150" fmla="*/ 3880 h 5191"/>
              <a:gd name="connsiteX151" fmla="*/ 8497 w 8663"/>
              <a:gd name="connsiteY151" fmla="*/ 3880 h 5191"/>
              <a:gd name="connsiteX152" fmla="*/ 8497 w 8663"/>
              <a:gd name="connsiteY152" fmla="*/ 3809 h 5191"/>
              <a:gd name="connsiteX153" fmla="*/ 8562 w 8663"/>
              <a:gd name="connsiteY153" fmla="*/ 3809 h 5191"/>
              <a:gd name="connsiteX154" fmla="*/ 8480 w 8663"/>
              <a:gd name="connsiteY154" fmla="*/ 3899 h 5191"/>
              <a:gd name="connsiteX155" fmla="*/ 8480 w 8663"/>
              <a:gd name="connsiteY155" fmla="*/ 3962 h 5191"/>
              <a:gd name="connsiteX156" fmla="*/ 8424 w 8663"/>
              <a:gd name="connsiteY156" fmla="*/ 3962 h 5191"/>
              <a:gd name="connsiteX157" fmla="*/ 8424 w 8663"/>
              <a:gd name="connsiteY157" fmla="*/ 3899 h 5191"/>
              <a:gd name="connsiteX158" fmla="*/ 8480 w 8663"/>
              <a:gd name="connsiteY158" fmla="*/ 3899 h 5191"/>
              <a:gd name="connsiteX159" fmla="*/ 8480 w 8663"/>
              <a:gd name="connsiteY159" fmla="*/ 3809 h 5191"/>
              <a:gd name="connsiteX160" fmla="*/ 8480 w 8663"/>
              <a:gd name="connsiteY160" fmla="*/ 3880 h 5191"/>
              <a:gd name="connsiteX161" fmla="*/ 8424 w 8663"/>
              <a:gd name="connsiteY161" fmla="*/ 3880 h 5191"/>
              <a:gd name="connsiteX162" fmla="*/ 8424 w 8663"/>
              <a:gd name="connsiteY162" fmla="*/ 3809 h 5191"/>
              <a:gd name="connsiteX163" fmla="*/ 8480 w 8663"/>
              <a:gd name="connsiteY163" fmla="*/ 3809 h 5191"/>
              <a:gd name="connsiteX164" fmla="*/ 8102 w 8663"/>
              <a:gd name="connsiteY164" fmla="*/ 4027 h 5191"/>
              <a:gd name="connsiteX165" fmla="*/ 8102 w 8663"/>
              <a:gd name="connsiteY165" fmla="*/ 3986 h 5191"/>
              <a:gd name="connsiteX166" fmla="*/ 8143 w 8663"/>
              <a:gd name="connsiteY166" fmla="*/ 3986 h 5191"/>
              <a:gd name="connsiteX167" fmla="*/ 8143 w 8663"/>
              <a:gd name="connsiteY167" fmla="*/ 4027 h 5191"/>
              <a:gd name="connsiteX168" fmla="*/ 8102 w 8663"/>
              <a:gd name="connsiteY168" fmla="*/ 4027 h 5191"/>
              <a:gd name="connsiteX169" fmla="*/ 240 w 8663"/>
              <a:gd name="connsiteY169" fmla="*/ 3899 h 5191"/>
              <a:gd name="connsiteX170" fmla="*/ 240 w 8663"/>
              <a:gd name="connsiteY170" fmla="*/ 3962 h 5191"/>
              <a:gd name="connsiteX171" fmla="*/ 184 w 8663"/>
              <a:gd name="connsiteY171" fmla="*/ 3962 h 5191"/>
              <a:gd name="connsiteX172" fmla="*/ 184 w 8663"/>
              <a:gd name="connsiteY172" fmla="*/ 3899 h 5191"/>
              <a:gd name="connsiteX173" fmla="*/ 240 w 8663"/>
              <a:gd name="connsiteY173" fmla="*/ 3899 h 5191"/>
              <a:gd name="connsiteX174" fmla="*/ 240 w 8663"/>
              <a:gd name="connsiteY174" fmla="*/ 3809 h 5191"/>
              <a:gd name="connsiteX175" fmla="*/ 240 w 8663"/>
              <a:gd name="connsiteY175" fmla="*/ 3880 h 5191"/>
              <a:gd name="connsiteX176" fmla="*/ 184 w 8663"/>
              <a:gd name="connsiteY176" fmla="*/ 3880 h 5191"/>
              <a:gd name="connsiteX177" fmla="*/ 184 w 8663"/>
              <a:gd name="connsiteY177" fmla="*/ 3809 h 5191"/>
              <a:gd name="connsiteX178" fmla="*/ 240 w 8663"/>
              <a:gd name="connsiteY178" fmla="*/ 3809 h 5191"/>
              <a:gd name="connsiteX179" fmla="*/ 102 w 8663"/>
              <a:gd name="connsiteY179" fmla="*/ 3787 h 5191"/>
              <a:gd name="connsiteX180" fmla="*/ 102 w 8663"/>
              <a:gd name="connsiteY180" fmla="*/ 3724 h 5191"/>
              <a:gd name="connsiteX181" fmla="*/ 166 w 8663"/>
              <a:gd name="connsiteY181" fmla="*/ 3724 h 5191"/>
              <a:gd name="connsiteX182" fmla="*/ 166 w 8663"/>
              <a:gd name="connsiteY182" fmla="*/ 3787 h 5191"/>
              <a:gd name="connsiteX183" fmla="*/ 102 w 8663"/>
              <a:gd name="connsiteY183" fmla="*/ 3787 h 5191"/>
              <a:gd name="connsiteX184" fmla="*/ 102 w 8663"/>
              <a:gd name="connsiteY184" fmla="*/ 3880 h 5191"/>
              <a:gd name="connsiteX185" fmla="*/ 102 w 8663"/>
              <a:gd name="connsiteY185" fmla="*/ 3809 h 5191"/>
              <a:gd name="connsiteX186" fmla="*/ 166 w 8663"/>
              <a:gd name="connsiteY186" fmla="*/ 3809 h 5191"/>
              <a:gd name="connsiteX187" fmla="*/ 166 w 8663"/>
              <a:gd name="connsiteY187" fmla="*/ 3880 h 5191"/>
              <a:gd name="connsiteX188" fmla="*/ 102 w 8663"/>
              <a:gd name="connsiteY188" fmla="*/ 3880 h 5191"/>
              <a:gd name="connsiteX189" fmla="*/ 102 w 8663"/>
              <a:gd name="connsiteY189" fmla="*/ 3962 h 5191"/>
              <a:gd name="connsiteX190" fmla="*/ 102 w 8663"/>
              <a:gd name="connsiteY190" fmla="*/ 3904 h 5191"/>
              <a:gd name="connsiteX191" fmla="*/ 162 w 8663"/>
              <a:gd name="connsiteY191" fmla="*/ 3904 h 5191"/>
              <a:gd name="connsiteX192" fmla="*/ 162 w 8663"/>
              <a:gd name="connsiteY192" fmla="*/ 3962 h 5191"/>
              <a:gd name="connsiteX193" fmla="*/ 102 w 8663"/>
              <a:gd name="connsiteY193" fmla="*/ 3962 h 5191"/>
              <a:gd name="connsiteX194" fmla="*/ 162 w 8663"/>
              <a:gd name="connsiteY194" fmla="*/ 3981 h 5191"/>
              <a:gd name="connsiteX195" fmla="*/ 162 w 8663"/>
              <a:gd name="connsiteY195" fmla="*/ 4042 h 5191"/>
              <a:gd name="connsiteX196" fmla="*/ 24 w 8663"/>
              <a:gd name="connsiteY196" fmla="*/ 4042 h 5191"/>
              <a:gd name="connsiteX197" fmla="*/ 24 w 8663"/>
              <a:gd name="connsiteY197" fmla="*/ 3904 h 5191"/>
              <a:gd name="connsiteX198" fmla="*/ 82 w 8663"/>
              <a:gd name="connsiteY198" fmla="*/ 3904 h 5191"/>
              <a:gd name="connsiteX199" fmla="*/ 82 w 8663"/>
              <a:gd name="connsiteY199" fmla="*/ 3981 h 5191"/>
              <a:gd name="connsiteX200" fmla="*/ 162 w 8663"/>
              <a:gd name="connsiteY200" fmla="*/ 3981 h 5191"/>
              <a:gd name="connsiteX201" fmla="*/ 80 w 8663"/>
              <a:gd name="connsiteY201" fmla="*/ 536 h 5191"/>
              <a:gd name="connsiteX202" fmla="*/ 80 w 8663"/>
              <a:gd name="connsiteY202" fmla="*/ 575 h 5191"/>
              <a:gd name="connsiteX203" fmla="*/ 39 w 8663"/>
              <a:gd name="connsiteY203" fmla="*/ 575 h 5191"/>
              <a:gd name="connsiteX204" fmla="*/ 39 w 8663"/>
              <a:gd name="connsiteY204" fmla="*/ 536 h 5191"/>
              <a:gd name="connsiteX205" fmla="*/ 80 w 8663"/>
              <a:gd name="connsiteY205" fmla="*/ 536 h 5191"/>
              <a:gd name="connsiteX206" fmla="*/ 162 w 8663"/>
              <a:gd name="connsiteY206" fmla="*/ 22 h 5191"/>
              <a:gd name="connsiteX207" fmla="*/ 162 w 8663"/>
              <a:gd name="connsiteY207" fmla="*/ 82 h 5191"/>
              <a:gd name="connsiteX208" fmla="*/ 82 w 8663"/>
              <a:gd name="connsiteY208" fmla="*/ 82 h 5191"/>
              <a:gd name="connsiteX209" fmla="*/ 82 w 8663"/>
              <a:gd name="connsiteY209" fmla="*/ 160 h 5191"/>
              <a:gd name="connsiteX210" fmla="*/ 24 w 8663"/>
              <a:gd name="connsiteY210" fmla="*/ 160 h 5191"/>
              <a:gd name="connsiteX211" fmla="*/ 24 w 8663"/>
              <a:gd name="connsiteY211" fmla="*/ 22 h 5191"/>
              <a:gd name="connsiteX212" fmla="*/ 162 w 8663"/>
              <a:gd name="connsiteY212" fmla="*/ 22 h 5191"/>
              <a:gd name="connsiteX213" fmla="*/ 162 w 8663"/>
              <a:gd name="connsiteY213" fmla="*/ 102 h 5191"/>
              <a:gd name="connsiteX214" fmla="*/ 162 w 8663"/>
              <a:gd name="connsiteY214" fmla="*/ 160 h 5191"/>
              <a:gd name="connsiteX215" fmla="*/ 102 w 8663"/>
              <a:gd name="connsiteY215" fmla="*/ 160 h 5191"/>
              <a:gd name="connsiteX216" fmla="*/ 102 w 8663"/>
              <a:gd name="connsiteY216" fmla="*/ 102 h 5191"/>
              <a:gd name="connsiteX217" fmla="*/ 162 w 8663"/>
              <a:gd name="connsiteY217" fmla="*/ 102 h 5191"/>
              <a:gd name="connsiteX218" fmla="*/ 166 w 8663"/>
              <a:gd name="connsiteY218" fmla="*/ 277 h 5191"/>
              <a:gd name="connsiteX219" fmla="*/ 166 w 8663"/>
              <a:gd name="connsiteY219" fmla="*/ 339 h 5191"/>
              <a:gd name="connsiteX220" fmla="*/ 102 w 8663"/>
              <a:gd name="connsiteY220" fmla="*/ 339 h 5191"/>
              <a:gd name="connsiteX221" fmla="*/ 102 w 8663"/>
              <a:gd name="connsiteY221" fmla="*/ 277 h 5191"/>
              <a:gd name="connsiteX222" fmla="*/ 166 w 8663"/>
              <a:gd name="connsiteY222" fmla="*/ 277 h 5191"/>
              <a:gd name="connsiteX223" fmla="*/ 102 w 8663"/>
              <a:gd name="connsiteY223" fmla="*/ 255 h 5191"/>
              <a:gd name="connsiteX224" fmla="*/ 102 w 8663"/>
              <a:gd name="connsiteY224" fmla="*/ 184 h 5191"/>
              <a:gd name="connsiteX225" fmla="*/ 166 w 8663"/>
              <a:gd name="connsiteY225" fmla="*/ 184 h 5191"/>
              <a:gd name="connsiteX226" fmla="*/ 166 w 8663"/>
              <a:gd name="connsiteY226" fmla="*/ 255 h 5191"/>
              <a:gd name="connsiteX227" fmla="*/ 102 w 8663"/>
              <a:gd name="connsiteY227" fmla="*/ 255 h 5191"/>
              <a:gd name="connsiteX228" fmla="*/ 184 w 8663"/>
              <a:gd name="connsiteY228" fmla="*/ 255 h 5191"/>
              <a:gd name="connsiteX229" fmla="*/ 184 w 8663"/>
              <a:gd name="connsiteY229" fmla="*/ 184 h 5191"/>
              <a:gd name="connsiteX230" fmla="*/ 240 w 8663"/>
              <a:gd name="connsiteY230" fmla="*/ 184 h 5191"/>
              <a:gd name="connsiteX231" fmla="*/ 240 w 8663"/>
              <a:gd name="connsiteY231" fmla="*/ 255 h 5191"/>
              <a:gd name="connsiteX232" fmla="*/ 184 w 8663"/>
              <a:gd name="connsiteY232" fmla="*/ 255 h 5191"/>
              <a:gd name="connsiteX233" fmla="*/ 184 w 8663"/>
              <a:gd name="connsiteY233" fmla="*/ 164 h 5191"/>
              <a:gd name="connsiteX234" fmla="*/ 184 w 8663"/>
              <a:gd name="connsiteY234" fmla="*/ 102 h 5191"/>
              <a:gd name="connsiteX235" fmla="*/ 240 w 8663"/>
              <a:gd name="connsiteY235" fmla="*/ 102 h 5191"/>
              <a:gd name="connsiteX236" fmla="*/ 240 w 8663"/>
              <a:gd name="connsiteY236" fmla="*/ 164 h 5191"/>
              <a:gd name="connsiteX237" fmla="*/ 184 w 8663"/>
              <a:gd name="connsiteY237" fmla="*/ 164 h 5191"/>
              <a:gd name="connsiteX238" fmla="*/ 561 w 8663"/>
              <a:gd name="connsiteY238" fmla="*/ 37 h 5191"/>
              <a:gd name="connsiteX239" fmla="*/ 561 w 8663"/>
              <a:gd name="connsiteY239" fmla="*/ 78 h 5191"/>
              <a:gd name="connsiteX240" fmla="*/ 520 w 8663"/>
              <a:gd name="connsiteY240" fmla="*/ 78 h 5191"/>
              <a:gd name="connsiteX241" fmla="*/ 520 w 8663"/>
              <a:gd name="connsiteY241" fmla="*/ 37 h 5191"/>
              <a:gd name="connsiteX242" fmla="*/ 561 w 8663"/>
              <a:gd name="connsiteY242" fmla="*/ 37 h 5191"/>
              <a:gd name="connsiteX243" fmla="*/ 8424 w 8663"/>
              <a:gd name="connsiteY243" fmla="*/ 164 h 5191"/>
              <a:gd name="connsiteX244" fmla="*/ 8424 w 8663"/>
              <a:gd name="connsiteY244" fmla="*/ 102 h 5191"/>
              <a:gd name="connsiteX245" fmla="*/ 8480 w 8663"/>
              <a:gd name="connsiteY245" fmla="*/ 102 h 5191"/>
              <a:gd name="connsiteX246" fmla="*/ 8480 w 8663"/>
              <a:gd name="connsiteY246" fmla="*/ 164 h 5191"/>
              <a:gd name="connsiteX247" fmla="*/ 8424 w 8663"/>
              <a:gd name="connsiteY247" fmla="*/ 164 h 5191"/>
              <a:gd name="connsiteX248" fmla="*/ 8424 w 8663"/>
              <a:gd name="connsiteY248" fmla="*/ 255 h 5191"/>
              <a:gd name="connsiteX249" fmla="*/ 8424 w 8663"/>
              <a:gd name="connsiteY249" fmla="*/ 184 h 5191"/>
              <a:gd name="connsiteX250" fmla="*/ 8480 w 8663"/>
              <a:gd name="connsiteY250" fmla="*/ 184 h 5191"/>
              <a:gd name="connsiteX251" fmla="*/ 8480 w 8663"/>
              <a:gd name="connsiteY251" fmla="*/ 255 h 5191"/>
              <a:gd name="connsiteX252" fmla="*/ 8424 w 8663"/>
              <a:gd name="connsiteY252" fmla="*/ 255 h 5191"/>
              <a:gd name="connsiteX253" fmla="*/ 8562 w 8663"/>
              <a:gd name="connsiteY253" fmla="*/ 596 h 5191"/>
              <a:gd name="connsiteX254" fmla="*/ 8562 w 8663"/>
              <a:gd name="connsiteY254" fmla="*/ 674 h 5191"/>
              <a:gd name="connsiteX255" fmla="*/ 8622 w 8663"/>
              <a:gd name="connsiteY255" fmla="*/ 674 h 5191"/>
              <a:gd name="connsiteX256" fmla="*/ 8622 w 8663"/>
              <a:gd name="connsiteY256" fmla="*/ 3390 h 5191"/>
              <a:gd name="connsiteX257" fmla="*/ 8562 w 8663"/>
              <a:gd name="connsiteY257" fmla="*/ 3390 h 5191"/>
              <a:gd name="connsiteX258" fmla="*/ 8562 w 8663"/>
              <a:gd name="connsiteY258" fmla="*/ 3468 h 5191"/>
              <a:gd name="connsiteX259" fmla="*/ 8510 w 8663"/>
              <a:gd name="connsiteY259" fmla="*/ 3468 h 5191"/>
              <a:gd name="connsiteX260" fmla="*/ 8510 w 8663"/>
              <a:gd name="connsiteY260" fmla="*/ 3619 h 5191"/>
              <a:gd name="connsiteX261" fmla="*/ 8638 w 8663"/>
              <a:gd name="connsiteY261" fmla="*/ 3619 h 5191"/>
              <a:gd name="connsiteX262" fmla="*/ 8638 w 8663"/>
              <a:gd name="connsiteY262" fmla="*/ 3787 h 5191"/>
              <a:gd name="connsiteX263" fmla="*/ 8581 w 8663"/>
              <a:gd name="connsiteY263" fmla="*/ 3787 h 5191"/>
              <a:gd name="connsiteX264" fmla="*/ 8581 w 8663"/>
              <a:gd name="connsiteY264" fmla="*/ 3705 h 5191"/>
              <a:gd name="connsiteX265" fmla="*/ 8480 w 8663"/>
              <a:gd name="connsiteY265" fmla="*/ 3705 h 5191"/>
              <a:gd name="connsiteX266" fmla="*/ 8480 w 8663"/>
              <a:gd name="connsiteY266" fmla="*/ 3787 h 5191"/>
              <a:gd name="connsiteX267" fmla="*/ 8402 w 8663"/>
              <a:gd name="connsiteY267" fmla="*/ 3787 h 5191"/>
              <a:gd name="connsiteX268" fmla="*/ 8402 w 8663"/>
              <a:gd name="connsiteY268" fmla="*/ 3880 h 5191"/>
              <a:gd name="connsiteX269" fmla="*/ 8310 w 8663"/>
              <a:gd name="connsiteY269" fmla="*/ 3880 h 5191"/>
              <a:gd name="connsiteX270" fmla="*/ 8310 w 8663"/>
              <a:gd name="connsiteY270" fmla="*/ 3981 h 5191"/>
              <a:gd name="connsiteX271" fmla="*/ 8402 w 8663"/>
              <a:gd name="connsiteY271" fmla="*/ 3981 h 5191"/>
              <a:gd name="connsiteX272" fmla="*/ 8402 w 8663"/>
              <a:gd name="connsiteY272" fmla="*/ 4040 h 5191"/>
              <a:gd name="connsiteX273" fmla="*/ 8234 w 8663"/>
              <a:gd name="connsiteY273" fmla="*/ 4040 h 5191"/>
              <a:gd name="connsiteX274" fmla="*/ 8234 w 8663"/>
              <a:gd name="connsiteY274" fmla="*/ 3912 h 5191"/>
              <a:gd name="connsiteX275" fmla="*/ 8081 w 8663"/>
              <a:gd name="connsiteY275" fmla="*/ 3912 h 5191"/>
              <a:gd name="connsiteX276" fmla="*/ 8081 w 8663"/>
              <a:gd name="connsiteY276" fmla="*/ 3964 h 5191"/>
              <a:gd name="connsiteX277" fmla="*/ 8005 w 8663"/>
              <a:gd name="connsiteY277" fmla="*/ 3964 h 5191"/>
              <a:gd name="connsiteX278" fmla="*/ 8005 w 8663"/>
              <a:gd name="connsiteY278" fmla="*/ 4025 h 5191"/>
              <a:gd name="connsiteX279" fmla="*/ 658 w 8663"/>
              <a:gd name="connsiteY279" fmla="*/ 4025 h 5191"/>
              <a:gd name="connsiteX280" fmla="*/ 658 w 8663"/>
              <a:gd name="connsiteY280" fmla="*/ 3964 h 5191"/>
              <a:gd name="connsiteX281" fmla="*/ 583 w 8663"/>
              <a:gd name="connsiteY281" fmla="*/ 3964 h 5191"/>
              <a:gd name="connsiteX282" fmla="*/ 583 w 8663"/>
              <a:gd name="connsiteY282" fmla="*/ 3912 h 5191"/>
              <a:gd name="connsiteX283" fmla="*/ 430 w 8663"/>
              <a:gd name="connsiteY283" fmla="*/ 3912 h 5191"/>
              <a:gd name="connsiteX284" fmla="*/ 430 w 8663"/>
              <a:gd name="connsiteY284" fmla="*/ 4040 h 5191"/>
              <a:gd name="connsiteX285" fmla="*/ 261 w 8663"/>
              <a:gd name="connsiteY285" fmla="*/ 4040 h 5191"/>
              <a:gd name="connsiteX286" fmla="*/ 261 w 8663"/>
              <a:gd name="connsiteY286" fmla="*/ 3981 h 5191"/>
              <a:gd name="connsiteX287" fmla="*/ 354 w 8663"/>
              <a:gd name="connsiteY287" fmla="*/ 3981 h 5191"/>
              <a:gd name="connsiteX288" fmla="*/ 354 w 8663"/>
              <a:gd name="connsiteY288" fmla="*/ 3880 h 5191"/>
              <a:gd name="connsiteX289" fmla="*/ 261 w 8663"/>
              <a:gd name="connsiteY289" fmla="*/ 3880 h 5191"/>
              <a:gd name="connsiteX290" fmla="*/ 261 w 8663"/>
              <a:gd name="connsiteY290" fmla="*/ 3787 h 5191"/>
              <a:gd name="connsiteX291" fmla="*/ 184 w 8663"/>
              <a:gd name="connsiteY291" fmla="*/ 3787 h 5191"/>
              <a:gd name="connsiteX292" fmla="*/ 184 w 8663"/>
              <a:gd name="connsiteY292" fmla="*/ 3705 h 5191"/>
              <a:gd name="connsiteX293" fmla="*/ 82 w 8663"/>
              <a:gd name="connsiteY293" fmla="*/ 3705 h 5191"/>
              <a:gd name="connsiteX294" fmla="*/ 82 w 8663"/>
              <a:gd name="connsiteY294" fmla="*/ 3787 h 5191"/>
              <a:gd name="connsiteX295" fmla="*/ 26 w 8663"/>
              <a:gd name="connsiteY295" fmla="*/ 3787 h 5191"/>
              <a:gd name="connsiteX296" fmla="*/ 26 w 8663"/>
              <a:gd name="connsiteY296" fmla="*/ 3619 h 5191"/>
              <a:gd name="connsiteX297" fmla="*/ 153 w 8663"/>
              <a:gd name="connsiteY297" fmla="*/ 3619 h 5191"/>
              <a:gd name="connsiteX298" fmla="*/ 153 w 8663"/>
              <a:gd name="connsiteY298" fmla="*/ 3468 h 5191"/>
              <a:gd name="connsiteX299" fmla="*/ 102 w 8663"/>
              <a:gd name="connsiteY299" fmla="*/ 3468 h 5191"/>
              <a:gd name="connsiteX300" fmla="*/ 102 w 8663"/>
              <a:gd name="connsiteY300" fmla="*/ 3390 h 5191"/>
              <a:gd name="connsiteX301" fmla="*/ 41 w 8663"/>
              <a:gd name="connsiteY301" fmla="*/ 3390 h 5191"/>
              <a:gd name="connsiteX302" fmla="*/ 41 w 8663"/>
              <a:gd name="connsiteY302" fmla="*/ 674 h 5191"/>
              <a:gd name="connsiteX303" fmla="*/ 102 w 8663"/>
              <a:gd name="connsiteY303" fmla="*/ 674 h 5191"/>
              <a:gd name="connsiteX304" fmla="*/ 102 w 8663"/>
              <a:gd name="connsiteY304" fmla="*/ 596 h 5191"/>
              <a:gd name="connsiteX305" fmla="*/ 153 w 8663"/>
              <a:gd name="connsiteY305" fmla="*/ 596 h 5191"/>
              <a:gd name="connsiteX306" fmla="*/ 153 w 8663"/>
              <a:gd name="connsiteY306" fmla="*/ 445 h 5191"/>
              <a:gd name="connsiteX307" fmla="*/ 26 w 8663"/>
              <a:gd name="connsiteY307" fmla="*/ 445 h 5191"/>
              <a:gd name="connsiteX308" fmla="*/ 26 w 8663"/>
              <a:gd name="connsiteY308" fmla="*/ 277 h 5191"/>
              <a:gd name="connsiteX309" fmla="*/ 82 w 8663"/>
              <a:gd name="connsiteY309" fmla="*/ 277 h 5191"/>
              <a:gd name="connsiteX310" fmla="*/ 82 w 8663"/>
              <a:gd name="connsiteY310" fmla="*/ 359 h 5191"/>
              <a:gd name="connsiteX311" fmla="*/ 184 w 8663"/>
              <a:gd name="connsiteY311" fmla="*/ 359 h 5191"/>
              <a:gd name="connsiteX312" fmla="*/ 184 w 8663"/>
              <a:gd name="connsiteY312" fmla="*/ 277 h 5191"/>
              <a:gd name="connsiteX313" fmla="*/ 261 w 8663"/>
              <a:gd name="connsiteY313" fmla="*/ 277 h 5191"/>
              <a:gd name="connsiteX314" fmla="*/ 261 w 8663"/>
              <a:gd name="connsiteY314" fmla="*/ 184 h 5191"/>
              <a:gd name="connsiteX315" fmla="*/ 354 w 8663"/>
              <a:gd name="connsiteY315" fmla="*/ 184 h 5191"/>
              <a:gd name="connsiteX316" fmla="*/ 354 w 8663"/>
              <a:gd name="connsiteY316" fmla="*/ 82 h 5191"/>
              <a:gd name="connsiteX317" fmla="*/ 261 w 8663"/>
              <a:gd name="connsiteY317" fmla="*/ 82 h 5191"/>
              <a:gd name="connsiteX318" fmla="*/ 261 w 8663"/>
              <a:gd name="connsiteY318" fmla="*/ 24 h 5191"/>
              <a:gd name="connsiteX319" fmla="*/ 430 w 8663"/>
              <a:gd name="connsiteY319" fmla="*/ 24 h 5191"/>
              <a:gd name="connsiteX320" fmla="*/ 430 w 8663"/>
              <a:gd name="connsiteY320" fmla="*/ 151 h 5191"/>
              <a:gd name="connsiteX321" fmla="*/ 583 w 8663"/>
              <a:gd name="connsiteY321" fmla="*/ 151 h 5191"/>
              <a:gd name="connsiteX322" fmla="*/ 583 w 8663"/>
              <a:gd name="connsiteY322" fmla="*/ 100 h 5191"/>
              <a:gd name="connsiteX323" fmla="*/ 658 w 8663"/>
              <a:gd name="connsiteY323" fmla="*/ 100 h 5191"/>
              <a:gd name="connsiteX324" fmla="*/ 658 w 8663"/>
              <a:gd name="connsiteY324" fmla="*/ 39 h 5191"/>
              <a:gd name="connsiteX325" fmla="*/ 8005 w 8663"/>
              <a:gd name="connsiteY325" fmla="*/ 39 h 5191"/>
              <a:gd name="connsiteX326" fmla="*/ 8005 w 8663"/>
              <a:gd name="connsiteY326" fmla="*/ 100 h 5191"/>
              <a:gd name="connsiteX327" fmla="*/ 8081 w 8663"/>
              <a:gd name="connsiteY327" fmla="*/ 100 h 5191"/>
              <a:gd name="connsiteX328" fmla="*/ 8081 w 8663"/>
              <a:gd name="connsiteY328" fmla="*/ 151 h 5191"/>
              <a:gd name="connsiteX329" fmla="*/ 8234 w 8663"/>
              <a:gd name="connsiteY329" fmla="*/ 151 h 5191"/>
              <a:gd name="connsiteX330" fmla="*/ 8234 w 8663"/>
              <a:gd name="connsiteY330" fmla="*/ 24 h 5191"/>
              <a:gd name="connsiteX331" fmla="*/ 8402 w 8663"/>
              <a:gd name="connsiteY331" fmla="*/ 24 h 5191"/>
              <a:gd name="connsiteX332" fmla="*/ 8402 w 8663"/>
              <a:gd name="connsiteY332" fmla="*/ 82 h 5191"/>
              <a:gd name="connsiteX333" fmla="*/ 8310 w 8663"/>
              <a:gd name="connsiteY333" fmla="*/ 82 h 5191"/>
              <a:gd name="connsiteX334" fmla="*/ 8310 w 8663"/>
              <a:gd name="connsiteY334" fmla="*/ 184 h 5191"/>
              <a:gd name="connsiteX335" fmla="*/ 8402 w 8663"/>
              <a:gd name="connsiteY335" fmla="*/ 184 h 5191"/>
              <a:gd name="connsiteX336" fmla="*/ 8402 w 8663"/>
              <a:gd name="connsiteY336" fmla="*/ 277 h 5191"/>
              <a:gd name="connsiteX337" fmla="*/ 8480 w 8663"/>
              <a:gd name="connsiteY337" fmla="*/ 277 h 5191"/>
              <a:gd name="connsiteX338" fmla="*/ 8480 w 8663"/>
              <a:gd name="connsiteY338" fmla="*/ 359 h 5191"/>
              <a:gd name="connsiteX339" fmla="*/ 8581 w 8663"/>
              <a:gd name="connsiteY339" fmla="*/ 359 h 5191"/>
              <a:gd name="connsiteX340" fmla="*/ 8581 w 8663"/>
              <a:gd name="connsiteY340" fmla="*/ 277 h 5191"/>
              <a:gd name="connsiteX341" fmla="*/ 8638 w 8663"/>
              <a:gd name="connsiteY341" fmla="*/ 277 h 5191"/>
              <a:gd name="connsiteX342" fmla="*/ 8638 w 8663"/>
              <a:gd name="connsiteY342" fmla="*/ 445 h 5191"/>
              <a:gd name="connsiteX343" fmla="*/ 8510 w 8663"/>
              <a:gd name="connsiteY343" fmla="*/ 445 h 5191"/>
              <a:gd name="connsiteX344" fmla="*/ 8510 w 8663"/>
              <a:gd name="connsiteY344" fmla="*/ 596 h 5191"/>
              <a:gd name="connsiteX345" fmla="*/ 8562 w 8663"/>
              <a:gd name="connsiteY345" fmla="*/ 596 h 5191"/>
              <a:gd name="connsiteX346" fmla="*/ 261 w 8663"/>
              <a:gd name="connsiteY346" fmla="*/ 3962 h 5191"/>
              <a:gd name="connsiteX347" fmla="*/ 261 w 8663"/>
              <a:gd name="connsiteY347" fmla="*/ 3899 h 5191"/>
              <a:gd name="connsiteX348" fmla="*/ 335 w 8663"/>
              <a:gd name="connsiteY348" fmla="*/ 3899 h 5191"/>
              <a:gd name="connsiteX349" fmla="*/ 335 w 8663"/>
              <a:gd name="connsiteY349" fmla="*/ 3962 h 5191"/>
              <a:gd name="connsiteX350" fmla="*/ 261 w 8663"/>
              <a:gd name="connsiteY350" fmla="*/ 3962 h 5191"/>
              <a:gd name="connsiteX351" fmla="*/ 261 w 8663"/>
              <a:gd name="connsiteY351" fmla="*/ 102 h 5191"/>
              <a:gd name="connsiteX352" fmla="*/ 335 w 8663"/>
              <a:gd name="connsiteY352" fmla="*/ 102 h 5191"/>
              <a:gd name="connsiteX353" fmla="*/ 335 w 8663"/>
              <a:gd name="connsiteY353" fmla="*/ 164 h 5191"/>
              <a:gd name="connsiteX354" fmla="*/ 261 w 8663"/>
              <a:gd name="connsiteY354" fmla="*/ 164 h 5191"/>
              <a:gd name="connsiteX355" fmla="*/ 261 w 8663"/>
              <a:gd name="connsiteY355" fmla="*/ 102 h 5191"/>
              <a:gd name="connsiteX356" fmla="*/ 8402 w 8663"/>
              <a:gd name="connsiteY356" fmla="*/ 102 h 5191"/>
              <a:gd name="connsiteX357" fmla="*/ 8402 w 8663"/>
              <a:gd name="connsiteY357" fmla="*/ 164 h 5191"/>
              <a:gd name="connsiteX358" fmla="*/ 8329 w 8663"/>
              <a:gd name="connsiteY358" fmla="*/ 164 h 5191"/>
              <a:gd name="connsiteX359" fmla="*/ 8329 w 8663"/>
              <a:gd name="connsiteY359" fmla="*/ 102 h 5191"/>
              <a:gd name="connsiteX360" fmla="*/ 8402 w 8663"/>
              <a:gd name="connsiteY360" fmla="*/ 102 h 5191"/>
              <a:gd name="connsiteX361" fmla="*/ 8402 w 8663"/>
              <a:gd name="connsiteY361" fmla="*/ 3899 h 5191"/>
              <a:gd name="connsiteX362" fmla="*/ 8402 w 8663"/>
              <a:gd name="connsiteY362" fmla="*/ 3962 h 5191"/>
              <a:gd name="connsiteX363" fmla="*/ 8329 w 8663"/>
              <a:gd name="connsiteY363" fmla="*/ 3962 h 5191"/>
              <a:gd name="connsiteX364" fmla="*/ 8329 w 8663"/>
              <a:gd name="connsiteY364" fmla="*/ 3899 h 5191"/>
              <a:gd name="connsiteX365" fmla="*/ 8402 w 8663"/>
              <a:gd name="connsiteY365" fmla="*/ 3899 h 5191"/>
              <a:gd name="connsiteX366" fmla="*/ 8562 w 8663"/>
              <a:gd name="connsiteY366" fmla="*/ 277 h 5191"/>
              <a:gd name="connsiteX367" fmla="*/ 8562 w 8663"/>
              <a:gd name="connsiteY367" fmla="*/ 339 h 5191"/>
              <a:gd name="connsiteX368" fmla="*/ 8497 w 8663"/>
              <a:gd name="connsiteY368" fmla="*/ 339 h 5191"/>
              <a:gd name="connsiteX369" fmla="*/ 8497 w 8663"/>
              <a:gd name="connsiteY369" fmla="*/ 277 h 5191"/>
              <a:gd name="connsiteX370" fmla="*/ 8562 w 8663"/>
              <a:gd name="connsiteY370" fmla="*/ 277 h 5191"/>
              <a:gd name="connsiteX371" fmla="*/ 8562 w 8663"/>
              <a:gd name="connsiteY371" fmla="*/ 184 h 5191"/>
              <a:gd name="connsiteX372" fmla="*/ 8562 w 8663"/>
              <a:gd name="connsiteY372" fmla="*/ 255 h 5191"/>
              <a:gd name="connsiteX373" fmla="*/ 8497 w 8663"/>
              <a:gd name="connsiteY373" fmla="*/ 255 h 5191"/>
              <a:gd name="connsiteX374" fmla="*/ 8497 w 8663"/>
              <a:gd name="connsiteY374" fmla="*/ 184 h 5191"/>
              <a:gd name="connsiteX375" fmla="*/ 8562 w 8663"/>
              <a:gd name="connsiteY375" fmla="*/ 184 h 5191"/>
              <a:gd name="connsiteX376" fmla="*/ 8562 w 8663"/>
              <a:gd name="connsiteY376" fmla="*/ 102 h 5191"/>
              <a:gd name="connsiteX377" fmla="*/ 8562 w 8663"/>
              <a:gd name="connsiteY377" fmla="*/ 160 h 5191"/>
              <a:gd name="connsiteX378" fmla="*/ 8502 w 8663"/>
              <a:gd name="connsiteY378" fmla="*/ 160 h 5191"/>
              <a:gd name="connsiteX379" fmla="*/ 8502 w 8663"/>
              <a:gd name="connsiteY379" fmla="*/ 102 h 5191"/>
              <a:gd name="connsiteX380" fmla="*/ 8562 w 8663"/>
              <a:gd name="connsiteY380" fmla="*/ 102 h 5191"/>
              <a:gd name="connsiteX381" fmla="*/ 8502 w 8663"/>
              <a:gd name="connsiteY381" fmla="*/ 82 h 5191"/>
              <a:gd name="connsiteX382" fmla="*/ 8502 w 8663"/>
              <a:gd name="connsiteY382" fmla="*/ 22 h 5191"/>
              <a:gd name="connsiteX383" fmla="*/ 8640 w 8663"/>
              <a:gd name="connsiteY383" fmla="*/ 22 h 5191"/>
              <a:gd name="connsiteX384" fmla="*/ 8640 w 8663"/>
              <a:gd name="connsiteY384" fmla="*/ 160 h 5191"/>
              <a:gd name="connsiteX385" fmla="*/ 8581 w 8663"/>
              <a:gd name="connsiteY385" fmla="*/ 160 h 5191"/>
              <a:gd name="connsiteX386" fmla="*/ 8581 w 8663"/>
              <a:gd name="connsiteY386" fmla="*/ 82 h 5191"/>
              <a:gd name="connsiteX387" fmla="*/ 8502 w 8663"/>
              <a:gd name="connsiteY387" fmla="*/ 82 h 5191"/>
              <a:gd name="connsiteX388" fmla="*/ 80 w 8663"/>
              <a:gd name="connsiteY388" fmla="*/ 3489 h 5191"/>
              <a:gd name="connsiteX389" fmla="*/ 80 w 8663"/>
              <a:gd name="connsiteY389" fmla="*/ 3528 h 5191"/>
              <a:gd name="connsiteX390" fmla="*/ 39 w 8663"/>
              <a:gd name="connsiteY390" fmla="*/ 3528 h 5191"/>
              <a:gd name="connsiteX391" fmla="*/ 39 w 8663"/>
              <a:gd name="connsiteY391" fmla="*/ 3489 h 5191"/>
              <a:gd name="connsiteX392" fmla="*/ 80 w 8663"/>
              <a:gd name="connsiteY392" fmla="*/ 3489 h 5191"/>
              <a:gd name="connsiteX393" fmla="*/ 8584 w 8663"/>
              <a:gd name="connsiteY393" fmla="*/ 575 h 5191"/>
              <a:gd name="connsiteX394" fmla="*/ 8584 w 8663"/>
              <a:gd name="connsiteY394" fmla="*/ 536 h 5191"/>
              <a:gd name="connsiteX395" fmla="*/ 8625 w 8663"/>
              <a:gd name="connsiteY395" fmla="*/ 536 h 5191"/>
              <a:gd name="connsiteX396" fmla="*/ 8625 w 8663"/>
              <a:gd name="connsiteY396" fmla="*/ 575 h 5191"/>
              <a:gd name="connsiteX397" fmla="*/ 8584 w 8663"/>
              <a:gd name="connsiteY397" fmla="*/ 575 h 5191"/>
              <a:gd name="connsiteX0" fmla="*/ 8663 w 8663"/>
              <a:gd name="connsiteY0" fmla="*/ 182 h 5191"/>
              <a:gd name="connsiteX1" fmla="*/ 8663 w 8663"/>
              <a:gd name="connsiteY1" fmla="*/ 0 h 5191"/>
              <a:gd name="connsiteX2" fmla="*/ 8480 w 8663"/>
              <a:gd name="connsiteY2" fmla="*/ 0 h 5191"/>
              <a:gd name="connsiteX3" fmla="*/ 8480 w 8663"/>
              <a:gd name="connsiteY3" fmla="*/ 82 h 5191"/>
              <a:gd name="connsiteX4" fmla="*/ 8424 w 8663"/>
              <a:gd name="connsiteY4" fmla="*/ 82 h 5191"/>
              <a:gd name="connsiteX5" fmla="*/ 8424 w 8663"/>
              <a:gd name="connsiteY5" fmla="*/ 0 h 5191"/>
              <a:gd name="connsiteX6" fmla="*/ 8212 w 8663"/>
              <a:gd name="connsiteY6" fmla="*/ 0 h 5191"/>
              <a:gd name="connsiteX7" fmla="*/ 8212 w 8663"/>
              <a:gd name="connsiteY7" fmla="*/ 130 h 5191"/>
              <a:gd name="connsiteX8" fmla="*/ 8102 w 8663"/>
              <a:gd name="connsiteY8" fmla="*/ 130 h 5191"/>
              <a:gd name="connsiteX9" fmla="*/ 8102 w 8663"/>
              <a:gd name="connsiteY9" fmla="*/ 100 h 5191"/>
              <a:gd name="connsiteX10" fmla="*/ 8165 w 8663"/>
              <a:gd name="connsiteY10" fmla="*/ 100 h 5191"/>
              <a:gd name="connsiteX11" fmla="*/ 8165 w 8663"/>
              <a:gd name="connsiteY11" fmla="*/ 15 h 5191"/>
              <a:gd name="connsiteX12" fmla="*/ 8081 w 8663"/>
              <a:gd name="connsiteY12" fmla="*/ 15 h 5191"/>
              <a:gd name="connsiteX13" fmla="*/ 8081 w 8663"/>
              <a:gd name="connsiteY13" fmla="*/ 78 h 5191"/>
              <a:gd name="connsiteX14" fmla="*/ 8027 w 8663"/>
              <a:gd name="connsiteY14" fmla="*/ 78 h 5191"/>
              <a:gd name="connsiteX15" fmla="*/ 8027 w 8663"/>
              <a:gd name="connsiteY15" fmla="*/ 18 h 5191"/>
              <a:gd name="connsiteX16" fmla="*/ 637 w 8663"/>
              <a:gd name="connsiteY16" fmla="*/ 18 h 5191"/>
              <a:gd name="connsiteX17" fmla="*/ 637 w 8663"/>
              <a:gd name="connsiteY17" fmla="*/ 78 h 5191"/>
              <a:gd name="connsiteX18" fmla="*/ 583 w 8663"/>
              <a:gd name="connsiteY18" fmla="*/ 78 h 5191"/>
              <a:gd name="connsiteX19" fmla="*/ 583 w 8663"/>
              <a:gd name="connsiteY19" fmla="*/ 15 h 5191"/>
              <a:gd name="connsiteX20" fmla="*/ 499 w 8663"/>
              <a:gd name="connsiteY20" fmla="*/ 15 h 5191"/>
              <a:gd name="connsiteX21" fmla="*/ 499 w 8663"/>
              <a:gd name="connsiteY21" fmla="*/ 100 h 5191"/>
              <a:gd name="connsiteX22" fmla="*/ 561 w 8663"/>
              <a:gd name="connsiteY22" fmla="*/ 100 h 5191"/>
              <a:gd name="connsiteX23" fmla="*/ 561 w 8663"/>
              <a:gd name="connsiteY23" fmla="*/ 130 h 5191"/>
              <a:gd name="connsiteX24" fmla="*/ 451 w 8663"/>
              <a:gd name="connsiteY24" fmla="*/ 130 h 5191"/>
              <a:gd name="connsiteX25" fmla="*/ 451 w 8663"/>
              <a:gd name="connsiteY25" fmla="*/ 0 h 5191"/>
              <a:gd name="connsiteX26" fmla="*/ 240 w 8663"/>
              <a:gd name="connsiteY26" fmla="*/ 0 h 5191"/>
              <a:gd name="connsiteX27" fmla="*/ 240 w 8663"/>
              <a:gd name="connsiteY27" fmla="*/ 82 h 5191"/>
              <a:gd name="connsiteX28" fmla="*/ 184 w 8663"/>
              <a:gd name="connsiteY28" fmla="*/ 82 h 5191"/>
              <a:gd name="connsiteX29" fmla="*/ 184 w 8663"/>
              <a:gd name="connsiteY29" fmla="*/ 0 h 5191"/>
              <a:gd name="connsiteX30" fmla="*/ 0 w 8663"/>
              <a:gd name="connsiteY30" fmla="*/ 0 h 5191"/>
              <a:gd name="connsiteX31" fmla="*/ 0 w 8663"/>
              <a:gd name="connsiteY31" fmla="*/ 182 h 5191"/>
              <a:gd name="connsiteX32" fmla="*/ 82 w 8663"/>
              <a:gd name="connsiteY32" fmla="*/ 182 h 5191"/>
              <a:gd name="connsiteX33" fmla="*/ 82 w 8663"/>
              <a:gd name="connsiteY33" fmla="*/ 255 h 5191"/>
              <a:gd name="connsiteX34" fmla="*/ 2 w 8663"/>
              <a:gd name="connsiteY34" fmla="*/ 255 h 5191"/>
              <a:gd name="connsiteX35" fmla="*/ 2 w 8663"/>
              <a:gd name="connsiteY35" fmla="*/ 467 h 5191"/>
              <a:gd name="connsiteX36" fmla="*/ 132 w 8663"/>
              <a:gd name="connsiteY36" fmla="*/ 467 h 5191"/>
              <a:gd name="connsiteX37" fmla="*/ 132 w 8663"/>
              <a:gd name="connsiteY37" fmla="*/ 575 h 5191"/>
              <a:gd name="connsiteX38" fmla="*/ 102 w 8663"/>
              <a:gd name="connsiteY38" fmla="*/ 575 h 5191"/>
              <a:gd name="connsiteX39" fmla="*/ 102 w 8663"/>
              <a:gd name="connsiteY39" fmla="*/ 514 h 5191"/>
              <a:gd name="connsiteX40" fmla="*/ 17 w 8663"/>
              <a:gd name="connsiteY40" fmla="*/ 514 h 5191"/>
              <a:gd name="connsiteX41" fmla="*/ 17 w 8663"/>
              <a:gd name="connsiteY41" fmla="*/ 596 h 5191"/>
              <a:gd name="connsiteX42" fmla="*/ 80 w 8663"/>
              <a:gd name="connsiteY42" fmla="*/ 596 h 5191"/>
              <a:gd name="connsiteX43" fmla="*/ 80 w 8663"/>
              <a:gd name="connsiteY43" fmla="*/ 652 h 5191"/>
              <a:gd name="connsiteX44" fmla="*/ 20 w 8663"/>
              <a:gd name="connsiteY44" fmla="*/ 652 h 5191"/>
              <a:gd name="connsiteX45" fmla="*/ 20 w 8663"/>
              <a:gd name="connsiteY45" fmla="*/ 4793 h 5191"/>
              <a:gd name="connsiteX46" fmla="*/ 80 w 8663"/>
              <a:gd name="connsiteY46" fmla="*/ 4793 h 5191"/>
              <a:gd name="connsiteX47" fmla="*/ 80 w 8663"/>
              <a:gd name="connsiteY47" fmla="*/ 4850 h 5191"/>
              <a:gd name="connsiteX48" fmla="*/ 17 w 8663"/>
              <a:gd name="connsiteY48" fmla="*/ 4850 h 5191"/>
              <a:gd name="connsiteX49" fmla="*/ 17 w 8663"/>
              <a:gd name="connsiteY49" fmla="*/ 4932 h 5191"/>
              <a:gd name="connsiteX50" fmla="*/ 102 w 8663"/>
              <a:gd name="connsiteY50" fmla="*/ 4932 h 5191"/>
              <a:gd name="connsiteX51" fmla="*/ 102 w 8663"/>
              <a:gd name="connsiteY51" fmla="*/ 4871 h 5191"/>
              <a:gd name="connsiteX52" fmla="*/ 132 w 8663"/>
              <a:gd name="connsiteY52" fmla="*/ 4871 h 5191"/>
              <a:gd name="connsiteX53" fmla="*/ 132 w 8663"/>
              <a:gd name="connsiteY53" fmla="*/ 4979 h 5191"/>
              <a:gd name="connsiteX54" fmla="*/ 2 w 8663"/>
              <a:gd name="connsiteY54" fmla="*/ 4979 h 5191"/>
              <a:gd name="connsiteX55" fmla="*/ 2 w 8663"/>
              <a:gd name="connsiteY55" fmla="*/ 5191 h 5191"/>
              <a:gd name="connsiteX56" fmla="*/ 82 w 8663"/>
              <a:gd name="connsiteY56" fmla="*/ 5191 h 5191"/>
              <a:gd name="connsiteX57" fmla="*/ 82 w 8663"/>
              <a:gd name="connsiteY57" fmla="*/ 3882 h 5191"/>
              <a:gd name="connsiteX58" fmla="*/ 0 w 8663"/>
              <a:gd name="connsiteY58" fmla="*/ 3882 h 5191"/>
              <a:gd name="connsiteX59" fmla="*/ 0 w 8663"/>
              <a:gd name="connsiteY59" fmla="*/ 4063 h 5191"/>
              <a:gd name="connsiteX60" fmla="*/ 184 w 8663"/>
              <a:gd name="connsiteY60" fmla="*/ 4063 h 5191"/>
              <a:gd name="connsiteX61" fmla="*/ 184 w 8663"/>
              <a:gd name="connsiteY61" fmla="*/ 3981 h 5191"/>
              <a:gd name="connsiteX62" fmla="*/ 240 w 8663"/>
              <a:gd name="connsiteY62" fmla="*/ 3981 h 5191"/>
              <a:gd name="connsiteX63" fmla="*/ 240 w 8663"/>
              <a:gd name="connsiteY63" fmla="*/ 4063 h 5191"/>
              <a:gd name="connsiteX64" fmla="*/ 451 w 8663"/>
              <a:gd name="connsiteY64" fmla="*/ 4063 h 5191"/>
              <a:gd name="connsiteX65" fmla="*/ 451 w 8663"/>
              <a:gd name="connsiteY65" fmla="*/ 3934 h 5191"/>
              <a:gd name="connsiteX66" fmla="*/ 561 w 8663"/>
              <a:gd name="connsiteY66" fmla="*/ 3934 h 5191"/>
              <a:gd name="connsiteX67" fmla="*/ 561 w 8663"/>
              <a:gd name="connsiteY67" fmla="*/ 3964 h 5191"/>
              <a:gd name="connsiteX68" fmla="*/ 499 w 8663"/>
              <a:gd name="connsiteY68" fmla="*/ 3964 h 5191"/>
              <a:gd name="connsiteX69" fmla="*/ 499 w 8663"/>
              <a:gd name="connsiteY69" fmla="*/ 4048 h 5191"/>
              <a:gd name="connsiteX70" fmla="*/ 583 w 8663"/>
              <a:gd name="connsiteY70" fmla="*/ 4048 h 5191"/>
              <a:gd name="connsiteX71" fmla="*/ 583 w 8663"/>
              <a:gd name="connsiteY71" fmla="*/ 3986 h 5191"/>
              <a:gd name="connsiteX72" fmla="*/ 637 w 8663"/>
              <a:gd name="connsiteY72" fmla="*/ 3986 h 5191"/>
              <a:gd name="connsiteX73" fmla="*/ 637 w 8663"/>
              <a:gd name="connsiteY73" fmla="*/ 4046 h 5191"/>
              <a:gd name="connsiteX74" fmla="*/ 8027 w 8663"/>
              <a:gd name="connsiteY74" fmla="*/ 4046 h 5191"/>
              <a:gd name="connsiteX75" fmla="*/ 8027 w 8663"/>
              <a:gd name="connsiteY75" fmla="*/ 3986 h 5191"/>
              <a:gd name="connsiteX76" fmla="*/ 8081 w 8663"/>
              <a:gd name="connsiteY76" fmla="*/ 3986 h 5191"/>
              <a:gd name="connsiteX77" fmla="*/ 8081 w 8663"/>
              <a:gd name="connsiteY77" fmla="*/ 4048 h 5191"/>
              <a:gd name="connsiteX78" fmla="*/ 8165 w 8663"/>
              <a:gd name="connsiteY78" fmla="*/ 4048 h 5191"/>
              <a:gd name="connsiteX79" fmla="*/ 8165 w 8663"/>
              <a:gd name="connsiteY79" fmla="*/ 3964 h 5191"/>
              <a:gd name="connsiteX80" fmla="*/ 8102 w 8663"/>
              <a:gd name="connsiteY80" fmla="*/ 3964 h 5191"/>
              <a:gd name="connsiteX81" fmla="*/ 8102 w 8663"/>
              <a:gd name="connsiteY81" fmla="*/ 3934 h 5191"/>
              <a:gd name="connsiteX82" fmla="*/ 8212 w 8663"/>
              <a:gd name="connsiteY82" fmla="*/ 3934 h 5191"/>
              <a:gd name="connsiteX83" fmla="*/ 8212 w 8663"/>
              <a:gd name="connsiteY83" fmla="*/ 4063 h 5191"/>
              <a:gd name="connsiteX84" fmla="*/ 8424 w 8663"/>
              <a:gd name="connsiteY84" fmla="*/ 4063 h 5191"/>
              <a:gd name="connsiteX85" fmla="*/ 8424 w 8663"/>
              <a:gd name="connsiteY85" fmla="*/ 3981 h 5191"/>
              <a:gd name="connsiteX86" fmla="*/ 8480 w 8663"/>
              <a:gd name="connsiteY86" fmla="*/ 3981 h 5191"/>
              <a:gd name="connsiteX87" fmla="*/ 8480 w 8663"/>
              <a:gd name="connsiteY87" fmla="*/ 4063 h 5191"/>
              <a:gd name="connsiteX88" fmla="*/ 8663 w 8663"/>
              <a:gd name="connsiteY88" fmla="*/ 4063 h 5191"/>
              <a:gd name="connsiteX89" fmla="*/ 8663 w 8663"/>
              <a:gd name="connsiteY89" fmla="*/ 3882 h 5191"/>
              <a:gd name="connsiteX90" fmla="*/ 8581 w 8663"/>
              <a:gd name="connsiteY90" fmla="*/ 3882 h 5191"/>
              <a:gd name="connsiteX91" fmla="*/ 8581 w 8663"/>
              <a:gd name="connsiteY91" fmla="*/ 3809 h 5191"/>
              <a:gd name="connsiteX92" fmla="*/ 8661 w 8663"/>
              <a:gd name="connsiteY92" fmla="*/ 3809 h 5191"/>
              <a:gd name="connsiteX93" fmla="*/ 8661 w 8663"/>
              <a:gd name="connsiteY93" fmla="*/ 3597 h 5191"/>
              <a:gd name="connsiteX94" fmla="*/ 8532 w 8663"/>
              <a:gd name="connsiteY94" fmla="*/ 3597 h 5191"/>
              <a:gd name="connsiteX95" fmla="*/ 8532 w 8663"/>
              <a:gd name="connsiteY95" fmla="*/ 3489 h 5191"/>
              <a:gd name="connsiteX96" fmla="*/ 8562 w 8663"/>
              <a:gd name="connsiteY96" fmla="*/ 3489 h 5191"/>
              <a:gd name="connsiteX97" fmla="*/ 8562 w 8663"/>
              <a:gd name="connsiteY97" fmla="*/ 3550 h 5191"/>
              <a:gd name="connsiteX98" fmla="*/ 8646 w 8663"/>
              <a:gd name="connsiteY98" fmla="*/ 3550 h 5191"/>
              <a:gd name="connsiteX99" fmla="*/ 8646 w 8663"/>
              <a:gd name="connsiteY99" fmla="*/ 3468 h 5191"/>
              <a:gd name="connsiteX100" fmla="*/ 8584 w 8663"/>
              <a:gd name="connsiteY100" fmla="*/ 3468 h 5191"/>
              <a:gd name="connsiteX101" fmla="*/ 8584 w 8663"/>
              <a:gd name="connsiteY101" fmla="*/ 3411 h 5191"/>
              <a:gd name="connsiteX102" fmla="*/ 8644 w 8663"/>
              <a:gd name="connsiteY102" fmla="*/ 3411 h 5191"/>
              <a:gd name="connsiteX103" fmla="*/ 8644 w 8663"/>
              <a:gd name="connsiteY103" fmla="*/ 652 h 5191"/>
              <a:gd name="connsiteX104" fmla="*/ 8584 w 8663"/>
              <a:gd name="connsiteY104" fmla="*/ 652 h 5191"/>
              <a:gd name="connsiteX105" fmla="*/ 8584 w 8663"/>
              <a:gd name="connsiteY105" fmla="*/ 596 h 5191"/>
              <a:gd name="connsiteX106" fmla="*/ 8646 w 8663"/>
              <a:gd name="connsiteY106" fmla="*/ 596 h 5191"/>
              <a:gd name="connsiteX107" fmla="*/ 8646 w 8663"/>
              <a:gd name="connsiteY107" fmla="*/ 514 h 5191"/>
              <a:gd name="connsiteX108" fmla="*/ 8562 w 8663"/>
              <a:gd name="connsiteY108" fmla="*/ 514 h 5191"/>
              <a:gd name="connsiteX109" fmla="*/ 8562 w 8663"/>
              <a:gd name="connsiteY109" fmla="*/ 575 h 5191"/>
              <a:gd name="connsiteX110" fmla="*/ 8532 w 8663"/>
              <a:gd name="connsiteY110" fmla="*/ 575 h 5191"/>
              <a:gd name="connsiteX111" fmla="*/ 8532 w 8663"/>
              <a:gd name="connsiteY111" fmla="*/ 467 h 5191"/>
              <a:gd name="connsiteX112" fmla="*/ 8661 w 8663"/>
              <a:gd name="connsiteY112" fmla="*/ 467 h 5191"/>
              <a:gd name="connsiteX113" fmla="*/ 8661 w 8663"/>
              <a:gd name="connsiteY113" fmla="*/ 255 h 5191"/>
              <a:gd name="connsiteX114" fmla="*/ 8581 w 8663"/>
              <a:gd name="connsiteY114" fmla="*/ 255 h 5191"/>
              <a:gd name="connsiteX115" fmla="*/ 8581 w 8663"/>
              <a:gd name="connsiteY115" fmla="*/ 182 h 5191"/>
              <a:gd name="connsiteX116" fmla="*/ 8663 w 8663"/>
              <a:gd name="connsiteY116" fmla="*/ 182 h 5191"/>
              <a:gd name="connsiteX117" fmla="*/ 561 w 8663"/>
              <a:gd name="connsiteY117" fmla="*/ 3986 h 5191"/>
              <a:gd name="connsiteX118" fmla="*/ 561 w 8663"/>
              <a:gd name="connsiteY118" fmla="*/ 4027 h 5191"/>
              <a:gd name="connsiteX119" fmla="*/ 520 w 8663"/>
              <a:gd name="connsiteY119" fmla="*/ 4027 h 5191"/>
              <a:gd name="connsiteX120" fmla="*/ 520 w 8663"/>
              <a:gd name="connsiteY120" fmla="*/ 3986 h 5191"/>
              <a:gd name="connsiteX121" fmla="*/ 561 w 8663"/>
              <a:gd name="connsiteY121" fmla="*/ 3986 h 5191"/>
              <a:gd name="connsiteX122" fmla="*/ 8102 w 8663"/>
              <a:gd name="connsiteY122" fmla="*/ 78 h 5191"/>
              <a:gd name="connsiteX123" fmla="*/ 8102 w 8663"/>
              <a:gd name="connsiteY123" fmla="*/ 37 h 5191"/>
              <a:gd name="connsiteX124" fmla="*/ 8143 w 8663"/>
              <a:gd name="connsiteY124" fmla="*/ 37 h 5191"/>
              <a:gd name="connsiteX125" fmla="*/ 8143 w 8663"/>
              <a:gd name="connsiteY125" fmla="*/ 78 h 5191"/>
              <a:gd name="connsiteX126" fmla="*/ 8102 w 8663"/>
              <a:gd name="connsiteY126" fmla="*/ 78 h 5191"/>
              <a:gd name="connsiteX127" fmla="*/ 8584 w 8663"/>
              <a:gd name="connsiteY127" fmla="*/ 3528 h 5191"/>
              <a:gd name="connsiteX128" fmla="*/ 8584 w 8663"/>
              <a:gd name="connsiteY128" fmla="*/ 3489 h 5191"/>
              <a:gd name="connsiteX129" fmla="*/ 8625 w 8663"/>
              <a:gd name="connsiteY129" fmla="*/ 3489 h 5191"/>
              <a:gd name="connsiteX130" fmla="*/ 8625 w 8663"/>
              <a:gd name="connsiteY130" fmla="*/ 3528 h 5191"/>
              <a:gd name="connsiteX131" fmla="*/ 8584 w 8663"/>
              <a:gd name="connsiteY131" fmla="*/ 3528 h 5191"/>
              <a:gd name="connsiteX132" fmla="*/ 8502 w 8663"/>
              <a:gd name="connsiteY132" fmla="*/ 4042 h 5191"/>
              <a:gd name="connsiteX133" fmla="*/ 8502 w 8663"/>
              <a:gd name="connsiteY133" fmla="*/ 3981 h 5191"/>
              <a:gd name="connsiteX134" fmla="*/ 8581 w 8663"/>
              <a:gd name="connsiteY134" fmla="*/ 3981 h 5191"/>
              <a:gd name="connsiteX135" fmla="*/ 8581 w 8663"/>
              <a:gd name="connsiteY135" fmla="*/ 3904 h 5191"/>
              <a:gd name="connsiteX136" fmla="*/ 8640 w 8663"/>
              <a:gd name="connsiteY136" fmla="*/ 3904 h 5191"/>
              <a:gd name="connsiteX137" fmla="*/ 8640 w 8663"/>
              <a:gd name="connsiteY137" fmla="*/ 4042 h 5191"/>
              <a:gd name="connsiteX138" fmla="*/ 8502 w 8663"/>
              <a:gd name="connsiteY138" fmla="*/ 4042 h 5191"/>
              <a:gd name="connsiteX139" fmla="*/ 8502 w 8663"/>
              <a:gd name="connsiteY139" fmla="*/ 3962 h 5191"/>
              <a:gd name="connsiteX140" fmla="*/ 8502 w 8663"/>
              <a:gd name="connsiteY140" fmla="*/ 3904 h 5191"/>
              <a:gd name="connsiteX141" fmla="*/ 8562 w 8663"/>
              <a:gd name="connsiteY141" fmla="*/ 3904 h 5191"/>
              <a:gd name="connsiteX142" fmla="*/ 8562 w 8663"/>
              <a:gd name="connsiteY142" fmla="*/ 3962 h 5191"/>
              <a:gd name="connsiteX143" fmla="*/ 8502 w 8663"/>
              <a:gd name="connsiteY143" fmla="*/ 3962 h 5191"/>
              <a:gd name="connsiteX144" fmla="*/ 8497 w 8663"/>
              <a:gd name="connsiteY144" fmla="*/ 3787 h 5191"/>
              <a:gd name="connsiteX145" fmla="*/ 8497 w 8663"/>
              <a:gd name="connsiteY145" fmla="*/ 3724 h 5191"/>
              <a:gd name="connsiteX146" fmla="*/ 8562 w 8663"/>
              <a:gd name="connsiteY146" fmla="*/ 3724 h 5191"/>
              <a:gd name="connsiteX147" fmla="*/ 8562 w 8663"/>
              <a:gd name="connsiteY147" fmla="*/ 3787 h 5191"/>
              <a:gd name="connsiteX148" fmla="*/ 8497 w 8663"/>
              <a:gd name="connsiteY148" fmla="*/ 3787 h 5191"/>
              <a:gd name="connsiteX149" fmla="*/ 8562 w 8663"/>
              <a:gd name="connsiteY149" fmla="*/ 3809 h 5191"/>
              <a:gd name="connsiteX150" fmla="*/ 8562 w 8663"/>
              <a:gd name="connsiteY150" fmla="*/ 3880 h 5191"/>
              <a:gd name="connsiteX151" fmla="*/ 8497 w 8663"/>
              <a:gd name="connsiteY151" fmla="*/ 3880 h 5191"/>
              <a:gd name="connsiteX152" fmla="*/ 8497 w 8663"/>
              <a:gd name="connsiteY152" fmla="*/ 3809 h 5191"/>
              <a:gd name="connsiteX153" fmla="*/ 8562 w 8663"/>
              <a:gd name="connsiteY153" fmla="*/ 3809 h 5191"/>
              <a:gd name="connsiteX154" fmla="*/ 8480 w 8663"/>
              <a:gd name="connsiteY154" fmla="*/ 3899 h 5191"/>
              <a:gd name="connsiteX155" fmla="*/ 8480 w 8663"/>
              <a:gd name="connsiteY155" fmla="*/ 3962 h 5191"/>
              <a:gd name="connsiteX156" fmla="*/ 8424 w 8663"/>
              <a:gd name="connsiteY156" fmla="*/ 3962 h 5191"/>
              <a:gd name="connsiteX157" fmla="*/ 8424 w 8663"/>
              <a:gd name="connsiteY157" fmla="*/ 3899 h 5191"/>
              <a:gd name="connsiteX158" fmla="*/ 8480 w 8663"/>
              <a:gd name="connsiteY158" fmla="*/ 3899 h 5191"/>
              <a:gd name="connsiteX159" fmla="*/ 8480 w 8663"/>
              <a:gd name="connsiteY159" fmla="*/ 3809 h 5191"/>
              <a:gd name="connsiteX160" fmla="*/ 8480 w 8663"/>
              <a:gd name="connsiteY160" fmla="*/ 3880 h 5191"/>
              <a:gd name="connsiteX161" fmla="*/ 8424 w 8663"/>
              <a:gd name="connsiteY161" fmla="*/ 3880 h 5191"/>
              <a:gd name="connsiteX162" fmla="*/ 8424 w 8663"/>
              <a:gd name="connsiteY162" fmla="*/ 3809 h 5191"/>
              <a:gd name="connsiteX163" fmla="*/ 8480 w 8663"/>
              <a:gd name="connsiteY163" fmla="*/ 3809 h 5191"/>
              <a:gd name="connsiteX164" fmla="*/ 8102 w 8663"/>
              <a:gd name="connsiteY164" fmla="*/ 4027 h 5191"/>
              <a:gd name="connsiteX165" fmla="*/ 8102 w 8663"/>
              <a:gd name="connsiteY165" fmla="*/ 3986 h 5191"/>
              <a:gd name="connsiteX166" fmla="*/ 8143 w 8663"/>
              <a:gd name="connsiteY166" fmla="*/ 3986 h 5191"/>
              <a:gd name="connsiteX167" fmla="*/ 8143 w 8663"/>
              <a:gd name="connsiteY167" fmla="*/ 4027 h 5191"/>
              <a:gd name="connsiteX168" fmla="*/ 8102 w 8663"/>
              <a:gd name="connsiteY168" fmla="*/ 4027 h 5191"/>
              <a:gd name="connsiteX169" fmla="*/ 240 w 8663"/>
              <a:gd name="connsiteY169" fmla="*/ 3899 h 5191"/>
              <a:gd name="connsiteX170" fmla="*/ 240 w 8663"/>
              <a:gd name="connsiteY170" fmla="*/ 3962 h 5191"/>
              <a:gd name="connsiteX171" fmla="*/ 184 w 8663"/>
              <a:gd name="connsiteY171" fmla="*/ 3962 h 5191"/>
              <a:gd name="connsiteX172" fmla="*/ 184 w 8663"/>
              <a:gd name="connsiteY172" fmla="*/ 3899 h 5191"/>
              <a:gd name="connsiteX173" fmla="*/ 240 w 8663"/>
              <a:gd name="connsiteY173" fmla="*/ 3899 h 5191"/>
              <a:gd name="connsiteX174" fmla="*/ 240 w 8663"/>
              <a:gd name="connsiteY174" fmla="*/ 3809 h 5191"/>
              <a:gd name="connsiteX175" fmla="*/ 240 w 8663"/>
              <a:gd name="connsiteY175" fmla="*/ 3880 h 5191"/>
              <a:gd name="connsiteX176" fmla="*/ 184 w 8663"/>
              <a:gd name="connsiteY176" fmla="*/ 3880 h 5191"/>
              <a:gd name="connsiteX177" fmla="*/ 184 w 8663"/>
              <a:gd name="connsiteY177" fmla="*/ 3809 h 5191"/>
              <a:gd name="connsiteX178" fmla="*/ 240 w 8663"/>
              <a:gd name="connsiteY178" fmla="*/ 3809 h 5191"/>
              <a:gd name="connsiteX179" fmla="*/ 102 w 8663"/>
              <a:gd name="connsiteY179" fmla="*/ 3787 h 5191"/>
              <a:gd name="connsiteX180" fmla="*/ 102 w 8663"/>
              <a:gd name="connsiteY180" fmla="*/ 3724 h 5191"/>
              <a:gd name="connsiteX181" fmla="*/ 166 w 8663"/>
              <a:gd name="connsiteY181" fmla="*/ 3724 h 5191"/>
              <a:gd name="connsiteX182" fmla="*/ 166 w 8663"/>
              <a:gd name="connsiteY182" fmla="*/ 3787 h 5191"/>
              <a:gd name="connsiteX183" fmla="*/ 102 w 8663"/>
              <a:gd name="connsiteY183" fmla="*/ 3787 h 5191"/>
              <a:gd name="connsiteX184" fmla="*/ 102 w 8663"/>
              <a:gd name="connsiteY184" fmla="*/ 3880 h 5191"/>
              <a:gd name="connsiteX185" fmla="*/ 102 w 8663"/>
              <a:gd name="connsiteY185" fmla="*/ 3809 h 5191"/>
              <a:gd name="connsiteX186" fmla="*/ 166 w 8663"/>
              <a:gd name="connsiteY186" fmla="*/ 3809 h 5191"/>
              <a:gd name="connsiteX187" fmla="*/ 166 w 8663"/>
              <a:gd name="connsiteY187" fmla="*/ 3880 h 5191"/>
              <a:gd name="connsiteX188" fmla="*/ 102 w 8663"/>
              <a:gd name="connsiteY188" fmla="*/ 3880 h 5191"/>
              <a:gd name="connsiteX189" fmla="*/ 102 w 8663"/>
              <a:gd name="connsiteY189" fmla="*/ 3962 h 5191"/>
              <a:gd name="connsiteX190" fmla="*/ 102 w 8663"/>
              <a:gd name="connsiteY190" fmla="*/ 3904 h 5191"/>
              <a:gd name="connsiteX191" fmla="*/ 162 w 8663"/>
              <a:gd name="connsiteY191" fmla="*/ 3904 h 5191"/>
              <a:gd name="connsiteX192" fmla="*/ 162 w 8663"/>
              <a:gd name="connsiteY192" fmla="*/ 3962 h 5191"/>
              <a:gd name="connsiteX193" fmla="*/ 102 w 8663"/>
              <a:gd name="connsiteY193" fmla="*/ 3962 h 5191"/>
              <a:gd name="connsiteX194" fmla="*/ 162 w 8663"/>
              <a:gd name="connsiteY194" fmla="*/ 3981 h 5191"/>
              <a:gd name="connsiteX195" fmla="*/ 162 w 8663"/>
              <a:gd name="connsiteY195" fmla="*/ 4042 h 5191"/>
              <a:gd name="connsiteX196" fmla="*/ 24 w 8663"/>
              <a:gd name="connsiteY196" fmla="*/ 4042 h 5191"/>
              <a:gd name="connsiteX197" fmla="*/ 24 w 8663"/>
              <a:gd name="connsiteY197" fmla="*/ 3904 h 5191"/>
              <a:gd name="connsiteX198" fmla="*/ 82 w 8663"/>
              <a:gd name="connsiteY198" fmla="*/ 3904 h 5191"/>
              <a:gd name="connsiteX199" fmla="*/ 82 w 8663"/>
              <a:gd name="connsiteY199" fmla="*/ 3981 h 5191"/>
              <a:gd name="connsiteX200" fmla="*/ 162 w 8663"/>
              <a:gd name="connsiteY200" fmla="*/ 3981 h 5191"/>
              <a:gd name="connsiteX201" fmla="*/ 80 w 8663"/>
              <a:gd name="connsiteY201" fmla="*/ 536 h 5191"/>
              <a:gd name="connsiteX202" fmla="*/ 80 w 8663"/>
              <a:gd name="connsiteY202" fmla="*/ 575 h 5191"/>
              <a:gd name="connsiteX203" fmla="*/ 39 w 8663"/>
              <a:gd name="connsiteY203" fmla="*/ 575 h 5191"/>
              <a:gd name="connsiteX204" fmla="*/ 39 w 8663"/>
              <a:gd name="connsiteY204" fmla="*/ 536 h 5191"/>
              <a:gd name="connsiteX205" fmla="*/ 80 w 8663"/>
              <a:gd name="connsiteY205" fmla="*/ 536 h 5191"/>
              <a:gd name="connsiteX206" fmla="*/ 162 w 8663"/>
              <a:gd name="connsiteY206" fmla="*/ 22 h 5191"/>
              <a:gd name="connsiteX207" fmla="*/ 162 w 8663"/>
              <a:gd name="connsiteY207" fmla="*/ 82 h 5191"/>
              <a:gd name="connsiteX208" fmla="*/ 82 w 8663"/>
              <a:gd name="connsiteY208" fmla="*/ 82 h 5191"/>
              <a:gd name="connsiteX209" fmla="*/ 82 w 8663"/>
              <a:gd name="connsiteY209" fmla="*/ 160 h 5191"/>
              <a:gd name="connsiteX210" fmla="*/ 24 w 8663"/>
              <a:gd name="connsiteY210" fmla="*/ 160 h 5191"/>
              <a:gd name="connsiteX211" fmla="*/ 24 w 8663"/>
              <a:gd name="connsiteY211" fmla="*/ 22 h 5191"/>
              <a:gd name="connsiteX212" fmla="*/ 162 w 8663"/>
              <a:gd name="connsiteY212" fmla="*/ 22 h 5191"/>
              <a:gd name="connsiteX213" fmla="*/ 162 w 8663"/>
              <a:gd name="connsiteY213" fmla="*/ 102 h 5191"/>
              <a:gd name="connsiteX214" fmla="*/ 162 w 8663"/>
              <a:gd name="connsiteY214" fmla="*/ 160 h 5191"/>
              <a:gd name="connsiteX215" fmla="*/ 102 w 8663"/>
              <a:gd name="connsiteY215" fmla="*/ 160 h 5191"/>
              <a:gd name="connsiteX216" fmla="*/ 102 w 8663"/>
              <a:gd name="connsiteY216" fmla="*/ 102 h 5191"/>
              <a:gd name="connsiteX217" fmla="*/ 162 w 8663"/>
              <a:gd name="connsiteY217" fmla="*/ 102 h 5191"/>
              <a:gd name="connsiteX218" fmla="*/ 166 w 8663"/>
              <a:gd name="connsiteY218" fmla="*/ 277 h 5191"/>
              <a:gd name="connsiteX219" fmla="*/ 166 w 8663"/>
              <a:gd name="connsiteY219" fmla="*/ 339 h 5191"/>
              <a:gd name="connsiteX220" fmla="*/ 102 w 8663"/>
              <a:gd name="connsiteY220" fmla="*/ 339 h 5191"/>
              <a:gd name="connsiteX221" fmla="*/ 102 w 8663"/>
              <a:gd name="connsiteY221" fmla="*/ 277 h 5191"/>
              <a:gd name="connsiteX222" fmla="*/ 166 w 8663"/>
              <a:gd name="connsiteY222" fmla="*/ 277 h 5191"/>
              <a:gd name="connsiteX223" fmla="*/ 102 w 8663"/>
              <a:gd name="connsiteY223" fmla="*/ 255 h 5191"/>
              <a:gd name="connsiteX224" fmla="*/ 102 w 8663"/>
              <a:gd name="connsiteY224" fmla="*/ 184 h 5191"/>
              <a:gd name="connsiteX225" fmla="*/ 166 w 8663"/>
              <a:gd name="connsiteY225" fmla="*/ 184 h 5191"/>
              <a:gd name="connsiteX226" fmla="*/ 166 w 8663"/>
              <a:gd name="connsiteY226" fmla="*/ 255 h 5191"/>
              <a:gd name="connsiteX227" fmla="*/ 102 w 8663"/>
              <a:gd name="connsiteY227" fmla="*/ 255 h 5191"/>
              <a:gd name="connsiteX228" fmla="*/ 184 w 8663"/>
              <a:gd name="connsiteY228" fmla="*/ 255 h 5191"/>
              <a:gd name="connsiteX229" fmla="*/ 184 w 8663"/>
              <a:gd name="connsiteY229" fmla="*/ 184 h 5191"/>
              <a:gd name="connsiteX230" fmla="*/ 240 w 8663"/>
              <a:gd name="connsiteY230" fmla="*/ 184 h 5191"/>
              <a:gd name="connsiteX231" fmla="*/ 240 w 8663"/>
              <a:gd name="connsiteY231" fmla="*/ 255 h 5191"/>
              <a:gd name="connsiteX232" fmla="*/ 184 w 8663"/>
              <a:gd name="connsiteY232" fmla="*/ 255 h 5191"/>
              <a:gd name="connsiteX233" fmla="*/ 184 w 8663"/>
              <a:gd name="connsiteY233" fmla="*/ 164 h 5191"/>
              <a:gd name="connsiteX234" fmla="*/ 184 w 8663"/>
              <a:gd name="connsiteY234" fmla="*/ 102 h 5191"/>
              <a:gd name="connsiteX235" fmla="*/ 240 w 8663"/>
              <a:gd name="connsiteY235" fmla="*/ 102 h 5191"/>
              <a:gd name="connsiteX236" fmla="*/ 240 w 8663"/>
              <a:gd name="connsiteY236" fmla="*/ 164 h 5191"/>
              <a:gd name="connsiteX237" fmla="*/ 184 w 8663"/>
              <a:gd name="connsiteY237" fmla="*/ 164 h 5191"/>
              <a:gd name="connsiteX238" fmla="*/ 561 w 8663"/>
              <a:gd name="connsiteY238" fmla="*/ 37 h 5191"/>
              <a:gd name="connsiteX239" fmla="*/ 561 w 8663"/>
              <a:gd name="connsiteY239" fmla="*/ 78 h 5191"/>
              <a:gd name="connsiteX240" fmla="*/ 520 w 8663"/>
              <a:gd name="connsiteY240" fmla="*/ 78 h 5191"/>
              <a:gd name="connsiteX241" fmla="*/ 520 w 8663"/>
              <a:gd name="connsiteY241" fmla="*/ 37 h 5191"/>
              <a:gd name="connsiteX242" fmla="*/ 561 w 8663"/>
              <a:gd name="connsiteY242" fmla="*/ 37 h 5191"/>
              <a:gd name="connsiteX243" fmla="*/ 8424 w 8663"/>
              <a:gd name="connsiteY243" fmla="*/ 164 h 5191"/>
              <a:gd name="connsiteX244" fmla="*/ 8424 w 8663"/>
              <a:gd name="connsiteY244" fmla="*/ 102 h 5191"/>
              <a:gd name="connsiteX245" fmla="*/ 8480 w 8663"/>
              <a:gd name="connsiteY245" fmla="*/ 102 h 5191"/>
              <a:gd name="connsiteX246" fmla="*/ 8480 w 8663"/>
              <a:gd name="connsiteY246" fmla="*/ 164 h 5191"/>
              <a:gd name="connsiteX247" fmla="*/ 8424 w 8663"/>
              <a:gd name="connsiteY247" fmla="*/ 164 h 5191"/>
              <a:gd name="connsiteX248" fmla="*/ 8424 w 8663"/>
              <a:gd name="connsiteY248" fmla="*/ 255 h 5191"/>
              <a:gd name="connsiteX249" fmla="*/ 8424 w 8663"/>
              <a:gd name="connsiteY249" fmla="*/ 184 h 5191"/>
              <a:gd name="connsiteX250" fmla="*/ 8480 w 8663"/>
              <a:gd name="connsiteY250" fmla="*/ 184 h 5191"/>
              <a:gd name="connsiteX251" fmla="*/ 8480 w 8663"/>
              <a:gd name="connsiteY251" fmla="*/ 255 h 5191"/>
              <a:gd name="connsiteX252" fmla="*/ 8424 w 8663"/>
              <a:gd name="connsiteY252" fmla="*/ 255 h 5191"/>
              <a:gd name="connsiteX253" fmla="*/ 8562 w 8663"/>
              <a:gd name="connsiteY253" fmla="*/ 596 h 5191"/>
              <a:gd name="connsiteX254" fmla="*/ 8562 w 8663"/>
              <a:gd name="connsiteY254" fmla="*/ 674 h 5191"/>
              <a:gd name="connsiteX255" fmla="*/ 8622 w 8663"/>
              <a:gd name="connsiteY255" fmla="*/ 674 h 5191"/>
              <a:gd name="connsiteX256" fmla="*/ 8622 w 8663"/>
              <a:gd name="connsiteY256" fmla="*/ 3390 h 5191"/>
              <a:gd name="connsiteX257" fmla="*/ 8562 w 8663"/>
              <a:gd name="connsiteY257" fmla="*/ 3390 h 5191"/>
              <a:gd name="connsiteX258" fmla="*/ 8562 w 8663"/>
              <a:gd name="connsiteY258" fmla="*/ 3468 h 5191"/>
              <a:gd name="connsiteX259" fmla="*/ 8510 w 8663"/>
              <a:gd name="connsiteY259" fmla="*/ 3468 h 5191"/>
              <a:gd name="connsiteX260" fmla="*/ 8510 w 8663"/>
              <a:gd name="connsiteY260" fmla="*/ 3619 h 5191"/>
              <a:gd name="connsiteX261" fmla="*/ 8638 w 8663"/>
              <a:gd name="connsiteY261" fmla="*/ 3619 h 5191"/>
              <a:gd name="connsiteX262" fmla="*/ 8638 w 8663"/>
              <a:gd name="connsiteY262" fmla="*/ 3787 h 5191"/>
              <a:gd name="connsiteX263" fmla="*/ 8581 w 8663"/>
              <a:gd name="connsiteY263" fmla="*/ 3787 h 5191"/>
              <a:gd name="connsiteX264" fmla="*/ 8581 w 8663"/>
              <a:gd name="connsiteY264" fmla="*/ 3705 h 5191"/>
              <a:gd name="connsiteX265" fmla="*/ 8480 w 8663"/>
              <a:gd name="connsiteY265" fmla="*/ 3705 h 5191"/>
              <a:gd name="connsiteX266" fmla="*/ 8480 w 8663"/>
              <a:gd name="connsiteY266" fmla="*/ 3787 h 5191"/>
              <a:gd name="connsiteX267" fmla="*/ 8402 w 8663"/>
              <a:gd name="connsiteY267" fmla="*/ 3787 h 5191"/>
              <a:gd name="connsiteX268" fmla="*/ 8402 w 8663"/>
              <a:gd name="connsiteY268" fmla="*/ 3880 h 5191"/>
              <a:gd name="connsiteX269" fmla="*/ 8310 w 8663"/>
              <a:gd name="connsiteY269" fmla="*/ 3880 h 5191"/>
              <a:gd name="connsiteX270" fmla="*/ 8310 w 8663"/>
              <a:gd name="connsiteY270" fmla="*/ 3981 h 5191"/>
              <a:gd name="connsiteX271" fmla="*/ 8402 w 8663"/>
              <a:gd name="connsiteY271" fmla="*/ 3981 h 5191"/>
              <a:gd name="connsiteX272" fmla="*/ 8402 w 8663"/>
              <a:gd name="connsiteY272" fmla="*/ 4040 h 5191"/>
              <a:gd name="connsiteX273" fmla="*/ 8234 w 8663"/>
              <a:gd name="connsiteY273" fmla="*/ 4040 h 5191"/>
              <a:gd name="connsiteX274" fmla="*/ 8234 w 8663"/>
              <a:gd name="connsiteY274" fmla="*/ 3912 h 5191"/>
              <a:gd name="connsiteX275" fmla="*/ 8081 w 8663"/>
              <a:gd name="connsiteY275" fmla="*/ 3912 h 5191"/>
              <a:gd name="connsiteX276" fmla="*/ 8081 w 8663"/>
              <a:gd name="connsiteY276" fmla="*/ 3964 h 5191"/>
              <a:gd name="connsiteX277" fmla="*/ 8005 w 8663"/>
              <a:gd name="connsiteY277" fmla="*/ 3964 h 5191"/>
              <a:gd name="connsiteX278" fmla="*/ 8005 w 8663"/>
              <a:gd name="connsiteY278" fmla="*/ 4025 h 5191"/>
              <a:gd name="connsiteX279" fmla="*/ 658 w 8663"/>
              <a:gd name="connsiteY279" fmla="*/ 4025 h 5191"/>
              <a:gd name="connsiteX280" fmla="*/ 658 w 8663"/>
              <a:gd name="connsiteY280" fmla="*/ 3964 h 5191"/>
              <a:gd name="connsiteX281" fmla="*/ 583 w 8663"/>
              <a:gd name="connsiteY281" fmla="*/ 3964 h 5191"/>
              <a:gd name="connsiteX282" fmla="*/ 583 w 8663"/>
              <a:gd name="connsiteY282" fmla="*/ 3912 h 5191"/>
              <a:gd name="connsiteX283" fmla="*/ 430 w 8663"/>
              <a:gd name="connsiteY283" fmla="*/ 3912 h 5191"/>
              <a:gd name="connsiteX284" fmla="*/ 430 w 8663"/>
              <a:gd name="connsiteY284" fmla="*/ 4040 h 5191"/>
              <a:gd name="connsiteX285" fmla="*/ 261 w 8663"/>
              <a:gd name="connsiteY285" fmla="*/ 4040 h 5191"/>
              <a:gd name="connsiteX286" fmla="*/ 261 w 8663"/>
              <a:gd name="connsiteY286" fmla="*/ 3981 h 5191"/>
              <a:gd name="connsiteX287" fmla="*/ 354 w 8663"/>
              <a:gd name="connsiteY287" fmla="*/ 3981 h 5191"/>
              <a:gd name="connsiteX288" fmla="*/ 354 w 8663"/>
              <a:gd name="connsiteY288" fmla="*/ 3880 h 5191"/>
              <a:gd name="connsiteX289" fmla="*/ 261 w 8663"/>
              <a:gd name="connsiteY289" fmla="*/ 3880 h 5191"/>
              <a:gd name="connsiteX290" fmla="*/ 261 w 8663"/>
              <a:gd name="connsiteY290" fmla="*/ 3787 h 5191"/>
              <a:gd name="connsiteX291" fmla="*/ 184 w 8663"/>
              <a:gd name="connsiteY291" fmla="*/ 3787 h 5191"/>
              <a:gd name="connsiteX292" fmla="*/ 184 w 8663"/>
              <a:gd name="connsiteY292" fmla="*/ 3705 h 5191"/>
              <a:gd name="connsiteX293" fmla="*/ 82 w 8663"/>
              <a:gd name="connsiteY293" fmla="*/ 3705 h 5191"/>
              <a:gd name="connsiteX294" fmla="*/ 82 w 8663"/>
              <a:gd name="connsiteY294" fmla="*/ 3787 h 5191"/>
              <a:gd name="connsiteX295" fmla="*/ 26 w 8663"/>
              <a:gd name="connsiteY295" fmla="*/ 3787 h 5191"/>
              <a:gd name="connsiteX296" fmla="*/ 26 w 8663"/>
              <a:gd name="connsiteY296" fmla="*/ 3619 h 5191"/>
              <a:gd name="connsiteX297" fmla="*/ 153 w 8663"/>
              <a:gd name="connsiteY297" fmla="*/ 3619 h 5191"/>
              <a:gd name="connsiteX298" fmla="*/ 153 w 8663"/>
              <a:gd name="connsiteY298" fmla="*/ 3468 h 5191"/>
              <a:gd name="connsiteX299" fmla="*/ 102 w 8663"/>
              <a:gd name="connsiteY299" fmla="*/ 3468 h 5191"/>
              <a:gd name="connsiteX300" fmla="*/ 102 w 8663"/>
              <a:gd name="connsiteY300" fmla="*/ 3390 h 5191"/>
              <a:gd name="connsiteX301" fmla="*/ 41 w 8663"/>
              <a:gd name="connsiteY301" fmla="*/ 3390 h 5191"/>
              <a:gd name="connsiteX302" fmla="*/ 41 w 8663"/>
              <a:gd name="connsiteY302" fmla="*/ 674 h 5191"/>
              <a:gd name="connsiteX303" fmla="*/ 102 w 8663"/>
              <a:gd name="connsiteY303" fmla="*/ 674 h 5191"/>
              <a:gd name="connsiteX304" fmla="*/ 102 w 8663"/>
              <a:gd name="connsiteY304" fmla="*/ 596 h 5191"/>
              <a:gd name="connsiteX305" fmla="*/ 153 w 8663"/>
              <a:gd name="connsiteY305" fmla="*/ 596 h 5191"/>
              <a:gd name="connsiteX306" fmla="*/ 153 w 8663"/>
              <a:gd name="connsiteY306" fmla="*/ 445 h 5191"/>
              <a:gd name="connsiteX307" fmla="*/ 26 w 8663"/>
              <a:gd name="connsiteY307" fmla="*/ 445 h 5191"/>
              <a:gd name="connsiteX308" fmla="*/ 26 w 8663"/>
              <a:gd name="connsiteY308" fmla="*/ 277 h 5191"/>
              <a:gd name="connsiteX309" fmla="*/ 82 w 8663"/>
              <a:gd name="connsiteY309" fmla="*/ 277 h 5191"/>
              <a:gd name="connsiteX310" fmla="*/ 82 w 8663"/>
              <a:gd name="connsiteY310" fmla="*/ 359 h 5191"/>
              <a:gd name="connsiteX311" fmla="*/ 184 w 8663"/>
              <a:gd name="connsiteY311" fmla="*/ 359 h 5191"/>
              <a:gd name="connsiteX312" fmla="*/ 184 w 8663"/>
              <a:gd name="connsiteY312" fmla="*/ 277 h 5191"/>
              <a:gd name="connsiteX313" fmla="*/ 261 w 8663"/>
              <a:gd name="connsiteY313" fmla="*/ 277 h 5191"/>
              <a:gd name="connsiteX314" fmla="*/ 261 w 8663"/>
              <a:gd name="connsiteY314" fmla="*/ 184 h 5191"/>
              <a:gd name="connsiteX315" fmla="*/ 354 w 8663"/>
              <a:gd name="connsiteY315" fmla="*/ 184 h 5191"/>
              <a:gd name="connsiteX316" fmla="*/ 354 w 8663"/>
              <a:gd name="connsiteY316" fmla="*/ 82 h 5191"/>
              <a:gd name="connsiteX317" fmla="*/ 261 w 8663"/>
              <a:gd name="connsiteY317" fmla="*/ 82 h 5191"/>
              <a:gd name="connsiteX318" fmla="*/ 261 w 8663"/>
              <a:gd name="connsiteY318" fmla="*/ 24 h 5191"/>
              <a:gd name="connsiteX319" fmla="*/ 430 w 8663"/>
              <a:gd name="connsiteY319" fmla="*/ 24 h 5191"/>
              <a:gd name="connsiteX320" fmla="*/ 430 w 8663"/>
              <a:gd name="connsiteY320" fmla="*/ 151 h 5191"/>
              <a:gd name="connsiteX321" fmla="*/ 583 w 8663"/>
              <a:gd name="connsiteY321" fmla="*/ 151 h 5191"/>
              <a:gd name="connsiteX322" fmla="*/ 583 w 8663"/>
              <a:gd name="connsiteY322" fmla="*/ 100 h 5191"/>
              <a:gd name="connsiteX323" fmla="*/ 658 w 8663"/>
              <a:gd name="connsiteY323" fmla="*/ 100 h 5191"/>
              <a:gd name="connsiteX324" fmla="*/ 658 w 8663"/>
              <a:gd name="connsiteY324" fmla="*/ 39 h 5191"/>
              <a:gd name="connsiteX325" fmla="*/ 8005 w 8663"/>
              <a:gd name="connsiteY325" fmla="*/ 39 h 5191"/>
              <a:gd name="connsiteX326" fmla="*/ 8005 w 8663"/>
              <a:gd name="connsiteY326" fmla="*/ 100 h 5191"/>
              <a:gd name="connsiteX327" fmla="*/ 8081 w 8663"/>
              <a:gd name="connsiteY327" fmla="*/ 100 h 5191"/>
              <a:gd name="connsiteX328" fmla="*/ 8081 w 8663"/>
              <a:gd name="connsiteY328" fmla="*/ 151 h 5191"/>
              <a:gd name="connsiteX329" fmla="*/ 8234 w 8663"/>
              <a:gd name="connsiteY329" fmla="*/ 151 h 5191"/>
              <a:gd name="connsiteX330" fmla="*/ 8234 w 8663"/>
              <a:gd name="connsiteY330" fmla="*/ 24 h 5191"/>
              <a:gd name="connsiteX331" fmla="*/ 8402 w 8663"/>
              <a:gd name="connsiteY331" fmla="*/ 24 h 5191"/>
              <a:gd name="connsiteX332" fmla="*/ 8402 w 8663"/>
              <a:gd name="connsiteY332" fmla="*/ 82 h 5191"/>
              <a:gd name="connsiteX333" fmla="*/ 8310 w 8663"/>
              <a:gd name="connsiteY333" fmla="*/ 82 h 5191"/>
              <a:gd name="connsiteX334" fmla="*/ 8310 w 8663"/>
              <a:gd name="connsiteY334" fmla="*/ 184 h 5191"/>
              <a:gd name="connsiteX335" fmla="*/ 8402 w 8663"/>
              <a:gd name="connsiteY335" fmla="*/ 184 h 5191"/>
              <a:gd name="connsiteX336" fmla="*/ 8402 w 8663"/>
              <a:gd name="connsiteY336" fmla="*/ 277 h 5191"/>
              <a:gd name="connsiteX337" fmla="*/ 8480 w 8663"/>
              <a:gd name="connsiteY337" fmla="*/ 277 h 5191"/>
              <a:gd name="connsiteX338" fmla="*/ 8480 w 8663"/>
              <a:gd name="connsiteY338" fmla="*/ 359 h 5191"/>
              <a:gd name="connsiteX339" fmla="*/ 8581 w 8663"/>
              <a:gd name="connsiteY339" fmla="*/ 359 h 5191"/>
              <a:gd name="connsiteX340" fmla="*/ 8581 w 8663"/>
              <a:gd name="connsiteY340" fmla="*/ 277 h 5191"/>
              <a:gd name="connsiteX341" fmla="*/ 8638 w 8663"/>
              <a:gd name="connsiteY341" fmla="*/ 277 h 5191"/>
              <a:gd name="connsiteX342" fmla="*/ 8638 w 8663"/>
              <a:gd name="connsiteY342" fmla="*/ 445 h 5191"/>
              <a:gd name="connsiteX343" fmla="*/ 8510 w 8663"/>
              <a:gd name="connsiteY343" fmla="*/ 445 h 5191"/>
              <a:gd name="connsiteX344" fmla="*/ 8510 w 8663"/>
              <a:gd name="connsiteY344" fmla="*/ 596 h 5191"/>
              <a:gd name="connsiteX345" fmla="*/ 8562 w 8663"/>
              <a:gd name="connsiteY345" fmla="*/ 596 h 5191"/>
              <a:gd name="connsiteX346" fmla="*/ 261 w 8663"/>
              <a:gd name="connsiteY346" fmla="*/ 3962 h 5191"/>
              <a:gd name="connsiteX347" fmla="*/ 261 w 8663"/>
              <a:gd name="connsiteY347" fmla="*/ 3899 h 5191"/>
              <a:gd name="connsiteX348" fmla="*/ 335 w 8663"/>
              <a:gd name="connsiteY348" fmla="*/ 3899 h 5191"/>
              <a:gd name="connsiteX349" fmla="*/ 335 w 8663"/>
              <a:gd name="connsiteY349" fmla="*/ 3962 h 5191"/>
              <a:gd name="connsiteX350" fmla="*/ 261 w 8663"/>
              <a:gd name="connsiteY350" fmla="*/ 3962 h 5191"/>
              <a:gd name="connsiteX351" fmla="*/ 261 w 8663"/>
              <a:gd name="connsiteY351" fmla="*/ 102 h 5191"/>
              <a:gd name="connsiteX352" fmla="*/ 335 w 8663"/>
              <a:gd name="connsiteY352" fmla="*/ 102 h 5191"/>
              <a:gd name="connsiteX353" fmla="*/ 335 w 8663"/>
              <a:gd name="connsiteY353" fmla="*/ 164 h 5191"/>
              <a:gd name="connsiteX354" fmla="*/ 261 w 8663"/>
              <a:gd name="connsiteY354" fmla="*/ 164 h 5191"/>
              <a:gd name="connsiteX355" fmla="*/ 261 w 8663"/>
              <a:gd name="connsiteY355" fmla="*/ 102 h 5191"/>
              <a:gd name="connsiteX356" fmla="*/ 8402 w 8663"/>
              <a:gd name="connsiteY356" fmla="*/ 102 h 5191"/>
              <a:gd name="connsiteX357" fmla="*/ 8402 w 8663"/>
              <a:gd name="connsiteY357" fmla="*/ 164 h 5191"/>
              <a:gd name="connsiteX358" fmla="*/ 8329 w 8663"/>
              <a:gd name="connsiteY358" fmla="*/ 164 h 5191"/>
              <a:gd name="connsiteX359" fmla="*/ 8329 w 8663"/>
              <a:gd name="connsiteY359" fmla="*/ 102 h 5191"/>
              <a:gd name="connsiteX360" fmla="*/ 8402 w 8663"/>
              <a:gd name="connsiteY360" fmla="*/ 102 h 5191"/>
              <a:gd name="connsiteX361" fmla="*/ 8402 w 8663"/>
              <a:gd name="connsiteY361" fmla="*/ 3899 h 5191"/>
              <a:gd name="connsiteX362" fmla="*/ 8402 w 8663"/>
              <a:gd name="connsiteY362" fmla="*/ 3962 h 5191"/>
              <a:gd name="connsiteX363" fmla="*/ 8329 w 8663"/>
              <a:gd name="connsiteY363" fmla="*/ 3962 h 5191"/>
              <a:gd name="connsiteX364" fmla="*/ 8329 w 8663"/>
              <a:gd name="connsiteY364" fmla="*/ 3899 h 5191"/>
              <a:gd name="connsiteX365" fmla="*/ 8402 w 8663"/>
              <a:gd name="connsiteY365" fmla="*/ 3899 h 5191"/>
              <a:gd name="connsiteX366" fmla="*/ 8562 w 8663"/>
              <a:gd name="connsiteY366" fmla="*/ 277 h 5191"/>
              <a:gd name="connsiteX367" fmla="*/ 8562 w 8663"/>
              <a:gd name="connsiteY367" fmla="*/ 339 h 5191"/>
              <a:gd name="connsiteX368" fmla="*/ 8497 w 8663"/>
              <a:gd name="connsiteY368" fmla="*/ 339 h 5191"/>
              <a:gd name="connsiteX369" fmla="*/ 8497 w 8663"/>
              <a:gd name="connsiteY369" fmla="*/ 277 h 5191"/>
              <a:gd name="connsiteX370" fmla="*/ 8562 w 8663"/>
              <a:gd name="connsiteY370" fmla="*/ 277 h 5191"/>
              <a:gd name="connsiteX371" fmla="*/ 8562 w 8663"/>
              <a:gd name="connsiteY371" fmla="*/ 184 h 5191"/>
              <a:gd name="connsiteX372" fmla="*/ 8562 w 8663"/>
              <a:gd name="connsiteY372" fmla="*/ 255 h 5191"/>
              <a:gd name="connsiteX373" fmla="*/ 8497 w 8663"/>
              <a:gd name="connsiteY373" fmla="*/ 255 h 5191"/>
              <a:gd name="connsiteX374" fmla="*/ 8497 w 8663"/>
              <a:gd name="connsiteY374" fmla="*/ 184 h 5191"/>
              <a:gd name="connsiteX375" fmla="*/ 8562 w 8663"/>
              <a:gd name="connsiteY375" fmla="*/ 184 h 5191"/>
              <a:gd name="connsiteX376" fmla="*/ 8562 w 8663"/>
              <a:gd name="connsiteY376" fmla="*/ 102 h 5191"/>
              <a:gd name="connsiteX377" fmla="*/ 8562 w 8663"/>
              <a:gd name="connsiteY377" fmla="*/ 160 h 5191"/>
              <a:gd name="connsiteX378" fmla="*/ 8502 w 8663"/>
              <a:gd name="connsiteY378" fmla="*/ 160 h 5191"/>
              <a:gd name="connsiteX379" fmla="*/ 8502 w 8663"/>
              <a:gd name="connsiteY379" fmla="*/ 102 h 5191"/>
              <a:gd name="connsiteX380" fmla="*/ 8562 w 8663"/>
              <a:gd name="connsiteY380" fmla="*/ 102 h 5191"/>
              <a:gd name="connsiteX381" fmla="*/ 8502 w 8663"/>
              <a:gd name="connsiteY381" fmla="*/ 82 h 5191"/>
              <a:gd name="connsiteX382" fmla="*/ 8502 w 8663"/>
              <a:gd name="connsiteY382" fmla="*/ 22 h 5191"/>
              <a:gd name="connsiteX383" fmla="*/ 8640 w 8663"/>
              <a:gd name="connsiteY383" fmla="*/ 22 h 5191"/>
              <a:gd name="connsiteX384" fmla="*/ 8640 w 8663"/>
              <a:gd name="connsiteY384" fmla="*/ 160 h 5191"/>
              <a:gd name="connsiteX385" fmla="*/ 8581 w 8663"/>
              <a:gd name="connsiteY385" fmla="*/ 160 h 5191"/>
              <a:gd name="connsiteX386" fmla="*/ 8581 w 8663"/>
              <a:gd name="connsiteY386" fmla="*/ 82 h 5191"/>
              <a:gd name="connsiteX387" fmla="*/ 8502 w 8663"/>
              <a:gd name="connsiteY387" fmla="*/ 82 h 5191"/>
              <a:gd name="connsiteX388" fmla="*/ 80 w 8663"/>
              <a:gd name="connsiteY388" fmla="*/ 3489 h 5191"/>
              <a:gd name="connsiteX389" fmla="*/ 80 w 8663"/>
              <a:gd name="connsiteY389" fmla="*/ 3528 h 5191"/>
              <a:gd name="connsiteX390" fmla="*/ 39 w 8663"/>
              <a:gd name="connsiteY390" fmla="*/ 3528 h 5191"/>
              <a:gd name="connsiteX391" fmla="*/ 39 w 8663"/>
              <a:gd name="connsiteY391" fmla="*/ 3489 h 5191"/>
              <a:gd name="connsiteX392" fmla="*/ 80 w 8663"/>
              <a:gd name="connsiteY392" fmla="*/ 3489 h 5191"/>
              <a:gd name="connsiteX393" fmla="*/ 8584 w 8663"/>
              <a:gd name="connsiteY393" fmla="*/ 575 h 5191"/>
              <a:gd name="connsiteX394" fmla="*/ 8584 w 8663"/>
              <a:gd name="connsiteY394" fmla="*/ 536 h 5191"/>
              <a:gd name="connsiteX395" fmla="*/ 8625 w 8663"/>
              <a:gd name="connsiteY395" fmla="*/ 536 h 5191"/>
              <a:gd name="connsiteX396" fmla="*/ 8625 w 8663"/>
              <a:gd name="connsiteY396" fmla="*/ 575 h 5191"/>
              <a:gd name="connsiteX397" fmla="*/ 8584 w 8663"/>
              <a:gd name="connsiteY397" fmla="*/ 575 h 5191"/>
              <a:gd name="connsiteX0" fmla="*/ 8663 w 8663"/>
              <a:gd name="connsiteY0" fmla="*/ 182 h 5264"/>
              <a:gd name="connsiteX1" fmla="*/ 8663 w 8663"/>
              <a:gd name="connsiteY1" fmla="*/ 0 h 5264"/>
              <a:gd name="connsiteX2" fmla="*/ 8480 w 8663"/>
              <a:gd name="connsiteY2" fmla="*/ 0 h 5264"/>
              <a:gd name="connsiteX3" fmla="*/ 8480 w 8663"/>
              <a:gd name="connsiteY3" fmla="*/ 82 h 5264"/>
              <a:gd name="connsiteX4" fmla="*/ 8424 w 8663"/>
              <a:gd name="connsiteY4" fmla="*/ 82 h 5264"/>
              <a:gd name="connsiteX5" fmla="*/ 8424 w 8663"/>
              <a:gd name="connsiteY5" fmla="*/ 0 h 5264"/>
              <a:gd name="connsiteX6" fmla="*/ 8212 w 8663"/>
              <a:gd name="connsiteY6" fmla="*/ 0 h 5264"/>
              <a:gd name="connsiteX7" fmla="*/ 8212 w 8663"/>
              <a:gd name="connsiteY7" fmla="*/ 130 h 5264"/>
              <a:gd name="connsiteX8" fmla="*/ 8102 w 8663"/>
              <a:gd name="connsiteY8" fmla="*/ 130 h 5264"/>
              <a:gd name="connsiteX9" fmla="*/ 8102 w 8663"/>
              <a:gd name="connsiteY9" fmla="*/ 100 h 5264"/>
              <a:gd name="connsiteX10" fmla="*/ 8165 w 8663"/>
              <a:gd name="connsiteY10" fmla="*/ 100 h 5264"/>
              <a:gd name="connsiteX11" fmla="*/ 8165 w 8663"/>
              <a:gd name="connsiteY11" fmla="*/ 15 h 5264"/>
              <a:gd name="connsiteX12" fmla="*/ 8081 w 8663"/>
              <a:gd name="connsiteY12" fmla="*/ 15 h 5264"/>
              <a:gd name="connsiteX13" fmla="*/ 8081 w 8663"/>
              <a:gd name="connsiteY13" fmla="*/ 78 h 5264"/>
              <a:gd name="connsiteX14" fmla="*/ 8027 w 8663"/>
              <a:gd name="connsiteY14" fmla="*/ 78 h 5264"/>
              <a:gd name="connsiteX15" fmla="*/ 8027 w 8663"/>
              <a:gd name="connsiteY15" fmla="*/ 18 h 5264"/>
              <a:gd name="connsiteX16" fmla="*/ 637 w 8663"/>
              <a:gd name="connsiteY16" fmla="*/ 18 h 5264"/>
              <a:gd name="connsiteX17" fmla="*/ 637 w 8663"/>
              <a:gd name="connsiteY17" fmla="*/ 78 h 5264"/>
              <a:gd name="connsiteX18" fmla="*/ 583 w 8663"/>
              <a:gd name="connsiteY18" fmla="*/ 78 h 5264"/>
              <a:gd name="connsiteX19" fmla="*/ 583 w 8663"/>
              <a:gd name="connsiteY19" fmla="*/ 15 h 5264"/>
              <a:gd name="connsiteX20" fmla="*/ 499 w 8663"/>
              <a:gd name="connsiteY20" fmla="*/ 15 h 5264"/>
              <a:gd name="connsiteX21" fmla="*/ 499 w 8663"/>
              <a:gd name="connsiteY21" fmla="*/ 100 h 5264"/>
              <a:gd name="connsiteX22" fmla="*/ 561 w 8663"/>
              <a:gd name="connsiteY22" fmla="*/ 100 h 5264"/>
              <a:gd name="connsiteX23" fmla="*/ 561 w 8663"/>
              <a:gd name="connsiteY23" fmla="*/ 130 h 5264"/>
              <a:gd name="connsiteX24" fmla="*/ 451 w 8663"/>
              <a:gd name="connsiteY24" fmla="*/ 130 h 5264"/>
              <a:gd name="connsiteX25" fmla="*/ 451 w 8663"/>
              <a:gd name="connsiteY25" fmla="*/ 0 h 5264"/>
              <a:gd name="connsiteX26" fmla="*/ 240 w 8663"/>
              <a:gd name="connsiteY26" fmla="*/ 0 h 5264"/>
              <a:gd name="connsiteX27" fmla="*/ 240 w 8663"/>
              <a:gd name="connsiteY27" fmla="*/ 82 h 5264"/>
              <a:gd name="connsiteX28" fmla="*/ 184 w 8663"/>
              <a:gd name="connsiteY28" fmla="*/ 82 h 5264"/>
              <a:gd name="connsiteX29" fmla="*/ 184 w 8663"/>
              <a:gd name="connsiteY29" fmla="*/ 0 h 5264"/>
              <a:gd name="connsiteX30" fmla="*/ 0 w 8663"/>
              <a:gd name="connsiteY30" fmla="*/ 0 h 5264"/>
              <a:gd name="connsiteX31" fmla="*/ 0 w 8663"/>
              <a:gd name="connsiteY31" fmla="*/ 182 h 5264"/>
              <a:gd name="connsiteX32" fmla="*/ 82 w 8663"/>
              <a:gd name="connsiteY32" fmla="*/ 182 h 5264"/>
              <a:gd name="connsiteX33" fmla="*/ 82 w 8663"/>
              <a:gd name="connsiteY33" fmla="*/ 255 h 5264"/>
              <a:gd name="connsiteX34" fmla="*/ 2 w 8663"/>
              <a:gd name="connsiteY34" fmla="*/ 255 h 5264"/>
              <a:gd name="connsiteX35" fmla="*/ 2 w 8663"/>
              <a:gd name="connsiteY35" fmla="*/ 467 h 5264"/>
              <a:gd name="connsiteX36" fmla="*/ 132 w 8663"/>
              <a:gd name="connsiteY36" fmla="*/ 467 h 5264"/>
              <a:gd name="connsiteX37" fmla="*/ 132 w 8663"/>
              <a:gd name="connsiteY37" fmla="*/ 575 h 5264"/>
              <a:gd name="connsiteX38" fmla="*/ 102 w 8663"/>
              <a:gd name="connsiteY38" fmla="*/ 575 h 5264"/>
              <a:gd name="connsiteX39" fmla="*/ 102 w 8663"/>
              <a:gd name="connsiteY39" fmla="*/ 514 h 5264"/>
              <a:gd name="connsiteX40" fmla="*/ 17 w 8663"/>
              <a:gd name="connsiteY40" fmla="*/ 514 h 5264"/>
              <a:gd name="connsiteX41" fmla="*/ 17 w 8663"/>
              <a:gd name="connsiteY41" fmla="*/ 596 h 5264"/>
              <a:gd name="connsiteX42" fmla="*/ 80 w 8663"/>
              <a:gd name="connsiteY42" fmla="*/ 596 h 5264"/>
              <a:gd name="connsiteX43" fmla="*/ 80 w 8663"/>
              <a:gd name="connsiteY43" fmla="*/ 652 h 5264"/>
              <a:gd name="connsiteX44" fmla="*/ 20 w 8663"/>
              <a:gd name="connsiteY44" fmla="*/ 652 h 5264"/>
              <a:gd name="connsiteX45" fmla="*/ 20 w 8663"/>
              <a:gd name="connsiteY45" fmla="*/ 4793 h 5264"/>
              <a:gd name="connsiteX46" fmla="*/ 80 w 8663"/>
              <a:gd name="connsiteY46" fmla="*/ 4793 h 5264"/>
              <a:gd name="connsiteX47" fmla="*/ 80 w 8663"/>
              <a:gd name="connsiteY47" fmla="*/ 4850 h 5264"/>
              <a:gd name="connsiteX48" fmla="*/ 17 w 8663"/>
              <a:gd name="connsiteY48" fmla="*/ 4850 h 5264"/>
              <a:gd name="connsiteX49" fmla="*/ 17 w 8663"/>
              <a:gd name="connsiteY49" fmla="*/ 4932 h 5264"/>
              <a:gd name="connsiteX50" fmla="*/ 102 w 8663"/>
              <a:gd name="connsiteY50" fmla="*/ 4932 h 5264"/>
              <a:gd name="connsiteX51" fmla="*/ 102 w 8663"/>
              <a:gd name="connsiteY51" fmla="*/ 4871 h 5264"/>
              <a:gd name="connsiteX52" fmla="*/ 132 w 8663"/>
              <a:gd name="connsiteY52" fmla="*/ 4871 h 5264"/>
              <a:gd name="connsiteX53" fmla="*/ 132 w 8663"/>
              <a:gd name="connsiteY53" fmla="*/ 4979 h 5264"/>
              <a:gd name="connsiteX54" fmla="*/ 2 w 8663"/>
              <a:gd name="connsiteY54" fmla="*/ 4979 h 5264"/>
              <a:gd name="connsiteX55" fmla="*/ 2 w 8663"/>
              <a:gd name="connsiteY55" fmla="*/ 5191 h 5264"/>
              <a:gd name="connsiteX56" fmla="*/ 82 w 8663"/>
              <a:gd name="connsiteY56" fmla="*/ 5191 h 5264"/>
              <a:gd name="connsiteX57" fmla="*/ 82 w 8663"/>
              <a:gd name="connsiteY57" fmla="*/ 5264 h 5264"/>
              <a:gd name="connsiteX58" fmla="*/ 0 w 8663"/>
              <a:gd name="connsiteY58" fmla="*/ 3882 h 5264"/>
              <a:gd name="connsiteX59" fmla="*/ 0 w 8663"/>
              <a:gd name="connsiteY59" fmla="*/ 4063 h 5264"/>
              <a:gd name="connsiteX60" fmla="*/ 184 w 8663"/>
              <a:gd name="connsiteY60" fmla="*/ 4063 h 5264"/>
              <a:gd name="connsiteX61" fmla="*/ 184 w 8663"/>
              <a:gd name="connsiteY61" fmla="*/ 3981 h 5264"/>
              <a:gd name="connsiteX62" fmla="*/ 240 w 8663"/>
              <a:gd name="connsiteY62" fmla="*/ 3981 h 5264"/>
              <a:gd name="connsiteX63" fmla="*/ 240 w 8663"/>
              <a:gd name="connsiteY63" fmla="*/ 4063 h 5264"/>
              <a:gd name="connsiteX64" fmla="*/ 451 w 8663"/>
              <a:gd name="connsiteY64" fmla="*/ 4063 h 5264"/>
              <a:gd name="connsiteX65" fmla="*/ 451 w 8663"/>
              <a:gd name="connsiteY65" fmla="*/ 3934 h 5264"/>
              <a:gd name="connsiteX66" fmla="*/ 561 w 8663"/>
              <a:gd name="connsiteY66" fmla="*/ 3934 h 5264"/>
              <a:gd name="connsiteX67" fmla="*/ 561 w 8663"/>
              <a:gd name="connsiteY67" fmla="*/ 3964 h 5264"/>
              <a:gd name="connsiteX68" fmla="*/ 499 w 8663"/>
              <a:gd name="connsiteY68" fmla="*/ 3964 h 5264"/>
              <a:gd name="connsiteX69" fmla="*/ 499 w 8663"/>
              <a:gd name="connsiteY69" fmla="*/ 4048 h 5264"/>
              <a:gd name="connsiteX70" fmla="*/ 583 w 8663"/>
              <a:gd name="connsiteY70" fmla="*/ 4048 h 5264"/>
              <a:gd name="connsiteX71" fmla="*/ 583 w 8663"/>
              <a:gd name="connsiteY71" fmla="*/ 3986 h 5264"/>
              <a:gd name="connsiteX72" fmla="*/ 637 w 8663"/>
              <a:gd name="connsiteY72" fmla="*/ 3986 h 5264"/>
              <a:gd name="connsiteX73" fmla="*/ 637 w 8663"/>
              <a:gd name="connsiteY73" fmla="*/ 4046 h 5264"/>
              <a:gd name="connsiteX74" fmla="*/ 8027 w 8663"/>
              <a:gd name="connsiteY74" fmla="*/ 4046 h 5264"/>
              <a:gd name="connsiteX75" fmla="*/ 8027 w 8663"/>
              <a:gd name="connsiteY75" fmla="*/ 3986 h 5264"/>
              <a:gd name="connsiteX76" fmla="*/ 8081 w 8663"/>
              <a:gd name="connsiteY76" fmla="*/ 3986 h 5264"/>
              <a:gd name="connsiteX77" fmla="*/ 8081 w 8663"/>
              <a:gd name="connsiteY77" fmla="*/ 4048 h 5264"/>
              <a:gd name="connsiteX78" fmla="*/ 8165 w 8663"/>
              <a:gd name="connsiteY78" fmla="*/ 4048 h 5264"/>
              <a:gd name="connsiteX79" fmla="*/ 8165 w 8663"/>
              <a:gd name="connsiteY79" fmla="*/ 3964 h 5264"/>
              <a:gd name="connsiteX80" fmla="*/ 8102 w 8663"/>
              <a:gd name="connsiteY80" fmla="*/ 3964 h 5264"/>
              <a:gd name="connsiteX81" fmla="*/ 8102 w 8663"/>
              <a:gd name="connsiteY81" fmla="*/ 3934 h 5264"/>
              <a:gd name="connsiteX82" fmla="*/ 8212 w 8663"/>
              <a:gd name="connsiteY82" fmla="*/ 3934 h 5264"/>
              <a:gd name="connsiteX83" fmla="*/ 8212 w 8663"/>
              <a:gd name="connsiteY83" fmla="*/ 4063 h 5264"/>
              <a:gd name="connsiteX84" fmla="*/ 8424 w 8663"/>
              <a:gd name="connsiteY84" fmla="*/ 4063 h 5264"/>
              <a:gd name="connsiteX85" fmla="*/ 8424 w 8663"/>
              <a:gd name="connsiteY85" fmla="*/ 3981 h 5264"/>
              <a:gd name="connsiteX86" fmla="*/ 8480 w 8663"/>
              <a:gd name="connsiteY86" fmla="*/ 3981 h 5264"/>
              <a:gd name="connsiteX87" fmla="*/ 8480 w 8663"/>
              <a:gd name="connsiteY87" fmla="*/ 4063 h 5264"/>
              <a:gd name="connsiteX88" fmla="*/ 8663 w 8663"/>
              <a:gd name="connsiteY88" fmla="*/ 4063 h 5264"/>
              <a:gd name="connsiteX89" fmla="*/ 8663 w 8663"/>
              <a:gd name="connsiteY89" fmla="*/ 3882 h 5264"/>
              <a:gd name="connsiteX90" fmla="*/ 8581 w 8663"/>
              <a:gd name="connsiteY90" fmla="*/ 3882 h 5264"/>
              <a:gd name="connsiteX91" fmla="*/ 8581 w 8663"/>
              <a:gd name="connsiteY91" fmla="*/ 3809 h 5264"/>
              <a:gd name="connsiteX92" fmla="*/ 8661 w 8663"/>
              <a:gd name="connsiteY92" fmla="*/ 3809 h 5264"/>
              <a:gd name="connsiteX93" fmla="*/ 8661 w 8663"/>
              <a:gd name="connsiteY93" fmla="*/ 3597 h 5264"/>
              <a:gd name="connsiteX94" fmla="*/ 8532 w 8663"/>
              <a:gd name="connsiteY94" fmla="*/ 3597 h 5264"/>
              <a:gd name="connsiteX95" fmla="*/ 8532 w 8663"/>
              <a:gd name="connsiteY95" fmla="*/ 3489 h 5264"/>
              <a:gd name="connsiteX96" fmla="*/ 8562 w 8663"/>
              <a:gd name="connsiteY96" fmla="*/ 3489 h 5264"/>
              <a:gd name="connsiteX97" fmla="*/ 8562 w 8663"/>
              <a:gd name="connsiteY97" fmla="*/ 3550 h 5264"/>
              <a:gd name="connsiteX98" fmla="*/ 8646 w 8663"/>
              <a:gd name="connsiteY98" fmla="*/ 3550 h 5264"/>
              <a:gd name="connsiteX99" fmla="*/ 8646 w 8663"/>
              <a:gd name="connsiteY99" fmla="*/ 3468 h 5264"/>
              <a:gd name="connsiteX100" fmla="*/ 8584 w 8663"/>
              <a:gd name="connsiteY100" fmla="*/ 3468 h 5264"/>
              <a:gd name="connsiteX101" fmla="*/ 8584 w 8663"/>
              <a:gd name="connsiteY101" fmla="*/ 3411 h 5264"/>
              <a:gd name="connsiteX102" fmla="*/ 8644 w 8663"/>
              <a:gd name="connsiteY102" fmla="*/ 3411 h 5264"/>
              <a:gd name="connsiteX103" fmla="*/ 8644 w 8663"/>
              <a:gd name="connsiteY103" fmla="*/ 652 h 5264"/>
              <a:gd name="connsiteX104" fmla="*/ 8584 w 8663"/>
              <a:gd name="connsiteY104" fmla="*/ 652 h 5264"/>
              <a:gd name="connsiteX105" fmla="*/ 8584 w 8663"/>
              <a:gd name="connsiteY105" fmla="*/ 596 h 5264"/>
              <a:gd name="connsiteX106" fmla="*/ 8646 w 8663"/>
              <a:gd name="connsiteY106" fmla="*/ 596 h 5264"/>
              <a:gd name="connsiteX107" fmla="*/ 8646 w 8663"/>
              <a:gd name="connsiteY107" fmla="*/ 514 h 5264"/>
              <a:gd name="connsiteX108" fmla="*/ 8562 w 8663"/>
              <a:gd name="connsiteY108" fmla="*/ 514 h 5264"/>
              <a:gd name="connsiteX109" fmla="*/ 8562 w 8663"/>
              <a:gd name="connsiteY109" fmla="*/ 575 h 5264"/>
              <a:gd name="connsiteX110" fmla="*/ 8532 w 8663"/>
              <a:gd name="connsiteY110" fmla="*/ 575 h 5264"/>
              <a:gd name="connsiteX111" fmla="*/ 8532 w 8663"/>
              <a:gd name="connsiteY111" fmla="*/ 467 h 5264"/>
              <a:gd name="connsiteX112" fmla="*/ 8661 w 8663"/>
              <a:gd name="connsiteY112" fmla="*/ 467 h 5264"/>
              <a:gd name="connsiteX113" fmla="*/ 8661 w 8663"/>
              <a:gd name="connsiteY113" fmla="*/ 255 h 5264"/>
              <a:gd name="connsiteX114" fmla="*/ 8581 w 8663"/>
              <a:gd name="connsiteY114" fmla="*/ 255 h 5264"/>
              <a:gd name="connsiteX115" fmla="*/ 8581 w 8663"/>
              <a:gd name="connsiteY115" fmla="*/ 182 h 5264"/>
              <a:gd name="connsiteX116" fmla="*/ 8663 w 8663"/>
              <a:gd name="connsiteY116" fmla="*/ 182 h 5264"/>
              <a:gd name="connsiteX117" fmla="*/ 561 w 8663"/>
              <a:gd name="connsiteY117" fmla="*/ 3986 h 5264"/>
              <a:gd name="connsiteX118" fmla="*/ 561 w 8663"/>
              <a:gd name="connsiteY118" fmla="*/ 4027 h 5264"/>
              <a:gd name="connsiteX119" fmla="*/ 520 w 8663"/>
              <a:gd name="connsiteY119" fmla="*/ 4027 h 5264"/>
              <a:gd name="connsiteX120" fmla="*/ 520 w 8663"/>
              <a:gd name="connsiteY120" fmla="*/ 3986 h 5264"/>
              <a:gd name="connsiteX121" fmla="*/ 561 w 8663"/>
              <a:gd name="connsiteY121" fmla="*/ 3986 h 5264"/>
              <a:gd name="connsiteX122" fmla="*/ 8102 w 8663"/>
              <a:gd name="connsiteY122" fmla="*/ 78 h 5264"/>
              <a:gd name="connsiteX123" fmla="*/ 8102 w 8663"/>
              <a:gd name="connsiteY123" fmla="*/ 37 h 5264"/>
              <a:gd name="connsiteX124" fmla="*/ 8143 w 8663"/>
              <a:gd name="connsiteY124" fmla="*/ 37 h 5264"/>
              <a:gd name="connsiteX125" fmla="*/ 8143 w 8663"/>
              <a:gd name="connsiteY125" fmla="*/ 78 h 5264"/>
              <a:gd name="connsiteX126" fmla="*/ 8102 w 8663"/>
              <a:gd name="connsiteY126" fmla="*/ 78 h 5264"/>
              <a:gd name="connsiteX127" fmla="*/ 8584 w 8663"/>
              <a:gd name="connsiteY127" fmla="*/ 3528 h 5264"/>
              <a:gd name="connsiteX128" fmla="*/ 8584 w 8663"/>
              <a:gd name="connsiteY128" fmla="*/ 3489 h 5264"/>
              <a:gd name="connsiteX129" fmla="*/ 8625 w 8663"/>
              <a:gd name="connsiteY129" fmla="*/ 3489 h 5264"/>
              <a:gd name="connsiteX130" fmla="*/ 8625 w 8663"/>
              <a:gd name="connsiteY130" fmla="*/ 3528 h 5264"/>
              <a:gd name="connsiteX131" fmla="*/ 8584 w 8663"/>
              <a:gd name="connsiteY131" fmla="*/ 3528 h 5264"/>
              <a:gd name="connsiteX132" fmla="*/ 8502 w 8663"/>
              <a:gd name="connsiteY132" fmla="*/ 4042 h 5264"/>
              <a:gd name="connsiteX133" fmla="*/ 8502 w 8663"/>
              <a:gd name="connsiteY133" fmla="*/ 3981 h 5264"/>
              <a:gd name="connsiteX134" fmla="*/ 8581 w 8663"/>
              <a:gd name="connsiteY134" fmla="*/ 3981 h 5264"/>
              <a:gd name="connsiteX135" fmla="*/ 8581 w 8663"/>
              <a:gd name="connsiteY135" fmla="*/ 3904 h 5264"/>
              <a:gd name="connsiteX136" fmla="*/ 8640 w 8663"/>
              <a:gd name="connsiteY136" fmla="*/ 3904 h 5264"/>
              <a:gd name="connsiteX137" fmla="*/ 8640 w 8663"/>
              <a:gd name="connsiteY137" fmla="*/ 4042 h 5264"/>
              <a:gd name="connsiteX138" fmla="*/ 8502 w 8663"/>
              <a:gd name="connsiteY138" fmla="*/ 4042 h 5264"/>
              <a:gd name="connsiteX139" fmla="*/ 8502 w 8663"/>
              <a:gd name="connsiteY139" fmla="*/ 3962 h 5264"/>
              <a:gd name="connsiteX140" fmla="*/ 8502 w 8663"/>
              <a:gd name="connsiteY140" fmla="*/ 3904 h 5264"/>
              <a:gd name="connsiteX141" fmla="*/ 8562 w 8663"/>
              <a:gd name="connsiteY141" fmla="*/ 3904 h 5264"/>
              <a:gd name="connsiteX142" fmla="*/ 8562 w 8663"/>
              <a:gd name="connsiteY142" fmla="*/ 3962 h 5264"/>
              <a:gd name="connsiteX143" fmla="*/ 8502 w 8663"/>
              <a:gd name="connsiteY143" fmla="*/ 3962 h 5264"/>
              <a:gd name="connsiteX144" fmla="*/ 8497 w 8663"/>
              <a:gd name="connsiteY144" fmla="*/ 3787 h 5264"/>
              <a:gd name="connsiteX145" fmla="*/ 8497 w 8663"/>
              <a:gd name="connsiteY145" fmla="*/ 3724 h 5264"/>
              <a:gd name="connsiteX146" fmla="*/ 8562 w 8663"/>
              <a:gd name="connsiteY146" fmla="*/ 3724 h 5264"/>
              <a:gd name="connsiteX147" fmla="*/ 8562 w 8663"/>
              <a:gd name="connsiteY147" fmla="*/ 3787 h 5264"/>
              <a:gd name="connsiteX148" fmla="*/ 8497 w 8663"/>
              <a:gd name="connsiteY148" fmla="*/ 3787 h 5264"/>
              <a:gd name="connsiteX149" fmla="*/ 8562 w 8663"/>
              <a:gd name="connsiteY149" fmla="*/ 3809 h 5264"/>
              <a:gd name="connsiteX150" fmla="*/ 8562 w 8663"/>
              <a:gd name="connsiteY150" fmla="*/ 3880 h 5264"/>
              <a:gd name="connsiteX151" fmla="*/ 8497 w 8663"/>
              <a:gd name="connsiteY151" fmla="*/ 3880 h 5264"/>
              <a:gd name="connsiteX152" fmla="*/ 8497 w 8663"/>
              <a:gd name="connsiteY152" fmla="*/ 3809 h 5264"/>
              <a:gd name="connsiteX153" fmla="*/ 8562 w 8663"/>
              <a:gd name="connsiteY153" fmla="*/ 3809 h 5264"/>
              <a:gd name="connsiteX154" fmla="*/ 8480 w 8663"/>
              <a:gd name="connsiteY154" fmla="*/ 3899 h 5264"/>
              <a:gd name="connsiteX155" fmla="*/ 8480 w 8663"/>
              <a:gd name="connsiteY155" fmla="*/ 3962 h 5264"/>
              <a:gd name="connsiteX156" fmla="*/ 8424 w 8663"/>
              <a:gd name="connsiteY156" fmla="*/ 3962 h 5264"/>
              <a:gd name="connsiteX157" fmla="*/ 8424 w 8663"/>
              <a:gd name="connsiteY157" fmla="*/ 3899 h 5264"/>
              <a:gd name="connsiteX158" fmla="*/ 8480 w 8663"/>
              <a:gd name="connsiteY158" fmla="*/ 3899 h 5264"/>
              <a:gd name="connsiteX159" fmla="*/ 8480 w 8663"/>
              <a:gd name="connsiteY159" fmla="*/ 3809 h 5264"/>
              <a:gd name="connsiteX160" fmla="*/ 8480 w 8663"/>
              <a:gd name="connsiteY160" fmla="*/ 3880 h 5264"/>
              <a:gd name="connsiteX161" fmla="*/ 8424 w 8663"/>
              <a:gd name="connsiteY161" fmla="*/ 3880 h 5264"/>
              <a:gd name="connsiteX162" fmla="*/ 8424 w 8663"/>
              <a:gd name="connsiteY162" fmla="*/ 3809 h 5264"/>
              <a:gd name="connsiteX163" fmla="*/ 8480 w 8663"/>
              <a:gd name="connsiteY163" fmla="*/ 3809 h 5264"/>
              <a:gd name="connsiteX164" fmla="*/ 8102 w 8663"/>
              <a:gd name="connsiteY164" fmla="*/ 4027 h 5264"/>
              <a:gd name="connsiteX165" fmla="*/ 8102 w 8663"/>
              <a:gd name="connsiteY165" fmla="*/ 3986 h 5264"/>
              <a:gd name="connsiteX166" fmla="*/ 8143 w 8663"/>
              <a:gd name="connsiteY166" fmla="*/ 3986 h 5264"/>
              <a:gd name="connsiteX167" fmla="*/ 8143 w 8663"/>
              <a:gd name="connsiteY167" fmla="*/ 4027 h 5264"/>
              <a:gd name="connsiteX168" fmla="*/ 8102 w 8663"/>
              <a:gd name="connsiteY168" fmla="*/ 4027 h 5264"/>
              <a:gd name="connsiteX169" fmla="*/ 240 w 8663"/>
              <a:gd name="connsiteY169" fmla="*/ 3899 h 5264"/>
              <a:gd name="connsiteX170" fmla="*/ 240 w 8663"/>
              <a:gd name="connsiteY170" fmla="*/ 3962 h 5264"/>
              <a:gd name="connsiteX171" fmla="*/ 184 w 8663"/>
              <a:gd name="connsiteY171" fmla="*/ 3962 h 5264"/>
              <a:gd name="connsiteX172" fmla="*/ 184 w 8663"/>
              <a:gd name="connsiteY172" fmla="*/ 3899 h 5264"/>
              <a:gd name="connsiteX173" fmla="*/ 240 w 8663"/>
              <a:gd name="connsiteY173" fmla="*/ 3899 h 5264"/>
              <a:gd name="connsiteX174" fmla="*/ 240 w 8663"/>
              <a:gd name="connsiteY174" fmla="*/ 3809 h 5264"/>
              <a:gd name="connsiteX175" fmla="*/ 240 w 8663"/>
              <a:gd name="connsiteY175" fmla="*/ 3880 h 5264"/>
              <a:gd name="connsiteX176" fmla="*/ 184 w 8663"/>
              <a:gd name="connsiteY176" fmla="*/ 3880 h 5264"/>
              <a:gd name="connsiteX177" fmla="*/ 184 w 8663"/>
              <a:gd name="connsiteY177" fmla="*/ 3809 h 5264"/>
              <a:gd name="connsiteX178" fmla="*/ 240 w 8663"/>
              <a:gd name="connsiteY178" fmla="*/ 3809 h 5264"/>
              <a:gd name="connsiteX179" fmla="*/ 102 w 8663"/>
              <a:gd name="connsiteY179" fmla="*/ 3787 h 5264"/>
              <a:gd name="connsiteX180" fmla="*/ 102 w 8663"/>
              <a:gd name="connsiteY180" fmla="*/ 3724 h 5264"/>
              <a:gd name="connsiteX181" fmla="*/ 166 w 8663"/>
              <a:gd name="connsiteY181" fmla="*/ 3724 h 5264"/>
              <a:gd name="connsiteX182" fmla="*/ 166 w 8663"/>
              <a:gd name="connsiteY182" fmla="*/ 3787 h 5264"/>
              <a:gd name="connsiteX183" fmla="*/ 102 w 8663"/>
              <a:gd name="connsiteY183" fmla="*/ 3787 h 5264"/>
              <a:gd name="connsiteX184" fmla="*/ 102 w 8663"/>
              <a:gd name="connsiteY184" fmla="*/ 3880 h 5264"/>
              <a:gd name="connsiteX185" fmla="*/ 102 w 8663"/>
              <a:gd name="connsiteY185" fmla="*/ 3809 h 5264"/>
              <a:gd name="connsiteX186" fmla="*/ 166 w 8663"/>
              <a:gd name="connsiteY186" fmla="*/ 3809 h 5264"/>
              <a:gd name="connsiteX187" fmla="*/ 166 w 8663"/>
              <a:gd name="connsiteY187" fmla="*/ 3880 h 5264"/>
              <a:gd name="connsiteX188" fmla="*/ 102 w 8663"/>
              <a:gd name="connsiteY188" fmla="*/ 3880 h 5264"/>
              <a:gd name="connsiteX189" fmla="*/ 102 w 8663"/>
              <a:gd name="connsiteY189" fmla="*/ 3962 h 5264"/>
              <a:gd name="connsiteX190" fmla="*/ 102 w 8663"/>
              <a:gd name="connsiteY190" fmla="*/ 3904 h 5264"/>
              <a:gd name="connsiteX191" fmla="*/ 162 w 8663"/>
              <a:gd name="connsiteY191" fmla="*/ 3904 h 5264"/>
              <a:gd name="connsiteX192" fmla="*/ 162 w 8663"/>
              <a:gd name="connsiteY192" fmla="*/ 3962 h 5264"/>
              <a:gd name="connsiteX193" fmla="*/ 102 w 8663"/>
              <a:gd name="connsiteY193" fmla="*/ 3962 h 5264"/>
              <a:gd name="connsiteX194" fmla="*/ 162 w 8663"/>
              <a:gd name="connsiteY194" fmla="*/ 3981 h 5264"/>
              <a:gd name="connsiteX195" fmla="*/ 162 w 8663"/>
              <a:gd name="connsiteY195" fmla="*/ 4042 h 5264"/>
              <a:gd name="connsiteX196" fmla="*/ 24 w 8663"/>
              <a:gd name="connsiteY196" fmla="*/ 4042 h 5264"/>
              <a:gd name="connsiteX197" fmla="*/ 24 w 8663"/>
              <a:gd name="connsiteY197" fmla="*/ 3904 h 5264"/>
              <a:gd name="connsiteX198" fmla="*/ 82 w 8663"/>
              <a:gd name="connsiteY198" fmla="*/ 3904 h 5264"/>
              <a:gd name="connsiteX199" fmla="*/ 82 w 8663"/>
              <a:gd name="connsiteY199" fmla="*/ 3981 h 5264"/>
              <a:gd name="connsiteX200" fmla="*/ 162 w 8663"/>
              <a:gd name="connsiteY200" fmla="*/ 3981 h 5264"/>
              <a:gd name="connsiteX201" fmla="*/ 80 w 8663"/>
              <a:gd name="connsiteY201" fmla="*/ 536 h 5264"/>
              <a:gd name="connsiteX202" fmla="*/ 80 w 8663"/>
              <a:gd name="connsiteY202" fmla="*/ 575 h 5264"/>
              <a:gd name="connsiteX203" fmla="*/ 39 w 8663"/>
              <a:gd name="connsiteY203" fmla="*/ 575 h 5264"/>
              <a:gd name="connsiteX204" fmla="*/ 39 w 8663"/>
              <a:gd name="connsiteY204" fmla="*/ 536 h 5264"/>
              <a:gd name="connsiteX205" fmla="*/ 80 w 8663"/>
              <a:gd name="connsiteY205" fmla="*/ 536 h 5264"/>
              <a:gd name="connsiteX206" fmla="*/ 162 w 8663"/>
              <a:gd name="connsiteY206" fmla="*/ 22 h 5264"/>
              <a:gd name="connsiteX207" fmla="*/ 162 w 8663"/>
              <a:gd name="connsiteY207" fmla="*/ 82 h 5264"/>
              <a:gd name="connsiteX208" fmla="*/ 82 w 8663"/>
              <a:gd name="connsiteY208" fmla="*/ 82 h 5264"/>
              <a:gd name="connsiteX209" fmla="*/ 82 w 8663"/>
              <a:gd name="connsiteY209" fmla="*/ 160 h 5264"/>
              <a:gd name="connsiteX210" fmla="*/ 24 w 8663"/>
              <a:gd name="connsiteY210" fmla="*/ 160 h 5264"/>
              <a:gd name="connsiteX211" fmla="*/ 24 w 8663"/>
              <a:gd name="connsiteY211" fmla="*/ 22 h 5264"/>
              <a:gd name="connsiteX212" fmla="*/ 162 w 8663"/>
              <a:gd name="connsiteY212" fmla="*/ 22 h 5264"/>
              <a:gd name="connsiteX213" fmla="*/ 162 w 8663"/>
              <a:gd name="connsiteY213" fmla="*/ 102 h 5264"/>
              <a:gd name="connsiteX214" fmla="*/ 162 w 8663"/>
              <a:gd name="connsiteY214" fmla="*/ 160 h 5264"/>
              <a:gd name="connsiteX215" fmla="*/ 102 w 8663"/>
              <a:gd name="connsiteY215" fmla="*/ 160 h 5264"/>
              <a:gd name="connsiteX216" fmla="*/ 102 w 8663"/>
              <a:gd name="connsiteY216" fmla="*/ 102 h 5264"/>
              <a:gd name="connsiteX217" fmla="*/ 162 w 8663"/>
              <a:gd name="connsiteY217" fmla="*/ 102 h 5264"/>
              <a:gd name="connsiteX218" fmla="*/ 166 w 8663"/>
              <a:gd name="connsiteY218" fmla="*/ 277 h 5264"/>
              <a:gd name="connsiteX219" fmla="*/ 166 w 8663"/>
              <a:gd name="connsiteY219" fmla="*/ 339 h 5264"/>
              <a:gd name="connsiteX220" fmla="*/ 102 w 8663"/>
              <a:gd name="connsiteY220" fmla="*/ 339 h 5264"/>
              <a:gd name="connsiteX221" fmla="*/ 102 w 8663"/>
              <a:gd name="connsiteY221" fmla="*/ 277 h 5264"/>
              <a:gd name="connsiteX222" fmla="*/ 166 w 8663"/>
              <a:gd name="connsiteY222" fmla="*/ 277 h 5264"/>
              <a:gd name="connsiteX223" fmla="*/ 102 w 8663"/>
              <a:gd name="connsiteY223" fmla="*/ 255 h 5264"/>
              <a:gd name="connsiteX224" fmla="*/ 102 w 8663"/>
              <a:gd name="connsiteY224" fmla="*/ 184 h 5264"/>
              <a:gd name="connsiteX225" fmla="*/ 166 w 8663"/>
              <a:gd name="connsiteY225" fmla="*/ 184 h 5264"/>
              <a:gd name="connsiteX226" fmla="*/ 166 w 8663"/>
              <a:gd name="connsiteY226" fmla="*/ 255 h 5264"/>
              <a:gd name="connsiteX227" fmla="*/ 102 w 8663"/>
              <a:gd name="connsiteY227" fmla="*/ 255 h 5264"/>
              <a:gd name="connsiteX228" fmla="*/ 184 w 8663"/>
              <a:gd name="connsiteY228" fmla="*/ 255 h 5264"/>
              <a:gd name="connsiteX229" fmla="*/ 184 w 8663"/>
              <a:gd name="connsiteY229" fmla="*/ 184 h 5264"/>
              <a:gd name="connsiteX230" fmla="*/ 240 w 8663"/>
              <a:gd name="connsiteY230" fmla="*/ 184 h 5264"/>
              <a:gd name="connsiteX231" fmla="*/ 240 w 8663"/>
              <a:gd name="connsiteY231" fmla="*/ 255 h 5264"/>
              <a:gd name="connsiteX232" fmla="*/ 184 w 8663"/>
              <a:gd name="connsiteY232" fmla="*/ 255 h 5264"/>
              <a:gd name="connsiteX233" fmla="*/ 184 w 8663"/>
              <a:gd name="connsiteY233" fmla="*/ 164 h 5264"/>
              <a:gd name="connsiteX234" fmla="*/ 184 w 8663"/>
              <a:gd name="connsiteY234" fmla="*/ 102 h 5264"/>
              <a:gd name="connsiteX235" fmla="*/ 240 w 8663"/>
              <a:gd name="connsiteY235" fmla="*/ 102 h 5264"/>
              <a:gd name="connsiteX236" fmla="*/ 240 w 8663"/>
              <a:gd name="connsiteY236" fmla="*/ 164 h 5264"/>
              <a:gd name="connsiteX237" fmla="*/ 184 w 8663"/>
              <a:gd name="connsiteY237" fmla="*/ 164 h 5264"/>
              <a:gd name="connsiteX238" fmla="*/ 561 w 8663"/>
              <a:gd name="connsiteY238" fmla="*/ 37 h 5264"/>
              <a:gd name="connsiteX239" fmla="*/ 561 w 8663"/>
              <a:gd name="connsiteY239" fmla="*/ 78 h 5264"/>
              <a:gd name="connsiteX240" fmla="*/ 520 w 8663"/>
              <a:gd name="connsiteY240" fmla="*/ 78 h 5264"/>
              <a:gd name="connsiteX241" fmla="*/ 520 w 8663"/>
              <a:gd name="connsiteY241" fmla="*/ 37 h 5264"/>
              <a:gd name="connsiteX242" fmla="*/ 561 w 8663"/>
              <a:gd name="connsiteY242" fmla="*/ 37 h 5264"/>
              <a:gd name="connsiteX243" fmla="*/ 8424 w 8663"/>
              <a:gd name="connsiteY243" fmla="*/ 164 h 5264"/>
              <a:gd name="connsiteX244" fmla="*/ 8424 w 8663"/>
              <a:gd name="connsiteY244" fmla="*/ 102 h 5264"/>
              <a:gd name="connsiteX245" fmla="*/ 8480 w 8663"/>
              <a:gd name="connsiteY245" fmla="*/ 102 h 5264"/>
              <a:gd name="connsiteX246" fmla="*/ 8480 w 8663"/>
              <a:gd name="connsiteY246" fmla="*/ 164 h 5264"/>
              <a:gd name="connsiteX247" fmla="*/ 8424 w 8663"/>
              <a:gd name="connsiteY247" fmla="*/ 164 h 5264"/>
              <a:gd name="connsiteX248" fmla="*/ 8424 w 8663"/>
              <a:gd name="connsiteY248" fmla="*/ 255 h 5264"/>
              <a:gd name="connsiteX249" fmla="*/ 8424 w 8663"/>
              <a:gd name="connsiteY249" fmla="*/ 184 h 5264"/>
              <a:gd name="connsiteX250" fmla="*/ 8480 w 8663"/>
              <a:gd name="connsiteY250" fmla="*/ 184 h 5264"/>
              <a:gd name="connsiteX251" fmla="*/ 8480 w 8663"/>
              <a:gd name="connsiteY251" fmla="*/ 255 h 5264"/>
              <a:gd name="connsiteX252" fmla="*/ 8424 w 8663"/>
              <a:gd name="connsiteY252" fmla="*/ 255 h 5264"/>
              <a:gd name="connsiteX253" fmla="*/ 8562 w 8663"/>
              <a:gd name="connsiteY253" fmla="*/ 596 h 5264"/>
              <a:gd name="connsiteX254" fmla="*/ 8562 w 8663"/>
              <a:gd name="connsiteY254" fmla="*/ 674 h 5264"/>
              <a:gd name="connsiteX255" fmla="*/ 8622 w 8663"/>
              <a:gd name="connsiteY255" fmla="*/ 674 h 5264"/>
              <a:gd name="connsiteX256" fmla="*/ 8622 w 8663"/>
              <a:gd name="connsiteY256" fmla="*/ 3390 h 5264"/>
              <a:gd name="connsiteX257" fmla="*/ 8562 w 8663"/>
              <a:gd name="connsiteY257" fmla="*/ 3390 h 5264"/>
              <a:gd name="connsiteX258" fmla="*/ 8562 w 8663"/>
              <a:gd name="connsiteY258" fmla="*/ 3468 h 5264"/>
              <a:gd name="connsiteX259" fmla="*/ 8510 w 8663"/>
              <a:gd name="connsiteY259" fmla="*/ 3468 h 5264"/>
              <a:gd name="connsiteX260" fmla="*/ 8510 w 8663"/>
              <a:gd name="connsiteY260" fmla="*/ 3619 h 5264"/>
              <a:gd name="connsiteX261" fmla="*/ 8638 w 8663"/>
              <a:gd name="connsiteY261" fmla="*/ 3619 h 5264"/>
              <a:gd name="connsiteX262" fmla="*/ 8638 w 8663"/>
              <a:gd name="connsiteY262" fmla="*/ 3787 h 5264"/>
              <a:gd name="connsiteX263" fmla="*/ 8581 w 8663"/>
              <a:gd name="connsiteY263" fmla="*/ 3787 h 5264"/>
              <a:gd name="connsiteX264" fmla="*/ 8581 w 8663"/>
              <a:gd name="connsiteY264" fmla="*/ 3705 h 5264"/>
              <a:gd name="connsiteX265" fmla="*/ 8480 w 8663"/>
              <a:gd name="connsiteY265" fmla="*/ 3705 h 5264"/>
              <a:gd name="connsiteX266" fmla="*/ 8480 w 8663"/>
              <a:gd name="connsiteY266" fmla="*/ 3787 h 5264"/>
              <a:gd name="connsiteX267" fmla="*/ 8402 w 8663"/>
              <a:gd name="connsiteY267" fmla="*/ 3787 h 5264"/>
              <a:gd name="connsiteX268" fmla="*/ 8402 w 8663"/>
              <a:gd name="connsiteY268" fmla="*/ 3880 h 5264"/>
              <a:gd name="connsiteX269" fmla="*/ 8310 w 8663"/>
              <a:gd name="connsiteY269" fmla="*/ 3880 h 5264"/>
              <a:gd name="connsiteX270" fmla="*/ 8310 w 8663"/>
              <a:gd name="connsiteY270" fmla="*/ 3981 h 5264"/>
              <a:gd name="connsiteX271" fmla="*/ 8402 w 8663"/>
              <a:gd name="connsiteY271" fmla="*/ 3981 h 5264"/>
              <a:gd name="connsiteX272" fmla="*/ 8402 w 8663"/>
              <a:gd name="connsiteY272" fmla="*/ 4040 h 5264"/>
              <a:gd name="connsiteX273" fmla="*/ 8234 w 8663"/>
              <a:gd name="connsiteY273" fmla="*/ 4040 h 5264"/>
              <a:gd name="connsiteX274" fmla="*/ 8234 w 8663"/>
              <a:gd name="connsiteY274" fmla="*/ 3912 h 5264"/>
              <a:gd name="connsiteX275" fmla="*/ 8081 w 8663"/>
              <a:gd name="connsiteY275" fmla="*/ 3912 h 5264"/>
              <a:gd name="connsiteX276" fmla="*/ 8081 w 8663"/>
              <a:gd name="connsiteY276" fmla="*/ 3964 h 5264"/>
              <a:gd name="connsiteX277" fmla="*/ 8005 w 8663"/>
              <a:gd name="connsiteY277" fmla="*/ 3964 h 5264"/>
              <a:gd name="connsiteX278" fmla="*/ 8005 w 8663"/>
              <a:gd name="connsiteY278" fmla="*/ 4025 h 5264"/>
              <a:gd name="connsiteX279" fmla="*/ 658 w 8663"/>
              <a:gd name="connsiteY279" fmla="*/ 4025 h 5264"/>
              <a:gd name="connsiteX280" fmla="*/ 658 w 8663"/>
              <a:gd name="connsiteY280" fmla="*/ 3964 h 5264"/>
              <a:gd name="connsiteX281" fmla="*/ 583 w 8663"/>
              <a:gd name="connsiteY281" fmla="*/ 3964 h 5264"/>
              <a:gd name="connsiteX282" fmla="*/ 583 w 8663"/>
              <a:gd name="connsiteY282" fmla="*/ 3912 h 5264"/>
              <a:gd name="connsiteX283" fmla="*/ 430 w 8663"/>
              <a:gd name="connsiteY283" fmla="*/ 3912 h 5264"/>
              <a:gd name="connsiteX284" fmla="*/ 430 w 8663"/>
              <a:gd name="connsiteY284" fmla="*/ 4040 h 5264"/>
              <a:gd name="connsiteX285" fmla="*/ 261 w 8663"/>
              <a:gd name="connsiteY285" fmla="*/ 4040 h 5264"/>
              <a:gd name="connsiteX286" fmla="*/ 261 w 8663"/>
              <a:gd name="connsiteY286" fmla="*/ 3981 h 5264"/>
              <a:gd name="connsiteX287" fmla="*/ 354 w 8663"/>
              <a:gd name="connsiteY287" fmla="*/ 3981 h 5264"/>
              <a:gd name="connsiteX288" fmla="*/ 354 w 8663"/>
              <a:gd name="connsiteY288" fmla="*/ 3880 h 5264"/>
              <a:gd name="connsiteX289" fmla="*/ 261 w 8663"/>
              <a:gd name="connsiteY289" fmla="*/ 3880 h 5264"/>
              <a:gd name="connsiteX290" fmla="*/ 261 w 8663"/>
              <a:gd name="connsiteY290" fmla="*/ 3787 h 5264"/>
              <a:gd name="connsiteX291" fmla="*/ 184 w 8663"/>
              <a:gd name="connsiteY291" fmla="*/ 3787 h 5264"/>
              <a:gd name="connsiteX292" fmla="*/ 184 w 8663"/>
              <a:gd name="connsiteY292" fmla="*/ 3705 h 5264"/>
              <a:gd name="connsiteX293" fmla="*/ 82 w 8663"/>
              <a:gd name="connsiteY293" fmla="*/ 3705 h 5264"/>
              <a:gd name="connsiteX294" fmla="*/ 82 w 8663"/>
              <a:gd name="connsiteY294" fmla="*/ 3787 h 5264"/>
              <a:gd name="connsiteX295" fmla="*/ 26 w 8663"/>
              <a:gd name="connsiteY295" fmla="*/ 3787 h 5264"/>
              <a:gd name="connsiteX296" fmla="*/ 26 w 8663"/>
              <a:gd name="connsiteY296" fmla="*/ 3619 h 5264"/>
              <a:gd name="connsiteX297" fmla="*/ 153 w 8663"/>
              <a:gd name="connsiteY297" fmla="*/ 3619 h 5264"/>
              <a:gd name="connsiteX298" fmla="*/ 153 w 8663"/>
              <a:gd name="connsiteY298" fmla="*/ 3468 h 5264"/>
              <a:gd name="connsiteX299" fmla="*/ 102 w 8663"/>
              <a:gd name="connsiteY299" fmla="*/ 3468 h 5264"/>
              <a:gd name="connsiteX300" fmla="*/ 102 w 8663"/>
              <a:gd name="connsiteY300" fmla="*/ 3390 h 5264"/>
              <a:gd name="connsiteX301" fmla="*/ 41 w 8663"/>
              <a:gd name="connsiteY301" fmla="*/ 3390 h 5264"/>
              <a:gd name="connsiteX302" fmla="*/ 41 w 8663"/>
              <a:gd name="connsiteY302" fmla="*/ 674 h 5264"/>
              <a:gd name="connsiteX303" fmla="*/ 102 w 8663"/>
              <a:gd name="connsiteY303" fmla="*/ 674 h 5264"/>
              <a:gd name="connsiteX304" fmla="*/ 102 w 8663"/>
              <a:gd name="connsiteY304" fmla="*/ 596 h 5264"/>
              <a:gd name="connsiteX305" fmla="*/ 153 w 8663"/>
              <a:gd name="connsiteY305" fmla="*/ 596 h 5264"/>
              <a:gd name="connsiteX306" fmla="*/ 153 w 8663"/>
              <a:gd name="connsiteY306" fmla="*/ 445 h 5264"/>
              <a:gd name="connsiteX307" fmla="*/ 26 w 8663"/>
              <a:gd name="connsiteY307" fmla="*/ 445 h 5264"/>
              <a:gd name="connsiteX308" fmla="*/ 26 w 8663"/>
              <a:gd name="connsiteY308" fmla="*/ 277 h 5264"/>
              <a:gd name="connsiteX309" fmla="*/ 82 w 8663"/>
              <a:gd name="connsiteY309" fmla="*/ 277 h 5264"/>
              <a:gd name="connsiteX310" fmla="*/ 82 w 8663"/>
              <a:gd name="connsiteY310" fmla="*/ 359 h 5264"/>
              <a:gd name="connsiteX311" fmla="*/ 184 w 8663"/>
              <a:gd name="connsiteY311" fmla="*/ 359 h 5264"/>
              <a:gd name="connsiteX312" fmla="*/ 184 w 8663"/>
              <a:gd name="connsiteY312" fmla="*/ 277 h 5264"/>
              <a:gd name="connsiteX313" fmla="*/ 261 w 8663"/>
              <a:gd name="connsiteY313" fmla="*/ 277 h 5264"/>
              <a:gd name="connsiteX314" fmla="*/ 261 w 8663"/>
              <a:gd name="connsiteY314" fmla="*/ 184 h 5264"/>
              <a:gd name="connsiteX315" fmla="*/ 354 w 8663"/>
              <a:gd name="connsiteY315" fmla="*/ 184 h 5264"/>
              <a:gd name="connsiteX316" fmla="*/ 354 w 8663"/>
              <a:gd name="connsiteY316" fmla="*/ 82 h 5264"/>
              <a:gd name="connsiteX317" fmla="*/ 261 w 8663"/>
              <a:gd name="connsiteY317" fmla="*/ 82 h 5264"/>
              <a:gd name="connsiteX318" fmla="*/ 261 w 8663"/>
              <a:gd name="connsiteY318" fmla="*/ 24 h 5264"/>
              <a:gd name="connsiteX319" fmla="*/ 430 w 8663"/>
              <a:gd name="connsiteY319" fmla="*/ 24 h 5264"/>
              <a:gd name="connsiteX320" fmla="*/ 430 w 8663"/>
              <a:gd name="connsiteY320" fmla="*/ 151 h 5264"/>
              <a:gd name="connsiteX321" fmla="*/ 583 w 8663"/>
              <a:gd name="connsiteY321" fmla="*/ 151 h 5264"/>
              <a:gd name="connsiteX322" fmla="*/ 583 w 8663"/>
              <a:gd name="connsiteY322" fmla="*/ 100 h 5264"/>
              <a:gd name="connsiteX323" fmla="*/ 658 w 8663"/>
              <a:gd name="connsiteY323" fmla="*/ 100 h 5264"/>
              <a:gd name="connsiteX324" fmla="*/ 658 w 8663"/>
              <a:gd name="connsiteY324" fmla="*/ 39 h 5264"/>
              <a:gd name="connsiteX325" fmla="*/ 8005 w 8663"/>
              <a:gd name="connsiteY325" fmla="*/ 39 h 5264"/>
              <a:gd name="connsiteX326" fmla="*/ 8005 w 8663"/>
              <a:gd name="connsiteY326" fmla="*/ 100 h 5264"/>
              <a:gd name="connsiteX327" fmla="*/ 8081 w 8663"/>
              <a:gd name="connsiteY327" fmla="*/ 100 h 5264"/>
              <a:gd name="connsiteX328" fmla="*/ 8081 w 8663"/>
              <a:gd name="connsiteY328" fmla="*/ 151 h 5264"/>
              <a:gd name="connsiteX329" fmla="*/ 8234 w 8663"/>
              <a:gd name="connsiteY329" fmla="*/ 151 h 5264"/>
              <a:gd name="connsiteX330" fmla="*/ 8234 w 8663"/>
              <a:gd name="connsiteY330" fmla="*/ 24 h 5264"/>
              <a:gd name="connsiteX331" fmla="*/ 8402 w 8663"/>
              <a:gd name="connsiteY331" fmla="*/ 24 h 5264"/>
              <a:gd name="connsiteX332" fmla="*/ 8402 w 8663"/>
              <a:gd name="connsiteY332" fmla="*/ 82 h 5264"/>
              <a:gd name="connsiteX333" fmla="*/ 8310 w 8663"/>
              <a:gd name="connsiteY333" fmla="*/ 82 h 5264"/>
              <a:gd name="connsiteX334" fmla="*/ 8310 w 8663"/>
              <a:gd name="connsiteY334" fmla="*/ 184 h 5264"/>
              <a:gd name="connsiteX335" fmla="*/ 8402 w 8663"/>
              <a:gd name="connsiteY335" fmla="*/ 184 h 5264"/>
              <a:gd name="connsiteX336" fmla="*/ 8402 w 8663"/>
              <a:gd name="connsiteY336" fmla="*/ 277 h 5264"/>
              <a:gd name="connsiteX337" fmla="*/ 8480 w 8663"/>
              <a:gd name="connsiteY337" fmla="*/ 277 h 5264"/>
              <a:gd name="connsiteX338" fmla="*/ 8480 w 8663"/>
              <a:gd name="connsiteY338" fmla="*/ 359 h 5264"/>
              <a:gd name="connsiteX339" fmla="*/ 8581 w 8663"/>
              <a:gd name="connsiteY339" fmla="*/ 359 h 5264"/>
              <a:gd name="connsiteX340" fmla="*/ 8581 w 8663"/>
              <a:gd name="connsiteY340" fmla="*/ 277 h 5264"/>
              <a:gd name="connsiteX341" fmla="*/ 8638 w 8663"/>
              <a:gd name="connsiteY341" fmla="*/ 277 h 5264"/>
              <a:gd name="connsiteX342" fmla="*/ 8638 w 8663"/>
              <a:gd name="connsiteY342" fmla="*/ 445 h 5264"/>
              <a:gd name="connsiteX343" fmla="*/ 8510 w 8663"/>
              <a:gd name="connsiteY343" fmla="*/ 445 h 5264"/>
              <a:gd name="connsiteX344" fmla="*/ 8510 w 8663"/>
              <a:gd name="connsiteY344" fmla="*/ 596 h 5264"/>
              <a:gd name="connsiteX345" fmla="*/ 8562 w 8663"/>
              <a:gd name="connsiteY345" fmla="*/ 596 h 5264"/>
              <a:gd name="connsiteX346" fmla="*/ 261 w 8663"/>
              <a:gd name="connsiteY346" fmla="*/ 3962 h 5264"/>
              <a:gd name="connsiteX347" fmla="*/ 261 w 8663"/>
              <a:gd name="connsiteY347" fmla="*/ 3899 h 5264"/>
              <a:gd name="connsiteX348" fmla="*/ 335 w 8663"/>
              <a:gd name="connsiteY348" fmla="*/ 3899 h 5264"/>
              <a:gd name="connsiteX349" fmla="*/ 335 w 8663"/>
              <a:gd name="connsiteY349" fmla="*/ 3962 h 5264"/>
              <a:gd name="connsiteX350" fmla="*/ 261 w 8663"/>
              <a:gd name="connsiteY350" fmla="*/ 3962 h 5264"/>
              <a:gd name="connsiteX351" fmla="*/ 261 w 8663"/>
              <a:gd name="connsiteY351" fmla="*/ 102 h 5264"/>
              <a:gd name="connsiteX352" fmla="*/ 335 w 8663"/>
              <a:gd name="connsiteY352" fmla="*/ 102 h 5264"/>
              <a:gd name="connsiteX353" fmla="*/ 335 w 8663"/>
              <a:gd name="connsiteY353" fmla="*/ 164 h 5264"/>
              <a:gd name="connsiteX354" fmla="*/ 261 w 8663"/>
              <a:gd name="connsiteY354" fmla="*/ 164 h 5264"/>
              <a:gd name="connsiteX355" fmla="*/ 261 w 8663"/>
              <a:gd name="connsiteY355" fmla="*/ 102 h 5264"/>
              <a:gd name="connsiteX356" fmla="*/ 8402 w 8663"/>
              <a:gd name="connsiteY356" fmla="*/ 102 h 5264"/>
              <a:gd name="connsiteX357" fmla="*/ 8402 w 8663"/>
              <a:gd name="connsiteY357" fmla="*/ 164 h 5264"/>
              <a:gd name="connsiteX358" fmla="*/ 8329 w 8663"/>
              <a:gd name="connsiteY358" fmla="*/ 164 h 5264"/>
              <a:gd name="connsiteX359" fmla="*/ 8329 w 8663"/>
              <a:gd name="connsiteY359" fmla="*/ 102 h 5264"/>
              <a:gd name="connsiteX360" fmla="*/ 8402 w 8663"/>
              <a:gd name="connsiteY360" fmla="*/ 102 h 5264"/>
              <a:gd name="connsiteX361" fmla="*/ 8402 w 8663"/>
              <a:gd name="connsiteY361" fmla="*/ 3899 h 5264"/>
              <a:gd name="connsiteX362" fmla="*/ 8402 w 8663"/>
              <a:gd name="connsiteY362" fmla="*/ 3962 h 5264"/>
              <a:gd name="connsiteX363" fmla="*/ 8329 w 8663"/>
              <a:gd name="connsiteY363" fmla="*/ 3962 h 5264"/>
              <a:gd name="connsiteX364" fmla="*/ 8329 w 8663"/>
              <a:gd name="connsiteY364" fmla="*/ 3899 h 5264"/>
              <a:gd name="connsiteX365" fmla="*/ 8402 w 8663"/>
              <a:gd name="connsiteY365" fmla="*/ 3899 h 5264"/>
              <a:gd name="connsiteX366" fmla="*/ 8562 w 8663"/>
              <a:gd name="connsiteY366" fmla="*/ 277 h 5264"/>
              <a:gd name="connsiteX367" fmla="*/ 8562 w 8663"/>
              <a:gd name="connsiteY367" fmla="*/ 339 h 5264"/>
              <a:gd name="connsiteX368" fmla="*/ 8497 w 8663"/>
              <a:gd name="connsiteY368" fmla="*/ 339 h 5264"/>
              <a:gd name="connsiteX369" fmla="*/ 8497 w 8663"/>
              <a:gd name="connsiteY369" fmla="*/ 277 h 5264"/>
              <a:gd name="connsiteX370" fmla="*/ 8562 w 8663"/>
              <a:gd name="connsiteY370" fmla="*/ 277 h 5264"/>
              <a:gd name="connsiteX371" fmla="*/ 8562 w 8663"/>
              <a:gd name="connsiteY371" fmla="*/ 184 h 5264"/>
              <a:gd name="connsiteX372" fmla="*/ 8562 w 8663"/>
              <a:gd name="connsiteY372" fmla="*/ 255 h 5264"/>
              <a:gd name="connsiteX373" fmla="*/ 8497 w 8663"/>
              <a:gd name="connsiteY373" fmla="*/ 255 h 5264"/>
              <a:gd name="connsiteX374" fmla="*/ 8497 w 8663"/>
              <a:gd name="connsiteY374" fmla="*/ 184 h 5264"/>
              <a:gd name="connsiteX375" fmla="*/ 8562 w 8663"/>
              <a:gd name="connsiteY375" fmla="*/ 184 h 5264"/>
              <a:gd name="connsiteX376" fmla="*/ 8562 w 8663"/>
              <a:gd name="connsiteY376" fmla="*/ 102 h 5264"/>
              <a:gd name="connsiteX377" fmla="*/ 8562 w 8663"/>
              <a:gd name="connsiteY377" fmla="*/ 160 h 5264"/>
              <a:gd name="connsiteX378" fmla="*/ 8502 w 8663"/>
              <a:gd name="connsiteY378" fmla="*/ 160 h 5264"/>
              <a:gd name="connsiteX379" fmla="*/ 8502 w 8663"/>
              <a:gd name="connsiteY379" fmla="*/ 102 h 5264"/>
              <a:gd name="connsiteX380" fmla="*/ 8562 w 8663"/>
              <a:gd name="connsiteY380" fmla="*/ 102 h 5264"/>
              <a:gd name="connsiteX381" fmla="*/ 8502 w 8663"/>
              <a:gd name="connsiteY381" fmla="*/ 82 h 5264"/>
              <a:gd name="connsiteX382" fmla="*/ 8502 w 8663"/>
              <a:gd name="connsiteY382" fmla="*/ 22 h 5264"/>
              <a:gd name="connsiteX383" fmla="*/ 8640 w 8663"/>
              <a:gd name="connsiteY383" fmla="*/ 22 h 5264"/>
              <a:gd name="connsiteX384" fmla="*/ 8640 w 8663"/>
              <a:gd name="connsiteY384" fmla="*/ 160 h 5264"/>
              <a:gd name="connsiteX385" fmla="*/ 8581 w 8663"/>
              <a:gd name="connsiteY385" fmla="*/ 160 h 5264"/>
              <a:gd name="connsiteX386" fmla="*/ 8581 w 8663"/>
              <a:gd name="connsiteY386" fmla="*/ 82 h 5264"/>
              <a:gd name="connsiteX387" fmla="*/ 8502 w 8663"/>
              <a:gd name="connsiteY387" fmla="*/ 82 h 5264"/>
              <a:gd name="connsiteX388" fmla="*/ 80 w 8663"/>
              <a:gd name="connsiteY388" fmla="*/ 3489 h 5264"/>
              <a:gd name="connsiteX389" fmla="*/ 80 w 8663"/>
              <a:gd name="connsiteY389" fmla="*/ 3528 h 5264"/>
              <a:gd name="connsiteX390" fmla="*/ 39 w 8663"/>
              <a:gd name="connsiteY390" fmla="*/ 3528 h 5264"/>
              <a:gd name="connsiteX391" fmla="*/ 39 w 8663"/>
              <a:gd name="connsiteY391" fmla="*/ 3489 h 5264"/>
              <a:gd name="connsiteX392" fmla="*/ 80 w 8663"/>
              <a:gd name="connsiteY392" fmla="*/ 3489 h 5264"/>
              <a:gd name="connsiteX393" fmla="*/ 8584 w 8663"/>
              <a:gd name="connsiteY393" fmla="*/ 575 h 5264"/>
              <a:gd name="connsiteX394" fmla="*/ 8584 w 8663"/>
              <a:gd name="connsiteY394" fmla="*/ 536 h 5264"/>
              <a:gd name="connsiteX395" fmla="*/ 8625 w 8663"/>
              <a:gd name="connsiteY395" fmla="*/ 536 h 5264"/>
              <a:gd name="connsiteX396" fmla="*/ 8625 w 8663"/>
              <a:gd name="connsiteY396" fmla="*/ 575 h 5264"/>
              <a:gd name="connsiteX397" fmla="*/ 8584 w 8663"/>
              <a:gd name="connsiteY397" fmla="*/ 575 h 5264"/>
              <a:gd name="connsiteX0" fmla="*/ 8663 w 8663"/>
              <a:gd name="connsiteY0" fmla="*/ 182 h 5264"/>
              <a:gd name="connsiteX1" fmla="*/ 8663 w 8663"/>
              <a:gd name="connsiteY1" fmla="*/ 0 h 5264"/>
              <a:gd name="connsiteX2" fmla="*/ 8480 w 8663"/>
              <a:gd name="connsiteY2" fmla="*/ 0 h 5264"/>
              <a:gd name="connsiteX3" fmla="*/ 8480 w 8663"/>
              <a:gd name="connsiteY3" fmla="*/ 82 h 5264"/>
              <a:gd name="connsiteX4" fmla="*/ 8424 w 8663"/>
              <a:gd name="connsiteY4" fmla="*/ 82 h 5264"/>
              <a:gd name="connsiteX5" fmla="*/ 8424 w 8663"/>
              <a:gd name="connsiteY5" fmla="*/ 0 h 5264"/>
              <a:gd name="connsiteX6" fmla="*/ 8212 w 8663"/>
              <a:gd name="connsiteY6" fmla="*/ 0 h 5264"/>
              <a:gd name="connsiteX7" fmla="*/ 8212 w 8663"/>
              <a:gd name="connsiteY7" fmla="*/ 130 h 5264"/>
              <a:gd name="connsiteX8" fmla="*/ 8102 w 8663"/>
              <a:gd name="connsiteY8" fmla="*/ 130 h 5264"/>
              <a:gd name="connsiteX9" fmla="*/ 8102 w 8663"/>
              <a:gd name="connsiteY9" fmla="*/ 100 h 5264"/>
              <a:gd name="connsiteX10" fmla="*/ 8165 w 8663"/>
              <a:gd name="connsiteY10" fmla="*/ 100 h 5264"/>
              <a:gd name="connsiteX11" fmla="*/ 8165 w 8663"/>
              <a:gd name="connsiteY11" fmla="*/ 15 h 5264"/>
              <a:gd name="connsiteX12" fmla="*/ 8081 w 8663"/>
              <a:gd name="connsiteY12" fmla="*/ 15 h 5264"/>
              <a:gd name="connsiteX13" fmla="*/ 8081 w 8663"/>
              <a:gd name="connsiteY13" fmla="*/ 78 h 5264"/>
              <a:gd name="connsiteX14" fmla="*/ 8027 w 8663"/>
              <a:gd name="connsiteY14" fmla="*/ 78 h 5264"/>
              <a:gd name="connsiteX15" fmla="*/ 8027 w 8663"/>
              <a:gd name="connsiteY15" fmla="*/ 18 h 5264"/>
              <a:gd name="connsiteX16" fmla="*/ 637 w 8663"/>
              <a:gd name="connsiteY16" fmla="*/ 18 h 5264"/>
              <a:gd name="connsiteX17" fmla="*/ 637 w 8663"/>
              <a:gd name="connsiteY17" fmla="*/ 78 h 5264"/>
              <a:gd name="connsiteX18" fmla="*/ 583 w 8663"/>
              <a:gd name="connsiteY18" fmla="*/ 78 h 5264"/>
              <a:gd name="connsiteX19" fmla="*/ 583 w 8663"/>
              <a:gd name="connsiteY19" fmla="*/ 15 h 5264"/>
              <a:gd name="connsiteX20" fmla="*/ 499 w 8663"/>
              <a:gd name="connsiteY20" fmla="*/ 15 h 5264"/>
              <a:gd name="connsiteX21" fmla="*/ 499 w 8663"/>
              <a:gd name="connsiteY21" fmla="*/ 100 h 5264"/>
              <a:gd name="connsiteX22" fmla="*/ 561 w 8663"/>
              <a:gd name="connsiteY22" fmla="*/ 100 h 5264"/>
              <a:gd name="connsiteX23" fmla="*/ 561 w 8663"/>
              <a:gd name="connsiteY23" fmla="*/ 130 h 5264"/>
              <a:gd name="connsiteX24" fmla="*/ 451 w 8663"/>
              <a:gd name="connsiteY24" fmla="*/ 130 h 5264"/>
              <a:gd name="connsiteX25" fmla="*/ 451 w 8663"/>
              <a:gd name="connsiteY25" fmla="*/ 0 h 5264"/>
              <a:gd name="connsiteX26" fmla="*/ 240 w 8663"/>
              <a:gd name="connsiteY26" fmla="*/ 0 h 5264"/>
              <a:gd name="connsiteX27" fmla="*/ 240 w 8663"/>
              <a:gd name="connsiteY27" fmla="*/ 82 h 5264"/>
              <a:gd name="connsiteX28" fmla="*/ 184 w 8663"/>
              <a:gd name="connsiteY28" fmla="*/ 82 h 5264"/>
              <a:gd name="connsiteX29" fmla="*/ 184 w 8663"/>
              <a:gd name="connsiteY29" fmla="*/ 0 h 5264"/>
              <a:gd name="connsiteX30" fmla="*/ 0 w 8663"/>
              <a:gd name="connsiteY30" fmla="*/ 0 h 5264"/>
              <a:gd name="connsiteX31" fmla="*/ 0 w 8663"/>
              <a:gd name="connsiteY31" fmla="*/ 182 h 5264"/>
              <a:gd name="connsiteX32" fmla="*/ 82 w 8663"/>
              <a:gd name="connsiteY32" fmla="*/ 182 h 5264"/>
              <a:gd name="connsiteX33" fmla="*/ 82 w 8663"/>
              <a:gd name="connsiteY33" fmla="*/ 255 h 5264"/>
              <a:gd name="connsiteX34" fmla="*/ 2 w 8663"/>
              <a:gd name="connsiteY34" fmla="*/ 255 h 5264"/>
              <a:gd name="connsiteX35" fmla="*/ 2 w 8663"/>
              <a:gd name="connsiteY35" fmla="*/ 467 h 5264"/>
              <a:gd name="connsiteX36" fmla="*/ 132 w 8663"/>
              <a:gd name="connsiteY36" fmla="*/ 467 h 5264"/>
              <a:gd name="connsiteX37" fmla="*/ 132 w 8663"/>
              <a:gd name="connsiteY37" fmla="*/ 575 h 5264"/>
              <a:gd name="connsiteX38" fmla="*/ 102 w 8663"/>
              <a:gd name="connsiteY38" fmla="*/ 575 h 5264"/>
              <a:gd name="connsiteX39" fmla="*/ 102 w 8663"/>
              <a:gd name="connsiteY39" fmla="*/ 514 h 5264"/>
              <a:gd name="connsiteX40" fmla="*/ 17 w 8663"/>
              <a:gd name="connsiteY40" fmla="*/ 514 h 5264"/>
              <a:gd name="connsiteX41" fmla="*/ 17 w 8663"/>
              <a:gd name="connsiteY41" fmla="*/ 596 h 5264"/>
              <a:gd name="connsiteX42" fmla="*/ 80 w 8663"/>
              <a:gd name="connsiteY42" fmla="*/ 596 h 5264"/>
              <a:gd name="connsiteX43" fmla="*/ 80 w 8663"/>
              <a:gd name="connsiteY43" fmla="*/ 652 h 5264"/>
              <a:gd name="connsiteX44" fmla="*/ 20 w 8663"/>
              <a:gd name="connsiteY44" fmla="*/ 652 h 5264"/>
              <a:gd name="connsiteX45" fmla="*/ 20 w 8663"/>
              <a:gd name="connsiteY45" fmla="*/ 4793 h 5264"/>
              <a:gd name="connsiteX46" fmla="*/ 80 w 8663"/>
              <a:gd name="connsiteY46" fmla="*/ 4793 h 5264"/>
              <a:gd name="connsiteX47" fmla="*/ 80 w 8663"/>
              <a:gd name="connsiteY47" fmla="*/ 4850 h 5264"/>
              <a:gd name="connsiteX48" fmla="*/ 17 w 8663"/>
              <a:gd name="connsiteY48" fmla="*/ 4850 h 5264"/>
              <a:gd name="connsiteX49" fmla="*/ 17 w 8663"/>
              <a:gd name="connsiteY49" fmla="*/ 4932 h 5264"/>
              <a:gd name="connsiteX50" fmla="*/ 102 w 8663"/>
              <a:gd name="connsiteY50" fmla="*/ 4932 h 5264"/>
              <a:gd name="connsiteX51" fmla="*/ 102 w 8663"/>
              <a:gd name="connsiteY51" fmla="*/ 4871 h 5264"/>
              <a:gd name="connsiteX52" fmla="*/ 132 w 8663"/>
              <a:gd name="connsiteY52" fmla="*/ 4871 h 5264"/>
              <a:gd name="connsiteX53" fmla="*/ 132 w 8663"/>
              <a:gd name="connsiteY53" fmla="*/ 4979 h 5264"/>
              <a:gd name="connsiteX54" fmla="*/ 2 w 8663"/>
              <a:gd name="connsiteY54" fmla="*/ 4979 h 5264"/>
              <a:gd name="connsiteX55" fmla="*/ 2 w 8663"/>
              <a:gd name="connsiteY55" fmla="*/ 5191 h 5264"/>
              <a:gd name="connsiteX56" fmla="*/ 82 w 8663"/>
              <a:gd name="connsiteY56" fmla="*/ 5191 h 5264"/>
              <a:gd name="connsiteX57" fmla="*/ 82 w 8663"/>
              <a:gd name="connsiteY57" fmla="*/ 5264 h 5264"/>
              <a:gd name="connsiteX58" fmla="*/ 0 w 8663"/>
              <a:gd name="connsiteY58" fmla="*/ 5264 h 5264"/>
              <a:gd name="connsiteX59" fmla="*/ 0 w 8663"/>
              <a:gd name="connsiteY59" fmla="*/ 4063 h 5264"/>
              <a:gd name="connsiteX60" fmla="*/ 184 w 8663"/>
              <a:gd name="connsiteY60" fmla="*/ 4063 h 5264"/>
              <a:gd name="connsiteX61" fmla="*/ 184 w 8663"/>
              <a:gd name="connsiteY61" fmla="*/ 3981 h 5264"/>
              <a:gd name="connsiteX62" fmla="*/ 240 w 8663"/>
              <a:gd name="connsiteY62" fmla="*/ 3981 h 5264"/>
              <a:gd name="connsiteX63" fmla="*/ 240 w 8663"/>
              <a:gd name="connsiteY63" fmla="*/ 4063 h 5264"/>
              <a:gd name="connsiteX64" fmla="*/ 451 w 8663"/>
              <a:gd name="connsiteY64" fmla="*/ 4063 h 5264"/>
              <a:gd name="connsiteX65" fmla="*/ 451 w 8663"/>
              <a:gd name="connsiteY65" fmla="*/ 3934 h 5264"/>
              <a:gd name="connsiteX66" fmla="*/ 561 w 8663"/>
              <a:gd name="connsiteY66" fmla="*/ 3934 h 5264"/>
              <a:gd name="connsiteX67" fmla="*/ 561 w 8663"/>
              <a:gd name="connsiteY67" fmla="*/ 3964 h 5264"/>
              <a:gd name="connsiteX68" fmla="*/ 499 w 8663"/>
              <a:gd name="connsiteY68" fmla="*/ 3964 h 5264"/>
              <a:gd name="connsiteX69" fmla="*/ 499 w 8663"/>
              <a:gd name="connsiteY69" fmla="*/ 4048 h 5264"/>
              <a:gd name="connsiteX70" fmla="*/ 583 w 8663"/>
              <a:gd name="connsiteY70" fmla="*/ 4048 h 5264"/>
              <a:gd name="connsiteX71" fmla="*/ 583 w 8663"/>
              <a:gd name="connsiteY71" fmla="*/ 3986 h 5264"/>
              <a:gd name="connsiteX72" fmla="*/ 637 w 8663"/>
              <a:gd name="connsiteY72" fmla="*/ 3986 h 5264"/>
              <a:gd name="connsiteX73" fmla="*/ 637 w 8663"/>
              <a:gd name="connsiteY73" fmla="*/ 4046 h 5264"/>
              <a:gd name="connsiteX74" fmla="*/ 8027 w 8663"/>
              <a:gd name="connsiteY74" fmla="*/ 4046 h 5264"/>
              <a:gd name="connsiteX75" fmla="*/ 8027 w 8663"/>
              <a:gd name="connsiteY75" fmla="*/ 3986 h 5264"/>
              <a:gd name="connsiteX76" fmla="*/ 8081 w 8663"/>
              <a:gd name="connsiteY76" fmla="*/ 3986 h 5264"/>
              <a:gd name="connsiteX77" fmla="*/ 8081 w 8663"/>
              <a:gd name="connsiteY77" fmla="*/ 4048 h 5264"/>
              <a:gd name="connsiteX78" fmla="*/ 8165 w 8663"/>
              <a:gd name="connsiteY78" fmla="*/ 4048 h 5264"/>
              <a:gd name="connsiteX79" fmla="*/ 8165 w 8663"/>
              <a:gd name="connsiteY79" fmla="*/ 3964 h 5264"/>
              <a:gd name="connsiteX80" fmla="*/ 8102 w 8663"/>
              <a:gd name="connsiteY80" fmla="*/ 3964 h 5264"/>
              <a:gd name="connsiteX81" fmla="*/ 8102 w 8663"/>
              <a:gd name="connsiteY81" fmla="*/ 3934 h 5264"/>
              <a:gd name="connsiteX82" fmla="*/ 8212 w 8663"/>
              <a:gd name="connsiteY82" fmla="*/ 3934 h 5264"/>
              <a:gd name="connsiteX83" fmla="*/ 8212 w 8663"/>
              <a:gd name="connsiteY83" fmla="*/ 4063 h 5264"/>
              <a:gd name="connsiteX84" fmla="*/ 8424 w 8663"/>
              <a:gd name="connsiteY84" fmla="*/ 4063 h 5264"/>
              <a:gd name="connsiteX85" fmla="*/ 8424 w 8663"/>
              <a:gd name="connsiteY85" fmla="*/ 3981 h 5264"/>
              <a:gd name="connsiteX86" fmla="*/ 8480 w 8663"/>
              <a:gd name="connsiteY86" fmla="*/ 3981 h 5264"/>
              <a:gd name="connsiteX87" fmla="*/ 8480 w 8663"/>
              <a:gd name="connsiteY87" fmla="*/ 4063 h 5264"/>
              <a:gd name="connsiteX88" fmla="*/ 8663 w 8663"/>
              <a:gd name="connsiteY88" fmla="*/ 4063 h 5264"/>
              <a:gd name="connsiteX89" fmla="*/ 8663 w 8663"/>
              <a:gd name="connsiteY89" fmla="*/ 3882 h 5264"/>
              <a:gd name="connsiteX90" fmla="*/ 8581 w 8663"/>
              <a:gd name="connsiteY90" fmla="*/ 3882 h 5264"/>
              <a:gd name="connsiteX91" fmla="*/ 8581 w 8663"/>
              <a:gd name="connsiteY91" fmla="*/ 3809 h 5264"/>
              <a:gd name="connsiteX92" fmla="*/ 8661 w 8663"/>
              <a:gd name="connsiteY92" fmla="*/ 3809 h 5264"/>
              <a:gd name="connsiteX93" fmla="*/ 8661 w 8663"/>
              <a:gd name="connsiteY93" fmla="*/ 3597 h 5264"/>
              <a:gd name="connsiteX94" fmla="*/ 8532 w 8663"/>
              <a:gd name="connsiteY94" fmla="*/ 3597 h 5264"/>
              <a:gd name="connsiteX95" fmla="*/ 8532 w 8663"/>
              <a:gd name="connsiteY95" fmla="*/ 3489 h 5264"/>
              <a:gd name="connsiteX96" fmla="*/ 8562 w 8663"/>
              <a:gd name="connsiteY96" fmla="*/ 3489 h 5264"/>
              <a:gd name="connsiteX97" fmla="*/ 8562 w 8663"/>
              <a:gd name="connsiteY97" fmla="*/ 3550 h 5264"/>
              <a:gd name="connsiteX98" fmla="*/ 8646 w 8663"/>
              <a:gd name="connsiteY98" fmla="*/ 3550 h 5264"/>
              <a:gd name="connsiteX99" fmla="*/ 8646 w 8663"/>
              <a:gd name="connsiteY99" fmla="*/ 3468 h 5264"/>
              <a:gd name="connsiteX100" fmla="*/ 8584 w 8663"/>
              <a:gd name="connsiteY100" fmla="*/ 3468 h 5264"/>
              <a:gd name="connsiteX101" fmla="*/ 8584 w 8663"/>
              <a:gd name="connsiteY101" fmla="*/ 3411 h 5264"/>
              <a:gd name="connsiteX102" fmla="*/ 8644 w 8663"/>
              <a:gd name="connsiteY102" fmla="*/ 3411 h 5264"/>
              <a:gd name="connsiteX103" fmla="*/ 8644 w 8663"/>
              <a:gd name="connsiteY103" fmla="*/ 652 h 5264"/>
              <a:gd name="connsiteX104" fmla="*/ 8584 w 8663"/>
              <a:gd name="connsiteY104" fmla="*/ 652 h 5264"/>
              <a:gd name="connsiteX105" fmla="*/ 8584 w 8663"/>
              <a:gd name="connsiteY105" fmla="*/ 596 h 5264"/>
              <a:gd name="connsiteX106" fmla="*/ 8646 w 8663"/>
              <a:gd name="connsiteY106" fmla="*/ 596 h 5264"/>
              <a:gd name="connsiteX107" fmla="*/ 8646 w 8663"/>
              <a:gd name="connsiteY107" fmla="*/ 514 h 5264"/>
              <a:gd name="connsiteX108" fmla="*/ 8562 w 8663"/>
              <a:gd name="connsiteY108" fmla="*/ 514 h 5264"/>
              <a:gd name="connsiteX109" fmla="*/ 8562 w 8663"/>
              <a:gd name="connsiteY109" fmla="*/ 575 h 5264"/>
              <a:gd name="connsiteX110" fmla="*/ 8532 w 8663"/>
              <a:gd name="connsiteY110" fmla="*/ 575 h 5264"/>
              <a:gd name="connsiteX111" fmla="*/ 8532 w 8663"/>
              <a:gd name="connsiteY111" fmla="*/ 467 h 5264"/>
              <a:gd name="connsiteX112" fmla="*/ 8661 w 8663"/>
              <a:gd name="connsiteY112" fmla="*/ 467 h 5264"/>
              <a:gd name="connsiteX113" fmla="*/ 8661 w 8663"/>
              <a:gd name="connsiteY113" fmla="*/ 255 h 5264"/>
              <a:gd name="connsiteX114" fmla="*/ 8581 w 8663"/>
              <a:gd name="connsiteY114" fmla="*/ 255 h 5264"/>
              <a:gd name="connsiteX115" fmla="*/ 8581 w 8663"/>
              <a:gd name="connsiteY115" fmla="*/ 182 h 5264"/>
              <a:gd name="connsiteX116" fmla="*/ 8663 w 8663"/>
              <a:gd name="connsiteY116" fmla="*/ 182 h 5264"/>
              <a:gd name="connsiteX117" fmla="*/ 561 w 8663"/>
              <a:gd name="connsiteY117" fmla="*/ 3986 h 5264"/>
              <a:gd name="connsiteX118" fmla="*/ 561 w 8663"/>
              <a:gd name="connsiteY118" fmla="*/ 4027 h 5264"/>
              <a:gd name="connsiteX119" fmla="*/ 520 w 8663"/>
              <a:gd name="connsiteY119" fmla="*/ 4027 h 5264"/>
              <a:gd name="connsiteX120" fmla="*/ 520 w 8663"/>
              <a:gd name="connsiteY120" fmla="*/ 3986 h 5264"/>
              <a:gd name="connsiteX121" fmla="*/ 561 w 8663"/>
              <a:gd name="connsiteY121" fmla="*/ 3986 h 5264"/>
              <a:gd name="connsiteX122" fmla="*/ 8102 w 8663"/>
              <a:gd name="connsiteY122" fmla="*/ 78 h 5264"/>
              <a:gd name="connsiteX123" fmla="*/ 8102 w 8663"/>
              <a:gd name="connsiteY123" fmla="*/ 37 h 5264"/>
              <a:gd name="connsiteX124" fmla="*/ 8143 w 8663"/>
              <a:gd name="connsiteY124" fmla="*/ 37 h 5264"/>
              <a:gd name="connsiteX125" fmla="*/ 8143 w 8663"/>
              <a:gd name="connsiteY125" fmla="*/ 78 h 5264"/>
              <a:gd name="connsiteX126" fmla="*/ 8102 w 8663"/>
              <a:gd name="connsiteY126" fmla="*/ 78 h 5264"/>
              <a:gd name="connsiteX127" fmla="*/ 8584 w 8663"/>
              <a:gd name="connsiteY127" fmla="*/ 3528 h 5264"/>
              <a:gd name="connsiteX128" fmla="*/ 8584 w 8663"/>
              <a:gd name="connsiteY128" fmla="*/ 3489 h 5264"/>
              <a:gd name="connsiteX129" fmla="*/ 8625 w 8663"/>
              <a:gd name="connsiteY129" fmla="*/ 3489 h 5264"/>
              <a:gd name="connsiteX130" fmla="*/ 8625 w 8663"/>
              <a:gd name="connsiteY130" fmla="*/ 3528 h 5264"/>
              <a:gd name="connsiteX131" fmla="*/ 8584 w 8663"/>
              <a:gd name="connsiteY131" fmla="*/ 3528 h 5264"/>
              <a:gd name="connsiteX132" fmla="*/ 8502 w 8663"/>
              <a:gd name="connsiteY132" fmla="*/ 4042 h 5264"/>
              <a:gd name="connsiteX133" fmla="*/ 8502 w 8663"/>
              <a:gd name="connsiteY133" fmla="*/ 3981 h 5264"/>
              <a:gd name="connsiteX134" fmla="*/ 8581 w 8663"/>
              <a:gd name="connsiteY134" fmla="*/ 3981 h 5264"/>
              <a:gd name="connsiteX135" fmla="*/ 8581 w 8663"/>
              <a:gd name="connsiteY135" fmla="*/ 3904 h 5264"/>
              <a:gd name="connsiteX136" fmla="*/ 8640 w 8663"/>
              <a:gd name="connsiteY136" fmla="*/ 3904 h 5264"/>
              <a:gd name="connsiteX137" fmla="*/ 8640 w 8663"/>
              <a:gd name="connsiteY137" fmla="*/ 4042 h 5264"/>
              <a:gd name="connsiteX138" fmla="*/ 8502 w 8663"/>
              <a:gd name="connsiteY138" fmla="*/ 4042 h 5264"/>
              <a:gd name="connsiteX139" fmla="*/ 8502 w 8663"/>
              <a:gd name="connsiteY139" fmla="*/ 3962 h 5264"/>
              <a:gd name="connsiteX140" fmla="*/ 8502 w 8663"/>
              <a:gd name="connsiteY140" fmla="*/ 3904 h 5264"/>
              <a:gd name="connsiteX141" fmla="*/ 8562 w 8663"/>
              <a:gd name="connsiteY141" fmla="*/ 3904 h 5264"/>
              <a:gd name="connsiteX142" fmla="*/ 8562 w 8663"/>
              <a:gd name="connsiteY142" fmla="*/ 3962 h 5264"/>
              <a:gd name="connsiteX143" fmla="*/ 8502 w 8663"/>
              <a:gd name="connsiteY143" fmla="*/ 3962 h 5264"/>
              <a:gd name="connsiteX144" fmla="*/ 8497 w 8663"/>
              <a:gd name="connsiteY144" fmla="*/ 3787 h 5264"/>
              <a:gd name="connsiteX145" fmla="*/ 8497 w 8663"/>
              <a:gd name="connsiteY145" fmla="*/ 3724 h 5264"/>
              <a:gd name="connsiteX146" fmla="*/ 8562 w 8663"/>
              <a:gd name="connsiteY146" fmla="*/ 3724 h 5264"/>
              <a:gd name="connsiteX147" fmla="*/ 8562 w 8663"/>
              <a:gd name="connsiteY147" fmla="*/ 3787 h 5264"/>
              <a:gd name="connsiteX148" fmla="*/ 8497 w 8663"/>
              <a:gd name="connsiteY148" fmla="*/ 3787 h 5264"/>
              <a:gd name="connsiteX149" fmla="*/ 8562 w 8663"/>
              <a:gd name="connsiteY149" fmla="*/ 3809 h 5264"/>
              <a:gd name="connsiteX150" fmla="*/ 8562 w 8663"/>
              <a:gd name="connsiteY150" fmla="*/ 3880 h 5264"/>
              <a:gd name="connsiteX151" fmla="*/ 8497 w 8663"/>
              <a:gd name="connsiteY151" fmla="*/ 3880 h 5264"/>
              <a:gd name="connsiteX152" fmla="*/ 8497 w 8663"/>
              <a:gd name="connsiteY152" fmla="*/ 3809 h 5264"/>
              <a:gd name="connsiteX153" fmla="*/ 8562 w 8663"/>
              <a:gd name="connsiteY153" fmla="*/ 3809 h 5264"/>
              <a:gd name="connsiteX154" fmla="*/ 8480 w 8663"/>
              <a:gd name="connsiteY154" fmla="*/ 3899 h 5264"/>
              <a:gd name="connsiteX155" fmla="*/ 8480 w 8663"/>
              <a:gd name="connsiteY155" fmla="*/ 3962 h 5264"/>
              <a:gd name="connsiteX156" fmla="*/ 8424 w 8663"/>
              <a:gd name="connsiteY156" fmla="*/ 3962 h 5264"/>
              <a:gd name="connsiteX157" fmla="*/ 8424 w 8663"/>
              <a:gd name="connsiteY157" fmla="*/ 3899 h 5264"/>
              <a:gd name="connsiteX158" fmla="*/ 8480 w 8663"/>
              <a:gd name="connsiteY158" fmla="*/ 3899 h 5264"/>
              <a:gd name="connsiteX159" fmla="*/ 8480 w 8663"/>
              <a:gd name="connsiteY159" fmla="*/ 3809 h 5264"/>
              <a:gd name="connsiteX160" fmla="*/ 8480 w 8663"/>
              <a:gd name="connsiteY160" fmla="*/ 3880 h 5264"/>
              <a:gd name="connsiteX161" fmla="*/ 8424 w 8663"/>
              <a:gd name="connsiteY161" fmla="*/ 3880 h 5264"/>
              <a:gd name="connsiteX162" fmla="*/ 8424 w 8663"/>
              <a:gd name="connsiteY162" fmla="*/ 3809 h 5264"/>
              <a:gd name="connsiteX163" fmla="*/ 8480 w 8663"/>
              <a:gd name="connsiteY163" fmla="*/ 3809 h 5264"/>
              <a:gd name="connsiteX164" fmla="*/ 8102 w 8663"/>
              <a:gd name="connsiteY164" fmla="*/ 4027 h 5264"/>
              <a:gd name="connsiteX165" fmla="*/ 8102 w 8663"/>
              <a:gd name="connsiteY165" fmla="*/ 3986 h 5264"/>
              <a:gd name="connsiteX166" fmla="*/ 8143 w 8663"/>
              <a:gd name="connsiteY166" fmla="*/ 3986 h 5264"/>
              <a:gd name="connsiteX167" fmla="*/ 8143 w 8663"/>
              <a:gd name="connsiteY167" fmla="*/ 4027 h 5264"/>
              <a:gd name="connsiteX168" fmla="*/ 8102 w 8663"/>
              <a:gd name="connsiteY168" fmla="*/ 4027 h 5264"/>
              <a:gd name="connsiteX169" fmla="*/ 240 w 8663"/>
              <a:gd name="connsiteY169" fmla="*/ 3899 h 5264"/>
              <a:gd name="connsiteX170" fmla="*/ 240 w 8663"/>
              <a:gd name="connsiteY170" fmla="*/ 3962 h 5264"/>
              <a:gd name="connsiteX171" fmla="*/ 184 w 8663"/>
              <a:gd name="connsiteY171" fmla="*/ 3962 h 5264"/>
              <a:gd name="connsiteX172" fmla="*/ 184 w 8663"/>
              <a:gd name="connsiteY172" fmla="*/ 3899 h 5264"/>
              <a:gd name="connsiteX173" fmla="*/ 240 w 8663"/>
              <a:gd name="connsiteY173" fmla="*/ 3899 h 5264"/>
              <a:gd name="connsiteX174" fmla="*/ 240 w 8663"/>
              <a:gd name="connsiteY174" fmla="*/ 3809 h 5264"/>
              <a:gd name="connsiteX175" fmla="*/ 240 w 8663"/>
              <a:gd name="connsiteY175" fmla="*/ 3880 h 5264"/>
              <a:gd name="connsiteX176" fmla="*/ 184 w 8663"/>
              <a:gd name="connsiteY176" fmla="*/ 3880 h 5264"/>
              <a:gd name="connsiteX177" fmla="*/ 184 w 8663"/>
              <a:gd name="connsiteY177" fmla="*/ 3809 h 5264"/>
              <a:gd name="connsiteX178" fmla="*/ 240 w 8663"/>
              <a:gd name="connsiteY178" fmla="*/ 3809 h 5264"/>
              <a:gd name="connsiteX179" fmla="*/ 102 w 8663"/>
              <a:gd name="connsiteY179" fmla="*/ 3787 h 5264"/>
              <a:gd name="connsiteX180" fmla="*/ 102 w 8663"/>
              <a:gd name="connsiteY180" fmla="*/ 3724 h 5264"/>
              <a:gd name="connsiteX181" fmla="*/ 166 w 8663"/>
              <a:gd name="connsiteY181" fmla="*/ 3724 h 5264"/>
              <a:gd name="connsiteX182" fmla="*/ 166 w 8663"/>
              <a:gd name="connsiteY182" fmla="*/ 3787 h 5264"/>
              <a:gd name="connsiteX183" fmla="*/ 102 w 8663"/>
              <a:gd name="connsiteY183" fmla="*/ 3787 h 5264"/>
              <a:gd name="connsiteX184" fmla="*/ 102 w 8663"/>
              <a:gd name="connsiteY184" fmla="*/ 3880 h 5264"/>
              <a:gd name="connsiteX185" fmla="*/ 102 w 8663"/>
              <a:gd name="connsiteY185" fmla="*/ 3809 h 5264"/>
              <a:gd name="connsiteX186" fmla="*/ 166 w 8663"/>
              <a:gd name="connsiteY186" fmla="*/ 3809 h 5264"/>
              <a:gd name="connsiteX187" fmla="*/ 166 w 8663"/>
              <a:gd name="connsiteY187" fmla="*/ 3880 h 5264"/>
              <a:gd name="connsiteX188" fmla="*/ 102 w 8663"/>
              <a:gd name="connsiteY188" fmla="*/ 3880 h 5264"/>
              <a:gd name="connsiteX189" fmla="*/ 102 w 8663"/>
              <a:gd name="connsiteY189" fmla="*/ 3962 h 5264"/>
              <a:gd name="connsiteX190" fmla="*/ 102 w 8663"/>
              <a:gd name="connsiteY190" fmla="*/ 3904 h 5264"/>
              <a:gd name="connsiteX191" fmla="*/ 162 w 8663"/>
              <a:gd name="connsiteY191" fmla="*/ 3904 h 5264"/>
              <a:gd name="connsiteX192" fmla="*/ 162 w 8663"/>
              <a:gd name="connsiteY192" fmla="*/ 3962 h 5264"/>
              <a:gd name="connsiteX193" fmla="*/ 102 w 8663"/>
              <a:gd name="connsiteY193" fmla="*/ 3962 h 5264"/>
              <a:gd name="connsiteX194" fmla="*/ 162 w 8663"/>
              <a:gd name="connsiteY194" fmla="*/ 3981 h 5264"/>
              <a:gd name="connsiteX195" fmla="*/ 162 w 8663"/>
              <a:gd name="connsiteY195" fmla="*/ 4042 h 5264"/>
              <a:gd name="connsiteX196" fmla="*/ 24 w 8663"/>
              <a:gd name="connsiteY196" fmla="*/ 4042 h 5264"/>
              <a:gd name="connsiteX197" fmla="*/ 24 w 8663"/>
              <a:gd name="connsiteY197" fmla="*/ 3904 h 5264"/>
              <a:gd name="connsiteX198" fmla="*/ 82 w 8663"/>
              <a:gd name="connsiteY198" fmla="*/ 3904 h 5264"/>
              <a:gd name="connsiteX199" fmla="*/ 82 w 8663"/>
              <a:gd name="connsiteY199" fmla="*/ 3981 h 5264"/>
              <a:gd name="connsiteX200" fmla="*/ 162 w 8663"/>
              <a:gd name="connsiteY200" fmla="*/ 3981 h 5264"/>
              <a:gd name="connsiteX201" fmla="*/ 80 w 8663"/>
              <a:gd name="connsiteY201" fmla="*/ 536 h 5264"/>
              <a:gd name="connsiteX202" fmla="*/ 80 w 8663"/>
              <a:gd name="connsiteY202" fmla="*/ 575 h 5264"/>
              <a:gd name="connsiteX203" fmla="*/ 39 w 8663"/>
              <a:gd name="connsiteY203" fmla="*/ 575 h 5264"/>
              <a:gd name="connsiteX204" fmla="*/ 39 w 8663"/>
              <a:gd name="connsiteY204" fmla="*/ 536 h 5264"/>
              <a:gd name="connsiteX205" fmla="*/ 80 w 8663"/>
              <a:gd name="connsiteY205" fmla="*/ 536 h 5264"/>
              <a:gd name="connsiteX206" fmla="*/ 162 w 8663"/>
              <a:gd name="connsiteY206" fmla="*/ 22 h 5264"/>
              <a:gd name="connsiteX207" fmla="*/ 162 w 8663"/>
              <a:gd name="connsiteY207" fmla="*/ 82 h 5264"/>
              <a:gd name="connsiteX208" fmla="*/ 82 w 8663"/>
              <a:gd name="connsiteY208" fmla="*/ 82 h 5264"/>
              <a:gd name="connsiteX209" fmla="*/ 82 w 8663"/>
              <a:gd name="connsiteY209" fmla="*/ 160 h 5264"/>
              <a:gd name="connsiteX210" fmla="*/ 24 w 8663"/>
              <a:gd name="connsiteY210" fmla="*/ 160 h 5264"/>
              <a:gd name="connsiteX211" fmla="*/ 24 w 8663"/>
              <a:gd name="connsiteY211" fmla="*/ 22 h 5264"/>
              <a:gd name="connsiteX212" fmla="*/ 162 w 8663"/>
              <a:gd name="connsiteY212" fmla="*/ 22 h 5264"/>
              <a:gd name="connsiteX213" fmla="*/ 162 w 8663"/>
              <a:gd name="connsiteY213" fmla="*/ 102 h 5264"/>
              <a:gd name="connsiteX214" fmla="*/ 162 w 8663"/>
              <a:gd name="connsiteY214" fmla="*/ 160 h 5264"/>
              <a:gd name="connsiteX215" fmla="*/ 102 w 8663"/>
              <a:gd name="connsiteY215" fmla="*/ 160 h 5264"/>
              <a:gd name="connsiteX216" fmla="*/ 102 w 8663"/>
              <a:gd name="connsiteY216" fmla="*/ 102 h 5264"/>
              <a:gd name="connsiteX217" fmla="*/ 162 w 8663"/>
              <a:gd name="connsiteY217" fmla="*/ 102 h 5264"/>
              <a:gd name="connsiteX218" fmla="*/ 166 w 8663"/>
              <a:gd name="connsiteY218" fmla="*/ 277 h 5264"/>
              <a:gd name="connsiteX219" fmla="*/ 166 w 8663"/>
              <a:gd name="connsiteY219" fmla="*/ 339 h 5264"/>
              <a:gd name="connsiteX220" fmla="*/ 102 w 8663"/>
              <a:gd name="connsiteY220" fmla="*/ 339 h 5264"/>
              <a:gd name="connsiteX221" fmla="*/ 102 w 8663"/>
              <a:gd name="connsiteY221" fmla="*/ 277 h 5264"/>
              <a:gd name="connsiteX222" fmla="*/ 166 w 8663"/>
              <a:gd name="connsiteY222" fmla="*/ 277 h 5264"/>
              <a:gd name="connsiteX223" fmla="*/ 102 w 8663"/>
              <a:gd name="connsiteY223" fmla="*/ 255 h 5264"/>
              <a:gd name="connsiteX224" fmla="*/ 102 w 8663"/>
              <a:gd name="connsiteY224" fmla="*/ 184 h 5264"/>
              <a:gd name="connsiteX225" fmla="*/ 166 w 8663"/>
              <a:gd name="connsiteY225" fmla="*/ 184 h 5264"/>
              <a:gd name="connsiteX226" fmla="*/ 166 w 8663"/>
              <a:gd name="connsiteY226" fmla="*/ 255 h 5264"/>
              <a:gd name="connsiteX227" fmla="*/ 102 w 8663"/>
              <a:gd name="connsiteY227" fmla="*/ 255 h 5264"/>
              <a:gd name="connsiteX228" fmla="*/ 184 w 8663"/>
              <a:gd name="connsiteY228" fmla="*/ 255 h 5264"/>
              <a:gd name="connsiteX229" fmla="*/ 184 w 8663"/>
              <a:gd name="connsiteY229" fmla="*/ 184 h 5264"/>
              <a:gd name="connsiteX230" fmla="*/ 240 w 8663"/>
              <a:gd name="connsiteY230" fmla="*/ 184 h 5264"/>
              <a:gd name="connsiteX231" fmla="*/ 240 w 8663"/>
              <a:gd name="connsiteY231" fmla="*/ 255 h 5264"/>
              <a:gd name="connsiteX232" fmla="*/ 184 w 8663"/>
              <a:gd name="connsiteY232" fmla="*/ 255 h 5264"/>
              <a:gd name="connsiteX233" fmla="*/ 184 w 8663"/>
              <a:gd name="connsiteY233" fmla="*/ 164 h 5264"/>
              <a:gd name="connsiteX234" fmla="*/ 184 w 8663"/>
              <a:gd name="connsiteY234" fmla="*/ 102 h 5264"/>
              <a:gd name="connsiteX235" fmla="*/ 240 w 8663"/>
              <a:gd name="connsiteY235" fmla="*/ 102 h 5264"/>
              <a:gd name="connsiteX236" fmla="*/ 240 w 8663"/>
              <a:gd name="connsiteY236" fmla="*/ 164 h 5264"/>
              <a:gd name="connsiteX237" fmla="*/ 184 w 8663"/>
              <a:gd name="connsiteY237" fmla="*/ 164 h 5264"/>
              <a:gd name="connsiteX238" fmla="*/ 561 w 8663"/>
              <a:gd name="connsiteY238" fmla="*/ 37 h 5264"/>
              <a:gd name="connsiteX239" fmla="*/ 561 w 8663"/>
              <a:gd name="connsiteY239" fmla="*/ 78 h 5264"/>
              <a:gd name="connsiteX240" fmla="*/ 520 w 8663"/>
              <a:gd name="connsiteY240" fmla="*/ 78 h 5264"/>
              <a:gd name="connsiteX241" fmla="*/ 520 w 8663"/>
              <a:gd name="connsiteY241" fmla="*/ 37 h 5264"/>
              <a:gd name="connsiteX242" fmla="*/ 561 w 8663"/>
              <a:gd name="connsiteY242" fmla="*/ 37 h 5264"/>
              <a:gd name="connsiteX243" fmla="*/ 8424 w 8663"/>
              <a:gd name="connsiteY243" fmla="*/ 164 h 5264"/>
              <a:gd name="connsiteX244" fmla="*/ 8424 w 8663"/>
              <a:gd name="connsiteY244" fmla="*/ 102 h 5264"/>
              <a:gd name="connsiteX245" fmla="*/ 8480 w 8663"/>
              <a:gd name="connsiteY245" fmla="*/ 102 h 5264"/>
              <a:gd name="connsiteX246" fmla="*/ 8480 w 8663"/>
              <a:gd name="connsiteY246" fmla="*/ 164 h 5264"/>
              <a:gd name="connsiteX247" fmla="*/ 8424 w 8663"/>
              <a:gd name="connsiteY247" fmla="*/ 164 h 5264"/>
              <a:gd name="connsiteX248" fmla="*/ 8424 w 8663"/>
              <a:gd name="connsiteY248" fmla="*/ 255 h 5264"/>
              <a:gd name="connsiteX249" fmla="*/ 8424 w 8663"/>
              <a:gd name="connsiteY249" fmla="*/ 184 h 5264"/>
              <a:gd name="connsiteX250" fmla="*/ 8480 w 8663"/>
              <a:gd name="connsiteY250" fmla="*/ 184 h 5264"/>
              <a:gd name="connsiteX251" fmla="*/ 8480 w 8663"/>
              <a:gd name="connsiteY251" fmla="*/ 255 h 5264"/>
              <a:gd name="connsiteX252" fmla="*/ 8424 w 8663"/>
              <a:gd name="connsiteY252" fmla="*/ 255 h 5264"/>
              <a:gd name="connsiteX253" fmla="*/ 8562 w 8663"/>
              <a:gd name="connsiteY253" fmla="*/ 596 h 5264"/>
              <a:gd name="connsiteX254" fmla="*/ 8562 w 8663"/>
              <a:gd name="connsiteY254" fmla="*/ 674 h 5264"/>
              <a:gd name="connsiteX255" fmla="*/ 8622 w 8663"/>
              <a:gd name="connsiteY255" fmla="*/ 674 h 5264"/>
              <a:gd name="connsiteX256" fmla="*/ 8622 w 8663"/>
              <a:gd name="connsiteY256" fmla="*/ 3390 h 5264"/>
              <a:gd name="connsiteX257" fmla="*/ 8562 w 8663"/>
              <a:gd name="connsiteY257" fmla="*/ 3390 h 5264"/>
              <a:gd name="connsiteX258" fmla="*/ 8562 w 8663"/>
              <a:gd name="connsiteY258" fmla="*/ 3468 h 5264"/>
              <a:gd name="connsiteX259" fmla="*/ 8510 w 8663"/>
              <a:gd name="connsiteY259" fmla="*/ 3468 h 5264"/>
              <a:gd name="connsiteX260" fmla="*/ 8510 w 8663"/>
              <a:gd name="connsiteY260" fmla="*/ 3619 h 5264"/>
              <a:gd name="connsiteX261" fmla="*/ 8638 w 8663"/>
              <a:gd name="connsiteY261" fmla="*/ 3619 h 5264"/>
              <a:gd name="connsiteX262" fmla="*/ 8638 w 8663"/>
              <a:gd name="connsiteY262" fmla="*/ 3787 h 5264"/>
              <a:gd name="connsiteX263" fmla="*/ 8581 w 8663"/>
              <a:gd name="connsiteY263" fmla="*/ 3787 h 5264"/>
              <a:gd name="connsiteX264" fmla="*/ 8581 w 8663"/>
              <a:gd name="connsiteY264" fmla="*/ 3705 h 5264"/>
              <a:gd name="connsiteX265" fmla="*/ 8480 w 8663"/>
              <a:gd name="connsiteY265" fmla="*/ 3705 h 5264"/>
              <a:gd name="connsiteX266" fmla="*/ 8480 w 8663"/>
              <a:gd name="connsiteY266" fmla="*/ 3787 h 5264"/>
              <a:gd name="connsiteX267" fmla="*/ 8402 w 8663"/>
              <a:gd name="connsiteY267" fmla="*/ 3787 h 5264"/>
              <a:gd name="connsiteX268" fmla="*/ 8402 w 8663"/>
              <a:gd name="connsiteY268" fmla="*/ 3880 h 5264"/>
              <a:gd name="connsiteX269" fmla="*/ 8310 w 8663"/>
              <a:gd name="connsiteY269" fmla="*/ 3880 h 5264"/>
              <a:gd name="connsiteX270" fmla="*/ 8310 w 8663"/>
              <a:gd name="connsiteY270" fmla="*/ 3981 h 5264"/>
              <a:gd name="connsiteX271" fmla="*/ 8402 w 8663"/>
              <a:gd name="connsiteY271" fmla="*/ 3981 h 5264"/>
              <a:gd name="connsiteX272" fmla="*/ 8402 w 8663"/>
              <a:gd name="connsiteY272" fmla="*/ 4040 h 5264"/>
              <a:gd name="connsiteX273" fmla="*/ 8234 w 8663"/>
              <a:gd name="connsiteY273" fmla="*/ 4040 h 5264"/>
              <a:gd name="connsiteX274" fmla="*/ 8234 w 8663"/>
              <a:gd name="connsiteY274" fmla="*/ 3912 h 5264"/>
              <a:gd name="connsiteX275" fmla="*/ 8081 w 8663"/>
              <a:gd name="connsiteY275" fmla="*/ 3912 h 5264"/>
              <a:gd name="connsiteX276" fmla="*/ 8081 w 8663"/>
              <a:gd name="connsiteY276" fmla="*/ 3964 h 5264"/>
              <a:gd name="connsiteX277" fmla="*/ 8005 w 8663"/>
              <a:gd name="connsiteY277" fmla="*/ 3964 h 5264"/>
              <a:gd name="connsiteX278" fmla="*/ 8005 w 8663"/>
              <a:gd name="connsiteY278" fmla="*/ 4025 h 5264"/>
              <a:gd name="connsiteX279" fmla="*/ 658 w 8663"/>
              <a:gd name="connsiteY279" fmla="*/ 4025 h 5264"/>
              <a:gd name="connsiteX280" fmla="*/ 658 w 8663"/>
              <a:gd name="connsiteY280" fmla="*/ 3964 h 5264"/>
              <a:gd name="connsiteX281" fmla="*/ 583 w 8663"/>
              <a:gd name="connsiteY281" fmla="*/ 3964 h 5264"/>
              <a:gd name="connsiteX282" fmla="*/ 583 w 8663"/>
              <a:gd name="connsiteY282" fmla="*/ 3912 h 5264"/>
              <a:gd name="connsiteX283" fmla="*/ 430 w 8663"/>
              <a:gd name="connsiteY283" fmla="*/ 3912 h 5264"/>
              <a:gd name="connsiteX284" fmla="*/ 430 w 8663"/>
              <a:gd name="connsiteY284" fmla="*/ 4040 h 5264"/>
              <a:gd name="connsiteX285" fmla="*/ 261 w 8663"/>
              <a:gd name="connsiteY285" fmla="*/ 4040 h 5264"/>
              <a:gd name="connsiteX286" fmla="*/ 261 w 8663"/>
              <a:gd name="connsiteY286" fmla="*/ 3981 h 5264"/>
              <a:gd name="connsiteX287" fmla="*/ 354 w 8663"/>
              <a:gd name="connsiteY287" fmla="*/ 3981 h 5264"/>
              <a:gd name="connsiteX288" fmla="*/ 354 w 8663"/>
              <a:gd name="connsiteY288" fmla="*/ 3880 h 5264"/>
              <a:gd name="connsiteX289" fmla="*/ 261 w 8663"/>
              <a:gd name="connsiteY289" fmla="*/ 3880 h 5264"/>
              <a:gd name="connsiteX290" fmla="*/ 261 w 8663"/>
              <a:gd name="connsiteY290" fmla="*/ 3787 h 5264"/>
              <a:gd name="connsiteX291" fmla="*/ 184 w 8663"/>
              <a:gd name="connsiteY291" fmla="*/ 3787 h 5264"/>
              <a:gd name="connsiteX292" fmla="*/ 184 w 8663"/>
              <a:gd name="connsiteY292" fmla="*/ 3705 h 5264"/>
              <a:gd name="connsiteX293" fmla="*/ 82 w 8663"/>
              <a:gd name="connsiteY293" fmla="*/ 3705 h 5264"/>
              <a:gd name="connsiteX294" fmla="*/ 82 w 8663"/>
              <a:gd name="connsiteY294" fmla="*/ 3787 h 5264"/>
              <a:gd name="connsiteX295" fmla="*/ 26 w 8663"/>
              <a:gd name="connsiteY295" fmla="*/ 3787 h 5264"/>
              <a:gd name="connsiteX296" fmla="*/ 26 w 8663"/>
              <a:gd name="connsiteY296" fmla="*/ 3619 h 5264"/>
              <a:gd name="connsiteX297" fmla="*/ 153 w 8663"/>
              <a:gd name="connsiteY297" fmla="*/ 3619 h 5264"/>
              <a:gd name="connsiteX298" fmla="*/ 153 w 8663"/>
              <a:gd name="connsiteY298" fmla="*/ 3468 h 5264"/>
              <a:gd name="connsiteX299" fmla="*/ 102 w 8663"/>
              <a:gd name="connsiteY299" fmla="*/ 3468 h 5264"/>
              <a:gd name="connsiteX300" fmla="*/ 102 w 8663"/>
              <a:gd name="connsiteY300" fmla="*/ 3390 h 5264"/>
              <a:gd name="connsiteX301" fmla="*/ 41 w 8663"/>
              <a:gd name="connsiteY301" fmla="*/ 3390 h 5264"/>
              <a:gd name="connsiteX302" fmla="*/ 41 w 8663"/>
              <a:gd name="connsiteY302" fmla="*/ 674 h 5264"/>
              <a:gd name="connsiteX303" fmla="*/ 102 w 8663"/>
              <a:gd name="connsiteY303" fmla="*/ 674 h 5264"/>
              <a:gd name="connsiteX304" fmla="*/ 102 w 8663"/>
              <a:gd name="connsiteY304" fmla="*/ 596 h 5264"/>
              <a:gd name="connsiteX305" fmla="*/ 153 w 8663"/>
              <a:gd name="connsiteY305" fmla="*/ 596 h 5264"/>
              <a:gd name="connsiteX306" fmla="*/ 153 w 8663"/>
              <a:gd name="connsiteY306" fmla="*/ 445 h 5264"/>
              <a:gd name="connsiteX307" fmla="*/ 26 w 8663"/>
              <a:gd name="connsiteY307" fmla="*/ 445 h 5264"/>
              <a:gd name="connsiteX308" fmla="*/ 26 w 8663"/>
              <a:gd name="connsiteY308" fmla="*/ 277 h 5264"/>
              <a:gd name="connsiteX309" fmla="*/ 82 w 8663"/>
              <a:gd name="connsiteY309" fmla="*/ 277 h 5264"/>
              <a:gd name="connsiteX310" fmla="*/ 82 w 8663"/>
              <a:gd name="connsiteY310" fmla="*/ 359 h 5264"/>
              <a:gd name="connsiteX311" fmla="*/ 184 w 8663"/>
              <a:gd name="connsiteY311" fmla="*/ 359 h 5264"/>
              <a:gd name="connsiteX312" fmla="*/ 184 w 8663"/>
              <a:gd name="connsiteY312" fmla="*/ 277 h 5264"/>
              <a:gd name="connsiteX313" fmla="*/ 261 w 8663"/>
              <a:gd name="connsiteY313" fmla="*/ 277 h 5264"/>
              <a:gd name="connsiteX314" fmla="*/ 261 w 8663"/>
              <a:gd name="connsiteY314" fmla="*/ 184 h 5264"/>
              <a:gd name="connsiteX315" fmla="*/ 354 w 8663"/>
              <a:gd name="connsiteY315" fmla="*/ 184 h 5264"/>
              <a:gd name="connsiteX316" fmla="*/ 354 w 8663"/>
              <a:gd name="connsiteY316" fmla="*/ 82 h 5264"/>
              <a:gd name="connsiteX317" fmla="*/ 261 w 8663"/>
              <a:gd name="connsiteY317" fmla="*/ 82 h 5264"/>
              <a:gd name="connsiteX318" fmla="*/ 261 w 8663"/>
              <a:gd name="connsiteY318" fmla="*/ 24 h 5264"/>
              <a:gd name="connsiteX319" fmla="*/ 430 w 8663"/>
              <a:gd name="connsiteY319" fmla="*/ 24 h 5264"/>
              <a:gd name="connsiteX320" fmla="*/ 430 w 8663"/>
              <a:gd name="connsiteY320" fmla="*/ 151 h 5264"/>
              <a:gd name="connsiteX321" fmla="*/ 583 w 8663"/>
              <a:gd name="connsiteY321" fmla="*/ 151 h 5264"/>
              <a:gd name="connsiteX322" fmla="*/ 583 w 8663"/>
              <a:gd name="connsiteY322" fmla="*/ 100 h 5264"/>
              <a:gd name="connsiteX323" fmla="*/ 658 w 8663"/>
              <a:gd name="connsiteY323" fmla="*/ 100 h 5264"/>
              <a:gd name="connsiteX324" fmla="*/ 658 w 8663"/>
              <a:gd name="connsiteY324" fmla="*/ 39 h 5264"/>
              <a:gd name="connsiteX325" fmla="*/ 8005 w 8663"/>
              <a:gd name="connsiteY325" fmla="*/ 39 h 5264"/>
              <a:gd name="connsiteX326" fmla="*/ 8005 w 8663"/>
              <a:gd name="connsiteY326" fmla="*/ 100 h 5264"/>
              <a:gd name="connsiteX327" fmla="*/ 8081 w 8663"/>
              <a:gd name="connsiteY327" fmla="*/ 100 h 5264"/>
              <a:gd name="connsiteX328" fmla="*/ 8081 w 8663"/>
              <a:gd name="connsiteY328" fmla="*/ 151 h 5264"/>
              <a:gd name="connsiteX329" fmla="*/ 8234 w 8663"/>
              <a:gd name="connsiteY329" fmla="*/ 151 h 5264"/>
              <a:gd name="connsiteX330" fmla="*/ 8234 w 8663"/>
              <a:gd name="connsiteY330" fmla="*/ 24 h 5264"/>
              <a:gd name="connsiteX331" fmla="*/ 8402 w 8663"/>
              <a:gd name="connsiteY331" fmla="*/ 24 h 5264"/>
              <a:gd name="connsiteX332" fmla="*/ 8402 w 8663"/>
              <a:gd name="connsiteY332" fmla="*/ 82 h 5264"/>
              <a:gd name="connsiteX333" fmla="*/ 8310 w 8663"/>
              <a:gd name="connsiteY333" fmla="*/ 82 h 5264"/>
              <a:gd name="connsiteX334" fmla="*/ 8310 w 8663"/>
              <a:gd name="connsiteY334" fmla="*/ 184 h 5264"/>
              <a:gd name="connsiteX335" fmla="*/ 8402 w 8663"/>
              <a:gd name="connsiteY335" fmla="*/ 184 h 5264"/>
              <a:gd name="connsiteX336" fmla="*/ 8402 w 8663"/>
              <a:gd name="connsiteY336" fmla="*/ 277 h 5264"/>
              <a:gd name="connsiteX337" fmla="*/ 8480 w 8663"/>
              <a:gd name="connsiteY337" fmla="*/ 277 h 5264"/>
              <a:gd name="connsiteX338" fmla="*/ 8480 w 8663"/>
              <a:gd name="connsiteY338" fmla="*/ 359 h 5264"/>
              <a:gd name="connsiteX339" fmla="*/ 8581 w 8663"/>
              <a:gd name="connsiteY339" fmla="*/ 359 h 5264"/>
              <a:gd name="connsiteX340" fmla="*/ 8581 w 8663"/>
              <a:gd name="connsiteY340" fmla="*/ 277 h 5264"/>
              <a:gd name="connsiteX341" fmla="*/ 8638 w 8663"/>
              <a:gd name="connsiteY341" fmla="*/ 277 h 5264"/>
              <a:gd name="connsiteX342" fmla="*/ 8638 w 8663"/>
              <a:gd name="connsiteY342" fmla="*/ 445 h 5264"/>
              <a:gd name="connsiteX343" fmla="*/ 8510 w 8663"/>
              <a:gd name="connsiteY343" fmla="*/ 445 h 5264"/>
              <a:gd name="connsiteX344" fmla="*/ 8510 w 8663"/>
              <a:gd name="connsiteY344" fmla="*/ 596 h 5264"/>
              <a:gd name="connsiteX345" fmla="*/ 8562 w 8663"/>
              <a:gd name="connsiteY345" fmla="*/ 596 h 5264"/>
              <a:gd name="connsiteX346" fmla="*/ 261 w 8663"/>
              <a:gd name="connsiteY346" fmla="*/ 3962 h 5264"/>
              <a:gd name="connsiteX347" fmla="*/ 261 w 8663"/>
              <a:gd name="connsiteY347" fmla="*/ 3899 h 5264"/>
              <a:gd name="connsiteX348" fmla="*/ 335 w 8663"/>
              <a:gd name="connsiteY348" fmla="*/ 3899 h 5264"/>
              <a:gd name="connsiteX349" fmla="*/ 335 w 8663"/>
              <a:gd name="connsiteY349" fmla="*/ 3962 h 5264"/>
              <a:gd name="connsiteX350" fmla="*/ 261 w 8663"/>
              <a:gd name="connsiteY350" fmla="*/ 3962 h 5264"/>
              <a:gd name="connsiteX351" fmla="*/ 261 w 8663"/>
              <a:gd name="connsiteY351" fmla="*/ 102 h 5264"/>
              <a:gd name="connsiteX352" fmla="*/ 335 w 8663"/>
              <a:gd name="connsiteY352" fmla="*/ 102 h 5264"/>
              <a:gd name="connsiteX353" fmla="*/ 335 w 8663"/>
              <a:gd name="connsiteY353" fmla="*/ 164 h 5264"/>
              <a:gd name="connsiteX354" fmla="*/ 261 w 8663"/>
              <a:gd name="connsiteY354" fmla="*/ 164 h 5264"/>
              <a:gd name="connsiteX355" fmla="*/ 261 w 8663"/>
              <a:gd name="connsiteY355" fmla="*/ 102 h 5264"/>
              <a:gd name="connsiteX356" fmla="*/ 8402 w 8663"/>
              <a:gd name="connsiteY356" fmla="*/ 102 h 5264"/>
              <a:gd name="connsiteX357" fmla="*/ 8402 w 8663"/>
              <a:gd name="connsiteY357" fmla="*/ 164 h 5264"/>
              <a:gd name="connsiteX358" fmla="*/ 8329 w 8663"/>
              <a:gd name="connsiteY358" fmla="*/ 164 h 5264"/>
              <a:gd name="connsiteX359" fmla="*/ 8329 w 8663"/>
              <a:gd name="connsiteY359" fmla="*/ 102 h 5264"/>
              <a:gd name="connsiteX360" fmla="*/ 8402 w 8663"/>
              <a:gd name="connsiteY360" fmla="*/ 102 h 5264"/>
              <a:gd name="connsiteX361" fmla="*/ 8402 w 8663"/>
              <a:gd name="connsiteY361" fmla="*/ 3899 h 5264"/>
              <a:gd name="connsiteX362" fmla="*/ 8402 w 8663"/>
              <a:gd name="connsiteY362" fmla="*/ 3962 h 5264"/>
              <a:gd name="connsiteX363" fmla="*/ 8329 w 8663"/>
              <a:gd name="connsiteY363" fmla="*/ 3962 h 5264"/>
              <a:gd name="connsiteX364" fmla="*/ 8329 w 8663"/>
              <a:gd name="connsiteY364" fmla="*/ 3899 h 5264"/>
              <a:gd name="connsiteX365" fmla="*/ 8402 w 8663"/>
              <a:gd name="connsiteY365" fmla="*/ 3899 h 5264"/>
              <a:gd name="connsiteX366" fmla="*/ 8562 w 8663"/>
              <a:gd name="connsiteY366" fmla="*/ 277 h 5264"/>
              <a:gd name="connsiteX367" fmla="*/ 8562 w 8663"/>
              <a:gd name="connsiteY367" fmla="*/ 339 h 5264"/>
              <a:gd name="connsiteX368" fmla="*/ 8497 w 8663"/>
              <a:gd name="connsiteY368" fmla="*/ 339 h 5264"/>
              <a:gd name="connsiteX369" fmla="*/ 8497 w 8663"/>
              <a:gd name="connsiteY369" fmla="*/ 277 h 5264"/>
              <a:gd name="connsiteX370" fmla="*/ 8562 w 8663"/>
              <a:gd name="connsiteY370" fmla="*/ 277 h 5264"/>
              <a:gd name="connsiteX371" fmla="*/ 8562 w 8663"/>
              <a:gd name="connsiteY371" fmla="*/ 184 h 5264"/>
              <a:gd name="connsiteX372" fmla="*/ 8562 w 8663"/>
              <a:gd name="connsiteY372" fmla="*/ 255 h 5264"/>
              <a:gd name="connsiteX373" fmla="*/ 8497 w 8663"/>
              <a:gd name="connsiteY373" fmla="*/ 255 h 5264"/>
              <a:gd name="connsiteX374" fmla="*/ 8497 w 8663"/>
              <a:gd name="connsiteY374" fmla="*/ 184 h 5264"/>
              <a:gd name="connsiteX375" fmla="*/ 8562 w 8663"/>
              <a:gd name="connsiteY375" fmla="*/ 184 h 5264"/>
              <a:gd name="connsiteX376" fmla="*/ 8562 w 8663"/>
              <a:gd name="connsiteY376" fmla="*/ 102 h 5264"/>
              <a:gd name="connsiteX377" fmla="*/ 8562 w 8663"/>
              <a:gd name="connsiteY377" fmla="*/ 160 h 5264"/>
              <a:gd name="connsiteX378" fmla="*/ 8502 w 8663"/>
              <a:gd name="connsiteY378" fmla="*/ 160 h 5264"/>
              <a:gd name="connsiteX379" fmla="*/ 8502 w 8663"/>
              <a:gd name="connsiteY379" fmla="*/ 102 h 5264"/>
              <a:gd name="connsiteX380" fmla="*/ 8562 w 8663"/>
              <a:gd name="connsiteY380" fmla="*/ 102 h 5264"/>
              <a:gd name="connsiteX381" fmla="*/ 8502 w 8663"/>
              <a:gd name="connsiteY381" fmla="*/ 82 h 5264"/>
              <a:gd name="connsiteX382" fmla="*/ 8502 w 8663"/>
              <a:gd name="connsiteY382" fmla="*/ 22 h 5264"/>
              <a:gd name="connsiteX383" fmla="*/ 8640 w 8663"/>
              <a:gd name="connsiteY383" fmla="*/ 22 h 5264"/>
              <a:gd name="connsiteX384" fmla="*/ 8640 w 8663"/>
              <a:gd name="connsiteY384" fmla="*/ 160 h 5264"/>
              <a:gd name="connsiteX385" fmla="*/ 8581 w 8663"/>
              <a:gd name="connsiteY385" fmla="*/ 160 h 5264"/>
              <a:gd name="connsiteX386" fmla="*/ 8581 w 8663"/>
              <a:gd name="connsiteY386" fmla="*/ 82 h 5264"/>
              <a:gd name="connsiteX387" fmla="*/ 8502 w 8663"/>
              <a:gd name="connsiteY387" fmla="*/ 82 h 5264"/>
              <a:gd name="connsiteX388" fmla="*/ 80 w 8663"/>
              <a:gd name="connsiteY388" fmla="*/ 3489 h 5264"/>
              <a:gd name="connsiteX389" fmla="*/ 80 w 8663"/>
              <a:gd name="connsiteY389" fmla="*/ 3528 h 5264"/>
              <a:gd name="connsiteX390" fmla="*/ 39 w 8663"/>
              <a:gd name="connsiteY390" fmla="*/ 3528 h 5264"/>
              <a:gd name="connsiteX391" fmla="*/ 39 w 8663"/>
              <a:gd name="connsiteY391" fmla="*/ 3489 h 5264"/>
              <a:gd name="connsiteX392" fmla="*/ 80 w 8663"/>
              <a:gd name="connsiteY392" fmla="*/ 3489 h 5264"/>
              <a:gd name="connsiteX393" fmla="*/ 8584 w 8663"/>
              <a:gd name="connsiteY393" fmla="*/ 575 h 5264"/>
              <a:gd name="connsiteX394" fmla="*/ 8584 w 8663"/>
              <a:gd name="connsiteY394" fmla="*/ 536 h 5264"/>
              <a:gd name="connsiteX395" fmla="*/ 8625 w 8663"/>
              <a:gd name="connsiteY395" fmla="*/ 536 h 5264"/>
              <a:gd name="connsiteX396" fmla="*/ 8625 w 8663"/>
              <a:gd name="connsiteY396" fmla="*/ 575 h 5264"/>
              <a:gd name="connsiteX397" fmla="*/ 8584 w 8663"/>
              <a:gd name="connsiteY397" fmla="*/ 575 h 5264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4063 h 5445"/>
              <a:gd name="connsiteX61" fmla="*/ 184 w 8663"/>
              <a:gd name="connsiteY61" fmla="*/ 3981 h 5445"/>
              <a:gd name="connsiteX62" fmla="*/ 240 w 8663"/>
              <a:gd name="connsiteY62" fmla="*/ 3981 h 5445"/>
              <a:gd name="connsiteX63" fmla="*/ 240 w 8663"/>
              <a:gd name="connsiteY63" fmla="*/ 4063 h 5445"/>
              <a:gd name="connsiteX64" fmla="*/ 451 w 8663"/>
              <a:gd name="connsiteY64" fmla="*/ 4063 h 5445"/>
              <a:gd name="connsiteX65" fmla="*/ 451 w 8663"/>
              <a:gd name="connsiteY65" fmla="*/ 3934 h 5445"/>
              <a:gd name="connsiteX66" fmla="*/ 561 w 8663"/>
              <a:gd name="connsiteY66" fmla="*/ 3934 h 5445"/>
              <a:gd name="connsiteX67" fmla="*/ 561 w 8663"/>
              <a:gd name="connsiteY67" fmla="*/ 3964 h 5445"/>
              <a:gd name="connsiteX68" fmla="*/ 499 w 8663"/>
              <a:gd name="connsiteY68" fmla="*/ 3964 h 5445"/>
              <a:gd name="connsiteX69" fmla="*/ 499 w 8663"/>
              <a:gd name="connsiteY69" fmla="*/ 4048 h 5445"/>
              <a:gd name="connsiteX70" fmla="*/ 583 w 8663"/>
              <a:gd name="connsiteY70" fmla="*/ 4048 h 5445"/>
              <a:gd name="connsiteX71" fmla="*/ 583 w 8663"/>
              <a:gd name="connsiteY71" fmla="*/ 3986 h 5445"/>
              <a:gd name="connsiteX72" fmla="*/ 637 w 8663"/>
              <a:gd name="connsiteY72" fmla="*/ 3986 h 5445"/>
              <a:gd name="connsiteX73" fmla="*/ 637 w 8663"/>
              <a:gd name="connsiteY73" fmla="*/ 4046 h 5445"/>
              <a:gd name="connsiteX74" fmla="*/ 8027 w 8663"/>
              <a:gd name="connsiteY74" fmla="*/ 4046 h 5445"/>
              <a:gd name="connsiteX75" fmla="*/ 8027 w 8663"/>
              <a:gd name="connsiteY75" fmla="*/ 3986 h 5445"/>
              <a:gd name="connsiteX76" fmla="*/ 8081 w 8663"/>
              <a:gd name="connsiteY76" fmla="*/ 3986 h 5445"/>
              <a:gd name="connsiteX77" fmla="*/ 8081 w 8663"/>
              <a:gd name="connsiteY77" fmla="*/ 4048 h 5445"/>
              <a:gd name="connsiteX78" fmla="*/ 8165 w 8663"/>
              <a:gd name="connsiteY78" fmla="*/ 4048 h 5445"/>
              <a:gd name="connsiteX79" fmla="*/ 8165 w 8663"/>
              <a:gd name="connsiteY79" fmla="*/ 3964 h 5445"/>
              <a:gd name="connsiteX80" fmla="*/ 8102 w 8663"/>
              <a:gd name="connsiteY80" fmla="*/ 3964 h 5445"/>
              <a:gd name="connsiteX81" fmla="*/ 8102 w 8663"/>
              <a:gd name="connsiteY81" fmla="*/ 3934 h 5445"/>
              <a:gd name="connsiteX82" fmla="*/ 8212 w 8663"/>
              <a:gd name="connsiteY82" fmla="*/ 3934 h 5445"/>
              <a:gd name="connsiteX83" fmla="*/ 8212 w 8663"/>
              <a:gd name="connsiteY83" fmla="*/ 4063 h 5445"/>
              <a:gd name="connsiteX84" fmla="*/ 8424 w 8663"/>
              <a:gd name="connsiteY84" fmla="*/ 4063 h 5445"/>
              <a:gd name="connsiteX85" fmla="*/ 8424 w 8663"/>
              <a:gd name="connsiteY85" fmla="*/ 3981 h 5445"/>
              <a:gd name="connsiteX86" fmla="*/ 8480 w 8663"/>
              <a:gd name="connsiteY86" fmla="*/ 3981 h 5445"/>
              <a:gd name="connsiteX87" fmla="*/ 8480 w 8663"/>
              <a:gd name="connsiteY87" fmla="*/ 4063 h 5445"/>
              <a:gd name="connsiteX88" fmla="*/ 8663 w 8663"/>
              <a:gd name="connsiteY88" fmla="*/ 4063 h 5445"/>
              <a:gd name="connsiteX89" fmla="*/ 8663 w 8663"/>
              <a:gd name="connsiteY89" fmla="*/ 3882 h 5445"/>
              <a:gd name="connsiteX90" fmla="*/ 8581 w 8663"/>
              <a:gd name="connsiteY90" fmla="*/ 3882 h 5445"/>
              <a:gd name="connsiteX91" fmla="*/ 8581 w 8663"/>
              <a:gd name="connsiteY91" fmla="*/ 3809 h 5445"/>
              <a:gd name="connsiteX92" fmla="*/ 8661 w 8663"/>
              <a:gd name="connsiteY92" fmla="*/ 3809 h 5445"/>
              <a:gd name="connsiteX93" fmla="*/ 8661 w 8663"/>
              <a:gd name="connsiteY93" fmla="*/ 3597 h 5445"/>
              <a:gd name="connsiteX94" fmla="*/ 8532 w 8663"/>
              <a:gd name="connsiteY94" fmla="*/ 3597 h 5445"/>
              <a:gd name="connsiteX95" fmla="*/ 8532 w 8663"/>
              <a:gd name="connsiteY95" fmla="*/ 3489 h 5445"/>
              <a:gd name="connsiteX96" fmla="*/ 8562 w 8663"/>
              <a:gd name="connsiteY96" fmla="*/ 3489 h 5445"/>
              <a:gd name="connsiteX97" fmla="*/ 8562 w 8663"/>
              <a:gd name="connsiteY97" fmla="*/ 3550 h 5445"/>
              <a:gd name="connsiteX98" fmla="*/ 8646 w 8663"/>
              <a:gd name="connsiteY98" fmla="*/ 3550 h 5445"/>
              <a:gd name="connsiteX99" fmla="*/ 8646 w 8663"/>
              <a:gd name="connsiteY99" fmla="*/ 3468 h 5445"/>
              <a:gd name="connsiteX100" fmla="*/ 8584 w 8663"/>
              <a:gd name="connsiteY100" fmla="*/ 3468 h 5445"/>
              <a:gd name="connsiteX101" fmla="*/ 8584 w 8663"/>
              <a:gd name="connsiteY101" fmla="*/ 3411 h 5445"/>
              <a:gd name="connsiteX102" fmla="*/ 8644 w 8663"/>
              <a:gd name="connsiteY102" fmla="*/ 3411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3986 h 5445"/>
              <a:gd name="connsiteX118" fmla="*/ 561 w 8663"/>
              <a:gd name="connsiteY118" fmla="*/ 4027 h 5445"/>
              <a:gd name="connsiteX119" fmla="*/ 520 w 8663"/>
              <a:gd name="connsiteY119" fmla="*/ 4027 h 5445"/>
              <a:gd name="connsiteX120" fmla="*/ 520 w 8663"/>
              <a:gd name="connsiteY120" fmla="*/ 3986 h 5445"/>
              <a:gd name="connsiteX121" fmla="*/ 561 w 8663"/>
              <a:gd name="connsiteY121" fmla="*/ 3986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3528 h 5445"/>
              <a:gd name="connsiteX128" fmla="*/ 8584 w 8663"/>
              <a:gd name="connsiteY128" fmla="*/ 3489 h 5445"/>
              <a:gd name="connsiteX129" fmla="*/ 8625 w 8663"/>
              <a:gd name="connsiteY129" fmla="*/ 3489 h 5445"/>
              <a:gd name="connsiteX130" fmla="*/ 8625 w 8663"/>
              <a:gd name="connsiteY130" fmla="*/ 3528 h 5445"/>
              <a:gd name="connsiteX131" fmla="*/ 8584 w 8663"/>
              <a:gd name="connsiteY131" fmla="*/ 3528 h 5445"/>
              <a:gd name="connsiteX132" fmla="*/ 8502 w 8663"/>
              <a:gd name="connsiteY132" fmla="*/ 4042 h 5445"/>
              <a:gd name="connsiteX133" fmla="*/ 8502 w 8663"/>
              <a:gd name="connsiteY133" fmla="*/ 3981 h 5445"/>
              <a:gd name="connsiteX134" fmla="*/ 8581 w 8663"/>
              <a:gd name="connsiteY134" fmla="*/ 3981 h 5445"/>
              <a:gd name="connsiteX135" fmla="*/ 8581 w 8663"/>
              <a:gd name="connsiteY135" fmla="*/ 3904 h 5445"/>
              <a:gd name="connsiteX136" fmla="*/ 8640 w 8663"/>
              <a:gd name="connsiteY136" fmla="*/ 3904 h 5445"/>
              <a:gd name="connsiteX137" fmla="*/ 8640 w 8663"/>
              <a:gd name="connsiteY137" fmla="*/ 4042 h 5445"/>
              <a:gd name="connsiteX138" fmla="*/ 8502 w 8663"/>
              <a:gd name="connsiteY138" fmla="*/ 4042 h 5445"/>
              <a:gd name="connsiteX139" fmla="*/ 8502 w 8663"/>
              <a:gd name="connsiteY139" fmla="*/ 3962 h 5445"/>
              <a:gd name="connsiteX140" fmla="*/ 8502 w 8663"/>
              <a:gd name="connsiteY140" fmla="*/ 3904 h 5445"/>
              <a:gd name="connsiteX141" fmla="*/ 8562 w 8663"/>
              <a:gd name="connsiteY141" fmla="*/ 3904 h 5445"/>
              <a:gd name="connsiteX142" fmla="*/ 8562 w 8663"/>
              <a:gd name="connsiteY142" fmla="*/ 3962 h 5445"/>
              <a:gd name="connsiteX143" fmla="*/ 8502 w 8663"/>
              <a:gd name="connsiteY143" fmla="*/ 3962 h 5445"/>
              <a:gd name="connsiteX144" fmla="*/ 8497 w 8663"/>
              <a:gd name="connsiteY144" fmla="*/ 3787 h 5445"/>
              <a:gd name="connsiteX145" fmla="*/ 8497 w 8663"/>
              <a:gd name="connsiteY145" fmla="*/ 3724 h 5445"/>
              <a:gd name="connsiteX146" fmla="*/ 8562 w 8663"/>
              <a:gd name="connsiteY146" fmla="*/ 3724 h 5445"/>
              <a:gd name="connsiteX147" fmla="*/ 8562 w 8663"/>
              <a:gd name="connsiteY147" fmla="*/ 3787 h 5445"/>
              <a:gd name="connsiteX148" fmla="*/ 8497 w 8663"/>
              <a:gd name="connsiteY148" fmla="*/ 3787 h 5445"/>
              <a:gd name="connsiteX149" fmla="*/ 8562 w 8663"/>
              <a:gd name="connsiteY149" fmla="*/ 3809 h 5445"/>
              <a:gd name="connsiteX150" fmla="*/ 8562 w 8663"/>
              <a:gd name="connsiteY150" fmla="*/ 3880 h 5445"/>
              <a:gd name="connsiteX151" fmla="*/ 8497 w 8663"/>
              <a:gd name="connsiteY151" fmla="*/ 3880 h 5445"/>
              <a:gd name="connsiteX152" fmla="*/ 8497 w 8663"/>
              <a:gd name="connsiteY152" fmla="*/ 3809 h 5445"/>
              <a:gd name="connsiteX153" fmla="*/ 8562 w 8663"/>
              <a:gd name="connsiteY153" fmla="*/ 3809 h 5445"/>
              <a:gd name="connsiteX154" fmla="*/ 8480 w 8663"/>
              <a:gd name="connsiteY154" fmla="*/ 3899 h 5445"/>
              <a:gd name="connsiteX155" fmla="*/ 8480 w 8663"/>
              <a:gd name="connsiteY155" fmla="*/ 3962 h 5445"/>
              <a:gd name="connsiteX156" fmla="*/ 8424 w 8663"/>
              <a:gd name="connsiteY156" fmla="*/ 3962 h 5445"/>
              <a:gd name="connsiteX157" fmla="*/ 8424 w 8663"/>
              <a:gd name="connsiteY157" fmla="*/ 3899 h 5445"/>
              <a:gd name="connsiteX158" fmla="*/ 8480 w 8663"/>
              <a:gd name="connsiteY158" fmla="*/ 3899 h 5445"/>
              <a:gd name="connsiteX159" fmla="*/ 8480 w 8663"/>
              <a:gd name="connsiteY159" fmla="*/ 3809 h 5445"/>
              <a:gd name="connsiteX160" fmla="*/ 8480 w 8663"/>
              <a:gd name="connsiteY160" fmla="*/ 3880 h 5445"/>
              <a:gd name="connsiteX161" fmla="*/ 8424 w 8663"/>
              <a:gd name="connsiteY161" fmla="*/ 3880 h 5445"/>
              <a:gd name="connsiteX162" fmla="*/ 8424 w 8663"/>
              <a:gd name="connsiteY162" fmla="*/ 3809 h 5445"/>
              <a:gd name="connsiteX163" fmla="*/ 8480 w 8663"/>
              <a:gd name="connsiteY163" fmla="*/ 3809 h 5445"/>
              <a:gd name="connsiteX164" fmla="*/ 8102 w 8663"/>
              <a:gd name="connsiteY164" fmla="*/ 4027 h 5445"/>
              <a:gd name="connsiteX165" fmla="*/ 8102 w 8663"/>
              <a:gd name="connsiteY165" fmla="*/ 3986 h 5445"/>
              <a:gd name="connsiteX166" fmla="*/ 8143 w 8663"/>
              <a:gd name="connsiteY166" fmla="*/ 3986 h 5445"/>
              <a:gd name="connsiteX167" fmla="*/ 8143 w 8663"/>
              <a:gd name="connsiteY167" fmla="*/ 4027 h 5445"/>
              <a:gd name="connsiteX168" fmla="*/ 8102 w 8663"/>
              <a:gd name="connsiteY168" fmla="*/ 4027 h 5445"/>
              <a:gd name="connsiteX169" fmla="*/ 240 w 8663"/>
              <a:gd name="connsiteY169" fmla="*/ 3899 h 5445"/>
              <a:gd name="connsiteX170" fmla="*/ 240 w 8663"/>
              <a:gd name="connsiteY170" fmla="*/ 3962 h 5445"/>
              <a:gd name="connsiteX171" fmla="*/ 184 w 8663"/>
              <a:gd name="connsiteY171" fmla="*/ 3962 h 5445"/>
              <a:gd name="connsiteX172" fmla="*/ 184 w 8663"/>
              <a:gd name="connsiteY172" fmla="*/ 3899 h 5445"/>
              <a:gd name="connsiteX173" fmla="*/ 240 w 8663"/>
              <a:gd name="connsiteY173" fmla="*/ 3899 h 5445"/>
              <a:gd name="connsiteX174" fmla="*/ 240 w 8663"/>
              <a:gd name="connsiteY174" fmla="*/ 3809 h 5445"/>
              <a:gd name="connsiteX175" fmla="*/ 240 w 8663"/>
              <a:gd name="connsiteY175" fmla="*/ 3880 h 5445"/>
              <a:gd name="connsiteX176" fmla="*/ 184 w 8663"/>
              <a:gd name="connsiteY176" fmla="*/ 3880 h 5445"/>
              <a:gd name="connsiteX177" fmla="*/ 184 w 8663"/>
              <a:gd name="connsiteY177" fmla="*/ 3809 h 5445"/>
              <a:gd name="connsiteX178" fmla="*/ 240 w 8663"/>
              <a:gd name="connsiteY178" fmla="*/ 3809 h 5445"/>
              <a:gd name="connsiteX179" fmla="*/ 102 w 8663"/>
              <a:gd name="connsiteY179" fmla="*/ 3787 h 5445"/>
              <a:gd name="connsiteX180" fmla="*/ 102 w 8663"/>
              <a:gd name="connsiteY180" fmla="*/ 3724 h 5445"/>
              <a:gd name="connsiteX181" fmla="*/ 166 w 8663"/>
              <a:gd name="connsiteY181" fmla="*/ 3724 h 5445"/>
              <a:gd name="connsiteX182" fmla="*/ 166 w 8663"/>
              <a:gd name="connsiteY182" fmla="*/ 3787 h 5445"/>
              <a:gd name="connsiteX183" fmla="*/ 102 w 8663"/>
              <a:gd name="connsiteY183" fmla="*/ 3787 h 5445"/>
              <a:gd name="connsiteX184" fmla="*/ 102 w 8663"/>
              <a:gd name="connsiteY184" fmla="*/ 3880 h 5445"/>
              <a:gd name="connsiteX185" fmla="*/ 102 w 8663"/>
              <a:gd name="connsiteY185" fmla="*/ 3809 h 5445"/>
              <a:gd name="connsiteX186" fmla="*/ 166 w 8663"/>
              <a:gd name="connsiteY186" fmla="*/ 3809 h 5445"/>
              <a:gd name="connsiteX187" fmla="*/ 166 w 8663"/>
              <a:gd name="connsiteY187" fmla="*/ 3880 h 5445"/>
              <a:gd name="connsiteX188" fmla="*/ 102 w 8663"/>
              <a:gd name="connsiteY188" fmla="*/ 3880 h 5445"/>
              <a:gd name="connsiteX189" fmla="*/ 102 w 8663"/>
              <a:gd name="connsiteY189" fmla="*/ 3962 h 5445"/>
              <a:gd name="connsiteX190" fmla="*/ 102 w 8663"/>
              <a:gd name="connsiteY190" fmla="*/ 3904 h 5445"/>
              <a:gd name="connsiteX191" fmla="*/ 162 w 8663"/>
              <a:gd name="connsiteY191" fmla="*/ 3904 h 5445"/>
              <a:gd name="connsiteX192" fmla="*/ 162 w 8663"/>
              <a:gd name="connsiteY192" fmla="*/ 3962 h 5445"/>
              <a:gd name="connsiteX193" fmla="*/ 102 w 8663"/>
              <a:gd name="connsiteY193" fmla="*/ 3962 h 5445"/>
              <a:gd name="connsiteX194" fmla="*/ 162 w 8663"/>
              <a:gd name="connsiteY194" fmla="*/ 3981 h 5445"/>
              <a:gd name="connsiteX195" fmla="*/ 162 w 8663"/>
              <a:gd name="connsiteY195" fmla="*/ 4042 h 5445"/>
              <a:gd name="connsiteX196" fmla="*/ 24 w 8663"/>
              <a:gd name="connsiteY196" fmla="*/ 4042 h 5445"/>
              <a:gd name="connsiteX197" fmla="*/ 24 w 8663"/>
              <a:gd name="connsiteY197" fmla="*/ 3904 h 5445"/>
              <a:gd name="connsiteX198" fmla="*/ 82 w 8663"/>
              <a:gd name="connsiteY198" fmla="*/ 3904 h 5445"/>
              <a:gd name="connsiteX199" fmla="*/ 82 w 8663"/>
              <a:gd name="connsiteY199" fmla="*/ 3981 h 5445"/>
              <a:gd name="connsiteX200" fmla="*/ 162 w 8663"/>
              <a:gd name="connsiteY200" fmla="*/ 3981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3390 h 5445"/>
              <a:gd name="connsiteX257" fmla="*/ 8562 w 8663"/>
              <a:gd name="connsiteY257" fmla="*/ 3390 h 5445"/>
              <a:gd name="connsiteX258" fmla="*/ 8562 w 8663"/>
              <a:gd name="connsiteY258" fmla="*/ 3468 h 5445"/>
              <a:gd name="connsiteX259" fmla="*/ 8510 w 8663"/>
              <a:gd name="connsiteY259" fmla="*/ 3468 h 5445"/>
              <a:gd name="connsiteX260" fmla="*/ 8510 w 8663"/>
              <a:gd name="connsiteY260" fmla="*/ 3619 h 5445"/>
              <a:gd name="connsiteX261" fmla="*/ 8638 w 8663"/>
              <a:gd name="connsiteY261" fmla="*/ 3619 h 5445"/>
              <a:gd name="connsiteX262" fmla="*/ 8638 w 8663"/>
              <a:gd name="connsiteY262" fmla="*/ 3787 h 5445"/>
              <a:gd name="connsiteX263" fmla="*/ 8581 w 8663"/>
              <a:gd name="connsiteY263" fmla="*/ 3787 h 5445"/>
              <a:gd name="connsiteX264" fmla="*/ 8581 w 8663"/>
              <a:gd name="connsiteY264" fmla="*/ 3705 h 5445"/>
              <a:gd name="connsiteX265" fmla="*/ 8480 w 8663"/>
              <a:gd name="connsiteY265" fmla="*/ 3705 h 5445"/>
              <a:gd name="connsiteX266" fmla="*/ 8480 w 8663"/>
              <a:gd name="connsiteY266" fmla="*/ 3787 h 5445"/>
              <a:gd name="connsiteX267" fmla="*/ 8402 w 8663"/>
              <a:gd name="connsiteY267" fmla="*/ 3787 h 5445"/>
              <a:gd name="connsiteX268" fmla="*/ 8402 w 8663"/>
              <a:gd name="connsiteY268" fmla="*/ 3880 h 5445"/>
              <a:gd name="connsiteX269" fmla="*/ 8310 w 8663"/>
              <a:gd name="connsiteY269" fmla="*/ 3880 h 5445"/>
              <a:gd name="connsiteX270" fmla="*/ 8310 w 8663"/>
              <a:gd name="connsiteY270" fmla="*/ 3981 h 5445"/>
              <a:gd name="connsiteX271" fmla="*/ 8402 w 8663"/>
              <a:gd name="connsiteY271" fmla="*/ 3981 h 5445"/>
              <a:gd name="connsiteX272" fmla="*/ 8402 w 8663"/>
              <a:gd name="connsiteY272" fmla="*/ 4040 h 5445"/>
              <a:gd name="connsiteX273" fmla="*/ 8234 w 8663"/>
              <a:gd name="connsiteY273" fmla="*/ 4040 h 5445"/>
              <a:gd name="connsiteX274" fmla="*/ 8234 w 8663"/>
              <a:gd name="connsiteY274" fmla="*/ 3912 h 5445"/>
              <a:gd name="connsiteX275" fmla="*/ 8081 w 8663"/>
              <a:gd name="connsiteY275" fmla="*/ 3912 h 5445"/>
              <a:gd name="connsiteX276" fmla="*/ 8081 w 8663"/>
              <a:gd name="connsiteY276" fmla="*/ 3964 h 5445"/>
              <a:gd name="connsiteX277" fmla="*/ 8005 w 8663"/>
              <a:gd name="connsiteY277" fmla="*/ 3964 h 5445"/>
              <a:gd name="connsiteX278" fmla="*/ 8005 w 8663"/>
              <a:gd name="connsiteY278" fmla="*/ 4025 h 5445"/>
              <a:gd name="connsiteX279" fmla="*/ 658 w 8663"/>
              <a:gd name="connsiteY279" fmla="*/ 4025 h 5445"/>
              <a:gd name="connsiteX280" fmla="*/ 658 w 8663"/>
              <a:gd name="connsiteY280" fmla="*/ 3964 h 5445"/>
              <a:gd name="connsiteX281" fmla="*/ 583 w 8663"/>
              <a:gd name="connsiteY281" fmla="*/ 3964 h 5445"/>
              <a:gd name="connsiteX282" fmla="*/ 583 w 8663"/>
              <a:gd name="connsiteY282" fmla="*/ 3912 h 5445"/>
              <a:gd name="connsiteX283" fmla="*/ 430 w 8663"/>
              <a:gd name="connsiteY283" fmla="*/ 3912 h 5445"/>
              <a:gd name="connsiteX284" fmla="*/ 430 w 8663"/>
              <a:gd name="connsiteY284" fmla="*/ 4040 h 5445"/>
              <a:gd name="connsiteX285" fmla="*/ 261 w 8663"/>
              <a:gd name="connsiteY285" fmla="*/ 4040 h 5445"/>
              <a:gd name="connsiteX286" fmla="*/ 261 w 8663"/>
              <a:gd name="connsiteY286" fmla="*/ 3981 h 5445"/>
              <a:gd name="connsiteX287" fmla="*/ 354 w 8663"/>
              <a:gd name="connsiteY287" fmla="*/ 3981 h 5445"/>
              <a:gd name="connsiteX288" fmla="*/ 354 w 8663"/>
              <a:gd name="connsiteY288" fmla="*/ 3880 h 5445"/>
              <a:gd name="connsiteX289" fmla="*/ 261 w 8663"/>
              <a:gd name="connsiteY289" fmla="*/ 3880 h 5445"/>
              <a:gd name="connsiteX290" fmla="*/ 261 w 8663"/>
              <a:gd name="connsiteY290" fmla="*/ 3787 h 5445"/>
              <a:gd name="connsiteX291" fmla="*/ 184 w 8663"/>
              <a:gd name="connsiteY291" fmla="*/ 3787 h 5445"/>
              <a:gd name="connsiteX292" fmla="*/ 184 w 8663"/>
              <a:gd name="connsiteY292" fmla="*/ 3705 h 5445"/>
              <a:gd name="connsiteX293" fmla="*/ 82 w 8663"/>
              <a:gd name="connsiteY293" fmla="*/ 3705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3981 h 5445"/>
              <a:gd name="connsiteX62" fmla="*/ 240 w 8663"/>
              <a:gd name="connsiteY62" fmla="*/ 3981 h 5445"/>
              <a:gd name="connsiteX63" fmla="*/ 240 w 8663"/>
              <a:gd name="connsiteY63" fmla="*/ 4063 h 5445"/>
              <a:gd name="connsiteX64" fmla="*/ 451 w 8663"/>
              <a:gd name="connsiteY64" fmla="*/ 4063 h 5445"/>
              <a:gd name="connsiteX65" fmla="*/ 451 w 8663"/>
              <a:gd name="connsiteY65" fmla="*/ 3934 h 5445"/>
              <a:gd name="connsiteX66" fmla="*/ 561 w 8663"/>
              <a:gd name="connsiteY66" fmla="*/ 3934 h 5445"/>
              <a:gd name="connsiteX67" fmla="*/ 561 w 8663"/>
              <a:gd name="connsiteY67" fmla="*/ 3964 h 5445"/>
              <a:gd name="connsiteX68" fmla="*/ 499 w 8663"/>
              <a:gd name="connsiteY68" fmla="*/ 3964 h 5445"/>
              <a:gd name="connsiteX69" fmla="*/ 499 w 8663"/>
              <a:gd name="connsiteY69" fmla="*/ 4048 h 5445"/>
              <a:gd name="connsiteX70" fmla="*/ 583 w 8663"/>
              <a:gd name="connsiteY70" fmla="*/ 4048 h 5445"/>
              <a:gd name="connsiteX71" fmla="*/ 583 w 8663"/>
              <a:gd name="connsiteY71" fmla="*/ 3986 h 5445"/>
              <a:gd name="connsiteX72" fmla="*/ 637 w 8663"/>
              <a:gd name="connsiteY72" fmla="*/ 3986 h 5445"/>
              <a:gd name="connsiteX73" fmla="*/ 637 w 8663"/>
              <a:gd name="connsiteY73" fmla="*/ 4046 h 5445"/>
              <a:gd name="connsiteX74" fmla="*/ 8027 w 8663"/>
              <a:gd name="connsiteY74" fmla="*/ 4046 h 5445"/>
              <a:gd name="connsiteX75" fmla="*/ 8027 w 8663"/>
              <a:gd name="connsiteY75" fmla="*/ 3986 h 5445"/>
              <a:gd name="connsiteX76" fmla="*/ 8081 w 8663"/>
              <a:gd name="connsiteY76" fmla="*/ 3986 h 5445"/>
              <a:gd name="connsiteX77" fmla="*/ 8081 w 8663"/>
              <a:gd name="connsiteY77" fmla="*/ 4048 h 5445"/>
              <a:gd name="connsiteX78" fmla="*/ 8165 w 8663"/>
              <a:gd name="connsiteY78" fmla="*/ 4048 h 5445"/>
              <a:gd name="connsiteX79" fmla="*/ 8165 w 8663"/>
              <a:gd name="connsiteY79" fmla="*/ 3964 h 5445"/>
              <a:gd name="connsiteX80" fmla="*/ 8102 w 8663"/>
              <a:gd name="connsiteY80" fmla="*/ 3964 h 5445"/>
              <a:gd name="connsiteX81" fmla="*/ 8102 w 8663"/>
              <a:gd name="connsiteY81" fmla="*/ 3934 h 5445"/>
              <a:gd name="connsiteX82" fmla="*/ 8212 w 8663"/>
              <a:gd name="connsiteY82" fmla="*/ 3934 h 5445"/>
              <a:gd name="connsiteX83" fmla="*/ 8212 w 8663"/>
              <a:gd name="connsiteY83" fmla="*/ 4063 h 5445"/>
              <a:gd name="connsiteX84" fmla="*/ 8424 w 8663"/>
              <a:gd name="connsiteY84" fmla="*/ 4063 h 5445"/>
              <a:gd name="connsiteX85" fmla="*/ 8424 w 8663"/>
              <a:gd name="connsiteY85" fmla="*/ 3981 h 5445"/>
              <a:gd name="connsiteX86" fmla="*/ 8480 w 8663"/>
              <a:gd name="connsiteY86" fmla="*/ 3981 h 5445"/>
              <a:gd name="connsiteX87" fmla="*/ 8480 w 8663"/>
              <a:gd name="connsiteY87" fmla="*/ 4063 h 5445"/>
              <a:gd name="connsiteX88" fmla="*/ 8663 w 8663"/>
              <a:gd name="connsiteY88" fmla="*/ 4063 h 5445"/>
              <a:gd name="connsiteX89" fmla="*/ 8663 w 8663"/>
              <a:gd name="connsiteY89" fmla="*/ 3882 h 5445"/>
              <a:gd name="connsiteX90" fmla="*/ 8581 w 8663"/>
              <a:gd name="connsiteY90" fmla="*/ 3882 h 5445"/>
              <a:gd name="connsiteX91" fmla="*/ 8581 w 8663"/>
              <a:gd name="connsiteY91" fmla="*/ 3809 h 5445"/>
              <a:gd name="connsiteX92" fmla="*/ 8661 w 8663"/>
              <a:gd name="connsiteY92" fmla="*/ 3809 h 5445"/>
              <a:gd name="connsiteX93" fmla="*/ 8661 w 8663"/>
              <a:gd name="connsiteY93" fmla="*/ 3597 h 5445"/>
              <a:gd name="connsiteX94" fmla="*/ 8532 w 8663"/>
              <a:gd name="connsiteY94" fmla="*/ 3597 h 5445"/>
              <a:gd name="connsiteX95" fmla="*/ 8532 w 8663"/>
              <a:gd name="connsiteY95" fmla="*/ 3489 h 5445"/>
              <a:gd name="connsiteX96" fmla="*/ 8562 w 8663"/>
              <a:gd name="connsiteY96" fmla="*/ 3489 h 5445"/>
              <a:gd name="connsiteX97" fmla="*/ 8562 w 8663"/>
              <a:gd name="connsiteY97" fmla="*/ 3550 h 5445"/>
              <a:gd name="connsiteX98" fmla="*/ 8646 w 8663"/>
              <a:gd name="connsiteY98" fmla="*/ 3550 h 5445"/>
              <a:gd name="connsiteX99" fmla="*/ 8646 w 8663"/>
              <a:gd name="connsiteY99" fmla="*/ 3468 h 5445"/>
              <a:gd name="connsiteX100" fmla="*/ 8584 w 8663"/>
              <a:gd name="connsiteY100" fmla="*/ 3468 h 5445"/>
              <a:gd name="connsiteX101" fmla="*/ 8584 w 8663"/>
              <a:gd name="connsiteY101" fmla="*/ 3411 h 5445"/>
              <a:gd name="connsiteX102" fmla="*/ 8644 w 8663"/>
              <a:gd name="connsiteY102" fmla="*/ 3411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3986 h 5445"/>
              <a:gd name="connsiteX118" fmla="*/ 561 w 8663"/>
              <a:gd name="connsiteY118" fmla="*/ 4027 h 5445"/>
              <a:gd name="connsiteX119" fmla="*/ 520 w 8663"/>
              <a:gd name="connsiteY119" fmla="*/ 4027 h 5445"/>
              <a:gd name="connsiteX120" fmla="*/ 520 w 8663"/>
              <a:gd name="connsiteY120" fmla="*/ 3986 h 5445"/>
              <a:gd name="connsiteX121" fmla="*/ 561 w 8663"/>
              <a:gd name="connsiteY121" fmla="*/ 3986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3528 h 5445"/>
              <a:gd name="connsiteX128" fmla="*/ 8584 w 8663"/>
              <a:gd name="connsiteY128" fmla="*/ 3489 h 5445"/>
              <a:gd name="connsiteX129" fmla="*/ 8625 w 8663"/>
              <a:gd name="connsiteY129" fmla="*/ 3489 h 5445"/>
              <a:gd name="connsiteX130" fmla="*/ 8625 w 8663"/>
              <a:gd name="connsiteY130" fmla="*/ 3528 h 5445"/>
              <a:gd name="connsiteX131" fmla="*/ 8584 w 8663"/>
              <a:gd name="connsiteY131" fmla="*/ 3528 h 5445"/>
              <a:gd name="connsiteX132" fmla="*/ 8502 w 8663"/>
              <a:gd name="connsiteY132" fmla="*/ 4042 h 5445"/>
              <a:gd name="connsiteX133" fmla="*/ 8502 w 8663"/>
              <a:gd name="connsiteY133" fmla="*/ 3981 h 5445"/>
              <a:gd name="connsiteX134" fmla="*/ 8581 w 8663"/>
              <a:gd name="connsiteY134" fmla="*/ 3981 h 5445"/>
              <a:gd name="connsiteX135" fmla="*/ 8581 w 8663"/>
              <a:gd name="connsiteY135" fmla="*/ 3904 h 5445"/>
              <a:gd name="connsiteX136" fmla="*/ 8640 w 8663"/>
              <a:gd name="connsiteY136" fmla="*/ 3904 h 5445"/>
              <a:gd name="connsiteX137" fmla="*/ 8640 w 8663"/>
              <a:gd name="connsiteY137" fmla="*/ 4042 h 5445"/>
              <a:gd name="connsiteX138" fmla="*/ 8502 w 8663"/>
              <a:gd name="connsiteY138" fmla="*/ 4042 h 5445"/>
              <a:gd name="connsiteX139" fmla="*/ 8502 w 8663"/>
              <a:gd name="connsiteY139" fmla="*/ 3962 h 5445"/>
              <a:gd name="connsiteX140" fmla="*/ 8502 w 8663"/>
              <a:gd name="connsiteY140" fmla="*/ 3904 h 5445"/>
              <a:gd name="connsiteX141" fmla="*/ 8562 w 8663"/>
              <a:gd name="connsiteY141" fmla="*/ 3904 h 5445"/>
              <a:gd name="connsiteX142" fmla="*/ 8562 w 8663"/>
              <a:gd name="connsiteY142" fmla="*/ 3962 h 5445"/>
              <a:gd name="connsiteX143" fmla="*/ 8502 w 8663"/>
              <a:gd name="connsiteY143" fmla="*/ 3962 h 5445"/>
              <a:gd name="connsiteX144" fmla="*/ 8497 w 8663"/>
              <a:gd name="connsiteY144" fmla="*/ 3787 h 5445"/>
              <a:gd name="connsiteX145" fmla="*/ 8497 w 8663"/>
              <a:gd name="connsiteY145" fmla="*/ 3724 h 5445"/>
              <a:gd name="connsiteX146" fmla="*/ 8562 w 8663"/>
              <a:gd name="connsiteY146" fmla="*/ 3724 h 5445"/>
              <a:gd name="connsiteX147" fmla="*/ 8562 w 8663"/>
              <a:gd name="connsiteY147" fmla="*/ 3787 h 5445"/>
              <a:gd name="connsiteX148" fmla="*/ 8497 w 8663"/>
              <a:gd name="connsiteY148" fmla="*/ 3787 h 5445"/>
              <a:gd name="connsiteX149" fmla="*/ 8562 w 8663"/>
              <a:gd name="connsiteY149" fmla="*/ 3809 h 5445"/>
              <a:gd name="connsiteX150" fmla="*/ 8562 w 8663"/>
              <a:gd name="connsiteY150" fmla="*/ 3880 h 5445"/>
              <a:gd name="connsiteX151" fmla="*/ 8497 w 8663"/>
              <a:gd name="connsiteY151" fmla="*/ 3880 h 5445"/>
              <a:gd name="connsiteX152" fmla="*/ 8497 w 8663"/>
              <a:gd name="connsiteY152" fmla="*/ 3809 h 5445"/>
              <a:gd name="connsiteX153" fmla="*/ 8562 w 8663"/>
              <a:gd name="connsiteY153" fmla="*/ 3809 h 5445"/>
              <a:gd name="connsiteX154" fmla="*/ 8480 w 8663"/>
              <a:gd name="connsiteY154" fmla="*/ 3899 h 5445"/>
              <a:gd name="connsiteX155" fmla="*/ 8480 w 8663"/>
              <a:gd name="connsiteY155" fmla="*/ 3962 h 5445"/>
              <a:gd name="connsiteX156" fmla="*/ 8424 w 8663"/>
              <a:gd name="connsiteY156" fmla="*/ 3962 h 5445"/>
              <a:gd name="connsiteX157" fmla="*/ 8424 w 8663"/>
              <a:gd name="connsiteY157" fmla="*/ 3899 h 5445"/>
              <a:gd name="connsiteX158" fmla="*/ 8480 w 8663"/>
              <a:gd name="connsiteY158" fmla="*/ 3899 h 5445"/>
              <a:gd name="connsiteX159" fmla="*/ 8480 w 8663"/>
              <a:gd name="connsiteY159" fmla="*/ 3809 h 5445"/>
              <a:gd name="connsiteX160" fmla="*/ 8480 w 8663"/>
              <a:gd name="connsiteY160" fmla="*/ 3880 h 5445"/>
              <a:gd name="connsiteX161" fmla="*/ 8424 w 8663"/>
              <a:gd name="connsiteY161" fmla="*/ 3880 h 5445"/>
              <a:gd name="connsiteX162" fmla="*/ 8424 w 8663"/>
              <a:gd name="connsiteY162" fmla="*/ 3809 h 5445"/>
              <a:gd name="connsiteX163" fmla="*/ 8480 w 8663"/>
              <a:gd name="connsiteY163" fmla="*/ 3809 h 5445"/>
              <a:gd name="connsiteX164" fmla="*/ 8102 w 8663"/>
              <a:gd name="connsiteY164" fmla="*/ 4027 h 5445"/>
              <a:gd name="connsiteX165" fmla="*/ 8102 w 8663"/>
              <a:gd name="connsiteY165" fmla="*/ 3986 h 5445"/>
              <a:gd name="connsiteX166" fmla="*/ 8143 w 8663"/>
              <a:gd name="connsiteY166" fmla="*/ 3986 h 5445"/>
              <a:gd name="connsiteX167" fmla="*/ 8143 w 8663"/>
              <a:gd name="connsiteY167" fmla="*/ 4027 h 5445"/>
              <a:gd name="connsiteX168" fmla="*/ 8102 w 8663"/>
              <a:gd name="connsiteY168" fmla="*/ 4027 h 5445"/>
              <a:gd name="connsiteX169" fmla="*/ 240 w 8663"/>
              <a:gd name="connsiteY169" fmla="*/ 3899 h 5445"/>
              <a:gd name="connsiteX170" fmla="*/ 240 w 8663"/>
              <a:gd name="connsiteY170" fmla="*/ 3962 h 5445"/>
              <a:gd name="connsiteX171" fmla="*/ 184 w 8663"/>
              <a:gd name="connsiteY171" fmla="*/ 3962 h 5445"/>
              <a:gd name="connsiteX172" fmla="*/ 184 w 8663"/>
              <a:gd name="connsiteY172" fmla="*/ 3899 h 5445"/>
              <a:gd name="connsiteX173" fmla="*/ 240 w 8663"/>
              <a:gd name="connsiteY173" fmla="*/ 3899 h 5445"/>
              <a:gd name="connsiteX174" fmla="*/ 240 w 8663"/>
              <a:gd name="connsiteY174" fmla="*/ 3809 h 5445"/>
              <a:gd name="connsiteX175" fmla="*/ 240 w 8663"/>
              <a:gd name="connsiteY175" fmla="*/ 3880 h 5445"/>
              <a:gd name="connsiteX176" fmla="*/ 184 w 8663"/>
              <a:gd name="connsiteY176" fmla="*/ 3880 h 5445"/>
              <a:gd name="connsiteX177" fmla="*/ 184 w 8663"/>
              <a:gd name="connsiteY177" fmla="*/ 3809 h 5445"/>
              <a:gd name="connsiteX178" fmla="*/ 240 w 8663"/>
              <a:gd name="connsiteY178" fmla="*/ 3809 h 5445"/>
              <a:gd name="connsiteX179" fmla="*/ 102 w 8663"/>
              <a:gd name="connsiteY179" fmla="*/ 3787 h 5445"/>
              <a:gd name="connsiteX180" fmla="*/ 102 w 8663"/>
              <a:gd name="connsiteY180" fmla="*/ 3724 h 5445"/>
              <a:gd name="connsiteX181" fmla="*/ 166 w 8663"/>
              <a:gd name="connsiteY181" fmla="*/ 3724 h 5445"/>
              <a:gd name="connsiteX182" fmla="*/ 166 w 8663"/>
              <a:gd name="connsiteY182" fmla="*/ 3787 h 5445"/>
              <a:gd name="connsiteX183" fmla="*/ 102 w 8663"/>
              <a:gd name="connsiteY183" fmla="*/ 3787 h 5445"/>
              <a:gd name="connsiteX184" fmla="*/ 102 w 8663"/>
              <a:gd name="connsiteY184" fmla="*/ 3880 h 5445"/>
              <a:gd name="connsiteX185" fmla="*/ 102 w 8663"/>
              <a:gd name="connsiteY185" fmla="*/ 3809 h 5445"/>
              <a:gd name="connsiteX186" fmla="*/ 166 w 8663"/>
              <a:gd name="connsiteY186" fmla="*/ 3809 h 5445"/>
              <a:gd name="connsiteX187" fmla="*/ 166 w 8663"/>
              <a:gd name="connsiteY187" fmla="*/ 3880 h 5445"/>
              <a:gd name="connsiteX188" fmla="*/ 102 w 8663"/>
              <a:gd name="connsiteY188" fmla="*/ 3880 h 5445"/>
              <a:gd name="connsiteX189" fmla="*/ 102 w 8663"/>
              <a:gd name="connsiteY189" fmla="*/ 3962 h 5445"/>
              <a:gd name="connsiteX190" fmla="*/ 102 w 8663"/>
              <a:gd name="connsiteY190" fmla="*/ 3904 h 5445"/>
              <a:gd name="connsiteX191" fmla="*/ 162 w 8663"/>
              <a:gd name="connsiteY191" fmla="*/ 3904 h 5445"/>
              <a:gd name="connsiteX192" fmla="*/ 162 w 8663"/>
              <a:gd name="connsiteY192" fmla="*/ 3962 h 5445"/>
              <a:gd name="connsiteX193" fmla="*/ 102 w 8663"/>
              <a:gd name="connsiteY193" fmla="*/ 3962 h 5445"/>
              <a:gd name="connsiteX194" fmla="*/ 162 w 8663"/>
              <a:gd name="connsiteY194" fmla="*/ 3981 h 5445"/>
              <a:gd name="connsiteX195" fmla="*/ 162 w 8663"/>
              <a:gd name="connsiteY195" fmla="*/ 4042 h 5445"/>
              <a:gd name="connsiteX196" fmla="*/ 24 w 8663"/>
              <a:gd name="connsiteY196" fmla="*/ 4042 h 5445"/>
              <a:gd name="connsiteX197" fmla="*/ 24 w 8663"/>
              <a:gd name="connsiteY197" fmla="*/ 3904 h 5445"/>
              <a:gd name="connsiteX198" fmla="*/ 82 w 8663"/>
              <a:gd name="connsiteY198" fmla="*/ 3904 h 5445"/>
              <a:gd name="connsiteX199" fmla="*/ 82 w 8663"/>
              <a:gd name="connsiteY199" fmla="*/ 3981 h 5445"/>
              <a:gd name="connsiteX200" fmla="*/ 162 w 8663"/>
              <a:gd name="connsiteY200" fmla="*/ 3981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3390 h 5445"/>
              <a:gd name="connsiteX257" fmla="*/ 8562 w 8663"/>
              <a:gd name="connsiteY257" fmla="*/ 3390 h 5445"/>
              <a:gd name="connsiteX258" fmla="*/ 8562 w 8663"/>
              <a:gd name="connsiteY258" fmla="*/ 3468 h 5445"/>
              <a:gd name="connsiteX259" fmla="*/ 8510 w 8663"/>
              <a:gd name="connsiteY259" fmla="*/ 3468 h 5445"/>
              <a:gd name="connsiteX260" fmla="*/ 8510 w 8663"/>
              <a:gd name="connsiteY260" fmla="*/ 3619 h 5445"/>
              <a:gd name="connsiteX261" fmla="*/ 8638 w 8663"/>
              <a:gd name="connsiteY261" fmla="*/ 3619 h 5445"/>
              <a:gd name="connsiteX262" fmla="*/ 8638 w 8663"/>
              <a:gd name="connsiteY262" fmla="*/ 3787 h 5445"/>
              <a:gd name="connsiteX263" fmla="*/ 8581 w 8663"/>
              <a:gd name="connsiteY263" fmla="*/ 3787 h 5445"/>
              <a:gd name="connsiteX264" fmla="*/ 8581 w 8663"/>
              <a:gd name="connsiteY264" fmla="*/ 3705 h 5445"/>
              <a:gd name="connsiteX265" fmla="*/ 8480 w 8663"/>
              <a:gd name="connsiteY265" fmla="*/ 3705 h 5445"/>
              <a:gd name="connsiteX266" fmla="*/ 8480 w 8663"/>
              <a:gd name="connsiteY266" fmla="*/ 3787 h 5445"/>
              <a:gd name="connsiteX267" fmla="*/ 8402 w 8663"/>
              <a:gd name="connsiteY267" fmla="*/ 3787 h 5445"/>
              <a:gd name="connsiteX268" fmla="*/ 8402 w 8663"/>
              <a:gd name="connsiteY268" fmla="*/ 3880 h 5445"/>
              <a:gd name="connsiteX269" fmla="*/ 8310 w 8663"/>
              <a:gd name="connsiteY269" fmla="*/ 3880 h 5445"/>
              <a:gd name="connsiteX270" fmla="*/ 8310 w 8663"/>
              <a:gd name="connsiteY270" fmla="*/ 3981 h 5445"/>
              <a:gd name="connsiteX271" fmla="*/ 8402 w 8663"/>
              <a:gd name="connsiteY271" fmla="*/ 3981 h 5445"/>
              <a:gd name="connsiteX272" fmla="*/ 8402 w 8663"/>
              <a:gd name="connsiteY272" fmla="*/ 4040 h 5445"/>
              <a:gd name="connsiteX273" fmla="*/ 8234 w 8663"/>
              <a:gd name="connsiteY273" fmla="*/ 4040 h 5445"/>
              <a:gd name="connsiteX274" fmla="*/ 8234 w 8663"/>
              <a:gd name="connsiteY274" fmla="*/ 3912 h 5445"/>
              <a:gd name="connsiteX275" fmla="*/ 8081 w 8663"/>
              <a:gd name="connsiteY275" fmla="*/ 3912 h 5445"/>
              <a:gd name="connsiteX276" fmla="*/ 8081 w 8663"/>
              <a:gd name="connsiteY276" fmla="*/ 3964 h 5445"/>
              <a:gd name="connsiteX277" fmla="*/ 8005 w 8663"/>
              <a:gd name="connsiteY277" fmla="*/ 3964 h 5445"/>
              <a:gd name="connsiteX278" fmla="*/ 8005 w 8663"/>
              <a:gd name="connsiteY278" fmla="*/ 4025 h 5445"/>
              <a:gd name="connsiteX279" fmla="*/ 658 w 8663"/>
              <a:gd name="connsiteY279" fmla="*/ 4025 h 5445"/>
              <a:gd name="connsiteX280" fmla="*/ 658 w 8663"/>
              <a:gd name="connsiteY280" fmla="*/ 3964 h 5445"/>
              <a:gd name="connsiteX281" fmla="*/ 583 w 8663"/>
              <a:gd name="connsiteY281" fmla="*/ 3964 h 5445"/>
              <a:gd name="connsiteX282" fmla="*/ 583 w 8663"/>
              <a:gd name="connsiteY282" fmla="*/ 3912 h 5445"/>
              <a:gd name="connsiteX283" fmla="*/ 430 w 8663"/>
              <a:gd name="connsiteY283" fmla="*/ 3912 h 5445"/>
              <a:gd name="connsiteX284" fmla="*/ 430 w 8663"/>
              <a:gd name="connsiteY284" fmla="*/ 4040 h 5445"/>
              <a:gd name="connsiteX285" fmla="*/ 261 w 8663"/>
              <a:gd name="connsiteY285" fmla="*/ 4040 h 5445"/>
              <a:gd name="connsiteX286" fmla="*/ 261 w 8663"/>
              <a:gd name="connsiteY286" fmla="*/ 3981 h 5445"/>
              <a:gd name="connsiteX287" fmla="*/ 354 w 8663"/>
              <a:gd name="connsiteY287" fmla="*/ 3981 h 5445"/>
              <a:gd name="connsiteX288" fmla="*/ 354 w 8663"/>
              <a:gd name="connsiteY288" fmla="*/ 3880 h 5445"/>
              <a:gd name="connsiteX289" fmla="*/ 261 w 8663"/>
              <a:gd name="connsiteY289" fmla="*/ 3880 h 5445"/>
              <a:gd name="connsiteX290" fmla="*/ 261 w 8663"/>
              <a:gd name="connsiteY290" fmla="*/ 3787 h 5445"/>
              <a:gd name="connsiteX291" fmla="*/ 184 w 8663"/>
              <a:gd name="connsiteY291" fmla="*/ 3787 h 5445"/>
              <a:gd name="connsiteX292" fmla="*/ 184 w 8663"/>
              <a:gd name="connsiteY292" fmla="*/ 3705 h 5445"/>
              <a:gd name="connsiteX293" fmla="*/ 82 w 8663"/>
              <a:gd name="connsiteY293" fmla="*/ 3705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3981 h 5445"/>
              <a:gd name="connsiteX63" fmla="*/ 240 w 8663"/>
              <a:gd name="connsiteY63" fmla="*/ 4063 h 5445"/>
              <a:gd name="connsiteX64" fmla="*/ 451 w 8663"/>
              <a:gd name="connsiteY64" fmla="*/ 4063 h 5445"/>
              <a:gd name="connsiteX65" fmla="*/ 451 w 8663"/>
              <a:gd name="connsiteY65" fmla="*/ 3934 h 5445"/>
              <a:gd name="connsiteX66" fmla="*/ 561 w 8663"/>
              <a:gd name="connsiteY66" fmla="*/ 3934 h 5445"/>
              <a:gd name="connsiteX67" fmla="*/ 561 w 8663"/>
              <a:gd name="connsiteY67" fmla="*/ 3964 h 5445"/>
              <a:gd name="connsiteX68" fmla="*/ 499 w 8663"/>
              <a:gd name="connsiteY68" fmla="*/ 3964 h 5445"/>
              <a:gd name="connsiteX69" fmla="*/ 499 w 8663"/>
              <a:gd name="connsiteY69" fmla="*/ 4048 h 5445"/>
              <a:gd name="connsiteX70" fmla="*/ 583 w 8663"/>
              <a:gd name="connsiteY70" fmla="*/ 4048 h 5445"/>
              <a:gd name="connsiteX71" fmla="*/ 583 w 8663"/>
              <a:gd name="connsiteY71" fmla="*/ 3986 h 5445"/>
              <a:gd name="connsiteX72" fmla="*/ 637 w 8663"/>
              <a:gd name="connsiteY72" fmla="*/ 3986 h 5445"/>
              <a:gd name="connsiteX73" fmla="*/ 637 w 8663"/>
              <a:gd name="connsiteY73" fmla="*/ 4046 h 5445"/>
              <a:gd name="connsiteX74" fmla="*/ 8027 w 8663"/>
              <a:gd name="connsiteY74" fmla="*/ 4046 h 5445"/>
              <a:gd name="connsiteX75" fmla="*/ 8027 w 8663"/>
              <a:gd name="connsiteY75" fmla="*/ 3986 h 5445"/>
              <a:gd name="connsiteX76" fmla="*/ 8081 w 8663"/>
              <a:gd name="connsiteY76" fmla="*/ 3986 h 5445"/>
              <a:gd name="connsiteX77" fmla="*/ 8081 w 8663"/>
              <a:gd name="connsiteY77" fmla="*/ 4048 h 5445"/>
              <a:gd name="connsiteX78" fmla="*/ 8165 w 8663"/>
              <a:gd name="connsiteY78" fmla="*/ 4048 h 5445"/>
              <a:gd name="connsiteX79" fmla="*/ 8165 w 8663"/>
              <a:gd name="connsiteY79" fmla="*/ 3964 h 5445"/>
              <a:gd name="connsiteX80" fmla="*/ 8102 w 8663"/>
              <a:gd name="connsiteY80" fmla="*/ 3964 h 5445"/>
              <a:gd name="connsiteX81" fmla="*/ 8102 w 8663"/>
              <a:gd name="connsiteY81" fmla="*/ 3934 h 5445"/>
              <a:gd name="connsiteX82" fmla="*/ 8212 w 8663"/>
              <a:gd name="connsiteY82" fmla="*/ 3934 h 5445"/>
              <a:gd name="connsiteX83" fmla="*/ 8212 w 8663"/>
              <a:gd name="connsiteY83" fmla="*/ 4063 h 5445"/>
              <a:gd name="connsiteX84" fmla="*/ 8424 w 8663"/>
              <a:gd name="connsiteY84" fmla="*/ 4063 h 5445"/>
              <a:gd name="connsiteX85" fmla="*/ 8424 w 8663"/>
              <a:gd name="connsiteY85" fmla="*/ 3981 h 5445"/>
              <a:gd name="connsiteX86" fmla="*/ 8480 w 8663"/>
              <a:gd name="connsiteY86" fmla="*/ 3981 h 5445"/>
              <a:gd name="connsiteX87" fmla="*/ 8480 w 8663"/>
              <a:gd name="connsiteY87" fmla="*/ 4063 h 5445"/>
              <a:gd name="connsiteX88" fmla="*/ 8663 w 8663"/>
              <a:gd name="connsiteY88" fmla="*/ 4063 h 5445"/>
              <a:gd name="connsiteX89" fmla="*/ 8663 w 8663"/>
              <a:gd name="connsiteY89" fmla="*/ 3882 h 5445"/>
              <a:gd name="connsiteX90" fmla="*/ 8581 w 8663"/>
              <a:gd name="connsiteY90" fmla="*/ 3882 h 5445"/>
              <a:gd name="connsiteX91" fmla="*/ 8581 w 8663"/>
              <a:gd name="connsiteY91" fmla="*/ 3809 h 5445"/>
              <a:gd name="connsiteX92" fmla="*/ 8661 w 8663"/>
              <a:gd name="connsiteY92" fmla="*/ 3809 h 5445"/>
              <a:gd name="connsiteX93" fmla="*/ 8661 w 8663"/>
              <a:gd name="connsiteY93" fmla="*/ 3597 h 5445"/>
              <a:gd name="connsiteX94" fmla="*/ 8532 w 8663"/>
              <a:gd name="connsiteY94" fmla="*/ 3597 h 5445"/>
              <a:gd name="connsiteX95" fmla="*/ 8532 w 8663"/>
              <a:gd name="connsiteY95" fmla="*/ 3489 h 5445"/>
              <a:gd name="connsiteX96" fmla="*/ 8562 w 8663"/>
              <a:gd name="connsiteY96" fmla="*/ 3489 h 5445"/>
              <a:gd name="connsiteX97" fmla="*/ 8562 w 8663"/>
              <a:gd name="connsiteY97" fmla="*/ 3550 h 5445"/>
              <a:gd name="connsiteX98" fmla="*/ 8646 w 8663"/>
              <a:gd name="connsiteY98" fmla="*/ 3550 h 5445"/>
              <a:gd name="connsiteX99" fmla="*/ 8646 w 8663"/>
              <a:gd name="connsiteY99" fmla="*/ 3468 h 5445"/>
              <a:gd name="connsiteX100" fmla="*/ 8584 w 8663"/>
              <a:gd name="connsiteY100" fmla="*/ 3468 h 5445"/>
              <a:gd name="connsiteX101" fmla="*/ 8584 w 8663"/>
              <a:gd name="connsiteY101" fmla="*/ 3411 h 5445"/>
              <a:gd name="connsiteX102" fmla="*/ 8644 w 8663"/>
              <a:gd name="connsiteY102" fmla="*/ 3411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3986 h 5445"/>
              <a:gd name="connsiteX118" fmla="*/ 561 w 8663"/>
              <a:gd name="connsiteY118" fmla="*/ 4027 h 5445"/>
              <a:gd name="connsiteX119" fmla="*/ 520 w 8663"/>
              <a:gd name="connsiteY119" fmla="*/ 4027 h 5445"/>
              <a:gd name="connsiteX120" fmla="*/ 520 w 8663"/>
              <a:gd name="connsiteY120" fmla="*/ 3986 h 5445"/>
              <a:gd name="connsiteX121" fmla="*/ 561 w 8663"/>
              <a:gd name="connsiteY121" fmla="*/ 3986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3528 h 5445"/>
              <a:gd name="connsiteX128" fmla="*/ 8584 w 8663"/>
              <a:gd name="connsiteY128" fmla="*/ 3489 h 5445"/>
              <a:gd name="connsiteX129" fmla="*/ 8625 w 8663"/>
              <a:gd name="connsiteY129" fmla="*/ 3489 h 5445"/>
              <a:gd name="connsiteX130" fmla="*/ 8625 w 8663"/>
              <a:gd name="connsiteY130" fmla="*/ 3528 h 5445"/>
              <a:gd name="connsiteX131" fmla="*/ 8584 w 8663"/>
              <a:gd name="connsiteY131" fmla="*/ 3528 h 5445"/>
              <a:gd name="connsiteX132" fmla="*/ 8502 w 8663"/>
              <a:gd name="connsiteY132" fmla="*/ 4042 h 5445"/>
              <a:gd name="connsiteX133" fmla="*/ 8502 w 8663"/>
              <a:gd name="connsiteY133" fmla="*/ 3981 h 5445"/>
              <a:gd name="connsiteX134" fmla="*/ 8581 w 8663"/>
              <a:gd name="connsiteY134" fmla="*/ 3981 h 5445"/>
              <a:gd name="connsiteX135" fmla="*/ 8581 w 8663"/>
              <a:gd name="connsiteY135" fmla="*/ 3904 h 5445"/>
              <a:gd name="connsiteX136" fmla="*/ 8640 w 8663"/>
              <a:gd name="connsiteY136" fmla="*/ 3904 h 5445"/>
              <a:gd name="connsiteX137" fmla="*/ 8640 w 8663"/>
              <a:gd name="connsiteY137" fmla="*/ 4042 h 5445"/>
              <a:gd name="connsiteX138" fmla="*/ 8502 w 8663"/>
              <a:gd name="connsiteY138" fmla="*/ 4042 h 5445"/>
              <a:gd name="connsiteX139" fmla="*/ 8502 w 8663"/>
              <a:gd name="connsiteY139" fmla="*/ 3962 h 5445"/>
              <a:gd name="connsiteX140" fmla="*/ 8502 w 8663"/>
              <a:gd name="connsiteY140" fmla="*/ 3904 h 5445"/>
              <a:gd name="connsiteX141" fmla="*/ 8562 w 8663"/>
              <a:gd name="connsiteY141" fmla="*/ 3904 h 5445"/>
              <a:gd name="connsiteX142" fmla="*/ 8562 w 8663"/>
              <a:gd name="connsiteY142" fmla="*/ 3962 h 5445"/>
              <a:gd name="connsiteX143" fmla="*/ 8502 w 8663"/>
              <a:gd name="connsiteY143" fmla="*/ 3962 h 5445"/>
              <a:gd name="connsiteX144" fmla="*/ 8497 w 8663"/>
              <a:gd name="connsiteY144" fmla="*/ 3787 h 5445"/>
              <a:gd name="connsiteX145" fmla="*/ 8497 w 8663"/>
              <a:gd name="connsiteY145" fmla="*/ 3724 h 5445"/>
              <a:gd name="connsiteX146" fmla="*/ 8562 w 8663"/>
              <a:gd name="connsiteY146" fmla="*/ 3724 h 5445"/>
              <a:gd name="connsiteX147" fmla="*/ 8562 w 8663"/>
              <a:gd name="connsiteY147" fmla="*/ 3787 h 5445"/>
              <a:gd name="connsiteX148" fmla="*/ 8497 w 8663"/>
              <a:gd name="connsiteY148" fmla="*/ 3787 h 5445"/>
              <a:gd name="connsiteX149" fmla="*/ 8562 w 8663"/>
              <a:gd name="connsiteY149" fmla="*/ 3809 h 5445"/>
              <a:gd name="connsiteX150" fmla="*/ 8562 w 8663"/>
              <a:gd name="connsiteY150" fmla="*/ 3880 h 5445"/>
              <a:gd name="connsiteX151" fmla="*/ 8497 w 8663"/>
              <a:gd name="connsiteY151" fmla="*/ 3880 h 5445"/>
              <a:gd name="connsiteX152" fmla="*/ 8497 w 8663"/>
              <a:gd name="connsiteY152" fmla="*/ 3809 h 5445"/>
              <a:gd name="connsiteX153" fmla="*/ 8562 w 8663"/>
              <a:gd name="connsiteY153" fmla="*/ 3809 h 5445"/>
              <a:gd name="connsiteX154" fmla="*/ 8480 w 8663"/>
              <a:gd name="connsiteY154" fmla="*/ 3899 h 5445"/>
              <a:gd name="connsiteX155" fmla="*/ 8480 w 8663"/>
              <a:gd name="connsiteY155" fmla="*/ 3962 h 5445"/>
              <a:gd name="connsiteX156" fmla="*/ 8424 w 8663"/>
              <a:gd name="connsiteY156" fmla="*/ 3962 h 5445"/>
              <a:gd name="connsiteX157" fmla="*/ 8424 w 8663"/>
              <a:gd name="connsiteY157" fmla="*/ 3899 h 5445"/>
              <a:gd name="connsiteX158" fmla="*/ 8480 w 8663"/>
              <a:gd name="connsiteY158" fmla="*/ 3899 h 5445"/>
              <a:gd name="connsiteX159" fmla="*/ 8480 w 8663"/>
              <a:gd name="connsiteY159" fmla="*/ 3809 h 5445"/>
              <a:gd name="connsiteX160" fmla="*/ 8480 w 8663"/>
              <a:gd name="connsiteY160" fmla="*/ 3880 h 5445"/>
              <a:gd name="connsiteX161" fmla="*/ 8424 w 8663"/>
              <a:gd name="connsiteY161" fmla="*/ 3880 h 5445"/>
              <a:gd name="connsiteX162" fmla="*/ 8424 w 8663"/>
              <a:gd name="connsiteY162" fmla="*/ 3809 h 5445"/>
              <a:gd name="connsiteX163" fmla="*/ 8480 w 8663"/>
              <a:gd name="connsiteY163" fmla="*/ 3809 h 5445"/>
              <a:gd name="connsiteX164" fmla="*/ 8102 w 8663"/>
              <a:gd name="connsiteY164" fmla="*/ 4027 h 5445"/>
              <a:gd name="connsiteX165" fmla="*/ 8102 w 8663"/>
              <a:gd name="connsiteY165" fmla="*/ 3986 h 5445"/>
              <a:gd name="connsiteX166" fmla="*/ 8143 w 8663"/>
              <a:gd name="connsiteY166" fmla="*/ 3986 h 5445"/>
              <a:gd name="connsiteX167" fmla="*/ 8143 w 8663"/>
              <a:gd name="connsiteY167" fmla="*/ 4027 h 5445"/>
              <a:gd name="connsiteX168" fmla="*/ 8102 w 8663"/>
              <a:gd name="connsiteY168" fmla="*/ 4027 h 5445"/>
              <a:gd name="connsiteX169" fmla="*/ 240 w 8663"/>
              <a:gd name="connsiteY169" fmla="*/ 3899 h 5445"/>
              <a:gd name="connsiteX170" fmla="*/ 240 w 8663"/>
              <a:gd name="connsiteY170" fmla="*/ 3962 h 5445"/>
              <a:gd name="connsiteX171" fmla="*/ 184 w 8663"/>
              <a:gd name="connsiteY171" fmla="*/ 3962 h 5445"/>
              <a:gd name="connsiteX172" fmla="*/ 184 w 8663"/>
              <a:gd name="connsiteY172" fmla="*/ 3899 h 5445"/>
              <a:gd name="connsiteX173" fmla="*/ 240 w 8663"/>
              <a:gd name="connsiteY173" fmla="*/ 3899 h 5445"/>
              <a:gd name="connsiteX174" fmla="*/ 240 w 8663"/>
              <a:gd name="connsiteY174" fmla="*/ 3809 h 5445"/>
              <a:gd name="connsiteX175" fmla="*/ 240 w 8663"/>
              <a:gd name="connsiteY175" fmla="*/ 3880 h 5445"/>
              <a:gd name="connsiteX176" fmla="*/ 184 w 8663"/>
              <a:gd name="connsiteY176" fmla="*/ 3880 h 5445"/>
              <a:gd name="connsiteX177" fmla="*/ 184 w 8663"/>
              <a:gd name="connsiteY177" fmla="*/ 3809 h 5445"/>
              <a:gd name="connsiteX178" fmla="*/ 240 w 8663"/>
              <a:gd name="connsiteY178" fmla="*/ 3809 h 5445"/>
              <a:gd name="connsiteX179" fmla="*/ 102 w 8663"/>
              <a:gd name="connsiteY179" fmla="*/ 3787 h 5445"/>
              <a:gd name="connsiteX180" fmla="*/ 102 w 8663"/>
              <a:gd name="connsiteY180" fmla="*/ 3724 h 5445"/>
              <a:gd name="connsiteX181" fmla="*/ 166 w 8663"/>
              <a:gd name="connsiteY181" fmla="*/ 3724 h 5445"/>
              <a:gd name="connsiteX182" fmla="*/ 166 w 8663"/>
              <a:gd name="connsiteY182" fmla="*/ 3787 h 5445"/>
              <a:gd name="connsiteX183" fmla="*/ 102 w 8663"/>
              <a:gd name="connsiteY183" fmla="*/ 3787 h 5445"/>
              <a:gd name="connsiteX184" fmla="*/ 102 w 8663"/>
              <a:gd name="connsiteY184" fmla="*/ 3880 h 5445"/>
              <a:gd name="connsiteX185" fmla="*/ 102 w 8663"/>
              <a:gd name="connsiteY185" fmla="*/ 3809 h 5445"/>
              <a:gd name="connsiteX186" fmla="*/ 166 w 8663"/>
              <a:gd name="connsiteY186" fmla="*/ 3809 h 5445"/>
              <a:gd name="connsiteX187" fmla="*/ 166 w 8663"/>
              <a:gd name="connsiteY187" fmla="*/ 3880 h 5445"/>
              <a:gd name="connsiteX188" fmla="*/ 102 w 8663"/>
              <a:gd name="connsiteY188" fmla="*/ 3880 h 5445"/>
              <a:gd name="connsiteX189" fmla="*/ 102 w 8663"/>
              <a:gd name="connsiteY189" fmla="*/ 3962 h 5445"/>
              <a:gd name="connsiteX190" fmla="*/ 102 w 8663"/>
              <a:gd name="connsiteY190" fmla="*/ 3904 h 5445"/>
              <a:gd name="connsiteX191" fmla="*/ 162 w 8663"/>
              <a:gd name="connsiteY191" fmla="*/ 3904 h 5445"/>
              <a:gd name="connsiteX192" fmla="*/ 162 w 8663"/>
              <a:gd name="connsiteY192" fmla="*/ 3962 h 5445"/>
              <a:gd name="connsiteX193" fmla="*/ 102 w 8663"/>
              <a:gd name="connsiteY193" fmla="*/ 3962 h 5445"/>
              <a:gd name="connsiteX194" fmla="*/ 162 w 8663"/>
              <a:gd name="connsiteY194" fmla="*/ 3981 h 5445"/>
              <a:gd name="connsiteX195" fmla="*/ 162 w 8663"/>
              <a:gd name="connsiteY195" fmla="*/ 4042 h 5445"/>
              <a:gd name="connsiteX196" fmla="*/ 24 w 8663"/>
              <a:gd name="connsiteY196" fmla="*/ 4042 h 5445"/>
              <a:gd name="connsiteX197" fmla="*/ 24 w 8663"/>
              <a:gd name="connsiteY197" fmla="*/ 3904 h 5445"/>
              <a:gd name="connsiteX198" fmla="*/ 82 w 8663"/>
              <a:gd name="connsiteY198" fmla="*/ 3904 h 5445"/>
              <a:gd name="connsiteX199" fmla="*/ 82 w 8663"/>
              <a:gd name="connsiteY199" fmla="*/ 3981 h 5445"/>
              <a:gd name="connsiteX200" fmla="*/ 162 w 8663"/>
              <a:gd name="connsiteY200" fmla="*/ 3981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3390 h 5445"/>
              <a:gd name="connsiteX257" fmla="*/ 8562 w 8663"/>
              <a:gd name="connsiteY257" fmla="*/ 3390 h 5445"/>
              <a:gd name="connsiteX258" fmla="*/ 8562 w 8663"/>
              <a:gd name="connsiteY258" fmla="*/ 3468 h 5445"/>
              <a:gd name="connsiteX259" fmla="*/ 8510 w 8663"/>
              <a:gd name="connsiteY259" fmla="*/ 3468 h 5445"/>
              <a:gd name="connsiteX260" fmla="*/ 8510 w 8663"/>
              <a:gd name="connsiteY260" fmla="*/ 3619 h 5445"/>
              <a:gd name="connsiteX261" fmla="*/ 8638 w 8663"/>
              <a:gd name="connsiteY261" fmla="*/ 3619 h 5445"/>
              <a:gd name="connsiteX262" fmla="*/ 8638 w 8663"/>
              <a:gd name="connsiteY262" fmla="*/ 3787 h 5445"/>
              <a:gd name="connsiteX263" fmla="*/ 8581 w 8663"/>
              <a:gd name="connsiteY263" fmla="*/ 3787 h 5445"/>
              <a:gd name="connsiteX264" fmla="*/ 8581 w 8663"/>
              <a:gd name="connsiteY264" fmla="*/ 3705 h 5445"/>
              <a:gd name="connsiteX265" fmla="*/ 8480 w 8663"/>
              <a:gd name="connsiteY265" fmla="*/ 3705 h 5445"/>
              <a:gd name="connsiteX266" fmla="*/ 8480 w 8663"/>
              <a:gd name="connsiteY266" fmla="*/ 3787 h 5445"/>
              <a:gd name="connsiteX267" fmla="*/ 8402 w 8663"/>
              <a:gd name="connsiteY267" fmla="*/ 3787 h 5445"/>
              <a:gd name="connsiteX268" fmla="*/ 8402 w 8663"/>
              <a:gd name="connsiteY268" fmla="*/ 3880 h 5445"/>
              <a:gd name="connsiteX269" fmla="*/ 8310 w 8663"/>
              <a:gd name="connsiteY269" fmla="*/ 3880 h 5445"/>
              <a:gd name="connsiteX270" fmla="*/ 8310 w 8663"/>
              <a:gd name="connsiteY270" fmla="*/ 3981 h 5445"/>
              <a:gd name="connsiteX271" fmla="*/ 8402 w 8663"/>
              <a:gd name="connsiteY271" fmla="*/ 3981 h 5445"/>
              <a:gd name="connsiteX272" fmla="*/ 8402 w 8663"/>
              <a:gd name="connsiteY272" fmla="*/ 4040 h 5445"/>
              <a:gd name="connsiteX273" fmla="*/ 8234 w 8663"/>
              <a:gd name="connsiteY273" fmla="*/ 4040 h 5445"/>
              <a:gd name="connsiteX274" fmla="*/ 8234 w 8663"/>
              <a:gd name="connsiteY274" fmla="*/ 3912 h 5445"/>
              <a:gd name="connsiteX275" fmla="*/ 8081 w 8663"/>
              <a:gd name="connsiteY275" fmla="*/ 3912 h 5445"/>
              <a:gd name="connsiteX276" fmla="*/ 8081 w 8663"/>
              <a:gd name="connsiteY276" fmla="*/ 3964 h 5445"/>
              <a:gd name="connsiteX277" fmla="*/ 8005 w 8663"/>
              <a:gd name="connsiteY277" fmla="*/ 3964 h 5445"/>
              <a:gd name="connsiteX278" fmla="*/ 8005 w 8663"/>
              <a:gd name="connsiteY278" fmla="*/ 4025 h 5445"/>
              <a:gd name="connsiteX279" fmla="*/ 658 w 8663"/>
              <a:gd name="connsiteY279" fmla="*/ 4025 h 5445"/>
              <a:gd name="connsiteX280" fmla="*/ 658 w 8663"/>
              <a:gd name="connsiteY280" fmla="*/ 3964 h 5445"/>
              <a:gd name="connsiteX281" fmla="*/ 583 w 8663"/>
              <a:gd name="connsiteY281" fmla="*/ 3964 h 5445"/>
              <a:gd name="connsiteX282" fmla="*/ 583 w 8663"/>
              <a:gd name="connsiteY282" fmla="*/ 3912 h 5445"/>
              <a:gd name="connsiteX283" fmla="*/ 430 w 8663"/>
              <a:gd name="connsiteY283" fmla="*/ 3912 h 5445"/>
              <a:gd name="connsiteX284" fmla="*/ 430 w 8663"/>
              <a:gd name="connsiteY284" fmla="*/ 4040 h 5445"/>
              <a:gd name="connsiteX285" fmla="*/ 261 w 8663"/>
              <a:gd name="connsiteY285" fmla="*/ 4040 h 5445"/>
              <a:gd name="connsiteX286" fmla="*/ 261 w 8663"/>
              <a:gd name="connsiteY286" fmla="*/ 3981 h 5445"/>
              <a:gd name="connsiteX287" fmla="*/ 354 w 8663"/>
              <a:gd name="connsiteY287" fmla="*/ 3981 h 5445"/>
              <a:gd name="connsiteX288" fmla="*/ 354 w 8663"/>
              <a:gd name="connsiteY288" fmla="*/ 3880 h 5445"/>
              <a:gd name="connsiteX289" fmla="*/ 261 w 8663"/>
              <a:gd name="connsiteY289" fmla="*/ 3880 h 5445"/>
              <a:gd name="connsiteX290" fmla="*/ 261 w 8663"/>
              <a:gd name="connsiteY290" fmla="*/ 3787 h 5445"/>
              <a:gd name="connsiteX291" fmla="*/ 184 w 8663"/>
              <a:gd name="connsiteY291" fmla="*/ 3787 h 5445"/>
              <a:gd name="connsiteX292" fmla="*/ 184 w 8663"/>
              <a:gd name="connsiteY292" fmla="*/ 3705 h 5445"/>
              <a:gd name="connsiteX293" fmla="*/ 82 w 8663"/>
              <a:gd name="connsiteY293" fmla="*/ 3705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4063 h 5445"/>
              <a:gd name="connsiteX64" fmla="*/ 451 w 8663"/>
              <a:gd name="connsiteY64" fmla="*/ 4063 h 5445"/>
              <a:gd name="connsiteX65" fmla="*/ 451 w 8663"/>
              <a:gd name="connsiteY65" fmla="*/ 3934 h 5445"/>
              <a:gd name="connsiteX66" fmla="*/ 561 w 8663"/>
              <a:gd name="connsiteY66" fmla="*/ 3934 h 5445"/>
              <a:gd name="connsiteX67" fmla="*/ 561 w 8663"/>
              <a:gd name="connsiteY67" fmla="*/ 3964 h 5445"/>
              <a:gd name="connsiteX68" fmla="*/ 499 w 8663"/>
              <a:gd name="connsiteY68" fmla="*/ 3964 h 5445"/>
              <a:gd name="connsiteX69" fmla="*/ 499 w 8663"/>
              <a:gd name="connsiteY69" fmla="*/ 4048 h 5445"/>
              <a:gd name="connsiteX70" fmla="*/ 583 w 8663"/>
              <a:gd name="connsiteY70" fmla="*/ 4048 h 5445"/>
              <a:gd name="connsiteX71" fmla="*/ 583 w 8663"/>
              <a:gd name="connsiteY71" fmla="*/ 3986 h 5445"/>
              <a:gd name="connsiteX72" fmla="*/ 637 w 8663"/>
              <a:gd name="connsiteY72" fmla="*/ 3986 h 5445"/>
              <a:gd name="connsiteX73" fmla="*/ 637 w 8663"/>
              <a:gd name="connsiteY73" fmla="*/ 4046 h 5445"/>
              <a:gd name="connsiteX74" fmla="*/ 8027 w 8663"/>
              <a:gd name="connsiteY74" fmla="*/ 4046 h 5445"/>
              <a:gd name="connsiteX75" fmla="*/ 8027 w 8663"/>
              <a:gd name="connsiteY75" fmla="*/ 3986 h 5445"/>
              <a:gd name="connsiteX76" fmla="*/ 8081 w 8663"/>
              <a:gd name="connsiteY76" fmla="*/ 3986 h 5445"/>
              <a:gd name="connsiteX77" fmla="*/ 8081 w 8663"/>
              <a:gd name="connsiteY77" fmla="*/ 4048 h 5445"/>
              <a:gd name="connsiteX78" fmla="*/ 8165 w 8663"/>
              <a:gd name="connsiteY78" fmla="*/ 4048 h 5445"/>
              <a:gd name="connsiteX79" fmla="*/ 8165 w 8663"/>
              <a:gd name="connsiteY79" fmla="*/ 3964 h 5445"/>
              <a:gd name="connsiteX80" fmla="*/ 8102 w 8663"/>
              <a:gd name="connsiteY80" fmla="*/ 3964 h 5445"/>
              <a:gd name="connsiteX81" fmla="*/ 8102 w 8663"/>
              <a:gd name="connsiteY81" fmla="*/ 3934 h 5445"/>
              <a:gd name="connsiteX82" fmla="*/ 8212 w 8663"/>
              <a:gd name="connsiteY82" fmla="*/ 3934 h 5445"/>
              <a:gd name="connsiteX83" fmla="*/ 8212 w 8663"/>
              <a:gd name="connsiteY83" fmla="*/ 4063 h 5445"/>
              <a:gd name="connsiteX84" fmla="*/ 8424 w 8663"/>
              <a:gd name="connsiteY84" fmla="*/ 4063 h 5445"/>
              <a:gd name="connsiteX85" fmla="*/ 8424 w 8663"/>
              <a:gd name="connsiteY85" fmla="*/ 3981 h 5445"/>
              <a:gd name="connsiteX86" fmla="*/ 8480 w 8663"/>
              <a:gd name="connsiteY86" fmla="*/ 3981 h 5445"/>
              <a:gd name="connsiteX87" fmla="*/ 8480 w 8663"/>
              <a:gd name="connsiteY87" fmla="*/ 4063 h 5445"/>
              <a:gd name="connsiteX88" fmla="*/ 8663 w 8663"/>
              <a:gd name="connsiteY88" fmla="*/ 4063 h 5445"/>
              <a:gd name="connsiteX89" fmla="*/ 8663 w 8663"/>
              <a:gd name="connsiteY89" fmla="*/ 3882 h 5445"/>
              <a:gd name="connsiteX90" fmla="*/ 8581 w 8663"/>
              <a:gd name="connsiteY90" fmla="*/ 3882 h 5445"/>
              <a:gd name="connsiteX91" fmla="*/ 8581 w 8663"/>
              <a:gd name="connsiteY91" fmla="*/ 3809 h 5445"/>
              <a:gd name="connsiteX92" fmla="*/ 8661 w 8663"/>
              <a:gd name="connsiteY92" fmla="*/ 3809 h 5445"/>
              <a:gd name="connsiteX93" fmla="*/ 8661 w 8663"/>
              <a:gd name="connsiteY93" fmla="*/ 3597 h 5445"/>
              <a:gd name="connsiteX94" fmla="*/ 8532 w 8663"/>
              <a:gd name="connsiteY94" fmla="*/ 3597 h 5445"/>
              <a:gd name="connsiteX95" fmla="*/ 8532 w 8663"/>
              <a:gd name="connsiteY95" fmla="*/ 3489 h 5445"/>
              <a:gd name="connsiteX96" fmla="*/ 8562 w 8663"/>
              <a:gd name="connsiteY96" fmla="*/ 3489 h 5445"/>
              <a:gd name="connsiteX97" fmla="*/ 8562 w 8663"/>
              <a:gd name="connsiteY97" fmla="*/ 3550 h 5445"/>
              <a:gd name="connsiteX98" fmla="*/ 8646 w 8663"/>
              <a:gd name="connsiteY98" fmla="*/ 3550 h 5445"/>
              <a:gd name="connsiteX99" fmla="*/ 8646 w 8663"/>
              <a:gd name="connsiteY99" fmla="*/ 3468 h 5445"/>
              <a:gd name="connsiteX100" fmla="*/ 8584 w 8663"/>
              <a:gd name="connsiteY100" fmla="*/ 3468 h 5445"/>
              <a:gd name="connsiteX101" fmla="*/ 8584 w 8663"/>
              <a:gd name="connsiteY101" fmla="*/ 3411 h 5445"/>
              <a:gd name="connsiteX102" fmla="*/ 8644 w 8663"/>
              <a:gd name="connsiteY102" fmla="*/ 3411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3986 h 5445"/>
              <a:gd name="connsiteX118" fmla="*/ 561 w 8663"/>
              <a:gd name="connsiteY118" fmla="*/ 4027 h 5445"/>
              <a:gd name="connsiteX119" fmla="*/ 520 w 8663"/>
              <a:gd name="connsiteY119" fmla="*/ 4027 h 5445"/>
              <a:gd name="connsiteX120" fmla="*/ 520 w 8663"/>
              <a:gd name="connsiteY120" fmla="*/ 3986 h 5445"/>
              <a:gd name="connsiteX121" fmla="*/ 561 w 8663"/>
              <a:gd name="connsiteY121" fmla="*/ 3986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3528 h 5445"/>
              <a:gd name="connsiteX128" fmla="*/ 8584 w 8663"/>
              <a:gd name="connsiteY128" fmla="*/ 3489 h 5445"/>
              <a:gd name="connsiteX129" fmla="*/ 8625 w 8663"/>
              <a:gd name="connsiteY129" fmla="*/ 3489 h 5445"/>
              <a:gd name="connsiteX130" fmla="*/ 8625 w 8663"/>
              <a:gd name="connsiteY130" fmla="*/ 3528 h 5445"/>
              <a:gd name="connsiteX131" fmla="*/ 8584 w 8663"/>
              <a:gd name="connsiteY131" fmla="*/ 3528 h 5445"/>
              <a:gd name="connsiteX132" fmla="*/ 8502 w 8663"/>
              <a:gd name="connsiteY132" fmla="*/ 4042 h 5445"/>
              <a:gd name="connsiteX133" fmla="*/ 8502 w 8663"/>
              <a:gd name="connsiteY133" fmla="*/ 3981 h 5445"/>
              <a:gd name="connsiteX134" fmla="*/ 8581 w 8663"/>
              <a:gd name="connsiteY134" fmla="*/ 3981 h 5445"/>
              <a:gd name="connsiteX135" fmla="*/ 8581 w 8663"/>
              <a:gd name="connsiteY135" fmla="*/ 3904 h 5445"/>
              <a:gd name="connsiteX136" fmla="*/ 8640 w 8663"/>
              <a:gd name="connsiteY136" fmla="*/ 3904 h 5445"/>
              <a:gd name="connsiteX137" fmla="*/ 8640 w 8663"/>
              <a:gd name="connsiteY137" fmla="*/ 4042 h 5445"/>
              <a:gd name="connsiteX138" fmla="*/ 8502 w 8663"/>
              <a:gd name="connsiteY138" fmla="*/ 4042 h 5445"/>
              <a:gd name="connsiteX139" fmla="*/ 8502 w 8663"/>
              <a:gd name="connsiteY139" fmla="*/ 3962 h 5445"/>
              <a:gd name="connsiteX140" fmla="*/ 8502 w 8663"/>
              <a:gd name="connsiteY140" fmla="*/ 3904 h 5445"/>
              <a:gd name="connsiteX141" fmla="*/ 8562 w 8663"/>
              <a:gd name="connsiteY141" fmla="*/ 3904 h 5445"/>
              <a:gd name="connsiteX142" fmla="*/ 8562 w 8663"/>
              <a:gd name="connsiteY142" fmla="*/ 3962 h 5445"/>
              <a:gd name="connsiteX143" fmla="*/ 8502 w 8663"/>
              <a:gd name="connsiteY143" fmla="*/ 3962 h 5445"/>
              <a:gd name="connsiteX144" fmla="*/ 8497 w 8663"/>
              <a:gd name="connsiteY144" fmla="*/ 3787 h 5445"/>
              <a:gd name="connsiteX145" fmla="*/ 8497 w 8663"/>
              <a:gd name="connsiteY145" fmla="*/ 3724 h 5445"/>
              <a:gd name="connsiteX146" fmla="*/ 8562 w 8663"/>
              <a:gd name="connsiteY146" fmla="*/ 3724 h 5445"/>
              <a:gd name="connsiteX147" fmla="*/ 8562 w 8663"/>
              <a:gd name="connsiteY147" fmla="*/ 3787 h 5445"/>
              <a:gd name="connsiteX148" fmla="*/ 8497 w 8663"/>
              <a:gd name="connsiteY148" fmla="*/ 3787 h 5445"/>
              <a:gd name="connsiteX149" fmla="*/ 8562 w 8663"/>
              <a:gd name="connsiteY149" fmla="*/ 3809 h 5445"/>
              <a:gd name="connsiteX150" fmla="*/ 8562 w 8663"/>
              <a:gd name="connsiteY150" fmla="*/ 3880 h 5445"/>
              <a:gd name="connsiteX151" fmla="*/ 8497 w 8663"/>
              <a:gd name="connsiteY151" fmla="*/ 3880 h 5445"/>
              <a:gd name="connsiteX152" fmla="*/ 8497 w 8663"/>
              <a:gd name="connsiteY152" fmla="*/ 3809 h 5445"/>
              <a:gd name="connsiteX153" fmla="*/ 8562 w 8663"/>
              <a:gd name="connsiteY153" fmla="*/ 3809 h 5445"/>
              <a:gd name="connsiteX154" fmla="*/ 8480 w 8663"/>
              <a:gd name="connsiteY154" fmla="*/ 3899 h 5445"/>
              <a:gd name="connsiteX155" fmla="*/ 8480 w 8663"/>
              <a:gd name="connsiteY155" fmla="*/ 3962 h 5445"/>
              <a:gd name="connsiteX156" fmla="*/ 8424 w 8663"/>
              <a:gd name="connsiteY156" fmla="*/ 3962 h 5445"/>
              <a:gd name="connsiteX157" fmla="*/ 8424 w 8663"/>
              <a:gd name="connsiteY157" fmla="*/ 3899 h 5445"/>
              <a:gd name="connsiteX158" fmla="*/ 8480 w 8663"/>
              <a:gd name="connsiteY158" fmla="*/ 3899 h 5445"/>
              <a:gd name="connsiteX159" fmla="*/ 8480 w 8663"/>
              <a:gd name="connsiteY159" fmla="*/ 3809 h 5445"/>
              <a:gd name="connsiteX160" fmla="*/ 8480 w 8663"/>
              <a:gd name="connsiteY160" fmla="*/ 3880 h 5445"/>
              <a:gd name="connsiteX161" fmla="*/ 8424 w 8663"/>
              <a:gd name="connsiteY161" fmla="*/ 3880 h 5445"/>
              <a:gd name="connsiteX162" fmla="*/ 8424 w 8663"/>
              <a:gd name="connsiteY162" fmla="*/ 3809 h 5445"/>
              <a:gd name="connsiteX163" fmla="*/ 8480 w 8663"/>
              <a:gd name="connsiteY163" fmla="*/ 3809 h 5445"/>
              <a:gd name="connsiteX164" fmla="*/ 8102 w 8663"/>
              <a:gd name="connsiteY164" fmla="*/ 4027 h 5445"/>
              <a:gd name="connsiteX165" fmla="*/ 8102 w 8663"/>
              <a:gd name="connsiteY165" fmla="*/ 3986 h 5445"/>
              <a:gd name="connsiteX166" fmla="*/ 8143 w 8663"/>
              <a:gd name="connsiteY166" fmla="*/ 3986 h 5445"/>
              <a:gd name="connsiteX167" fmla="*/ 8143 w 8663"/>
              <a:gd name="connsiteY167" fmla="*/ 4027 h 5445"/>
              <a:gd name="connsiteX168" fmla="*/ 8102 w 8663"/>
              <a:gd name="connsiteY168" fmla="*/ 4027 h 5445"/>
              <a:gd name="connsiteX169" fmla="*/ 240 w 8663"/>
              <a:gd name="connsiteY169" fmla="*/ 3899 h 5445"/>
              <a:gd name="connsiteX170" fmla="*/ 240 w 8663"/>
              <a:gd name="connsiteY170" fmla="*/ 3962 h 5445"/>
              <a:gd name="connsiteX171" fmla="*/ 184 w 8663"/>
              <a:gd name="connsiteY171" fmla="*/ 3962 h 5445"/>
              <a:gd name="connsiteX172" fmla="*/ 184 w 8663"/>
              <a:gd name="connsiteY172" fmla="*/ 3899 h 5445"/>
              <a:gd name="connsiteX173" fmla="*/ 240 w 8663"/>
              <a:gd name="connsiteY173" fmla="*/ 3899 h 5445"/>
              <a:gd name="connsiteX174" fmla="*/ 240 w 8663"/>
              <a:gd name="connsiteY174" fmla="*/ 3809 h 5445"/>
              <a:gd name="connsiteX175" fmla="*/ 240 w 8663"/>
              <a:gd name="connsiteY175" fmla="*/ 3880 h 5445"/>
              <a:gd name="connsiteX176" fmla="*/ 184 w 8663"/>
              <a:gd name="connsiteY176" fmla="*/ 3880 h 5445"/>
              <a:gd name="connsiteX177" fmla="*/ 184 w 8663"/>
              <a:gd name="connsiteY177" fmla="*/ 3809 h 5445"/>
              <a:gd name="connsiteX178" fmla="*/ 240 w 8663"/>
              <a:gd name="connsiteY178" fmla="*/ 3809 h 5445"/>
              <a:gd name="connsiteX179" fmla="*/ 102 w 8663"/>
              <a:gd name="connsiteY179" fmla="*/ 3787 h 5445"/>
              <a:gd name="connsiteX180" fmla="*/ 102 w 8663"/>
              <a:gd name="connsiteY180" fmla="*/ 3724 h 5445"/>
              <a:gd name="connsiteX181" fmla="*/ 166 w 8663"/>
              <a:gd name="connsiteY181" fmla="*/ 3724 h 5445"/>
              <a:gd name="connsiteX182" fmla="*/ 166 w 8663"/>
              <a:gd name="connsiteY182" fmla="*/ 3787 h 5445"/>
              <a:gd name="connsiteX183" fmla="*/ 102 w 8663"/>
              <a:gd name="connsiteY183" fmla="*/ 3787 h 5445"/>
              <a:gd name="connsiteX184" fmla="*/ 102 w 8663"/>
              <a:gd name="connsiteY184" fmla="*/ 3880 h 5445"/>
              <a:gd name="connsiteX185" fmla="*/ 102 w 8663"/>
              <a:gd name="connsiteY185" fmla="*/ 3809 h 5445"/>
              <a:gd name="connsiteX186" fmla="*/ 166 w 8663"/>
              <a:gd name="connsiteY186" fmla="*/ 3809 h 5445"/>
              <a:gd name="connsiteX187" fmla="*/ 166 w 8663"/>
              <a:gd name="connsiteY187" fmla="*/ 3880 h 5445"/>
              <a:gd name="connsiteX188" fmla="*/ 102 w 8663"/>
              <a:gd name="connsiteY188" fmla="*/ 3880 h 5445"/>
              <a:gd name="connsiteX189" fmla="*/ 102 w 8663"/>
              <a:gd name="connsiteY189" fmla="*/ 3962 h 5445"/>
              <a:gd name="connsiteX190" fmla="*/ 102 w 8663"/>
              <a:gd name="connsiteY190" fmla="*/ 3904 h 5445"/>
              <a:gd name="connsiteX191" fmla="*/ 162 w 8663"/>
              <a:gd name="connsiteY191" fmla="*/ 3904 h 5445"/>
              <a:gd name="connsiteX192" fmla="*/ 162 w 8663"/>
              <a:gd name="connsiteY192" fmla="*/ 3962 h 5445"/>
              <a:gd name="connsiteX193" fmla="*/ 102 w 8663"/>
              <a:gd name="connsiteY193" fmla="*/ 3962 h 5445"/>
              <a:gd name="connsiteX194" fmla="*/ 162 w 8663"/>
              <a:gd name="connsiteY194" fmla="*/ 3981 h 5445"/>
              <a:gd name="connsiteX195" fmla="*/ 162 w 8663"/>
              <a:gd name="connsiteY195" fmla="*/ 4042 h 5445"/>
              <a:gd name="connsiteX196" fmla="*/ 24 w 8663"/>
              <a:gd name="connsiteY196" fmla="*/ 4042 h 5445"/>
              <a:gd name="connsiteX197" fmla="*/ 24 w 8663"/>
              <a:gd name="connsiteY197" fmla="*/ 3904 h 5445"/>
              <a:gd name="connsiteX198" fmla="*/ 82 w 8663"/>
              <a:gd name="connsiteY198" fmla="*/ 3904 h 5445"/>
              <a:gd name="connsiteX199" fmla="*/ 82 w 8663"/>
              <a:gd name="connsiteY199" fmla="*/ 3981 h 5445"/>
              <a:gd name="connsiteX200" fmla="*/ 162 w 8663"/>
              <a:gd name="connsiteY200" fmla="*/ 3981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3390 h 5445"/>
              <a:gd name="connsiteX257" fmla="*/ 8562 w 8663"/>
              <a:gd name="connsiteY257" fmla="*/ 3390 h 5445"/>
              <a:gd name="connsiteX258" fmla="*/ 8562 w 8663"/>
              <a:gd name="connsiteY258" fmla="*/ 3468 h 5445"/>
              <a:gd name="connsiteX259" fmla="*/ 8510 w 8663"/>
              <a:gd name="connsiteY259" fmla="*/ 3468 h 5445"/>
              <a:gd name="connsiteX260" fmla="*/ 8510 w 8663"/>
              <a:gd name="connsiteY260" fmla="*/ 3619 h 5445"/>
              <a:gd name="connsiteX261" fmla="*/ 8638 w 8663"/>
              <a:gd name="connsiteY261" fmla="*/ 3619 h 5445"/>
              <a:gd name="connsiteX262" fmla="*/ 8638 w 8663"/>
              <a:gd name="connsiteY262" fmla="*/ 3787 h 5445"/>
              <a:gd name="connsiteX263" fmla="*/ 8581 w 8663"/>
              <a:gd name="connsiteY263" fmla="*/ 3787 h 5445"/>
              <a:gd name="connsiteX264" fmla="*/ 8581 w 8663"/>
              <a:gd name="connsiteY264" fmla="*/ 3705 h 5445"/>
              <a:gd name="connsiteX265" fmla="*/ 8480 w 8663"/>
              <a:gd name="connsiteY265" fmla="*/ 3705 h 5445"/>
              <a:gd name="connsiteX266" fmla="*/ 8480 w 8663"/>
              <a:gd name="connsiteY266" fmla="*/ 3787 h 5445"/>
              <a:gd name="connsiteX267" fmla="*/ 8402 w 8663"/>
              <a:gd name="connsiteY267" fmla="*/ 3787 h 5445"/>
              <a:gd name="connsiteX268" fmla="*/ 8402 w 8663"/>
              <a:gd name="connsiteY268" fmla="*/ 3880 h 5445"/>
              <a:gd name="connsiteX269" fmla="*/ 8310 w 8663"/>
              <a:gd name="connsiteY269" fmla="*/ 3880 h 5445"/>
              <a:gd name="connsiteX270" fmla="*/ 8310 w 8663"/>
              <a:gd name="connsiteY270" fmla="*/ 3981 h 5445"/>
              <a:gd name="connsiteX271" fmla="*/ 8402 w 8663"/>
              <a:gd name="connsiteY271" fmla="*/ 3981 h 5445"/>
              <a:gd name="connsiteX272" fmla="*/ 8402 w 8663"/>
              <a:gd name="connsiteY272" fmla="*/ 4040 h 5445"/>
              <a:gd name="connsiteX273" fmla="*/ 8234 w 8663"/>
              <a:gd name="connsiteY273" fmla="*/ 4040 h 5445"/>
              <a:gd name="connsiteX274" fmla="*/ 8234 w 8663"/>
              <a:gd name="connsiteY274" fmla="*/ 3912 h 5445"/>
              <a:gd name="connsiteX275" fmla="*/ 8081 w 8663"/>
              <a:gd name="connsiteY275" fmla="*/ 3912 h 5445"/>
              <a:gd name="connsiteX276" fmla="*/ 8081 w 8663"/>
              <a:gd name="connsiteY276" fmla="*/ 3964 h 5445"/>
              <a:gd name="connsiteX277" fmla="*/ 8005 w 8663"/>
              <a:gd name="connsiteY277" fmla="*/ 3964 h 5445"/>
              <a:gd name="connsiteX278" fmla="*/ 8005 w 8663"/>
              <a:gd name="connsiteY278" fmla="*/ 4025 h 5445"/>
              <a:gd name="connsiteX279" fmla="*/ 658 w 8663"/>
              <a:gd name="connsiteY279" fmla="*/ 4025 h 5445"/>
              <a:gd name="connsiteX280" fmla="*/ 658 w 8663"/>
              <a:gd name="connsiteY280" fmla="*/ 3964 h 5445"/>
              <a:gd name="connsiteX281" fmla="*/ 583 w 8663"/>
              <a:gd name="connsiteY281" fmla="*/ 3964 h 5445"/>
              <a:gd name="connsiteX282" fmla="*/ 583 w 8663"/>
              <a:gd name="connsiteY282" fmla="*/ 3912 h 5445"/>
              <a:gd name="connsiteX283" fmla="*/ 430 w 8663"/>
              <a:gd name="connsiteY283" fmla="*/ 3912 h 5445"/>
              <a:gd name="connsiteX284" fmla="*/ 430 w 8663"/>
              <a:gd name="connsiteY284" fmla="*/ 4040 h 5445"/>
              <a:gd name="connsiteX285" fmla="*/ 261 w 8663"/>
              <a:gd name="connsiteY285" fmla="*/ 4040 h 5445"/>
              <a:gd name="connsiteX286" fmla="*/ 261 w 8663"/>
              <a:gd name="connsiteY286" fmla="*/ 3981 h 5445"/>
              <a:gd name="connsiteX287" fmla="*/ 354 w 8663"/>
              <a:gd name="connsiteY287" fmla="*/ 3981 h 5445"/>
              <a:gd name="connsiteX288" fmla="*/ 354 w 8663"/>
              <a:gd name="connsiteY288" fmla="*/ 3880 h 5445"/>
              <a:gd name="connsiteX289" fmla="*/ 261 w 8663"/>
              <a:gd name="connsiteY289" fmla="*/ 3880 h 5445"/>
              <a:gd name="connsiteX290" fmla="*/ 261 w 8663"/>
              <a:gd name="connsiteY290" fmla="*/ 3787 h 5445"/>
              <a:gd name="connsiteX291" fmla="*/ 184 w 8663"/>
              <a:gd name="connsiteY291" fmla="*/ 3787 h 5445"/>
              <a:gd name="connsiteX292" fmla="*/ 184 w 8663"/>
              <a:gd name="connsiteY292" fmla="*/ 3705 h 5445"/>
              <a:gd name="connsiteX293" fmla="*/ 82 w 8663"/>
              <a:gd name="connsiteY293" fmla="*/ 3705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4063 h 5445"/>
              <a:gd name="connsiteX65" fmla="*/ 451 w 8663"/>
              <a:gd name="connsiteY65" fmla="*/ 3934 h 5445"/>
              <a:gd name="connsiteX66" fmla="*/ 561 w 8663"/>
              <a:gd name="connsiteY66" fmla="*/ 3934 h 5445"/>
              <a:gd name="connsiteX67" fmla="*/ 561 w 8663"/>
              <a:gd name="connsiteY67" fmla="*/ 3964 h 5445"/>
              <a:gd name="connsiteX68" fmla="*/ 499 w 8663"/>
              <a:gd name="connsiteY68" fmla="*/ 3964 h 5445"/>
              <a:gd name="connsiteX69" fmla="*/ 499 w 8663"/>
              <a:gd name="connsiteY69" fmla="*/ 4048 h 5445"/>
              <a:gd name="connsiteX70" fmla="*/ 583 w 8663"/>
              <a:gd name="connsiteY70" fmla="*/ 4048 h 5445"/>
              <a:gd name="connsiteX71" fmla="*/ 583 w 8663"/>
              <a:gd name="connsiteY71" fmla="*/ 3986 h 5445"/>
              <a:gd name="connsiteX72" fmla="*/ 637 w 8663"/>
              <a:gd name="connsiteY72" fmla="*/ 3986 h 5445"/>
              <a:gd name="connsiteX73" fmla="*/ 637 w 8663"/>
              <a:gd name="connsiteY73" fmla="*/ 4046 h 5445"/>
              <a:gd name="connsiteX74" fmla="*/ 8027 w 8663"/>
              <a:gd name="connsiteY74" fmla="*/ 4046 h 5445"/>
              <a:gd name="connsiteX75" fmla="*/ 8027 w 8663"/>
              <a:gd name="connsiteY75" fmla="*/ 3986 h 5445"/>
              <a:gd name="connsiteX76" fmla="*/ 8081 w 8663"/>
              <a:gd name="connsiteY76" fmla="*/ 3986 h 5445"/>
              <a:gd name="connsiteX77" fmla="*/ 8081 w 8663"/>
              <a:gd name="connsiteY77" fmla="*/ 4048 h 5445"/>
              <a:gd name="connsiteX78" fmla="*/ 8165 w 8663"/>
              <a:gd name="connsiteY78" fmla="*/ 4048 h 5445"/>
              <a:gd name="connsiteX79" fmla="*/ 8165 w 8663"/>
              <a:gd name="connsiteY79" fmla="*/ 3964 h 5445"/>
              <a:gd name="connsiteX80" fmla="*/ 8102 w 8663"/>
              <a:gd name="connsiteY80" fmla="*/ 3964 h 5445"/>
              <a:gd name="connsiteX81" fmla="*/ 8102 w 8663"/>
              <a:gd name="connsiteY81" fmla="*/ 3934 h 5445"/>
              <a:gd name="connsiteX82" fmla="*/ 8212 w 8663"/>
              <a:gd name="connsiteY82" fmla="*/ 3934 h 5445"/>
              <a:gd name="connsiteX83" fmla="*/ 8212 w 8663"/>
              <a:gd name="connsiteY83" fmla="*/ 4063 h 5445"/>
              <a:gd name="connsiteX84" fmla="*/ 8424 w 8663"/>
              <a:gd name="connsiteY84" fmla="*/ 4063 h 5445"/>
              <a:gd name="connsiteX85" fmla="*/ 8424 w 8663"/>
              <a:gd name="connsiteY85" fmla="*/ 3981 h 5445"/>
              <a:gd name="connsiteX86" fmla="*/ 8480 w 8663"/>
              <a:gd name="connsiteY86" fmla="*/ 3981 h 5445"/>
              <a:gd name="connsiteX87" fmla="*/ 8480 w 8663"/>
              <a:gd name="connsiteY87" fmla="*/ 4063 h 5445"/>
              <a:gd name="connsiteX88" fmla="*/ 8663 w 8663"/>
              <a:gd name="connsiteY88" fmla="*/ 4063 h 5445"/>
              <a:gd name="connsiteX89" fmla="*/ 8663 w 8663"/>
              <a:gd name="connsiteY89" fmla="*/ 3882 h 5445"/>
              <a:gd name="connsiteX90" fmla="*/ 8581 w 8663"/>
              <a:gd name="connsiteY90" fmla="*/ 3882 h 5445"/>
              <a:gd name="connsiteX91" fmla="*/ 8581 w 8663"/>
              <a:gd name="connsiteY91" fmla="*/ 3809 h 5445"/>
              <a:gd name="connsiteX92" fmla="*/ 8661 w 8663"/>
              <a:gd name="connsiteY92" fmla="*/ 3809 h 5445"/>
              <a:gd name="connsiteX93" fmla="*/ 8661 w 8663"/>
              <a:gd name="connsiteY93" fmla="*/ 3597 h 5445"/>
              <a:gd name="connsiteX94" fmla="*/ 8532 w 8663"/>
              <a:gd name="connsiteY94" fmla="*/ 3597 h 5445"/>
              <a:gd name="connsiteX95" fmla="*/ 8532 w 8663"/>
              <a:gd name="connsiteY95" fmla="*/ 3489 h 5445"/>
              <a:gd name="connsiteX96" fmla="*/ 8562 w 8663"/>
              <a:gd name="connsiteY96" fmla="*/ 3489 h 5445"/>
              <a:gd name="connsiteX97" fmla="*/ 8562 w 8663"/>
              <a:gd name="connsiteY97" fmla="*/ 3550 h 5445"/>
              <a:gd name="connsiteX98" fmla="*/ 8646 w 8663"/>
              <a:gd name="connsiteY98" fmla="*/ 3550 h 5445"/>
              <a:gd name="connsiteX99" fmla="*/ 8646 w 8663"/>
              <a:gd name="connsiteY99" fmla="*/ 3468 h 5445"/>
              <a:gd name="connsiteX100" fmla="*/ 8584 w 8663"/>
              <a:gd name="connsiteY100" fmla="*/ 3468 h 5445"/>
              <a:gd name="connsiteX101" fmla="*/ 8584 w 8663"/>
              <a:gd name="connsiteY101" fmla="*/ 3411 h 5445"/>
              <a:gd name="connsiteX102" fmla="*/ 8644 w 8663"/>
              <a:gd name="connsiteY102" fmla="*/ 3411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3986 h 5445"/>
              <a:gd name="connsiteX118" fmla="*/ 561 w 8663"/>
              <a:gd name="connsiteY118" fmla="*/ 4027 h 5445"/>
              <a:gd name="connsiteX119" fmla="*/ 520 w 8663"/>
              <a:gd name="connsiteY119" fmla="*/ 4027 h 5445"/>
              <a:gd name="connsiteX120" fmla="*/ 520 w 8663"/>
              <a:gd name="connsiteY120" fmla="*/ 3986 h 5445"/>
              <a:gd name="connsiteX121" fmla="*/ 561 w 8663"/>
              <a:gd name="connsiteY121" fmla="*/ 3986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3528 h 5445"/>
              <a:gd name="connsiteX128" fmla="*/ 8584 w 8663"/>
              <a:gd name="connsiteY128" fmla="*/ 3489 h 5445"/>
              <a:gd name="connsiteX129" fmla="*/ 8625 w 8663"/>
              <a:gd name="connsiteY129" fmla="*/ 3489 h 5445"/>
              <a:gd name="connsiteX130" fmla="*/ 8625 w 8663"/>
              <a:gd name="connsiteY130" fmla="*/ 3528 h 5445"/>
              <a:gd name="connsiteX131" fmla="*/ 8584 w 8663"/>
              <a:gd name="connsiteY131" fmla="*/ 3528 h 5445"/>
              <a:gd name="connsiteX132" fmla="*/ 8502 w 8663"/>
              <a:gd name="connsiteY132" fmla="*/ 4042 h 5445"/>
              <a:gd name="connsiteX133" fmla="*/ 8502 w 8663"/>
              <a:gd name="connsiteY133" fmla="*/ 3981 h 5445"/>
              <a:gd name="connsiteX134" fmla="*/ 8581 w 8663"/>
              <a:gd name="connsiteY134" fmla="*/ 3981 h 5445"/>
              <a:gd name="connsiteX135" fmla="*/ 8581 w 8663"/>
              <a:gd name="connsiteY135" fmla="*/ 3904 h 5445"/>
              <a:gd name="connsiteX136" fmla="*/ 8640 w 8663"/>
              <a:gd name="connsiteY136" fmla="*/ 3904 h 5445"/>
              <a:gd name="connsiteX137" fmla="*/ 8640 w 8663"/>
              <a:gd name="connsiteY137" fmla="*/ 4042 h 5445"/>
              <a:gd name="connsiteX138" fmla="*/ 8502 w 8663"/>
              <a:gd name="connsiteY138" fmla="*/ 4042 h 5445"/>
              <a:gd name="connsiteX139" fmla="*/ 8502 w 8663"/>
              <a:gd name="connsiteY139" fmla="*/ 3962 h 5445"/>
              <a:gd name="connsiteX140" fmla="*/ 8502 w 8663"/>
              <a:gd name="connsiteY140" fmla="*/ 3904 h 5445"/>
              <a:gd name="connsiteX141" fmla="*/ 8562 w 8663"/>
              <a:gd name="connsiteY141" fmla="*/ 3904 h 5445"/>
              <a:gd name="connsiteX142" fmla="*/ 8562 w 8663"/>
              <a:gd name="connsiteY142" fmla="*/ 3962 h 5445"/>
              <a:gd name="connsiteX143" fmla="*/ 8502 w 8663"/>
              <a:gd name="connsiteY143" fmla="*/ 3962 h 5445"/>
              <a:gd name="connsiteX144" fmla="*/ 8497 w 8663"/>
              <a:gd name="connsiteY144" fmla="*/ 3787 h 5445"/>
              <a:gd name="connsiteX145" fmla="*/ 8497 w 8663"/>
              <a:gd name="connsiteY145" fmla="*/ 3724 h 5445"/>
              <a:gd name="connsiteX146" fmla="*/ 8562 w 8663"/>
              <a:gd name="connsiteY146" fmla="*/ 3724 h 5445"/>
              <a:gd name="connsiteX147" fmla="*/ 8562 w 8663"/>
              <a:gd name="connsiteY147" fmla="*/ 3787 h 5445"/>
              <a:gd name="connsiteX148" fmla="*/ 8497 w 8663"/>
              <a:gd name="connsiteY148" fmla="*/ 3787 h 5445"/>
              <a:gd name="connsiteX149" fmla="*/ 8562 w 8663"/>
              <a:gd name="connsiteY149" fmla="*/ 3809 h 5445"/>
              <a:gd name="connsiteX150" fmla="*/ 8562 w 8663"/>
              <a:gd name="connsiteY150" fmla="*/ 3880 h 5445"/>
              <a:gd name="connsiteX151" fmla="*/ 8497 w 8663"/>
              <a:gd name="connsiteY151" fmla="*/ 3880 h 5445"/>
              <a:gd name="connsiteX152" fmla="*/ 8497 w 8663"/>
              <a:gd name="connsiteY152" fmla="*/ 3809 h 5445"/>
              <a:gd name="connsiteX153" fmla="*/ 8562 w 8663"/>
              <a:gd name="connsiteY153" fmla="*/ 3809 h 5445"/>
              <a:gd name="connsiteX154" fmla="*/ 8480 w 8663"/>
              <a:gd name="connsiteY154" fmla="*/ 3899 h 5445"/>
              <a:gd name="connsiteX155" fmla="*/ 8480 w 8663"/>
              <a:gd name="connsiteY155" fmla="*/ 3962 h 5445"/>
              <a:gd name="connsiteX156" fmla="*/ 8424 w 8663"/>
              <a:gd name="connsiteY156" fmla="*/ 3962 h 5445"/>
              <a:gd name="connsiteX157" fmla="*/ 8424 w 8663"/>
              <a:gd name="connsiteY157" fmla="*/ 3899 h 5445"/>
              <a:gd name="connsiteX158" fmla="*/ 8480 w 8663"/>
              <a:gd name="connsiteY158" fmla="*/ 3899 h 5445"/>
              <a:gd name="connsiteX159" fmla="*/ 8480 w 8663"/>
              <a:gd name="connsiteY159" fmla="*/ 3809 h 5445"/>
              <a:gd name="connsiteX160" fmla="*/ 8480 w 8663"/>
              <a:gd name="connsiteY160" fmla="*/ 3880 h 5445"/>
              <a:gd name="connsiteX161" fmla="*/ 8424 w 8663"/>
              <a:gd name="connsiteY161" fmla="*/ 3880 h 5445"/>
              <a:gd name="connsiteX162" fmla="*/ 8424 w 8663"/>
              <a:gd name="connsiteY162" fmla="*/ 3809 h 5445"/>
              <a:gd name="connsiteX163" fmla="*/ 8480 w 8663"/>
              <a:gd name="connsiteY163" fmla="*/ 3809 h 5445"/>
              <a:gd name="connsiteX164" fmla="*/ 8102 w 8663"/>
              <a:gd name="connsiteY164" fmla="*/ 4027 h 5445"/>
              <a:gd name="connsiteX165" fmla="*/ 8102 w 8663"/>
              <a:gd name="connsiteY165" fmla="*/ 3986 h 5445"/>
              <a:gd name="connsiteX166" fmla="*/ 8143 w 8663"/>
              <a:gd name="connsiteY166" fmla="*/ 3986 h 5445"/>
              <a:gd name="connsiteX167" fmla="*/ 8143 w 8663"/>
              <a:gd name="connsiteY167" fmla="*/ 4027 h 5445"/>
              <a:gd name="connsiteX168" fmla="*/ 8102 w 8663"/>
              <a:gd name="connsiteY168" fmla="*/ 4027 h 5445"/>
              <a:gd name="connsiteX169" fmla="*/ 240 w 8663"/>
              <a:gd name="connsiteY169" fmla="*/ 3899 h 5445"/>
              <a:gd name="connsiteX170" fmla="*/ 240 w 8663"/>
              <a:gd name="connsiteY170" fmla="*/ 3962 h 5445"/>
              <a:gd name="connsiteX171" fmla="*/ 184 w 8663"/>
              <a:gd name="connsiteY171" fmla="*/ 3962 h 5445"/>
              <a:gd name="connsiteX172" fmla="*/ 184 w 8663"/>
              <a:gd name="connsiteY172" fmla="*/ 3899 h 5445"/>
              <a:gd name="connsiteX173" fmla="*/ 240 w 8663"/>
              <a:gd name="connsiteY173" fmla="*/ 3899 h 5445"/>
              <a:gd name="connsiteX174" fmla="*/ 240 w 8663"/>
              <a:gd name="connsiteY174" fmla="*/ 3809 h 5445"/>
              <a:gd name="connsiteX175" fmla="*/ 240 w 8663"/>
              <a:gd name="connsiteY175" fmla="*/ 3880 h 5445"/>
              <a:gd name="connsiteX176" fmla="*/ 184 w 8663"/>
              <a:gd name="connsiteY176" fmla="*/ 3880 h 5445"/>
              <a:gd name="connsiteX177" fmla="*/ 184 w 8663"/>
              <a:gd name="connsiteY177" fmla="*/ 3809 h 5445"/>
              <a:gd name="connsiteX178" fmla="*/ 240 w 8663"/>
              <a:gd name="connsiteY178" fmla="*/ 3809 h 5445"/>
              <a:gd name="connsiteX179" fmla="*/ 102 w 8663"/>
              <a:gd name="connsiteY179" fmla="*/ 3787 h 5445"/>
              <a:gd name="connsiteX180" fmla="*/ 102 w 8663"/>
              <a:gd name="connsiteY180" fmla="*/ 3724 h 5445"/>
              <a:gd name="connsiteX181" fmla="*/ 166 w 8663"/>
              <a:gd name="connsiteY181" fmla="*/ 3724 h 5445"/>
              <a:gd name="connsiteX182" fmla="*/ 166 w 8663"/>
              <a:gd name="connsiteY182" fmla="*/ 3787 h 5445"/>
              <a:gd name="connsiteX183" fmla="*/ 102 w 8663"/>
              <a:gd name="connsiteY183" fmla="*/ 3787 h 5445"/>
              <a:gd name="connsiteX184" fmla="*/ 102 w 8663"/>
              <a:gd name="connsiteY184" fmla="*/ 3880 h 5445"/>
              <a:gd name="connsiteX185" fmla="*/ 102 w 8663"/>
              <a:gd name="connsiteY185" fmla="*/ 3809 h 5445"/>
              <a:gd name="connsiteX186" fmla="*/ 166 w 8663"/>
              <a:gd name="connsiteY186" fmla="*/ 3809 h 5445"/>
              <a:gd name="connsiteX187" fmla="*/ 166 w 8663"/>
              <a:gd name="connsiteY187" fmla="*/ 3880 h 5445"/>
              <a:gd name="connsiteX188" fmla="*/ 102 w 8663"/>
              <a:gd name="connsiteY188" fmla="*/ 3880 h 5445"/>
              <a:gd name="connsiteX189" fmla="*/ 102 w 8663"/>
              <a:gd name="connsiteY189" fmla="*/ 3962 h 5445"/>
              <a:gd name="connsiteX190" fmla="*/ 102 w 8663"/>
              <a:gd name="connsiteY190" fmla="*/ 3904 h 5445"/>
              <a:gd name="connsiteX191" fmla="*/ 162 w 8663"/>
              <a:gd name="connsiteY191" fmla="*/ 3904 h 5445"/>
              <a:gd name="connsiteX192" fmla="*/ 162 w 8663"/>
              <a:gd name="connsiteY192" fmla="*/ 3962 h 5445"/>
              <a:gd name="connsiteX193" fmla="*/ 102 w 8663"/>
              <a:gd name="connsiteY193" fmla="*/ 3962 h 5445"/>
              <a:gd name="connsiteX194" fmla="*/ 162 w 8663"/>
              <a:gd name="connsiteY194" fmla="*/ 3981 h 5445"/>
              <a:gd name="connsiteX195" fmla="*/ 162 w 8663"/>
              <a:gd name="connsiteY195" fmla="*/ 4042 h 5445"/>
              <a:gd name="connsiteX196" fmla="*/ 24 w 8663"/>
              <a:gd name="connsiteY196" fmla="*/ 4042 h 5445"/>
              <a:gd name="connsiteX197" fmla="*/ 24 w 8663"/>
              <a:gd name="connsiteY197" fmla="*/ 3904 h 5445"/>
              <a:gd name="connsiteX198" fmla="*/ 82 w 8663"/>
              <a:gd name="connsiteY198" fmla="*/ 3904 h 5445"/>
              <a:gd name="connsiteX199" fmla="*/ 82 w 8663"/>
              <a:gd name="connsiteY199" fmla="*/ 3981 h 5445"/>
              <a:gd name="connsiteX200" fmla="*/ 162 w 8663"/>
              <a:gd name="connsiteY200" fmla="*/ 3981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3390 h 5445"/>
              <a:gd name="connsiteX257" fmla="*/ 8562 w 8663"/>
              <a:gd name="connsiteY257" fmla="*/ 3390 h 5445"/>
              <a:gd name="connsiteX258" fmla="*/ 8562 w 8663"/>
              <a:gd name="connsiteY258" fmla="*/ 3468 h 5445"/>
              <a:gd name="connsiteX259" fmla="*/ 8510 w 8663"/>
              <a:gd name="connsiteY259" fmla="*/ 3468 h 5445"/>
              <a:gd name="connsiteX260" fmla="*/ 8510 w 8663"/>
              <a:gd name="connsiteY260" fmla="*/ 3619 h 5445"/>
              <a:gd name="connsiteX261" fmla="*/ 8638 w 8663"/>
              <a:gd name="connsiteY261" fmla="*/ 3619 h 5445"/>
              <a:gd name="connsiteX262" fmla="*/ 8638 w 8663"/>
              <a:gd name="connsiteY262" fmla="*/ 3787 h 5445"/>
              <a:gd name="connsiteX263" fmla="*/ 8581 w 8663"/>
              <a:gd name="connsiteY263" fmla="*/ 3787 h 5445"/>
              <a:gd name="connsiteX264" fmla="*/ 8581 w 8663"/>
              <a:gd name="connsiteY264" fmla="*/ 3705 h 5445"/>
              <a:gd name="connsiteX265" fmla="*/ 8480 w 8663"/>
              <a:gd name="connsiteY265" fmla="*/ 3705 h 5445"/>
              <a:gd name="connsiteX266" fmla="*/ 8480 w 8663"/>
              <a:gd name="connsiteY266" fmla="*/ 3787 h 5445"/>
              <a:gd name="connsiteX267" fmla="*/ 8402 w 8663"/>
              <a:gd name="connsiteY267" fmla="*/ 3787 h 5445"/>
              <a:gd name="connsiteX268" fmla="*/ 8402 w 8663"/>
              <a:gd name="connsiteY268" fmla="*/ 3880 h 5445"/>
              <a:gd name="connsiteX269" fmla="*/ 8310 w 8663"/>
              <a:gd name="connsiteY269" fmla="*/ 3880 h 5445"/>
              <a:gd name="connsiteX270" fmla="*/ 8310 w 8663"/>
              <a:gd name="connsiteY270" fmla="*/ 3981 h 5445"/>
              <a:gd name="connsiteX271" fmla="*/ 8402 w 8663"/>
              <a:gd name="connsiteY271" fmla="*/ 3981 h 5445"/>
              <a:gd name="connsiteX272" fmla="*/ 8402 w 8663"/>
              <a:gd name="connsiteY272" fmla="*/ 4040 h 5445"/>
              <a:gd name="connsiteX273" fmla="*/ 8234 w 8663"/>
              <a:gd name="connsiteY273" fmla="*/ 4040 h 5445"/>
              <a:gd name="connsiteX274" fmla="*/ 8234 w 8663"/>
              <a:gd name="connsiteY274" fmla="*/ 3912 h 5445"/>
              <a:gd name="connsiteX275" fmla="*/ 8081 w 8663"/>
              <a:gd name="connsiteY275" fmla="*/ 3912 h 5445"/>
              <a:gd name="connsiteX276" fmla="*/ 8081 w 8663"/>
              <a:gd name="connsiteY276" fmla="*/ 3964 h 5445"/>
              <a:gd name="connsiteX277" fmla="*/ 8005 w 8663"/>
              <a:gd name="connsiteY277" fmla="*/ 3964 h 5445"/>
              <a:gd name="connsiteX278" fmla="*/ 8005 w 8663"/>
              <a:gd name="connsiteY278" fmla="*/ 4025 h 5445"/>
              <a:gd name="connsiteX279" fmla="*/ 658 w 8663"/>
              <a:gd name="connsiteY279" fmla="*/ 4025 h 5445"/>
              <a:gd name="connsiteX280" fmla="*/ 658 w 8663"/>
              <a:gd name="connsiteY280" fmla="*/ 3964 h 5445"/>
              <a:gd name="connsiteX281" fmla="*/ 583 w 8663"/>
              <a:gd name="connsiteY281" fmla="*/ 3964 h 5445"/>
              <a:gd name="connsiteX282" fmla="*/ 583 w 8663"/>
              <a:gd name="connsiteY282" fmla="*/ 3912 h 5445"/>
              <a:gd name="connsiteX283" fmla="*/ 430 w 8663"/>
              <a:gd name="connsiteY283" fmla="*/ 3912 h 5445"/>
              <a:gd name="connsiteX284" fmla="*/ 430 w 8663"/>
              <a:gd name="connsiteY284" fmla="*/ 4040 h 5445"/>
              <a:gd name="connsiteX285" fmla="*/ 261 w 8663"/>
              <a:gd name="connsiteY285" fmla="*/ 4040 h 5445"/>
              <a:gd name="connsiteX286" fmla="*/ 261 w 8663"/>
              <a:gd name="connsiteY286" fmla="*/ 3981 h 5445"/>
              <a:gd name="connsiteX287" fmla="*/ 354 w 8663"/>
              <a:gd name="connsiteY287" fmla="*/ 3981 h 5445"/>
              <a:gd name="connsiteX288" fmla="*/ 354 w 8663"/>
              <a:gd name="connsiteY288" fmla="*/ 3880 h 5445"/>
              <a:gd name="connsiteX289" fmla="*/ 261 w 8663"/>
              <a:gd name="connsiteY289" fmla="*/ 3880 h 5445"/>
              <a:gd name="connsiteX290" fmla="*/ 261 w 8663"/>
              <a:gd name="connsiteY290" fmla="*/ 3787 h 5445"/>
              <a:gd name="connsiteX291" fmla="*/ 184 w 8663"/>
              <a:gd name="connsiteY291" fmla="*/ 3787 h 5445"/>
              <a:gd name="connsiteX292" fmla="*/ 184 w 8663"/>
              <a:gd name="connsiteY292" fmla="*/ 3705 h 5445"/>
              <a:gd name="connsiteX293" fmla="*/ 82 w 8663"/>
              <a:gd name="connsiteY293" fmla="*/ 3705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3934 h 5445"/>
              <a:gd name="connsiteX66" fmla="*/ 561 w 8663"/>
              <a:gd name="connsiteY66" fmla="*/ 3934 h 5445"/>
              <a:gd name="connsiteX67" fmla="*/ 561 w 8663"/>
              <a:gd name="connsiteY67" fmla="*/ 3964 h 5445"/>
              <a:gd name="connsiteX68" fmla="*/ 499 w 8663"/>
              <a:gd name="connsiteY68" fmla="*/ 3964 h 5445"/>
              <a:gd name="connsiteX69" fmla="*/ 499 w 8663"/>
              <a:gd name="connsiteY69" fmla="*/ 4048 h 5445"/>
              <a:gd name="connsiteX70" fmla="*/ 583 w 8663"/>
              <a:gd name="connsiteY70" fmla="*/ 4048 h 5445"/>
              <a:gd name="connsiteX71" fmla="*/ 583 w 8663"/>
              <a:gd name="connsiteY71" fmla="*/ 3986 h 5445"/>
              <a:gd name="connsiteX72" fmla="*/ 637 w 8663"/>
              <a:gd name="connsiteY72" fmla="*/ 3986 h 5445"/>
              <a:gd name="connsiteX73" fmla="*/ 637 w 8663"/>
              <a:gd name="connsiteY73" fmla="*/ 4046 h 5445"/>
              <a:gd name="connsiteX74" fmla="*/ 8027 w 8663"/>
              <a:gd name="connsiteY74" fmla="*/ 4046 h 5445"/>
              <a:gd name="connsiteX75" fmla="*/ 8027 w 8663"/>
              <a:gd name="connsiteY75" fmla="*/ 3986 h 5445"/>
              <a:gd name="connsiteX76" fmla="*/ 8081 w 8663"/>
              <a:gd name="connsiteY76" fmla="*/ 3986 h 5445"/>
              <a:gd name="connsiteX77" fmla="*/ 8081 w 8663"/>
              <a:gd name="connsiteY77" fmla="*/ 4048 h 5445"/>
              <a:gd name="connsiteX78" fmla="*/ 8165 w 8663"/>
              <a:gd name="connsiteY78" fmla="*/ 4048 h 5445"/>
              <a:gd name="connsiteX79" fmla="*/ 8165 w 8663"/>
              <a:gd name="connsiteY79" fmla="*/ 3964 h 5445"/>
              <a:gd name="connsiteX80" fmla="*/ 8102 w 8663"/>
              <a:gd name="connsiteY80" fmla="*/ 3964 h 5445"/>
              <a:gd name="connsiteX81" fmla="*/ 8102 w 8663"/>
              <a:gd name="connsiteY81" fmla="*/ 3934 h 5445"/>
              <a:gd name="connsiteX82" fmla="*/ 8212 w 8663"/>
              <a:gd name="connsiteY82" fmla="*/ 3934 h 5445"/>
              <a:gd name="connsiteX83" fmla="*/ 8212 w 8663"/>
              <a:gd name="connsiteY83" fmla="*/ 4063 h 5445"/>
              <a:gd name="connsiteX84" fmla="*/ 8424 w 8663"/>
              <a:gd name="connsiteY84" fmla="*/ 4063 h 5445"/>
              <a:gd name="connsiteX85" fmla="*/ 8424 w 8663"/>
              <a:gd name="connsiteY85" fmla="*/ 3981 h 5445"/>
              <a:gd name="connsiteX86" fmla="*/ 8480 w 8663"/>
              <a:gd name="connsiteY86" fmla="*/ 3981 h 5445"/>
              <a:gd name="connsiteX87" fmla="*/ 8480 w 8663"/>
              <a:gd name="connsiteY87" fmla="*/ 4063 h 5445"/>
              <a:gd name="connsiteX88" fmla="*/ 8663 w 8663"/>
              <a:gd name="connsiteY88" fmla="*/ 4063 h 5445"/>
              <a:gd name="connsiteX89" fmla="*/ 8663 w 8663"/>
              <a:gd name="connsiteY89" fmla="*/ 3882 h 5445"/>
              <a:gd name="connsiteX90" fmla="*/ 8581 w 8663"/>
              <a:gd name="connsiteY90" fmla="*/ 3882 h 5445"/>
              <a:gd name="connsiteX91" fmla="*/ 8581 w 8663"/>
              <a:gd name="connsiteY91" fmla="*/ 3809 h 5445"/>
              <a:gd name="connsiteX92" fmla="*/ 8661 w 8663"/>
              <a:gd name="connsiteY92" fmla="*/ 3809 h 5445"/>
              <a:gd name="connsiteX93" fmla="*/ 8661 w 8663"/>
              <a:gd name="connsiteY93" fmla="*/ 3597 h 5445"/>
              <a:gd name="connsiteX94" fmla="*/ 8532 w 8663"/>
              <a:gd name="connsiteY94" fmla="*/ 3597 h 5445"/>
              <a:gd name="connsiteX95" fmla="*/ 8532 w 8663"/>
              <a:gd name="connsiteY95" fmla="*/ 3489 h 5445"/>
              <a:gd name="connsiteX96" fmla="*/ 8562 w 8663"/>
              <a:gd name="connsiteY96" fmla="*/ 3489 h 5445"/>
              <a:gd name="connsiteX97" fmla="*/ 8562 w 8663"/>
              <a:gd name="connsiteY97" fmla="*/ 3550 h 5445"/>
              <a:gd name="connsiteX98" fmla="*/ 8646 w 8663"/>
              <a:gd name="connsiteY98" fmla="*/ 3550 h 5445"/>
              <a:gd name="connsiteX99" fmla="*/ 8646 w 8663"/>
              <a:gd name="connsiteY99" fmla="*/ 3468 h 5445"/>
              <a:gd name="connsiteX100" fmla="*/ 8584 w 8663"/>
              <a:gd name="connsiteY100" fmla="*/ 3468 h 5445"/>
              <a:gd name="connsiteX101" fmla="*/ 8584 w 8663"/>
              <a:gd name="connsiteY101" fmla="*/ 3411 h 5445"/>
              <a:gd name="connsiteX102" fmla="*/ 8644 w 8663"/>
              <a:gd name="connsiteY102" fmla="*/ 3411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3986 h 5445"/>
              <a:gd name="connsiteX118" fmla="*/ 561 w 8663"/>
              <a:gd name="connsiteY118" fmla="*/ 4027 h 5445"/>
              <a:gd name="connsiteX119" fmla="*/ 520 w 8663"/>
              <a:gd name="connsiteY119" fmla="*/ 4027 h 5445"/>
              <a:gd name="connsiteX120" fmla="*/ 520 w 8663"/>
              <a:gd name="connsiteY120" fmla="*/ 3986 h 5445"/>
              <a:gd name="connsiteX121" fmla="*/ 561 w 8663"/>
              <a:gd name="connsiteY121" fmla="*/ 3986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3528 h 5445"/>
              <a:gd name="connsiteX128" fmla="*/ 8584 w 8663"/>
              <a:gd name="connsiteY128" fmla="*/ 3489 h 5445"/>
              <a:gd name="connsiteX129" fmla="*/ 8625 w 8663"/>
              <a:gd name="connsiteY129" fmla="*/ 3489 h 5445"/>
              <a:gd name="connsiteX130" fmla="*/ 8625 w 8663"/>
              <a:gd name="connsiteY130" fmla="*/ 3528 h 5445"/>
              <a:gd name="connsiteX131" fmla="*/ 8584 w 8663"/>
              <a:gd name="connsiteY131" fmla="*/ 3528 h 5445"/>
              <a:gd name="connsiteX132" fmla="*/ 8502 w 8663"/>
              <a:gd name="connsiteY132" fmla="*/ 4042 h 5445"/>
              <a:gd name="connsiteX133" fmla="*/ 8502 w 8663"/>
              <a:gd name="connsiteY133" fmla="*/ 3981 h 5445"/>
              <a:gd name="connsiteX134" fmla="*/ 8581 w 8663"/>
              <a:gd name="connsiteY134" fmla="*/ 3981 h 5445"/>
              <a:gd name="connsiteX135" fmla="*/ 8581 w 8663"/>
              <a:gd name="connsiteY135" fmla="*/ 3904 h 5445"/>
              <a:gd name="connsiteX136" fmla="*/ 8640 w 8663"/>
              <a:gd name="connsiteY136" fmla="*/ 3904 h 5445"/>
              <a:gd name="connsiteX137" fmla="*/ 8640 w 8663"/>
              <a:gd name="connsiteY137" fmla="*/ 4042 h 5445"/>
              <a:gd name="connsiteX138" fmla="*/ 8502 w 8663"/>
              <a:gd name="connsiteY138" fmla="*/ 4042 h 5445"/>
              <a:gd name="connsiteX139" fmla="*/ 8502 w 8663"/>
              <a:gd name="connsiteY139" fmla="*/ 3962 h 5445"/>
              <a:gd name="connsiteX140" fmla="*/ 8502 w 8663"/>
              <a:gd name="connsiteY140" fmla="*/ 3904 h 5445"/>
              <a:gd name="connsiteX141" fmla="*/ 8562 w 8663"/>
              <a:gd name="connsiteY141" fmla="*/ 3904 h 5445"/>
              <a:gd name="connsiteX142" fmla="*/ 8562 w 8663"/>
              <a:gd name="connsiteY142" fmla="*/ 3962 h 5445"/>
              <a:gd name="connsiteX143" fmla="*/ 8502 w 8663"/>
              <a:gd name="connsiteY143" fmla="*/ 3962 h 5445"/>
              <a:gd name="connsiteX144" fmla="*/ 8497 w 8663"/>
              <a:gd name="connsiteY144" fmla="*/ 3787 h 5445"/>
              <a:gd name="connsiteX145" fmla="*/ 8497 w 8663"/>
              <a:gd name="connsiteY145" fmla="*/ 3724 h 5445"/>
              <a:gd name="connsiteX146" fmla="*/ 8562 w 8663"/>
              <a:gd name="connsiteY146" fmla="*/ 3724 h 5445"/>
              <a:gd name="connsiteX147" fmla="*/ 8562 w 8663"/>
              <a:gd name="connsiteY147" fmla="*/ 3787 h 5445"/>
              <a:gd name="connsiteX148" fmla="*/ 8497 w 8663"/>
              <a:gd name="connsiteY148" fmla="*/ 3787 h 5445"/>
              <a:gd name="connsiteX149" fmla="*/ 8562 w 8663"/>
              <a:gd name="connsiteY149" fmla="*/ 3809 h 5445"/>
              <a:gd name="connsiteX150" fmla="*/ 8562 w 8663"/>
              <a:gd name="connsiteY150" fmla="*/ 3880 h 5445"/>
              <a:gd name="connsiteX151" fmla="*/ 8497 w 8663"/>
              <a:gd name="connsiteY151" fmla="*/ 3880 h 5445"/>
              <a:gd name="connsiteX152" fmla="*/ 8497 w 8663"/>
              <a:gd name="connsiteY152" fmla="*/ 3809 h 5445"/>
              <a:gd name="connsiteX153" fmla="*/ 8562 w 8663"/>
              <a:gd name="connsiteY153" fmla="*/ 3809 h 5445"/>
              <a:gd name="connsiteX154" fmla="*/ 8480 w 8663"/>
              <a:gd name="connsiteY154" fmla="*/ 3899 h 5445"/>
              <a:gd name="connsiteX155" fmla="*/ 8480 w 8663"/>
              <a:gd name="connsiteY155" fmla="*/ 3962 h 5445"/>
              <a:gd name="connsiteX156" fmla="*/ 8424 w 8663"/>
              <a:gd name="connsiteY156" fmla="*/ 3962 h 5445"/>
              <a:gd name="connsiteX157" fmla="*/ 8424 w 8663"/>
              <a:gd name="connsiteY157" fmla="*/ 3899 h 5445"/>
              <a:gd name="connsiteX158" fmla="*/ 8480 w 8663"/>
              <a:gd name="connsiteY158" fmla="*/ 3899 h 5445"/>
              <a:gd name="connsiteX159" fmla="*/ 8480 w 8663"/>
              <a:gd name="connsiteY159" fmla="*/ 3809 h 5445"/>
              <a:gd name="connsiteX160" fmla="*/ 8480 w 8663"/>
              <a:gd name="connsiteY160" fmla="*/ 3880 h 5445"/>
              <a:gd name="connsiteX161" fmla="*/ 8424 w 8663"/>
              <a:gd name="connsiteY161" fmla="*/ 3880 h 5445"/>
              <a:gd name="connsiteX162" fmla="*/ 8424 w 8663"/>
              <a:gd name="connsiteY162" fmla="*/ 3809 h 5445"/>
              <a:gd name="connsiteX163" fmla="*/ 8480 w 8663"/>
              <a:gd name="connsiteY163" fmla="*/ 3809 h 5445"/>
              <a:gd name="connsiteX164" fmla="*/ 8102 w 8663"/>
              <a:gd name="connsiteY164" fmla="*/ 4027 h 5445"/>
              <a:gd name="connsiteX165" fmla="*/ 8102 w 8663"/>
              <a:gd name="connsiteY165" fmla="*/ 3986 h 5445"/>
              <a:gd name="connsiteX166" fmla="*/ 8143 w 8663"/>
              <a:gd name="connsiteY166" fmla="*/ 3986 h 5445"/>
              <a:gd name="connsiteX167" fmla="*/ 8143 w 8663"/>
              <a:gd name="connsiteY167" fmla="*/ 4027 h 5445"/>
              <a:gd name="connsiteX168" fmla="*/ 8102 w 8663"/>
              <a:gd name="connsiteY168" fmla="*/ 4027 h 5445"/>
              <a:gd name="connsiteX169" fmla="*/ 240 w 8663"/>
              <a:gd name="connsiteY169" fmla="*/ 3899 h 5445"/>
              <a:gd name="connsiteX170" fmla="*/ 240 w 8663"/>
              <a:gd name="connsiteY170" fmla="*/ 3962 h 5445"/>
              <a:gd name="connsiteX171" fmla="*/ 184 w 8663"/>
              <a:gd name="connsiteY171" fmla="*/ 3962 h 5445"/>
              <a:gd name="connsiteX172" fmla="*/ 184 w 8663"/>
              <a:gd name="connsiteY172" fmla="*/ 3899 h 5445"/>
              <a:gd name="connsiteX173" fmla="*/ 240 w 8663"/>
              <a:gd name="connsiteY173" fmla="*/ 3899 h 5445"/>
              <a:gd name="connsiteX174" fmla="*/ 240 w 8663"/>
              <a:gd name="connsiteY174" fmla="*/ 3809 h 5445"/>
              <a:gd name="connsiteX175" fmla="*/ 240 w 8663"/>
              <a:gd name="connsiteY175" fmla="*/ 3880 h 5445"/>
              <a:gd name="connsiteX176" fmla="*/ 184 w 8663"/>
              <a:gd name="connsiteY176" fmla="*/ 3880 h 5445"/>
              <a:gd name="connsiteX177" fmla="*/ 184 w 8663"/>
              <a:gd name="connsiteY177" fmla="*/ 3809 h 5445"/>
              <a:gd name="connsiteX178" fmla="*/ 240 w 8663"/>
              <a:gd name="connsiteY178" fmla="*/ 3809 h 5445"/>
              <a:gd name="connsiteX179" fmla="*/ 102 w 8663"/>
              <a:gd name="connsiteY179" fmla="*/ 3787 h 5445"/>
              <a:gd name="connsiteX180" fmla="*/ 102 w 8663"/>
              <a:gd name="connsiteY180" fmla="*/ 3724 h 5445"/>
              <a:gd name="connsiteX181" fmla="*/ 166 w 8663"/>
              <a:gd name="connsiteY181" fmla="*/ 3724 h 5445"/>
              <a:gd name="connsiteX182" fmla="*/ 166 w 8663"/>
              <a:gd name="connsiteY182" fmla="*/ 3787 h 5445"/>
              <a:gd name="connsiteX183" fmla="*/ 102 w 8663"/>
              <a:gd name="connsiteY183" fmla="*/ 3787 h 5445"/>
              <a:gd name="connsiteX184" fmla="*/ 102 w 8663"/>
              <a:gd name="connsiteY184" fmla="*/ 3880 h 5445"/>
              <a:gd name="connsiteX185" fmla="*/ 102 w 8663"/>
              <a:gd name="connsiteY185" fmla="*/ 3809 h 5445"/>
              <a:gd name="connsiteX186" fmla="*/ 166 w 8663"/>
              <a:gd name="connsiteY186" fmla="*/ 3809 h 5445"/>
              <a:gd name="connsiteX187" fmla="*/ 166 w 8663"/>
              <a:gd name="connsiteY187" fmla="*/ 3880 h 5445"/>
              <a:gd name="connsiteX188" fmla="*/ 102 w 8663"/>
              <a:gd name="connsiteY188" fmla="*/ 3880 h 5445"/>
              <a:gd name="connsiteX189" fmla="*/ 102 w 8663"/>
              <a:gd name="connsiteY189" fmla="*/ 3962 h 5445"/>
              <a:gd name="connsiteX190" fmla="*/ 102 w 8663"/>
              <a:gd name="connsiteY190" fmla="*/ 3904 h 5445"/>
              <a:gd name="connsiteX191" fmla="*/ 162 w 8663"/>
              <a:gd name="connsiteY191" fmla="*/ 3904 h 5445"/>
              <a:gd name="connsiteX192" fmla="*/ 162 w 8663"/>
              <a:gd name="connsiteY192" fmla="*/ 3962 h 5445"/>
              <a:gd name="connsiteX193" fmla="*/ 102 w 8663"/>
              <a:gd name="connsiteY193" fmla="*/ 3962 h 5445"/>
              <a:gd name="connsiteX194" fmla="*/ 162 w 8663"/>
              <a:gd name="connsiteY194" fmla="*/ 3981 h 5445"/>
              <a:gd name="connsiteX195" fmla="*/ 162 w 8663"/>
              <a:gd name="connsiteY195" fmla="*/ 4042 h 5445"/>
              <a:gd name="connsiteX196" fmla="*/ 24 w 8663"/>
              <a:gd name="connsiteY196" fmla="*/ 4042 h 5445"/>
              <a:gd name="connsiteX197" fmla="*/ 24 w 8663"/>
              <a:gd name="connsiteY197" fmla="*/ 3904 h 5445"/>
              <a:gd name="connsiteX198" fmla="*/ 82 w 8663"/>
              <a:gd name="connsiteY198" fmla="*/ 3904 h 5445"/>
              <a:gd name="connsiteX199" fmla="*/ 82 w 8663"/>
              <a:gd name="connsiteY199" fmla="*/ 3981 h 5445"/>
              <a:gd name="connsiteX200" fmla="*/ 162 w 8663"/>
              <a:gd name="connsiteY200" fmla="*/ 3981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3390 h 5445"/>
              <a:gd name="connsiteX257" fmla="*/ 8562 w 8663"/>
              <a:gd name="connsiteY257" fmla="*/ 3390 h 5445"/>
              <a:gd name="connsiteX258" fmla="*/ 8562 w 8663"/>
              <a:gd name="connsiteY258" fmla="*/ 3468 h 5445"/>
              <a:gd name="connsiteX259" fmla="*/ 8510 w 8663"/>
              <a:gd name="connsiteY259" fmla="*/ 3468 h 5445"/>
              <a:gd name="connsiteX260" fmla="*/ 8510 w 8663"/>
              <a:gd name="connsiteY260" fmla="*/ 3619 h 5445"/>
              <a:gd name="connsiteX261" fmla="*/ 8638 w 8663"/>
              <a:gd name="connsiteY261" fmla="*/ 3619 h 5445"/>
              <a:gd name="connsiteX262" fmla="*/ 8638 w 8663"/>
              <a:gd name="connsiteY262" fmla="*/ 3787 h 5445"/>
              <a:gd name="connsiteX263" fmla="*/ 8581 w 8663"/>
              <a:gd name="connsiteY263" fmla="*/ 3787 h 5445"/>
              <a:gd name="connsiteX264" fmla="*/ 8581 w 8663"/>
              <a:gd name="connsiteY264" fmla="*/ 3705 h 5445"/>
              <a:gd name="connsiteX265" fmla="*/ 8480 w 8663"/>
              <a:gd name="connsiteY265" fmla="*/ 3705 h 5445"/>
              <a:gd name="connsiteX266" fmla="*/ 8480 w 8663"/>
              <a:gd name="connsiteY266" fmla="*/ 3787 h 5445"/>
              <a:gd name="connsiteX267" fmla="*/ 8402 w 8663"/>
              <a:gd name="connsiteY267" fmla="*/ 3787 h 5445"/>
              <a:gd name="connsiteX268" fmla="*/ 8402 w 8663"/>
              <a:gd name="connsiteY268" fmla="*/ 3880 h 5445"/>
              <a:gd name="connsiteX269" fmla="*/ 8310 w 8663"/>
              <a:gd name="connsiteY269" fmla="*/ 3880 h 5445"/>
              <a:gd name="connsiteX270" fmla="*/ 8310 w 8663"/>
              <a:gd name="connsiteY270" fmla="*/ 3981 h 5445"/>
              <a:gd name="connsiteX271" fmla="*/ 8402 w 8663"/>
              <a:gd name="connsiteY271" fmla="*/ 3981 h 5445"/>
              <a:gd name="connsiteX272" fmla="*/ 8402 w 8663"/>
              <a:gd name="connsiteY272" fmla="*/ 4040 h 5445"/>
              <a:gd name="connsiteX273" fmla="*/ 8234 w 8663"/>
              <a:gd name="connsiteY273" fmla="*/ 4040 h 5445"/>
              <a:gd name="connsiteX274" fmla="*/ 8234 w 8663"/>
              <a:gd name="connsiteY274" fmla="*/ 3912 h 5445"/>
              <a:gd name="connsiteX275" fmla="*/ 8081 w 8663"/>
              <a:gd name="connsiteY275" fmla="*/ 3912 h 5445"/>
              <a:gd name="connsiteX276" fmla="*/ 8081 w 8663"/>
              <a:gd name="connsiteY276" fmla="*/ 3964 h 5445"/>
              <a:gd name="connsiteX277" fmla="*/ 8005 w 8663"/>
              <a:gd name="connsiteY277" fmla="*/ 3964 h 5445"/>
              <a:gd name="connsiteX278" fmla="*/ 8005 w 8663"/>
              <a:gd name="connsiteY278" fmla="*/ 4025 h 5445"/>
              <a:gd name="connsiteX279" fmla="*/ 658 w 8663"/>
              <a:gd name="connsiteY279" fmla="*/ 4025 h 5445"/>
              <a:gd name="connsiteX280" fmla="*/ 658 w 8663"/>
              <a:gd name="connsiteY280" fmla="*/ 3964 h 5445"/>
              <a:gd name="connsiteX281" fmla="*/ 583 w 8663"/>
              <a:gd name="connsiteY281" fmla="*/ 3964 h 5445"/>
              <a:gd name="connsiteX282" fmla="*/ 583 w 8663"/>
              <a:gd name="connsiteY282" fmla="*/ 3912 h 5445"/>
              <a:gd name="connsiteX283" fmla="*/ 430 w 8663"/>
              <a:gd name="connsiteY283" fmla="*/ 3912 h 5445"/>
              <a:gd name="connsiteX284" fmla="*/ 430 w 8663"/>
              <a:gd name="connsiteY284" fmla="*/ 4040 h 5445"/>
              <a:gd name="connsiteX285" fmla="*/ 261 w 8663"/>
              <a:gd name="connsiteY285" fmla="*/ 4040 h 5445"/>
              <a:gd name="connsiteX286" fmla="*/ 261 w 8663"/>
              <a:gd name="connsiteY286" fmla="*/ 3981 h 5445"/>
              <a:gd name="connsiteX287" fmla="*/ 354 w 8663"/>
              <a:gd name="connsiteY287" fmla="*/ 3981 h 5445"/>
              <a:gd name="connsiteX288" fmla="*/ 354 w 8663"/>
              <a:gd name="connsiteY288" fmla="*/ 3880 h 5445"/>
              <a:gd name="connsiteX289" fmla="*/ 261 w 8663"/>
              <a:gd name="connsiteY289" fmla="*/ 3880 h 5445"/>
              <a:gd name="connsiteX290" fmla="*/ 261 w 8663"/>
              <a:gd name="connsiteY290" fmla="*/ 3787 h 5445"/>
              <a:gd name="connsiteX291" fmla="*/ 184 w 8663"/>
              <a:gd name="connsiteY291" fmla="*/ 3787 h 5445"/>
              <a:gd name="connsiteX292" fmla="*/ 184 w 8663"/>
              <a:gd name="connsiteY292" fmla="*/ 3705 h 5445"/>
              <a:gd name="connsiteX293" fmla="*/ 82 w 8663"/>
              <a:gd name="connsiteY293" fmla="*/ 3705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3934 h 5445"/>
              <a:gd name="connsiteX67" fmla="*/ 561 w 8663"/>
              <a:gd name="connsiteY67" fmla="*/ 3964 h 5445"/>
              <a:gd name="connsiteX68" fmla="*/ 499 w 8663"/>
              <a:gd name="connsiteY68" fmla="*/ 3964 h 5445"/>
              <a:gd name="connsiteX69" fmla="*/ 499 w 8663"/>
              <a:gd name="connsiteY69" fmla="*/ 4048 h 5445"/>
              <a:gd name="connsiteX70" fmla="*/ 583 w 8663"/>
              <a:gd name="connsiteY70" fmla="*/ 4048 h 5445"/>
              <a:gd name="connsiteX71" fmla="*/ 583 w 8663"/>
              <a:gd name="connsiteY71" fmla="*/ 3986 h 5445"/>
              <a:gd name="connsiteX72" fmla="*/ 637 w 8663"/>
              <a:gd name="connsiteY72" fmla="*/ 3986 h 5445"/>
              <a:gd name="connsiteX73" fmla="*/ 637 w 8663"/>
              <a:gd name="connsiteY73" fmla="*/ 4046 h 5445"/>
              <a:gd name="connsiteX74" fmla="*/ 8027 w 8663"/>
              <a:gd name="connsiteY74" fmla="*/ 4046 h 5445"/>
              <a:gd name="connsiteX75" fmla="*/ 8027 w 8663"/>
              <a:gd name="connsiteY75" fmla="*/ 3986 h 5445"/>
              <a:gd name="connsiteX76" fmla="*/ 8081 w 8663"/>
              <a:gd name="connsiteY76" fmla="*/ 3986 h 5445"/>
              <a:gd name="connsiteX77" fmla="*/ 8081 w 8663"/>
              <a:gd name="connsiteY77" fmla="*/ 4048 h 5445"/>
              <a:gd name="connsiteX78" fmla="*/ 8165 w 8663"/>
              <a:gd name="connsiteY78" fmla="*/ 4048 h 5445"/>
              <a:gd name="connsiteX79" fmla="*/ 8165 w 8663"/>
              <a:gd name="connsiteY79" fmla="*/ 3964 h 5445"/>
              <a:gd name="connsiteX80" fmla="*/ 8102 w 8663"/>
              <a:gd name="connsiteY80" fmla="*/ 3964 h 5445"/>
              <a:gd name="connsiteX81" fmla="*/ 8102 w 8663"/>
              <a:gd name="connsiteY81" fmla="*/ 3934 h 5445"/>
              <a:gd name="connsiteX82" fmla="*/ 8212 w 8663"/>
              <a:gd name="connsiteY82" fmla="*/ 3934 h 5445"/>
              <a:gd name="connsiteX83" fmla="*/ 8212 w 8663"/>
              <a:gd name="connsiteY83" fmla="*/ 4063 h 5445"/>
              <a:gd name="connsiteX84" fmla="*/ 8424 w 8663"/>
              <a:gd name="connsiteY84" fmla="*/ 4063 h 5445"/>
              <a:gd name="connsiteX85" fmla="*/ 8424 w 8663"/>
              <a:gd name="connsiteY85" fmla="*/ 3981 h 5445"/>
              <a:gd name="connsiteX86" fmla="*/ 8480 w 8663"/>
              <a:gd name="connsiteY86" fmla="*/ 3981 h 5445"/>
              <a:gd name="connsiteX87" fmla="*/ 8480 w 8663"/>
              <a:gd name="connsiteY87" fmla="*/ 4063 h 5445"/>
              <a:gd name="connsiteX88" fmla="*/ 8663 w 8663"/>
              <a:gd name="connsiteY88" fmla="*/ 4063 h 5445"/>
              <a:gd name="connsiteX89" fmla="*/ 8663 w 8663"/>
              <a:gd name="connsiteY89" fmla="*/ 3882 h 5445"/>
              <a:gd name="connsiteX90" fmla="*/ 8581 w 8663"/>
              <a:gd name="connsiteY90" fmla="*/ 3882 h 5445"/>
              <a:gd name="connsiteX91" fmla="*/ 8581 w 8663"/>
              <a:gd name="connsiteY91" fmla="*/ 3809 h 5445"/>
              <a:gd name="connsiteX92" fmla="*/ 8661 w 8663"/>
              <a:gd name="connsiteY92" fmla="*/ 3809 h 5445"/>
              <a:gd name="connsiteX93" fmla="*/ 8661 w 8663"/>
              <a:gd name="connsiteY93" fmla="*/ 3597 h 5445"/>
              <a:gd name="connsiteX94" fmla="*/ 8532 w 8663"/>
              <a:gd name="connsiteY94" fmla="*/ 3597 h 5445"/>
              <a:gd name="connsiteX95" fmla="*/ 8532 w 8663"/>
              <a:gd name="connsiteY95" fmla="*/ 3489 h 5445"/>
              <a:gd name="connsiteX96" fmla="*/ 8562 w 8663"/>
              <a:gd name="connsiteY96" fmla="*/ 3489 h 5445"/>
              <a:gd name="connsiteX97" fmla="*/ 8562 w 8663"/>
              <a:gd name="connsiteY97" fmla="*/ 3550 h 5445"/>
              <a:gd name="connsiteX98" fmla="*/ 8646 w 8663"/>
              <a:gd name="connsiteY98" fmla="*/ 3550 h 5445"/>
              <a:gd name="connsiteX99" fmla="*/ 8646 w 8663"/>
              <a:gd name="connsiteY99" fmla="*/ 3468 h 5445"/>
              <a:gd name="connsiteX100" fmla="*/ 8584 w 8663"/>
              <a:gd name="connsiteY100" fmla="*/ 3468 h 5445"/>
              <a:gd name="connsiteX101" fmla="*/ 8584 w 8663"/>
              <a:gd name="connsiteY101" fmla="*/ 3411 h 5445"/>
              <a:gd name="connsiteX102" fmla="*/ 8644 w 8663"/>
              <a:gd name="connsiteY102" fmla="*/ 3411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3986 h 5445"/>
              <a:gd name="connsiteX118" fmla="*/ 561 w 8663"/>
              <a:gd name="connsiteY118" fmla="*/ 4027 h 5445"/>
              <a:gd name="connsiteX119" fmla="*/ 520 w 8663"/>
              <a:gd name="connsiteY119" fmla="*/ 4027 h 5445"/>
              <a:gd name="connsiteX120" fmla="*/ 520 w 8663"/>
              <a:gd name="connsiteY120" fmla="*/ 3986 h 5445"/>
              <a:gd name="connsiteX121" fmla="*/ 561 w 8663"/>
              <a:gd name="connsiteY121" fmla="*/ 3986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3528 h 5445"/>
              <a:gd name="connsiteX128" fmla="*/ 8584 w 8663"/>
              <a:gd name="connsiteY128" fmla="*/ 3489 h 5445"/>
              <a:gd name="connsiteX129" fmla="*/ 8625 w 8663"/>
              <a:gd name="connsiteY129" fmla="*/ 3489 h 5445"/>
              <a:gd name="connsiteX130" fmla="*/ 8625 w 8663"/>
              <a:gd name="connsiteY130" fmla="*/ 3528 h 5445"/>
              <a:gd name="connsiteX131" fmla="*/ 8584 w 8663"/>
              <a:gd name="connsiteY131" fmla="*/ 3528 h 5445"/>
              <a:gd name="connsiteX132" fmla="*/ 8502 w 8663"/>
              <a:gd name="connsiteY132" fmla="*/ 4042 h 5445"/>
              <a:gd name="connsiteX133" fmla="*/ 8502 w 8663"/>
              <a:gd name="connsiteY133" fmla="*/ 3981 h 5445"/>
              <a:gd name="connsiteX134" fmla="*/ 8581 w 8663"/>
              <a:gd name="connsiteY134" fmla="*/ 3981 h 5445"/>
              <a:gd name="connsiteX135" fmla="*/ 8581 w 8663"/>
              <a:gd name="connsiteY135" fmla="*/ 3904 h 5445"/>
              <a:gd name="connsiteX136" fmla="*/ 8640 w 8663"/>
              <a:gd name="connsiteY136" fmla="*/ 3904 h 5445"/>
              <a:gd name="connsiteX137" fmla="*/ 8640 w 8663"/>
              <a:gd name="connsiteY137" fmla="*/ 4042 h 5445"/>
              <a:gd name="connsiteX138" fmla="*/ 8502 w 8663"/>
              <a:gd name="connsiteY138" fmla="*/ 4042 h 5445"/>
              <a:gd name="connsiteX139" fmla="*/ 8502 w 8663"/>
              <a:gd name="connsiteY139" fmla="*/ 3962 h 5445"/>
              <a:gd name="connsiteX140" fmla="*/ 8502 w 8663"/>
              <a:gd name="connsiteY140" fmla="*/ 3904 h 5445"/>
              <a:gd name="connsiteX141" fmla="*/ 8562 w 8663"/>
              <a:gd name="connsiteY141" fmla="*/ 3904 h 5445"/>
              <a:gd name="connsiteX142" fmla="*/ 8562 w 8663"/>
              <a:gd name="connsiteY142" fmla="*/ 3962 h 5445"/>
              <a:gd name="connsiteX143" fmla="*/ 8502 w 8663"/>
              <a:gd name="connsiteY143" fmla="*/ 3962 h 5445"/>
              <a:gd name="connsiteX144" fmla="*/ 8497 w 8663"/>
              <a:gd name="connsiteY144" fmla="*/ 3787 h 5445"/>
              <a:gd name="connsiteX145" fmla="*/ 8497 w 8663"/>
              <a:gd name="connsiteY145" fmla="*/ 3724 h 5445"/>
              <a:gd name="connsiteX146" fmla="*/ 8562 w 8663"/>
              <a:gd name="connsiteY146" fmla="*/ 3724 h 5445"/>
              <a:gd name="connsiteX147" fmla="*/ 8562 w 8663"/>
              <a:gd name="connsiteY147" fmla="*/ 3787 h 5445"/>
              <a:gd name="connsiteX148" fmla="*/ 8497 w 8663"/>
              <a:gd name="connsiteY148" fmla="*/ 3787 h 5445"/>
              <a:gd name="connsiteX149" fmla="*/ 8562 w 8663"/>
              <a:gd name="connsiteY149" fmla="*/ 3809 h 5445"/>
              <a:gd name="connsiteX150" fmla="*/ 8562 w 8663"/>
              <a:gd name="connsiteY150" fmla="*/ 3880 h 5445"/>
              <a:gd name="connsiteX151" fmla="*/ 8497 w 8663"/>
              <a:gd name="connsiteY151" fmla="*/ 3880 h 5445"/>
              <a:gd name="connsiteX152" fmla="*/ 8497 w 8663"/>
              <a:gd name="connsiteY152" fmla="*/ 3809 h 5445"/>
              <a:gd name="connsiteX153" fmla="*/ 8562 w 8663"/>
              <a:gd name="connsiteY153" fmla="*/ 3809 h 5445"/>
              <a:gd name="connsiteX154" fmla="*/ 8480 w 8663"/>
              <a:gd name="connsiteY154" fmla="*/ 3899 h 5445"/>
              <a:gd name="connsiteX155" fmla="*/ 8480 w 8663"/>
              <a:gd name="connsiteY155" fmla="*/ 3962 h 5445"/>
              <a:gd name="connsiteX156" fmla="*/ 8424 w 8663"/>
              <a:gd name="connsiteY156" fmla="*/ 3962 h 5445"/>
              <a:gd name="connsiteX157" fmla="*/ 8424 w 8663"/>
              <a:gd name="connsiteY157" fmla="*/ 3899 h 5445"/>
              <a:gd name="connsiteX158" fmla="*/ 8480 w 8663"/>
              <a:gd name="connsiteY158" fmla="*/ 3899 h 5445"/>
              <a:gd name="connsiteX159" fmla="*/ 8480 w 8663"/>
              <a:gd name="connsiteY159" fmla="*/ 3809 h 5445"/>
              <a:gd name="connsiteX160" fmla="*/ 8480 w 8663"/>
              <a:gd name="connsiteY160" fmla="*/ 3880 h 5445"/>
              <a:gd name="connsiteX161" fmla="*/ 8424 w 8663"/>
              <a:gd name="connsiteY161" fmla="*/ 3880 h 5445"/>
              <a:gd name="connsiteX162" fmla="*/ 8424 w 8663"/>
              <a:gd name="connsiteY162" fmla="*/ 3809 h 5445"/>
              <a:gd name="connsiteX163" fmla="*/ 8480 w 8663"/>
              <a:gd name="connsiteY163" fmla="*/ 3809 h 5445"/>
              <a:gd name="connsiteX164" fmla="*/ 8102 w 8663"/>
              <a:gd name="connsiteY164" fmla="*/ 4027 h 5445"/>
              <a:gd name="connsiteX165" fmla="*/ 8102 w 8663"/>
              <a:gd name="connsiteY165" fmla="*/ 3986 h 5445"/>
              <a:gd name="connsiteX166" fmla="*/ 8143 w 8663"/>
              <a:gd name="connsiteY166" fmla="*/ 3986 h 5445"/>
              <a:gd name="connsiteX167" fmla="*/ 8143 w 8663"/>
              <a:gd name="connsiteY167" fmla="*/ 4027 h 5445"/>
              <a:gd name="connsiteX168" fmla="*/ 8102 w 8663"/>
              <a:gd name="connsiteY168" fmla="*/ 4027 h 5445"/>
              <a:gd name="connsiteX169" fmla="*/ 240 w 8663"/>
              <a:gd name="connsiteY169" fmla="*/ 3899 h 5445"/>
              <a:gd name="connsiteX170" fmla="*/ 240 w 8663"/>
              <a:gd name="connsiteY170" fmla="*/ 3962 h 5445"/>
              <a:gd name="connsiteX171" fmla="*/ 184 w 8663"/>
              <a:gd name="connsiteY171" fmla="*/ 3962 h 5445"/>
              <a:gd name="connsiteX172" fmla="*/ 184 w 8663"/>
              <a:gd name="connsiteY172" fmla="*/ 3899 h 5445"/>
              <a:gd name="connsiteX173" fmla="*/ 240 w 8663"/>
              <a:gd name="connsiteY173" fmla="*/ 3899 h 5445"/>
              <a:gd name="connsiteX174" fmla="*/ 240 w 8663"/>
              <a:gd name="connsiteY174" fmla="*/ 3809 h 5445"/>
              <a:gd name="connsiteX175" fmla="*/ 240 w 8663"/>
              <a:gd name="connsiteY175" fmla="*/ 3880 h 5445"/>
              <a:gd name="connsiteX176" fmla="*/ 184 w 8663"/>
              <a:gd name="connsiteY176" fmla="*/ 3880 h 5445"/>
              <a:gd name="connsiteX177" fmla="*/ 184 w 8663"/>
              <a:gd name="connsiteY177" fmla="*/ 3809 h 5445"/>
              <a:gd name="connsiteX178" fmla="*/ 240 w 8663"/>
              <a:gd name="connsiteY178" fmla="*/ 3809 h 5445"/>
              <a:gd name="connsiteX179" fmla="*/ 102 w 8663"/>
              <a:gd name="connsiteY179" fmla="*/ 3787 h 5445"/>
              <a:gd name="connsiteX180" fmla="*/ 102 w 8663"/>
              <a:gd name="connsiteY180" fmla="*/ 3724 h 5445"/>
              <a:gd name="connsiteX181" fmla="*/ 166 w 8663"/>
              <a:gd name="connsiteY181" fmla="*/ 3724 h 5445"/>
              <a:gd name="connsiteX182" fmla="*/ 166 w 8663"/>
              <a:gd name="connsiteY182" fmla="*/ 3787 h 5445"/>
              <a:gd name="connsiteX183" fmla="*/ 102 w 8663"/>
              <a:gd name="connsiteY183" fmla="*/ 3787 h 5445"/>
              <a:gd name="connsiteX184" fmla="*/ 102 w 8663"/>
              <a:gd name="connsiteY184" fmla="*/ 3880 h 5445"/>
              <a:gd name="connsiteX185" fmla="*/ 102 w 8663"/>
              <a:gd name="connsiteY185" fmla="*/ 3809 h 5445"/>
              <a:gd name="connsiteX186" fmla="*/ 166 w 8663"/>
              <a:gd name="connsiteY186" fmla="*/ 3809 h 5445"/>
              <a:gd name="connsiteX187" fmla="*/ 166 w 8663"/>
              <a:gd name="connsiteY187" fmla="*/ 3880 h 5445"/>
              <a:gd name="connsiteX188" fmla="*/ 102 w 8663"/>
              <a:gd name="connsiteY188" fmla="*/ 3880 h 5445"/>
              <a:gd name="connsiteX189" fmla="*/ 102 w 8663"/>
              <a:gd name="connsiteY189" fmla="*/ 3962 h 5445"/>
              <a:gd name="connsiteX190" fmla="*/ 102 w 8663"/>
              <a:gd name="connsiteY190" fmla="*/ 3904 h 5445"/>
              <a:gd name="connsiteX191" fmla="*/ 162 w 8663"/>
              <a:gd name="connsiteY191" fmla="*/ 3904 h 5445"/>
              <a:gd name="connsiteX192" fmla="*/ 162 w 8663"/>
              <a:gd name="connsiteY192" fmla="*/ 3962 h 5445"/>
              <a:gd name="connsiteX193" fmla="*/ 102 w 8663"/>
              <a:gd name="connsiteY193" fmla="*/ 3962 h 5445"/>
              <a:gd name="connsiteX194" fmla="*/ 162 w 8663"/>
              <a:gd name="connsiteY194" fmla="*/ 3981 h 5445"/>
              <a:gd name="connsiteX195" fmla="*/ 162 w 8663"/>
              <a:gd name="connsiteY195" fmla="*/ 4042 h 5445"/>
              <a:gd name="connsiteX196" fmla="*/ 24 w 8663"/>
              <a:gd name="connsiteY196" fmla="*/ 4042 h 5445"/>
              <a:gd name="connsiteX197" fmla="*/ 24 w 8663"/>
              <a:gd name="connsiteY197" fmla="*/ 3904 h 5445"/>
              <a:gd name="connsiteX198" fmla="*/ 82 w 8663"/>
              <a:gd name="connsiteY198" fmla="*/ 3904 h 5445"/>
              <a:gd name="connsiteX199" fmla="*/ 82 w 8663"/>
              <a:gd name="connsiteY199" fmla="*/ 3981 h 5445"/>
              <a:gd name="connsiteX200" fmla="*/ 162 w 8663"/>
              <a:gd name="connsiteY200" fmla="*/ 3981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3390 h 5445"/>
              <a:gd name="connsiteX257" fmla="*/ 8562 w 8663"/>
              <a:gd name="connsiteY257" fmla="*/ 3390 h 5445"/>
              <a:gd name="connsiteX258" fmla="*/ 8562 w 8663"/>
              <a:gd name="connsiteY258" fmla="*/ 3468 h 5445"/>
              <a:gd name="connsiteX259" fmla="*/ 8510 w 8663"/>
              <a:gd name="connsiteY259" fmla="*/ 3468 h 5445"/>
              <a:gd name="connsiteX260" fmla="*/ 8510 w 8663"/>
              <a:gd name="connsiteY260" fmla="*/ 3619 h 5445"/>
              <a:gd name="connsiteX261" fmla="*/ 8638 w 8663"/>
              <a:gd name="connsiteY261" fmla="*/ 3619 h 5445"/>
              <a:gd name="connsiteX262" fmla="*/ 8638 w 8663"/>
              <a:gd name="connsiteY262" fmla="*/ 3787 h 5445"/>
              <a:gd name="connsiteX263" fmla="*/ 8581 w 8663"/>
              <a:gd name="connsiteY263" fmla="*/ 3787 h 5445"/>
              <a:gd name="connsiteX264" fmla="*/ 8581 w 8663"/>
              <a:gd name="connsiteY264" fmla="*/ 3705 h 5445"/>
              <a:gd name="connsiteX265" fmla="*/ 8480 w 8663"/>
              <a:gd name="connsiteY265" fmla="*/ 3705 h 5445"/>
              <a:gd name="connsiteX266" fmla="*/ 8480 w 8663"/>
              <a:gd name="connsiteY266" fmla="*/ 3787 h 5445"/>
              <a:gd name="connsiteX267" fmla="*/ 8402 w 8663"/>
              <a:gd name="connsiteY267" fmla="*/ 3787 h 5445"/>
              <a:gd name="connsiteX268" fmla="*/ 8402 w 8663"/>
              <a:gd name="connsiteY268" fmla="*/ 3880 h 5445"/>
              <a:gd name="connsiteX269" fmla="*/ 8310 w 8663"/>
              <a:gd name="connsiteY269" fmla="*/ 3880 h 5445"/>
              <a:gd name="connsiteX270" fmla="*/ 8310 w 8663"/>
              <a:gd name="connsiteY270" fmla="*/ 3981 h 5445"/>
              <a:gd name="connsiteX271" fmla="*/ 8402 w 8663"/>
              <a:gd name="connsiteY271" fmla="*/ 3981 h 5445"/>
              <a:gd name="connsiteX272" fmla="*/ 8402 w 8663"/>
              <a:gd name="connsiteY272" fmla="*/ 4040 h 5445"/>
              <a:gd name="connsiteX273" fmla="*/ 8234 w 8663"/>
              <a:gd name="connsiteY273" fmla="*/ 4040 h 5445"/>
              <a:gd name="connsiteX274" fmla="*/ 8234 w 8663"/>
              <a:gd name="connsiteY274" fmla="*/ 3912 h 5445"/>
              <a:gd name="connsiteX275" fmla="*/ 8081 w 8663"/>
              <a:gd name="connsiteY275" fmla="*/ 3912 h 5445"/>
              <a:gd name="connsiteX276" fmla="*/ 8081 w 8663"/>
              <a:gd name="connsiteY276" fmla="*/ 3964 h 5445"/>
              <a:gd name="connsiteX277" fmla="*/ 8005 w 8663"/>
              <a:gd name="connsiteY277" fmla="*/ 3964 h 5445"/>
              <a:gd name="connsiteX278" fmla="*/ 8005 w 8663"/>
              <a:gd name="connsiteY278" fmla="*/ 4025 h 5445"/>
              <a:gd name="connsiteX279" fmla="*/ 658 w 8663"/>
              <a:gd name="connsiteY279" fmla="*/ 4025 h 5445"/>
              <a:gd name="connsiteX280" fmla="*/ 658 w 8663"/>
              <a:gd name="connsiteY280" fmla="*/ 3964 h 5445"/>
              <a:gd name="connsiteX281" fmla="*/ 583 w 8663"/>
              <a:gd name="connsiteY281" fmla="*/ 3964 h 5445"/>
              <a:gd name="connsiteX282" fmla="*/ 583 w 8663"/>
              <a:gd name="connsiteY282" fmla="*/ 3912 h 5445"/>
              <a:gd name="connsiteX283" fmla="*/ 430 w 8663"/>
              <a:gd name="connsiteY283" fmla="*/ 3912 h 5445"/>
              <a:gd name="connsiteX284" fmla="*/ 430 w 8663"/>
              <a:gd name="connsiteY284" fmla="*/ 4040 h 5445"/>
              <a:gd name="connsiteX285" fmla="*/ 261 w 8663"/>
              <a:gd name="connsiteY285" fmla="*/ 4040 h 5445"/>
              <a:gd name="connsiteX286" fmla="*/ 261 w 8663"/>
              <a:gd name="connsiteY286" fmla="*/ 3981 h 5445"/>
              <a:gd name="connsiteX287" fmla="*/ 354 w 8663"/>
              <a:gd name="connsiteY287" fmla="*/ 3981 h 5445"/>
              <a:gd name="connsiteX288" fmla="*/ 354 w 8663"/>
              <a:gd name="connsiteY288" fmla="*/ 3880 h 5445"/>
              <a:gd name="connsiteX289" fmla="*/ 261 w 8663"/>
              <a:gd name="connsiteY289" fmla="*/ 3880 h 5445"/>
              <a:gd name="connsiteX290" fmla="*/ 261 w 8663"/>
              <a:gd name="connsiteY290" fmla="*/ 3787 h 5445"/>
              <a:gd name="connsiteX291" fmla="*/ 184 w 8663"/>
              <a:gd name="connsiteY291" fmla="*/ 3787 h 5445"/>
              <a:gd name="connsiteX292" fmla="*/ 184 w 8663"/>
              <a:gd name="connsiteY292" fmla="*/ 3705 h 5445"/>
              <a:gd name="connsiteX293" fmla="*/ 82 w 8663"/>
              <a:gd name="connsiteY293" fmla="*/ 3705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3964 h 5445"/>
              <a:gd name="connsiteX68" fmla="*/ 499 w 8663"/>
              <a:gd name="connsiteY68" fmla="*/ 3964 h 5445"/>
              <a:gd name="connsiteX69" fmla="*/ 499 w 8663"/>
              <a:gd name="connsiteY69" fmla="*/ 4048 h 5445"/>
              <a:gd name="connsiteX70" fmla="*/ 583 w 8663"/>
              <a:gd name="connsiteY70" fmla="*/ 4048 h 5445"/>
              <a:gd name="connsiteX71" fmla="*/ 583 w 8663"/>
              <a:gd name="connsiteY71" fmla="*/ 3986 h 5445"/>
              <a:gd name="connsiteX72" fmla="*/ 637 w 8663"/>
              <a:gd name="connsiteY72" fmla="*/ 3986 h 5445"/>
              <a:gd name="connsiteX73" fmla="*/ 637 w 8663"/>
              <a:gd name="connsiteY73" fmla="*/ 4046 h 5445"/>
              <a:gd name="connsiteX74" fmla="*/ 8027 w 8663"/>
              <a:gd name="connsiteY74" fmla="*/ 4046 h 5445"/>
              <a:gd name="connsiteX75" fmla="*/ 8027 w 8663"/>
              <a:gd name="connsiteY75" fmla="*/ 3986 h 5445"/>
              <a:gd name="connsiteX76" fmla="*/ 8081 w 8663"/>
              <a:gd name="connsiteY76" fmla="*/ 3986 h 5445"/>
              <a:gd name="connsiteX77" fmla="*/ 8081 w 8663"/>
              <a:gd name="connsiteY77" fmla="*/ 4048 h 5445"/>
              <a:gd name="connsiteX78" fmla="*/ 8165 w 8663"/>
              <a:gd name="connsiteY78" fmla="*/ 4048 h 5445"/>
              <a:gd name="connsiteX79" fmla="*/ 8165 w 8663"/>
              <a:gd name="connsiteY79" fmla="*/ 3964 h 5445"/>
              <a:gd name="connsiteX80" fmla="*/ 8102 w 8663"/>
              <a:gd name="connsiteY80" fmla="*/ 3964 h 5445"/>
              <a:gd name="connsiteX81" fmla="*/ 8102 w 8663"/>
              <a:gd name="connsiteY81" fmla="*/ 3934 h 5445"/>
              <a:gd name="connsiteX82" fmla="*/ 8212 w 8663"/>
              <a:gd name="connsiteY82" fmla="*/ 3934 h 5445"/>
              <a:gd name="connsiteX83" fmla="*/ 8212 w 8663"/>
              <a:gd name="connsiteY83" fmla="*/ 4063 h 5445"/>
              <a:gd name="connsiteX84" fmla="*/ 8424 w 8663"/>
              <a:gd name="connsiteY84" fmla="*/ 4063 h 5445"/>
              <a:gd name="connsiteX85" fmla="*/ 8424 w 8663"/>
              <a:gd name="connsiteY85" fmla="*/ 3981 h 5445"/>
              <a:gd name="connsiteX86" fmla="*/ 8480 w 8663"/>
              <a:gd name="connsiteY86" fmla="*/ 3981 h 5445"/>
              <a:gd name="connsiteX87" fmla="*/ 8480 w 8663"/>
              <a:gd name="connsiteY87" fmla="*/ 4063 h 5445"/>
              <a:gd name="connsiteX88" fmla="*/ 8663 w 8663"/>
              <a:gd name="connsiteY88" fmla="*/ 4063 h 5445"/>
              <a:gd name="connsiteX89" fmla="*/ 8663 w 8663"/>
              <a:gd name="connsiteY89" fmla="*/ 3882 h 5445"/>
              <a:gd name="connsiteX90" fmla="*/ 8581 w 8663"/>
              <a:gd name="connsiteY90" fmla="*/ 3882 h 5445"/>
              <a:gd name="connsiteX91" fmla="*/ 8581 w 8663"/>
              <a:gd name="connsiteY91" fmla="*/ 3809 h 5445"/>
              <a:gd name="connsiteX92" fmla="*/ 8661 w 8663"/>
              <a:gd name="connsiteY92" fmla="*/ 3809 h 5445"/>
              <a:gd name="connsiteX93" fmla="*/ 8661 w 8663"/>
              <a:gd name="connsiteY93" fmla="*/ 3597 h 5445"/>
              <a:gd name="connsiteX94" fmla="*/ 8532 w 8663"/>
              <a:gd name="connsiteY94" fmla="*/ 3597 h 5445"/>
              <a:gd name="connsiteX95" fmla="*/ 8532 w 8663"/>
              <a:gd name="connsiteY95" fmla="*/ 3489 h 5445"/>
              <a:gd name="connsiteX96" fmla="*/ 8562 w 8663"/>
              <a:gd name="connsiteY96" fmla="*/ 3489 h 5445"/>
              <a:gd name="connsiteX97" fmla="*/ 8562 w 8663"/>
              <a:gd name="connsiteY97" fmla="*/ 3550 h 5445"/>
              <a:gd name="connsiteX98" fmla="*/ 8646 w 8663"/>
              <a:gd name="connsiteY98" fmla="*/ 3550 h 5445"/>
              <a:gd name="connsiteX99" fmla="*/ 8646 w 8663"/>
              <a:gd name="connsiteY99" fmla="*/ 3468 h 5445"/>
              <a:gd name="connsiteX100" fmla="*/ 8584 w 8663"/>
              <a:gd name="connsiteY100" fmla="*/ 3468 h 5445"/>
              <a:gd name="connsiteX101" fmla="*/ 8584 w 8663"/>
              <a:gd name="connsiteY101" fmla="*/ 3411 h 5445"/>
              <a:gd name="connsiteX102" fmla="*/ 8644 w 8663"/>
              <a:gd name="connsiteY102" fmla="*/ 3411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3986 h 5445"/>
              <a:gd name="connsiteX118" fmla="*/ 561 w 8663"/>
              <a:gd name="connsiteY118" fmla="*/ 4027 h 5445"/>
              <a:gd name="connsiteX119" fmla="*/ 520 w 8663"/>
              <a:gd name="connsiteY119" fmla="*/ 4027 h 5445"/>
              <a:gd name="connsiteX120" fmla="*/ 520 w 8663"/>
              <a:gd name="connsiteY120" fmla="*/ 3986 h 5445"/>
              <a:gd name="connsiteX121" fmla="*/ 561 w 8663"/>
              <a:gd name="connsiteY121" fmla="*/ 3986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3528 h 5445"/>
              <a:gd name="connsiteX128" fmla="*/ 8584 w 8663"/>
              <a:gd name="connsiteY128" fmla="*/ 3489 h 5445"/>
              <a:gd name="connsiteX129" fmla="*/ 8625 w 8663"/>
              <a:gd name="connsiteY129" fmla="*/ 3489 h 5445"/>
              <a:gd name="connsiteX130" fmla="*/ 8625 w 8663"/>
              <a:gd name="connsiteY130" fmla="*/ 3528 h 5445"/>
              <a:gd name="connsiteX131" fmla="*/ 8584 w 8663"/>
              <a:gd name="connsiteY131" fmla="*/ 3528 h 5445"/>
              <a:gd name="connsiteX132" fmla="*/ 8502 w 8663"/>
              <a:gd name="connsiteY132" fmla="*/ 4042 h 5445"/>
              <a:gd name="connsiteX133" fmla="*/ 8502 w 8663"/>
              <a:gd name="connsiteY133" fmla="*/ 3981 h 5445"/>
              <a:gd name="connsiteX134" fmla="*/ 8581 w 8663"/>
              <a:gd name="connsiteY134" fmla="*/ 3981 h 5445"/>
              <a:gd name="connsiteX135" fmla="*/ 8581 w 8663"/>
              <a:gd name="connsiteY135" fmla="*/ 3904 h 5445"/>
              <a:gd name="connsiteX136" fmla="*/ 8640 w 8663"/>
              <a:gd name="connsiteY136" fmla="*/ 3904 h 5445"/>
              <a:gd name="connsiteX137" fmla="*/ 8640 w 8663"/>
              <a:gd name="connsiteY137" fmla="*/ 4042 h 5445"/>
              <a:gd name="connsiteX138" fmla="*/ 8502 w 8663"/>
              <a:gd name="connsiteY138" fmla="*/ 4042 h 5445"/>
              <a:gd name="connsiteX139" fmla="*/ 8502 w 8663"/>
              <a:gd name="connsiteY139" fmla="*/ 3962 h 5445"/>
              <a:gd name="connsiteX140" fmla="*/ 8502 w 8663"/>
              <a:gd name="connsiteY140" fmla="*/ 3904 h 5445"/>
              <a:gd name="connsiteX141" fmla="*/ 8562 w 8663"/>
              <a:gd name="connsiteY141" fmla="*/ 3904 h 5445"/>
              <a:gd name="connsiteX142" fmla="*/ 8562 w 8663"/>
              <a:gd name="connsiteY142" fmla="*/ 3962 h 5445"/>
              <a:gd name="connsiteX143" fmla="*/ 8502 w 8663"/>
              <a:gd name="connsiteY143" fmla="*/ 3962 h 5445"/>
              <a:gd name="connsiteX144" fmla="*/ 8497 w 8663"/>
              <a:gd name="connsiteY144" fmla="*/ 3787 h 5445"/>
              <a:gd name="connsiteX145" fmla="*/ 8497 w 8663"/>
              <a:gd name="connsiteY145" fmla="*/ 3724 h 5445"/>
              <a:gd name="connsiteX146" fmla="*/ 8562 w 8663"/>
              <a:gd name="connsiteY146" fmla="*/ 3724 h 5445"/>
              <a:gd name="connsiteX147" fmla="*/ 8562 w 8663"/>
              <a:gd name="connsiteY147" fmla="*/ 3787 h 5445"/>
              <a:gd name="connsiteX148" fmla="*/ 8497 w 8663"/>
              <a:gd name="connsiteY148" fmla="*/ 3787 h 5445"/>
              <a:gd name="connsiteX149" fmla="*/ 8562 w 8663"/>
              <a:gd name="connsiteY149" fmla="*/ 3809 h 5445"/>
              <a:gd name="connsiteX150" fmla="*/ 8562 w 8663"/>
              <a:gd name="connsiteY150" fmla="*/ 3880 h 5445"/>
              <a:gd name="connsiteX151" fmla="*/ 8497 w 8663"/>
              <a:gd name="connsiteY151" fmla="*/ 3880 h 5445"/>
              <a:gd name="connsiteX152" fmla="*/ 8497 w 8663"/>
              <a:gd name="connsiteY152" fmla="*/ 3809 h 5445"/>
              <a:gd name="connsiteX153" fmla="*/ 8562 w 8663"/>
              <a:gd name="connsiteY153" fmla="*/ 3809 h 5445"/>
              <a:gd name="connsiteX154" fmla="*/ 8480 w 8663"/>
              <a:gd name="connsiteY154" fmla="*/ 3899 h 5445"/>
              <a:gd name="connsiteX155" fmla="*/ 8480 w 8663"/>
              <a:gd name="connsiteY155" fmla="*/ 3962 h 5445"/>
              <a:gd name="connsiteX156" fmla="*/ 8424 w 8663"/>
              <a:gd name="connsiteY156" fmla="*/ 3962 h 5445"/>
              <a:gd name="connsiteX157" fmla="*/ 8424 w 8663"/>
              <a:gd name="connsiteY157" fmla="*/ 3899 h 5445"/>
              <a:gd name="connsiteX158" fmla="*/ 8480 w 8663"/>
              <a:gd name="connsiteY158" fmla="*/ 3899 h 5445"/>
              <a:gd name="connsiteX159" fmla="*/ 8480 w 8663"/>
              <a:gd name="connsiteY159" fmla="*/ 3809 h 5445"/>
              <a:gd name="connsiteX160" fmla="*/ 8480 w 8663"/>
              <a:gd name="connsiteY160" fmla="*/ 3880 h 5445"/>
              <a:gd name="connsiteX161" fmla="*/ 8424 w 8663"/>
              <a:gd name="connsiteY161" fmla="*/ 3880 h 5445"/>
              <a:gd name="connsiteX162" fmla="*/ 8424 w 8663"/>
              <a:gd name="connsiteY162" fmla="*/ 3809 h 5445"/>
              <a:gd name="connsiteX163" fmla="*/ 8480 w 8663"/>
              <a:gd name="connsiteY163" fmla="*/ 3809 h 5445"/>
              <a:gd name="connsiteX164" fmla="*/ 8102 w 8663"/>
              <a:gd name="connsiteY164" fmla="*/ 4027 h 5445"/>
              <a:gd name="connsiteX165" fmla="*/ 8102 w 8663"/>
              <a:gd name="connsiteY165" fmla="*/ 3986 h 5445"/>
              <a:gd name="connsiteX166" fmla="*/ 8143 w 8663"/>
              <a:gd name="connsiteY166" fmla="*/ 3986 h 5445"/>
              <a:gd name="connsiteX167" fmla="*/ 8143 w 8663"/>
              <a:gd name="connsiteY167" fmla="*/ 4027 h 5445"/>
              <a:gd name="connsiteX168" fmla="*/ 8102 w 8663"/>
              <a:gd name="connsiteY168" fmla="*/ 4027 h 5445"/>
              <a:gd name="connsiteX169" fmla="*/ 240 w 8663"/>
              <a:gd name="connsiteY169" fmla="*/ 3899 h 5445"/>
              <a:gd name="connsiteX170" fmla="*/ 240 w 8663"/>
              <a:gd name="connsiteY170" fmla="*/ 3962 h 5445"/>
              <a:gd name="connsiteX171" fmla="*/ 184 w 8663"/>
              <a:gd name="connsiteY171" fmla="*/ 3962 h 5445"/>
              <a:gd name="connsiteX172" fmla="*/ 184 w 8663"/>
              <a:gd name="connsiteY172" fmla="*/ 3899 h 5445"/>
              <a:gd name="connsiteX173" fmla="*/ 240 w 8663"/>
              <a:gd name="connsiteY173" fmla="*/ 3899 h 5445"/>
              <a:gd name="connsiteX174" fmla="*/ 240 w 8663"/>
              <a:gd name="connsiteY174" fmla="*/ 3809 h 5445"/>
              <a:gd name="connsiteX175" fmla="*/ 240 w 8663"/>
              <a:gd name="connsiteY175" fmla="*/ 3880 h 5445"/>
              <a:gd name="connsiteX176" fmla="*/ 184 w 8663"/>
              <a:gd name="connsiteY176" fmla="*/ 3880 h 5445"/>
              <a:gd name="connsiteX177" fmla="*/ 184 w 8663"/>
              <a:gd name="connsiteY177" fmla="*/ 3809 h 5445"/>
              <a:gd name="connsiteX178" fmla="*/ 240 w 8663"/>
              <a:gd name="connsiteY178" fmla="*/ 3809 h 5445"/>
              <a:gd name="connsiteX179" fmla="*/ 102 w 8663"/>
              <a:gd name="connsiteY179" fmla="*/ 3787 h 5445"/>
              <a:gd name="connsiteX180" fmla="*/ 102 w 8663"/>
              <a:gd name="connsiteY180" fmla="*/ 3724 h 5445"/>
              <a:gd name="connsiteX181" fmla="*/ 166 w 8663"/>
              <a:gd name="connsiteY181" fmla="*/ 3724 h 5445"/>
              <a:gd name="connsiteX182" fmla="*/ 166 w 8663"/>
              <a:gd name="connsiteY182" fmla="*/ 3787 h 5445"/>
              <a:gd name="connsiteX183" fmla="*/ 102 w 8663"/>
              <a:gd name="connsiteY183" fmla="*/ 3787 h 5445"/>
              <a:gd name="connsiteX184" fmla="*/ 102 w 8663"/>
              <a:gd name="connsiteY184" fmla="*/ 3880 h 5445"/>
              <a:gd name="connsiteX185" fmla="*/ 102 w 8663"/>
              <a:gd name="connsiteY185" fmla="*/ 3809 h 5445"/>
              <a:gd name="connsiteX186" fmla="*/ 166 w 8663"/>
              <a:gd name="connsiteY186" fmla="*/ 3809 h 5445"/>
              <a:gd name="connsiteX187" fmla="*/ 166 w 8663"/>
              <a:gd name="connsiteY187" fmla="*/ 3880 h 5445"/>
              <a:gd name="connsiteX188" fmla="*/ 102 w 8663"/>
              <a:gd name="connsiteY188" fmla="*/ 3880 h 5445"/>
              <a:gd name="connsiteX189" fmla="*/ 102 w 8663"/>
              <a:gd name="connsiteY189" fmla="*/ 3962 h 5445"/>
              <a:gd name="connsiteX190" fmla="*/ 102 w 8663"/>
              <a:gd name="connsiteY190" fmla="*/ 3904 h 5445"/>
              <a:gd name="connsiteX191" fmla="*/ 162 w 8663"/>
              <a:gd name="connsiteY191" fmla="*/ 3904 h 5445"/>
              <a:gd name="connsiteX192" fmla="*/ 162 w 8663"/>
              <a:gd name="connsiteY192" fmla="*/ 3962 h 5445"/>
              <a:gd name="connsiteX193" fmla="*/ 102 w 8663"/>
              <a:gd name="connsiteY193" fmla="*/ 3962 h 5445"/>
              <a:gd name="connsiteX194" fmla="*/ 162 w 8663"/>
              <a:gd name="connsiteY194" fmla="*/ 3981 h 5445"/>
              <a:gd name="connsiteX195" fmla="*/ 162 w 8663"/>
              <a:gd name="connsiteY195" fmla="*/ 4042 h 5445"/>
              <a:gd name="connsiteX196" fmla="*/ 24 w 8663"/>
              <a:gd name="connsiteY196" fmla="*/ 4042 h 5445"/>
              <a:gd name="connsiteX197" fmla="*/ 24 w 8663"/>
              <a:gd name="connsiteY197" fmla="*/ 3904 h 5445"/>
              <a:gd name="connsiteX198" fmla="*/ 82 w 8663"/>
              <a:gd name="connsiteY198" fmla="*/ 3904 h 5445"/>
              <a:gd name="connsiteX199" fmla="*/ 82 w 8663"/>
              <a:gd name="connsiteY199" fmla="*/ 3981 h 5445"/>
              <a:gd name="connsiteX200" fmla="*/ 162 w 8663"/>
              <a:gd name="connsiteY200" fmla="*/ 3981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3390 h 5445"/>
              <a:gd name="connsiteX257" fmla="*/ 8562 w 8663"/>
              <a:gd name="connsiteY257" fmla="*/ 3390 h 5445"/>
              <a:gd name="connsiteX258" fmla="*/ 8562 w 8663"/>
              <a:gd name="connsiteY258" fmla="*/ 3468 h 5445"/>
              <a:gd name="connsiteX259" fmla="*/ 8510 w 8663"/>
              <a:gd name="connsiteY259" fmla="*/ 3468 h 5445"/>
              <a:gd name="connsiteX260" fmla="*/ 8510 w 8663"/>
              <a:gd name="connsiteY260" fmla="*/ 3619 h 5445"/>
              <a:gd name="connsiteX261" fmla="*/ 8638 w 8663"/>
              <a:gd name="connsiteY261" fmla="*/ 3619 h 5445"/>
              <a:gd name="connsiteX262" fmla="*/ 8638 w 8663"/>
              <a:gd name="connsiteY262" fmla="*/ 3787 h 5445"/>
              <a:gd name="connsiteX263" fmla="*/ 8581 w 8663"/>
              <a:gd name="connsiteY263" fmla="*/ 3787 h 5445"/>
              <a:gd name="connsiteX264" fmla="*/ 8581 w 8663"/>
              <a:gd name="connsiteY264" fmla="*/ 3705 h 5445"/>
              <a:gd name="connsiteX265" fmla="*/ 8480 w 8663"/>
              <a:gd name="connsiteY265" fmla="*/ 3705 h 5445"/>
              <a:gd name="connsiteX266" fmla="*/ 8480 w 8663"/>
              <a:gd name="connsiteY266" fmla="*/ 3787 h 5445"/>
              <a:gd name="connsiteX267" fmla="*/ 8402 w 8663"/>
              <a:gd name="connsiteY267" fmla="*/ 3787 h 5445"/>
              <a:gd name="connsiteX268" fmla="*/ 8402 w 8663"/>
              <a:gd name="connsiteY268" fmla="*/ 3880 h 5445"/>
              <a:gd name="connsiteX269" fmla="*/ 8310 w 8663"/>
              <a:gd name="connsiteY269" fmla="*/ 3880 h 5445"/>
              <a:gd name="connsiteX270" fmla="*/ 8310 w 8663"/>
              <a:gd name="connsiteY270" fmla="*/ 3981 h 5445"/>
              <a:gd name="connsiteX271" fmla="*/ 8402 w 8663"/>
              <a:gd name="connsiteY271" fmla="*/ 3981 h 5445"/>
              <a:gd name="connsiteX272" fmla="*/ 8402 w 8663"/>
              <a:gd name="connsiteY272" fmla="*/ 4040 h 5445"/>
              <a:gd name="connsiteX273" fmla="*/ 8234 w 8663"/>
              <a:gd name="connsiteY273" fmla="*/ 4040 h 5445"/>
              <a:gd name="connsiteX274" fmla="*/ 8234 w 8663"/>
              <a:gd name="connsiteY274" fmla="*/ 3912 h 5445"/>
              <a:gd name="connsiteX275" fmla="*/ 8081 w 8663"/>
              <a:gd name="connsiteY275" fmla="*/ 3912 h 5445"/>
              <a:gd name="connsiteX276" fmla="*/ 8081 w 8663"/>
              <a:gd name="connsiteY276" fmla="*/ 3964 h 5445"/>
              <a:gd name="connsiteX277" fmla="*/ 8005 w 8663"/>
              <a:gd name="connsiteY277" fmla="*/ 3964 h 5445"/>
              <a:gd name="connsiteX278" fmla="*/ 8005 w 8663"/>
              <a:gd name="connsiteY278" fmla="*/ 4025 h 5445"/>
              <a:gd name="connsiteX279" fmla="*/ 658 w 8663"/>
              <a:gd name="connsiteY279" fmla="*/ 4025 h 5445"/>
              <a:gd name="connsiteX280" fmla="*/ 658 w 8663"/>
              <a:gd name="connsiteY280" fmla="*/ 3964 h 5445"/>
              <a:gd name="connsiteX281" fmla="*/ 583 w 8663"/>
              <a:gd name="connsiteY281" fmla="*/ 3964 h 5445"/>
              <a:gd name="connsiteX282" fmla="*/ 583 w 8663"/>
              <a:gd name="connsiteY282" fmla="*/ 3912 h 5445"/>
              <a:gd name="connsiteX283" fmla="*/ 430 w 8663"/>
              <a:gd name="connsiteY283" fmla="*/ 3912 h 5445"/>
              <a:gd name="connsiteX284" fmla="*/ 430 w 8663"/>
              <a:gd name="connsiteY284" fmla="*/ 4040 h 5445"/>
              <a:gd name="connsiteX285" fmla="*/ 261 w 8663"/>
              <a:gd name="connsiteY285" fmla="*/ 4040 h 5445"/>
              <a:gd name="connsiteX286" fmla="*/ 261 w 8663"/>
              <a:gd name="connsiteY286" fmla="*/ 3981 h 5445"/>
              <a:gd name="connsiteX287" fmla="*/ 354 w 8663"/>
              <a:gd name="connsiteY287" fmla="*/ 3981 h 5445"/>
              <a:gd name="connsiteX288" fmla="*/ 354 w 8663"/>
              <a:gd name="connsiteY288" fmla="*/ 3880 h 5445"/>
              <a:gd name="connsiteX289" fmla="*/ 261 w 8663"/>
              <a:gd name="connsiteY289" fmla="*/ 3880 h 5445"/>
              <a:gd name="connsiteX290" fmla="*/ 261 w 8663"/>
              <a:gd name="connsiteY290" fmla="*/ 3787 h 5445"/>
              <a:gd name="connsiteX291" fmla="*/ 184 w 8663"/>
              <a:gd name="connsiteY291" fmla="*/ 3787 h 5445"/>
              <a:gd name="connsiteX292" fmla="*/ 184 w 8663"/>
              <a:gd name="connsiteY292" fmla="*/ 3705 h 5445"/>
              <a:gd name="connsiteX293" fmla="*/ 82 w 8663"/>
              <a:gd name="connsiteY293" fmla="*/ 3705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3964 h 5445"/>
              <a:gd name="connsiteX69" fmla="*/ 499 w 8663"/>
              <a:gd name="connsiteY69" fmla="*/ 4048 h 5445"/>
              <a:gd name="connsiteX70" fmla="*/ 583 w 8663"/>
              <a:gd name="connsiteY70" fmla="*/ 4048 h 5445"/>
              <a:gd name="connsiteX71" fmla="*/ 583 w 8663"/>
              <a:gd name="connsiteY71" fmla="*/ 3986 h 5445"/>
              <a:gd name="connsiteX72" fmla="*/ 637 w 8663"/>
              <a:gd name="connsiteY72" fmla="*/ 3986 h 5445"/>
              <a:gd name="connsiteX73" fmla="*/ 637 w 8663"/>
              <a:gd name="connsiteY73" fmla="*/ 4046 h 5445"/>
              <a:gd name="connsiteX74" fmla="*/ 8027 w 8663"/>
              <a:gd name="connsiteY74" fmla="*/ 4046 h 5445"/>
              <a:gd name="connsiteX75" fmla="*/ 8027 w 8663"/>
              <a:gd name="connsiteY75" fmla="*/ 3986 h 5445"/>
              <a:gd name="connsiteX76" fmla="*/ 8081 w 8663"/>
              <a:gd name="connsiteY76" fmla="*/ 3986 h 5445"/>
              <a:gd name="connsiteX77" fmla="*/ 8081 w 8663"/>
              <a:gd name="connsiteY77" fmla="*/ 4048 h 5445"/>
              <a:gd name="connsiteX78" fmla="*/ 8165 w 8663"/>
              <a:gd name="connsiteY78" fmla="*/ 4048 h 5445"/>
              <a:gd name="connsiteX79" fmla="*/ 8165 w 8663"/>
              <a:gd name="connsiteY79" fmla="*/ 3964 h 5445"/>
              <a:gd name="connsiteX80" fmla="*/ 8102 w 8663"/>
              <a:gd name="connsiteY80" fmla="*/ 3964 h 5445"/>
              <a:gd name="connsiteX81" fmla="*/ 8102 w 8663"/>
              <a:gd name="connsiteY81" fmla="*/ 3934 h 5445"/>
              <a:gd name="connsiteX82" fmla="*/ 8212 w 8663"/>
              <a:gd name="connsiteY82" fmla="*/ 3934 h 5445"/>
              <a:gd name="connsiteX83" fmla="*/ 8212 w 8663"/>
              <a:gd name="connsiteY83" fmla="*/ 4063 h 5445"/>
              <a:gd name="connsiteX84" fmla="*/ 8424 w 8663"/>
              <a:gd name="connsiteY84" fmla="*/ 4063 h 5445"/>
              <a:gd name="connsiteX85" fmla="*/ 8424 w 8663"/>
              <a:gd name="connsiteY85" fmla="*/ 3981 h 5445"/>
              <a:gd name="connsiteX86" fmla="*/ 8480 w 8663"/>
              <a:gd name="connsiteY86" fmla="*/ 3981 h 5445"/>
              <a:gd name="connsiteX87" fmla="*/ 8480 w 8663"/>
              <a:gd name="connsiteY87" fmla="*/ 4063 h 5445"/>
              <a:gd name="connsiteX88" fmla="*/ 8663 w 8663"/>
              <a:gd name="connsiteY88" fmla="*/ 4063 h 5445"/>
              <a:gd name="connsiteX89" fmla="*/ 8663 w 8663"/>
              <a:gd name="connsiteY89" fmla="*/ 3882 h 5445"/>
              <a:gd name="connsiteX90" fmla="*/ 8581 w 8663"/>
              <a:gd name="connsiteY90" fmla="*/ 3882 h 5445"/>
              <a:gd name="connsiteX91" fmla="*/ 8581 w 8663"/>
              <a:gd name="connsiteY91" fmla="*/ 3809 h 5445"/>
              <a:gd name="connsiteX92" fmla="*/ 8661 w 8663"/>
              <a:gd name="connsiteY92" fmla="*/ 3809 h 5445"/>
              <a:gd name="connsiteX93" fmla="*/ 8661 w 8663"/>
              <a:gd name="connsiteY93" fmla="*/ 3597 h 5445"/>
              <a:gd name="connsiteX94" fmla="*/ 8532 w 8663"/>
              <a:gd name="connsiteY94" fmla="*/ 3597 h 5445"/>
              <a:gd name="connsiteX95" fmla="*/ 8532 w 8663"/>
              <a:gd name="connsiteY95" fmla="*/ 3489 h 5445"/>
              <a:gd name="connsiteX96" fmla="*/ 8562 w 8663"/>
              <a:gd name="connsiteY96" fmla="*/ 3489 h 5445"/>
              <a:gd name="connsiteX97" fmla="*/ 8562 w 8663"/>
              <a:gd name="connsiteY97" fmla="*/ 3550 h 5445"/>
              <a:gd name="connsiteX98" fmla="*/ 8646 w 8663"/>
              <a:gd name="connsiteY98" fmla="*/ 3550 h 5445"/>
              <a:gd name="connsiteX99" fmla="*/ 8646 w 8663"/>
              <a:gd name="connsiteY99" fmla="*/ 3468 h 5445"/>
              <a:gd name="connsiteX100" fmla="*/ 8584 w 8663"/>
              <a:gd name="connsiteY100" fmla="*/ 3468 h 5445"/>
              <a:gd name="connsiteX101" fmla="*/ 8584 w 8663"/>
              <a:gd name="connsiteY101" fmla="*/ 3411 h 5445"/>
              <a:gd name="connsiteX102" fmla="*/ 8644 w 8663"/>
              <a:gd name="connsiteY102" fmla="*/ 3411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3986 h 5445"/>
              <a:gd name="connsiteX118" fmla="*/ 561 w 8663"/>
              <a:gd name="connsiteY118" fmla="*/ 4027 h 5445"/>
              <a:gd name="connsiteX119" fmla="*/ 520 w 8663"/>
              <a:gd name="connsiteY119" fmla="*/ 4027 h 5445"/>
              <a:gd name="connsiteX120" fmla="*/ 520 w 8663"/>
              <a:gd name="connsiteY120" fmla="*/ 3986 h 5445"/>
              <a:gd name="connsiteX121" fmla="*/ 561 w 8663"/>
              <a:gd name="connsiteY121" fmla="*/ 3986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3528 h 5445"/>
              <a:gd name="connsiteX128" fmla="*/ 8584 w 8663"/>
              <a:gd name="connsiteY128" fmla="*/ 3489 h 5445"/>
              <a:gd name="connsiteX129" fmla="*/ 8625 w 8663"/>
              <a:gd name="connsiteY129" fmla="*/ 3489 h 5445"/>
              <a:gd name="connsiteX130" fmla="*/ 8625 w 8663"/>
              <a:gd name="connsiteY130" fmla="*/ 3528 h 5445"/>
              <a:gd name="connsiteX131" fmla="*/ 8584 w 8663"/>
              <a:gd name="connsiteY131" fmla="*/ 3528 h 5445"/>
              <a:gd name="connsiteX132" fmla="*/ 8502 w 8663"/>
              <a:gd name="connsiteY132" fmla="*/ 4042 h 5445"/>
              <a:gd name="connsiteX133" fmla="*/ 8502 w 8663"/>
              <a:gd name="connsiteY133" fmla="*/ 3981 h 5445"/>
              <a:gd name="connsiteX134" fmla="*/ 8581 w 8663"/>
              <a:gd name="connsiteY134" fmla="*/ 3981 h 5445"/>
              <a:gd name="connsiteX135" fmla="*/ 8581 w 8663"/>
              <a:gd name="connsiteY135" fmla="*/ 3904 h 5445"/>
              <a:gd name="connsiteX136" fmla="*/ 8640 w 8663"/>
              <a:gd name="connsiteY136" fmla="*/ 3904 h 5445"/>
              <a:gd name="connsiteX137" fmla="*/ 8640 w 8663"/>
              <a:gd name="connsiteY137" fmla="*/ 4042 h 5445"/>
              <a:gd name="connsiteX138" fmla="*/ 8502 w 8663"/>
              <a:gd name="connsiteY138" fmla="*/ 4042 h 5445"/>
              <a:gd name="connsiteX139" fmla="*/ 8502 w 8663"/>
              <a:gd name="connsiteY139" fmla="*/ 3962 h 5445"/>
              <a:gd name="connsiteX140" fmla="*/ 8502 w 8663"/>
              <a:gd name="connsiteY140" fmla="*/ 3904 h 5445"/>
              <a:gd name="connsiteX141" fmla="*/ 8562 w 8663"/>
              <a:gd name="connsiteY141" fmla="*/ 3904 h 5445"/>
              <a:gd name="connsiteX142" fmla="*/ 8562 w 8663"/>
              <a:gd name="connsiteY142" fmla="*/ 3962 h 5445"/>
              <a:gd name="connsiteX143" fmla="*/ 8502 w 8663"/>
              <a:gd name="connsiteY143" fmla="*/ 3962 h 5445"/>
              <a:gd name="connsiteX144" fmla="*/ 8497 w 8663"/>
              <a:gd name="connsiteY144" fmla="*/ 3787 h 5445"/>
              <a:gd name="connsiteX145" fmla="*/ 8497 w 8663"/>
              <a:gd name="connsiteY145" fmla="*/ 3724 h 5445"/>
              <a:gd name="connsiteX146" fmla="*/ 8562 w 8663"/>
              <a:gd name="connsiteY146" fmla="*/ 3724 h 5445"/>
              <a:gd name="connsiteX147" fmla="*/ 8562 w 8663"/>
              <a:gd name="connsiteY147" fmla="*/ 3787 h 5445"/>
              <a:gd name="connsiteX148" fmla="*/ 8497 w 8663"/>
              <a:gd name="connsiteY148" fmla="*/ 3787 h 5445"/>
              <a:gd name="connsiteX149" fmla="*/ 8562 w 8663"/>
              <a:gd name="connsiteY149" fmla="*/ 3809 h 5445"/>
              <a:gd name="connsiteX150" fmla="*/ 8562 w 8663"/>
              <a:gd name="connsiteY150" fmla="*/ 3880 h 5445"/>
              <a:gd name="connsiteX151" fmla="*/ 8497 w 8663"/>
              <a:gd name="connsiteY151" fmla="*/ 3880 h 5445"/>
              <a:gd name="connsiteX152" fmla="*/ 8497 w 8663"/>
              <a:gd name="connsiteY152" fmla="*/ 3809 h 5445"/>
              <a:gd name="connsiteX153" fmla="*/ 8562 w 8663"/>
              <a:gd name="connsiteY153" fmla="*/ 3809 h 5445"/>
              <a:gd name="connsiteX154" fmla="*/ 8480 w 8663"/>
              <a:gd name="connsiteY154" fmla="*/ 3899 h 5445"/>
              <a:gd name="connsiteX155" fmla="*/ 8480 w 8663"/>
              <a:gd name="connsiteY155" fmla="*/ 3962 h 5445"/>
              <a:gd name="connsiteX156" fmla="*/ 8424 w 8663"/>
              <a:gd name="connsiteY156" fmla="*/ 3962 h 5445"/>
              <a:gd name="connsiteX157" fmla="*/ 8424 w 8663"/>
              <a:gd name="connsiteY157" fmla="*/ 3899 h 5445"/>
              <a:gd name="connsiteX158" fmla="*/ 8480 w 8663"/>
              <a:gd name="connsiteY158" fmla="*/ 3899 h 5445"/>
              <a:gd name="connsiteX159" fmla="*/ 8480 w 8663"/>
              <a:gd name="connsiteY159" fmla="*/ 3809 h 5445"/>
              <a:gd name="connsiteX160" fmla="*/ 8480 w 8663"/>
              <a:gd name="connsiteY160" fmla="*/ 3880 h 5445"/>
              <a:gd name="connsiteX161" fmla="*/ 8424 w 8663"/>
              <a:gd name="connsiteY161" fmla="*/ 3880 h 5445"/>
              <a:gd name="connsiteX162" fmla="*/ 8424 w 8663"/>
              <a:gd name="connsiteY162" fmla="*/ 3809 h 5445"/>
              <a:gd name="connsiteX163" fmla="*/ 8480 w 8663"/>
              <a:gd name="connsiteY163" fmla="*/ 3809 h 5445"/>
              <a:gd name="connsiteX164" fmla="*/ 8102 w 8663"/>
              <a:gd name="connsiteY164" fmla="*/ 4027 h 5445"/>
              <a:gd name="connsiteX165" fmla="*/ 8102 w 8663"/>
              <a:gd name="connsiteY165" fmla="*/ 3986 h 5445"/>
              <a:gd name="connsiteX166" fmla="*/ 8143 w 8663"/>
              <a:gd name="connsiteY166" fmla="*/ 3986 h 5445"/>
              <a:gd name="connsiteX167" fmla="*/ 8143 w 8663"/>
              <a:gd name="connsiteY167" fmla="*/ 4027 h 5445"/>
              <a:gd name="connsiteX168" fmla="*/ 8102 w 8663"/>
              <a:gd name="connsiteY168" fmla="*/ 4027 h 5445"/>
              <a:gd name="connsiteX169" fmla="*/ 240 w 8663"/>
              <a:gd name="connsiteY169" fmla="*/ 3899 h 5445"/>
              <a:gd name="connsiteX170" fmla="*/ 240 w 8663"/>
              <a:gd name="connsiteY170" fmla="*/ 3962 h 5445"/>
              <a:gd name="connsiteX171" fmla="*/ 184 w 8663"/>
              <a:gd name="connsiteY171" fmla="*/ 3962 h 5445"/>
              <a:gd name="connsiteX172" fmla="*/ 184 w 8663"/>
              <a:gd name="connsiteY172" fmla="*/ 3899 h 5445"/>
              <a:gd name="connsiteX173" fmla="*/ 240 w 8663"/>
              <a:gd name="connsiteY173" fmla="*/ 3899 h 5445"/>
              <a:gd name="connsiteX174" fmla="*/ 240 w 8663"/>
              <a:gd name="connsiteY174" fmla="*/ 3809 h 5445"/>
              <a:gd name="connsiteX175" fmla="*/ 240 w 8663"/>
              <a:gd name="connsiteY175" fmla="*/ 3880 h 5445"/>
              <a:gd name="connsiteX176" fmla="*/ 184 w 8663"/>
              <a:gd name="connsiteY176" fmla="*/ 3880 h 5445"/>
              <a:gd name="connsiteX177" fmla="*/ 184 w 8663"/>
              <a:gd name="connsiteY177" fmla="*/ 3809 h 5445"/>
              <a:gd name="connsiteX178" fmla="*/ 240 w 8663"/>
              <a:gd name="connsiteY178" fmla="*/ 3809 h 5445"/>
              <a:gd name="connsiteX179" fmla="*/ 102 w 8663"/>
              <a:gd name="connsiteY179" fmla="*/ 3787 h 5445"/>
              <a:gd name="connsiteX180" fmla="*/ 102 w 8663"/>
              <a:gd name="connsiteY180" fmla="*/ 3724 h 5445"/>
              <a:gd name="connsiteX181" fmla="*/ 166 w 8663"/>
              <a:gd name="connsiteY181" fmla="*/ 3724 h 5445"/>
              <a:gd name="connsiteX182" fmla="*/ 166 w 8663"/>
              <a:gd name="connsiteY182" fmla="*/ 3787 h 5445"/>
              <a:gd name="connsiteX183" fmla="*/ 102 w 8663"/>
              <a:gd name="connsiteY183" fmla="*/ 3787 h 5445"/>
              <a:gd name="connsiteX184" fmla="*/ 102 w 8663"/>
              <a:gd name="connsiteY184" fmla="*/ 3880 h 5445"/>
              <a:gd name="connsiteX185" fmla="*/ 102 w 8663"/>
              <a:gd name="connsiteY185" fmla="*/ 3809 h 5445"/>
              <a:gd name="connsiteX186" fmla="*/ 166 w 8663"/>
              <a:gd name="connsiteY186" fmla="*/ 3809 h 5445"/>
              <a:gd name="connsiteX187" fmla="*/ 166 w 8663"/>
              <a:gd name="connsiteY187" fmla="*/ 3880 h 5445"/>
              <a:gd name="connsiteX188" fmla="*/ 102 w 8663"/>
              <a:gd name="connsiteY188" fmla="*/ 3880 h 5445"/>
              <a:gd name="connsiteX189" fmla="*/ 102 w 8663"/>
              <a:gd name="connsiteY189" fmla="*/ 3962 h 5445"/>
              <a:gd name="connsiteX190" fmla="*/ 102 w 8663"/>
              <a:gd name="connsiteY190" fmla="*/ 3904 h 5445"/>
              <a:gd name="connsiteX191" fmla="*/ 162 w 8663"/>
              <a:gd name="connsiteY191" fmla="*/ 3904 h 5445"/>
              <a:gd name="connsiteX192" fmla="*/ 162 w 8663"/>
              <a:gd name="connsiteY192" fmla="*/ 3962 h 5445"/>
              <a:gd name="connsiteX193" fmla="*/ 102 w 8663"/>
              <a:gd name="connsiteY193" fmla="*/ 3962 h 5445"/>
              <a:gd name="connsiteX194" fmla="*/ 162 w 8663"/>
              <a:gd name="connsiteY194" fmla="*/ 3981 h 5445"/>
              <a:gd name="connsiteX195" fmla="*/ 162 w 8663"/>
              <a:gd name="connsiteY195" fmla="*/ 4042 h 5445"/>
              <a:gd name="connsiteX196" fmla="*/ 24 w 8663"/>
              <a:gd name="connsiteY196" fmla="*/ 4042 h 5445"/>
              <a:gd name="connsiteX197" fmla="*/ 24 w 8663"/>
              <a:gd name="connsiteY197" fmla="*/ 3904 h 5445"/>
              <a:gd name="connsiteX198" fmla="*/ 82 w 8663"/>
              <a:gd name="connsiteY198" fmla="*/ 3904 h 5445"/>
              <a:gd name="connsiteX199" fmla="*/ 82 w 8663"/>
              <a:gd name="connsiteY199" fmla="*/ 3981 h 5445"/>
              <a:gd name="connsiteX200" fmla="*/ 162 w 8663"/>
              <a:gd name="connsiteY200" fmla="*/ 3981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3390 h 5445"/>
              <a:gd name="connsiteX257" fmla="*/ 8562 w 8663"/>
              <a:gd name="connsiteY257" fmla="*/ 3390 h 5445"/>
              <a:gd name="connsiteX258" fmla="*/ 8562 w 8663"/>
              <a:gd name="connsiteY258" fmla="*/ 3468 h 5445"/>
              <a:gd name="connsiteX259" fmla="*/ 8510 w 8663"/>
              <a:gd name="connsiteY259" fmla="*/ 3468 h 5445"/>
              <a:gd name="connsiteX260" fmla="*/ 8510 w 8663"/>
              <a:gd name="connsiteY260" fmla="*/ 3619 h 5445"/>
              <a:gd name="connsiteX261" fmla="*/ 8638 w 8663"/>
              <a:gd name="connsiteY261" fmla="*/ 3619 h 5445"/>
              <a:gd name="connsiteX262" fmla="*/ 8638 w 8663"/>
              <a:gd name="connsiteY262" fmla="*/ 3787 h 5445"/>
              <a:gd name="connsiteX263" fmla="*/ 8581 w 8663"/>
              <a:gd name="connsiteY263" fmla="*/ 3787 h 5445"/>
              <a:gd name="connsiteX264" fmla="*/ 8581 w 8663"/>
              <a:gd name="connsiteY264" fmla="*/ 3705 h 5445"/>
              <a:gd name="connsiteX265" fmla="*/ 8480 w 8663"/>
              <a:gd name="connsiteY265" fmla="*/ 3705 h 5445"/>
              <a:gd name="connsiteX266" fmla="*/ 8480 w 8663"/>
              <a:gd name="connsiteY266" fmla="*/ 3787 h 5445"/>
              <a:gd name="connsiteX267" fmla="*/ 8402 w 8663"/>
              <a:gd name="connsiteY267" fmla="*/ 3787 h 5445"/>
              <a:gd name="connsiteX268" fmla="*/ 8402 w 8663"/>
              <a:gd name="connsiteY268" fmla="*/ 3880 h 5445"/>
              <a:gd name="connsiteX269" fmla="*/ 8310 w 8663"/>
              <a:gd name="connsiteY269" fmla="*/ 3880 h 5445"/>
              <a:gd name="connsiteX270" fmla="*/ 8310 w 8663"/>
              <a:gd name="connsiteY270" fmla="*/ 3981 h 5445"/>
              <a:gd name="connsiteX271" fmla="*/ 8402 w 8663"/>
              <a:gd name="connsiteY271" fmla="*/ 3981 h 5445"/>
              <a:gd name="connsiteX272" fmla="*/ 8402 w 8663"/>
              <a:gd name="connsiteY272" fmla="*/ 4040 h 5445"/>
              <a:gd name="connsiteX273" fmla="*/ 8234 w 8663"/>
              <a:gd name="connsiteY273" fmla="*/ 4040 h 5445"/>
              <a:gd name="connsiteX274" fmla="*/ 8234 w 8663"/>
              <a:gd name="connsiteY274" fmla="*/ 3912 h 5445"/>
              <a:gd name="connsiteX275" fmla="*/ 8081 w 8663"/>
              <a:gd name="connsiteY275" fmla="*/ 3912 h 5445"/>
              <a:gd name="connsiteX276" fmla="*/ 8081 w 8663"/>
              <a:gd name="connsiteY276" fmla="*/ 3964 h 5445"/>
              <a:gd name="connsiteX277" fmla="*/ 8005 w 8663"/>
              <a:gd name="connsiteY277" fmla="*/ 3964 h 5445"/>
              <a:gd name="connsiteX278" fmla="*/ 8005 w 8663"/>
              <a:gd name="connsiteY278" fmla="*/ 4025 h 5445"/>
              <a:gd name="connsiteX279" fmla="*/ 658 w 8663"/>
              <a:gd name="connsiteY279" fmla="*/ 4025 h 5445"/>
              <a:gd name="connsiteX280" fmla="*/ 658 w 8663"/>
              <a:gd name="connsiteY280" fmla="*/ 3964 h 5445"/>
              <a:gd name="connsiteX281" fmla="*/ 583 w 8663"/>
              <a:gd name="connsiteY281" fmla="*/ 3964 h 5445"/>
              <a:gd name="connsiteX282" fmla="*/ 583 w 8663"/>
              <a:gd name="connsiteY282" fmla="*/ 3912 h 5445"/>
              <a:gd name="connsiteX283" fmla="*/ 430 w 8663"/>
              <a:gd name="connsiteY283" fmla="*/ 3912 h 5445"/>
              <a:gd name="connsiteX284" fmla="*/ 430 w 8663"/>
              <a:gd name="connsiteY284" fmla="*/ 4040 h 5445"/>
              <a:gd name="connsiteX285" fmla="*/ 261 w 8663"/>
              <a:gd name="connsiteY285" fmla="*/ 4040 h 5445"/>
              <a:gd name="connsiteX286" fmla="*/ 261 w 8663"/>
              <a:gd name="connsiteY286" fmla="*/ 3981 h 5445"/>
              <a:gd name="connsiteX287" fmla="*/ 354 w 8663"/>
              <a:gd name="connsiteY287" fmla="*/ 3981 h 5445"/>
              <a:gd name="connsiteX288" fmla="*/ 354 w 8663"/>
              <a:gd name="connsiteY288" fmla="*/ 3880 h 5445"/>
              <a:gd name="connsiteX289" fmla="*/ 261 w 8663"/>
              <a:gd name="connsiteY289" fmla="*/ 3880 h 5445"/>
              <a:gd name="connsiteX290" fmla="*/ 261 w 8663"/>
              <a:gd name="connsiteY290" fmla="*/ 3787 h 5445"/>
              <a:gd name="connsiteX291" fmla="*/ 184 w 8663"/>
              <a:gd name="connsiteY291" fmla="*/ 3787 h 5445"/>
              <a:gd name="connsiteX292" fmla="*/ 184 w 8663"/>
              <a:gd name="connsiteY292" fmla="*/ 3705 h 5445"/>
              <a:gd name="connsiteX293" fmla="*/ 82 w 8663"/>
              <a:gd name="connsiteY293" fmla="*/ 3705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4048 h 5445"/>
              <a:gd name="connsiteX70" fmla="*/ 583 w 8663"/>
              <a:gd name="connsiteY70" fmla="*/ 4048 h 5445"/>
              <a:gd name="connsiteX71" fmla="*/ 583 w 8663"/>
              <a:gd name="connsiteY71" fmla="*/ 3986 h 5445"/>
              <a:gd name="connsiteX72" fmla="*/ 637 w 8663"/>
              <a:gd name="connsiteY72" fmla="*/ 3986 h 5445"/>
              <a:gd name="connsiteX73" fmla="*/ 637 w 8663"/>
              <a:gd name="connsiteY73" fmla="*/ 4046 h 5445"/>
              <a:gd name="connsiteX74" fmla="*/ 8027 w 8663"/>
              <a:gd name="connsiteY74" fmla="*/ 4046 h 5445"/>
              <a:gd name="connsiteX75" fmla="*/ 8027 w 8663"/>
              <a:gd name="connsiteY75" fmla="*/ 3986 h 5445"/>
              <a:gd name="connsiteX76" fmla="*/ 8081 w 8663"/>
              <a:gd name="connsiteY76" fmla="*/ 3986 h 5445"/>
              <a:gd name="connsiteX77" fmla="*/ 8081 w 8663"/>
              <a:gd name="connsiteY77" fmla="*/ 4048 h 5445"/>
              <a:gd name="connsiteX78" fmla="*/ 8165 w 8663"/>
              <a:gd name="connsiteY78" fmla="*/ 4048 h 5445"/>
              <a:gd name="connsiteX79" fmla="*/ 8165 w 8663"/>
              <a:gd name="connsiteY79" fmla="*/ 3964 h 5445"/>
              <a:gd name="connsiteX80" fmla="*/ 8102 w 8663"/>
              <a:gd name="connsiteY80" fmla="*/ 3964 h 5445"/>
              <a:gd name="connsiteX81" fmla="*/ 8102 w 8663"/>
              <a:gd name="connsiteY81" fmla="*/ 3934 h 5445"/>
              <a:gd name="connsiteX82" fmla="*/ 8212 w 8663"/>
              <a:gd name="connsiteY82" fmla="*/ 3934 h 5445"/>
              <a:gd name="connsiteX83" fmla="*/ 8212 w 8663"/>
              <a:gd name="connsiteY83" fmla="*/ 4063 h 5445"/>
              <a:gd name="connsiteX84" fmla="*/ 8424 w 8663"/>
              <a:gd name="connsiteY84" fmla="*/ 4063 h 5445"/>
              <a:gd name="connsiteX85" fmla="*/ 8424 w 8663"/>
              <a:gd name="connsiteY85" fmla="*/ 3981 h 5445"/>
              <a:gd name="connsiteX86" fmla="*/ 8480 w 8663"/>
              <a:gd name="connsiteY86" fmla="*/ 3981 h 5445"/>
              <a:gd name="connsiteX87" fmla="*/ 8480 w 8663"/>
              <a:gd name="connsiteY87" fmla="*/ 4063 h 5445"/>
              <a:gd name="connsiteX88" fmla="*/ 8663 w 8663"/>
              <a:gd name="connsiteY88" fmla="*/ 4063 h 5445"/>
              <a:gd name="connsiteX89" fmla="*/ 8663 w 8663"/>
              <a:gd name="connsiteY89" fmla="*/ 3882 h 5445"/>
              <a:gd name="connsiteX90" fmla="*/ 8581 w 8663"/>
              <a:gd name="connsiteY90" fmla="*/ 3882 h 5445"/>
              <a:gd name="connsiteX91" fmla="*/ 8581 w 8663"/>
              <a:gd name="connsiteY91" fmla="*/ 3809 h 5445"/>
              <a:gd name="connsiteX92" fmla="*/ 8661 w 8663"/>
              <a:gd name="connsiteY92" fmla="*/ 3809 h 5445"/>
              <a:gd name="connsiteX93" fmla="*/ 8661 w 8663"/>
              <a:gd name="connsiteY93" fmla="*/ 3597 h 5445"/>
              <a:gd name="connsiteX94" fmla="*/ 8532 w 8663"/>
              <a:gd name="connsiteY94" fmla="*/ 3597 h 5445"/>
              <a:gd name="connsiteX95" fmla="*/ 8532 w 8663"/>
              <a:gd name="connsiteY95" fmla="*/ 3489 h 5445"/>
              <a:gd name="connsiteX96" fmla="*/ 8562 w 8663"/>
              <a:gd name="connsiteY96" fmla="*/ 3489 h 5445"/>
              <a:gd name="connsiteX97" fmla="*/ 8562 w 8663"/>
              <a:gd name="connsiteY97" fmla="*/ 3550 h 5445"/>
              <a:gd name="connsiteX98" fmla="*/ 8646 w 8663"/>
              <a:gd name="connsiteY98" fmla="*/ 3550 h 5445"/>
              <a:gd name="connsiteX99" fmla="*/ 8646 w 8663"/>
              <a:gd name="connsiteY99" fmla="*/ 3468 h 5445"/>
              <a:gd name="connsiteX100" fmla="*/ 8584 w 8663"/>
              <a:gd name="connsiteY100" fmla="*/ 3468 h 5445"/>
              <a:gd name="connsiteX101" fmla="*/ 8584 w 8663"/>
              <a:gd name="connsiteY101" fmla="*/ 3411 h 5445"/>
              <a:gd name="connsiteX102" fmla="*/ 8644 w 8663"/>
              <a:gd name="connsiteY102" fmla="*/ 3411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3986 h 5445"/>
              <a:gd name="connsiteX118" fmla="*/ 561 w 8663"/>
              <a:gd name="connsiteY118" fmla="*/ 4027 h 5445"/>
              <a:gd name="connsiteX119" fmla="*/ 520 w 8663"/>
              <a:gd name="connsiteY119" fmla="*/ 4027 h 5445"/>
              <a:gd name="connsiteX120" fmla="*/ 520 w 8663"/>
              <a:gd name="connsiteY120" fmla="*/ 3986 h 5445"/>
              <a:gd name="connsiteX121" fmla="*/ 561 w 8663"/>
              <a:gd name="connsiteY121" fmla="*/ 3986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3528 h 5445"/>
              <a:gd name="connsiteX128" fmla="*/ 8584 w 8663"/>
              <a:gd name="connsiteY128" fmla="*/ 3489 h 5445"/>
              <a:gd name="connsiteX129" fmla="*/ 8625 w 8663"/>
              <a:gd name="connsiteY129" fmla="*/ 3489 h 5445"/>
              <a:gd name="connsiteX130" fmla="*/ 8625 w 8663"/>
              <a:gd name="connsiteY130" fmla="*/ 3528 h 5445"/>
              <a:gd name="connsiteX131" fmla="*/ 8584 w 8663"/>
              <a:gd name="connsiteY131" fmla="*/ 3528 h 5445"/>
              <a:gd name="connsiteX132" fmla="*/ 8502 w 8663"/>
              <a:gd name="connsiteY132" fmla="*/ 4042 h 5445"/>
              <a:gd name="connsiteX133" fmla="*/ 8502 w 8663"/>
              <a:gd name="connsiteY133" fmla="*/ 3981 h 5445"/>
              <a:gd name="connsiteX134" fmla="*/ 8581 w 8663"/>
              <a:gd name="connsiteY134" fmla="*/ 3981 h 5445"/>
              <a:gd name="connsiteX135" fmla="*/ 8581 w 8663"/>
              <a:gd name="connsiteY135" fmla="*/ 3904 h 5445"/>
              <a:gd name="connsiteX136" fmla="*/ 8640 w 8663"/>
              <a:gd name="connsiteY136" fmla="*/ 3904 h 5445"/>
              <a:gd name="connsiteX137" fmla="*/ 8640 w 8663"/>
              <a:gd name="connsiteY137" fmla="*/ 4042 h 5445"/>
              <a:gd name="connsiteX138" fmla="*/ 8502 w 8663"/>
              <a:gd name="connsiteY138" fmla="*/ 4042 h 5445"/>
              <a:gd name="connsiteX139" fmla="*/ 8502 w 8663"/>
              <a:gd name="connsiteY139" fmla="*/ 3962 h 5445"/>
              <a:gd name="connsiteX140" fmla="*/ 8502 w 8663"/>
              <a:gd name="connsiteY140" fmla="*/ 3904 h 5445"/>
              <a:gd name="connsiteX141" fmla="*/ 8562 w 8663"/>
              <a:gd name="connsiteY141" fmla="*/ 3904 h 5445"/>
              <a:gd name="connsiteX142" fmla="*/ 8562 w 8663"/>
              <a:gd name="connsiteY142" fmla="*/ 3962 h 5445"/>
              <a:gd name="connsiteX143" fmla="*/ 8502 w 8663"/>
              <a:gd name="connsiteY143" fmla="*/ 3962 h 5445"/>
              <a:gd name="connsiteX144" fmla="*/ 8497 w 8663"/>
              <a:gd name="connsiteY144" fmla="*/ 3787 h 5445"/>
              <a:gd name="connsiteX145" fmla="*/ 8497 w 8663"/>
              <a:gd name="connsiteY145" fmla="*/ 3724 h 5445"/>
              <a:gd name="connsiteX146" fmla="*/ 8562 w 8663"/>
              <a:gd name="connsiteY146" fmla="*/ 3724 h 5445"/>
              <a:gd name="connsiteX147" fmla="*/ 8562 w 8663"/>
              <a:gd name="connsiteY147" fmla="*/ 3787 h 5445"/>
              <a:gd name="connsiteX148" fmla="*/ 8497 w 8663"/>
              <a:gd name="connsiteY148" fmla="*/ 3787 h 5445"/>
              <a:gd name="connsiteX149" fmla="*/ 8562 w 8663"/>
              <a:gd name="connsiteY149" fmla="*/ 3809 h 5445"/>
              <a:gd name="connsiteX150" fmla="*/ 8562 w 8663"/>
              <a:gd name="connsiteY150" fmla="*/ 3880 h 5445"/>
              <a:gd name="connsiteX151" fmla="*/ 8497 w 8663"/>
              <a:gd name="connsiteY151" fmla="*/ 3880 h 5445"/>
              <a:gd name="connsiteX152" fmla="*/ 8497 w 8663"/>
              <a:gd name="connsiteY152" fmla="*/ 3809 h 5445"/>
              <a:gd name="connsiteX153" fmla="*/ 8562 w 8663"/>
              <a:gd name="connsiteY153" fmla="*/ 3809 h 5445"/>
              <a:gd name="connsiteX154" fmla="*/ 8480 w 8663"/>
              <a:gd name="connsiteY154" fmla="*/ 3899 h 5445"/>
              <a:gd name="connsiteX155" fmla="*/ 8480 w 8663"/>
              <a:gd name="connsiteY155" fmla="*/ 3962 h 5445"/>
              <a:gd name="connsiteX156" fmla="*/ 8424 w 8663"/>
              <a:gd name="connsiteY156" fmla="*/ 3962 h 5445"/>
              <a:gd name="connsiteX157" fmla="*/ 8424 w 8663"/>
              <a:gd name="connsiteY157" fmla="*/ 3899 h 5445"/>
              <a:gd name="connsiteX158" fmla="*/ 8480 w 8663"/>
              <a:gd name="connsiteY158" fmla="*/ 3899 h 5445"/>
              <a:gd name="connsiteX159" fmla="*/ 8480 w 8663"/>
              <a:gd name="connsiteY159" fmla="*/ 3809 h 5445"/>
              <a:gd name="connsiteX160" fmla="*/ 8480 w 8663"/>
              <a:gd name="connsiteY160" fmla="*/ 3880 h 5445"/>
              <a:gd name="connsiteX161" fmla="*/ 8424 w 8663"/>
              <a:gd name="connsiteY161" fmla="*/ 3880 h 5445"/>
              <a:gd name="connsiteX162" fmla="*/ 8424 w 8663"/>
              <a:gd name="connsiteY162" fmla="*/ 3809 h 5445"/>
              <a:gd name="connsiteX163" fmla="*/ 8480 w 8663"/>
              <a:gd name="connsiteY163" fmla="*/ 3809 h 5445"/>
              <a:gd name="connsiteX164" fmla="*/ 8102 w 8663"/>
              <a:gd name="connsiteY164" fmla="*/ 4027 h 5445"/>
              <a:gd name="connsiteX165" fmla="*/ 8102 w 8663"/>
              <a:gd name="connsiteY165" fmla="*/ 3986 h 5445"/>
              <a:gd name="connsiteX166" fmla="*/ 8143 w 8663"/>
              <a:gd name="connsiteY166" fmla="*/ 3986 h 5445"/>
              <a:gd name="connsiteX167" fmla="*/ 8143 w 8663"/>
              <a:gd name="connsiteY167" fmla="*/ 4027 h 5445"/>
              <a:gd name="connsiteX168" fmla="*/ 8102 w 8663"/>
              <a:gd name="connsiteY168" fmla="*/ 4027 h 5445"/>
              <a:gd name="connsiteX169" fmla="*/ 240 w 8663"/>
              <a:gd name="connsiteY169" fmla="*/ 3899 h 5445"/>
              <a:gd name="connsiteX170" fmla="*/ 240 w 8663"/>
              <a:gd name="connsiteY170" fmla="*/ 3962 h 5445"/>
              <a:gd name="connsiteX171" fmla="*/ 184 w 8663"/>
              <a:gd name="connsiteY171" fmla="*/ 3962 h 5445"/>
              <a:gd name="connsiteX172" fmla="*/ 184 w 8663"/>
              <a:gd name="connsiteY172" fmla="*/ 3899 h 5445"/>
              <a:gd name="connsiteX173" fmla="*/ 240 w 8663"/>
              <a:gd name="connsiteY173" fmla="*/ 3899 h 5445"/>
              <a:gd name="connsiteX174" fmla="*/ 240 w 8663"/>
              <a:gd name="connsiteY174" fmla="*/ 3809 h 5445"/>
              <a:gd name="connsiteX175" fmla="*/ 240 w 8663"/>
              <a:gd name="connsiteY175" fmla="*/ 3880 h 5445"/>
              <a:gd name="connsiteX176" fmla="*/ 184 w 8663"/>
              <a:gd name="connsiteY176" fmla="*/ 3880 h 5445"/>
              <a:gd name="connsiteX177" fmla="*/ 184 w 8663"/>
              <a:gd name="connsiteY177" fmla="*/ 3809 h 5445"/>
              <a:gd name="connsiteX178" fmla="*/ 240 w 8663"/>
              <a:gd name="connsiteY178" fmla="*/ 3809 h 5445"/>
              <a:gd name="connsiteX179" fmla="*/ 102 w 8663"/>
              <a:gd name="connsiteY179" fmla="*/ 3787 h 5445"/>
              <a:gd name="connsiteX180" fmla="*/ 102 w 8663"/>
              <a:gd name="connsiteY180" fmla="*/ 3724 h 5445"/>
              <a:gd name="connsiteX181" fmla="*/ 166 w 8663"/>
              <a:gd name="connsiteY181" fmla="*/ 3724 h 5445"/>
              <a:gd name="connsiteX182" fmla="*/ 166 w 8663"/>
              <a:gd name="connsiteY182" fmla="*/ 3787 h 5445"/>
              <a:gd name="connsiteX183" fmla="*/ 102 w 8663"/>
              <a:gd name="connsiteY183" fmla="*/ 3787 h 5445"/>
              <a:gd name="connsiteX184" fmla="*/ 102 w 8663"/>
              <a:gd name="connsiteY184" fmla="*/ 3880 h 5445"/>
              <a:gd name="connsiteX185" fmla="*/ 102 w 8663"/>
              <a:gd name="connsiteY185" fmla="*/ 3809 h 5445"/>
              <a:gd name="connsiteX186" fmla="*/ 166 w 8663"/>
              <a:gd name="connsiteY186" fmla="*/ 3809 h 5445"/>
              <a:gd name="connsiteX187" fmla="*/ 166 w 8663"/>
              <a:gd name="connsiteY187" fmla="*/ 3880 h 5445"/>
              <a:gd name="connsiteX188" fmla="*/ 102 w 8663"/>
              <a:gd name="connsiteY188" fmla="*/ 3880 h 5445"/>
              <a:gd name="connsiteX189" fmla="*/ 102 w 8663"/>
              <a:gd name="connsiteY189" fmla="*/ 3962 h 5445"/>
              <a:gd name="connsiteX190" fmla="*/ 102 w 8663"/>
              <a:gd name="connsiteY190" fmla="*/ 3904 h 5445"/>
              <a:gd name="connsiteX191" fmla="*/ 162 w 8663"/>
              <a:gd name="connsiteY191" fmla="*/ 3904 h 5445"/>
              <a:gd name="connsiteX192" fmla="*/ 162 w 8663"/>
              <a:gd name="connsiteY192" fmla="*/ 3962 h 5445"/>
              <a:gd name="connsiteX193" fmla="*/ 102 w 8663"/>
              <a:gd name="connsiteY193" fmla="*/ 3962 h 5445"/>
              <a:gd name="connsiteX194" fmla="*/ 162 w 8663"/>
              <a:gd name="connsiteY194" fmla="*/ 3981 h 5445"/>
              <a:gd name="connsiteX195" fmla="*/ 162 w 8663"/>
              <a:gd name="connsiteY195" fmla="*/ 4042 h 5445"/>
              <a:gd name="connsiteX196" fmla="*/ 24 w 8663"/>
              <a:gd name="connsiteY196" fmla="*/ 4042 h 5445"/>
              <a:gd name="connsiteX197" fmla="*/ 24 w 8663"/>
              <a:gd name="connsiteY197" fmla="*/ 3904 h 5445"/>
              <a:gd name="connsiteX198" fmla="*/ 82 w 8663"/>
              <a:gd name="connsiteY198" fmla="*/ 3904 h 5445"/>
              <a:gd name="connsiteX199" fmla="*/ 82 w 8663"/>
              <a:gd name="connsiteY199" fmla="*/ 3981 h 5445"/>
              <a:gd name="connsiteX200" fmla="*/ 162 w 8663"/>
              <a:gd name="connsiteY200" fmla="*/ 3981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3390 h 5445"/>
              <a:gd name="connsiteX257" fmla="*/ 8562 w 8663"/>
              <a:gd name="connsiteY257" fmla="*/ 3390 h 5445"/>
              <a:gd name="connsiteX258" fmla="*/ 8562 w 8663"/>
              <a:gd name="connsiteY258" fmla="*/ 3468 h 5445"/>
              <a:gd name="connsiteX259" fmla="*/ 8510 w 8663"/>
              <a:gd name="connsiteY259" fmla="*/ 3468 h 5445"/>
              <a:gd name="connsiteX260" fmla="*/ 8510 w 8663"/>
              <a:gd name="connsiteY260" fmla="*/ 3619 h 5445"/>
              <a:gd name="connsiteX261" fmla="*/ 8638 w 8663"/>
              <a:gd name="connsiteY261" fmla="*/ 3619 h 5445"/>
              <a:gd name="connsiteX262" fmla="*/ 8638 w 8663"/>
              <a:gd name="connsiteY262" fmla="*/ 3787 h 5445"/>
              <a:gd name="connsiteX263" fmla="*/ 8581 w 8663"/>
              <a:gd name="connsiteY263" fmla="*/ 3787 h 5445"/>
              <a:gd name="connsiteX264" fmla="*/ 8581 w 8663"/>
              <a:gd name="connsiteY264" fmla="*/ 3705 h 5445"/>
              <a:gd name="connsiteX265" fmla="*/ 8480 w 8663"/>
              <a:gd name="connsiteY265" fmla="*/ 3705 h 5445"/>
              <a:gd name="connsiteX266" fmla="*/ 8480 w 8663"/>
              <a:gd name="connsiteY266" fmla="*/ 3787 h 5445"/>
              <a:gd name="connsiteX267" fmla="*/ 8402 w 8663"/>
              <a:gd name="connsiteY267" fmla="*/ 3787 h 5445"/>
              <a:gd name="connsiteX268" fmla="*/ 8402 w 8663"/>
              <a:gd name="connsiteY268" fmla="*/ 3880 h 5445"/>
              <a:gd name="connsiteX269" fmla="*/ 8310 w 8663"/>
              <a:gd name="connsiteY269" fmla="*/ 3880 h 5445"/>
              <a:gd name="connsiteX270" fmla="*/ 8310 w 8663"/>
              <a:gd name="connsiteY270" fmla="*/ 3981 h 5445"/>
              <a:gd name="connsiteX271" fmla="*/ 8402 w 8663"/>
              <a:gd name="connsiteY271" fmla="*/ 3981 h 5445"/>
              <a:gd name="connsiteX272" fmla="*/ 8402 w 8663"/>
              <a:gd name="connsiteY272" fmla="*/ 4040 h 5445"/>
              <a:gd name="connsiteX273" fmla="*/ 8234 w 8663"/>
              <a:gd name="connsiteY273" fmla="*/ 4040 h 5445"/>
              <a:gd name="connsiteX274" fmla="*/ 8234 w 8663"/>
              <a:gd name="connsiteY274" fmla="*/ 3912 h 5445"/>
              <a:gd name="connsiteX275" fmla="*/ 8081 w 8663"/>
              <a:gd name="connsiteY275" fmla="*/ 3912 h 5445"/>
              <a:gd name="connsiteX276" fmla="*/ 8081 w 8663"/>
              <a:gd name="connsiteY276" fmla="*/ 3964 h 5445"/>
              <a:gd name="connsiteX277" fmla="*/ 8005 w 8663"/>
              <a:gd name="connsiteY277" fmla="*/ 3964 h 5445"/>
              <a:gd name="connsiteX278" fmla="*/ 8005 w 8663"/>
              <a:gd name="connsiteY278" fmla="*/ 4025 h 5445"/>
              <a:gd name="connsiteX279" fmla="*/ 658 w 8663"/>
              <a:gd name="connsiteY279" fmla="*/ 4025 h 5445"/>
              <a:gd name="connsiteX280" fmla="*/ 658 w 8663"/>
              <a:gd name="connsiteY280" fmla="*/ 3964 h 5445"/>
              <a:gd name="connsiteX281" fmla="*/ 583 w 8663"/>
              <a:gd name="connsiteY281" fmla="*/ 3964 h 5445"/>
              <a:gd name="connsiteX282" fmla="*/ 583 w 8663"/>
              <a:gd name="connsiteY282" fmla="*/ 3912 h 5445"/>
              <a:gd name="connsiteX283" fmla="*/ 430 w 8663"/>
              <a:gd name="connsiteY283" fmla="*/ 3912 h 5445"/>
              <a:gd name="connsiteX284" fmla="*/ 430 w 8663"/>
              <a:gd name="connsiteY284" fmla="*/ 4040 h 5445"/>
              <a:gd name="connsiteX285" fmla="*/ 261 w 8663"/>
              <a:gd name="connsiteY285" fmla="*/ 4040 h 5445"/>
              <a:gd name="connsiteX286" fmla="*/ 261 w 8663"/>
              <a:gd name="connsiteY286" fmla="*/ 3981 h 5445"/>
              <a:gd name="connsiteX287" fmla="*/ 354 w 8663"/>
              <a:gd name="connsiteY287" fmla="*/ 3981 h 5445"/>
              <a:gd name="connsiteX288" fmla="*/ 354 w 8663"/>
              <a:gd name="connsiteY288" fmla="*/ 3880 h 5445"/>
              <a:gd name="connsiteX289" fmla="*/ 261 w 8663"/>
              <a:gd name="connsiteY289" fmla="*/ 3880 h 5445"/>
              <a:gd name="connsiteX290" fmla="*/ 261 w 8663"/>
              <a:gd name="connsiteY290" fmla="*/ 3787 h 5445"/>
              <a:gd name="connsiteX291" fmla="*/ 184 w 8663"/>
              <a:gd name="connsiteY291" fmla="*/ 3787 h 5445"/>
              <a:gd name="connsiteX292" fmla="*/ 184 w 8663"/>
              <a:gd name="connsiteY292" fmla="*/ 3705 h 5445"/>
              <a:gd name="connsiteX293" fmla="*/ 82 w 8663"/>
              <a:gd name="connsiteY293" fmla="*/ 3705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4048 h 5445"/>
              <a:gd name="connsiteX71" fmla="*/ 583 w 8663"/>
              <a:gd name="connsiteY71" fmla="*/ 3986 h 5445"/>
              <a:gd name="connsiteX72" fmla="*/ 637 w 8663"/>
              <a:gd name="connsiteY72" fmla="*/ 3986 h 5445"/>
              <a:gd name="connsiteX73" fmla="*/ 637 w 8663"/>
              <a:gd name="connsiteY73" fmla="*/ 4046 h 5445"/>
              <a:gd name="connsiteX74" fmla="*/ 8027 w 8663"/>
              <a:gd name="connsiteY74" fmla="*/ 4046 h 5445"/>
              <a:gd name="connsiteX75" fmla="*/ 8027 w 8663"/>
              <a:gd name="connsiteY75" fmla="*/ 3986 h 5445"/>
              <a:gd name="connsiteX76" fmla="*/ 8081 w 8663"/>
              <a:gd name="connsiteY76" fmla="*/ 3986 h 5445"/>
              <a:gd name="connsiteX77" fmla="*/ 8081 w 8663"/>
              <a:gd name="connsiteY77" fmla="*/ 4048 h 5445"/>
              <a:gd name="connsiteX78" fmla="*/ 8165 w 8663"/>
              <a:gd name="connsiteY78" fmla="*/ 4048 h 5445"/>
              <a:gd name="connsiteX79" fmla="*/ 8165 w 8663"/>
              <a:gd name="connsiteY79" fmla="*/ 3964 h 5445"/>
              <a:gd name="connsiteX80" fmla="*/ 8102 w 8663"/>
              <a:gd name="connsiteY80" fmla="*/ 3964 h 5445"/>
              <a:gd name="connsiteX81" fmla="*/ 8102 w 8663"/>
              <a:gd name="connsiteY81" fmla="*/ 3934 h 5445"/>
              <a:gd name="connsiteX82" fmla="*/ 8212 w 8663"/>
              <a:gd name="connsiteY82" fmla="*/ 3934 h 5445"/>
              <a:gd name="connsiteX83" fmla="*/ 8212 w 8663"/>
              <a:gd name="connsiteY83" fmla="*/ 4063 h 5445"/>
              <a:gd name="connsiteX84" fmla="*/ 8424 w 8663"/>
              <a:gd name="connsiteY84" fmla="*/ 4063 h 5445"/>
              <a:gd name="connsiteX85" fmla="*/ 8424 w 8663"/>
              <a:gd name="connsiteY85" fmla="*/ 3981 h 5445"/>
              <a:gd name="connsiteX86" fmla="*/ 8480 w 8663"/>
              <a:gd name="connsiteY86" fmla="*/ 3981 h 5445"/>
              <a:gd name="connsiteX87" fmla="*/ 8480 w 8663"/>
              <a:gd name="connsiteY87" fmla="*/ 4063 h 5445"/>
              <a:gd name="connsiteX88" fmla="*/ 8663 w 8663"/>
              <a:gd name="connsiteY88" fmla="*/ 4063 h 5445"/>
              <a:gd name="connsiteX89" fmla="*/ 8663 w 8663"/>
              <a:gd name="connsiteY89" fmla="*/ 3882 h 5445"/>
              <a:gd name="connsiteX90" fmla="*/ 8581 w 8663"/>
              <a:gd name="connsiteY90" fmla="*/ 3882 h 5445"/>
              <a:gd name="connsiteX91" fmla="*/ 8581 w 8663"/>
              <a:gd name="connsiteY91" fmla="*/ 3809 h 5445"/>
              <a:gd name="connsiteX92" fmla="*/ 8661 w 8663"/>
              <a:gd name="connsiteY92" fmla="*/ 3809 h 5445"/>
              <a:gd name="connsiteX93" fmla="*/ 8661 w 8663"/>
              <a:gd name="connsiteY93" fmla="*/ 3597 h 5445"/>
              <a:gd name="connsiteX94" fmla="*/ 8532 w 8663"/>
              <a:gd name="connsiteY94" fmla="*/ 3597 h 5445"/>
              <a:gd name="connsiteX95" fmla="*/ 8532 w 8663"/>
              <a:gd name="connsiteY95" fmla="*/ 3489 h 5445"/>
              <a:gd name="connsiteX96" fmla="*/ 8562 w 8663"/>
              <a:gd name="connsiteY96" fmla="*/ 3489 h 5445"/>
              <a:gd name="connsiteX97" fmla="*/ 8562 w 8663"/>
              <a:gd name="connsiteY97" fmla="*/ 3550 h 5445"/>
              <a:gd name="connsiteX98" fmla="*/ 8646 w 8663"/>
              <a:gd name="connsiteY98" fmla="*/ 3550 h 5445"/>
              <a:gd name="connsiteX99" fmla="*/ 8646 w 8663"/>
              <a:gd name="connsiteY99" fmla="*/ 3468 h 5445"/>
              <a:gd name="connsiteX100" fmla="*/ 8584 w 8663"/>
              <a:gd name="connsiteY100" fmla="*/ 3468 h 5445"/>
              <a:gd name="connsiteX101" fmla="*/ 8584 w 8663"/>
              <a:gd name="connsiteY101" fmla="*/ 3411 h 5445"/>
              <a:gd name="connsiteX102" fmla="*/ 8644 w 8663"/>
              <a:gd name="connsiteY102" fmla="*/ 3411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3986 h 5445"/>
              <a:gd name="connsiteX118" fmla="*/ 561 w 8663"/>
              <a:gd name="connsiteY118" fmla="*/ 4027 h 5445"/>
              <a:gd name="connsiteX119" fmla="*/ 520 w 8663"/>
              <a:gd name="connsiteY119" fmla="*/ 4027 h 5445"/>
              <a:gd name="connsiteX120" fmla="*/ 520 w 8663"/>
              <a:gd name="connsiteY120" fmla="*/ 3986 h 5445"/>
              <a:gd name="connsiteX121" fmla="*/ 561 w 8663"/>
              <a:gd name="connsiteY121" fmla="*/ 3986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3528 h 5445"/>
              <a:gd name="connsiteX128" fmla="*/ 8584 w 8663"/>
              <a:gd name="connsiteY128" fmla="*/ 3489 h 5445"/>
              <a:gd name="connsiteX129" fmla="*/ 8625 w 8663"/>
              <a:gd name="connsiteY129" fmla="*/ 3489 h 5445"/>
              <a:gd name="connsiteX130" fmla="*/ 8625 w 8663"/>
              <a:gd name="connsiteY130" fmla="*/ 3528 h 5445"/>
              <a:gd name="connsiteX131" fmla="*/ 8584 w 8663"/>
              <a:gd name="connsiteY131" fmla="*/ 3528 h 5445"/>
              <a:gd name="connsiteX132" fmla="*/ 8502 w 8663"/>
              <a:gd name="connsiteY132" fmla="*/ 4042 h 5445"/>
              <a:gd name="connsiteX133" fmla="*/ 8502 w 8663"/>
              <a:gd name="connsiteY133" fmla="*/ 3981 h 5445"/>
              <a:gd name="connsiteX134" fmla="*/ 8581 w 8663"/>
              <a:gd name="connsiteY134" fmla="*/ 3981 h 5445"/>
              <a:gd name="connsiteX135" fmla="*/ 8581 w 8663"/>
              <a:gd name="connsiteY135" fmla="*/ 3904 h 5445"/>
              <a:gd name="connsiteX136" fmla="*/ 8640 w 8663"/>
              <a:gd name="connsiteY136" fmla="*/ 3904 h 5445"/>
              <a:gd name="connsiteX137" fmla="*/ 8640 w 8663"/>
              <a:gd name="connsiteY137" fmla="*/ 4042 h 5445"/>
              <a:gd name="connsiteX138" fmla="*/ 8502 w 8663"/>
              <a:gd name="connsiteY138" fmla="*/ 4042 h 5445"/>
              <a:gd name="connsiteX139" fmla="*/ 8502 w 8663"/>
              <a:gd name="connsiteY139" fmla="*/ 3962 h 5445"/>
              <a:gd name="connsiteX140" fmla="*/ 8502 w 8663"/>
              <a:gd name="connsiteY140" fmla="*/ 3904 h 5445"/>
              <a:gd name="connsiteX141" fmla="*/ 8562 w 8663"/>
              <a:gd name="connsiteY141" fmla="*/ 3904 h 5445"/>
              <a:gd name="connsiteX142" fmla="*/ 8562 w 8663"/>
              <a:gd name="connsiteY142" fmla="*/ 3962 h 5445"/>
              <a:gd name="connsiteX143" fmla="*/ 8502 w 8663"/>
              <a:gd name="connsiteY143" fmla="*/ 3962 h 5445"/>
              <a:gd name="connsiteX144" fmla="*/ 8497 w 8663"/>
              <a:gd name="connsiteY144" fmla="*/ 3787 h 5445"/>
              <a:gd name="connsiteX145" fmla="*/ 8497 w 8663"/>
              <a:gd name="connsiteY145" fmla="*/ 3724 h 5445"/>
              <a:gd name="connsiteX146" fmla="*/ 8562 w 8663"/>
              <a:gd name="connsiteY146" fmla="*/ 3724 h 5445"/>
              <a:gd name="connsiteX147" fmla="*/ 8562 w 8663"/>
              <a:gd name="connsiteY147" fmla="*/ 3787 h 5445"/>
              <a:gd name="connsiteX148" fmla="*/ 8497 w 8663"/>
              <a:gd name="connsiteY148" fmla="*/ 3787 h 5445"/>
              <a:gd name="connsiteX149" fmla="*/ 8562 w 8663"/>
              <a:gd name="connsiteY149" fmla="*/ 3809 h 5445"/>
              <a:gd name="connsiteX150" fmla="*/ 8562 w 8663"/>
              <a:gd name="connsiteY150" fmla="*/ 3880 h 5445"/>
              <a:gd name="connsiteX151" fmla="*/ 8497 w 8663"/>
              <a:gd name="connsiteY151" fmla="*/ 3880 h 5445"/>
              <a:gd name="connsiteX152" fmla="*/ 8497 w 8663"/>
              <a:gd name="connsiteY152" fmla="*/ 3809 h 5445"/>
              <a:gd name="connsiteX153" fmla="*/ 8562 w 8663"/>
              <a:gd name="connsiteY153" fmla="*/ 3809 h 5445"/>
              <a:gd name="connsiteX154" fmla="*/ 8480 w 8663"/>
              <a:gd name="connsiteY154" fmla="*/ 3899 h 5445"/>
              <a:gd name="connsiteX155" fmla="*/ 8480 w 8663"/>
              <a:gd name="connsiteY155" fmla="*/ 3962 h 5445"/>
              <a:gd name="connsiteX156" fmla="*/ 8424 w 8663"/>
              <a:gd name="connsiteY156" fmla="*/ 3962 h 5445"/>
              <a:gd name="connsiteX157" fmla="*/ 8424 w 8663"/>
              <a:gd name="connsiteY157" fmla="*/ 3899 h 5445"/>
              <a:gd name="connsiteX158" fmla="*/ 8480 w 8663"/>
              <a:gd name="connsiteY158" fmla="*/ 3899 h 5445"/>
              <a:gd name="connsiteX159" fmla="*/ 8480 w 8663"/>
              <a:gd name="connsiteY159" fmla="*/ 3809 h 5445"/>
              <a:gd name="connsiteX160" fmla="*/ 8480 w 8663"/>
              <a:gd name="connsiteY160" fmla="*/ 3880 h 5445"/>
              <a:gd name="connsiteX161" fmla="*/ 8424 w 8663"/>
              <a:gd name="connsiteY161" fmla="*/ 3880 h 5445"/>
              <a:gd name="connsiteX162" fmla="*/ 8424 w 8663"/>
              <a:gd name="connsiteY162" fmla="*/ 3809 h 5445"/>
              <a:gd name="connsiteX163" fmla="*/ 8480 w 8663"/>
              <a:gd name="connsiteY163" fmla="*/ 3809 h 5445"/>
              <a:gd name="connsiteX164" fmla="*/ 8102 w 8663"/>
              <a:gd name="connsiteY164" fmla="*/ 4027 h 5445"/>
              <a:gd name="connsiteX165" fmla="*/ 8102 w 8663"/>
              <a:gd name="connsiteY165" fmla="*/ 3986 h 5445"/>
              <a:gd name="connsiteX166" fmla="*/ 8143 w 8663"/>
              <a:gd name="connsiteY166" fmla="*/ 3986 h 5445"/>
              <a:gd name="connsiteX167" fmla="*/ 8143 w 8663"/>
              <a:gd name="connsiteY167" fmla="*/ 4027 h 5445"/>
              <a:gd name="connsiteX168" fmla="*/ 8102 w 8663"/>
              <a:gd name="connsiteY168" fmla="*/ 4027 h 5445"/>
              <a:gd name="connsiteX169" fmla="*/ 240 w 8663"/>
              <a:gd name="connsiteY169" fmla="*/ 3899 h 5445"/>
              <a:gd name="connsiteX170" fmla="*/ 240 w 8663"/>
              <a:gd name="connsiteY170" fmla="*/ 3962 h 5445"/>
              <a:gd name="connsiteX171" fmla="*/ 184 w 8663"/>
              <a:gd name="connsiteY171" fmla="*/ 3962 h 5445"/>
              <a:gd name="connsiteX172" fmla="*/ 184 w 8663"/>
              <a:gd name="connsiteY172" fmla="*/ 3899 h 5445"/>
              <a:gd name="connsiteX173" fmla="*/ 240 w 8663"/>
              <a:gd name="connsiteY173" fmla="*/ 3899 h 5445"/>
              <a:gd name="connsiteX174" fmla="*/ 240 w 8663"/>
              <a:gd name="connsiteY174" fmla="*/ 3809 h 5445"/>
              <a:gd name="connsiteX175" fmla="*/ 240 w 8663"/>
              <a:gd name="connsiteY175" fmla="*/ 3880 h 5445"/>
              <a:gd name="connsiteX176" fmla="*/ 184 w 8663"/>
              <a:gd name="connsiteY176" fmla="*/ 3880 h 5445"/>
              <a:gd name="connsiteX177" fmla="*/ 184 w 8663"/>
              <a:gd name="connsiteY177" fmla="*/ 3809 h 5445"/>
              <a:gd name="connsiteX178" fmla="*/ 240 w 8663"/>
              <a:gd name="connsiteY178" fmla="*/ 3809 h 5445"/>
              <a:gd name="connsiteX179" fmla="*/ 102 w 8663"/>
              <a:gd name="connsiteY179" fmla="*/ 3787 h 5445"/>
              <a:gd name="connsiteX180" fmla="*/ 102 w 8663"/>
              <a:gd name="connsiteY180" fmla="*/ 3724 h 5445"/>
              <a:gd name="connsiteX181" fmla="*/ 166 w 8663"/>
              <a:gd name="connsiteY181" fmla="*/ 3724 h 5445"/>
              <a:gd name="connsiteX182" fmla="*/ 166 w 8663"/>
              <a:gd name="connsiteY182" fmla="*/ 3787 h 5445"/>
              <a:gd name="connsiteX183" fmla="*/ 102 w 8663"/>
              <a:gd name="connsiteY183" fmla="*/ 3787 h 5445"/>
              <a:gd name="connsiteX184" fmla="*/ 102 w 8663"/>
              <a:gd name="connsiteY184" fmla="*/ 3880 h 5445"/>
              <a:gd name="connsiteX185" fmla="*/ 102 w 8663"/>
              <a:gd name="connsiteY185" fmla="*/ 3809 h 5445"/>
              <a:gd name="connsiteX186" fmla="*/ 166 w 8663"/>
              <a:gd name="connsiteY186" fmla="*/ 3809 h 5445"/>
              <a:gd name="connsiteX187" fmla="*/ 166 w 8663"/>
              <a:gd name="connsiteY187" fmla="*/ 3880 h 5445"/>
              <a:gd name="connsiteX188" fmla="*/ 102 w 8663"/>
              <a:gd name="connsiteY188" fmla="*/ 3880 h 5445"/>
              <a:gd name="connsiteX189" fmla="*/ 102 w 8663"/>
              <a:gd name="connsiteY189" fmla="*/ 3962 h 5445"/>
              <a:gd name="connsiteX190" fmla="*/ 102 w 8663"/>
              <a:gd name="connsiteY190" fmla="*/ 3904 h 5445"/>
              <a:gd name="connsiteX191" fmla="*/ 162 w 8663"/>
              <a:gd name="connsiteY191" fmla="*/ 3904 h 5445"/>
              <a:gd name="connsiteX192" fmla="*/ 162 w 8663"/>
              <a:gd name="connsiteY192" fmla="*/ 3962 h 5445"/>
              <a:gd name="connsiteX193" fmla="*/ 102 w 8663"/>
              <a:gd name="connsiteY193" fmla="*/ 3962 h 5445"/>
              <a:gd name="connsiteX194" fmla="*/ 162 w 8663"/>
              <a:gd name="connsiteY194" fmla="*/ 3981 h 5445"/>
              <a:gd name="connsiteX195" fmla="*/ 162 w 8663"/>
              <a:gd name="connsiteY195" fmla="*/ 4042 h 5445"/>
              <a:gd name="connsiteX196" fmla="*/ 24 w 8663"/>
              <a:gd name="connsiteY196" fmla="*/ 4042 h 5445"/>
              <a:gd name="connsiteX197" fmla="*/ 24 w 8663"/>
              <a:gd name="connsiteY197" fmla="*/ 3904 h 5445"/>
              <a:gd name="connsiteX198" fmla="*/ 82 w 8663"/>
              <a:gd name="connsiteY198" fmla="*/ 3904 h 5445"/>
              <a:gd name="connsiteX199" fmla="*/ 82 w 8663"/>
              <a:gd name="connsiteY199" fmla="*/ 3981 h 5445"/>
              <a:gd name="connsiteX200" fmla="*/ 162 w 8663"/>
              <a:gd name="connsiteY200" fmla="*/ 3981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3390 h 5445"/>
              <a:gd name="connsiteX257" fmla="*/ 8562 w 8663"/>
              <a:gd name="connsiteY257" fmla="*/ 3390 h 5445"/>
              <a:gd name="connsiteX258" fmla="*/ 8562 w 8663"/>
              <a:gd name="connsiteY258" fmla="*/ 3468 h 5445"/>
              <a:gd name="connsiteX259" fmla="*/ 8510 w 8663"/>
              <a:gd name="connsiteY259" fmla="*/ 3468 h 5445"/>
              <a:gd name="connsiteX260" fmla="*/ 8510 w 8663"/>
              <a:gd name="connsiteY260" fmla="*/ 3619 h 5445"/>
              <a:gd name="connsiteX261" fmla="*/ 8638 w 8663"/>
              <a:gd name="connsiteY261" fmla="*/ 3619 h 5445"/>
              <a:gd name="connsiteX262" fmla="*/ 8638 w 8663"/>
              <a:gd name="connsiteY262" fmla="*/ 3787 h 5445"/>
              <a:gd name="connsiteX263" fmla="*/ 8581 w 8663"/>
              <a:gd name="connsiteY263" fmla="*/ 3787 h 5445"/>
              <a:gd name="connsiteX264" fmla="*/ 8581 w 8663"/>
              <a:gd name="connsiteY264" fmla="*/ 3705 h 5445"/>
              <a:gd name="connsiteX265" fmla="*/ 8480 w 8663"/>
              <a:gd name="connsiteY265" fmla="*/ 3705 h 5445"/>
              <a:gd name="connsiteX266" fmla="*/ 8480 w 8663"/>
              <a:gd name="connsiteY266" fmla="*/ 3787 h 5445"/>
              <a:gd name="connsiteX267" fmla="*/ 8402 w 8663"/>
              <a:gd name="connsiteY267" fmla="*/ 3787 h 5445"/>
              <a:gd name="connsiteX268" fmla="*/ 8402 w 8663"/>
              <a:gd name="connsiteY268" fmla="*/ 3880 h 5445"/>
              <a:gd name="connsiteX269" fmla="*/ 8310 w 8663"/>
              <a:gd name="connsiteY269" fmla="*/ 3880 h 5445"/>
              <a:gd name="connsiteX270" fmla="*/ 8310 w 8663"/>
              <a:gd name="connsiteY270" fmla="*/ 3981 h 5445"/>
              <a:gd name="connsiteX271" fmla="*/ 8402 w 8663"/>
              <a:gd name="connsiteY271" fmla="*/ 3981 h 5445"/>
              <a:gd name="connsiteX272" fmla="*/ 8402 w 8663"/>
              <a:gd name="connsiteY272" fmla="*/ 4040 h 5445"/>
              <a:gd name="connsiteX273" fmla="*/ 8234 w 8663"/>
              <a:gd name="connsiteY273" fmla="*/ 4040 h 5445"/>
              <a:gd name="connsiteX274" fmla="*/ 8234 w 8663"/>
              <a:gd name="connsiteY274" fmla="*/ 3912 h 5445"/>
              <a:gd name="connsiteX275" fmla="*/ 8081 w 8663"/>
              <a:gd name="connsiteY275" fmla="*/ 3912 h 5445"/>
              <a:gd name="connsiteX276" fmla="*/ 8081 w 8663"/>
              <a:gd name="connsiteY276" fmla="*/ 3964 h 5445"/>
              <a:gd name="connsiteX277" fmla="*/ 8005 w 8663"/>
              <a:gd name="connsiteY277" fmla="*/ 3964 h 5445"/>
              <a:gd name="connsiteX278" fmla="*/ 8005 w 8663"/>
              <a:gd name="connsiteY278" fmla="*/ 4025 h 5445"/>
              <a:gd name="connsiteX279" fmla="*/ 658 w 8663"/>
              <a:gd name="connsiteY279" fmla="*/ 4025 h 5445"/>
              <a:gd name="connsiteX280" fmla="*/ 658 w 8663"/>
              <a:gd name="connsiteY280" fmla="*/ 3964 h 5445"/>
              <a:gd name="connsiteX281" fmla="*/ 583 w 8663"/>
              <a:gd name="connsiteY281" fmla="*/ 3964 h 5445"/>
              <a:gd name="connsiteX282" fmla="*/ 583 w 8663"/>
              <a:gd name="connsiteY282" fmla="*/ 3912 h 5445"/>
              <a:gd name="connsiteX283" fmla="*/ 430 w 8663"/>
              <a:gd name="connsiteY283" fmla="*/ 3912 h 5445"/>
              <a:gd name="connsiteX284" fmla="*/ 430 w 8663"/>
              <a:gd name="connsiteY284" fmla="*/ 4040 h 5445"/>
              <a:gd name="connsiteX285" fmla="*/ 261 w 8663"/>
              <a:gd name="connsiteY285" fmla="*/ 4040 h 5445"/>
              <a:gd name="connsiteX286" fmla="*/ 261 w 8663"/>
              <a:gd name="connsiteY286" fmla="*/ 3981 h 5445"/>
              <a:gd name="connsiteX287" fmla="*/ 354 w 8663"/>
              <a:gd name="connsiteY287" fmla="*/ 3981 h 5445"/>
              <a:gd name="connsiteX288" fmla="*/ 354 w 8663"/>
              <a:gd name="connsiteY288" fmla="*/ 3880 h 5445"/>
              <a:gd name="connsiteX289" fmla="*/ 261 w 8663"/>
              <a:gd name="connsiteY289" fmla="*/ 3880 h 5445"/>
              <a:gd name="connsiteX290" fmla="*/ 261 w 8663"/>
              <a:gd name="connsiteY290" fmla="*/ 3787 h 5445"/>
              <a:gd name="connsiteX291" fmla="*/ 184 w 8663"/>
              <a:gd name="connsiteY291" fmla="*/ 3787 h 5445"/>
              <a:gd name="connsiteX292" fmla="*/ 184 w 8663"/>
              <a:gd name="connsiteY292" fmla="*/ 3705 h 5445"/>
              <a:gd name="connsiteX293" fmla="*/ 82 w 8663"/>
              <a:gd name="connsiteY293" fmla="*/ 3705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3986 h 5445"/>
              <a:gd name="connsiteX72" fmla="*/ 637 w 8663"/>
              <a:gd name="connsiteY72" fmla="*/ 3986 h 5445"/>
              <a:gd name="connsiteX73" fmla="*/ 637 w 8663"/>
              <a:gd name="connsiteY73" fmla="*/ 4046 h 5445"/>
              <a:gd name="connsiteX74" fmla="*/ 8027 w 8663"/>
              <a:gd name="connsiteY74" fmla="*/ 4046 h 5445"/>
              <a:gd name="connsiteX75" fmla="*/ 8027 w 8663"/>
              <a:gd name="connsiteY75" fmla="*/ 3986 h 5445"/>
              <a:gd name="connsiteX76" fmla="*/ 8081 w 8663"/>
              <a:gd name="connsiteY76" fmla="*/ 3986 h 5445"/>
              <a:gd name="connsiteX77" fmla="*/ 8081 w 8663"/>
              <a:gd name="connsiteY77" fmla="*/ 4048 h 5445"/>
              <a:gd name="connsiteX78" fmla="*/ 8165 w 8663"/>
              <a:gd name="connsiteY78" fmla="*/ 4048 h 5445"/>
              <a:gd name="connsiteX79" fmla="*/ 8165 w 8663"/>
              <a:gd name="connsiteY79" fmla="*/ 3964 h 5445"/>
              <a:gd name="connsiteX80" fmla="*/ 8102 w 8663"/>
              <a:gd name="connsiteY80" fmla="*/ 3964 h 5445"/>
              <a:gd name="connsiteX81" fmla="*/ 8102 w 8663"/>
              <a:gd name="connsiteY81" fmla="*/ 3934 h 5445"/>
              <a:gd name="connsiteX82" fmla="*/ 8212 w 8663"/>
              <a:gd name="connsiteY82" fmla="*/ 3934 h 5445"/>
              <a:gd name="connsiteX83" fmla="*/ 8212 w 8663"/>
              <a:gd name="connsiteY83" fmla="*/ 4063 h 5445"/>
              <a:gd name="connsiteX84" fmla="*/ 8424 w 8663"/>
              <a:gd name="connsiteY84" fmla="*/ 4063 h 5445"/>
              <a:gd name="connsiteX85" fmla="*/ 8424 w 8663"/>
              <a:gd name="connsiteY85" fmla="*/ 3981 h 5445"/>
              <a:gd name="connsiteX86" fmla="*/ 8480 w 8663"/>
              <a:gd name="connsiteY86" fmla="*/ 3981 h 5445"/>
              <a:gd name="connsiteX87" fmla="*/ 8480 w 8663"/>
              <a:gd name="connsiteY87" fmla="*/ 4063 h 5445"/>
              <a:gd name="connsiteX88" fmla="*/ 8663 w 8663"/>
              <a:gd name="connsiteY88" fmla="*/ 4063 h 5445"/>
              <a:gd name="connsiteX89" fmla="*/ 8663 w 8663"/>
              <a:gd name="connsiteY89" fmla="*/ 3882 h 5445"/>
              <a:gd name="connsiteX90" fmla="*/ 8581 w 8663"/>
              <a:gd name="connsiteY90" fmla="*/ 3882 h 5445"/>
              <a:gd name="connsiteX91" fmla="*/ 8581 w 8663"/>
              <a:gd name="connsiteY91" fmla="*/ 3809 h 5445"/>
              <a:gd name="connsiteX92" fmla="*/ 8661 w 8663"/>
              <a:gd name="connsiteY92" fmla="*/ 3809 h 5445"/>
              <a:gd name="connsiteX93" fmla="*/ 8661 w 8663"/>
              <a:gd name="connsiteY93" fmla="*/ 3597 h 5445"/>
              <a:gd name="connsiteX94" fmla="*/ 8532 w 8663"/>
              <a:gd name="connsiteY94" fmla="*/ 3597 h 5445"/>
              <a:gd name="connsiteX95" fmla="*/ 8532 w 8663"/>
              <a:gd name="connsiteY95" fmla="*/ 3489 h 5445"/>
              <a:gd name="connsiteX96" fmla="*/ 8562 w 8663"/>
              <a:gd name="connsiteY96" fmla="*/ 3489 h 5445"/>
              <a:gd name="connsiteX97" fmla="*/ 8562 w 8663"/>
              <a:gd name="connsiteY97" fmla="*/ 3550 h 5445"/>
              <a:gd name="connsiteX98" fmla="*/ 8646 w 8663"/>
              <a:gd name="connsiteY98" fmla="*/ 3550 h 5445"/>
              <a:gd name="connsiteX99" fmla="*/ 8646 w 8663"/>
              <a:gd name="connsiteY99" fmla="*/ 3468 h 5445"/>
              <a:gd name="connsiteX100" fmla="*/ 8584 w 8663"/>
              <a:gd name="connsiteY100" fmla="*/ 3468 h 5445"/>
              <a:gd name="connsiteX101" fmla="*/ 8584 w 8663"/>
              <a:gd name="connsiteY101" fmla="*/ 3411 h 5445"/>
              <a:gd name="connsiteX102" fmla="*/ 8644 w 8663"/>
              <a:gd name="connsiteY102" fmla="*/ 3411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3986 h 5445"/>
              <a:gd name="connsiteX118" fmla="*/ 561 w 8663"/>
              <a:gd name="connsiteY118" fmla="*/ 4027 h 5445"/>
              <a:gd name="connsiteX119" fmla="*/ 520 w 8663"/>
              <a:gd name="connsiteY119" fmla="*/ 4027 h 5445"/>
              <a:gd name="connsiteX120" fmla="*/ 520 w 8663"/>
              <a:gd name="connsiteY120" fmla="*/ 3986 h 5445"/>
              <a:gd name="connsiteX121" fmla="*/ 561 w 8663"/>
              <a:gd name="connsiteY121" fmla="*/ 3986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3528 h 5445"/>
              <a:gd name="connsiteX128" fmla="*/ 8584 w 8663"/>
              <a:gd name="connsiteY128" fmla="*/ 3489 h 5445"/>
              <a:gd name="connsiteX129" fmla="*/ 8625 w 8663"/>
              <a:gd name="connsiteY129" fmla="*/ 3489 h 5445"/>
              <a:gd name="connsiteX130" fmla="*/ 8625 w 8663"/>
              <a:gd name="connsiteY130" fmla="*/ 3528 h 5445"/>
              <a:gd name="connsiteX131" fmla="*/ 8584 w 8663"/>
              <a:gd name="connsiteY131" fmla="*/ 3528 h 5445"/>
              <a:gd name="connsiteX132" fmla="*/ 8502 w 8663"/>
              <a:gd name="connsiteY132" fmla="*/ 4042 h 5445"/>
              <a:gd name="connsiteX133" fmla="*/ 8502 w 8663"/>
              <a:gd name="connsiteY133" fmla="*/ 3981 h 5445"/>
              <a:gd name="connsiteX134" fmla="*/ 8581 w 8663"/>
              <a:gd name="connsiteY134" fmla="*/ 3981 h 5445"/>
              <a:gd name="connsiteX135" fmla="*/ 8581 w 8663"/>
              <a:gd name="connsiteY135" fmla="*/ 3904 h 5445"/>
              <a:gd name="connsiteX136" fmla="*/ 8640 w 8663"/>
              <a:gd name="connsiteY136" fmla="*/ 3904 h 5445"/>
              <a:gd name="connsiteX137" fmla="*/ 8640 w 8663"/>
              <a:gd name="connsiteY137" fmla="*/ 4042 h 5445"/>
              <a:gd name="connsiteX138" fmla="*/ 8502 w 8663"/>
              <a:gd name="connsiteY138" fmla="*/ 4042 h 5445"/>
              <a:gd name="connsiteX139" fmla="*/ 8502 w 8663"/>
              <a:gd name="connsiteY139" fmla="*/ 3962 h 5445"/>
              <a:gd name="connsiteX140" fmla="*/ 8502 w 8663"/>
              <a:gd name="connsiteY140" fmla="*/ 3904 h 5445"/>
              <a:gd name="connsiteX141" fmla="*/ 8562 w 8663"/>
              <a:gd name="connsiteY141" fmla="*/ 3904 h 5445"/>
              <a:gd name="connsiteX142" fmla="*/ 8562 w 8663"/>
              <a:gd name="connsiteY142" fmla="*/ 3962 h 5445"/>
              <a:gd name="connsiteX143" fmla="*/ 8502 w 8663"/>
              <a:gd name="connsiteY143" fmla="*/ 3962 h 5445"/>
              <a:gd name="connsiteX144" fmla="*/ 8497 w 8663"/>
              <a:gd name="connsiteY144" fmla="*/ 3787 h 5445"/>
              <a:gd name="connsiteX145" fmla="*/ 8497 w 8663"/>
              <a:gd name="connsiteY145" fmla="*/ 3724 h 5445"/>
              <a:gd name="connsiteX146" fmla="*/ 8562 w 8663"/>
              <a:gd name="connsiteY146" fmla="*/ 3724 h 5445"/>
              <a:gd name="connsiteX147" fmla="*/ 8562 w 8663"/>
              <a:gd name="connsiteY147" fmla="*/ 3787 h 5445"/>
              <a:gd name="connsiteX148" fmla="*/ 8497 w 8663"/>
              <a:gd name="connsiteY148" fmla="*/ 3787 h 5445"/>
              <a:gd name="connsiteX149" fmla="*/ 8562 w 8663"/>
              <a:gd name="connsiteY149" fmla="*/ 3809 h 5445"/>
              <a:gd name="connsiteX150" fmla="*/ 8562 w 8663"/>
              <a:gd name="connsiteY150" fmla="*/ 3880 h 5445"/>
              <a:gd name="connsiteX151" fmla="*/ 8497 w 8663"/>
              <a:gd name="connsiteY151" fmla="*/ 3880 h 5445"/>
              <a:gd name="connsiteX152" fmla="*/ 8497 w 8663"/>
              <a:gd name="connsiteY152" fmla="*/ 3809 h 5445"/>
              <a:gd name="connsiteX153" fmla="*/ 8562 w 8663"/>
              <a:gd name="connsiteY153" fmla="*/ 3809 h 5445"/>
              <a:gd name="connsiteX154" fmla="*/ 8480 w 8663"/>
              <a:gd name="connsiteY154" fmla="*/ 3899 h 5445"/>
              <a:gd name="connsiteX155" fmla="*/ 8480 w 8663"/>
              <a:gd name="connsiteY155" fmla="*/ 3962 h 5445"/>
              <a:gd name="connsiteX156" fmla="*/ 8424 w 8663"/>
              <a:gd name="connsiteY156" fmla="*/ 3962 h 5445"/>
              <a:gd name="connsiteX157" fmla="*/ 8424 w 8663"/>
              <a:gd name="connsiteY157" fmla="*/ 3899 h 5445"/>
              <a:gd name="connsiteX158" fmla="*/ 8480 w 8663"/>
              <a:gd name="connsiteY158" fmla="*/ 3899 h 5445"/>
              <a:gd name="connsiteX159" fmla="*/ 8480 w 8663"/>
              <a:gd name="connsiteY159" fmla="*/ 3809 h 5445"/>
              <a:gd name="connsiteX160" fmla="*/ 8480 w 8663"/>
              <a:gd name="connsiteY160" fmla="*/ 3880 h 5445"/>
              <a:gd name="connsiteX161" fmla="*/ 8424 w 8663"/>
              <a:gd name="connsiteY161" fmla="*/ 3880 h 5445"/>
              <a:gd name="connsiteX162" fmla="*/ 8424 w 8663"/>
              <a:gd name="connsiteY162" fmla="*/ 3809 h 5445"/>
              <a:gd name="connsiteX163" fmla="*/ 8480 w 8663"/>
              <a:gd name="connsiteY163" fmla="*/ 3809 h 5445"/>
              <a:gd name="connsiteX164" fmla="*/ 8102 w 8663"/>
              <a:gd name="connsiteY164" fmla="*/ 4027 h 5445"/>
              <a:gd name="connsiteX165" fmla="*/ 8102 w 8663"/>
              <a:gd name="connsiteY165" fmla="*/ 3986 h 5445"/>
              <a:gd name="connsiteX166" fmla="*/ 8143 w 8663"/>
              <a:gd name="connsiteY166" fmla="*/ 3986 h 5445"/>
              <a:gd name="connsiteX167" fmla="*/ 8143 w 8663"/>
              <a:gd name="connsiteY167" fmla="*/ 4027 h 5445"/>
              <a:gd name="connsiteX168" fmla="*/ 8102 w 8663"/>
              <a:gd name="connsiteY168" fmla="*/ 4027 h 5445"/>
              <a:gd name="connsiteX169" fmla="*/ 240 w 8663"/>
              <a:gd name="connsiteY169" fmla="*/ 3899 h 5445"/>
              <a:gd name="connsiteX170" fmla="*/ 240 w 8663"/>
              <a:gd name="connsiteY170" fmla="*/ 3962 h 5445"/>
              <a:gd name="connsiteX171" fmla="*/ 184 w 8663"/>
              <a:gd name="connsiteY171" fmla="*/ 3962 h 5445"/>
              <a:gd name="connsiteX172" fmla="*/ 184 w 8663"/>
              <a:gd name="connsiteY172" fmla="*/ 3899 h 5445"/>
              <a:gd name="connsiteX173" fmla="*/ 240 w 8663"/>
              <a:gd name="connsiteY173" fmla="*/ 3899 h 5445"/>
              <a:gd name="connsiteX174" fmla="*/ 240 w 8663"/>
              <a:gd name="connsiteY174" fmla="*/ 3809 h 5445"/>
              <a:gd name="connsiteX175" fmla="*/ 240 w 8663"/>
              <a:gd name="connsiteY175" fmla="*/ 3880 h 5445"/>
              <a:gd name="connsiteX176" fmla="*/ 184 w 8663"/>
              <a:gd name="connsiteY176" fmla="*/ 3880 h 5445"/>
              <a:gd name="connsiteX177" fmla="*/ 184 w 8663"/>
              <a:gd name="connsiteY177" fmla="*/ 3809 h 5445"/>
              <a:gd name="connsiteX178" fmla="*/ 240 w 8663"/>
              <a:gd name="connsiteY178" fmla="*/ 3809 h 5445"/>
              <a:gd name="connsiteX179" fmla="*/ 102 w 8663"/>
              <a:gd name="connsiteY179" fmla="*/ 3787 h 5445"/>
              <a:gd name="connsiteX180" fmla="*/ 102 w 8663"/>
              <a:gd name="connsiteY180" fmla="*/ 3724 h 5445"/>
              <a:gd name="connsiteX181" fmla="*/ 166 w 8663"/>
              <a:gd name="connsiteY181" fmla="*/ 3724 h 5445"/>
              <a:gd name="connsiteX182" fmla="*/ 166 w 8663"/>
              <a:gd name="connsiteY182" fmla="*/ 3787 h 5445"/>
              <a:gd name="connsiteX183" fmla="*/ 102 w 8663"/>
              <a:gd name="connsiteY183" fmla="*/ 3787 h 5445"/>
              <a:gd name="connsiteX184" fmla="*/ 102 w 8663"/>
              <a:gd name="connsiteY184" fmla="*/ 3880 h 5445"/>
              <a:gd name="connsiteX185" fmla="*/ 102 w 8663"/>
              <a:gd name="connsiteY185" fmla="*/ 3809 h 5445"/>
              <a:gd name="connsiteX186" fmla="*/ 166 w 8663"/>
              <a:gd name="connsiteY186" fmla="*/ 3809 h 5445"/>
              <a:gd name="connsiteX187" fmla="*/ 166 w 8663"/>
              <a:gd name="connsiteY187" fmla="*/ 3880 h 5445"/>
              <a:gd name="connsiteX188" fmla="*/ 102 w 8663"/>
              <a:gd name="connsiteY188" fmla="*/ 3880 h 5445"/>
              <a:gd name="connsiteX189" fmla="*/ 102 w 8663"/>
              <a:gd name="connsiteY189" fmla="*/ 3962 h 5445"/>
              <a:gd name="connsiteX190" fmla="*/ 102 w 8663"/>
              <a:gd name="connsiteY190" fmla="*/ 3904 h 5445"/>
              <a:gd name="connsiteX191" fmla="*/ 162 w 8663"/>
              <a:gd name="connsiteY191" fmla="*/ 3904 h 5445"/>
              <a:gd name="connsiteX192" fmla="*/ 162 w 8663"/>
              <a:gd name="connsiteY192" fmla="*/ 3962 h 5445"/>
              <a:gd name="connsiteX193" fmla="*/ 102 w 8663"/>
              <a:gd name="connsiteY193" fmla="*/ 3962 h 5445"/>
              <a:gd name="connsiteX194" fmla="*/ 162 w 8663"/>
              <a:gd name="connsiteY194" fmla="*/ 3981 h 5445"/>
              <a:gd name="connsiteX195" fmla="*/ 162 w 8663"/>
              <a:gd name="connsiteY195" fmla="*/ 4042 h 5445"/>
              <a:gd name="connsiteX196" fmla="*/ 24 w 8663"/>
              <a:gd name="connsiteY196" fmla="*/ 4042 h 5445"/>
              <a:gd name="connsiteX197" fmla="*/ 24 w 8663"/>
              <a:gd name="connsiteY197" fmla="*/ 3904 h 5445"/>
              <a:gd name="connsiteX198" fmla="*/ 82 w 8663"/>
              <a:gd name="connsiteY198" fmla="*/ 3904 h 5445"/>
              <a:gd name="connsiteX199" fmla="*/ 82 w 8663"/>
              <a:gd name="connsiteY199" fmla="*/ 3981 h 5445"/>
              <a:gd name="connsiteX200" fmla="*/ 162 w 8663"/>
              <a:gd name="connsiteY200" fmla="*/ 3981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3390 h 5445"/>
              <a:gd name="connsiteX257" fmla="*/ 8562 w 8663"/>
              <a:gd name="connsiteY257" fmla="*/ 3390 h 5445"/>
              <a:gd name="connsiteX258" fmla="*/ 8562 w 8663"/>
              <a:gd name="connsiteY258" fmla="*/ 3468 h 5445"/>
              <a:gd name="connsiteX259" fmla="*/ 8510 w 8663"/>
              <a:gd name="connsiteY259" fmla="*/ 3468 h 5445"/>
              <a:gd name="connsiteX260" fmla="*/ 8510 w 8663"/>
              <a:gd name="connsiteY260" fmla="*/ 3619 h 5445"/>
              <a:gd name="connsiteX261" fmla="*/ 8638 w 8663"/>
              <a:gd name="connsiteY261" fmla="*/ 3619 h 5445"/>
              <a:gd name="connsiteX262" fmla="*/ 8638 w 8663"/>
              <a:gd name="connsiteY262" fmla="*/ 3787 h 5445"/>
              <a:gd name="connsiteX263" fmla="*/ 8581 w 8663"/>
              <a:gd name="connsiteY263" fmla="*/ 3787 h 5445"/>
              <a:gd name="connsiteX264" fmla="*/ 8581 w 8663"/>
              <a:gd name="connsiteY264" fmla="*/ 3705 h 5445"/>
              <a:gd name="connsiteX265" fmla="*/ 8480 w 8663"/>
              <a:gd name="connsiteY265" fmla="*/ 3705 h 5445"/>
              <a:gd name="connsiteX266" fmla="*/ 8480 w 8663"/>
              <a:gd name="connsiteY266" fmla="*/ 3787 h 5445"/>
              <a:gd name="connsiteX267" fmla="*/ 8402 w 8663"/>
              <a:gd name="connsiteY267" fmla="*/ 3787 h 5445"/>
              <a:gd name="connsiteX268" fmla="*/ 8402 w 8663"/>
              <a:gd name="connsiteY268" fmla="*/ 3880 h 5445"/>
              <a:gd name="connsiteX269" fmla="*/ 8310 w 8663"/>
              <a:gd name="connsiteY269" fmla="*/ 3880 h 5445"/>
              <a:gd name="connsiteX270" fmla="*/ 8310 w 8663"/>
              <a:gd name="connsiteY270" fmla="*/ 3981 h 5445"/>
              <a:gd name="connsiteX271" fmla="*/ 8402 w 8663"/>
              <a:gd name="connsiteY271" fmla="*/ 3981 h 5445"/>
              <a:gd name="connsiteX272" fmla="*/ 8402 w 8663"/>
              <a:gd name="connsiteY272" fmla="*/ 4040 h 5445"/>
              <a:gd name="connsiteX273" fmla="*/ 8234 w 8663"/>
              <a:gd name="connsiteY273" fmla="*/ 4040 h 5445"/>
              <a:gd name="connsiteX274" fmla="*/ 8234 w 8663"/>
              <a:gd name="connsiteY274" fmla="*/ 3912 h 5445"/>
              <a:gd name="connsiteX275" fmla="*/ 8081 w 8663"/>
              <a:gd name="connsiteY275" fmla="*/ 3912 h 5445"/>
              <a:gd name="connsiteX276" fmla="*/ 8081 w 8663"/>
              <a:gd name="connsiteY276" fmla="*/ 3964 h 5445"/>
              <a:gd name="connsiteX277" fmla="*/ 8005 w 8663"/>
              <a:gd name="connsiteY277" fmla="*/ 3964 h 5445"/>
              <a:gd name="connsiteX278" fmla="*/ 8005 w 8663"/>
              <a:gd name="connsiteY278" fmla="*/ 4025 h 5445"/>
              <a:gd name="connsiteX279" fmla="*/ 658 w 8663"/>
              <a:gd name="connsiteY279" fmla="*/ 4025 h 5445"/>
              <a:gd name="connsiteX280" fmla="*/ 658 w 8663"/>
              <a:gd name="connsiteY280" fmla="*/ 3964 h 5445"/>
              <a:gd name="connsiteX281" fmla="*/ 583 w 8663"/>
              <a:gd name="connsiteY281" fmla="*/ 3964 h 5445"/>
              <a:gd name="connsiteX282" fmla="*/ 583 w 8663"/>
              <a:gd name="connsiteY282" fmla="*/ 3912 h 5445"/>
              <a:gd name="connsiteX283" fmla="*/ 430 w 8663"/>
              <a:gd name="connsiteY283" fmla="*/ 3912 h 5445"/>
              <a:gd name="connsiteX284" fmla="*/ 430 w 8663"/>
              <a:gd name="connsiteY284" fmla="*/ 4040 h 5445"/>
              <a:gd name="connsiteX285" fmla="*/ 261 w 8663"/>
              <a:gd name="connsiteY285" fmla="*/ 4040 h 5445"/>
              <a:gd name="connsiteX286" fmla="*/ 261 w 8663"/>
              <a:gd name="connsiteY286" fmla="*/ 3981 h 5445"/>
              <a:gd name="connsiteX287" fmla="*/ 354 w 8663"/>
              <a:gd name="connsiteY287" fmla="*/ 3981 h 5445"/>
              <a:gd name="connsiteX288" fmla="*/ 354 w 8663"/>
              <a:gd name="connsiteY288" fmla="*/ 3880 h 5445"/>
              <a:gd name="connsiteX289" fmla="*/ 261 w 8663"/>
              <a:gd name="connsiteY289" fmla="*/ 3880 h 5445"/>
              <a:gd name="connsiteX290" fmla="*/ 261 w 8663"/>
              <a:gd name="connsiteY290" fmla="*/ 3787 h 5445"/>
              <a:gd name="connsiteX291" fmla="*/ 184 w 8663"/>
              <a:gd name="connsiteY291" fmla="*/ 3787 h 5445"/>
              <a:gd name="connsiteX292" fmla="*/ 184 w 8663"/>
              <a:gd name="connsiteY292" fmla="*/ 3705 h 5445"/>
              <a:gd name="connsiteX293" fmla="*/ 82 w 8663"/>
              <a:gd name="connsiteY293" fmla="*/ 3705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3986 h 5445"/>
              <a:gd name="connsiteX73" fmla="*/ 637 w 8663"/>
              <a:gd name="connsiteY73" fmla="*/ 4046 h 5445"/>
              <a:gd name="connsiteX74" fmla="*/ 8027 w 8663"/>
              <a:gd name="connsiteY74" fmla="*/ 4046 h 5445"/>
              <a:gd name="connsiteX75" fmla="*/ 8027 w 8663"/>
              <a:gd name="connsiteY75" fmla="*/ 3986 h 5445"/>
              <a:gd name="connsiteX76" fmla="*/ 8081 w 8663"/>
              <a:gd name="connsiteY76" fmla="*/ 3986 h 5445"/>
              <a:gd name="connsiteX77" fmla="*/ 8081 w 8663"/>
              <a:gd name="connsiteY77" fmla="*/ 4048 h 5445"/>
              <a:gd name="connsiteX78" fmla="*/ 8165 w 8663"/>
              <a:gd name="connsiteY78" fmla="*/ 4048 h 5445"/>
              <a:gd name="connsiteX79" fmla="*/ 8165 w 8663"/>
              <a:gd name="connsiteY79" fmla="*/ 3964 h 5445"/>
              <a:gd name="connsiteX80" fmla="*/ 8102 w 8663"/>
              <a:gd name="connsiteY80" fmla="*/ 3964 h 5445"/>
              <a:gd name="connsiteX81" fmla="*/ 8102 w 8663"/>
              <a:gd name="connsiteY81" fmla="*/ 3934 h 5445"/>
              <a:gd name="connsiteX82" fmla="*/ 8212 w 8663"/>
              <a:gd name="connsiteY82" fmla="*/ 3934 h 5445"/>
              <a:gd name="connsiteX83" fmla="*/ 8212 w 8663"/>
              <a:gd name="connsiteY83" fmla="*/ 4063 h 5445"/>
              <a:gd name="connsiteX84" fmla="*/ 8424 w 8663"/>
              <a:gd name="connsiteY84" fmla="*/ 4063 h 5445"/>
              <a:gd name="connsiteX85" fmla="*/ 8424 w 8663"/>
              <a:gd name="connsiteY85" fmla="*/ 3981 h 5445"/>
              <a:gd name="connsiteX86" fmla="*/ 8480 w 8663"/>
              <a:gd name="connsiteY86" fmla="*/ 3981 h 5445"/>
              <a:gd name="connsiteX87" fmla="*/ 8480 w 8663"/>
              <a:gd name="connsiteY87" fmla="*/ 4063 h 5445"/>
              <a:gd name="connsiteX88" fmla="*/ 8663 w 8663"/>
              <a:gd name="connsiteY88" fmla="*/ 4063 h 5445"/>
              <a:gd name="connsiteX89" fmla="*/ 8663 w 8663"/>
              <a:gd name="connsiteY89" fmla="*/ 3882 h 5445"/>
              <a:gd name="connsiteX90" fmla="*/ 8581 w 8663"/>
              <a:gd name="connsiteY90" fmla="*/ 3882 h 5445"/>
              <a:gd name="connsiteX91" fmla="*/ 8581 w 8663"/>
              <a:gd name="connsiteY91" fmla="*/ 3809 h 5445"/>
              <a:gd name="connsiteX92" fmla="*/ 8661 w 8663"/>
              <a:gd name="connsiteY92" fmla="*/ 3809 h 5445"/>
              <a:gd name="connsiteX93" fmla="*/ 8661 w 8663"/>
              <a:gd name="connsiteY93" fmla="*/ 3597 h 5445"/>
              <a:gd name="connsiteX94" fmla="*/ 8532 w 8663"/>
              <a:gd name="connsiteY94" fmla="*/ 3597 h 5445"/>
              <a:gd name="connsiteX95" fmla="*/ 8532 w 8663"/>
              <a:gd name="connsiteY95" fmla="*/ 3489 h 5445"/>
              <a:gd name="connsiteX96" fmla="*/ 8562 w 8663"/>
              <a:gd name="connsiteY96" fmla="*/ 3489 h 5445"/>
              <a:gd name="connsiteX97" fmla="*/ 8562 w 8663"/>
              <a:gd name="connsiteY97" fmla="*/ 3550 h 5445"/>
              <a:gd name="connsiteX98" fmla="*/ 8646 w 8663"/>
              <a:gd name="connsiteY98" fmla="*/ 3550 h 5445"/>
              <a:gd name="connsiteX99" fmla="*/ 8646 w 8663"/>
              <a:gd name="connsiteY99" fmla="*/ 3468 h 5445"/>
              <a:gd name="connsiteX100" fmla="*/ 8584 w 8663"/>
              <a:gd name="connsiteY100" fmla="*/ 3468 h 5445"/>
              <a:gd name="connsiteX101" fmla="*/ 8584 w 8663"/>
              <a:gd name="connsiteY101" fmla="*/ 3411 h 5445"/>
              <a:gd name="connsiteX102" fmla="*/ 8644 w 8663"/>
              <a:gd name="connsiteY102" fmla="*/ 3411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3986 h 5445"/>
              <a:gd name="connsiteX118" fmla="*/ 561 w 8663"/>
              <a:gd name="connsiteY118" fmla="*/ 4027 h 5445"/>
              <a:gd name="connsiteX119" fmla="*/ 520 w 8663"/>
              <a:gd name="connsiteY119" fmla="*/ 4027 h 5445"/>
              <a:gd name="connsiteX120" fmla="*/ 520 w 8663"/>
              <a:gd name="connsiteY120" fmla="*/ 3986 h 5445"/>
              <a:gd name="connsiteX121" fmla="*/ 561 w 8663"/>
              <a:gd name="connsiteY121" fmla="*/ 3986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3528 h 5445"/>
              <a:gd name="connsiteX128" fmla="*/ 8584 w 8663"/>
              <a:gd name="connsiteY128" fmla="*/ 3489 h 5445"/>
              <a:gd name="connsiteX129" fmla="*/ 8625 w 8663"/>
              <a:gd name="connsiteY129" fmla="*/ 3489 h 5445"/>
              <a:gd name="connsiteX130" fmla="*/ 8625 w 8663"/>
              <a:gd name="connsiteY130" fmla="*/ 3528 h 5445"/>
              <a:gd name="connsiteX131" fmla="*/ 8584 w 8663"/>
              <a:gd name="connsiteY131" fmla="*/ 3528 h 5445"/>
              <a:gd name="connsiteX132" fmla="*/ 8502 w 8663"/>
              <a:gd name="connsiteY132" fmla="*/ 4042 h 5445"/>
              <a:gd name="connsiteX133" fmla="*/ 8502 w 8663"/>
              <a:gd name="connsiteY133" fmla="*/ 3981 h 5445"/>
              <a:gd name="connsiteX134" fmla="*/ 8581 w 8663"/>
              <a:gd name="connsiteY134" fmla="*/ 3981 h 5445"/>
              <a:gd name="connsiteX135" fmla="*/ 8581 w 8663"/>
              <a:gd name="connsiteY135" fmla="*/ 3904 h 5445"/>
              <a:gd name="connsiteX136" fmla="*/ 8640 w 8663"/>
              <a:gd name="connsiteY136" fmla="*/ 3904 h 5445"/>
              <a:gd name="connsiteX137" fmla="*/ 8640 w 8663"/>
              <a:gd name="connsiteY137" fmla="*/ 4042 h 5445"/>
              <a:gd name="connsiteX138" fmla="*/ 8502 w 8663"/>
              <a:gd name="connsiteY138" fmla="*/ 4042 h 5445"/>
              <a:gd name="connsiteX139" fmla="*/ 8502 w 8663"/>
              <a:gd name="connsiteY139" fmla="*/ 3962 h 5445"/>
              <a:gd name="connsiteX140" fmla="*/ 8502 w 8663"/>
              <a:gd name="connsiteY140" fmla="*/ 3904 h 5445"/>
              <a:gd name="connsiteX141" fmla="*/ 8562 w 8663"/>
              <a:gd name="connsiteY141" fmla="*/ 3904 h 5445"/>
              <a:gd name="connsiteX142" fmla="*/ 8562 w 8663"/>
              <a:gd name="connsiteY142" fmla="*/ 3962 h 5445"/>
              <a:gd name="connsiteX143" fmla="*/ 8502 w 8663"/>
              <a:gd name="connsiteY143" fmla="*/ 3962 h 5445"/>
              <a:gd name="connsiteX144" fmla="*/ 8497 w 8663"/>
              <a:gd name="connsiteY144" fmla="*/ 3787 h 5445"/>
              <a:gd name="connsiteX145" fmla="*/ 8497 w 8663"/>
              <a:gd name="connsiteY145" fmla="*/ 3724 h 5445"/>
              <a:gd name="connsiteX146" fmla="*/ 8562 w 8663"/>
              <a:gd name="connsiteY146" fmla="*/ 3724 h 5445"/>
              <a:gd name="connsiteX147" fmla="*/ 8562 w 8663"/>
              <a:gd name="connsiteY147" fmla="*/ 3787 h 5445"/>
              <a:gd name="connsiteX148" fmla="*/ 8497 w 8663"/>
              <a:gd name="connsiteY148" fmla="*/ 3787 h 5445"/>
              <a:gd name="connsiteX149" fmla="*/ 8562 w 8663"/>
              <a:gd name="connsiteY149" fmla="*/ 3809 h 5445"/>
              <a:gd name="connsiteX150" fmla="*/ 8562 w 8663"/>
              <a:gd name="connsiteY150" fmla="*/ 3880 h 5445"/>
              <a:gd name="connsiteX151" fmla="*/ 8497 w 8663"/>
              <a:gd name="connsiteY151" fmla="*/ 3880 h 5445"/>
              <a:gd name="connsiteX152" fmla="*/ 8497 w 8663"/>
              <a:gd name="connsiteY152" fmla="*/ 3809 h 5445"/>
              <a:gd name="connsiteX153" fmla="*/ 8562 w 8663"/>
              <a:gd name="connsiteY153" fmla="*/ 3809 h 5445"/>
              <a:gd name="connsiteX154" fmla="*/ 8480 w 8663"/>
              <a:gd name="connsiteY154" fmla="*/ 3899 h 5445"/>
              <a:gd name="connsiteX155" fmla="*/ 8480 w 8663"/>
              <a:gd name="connsiteY155" fmla="*/ 3962 h 5445"/>
              <a:gd name="connsiteX156" fmla="*/ 8424 w 8663"/>
              <a:gd name="connsiteY156" fmla="*/ 3962 h 5445"/>
              <a:gd name="connsiteX157" fmla="*/ 8424 w 8663"/>
              <a:gd name="connsiteY157" fmla="*/ 3899 h 5445"/>
              <a:gd name="connsiteX158" fmla="*/ 8480 w 8663"/>
              <a:gd name="connsiteY158" fmla="*/ 3899 h 5445"/>
              <a:gd name="connsiteX159" fmla="*/ 8480 w 8663"/>
              <a:gd name="connsiteY159" fmla="*/ 3809 h 5445"/>
              <a:gd name="connsiteX160" fmla="*/ 8480 w 8663"/>
              <a:gd name="connsiteY160" fmla="*/ 3880 h 5445"/>
              <a:gd name="connsiteX161" fmla="*/ 8424 w 8663"/>
              <a:gd name="connsiteY161" fmla="*/ 3880 h 5445"/>
              <a:gd name="connsiteX162" fmla="*/ 8424 w 8663"/>
              <a:gd name="connsiteY162" fmla="*/ 3809 h 5445"/>
              <a:gd name="connsiteX163" fmla="*/ 8480 w 8663"/>
              <a:gd name="connsiteY163" fmla="*/ 3809 h 5445"/>
              <a:gd name="connsiteX164" fmla="*/ 8102 w 8663"/>
              <a:gd name="connsiteY164" fmla="*/ 4027 h 5445"/>
              <a:gd name="connsiteX165" fmla="*/ 8102 w 8663"/>
              <a:gd name="connsiteY165" fmla="*/ 3986 h 5445"/>
              <a:gd name="connsiteX166" fmla="*/ 8143 w 8663"/>
              <a:gd name="connsiteY166" fmla="*/ 3986 h 5445"/>
              <a:gd name="connsiteX167" fmla="*/ 8143 w 8663"/>
              <a:gd name="connsiteY167" fmla="*/ 4027 h 5445"/>
              <a:gd name="connsiteX168" fmla="*/ 8102 w 8663"/>
              <a:gd name="connsiteY168" fmla="*/ 4027 h 5445"/>
              <a:gd name="connsiteX169" fmla="*/ 240 w 8663"/>
              <a:gd name="connsiteY169" fmla="*/ 3899 h 5445"/>
              <a:gd name="connsiteX170" fmla="*/ 240 w 8663"/>
              <a:gd name="connsiteY170" fmla="*/ 3962 h 5445"/>
              <a:gd name="connsiteX171" fmla="*/ 184 w 8663"/>
              <a:gd name="connsiteY171" fmla="*/ 3962 h 5445"/>
              <a:gd name="connsiteX172" fmla="*/ 184 w 8663"/>
              <a:gd name="connsiteY172" fmla="*/ 3899 h 5445"/>
              <a:gd name="connsiteX173" fmla="*/ 240 w 8663"/>
              <a:gd name="connsiteY173" fmla="*/ 3899 h 5445"/>
              <a:gd name="connsiteX174" fmla="*/ 240 w 8663"/>
              <a:gd name="connsiteY174" fmla="*/ 3809 h 5445"/>
              <a:gd name="connsiteX175" fmla="*/ 240 w 8663"/>
              <a:gd name="connsiteY175" fmla="*/ 3880 h 5445"/>
              <a:gd name="connsiteX176" fmla="*/ 184 w 8663"/>
              <a:gd name="connsiteY176" fmla="*/ 3880 h 5445"/>
              <a:gd name="connsiteX177" fmla="*/ 184 w 8663"/>
              <a:gd name="connsiteY177" fmla="*/ 3809 h 5445"/>
              <a:gd name="connsiteX178" fmla="*/ 240 w 8663"/>
              <a:gd name="connsiteY178" fmla="*/ 3809 h 5445"/>
              <a:gd name="connsiteX179" fmla="*/ 102 w 8663"/>
              <a:gd name="connsiteY179" fmla="*/ 3787 h 5445"/>
              <a:gd name="connsiteX180" fmla="*/ 102 w 8663"/>
              <a:gd name="connsiteY180" fmla="*/ 3724 h 5445"/>
              <a:gd name="connsiteX181" fmla="*/ 166 w 8663"/>
              <a:gd name="connsiteY181" fmla="*/ 3724 h 5445"/>
              <a:gd name="connsiteX182" fmla="*/ 166 w 8663"/>
              <a:gd name="connsiteY182" fmla="*/ 3787 h 5445"/>
              <a:gd name="connsiteX183" fmla="*/ 102 w 8663"/>
              <a:gd name="connsiteY183" fmla="*/ 3787 h 5445"/>
              <a:gd name="connsiteX184" fmla="*/ 102 w 8663"/>
              <a:gd name="connsiteY184" fmla="*/ 3880 h 5445"/>
              <a:gd name="connsiteX185" fmla="*/ 102 w 8663"/>
              <a:gd name="connsiteY185" fmla="*/ 3809 h 5445"/>
              <a:gd name="connsiteX186" fmla="*/ 166 w 8663"/>
              <a:gd name="connsiteY186" fmla="*/ 3809 h 5445"/>
              <a:gd name="connsiteX187" fmla="*/ 166 w 8663"/>
              <a:gd name="connsiteY187" fmla="*/ 3880 h 5445"/>
              <a:gd name="connsiteX188" fmla="*/ 102 w 8663"/>
              <a:gd name="connsiteY188" fmla="*/ 3880 h 5445"/>
              <a:gd name="connsiteX189" fmla="*/ 102 w 8663"/>
              <a:gd name="connsiteY189" fmla="*/ 3962 h 5445"/>
              <a:gd name="connsiteX190" fmla="*/ 102 w 8663"/>
              <a:gd name="connsiteY190" fmla="*/ 3904 h 5445"/>
              <a:gd name="connsiteX191" fmla="*/ 162 w 8663"/>
              <a:gd name="connsiteY191" fmla="*/ 3904 h 5445"/>
              <a:gd name="connsiteX192" fmla="*/ 162 w 8663"/>
              <a:gd name="connsiteY192" fmla="*/ 3962 h 5445"/>
              <a:gd name="connsiteX193" fmla="*/ 102 w 8663"/>
              <a:gd name="connsiteY193" fmla="*/ 3962 h 5445"/>
              <a:gd name="connsiteX194" fmla="*/ 162 w 8663"/>
              <a:gd name="connsiteY194" fmla="*/ 3981 h 5445"/>
              <a:gd name="connsiteX195" fmla="*/ 162 w 8663"/>
              <a:gd name="connsiteY195" fmla="*/ 4042 h 5445"/>
              <a:gd name="connsiteX196" fmla="*/ 24 w 8663"/>
              <a:gd name="connsiteY196" fmla="*/ 4042 h 5445"/>
              <a:gd name="connsiteX197" fmla="*/ 24 w 8663"/>
              <a:gd name="connsiteY197" fmla="*/ 3904 h 5445"/>
              <a:gd name="connsiteX198" fmla="*/ 82 w 8663"/>
              <a:gd name="connsiteY198" fmla="*/ 3904 h 5445"/>
              <a:gd name="connsiteX199" fmla="*/ 82 w 8663"/>
              <a:gd name="connsiteY199" fmla="*/ 3981 h 5445"/>
              <a:gd name="connsiteX200" fmla="*/ 162 w 8663"/>
              <a:gd name="connsiteY200" fmla="*/ 3981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3390 h 5445"/>
              <a:gd name="connsiteX257" fmla="*/ 8562 w 8663"/>
              <a:gd name="connsiteY257" fmla="*/ 3390 h 5445"/>
              <a:gd name="connsiteX258" fmla="*/ 8562 w 8663"/>
              <a:gd name="connsiteY258" fmla="*/ 3468 h 5445"/>
              <a:gd name="connsiteX259" fmla="*/ 8510 w 8663"/>
              <a:gd name="connsiteY259" fmla="*/ 3468 h 5445"/>
              <a:gd name="connsiteX260" fmla="*/ 8510 w 8663"/>
              <a:gd name="connsiteY260" fmla="*/ 3619 h 5445"/>
              <a:gd name="connsiteX261" fmla="*/ 8638 w 8663"/>
              <a:gd name="connsiteY261" fmla="*/ 3619 h 5445"/>
              <a:gd name="connsiteX262" fmla="*/ 8638 w 8663"/>
              <a:gd name="connsiteY262" fmla="*/ 3787 h 5445"/>
              <a:gd name="connsiteX263" fmla="*/ 8581 w 8663"/>
              <a:gd name="connsiteY263" fmla="*/ 3787 h 5445"/>
              <a:gd name="connsiteX264" fmla="*/ 8581 w 8663"/>
              <a:gd name="connsiteY264" fmla="*/ 3705 h 5445"/>
              <a:gd name="connsiteX265" fmla="*/ 8480 w 8663"/>
              <a:gd name="connsiteY265" fmla="*/ 3705 h 5445"/>
              <a:gd name="connsiteX266" fmla="*/ 8480 w 8663"/>
              <a:gd name="connsiteY266" fmla="*/ 3787 h 5445"/>
              <a:gd name="connsiteX267" fmla="*/ 8402 w 8663"/>
              <a:gd name="connsiteY267" fmla="*/ 3787 h 5445"/>
              <a:gd name="connsiteX268" fmla="*/ 8402 w 8663"/>
              <a:gd name="connsiteY268" fmla="*/ 3880 h 5445"/>
              <a:gd name="connsiteX269" fmla="*/ 8310 w 8663"/>
              <a:gd name="connsiteY269" fmla="*/ 3880 h 5445"/>
              <a:gd name="connsiteX270" fmla="*/ 8310 w 8663"/>
              <a:gd name="connsiteY270" fmla="*/ 3981 h 5445"/>
              <a:gd name="connsiteX271" fmla="*/ 8402 w 8663"/>
              <a:gd name="connsiteY271" fmla="*/ 3981 h 5445"/>
              <a:gd name="connsiteX272" fmla="*/ 8402 w 8663"/>
              <a:gd name="connsiteY272" fmla="*/ 4040 h 5445"/>
              <a:gd name="connsiteX273" fmla="*/ 8234 w 8663"/>
              <a:gd name="connsiteY273" fmla="*/ 4040 h 5445"/>
              <a:gd name="connsiteX274" fmla="*/ 8234 w 8663"/>
              <a:gd name="connsiteY274" fmla="*/ 3912 h 5445"/>
              <a:gd name="connsiteX275" fmla="*/ 8081 w 8663"/>
              <a:gd name="connsiteY275" fmla="*/ 3912 h 5445"/>
              <a:gd name="connsiteX276" fmla="*/ 8081 w 8663"/>
              <a:gd name="connsiteY276" fmla="*/ 3964 h 5445"/>
              <a:gd name="connsiteX277" fmla="*/ 8005 w 8663"/>
              <a:gd name="connsiteY277" fmla="*/ 3964 h 5445"/>
              <a:gd name="connsiteX278" fmla="*/ 8005 w 8663"/>
              <a:gd name="connsiteY278" fmla="*/ 4025 h 5445"/>
              <a:gd name="connsiteX279" fmla="*/ 658 w 8663"/>
              <a:gd name="connsiteY279" fmla="*/ 4025 h 5445"/>
              <a:gd name="connsiteX280" fmla="*/ 658 w 8663"/>
              <a:gd name="connsiteY280" fmla="*/ 3964 h 5445"/>
              <a:gd name="connsiteX281" fmla="*/ 583 w 8663"/>
              <a:gd name="connsiteY281" fmla="*/ 3964 h 5445"/>
              <a:gd name="connsiteX282" fmla="*/ 583 w 8663"/>
              <a:gd name="connsiteY282" fmla="*/ 3912 h 5445"/>
              <a:gd name="connsiteX283" fmla="*/ 430 w 8663"/>
              <a:gd name="connsiteY283" fmla="*/ 3912 h 5445"/>
              <a:gd name="connsiteX284" fmla="*/ 430 w 8663"/>
              <a:gd name="connsiteY284" fmla="*/ 4040 h 5445"/>
              <a:gd name="connsiteX285" fmla="*/ 261 w 8663"/>
              <a:gd name="connsiteY285" fmla="*/ 4040 h 5445"/>
              <a:gd name="connsiteX286" fmla="*/ 261 w 8663"/>
              <a:gd name="connsiteY286" fmla="*/ 3981 h 5445"/>
              <a:gd name="connsiteX287" fmla="*/ 354 w 8663"/>
              <a:gd name="connsiteY287" fmla="*/ 3981 h 5445"/>
              <a:gd name="connsiteX288" fmla="*/ 354 w 8663"/>
              <a:gd name="connsiteY288" fmla="*/ 3880 h 5445"/>
              <a:gd name="connsiteX289" fmla="*/ 261 w 8663"/>
              <a:gd name="connsiteY289" fmla="*/ 3880 h 5445"/>
              <a:gd name="connsiteX290" fmla="*/ 261 w 8663"/>
              <a:gd name="connsiteY290" fmla="*/ 3787 h 5445"/>
              <a:gd name="connsiteX291" fmla="*/ 184 w 8663"/>
              <a:gd name="connsiteY291" fmla="*/ 3787 h 5445"/>
              <a:gd name="connsiteX292" fmla="*/ 184 w 8663"/>
              <a:gd name="connsiteY292" fmla="*/ 3705 h 5445"/>
              <a:gd name="connsiteX293" fmla="*/ 82 w 8663"/>
              <a:gd name="connsiteY293" fmla="*/ 3705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4046 h 5445"/>
              <a:gd name="connsiteX74" fmla="*/ 8027 w 8663"/>
              <a:gd name="connsiteY74" fmla="*/ 4046 h 5445"/>
              <a:gd name="connsiteX75" fmla="*/ 8027 w 8663"/>
              <a:gd name="connsiteY75" fmla="*/ 3986 h 5445"/>
              <a:gd name="connsiteX76" fmla="*/ 8081 w 8663"/>
              <a:gd name="connsiteY76" fmla="*/ 3986 h 5445"/>
              <a:gd name="connsiteX77" fmla="*/ 8081 w 8663"/>
              <a:gd name="connsiteY77" fmla="*/ 4048 h 5445"/>
              <a:gd name="connsiteX78" fmla="*/ 8165 w 8663"/>
              <a:gd name="connsiteY78" fmla="*/ 4048 h 5445"/>
              <a:gd name="connsiteX79" fmla="*/ 8165 w 8663"/>
              <a:gd name="connsiteY79" fmla="*/ 3964 h 5445"/>
              <a:gd name="connsiteX80" fmla="*/ 8102 w 8663"/>
              <a:gd name="connsiteY80" fmla="*/ 3964 h 5445"/>
              <a:gd name="connsiteX81" fmla="*/ 8102 w 8663"/>
              <a:gd name="connsiteY81" fmla="*/ 3934 h 5445"/>
              <a:gd name="connsiteX82" fmla="*/ 8212 w 8663"/>
              <a:gd name="connsiteY82" fmla="*/ 3934 h 5445"/>
              <a:gd name="connsiteX83" fmla="*/ 8212 w 8663"/>
              <a:gd name="connsiteY83" fmla="*/ 4063 h 5445"/>
              <a:gd name="connsiteX84" fmla="*/ 8424 w 8663"/>
              <a:gd name="connsiteY84" fmla="*/ 4063 h 5445"/>
              <a:gd name="connsiteX85" fmla="*/ 8424 w 8663"/>
              <a:gd name="connsiteY85" fmla="*/ 3981 h 5445"/>
              <a:gd name="connsiteX86" fmla="*/ 8480 w 8663"/>
              <a:gd name="connsiteY86" fmla="*/ 3981 h 5445"/>
              <a:gd name="connsiteX87" fmla="*/ 8480 w 8663"/>
              <a:gd name="connsiteY87" fmla="*/ 4063 h 5445"/>
              <a:gd name="connsiteX88" fmla="*/ 8663 w 8663"/>
              <a:gd name="connsiteY88" fmla="*/ 4063 h 5445"/>
              <a:gd name="connsiteX89" fmla="*/ 8663 w 8663"/>
              <a:gd name="connsiteY89" fmla="*/ 3882 h 5445"/>
              <a:gd name="connsiteX90" fmla="*/ 8581 w 8663"/>
              <a:gd name="connsiteY90" fmla="*/ 3882 h 5445"/>
              <a:gd name="connsiteX91" fmla="*/ 8581 w 8663"/>
              <a:gd name="connsiteY91" fmla="*/ 3809 h 5445"/>
              <a:gd name="connsiteX92" fmla="*/ 8661 w 8663"/>
              <a:gd name="connsiteY92" fmla="*/ 3809 h 5445"/>
              <a:gd name="connsiteX93" fmla="*/ 8661 w 8663"/>
              <a:gd name="connsiteY93" fmla="*/ 3597 h 5445"/>
              <a:gd name="connsiteX94" fmla="*/ 8532 w 8663"/>
              <a:gd name="connsiteY94" fmla="*/ 3597 h 5445"/>
              <a:gd name="connsiteX95" fmla="*/ 8532 w 8663"/>
              <a:gd name="connsiteY95" fmla="*/ 3489 h 5445"/>
              <a:gd name="connsiteX96" fmla="*/ 8562 w 8663"/>
              <a:gd name="connsiteY96" fmla="*/ 3489 h 5445"/>
              <a:gd name="connsiteX97" fmla="*/ 8562 w 8663"/>
              <a:gd name="connsiteY97" fmla="*/ 3550 h 5445"/>
              <a:gd name="connsiteX98" fmla="*/ 8646 w 8663"/>
              <a:gd name="connsiteY98" fmla="*/ 3550 h 5445"/>
              <a:gd name="connsiteX99" fmla="*/ 8646 w 8663"/>
              <a:gd name="connsiteY99" fmla="*/ 3468 h 5445"/>
              <a:gd name="connsiteX100" fmla="*/ 8584 w 8663"/>
              <a:gd name="connsiteY100" fmla="*/ 3468 h 5445"/>
              <a:gd name="connsiteX101" fmla="*/ 8584 w 8663"/>
              <a:gd name="connsiteY101" fmla="*/ 3411 h 5445"/>
              <a:gd name="connsiteX102" fmla="*/ 8644 w 8663"/>
              <a:gd name="connsiteY102" fmla="*/ 3411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3986 h 5445"/>
              <a:gd name="connsiteX118" fmla="*/ 561 w 8663"/>
              <a:gd name="connsiteY118" fmla="*/ 4027 h 5445"/>
              <a:gd name="connsiteX119" fmla="*/ 520 w 8663"/>
              <a:gd name="connsiteY119" fmla="*/ 4027 h 5445"/>
              <a:gd name="connsiteX120" fmla="*/ 520 w 8663"/>
              <a:gd name="connsiteY120" fmla="*/ 3986 h 5445"/>
              <a:gd name="connsiteX121" fmla="*/ 561 w 8663"/>
              <a:gd name="connsiteY121" fmla="*/ 3986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3528 h 5445"/>
              <a:gd name="connsiteX128" fmla="*/ 8584 w 8663"/>
              <a:gd name="connsiteY128" fmla="*/ 3489 h 5445"/>
              <a:gd name="connsiteX129" fmla="*/ 8625 w 8663"/>
              <a:gd name="connsiteY129" fmla="*/ 3489 h 5445"/>
              <a:gd name="connsiteX130" fmla="*/ 8625 w 8663"/>
              <a:gd name="connsiteY130" fmla="*/ 3528 h 5445"/>
              <a:gd name="connsiteX131" fmla="*/ 8584 w 8663"/>
              <a:gd name="connsiteY131" fmla="*/ 3528 h 5445"/>
              <a:gd name="connsiteX132" fmla="*/ 8502 w 8663"/>
              <a:gd name="connsiteY132" fmla="*/ 4042 h 5445"/>
              <a:gd name="connsiteX133" fmla="*/ 8502 w 8663"/>
              <a:gd name="connsiteY133" fmla="*/ 3981 h 5445"/>
              <a:gd name="connsiteX134" fmla="*/ 8581 w 8663"/>
              <a:gd name="connsiteY134" fmla="*/ 3981 h 5445"/>
              <a:gd name="connsiteX135" fmla="*/ 8581 w 8663"/>
              <a:gd name="connsiteY135" fmla="*/ 3904 h 5445"/>
              <a:gd name="connsiteX136" fmla="*/ 8640 w 8663"/>
              <a:gd name="connsiteY136" fmla="*/ 3904 h 5445"/>
              <a:gd name="connsiteX137" fmla="*/ 8640 w 8663"/>
              <a:gd name="connsiteY137" fmla="*/ 4042 h 5445"/>
              <a:gd name="connsiteX138" fmla="*/ 8502 w 8663"/>
              <a:gd name="connsiteY138" fmla="*/ 4042 h 5445"/>
              <a:gd name="connsiteX139" fmla="*/ 8502 w 8663"/>
              <a:gd name="connsiteY139" fmla="*/ 3962 h 5445"/>
              <a:gd name="connsiteX140" fmla="*/ 8502 w 8663"/>
              <a:gd name="connsiteY140" fmla="*/ 3904 h 5445"/>
              <a:gd name="connsiteX141" fmla="*/ 8562 w 8663"/>
              <a:gd name="connsiteY141" fmla="*/ 3904 h 5445"/>
              <a:gd name="connsiteX142" fmla="*/ 8562 w 8663"/>
              <a:gd name="connsiteY142" fmla="*/ 3962 h 5445"/>
              <a:gd name="connsiteX143" fmla="*/ 8502 w 8663"/>
              <a:gd name="connsiteY143" fmla="*/ 3962 h 5445"/>
              <a:gd name="connsiteX144" fmla="*/ 8497 w 8663"/>
              <a:gd name="connsiteY144" fmla="*/ 3787 h 5445"/>
              <a:gd name="connsiteX145" fmla="*/ 8497 w 8663"/>
              <a:gd name="connsiteY145" fmla="*/ 3724 h 5445"/>
              <a:gd name="connsiteX146" fmla="*/ 8562 w 8663"/>
              <a:gd name="connsiteY146" fmla="*/ 3724 h 5445"/>
              <a:gd name="connsiteX147" fmla="*/ 8562 w 8663"/>
              <a:gd name="connsiteY147" fmla="*/ 3787 h 5445"/>
              <a:gd name="connsiteX148" fmla="*/ 8497 w 8663"/>
              <a:gd name="connsiteY148" fmla="*/ 3787 h 5445"/>
              <a:gd name="connsiteX149" fmla="*/ 8562 w 8663"/>
              <a:gd name="connsiteY149" fmla="*/ 3809 h 5445"/>
              <a:gd name="connsiteX150" fmla="*/ 8562 w 8663"/>
              <a:gd name="connsiteY150" fmla="*/ 3880 h 5445"/>
              <a:gd name="connsiteX151" fmla="*/ 8497 w 8663"/>
              <a:gd name="connsiteY151" fmla="*/ 3880 h 5445"/>
              <a:gd name="connsiteX152" fmla="*/ 8497 w 8663"/>
              <a:gd name="connsiteY152" fmla="*/ 3809 h 5445"/>
              <a:gd name="connsiteX153" fmla="*/ 8562 w 8663"/>
              <a:gd name="connsiteY153" fmla="*/ 3809 h 5445"/>
              <a:gd name="connsiteX154" fmla="*/ 8480 w 8663"/>
              <a:gd name="connsiteY154" fmla="*/ 3899 h 5445"/>
              <a:gd name="connsiteX155" fmla="*/ 8480 w 8663"/>
              <a:gd name="connsiteY155" fmla="*/ 3962 h 5445"/>
              <a:gd name="connsiteX156" fmla="*/ 8424 w 8663"/>
              <a:gd name="connsiteY156" fmla="*/ 3962 h 5445"/>
              <a:gd name="connsiteX157" fmla="*/ 8424 w 8663"/>
              <a:gd name="connsiteY157" fmla="*/ 3899 h 5445"/>
              <a:gd name="connsiteX158" fmla="*/ 8480 w 8663"/>
              <a:gd name="connsiteY158" fmla="*/ 3899 h 5445"/>
              <a:gd name="connsiteX159" fmla="*/ 8480 w 8663"/>
              <a:gd name="connsiteY159" fmla="*/ 3809 h 5445"/>
              <a:gd name="connsiteX160" fmla="*/ 8480 w 8663"/>
              <a:gd name="connsiteY160" fmla="*/ 3880 h 5445"/>
              <a:gd name="connsiteX161" fmla="*/ 8424 w 8663"/>
              <a:gd name="connsiteY161" fmla="*/ 3880 h 5445"/>
              <a:gd name="connsiteX162" fmla="*/ 8424 w 8663"/>
              <a:gd name="connsiteY162" fmla="*/ 3809 h 5445"/>
              <a:gd name="connsiteX163" fmla="*/ 8480 w 8663"/>
              <a:gd name="connsiteY163" fmla="*/ 3809 h 5445"/>
              <a:gd name="connsiteX164" fmla="*/ 8102 w 8663"/>
              <a:gd name="connsiteY164" fmla="*/ 4027 h 5445"/>
              <a:gd name="connsiteX165" fmla="*/ 8102 w 8663"/>
              <a:gd name="connsiteY165" fmla="*/ 3986 h 5445"/>
              <a:gd name="connsiteX166" fmla="*/ 8143 w 8663"/>
              <a:gd name="connsiteY166" fmla="*/ 3986 h 5445"/>
              <a:gd name="connsiteX167" fmla="*/ 8143 w 8663"/>
              <a:gd name="connsiteY167" fmla="*/ 4027 h 5445"/>
              <a:gd name="connsiteX168" fmla="*/ 8102 w 8663"/>
              <a:gd name="connsiteY168" fmla="*/ 4027 h 5445"/>
              <a:gd name="connsiteX169" fmla="*/ 240 w 8663"/>
              <a:gd name="connsiteY169" fmla="*/ 3899 h 5445"/>
              <a:gd name="connsiteX170" fmla="*/ 240 w 8663"/>
              <a:gd name="connsiteY170" fmla="*/ 3962 h 5445"/>
              <a:gd name="connsiteX171" fmla="*/ 184 w 8663"/>
              <a:gd name="connsiteY171" fmla="*/ 3962 h 5445"/>
              <a:gd name="connsiteX172" fmla="*/ 184 w 8663"/>
              <a:gd name="connsiteY172" fmla="*/ 3899 h 5445"/>
              <a:gd name="connsiteX173" fmla="*/ 240 w 8663"/>
              <a:gd name="connsiteY173" fmla="*/ 3899 h 5445"/>
              <a:gd name="connsiteX174" fmla="*/ 240 w 8663"/>
              <a:gd name="connsiteY174" fmla="*/ 3809 h 5445"/>
              <a:gd name="connsiteX175" fmla="*/ 240 w 8663"/>
              <a:gd name="connsiteY175" fmla="*/ 3880 h 5445"/>
              <a:gd name="connsiteX176" fmla="*/ 184 w 8663"/>
              <a:gd name="connsiteY176" fmla="*/ 3880 h 5445"/>
              <a:gd name="connsiteX177" fmla="*/ 184 w 8663"/>
              <a:gd name="connsiteY177" fmla="*/ 3809 h 5445"/>
              <a:gd name="connsiteX178" fmla="*/ 240 w 8663"/>
              <a:gd name="connsiteY178" fmla="*/ 3809 h 5445"/>
              <a:gd name="connsiteX179" fmla="*/ 102 w 8663"/>
              <a:gd name="connsiteY179" fmla="*/ 3787 h 5445"/>
              <a:gd name="connsiteX180" fmla="*/ 102 w 8663"/>
              <a:gd name="connsiteY180" fmla="*/ 3724 h 5445"/>
              <a:gd name="connsiteX181" fmla="*/ 166 w 8663"/>
              <a:gd name="connsiteY181" fmla="*/ 3724 h 5445"/>
              <a:gd name="connsiteX182" fmla="*/ 166 w 8663"/>
              <a:gd name="connsiteY182" fmla="*/ 3787 h 5445"/>
              <a:gd name="connsiteX183" fmla="*/ 102 w 8663"/>
              <a:gd name="connsiteY183" fmla="*/ 3787 h 5445"/>
              <a:gd name="connsiteX184" fmla="*/ 102 w 8663"/>
              <a:gd name="connsiteY184" fmla="*/ 3880 h 5445"/>
              <a:gd name="connsiteX185" fmla="*/ 102 w 8663"/>
              <a:gd name="connsiteY185" fmla="*/ 3809 h 5445"/>
              <a:gd name="connsiteX186" fmla="*/ 166 w 8663"/>
              <a:gd name="connsiteY186" fmla="*/ 3809 h 5445"/>
              <a:gd name="connsiteX187" fmla="*/ 166 w 8663"/>
              <a:gd name="connsiteY187" fmla="*/ 3880 h 5445"/>
              <a:gd name="connsiteX188" fmla="*/ 102 w 8663"/>
              <a:gd name="connsiteY188" fmla="*/ 3880 h 5445"/>
              <a:gd name="connsiteX189" fmla="*/ 102 w 8663"/>
              <a:gd name="connsiteY189" fmla="*/ 3962 h 5445"/>
              <a:gd name="connsiteX190" fmla="*/ 102 w 8663"/>
              <a:gd name="connsiteY190" fmla="*/ 3904 h 5445"/>
              <a:gd name="connsiteX191" fmla="*/ 162 w 8663"/>
              <a:gd name="connsiteY191" fmla="*/ 3904 h 5445"/>
              <a:gd name="connsiteX192" fmla="*/ 162 w 8663"/>
              <a:gd name="connsiteY192" fmla="*/ 3962 h 5445"/>
              <a:gd name="connsiteX193" fmla="*/ 102 w 8663"/>
              <a:gd name="connsiteY193" fmla="*/ 3962 h 5445"/>
              <a:gd name="connsiteX194" fmla="*/ 162 w 8663"/>
              <a:gd name="connsiteY194" fmla="*/ 3981 h 5445"/>
              <a:gd name="connsiteX195" fmla="*/ 162 w 8663"/>
              <a:gd name="connsiteY195" fmla="*/ 4042 h 5445"/>
              <a:gd name="connsiteX196" fmla="*/ 24 w 8663"/>
              <a:gd name="connsiteY196" fmla="*/ 4042 h 5445"/>
              <a:gd name="connsiteX197" fmla="*/ 24 w 8663"/>
              <a:gd name="connsiteY197" fmla="*/ 3904 h 5445"/>
              <a:gd name="connsiteX198" fmla="*/ 82 w 8663"/>
              <a:gd name="connsiteY198" fmla="*/ 3904 h 5445"/>
              <a:gd name="connsiteX199" fmla="*/ 82 w 8663"/>
              <a:gd name="connsiteY199" fmla="*/ 3981 h 5445"/>
              <a:gd name="connsiteX200" fmla="*/ 162 w 8663"/>
              <a:gd name="connsiteY200" fmla="*/ 3981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3390 h 5445"/>
              <a:gd name="connsiteX257" fmla="*/ 8562 w 8663"/>
              <a:gd name="connsiteY257" fmla="*/ 3390 h 5445"/>
              <a:gd name="connsiteX258" fmla="*/ 8562 w 8663"/>
              <a:gd name="connsiteY258" fmla="*/ 3468 h 5445"/>
              <a:gd name="connsiteX259" fmla="*/ 8510 w 8663"/>
              <a:gd name="connsiteY259" fmla="*/ 3468 h 5445"/>
              <a:gd name="connsiteX260" fmla="*/ 8510 w 8663"/>
              <a:gd name="connsiteY260" fmla="*/ 3619 h 5445"/>
              <a:gd name="connsiteX261" fmla="*/ 8638 w 8663"/>
              <a:gd name="connsiteY261" fmla="*/ 3619 h 5445"/>
              <a:gd name="connsiteX262" fmla="*/ 8638 w 8663"/>
              <a:gd name="connsiteY262" fmla="*/ 3787 h 5445"/>
              <a:gd name="connsiteX263" fmla="*/ 8581 w 8663"/>
              <a:gd name="connsiteY263" fmla="*/ 3787 h 5445"/>
              <a:gd name="connsiteX264" fmla="*/ 8581 w 8663"/>
              <a:gd name="connsiteY264" fmla="*/ 3705 h 5445"/>
              <a:gd name="connsiteX265" fmla="*/ 8480 w 8663"/>
              <a:gd name="connsiteY265" fmla="*/ 3705 h 5445"/>
              <a:gd name="connsiteX266" fmla="*/ 8480 w 8663"/>
              <a:gd name="connsiteY266" fmla="*/ 3787 h 5445"/>
              <a:gd name="connsiteX267" fmla="*/ 8402 w 8663"/>
              <a:gd name="connsiteY267" fmla="*/ 3787 h 5445"/>
              <a:gd name="connsiteX268" fmla="*/ 8402 w 8663"/>
              <a:gd name="connsiteY268" fmla="*/ 3880 h 5445"/>
              <a:gd name="connsiteX269" fmla="*/ 8310 w 8663"/>
              <a:gd name="connsiteY269" fmla="*/ 3880 h 5445"/>
              <a:gd name="connsiteX270" fmla="*/ 8310 w 8663"/>
              <a:gd name="connsiteY270" fmla="*/ 3981 h 5445"/>
              <a:gd name="connsiteX271" fmla="*/ 8402 w 8663"/>
              <a:gd name="connsiteY271" fmla="*/ 3981 h 5445"/>
              <a:gd name="connsiteX272" fmla="*/ 8402 w 8663"/>
              <a:gd name="connsiteY272" fmla="*/ 4040 h 5445"/>
              <a:gd name="connsiteX273" fmla="*/ 8234 w 8663"/>
              <a:gd name="connsiteY273" fmla="*/ 4040 h 5445"/>
              <a:gd name="connsiteX274" fmla="*/ 8234 w 8663"/>
              <a:gd name="connsiteY274" fmla="*/ 3912 h 5445"/>
              <a:gd name="connsiteX275" fmla="*/ 8081 w 8663"/>
              <a:gd name="connsiteY275" fmla="*/ 3912 h 5445"/>
              <a:gd name="connsiteX276" fmla="*/ 8081 w 8663"/>
              <a:gd name="connsiteY276" fmla="*/ 3964 h 5445"/>
              <a:gd name="connsiteX277" fmla="*/ 8005 w 8663"/>
              <a:gd name="connsiteY277" fmla="*/ 3964 h 5445"/>
              <a:gd name="connsiteX278" fmla="*/ 8005 w 8663"/>
              <a:gd name="connsiteY278" fmla="*/ 4025 h 5445"/>
              <a:gd name="connsiteX279" fmla="*/ 658 w 8663"/>
              <a:gd name="connsiteY279" fmla="*/ 4025 h 5445"/>
              <a:gd name="connsiteX280" fmla="*/ 658 w 8663"/>
              <a:gd name="connsiteY280" fmla="*/ 3964 h 5445"/>
              <a:gd name="connsiteX281" fmla="*/ 583 w 8663"/>
              <a:gd name="connsiteY281" fmla="*/ 3964 h 5445"/>
              <a:gd name="connsiteX282" fmla="*/ 583 w 8663"/>
              <a:gd name="connsiteY282" fmla="*/ 3912 h 5445"/>
              <a:gd name="connsiteX283" fmla="*/ 430 w 8663"/>
              <a:gd name="connsiteY283" fmla="*/ 3912 h 5445"/>
              <a:gd name="connsiteX284" fmla="*/ 430 w 8663"/>
              <a:gd name="connsiteY284" fmla="*/ 4040 h 5445"/>
              <a:gd name="connsiteX285" fmla="*/ 261 w 8663"/>
              <a:gd name="connsiteY285" fmla="*/ 4040 h 5445"/>
              <a:gd name="connsiteX286" fmla="*/ 261 w 8663"/>
              <a:gd name="connsiteY286" fmla="*/ 3981 h 5445"/>
              <a:gd name="connsiteX287" fmla="*/ 354 w 8663"/>
              <a:gd name="connsiteY287" fmla="*/ 3981 h 5445"/>
              <a:gd name="connsiteX288" fmla="*/ 354 w 8663"/>
              <a:gd name="connsiteY288" fmla="*/ 3880 h 5445"/>
              <a:gd name="connsiteX289" fmla="*/ 261 w 8663"/>
              <a:gd name="connsiteY289" fmla="*/ 3880 h 5445"/>
              <a:gd name="connsiteX290" fmla="*/ 261 w 8663"/>
              <a:gd name="connsiteY290" fmla="*/ 3787 h 5445"/>
              <a:gd name="connsiteX291" fmla="*/ 184 w 8663"/>
              <a:gd name="connsiteY291" fmla="*/ 3787 h 5445"/>
              <a:gd name="connsiteX292" fmla="*/ 184 w 8663"/>
              <a:gd name="connsiteY292" fmla="*/ 3705 h 5445"/>
              <a:gd name="connsiteX293" fmla="*/ 82 w 8663"/>
              <a:gd name="connsiteY293" fmla="*/ 3705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4046 h 5445"/>
              <a:gd name="connsiteX75" fmla="*/ 8027 w 8663"/>
              <a:gd name="connsiteY75" fmla="*/ 3986 h 5445"/>
              <a:gd name="connsiteX76" fmla="*/ 8081 w 8663"/>
              <a:gd name="connsiteY76" fmla="*/ 3986 h 5445"/>
              <a:gd name="connsiteX77" fmla="*/ 8081 w 8663"/>
              <a:gd name="connsiteY77" fmla="*/ 4048 h 5445"/>
              <a:gd name="connsiteX78" fmla="*/ 8165 w 8663"/>
              <a:gd name="connsiteY78" fmla="*/ 4048 h 5445"/>
              <a:gd name="connsiteX79" fmla="*/ 8165 w 8663"/>
              <a:gd name="connsiteY79" fmla="*/ 3964 h 5445"/>
              <a:gd name="connsiteX80" fmla="*/ 8102 w 8663"/>
              <a:gd name="connsiteY80" fmla="*/ 3964 h 5445"/>
              <a:gd name="connsiteX81" fmla="*/ 8102 w 8663"/>
              <a:gd name="connsiteY81" fmla="*/ 3934 h 5445"/>
              <a:gd name="connsiteX82" fmla="*/ 8212 w 8663"/>
              <a:gd name="connsiteY82" fmla="*/ 3934 h 5445"/>
              <a:gd name="connsiteX83" fmla="*/ 8212 w 8663"/>
              <a:gd name="connsiteY83" fmla="*/ 4063 h 5445"/>
              <a:gd name="connsiteX84" fmla="*/ 8424 w 8663"/>
              <a:gd name="connsiteY84" fmla="*/ 4063 h 5445"/>
              <a:gd name="connsiteX85" fmla="*/ 8424 w 8663"/>
              <a:gd name="connsiteY85" fmla="*/ 3981 h 5445"/>
              <a:gd name="connsiteX86" fmla="*/ 8480 w 8663"/>
              <a:gd name="connsiteY86" fmla="*/ 3981 h 5445"/>
              <a:gd name="connsiteX87" fmla="*/ 8480 w 8663"/>
              <a:gd name="connsiteY87" fmla="*/ 4063 h 5445"/>
              <a:gd name="connsiteX88" fmla="*/ 8663 w 8663"/>
              <a:gd name="connsiteY88" fmla="*/ 4063 h 5445"/>
              <a:gd name="connsiteX89" fmla="*/ 8663 w 8663"/>
              <a:gd name="connsiteY89" fmla="*/ 3882 h 5445"/>
              <a:gd name="connsiteX90" fmla="*/ 8581 w 8663"/>
              <a:gd name="connsiteY90" fmla="*/ 3882 h 5445"/>
              <a:gd name="connsiteX91" fmla="*/ 8581 w 8663"/>
              <a:gd name="connsiteY91" fmla="*/ 3809 h 5445"/>
              <a:gd name="connsiteX92" fmla="*/ 8661 w 8663"/>
              <a:gd name="connsiteY92" fmla="*/ 3809 h 5445"/>
              <a:gd name="connsiteX93" fmla="*/ 8661 w 8663"/>
              <a:gd name="connsiteY93" fmla="*/ 3597 h 5445"/>
              <a:gd name="connsiteX94" fmla="*/ 8532 w 8663"/>
              <a:gd name="connsiteY94" fmla="*/ 3597 h 5445"/>
              <a:gd name="connsiteX95" fmla="*/ 8532 w 8663"/>
              <a:gd name="connsiteY95" fmla="*/ 3489 h 5445"/>
              <a:gd name="connsiteX96" fmla="*/ 8562 w 8663"/>
              <a:gd name="connsiteY96" fmla="*/ 3489 h 5445"/>
              <a:gd name="connsiteX97" fmla="*/ 8562 w 8663"/>
              <a:gd name="connsiteY97" fmla="*/ 3550 h 5445"/>
              <a:gd name="connsiteX98" fmla="*/ 8646 w 8663"/>
              <a:gd name="connsiteY98" fmla="*/ 3550 h 5445"/>
              <a:gd name="connsiteX99" fmla="*/ 8646 w 8663"/>
              <a:gd name="connsiteY99" fmla="*/ 3468 h 5445"/>
              <a:gd name="connsiteX100" fmla="*/ 8584 w 8663"/>
              <a:gd name="connsiteY100" fmla="*/ 3468 h 5445"/>
              <a:gd name="connsiteX101" fmla="*/ 8584 w 8663"/>
              <a:gd name="connsiteY101" fmla="*/ 3411 h 5445"/>
              <a:gd name="connsiteX102" fmla="*/ 8644 w 8663"/>
              <a:gd name="connsiteY102" fmla="*/ 3411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3986 h 5445"/>
              <a:gd name="connsiteX118" fmla="*/ 561 w 8663"/>
              <a:gd name="connsiteY118" fmla="*/ 4027 h 5445"/>
              <a:gd name="connsiteX119" fmla="*/ 520 w 8663"/>
              <a:gd name="connsiteY119" fmla="*/ 4027 h 5445"/>
              <a:gd name="connsiteX120" fmla="*/ 520 w 8663"/>
              <a:gd name="connsiteY120" fmla="*/ 3986 h 5445"/>
              <a:gd name="connsiteX121" fmla="*/ 561 w 8663"/>
              <a:gd name="connsiteY121" fmla="*/ 3986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3528 h 5445"/>
              <a:gd name="connsiteX128" fmla="*/ 8584 w 8663"/>
              <a:gd name="connsiteY128" fmla="*/ 3489 h 5445"/>
              <a:gd name="connsiteX129" fmla="*/ 8625 w 8663"/>
              <a:gd name="connsiteY129" fmla="*/ 3489 h 5445"/>
              <a:gd name="connsiteX130" fmla="*/ 8625 w 8663"/>
              <a:gd name="connsiteY130" fmla="*/ 3528 h 5445"/>
              <a:gd name="connsiteX131" fmla="*/ 8584 w 8663"/>
              <a:gd name="connsiteY131" fmla="*/ 3528 h 5445"/>
              <a:gd name="connsiteX132" fmla="*/ 8502 w 8663"/>
              <a:gd name="connsiteY132" fmla="*/ 4042 h 5445"/>
              <a:gd name="connsiteX133" fmla="*/ 8502 w 8663"/>
              <a:gd name="connsiteY133" fmla="*/ 3981 h 5445"/>
              <a:gd name="connsiteX134" fmla="*/ 8581 w 8663"/>
              <a:gd name="connsiteY134" fmla="*/ 3981 h 5445"/>
              <a:gd name="connsiteX135" fmla="*/ 8581 w 8663"/>
              <a:gd name="connsiteY135" fmla="*/ 3904 h 5445"/>
              <a:gd name="connsiteX136" fmla="*/ 8640 w 8663"/>
              <a:gd name="connsiteY136" fmla="*/ 3904 h 5445"/>
              <a:gd name="connsiteX137" fmla="*/ 8640 w 8663"/>
              <a:gd name="connsiteY137" fmla="*/ 4042 h 5445"/>
              <a:gd name="connsiteX138" fmla="*/ 8502 w 8663"/>
              <a:gd name="connsiteY138" fmla="*/ 4042 h 5445"/>
              <a:gd name="connsiteX139" fmla="*/ 8502 w 8663"/>
              <a:gd name="connsiteY139" fmla="*/ 3962 h 5445"/>
              <a:gd name="connsiteX140" fmla="*/ 8502 w 8663"/>
              <a:gd name="connsiteY140" fmla="*/ 3904 h 5445"/>
              <a:gd name="connsiteX141" fmla="*/ 8562 w 8663"/>
              <a:gd name="connsiteY141" fmla="*/ 3904 h 5445"/>
              <a:gd name="connsiteX142" fmla="*/ 8562 w 8663"/>
              <a:gd name="connsiteY142" fmla="*/ 3962 h 5445"/>
              <a:gd name="connsiteX143" fmla="*/ 8502 w 8663"/>
              <a:gd name="connsiteY143" fmla="*/ 3962 h 5445"/>
              <a:gd name="connsiteX144" fmla="*/ 8497 w 8663"/>
              <a:gd name="connsiteY144" fmla="*/ 3787 h 5445"/>
              <a:gd name="connsiteX145" fmla="*/ 8497 w 8663"/>
              <a:gd name="connsiteY145" fmla="*/ 3724 h 5445"/>
              <a:gd name="connsiteX146" fmla="*/ 8562 w 8663"/>
              <a:gd name="connsiteY146" fmla="*/ 3724 h 5445"/>
              <a:gd name="connsiteX147" fmla="*/ 8562 w 8663"/>
              <a:gd name="connsiteY147" fmla="*/ 3787 h 5445"/>
              <a:gd name="connsiteX148" fmla="*/ 8497 w 8663"/>
              <a:gd name="connsiteY148" fmla="*/ 3787 h 5445"/>
              <a:gd name="connsiteX149" fmla="*/ 8562 w 8663"/>
              <a:gd name="connsiteY149" fmla="*/ 3809 h 5445"/>
              <a:gd name="connsiteX150" fmla="*/ 8562 w 8663"/>
              <a:gd name="connsiteY150" fmla="*/ 3880 h 5445"/>
              <a:gd name="connsiteX151" fmla="*/ 8497 w 8663"/>
              <a:gd name="connsiteY151" fmla="*/ 3880 h 5445"/>
              <a:gd name="connsiteX152" fmla="*/ 8497 w 8663"/>
              <a:gd name="connsiteY152" fmla="*/ 3809 h 5445"/>
              <a:gd name="connsiteX153" fmla="*/ 8562 w 8663"/>
              <a:gd name="connsiteY153" fmla="*/ 3809 h 5445"/>
              <a:gd name="connsiteX154" fmla="*/ 8480 w 8663"/>
              <a:gd name="connsiteY154" fmla="*/ 3899 h 5445"/>
              <a:gd name="connsiteX155" fmla="*/ 8480 w 8663"/>
              <a:gd name="connsiteY155" fmla="*/ 3962 h 5445"/>
              <a:gd name="connsiteX156" fmla="*/ 8424 w 8663"/>
              <a:gd name="connsiteY156" fmla="*/ 3962 h 5445"/>
              <a:gd name="connsiteX157" fmla="*/ 8424 w 8663"/>
              <a:gd name="connsiteY157" fmla="*/ 3899 h 5445"/>
              <a:gd name="connsiteX158" fmla="*/ 8480 w 8663"/>
              <a:gd name="connsiteY158" fmla="*/ 3899 h 5445"/>
              <a:gd name="connsiteX159" fmla="*/ 8480 w 8663"/>
              <a:gd name="connsiteY159" fmla="*/ 3809 h 5445"/>
              <a:gd name="connsiteX160" fmla="*/ 8480 w 8663"/>
              <a:gd name="connsiteY160" fmla="*/ 3880 h 5445"/>
              <a:gd name="connsiteX161" fmla="*/ 8424 w 8663"/>
              <a:gd name="connsiteY161" fmla="*/ 3880 h 5445"/>
              <a:gd name="connsiteX162" fmla="*/ 8424 w 8663"/>
              <a:gd name="connsiteY162" fmla="*/ 3809 h 5445"/>
              <a:gd name="connsiteX163" fmla="*/ 8480 w 8663"/>
              <a:gd name="connsiteY163" fmla="*/ 3809 h 5445"/>
              <a:gd name="connsiteX164" fmla="*/ 8102 w 8663"/>
              <a:gd name="connsiteY164" fmla="*/ 4027 h 5445"/>
              <a:gd name="connsiteX165" fmla="*/ 8102 w 8663"/>
              <a:gd name="connsiteY165" fmla="*/ 3986 h 5445"/>
              <a:gd name="connsiteX166" fmla="*/ 8143 w 8663"/>
              <a:gd name="connsiteY166" fmla="*/ 3986 h 5445"/>
              <a:gd name="connsiteX167" fmla="*/ 8143 w 8663"/>
              <a:gd name="connsiteY167" fmla="*/ 4027 h 5445"/>
              <a:gd name="connsiteX168" fmla="*/ 8102 w 8663"/>
              <a:gd name="connsiteY168" fmla="*/ 4027 h 5445"/>
              <a:gd name="connsiteX169" fmla="*/ 240 w 8663"/>
              <a:gd name="connsiteY169" fmla="*/ 3899 h 5445"/>
              <a:gd name="connsiteX170" fmla="*/ 240 w 8663"/>
              <a:gd name="connsiteY170" fmla="*/ 3962 h 5445"/>
              <a:gd name="connsiteX171" fmla="*/ 184 w 8663"/>
              <a:gd name="connsiteY171" fmla="*/ 3962 h 5445"/>
              <a:gd name="connsiteX172" fmla="*/ 184 w 8663"/>
              <a:gd name="connsiteY172" fmla="*/ 3899 h 5445"/>
              <a:gd name="connsiteX173" fmla="*/ 240 w 8663"/>
              <a:gd name="connsiteY173" fmla="*/ 3899 h 5445"/>
              <a:gd name="connsiteX174" fmla="*/ 240 w 8663"/>
              <a:gd name="connsiteY174" fmla="*/ 3809 h 5445"/>
              <a:gd name="connsiteX175" fmla="*/ 240 w 8663"/>
              <a:gd name="connsiteY175" fmla="*/ 3880 h 5445"/>
              <a:gd name="connsiteX176" fmla="*/ 184 w 8663"/>
              <a:gd name="connsiteY176" fmla="*/ 3880 h 5445"/>
              <a:gd name="connsiteX177" fmla="*/ 184 w 8663"/>
              <a:gd name="connsiteY177" fmla="*/ 3809 h 5445"/>
              <a:gd name="connsiteX178" fmla="*/ 240 w 8663"/>
              <a:gd name="connsiteY178" fmla="*/ 3809 h 5445"/>
              <a:gd name="connsiteX179" fmla="*/ 102 w 8663"/>
              <a:gd name="connsiteY179" fmla="*/ 3787 h 5445"/>
              <a:gd name="connsiteX180" fmla="*/ 102 w 8663"/>
              <a:gd name="connsiteY180" fmla="*/ 3724 h 5445"/>
              <a:gd name="connsiteX181" fmla="*/ 166 w 8663"/>
              <a:gd name="connsiteY181" fmla="*/ 3724 h 5445"/>
              <a:gd name="connsiteX182" fmla="*/ 166 w 8663"/>
              <a:gd name="connsiteY182" fmla="*/ 3787 h 5445"/>
              <a:gd name="connsiteX183" fmla="*/ 102 w 8663"/>
              <a:gd name="connsiteY183" fmla="*/ 3787 h 5445"/>
              <a:gd name="connsiteX184" fmla="*/ 102 w 8663"/>
              <a:gd name="connsiteY184" fmla="*/ 3880 h 5445"/>
              <a:gd name="connsiteX185" fmla="*/ 102 w 8663"/>
              <a:gd name="connsiteY185" fmla="*/ 3809 h 5445"/>
              <a:gd name="connsiteX186" fmla="*/ 166 w 8663"/>
              <a:gd name="connsiteY186" fmla="*/ 3809 h 5445"/>
              <a:gd name="connsiteX187" fmla="*/ 166 w 8663"/>
              <a:gd name="connsiteY187" fmla="*/ 3880 h 5445"/>
              <a:gd name="connsiteX188" fmla="*/ 102 w 8663"/>
              <a:gd name="connsiteY188" fmla="*/ 3880 h 5445"/>
              <a:gd name="connsiteX189" fmla="*/ 102 w 8663"/>
              <a:gd name="connsiteY189" fmla="*/ 3962 h 5445"/>
              <a:gd name="connsiteX190" fmla="*/ 102 w 8663"/>
              <a:gd name="connsiteY190" fmla="*/ 3904 h 5445"/>
              <a:gd name="connsiteX191" fmla="*/ 162 w 8663"/>
              <a:gd name="connsiteY191" fmla="*/ 3904 h 5445"/>
              <a:gd name="connsiteX192" fmla="*/ 162 w 8663"/>
              <a:gd name="connsiteY192" fmla="*/ 3962 h 5445"/>
              <a:gd name="connsiteX193" fmla="*/ 102 w 8663"/>
              <a:gd name="connsiteY193" fmla="*/ 3962 h 5445"/>
              <a:gd name="connsiteX194" fmla="*/ 162 w 8663"/>
              <a:gd name="connsiteY194" fmla="*/ 3981 h 5445"/>
              <a:gd name="connsiteX195" fmla="*/ 162 w 8663"/>
              <a:gd name="connsiteY195" fmla="*/ 4042 h 5445"/>
              <a:gd name="connsiteX196" fmla="*/ 24 w 8663"/>
              <a:gd name="connsiteY196" fmla="*/ 4042 h 5445"/>
              <a:gd name="connsiteX197" fmla="*/ 24 w 8663"/>
              <a:gd name="connsiteY197" fmla="*/ 3904 h 5445"/>
              <a:gd name="connsiteX198" fmla="*/ 82 w 8663"/>
              <a:gd name="connsiteY198" fmla="*/ 3904 h 5445"/>
              <a:gd name="connsiteX199" fmla="*/ 82 w 8663"/>
              <a:gd name="connsiteY199" fmla="*/ 3981 h 5445"/>
              <a:gd name="connsiteX200" fmla="*/ 162 w 8663"/>
              <a:gd name="connsiteY200" fmla="*/ 3981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3390 h 5445"/>
              <a:gd name="connsiteX257" fmla="*/ 8562 w 8663"/>
              <a:gd name="connsiteY257" fmla="*/ 3390 h 5445"/>
              <a:gd name="connsiteX258" fmla="*/ 8562 w 8663"/>
              <a:gd name="connsiteY258" fmla="*/ 3468 h 5445"/>
              <a:gd name="connsiteX259" fmla="*/ 8510 w 8663"/>
              <a:gd name="connsiteY259" fmla="*/ 3468 h 5445"/>
              <a:gd name="connsiteX260" fmla="*/ 8510 w 8663"/>
              <a:gd name="connsiteY260" fmla="*/ 3619 h 5445"/>
              <a:gd name="connsiteX261" fmla="*/ 8638 w 8663"/>
              <a:gd name="connsiteY261" fmla="*/ 3619 h 5445"/>
              <a:gd name="connsiteX262" fmla="*/ 8638 w 8663"/>
              <a:gd name="connsiteY262" fmla="*/ 3787 h 5445"/>
              <a:gd name="connsiteX263" fmla="*/ 8581 w 8663"/>
              <a:gd name="connsiteY263" fmla="*/ 3787 h 5445"/>
              <a:gd name="connsiteX264" fmla="*/ 8581 w 8663"/>
              <a:gd name="connsiteY264" fmla="*/ 3705 h 5445"/>
              <a:gd name="connsiteX265" fmla="*/ 8480 w 8663"/>
              <a:gd name="connsiteY265" fmla="*/ 3705 h 5445"/>
              <a:gd name="connsiteX266" fmla="*/ 8480 w 8663"/>
              <a:gd name="connsiteY266" fmla="*/ 3787 h 5445"/>
              <a:gd name="connsiteX267" fmla="*/ 8402 w 8663"/>
              <a:gd name="connsiteY267" fmla="*/ 3787 h 5445"/>
              <a:gd name="connsiteX268" fmla="*/ 8402 w 8663"/>
              <a:gd name="connsiteY268" fmla="*/ 3880 h 5445"/>
              <a:gd name="connsiteX269" fmla="*/ 8310 w 8663"/>
              <a:gd name="connsiteY269" fmla="*/ 3880 h 5445"/>
              <a:gd name="connsiteX270" fmla="*/ 8310 w 8663"/>
              <a:gd name="connsiteY270" fmla="*/ 3981 h 5445"/>
              <a:gd name="connsiteX271" fmla="*/ 8402 w 8663"/>
              <a:gd name="connsiteY271" fmla="*/ 3981 h 5445"/>
              <a:gd name="connsiteX272" fmla="*/ 8402 w 8663"/>
              <a:gd name="connsiteY272" fmla="*/ 4040 h 5445"/>
              <a:gd name="connsiteX273" fmla="*/ 8234 w 8663"/>
              <a:gd name="connsiteY273" fmla="*/ 4040 h 5445"/>
              <a:gd name="connsiteX274" fmla="*/ 8234 w 8663"/>
              <a:gd name="connsiteY274" fmla="*/ 3912 h 5445"/>
              <a:gd name="connsiteX275" fmla="*/ 8081 w 8663"/>
              <a:gd name="connsiteY275" fmla="*/ 3912 h 5445"/>
              <a:gd name="connsiteX276" fmla="*/ 8081 w 8663"/>
              <a:gd name="connsiteY276" fmla="*/ 3964 h 5445"/>
              <a:gd name="connsiteX277" fmla="*/ 8005 w 8663"/>
              <a:gd name="connsiteY277" fmla="*/ 3964 h 5445"/>
              <a:gd name="connsiteX278" fmla="*/ 8005 w 8663"/>
              <a:gd name="connsiteY278" fmla="*/ 4025 h 5445"/>
              <a:gd name="connsiteX279" fmla="*/ 658 w 8663"/>
              <a:gd name="connsiteY279" fmla="*/ 4025 h 5445"/>
              <a:gd name="connsiteX280" fmla="*/ 658 w 8663"/>
              <a:gd name="connsiteY280" fmla="*/ 3964 h 5445"/>
              <a:gd name="connsiteX281" fmla="*/ 583 w 8663"/>
              <a:gd name="connsiteY281" fmla="*/ 3964 h 5445"/>
              <a:gd name="connsiteX282" fmla="*/ 583 w 8663"/>
              <a:gd name="connsiteY282" fmla="*/ 3912 h 5445"/>
              <a:gd name="connsiteX283" fmla="*/ 430 w 8663"/>
              <a:gd name="connsiteY283" fmla="*/ 3912 h 5445"/>
              <a:gd name="connsiteX284" fmla="*/ 430 w 8663"/>
              <a:gd name="connsiteY284" fmla="*/ 4040 h 5445"/>
              <a:gd name="connsiteX285" fmla="*/ 261 w 8663"/>
              <a:gd name="connsiteY285" fmla="*/ 4040 h 5445"/>
              <a:gd name="connsiteX286" fmla="*/ 261 w 8663"/>
              <a:gd name="connsiteY286" fmla="*/ 3981 h 5445"/>
              <a:gd name="connsiteX287" fmla="*/ 354 w 8663"/>
              <a:gd name="connsiteY287" fmla="*/ 3981 h 5445"/>
              <a:gd name="connsiteX288" fmla="*/ 354 w 8663"/>
              <a:gd name="connsiteY288" fmla="*/ 3880 h 5445"/>
              <a:gd name="connsiteX289" fmla="*/ 261 w 8663"/>
              <a:gd name="connsiteY289" fmla="*/ 3880 h 5445"/>
              <a:gd name="connsiteX290" fmla="*/ 261 w 8663"/>
              <a:gd name="connsiteY290" fmla="*/ 3787 h 5445"/>
              <a:gd name="connsiteX291" fmla="*/ 184 w 8663"/>
              <a:gd name="connsiteY291" fmla="*/ 3787 h 5445"/>
              <a:gd name="connsiteX292" fmla="*/ 184 w 8663"/>
              <a:gd name="connsiteY292" fmla="*/ 3705 h 5445"/>
              <a:gd name="connsiteX293" fmla="*/ 82 w 8663"/>
              <a:gd name="connsiteY293" fmla="*/ 3705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3986 h 5445"/>
              <a:gd name="connsiteX76" fmla="*/ 8081 w 8663"/>
              <a:gd name="connsiteY76" fmla="*/ 3986 h 5445"/>
              <a:gd name="connsiteX77" fmla="*/ 8081 w 8663"/>
              <a:gd name="connsiteY77" fmla="*/ 4048 h 5445"/>
              <a:gd name="connsiteX78" fmla="*/ 8165 w 8663"/>
              <a:gd name="connsiteY78" fmla="*/ 4048 h 5445"/>
              <a:gd name="connsiteX79" fmla="*/ 8165 w 8663"/>
              <a:gd name="connsiteY79" fmla="*/ 3964 h 5445"/>
              <a:gd name="connsiteX80" fmla="*/ 8102 w 8663"/>
              <a:gd name="connsiteY80" fmla="*/ 3964 h 5445"/>
              <a:gd name="connsiteX81" fmla="*/ 8102 w 8663"/>
              <a:gd name="connsiteY81" fmla="*/ 3934 h 5445"/>
              <a:gd name="connsiteX82" fmla="*/ 8212 w 8663"/>
              <a:gd name="connsiteY82" fmla="*/ 3934 h 5445"/>
              <a:gd name="connsiteX83" fmla="*/ 8212 w 8663"/>
              <a:gd name="connsiteY83" fmla="*/ 4063 h 5445"/>
              <a:gd name="connsiteX84" fmla="*/ 8424 w 8663"/>
              <a:gd name="connsiteY84" fmla="*/ 4063 h 5445"/>
              <a:gd name="connsiteX85" fmla="*/ 8424 w 8663"/>
              <a:gd name="connsiteY85" fmla="*/ 3981 h 5445"/>
              <a:gd name="connsiteX86" fmla="*/ 8480 w 8663"/>
              <a:gd name="connsiteY86" fmla="*/ 3981 h 5445"/>
              <a:gd name="connsiteX87" fmla="*/ 8480 w 8663"/>
              <a:gd name="connsiteY87" fmla="*/ 4063 h 5445"/>
              <a:gd name="connsiteX88" fmla="*/ 8663 w 8663"/>
              <a:gd name="connsiteY88" fmla="*/ 4063 h 5445"/>
              <a:gd name="connsiteX89" fmla="*/ 8663 w 8663"/>
              <a:gd name="connsiteY89" fmla="*/ 3882 h 5445"/>
              <a:gd name="connsiteX90" fmla="*/ 8581 w 8663"/>
              <a:gd name="connsiteY90" fmla="*/ 3882 h 5445"/>
              <a:gd name="connsiteX91" fmla="*/ 8581 w 8663"/>
              <a:gd name="connsiteY91" fmla="*/ 3809 h 5445"/>
              <a:gd name="connsiteX92" fmla="*/ 8661 w 8663"/>
              <a:gd name="connsiteY92" fmla="*/ 3809 h 5445"/>
              <a:gd name="connsiteX93" fmla="*/ 8661 w 8663"/>
              <a:gd name="connsiteY93" fmla="*/ 3597 h 5445"/>
              <a:gd name="connsiteX94" fmla="*/ 8532 w 8663"/>
              <a:gd name="connsiteY94" fmla="*/ 3597 h 5445"/>
              <a:gd name="connsiteX95" fmla="*/ 8532 w 8663"/>
              <a:gd name="connsiteY95" fmla="*/ 3489 h 5445"/>
              <a:gd name="connsiteX96" fmla="*/ 8562 w 8663"/>
              <a:gd name="connsiteY96" fmla="*/ 3489 h 5445"/>
              <a:gd name="connsiteX97" fmla="*/ 8562 w 8663"/>
              <a:gd name="connsiteY97" fmla="*/ 3550 h 5445"/>
              <a:gd name="connsiteX98" fmla="*/ 8646 w 8663"/>
              <a:gd name="connsiteY98" fmla="*/ 3550 h 5445"/>
              <a:gd name="connsiteX99" fmla="*/ 8646 w 8663"/>
              <a:gd name="connsiteY99" fmla="*/ 3468 h 5445"/>
              <a:gd name="connsiteX100" fmla="*/ 8584 w 8663"/>
              <a:gd name="connsiteY100" fmla="*/ 3468 h 5445"/>
              <a:gd name="connsiteX101" fmla="*/ 8584 w 8663"/>
              <a:gd name="connsiteY101" fmla="*/ 3411 h 5445"/>
              <a:gd name="connsiteX102" fmla="*/ 8644 w 8663"/>
              <a:gd name="connsiteY102" fmla="*/ 3411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3986 h 5445"/>
              <a:gd name="connsiteX118" fmla="*/ 561 w 8663"/>
              <a:gd name="connsiteY118" fmla="*/ 4027 h 5445"/>
              <a:gd name="connsiteX119" fmla="*/ 520 w 8663"/>
              <a:gd name="connsiteY119" fmla="*/ 4027 h 5445"/>
              <a:gd name="connsiteX120" fmla="*/ 520 w 8663"/>
              <a:gd name="connsiteY120" fmla="*/ 3986 h 5445"/>
              <a:gd name="connsiteX121" fmla="*/ 561 w 8663"/>
              <a:gd name="connsiteY121" fmla="*/ 3986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3528 h 5445"/>
              <a:gd name="connsiteX128" fmla="*/ 8584 w 8663"/>
              <a:gd name="connsiteY128" fmla="*/ 3489 h 5445"/>
              <a:gd name="connsiteX129" fmla="*/ 8625 w 8663"/>
              <a:gd name="connsiteY129" fmla="*/ 3489 h 5445"/>
              <a:gd name="connsiteX130" fmla="*/ 8625 w 8663"/>
              <a:gd name="connsiteY130" fmla="*/ 3528 h 5445"/>
              <a:gd name="connsiteX131" fmla="*/ 8584 w 8663"/>
              <a:gd name="connsiteY131" fmla="*/ 3528 h 5445"/>
              <a:gd name="connsiteX132" fmla="*/ 8502 w 8663"/>
              <a:gd name="connsiteY132" fmla="*/ 4042 h 5445"/>
              <a:gd name="connsiteX133" fmla="*/ 8502 w 8663"/>
              <a:gd name="connsiteY133" fmla="*/ 3981 h 5445"/>
              <a:gd name="connsiteX134" fmla="*/ 8581 w 8663"/>
              <a:gd name="connsiteY134" fmla="*/ 3981 h 5445"/>
              <a:gd name="connsiteX135" fmla="*/ 8581 w 8663"/>
              <a:gd name="connsiteY135" fmla="*/ 3904 h 5445"/>
              <a:gd name="connsiteX136" fmla="*/ 8640 w 8663"/>
              <a:gd name="connsiteY136" fmla="*/ 3904 h 5445"/>
              <a:gd name="connsiteX137" fmla="*/ 8640 w 8663"/>
              <a:gd name="connsiteY137" fmla="*/ 4042 h 5445"/>
              <a:gd name="connsiteX138" fmla="*/ 8502 w 8663"/>
              <a:gd name="connsiteY138" fmla="*/ 4042 h 5445"/>
              <a:gd name="connsiteX139" fmla="*/ 8502 w 8663"/>
              <a:gd name="connsiteY139" fmla="*/ 3962 h 5445"/>
              <a:gd name="connsiteX140" fmla="*/ 8502 w 8663"/>
              <a:gd name="connsiteY140" fmla="*/ 3904 h 5445"/>
              <a:gd name="connsiteX141" fmla="*/ 8562 w 8663"/>
              <a:gd name="connsiteY141" fmla="*/ 3904 h 5445"/>
              <a:gd name="connsiteX142" fmla="*/ 8562 w 8663"/>
              <a:gd name="connsiteY142" fmla="*/ 3962 h 5445"/>
              <a:gd name="connsiteX143" fmla="*/ 8502 w 8663"/>
              <a:gd name="connsiteY143" fmla="*/ 3962 h 5445"/>
              <a:gd name="connsiteX144" fmla="*/ 8497 w 8663"/>
              <a:gd name="connsiteY144" fmla="*/ 3787 h 5445"/>
              <a:gd name="connsiteX145" fmla="*/ 8497 w 8663"/>
              <a:gd name="connsiteY145" fmla="*/ 3724 h 5445"/>
              <a:gd name="connsiteX146" fmla="*/ 8562 w 8663"/>
              <a:gd name="connsiteY146" fmla="*/ 3724 h 5445"/>
              <a:gd name="connsiteX147" fmla="*/ 8562 w 8663"/>
              <a:gd name="connsiteY147" fmla="*/ 3787 h 5445"/>
              <a:gd name="connsiteX148" fmla="*/ 8497 w 8663"/>
              <a:gd name="connsiteY148" fmla="*/ 3787 h 5445"/>
              <a:gd name="connsiteX149" fmla="*/ 8562 w 8663"/>
              <a:gd name="connsiteY149" fmla="*/ 3809 h 5445"/>
              <a:gd name="connsiteX150" fmla="*/ 8562 w 8663"/>
              <a:gd name="connsiteY150" fmla="*/ 3880 h 5445"/>
              <a:gd name="connsiteX151" fmla="*/ 8497 w 8663"/>
              <a:gd name="connsiteY151" fmla="*/ 3880 h 5445"/>
              <a:gd name="connsiteX152" fmla="*/ 8497 w 8663"/>
              <a:gd name="connsiteY152" fmla="*/ 3809 h 5445"/>
              <a:gd name="connsiteX153" fmla="*/ 8562 w 8663"/>
              <a:gd name="connsiteY153" fmla="*/ 3809 h 5445"/>
              <a:gd name="connsiteX154" fmla="*/ 8480 w 8663"/>
              <a:gd name="connsiteY154" fmla="*/ 3899 h 5445"/>
              <a:gd name="connsiteX155" fmla="*/ 8480 w 8663"/>
              <a:gd name="connsiteY155" fmla="*/ 3962 h 5445"/>
              <a:gd name="connsiteX156" fmla="*/ 8424 w 8663"/>
              <a:gd name="connsiteY156" fmla="*/ 3962 h 5445"/>
              <a:gd name="connsiteX157" fmla="*/ 8424 w 8663"/>
              <a:gd name="connsiteY157" fmla="*/ 3899 h 5445"/>
              <a:gd name="connsiteX158" fmla="*/ 8480 w 8663"/>
              <a:gd name="connsiteY158" fmla="*/ 3899 h 5445"/>
              <a:gd name="connsiteX159" fmla="*/ 8480 w 8663"/>
              <a:gd name="connsiteY159" fmla="*/ 3809 h 5445"/>
              <a:gd name="connsiteX160" fmla="*/ 8480 w 8663"/>
              <a:gd name="connsiteY160" fmla="*/ 3880 h 5445"/>
              <a:gd name="connsiteX161" fmla="*/ 8424 w 8663"/>
              <a:gd name="connsiteY161" fmla="*/ 3880 h 5445"/>
              <a:gd name="connsiteX162" fmla="*/ 8424 w 8663"/>
              <a:gd name="connsiteY162" fmla="*/ 3809 h 5445"/>
              <a:gd name="connsiteX163" fmla="*/ 8480 w 8663"/>
              <a:gd name="connsiteY163" fmla="*/ 3809 h 5445"/>
              <a:gd name="connsiteX164" fmla="*/ 8102 w 8663"/>
              <a:gd name="connsiteY164" fmla="*/ 4027 h 5445"/>
              <a:gd name="connsiteX165" fmla="*/ 8102 w 8663"/>
              <a:gd name="connsiteY165" fmla="*/ 3986 h 5445"/>
              <a:gd name="connsiteX166" fmla="*/ 8143 w 8663"/>
              <a:gd name="connsiteY166" fmla="*/ 3986 h 5445"/>
              <a:gd name="connsiteX167" fmla="*/ 8143 w 8663"/>
              <a:gd name="connsiteY167" fmla="*/ 4027 h 5445"/>
              <a:gd name="connsiteX168" fmla="*/ 8102 w 8663"/>
              <a:gd name="connsiteY168" fmla="*/ 4027 h 5445"/>
              <a:gd name="connsiteX169" fmla="*/ 240 w 8663"/>
              <a:gd name="connsiteY169" fmla="*/ 3899 h 5445"/>
              <a:gd name="connsiteX170" fmla="*/ 240 w 8663"/>
              <a:gd name="connsiteY170" fmla="*/ 3962 h 5445"/>
              <a:gd name="connsiteX171" fmla="*/ 184 w 8663"/>
              <a:gd name="connsiteY171" fmla="*/ 3962 h 5445"/>
              <a:gd name="connsiteX172" fmla="*/ 184 w 8663"/>
              <a:gd name="connsiteY172" fmla="*/ 3899 h 5445"/>
              <a:gd name="connsiteX173" fmla="*/ 240 w 8663"/>
              <a:gd name="connsiteY173" fmla="*/ 3899 h 5445"/>
              <a:gd name="connsiteX174" fmla="*/ 240 w 8663"/>
              <a:gd name="connsiteY174" fmla="*/ 3809 h 5445"/>
              <a:gd name="connsiteX175" fmla="*/ 240 w 8663"/>
              <a:gd name="connsiteY175" fmla="*/ 3880 h 5445"/>
              <a:gd name="connsiteX176" fmla="*/ 184 w 8663"/>
              <a:gd name="connsiteY176" fmla="*/ 3880 h 5445"/>
              <a:gd name="connsiteX177" fmla="*/ 184 w 8663"/>
              <a:gd name="connsiteY177" fmla="*/ 3809 h 5445"/>
              <a:gd name="connsiteX178" fmla="*/ 240 w 8663"/>
              <a:gd name="connsiteY178" fmla="*/ 3809 h 5445"/>
              <a:gd name="connsiteX179" fmla="*/ 102 w 8663"/>
              <a:gd name="connsiteY179" fmla="*/ 3787 h 5445"/>
              <a:gd name="connsiteX180" fmla="*/ 102 w 8663"/>
              <a:gd name="connsiteY180" fmla="*/ 3724 h 5445"/>
              <a:gd name="connsiteX181" fmla="*/ 166 w 8663"/>
              <a:gd name="connsiteY181" fmla="*/ 3724 h 5445"/>
              <a:gd name="connsiteX182" fmla="*/ 166 w 8663"/>
              <a:gd name="connsiteY182" fmla="*/ 3787 h 5445"/>
              <a:gd name="connsiteX183" fmla="*/ 102 w 8663"/>
              <a:gd name="connsiteY183" fmla="*/ 3787 h 5445"/>
              <a:gd name="connsiteX184" fmla="*/ 102 w 8663"/>
              <a:gd name="connsiteY184" fmla="*/ 3880 h 5445"/>
              <a:gd name="connsiteX185" fmla="*/ 102 w 8663"/>
              <a:gd name="connsiteY185" fmla="*/ 3809 h 5445"/>
              <a:gd name="connsiteX186" fmla="*/ 166 w 8663"/>
              <a:gd name="connsiteY186" fmla="*/ 3809 h 5445"/>
              <a:gd name="connsiteX187" fmla="*/ 166 w 8663"/>
              <a:gd name="connsiteY187" fmla="*/ 3880 h 5445"/>
              <a:gd name="connsiteX188" fmla="*/ 102 w 8663"/>
              <a:gd name="connsiteY188" fmla="*/ 3880 h 5445"/>
              <a:gd name="connsiteX189" fmla="*/ 102 w 8663"/>
              <a:gd name="connsiteY189" fmla="*/ 3962 h 5445"/>
              <a:gd name="connsiteX190" fmla="*/ 102 w 8663"/>
              <a:gd name="connsiteY190" fmla="*/ 3904 h 5445"/>
              <a:gd name="connsiteX191" fmla="*/ 162 w 8663"/>
              <a:gd name="connsiteY191" fmla="*/ 3904 h 5445"/>
              <a:gd name="connsiteX192" fmla="*/ 162 w 8663"/>
              <a:gd name="connsiteY192" fmla="*/ 3962 h 5445"/>
              <a:gd name="connsiteX193" fmla="*/ 102 w 8663"/>
              <a:gd name="connsiteY193" fmla="*/ 3962 h 5445"/>
              <a:gd name="connsiteX194" fmla="*/ 162 w 8663"/>
              <a:gd name="connsiteY194" fmla="*/ 3981 h 5445"/>
              <a:gd name="connsiteX195" fmla="*/ 162 w 8663"/>
              <a:gd name="connsiteY195" fmla="*/ 4042 h 5445"/>
              <a:gd name="connsiteX196" fmla="*/ 24 w 8663"/>
              <a:gd name="connsiteY196" fmla="*/ 4042 h 5445"/>
              <a:gd name="connsiteX197" fmla="*/ 24 w 8663"/>
              <a:gd name="connsiteY197" fmla="*/ 3904 h 5445"/>
              <a:gd name="connsiteX198" fmla="*/ 82 w 8663"/>
              <a:gd name="connsiteY198" fmla="*/ 3904 h 5445"/>
              <a:gd name="connsiteX199" fmla="*/ 82 w 8663"/>
              <a:gd name="connsiteY199" fmla="*/ 3981 h 5445"/>
              <a:gd name="connsiteX200" fmla="*/ 162 w 8663"/>
              <a:gd name="connsiteY200" fmla="*/ 3981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3390 h 5445"/>
              <a:gd name="connsiteX257" fmla="*/ 8562 w 8663"/>
              <a:gd name="connsiteY257" fmla="*/ 3390 h 5445"/>
              <a:gd name="connsiteX258" fmla="*/ 8562 w 8663"/>
              <a:gd name="connsiteY258" fmla="*/ 3468 h 5445"/>
              <a:gd name="connsiteX259" fmla="*/ 8510 w 8663"/>
              <a:gd name="connsiteY259" fmla="*/ 3468 h 5445"/>
              <a:gd name="connsiteX260" fmla="*/ 8510 w 8663"/>
              <a:gd name="connsiteY260" fmla="*/ 3619 h 5445"/>
              <a:gd name="connsiteX261" fmla="*/ 8638 w 8663"/>
              <a:gd name="connsiteY261" fmla="*/ 3619 h 5445"/>
              <a:gd name="connsiteX262" fmla="*/ 8638 w 8663"/>
              <a:gd name="connsiteY262" fmla="*/ 3787 h 5445"/>
              <a:gd name="connsiteX263" fmla="*/ 8581 w 8663"/>
              <a:gd name="connsiteY263" fmla="*/ 3787 h 5445"/>
              <a:gd name="connsiteX264" fmla="*/ 8581 w 8663"/>
              <a:gd name="connsiteY264" fmla="*/ 3705 h 5445"/>
              <a:gd name="connsiteX265" fmla="*/ 8480 w 8663"/>
              <a:gd name="connsiteY265" fmla="*/ 3705 h 5445"/>
              <a:gd name="connsiteX266" fmla="*/ 8480 w 8663"/>
              <a:gd name="connsiteY266" fmla="*/ 3787 h 5445"/>
              <a:gd name="connsiteX267" fmla="*/ 8402 w 8663"/>
              <a:gd name="connsiteY267" fmla="*/ 3787 h 5445"/>
              <a:gd name="connsiteX268" fmla="*/ 8402 w 8663"/>
              <a:gd name="connsiteY268" fmla="*/ 3880 h 5445"/>
              <a:gd name="connsiteX269" fmla="*/ 8310 w 8663"/>
              <a:gd name="connsiteY269" fmla="*/ 3880 h 5445"/>
              <a:gd name="connsiteX270" fmla="*/ 8310 w 8663"/>
              <a:gd name="connsiteY270" fmla="*/ 3981 h 5445"/>
              <a:gd name="connsiteX271" fmla="*/ 8402 w 8663"/>
              <a:gd name="connsiteY271" fmla="*/ 3981 h 5445"/>
              <a:gd name="connsiteX272" fmla="*/ 8402 w 8663"/>
              <a:gd name="connsiteY272" fmla="*/ 4040 h 5445"/>
              <a:gd name="connsiteX273" fmla="*/ 8234 w 8663"/>
              <a:gd name="connsiteY273" fmla="*/ 4040 h 5445"/>
              <a:gd name="connsiteX274" fmla="*/ 8234 w 8663"/>
              <a:gd name="connsiteY274" fmla="*/ 3912 h 5445"/>
              <a:gd name="connsiteX275" fmla="*/ 8081 w 8663"/>
              <a:gd name="connsiteY275" fmla="*/ 3912 h 5445"/>
              <a:gd name="connsiteX276" fmla="*/ 8081 w 8663"/>
              <a:gd name="connsiteY276" fmla="*/ 3964 h 5445"/>
              <a:gd name="connsiteX277" fmla="*/ 8005 w 8663"/>
              <a:gd name="connsiteY277" fmla="*/ 3964 h 5445"/>
              <a:gd name="connsiteX278" fmla="*/ 8005 w 8663"/>
              <a:gd name="connsiteY278" fmla="*/ 4025 h 5445"/>
              <a:gd name="connsiteX279" fmla="*/ 658 w 8663"/>
              <a:gd name="connsiteY279" fmla="*/ 4025 h 5445"/>
              <a:gd name="connsiteX280" fmla="*/ 658 w 8663"/>
              <a:gd name="connsiteY280" fmla="*/ 3964 h 5445"/>
              <a:gd name="connsiteX281" fmla="*/ 583 w 8663"/>
              <a:gd name="connsiteY281" fmla="*/ 3964 h 5445"/>
              <a:gd name="connsiteX282" fmla="*/ 583 w 8663"/>
              <a:gd name="connsiteY282" fmla="*/ 3912 h 5445"/>
              <a:gd name="connsiteX283" fmla="*/ 430 w 8663"/>
              <a:gd name="connsiteY283" fmla="*/ 3912 h 5445"/>
              <a:gd name="connsiteX284" fmla="*/ 430 w 8663"/>
              <a:gd name="connsiteY284" fmla="*/ 4040 h 5445"/>
              <a:gd name="connsiteX285" fmla="*/ 261 w 8663"/>
              <a:gd name="connsiteY285" fmla="*/ 4040 h 5445"/>
              <a:gd name="connsiteX286" fmla="*/ 261 w 8663"/>
              <a:gd name="connsiteY286" fmla="*/ 3981 h 5445"/>
              <a:gd name="connsiteX287" fmla="*/ 354 w 8663"/>
              <a:gd name="connsiteY287" fmla="*/ 3981 h 5445"/>
              <a:gd name="connsiteX288" fmla="*/ 354 w 8663"/>
              <a:gd name="connsiteY288" fmla="*/ 3880 h 5445"/>
              <a:gd name="connsiteX289" fmla="*/ 261 w 8663"/>
              <a:gd name="connsiteY289" fmla="*/ 3880 h 5445"/>
              <a:gd name="connsiteX290" fmla="*/ 261 w 8663"/>
              <a:gd name="connsiteY290" fmla="*/ 3787 h 5445"/>
              <a:gd name="connsiteX291" fmla="*/ 184 w 8663"/>
              <a:gd name="connsiteY291" fmla="*/ 3787 h 5445"/>
              <a:gd name="connsiteX292" fmla="*/ 184 w 8663"/>
              <a:gd name="connsiteY292" fmla="*/ 3705 h 5445"/>
              <a:gd name="connsiteX293" fmla="*/ 82 w 8663"/>
              <a:gd name="connsiteY293" fmla="*/ 3705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3986 h 5445"/>
              <a:gd name="connsiteX77" fmla="*/ 8081 w 8663"/>
              <a:gd name="connsiteY77" fmla="*/ 4048 h 5445"/>
              <a:gd name="connsiteX78" fmla="*/ 8165 w 8663"/>
              <a:gd name="connsiteY78" fmla="*/ 4048 h 5445"/>
              <a:gd name="connsiteX79" fmla="*/ 8165 w 8663"/>
              <a:gd name="connsiteY79" fmla="*/ 3964 h 5445"/>
              <a:gd name="connsiteX80" fmla="*/ 8102 w 8663"/>
              <a:gd name="connsiteY80" fmla="*/ 3964 h 5445"/>
              <a:gd name="connsiteX81" fmla="*/ 8102 w 8663"/>
              <a:gd name="connsiteY81" fmla="*/ 3934 h 5445"/>
              <a:gd name="connsiteX82" fmla="*/ 8212 w 8663"/>
              <a:gd name="connsiteY82" fmla="*/ 3934 h 5445"/>
              <a:gd name="connsiteX83" fmla="*/ 8212 w 8663"/>
              <a:gd name="connsiteY83" fmla="*/ 4063 h 5445"/>
              <a:gd name="connsiteX84" fmla="*/ 8424 w 8663"/>
              <a:gd name="connsiteY84" fmla="*/ 4063 h 5445"/>
              <a:gd name="connsiteX85" fmla="*/ 8424 w 8663"/>
              <a:gd name="connsiteY85" fmla="*/ 3981 h 5445"/>
              <a:gd name="connsiteX86" fmla="*/ 8480 w 8663"/>
              <a:gd name="connsiteY86" fmla="*/ 3981 h 5445"/>
              <a:gd name="connsiteX87" fmla="*/ 8480 w 8663"/>
              <a:gd name="connsiteY87" fmla="*/ 4063 h 5445"/>
              <a:gd name="connsiteX88" fmla="*/ 8663 w 8663"/>
              <a:gd name="connsiteY88" fmla="*/ 4063 h 5445"/>
              <a:gd name="connsiteX89" fmla="*/ 8663 w 8663"/>
              <a:gd name="connsiteY89" fmla="*/ 3882 h 5445"/>
              <a:gd name="connsiteX90" fmla="*/ 8581 w 8663"/>
              <a:gd name="connsiteY90" fmla="*/ 3882 h 5445"/>
              <a:gd name="connsiteX91" fmla="*/ 8581 w 8663"/>
              <a:gd name="connsiteY91" fmla="*/ 3809 h 5445"/>
              <a:gd name="connsiteX92" fmla="*/ 8661 w 8663"/>
              <a:gd name="connsiteY92" fmla="*/ 3809 h 5445"/>
              <a:gd name="connsiteX93" fmla="*/ 8661 w 8663"/>
              <a:gd name="connsiteY93" fmla="*/ 3597 h 5445"/>
              <a:gd name="connsiteX94" fmla="*/ 8532 w 8663"/>
              <a:gd name="connsiteY94" fmla="*/ 3597 h 5445"/>
              <a:gd name="connsiteX95" fmla="*/ 8532 w 8663"/>
              <a:gd name="connsiteY95" fmla="*/ 3489 h 5445"/>
              <a:gd name="connsiteX96" fmla="*/ 8562 w 8663"/>
              <a:gd name="connsiteY96" fmla="*/ 3489 h 5445"/>
              <a:gd name="connsiteX97" fmla="*/ 8562 w 8663"/>
              <a:gd name="connsiteY97" fmla="*/ 3550 h 5445"/>
              <a:gd name="connsiteX98" fmla="*/ 8646 w 8663"/>
              <a:gd name="connsiteY98" fmla="*/ 3550 h 5445"/>
              <a:gd name="connsiteX99" fmla="*/ 8646 w 8663"/>
              <a:gd name="connsiteY99" fmla="*/ 3468 h 5445"/>
              <a:gd name="connsiteX100" fmla="*/ 8584 w 8663"/>
              <a:gd name="connsiteY100" fmla="*/ 3468 h 5445"/>
              <a:gd name="connsiteX101" fmla="*/ 8584 w 8663"/>
              <a:gd name="connsiteY101" fmla="*/ 3411 h 5445"/>
              <a:gd name="connsiteX102" fmla="*/ 8644 w 8663"/>
              <a:gd name="connsiteY102" fmla="*/ 3411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3986 h 5445"/>
              <a:gd name="connsiteX118" fmla="*/ 561 w 8663"/>
              <a:gd name="connsiteY118" fmla="*/ 4027 h 5445"/>
              <a:gd name="connsiteX119" fmla="*/ 520 w 8663"/>
              <a:gd name="connsiteY119" fmla="*/ 4027 h 5445"/>
              <a:gd name="connsiteX120" fmla="*/ 520 w 8663"/>
              <a:gd name="connsiteY120" fmla="*/ 3986 h 5445"/>
              <a:gd name="connsiteX121" fmla="*/ 561 w 8663"/>
              <a:gd name="connsiteY121" fmla="*/ 3986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3528 h 5445"/>
              <a:gd name="connsiteX128" fmla="*/ 8584 w 8663"/>
              <a:gd name="connsiteY128" fmla="*/ 3489 h 5445"/>
              <a:gd name="connsiteX129" fmla="*/ 8625 w 8663"/>
              <a:gd name="connsiteY129" fmla="*/ 3489 h 5445"/>
              <a:gd name="connsiteX130" fmla="*/ 8625 w 8663"/>
              <a:gd name="connsiteY130" fmla="*/ 3528 h 5445"/>
              <a:gd name="connsiteX131" fmla="*/ 8584 w 8663"/>
              <a:gd name="connsiteY131" fmla="*/ 3528 h 5445"/>
              <a:gd name="connsiteX132" fmla="*/ 8502 w 8663"/>
              <a:gd name="connsiteY132" fmla="*/ 4042 h 5445"/>
              <a:gd name="connsiteX133" fmla="*/ 8502 w 8663"/>
              <a:gd name="connsiteY133" fmla="*/ 3981 h 5445"/>
              <a:gd name="connsiteX134" fmla="*/ 8581 w 8663"/>
              <a:gd name="connsiteY134" fmla="*/ 3981 h 5445"/>
              <a:gd name="connsiteX135" fmla="*/ 8581 w 8663"/>
              <a:gd name="connsiteY135" fmla="*/ 3904 h 5445"/>
              <a:gd name="connsiteX136" fmla="*/ 8640 w 8663"/>
              <a:gd name="connsiteY136" fmla="*/ 3904 h 5445"/>
              <a:gd name="connsiteX137" fmla="*/ 8640 w 8663"/>
              <a:gd name="connsiteY137" fmla="*/ 4042 h 5445"/>
              <a:gd name="connsiteX138" fmla="*/ 8502 w 8663"/>
              <a:gd name="connsiteY138" fmla="*/ 4042 h 5445"/>
              <a:gd name="connsiteX139" fmla="*/ 8502 w 8663"/>
              <a:gd name="connsiteY139" fmla="*/ 3962 h 5445"/>
              <a:gd name="connsiteX140" fmla="*/ 8502 w 8663"/>
              <a:gd name="connsiteY140" fmla="*/ 3904 h 5445"/>
              <a:gd name="connsiteX141" fmla="*/ 8562 w 8663"/>
              <a:gd name="connsiteY141" fmla="*/ 3904 h 5445"/>
              <a:gd name="connsiteX142" fmla="*/ 8562 w 8663"/>
              <a:gd name="connsiteY142" fmla="*/ 3962 h 5445"/>
              <a:gd name="connsiteX143" fmla="*/ 8502 w 8663"/>
              <a:gd name="connsiteY143" fmla="*/ 3962 h 5445"/>
              <a:gd name="connsiteX144" fmla="*/ 8497 w 8663"/>
              <a:gd name="connsiteY144" fmla="*/ 3787 h 5445"/>
              <a:gd name="connsiteX145" fmla="*/ 8497 w 8663"/>
              <a:gd name="connsiteY145" fmla="*/ 3724 h 5445"/>
              <a:gd name="connsiteX146" fmla="*/ 8562 w 8663"/>
              <a:gd name="connsiteY146" fmla="*/ 3724 h 5445"/>
              <a:gd name="connsiteX147" fmla="*/ 8562 w 8663"/>
              <a:gd name="connsiteY147" fmla="*/ 3787 h 5445"/>
              <a:gd name="connsiteX148" fmla="*/ 8497 w 8663"/>
              <a:gd name="connsiteY148" fmla="*/ 3787 h 5445"/>
              <a:gd name="connsiteX149" fmla="*/ 8562 w 8663"/>
              <a:gd name="connsiteY149" fmla="*/ 3809 h 5445"/>
              <a:gd name="connsiteX150" fmla="*/ 8562 w 8663"/>
              <a:gd name="connsiteY150" fmla="*/ 3880 h 5445"/>
              <a:gd name="connsiteX151" fmla="*/ 8497 w 8663"/>
              <a:gd name="connsiteY151" fmla="*/ 3880 h 5445"/>
              <a:gd name="connsiteX152" fmla="*/ 8497 w 8663"/>
              <a:gd name="connsiteY152" fmla="*/ 3809 h 5445"/>
              <a:gd name="connsiteX153" fmla="*/ 8562 w 8663"/>
              <a:gd name="connsiteY153" fmla="*/ 3809 h 5445"/>
              <a:gd name="connsiteX154" fmla="*/ 8480 w 8663"/>
              <a:gd name="connsiteY154" fmla="*/ 3899 h 5445"/>
              <a:gd name="connsiteX155" fmla="*/ 8480 w 8663"/>
              <a:gd name="connsiteY155" fmla="*/ 3962 h 5445"/>
              <a:gd name="connsiteX156" fmla="*/ 8424 w 8663"/>
              <a:gd name="connsiteY156" fmla="*/ 3962 h 5445"/>
              <a:gd name="connsiteX157" fmla="*/ 8424 w 8663"/>
              <a:gd name="connsiteY157" fmla="*/ 3899 h 5445"/>
              <a:gd name="connsiteX158" fmla="*/ 8480 w 8663"/>
              <a:gd name="connsiteY158" fmla="*/ 3899 h 5445"/>
              <a:gd name="connsiteX159" fmla="*/ 8480 w 8663"/>
              <a:gd name="connsiteY159" fmla="*/ 3809 h 5445"/>
              <a:gd name="connsiteX160" fmla="*/ 8480 w 8663"/>
              <a:gd name="connsiteY160" fmla="*/ 3880 h 5445"/>
              <a:gd name="connsiteX161" fmla="*/ 8424 w 8663"/>
              <a:gd name="connsiteY161" fmla="*/ 3880 h 5445"/>
              <a:gd name="connsiteX162" fmla="*/ 8424 w 8663"/>
              <a:gd name="connsiteY162" fmla="*/ 3809 h 5445"/>
              <a:gd name="connsiteX163" fmla="*/ 8480 w 8663"/>
              <a:gd name="connsiteY163" fmla="*/ 3809 h 5445"/>
              <a:gd name="connsiteX164" fmla="*/ 8102 w 8663"/>
              <a:gd name="connsiteY164" fmla="*/ 4027 h 5445"/>
              <a:gd name="connsiteX165" fmla="*/ 8102 w 8663"/>
              <a:gd name="connsiteY165" fmla="*/ 3986 h 5445"/>
              <a:gd name="connsiteX166" fmla="*/ 8143 w 8663"/>
              <a:gd name="connsiteY166" fmla="*/ 3986 h 5445"/>
              <a:gd name="connsiteX167" fmla="*/ 8143 w 8663"/>
              <a:gd name="connsiteY167" fmla="*/ 4027 h 5445"/>
              <a:gd name="connsiteX168" fmla="*/ 8102 w 8663"/>
              <a:gd name="connsiteY168" fmla="*/ 4027 h 5445"/>
              <a:gd name="connsiteX169" fmla="*/ 240 w 8663"/>
              <a:gd name="connsiteY169" fmla="*/ 3899 h 5445"/>
              <a:gd name="connsiteX170" fmla="*/ 240 w 8663"/>
              <a:gd name="connsiteY170" fmla="*/ 3962 h 5445"/>
              <a:gd name="connsiteX171" fmla="*/ 184 w 8663"/>
              <a:gd name="connsiteY171" fmla="*/ 3962 h 5445"/>
              <a:gd name="connsiteX172" fmla="*/ 184 w 8663"/>
              <a:gd name="connsiteY172" fmla="*/ 3899 h 5445"/>
              <a:gd name="connsiteX173" fmla="*/ 240 w 8663"/>
              <a:gd name="connsiteY173" fmla="*/ 3899 h 5445"/>
              <a:gd name="connsiteX174" fmla="*/ 240 w 8663"/>
              <a:gd name="connsiteY174" fmla="*/ 3809 h 5445"/>
              <a:gd name="connsiteX175" fmla="*/ 240 w 8663"/>
              <a:gd name="connsiteY175" fmla="*/ 3880 h 5445"/>
              <a:gd name="connsiteX176" fmla="*/ 184 w 8663"/>
              <a:gd name="connsiteY176" fmla="*/ 3880 h 5445"/>
              <a:gd name="connsiteX177" fmla="*/ 184 w 8663"/>
              <a:gd name="connsiteY177" fmla="*/ 3809 h 5445"/>
              <a:gd name="connsiteX178" fmla="*/ 240 w 8663"/>
              <a:gd name="connsiteY178" fmla="*/ 3809 h 5445"/>
              <a:gd name="connsiteX179" fmla="*/ 102 w 8663"/>
              <a:gd name="connsiteY179" fmla="*/ 3787 h 5445"/>
              <a:gd name="connsiteX180" fmla="*/ 102 w 8663"/>
              <a:gd name="connsiteY180" fmla="*/ 3724 h 5445"/>
              <a:gd name="connsiteX181" fmla="*/ 166 w 8663"/>
              <a:gd name="connsiteY181" fmla="*/ 3724 h 5445"/>
              <a:gd name="connsiteX182" fmla="*/ 166 w 8663"/>
              <a:gd name="connsiteY182" fmla="*/ 3787 h 5445"/>
              <a:gd name="connsiteX183" fmla="*/ 102 w 8663"/>
              <a:gd name="connsiteY183" fmla="*/ 3787 h 5445"/>
              <a:gd name="connsiteX184" fmla="*/ 102 w 8663"/>
              <a:gd name="connsiteY184" fmla="*/ 3880 h 5445"/>
              <a:gd name="connsiteX185" fmla="*/ 102 w 8663"/>
              <a:gd name="connsiteY185" fmla="*/ 3809 h 5445"/>
              <a:gd name="connsiteX186" fmla="*/ 166 w 8663"/>
              <a:gd name="connsiteY186" fmla="*/ 3809 h 5445"/>
              <a:gd name="connsiteX187" fmla="*/ 166 w 8663"/>
              <a:gd name="connsiteY187" fmla="*/ 3880 h 5445"/>
              <a:gd name="connsiteX188" fmla="*/ 102 w 8663"/>
              <a:gd name="connsiteY188" fmla="*/ 3880 h 5445"/>
              <a:gd name="connsiteX189" fmla="*/ 102 w 8663"/>
              <a:gd name="connsiteY189" fmla="*/ 3962 h 5445"/>
              <a:gd name="connsiteX190" fmla="*/ 102 w 8663"/>
              <a:gd name="connsiteY190" fmla="*/ 3904 h 5445"/>
              <a:gd name="connsiteX191" fmla="*/ 162 w 8663"/>
              <a:gd name="connsiteY191" fmla="*/ 3904 h 5445"/>
              <a:gd name="connsiteX192" fmla="*/ 162 w 8663"/>
              <a:gd name="connsiteY192" fmla="*/ 3962 h 5445"/>
              <a:gd name="connsiteX193" fmla="*/ 102 w 8663"/>
              <a:gd name="connsiteY193" fmla="*/ 3962 h 5445"/>
              <a:gd name="connsiteX194" fmla="*/ 162 w 8663"/>
              <a:gd name="connsiteY194" fmla="*/ 3981 h 5445"/>
              <a:gd name="connsiteX195" fmla="*/ 162 w 8663"/>
              <a:gd name="connsiteY195" fmla="*/ 4042 h 5445"/>
              <a:gd name="connsiteX196" fmla="*/ 24 w 8663"/>
              <a:gd name="connsiteY196" fmla="*/ 4042 h 5445"/>
              <a:gd name="connsiteX197" fmla="*/ 24 w 8663"/>
              <a:gd name="connsiteY197" fmla="*/ 3904 h 5445"/>
              <a:gd name="connsiteX198" fmla="*/ 82 w 8663"/>
              <a:gd name="connsiteY198" fmla="*/ 3904 h 5445"/>
              <a:gd name="connsiteX199" fmla="*/ 82 w 8663"/>
              <a:gd name="connsiteY199" fmla="*/ 3981 h 5445"/>
              <a:gd name="connsiteX200" fmla="*/ 162 w 8663"/>
              <a:gd name="connsiteY200" fmla="*/ 3981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3390 h 5445"/>
              <a:gd name="connsiteX257" fmla="*/ 8562 w 8663"/>
              <a:gd name="connsiteY257" fmla="*/ 3390 h 5445"/>
              <a:gd name="connsiteX258" fmla="*/ 8562 w 8663"/>
              <a:gd name="connsiteY258" fmla="*/ 3468 h 5445"/>
              <a:gd name="connsiteX259" fmla="*/ 8510 w 8663"/>
              <a:gd name="connsiteY259" fmla="*/ 3468 h 5445"/>
              <a:gd name="connsiteX260" fmla="*/ 8510 w 8663"/>
              <a:gd name="connsiteY260" fmla="*/ 3619 h 5445"/>
              <a:gd name="connsiteX261" fmla="*/ 8638 w 8663"/>
              <a:gd name="connsiteY261" fmla="*/ 3619 h 5445"/>
              <a:gd name="connsiteX262" fmla="*/ 8638 w 8663"/>
              <a:gd name="connsiteY262" fmla="*/ 3787 h 5445"/>
              <a:gd name="connsiteX263" fmla="*/ 8581 w 8663"/>
              <a:gd name="connsiteY263" fmla="*/ 3787 h 5445"/>
              <a:gd name="connsiteX264" fmla="*/ 8581 w 8663"/>
              <a:gd name="connsiteY264" fmla="*/ 3705 h 5445"/>
              <a:gd name="connsiteX265" fmla="*/ 8480 w 8663"/>
              <a:gd name="connsiteY265" fmla="*/ 3705 h 5445"/>
              <a:gd name="connsiteX266" fmla="*/ 8480 w 8663"/>
              <a:gd name="connsiteY266" fmla="*/ 3787 h 5445"/>
              <a:gd name="connsiteX267" fmla="*/ 8402 w 8663"/>
              <a:gd name="connsiteY267" fmla="*/ 3787 h 5445"/>
              <a:gd name="connsiteX268" fmla="*/ 8402 w 8663"/>
              <a:gd name="connsiteY268" fmla="*/ 3880 h 5445"/>
              <a:gd name="connsiteX269" fmla="*/ 8310 w 8663"/>
              <a:gd name="connsiteY269" fmla="*/ 3880 h 5445"/>
              <a:gd name="connsiteX270" fmla="*/ 8310 w 8663"/>
              <a:gd name="connsiteY270" fmla="*/ 3981 h 5445"/>
              <a:gd name="connsiteX271" fmla="*/ 8402 w 8663"/>
              <a:gd name="connsiteY271" fmla="*/ 3981 h 5445"/>
              <a:gd name="connsiteX272" fmla="*/ 8402 w 8663"/>
              <a:gd name="connsiteY272" fmla="*/ 4040 h 5445"/>
              <a:gd name="connsiteX273" fmla="*/ 8234 w 8663"/>
              <a:gd name="connsiteY273" fmla="*/ 4040 h 5445"/>
              <a:gd name="connsiteX274" fmla="*/ 8234 w 8663"/>
              <a:gd name="connsiteY274" fmla="*/ 3912 h 5445"/>
              <a:gd name="connsiteX275" fmla="*/ 8081 w 8663"/>
              <a:gd name="connsiteY275" fmla="*/ 3912 h 5445"/>
              <a:gd name="connsiteX276" fmla="*/ 8081 w 8663"/>
              <a:gd name="connsiteY276" fmla="*/ 3964 h 5445"/>
              <a:gd name="connsiteX277" fmla="*/ 8005 w 8663"/>
              <a:gd name="connsiteY277" fmla="*/ 3964 h 5445"/>
              <a:gd name="connsiteX278" fmla="*/ 8005 w 8663"/>
              <a:gd name="connsiteY278" fmla="*/ 4025 h 5445"/>
              <a:gd name="connsiteX279" fmla="*/ 658 w 8663"/>
              <a:gd name="connsiteY279" fmla="*/ 4025 h 5445"/>
              <a:gd name="connsiteX280" fmla="*/ 658 w 8663"/>
              <a:gd name="connsiteY280" fmla="*/ 3964 h 5445"/>
              <a:gd name="connsiteX281" fmla="*/ 583 w 8663"/>
              <a:gd name="connsiteY281" fmla="*/ 3964 h 5445"/>
              <a:gd name="connsiteX282" fmla="*/ 583 w 8663"/>
              <a:gd name="connsiteY282" fmla="*/ 3912 h 5445"/>
              <a:gd name="connsiteX283" fmla="*/ 430 w 8663"/>
              <a:gd name="connsiteY283" fmla="*/ 3912 h 5445"/>
              <a:gd name="connsiteX284" fmla="*/ 430 w 8663"/>
              <a:gd name="connsiteY284" fmla="*/ 4040 h 5445"/>
              <a:gd name="connsiteX285" fmla="*/ 261 w 8663"/>
              <a:gd name="connsiteY285" fmla="*/ 4040 h 5445"/>
              <a:gd name="connsiteX286" fmla="*/ 261 w 8663"/>
              <a:gd name="connsiteY286" fmla="*/ 3981 h 5445"/>
              <a:gd name="connsiteX287" fmla="*/ 354 w 8663"/>
              <a:gd name="connsiteY287" fmla="*/ 3981 h 5445"/>
              <a:gd name="connsiteX288" fmla="*/ 354 w 8663"/>
              <a:gd name="connsiteY288" fmla="*/ 3880 h 5445"/>
              <a:gd name="connsiteX289" fmla="*/ 261 w 8663"/>
              <a:gd name="connsiteY289" fmla="*/ 3880 h 5445"/>
              <a:gd name="connsiteX290" fmla="*/ 261 w 8663"/>
              <a:gd name="connsiteY290" fmla="*/ 3787 h 5445"/>
              <a:gd name="connsiteX291" fmla="*/ 184 w 8663"/>
              <a:gd name="connsiteY291" fmla="*/ 3787 h 5445"/>
              <a:gd name="connsiteX292" fmla="*/ 184 w 8663"/>
              <a:gd name="connsiteY292" fmla="*/ 3705 h 5445"/>
              <a:gd name="connsiteX293" fmla="*/ 82 w 8663"/>
              <a:gd name="connsiteY293" fmla="*/ 3705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4048 h 5445"/>
              <a:gd name="connsiteX78" fmla="*/ 8165 w 8663"/>
              <a:gd name="connsiteY78" fmla="*/ 4048 h 5445"/>
              <a:gd name="connsiteX79" fmla="*/ 8165 w 8663"/>
              <a:gd name="connsiteY79" fmla="*/ 3964 h 5445"/>
              <a:gd name="connsiteX80" fmla="*/ 8102 w 8663"/>
              <a:gd name="connsiteY80" fmla="*/ 3964 h 5445"/>
              <a:gd name="connsiteX81" fmla="*/ 8102 w 8663"/>
              <a:gd name="connsiteY81" fmla="*/ 3934 h 5445"/>
              <a:gd name="connsiteX82" fmla="*/ 8212 w 8663"/>
              <a:gd name="connsiteY82" fmla="*/ 3934 h 5445"/>
              <a:gd name="connsiteX83" fmla="*/ 8212 w 8663"/>
              <a:gd name="connsiteY83" fmla="*/ 4063 h 5445"/>
              <a:gd name="connsiteX84" fmla="*/ 8424 w 8663"/>
              <a:gd name="connsiteY84" fmla="*/ 4063 h 5445"/>
              <a:gd name="connsiteX85" fmla="*/ 8424 w 8663"/>
              <a:gd name="connsiteY85" fmla="*/ 3981 h 5445"/>
              <a:gd name="connsiteX86" fmla="*/ 8480 w 8663"/>
              <a:gd name="connsiteY86" fmla="*/ 3981 h 5445"/>
              <a:gd name="connsiteX87" fmla="*/ 8480 w 8663"/>
              <a:gd name="connsiteY87" fmla="*/ 4063 h 5445"/>
              <a:gd name="connsiteX88" fmla="*/ 8663 w 8663"/>
              <a:gd name="connsiteY88" fmla="*/ 4063 h 5445"/>
              <a:gd name="connsiteX89" fmla="*/ 8663 w 8663"/>
              <a:gd name="connsiteY89" fmla="*/ 3882 h 5445"/>
              <a:gd name="connsiteX90" fmla="*/ 8581 w 8663"/>
              <a:gd name="connsiteY90" fmla="*/ 3882 h 5445"/>
              <a:gd name="connsiteX91" fmla="*/ 8581 w 8663"/>
              <a:gd name="connsiteY91" fmla="*/ 3809 h 5445"/>
              <a:gd name="connsiteX92" fmla="*/ 8661 w 8663"/>
              <a:gd name="connsiteY92" fmla="*/ 3809 h 5445"/>
              <a:gd name="connsiteX93" fmla="*/ 8661 w 8663"/>
              <a:gd name="connsiteY93" fmla="*/ 3597 h 5445"/>
              <a:gd name="connsiteX94" fmla="*/ 8532 w 8663"/>
              <a:gd name="connsiteY94" fmla="*/ 3597 h 5445"/>
              <a:gd name="connsiteX95" fmla="*/ 8532 w 8663"/>
              <a:gd name="connsiteY95" fmla="*/ 3489 h 5445"/>
              <a:gd name="connsiteX96" fmla="*/ 8562 w 8663"/>
              <a:gd name="connsiteY96" fmla="*/ 3489 h 5445"/>
              <a:gd name="connsiteX97" fmla="*/ 8562 w 8663"/>
              <a:gd name="connsiteY97" fmla="*/ 3550 h 5445"/>
              <a:gd name="connsiteX98" fmla="*/ 8646 w 8663"/>
              <a:gd name="connsiteY98" fmla="*/ 3550 h 5445"/>
              <a:gd name="connsiteX99" fmla="*/ 8646 w 8663"/>
              <a:gd name="connsiteY99" fmla="*/ 3468 h 5445"/>
              <a:gd name="connsiteX100" fmla="*/ 8584 w 8663"/>
              <a:gd name="connsiteY100" fmla="*/ 3468 h 5445"/>
              <a:gd name="connsiteX101" fmla="*/ 8584 w 8663"/>
              <a:gd name="connsiteY101" fmla="*/ 3411 h 5445"/>
              <a:gd name="connsiteX102" fmla="*/ 8644 w 8663"/>
              <a:gd name="connsiteY102" fmla="*/ 3411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3986 h 5445"/>
              <a:gd name="connsiteX118" fmla="*/ 561 w 8663"/>
              <a:gd name="connsiteY118" fmla="*/ 4027 h 5445"/>
              <a:gd name="connsiteX119" fmla="*/ 520 w 8663"/>
              <a:gd name="connsiteY119" fmla="*/ 4027 h 5445"/>
              <a:gd name="connsiteX120" fmla="*/ 520 w 8663"/>
              <a:gd name="connsiteY120" fmla="*/ 3986 h 5445"/>
              <a:gd name="connsiteX121" fmla="*/ 561 w 8663"/>
              <a:gd name="connsiteY121" fmla="*/ 3986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3528 h 5445"/>
              <a:gd name="connsiteX128" fmla="*/ 8584 w 8663"/>
              <a:gd name="connsiteY128" fmla="*/ 3489 h 5445"/>
              <a:gd name="connsiteX129" fmla="*/ 8625 w 8663"/>
              <a:gd name="connsiteY129" fmla="*/ 3489 h 5445"/>
              <a:gd name="connsiteX130" fmla="*/ 8625 w 8663"/>
              <a:gd name="connsiteY130" fmla="*/ 3528 h 5445"/>
              <a:gd name="connsiteX131" fmla="*/ 8584 w 8663"/>
              <a:gd name="connsiteY131" fmla="*/ 3528 h 5445"/>
              <a:gd name="connsiteX132" fmla="*/ 8502 w 8663"/>
              <a:gd name="connsiteY132" fmla="*/ 4042 h 5445"/>
              <a:gd name="connsiteX133" fmla="*/ 8502 w 8663"/>
              <a:gd name="connsiteY133" fmla="*/ 3981 h 5445"/>
              <a:gd name="connsiteX134" fmla="*/ 8581 w 8663"/>
              <a:gd name="connsiteY134" fmla="*/ 3981 h 5445"/>
              <a:gd name="connsiteX135" fmla="*/ 8581 w 8663"/>
              <a:gd name="connsiteY135" fmla="*/ 3904 h 5445"/>
              <a:gd name="connsiteX136" fmla="*/ 8640 w 8663"/>
              <a:gd name="connsiteY136" fmla="*/ 3904 h 5445"/>
              <a:gd name="connsiteX137" fmla="*/ 8640 w 8663"/>
              <a:gd name="connsiteY137" fmla="*/ 4042 h 5445"/>
              <a:gd name="connsiteX138" fmla="*/ 8502 w 8663"/>
              <a:gd name="connsiteY138" fmla="*/ 4042 h 5445"/>
              <a:gd name="connsiteX139" fmla="*/ 8502 w 8663"/>
              <a:gd name="connsiteY139" fmla="*/ 3962 h 5445"/>
              <a:gd name="connsiteX140" fmla="*/ 8502 w 8663"/>
              <a:gd name="connsiteY140" fmla="*/ 3904 h 5445"/>
              <a:gd name="connsiteX141" fmla="*/ 8562 w 8663"/>
              <a:gd name="connsiteY141" fmla="*/ 3904 h 5445"/>
              <a:gd name="connsiteX142" fmla="*/ 8562 w 8663"/>
              <a:gd name="connsiteY142" fmla="*/ 3962 h 5445"/>
              <a:gd name="connsiteX143" fmla="*/ 8502 w 8663"/>
              <a:gd name="connsiteY143" fmla="*/ 3962 h 5445"/>
              <a:gd name="connsiteX144" fmla="*/ 8497 w 8663"/>
              <a:gd name="connsiteY144" fmla="*/ 3787 h 5445"/>
              <a:gd name="connsiteX145" fmla="*/ 8497 w 8663"/>
              <a:gd name="connsiteY145" fmla="*/ 3724 h 5445"/>
              <a:gd name="connsiteX146" fmla="*/ 8562 w 8663"/>
              <a:gd name="connsiteY146" fmla="*/ 3724 h 5445"/>
              <a:gd name="connsiteX147" fmla="*/ 8562 w 8663"/>
              <a:gd name="connsiteY147" fmla="*/ 3787 h 5445"/>
              <a:gd name="connsiteX148" fmla="*/ 8497 w 8663"/>
              <a:gd name="connsiteY148" fmla="*/ 3787 h 5445"/>
              <a:gd name="connsiteX149" fmla="*/ 8562 w 8663"/>
              <a:gd name="connsiteY149" fmla="*/ 3809 h 5445"/>
              <a:gd name="connsiteX150" fmla="*/ 8562 w 8663"/>
              <a:gd name="connsiteY150" fmla="*/ 3880 h 5445"/>
              <a:gd name="connsiteX151" fmla="*/ 8497 w 8663"/>
              <a:gd name="connsiteY151" fmla="*/ 3880 h 5445"/>
              <a:gd name="connsiteX152" fmla="*/ 8497 w 8663"/>
              <a:gd name="connsiteY152" fmla="*/ 3809 h 5445"/>
              <a:gd name="connsiteX153" fmla="*/ 8562 w 8663"/>
              <a:gd name="connsiteY153" fmla="*/ 3809 h 5445"/>
              <a:gd name="connsiteX154" fmla="*/ 8480 w 8663"/>
              <a:gd name="connsiteY154" fmla="*/ 3899 h 5445"/>
              <a:gd name="connsiteX155" fmla="*/ 8480 w 8663"/>
              <a:gd name="connsiteY155" fmla="*/ 3962 h 5445"/>
              <a:gd name="connsiteX156" fmla="*/ 8424 w 8663"/>
              <a:gd name="connsiteY156" fmla="*/ 3962 h 5445"/>
              <a:gd name="connsiteX157" fmla="*/ 8424 w 8663"/>
              <a:gd name="connsiteY157" fmla="*/ 3899 h 5445"/>
              <a:gd name="connsiteX158" fmla="*/ 8480 w 8663"/>
              <a:gd name="connsiteY158" fmla="*/ 3899 h 5445"/>
              <a:gd name="connsiteX159" fmla="*/ 8480 w 8663"/>
              <a:gd name="connsiteY159" fmla="*/ 3809 h 5445"/>
              <a:gd name="connsiteX160" fmla="*/ 8480 w 8663"/>
              <a:gd name="connsiteY160" fmla="*/ 3880 h 5445"/>
              <a:gd name="connsiteX161" fmla="*/ 8424 w 8663"/>
              <a:gd name="connsiteY161" fmla="*/ 3880 h 5445"/>
              <a:gd name="connsiteX162" fmla="*/ 8424 w 8663"/>
              <a:gd name="connsiteY162" fmla="*/ 3809 h 5445"/>
              <a:gd name="connsiteX163" fmla="*/ 8480 w 8663"/>
              <a:gd name="connsiteY163" fmla="*/ 3809 h 5445"/>
              <a:gd name="connsiteX164" fmla="*/ 8102 w 8663"/>
              <a:gd name="connsiteY164" fmla="*/ 4027 h 5445"/>
              <a:gd name="connsiteX165" fmla="*/ 8102 w 8663"/>
              <a:gd name="connsiteY165" fmla="*/ 3986 h 5445"/>
              <a:gd name="connsiteX166" fmla="*/ 8143 w 8663"/>
              <a:gd name="connsiteY166" fmla="*/ 3986 h 5445"/>
              <a:gd name="connsiteX167" fmla="*/ 8143 w 8663"/>
              <a:gd name="connsiteY167" fmla="*/ 4027 h 5445"/>
              <a:gd name="connsiteX168" fmla="*/ 8102 w 8663"/>
              <a:gd name="connsiteY168" fmla="*/ 4027 h 5445"/>
              <a:gd name="connsiteX169" fmla="*/ 240 w 8663"/>
              <a:gd name="connsiteY169" fmla="*/ 3899 h 5445"/>
              <a:gd name="connsiteX170" fmla="*/ 240 w 8663"/>
              <a:gd name="connsiteY170" fmla="*/ 3962 h 5445"/>
              <a:gd name="connsiteX171" fmla="*/ 184 w 8663"/>
              <a:gd name="connsiteY171" fmla="*/ 3962 h 5445"/>
              <a:gd name="connsiteX172" fmla="*/ 184 w 8663"/>
              <a:gd name="connsiteY172" fmla="*/ 3899 h 5445"/>
              <a:gd name="connsiteX173" fmla="*/ 240 w 8663"/>
              <a:gd name="connsiteY173" fmla="*/ 3899 h 5445"/>
              <a:gd name="connsiteX174" fmla="*/ 240 w 8663"/>
              <a:gd name="connsiteY174" fmla="*/ 3809 h 5445"/>
              <a:gd name="connsiteX175" fmla="*/ 240 w 8663"/>
              <a:gd name="connsiteY175" fmla="*/ 3880 h 5445"/>
              <a:gd name="connsiteX176" fmla="*/ 184 w 8663"/>
              <a:gd name="connsiteY176" fmla="*/ 3880 h 5445"/>
              <a:gd name="connsiteX177" fmla="*/ 184 w 8663"/>
              <a:gd name="connsiteY177" fmla="*/ 3809 h 5445"/>
              <a:gd name="connsiteX178" fmla="*/ 240 w 8663"/>
              <a:gd name="connsiteY178" fmla="*/ 3809 h 5445"/>
              <a:gd name="connsiteX179" fmla="*/ 102 w 8663"/>
              <a:gd name="connsiteY179" fmla="*/ 3787 h 5445"/>
              <a:gd name="connsiteX180" fmla="*/ 102 w 8663"/>
              <a:gd name="connsiteY180" fmla="*/ 3724 h 5445"/>
              <a:gd name="connsiteX181" fmla="*/ 166 w 8663"/>
              <a:gd name="connsiteY181" fmla="*/ 3724 h 5445"/>
              <a:gd name="connsiteX182" fmla="*/ 166 w 8663"/>
              <a:gd name="connsiteY182" fmla="*/ 3787 h 5445"/>
              <a:gd name="connsiteX183" fmla="*/ 102 w 8663"/>
              <a:gd name="connsiteY183" fmla="*/ 3787 h 5445"/>
              <a:gd name="connsiteX184" fmla="*/ 102 w 8663"/>
              <a:gd name="connsiteY184" fmla="*/ 3880 h 5445"/>
              <a:gd name="connsiteX185" fmla="*/ 102 w 8663"/>
              <a:gd name="connsiteY185" fmla="*/ 3809 h 5445"/>
              <a:gd name="connsiteX186" fmla="*/ 166 w 8663"/>
              <a:gd name="connsiteY186" fmla="*/ 3809 h 5445"/>
              <a:gd name="connsiteX187" fmla="*/ 166 w 8663"/>
              <a:gd name="connsiteY187" fmla="*/ 3880 h 5445"/>
              <a:gd name="connsiteX188" fmla="*/ 102 w 8663"/>
              <a:gd name="connsiteY188" fmla="*/ 3880 h 5445"/>
              <a:gd name="connsiteX189" fmla="*/ 102 w 8663"/>
              <a:gd name="connsiteY189" fmla="*/ 3962 h 5445"/>
              <a:gd name="connsiteX190" fmla="*/ 102 w 8663"/>
              <a:gd name="connsiteY190" fmla="*/ 3904 h 5445"/>
              <a:gd name="connsiteX191" fmla="*/ 162 w 8663"/>
              <a:gd name="connsiteY191" fmla="*/ 3904 h 5445"/>
              <a:gd name="connsiteX192" fmla="*/ 162 w 8663"/>
              <a:gd name="connsiteY192" fmla="*/ 3962 h 5445"/>
              <a:gd name="connsiteX193" fmla="*/ 102 w 8663"/>
              <a:gd name="connsiteY193" fmla="*/ 3962 h 5445"/>
              <a:gd name="connsiteX194" fmla="*/ 162 w 8663"/>
              <a:gd name="connsiteY194" fmla="*/ 3981 h 5445"/>
              <a:gd name="connsiteX195" fmla="*/ 162 w 8663"/>
              <a:gd name="connsiteY195" fmla="*/ 4042 h 5445"/>
              <a:gd name="connsiteX196" fmla="*/ 24 w 8663"/>
              <a:gd name="connsiteY196" fmla="*/ 4042 h 5445"/>
              <a:gd name="connsiteX197" fmla="*/ 24 w 8663"/>
              <a:gd name="connsiteY197" fmla="*/ 3904 h 5445"/>
              <a:gd name="connsiteX198" fmla="*/ 82 w 8663"/>
              <a:gd name="connsiteY198" fmla="*/ 3904 h 5445"/>
              <a:gd name="connsiteX199" fmla="*/ 82 w 8663"/>
              <a:gd name="connsiteY199" fmla="*/ 3981 h 5445"/>
              <a:gd name="connsiteX200" fmla="*/ 162 w 8663"/>
              <a:gd name="connsiteY200" fmla="*/ 3981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3390 h 5445"/>
              <a:gd name="connsiteX257" fmla="*/ 8562 w 8663"/>
              <a:gd name="connsiteY257" fmla="*/ 3390 h 5445"/>
              <a:gd name="connsiteX258" fmla="*/ 8562 w 8663"/>
              <a:gd name="connsiteY258" fmla="*/ 3468 h 5445"/>
              <a:gd name="connsiteX259" fmla="*/ 8510 w 8663"/>
              <a:gd name="connsiteY259" fmla="*/ 3468 h 5445"/>
              <a:gd name="connsiteX260" fmla="*/ 8510 w 8663"/>
              <a:gd name="connsiteY260" fmla="*/ 3619 h 5445"/>
              <a:gd name="connsiteX261" fmla="*/ 8638 w 8663"/>
              <a:gd name="connsiteY261" fmla="*/ 3619 h 5445"/>
              <a:gd name="connsiteX262" fmla="*/ 8638 w 8663"/>
              <a:gd name="connsiteY262" fmla="*/ 3787 h 5445"/>
              <a:gd name="connsiteX263" fmla="*/ 8581 w 8663"/>
              <a:gd name="connsiteY263" fmla="*/ 3787 h 5445"/>
              <a:gd name="connsiteX264" fmla="*/ 8581 w 8663"/>
              <a:gd name="connsiteY264" fmla="*/ 3705 h 5445"/>
              <a:gd name="connsiteX265" fmla="*/ 8480 w 8663"/>
              <a:gd name="connsiteY265" fmla="*/ 3705 h 5445"/>
              <a:gd name="connsiteX266" fmla="*/ 8480 w 8663"/>
              <a:gd name="connsiteY266" fmla="*/ 3787 h 5445"/>
              <a:gd name="connsiteX267" fmla="*/ 8402 w 8663"/>
              <a:gd name="connsiteY267" fmla="*/ 3787 h 5445"/>
              <a:gd name="connsiteX268" fmla="*/ 8402 w 8663"/>
              <a:gd name="connsiteY268" fmla="*/ 3880 h 5445"/>
              <a:gd name="connsiteX269" fmla="*/ 8310 w 8663"/>
              <a:gd name="connsiteY269" fmla="*/ 3880 h 5445"/>
              <a:gd name="connsiteX270" fmla="*/ 8310 w 8663"/>
              <a:gd name="connsiteY270" fmla="*/ 3981 h 5445"/>
              <a:gd name="connsiteX271" fmla="*/ 8402 w 8663"/>
              <a:gd name="connsiteY271" fmla="*/ 3981 h 5445"/>
              <a:gd name="connsiteX272" fmla="*/ 8402 w 8663"/>
              <a:gd name="connsiteY272" fmla="*/ 4040 h 5445"/>
              <a:gd name="connsiteX273" fmla="*/ 8234 w 8663"/>
              <a:gd name="connsiteY273" fmla="*/ 4040 h 5445"/>
              <a:gd name="connsiteX274" fmla="*/ 8234 w 8663"/>
              <a:gd name="connsiteY274" fmla="*/ 3912 h 5445"/>
              <a:gd name="connsiteX275" fmla="*/ 8081 w 8663"/>
              <a:gd name="connsiteY275" fmla="*/ 3912 h 5445"/>
              <a:gd name="connsiteX276" fmla="*/ 8081 w 8663"/>
              <a:gd name="connsiteY276" fmla="*/ 3964 h 5445"/>
              <a:gd name="connsiteX277" fmla="*/ 8005 w 8663"/>
              <a:gd name="connsiteY277" fmla="*/ 3964 h 5445"/>
              <a:gd name="connsiteX278" fmla="*/ 8005 w 8663"/>
              <a:gd name="connsiteY278" fmla="*/ 4025 h 5445"/>
              <a:gd name="connsiteX279" fmla="*/ 658 w 8663"/>
              <a:gd name="connsiteY279" fmla="*/ 4025 h 5445"/>
              <a:gd name="connsiteX280" fmla="*/ 658 w 8663"/>
              <a:gd name="connsiteY280" fmla="*/ 3964 h 5445"/>
              <a:gd name="connsiteX281" fmla="*/ 583 w 8663"/>
              <a:gd name="connsiteY281" fmla="*/ 3964 h 5445"/>
              <a:gd name="connsiteX282" fmla="*/ 583 w 8663"/>
              <a:gd name="connsiteY282" fmla="*/ 3912 h 5445"/>
              <a:gd name="connsiteX283" fmla="*/ 430 w 8663"/>
              <a:gd name="connsiteY283" fmla="*/ 3912 h 5445"/>
              <a:gd name="connsiteX284" fmla="*/ 430 w 8663"/>
              <a:gd name="connsiteY284" fmla="*/ 4040 h 5445"/>
              <a:gd name="connsiteX285" fmla="*/ 261 w 8663"/>
              <a:gd name="connsiteY285" fmla="*/ 4040 h 5445"/>
              <a:gd name="connsiteX286" fmla="*/ 261 w 8663"/>
              <a:gd name="connsiteY286" fmla="*/ 3981 h 5445"/>
              <a:gd name="connsiteX287" fmla="*/ 354 w 8663"/>
              <a:gd name="connsiteY287" fmla="*/ 3981 h 5445"/>
              <a:gd name="connsiteX288" fmla="*/ 354 w 8663"/>
              <a:gd name="connsiteY288" fmla="*/ 3880 h 5445"/>
              <a:gd name="connsiteX289" fmla="*/ 261 w 8663"/>
              <a:gd name="connsiteY289" fmla="*/ 3880 h 5445"/>
              <a:gd name="connsiteX290" fmla="*/ 261 w 8663"/>
              <a:gd name="connsiteY290" fmla="*/ 3787 h 5445"/>
              <a:gd name="connsiteX291" fmla="*/ 184 w 8663"/>
              <a:gd name="connsiteY291" fmla="*/ 3787 h 5445"/>
              <a:gd name="connsiteX292" fmla="*/ 184 w 8663"/>
              <a:gd name="connsiteY292" fmla="*/ 3705 h 5445"/>
              <a:gd name="connsiteX293" fmla="*/ 82 w 8663"/>
              <a:gd name="connsiteY293" fmla="*/ 3705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4048 h 5445"/>
              <a:gd name="connsiteX79" fmla="*/ 8165 w 8663"/>
              <a:gd name="connsiteY79" fmla="*/ 3964 h 5445"/>
              <a:gd name="connsiteX80" fmla="*/ 8102 w 8663"/>
              <a:gd name="connsiteY80" fmla="*/ 3964 h 5445"/>
              <a:gd name="connsiteX81" fmla="*/ 8102 w 8663"/>
              <a:gd name="connsiteY81" fmla="*/ 3934 h 5445"/>
              <a:gd name="connsiteX82" fmla="*/ 8212 w 8663"/>
              <a:gd name="connsiteY82" fmla="*/ 3934 h 5445"/>
              <a:gd name="connsiteX83" fmla="*/ 8212 w 8663"/>
              <a:gd name="connsiteY83" fmla="*/ 4063 h 5445"/>
              <a:gd name="connsiteX84" fmla="*/ 8424 w 8663"/>
              <a:gd name="connsiteY84" fmla="*/ 4063 h 5445"/>
              <a:gd name="connsiteX85" fmla="*/ 8424 w 8663"/>
              <a:gd name="connsiteY85" fmla="*/ 3981 h 5445"/>
              <a:gd name="connsiteX86" fmla="*/ 8480 w 8663"/>
              <a:gd name="connsiteY86" fmla="*/ 3981 h 5445"/>
              <a:gd name="connsiteX87" fmla="*/ 8480 w 8663"/>
              <a:gd name="connsiteY87" fmla="*/ 4063 h 5445"/>
              <a:gd name="connsiteX88" fmla="*/ 8663 w 8663"/>
              <a:gd name="connsiteY88" fmla="*/ 4063 h 5445"/>
              <a:gd name="connsiteX89" fmla="*/ 8663 w 8663"/>
              <a:gd name="connsiteY89" fmla="*/ 3882 h 5445"/>
              <a:gd name="connsiteX90" fmla="*/ 8581 w 8663"/>
              <a:gd name="connsiteY90" fmla="*/ 3882 h 5445"/>
              <a:gd name="connsiteX91" fmla="*/ 8581 w 8663"/>
              <a:gd name="connsiteY91" fmla="*/ 3809 h 5445"/>
              <a:gd name="connsiteX92" fmla="*/ 8661 w 8663"/>
              <a:gd name="connsiteY92" fmla="*/ 3809 h 5445"/>
              <a:gd name="connsiteX93" fmla="*/ 8661 w 8663"/>
              <a:gd name="connsiteY93" fmla="*/ 3597 h 5445"/>
              <a:gd name="connsiteX94" fmla="*/ 8532 w 8663"/>
              <a:gd name="connsiteY94" fmla="*/ 3597 h 5445"/>
              <a:gd name="connsiteX95" fmla="*/ 8532 w 8663"/>
              <a:gd name="connsiteY95" fmla="*/ 3489 h 5445"/>
              <a:gd name="connsiteX96" fmla="*/ 8562 w 8663"/>
              <a:gd name="connsiteY96" fmla="*/ 3489 h 5445"/>
              <a:gd name="connsiteX97" fmla="*/ 8562 w 8663"/>
              <a:gd name="connsiteY97" fmla="*/ 3550 h 5445"/>
              <a:gd name="connsiteX98" fmla="*/ 8646 w 8663"/>
              <a:gd name="connsiteY98" fmla="*/ 3550 h 5445"/>
              <a:gd name="connsiteX99" fmla="*/ 8646 w 8663"/>
              <a:gd name="connsiteY99" fmla="*/ 3468 h 5445"/>
              <a:gd name="connsiteX100" fmla="*/ 8584 w 8663"/>
              <a:gd name="connsiteY100" fmla="*/ 3468 h 5445"/>
              <a:gd name="connsiteX101" fmla="*/ 8584 w 8663"/>
              <a:gd name="connsiteY101" fmla="*/ 3411 h 5445"/>
              <a:gd name="connsiteX102" fmla="*/ 8644 w 8663"/>
              <a:gd name="connsiteY102" fmla="*/ 3411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3986 h 5445"/>
              <a:gd name="connsiteX118" fmla="*/ 561 w 8663"/>
              <a:gd name="connsiteY118" fmla="*/ 4027 h 5445"/>
              <a:gd name="connsiteX119" fmla="*/ 520 w 8663"/>
              <a:gd name="connsiteY119" fmla="*/ 4027 h 5445"/>
              <a:gd name="connsiteX120" fmla="*/ 520 w 8663"/>
              <a:gd name="connsiteY120" fmla="*/ 3986 h 5445"/>
              <a:gd name="connsiteX121" fmla="*/ 561 w 8663"/>
              <a:gd name="connsiteY121" fmla="*/ 3986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3528 h 5445"/>
              <a:gd name="connsiteX128" fmla="*/ 8584 w 8663"/>
              <a:gd name="connsiteY128" fmla="*/ 3489 h 5445"/>
              <a:gd name="connsiteX129" fmla="*/ 8625 w 8663"/>
              <a:gd name="connsiteY129" fmla="*/ 3489 h 5445"/>
              <a:gd name="connsiteX130" fmla="*/ 8625 w 8663"/>
              <a:gd name="connsiteY130" fmla="*/ 3528 h 5445"/>
              <a:gd name="connsiteX131" fmla="*/ 8584 w 8663"/>
              <a:gd name="connsiteY131" fmla="*/ 3528 h 5445"/>
              <a:gd name="connsiteX132" fmla="*/ 8502 w 8663"/>
              <a:gd name="connsiteY132" fmla="*/ 4042 h 5445"/>
              <a:gd name="connsiteX133" fmla="*/ 8502 w 8663"/>
              <a:gd name="connsiteY133" fmla="*/ 3981 h 5445"/>
              <a:gd name="connsiteX134" fmla="*/ 8581 w 8663"/>
              <a:gd name="connsiteY134" fmla="*/ 3981 h 5445"/>
              <a:gd name="connsiteX135" fmla="*/ 8581 w 8663"/>
              <a:gd name="connsiteY135" fmla="*/ 3904 h 5445"/>
              <a:gd name="connsiteX136" fmla="*/ 8640 w 8663"/>
              <a:gd name="connsiteY136" fmla="*/ 3904 h 5445"/>
              <a:gd name="connsiteX137" fmla="*/ 8640 w 8663"/>
              <a:gd name="connsiteY137" fmla="*/ 4042 h 5445"/>
              <a:gd name="connsiteX138" fmla="*/ 8502 w 8663"/>
              <a:gd name="connsiteY138" fmla="*/ 4042 h 5445"/>
              <a:gd name="connsiteX139" fmla="*/ 8502 w 8663"/>
              <a:gd name="connsiteY139" fmla="*/ 3962 h 5445"/>
              <a:gd name="connsiteX140" fmla="*/ 8502 w 8663"/>
              <a:gd name="connsiteY140" fmla="*/ 3904 h 5445"/>
              <a:gd name="connsiteX141" fmla="*/ 8562 w 8663"/>
              <a:gd name="connsiteY141" fmla="*/ 3904 h 5445"/>
              <a:gd name="connsiteX142" fmla="*/ 8562 w 8663"/>
              <a:gd name="connsiteY142" fmla="*/ 3962 h 5445"/>
              <a:gd name="connsiteX143" fmla="*/ 8502 w 8663"/>
              <a:gd name="connsiteY143" fmla="*/ 3962 h 5445"/>
              <a:gd name="connsiteX144" fmla="*/ 8497 w 8663"/>
              <a:gd name="connsiteY144" fmla="*/ 3787 h 5445"/>
              <a:gd name="connsiteX145" fmla="*/ 8497 w 8663"/>
              <a:gd name="connsiteY145" fmla="*/ 3724 h 5445"/>
              <a:gd name="connsiteX146" fmla="*/ 8562 w 8663"/>
              <a:gd name="connsiteY146" fmla="*/ 3724 h 5445"/>
              <a:gd name="connsiteX147" fmla="*/ 8562 w 8663"/>
              <a:gd name="connsiteY147" fmla="*/ 3787 h 5445"/>
              <a:gd name="connsiteX148" fmla="*/ 8497 w 8663"/>
              <a:gd name="connsiteY148" fmla="*/ 3787 h 5445"/>
              <a:gd name="connsiteX149" fmla="*/ 8562 w 8663"/>
              <a:gd name="connsiteY149" fmla="*/ 3809 h 5445"/>
              <a:gd name="connsiteX150" fmla="*/ 8562 w 8663"/>
              <a:gd name="connsiteY150" fmla="*/ 3880 h 5445"/>
              <a:gd name="connsiteX151" fmla="*/ 8497 w 8663"/>
              <a:gd name="connsiteY151" fmla="*/ 3880 h 5445"/>
              <a:gd name="connsiteX152" fmla="*/ 8497 w 8663"/>
              <a:gd name="connsiteY152" fmla="*/ 3809 h 5445"/>
              <a:gd name="connsiteX153" fmla="*/ 8562 w 8663"/>
              <a:gd name="connsiteY153" fmla="*/ 3809 h 5445"/>
              <a:gd name="connsiteX154" fmla="*/ 8480 w 8663"/>
              <a:gd name="connsiteY154" fmla="*/ 3899 h 5445"/>
              <a:gd name="connsiteX155" fmla="*/ 8480 w 8663"/>
              <a:gd name="connsiteY155" fmla="*/ 3962 h 5445"/>
              <a:gd name="connsiteX156" fmla="*/ 8424 w 8663"/>
              <a:gd name="connsiteY156" fmla="*/ 3962 h 5445"/>
              <a:gd name="connsiteX157" fmla="*/ 8424 w 8663"/>
              <a:gd name="connsiteY157" fmla="*/ 3899 h 5445"/>
              <a:gd name="connsiteX158" fmla="*/ 8480 w 8663"/>
              <a:gd name="connsiteY158" fmla="*/ 3899 h 5445"/>
              <a:gd name="connsiteX159" fmla="*/ 8480 w 8663"/>
              <a:gd name="connsiteY159" fmla="*/ 3809 h 5445"/>
              <a:gd name="connsiteX160" fmla="*/ 8480 w 8663"/>
              <a:gd name="connsiteY160" fmla="*/ 3880 h 5445"/>
              <a:gd name="connsiteX161" fmla="*/ 8424 w 8663"/>
              <a:gd name="connsiteY161" fmla="*/ 3880 h 5445"/>
              <a:gd name="connsiteX162" fmla="*/ 8424 w 8663"/>
              <a:gd name="connsiteY162" fmla="*/ 3809 h 5445"/>
              <a:gd name="connsiteX163" fmla="*/ 8480 w 8663"/>
              <a:gd name="connsiteY163" fmla="*/ 3809 h 5445"/>
              <a:gd name="connsiteX164" fmla="*/ 8102 w 8663"/>
              <a:gd name="connsiteY164" fmla="*/ 4027 h 5445"/>
              <a:gd name="connsiteX165" fmla="*/ 8102 w 8663"/>
              <a:gd name="connsiteY165" fmla="*/ 3986 h 5445"/>
              <a:gd name="connsiteX166" fmla="*/ 8143 w 8663"/>
              <a:gd name="connsiteY166" fmla="*/ 3986 h 5445"/>
              <a:gd name="connsiteX167" fmla="*/ 8143 w 8663"/>
              <a:gd name="connsiteY167" fmla="*/ 4027 h 5445"/>
              <a:gd name="connsiteX168" fmla="*/ 8102 w 8663"/>
              <a:gd name="connsiteY168" fmla="*/ 4027 h 5445"/>
              <a:gd name="connsiteX169" fmla="*/ 240 w 8663"/>
              <a:gd name="connsiteY169" fmla="*/ 3899 h 5445"/>
              <a:gd name="connsiteX170" fmla="*/ 240 w 8663"/>
              <a:gd name="connsiteY170" fmla="*/ 3962 h 5445"/>
              <a:gd name="connsiteX171" fmla="*/ 184 w 8663"/>
              <a:gd name="connsiteY171" fmla="*/ 3962 h 5445"/>
              <a:gd name="connsiteX172" fmla="*/ 184 w 8663"/>
              <a:gd name="connsiteY172" fmla="*/ 3899 h 5445"/>
              <a:gd name="connsiteX173" fmla="*/ 240 w 8663"/>
              <a:gd name="connsiteY173" fmla="*/ 3899 h 5445"/>
              <a:gd name="connsiteX174" fmla="*/ 240 w 8663"/>
              <a:gd name="connsiteY174" fmla="*/ 3809 h 5445"/>
              <a:gd name="connsiteX175" fmla="*/ 240 w 8663"/>
              <a:gd name="connsiteY175" fmla="*/ 3880 h 5445"/>
              <a:gd name="connsiteX176" fmla="*/ 184 w 8663"/>
              <a:gd name="connsiteY176" fmla="*/ 3880 h 5445"/>
              <a:gd name="connsiteX177" fmla="*/ 184 w 8663"/>
              <a:gd name="connsiteY177" fmla="*/ 3809 h 5445"/>
              <a:gd name="connsiteX178" fmla="*/ 240 w 8663"/>
              <a:gd name="connsiteY178" fmla="*/ 3809 h 5445"/>
              <a:gd name="connsiteX179" fmla="*/ 102 w 8663"/>
              <a:gd name="connsiteY179" fmla="*/ 3787 h 5445"/>
              <a:gd name="connsiteX180" fmla="*/ 102 w 8663"/>
              <a:gd name="connsiteY180" fmla="*/ 3724 h 5445"/>
              <a:gd name="connsiteX181" fmla="*/ 166 w 8663"/>
              <a:gd name="connsiteY181" fmla="*/ 3724 h 5445"/>
              <a:gd name="connsiteX182" fmla="*/ 166 w 8663"/>
              <a:gd name="connsiteY182" fmla="*/ 3787 h 5445"/>
              <a:gd name="connsiteX183" fmla="*/ 102 w 8663"/>
              <a:gd name="connsiteY183" fmla="*/ 3787 h 5445"/>
              <a:gd name="connsiteX184" fmla="*/ 102 w 8663"/>
              <a:gd name="connsiteY184" fmla="*/ 3880 h 5445"/>
              <a:gd name="connsiteX185" fmla="*/ 102 w 8663"/>
              <a:gd name="connsiteY185" fmla="*/ 3809 h 5445"/>
              <a:gd name="connsiteX186" fmla="*/ 166 w 8663"/>
              <a:gd name="connsiteY186" fmla="*/ 3809 h 5445"/>
              <a:gd name="connsiteX187" fmla="*/ 166 w 8663"/>
              <a:gd name="connsiteY187" fmla="*/ 3880 h 5445"/>
              <a:gd name="connsiteX188" fmla="*/ 102 w 8663"/>
              <a:gd name="connsiteY188" fmla="*/ 3880 h 5445"/>
              <a:gd name="connsiteX189" fmla="*/ 102 w 8663"/>
              <a:gd name="connsiteY189" fmla="*/ 3962 h 5445"/>
              <a:gd name="connsiteX190" fmla="*/ 102 w 8663"/>
              <a:gd name="connsiteY190" fmla="*/ 3904 h 5445"/>
              <a:gd name="connsiteX191" fmla="*/ 162 w 8663"/>
              <a:gd name="connsiteY191" fmla="*/ 3904 h 5445"/>
              <a:gd name="connsiteX192" fmla="*/ 162 w 8663"/>
              <a:gd name="connsiteY192" fmla="*/ 3962 h 5445"/>
              <a:gd name="connsiteX193" fmla="*/ 102 w 8663"/>
              <a:gd name="connsiteY193" fmla="*/ 3962 h 5445"/>
              <a:gd name="connsiteX194" fmla="*/ 162 w 8663"/>
              <a:gd name="connsiteY194" fmla="*/ 3981 h 5445"/>
              <a:gd name="connsiteX195" fmla="*/ 162 w 8663"/>
              <a:gd name="connsiteY195" fmla="*/ 4042 h 5445"/>
              <a:gd name="connsiteX196" fmla="*/ 24 w 8663"/>
              <a:gd name="connsiteY196" fmla="*/ 4042 h 5445"/>
              <a:gd name="connsiteX197" fmla="*/ 24 w 8663"/>
              <a:gd name="connsiteY197" fmla="*/ 3904 h 5445"/>
              <a:gd name="connsiteX198" fmla="*/ 82 w 8663"/>
              <a:gd name="connsiteY198" fmla="*/ 3904 h 5445"/>
              <a:gd name="connsiteX199" fmla="*/ 82 w 8663"/>
              <a:gd name="connsiteY199" fmla="*/ 3981 h 5445"/>
              <a:gd name="connsiteX200" fmla="*/ 162 w 8663"/>
              <a:gd name="connsiteY200" fmla="*/ 3981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3390 h 5445"/>
              <a:gd name="connsiteX257" fmla="*/ 8562 w 8663"/>
              <a:gd name="connsiteY257" fmla="*/ 3390 h 5445"/>
              <a:gd name="connsiteX258" fmla="*/ 8562 w 8663"/>
              <a:gd name="connsiteY258" fmla="*/ 3468 h 5445"/>
              <a:gd name="connsiteX259" fmla="*/ 8510 w 8663"/>
              <a:gd name="connsiteY259" fmla="*/ 3468 h 5445"/>
              <a:gd name="connsiteX260" fmla="*/ 8510 w 8663"/>
              <a:gd name="connsiteY260" fmla="*/ 3619 h 5445"/>
              <a:gd name="connsiteX261" fmla="*/ 8638 w 8663"/>
              <a:gd name="connsiteY261" fmla="*/ 3619 h 5445"/>
              <a:gd name="connsiteX262" fmla="*/ 8638 w 8663"/>
              <a:gd name="connsiteY262" fmla="*/ 3787 h 5445"/>
              <a:gd name="connsiteX263" fmla="*/ 8581 w 8663"/>
              <a:gd name="connsiteY263" fmla="*/ 3787 h 5445"/>
              <a:gd name="connsiteX264" fmla="*/ 8581 w 8663"/>
              <a:gd name="connsiteY264" fmla="*/ 3705 h 5445"/>
              <a:gd name="connsiteX265" fmla="*/ 8480 w 8663"/>
              <a:gd name="connsiteY265" fmla="*/ 3705 h 5445"/>
              <a:gd name="connsiteX266" fmla="*/ 8480 w 8663"/>
              <a:gd name="connsiteY266" fmla="*/ 3787 h 5445"/>
              <a:gd name="connsiteX267" fmla="*/ 8402 w 8663"/>
              <a:gd name="connsiteY267" fmla="*/ 3787 h 5445"/>
              <a:gd name="connsiteX268" fmla="*/ 8402 w 8663"/>
              <a:gd name="connsiteY268" fmla="*/ 3880 h 5445"/>
              <a:gd name="connsiteX269" fmla="*/ 8310 w 8663"/>
              <a:gd name="connsiteY269" fmla="*/ 3880 h 5445"/>
              <a:gd name="connsiteX270" fmla="*/ 8310 w 8663"/>
              <a:gd name="connsiteY270" fmla="*/ 3981 h 5445"/>
              <a:gd name="connsiteX271" fmla="*/ 8402 w 8663"/>
              <a:gd name="connsiteY271" fmla="*/ 3981 h 5445"/>
              <a:gd name="connsiteX272" fmla="*/ 8402 w 8663"/>
              <a:gd name="connsiteY272" fmla="*/ 4040 h 5445"/>
              <a:gd name="connsiteX273" fmla="*/ 8234 w 8663"/>
              <a:gd name="connsiteY273" fmla="*/ 4040 h 5445"/>
              <a:gd name="connsiteX274" fmla="*/ 8234 w 8663"/>
              <a:gd name="connsiteY274" fmla="*/ 3912 h 5445"/>
              <a:gd name="connsiteX275" fmla="*/ 8081 w 8663"/>
              <a:gd name="connsiteY275" fmla="*/ 3912 h 5445"/>
              <a:gd name="connsiteX276" fmla="*/ 8081 w 8663"/>
              <a:gd name="connsiteY276" fmla="*/ 3964 h 5445"/>
              <a:gd name="connsiteX277" fmla="*/ 8005 w 8663"/>
              <a:gd name="connsiteY277" fmla="*/ 3964 h 5445"/>
              <a:gd name="connsiteX278" fmla="*/ 8005 w 8663"/>
              <a:gd name="connsiteY278" fmla="*/ 4025 h 5445"/>
              <a:gd name="connsiteX279" fmla="*/ 658 w 8663"/>
              <a:gd name="connsiteY279" fmla="*/ 4025 h 5445"/>
              <a:gd name="connsiteX280" fmla="*/ 658 w 8663"/>
              <a:gd name="connsiteY280" fmla="*/ 3964 h 5445"/>
              <a:gd name="connsiteX281" fmla="*/ 583 w 8663"/>
              <a:gd name="connsiteY281" fmla="*/ 3964 h 5445"/>
              <a:gd name="connsiteX282" fmla="*/ 583 w 8663"/>
              <a:gd name="connsiteY282" fmla="*/ 3912 h 5445"/>
              <a:gd name="connsiteX283" fmla="*/ 430 w 8663"/>
              <a:gd name="connsiteY283" fmla="*/ 3912 h 5445"/>
              <a:gd name="connsiteX284" fmla="*/ 430 w 8663"/>
              <a:gd name="connsiteY284" fmla="*/ 4040 h 5445"/>
              <a:gd name="connsiteX285" fmla="*/ 261 w 8663"/>
              <a:gd name="connsiteY285" fmla="*/ 4040 h 5445"/>
              <a:gd name="connsiteX286" fmla="*/ 261 w 8663"/>
              <a:gd name="connsiteY286" fmla="*/ 3981 h 5445"/>
              <a:gd name="connsiteX287" fmla="*/ 354 w 8663"/>
              <a:gd name="connsiteY287" fmla="*/ 3981 h 5445"/>
              <a:gd name="connsiteX288" fmla="*/ 354 w 8663"/>
              <a:gd name="connsiteY288" fmla="*/ 3880 h 5445"/>
              <a:gd name="connsiteX289" fmla="*/ 261 w 8663"/>
              <a:gd name="connsiteY289" fmla="*/ 3880 h 5445"/>
              <a:gd name="connsiteX290" fmla="*/ 261 w 8663"/>
              <a:gd name="connsiteY290" fmla="*/ 3787 h 5445"/>
              <a:gd name="connsiteX291" fmla="*/ 184 w 8663"/>
              <a:gd name="connsiteY291" fmla="*/ 3787 h 5445"/>
              <a:gd name="connsiteX292" fmla="*/ 184 w 8663"/>
              <a:gd name="connsiteY292" fmla="*/ 3705 h 5445"/>
              <a:gd name="connsiteX293" fmla="*/ 82 w 8663"/>
              <a:gd name="connsiteY293" fmla="*/ 3705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3964 h 5445"/>
              <a:gd name="connsiteX80" fmla="*/ 8102 w 8663"/>
              <a:gd name="connsiteY80" fmla="*/ 3964 h 5445"/>
              <a:gd name="connsiteX81" fmla="*/ 8102 w 8663"/>
              <a:gd name="connsiteY81" fmla="*/ 3934 h 5445"/>
              <a:gd name="connsiteX82" fmla="*/ 8212 w 8663"/>
              <a:gd name="connsiteY82" fmla="*/ 3934 h 5445"/>
              <a:gd name="connsiteX83" fmla="*/ 8212 w 8663"/>
              <a:gd name="connsiteY83" fmla="*/ 4063 h 5445"/>
              <a:gd name="connsiteX84" fmla="*/ 8424 w 8663"/>
              <a:gd name="connsiteY84" fmla="*/ 4063 h 5445"/>
              <a:gd name="connsiteX85" fmla="*/ 8424 w 8663"/>
              <a:gd name="connsiteY85" fmla="*/ 3981 h 5445"/>
              <a:gd name="connsiteX86" fmla="*/ 8480 w 8663"/>
              <a:gd name="connsiteY86" fmla="*/ 3981 h 5445"/>
              <a:gd name="connsiteX87" fmla="*/ 8480 w 8663"/>
              <a:gd name="connsiteY87" fmla="*/ 4063 h 5445"/>
              <a:gd name="connsiteX88" fmla="*/ 8663 w 8663"/>
              <a:gd name="connsiteY88" fmla="*/ 4063 h 5445"/>
              <a:gd name="connsiteX89" fmla="*/ 8663 w 8663"/>
              <a:gd name="connsiteY89" fmla="*/ 3882 h 5445"/>
              <a:gd name="connsiteX90" fmla="*/ 8581 w 8663"/>
              <a:gd name="connsiteY90" fmla="*/ 3882 h 5445"/>
              <a:gd name="connsiteX91" fmla="*/ 8581 w 8663"/>
              <a:gd name="connsiteY91" fmla="*/ 3809 h 5445"/>
              <a:gd name="connsiteX92" fmla="*/ 8661 w 8663"/>
              <a:gd name="connsiteY92" fmla="*/ 3809 h 5445"/>
              <a:gd name="connsiteX93" fmla="*/ 8661 w 8663"/>
              <a:gd name="connsiteY93" fmla="*/ 3597 h 5445"/>
              <a:gd name="connsiteX94" fmla="*/ 8532 w 8663"/>
              <a:gd name="connsiteY94" fmla="*/ 3597 h 5445"/>
              <a:gd name="connsiteX95" fmla="*/ 8532 w 8663"/>
              <a:gd name="connsiteY95" fmla="*/ 3489 h 5445"/>
              <a:gd name="connsiteX96" fmla="*/ 8562 w 8663"/>
              <a:gd name="connsiteY96" fmla="*/ 3489 h 5445"/>
              <a:gd name="connsiteX97" fmla="*/ 8562 w 8663"/>
              <a:gd name="connsiteY97" fmla="*/ 3550 h 5445"/>
              <a:gd name="connsiteX98" fmla="*/ 8646 w 8663"/>
              <a:gd name="connsiteY98" fmla="*/ 3550 h 5445"/>
              <a:gd name="connsiteX99" fmla="*/ 8646 w 8663"/>
              <a:gd name="connsiteY99" fmla="*/ 3468 h 5445"/>
              <a:gd name="connsiteX100" fmla="*/ 8584 w 8663"/>
              <a:gd name="connsiteY100" fmla="*/ 3468 h 5445"/>
              <a:gd name="connsiteX101" fmla="*/ 8584 w 8663"/>
              <a:gd name="connsiteY101" fmla="*/ 3411 h 5445"/>
              <a:gd name="connsiteX102" fmla="*/ 8644 w 8663"/>
              <a:gd name="connsiteY102" fmla="*/ 3411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3986 h 5445"/>
              <a:gd name="connsiteX118" fmla="*/ 561 w 8663"/>
              <a:gd name="connsiteY118" fmla="*/ 4027 h 5445"/>
              <a:gd name="connsiteX119" fmla="*/ 520 w 8663"/>
              <a:gd name="connsiteY119" fmla="*/ 4027 h 5445"/>
              <a:gd name="connsiteX120" fmla="*/ 520 w 8663"/>
              <a:gd name="connsiteY120" fmla="*/ 3986 h 5445"/>
              <a:gd name="connsiteX121" fmla="*/ 561 w 8663"/>
              <a:gd name="connsiteY121" fmla="*/ 3986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3528 h 5445"/>
              <a:gd name="connsiteX128" fmla="*/ 8584 w 8663"/>
              <a:gd name="connsiteY128" fmla="*/ 3489 h 5445"/>
              <a:gd name="connsiteX129" fmla="*/ 8625 w 8663"/>
              <a:gd name="connsiteY129" fmla="*/ 3489 h 5445"/>
              <a:gd name="connsiteX130" fmla="*/ 8625 w 8663"/>
              <a:gd name="connsiteY130" fmla="*/ 3528 h 5445"/>
              <a:gd name="connsiteX131" fmla="*/ 8584 w 8663"/>
              <a:gd name="connsiteY131" fmla="*/ 3528 h 5445"/>
              <a:gd name="connsiteX132" fmla="*/ 8502 w 8663"/>
              <a:gd name="connsiteY132" fmla="*/ 4042 h 5445"/>
              <a:gd name="connsiteX133" fmla="*/ 8502 w 8663"/>
              <a:gd name="connsiteY133" fmla="*/ 3981 h 5445"/>
              <a:gd name="connsiteX134" fmla="*/ 8581 w 8663"/>
              <a:gd name="connsiteY134" fmla="*/ 3981 h 5445"/>
              <a:gd name="connsiteX135" fmla="*/ 8581 w 8663"/>
              <a:gd name="connsiteY135" fmla="*/ 3904 h 5445"/>
              <a:gd name="connsiteX136" fmla="*/ 8640 w 8663"/>
              <a:gd name="connsiteY136" fmla="*/ 3904 h 5445"/>
              <a:gd name="connsiteX137" fmla="*/ 8640 w 8663"/>
              <a:gd name="connsiteY137" fmla="*/ 4042 h 5445"/>
              <a:gd name="connsiteX138" fmla="*/ 8502 w 8663"/>
              <a:gd name="connsiteY138" fmla="*/ 4042 h 5445"/>
              <a:gd name="connsiteX139" fmla="*/ 8502 w 8663"/>
              <a:gd name="connsiteY139" fmla="*/ 3962 h 5445"/>
              <a:gd name="connsiteX140" fmla="*/ 8502 w 8663"/>
              <a:gd name="connsiteY140" fmla="*/ 3904 h 5445"/>
              <a:gd name="connsiteX141" fmla="*/ 8562 w 8663"/>
              <a:gd name="connsiteY141" fmla="*/ 3904 h 5445"/>
              <a:gd name="connsiteX142" fmla="*/ 8562 w 8663"/>
              <a:gd name="connsiteY142" fmla="*/ 3962 h 5445"/>
              <a:gd name="connsiteX143" fmla="*/ 8502 w 8663"/>
              <a:gd name="connsiteY143" fmla="*/ 3962 h 5445"/>
              <a:gd name="connsiteX144" fmla="*/ 8497 w 8663"/>
              <a:gd name="connsiteY144" fmla="*/ 3787 h 5445"/>
              <a:gd name="connsiteX145" fmla="*/ 8497 w 8663"/>
              <a:gd name="connsiteY145" fmla="*/ 3724 h 5445"/>
              <a:gd name="connsiteX146" fmla="*/ 8562 w 8663"/>
              <a:gd name="connsiteY146" fmla="*/ 3724 h 5445"/>
              <a:gd name="connsiteX147" fmla="*/ 8562 w 8663"/>
              <a:gd name="connsiteY147" fmla="*/ 3787 h 5445"/>
              <a:gd name="connsiteX148" fmla="*/ 8497 w 8663"/>
              <a:gd name="connsiteY148" fmla="*/ 3787 h 5445"/>
              <a:gd name="connsiteX149" fmla="*/ 8562 w 8663"/>
              <a:gd name="connsiteY149" fmla="*/ 3809 h 5445"/>
              <a:gd name="connsiteX150" fmla="*/ 8562 w 8663"/>
              <a:gd name="connsiteY150" fmla="*/ 3880 h 5445"/>
              <a:gd name="connsiteX151" fmla="*/ 8497 w 8663"/>
              <a:gd name="connsiteY151" fmla="*/ 3880 h 5445"/>
              <a:gd name="connsiteX152" fmla="*/ 8497 w 8663"/>
              <a:gd name="connsiteY152" fmla="*/ 3809 h 5445"/>
              <a:gd name="connsiteX153" fmla="*/ 8562 w 8663"/>
              <a:gd name="connsiteY153" fmla="*/ 3809 h 5445"/>
              <a:gd name="connsiteX154" fmla="*/ 8480 w 8663"/>
              <a:gd name="connsiteY154" fmla="*/ 3899 h 5445"/>
              <a:gd name="connsiteX155" fmla="*/ 8480 w 8663"/>
              <a:gd name="connsiteY155" fmla="*/ 3962 h 5445"/>
              <a:gd name="connsiteX156" fmla="*/ 8424 w 8663"/>
              <a:gd name="connsiteY156" fmla="*/ 3962 h 5445"/>
              <a:gd name="connsiteX157" fmla="*/ 8424 w 8663"/>
              <a:gd name="connsiteY157" fmla="*/ 3899 h 5445"/>
              <a:gd name="connsiteX158" fmla="*/ 8480 w 8663"/>
              <a:gd name="connsiteY158" fmla="*/ 3899 h 5445"/>
              <a:gd name="connsiteX159" fmla="*/ 8480 w 8663"/>
              <a:gd name="connsiteY159" fmla="*/ 3809 h 5445"/>
              <a:gd name="connsiteX160" fmla="*/ 8480 w 8663"/>
              <a:gd name="connsiteY160" fmla="*/ 3880 h 5445"/>
              <a:gd name="connsiteX161" fmla="*/ 8424 w 8663"/>
              <a:gd name="connsiteY161" fmla="*/ 3880 h 5445"/>
              <a:gd name="connsiteX162" fmla="*/ 8424 w 8663"/>
              <a:gd name="connsiteY162" fmla="*/ 3809 h 5445"/>
              <a:gd name="connsiteX163" fmla="*/ 8480 w 8663"/>
              <a:gd name="connsiteY163" fmla="*/ 3809 h 5445"/>
              <a:gd name="connsiteX164" fmla="*/ 8102 w 8663"/>
              <a:gd name="connsiteY164" fmla="*/ 4027 h 5445"/>
              <a:gd name="connsiteX165" fmla="*/ 8102 w 8663"/>
              <a:gd name="connsiteY165" fmla="*/ 3986 h 5445"/>
              <a:gd name="connsiteX166" fmla="*/ 8143 w 8663"/>
              <a:gd name="connsiteY166" fmla="*/ 3986 h 5445"/>
              <a:gd name="connsiteX167" fmla="*/ 8143 w 8663"/>
              <a:gd name="connsiteY167" fmla="*/ 4027 h 5445"/>
              <a:gd name="connsiteX168" fmla="*/ 8102 w 8663"/>
              <a:gd name="connsiteY168" fmla="*/ 4027 h 5445"/>
              <a:gd name="connsiteX169" fmla="*/ 240 w 8663"/>
              <a:gd name="connsiteY169" fmla="*/ 3899 h 5445"/>
              <a:gd name="connsiteX170" fmla="*/ 240 w 8663"/>
              <a:gd name="connsiteY170" fmla="*/ 3962 h 5445"/>
              <a:gd name="connsiteX171" fmla="*/ 184 w 8663"/>
              <a:gd name="connsiteY171" fmla="*/ 3962 h 5445"/>
              <a:gd name="connsiteX172" fmla="*/ 184 w 8663"/>
              <a:gd name="connsiteY172" fmla="*/ 3899 h 5445"/>
              <a:gd name="connsiteX173" fmla="*/ 240 w 8663"/>
              <a:gd name="connsiteY173" fmla="*/ 3899 h 5445"/>
              <a:gd name="connsiteX174" fmla="*/ 240 w 8663"/>
              <a:gd name="connsiteY174" fmla="*/ 3809 h 5445"/>
              <a:gd name="connsiteX175" fmla="*/ 240 w 8663"/>
              <a:gd name="connsiteY175" fmla="*/ 3880 h 5445"/>
              <a:gd name="connsiteX176" fmla="*/ 184 w 8663"/>
              <a:gd name="connsiteY176" fmla="*/ 3880 h 5445"/>
              <a:gd name="connsiteX177" fmla="*/ 184 w 8663"/>
              <a:gd name="connsiteY177" fmla="*/ 3809 h 5445"/>
              <a:gd name="connsiteX178" fmla="*/ 240 w 8663"/>
              <a:gd name="connsiteY178" fmla="*/ 3809 h 5445"/>
              <a:gd name="connsiteX179" fmla="*/ 102 w 8663"/>
              <a:gd name="connsiteY179" fmla="*/ 3787 h 5445"/>
              <a:gd name="connsiteX180" fmla="*/ 102 w 8663"/>
              <a:gd name="connsiteY180" fmla="*/ 3724 h 5445"/>
              <a:gd name="connsiteX181" fmla="*/ 166 w 8663"/>
              <a:gd name="connsiteY181" fmla="*/ 3724 h 5445"/>
              <a:gd name="connsiteX182" fmla="*/ 166 w 8663"/>
              <a:gd name="connsiteY182" fmla="*/ 3787 h 5445"/>
              <a:gd name="connsiteX183" fmla="*/ 102 w 8663"/>
              <a:gd name="connsiteY183" fmla="*/ 3787 h 5445"/>
              <a:gd name="connsiteX184" fmla="*/ 102 w 8663"/>
              <a:gd name="connsiteY184" fmla="*/ 3880 h 5445"/>
              <a:gd name="connsiteX185" fmla="*/ 102 w 8663"/>
              <a:gd name="connsiteY185" fmla="*/ 3809 h 5445"/>
              <a:gd name="connsiteX186" fmla="*/ 166 w 8663"/>
              <a:gd name="connsiteY186" fmla="*/ 3809 h 5445"/>
              <a:gd name="connsiteX187" fmla="*/ 166 w 8663"/>
              <a:gd name="connsiteY187" fmla="*/ 3880 h 5445"/>
              <a:gd name="connsiteX188" fmla="*/ 102 w 8663"/>
              <a:gd name="connsiteY188" fmla="*/ 3880 h 5445"/>
              <a:gd name="connsiteX189" fmla="*/ 102 w 8663"/>
              <a:gd name="connsiteY189" fmla="*/ 3962 h 5445"/>
              <a:gd name="connsiteX190" fmla="*/ 102 w 8663"/>
              <a:gd name="connsiteY190" fmla="*/ 3904 h 5445"/>
              <a:gd name="connsiteX191" fmla="*/ 162 w 8663"/>
              <a:gd name="connsiteY191" fmla="*/ 3904 h 5445"/>
              <a:gd name="connsiteX192" fmla="*/ 162 w 8663"/>
              <a:gd name="connsiteY192" fmla="*/ 3962 h 5445"/>
              <a:gd name="connsiteX193" fmla="*/ 102 w 8663"/>
              <a:gd name="connsiteY193" fmla="*/ 3962 h 5445"/>
              <a:gd name="connsiteX194" fmla="*/ 162 w 8663"/>
              <a:gd name="connsiteY194" fmla="*/ 3981 h 5445"/>
              <a:gd name="connsiteX195" fmla="*/ 162 w 8663"/>
              <a:gd name="connsiteY195" fmla="*/ 4042 h 5445"/>
              <a:gd name="connsiteX196" fmla="*/ 24 w 8663"/>
              <a:gd name="connsiteY196" fmla="*/ 4042 h 5445"/>
              <a:gd name="connsiteX197" fmla="*/ 24 w 8663"/>
              <a:gd name="connsiteY197" fmla="*/ 3904 h 5445"/>
              <a:gd name="connsiteX198" fmla="*/ 82 w 8663"/>
              <a:gd name="connsiteY198" fmla="*/ 3904 h 5445"/>
              <a:gd name="connsiteX199" fmla="*/ 82 w 8663"/>
              <a:gd name="connsiteY199" fmla="*/ 3981 h 5445"/>
              <a:gd name="connsiteX200" fmla="*/ 162 w 8663"/>
              <a:gd name="connsiteY200" fmla="*/ 3981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3390 h 5445"/>
              <a:gd name="connsiteX257" fmla="*/ 8562 w 8663"/>
              <a:gd name="connsiteY257" fmla="*/ 3390 h 5445"/>
              <a:gd name="connsiteX258" fmla="*/ 8562 w 8663"/>
              <a:gd name="connsiteY258" fmla="*/ 3468 h 5445"/>
              <a:gd name="connsiteX259" fmla="*/ 8510 w 8663"/>
              <a:gd name="connsiteY259" fmla="*/ 3468 h 5445"/>
              <a:gd name="connsiteX260" fmla="*/ 8510 w 8663"/>
              <a:gd name="connsiteY260" fmla="*/ 3619 h 5445"/>
              <a:gd name="connsiteX261" fmla="*/ 8638 w 8663"/>
              <a:gd name="connsiteY261" fmla="*/ 3619 h 5445"/>
              <a:gd name="connsiteX262" fmla="*/ 8638 w 8663"/>
              <a:gd name="connsiteY262" fmla="*/ 3787 h 5445"/>
              <a:gd name="connsiteX263" fmla="*/ 8581 w 8663"/>
              <a:gd name="connsiteY263" fmla="*/ 3787 h 5445"/>
              <a:gd name="connsiteX264" fmla="*/ 8581 w 8663"/>
              <a:gd name="connsiteY264" fmla="*/ 3705 h 5445"/>
              <a:gd name="connsiteX265" fmla="*/ 8480 w 8663"/>
              <a:gd name="connsiteY265" fmla="*/ 3705 h 5445"/>
              <a:gd name="connsiteX266" fmla="*/ 8480 w 8663"/>
              <a:gd name="connsiteY266" fmla="*/ 3787 h 5445"/>
              <a:gd name="connsiteX267" fmla="*/ 8402 w 8663"/>
              <a:gd name="connsiteY267" fmla="*/ 3787 h 5445"/>
              <a:gd name="connsiteX268" fmla="*/ 8402 w 8663"/>
              <a:gd name="connsiteY268" fmla="*/ 3880 h 5445"/>
              <a:gd name="connsiteX269" fmla="*/ 8310 w 8663"/>
              <a:gd name="connsiteY269" fmla="*/ 3880 h 5445"/>
              <a:gd name="connsiteX270" fmla="*/ 8310 w 8663"/>
              <a:gd name="connsiteY270" fmla="*/ 3981 h 5445"/>
              <a:gd name="connsiteX271" fmla="*/ 8402 w 8663"/>
              <a:gd name="connsiteY271" fmla="*/ 3981 h 5445"/>
              <a:gd name="connsiteX272" fmla="*/ 8402 w 8663"/>
              <a:gd name="connsiteY272" fmla="*/ 4040 h 5445"/>
              <a:gd name="connsiteX273" fmla="*/ 8234 w 8663"/>
              <a:gd name="connsiteY273" fmla="*/ 4040 h 5445"/>
              <a:gd name="connsiteX274" fmla="*/ 8234 w 8663"/>
              <a:gd name="connsiteY274" fmla="*/ 3912 h 5445"/>
              <a:gd name="connsiteX275" fmla="*/ 8081 w 8663"/>
              <a:gd name="connsiteY275" fmla="*/ 3912 h 5445"/>
              <a:gd name="connsiteX276" fmla="*/ 8081 w 8663"/>
              <a:gd name="connsiteY276" fmla="*/ 3964 h 5445"/>
              <a:gd name="connsiteX277" fmla="*/ 8005 w 8663"/>
              <a:gd name="connsiteY277" fmla="*/ 3964 h 5445"/>
              <a:gd name="connsiteX278" fmla="*/ 8005 w 8663"/>
              <a:gd name="connsiteY278" fmla="*/ 4025 h 5445"/>
              <a:gd name="connsiteX279" fmla="*/ 658 w 8663"/>
              <a:gd name="connsiteY279" fmla="*/ 4025 h 5445"/>
              <a:gd name="connsiteX280" fmla="*/ 658 w 8663"/>
              <a:gd name="connsiteY280" fmla="*/ 3964 h 5445"/>
              <a:gd name="connsiteX281" fmla="*/ 583 w 8663"/>
              <a:gd name="connsiteY281" fmla="*/ 3964 h 5445"/>
              <a:gd name="connsiteX282" fmla="*/ 583 w 8663"/>
              <a:gd name="connsiteY282" fmla="*/ 3912 h 5445"/>
              <a:gd name="connsiteX283" fmla="*/ 430 w 8663"/>
              <a:gd name="connsiteY283" fmla="*/ 3912 h 5445"/>
              <a:gd name="connsiteX284" fmla="*/ 430 w 8663"/>
              <a:gd name="connsiteY284" fmla="*/ 4040 h 5445"/>
              <a:gd name="connsiteX285" fmla="*/ 261 w 8663"/>
              <a:gd name="connsiteY285" fmla="*/ 4040 h 5445"/>
              <a:gd name="connsiteX286" fmla="*/ 261 w 8663"/>
              <a:gd name="connsiteY286" fmla="*/ 3981 h 5445"/>
              <a:gd name="connsiteX287" fmla="*/ 354 w 8663"/>
              <a:gd name="connsiteY287" fmla="*/ 3981 h 5445"/>
              <a:gd name="connsiteX288" fmla="*/ 354 w 8663"/>
              <a:gd name="connsiteY288" fmla="*/ 3880 h 5445"/>
              <a:gd name="connsiteX289" fmla="*/ 261 w 8663"/>
              <a:gd name="connsiteY289" fmla="*/ 3880 h 5445"/>
              <a:gd name="connsiteX290" fmla="*/ 261 w 8663"/>
              <a:gd name="connsiteY290" fmla="*/ 3787 h 5445"/>
              <a:gd name="connsiteX291" fmla="*/ 184 w 8663"/>
              <a:gd name="connsiteY291" fmla="*/ 3787 h 5445"/>
              <a:gd name="connsiteX292" fmla="*/ 184 w 8663"/>
              <a:gd name="connsiteY292" fmla="*/ 3705 h 5445"/>
              <a:gd name="connsiteX293" fmla="*/ 82 w 8663"/>
              <a:gd name="connsiteY293" fmla="*/ 3705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3964 h 5445"/>
              <a:gd name="connsiteX81" fmla="*/ 8102 w 8663"/>
              <a:gd name="connsiteY81" fmla="*/ 3934 h 5445"/>
              <a:gd name="connsiteX82" fmla="*/ 8212 w 8663"/>
              <a:gd name="connsiteY82" fmla="*/ 3934 h 5445"/>
              <a:gd name="connsiteX83" fmla="*/ 8212 w 8663"/>
              <a:gd name="connsiteY83" fmla="*/ 4063 h 5445"/>
              <a:gd name="connsiteX84" fmla="*/ 8424 w 8663"/>
              <a:gd name="connsiteY84" fmla="*/ 4063 h 5445"/>
              <a:gd name="connsiteX85" fmla="*/ 8424 w 8663"/>
              <a:gd name="connsiteY85" fmla="*/ 3981 h 5445"/>
              <a:gd name="connsiteX86" fmla="*/ 8480 w 8663"/>
              <a:gd name="connsiteY86" fmla="*/ 3981 h 5445"/>
              <a:gd name="connsiteX87" fmla="*/ 8480 w 8663"/>
              <a:gd name="connsiteY87" fmla="*/ 4063 h 5445"/>
              <a:gd name="connsiteX88" fmla="*/ 8663 w 8663"/>
              <a:gd name="connsiteY88" fmla="*/ 4063 h 5445"/>
              <a:gd name="connsiteX89" fmla="*/ 8663 w 8663"/>
              <a:gd name="connsiteY89" fmla="*/ 3882 h 5445"/>
              <a:gd name="connsiteX90" fmla="*/ 8581 w 8663"/>
              <a:gd name="connsiteY90" fmla="*/ 3882 h 5445"/>
              <a:gd name="connsiteX91" fmla="*/ 8581 w 8663"/>
              <a:gd name="connsiteY91" fmla="*/ 3809 h 5445"/>
              <a:gd name="connsiteX92" fmla="*/ 8661 w 8663"/>
              <a:gd name="connsiteY92" fmla="*/ 3809 h 5445"/>
              <a:gd name="connsiteX93" fmla="*/ 8661 w 8663"/>
              <a:gd name="connsiteY93" fmla="*/ 3597 h 5445"/>
              <a:gd name="connsiteX94" fmla="*/ 8532 w 8663"/>
              <a:gd name="connsiteY94" fmla="*/ 3597 h 5445"/>
              <a:gd name="connsiteX95" fmla="*/ 8532 w 8663"/>
              <a:gd name="connsiteY95" fmla="*/ 3489 h 5445"/>
              <a:gd name="connsiteX96" fmla="*/ 8562 w 8663"/>
              <a:gd name="connsiteY96" fmla="*/ 3489 h 5445"/>
              <a:gd name="connsiteX97" fmla="*/ 8562 w 8663"/>
              <a:gd name="connsiteY97" fmla="*/ 3550 h 5445"/>
              <a:gd name="connsiteX98" fmla="*/ 8646 w 8663"/>
              <a:gd name="connsiteY98" fmla="*/ 3550 h 5445"/>
              <a:gd name="connsiteX99" fmla="*/ 8646 w 8663"/>
              <a:gd name="connsiteY99" fmla="*/ 3468 h 5445"/>
              <a:gd name="connsiteX100" fmla="*/ 8584 w 8663"/>
              <a:gd name="connsiteY100" fmla="*/ 3468 h 5445"/>
              <a:gd name="connsiteX101" fmla="*/ 8584 w 8663"/>
              <a:gd name="connsiteY101" fmla="*/ 3411 h 5445"/>
              <a:gd name="connsiteX102" fmla="*/ 8644 w 8663"/>
              <a:gd name="connsiteY102" fmla="*/ 3411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3986 h 5445"/>
              <a:gd name="connsiteX118" fmla="*/ 561 w 8663"/>
              <a:gd name="connsiteY118" fmla="*/ 4027 h 5445"/>
              <a:gd name="connsiteX119" fmla="*/ 520 w 8663"/>
              <a:gd name="connsiteY119" fmla="*/ 4027 h 5445"/>
              <a:gd name="connsiteX120" fmla="*/ 520 w 8663"/>
              <a:gd name="connsiteY120" fmla="*/ 3986 h 5445"/>
              <a:gd name="connsiteX121" fmla="*/ 561 w 8663"/>
              <a:gd name="connsiteY121" fmla="*/ 3986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3528 h 5445"/>
              <a:gd name="connsiteX128" fmla="*/ 8584 w 8663"/>
              <a:gd name="connsiteY128" fmla="*/ 3489 h 5445"/>
              <a:gd name="connsiteX129" fmla="*/ 8625 w 8663"/>
              <a:gd name="connsiteY129" fmla="*/ 3489 h 5445"/>
              <a:gd name="connsiteX130" fmla="*/ 8625 w 8663"/>
              <a:gd name="connsiteY130" fmla="*/ 3528 h 5445"/>
              <a:gd name="connsiteX131" fmla="*/ 8584 w 8663"/>
              <a:gd name="connsiteY131" fmla="*/ 3528 h 5445"/>
              <a:gd name="connsiteX132" fmla="*/ 8502 w 8663"/>
              <a:gd name="connsiteY132" fmla="*/ 4042 h 5445"/>
              <a:gd name="connsiteX133" fmla="*/ 8502 w 8663"/>
              <a:gd name="connsiteY133" fmla="*/ 3981 h 5445"/>
              <a:gd name="connsiteX134" fmla="*/ 8581 w 8663"/>
              <a:gd name="connsiteY134" fmla="*/ 3981 h 5445"/>
              <a:gd name="connsiteX135" fmla="*/ 8581 w 8663"/>
              <a:gd name="connsiteY135" fmla="*/ 3904 h 5445"/>
              <a:gd name="connsiteX136" fmla="*/ 8640 w 8663"/>
              <a:gd name="connsiteY136" fmla="*/ 3904 h 5445"/>
              <a:gd name="connsiteX137" fmla="*/ 8640 w 8663"/>
              <a:gd name="connsiteY137" fmla="*/ 4042 h 5445"/>
              <a:gd name="connsiteX138" fmla="*/ 8502 w 8663"/>
              <a:gd name="connsiteY138" fmla="*/ 4042 h 5445"/>
              <a:gd name="connsiteX139" fmla="*/ 8502 w 8663"/>
              <a:gd name="connsiteY139" fmla="*/ 3962 h 5445"/>
              <a:gd name="connsiteX140" fmla="*/ 8502 w 8663"/>
              <a:gd name="connsiteY140" fmla="*/ 3904 h 5445"/>
              <a:gd name="connsiteX141" fmla="*/ 8562 w 8663"/>
              <a:gd name="connsiteY141" fmla="*/ 3904 h 5445"/>
              <a:gd name="connsiteX142" fmla="*/ 8562 w 8663"/>
              <a:gd name="connsiteY142" fmla="*/ 3962 h 5445"/>
              <a:gd name="connsiteX143" fmla="*/ 8502 w 8663"/>
              <a:gd name="connsiteY143" fmla="*/ 3962 h 5445"/>
              <a:gd name="connsiteX144" fmla="*/ 8497 w 8663"/>
              <a:gd name="connsiteY144" fmla="*/ 3787 h 5445"/>
              <a:gd name="connsiteX145" fmla="*/ 8497 w 8663"/>
              <a:gd name="connsiteY145" fmla="*/ 3724 h 5445"/>
              <a:gd name="connsiteX146" fmla="*/ 8562 w 8663"/>
              <a:gd name="connsiteY146" fmla="*/ 3724 h 5445"/>
              <a:gd name="connsiteX147" fmla="*/ 8562 w 8663"/>
              <a:gd name="connsiteY147" fmla="*/ 3787 h 5445"/>
              <a:gd name="connsiteX148" fmla="*/ 8497 w 8663"/>
              <a:gd name="connsiteY148" fmla="*/ 3787 h 5445"/>
              <a:gd name="connsiteX149" fmla="*/ 8562 w 8663"/>
              <a:gd name="connsiteY149" fmla="*/ 3809 h 5445"/>
              <a:gd name="connsiteX150" fmla="*/ 8562 w 8663"/>
              <a:gd name="connsiteY150" fmla="*/ 3880 h 5445"/>
              <a:gd name="connsiteX151" fmla="*/ 8497 w 8663"/>
              <a:gd name="connsiteY151" fmla="*/ 3880 h 5445"/>
              <a:gd name="connsiteX152" fmla="*/ 8497 w 8663"/>
              <a:gd name="connsiteY152" fmla="*/ 3809 h 5445"/>
              <a:gd name="connsiteX153" fmla="*/ 8562 w 8663"/>
              <a:gd name="connsiteY153" fmla="*/ 3809 h 5445"/>
              <a:gd name="connsiteX154" fmla="*/ 8480 w 8663"/>
              <a:gd name="connsiteY154" fmla="*/ 3899 h 5445"/>
              <a:gd name="connsiteX155" fmla="*/ 8480 w 8663"/>
              <a:gd name="connsiteY155" fmla="*/ 3962 h 5445"/>
              <a:gd name="connsiteX156" fmla="*/ 8424 w 8663"/>
              <a:gd name="connsiteY156" fmla="*/ 3962 h 5445"/>
              <a:gd name="connsiteX157" fmla="*/ 8424 w 8663"/>
              <a:gd name="connsiteY157" fmla="*/ 3899 h 5445"/>
              <a:gd name="connsiteX158" fmla="*/ 8480 w 8663"/>
              <a:gd name="connsiteY158" fmla="*/ 3899 h 5445"/>
              <a:gd name="connsiteX159" fmla="*/ 8480 w 8663"/>
              <a:gd name="connsiteY159" fmla="*/ 3809 h 5445"/>
              <a:gd name="connsiteX160" fmla="*/ 8480 w 8663"/>
              <a:gd name="connsiteY160" fmla="*/ 3880 h 5445"/>
              <a:gd name="connsiteX161" fmla="*/ 8424 w 8663"/>
              <a:gd name="connsiteY161" fmla="*/ 3880 h 5445"/>
              <a:gd name="connsiteX162" fmla="*/ 8424 w 8663"/>
              <a:gd name="connsiteY162" fmla="*/ 3809 h 5445"/>
              <a:gd name="connsiteX163" fmla="*/ 8480 w 8663"/>
              <a:gd name="connsiteY163" fmla="*/ 3809 h 5445"/>
              <a:gd name="connsiteX164" fmla="*/ 8102 w 8663"/>
              <a:gd name="connsiteY164" fmla="*/ 4027 h 5445"/>
              <a:gd name="connsiteX165" fmla="*/ 8102 w 8663"/>
              <a:gd name="connsiteY165" fmla="*/ 3986 h 5445"/>
              <a:gd name="connsiteX166" fmla="*/ 8143 w 8663"/>
              <a:gd name="connsiteY166" fmla="*/ 3986 h 5445"/>
              <a:gd name="connsiteX167" fmla="*/ 8143 w 8663"/>
              <a:gd name="connsiteY167" fmla="*/ 4027 h 5445"/>
              <a:gd name="connsiteX168" fmla="*/ 8102 w 8663"/>
              <a:gd name="connsiteY168" fmla="*/ 4027 h 5445"/>
              <a:gd name="connsiteX169" fmla="*/ 240 w 8663"/>
              <a:gd name="connsiteY169" fmla="*/ 3899 h 5445"/>
              <a:gd name="connsiteX170" fmla="*/ 240 w 8663"/>
              <a:gd name="connsiteY170" fmla="*/ 3962 h 5445"/>
              <a:gd name="connsiteX171" fmla="*/ 184 w 8663"/>
              <a:gd name="connsiteY171" fmla="*/ 3962 h 5445"/>
              <a:gd name="connsiteX172" fmla="*/ 184 w 8663"/>
              <a:gd name="connsiteY172" fmla="*/ 3899 h 5445"/>
              <a:gd name="connsiteX173" fmla="*/ 240 w 8663"/>
              <a:gd name="connsiteY173" fmla="*/ 3899 h 5445"/>
              <a:gd name="connsiteX174" fmla="*/ 240 w 8663"/>
              <a:gd name="connsiteY174" fmla="*/ 3809 h 5445"/>
              <a:gd name="connsiteX175" fmla="*/ 240 w 8663"/>
              <a:gd name="connsiteY175" fmla="*/ 3880 h 5445"/>
              <a:gd name="connsiteX176" fmla="*/ 184 w 8663"/>
              <a:gd name="connsiteY176" fmla="*/ 3880 h 5445"/>
              <a:gd name="connsiteX177" fmla="*/ 184 w 8663"/>
              <a:gd name="connsiteY177" fmla="*/ 3809 h 5445"/>
              <a:gd name="connsiteX178" fmla="*/ 240 w 8663"/>
              <a:gd name="connsiteY178" fmla="*/ 3809 h 5445"/>
              <a:gd name="connsiteX179" fmla="*/ 102 w 8663"/>
              <a:gd name="connsiteY179" fmla="*/ 3787 h 5445"/>
              <a:gd name="connsiteX180" fmla="*/ 102 w 8663"/>
              <a:gd name="connsiteY180" fmla="*/ 3724 h 5445"/>
              <a:gd name="connsiteX181" fmla="*/ 166 w 8663"/>
              <a:gd name="connsiteY181" fmla="*/ 3724 h 5445"/>
              <a:gd name="connsiteX182" fmla="*/ 166 w 8663"/>
              <a:gd name="connsiteY182" fmla="*/ 3787 h 5445"/>
              <a:gd name="connsiteX183" fmla="*/ 102 w 8663"/>
              <a:gd name="connsiteY183" fmla="*/ 3787 h 5445"/>
              <a:gd name="connsiteX184" fmla="*/ 102 w 8663"/>
              <a:gd name="connsiteY184" fmla="*/ 3880 h 5445"/>
              <a:gd name="connsiteX185" fmla="*/ 102 w 8663"/>
              <a:gd name="connsiteY185" fmla="*/ 3809 h 5445"/>
              <a:gd name="connsiteX186" fmla="*/ 166 w 8663"/>
              <a:gd name="connsiteY186" fmla="*/ 3809 h 5445"/>
              <a:gd name="connsiteX187" fmla="*/ 166 w 8663"/>
              <a:gd name="connsiteY187" fmla="*/ 3880 h 5445"/>
              <a:gd name="connsiteX188" fmla="*/ 102 w 8663"/>
              <a:gd name="connsiteY188" fmla="*/ 3880 h 5445"/>
              <a:gd name="connsiteX189" fmla="*/ 102 w 8663"/>
              <a:gd name="connsiteY189" fmla="*/ 3962 h 5445"/>
              <a:gd name="connsiteX190" fmla="*/ 102 w 8663"/>
              <a:gd name="connsiteY190" fmla="*/ 3904 h 5445"/>
              <a:gd name="connsiteX191" fmla="*/ 162 w 8663"/>
              <a:gd name="connsiteY191" fmla="*/ 3904 h 5445"/>
              <a:gd name="connsiteX192" fmla="*/ 162 w 8663"/>
              <a:gd name="connsiteY192" fmla="*/ 3962 h 5445"/>
              <a:gd name="connsiteX193" fmla="*/ 102 w 8663"/>
              <a:gd name="connsiteY193" fmla="*/ 3962 h 5445"/>
              <a:gd name="connsiteX194" fmla="*/ 162 w 8663"/>
              <a:gd name="connsiteY194" fmla="*/ 3981 h 5445"/>
              <a:gd name="connsiteX195" fmla="*/ 162 w 8663"/>
              <a:gd name="connsiteY195" fmla="*/ 4042 h 5445"/>
              <a:gd name="connsiteX196" fmla="*/ 24 w 8663"/>
              <a:gd name="connsiteY196" fmla="*/ 4042 h 5445"/>
              <a:gd name="connsiteX197" fmla="*/ 24 w 8663"/>
              <a:gd name="connsiteY197" fmla="*/ 3904 h 5445"/>
              <a:gd name="connsiteX198" fmla="*/ 82 w 8663"/>
              <a:gd name="connsiteY198" fmla="*/ 3904 h 5445"/>
              <a:gd name="connsiteX199" fmla="*/ 82 w 8663"/>
              <a:gd name="connsiteY199" fmla="*/ 3981 h 5445"/>
              <a:gd name="connsiteX200" fmla="*/ 162 w 8663"/>
              <a:gd name="connsiteY200" fmla="*/ 3981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3390 h 5445"/>
              <a:gd name="connsiteX257" fmla="*/ 8562 w 8663"/>
              <a:gd name="connsiteY257" fmla="*/ 3390 h 5445"/>
              <a:gd name="connsiteX258" fmla="*/ 8562 w 8663"/>
              <a:gd name="connsiteY258" fmla="*/ 3468 h 5445"/>
              <a:gd name="connsiteX259" fmla="*/ 8510 w 8663"/>
              <a:gd name="connsiteY259" fmla="*/ 3468 h 5445"/>
              <a:gd name="connsiteX260" fmla="*/ 8510 w 8663"/>
              <a:gd name="connsiteY260" fmla="*/ 3619 h 5445"/>
              <a:gd name="connsiteX261" fmla="*/ 8638 w 8663"/>
              <a:gd name="connsiteY261" fmla="*/ 3619 h 5445"/>
              <a:gd name="connsiteX262" fmla="*/ 8638 w 8663"/>
              <a:gd name="connsiteY262" fmla="*/ 3787 h 5445"/>
              <a:gd name="connsiteX263" fmla="*/ 8581 w 8663"/>
              <a:gd name="connsiteY263" fmla="*/ 3787 h 5445"/>
              <a:gd name="connsiteX264" fmla="*/ 8581 w 8663"/>
              <a:gd name="connsiteY264" fmla="*/ 3705 h 5445"/>
              <a:gd name="connsiteX265" fmla="*/ 8480 w 8663"/>
              <a:gd name="connsiteY265" fmla="*/ 3705 h 5445"/>
              <a:gd name="connsiteX266" fmla="*/ 8480 w 8663"/>
              <a:gd name="connsiteY266" fmla="*/ 3787 h 5445"/>
              <a:gd name="connsiteX267" fmla="*/ 8402 w 8663"/>
              <a:gd name="connsiteY267" fmla="*/ 3787 h 5445"/>
              <a:gd name="connsiteX268" fmla="*/ 8402 w 8663"/>
              <a:gd name="connsiteY268" fmla="*/ 3880 h 5445"/>
              <a:gd name="connsiteX269" fmla="*/ 8310 w 8663"/>
              <a:gd name="connsiteY269" fmla="*/ 3880 h 5445"/>
              <a:gd name="connsiteX270" fmla="*/ 8310 w 8663"/>
              <a:gd name="connsiteY270" fmla="*/ 3981 h 5445"/>
              <a:gd name="connsiteX271" fmla="*/ 8402 w 8663"/>
              <a:gd name="connsiteY271" fmla="*/ 3981 h 5445"/>
              <a:gd name="connsiteX272" fmla="*/ 8402 w 8663"/>
              <a:gd name="connsiteY272" fmla="*/ 4040 h 5445"/>
              <a:gd name="connsiteX273" fmla="*/ 8234 w 8663"/>
              <a:gd name="connsiteY273" fmla="*/ 4040 h 5445"/>
              <a:gd name="connsiteX274" fmla="*/ 8234 w 8663"/>
              <a:gd name="connsiteY274" fmla="*/ 3912 h 5445"/>
              <a:gd name="connsiteX275" fmla="*/ 8081 w 8663"/>
              <a:gd name="connsiteY275" fmla="*/ 3912 h 5445"/>
              <a:gd name="connsiteX276" fmla="*/ 8081 w 8663"/>
              <a:gd name="connsiteY276" fmla="*/ 3964 h 5445"/>
              <a:gd name="connsiteX277" fmla="*/ 8005 w 8663"/>
              <a:gd name="connsiteY277" fmla="*/ 3964 h 5445"/>
              <a:gd name="connsiteX278" fmla="*/ 8005 w 8663"/>
              <a:gd name="connsiteY278" fmla="*/ 4025 h 5445"/>
              <a:gd name="connsiteX279" fmla="*/ 658 w 8663"/>
              <a:gd name="connsiteY279" fmla="*/ 4025 h 5445"/>
              <a:gd name="connsiteX280" fmla="*/ 658 w 8663"/>
              <a:gd name="connsiteY280" fmla="*/ 3964 h 5445"/>
              <a:gd name="connsiteX281" fmla="*/ 583 w 8663"/>
              <a:gd name="connsiteY281" fmla="*/ 3964 h 5445"/>
              <a:gd name="connsiteX282" fmla="*/ 583 w 8663"/>
              <a:gd name="connsiteY282" fmla="*/ 3912 h 5445"/>
              <a:gd name="connsiteX283" fmla="*/ 430 w 8663"/>
              <a:gd name="connsiteY283" fmla="*/ 3912 h 5445"/>
              <a:gd name="connsiteX284" fmla="*/ 430 w 8663"/>
              <a:gd name="connsiteY284" fmla="*/ 4040 h 5445"/>
              <a:gd name="connsiteX285" fmla="*/ 261 w 8663"/>
              <a:gd name="connsiteY285" fmla="*/ 4040 h 5445"/>
              <a:gd name="connsiteX286" fmla="*/ 261 w 8663"/>
              <a:gd name="connsiteY286" fmla="*/ 3981 h 5445"/>
              <a:gd name="connsiteX287" fmla="*/ 354 w 8663"/>
              <a:gd name="connsiteY287" fmla="*/ 3981 h 5445"/>
              <a:gd name="connsiteX288" fmla="*/ 354 w 8663"/>
              <a:gd name="connsiteY288" fmla="*/ 3880 h 5445"/>
              <a:gd name="connsiteX289" fmla="*/ 261 w 8663"/>
              <a:gd name="connsiteY289" fmla="*/ 3880 h 5445"/>
              <a:gd name="connsiteX290" fmla="*/ 261 w 8663"/>
              <a:gd name="connsiteY290" fmla="*/ 3787 h 5445"/>
              <a:gd name="connsiteX291" fmla="*/ 184 w 8663"/>
              <a:gd name="connsiteY291" fmla="*/ 3787 h 5445"/>
              <a:gd name="connsiteX292" fmla="*/ 184 w 8663"/>
              <a:gd name="connsiteY292" fmla="*/ 3705 h 5445"/>
              <a:gd name="connsiteX293" fmla="*/ 82 w 8663"/>
              <a:gd name="connsiteY293" fmla="*/ 3705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3934 h 5445"/>
              <a:gd name="connsiteX82" fmla="*/ 8212 w 8663"/>
              <a:gd name="connsiteY82" fmla="*/ 3934 h 5445"/>
              <a:gd name="connsiteX83" fmla="*/ 8212 w 8663"/>
              <a:gd name="connsiteY83" fmla="*/ 4063 h 5445"/>
              <a:gd name="connsiteX84" fmla="*/ 8424 w 8663"/>
              <a:gd name="connsiteY84" fmla="*/ 4063 h 5445"/>
              <a:gd name="connsiteX85" fmla="*/ 8424 w 8663"/>
              <a:gd name="connsiteY85" fmla="*/ 3981 h 5445"/>
              <a:gd name="connsiteX86" fmla="*/ 8480 w 8663"/>
              <a:gd name="connsiteY86" fmla="*/ 3981 h 5445"/>
              <a:gd name="connsiteX87" fmla="*/ 8480 w 8663"/>
              <a:gd name="connsiteY87" fmla="*/ 4063 h 5445"/>
              <a:gd name="connsiteX88" fmla="*/ 8663 w 8663"/>
              <a:gd name="connsiteY88" fmla="*/ 4063 h 5445"/>
              <a:gd name="connsiteX89" fmla="*/ 8663 w 8663"/>
              <a:gd name="connsiteY89" fmla="*/ 3882 h 5445"/>
              <a:gd name="connsiteX90" fmla="*/ 8581 w 8663"/>
              <a:gd name="connsiteY90" fmla="*/ 3882 h 5445"/>
              <a:gd name="connsiteX91" fmla="*/ 8581 w 8663"/>
              <a:gd name="connsiteY91" fmla="*/ 3809 h 5445"/>
              <a:gd name="connsiteX92" fmla="*/ 8661 w 8663"/>
              <a:gd name="connsiteY92" fmla="*/ 3809 h 5445"/>
              <a:gd name="connsiteX93" fmla="*/ 8661 w 8663"/>
              <a:gd name="connsiteY93" fmla="*/ 3597 h 5445"/>
              <a:gd name="connsiteX94" fmla="*/ 8532 w 8663"/>
              <a:gd name="connsiteY94" fmla="*/ 3597 h 5445"/>
              <a:gd name="connsiteX95" fmla="*/ 8532 w 8663"/>
              <a:gd name="connsiteY95" fmla="*/ 3489 h 5445"/>
              <a:gd name="connsiteX96" fmla="*/ 8562 w 8663"/>
              <a:gd name="connsiteY96" fmla="*/ 3489 h 5445"/>
              <a:gd name="connsiteX97" fmla="*/ 8562 w 8663"/>
              <a:gd name="connsiteY97" fmla="*/ 3550 h 5445"/>
              <a:gd name="connsiteX98" fmla="*/ 8646 w 8663"/>
              <a:gd name="connsiteY98" fmla="*/ 3550 h 5445"/>
              <a:gd name="connsiteX99" fmla="*/ 8646 w 8663"/>
              <a:gd name="connsiteY99" fmla="*/ 3468 h 5445"/>
              <a:gd name="connsiteX100" fmla="*/ 8584 w 8663"/>
              <a:gd name="connsiteY100" fmla="*/ 3468 h 5445"/>
              <a:gd name="connsiteX101" fmla="*/ 8584 w 8663"/>
              <a:gd name="connsiteY101" fmla="*/ 3411 h 5445"/>
              <a:gd name="connsiteX102" fmla="*/ 8644 w 8663"/>
              <a:gd name="connsiteY102" fmla="*/ 3411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3986 h 5445"/>
              <a:gd name="connsiteX118" fmla="*/ 561 w 8663"/>
              <a:gd name="connsiteY118" fmla="*/ 4027 h 5445"/>
              <a:gd name="connsiteX119" fmla="*/ 520 w 8663"/>
              <a:gd name="connsiteY119" fmla="*/ 4027 h 5445"/>
              <a:gd name="connsiteX120" fmla="*/ 520 w 8663"/>
              <a:gd name="connsiteY120" fmla="*/ 3986 h 5445"/>
              <a:gd name="connsiteX121" fmla="*/ 561 w 8663"/>
              <a:gd name="connsiteY121" fmla="*/ 3986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3528 h 5445"/>
              <a:gd name="connsiteX128" fmla="*/ 8584 w 8663"/>
              <a:gd name="connsiteY128" fmla="*/ 3489 h 5445"/>
              <a:gd name="connsiteX129" fmla="*/ 8625 w 8663"/>
              <a:gd name="connsiteY129" fmla="*/ 3489 h 5445"/>
              <a:gd name="connsiteX130" fmla="*/ 8625 w 8663"/>
              <a:gd name="connsiteY130" fmla="*/ 3528 h 5445"/>
              <a:gd name="connsiteX131" fmla="*/ 8584 w 8663"/>
              <a:gd name="connsiteY131" fmla="*/ 3528 h 5445"/>
              <a:gd name="connsiteX132" fmla="*/ 8502 w 8663"/>
              <a:gd name="connsiteY132" fmla="*/ 4042 h 5445"/>
              <a:gd name="connsiteX133" fmla="*/ 8502 w 8663"/>
              <a:gd name="connsiteY133" fmla="*/ 3981 h 5445"/>
              <a:gd name="connsiteX134" fmla="*/ 8581 w 8663"/>
              <a:gd name="connsiteY134" fmla="*/ 3981 h 5445"/>
              <a:gd name="connsiteX135" fmla="*/ 8581 w 8663"/>
              <a:gd name="connsiteY135" fmla="*/ 3904 h 5445"/>
              <a:gd name="connsiteX136" fmla="*/ 8640 w 8663"/>
              <a:gd name="connsiteY136" fmla="*/ 3904 h 5445"/>
              <a:gd name="connsiteX137" fmla="*/ 8640 w 8663"/>
              <a:gd name="connsiteY137" fmla="*/ 4042 h 5445"/>
              <a:gd name="connsiteX138" fmla="*/ 8502 w 8663"/>
              <a:gd name="connsiteY138" fmla="*/ 4042 h 5445"/>
              <a:gd name="connsiteX139" fmla="*/ 8502 w 8663"/>
              <a:gd name="connsiteY139" fmla="*/ 3962 h 5445"/>
              <a:gd name="connsiteX140" fmla="*/ 8502 w 8663"/>
              <a:gd name="connsiteY140" fmla="*/ 3904 h 5445"/>
              <a:gd name="connsiteX141" fmla="*/ 8562 w 8663"/>
              <a:gd name="connsiteY141" fmla="*/ 3904 h 5445"/>
              <a:gd name="connsiteX142" fmla="*/ 8562 w 8663"/>
              <a:gd name="connsiteY142" fmla="*/ 3962 h 5445"/>
              <a:gd name="connsiteX143" fmla="*/ 8502 w 8663"/>
              <a:gd name="connsiteY143" fmla="*/ 3962 h 5445"/>
              <a:gd name="connsiteX144" fmla="*/ 8497 w 8663"/>
              <a:gd name="connsiteY144" fmla="*/ 3787 h 5445"/>
              <a:gd name="connsiteX145" fmla="*/ 8497 w 8663"/>
              <a:gd name="connsiteY145" fmla="*/ 3724 h 5445"/>
              <a:gd name="connsiteX146" fmla="*/ 8562 w 8663"/>
              <a:gd name="connsiteY146" fmla="*/ 3724 h 5445"/>
              <a:gd name="connsiteX147" fmla="*/ 8562 w 8663"/>
              <a:gd name="connsiteY147" fmla="*/ 3787 h 5445"/>
              <a:gd name="connsiteX148" fmla="*/ 8497 w 8663"/>
              <a:gd name="connsiteY148" fmla="*/ 3787 h 5445"/>
              <a:gd name="connsiteX149" fmla="*/ 8562 w 8663"/>
              <a:gd name="connsiteY149" fmla="*/ 3809 h 5445"/>
              <a:gd name="connsiteX150" fmla="*/ 8562 w 8663"/>
              <a:gd name="connsiteY150" fmla="*/ 3880 h 5445"/>
              <a:gd name="connsiteX151" fmla="*/ 8497 w 8663"/>
              <a:gd name="connsiteY151" fmla="*/ 3880 h 5445"/>
              <a:gd name="connsiteX152" fmla="*/ 8497 w 8663"/>
              <a:gd name="connsiteY152" fmla="*/ 3809 h 5445"/>
              <a:gd name="connsiteX153" fmla="*/ 8562 w 8663"/>
              <a:gd name="connsiteY153" fmla="*/ 3809 h 5445"/>
              <a:gd name="connsiteX154" fmla="*/ 8480 w 8663"/>
              <a:gd name="connsiteY154" fmla="*/ 3899 h 5445"/>
              <a:gd name="connsiteX155" fmla="*/ 8480 w 8663"/>
              <a:gd name="connsiteY155" fmla="*/ 3962 h 5445"/>
              <a:gd name="connsiteX156" fmla="*/ 8424 w 8663"/>
              <a:gd name="connsiteY156" fmla="*/ 3962 h 5445"/>
              <a:gd name="connsiteX157" fmla="*/ 8424 w 8663"/>
              <a:gd name="connsiteY157" fmla="*/ 3899 h 5445"/>
              <a:gd name="connsiteX158" fmla="*/ 8480 w 8663"/>
              <a:gd name="connsiteY158" fmla="*/ 3899 h 5445"/>
              <a:gd name="connsiteX159" fmla="*/ 8480 w 8663"/>
              <a:gd name="connsiteY159" fmla="*/ 3809 h 5445"/>
              <a:gd name="connsiteX160" fmla="*/ 8480 w 8663"/>
              <a:gd name="connsiteY160" fmla="*/ 3880 h 5445"/>
              <a:gd name="connsiteX161" fmla="*/ 8424 w 8663"/>
              <a:gd name="connsiteY161" fmla="*/ 3880 h 5445"/>
              <a:gd name="connsiteX162" fmla="*/ 8424 w 8663"/>
              <a:gd name="connsiteY162" fmla="*/ 3809 h 5445"/>
              <a:gd name="connsiteX163" fmla="*/ 8480 w 8663"/>
              <a:gd name="connsiteY163" fmla="*/ 3809 h 5445"/>
              <a:gd name="connsiteX164" fmla="*/ 8102 w 8663"/>
              <a:gd name="connsiteY164" fmla="*/ 4027 h 5445"/>
              <a:gd name="connsiteX165" fmla="*/ 8102 w 8663"/>
              <a:gd name="connsiteY165" fmla="*/ 3986 h 5445"/>
              <a:gd name="connsiteX166" fmla="*/ 8143 w 8663"/>
              <a:gd name="connsiteY166" fmla="*/ 3986 h 5445"/>
              <a:gd name="connsiteX167" fmla="*/ 8143 w 8663"/>
              <a:gd name="connsiteY167" fmla="*/ 4027 h 5445"/>
              <a:gd name="connsiteX168" fmla="*/ 8102 w 8663"/>
              <a:gd name="connsiteY168" fmla="*/ 4027 h 5445"/>
              <a:gd name="connsiteX169" fmla="*/ 240 w 8663"/>
              <a:gd name="connsiteY169" fmla="*/ 3899 h 5445"/>
              <a:gd name="connsiteX170" fmla="*/ 240 w 8663"/>
              <a:gd name="connsiteY170" fmla="*/ 3962 h 5445"/>
              <a:gd name="connsiteX171" fmla="*/ 184 w 8663"/>
              <a:gd name="connsiteY171" fmla="*/ 3962 h 5445"/>
              <a:gd name="connsiteX172" fmla="*/ 184 w 8663"/>
              <a:gd name="connsiteY172" fmla="*/ 3899 h 5445"/>
              <a:gd name="connsiteX173" fmla="*/ 240 w 8663"/>
              <a:gd name="connsiteY173" fmla="*/ 3899 h 5445"/>
              <a:gd name="connsiteX174" fmla="*/ 240 w 8663"/>
              <a:gd name="connsiteY174" fmla="*/ 3809 h 5445"/>
              <a:gd name="connsiteX175" fmla="*/ 240 w 8663"/>
              <a:gd name="connsiteY175" fmla="*/ 3880 h 5445"/>
              <a:gd name="connsiteX176" fmla="*/ 184 w 8663"/>
              <a:gd name="connsiteY176" fmla="*/ 3880 h 5445"/>
              <a:gd name="connsiteX177" fmla="*/ 184 w 8663"/>
              <a:gd name="connsiteY177" fmla="*/ 3809 h 5445"/>
              <a:gd name="connsiteX178" fmla="*/ 240 w 8663"/>
              <a:gd name="connsiteY178" fmla="*/ 3809 h 5445"/>
              <a:gd name="connsiteX179" fmla="*/ 102 w 8663"/>
              <a:gd name="connsiteY179" fmla="*/ 3787 h 5445"/>
              <a:gd name="connsiteX180" fmla="*/ 102 w 8663"/>
              <a:gd name="connsiteY180" fmla="*/ 3724 h 5445"/>
              <a:gd name="connsiteX181" fmla="*/ 166 w 8663"/>
              <a:gd name="connsiteY181" fmla="*/ 3724 h 5445"/>
              <a:gd name="connsiteX182" fmla="*/ 166 w 8663"/>
              <a:gd name="connsiteY182" fmla="*/ 3787 h 5445"/>
              <a:gd name="connsiteX183" fmla="*/ 102 w 8663"/>
              <a:gd name="connsiteY183" fmla="*/ 3787 h 5445"/>
              <a:gd name="connsiteX184" fmla="*/ 102 w 8663"/>
              <a:gd name="connsiteY184" fmla="*/ 3880 h 5445"/>
              <a:gd name="connsiteX185" fmla="*/ 102 w 8663"/>
              <a:gd name="connsiteY185" fmla="*/ 3809 h 5445"/>
              <a:gd name="connsiteX186" fmla="*/ 166 w 8663"/>
              <a:gd name="connsiteY186" fmla="*/ 3809 h 5445"/>
              <a:gd name="connsiteX187" fmla="*/ 166 w 8663"/>
              <a:gd name="connsiteY187" fmla="*/ 3880 h 5445"/>
              <a:gd name="connsiteX188" fmla="*/ 102 w 8663"/>
              <a:gd name="connsiteY188" fmla="*/ 3880 h 5445"/>
              <a:gd name="connsiteX189" fmla="*/ 102 w 8663"/>
              <a:gd name="connsiteY189" fmla="*/ 3962 h 5445"/>
              <a:gd name="connsiteX190" fmla="*/ 102 w 8663"/>
              <a:gd name="connsiteY190" fmla="*/ 3904 h 5445"/>
              <a:gd name="connsiteX191" fmla="*/ 162 w 8663"/>
              <a:gd name="connsiteY191" fmla="*/ 3904 h 5445"/>
              <a:gd name="connsiteX192" fmla="*/ 162 w 8663"/>
              <a:gd name="connsiteY192" fmla="*/ 3962 h 5445"/>
              <a:gd name="connsiteX193" fmla="*/ 102 w 8663"/>
              <a:gd name="connsiteY193" fmla="*/ 3962 h 5445"/>
              <a:gd name="connsiteX194" fmla="*/ 162 w 8663"/>
              <a:gd name="connsiteY194" fmla="*/ 3981 h 5445"/>
              <a:gd name="connsiteX195" fmla="*/ 162 w 8663"/>
              <a:gd name="connsiteY195" fmla="*/ 4042 h 5445"/>
              <a:gd name="connsiteX196" fmla="*/ 24 w 8663"/>
              <a:gd name="connsiteY196" fmla="*/ 4042 h 5445"/>
              <a:gd name="connsiteX197" fmla="*/ 24 w 8663"/>
              <a:gd name="connsiteY197" fmla="*/ 3904 h 5445"/>
              <a:gd name="connsiteX198" fmla="*/ 82 w 8663"/>
              <a:gd name="connsiteY198" fmla="*/ 3904 h 5445"/>
              <a:gd name="connsiteX199" fmla="*/ 82 w 8663"/>
              <a:gd name="connsiteY199" fmla="*/ 3981 h 5445"/>
              <a:gd name="connsiteX200" fmla="*/ 162 w 8663"/>
              <a:gd name="connsiteY200" fmla="*/ 3981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3390 h 5445"/>
              <a:gd name="connsiteX257" fmla="*/ 8562 w 8663"/>
              <a:gd name="connsiteY257" fmla="*/ 3390 h 5445"/>
              <a:gd name="connsiteX258" fmla="*/ 8562 w 8663"/>
              <a:gd name="connsiteY258" fmla="*/ 3468 h 5445"/>
              <a:gd name="connsiteX259" fmla="*/ 8510 w 8663"/>
              <a:gd name="connsiteY259" fmla="*/ 3468 h 5445"/>
              <a:gd name="connsiteX260" fmla="*/ 8510 w 8663"/>
              <a:gd name="connsiteY260" fmla="*/ 3619 h 5445"/>
              <a:gd name="connsiteX261" fmla="*/ 8638 w 8663"/>
              <a:gd name="connsiteY261" fmla="*/ 3619 h 5445"/>
              <a:gd name="connsiteX262" fmla="*/ 8638 w 8663"/>
              <a:gd name="connsiteY262" fmla="*/ 3787 h 5445"/>
              <a:gd name="connsiteX263" fmla="*/ 8581 w 8663"/>
              <a:gd name="connsiteY263" fmla="*/ 3787 h 5445"/>
              <a:gd name="connsiteX264" fmla="*/ 8581 w 8663"/>
              <a:gd name="connsiteY264" fmla="*/ 3705 h 5445"/>
              <a:gd name="connsiteX265" fmla="*/ 8480 w 8663"/>
              <a:gd name="connsiteY265" fmla="*/ 3705 h 5445"/>
              <a:gd name="connsiteX266" fmla="*/ 8480 w 8663"/>
              <a:gd name="connsiteY266" fmla="*/ 3787 h 5445"/>
              <a:gd name="connsiteX267" fmla="*/ 8402 w 8663"/>
              <a:gd name="connsiteY267" fmla="*/ 3787 h 5445"/>
              <a:gd name="connsiteX268" fmla="*/ 8402 w 8663"/>
              <a:gd name="connsiteY268" fmla="*/ 3880 h 5445"/>
              <a:gd name="connsiteX269" fmla="*/ 8310 w 8663"/>
              <a:gd name="connsiteY269" fmla="*/ 3880 h 5445"/>
              <a:gd name="connsiteX270" fmla="*/ 8310 w 8663"/>
              <a:gd name="connsiteY270" fmla="*/ 3981 h 5445"/>
              <a:gd name="connsiteX271" fmla="*/ 8402 w 8663"/>
              <a:gd name="connsiteY271" fmla="*/ 3981 h 5445"/>
              <a:gd name="connsiteX272" fmla="*/ 8402 w 8663"/>
              <a:gd name="connsiteY272" fmla="*/ 4040 h 5445"/>
              <a:gd name="connsiteX273" fmla="*/ 8234 w 8663"/>
              <a:gd name="connsiteY273" fmla="*/ 4040 h 5445"/>
              <a:gd name="connsiteX274" fmla="*/ 8234 w 8663"/>
              <a:gd name="connsiteY274" fmla="*/ 3912 h 5445"/>
              <a:gd name="connsiteX275" fmla="*/ 8081 w 8663"/>
              <a:gd name="connsiteY275" fmla="*/ 3912 h 5445"/>
              <a:gd name="connsiteX276" fmla="*/ 8081 w 8663"/>
              <a:gd name="connsiteY276" fmla="*/ 3964 h 5445"/>
              <a:gd name="connsiteX277" fmla="*/ 8005 w 8663"/>
              <a:gd name="connsiteY277" fmla="*/ 3964 h 5445"/>
              <a:gd name="connsiteX278" fmla="*/ 8005 w 8663"/>
              <a:gd name="connsiteY278" fmla="*/ 4025 h 5445"/>
              <a:gd name="connsiteX279" fmla="*/ 658 w 8663"/>
              <a:gd name="connsiteY279" fmla="*/ 4025 h 5445"/>
              <a:gd name="connsiteX280" fmla="*/ 658 w 8663"/>
              <a:gd name="connsiteY280" fmla="*/ 3964 h 5445"/>
              <a:gd name="connsiteX281" fmla="*/ 583 w 8663"/>
              <a:gd name="connsiteY281" fmla="*/ 3964 h 5445"/>
              <a:gd name="connsiteX282" fmla="*/ 583 w 8663"/>
              <a:gd name="connsiteY282" fmla="*/ 3912 h 5445"/>
              <a:gd name="connsiteX283" fmla="*/ 430 w 8663"/>
              <a:gd name="connsiteY283" fmla="*/ 3912 h 5445"/>
              <a:gd name="connsiteX284" fmla="*/ 430 w 8663"/>
              <a:gd name="connsiteY284" fmla="*/ 4040 h 5445"/>
              <a:gd name="connsiteX285" fmla="*/ 261 w 8663"/>
              <a:gd name="connsiteY285" fmla="*/ 4040 h 5445"/>
              <a:gd name="connsiteX286" fmla="*/ 261 w 8663"/>
              <a:gd name="connsiteY286" fmla="*/ 3981 h 5445"/>
              <a:gd name="connsiteX287" fmla="*/ 354 w 8663"/>
              <a:gd name="connsiteY287" fmla="*/ 3981 h 5445"/>
              <a:gd name="connsiteX288" fmla="*/ 354 w 8663"/>
              <a:gd name="connsiteY288" fmla="*/ 3880 h 5445"/>
              <a:gd name="connsiteX289" fmla="*/ 261 w 8663"/>
              <a:gd name="connsiteY289" fmla="*/ 3880 h 5445"/>
              <a:gd name="connsiteX290" fmla="*/ 261 w 8663"/>
              <a:gd name="connsiteY290" fmla="*/ 3787 h 5445"/>
              <a:gd name="connsiteX291" fmla="*/ 184 w 8663"/>
              <a:gd name="connsiteY291" fmla="*/ 3787 h 5445"/>
              <a:gd name="connsiteX292" fmla="*/ 184 w 8663"/>
              <a:gd name="connsiteY292" fmla="*/ 3705 h 5445"/>
              <a:gd name="connsiteX293" fmla="*/ 82 w 8663"/>
              <a:gd name="connsiteY293" fmla="*/ 3705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3934 h 5445"/>
              <a:gd name="connsiteX83" fmla="*/ 8212 w 8663"/>
              <a:gd name="connsiteY83" fmla="*/ 4063 h 5445"/>
              <a:gd name="connsiteX84" fmla="*/ 8424 w 8663"/>
              <a:gd name="connsiteY84" fmla="*/ 4063 h 5445"/>
              <a:gd name="connsiteX85" fmla="*/ 8424 w 8663"/>
              <a:gd name="connsiteY85" fmla="*/ 3981 h 5445"/>
              <a:gd name="connsiteX86" fmla="*/ 8480 w 8663"/>
              <a:gd name="connsiteY86" fmla="*/ 3981 h 5445"/>
              <a:gd name="connsiteX87" fmla="*/ 8480 w 8663"/>
              <a:gd name="connsiteY87" fmla="*/ 4063 h 5445"/>
              <a:gd name="connsiteX88" fmla="*/ 8663 w 8663"/>
              <a:gd name="connsiteY88" fmla="*/ 4063 h 5445"/>
              <a:gd name="connsiteX89" fmla="*/ 8663 w 8663"/>
              <a:gd name="connsiteY89" fmla="*/ 3882 h 5445"/>
              <a:gd name="connsiteX90" fmla="*/ 8581 w 8663"/>
              <a:gd name="connsiteY90" fmla="*/ 3882 h 5445"/>
              <a:gd name="connsiteX91" fmla="*/ 8581 w 8663"/>
              <a:gd name="connsiteY91" fmla="*/ 3809 h 5445"/>
              <a:gd name="connsiteX92" fmla="*/ 8661 w 8663"/>
              <a:gd name="connsiteY92" fmla="*/ 3809 h 5445"/>
              <a:gd name="connsiteX93" fmla="*/ 8661 w 8663"/>
              <a:gd name="connsiteY93" fmla="*/ 3597 h 5445"/>
              <a:gd name="connsiteX94" fmla="*/ 8532 w 8663"/>
              <a:gd name="connsiteY94" fmla="*/ 3597 h 5445"/>
              <a:gd name="connsiteX95" fmla="*/ 8532 w 8663"/>
              <a:gd name="connsiteY95" fmla="*/ 3489 h 5445"/>
              <a:gd name="connsiteX96" fmla="*/ 8562 w 8663"/>
              <a:gd name="connsiteY96" fmla="*/ 3489 h 5445"/>
              <a:gd name="connsiteX97" fmla="*/ 8562 w 8663"/>
              <a:gd name="connsiteY97" fmla="*/ 3550 h 5445"/>
              <a:gd name="connsiteX98" fmla="*/ 8646 w 8663"/>
              <a:gd name="connsiteY98" fmla="*/ 3550 h 5445"/>
              <a:gd name="connsiteX99" fmla="*/ 8646 w 8663"/>
              <a:gd name="connsiteY99" fmla="*/ 3468 h 5445"/>
              <a:gd name="connsiteX100" fmla="*/ 8584 w 8663"/>
              <a:gd name="connsiteY100" fmla="*/ 3468 h 5445"/>
              <a:gd name="connsiteX101" fmla="*/ 8584 w 8663"/>
              <a:gd name="connsiteY101" fmla="*/ 3411 h 5445"/>
              <a:gd name="connsiteX102" fmla="*/ 8644 w 8663"/>
              <a:gd name="connsiteY102" fmla="*/ 3411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3986 h 5445"/>
              <a:gd name="connsiteX118" fmla="*/ 561 w 8663"/>
              <a:gd name="connsiteY118" fmla="*/ 4027 h 5445"/>
              <a:gd name="connsiteX119" fmla="*/ 520 w 8663"/>
              <a:gd name="connsiteY119" fmla="*/ 4027 h 5445"/>
              <a:gd name="connsiteX120" fmla="*/ 520 w 8663"/>
              <a:gd name="connsiteY120" fmla="*/ 3986 h 5445"/>
              <a:gd name="connsiteX121" fmla="*/ 561 w 8663"/>
              <a:gd name="connsiteY121" fmla="*/ 3986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3528 h 5445"/>
              <a:gd name="connsiteX128" fmla="*/ 8584 w 8663"/>
              <a:gd name="connsiteY128" fmla="*/ 3489 h 5445"/>
              <a:gd name="connsiteX129" fmla="*/ 8625 w 8663"/>
              <a:gd name="connsiteY129" fmla="*/ 3489 h 5445"/>
              <a:gd name="connsiteX130" fmla="*/ 8625 w 8663"/>
              <a:gd name="connsiteY130" fmla="*/ 3528 h 5445"/>
              <a:gd name="connsiteX131" fmla="*/ 8584 w 8663"/>
              <a:gd name="connsiteY131" fmla="*/ 3528 h 5445"/>
              <a:gd name="connsiteX132" fmla="*/ 8502 w 8663"/>
              <a:gd name="connsiteY132" fmla="*/ 4042 h 5445"/>
              <a:gd name="connsiteX133" fmla="*/ 8502 w 8663"/>
              <a:gd name="connsiteY133" fmla="*/ 3981 h 5445"/>
              <a:gd name="connsiteX134" fmla="*/ 8581 w 8663"/>
              <a:gd name="connsiteY134" fmla="*/ 3981 h 5445"/>
              <a:gd name="connsiteX135" fmla="*/ 8581 w 8663"/>
              <a:gd name="connsiteY135" fmla="*/ 3904 h 5445"/>
              <a:gd name="connsiteX136" fmla="*/ 8640 w 8663"/>
              <a:gd name="connsiteY136" fmla="*/ 3904 h 5445"/>
              <a:gd name="connsiteX137" fmla="*/ 8640 w 8663"/>
              <a:gd name="connsiteY137" fmla="*/ 4042 h 5445"/>
              <a:gd name="connsiteX138" fmla="*/ 8502 w 8663"/>
              <a:gd name="connsiteY138" fmla="*/ 4042 h 5445"/>
              <a:gd name="connsiteX139" fmla="*/ 8502 w 8663"/>
              <a:gd name="connsiteY139" fmla="*/ 3962 h 5445"/>
              <a:gd name="connsiteX140" fmla="*/ 8502 w 8663"/>
              <a:gd name="connsiteY140" fmla="*/ 3904 h 5445"/>
              <a:gd name="connsiteX141" fmla="*/ 8562 w 8663"/>
              <a:gd name="connsiteY141" fmla="*/ 3904 h 5445"/>
              <a:gd name="connsiteX142" fmla="*/ 8562 w 8663"/>
              <a:gd name="connsiteY142" fmla="*/ 3962 h 5445"/>
              <a:gd name="connsiteX143" fmla="*/ 8502 w 8663"/>
              <a:gd name="connsiteY143" fmla="*/ 3962 h 5445"/>
              <a:gd name="connsiteX144" fmla="*/ 8497 w 8663"/>
              <a:gd name="connsiteY144" fmla="*/ 3787 h 5445"/>
              <a:gd name="connsiteX145" fmla="*/ 8497 w 8663"/>
              <a:gd name="connsiteY145" fmla="*/ 3724 h 5445"/>
              <a:gd name="connsiteX146" fmla="*/ 8562 w 8663"/>
              <a:gd name="connsiteY146" fmla="*/ 3724 h 5445"/>
              <a:gd name="connsiteX147" fmla="*/ 8562 w 8663"/>
              <a:gd name="connsiteY147" fmla="*/ 3787 h 5445"/>
              <a:gd name="connsiteX148" fmla="*/ 8497 w 8663"/>
              <a:gd name="connsiteY148" fmla="*/ 3787 h 5445"/>
              <a:gd name="connsiteX149" fmla="*/ 8562 w 8663"/>
              <a:gd name="connsiteY149" fmla="*/ 3809 h 5445"/>
              <a:gd name="connsiteX150" fmla="*/ 8562 w 8663"/>
              <a:gd name="connsiteY150" fmla="*/ 3880 h 5445"/>
              <a:gd name="connsiteX151" fmla="*/ 8497 w 8663"/>
              <a:gd name="connsiteY151" fmla="*/ 3880 h 5445"/>
              <a:gd name="connsiteX152" fmla="*/ 8497 w 8663"/>
              <a:gd name="connsiteY152" fmla="*/ 3809 h 5445"/>
              <a:gd name="connsiteX153" fmla="*/ 8562 w 8663"/>
              <a:gd name="connsiteY153" fmla="*/ 3809 h 5445"/>
              <a:gd name="connsiteX154" fmla="*/ 8480 w 8663"/>
              <a:gd name="connsiteY154" fmla="*/ 3899 h 5445"/>
              <a:gd name="connsiteX155" fmla="*/ 8480 w 8663"/>
              <a:gd name="connsiteY155" fmla="*/ 3962 h 5445"/>
              <a:gd name="connsiteX156" fmla="*/ 8424 w 8663"/>
              <a:gd name="connsiteY156" fmla="*/ 3962 h 5445"/>
              <a:gd name="connsiteX157" fmla="*/ 8424 w 8663"/>
              <a:gd name="connsiteY157" fmla="*/ 3899 h 5445"/>
              <a:gd name="connsiteX158" fmla="*/ 8480 w 8663"/>
              <a:gd name="connsiteY158" fmla="*/ 3899 h 5445"/>
              <a:gd name="connsiteX159" fmla="*/ 8480 w 8663"/>
              <a:gd name="connsiteY159" fmla="*/ 3809 h 5445"/>
              <a:gd name="connsiteX160" fmla="*/ 8480 w 8663"/>
              <a:gd name="connsiteY160" fmla="*/ 3880 h 5445"/>
              <a:gd name="connsiteX161" fmla="*/ 8424 w 8663"/>
              <a:gd name="connsiteY161" fmla="*/ 3880 h 5445"/>
              <a:gd name="connsiteX162" fmla="*/ 8424 w 8663"/>
              <a:gd name="connsiteY162" fmla="*/ 3809 h 5445"/>
              <a:gd name="connsiteX163" fmla="*/ 8480 w 8663"/>
              <a:gd name="connsiteY163" fmla="*/ 3809 h 5445"/>
              <a:gd name="connsiteX164" fmla="*/ 8102 w 8663"/>
              <a:gd name="connsiteY164" fmla="*/ 4027 h 5445"/>
              <a:gd name="connsiteX165" fmla="*/ 8102 w 8663"/>
              <a:gd name="connsiteY165" fmla="*/ 3986 h 5445"/>
              <a:gd name="connsiteX166" fmla="*/ 8143 w 8663"/>
              <a:gd name="connsiteY166" fmla="*/ 3986 h 5445"/>
              <a:gd name="connsiteX167" fmla="*/ 8143 w 8663"/>
              <a:gd name="connsiteY167" fmla="*/ 4027 h 5445"/>
              <a:gd name="connsiteX168" fmla="*/ 8102 w 8663"/>
              <a:gd name="connsiteY168" fmla="*/ 4027 h 5445"/>
              <a:gd name="connsiteX169" fmla="*/ 240 w 8663"/>
              <a:gd name="connsiteY169" fmla="*/ 3899 h 5445"/>
              <a:gd name="connsiteX170" fmla="*/ 240 w 8663"/>
              <a:gd name="connsiteY170" fmla="*/ 3962 h 5445"/>
              <a:gd name="connsiteX171" fmla="*/ 184 w 8663"/>
              <a:gd name="connsiteY171" fmla="*/ 3962 h 5445"/>
              <a:gd name="connsiteX172" fmla="*/ 184 w 8663"/>
              <a:gd name="connsiteY172" fmla="*/ 3899 h 5445"/>
              <a:gd name="connsiteX173" fmla="*/ 240 w 8663"/>
              <a:gd name="connsiteY173" fmla="*/ 3899 h 5445"/>
              <a:gd name="connsiteX174" fmla="*/ 240 w 8663"/>
              <a:gd name="connsiteY174" fmla="*/ 3809 h 5445"/>
              <a:gd name="connsiteX175" fmla="*/ 240 w 8663"/>
              <a:gd name="connsiteY175" fmla="*/ 3880 h 5445"/>
              <a:gd name="connsiteX176" fmla="*/ 184 w 8663"/>
              <a:gd name="connsiteY176" fmla="*/ 3880 h 5445"/>
              <a:gd name="connsiteX177" fmla="*/ 184 w 8663"/>
              <a:gd name="connsiteY177" fmla="*/ 3809 h 5445"/>
              <a:gd name="connsiteX178" fmla="*/ 240 w 8663"/>
              <a:gd name="connsiteY178" fmla="*/ 3809 h 5445"/>
              <a:gd name="connsiteX179" fmla="*/ 102 w 8663"/>
              <a:gd name="connsiteY179" fmla="*/ 3787 h 5445"/>
              <a:gd name="connsiteX180" fmla="*/ 102 w 8663"/>
              <a:gd name="connsiteY180" fmla="*/ 3724 h 5445"/>
              <a:gd name="connsiteX181" fmla="*/ 166 w 8663"/>
              <a:gd name="connsiteY181" fmla="*/ 3724 h 5445"/>
              <a:gd name="connsiteX182" fmla="*/ 166 w 8663"/>
              <a:gd name="connsiteY182" fmla="*/ 3787 h 5445"/>
              <a:gd name="connsiteX183" fmla="*/ 102 w 8663"/>
              <a:gd name="connsiteY183" fmla="*/ 3787 h 5445"/>
              <a:gd name="connsiteX184" fmla="*/ 102 w 8663"/>
              <a:gd name="connsiteY184" fmla="*/ 3880 h 5445"/>
              <a:gd name="connsiteX185" fmla="*/ 102 w 8663"/>
              <a:gd name="connsiteY185" fmla="*/ 3809 h 5445"/>
              <a:gd name="connsiteX186" fmla="*/ 166 w 8663"/>
              <a:gd name="connsiteY186" fmla="*/ 3809 h 5445"/>
              <a:gd name="connsiteX187" fmla="*/ 166 w 8663"/>
              <a:gd name="connsiteY187" fmla="*/ 3880 h 5445"/>
              <a:gd name="connsiteX188" fmla="*/ 102 w 8663"/>
              <a:gd name="connsiteY188" fmla="*/ 3880 h 5445"/>
              <a:gd name="connsiteX189" fmla="*/ 102 w 8663"/>
              <a:gd name="connsiteY189" fmla="*/ 3962 h 5445"/>
              <a:gd name="connsiteX190" fmla="*/ 102 w 8663"/>
              <a:gd name="connsiteY190" fmla="*/ 3904 h 5445"/>
              <a:gd name="connsiteX191" fmla="*/ 162 w 8663"/>
              <a:gd name="connsiteY191" fmla="*/ 3904 h 5445"/>
              <a:gd name="connsiteX192" fmla="*/ 162 w 8663"/>
              <a:gd name="connsiteY192" fmla="*/ 3962 h 5445"/>
              <a:gd name="connsiteX193" fmla="*/ 102 w 8663"/>
              <a:gd name="connsiteY193" fmla="*/ 3962 h 5445"/>
              <a:gd name="connsiteX194" fmla="*/ 162 w 8663"/>
              <a:gd name="connsiteY194" fmla="*/ 3981 h 5445"/>
              <a:gd name="connsiteX195" fmla="*/ 162 w 8663"/>
              <a:gd name="connsiteY195" fmla="*/ 4042 h 5445"/>
              <a:gd name="connsiteX196" fmla="*/ 24 w 8663"/>
              <a:gd name="connsiteY196" fmla="*/ 4042 h 5445"/>
              <a:gd name="connsiteX197" fmla="*/ 24 w 8663"/>
              <a:gd name="connsiteY197" fmla="*/ 3904 h 5445"/>
              <a:gd name="connsiteX198" fmla="*/ 82 w 8663"/>
              <a:gd name="connsiteY198" fmla="*/ 3904 h 5445"/>
              <a:gd name="connsiteX199" fmla="*/ 82 w 8663"/>
              <a:gd name="connsiteY199" fmla="*/ 3981 h 5445"/>
              <a:gd name="connsiteX200" fmla="*/ 162 w 8663"/>
              <a:gd name="connsiteY200" fmla="*/ 3981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3390 h 5445"/>
              <a:gd name="connsiteX257" fmla="*/ 8562 w 8663"/>
              <a:gd name="connsiteY257" fmla="*/ 3390 h 5445"/>
              <a:gd name="connsiteX258" fmla="*/ 8562 w 8663"/>
              <a:gd name="connsiteY258" fmla="*/ 3468 h 5445"/>
              <a:gd name="connsiteX259" fmla="*/ 8510 w 8663"/>
              <a:gd name="connsiteY259" fmla="*/ 3468 h 5445"/>
              <a:gd name="connsiteX260" fmla="*/ 8510 w 8663"/>
              <a:gd name="connsiteY260" fmla="*/ 3619 h 5445"/>
              <a:gd name="connsiteX261" fmla="*/ 8638 w 8663"/>
              <a:gd name="connsiteY261" fmla="*/ 3619 h 5445"/>
              <a:gd name="connsiteX262" fmla="*/ 8638 w 8663"/>
              <a:gd name="connsiteY262" fmla="*/ 3787 h 5445"/>
              <a:gd name="connsiteX263" fmla="*/ 8581 w 8663"/>
              <a:gd name="connsiteY263" fmla="*/ 3787 h 5445"/>
              <a:gd name="connsiteX264" fmla="*/ 8581 w 8663"/>
              <a:gd name="connsiteY264" fmla="*/ 3705 h 5445"/>
              <a:gd name="connsiteX265" fmla="*/ 8480 w 8663"/>
              <a:gd name="connsiteY265" fmla="*/ 3705 h 5445"/>
              <a:gd name="connsiteX266" fmla="*/ 8480 w 8663"/>
              <a:gd name="connsiteY266" fmla="*/ 3787 h 5445"/>
              <a:gd name="connsiteX267" fmla="*/ 8402 w 8663"/>
              <a:gd name="connsiteY267" fmla="*/ 3787 h 5445"/>
              <a:gd name="connsiteX268" fmla="*/ 8402 w 8663"/>
              <a:gd name="connsiteY268" fmla="*/ 3880 h 5445"/>
              <a:gd name="connsiteX269" fmla="*/ 8310 w 8663"/>
              <a:gd name="connsiteY269" fmla="*/ 3880 h 5445"/>
              <a:gd name="connsiteX270" fmla="*/ 8310 w 8663"/>
              <a:gd name="connsiteY270" fmla="*/ 3981 h 5445"/>
              <a:gd name="connsiteX271" fmla="*/ 8402 w 8663"/>
              <a:gd name="connsiteY271" fmla="*/ 3981 h 5445"/>
              <a:gd name="connsiteX272" fmla="*/ 8402 w 8663"/>
              <a:gd name="connsiteY272" fmla="*/ 4040 h 5445"/>
              <a:gd name="connsiteX273" fmla="*/ 8234 w 8663"/>
              <a:gd name="connsiteY273" fmla="*/ 4040 h 5445"/>
              <a:gd name="connsiteX274" fmla="*/ 8234 w 8663"/>
              <a:gd name="connsiteY274" fmla="*/ 3912 h 5445"/>
              <a:gd name="connsiteX275" fmla="*/ 8081 w 8663"/>
              <a:gd name="connsiteY275" fmla="*/ 3912 h 5445"/>
              <a:gd name="connsiteX276" fmla="*/ 8081 w 8663"/>
              <a:gd name="connsiteY276" fmla="*/ 3964 h 5445"/>
              <a:gd name="connsiteX277" fmla="*/ 8005 w 8663"/>
              <a:gd name="connsiteY277" fmla="*/ 3964 h 5445"/>
              <a:gd name="connsiteX278" fmla="*/ 8005 w 8663"/>
              <a:gd name="connsiteY278" fmla="*/ 4025 h 5445"/>
              <a:gd name="connsiteX279" fmla="*/ 658 w 8663"/>
              <a:gd name="connsiteY279" fmla="*/ 4025 h 5445"/>
              <a:gd name="connsiteX280" fmla="*/ 658 w 8663"/>
              <a:gd name="connsiteY280" fmla="*/ 3964 h 5445"/>
              <a:gd name="connsiteX281" fmla="*/ 583 w 8663"/>
              <a:gd name="connsiteY281" fmla="*/ 3964 h 5445"/>
              <a:gd name="connsiteX282" fmla="*/ 583 w 8663"/>
              <a:gd name="connsiteY282" fmla="*/ 3912 h 5445"/>
              <a:gd name="connsiteX283" fmla="*/ 430 w 8663"/>
              <a:gd name="connsiteY283" fmla="*/ 3912 h 5445"/>
              <a:gd name="connsiteX284" fmla="*/ 430 w 8663"/>
              <a:gd name="connsiteY284" fmla="*/ 4040 h 5445"/>
              <a:gd name="connsiteX285" fmla="*/ 261 w 8663"/>
              <a:gd name="connsiteY285" fmla="*/ 4040 h 5445"/>
              <a:gd name="connsiteX286" fmla="*/ 261 w 8663"/>
              <a:gd name="connsiteY286" fmla="*/ 3981 h 5445"/>
              <a:gd name="connsiteX287" fmla="*/ 354 w 8663"/>
              <a:gd name="connsiteY287" fmla="*/ 3981 h 5445"/>
              <a:gd name="connsiteX288" fmla="*/ 354 w 8663"/>
              <a:gd name="connsiteY288" fmla="*/ 3880 h 5445"/>
              <a:gd name="connsiteX289" fmla="*/ 261 w 8663"/>
              <a:gd name="connsiteY289" fmla="*/ 3880 h 5445"/>
              <a:gd name="connsiteX290" fmla="*/ 261 w 8663"/>
              <a:gd name="connsiteY290" fmla="*/ 3787 h 5445"/>
              <a:gd name="connsiteX291" fmla="*/ 184 w 8663"/>
              <a:gd name="connsiteY291" fmla="*/ 3787 h 5445"/>
              <a:gd name="connsiteX292" fmla="*/ 184 w 8663"/>
              <a:gd name="connsiteY292" fmla="*/ 3705 h 5445"/>
              <a:gd name="connsiteX293" fmla="*/ 82 w 8663"/>
              <a:gd name="connsiteY293" fmla="*/ 3705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4063 h 5445"/>
              <a:gd name="connsiteX84" fmla="*/ 8424 w 8663"/>
              <a:gd name="connsiteY84" fmla="*/ 4063 h 5445"/>
              <a:gd name="connsiteX85" fmla="*/ 8424 w 8663"/>
              <a:gd name="connsiteY85" fmla="*/ 3981 h 5445"/>
              <a:gd name="connsiteX86" fmla="*/ 8480 w 8663"/>
              <a:gd name="connsiteY86" fmla="*/ 3981 h 5445"/>
              <a:gd name="connsiteX87" fmla="*/ 8480 w 8663"/>
              <a:gd name="connsiteY87" fmla="*/ 4063 h 5445"/>
              <a:gd name="connsiteX88" fmla="*/ 8663 w 8663"/>
              <a:gd name="connsiteY88" fmla="*/ 4063 h 5445"/>
              <a:gd name="connsiteX89" fmla="*/ 8663 w 8663"/>
              <a:gd name="connsiteY89" fmla="*/ 3882 h 5445"/>
              <a:gd name="connsiteX90" fmla="*/ 8581 w 8663"/>
              <a:gd name="connsiteY90" fmla="*/ 3882 h 5445"/>
              <a:gd name="connsiteX91" fmla="*/ 8581 w 8663"/>
              <a:gd name="connsiteY91" fmla="*/ 3809 h 5445"/>
              <a:gd name="connsiteX92" fmla="*/ 8661 w 8663"/>
              <a:gd name="connsiteY92" fmla="*/ 3809 h 5445"/>
              <a:gd name="connsiteX93" fmla="*/ 8661 w 8663"/>
              <a:gd name="connsiteY93" fmla="*/ 3597 h 5445"/>
              <a:gd name="connsiteX94" fmla="*/ 8532 w 8663"/>
              <a:gd name="connsiteY94" fmla="*/ 3597 h 5445"/>
              <a:gd name="connsiteX95" fmla="*/ 8532 w 8663"/>
              <a:gd name="connsiteY95" fmla="*/ 3489 h 5445"/>
              <a:gd name="connsiteX96" fmla="*/ 8562 w 8663"/>
              <a:gd name="connsiteY96" fmla="*/ 3489 h 5445"/>
              <a:gd name="connsiteX97" fmla="*/ 8562 w 8663"/>
              <a:gd name="connsiteY97" fmla="*/ 3550 h 5445"/>
              <a:gd name="connsiteX98" fmla="*/ 8646 w 8663"/>
              <a:gd name="connsiteY98" fmla="*/ 3550 h 5445"/>
              <a:gd name="connsiteX99" fmla="*/ 8646 w 8663"/>
              <a:gd name="connsiteY99" fmla="*/ 3468 h 5445"/>
              <a:gd name="connsiteX100" fmla="*/ 8584 w 8663"/>
              <a:gd name="connsiteY100" fmla="*/ 3468 h 5445"/>
              <a:gd name="connsiteX101" fmla="*/ 8584 w 8663"/>
              <a:gd name="connsiteY101" fmla="*/ 3411 h 5445"/>
              <a:gd name="connsiteX102" fmla="*/ 8644 w 8663"/>
              <a:gd name="connsiteY102" fmla="*/ 3411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3986 h 5445"/>
              <a:gd name="connsiteX118" fmla="*/ 561 w 8663"/>
              <a:gd name="connsiteY118" fmla="*/ 4027 h 5445"/>
              <a:gd name="connsiteX119" fmla="*/ 520 w 8663"/>
              <a:gd name="connsiteY119" fmla="*/ 4027 h 5445"/>
              <a:gd name="connsiteX120" fmla="*/ 520 w 8663"/>
              <a:gd name="connsiteY120" fmla="*/ 3986 h 5445"/>
              <a:gd name="connsiteX121" fmla="*/ 561 w 8663"/>
              <a:gd name="connsiteY121" fmla="*/ 3986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3528 h 5445"/>
              <a:gd name="connsiteX128" fmla="*/ 8584 w 8663"/>
              <a:gd name="connsiteY128" fmla="*/ 3489 h 5445"/>
              <a:gd name="connsiteX129" fmla="*/ 8625 w 8663"/>
              <a:gd name="connsiteY129" fmla="*/ 3489 h 5445"/>
              <a:gd name="connsiteX130" fmla="*/ 8625 w 8663"/>
              <a:gd name="connsiteY130" fmla="*/ 3528 h 5445"/>
              <a:gd name="connsiteX131" fmla="*/ 8584 w 8663"/>
              <a:gd name="connsiteY131" fmla="*/ 3528 h 5445"/>
              <a:gd name="connsiteX132" fmla="*/ 8502 w 8663"/>
              <a:gd name="connsiteY132" fmla="*/ 4042 h 5445"/>
              <a:gd name="connsiteX133" fmla="*/ 8502 w 8663"/>
              <a:gd name="connsiteY133" fmla="*/ 3981 h 5445"/>
              <a:gd name="connsiteX134" fmla="*/ 8581 w 8663"/>
              <a:gd name="connsiteY134" fmla="*/ 3981 h 5445"/>
              <a:gd name="connsiteX135" fmla="*/ 8581 w 8663"/>
              <a:gd name="connsiteY135" fmla="*/ 3904 h 5445"/>
              <a:gd name="connsiteX136" fmla="*/ 8640 w 8663"/>
              <a:gd name="connsiteY136" fmla="*/ 3904 h 5445"/>
              <a:gd name="connsiteX137" fmla="*/ 8640 w 8663"/>
              <a:gd name="connsiteY137" fmla="*/ 4042 h 5445"/>
              <a:gd name="connsiteX138" fmla="*/ 8502 w 8663"/>
              <a:gd name="connsiteY138" fmla="*/ 4042 h 5445"/>
              <a:gd name="connsiteX139" fmla="*/ 8502 w 8663"/>
              <a:gd name="connsiteY139" fmla="*/ 3962 h 5445"/>
              <a:gd name="connsiteX140" fmla="*/ 8502 w 8663"/>
              <a:gd name="connsiteY140" fmla="*/ 3904 h 5445"/>
              <a:gd name="connsiteX141" fmla="*/ 8562 w 8663"/>
              <a:gd name="connsiteY141" fmla="*/ 3904 h 5445"/>
              <a:gd name="connsiteX142" fmla="*/ 8562 w 8663"/>
              <a:gd name="connsiteY142" fmla="*/ 3962 h 5445"/>
              <a:gd name="connsiteX143" fmla="*/ 8502 w 8663"/>
              <a:gd name="connsiteY143" fmla="*/ 3962 h 5445"/>
              <a:gd name="connsiteX144" fmla="*/ 8497 w 8663"/>
              <a:gd name="connsiteY144" fmla="*/ 3787 h 5445"/>
              <a:gd name="connsiteX145" fmla="*/ 8497 w 8663"/>
              <a:gd name="connsiteY145" fmla="*/ 3724 h 5445"/>
              <a:gd name="connsiteX146" fmla="*/ 8562 w 8663"/>
              <a:gd name="connsiteY146" fmla="*/ 3724 h 5445"/>
              <a:gd name="connsiteX147" fmla="*/ 8562 w 8663"/>
              <a:gd name="connsiteY147" fmla="*/ 3787 h 5445"/>
              <a:gd name="connsiteX148" fmla="*/ 8497 w 8663"/>
              <a:gd name="connsiteY148" fmla="*/ 3787 h 5445"/>
              <a:gd name="connsiteX149" fmla="*/ 8562 w 8663"/>
              <a:gd name="connsiteY149" fmla="*/ 3809 h 5445"/>
              <a:gd name="connsiteX150" fmla="*/ 8562 w 8663"/>
              <a:gd name="connsiteY150" fmla="*/ 3880 h 5445"/>
              <a:gd name="connsiteX151" fmla="*/ 8497 w 8663"/>
              <a:gd name="connsiteY151" fmla="*/ 3880 h 5445"/>
              <a:gd name="connsiteX152" fmla="*/ 8497 w 8663"/>
              <a:gd name="connsiteY152" fmla="*/ 3809 h 5445"/>
              <a:gd name="connsiteX153" fmla="*/ 8562 w 8663"/>
              <a:gd name="connsiteY153" fmla="*/ 3809 h 5445"/>
              <a:gd name="connsiteX154" fmla="*/ 8480 w 8663"/>
              <a:gd name="connsiteY154" fmla="*/ 3899 h 5445"/>
              <a:gd name="connsiteX155" fmla="*/ 8480 w 8663"/>
              <a:gd name="connsiteY155" fmla="*/ 3962 h 5445"/>
              <a:gd name="connsiteX156" fmla="*/ 8424 w 8663"/>
              <a:gd name="connsiteY156" fmla="*/ 3962 h 5445"/>
              <a:gd name="connsiteX157" fmla="*/ 8424 w 8663"/>
              <a:gd name="connsiteY157" fmla="*/ 3899 h 5445"/>
              <a:gd name="connsiteX158" fmla="*/ 8480 w 8663"/>
              <a:gd name="connsiteY158" fmla="*/ 3899 h 5445"/>
              <a:gd name="connsiteX159" fmla="*/ 8480 w 8663"/>
              <a:gd name="connsiteY159" fmla="*/ 3809 h 5445"/>
              <a:gd name="connsiteX160" fmla="*/ 8480 w 8663"/>
              <a:gd name="connsiteY160" fmla="*/ 3880 h 5445"/>
              <a:gd name="connsiteX161" fmla="*/ 8424 w 8663"/>
              <a:gd name="connsiteY161" fmla="*/ 3880 h 5445"/>
              <a:gd name="connsiteX162" fmla="*/ 8424 w 8663"/>
              <a:gd name="connsiteY162" fmla="*/ 3809 h 5445"/>
              <a:gd name="connsiteX163" fmla="*/ 8480 w 8663"/>
              <a:gd name="connsiteY163" fmla="*/ 3809 h 5445"/>
              <a:gd name="connsiteX164" fmla="*/ 8102 w 8663"/>
              <a:gd name="connsiteY164" fmla="*/ 4027 h 5445"/>
              <a:gd name="connsiteX165" fmla="*/ 8102 w 8663"/>
              <a:gd name="connsiteY165" fmla="*/ 3986 h 5445"/>
              <a:gd name="connsiteX166" fmla="*/ 8143 w 8663"/>
              <a:gd name="connsiteY166" fmla="*/ 3986 h 5445"/>
              <a:gd name="connsiteX167" fmla="*/ 8143 w 8663"/>
              <a:gd name="connsiteY167" fmla="*/ 4027 h 5445"/>
              <a:gd name="connsiteX168" fmla="*/ 8102 w 8663"/>
              <a:gd name="connsiteY168" fmla="*/ 4027 h 5445"/>
              <a:gd name="connsiteX169" fmla="*/ 240 w 8663"/>
              <a:gd name="connsiteY169" fmla="*/ 3899 h 5445"/>
              <a:gd name="connsiteX170" fmla="*/ 240 w 8663"/>
              <a:gd name="connsiteY170" fmla="*/ 3962 h 5445"/>
              <a:gd name="connsiteX171" fmla="*/ 184 w 8663"/>
              <a:gd name="connsiteY171" fmla="*/ 3962 h 5445"/>
              <a:gd name="connsiteX172" fmla="*/ 184 w 8663"/>
              <a:gd name="connsiteY172" fmla="*/ 3899 h 5445"/>
              <a:gd name="connsiteX173" fmla="*/ 240 w 8663"/>
              <a:gd name="connsiteY173" fmla="*/ 3899 h 5445"/>
              <a:gd name="connsiteX174" fmla="*/ 240 w 8663"/>
              <a:gd name="connsiteY174" fmla="*/ 3809 h 5445"/>
              <a:gd name="connsiteX175" fmla="*/ 240 w 8663"/>
              <a:gd name="connsiteY175" fmla="*/ 3880 h 5445"/>
              <a:gd name="connsiteX176" fmla="*/ 184 w 8663"/>
              <a:gd name="connsiteY176" fmla="*/ 3880 h 5445"/>
              <a:gd name="connsiteX177" fmla="*/ 184 w 8663"/>
              <a:gd name="connsiteY177" fmla="*/ 3809 h 5445"/>
              <a:gd name="connsiteX178" fmla="*/ 240 w 8663"/>
              <a:gd name="connsiteY178" fmla="*/ 3809 h 5445"/>
              <a:gd name="connsiteX179" fmla="*/ 102 w 8663"/>
              <a:gd name="connsiteY179" fmla="*/ 3787 h 5445"/>
              <a:gd name="connsiteX180" fmla="*/ 102 w 8663"/>
              <a:gd name="connsiteY180" fmla="*/ 3724 h 5445"/>
              <a:gd name="connsiteX181" fmla="*/ 166 w 8663"/>
              <a:gd name="connsiteY181" fmla="*/ 3724 h 5445"/>
              <a:gd name="connsiteX182" fmla="*/ 166 w 8663"/>
              <a:gd name="connsiteY182" fmla="*/ 3787 h 5445"/>
              <a:gd name="connsiteX183" fmla="*/ 102 w 8663"/>
              <a:gd name="connsiteY183" fmla="*/ 3787 h 5445"/>
              <a:gd name="connsiteX184" fmla="*/ 102 w 8663"/>
              <a:gd name="connsiteY184" fmla="*/ 3880 h 5445"/>
              <a:gd name="connsiteX185" fmla="*/ 102 w 8663"/>
              <a:gd name="connsiteY185" fmla="*/ 3809 h 5445"/>
              <a:gd name="connsiteX186" fmla="*/ 166 w 8663"/>
              <a:gd name="connsiteY186" fmla="*/ 3809 h 5445"/>
              <a:gd name="connsiteX187" fmla="*/ 166 w 8663"/>
              <a:gd name="connsiteY187" fmla="*/ 3880 h 5445"/>
              <a:gd name="connsiteX188" fmla="*/ 102 w 8663"/>
              <a:gd name="connsiteY188" fmla="*/ 3880 h 5445"/>
              <a:gd name="connsiteX189" fmla="*/ 102 w 8663"/>
              <a:gd name="connsiteY189" fmla="*/ 3962 h 5445"/>
              <a:gd name="connsiteX190" fmla="*/ 102 w 8663"/>
              <a:gd name="connsiteY190" fmla="*/ 3904 h 5445"/>
              <a:gd name="connsiteX191" fmla="*/ 162 w 8663"/>
              <a:gd name="connsiteY191" fmla="*/ 3904 h 5445"/>
              <a:gd name="connsiteX192" fmla="*/ 162 w 8663"/>
              <a:gd name="connsiteY192" fmla="*/ 3962 h 5445"/>
              <a:gd name="connsiteX193" fmla="*/ 102 w 8663"/>
              <a:gd name="connsiteY193" fmla="*/ 3962 h 5445"/>
              <a:gd name="connsiteX194" fmla="*/ 162 w 8663"/>
              <a:gd name="connsiteY194" fmla="*/ 3981 h 5445"/>
              <a:gd name="connsiteX195" fmla="*/ 162 w 8663"/>
              <a:gd name="connsiteY195" fmla="*/ 4042 h 5445"/>
              <a:gd name="connsiteX196" fmla="*/ 24 w 8663"/>
              <a:gd name="connsiteY196" fmla="*/ 4042 h 5445"/>
              <a:gd name="connsiteX197" fmla="*/ 24 w 8663"/>
              <a:gd name="connsiteY197" fmla="*/ 3904 h 5445"/>
              <a:gd name="connsiteX198" fmla="*/ 82 w 8663"/>
              <a:gd name="connsiteY198" fmla="*/ 3904 h 5445"/>
              <a:gd name="connsiteX199" fmla="*/ 82 w 8663"/>
              <a:gd name="connsiteY199" fmla="*/ 3981 h 5445"/>
              <a:gd name="connsiteX200" fmla="*/ 162 w 8663"/>
              <a:gd name="connsiteY200" fmla="*/ 3981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3390 h 5445"/>
              <a:gd name="connsiteX257" fmla="*/ 8562 w 8663"/>
              <a:gd name="connsiteY257" fmla="*/ 3390 h 5445"/>
              <a:gd name="connsiteX258" fmla="*/ 8562 w 8663"/>
              <a:gd name="connsiteY258" fmla="*/ 3468 h 5445"/>
              <a:gd name="connsiteX259" fmla="*/ 8510 w 8663"/>
              <a:gd name="connsiteY259" fmla="*/ 3468 h 5445"/>
              <a:gd name="connsiteX260" fmla="*/ 8510 w 8663"/>
              <a:gd name="connsiteY260" fmla="*/ 3619 h 5445"/>
              <a:gd name="connsiteX261" fmla="*/ 8638 w 8663"/>
              <a:gd name="connsiteY261" fmla="*/ 3619 h 5445"/>
              <a:gd name="connsiteX262" fmla="*/ 8638 w 8663"/>
              <a:gd name="connsiteY262" fmla="*/ 3787 h 5445"/>
              <a:gd name="connsiteX263" fmla="*/ 8581 w 8663"/>
              <a:gd name="connsiteY263" fmla="*/ 3787 h 5445"/>
              <a:gd name="connsiteX264" fmla="*/ 8581 w 8663"/>
              <a:gd name="connsiteY264" fmla="*/ 3705 h 5445"/>
              <a:gd name="connsiteX265" fmla="*/ 8480 w 8663"/>
              <a:gd name="connsiteY265" fmla="*/ 3705 h 5445"/>
              <a:gd name="connsiteX266" fmla="*/ 8480 w 8663"/>
              <a:gd name="connsiteY266" fmla="*/ 3787 h 5445"/>
              <a:gd name="connsiteX267" fmla="*/ 8402 w 8663"/>
              <a:gd name="connsiteY267" fmla="*/ 3787 h 5445"/>
              <a:gd name="connsiteX268" fmla="*/ 8402 w 8663"/>
              <a:gd name="connsiteY268" fmla="*/ 3880 h 5445"/>
              <a:gd name="connsiteX269" fmla="*/ 8310 w 8663"/>
              <a:gd name="connsiteY269" fmla="*/ 3880 h 5445"/>
              <a:gd name="connsiteX270" fmla="*/ 8310 w 8663"/>
              <a:gd name="connsiteY270" fmla="*/ 3981 h 5445"/>
              <a:gd name="connsiteX271" fmla="*/ 8402 w 8663"/>
              <a:gd name="connsiteY271" fmla="*/ 3981 h 5445"/>
              <a:gd name="connsiteX272" fmla="*/ 8402 w 8663"/>
              <a:gd name="connsiteY272" fmla="*/ 4040 h 5445"/>
              <a:gd name="connsiteX273" fmla="*/ 8234 w 8663"/>
              <a:gd name="connsiteY273" fmla="*/ 4040 h 5445"/>
              <a:gd name="connsiteX274" fmla="*/ 8234 w 8663"/>
              <a:gd name="connsiteY274" fmla="*/ 3912 h 5445"/>
              <a:gd name="connsiteX275" fmla="*/ 8081 w 8663"/>
              <a:gd name="connsiteY275" fmla="*/ 3912 h 5445"/>
              <a:gd name="connsiteX276" fmla="*/ 8081 w 8663"/>
              <a:gd name="connsiteY276" fmla="*/ 3964 h 5445"/>
              <a:gd name="connsiteX277" fmla="*/ 8005 w 8663"/>
              <a:gd name="connsiteY277" fmla="*/ 3964 h 5445"/>
              <a:gd name="connsiteX278" fmla="*/ 8005 w 8663"/>
              <a:gd name="connsiteY278" fmla="*/ 4025 h 5445"/>
              <a:gd name="connsiteX279" fmla="*/ 658 w 8663"/>
              <a:gd name="connsiteY279" fmla="*/ 4025 h 5445"/>
              <a:gd name="connsiteX280" fmla="*/ 658 w 8663"/>
              <a:gd name="connsiteY280" fmla="*/ 3964 h 5445"/>
              <a:gd name="connsiteX281" fmla="*/ 583 w 8663"/>
              <a:gd name="connsiteY281" fmla="*/ 3964 h 5445"/>
              <a:gd name="connsiteX282" fmla="*/ 583 w 8663"/>
              <a:gd name="connsiteY282" fmla="*/ 3912 h 5445"/>
              <a:gd name="connsiteX283" fmla="*/ 430 w 8663"/>
              <a:gd name="connsiteY283" fmla="*/ 3912 h 5445"/>
              <a:gd name="connsiteX284" fmla="*/ 430 w 8663"/>
              <a:gd name="connsiteY284" fmla="*/ 4040 h 5445"/>
              <a:gd name="connsiteX285" fmla="*/ 261 w 8663"/>
              <a:gd name="connsiteY285" fmla="*/ 4040 h 5445"/>
              <a:gd name="connsiteX286" fmla="*/ 261 w 8663"/>
              <a:gd name="connsiteY286" fmla="*/ 3981 h 5445"/>
              <a:gd name="connsiteX287" fmla="*/ 354 w 8663"/>
              <a:gd name="connsiteY287" fmla="*/ 3981 h 5445"/>
              <a:gd name="connsiteX288" fmla="*/ 354 w 8663"/>
              <a:gd name="connsiteY288" fmla="*/ 3880 h 5445"/>
              <a:gd name="connsiteX289" fmla="*/ 261 w 8663"/>
              <a:gd name="connsiteY289" fmla="*/ 3880 h 5445"/>
              <a:gd name="connsiteX290" fmla="*/ 261 w 8663"/>
              <a:gd name="connsiteY290" fmla="*/ 3787 h 5445"/>
              <a:gd name="connsiteX291" fmla="*/ 184 w 8663"/>
              <a:gd name="connsiteY291" fmla="*/ 3787 h 5445"/>
              <a:gd name="connsiteX292" fmla="*/ 184 w 8663"/>
              <a:gd name="connsiteY292" fmla="*/ 3705 h 5445"/>
              <a:gd name="connsiteX293" fmla="*/ 82 w 8663"/>
              <a:gd name="connsiteY293" fmla="*/ 3705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5445 h 5445"/>
              <a:gd name="connsiteX84" fmla="*/ 8424 w 8663"/>
              <a:gd name="connsiteY84" fmla="*/ 4063 h 5445"/>
              <a:gd name="connsiteX85" fmla="*/ 8424 w 8663"/>
              <a:gd name="connsiteY85" fmla="*/ 3981 h 5445"/>
              <a:gd name="connsiteX86" fmla="*/ 8480 w 8663"/>
              <a:gd name="connsiteY86" fmla="*/ 3981 h 5445"/>
              <a:gd name="connsiteX87" fmla="*/ 8480 w 8663"/>
              <a:gd name="connsiteY87" fmla="*/ 4063 h 5445"/>
              <a:gd name="connsiteX88" fmla="*/ 8663 w 8663"/>
              <a:gd name="connsiteY88" fmla="*/ 4063 h 5445"/>
              <a:gd name="connsiteX89" fmla="*/ 8663 w 8663"/>
              <a:gd name="connsiteY89" fmla="*/ 3882 h 5445"/>
              <a:gd name="connsiteX90" fmla="*/ 8581 w 8663"/>
              <a:gd name="connsiteY90" fmla="*/ 3882 h 5445"/>
              <a:gd name="connsiteX91" fmla="*/ 8581 w 8663"/>
              <a:gd name="connsiteY91" fmla="*/ 3809 h 5445"/>
              <a:gd name="connsiteX92" fmla="*/ 8661 w 8663"/>
              <a:gd name="connsiteY92" fmla="*/ 3809 h 5445"/>
              <a:gd name="connsiteX93" fmla="*/ 8661 w 8663"/>
              <a:gd name="connsiteY93" fmla="*/ 3597 h 5445"/>
              <a:gd name="connsiteX94" fmla="*/ 8532 w 8663"/>
              <a:gd name="connsiteY94" fmla="*/ 3597 h 5445"/>
              <a:gd name="connsiteX95" fmla="*/ 8532 w 8663"/>
              <a:gd name="connsiteY95" fmla="*/ 3489 h 5445"/>
              <a:gd name="connsiteX96" fmla="*/ 8562 w 8663"/>
              <a:gd name="connsiteY96" fmla="*/ 3489 h 5445"/>
              <a:gd name="connsiteX97" fmla="*/ 8562 w 8663"/>
              <a:gd name="connsiteY97" fmla="*/ 3550 h 5445"/>
              <a:gd name="connsiteX98" fmla="*/ 8646 w 8663"/>
              <a:gd name="connsiteY98" fmla="*/ 3550 h 5445"/>
              <a:gd name="connsiteX99" fmla="*/ 8646 w 8663"/>
              <a:gd name="connsiteY99" fmla="*/ 3468 h 5445"/>
              <a:gd name="connsiteX100" fmla="*/ 8584 w 8663"/>
              <a:gd name="connsiteY100" fmla="*/ 3468 h 5445"/>
              <a:gd name="connsiteX101" fmla="*/ 8584 w 8663"/>
              <a:gd name="connsiteY101" fmla="*/ 3411 h 5445"/>
              <a:gd name="connsiteX102" fmla="*/ 8644 w 8663"/>
              <a:gd name="connsiteY102" fmla="*/ 3411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3986 h 5445"/>
              <a:gd name="connsiteX118" fmla="*/ 561 w 8663"/>
              <a:gd name="connsiteY118" fmla="*/ 4027 h 5445"/>
              <a:gd name="connsiteX119" fmla="*/ 520 w 8663"/>
              <a:gd name="connsiteY119" fmla="*/ 4027 h 5445"/>
              <a:gd name="connsiteX120" fmla="*/ 520 w 8663"/>
              <a:gd name="connsiteY120" fmla="*/ 3986 h 5445"/>
              <a:gd name="connsiteX121" fmla="*/ 561 w 8663"/>
              <a:gd name="connsiteY121" fmla="*/ 3986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3528 h 5445"/>
              <a:gd name="connsiteX128" fmla="*/ 8584 w 8663"/>
              <a:gd name="connsiteY128" fmla="*/ 3489 h 5445"/>
              <a:gd name="connsiteX129" fmla="*/ 8625 w 8663"/>
              <a:gd name="connsiteY129" fmla="*/ 3489 h 5445"/>
              <a:gd name="connsiteX130" fmla="*/ 8625 w 8663"/>
              <a:gd name="connsiteY130" fmla="*/ 3528 h 5445"/>
              <a:gd name="connsiteX131" fmla="*/ 8584 w 8663"/>
              <a:gd name="connsiteY131" fmla="*/ 3528 h 5445"/>
              <a:gd name="connsiteX132" fmla="*/ 8502 w 8663"/>
              <a:gd name="connsiteY132" fmla="*/ 4042 h 5445"/>
              <a:gd name="connsiteX133" fmla="*/ 8502 w 8663"/>
              <a:gd name="connsiteY133" fmla="*/ 3981 h 5445"/>
              <a:gd name="connsiteX134" fmla="*/ 8581 w 8663"/>
              <a:gd name="connsiteY134" fmla="*/ 3981 h 5445"/>
              <a:gd name="connsiteX135" fmla="*/ 8581 w 8663"/>
              <a:gd name="connsiteY135" fmla="*/ 3904 h 5445"/>
              <a:gd name="connsiteX136" fmla="*/ 8640 w 8663"/>
              <a:gd name="connsiteY136" fmla="*/ 3904 h 5445"/>
              <a:gd name="connsiteX137" fmla="*/ 8640 w 8663"/>
              <a:gd name="connsiteY137" fmla="*/ 4042 h 5445"/>
              <a:gd name="connsiteX138" fmla="*/ 8502 w 8663"/>
              <a:gd name="connsiteY138" fmla="*/ 4042 h 5445"/>
              <a:gd name="connsiteX139" fmla="*/ 8502 w 8663"/>
              <a:gd name="connsiteY139" fmla="*/ 3962 h 5445"/>
              <a:gd name="connsiteX140" fmla="*/ 8502 w 8663"/>
              <a:gd name="connsiteY140" fmla="*/ 3904 h 5445"/>
              <a:gd name="connsiteX141" fmla="*/ 8562 w 8663"/>
              <a:gd name="connsiteY141" fmla="*/ 3904 h 5445"/>
              <a:gd name="connsiteX142" fmla="*/ 8562 w 8663"/>
              <a:gd name="connsiteY142" fmla="*/ 3962 h 5445"/>
              <a:gd name="connsiteX143" fmla="*/ 8502 w 8663"/>
              <a:gd name="connsiteY143" fmla="*/ 3962 h 5445"/>
              <a:gd name="connsiteX144" fmla="*/ 8497 w 8663"/>
              <a:gd name="connsiteY144" fmla="*/ 3787 h 5445"/>
              <a:gd name="connsiteX145" fmla="*/ 8497 w 8663"/>
              <a:gd name="connsiteY145" fmla="*/ 3724 h 5445"/>
              <a:gd name="connsiteX146" fmla="*/ 8562 w 8663"/>
              <a:gd name="connsiteY146" fmla="*/ 3724 h 5445"/>
              <a:gd name="connsiteX147" fmla="*/ 8562 w 8663"/>
              <a:gd name="connsiteY147" fmla="*/ 3787 h 5445"/>
              <a:gd name="connsiteX148" fmla="*/ 8497 w 8663"/>
              <a:gd name="connsiteY148" fmla="*/ 3787 h 5445"/>
              <a:gd name="connsiteX149" fmla="*/ 8562 w 8663"/>
              <a:gd name="connsiteY149" fmla="*/ 3809 h 5445"/>
              <a:gd name="connsiteX150" fmla="*/ 8562 w 8663"/>
              <a:gd name="connsiteY150" fmla="*/ 3880 h 5445"/>
              <a:gd name="connsiteX151" fmla="*/ 8497 w 8663"/>
              <a:gd name="connsiteY151" fmla="*/ 3880 h 5445"/>
              <a:gd name="connsiteX152" fmla="*/ 8497 w 8663"/>
              <a:gd name="connsiteY152" fmla="*/ 3809 h 5445"/>
              <a:gd name="connsiteX153" fmla="*/ 8562 w 8663"/>
              <a:gd name="connsiteY153" fmla="*/ 3809 h 5445"/>
              <a:gd name="connsiteX154" fmla="*/ 8480 w 8663"/>
              <a:gd name="connsiteY154" fmla="*/ 3899 h 5445"/>
              <a:gd name="connsiteX155" fmla="*/ 8480 w 8663"/>
              <a:gd name="connsiteY155" fmla="*/ 3962 h 5445"/>
              <a:gd name="connsiteX156" fmla="*/ 8424 w 8663"/>
              <a:gd name="connsiteY156" fmla="*/ 3962 h 5445"/>
              <a:gd name="connsiteX157" fmla="*/ 8424 w 8663"/>
              <a:gd name="connsiteY157" fmla="*/ 3899 h 5445"/>
              <a:gd name="connsiteX158" fmla="*/ 8480 w 8663"/>
              <a:gd name="connsiteY158" fmla="*/ 3899 h 5445"/>
              <a:gd name="connsiteX159" fmla="*/ 8480 w 8663"/>
              <a:gd name="connsiteY159" fmla="*/ 3809 h 5445"/>
              <a:gd name="connsiteX160" fmla="*/ 8480 w 8663"/>
              <a:gd name="connsiteY160" fmla="*/ 3880 h 5445"/>
              <a:gd name="connsiteX161" fmla="*/ 8424 w 8663"/>
              <a:gd name="connsiteY161" fmla="*/ 3880 h 5445"/>
              <a:gd name="connsiteX162" fmla="*/ 8424 w 8663"/>
              <a:gd name="connsiteY162" fmla="*/ 3809 h 5445"/>
              <a:gd name="connsiteX163" fmla="*/ 8480 w 8663"/>
              <a:gd name="connsiteY163" fmla="*/ 3809 h 5445"/>
              <a:gd name="connsiteX164" fmla="*/ 8102 w 8663"/>
              <a:gd name="connsiteY164" fmla="*/ 4027 h 5445"/>
              <a:gd name="connsiteX165" fmla="*/ 8102 w 8663"/>
              <a:gd name="connsiteY165" fmla="*/ 3986 h 5445"/>
              <a:gd name="connsiteX166" fmla="*/ 8143 w 8663"/>
              <a:gd name="connsiteY166" fmla="*/ 3986 h 5445"/>
              <a:gd name="connsiteX167" fmla="*/ 8143 w 8663"/>
              <a:gd name="connsiteY167" fmla="*/ 4027 h 5445"/>
              <a:gd name="connsiteX168" fmla="*/ 8102 w 8663"/>
              <a:gd name="connsiteY168" fmla="*/ 4027 h 5445"/>
              <a:gd name="connsiteX169" fmla="*/ 240 w 8663"/>
              <a:gd name="connsiteY169" fmla="*/ 3899 h 5445"/>
              <a:gd name="connsiteX170" fmla="*/ 240 w 8663"/>
              <a:gd name="connsiteY170" fmla="*/ 3962 h 5445"/>
              <a:gd name="connsiteX171" fmla="*/ 184 w 8663"/>
              <a:gd name="connsiteY171" fmla="*/ 3962 h 5445"/>
              <a:gd name="connsiteX172" fmla="*/ 184 w 8663"/>
              <a:gd name="connsiteY172" fmla="*/ 3899 h 5445"/>
              <a:gd name="connsiteX173" fmla="*/ 240 w 8663"/>
              <a:gd name="connsiteY173" fmla="*/ 3899 h 5445"/>
              <a:gd name="connsiteX174" fmla="*/ 240 w 8663"/>
              <a:gd name="connsiteY174" fmla="*/ 3809 h 5445"/>
              <a:gd name="connsiteX175" fmla="*/ 240 w 8663"/>
              <a:gd name="connsiteY175" fmla="*/ 3880 h 5445"/>
              <a:gd name="connsiteX176" fmla="*/ 184 w 8663"/>
              <a:gd name="connsiteY176" fmla="*/ 3880 h 5445"/>
              <a:gd name="connsiteX177" fmla="*/ 184 w 8663"/>
              <a:gd name="connsiteY177" fmla="*/ 3809 h 5445"/>
              <a:gd name="connsiteX178" fmla="*/ 240 w 8663"/>
              <a:gd name="connsiteY178" fmla="*/ 3809 h 5445"/>
              <a:gd name="connsiteX179" fmla="*/ 102 w 8663"/>
              <a:gd name="connsiteY179" fmla="*/ 3787 h 5445"/>
              <a:gd name="connsiteX180" fmla="*/ 102 w 8663"/>
              <a:gd name="connsiteY180" fmla="*/ 3724 h 5445"/>
              <a:gd name="connsiteX181" fmla="*/ 166 w 8663"/>
              <a:gd name="connsiteY181" fmla="*/ 3724 h 5445"/>
              <a:gd name="connsiteX182" fmla="*/ 166 w 8663"/>
              <a:gd name="connsiteY182" fmla="*/ 3787 h 5445"/>
              <a:gd name="connsiteX183" fmla="*/ 102 w 8663"/>
              <a:gd name="connsiteY183" fmla="*/ 3787 h 5445"/>
              <a:gd name="connsiteX184" fmla="*/ 102 w 8663"/>
              <a:gd name="connsiteY184" fmla="*/ 3880 h 5445"/>
              <a:gd name="connsiteX185" fmla="*/ 102 w 8663"/>
              <a:gd name="connsiteY185" fmla="*/ 3809 h 5445"/>
              <a:gd name="connsiteX186" fmla="*/ 166 w 8663"/>
              <a:gd name="connsiteY186" fmla="*/ 3809 h 5445"/>
              <a:gd name="connsiteX187" fmla="*/ 166 w 8663"/>
              <a:gd name="connsiteY187" fmla="*/ 3880 h 5445"/>
              <a:gd name="connsiteX188" fmla="*/ 102 w 8663"/>
              <a:gd name="connsiteY188" fmla="*/ 3880 h 5445"/>
              <a:gd name="connsiteX189" fmla="*/ 102 w 8663"/>
              <a:gd name="connsiteY189" fmla="*/ 3962 h 5445"/>
              <a:gd name="connsiteX190" fmla="*/ 102 w 8663"/>
              <a:gd name="connsiteY190" fmla="*/ 3904 h 5445"/>
              <a:gd name="connsiteX191" fmla="*/ 162 w 8663"/>
              <a:gd name="connsiteY191" fmla="*/ 3904 h 5445"/>
              <a:gd name="connsiteX192" fmla="*/ 162 w 8663"/>
              <a:gd name="connsiteY192" fmla="*/ 3962 h 5445"/>
              <a:gd name="connsiteX193" fmla="*/ 102 w 8663"/>
              <a:gd name="connsiteY193" fmla="*/ 3962 h 5445"/>
              <a:gd name="connsiteX194" fmla="*/ 162 w 8663"/>
              <a:gd name="connsiteY194" fmla="*/ 3981 h 5445"/>
              <a:gd name="connsiteX195" fmla="*/ 162 w 8663"/>
              <a:gd name="connsiteY195" fmla="*/ 4042 h 5445"/>
              <a:gd name="connsiteX196" fmla="*/ 24 w 8663"/>
              <a:gd name="connsiteY196" fmla="*/ 4042 h 5445"/>
              <a:gd name="connsiteX197" fmla="*/ 24 w 8663"/>
              <a:gd name="connsiteY197" fmla="*/ 3904 h 5445"/>
              <a:gd name="connsiteX198" fmla="*/ 82 w 8663"/>
              <a:gd name="connsiteY198" fmla="*/ 3904 h 5445"/>
              <a:gd name="connsiteX199" fmla="*/ 82 w 8663"/>
              <a:gd name="connsiteY199" fmla="*/ 3981 h 5445"/>
              <a:gd name="connsiteX200" fmla="*/ 162 w 8663"/>
              <a:gd name="connsiteY200" fmla="*/ 3981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3390 h 5445"/>
              <a:gd name="connsiteX257" fmla="*/ 8562 w 8663"/>
              <a:gd name="connsiteY257" fmla="*/ 3390 h 5445"/>
              <a:gd name="connsiteX258" fmla="*/ 8562 w 8663"/>
              <a:gd name="connsiteY258" fmla="*/ 3468 h 5445"/>
              <a:gd name="connsiteX259" fmla="*/ 8510 w 8663"/>
              <a:gd name="connsiteY259" fmla="*/ 3468 h 5445"/>
              <a:gd name="connsiteX260" fmla="*/ 8510 w 8663"/>
              <a:gd name="connsiteY260" fmla="*/ 3619 h 5445"/>
              <a:gd name="connsiteX261" fmla="*/ 8638 w 8663"/>
              <a:gd name="connsiteY261" fmla="*/ 3619 h 5445"/>
              <a:gd name="connsiteX262" fmla="*/ 8638 w 8663"/>
              <a:gd name="connsiteY262" fmla="*/ 3787 h 5445"/>
              <a:gd name="connsiteX263" fmla="*/ 8581 w 8663"/>
              <a:gd name="connsiteY263" fmla="*/ 3787 h 5445"/>
              <a:gd name="connsiteX264" fmla="*/ 8581 w 8663"/>
              <a:gd name="connsiteY264" fmla="*/ 3705 h 5445"/>
              <a:gd name="connsiteX265" fmla="*/ 8480 w 8663"/>
              <a:gd name="connsiteY265" fmla="*/ 3705 h 5445"/>
              <a:gd name="connsiteX266" fmla="*/ 8480 w 8663"/>
              <a:gd name="connsiteY266" fmla="*/ 3787 h 5445"/>
              <a:gd name="connsiteX267" fmla="*/ 8402 w 8663"/>
              <a:gd name="connsiteY267" fmla="*/ 3787 h 5445"/>
              <a:gd name="connsiteX268" fmla="*/ 8402 w 8663"/>
              <a:gd name="connsiteY268" fmla="*/ 3880 h 5445"/>
              <a:gd name="connsiteX269" fmla="*/ 8310 w 8663"/>
              <a:gd name="connsiteY269" fmla="*/ 3880 h 5445"/>
              <a:gd name="connsiteX270" fmla="*/ 8310 w 8663"/>
              <a:gd name="connsiteY270" fmla="*/ 3981 h 5445"/>
              <a:gd name="connsiteX271" fmla="*/ 8402 w 8663"/>
              <a:gd name="connsiteY271" fmla="*/ 3981 h 5445"/>
              <a:gd name="connsiteX272" fmla="*/ 8402 w 8663"/>
              <a:gd name="connsiteY272" fmla="*/ 4040 h 5445"/>
              <a:gd name="connsiteX273" fmla="*/ 8234 w 8663"/>
              <a:gd name="connsiteY273" fmla="*/ 4040 h 5445"/>
              <a:gd name="connsiteX274" fmla="*/ 8234 w 8663"/>
              <a:gd name="connsiteY274" fmla="*/ 3912 h 5445"/>
              <a:gd name="connsiteX275" fmla="*/ 8081 w 8663"/>
              <a:gd name="connsiteY275" fmla="*/ 3912 h 5445"/>
              <a:gd name="connsiteX276" fmla="*/ 8081 w 8663"/>
              <a:gd name="connsiteY276" fmla="*/ 3964 h 5445"/>
              <a:gd name="connsiteX277" fmla="*/ 8005 w 8663"/>
              <a:gd name="connsiteY277" fmla="*/ 3964 h 5445"/>
              <a:gd name="connsiteX278" fmla="*/ 8005 w 8663"/>
              <a:gd name="connsiteY278" fmla="*/ 4025 h 5445"/>
              <a:gd name="connsiteX279" fmla="*/ 658 w 8663"/>
              <a:gd name="connsiteY279" fmla="*/ 4025 h 5445"/>
              <a:gd name="connsiteX280" fmla="*/ 658 w 8663"/>
              <a:gd name="connsiteY280" fmla="*/ 3964 h 5445"/>
              <a:gd name="connsiteX281" fmla="*/ 583 w 8663"/>
              <a:gd name="connsiteY281" fmla="*/ 3964 h 5445"/>
              <a:gd name="connsiteX282" fmla="*/ 583 w 8663"/>
              <a:gd name="connsiteY282" fmla="*/ 3912 h 5445"/>
              <a:gd name="connsiteX283" fmla="*/ 430 w 8663"/>
              <a:gd name="connsiteY283" fmla="*/ 3912 h 5445"/>
              <a:gd name="connsiteX284" fmla="*/ 430 w 8663"/>
              <a:gd name="connsiteY284" fmla="*/ 4040 h 5445"/>
              <a:gd name="connsiteX285" fmla="*/ 261 w 8663"/>
              <a:gd name="connsiteY285" fmla="*/ 4040 h 5445"/>
              <a:gd name="connsiteX286" fmla="*/ 261 w 8663"/>
              <a:gd name="connsiteY286" fmla="*/ 3981 h 5445"/>
              <a:gd name="connsiteX287" fmla="*/ 354 w 8663"/>
              <a:gd name="connsiteY287" fmla="*/ 3981 h 5445"/>
              <a:gd name="connsiteX288" fmla="*/ 354 w 8663"/>
              <a:gd name="connsiteY288" fmla="*/ 3880 h 5445"/>
              <a:gd name="connsiteX289" fmla="*/ 261 w 8663"/>
              <a:gd name="connsiteY289" fmla="*/ 3880 h 5445"/>
              <a:gd name="connsiteX290" fmla="*/ 261 w 8663"/>
              <a:gd name="connsiteY290" fmla="*/ 3787 h 5445"/>
              <a:gd name="connsiteX291" fmla="*/ 184 w 8663"/>
              <a:gd name="connsiteY291" fmla="*/ 3787 h 5445"/>
              <a:gd name="connsiteX292" fmla="*/ 184 w 8663"/>
              <a:gd name="connsiteY292" fmla="*/ 3705 h 5445"/>
              <a:gd name="connsiteX293" fmla="*/ 82 w 8663"/>
              <a:gd name="connsiteY293" fmla="*/ 3705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5445 h 5445"/>
              <a:gd name="connsiteX84" fmla="*/ 8424 w 8663"/>
              <a:gd name="connsiteY84" fmla="*/ 5445 h 5445"/>
              <a:gd name="connsiteX85" fmla="*/ 8424 w 8663"/>
              <a:gd name="connsiteY85" fmla="*/ 3981 h 5445"/>
              <a:gd name="connsiteX86" fmla="*/ 8480 w 8663"/>
              <a:gd name="connsiteY86" fmla="*/ 3981 h 5445"/>
              <a:gd name="connsiteX87" fmla="*/ 8480 w 8663"/>
              <a:gd name="connsiteY87" fmla="*/ 4063 h 5445"/>
              <a:gd name="connsiteX88" fmla="*/ 8663 w 8663"/>
              <a:gd name="connsiteY88" fmla="*/ 4063 h 5445"/>
              <a:gd name="connsiteX89" fmla="*/ 8663 w 8663"/>
              <a:gd name="connsiteY89" fmla="*/ 3882 h 5445"/>
              <a:gd name="connsiteX90" fmla="*/ 8581 w 8663"/>
              <a:gd name="connsiteY90" fmla="*/ 3882 h 5445"/>
              <a:gd name="connsiteX91" fmla="*/ 8581 w 8663"/>
              <a:gd name="connsiteY91" fmla="*/ 3809 h 5445"/>
              <a:gd name="connsiteX92" fmla="*/ 8661 w 8663"/>
              <a:gd name="connsiteY92" fmla="*/ 3809 h 5445"/>
              <a:gd name="connsiteX93" fmla="*/ 8661 w 8663"/>
              <a:gd name="connsiteY93" fmla="*/ 3597 h 5445"/>
              <a:gd name="connsiteX94" fmla="*/ 8532 w 8663"/>
              <a:gd name="connsiteY94" fmla="*/ 3597 h 5445"/>
              <a:gd name="connsiteX95" fmla="*/ 8532 w 8663"/>
              <a:gd name="connsiteY95" fmla="*/ 3489 h 5445"/>
              <a:gd name="connsiteX96" fmla="*/ 8562 w 8663"/>
              <a:gd name="connsiteY96" fmla="*/ 3489 h 5445"/>
              <a:gd name="connsiteX97" fmla="*/ 8562 w 8663"/>
              <a:gd name="connsiteY97" fmla="*/ 3550 h 5445"/>
              <a:gd name="connsiteX98" fmla="*/ 8646 w 8663"/>
              <a:gd name="connsiteY98" fmla="*/ 3550 h 5445"/>
              <a:gd name="connsiteX99" fmla="*/ 8646 w 8663"/>
              <a:gd name="connsiteY99" fmla="*/ 3468 h 5445"/>
              <a:gd name="connsiteX100" fmla="*/ 8584 w 8663"/>
              <a:gd name="connsiteY100" fmla="*/ 3468 h 5445"/>
              <a:gd name="connsiteX101" fmla="*/ 8584 w 8663"/>
              <a:gd name="connsiteY101" fmla="*/ 3411 h 5445"/>
              <a:gd name="connsiteX102" fmla="*/ 8644 w 8663"/>
              <a:gd name="connsiteY102" fmla="*/ 3411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3986 h 5445"/>
              <a:gd name="connsiteX118" fmla="*/ 561 w 8663"/>
              <a:gd name="connsiteY118" fmla="*/ 4027 h 5445"/>
              <a:gd name="connsiteX119" fmla="*/ 520 w 8663"/>
              <a:gd name="connsiteY119" fmla="*/ 4027 h 5445"/>
              <a:gd name="connsiteX120" fmla="*/ 520 w 8663"/>
              <a:gd name="connsiteY120" fmla="*/ 3986 h 5445"/>
              <a:gd name="connsiteX121" fmla="*/ 561 w 8663"/>
              <a:gd name="connsiteY121" fmla="*/ 3986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3528 h 5445"/>
              <a:gd name="connsiteX128" fmla="*/ 8584 w 8663"/>
              <a:gd name="connsiteY128" fmla="*/ 3489 h 5445"/>
              <a:gd name="connsiteX129" fmla="*/ 8625 w 8663"/>
              <a:gd name="connsiteY129" fmla="*/ 3489 h 5445"/>
              <a:gd name="connsiteX130" fmla="*/ 8625 w 8663"/>
              <a:gd name="connsiteY130" fmla="*/ 3528 h 5445"/>
              <a:gd name="connsiteX131" fmla="*/ 8584 w 8663"/>
              <a:gd name="connsiteY131" fmla="*/ 3528 h 5445"/>
              <a:gd name="connsiteX132" fmla="*/ 8502 w 8663"/>
              <a:gd name="connsiteY132" fmla="*/ 4042 h 5445"/>
              <a:gd name="connsiteX133" fmla="*/ 8502 w 8663"/>
              <a:gd name="connsiteY133" fmla="*/ 3981 h 5445"/>
              <a:gd name="connsiteX134" fmla="*/ 8581 w 8663"/>
              <a:gd name="connsiteY134" fmla="*/ 3981 h 5445"/>
              <a:gd name="connsiteX135" fmla="*/ 8581 w 8663"/>
              <a:gd name="connsiteY135" fmla="*/ 3904 h 5445"/>
              <a:gd name="connsiteX136" fmla="*/ 8640 w 8663"/>
              <a:gd name="connsiteY136" fmla="*/ 3904 h 5445"/>
              <a:gd name="connsiteX137" fmla="*/ 8640 w 8663"/>
              <a:gd name="connsiteY137" fmla="*/ 4042 h 5445"/>
              <a:gd name="connsiteX138" fmla="*/ 8502 w 8663"/>
              <a:gd name="connsiteY138" fmla="*/ 4042 h 5445"/>
              <a:gd name="connsiteX139" fmla="*/ 8502 w 8663"/>
              <a:gd name="connsiteY139" fmla="*/ 3962 h 5445"/>
              <a:gd name="connsiteX140" fmla="*/ 8502 w 8663"/>
              <a:gd name="connsiteY140" fmla="*/ 3904 h 5445"/>
              <a:gd name="connsiteX141" fmla="*/ 8562 w 8663"/>
              <a:gd name="connsiteY141" fmla="*/ 3904 h 5445"/>
              <a:gd name="connsiteX142" fmla="*/ 8562 w 8663"/>
              <a:gd name="connsiteY142" fmla="*/ 3962 h 5445"/>
              <a:gd name="connsiteX143" fmla="*/ 8502 w 8663"/>
              <a:gd name="connsiteY143" fmla="*/ 3962 h 5445"/>
              <a:gd name="connsiteX144" fmla="*/ 8497 w 8663"/>
              <a:gd name="connsiteY144" fmla="*/ 3787 h 5445"/>
              <a:gd name="connsiteX145" fmla="*/ 8497 w 8663"/>
              <a:gd name="connsiteY145" fmla="*/ 3724 h 5445"/>
              <a:gd name="connsiteX146" fmla="*/ 8562 w 8663"/>
              <a:gd name="connsiteY146" fmla="*/ 3724 h 5445"/>
              <a:gd name="connsiteX147" fmla="*/ 8562 w 8663"/>
              <a:gd name="connsiteY147" fmla="*/ 3787 h 5445"/>
              <a:gd name="connsiteX148" fmla="*/ 8497 w 8663"/>
              <a:gd name="connsiteY148" fmla="*/ 3787 h 5445"/>
              <a:gd name="connsiteX149" fmla="*/ 8562 w 8663"/>
              <a:gd name="connsiteY149" fmla="*/ 3809 h 5445"/>
              <a:gd name="connsiteX150" fmla="*/ 8562 w 8663"/>
              <a:gd name="connsiteY150" fmla="*/ 3880 h 5445"/>
              <a:gd name="connsiteX151" fmla="*/ 8497 w 8663"/>
              <a:gd name="connsiteY151" fmla="*/ 3880 h 5445"/>
              <a:gd name="connsiteX152" fmla="*/ 8497 w 8663"/>
              <a:gd name="connsiteY152" fmla="*/ 3809 h 5445"/>
              <a:gd name="connsiteX153" fmla="*/ 8562 w 8663"/>
              <a:gd name="connsiteY153" fmla="*/ 3809 h 5445"/>
              <a:gd name="connsiteX154" fmla="*/ 8480 w 8663"/>
              <a:gd name="connsiteY154" fmla="*/ 3899 h 5445"/>
              <a:gd name="connsiteX155" fmla="*/ 8480 w 8663"/>
              <a:gd name="connsiteY155" fmla="*/ 3962 h 5445"/>
              <a:gd name="connsiteX156" fmla="*/ 8424 w 8663"/>
              <a:gd name="connsiteY156" fmla="*/ 3962 h 5445"/>
              <a:gd name="connsiteX157" fmla="*/ 8424 w 8663"/>
              <a:gd name="connsiteY157" fmla="*/ 3899 h 5445"/>
              <a:gd name="connsiteX158" fmla="*/ 8480 w 8663"/>
              <a:gd name="connsiteY158" fmla="*/ 3899 h 5445"/>
              <a:gd name="connsiteX159" fmla="*/ 8480 w 8663"/>
              <a:gd name="connsiteY159" fmla="*/ 3809 h 5445"/>
              <a:gd name="connsiteX160" fmla="*/ 8480 w 8663"/>
              <a:gd name="connsiteY160" fmla="*/ 3880 h 5445"/>
              <a:gd name="connsiteX161" fmla="*/ 8424 w 8663"/>
              <a:gd name="connsiteY161" fmla="*/ 3880 h 5445"/>
              <a:gd name="connsiteX162" fmla="*/ 8424 w 8663"/>
              <a:gd name="connsiteY162" fmla="*/ 3809 h 5445"/>
              <a:gd name="connsiteX163" fmla="*/ 8480 w 8663"/>
              <a:gd name="connsiteY163" fmla="*/ 3809 h 5445"/>
              <a:gd name="connsiteX164" fmla="*/ 8102 w 8663"/>
              <a:gd name="connsiteY164" fmla="*/ 4027 h 5445"/>
              <a:gd name="connsiteX165" fmla="*/ 8102 w 8663"/>
              <a:gd name="connsiteY165" fmla="*/ 3986 h 5445"/>
              <a:gd name="connsiteX166" fmla="*/ 8143 w 8663"/>
              <a:gd name="connsiteY166" fmla="*/ 3986 h 5445"/>
              <a:gd name="connsiteX167" fmla="*/ 8143 w 8663"/>
              <a:gd name="connsiteY167" fmla="*/ 4027 h 5445"/>
              <a:gd name="connsiteX168" fmla="*/ 8102 w 8663"/>
              <a:gd name="connsiteY168" fmla="*/ 4027 h 5445"/>
              <a:gd name="connsiteX169" fmla="*/ 240 w 8663"/>
              <a:gd name="connsiteY169" fmla="*/ 3899 h 5445"/>
              <a:gd name="connsiteX170" fmla="*/ 240 w 8663"/>
              <a:gd name="connsiteY170" fmla="*/ 3962 h 5445"/>
              <a:gd name="connsiteX171" fmla="*/ 184 w 8663"/>
              <a:gd name="connsiteY171" fmla="*/ 3962 h 5445"/>
              <a:gd name="connsiteX172" fmla="*/ 184 w 8663"/>
              <a:gd name="connsiteY172" fmla="*/ 3899 h 5445"/>
              <a:gd name="connsiteX173" fmla="*/ 240 w 8663"/>
              <a:gd name="connsiteY173" fmla="*/ 3899 h 5445"/>
              <a:gd name="connsiteX174" fmla="*/ 240 w 8663"/>
              <a:gd name="connsiteY174" fmla="*/ 3809 h 5445"/>
              <a:gd name="connsiteX175" fmla="*/ 240 w 8663"/>
              <a:gd name="connsiteY175" fmla="*/ 3880 h 5445"/>
              <a:gd name="connsiteX176" fmla="*/ 184 w 8663"/>
              <a:gd name="connsiteY176" fmla="*/ 3880 h 5445"/>
              <a:gd name="connsiteX177" fmla="*/ 184 w 8663"/>
              <a:gd name="connsiteY177" fmla="*/ 3809 h 5445"/>
              <a:gd name="connsiteX178" fmla="*/ 240 w 8663"/>
              <a:gd name="connsiteY178" fmla="*/ 3809 h 5445"/>
              <a:gd name="connsiteX179" fmla="*/ 102 w 8663"/>
              <a:gd name="connsiteY179" fmla="*/ 3787 h 5445"/>
              <a:gd name="connsiteX180" fmla="*/ 102 w 8663"/>
              <a:gd name="connsiteY180" fmla="*/ 3724 h 5445"/>
              <a:gd name="connsiteX181" fmla="*/ 166 w 8663"/>
              <a:gd name="connsiteY181" fmla="*/ 3724 h 5445"/>
              <a:gd name="connsiteX182" fmla="*/ 166 w 8663"/>
              <a:gd name="connsiteY182" fmla="*/ 3787 h 5445"/>
              <a:gd name="connsiteX183" fmla="*/ 102 w 8663"/>
              <a:gd name="connsiteY183" fmla="*/ 3787 h 5445"/>
              <a:gd name="connsiteX184" fmla="*/ 102 w 8663"/>
              <a:gd name="connsiteY184" fmla="*/ 3880 h 5445"/>
              <a:gd name="connsiteX185" fmla="*/ 102 w 8663"/>
              <a:gd name="connsiteY185" fmla="*/ 3809 h 5445"/>
              <a:gd name="connsiteX186" fmla="*/ 166 w 8663"/>
              <a:gd name="connsiteY186" fmla="*/ 3809 h 5445"/>
              <a:gd name="connsiteX187" fmla="*/ 166 w 8663"/>
              <a:gd name="connsiteY187" fmla="*/ 3880 h 5445"/>
              <a:gd name="connsiteX188" fmla="*/ 102 w 8663"/>
              <a:gd name="connsiteY188" fmla="*/ 3880 h 5445"/>
              <a:gd name="connsiteX189" fmla="*/ 102 w 8663"/>
              <a:gd name="connsiteY189" fmla="*/ 3962 h 5445"/>
              <a:gd name="connsiteX190" fmla="*/ 102 w 8663"/>
              <a:gd name="connsiteY190" fmla="*/ 3904 h 5445"/>
              <a:gd name="connsiteX191" fmla="*/ 162 w 8663"/>
              <a:gd name="connsiteY191" fmla="*/ 3904 h 5445"/>
              <a:gd name="connsiteX192" fmla="*/ 162 w 8663"/>
              <a:gd name="connsiteY192" fmla="*/ 3962 h 5445"/>
              <a:gd name="connsiteX193" fmla="*/ 102 w 8663"/>
              <a:gd name="connsiteY193" fmla="*/ 3962 h 5445"/>
              <a:gd name="connsiteX194" fmla="*/ 162 w 8663"/>
              <a:gd name="connsiteY194" fmla="*/ 3981 h 5445"/>
              <a:gd name="connsiteX195" fmla="*/ 162 w 8663"/>
              <a:gd name="connsiteY195" fmla="*/ 4042 h 5445"/>
              <a:gd name="connsiteX196" fmla="*/ 24 w 8663"/>
              <a:gd name="connsiteY196" fmla="*/ 4042 h 5445"/>
              <a:gd name="connsiteX197" fmla="*/ 24 w 8663"/>
              <a:gd name="connsiteY197" fmla="*/ 3904 h 5445"/>
              <a:gd name="connsiteX198" fmla="*/ 82 w 8663"/>
              <a:gd name="connsiteY198" fmla="*/ 3904 h 5445"/>
              <a:gd name="connsiteX199" fmla="*/ 82 w 8663"/>
              <a:gd name="connsiteY199" fmla="*/ 3981 h 5445"/>
              <a:gd name="connsiteX200" fmla="*/ 162 w 8663"/>
              <a:gd name="connsiteY200" fmla="*/ 3981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3390 h 5445"/>
              <a:gd name="connsiteX257" fmla="*/ 8562 w 8663"/>
              <a:gd name="connsiteY257" fmla="*/ 3390 h 5445"/>
              <a:gd name="connsiteX258" fmla="*/ 8562 w 8663"/>
              <a:gd name="connsiteY258" fmla="*/ 3468 h 5445"/>
              <a:gd name="connsiteX259" fmla="*/ 8510 w 8663"/>
              <a:gd name="connsiteY259" fmla="*/ 3468 h 5445"/>
              <a:gd name="connsiteX260" fmla="*/ 8510 w 8663"/>
              <a:gd name="connsiteY260" fmla="*/ 3619 h 5445"/>
              <a:gd name="connsiteX261" fmla="*/ 8638 w 8663"/>
              <a:gd name="connsiteY261" fmla="*/ 3619 h 5445"/>
              <a:gd name="connsiteX262" fmla="*/ 8638 w 8663"/>
              <a:gd name="connsiteY262" fmla="*/ 3787 h 5445"/>
              <a:gd name="connsiteX263" fmla="*/ 8581 w 8663"/>
              <a:gd name="connsiteY263" fmla="*/ 3787 h 5445"/>
              <a:gd name="connsiteX264" fmla="*/ 8581 w 8663"/>
              <a:gd name="connsiteY264" fmla="*/ 3705 h 5445"/>
              <a:gd name="connsiteX265" fmla="*/ 8480 w 8663"/>
              <a:gd name="connsiteY265" fmla="*/ 3705 h 5445"/>
              <a:gd name="connsiteX266" fmla="*/ 8480 w 8663"/>
              <a:gd name="connsiteY266" fmla="*/ 3787 h 5445"/>
              <a:gd name="connsiteX267" fmla="*/ 8402 w 8663"/>
              <a:gd name="connsiteY267" fmla="*/ 3787 h 5445"/>
              <a:gd name="connsiteX268" fmla="*/ 8402 w 8663"/>
              <a:gd name="connsiteY268" fmla="*/ 3880 h 5445"/>
              <a:gd name="connsiteX269" fmla="*/ 8310 w 8663"/>
              <a:gd name="connsiteY269" fmla="*/ 3880 h 5445"/>
              <a:gd name="connsiteX270" fmla="*/ 8310 w 8663"/>
              <a:gd name="connsiteY270" fmla="*/ 3981 h 5445"/>
              <a:gd name="connsiteX271" fmla="*/ 8402 w 8663"/>
              <a:gd name="connsiteY271" fmla="*/ 3981 h 5445"/>
              <a:gd name="connsiteX272" fmla="*/ 8402 w 8663"/>
              <a:gd name="connsiteY272" fmla="*/ 4040 h 5445"/>
              <a:gd name="connsiteX273" fmla="*/ 8234 w 8663"/>
              <a:gd name="connsiteY273" fmla="*/ 4040 h 5445"/>
              <a:gd name="connsiteX274" fmla="*/ 8234 w 8663"/>
              <a:gd name="connsiteY274" fmla="*/ 3912 h 5445"/>
              <a:gd name="connsiteX275" fmla="*/ 8081 w 8663"/>
              <a:gd name="connsiteY275" fmla="*/ 3912 h 5445"/>
              <a:gd name="connsiteX276" fmla="*/ 8081 w 8663"/>
              <a:gd name="connsiteY276" fmla="*/ 3964 h 5445"/>
              <a:gd name="connsiteX277" fmla="*/ 8005 w 8663"/>
              <a:gd name="connsiteY277" fmla="*/ 3964 h 5445"/>
              <a:gd name="connsiteX278" fmla="*/ 8005 w 8663"/>
              <a:gd name="connsiteY278" fmla="*/ 4025 h 5445"/>
              <a:gd name="connsiteX279" fmla="*/ 658 w 8663"/>
              <a:gd name="connsiteY279" fmla="*/ 4025 h 5445"/>
              <a:gd name="connsiteX280" fmla="*/ 658 w 8663"/>
              <a:gd name="connsiteY280" fmla="*/ 3964 h 5445"/>
              <a:gd name="connsiteX281" fmla="*/ 583 w 8663"/>
              <a:gd name="connsiteY281" fmla="*/ 3964 h 5445"/>
              <a:gd name="connsiteX282" fmla="*/ 583 w 8663"/>
              <a:gd name="connsiteY282" fmla="*/ 3912 h 5445"/>
              <a:gd name="connsiteX283" fmla="*/ 430 w 8663"/>
              <a:gd name="connsiteY283" fmla="*/ 3912 h 5445"/>
              <a:gd name="connsiteX284" fmla="*/ 430 w 8663"/>
              <a:gd name="connsiteY284" fmla="*/ 4040 h 5445"/>
              <a:gd name="connsiteX285" fmla="*/ 261 w 8663"/>
              <a:gd name="connsiteY285" fmla="*/ 4040 h 5445"/>
              <a:gd name="connsiteX286" fmla="*/ 261 w 8663"/>
              <a:gd name="connsiteY286" fmla="*/ 3981 h 5445"/>
              <a:gd name="connsiteX287" fmla="*/ 354 w 8663"/>
              <a:gd name="connsiteY287" fmla="*/ 3981 h 5445"/>
              <a:gd name="connsiteX288" fmla="*/ 354 w 8663"/>
              <a:gd name="connsiteY288" fmla="*/ 3880 h 5445"/>
              <a:gd name="connsiteX289" fmla="*/ 261 w 8663"/>
              <a:gd name="connsiteY289" fmla="*/ 3880 h 5445"/>
              <a:gd name="connsiteX290" fmla="*/ 261 w 8663"/>
              <a:gd name="connsiteY290" fmla="*/ 3787 h 5445"/>
              <a:gd name="connsiteX291" fmla="*/ 184 w 8663"/>
              <a:gd name="connsiteY291" fmla="*/ 3787 h 5445"/>
              <a:gd name="connsiteX292" fmla="*/ 184 w 8663"/>
              <a:gd name="connsiteY292" fmla="*/ 3705 h 5445"/>
              <a:gd name="connsiteX293" fmla="*/ 82 w 8663"/>
              <a:gd name="connsiteY293" fmla="*/ 3705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5445 h 5445"/>
              <a:gd name="connsiteX84" fmla="*/ 8424 w 8663"/>
              <a:gd name="connsiteY84" fmla="*/ 5445 h 5445"/>
              <a:gd name="connsiteX85" fmla="*/ 8424 w 8663"/>
              <a:gd name="connsiteY85" fmla="*/ 5363 h 5445"/>
              <a:gd name="connsiteX86" fmla="*/ 8480 w 8663"/>
              <a:gd name="connsiteY86" fmla="*/ 3981 h 5445"/>
              <a:gd name="connsiteX87" fmla="*/ 8480 w 8663"/>
              <a:gd name="connsiteY87" fmla="*/ 4063 h 5445"/>
              <a:gd name="connsiteX88" fmla="*/ 8663 w 8663"/>
              <a:gd name="connsiteY88" fmla="*/ 4063 h 5445"/>
              <a:gd name="connsiteX89" fmla="*/ 8663 w 8663"/>
              <a:gd name="connsiteY89" fmla="*/ 3882 h 5445"/>
              <a:gd name="connsiteX90" fmla="*/ 8581 w 8663"/>
              <a:gd name="connsiteY90" fmla="*/ 3882 h 5445"/>
              <a:gd name="connsiteX91" fmla="*/ 8581 w 8663"/>
              <a:gd name="connsiteY91" fmla="*/ 3809 h 5445"/>
              <a:gd name="connsiteX92" fmla="*/ 8661 w 8663"/>
              <a:gd name="connsiteY92" fmla="*/ 3809 h 5445"/>
              <a:gd name="connsiteX93" fmla="*/ 8661 w 8663"/>
              <a:gd name="connsiteY93" fmla="*/ 3597 h 5445"/>
              <a:gd name="connsiteX94" fmla="*/ 8532 w 8663"/>
              <a:gd name="connsiteY94" fmla="*/ 3597 h 5445"/>
              <a:gd name="connsiteX95" fmla="*/ 8532 w 8663"/>
              <a:gd name="connsiteY95" fmla="*/ 3489 h 5445"/>
              <a:gd name="connsiteX96" fmla="*/ 8562 w 8663"/>
              <a:gd name="connsiteY96" fmla="*/ 3489 h 5445"/>
              <a:gd name="connsiteX97" fmla="*/ 8562 w 8663"/>
              <a:gd name="connsiteY97" fmla="*/ 3550 h 5445"/>
              <a:gd name="connsiteX98" fmla="*/ 8646 w 8663"/>
              <a:gd name="connsiteY98" fmla="*/ 3550 h 5445"/>
              <a:gd name="connsiteX99" fmla="*/ 8646 w 8663"/>
              <a:gd name="connsiteY99" fmla="*/ 3468 h 5445"/>
              <a:gd name="connsiteX100" fmla="*/ 8584 w 8663"/>
              <a:gd name="connsiteY100" fmla="*/ 3468 h 5445"/>
              <a:gd name="connsiteX101" fmla="*/ 8584 w 8663"/>
              <a:gd name="connsiteY101" fmla="*/ 3411 h 5445"/>
              <a:gd name="connsiteX102" fmla="*/ 8644 w 8663"/>
              <a:gd name="connsiteY102" fmla="*/ 3411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3986 h 5445"/>
              <a:gd name="connsiteX118" fmla="*/ 561 w 8663"/>
              <a:gd name="connsiteY118" fmla="*/ 4027 h 5445"/>
              <a:gd name="connsiteX119" fmla="*/ 520 w 8663"/>
              <a:gd name="connsiteY119" fmla="*/ 4027 h 5445"/>
              <a:gd name="connsiteX120" fmla="*/ 520 w 8663"/>
              <a:gd name="connsiteY120" fmla="*/ 3986 h 5445"/>
              <a:gd name="connsiteX121" fmla="*/ 561 w 8663"/>
              <a:gd name="connsiteY121" fmla="*/ 3986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3528 h 5445"/>
              <a:gd name="connsiteX128" fmla="*/ 8584 w 8663"/>
              <a:gd name="connsiteY128" fmla="*/ 3489 h 5445"/>
              <a:gd name="connsiteX129" fmla="*/ 8625 w 8663"/>
              <a:gd name="connsiteY129" fmla="*/ 3489 h 5445"/>
              <a:gd name="connsiteX130" fmla="*/ 8625 w 8663"/>
              <a:gd name="connsiteY130" fmla="*/ 3528 h 5445"/>
              <a:gd name="connsiteX131" fmla="*/ 8584 w 8663"/>
              <a:gd name="connsiteY131" fmla="*/ 3528 h 5445"/>
              <a:gd name="connsiteX132" fmla="*/ 8502 w 8663"/>
              <a:gd name="connsiteY132" fmla="*/ 4042 h 5445"/>
              <a:gd name="connsiteX133" fmla="*/ 8502 w 8663"/>
              <a:gd name="connsiteY133" fmla="*/ 3981 h 5445"/>
              <a:gd name="connsiteX134" fmla="*/ 8581 w 8663"/>
              <a:gd name="connsiteY134" fmla="*/ 3981 h 5445"/>
              <a:gd name="connsiteX135" fmla="*/ 8581 w 8663"/>
              <a:gd name="connsiteY135" fmla="*/ 3904 h 5445"/>
              <a:gd name="connsiteX136" fmla="*/ 8640 w 8663"/>
              <a:gd name="connsiteY136" fmla="*/ 3904 h 5445"/>
              <a:gd name="connsiteX137" fmla="*/ 8640 w 8663"/>
              <a:gd name="connsiteY137" fmla="*/ 4042 h 5445"/>
              <a:gd name="connsiteX138" fmla="*/ 8502 w 8663"/>
              <a:gd name="connsiteY138" fmla="*/ 4042 h 5445"/>
              <a:gd name="connsiteX139" fmla="*/ 8502 w 8663"/>
              <a:gd name="connsiteY139" fmla="*/ 3962 h 5445"/>
              <a:gd name="connsiteX140" fmla="*/ 8502 w 8663"/>
              <a:gd name="connsiteY140" fmla="*/ 3904 h 5445"/>
              <a:gd name="connsiteX141" fmla="*/ 8562 w 8663"/>
              <a:gd name="connsiteY141" fmla="*/ 3904 h 5445"/>
              <a:gd name="connsiteX142" fmla="*/ 8562 w 8663"/>
              <a:gd name="connsiteY142" fmla="*/ 3962 h 5445"/>
              <a:gd name="connsiteX143" fmla="*/ 8502 w 8663"/>
              <a:gd name="connsiteY143" fmla="*/ 3962 h 5445"/>
              <a:gd name="connsiteX144" fmla="*/ 8497 w 8663"/>
              <a:gd name="connsiteY144" fmla="*/ 3787 h 5445"/>
              <a:gd name="connsiteX145" fmla="*/ 8497 w 8663"/>
              <a:gd name="connsiteY145" fmla="*/ 3724 h 5445"/>
              <a:gd name="connsiteX146" fmla="*/ 8562 w 8663"/>
              <a:gd name="connsiteY146" fmla="*/ 3724 h 5445"/>
              <a:gd name="connsiteX147" fmla="*/ 8562 w 8663"/>
              <a:gd name="connsiteY147" fmla="*/ 3787 h 5445"/>
              <a:gd name="connsiteX148" fmla="*/ 8497 w 8663"/>
              <a:gd name="connsiteY148" fmla="*/ 3787 h 5445"/>
              <a:gd name="connsiteX149" fmla="*/ 8562 w 8663"/>
              <a:gd name="connsiteY149" fmla="*/ 3809 h 5445"/>
              <a:gd name="connsiteX150" fmla="*/ 8562 w 8663"/>
              <a:gd name="connsiteY150" fmla="*/ 3880 h 5445"/>
              <a:gd name="connsiteX151" fmla="*/ 8497 w 8663"/>
              <a:gd name="connsiteY151" fmla="*/ 3880 h 5445"/>
              <a:gd name="connsiteX152" fmla="*/ 8497 w 8663"/>
              <a:gd name="connsiteY152" fmla="*/ 3809 h 5445"/>
              <a:gd name="connsiteX153" fmla="*/ 8562 w 8663"/>
              <a:gd name="connsiteY153" fmla="*/ 3809 h 5445"/>
              <a:gd name="connsiteX154" fmla="*/ 8480 w 8663"/>
              <a:gd name="connsiteY154" fmla="*/ 3899 h 5445"/>
              <a:gd name="connsiteX155" fmla="*/ 8480 w 8663"/>
              <a:gd name="connsiteY155" fmla="*/ 3962 h 5445"/>
              <a:gd name="connsiteX156" fmla="*/ 8424 w 8663"/>
              <a:gd name="connsiteY156" fmla="*/ 3962 h 5445"/>
              <a:gd name="connsiteX157" fmla="*/ 8424 w 8663"/>
              <a:gd name="connsiteY157" fmla="*/ 3899 h 5445"/>
              <a:gd name="connsiteX158" fmla="*/ 8480 w 8663"/>
              <a:gd name="connsiteY158" fmla="*/ 3899 h 5445"/>
              <a:gd name="connsiteX159" fmla="*/ 8480 w 8663"/>
              <a:gd name="connsiteY159" fmla="*/ 3809 h 5445"/>
              <a:gd name="connsiteX160" fmla="*/ 8480 w 8663"/>
              <a:gd name="connsiteY160" fmla="*/ 3880 h 5445"/>
              <a:gd name="connsiteX161" fmla="*/ 8424 w 8663"/>
              <a:gd name="connsiteY161" fmla="*/ 3880 h 5445"/>
              <a:gd name="connsiteX162" fmla="*/ 8424 w 8663"/>
              <a:gd name="connsiteY162" fmla="*/ 3809 h 5445"/>
              <a:gd name="connsiteX163" fmla="*/ 8480 w 8663"/>
              <a:gd name="connsiteY163" fmla="*/ 3809 h 5445"/>
              <a:gd name="connsiteX164" fmla="*/ 8102 w 8663"/>
              <a:gd name="connsiteY164" fmla="*/ 4027 h 5445"/>
              <a:gd name="connsiteX165" fmla="*/ 8102 w 8663"/>
              <a:gd name="connsiteY165" fmla="*/ 3986 h 5445"/>
              <a:gd name="connsiteX166" fmla="*/ 8143 w 8663"/>
              <a:gd name="connsiteY166" fmla="*/ 3986 h 5445"/>
              <a:gd name="connsiteX167" fmla="*/ 8143 w 8663"/>
              <a:gd name="connsiteY167" fmla="*/ 4027 h 5445"/>
              <a:gd name="connsiteX168" fmla="*/ 8102 w 8663"/>
              <a:gd name="connsiteY168" fmla="*/ 4027 h 5445"/>
              <a:gd name="connsiteX169" fmla="*/ 240 w 8663"/>
              <a:gd name="connsiteY169" fmla="*/ 3899 h 5445"/>
              <a:gd name="connsiteX170" fmla="*/ 240 w 8663"/>
              <a:gd name="connsiteY170" fmla="*/ 3962 h 5445"/>
              <a:gd name="connsiteX171" fmla="*/ 184 w 8663"/>
              <a:gd name="connsiteY171" fmla="*/ 3962 h 5445"/>
              <a:gd name="connsiteX172" fmla="*/ 184 w 8663"/>
              <a:gd name="connsiteY172" fmla="*/ 3899 h 5445"/>
              <a:gd name="connsiteX173" fmla="*/ 240 w 8663"/>
              <a:gd name="connsiteY173" fmla="*/ 3899 h 5445"/>
              <a:gd name="connsiteX174" fmla="*/ 240 w 8663"/>
              <a:gd name="connsiteY174" fmla="*/ 3809 h 5445"/>
              <a:gd name="connsiteX175" fmla="*/ 240 w 8663"/>
              <a:gd name="connsiteY175" fmla="*/ 3880 h 5445"/>
              <a:gd name="connsiteX176" fmla="*/ 184 w 8663"/>
              <a:gd name="connsiteY176" fmla="*/ 3880 h 5445"/>
              <a:gd name="connsiteX177" fmla="*/ 184 w 8663"/>
              <a:gd name="connsiteY177" fmla="*/ 3809 h 5445"/>
              <a:gd name="connsiteX178" fmla="*/ 240 w 8663"/>
              <a:gd name="connsiteY178" fmla="*/ 3809 h 5445"/>
              <a:gd name="connsiteX179" fmla="*/ 102 w 8663"/>
              <a:gd name="connsiteY179" fmla="*/ 3787 h 5445"/>
              <a:gd name="connsiteX180" fmla="*/ 102 w 8663"/>
              <a:gd name="connsiteY180" fmla="*/ 3724 h 5445"/>
              <a:gd name="connsiteX181" fmla="*/ 166 w 8663"/>
              <a:gd name="connsiteY181" fmla="*/ 3724 h 5445"/>
              <a:gd name="connsiteX182" fmla="*/ 166 w 8663"/>
              <a:gd name="connsiteY182" fmla="*/ 3787 h 5445"/>
              <a:gd name="connsiteX183" fmla="*/ 102 w 8663"/>
              <a:gd name="connsiteY183" fmla="*/ 3787 h 5445"/>
              <a:gd name="connsiteX184" fmla="*/ 102 w 8663"/>
              <a:gd name="connsiteY184" fmla="*/ 3880 h 5445"/>
              <a:gd name="connsiteX185" fmla="*/ 102 w 8663"/>
              <a:gd name="connsiteY185" fmla="*/ 3809 h 5445"/>
              <a:gd name="connsiteX186" fmla="*/ 166 w 8663"/>
              <a:gd name="connsiteY186" fmla="*/ 3809 h 5445"/>
              <a:gd name="connsiteX187" fmla="*/ 166 w 8663"/>
              <a:gd name="connsiteY187" fmla="*/ 3880 h 5445"/>
              <a:gd name="connsiteX188" fmla="*/ 102 w 8663"/>
              <a:gd name="connsiteY188" fmla="*/ 3880 h 5445"/>
              <a:gd name="connsiteX189" fmla="*/ 102 w 8663"/>
              <a:gd name="connsiteY189" fmla="*/ 3962 h 5445"/>
              <a:gd name="connsiteX190" fmla="*/ 102 w 8663"/>
              <a:gd name="connsiteY190" fmla="*/ 3904 h 5445"/>
              <a:gd name="connsiteX191" fmla="*/ 162 w 8663"/>
              <a:gd name="connsiteY191" fmla="*/ 3904 h 5445"/>
              <a:gd name="connsiteX192" fmla="*/ 162 w 8663"/>
              <a:gd name="connsiteY192" fmla="*/ 3962 h 5445"/>
              <a:gd name="connsiteX193" fmla="*/ 102 w 8663"/>
              <a:gd name="connsiteY193" fmla="*/ 3962 h 5445"/>
              <a:gd name="connsiteX194" fmla="*/ 162 w 8663"/>
              <a:gd name="connsiteY194" fmla="*/ 3981 h 5445"/>
              <a:gd name="connsiteX195" fmla="*/ 162 w 8663"/>
              <a:gd name="connsiteY195" fmla="*/ 4042 h 5445"/>
              <a:gd name="connsiteX196" fmla="*/ 24 w 8663"/>
              <a:gd name="connsiteY196" fmla="*/ 4042 h 5445"/>
              <a:gd name="connsiteX197" fmla="*/ 24 w 8663"/>
              <a:gd name="connsiteY197" fmla="*/ 3904 h 5445"/>
              <a:gd name="connsiteX198" fmla="*/ 82 w 8663"/>
              <a:gd name="connsiteY198" fmla="*/ 3904 h 5445"/>
              <a:gd name="connsiteX199" fmla="*/ 82 w 8663"/>
              <a:gd name="connsiteY199" fmla="*/ 3981 h 5445"/>
              <a:gd name="connsiteX200" fmla="*/ 162 w 8663"/>
              <a:gd name="connsiteY200" fmla="*/ 3981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3390 h 5445"/>
              <a:gd name="connsiteX257" fmla="*/ 8562 w 8663"/>
              <a:gd name="connsiteY257" fmla="*/ 3390 h 5445"/>
              <a:gd name="connsiteX258" fmla="*/ 8562 w 8663"/>
              <a:gd name="connsiteY258" fmla="*/ 3468 h 5445"/>
              <a:gd name="connsiteX259" fmla="*/ 8510 w 8663"/>
              <a:gd name="connsiteY259" fmla="*/ 3468 h 5445"/>
              <a:gd name="connsiteX260" fmla="*/ 8510 w 8663"/>
              <a:gd name="connsiteY260" fmla="*/ 3619 h 5445"/>
              <a:gd name="connsiteX261" fmla="*/ 8638 w 8663"/>
              <a:gd name="connsiteY261" fmla="*/ 3619 h 5445"/>
              <a:gd name="connsiteX262" fmla="*/ 8638 w 8663"/>
              <a:gd name="connsiteY262" fmla="*/ 3787 h 5445"/>
              <a:gd name="connsiteX263" fmla="*/ 8581 w 8663"/>
              <a:gd name="connsiteY263" fmla="*/ 3787 h 5445"/>
              <a:gd name="connsiteX264" fmla="*/ 8581 w 8663"/>
              <a:gd name="connsiteY264" fmla="*/ 3705 h 5445"/>
              <a:gd name="connsiteX265" fmla="*/ 8480 w 8663"/>
              <a:gd name="connsiteY265" fmla="*/ 3705 h 5445"/>
              <a:gd name="connsiteX266" fmla="*/ 8480 w 8663"/>
              <a:gd name="connsiteY266" fmla="*/ 3787 h 5445"/>
              <a:gd name="connsiteX267" fmla="*/ 8402 w 8663"/>
              <a:gd name="connsiteY267" fmla="*/ 3787 h 5445"/>
              <a:gd name="connsiteX268" fmla="*/ 8402 w 8663"/>
              <a:gd name="connsiteY268" fmla="*/ 3880 h 5445"/>
              <a:gd name="connsiteX269" fmla="*/ 8310 w 8663"/>
              <a:gd name="connsiteY269" fmla="*/ 3880 h 5445"/>
              <a:gd name="connsiteX270" fmla="*/ 8310 w 8663"/>
              <a:gd name="connsiteY270" fmla="*/ 3981 h 5445"/>
              <a:gd name="connsiteX271" fmla="*/ 8402 w 8663"/>
              <a:gd name="connsiteY271" fmla="*/ 3981 h 5445"/>
              <a:gd name="connsiteX272" fmla="*/ 8402 w 8663"/>
              <a:gd name="connsiteY272" fmla="*/ 4040 h 5445"/>
              <a:gd name="connsiteX273" fmla="*/ 8234 w 8663"/>
              <a:gd name="connsiteY273" fmla="*/ 4040 h 5445"/>
              <a:gd name="connsiteX274" fmla="*/ 8234 w 8663"/>
              <a:gd name="connsiteY274" fmla="*/ 3912 h 5445"/>
              <a:gd name="connsiteX275" fmla="*/ 8081 w 8663"/>
              <a:gd name="connsiteY275" fmla="*/ 3912 h 5445"/>
              <a:gd name="connsiteX276" fmla="*/ 8081 w 8663"/>
              <a:gd name="connsiteY276" fmla="*/ 3964 h 5445"/>
              <a:gd name="connsiteX277" fmla="*/ 8005 w 8663"/>
              <a:gd name="connsiteY277" fmla="*/ 3964 h 5445"/>
              <a:gd name="connsiteX278" fmla="*/ 8005 w 8663"/>
              <a:gd name="connsiteY278" fmla="*/ 4025 h 5445"/>
              <a:gd name="connsiteX279" fmla="*/ 658 w 8663"/>
              <a:gd name="connsiteY279" fmla="*/ 4025 h 5445"/>
              <a:gd name="connsiteX280" fmla="*/ 658 w 8663"/>
              <a:gd name="connsiteY280" fmla="*/ 3964 h 5445"/>
              <a:gd name="connsiteX281" fmla="*/ 583 w 8663"/>
              <a:gd name="connsiteY281" fmla="*/ 3964 h 5445"/>
              <a:gd name="connsiteX282" fmla="*/ 583 w 8663"/>
              <a:gd name="connsiteY282" fmla="*/ 3912 h 5445"/>
              <a:gd name="connsiteX283" fmla="*/ 430 w 8663"/>
              <a:gd name="connsiteY283" fmla="*/ 3912 h 5445"/>
              <a:gd name="connsiteX284" fmla="*/ 430 w 8663"/>
              <a:gd name="connsiteY284" fmla="*/ 4040 h 5445"/>
              <a:gd name="connsiteX285" fmla="*/ 261 w 8663"/>
              <a:gd name="connsiteY285" fmla="*/ 4040 h 5445"/>
              <a:gd name="connsiteX286" fmla="*/ 261 w 8663"/>
              <a:gd name="connsiteY286" fmla="*/ 3981 h 5445"/>
              <a:gd name="connsiteX287" fmla="*/ 354 w 8663"/>
              <a:gd name="connsiteY287" fmla="*/ 3981 h 5445"/>
              <a:gd name="connsiteX288" fmla="*/ 354 w 8663"/>
              <a:gd name="connsiteY288" fmla="*/ 3880 h 5445"/>
              <a:gd name="connsiteX289" fmla="*/ 261 w 8663"/>
              <a:gd name="connsiteY289" fmla="*/ 3880 h 5445"/>
              <a:gd name="connsiteX290" fmla="*/ 261 w 8663"/>
              <a:gd name="connsiteY290" fmla="*/ 3787 h 5445"/>
              <a:gd name="connsiteX291" fmla="*/ 184 w 8663"/>
              <a:gd name="connsiteY291" fmla="*/ 3787 h 5445"/>
              <a:gd name="connsiteX292" fmla="*/ 184 w 8663"/>
              <a:gd name="connsiteY292" fmla="*/ 3705 h 5445"/>
              <a:gd name="connsiteX293" fmla="*/ 82 w 8663"/>
              <a:gd name="connsiteY293" fmla="*/ 3705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5445 h 5445"/>
              <a:gd name="connsiteX84" fmla="*/ 8424 w 8663"/>
              <a:gd name="connsiteY84" fmla="*/ 5445 h 5445"/>
              <a:gd name="connsiteX85" fmla="*/ 8424 w 8663"/>
              <a:gd name="connsiteY85" fmla="*/ 5363 h 5445"/>
              <a:gd name="connsiteX86" fmla="*/ 8480 w 8663"/>
              <a:gd name="connsiteY86" fmla="*/ 5363 h 5445"/>
              <a:gd name="connsiteX87" fmla="*/ 8480 w 8663"/>
              <a:gd name="connsiteY87" fmla="*/ 4063 h 5445"/>
              <a:gd name="connsiteX88" fmla="*/ 8663 w 8663"/>
              <a:gd name="connsiteY88" fmla="*/ 4063 h 5445"/>
              <a:gd name="connsiteX89" fmla="*/ 8663 w 8663"/>
              <a:gd name="connsiteY89" fmla="*/ 3882 h 5445"/>
              <a:gd name="connsiteX90" fmla="*/ 8581 w 8663"/>
              <a:gd name="connsiteY90" fmla="*/ 3882 h 5445"/>
              <a:gd name="connsiteX91" fmla="*/ 8581 w 8663"/>
              <a:gd name="connsiteY91" fmla="*/ 3809 h 5445"/>
              <a:gd name="connsiteX92" fmla="*/ 8661 w 8663"/>
              <a:gd name="connsiteY92" fmla="*/ 3809 h 5445"/>
              <a:gd name="connsiteX93" fmla="*/ 8661 w 8663"/>
              <a:gd name="connsiteY93" fmla="*/ 3597 h 5445"/>
              <a:gd name="connsiteX94" fmla="*/ 8532 w 8663"/>
              <a:gd name="connsiteY94" fmla="*/ 3597 h 5445"/>
              <a:gd name="connsiteX95" fmla="*/ 8532 w 8663"/>
              <a:gd name="connsiteY95" fmla="*/ 3489 h 5445"/>
              <a:gd name="connsiteX96" fmla="*/ 8562 w 8663"/>
              <a:gd name="connsiteY96" fmla="*/ 3489 h 5445"/>
              <a:gd name="connsiteX97" fmla="*/ 8562 w 8663"/>
              <a:gd name="connsiteY97" fmla="*/ 3550 h 5445"/>
              <a:gd name="connsiteX98" fmla="*/ 8646 w 8663"/>
              <a:gd name="connsiteY98" fmla="*/ 3550 h 5445"/>
              <a:gd name="connsiteX99" fmla="*/ 8646 w 8663"/>
              <a:gd name="connsiteY99" fmla="*/ 3468 h 5445"/>
              <a:gd name="connsiteX100" fmla="*/ 8584 w 8663"/>
              <a:gd name="connsiteY100" fmla="*/ 3468 h 5445"/>
              <a:gd name="connsiteX101" fmla="*/ 8584 w 8663"/>
              <a:gd name="connsiteY101" fmla="*/ 3411 h 5445"/>
              <a:gd name="connsiteX102" fmla="*/ 8644 w 8663"/>
              <a:gd name="connsiteY102" fmla="*/ 3411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3986 h 5445"/>
              <a:gd name="connsiteX118" fmla="*/ 561 w 8663"/>
              <a:gd name="connsiteY118" fmla="*/ 4027 h 5445"/>
              <a:gd name="connsiteX119" fmla="*/ 520 w 8663"/>
              <a:gd name="connsiteY119" fmla="*/ 4027 h 5445"/>
              <a:gd name="connsiteX120" fmla="*/ 520 w 8663"/>
              <a:gd name="connsiteY120" fmla="*/ 3986 h 5445"/>
              <a:gd name="connsiteX121" fmla="*/ 561 w 8663"/>
              <a:gd name="connsiteY121" fmla="*/ 3986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3528 h 5445"/>
              <a:gd name="connsiteX128" fmla="*/ 8584 w 8663"/>
              <a:gd name="connsiteY128" fmla="*/ 3489 h 5445"/>
              <a:gd name="connsiteX129" fmla="*/ 8625 w 8663"/>
              <a:gd name="connsiteY129" fmla="*/ 3489 h 5445"/>
              <a:gd name="connsiteX130" fmla="*/ 8625 w 8663"/>
              <a:gd name="connsiteY130" fmla="*/ 3528 h 5445"/>
              <a:gd name="connsiteX131" fmla="*/ 8584 w 8663"/>
              <a:gd name="connsiteY131" fmla="*/ 3528 h 5445"/>
              <a:gd name="connsiteX132" fmla="*/ 8502 w 8663"/>
              <a:gd name="connsiteY132" fmla="*/ 4042 h 5445"/>
              <a:gd name="connsiteX133" fmla="*/ 8502 w 8663"/>
              <a:gd name="connsiteY133" fmla="*/ 3981 h 5445"/>
              <a:gd name="connsiteX134" fmla="*/ 8581 w 8663"/>
              <a:gd name="connsiteY134" fmla="*/ 3981 h 5445"/>
              <a:gd name="connsiteX135" fmla="*/ 8581 w 8663"/>
              <a:gd name="connsiteY135" fmla="*/ 3904 h 5445"/>
              <a:gd name="connsiteX136" fmla="*/ 8640 w 8663"/>
              <a:gd name="connsiteY136" fmla="*/ 3904 h 5445"/>
              <a:gd name="connsiteX137" fmla="*/ 8640 w 8663"/>
              <a:gd name="connsiteY137" fmla="*/ 4042 h 5445"/>
              <a:gd name="connsiteX138" fmla="*/ 8502 w 8663"/>
              <a:gd name="connsiteY138" fmla="*/ 4042 h 5445"/>
              <a:gd name="connsiteX139" fmla="*/ 8502 w 8663"/>
              <a:gd name="connsiteY139" fmla="*/ 3962 h 5445"/>
              <a:gd name="connsiteX140" fmla="*/ 8502 w 8663"/>
              <a:gd name="connsiteY140" fmla="*/ 3904 h 5445"/>
              <a:gd name="connsiteX141" fmla="*/ 8562 w 8663"/>
              <a:gd name="connsiteY141" fmla="*/ 3904 h 5445"/>
              <a:gd name="connsiteX142" fmla="*/ 8562 w 8663"/>
              <a:gd name="connsiteY142" fmla="*/ 3962 h 5445"/>
              <a:gd name="connsiteX143" fmla="*/ 8502 w 8663"/>
              <a:gd name="connsiteY143" fmla="*/ 3962 h 5445"/>
              <a:gd name="connsiteX144" fmla="*/ 8497 w 8663"/>
              <a:gd name="connsiteY144" fmla="*/ 3787 h 5445"/>
              <a:gd name="connsiteX145" fmla="*/ 8497 w 8663"/>
              <a:gd name="connsiteY145" fmla="*/ 3724 h 5445"/>
              <a:gd name="connsiteX146" fmla="*/ 8562 w 8663"/>
              <a:gd name="connsiteY146" fmla="*/ 3724 h 5445"/>
              <a:gd name="connsiteX147" fmla="*/ 8562 w 8663"/>
              <a:gd name="connsiteY147" fmla="*/ 3787 h 5445"/>
              <a:gd name="connsiteX148" fmla="*/ 8497 w 8663"/>
              <a:gd name="connsiteY148" fmla="*/ 3787 h 5445"/>
              <a:gd name="connsiteX149" fmla="*/ 8562 w 8663"/>
              <a:gd name="connsiteY149" fmla="*/ 3809 h 5445"/>
              <a:gd name="connsiteX150" fmla="*/ 8562 w 8663"/>
              <a:gd name="connsiteY150" fmla="*/ 3880 h 5445"/>
              <a:gd name="connsiteX151" fmla="*/ 8497 w 8663"/>
              <a:gd name="connsiteY151" fmla="*/ 3880 h 5445"/>
              <a:gd name="connsiteX152" fmla="*/ 8497 w 8663"/>
              <a:gd name="connsiteY152" fmla="*/ 3809 h 5445"/>
              <a:gd name="connsiteX153" fmla="*/ 8562 w 8663"/>
              <a:gd name="connsiteY153" fmla="*/ 3809 h 5445"/>
              <a:gd name="connsiteX154" fmla="*/ 8480 w 8663"/>
              <a:gd name="connsiteY154" fmla="*/ 3899 h 5445"/>
              <a:gd name="connsiteX155" fmla="*/ 8480 w 8663"/>
              <a:gd name="connsiteY155" fmla="*/ 3962 h 5445"/>
              <a:gd name="connsiteX156" fmla="*/ 8424 w 8663"/>
              <a:gd name="connsiteY156" fmla="*/ 3962 h 5445"/>
              <a:gd name="connsiteX157" fmla="*/ 8424 w 8663"/>
              <a:gd name="connsiteY157" fmla="*/ 3899 h 5445"/>
              <a:gd name="connsiteX158" fmla="*/ 8480 w 8663"/>
              <a:gd name="connsiteY158" fmla="*/ 3899 h 5445"/>
              <a:gd name="connsiteX159" fmla="*/ 8480 w 8663"/>
              <a:gd name="connsiteY159" fmla="*/ 3809 h 5445"/>
              <a:gd name="connsiteX160" fmla="*/ 8480 w 8663"/>
              <a:gd name="connsiteY160" fmla="*/ 3880 h 5445"/>
              <a:gd name="connsiteX161" fmla="*/ 8424 w 8663"/>
              <a:gd name="connsiteY161" fmla="*/ 3880 h 5445"/>
              <a:gd name="connsiteX162" fmla="*/ 8424 w 8663"/>
              <a:gd name="connsiteY162" fmla="*/ 3809 h 5445"/>
              <a:gd name="connsiteX163" fmla="*/ 8480 w 8663"/>
              <a:gd name="connsiteY163" fmla="*/ 3809 h 5445"/>
              <a:gd name="connsiteX164" fmla="*/ 8102 w 8663"/>
              <a:gd name="connsiteY164" fmla="*/ 4027 h 5445"/>
              <a:gd name="connsiteX165" fmla="*/ 8102 w 8663"/>
              <a:gd name="connsiteY165" fmla="*/ 3986 h 5445"/>
              <a:gd name="connsiteX166" fmla="*/ 8143 w 8663"/>
              <a:gd name="connsiteY166" fmla="*/ 3986 h 5445"/>
              <a:gd name="connsiteX167" fmla="*/ 8143 w 8663"/>
              <a:gd name="connsiteY167" fmla="*/ 4027 h 5445"/>
              <a:gd name="connsiteX168" fmla="*/ 8102 w 8663"/>
              <a:gd name="connsiteY168" fmla="*/ 4027 h 5445"/>
              <a:gd name="connsiteX169" fmla="*/ 240 w 8663"/>
              <a:gd name="connsiteY169" fmla="*/ 3899 h 5445"/>
              <a:gd name="connsiteX170" fmla="*/ 240 w 8663"/>
              <a:gd name="connsiteY170" fmla="*/ 3962 h 5445"/>
              <a:gd name="connsiteX171" fmla="*/ 184 w 8663"/>
              <a:gd name="connsiteY171" fmla="*/ 3962 h 5445"/>
              <a:gd name="connsiteX172" fmla="*/ 184 w 8663"/>
              <a:gd name="connsiteY172" fmla="*/ 3899 h 5445"/>
              <a:gd name="connsiteX173" fmla="*/ 240 w 8663"/>
              <a:gd name="connsiteY173" fmla="*/ 3899 h 5445"/>
              <a:gd name="connsiteX174" fmla="*/ 240 w 8663"/>
              <a:gd name="connsiteY174" fmla="*/ 3809 h 5445"/>
              <a:gd name="connsiteX175" fmla="*/ 240 w 8663"/>
              <a:gd name="connsiteY175" fmla="*/ 3880 h 5445"/>
              <a:gd name="connsiteX176" fmla="*/ 184 w 8663"/>
              <a:gd name="connsiteY176" fmla="*/ 3880 h 5445"/>
              <a:gd name="connsiteX177" fmla="*/ 184 w 8663"/>
              <a:gd name="connsiteY177" fmla="*/ 3809 h 5445"/>
              <a:gd name="connsiteX178" fmla="*/ 240 w 8663"/>
              <a:gd name="connsiteY178" fmla="*/ 3809 h 5445"/>
              <a:gd name="connsiteX179" fmla="*/ 102 w 8663"/>
              <a:gd name="connsiteY179" fmla="*/ 3787 h 5445"/>
              <a:gd name="connsiteX180" fmla="*/ 102 w 8663"/>
              <a:gd name="connsiteY180" fmla="*/ 3724 h 5445"/>
              <a:gd name="connsiteX181" fmla="*/ 166 w 8663"/>
              <a:gd name="connsiteY181" fmla="*/ 3724 h 5445"/>
              <a:gd name="connsiteX182" fmla="*/ 166 w 8663"/>
              <a:gd name="connsiteY182" fmla="*/ 3787 h 5445"/>
              <a:gd name="connsiteX183" fmla="*/ 102 w 8663"/>
              <a:gd name="connsiteY183" fmla="*/ 3787 h 5445"/>
              <a:gd name="connsiteX184" fmla="*/ 102 w 8663"/>
              <a:gd name="connsiteY184" fmla="*/ 3880 h 5445"/>
              <a:gd name="connsiteX185" fmla="*/ 102 w 8663"/>
              <a:gd name="connsiteY185" fmla="*/ 3809 h 5445"/>
              <a:gd name="connsiteX186" fmla="*/ 166 w 8663"/>
              <a:gd name="connsiteY186" fmla="*/ 3809 h 5445"/>
              <a:gd name="connsiteX187" fmla="*/ 166 w 8663"/>
              <a:gd name="connsiteY187" fmla="*/ 3880 h 5445"/>
              <a:gd name="connsiteX188" fmla="*/ 102 w 8663"/>
              <a:gd name="connsiteY188" fmla="*/ 3880 h 5445"/>
              <a:gd name="connsiteX189" fmla="*/ 102 w 8663"/>
              <a:gd name="connsiteY189" fmla="*/ 3962 h 5445"/>
              <a:gd name="connsiteX190" fmla="*/ 102 w 8663"/>
              <a:gd name="connsiteY190" fmla="*/ 3904 h 5445"/>
              <a:gd name="connsiteX191" fmla="*/ 162 w 8663"/>
              <a:gd name="connsiteY191" fmla="*/ 3904 h 5445"/>
              <a:gd name="connsiteX192" fmla="*/ 162 w 8663"/>
              <a:gd name="connsiteY192" fmla="*/ 3962 h 5445"/>
              <a:gd name="connsiteX193" fmla="*/ 102 w 8663"/>
              <a:gd name="connsiteY193" fmla="*/ 3962 h 5445"/>
              <a:gd name="connsiteX194" fmla="*/ 162 w 8663"/>
              <a:gd name="connsiteY194" fmla="*/ 3981 h 5445"/>
              <a:gd name="connsiteX195" fmla="*/ 162 w 8663"/>
              <a:gd name="connsiteY195" fmla="*/ 4042 h 5445"/>
              <a:gd name="connsiteX196" fmla="*/ 24 w 8663"/>
              <a:gd name="connsiteY196" fmla="*/ 4042 h 5445"/>
              <a:gd name="connsiteX197" fmla="*/ 24 w 8663"/>
              <a:gd name="connsiteY197" fmla="*/ 3904 h 5445"/>
              <a:gd name="connsiteX198" fmla="*/ 82 w 8663"/>
              <a:gd name="connsiteY198" fmla="*/ 3904 h 5445"/>
              <a:gd name="connsiteX199" fmla="*/ 82 w 8663"/>
              <a:gd name="connsiteY199" fmla="*/ 3981 h 5445"/>
              <a:gd name="connsiteX200" fmla="*/ 162 w 8663"/>
              <a:gd name="connsiteY200" fmla="*/ 3981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3390 h 5445"/>
              <a:gd name="connsiteX257" fmla="*/ 8562 w 8663"/>
              <a:gd name="connsiteY257" fmla="*/ 3390 h 5445"/>
              <a:gd name="connsiteX258" fmla="*/ 8562 w 8663"/>
              <a:gd name="connsiteY258" fmla="*/ 3468 h 5445"/>
              <a:gd name="connsiteX259" fmla="*/ 8510 w 8663"/>
              <a:gd name="connsiteY259" fmla="*/ 3468 h 5445"/>
              <a:gd name="connsiteX260" fmla="*/ 8510 w 8663"/>
              <a:gd name="connsiteY260" fmla="*/ 3619 h 5445"/>
              <a:gd name="connsiteX261" fmla="*/ 8638 w 8663"/>
              <a:gd name="connsiteY261" fmla="*/ 3619 h 5445"/>
              <a:gd name="connsiteX262" fmla="*/ 8638 w 8663"/>
              <a:gd name="connsiteY262" fmla="*/ 3787 h 5445"/>
              <a:gd name="connsiteX263" fmla="*/ 8581 w 8663"/>
              <a:gd name="connsiteY263" fmla="*/ 3787 h 5445"/>
              <a:gd name="connsiteX264" fmla="*/ 8581 w 8663"/>
              <a:gd name="connsiteY264" fmla="*/ 3705 h 5445"/>
              <a:gd name="connsiteX265" fmla="*/ 8480 w 8663"/>
              <a:gd name="connsiteY265" fmla="*/ 3705 h 5445"/>
              <a:gd name="connsiteX266" fmla="*/ 8480 w 8663"/>
              <a:gd name="connsiteY266" fmla="*/ 3787 h 5445"/>
              <a:gd name="connsiteX267" fmla="*/ 8402 w 8663"/>
              <a:gd name="connsiteY267" fmla="*/ 3787 h 5445"/>
              <a:gd name="connsiteX268" fmla="*/ 8402 w 8663"/>
              <a:gd name="connsiteY268" fmla="*/ 3880 h 5445"/>
              <a:gd name="connsiteX269" fmla="*/ 8310 w 8663"/>
              <a:gd name="connsiteY269" fmla="*/ 3880 h 5445"/>
              <a:gd name="connsiteX270" fmla="*/ 8310 w 8663"/>
              <a:gd name="connsiteY270" fmla="*/ 3981 h 5445"/>
              <a:gd name="connsiteX271" fmla="*/ 8402 w 8663"/>
              <a:gd name="connsiteY271" fmla="*/ 3981 h 5445"/>
              <a:gd name="connsiteX272" fmla="*/ 8402 w 8663"/>
              <a:gd name="connsiteY272" fmla="*/ 4040 h 5445"/>
              <a:gd name="connsiteX273" fmla="*/ 8234 w 8663"/>
              <a:gd name="connsiteY273" fmla="*/ 4040 h 5445"/>
              <a:gd name="connsiteX274" fmla="*/ 8234 w 8663"/>
              <a:gd name="connsiteY274" fmla="*/ 3912 h 5445"/>
              <a:gd name="connsiteX275" fmla="*/ 8081 w 8663"/>
              <a:gd name="connsiteY275" fmla="*/ 3912 h 5445"/>
              <a:gd name="connsiteX276" fmla="*/ 8081 w 8663"/>
              <a:gd name="connsiteY276" fmla="*/ 3964 h 5445"/>
              <a:gd name="connsiteX277" fmla="*/ 8005 w 8663"/>
              <a:gd name="connsiteY277" fmla="*/ 3964 h 5445"/>
              <a:gd name="connsiteX278" fmla="*/ 8005 w 8663"/>
              <a:gd name="connsiteY278" fmla="*/ 4025 h 5445"/>
              <a:gd name="connsiteX279" fmla="*/ 658 w 8663"/>
              <a:gd name="connsiteY279" fmla="*/ 4025 h 5445"/>
              <a:gd name="connsiteX280" fmla="*/ 658 w 8663"/>
              <a:gd name="connsiteY280" fmla="*/ 3964 h 5445"/>
              <a:gd name="connsiteX281" fmla="*/ 583 w 8663"/>
              <a:gd name="connsiteY281" fmla="*/ 3964 h 5445"/>
              <a:gd name="connsiteX282" fmla="*/ 583 w 8663"/>
              <a:gd name="connsiteY282" fmla="*/ 3912 h 5445"/>
              <a:gd name="connsiteX283" fmla="*/ 430 w 8663"/>
              <a:gd name="connsiteY283" fmla="*/ 3912 h 5445"/>
              <a:gd name="connsiteX284" fmla="*/ 430 w 8663"/>
              <a:gd name="connsiteY284" fmla="*/ 4040 h 5445"/>
              <a:gd name="connsiteX285" fmla="*/ 261 w 8663"/>
              <a:gd name="connsiteY285" fmla="*/ 4040 h 5445"/>
              <a:gd name="connsiteX286" fmla="*/ 261 w 8663"/>
              <a:gd name="connsiteY286" fmla="*/ 3981 h 5445"/>
              <a:gd name="connsiteX287" fmla="*/ 354 w 8663"/>
              <a:gd name="connsiteY287" fmla="*/ 3981 h 5445"/>
              <a:gd name="connsiteX288" fmla="*/ 354 w 8663"/>
              <a:gd name="connsiteY288" fmla="*/ 3880 h 5445"/>
              <a:gd name="connsiteX289" fmla="*/ 261 w 8663"/>
              <a:gd name="connsiteY289" fmla="*/ 3880 h 5445"/>
              <a:gd name="connsiteX290" fmla="*/ 261 w 8663"/>
              <a:gd name="connsiteY290" fmla="*/ 3787 h 5445"/>
              <a:gd name="connsiteX291" fmla="*/ 184 w 8663"/>
              <a:gd name="connsiteY291" fmla="*/ 3787 h 5445"/>
              <a:gd name="connsiteX292" fmla="*/ 184 w 8663"/>
              <a:gd name="connsiteY292" fmla="*/ 3705 h 5445"/>
              <a:gd name="connsiteX293" fmla="*/ 82 w 8663"/>
              <a:gd name="connsiteY293" fmla="*/ 3705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5445 h 5445"/>
              <a:gd name="connsiteX84" fmla="*/ 8424 w 8663"/>
              <a:gd name="connsiteY84" fmla="*/ 5445 h 5445"/>
              <a:gd name="connsiteX85" fmla="*/ 8424 w 8663"/>
              <a:gd name="connsiteY85" fmla="*/ 5363 h 5445"/>
              <a:gd name="connsiteX86" fmla="*/ 8480 w 8663"/>
              <a:gd name="connsiteY86" fmla="*/ 5363 h 5445"/>
              <a:gd name="connsiteX87" fmla="*/ 8480 w 8663"/>
              <a:gd name="connsiteY87" fmla="*/ 5445 h 5445"/>
              <a:gd name="connsiteX88" fmla="*/ 8663 w 8663"/>
              <a:gd name="connsiteY88" fmla="*/ 4063 h 5445"/>
              <a:gd name="connsiteX89" fmla="*/ 8663 w 8663"/>
              <a:gd name="connsiteY89" fmla="*/ 3882 h 5445"/>
              <a:gd name="connsiteX90" fmla="*/ 8581 w 8663"/>
              <a:gd name="connsiteY90" fmla="*/ 3882 h 5445"/>
              <a:gd name="connsiteX91" fmla="*/ 8581 w 8663"/>
              <a:gd name="connsiteY91" fmla="*/ 3809 h 5445"/>
              <a:gd name="connsiteX92" fmla="*/ 8661 w 8663"/>
              <a:gd name="connsiteY92" fmla="*/ 3809 h 5445"/>
              <a:gd name="connsiteX93" fmla="*/ 8661 w 8663"/>
              <a:gd name="connsiteY93" fmla="*/ 3597 h 5445"/>
              <a:gd name="connsiteX94" fmla="*/ 8532 w 8663"/>
              <a:gd name="connsiteY94" fmla="*/ 3597 h 5445"/>
              <a:gd name="connsiteX95" fmla="*/ 8532 w 8663"/>
              <a:gd name="connsiteY95" fmla="*/ 3489 h 5445"/>
              <a:gd name="connsiteX96" fmla="*/ 8562 w 8663"/>
              <a:gd name="connsiteY96" fmla="*/ 3489 h 5445"/>
              <a:gd name="connsiteX97" fmla="*/ 8562 w 8663"/>
              <a:gd name="connsiteY97" fmla="*/ 3550 h 5445"/>
              <a:gd name="connsiteX98" fmla="*/ 8646 w 8663"/>
              <a:gd name="connsiteY98" fmla="*/ 3550 h 5445"/>
              <a:gd name="connsiteX99" fmla="*/ 8646 w 8663"/>
              <a:gd name="connsiteY99" fmla="*/ 3468 h 5445"/>
              <a:gd name="connsiteX100" fmla="*/ 8584 w 8663"/>
              <a:gd name="connsiteY100" fmla="*/ 3468 h 5445"/>
              <a:gd name="connsiteX101" fmla="*/ 8584 w 8663"/>
              <a:gd name="connsiteY101" fmla="*/ 3411 h 5445"/>
              <a:gd name="connsiteX102" fmla="*/ 8644 w 8663"/>
              <a:gd name="connsiteY102" fmla="*/ 3411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3986 h 5445"/>
              <a:gd name="connsiteX118" fmla="*/ 561 w 8663"/>
              <a:gd name="connsiteY118" fmla="*/ 4027 h 5445"/>
              <a:gd name="connsiteX119" fmla="*/ 520 w 8663"/>
              <a:gd name="connsiteY119" fmla="*/ 4027 h 5445"/>
              <a:gd name="connsiteX120" fmla="*/ 520 w 8663"/>
              <a:gd name="connsiteY120" fmla="*/ 3986 h 5445"/>
              <a:gd name="connsiteX121" fmla="*/ 561 w 8663"/>
              <a:gd name="connsiteY121" fmla="*/ 3986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3528 h 5445"/>
              <a:gd name="connsiteX128" fmla="*/ 8584 w 8663"/>
              <a:gd name="connsiteY128" fmla="*/ 3489 h 5445"/>
              <a:gd name="connsiteX129" fmla="*/ 8625 w 8663"/>
              <a:gd name="connsiteY129" fmla="*/ 3489 h 5445"/>
              <a:gd name="connsiteX130" fmla="*/ 8625 w 8663"/>
              <a:gd name="connsiteY130" fmla="*/ 3528 h 5445"/>
              <a:gd name="connsiteX131" fmla="*/ 8584 w 8663"/>
              <a:gd name="connsiteY131" fmla="*/ 3528 h 5445"/>
              <a:gd name="connsiteX132" fmla="*/ 8502 w 8663"/>
              <a:gd name="connsiteY132" fmla="*/ 4042 h 5445"/>
              <a:gd name="connsiteX133" fmla="*/ 8502 w 8663"/>
              <a:gd name="connsiteY133" fmla="*/ 3981 h 5445"/>
              <a:gd name="connsiteX134" fmla="*/ 8581 w 8663"/>
              <a:gd name="connsiteY134" fmla="*/ 3981 h 5445"/>
              <a:gd name="connsiteX135" fmla="*/ 8581 w 8663"/>
              <a:gd name="connsiteY135" fmla="*/ 3904 h 5445"/>
              <a:gd name="connsiteX136" fmla="*/ 8640 w 8663"/>
              <a:gd name="connsiteY136" fmla="*/ 3904 h 5445"/>
              <a:gd name="connsiteX137" fmla="*/ 8640 w 8663"/>
              <a:gd name="connsiteY137" fmla="*/ 4042 h 5445"/>
              <a:gd name="connsiteX138" fmla="*/ 8502 w 8663"/>
              <a:gd name="connsiteY138" fmla="*/ 4042 h 5445"/>
              <a:gd name="connsiteX139" fmla="*/ 8502 w 8663"/>
              <a:gd name="connsiteY139" fmla="*/ 3962 h 5445"/>
              <a:gd name="connsiteX140" fmla="*/ 8502 w 8663"/>
              <a:gd name="connsiteY140" fmla="*/ 3904 h 5445"/>
              <a:gd name="connsiteX141" fmla="*/ 8562 w 8663"/>
              <a:gd name="connsiteY141" fmla="*/ 3904 h 5445"/>
              <a:gd name="connsiteX142" fmla="*/ 8562 w 8663"/>
              <a:gd name="connsiteY142" fmla="*/ 3962 h 5445"/>
              <a:gd name="connsiteX143" fmla="*/ 8502 w 8663"/>
              <a:gd name="connsiteY143" fmla="*/ 3962 h 5445"/>
              <a:gd name="connsiteX144" fmla="*/ 8497 w 8663"/>
              <a:gd name="connsiteY144" fmla="*/ 3787 h 5445"/>
              <a:gd name="connsiteX145" fmla="*/ 8497 w 8663"/>
              <a:gd name="connsiteY145" fmla="*/ 3724 h 5445"/>
              <a:gd name="connsiteX146" fmla="*/ 8562 w 8663"/>
              <a:gd name="connsiteY146" fmla="*/ 3724 h 5445"/>
              <a:gd name="connsiteX147" fmla="*/ 8562 w 8663"/>
              <a:gd name="connsiteY147" fmla="*/ 3787 h 5445"/>
              <a:gd name="connsiteX148" fmla="*/ 8497 w 8663"/>
              <a:gd name="connsiteY148" fmla="*/ 3787 h 5445"/>
              <a:gd name="connsiteX149" fmla="*/ 8562 w 8663"/>
              <a:gd name="connsiteY149" fmla="*/ 3809 h 5445"/>
              <a:gd name="connsiteX150" fmla="*/ 8562 w 8663"/>
              <a:gd name="connsiteY150" fmla="*/ 3880 h 5445"/>
              <a:gd name="connsiteX151" fmla="*/ 8497 w 8663"/>
              <a:gd name="connsiteY151" fmla="*/ 3880 h 5445"/>
              <a:gd name="connsiteX152" fmla="*/ 8497 w 8663"/>
              <a:gd name="connsiteY152" fmla="*/ 3809 h 5445"/>
              <a:gd name="connsiteX153" fmla="*/ 8562 w 8663"/>
              <a:gd name="connsiteY153" fmla="*/ 3809 h 5445"/>
              <a:gd name="connsiteX154" fmla="*/ 8480 w 8663"/>
              <a:gd name="connsiteY154" fmla="*/ 3899 h 5445"/>
              <a:gd name="connsiteX155" fmla="*/ 8480 w 8663"/>
              <a:gd name="connsiteY155" fmla="*/ 3962 h 5445"/>
              <a:gd name="connsiteX156" fmla="*/ 8424 w 8663"/>
              <a:gd name="connsiteY156" fmla="*/ 3962 h 5445"/>
              <a:gd name="connsiteX157" fmla="*/ 8424 w 8663"/>
              <a:gd name="connsiteY157" fmla="*/ 3899 h 5445"/>
              <a:gd name="connsiteX158" fmla="*/ 8480 w 8663"/>
              <a:gd name="connsiteY158" fmla="*/ 3899 h 5445"/>
              <a:gd name="connsiteX159" fmla="*/ 8480 w 8663"/>
              <a:gd name="connsiteY159" fmla="*/ 3809 h 5445"/>
              <a:gd name="connsiteX160" fmla="*/ 8480 w 8663"/>
              <a:gd name="connsiteY160" fmla="*/ 3880 h 5445"/>
              <a:gd name="connsiteX161" fmla="*/ 8424 w 8663"/>
              <a:gd name="connsiteY161" fmla="*/ 3880 h 5445"/>
              <a:gd name="connsiteX162" fmla="*/ 8424 w 8663"/>
              <a:gd name="connsiteY162" fmla="*/ 3809 h 5445"/>
              <a:gd name="connsiteX163" fmla="*/ 8480 w 8663"/>
              <a:gd name="connsiteY163" fmla="*/ 3809 h 5445"/>
              <a:gd name="connsiteX164" fmla="*/ 8102 w 8663"/>
              <a:gd name="connsiteY164" fmla="*/ 4027 h 5445"/>
              <a:gd name="connsiteX165" fmla="*/ 8102 w 8663"/>
              <a:gd name="connsiteY165" fmla="*/ 3986 h 5445"/>
              <a:gd name="connsiteX166" fmla="*/ 8143 w 8663"/>
              <a:gd name="connsiteY166" fmla="*/ 3986 h 5445"/>
              <a:gd name="connsiteX167" fmla="*/ 8143 w 8663"/>
              <a:gd name="connsiteY167" fmla="*/ 4027 h 5445"/>
              <a:gd name="connsiteX168" fmla="*/ 8102 w 8663"/>
              <a:gd name="connsiteY168" fmla="*/ 4027 h 5445"/>
              <a:gd name="connsiteX169" fmla="*/ 240 w 8663"/>
              <a:gd name="connsiteY169" fmla="*/ 3899 h 5445"/>
              <a:gd name="connsiteX170" fmla="*/ 240 w 8663"/>
              <a:gd name="connsiteY170" fmla="*/ 3962 h 5445"/>
              <a:gd name="connsiteX171" fmla="*/ 184 w 8663"/>
              <a:gd name="connsiteY171" fmla="*/ 3962 h 5445"/>
              <a:gd name="connsiteX172" fmla="*/ 184 w 8663"/>
              <a:gd name="connsiteY172" fmla="*/ 3899 h 5445"/>
              <a:gd name="connsiteX173" fmla="*/ 240 w 8663"/>
              <a:gd name="connsiteY173" fmla="*/ 3899 h 5445"/>
              <a:gd name="connsiteX174" fmla="*/ 240 w 8663"/>
              <a:gd name="connsiteY174" fmla="*/ 3809 h 5445"/>
              <a:gd name="connsiteX175" fmla="*/ 240 w 8663"/>
              <a:gd name="connsiteY175" fmla="*/ 3880 h 5445"/>
              <a:gd name="connsiteX176" fmla="*/ 184 w 8663"/>
              <a:gd name="connsiteY176" fmla="*/ 3880 h 5445"/>
              <a:gd name="connsiteX177" fmla="*/ 184 w 8663"/>
              <a:gd name="connsiteY177" fmla="*/ 3809 h 5445"/>
              <a:gd name="connsiteX178" fmla="*/ 240 w 8663"/>
              <a:gd name="connsiteY178" fmla="*/ 3809 h 5445"/>
              <a:gd name="connsiteX179" fmla="*/ 102 w 8663"/>
              <a:gd name="connsiteY179" fmla="*/ 3787 h 5445"/>
              <a:gd name="connsiteX180" fmla="*/ 102 w 8663"/>
              <a:gd name="connsiteY180" fmla="*/ 3724 h 5445"/>
              <a:gd name="connsiteX181" fmla="*/ 166 w 8663"/>
              <a:gd name="connsiteY181" fmla="*/ 3724 h 5445"/>
              <a:gd name="connsiteX182" fmla="*/ 166 w 8663"/>
              <a:gd name="connsiteY182" fmla="*/ 3787 h 5445"/>
              <a:gd name="connsiteX183" fmla="*/ 102 w 8663"/>
              <a:gd name="connsiteY183" fmla="*/ 3787 h 5445"/>
              <a:gd name="connsiteX184" fmla="*/ 102 w 8663"/>
              <a:gd name="connsiteY184" fmla="*/ 3880 h 5445"/>
              <a:gd name="connsiteX185" fmla="*/ 102 w 8663"/>
              <a:gd name="connsiteY185" fmla="*/ 3809 h 5445"/>
              <a:gd name="connsiteX186" fmla="*/ 166 w 8663"/>
              <a:gd name="connsiteY186" fmla="*/ 3809 h 5445"/>
              <a:gd name="connsiteX187" fmla="*/ 166 w 8663"/>
              <a:gd name="connsiteY187" fmla="*/ 3880 h 5445"/>
              <a:gd name="connsiteX188" fmla="*/ 102 w 8663"/>
              <a:gd name="connsiteY188" fmla="*/ 3880 h 5445"/>
              <a:gd name="connsiteX189" fmla="*/ 102 w 8663"/>
              <a:gd name="connsiteY189" fmla="*/ 3962 h 5445"/>
              <a:gd name="connsiteX190" fmla="*/ 102 w 8663"/>
              <a:gd name="connsiteY190" fmla="*/ 3904 h 5445"/>
              <a:gd name="connsiteX191" fmla="*/ 162 w 8663"/>
              <a:gd name="connsiteY191" fmla="*/ 3904 h 5445"/>
              <a:gd name="connsiteX192" fmla="*/ 162 w 8663"/>
              <a:gd name="connsiteY192" fmla="*/ 3962 h 5445"/>
              <a:gd name="connsiteX193" fmla="*/ 102 w 8663"/>
              <a:gd name="connsiteY193" fmla="*/ 3962 h 5445"/>
              <a:gd name="connsiteX194" fmla="*/ 162 w 8663"/>
              <a:gd name="connsiteY194" fmla="*/ 3981 h 5445"/>
              <a:gd name="connsiteX195" fmla="*/ 162 w 8663"/>
              <a:gd name="connsiteY195" fmla="*/ 4042 h 5445"/>
              <a:gd name="connsiteX196" fmla="*/ 24 w 8663"/>
              <a:gd name="connsiteY196" fmla="*/ 4042 h 5445"/>
              <a:gd name="connsiteX197" fmla="*/ 24 w 8663"/>
              <a:gd name="connsiteY197" fmla="*/ 3904 h 5445"/>
              <a:gd name="connsiteX198" fmla="*/ 82 w 8663"/>
              <a:gd name="connsiteY198" fmla="*/ 3904 h 5445"/>
              <a:gd name="connsiteX199" fmla="*/ 82 w 8663"/>
              <a:gd name="connsiteY199" fmla="*/ 3981 h 5445"/>
              <a:gd name="connsiteX200" fmla="*/ 162 w 8663"/>
              <a:gd name="connsiteY200" fmla="*/ 3981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3390 h 5445"/>
              <a:gd name="connsiteX257" fmla="*/ 8562 w 8663"/>
              <a:gd name="connsiteY257" fmla="*/ 3390 h 5445"/>
              <a:gd name="connsiteX258" fmla="*/ 8562 w 8663"/>
              <a:gd name="connsiteY258" fmla="*/ 3468 h 5445"/>
              <a:gd name="connsiteX259" fmla="*/ 8510 w 8663"/>
              <a:gd name="connsiteY259" fmla="*/ 3468 h 5445"/>
              <a:gd name="connsiteX260" fmla="*/ 8510 w 8663"/>
              <a:gd name="connsiteY260" fmla="*/ 3619 h 5445"/>
              <a:gd name="connsiteX261" fmla="*/ 8638 w 8663"/>
              <a:gd name="connsiteY261" fmla="*/ 3619 h 5445"/>
              <a:gd name="connsiteX262" fmla="*/ 8638 w 8663"/>
              <a:gd name="connsiteY262" fmla="*/ 3787 h 5445"/>
              <a:gd name="connsiteX263" fmla="*/ 8581 w 8663"/>
              <a:gd name="connsiteY263" fmla="*/ 3787 h 5445"/>
              <a:gd name="connsiteX264" fmla="*/ 8581 w 8663"/>
              <a:gd name="connsiteY264" fmla="*/ 3705 h 5445"/>
              <a:gd name="connsiteX265" fmla="*/ 8480 w 8663"/>
              <a:gd name="connsiteY265" fmla="*/ 3705 h 5445"/>
              <a:gd name="connsiteX266" fmla="*/ 8480 w 8663"/>
              <a:gd name="connsiteY266" fmla="*/ 3787 h 5445"/>
              <a:gd name="connsiteX267" fmla="*/ 8402 w 8663"/>
              <a:gd name="connsiteY267" fmla="*/ 3787 h 5445"/>
              <a:gd name="connsiteX268" fmla="*/ 8402 w 8663"/>
              <a:gd name="connsiteY268" fmla="*/ 3880 h 5445"/>
              <a:gd name="connsiteX269" fmla="*/ 8310 w 8663"/>
              <a:gd name="connsiteY269" fmla="*/ 3880 h 5445"/>
              <a:gd name="connsiteX270" fmla="*/ 8310 w 8663"/>
              <a:gd name="connsiteY270" fmla="*/ 3981 h 5445"/>
              <a:gd name="connsiteX271" fmla="*/ 8402 w 8663"/>
              <a:gd name="connsiteY271" fmla="*/ 3981 h 5445"/>
              <a:gd name="connsiteX272" fmla="*/ 8402 w 8663"/>
              <a:gd name="connsiteY272" fmla="*/ 4040 h 5445"/>
              <a:gd name="connsiteX273" fmla="*/ 8234 w 8663"/>
              <a:gd name="connsiteY273" fmla="*/ 4040 h 5445"/>
              <a:gd name="connsiteX274" fmla="*/ 8234 w 8663"/>
              <a:gd name="connsiteY274" fmla="*/ 3912 h 5445"/>
              <a:gd name="connsiteX275" fmla="*/ 8081 w 8663"/>
              <a:gd name="connsiteY275" fmla="*/ 3912 h 5445"/>
              <a:gd name="connsiteX276" fmla="*/ 8081 w 8663"/>
              <a:gd name="connsiteY276" fmla="*/ 3964 h 5445"/>
              <a:gd name="connsiteX277" fmla="*/ 8005 w 8663"/>
              <a:gd name="connsiteY277" fmla="*/ 3964 h 5445"/>
              <a:gd name="connsiteX278" fmla="*/ 8005 w 8663"/>
              <a:gd name="connsiteY278" fmla="*/ 4025 h 5445"/>
              <a:gd name="connsiteX279" fmla="*/ 658 w 8663"/>
              <a:gd name="connsiteY279" fmla="*/ 4025 h 5445"/>
              <a:gd name="connsiteX280" fmla="*/ 658 w 8663"/>
              <a:gd name="connsiteY280" fmla="*/ 3964 h 5445"/>
              <a:gd name="connsiteX281" fmla="*/ 583 w 8663"/>
              <a:gd name="connsiteY281" fmla="*/ 3964 h 5445"/>
              <a:gd name="connsiteX282" fmla="*/ 583 w 8663"/>
              <a:gd name="connsiteY282" fmla="*/ 3912 h 5445"/>
              <a:gd name="connsiteX283" fmla="*/ 430 w 8663"/>
              <a:gd name="connsiteY283" fmla="*/ 3912 h 5445"/>
              <a:gd name="connsiteX284" fmla="*/ 430 w 8663"/>
              <a:gd name="connsiteY284" fmla="*/ 4040 h 5445"/>
              <a:gd name="connsiteX285" fmla="*/ 261 w 8663"/>
              <a:gd name="connsiteY285" fmla="*/ 4040 h 5445"/>
              <a:gd name="connsiteX286" fmla="*/ 261 w 8663"/>
              <a:gd name="connsiteY286" fmla="*/ 3981 h 5445"/>
              <a:gd name="connsiteX287" fmla="*/ 354 w 8663"/>
              <a:gd name="connsiteY287" fmla="*/ 3981 h 5445"/>
              <a:gd name="connsiteX288" fmla="*/ 354 w 8663"/>
              <a:gd name="connsiteY288" fmla="*/ 3880 h 5445"/>
              <a:gd name="connsiteX289" fmla="*/ 261 w 8663"/>
              <a:gd name="connsiteY289" fmla="*/ 3880 h 5445"/>
              <a:gd name="connsiteX290" fmla="*/ 261 w 8663"/>
              <a:gd name="connsiteY290" fmla="*/ 3787 h 5445"/>
              <a:gd name="connsiteX291" fmla="*/ 184 w 8663"/>
              <a:gd name="connsiteY291" fmla="*/ 3787 h 5445"/>
              <a:gd name="connsiteX292" fmla="*/ 184 w 8663"/>
              <a:gd name="connsiteY292" fmla="*/ 3705 h 5445"/>
              <a:gd name="connsiteX293" fmla="*/ 82 w 8663"/>
              <a:gd name="connsiteY293" fmla="*/ 3705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5445 h 5445"/>
              <a:gd name="connsiteX84" fmla="*/ 8424 w 8663"/>
              <a:gd name="connsiteY84" fmla="*/ 5445 h 5445"/>
              <a:gd name="connsiteX85" fmla="*/ 8424 w 8663"/>
              <a:gd name="connsiteY85" fmla="*/ 5363 h 5445"/>
              <a:gd name="connsiteX86" fmla="*/ 8480 w 8663"/>
              <a:gd name="connsiteY86" fmla="*/ 5363 h 5445"/>
              <a:gd name="connsiteX87" fmla="*/ 8480 w 8663"/>
              <a:gd name="connsiteY87" fmla="*/ 5445 h 5445"/>
              <a:gd name="connsiteX88" fmla="*/ 8663 w 8663"/>
              <a:gd name="connsiteY88" fmla="*/ 5445 h 5445"/>
              <a:gd name="connsiteX89" fmla="*/ 8663 w 8663"/>
              <a:gd name="connsiteY89" fmla="*/ 3882 h 5445"/>
              <a:gd name="connsiteX90" fmla="*/ 8581 w 8663"/>
              <a:gd name="connsiteY90" fmla="*/ 3882 h 5445"/>
              <a:gd name="connsiteX91" fmla="*/ 8581 w 8663"/>
              <a:gd name="connsiteY91" fmla="*/ 3809 h 5445"/>
              <a:gd name="connsiteX92" fmla="*/ 8661 w 8663"/>
              <a:gd name="connsiteY92" fmla="*/ 3809 h 5445"/>
              <a:gd name="connsiteX93" fmla="*/ 8661 w 8663"/>
              <a:gd name="connsiteY93" fmla="*/ 3597 h 5445"/>
              <a:gd name="connsiteX94" fmla="*/ 8532 w 8663"/>
              <a:gd name="connsiteY94" fmla="*/ 3597 h 5445"/>
              <a:gd name="connsiteX95" fmla="*/ 8532 w 8663"/>
              <a:gd name="connsiteY95" fmla="*/ 3489 h 5445"/>
              <a:gd name="connsiteX96" fmla="*/ 8562 w 8663"/>
              <a:gd name="connsiteY96" fmla="*/ 3489 h 5445"/>
              <a:gd name="connsiteX97" fmla="*/ 8562 w 8663"/>
              <a:gd name="connsiteY97" fmla="*/ 3550 h 5445"/>
              <a:gd name="connsiteX98" fmla="*/ 8646 w 8663"/>
              <a:gd name="connsiteY98" fmla="*/ 3550 h 5445"/>
              <a:gd name="connsiteX99" fmla="*/ 8646 w 8663"/>
              <a:gd name="connsiteY99" fmla="*/ 3468 h 5445"/>
              <a:gd name="connsiteX100" fmla="*/ 8584 w 8663"/>
              <a:gd name="connsiteY100" fmla="*/ 3468 h 5445"/>
              <a:gd name="connsiteX101" fmla="*/ 8584 w 8663"/>
              <a:gd name="connsiteY101" fmla="*/ 3411 h 5445"/>
              <a:gd name="connsiteX102" fmla="*/ 8644 w 8663"/>
              <a:gd name="connsiteY102" fmla="*/ 3411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3986 h 5445"/>
              <a:gd name="connsiteX118" fmla="*/ 561 w 8663"/>
              <a:gd name="connsiteY118" fmla="*/ 4027 h 5445"/>
              <a:gd name="connsiteX119" fmla="*/ 520 w 8663"/>
              <a:gd name="connsiteY119" fmla="*/ 4027 h 5445"/>
              <a:gd name="connsiteX120" fmla="*/ 520 w 8663"/>
              <a:gd name="connsiteY120" fmla="*/ 3986 h 5445"/>
              <a:gd name="connsiteX121" fmla="*/ 561 w 8663"/>
              <a:gd name="connsiteY121" fmla="*/ 3986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3528 h 5445"/>
              <a:gd name="connsiteX128" fmla="*/ 8584 w 8663"/>
              <a:gd name="connsiteY128" fmla="*/ 3489 h 5445"/>
              <a:gd name="connsiteX129" fmla="*/ 8625 w 8663"/>
              <a:gd name="connsiteY129" fmla="*/ 3489 h 5445"/>
              <a:gd name="connsiteX130" fmla="*/ 8625 w 8663"/>
              <a:gd name="connsiteY130" fmla="*/ 3528 h 5445"/>
              <a:gd name="connsiteX131" fmla="*/ 8584 w 8663"/>
              <a:gd name="connsiteY131" fmla="*/ 3528 h 5445"/>
              <a:gd name="connsiteX132" fmla="*/ 8502 w 8663"/>
              <a:gd name="connsiteY132" fmla="*/ 4042 h 5445"/>
              <a:gd name="connsiteX133" fmla="*/ 8502 w 8663"/>
              <a:gd name="connsiteY133" fmla="*/ 3981 h 5445"/>
              <a:gd name="connsiteX134" fmla="*/ 8581 w 8663"/>
              <a:gd name="connsiteY134" fmla="*/ 3981 h 5445"/>
              <a:gd name="connsiteX135" fmla="*/ 8581 w 8663"/>
              <a:gd name="connsiteY135" fmla="*/ 3904 h 5445"/>
              <a:gd name="connsiteX136" fmla="*/ 8640 w 8663"/>
              <a:gd name="connsiteY136" fmla="*/ 3904 h 5445"/>
              <a:gd name="connsiteX137" fmla="*/ 8640 w 8663"/>
              <a:gd name="connsiteY137" fmla="*/ 4042 h 5445"/>
              <a:gd name="connsiteX138" fmla="*/ 8502 w 8663"/>
              <a:gd name="connsiteY138" fmla="*/ 4042 h 5445"/>
              <a:gd name="connsiteX139" fmla="*/ 8502 w 8663"/>
              <a:gd name="connsiteY139" fmla="*/ 3962 h 5445"/>
              <a:gd name="connsiteX140" fmla="*/ 8502 w 8663"/>
              <a:gd name="connsiteY140" fmla="*/ 3904 h 5445"/>
              <a:gd name="connsiteX141" fmla="*/ 8562 w 8663"/>
              <a:gd name="connsiteY141" fmla="*/ 3904 h 5445"/>
              <a:gd name="connsiteX142" fmla="*/ 8562 w 8663"/>
              <a:gd name="connsiteY142" fmla="*/ 3962 h 5445"/>
              <a:gd name="connsiteX143" fmla="*/ 8502 w 8663"/>
              <a:gd name="connsiteY143" fmla="*/ 3962 h 5445"/>
              <a:gd name="connsiteX144" fmla="*/ 8497 w 8663"/>
              <a:gd name="connsiteY144" fmla="*/ 3787 h 5445"/>
              <a:gd name="connsiteX145" fmla="*/ 8497 w 8663"/>
              <a:gd name="connsiteY145" fmla="*/ 3724 h 5445"/>
              <a:gd name="connsiteX146" fmla="*/ 8562 w 8663"/>
              <a:gd name="connsiteY146" fmla="*/ 3724 h 5445"/>
              <a:gd name="connsiteX147" fmla="*/ 8562 w 8663"/>
              <a:gd name="connsiteY147" fmla="*/ 3787 h 5445"/>
              <a:gd name="connsiteX148" fmla="*/ 8497 w 8663"/>
              <a:gd name="connsiteY148" fmla="*/ 3787 h 5445"/>
              <a:gd name="connsiteX149" fmla="*/ 8562 w 8663"/>
              <a:gd name="connsiteY149" fmla="*/ 3809 h 5445"/>
              <a:gd name="connsiteX150" fmla="*/ 8562 w 8663"/>
              <a:gd name="connsiteY150" fmla="*/ 3880 h 5445"/>
              <a:gd name="connsiteX151" fmla="*/ 8497 w 8663"/>
              <a:gd name="connsiteY151" fmla="*/ 3880 h 5445"/>
              <a:gd name="connsiteX152" fmla="*/ 8497 w 8663"/>
              <a:gd name="connsiteY152" fmla="*/ 3809 h 5445"/>
              <a:gd name="connsiteX153" fmla="*/ 8562 w 8663"/>
              <a:gd name="connsiteY153" fmla="*/ 3809 h 5445"/>
              <a:gd name="connsiteX154" fmla="*/ 8480 w 8663"/>
              <a:gd name="connsiteY154" fmla="*/ 3899 h 5445"/>
              <a:gd name="connsiteX155" fmla="*/ 8480 w 8663"/>
              <a:gd name="connsiteY155" fmla="*/ 3962 h 5445"/>
              <a:gd name="connsiteX156" fmla="*/ 8424 w 8663"/>
              <a:gd name="connsiteY156" fmla="*/ 3962 h 5445"/>
              <a:gd name="connsiteX157" fmla="*/ 8424 w 8663"/>
              <a:gd name="connsiteY157" fmla="*/ 3899 h 5445"/>
              <a:gd name="connsiteX158" fmla="*/ 8480 w 8663"/>
              <a:gd name="connsiteY158" fmla="*/ 3899 h 5445"/>
              <a:gd name="connsiteX159" fmla="*/ 8480 w 8663"/>
              <a:gd name="connsiteY159" fmla="*/ 3809 h 5445"/>
              <a:gd name="connsiteX160" fmla="*/ 8480 w 8663"/>
              <a:gd name="connsiteY160" fmla="*/ 3880 h 5445"/>
              <a:gd name="connsiteX161" fmla="*/ 8424 w 8663"/>
              <a:gd name="connsiteY161" fmla="*/ 3880 h 5445"/>
              <a:gd name="connsiteX162" fmla="*/ 8424 w 8663"/>
              <a:gd name="connsiteY162" fmla="*/ 3809 h 5445"/>
              <a:gd name="connsiteX163" fmla="*/ 8480 w 8663"/>
              <a:gd name="connsiteY163" fmla="*/ 3809 h 5445"/>
              <a:gd name="connsiteX164" fmla="*/ 8102 w 8663"/>
              <a:gd name="connsiteY164" fmla="*/ 4027 h 5445"/>
              <a:gd name="connsiteX165" fmla="*/ 8102 w 8663"/>
              <a:gd name="connsiteY165" fmla="*/ 3986 h 5445"/>
              <a:gd name="connsiteX166" fmla="*/ 8143 w 8663"/>
              <a:gd name="connsiteY166" fmla="*/ 3986 h 5445"/>
              <a:gd name="connsiteX167" fmla="*/ 8143 w 8663"/>
              <a:gd name="connsiteY167" fmla="*/ 4027 h 5445"/>
              <a:gd name="connsiteX168" fmla="*/ 8102 w 8663"/>
              <a:gd name="connsiteY168" fmla="*/ 4027 h 5445"/>
              <a:gd name="connsiteX169" fmla="*/ 240 w 8663"/>
              <a:gd name="connsiteY169" fmla="*/ 3899 h 5445"/>
              <a:gd name="connsiteX170" fmla="*/ 240 w 8663"/>
              <a:gd name="connsiteY170" fmla="*/ 3962 h 5445"/>
              <a:gd name="connsiteX171" fmla="*/ 184 w 8663"/>
              <a:gd name="connsiteY171" fmla="*/ 3962 h 5445"/>
              <a:gd name="connsiteX172" fmla="*/ 184 w 8663"/>
              <a:gd name="connsiteY172" fmla="*/ 3899 h 5445"/>
              <a:gd name="connsiteX173" fmla="*/ 240 w 8663"/>
              <a:gd name="connsiteY173" fmla="*/ 3899 h 5445"/>
              <a:gd name="connsiteX174" fmla="*/ 240 w 8663"/>
              <a:gd name="connsiteY174" fmla="*/ 3809 h 5445"/>
              <a:gd name="connsiteX175" fmla="*/ 240 w 8663"/>
              <a:gd name="connsiteY175" fmla="*/ 3880 h 5445"/>
              <a:gd name="connsiteX176" fmla="*/ 184 w 8663"/>
              <a:gd name="connsiteY176" fmla="*/ 3880 h 5445"/>
              <a:gd name="connsiteX177" fmla="*/ 184 w 8663"/>
              <a:gd name="connsiteY177" fmla="*/ 3809 h 5445"/>
              <a:gd name="connsiteX178" fmla="*/ 240 w 8663"/>
              <a:gd name="connsiteY178" fmla="*/ 3809 h 5445"/>
              <a:gd name="connsiteX179" fmla="*/ 102 w 8663"/>
              <a:gd name="connsiteY179" fmla="*/ 3787 h 5445"/>
              <a:gd name="connsiteX180" fmla="*/ 102 w 8663"/>
              <a:gd name="connsiteY180" fmla="*/ 3724 h 5445"/>
              <a:gd name="connsiteX181" fmla="*/ 166 w 8663"/>
              <a:gd name="connsiteY181" fmla="*/ 3724 h 5445"/>
              <a:gd name="connsiteX182" fmla="*/ 166 w 8663"/>
              <a:gd name="connsiteY182" fmla="*/ 3787 h 5445"/>
              <a:gd name="connsiteX183" fmla="*/ 102 w 8663"/>
              <a:gd name="connsiteY183" fmla="*/ 3787 h 5445"/>
              <a:gd name="connsiteX184" fmla="*/ 102 w 8663"/>
              <a:gd name="connsiteY184" fmla="*/ 3880 h 5445"/>
              <a:gd name="connsiteX185" fmla="*/ 102 w 8663"/>
              <a:gd name="connsiteY185" fmla="*/ 3809 h 5445"/>
              <a:gd name="connsiteX186" fmla="*/ 166 w 8663"/>
              <a:gd name="connsiteY186" fmla="*/ 3809 h 5445"/>
              <a:gd name="connsiteX187" fmla="*/ 166 w 8663"/>
              <a:gd name="connsiteY187" fmla="*/ 3880 h 5445"/>
              <a:gd name="connsiteX188" fmla="*/ 102 w 8663"/>
              <a:gd name="connsiteY188" fmla="*/ 3880 h 5445"/>
              <a:gd name="connsiteX189" fmla="*/ 102 w 8663"/>
              <a:gd name="connsiteY189" fmla="*/ 3962 h 5445"/>
              <a:gd name="connsiteX190" fmla="*/ 102 w 8663"/>
              <a:gd name="connsiteY190" fmla="*/ 3904 h 5445"/>
              <a:gd name="connsiteX191" fmla="*/ 162 w 8663"/>
              <a:gd name="connsiteY191" fmla="*/ 3904 h 5445"/>
              <a:gd name="connsiteX192" fmla="*/ 162 w 8663"/>
              <a:gd name="connsiteY192" fmla="*/ 3962 h 5445"/>
              <a:gd name="connsiteX193" fmla="*/ 102 w 8663"/>
              <a:gd name="connsiteY193" fmla="*/ 3962 h 5445"/>
              <a:gd name="connsiteX194" fmla="*/ 162 w 8663"/>
              <a:gd name="connsiteY194" fmla="*/ 3981 h 5445"/>
              <a:gd name="connsiteX195" fmla="*/ 162 w 8663"/>
              <a:gd name="connsiteY195" fmla="*/ 4042 h 5445"/>
              <a:gd name="connsiteX196" fmla="*/ 24 w 8663"/>
              <a:gd name="connsiteY196" fmla="*/ 4042 h 5445"/>
              <a:gd name="connsiteX197" fmla="*/ 24 w 8663"/>
              <a:gd name="connsiteY197" fmla="*/ 3904 h 5445"/>
              <a:gd name="connsiteX198" fmla="*/ 82 w 8663"/>
              <a:gd name="connsiteY198" fmla="*/ 3904 h 5445"/>
              <a:gd name="connsiteX199" fmla="*/ 82 w 8663"/>
              <a:gd name="connsiteY199" fmla="*/ 3981 h 5445"/>
              <a:gd name="connsiteX200" fmla="*/ 162 w 8663"/>
              <a:gd name="connsiteY200" fmla="*/ 3981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3390 h 5445"/>
              <a:gd name="connsiteX257" fmla="*/ 8562 w 8663"/>
              <a:gd name="connsiteY257" fmla="*/ 3390 h 5445"/>
              <a:gd name="connsiteX258" fmla="*/ 8562 w 8663"/>
              <a:gd name="connsiteY258" fmla="*/ 3468 h 5445"/>
              <a:gd name="connsiteX259" fmla="*/ 8510 w 8663"/>
              <a:gd name="connsiteY259" fmla="*/ 3468 h 5445"/>
              <a:gd name="connsiteX260" fmla="*/ 8510 w 8663"/>
              <a:gd name="connsiteY260" fmla="*/ 3619 h 5445"/>
              <a:gd name="connsiteX261" fmla="*/ 8638 w 8663"/>
              <a:gd name="connsiteY261" fmla="*/ 3619 h 5445"/>
              <a:gd name="connsiteX262" fmla="*/ 8638 w 8663"/>
              <a:gd name="connsiteY262" fmla="*/ 3787 h 5445"/>
              <a:gd name="connsiteX263" fmla="*/ 8581 w 8663"/>
              <a:gd name="connsiteY263" fmla="*/ 3787 h 5445"/>
              <a:gd name="connsiteX264" fmla="*/ 8581 w 8663"/>
              <a:gd name="connsiteY264" fmla="*/ 3705 h 5445"/>
              <a:gd name="connsiteX265" fmla="*/ 8480 w 8663"/>
              <a:gd name="connsiteY265" fmla="*/ 3705 h 5445"/>
              <a:gd name="connsiteX266" fmla="*/ 8480 w 8663"/>
              <a:gd name="connsiteY266" fmla="*/ 3787 h 5445"/>
              <a:gd name="connsiteX267" fmla="*/ 8402 w 8663"/>
              <a:gd name="connsiteY267" fmla="*/ 3787 h 5445"/>
              <a:gd name="connsiteX268" fmla="*/ 8402 w 8663"/>
              <a:gd name="connsiteY268" fmla="*/ 3880 h 5445"/>
              <a:gd name="connsiteX269" fmla="*/ 8310 w 8663"/>
              <a:gd name="connsiteY269" fmla="*/ 3880 h 5445"/>
              <a:gd name="connsiteX270" fmla="*/ 8310 w 8663"/>
              <a:gd name="connsiteY270" fmla="*/ 3981 h 5445"/>
              <a:gd name="connsiteX271" fmla="*/ 8402 w 8663"/>
              <a:gd name="connsiteY271" fmla="*/ 3981 h 5445"/>
              <a:gd name="connsiteX272" fmla="*/ 8402 w 8663"/>
              <a:gd name="connsiteY272" fmla="*/ 4040 h 5445"/>
              <a:gd name="connsiteX273" fmla="*/ 8234 w 8663"/>
              <a:gd name="connsiteY273" fmla="*/ 4040 h 5445"/>
              <a:gd name="connsiteX274" fmla="*/ 8234 w 8663"/>
              <a:gd name="connsiteY274" fmla="*/ 3912 h 5445"/>
              <a:gd name="connsiteX275" fmla="*/ 8081 w 8663"/>
              <a:gd name="connsiteY275" fmla="*/ 3912 h 5445"/>
              <a:gd name="connsiteX276" fmla="*/ 8081 w 8663"/>
              <a:gd name="connsiteY276" fmla="*/ 3964 h 5445"/>
              <a:gd name="connsiteX277" fmla="*/ 8005 w 8663"/>
              <a:gd name="connsiteY277" fmla="*/ 3964 h 5445"/>
              <a:gd name="connsiteX278" fmla="*/ 8005 w 8663"/>
              <a:gd name="connsiteY278" fmla="*/ 4025 h 5445"/>
              <a:gd name="connsiteX279" fmla="*/ 658 w 8663"/>
              <a:gd name="connsiteY279" fmla="*/ 4025 h 5445"/>
              <a:gd name="connsiteX280" fmla="*/ 658 w 8663"/>
              <a:gd name="connsiteY280" fmla="*/ 3964 h 5445"/>
              <a:gd name="connsiteX281" fmla="*/ 583 w 8663"/>
              <a:gd name="connsiteY281" fmla="*/ 3964 h 5445"/>
              <a:gd name="connsiteX282" fmla="*/ 583 w 8663"/>
              <a:gd name="connsiteY282" fmla="*/ 3912 h 5445"/>
              <a:gd name="connsiteX283" fmla="*/ 430 w 8663"/>
              <a:gd name="connsiteY283" fmla="*/ 3912 h 5445"/>
              <a:gd name="connsiteX284" fmla="*/ 430 w 8663"/>
              <a:gd name="connsiteY284" fmla="*/ 4040 h 5445"/>
              <a:gd name="connsiteX285" fmla="*/ 261 w 8663"/>
              <a:gd name="connsiteY285" fmla="*/ 4040 h 5445"/>
              <a:gd name="connsiteX286" fmla="*/ 261 w 8663"/>
              <a:gd name="connsiteY286" fmla="*/ 3981 h 5445"/>
              <a:gd name="connsiteX287" fmla="*/ 354 w 8663"/>
              <a:gd name="connsiteY287" fmla="*/ 3981 h 5445"/>
              <a:gd name="connsiteX288" fmla="*/ 354 w 8663"/>
              <a:gd name="connsiteY288" fmla="*/ 3880 h 5445"/>
              <a:gd name="connsiteX289" fmla="*/ 261 w 8663"/>
              <a:gd name="connsiteY289" fmla="*/ 3880 h 5445"/>
              <a:gd name="connsiteX290" fmla="*/ 261 w 8663"/>
              <a:gd name="connsiteY290" fmla="*/ 3787 h 5445"/>
              <a:gd name="connsiteX291" fmla="*/ 184 w 8663"/>
              <a:gd name="connsiteY291" fmla="*/ 3787 h 5445"/>
              <a:gd name="connsiteX292" fmla="*/ 184 w 8663"/>
              <a:gd name="connsiteY292" fmla="*/ 3705 h 5445"/>
              <a:gd name="connsiteX293" fmla="*/ 82 w 8663"/>
              <a:gd name="connsiteY293" fmla="*/ 3705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5445 h 5445"/>
              <a:gd name="connsiteX84" fmla="*/ 8424 w 8663"/>
              <a:gd name="connsiteY84" fmla="*/ 5445 h 5445"/>
              <a:gd name="connsiteX85" fmla="*/ 8424 w 8663"/>
              <a:gd name="connsiteY85" fmla="*/ 5363 h 5445"/>
              <a:gd name="connsiteX86" fmla="*/ 8480 w 8663"/>
              <a:gd name="connsiteY86" fmla="*/ 5363 h 5445"/>
              <a:gd name="connsiteX87" fmla="*/ 8480 w 8663"/>
              <a:gd name="connsiteY87" fmla="*/ 5445 h 5445"/>
              <a:gd name="connsiteX88" fmla="*/ 8663 w 8663"/>
              <a:gd name="connsiteY88" fmla="*/ 5445 h 5445"/>
              <a:gd name="connsiteX89" fmla="*/ 8663 w 8663"/>
              <a:gd name="connsiteY89" fmla="*/ 5264 h 5445"/>
              <a:gd name="connsiteX90" fmla="*/ 8581 w 8663"/>
              <a:gd name="connsiteY90" fmla="*/ 3882 h 5445"/>
              <a:gd name="connsiteX91" fmla="*/ 8581 w 8663"/>
              <a:gd name="connsiteY91" fmla="*/ 3809 h 5445"/>
              <a:gd name="connsiteX92" fmla="*/ 8661 w 8663"/>
              <a:gd name="connsiteY92" fmla="*/ 3809 h 5445"/>
              <a:gd name="connsiteX93" fmla="*/ 8661 w 8663"/>
              <a:gd name="connsiteY93" fmla="*/ 3597 h 5445"/>
              <a:gd name="connsiteX94" fmla="*/ 8532 w 8663"/>
              <a:gd name="connsiteY94" fmla="*/ 3597 h 5445"/>
              <a:gd name="connsiteX95" fmla="*/ 8532 w 8663"/>
              <a:gd name="connsiteY95" fmla="*/ 3489 h 5445"/>
              <a:gd name="connsiteX96" fmla="*/ 8562 w 8663"/>
              <a:gd name="connsiteY96" fmla="*/ 3489 h 5445"/>
              <a:gd name="connsiteX97" fmla="*/ 8562 w 8663"/>
              <a:gd name="connsiteY97" fmla="*/ 3550 h 5445"/>
              <a:gd name="connsiteX98" fmla="*/ 8646 w 8663"/>
              <a:gd name="connsiteY98" fmla="*/ 3550 h 5445"/>
              <a:gd name="connsiteX99" fmla="*/ 8646 w 8663"/>
              <a:gd name="connsiteY99" fmla="*/ 3468 h 5445"/>
              <a:gd name="connsiteX100" fmla="*/ 8584 w 8663"/>
              <a:gd name="connsiteY100" fmla="*/ 3468 h 5445"/>
              <a:gd name="connsiteX101" fmla="*/ 8584 w 8663"/>
              <a:gd name="connsiteY101" fmla="*/ 3411 h 5445"/>
              <a:gd name="connsiteX102" fmla="*/ 8644 w 8663"/>
              <a:gd name="connsiteY102" fmla="*/ 3411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3986 h 5445"/>
              <a:gd name="connsiteX118" fmla="*/ 561 w 8663"/>
              <a:gd name="connsiteY118" fmla="*/ 4027 h 5445"/>
              <a:gd name="connsiteX119" fmla="*/ 520 w 8663"/>
              <a:gd name="connsiteY119" fmla="*/ 4027 h 5445"/>
              <a:gd name="connsiteX120" fmla="*/ 520 w 8663"/>
              <a:gd name="connsiteY120" fmla="*/ 3986 h 5445"/>
              <a:gd name="connsiteX121" fmla="*/ 561 w 8663"/>
              <a:gd name="connsiteY121" fmla="*/ 3986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3528 h 5445"/>
              <a:gd name="connsiteX128" fmla="*/ 8584 w 8663"/>
              <a:gd name="connsiteY128" fmla="*/ 3489 h 5445"/>
              <a:gd name="connsiteX129" fmla="*/ 8625 w 8663"/>
              <a:gd name="connsiteY129" fmla="*/ 3489 h 5445"/>
              <a:gd name="connsiteX130" fmla="*/ 8625 w 8663"/>
              <a:gd name="connsiteY130" fmla="*/ 3528 h 5445"/>
              <a:gd name="connsiteX131" fmla="*/ 8584 w 8663"/>
              <a:gd name="connsiteY131" fmla="*/ 3528 h 5445"/>
              <a:gd name="connsiteX132" fmla="*/ 8502 w 8663"/>
              <a:gd name="connsiteY132" fmla="*/ 4042 h 5445"/>
              <a:gd name="connsiteX133" fmla="*/ 8502 w 8663"/>
              <a:gd name="connsiteY133" fmla="*/ 3981 h 5445"/>
              <a:gd name="connsiteX134" fmla="*/ 8581 w 8663"/>
              <a:gd name="connsiteY134" fmla="*/ 3981 h 5445"/>
              <a:gd name="connsiteX135" fmla="*/ 8581 w 8663"/>
              <a:gd name="connsiteY135" fmla="*/ 3904 h 5445"/>
              <a:gd name="connsiteX136" fmla="*/ 8640 w 8663"/>
              <a:gd name="connsiteY136" fmla="*/ 3904 h 5445"/>
              <a:gd name="connsiteX137" fmla="*/ 8640 w 8663"/>
              <a:gd name="connsiteY137" fmla="*/ 4042 h 5445"/>
              <a:gd name="connsiteX138" fmla="*/ 8502 w 8663"/>
              <a:gd name="connsiteY138" fmla="*/ 4042 h 5445"/>
              <a:gd name="connsiteX139" fmla="*/ 8502 w 8663"/>
              <a:gd name="connsiteY139" fmla="*/ 3962 h 5445"/>
              <a:gd name="connsiteX140" fmla="*/ 8502 w 8663"/>
              <a:gd name="connsiteY140" fmla="*/ 3904 h 5445"/>
              <a:gd name="connsiteX141" fmla="*/ 8562 w 8663"/>
              <a:gd name="connsiteY141" fmla="*/ 3904 h 5445"/>
              <a:gd name="connsiteX142" fmla="*/ 8562 w 8663"/>
              <a:gd name="connsiteY142" fmla="*/ 3962 h 5445"/>
              <a:gd name="connsiteX143" fmla="*/ 8502 w 8663"/>
              <a:gd name="connsiteY143" fmla="*/ 3962 h 5445"/>
              <a:gd name="connsiteX144" fmla="*/ 8497 w 8663"/>
              <a:gd name="connsiteY144" fmla="*/ 3787 h 5445"/>
              <a:gd name="connsiteX145" fmla="*/ 8497 w 8663"/>
              <a:gd name="connsiteY145" fmla="*/ 3724 h 5445"/>
              <a:gd name="connsiteX146" fmla="*/ 8562 w 8663"/>
              <a:gd name="connsiteY146" fmla="*/ 3724 h 5445"/>
              <a:gd name="connsiteX147" fmla="*/ 8562 w 8663"/>
              <a:gd name="connsiteY147" fmla="*/ 3787 h 5445"/>
              <a:gd name="connsiteX148" fmla="*/ 8497 w 8663"/>
              <a:gd name="connsiteY148" fmla="*/ 3787 h 5445"/>
              <a:gd name="connsiteX149" fmla="*/ 8562 w 8663"/>
              <a:gd name="connsiteY149" fmla="*/ 3809 h 5445"/>
              <a:gd name="connsiteX150" fmla="*/ 8562 w 8663"/>
              <a:gd name="connsiteY150" fmla="*/ 3880 h 5445"/>
              <a:gd name="connsiteX151" fmla="*/ 8497 w 8663"/>
              <a:gd name="connsiteY151" fmla="*/ 3880 h 5445"/>
              <a:gd name="connsiteX152" fmla="*/ 8497 w 8663"/>
              <a:gd name="connsiteY152" fmla="*/ 3809 h 5445"/>
              <a:gd name="connsiteX153" fmla="*/ 8562 w 8663"/>
              <a:gd name="connsiteY153" fmla="*/ 3809 h 5445"/>
              <a:gd name="connsiteX154" fmla="*/ 8480 w 8663"/>
              <a:gd name="connsiteY154" fmla="*/ 3899 h 5445"/>
              <a:gd name="connsiteX155" fmla="*/ 8480 w 8663"/>
              <a:gd name="connsiteY155" fmla="*/ 3962 h 5445"/>
              <a:gd name="connsiteX156" fmla="*/ 8424 w 8663"/>
              <a:gd name="connsiteY156" fmla="*/ 3962 h 5445"/>
              <a:gd name="connsiteX157" fmla="*/ 8424 w 8663"/>
              <a:gd name="connsiteY157" fmla="*/ 3899 h 5445"/>
              <a:gd name="connsiteX158" fmla="*/ 8480 w 8663"/>
              <a:gd name="connsiteY158" fmla="*/ 3899 h 5445"/>
              <a:gd name="connsiteX159" fmla="*/ 8480 w 8663"/>
              <a:gd name="connsiteY159" fmla="*/ 3809 h 5445"/>
              <a:gd name="connsiteX160" fmla="*/ 8480 w 8663"/>
              <a:gd name="connsiteY160" fmla="*/ 3880 h 5445"/>
              <a:gd name="connsiteX161" fmla="*/ 8424 w 8663"/>
              <a:gd name="connsiteY161" fmla="*/ 3880 h 5445"/>
              <a:gd name="connsiteX162" fmla="*/ 8424 w 8663"/>
              <a:gd name="connsiteY162" fmla="*/ 3809 h 5445"/>
              <a:gd name="connsiteX163" fmla="*/ 8480 w 8663"/>
              <a:gd name="connsiteY163" fmla="*/ 3809 h 5445"/>
              <a:gd name="connsiteX164" fmla="*/ 8102 w 8663"/>
              <a:gd name="connsiteY164" fmla="*/ 4027 h 5445"/>
              <a:gd name="connsiteX165" fmla="*/ 8102 w 8663"/>
              <a:gd name="connsiteY165" fmla="*/ 3986 h 5445"/>
              <a:gd name="connsiteX166" fmla="*/ 8143 w 8663"/>
              <a:gd name="connsiteY166" fmla="*/ 3986 h 5445"/>
              <a:gd name="connsiteX167" fmla="*/ 8143 w 8663"/>
              <a:gd name="connsiteY167" fmla="*/ 4027 h 5445"/>
              <a:gd name="connsiteX168" fmla="*/ 8102 w 8663"/>
              <a:gd name="connsiteY168" fmla="*/ 4027 h 5445"/>
              <a:gd name="connsiteX169" fmla="*/ 240 w 8663"/>
              <a:gd name="connsiteY169" fmla="*/ 3899 h 5445"/>
              <a:gd name="connsiteX170" fmla="*/ 240 w 8663"/>
              <a:gd name="connsiteY170" fmla="*/ 3962 h 5445"/>
              <a:gd name="connsiteX171" fmla="*/ 184 w 8663"/>
              <a:gd name="connsiteY171" fmla="*/ 3962 h 5445"/>
              <a:gd name="connsiteX172" fmla="*/ 184 w 8663"/>
              <a:gd name="connsiteY172" fmla="*/ 3899 h 5445"/>
              <a:gd name="connsiteX173" fmla="*/ 240 w 8663"/>
              <a:gd name="connsiteY173" fmla="*/ 3899 h 5445"/>
              <a:gd name="connsiteX174" fmla="*/ 240 w 8663"/>
              <a:gd name="connsiteY174" fmla="*/ 3809 h 5445"/>
              <a:gd name="connsiteX175" fmla="*/ 240 w 8663"/>
              <a:gd name="connsiteY175" fmla="*/ 3880 h 5445"/>
              <a:gd name="connsiteX176" fmla="*/ 184 w 8663"/>
              <a:gd name="connsiteY176" fmla="*/ 3880 h 5445"/>
              <a:gd name="connsiteX177" fmla="*/ 184 w 8663"/>
              <a:gd name="connsiteY177" fmla="*/ 3809 h 5445"/>
              <a:gd name="connsiteX178" fmla="*/ 240 w 8663"/>
              <a:gd name="connsiteY178" fmla="*/ 3809 h 5445"/>
              <a:gd name="connsiteX179" fmla="*/ 102 w 8663"/>
              <a:gd name="connsiteY179" fmla="*/ 3787 h 5445"/>
              <a:gd name="connsiteX180" fmla="*/ 102 w 8663"/>
              <a:gd name="connsiteY180" fmla="*/ 3724 h 5445"/>
              <a:gd name="connsiteX181" fmla="*/ 166 w 8663"/>
              <a:gd name="connsiteY181" fmla="*/ 3724 h 5445"/>
              <a:gd name="connsiteX182" fmla="*/ 166 w 8663"/>
              <a:gd name="connsiteY182" fmla="*/ 3787 h 5445"/>
              <a:gd name="connsiteX183" fmla="*/ 102 w 8663"/>
              <a:gd name="connsiteY183" fmla="*/ 3787 h 5445"/>
              <a:gd name="connsiteX184" fmla="*/ 102 w 8663"/>
              <a:gd name="connsiteY184" fmla="*/ 3880 h 5445"/>
              <a:gd name="connsiteX185" fmla="*/ 102 w 8663"/>
              <a:gd name="connsiteY185" fmla="*/ 3809 h 5445"/>
              <a:gd name="connsiteX186" fmla="*/ 166 w 8663"/>
              <a:gd name="connsiteY186" fmla="*/ 3809 h 5445"/>
              <a:gd name="connsiteX187" fmla="*/ 166 w 8663"/>
              <a:gd name="connsiteY187" fmla="*/ 3880 h 5445"/>
              <a:gd name="connsiteX188" fmla="*/ 102 w 8663"/>
              <a:gd name="connsiteY188" fmla="*/ 3880 h 5445"/>
              <a:gd name="connsiteX189" fmla="*/ 102 w 8663"/>
              <a:gd name="connsiteY189" fmla="*/ 3962 h 5445"/>
              <a:gd name="connsiteX190" fmla="*/ 102 w 8663"/>
              <a:gd name="connsiteY190" fmla="*/ 3904 h 5445"/>
              <a:gd name="connsiteX191" fmla="*/ 162 w 8663"/>
              <a:gd name="connsiteY191" fmla="*/ 3904 h 5445"/>
              <a:gd name="connsiteX192" fmla="*/ 162 w 8663"/>
              <a:gd name="connsiteY192" fmla="*/ 3962 h 5445"/>
              <a:gd name="connsiteX193" fmla="*/ 102 w 8663"/>
              <a:gd name="connsiteY193" fmla="*/ 3962 h 5445"/>
              <a:gd name="connsiteX194" fmla="*/ 162 w 8663"/>
              <a:gd name="connsiteY194" fmla="*/ 3981 h 5445"/>
              <a:gd name="connsiteX195" fmla="*/ 162 w 8663"/>
              <a:gd name="connsiteY195" fmla="*/ 4042 h 5445"/>
              <a:gd name="connsiteX196" fmla="*/ 24 w 8663"/>
              <a:gd name="connsiteY196" fmla="*/ 4042 h 5445"/>
              <a:gd name="connsiteX197" fmla="*/ 24 w 8663"/>
              <a:gd name="connsiteY197" fmla="*/ 3904 h 5445"/>
              <a:gd name="connsiteX198" fmla="*/ 82 w 8663"/>
              <a:gd name="connsiteY198" fmla="*/ 3904 h 5445"/>
              <a:gd name="connsiteX199" fmla="*/ 82 w 8663"/>
              <a:gd name="connsiteY199" fmla="*/ 3981 h 5445"/>
              <a:gd name="connsiteX200" fmla="*/ 162 w 8663"/>
              <a:gd name="connsiteY200" fmla="*/ 3981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3390 h 5445"/>
              <a:gd name="connsiteX257" fmla="*/ 8562 w 8663"/>
              <a:gd name="connsiteY257" fmla="*/ 3390 h 5445"/>
              <a:gd name="connsiteX258" fmla="*/ 8562 w 8663"/>
              <a:gd name="connsiteY258" fmla="*/ 3468 h 5445"/>
              <a:gd name="connsiteX259" fmla="*/ 8510 w 8663"/>
              <a:gd name="connsiteY259" fmla="*/ 3468 h 5445"/>
              <a:gd name="connsiteX260" fmla="*/ 8510 w 8663"/>
              <a:gd name="connsiteY260" fmla="*/ 3619 h 5445"/>
              <a:gd name="connsiteX261" fmla="*/ 8638 w 8663"/>
              <a:gd name="connsiteY261" fmla="*/ 3619 h 5445"/>
              <a:gd name="connsiteX262" fmla="*/ 8638 w 8663"/>
              <a:gd name="connsiteY262" fmla="*/ 3787 h 5445"/>
              <a:gd name="connsiteX263" fmla="*/ 8581 w 8663"/>
              <a:gd name="connsiteY263" fmla="*/ 3787 h 5445"/>
              <a:gd name="connsiteX264" fmla="*/ 8581 w 8663"/>
              <a:gd name="connsiteY264" fmla="*/ 3705 h 5445"/>
              <a:gd name="connsiteX265" fmla="*/ 8480 w 8663"/>
              <a:gd name="connsiteY265" fmla="*/ 3705 h 5445"/>
              <a:gd name="connsiteX266" fmla="*/ 8480 w 8663"/>
              <a:gd name="connsiteY266" fmla="*/ 3787 h 5445"/>
              <a:gd name="connsiteX267" fmla="*/ 8402 w 8663"/>
              <a:gd name="connsiteY267" fmla="*/ 3787 h 5445"/>
              <a:gd name="connsiteX268" fmla="*/ 8402 w 8663"/>
              <a:gd name="connsiteY268" fmla="*/ 3880 h 5445"/>
              <a:gd name="connsiteX269" fmla="*/ 8310 w 8663"/>
              <a:gd name="connsiteY269" fmla="*/ 3880 h 5445"/>
              <a:gd name="connsiteX270" fmla="*/ 8310 w 8663"/>
              <a:gd name="connsiteY270" fmla="*/ 3981 h 5445"/>
              <a:gd name="connsiteX271" fmla="*/ 8402 w 8663"/>
              <a:gd name="connsiteY271" fmla="*/ 3981 h 5445"/>
              <a:gd name="connsiteX272" fmla="*/ 8402 w 8663"/>
              <a:gd name="connsiteY272" fmla="*/ 4040 h 5445"/>
              <a:gd name="connsiteX273" fmla="*/ 8234 w 8663"/>
              <a:gd name="connsiteY273" fmla="*/ 4040 h 5445"/>
              <a:gd name="connsiteX274" fmla="*/ 8234 w 8663"/>
              <a:gd name="connsiteY274" fmla="*/ 3912 h 5445"/>
              <a:gd name="connsiteX275" fmla="*/ 8081 w 8663"/>
              <a:gd name="connsiteY275" fmla="*/ 3912 h 5445"/>
              <a:gd name="connsiteX276" fmla="*/ 8081 w 8663"/>
              <a:gd name="connsiteY276" fmla="*/ 3964 h 5445"/>
              <a:gd name="connsiteX277" fmla="*/ 8005 w 8663"/>
              <a:gd name="connsiteY277" fmla="*/ 3964 h 5445"/>
              <a:gd name="connsiteX278" fmla="*/ 8005 w 8663"/>
              <a:gd name="connsiteY278" fmla="*/ 4025 h 5445"/>
              <a:gd name="connsiteX279" fmla="*/ 658 w 8663"/>
              <a:gd name="connsiteY279" fmla="*/ 4025 h 5445"/>
              <a:gd name="connsiteX280" fmla="*/ 658 w 8663"/>
              <a:gd name="connsiteY280" fmla="*/ 3964 h 5445"/>
              <a:gd name="connsiteX281" fmla="*/ 583 w 8663"/>
              <a:gd name="connsiteY281" fmla="*/ 3964 h 5445"/>
              <a:gd name="connsiteX282" fmla="*/ 583 w 8663"/>
              <a:gd name="connsiteY282" fmla="*/ 3912 h 5445"/>
              <a:gd name="connsiteX283" fmla="*/ 430 w 8663"/>
              <a:gd name="connsiteY283" fmla="*/ 3912 h 5445"/>
              <a:gd name="connsiteX284" fmla="*/ 430 w 8663"/>
              <a:gd name="connsiteY284" fmla="*/ 4040 h 5445"/>
              <a:gd name="connsiteX285" fmla="*/ 261 w 8663"/>
              <a:gd name="connsiteY285" fmla="*/ 4040 h 5445"/>
              <a:gd name="connsiteX286" fmla="*/ 261 w 8663"/>
              <a:gd name="connsiteY286" fmla="*/ 3981 h 5445"/>
              <a:gd name="connsiteX287" fmla="*/ 354 w 8663"/>
              <a:gd name="connsiteY287" fmla="*/ 3981 h 5445"/>
              <a:gd name="connsiteX288" fmla="*/ 354 w 8663"/>
              <a:gd name="connsiteY288" fmla="*/ 3880 h 5445"/>
              <a:gd name="connsiteX289" fmla="*/ 261 w 8663"/>
              <a:gd name="connsiteY289" fmla="*/ 3880 h 5445"/>
              <a:gd name="connsiteX290" fmla="*/ 261 w 8663"/>
              <a:gd name="connsiteY290" fmla="*/ 3787 h 5445"/>
              <a:gd name="connsiteX291" fmla="*/ 184 w 8663"/>
              <a:gd name="connsiteY291" fmla="*/ 3787 h 5445"/>
              <a:gd name="connsiteX292" fmla="*/ 184 w 8663"/>
              <a:gd name="connsiteY292" fmla="*/ 3705 h 5445"/>
              <a:gd name="connsiteX293" fmla="*/ 82 w 8663"/>
              <a:gd name="connsiteY293" fmla="*/ 3705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5445 h 5445"/>
              <a:gd name="connsiteX84" fmla="*/ 8424 w 8663"/>
              <a:gd name="connsiteY84" fmla="*/ 5445 h 5445"/>
              <a:gd name="connsiteX85" fmla="*/ 8424 w 8663"/>
              <a:gd name="connsiteY85" fmla="*/ 5363 h 5445"/>
              <a:gd name="connsiteX86" fmla="*/ 8480 w 8663"/>
              <a:gd name="connsiteY86" fmla="*/ 5363 h 5445"/>
              <a:gd name="connsiteX87" fmla="*/ 8480 w 8663"/>
              <a:gd name="connsiteY87" fmla="*/ 5445 h 5445"/>
              <a:gd name="connsiteX88" fmla="*/ 8663 w 8663"/>
              <a:gd name="connsiteY88" fmla="*/ 5445 h 5445"/>
              <a:gd name="connsiteX89" fmla="*/ 8663 w 8663"/>
              <a:gd name="connsiteY89" fmla="*/ 5264 h 5445"/>
              <a:gd name="connsiteX90" fmla="*/ 8581 w 8663"/>
              <a:gd name="connsiteY90" fmla="*/ 5264 h 5445"/>
              <a:gd name="connsiteX91" fmla="*/ 8581 w 8663"/>
              <a:gd name="connsiteY91" fmla="*/ 3809 h 5445"/>
              <a:gd name="connsiteX92" fmla="*/ 8661 w 8663"/>
              <a:gd name="connsiteY92" fmla="*/ 3809 h 5445"/>
              <a:gd name="connsiteX93" fmla="*/ 8661 w 8663"/>
              <a:gd name="connsiteY93" fmla="*/ 3597 h 5445"/>
              <a:gd name="connsiteX94" fmla="*/ 8532 w 8663"/>
              <a:gd name="connsiteY94" fmla="*/ 3597 h 5445"/>
              <a:gd name="connsiteX95" fmla="*/ 8532 w 8663"/>
              <a:gd name="connsiteY95" fmla="*/ 3489 h 5445"/>
              <a:gd name="connsiteX96" fmla="*/ 8562 w 8663"/>
              <a:gd name="connsiteY96" fmla="*/ 3489 h 5445"/>
              <a:gd name="connsiteX97" fmla="*/ 8562 w 8663"/>
              <a:gd name="connsiteY97" fmla="*/ 3550 h 5445"/>
              <a:gd name="connsiteX98" fmla="*/ 8646 w 8663"/>
              <a:gd name="connsiteY98" fmla="*/ 3550 h 5445"/>
              <a:gd name="connsiteX99" fmla="*/ 8646 w 8663"/>
              <a:gd name="connsiteY99" fmla="*/ 3468 h 5445"/>
              <a:gd name="connsiteX100" fmla="*/ 8584 w 8663"/>
              <a:gd name="connsiteY100" fmla="*/ 3468 h 5445"/>
              <a:gd name="connsiteX101" fmla="*/ 8584 w 8663"/>
              <a:gd name="connsiteY101" fmla="*/ 3411 h 5445"/>
              <a:gd name="connsiteX102" fmla="*/ 8644 w 8663"/>
              <a:gd name="connsiteY102" fmla="*/ 3411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3986 h 5445"/>
              <a:gd name="connsiteX118" fmla="*/ 561 w 8663"/>
              <a:gd name="connsiteY118" fmla="*/ 4027 h 5445"/>
              <a:gd name="connsiteX119" fmla="*/ 520 w 8663"/>
              <a:gd name="connsiteY119" fmla="*/ 4027 h 5445"/>
              <a:gd name="connsiteX120" fmla="*/ 520 w 8663"/>
              <a:gd name="connsiteY120" fmla="*/ 3986 h 5445"/>
              <a:gd name="connsiteX121" fmla="*/ 561 w 8663"/>
              <a:gd name="connsiteY121" fmla="*/ 3986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3528 h 5445"/>
              <a:gd name="connsiteX128" fmla="*/ 8584 w 8663"/>
              <a:gd name="connsiteY128" fmla="*/ 3489 h 5445"/>
              <a:gd name="connsiteX129" fmla="*/ 8625 w 8663"/>
              <a:gd name="connsiteY129" fmla="*/ 3489 h 5445"/>
              <a:gd name="connsiteX130" fmla="*/ 8625 w 8663"/>
              <a:gd name="connsiteY130" fmla="*/ 3528 h 5445"/>
              <a:gd name="connsiteX131" fmla="*/ 8584 w 8663"/>
              <a:gd name="connsiteY131" fmla="*/ 3528 h 5445"/>
              <a:gd name="connsiteX132" fmla="*/ 8502 w 8663"/>
              <a:gd name="connsiteY132" fmla="*/ 4042 h 5445"/>
              <a:gd name="connsiteX133" fmla="*/ 8502 w 8663"/>
              <a:gd name="connsiteY133" fmla="*/ 3981 h 5445"/>
              <a:gd name="connsiteX134" fmla="*/ 8581 w 8663"/>
              <a:gd name="connsiteY134" fmla="*/ 3981 h 5445"/>
              <a:gd name="connsiteX135" fmla="*/ 8581 w 8663"/>
              <a:gd name="connsiteY135" fmla="*/ 3904 h 5445"/>
              <a:gd name="connsiteX136" fmla="*/ 8640 w 8663"/>
              <a:gd name="connsiteY136" fmla="*/ 3904 h 5445"/>
              <a:gd name="connsiteX137" fmla="*/ 8640 w 8663"/>
              <a:gd name="connsiteY137" fmla="*/ 4042 h 5445"/>
              <a:gd name="connsiteX138" fmla="*/ 8502 w 8663"/>
              <a:gd name="connsiteY138" fmla="*/ 4042 h 5445"/>
              <a:gd name="connsiteX139" fmla="*/ 8502 w 8663"/>
              <a:gd name="connsiteY139" fmla="*/ 3962 h 5445"/>
              <a:gd name="connsiteX140" fmla="*/ 8502 w 8663"/>
              <a:gd name="connsiteY140" fmla="*/ 3904 h 5445"/>
              <a:gd name="connsiteX141" fmla="*/ 8562 w 8663"/>
              <a:gd name="connsiteY141" fmla="*/ 3904 h 5445"/>
              <a:gd name="connsiteX142" fmla="*/ 8562 w 8663"/>
              <a:gd name="connsiteY142" fmla="*/ 3962 h 5445"/>
              <a:gd name="connsiteX143" fmla="*/ 8502 w 8663"/>
              <a:gd name="connsiteY143" fmla="*/ 3962 h 5445"/>
              <a:gd name="connsiteX144" fmla="*/ 8497 w 8663"/>
              <a:gd name="connsiteY144" fmla="*/ 3787 h 5445"/>
              <a:gd name="connsiteX145" fmla="*/ 8497 w 8663"/>
              <a:gd name="connsiteY145" fmla="*/ 3724 h 5445"/>
              <a:gd name="connsiteX146" fmla="*/ 8562 w 8663"/>
              <a:gd name="connsiteY146" fmla="*/ 3724 h 5445"/>
              <a:gd name="connsiteX147" fmla="*/ 8562 w 8663"/>
              <a:gd name="connsiteY147" fmla="*/ 3787 h 5445"/>
              <a:gd name="connsiteX148" fmla="*/ 8497 w 8663"/>
              <a:gd name="connsiteY148" fmla="*/ 3787 h 5445"/>
              <a:gd name="connsiteX149" fmla="*/ 8562 w 8663"/>
              <a:gd name="connsiteY149" fmla="*/ 3809 h 5445"/>
              <a:gd name="connsiteX150" fmla="*/ 8562 w 8663"/>
              <a:gd name="connsiteY150" fmla="*/ 3880 h 5445"/>
              <a:gd name="connsiteX151" fmla="*/ 8497 w 8663"/>
              <a:gd name="connsiteY151" fmla="*/ 3880 h 5445"/>
              <a:gd name="connsiteX152" fmla="*/ 8497 w 8663"/>
              <a:gd name="connsiteY152" fmla="*/ 3809 h 5445"/>
              <a:gd name="connsiteX153" fmla="*/ 8562 w 8663"/>
              <a:gd name="connsiteY153" fmla="*/ 3809 h 5445"/>
              <a:gd name="connsiteX154" fmla="*/ 8480 w 8663"/>
              <a:gd name="connsiteY154" fmla="*/ 3899 h 5445"/>
              <a:gd name="connsiteX155" fmla="*/ 8480 w 8663"/>
              <a:gd name="connsiteY155" fmla="*/ 3962 h 5445"/>
              <a:gd name="connsiteX156" fmla="*/ 8424 w 8663"/>
              <a:gd name="connsiteY156" fmla="*/ 3962 h 5445"/>
              <a:gd name="connsiteX157" fmla="*/ 8424 w 8663"/>
              <a:gd name="connsiteY157" fmla="*/ 3899 h 5445"/>
              <a:gd name="connsiteX158" fmla="*/ 8480 w 8663"/>
              <a:gd name="connsiteY158" fmla="*/ 3899 h 5445"/>
              <a:gd name="connsiteX159" fmla="*/ 8480 w 8663"/>
              <a:gd name="connsiteY159" fmla="*/ 3809 h 5445"/>
              <a:gd name="connsiteX160" fmla="*/ 8480 w 8663"/>
              <a:gd name="connsiteY160" fmla="*/ 3880 h 5445"/>
              <a:gd name="connsiteX161" fmla="*/ 8424 w 8663"/>
              <a:gd name="connsiteY161" fmla="*/ 3880 h 5445"/>
              <a:gd name="connsiteX162" fmla="*/ 8424 w 8663"/>
              <a:gd name="connsiteY162" fmla="*/ 3809 h 5445"/>
              <a:gd name="connsiteX163" fmla="*/ 8480 w 8663"/>
              <a:gd name="connsiteY163" fmla="*/ 3809 h 5445"/>
              <a:gd name="connsiteX164" fmla="*/ 8102 w 8663"/>
              <a:gd name="connsiteY164" fmla="*/ 4027 h 5445"/>
              <a:gd name="connsiteX165" fmla="*/ 8102 w 8663"/>
              <a:gd name="connsiteY165" fmla="*/ 3986 h 5445"/>
              <a:gd name="connsiteX166" fmla="*/ 8143 w 8663"/>
              <a:gd name="connsiteY166" fmla="*/ 3986 h 5445"/>
              <a:gd name="connsiteX167" fmla="*/ 8143 w 8663"/>
              <a:gd name="connsiteY167" fmla="*/ 4027 h 5445"/>
              <a:gd name="connsiteX168" fmla="*/ 8102 w 8663"/>
              <a:gd name="connsiteY168" fmla="*/ 4027 h 5445"/>
              <a:gd name="connsiteX169" fmla="*/ 240 w 8663"/>
              <a:gd name="connsiteY169" fmla="*/ 3899 h 5445"/>
              <a:gd name="connsiteX170" fmla="*/ 240 w 8663"/>
              <a:gd name="connsiteY170" fmla="*/ 3962 h 5445"/>
              <a:gd name="connsiteX171" fmla="*/ 184 w 8663"/>
              <a:gd name="connsiteY171" fmla="*/ 3962 h 5445"/>
              <a:gd name="connsiteX172" fmla="*/ 184 w 8663"/>
              <a:gd name="connsiteY172" fmla="*/ 3899 h 5445"/>
              <a:gd name="connsiteX173" fmla="*/ 240 w 8663"/>
              <a:gd name="connsiteY173" fmla="*/ 3899 h 5445"/>
              <a:gd name="connsiteX174" fmla="*/ 240 w 8663"/>
              <a:gd name="connsiteY174" fmla="*/ 3809 h 5445"/>
              <a:gd name="connsiteX175" fmla="*/ 240 w 8663"/>
              <a:gd name="connsiteY175" fmla="*/ 3880 h 5445"/>
              <a:gd name="connsiteX176" fmla="*/ 184 w 8663"/>
              <a:gd name="connsiteY176" fmla="*/ 3880 h 5445"/>
              <a:gd name="connsiteX177" fmla="*/ 184 w 8663"/>
              <a:gd name="connsiteY177" fmla="*/ 3809 h 5445"/>
              <a:gd name="connsiteX178" fmla="*/ 240 w 8663"/>
              <a:gd name="connsiteY178" fmla="*/ 3809 h 5445"/>
              <a:gd name="connsiteX179" fmla="*/ 102 w 8663"/>
              <a:gd name="connsiteY179" fmla="*/ 3787 h 5445"/>
              <a:gd name="connsiteX180" fmla="*/ 102 w 8663"/>
              <a:gd name="connsiteY180" fmla="*/ 3724 h 5445"/>
              <a:gd name="connsiteX181" fmla="*/ 166 w 8663"/>
              <a:gd name="connsiteY181" fmla="*/ 3724 h 5445"/>
              <a:gd name="connsiteX182" fmla="*/ 166 w 8663"/>
              <a:gd name="connsiteY182" fmla="*/ 3787 h 5445"/>
              <a:gd name="connsiteX183" fmla="*/ 102 w 8663"/>
              <a:gd name="connsiteY183" fmla="*/ 3787 h 5445"/>
              <a:gd name="connsiteX184" fmla="*/ 102 w 8663"/>
              <a:gd name="connsiteY184" fmla="*/ 3880 h 5445"/>
              <a:gd name="connsiteX185" fmla="*/ 102 w 8663"/>
              <a:gd name="connsiteY185" fmla="*/ 3809 h 5445"/>
              <a:gd name="connsiteX186" fmla="*/ 166 w 8663"/>
              <a:gd name="connsiteY186" fmla="*/ 3809 h 5445"/>
              <a:gd name="connsiteX187" fmla="*/ 166 w 8663"/>
              <a:gd name="connsiteY187" fmla="*/ 3880 h 5445"/>
              <a:gd name="connsiteX188" fmla="*/ 102 w 8663"/>
              <a:gd name="connsiteY188" fmla="*/ 3880 h 5445"/>
              <a:gd name="connsiteX189" fmla="*/ 102 w 8663"/>
              <a:gd name="connsiteY189" fmla="*/ 3962 h 5445"/>
              <a:gd name="connsiteX190" fmla="*/ 102 w 8663"/>
              <a:gd name="connsiteY190" fmla="*/ 3904 h 5445"/>
              <a:gd name="connsiteX191" fmla="*/ 162 w 8663"/>
              <a:gd name="connsiteY191" fmla="*/ 3904 h 5445"/>
              <a:gd name="connsiteX192" fmla="*/ 162 w 8663"/>
              <a:gd name="connsiteY192" fmla="*/ 3962 h 5445"/>
              <a:gd name="connsiteX193" fmla="*/ 102 w 8663"/>
              <a:gd name="connsiteY193" fmla="*/ 3962 h 5445"/>
              <a:gd name="connsiteX194" fmla="*/ 162 w 8663"/>
              <a:gd name="connsiteY194" fmla="*/ 3981 h 5445"/>
              <a:gd name="connsiteX195" fmla="*/ 162 w 8663"/>
              <a:gd name="connsiteY195" fmla="*/ 4042 h 5445"/>
              <a:gd name="connsiteX196" fmla="*/ 24 w 8663"/>
              <a:gd name="connsiteY196" fmla="*/ 4042 h 5445"/>
              <a:gd name="connsiteX197" fmla="*/ 24 w 8663"/>
              <a:gd name="connsiteY197" fmla="*/ 3904 h 5445"/>
              <a:gd name="connsiteX198" fmla="*/ 82 w 8663"/>
              <a:gd name="connsiteY198" fmla="*/ 3904 h 5445"/>
              <a:gd name="connsiteX199" fmla="*/ 82 w 8663"/>
              <a:gd name="connsiteY199" fmla="*/ 3981 h 5445"/>
              <a:gd name="connsiteX200" fmla="*/ 162 w 8663"/>
              <a:gd name="connsiteY200" fmla="*/ 3981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3390 h 5445"/>
              <a:gd name="connsiteX257" fmla="*/ 8562 w 8663"/>
              <a:gd name="connsiteY257" fmla="*/ 3390 h 5445"/>
              <a:gd name="connsiteX258" fmla="*/ 8562 w 8663"/>
              <a:gd name="connsiteY258" fmla="*/ 3468 h 5445"/>
              <a:gd name="connsiteX259" fmla="*/ 8510 w 8663"/>
              <a:gd name="connsiteY259" fmla="*/ 3468 h 5445"/>
              <a:gd name="connsiteX260" fmla="*/ 8510 w 8663"/>
              <a:gd name="connsiteY260" fmla="*/ 3619 h 5445"/>
              <a:gd name="connsiteX261" fmla="*/ 8638 w 8663"/>
              <a:gd name="connsiteY261" fmla="*/ 3619 h 5445"/>
              <a:gd name="connsiteX262" fmla="*/ 8638 w 8663"/>
              <a:gd name="connsiteY262" fmla="*/ 3787 h 5445"/>
              <a:gd name="connsiteX263" fmla="*/ 8581 w 8663"/>
              <a:gd name="connsiteY263" fmla="*/ 3787 h 5445"/>
              <a:gd name="connsiteX264" fmla="*/ 8581 w 8663"/>
              <a:gd name="connsiteY264" fmla="*/ 3705 h 5445"/>
              <a:gd name="connsiteX265" fmla="*/ 8480 w 8663"/>
              <a:gd name="connsiteY265" fmla="*/ 3705 h 5445"/>
              <a:gd name="connsiteX266" fmla="*/ 8480 w 8663"/>
              <a:gd name="connsiteY266" fmla="*/ 3787 h 5445"/>
              <a:gd name="connsiteX267" fmla="*/ 8402 w 8663"/>
              <a:gd name="connsiteY267" fmla="*/ 3787 h 5445"/>
              <a:gd name="connsiteX268" fmla="*/ 8402 w 8663"/>
              <a:gd name="connsiteY268" fmla="*/ 3880 h 5445"/>
              <a:gd name="connsiteX269" fmla="*/ 8310 w 8663"/>
              <a:gd name="connsiteY269" fmla="*/ 3880 h 5445"/>
              <a:gd name="connsiteX270" fmla="*/ 8310 w 8663"/>
              <a:gd name="connsiteY270" fmla="*/ 3981 h 5445"/>
              <a:gd name="connsiteX271" fmla="*/ 8402 w 8663"/>
              <a:gd name="connsiteY271" fmla="*/ 3981 h 5445"/>
              <a:gd name="connsiteX272" fmla="*/ 8402 w 8663"/>
              <a:gd name="connsiteY272" fmla="*/ 4040 h 5445"/>
              <a:gd name="connsiteX273" fmla="*/ 8234 w 8663"/>
              <a:gd name="connsiteY273" fmla="*/ 4040 h 5445"/>
              <a:gd name="connsiteX274" fmla="*/ 8234 w 8663"/>
              <a:gd name="connsiteY274" fmla="*/ 3912 h 5445"/>
              <a:gd name="connsiteX275" fmla="*/ 8081 w 8663"/>
              <a:gd name="connsiteY275" fmla="*/ 3912 h 5445"/>
              <a:gd name="connsiteX276" fmla="*/ 8081 w 8663"/>
              <a:gd name="connsiteY276" fmla="*/ 3964 h 5445"/>
              <a:gd name="connsiteX277" fmla="*/ 8005 w 8663"/>
              <a:gd name="connsiteY277" fmla="*/ 3964 h 5445"/>
              <a:gd name="connsiteX278" fmla="*/ 8005 w 8663"/>
              <a:gd name="connsiteY278" fmla="*/ 4025 h 5445"/>
              <a:gd name="connsiteX279" fmla="*/ 658 w 8663"/>
              <a:gd name="connsiteY279" fmla="*/ 4025 h 5445"/>
              <a:gd name="connsiteX280" fmla="*/ 658 w 8663"/>
              <a:gd name="connsiteY280" fmla="*/ 3964 h 5445"/>
              <a:gd name="connsiteX281" fmla="*/ 583 w 8663"/>
              <a:gd name="connsiteY281" fmla="*/ 3964 h 5445"/>
              <a:gd name="connsiteX282" fmla="*/ 583 w 8663"/>
              <a:gd name="connsiteY282" fmla="*/ 3912 h 5445"/>
              <a:gd name="connsiteX283" fmla="*/ 430 w 8663"/>
              <a:gd name="connsiteY283" fmla="*/ 3912 h 5445"/>
              <a:gd name="connsiteX284" fmla="*/ 430 w 8663"/>
              <a:gd name="connsiteY284" fmla="*/ 4040 h 5445"/>
              <a:gd name="connsiteX285" fmla="*/ 261 w 8663"/>
              <a:gd name="connsiteY285" fmla="*/ 4040 h 5445"/>
              <a:gd name="connsiteX286" fmla="*/ 261 w 8663"/>
              <a:gd name="connsiteY286" fmla="*/ 3981 h 5445"/>
              <a:gd name="connsiteX287" fmla="*/ 354 w 8663"/>
              <a:gd name="connsiteY287" fmla="*/ 3981 h 5445"/>
              <a:gd name="connsiteX288" fmla="*/ 354 w 8663"/>
              <a:gd name="connsiteY288" fmla="*/ 3880 h 5445"/>
              <a:gd name="connsiteX289" fmla="*/ 261 w 8663"/>
              <a:gd name="connsiteY289" fmla="*/ 3880 h 5445"/>
              <a:gd name="connsiteX290" fmla="*/ 261 w 8663"/>
              <a:gd name="connsiteY290" fmla="*/ 3787 h 5445"/>
              <a:gd name="connsiteX291" fmla="*/ 184 w 8663"/>
              <a:gd name="connsiteY291" fmla="*/ 3787 h 5445"/>
              <a:gd name="connsiteX292" fmla="*/ 184 w 8663"/>
              <a:gd name="connsiteY292" fmla="*/ 3705 h 5445"/>
              <a:gd name="connsiteX293" fmla="*/ 82 w 8663"/>
              <a:gd name="connsiteY293" fmla="*/ 3705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5445 h 5445"/>
              <a:gd name="connsiteX84" fmla="*/ 8424 w 8663"/>
              <a:gd name="connsiteY84" fmla="*/ 5445 h 5445"/>
              <a:gd name="connsiteX85" fmla="*/ 8424 w 8663"/>
              <a:gd name="connsiteY85" fmla="*/ 5363 h 5445"/>
              <a:gd name="connsiteX86" fmla="*/ 8480 w 8663"/>
              <a:gd name="connsiteY86" fmla="*/ 5363 h 5445"/>
              <a:gd name="connsiteX87" fmla="*/ 8480 w 8663"/>
              <a:gd name="connsiteY87" fmla="*/ 5445 h 5445"/>
              <a:gd name="connsiteX88" fmla="*/ 8663 w 8663"/>
              <a:gd name="connsiteY88" fmla="*/ 5445 h 5445"/>
              <a:gd name="connsiteX89" fmla="*/ 8663 w 8663"/>
              <a:gd name="connsiteY89" fmla="*/ 5264 h 5445"/>
              <a:gd name="connsiteX90" fmla="*/ 8581 w 8663"/>
              <a:gd name="connsiteY90" fmla="*/ 5264 h 5445"/>
              <a:gd name="connsiteX91" fmla="*/ 8581 w 8663"/>
              <a:gd name="connsiteY91" fmla="*/ 5191 h 5445"/>
              <a:gd name="connsiteX92" fmla="*/ 8661 w 8663"/>
              <a:gd name="connsiteY92" fmla="*/ 3809 h 5445"/>
              <a:gd name="connsiteX93" fmla="*/ 8661 w 8663"/>
              <a:gd name="connsiteY93" fmla="*/ 3597 h 5445"/>
              <a:gd name="connsiteX94" fmla="*/ 8532 w 8663"/>
              <a:gd name="connsiteY94" fmla="*/ 3597 h 5445"/>
              <a:gd name="connsiteX95" fmla="*/ 8532 w 8663"/>
              <a:gd name="connsiteY95" fmla="*/ 3489 h 5445"/>
              <a:gd name="connsiteX96" fmla="*/ 8562 w 8663"/>
              <a:gd name="connsiteY96" fmla="*/ 3489 h 5445"/>
              <a:gd name="connsiteX97" fmla="*/ 8562 w 8663"/>
              <a:gd name="connsiteY97" fmla="*/ 3550 h 5445"/>
              <a:gd name="connsiteX98" fmla="*/ 8646 w 8663"/>
              <a:gd name="connsiteY98" fmla="*/ 3550 h 5445"/>
              <a:gd name="connsiteX99" fmla="*/ 8646 w 8663"/>
              <a:gd name="connsiteY99" fmla="*/ 3468 h 5445"/>
              <a:gd name="connsiteX100" fmla="*/ 8584 w 8663"/>
              <a:gd name="connsiteY100" fmla="*/ 3468 h 5445"/>
              <a:gd name="connsiteX101" fmla="*/ 8584 w 8663"/>
              <a:gd name="connsiteY101" fmla="*/ 3411 h 5445"/>
              <a:gd name="connsiteX102" fmla="*/ 8644 w 8663"/>
              <a:gd name="connsiteY102" fmla="*/ 3411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3986 h 5445"/>
              <a:gd name="connsiteX118" fmla="*/ 561 w 8663"/>
              <a:gd name="connsiteY118" fmla="*/ 4027 h 5445"/>
              <a:gd name="connsiteX119" fmla="*/ 520 w 8663"/>
              <a:gd name="connsiteY119" fmla="*/ 4027 h 5445"/>
              <a:gd name="connsiteX120" fmla="*/ 520 w 8663"/>
              <a:gd name="connsiteY120" fmla="*/ 3986 h 5445"/>
              <a:gd name="connsiteX121" fmla="*/ 561 w 8663"/>
              <a:gd name="connsiteY121" fmla="*/ 3986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3528 h 5445"/>
              <a:gd name="connsiteX128" fmla="*/ 8584 w 8663"/>
              <a:gd name="connsiteY128" fmla="*/ 3489 h 5445"/>
              <a:gd name="connsiteX129" fmla="*/ 8625 w 8663"/>
              <a:gd name="connsiteY129" fmla="*/ 3489 h 5445"/>
              <a:gd name="connsiteX130" fmla="*/ 8625 w 8663"/>
              <a:gd name="connsiteY130" fmla="*/ 3528 h 5445"/>
              <a:gd name="connsiteX131" fmla="*/ 8584 w 8663"/>
              <a:gd name="connsiteY131" fmla="*/ 3528 h 5445"/>
              <a:gd name="connsiteX132" fmla="*/ 8502 w 8663"/>
              <a:gd name="connsiteY132" fmla="*/ 4042 h 5445"/>
              <a:gd name="connsiteX133" fmla="*/ 8502 w 8663"/>
              <a:gd name="connsiteY133" fmla="*/ 3981 h 5445"/>
              <a:gd name="connsiteX134" fmla="*/ 8581 w 8663"/>
              <a:gd name="connsiteY134" fmla="*/ 3981 h 5445"/>
              <a:gd name="connsiteX135" fmla="*/ 8581 w 8663"/>
              <a:gd name="connsiteY135" fmla="*/ 3904 h 5445"/>
              <a:gd name="connsiteX136" fmla="*/ 8640 w 8663"/>
              <a:gd name="connsiteY136" fmla="*/ 3904 h 5445"/>
              <a:gd name="connsiteX137" fmla="*/ 8640 w 8663"/>
              <a:gd name="connsiteY137" fmla="*/ 4042 h 5445"/>
              <a:gd name="connsiteX138" fmla="*/ 8502 w 8663"/>
              <a:gd name="connsiteY138" fmla="*/ 4042 h 5445"/>
              <a:gd name="connsiteX139" fmla="*/ 8502 w 8663"/>
              <a:gd name="connsiteY139" fmla="*/ 3962 h 5445"/>
              <a:gd name="connsiteX140" fmla="*/ 8502 w 8663"/>
              <a:gd name="connsiteY140" fmla="*/ 3904 h 5445"/>
              <a:gd name="connsiteX141" fmla="*/ 8562 w 8663"/>
              <a:gd name="connsiteY141" fmla="*/ 3904 h 5445"/>
              <a:gd name="connsiteX142" fmla="*/ 8562 w 8663"/>
              <a:gd name="connsiteY142" fmla="*/ 3962 h 5445"/>
              <a:gd name="connsiteX143" fmla="*/ 8502 w 8663"/>
              <a:gd name="connsiteY143" fmla="*/ 3962 h 5445"/>
              <a:gd name="connsiteX144" fmla="*/ 8497 w 8663"/>
              <a:gd name="connsiteY144" fmla="*/ 3787 h 5445"/>
              <a:gd name="connsiteX145" fmla="*/ 8497 w 8663"/>
              <a:gd name="connsiteY145" fmla="*/ 3724 h 5445"/>
              <a:gd name="connsiteX146" fmla="*/ 8562 w 8663"/>
              <a:gd name="connsiteY146" fmla="*/ 3724 h 5445"/>
              <a:gd name="connsiteX147" fmla="*/ 8562 w 8663"/>
              <a:gd name="connsiteY147" fmla="*/ 3787 h 5445"/>
              <a:gd name="connsiteX148" fmla="*/ 8497 w 8663"/>
              <a:gd name="connsiteY148" fmla="*/ 3787 h 5445"/>
              <a:gd name="connsiteX149" fmla="*/ 8562 w 8663"/>
              <a:gd name="connsiteY149" fmla="*/ 3809 h 5445"/>
              <a:gd name="connsiteX150" fmla="*/ 8562 w 8663"/>
              <a:gd name="connsiteY150" fmla="*/ 3880 h 5445"/>
              <a:gd name="connsiteX151" fmla="*/ 8497 w 8663"/>
              <a:gd name="connsiteY151" fmla="*/ 3880 h 5445"/>
              <a:gd name="connsiteX152" fmla="*/ 8497 w 8663"/>
              <a:gd name="connsiteY152" fmla="*/ 3809 h 5445"/>
              <a:gd name="connsiteX153" fmla="*/ 8562 w 8663"/>
              <a:gd name="connsiteY153" fmla="*/ 3809 h 5445"/>
              <a:gd name="connsiteX154" fmla="*/ 8480 w 8663"/>
              <a:gd name="connsiteY154" fmla="*/ 3899 h 5445"/>
              <a:gd name="connsiteX155" fmla="*/ 8480 w 8663"/>
              <a:gd name="connsiteY155" fmla="*/ 3962 h 5445"/>
              <a:gd name="connsiteX156" fmla="*/ 8424 w 8663"/>
              <a:gd name="connsiteY156" fmla="*/ 3962 h 5445"/>
              <a:gd name="connsiteX157" fmla="*/ 8424 w 8663"/>
              <a:gd name="connsiteY157" fmla="*/ 3899 h 5445"/>
              <a:gd name="connsiteX158" fmla="*/ 8480 w 8663"/>
              <a:gd name="connsiteY158" fmla="*/ 3899 h 5445"/>
              <a:gd name="connsiteX159" fmla="*/ 8480 w 8663"/>
              <a:gd name="connsiteY159" fmla="*/ 3809 h 5445"/>
              <a:gd name="connsiteX160" fmla="*/ 8480 w 8663"/>
              <a:gd name="connsiteY160" fmla="*/ 3880 h 5445"/>
              <a:gd name="connsiteX161" fmla="*/ 8424 w 8663"/>
              <a:gd name="connsiteY161" fmla="*/ 3880 h 5445"/>
              <a:gd name="connsiteX162" fmla="*/ 8424 w 8663"/>
              <a:gd name="connsiteY162" fmla="*/ 3809 h 5445"/>
              <a:gd name="connsiteX163" fmla="*/ 8480 w 8663"/>
              <a:gd name="connsiteY163" fmla="*/ 3809 h 5445"/>
              <a:gd name="connsiteX164" fmla="*/ 8102 w 8663"/>
              <a:gd name="connsiteY164" fmla="*/ 4027 h 5445"/>
              <a:gd name="connsiteX165" fmla="*/ 8102 w 8663"/>
              <a:gd name="connsiteY165" fmla="*/ 3986 h 5445"/>
              <a:gd name="connsiteX166" fmla="*/ 8143 w 8663"/>
              <a:gd name="connsiteY166" fmla="*/ 3986 h 5445"/>
              <a:gd name="connsiteX167" fmla="*/ 8143 w 8663"/>
              <a:gd name="connsiteY167" fmla="*/ 4027 h 5445"/>
              <a:gd name="connsiteX168" fmla="*/ 8102 w 8663"/>
              <a:gd name="connsiteY168" fmla="*/ 4027 h 5445"/>
              <a:gd name="connsiteX169" fmla="*/ 240 w 8663"/>
              <a:gd name="connsiteY169" fmla="*/ 3899 h 5445"/>
              <a:gd name="connsiteX170" fmla="*/ 240 w 8663"/>
              <a:gd name="connsiteY170" fmla="*/ 3962 h 5445"/>
              <a:gd name="connsiteX171" fmla="*/ 184 w 8663"/>
              <a:gd name="connsiteY171" fmla="*/ 3962 h 5445"/>
              <a:gd name="connsiteX172" fmla="*/ 184 w 8663"/>
              <a:gd name="connsiteY172" fmla="*/ 3899 h 5445"/>
              <a:gd name="connsiteX173" fmla="*/ 240 w 8663"/>
              <a:gd name="connsiteY173" fmla="*/ 3899 h 5445"/>
              <a:gd name="connsiteX174" fmla="*/ 240 w 8663"/>
              <a:gd name="connsiteY174" fmla="*/ 3809 h 5445"/>
              <a:gd name="connsiteX175" fmla="*/ 240 w 8663"/>
              <a:gd name="connsiteY175" fmla="*/ 3880 h 5445"/>
              <a:gd name="connsiteX176" fmla="*/ 184 w 8663"/>
              <a:gd name="connsiteY176" fmla="*/ 3880 h 5445"/>
              <a:gd name="connsiteX177" fmla="*/ 184 w 8663"/>
              <a:gd name="connsiteY177" fmla="*/ 3809 h 5445"/>
              <a:gd name="connsiteX178" fmla="*/ 240 w 8663"/>
              <a:gd name="connsiteY178" fmla="*/ 3809 h 5445"/>
              <a:gd name="connsiteX179" fmla="*/ 102 w 8663"/>
              <a:gd name="connsiteY179" fmla="*/ 3787 h 5445"/>
              <a:gd name="connsiteX180" fmla="*/ 102 w 8663"/>
              <a:gd name="connsiteY180" fmla="*/ 3724 h 5445"/>
              <a:gd name="connsiteX181" fmla="*/ 166 w 8663"/>
              <a:gd name="connsiteY181" fmla="*/ 3724 h 5445"/>
              <a:gd name="connsiteX182" fmla="*/ 166 w 8663"/>
              <a:gd name="connsiteY182" fmla="*/ 3787 h 5445"/>
              <a:gd name="connsiteX183" fmla="*/ 102 w 8663"/>
              <a:gd name="connsiteY183" fmla="*/ 3787 h 5445"/>
              <a:gd name="connsiteX184" fmla="*/ 102 w 8663"/>
              <a:gd name="connsiteY184" fmla="*/ 3880 h 5445"/>
              <a:gd name="connsiteX185" fmla="*/ 102 w 8663"/>
              <a:gd name="connsiteY185" fmla="*/ 3809 h 5445"/>
              <a:gd name="connsiteX186" fmla="*/ 166 w 8663"/>
              <a:gd name="connsiteY186" fmla="*/ 3809 h 5445"/>
              <a:gd name="connsiteX187" fmla="*/ 166 w 8663"/>
              <a:gd name="connsiteY187" fmla="*/ 3880 h 5445"/>
              <a:gd name="connsiteX188" fmla="*/ 102 w 8663"/>
              <a:gd name="connsiteY188" fmla="*/ 3880 h 5445"/>
              <a:gd name="connsiteX189" fmla="*/ 102 w 8663"/>
              <a:gd name="connsiteY189" fmla="*/ 3962 h 5445"/>
              <a:gd name="connsiteX190" fmla="*/ 102 w 8663"/>
              <a:gd name="connsiteY190" fmla="*/ 3904 h 5445"/>
              <a:gd name="connsiteX191" fmla="*/ 162 w 8663"/>
              <a:gd name="connsiteY191" fmla="*/ 3904 h 5445"/>
              <a:gd name="connsiteX192" fmla="*/ 162 w 8663"/>
              <a:gd name="connsiteY192" fmla="*/ 3962 h 5445"/>
              <a:gd name="connsiteX193" fmla="*/ 102 w 8663"/>
              <a:gd name="connsiteY193" fmla="*/ 3962 h 5445"/>
              <a:gd name="connsiteX194" fmla="*/ 162 w 8663"/>
              <a:gd name="connsiteY194" fmla="*/ 3981 h 5445"/>
              <a:gd name="connsiteX195" fmla="*/ 162 w 8663"/>
              <a:gd name="connsiteY195" fmla="*/ 4042 h 5445"/>
              <a:gd name="connsiteX196" fmla="*/ 24 w 8663"/>
              <a:gd name="connsiteY196" fmla="*/ 4042 h 5445"/>
              <a:gd name="connsiteX197" fmla="*/ 24 w 8663"/>
              <a:gd name="connsiteY197" fmla="*/ 3904 h 5445"/>
              <a:gd name="connsiteX198" fmla="*/ 82 w 8663"/>
              <a:gd name="connsiteY198" fmla="*/ 3904 h 5445"/>
              <a:gd name="connsiteX199" fmla="*/ 82 w 8663"/>
              <a:gd name="connsiteY199" fmla="*/ 3981 h 5445"/>
              <a:gd name="connsiteX200" fmla="*/ 162 w 8663"/>
              <a:gd name="connsiteY200" fmla="*/ 3981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3390 h 5445"/>
              <a:gd name="connsiteX257" fmla="*/ 8562 w 8663"/>
              <a:gd name="connsiteY257" fmla="*/ 3390 h 5445"/>
              <a:gd name="connsiteX258" fmla="*/ 8562 w 8663"/>
              <a:gd name="connsiteY258" fmla="*/ 3468 h 5445"/>
              <a:gd name="connsiteX259" fmla="*/ 8510 w 8663"/>
              <a:gd name="connsiteY259" fmla="*/ 3468 h 5445"/>
              <a:gd name="connsiteX260" fmla="*/ 8510 w 8663"/>
              <a:gd name="connsiteY260" fmla="*/ 3619 h 5445"/>
              <a:gd name="connsiteX261" fmla="*/ 8638 w 8663"/>
              <a:gd name="connsiteY261" fmla="*/ 3619 h 5445"/>
              <a:gd name="connsiteX262" fmla="*/ 8638 w 8663"/>
              <a:gd name="connsiteY262" fmla="*/ 3787 h 5445"/>
              <a:gd name="connsiteX263" fmla="*/ 8581 w 8663"/>
              <a:gd name="connsiteY263" fmla="*/ 3787 h 5445"/>
              <a:gd name="connsiteX264" fmla="*/ 8581 w 8663"/>
              <a:gd name="connsiteY264" fmla="*/ 3705 h 5445"/>
              <a:gd name="connsiteX265" fmla="*/ 8480 w 8663"/>
              <a:gd name="connsiteY265" fmla="*/ 3705 h 5445"/>
              <a:gd name="connsiteX266" fmla="*/ 8480 w 8663"/>
              <a:gd name="connsiteY266" fmla="*/ 3787 h 5445"/>
              <a:gd name="connsiteX267" fmla="*/ 8402 w 8663"/>
              <a:gd name="connsiteY267" fmla="*/ 3787 h 5445"/>
              <a:gd name="connsiteX268" fmla="*/ 8402 w 8663"/>
              <a:gd name="connsiteY268" fmla="*/ 3880 h 5445"/>
              <a:gd name="connsiteX269" fmla="*/ 8310 w 8663"/>
              <a:gd name="connsiteY269" fmla="*/ 3880 h 5445"/>
              <a:gd name="connsiteX270" fmla="*/ 8310 w 8663"/>
              <a:gd name="connsiteY270" fmla="*/ 3981 h 5445"/>
              <a:gd name="connsiteX271" fmla="*/ 8402 w 8663"/>
              <a:gd name="connsiteY271" fmla="*/ 3981 h 5445"/>
              <a:gd name="connsiteX272" fmla="*/ 8402 w 8663"/>
              <a:gd name="connsiteY272" fmla="*/ 4040 h 5445"/>
              <a:gd name="connsiteX273" fmla="*/ 8234 w 8663"/>
              <a:gd name="connsiteY273" fmla="*/ 4040 h 5445"/>
              <a:gd name="connsiteX274" fmla="*/ 8234 w 8663"/>
              <a:gd name="connsiteY274" fmla="*/ 3912 h 5445"/>
              <a:gd name="connsiteX275" fmla="*/ 8081 w 8663"/>
              <a:gd name="connsiteY275" fmla="*/ 3912 h 5445"/>
              <a:gd name="connsiteX276" fmla="*/ 8081 w 8663"/>
              <a:gd name="connsiteY276" fmla="*/ 3964 h 5445"/>
              <a:gd name="connsiteX277" fmla="*/ 8005 w 8663"/>
              <a:gd name="connsiteY277" fmla="*/ 3964 h 5445"/>
              <a:gd name="connsiteX278" fmla="*/ 8005 w 8663"/>
              <a:gd name="connsiteY278" fmla="*/ 4025 h 5445"/>
              <a:gd name="connsiteX279" fmla="*/ 658 w 8663"/>
              <a:gd name="connsiteY279" fmla="*/ 4025 h 5445"/>
              <a:gd name="connsiteX280" fmla="*/ 658 w 8663"/>
              <a:gd name="connsiteY280" fmla="*/ 3964 h 5445"/>
              <a:gd name="connsiteX281" fmla="*/ 583 w 8663"/>
              <a:gd name="connsiteY281" fmla="*/ 3964 h 5445"/>
              <a:gd name="connsiteX282" fmla="*/ 583 w 8663"/>
              <a:gd name="connsiteY282" fmla="*/ 3912 h 5445"/>
              <a:gd name="connsiteX283" fmla="*/ 430 w 8663"/>
              <a:gd name="connsiteY283" fmla="*/ 3912 h 5445"/>
              <a:gd name="connsiteX284" fmla="*/ 430 w 8663"/>
              <a:gd name="connsiteY284" fmla="*/ 4040 h 5445"/>
              <a:gd name="connsiteX285" fmla="*/ 261 w 8663"/>
              <a:gd name="connsiteY285" fmla="*/ 4040 h 5445"/>
              <a:gd name="connsiteX286" fmla="*/ 261 w 8663"/>
              <a:gd name="connsiteY286" fmla="*/ 3981 h 5445"/>
              <a:gd name="connsiteX287" fmla="*/ 354 w 8663"/>
              <a:gd name="connsiteY287" fmla="*/ 3981 h 5445"/>
              <a:gd name="connsiteX288" fmla="*/ 354 w 8663"/>
              <a:gd name="connsiteY288" fmla="*/ 3880 h 5445"/>
              <a:gd name="connsiteX289" fmla="*/ 261 w 8663"/>
              <a:gd name="connsiteY289" fmla="*/ 3880 h 5445"/>
              <a:gd name="connsiteX290" fmla="*/ 261 w 8663"/>
              <a:gd name="connsiteY290" fmla="*/ 3787 h 5445"/>
              <a:gd name="connsiteX291" fmla="*/ 184 w 8663"/>
              <a:gd name="connsiteY291" fmla="*/ 3787 h 5445"/>
              <a:gd name="connsiteX292" fmla="*/ 184 w 8663"/>
              <a:gd name="connsiteY292" fmla="*/ 3705 h 5445"/>
              <a:gd name="connsiteX293" fmla="*/ 82 w 8663"/>
              <a:gd name="connsiteY293" fmla="*/ 3705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5445 h 5445"/>
              <a:gd name="connsiteX84" fmla="*/ 8424 w 8663"/>
              <a:gd name="connsiteY84" fmla="*/ 5445 h 5445"/>
              <a:gd name="connsiteX85" fmla="*/ 8424 w 8663"/>
              <a:gd name="connsiteY85" fmla="*/ 5363 h 5445"/>
              <a:gd name="connsiteX86" fmla="*/ 8480 w 8663"/>
              <a:gd name="connsiteY86" fmla="*/ 5363 h 5445"/>
              <a:gd name="connsiteX87" fmla="*/ 8480 w 8663"/>
              <a:gd name="connsiteY87" fmla="*/ 5445 h 5445"/>
              <a:gd name="connsiteX88" fmla="*/ 8663 w 8663"/>
              <a:gd name="connsiteY88" fmla="*/ 5445 h 5445"/>
              <a:gd name="connsiteX89" fmla="*/ 8663 w 8663"/>
              <a:gd name="connsiteY89" fmla="*/ 5264 h 5445"/>
              <a:gd name="connsiteX90" fmla="*/ 8581 w 8663"/>
              <a:gd name="connsiteY90" fmla="*/ 5264 h 5445"/>
              <a:gd name="connsiteX91" fmla="*/ 8581 w 8663"/>
              <a:gd name="connsiteY91" fmla="*/ 5191 h 5445"/>
              <a:gd name="connsiteX92" fmla="*/ 8661 w 8663"/>
              <a:gd name="connsiteY92" fmla="*/ 5191 h 5445"/>
              <a:gd name="connsiteX93" fmla="*/ 8661 w 8663"/>
              <a:gd name="connsiteY93" fmla="*/ 3597 h 5445"/>
              <a:gd name="connsiteX94" fmla="*/ 8532 w 8663"/>
              <a:gd name="connsiteY94" fmla="*/ 3597 h 5445"/>
              <a:gd name="connsiteX95" fmla="*/ 8532 w 8663"/>
              <a:gd name="connsiteY95" fmla="*/ 3489 h 5445"/>
              <a:gd name="connsiteX96" fmla="*/ 8562 w 8663"/>
              <a:gd name="connsiteY96" fmla="*/ 3489 h 5445"/>
              <a:gd name="connsiteX97" fmla="*/ 8562 w 8663"/>
              <a:gd name="connsiteY97" fmla="*/ 3550 h 5445"/>
              <a:gd name="connsiteX98" fmla="*/ 8646 w 8663"/>
              <a:gd name="connsiteY98" fmla="*/ 3550 h 5445"/>
              <a:gd name="connsiteX99" fmla="*/ 8646 w 8663"/>
              <a:gd name="connsiteY99" fmla="*/ 3468 h 5445"/>
              <a:gd name="connsiteX100" fmla="*/ 8584 w 8663"/>
              <a:gd name="connsiteY100" fmla="*/ 3468 h 5445"/>
              <a:gd name="connsiteX101" fmla="*/ 8584 w 8663"/>
              <a:gd name="connsiteY101" fmla="*/ 3411 h 5445"/>
              <a:gd name="connsiteX102" fmla="*/ 8644 w 8663"/>
              <a:gd name="connsiteY102" fmla="*/ 3411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3986 h 5445"/>
              <a:gd name="connsiteX118" fmla="*/ 561 w 8663"/>
              <a:gd name="connsiteY118" fmla="*/ 4027 h 5445"/>
              <a:gd name="connsiteX119" fmla="*/ 520 w 8663"/>
              <a:gd name="connsiteY119" fmla="*/ 4027 h 5445"/>
              <a:gd name="connsiteX120" fmla="*/ 520 w 8663"/>
              <a:gd name="connsiteY120" fmla="*/ 3986 h 5445"/>
              <a:gd name="connsiteX121" fmla="*/ 561 w 8663"/>
              <a:gd name="connsiteY121" fmla="*/ 3986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3528 h 5445"/>
              <a:gd name="connsiteX128" fmla="*/ 8584 w 8663"/>
              <a:gd name="connsiteY128" fmla="*/ 3489 h 5445"/>
              <a:gd name="connsiteX129" fmla="*/ 8625 w 8663"/>
              <a:gd name="connsiteY129" fmla="*/ 3489 h 5445"/>
              <a:gd name="connsiteX130" fmla="*/ 8625 w 8663"/>
              <a:gd name="connsiteY130" fmla="*/ 3528 h 5445"/>
              <a:gd name="connsiteX131" fmla="*/ 8584 w 8663"/>
              <a:gd name="connsiteY131" fmla="*/ 3528 h 5445"/>
              <a:gd name="connsiteX132" fmla="*/ 8502 w 8663"/>
              <a:gd name="connsiteY132" fmla="*/ 4042 h 5445"/>
              <a:gd name="connsiteX133" fmla="*/ 8502 w 8663"/>
              <a:gd name="connsiteY133" fmla="*/ 3981 h 5445"/>
              <a:gd name="connsiteX134" fmla="*/ 8581 w 8663"/>
              <a:gd name="connsiteY134" fmla="*/ 3981 h 5445"/>
              <a:gd name="connsiteX135" fmla="*/ 8581 w 8663"/>
              <a:gd name="connsiteY135" fmla="*/ 3904 h 5445"/>
              <a:gd name="connsiteX136" fmla="*/ 8640 w 8663"/>
              <a:gd name="connsiteY136" fmla="*/ 3904 h 5445"/>
              <a:gd name="connsiteX137" fmla="*/ 8640 w 8663"/>
              <a:gd name="connsiteY137" fmla="*/ 4042 h 5445"/>
              <a:gd name="connsiteX138" fmla="*/ 8502 w 8663"/>
              <a:gd name="connsiteY138" fmla="*/ 4042 h 5445"/>
              <a:gd name="connsiteX139" fmla="*/ 8502 w 8663"/>
              <a:gd name="connsiteY139" fmla="*/ 3962 h 5445"/>
              <a:gd name="connsiteX140" fmla="*/ 8502 w 8663"/>
              <a:gd name="connsiteY140" fmla="*/ 3904 h 5445"/>
              <a:gd name="connsiteX141" fmla="*/ 8562 w 8663"/>
              <a:gd name="connsiteY141" fmla="*/ 3904 h 5445"/>
              <a:gd name="connsiteX142" fmla="*/ 8562 w 8663"/>
              <a:gd name="connsiteY142" fmla="*/ 3962 h 5445"/>
              <a:gd name="connsiteX143" fmla="*/ 8502 w 8663"/>
              <a:gd name="connsiteY143" fmla="*/ 3962 h 5445"/>
              <a:gd name="connsiteX144" fmla="*/ 8497 w 8663"/>
              <a:gd name="connsiteY144" fmla="*/ 3787 h 5445"/>
              <a:gd name="connsiteX145" fmla="*/ 8497 w 8663"/>
              <a:gd name="connsiteY145" fmla="*/ 3724 h 5445"/>
              <a:gd name="connsiteX146" fmla="*/ 8562 w 8663"/>
              <a:gd name="connsiteY146" fmla="*/ 3724 h 5445"/>
              <a:gd name="connsiteX147" fmla="*/ 8562 w 8663"/>
              <a:gd name="connsiteY147" fmla="*/ 3787 h 5445"/>
              <a:gd name="connsiteX148" fmla="*/ 8497 w 8663"/>
              <a:gd name="connsiteY148" fmla="*/ 3787 h 5445"/>
              <a:gd name="connsiteX149" fmla="*/ 8562 w 8663"/>
              <a:gd name="connsiteY149" fmla="*/ 3809 h 5445"/>
              <a:gd name="connsiteX150" fmla="*/ 8562 w 8663"/>
              <a:gd name="connsiteY150" fmla="*/ 3880 h 5445"/>
              <a:gd name="connsiteX151" fmla="*/ 8497 w 8663"/>
              <a:gd name="connsiteY151" fmla="*/ 3880 h 5445"/>
              <a:gd name="connsiteX152" fmla="*/ 8497 w 8663"/>
              <a:gd name="connsiteY152" fmla="*/ 3809 h 5445"/>
              <a:gd name="connsiteX153" fmla="*/ 8562 w 8663"/>
              <a:gd name="connsiteY153" fmla="*/ 3809 h 5445"/>
              <a:gd name="connsiteX154" fmla="*/ 8480 w 8663"/>
              <a:gd name="connsiteY154" fmla="*/ 3899 h 5445"/>
              <a:gd name="connsiteX155" fmla="*/ 8480 w 8663"/>
              <a:gd name="connsiteY155" fmla="*/ 3962 h 5445"/>
              <a:gd name="connsiteX156" fmla="*/ 8424 w 8663"/>
              <a:gd name="connsiteY156" fmla="*/ 3962 h 5445"/>
              <a:gd name="connsiteX157" fmla="*/ 8424 w 8663"/>
              <a:gd name="connsiteY157" fmla="*/ 3899 h 5445"/>
              <a:gd name="connsiteX158" fmla="*/ 8480 w 8663"/>
              <a:gd name="connsiteY158" fmla="*/ 3899 h 5445"/>
              <a:gd name="connsiteX159" fmla="*/ 8480 w 8663"/>
              <a:gd name="connsiteY159" fmla="*/ 3809 h 5445"/>
              <a:gd name="connsiteX160" fmla="*/ 8480 w 8663"/>
              <a:gd name="connsiteY160" fmla="*/ 3880 h 5445"/>
              <a:gd name="connsiteX161" fmla="*/ 8424 w 8663"/>
              <a:gd name="connsiteY161" fmla="*/ 3880 h 5445"/>
              <a:gd name="connsiteX162" fmla="*/ 8424 w 8663"/>
              <a:gd name="connsiteY162" fmla="*/ 3809 h 5445"/>
              <a:gd name="connsiteX163" fmla="*/ 8480 w 8663"/>
              <a:gd name="connsiteY163" fmla="*/ 3809 h 5445"/>
              <a:gd name="connsiteX164" fmla="*/ 8102 w 8663"/>
              <a:gd name="connsiteY164" fmla="*/ 4027 h 5445"/>
              <a:gd name="connsiteX165" fmla="*/ 8102 w 8663"/>
              <a:gd name="connsiteY165" fmla="*/ 3986 h 5445"/>
              <a:gd name="connsiteX166" fmla="*/ 8143 w 8663"/>
              <a:gd name="connsiteY166" fmla="*/ 3986 h 5445"/>
              <a:gd name="connsiteX167" fmla="*/ 8143 w 8663"/>
              <a:gd name="connsiteY167" fmla="*/ 4027 h 5445"/>
              <a:gd name="connsiteX168" fmla="*/ 8102 w 8663"/>
              <a:gd name="connsiteY168" fmla="*/ 4027 h 5445"/>
              <a:gd name="connsiteX169" fmla="*/ 240 w 8663"/>
              <a:gd name="connsiteY169" fmla="*/ 3899 h 5445"/>
              <a:gd name="connsiteX170" fmla="*/ 240 w 8663"/>
              <a:gd name="connsiteY170" fmla="*/ 3962 h 5445"/>
              <a:gd name="connsiteX171" fmla="*/ 184 w 8663"/>
              <a:gd name="connsiteY171" fmla="*/ 3962 h 5445"/>
              <a:gd name="connsiteX172" fmla="*/ 184 w 8663"/>
              <a:gd name="connsiteY172" fmla="*/ 3899 h 5445"/>
              <a:gd name="connsiteX173" fmla="*/ 240 w 8663"/>
              <a:gd name="connsiteY173" fmla="*/ 3899 h 5445"/>
              <a:gd name="connsiteX174" fmla="*/ 240 w 8663"/>
              <a:gd name="connsiteY174" fmla="*/ 3809 h 5445"/>
              <a:gd name="connsiteX175" fmla="*/ 240 w 8663"/>
              <a:gd name="connsiteY175" fmla="*/ 3880 h 5445"/>
              <a:gd name="connsiteX176" fmla="*/ 184 w 8663"/>
              <a:gd name="connsiteY176" fmla="*/ 3880 h 5445"/>
              <a:gd name="connsiteX177" fmla="*/ 184 w 8663"/>
              <a:gd name="connsiteY177" fmla="*/ 3809 h 5445"/>
              <a:gd name="connsiteX178" fmla="*/ 240 w 8663"/>
              <a:gd name="connsiteY178" fmla="*/ 3809 h 5445"/>
              <a:gd name="connsiteX179" fmla="*/ 102 w 8663"/>
              <a:gd name="connsiteY179" fmla="*/ 3787 h 5445"/>
              <a:gd name="connsiteX180" fmla="*/ 102 w 8663"/>
              <a:gd name="connsiteY180" fmla="*/ 3724 h 5445"/>
              <a:gd name="connsiteX181" fmla="*/ 166 w 8663"/>
              <a:gd name="connsiteY181" fmla="*/ 3724 h 5445"/>
              <a:gd name="connsiteX182" fmla="*/ 166 w 8663"/>
              <a:gd name="connsiteY182" fmla="*/ 3787 h 5445"/>
              <a:gd name="connsiteX183" fmla="*/ 102 w 8663"/>
              <a:gd name="connsiteY183" fmla="*/ 3787 h 5445"/>
              <a:gd name="connsiteX184" fmla="*/ 102 w 8663"/>
              <a:gd name="connsiteY184" fmla="*/ 3880 h 5445"/>
              <a:gd name="connsiteX185" fmla="*/ 102 w 8663"/>
              <a:gd name="connsiteY185" fmla="*/ 3809 h 5445"/>
              <a:gd name="connsiteX186" fmla="*/ 166 w 8663"/>
              <a:gd name="connsiteY186" fmla="*/ 3809 h 5445"/>
              <a:gd name="connsiteX187" fmla="*/ 166 w 8663"/>
              <a:gd name="connsiteY187" fmla="*/ 3880 h 5445"/>
              <a:gd name="connsiteX188" fmla="*/ 102 w 8663"/>
              <a:gd name="connsiteY188" fmla="*/ 3880 h 5445"/>
              <a:gd name="connsiteX189" fmla="*/ 102 w 8663"/>
              <a:gd name="connsiteY189" fmla="*/ 3962 h 5445"/>
              <a:gd name="connsiteX190" fmla="*/ 102 w 8663"/>
              <a:gd name="connsiteY190" fmla="*/ 3904 h 5445"/>
              <a:gd name="connsiteX191" fmla="*/ 162 w 8663"/>
              <a:gd name="connsiteY191" fmla="*/ 3904 h 5445"/>
              <a:gd name="connsiteX192" fmla="*/ 162 w 8663"/>
              <a:gd name="connsiteY192" fmla="*/ 3962 h 5445"/>
              <a:gd name="connsiteX193" fmla="*/ 102 w 8663"/>
              <a:gd name="connsiteY193" fmla="*/ 3962 h 5445"/>
              <a:gd name="connsiteX194" fmla="*/ 162 w 8663"/>
              <a:gd name="connsiteY194" fmla="*/ 3981 h 5445"/>
              <a:gd name="connsiteX195" fmla="*/ 162 w 8663"/>
              <a:gd name="connsiteY195" fmla="*/ 4042 h 5445"/>
              <a:gd name="connsiteX196" fmla="*/ 24 w 8663"/>
              <a:gd name="connsiteY196" fmla="*/ 4042 h 5445"/>
              <a:gd name="connsiteX197" fmla="*/ 24 w 8663"/>
              <a:gd name="connsiteY197" fmla="*/ 3904 h 5445"/>
              <a:gd name="connsiteX198" fmla="*/ 82 w 8663"/>
              <a:gd name="connsiteY198" fmla="*/ 3904 h 5445"/>
              <a:gd name="connsiteX199" fmla="*/ 82 w 8663"/>
              <a:gd name="connsiteY199" fmla="*/ 3981 h 5445"/>
              <a:gd name="connsiteX200" fmla="*/ 162 w 8663"/>
              <a:gd name="connsiteY200" fmla="*/ 3981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3390 h 5445"/>
              <a:gd name="connsiteX257" fmla="*/ 8562 w 8663"/>
              <a:gd name="connsiteY257" fmla="*/ 3390 h 5445"/>
              <a:gd name="connsiteX258" fmla="*/ 8562 w 8663"/>
              <a:gd name="connsiteY258" fmla="*/ 3468 h 5445"/>
              <a:gd name="connsiteX259" fmla="*/ 8510 w 8663"/>
              <a:gd name="connsiteY259" fmla="*/ 3468 h 5445"/>
              <a:gd name="connsiteX260" fmla="*/ 8510 w 8663"/>
              <a:gd name="connsiteY260" fmla="*/ 3619 h 5445"/>
              <a:gd name="connsiteX261" fmla="*/ 8638 w 8663"/>
              <a:gd name="connsiteY261" fmla="*/ 3619 h 5445"/>
              <a:gd name="connsiteX262" fmla="*/ 8638 w 8663"/>
              <a:gd name="connsiteY262" fmla="*/ 3787 h 5445"/>
              <a:gd name="connsiteX263" fmla="*/ 8581 w 8663"/>
              <a:gd name="connsiteY263" fmla="*/ 3787 h 5445"/>
              <a:gd name="connsiteX264" fmla="*/ 8581 w 8663"/>
              <a:gd name="connsiteY264" fmla="*/ 3705 h 5445"/>
              <a:gd name="connsiteX265" fmla="*/ 8480 w 8663"/>
              <a:gd name="connsiteY265" fmla="*/ 3705 h 5445"/>
              <a:gd name="connsiteX266" fmla="*/ 8480 w 8663"/>
              <a:gd name="connsiteY266" fmla="*/ 3787 h 5445"/>
              <a:gd name="connsiteX267" fmla="*/ 8402 w 8663"/>
              <a:gd name="connsiteY267" fmla="*/ 3787 h 5445"/>
              <a:gd name="connsiteX268" fmla="*/ 8402 w 8663"/>
              <a:gd name="connsiteY268" fmla="*/ 3880 h 5445"/>
              <a:gd name="connsiteX269" fmla="*/ 8310 w 8663"/>
              <a:gd name="connsiteY269" fmla="*/ 3880 h 5445"/>
              <a:gd name="connsiteX270" fmla="*/ 8310 w 8663"/>
              <a:gd name="connsiteY270" fmla="*/ 3981 h 5445"/>
              <a:gd name="connsiteX271" fmla="*/ 8402 w 8663"/>
              <a:gd name="connsiteY271" fmla="*/ 3981 h 5445"/>
              <a:gd name="connsiteX272" fmla="*/ 8402 w 8663"/>
              <a:gd name="connsiteY272" fmla="*/ 4040 h 5445"/>
              <a:gd name="connsiteX273" fmla="*/ 8234 w 8663"/>
              <a:gd name="connsiteY273" fmla="*/ 4040 h 5445"/>
              <a:gd name="connsiteX274" fmla="*/ 8234 w 8663"/>
              <a:gd name="connsiteY274" fmla="*/ 3912 h 5445"/>
              <a:gd name="connsiteX275" fmla="*/ 8081 w 8663"/>
              <a:gd name="connsiteY275" fmla="*/ 3912 h 5445"/>
              <a:gd name="connsiteX276" fmla="*/ 8081 w 8663"/>
              <a:gd name="connsiteY276" fmla="*/ 3964 h 5445"/>
              <a:gd name="connsiteX277" fmla="*/ 8005 w 8663"/>
              <a:gd name="connsiteY277" fmla="*/ 3964 h 5445"/>
              <a:gd name="connsiteX278" fmla="*/ 8005 w 8663"/>
              <a:gd name="connsiteY278" fmla="*/ 4025 h 5445"/>
              <a:gd name="connsiteX279" fmla="*/ 658 w 8663"/>
              <a:gd name="connsiteY279" fmla="*/ 4025 h 5445"/>
              <a:gd name="connsiteX280" fmla="*/ 658 w 8663"/>
              <a:gd name="connsiteY280" fmla="*/ 3964 h 5445"/>
              <a:gd name="connsiteX281" fmla="*/ 583 w 8663"/>
              <a:gd name="connsiteY281" fmla="*/ 3964 h 5445"/>
              <a:gd name="connsiteX282" fmla="*/ 583 w 8663"/>
              <a:gd name="connsiteY282" fmla="*/ 3912 h 5445"/>
              <a:gd name="connsiteX283" fmla="*/ 430 w 8663"/>
              <a:gd name="connsiteY283" fmla="*/ 3912 h 5445"/>
              <a:gd name="connsiteX284" fmla="*/ 430 w 8663"/>
              <a:gd name="connsiteY284" fmla="*/ 4040 h 5445"/>
              <a:gd name="connsiteX285" fmla="*/ 261 w 8663"/>
              <a:gd name="connsiteY285" fmla="*/ 4040 h 5445"/>
              <a:gd name="connsiteX286" fmla="*/ 261 w 8663"/>
              <a:gd name="connsiteY286" fmla="*/ 3981 h 5445"/>
              <a:gd name="connsiteX287" fmla="*/ 354 w 8663"/>
              <a:gd name="connsiteY287" fmla="*/ 3981 h 5445"/>
              <a:gd name="connsiteX288" fmla="*/ 354 w 8663"/>
              <a:gd name="connsiteY288" fmla="*/ 3880 h 5445"/>
              <a:gd name="connsiteX289" fmla="*/ 261 w 8663"/>
              <a:gd name="connsiteY289" fmla="*/ 3880 h 5445"/>
              <a:gd name="connsiteX290" fmla="*/ 261 w 8663"/>
              <a:gd name="connsiteY290" fmla="*/ 3787 h 5445"/>
              <a:gd name="connsiteX291" fmla="*/ 184 w 8663"/>
              <a:gd name="connsiteY291" fmla="*/ 3787 h 5445"/>
              <a:gd name="connsiteX292" fmla="*/ 184 w 8663"/>
              <a:gd name="connsiteY292" fmla="*/ 3705 h 5445"/>
              <a:gd name="connsiteX293" fmla="*/ 82 w 8663"/>
              <a:gd name="connsiteY293" fmla="*/ 3705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5445 h 5445"/>
              <a:gd name="connsiteX84" fmla="*/ 8424 w 8663"/>
              <a:gd name="connsiteY84" fmla="*/ 5445 h 5445"/>
              <a:gd name="connsiteX85" fmla="*/ 8424 w 8663"/>
              <a:gd name="connsiteY85" fmla="*/ 5363 h 5445"/>
              <a:gd name="connsiteX86" fmla="*/ 8480 w 8663"/>
              <a:gd name="connsiteY86" fmla="*/ 5363 h 5445"/>
              <a:gd name="connsiteX87" fmla="*/ 8480 w 8663"/>
              <a:gd name="connsiteY87" fmla="*/ 5445 h 5445"/>
              <a:gd name="connsiteX88" fmla="*/ 8663 w 8663"/>
              <a:gd name="connsiteY88" fmla="*/ 5445 h 5445"/>
              <a:gd name="connsiteX89" fmla="*/ 8663 w 8663"/>
              <a:gd name="connsiteY89" fmla="*/ 5264 h 5445"/>
              <a:gd name="connsiteX90" fmla="*/ 8581 w 8663"/>
              <a:gd name="connsiteY90" fmla="*/ 5264 h 5445"/>
              <a:gd name="connsiteX91" fmla="*/ 8581 w 8663"/>
              <a:gd name="connsiteY91" fmla="*/ 5191 h 5445"/>
              <a:gd name="connsiteX92" fmla="*/ 8661 w 8663"/>
              <a:gd name="connsiteY92" fmla="*/ 5191 h 5445"/>
              <a:gd name="connsiteX93" fmla="*/ 8661 w 8663"/>
              <a:gd name="connsiteY93" fmla="*/ 4979 h 5445"/>
              <a:gd name="connsiteX94" fmla="*/ 8532 w 8663"/>
              <a:gd name="connsiteY94" fmla="*/ 3597 h 5445"/>
              <a:gd name="connsiteX95" fmla="*/ 8532 w 8663"/>
              <a:gd name="connsiteY95" fmla="*/ 3489 h 5445"/>
              <a:gd name="connsiteX96" fmla="*/ 8562 w 8663"/>
              <a:gd name="connsiteY96" fmla="*/ 3489 h 5445"/>
              <a:gd name="connsiteX97" fmla="*/ 8562 w 8663"/>
              <a:gd name="connsiteY97" fmla="*/ 3550 h 5445"/>
              <a:gd name="connsiteX98" fmla="*/ 8646 w 8663"/>
              <a:gd name="connsiteY98" fmla="*/ 3550 h 5445"/>
              <a:gd name="connsiteX99" fmla="*/ 8646 w 8663"/>
              <a:gd name="connsiteY99" fmla="*/ 3468 h 5445"/>
              <a:gd name="connsiteX100" fmla="*/ 8584 w 8663"/>
              <a:gd name="connsiteY100" fmla="*/ 3468 h 5445"/>
              <a:gd name="connsiteX101" fmla="*/ 8584 w 8663"/>
              <a:gd name="connsiteY101" fmla="*/ 3411 h 5445"/>
              <a:gd name="connsiteX102" fmla="*/ 8644 w 8663"/>
              <a:gd name="connsiteY102" fmla="*/ 3411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3986 h 5445"/>
              <a:gd name="connsiteX118" fmla="*/ 561 w 8663"/>
              <a:gd name="connsiteY118" fmla="*/ 4027 h 5445"/>
              <a:gd name="connsiteX119" fmla="*/ 520 w 8663"/>
              <a:gd name="connsiteY119" fmla="*/ 4027 h 5445"/>
              <a:gd name="connsiteX120" fmla="*/ 520 w 8663"/>
              <a:gd name="connsiteY120" fmla="*/ 3986 h 5445"/>
              <a:gd name="connsiteX121" fmla="*/ 561 w 8663"/>
              <a:gd name="connsiteY121" fmla="*/ 3986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3528 h 5445"/>
              <a:gd name="connsiteX128" fmla="*/ 8584 w 8663"/>
              <a:gd name="connsiteY128" fmla="*/ 3489 h 5445"/>
              <a:gd name="connsiteX129" fmla="*/ 8625 w 8663"/>
              <a:gd name="connsiteY129" fmla="*/ 3489 h 5445"/>
              <a:gd name="connsiteX130" fmla="*/ 8625 w 8663"/>
              <a:gd name="connsiteY130" fmla="*/ 3528 h 5445"/>
              <a:gd name="connsiteX131" fmla="*/ 8584 w 8663"/>
              <a:gd name="connsiteY131" fmla="*/ 3528 h 5445"/>
              <a:gd name="connsiteX132" fmla="*/ 8502 w 8663"/>
              <a:gd name="connsiteY132" fmla="*/ 4042 h 5445"/>
              <a:gd name="connsiteX133" fmla="*/ 8502 w 8663"/>
              <a:gd name="connsiteY133" fmla="*/ 3981 h 5445"/>
              <a:gd name="connsiteX134" fmla="*/ 8581 w 8663"/>
              <a:gd name="connsiteY134" fmla="*/ 3981 h 5445"/>
              <a:gd name="connsiteX135" fmla="*/ 8581 w 8663"/>
              <a:gd name="connsiteY135" fmla="*/ 3904 h 5445"/>
              <a:gd name="connsiteX136" fmla="*/ 8640 w 8663"/>
              <a:gd name="connsiteY136" fmla="*/ 3904 h 5445"/>
              <a:gd name="connsiteX137" fmla="*/ 8640 w 8663"/>
              <a:gd name="connsiteY137" fmla="*/ 4042 h 5445"/>
              <a:gd name="connsiteX138" fmla="*/ 8502 w 8663"/>
              <a:gd name="connsiteY138" fmla="*/ 4042 h 5445"/>
              <a:gd name="connsiteX139" fmla="*/ 8502 w 8663"/>
              <a:gd name="connsiteY139" fmla="*/ 3962 h 5445"/>
              <a:gd name="connsiteX140" fmla="*/ 8502 w 8663"/>
              <a:gd name="connsiteY140" fmla="*/ 3904 h 5445"/>
              <a:gd name="connsiteX141" fmla="*/ 8562 w 8663"/>
              <a:gd name="connsiteY141" fmla="*/ 3904 h 5445"/>
              <a:gd name="connsiteX142" fmla="*/ 8562 w 8663"/>
              <a:gd name="connsiteY142" fmla="*/ 3962 h 5445"/>
              <a:gd name="connsiteX143" fmla="*/ 8502 w 8663"/>
              <a:gd name="connsiteY143" fmla="*/ 3962 h 5445"/>
              <a:gd name="connsiteX144" fmla="*/ 8497 w 8663"/>
              <a:gd name="connsiteY144" fmla="*/ 3787 h 5445"/>
              <a:gd name="connsiteX145" fmla="*/ 8497 w 8663"/>
              <a:gd name="connsiteY145" fmla="*/ 3724 h 5445"/>
              <a:gd name="connsiteX146" fmla="*/ 8562 w 8663"/>
              <a:gd name="connsiteY146" fmla="*/ 3724 h 5445"/>
              <a:gd name="connsiteX147" fmla="*/ 8562 w 8663"/>
              <a:gd name="connsiteY147" fmla="*/ 3787 h 5445"/>
              <a:gd name="connsiteX148" fmla="*/ 8497 w 8663"/>
              <a:gd name="connsiteY148" fmla="*/ 3787 h 5445"/>
              <a:gd name="connsiteX149" fmla="*/ 8562 w 8663"/>
              <a:gd name="connsiteY149" fmla="*/ 3809 h 5445"/>
              <a:gd name="connsiteX150" fmla="*/ 8562 w 8663"/>
              <a:gd name="connsiteY150" fmla="*/ 3880 h 5445"/>
              <a:gd name="connsiteX151" fmla="*/ 8497 w 8663"/>
              <a:gd name="connsiteY151" fmla="*/ 3880 h 5445"/>
              <a:gd name="connsiteX152" fmla="*/ 8497 w 8663"/>
              <a:gd name="connsiteY152" fmla="*/ 3809 h 5445"/>
              <a:gd name="connsiteX153" fmla="*/ 8562 w 8663"/>
              <a:gd name="connsiteY153" fmla="*/ 3809 h 5445"/>
              <a:gd name="connsiteX154" fmla="*/ 8480 w 8663"/>
              <a:gd name="connsiteY154" fmla="*/ 3899 h 5445"/>
              <a:gd name="connsiteX155" fmla="*/ 8480 w 8663"/>
              <a:gd name="connsiteY155" fmla="*/ 3962 h 5445"/>
              <a:gd name="connsiteX156" fmla="*/ 8424 w 8663"/>
              <a:gd name="connsiteY156" fmla="*/ 3962 h 5445"/>
              <a:gd name="connsiteX157" fmla="*/ 8424 w 8663"/>
              <a:gd name="connsiteY157" fmla="*/ 3899 h 5445"/>
              <a:gd name="connsiteX158" fmla="*/ 8480 w 8663"/>
              <a:gd name="connsiteY158" fmla="*/ 3899 h 5445"/>
              <a:gd name="connsiteX159" fmla="*/ 8480 w 8663"/>
              <a:gd name="connsiteY159" fmla="*/ 3809 h 5445"/>
              <a:gd name="connsiteX160" fmla="*/ 8480 w 8663"/>
              <a:gd name="connsiteY160" fmla="*/ 3880 h 5445"/>
              <a:gd name="connsiteX161" fmla="*/ 8424 w 8663"/>
              <a:gd name="connsiteY161" fmla="*/ 3880 h 5445"/>
              <a:gd name="connsiteX162" fmla="*/ 8424 w 8663"/>
              <a:gd name="connsiteY162" fmla="*/ 3809 h 5445"/>
              <a:gd name="connsiteX163" fmla="*/ 8480 w 8663"/>
              <a:gd name="connsiteY163" fmla="*/ 3809 h 5445"/>
              <a:gd name="connsiteX164" fmla="*/ 8102 w 8663"/>
              <a:gd name="connsiteY164" fmla="*/ 4027 h 5445"/>
              <a:gd name="connsiteX165" fmla="*/ 8102 w 8663"/>
              <a:gd name="connsiteY165" fmla="*/ 3986 h 5445"/>
              <a:gd name="connsiteX166" fmla="*/ 8143 w 8663"/>
              <a:gd name="connsiteY166" fmla="*/ 3986 h 5445"/>
              <a:gd name="connsiteX167" fmla="*/ 8143 w 8663"/>
              <a:gd name="connsiteY167" fmla="*/ 4027 h 5445"/>
              <a:gd name="connsiteX168" fmla="*/ 8102 w 8663"/>
              <a:gd name="connsiteY168" fmla="*/ 4027 h 5445"/>
              <a:gd name="connsiteX169" fmla="*/ 240 w 8663"/>
              <a:gd name="connsiteY169" fmla="*/ 3899 h 5445"/>
              <a:gd name="connsiteX170" fmla="*/ 240 w 8663"/>
              <a:gd name="connsiteY170" fmla="*/ 3962 h 5445"/>
              <a:gd name="connsiteX171" fmla="*/ 184 w 8663"/>
              <a:gd name="connsiteY171" fmla="*/ 3962 h 5445"/>
              <a:gd name="connsiteX172" fmla="*/ 184 w 8663"/>
              <a:gd name="connsiteY172" fmla="*/ 3899 h 5445"/>
              <a:gd name="connsiteX173" fmla="*/ 240 w 8663"/>
              <a:gd name="connsiteY173" fmla="*/ 3899 h 5445"/>
              <a:gd name="connsiteX174" fmla="*/ 240 w 8663"/>
              <a:gd name="connsiteY174" fmla="*/ 3809 h 5445"/>
              <a:gd name="connsiteX175" fmla="*/ 240 w 8663"/>
              <a:gd name="connsiteY175" fmla="*/ 3880 h 5445"/>
              <a:gd name="connsiteX176" fmla="*/ 184 w 8663"/>
              <a:gd name="connsiteY176" fmla="*/ 3880 h 5445"/>
              <a:gd name="connsiteX177" fmla="*/ 184 w 8663"/>
              <a:gd name="connsiteY177" fmla="*/ 3809 h 5445"/>
              <a:gd name="connsiteX178" fmla="*/ 240 w 8663"/>
              <a:gd name="connsiteY178" fmla="*/ 3809 h 5445"/>
              <a:gd name="connsiteX179" fmla="*/ 102 w 8663"/>
              <a:gd name="connsiteY179" fmla="*/ 3787 h 5445"/>
              <a:gd name="connsiteX180" fmla="*/ 102 w 8663"/>
              <a:gd name="connsiteY180" fmla="*/ 3724 h 5445"/>
              <a:gd name="connsiteX181" fmla="*/ 166 w 8663"/>
              <a:gd name="connsiteY181" fmla="*/ 3724 h 5445"/>
              <a:gd name="connsiteX182" fmla="*/ 166 w 8663"/>
              <a:gd name="connsiteY182" fmla="*/ 3787 h 5445"/>
              <a:gd name="connsiteX183" fmla="*/ 102 w 8663"/>
              <a:gd name="connsiteY183" fmla="*/ 3787 h 5445"/>
              <a:gd name="connsiteX184" fmla="*/ 102 w 8663"/>
              <a:gd name="connsiteY184" fmla="*/ 3880 h 5445"/>
              <a:gd name="connsiteX185" fmla="*/ 102 w 8663"/>
              <a:gd name="connsiteY185" fmla="*/ 3809 h 5445"/>
              <a:gd name="connsiteX186" fmla="*/ 166 w 8663"/>
              <a:gd name="connsiteY186" fmla="*/ 3809 h 5445"/>
              <a:gd name="connsiteX187" fmla="*/ 166 w 8663"/>
              <a:gd name="connsiteY187" fmla="*/ 3880 h 5445"/>
              <a:gd name="connsiteX188" fmla="*/ 102 w 8663"/>
              <a:gd name="connsiteY188" fmla="*/ 3880 h 5445"/>
              <a:gd name="connsiteX189" fmla="*/ 102 w 8663"/>
              <a:gd name="connsiteY189" fmla="*/ 3962 h 5445"/>
              <a:gd name="connsiteX190" fmla="*/ 102 w 8663"/>
              <a:gd name="connsiteY190" fmla="*/ 3904 h 5445"/>
              <a:gd name="connsiteX191" fmla="*/ 162 w 8663"/>
              <a:gd name="connsiteY191" fmla="*/ 3904 h 5445"/>
              <a:gd name="connsiteX192" fmla="*/ 162 w 8663"/>
              <a:gd name="connsiteY192" fmla="*/ 3962 h 5445"/>
              <a:gd name="connsiteX193" fmla="*/ 102 w 8663"/>
              <a:gd name="connsiteY193" fmla="*/ 3962 h 5445"/>
              <a:gd name="connsiteX194" fmla="*/ 162 w 8663"/>
              <a:gd name="connsiteY194" fmla="*/ 3981 h 5445"/>
              <a:gd name="connsiteX195" fmla="*/ 162 w 8663"/>
              <a:gd name="connsiteY195" fmla="*/ 4042 h 5445"/>
              <a:gd name="connsiteX196" fmla="*/ 24 w 8663"/>
              <a:gd name="connsiteY196" fmla="*/ 4042 h 5445"/>
              <a:gd name="connsiteX197" fmla="*/ 24 w 8663"/>
              <a:gd name="connsiteY197" fmla="*/ 3904 h 5445"/>
              <a:gd name="connsiteX198" fmla="*/ 82 w 8663"/>
              <a:gd name="connsiteY198" fmla="*/ 3904 h 5445"/>
              <a:gd name="connsiteX199" fmla="*/ 82 w 8663"/>
              <a:gd name="connsiteY199" fmla="*/ 3981 h 5445"/>
              <a:gd name="connsiteX200" fmla="*/ 162 w 8663"/>
              <a:gd name="connsiteY200" fmla="*/ 3981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3390 h 5445"/>
              <a:gd name="connsiteX257" fmla="*/ 8562 w 8663"/>
              <a:gd name="connsiteY257" fmla="*/ 3390 h 5445"/>
              <a:gd name="connsiteX258" fmla="*/ 8562 w 8663"/>
              <a:gd name="connsiteY258" fmla="*/ 3468 h 5445"/>
              <a:gd name="connsiteX259" fmla="*/ 8510 w 8663"/>
              <a:gd name="connsiteY259" fmla="*/ 3468 h 5445"/>
              <a:gd name="connsiteX260" fmla="*/ 8510 w 8663"/>
              <a:gd name="connsiteY260" fmla="*/ 3619 h 5445"/>
              <a:gd name="connsiteX261" fmla="*/ 8638 w 8663"/>
              <a:gd name="connsiteY261" fmla="*/ 3619 h 5445"/>
              <a:gd name="connsiteX262" fmla="*/ 8638 w 8663"/>
              <a:gd name="connsiteY262" fmla="*/ 3787 h 5445"/>
              <a:gd name="connsiteX263" fmla="*/ 8581 w 8663"/>
              <a:gd name="connsiteY263" fmla="*/ 3787 h 5445"/>
              <a:gd name="connsiteX264" fmla="*/ 8581 w 8663"/>
              <a:gd name="connsiteY264" fmla="*/ 3705 h 5445"/>
              <a:gd name="connsiteX265" fmla="*/ 8480 w 8663"/>
              <a:gd name="connsiteY265" fmla="*/ 3705 h 5445"/>
              <a:gd name="connsiteX266" fmla="*/ 8480 w 8663"/>
              <a:gd name="connsiteY266" fmla="*/ 3787 h 5445"/>
              <a:gd name="connsiteX267" fmla="*/ 8402 w 8663"/>
              <a:gd name="connsiteY267" fmla="*/ 3787 h 5445"/>
              <a:gd name="connsiteX268" fmla="*/ 8402 w 8663"/>
              <a:gd name="connsiteY268" fmla="*/ 3880 h 5445"/>
              <a:gd name="connsiteX269" fmla="*/ 8310 w 8663"/>
              <a:gd name="connsiteY269" fmla="*/ 3880 h 5445"/>
              <a:gd name="connsiteX270" fmla="*/ 8310 w 8663"/>
              <a:gd name="connsiteY270" fmla="*/ 3981 h 5445"/>
              <a:gd name="connsiteX271" fmla="*/ 8402 w 8663"/>
              <a:gd name="connsiteY271" fmla="*/ 3981 h 5445"/>
              <a:gd name="connsiteX272" fmla="*/ 8402 w 8663"/>
              <a:gd name="connsiteY272" fmla="*/ 4040 h 5445"/>
              <a:gd name="connsiteX273" fmla="*/ 8234 w 8663"/>
              <a:gd name="connsiteY273" fmla="*/ 4040 h 5445"/>
              <a:gd name="connsiteX274" fmla="*/ 8234 w 8663"/>
              <a:gd name="connsiteY274" fmla="*/ 3912 h 5445"/>
              <a:gd name="connsiteX275" fmla="*/ 8081 w 8663"/>
              <a:gd name="connsiteY275" fmla="*/ 3912 h 5445"/>
              <a:gd name="connsiteX276" fmla="*/ 8081 w 8663"/>
              <a:gd name="connsiteY276" fmla="*/ 3964 h 5445"/>
              <a:gd name="connsiteX277" fmla="*/ 8005 w 8663"/>
              <a:gd name="connsiteY277" fmla="*/ 3964 h 5445"/>
              <a:gd name="connsiteX278" fmla="*/ 8005 w 8663"/>
              <a:gd name="connsiteY278" fmla="*/ 4025 h 5445"/>
              <a:gd name="connsiteX279" fmla="*/ 658 w 8663"/>
              <a:gd name="connsiteY279" fmla="*/ 4025 h 5445"/>
              <a:gd name="connsiteX280" fmla="*/ 658 w 8663"/>
              <a:gd name="connsiteY280" fmla="*/ 3964 h 5445"/>
              <a:gd name="connsiteX281" fmla="*/ 583 w 8663"/>
              <a:gd name="connsiteY281" fmla="*/ 3964 h 5445"/>
              <a:gd name="connsiteX282" fmla="*/ 583 w 8663"/>
              <a:gd name="connsiteY282" fmla="*/ 3912 h 5445"/>
              <a:gd name="connsiteX283" fmla="*/ 430 w 8663"/>
              <a:gd name="connsiteY283" fmla="*/ 3912 h 5445"/>
              <a:gd name="connsiteX284" fmla="*/ 430 w 8663"/>
              <a:gd name="connsiteY284" fmla="*/ 4040 h 5445"/>
              <a:gd name="connsiteX285" fmla="*/ 261 w 8663"/>
              <a:gd name="connsiteY285" fmla="*/ 4040 h 5445"/>
              <a:gd name="connsiteX286" fmla="*/ 261 w 8663"/>
              <a:gd name="connsiteY286" fmla="*/ 3981 h 5445"/>
              <a:gd name="connsiteX287" fmla="*/ 354 w 8663"/>
              <a:gd name="connsiteY287" fmla="*/ 3981 h 5445"/>
              <a:gd name="connsiteX288" fmla="*/ 354 w 8663"/>
              <a:gd name="connsiteY288" fmla="*/ 3880 h 5445"/>
              <a:gd name="connsiteX289" fmla="*/ 261 w 8663"/>
              <a:gd name="connsiteY289" fmla="*/ 3880 h 5445"/>
              <a:gd name="connsiteX290" fmla="*/ 261 w 8663"/>
              <a:gd name="connsiteY290" fmla="*/ 3787 h 5445"/>
              <a:gd name="connsiteX291" fmla="*/ 184 w 8663"/>
              <a:gd name="connsiteY291" fmla="*/ 3787 h 5445"/>
              <a:gd name="connsiteX292" fmla="*/ 184 w 8663"/>
              <a:gd name="connsiteY292" fmla="*/ 3705 h 5445"/>
              <a:gd name="connsiteX293" fmla="*/ 82 w 8663"/>
              <a:gd name="connsiteY293" fmla="*/ 3705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5445 h 5445"/>
              <a:gd name="connsiteX84" fmla="*/ 8424 w 8663"/>
              <a:gd name="connsiteY84" fmla="*/ 5445 h 5445"/>
              <a:gd name="connsiteX85" fmla="*/ 8424 w 8663"/>
              <a:gd name="connsiteY85" fmla="*/ 5363 h 5445"/>
              <a:gd name="connsiteX86" fmla="*/ 8480 w 8663"/>
              <a:gd name="connsiteY86" fmla="*/ 5363 h 5445"/>
              <a:gd name="connsiteX87" fmla="*/ 8480 w 8663"/>
              <a:gd name="connsiteY87" fmla="*/ 5445 h 5445"/>
              <a:gd name="connsiteX88" fmla="*/ 8663 w 8663"/>
              <a:gd name="connsiteY88" fmla="*/ 5445 h 5445"/>
              <a:gd name="connsiteX89" fmla="*/ 8663 w 8663"/>
              <a:gd name="connsiteY89" fmla="*/ 5264 h 5445"/>
              <a:gd name="connsiteX90" fmla="*/ 8581 w 8663"/>
              <a:gd name="connsiteY90" fmla="*/ 5264 h 5445"/>
              <a:gd name="connsiteX91" fmla="*/ 8581 w 8663"/>
              <a:gd name="connsiteY91" fmla="*/ 5191 h 5445"/>
              <a:gd name="connsiteX92" fmla="*/ 8661 w 8663"/>
              <a:gd name="connsiteY92" fmla="*/ 5191 h 5445"/>
              <a:gd name="connsiteX93" fmla="*/ 8661 w 8663"/>
              <a:gd name="connsiteY93" fmla="*/ 4979 h 5445"/>
              <a:gd name="connsiteX94" fmla="*/ 8532 w 8663"/>
              <a:gd name="connsiteY94" fmla="*/ 4979 h 5445"/>
              <a:gd name="connsiteX95" fmla="*/ 8532 w 8663"/>
              <a:gd name="connsiteY95" fmla="*/ 3489 h 5445"/>
              <a:gd name="connsiteX96" fmla="*/ 8562 w 8663"/>
              <a:gd name="connsiteY96" fmla="*/ 3489 h 5445"/>
              <a:gd name="connsiteX97" fmla="*/ 8562 w 8663"/>
              <a:gd name="connsiteY97" fmla="*/ 3550 h 5445"/>
              <a:gd name="connsiteX98" fmla="*/ 8646 w 8663"/>
              <a:gd name="connsiteY98" fmla="*/ 3550 h 5445"/>
              <a:gd name="connsiteX99" fmla="*/ 8646 w 8663"/>
              <a:gd name="connsiteY99" fmla="*/ 3468 h 5445"/>
              <a:gd name="connsiteX100" fmla="*/ 8584 w 8663"/>
              <a:gd name="connsiteY100" fmla="*/ 3468 h 5445"/>
              <a:gd name="connsiteX101" fmla="*/ 8584 w 8663"/>
              <a:gd name="connsiteY101" fmla="*/ 3411 h 5445"/>
              <a:gd name="connsiteX102" fmla="*/ 8644 w 8663"/>
              <a:gd name="connsiteY102" fmla="*/ 3411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3986 h 5445"/>
              <a:gd name="connsiteX118" fmla="*/ 561 w 8663"/>
              <a:gd name="connsiteY118" fmla="*/ 4027 h 5445"/>
              <a:gd name="connsiteX119" fmla="*/ 520 w 8663"/>
              <a:gd name="connsiteY119" fmla="*/ 4027 h 5445"/>
              <a:gd name="connsiteX120" fmla="*/ 520 w 8663"/>
              <a:gd name="connsiteY120" fmla="*/ 3986 h 5445"/>
              <a:gd name="connsiteX121" fmla="*/ 561 w 8663"/>
              <a:gd name="connsiteY121" fmla="*/ 3986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3528 h 5445"/>
              <a:gd name="connsiteX128" fmla="*/ 8584 w 8663"/>
              <a:gd name="connsiteY128" fmla="*/ 3489 h 5445"/>
              <a:gd name="connsiteX129" fmla="*/ 8625 w 8663"/>
              <a:gd name="connsiteY129" fmla="*/ 3489 h 5445"/>
              <a:gd name="connsiteX130" fmla="*/ 8625 w 8663"/>
              <a:gd name="connsiteY130" fmla="*/ 3528 h 5445"/>
              <a:gd name="connsiteX131" fmla="*/ 8584 w 8663"/>
              <a:gd name="connsiteY131" fmla="*/ 3528 h 5445"/>
              <a:gd name="connsiteX132" fmla="*/ 8502 w 8663"/>
              <a:gd name="connsiteY132" fmla="*/ 4042 h 5445"/>
              <a:gd name="connsiteX133" fmla="*/ 8502 w 8663"/>
              <a:gd name="connsiteY133" fmla="*/ 3981 h 5445"/>
              <a:gd name="connsiteX134" fmla="*/ 8581 w 8663"/>
              <a:gd name="connsiteY134" fmla="*/ 3981 h 5445"/>
              <a:gd name="connsiteX135" fmla="*/ 8581 w 8663"/>
              <a:gd name="connsiteY135" fmla="*/ 3904 h 5445"/>
              <a:gd name="connsiteX136" fmla="*/ 8640 w 8663"/>
              <a:gd name="connsiteY136" fmla="*/ 3904 h 5445"/>
              <a:gd name="connsiteX137" fmla="*/ 8640 w 8663"/>
              <a:gd name="connsiteY137" fmla="*/ 4042 h 5445"/>
              <a:gd name="connsiteX138" fmla="*/ 8502 w 8663"/>
              <a:gd name="connsiteY138" fmla="*/ 4042 h 5445"/>
              <a:gd name="connsiteX139" fmla="*/ 8502 w 8663"/>
              <a:gd name="connsiteY139" fmla="*/ 3962 h 5445"/>
              <a:gd name="connsiteX140" fmla="*/ 8502 w 8663"/>
              <a:gd name="connsiteY140" fmla="*/ 3904 h 5445"/>
              <a:gd name="connsiteX141" fmla="*/ 8562 w 8663"/>
              <a:gd name="connsiteY141" fmla="*/ 3904 h 5445"/>
              <a:gd name="connsiteX142" fmla="*/ 8562 w 8663"/>
              <a:gd name="connsiteY142" fmla="*/ 3962 h 5445"/>
              <a:gd name="connsiteX143" fmla="*/ 8502 w 8663"/>
              <a:gd name="connsiteY143" fmla="*/ 3962 h 5445"/>
              <a:gd name="connsiteX144" fmla="*/ 8497 w 8663"/>
              <a:gd name="connsiteY144" fmla="*/ 3787 h 5445"/>
              <a:gd name="connsiteX145" fmla="*/ 8497 w 8663"/>
              <a:gd name="connsiteY145" fmla="*/ 3724 h 5445"/>
              <a:gd name="connsiteX146" fmla="*/ 8562 w 8663"/>
              <a:gd name="connsiteY146" fmla="*/ 3724 h 5445"/>
              <a:gd name="connsiteX147" fmla="*/ 8562 w 8663"/>
              <a:gd name="connsiteY147" fmla="*/ 3787 h 5445"/>
              <a:gd name="connsiteX148" fmla="*/ 8497 w 8663"/>
              <a:gd name="connsiteY148" fmla="*/ 3787 h 5445"/>
              <a:gd name="connsiteX149" fmla="*/ 8562 w 8663"/>
              <a:gd name="connsiteY149" fmla="*/ 3809 h 5445"/>
              <a:gd name="connsiteX150" fmla="*/ 8562 w 8663"/>
              <a:gd name="connsiteY150" fmla="*/ 3880 h 5445"/>
              <a:gd name="connsiteX151" fmla="*/ 8497 w 8663"/>
              <a:gd name="connsiteY151" fmla="*/ 3880 h 5445"/>
              <a:gd name="connsiteX152" fmla="*/ 8497 w 8663"/>
              <a:gd name="connsiteY152" fmla="*/ 3809 h 5445"/>
              <a:gd name="connsiteX153" fmla="*/ 8562 w 8663"/>
              <a:gd name="connsiteY153" fmla="*/ 3809 h 5445"/>
              <a:gd name="connsiteX154" fmla="*/ 8480 w 8663"/>
              <a:gd name="connsiteY154" fmla="*/ 3899 h 5445"/>
              <a:gd name="connsiteX155" fmla="*/ 8480 w 8663"/>
              <a:gd name="connsiteY155" fmla="*/ 3962 h 5445"/>
              <a:gd name="connsiteX156" fmla="*/ 8424 w 8663"/>
              <a:gd name="connsiteY156" fmla="*/ 3962 h 5445"/>
              <a:gd name="connsiteX157" fmla="*/ 8424 w 8663"/>
              <a:gd name="connsiteY157" fmla="*/ 3899 h 5445"/>
              <a:gd name="connsiteX158" fmla="*/ 8480 w 8663"/>
              <a:gd name="connsiteY158" fmla="*/ 3899 h 5445"/>
              <a:gd name="connsiteX159" fmla="*/ 8480 w 8663"/>
              <a:gd name="connsiteY159" fmla="*/ 3809 h 5445"/>
              <a:gd name="connsiteX160" fmla="*/ 8480 w 8663"/>
              <a:gd name="connsiteY160" fmla="*/ 3880 h 5445"/>
              <a:gd name="connsiteX161" fmla="*/ 8424 w 8663"/>
              <a:gd name="connsiteY161" fmla="*/ 3880 h 5445"/>
              <a:gd name="connsiteX162" fmla="*/ 8424 w 8663"/>
              <a:gd name="connsiteY162" fmla="*/ 3809 h 5445"/>
              <a:gd name="connsiteX163" fmla="*/ 8480 w 8663"/>
              <a:gd name="connsiteY163" fmla="*/ 3809 h 5445"/>
              <a:gd name="connsiteX164" fmla="*/ 8102 w 8663"/>
              <a:gd name="connsiteY164" fmla="*/ 4027 h 5445"/>
              <a:gd name="connsiteX165" fmla="*/ 8102 w 8663"/>
              <a:gd name="connsiteY165" fmla="*/ 3986 h 5445"/>
              <a:gd name="connsiteX166" fmla="*/ 8143 w 8663"/>
              <a:gd name="connsiteY166" fmla="*/ 3986 h 5445"/>
              <a:gd name="connsiteX167" fmla="*/ 8143 w 8663"/>
              <a:gd name="connsiteY167" fmla="*/ 4027 h 5445"/>
              <a:gd name="connsiteX168" fmla="*/ 8102 w 8663"/>
              <a:gd name="connsiteY168" fmla="*/ 4027 h 5445"/>
              <a:gd name="connsiteX169" fmla="*/ 240 w 8663"/>
              <a:gd name="connsiteY169" fmla="*/ 3899 h 5445"/>
              <a:gd name="connsiteX170" fmla="*/ 240 w 8663"/>
              <a:gd name="connsiteY170" fmla="*/ 3962 h 5445"/>
              <a:gd name="connsiteX171" fmla="*/ 184 w 8663"/>
              <a:gd name="connsiteY171" fmla="*/ 3962 h 5445"/>
              <a:gd name="connsiteX172" fmla="*/ 184 w 8663"/>
              <a:gd name="connsiteY172" fmla="*/ 3899 h 5445"/>
              <a:gd name="connsiteX173" fmla="*/ 240 w 8663"/>
              <a:gd name="connsiteY173" fmla="*/ 3899 h 5445"/>
              <a:gd name="connsiteX174" fmla="*/ 240 w 8663"/>
              <a:gd name="connsiteY174" fmla="*/ 3809 h 5445"/>
              <a:gd name="connsiteX175" fmla="*/ 240 w 8663"/>
              <a:gd name="connsiteY175" fmla="*/ 3880 h 5445"/>
              <a:gd name="connsiteX176" fmla="*/ 184 w 8663"/>
              <a:gd name="connsiteY176" fmla="*/ 3880 h 5445"/>
              <a:gd name="connsiteX177" fmla="*/ 184 w 8663"/>
              <a:gd name="connsiteY177" fmla="*/ 3809 h 5445"/>
              <a:gd name="connsiteX178" fmla="*/ 240 w 8663"/>
              <a:gd name="connsiteY178" fmla="*/ 3809 h 5445"/>
              <a:gd name="connsiteX179" fmla="*/ 102 w 8663"/>
              <a:gd name="connsiteY179" fmla="*/ 3787 h 5445"/>
              <a:gd name="connsiteX180" fmla="*/ 102 w 8663"/>
              <a:gd name="connsiteY180" fmla="*/ 3724 h 5445"/>
              <a:gd name="connsiteX181" fmla="*/ 166 w 8663"/>
              <a:gd name="connsiteY181" fmla="*/ 3724 h 5445"/>
              <a:gd name="connsiteX182" fmla="*/ 166 w 8663"/>
              <a:gd name="connsiteY182" fmla="*/ 3787 h 5445"/>
              <a:gd name="connsiteX183" fmla="*/ 102 w 8663"/>
              <a:gd name="connsiteY183" fmla="*/ 3787 h 5445"/>
              <a:gd name="connsiteX184" fmla="*/ 102 w 8663"/>
              <a:gd name="connsiteY184" fmla="*/ 3880 h 5445"/>
              <a:gd name="connsiteX185" fmla="*/ 102 w 8663"/>
              <a:gd name="connsiteY185" fmla="*/ 3809 h 5445"/>
              <a:gd name="connsiteX186" fmla="*/ 166 w 8663"/>
              <a:gd name="connsiteY186" fmla="*/ 3809 h 5445"/>
              <a:gd name="connsiteX187" fmla="*/ 166 w 8663"/>
              <a:gd name="connsiteY187" fmla="*/ 3880 h 5445"/>
              <a:gd name="connsiteX188" fmla="*/ 102 w 8663"/>
              <a:gd name="connsiteY188" fmla="*/ 3880 h 5445"/>
              <a:gd name="connsiteX189" fmla="*/ 102 w 8663"/>
              <a:gd name="connsiteY189" fmla="*/ 3962 h 5445"/>
              <a:gd name="connsiteX190" fmla="*/ 102 w 8663"/>
              <a:gd name="connsiteY190" fmla="*/ 3904 h 5445"/>
              <a:gd name="connsiteX191" fmla="*/ 162 w 8663"/>
              <a:gd name="connsiteY191" fmla="*/ 3904 h 5445"/>
              <a:gd name="connsiteX192" fmla="*/ 162 w 8663"/>
              <a:gd name="connsiteY192" fmla="*/ 3962 h 5445"/>
              <a:gd name="connsiteX193" fmla="*/ 102 w 8663"/>
              <a:gd name="connsiteY193" fmla="*/ 3962 h 5445"/>
              <a:gd name="connsiteX194" fmla="*/ 162 w 8663"/>
              <a:gd name="connsiteY194" fmla="*/ 3981 h 5445"/>
              <a:gd name="connsiteX195" fmla="*/ 162 w 8663"/>
              <a:gd name="connsiteY195" fmla="*/ 4042 h 5445"/>
              <a:gd name="connsiteX196" fmla="*/ 24 w 8663"/>
              <a:gd name="connsiteY196" fmla="*/ 4042 h 5445"/>
              <a:gd name="connsiteX197" fmla="*/ 24 w 8663"/>
              <a:gd name="connsiteY197" fmla="*/ 3904 h 5445"/>
              <a:gd name="connsiteX198" fmla="*/ 82 w 8663"/>
              <a:gd name="connsiteY198" fmla="*/ 3904 h 5445"/>
              <a:gd name="connsiteX199" fmla="*/ 82 w 8663"/>
              <a:gd name="connsiteY199" fmla="*/ 3981 h 5445"/>
              <a:gd name="connsiteX200" fmla="*/ 162 w 8663"/>
              <a:gd name="connsiteY200" fmla="*/ 3981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3390 h 5445"/>
              <a:gd name="connsiteX257" fmla="*/ 8562 w 8663"/>
              <a:gd name="connsiteY257" fmla="*/ 3390 h 5445"/>
              <a:gd name="connsiteX258" fmla="*/ 8562 w 8663"/>
              <a:gd name="connsiteY258" fmla="*/ 3468 h 5445"/>
              <a:gd name="connsiteX259" fmla="*/ 8510 w 8663"/>
              <a:gd name="connsiteY259" fmla="*/ 3468 h 5445"/>
              <a:gd name="connsiteX260" fmla="*/ 8510 w 8663"/>
              <a:gd name="connsiteY260" fmla="*/ 3619 h 5445"/>
              <a:gd name="connsiteX261" fmla="*/ 8638 w 8663"/>
              <a:gd name="connsiteY261" fmla="*/ 3619 h 5445"/>
              <a:gd name="connsiteX262" fmla="*/ 8638 w 8663"/>
              <a:gd name="connsiteY262" fmla="*/ 3787 h 5445"/>
              <a:gd name="connsiteX263" fmla="*/ 8581 w 8663"/>
              <a:gd name="connsiteY263" fmla="*/ 3787 h 5445"/>
              <a:gd name="connsiteX264" fmla="*/ 8581 w 8663"/>
              <a:gd name="connsiteY264" fmla="*/ 3705 h 5445"/>
              <a:gd name="connsiteX265" fmla="*/ 8480 w 8663"/>
              <a:gd name="connsiteY265" fmla="*/ 3705 h 5445"/>
              <a:gd name="connsiteX266" fmla="*/ 8480 w 8663"/>
              <a:gd name="connsiteY266" fmla="*/ 3787 h 5445"/>
              <a:gd name="connsiteX267" fmla="*/ 8402 w 8663"/>
              <a:gd name="connsiteY267" fmla="*/ 3787 h 5445"/>
              <a:gd name="connsiteX268" fmla="*/ 8402 w 8663"/>
              <a:gd name="connsiteY268" fmla="*/ 3880 h 5445"/>
              <a:gd name="connsiteX269" fmla="*/ 8310 w 8663"/>
              <a:gd name="connsiteY269" fmla="*/ 3880 h 5445"/>
              <a:gd name="connsiteX270" fmla="*/ 8310 w 8663"/>
              <a:gd name="connsiteY270" fmla="*/ 3981 h 5445"/>
              <a:gd name="connsiteX271" fmla="*/ 8402 w 8663"/>
              <a:gd name="connsiteY271" fmla="*/ 3981 h 5445"/>
              <a:gd name="connsiteX272" fmla="*/ 8402 w 8663"/>
              <a:gd name="connsiteY272" fmla="*/ 4040 h 5445"/>
              <a:gd name="connsiteX273" fmla="*/ 8234 w 8663"/>
              <a:gd name="connsiteY273" fmla="*/ 4040 h 5445"/>
              <a:gd name="connsiteX274" fmla="*/ 8234 w 8663"/>
              <a:gd name="connsiteY274" fmla="*/ 3912 h 5445"/>
              <a:gd name="connsiteX275" fmla="*/ 8081 w 8663"/>
              <a:gd name="connsiteY275" fmla="*/ 3912 h 5445"/>
              <a:gd name="connsiteX276" fmla="*/ 8081 w 8663"/>
              <a:gd name="connsiteY276" fmla="*/ 3964 h 5445"/>
              <a:gd name="connsiteX277" fmla="*/ 8005 w 8663"/>
              <a:gd name="connsiteY277" fmla="*/ 3964 h 5445"/>
              <a:gd name="connsiteX278" fmla="*/ 8005 w 8663"/>
              <a:gd name="connsiteY278" fmla="*/ 4025 h 5445"/>
              <a:gd name="connsiteX279" fmla="*/ 658 w 8663"/>
              <a:gd name="connsiteY279" fmla="*/ 4025 h 5445"/>
              <a:gd name="connsiteX280" fmla="*/ 658 w 8663"/>
              <a:gd name="connsiteY280" fmla="*/ 3964 h 5445"/>
              <a:gd name="connsiteX281" fmla="*/ 583 w 8663"/>
              <a:gd name="connsiteY281" fmla="*/ 3964 h 5445"/>
              <a:gd name="connsiteX282" fmla="*/ 583 w 8663"/>
              <a:gd name="connsiteY282" fmla="*/ 3912 h 5445"/>
              <a:gd name="connsiteX283" fmla="*/ 430 w 8663"/>
              <a:gd name="connsiteY283" fmla="*/ 3912 h 5445"/>
              <a:gd name="connsiteX284" fmla="*/ 430 w 8663"/>
              <a:gd name="connsiteY284" fmla="*/ 4040 h 5445"/>
              <a:gd name="connsiteX285" fmla="*/ 261 w 8663"/>
              <a:gd name="connsiteY285" fmla="*/ 4040 h 5445"/>
              <a:gd name="connsiteX286" fmla="*/ 261 w 8663"/>
              <a:gd name="connsiteY286" fmla="*/ 3981 h 5445"/>
              <a:gd name="connsiteX287" fmla="*/ 354 w 8663"/>
              <a:gd name="connsiteY287" fmla="*/ 3981 h 5445"/>
              <a:gd name="connsiteX288" fmla="*/ 354 w 8663"/>
              <a:gd name="connsiteY288" fmla="*/ 3880 h 5445"/>
              <a:gd name="connsiteX289" fmla="*/ 261 w 8663"/>
              <a:gd name="connsiteY289" fmla="*/ 3880 h 5445"/>
              <a:gd name="connsiteX290" fmla="*/ 261 w 8663"/>
              <a:gd name="connsiteY290" fmla="*/ 3787 h 5445"/>
              <a:gd name="connsiteX291" fmla="*/ 184 w 8663"/>
              <a:gd name="connsiteY291" fmla="*/ 3787 h 5445"/>
              <a:gd name="connsiteX292" fmla="*/ 184 w 8663"/>
              <a:gd name="connsiteY292" fmla="*/ 3705 h 5445"/>
              <a:gd name="connsiteX293" fmla="*/ 82 w 8663"/>
              <a:gd name="connsiteY293" fmla="*/ 3705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5445 h 5445"/>
              <a:gd name="connsiteX84" fmla="*/ 8424 w 8663"/>
              <a:gd name="connsiteY84" fmla="*/ 5445 h 5445"/>
              <a:gd name="connsiteX85" fmla="*/ 8424 w 8663"/>
              <a:gd name="connsiteY85" fmla="*/ 5363 h 5445"/>
              <a:gd name="connsiteX86" fmla="*/ 8480 w 8663"/>
              <a:gd name="connsiteY86" fmla="*/ 5363 h 5445"/>
              <a:gd name="connsiteX87" fmla="*/ 8480 w 8663"/>
              <a:gd name="connsiteY87" fmla="*/ 5445 h 5445"/>
              <a:gd name="connsiteX88" fmla="*/ 8663 w 8663"/>
              <a:gd name="connsiteY88" fmla="*/ 5445 h 5445"/>
              <a:gd name="connsiteX89" fmla="*/ 8663 w 8663"/>
              <a:gd name="connsiteY89" fmla="*/ 5264 h 5445"/>
              <a:gd name="connsiteX90" fmla="*/ 8581 w 8663"/>
              <a:gd name="connsiteY90" fmla="*/ 5264 h 5445"/>
              <a:gd name="connsiteX91" fmla="*/ 8581 w 8663"/>
              <a:gd name="connsiteY91" fmla="*/ 5191 h 5445"/>
              <a:gd name="connsiteX92" fmla="*/ 8661 w 8663"/>
              <a:gd name="connsiteY92" fmla="*/ 5191 h 5445"/>
              <a:gd name="connsiteX93" fmla="*/ 8661 w 8663"/>
              <a:gd name="connsiteY93" fmla="*/ 4979 h 5445"/>
              <a:gd name="connsiteX94" fmla="*/ 8532 w 8663"/>
              <a:gd name="connsiteY94" fmla="*/ 4979 h 5445"/>
              <a:gd name="connsiteX95" fmla="*/ 8532 w 8663"/>
              <a:gd name="connsiteY95" fmla="*/ 4871 h 5445"/>
              <a:gd name="connsiteX96" fmla="*/ 8562 w 8663"/>
              <a:gd name="connsiteY96" fmla="*/ 3489 h 5445"/>
              <a:gd name="connsiteX97" fmla="*/ 8562 w 8663"/>
              <a:gd name="connsiteY97" fmla="*/ 3550 h 5445"/>
              <a:gd name="connsiteX98" fmla="*/ 8646 w 8663"/>
              <a:gd name="connsiteY98" fmla="*/ 3550 h 5445"/>
              <a:gd name="connsiteX99" fmla="*/ 8646 w 8663"/>
              <a:gd name="connsiteY99" fmla="*/ 3468 h 5445"/>
              <a:gd name="connsiteX100" fmla="*/ 8584 w 8663"/>
              <a:gd name="connsiteY100" fmla="*/ 3468 h 5445"/>
              <a:gd name="connsiteX101" fmla="*/ 8584 w 8663"/>
              <a:gd name="connsiteY101" fmla="*/ 3411 h 5445"/>
              <a:gd name="connsiteX102" fmla="*/ 8644 w 8663"/>
              <a:gd name="connsiteY102" fmla="*/ 3411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3986 h 5445"/>
              <a:gd name="connsiteX118" fmla="*/ 561 w 8663"/>
              <a:gd name="connsiteY118" fmla="*/ 4027 h 5445"/>
              <a:gd name="connsiteX119" fmla="*/ 520 w 8663"/>
              <a:gd name="connsiteY119" fmla="*/ 4027 h 5445"/>
              <a:gd name="connsiteX120" fmla="*/ 520 w 8663"/>
              <a:gd name="connsiteY120" fmla="*/ 3986 h 5445"/>
              <a:gd name="connsiteX121" fmla="*/ 561 w 8663"/>
              <a:gd name="connsiteY121" fmla="*/ 3986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3528 h 5445"/>
              <a:gd name="connsiteX128" fmla="*/ 8584 w 8663"/>
              <a:gd name="connsiteY128" fmla="*/ 3489 h 5445"/>
              <a:gd name="connsiteX129" fmla="*/ 8625 w 8663"/>
              <a:gd name="connsiteY129" fmla="*/ 3489 h 5445"/>
              <a:gd name="connsiteX130" fmla="*/ 8625 w 8663"/>
              <a:gd name="connsiteY130" fmla="*/ 3528 h 5445"/>
              <a:gd name="connsiteX131" fmla="*/ 8584 w 8663"/>
              <a:gd name="connsiteY131" fmla="*/ 3528 h 5445"/>
              <a:gd name="connsiteX132" fmla="*/ 8502 w 8663"/>
              <a:gd name="connsiteY132" fmla="*/ 4042 h 5445"/>
              <a:gd name="connsiteX133" fmla="*/ 8502 w 8663"/>
              <a:gd name="connsiteY133" fmla="*/ 3981 h 5445"/>
              <a:gd name="connsiteX134" fmla="*/ 8581 w 8663"/>
              <a:gd name="connsiteY134" fmla="*/ 3981 h 5445"/>
              <a:gd name="connsiteX135" fmla="*/ 8581 w 8663"/>
              <a:gd name="connsiteY135" fmla="*/ 3904 h 5445"/>
              <a:gd name="connsiteX136" fmla="*/ 8640 w 8663"/>
              <a:gd name="connsiteY136" fmla="*/ 3904 h 5445"/>
              <a:gd name="connsiteX137" fmla="*/ 8640 w 8663"/>
              <a:gd name="connsiteY137" fmla="*/ 4042 h 5445"/>
              <a:gd name="connsiteX138" fmla="*/ 8502 w 8663"/>
              <a:gd name="connsiteY138" fmla="*/ 4042 h 5445"/>
              <a:gd name="connsiteX139" fmla="*/ 8502 w 8663"/>
              <a:gd name="connsiteY139" fmla="*/ 3962 h 5445"/>
              <a:gd name="connsiteX140" fmla="*/ 8502 w 8663"/>
              <a:gd name="connsiteY140" fmla="*/ 3904 h 5445"/>
              <a:gd name="connsiteX141" fmla="*/ 8562 w 8663"/>
              <a:gd name="connsiteY141" fmla="*/ 3904 h 5445"/>
              <a:gd name="connsiteX142" fmla="*/ 8562 w 8663"/>
              <a:gd name="connsiteY142" fmla="*/ 3962 h 5445"/>
              <a:gd name="connsiteX143" fmla="*/ 8502 w 8663"/>
              <a:gd name="connsiteY143" fmla="*/ 3962 h 5445"/>
              <a:gd name="connsiteX144" fmla="*/ 8497 w 8663"/>
              <a:gd name="connsiteY144" fmla="*/ 3787 h 5445"/>
              <a:gd name="connsiteX145" fmla="*/ 8497 w 8663"/>
              <a:gd name="connsiteY145" fmla="*/ 3724 h 5445"/>
              <a:gd name="connsiteX146" fmla="*/ 8562 w 8663"/>
              <a:gd name="connsiteY146" fmla="*/ 3724 h 5445"/>
              <a:gd name="connsiteX147" fmla="*/ 8562 w 8663"/>
              <a:gd name="connsiteY147" fmla="*/ 3787 h 5445"/>
              <a:gd name="connsiteX148" fmla="*/ 8497 w 8663"/>
              <a:gd name="connsiteY148" fmla="*/ 3787 h 5445"/>
              <a:gd name="connsiteX149" fmla="*/ 8562 w 8663"/>
              <a:gd name="connsiteY149" fmla="*/ 3809 h 5445"/>
              <a:gd name="connsiteX150" fmla="*/ 8562 w 8663"/>
              <a:gd name="connsiteY150" fmla="*/ 3880 h 5445"/>
              <a:gd name="connsiteX151" fmla="*/ 8497 w 8663"/>
              <a:gd name="connsiteY151" fmla="*/ 3880 h 5445"/>
              <a:gd name="connsiteX152" fmla="*/ 8497 w 8663"/>
              <a:gd name="connsiteY152" fmla="*/ 3809 h 5445"/>
              <a:gd name="connsiteX153" fmla="*/ 8562 w 8663"/>
              <a:gd name="connsiteY153" fmla="*/ 3809 h 5445"/>
              <a:gd name="connsiteX154" fmla="*/ 8480 w 8663"/>
              <a:gd name="connsiteY154" fmla="*/ 3899 h 5445"/>
              <a:gd name="connsiteX155" fmla="*/ 8480 w 8663"/>
              <a:gd name="connsiteY155" fmla="*/ 3962 h 5445"/>
              <a:gd name="connsiteX156" fmla="*/ 8424 w 8663"/>
              <a:gd name="connsiteY156" fmla="*/ 3962 h 5445"/>
              <a:gd name="connsiteX157" fmla="*/ 8424 w 8663"/>
              <a:gd name="connsiteY157" fmla="*/ 3899 h 5445"/>
              <a:gd name="connsiteX158" fmla="*/ 8480 w 8663"/>
              <a:gd name="connsiteY158" fmla="*/ 3899 h 5445"/>
              <a:gd name="connsiteX159" fmla="*/ 8480 w 8663"/>
              <a:gd name="connsiteY159" fmla="*/ 3809 h 5445"/>
              <a:gd name="connsiteX160" fmla="*/ 8480 w 8663"/>
              <a:gd name="connsiteY160" fmla="*/ 3880 h 5445"/>
              <a:gd name="connsiteX161" fmla="*/ 8424 w 8663"/>
              <a:gd name="connsiteY161" fmla="*/ 3880 h 5445"/>
              <a:gd name="connsiteX162" fmla="*/ 8424 w 8663"/>
              <a:gd name="connsiteY162" fmla="*/ 3809 h 5445"/>
              <a:gd name="connsiteX163" fmla="*/ 8480 w 8663"/>
              <a:gd name="connsiteY163" fmla="*/ 3809 h 5445"/>
              <a:gd name="connsiteX164" fmla="*/ 8102 w 8663"/>
              <a:gd name="connsiteY164" fmla="*/ 4027 h 5445"/>
              <a:gd name="connsiteX165" fmla="*/ 8102 w 8663"/>
              <a:gd name="connsiteY165" fmla="*/ 3986 h 5445"/>
              <a:gd name="connsiteX166" fmla="*/ 8143 w 8663"/>
              <a:gd name="connsiteY166" fmla="*/ 3986 h 5445"/>
              <a:gd name="connsiteX167" fmla="*/ 8143 w 8663"/>
              <a:gd name="connsiteY167" fmla="*/ 4027 h 5445"/>
              <a:gd name="connsiteX168" fmla="*/ 8102 w 8663"/>
              <a:gd name="connsiteY168" fmla="*/ 4027 h 5445"/>
              <a:gd name="connsiteX169" fmla="*/ 240 w 8663"/>
              <a:gd name="connsiteY169" fmla="*/ 3899 h 5445"/>
              <a:gd name="connsiteX170" fmla="*/ 240 w 8663"/>
              <a:gd name="connsiteY170" fmla="*/ 3962 h 5445"/>
              <a:gd name="connsiteX171" fmla="*/ 184 w 8663"/>
              <a:gd name="connsiteY171" fmla="*/ 3962 h 5445"/>
              <a:gd name="connsiteX172" fmla="*/ 184 w 8663"/>
              <a:gd name="connsiteY172" fmla="*/ 3899 h 5445"/>
              <a:gd name="connsiteX173" fmla="*/ 240 w 8663"/>
              <a:gd name="connsiteY173" fmla="*/ 3899 h 5445"/>
              <a:gd name="connsiteX174" fmla="*/ 240 w 8663"/>
              <a:gd name="connsiteY174" fmla="*/ 3809 h 5445"/>
              <a:gd name="connsiteX175" fmla="*/ 240 w 8663"/>
              <a:gd name="connsiteY175" fmla="*/ 3880 h 5445"/>
              <a:gd name="connsiteX176" fmla="*/ 184 w 8663"/>
              <a:gd name="connsiteY176" fmla="*/ 3880 h 5445"/>
              <a:gd name="connsiteX177" fmla="*/ 184 w 8663"/>
              <a:gd name="connsiteY177" fmla="*/ 3809 h 5445"/>
              <a:gd name="connsiteX178" fmla="*/ 240 w 8663"/>
              <a:gd name="connsiteY178" fmla="*/ 3809 h 5445"/>
              <a:gd name="connsiteX179" fmla="*/ 102 w 8663"/>
              <a:gd name="connsiteY179" fmla="*/ 3787 h 5445"/>
              <a:gd name="connsiteX180" fmla="*/ 102 w 8663"/>
              <a:gd name="connsiteY180" fmla="*/ 3724 h 5445"/>
              <a:gd name="connsiteX181" fmla="*/ 166 w 8663"/>
              <a:gd name="connsiteY181" fmla="*/ 3724 h 5445"/>
              <a:gd name="connsiteX182" fmla="*/ 166 w 8663"/>
              <a:gd name="connsiteY182" fmla="*/ 3787 h 5445"/>
              <a:gd name="connsiteX183" fmla="*/ 102 w 8663"/>
              <a:gd name="connsiteY183" fmla="*/ 3787 h 5445"/>
              <a:gd name="connsiteX184" fmla="*/ 102 w 8663"/>
              <a:gd name="connsiteY184" fmla="*/ 3880 h 5445"/>
              <a:gd name="connsiteX185" fmla="*/ 102 w 8663"/>
              <a:gd name="connsiteY185" fmla="*/ 3809 h 5445"/>
              <a:gd name="connsiteX186" fmla="*/ 166 w 8663"/>
              <a:gd name="connsiteY186" fmla="*/ 3809 h 5445"/>
              <a:gd name="connsiteX187" fmla="*/ 166 w 8663"/>
              <a:gd name="connsiteY187" fmla="*/ 3880 h 5445"/>
              <a:gd name="connsiteX188" fmla="*/ 102 w 8663"/>
              <a:gd name="connsiteY188" fmla="*/ 3880 h 5445"/>
              <a:gd name="connsiteX189" fmla="*/ 102 w 8663"/>
              <a:gd name="connsiteY189" fmla="*/ 3962 h 5445"/>
              <a:gd name="connsiteX190" fmla="*/ 102 w 8663"/>
              <a:gd name="connsiteY190" fmla="*/ 3904 h 5445"/>
              <a:gd name="connsiteX191" fmla="*/ 162 w 8663"/>
              <a:gd name="connsiteY191" fmla="*/ 3904 h 5445"/>
              <a:gd name="connsiteX192" fmla="*/ 162 w 8663"/>
              <a:gd name="connsiteY192" fmla="*/ 3962 h 5445"/>
              <a:gd name="connsiteX193" fmla="*/ 102 w 8663"/>
              <a:gd name="connsiteY193" fmla="*/ 3962 h 5445"/>
              <a:gd name="connsiteX194" fmla="*/ 162 w 8663"/>
              <a:gd name="connsiteY194" fmla="*/ 3981 h 5445"/>
              <a:gd name="connsiteX195" fmla="*/ 162 w 8663"/>
              <a:gd name="connsiteY195" fmla="*/ 4042 h 5445"/>
              <a:gd name="connsiteX196" fmla="*/ 24 w 8663"/>
              <a:gd name="connsiteY196" fmla="*/ 4042 h 5445"/>
              <a:gd name="connsiteX197" fmla="*/ 24 w 8663"/>
              <a:gd name="connsiteY197" fmla="*/ 3904 h 5445"/>
              <a:gd name="connsiteX198" fmla="*/ 82 w 8663"/>
              <a:gd name="connsiteY198" fmla="*/ 3904 h 5445"/>
              <a:gd name="connsiteX199" fmla="*/ 82 w 8663"/>
              <a:gd name="connsiteY199" fmla="*/ 3981 h 5445"/>
              <a:gd name="connsiteX200" fmla="*/ 162 w 8663"/>
              <a:gd name="connsiteY200" fmla="*/ 3981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3390 h 5445"/>
              <a:gd name="connsiteX257" fmla="*/ 8562 w 8663"/>
              <a:gd name="connsiteY257" fmla="*/ 3390 h 5445"/>
              <a:gd name="connsiteX258" fmla="*/ 8562 w 8663"/>
              <a:gd name="connsiteY258" fmla="*/ 3468 h 5445"/>
              <a:gd name="connsiteX259" fmla="*/ 8510 w 8663"/>
              <a:gd name="connsiteY259" fmla="*/ 3468 h 5445"/>
              <a:gd name="connsiteX260" fmla="*/ 8510 w 8663"/>
              <a:gd name="connsiteY260" fmla="*/ 3619 h 5445"/>
              <a:gd name="connsiteX261" fmla="*/ 8638 w 8663"/>
              <a:gd name="connsiteY261" fmla="*/ 3619 h 5445"/>
              <a:gd name="connsiteX262" fmla="*/ 8638 w 8663"/>
              <a:gd name="connsiteY262" fmla="*/ 3787 h 5445"/>
              <a:gd name="connsiteX263" fmla="*/ 8581 w 8663"/>
              <a:gd name="connsiteY263" fmla="*/ 3787 h 5445"/>
              <a:gd name="connsiteX264" fmla="*/ 8581 w 8663"/>
              <a:gd name="connsiteY264" fmla="*/ 3705 h 5445"/>
              <a:gd name="connsiteX265" fmla="*/ 8480 w 8663"/>
              <a:gd name="connsiteY265" fmla="*/ 3705 h 5445"/>
              <a:gd name="connsiteX266" fmla="*/ 8480 w 8663"/>
              <a:gd name="connsiteY266" fmla="*/ 3787 h 5445"/>
              <a:gd name="connsiteX267" fmla="*/ 8402 w 8663"/>
              <a:gd name="connsiteY267" fmla="*/ 3787 h 5445"/>
              <a:gd name="connsiteX268" fmla="*/ 8402 w 8663"/>
              <a:gd name="connsiteY268" fmla="*/ 3880 h 5445"/>
              <a:gd name="connsiteX269" fmla="*/ 8310 w 8663"/>
              <a:gd name="connsiteY269" fmla="*/ 3880 h 5445"/>
              <a:gd name="connsiteX270" fmla="*/ 8310 w 8663"/>
              <a:gd name="connsiteY270" fmla="*/ 3981 h 5445"/>
              <a:gd name="connsiteX271" fmla="*/ 8402 w 8663"/>
              <a:gd name="connsiteY271" fmla="*/ 3981 h 5445"/>
              <a:gd name="connsiteX272" fmla="*/ 8402 w 8663"/>
              <a:gd name="connsiteY272" fmla="*/ 4040 h 5445"/>
              <a:gd name="connsiteX273" fmla="*/ 8234 w 8663"/>
              <a:gd name="connsiteY273" fmla="*/ 4040 h 5445"/>
              <a:gd name="connsiteX274" fmla="*/ 8234 w 8663"/>
              <a:gd name="connsiteY274" fmla="*/ 3912 h 5445"/>
              <a:gd name="connsiteX275" fmla="*/ 8081 w 8663"/>
              <a:gd name="connsiteY275" fmla="*/ 3912 h 5445"/>
              <a:gd name="connsiteX276" fmla="*/ 8081 w 8663"/>
              <a:gd name="connsiteY276" fmla="*/ 3964 h 5445"/>
              <a:gd name="connsiteX277" fmla="*/ 8005 w 8663"/>
              <a:gd name="connsiteY277" fmla="*/ 3964 h 5445"/>
              <a:gd name="connsiteX278" fmla="*/ 8005 w 8663"/>
              <a:gd name="connsiteY278" fmla="*/ 4025 h 5445"/>
              <a:gd name="connsiteX279" fmla="*/ 658 w 8663"/>
              <a:gd name="connsiteY279" fmla="*/ 4025 h 5445"/>
              <a:gd name="connsiteX280" fmla="*/ 658 w 8663"/>
              <a:gd name="connsiteY280" fmla="*/ 3964 h 5445"/>
              <a:gd name="connsiteX281" fmla="*/ 583 w 8663"/>
              <a:gd name="connsiteY281" fmla="*/ 3964 h 5445"/>
              <a:gd name="connsiteX282" fmla="*/ 583 w 8663"/>
              <a:gd name="connsiteY282" fmla="*/ 3912 h 5445"/>
              <a:gd name="connsiteX283" fmla="*/ 430 w 8663"/>
              <a:gd name="connsiteY283" fmla="*/ 3912 h 5445"/>
              <a:gd name="connsiteX284" fmla="*/ 430 w 8663"/>
              <a:gd name="connsiteY284" fmla="*/ 4040 h 5445"/>
              <a:gd name="connsiteX285" fmla="*/ 261 w 8663"/>
              <a:gd name="connsiteY285" fmla="*/ 4040 h 5445"/>
              <a:gd name="connsiteX286" fmla="*/ 261 w 8663"/>
              <a:gd name="connsiteY286" fmla="*/ 3981 h 5445"/>
              <a:gd name="connsiteX287" fmla="*/ 354 w 8663"/>
              <a:gd name="connsiteY287" fmla="*/ 3981 h 5445"/>
              <a:gd name="connsiteX288" fmla="*/ 354 w 8663"/>
              <a:gd name="connsiteY288" fmla="*/ 3880 h 5445"/>
              <a:gd name="connsiteX289" fmla="*/ 261 w 8663"/>
              <a:gd name="connsiteY289" fmla="*/ 3880 h 5445"/>
              <a:gd name="connsiteX290" fmla="*/ 261 w 8663"/>
              <a:gd name="connsiteY290" fmla="*/ 3787 h 5445"/>
              <a:gd name="connsiteX291" fmla="*/ 184 w 8663"/>
              <a:gd name="connsiteY291" fmla="*/ 3787 h 5445"/>
              <a:gd name="connsiteX292" fmla="*/ 184 w 8663"/>
              <a:gd name="connsiteY292" fmla="*/ 3705 h 5445"/>
              <a:gd name="connsiteX293" fmla="*/ 82 w 8663"/>
              <a:gd name="connsiteY293" fmla="*/ 3705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5445 h 5445"/>
              <a:gd name="connsiteX84" fmla="*/ 8424 w 8663"/>
              <a:gd name="connsiteY84" fmla="*/ 5445 h 5445"/>
              <a:gd name="connsiteX85" fmla="*/ 8424 w 8663"/>
              <a:gd name="connsiteY85" fmla="*/ 5363 h 5445"/>
              <a:gd name="connsiteX86" fmla="*/ 8480 w 8663"/>
              <a:gd name="connsiteY86" fmla="*/ 5363 h 5445"/>
              <a:gd name="connsiteX87" fmla="*/ 8480 w 8663"/>
              <a:gd name="connsiteY87" fmla="*/ 5445 h 5445"/>
              <a:gd name="connsiteX88" fmla="*/ 8663 w 8663"/>
              <a:gd name="connsiteY88" fmla="*/ 5445 h 5445"/>
              <a:gd name="connsiteX89" fmla="*/ 8663 w 8663"/>
              <a:gd name="connsiteY89" fmla="*/ 5264 h 5445"/>
              <a:gd name="connsiteX90" fmla="*/ 8581 w 8663"/>
              <a:gd name="connsiteY90" fmla="*/ 5264 h 5445"/>
              <a:gd name="connsiteX91" fmla="*/ 8581 w 8663"/>
              <a:gd name="connsiteY91" fmla="*/ 5191 h 5445"/>
              <a:gd name="connsiteX92" fmla="*/ 8661 w 8663"/>
              <a:gd name="connsiteY92" fmla="*/ 5191 h 5445"/>
              <a:gd name="connsiteX93" fmla="*/ 8661 w 8663"/>
              <a:gd name="connsiteY93" fmla="*/ 4979 h 5445"/>
              <a:gd name="connsiteX94" fmla="*/ 8532 w 8663"/>
              <a:gd name="connsiteY94" fmla="*/ 4979 h 5445"/>
              <a:gd name="connsiteX95" fmla="*/ 8532 w 8663"/>
              <a:gd name="connsiteY95" fmla="*/ 4871 h 5445"/>
              <a:gd name="connsiteX96" fmla="*/ 8562 w 8663"/>
              <a:gd name="connsiteY96" fmla="*/ 4871 h 5445"/>
              <a:gd name="connsiteX97" fmla="*/ 8562 w 8663"/>
              <a:gd name="connsiteY97" fmla="*/ 3550 h 5445"/>
              <a:gd name="connsiteX98" fmla="*/ 8646 w 8663"/>
              <a:gd name="connsiteY98" fmla="*/ 3550 h 5445"/>
              <a:gd name="connsiteX99" fmla="*/ 8646 w 8663"/>
              <a:gd name="connsiteY99" fmla="*/ 3468 h 5445"/>
              <a:gd name="connsiteX100" fmla="*/ 8584 w 8663"/>
              <a:gd name="connsiteY100" fmla="*/ 3468 h 5445"/>
              <a:gd name="connsiteX101" fmla="*/ 8584 w 8663"/>
              <a:gd name="connsiteY101" fmla="*/ 3411 h 5445"/>
              <a:gd name="connsiteX102" fmla="*/ 8644 w 8663"/>
              <a:gd name="connsiteY102" fmla="*/ 3411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3986 h 5445"/>
              <a:gd name="connsiteX118" fmla="*/ 561 w 8663"/>
              <a:gd name="connsiteY118" fmla="*/ 4027 h 5445"/>
              <a:gd name="connsiteX119" fmla="*/ 520 w 8663"/>
              <a:gd name="connsiteY119" fmla="*/ 4027 h 5445"/>
              <a:gd name="connsiteX120" fmla="*/ 520 w 8663"/>
              <a:gd name="connsiteY120" fmla="*/ 3986 h 5445"/>
              <a:gd name="connsiteX121" fmla="*/ 561 w 8663"/>
              <a:gd name="connsiteY121" fmla="*/ 3986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3528 h 5445"/>
              <a:gd name="connsiteX128" fmla="*/ 8584 w 8663"/>
              <a:gd name="connsiteY128" fmla="*/ 3489 h 5445"/>
              <a:gd name="connsiteX129" fmla="*/ 8625 w 8663"/>
              <a:gd name="connsiteY129" fmla="*/ 3489 h 5445"/>
              <a:gd name="connsiteX130" fmla="*/ 8625 w 8663"/>
              <a:gd name="connsiteY130" fmla="*/ 3528 h 5445"/>
              <a:gd name="connsiteX131" fmla="*/ 8584 w 8663"/>
              <a:gd name="connsiteY131" fmla="*/ 3528 h 5445"/>
              <a:gd name="connsiteX132" fmla="*/ 8502 w 8663"/>
              <a:gd name="connsiteY132" fmla="*/ 4042 h 5445"/>
              <a:gd name="connsiteX133" fmla="*/ 8502 w 8663"/>
              <a:gd name="connsiteY133" fmla="*/ 3981 h 5445"/>
              <a:gd name="connsiteX134" fmla="*/ 8581 w 8663"/>
              <a:gd name="connsiteY134" fmla="*/ 3981 h 5445"/>
              <a:gd name="connsiteX135" fmla="*/ 8581 w 8663"/>
              <a:gd name="connsiteY135" fmla="*/ 3904 h 5445"/>
              <a:gd name="connsiteX136" fmla="*/ 8640 w 8663"/>
              <a:gd name="connsiteY136" fmla="*/ 3904 h 5445"/>
              <a:gd name="connsiteX137" fmla="*/ 8640 w 8663"/>
              <a:gd name="connsiteY137" fmla="*/ 4042 h 5445"/>
              <a:gd name="connsiteX138" fmla="*/ 8502 w 8663"/>
              <a:gd name="connsiteY138" fmla="*/ 4042 h 5445"/>
              <a:gd name="connsiteX139" fmla="*/ 8502 w 8663"/>
              <a:gd name="connsiteY139" fmla="*/ 3962 h 5445"/>
              <a:gd name="connsiteX140" fmla="*/ 8502 w 8663"/>
              <a:gd name="connsiteY140" fmla="*/ 3904 h 5445"/>
              <a:gd name="connsiteX141" fmla="*/ 8562 w 8663"/>
              <a:gd name="connsiteY141" fmla="*/ 3904 h 5445"/>
              <a:gd name="connsiteX142" fmla="*/ 8562 w 8663"/>
              <a:gd name="connsiteY142" fmla="*/ 3962 h 5445"/>
              <a:gd name="connsiteX143" fmla="*/ 8502 w 8663"/>
              <a:gd name="connsiteY143" fmla="*/ 3962 h 5445"/>
              <a:gd name="connsiteX144" fmla="*/ 8497 w 8663"/>
              <a:gd name="connsiteY144" fmla="*/ 3787 h 5445"/>
              <a:gd name="connsiteX145" fmla="*/ 8497 w 8663"/>
              <a:gd name="connsiteY145" fmla="*/ 3724 h 5445"/>
              <a:gd name="connsiteX146" fmla="*/ 8562 w 8663"/>
              <a:gd name="connsiteY146" fmla="*/ 3724 h 5445"/>
              <a:gd name="connsiteX147" fmla="*/ 8562 w 8663"/>
              <a:gd name="connsiteY147" fmla="*/ 3787 h 5445"/>
              <a:gd name="connsiteX148" fmla="*/ 8497 w 8663"/>
              <a:gd name="connsiteY148" fmla="*/ 3787 h 5445"/>
              <a:gd name="connsiteX149" fmla="*/ 8562 w 8663"/>
              <a:gd name="connsiteY149" fmla="*/ 3809 h 5445"/>
              <a:gd name="connsiteX150" fmla="*/ 8562 w 8663"/>
              <a:gd name="connsiteY150" fmla="*/ 3880 h 5445"/>
              <a:gd name="connsiteX151" fmla="*/ 8497 w 8663"/>
              <a:gd name="connsiteY151" fmla="*/ 3880 h 5445"/>
              <a:gd name="connsiteX152" fmla="*/ 8497 w 8663"/>
              <a:gd name="connsiteY152" fmla="*/ 3809 h 5445"/>
              <a:gd name="connsiteX153" fmla="*/ 8562 w 8663"/>
              <a:gd name="connsiteY153" fmla="*/ 3809 h 5445"/>
              <a:gd name="connsiteX154" fmla="*/ 8480 w 8663"/>
              <a:gd name="connsiteY154" fmla="*/ 3899 h 5445"/>
              <a:gd name="connsiteX155" fmla="*/ 8480 w 8663"/>
              <a:gd name="connsiteY155" fmla="*/ 3962 h 5445"/>
              <a:gd name="connsiteX156" fmla="*/ 8424 w 8663"/>
              <a:gd name="connsiteY156" fmla="*/ 3962 h 5445"/>
              <a:gd name="connsiteX157" fmla="*/ 8424 w 8663"/>
              <a:gd name="connsiteY157" fmla="*/ 3899 h 5445"/>
              <a:gd name="connsiteX158" fmla="*/ 8480 w 8663"/>
              <a:gd name="connsiteY158" fmla="*/ 3899 h 5445"/>
              <a:gd name="connsiteX159" fmla="*/ 8480 w 8663"/>
              <a:gd name="connsiteY159" fmla="*/ 3809 h 5445"/>
              <a:gd name="connsiteX160" fmla="*/ 8480 w 8663"/>
              <a:gd name="connsiteY160" fmla="*/ 3880 h 5445"/>
              <a:gd name="connsiteX161" fmla="*/ 8424 w 8663"/>
              <a:gd name="connsiteY161" fmla="*/ 3880 h 5445"/>
              <a:gd name="connsiteX162" fmla="*/ 8424 w 8663"/>
              <a:gd name="connsiteY162" fmla="*/ 3809 h 5445"/>
              <a:gd name="connsiteX163" fmla="*/ 8480 w 8663"/>
              <a:gd name="connsiteY163" fmla="*/ 3809 h 5445"/>
              <a:gd name="connsiteX164" fmla="*/ 8102 w 8663"/>
              <a:gd name="connsiteY164" fmla="*/ 4027 h 5445"/>
              <a:gd name="connsiteX165" fmla="*/ 8102 w 8663"/>
              <a:gd name="connsiteY165" fmla="*/ 3986 h 5445"/>
              <a:gd name="connsiteX166" fmla="*/ 8143 w 8663"/>
              <a:gd name="connsiteY166" fmla="*/ 3986 h 5445"/>
              <a:gd name="connsiteX167" fmla="*/ 8143 w 8663"/>
              <a:gd name="connsiteY167" fmla="*/ 4027 h 5445"/>
              <a:gd name="connsiteX168" fmla="*/ 8102 w 8663"/>
              <a:gd name="connsiteY168" fmla="*/ 4027 h 5445"/>
              <a:gd name="connsiteX169" fmla="*/ 240 w 8663"/>
              <a:gd name="connsiteY169" fmla="*/ 3899 h 5445"/>
              <a:gd name="connsiteX170" fmla="*/ 240 w 8663"/>
              <a:gd name="connsiteY170" fmla="*/ 3962 h 5445"/>
              <a:gd name="connsiteX171" fmla="*/ 184 w 8663"/>
              <a:gd name="connsiteY171" fmla="*/ 3962 h 5445"/>
              <a:gd name="connsiteX172" fmla="*/ 184 w 8663"/>
              <a:gd name="connsiteY172" fmla="*/ 3899 h 5445"/>
              <a:gd name="connsiteX173" fmla="*/ 240 w 8663"/>
              <a:gd name="connsiteY173" fmla="*/ 3899 h 5445"/>
              <a:gd name="connsiteX174" fmla="*/ 240 w 8663"/>
              <a:gd name="connsiteY174" fmla="*/ 3809 h 5445"/>
              <a:gd name="connsiteX175" fmla="*/ 240 w 8663"/>
              <a:gd name="connsiteY175" fmla="*/ 3880 h 5445"/>
              <a:gd name="connsiteX176" fmla="*/ 184 w 8663"/>
              <a:gd name="connsiteY176" fmla="*/ 3880 h 5445"/>
              <a:gd name="connsiteX177" fmla="*/ 184 w 8663"/>
              <a:gd name="connsiteY177" fmla="*/ 3809 h 5445"/>
              <a:gd name="connsiteX178" fmla="*/ 240 w 8663"/>
              <a:gd name="connsiteY178" fmla="*/ 3809 h 5445"/>
              <a:gd name="connsiteX179" fmla="*/ 102 w 8663"/>
              <a:gd name="connsiteY179" fmla="*/ 3787 h 5445"/>
              <a:gd name="connsiteX180" fmla="*/ 102 w 8663"/>
              <a:gd name="connsiteY180" fmla="*/ 3724 h 5445"/>
              <a:gd name="connsiteX181" fmla="*/ 166 w 8663"/>
              <a:gd name="connsiteY181" fmla="*/ 3724 h 5445"/>
              <a:gd name="connsiteX182" fmla="*/ 166 w 8663"/>
              <a:gd name="connsiteY182" fmla="*/ 3787 h 5445"/>
              <a:gd name="connsiteX183" fmla="*/ 102 w 8663"/>
              <a:gd name="connsiteY183" fmla="*/ 3787 h 5445"/>
              <a:gd name="connsiteX184" fmla="*/ 102 w 8663"/>
              <a:gd name="connsiteY184" fmla="*/ 3880 h 5445"/>
              <a:gd name="connsiteX185" fmla="*/ 102 w 8663"/>
              <a:gd name="connsiteY185" fmla="*/ 3809 h 5445"/>
              <a:gd name="connsiteX186" fmla="*/ 166 w 8663"/>
              <a:gd name="connsiteY186" fmla="*/ 3809 h 5445"/>
              <a:gd name="connsiteX187" fmla="*/ 166 w 8663"/>
              <a:gd name="connsiteY187" fmla="*/ 3880 h 5445"/>
              <a:gd name="connsiteX188" fmla="*/ 102 w 8663"/>
              <a:gd name="connsiteY188" fmla="*/ 3880 h 5445"/>
              <a:gd name="connsiteX189" fmla="*/ 102 w 8663"/>
              <a:gd name="connsiteY189" fmla="*/ 3962 h 5445"/>
              <a:gd name="connsiteX190" fmla="*/ 102 w 8663"/>
              <a:gd name="connsiteY190" fmla="*/ 3904 h 5445"/>
              <a:gd name="connsiteX191" fmla="*/ 162 w 8663"/>
              <a:gd name="connsiteY191" fmla="*/ 3904 h 5445"/>
              <a:gd name="connsiteX192" fmla="*/ 162 w 8663"/>
              <a:gd name="connsiteY192" fmla="*/ 3962 h 5445"/>
              <a:gd name="connsiteX193" fmla="*/ 102 w 8663"/>
              <a:gd name="connsiteY193" fmla="*/ 3962 h 5445"/>
              <a:gd name="connsiteX194" fmla="*/ 162 w 8663"/>
              <a:gd name="connsiteY194" fmla="*/ 3981 h 5445"/>
              <a:gd name="connsiteX195" fmla="*/ 162 w 8663"/>
              <a:gd name="connsiteY195" fmla="*/ 4042 h 5445"/>
              <a:gd name="connsiteX196" fmla="*/ 24 w 8663"/>
              <a:gd name="connsiteY196" fmla="*/ 4042 h 5445"/>
              <a:gd name="connsiteX197" fmla="*/ 24 w 8663"/>
              <a:gd name="connsiteY197" fmla="*/ 3904 h 5445"/>
              <a:gd name="connsiteX198" fmla="*/ 82 w 8663"/>
              <a:gd name="connsiteY198" fmla="*/ 3904 h 5445"/>
              <a:gd name="connsiteX199" fmla="*/ 82 w 8663"/>
              <a:gd name="connsiteY199" fmla="*/ 3981 h 5445"/>
              <a:gd name="connsiteX200" fmla="*/ 162 w 8663"/>
              <a:gd name="connsiteY200" fmla="*/ 3981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3390 h 5445"/>
              <a:gd name="connsiteX257" fmla="*/ 8562 w 8663"/>
              <a:gd name="connsiteY257" fmla="*/ 3390 h 5445"/>
              <a:gd name="connsiteX258" fmla="*/ 8562 w 8663"/>
              <a:gd name="connsiteY258" fmla="*/ 3468 h 5445"/>
              <a:gd name="connsiteX259" fmla="*/ 8510 w 8663"/>
              <a:gd name="connsiteY259" fmla="*/ 3468 h 5445"/>
              <a:gd name="connsiteX260" fmla="*/ 8510 w 8663"/>
              <a:gd name="connsiteY260" fmla="*/ 3619 h 5445"/>
              <a:gd name="connsiteX261" fmla="*/ 8638 w 8663"/>
              <a:gd name="connsiteY261" fmla="*/ 3619 h 5445"/>
              <a:gd name="connsiteX262" fmla="*/ 8638 w 8663"/>
              <a:gd name="connsiteY262" fmla="*/ 3787 h 5445"/>
              <a:gd name="connsiteX263" fmla="*/ 8581 w 8663"/>
              <a:gd name="connsiteY263" fmla="*/ 3787 h 5445"/>
              <a:gd name="connsiteX264" fmla="*/ 8581 w 8663"/>
              <a:gd name="connsiteY264" fmla="*/ 3705 h 5445"/>
              <a:gd name="connsiteX265" fmla="*/ 8480 w 8663"/>
              <a:gd name="connsiteY265" fmla="*/ 3705 h 5445"/>
              <a:gd name="connsiteX266" fmla="*/ 8480 w 8663"/>
              <a:gd name="connsiteY266" fmla="*/ 3787 h 5445"/>
              <a:gd name="connsiteX267" fmla="*/ 8402 w 8663"/>
              <a:gd name="connsiteY267" fmla="*/ 3787 h 5445"/>
              <a:gd name="connsiteX268" fmla="*/ 8402 w 8663"/>
              <a:gd name="connsiteY268" fmla="*/ 3880 h 5445"/>
              <a:gd name="connsiteX269" fmla="*/ 8310 w 8663"/>
              <a:gd name="connsiteY269" fmla="*/ 3880 h 5445"/>
              <a:gd name="connsiteX270" fmla="*/ 8310 w 8663"/>
              <a:gd name="connsiteY270" fmla="*/ 3981 h 5445"/>
              <a:gd name="connsiteX271" fmla="*/ 8402 w 8663"/>
              <a:gd name="connsiteY271" fmla="*/ 3981 h 5445"/>
              <a:gd name="connsiteX272" fmla="*/ 8402 w 8663"/>
              <a:gd name="connsiteY272" fmla="*/ 4040 h 5445"/>
              <a:gd name="connsiteX273" fmla="*/ 8234 w 8663"/>
              <a:gd name="connsiteY273" fmla="*/ 4040 h 5445"/>
              <a:gd name="connsiteX274" fmla="*/ 8234 w 8663"/>
              <a:gd name="connsiteY274" fmla="*/ 3912 h 5445"/>
              <a:gd name="connsiteX275" fmla="*/ 8081 w 8663"/>
              <a:gd name="connsiteY275" fmla="*/ 3912 h 5445"/>
              <a:gd name="connsiteX276" fmla="*/ 8081 w 8663"/>
              <a:gd name="connsiteY276" fmla="*/ 3964 h 5445"/>
              <a:gd name="connsiteX277" fmla="*/ 8005 w 8663"/>
              <a:gd name="connsiteY277" fmla="*/ 3964 h 5445"/>
              <a:gd name="connsiteX278" fmla="*/ 8005 w 8663"/>
              <a:gd name="connsiteY278" fmla="*/ 4025 h 5445"/>
              <a:gd name="connsiteX279" fmla="*/ 658 w 8663"/>
              <a:gd name="connsiteY279" fmla="*/ 4025 h 5445"/>
              <a:gd name="connsiteX280" fmla="*/ 658 w 8663"/>
              <a:gd name="connsiteY280" fmla="*/ 3964 h 5445"/>
              <a:gd name="connsiteX281" fmla="*/ 583 w 8663"/>
              <a:gd name="connsiteY281" fmla="*/ 3964 h 5445"/>
              <a:gd name="connsiteX282" fmla="*/ 583 w 8663"/>
              <a:gd name="connsiteY282" fmla="*/ 3912 h 5445"/>
              <a:gd name="connsiteX283" fmla="*/ 430 w 8663"/>
              <a:gd name="connsiteY283" fmla="*/ 3912 h 5445"/>
              <a:gd name="connsiteX284" fmla="*/ 430 w 8663"/>
              <a:gd name="connsiteY284" fmla="*/ 4040 h 5445"/>
              <a:gd name="connsiteX285" fmla="*/ 261 w 8663"/>
              <a:gd name="connsiteY285" fmla="*/ 4040 h 5445"/>
              <a:gd name="connsiteX286" fmla="*/ 261 w 8663"/>
              <a:gd name="connsiteY286" fmla="*/ 3981 h 5445"/>
              <a:gd name="connsiteX287" fmla="*/ 354 w 8663"/>
              <a:gd name="connsiteY287" fmla="*/ 3981 h 5445"/>
              <a:gd name="connsiteX288" fmla="*/ 354 w 8663"/>
              <a:gd name="connsiteY288" fmla="*/ 3880 h 5445"/>
              <a:gd name="connsiteX289" fmla="*/ 261 w 8663"/>
              <a:gd name="connsiteY289" fmla="*/ 3880 h 5445"/>
              <a:gd name="connsiteX290" fmla="*/ 261 w 8663"/>
              <a:gd name="connsiteY290" fmla="*/ 3787 h 5445"/>
              <a:gd name="connsiteX291" fmla="*/ 184 w 8663"/>
              <a:gd name="connsiteY291" fmla="*/ 3787 h 5445"/>
              <a:gd name="connsiteX292" fmla="*/ 184 w 8663"/>
              <a:gd name="connsiteY292" fmla="*/ 3705 h 5445"/>
              <a:gd name="connsiteX293" fmla="*/ 82 w 8663"/>
              <a:gd name="connsiteY293" fmla="*/ 3705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5445 h 5445"/>
              <a:gd name="connsiteX84" fmla="*/ 8424 w 8663"/>
              <a:gd name="connsiteY84" fmla="*/ 5445 h 5445"/>
              <a:gd name="connsiteX85" fmla="*/ 8424 w 8663"/>
              <a:gd name="connsiteY85" fmla="*/ 5363 h 5445"/>
              <a:gd name="connsiteX86" fmla="*/ 8480 w 8663"/>
              <a:gd name="connsiteY86" fmla="*/ 5363 h 5445"/>
              <a:gd name="connsiteX87" fmla="*/ 8480 w 8663"/>
              <a:gd name="connsiteY87" fmla="*/ 5445 h 5445"/>
              <a:gd name="connsiteX88" fmla="*/ 8663 w 8663"/>
              <a:gd name="connsiteY88" fmla="*/ 5445 h 5445"/>
              <a:gd name="connsiteX89" fmla="*/ 8663 w 8663"/>
              <a:gd name="connsiteY89" fmla="*/ 5264 h 5445"/>
              <a:gd name="connsiteX90" fmla="*/ 8581 w 8663"/>
              <a:gd name="connsiteY90" fmla="*/ 5264 h 5445"/>
              <a:gd name="connsiteX91" fmla="*/ 8581 w 8663"/>
              <a:gd name="connsiteY91" fmla="*/ 5191 h 5445"/>
              <a:gd name="connsiteX92" fmla="*/ 8661 w 8663"/>
              <a:gd name="connsiteY92" fmla="*/ 5191 h 5445"/>
              <a:gd name="connsiteX93" fmla="*/ 8661 w 8663"/>
              <a:gd name="connsiteY93" fmla="*/ 4979 h 5445"/>
              <a:gd name="connsiteX94" fmla="*/ 8532 w 8663"/>
              <a:gd name="connsiteY94" fmla="*/ 4979 h 5445"/>
              <a:gd name="connsiteX95" fmla="*/ 8532 w 8663"/>
              <a:gd name="connsiteY95" fmla="*/ 4871 h 5445"/>
              <a:gd name="connsiteX96" fmla="*/ 8562 w 8663"/>
              <a:gd name="connsiteY96" fmla="*/ 4871 h 5445"/>
              <a:gd name="connsiteX97" fmla="*/ 8562 w 8663"/>
              <a:gd name="connsiteY97" fmla="*/ 4932 h 5445"/>
              <a:gd name="connsiteX98" fmla="*/ 8646 w 8663"/>
              <a:gd name="connsiteY98" fmla="*/ 3550 h 5445"/>
              <a:gd name="connsiteX99" fmla="*/ 8646 w 8663"/>
              <a:gd name="connsiteY99" fmla="*/ 3468 h 5445"/>
              <a:gd name="connsiteX100" fmla="*/ 8584 w 8663"/>
              <a:gd name="connsiteY100" fmla="*/ 3468 h 5445"/>
              <a:gd name="connsiteX101" fmla="*/ 8584 w 8663"/>
              <a:gd name="connsiteY101" fmla="*/ 3411 h 5445"/>
              <a:gd name="connsiteX102" fmla="*/ 8644 w 8663"/>
              <a:gd name="connsiteY102" fmla="*/ 3411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3986 h 5445"/>
              <a:gd name="connsiteX118" fmla="*/ 561 w 8663"/>
              <a:gd name="connsiteY118" fmla="*/ 4027 h 5445"/>
              <a:gd name="connsiteX119" fmla="*/ 520 w 8663"/>
              <a:gd name="connsiteY119" fmla="*/ 4027 h 5445"/>
              <a:gd name="connsiteX120" fmla="*/ 520 w 8663"/>
              <a:gd name="connsiteY120" fmla="*/ 3986 h 5445"/>
              <a:gd name="connsiteX121" fmla="*/ 561 w 8663"/>
              <a:gd name="connsiteY121" fmla="*/ 3986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3528 h 5445"/>
              <a:gd name="connsiteX128" fmla="*/ 8584 w 8663"/>
              <a:gd name="connsiteY128" fmla="*/ 3489 h 5445"/>
              <a:gd name="connsiteX129" fmla="*/ 8625 w 8663"/>
              <a:gd name="connsiteY129" fmla="*/ 3489 h 5445"/>
              <a:gd name="connsiteX130" fmla="*/ 8625 w 8663"/>
              <a:gd name="connsiteY130" fmla="*/ 3528 h 5445"/>
              <a:gd name="connsiteX131" fmla="*/ 8584 w 8663"/>
              <a:gd name="connsiteY131" fmla="*/ 3528 h 5445"/>
              <a:gd name="connsiteX132" fmla="*/ 8502 w 8663"/>
              <a:gd name="connsiteY132" fmla="*/ 4042 h 5445"/>
              <a:gd name="connsiteX133" fmla="*/ 8502 w 8663"/>
              <a:gd name="connsiteY133" fmla="*/ 3981 h 5445"/>
              <a:gd name="connsiteX134" fmla="*/ 8581 w 8663"/>
              <a:gd name="connsiteY134" fmla="*/ 3981 h 5445"/>
              <a:gd name="connsiteX135" fmla="*/ 8581 w 8663"/>
              <a:gd name="connsiteY135" fmla="*/ 3904 h 5445"/>
              <a:gd name="connsiteX136" fmla="*/ 8640 w 8663"/>
              <a:gd name="connsiteY136" fmla="*/ 3904 h 5445"/>
              <a:gd name="connsiteX137" fmla="*/ 8640 w 8663"/>
              <a:gd name="connsiteY137" fmla="*/ 4042 h 5445"/>
              <a:gd name="connsiteX138" fmla="*/ 8502 w 8663"/>
              <a:gd name="connsiteY138" fmla="*/ 4042 h 5445"/>
              <a:gd name="connsiteX139" fmla="*/ 8502 w 8663"/>
              <a:gd name="connsiteY139" fmla="*/ 3962 h 5445"/>
              <a:gd name="connsiteX140" fmla="*/ 8502 w 8663"/>
              <a:gd name="connsiteY140" fmla="*/ 3904 h 5445"/>
              <a:gd name="connsiteX141" fmla="*/ 8562 w 8663"/>
              <a:gd name="connsiteY141" fmla="*/ 3904 h 5445"/>
              <a:gd name="connsiteX142" fmla="*/ 8562 w 8663"/>
              <a:gd name="connsiteY142" fmla="*/ 3962 h 5445"/>
              <a:gd name="connsiteX143" fmla="*/ 8502 w 8663"/>
              <a:gd name="connsiteY143" fmla="*/ 3962 h 5445"/>
              <a:gd name="connsiteX144" fmla="*/ 8497 w 8663"/>
              <a:gd name="connsiteY144" fmla="*/ 3787 h 5445"/>
              <a:gd name="connsiteX145" fmla="*/ 8497 w 8663"/>
              <a:gd name="connsiteY145" fmla="*/ 3724 h 5445"/>
              <a:gd name="connsiteX146" fmla="*/ 8562 w 8663"/>
              <a:gd name="connsiteY146" fmla="*/ 3724 h 5445"/>
              <a:gd name="connsiteX147" fmla="*/ 8562 w 8663"/>
              <a:gd name="connsiteY147" fmla="*/ 3787 h 5445"/>
              <a:gd name="connsiteX148" fmla="*/ 8497 w 8663"/>
              <a:gd name="connsiteY148" fmla="*/ 3787 h 5445"/>
              <a:gd name="connsiteX149" fmla="*/ 8562 w 8663"/>
              <a:gd name="connsiteY149" fmla="*/ 3809 h 5445"/>
              <a:gd name="connsiteX150" fmla="*/ 8562 w 8663"/>
              <a:gd name="connsiteY150" fmla="*/ 3880 h 5445"/>
              <a:gd name="connsiteX151" fmla="*/ 8497 w 8663"/>
              <a:gd name="connsiteY151" fmla="*/ 3880 h 5445"/>
              <a:gd name="connsiteX152" fmla="*/ 8497 w 8663"/>
              <a:gd name="connsiteY152" fmla="*/ 3809 h 5445"/>
              <a:gd name="connsiteX153" fmla="*/ 8562 w 8663"/>
              <a:gd name="connsiteY153" fmla="*/ 3809 h 5445"/>
              <a:gd name="connsiteX154" fmla="*/ 8480 w 8663"/>
              <a:gd name="connsiteY154" fmla="*/ 3899 h 5445"/>
              <a:gd name="connsiteX155" fmla="*/ 8480 w 8663"/>
              <a:gd name="connsiteY155" fmla="*/ 3962 h 5445"/>
              <a:gd name="connsiteX156" fmla="*/ 8424 w 8663"/>
              <a:gd name="connsiteY156" fmla="*/ 3962 h 5445"/>
              <a:gd name="connsiteX157" fmla="*/ 8424 w 8663"/>
              <a:gd name="connsiteY157" fmla="*/ 3899 h 5445"/>
              <a:gd name="connsiteX158" fmla="*/ 8480 w 8663"/>
              <a:gd name="connsiteY158" fmla="*/ 3899 h 5445"/>
              <a:gd name="connsiteX159" fmla="*/ 8480 w 8663"/>
              <a:gd name="connsiteY159" fmla="*/ 3809 h 5445"/>
              <a:gd name="connsiteX160" fmla="*/ 8480 w 8663"/>
              <a:gd name="connsiteY160" fmla="*/ 3880 h 5445"/>
              <a:gd name="connsiteX161" fmla="*/ 8424 w 8663"/>
              <a:gd name="connsiteY161" fmla="*/ 3880 h 5445"/>
              <a:gd name="connsiteX162" fmla="*/ 8424 w 8663"/>
              <a:gd name="connsiteY162" fmla="*/ 3809 h 5445"/>
              <a:gd name="connsiteX163" fmla="*/ 8480 w 8663"/>
              <a:gd name="connsiteY163" fmla="*/ 3809 h 5445"/>
              <a:gd name="connsiteX164" fmla="*/ 8102 w 8663"/>
              <a:gd name="connsiteY164" fmla="*/ 4027 h 5445"/>
              <a:gd name="connsiteX165" fmla="*/ 8102 w 8663"/>
              <a:gd name="connsiteY165" fmla="*/ 3986 h 5445"/>
              <a:gd name="connsiteX166" fmla="*/ 8143 w 8663"/>
              <a:gd name="connsiteY166" fmla="*/ 3986 h 5445"/>
              <a:gd name="connsiteX167" fmla="*/ 8143 w 8663"/>
              <a:gd name="connsiteY167" fmla="*/ 4027 h 5445"/>
              <a:gd name="connsiteX168" fmla="*/ 8102 w 8663"/>
              <a:gd name="connsiteY168" fmla="*/ 4027 h 5445"/>
              <a:gd name="connsiteX169" fmla="*/ 240 w 8663"/>
              <a:gd name="connsiteY169" fmla="*/ 3899 h 5445"/>
              <a:gd name="connsiteX170" fmla="*/ 240 w 8663"/>
              <a:gd name="connsiteY170" fmla="*/ 3962 h 5445"/>
              <a:gd name="connsiteX171" fmla="*/ 184 w 8663"/>
              <a:gd name="connsiteY171" fmla="*/ 3962 h 5445"/>
              <a:gd name="connsiteX172" fmla="*/ 184 w 8663"/>
              <a:gd name="connsiteY172" fmla="*/ 3899 h 5445"/>
              <a:gd name="connsiteX173" fmla="*/ 240 w 8663"/>
              <a:gd name="connsiteY173" fmla="*/ 3899 h 5445"/>
              <a:gd name="connsiteX174" fmla="*/ 240 w 8663"/>
              <a:gd name="connsiteY174" fmla="*/ 3809 h 5445"/>
              <a:gd name="connsiteX175" fmla="*/ 240 w 8663"/>
              <a:gd name="connsiteY175" fmla="*/ 3880 h 5445"/>
              <a:gd name="connsiteX176" fmla="*/ 184 w 8663"/>
              <a:gd name="connsiteY176" fmla="*/ 3880 h 5445"/>
              <a:gd name="connsiteX177" fmla="*/ 184 w 8663"/>
              <a:gd name="connsiteY177" fmla="*/ 3809 h 5445"/>
              <a:gd name="connsiteX178" fmla="*/ 240 w 8663"/>
              <a:gd name="connsiteY178" fmla="*/ 3809 h 5445"/>
              <a:gd name="connsiteX179" fmla="*/ 102 w 8663"/>
              <a:gd name="connsiteY179" fmla="*/ 3787 h 5445"/>
              <a:gd name="connsiteX180" fmla="*/ 102 w 8663"/>
              <a:gd name="connsiteY180" fmla="*/ 3724 h 5445"/>
              <a:gd name="connsiteX181" fmla="*/ 166 w 8663"/>
              <a:gd name="connsiteY181" fmla="*/ 3724 h 5445"/>
              <a:gd name="connsiteX182" fmla="*/ 166 w 8663"/>
              <a:gd name="connsiteY182" fmla="*/ 3787 h 5445"/>
              <a:gd name="connsiteX183" fmla="*/ 102 w 8663"/>
              <a:gd name="connsiteY183" fmla="*/ 3787 h 5445"/>
              <a:gd name="connsiteX184" fmla="*/ 102 w 8663"/>
              <a:gd name="connsiteY184" fmla="*/ 3880 h 5445"/>
              <a:gd name="connsiteX185" fmla="*/ 102 w 8663"/>
              <a:gd name="connsiteY185" fmla="*/ 3809 h 5445"/>
              <a:gd name="connsiteX186" fmla="*/ 166 w 8663"/>
              <a:gd name="connsiteY186" fmla="*/ 3809 h 5445"/>
              <a:gd name="connsiteX187" fmla="*/ 166 w 8663"/>
              <a:gd name="connsiteY187" fmla="*/ 3880 h 5445"/>
              <a:gd name="connsiteX188" fmla="*/ 102 w 8663"/>
              <a:gd name="connsiteY188" fmla="*/ 3880 h 5445"/>
              <a:gd name="connsiteX189" fmla="*/ 102 w 8663"/>
              <a:gd name="connsiteY189" fmla="*/ 3962 h 5445"/>
              <a:gd name="connsiteX190" fmla="*/ 102 w 8663"/>
              <a:gd name="connsiteY190" fmla="*/ 3904 h 5445"/>
              <a:gd name="connsiteX191" fmla="*/ 162 w 8663"/>
              <a:gd name="connsiteY191" fmla="*/ 3904 h 5445"/>
              <a:gd name="connsiteX192" fmla="*/ 162 w 8663"/>
              <a:gd name="connsiteY192" fmla="*/ 3962 h 5445"/>
              <a:gd name="connsiteX193" fmla="*/ 102 w 8663"/>
              <a:gd name="connsiteY193" fmla="*/ 3962 h 5445"/>
              <a:gd name="connsiteX194" fmla="*/ 162 w 8663"/>
              <a:gd name="connsiteY194" fmla="*/ 3981 h 5445"/>
              <a:gd name="connsiteX195" fmla="*/ 162 w 8663"/>
              <a:gd name="connsiteY195" fmla="*/ 4042 h 5445"/>
              <a:gd name="connsiteX196" fmla="*/ 24 w 8663"/>
              <a:gd name="connsiteY196" fmla="*/ 4042 h 5445"/>
              <a:gd name="connsiteX197" fmla="*/ 24 w 8663"/>
              <a:gd name="connsiteY197" fmla="*/ 3904 h 5445"/>
              <a:gd name="connsiteX198" fmla="*/ 82 w 8663"/>
              <a:gd name="connsiteY198" fmla="*/ 3904 h 5445"/>
              <a:gd name="connsiteX199" fmla="*/ 82 w 8663"/>
              <a:gd name="connsiteY199" fmla="*/ 3981 h 5445"/>
              <a:gd name="connsiteX200" fmla="*/ 162 w 8663"/>
              <a:gd name="connsiteY200" fmla="*/ 3981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3390 h 5445"/>
              <a:gd name="connsiteX257" fmla="*/ 8562 w 8663"/>
              <a:gd name="connsiteY257" fmla="*/ 3390 h 5445"/>
              <a:gd name="connsiteX258" fmla="*/ 8562 w 8663"/>
              <a:gd name="connsiteY258" fmla="*/ 3468 h 5445"/>
              <a:gd name="connsiteX259" fmla="*/ 8510 w 8663"/>
              <a:gd name="connsiteY259" fmla="*/ 3468 h 5445"/>
              <a:gd name="connsiteX260" fmla="*/ 8510 w 8663"/>
              <a:gd name="connsiteY260" fmla="*/ 3619 h 5445"/>
              <a:gd name="connsiteX261" fmla="*/ 8638 w 8663"/>
              <a:gd name="connsiteY261" fmla="*/ 3619 h 5445"/>
              <a:gd name="connsiteX262" fmla="*/ 8638 w 8663"/>
              <a:gd name="connsiteY262" fmla="*/ 3787 h 5445"/>
              <a:gd name="connsiteX263" fmla="*/ 8581 w 8663"/>
              <a:gd name="connsiteY263" fmla="*/ 3787 h 5445"/>
              <a:gd name="connsiteX264" fmla="*/ 8581 w 8663"/>
              <a:gd name="connsiteY264" fmla="*/ 3705 h 5445"/>
              <a:gd name="connsiteX265" fmla="*/ 8480 w 8663"/>
              <a:gd name="connsiteY265" fmla="*/ 3705 h 5445"/>
              <a:gd name="connsiteX266" fmla="*/ 8480 w 8663"/>
              <a:gd name="connsiteY266" fmla="*/ 3787 h 5445"/>
              <a:gd name="connsiteX267" fmla="*/ 8402 w 8663"/>
              <a:gd name="connsiteY267" fmla="*/ 3787 h 5445"/>
              <a:gd name="connsiteX268" fmla="*/ 8402 w 8663"/>
              <a:gd name="connsiteY268" fmla="*/ 3880 h 5445"/>
              <a:gd name="connsiteX269" fmla="*/ 8310 w 8663"/>
              <a:gd name="connsiteY269" fmla="*/ 3880 h 5445"/>
              <a:gd name="connsiteX270" fmla="*/ 8310 w 8663"/>
              <a:gd name="connsiteY270" fmla="*/ 3981 h 5445"/>
              <a:gd name="connsiteX271" fmla="*/ 8402 w 8663"/>
              <a:gd name="connsiteY271" fmla="*/ 3981 h 5445"/>
              <a:gd name="connsiteX272" fmla="*/ 8402 w 8663"/>
              <a:gd name="connsiteY272" fmla="*/ 4040 h 5445"/>
              <a:gd name="connsiteX273" fmla="*/ 8234 w 8663"/>
              <a:gd name="connsiteY273" fmla="*/ 4040 h 5445"/>
              <a:gd name="connsiteX274" fmla="*/ 8234 w 8663"/>
              <a:gd name="connsiteY274" fmla="*/ 3912 h 5445"/>
              <a:gd name="connsiteX275" fmla="*/ 8081 w 8663"/>
              <a:gd name="connsiteY275" fmla="*/ 3912 h 5445"/>
              <a:gd name="connsiteX276" fmla="*/ 8081 w 8663"/>
              <a:gd name="connsiteY276" fmla="*/ 3964 h 5445"/>
              <a:gd name="connsiteX277" fmla="*/ 8005 w 8663"/>
              <a:gd name="connsiteY277" fmla="*/ 3964 h 5445"/>
              <a:gd name="connsiteX278" fmla="*/ 8005 w 8663"/>
              <a:gd name="connsiteY278" fmla="*/ 4025 h 5445"/>
              <a:gd name="connsiteX279" fmla="*/ 658 w 8663"/>
              <a:gd name="connsiteY279" fmla="*/ 4025 h 5445"/>
              <a:gd name="connsiteX280" fmla="*/ 658 w 8663"/>
              <a:gd name="connsiteY280" fmla="*/ 3964 h 5445"/>
              <a:gd name="connsiteX281" fmla="*/ 583 w 8663"/>
              <a:gd name="connsiteY281" fmla="*/ 3964 h 5445"/>
              <a:gd name="connsiteX282" fmla="*/ 583 w 8663"/>
              <a:gd name="connsiteY282" fmla="*/ 3912 h 5445"/>
              <a:gd name="connsiteX283" fmla="*/ 430 w 8663"/>
              <a:gd name="connsiteY283" fmla="*/ 3912 h 5445"/>
              <a:gd name="connsiteX284" fmla="*/ 430 w 8663"/>
              <a:gd name="connsiteY284" fmla="*/ 4040 h 5445"/>
              <a:gd name="connsiteX285" fmla="*/ 261 w 8663"/>
              <a:gd name="connsiteY285" fmla="*/ 4040 h 5445"/>
              <a:gd name="connsiteX286" fmla="*/ 261 w 8663"/>
              <a:gd name="connsiteY286" fmla="*/ 3981 h 5445"/>
              <a:gd name="connsiteX287" fmla="*/ 354 w 8663"/>
              <a:gd name="connsiteY287" fmla="*/ 3981 h 5445"/>
              <a:gd name="connsiteX288" fmla="*/ 354 w 8663"/>
              <a:gd name="connsiteY288" fmla="*/ 3880 h 5445"/>
              <a:gd name="connsiteX289" fmla="*/ 261 w 8663"/>
              <a:gd name="connsiteY289" fmla="*/ 3880 h 5445"/>
              <a:gd name="connsiteX290" fmla="*/ 261 w 8663"/>
              <a:gd name="connsiteY290" fmla="*/ 3787 h 5445"/>
              <a:gd name="connsiteX291" fmla="*/ 184 w 8663"/>
              <a:gd name="connsiteY291" fmla="*/ 3787 h 5445"/>
              <a:gd name="connsiteX292" fmla="*/ 184 w 8663"/>
              <a:gd name="connsiteY292" fmla="*/ 3705 h 5445"/>
              <a:gd name="connsiteX293" fmla="*/ 82 w 8663"/>
              <a:gd name="connsiteY293" fmla="*/ 3705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5445 h 5445"/>
              <a:gd name="connsiteX84" fmla="*/ 8424 w 8663"/>
              <a:gd name="connsiteY84" fmla="*/ 5445 h 5445"/>
              <a:gd name="connsiteX85" fmla="*/ 8424 w 8663"/>
              <a:gd name="connsiteY85" fmla="*/ 5363 h 5445"/>
              <a:gd name="connsiteX86" fmla="*/ 8480 w 8663"/>
              <a:gd name="connsiteY86" fmla="*/ 5363 h 5445"/>
              <a:gd name="connsiteX87" fmla="*/ 8480 w 8663"/>
              <a:gd name="connsiteY87" fmla="*/ 5445 h 5445"/>
              <a:gd name="connsiteX88" fmla="*/ 8663 w 8663"/>
              <a:gd name="connsiteY88" fmla="*/ 5445 h 5445"/>
              <a:gd name="connsiteX89" fmla="*/ 8663 w 8663"/>
              <a:gd name="connsiteY89" fmla="*/ 5264 h 5445"/>
              <a:gd name="connsiteX90" fmla="*/ 8581 w 8663"/>
              <a:gd name="connsiteY90" fmla="*/ 5264 h 5445"/>
              <a:gd name="connsiteX91" fmla="*/ 8581 w 8663"/>
              <a:gd name="connsiteY91" fmla="*/ 5191 h 5445"/>
              <a:gd name="connsiteX92" fmla="*/ 8661 w 8663"/>
              <a:gd name="connsiteY92" fmla="*/ 5191 h 5445"/>
              <a:gd name="connsiteX93" fmla="*/ 8661 w 8663"/>
              <a:gd name="connsiteY93" fmla="*/ 4979 h 5445"/>
              <a:gd name="connsiteX94" fmla="*/ 8532 w 8663"/>
              <a:gd name="connsiteY94" fmla="*/ 4979 h 5445"/>
              <a:gd name="connsiteX95" fmla="*/ 8532 w 8663"/>
              <a:gd name="connsiteY95" fmla="*/ 4871 h 5445"/>
              <a:gd name="connsiteX96" fmla="*/ 8562 w 8663"/>
              <a:gd name="connsiteY96" fmla="*/ 4871 h 5445"/>
              <a:gd name="connsiteX97" fmla="*/ 8562 w 8663"/>
              <a:gd name="connsiteY97" fmla="*/ 4932 h 5445"/>
              <a:gd name="connsiteX98" fmla="*/ 8646 w 8663"/>
              <a:gd name="connsiteY98" fmla="*/ 4932 h 5445"/>
              <a:gd name="connsiteX99" fmla="*/ 8646 w 8663"/>
              <a:gd name="connsiteY99" fmla="*/ 3468 h 5445"/>
              <a:gd name="connsiteX100" fmla="*/ 8584 w 8663"/>
              <a:gd name="connsiteY100" fmla="*/ 3468 h 5445"/>
              <a:gd name="connsiteX101" fmla="*/ 8584 w 8663"/>
              <a:gd name="connsiteY101" fmla="*/ 3411 h 5445"/>
              <a:gd name="connsiteX102" fmla="*/ 8644 w 8663"/>
              <a:gd name="connsiteY102" fmla="*/ 3411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3986 h 5445"/>
              <a:gd name="connsiteX118" fmla="*/ 561 w 8663"/>
              <a:gd name="connsiteY118" fmla="*/ 4027 h 5445"/>
              <a:gd name="connsiteX119" fmla="*/ 520 w 8663"/>
              <a:gd name="connsiteY119" fmla="*/ 4027 h 5445"/>
              <a:gd name="connsiteX120" fmla="*/ 520 w 8663"/>
              <a:gd name="connsiteY120" fmla="*/ 3986 h 5445"/>
              <a:gd name="connsiteX121" fmla="*/ 561 w 8663"/>
              <a:gd name="connsiteY121" fmla="*/ 3986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3528 h 5445"/>
              <a:gd name="connsiteX128" fmla="*/ 8584 w 8663"/>
              <a:gd name="connsiteY128" fmla="*/ 3489 h 5445"/>
              <a:gd name="connsiteX129" fmla="*/ 8625 w 8663"/>
              <a:gd name="connsiteY129" fmla="*/ 3489 h 5445"/>
              <a:gd name="connsiteX130" fmla="*/ 8625 w 8663"/>
              <a:gd name="connsiteY130" fmla="*/ 3528 h 5445"/>
              <a:gd name="connsiteX131" fmla="*/ 8584 w 8663"/>
              <a:gd name="connsiteY131" fmla="*/ 3528 h 5445"/>
              <a:gd name="connsiteX132" fmla="*/ 8502 w 8663"/>
              <a:gd name="connsiteY132" fmla="*/ 4042 h 5445"/>
              <a:gd name="connsiteX133" fmla="*/ 8502 w 8663"/>
              <a:gd name="connsiteY133" fmla="*/ 3981 h 5445"/>
              <a:gd name="connsiteX134" fmla="*/ 8581 w 8663"/>
              <a:gd name="connsiteY134" fmla="*/ 3981 h 5445"/>
              <a:gd name="connsiteX135" fmla="*/ 8581 w 8663"/>
              <a:gd name="connsiteY135" fmla="*/ 3904 h 5445"/>
              <a:gd name="connsiteX136" fmla="*/ 8640 w 8663"/>
              <a:gd name="connsiteY136" fmla="*/ 3904 h 5445"/>
              <a:gd name="connsiteX137" fmla="*/ 8640 w 8663"/>
              <a:gd name="connsiteY137" fmla="*/ 4042 h 5445"/>
              <a:gd name="connsiteX138" fmla="*/ 8502 w 8663"/>
              <a:gd name="connsiteY138" fmla="*/ 4042 h 5445"/>
              <a:gd name="connsiteX139" fmla="*/ 8502 w 8663"/>
              <a:gd name="connsiteY139" fmla="*/ 3962 h 5445"/>
              <a:gd name="connsiteX140" fmla="*/ 8502 w 8663"/>
              <a:gd name="connsiteY140" fmla="*/ 3904 h 5445"/>
              <a:gd name="connsiteX141" fmla="*/ 8562 w 8663"/>
              <a:gd name="connsiteY141" fmla="*/ 3904 h 5445"/>
              <a:gd name="connsiteX142" fmla="*/ 8562 w 8663"/>
              <a:gd name="connsiteY142" fmla="*/ 3962 h 5445"/>
              <a:gd name="connsiteX143" fmla="*/ 8502 w 8663"/>
              <a:gd name="connsiteY143" fmla="*/ 3962 h 5445"/>
              <a:gd name="connsiteX144" fmla="*/ 8497 w 8663"/>
              <a:gd name="connsiteY144" fmla="*/ 3787 h 5445"/>
              <a:gd name="connsiteX145" fmla="*/ 8497 w 8663"/>
              <a:gd name="connsiteY145" fmla="*/ 3724 h 5445"/>
              <a:gd name="connsiteX146" fmla="*/ 8562 w 8663"/>
              <a:gd name="connsiteY146" fmla="*/ 3724 h 5445"/>
              <a:gd name="connsiteX147" fmla="*/ 8562 w 8663"/>
              <a:gd name="connsiteY147" fmla="*/ 3787 h 5445"/>
              <a:gd name="connsiteX148" fmla="*/ 8497 w 8663"/>
              <a:gd name="connsiteY148" fmla="*/ 3787 h 5445"/>
              <a:gd name="connsiteX149" fmla="*/ 8562 w 8663"/>
              <a:gd name="connsiteY149" fmla="*/ 3809 h 5445"/>
              <a:gd name="connsiteX150" fmla="*/ 8562 w 8663"/>
              <a:gd name="connsiteY150" fmla="*/ 3880 h 5445"/>
              <a:gd name="connsiteX151" fmla="*/ 8497 w 8663"/>
              <a:gd name="connsiteY151" fmla="*/ 3880 h 5445"/>
              <a:gd name="connsiteX152" fmla="*/ 8497 w 8663"/>
              <a:gd name="connsiteY152" fmla="*/ 3809 h 5445"/>
              <a:gd name="connsiteX153" fmla="*/ 8562 w 8663"/>
              <a:gd name="connsiteY153" fmla="*/ 3809 h 5445"/>
              <a:gd name="connsiteX154" fmla="*/ 8480 w 8663"/>
              <a:gd name="connsiteY154" fmla="*/ 3899 h 5445"/>
              <a:gd name="connsiteX155" fmla="*/ 8480 w 8663"/>
              <a:gd name="connsiteY155" fmla="*/ 3962 h 5445"/>
              <a:gd name="connsiteX156" fmla="*/ 8424 w 8663"/>
              <a:gd name="connsiteY156" fmla="*/ 3962 h 5445"/>
              <a:gd name="connsiteX157" fmla="*/ 8424 w 8663"/>
              <a:gd name="connsiteY157" fmla="*/ 3899 h 5445"/>
              <a:gd name="connsiteX158" fmla="*/ 8480 w 8663"/>
              <a:gd name="connsiteY158" fmla="*/ 3899 h 5445"/>
              <a:gd name="connsiteX159" fmla="*/ 8480 w 8663"/>
              <a:gd name="connsiteY159" fmla="*/ 3809 h 5445"/>
              <a:gd name="connsiteX160" fmla="*/ 8480 w 8663"/>
              <a:gd name="connsiteY160" fmla="*/ 3880 h 5445"/>
              <a:gd name="connsiteX161" fmla="*/ 8424 w 8663"/>
              <a:gd name="connsiteY161" fmla="*/ 3880 h 5445"/>
              <a:gd name="connsiteX162" fmla="*/ 8424 w 8663"/>
              <a:gd name="connsiteY162" fmla="*/ 3809 h 5445"/>
              <a:gd name="connsiteX163" fmla="*/ 8480 w 8663"/>
              <a:gd name="connsiteY163" fmla="*/ 3809 h 5445"/>
              <a:gd name="connsiteX164" fmla="*/ 8102 w 8663"/>
              <a:gd name="connsiteY164" fmla="*/ 4027 h 5445"/>
              <a:gd name="connsiteX165" fmla="*/ 8102 w 8663"/>
              <a:gd name="connsiteY165" fmla="*/ 3986 h 5445"/>
              <a:gd name="connsiteX166" fmla="*/ 8143 w 8663"/>
              <a:gd name="connsiteY166" fmla="*/ 3986 h 5445"/>
              <a:gd name="connsiteX167" fmla="*/ 8143 w 8663"/>
              <a:gd name="connsiteY167" fmla="*/ 4027 h 5445"/>
              <a:gd name="connsiteX168" fmla="*/ 8102 w 8663"/>
              <a:gd name="connsiteY168" fmla="*/ 4027 h 5445"/>
              <a:gd name="connsiteX169" fmla="*/ 240 w 8663"/>
              <a:gd name="connsiteY169" fmla="*/ 3899 h 5445"/>
              <a:gd name="connsiteX170" fmla="*/ 240 w 8663"/>
              <a:gd name="connsiteY170" fmla="*/ 3962 h 5445"/>
              <a:gd name="connsiteX171" fmla="*/ 184 w 8663"/>
              <a:gd name="connsiteY171" fmla="*/ 3962 h 5445"/>
              <a:gd name="connsiteX172" fmla="*/ 184 w 8663"/>
              <a:gd name="connsiteY172" fmla="*/ 3899 h 5445"/>
              <a:gd name="connsiteX173" fmla="*/ 240 w 8663"/>
              <a:gd name="connsiteY173" fmla="*/ 3899 h 5445"/>
              <a:gd name="connsiteX174" fmla="*/ 240 w 8663"/>
              <a:gd name="connsiteY174" fmla="*/ 3809 h 5445"/>
              <a:gd name="connsiteX175" fmla="*/ 240 w 8663"/>
              <a:gd name="connsiteY175" fmla="*/ 3880 h 5445"/>
              <a:gd name="connsiteX176" fmla="*/ 184 w 8663"/>
              <a:gd name="connsiteY176" fmla="*/ 3880 h 5445"/>
              <a:gd name="connsiteX177" fmla="*/ 184 w 8663"/>
              <a:gd name="connsiteY177" fmla="*/ 3809 h 5445"/>
              <a:gd name="connsiteX178" fmla="*/ 240 w 8663"/>
              <a:gd name="connsiteY178" fmla="*/ 3809 h 5445"/>
              <a:gd name="connsiteX179" fmla="*/ 102 w 8663"/>
              <a:gd name="connsiteY179" fmla="*/ 3787 h 5445"/>
              <a:gd name="connsiteX180" fmla="*/ 102 w 8663"/>
              <a:gd name="connsiteY180" fmla="*/ 3724 h 5445"/>
              <a:gd name="connsiteX181" fmla="*/ 166 w 8663"/>
              <a:gd name="connsiteY181" fmla="*/ 3724 h 5445"/>
              <a:gd name="connsiteX182" fmla="*/ 166 w 8663"/>
              <a:gd name="connsiteY182" fmla="*/ 3787 h 5445"/>
              <a:gd name="connsiteX183" fmla="*/ 102 w 8663"/>
              <a:gd name="connsiteY183" fmla="*/ 3787 h 5445"/>
              <a:gd name="connsiteX184" fmla="*/ 102 w 8663"/>
              <a:gd name="connsiteY184" fmla="*/ 3880 h 5445"/>
              <a:gd name="connsiteX185" fmla="*/ 102 w 8663"/>
              <a:gd name="connsiteY185" fmla="*/ 3809 h 5445"/>
              <a:gd name="connsiteX186" fmla="*/ 166 w 8663"/>
              <a:gd name="connsiteY186" fmla="*/ 3809 h 5445"/>
              <a:gd name="connsiteX187" fmla="*/ 166 w 8663"/>
              <a:gd name="connsiteY187" fmla="*/ 3880 h 5445"/>
              <a:gd name="connsiteX188" fmla="*/ 102 w 8663"/>
              <a:gd name="connsiteY188" fmla="*/ 3880 h 5445"/>
              <a:gd name="connsiteX189" fmla="*/ 102 w 8663"/>
              <a:gd name="connsiteY189" fmla="*/ 3962 h 5445"/>
              <a:gd name="connsiteX190" fmla="*/ 102 w 8663"/>
              <a:gd name="connsiteY190" fmla="*/ 3904 h 5445"/>
              <a:gd name="connsiteX191" fmla="*/ 162 w 8663"/>
              <a:gd name="connsiteY191" fmla="*/ 3904 h 5445"/>
              <a:gd name="connsiteX192" fmla="*/ 162 w 8663"/>
              <a:gd name="connsiteY192" fmla="*/ 3962 h 5445"/>
              <a:gd name="connsiteX193" fmla="*/ 102 w 8663"/>
              <a:gd name="connsiteY193" fmla="*/ 3962 h 5445"/>
              <a:gd name="connsiteX194" fmla="*/ 162 w 8663"/>
              <a:gd name="connsiteY194" fmla="*/ 3981 h 5445"/>
              <a:gd name="connsiteX195" fmla="*/ 162 w 8663"/>
              <a:gd name="connsiteY195" fmla="*/ 4042 h 5445"/>
              <a:gd name="connsiteX196" fmla="*/ 24 w 8663"/>
              <a:gd name="connsiteY196" fmla="*/ 4042 h 5445"/>
              <a:gd name="connsiteX197" fmla="*/ 24 w 8663"/>
              <a:gd name="connsiteY197" fmla="*/ 3904 h 5445"/>
              <a:gd name="connsiteX198" fmla="*/ 82 w 8663"/>
              <a:gd name="connsiteY198" fmla="*/ 3904 h 5445"/>
              <a:gd name="connsiteX199" fmla="*/ 82 w 8663"/>
              <a:gd name="connsiteY199" fmla="*/ 3981 h 5445"/>
              <a:gd name="connsiteX200" fmla="*/ 162 w 8663"/>
              <a:gd name="connsiteY200" fmla="*/ 3981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3390 h 5445"/>
              <a:gd name="connsiteX257" fmla="*/ 8562 w 8663"/>
              <a:gd name="connsiteY257" fmla="*/ 3390 h 5445"/>
              <a:gd name="connsiteX258" fmla="*/ 8562 w 8663"/>
              <a:gd name="connsiteY258" fmla="*/ 3468 h 5445"/>
              <a:gd name="connsiteX259" fmla="*/ 8510 w 8663"/>
              <a:gd name="connsiteY259" fmla="*/ 3468 h 5445"/>
              <a:gd name="connsiteX260" fmla="*/ 8510 w 8663"/>
              <a:gd name="connsiteY260" fmla="*/ 3619 h 5445"/>
              <a:gd name="connsiteX261" fmla="*/ 8638 w 8663"/>
              <a:gd name="connsiteY261" fmla="*/ 3619 h 5445"/>
              <a:gd name="connsiteX262" fmla="*/ 8638 w 8663"/>
              <a:gd name="connsiteY262" fmla="*/ 3787 h 5445"/>
              <a:gd name="connsiteX263" fmla="*/ 8581 w 8663"/>
              <a:gd name="connsiteY263" fmla="*/ 3787 h 5445"/>
              <a:gd name="connsiteX264" fmla="*/ 8581 w 8663"/>
              <a:gd name="connsiteY264" fmla="*/ 3705 h 5445"/>
              <a:gd name="connsiteX265" fmla="*/ 8480 w 8663"/>
              <a:gd name="connsiteY265" fmla="*/ 3705 h 5445"/>
              <a:gd name="connsiteX266" fmla="*/ 8480 w 8663"/>
              <a:gd name="connsiteY266" fmla="*/ 3787 h 5445"/>
              <a:gd name="connsiteX267" fmla="*/ 8402 w 8663"/>
              <a:gd name="connsiteY267" fmla="*/ 3787 h 5445"/>
              <a:gd name="connsiteX268" fmla="*/ 8402 w 8663"/>
              <a:gd name="connsiteY268" fmla="*/ 3880 h 5445"/>
              <a:gd name="connsiteX269" fmla="*/ 8310 w 8663"/>
              <a:gd name="connsiteY269" fmla="*/ 3880 h 5445"/>
              <a:gd name="connsiteX270" fmla="*/ 8310 w 8663"/>
              <a:gd name="connsiteY270" fmla="*/ 3981 h 5445"/>
              <a:gd name="connsiteX271" fmla="*/ 8402 w 8663"/>
              <a:gd name="connsiteY271" fmla="*/ 3981 h 5445"/>
              <a:gd name="connsiteX272" fmla="*/ 8402 w 8663"/>
              <a:gd name="connsiteY272" fmla="*/ 4040 h 5445"/>
              <a:gd name="connsiteX273" fmla="*/ 8234 w 8663"/>
              <a:gd name="connsiteY273" fmla="*/ 4040 h 5445"/>
              <a:gd name="connsiteX274" fmla="*/ 8234 w 8663"/>
              <a:gd name="connsiteY274" fmla="*/ 3912 h 5445"/>
              <a:gd name="connsiteX275" fmla="*/ 8081 w 8663"/>
              <a:gd name="connsiteY275" fmla="*/ 3912 h 5445"/>
              <a:gd name="connsiteX276" fmla="*/ 8081 w 8663"/>
              <a:gd name="connsiteY276" fmla="*/ 3964 h 5445"/>
              <a:gd name="connsiteX277" fmla="*/ 8005 w 8663"/>
              <a:gd name="connsiteY277" fmla="*/ 3964 h 5445"/>
              <a:gd name="connsiteX278" fmla="*/ 8005 w 8663"/>
              <a:gd name="connsiteY278" fmla="*/ 4025 h 5445"/>
              <a:gd name="connsiteX279" fmla="*/ 658 w 8663"/>
              <a:gd name="connsiteY279" fmla="*/ 4025 h 5445"/>
              <a:gd name="connsiteX280" fmla="*/ 658 w 8663"/>
              <a:gd name="connsiteY280" fmla="*/ 3964 h 5445"/>
              <a:gd name="connsiteX281" fmla="*/ 583 w 8663"/>
              <a:gd name="connsiteY281" fmla="*/ 3964 h 5445"/>
              <a:gd name="connsiteX282" fmla="*/ 583 w 8663"/>
              <a:gd name="connsiteY282" fmla="*/ 3912 h 5445"/>
              <a:gd name="connsiteX283" fmla="*/ 430 w 8663"/>
              <a:gd name="connsiteY283" fmla="*/ 3912 h 5445"/>
              <a:gd name="connsiteX284" fmla="*/ 430 w 8663"/>
              <a:gd name="connsiteY284" fmla="*/ 4040 h 5445"/>
              <a:gd name="connsiteX285" fmla="*/ 261 w 8663"/>
              <a:gd name="connsiteY285" fmla="*/ 4040 h 5445"/>
              <a:gd name="connsiteX286" fmla="*/ 261 w 8663"/>
              <a:gd name="connsiteY286" fmla="*/ 3981 h 5445"/>
              <a:gd name="connsiteX287" fmla="*/ 354 w 8663"/>
              <a:gd name="connsiteY287" fmla="*/ 3981 h 5445"/>
              <a:gd name="connsiteX288" fmla="*/ 354 w 8663"/>
              <a:gd name="connsiteY288" fmla="*/ 3880 h 5445"/>
              <a:gd name="connsiteX289" fmla="*/ 261 w 8663"/>
              <a:gd name="connsiteY289" fmla="*/ 3880 h 5445"/>
              <a:gd name="connsiteX290" fmla="*/ 261 w 8663"/>
              <a:gd name="connsiteY290" fmla="*/ 3787 h 5445"/>
              <a:gd name="connsiteX291" fmla="*/ 184 w 8663"/>
              <a:gd name="connsiteY291" fmla="*/ 3787 h 5445"/>
              <a:gd name="connsiteX292" fmla="*/ 184 w 8663"/>
              <a:gd name="connsiteY292" fmla="*/ 3705 h 5445"/>
              <a:gd name="connsiteX293" fmla="*/ 82 w 8663"/>
              <a:gd name="connsiteY293" fmla="*/ 3705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5445 h 5445"/>
              <a:gd name="connsiteX84" fmla="*/ 8424 w 8663"/>
              <a:gd name="connsiteY84" fmla="*/ 5445 h 5445"/>
              <a:gd name="connsiteX85" fmla="*/ 8424 w 8663"/>
              <a:gd name="connsiteY85" fmla="*/ 5363 h 5445"/>
              <a:gd name="connsiteX86" fmla="*/ 8480 w 8663"/>
              <a:gd name="connsiteY86" fmla="*/ 5363 h 5445"/>
              <a:gd name="connsiteX87" fmla="*/ 8480 w 8663"/>
              <a:gd name="connsiteY87" fmla="*/ 5445 h 5445"/>
              <a:gd name="connsiteX88" fmla="*/ 8663 w 8663"/>
              <a:gd name="connsiteY88" fmla="*/ 5445 h 5445"/>
              <a:gd name="connsiteX89" fmla="*/ 8663 w 8663"/>
              <a:gd name="connsiteY89" fmla="*/ 5264 h 5445"/>
              <a:gd name="connsiteX90" fmla="*/ 8581 w 8663"/>
              <a:gd name="connsiteY90" fmla="*/ 5264 h 5445"/>
              <a:gd name="connsiteX91" fmla="*/ 8581 w 8663"/>
              <a:gd name="connsiteY91" fmla="*/ 5191 h 5445"/>
              <a:gd name="connsiteX92" fmla="*/ 8661 w 8663"/>
              <a:gd name="connsiteY92" fmla="*/ 5191 h 5445"/>
              <a:gd name="connsiteX93" fmla="*/ 8661 w 8663"/>
              <a:gd name="connsiteY93" fmla="*/ 4979 h 5445"/>
              <a:gd name="connsiteX94" fmla="*/ 8532 w 8663"/>
              <a:gd name="connsiteY94" fmla="*/ 4979 h 5445"/>
              <a:gd name="connsiteX95" fmla="*/ 8532 w 8663"/>
              <a:gd name="connsiteY95" fmla="*/ 4871 h 5445"/>
              <a:gd name="connsiteX96" fmla="*/ 8562 w 8663"/>
              <a:gd name="connsiteY96" fmla="*/ 4871 h 5445"/>
              <a:gd name="connsiteX97" fmla="*/ 8562 w 8663"/>
              <a:gd name="connsiteY97" fmla="*/ 4932 h 5445"/>
              <a:gd name="connsiteX98" fmla="*/ 8646 w 8663"/>
              <a:gd name="connsiteY98" fmla="*/ 4932 h 5445"/>
              <a:gd name="connsiteX99" fmla="*/ 8646 w 8663"/>
              <a:gd name="connsiteY99" fmla="*/ 4850 h 5445"/>
              <a:gd name="connsiteX100" fmla="*/ 8584 w 8663"/>
              <a:gd name="connsiteY100" fmla="*/ 3468 h 5445"/>
              <a:gd name="connsiteX101" fmla="*/ 8584 w 8663"/>
              <a:gd name="connsiteY101" fmla="*/ 3411 h 5445"/>
              <a:gd name="connsiteX102" fmla="*/ 8644 w 8663"/>
              <a:gd name="connsiteY102" fmla="*/ 3411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3986 h 5445"/>
              <a:gd name="connsiteX118" fmla="*/ 561 w 8663"/>
              <a:gd name="connsiteY118" fmla="*/ 4027 h 5445"/>
              <a:gd name="connsiteX119" fmla="*/ 520 w 8663"/>
              <a:gd name="connsiteY119" fmla="*/ 4027 h 5445"/>
              <a:gd name="connsiteX120" fmla="*/ 520 w 8663"/>
              <a:gd name="connsiteY120" fmla="*/ 3986 h 5445"/>
              <a:gd name="connsiteX121" fmla="*/ 561 w 8663"/>
              <a:gd name="connsiteY121" fmla="*/ 3986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3528 h 5445"/>
              <a:gd name="connsiteX128" fmla="*/ 8584 w 8663"/>
              <a:gd name="connsiteY128" fmla="*/ 3489 h 5445"/>
              <a:gd name="connsiteX129" fmla="*/ 8625 w 8663"/>
              <a:gd name="connsiteY129" fmla="*/ 3489 h 5445"/>
              <a:gd name="connsiteX130" fmla="*/ 8625 w 8663"/>
              <a:gd name="connsiteY130" fmla="*/ 3528 h 5445"/>
              <a:gd name="connsiteX131" fmla="*/ 8584 w 8663"/>
              <a:gd name="connsiteY131" fmla="*/ 3528 h 5445"/>
              <a:gd name="connsiteX132" fmla="*/ 8502 w 8663"/>
              <a:gd name="connsiteY132" fmla="*/ 4042 h 5445"/>
              <a:gd name="connsiteX133" fmla="*/ 8502 w 8663"/>
              <a:gd name="connsiteY133" fmla="*/ 3981 h 5445"/>
              <a:gd name="connsiteX134" fmla="*/ 8581 w 8663"/>
              <a:gd name="connsiteY134" fmla="*/ 3981 h 5445"/>
              <a:gd name="connsiteX135" fmla="*/ 8581 w 8663"/>
              <a:gd name="connsiteY135" fmla="*/ 3904 h 5445"/>
              <a:gd name="connsiteX136" fmla="*/ 8640 w 8663"/>
              <a:gd name="connsiteY136" fmla="*/ 3904 h 5445"/>
              <a:gd name="connsiteX137" fmla="*/ 8640 w 8663"/>
              <a:gd name="connsiteY137" fmla="*/ 4042 h 5445"/>
              <a:gd name="connsiteX138" fmla="*/ 8502 w 8663"/>
              <a:gd name="connsiteY138" fmla="*/ 4042 h 5445"/>
              <a:gd name="connsiteX139" fmla="*/ 8502 w 8663"/>
              <a:gd name="connsiteY139" fmla="*/ 3962 h 5445"/>
              <a:gd name="connsiteX140" fmla="*/ 8502 w 8663"/>
              <a:gd name="connsiteY140" fmla="*/ 3904 h 5445"/>
              <a:gd name="connsiteX141" fmla="*/ 8562 w 8663"/>
              <a:gd name="connsiteY141" fmla="*/ 3904 h 5445"/>
              <a:gd name="connsiteX142" fmla="*/ 8562 w 8663"/>
              <a:gd name="connsiteY142" fmla="*/ 3962 h 5445"/>
              <a:gd name="connsiteX143" fmla="*/ 8502 w 8663"/>
              <a:gd name="connsiteY143" fmla="*/ 3962 h 5445"/>
              <a:gd name="connsiteX144" fmla="*/ 8497 w 8663"/>
              <a:gd name="connsiteY144" fmla="*/ 3787 h 5445"/>
              <a:gd name="connsiteX145" fmla="*/ 8497 w 8663"/>
              <a:gd name="connsiteY145" fmla="*/ 3724 h 5445"/>
              <a:gd name="connsiteX146" fmla="*/ 8562 w 8663"/>
              <a:gd name="connsiteY146" fmla="*/ 3724 h 5445"/>
              <a:gd name="connsiteX147" fmla="*/ 8562 w 8663"/>
              <a:gd name="connsiteY147" fmla="*/ 3787 h 5445"/>
              <a:gd name="connsiteX148" fmla="*/ 8497 w 8663"/>
              <a:gd name="connsiteY148" fmla="*/ 3787 h 5445"/>
              <a:gd name="connsiteX149" fmla="*/ 8562 w 8663"/>
              <a:gd name="connsiteY149" fmla="*/ 3809 h 5445"/>
              <a:gd name="connsiteX150" fmla="*/ 8562 w 8663"/>
              <a:gd name="connsiteY150" fmla="*/ 3880 h 5445"/>
              <a:gd name="connsiteX151" fmla="*/ 8497 w 8663"/>
              <a:gd name="connsiteY151" fmla="*/ 3880 h 5445"/>
              <a:gd name="connsiteX152" fmla="*/ 8497 w 8663"/>
              <a:gd name="connsiteY152" fmla="*/ 3809 h 5445"/>
              <a:gd name="connsiteX153" fmla="*/ 8562 w 8663"/>
              <a:gd name="connsiteY153" fmla="*/ 3809 h 5445"/>
              <a:gd name="connsiteX154" fmla="*/ 8480 w 8663"/>
              <a:gd name="connsiteY154" fmla="*/ 3899 h 5445"/>
              <a:gd name="connsiteX155" fmla="*/ 8480 w 8663"/>
              <a:gd name="connsiteY155" fmla="*/ 3962 h 5445"/>
              <a:gd name="connsiteX156" fmla="*/ 8424 w 8663"/>
              <a:gd name="connsiteY156" fmla="*/ 3962 h 5445"/>
              <a:gd name="connsiteX157" fmla="*/ 8424 w 8663"/>
              <a:gd name="connsiteY157" fmla="*/ 3899 h 5445"/>
              <a:gd name="connsiteX158" fmla="*/ 8480 w 8663"/>
              <a:gd name="connsiteY158" fmla="*/ 3899 h 5445"/>
              <a:gd name="connsiteX159" fmla="*/ 8480 w 8663"/>
              <a:gd name="connsiteY159" fmla="*/ 3809 h 5445"/>
              <a:gd name="connsiteX160" fmla="*/ 8480 w 8663"/>
              <a:gd name="connsiteY160" fmla="*/ 3880 h 5445"/>
              <a:gd name="connsiteX161" fmla="*/ 8424 w 8663"/>
              <a:gd name="connsiteY161" fmla="*/ 3880 h 5445"/>
              <a:gd name="connsiteX162" fmla="*/ 8424 w 8663"/>
              <a:gd name="connsiteY162" fmla="*/ 3809 h 5445"/>
              <a:gd name="connsiteX163" fmla="*/ 8480 w 8663"/>
              <a:gd name="connsiteY163" fmla="*/ 3809 h 5445"/>
              <a:gd name="connsiteX164" fmla="*/ 8102 w 8663"/>
              <a:gd name="connsiteY164" fmla="*/ 4027 h 5445"/>
              <a:gd name="connsiteX165" fmla="*/ 8102 w 8663"/>
              <a:gd name="connsiteY165" fmla="*/ 3986 h 5445"/>
              <a:gd name="connsiteX166" fmla="*/ 8143 w 8663"/>
              <a:gd name="connsiteY166" fmla="*/ 3986 h 5445"/>
              <a:gd name="connsiteX167" fmla="*/ 8143 w 8663"/>
              <a:gd name="connsiteY167" fmla="*/ 4027 h 5445"/>
              <a:gd name="connsiteX168" fmla="*/ 8102 w 8663"/>
              <a:gd name="connsiteY168" fmla="*/ 4027 h 5445"/>
              <a:gd name="connsiteX169" fmla="*/ 240 w 8663"/>
              <a:gd name="connsiteY169" fmla="*/ 3899 h 5445"/>
              <a:gd name="connsiteX170" fmla="*/ 240 w 8663"/>
              <a:gd name="connsiteY170" fmla="*/ 3962 h 5445"/>
              <a:gd name="connsiteX171" fmla="*/ 184 w 8663"/>
              <a:gd name="connsiteY171" fmla="*/ 3962 h 5445"/>
              <a:gd name="connsiteX172" fmla="*/ 184 w 8663"/>
              <a:gd name="connsiteY172" fmla="*/ 3899 h 5445"/>
              <a:gd name="connsiteX173" fmla="*/ 240 w 8663"/>
              <a:gd name="connsiteY173" fmla="*/ 3899 h 5445"/>
              <a:gd name="connsiteX174" fmla="*/ 240 w 8663"/>
              <a:gd name="connsiteY174" fmla="*/ 3809 h 5445"/>
              <a:gd name="connsiteX175" fmla="*/ 240 w 8663"/>
              <a:gd name="connsiteY175" fmla="*/ 3880 h 5445"/>
              <a:gd name="connsiteX176" fmla="*/ 184 w 8663"/>
              <a:gd name="connsiteY176" fmla="*/ 3880 h 5445"/>
              <a:gd name="connsiteX177" fmla="*/ 184 w 8663"/>
              <a:gd name="connsiteY177" fmla="*/ 3809 h 5445"/>
              <a:gd name="connsiteX178" fmla="*/ 240 w 8663"/>
              <a:gd name="connsiteY178" fmla="*/ 3809 h 5445"/>
              <a:gd name="connsiteX179" fmla="*/ 102 w 8663"/>
              <a:gd name="connsiteY179" fmla="*/ 3787 h 5445"/>
              <a:gd name="connsiteX180" fmla="*/ 102 w 8663"/>
              <a:gd name="connsiteY180" fmla="*/ 3724 h 5445"/>
              <a:gd name="connsiteX181" fmla="*/ 166 w 8663"/>
              <a:gd name="connsiteY181" fmla="*/ 3724 h 5445"/>
              <a:gd name="connsiteX182" fmla="*/ 166 w 8663"/>
              <a:gd name="connsiteY182" fmla="*/ 3787 h 5445"/>
              <a:gd name="connsiteX183" fmla="*/ 102 w 8663"/>
              <a:gd name="connsiteY183" fmla="*/ 3787 h 5445"/>
              <a:gd name="connsiteX184" fmla="*/ 102 w 8663"/>
              <a:gd name="connsiteY184" fmla="*/ 3880 h 5445"/>
              <a:gd name="connsiteX185" fmla="*/ 102 w 8663"/>
              <a:gd name="connsiteY185" fmla="*/ 3809 h 5445"/>
              <a:gd name="connsiteX186" fmla="*/ 166 w 8663"/>
              <a:gd name="connsiteY186" fmla="*/ 3809 h 5445"/>
              <a:gd name="connsiteX187" fmla="*/ 166 w 8663"/>
              <a:gd name="connsiteY187" fmla="*/ 3880 h 5445"/>
              <a:gd name="connsiteX188" fmla="*/ 102 w 8663"/>
              <a:gd name="connsiteY188" fmla="*/ 3880 h 5445"/>
              <a:gd name="connsiteX189" fmla="*/ 102 w 8663"/>
              <a:gd name="connsiteY189" fmla="*/ 3962 h 5445"/>
              <a:gd name="connsiteX190" fmla="*/ 102 w 8663"/>
              <a:gd name="connsiteY190" fmla="*/ 3904 h 5445"/>
              <a:gd name="connsiteX191" fmla="*/ 162 w 8663"/>
              <a:gd name="connsiteY191" fmla="*/ 3904 h 5445"/>
              <a:gd name="connsiteX192" fmla="*/ 162 w 8663"/>
              <a:gd name="connsiteY192" fmla="*/ 3962 h 5445"/>
              <a:gd name="connsiteX193" fmla="*/ 102 w 8663"/>
              <a:gd name="connsiteY193" fmla="*/ 3962 h 5445"/>
              <a:gd name="connsiteX194" fmla="*/ 162 w 8663"/>
              <a:gd name="connsiteY194" fmla="*/ 3981 h 5445"/>
              <a:gd name="connsiteX195" fmla="*/ 162 w 8663"/>
              <a:gd name="connsiteY195" fmla="*/ 4042 h 5445"/>
              <a:gd name="connsiteX196" fmla="*/ 24 w 8663"/>
              <a:gd name="connsiteY196" fmla="*/ 4042 h 5445"/>
              <a:gd name="connsiteX197" fmla="*/ 24 w 8663"/>
              <a:gd name="connsiteY197" fmla="*/ 3904 h 5445"/>
              <a:gd name="connsiteX198" fmla="*/ 82 w 8663"/>
              <a:gd name="connsiteY198" fmla="*/ 3904 h 5445"/>
              <a:gd name="connsiteX199" fmla="*/ 82 w 8663"/>
              <a:gd name="connsiteY199" fmla="*/ 3981 h 5445"/>
              <a:gd name="connsiteX200" fmla="*/ 162 w 8663"/>
              <a:gd name="connsiteY200" fmla="*/ 3981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3390 h 5445"/>
              <a:gd name="connsiteX257" fmla="*/ 8562 w 8663"/>
              <a:gd name="connsiteY257" fmla="*/ 3390 h 5445"/>
              <a:gd name="connsiteX258" fmla="*/ 8562 w 8663"/>
              <a:gd name="connsiteY258" fmla="*/ 3468 h 5445"/>
              <a:gd name="connsiteX259" fmla="*/ 8510 w 8663"/>
              <a:gd name="connsiteY259" fmla="*/ 3468 h 5445"/>
              <a:gd name="connsiteX260" fmla="*/ 8510 w 8663"/>
              <a:gd name="connsiteY260" fmla="*/ 3619 h 5445"/>
              <a:gd name="connsiteX261" fmla="*/ 8638 w 8663"/>
              <a:gd name="connsiteY261" fmla="*/ 3619 h 5445"/>
              <a:gd name="connsiteX262" fmla="*/ 8638 w 8663"/>
              <a:gd name="connsiteY262" fmla="*/ 3787 h 5445"/>
              <a:gd name="connsiteX263" fmla="*/ 8581 w 8663"/>
              <a:gd name="connsiteY263" fmla="*/ 3787 h 5445"/>
              <a:gd name="connsiteX264" fmla="*/ 8581 w 8663"/>
              <a:gd name="connsiteY264" fmla="*/ 3705 h 5445"/>
              <a:gd name="connsiteX265" fmla="*/ 8480 w 8663"/>
              <a:gd name="connsiteY265" fmla="*/ 3705 h 5445"/>
              <a:gd name="connsiteX266" fmla="*/ 8480 w 8663"/>
              <a:gd name="connsiteY266" fmla="*/ 3787 h 5445"/>
              <a:gd name="connsiteX267" fmla="*/ 8402 w 8663"/>
              <a:gd name="connsiteY267" fmla="*/ 3787 h 5445"/>
              <a:gd name="connsiteX268" fmla="*/ 8402 w 8663"/>
              <a:gd name="connsiteY268" fmla="*/ 3880 h 5445"/>
              <a:gd name="connsiteX269" fmla="*/ 8310 w 8663"/>
              <a:gd name="connsiteY269" fmla="*/ 3880 h 5445"/>
              <a:gd name="connsiteX270" fmla="*/ 8310 w 8663"/>
              <a:gd name="connsiteY270" fmla="*/ 3981 h 5445"/>
              <a:gd name="connsiteX271" fmla="*/ 8402 w 8663"/>
              <a:gd name="connsiteY271" fmla="*/ 3981 h 5445"/>
              <a:gd name="connsiteX272" fmla="*/ 8402 w 8663"/>
              <a:gd name="connsiteY272" fmla="*/ 4040 h 5445"/>
              <a:gd name="connsiteX273" fmla="*/ 8234 w 8663"/>
              <a:gd name="connsiteY273" fmla="*/ 4040 h 5445"/>
              <a:gd name="connsiteX274" fmla="*/ 8234 w 8663"/>
              <a:gd name="connsiteY274" fmla="*/ 3912 h 5445"/>
              <a:gd name="connsiteX275" fmla="*/ 8081 w 8663"/>
              <a:gd name="connsiteY275" fmla="*/ 3912 h 5445"/>
              <a:gd name="connsiteX276" fmla="*/ 8081 w 8663"/>
              <a:gd name="connsiteY276" fmla="*/ 3964 h 5445"/>
              <a:gd name="connsiteX277" fmla="*/ 8005 w 8663"/>
              <a:gd name="connsiteY277" fmla="*/ 3964 h 5445"/>
              <a:gd name="connsiteX278" fmla="*/ 8005 w 8663"/>
              <a:gd name="connsiteY278" fmla="*/ 4025 h 5445"/>
              <a:gd name="connsiteX279" fmla="*/ 658 w 8663"/>
              <a:gd name="connsiteY279" fmla="*/ 4025 h 5445"/>
              <a:gd name="connsiteX280" fmla="*/ 658 w 8663"/>
              <a:gd name="connsiteY280" fmla="*/ 3964 h 5445"/>
              <a:gd name="connsiteX281" fmla="*/ 583 w 8663"/>
              <a:gd name="connsiteY281" fmla="*/ 3964 h 5445"/>
              <a:gd name="connsiteX282" fmla="*/ 583 w 8663"/>
              <a:gd name="connsiteY282" fmla="*/ 3912 h 5445"/>
              <a:gd name="connsiteX283" fmla="*/ 430 w 8663"/>
              <a:gd name="connsiteY283" fmla="*/ 3912 h 5445"/>
              <a:gd name="connsiteX284" fmla="*/ 430 w 8663"/>
              <a:gd name="connsiteY284" fmla="*/ 4040 h 5445"/>
              <a:gd name="connsiteX285" fmla="*/ 261 w 8663"/>
              <a:gd name="connsiteY285" fmla="*/ 4040 h 5445"/>
              <a:gd name="connsiteX286" fmla="*/ 261 w 8663"/>
              <a:gd name="connsiteY286" fmla="*/ 3981 h 5445"/>
              <a:gd name="connsiteX287" fmla="*/ 354 w 8663"/>
              <a:gd name="connsiteY287" fmla="*/ 3981 h 5445"/>
              <a:gd name="connsiteX288" fmla="*/ 354 w 8663"/>
              <a:gd name="connsiteY288" fmla="*/ 3880 h 5445"/>
              <a:gd name="connsiteX289" fmla="*/ 261 w 8663"/>
              <a:gd name="connsiteY289" fmla="*/ 3880 h 5445"/>
              <a:gd name="connsiteX290" fmla="*/ 261 w 8663"/>
              <a:gd name="connsiteY290" fmla="*/ 3787 h 5445"/>
              <a:gd name="connsiteX291" fmla="*/ 184 w 8663"/>
              <a:gd name="connsiteY291" fmla="*/ 3787 h 5445"/>
              <a:gd name="connsiteX292" fmla="*/ 184 w 8663"/>
              <a:gd name="connsiteY292" fmla="*/ 3705 h 5445"/>
              <a:gd name="connsiteX293" fmla="*/ 82 w 8663"/>
              <a:gd name="connsiteY293" fmla="*/ 3705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5445 h 5445"/>
              <a:gd name="connsiteX84" fmla="*/ 8424 w 8663"/>
              <a:gd name="connsiteY84" fmla="*/ 5445 h 5445"/>
              <a:gd name="connsiteX85" fmla="*/ 8424 w 8663"/>
              <a:gd name="connsiteY85" fmla="*/ 5363 h 5445"/>
              <a:gd name="connsiteX86" fmla="*/ 8480 w 8663"/>
              <a:gd name="connsiteY86" fmla="*/ 5363 h 5445"/>
              <a:gd name="connsiteX87" fmla="*/ 8480 w 8663"/>
              <a:gd name="connsiteY87" fmla="*/ 5445 h 5445"/>
              <a:gd name="connsiteX88" fmla="*/ 8663 w 8663"/>
              <a:gd name="connsiteY88" fmla="*/ 5445 h 5445"/>
              <a:gd name="connsiteX89" fmla="*/ 8663 w 8663"/>
              <a:gd name="connsiteY89" fmla="*/ 5264 h 5445"/>
              <a:gd name="connsiteX90" fmla="*/ 8581 w 8663"/>
              <a:gd name="connsiteY90" fmla="*/ 5264 h 5445"/>
              <a:gd name="connsiteX91" fmla="*/ 8581 w 8663"/>
              <a:gd name="connsiteY91" fmla="*/ 5191 h 5445"/>
              <a:gd name="connsiteX92" fmla="*/ 8661 w 8663"/>
              <a:gd name="connsiteY92" fmla="*/ 5191 h 5445"/>
              <a:gd name="connsiteX93" fmla="*/ 8661 w 8663"/>
              <a:gd name="connsiteY93" fmla="*/ 4979 h 5445"/>
              <a:gd name="connsiteX94" fmla="*/ 8532 w 8663"/>
              <a:gd name="connsiteY94" fmla="*/ 4979 h 5445"/>
              <a:gd name="connsiteX95" fmla="*/ 8532 w 8663"/>
              <a:gd name="connsiteY95" fmla="*/ 4871 h 5445"/>
              <a:gd name="connsiteX96" fmla="*/ 8562 w 8663"/>
              <a:gd name="connsiteY96" fmla="*/ 4871 h 5445"/>
              <a:gd name="connsiteX97" fmla="*/ 8562 w 8663"/>
              <a:gd name="connsiteY97" fmla="*/ 4932 h 5445"/>
              <a:gd name="connsiteX98" fmla="*/ 8646 w 8663"/>
              <a:gd name="connsiteY98" fmla="*/ 4932 h 5445"/>
              <a:gd name="connsiteX99" fmla="*/ 8646 w 8663"/>
              <a:gd name="connsiteY99" fmla="*/ 4850 h 5445"/>
              <a:gd name="connsiteX100" fmla="*/ 8584 w 8663"/>
              <a:gd name="connsiteY100" fmla="*/ 4850 h 5445"/>
              <a:gd name="connsiteX101" fmla="*/ 8584 w 8663"/>
              <a:gd name="connsiteY101" fmla="*/ 3411 h 5445"/>
              <a:gd name="connsiteX102" fmla="*/ 8644 w 8663"/>
              <a:gd name="connsiteY102" fmla="*/ 3411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3986 h 5445"/>
              <a:gd name="connsiteX118" fmla="*/ 561 w 8663"/>
              <a:gd name="connsiteY118" fmla="*/ 4027 h 5445"/>
              <a:gd name="connsiteX119" fmla="*/ 520 w 8663"/>
              <a:gd name="connsiteY119" fmla="*/ 4027 h 5445"/>
              <a:gd name="connsiteX120" fmla="*/ 520 w 8663"/>
              <a:gd name="connsiteY120" fmla="*/ 3986 h 5445"/>
              <a:gd name="connsiteX121" fmla="*/ 561 w 8663"/>
              <a:gd name="connsiteY121" fmla="*/ 3986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3528 h 5445"/>
              <a:gd name="connsiteX128" fmla="*/ 8584 w 8663"/>
              <a:gd name="connsiteY128" fmla="*/ 3489 h 5445"/>
              <a:gd name="connsiteX129" fmla="*/ 8625 w 8663"/>
              <a:gd name="connsiteY129" fmla="*/ 3489 h 5445"/>
              <a:gd name="connsiteX130" fmla="*/ 8625 w 8663"/>
              <a:gd name="connsiteY130" fmla="*/ 3528 h 5445"/>
              <a:gd name="connsiteX131" fmla="*/ 8584 w 8663"/>
              <a:gd name="connsiteY131" fmla="*/ 3528 h 5445"/>
              <a:gd name="connsiteX132" fmla="*/ 8502 w 8663"/>
              <a:gd name="connsiteY132" fmla="*/ 4042 h 5445"/>
              <a:gd name="connsiteX133" fmla="*/ 8502 w 8663"/>
              <a:gd name="connsiteY133" fmla="*/ 3981 h 5445"/>
              <a:gd name="connsiteX134" fmla="*/ 8581 w 8663"/>
              <a:gd name="connsiteY134" fmla="*/ 3981 h 5445"/>
              <a:gd name="connsiteX135" fmla="*/ 8581 w 8663"/>
              <a:gd name="connsiteY135" fmla="*/ 3904 h 5445"/>
              <a:gd name="connsiteX136" fmla="*/ 8640 w 8663"/>
              <a:gd name="connsiteY136" fmla="*/ 3904 h 5445"/>
              <a:gd name="connsiteX137" fmla="*/ 8640 w 8663"/>
              <a:gd name="connsiteY137" fmla="*/ 4042 h 5445"/>
              <a:gd name="connsiteX138" fmla="*/ 8502 w 8663"/>
              <a:gd name="connsiteY138" fmla="*/ 4042 h 5445"/>
              <a:gd name="connsiteX139" fmla="*/ 8502 w 8663"/>
              <a:gd name="connsiteY139" fmla="*/ 3962 h 5445"/>
              <a:gd name="connsiteX140" fmla="*/ 8502 w 8663"/>
              <a:gd name="connsiteY140" fmla="*/ 3904 h 5445"/>
              <a:gd name="connsiteX141" fmla="*/ 8562 w 8663"/>
              <a:gd name="connsiteY141" fmla="*/ 3904 h 5445"/>
              <a:gd name="connsiteX142" fmla="*/ 8562 w 8663"/>
              <a:gd name="connsiteY142" fmla="*/ 3962 h 5445"/>
              <a:gd name="connsiteX143" fmla="*/ 8502 w 8663"/>
              <a:gd name="connsiteY143" fmla="*/ 3962 h 5445"/>
              <a:gd name="connsiteX144" fmla="*/ 8497 w 8663"/>
              <a:gd name="connsiteY144" fmla="*/ 3787 h 5445"/>
              <a:gd name="connsiteX145" fmla="*/ 8497 w 8663"/>
              <a:gd name="connsiteY145" fmla="*/ 3724 h 5445"/>
              <a:gd name="connsiteX146" fmla="*/ 8562 w 8663"/>
              <a:gd name="connsiteY146" fmla="*/ 3724 h 5445"/>
              <a:gd name="connsiteX147" fmla="*/ 8562 w 8663"/>
              <a:gd name="connsiteY147" fmla="*/ 3787 h 5445"/>
              <a:gd name="connsiteX148" fmla="*/ 8497 w 8663"/>
              <a:gd name="connsiteY148" fmla="*/ 3787 h 5445"/>
              <a:gd name="connsiteX149" fmla="*/ 8562 w 8663"/>
              <a:gd name="connsiteY149" fmla="*/ 3809 h 5445"/>
              <a:gd name="connsiteX150" fmla="*/ 8562 w 8663"/>
              <a:gd name="connsiteY150" fmla="*/ 3880 h 5445"/>
              <a:gd name="connsiteX151" fmla="*/ 8497 w 8663"/>
              <a:gd name="connsiteY151" fmla="*/ 3880 h 5445"/>
              <a:gd name="connsiteX152" fmla="*/ 8497 w 8663"/>
              <a:gd name="connsiteY152" fmla="*/ 3809 h 5445"/>
              <a:gd name="connsiteX153" fmla="*/ 8562 w 8663"/>
              <a:gd name="connsiteY153" fmla="*/ 3809 h 5445"/>
              <a:gd name="connsiteX154" fmla="*/ 8480 w 8663"/>
              <a:gd name="connsiteY154" fmla="*/ 3899 h 5445"/>
              <a:gd name="connsiteX155" fmla="*/ 8480 w 8663"/>
              <a:gd name="connsiteY155" fmla="*/ 3962 h 5445"/>
              <a:gd name="connsiteX156" fmla="*/ 8424 w 8663"/>
              <a:gd name="connsiteY156" fmla="*/ 3962 h 5445"/>
              <a:gd name="connsiteX157" fmla="*/ 8424 w 8663"/>
              <a:gd name="connsiteY157" fmla="*/ 3899 h 5445"/>
              <a:gd name="connsiteX158" fmla="*/ 8480 w 8663"/>
              <a:gd name="connsiteY158" fmla="*/ 3899 h 5445"/>
              <a:gd name="connsiteX159" fmla="*/ 8480 w 8663"/>
              <a:gd name="connsiteY159" fmla="*/ 3809 h 5445"/>
              <a:gd name="connsiteX160" fmla="*/ 8480 w 8663"/>
              <a:gd name="connsiteY160" fmla="*/ 3880 h 5445"/>
              <a:gd name="connsiteX161" fmla="*/ 8424 w 8663"/>
              <a:gd name="connsiteY161" fmla="*/ 3880 h 5445"/>
              <a:gd name="connsiteX162" fmla="*/ 8424 w 8663"/>
              <a:gd name="connsiteY162" fmla="*/ 3809 h 5445"/>
              <a:gd name="connsiteX163" fmla="*/ 8480 w 8663"/>
              <a:gd name="connsiteY163" fmla="*/ 3809 h 5445"/>
              <a:gd name="connsiteX164" fmla="*/ 8102 w 8663"/>
              <a:gd name="connsiteY164" fmla="*/ 4027 h 5445"/>
              <a:gd name="connsiteX165" fmla="*/ 8102 w 8663"/>
              <a:gd name="connsiteY165" fmla="*/ 3986 h 5445"/>
              <a:gd name="connsiteX166" fmla="*/ 8143 w 8663"/>
              <a:gd name="connsiteY166" fmla="*/ 3986 h 5445"/>
              <a:gd name="connsiteX167" fmla="*/ 8143 w 8663"/>
              <a:gd name="connsiteY167" fmla="*/ 4027 h 5445"/>
              <a:gd name="connsiteX168" fmla="*/ 8102 w 8663"/>
              <a:gd name="connsiteY168" fmla="*/ 4027 h 5445"/>
              <a:gd name="connsiteX169" fmla="*/ 240 w 8663"/>
              <a:gd name="connsiteY169" fmla="*/ 3899 h 5445"/>
              <a:gd name="connsiteX170" fmla="*/ 240 w 8663"/>
              <a:gd name="connsiteY170" fmla="*/ 3962 h 5445"/>
              <a:gd name="connsiteX171" fmla="*/ 184 w 8663"/>
              <a:gd name="connsiteY171" fmla="*/ 3962 h 5445"/>
              <a:gd name="connsiteX172" fmla="*/ 184 w 8663"/>
              <a:gd name="connsiteY172" fmla="*/ 3899 h 5445"/>
              <a:gd name="connsiteX173" fmla="*/ 240 w 8663"/>
              <a:gd name="connsiteY173" fmla="*/ 3899 h 5445"/>
              <a:gd name="connsiteX174" fmla="*/ 240 w 8663"/>
              <a:gd name="connsiteY174" fmla="*/ 3809 h 5445"/>
              <a:gd name="connsiteX175" fmla="*/ 240 w 8663"/>
              <a:gd name="connsiteY175" fmla="*/ 3880 h 5445"/>
              <a:gd name="connsiteX176" fmla="*/ 184 w 8663"/>
              <a:gd name="connsiteY176" fmla="*/ 3880 h 5445"/>
              <a:gd name="connsiteX177" fmla="*/ 184 w 8663"/>
              <a:gd name="connsiteY177" fmla="*/ 3809 h 5445"/>
              <a:gd name="connsiteX178" fmla="*/ 240 w 8663"/>
              <a:gd name="connsiteY178" fmla="*/ 3809 h 5445"/>
              <a:gd name="connsiteX179" fmla="*/ 102 w 8663"/>
              <a:gd name="connsiteY179" fmla="*/ 3787 h 5445"/>
              <a:gd name="connsiteX180" fmla="*/ 102 w 8663"/>
              <a:gd name="connsiteY180" fmla="*/ 3724 h 5445"/>
              <a:gd name="connsiteX181" fmla="*/ 166 w 8663"/>
              <a:gd name="connsiteY181" fmla="*/ 3724 h 5445"/>
              <a:gd name="connsiteX182" fmla="*/ 166 w 8663"/>
              <a:gd name="connsiteY182" fmla="*/ 3787 h 5445"/>
              <a:gd name="connsiteX183" fmla="*/ 102 w 8663"/>
              <a:gd name="connsiteY183" fmla="*/ 3787 h 5445"/>
              <a:gd name="connsiteX184" fmla="*/ 102 w 8663"/>
              <a:gd name="connsiteY184" fmla="*/ 3880 h 5445"/>
              <a:gd name="connsiteX185" fmla="*/ 102 w 8663"/>
              <a:gd name="connsiteY185" fmla="*/ 3809 h 5445"/>
              <a:gd name="connsiteX186" fmla="*/ 166 w 8663"/>
              <a:gd name="connsiteY186" fmla="*/ 3809 h 5445"/>
              <a:gd name="connsiteX187" fmla="*/ 166 w 8663"/>
              <a:gd name="connsiteY187" fmla="*/ 3880 h 5445"/>
              <a:gd name="connsiteX188" fmla="*/ 102 w 8663"/>
              <a:gd name="connsiteY188" fmla="*/ 3880 h 5445"/>
              <a:gd name="connsiteX189" fmla="*/ 102 w 8663"/>
              <a:gd name="connsiteY189" fmla="*/ 3962 h 5445"/>
              <a:gd name="connsiteX190" fmla="*/ 102 w 8663"/>
              <a:gd name="connsiteY190" fmla="*/ 3904 h 5445"/>
              <a:gd name="connsiteX191" fmla="*/ 162 w 8663"/>
              <a:gd name="connsiteY191" fmla="*/ 3904 h 5445"/>
              <a:gd name="connsiteX192" fmla="*/ 162 w 8663"/>
              <a:gd name="connsiteY192" fmla="*/ 3962 h 5445"/>
              <a:gd name="connsiteX193" fmla="*/ 102 w 8663"/>
              <a:gd name="connsiteY193" fmla="*/ 3962 h 5445"/>
              <a:gd name="connsiteX194" fmla="*/ 162 w 8663"/>
              <a:gd name="connsiteY194" fmla="*/ 3981 h 5445"/>
              <a:gd name="connsiteX195" fmla="*/ 162 w 8663"/>
              <a:gd name="connsiteY195" fmla="*/ 4042 h 5445"/>
              <a:gd name="connsiteX196" fmla="*/ 24 w 8663"/>
              <a:gd name="connsiteY196" fmla="*/ 4042 h 5445"/>
              <a:gd name="connsiteX197" fmla="*/ 24 w 8663"/>
              <a:gd name="connsiteY197" fmla="*/ 3904 h 5445"/>
              <a:gd name="connsiteX198" fmla="*/ 82 w 8663"/>
              <a:gd name="connsiteY198" fmla="*/ 3904 h 5445"/>
              <a:gd name="connsiteX199" fmla="*/ 82 w 8663"/>
              <a:gd name="connsiteY199" fmla="*/ 3981 h 5445"/>
              <a:gd name="connsiteX200" fmla="*/ 162 w 8663"/>
              <a:gd name="connsiteY200" fmla="*/ 3981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3390 h 5445"/>
              <a:gd name="connsiteX257" fmla="*/ 8562 w 8663"/>
              <a:gd name="connsiteY257" fmla="*/ 3390 h 5445"/>
              <a:gd name="connsiteX258" fmla="*/ 8562 w 8663"/>
              <a:gd name="connsiteY258" fmla="*/ 3468 h 5445"/>
              <a:gd name="connsiteX259" fmla="*/ 8510 w 8663"/>
              <a:gd name="connsiteY259" fmla="*/ 3468 h 5445"/>
              <a:gd name="connsiteX260" fmla="*/ 8510 w 8663"/>
              <a:gd name="connsiteY260" fmla="*/ 3619 h 5445"/>
              <a:gd name="connsiteX261" fmla="*/ 8638 w 8663"/>
              <a:gd name="connsiteY261" fmla="*/ 3619 h 5445"/>
              <a:gd name="connsiteX262" fmla="*/ 8638 w 8663"/>
              <a:gd name="connsiteY262" fmla="*/ 3787 h 5445"/>
              <a:gd name="connsiteX263" fmla="*/ 8581 w 8663"/>
              <a:gd name="connsiteY263" fmla="*/ 3787 h 5445"/>
              <a:gd name="connsiteX264" fmla="*/ 8581 w 8663"/>
              <a:gd name="connsiteY264" fmla="*/ 3705 h 5445"/>
              <a:gd name="connsiteX265" fmla="*/ 8480 w 8663"/>
              <a:gd name="connsiteY265" fmla="*/ 3705 h 5445"/>
              <a:gd name="connsiteX266" fmla="*/ 8480 w 8663"/>
              <a:gd name="connsiteY266" fmla="*/ 3787 h 5445"/>
              <a:gd name="connsiteX267" fmla="*/ 8402 w 8663"/>
              <a:gd name="connsiteY267" fmla="*/ 3787 h 5445"/>
              <a:gd name="connsiteX268" fmla="*/ 8402 w 8663"/>
              <a:gd name="connsiteY268" fmla="*/ 3880 h 5445"/>
              <a:gd name="connsiteX269" fmla="*/ 8310 w 8663"/>
              <a:gd name="connsiteY269" fmla="*/ 3880 h 5445"/>
              <a:gd name="connsiteX270" fmla="*/ 8310 w 8663"/>
              <a:gd name="connsiteY270" fmla="*/ 3981 h 5445"/>
              <a:gd name="connsiteX271" fmla="*/ 8402 w 8663"/>
              <a:gd name="connsiteY271" fmla="*/ 3981 h 5445"/>
              <a:gd name="connsiteX272" fmla="*/ 8402 w 8663"/>
              <a:gd name="connsiteY272" fmla="*/ 4040 h 5445"/>
              <a:gd name="connsiteX273" fmla="*/ 8234 w 8663"/>
              <a:gd name="connsiteY273" fmla="*/ 4040 h 5445"/>
              <a:gd name="connsiteX274" fmla="*/ 8234 w 8663"/>
              <a:gd name="connsiteY274" fmla="*/ 3912 h 5445"/>
              <a:gd name="connsiteX275" fmla="*/ 8081 w 8663"/>
              <a:gd name="connsiteY275" fmla="*/ 3912 h 5445"/>
              <a:gd name="connsiteX276" fmla="*/ 8081 w 8663"/>
              <a:gd name="connsiteY276" fmla="*/ 3964 h 5445"/>
              <a:gd name="connsiteX277" fmla="*/ 8005 w 8663"/>
              <a:gd name="connsiteY277" fmla="*/ 3964 h 5445"/>
              <a:gd name="connsiteX278" fmla="*/ 8005 w 8663"/>
              <a:gd name="connsiteY278" fmla="*/ 4025 h 5445"/>
              <a:gd name="connsiteX279" fmla="*/ 658 w 8663"/>
              <a:gd name="connsiteY279" fmla="*/ 4025 h 5445"/>
              <a:gd name="connsiteX280" fmla="*/ 658 w 8663"/>
              <a:gd name="connsiteY280" fmla="*/ 3964 h 5445"/>
              <a:gd name="connsiteX281" fmla="*/ 583 w 8663"/>
              <a:gd name="connsiteY281" fmla="*/ 3964 h 5445"/>
              <a:gd name="connsiteX282" fmla="*/ 583 w 8663"/>
              <a:gd name="connsiteY282" fmla="*/ 3912 h 5445"/>
              <a:gd name="connsiteX283" fmla="*/ 430 w 8663"/>
              <a:gd name="connsiteY283" fmla="*/ 3912 h 5445"/>
              <a:gd name="connsiteX284" fmla="*/ 430 w 8663"/>
              <a:gd name="connsiteY284" fmla="*/ 4040 h 5445"/>
              <a:gd name="connsiteX285" fmla="*/ 261 w 8663"/>
              <a:gd name="connsiteY285" fmla="*/ 4040 h 5445"/>
              <a:gd name="connsiteX286" fmla="*/ 261 w 8663"/>
              <a:gd name="connsiteY286" fmla="*/ 3981 h 5445"/>
              <a:gd name="connsiteX287" fmla="*/ 354 w 8663"/>
              <a:gd name="connsiteY287" fmla="*/ 3981 h 5445"/>
              <a:gd name="connsiteX288" fmla="*/ 354 w 8663"/>
              <a:gd name="connsiteY288" fmla="*/ 3880 h 5445"/>
              <a:gd name="connsiteX289" fmla="*/ 261 w 8663"/>
              <a:gd name="connsiteY289" fmla="*/ 3880 h 5445"/>
              <a:gd name="connsiteX290" fmla="*/ 261 w 8663"/>
              <a:gd name="connsiteY290" fmla="*/ 3787 h 5445"/>
              <a:gd name="connsiteX291" fmla="*/ 184 w 8663"/>
              <a:gd name="connsiteY291" fmla="*/ 3787 h 5445"/>
              <a:gd name="connsiteX292" fmla="*/ 184 w 8663"/>
              <a:gd name="connsiteY292" fmla="*/ 3705 h 5445"/>
              <a:gd name="connsiteX293" fmla="*/ 82 w 8663"/>
              <a:gd name="connsiteY293" fmla="*/ 3705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5445 h 5445"/>
              <a:gd name="connsiteX84" fmla="*/ 8424 w 8663"/>
              <a:gd name="connsiteY84" fmla="*/ 5445 h 5445"/>
              <a:gd name="connsiteX85" fmla="*/ 8424 w 8663"/>
              <a:gd name="connsiteY85" fmla="*/ 5363 h 5445"/>
              <a:gd name="connsiteX86" fmla="*/ 8480 w 8663"/>
              <a:gd name="connsiteY86" fmla="*/ 5363 h 5445"/>
              <a:gd name="connsiteX87" fmla="*/ 8480 w 8663"/>
              <a:gd name="connsiteY87" fmla="*/ 5445 h 5445"/>
              <a:gd name="connsiteX88" fmla="*/ 8663 w 8663"/>
              <a:gd name="connsiteY88" fmla="*/ 5445 h 5445"/>
              <a:gd name="connsiteX89" fmla="*/ 8663 w 8663"/>
              <a:gd name="connsiteY89" fmla="*/ 5264 h 5445"/>
              <a:gd name="connsiteX90" fmla="*/ 8581 w 8663"/>
              <a:gd name="connsiteY90" fmla="*/ 5264 h 5445"/>
              <a:gd name="connsiteX91" fmla="*/ 8581 w 8663"/>
              <a:gd name="connsiteY91" fmla="*/ 5191 h 5445"/>
              <a:gd name="connsiteX92" fmla="*/ 8661 w 8663"/>
              <a:gd name="connsiteY92" fmla="*/ 5191 h 5445"/>
              <a:gd name="connsiteX93" fmla="*/ 8661 w 8663"/>
              <a:gd name="connsiteY93" fmla="*/ 4979 h 5445"/>
              <a:gd name="connsiteX94" fmla="*/ 8532 w 8663"/>
              <a:gd name="connsiteY94" fmla="*/ 4979 h 5445"/>
              <a:gd name="connsiteX95" fmla="*/ 8532 w 8663"/>
              <a:gd name="connsiteY95" fmla="*/ 4871 h 5445"/>
              <a:gd name="connsiteX96" fmla="*/ 8562 w 8663"/>
              <a:gd name="connsiteY96" fmla="*/ 4871 h 5445"/>
              <a:gd name="connsiteX97" fmla="*/ 8562 w 8663"/>
              <a:gd name="connsiteY97" fmla="*/ 4932 h 5445"/>
              <a:gd name="connsiteX98" fmla="*/ 8646 w 8663"/>
              <a:gd name="connsiteY98" fmla="*/ 4932 h 5445"/>
              <a:gd name="connsiteX99" fmla="*/ 8646 w 8663"/>
              <a:gd name="connsiteY99" fmla="*/ 4850 h 5445"/>
              <a:gd name="connsiteX100" fmla="*/ 8584 w 8663"/>
              <a:gd name="connsiteY100" fmla="*/ 4850 h 5445"/>
              <a:gd name="connsiteX101" fmla="*/ 8584 w 8663"/>
              <a:gd name="connsiteY101" fmla="*/ 4793 h 5445"/>
              <a:gd name="connsiteX102" fmla="*/ 8644 w 8663"/>
              <a:gd name="connsiteY102" fmla="*/ 3411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3986 h 5445"/>
              <a:gd name="connsiteX118" fmla="*/ 561 w 8663"/>
              <a:gd name="connsiteY118" fmla="*/ 4027 h 5445"/>
              <a:gd name="connsiteX119" fmla="*/ 520 w 8663"/>
              <a:gd name="connsiteY119" fmla="*/ 4027 h 5445"/>
              <a:gd name="connsiteX120" fmla="*/ 520 w 8663"/>
              <a:gd name="connsiteY120" fmla="*/ 3986 h 5445"/>
              <a:gd name="connsiteX121" fmla="*/ 561 w 8663"/>
              <a:gd name="connsiteY121" fmla="*/ 3986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3528 h 5445"/>
              <a:gd name="connsiteX128" fmla="*/ 8584 w 8663"/>
              <a:gd name="connsiteY128" fmla="*/ 3489 h 5445"/>
              <a:gd name="connsiteX129" fmla="*/ 8625 w 8663"/>
              <a:gd name="connsiteY129" fmla="*/ 3489 h 5445"/>
              <a:gd name="connsiteX130" fmla="*/ 8625 w 8663"/>
              <a:gd name="connsiteY130" fmla="*/ 3528 h 5445"/>
              <a:gd name="connsiteX131" fmla="*/ 8584 w 8663"/>
              <a:gd name="connsiteY131" fmla="*/ 3528 h 5445"/>
              <a:gd name="connsiteX132" fmla="*/ 8502 w 8663"/>
              <a:gd name="connsiteY132" fmla="*/ 4042 h 5445"/>
              <a:gd name="connsiteX133" fmla="*/ 8502 w 8663"/>
              <a:gd name="connsiteY133" fmla="*/ 3981 h 5445"/>
              <a:gd name="connsiteX134" fmla="*/ 8581 w 8663"/>
              <a:gd name="connsiteY134" fmla="*/ 3981 h 5445"/>
              <a:gd name="connsiteX135" fmla="*/ 8581 w 8663"/>
              <a:gd name="connsiteY135" fmla="*/ 3904 h 5445"/>
              <a:gd name="connsiteX136" fmla="*/ 8640 w 8663"/>
              <a:gd name="connsiteY136" fmla="*/ 3904 h 5445"/>
              <a:gd name="connsiteX137" fmla="*/ 8640 w 8663"/>
              <a:gd name="connsiteY137" fmla="*/ 4042 h 5445"/>
              <a:gd name="connsiteX138" fmla="*/ 8502 w 8663"/>
              <a:gd name="connsiteY138" fmla="*/ 4042 h 5445"/>
              <a:gd name="connsiteX139" fmla="*/ 8502 w 8663"/>
              <a:gd name="connsiteY139" fmla="*/ 3962 h 5445"/>
              <a:gd name="connsiteX140" fmla="*/ 8502 w 8663"/>
              <a:gd name="connsiteY140" fmla="*/ 3904 h 5445"/>
              <a:gd name="connsiteX141" fmla="*/ 8562 w 8663"/>
              <a:gd name="connsiteY141" fmla="*/ 3904 h 5445"/>
              <a:gd name="connsiteX142" fmla="*/ 8562 w 8663"/>
              <a:gd name="connsiteY142" fmla="*/ 3962 h 5445"/>
              <a:gd name="connsiteX143" fmla="*/ 8502 w 8663"/>
              <a:gd name="connsiteY143" fmla="*/ 3962 h 5445"/>
              <a:gd name="connsiteX144" fmla="*/ 8497 w 8663"/>
              <a:gd name="connsiteY144" fmla="*/ 3787 h 5445"/>
              <a:gd name="connsiteX145" fmla="*/ 8497 w 8663"/>
              <a:gd name="connsiteY145" fmla="*/ 3724 h 5445"/>
              <a:gd name="connsiteX146" fmla="*/ 8562 w 8663"/>
              <a:gd name="connsiteY146" fmla="*/ 3724 h 5445"/>
              <a:gd name="connsiteX147" fmla="*/ 8562 w 8663"/>
              <a:gd name="connsiteY147" fmla="*/ 3787 h 5445"/>
              <a:gd name="connsiteX148" fmla="*/ 8497 w 8663"/>
              <a:gd name="connsiteY148" fmla="*/ 3787 h 5445"/>
              <a:gd name="connsiteX149" fmla="*/ 8562 w 8663"/>
              <a:gd name="connsiteY149" fmla="*/ 3809 h 5445"/>
              <a:gd name="connsiteX150" fmla="*/ 8562 w 8663"/>
              <a:gd name="connsiteY150" fmla="*/ 3880 h 5445"/>
              <a:gd name="connsiteX151" fmla="*/ 8497 w 8663"/>
              <a:gd name="connsiteY151" fmla="*/ 3880 h 5445"/>
              <a:gd name="connsiteX152" fmla="*/ 8497 w 8663"/>
              <a:gd name="connsiteY152" fmla="*/ 3809 h 5445"/>
              <a:gd name="connsiteX153" fmla="*/ 8562 w 8663"/>
              <a:gd name="connsiteY153" fmla="*/ 3809 h 5445"/>
              <a:gd name="connsiteX154" fmla="*/ 8480 w 8663"/>
              <a:gd name="connsiteY154" fmla="*/ 3899 h 5445"/>
              <a:gd name="connsiteX155" fmla="*/ 8480 w 8663"/>
              <a:gd name="connsiteY155" fmla="*/ 3962 h 5445"/>
              <a:gd name="connsiteX156" fmla="*/ 8424 w 8663"/>
              <a:gd name="connsiteY156" fmla="*/ 3962 h 5445"/>
              <a:gd name="connsiteX157" fmla="*/ 8424 w 8663"/>
              <a:gd name="connsiteY157" fmla="*/ 3899 h 5445"/>
              <a:gd name="connsiteX158" fmla="*/ 8480 w 8663"/>
              <a:gd name="connsiteY158" fmla="*/ 3899 h 5445"/>
              <a:gd name="connsiteX159" fmla="*/ 8480 w 8663"/>
              <a:gd name="connsiteY159" fmla="*/ 3809 h 5445"/>
              <a:gd name="connsiteX160" fmla="*/ 8480 w 8663"/>
              <a:gd name="connsiteY160" fmla="*/ 3880 h 5445"/>
              <a:gd name="connsiteX161" fmla="*/ 8424 w 8663"/>
              <a:gd name="connsiteY161" fmla="*/ 3880 h 5445"/>
              <a:gd name="connsiteX162" fmla="*/ 8424 w 8663"/>
              <a:gd name="connsiteY162" fmla="*/ 3809 h 5445"/>
              <a:gd name="connsiteX163" fmla="*/ 8480 w 8663"/>
              <a:gd name="connsiteY163" fmla="*/ 3809 h 5445"/>
              <a:gd name="connsiteX164" fmla="*/ 8102 w 8663"/>
              <a:gd name="connsiteY164" fmla="*/ 4027 h 5445"/>
              <a:gd name="connsiteX165" fmla="*/ 8102 w 8663"/>
              <a:gd name="connsiteY165" fmla="*/ 3986 h 5445"/>
              <a:gd name="connsiteX166" fmla="*/ 8143 w 8663"/>
              <a:gd name="connsiteY166" fmla="*/ 3986 h 5445"/>
              <a:gd name="connsiteX167" fmla="*/ 8143 w 8663"/>
              <a:gd name="connsiteY167" fmla="*/ 4027 h 5445"/>
              <a:gd name="connsiteX168" fmla="*/ 8102 w 8663"/>
              <a:gd name="connsiteY168" fmla="*/ 4027 h 5445"/>
              <a:gd name="connsiteX169" fmla="*/ 240 w 8663"/>
              <a:gd name="connsiteY169" fmla="*/ 3899 h 5445"/>
              <a:gd name="connsiteX170" fmla="*/ 240 w 8663"/>
              <a:gd name="connsiteY170" fmla="*/ 3962 h 5445"/>
              <a:gd name="connsiteX171" fmla="*/ 184 w 8663"/>
              <a:gd name="connsiteY171" fmla="*/ 3962 h 5445"/>
              <a:gd name="connsiteX172" fmla="*/ 184 w 8663"/>
              <a:gd name="connsiteY172" fmla="*/ 3899 h 5445"/>
              <a:gd name="connsiteX173" fmla="*/ 240 w 8663"/>
              <a:gd name="connsiteY173" fmla="*/ 3899 h 5445"/>
              <a:gd name="connsiteX174" fmla="*/ 240 w 8663"/>
              <a:gd name="connsiteY174" fmla="*/ 3809 h 5445"/>
              <a:gd name="connsiteX175" fmla="*/ 240 w 8663"/>
              <a:gd name="connsiteY175" fmla="*/ 3880 h 5445"/>
              <a:gd name="connsiteX176" fmla="*/ 184 w 8663"/>
              <a:gd name="connsiteY176" fmla="*/ 3880 h 5445"/>
              <a:gd name="connsiteX177" fmla="*/ 184 w 8663"/>
              <a:gd name="connsiteY177" fmla="*/ 3809 h 5445"/>
              <a:gd name="connsiteX178" fmla="*/ 240 w 8663"/>
              <a:gd name="connsiteY178" fmla="*/ 3809 h 5445"/>
              <a:gd name="connsiteX179" fmla="*/ 102 w 8663"/>
              <a:gd name="connsiteY179" fmla="*/ 3787 h 5445"/>
              <a:gd name="connsiteX180" fmla="*/ 102 w 8663"/>
              <a:gd name="connsiteY180" fmla="*/ 3724 h 5445"/>
              <a:gd name="connsiteX181" fmla="*/ 166 w 8663"/>
              <a:gd name="connsiteY181" fmla="*/ 3724 h 5445"/>
              <a:gd name="connsiteX182" fmla="*/ 166 w 8663"/>
              <a:gd name="connsiteY182" fmla="*/ 3787 h 5445"/>
              <a:gd name="connsiteX183" fmla="*/ 102 w 8663"/>
              <a:gd name="connsiteY183" fmla="*/ 3787 h 5445"/>
              <a:gd name="connsiteX184" fmla="*/ 102 w 8663"/>
              <a:gd name="connsiteY184" fmla="*/ 3880 h 5445"/>
              <a:gd name="connsiteX185" fmla="*/ 102 w 8663"/>
              <a:gd name="connsiteY185" fmla="*/ 3809 h 5445"/>
              <a:gd name="connsiteX186" fmla="*/ 166 w 8663"/>
              <a:gd name="connsiteY186" fmla="*/ 3809 h 5445"/>
              <a:gd name="connsiteX187" fmla="*/ 166 w 8663"/>
              <a:gd name="connsiteY187" fmla="*/ 3880 h 5445"/>
              <a:gd name="connsiteX188" fmla="*/ 102 w 8663"/>
              <a:gd name="connsiteY188" fmla="*/ 3880 h 5445"/>
              <a:gd name="connsiteX189" fmla="*/ 102 w 8663"/>
              <a:gd name="connsiteY189" fmla="*/ 3962 h 5445"/>
              <a:gd name="connsiteX190" fmla="*/ 102 w 8663"/>
              <a:gd name="connsiteY190" fmla="*/ 3904 h 5445"/>
              <a:gd name="connsiteX191" fmla="*/ 162 w 8663"/>
              <a:gd name="connsiteY191" fmla="*/ 3904 h 5445"/>
              <a:gd name="connsiteX192" fmla="*/ 162 w 8663"/>
              <a:gd name="connsiteY192" fmla="*/ 3962 h 5445"/>
              <a:gd name="connsiteX193" fmla="*/ 102 w 8663"/>
              <a:gd name="connsiteY193" fmla="*/ 3962 h 5445"/>
              <a:gd name="connsiteX194" fmla="*/ 162 w 8663"/>
              <a:gd name="connsiteY194" fmla="*/ 3981 h 5445"/>
              <a:gd name="connsiteX195" fmla="*/ 162 w 8663"/>
              <a:gd name="connsiteY195" fmla="*/ 4042 h 5445"/>
              <a:gd name="connsiteX196" fmla="*/ 24 w 8663"/>
              <a:gd name="connsiteY196" fmla="*/ 4042 h 5445"/>
              <a:gd name="connsiteX197" fmla="*/ 24 w 8663"/>
              <a:gd name="connsiteY197" fmla="*/ 3904 h 5445"/>
              <a:gd name="connsiteX198" fmla="*/ 82 w 8663"/>
              <a:gd name="connsiteY198" fmla="*/ 3904 h 5445"/>
              <a:gd name="connsiteX199" fmla="*/ 82 w 8663"/>
              <a:gd name="connsiteY199" fmla="*/ 3981 h 5445"/>
              <a:gd name="connsiteX200" fmla="*/ 162 w 8663"/>
              <a:gd name="connsiteY200" fmla="*/ 3981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3390 h 5445"/>
              <a:gd name="connsiteX257" fmla="*/ 8562 w 8663"/>
              <a:gd name="connsiteY257" fmla="*/ 3390 h 5445"/>
              <a:gd name="connsiteX258" fmla="*/ 8562 w 8663"/>
              <a:gd name="connsiteY258" fmla="*/ 3468 h 5445"/>
              <a:gd name="connsiteX259" fmla="*/ 8510 w 8663"/>
              <a:gd name="connsiteY259" fmla="*/ 3468 h 5445"/>
              <a:gd name="connsiteX260" fmla="*/ 8510 w 8663"/>
              <a:gd name="connsiteY260" fmla="*/ 3619 h 5445"/>
              <a:gd name="connsiteX261" fmla="*/ 8638 w 8663"/>
              <a:gd name="connsiteY261" fmla="*/ 3619 h 5445"/>
              <a:gd name="connsiteX262" fmla="*/ 8638 w 8663"/>
              <a:gd name="connsiteY262" fmla="*/ 3787 h 5445"/>
              <a:gd name="connsiteX263" fmla="*/ 8581 w 8663"/>
              <a:gd name="connsiteY263" fmla="*/ 3787 h 5445"/>
              <a:gd name="connsiteX264" fmla="*/ 8581 w 8663"/>
              <a:gd name="connsiteY264" fmla="*/ 3705 h 5445"/>
              <a:gd name="connsiteX265" fmla="*/ 8480 w 8663"/>
              <a:gd name="connsiteY265" fmla="*/ 3705 h 5445"/>
              <a:gd name="connsiteX266" fmla="*/ 8480 w 8663"/>
              <a:gd name="connsiteY266" fmla="*/ 3787 h 5445"/>
              <a:gd name="connsiteX267" fmla="*/ 8402 w 8663"/>
              <a:gd name="connsiteY267" fmla="*/ 3787 h 5445"/>
              <a:gd name="connsiteX268" fmla="*/ 8402 w 8663"/>
              <a:gd name="connsiteY268" fmla="*/ 3880 h 5445"/>
              <a:gd name="connsiteX269" fmla="*/ 8310 w 8663"/>
              <a:gd name="connsiteY269" fmla="*/ 3880 h 5445"/>
              <a:gd name="connsiteX270" fmla="*/ 8310 w 8663"/>
              <a:gd name="connsiteY270" fmla="*/ 3981 h 5445"/>
              <a:gd name="connsiteX271" fmla="*/ 8402 w 8663"/>
              <a:gd name="connsiteY271" fmla="*/ 3981 h 5445"/>
              <a:gd name="connsiteX272" fmla="*/ 8402 w 8663"/>
              <a:gd name="connsiteY272" fmla="*/ 4040 h 5445"/>
              <a:gd name="connsiteX273" fmla="*/ 8234 w 8663"/>
              <a:gd name="connsiteY273" fmla="*/ 4040 h 5445"/>
              <a:gd name="connsiteX274" fmla="*/ 8234 w 8663"/>
              <a:gd name="connsiteY274" fmla="*/ 3912 h 5445"/>
              <a:gd name="connsiteX275" fmla="*/ 8081 w 8663"/>
              <a:gd name="connsiteY275" fmla="*/ 3912 h 5445"/>
              <a:gd name="connsiteX276" fmla="*/ 8081 w 8663"/>
              <a:gd name="connsiteY276" fmla="*/ 3964 h 5445"/>
              <a:gd name="connsiteX277" fmla="*/ 8005 w 8663"/>
              <a:gd name="connsiteY277" fmla="*/ 3964 h 5445"/>
              <a:gd name="connsiteX278" fmla="*/ 8005 w 8663"/>
              <a:gd name="connsiteY278" fmla="*/ 4025 h 5445"/>
              <a:gd name="connsiteX279" fmla="*/ 658 w 8663"/>
              <a:gd name="connsiteY279" fmla="*/ 4025 h 5445"/>
              <a:gd name="connsiteX280" fmla="*/ 658 w 8663"/>
              <a:gd name="connsiteY280" fmla="*/ 3964 h 5445"/>
              <a:gd name="connsiteX281" fmla="*/ 583 w 8663"/>
              <a:gd name="connsiteY281" fmla="*/ 3964 h 5445"/>
              <a:gd name="connsiteX282" fmla="*/ 583 w 8663"/>
              <a:gd name="connsiteY282" fmla="*/ 3912 h 5445"/>
              <a:gd name="connsiteX283" fmla="*/ 430 w 8663"/>
              <a:gd name="connsiteY283" fmla="*/ 3912 h 5445"/>
              <a:gd name="connsiteX284" fmla="*/ 430 w 8663"/>
              <a:gd name="connsiteY284" fmla="*/ 4040 h 5445"/>
              <a:gd name="connsiteX285" fmla="*/ 261 w 8663"/>
              <a:gd name="connsiteY285" fmla="*/ 4040 h 5445"/>
              <a:gd name="connsiteX286" fmla="*/ 261 w 8663"/>
              <a:gd name="connsiteY286" fmla="*/ 3981 h 5445"/>
              <a:gd name="connsiteX287" fmla="*/ 354 w 8663"/>
              <a:gd name="connsiteY287" fmla="*/ 3981 h 5445"/>
              <a:gd name="connsiteX288" fmla="*/ 354 w 8663"/>
              <a:gd name="connsiteY288" fmla="*/ 3880 h 5445"/>
              <a:gd name="connsiteX289" fmla="*/ 261 w 8663"/>
              <a:gd name="connsiteY289" fmla="*/ 3880 h 5445"/>
              <a:gd name="connsiteX290" fmla="*/ 261 w 8663"/>
              <a:gd name="connsiteY290" fmla="*/ 3787 h 5445"/>
              <a:gd name="connsiteX291" fmla="*/ 184 w 8663"/>
              <a:gd name="connsiteY291" fmla="*/ 3787 h 5445"/>
              <a:gd name="connsiteX292" fmla="*/ 184 w 8663"/>
              <a:gd name="connsiteY292" fmla="*/ 3705 h 5445"/>
              <a:gd name="connsiteX293" fmla="*/ 82 w 8663"/>
              <a:gd name="connsiteY293" fmla="*/ 3705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5445 h 5445"/>
              <a:gd name="connsiteX84" fmla="*/ 8424 w 8663"/>
              <a:gd name="connsiteY84" fmla="*/ 5445 h 5445"/>
              <a:gd name="connsiteX85" fmla="*/ 8424 w 8663"/>
              <a:gd name="connsiteY85" fmla="*/ 5363 h 5445"/>
              <a:gd name="connsiteX86" fmla="*/ 8480 w 8663"/>
              <a:gd name="connsiteY86" fmla="*/ 5363 h 5445"/>
              <a:gd name="connsiteX87" fmla="*/ 8480 w 8663"/>
              <a:gd name="connsiteY87" fmla="*/ 5445 h 5445"/>
              <a:gd name="connsiteX88" fmla="*/ 8663 w 8663"/>
              <a:gd name="connsiteY88" fmla="*/ 5445 h 5445"/>
              <a:gd name="connsiteX89" fmla="*/ 8663 w 8663"/>
              <a:gd name="connsiteY89" fmla="*/ 5264 h 5445"/>
              <a:gd name="connsiteX90" fmla="*/ 8581 w 8663"/>
              <a:gd name="connsiteY90" fmla="*/ 5264 h 5445"/>
              <a:gd name="connsiteX91" fmla="*/ 8581 w 8663"/>
              <a:gd name="connsiteY91" fmla="*/ 5191 h 5445"/>
              <a:gd name="connsiteX92" fmla="*/ 8661 w 8663"/>
              <a:gd name="connsiteY92" fmla="*/ 5191 h 5445"/>
              <a:gd name="connsiteX93" fmla="*/ 8661 w 8663"/>
              <a:gd name="connsiteY93" fmla="*/ 4979 h 5445"/>
              <a:gd name="connsiteX94" fmla="*/ 8532 w 8663"/>
              <a:gd name="connsiteY94" fmla="*/ 4979 h 5445"/>
              <a:gd name="connsiteX95" fmla="*/ 8532 w 8663"/>
              <a:gd name="connsiteY95" fmla="*/ 4871 h 5445"/>
              <a:gd name="connsiteX96" fmla="*/ 8562 w 8663"/>
              <a:gd name="connsiteY96" fmla="*/ 4871 h 5445"/>
              <a:gd name="connsiteX97" fmla="*/ 8562 w 8663"/>
              <a:gd name="connsiteY97" fmla="*/ 4932 h 5445"/>
              <a:gd name="connsiteX98" fmla="*/ 8646 w 8663"/>
              <a:gd name="connsiteY98" fmla="*/ 4932 h 5445"/>
              <a:gd name="connsiteX99" fmla="*/ 8646 w 8663"/>
              <a:gd name="connsiteY99" fmla="*/ 4850 h 5445"/>
              <a:gd name="connsiteX100" fmla="*/ 8584 w 8663"/>
              <a:gd name="connsiteY100" fmla="*/ 4850 h 5445"/>
              <a:gd name="connsiteX101" fmla="*/ 8584 w 8663"/>
              <a:gd name="connsiteY101" fmla="*/ 4793 h 5445"/>
              <a:gd name="connsiteX102" fmla="*/ 8644 w 8663"/>
              <a:gd name="connsiteY102" fmla="*/ 4793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3986 h 5445"/>
              <a:gd name="connsiteX118" fmla="*/ 561 w 8663"/>
              <a:gd name="connsiteY118" fmla="*/ 4027 h 5445"/>
              <a:gd name="connsiteX119" fmla="*/ 520 w 8663"/>
              <a:gd name="connsiteY119" fmla="*/ 4027 h 5445"/>
              <a:gd name="connsiteX120" fmla="*/ 520 w 8663"/>
              <a:gd name="connsiteY120" fmla="*/ 3986 h 5445"/>
              <a:gd name="connsiteX121" fmla="*/ 561 w 8663"/>
              <a:gd name="connsiteY121" fmla="*/ 3986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3528 h 5445"/>
              <a:gd name="connsiteX128" fmla="*/ 8584 w 8663"/>
              <a:gd name="connsiteY128" fmla="*/ 3489 h 5445"/>
              <a:gd name="connsiteX129" fmla="*/ 8625 w 8663"/>
              <a:gd name="connsiteY129" fmla="*/ 3489 h 5445"/>
              <a:gd name="connsiteX130" fmla="*/ 8625 w 8663"/>
              <a:gd name="connsiteY130" fmla="*/ 3528 h 5445"/>
              <a:gd name="connsiteX131" fmla="*/ 8584 w 8663"/>
              <a:gd name="connsiteY131" fmla="*/ 3528 h 5445"/>
              <a:gd name="connsiteX132" fmla="*/ 8502 w 8663"/>
              <a:gd name="connsiteY132" fmla="*/ 4042 h 5445"/>
              <a:gd name="connsiteX133" fmla="*/ 8502 w 8663"/>
              <a:gd name="connsiteY133" fmla="*/ 3981 h 5445"/>
              <a:gd name="connsiteX134" fmla="*/ 8581 w 8663"/>
              <a:gd name="connsiteY134" fmla="*/ 3981 h 5445"/>
              <a:gd name="connsiteX135" fmla="*/ 8581 w 8663"/>
              <a:gd name="connsiteY135" fmla="*/ 3904 h 5445"/>
              <a:gd name="connsiteX136" fmla="*/ 8640 w 8663"/>
              <a:gd name="connsiteY136" fmla="*/ 3904 h 5445"/>
              <a:gd name="connsiteX137" fmla="*/ 8640 w 8663"/>
              <a:gd name="connsiteY137" fmla="*/ 4042 h 5445"/>
              <a:gd name="connsiteX138" fmla="*/ 8502 w 8663"/>
              <a:gd name="connsiteY138" fmla="*/ 4042 h 5445"/>
              <a:gd name="connsiteX139" fmla="*/ 8502 w 8663"/>
              <a:gd name="connsiteY139" fmla="*/ 3962 h 5445"/>
              <a:gd name="connsiteX140" fmla="*/ 8502 w 8663"/>
              <a:gd name="connsiteY140" fmla="*/ 3904 h 5445"/>
              <a:gd name="connsiteX141" fmla="*/ 8562 w 8663"/>
              <a:gd name="connsiteY141" fmla="*/ 3904 h 5445"/>
              <a:gd name="connsiteX142" fmla="*/ 8562 w 8663"/>
              <a:gd name="connsiteY142" fmla="*/ 3962 h 5445"/>
              <a:gd name="connsiteX143" fmla="*/ 8502 w 8663"/>
              <a:gd name="connsiteY143" fmla="*/ 3962 h 5445"/>
              <a:gd name="connsiteX144" fmla="*/ 8497 w 8663"/>
              <a:gd name="connsiteY144" fmla="*/ 3787 h 5445"/>
              <a:gd name="connsiteX145" fmla="*/ 8497 w 8663"/>
              <a:gd name="connsiteY145" fmla="*/ 3724 h 5445"/>
              <a:gd name="connsiteX146" fmla="*/ 8562 w 8663"/>
              <a:gd name="connsiteY146" fmla="*/ 3724 h 5445"/>
              <a:gd name="connsiteX147" fmla="*/ 8562 w 8663"/>
              <a:gd name="connsiteY147" fmla="*/ 3787 h 5445"/>
              <a:gd name="connsiteX148" fmla="*/ 8497 w 8663"/>
              <a:gd name="connsiteY148" fmla="*/ 3787 h 5445"/>
              <a:gd name="connsiteX149" fmla="*/ 8562 w 8663"/>
              <a:gd name="connsiteY149" fmla="*/ 3809 h 5445"/>
              <a:gd name="connsiteX150" fmla="*/ 8562 w 8663"/>
              <a:gd name="connsiteY150" fmla="*/ 3880 h 5445"/>
              <a:gd name="connsiteX151" fmla="*/ 8497 w 8663"/>
              <a:gd name="connsiteY151" fmla="*/ 3880 h 5445"/>
              <a:gd name="connsiteX152" fmla="*/ 8497 w 8663"/>
              <a:gd name="connsiteY152" fmla="*/ 3809 h 5445"/>
              <a:gd name="connsiteX153" fmla="*/ 8562 w 8663"/>
              <a:gd name="connsiteY153" fmla="*/ 3809 h 5445"/>
              <a:gd name="connsiteX154" fmla="*/ 8480 w 8663"/>
              <a:gd name="connsiteY154" fmla="*/ 3899 h 5445"/>
              <a:gd name="connsiteX155" fmla="*/ 8480 w 8663"/>
              <a:gd name="connsiteY155" fmla="*/ 3962 h 5445"/>
              <a:gd name="connsiteX156" fmla="*/ 8424 w 8663"/>
              <a:gd name="connsiteY156" fmla="*/ 3962 h 5445"/>
              <a:gd name="connsiteX157" fmla="*/ 8424 w 8663"/>
              <a:gd name="connsiteY157" fmla="*/ 3899 h 5445"/>
              <a:gd name="connsiteX158" fmla="*/ 8480 w 8663"/>
              <a:gd name="connsiteY158" fmla="*/ 3899 h 5445"/>
              <a:gd name="connsiteX159" fmla="*/ 8480 w 8663"/>
              <a:gd name="connsiteY159" fmla="*/ 3809 h 5445"/>
              <a:gd name="connsiteX160" fmla="*/ 8480 w 8663"/>
              <a:gd name="connsiteY160" fmla="*/ 3880 h 5445"/>
              <a:gd name="connsiteX161" fmla="*/ 8424 w 8663"/>
              <a:gd name="connsiteY161" fmla="*/ 3880 h 5445"/>
              <a:gd name="connsiteX162" fmla="*/ 8424 w 8663"/>
              <a:gd name="connsiteY162" fmla="*/ 3809 h 5445"/>
              <a:gd name="connsiteX163" fmla="*/ 8480 w 8663"/>
              <a:gd name="connsiteY163" fmla="*/ 3809 h 5445"/>
              <a:gd name="connsiteX164" fmla="*/ 8102 w 8663"/>
              <a:gd name="connsiteY164" fmla="*/ 4027 h 5445"/>
              <a:gd name="connsiteX165" fmla="*/ 8102 w 8663"/>
              <a:gd name="connsiteY165" fmla="*/ 3986 h 5445"/>
              <a:gd name="connsiteX166" fmla="*/ 8143 w 8663"/>
              <a:gd name="connsiteY166" fmla="*/ 3986 h 5445"/>
              <a:gd name="connsiteX167" fmla="*/ 8143 w 8663"/>
              <a:gd name="connsiteY167" fmla="*/ 4027 h 5445"/>
              <a:gd name="connsiteX168" fmla="*/ 8102 w 8663"/>
              <a:gd name="connsiteY168" fmla="*/ 4027 h 5445"/>
              <a:gd name="connsiteX169" fmla="*/ 240 w 8663"/>
              <a:gd name="connsiteY169" fmla="*/ 3899 h 5445"/>
              <a:gd name="connsiteX170" fmla="*/ 240 w 8663"/>
              <a:gd name="connsiteY170" fmla="*/ 3962 h 5445"/>
              <a:gd name="connsiteX171" fmla="*/ 184 w 8663"/>
              <a:gd name="connsiteY171" fmla="*/ 3962 h 5445"/>
              <a:gd name="connsiteX172" fmla="*/ 184 w 8663"/>
              <a:gd name="connsiteY172" fmla="*/ 3899 h 5445"/>
              <a:gd name="connsiteX173" fmla="*/ 240 w 8663"/>
              <a:gd name="connsiteY173" fmla="*/ 3899 h 5445"/>
              <a:gd name="connsiteX174" fmla="*/ 240 w 8663"/>
              <a:gd name="connsiteY174" fmla="*/ 3809 h 5445"/>
              <a:gd name="connsiteX175" fmla="*/ 240 w 8663"/>
              <a:gd name="connsiteY175" fmla="*/ 3880 h 5445"/>
              <a:gd name="connsiteX176" fmla="*/ 184 w 8663"/>
              <a:gd name="connsiteY176" fmla="*/ 3880 h 5445"/>
              <a:gd name="connsiteX177" fmla="*/ 184 w 8663"/>
              <a:gd name="connsiteY177" fmla="*/ 3809 h 5445"/>
              <a:gd name="connsiteX178" fmla="*/ 240 w 8663"/>
              <a:gd name="connsiteY178" fmla="*/ 3809 h 5445"/>
              <a:gd name="connsiteX179" fmla="*/ 102 w 8663"/>
              <a:gd name="connsiteY179" fmla="*/ 3787 h 5445"/>
              <a:gd name="connsiteX180" fmla="*/ 102 w 8663"/>
              <a:gd name="connsiteY180" fmla="*/ 3724 h 5445"/>
              <a:gd name="connsiteX181" fmla="*/ 166 w 8663"/>
              <a:gd name="connsiteY181" fmla="*/ 3724 h 5445"/>
              <a:gd name="connsiteX182" fmla="*/ 166 w 8663"/>
              <a:gd name="connsiteY182" fmla="*/ 3787 h 5445"/>
              <a:gd name="connsiteX183" fmla="*/ 102 w 8663"/>
              <a:gd name="connsiteY183" fmla="*/ 3787 h 5445"/>
              <a:gd name="connsiteX184" fmla="*/ 102 w 8663"/>
              <a:gd name="connsiteY184" fmla="*/ 3880 h 5445"/>
              <a:gd name="connsiteX185" fmla="*/ 102 w 8663"/>
              <a:gd name="connsiteY185" fmla="*/ 3809 h 5445"/>
              <a:gd name="connsiteX186" fmla="*/ 166 w 8663"/>
              <a:gd name="connsiteY186" fmla="*/ 3809 h 5445"/>
              <a:gd name="connsiteX187" fmla="*/ 166 w 8663"/>
              <a:gd name="connsiteY187" fmla="*/ 3880 h 5445"/>
              <a:gd name="connsiteX188" fmla="*/ 102 w 8663"/>
              <a:gd name="connsiteY188" fmla="*/ 3880 h 5445"/>
              <a:gd name="connsiteX189" fmla="*/ 102 w 8663"/>
              <a:gd name="connsiteY189" fmla="*/ 3962 h 5445"/>
              <a:gd name="connsiteX190" fmla="*/ 102 w 8663"/>
              <a:gd name="connsiteY190" fmla="*/ 3904 h 5445"/>
              <a:gd name="connsiteX191" fmla="*/ 162 w 8663"/>
              <a:gd name="connsiteY191" fmla="*/ 3904 h 5445"/>
              <a:gd name="connsiteX192" fmla="*/ 162 w 8663"/>
              <a:gd name="connsiteY192" fmla="*/ 3962 h 5445"/>
              <a:gd name="connsiteX193" fmla="*/ 102 w 8663"/>
              <a:gd name="connsiteY193" fmla="*/ 3962 h 5445"/>
              <a:gd name="connsiteX194" fmla="*/ 162 w 8663"/>
              <a:gd name="connsiteY194" fmla="*/ 3981 h 5445"/>
              <a:gd name="connsiteX195" fmla="*/ 162 w 8663"/>
              <a:gd name="connsiteY195" fmla="*/ 4042 h 5445"/>
              <a:gd name="connsiteX196" fmla="*/ 24 w 8663"/>
              <a:gd name="connsiteY196" fmla="*/ 4042 h 5445"/>
              <a:gd name="connsiteX197" fmla="*/ 24 w 8663"/>
              <a:gd name="connsiteY197" fmla="*/ 3904 h 5445"/>
              <a:gd name="connsiteX198" fmla="*/ 82 w 8663"/>
              <a:gd name="connsiteY198" fmla="*/ 3904 h 5445"/>
              <a:gd name="connsiteX199" fmla="*/ 82 w 8663"/>
              <a:gd name="connsiteY199" fmla="*/ 3981 h 5445"/>
              <a:gd name="connsiteX200" fmla="*/ 162 w 8663"/>
              <a:gd name="connsiteY200" fmla="*/ 3981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3390 h 5445"/>
              <a:gd name="connsiteX257" fmla="*/ 8562 w 8663"/>
              <a:gd name="connsiteY257" fmla="*/ 3390 h 5445"/>
              <a:gd name="connsiteX258" fmla="*/ 8562 w 8663"/>
              <a:gd name="connsiteY258" fmla="*/ 3468 h 5445"/>
              <a:gd name="connsiteX259" fmla="*/ 8510 w 8663"/>
              <a:gd name="connsiteY259" fmla="*/ 3468 h 5445"/>
              <a:gd name="connsiteX260" fmla="*/ 8510 w 8663"/>
              <a:gd name="connsiteY260" fmla="*/ 3619 h 5445"/>
              <a:gd name="connsiteX261" fmla="*/ 8638 w 8663"/>
              <a:gd name="connsiteY261" fmla="*/ 3619 h 5445"/>
              <a:gd name="connsiteX262" fmla="*/ 8638 w 8663"/>
              <a:gd name="connsiteY262" fmla="*/ 3787 h 5445"/>
              <a:gd name="connsiteX263" fmla="*/ 8581 w 8663"/>
              <a:gd name="connsiteY263" fmla="*/ 3787 h 5445"/>
              <a:gd name="connsiteX264" fmla="*/ 8581 w 8663"/>
              <a:gd name="connsiteY264" fmla="*/ 3705 h 5445"/>
              <a:gd name="connsiteX265" fmla="*/ 8480 w 8663"/>
              <a:gd name="connsiteY265" fmla="*/ 3705 h 5445"/>
              <a:gd name="connsiteX266" fmla="*/ 8480 w 8663"/>
              <a:gd name="connsiteY266" fmla="*/ 3787 h 5445"/>
              <a:gd name="connsiteX267" fmla="*/ 8402 w 8663"/>
              <a:gd name="connsiteY267" fmla="*/ 3787 h 5445"/>
              <a:gd name="connsiteX268" fmla="*/ 8402 w 8663"/>
              <a:gd name="connsiteY268" fmla="*/ 3880 h 5445"/>
              <a:gd name="connsiteX269" fmla="*/ 8310 w 8663"/>
              <a:gd name="connsiteY269" fmla="*/ 3880 h 5445"/>
              <a:gd name="connsiteX270" fmla="*/ 8310 w 8663"/>
              <a:gd name="connsiteY270" fmla="*/ 3981 h 5445"/>
              <a:gd name="connsiteX271" fmla="*/ 8402 w 8663"/>
              <a:gd name="connsiteY271" fmla="*/ 3981 h 5445"/>
              <a:gd name="connsiteX272" fmla="*/ 8402 w 8663"/>
              <a:gd name="connsiteY272" fmla="*/ 4040 h 5445"/>
              <a:gd name="connsiteX273" fmla="*/ 8234 w 8663"/>
              <a:gd name="connsiteY273" fmla="*/ 4040 h 5445"/>
              <a:gd name="connsiteX274" fmla="*/ 8234 w 8663"/>
              <a:gd name="connsiteY274" fmla="*/ 3912 h 5445"/>
              <a:gd name="connsiteX275" fmla="*/ 8081 w 8663"/>
              <a:gd name="connsiteY275" fmla="*/ 3912 h 5445"/>
              <a:gd name="connsiteX276" fmla="*/ 8081 w 8663"/>
              <a:gd name="connsiteY276" fmla="*/ 3964 h 5445"/>
              <a:gd name="connsiteX277" fmla="*/ 8005 w 8663"/>
              <a:gd name="connsiteY277" fmla="*/ 3964 h 5445"/>
              <a:gd name="connsiteX278" fmla="*/ 8005 w 8663"/>
              <a:gd name="connsiteY278" fmla="*/ 4025 h 5445"/>
              <a:gd name="connsiteX279" fmla="*/ 658 w 8663"/>
              <a:gd name="connsiteY279" fmla="*/ 4025 h 5445"/>
              <a:gd name="connsiteX280" fmla="*/ 658 w 8663"/>
              <a:gd name="connsiteY280" fmla="*/ 3964 h 5445"/>
              <a:gd name="connsiteX281" fmla="*/ 583 w 8663"/>
              <a:gd name="connsiteY281" fmla="*/ 3964 h 5445"/>
              <a:gd name="connsiteX282" fmla="*/ 583 w 8663"/>
              <a:gd name="connsiteY282" fmla="*/ 3912 h 5445"/>
              <a:gd name="connsiteX283" fmla="*/ 430 w 8663"/>
              <a:gd name="connsiteY283" fmla="*/ 3912 h 5445"/>
              <a:gd name="connsiteX284" fmla="*/ 430 w 8663"/>
              <a:gd name="connsiteY284" fmla="*/ 4040 h 5445"/>
              <a:gd name="connsiteX285" fmla="*/ 261 w 8663"/>
              <a:gd name="connsiteY285" fmla="*/ 4040 h 5445"/>
              <a:gd name="connsiteX286" fmla="*/ 261 w 8663"/>
              <a:gd name="connsiteY286" fmla="*/ 3981 h 5445"/>
              <a:gd name="connsiteX287" fmla="*/ 354 w 8663"/>
              <a:gd name="connsiteY287" fmla="*/ 3981 h 5445"/>
              <a:gd name="connsiteX288" fmla="*/ 354 w 8663"/>
              <a:gd name="connsiteY288" fmla="*/ 3880 h 5445"/>
              <a:gd name="connsiteX289" fmla="*/ 261 w 8663"/>
              <a:gd name="connsiteY289" fmla="*/ 3880 h 5445"/>
              <a:gd name="connsiteX290" fmla="*/ 261 w 8663"/>
              <a:gd name="connsiteY290" fmla="*/ 3787 h 5445"/>
              <a:gd name="connsiteX291" fmla="*/ 184 w 8663"/>
              <a:gd name="connsiteY291" fmla="*/ 3787 h 5445"/>
              <a:gd name="connsiteX292" fmla="*/ 184 w 8663"/>
              <a:gd name="connsiteY292" fmla="*/ 3705 h 5445"/>
              <a:gd name="connsiteX293" fmla="*/ 82 w 8663"/>
              <a:gd name="connsiteY293" fmla="*/ 3705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5445 h 5445"/>
              <a:gd name="connsiteX84" fmla="*/ 8424 w 8663"/>
              <a:gd name="connsiteY84" fmla="*/ 5445 h 5445"/>
              <a:gd name="connsiteX85" fmla="*/ 8424 w 8663"/>
              <a:gd name="connsiteY85" fmla="*/ 5363 h 5445"/>
              <a:gd name="connsiteX86" fmla="*/ 8480 w 8663"/>
              <a:gd name="connsiteY86" fmla="*/ 5363 h 5445"/>
              <a:gd name="connsiteX87" fmla="*/ 8480 w 8663"/>
              <a:gd name="connsiteY87" fmla="*/ 5445 h 5445"/>
              <a:gd name="connsiteX88" fmla="*/ 8663 w 8663"/>
              <a:gd name="connsiteY88" fmla="*/ 5445 h 5445"/>
              <a:gd name="connsiteX89" fmla="*/ 8663 w 8663"/>
              <a:gd name="connsiteY89" fmla="*/ 5264 h 5445"/>
              <a:gd name="connsiteX90" fmla="*/ 8581 w 8663"/>
              <a:gd name="connsiteY90" fmla="*/ 5264 h 5445"/>
              <a:gd name="connsiteX91" fmla="*/ 8581 w 8663"/>
              <a:gd name="connsiteY91" fmla="*/ 5191 h 5445"/>
              <a:gd name="connsiteX92" fmla="*/ 8661 w 8663"/>
              <a:gd name="connsiteY92" fmla="*/ 5191 h 5445"/>
              <a:gd name="connsiteX93" fmla="*/ 8661 w 8663"/>
              <a:gd name="connsiteY93" fmla="*/ 4979 h 5445"/>
              <a:gd name="connsiteX94" fmla="*/ 8532 w 8663"/>
              <a:gd name="connsiteY94" fmla="*/ 4979 h 5445"/>
              <a:gd name="connsiteX95" fmla="*/ 8532 w 8663"/>
              <a:gd name="connsiteY95" fmla="*/ 4871 h 5445"/>
              <a:gd name="connsiteX96" fmla="*/ 8562 w 8663"/>
              <a:gd name="connsiteY96" fmla="*/ 4871 h 5445"/>
              <a:gd name="connsiteX97" fmla="*/ 8562 w 8663"/>
              <a:gd name="connsiteY97" fmla="*/ 4932 h 5445"/>
              <a:gd name="connsiteX98" fmla="*/ 8646 w 8663"/>
              <a:gd name="connsiteY98" fmla="*/ 4932 h 5445"/>
              <a:gd name="connsiteX99" fmla="*/ 8646 w 8663"/>
              <a:gd name="connsiteY99" fmla="*/ 4850 h 5445"/>
              <a:gd name="connsiteX100" fmla="*/ 8584 w 8663"/>
              <a:gd name="connsiteY100" fmla="*/ 4850 h 5445"/>
              <a:gd name="connsiteX101" fmla="*/ 8584 w 8663"/>
              <a:gd name="connsiteY101" fmla="*/ 4793 h 5445"/>
              <a:gd name="connsiteX102" fmla="*/ 8644 w 8663"/>
              <a:gd name="connsiteY102" fmla="*/ 4793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5368 h 5445"/>
              <a:gd name="connsiteX118" fmla="*/ 561 w 8663"/>
              <a:gd name="connsiteY118" fmla="*/ 4027 h 5445"/>
              <a:gd name="connsiteX119" fmla="*/ 520 w 8663"/>
              <a:gd name="connsiteY119" fmla="*/ 4027 h 5445"/>
              <a:gd name="connsiteX120" fmla="*/ 520 w 8663"/>
              <a:gd name="connsiteY120" fmla="*/ 3986 h 5445"/>
              <a:gd name="connsiteX121" fmla="*/ 561 w 8663"/>
              <a:gd name="connsiteY121" fmla="*/ 3986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3528 h 5445"/>
              <a:gd name="connsiteX128" fmla="*/ 8584 w 8663"/>
              <a:gd name="connsiteY128" fmla="*/ 3489 h 5445"/>
              <a:gd name="connsiteX129" fmla="*/ 8625 w 8663"/>
              <a:gd name="connsiteY129" fmla="*/ 3489 h 5445"/>
              <a:gd name="connsiteX130" fmla="*/ 8625 w 8663"/>
              <a:gd name="connsiteY130" fmla="*/ 3528 h 5445"/>
              <a:gd name="connsiteX131" fmla="*/ 8584 w 8663"/>
              <a:gd name="connsiteY131" fmla="*/ 3528 h 5445"/>
              <a:gd name="connsiteX132" fmla="*/ 8502 w 8663"/>
              <a:gd name="connsiteY132" fmla="*/ 4042 h 5445"/>
              <a:gd name="connsiteX133" fmla="*/ 8502 w 8663"/>
              <a:gd name="connsiteY133" fmla="*/ 3981 h 5445"/>
              <a:gd name="connsiteX134" fmla="*/ 8581 w 8663"/>
              <a:gd name="connsiteY134" fmla="*/ 3981 h 5445"/>
              <a:gd name="connsiteX135" fmla="*/ 8581 w 8663"/>
              <a:gd name="connsiteY135" fmla="*/ 3904 h 5445"/>
              <a:gd name="connsiteX136" fmla="*/ 8640 w 8663"/>
              <a:gd name="connsiteY136" fmla="*/ 3904 h 5445"/>
              <a:gd name="connsiteX137" fmla="*/ 8640 w 8663"/>
              <a:gd name="connsiteY137" fmla="*/ 4042 h 5445"/>
              <a:gd name="connsiteX138" fmla="*/ 8502 w 8663"/>
              <a:gd name="connsiteY138" fmla="*/ 4042 h 5445"/>
              <a:gd name="connsiteX139" fmla="*/ 8502 w 8663"/>
              <a:gd name="connsiteY139" fmla="*/ 3962 h 5445"/>
              <a:gd name="connsiteX140" fmla="*/ 8502 w 8663"/>
              <a:gd name="connsiteY140" fmla="*/ 3904 h 5445"/>
              <a:gd name="connsiteX141" fmla="*/ 8562 w 8663"/>
              <a:gd name="connsiteY141" fmla="*/ 3904 h 5445"/>
              <a:gd name="connsiteX142" fmla="*/ 8562 w 8663"/>
              <a:gd name="connsiteY142" fmla="*/ 3962 h 5445"/>
              <a:gd name="connsiteX143" fmla="*/ 8502 w 8663"/>
              <a:gd name="connsiteY143" fmla="*/ 3962 h 5445"/>
              <a:gd name="connsiteX144" fmla="*/ 8497 w 8663"/>
              <a:gd name="connsiteY144" fmla="*/ 3787 h 5445"/>
              <a:gd name="connsiteX145" fmla="*/ 8497 w 8663"/>
              <a:gd name="connsiteY145" fmla="*/ 3724 h 5445"/>
              <a:gd name="connsiteX146" fmla="*/ 8562 w 8663"/>
              <a:gd name="connsiteY146" fmla="*/ 3724 h 5445"/>
              <a:gd name="connsiteX147" fmla="*/ 8562 w 8663"/>
              <a:gd name="connsiteY147" fmla="*/ 3787 h 5445"/>
              <a:gd name="connsiteX148" fmla="*/ 8497 w 8663"/>
              <a:gd name="connsiteY148" fmla="*/ 3787 h 5445"/>
              <a:gd name="connsiteX149" fmla="*/ 8562 w 8663"/>
              <a:gd name="connsiteY149" fmla="*/ 3809 h 5445"/>
              <a:gd name="connsiteX150" fmla="*/ 8562 w 8663"/>
              <a:gd name="connsiteY150" fmla="*/ 3880 h 5445"/>
              <a:gd name="connsiteX151" fmla="*/ 8497 w 8663"/>
              <a:gd name="connsiteY151" fmla="*/ 3880 h 5445"/>
              <a:gd name="connsiteX152" fmla="*/ 8497 w 8663"/>
              <a:gd name="connsiteY152" fmla="*/ 3809 h 5445"/>
              <a:gd name="connsiteX153" fmla="*/ 8562 w 8663"/>
              <a:gd name="connsiteY153" fmla="*/ 3809 h 5445"/>
              <a:gd name="connsiteX154" fmla="*/ 8480 w 8663"/>
              <a:gd name="connsiteY154" fmla="*/ 3899 h 5445"/>
              <a:gd name="connsiteX155" fmla="*/ 8480 w 8663"/>
              <a:gd name="connsiteY155" fmla="*/ 3962 h 5445"/>
              <a:gd name="connsiteX156" fmla="*/ 8424 w 8663"/>
              <a:gd name="connsiteY156" fmla="*/ 3962 h 5445"/>
              <a:gd name="connsiteX157" fmla="*/ 8424 w 8663"/>
              <a:gd name="connsiteY157" fmla="*/ 3899 h 5445"/>
              <a:gd name="connsiteX158" fmla="*/ 8480 w 8663"/>
              <a:gd name="connsiteY158" fmla="*/ 3899 h 5445"/>
              <a:gd name="connsiteX159" fmla="*/ 8480 w 8663"/>
              <a:gd name="connsiteY159" fmla="*/ 3809 h 5445"/>
              <a:gd name="connsiteX160" fmla="*/ 8480 w 8663"/>
              <a:gd name="connsiteY160" fmla="*/ 3880 h 5445"/>
              <a:gd name="connsiteX161" fmla="*/ 8424 w 8663"/>
              <a:gd name="connsiteY161" fmla="*/ 3880 h 5445"/>
              <a:gd name="connsiteX162" fmla="*/ 8424 w 8663"/>
              <a:gd name="connsiteY162" fmla="*/ 3809 h 5445"/>
              <a:gd name="connsiteX163" fmla="*/ 8480 w 8663"/>
              <a:gd name="connsiteY163" fmla="*/ 3809 h 5445"/>
              <a:gd name="connsiteX164" fmla="*/ 8102 w 8663"/>
              <a:gd name="connsiteY164" fmla="*/ 4027 h 5445"/>
              <a:gd name="connsiteX165" fmla="*/ 8102 w 8663"/>
              <a:gd name="connsiteY165" fmla="*/ 3986 h 5445"/>
              <a:gd name="connsiteX166" fmla="*/ 8143 w 8663"/>
              <a:gd name="connsiteY166" fmla="*/ 3986 h 5445"/>
              <a:gd name="connsiteX167" fmla="*/ 8143 w 8663"/>
              <a:gd name="connsiteY167" fmla="*/ 4027 h 5445"/>
              <a:gd name="connsiteX168" fmla="*/ 8102 w 8663"/>
              <a:gd name="connsiteY168" fmla="*/ 4027 h 5445"/>
              <a:gd name="connsiteX169" fmla="*/ 240 w 8663"/>
              <a:gd name="connsiteY169" fmla="*/ 3899 h 5445"/>
              <a:gd name="connsiteX170" fmla="*/ 240 w 8663"/>
              <a:gd name="connsiteY170" fmla="*/ 3962 h 5445"/>
              <a:gd name="connsiteX171" fmla="*/ 184 w 8663"/>
              <a:gd name="connsiteY171" fmla="*/ 3962 h 5445"/>
              <a:gd name="connsiteX172" fmla="*/ 184 w 8663"/>
              <a:gd name="connsiteY172" fmla="*/ 3899 h 5445"/>
              <a:gd name="connsiteX173" fmla="*/ 240 w 8663"/>
              <a:gd name="connsiteY173" fmla="*/ 3899 h 5445"/>
              <a:gd name="connsiteX174" fmla="*/ 240 w 8663"/>
              <a:gd name="connsiteY174" fmla="*/ 3809 h 5445"/>
              <a:gd name="connsiteX175" fmla="*/ 240 w 8663"/>
              <a:gd name="connsiteY175" fmla="*/ 3880 h 5445"/>
              <a:gd name="connsiteX176" fmla="*/ 184 w 8663"/>
              <a:gd name="connsiteY176" fmla="*/ 3880 h 5445"/>
              <a:gd name="connsiteX177" fmla="*/ 184 w 8663"/>
              <a:gd name="connsiteY177" fmla="*/ 3809 h 5445"/>
              <a:gd name="connsiteX178" fmla="*/ 240 w 8663"/>
              <a:gd name="connsiteY178" fmla="*/ 3809 h 5445"/>
              <a:gd name="connsiteX179" fmla="*/ 102 w 8663"/>
              <a:gd name="connsiteY179" fmla="*/ 3787 h 5445"/>
              <a:gd name="connsiteX180" fmla="*/ 102 w 8663"/>
              <a:gd name="connsiteY180" fmla="*/ 3724 h 5445"/>
              <a:gd name="connsiteX181" fmla="*/ 166 w 8663"/>
              <a:gd name="connsiteY181" fmla="*/ 3724 h 5445"/>
              <a:gd name="connsiteX182" fmla="*/ 166 w 8663"/>
              <a:gd name="connsiteY182" fmla="*/ 3787 h 5445"/>
              <a:gd name="connsiteX183" fmla="*/ 102 w 8663"/>
              <a:gd name="connsiteY183" fmla="*/ 3787 h 5445"/>
              <a:gd name="connsiteX184" fmla="*/ 102 w 8663"/>
              <a:gd name="connsiteY184" fmla="*/ 3880 h 5445"/>
              <a:gd name="connsiteX185" fmla="*/ 102 w 8663"/>
              <a:gd name="connsiteY185" fmla="*/ 3809 h 5445"/>
              <a:gd name="connsiteX186" fmla="*/ 166 w 8663"/>
              <a:gd name="connsiteY186" fmla="*/ 3809 h 5445"/>
              <a:gd name="connsiteX187" fmla="*/ 166 w 8663"/>
              <a:gd name="connsiteY187" fmla="*/ 3880 h 5445"/>
              <a:gd name="connsiteX188" fmla="*/ 102 w 8663"/>
              <a:gd name="connsiteY188" fmla="*/ 3880 h 5445"/>
              <a:gd name="connsiteX189" fmla="*/ 102 w 8663"/>
              <a:gd name="connsiteY189" fmla="*/ 3962 h 5445"/>
              <a:gd name="connsiteX190" fmla="*/ 102 w 8663"/>
              <a:gd name="connsiteY190" fmla="*/ 3904 h 5445"/>
              <a:gd name="connsiteX191" fmla="*/ 162 w 8663"/>
              <a:gd name="connsiteY191" fmla="*/ 3904 h 5445"/>
              <a:gd name="connsiteX192" fmla="*/ 162 w 8663"/>
              <a:gd name="connsiteY192" fmla="*/ 3962 h 5445"/>
              <a:gd name="connsiteX193" fmla="*/ 102 w 8663"/>
              <a:gd name="connsiteY193" fmla="*/ 3962 h 5445"/>
              <a:gd name="connsiteX194" fmla="*/ 162 w 8663"/>
              <a:gd name="connsiteY194" fmla="*/ 3981 h 5445"/>
              <a:gd name="connsiteX195" fmla="*/ 162 w 8663"/>
              <a:gd name="connsiteY195" fmla="*/ 4042 h 5445"/>
              <a:gd name="connsiteX196" fmla="*/ 24 w 8663"/>
              <a:gd name="connsiteY196" fmla="*/ 4042 h 5445"/>
              <a:gd name="connsiteX197" fmla="*/ 24 w 8663"/>
              <a:gd name="connsiteY197" fmla="*/ 3904 h 5445"/>
              <a:gd name="connsiteX198" fmla="*/ 82 w 8663"/>
              <a:gd name="connsiteY198" fmla="*/ 3904 h 5445"/>
              <a:gd name="connsiteX199" fmla="*/ 82 w 8663"/>
              <a:gd name="connsiteY199" fmla="*/ 3981 h 5445"/>
              <a:gd name="connsiteX200" fmla="*/ 162 w 8663"/>
              <a:gd name="connsiteY200" fmla="*/ 3981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3390 h 5445"/>
              <a:gd name="connsiteX257" fmla="*/ 8562 w 8663"/>
              <a:gd name="connsiteY257" fmla="*/ 3390 h 5445"/>
              <a:gd name="connsiteX258" fmla="*/ 8562 w 8663"/>
              <a:gd name="connsiteY258" fmla="*/ 3468 h 5445"/>
              <a:gd name="connsiteX259" fmla="*/ 8510 w 8663"/>
              <a:gd name="connsiteY259" fmla="*/ 3468 h 5445"/>
              <a:gd name="connsiteX260" fmla="*/ 8510 w 8663"/>
              <a:gd name="connsiteY260" fmla="*/ 3619 h 5445"/>
              <a:gd name="connsiteX261" fmla="*/ 8638 w 8663"/>
              <a:gd name="connsiteY261" fmla="*/ 3619 h 5445"/>
              <a:gd name="connsiteX262" fmla="*/ 8638 w 8663"/>
              <a:gd name="connsiteY262" fmla="*/ 3787 h 5445"/>
              <a:gd name="connsiteX263" fmla="*/ 8581 w 8663"/>
              <a:gd name="connsiteY263" fmla="*/ 3787 h 5445"/>
              <a:gd name="connsiteX264" fmla="*/ 8581 w 8663"/>
              <a:gd name="connsiteY264" fmla="*/ 3705 h 5445"/>
              <a:gd name="connsiteX265" fmla="*/ 8480 w 8663"/>
              <a:gd name="connsiteY265" fmla="*/ 3705 h 5445"/>
              <a:gd name="connsiteX266" fmla="*/ 8480 w 8663"/>
              <a:gd name="connsiteY266" fmla="*/ 3787 h 5445"/>
              <a:gd name="connsiteX267" fmla="*/ 8402 w 8663"/>
              <a:gd name="connsiteY267" fmla="*/ 3787 h 5445"/>
              <a:gd name="connsiteX268" fmla="*/ 8402 w 8663"/>
              <a:gd name="connsiteY268" fmla="*/ 3880 h 5445"/>
              <a:gd name="connsiteX269" fmla="*/ 8310 w 8663"/>
              <a:gd name="connsiteY269" fmla="*/ 3880 h 5445"/>
              <a:gd name="connsiteX270" fmla="*/ 8310 w 8663"/>
              <a:gd name="connsiteY270" fmla="*/ 3981 h 5445"/>
              <a:gd name="connsiteX271" fmla="*/ 8402 w 8663"/>
              <a:gd name="connsiteY271" fmla="*/ 3981 h 5445"/>
              <a:gd name="connsiteX272" fmla="*/ 8402 w 8663"/>
              <a:gd name="connsiteY272" fmla="*/ 4040 h 5445"/>
              <a:gd name="connsiteX273" fmla="*/ 8234 w 8663"/>
              <a:gd name="connsiteY273" fmla="*/ 4040 h 5445"/>
              <a:gd name="connsiteX274" fmla="*/ 8234 w 8663"/>
              <a:gd name="connsiteY274" fmla="*/ 3912 h 5445"/>
              <a:gd name="connsiteX275" fmla="*/ 8081 w 8663"/>
              <a:gd name="connsiteY275" fmla="*/ 3912 h 5445"/>
              <a:gd name="connsiteX276" fmla="*/ 8081 w 8663"/>
              <a:gd name="connsiteY276" fmla="*/ 3964 h 5445"/>
              <a:gd name="connsiteX277" fmla="*/ 8005 w 8663"/>
              <a:gd name="connsiteY277" fmla="*/ 3964 h 5445"/>
              <a:gd name="connsiteX278" fmla="*/ 8005 w 8663"/>
              <a:gd name="connsiteY278" fmla="*/ 4025 h 5445"/>
              <a:gd name="connsiteX279" fmla="*/ 658 w 8663"/>
              <a:gd name="connsiteY279" fmla="*/ 4025 h 5445"/>
              <a:gd name="connsiteX280" fmla="*/ 658 w 8663"/>
              <a:gd name="connsiteY280" fmla="*/ 3964 h 5445"/>
              <a:gd name="connsiteX281" fmla="*/ 583 w 8663"/>
              <a:gd name="connsiteY281" fmla="*/ 3964 h 5445"/>
              <a:gd name="connsiteX282" fmla="*/ 583 w 8663"/>
              <a:gd name="connsiteY282" fmla="*/ 3912 h 5445"/>
              <a:gd name="connsiteX283" fmla="*/ 430 w 8663"/>
              <a:gd name="connsiteY283" fmla="*/ 3912 h 5445"/>
              <a:gd name="connsiteX284" fmla="*/ 430 w 8663"/>
              <a:gd name="connsiteY284" fmla="*/ 4040 h 5445"/>
              <a:gd name="connsiteX285" fmla="*/ 261 w 8663"/>
              <a:gd name="connsiteY285" fmla="*/ 4040 h 5445"/>
              <a:gd name="connsiteX286" fmla="*/ 261 w 8663"/>
              <a:gd name="connsiteY286" fmla="*/ 3981 h 5445"/>
              <a:gd name="connsiteX287" fmla="*/ 354 w 8663"/>
              <a:gd name="connsiteY287" fmla="*/ 3981 h 5445"/>
              <a:gd name="connsiteX288" fmla="*/ 354 w 8663"/>
              <a:gd name="connsiteY288" fmla="*/ 3880 h 5445"/>
              <a:gd name="connsiteX289" fmla="*/ 261 w 8663"/>
              <a:gd name="connsiteY289" fmla="*/ 3880 h 5445"/>
              <a:gd name="connsiteX290" fmla="*/ 261 w 8663"/>
              <a:gd name="connsiteY290" fmla="*/ 3787 h 5445"/>
              <a:gd name="connsiteX291" fmla="*/ 184 w 8663"/>
              <a:gd name="connsiteY291" fmla="*/ 3787 h 5445"/>
              <a:gd name="connsiteX292" fmla="*/ 184 w 8663"/>
              <a:gd name="connsiteY292" fmla="*/ 3705 h 5445"/>
              <a:gd name="connsiteX293" fmla="*/ 82 w 8663"/>
              <a:gd name="connsiteY293" fmla="*/ 3705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5445 h 5445"/>
              <a:gd name="connsiteX84" fmla="*/ 8424 w 8663"/>
              <a:gd name="connsiteY84" fmla="*/ 5445 h 5445"/>
              <a:gd name="connsiteX85" fmla="*/ 8424 w 8663"/>
              <a:gd name="connsiteY85" fmla="*/ 5363 h 5445"/>
              <a:gd name="connsiteX86" fmla="*/ 8480 w 8663"/>
              <a:gd name="connsiteY86" fmla="*/ 5363 h 5445"/>
              <a:gd name="connsiteX87" fmla="*/ 8480 w 8663"/>
              <a:gd name="connsiteY87" fmla="*/ 5445 h 5445"/>
              <a:gd name="connsiteX88" fmla="*/ 8663 w 8663"/>
              <a:gd name="connsiteY88" fmla="*/ 5445 h 5445"/>
              <a:gd name="connsiteX89" fmla="*/ 8663 w 8663"/>
              <a:gd name="connsiteY89" fmla="*/ 5264 h 5445"/>
              <a:gd name="connsiteX90" fmla="*/ 8581 w 8663"/>
              <a:gd name="connsiteY90" fmla="*/ 5264 h 5445"/>
              <a:gd name="connsiteX91" fmla="*/ 8581 w 8663"/>
              <a:gd name="connsiteY91" fmla="*/ 5191 h 5445"/>
              <a:gd name="connsiteX92" fmla="*/ 8661 w 8663"/>
              <a:gd name="connsiteY92" fmla="*/ 5191 h 5445"/>
              <a:gd name="connsiteX93" fmla="*/ 8661 w 8663"/>
              <a:gd name="connsiteY93" fmla="*/ 4979 h 5445"/>
              <a:gd name="connsiteX94" fmla="*/ 8532 w 8663"/>
              <a:gd name="connsiteY94" fmla="*/ 4979 h 5445"/>
              <a:gd name="connsiteX95" fmla="*/ 8532 w 8663"/>
              <a:gd name="connsiteY95" fmla="*/ 4871 h 5445"/>
              <a:gd name="connsiteX96" fmla="*/ 8562 w 8663"/>
              <a:gd name="connsiteY96" fmla="*/ 4871 h 5445"/>
              <a:gd name="connsiteX97" fmla="*/ 8562 w 8663"/>
              <a:gd name="connsiteY97" fmla="*/ 4932 h 5445"/>
              <a:gd name="connsiteX98" fmla="*/ 8646 w 8663"/>
              <a:gd name="connsiteY98" fmla="*/ 4932 h 5445"/>
              <a:gd name="connsiteX99" fmla="*/ 8646 w 8663"/>
              <a:gd name="connsiteY99" fmla="*/ 4850 h 5445"/>
              <a:gd name="connsiteX100" fmla="*/ 8584 w 8663"/>
              <a:gd name="connsiteY100" fmla="*/ 4850 h 5445"/>
              <a:gd name="connsiteX101" fmla="*/ 8584 w 8663"/>
              <a:gd name="connsiteY101" fmla="*/ 4793 h 5445"/>
              <a:gd name="connsiteX102" fmla="*/ 8644 w 8663"/>
              <a:gd name="connsiteY102" fmla="*/ 4793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5368 h 5445"/>
              <a:gd name="connsiteX118" fmla="*/ 561 w 8663"/>
              <a:gd name="connsiteY118" fmla="*/ 5409 h 5445"/>
              <a:gd name="connsiteX119" fmla="*/ 520 w 8663"/>
              <a:gd name="connsiteY119" fmla="*/ 4027 h 5445"/>
              <a:gd name="connsiteX120" fmla="*/ 520 w 8663"/>
              <a:gd name="connsiteY120" fmla="*/ 3986 h 5445"/>
              <a:gd name="connsiteX121" fmla="*/ 561 w 8663"/>
              <a:gd name="connsiteY121" fmla="*/ 3986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3528 h 5445"/>
              <a:gd name="connsiteX128" fmla="*/ 8584 w 8663"/>
              <a:gd name="connsiteY128" fmla="*/ 3489 h 5445"/>
              <a:gd name="connsiteX129" fmla="*/ 8625 w 8663"/>
              <a:gd name="connsiteY129" fmla="*/ 3489 h 5445"/>
              <a:gd name="connsiteX130" fmla="*/ 8625 w 8663"/>
              <a:gd name="connsiteY130" fmla="*/ 3528 h 5445"/>
              <a:gd name="connsiteX131" fmla="*/ 8584 w 8663"/>
              <a:gd name="connsiteY131" fmla="*/ 3528 h 5445"/>
              <a:gd name="connsiteX132" fmla="*/ 8502 w 8663"/>
              <a:gd name="connsiteY132" fmla="*/ 4042 h 5445"/>
              <a:gd name="connsiteX133" fmla="*/ 8502 w 8663"/>
              <a:gd name="connsiteY133" fmla="*/ 3981 h 5445"/>
              <a:gd name="connsiteX134" fmla="*/ 8581 w 8663"/>
              <a:gd name="connsiteY134" fmla="*/ 3981 h 5445"/>
              <a:gd name="connsiteX135" fmla="*/ 8581 w 8663"/>
              <a:gd name="connsiteY135" fmla="*/ 3904 h 5445"/>
              <a:gd name="connsiteX136" fmla="*/ 8640 w 8663"/>
              <a:gd name="connsiteY136" fmla="*/ 3904 h 5445"/>
              <a:gd name="connsiteX137" fmla="*/ 8640 w 8663"/>
              <a:gd name="connsiteY137" fmla="*/ 4042 h 5445"/>
              <a:gd name="connsiteX138" fmla="*/ 8502 w 8663"/>
              <a:gd name="connsiteY138" fmla="*/ 4042 h 5445"/>
              <a:gd name="connsiteX139" fmla="*/ 8502 w 8663"/>
              <a:gd name="connsiteY139" fmla="*/ 3962 h 5445"/>
              <a:gd name="connsiteX140" fmla="*/ 8502 w 8663"/>
              <a:gd name="connsiteY140" fmla="*/ 3904 h 5445"/>
              <a:gd name="connsiteX141" fmla="*/ 8562 w 8663"/>
              <a:gd name="connsiteY141" fmla="*/ 3904 h 5445"/>
              <a:gd name="connsiteX142" fmla="*/ 8562 w 8663"/>
              <a:gd name="connsiteY142" fmla="*/ 3962 h 5445"/>
              <a:gd name="connsiteX143" fmla="*/ 8502 w 8663"/>
              <a:gd name="connsiteY143" fmla="*/ 3962 h 5445"/>
              <a:gd name="connsiteX144" fmla="*/ 8497 w 8663"/>
              <a:gd name="connsiteY144" fmla="*/ 3787 h 5445"/>
              <a:gd name="connsiteX145" fmla="*/ 8497 w 8663"/>
              <a:gd name="connsiteY145" fmla="*/ 3724 h 5445"/>
              <a:gd name="connsiteX146" fmla="*/ 8562 w 8663"/>
              <a:gd name="connsiteY146" fmla="*/ 3724 h 5445"/>
              <a:gd name="connsiteX147" fmla="*/ 8562 w 8663"/>
              <a:gd name="connsiteY147" fmla="*/ 3787 h 5445"/>
              <a:gd name="connsiteX148" fmla="*/ 8497 w 8663"/>
              <a:gd name="connsiteY148" fmla="*/ 3787 h 5445"/>
              <a:gd name="connsiteX149" fmla="*/ 8562 w 8663"/>
              <a:gd name="connsiteY149" fmla="*/ 3809 h 5445"/>
              <a:gd name="connsiteX150" fmla="*/ 8562 w 8663"/>
              <a:gd name="connsiteY150" fmla="*/ 3880 h 5445"/>
              <a:gd name="connsiteX151" fmla="*/ 8497 w 8663"/>
              <a:gd name="connsiteY151" fmla="*/ 3880 h 5445"/>
              <a:gd name="connsiteX152" fmla="*/ 8497 w 8663"/>
              <a:gd name="connsiteY152" fmla="*/ 3809 h 5445"/>
              <a:gd name="connsiteX153" fmla="*/ 8562 w 8663"/>
              <a:gd name="connsiteY153" fmla="*/ 3809 h 5445"/>
              <a:gd name="connsiteX154" fmla="*/ 8480 w 8663"/>
              <a:gd name="connsiteY154" fmla="*/ 3899 h 5445"/>
              <a:gd name="connsiteX155" fmla="*/ 8480 w 8663"/>
              <a:gd name="connsiteY155" fmla="*/ 3962 h 5445"/>
              <a:gd name="connsiteX156" fmla="*/ 8424 w 8663"/>
              <a:gd name="connsiteY156" fmla="*/ 3962 h 5445"/>
              <a:gd name="connsiteX157" fmla="*/ 8424 w 8663"/>
              <a:gd name="connsiteY157" fmla="*/ 3899 h 5445"/>
              <a:gd name="connsiteX158" fmla="*/ 8480 w 8663"/>
              <a:gd name="connsiteY158" fmla="*/ 3899 h 5445"/>
              <a:gd name="connsiteX159" fmla="*/ 8480 w 8663"/>
              <a:gd name="connsiteY159" fmla="*/ 3809 h 5445"/>
              <a:gd name="connsiteX160" fmla="*/ 8480 w 8663"/>
              <a:gd name="connsiteY160" fmla="*/ 3880 h 5445"/>
              <a:gd name="connsiteX161" fmla="*/ 8424 w 8663"/>
              <a:gd name="connsiteY161" fmla="*/ 3880 h 5445"/>
              <a:gd name="connsiteX162" fmla="*/ 8424 w 8663"/>
              <a:gd name="connsiteY162" fmla="*/ 3809 h 5445"/>
              <a:gd name="connsiteX163" fmla="*/ 8480 w 8663"/>
              <a:gd name="connsiteY163" fmla="*/ 3809 h 5445"/>
              <a:gd name="connsiteX164" fmla="*/ 8102 w 8663"/>
              <a:gd name="connsiteY164" fmla="*/ 4027 h 5445"/>
              <a:gd name="connsiteX165" fmla="*/ 8102 w 8663"/>
              <a:gd name="connsiteY165" fmla="*/ 3986 h 5445"/>
              <a:gd name="connsiteX166" fmla="*/ 8143 w 8663"/>
              <a:gd name="connsiteY166" fmla="*/ 3986 h 5445"/>
              <a:gd name="connsiteX167" fmla="*/ 8143 w 8663"/>
              <a:gd name="connsiteY167" fmla="*/ 4027 h 5445"/>
              <a:gd name="connsiteX168" fmla="*/ 8102 w 8663"/>
              <a:gd name="connsiteY168" fmla="*/ 4027 h 5445"/>
              <a:gd name="connsiteX169" fmla="*/ 240 w 8663"/>
              <a:gd name="connsiteY169" fmla="*/ 3899 h 5445"/>
              <a:gd name="connsiteX170" fmla="*/ 240 w 8663"/>
              <a:gd name="connsiteY170" fmla="*/ 3962 h 5445"/>
              <a:gd name="connsiteX171" fmla="*/ 184 w 8663"/>
              <a:gd name="connsiteY171" fmla="*/ 3962 h 5445"/>
              <a:gd name="connsiteX172" fmla="*/ 184 w 8663"/>
              <a:gd name="connsiteY172" fmla="*/ 3899 h 5445"/>
              <a:gd name="connsiteX173" fmla="*/ 240 w 8663"/>
              <a:gd name="connsiteY173" fmla="*/ 3899 h 5445"/>
              <a:gd name="connsiteX174" fmla="*/ 240 w 8663"/>
              <a:gd name="connsiteY174" fmla="*/ 3809 h 5445"/>
              <a:gd name="connsiteX175" fmla="*/ 240 w 8663"/>
              <a:gd name="connsiteY175" fmla="*/ 3880 h 5445"/>
              <a:gd name="connsiteX176" fmla="*/ 184 w 8663"/>
              <a:gd name="connsiteY176" fmla="*/ 3880 h 5445"/>
              <a:gd name="connsiteX177" fmla="*/ 184 w 8663"/>
              <a:gd name="connsiteY177" fmla="*/ 3809 h 5445"/>
              <a:gd name="connsiteX178" fmla="*/ 240 w 8663"/>
              <a:gd name="connsiteY178" fmla="*/ 3809 h 5445"/>
              <a:gd name="connsiteX179" fmla="*/ 102 w 8663"/>
              <a:gd name="connsiteY179" fmla="*/ 3787 h 5445"/>
              <a:gd name="connsiteX180" fmla="*/ 102 w 8663"/>
              <a:gd name="connsiteY180" fmla="*/ 3724 h 5445"/>
              <a:gd name="connsiteX181" fmla="*/ 166 w 8663"/>
              <a:gd name="connsiteY181" fmla="*/ 3724 h 5445"/>
              <a:gd name="connsiteX182" fmla="*/ 166 w 8663"/>
              <a:gd name="connsiteY182" fmla="*/ 3787 h 5445"/>
              <a:gd name="connsiteX183" fmla="*/ 102 w 8663"/>
              <a:gd name="connsiteY183" fmla="*/ 3787 h 5445"/>
              <a:gd name="connsiteX184" fmla="*/ 102 w 8663"/>
              <a:gd name="connsiteY184" fmla="*/ 3880 h 5445"/>
              <a:gd name="connsiteX185" fmla="*/ 102 w 8663"/>
              <a:gd name="connsiteY185" fmla="*/ 3809 h 5445"/>
              <a:gd name="connsiteX186" fmla="*/ 166 w 8663"/>
              <a:gd name="connsiteY186" fmla="*/ 3809 h 5445"/>
              <a:gd name="connsiteX187" fmla="*/ 166 w 8663"/>
              <a:gd name="connsiteY187" fmla="*/ 3880 h 5445"/>
              <a:gd name="connsiteX188" fmla="*/ 102 w 8663"/>
              <a:gd name="connsiteY188" fmla="*/ 3880 h 5445"/>
              <a:gd name="connsiteX189" fmla="*/ 102 w 8663"/>
              <a:gd name="connsiteY189" fmla="*/ 3962 h 5445"/>
              <a:gd name="connsiteX190" fmla="*/ 102 w 8663"/>
              <a:gd name="connsiteY190" fmla="*/ 3904 h 5445"/>
              <a:gd name="connsiteX191" fmla="*/ 162 w 8663"/>
              <a:gd name="connsiteY191" fmla="*/ 3904 h 5445"/>
              <a:gd name="connsiteX192" fmla="*/ 162 w 8663"/>
              <a:gd name="connsiteY192" fmla="*/ 3962 h 5445"/>
              <a:gd name="connsiteX193" fmla="*/ 102 w 8663"/>
              <a:gd name="connsiteY193" fmla="*/ 3962 h 5445"/>
              <a:gd name="connsiteX194" fmla="*/ 162 w 8663"/>
              <a:gd name="connsiteY194" fmla="*/ 3981 h 5445"/>
              <a:gd name="connsiteX195" fmla="*/ 162 w 8663"/>
              <a:gd name="connsiteY195" fmla="*/ 4042 h 5445"/>
              <a:gd name="connsiteX196" fmla="*/ 24 w 8663"/>
              <a:gd name="connsiteY196" fmla="*/ 4042 h 5445"/>
              <a:gd name="connsiteX197" fmla="*/ 24 w 8663"/>
              <a:gd name="connsiteY197" fmla="*/ 3904 h 5445"/>
              <a:gd name="connsiteX198" fmla="*/ 82 w 8663"/>
              <a:gd name="connsiteY198" fmla="*/ 3904 h 5445"/>
              <a:gd name="connsiteX199" fmla="*/ 82 w 8663"/>
              <a:gd name="connsiteY199" fmla="*/ 3981 h 5445"/>
              <a:gd name="connsiteX200" fmla="*/ 162 w 8663"/>
              <a:gd name="connsiteY200" fmla="*/ 3981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3390 h 5445"/>
              <a:gd name="connsiteX257" fmla="*/ 8562 w 8663"/>
              <a:gd name="connsiteY257" fmla="*/ 3390 h 5445"/>
              <a:gd name="connsiteX258" fmla="*/ 8562 w 8663"/>
              <a:gd name="connsiteY258" fmla="*/ 3468 h 5445"/>
              <a:gd name="connsiteX259" fmla="*/ 8510 w 8663"/>
              <a:gd name="connsiteY259" fmla="*/ 3468 h 5445"/>
              <a:gd name="connsiteX260" fmla="*/ 8510 w 8663"/>
              <a:gd name="connsiteY260" fmla="*/ 3619 h 5445"/>
              <a:gd name="connsiteX261" fmla="*/ 8638 w 8663"/>
              <a:gd name="connsiteY261" fmla="*/ 3619 h 5445"/>
              <a:gd name="connsiteX262" fmla="*/ 8638 w 8663"/>
              <a:gd name="connsiteY262" fmla="*/ 3787 h 5445"/>
              <a:gd name="connsiteX263" fmla="*/ 8581 w 8663"/>
              <a:gd name="connsiteY263" fmla="*/ 3787 h 5445"/>
              <a:gd name="connsiteX264" fmla="*/ 8581 w 8663"/>
              <a:gd name="connsiteY264" fmla="*/ 3705 h 5445"/>
              <a:gd name="connsiteX265" fmla="*/ 8480 w 8663"/>
              <a:gd name="connsiteY265" fmla="*/ 3705 h 5445"/>
              <a:gd name="connsiteX266" fmla="*/ 8480 w 8663"/>
              <a:gd name="connsiteY266" fmla="*/ 3787 h 5445"/>
              <a:gd name="connsiteX267" fmla="*/ 8402 w 8663"/>
              <a:gd name="connsiteY267" fmla="*/ 3787 h 5445"/>
              <a:gd name="connsiteX268" fmla="*/ 8402 w 8663"/>
              <a:gd name="connsiteY268" fmla="*/ 3880 h 5445"/>
              <a:gd name="connsiteX269" fmla="*/ 8310 w 8663"/>
              <a:gd name="connsiteY269" fmla="*/ 3880 h 5445"/>
              <a:gd name="connsiteX270" fmla="*/ 8310 w 8663"/>
              <a:gd name="connsiteY270" fmla="*/ 3981 h 5445"/>
              <a:gd name="connsiteX271" fmla="*/ 8402 w 8663"/>
              <a:gd name="connsiteY271" fmla="*/ 3981 h 5445"/>
              <a:gd name="connsiteX272" fmla="*/ 8402 w 8663"/>
              <a:gd name="connsiteY272" fmla="*/ 4040 h 5445"/>
              <a:gd name="connsiteX273" fmla="*/ 8234 w 8663"/>
              <a:gd name="connsiteY273" fmla="*/ 4040 h 5445"/>
              <a:gd name="connsiteX274" fmla="*/ 8234 w 8663"/>
              <a:gd name="connsiteY274" fmla="*/ 3912 h 5445"/>
              <a:gd name="connsiteX275" fmla="*/ 8081 w 8663"/>
              <a:gd name="connsiteY275" fmla="*/ 3912 h 5445"/>
              <a:gd name="connsiteX276" fmla="*/ 8081 w 8663"/>
              <a:gd name="connsiteY276" fmla="*/ 3964 h 5445"/>
              <a:gd name="connsiteX277" fmla="*/ 8005 w 8663"/>
              <a:gd name="connsiteY277" fmla="*/ 3964 h 5445"/>
              <a:gd name="connsiteX278" fmla="*/ 8005 w 8663"/>
              <a:gd name="connsiteY278" fmla="*/ 4025 h 5445"/>
              <a:gd name="connsiteX279" fmla="*/ 658 w 8663"/>
              <a:gd name="connsiteY279" fmla="*/ 4025 h 5445"/>
              <a:gd name="connsiteX280" fmla="*/ 658 w 8663"/>
              <a:gd name="connsiteY280" fmla="*/ 3964 h 5445"/>
              <a:gd name="connsiteX281" fmla="*/ 583 w 8663"/>
              <a:gd name="connsiteY281" fmla="*/ 3964 h 5445"/>
              <a:gd name="connsiteX282" fmla="*/ 583 w 8663"/>
              <a:gd name="connsiteY282" fmla="*/ 3912 h 5445"/>
              <a:gd name="connsiteX283" fmla="*/ 430 w 8663"/>
              <a:gd name="connsiteY283" fmla="*/ 3912 h 5445"/>
              <a:gd name="connsiteX284" fmla="*/ 430 w 8663"/>
              <a:gd name="connsiteY284" fmla="*/ 4040 h 5445"/>
              <a:gd name="connsiteX285" fmla="*/ 261 w 8663"/>
              <a:gd name="connsiteY285" fmla="*/ 4040 h 5445"/>
              <a:gd name="connsiteX286" fmla="*/ 261 w 8663"/>
              <a:gd name="connsiteY286" fmla="*/ 3981 h 5445"/>
              <a:gd name="connsiteX287" fmla="*/ 354 w 8663"/>
              <a:gd name="connsiteY287" fmla="*/ 3981 h 5445"/>
              <a:gd name="connsiteX288" fmla="*/ 354 w 8663"/>
              <a:gd name="connsiteY288" fmla="*/ 3880 h 5445"/>
              <a:gd name="connsiteX289" fmla="*/ 261 w 8663"/>
              <a:gd name="connsiteY289" fmla="*/ 3880 h 5445"/>
              <a:gd name="connsiteX290" fmla="*/ 261 w 8663"/>
              <a:gd name="connsiteY290" fmla="*/ 3787 h 5445"/>
              <a:gd name="connsiteX291" fmla="*/ 184 w 8663"/>
              <a:gd name="connsiteY291" fmla="*/ 3787 h 5445"/>
              <a:gd name="connsiteX292" fmla="*/ 184 w 8663"/>
              <a:gd name="connsiteY292" fmla="*/ 3705 h 5445"/>
              <a:gd name="connsiteX293" fmla="*/ 82 w 8663"/>
              <a:gd name="connsiteY293" fmla="*/ 3705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5445 h 5445"/>
              <a:gd name="connsiteX84" fmla="*/ 8424 w 8663"/>
              <a:gd name="connsiteY84" fmla="*/ 5445 h 5445"/>
              <a:gd name="connsiteX85" fmla="*/ 8424 w 8663"/>
              <a:gd name="connsiteY85" fmla="*/ 5363 h 5445"/>
              <a:gd name="connsiteX86" fmla="*/ 8480 w 8663"/>
              <a:gd name="connsiteY86" fmla="*/ 5363 h 5445"/>
              <a:gd name="connsiteX87" fmla="*/ 8480 w 8663"/>
              <a:gd name="connsiteY87" fmla="*/ 5445 h 5445"/>
              <a:gd name="connsiteX88" fmla="*/ 8663 w 8663"/>
              <a:gd name="connsiteY88" fmla="*/ 5445 h 5445"/>
              <a:gd name="connsiteX89" fmla="*/ 8663 w 8663"/>
              <a:gd name="connsiteY89" fmla="*/ 5264 h 5445"/>
              <a:gd name="connsiteX90" fmla="*/ 8581 w 8663"/>
              <a:gd name="connsiteY90" fmla="*/ 5264 h 5445"/>
              <a:gd name="connsiteX91" fmla="*/ 8581 w 8663"/>
              <a:gd name="connsiteY91" fmla="*/ 5191 h 5445"/>
              <a:gd name="connsiteX92" fmla="*/ 8661 w 8663"/>
              <a:gd name="connsiteY92" fmla="*/ 5191 h 5445"/>
              <a:gd name="connsiteX93" fmla="*/ 8661 w 8663"/>
              <a:gd name="connsiteY93" fmla="*/ 4979 h 5445"/>
              <a:gd name="connsiteX94" fmla="*/ 8532 w 8663"/>
              <a:gd name="connsiteY94" fmla="*/ 4979 h 5445"/>
              <a:gd name="connsiteX95" fmla="*/ 8532 w 8663"/>
              <a:gd name="connsiteY95" fmla="*/ 4871 h 5445"/>
              <a:gd name="connsiteX96" fmla="*/ 8562 w 8663"/>
              <a:gd name="connsiteY96" fmla="*/ 4871 h 5445"/>
              <a:gd name="connsiteX97" fmla="*/ 8562 w 8663"/>
              <a:gd name="connsiteY97" fmla="*/ 4932 h 5445"/>
              <a:gd name="connsiteX98" fmla="*/ 8646 w 8663"/>
              <a:gd name="connsiteY98" fmla="*/ 4932 h 5445"/>
              <a:gd name="connsiteX99" fmla="*/ 8646 w 8663"/>
              <a:gd name="connsiteY99" fmla="*/ 4850 h 5445"/>
              <a:gd name="connsiteX100" fmla="*/ 8584 w 8663"/>
              <a:gd name="connsiteY100" fmla="*/ 4850 h 5445"/>
              <a:gd name="connsiteX101" fmla="*/ 8584 w 8663"/>
              <a:gd name="connsiteY101" fmla="*/ 4793 h 5445"/>
              <a:gd name="connsiteX102" fmla="*/ 8644 w 8663"/>
              <a:gd name="connsiteY102" fmla="*/ 4793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5368 h 5445"/>
              <a:gd name="connsiteX118" fmla="*/ 561 w 8663"/>
              <a:gd name="connsiteY118" fmla="*/ 5409 h 5445"/>
              <a:gd name="connsiteX119" fmla="*/ 520 w 8663"/>
              <a:gd name="connsiteY119" fmla="*/ 5409 h 5445"/>
              <a:gd name="connsiteX120" fmla="*/ 520 w 8663"/>
              <a:gd name="connsiteY120" fmla="*/ 3986 h 5445"/>
              <a:gd name="connsiteX121" fmla="*/ 561 w 8663"/>
              <a:gd name="connsiteY121" fmla="*/ 3986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3528 h 5445"/>
              <a:gd name="connsiteX128" fmla="*/ 8584 w 8663"/>
              <a:gd name="connsiteY128" fmla="*/ 3489 h 5445"/>
              <a:gd name="connsiteX129" fmla="*/ 8625 w 8663"/>
              <a:gd name="connsiteY129" fmla="*/ 3489 h 5445"/>
              <a:gd name="connsiteX130" fmla="*/ 8625 w 8663"/>
              <a:gd name="connsiteY130" fmla="*/ 3528 h 5445"/>
              <a:gd name="connsiteX131" fmla="*/ 8584 w 8663"/>
              <a:gd name="connsiteY131" fmla="*/ 3528 h 5445"/>
              <a:gd name="connsiteX132" fmla="*/ 8502 w 8663"/>
              <a:gd name="connsiteY132" fmla="*/ 4042 h 5445"/>
              <a:gd name="connsiteX133" fmla="*/ 8502 w 8663"/>
              <a:gd name="connsiteY133" fmla="*/ 3981 h 5445"/>
              <a:gd name="connsiteX134" fmla="*/ 8581 w 8663"/>
              <a:gd name="connsiteY134" fmla="*/ 3981 h 5445"/>
              <a:gd name="connsiteX135" fmla="*/ 8581 w 8663"/>
              <a:gd name="connsiteY135" fmla="*/ 3904 h 5445"/>
              <a:gd name="connsiteX136" fmla="*/ 8640 w 8663"/>
              <a:gd name="connsiteY136" fmla="*/ 3904 h 5445"/>
              <a:gd name="connsiteX137" fmla="*/ 8640 w 8663"/>
              <a:gd name="connsiteY137" fmla="*/ 4042 h 5445"/>
              <a:gd name="connsiteX138" fmla="*/ 8502 w 8663"/>
              <a:gd name="connsiteY138" fmla="*/ 4042 h 5445"/>
              <a:gd name="connsiteX139" fmla="*/ 8502 w 8663"/>
              <a:gd name="connsiteY139" fmla="*/ 3962 h 5445"/>
              <a:gd name="connsiteX140" fmla="*/ 8502 w 8663"/>
              <a:gd name="connsiteY140" fmla="*/ 3904 h 5445"/>
              <a:gd name="connsiteX141" fmla="*/ 8562 w 8663"/>
              <a:gd name="connsiteY141" fmla="*/ 3904 h 5445"/>
              <a:gd name="connsiteX142" fmla="*/ 8562 w 8663"/>
              <a:gd name="connsiteY142" fmla="*/ 3962 h 5445"/>
              <a:gd name="connsiteX143" fmla="*/ 8502 w 8663"/>
              <a:gd name="connsiteY143" fmla="*/ 3962 h 5445"/>
              <a:gd name="connsiteX144" fmla="*/ 8497 w 8663"/>
              <a:gd name="connsiteY144" fmla="*/ 3787 h 5445"/>
              <a:gd name="connsiteX145" fmla="*/ 8497 w 8663"/>
              <a:gd name="connsiteY145" fmla="*/ 3724 h 5445"/>
              <a:gd name="connsiteX146" fmla="*/ 8562 w 8663"/>
              <a:gd name="connsiteY146" fmla="*/ 3724 h 5445"/>
              <a:gd name="connsiteX147" fmla="*/ 8562 w 8663"/>
              <a:gd name="connsiteY147" fmla="*/ 3787 h 5445"/>
              <a:gd name="connsiteX148" fmla="*/ 8497 w 8663"/>
              <a:gd name="connsiteY148" fmla="*/ 3787 h 5445"/>
              <a:gd name="connsiteX149" fmla="*/ 8562 w 8663"/>
              <a:gd name="connsiteY149" fmla="*/ 3809 h 5445"/>
              <a:gd name="connsiteX150" fmla="*/ 8562 w 8663"/>
              <a:gd name="connsiteY150" fmla="*/ 3880 h 5445"/>
              <a:gd name="connsiteX151" fmla="*/ 8497 w 8663"/>
              <a:gd name="connsiteY151" fmla="*/ 3880 h 5445"/>
              <a:gd name="connsiteX152" fmla="*/ 8497 w 8663"/>
              <a:gd name="connsiteY152" fmla="*/ 3809 h 5445"/>
              <a:gd name="connsiteX153" fmla="*/ 8562 w 8663"/>
              <a:gd name="connsiteY153" fmla="*/ 3809 h 5445"/>
              <a:gd name="connsiteX154" fmla="*/ 8480 w 8663"/>
              <a:gd name="connsiteY154" fmla="*/ 3899 h 5445"/>
              <a:gd name="connsiteX155" fmla="*/ 8480 w 8663"/>
              <a:gd name="connsiteY155" fmla="*/ 3962 h 5445"/>
              <a:gd name="connsiteX156" fmla="*/ 8424 w 8663"/>
              <a:gd name="connsiteY156" fmla="*/ 3962 h 5445"/>
              <a:gd name="connsiteX157" fmla="*/ 8424 w 8663"/>
              <a:gd name="connsiteY157" fmla="*/ 3899 h 5445"/>
              <a:gd name="connsiteX158" fmla="*/ 8480 w 8663"/>
              <a:gd name="connsiteY158" fmla="*/ 3899 h 5445"/>
              <a:gd name="connsiteX159" fmla="*/ 8480 w 8663"/>
              <a:gd name="connsiteY159" fmla="*/ 3809 h 5445"/>
              <a:gd name="connsiteX160" fmla="*/ 8480 w 8663"/>
              <a:gd name="connsiteY160" fmla="*/ 3880 h 5445"/>
              <a:gd name="connsiteX161" fmla="*/ 8424 w 8663"/>
              <a:gd name="connsiteY161" fmla="*/ 3880 h 5445"/>
              <a:gd name="connsiteX162" fmla="*/ 8424 w 8663"/>
              <a:gd name="connsiteY162" fmla="*/ 3809 h 5445"/>
              <a:gd name="connsiteX163" fmla="*/ 8480 w 8663"/>
              <a:gd name="connsiteY163" fmla="*/ 3809 h 5445"/>
              <a:gd name="connsiteX164" fmla="*/ 8102 w 8663"/>
              <a:gd name="connsiteY164" fmla="*/ 4027 h 5445"/>
              <a:gd name="connsiteX165" fmla="*/ 8102 w 8663"/>
              <a:gd name="connsiteY165" fmla="*/ 3986 h 5445"/>
              <a:gd name="connsiteX166" fmla="*/ 8143 w 8663"/>
              <a:gd name="connsiteY166" fmla="*/ 3986 h 5445"/>
              <a:gd name="connsiteX167" fmla="*/ 8143 w 8663"/>
              <a:gd name="connsiteY167" fmla="*/ 4027 h 5445"/>
              <a:gd name="connsiteX168" fmla="*/ 8102 w 8663"/>
              <a:gd name="connsiteY168" fmla="*/ 4027 h 5445"/>
              <a:gd name="connsiteX169" fmla="*/ 240 w 8663"/>
              <a:gd name="connsiteY169" fmla="*/ 3899 h 5445"/>
              <a:gd name="connsiteX170" fmla="*/ 240 w 8663"/>
              <a:gd name="connsiteY170" fmla="*/ 3962 h 5445"/>
              <a:gd name="connsiteX171" fmla="*/ 184 w 8663"/>
              <a:gd name="connsiteY171" fmla="*/ 3962 h 5445"/>
              <a:gd name="connsiteX172" fmla="*/ 184 w 8663"/>
              <a:gd name="connsiteY172" fmla="*/ 3899 h 5445"/>
              <a:gd name="connsiteX173" fmla="*/ 240 w 8663"/>
              <a:gd name="connsiteY173" fmla="*/ 3899 h 5445"/>
              <a:gd name="connsiteX174" fmla="*/ 240 w 8663"/>
              <a:gd name="connsiteY174" fmla="*/ 3809 h 5445"/>
              <a:gd name="connsiteX175" fmla="*/ 240 w 8663"/>
              <a:gd name="connsiteY175" fmla="*/ 3880 h 5445"/>
              <a:gd name="connsiteX176" fmla="*/ 184 w 8663"/>
              <a:gd name="connsiteY176" fmla="*/ 3880 h 5445"/>
              <a:gd name="connsiteX177" fmla="*/ 184 w 8663"/>
              <a:gd name="connsiteY177" fmla="*/ 3809 h 5445"/>
              <a:gd name="connsiteX178" fmla="*/ 240 w 8663"/>
              <a:gd name="connsiteY178" fmla="*/ 3809 h 5445"/>
              <a:gd name="connsiteX179" fmla="*/ 102 w 8663"/>
              <a:gd name="connsiteY179" fmla="*/ 3787 h 5445"/>
              <a:gd name="connsiteX180" fmla="*/ 102 w 8663"/>
              <a:gd name="connsiteY180" fmla="*/ 3724 h 5445"/>
              <a:gd name="connsiteX181" fmla="*/ 166 w 8663"/>
              <a:gd name="connsiteY181" fmla="*/ 3724 h 5445"/>
              <a:gd name="connsiteX182" fmla="*/ 166 w 8663"/>
              <a:gd name="connsiteY182" fmla="*/ 3787 h 5445"/>
              <a:gd name="connsiteX183" fmla="*/ 102 w 8663"/>
              <a:gd name="connsiteY183" fmla="*/ 3787 h 5445"/>
              <a:gd name="connsiteX184" fmla="*/ 102 w 8663"/>
              <a:gd name="connsiteY184" fmla="*/ 3880 h 5445"/>
              <a:gd name="connsiteX185" fmla="*/ 102 w 8663"/>
              <a:gd name="connsiteY185" fmla="*/ 3809 h 5445"/>
              <a:gd name="connsiteX186" fmla="*/ 166 w 8663"/>
              <a:gd name="connsiteY186" fmla="*/ 3809 h 5445"/>
              <a:gd name="connsiteX187" fmla="*/ 166 w 8663"/>
              <a:gd name="connsiteY187" fmla="*/ 3880 h 5445"/>
              <a:gd name="connsiteX188" fmla="*/ 102 w 8663"/>
              <a:gd name="connsiteY188" fmla="*/ 3880 h 5445"/>
              <a:gd name="connsiteX189" fmla="*/ 102 w 8663"/>
              <a:gd name="connsiteY189" fmla="*/ 3962 h 5445"/>
              <a:gd name="connsiteX190" fmla="*/ 102 w 8663"/>
              <a:gd name="connsiteY190" fmla="*/ 3904 h 5445"/>
              <a:gd name="connsiteX191" fmla="*/ 162 w 8663"/>
              <a:gd name="connsiteY191" fmla="*/ 3904 h 5445"/>
              <a:gd name="connsiteX192" fmla="*/ 162 w 8663"/>
              <a:gd name="connsiteY192" fmla="*/ 3962 h 5445"/>
              <a:gd name="connsiteX193" fmla="*/ 102 w 8663"/>
              <a:gd name="connsiteY193" fmla="*/ 3962 h 5445"/>
              <a:gd name="connsiteX194" fmla="*/ 162 w 8663"/>
              <a:gd name="connsiteY194" fmla="*/ 3981 h 5445"/>
              <a:gd name="connsiteX195" fmla="*/ 162 w 8663"/>
              <a:gd name="connsiteY195" fmla="*/ 4042 h 5445"/>
              <a:gd name="connsiteX196" fmla="*/ 24 w 8663"/>
              <a:gd name="connsiteY196" fmla="*/ 4042 h 5445"/>
              <a:gd name="connsiteX197" fmla="*/ 24 w 8663"/>
              <a:gd name="connsiteY197" fmla="*/ 3904 h 5445"/>
              <a:gd name="connsiteX198" fmla="*/ 82 w 8663"/>
              <a:gd name="connsiteY198" fmla="*/ 3904 h 5445"/>
              <a:gd name="connsiteX199" fmla="*/ 82 w 8663"/>
              <a:gd name="connsiteY199" fmla="*/ 3981 h 5445"/>
              <a:gd name="connsiteX200" fmla="*/ 162 w 8663"/>
              <a:gd name="connsiteY200" fmla="*/ 3981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3390 h 5445"/>
              <a:gd name="connsiteX257" fmla="*/ 8562 w 8663"/>
              <a:gd name="connsiteY257" fmla="*/ 3390 h 5445"/>
              <a:gd name="connsiteX258" fmla="*/ 8562 w 8663"/>
              <a:gd name="connsiteY258" fmla="*/ 3468 h 5445"/>
              <a:gd name="connsiteX259" fmla="*/ 8510 w 8663"/>
              <a:gd name="connsiteY259" fmla="*/ 3468 h 5445"/>
              <a:gd name="connsiteX260" fmla="*/ 8510 w 8663"/>
              <a:gd name="connsiteY260" fmla="*/ 3619 h 5445"/>
              <a:gd name="connsiteX261" fmla="*/ 8638 w 8663"/>
              <a:gd name="connsiteY261" fmla="*/ 3619 h 5445"/>
              <a:gd name="connsiteX262" fmla="*/ 8638 w 8663"/>
              <a:gd name="connsiteY262" fmla="*/ 3787 h 5445"/>
              <a:gd name="connsiteX263" fmla="*/ 8581 w 8663"/>
              <a:gd name="connsiteY263" fmla="*/ 3787 h 5445"/>
              <a:gd name="connsiteX264" fmla="*/ 8581 w 8663"/>
              <a:gd name="connsiteY264" fmla="*/ 3705 h 5445"/>
              <a:gd name="connsiteX265" fmla="*/ 8480 w 8663"/>
              <a:gd name="connsiteY265" fmla="*/ 3705 h 5445"/>
              <a:gd name="connsiteX266" fmla="*/ 8480 w 8663"/>
              <a:gd name="connsiteY266" fmla="*/ 3787 h 5445"/>
              <a:gd name="connsiteX267" fmla="*/ 8402 w 8663"/>
              <a:gd name="connsiteY267" fmla="*/ 3787 h 5445"/>
              <a:gd name="connsiteX268" fmla="*/ 8402 w 8663"/>
              <a:gd name="connsiteY268" fmla="*/ 3880 h 5445"/>
              <a:gd name="connsiteX269" fmla="*/ 8310 w 8663"/>
              <a:gd name="connsiteY269" fmla="*/ 3880 h 5445"/>
              <a:gd name="connsiteX270" fmla="*/ 8310 w 8663"/>
              <a:gd name="connsiteY270" fmla="*/ 3981 h 5445"/>
              <a:gd name="connsiteX271" fmla="*/ 8402 w 8663"/>
              <a:gd name="connsiteY271" fmla="*/ 3981 h 5445"/>
              <a:gd name="connsiteX272" fmla="*/ 8402 w 8663"/>
              <a:gd name="connsiteY272" fmla="*/ 4040 h 5445"/>
              <a:gd name="connsiteX273" fmla="*/ 8234 w 8663"/>
              <a:gd name="connsiteY273" fmla="*/ 4040 h 5445"/>
              <a:gd name="connsiteX274" fmla="*/ 8234 w 8663"/>
              <a:gd name="connsiteY274" fmla="*/ 3912 h 5445"/>
              <a:gd name="connsiteX275" fmla="*/ 8081 w 8663"/>
              <a:gd name="connsiteY275" fmla="*/ 3912 h 5445"/>
              <a:gd name="connsiteX276" fmla="*/ 8081 w 8663"/>
              <a:gd name="connsiteY276" fmla="*/ 3964 h 5445"/>
              <a:gd name="connsiteX277" fmla="*/ 8005 w 8663"/>
              <a:gd name="connsiteY277" fmla="*/ 3964 h 5445"/>
              <a:gd name="connsiteX278" fmla="*/ 8005 w 8663"/>
              <a:gd name="connsiteY278" fmla="*/ 4025 h 5445"/>
              <a:gd name="connsiteX279" fmla="*/ 658 w 8663"/>
              <a:gd name="connsiteY279" fmla="*/ 4025 h 5445"/>
              <a:gd name="connsiteX280" fmla="*/ 658 w 8663"/>
              <a:gd name="connsiteY280" fmla="*/ 3964 h 5445"/>
              <a:gd name="connsiteX281" fmla="*/ 583 w 8663"/>
              <a:gd name="connsiteY281" fmla="*/ 3964 h 5445"/>
              <a:gd name="connsiteX282" fmla="*/ 583 w 8663"/>
              <a:gd name="connsiteY282" fmla="*/ 3912 h 5445"/>
              <a:gd name="connsiteX283" fmla="*/ 430 w 8663"/>
              <a:gd name="connsiteY283" fmla="*/ 3912 h 5445"/>
              <a:gd name="connsiteX284" fmla="*/ 430 w 8663"/>
              <a:gd name="connsiteY284" fmla="*/ 4040 h 5445"/>
              <a:gd name="connsiteX285" fmla="*/ 261 w 8663"/>
              <a:gd name="connsiteY285" fmla="*/ 4040 h 5445"/>
              <a:gd name="connsiteX286" fmla="*/ 261 w 8663"/>
              <a:gd name="connsiteY286" fmla="*/ 3981 h 5445"/>
              <a:gd name="connsiteX287" fmla="*/ 354 w 8663"/>
              <a:gd name="connsiteY287" fmla="*/ 3981 h 5445"/>
              <a:gd name="connsiteX288" fmla="*/ 354 w 8663"/>
              <a:gd name="connsiteY288" fmla="*/ 3880 h 5445"/>
              <a:gd name="connsiteX289" fmla="*/ 261 w 8663"/>
              <a:gd name="connsiteY289" fmla="*/ 3880 h 5445"/>
              <a:gd name="connsiteX290" fmla="*/ 261 w 8663"/>
              <a:gd name="connsiteY290" fmla="*/ 3787 h 5445"/>
              <a:gd name="connsiteX291" fmla="*/ 184 w 8663"/>
              <a:gd name="connsiteY291" fmla="*/ 3787 h 5445"/>
              <a:gd name="connsiteX292" fmla="*/ 184 w 8663"/>
              <a:gd name="connsiteY292" fmla="*/ 3705 h 5445"/>
              <a:gd name="connsiteX293" fmla="*/ 82 w 8663"/>
              <a:gd name="connsiteY293" fmla="*/ 3705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5445 h 5445"/>
              <a:gd name="connsiteX84" fmla="*/ 8424 w 8663"/>
              <a:gd name="connsiteY84" fmla="*/ 5445 h 5445"/>
              <a:gd name="connsiteX85" fmla="*/ 8424 w 8663"/>
              <a:gd name="connsiteY85" fmla="*/ 5363 h 5445"/>
              <a:gd name="connsiteX86" fmla="*/ 8480 w 8663"/>
              <a:gd name="connsiteY86" fmla="*/ 5363 h 5445"/>
              <a:gd name="connsiteX87" fmla="*/ 8480 w 8663"/>
              <a:gd name="connsiteY87" fmla="*/ 5445 h 5445"/>
              <a:gd name="connsiteX88" fmla="*/ 8663 w 8663"/>
              <a:gd name="connsiteY88" fmla="*/ 5445 h 5445"/>
              <a:gd name="connsiteX89" fmla="*/ 8663 w 8663"/>
              <a:gd name="connsiteY89" fmla="*/ 5264 h 5445"/>
              <a:gd name="connsiteX90" fmla="*/ 8581 w 8663"/>
              <a:gd name="connsiteY90" fmla="*/ 5264 h 5445"/>
              <a:gd name="connsiteX91" fmla="*/ 8581 w 8663"/>
              <a:gd name="connsiteY91" fmla="*/ 5191 h 5445"/>
              <a:gd name="connsiteX92" fmla="*/ 8661 w 8663"/>
              <a:gd name="connsiteY92" fmla="*/ 5191 h 5445"/>
              <a:gd name="connsiteX93" fmla="*/ 8661 w 8663"/>
              <a:gd name="connsiteY93" fmla="*/ 4979 h 5445"/>
              <a:gd name="connsiteX94" fmla="*/ 8532 w 8663"/>
              <a:gd name="connsiteY94" fmla="*/ 4979 h 5445"/>
              <a:gd name="connsiteX95" fmla="*/ 8532 w 8663"/>
              <a:gd name="connsiteY95" fmla="*/ 4871 h 5445"/>
              <a:gd name="connsiteX96" fmla="*/ 8562 w 8663"/>
              <a:gd name="connsiteY96" fmla="*/ 4871 h 5445"/>
              <a:gd name="connsiteX97" fmla="*/ 8562 w 8663"/>
              <a:gd name="connsiteY97" fmla="*/ 4932 h 5445"/>
              <a:gd name="connsiteX98" fmla="*/ 8646 w 8663"/>
              <a:gd name="connsiteY98" fmla="*/ 4932 h 5445"/>
              <a:gd name="connsiteX99" fmla="*/ 8646 w 8663"/>
              <a:gd name="connsiteY99" fmla="*/ 4850 h 5445"/>
              <a:gd name="connsiteX100" fmla="*/ 8584 w 8663"/>
              <a:gd name="connsiteY100" fmla="*/ 4850 h 5445"/>
              <a:gd name="connsiteX101" fmla="*/ 8584 w 8663"/>
              <a:gd name="connsiteY101" fmla="*/ 4793 h 5445"/>
              <a:gd name="connsiteX102" fmla="*/ 8644 w 8663"/>
              <a:gd name="connsiteY102" fmla="*/ 4793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5368 h 5445"/>
              <a:gd name="connsiteX118" fmla="*/ 561 w 8663"/>
              <a:gd name="connsiteY118" fmla="*/ 5409 h 5445"/>
              <a:gd name="connsiteX119" fmla="*/ 520 w 8663"/>
              <a:gd name="connsiteY119" fmla="*/ 5409 h 5445"/>
              <a:gd name="connsiteX120" fmla="*/ 520 w 8663"/>
              <a:gd name="connsiteY120" fmla="*/ 5368 h 5445"/>
              <a:gd name="connsiteX121" fmla="*/ 561 w 8663"/>
              <a:gd name="connsiteY121" fmla="*/ 3986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3528 h 5445"/>
              <a:gd name="connsiteX128" fmla="*/ 8584 w 8663"/>
              <a:gd name="connsiteY128" fmla="*/ 3489 h 5445"/>
              <a:gd name="connsiteX129" fmla="*/ 8625 w 8663"/>
              <a:gd name="connsiteY129" fmla="*/ 3489 h 5445"/>
              <a:gd name="connsiteX130" fmla="*/ 8625 w 8663"/>
              <a:gd name="connsiteY130" fmla="*/ 3528 h 5445"/>
              <a:gd name="connsiteX131" fmla="*/ 8584 w 8663"/>
              <a:gd name="connsiteY131" fmla="*/ 3528 h 5445"/>
              <a:gd name="connsiteX132" fmla="*/ 8502 w 8663"/>
              <a:gd name="connsiteY132" fmla="*/ 4042 h 5445"/>
              <a:gd name="connsiteX133" fmla="*/ 8502 w 8663"/>
              <a:gd name="connsiteY133" fmla="*/ 3981 h 5445"/>
              <a:gd name="connsiteX134" fmla="*/ 8581 w 8663"/>
              <a:gd name="connsiteY134" fmla="*/ 3981 h 5445"/>
              <a:gd name="connsiteX135" fmla="*/ 8581 w 8663"/>
              <a:gd name="connsiteY135" fmla="*/ 3904 h 5445"/>
              <a:gd name="connsiteX136" fmla="*/ 8640 w 8663"/>
              <a:gd name="connsiteY136" fmla="*/ 3904 h 5445"/>
              <a:gd name="connsiteX137" fmla="*/ 8640 w 8663"/>
              <a:gd name="connsiteY137" fmla="*/ 4042 h 5445"/>
              <a:gd name="connsiteX138" fmla="*/ 8502 w 8663"/>
              <a:gd name="connsiteY138" fmla="*/ 4042 h 5445"/>
              <a:gd name="connsiteX139" fmla="*/ 8502 w 8663"/>
              <a:gd name="connsiteY139" fmla="*/ 3962 h 5445"/>
              <a:gd name="connsiteX140" fmla="*/ 8502 w 8663"/>
              <a:gd name="connsiteY140" fmla="*/ 3904 h 5445"/>
              <a:gd name="connsiteX141" fmla="*/ 8562 w 8663"/>
              <a:gd name="connsiteY141" fmla="*/ 3904 h 5445"/>
              <a:gd name="connsiteX142" fmla="*/ 8562 w 8663"/>
              <a:gd name="connsiteY142" fmla="*/ 3962 h 5445"/>
              <a:gd name="connsiteX143" fmla="*/ 8502 w 8663"/>
              <a:gd name="connsiteY143" fmla="*/ 3962 h 5445"/>
              <a:gd name="connsiteX144" fmla="*/ 8497 w 8663"/>
              <a:gd name="connsiteY144" fmla="*/ 3787 h 5445"/>
              <a:gd name="connsiteX145" fmla="*/ 8497 w 8663"/>
              <a:gd name="connsiteY145" fmla="*/ 3724 h 5445"/>
              <a:gd name="connsiteX146" fmla="*/ 8562 w 8663"/>
              <a:gd name="connsiteY146" fmla="*/ 3724 h 5445"/>
              <a:gd name="connsiteX147" fmla="*/ 8562 w 8663"/>
              <a:gd name="connsiteY147" fmla="*/ 3787 h 5445"/>
              <a:gd name="connsiteX148" fmla="*/ 8497 w 8663"/>
              <a:gd name="connsiteY148" fmla="*/ 3787 h 5445"/>
              <a:gd name="connsiteX149" fmla="*/ 8562 w 8663"/>
              <a:gd name="connsiteY149" fmla="*/ 3809 h 5445"/>
              <a:gd name="connsiteX150" fmla="*/ 8562 w 8663"/>
              <a:gd name="connsiteY150" fmla="*/ 3880 h 5445"/>
              <a:gd name="connsiteX151" fmla="*/ 8497 w 8663"/>
              <a:gd name="connsiteY151" fmla="*/ 3880 h 5445"/>
              <a:gd name="connsiteX152" fmla="*/ 8497 w 8663"/>
              <a:gd name="connsiteY152" fmla="*/ 3809 h 5445"/>
              <a:gd name="connsiteX153" fmla="*/ 8562 w 8663"/>
              <a:gd name="connsiteY153" fmla="*/ 3809 h 5445"/>
              <a:gd name="connsiteX154" fmla="*/ 8480 w 8663"/>
              <a:gd name="connsiteY154" fmla="*/ 3899 h 5445"/>
              <a:gd name="connsiteX155" fmla="*/ 8480 w 8663"/>
              <a:gd name="connsiteY155" fmla="*/ 3962 h 5445"/>
              <a:gd name="connsiteX156" fmla="*/ 8424 w 8663"/>
              <a:gd name="connsiteY156" fmla="*/ 3962 h 5445"/>
              <a:gd name="connsiteX157" fmla="*/ 8424 w 8663"/>
              <a:gd name="connsiteY157" fmla="*/ 3899 h 5445"/>
              <a:gd name="connsiteX158" fmla="*/ 8480 w 8663"/>
              <a:gd name="connsiteY158" fmla="*/ 3899 h 5445"/>
              <a:gd name="connsiteX159" fmla="*/ 8480 w 8663"/>
              <a:gd name="connsiteY159" fmla="*/ 3809 h 5445"/>
              <a:gd name="connsiteX160" fmla="*/ 8480 w 8663"/>
              <a:gd name="connsiteY160" fmla="*/ 3880 h 5445"/>
              <a:gd name="connsiteX161" fmla="*/ 8424 w 8663"/>
              <a:gd name="connsiteY161" fmla="*/ 3880 h 5445"/>
              <a:gd name="connsiteX162" fmla="*/ 8424 w 8663"/>
              <a:gd name="connsiteY162" fmla="*/ 3809 h 5445"/>
              <a:gd name="connsiteX163" fmla="*/ 8480 w 8663"/>
              <a:gd name="connsiteY163" fmla="*/ 3809 h 5445"/>
              <a:gd name="connsiteX164" fmla="*/ 8102 w 8663"/>
              <a:gd name="connsiteY164" fmla="*/ 4027 h 5445"/>
              <a:gd name="connsiteX165" fmla="*/ 8102 w 8663"/>
              <a:gd name="connsiteY165" fmla="*/ 3986 h 5445"/>
              <a:gd name="connsiteX166" fmla="*/ 8143 w 8663"/>
              <a:gd name="connsiteY166" fmla="*/ 3986 h 5445"/>
              <a:gd name="connsiteX167" fmla="*/ 8143 w 8663"/>
              <a:gd name="connsiteY167" fmla="*/ 4027 h 5445"/>
              <a:gd name="connsiteX168" fmla="*/ 8102 w 8663"/>
              <a:gd name="connsiteY168" fmla="*/ 4027 h 5445"/>
              <a:gd name="connsiteX169" fmla="*/ 240 w 8663"/>
              <a:gd name="connsiteY169" fmla="*/ 3899 h 5445"/>
              <a:gd name="connsiteX170" fmla="*/ 240 w 8663"/>
              <a:gd name="connsiteY170" fmla="*/ 3962 h 5445"/>
              <a:gd name="connsiteX171" fmla="*/ 184 w 8663"/>
              <a:gd name="connsiteY171" fmla="*/ 3962 h 5445"/>
              <a:gd name="connsiteX172" fmla="*/ 184 w 8663"/>
              <a:gd name="connsiteY172" fmla="*/ 3899 h 5445"/>
              <a:gd name="connsiteX173" fmla="*/ 240 w 8663"/>
              <a:gd name="connsiteY173" fmla="*/ 3899 h 5445"/>
              <a:gd name="connsiteX174" fmla="*/ 240 w 8663"/>
              <a:gd name="connsiteY174" fmla="*/ 3809 h 5445"/>
              <a:gd name="connsiteX175" fmla="*/ 240 w 8663"/>
              <a:gd name="connsiteY175" fmla="*/ 3880 h 5445"/>
              <a:gd name="connsiteX176" fmla="*/ 184 w 8663"/>
              <a:gd name="connsiteY176" fmla="*/ 3880 h 5445"/>
              <a:gd name="connsiteX177" fmla="*/ 184 w 8663"/>
              <a:gd name="connsiteY177" fmla="*/ 3809 h 5445"/>
              <a:gd name="connsiteX178" fmla="*/ 240 w 8663"/>
              <a:gd name="connsiteY178" fmla="*/ 3809 h 5445"/>
              <a:gd name="connsiteX179" fmla="*/ 102 w 8663"/>
              <a:gd name="connsiteY179" fmla="*/ 3787 h 5445"/>
              <a:gd name="connsiteX180" fmla="*/ 102 w 8663"/>
              <a:gd name="connsiteY180" fmla="*/ 3724 h 5445"/>
              <a:gd name="connsiteX181" fmla="*/ 166 w 8663"/>
              <a:gd name="connsiteY181" fmla="*/ 3724 h 5445"/>
              <a:gd name="connsiteX182" fmla="*/ 166 w 8663"/>
              <a:gd name="connsiteY182" fmla="*/ 3787 h 5445"/>
              <a:gd name="connsiteX183" fmla="*/ 102 w 8663"/>
              <a:gd name="connsiteY183" fmla="*/ 3787 h 5445"/>
              <a:gd name="connsiteX184" fmla="*/ 102 w 8663"/>
              <a:gd name="connsiteY184" fmla="*/ 3880 h 5445"/>
              <a:gd name="connsiteX185" fmla="*/ 102 w 8663"/>
              <a:gd name="connsiteY185" fmla="*/ 3809 h 5445"/>
              <a:gd name="connsiteX186" fmla="*/ 166 w 8663"/>
              <a:gd name="connsiteY186" fmla="*/ 3809 h 5445"/>
              <a:gd name="connsiteX187" fmla="*/ 166 w 8663"/>
              <a:gd name="connsiteY187" fmla="*/ 3880 h 5445"/>
              <a:gd name="connsiteX188" fmla="*/ 102 w 8663"/>
              <a:gd name="connsiteY188" fmla="*/ 3880 h 5445"/>
              <a:gd name="connsiteX189" fmla="*/ 102 w 8663"/>
              <a:gd name="connsiteY189" fmla="*/ 3962 h 5445"/>
              <a:gd name="connsiteX190" fmla="*/ 102 w 8663"/>
              <a:gd name="connsiteY190" fmla="*/ 3904 h 5445"/>
              <a:gd name="connsiteX191" fmla="*/ 162 w 8663"/>
              <a:gd name="connsiteY191" fmla="*/ 3904 h 5445"/>
              <a:gd name="connsiteX192" fmla="*/ 162 w 8663"/>
              <a:gd name="connsiteY192" fmla="*/ 3962 h 5445"/>
              <a:gd name="connsiteX193" fmla="*/ 102 w 8663"/>
              <a:gd name="connsiteY193" fmla="*/ 3962 h 5445"/>
              <a:gd name="connsiteX194" fmla="*/ 162 w 8663"/>
              <a:gd name="connsiteY194" fmla="*/ 3981 h 5445"/>
              <a:gd name="connsiteX195" fmla="*/ 162 w 8663"/>
              <a:gd name="connsiteY195" fmla="*/ 4042 h 5445"/>
              <a:gd name="connsiteX196" fmla="*/ 24 w 8663"/>
              <a:gd name="connsiteY196" fmla="*/ 4042 h 5445"/>
              <a:gd name="connsiteX197" fmla="*/ 24 w 8663"/>
              <a:gd name="connsiteY197" fmla="*/ 3904 h 5445"/>
              <a:gd name="connsiteX198" fmla="*/ 82 w 8663"/>
              <a:gd name="connsiteY198" fmla="*/ 3904 h 5445"/>
              <a:gd name="connsiteX199" fmla="*/ 82 w 8663"/>
              <a:gd name="connsiteY199" fmla="*/ 3981 h 5445"/>
              <a:gd name="connsiteX200" fmla="*/ 162 w 8663"/>
              <a:gd name="connsiteY200" fmla="*/ 3981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3390 h 5445"/>
              <a:gd name="connsiteX257" fmla="*/ 8562 w 8663"/>
              <a:gd name="connsiteY257" fmla="*/ 3390 h 5445"/>
              <a:gd name="connsiteX258" fmla="*/ 8562 w 8663"/>
              <a:gd name="connsiteY258" fmla="*/ 3468 h 5445"/>
              <a:gd name="connsiteX259" fmla="*/ 8510 w 8663"/>
              <a:gd name="connsiteY259" fmla="*/ 3468 h 5445"/>
              <a:gd name="connsiteX260" fmla="*/ 8510 w 8663"/>
              <a:gd name="connsiteY260" fmla="*/ 3619 h 5445"/>
              <a:gd name="connsiteX261" fmla="*/ 8638 w 8663"/>
              <a:gd name="connsiteY261" fmla="*/ 3619 h 5445"/>
              <a:gd name="connsiteX262" fmla="*/ 8638 w 8663"/>
              <a:gd name="connsiteY262" fmla="*/ 3787 h 5445"/>
              <a:gd name="connsiteX263" fmla="*/ 8581 w 8663"/>
              <a:gd name="connsiteY263" fmla="*/ 3787 h 5445"/>
              <a:gd name="connsiteX264" fmla="*/ 8581 w 8663"/>
              <a:gd name="connsiteY264" fmla="*/ 3705 h 5445"/>
              <a:gd name="connsiteX265" fmla="*/ 8480 w 8663"/>
              <a:gd name="connsiteY265" fmla="*/ 3705 h 5445"/>
              <a:gd name="connsiteX266" fmla="*/ 8480 w 8663"/>
              <a:gd name="connsiteY266" fmla="*/ 3787 h 5445"/>
              <a:gd name="connsiteX267" fmla="*/ 8402 w 8663"/>
              <a:gd name="connsiteY267" fmla="*/ 3787 h 5445"/>
              <a:gd name="connsiteX268" fmla="*/ 8402 w 8663"/>
              <a:gd name="connsiteY268" fmla="*/ 3880 h 5445"/>
              <a:gd name="connsiteX269" fmla="*/ 8310 w 8663"/>
              <a:gd name="connsiteY269" fmla="*/ 3880 h 5445"/>
              <a:gd name="connsiteX270" fmla="*/ 8310 w 8663"/>
              <a:gd name="connsiteY270" fmla="*/ 3981 h 5445"/>
              <a:gd name="connsiteX271" fmla="*/ 8402 w 8663"/>
              <a:gd name="connsiteY271" fmla="*/ 3981 h 5445"/>
              <a:gd name="connsiteX272" fmla="*/ 8402 w 8663"/>
              <a:gd name="connsiteY272" fmla="*/ 4040 h 5445"/>
              <a:gd name="connsiteX273" fmla="*/ 8234 w 8663"/>
              <a:gd name="connsiteY273" fmla="*/ 4040 h 5445"/>
              <a:gd name="connsiteX274" fmla="*/ 8234 w 8663"/>
              <a:gd name="connsiteY274" fmla="*/ 3912 h 5445"/>
              <a:gd name="connsiteX275" fmla="*/ 8081 w 8663"/>
              <a:gd name="connsiteY275" fmla="*/ 3912 h 5445"/>
              <a:gd name="connsiteX276" fmla="*/ 8081 w 8663"/>
              <a:gd name="connsiteY276" fmla="*/ 3964 h 5445"/>
              <a:gd name="connsiteX277" fmla="*/ 8005 w 8663"/>
              <a:gd name="connsiteY277" fmla="*/ 3964 h 5445"/>
              <a:gd name="connsiteX278" fmla="*/ 8005 w 8663"/>
              <a:gd name="connsiteY278" fmla="*/ 4025 h 5445"/>
              <a:gd name="connsiteX279" fmla="*/ 658 w 8663"/>
              <a:gd name="connsiteY279" fmla="*/ 4025 h 5445"/>
              <a:gd name="connsiteX280" fmla="*/ 658 w 8663"/>
              <a:gd name="connsiteY280" fmla="*/ 3964 h 5445"/>
              <a:gd name="connsiteX281" fmla="*/ 583 w 8663"/>
              <a:gd name="connsiteY281" fmla="*/ 3964 h 5445"/>
              <a:gd name="connsiteX282" fmla="*/ 583 w 8663"/>
              <a:gd name="connsiteY282" fmla="*/ 3912 h 5445"/>
              <a:gd name="connsiteX283" fmla="*/ 430 w 8663"/>
              <a:gd name="connsiteY283" fmla="*/ 3912 h 5445"/>
              <a:gd name="connsiteX284" fmla="*/ 430 w 8663"/>
              <a:gd name="connsiteY284" fmla="*/ 4040 h 5445"/>
              <a:gd name="connsiteX285" fmla="*/ 261 w 8663"/>
              <a:gd name="connsiteY285" fmla="*/ 4040 h 5445"/>
              <a:gd name="connsiteX286" fmla="*/ 261 w 8663"/>
              <a:gd name="connsiteY286" fmla="*/ 3981 h 5445"/>
              <a:gd name="connsiteX287" fmla="*/ 354 w 8663"/>
              <a:gd name="connsiteY287" fmla="*/ 3981 h 5445"/>
              <a:gd name="connsiteX288" fmla="*/ 354 w 8663"/>
              <a:gd name="connsiteY288" fmla="*/ 3880 h 5445"/>
              <a:gd name="connsiteX289" fmla="*/ 261 w 8663"/>
              <a:gd name="connsiteY289" fmla="*/ 3880 h 5445"/>
              <a:gd name="connsiteX290" fmla="*/ 261 w 8663"/>
              <a:gd name="connsiteY290" fmla="*/ 3787 h 5445"/>
              <a:gd name="connsiteX291" fmla="*/ 184 w 8663"/>
              <a:gd name="connsiteY291" fmla="*/ 3787 h 5445"/>
              <a:gd name="connsiteX292" fmla="*/ 184 w 8663"/>
              <a:gd name="connsiteY292" fmla="*/ 3705 h 5445"/>
              <a:gd name="connsiteX293" fmla="*/ 82 w 8663"/>
              <a:gd name="connsiteY293" fmla="*/ 3705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5445 h 5445"/>
              <a:gd name="connsiteX84" fmla="*/ 8424 w 8663"/>
              <a:gd name="connsiteY84" fmla="*/ 5445 h 5445"/>
              <a:gd name="connsiteX85" fmla="*/ 8424 w 8663"/>
              <a:gd name="connsiteY85" fmla="*/ 5363 h 5445"/>
              <a:gd name="connsiteX86" fmla="*/ 8480 w 8663"/>
              <a:gd name="connsiteY86" fmla="*/ 5363 h 5445"/>
              <a:gd name="connsiteX87" fmla="*/ 8480 w 8663"/>
              <a:gd name="connsiteY87" fmla="*/ 5445 h 5445"/>
              <a:gd name="connsiteX88" fmla="*/ 8663 w 8663"/>
              <a:gd name="connsiteY88" fmla="*/ 5445 h 5445"/>
              <a:gd name="connsiteX89" fmla="*/ 8663 w 8663"/>
              <a:gd name="connsiteY89" fmla="*/ 5264 h 5445"/>
              <a:gd name="connsiteX90" fmla="*/ 8581 w 8663"/>
              <a:gd name="connsiteY90" fmla="*/ 5264 h 5445"/>
              <a:gd name="connsiteX91" fmla="*/ 8581 w 8663"/>
              <a:gd name="connsiteY91" fmla="*/ 5191 h 5445"/>
              <a:gd name="connsiteX92" fmla="*/ 8661 w 8663"/>
              <a:gd name="connsiteY92" fmla="*/ 5191 h 5445"/>
              <a:gd name="connsiteX93" fmla="*/ 8661 w 8663"/>
              <a:gd name="connsiteY93" fmla="*/ 4979 h 5445"/>
              <a:gd name="connsiteX94" fmla="*/ 8532 w 8663"/>
              <a:gd name="connsiteY94" fmla="*/ 4979 h 5445"/>
              <a:gd name="connsiteX95" fmla="*/ 8532 w 8663"/>
              <a:gd name="connsiteY95" fmla="*/ 4871 h 5445"/>
              <a:gd name="connsiteX96" fmla="*/ 8562 w 8663"/>
              <a:gd name="connsiteY96" fmla="*/ 4871 h 5445"/>
              <a:gd name="connsiteX97" fmla="*/ 8562 w 8663"/>
              <a:gd name="connsiteY97" fmla="*/ 4932 h 5445"/>
              <a:gd name="connsiteX98" fmla="*/ 8646 w 8663"/>
              <a:gd name="connsiteY98" fmla="*/ 4932 h 5445"/>
              <a:gd name="connsiteX99" fmla="*/ 8646 w 8663"/>
              <a:gd name="connsiteY99" fmla="*/ 4850 h 5445"/>
              <a:gd name="connsiteX100" fmla="*/ 8584 w 8663"/>
              <a:gd name="connsiteY100" fmla="*/ 4850 h 5445"/>
              <a:gd name="connsiteX101" fmla="*/ 8584 w 8663"/>
              <a:gd name="connsiteY101" fmla="*/ 4793 h 5445"/>
              <a:gd name="connsiteX102" fmla="*/ 8644 w 8663"/>
              <a:gd name="connsiteY102" fmla="*/ 4793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5368 h 5445"/>
              <a:gd name="connsiteX118" fmla="*/ 561 w 8663"/>
              <a:gd name="connsiteY118" fmla="*/ 5409 h 5445"/>
              <a:gd name="connsiteX119" fmla="*/ 520 w 8663"/>
              <a:gd name="connsiteY119" fmla="*/ 5409 h 5445"/>
              <a:gd name="connsiteX120" fmla="*/ 520 w 8663"/>
              <a:gd name="connsiteY120" fmla="*/ 5368 h 5445"/>
              <a:gd name="connsiteX121" fmla="*/ 561 w 8663"/>
              <a:gd name="connsiteY121" fmla="*/ 5368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3528 h 5445"/>
              <a:gd name="connsiteX128" fmla="*/ 8584 w 8663"/>
              <a:gd name="connsiteY128" fmla="*/ 3489 h 5445"/>
              <a:gd name="connsiteX129" fmla="*/ 8625 w 8663"/>
              <a:gd name="connsiteY129" fmla="*/ 3489 h 5445"/>
              <a:gd name="connsiteX130" fmla="*/ 8625 w 8663"/>
              <a:gd name="connsiteY130" fmla="*/ 3528 h 5445"/>
              <a:gd name="connsiteX131" fmla="*/ 8584 w 8663"/>
              <a:gd name="connsiteY131" fmla="*/ 3528 h 5445"/>
              <a:gd name="connsiteX132" fmla="*/ 8502 w 8663"/>
              <a:gd name="connsiteY132" fmla="*/ 4042 h 5445"/>
              <a:gd name="connsiteX133" fmla="*/ 8502 w 8663"/>
              <a:gd name="connsiteY133" fmla="*/ 3981 h 5445"/>
              <a:gd name="connsiteX134" fmla="*/ 8581 w 8663"/>
              <a:gd name="connsiteY134" fmla="*/ 3981 h 5445"/>
              <a:gd name="connsiteX135" fmla="*/ 8581 w 8663"/>
              <a:gd name="connsiteY135" fmla="*/ 3904 h 5445"/>
              <a:gd name="connsiteX136" fmla="*/ 8640 w 8663"/>
              <a:gd name="connsiteY136" fmla="*/ 3904 h 5445"/>
              <a:gd name="connsiteX137" fmla="*/ 8640 w 8663"/>
              <a:gd name="connsiteY137" fmla="*/ 4042 h 5445"/>
              <a:gd name="connsiteX138" fmla="*/ 8502 w 8663"/>
              <a:gd name="connsiteY138" fmla="*/ 4042 h 5445"/>
              <a:gd name="connsiteX139" fmla="*/ 8502 w 8663"/>
              <a:gd name="connsiteY139" fmla="*/ 3962 h 5445"/>
              <a:gd name="connsiteX140" fmla="*/ 8502 w 8663"/>
              <a:gd name="connsiteY140" fmla="*/ 3904 h 5445"/>
              <a:gd name="connsiteX141" fmla="*/ 8562 w 8663"/>
              <a:gd name="connsiteY141" fmla="*/ 3904 h 5445"/>
              <a:gd name="connsiteX142" fmla="*/ 8562 w 8663"/>
              <a:gd name="connsiteY142" fmla="*/ 3962 h 5445"/>
              <a:gd name="connsiteX143" fmla="*/ 8502 w 8663"/>
              <a:gd name="connsiteY143" fmla="*/ 3962 h 5445"/>
              <a:gd name="connsiteX144" fmla="*/ 8497 w 8663"/>
              <a:gd name="connsiteY144" fmla="*/ 3787 h 5445"/>
              <a:gd name="connsiteX145" fmla="*/ 8497 w 8663"/>
              <a:gd name="connsiteY145" fmla="*/ 3724 h 5445"/>
              <a:gd name="connsiteX146" fmla="*/ 8562 w 8663"/>
              <a:gd name="connsiteY146" fmla="*/ 3724 h 5445"/>
              <a:gd name="connsiteX147" fmla="*/ 8562 w 8663"/>
              <a:gd name="connsiteY147" fmla="*/ 3787 h 5445"/>
              <a:gd name="connsiteX148" fmla="*/ 8497 w 8663"/>
              <a:gd name="connsiteY148" fmla="*/ 3787 h 5445"/>
              <a:gd name="connsiteX149" fmla="*/ 8562 w 8663"/>
              <a:gd name="connsiteY149" fmla="*/ 3809 h 5445"/>
              <a:gd name="connsiteX150" fmla="*/ 8562 w 8663"/>
              <a:gd name="connsiteY150" fmla="*/ 3880 h 5445"/>
              <a:gd name="connsiteX151" fmla="*/ 8497 w 8663"/>
              <a:gd name="connsiteY151" fmla="*/ 3880 h 5445"/>
              <a:gd name="connsiteX152" fmla="*/ 8497 w 8663"/>
              <a:gd name="connsiteY152" fmla="*/ 3809 h 5445"/>
              <a:gd name="connsiteX153" fmla="*/ 8562 w 8663"/>
              <a:gd name="connsiteY153" fmla="*/ 3809 h 5445"/>
              <a:gd name="connsiteX154" fmla="*/ 8480 w 8663"/>
              <a:gd name="connsiteY154" fmla="*/ 3899 h 5445"/>
              <a:gd name="connsiteX155" fmla="*/ 8480 w 8663"/>
              <a:gd name="connsiteY155" fmla="*/ 3962 h 5445"/>
              <a:gd name="connsiteX156" fmla="*/ 8424 w 8663"/>
              <a:gd name="connsiteY156" fmla="*/ 3962 h 5445"/>
              <a:gd name="connsiteX157" fmla="*/ 8424 w 8663"/>
              <a:gd name="connsiteY157" fmla="*/ 3899 h 5445"/>
              <a:gd name="connsiteX158" fmla="*/ 8480 w 8663"/>
              <a:gd name="connsiteY158" fmla="*/ 3899 h 5445"/>
              <a:gd name="connsiteX159" fmla="*/ 8480 w 8663"/>
              <a:gd name="connsiteY159" fmla="*/ 3809 h 5445"/>
              <a:gd name="connsiteX160" fmla="*/ 8480 w 8663"/>
              <a:gd name="connsiteY160" fmla="*/ 3880 h 5445"/>
              <a:gd name="connsiteX161" fmla="*/ 8424 w 8663"/>
              <a:gd name="connsiteY161" fmla="*/ 3880 h 5445"/>
              <a:gd name="connsiteX162" fmla="*/ 8424 w 8663"/>
              <a:gd name="connsiteY162" fmla="*/ 3809 h 5445"/>
              <a:gd name="connsiteX163" fmla="*/ 8480 w 8663"/>
              <a:gd name="connsiteY163" fmla="*/ 3809 h 5445"/>
              <a:gd name="connsiteX164" fmla="*/ 8102 w 8663"/>
              <a:gd name="connsiteY164" fmla="*/ 4027 h 5445"/>
              <a:gd name="connsiteX165" fmla="*/ 8102 w 8663"/>
              <a:gd name="connsiteY165" fmla="*/ 3986 h 5445"/>
              <a:gd name="connsiteX166" fmla="*/ 8143 w 8663"/>
              <a:gd name="connsiteY166" fmla="*/ 3986 h 5445"/>
              <a:gd name="connsiteX167" fmla="*/ 8143 w 8663"/>
              <a:gd name="connsiteY167" fmla="*/ 4027 h 5445"/>
              <a:gd name="connsiteX168" fmla="*/ 8102 w 8663"/>
              <a:gd name="connsiteY168" fmla="*/ 4027 h 5445"/>
              <a:gd name="connsiteX169" fmla="*/ 240 w 8663"/>
              <a:gd name="connsiteY169" fmla="*/ 3899 h 5445"/>
              <a:gd name="connsiteX170" fmla="*/ 240 w 8663"/>
              <a:gd name="connsiteY170" fmla="*/ 3962 h 5445"/>
              <a:gd name="connsiteX171" fmla="*/ 184 w 8663"/>
              <a:gd name="connsiteY171" fmla="*/ 3962 h 5445"/>
              <a:gd name="connsiteX172" fmla="*/ 184 w 8663"/>
              <a:gd name="connsiteY172" fmla="*/ 3899 h 5445"/>
              <a:gd name="connsiteX173" fmla="*/ 240 w 8663"/>
              <a:gd name="connsiteY173" fmla="*/ 3899 h 5445"/>
              <a:gd name="connsiteX174" fmla="*/ 240 w 8663"/>
              <a:gd name="connsiteY174" fmla="*/ 3809 h 5445"/>
              <a:gd name="connsiteX175" fmla="*/ 240 w 8663"/>
              <a:gd name="connsiteY175" fmla="*/ 3880 h 5445"/>
              <a:gd name="connsiteX176" fmla="*/ 184 w 8663"/>
              <a:gd name="connsiteY176" fmla="*/ 3880 h 5445"/>
              <a:gd name="connsiteX177" fmla="*/ 184 w 8663"/>
              <a:gd name="connsiteY177" fmla="*/ 3809 h 5445"/>
              <a:gd name="connsiteX178" fmla="*/ 240 w 8663"/>
              <a:gd name="connsiteY178" fmla="*/ 3809 h 5445"/>
              <a:gd name="connsiteX179" fmla="*/ 102 w 8663"/>
              <a:gd name="connsiteY179" fmla="*/ 3787 h 5445"/>
              <a:gd name="connsiteX180" fmla="*/ 102 w 8663"/>
              <a:gd name="connsiteY180" fmla="*/ 3724 h 5445"/>
              <a:gd name="connsiteX181" fmla="*/ 166 w 8663"/>
              <a:gd name="connsiteY181" fmla="*/ 3724 h 5445"/>
              <a:gd name="connsiteX182" fmla="*/ 166 w 8663"/>
              <a:gd name="connsiteY182" fmla="*/ 3787 h 5445"/>
              <a:gd name="connsiteX183" fmla="*/ 102 w 8663"/>
              <a:gd name="connsiteY183" fmla="*/ 3787 h 5445"/>
              <a:gd name="connsiteX184" fmla="*/ 102 w 8663"/>
              <a:gd name="connsiteY184" fmla="*/ 3880 h 5445"/>
              <a:gd name="connsiteX185" fmla="*/ 102 w 8663"/>
              <a:gd name="connsiteY185" fmla="*/ 3809 h 5445"/>
              <a:gd name="connsiteX186" fmla="*/ 166 w 8663"/>
              <a:gd name="connsiteY186" fmla="*/ 3809 h 5445"/>
              <a:gd name="connsiteX187" fmla="*/ 166 w 8663"/>
              <a:gd name="connsiteY187" fmla="*/ 3880 h 5445"/>
              <a:gd name="connsiteX188" fmla="*/ 102 w 8663"/>
              <a:gd name="connsiteY188" fmla="*/ 3880 h 5445"/>
              <a:gd name="connsiteX189" fmla="*/ 102 w 8663"/>
              <a:gd name="connsiteY189" fmla="*/ 3962 h 5445"/>
              <a:gd name="connsiteX190" fmla="*/ 102 w 8663"/>
              <a:gd name="connsiteY190" fmla="*/ 3904 h 5445"/>
              <a:gd name="connsiteX191" fmla="*/ 162 w 8663"/>
              <a:gd name="connsiteY191" fmla="*/ 3904 h 5445"/>
              <a:gd name="connsiteX192" fmla="*/ 162 w 8663"/>
              <a:gd name="connsiteY192" fmla="*/ 3962 h 5445"/>
              <a:gd name="connsiteX193" fmla="*/ 102 w 8663"/>
              <a:gd name="connsiteY193" fmla="*/ 3962 h 5445"/>
              <a:gd name="connsiteX194" fmla="*/ 162 w 8663"/>
              <a:gd name="connsiteY194" fmla="*/ 3981 h 5445"/>
              <a:gd name="connsiteX195" fmla="*/ 162 w 8663"/>
              <a:gd name="connsiteY195" fmla="*/ 4042 h 5445"/>
              <a:gd name="connsiteX196" fmla="*/ 24 w 8663"/>
              <a:gd name="connsiteY196" fmla="*/ 4042 h 5445"/>
              <a:gd name="connsiteX197" fmla="*/ 24 w 8663"/>
              <a:gd name="connsiteY197" fmla="*/ 3904 h 5445"/>
              <a:gd name="connsiteX198" fmla="*/ 82 w 8663"/>
              <a:gd name="connsiteY198" fmla="*/ 3904 h 5445"/>
              <a:gd name="connsiteX199" fmla="*/ 82 w 8663"/>
              <a:gd name="connsiteY199" fmla="*/ 3981 h 5445"/>
              <a:gd name="connsiteX200" fmla="*/ 162 w 8663"/>
              <a:gd name="connsiteY200" fmla="*/ 3981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3390 h 5445"/>
              <a:gd name="connsiteX257" fmla="*/ 8562 w 8663"/>
              <a:gd name="connsiteY257" fmla="*/ 3390 h 5445"/>
              <a:gd name="connsiteX258" fmla="*/ 8562 w 8663"/>
              <a:gd name="connsiteY258" fmla="*/ 3468 h 5445"/>
              <a:gd name="connsiteX259" fmla="*/ 8510 w 8663"/>
              <a:gd name="connsiteY259" fmla="*/ 3468 h 5445"/>
              <a:gd name="connsiteX260" fmla="*/ 8510 w 8663"/>
              <a:gd name="connsiteY260" fmla="*/ 3619 h 5445"/>
              <a:gd name="connsiteX261" fmla="*/ 8638 w 8663"/>
              <a:gd name="connsiteY261" fmla="*/ 3619 h 5445"/>
              <a:gd name="connsiteX262" fmla="*/ 8638 w 8663"/>
              <a:gd name="connsiteY262" fmla="*/ 3787 h 5445"/>
              <a:gd name="connsiteX263" fmla="*/ 8581 w 8663"/>
              <a:gd name="connsiteY263" fmla="*/ 3787 h 5445"/>
              <a:gd name="connsiteX264" fmla="*/ 8581 w 8663"/>
              <a:gd name="connsiteY264" fmla="*/ 3705 h 5445"/>
              <a:gd name="connsiteX265" fmla="*/ 8480 w 8663"/>
              <a:gd name="connsiteY265" fmla="*/ 3705 h 5445"/>
              <a:gd name="connsiteX266" fmla="*/ 8480 w 8663"/>
              <a:gd name="connsiteY266" fmla="*/ 3787 h 5445"/>
              <a:gd name="connsiteX267" fmla="*/ 8402 w 8663"/>
              <a:gd name="connsiteY267" fmla="*/ 3787 h 5445"/>
              <a:gd name="connsiteX268" fmla="*/ 8402 w 8663"/>
              <a:gd name="connsiteY268" fmla="*/ 3880 h 5445"/>
              <a:gd name="connsiteX269" fmla="*/ 8310 w 8663"/>
              <a:gd name="connsiteY269" fmla="*/ 3880 h 5445"/>
              <a:gd name="connsiteX270" fmla="*/ 8310 w 8663"/>
              <a:gd name="connsiteY270" fmla="*/ 3981 h 5445"/>
              <a:gd name="connsiteX271" fmla="*/ 8402 w 8663"/>
              <a:gd name="connsiteY271" fmla="*/ 3981 h 5445"/>
              <a:gd name="connsiteX272" fmla="*/ 8402 w 8663"/>
              <a:gd name="connsiteY272" fmla="*/ 4040 h 5445"/>
              <a:gd name="connsiteX273" fmla="*/ 8234 w 8663"/>
              <a:gd name="connsiteY273" fmla="*/ 4040 h 5445"/>
              <a:gd name="connsiteX274" fmla="*/ 8234 w 8663"/>
              <a:gd name="connsiteY274" fmla="*/ 3912 h 5445"/>
              <a:gd name="connsiteX275" fmla="*/ 8081 w 8663"/>
              <a:gd name="connsiteY275" fmla="*/ 3912 h 5445"/>
              <a:gd name="connsiteX276" fmla="*/ 8081 w 8663"/>
              <a:gd name="connsiteY276" fmla="*/ 3964 h 5445"/>
              <a:gd name="connsiteX277" fmla="*/ 8005 w 8663"/>
              <a:gd name="connsiteY277" fmla="*/ 3964 h 5445"/>
              <a:gd name="connsiteX278" fmla="*/ 8005 w 8663"/>
              <a:gd name="connsiteY278" fmla="*/ 4025 h 5445"/>
              <a:gd name="connsiteX279" fmla="*/ 658 w 8663"/>
              <a:gd name="connsiteY279" fmla="*/ 4025 h 5445"/>
              <a:gd name="connsiteX280" fmla="*/ 658 w 8663"/>
              <a:gd name="connsiteY280" fmla="*/ 3964 h 5445"/>
              <a:gd name="connsiteX281" fmla="*/ 583 w 8663"/>
              <a:gd name="connsiteY281" fmla="*/ 3964 h 5445"/>
              <a:gd name="connsiteX282" fmla="*/ 583 w 8663"/>
              <a:gd name="connsiteY282" fmla="*/ 3912 h 5445"/>
              <a:gd name="connsiteX283" fmla="*/ 430 w 8663"/>
              <a:gd name="connsiteY283" fmla="*/ 3912 h 5445"/>
              <a:gd name="connsiteX284" fmla="*/ 430 w 8663"/>
              <a:gd name="connsiteY284" fmla="*/ 4040 h 5445"/>
              <a:gd name="connsiteX285" fmla="*/ 261 w 8663"/>
              <a:gd name="connsiteY285" fmla="*/ 4040 h 5445"/>
              <a:gd name="connsiteX286" fmla="*/ 261 w 8663"/>
              <a:gd name="connsiteY286" fmla="*/ 3981 h 5445"/>
              <a:gd name="connsiteX287" fmla="*/ 354 w 8663"/>
              <a:gd name="connsiteY287" fmla="*/ 3981 h 5445"/>
              <a:gd name="connsiteX288" fmla="*/ 354 w 8663"/>
              <a:gd name="connsiteY288" fmla="*/ 3880 h 5445"/>
              <a:gd name="connsiteX289" fmla="*/ 261 w 8663"/>
              <a:gd name="connsiteY289" fmla="*/ 3880 h 5445"/>
              <a:gd name="connsiteX290" fmla="*/ 261 w 8663"/>
              <a:gd name="connsiteY290" fmla="*/ 3787 h 5445"/>
              <a:gd name="connsiteX291" fmla="*/ 184 w 8663"/>
              <a:gd name="connsiteY291" fmla="*/ 3787 h 5445"/>
              <a:gd name="connsiteX292" fmla="*/ 184 w 8663"/>
              <a:gd name="connsiteY292" fmla="*/ 3705 h 5445"/>
              <a:gd name="connsiteX293" fmla="*/ 82 w 8663"/>
              <a:gd name="connsiteY293" fmla="*/ 3705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5445 h 5445"/>
              <a:gd name="connsiteX84" fmla="*/ 8424 w 8663"/>
              <a:gd name="connsiteY84" fmla="*/ 5445 h 5445"/>
              <a:gd name="connsiteX85" fmla="*/ 8424 w 8663"/>
              <a:gd name="connsiteY85" fmla="*/ 5363 h 5445"/>
              <a:gd name="connsiteX86" fmla="*/ 8480 w 8663"/>
              <a:gd name="connsiteY86" fmla="*/ 5363 h 5445"/>
              <a:gd name="connsiteX87" fmla="*/ 8480 w 8663"/>
              <a:gd name="connsiteY87" fmla="*/ 5445 h 5445"/>
              <a:gd name="connsiteX88" fmla="*/ 8663 w 8663"/>
              <a:gd name="connsiteY88" fmla="*/ 5445 h 5445"/>
              <a:gd name="connsiteX89" fmla="*/ 8663 w 8663"/>
              <a:gd name="connsiteY89" fmla="*/ 5264 h 5445"/>
              <a:gd name="connsiteX90" fmla="*/ 8581 w 8663"/>
              <a:gd name="connsiteY90" fmla="*/ 5264 h 5445"/>
              <a:gd name="connsiteX91" fmla="*/ 8581 w 8663"/>
              <a:gd name="connsiteY91" fmla="*/ 5191 h 5445"/>
              <a:gd name="connsiteX92" fmla="*/ 8661 w 8663"/>
              <a:gd name="connsiteY92" fmla="*/ 5191 h 5445"/>
              <a:gd name="connsiteX93" fmla="*/ 8661 w 8663"/>
              <a:gd name="connsiteY93" fmla="*/ 4979 h 5445"/>
              <a:gd name="connsiteX94" fmla="*/ 8532 w 8663"/>
              <a:gd name="connsiteY94" fmla="*/ 4979 h 5445"/>
              <a:gd name="connsiteX95" fmla="*/ 8532 w 8663"/>
              <a:gd name="connsiteY95" fmla="*/ 4871 h 5445"/>
              <a:gd name="connsiteX96" fmla="*/ 8562 w 8663"/>
              <a:gd name="connsiteY96" fmla="*/ 4871 h 5445"/>
              <a:gd name="connsiteX97" fmla="*/ 8562 w 8663"/>
              <a:gd name="connsiteY97" fmla="*/ 4932 h 5445"/>
              <a:gd name="connsiteX98" fmla="*/ 8646 w 8663"/>
              <a:gd name="connsiteY98" fmla="*/ 4932 h 5445"/>
              <a:gd name="connsiteX99" fmla="*/ 8646 w 8663"/>
              <a:gd name="connsiteY99" fmla="*/ 4850 h 5445"/>
              <a:gd name="connsiteX100" fmla="*/ 8584 w 8663"/>
              <a:gd name="connsiteY100" fmla="*/ 4850 h 5445"/>
              <a:gd name="connsiteX101" fmla="*/ 8584 w 8663"/>
              <a:gd name="connsiteY101" fmla="*/ 4793 h 5445"/>
              <a:gd name="connsiteX102" fmla="*/ 8644 w 8663"/>
              <a:gd name="connsiteY102" fmla="*/ 4793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5368 h 5445"/>
              <a:gd name="connsiteX118" fmla="*/ 561 w 8663"/>
              <a:gd name="connsiteY118" fmla="*/ 5409 h 5445"/>
              <a:gd name="connsiteX119" fmla="*/ 520 w 8663"/>
              <a:gd name="connsiteY119" fmla="*/ 5409 h 5445"/>
              <a:gd name="connsiteX120" fmla="*/ 520 w 8663"/>
              <a:gd name="connsiteY120" fmla="*/ 5368 h 5445"/>
              <a:gd name="connsiteX121" fmla="*/ 561 w 8663"/>
              <a:gd name="connsiteY121" fmla="*/ 5368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4910 h 5445"/>
              <a:gd name="connsiteX128" fmla="*/ 8584 w 8663"/>
              <a:gd name="connsiteY128" fmla="*/ 3489 h 5445"/>
              <a:gd name="connsiteX129" fmla="*/ 8625 w 8663"/>
              <a:gd name="connsiteY129" fmla="*/ 3489 h 5445"/>
              <a:gd name="connsiteX130" fmla="*/ 8625 w 8663"/>
              <a:gd name="connsiteY130" fmla="*/ 3528 h 5445"/>
              <a:gd name="connsiteX131" fmla="*/ 8584 w 8663"/>
              <a:gd name="connsiteY131" fmla="*/ 3528 h 5445"/>
              <a:gd name="connsiteX132" fmla="*/ 8502 w 8663"/>
              <a:gd name="connsiteY132" fmla="*/ 4042 h 5445"/>
              <a:gd name="connsiteX133" fmla="*/ 8502 w 8663"/>
              <a:gd name="connsiteY133" fmla="*/ 3981 h 5445"/>
              <a:gd name="connsiteX134" fmla="*/ 8581 w 8663"/>
              <a:gd name="connsiteY134" fmla="*/ 3981 h 5445"/>
              <a:gd name="connsiteX135" fmla="*/ 8581 w 8663"/>
              <a:gd name="connsiteY135" fmla="*/ 3904 h 5445"/>
              <a:gd name="connsiteX136" fmla="*/ 8640 w 8663"/>
              <a:gd name="connsiteY136" fmla="*/ 3904 h 5445"/>
              <a:gd name="connsiteX137" fmla="*/ 8640 w 8663"/>
              <a:gd name="connsiteY137" fmla="*/ 4042 h 5445"/>
              <a:gd name="connsiteX138" fmla="*/ 8502 w 8663"/>
              <a:gd name="connsiteY138" fmla="*/ 4042 h 5445"/>
              <a:gd name="connsiteX139" fmla="*/ 8502 w 8663"/>
              <a:gd name="connsiteY139" fmla="*/ 3962 h 5445"/>
              <a:gd name="connsiteX140" fmla="*/ 8502 w 8663"/>
              <a:gd name="connsiteY140" fmla="*/ 3904 h 5445"/>
              <a:gd name="connsiteX141" fmla="*/ 8562 w 8663"/>
              <a:gd name="connsiteY141" fmla="*/ 3904 h 5445"/>
              <a:gd name="connsiteX142" fmla="*/ 8562 w 8663"/>
              <a:gd name="connsiteY142" fmla="*/ 3962 h 5445"/>
              <a:gd name="connsiteX143" fmla="*/ 8502 w 8663"/>
              <a:gd name="connsiteY143" fmla="*/ 3962 h 5445"/>
              <a:gd name="connsiteX144" fmla="*/ 8497 w 8663"/>
              <a:gd name="connsiteY144" fmla="*/ 3787 h 5445"/>
              <a:gd name="connsiteX145" fmla="*/ 8497 w 8663"/>
              <a:gd name="connsiteY145" fmla="*/ 3724 h 5445"/>
              <a:gd name="connsiteX146" fmla="*/ 8562 w 8663"/>
              <a:gd name="connsiteY146" fmla="*/ 3724 h 5445"/>
              <a:gd name="connsiteX147" fmla="*/ 8562 w 8663"/>
              <a:gd name="connsiteY147" fmla="*/ 3787 h 5445"/>
              <a:gd name="connsiteX148" fmla="*/ 8497 w 8663"/>
              <a:gd name="connsiteY148" fmla="*/ 3787 h 5445"/>
              <a:gd name="connsiteX149" fmla="*/ 8562 w 8663"/>
              <a:gd name="connsiteY149" fmla="*/ 3809 h 5445"/>
              <a:gd name="connsiteX150" fmla="*/ 8562 w 8663"/>
              <a:gd name="connsiteY150" fmla="*/ 3880 h 5445"/>
              <a:gd name="connsiteX151" fmla="*/ 8497 w 8663"/>
              <a:gd name="connsiteY151" fmla="*/ 3880 h 5445"/>
              <a:gd name="connsiteX152" fmla="*/ 8497 w 8663"/>
              <a:gd name="connsiteY152" fmla="*/ 3809 h 5445"/>
              <a:gd name="connsiteX153" fmla="*/ 8562 w 8663"/>
              <a:gd name="connsiteY153" fmla="*/ 3809 h 5445"/>
              <a:gd name="connsiteX154" fmla="*/ 8480 w 8663"/>
              <a:gd name="connsiteY154" fmla="*/ 3899 h 5445"/>
              <a:gd name="connsiteX155" fmla="*/ 8480 w 8663"/>
              <a:gd name="connsiteY155" fmla="*/ 3962 h 5445"/>
              <a:gd name="connsiteX156" fmla="*/ 8424 w 8663"/>
              <a:gd name="connsiteY156" fmla="*/ 3962 h 5445"/>
              <a:gd name="connsiteX157" fmla="*/ 8424 w 8663"/>
              <a:gd name="connsiteY157" fmla="*/ 3899 h 5445"/>
              <a:gd name="connsiteX158" fmla="*/ 8480 w 8663"/>
              <a:gd name="connsiteY158" fmla="*/ 3899 h 5445"/>
              <a:gd name="connsiteX159" fmla="*/ 8480 w 8663"/>
              <a:gd name="connsiteY159" fmla="*/ 3809 h 5445"/>
              <a:gd name="connsiteX160" fmla="*/ 8480 w 8663"/>
              <a:gd name="connsiteY160" fmla="*/ 3880 h 5445"/>
              <a:gd name="connsiteX161" fmla="*/ 8424 w 8663"/>
              <a:gd name="connsiteY161" fmla="*/ 3880 h 5445"/>
              <a:gd name="connsiteX162" fmla="*/ 8424 w 8663"/>
              <a:gd name="connsiteY162" fmla="*/ 3809 h 5445"/>
              <a:gd name="connsiteX163" fmla="*/ 8480 w 8663"/>
              <a:gd name="connsiteY163" fmla="*/ 3809 h 5445"/>
              <a:gd name="connsiteX164" fmla="*/ 8102 w 8663"/>
              <a:gd name="connsiteY164" fmla="*/ 4027 h 5445"/>
              <a:gd name="connsiteX165" fmla="*/ 8102 w 8663"/>
              <a:gd name="connsiteY165" fmla="*/ 3986 h 5445"/>
              <a:gd name="connsiteX166" fmla="*/ 8143 w 8663"/>
              <a:gd name="connsiteY166" fmla="*/ 3986 h 5445"/>
              <a:gd name="connsiteX167" fmla="*/ 8143 w 8663"/>
              <a:gd name="connsiteY167" fmla="*/ 4027 h 5445"/>
              <a:gd name="connsiteX168" fmla="*/ 8102 w 8663"/>
              <a:gd name="connsiteY168" fmla="*/ 4027 h 5445"/>
              <a:gd name="connsiteX169" fmla="*/ 240 w 8663"/>
              <a:gd name="connsiteY169" fmla="*/ 3899 h 5445"/>
              <a:gd name="connsiteX170" fmla="*/ 240 w 8663"/>
              <a:gd name="connsiteY170" fmla="*/ 3962 h 5445"/>
              <a:gd name="connsiteX171" fmla="*/ 184 w 8663"/>
              <a:gd name="connsiteY171" fmla="*/ 3962 h 5445"/>
              <a:gd name="connsiteX172" fmla="*/ 184 w 8663"/>
              <a:gd name="connsiteY172" fmla="*/ 3899 h 5445"/>
              <a:gd name="connsiteX173" fmla="*/ 240 w 8663"/>
              <a:gd name="connsiteY173" fmla="*/ 3899 h 5445"/>
              <a:gd name="connsiteX174" fmla="*/ 240 w 8663"/>
              <a:gd name="connsiteY174" fmla="*/ 3809 h 5445"/>
              <a:gd name="connsiteX175" fmla="*/ 240 w 8663"/>
              <a:gd name="connsiteY175" fmla="*/ 3880 h 5445"/>
              <a:gd name="connsiteX176" fmla="*/ 184 w 8663"/>
              <a:gd name="connsiteY176" fmla="*/ 3880 h 5445"/>
              <a:gd name="connsiteX177" fmla="*/ 184 w 8663"/>
              <a:gd name="connsiteY177" fmla="*/ 3809 h 5445"/>
              <a:gd name="connsiteX178" fmla="*/ 240 w 8663"/>
              <a:gd name="connsiteY178" fmla="*/ 3809 h 5445"/>
              <a:gd name="connsiteX179" fmla="*/ 102 w 8663"/>
              <a:gd name="connsiteY179" fmla="*/ 3787 h 5445"/>
              <a:gd name="connsiteX180" fmla="*/ 102 w 8663"/>
              <a:gd name="connsiteY180" fmla="*/ 3724 h 5445"/>
              <a:gd name="connsiteX181" fmla="*/ 166 w 8663"/>
              <a:gd name="connsiteY181" fmla="*/ 3724 h 5445"/>
              <a:gd name="connsiteX182" fmla="*/ 166 w 8663"/>
              <a:gd name="connsiteY182" fmla="*/ 3787 h 5445"/>
              <a:gd name="connsiteX183" fmla="*/ 102 w 8663"/>
              <a:gd name="connsiteY183" fmla="*/ 3787 h 5445"/>
              <a:gd name="connsiteX184" fmla="*/ 102 w 8663"/>
              <a:gd name="connsiteY184" fmla="*/ 3880 h 5445"/>
              <a:gd name="connsiteX185" fmla="*/ 102 w 8663"/>
              <a:gd name="connsiteY185" fmla="*/ 3809 h 5445"/>
              <a:gd name="connsiteX186" fmla="*/ 166 w 8663"/>
              <a:gd name="connsiteY186" fmla="*/ 3809 h 5445"/>
              <a:gd name="connsiteX187" fmla="*/ 166 w 8663"/>
              <a:gd name="connsiteY187" fmla="*/ 3880 h 5445"/>
              <a:gd name="connsiteX188" fmla="*/ 102 w 8663"/>
              <a:gd name="connsiteY188" fmla="*/ 3880 h 5445"/>
              <a:gd name="connsiteX189" fmla="*/ 102 w 8663"/>
              <a:gd name="connsiteY189" fmla="*/ 3962 h 5445"/>
              <a:gd name="connsiteX190" fmla="*/ 102 w 8663"/>
              <a:gd name="connsiteY190" fmla="*/ 3904 h 5445"/>
              <a:gd name="connsiteX191" fmla="*/ 162 w 8663"/>
              <a:gd name="connsiteY191" fmla="*/ 3904 h 5445"/>
              <a:gd name="connsiteX192" fmla="*/ 162 w 8663"/>
              <a:gd name="connsiteY192" fmla="*/ 3962 h 5445"/>
              <a:gd name="connsiteX193" fmla="*/ 102 w 8663"/>
              <a:gd name="connsiteY193" fmla="*/ 3962 h 5445"/>
              <a:gd name="connsiteX194" fmla="*/ 162 w 8663"/>
              <a:gd name="connsiteY194" fmla="*/ 3981 h 5445"/>
              <a:gd name="connsiteX195" fmla="*/ 162 w 8663"/>
              <a:gd name="connsiteY195" fmla="*/ 4042 h 5445"/>
              <a:gd name="connsiteX196" fmla="*/ 24 w 8663"/>
              <a:gd name="connsiteY196" fmla="*/ 4042 h 5445"/>
              <a:gd name="connsiteX197" fmla="*/ 24 w 8663"/>
              <a:gd name="connsiteY197" fmla="*/ 3904 h 5445"/>
              <a:gd name="connsiteX198" fmla="*/ 82 w 8663"/>
              <a:gd name="connsiteY198" fmla="*/ 3904 h 5445"/>
              <a:gd name="connsiteX199" fmla="*/ 82 w 8663"/>
              <a:gd name="connsiteY199" fmla="*/ 3981 h 5445"/>
              <a:gd name="connsiteX200" fmla="*/ 162 w 8663"/>
              <a:gd name="connsiteY200" fmla="*/ 3981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3390 h 5445"/>
              <a:gd name="connsiteX257" fmla="*/ 8562 w 8663"/>
              <a:gd name="connsiteY257" fmla="*/ 3390 h 5445"/>
              <a:gd name="connsiteX258" fmla="*/ 8562 w 8663"/>
              <a:gd name="connsiteY258" fmla="*/ 3468 h 5445"/>
              <a:gd name="connsiteX259" fmla="*/ 8510 w 8663"/>
              <a:gd name="connsiteY259" fmla="*/ 3468 h 5445"/>
              <a:gd name="connsiteX260" fmla="*/ 8510 w 8663"/>
              <a:gd name="connsiteY260" fmla="*/ 3619 h 5445"/>
              <a:gd name="connsiteX261" fmla="*/ 8638 w 8663"/>
              <a:gd name="connsiteY261" fmla="*/ 3619 h 5445"/>
              <a:gd name="connsiteX262" fmla="*/ 8638 w 8663"/>
              <a:gd name="connsiteY262" fmla="*/ 3787 h 5445"/>
              <a:gd name="connsiteX263" fmla="*/ 8581 w 8663"/>
              <a:gd name="connsiteY263" fmla="*/ 3787 h 5445"/>
              <a:gd name="connsiteX264" fmla="*/ 8581 w 8663"/>
              <a:gd name="connsiteY264" fmla="*/ 3705 h 5445"/>
              <a:gd name="connsiteX265" fmla="*/ 8480 w 8663"/>
              <a:gd name="connsiteY265" fmla="*/ 3705 h 5445"/>
              <a:gd name="connsiteX266" fmla="*/ 8480 w 8663"/>
              <a:gd name="connsiteY266" fmla="*/ 3787 h 5445"/>
              <a:gd name="connsiteX267" fmla="*/ 8402 w 8663"/>
              <a:gd name="connsiteY267" fmla="*/ 3787 h 5445"/>
              <a:gd name="connsiteX268" fmla="*/ 8402 w 8663"/>
              <a:gd name="connsiteY268" fmla="*/ 3880 h 5445"/>
              <a:gd name="connsiteX269" fmla="*/ 8310 w 8663"/>
              <a:gd name="connsiteY269" fmla="*/ 3880 h 5445"/>
              <a:gd name="connsiteX270" fmla="*/ 8310 w 8663"/>
              <a:gd name="connsiteY270" fmla="*/ 3981 h 5445"/>
              <a:gd name="connsiteX271" fmla="*/ 8402 w 8663"/>
              <a:gd name="connsiteY271" fmla="*/ 3981 h 5445"/>
              <a:gd name="connsiteX272" fmla="*/ 8402 w 8663"/>
              <a:gd name="connsiteY272" fmla="*/ 4040 h 5445"/>
              <a:gd name="connsiteX273" fmla="*/ 8234 w 8663"/>
              <a:gd name="connsiteY273" fmla="*/ 4040 h 5445"/>
              <a:gd name="connsiteX274" fmla="*/ 8234 w 8663"/>
              <a:gd name="connsiteY274" fmla="*/ 3912 h 5445"/>
              <a:gd name="connsiteX275" fmla="*/ 8081 w 8663"/>
              <a:gd name="connsiteY275" fmla="*/ 3912 h 5445"/>
              <a:gd name="connsiteX276" fmla="*/ 8081 w 8663"/>
              <a:gd name="connsiteY276" fmla="*/ 3964 h 5445"/>
              <a:gd name="connsiteX277" fmla="*/ 8005 w 8663"/>
              <a:gd name="connsiteY277" fmla="*/ 3964 h 5445"/>
              <a:gd name="connsiteX278" fmla="*/ 8005 w 8663"/>
              <a:gd name="connsiteY278" fmla="*/ 4025 h 5445"/>
              <a:gd name="connsiteX279" fmla="*/ 658 w 8663"/>
              <a:gd name="connsiteY279" fmla="*/ 4025 h 5445"/>
              <a:gd name="connsiteX280" fmla="*/ 658 w 8663"/>
              <a:gd name="connsiteY280" fmla="*/ 3964 h 5445"/>
              <a:gd name="connsiteX281" fmla="*/ 583 w 8663"/>
              <a:gd name="connsiteY281" fmla="*/ 3964 h 5445"/>
              <a:gd name="connsiteX282" fmla="*/ 583 w 8663"/>
              <a:gd name="connsiteY282" fmla="*/ 3912 h 5445"/>
              <a:gd name="connsiteX283" fmla="*/ 430 w 8663"/>
              <a:gd name="connsiteY283" fmla="*/ 3912 h 5445"/>
              <a:gd name="connsiteX284" fmla="*/ 430 w 8663"/>
              <a:gd name="connsiteY284" fmla="*/ 4040 h 5445"/>
              <a:gd name="connsiteX285" fmla="*/ 261 w 8663"/>
              <a:gd name="connsiteY285" fmla="*/ 4040 h 5445"/>
              <a:gd name="connsiteX286" fmla="*/ 261 w 8663"/>
              <a:gd name="connsiteY286" fmla="*/ 3981 h 5445"/>
              <a:gd name="connsiteX287" fmla="*/ 354 w 8663"/>
              <a:gd name="connsiteY287" fmla="*/ 3981 h 5445"/>
              <a:gd name="connsiteX288" fmla="*/ 354 w 8663"/>
              <a:gd name="connsiteY288" fmla="*/ 3880 h 5445"/>
              <a:gd name="connsiteX289" fmla="*/ 261 w 8663"/>
              <a:gd name="connsiteY289" fmla="*/ 3880 h 5445"/>
              <a:gd name="connsiteX290" fmla="*/ 261 w 8663"/>
              <a:gd name="connsiteY290" fmla="*/ 3787 h 5445"/>
              <a:gd name="connsiteX291" fmla="*/ 184 w 8663"/>
              <a:gd name="connsiteY291" fmla="*/ 3787 h 5445"/>
              <a:gd name="connsiteX292" fmla="*/ 184 w 8663"/>
              <a:gd name="connsiteY292" fmla="*/ 3705 h 5445"/>
              <a:gd name="connsiteX293" fmla="*/ 82 w 8663"/>
              <a:gd name="connsiteY293" fmla="*/ 3705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5445 h 5445"/>
              <a:gd name="connsiteX84" fmla="*/ 8424 w 8663"/>
              <a:gd name="connsiteY84" fmla="*/ 5445 h 5445"/>
              <a:gd name="connsiteX85" fmla="*/ 8424 w 8663"/>
              <a:gd name="connsiteY85" fmla="*/ 5363 h 5445"/>
              <a:gd name="connsiteX86" fmla="*/ 8480 w 8663"/>
              <a:gd name="connsiteY86" fmla="*/ 5363 h 5445"/>
              <a:gd name="connsiteX87" fmla="*/ 8480 w 8663"/>
              <a:gd name="connsiteY87" fmla="*/ 5445 h 5445"/>
              <a:gd name="connsiteX88" fmla="*/ 8663 w 8663"/>
              <a:gd name="connsiteY88" fmla="*/ 5445 h 5445"/>
              <a:gd name="connsiteX89" fmla="*/ 8663 w 8663"/>
              <a:gd name="connsiteY89" fmla="*/ 5264 h 5445"/>
              <a:gd name="connsiteX90" fmla="*/ 8581 w 8663"/>
              <a:gd name="connsiteY90" fmla="*/ 5264 h 5445"/>
              <a:gd name="connsiteX91" fmla="*/ 8581 w 8663"/>
              <a:gd name="connsiteY91" fmla="*/ 5191 h 5445"/>
              <a:gd name="connsiteX92" fmla="*/ 8661 w 8663"/>
              <a:gd name="connsiteY92" fmla="*/ 5191 h 5445"/>
              <a:gd name="connsiteX93" fmla="*/ 8661 w 8663"/>
              <a:gd name="connsiteY93" fmla="*/ 4979 h 5445"/>
              <a:gd name="connsiteX94" fmla="*/ 8532 w 8663"/>
              <a:gd name="connsiteY94" fmla="*/ 4979 h 5445"/>
              <a:gd name="connsiteX95" fmla="*/ 8532 w 8663"/>
              <a:gd name="connsiteY95" fmla="*/ 4871 h 5445"/>
              <a:gd name="connsiteX96" fmla="*/ 8562 w 8663"/>
              <a:gd name="connsiteY96" fmla="*/ 4871 h 5445"/>
              <a:gd name="connsiteX97" fmla="*/ 8562 w 8663"/>
              <a:gd name="connsiteY97" fmla="*/ 4932 h 5445"/>
              <a:gd name="connsiteX98" fmla="*/ 8646 w 8663"/>
              <a:gd name="connsiteY98" fmla="*/ 4932 h 5445"/>
              <a:gd name="connsiteX99" fmla="*/ 8646 w 8663"/>
              <a:gd name="connsiteY99" fmla="*/ 4850 h 5445"/>
              <a:gd name="connsiteX100" fmla="*/ 8584 w 8663"/>
              <a:gd name="connsiteY100" fmla="*/ 4850 h 5445"/>
              <a:gd name="connsiteX101" fmla="*/ 8584 w 8663"/>
              <a:gd name="connsiteY101" fmla="*/ 4793 h 5445"/>
              <a:gd name="connsiteX102" fmla="*/ 8644 w 8663"/>
              <a:gd name="connsiteY102" fmla="*/ 4793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5368 h 5445"/>
              <a:gd name="connsiteX118" fmla="*/ 561 w 8663"/>
              <a:gd name="connsiteY118" fmla="*/ 5409 h 5445"/>
              <a:gd name="connsiteX119" fmla="*/ 520 w 8663"/>
              <a:gd name="connsiteY119" fmla="*/ 5409 h 5445"/>
              <a:gd name="connsiteX120" fmla="*/ 520 w 8663"/>
              <a:gd name="connsiteY120" fmla="*/ 5368 h 5445"/>
              <a:gd name="connsiteX121" fmla="*/ 561 w 8663"/>
              <a:gd name="connsiteY121" fmla="*/ 5368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4910 h 5445"/>
              <a:gd name="connsiteX128" fmla="*/ 8584 w 8663"/>
              <a:gd name="connsiteY128" fmla="*/ 4871 h 5445"/>
              <a:gd name="connsiteX129" fmla="*/ 8625 w 8663"/>
              <a:gd name="connsiteY129" fmla="*/ 3489 h 5445"/>
              <a:gd name="connsiteX130" fmla="*/ 8625 w 8663"/>
              <a:gd name="connsiteY130" fmla="*/ 3528 h 5445"/>
              <a:gd name="connsiteX131" fmla="*/ 8584 w 8663"/>
              <a:gd name="connsiteY131" fmla="*/ 3528 h 5445"/>
              <a:gd name="connsiteX132" fmla="*/ 8502 w 8663"/>
              <a:gd name="connsiteY132" fmla="*/ 4042 h 5445"/>
              <a:gd name="connsiteX133" fmla="*/ 8502 w 8663"/>
              <a:gd name="connsiteY133" fmla="*/ 3981 h 5445"/>
              <a:gd name="connsiteX134" fmla="*/ 8581 w 8663"/>
              <a:gd name="connsiteY134" fmla="*/ 3981 h 5445"/>
              <a:gd name="connsiteX135" fmla="*/ 8581 w 8663"/>
              <a:gd name="connsiteY135" fmla="*/ 3904 h 5445"/>
              <a:gd name="connsiteX136" fmla="*/ 8640 w 8663"/>
              <a:gd name="connsiteY136" fmla="*/ 3904 h 5445"/>
              <a:gd name="connsiteX137" fmla="*/ 8640 w 8663"/>
              <a:gd name="connsiteY137" fmla="*/ 4042 h 5445"/>
              <a:gd name="connsiteX138" fmla="*/ 8502 w 8663"/>
              <a:gd name="connsiteY138" fmla="*/ 4042 h 5445"/>
              <a:gd name="connsiteX139" fmla="*/ 8502 w 8663"/>
              <a:gd name="connsiteY139" fmla="*/ 3962 h 5445"/>
              <a:gd name="connsiteX140" fmla="*/ 8502 w 8663"/>
              <a:gd name="connsiteY140" fmla="*/ 3904 h 5445"/>
              <a:gd name="connsiteX141" fmla="*/ 8562 w 8663"/>
              <a:gd name="connsiteY141" fmla="*/ 3904 h 5445"/>
              <a:gd name="connsiteX142" fmla="*/ 8562 w 8663"/>
              <a:gd name="connsiteY142" fmla="*/ 3962 h 5445"/>
              <a:gd name="connsiteX143" fmla="*/ 8502 w 8663"/>
              <a:gd name="connsiteY143" fmla="*/ 3962 h 5445"/>
              <a:gd name="connsiteX144" fmla="*/ 8497 w 8663"/>
              <a:gd name="connsiteY144" fmla="*/ 3787 h 5445"/>
              <a:gd name="connsiteX145" fmla="*/ 8497 w 8663"/>
              <a:gd name="connsiteY145" fmla="*/ 3724 h 5445"/>
              <a:gd name="connsiteX146" fmla="*/ 8562 w 8663"/>
              <a:gd name="connsiteY146" fmla="*/ 3724 h 5445"/>
              <a:gd name="connsiteX147" fmla="*/ 8562 w 8663"/>
              <a:gd name="connsiteY147" fmla="*/ 3787 h 5445"/>
              <a:gd name="connsiteX148" fmla="*/ 8497 w 8663"/>
              <a:gd name="connsiteY148" fmla="*/ 3787 h 5445"/>
              <a:gd name="connsiteX149" fmla="*/ 8562 w 8663"/>
              <a:gd name="connsiteY149" fmla="*/ 3809 h 5445"/>
              <a:gd name="connsiteX150" fmla="*/ 8562 w 8663"/>
              <a:gd name="connsiteY150" fmla="*/ 3880 h 5445"/>
              <a:gd name="connsiteX151" fmla="*/ 8497 w 8663"/>
              <a:gd name="connsiteY151" fmla="*/ 3880 h 5445"/>
              <a:gd name="connsiteX152" fmla="*/ 8497 w 8663"/>
              <a:gd name="connsiteY152" fmla="*/ 3809 h 5445"/>
              <a:gd name="connsiteX153" fmla="*/ 8562 w 8663"/>
              <a:gd name="connsiteY153" fmla="*/ 3809 h 5445"/>
              <a:gd name="connsiteX154" fmla="*/ 8480 w 8663"/>
              <a:gd name="connsiteY154" fmla="*/ 3899 h 5445"/>
              <a:gd name="connsiteX155" fmla="*/ 8480 w 8663"/>
              <a:gd name="connsiteY155" fmla="*/ 3962 h 5445"/>
              <a:gd name="connsiteX156" fmla="*/ 8424 w 8663"/>
              <a:gd name="connsiteY156" fmla="*/ 3962 h 5445"/>
              <a:gd name="connsiteX157" fmla="*/ 8424 w 8663"/>
              <a:gd name="connsiteY157" fmla="*/ 3899 h 5445"/>
              <a:gd name="connsiteX158" fmla="*/ 8480 w 8663"/>
              <a:gd name="connsiteY158" fmla="*/ 3899 h 5445"/>
              <a:gd name="connsiteX159" fmla="*/ 8480 w 8663"/>
              <a:gd name="connsiteY159" fmla="*/ 3809 h 5445"/>
              <a:gd name="connsiteX160" fmla="*/ 8480 w 8663"/>
              <a:gd name="connsiteY160" fmla="*/ 3880 h 5445"/>
              <a:gd name="connsiteX161" fmla="*/ 8424 w 8663"/>
              <a:gd name="connsiteY161" fmla="*/ 3880 h 5445"/>
              <a:gd name="connsiteX162" fmla="*/ 8424 w 8663"/>
              <a:gd name="connsiteY162" fmla="*/ 3809 h 5445"/>
              <a:gd name="connsiteX163" fmla="*/ 8480 w 8663"/>
              <a:gd name="connsiteY163" fmla="*/ 3809 h 5445"/>
              <a:gd name="connsiteX164" fmla="*/ 8102 w 8663"/>
              <a:gd name="connsiteY164" fmla="*/ 4027 h 5445"/>
              <a:gd name="connsiteX165" fmla="*/ 8102 w 8663"/>
              <a:gd name="connsiteY165" fmla="*/ 3986 h 5445"/>
              <a:gd name="connsiteX166" fmla="*/ 8143 w 8663"/>
              <a:gd name="connsiteY166" fmla="*/ 3986 h 5445"/>
              <a:gd name="connsiteX167" fmla="*/ 8143 w 8663"/>
              <a:gd name="connsiteY167" fmla="*/ 4027 h 5445"/>
              <a:gd name="connsiteX168" fmla="*/ 8102 w 8663"/>
              <a:gd name="connsiteY168" fmla="*/ 4027 h 5445"/>
              <a:gd name="connsiteX169" fmla="*/ 240 w 8663"/>
              <a:gd name="connsiteY169" fmla="*/ 3899 h 5445"/>
              <a:gd name="connsiteX170" fmla="*/ 240 w 8663"/>
              <a:gd name="connsiteY170" fmla="*/ 3962 h 5445"/>
              <a:gd name="connsiteX171" fmla="*/ 184 w 8663"/>
              <a:gd name="connsiteY171" fmla="*/ 3962 h 5445"/>
              <a:gd name="connsiteX172" fmla="*/ 184 w 8663"/>
              <a:gd name="connsiteY172" fmla="*/ 3899 h 5445"/>
              <a:gd name="connsiteX173" fmla="*/ 240 w 8663"/>
              <a:gd name="connsiteY173" fmla="*/ 3899 h 5445"/>
              <a:gd name="connsiteX174" fmla="*/ 240 w 8663"/>
              <a:gd name="connsiteY174" fmla="*/ 3809 h 5445"/>
              <a:gd name="connsiteX175" fmla="*/ 240 w 8663"/>
              <a:gd name="connsiteY175" fmla="*/ 3880 h 5445"/>
              <a:gd name="connsiteX176" fmla="*/ 184 w 8663"/>
              <a:gd name="connsiteY176" fmla="*/ 3880 h 5445"/>
              <a:gd name="connsiteX177" fmla="*/ 184 w 8663"/>
              <a:gd name="connsiteY177" fmla="*/ 3809 h 5445"/>
              <a:gd name="connsiteX178" fmla="*/ 240 w 8663"/>
              <a:gd name="connsiteY178" fmla="*/ 3809 h 5445"/>
              <a:gd name="connsiteX179" fmla="*/ 102 w 8663"/>
              <a:gd name="connsiteY179" fmla="*/ 3787 h 5445"/>
              <a:gd name="connsiteX180" fmla="*/ 102 w 8663"/>
              <a:gd name="connsiteY180" fmla="*/ 3724 h 5445"/>
              <a:gd name="connsiteX181" fmla="*/ 166 w 8663"/>
              <a:gd name="connsiteY181" fmla="*/ 3724 h 5445"/>
              <a:gd name="connsiteX182" fmla="*/ 166 w 8663"/>
              <a:gd name="connsiteY182" fmla="*/ 3787 h 5445"/>
              <a:gd name="connsiteX183" fmla="*/ 102 w 8663"/>
              <a:gd name="connsiteY183" fmla="*/ 3787 h 5445"/>
              <a:gd name="connsiteX184" fmla="*/ 102 w 8663"/>
              <a:gd name="connsiteY184" fmla="*/ 3880 h 5445"/>
              <a:gd name="connsiteX185" fmla="*/ 102 w 8663"/>
              <a:gd name="connsiteY185" fmla="*/ 3809 h 5445"/>
              <a:gd name="connsiteX186" fmla="*/ 166 w 8663"/>
              <a:gd name="connsiteY186" fmla="*/ 3809 h 5445"/>
              <a:gd name="connsiteX187" fmla="*/ 166 w 8663"/>
              <a:gd name="connsiteY187" fmla="*/ 3880 h 5445"/>
              <a:gd name="connsiteX188" fmla="*/ 102 w 8663"/>
              <a:gd name="connsiteY188" fmla="*/ 3880 h 5445"/>
              <a:gd name="connsiteX189" fmla="*/ 102 w 8663"/>
              <a:gd name="connsiteY189" fmla="*/ 3962 h 5445"/>
              <a:gd name="connsiteX190" fmla="*/ 102 w 8663"/>
              <a:gd name="connsiteY190" fmla="*/ 3904 h 5445"/>
              <a:gd name="connsiteX191" fmla="*/ 162 w 8663"/>
              <a:gd name="connsiteY191" fmla="*/ 3904 h 5445"/>
              <a:gd name="connsiteX192" fmla="*/ 162 w 8663"/>
              <a:gd name="connsiteY192" fmla="*/ 3962 h 5445"/>
              <a:gd name="connsiteX193" fmla="*/ 102 w 8663"/>
              <a:gd name="connsiteY193" fmla="*/ 3962 h 5445"/>
              <a:gd name="connsiteX194" fmla="*/ 162 w 8663"/>
              <a:gd name="connsiteY194" fmla="*/ 3981 h 5445"/>
              <a:gd name="connsiteX195" fmla="*/ 162 w 8663"/>
              <a:gd name="connsiteY195" fmla="*/ 4042 h 5445"/>
              <a:gd name="connsiteX196" fmla="*/ 24 w 8663"/>
              <a:gd name="connsiteY196" fmla="*/ 4042 h 5445"/>
              <a:gd name="connsiteX197" fmla="*/ 24 w 8663"/>
              <a:gd name="connsiteY197" fmla="*/ 3904 h 5445"/>
              <a:gd name="connsiteX198" fmla="*/ 82 w 8663"/>
              <a:gd name="connsiteY198" fmla="*/ 3904 h 5445"/>
              <a:gd name="connsiteX199" fmla="*/ 82 w 8663"/>
              <a:gd name="connsiteY199" fmla="*/ 3981 h 5445"/>
              <a:gd name="connsiteX200" fmla="*/ 162 w 8663"/>
              <a:gd name="connsiteY200" fmla="*/ 3981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3390 h 5445"/>
              <a:gd name="connsiteX257" fmla="*/ 8562 w 8663"/>
              <a:gd name="connsiteY257" fmla="*/ 3390 h 5445"/>
              <a:gd name="connsiteX258" fmla="*/ 8562 w 8663"/>
              <a:gd name="connsiteY258" fmla="*/ 3468 h 5445"/>
              <a:gd name="connsiteX259" fmla="*/ 8510 w 8663"/>
              <a:gd name="connsiteY259" fmla="*/ 3468 h 5445"/>
              <a:gd name="connsiteX260" fmla="*/ 8510 w 8663"/>
              <a:gd name="connsiteY260" fmla="*/ 3619 h 5445"/>
              <a:gd name="connsiteX261" fmla="*/ 8638 w 8663"/>
              <a:gd name="connsiteY261" fmla="*/ 3619 h 5445"/>
              <a:gd name="connsiteX262" fmla="*/ 8638 w 8663"/>
              <a:gd name="connsiteY262" fmla="*/ 3787 h 5445"/>
              <a:gd name="connsiteX263" fmla="*/ 8581 w 8663"/>
              <a:gd name="connsiteY263" fmla="*/ 3787 h 5445"/>
              <a:gd name="connsiteX264" fmla="*/ 8581 w 8663"/>
              <a:gd name="connsiteY264" fmla="*/ 3705 h 5445"/>
              <a:gd name="connsiteX265" fmla="*/ 8480 w 8663"/>
              <a:gd name="connsiteY265" fmla="*/ 3705 h 5445"/>
              <a:gd name="connsiteX266" fmla="*/ 8480 w 8663"/>
              <a:gd name="connsiteY266" fmla="*/ 3787 h 5445"/>
              <a:gd name="connsiteX267" fmla="*/ 8402 w 8663"/>
              <a:gd name="connsiteY267" fmla="*/ 3787 h 5445"/>
              <a:gd name="connsiteX268" fmla="*/ 8402 w 8663"/>
              <a:gd name="connsiteY268" fmla="*/ 3880 h 5445"/>
              <a:gd name="connsiteX269" fmla="*/ 8310 w 8663"/>
              <a:gd name="connsiteY269" fmla="*/ 3880 h 5445"/>
              <a:gd name="connsiteX270" fmla="*/ 8310 w 8663"/>
              <a:gd name="connsiteY270" fmla="*/ 3981 h 5445"/>
              <a:gd name="connsiteX271" fmla="*/ 8402 w 8663"/>
              <a:gd name="connsiteY271" fmla="*/ 3981 h 5445"/>
              <a:gd name="connsiteX272" fmla="*/ 8402 w 8663"/>
              <a:gd name="connsiteY272" fmla="*/ 4040 h 5445"/>
              <a:gd name="connsiteX273" fmla="*/ 8234 w 8663"/>
              <a:gd name="connsiteY273" fmla="*/ 4040 h 5445"/>
              <a:gd name="connsiteX274" fmla="*/ 8234 w 8663"/>
              <a:gd name="connsiteY274" fmla="*/ 3912 h 5445"/>
              <a:gd name="connsiteX275" fmla="*/ 8081 w 8663"/>
              <a:gd name="connsiteY275" fmla="*/ 3912 h 5445"/>
              <a:gd name="connsiteX276" fmla="*/ 8081 w 8663"/>
              <a:gd name="connsiteY276" fmla="*/ 3964 h 5445"/>
              <a:gd name="connsiteX277" fmla="*/ 8005 w 8663"/>
              <a:gd name="connsiteY277" fmla="*/ 3964 h 5445"/>
              <a:gd name="connsiteX278" fmla="*/ 8005 w 8663"/>
              <a:gd name="connsiteY278" fmla="*/ 4025 h 5445"/>
              <a:gd name="connsiteX279" fmla="*/ 658 w 8663"/>
              <a:gd name="connsiteY279" fmla="*/ 4025 h 5445"/>
              <a:gd name="connsiteX280" fmla="*/ 658 w 8663"/>
              <a:gd name="connsiteY280" fmla="*/ 3964 h 5445"/>
              <a:gd name="connsiteX281" fmla="*/ 583 w 8663"/>
              <a:gd name="connsiteY281" fmla="*/ 3964 h 5445"/>
              <a:gd name="connsiteX282" fmla="*/ 583 w 8663"/>
              <a:gd name="connsiteY282" fmla="*/ 3912 h 5445"/>
              <a:gd name="connsiteX283" fmla="*/ 430 w 8663"/>
              <a:gd name="connsiteY283" fmla="*/ 3912 h 5445"/>
              <a:gd name="connsiteX284" fmla="*/ 430 w 8663"/>
              <a:gd name="connsiteY284" fmla="*/ 4040 h 5445"/>
              <a:gd name="connsiteX285" fmla="*/ 261 w 8663"/>
              <a:gd name="connsiteY285" fmla="*/ 4040 h 5445"/>
              <a:gd name="connsiteX286" fmla="*/ 261 w 8663"/>
              <a:gd name="connsiteY286" fmla="*/ 3981 h 5445"/>
              <a:gd name="connsiteX287" fmla="*/ 354 w 8663"/>
              <a:gd name="connsiteY287" fmla="*/ 3981 h 5445"/>
              <a:gd name="connsiteX288" fmla="*/ 354 w 8663"/>
              <a:gd name="connsiteY288" fmla="*/ 3880 h 5445"/>
              <a:gd name="connsiteX289" fmla="*/ 261 w 8663"/>
              <a:gd name="connsiteY289" fmla="*/ 3880 h 5445"/>
              <a:gd name="connsiteX290" fmla="*/ 261 w 8663"/>
              <a:gd name="connsiteY290" fmla="*/ 3787 h 5445"/>
              <a:gd name="connsiteX291" fmla="*/ 184 w 8663"/>
              <a:gd name="connsiteY291" fmla="*/ 3787 h 5445"/>
              <a:gd name="connsiteX292" fmla="*/ 184 w 8663"/>
              <a:gd name="connsiteY292" fmla="*/ 3705 h 5445"/>
              <a:gd name="connsiteX293" fmla="*/ 82 w 8663"/>
              <a:gd name="connsiteY293" fmla="*/ 3705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5445 h 5445"/>
              <a:gd name="connsiteX84" fmla="*/ 8424 w 8663"/>
              <a:gd name="connsiteY84" fmla="*/ 5445 h 5445"/>
              <a:gd name="connsiteX85" fmla="*/ 8424 w 8663"/>
              <a:gd name="connsiteY85" fmla="*/ 5363 h 5445"/>
              <a:gd name="connsiteX86" fmla="*/ 8480 w 8663"/>
              <a:gd name="connsiteY86" fmla="*/ 5363 h 5445"/>
              <a:gd name="connsiteX87" fmla="*/ 8480 w 8663"/>
              <a:gd name="connsiteY87" fmla="*/ 5445 h 5445"/>
              <a:gd name="connsiteX88" fmla="*/ 8663 w 8663"/>
              <a:gd name="connsiteY88" fmla="*/ 5445 h 5445"/>
              <a:gd name="connsiteX89" fmla="*/ 8663 w 8663"/>
              <a:gd name="connsiteY89" fmla="*/ 5264 h 5445"/>
              <a:gd name="connsiteX90" fmla="*/ 8581 w 8663"/>
              <a:gd name="connsiteY90" fmla="*/ 5264 h 5445"/>
              <a:gd name="connsiteX91" fmla="*/ 8581 w 8663"/>
              <a:gd name="connsiteY91" fmla="*/ 5191 h 5445"/>
              <a:gd name="connsiteX92" fmla="*/ 8661 w 8663"/>
              <a:gd name="connsiteY92" fmla="*/ 5191 h 5445"/>
              <a:gd name="connsiteX93" fmla="*/ 8661 w 8663"/>
              <a:gd name="connsiteY93" fmla="*/ 4979 h 5445"/>
              <a:gd name="connsiteX94" fmla="*/ 8532 w 8663"/>
              <a:gd name="connsiteY94" fmla="*/ 4979 h 5445"/>
              <a:gd name="connsiteX95" fmla="*/ 8532 w 8663"/>
              <a:gd name="connsiteY95" fmla="*/ 4871 h 5445"/>
              <a:gd name="connsiteX96" fmla="*/ 8562 w 8663"/>
              <a:gd name="connsiteY96" fmla="*/ 4871 h 5445"/>
              <a:gd name="connsiteX97" fmla="*/ 8562 w 8663"/>
              <a:gd name="connsiteY97" fmla="*/ 4932 h 5445"/>
              <a:gd name="connsiteX98" fmla="*/ 8646 w 8663"/>
              <a:gd name="connsiteY98" fmla="*/ 4932 h 5445"/>
              <a:gd name="connsiteX99" fmla="*/ 8646 w 8663"/>
              <a:gd name="connsiteY99" fmla="*/ 4850 h 5445"/>
              <a:gd name="connsiteX100" fmla="*/ 8584 w 8663"/>
              <a:gd name="connsiteY100" fmla="*/ 4850 h 5445"/>
              <a:gd name="connsiteX101" fmla="*/ 8584 w 8663"/>
              <a:gd name="connsiteY101" fmla="*/ 4793 h 5445"/>
              <a:gd name="connsiteX102" fmla="*/ 8644 w 8663"/>
              <a:gd name="connsiteY102" fmla="*/ 4793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5368 h 5445"/>
              <a:gd name="connsiteX118" fmla="*/ 561 w 8663"/>
              <a:gd name="connsiteY118" fmla="*/ 5409 h 5445"/>
              <a:gd name="connsiteX119" fmla="*/ 520 w 8663"/>
              <a:gd name="connsiteY119" fmla="*/ 5409 h 5445"/>
              <a:gd name="connsiteX120" fmla="*/ 520 w 8663"/>
              <a:gd name="connsiteY120" fmla="*/ 5368 h 5445"/>
              <a:gd name="connsiteX121" fmla="*/ 561 w 8663"/>
              <a:gd name="connsiteY121" fmla="*/ 5368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4910 h 5445"/>
              <a:gd name="connsiteX128" fmla="*/ 8584 w 8663"/>
              <a:gd name="connsiteY128" fmla="*/ 4871 h 5445"/>
              <a:gd name="connsiteX129" fmla="*/ 8625 w 8663"/>
              <a:gd name="connsiteY129" fmla="*/ 4871 h 5445"/>
              <a:gd name="connsiteX130" fmla="*/ 8625 w 8663"/>
              <a:gd name="connsiteY130" fmla="*/ 3528 h 5445"/>
              <a:gd name="connsiteX131" fmla="*/ 8584 w 8663"/>
              <a:gd name="connsiteY131" fmla="*/ 3528 h 5445"/>
              <a:gd name="connsiteX132" fmla="*/ 8502 w 8663"/>
              <a:gd name="connsiteY132" fmla="*/ 4042 h 5445"/>
              <a:gd name="connsiteX133" fmla="*/ 8502 w 8663"/>
              <a:gd name="connsiteY133" fmla="*/ 3981 h 5445"/>
              <a:gd name="connsiteX134" fmla="*/ 8581 w 8663"/>
              <a:gd name="connsiteY134" fmla="*/ 3981 h 5445"/>
              <a:gd name="connsiteX135" fmla="*/ 8581 w 8663"/>
              <a:gd name="connsiteY135" fmla="*/ 3904 h 5445"/>
              <a:gd name="connsiteX136" fmla="*/ 8640 w 8663"/>
              <a:gd name="connsiteY136" fmla="*/ 3904 h 5445"/>
              <a:gd name="connsiteX137" fmla="*/ 8640 w 8663"/>
              <a:gd name="connsiteY137" fmla="*/ 4042 h 5445"/>
              <a:gd name="connsiteX138" fmla="*/ 8502 w 8663"/>
              <a:gd name="connsiteY138" fmla="*/ 4042 h 5445"/>
              <a:gd name="connsiteX139" fmla="*/ 8502 w 8663"/>
              <a:gd name="connsiteY139" fmla="*/ 3962 h 5445"/>
              <a:gd name="connsiteX140" fmla="*/ 8502 w 8663"/>
              <a:gd name="connsiteY140" fmla="*/ 3904 h 5445"/>
              <a:gd name="connsiteX141" fmla="*/ 8562 w 8663"/>
              <a:gd name="connsiteY141" fmla="*/ 3904 h 5445"/>
              <a:gd name="connsiteX142" fmla="*/ 8562 w 8663"/>
              <a:gd name="connsiteY142" fmla="*/ 3962 h 5445"/>
              <a:gd name="connsiteX143" fmla="*/ 8502 w 8663"/>
              <a:gd name="connsiteY143" fmla="*/ 3962 h 5445"/>
              <a:gd name="connsiteX144" fmla="*/ 8497 w 8663"/>
              <a:gd name="connsiteY144" fmla="*/ 3787 h 5445"/>
              <a:gd name="connsiteX145" fmla="*/ 8497 w 8663"/>
              <a:gd name="connsiteY145" fmla="*/ 3724 h 5445"/>
              <a:gd name="connsiteX146" fmla="*/ 8562 w 8663"/>
              <a:gd name="connsiteY146" fmla="*/ 3724 h 5445"/>
              <a:gd name="connsiteX147" fmla="*/ 8562 w 8663"/>
              <a:gd name="connsiteY147" fmla="*/ 3787 h 5445"/>
              <a:gd name="connsiteX148" fmla="*/ 8497 w 8663"/>
              <a:gd name="connsiteY148" fmla="*/ 3787 h 5445"/>
              <a:gd name="connsiteX149" fmla="*/ 8562 w 8663"/>
              <a:gd name="connsiteY149" fmla="*/ 3809 h 5445"/>
              <a:gd name="connsiteX150" fmla="*/ 8562 w 8663"/>
              <a:gd name="connsiteY150" fmla="*/ 3880 h 5445"/>
              <a:gd name="connsiteX151" fmla="*/ 8497 w 8663"/>
              <a:gd name="connsiteY151" fmla="*/ 3880 h 5445"/>
              <a:gd name="connsiteX152" fmla="*/ 8497 w 8663"/>
              <a:gd name="connsiteY152" fmla="*/ 3809 h 5445"/>
              <a:gd name="connsiteX153" fmla="*/ 8562 w 8663"/>
              <a:gd name="connsiteY153" fmla="*/ 3809 h 5445"/>
              <a:gd name="connsiteX154" fmla="*/ 8480 w 8663"/>
              <a:gd name="connsiteY154" fmla="*/ 3899 h 5445"/>
              <a:gd name="connsiteX155" fmla="*/ 8480 w 8663"/>
              <a:gd name="connsiteY155" fmla="*/ 3962 h 5445"/>
              <a:gd name="connsiteX156" fmla="*/ 8424 w 8663"/>
              <a:gd name="connsiteY156" fmla="*/ 3962 h 5445"/>
              <a:gd name="connsiteX157" fmla="*/ 8424 w 8663"/>
              <a:gd name="connsiteY157" fmla="*/ 3899 h 5445"/>
              <a:gd name="connsiteX158" fmla="*/ 8480 w 8663"/>
              <a:gd name="connsiteY158" fmla="*/ 3899 h 5445"/>
              <a:gd name="connsiteX159" fmla="*/ 8480 w 8663"/>
              <a:gd name="connsiteY159" fmla="*/ 3809 h 5445"/>
              <a:gd name="connsiteX160" fmla="*/ 8480 w 8663"/>
              <a:gd name="connsiteY160" fmla="*/ 3880 h 5445"/>
              <a:gd name="connsiteX161" fmla="*/ 8424 w 8663"/>
              <a:gd name="connsiteY161" fmla="*/ 3880 h 5445"/>
              <a:gd name="connsiteX162" fmla="*/ 8424 w 8663"/>
              <a:gd name="connsiteY162" fmla="*/ 3809 h 5445"/>
              <a:gd name="connsiteX163" fmla="*/ 8480 w 8663"/>
              <a:gd name="connsiteY163" fmla="*/ 3809 h 5445"/>
              <a:gd name="connsiteX164" fmla="*/ 8102 w 8663"/>
              <a:gd name="connsiteY164" fmla="*/ 4027 h 5445"/>
              <a:gd name="connsiteX165" fmla="*/ 8102 w 8663"/>
              <a:gd name="connsiteY165" fmla="*/ 3986 h 5445"/>
              <a:gd name="connsiteX166" fmla="*/ 8143 w 8663"/>
              <a:gd name="connsiteY166" fmla="*/ 3986 h 5445"/>
              <a:gd name="connsiteX167" fmla="*/ 8143 w 8663"/>
              <a:gd name="connsiteY167" fmla="*/ 4027 h 5445"/>
              <a:gd name="connsiteX168" fmla="*/ 8102 w 8663"/>
              <a:gd name="connsiteY168" fmla="*/ 4027 h 5445"/>
              <a:gd name="connsiteX169" fmla="*/ 240 w 8663"/>
              <a:gd name="connsiteY169" fmla="*/ 3899 h 5445"/>
              <a:gd name="connsiteX170" fmla="*/ 240 w 8663"/>
              <a:gd name="connsiteY170" fmla="*/ 3962 h 5445"/>
              <a:gd name="connsiteX171" fmla="*/ 184 w 8663"/>
              <a:gd name="connsiteY171" fmla="*/ 3962 h 5445"/>
              <a:gd name="connsiteX172" fmla="*/ 184 w 8663"/>
              <a:gd name="connsiteY172" fmla="*/ 3899 h 5445"/>
              <a:gd name="connsiteX173" fmla="*/ 240 w 8663"/>
              <a:gd name="connsiteY173" fmla="*/ 3899 h 5445"/>
              <a:gd name="connsiteX174" fmla="*/ 240 w 8663"/>
              <a:gd name="connsiteY174" fmla="*/ 3809 h 5445"/>
              <a:gd name="connsiteX175" fmla="*/ 240 w 8663"/>
              <a:gd name="connsiteY175" fmla="*/ 3880 h 5445"/>
              <a:gd name="connsiteX176" fmla="*/ 184 w 8663"/>
              <a:gd name="connsiteY176" fmla="*/ 3880 h 5445"/>
              <a:gd name="connsiteX177" fmla="*/ 184 w 8663"/>
              <a:gd name="connsiteY177" fmla="*/ 3809 h 5445"/>
              <a:gd name="connsiteX178" fmla="*/ 240 w 8663"/>
              <a:gd name="connsiteY178" fmla="*/ 3809 h 5445"/>
              <a:gd name="connsiteX179" fmla="*/ 102 w 8663"/>
              <a:gd name="connsiteY179" fmla="*/ 3787 h 5445"/>
              <a:gd name="connsiteX180" fmla="*/ 102 w 8663"/>
              <a:gd name="connsiteY180" fmla="*/ 3724 h 5445"/>
              <a:gd name="connsiteX181" fmla="*/ 166 w 8663"/>
              <a:gd name="connsiteY181" fmla="*/ 3724 h 5445"/>
              <a:gd name="connsiteX182" fmla="*/ 166 w 8663"/>
              <a:gd name="connsiteY182" fmla="*/ 3787 h 5445"/>
              <a:gd name="connsiteX183" fmla="*/ 102 w 8663"/>
              <a:gd name="connsiteY183" fmla="*/ 3787 h 5445"/>
              <a:gd name="connsiteX184" fmla="*/ 102 w 8663"/>
              <a:gd name="connsiteY184" fmla="*/ 3880 h 5445"/>
              <a:gd name="connsiteX185" fmla="*/ 102 w 8663"/>
              <a:gd name="connsiteY185" fmla="*/ 3809 h 5445"/>
              <a:gd name="connsiteX186" fmla="*/ 166 w 8663"/>
              <a:gd name="connsiteY186" fmla="*/ 3809 h 5445"/>
              <a:gd name="connsiteX187" fmla="*/ 166 w 8663"/>
              <a:gd name="connsiteY187" fmla="*/ 3880 h 5445"/>
              <a:gd name="connsiteX188" fmla="*/ 102 w 8663"/>
              <a:gd name="connsiteY188" fmla="*/ 3880 h 5445"/>
              <a:gd name="connsiteX189" fmla="*/ 102 w 8663"/>
              <a:gd name="connsiteY189" fmla="*/ 3962 h 5445"/>
              <a:gd name="connsiteX190" fmla="*/ 102 w 8663"/>
              <a:gd name="connsiteY190" fmla="*/ 3904 h 5445"/>
              <a:gd name="connsiteX191" fmla="*/ 162 w 8663"/>
              <a:gd name="connsiteY191" fmla="*/ 3904 h 5445"/>
              <a:gd name="connsiteX192" fmla="*/ 162 w 8663"/>
              <a:gd name="connsiteY192" fmla="*/ 3962 h 5445"/>
              <a:gd name="connsiteX193" fmla="*/ 102 w 8663"/>
              <a:gd name="connsiteY193" fmla="*/ 3962 h 5445"/>
              <a:gd name="connsiteX194" fmla="*/ 162 w 8663"/>
              <a:gd name="connsiteY194" fmla="*/ 3981 h 5445"/>
              <a:gd name="connsiteX195" fmla="*/ 162 w 8663"/>
              <a:gd name="connsiteY195" fmla="*/ 4042 h 5445"/>
              <a:gd name="connsiteX196" fmla="*/ 24 w 8663"/>
              <a:gd name="connsiteY196" fmla="*/ 4042 h 5445"/>
              <a:gd name="connsiteX197" fmla="*/ 24 w 8663"/>
              <a:gd name="connsiteY197" fmla="*/ 3904 h 5445"/>
              <a:gd name="connsiteX198" fmla="*/ 82 w 8663"/>
              <a:gd name="connsiteY198" fmla="*/ 3904 h 5445"/>
              <a:gd name="connsiteX199" fmla="*/ 82 w 8663"/>
              <a:gd name="connsiteY199" fmla="*/ 3981 h 5445"/>
              <a:gd name="connsiteX200" fmla="*/ 162 w 8663"/>
              <a:gd name="connsiteY200" fmla="*/ 3981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3390 h 5445"/>
              <a:gd name="connsiteX257" fmla="*/ 8562 w 8663"/>
              <a:gd name="connsiteY257" fmla="*/ 3390 h 5445"/>
              <a:gd name="connsiteX258" fmla="*/ 8562 w 8663"/>
              <a:gd name="connsiteY258" fmla="*/ 3468 h 5445"/>
              <a:gd name="connsiteX259" fmla="*/ 8510 w 8663"/>
              <a:gd name="connsiteY259" fmla="*/ 3468 h 5445"/>
              <a:gd name="connsiteX260" fmla="*/ 8510 w 8663"/>
              <a:gd name="connsiteY260" fmla="*/ 3619 h 5445"/>
              <a:gd name="connsiteX261" fmla="*/ 8638 w 8663"/>
              <a:gd name="connsiteY261" fmla="*/ 3619 h 5445"/>
              <a:gd name="connsiteX262" fmla="*/ 8638 w 8663"/>
              <a:gd name="connsiteY262" fmla="*/ 3787 h 5445"/>
              <a:gd name="connsiteX263" fmla="*/ 8581 w 8663"/>
              <a:gd name="connsiteY263" fmla="*/ 3787 h 5445"/>
              <a:gd name="connsiteX264" fmla="*/ 8581 w 8663"/>
              <a:gd name="connsiteY264" fmla="*/ 3705 h 5445"/>
              <a:gd name="connsiteX265" fmla="*/ 8480 w 8663"/>
              <a:gd name="connsiteY265" fmla="*/ 3705 h 5445"/>
              <a:gd name="connsiteX266" fmla="*/ 8480 w 8663"/>
              <a:gd name="connsiteY266" fmla="*/ 3787 h 5445"/>
              <a:gd name="connsiteX267" fmla="*/ 8402 w 8663"/>
              <a:gd name="connsiteY267" fmla="*/ 3787 h 5445"/>
              <a:gd name="connsiteX268" fmla="*/ 8402 w 8663"/>
              <a:gd name="connsiteY268" fmla="*/ 3880 h 5445"/>
              <a:gd name="connsiteX269" fmla="*/ 8310 w 8663"/>
              <a:gd name="connsiteY269" fmla="*/ 3880 h 5445"/>
              <a:gd name="connsiteX270" fmla="*/ 8310 w 8663"/>
              <a:gd name="connsiteY270" fmla="*/ 3981 h 5445"/>
              <a:gd name="connsiteX271" fmla="*/ 8402 w 8663"/>
              <a:gd name="connsiteY271" fmla="*/ 3981 h 5445"/>
              <a:gd name="connsiteX272" fmla="*/ 8402 w 8663"/>
              <a:gd name="connsiteY272" fmla="*/ 4040 h 5445"/>
              <a:gd name="connsiteX273" fmla="*/ 8234 w 8663"/>
              <a:gd name="connsiteY273" fmla="*/ 4040 h 5445"/>
              <a:gd name="connsiteX274" fmla="*/ 8234 w 8663"/>
              <a:gd name="connsiteY274" fmla="*/ 3912 h 5445"/>
              <a:gd name="connsiteX275" fmla="*/ 8081 w 8663"/>
              <a:gd name="connsiteY275" fmla="*/ 3912 h 5445"/>
              <a:gd name="connsiteX276" fmla="*/ 8081 w 8663"/>
              <a:gd name="connsiteY276" fmla="*/ 3964 h 5445"/>
              <a:gd name="connsiteX277" fmla="*/ 8005 w 8663"/>
              <a:gd name="connsiteY277" fmla="*/ 3964 h 5445"/>
              <a:gd name="connsiteX278" fmla="*/ 8005 w 8663"/>
              <a:gd name="connsiteY278" fmla="*/ 4025 h 5445"/>
              <a:gd name="connsiteX279" fmla="*/ 658 w 8663"/>
              <a:gd name="connsiteY279" fmla="*/ 4025 h 5445"/>
              <a:gd name="connsiteX280" fmla="*/ 658 w 8663"/>
              <a:gd name="connsiteY280" fmla="*/ 3964 h 5445"/>
              <a:gd name="connsiteX281" fmla="*/ 583 w 8663"/>
              <a:gd name="connsiteY281" fmla="*/ 3964 h 5445"/>
              <a:gd name="connsiteX282" fmla="*/ 583 w 8663"/>
              <a:gd name="connsiteY282" fmla="*/ 3912 h 5445"/>
              <a:gd name="connsiteX283" fmla="*/ 430 w 8663"/>
              <a:gd name="connsiteY283" fmla="*/ 3912 h 5445"/>
              <a:gd name="connsiteX284" fmla="*/ 430 w 8663"/>
              <a:gd name="connsiteY284" fmla="*/ 4040 h 5445"/>
              <a:gd name="connsiteX285" fmla="*/ 261 w 8663"/>
              <a:gd name="connsiteY285" fmla="*/ 4040 h 5445"/>
              <a:gd name="connsiteX286" fmla="*/ 261 w 8663"/>
              <a:gd name="connsiteY286" fmla="*/ 3981 h 5445"/>
              <a:gd name="connsiteX287" fmla="*/ 354 w 8663"/>
              <a:gd name="connsiteY287" fmla="*/ 3981 h 5445"/>
              <a:gd name="connsiteX288" fmla="*/ 354 w 8663"/>
              <a:gd name="connsiteY288" fmla="*/ 3880 h 5445"/>
              <a:gd name="connsiteX289" fmla="*/ 261 w 8663"/>
              <a:gd name="connsiteY289" fmla="*/ 3880 h 5445"/>
              <a:gd name="connsiteX290" fmla="*/ 261 w 8663"/>
              <a:gd name="connsiteY290" fmla="*/ 3787 h 5445"/>
              <a:gd name="connsiteX291" fmla="*/ 184 w 8663"/>
              <a:gd name="connsiteY291" fmla="*/ 3787 h 5445"/>
              <a:gd name="connsiteX292" fmla="*/ 184 w 8663"/>
              <a:gd name="connsiteY292" fmla="*/ 3705 h 5445"/>
              <a:gd name="connsiteX293" fmla="*/ 82 w 8663"/>
              <a:gd name="connsiteY293" fmla="*/ 3705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5445 h 5445"/>
              <a:gd name="connsiteX84" fmla="*/ 8424 w 8663"/>
              <a:gd name="connsiteY84" fmla="*/ 5445 h 5445"/>
              <a:gd name="connsiteX85" fmla="*/ 8424 w 8663"/>
              <a:gd name="connsiteY85" fmla="*/ 5363 h 5445"/>
              <a:gd name="connsiteX86" fmla="*/ 8480 w 8663"/>
              <a:gd name="connsiteY86" fmla="*/ 5363 h 5445"/>
              <a:gd name="connsiteX87" fmla="*/ 8480 w 8663"/>
              <a:gd name="connsiteY87" fmla="*/ 5445 h 5445"/>
              <a:gd name="connsiteX88" fmla="*/ 8663 w 8663"/>
              <a:gd name="connsiteY88" fmla="*/ 5445 h 5445"/>
              <a:gd name="connsiteX89" fmla="*/ 8663 w 8663"/>
              <a:gd name="connsiteY89" fmla="*/ 5264 h 5445"/>
              <a:gd name="connsiteX90" fmla="*/ 8581 w 8663"/>
              <a:gd name="connsiteY90" fmla="*/ 5264 h 5445"/>
              <a:gd name="connsiteX91" fmla="*/ 8581 w 8663"/>
              <a:gd name="connsiteY91" fmla="*/ 5191 h 5445"/>
              <a:gd name="connsiteX92" fmla="*/ 8661 w 8663"/>
              <a:gd name="connsiteY92" fmla="*/ 5191 h 5445"/>
              <a:gd name="connsiteX93" fmla="*/ 8661 w 8663"/>
              <a:gd name="connsiteY93" fmla="*/ 4979 h 5445"/>
              <a:gd name="connsiteX94" fmla="*/ 8532 w 8663"/>
              <a:gd name="connsiteY94" fmla="*/ 4979 h 5445"/>
              <a:gd name="connsiteX95" fmla="*/ 8532 w 8663"/>
              <a:gd name="connsiteY95" fmla="*/ 4871 h 5445"/>
              <a:gd name="connsiteX96" fmla="*/ 8562 w 8663"/>
              <a:gd name="connsiteY96" fmla="*/ 4871 h 5445"/>
              <a:gd name="connsiteX97" fmla="*/ 8562 w 8663"/>
              <a:gd name="connsiteY97" fmla="*/ 4932 h 5445"/>
              <a:gd name="connsiteX98" fmla="*/ 8646 w 8663"/>
              <a:gd name="connsiteY98" fmla="*/ 4932 h 5445"/>
              <a:gd name="connsiteX99" fmla="*/ 8646 w 8663"/>
              <a:gd name="connsiteY99" fmla="*/ 4850 h 5445"/>
              <a:gd name="connsiteX100" fmla="*/ 8584 w 8663"/>
              <a:gd name="connsiteY100" fmla="*/ 4850 h 5445"/>
              <a:gd name="connsiteX101" fmla="*/ 8584 w 8663"/>
              <a:gd name="connsiteY101" fmla="*/ 4793 h 5445"/>
              <a:gd name="connsiteX102" fmla="*/ 8644 w 8663"/>
              <a:gd name="connsiteY102" fmla="*/ 4793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5368 h 5445"/>
              <a:gd name="connsiteX118" fmla="*/ 561 w 8663"/>
              <a:gd name="connsiteY118" fmla="*/ 5409 h 5445"/>
              <a:gd name="connsiteX119" fmla="*/ 520 w 8663"/>
              <a:gd name="connsiteY119" fmla="*/ 5409 h 5445"/>
              <a:gd name="connsiteX120" fmla="*/ 520 w 8663"/>
              <a:gd name="connsiteY120" fmla="*/ 5368 h 5445"/>
              <a:gd name="connsiteX121" fmla="*/ 561 w 8663"/>
              <a:gd name="connsiteY121" fmla="*/ 5368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4910 h 5445"/>
              <a:gd name="connsiteX128" fmla="*/ 8584 w 8663"/>
              <a:gd name="connsiteY128" fmla="*/ 4871 h 5445"/>
              <a:gd name="connsiteX129" fmla="*/ 8625 w 8663"/>
              <a:gd name="connsiteY129" fmla="*/ 4871 h 5445"/>
              <a:gd name="connsiteX130" fmla="*/ 8625 w 8663"/>
              <a:gd name="connsiteY130" fmla="*/ 4910 h 5445"/>
              <a:gd name="connsiteX131" fmla="*/ 8584 w 8663"/>
              <a:gd name="connsiteY131" fmla="*/ 3528 h 5445"/>
              <a:gd name="connsiteX132" fmla="*/ 8502 w 8663"/>
              <a:gd name="connsiteY132" fmla="*/ 4042 h 5445"/>
              <a:gd name="connsiteX133" fmla="*/ 8502 w 8663"/>
              <a:gd name="connsiteY133" fmla="*/ 3981 h 5445"/>
              <a:gd name="connsiteX134" fmla="*/ 8581 w 8663"/>
              <a:gd name="connsiteY134" fmla="*/ 3981 h 5445"/>
              <a:gd name="connsiteX135" fmla="*/ 8581 w 8663"/>
              <a:gd name="connsiteY135" fmla="*/ 3904 h 5445"/>
              <a:gd name="connsiteX136" fmla="*/ 8640 w 8663"/>
              <a:gd name="connsiteY136" fmla="*/ 3904 h 5445"/>
              <a:gd name="connsiteX137" fmla="*/ 8640 w 8663"/>
              <a:gd name="connsiteY137" fmla="*/ 4042 h 5445"/>
              <a:gd name="connsiteX138" fmla="*/ 8502 w 8663"/>
              <a:gd name="connsiteY138" fmla="*/ 4042 h 5445"/>
              <a:gd name="connsiteX139" fmla="*/ 8502 w 8663"/>
              <a:gd name="connsiteY139" fmla="*/ 3962 h 5445"/>
              <a:gd name="connsiteX140" fmla="*/ 8502 w 8663"/>
              <a:gd name="connsiteY140" fmla="*/ 3904 h 5445"/>
              <a:gd name="connsiteX141" fmla="*/ 8562 w 8663"/>
              <a:gd name="connsiteY141" fmla="*/ 3904 h 5445"/>
              <a:gd name="connsiteX142" fmla="*/ 8562 w 8663"/>
              <a:gd name="connsiteY142" fmla="*/ 3962 h 5445"/>
              <a:gd name="connsiteX143" fmla="*/ 8502 w 8663"/>
              <a:gd name="connsiteY143" fmla="*/ 3962 h 5445"/>
              <a:gd name="connsiteX144" fmla="*/ 8497 w 8663"/>
              <a:gd name="connsiteY144" fmla="*/ 3787 h 5445"/>
              <a:gd name="connsiteX145" fmla="*/ 8497 w 8663"/>
              <a:gd name="connsiteY145" fmla="*/ 3724 h 5445"/>
              <a:gd name="connsiteX146" fmla="*/ 8562 w 8663"/>
              <a:gd name="connsiteY146" fmla="*/ 3724 h 5445"/>
              <a:gd name="connsiteX147" fmla="*/ 8562 w 8663"/>
              <a:gd name="connsiteY147" fmla="*/ 3787 h 5445"/>
              <a:gd name="connsiteX148" fmla="*/ 8497 w 8663"/>
              <a:gd name="connsiteY148" fmla="*/ 3787 h 5445"/>
              <a:gd name="connsiteX149" fmla="*/ 8562 w 8663"/>
              <a:gd name="connsiteY149" fmla="*/ 3809 h 5445"/>
              <a:gd name="connsiteX150" fmla="*/ 8562 w 8663"/>
              <a:gd name="connsiteY150" fmla="*/ 3880 h 5445"/>
              <a:gd name="connsiteX151" fmla="*/ 8497 w 8663"/>
              <a:gd name="connsiteY151" fmla="*/ 3880 h 5445"/>
              <a:gd name="connsiteX152" fmla="*/ 8497 w 8663"/>
              <a:gd name="connsiteY152" fmla="*/ 3809 h 5445"/>
              <a:gd name="connsiteX153" fmla="*/ 8562 w 8663"/>
              <a:gd name="connsiteY153" fmla="*/ 3809 h 5445"/>
              <a:gd name="connsiteX154" fmla="*/ 8480 w 8663"/>
              <a:gd name="connsiteY154" fmla="*/ 3899 h 5445"/>
              <a:gd name="connsiteX155" fmla="*/ 8480 w 8663"/>
              <a:gd name="connsiteY155" fmla="*/ 3962 h 5445"/>
              <a:gd name="connsiteX156" fmla="*/ 8424 w 8663"/>
              <a:gd name="connsiteY156" fmla="*/ 3962 h 5445"/>
              <a:gd name="connsiteX157" fmla="*/ 8424 w 8663"/>
              <a:gd name="connsiteY157" fmla="*/ 3899 h 5445"/>
              <a:gd name="connsiteX158" fmla="*/ 8480 w 8663"/>
              <a:gd name="connsiteY158" fmla="*/ 3899 h 5445"/>
              <a:gd name="connsiteX159" fmla="*/ 8480 w 8663"/>
              <a:gd name="connsiteY159" fmla="*/ 3809 h 5445"/>
              <a:gd name="connsiteX160" fmla="*/ 8480 w 8663"/>
              <a:gd name="connsiteY160" fmla="*/ 3880 h 5445"/>
              <a:gd name="connsiteX161" fmla="*/ 8424 w 8663"/>
              <a:gd name="connsiteY161" fmla="*/ 3880 h 5445"/>
              <a:gd name="connsiteX162" fmla="*/ 8424 w 8663"/>
              <a:gd name="connsiteY162" fmla="*/ 3809 h 5445"/>
              <a:gd name="connsiteX163" fmla="*/ 8480 w 8663"/>
              <a:gd name="connsiteY163" fmla="*/ 3809 h 5445"/>
              <a:gd name="connsiteX164" fmla="*/ 8102 w 8663"/>
              <a:gd name="connsiteY164" fmla="*/ 4027 h 5445"/>
              <a:gd name="connsiteX165" fmla="*/ 8102 w 8663"/>
              <a:gd name="connsiteY165" fmla="*/ 3986 h 5445"/>
              <a:gd name="connsiteX166" fmla="*/ 8143 w 8663"/>
              <a:gd name="connsiteY166" fmla="*/ 3986 h 5445"/>
              <a:gd name="connsiteX167" fmla="*/ 8143 w 8663"/>
              <a:gd name="connsiteY167" fmla="*/ 4027 h 5445"/>
              <a:gd name="connsiteX168" fmla="*/ 8102 w 8663"/>
              <a:gd name="connsiteY168" fmla="*/ 4027 h 5445"/>
              <a:gd name="connsiteX169" fmla="*/ 240 w 8663"/>
              <a:gd name="connsiteY169" fmla="*/ 3899 h 5445"/>
              <a:gd name="connsiteX170" fmla="*/ 240 w 8663"/>
              <a:gd name="connsiteY170" fmla="*/ 3962 h 5445"/>
              <a:gd name="connsiteX171" fmla="*/ 184 w 8663"/>
              <a:gd name="connsiteY171" fmla="*/ 3962 h 5445"/>
              <a:gd name="connsiteX172" fmla="*/ 184 w 8663"/>
              <a:gd name="connsiteY172" fmla="*/ 3899 h 5445"/>
              <a:gd name="connsiteX173" fmla="*/ 240 w 8663"/>
              <a:gd name="connsiteY173" fmla="*/ 3899 h 5445"/>
              <a:gd name="connsiteX174" fmla="*/ 240 w 8663"/>
              <a:gd name="connsiteY174" fmla="*/ 3809 h 5445"/>
              <a:gd name="connsiteX175" fmla="*/ 240 w 8663"/>
              <a:gd name="connsiteY175" fmla="*/ 3880 h 5445"/>
              <a:gd name="connsiteX176" fmla="*/ 184 w 8663"/>
              <a:gd name="connsiteY176" fmla="*/ 3880 h 5445"/>
              <a:gd name="connsiteX177" fmla="*/ 184 w 8663"/>
              <a:gd name="connsiteY177" fmla="*/ 3809 h 5445"/>
              <a:gd name="connsiteX178" fmla="*/ 240 w 8663"/>
              <a:gd name="connsiteY178" fmla="*/ 3809 h 5445"/>
              <a:gd name="connsiteX179" fmla="*/ 102 w 8663"/>
              <a:gd name="connsiteY179" fmla="*/ 3787 h 5445"/>
              <a:gd name="connsiteX180" fmla="*/ 102 w 8663"/>
              <a:gd name="connsiteY180" fmla="*/ 3724 h 5445"/>
              <a:gd name="connsiteX181" fmla="*/ 166 w 8663"/>
              <a:gd name="connsiteY181" fmla="*/ 3724 h 5445"/>
              <a:gd name="connsiteX182" fmla="*/ 166 w 8663"/>
              <a:gd name="connsiteY182" fmla="*/ 3787 h 5445"/>
              <a:gd name="connsiteX183" fmla="*/ 102 w 8663"/>
              <a:gd name="connsiteY183" fmla="*/ 3787 h 5445"/>
              <a:gd name="connsiteX184" fmla="*/ 102 w 8663"/>
              <a:gd name="connsiteY184" fmla="*/ 3880 h 5445"/>
              <a:gd name="connsiteX185" fmla="*/ 102 w 8663"/>
              <a:gd name="connsiteY185" fmla="*/ 3809 h 5445"/>
              <a:gd name="connsiteX186" fmla="*/ 166 w 8663"/>
              <a:gd name="connsiteY186" fmla="*/ 3809 h 5445"/>
              <a:gd name="connsiteX187" fmla="*/ 166 w 8663"/>
              <a:gd name="connsiteY187" fmla="*/ 3880 h 5445"/>
              <a:gd name="connsiteX188" fmla="*/ 102 w 8663"/>
              <a:gd name="connsiteY188" fmla="*/ 3880 h 5445"/>
              <a:gd name="connsiteX189" fmla="*/ 102 w 8663"/>
              <a:gd name="connsiteY189" fmla="*/ 3962 h 5445"/>
              <a:gd name="connsiteX190" fmla="*/ 102 w 8663"/>
              <a:gd name="connsiteY190" fmla="*/ 3904 h 5445"/>
              <a:gd name="connsiteX191" fmla="*/ 162 w 8663"/>
              <a:gd name="connsiteY191" fmla="*/ 3904 h 5445"/>
              <a:gd name="connsiteX192" fmla="*/ 162 w 8663"/>
              <a:gd name="connsiteY192" fmla="*/ 3962 h 5445"/>
              <a:gd name="connsiteX193" fmla="*/ 102 w 8663"/>
              <a:gd name="connsiteY193" fmla="*/ 3962 h 5445"/>
              <a:gd name="connsiteX194" fmla="*/ 162 w 8663"/>
              <a:gd name="connsiteY194" fmla="*/ 3981 h 5445"/>
              <a:gd name="connsiteX195" fmla="*/ 162 w 8663"/>
              <a:gd name="connsiteY195" fmla="*/ 4042 h 5445"/>
              <a:gd name="connsiteX196" fmla="*/ 24 w 8663"/>
              <a:gd name="connsiteY196" fmla="*/ 4042 h 5445"/>
              <a:gd name="connsiteX197" fmla="*/ 24 w 8663"/>
              <a:gd name="connsiteY197" fmla="*/ 3904 h 5445"/>
              <a:gd name="connsiteX198" fmla="*/ 82 w 8663"/>
              <a:gd name="connsiteY198" fmla="*/ 3904 h 5445"/>
              <a:gd name="connsiteX199" fmla="*/ 82 w 8663"/>
              <a:gd name="connsiteY199" fmla="*/ 3981 h 5445"/>
              <a:gd name="connsiteX200" fmla="*/ 162 w 8663"/>
              <a:gd name="connsiteY200" fmla="*/ 3981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3390 h 5445"/>
              <a:gd name="connsiteX257" fmla="*/ 8562 w 8663"/>
              <a:gd name="connsiteY257" fmla="*/ 3390 h 5445"/>
              <a:gd name="connsiteX258" fmla="*/ 8562 w 8663"/>
              <a:gd name="connsiteY258" fmla="*/ 3468 h 5445"/>
              <a:gd name="connsiteX259" fmla="*/ 8510 w 8663"/>
              <a:gd name="connsiteY259" fmla="*/ 3468 h 5445"/>
              <a:gd name="connsiteX260" fmla="*/ 8510 w 8663"/>
              <a:gd name="connsiteY260" fmla="*/ 3619 h 5445"/>
              <a:gd name="connsiteX261" fmla="*/ 8638 w 8663"/>
              <a:gd name="connsiteY261" fmla="*/ 3619 h 5445"/>
              <a:gd name="connsiteX262" fmla="*/ 8638 w 8663"/>
              <a:gd name="connsiteY262" fmla="*/ 3787 h 5445"/>
              <a:gd name="connsiteX263" fmla="*/ 8581 w 8663"/>
              <a:gd name="connsiteY263" fmla="*/ 3787 h 5445"/>
              <a:gd name="connsiteX264" fmla="*/ 8581 w 8663"/>
              <a:gd name="connsiteY264" fmla="*/ 3705 h 5445"/>
              <a:gd name="connsiteX265" fmla="*/ 8480 w 8663"/>
              <a:gd name="connsiteY265" fmla="*/ 3705 h 5445"/>
              <a:gd name="connsiteX266" fmla="*/ 8480 w 8663"/>
              <a:gd name="connsiteY266" fmla="*/ 3787 h 5445"/>
              <a:gd name="connsiteX267" fmla="*/ 8402 w 8663"/>
              <a:gd name="connsiteY267" fmla="*/ 3787 h 5445"/>
              <a:gd name="connsiteX268" fmla="*/ 8402 w 8663"/>
              <a:gd name="connsiteY268" fmla="*/ 3880 h 5445"/>
              <a:gd name="connsiteX269" fmla="*/ 8310 w 8663"/>
              <a:gd name="connsiteY269" fmla="*/ 3880 h 5445"/>
              <a:gd name="connsiteX270" fmla="*/ 8310 w 8663"/>
              <a:gd name="connsiteY270" fmla="*/ 3981 h 5445"/>
              <a:gd name="connsiteX271" fmla="*/ 8402 w 8663"/>
              <a:gd name="connsiteY271" fmla="*/ 3981 h 5445"/>
              <a:gd name="connsiteX272" fmla="*/ 8402 w 8663"/>
              <a:gd name="connsiteY272" fmla="*/ 4040 h 5445"/>
              <a:gd name="connsiteX273" fmla="*/ 8234 w 8663"/>
              <a:gd name="connsiteY273" fmla="*/ 4040 h 5445"/>
              <a:gd name="connsiteX274" fmla="*/ 8234 w 8663"/>
              <a:gd name="connsiteY274" fmla="*/ 3912 h 5445"/>
              <a:gd name="connsiteX275" fmla="*/ 8081 w 8663"/>
              <a:gd name="connsiteY275" fmla="*/ 3912 h 5445"/>
              <a:gd name="connsiteX276" fmla="*/ 8081 w 8663"/>
              <a:gd name="connsiteY276" fmla="*/ 3964 h 5445"/>
              <a:gd name="connsiteX277" fmla="*/ 8005 w 8663"/>
              <a:gd name="connsiteY277" fmla="*/ 3964 h 5445"/>
              <a:gd name="connsiteX278" fmla="*/ 8005 w 8663"/>
              <a:gd name="connsiteY278" fmla="*/ 4025 h 5445"/>
              <a:gd name="connsiteX279" fmla="*/ 658 w 8663"/>
              <a:gd name="connsiteY279" fmla="*/ 4025 h 5445"/>
              <a:gd name="connsiteX280" fmla="*/ 658 w 8663"/>
              <a:gd name="connsiteY280" fmla="*/ 3964 h 5445"/>
              <a:gd name="connsiteX281" fmla="*/ 583 w 8663"/>
              <a:gd name="connsiteY281" fmla="*/ 3964 h 5445"/>
              <a:gd name="connsiteX282" fmla="*/ 583 w 8663"/>
              <a:gd name="connsiteY282" fmla="*/ 3912 h 5445"/>
              <a:gd name="connsiteX283" fmla="*/ 430 w 8663"/>
              <a:gd name="connsiteY283" fmla="*/ 3912 h 5445"/>
              <a:gd name="connsiteX284" fmla="*/ 430 w 8663"/>
              <a:gd name="connsiteY284" fmla="*/ 4040 h 5445"/>
              <a:gd name="connsiteX285" fmla="*/ 261 w 8663"/>
              <a:gd name="connsiteY285" fmla="*/ 4040 h 5445"/>
              <a:gd name="connsiteX286" fmla="*/ 261 w 8663"/>
              <a:gd name="connsiteY286" fmla="*/ 3981 h 5445"/>
              <a:gd name="connsiteX287" fmla="*/ 354 w 8663"/>
              <a:gd name="connsiteY287" fmla="*/ 3981 h 5445"/>
              <a:gd name="connsiteX288" fmla="*/ 354 w 8663"/>
              <a:gd name="connsiteY288" fmla="*/ 3880 h 5445"/>
              <a:gd name="connsiteX289" fmla="*/ 261 w 8663"/>
              <a:gd name="connsiteY289" fmla="*/ 3880 h 5445"/>
              <a:gd name="connsiteX290" fmla="*/ 261 w 8663"/>
              <a:gd name="connsiteY290" fmla="*/ 3787 h 5445"/>
              <a:gd name="connsiteX291" fmla="*/ 184 w 8663"/>
              <a:gd name="connsiteY291" fmla="*/ 3787 h 5445"/>
              <a:gd name="connsiteX292" fmla="*/ 184 w 8663"/>
              <a:gd name="connsiteY292" fmla="*/ 3705 h 5445"/>
              <a:gd name="connsiteX293" fmla="*/ 82 w 8663"/>
              <a:gd name="connsiteY293" fmla="*/ 3705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5445 h 5445"/>
              <a:gd name="connsiteX84" fmla="*/ 8424 w 8663"/>
              <a:gd name="connsiteY84" fmla="*/ 5445 h 5445"/>
              <a:gd name="connsiteX85" fmla="*/ 8424 w 8663"/>
              <a:gd name="connsiteY85" fmla="*/ 5363 h 5445"/>
              <a:gd name="connsiteX86" fmla="*/ 8480 w 8663"/>
              <a:gd name="connsiteY86" fmla="*/ 5363 h 5445"/>
              <a:gd name="connsiteX87" fmla="*/ 8480 w 8663"/>
              <a:gd name="connsiteY87" fmla="*/ 5445 h 5445"/>
              <a:gd name="connsiteX88" fmla="*/ 8663 w 8663"/>
              <a:gd name="connsiteY88" fmla="*/ 5445 h 5445"/>
              <a:gd name="connsiteX89" fmla="*/ 8663 w 8663"/>
              <a:gd name="connsiteY89" fmla="*/ 5264 h 5445"/>
              <a:gd name="connsiteX90" fmla="*/ 8581 w 8663"/>
              <a:gd name="connsiteY90" fmla="*/ 5264 h 5445"/>
              <a:gd name="connsiteX91" fmla="*/ 8581 w 8663"/>
              <a:gd name="connsiteY91" fmla="*/ 5191 h 5445"/>
              <a:gd name="connsiteX92" fmla="*/ 8661 w 8663"/>
              <a:gd name="connsiteY92" fmla="*/ 5191 h 5445"/>
              <a:gd name="connsiteX93" fmla="*/ 8661 w 8663"/>
              <a:gd name="connsiteY93" fmla="*/ 4979 h 5445"/>
              <a:gd name="connsiteX94" fmla="*/ 8532 w 8663"/>
              <a:gd name="connsiteY94" fmla="*/ 4979 h 5445"/>
              <a:gd name="connsiteX95" fmla="*/ 8532 w 8663"/>
              <a:gd name="connsiteY95" fmla="*/ 4871 h 5445"/>
              <a:gd name="connsiteX96" fmla="*/ 8562 w 8663"/>
              <a:gd name="connsiteY96" fmla="*/ 4871 h 5445"/>
              <a:gd name="connsiteX97" fmla="*/ 8562 w 8663"/>
              <a:gd name="connsiteY97" fmla="*/ 4932 h 5445"/>
              <a:gd name="connsiteX98" fmla="*/ 8646 w 8663"/>
              <a:gd name="connsiteY98" fmla="*/ 4932 h 5445"/>
              <a:gd name="connsiteX99" fmla="*/ 8646 w 8663"/>
              <a:gd name="connsiteY99" fmla="*/ 4850 h 5445"/>
              <a:gd name="connsiteX100" fmla="*/ 8584 w 8663"/>
              <a:gd name="connsiteY100" fmla="*/ 4850 h 5445"/>
              <a:gd name="connsiteX101" fmla="*/ 8584 w 8663"/>
              <a:gd name="connsiteY101" fmla="*/ 4793 h 5445"/>
              <a:gd name="connsiteX102" fmla="*/ 8644 w 8663"/>
              <a:gd name="connsiteY102" fmla="*/ 4793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5368 h 5445"/>
              <a:gd name="connsiteX118" fmla="*/ 561 w 8663"/>
              <a:gd name="connsiteY118" fmla="*/ 5409 h 5445"/>
              <a:gd name="connsiteX119" fmla="*/ 520 w 8663"/>
              <a:gd name="connsiteY119" fmla="*/ 5409 h 5445"/>
              <a:gd name="connsiteX120" fmla="*/ 520 w 8663"/>
              <a:gd name="connsiteY120" fmla="*/ 5368 h 5445"/>
              <a:gd name="connsiteX121" fmla="*/ 561 w 8663"/>
              <a:gd name="connsiteY121" fmla="*/ 5368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4910 h 5445"/>
              <a:gd name="connsiteX128" fmla="*/ 8584 w 8663"/>
              <a:gd name="connsiteY128" fmla="*/ 4871 h 5445"/>
              <a:gd name="connsiteX129" fmla="*/ 8625 w 8663"/>
              <a:gd name="connsiteY129" fmla="*/ 4871 h 5445"/>
              <a:gd name="connsiteX130" fmla="*/ 8625 w 8663"/>
              <a:gd name="connsiteY130" fmla="*/ 4910 h 5445"/>
              <a:gd name="connsiteX131" fmla="*/ 8584 w 8663"/>
              <a:gd name="connsiteY131" fmla="*/ 4910 h 5445"/>
              <a:gd name="connsiteX132" fmla="*/ 8502 w 8663"/>
              <a:gd name="connsiteY132" fmla="*/ 4042 h 5445"/>
              <a:gd name="connsiteX133" fmla="*/ 8502 w 8663"/>
              <a:gd name="connsiteY133" fmla="*/ 3981 h 5445"/>
              <a:gd name="connsiteX134" fmla="*/ 8581 w 8663"/>
              <a:gd name="connsiteY134" fmla="*/ 3981 h 5445"/>
              <a:gd name="connsiteX135" fmla="*/ 8581 w 8663"/>
              <a:gd name="connsiteY135" fmla="*/ 3904 h 5445"/>
              <a:gd name="connsiteX136" fmla="*/ 8640 w 8663"/>
              <a:gd name="connsiteY136" fmla="*/ 3904 h 5445"/>
              <a:gd name="connsiteX137" fmla="*/ 8640 w 8663"/>
              <a:gd name="connsiteY137" fmla="*/ 4042 h 5445"/>
              <a:gd name="connsiteX138" fmla="*/ 8502 w 8663"/>
              <a:gd name="connsiteY138" fmla="*/ 4042 h 5445"/>
              <a:gd name="connsiteX139" fmla="*/ 8502 w 8663"/>
              <a:gd name="connsiteY139" fmla="*/ 3962 h 5445"/>
              <a:gd name="connsiteX140" fmla="*/ 8502 w 8663"/>
              <a:gd name="connsiteY140" fmla="*/ 3904 h 5445"/>
              <a:gd name="connsiteX141" fmla="*/ 8562 w 8663"/>
              <a:gd name="connsiteY141" fmla="*/ 3904 h 5445"/>
              <a:gd name="connsiteX142" fmla="*/ 8562 w 8663"/>
              <a:gd name="connsiteY142" fmla="*/ 3962 h 5445"/>
              <a:gd name="connsiteX143" fmla="*/ 8502 w 8663"/>
              <a:gd name="connsiteY143" fmla="*/ 3962 h 5445"/>
              <a:gd name="connsiteX144" fmla="*/ 8497 w 8663"/>
              <a:gd name="connsiteY144" fmla="*/ 3787 h 5445"/>
              <a:gd name="connsiteX145" fmla="*/ 8497 w 8663"/>
              <a:gd name="connsiteY145" fmla="*/ 3724 h 5445"/>
              <a:gd name="connsiteX146" fmla="*/ 8562 w 8663"/>
              <a:gd name="connsiteY146" fmla="*/ 3724 h 5445"/>
              <a:gd name="connsiteX147" fmla="*/ 8562 w 8663"/>
              <a:gd name="connsiteY147" fmla="*/ 3787 h 5445"/>
              <a:gd name="connsiteX148" fmla="*/ 8497 w 8663"/>
              <a:gd name="connsiteY148" fmla="*/ 3787 h 5445"/>
              <a:gd name="connsiteX149" fmla="*/ 8562 w 8663"/>
              <a:gd name="connsiteY149" fmla="*/ 3809 h 5445"/>
              <a:gd name="connsiteX150" fmla="*/ 8562 w 8663"/>
              <a:gd name="connsiteY150" fmla="*/ 3880 h 5445"/>
              <a:gd name="connsiteX151" fmla="*/ 8497 w 8663"/>
              <a:gd name="connsiteY151" fmla="*/ 3880 h 5445"/>
              <a:gd name="connsiteX152" fmla="*/ 8497 w 8663"/>
              <a:gd name="connsiteY152" fmla="*/ 3809 h 5445"/>
              <a:gd name="connsiteX153" fmla="*/ 8562 w 8663"/>
              <a:gd name="connsiteY153" fmla="*/ 3809 h 5445"/>
              <a:gd name="connsiteX154" fmla="*/ 8480 w 8663"/>
              <a:gd name="connsiteY154" fmla="*/ 3899 h 5445"/>
              <a:gd name="connsiteX155" fmla="*/ 8480 w 8663"/>
              <a:gd name="connsiteY155" fmla="*/ 3962 h 5445"/>
              <a:gd name="connsiteX156" fmla="*/ 8424 w 8663"/>
              <a:gd name="connsiteY156" fmla="*/ 3962 h 5445"/>
              <a:gd name="connsiteX157" fmla="*/ 8424 w 8663"/>
              <a:gd name="connsiteY157" fmla="*/ 3899 h 5445"/>
              <a:gd name="connsiteX158" fmla="*/ 8480 w 8663"/>
              <a:gd name="connsiteY158" fmla="*/ 3899 h 5445"/>
              <a:gd name="connsiteX159" fmla="*/ 8480 w 8663"/>
              <a:gd name="connsiteY159" fmla="*/ 3809 h 5445"/>
              <a:gd name="connsiteX160" fmla="*/ 8480 w 8663"/>
              <a:gd name="connsiteY160" fmla="*/ 3880 h 5445"/>
              <a:gd name="connsiteX161" fmla="*/ 8424 w 8663"/>
              <a:gd name="connsiteY161" fmla="*/ 3880 h 5445"/>
              <a:gd name="connsiteX162" fmla="*/ 8424 w 8663"/>
              <a:gd name="connsiteY162" fmla="*/ 3809 h 5445"/>
              <a:gd name="connsiteX163" fmla="*/ 8480 w 8663"/>
              <a:gd name="connsiteY163" fmla="*/ 3809 h 5445"/>
              <a:gd name="connsiteX164" fmla="*/ 8102 w 8663"/>
              <a:gd name="connsiteY164" fmla="*/ 4027 h 5445"/>
              <a:gd name="connsiteX165" fmla="*/ 8102 w 8663"/>
              <a:gd name="connsiteY165" fmla="*/ 3986 h 5445"/>
              <a:gd name="connsiteX166" fmla="*/ 8143 w 8663"/>
              <a:gd name="connsiteY166" fmla="*/ 3986 h 5445"/>
              <a:gd name="connsiteX167" fmla="*/ 8143 w 8663"/>
              <a:gd name="connsiteY167" fmla="*/ 4027 h 5445"/>
              <a:gd name="connsiteX168" fmla="*/ 8102 w 8663"/>
              <a:gd name="connsiteY168" fmla="*/ 4027 h 5445"/>
              <a:gd name="connsiteX169" fmla="*/ 240 w 8663"/>
              <a:gd name="connsiteY169" fmla="*/ 3899 h 5445"/>
              <a:gd name="connsiteX170" fmla="*/ 240 w 8663"/>
              <a:gd name="connsiteY170" fmla="*/ 3962 h 5445"/>
              <a:gd name="connsiteX171" fmla="*/ 184 w 8663"/>
              <a:gd name="connsiteY171" fmla="*/ 3962 h 5445"/>
              <a:gd name="connsiteX172" fmla="*/ 184 w 8663"/>
              <a:gd name="connsiteY172" fmla="*/ 3899 h 5445"/>
              <a:gd name="connsiteX173" fmla="*/ 240 w 8663"/>
              <a:gd name="connsiteY173" fmla="*/ 3899 h 5445"/>
              <a:gd name="connsiteX174" fmla="*/ 240 w 8663"/>
              <a:gd name="connsiteY174" fmla="*/ 3809 h 5445"/>
              <a:gd name="connsiteX175" fmla="*/ 240 w 8663"/>
              <a:gd name="connsiteY175" fmla="*/ 3880 h 5445"/>
              <a:gd name="connsiteX176" fmla="*/ 184 w 8663"/>
              <a:gd name="connsiteY176" fmla="*/ 3880 h 5445"/>
              <a:gd name="connsiteX177" fmla="*/ 184 w 8663"/>
              <a:gd name="connsiteY177" fmla="*/ 3809 h 5445"/>
              <a:gd name="connsiteX178" fmla="*/ 240 w 8663"/>
              <a:gd name="connsiteY178" fmla="*/ 3809 h 5445"/>
              <a:gd name="connsiteX179" fmla="*/ 102 w 8663"/>
              <a:gd name="connsiteY179" fmla="*/ 3787 h 5445"/>
              <a:gd name="connsiteX180" fmla="*/ 102 w 8663"/>
              <a:gd name="connsiteY180" fmla="*/ 3724 h 5445"/>
              <a:gd name="connsiteX181" fmla="*/ 166 w 8663"/>
              <a:gd name="connsiteY181" fmla="*/ 3724 h 5445"/>
              <a:gd name="connsiteX182" fmla="*/ 166 w 8663"/>
              <a:gd name="connsiteY182" fmla="*/ 3787 h 5445"/>
              <a:gd name="connsiteX183" fmla="*/ 102 w 8663"/>
              <a:gd name="connsiteY183" fmla="*/ 3787 h 5445"/>
              <a:gd name="connsiteX184" fmla="*/ 102 w 8663"/>
              <a:gd name="connsiteY184" fmla="*/ 3880 h 5445"/>
              <a:gd name="connsiteX185" fmla="*/ 102 w 8663"/>
              <a:gd name="connsiteY185" fmla="*/ 3809 h 5445"/>
              <a:gd name="connsiteX186" fmla="*/ 166 w 8663"/>
              <a:gd name="connsiteY186" fmla="*/ 3809 h 5445"/>
              <a:gd name="connsiteX187" fmla="*/ 166 w 8663"/>
              <a:gd name="connsiteY187" fmla="*/ 3880 h 5445"/>
              <a:gd name="connsiteX188" fmla="*/ 102 w 8663"/>
              <a:gd name="connsiteY188" fmla="*/ 3880 h 5445"/>
              <a:gd name="connsiteX189" fmla="*/ 102 w 8663"/>
              <a:gd name="connsiteY189" fmla="*/ 3962 h 5445"/>
              <a:gd name="connsiteX190" fmla="*/ 102 w 8663"/>
              <a:gd name="connsiteY190" fmla="*/ 3904 h 5445"/>
              <a:gd name="connsiteX191" fmla="*/ 162 w 8663"/>
              <a:gd name="connsiteY191" fmla="*/ 3904 h 5445"/>
              <a:gd name="connsiteX192" fmla="*/ 162 w 8663"/>
              <a:gd name="connsiteY192" fmla="*/ 3962 h 5445"/>
              <a:gd name="connsiteX193" fmla="*/ 102 w 8663"/>
              <a:gd name="connsiteY193" fmla="*/ 3962 h 5445"/>
              <a:gd name="connsiteX194" fmla="*/ 162 w 8663"/>
              <a:gd name="connsiteY194" fmla="*/ 3981 h 5445"/>
              <a:gd name="connsiteX195" fmla="*/ 162 w 8663"/>
              <a:gd name="connsiteY195" fmla="*/ 4042 h 5445"/>
              <a:gd name="connsiteX196" fmla="*/ 24 w 8663"/>
              <a:gd name="connsiteY196" fmla="*/ 4042 h 5445"/>
              <a:gd name="connsiteX197" fmla="*/ 24 w 8663"/>
              <a:gd name="connsiteY197" fmla="*/ 3904 h 5445"/>
              <a:gd name="connsiteX198" fmla="*/ 82 w 8663"/>
              <a:gd name="connsiteY198" fmla="*/ 3904 h 5445"/>
              <a:gd name="connsiteX199" fmla="*/ 82 w 8663"/>
              <a:gd name="connsiteY199" fmla="*/ 3981 h 5445"/>
              <a:gd name="connsiteX200" fmla="*/ 162 w 8663"/>
              <a:gd name="connsiteY200" fmla="*/ 3981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3390 h 5445"/>
              <a:gd name="connsiteX257" fmla="*/ 8562 w 8663"/>
              <a:gd name="connsiteY257" fmla="*/ 3390 h 5445"/>
              <a:gd name="connsiteX258" fmla="*/ 8562 w 8663"/>
              <a:gd name="connsiteY258" fmla="*/ 3468 h 5445"/>
              <a:gd name="connsiteX259" fmla="*/ 8510 w 8663"/>
              <a:gd name="connsiteY259" fmla="*/ 3468 h 5445"/>
              <a:gd name="connsiteX260" fmla="*/ 8510 w 8663"/>
              <a:gd name="connsiteY260" fmla="*/ 3619 h 5445"/>
              <a:gd name="connsiteX261" fmla="*/ 8638 w 8663"/>
              <a:gd name="connsiteY261" fmla="*/ 3619 h 5445"/>
              <a:gd name="connsiteX262" fmla="*/ 8638 w 8663"/>
              <a:gd name="connsiteY262" fmla="*/ 3787 h 5445"/>
              <a:gd name="connsiteX263" fmla="*/ 8581 w 8663"/>
              <a:gd name="connsiteY263" fmla="*/ 3787 h 5445"/>
              <a:gd name="connsiteX264" fmla="*/ 8581 w 8663"/>
              <a:gd name="connsiteY264" fmla="*/ 3705 h 5445"/>
              <a:gd name="connsiteX265" fmla="*/ 8480 w 8663"/>
              <a:gd name="connsiteY265" fmla="*/ 3705 h 5445"/>
              <a:gd name="connsiteX266" fmla="*/ 8480 w 8663"/>
              <a:gd name="connsiteY266" fmla="*/ 3787 h 5445"/>
              <a:gd name="connsiteX267" fmla="*/ 8402 w 8663"/>
              <a:gd name="connsiteY267" fmla="*/ 3787 h 5445"/>
              <a:gd name="connsiteX268" fmla="*/ 8402 w 8663"/>
              <a:gd name="connsiteY268" fmla="*/ 3880 h 5445"/>
              <a:gd name="connsiteX269" fmla="*/ 8310 w 8663"/>
              <a:gd name="connsiteY269" fmla="*/ 3880 h 5445"/>
              <a:gd name="connsiteX270" fmla="*/ 8310 w 8663"/>
              <a:gd name="connsiteY270" fmla="*/ 3981 h 5445"/>
              <a:gd name="connsiteX271" fmla="*/ 8402 w 8663"/>
              <a:gd name="connsiteY271" fmla="*/ 3981 h 5445"/>
              <a:gd name="connsiteX272" fmla="*/ 8402 w 8663"/>
              <a:gd name="connsiteY272" fmla="*/ 4040 h 5445"/>
              <a:gd name="connsiteX273" fmla="*/ 8234 w 8663"/>
              <a:gd name="connsiteY273" fmla="*/ 4040 h 5445"/>
              <a:gd name="connsiteX274" fmla="*/ 8234 w 8663"/>
              <a:gd name="connsiteY274" fmla="*/ 3912 h 5445"/>
              <a:gd name="connsiteX275" fmla="*/ 8081 w 8663"/>
              <a:gd name="connsiteY275" fmla="*/ 3912 h 5445"/>
              <a:gd name="connsiteX276" fmla="*/ 8081 w 8663"/>
              <a:gd name="connsiteY276" fmla="*/ 3964 h 5445"/>
              <a:gd name="connsiteX277" fmla="*/ 8005 w 8663"/>
              <a:gd name="connsiteY277" fmla="*/ 3964 h 5445"/>
              <a:gd name="connsiteX278" fmla="*/ 8005 w 8663"/>
              <a:gd name="connsiteY278" fmla="*/ 4025 h 5445"/>
              <a:gd name="connsiteX279" fmla="*/ 658 w 8663"/>
              <a:gd name="connsiteY279" fmla="*/ 4025 h 5445"/>
              <a:gd name="connsiteX280" fmla="*/ 658 w 8663"/>
              <a:gd name="connsiteY280" fmla="*/ 3964 h 5445"/>
              <a:gd name="connsiteX281" fmla="*/ 583 w 8663"/>
              <a:gd name="connsiteY281" fmla="*/ 3964 h 5445"/>
              <a:gd name="connsiteX282" fmla="*/ 583 w 8663"/>
              <a:gd name="connsiteY282" fmla="*/ 3912 h 5445"/>
              <a:gd name="connsiteX283" fmla="*/ 430 w 8663"/>
              <a:gd name="connsiteY283" fmla="*/ 3912 h 5445"/>
              <a:gd name="connsiteX284" fmla="*/ 430 w 8663"/>
              <a:gd name="connsiteY284" fmla="*/ 4040 h 5445"/>
              <a:gd name="connsiteX285" fmla="*/ 261 w 8663"/>
              <a:gd name="connsiteY285" fmla="*/ 4040 h 5445"/>
              <a:gd name="connsiteX286" fmla="*/ 261 w 8663"/>
              <a:gd name="connsiteY286" fmla="*/ 3981 h 5445"/>
              <a:gd name="connsiteX287" fmla="*/ 354 w 8663"/>
              <a:gd name="connsiteY287" fmla="*/ 3981 h 5445"/>
              <a:gd name="connsiteX288" fmla="*/ 354 w 8663"/>
              <a:gd name="connsiteY288" fmla="*/ 3880 h 5445"/>
              <a:gd name="connsiteX289" fmla="*/ 261 w 8663"/>
              <a:gd name="connsiteY289" fmla="*/ 3880 h 5445"/>
              <a:gd name="connsiteX290" fmla="*/ 261 w 8663"/>
              <a:gd name="connsiteY290" fmla="*/ 3787 h 5445"/>
              <a:gd name="connsiteX291" fmla="*/ 184 w 8663"/>
              <a:gd name="connsiteY291" fmla="*/ 3787 h 5445"/>
              <a:gd name="connsiteX292" fmla="*/ 184 w 8663"/>
              <a:gd name="connsiteY292" fmla="*/ 3705 h 5445"/>
              <a:gd name="connsiteX293" fmla="*/ 82 w 8663"/>
              <a:gd name="connsiteY293" fmla="*/ 3705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5445 h 5445"/>
              <a:gd name="connsiteX84" fmla="*/ 8424 w 8663"/>
              <a:gd name="connsiteY84" fmla="*/ 5445 h 5445"/>
              <a:gd name="connsiteX85" fmla="*/ 8424 w 8663"/>
              <a:gd name="connsiteY85" fmla="*/ 5363 h 5445"/>
              <a:gd name="connsiteX86" fmla="*/ 8480 w 8663"/>
              <a:gd name="connsiteY86" fmla="*/ 5363 h 5445"/>
              <a:gd name="connsiteX87" fmla="*/ 8480 w 8663"/>
              <a:gd name="connsiteY87" fmla="*/ 5445 h 5445"/>
              <a:gd name="connsiteX88" fmla="*/ 8663 w 8663"/>
              <a:gd name="connsiteY88" fmla="*/ 5445 h 5445"/>
              <a:gd name="connsiteX89" fmla="*/ 8663 w 8663"/>
              <a:gd name="connsiteY89" fmla="*/ 5264 h 5445"/>
              <a:gd name="connsiteX90" fmla="*/ 8581 w 8663"/>
              <a:gd name="connsiteY90" fmla="*/ 5264 h 5445"/>
              <a:gd name="connsiteX91" fmla="*/ 8581 w 8663"/>
              <a:gd name="connsiteY91" fmla="*/ 5191 h 5445"/>
              <a:gd name="connsiteX92" fmla="*/ 8661 w 8663"/>
              <a:gd name="connsiteY92" fmla="*/ 5191 h 5445"/>
              <a:gd name="connsiteX93" fmla="*/ 8661 w 8663"/>
              <a:gd name="connsiteY93" fmla="*/ 4979 h 5445"/>
              <a:gd name="connsiteX94" fmla="*/ 8532 w 8663"/>
              <a:gd name="connsiteY94" fmla="*/ 4979 h 5445"/>
              <a:gd name="connsiteX95" fmla="*/ 8532 w 8663"/>
              <a:gd name="connsiteY95" fmla="*/ 4871 h 5445"/>
              <a:gd name="connsiteX96" fmla="*/ 8562 w 8663"/>
              <a:gd name="connsiteY96" fmla="*/ 4871 h 5445"/>
              <a:gd name="connsiteX97" fmla="*/ 8562 w 8663"/>
              <a:gd name="connsiteY97" fmla="*/ 4932 h 5445"/>
              <a:gd name="connsiteX98" fmla="*/ 8646 w 8663"/>
              <a:gd name="connsiteY98" fmla="*/ 4932 h 5445"/>
              <a:gd name="connsiteX99" fmla="*/ 8646 w 8663"/>
              <a:gd name="connsiteY99" fmla="*/ 4850 h 5445"/>
              <a:gd name="connsiteX100" fmla="*/ 8584 w 8663"/>
              <a:gd name="connsiteY100" fmla="*/ 4850 h 5445"/>
              <a:gd name="connsiteX101" fmla="*/ 8584 w 8663"/>
              <a:gd name="connsiteY101" fmla="*/ 4793 h 5445"/>
              <a:gd name="connsiteX102" fmla="*/ 8644 w 8663"/>
              <a:gd name="connsiteY102" fmla="*/ 4793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5368 h 5445"/>
              <a:gd name="connsiteX118" fmla="*/ 561 w 8663"/>
              <a:gd name="connsiteY118" fmla="*/ 5409 h 5445"/>
              <a:gd name="connsiteX119" fmla="*/ 520 w 8663"/>
              <a:gd name="connsiteY119" fmla="*/ 5409 h 5445"/>
              <a:gd name="connsiteX120" fmla="*/ 520 w 8663"/>
              <a:gd name="connsiteY120" fmla="*/ 5368 h 5445"/>
              <a:gd name="connsiteX121" fmla="*/ 561 w 8663"/>
              <a:gd name="connsiteY121" fmla="*/ 5368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4910 h 5445"/>
              <a:gd name="connsiteX128" fmla="*/ 8584 w 8663"/>
              <a:gd name="connsiteY128" fmla="*/ 4871 h 5445"/>
              <a:gd name="connsiteX129" fmla="*/ 8625 w 8663"/>
              <a:gd name="connsiteY129" fmla="*/ 4871 h 5445"/>
              <a:gd name="connsiteX130" fmla="*/ 8625 w 8663"/>
              <a:gd name="connsiteY130" fmla="*/ 4910 h 5445"/>
              <a:gd name="connsiteX131" fmla="*/ 8584 w 8663"/>
              <a:gd name="connsiteY131" fmla="*/ 4910 h 5445"/>
              <a:gd name="connsiteX132" fmla="*/ 8502 w 8663"/>
              <a:gd name="connsiteY132" fmla="*/ 5424 h 5445"/>
              <a:gd name="connsiteX133" fmla="*/ 8502 w 8663"/>
              <a:gd name="connsiteY133" fmla="*/ 3981 h 5445"/>
              <a:gd name="connsiteX134" fmla="*/ 8581 w 8663"/>
              <a:gd name="connsiteY134" fmla="*/ 3981 h 5445"/>
              <a:gd name="connsiteX135" fmla="*/ 8581 w 8663"/>
              <a:gd name="connsiteY135" fmla="*/ 3904 h 5445"/>
              <a:gd name="connsiteX136" fmla="*/ 8640 w 8663"/>
              <a:gd name="connsiteY136" fmla="*/ 3904 h 5445"/>
              <a:gd name="connsiteX137" fmla="*/ 8640 w 8663"/>
              <a:gd name="connsiteY137" fmla="*/ 4042 h 5445"/>
              <a:gd name="connsiteX138" fmla="*/ 8502 w 8663"/>
              <a:gd name="connsiteY138" fmla="*/ 4042 h 5445"/>
              <a:gd name="connsiteX139" fmla="*/ 8502 w 8663"/>
              <a:gd name="connsiteY139" fmla="*/ 3962 h 5445"/>
              <a:gd name="connsiteX140" fmla="*/ 8502 w 8663"/>
              <a:gd name="connsiteY140" fmla="*/ 3904 h 5445"/>
              <a:gd name="connsiteX141" fmla="*/ 8562 w 8663"/>
              <a:gd name="connsiteY141" fmla="*/ 3904 h 5445"/>
              <a:gd name="connsiteX142" fmla="*/ 8562 w 8663"/>
              <a:gd name="connsiteY142" fmla="*/ 3962 h 5445"/>
              <a:gd name="connsiteX143" fmla="*/ 8502 w 8663"/>
              <a:gd name="connsiteY143" fmla="*/ 3962 h 5445"/>
              <a:gd name="connsiteX144" fmla="*/ 8497 w 8663"/>
              <a:gd name="connsiteY144" fmla="*/ 3787 h 5445"/>
              <a:gd name="connsiteX145" fmla="*/ 8497 w 8663"/>
              <a:gd name="connsiteY145" fmla="*/ 3724 h 5445"/>
              <a:gd name="connsiteX146" fmla="*/ 8562 w 8663"/>
              <a:gd name="connsiteY146" fmla="*/ 3724 h 5445"/>
              <a:gd name="connsiteX147" fmla="*/ 8562 w 8663"/>
              <a:gd name="connsiteY147" fmla="*/ 3787 h 5445"/>
              <a:gd name="connsiteX148" fmla="*/ 8497 w 8663"/>
              <a:gd name="connsiteY148" fmla="*/ 3787 h 5445"/>
              <a:gd name="connsiteX149" fmla="*/ 8562 w 8663"/>
              <a:gd name="connsiteY149" fmla="*/ 3809 h 5445"/>
              <a:gd name="connsiteX150" fmla="*/ 8562 w 8663"/>
              <a:gd name="connsiteY150" fmla="*/ 3880 h 5445"/>
              <a:gd name="connsiteX151" fmla="*/ 8497 w 8663"/>
              <a:gd name="connsiteY151" fmla="*/ 3880 h 5445"/>
              <a:gd name="connsiteX152" fmla="*/ 8497 w 8663"/>
              <a:gd name="connsiteY152" fmla="*/ 3809 h 5445"/>
              <a:gd name="connsiteX153" fmla="*/ 8562 w 8663"/>
              <a:gd name="connsiteY153" fmla="*/ 3809 h 5445"/>
              <a:gd name="connsiteX154" fmla="*/ 8480 w 8663"/>
              <a:gd name="connsiteY154" fmla="*/ 3899 h 5445"/>
              <a:gd name="connsiteX155" fmla="*/ 8480 w 8663"/>
              <a:gd name="connsiteY155" fmla="*/ 3962 h 5445"/>
              <a:gd name="connsiteX156" fmla="*/ 8424 w 8663"/>
              <a:gd name="connsiteY156" fmla="*/ 3962 h 5445"/>
              <a:gd name="connsiteX157" fmla="*/ 8424 w 8663"/>
              <a:gd name="connsiteY157" fmla="*/ 3899 h 5445"/>
              <a:gd name="connsiteX158" fmla="*/ 8480 w 8663"/>
              <a:gd name="connsiteY158" fmla="*/ 3899 h 5445"/>
              <a:gd name="connsiteX159" fmla="*/ 8480 w 8663"/>
              <a:gd name="connsiteY159" fmla="*/ 3809 h 5445"/>
              <a:gd name="connsiteX160" fmla="*/ 8480 w 8663"/>
              <a:gd name="connsiteY160" fmla="*/ 3880 h 5445"/>
              <a:gd name="connsiteX161" fmla="*/ 8424 w 8663"/>
              <a:gd name="connsiteY161" fmla="*/ 3880 h 5445"/>
              <a:gd name="connsiteX162" fmla="*/ 8424 w 8663"/>
              <a:gd name="connsiteY162" fmla="*/ 3809 h 5445"/>
              <a:gd name="connsiteX163" fmla="*/ 8480 w 8663"/>
              <a:gd name="connsiteY163" fmla="*/ 3809 h 5445"/>
              <a:gd name="connsiteX164" fmla="*/ 8102 w 8663"/>
              <a:gd name="connsiteY164" fmla="*/ 4027 h 5445"/>
              <a:gd name="connsiteX165" fmla="*/ 8102 w 8663"/>
              <a:gd name="connsiteY165" fmla="*/ 3986 h 5445"/>
              <a:gd name="connsiteX166" fmla="*/ 8143 w 8663"/>
              <a:gd name="connsiteY166" fmla="*/ 3986 h 5445"/>
              <a:gd name="connsiteX167" fmla="*/ 8143 w 8663"/>
              <a:gd name="connsiteY167" fmla="*/ 4027 h 5445"/>
              <a:gd name="connsiteX168" fmla="*/ 8102 w 8663"/>
              <a:gd name="connsiteY168" fmla="*/ 4027 h 5445"/>
              <a:gd name="connsiteX169" fmla="*/ 240 w 8663"/>
              <a:gd name="connsiteY169" fmla="*/ 3899 h 5445"/>
              <a:gd name="connsiteX170" fmla="*/ 240 w 8663"/>
              <a:gd name="connsiteY170" fmla="*/ 3962 h 5445"/>
              <a:gd name="connsiteX171" fmla="*/ 184 w 8663"/>
              <a:gd name="connsiteY171" fmla="*/ 3962 h 5445"/>
              <a:gd name="connsiteX172" fmla="*/ 184 w 8663"/>
              <a:gd name="connsiteY172" fmla="*/ 3899 h 5445"/>
              <a:gd name="connsiteX173" fmla="*/ 240 w 8663"/>
              <a:gd name="connsiteY173" fmla="*/ 3899 h 5445"/>
              <a:gd name="connsiteX174" fmla="*/ 240 w 8663"/>
              <a:gd name="connsiteY174" fmla="*/ 3809 h 5445"/>
              <a:gd name="connsiteX175" fmla="*/ 240 w 8663"/>
              <a:gd name="connsiteY175" fmla="*/ 3880 h 5445"/>
              <a:gd name="connsiteX176" fmla="*/ 184 w 8663"/>
              <a:gd name="connsiteY176" fmla="*/ 3880 h 5445"/>
              <a:gd name="connsiteX177" fmla="*/ 184 w 8663"/>
              <a:gd name="connsiteY177" fmla="*/ 3809 h 5445"/>
              <a:gd name="connsiteX178" fmla="*/ 240 w 8663"/>
              <a:gd name="connsiteY178" fmla="*/ 3809 h 5445"/>
              <a:gd name="connsiteX179" fmla="*/ 102 w 8663"/>
              <a:gd name="connsiteY179" fmla="*/ 3787 h 5445"/>
              <a:gd name="connsiteX180" fmla="*/ 102 w 8663"/>
              <a:gd name="connsiteY180" fmla="*/ 3724 h 5445"/>
              <a:gd name="connsiteX181" fmla="*/ 166 w 8663"/>
              <a:gd name="connsiteY181" fmla="*/ 3724 h 5445"/>
              <a:gd name="connsiteX182" fmla="*/ 166 w 8663"/>
              <a:gd name="connsiteY182" fmla="*/ 3787 h 5445"/>
              <a:gd name="connsiteX183" fmla="*/ 102 w 8663"/>
              <a:gd name="connsiteY183" fmla="*/ 3787 h 5445"/>
              <a:gd name="connsiteX184" fmla="*/ 102 w 8663"/>
              <a:gd name="connsiteY184" fmla="*/ 3880 h 5445"/>
              <a:gd name="connsiteX185" fmla="*/ 102 w 8663"/>
              <a:gd name="connsiteY185" fmla="*/ 3809 h 5445"/>
              <a:gd name="connsiteX186" fmla="*/ 166 w 8663"/>
              <a:gd name="connsiteY186" fmla="*/ 3809 h 5445"/>
              <a:gd name="connsiteX187" fmla="*/ 166 w 8663"/>
              <a:gd name="connsiteY187" fmla="*/ 3880 h 5445"/>
              <a:gd name="connsiteX188" fmla="*/ 102 w 8663"/>
              <a:gd name="connsiteY188" fmla="*/ 3880 h 5445"/>
              <a:gd name="connsiteX189" fmla="*/ 102 w 8663"/>
              <a:gd name="connsiteY189" fmla="*/ 3962 h 5445"/>
              <a:gd name="connsiteX190" fmla="*/ 102 w 8663"/>
              <a:gd name="connsiteY190" fmla="*/ 3904 h 5445"/>
              <a:gd name="connsiteX191" fmla="*/ 162 w 8663"/>
              <a:gd name="connsiteY191" fmla="*/ 3904 h 5445"/>
              <a:gd name="connsiteX192" fmla="*/ 162 w 8663"/>
              <a:gd name="connsiteY192" fmla="*/ 3962 h 5445"/>
              <a:gd name="connsiteX193" fmla="*/ 102 w 8663"/>
              <a:gd name="connsiteY193" fmla="*/ 3962 h 5445"/>
              <a:gd name="connsiteX194" fmla="*/ 162 w 8663"/>
              <a:gd name="connsiteY194" fmla="*/ 3981 h 5445"/>
              <a:gd name="connsiteX195" fmla="*/ 162 w 8663"/>
              <a:gd name="connsiteY195" fmla="*/ 4042 h 5445"/>
              <a:gd name="connsiteX196" fmla="*/ 24 w 8663"/>
              <a:gd name="connsiteY196" fmla="*/ 4042 h 5445"/>
              <a:gd name="connsiteX197" fmla="*/ 24 w 8663"/>
              <a:gd name="connsiteY197" fmla="*/ 3904 h 5445"/>
              <a:gd name="connsiteX198" fmla="*/ 82 w 8663"/>
              <a:gd name="connsiteY198" fmla="*/ 3904 h 5445"/>
              <a:gd name="connsiteX199" fmla="*/ 82 w 8663"/>
              <a:gd name="connsiteY199" fmla="*/ 3981 h 5445"/>
              <a:gd name="connsiteX200" fmla="*/ 162 w 8663"/>
              <a:gd name="connsiteY200" fmla="*/ 3981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3390 h 5445"/>
              <a:gd name="connsiteX257" fmla="*/ 8562 w 8663"/>
              <a:gd name="connsiteY257" fmla="*/ 3390 h 5445"/>
              <a:gd name="connsiteX258" fmla="*/ 8562 w 8663"/>
              <a:gd name="connsiteY258" fmla="*/ 3468 h 5445"/>
              <a:gd name="connsiteX259" fmla="*/ 8510 w 8663"/>
              <a:gd name="connsiteY259" fmla="*/ 3468 h 5445"/>
              <a:gd name="connsiteX260" fmla="*/ 8510 w 8663"/>
              <a:gd name="connsiteY260" fmla="*/ 3619 h 5445"/>
              <a:gd name="connsiteX261" fmla="*/ 8638 w 8663"/>
              <a:gd name="connsiteY261" fmla="*/ 3619 h 5445"/>
              <a:gd name="connsiteX262" fmla="*/ 8638 w 8663"/>
              <a:gd name="connsiteY262" fmla="*/ 3787 h 5445"/>
              <a:gd name="connsiteX263" fmla="*/ 8581 w 8663"/>
              <a:gd name="connsiteY263" fmla="*/ 3787 h 5445"/>
              <a:gd name="connsiteX264" fmla="*/ 8581 w 8663"/>
              <a:gd name="connsiteY264" fmla="*/ 3705 h 5445"/>
              <a:gd name="connsiteX265" fmla="*/ 8480 w 8663"/>
              <a:gd name="connsiteY265" fmla="*/ 3705 h 5445"/>
              <a:gd name="connsiteX266" fmla="*/ 8480 w 8663"/>
              <a:gd name="connsiteY266" fmla="*/ 3787 h 5445"/>
              <a:gd name="connsiteX267" fmla="*/ 8402 w 8663"/>
              <a:gd name="connsiteY267" fmla="*/ 3787 h 5445"/>
              <a:gd name="connsiteX268" fmla="*/ 8402 w 8663"/>
              <a:gd name="connsiteY268" fmla="*/ 3880 h 5445"/>
              <a:gd name="connsiteX269" fmla="*/ 8310 w 8663"/>
              <a:gd name="connsiteY269" fmla="*/ 3880 h 5445"/>
              <a:gd name="connsiteX270" fmla="*/ 8310 w 8663"/>
              <a:gd name="connsiteY270" fmla="*/ 3981 h 5445"/>
              <a:gd name="connsiteX271" fmla="*/ 8402 w 8663"/>
              <a:gd name="connsiteY271" fmla="*/ 3981 h 5445"/>
              <a:gd name="connsiteX272" fmla="*/ 8402 w 8663"/>
              <a:gd name="connsiteY272" fmla="*/ 4040 h 5445"/>
              <a:gd name="connsiteX273" fmla="*/ 8234 w 8663"/>
              <a:gd name="connsiteY273" fmla="*/ 4040 h 5445"/>
              <a:gd name="connsiteX274" fmla="*/ 8234 w 8663"/>
              <a:gd name="connsiteY274" fmla="*/ 3912 h 5445"/>
              <a:gd name="connsiteX275" fmla="*/ 8081 w 8663"/>
              <a:gd name="connsiteY275" fmla="*/ 3912 h 5445"/>
              <a:gd name="connsiteX276" fmla="*/ 8081 w 8663"/>
              <a:gd name="connsiteY276" fmla="*/ 3964 h 5445"/>
              <a:gd name="connsiteX277" fmla="*/ 8005 w 8663"/>
              <a:gd name="connsiteY277" fmla="*/ 3964 h 5445"/>
              <a:gd name="connsiteX278" fmla="*/ 8005 w 8663"/>
              <a:gd name="connsiteY278" fmla="*/ 4025 h 5445"/>
              <a:gd name="connsiteX279" fmla="*/ 658 w 8663"/>
              <a:gd name="connsiteY279" fmla="*/ 4025 h 5445"/>
              <a:gd name="connsiteX280" fmla="*/ 658 w 8663"/>
              <a:gd name="connsiteY280" fmla="*/ 3964 h 5445"/>
              <a:gd name="connsiteX281" fmla="*/ 583 w 8663"/>
              <a:gd name="connsiteY281" fmla="*/ 3964 h 5445"/>
              <a:gd name="connsiteX282" fmla="*/ 583 w 8663"/>
              <a:gd name="connsiteY282" fmla="*/ 3912 h 5445"/>
              <a:gd name="connsiteX283" fmla="*/ 430 w 8663"/>
              <a:gd name="connsiteY283" fmla="*/ 3912 h 5445"/>
              <a:gd name="connsiteX284" fmla="*/ 430 w 8663"/>
              <a:gd name="connsiteY284" fmla="*/ 4040 h 5445"/>
              <a:gd name="connsiteX285" fmla="*/ 261 w 8663"/>
              <a:gd name="connsiteY285" fmla="*/ 4040 h 5445"/>
              <a:gd name="connsiteX286" fmla="*/ 261 w 8663"/>
              <a:gd name="connsiteY286" fmla="*/ 3981 h 5445"/>
              <a:gd name="connsiteX287" fmla="*/ 354 w 8663"/>
              <a:gd name="connsiteY287" fmla="*/ 3981 h 5445"/>
              <a:gd name="connsiteX288" fmla="*/ 354 w 8663"/>
              <a:gd name="connsiteY288" fmla="*/ 3880 h 5445"/>
              <a:gd name="connsiteX289" fmla="*/ 261 w 8663"/>
              <a:gd name="connsiteY289" fmla="*/ 3880 h 5445"/>
              <a:gd name="connsiteX290" fmla="*/ 261 w 8663"/>
              <a:gd name="connsiteY290" fmla="*/ 3787 h 5445"/>
              <a:gd name="connsiteX291" fmla="*/ 184 w 8663"/>
              <a:gd name="connsiteY291" fmla="*/ 3787 h 5445"/>
              <a:gd name="connsiteX292" fmla="*/ 184 w 8663"/>
              <a:gd name="connsiteY292" fmla="*/ 3705 h 5445"/>
              <a:gd name="connsiteX293" fmla="*/ 82 w 8663"/>
              <a:gd name="connsiteY293" fmla="*/ 3705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5445 h 5445"/>
              <a:gd name="connsiteX84" fmla="*/ 8424 w 8663"/>
              <a:gd name="connsiteY84" fmla="*/ 5445 h 5445"/>
              <a:gd name="connsiteX85" fmla="*/ 8424 w 8663"/>
              <a:gd name="connsiteY85" fmla="*/ 5363 h 5445"/>
              <a:gd name="connsiteX86" fmla="*/ 8480 w 8663"/>
              <a:gd name="connsiteY86" fmla="*/ 5363 h 5445"/>
              <a:gd name="connsiteX87" fmla="*/ 8480 w 8663"/>
              <a:gd name="connsiteY87" fmla="*/ 5445 h 5445"/>
              <a:gd name="connsiteX88" fmla="*/ 8663 w 8663"/>
              <a:gd name="connsiteY88" fmla="*/ 5445 h 5445"/>
              <a:gd name="connsiteX89" fmla="*/ 8663 w 8663"/>
              <a:gd name="connsiteY89" fmla="*/ 5264 h 5445"/>
              <a:gd name="connsiteX90" fmla="*/ 8581 w 8663"/>
              <a:gd name="connsiteY90" fmla="*/ 5264 h 5445"/>
              <a:gd name="connsiteX91" fmla="*/ 8581 w 8663"/>
              <a:gd name="connsiteY91" fmla="*/ 5191 h 5445"/>
              <a:gd name="connsiteX92" fmla="*/ 8661 w 8663"/>
              <a:gd name="connsiteY92" fmla="*/ 5191 h 5445"/>
              <a:gd name="connsiteX93" fmla="*/ 8661 w 8663"/>
              <a:gd name="connsiteY93" fmla="*/ 4979 h 5445"/>
              <a:gd name="connsiteX94" fmla="*/ 8532 w 8663"/>
              <a:gd name="connsiteY94" fmla="*/ 4979 h 5445"/>
              <a:gd name="connsiteX95" fmla="*/ 8532 w 8663"/>
              <a:gd name="connsiteY95" fmla="*/ 4871 h 5445"/>
              <a:gd name="connsiteX96" fmla="*/ 8562 w 8663"/>
              <a:gd name="connsiteY96" fmla="*/ 4871 h 5445"/>
              <a:gd name="connsiteX97" fmla="*/ 8562 w 8663"/>
              <a:gd name="connsiteY97" fmla="*/ 4932 h 5445"/>
              <a:gd name="connsiteX98" fmla="*/ 8646 w 8663"/>
              <a:gd name="connsiteY98" fmla="*/ 4932 h 5445"/>
              <a:gd name="connsiteX99" fmla="*/ 8646 w 8663"/>
              <a:gd name="connsiteY99" fmla="*/ 4850 h 5445"/>
              <a:gd name="connsiteX100" fmla="*/ 8584 w 8663"/>
              <a:gd name="connsiteY100" fmla="*/ 4850 h 5445"/>
              <a:gd name="connsiteX101" fmla="*/ 8584 w 8663"/>
              <a:gd name="connsiteY101" fmla="*/ 4793 h 5445"/>
              <a:gd name="connsiteX102" fmla="*/ 8644 w 8663"/>
              <a:gd name="connsiteY102" fmla="*/ 4793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5368 h 5445"/>
              <a:gd name="connsiteX118" fmla="*/ 561 w 8663"/>
              <a:gd name="connsiteY118" fmla="*/ 5409 h 5445"/>
              <a:gd name="connsiteX119" fmla="*/ 520 w 8663"/>
              <a:gd name="connsiteY119" fmla="*/ 5409 h 5445"/>
              <a:gd name="connsiteX120" fmla="*/ 520 w 8663"/>
              <a:gd name="connsiteY120" fmla="*/ 5368 h 5445"/>
              <a:gd name="connsiteX121" fmla="*/ 561 w 8663"/>
              <a:gd name="connsiteY121" fmla="*/ 5368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4910 h 5445"/>
              <a:gd name="connsiteX128" fmla="*/ 8584 w 8663"/>
              <a:gd name="connsiteY128" fmla="*/ 4871 h 5445"/>
              <a:gd name="connsiteX129" fmla="*/ 8625 w 8663"/>
              <a:gd name="connsiteY129" fmla="*/ 4871 h 5445"/>
              <a:gd name="connsiteX130" fmla="*/ 8625 w 8663"/>
              <a:gd name="connsiteY130" fmla="*/ 4910 h 5445"/>
              <a:gd name="connsiteX131" fmla="*/ 8584 w 8663"/>
              <a:gd name="connsiteY131" fmla="*/ 4910 h 5445"/>
              <a:gd name="connsiteX132" fmla="*/ 8502 w 8663"/>
              <a:gd name="connsiteY132" fmla="*/ 5424 h 5445"/>
              <a:gd name="connsiteX133" fmla="*/ 8502 w 8663"/>
              <a:gd name="connsiteY133" fmla="*/ 5363 h 5445"/>
              <a:gd name="connsiteX134" fmla="*/ 8581 w 8663"/>
              <a:gd name="connsiteY134" fmla="*/ 3981 h 5445"/>
              <a:gd name="connsiteX135" fmla="*/ 8581 w 8663"/>
              <a:gd name="connsiteY135" fmla="*/ 3904 h 5445"/>
              <a:gd name="connsiteX136" fmla="*/ 8640 w 8663"/>
              <a:gd name="connsiteY136" fmla="*/ 3904 h 5445"/>
              <a:gd name="connsiteX137" fmla="*/ 8640 w 8663"/>
              <a:gd name="connsiteY137" fmla="*/ 4042 h 5445"/>
              <a:gd name="connsiteX138" fmla="*/ 8502 w 8663"/>
              <a:gd name="connsiteY138" fmla="*/ 4042 h 5445"/>
              <a:gd name="connsiteX139" fmla="*/ 8502 w 8663"/>
              <a:gd name="connsiteY139" fmla="*/ 3962 h 5445"/>
              <a:gd name="connsiteX140" fmla="*/ 8502 w 8663"/>
              <a:gd name="connsiteY140" fmla="*/ 3904 h 5445"/>
              <a:gd name="connsiteX141" fmla="*/ 8562 w 8663"/>
              <a:gd name="connsiteY141" fmla="*/ 3904 h 5445"/>
              <a:gd name="connsiteX142" fmla="*/ 8562 w 8663"/>
              <a:gd name="connsiteY142" fmla="*/ 3962 h 5445"/>
              <a:gd name="connsiteX143" fmla="*/ 8502 w 8663"/>
              <a:gd name="connsiteY143" fmla="*/ 3962 h 5445"/>
              <a:gd name="connsiteX144" fmla="*/ 8497 w 8663"/>
              <a:gd name="connsiteY144" fmla="*/ 3787 h 5445"/>
              <a:gd name="connsiteX145" fmla="*/ 8497 w 8663"/>
              <a:gd name="connsiteY145" fmla="*/ 3724 h 5445"/>
              <a:gd name="connsiteX146" fmla="*/ 8562 w 8663"/>
              <a:gd name="connsiteY146" fmla="*/ 3724 h 5445"/>
              <a:gd name="connsiteX147" fmla="*/ 8562 w 8663"/>
              <a:gd name="connsiteY147" fmla="*/ 3787 h 5445"/>
              <a:gd name="connsiteX148" fmla="*/ 8497 w 8663"/>
              <a:gd name="connsiteY148" fmla="*/ 3787 h 5445"/>
              <a:gd name="connsiteX149" fmla="*/ 8562 w 8663"/>
              <a:gd name="connsiteY149" fmla="*/ 3809 h 5445"/>
              <a:gd name="connsiteX150" fmla="*/ 8562 w 8663"/>
              <a:gd name="connsiteY150" fmla="*/ 3880 h 5445"/>
              <a:gd name="connsiteX151" fmla="*/ 8497 w 8663"/>
              <a:gd name="connsiteY151" fmla="*/ 3880 h 5445"/>
              <a:gd name="connsiteX152" fmla="*/ 8497 w 8663"/>
              <a:gd name="connsiteY152" fmla="*/ 3809 h 5445"/>
              <a:gd name="connsiteX153" fmla="*/ 8562 w 8663"/>
              <a:gd name="connsiteY153" fmla="*/ 3809 h 5445"/>
              <a:gd name="connsiteX154" fmla="*/ 8480 w 8663"/>
              <a:gd name="connsiteY154" fmla="*/ 3899 h 5445"/>
              <a:gd name="connsiteX155" fmla="*/ 8480 w 8663"/>
              <a:gd name="connsiteY155" fmla="*/ 3962 h 5445"/>
              <a:gd name="connsiteX156" fmla="*/ 8424 w 8663"/>
              <a:gd name="connsiteY156" fmla="*/ 3962 h 5445"/>
              <a:gd name="connsiteX157" fmla="*/ 8424 w 8663"/>
              <a:gd name="connsiteY157" fmla="*/ 3899 h 5445"/>
              <a:gd name="connsiteX158" fmla="*/ 8480 w 8663"/>
              <a:gd name="connsiteY158" fmla="*/ 3899 h 5445"/>
              <a:gd name="connsiteX159" fmla="*/ 8480 w 8663"/>
              <a:gd name="connsiteY159" fmla="*/ 3809 h 5445"/>
              <a:gd name="connsiteX160" fmla="*/ 8480 w 8663"/>
              <a:gd name="connsiteY160" fmla="*/ 3880 h 5445"/>
              <a:gd name="connsiteX161" fmla="*/ 8424 w 8663"/>
              <a:gd name="connsiteY161" fmla="*/ 3880 h 5445"/>
              <a:gd name="connsiteX162" fmla="*/ 8424 w 8663"/>
              <a:gd name="connsiteY162" fmla="*/ 3809 h 5445"/>
              <a:gd name="connsiteX163" fmla="*/ 8480 w 8663"/>
              <a:gd name="connsiteY163" fmla="*/ 3809 h 5445"/>
              <a:gd name="connsiteX164" fmla="*/ 8102 w 8663"/>
              <a:gd name="connsiteY164" fmla="*/ 4027 h 5445"/>
              <a:gd name="connsiteX165" fmla="*/ 8102 w 8663"/>
              <a:gd name="connsiteY165" fmla="*/ 3986 h 5445"/>
              <a:gd name="connsiteX166" fmla="*/ 8143 w 8663"/>
              <a:gd name="connsiteY166" fmla="*/ 3986 h 5445"/>
              <a:gd name="connsiteX167" fmla="*/ 8143 w 8663"/>
              <a:gd name="connsiteY167" fmla="*/ 4027 h 5445"/>
              <a:gd name="connsiteX168" fmla="*/ 8102 w 8663"/>
              <a:gd name="connsiteY168" fmla="*/ 4027 h 5445"/>
              <a:gd name="connsiteX169" fmla="*/ 240 w 8663"/>
              <a:gd name="connsiteY169" fmla="*/ 3899 h 5445"/>
              <a:gd name="connsiteX170" fmla="*/ 240 w 8663"/>
              <a:gd name="connsiteY170" fmla="*/ 3962 h 5445"/>
              <a:gd name="connsiteX171" fmla="*/ 184 w 8663"/>
              <a:gd name="connsiteY171" fmla="*/ 3962 h 5445"/>
              <a:gd name="connsiteX172" fmla="*/ 184 w 8663"/>
              <a:gd name="connsiteY172" fmla="*/ 3899 h 5445"/>
              <a:gd name="connsiteX173" fmla="*/ 240 w 8663"/>
              <a:gd name="connsiteY173" fmla="*/ 3899 h 5445"/>
              <a:gd name="connsiteX174" fmla="*/ 240 w 8663"/>
              <a:gd name="connsiteY174" fmla="*/ 3809 h 5445"/>
              <a:gd name="connsiteX175" fmla="*/ 240 w 8663"/>
              <a:gd name="connsiteY175" fmla="*/ 3880 h 5445"/>
              <a:gd name="connsiteX176" fmla="*/ 184 w 8663"/>
              <a:gd name="connsiteY176" fmla="*/ 3880 h 5445"/>
              <a:gd name="connsiteX177" fmla="*/ 184 w 8663"/>
              <a:gd name="connsiteY177" fmla="*/ 3809 h 5445"/>
              <a:gd name="connsiteX178" fmla="*/ 240 w 8663"/>
              <a:gd name="connsiteY178" fmla="*/ 3809 h 5445"/>
              <a:gd name="connsiteX179" fmla="*/ 102 w 8663"/>
              <a:gd name="connsiteY179" fmla="*/ 3787 h 5445"/>
              <a:gd name="connsiteX180" fmla="*/ 102 w 8663"/>
              <a:gd name="connsiteY180" fmla="*/ 3724 h 5445"/>
              <a:gd name="connsiteX181" fmla="*/ 166 w 8663"/>
              <a:gd name="connsiteY181" fmla="*/ 3724 h 5445"/>
              <a:gd name="connsiteX182" fmla="*/ 166 w 8663"/>
              <a:gd name="connsiteY182" fmla="*/ 3787 h 5445"/>
              <a:gd name="connsiteX183" fmla="*/ 102 w 8663"/>
              <a:gd name="connsiteY183" fmla="*/ 3787 h 5445"/>
              <a:gd name="connsiteX184" fmla="*/ 102 w 8663"/>
              <a:gd name="connsiteY184" fmla="*/ 3880 h 5445"/>
              <a:gd name="connsiteX185" fmla="*/ 102 w 8663"/>
              <a:gd name="connsiteY185" fmla="*/ 3809 h 5445"/>
              <a:gd name="connsiteX186" fmla="*/ 166 w 8663"/>
              <a:gd name="connsiteY186" fmla="*/ 3809 h 5445"/>
              <a:gd name="connsiteX187" fmla="*/ 166 w 8663"/>
              <a:gd name="connsiteY187" fmla="*/ 3880 h 5445"/>
              <a:gd name="connsiteX188" fmla="*/ 102 w 8663"/>
              <a:gd name="connsiteY188" fmla="*/ 3880 h 5445"/>
              <a:gd name="connsiteX189" fmla="*/ 102 w 8663"/>
              <a:gd name="connsiteY189" fmla="*/ 3962 h 5445"/>
              <a:gd name="connsiteX190" fmla="*/ 102 w 8663"/>
              <a:gd name="connsiteY190" fmla="*/ 3904 h 5445"/>
              <a:gd name="connsiteX191" fmla="*/ 162 w 8663"/>
              <a:gd name="connsiteY191" fmla="*/ 3904 h 5445"/>
              <a:gd name="connsiteX192" fmla="*/ 162 w 8663"/>
              <a:gd name="connsiteY192" fmla="*/ 3962 h 5445"/>
              <a:gd name="connsiteX193" fmla="*/ 102 w 8663"/>
              <a:gd name="connsiteY193" fmla="*/ 3962 h 5445"/>
              <a:gd name="connsiteX194" fmla="*/ 162 w 8663"/>
              <a:gd name="connsiteY194" fmla="*/ 3981 h 5445"/>
              <a:gd name="connsiteX195" fmla="*/ 162 w 8663"/>
              <a:gd name="connsiteY195" fmla="*/ 4042 h 5445"/>
              <a:gd name="connsiteX196" fmla="*/ 24 w 8663"/>
              <a:gd name="connsiteY196" fmla="*/ 4042 h 5445"/>
              <a:gd name="connsiteX197" fmla="*/ 24 w 8663"/>
              <a:gd name="connsiteY197" fmla="*/ 3904 h 5445"/>
              <a:gd name="connsiteX198" fmla="*/ 82 w 8663"/>
              <a:gd name="connsiteY198" fmla="*/ 3904 h 5445"/>
              <a:gd name="connsiteX199" fmla="*/ 82 w 8663"/>
              <a:gd name="connsiteY199" fmla="*/ 3981 h 5445"/>
              <a:gd name="connsiteX200" fmla="*/ 162 w 8663"/>
              <a:gd name="connsiteY200" fmla="*/ 3981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3390 h 5445"/>
              <a:gd name="connsiteX257" fmla="*/ 8562 w 8663"/>
              <a:gd name="connsiteY257" fmla="*/ 3390 h 5445"/>
              <a:gd name="connsiteX258" fmla="*/ 8562 w 8663"/>
              <a:gd name="connsiteY258" fmla="*/ 3468 h 5445"/>
              <a:gd name="connsiteX259" fmla="*/ 8510 w 8663"/>
              <a:gd name="connsiteY259" fmla="*/ 3468 h 5445"/>
              <a:gd name="connsiteX260" fmla="*/ 8510 w 8663"/>
              <a:gd name="connsiteY260" fmla="*/ 3619 h 5445"/>
              <a:gd name="connsiteX261" fmla="*/ 8638 w 8663"/>
              <a:gd name="connsiteY261" fmla="*/ 3619 h 5445"/>
              <a:gd name="connsiteX262" fmla="*/ 8638 w 8663"/>
              <a:gd name="connsiteY262" fmla="*/ 3787 h 5445"/>
              <a:gd name="connsiteX263" fmla="*/ 8581 w 8663"/>
              <a:gd name="connsiteY263" fmla="*/ 3787 h 5445"/>
              <a:gd name="connsiteX264" fmla="*/ 8581 w 8663"/>
              <a:gd name="connsiteY264" fmla="*/ 3705 h 5445"/>
              <a:gd name="connsiteX265" fmla="*/ 8480 w 8663"/>
              <a:gd name="connsiteY265" fmla="*/ 3705 h 5445"/>
              <a:gd name="connsiteX266" fmla="*/ 8480 w 8663"/>
              <a:gd name="connsiteY266" fmla="*/ 3787 h 5445"/>
              <a:gd name="connsiteX267" fmla="*/ 8402 w 8663"/>
              <a:gd name="connsiteY267" fmla="*/ 3787 h 5445"/>
              <a:gd name="connsiteX268" fmla="*/ 8402 w 8663"/>
              <a:gd name="connsiteY268" fmla="*/ 3880 h 5445"/>
              <a:gd name="connsiteX269" fmla="*/ 8310 w 8663"/>
              <a:gd name="connsiteY269" fmla="*/ 3880 h 5445"/>
              <a:gd name="connsiteX270" fmla="*/ 8310 w 8663"/>
              <a:gd name="connsiteY270" fmla="*/ 3981 h 5445"/>
              <a:gd name="connsiteX271" fmla="*/ 8402 w 8663"/>
              <a:gd name="connsiteY271" fmla="*/ 3981 h 5445"/>
              <a:gd name="connsiteX272" fmla="*/ 8402 w 8663"/>
              <a:gd name="connsiteY272" fmla="*/ 4040 h 5445"/>
              <a:gd name="connsiteX273" fmla="*/ 8234 w 8663"/>
              <a:gd name="connsiteY273" fmla="*/ 4040 h 5445"/>
              <a:gd name="connsiteX274" fmla="*/ 8234 w 8663"/>
              <a:gd name="connsiteY274" fmla="*/ 3912 h 5445"/>
              <a:gd name="connsiteX275" fmla="*/ 8081 w 8663"/>
              <a:gd name="connsiteY275" fmla="*/ 3912 h 5445"/>
              <a:gd name="connsiteX276" fmla="*/ 8081 w 8663"/>
              <a:gd name="connsiteY276" fmla="*/ 3964 h 5445"/>
              <a:gd name="connsiteX277" fmla="*/ 8005 w 8663"/>
              <a:gd name="connsiteY277" fmla="*/ 3964 h 5445"/>
              <a:gd name="connsiteX278" fmla="*/ 8005 w 8663"/>
              <a:gd name="connsiteY278" fmla="*/ 4025 h 5445"/>
              <a:gd name="connsiteX279" fmla="*/ 658 w 8663"/>
              <a:gd name="connsiteY279" fmla="*/ 4025 h 5445"/>
              <a:gd name="connsiteX280" fmla="*/ 658 w 8663"/>
              <a:gd name="connsiteY280" fmla="*/ 3964 h 5445"/>
              <a:gd name="connsiteX281" fmla="*/ 583 w 8663"/>
              <a:gd name="connsiteY281" fmla="*/ 3964 h 5445"/>
              <a:gd name="connsiteX282" fmla="*/ 583 w 8663"/>
              <a:gd name="connsiteY282" fmla="*/ 3912 h 5445"/>
              <a:gd name="connsiteX283" fmla="*/ 430 w 8663"/>
              <a:gd name="connsiteY283" fmla="*/ 3912 h 5445"/>
              <a:gd name="connsiteX284" fmla="*/ 430 w 8663"/>
              <a:gd name="connsiteY284" fmla="*/ 4040 h 5445"/>
              <a:gd name="connsiteX285" fmla="*/ 261 w 8663"/>
              <a:gd name="connsiteY285" fmla="*/ 4040 h 5445"/>
              <a:gd name="connsiteX286" fmla="*/ 261 w 8663"/>
              <a:gd name="connsiteY286" fmla="*/ 3981 h 5445"/>
              <a:gd name="connsiteX287" fmla="*/ 354 w 8663"/>
              <a:gd name="connsiteY287" fmla="*/ 3981 h 5445"/>
              <a:gd name="connsiteX288" fmla="*/ 354 w 8663"/>
              <a:gd name="connsiteY288" fmla="*/ 3880 h 5445"/>
              <a:gd name="connsiteX289" fmla="*/ 261 w 8663"/>
              <a:gd name="connsiteY289" fmla="*/ 3880 h 5445"/>
              <a:gd name="connsiteX290" fmla="*/ 261 w 8663"/>
              <a:gd name="connsiteY290" fmla="*/ 3787 h 5445"/>
              <a:gd name="connsiteX291" fmla="*/ 184 w 8663"/>
              <a:gd name="connsiteY291" fmla="*/ 3787 h 5445"/>
              <a:gd name="connsiteX292" fmla="*/ 184 w 8663"/>
              <a:gd name="connsiteY292" fmla="*/ 3705 h 5445"/>
              <a:gd name="connsiteX293" fmla="*/ 82 w 8663"/>
              <a:gd name="connsiteY293" fmla="*/ 3705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5445 h 5445"/>
              <a:gd name="connsiteX84" fmla="*/ 8424 w 8663"/>
              <a:gd name="connsiteY84" fmla="*/ 5445 h 5445"/>
              <a:gd name="connsiteX85" fmla="*/ 8424 w 8663"/>
              <a:gd name="connsiteY85" fmla="*/ 5363 h 5445"/>
              <a:gd name="connsiteX86" fmla="*/ 8480 w 8663"/>
              <a:gd name="connsiteY86" fmla="*/ 5363 h 5445"/>
              <a:gd name="connsiteX87" fmla="*/ 8480 w 8663"/>
              <a:gd name="connsiteY87" fmla="*/ 5445 h 5445"/>
              <a:gd name="connsiteX88" fmla="*/ 8663 w 8663"/>
              <a:gd name="connsiteY88" fmla="*/ 5445 h 5445"/>
              <a:gd name="connsiteX89" fmla="*/ 8663 w 8663"/>
              <a:gd name="connsiteY89" fmla="*/ 5264 h 5445"/>
              <a:gd name="connsiteX90" fmla="*/ 8581 w 8663"/>
              <a:gd name="connsiteY90" fmla="*/ 5264 h 5445"/>
              <a:gd name="connsiteX91" fmla="*/ 8581 w 8663"/>
              <a:gd name="connsiteY91" fmla="*/ 5191 h 5445"/>
              <a:gd name="connsiteX92" fmla="*/ 8661 w 8663"/>
              <a:gd name="connsiteY92" fmla="*/ 5191 h 5445"/>
              <a:gd name="connsiteX93" fmla="*/ 8661 w 8663"/>
              <a:gd name="connsiteY93" fmla="*/ 4979 h 5445"/>
              <a:gd name="connsiteX94" fmla="*/ 8532 w 8663"/>
              <a:gd name="connsiteY94" fmla="*/ 4979 h 5445"/>
              <a:gd name="connsiteX95" fmla="*/ 8532 w 8663"/>
              <a:gd name="connsiteY95" fmla="*/ 4871 h 5445"/>
              <a:gd name="connsiteX96" fmla="*/ 8562 w 8663"/>
              <a:gd name="connsiteY96" fmla="*/ 4871 h 5445"/>
              <a:gd name="connsiteX97" fmla="*/ 8562 w 8663"/>
              <a:gd name="connsiteY97" fmla="*/ 4932 h 5445"/>
              <a:gd name="connsiteX98" fmla="*/ 8646 w 8663"/>
              <a:gd name="connsiteY98" fmla="*/ 4932 h 5445"/>
              <a:gd name="connsiteX99" fmla="*/ 8646 w 8663"/>
              <a:gd name="connsiteY99" fmla="*/ 4850 h 5445"/>
              <a:gd name="connsiteX100" fmla="*/ 8584 w 8663"/>
              <a:gd name="connsiteY100" fmla="*/ 4850 h 5445"/>
              <a:gd name="connsiteX101" fmla="*/ 8584 w 8663"/>
              <a:gd name="connsiteY101" fmla="*/ 4793 h 5445"/>
              <a:gd name="connsiteX102" fmla="*/ 8644 w 8663"/>
              <a:gd name="connsiteY102" fmla="*/ 4793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5368 h 5445"/>
              <a:gd name="connsiteX118" fmla="*/ 561 w 8663"/>
              <a:gd name="connsiteY118" fmla="*/ 5409 h 5445"/>
              <a:gd name="connsiteX119" fmla="*/ 520 w 8663"/>
              <a:gd name="connsiteY119" fmla="*/ 5409 h 5445"/>
              <a:gd name="connsiteX120" fmla="*/ 520 w 8663"/>
              <a:gd name="connsiteY120" fmla="*/ 5368 h 5445"/>
              <a:gd name="connsiteX121" fmla="*/ 561 w 8663"/>
              <a:gd name="connsiteY121" fmla="*/ 5368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4910 h 5445"/>
              <a:gd name="connsiteX128" fmla="*/ 8584 w 8663"/>
              <a:gd name="connsiteY128" fmla="*/ 4871 h 5445"/>
              <a:gd name="connsiteX129" fmla="*/ 8625 w 8663"/>
              <a:gd name="connsiteY129" fmla="*/ 4871 h 5445"/>
              <a:gd name="connsiteX130" fmla="*/ 8625 w 8663"/>
              <a:gd name="connsiteY130" fmla="*/ 4910 h 5445"/>
              <a:gd name="connsiteX131" fmla="*/ 8584 w 8663"/>
              <a:gd name="connsiteY131" fmla="*/ 4910 h 5445"/>
              <a:gd name="connsiteX132" fmla="*/ 8502 w 8663"/>
              <a:gd name="connsiteY132" fmla="*/ 5424 h 5445"/>
              <a:gd name="connsiteX133" fmla="*/ 8502 w 8663"/>
              <a:gd name="connsiteY133" fmla="*/ 5363 h 5445"/>
              <a:gd name="connsiteX134" fmla="*/ 8581 w 8663"/>
              <a:gd name="connsiteY134" fmla="*/ 5363 h 5445"/>
              <a:gd name="connsiteX135" fmla="*/ 8581 w 8663"/>
              <a:gd name="connsiteY135" fmla="*/ 3904 h 5445"/>
              <a:gd name="connsiteX136" fmla="*/ 8640 w 8663"/>
              <a:gd name="connsiteY136" fmla="*/ 3904 h 5445"/>
              <a:gd name="connsiteX137" fmla="*/ 8640 w 8663"/>
              <a:gd name="connsiteY137" fmla="*/ 4042 h 5445"/>
              <a:gd name="connsiteX138" fmla="*/ 8502 w 8663"/>
              <a:gd name="connsiteY138" fmla="*/ 4042 h 5445"/>
              <a:gd name="connsiteX139" fmla="*/ 8502 w 8663"/>
              <a:gd name="connsiteY139" fmla="*/ 3962 h 5445"/>
              <a:gd name="connsiteX140" fmla="*/ 8502 w 8663"/>
              <a:gd name="connsiteY140" fmla="*/ 3904 h 5445"/>
              <a:gd name="connsiteX141" fmla="*/ 8562 w 8663"/>
              <a:gd name="connsiteY141" fmla="*/ 3904 h 5445"/>
              <a:gd name="connsiteX142" fmla="*/ 8562 w 8663"/>
              <a:gd name="connsiteY142" fmla="*/ 3962 h 5445"/>
              <a:gd name="connsiteX143" fmla="*/ 8502 w 8663"/>
              <a:gd name="connsiteY143" fmla="*/ 3962 h 5445"/>
              <a:gd name="connsiteX144" fmla="*/ 8497 w 8663"/>
              <a:gd name="connsiteY144" fmla="*/ 3787 h 5445"/>
              <a:gd name="connsiteX145" fmla="*/ 8497 w 8663"/>
              <a:gd name="connsiteY145" fmla="*/ 3724 h 5445"/>
              <a:gd name="connsiteX146" fmla="*/ 8562 w 8663"/>
              <a:gd name="connsiteY146" fmla="*/ 3724 h 5445"/>
              <a:gd name="connsiteX147" fmla="*/ 8562 w 8663"/>
              <a:gd name="connsiteY147" fmla="*/ 3787 h 5445"/>
              <a:gd name="connsiteX148" fmla="*/ 8497 w 8663"/>
              <a:gd name="connsiteY148" fmla="*/ 3787 h 5445"/>
              <a:gd name="connsiteX149" fmla="*/ 8562 w 8663"/>
              <a:gd name="connsiteY149" fmla="*/ 3809 h 5445"/>
              <a:gd name="connsiteX150" fmla="*/ 8562 w 8663"/>
              <a:gd name="connsiteY150" fmla="*/ 3880 h 5445"/>
              <a:gd name="connsiteX151" fmla="*/ 8497 w 8663"/>
              <a:gd name="connsiteY151" fmla="*/ 3880 h 5445"/>
              <a:gd name="connsiteX152" fmla="*/ 8497 w 8663"/>
              <a:gd name="connsiteY152" fmla="*/ 3809 h 5445"/>
              <a:gd name="connsiteX153" fmla="*/ 8562 w 8663"/>
              <a:gd name="connsiteY153" fmla="*/ 3809 h 5445"/>
              <a:gd name="connsiteX154" fmla="*/ 8480 w 8663"/>
              <a:gd name="connsiteY154" fmla="*/ 3899 h 5445"/>
              <a:gd name="connsiteX155" fmla="*/ 8480 w 8663"/>
              <a:gd name="connsiteY155" fmla="*/ 3962 h 5445"/>
              <a:gd name="connsiteX156" fmla="*/ 8424 w 8663"/>
              <a:gd name="connsiteY156" fmla="*/ 3962 h 5445"/>
              <a:gd name="connsiteX157" fmla="*/ 8424 w 8663"/>
              <a:gd name="connsiteY157" fmla="*/ 3899 h 5445"/>
              <a:gd name="connsiteX158" fmla="*/ 8480 w 8663"/>
              <a:gd name="connsiteY158" fmla="*/ 3899 h 5445"/>
              <a:gd name="connsiteX159" fmla="*/ 8480 w 8663"/>
              <a:gd name="connsiteY159" fmla="*/ 3809 h 5445"/>
              <a:gd name="connsiteX160" fmla="*/ 8480 w 8663"/>
              <a:gd name="connsiteY160" fmla="*/ 3880 h 5445"/>
              <a:gd name="connsiteX161" fmla="*/ 8424 w 8663"/>
              <a:gd name="connsiteY161" fmla="*/ 3880 h 5445"/>
              <a:gd name="connsiteX162" fmla="*/ 8424 w 8663"/>
              <a:gd name="connsiteY162" fmla="*/ 3809 h 5445"/>
              <a:gd name="connsiteX163" fmla="*/ 8480 w 8663"/>
              <a:gd name="connsiteY163" fmla="*/ 3809 h 5445"/>
              <a:gd name="connsiteX164" fmla="*/ 8102 w 8663"/>
              <a:gd name="connsiteY164" fmla="*/ 4027 h 5445"/>
              <a:gd name="connsiteX165" fmla="*/ 8102 w 8663"/>
              <a:gd name="connsiteY165" fmla="*/ 3986 h 5445"/>
              <a:gd name="connsiteX166" fmla="*/ 8143 w 8663"/>
              <a:gd name="connsiteY166" fmla="*/ 3986 h 5445"/>
              <a:gd name="connsiteX167" fmla="*/ 8143 w 8663"/>
              <a:gd name="connsiteY167" fmla="*/ 4027 h 5445"/>
              <a:gd name="connsiteX168" fmla="*/ 8102 w 8663"/>
              <a:gd name="connsiteY168" fmla="*/ 4027 h 5445"/>
              <a:gd name="connsiteX169" fmla="*/ 240 w 8663"/>
              <a:gd name="connsiteY169" fmla="*/ 3899 h 5445"/>
              <a:gd name="connsiteX170" fmla="*/ 240 w 8663"/>
              <a:gd name="connsiteY170" fmla="*/ 3962 h 5445"/>
              <a:gd name="connsiteX171" fmla="*/ 184 w 8663"/>
              <a:gd name="connsiteY171" fmla="*/ 3962 h 5445"/>
              <a:gd name="connsiteX172" fmla="*/ 184 w 8663"/>
              <a:gd name="connsiteY172" fmla="*/ 3899 h 5445"/>
              <a:gd name="connsiteX173" fmla="*/ 240 w 8663"/>
              <a:gd name="connsiteY173" fmla="*/ 3899 h 5445"/>
              <a:gd name="connsiteX174" fmla="*/ 240 w 8663"/>
              <a:gd name="connsiteY174" fmla="*/ 3809 h 5445"/>
              <a:gd name="connsiteX175" fmla="*/ 240 w 8663"/>
              <a:gd name="connsiteY175" fmla="*/ 3880 h 5445"/>
              <a:gd name="connsiteX176" fmla="*/ 184 w 8663"/>
              <a:gd name="connsiteY176" fmla="*/ 3880 h 5445"/>
              <a:gd name="connsiteX177" fmla="*/ 184 w 8663"/>
              <a:gd name="connsiteY177" fmla="*/ 3809 h 5445"/>
              <a:gd name="connsiteX178" fmla="*/ 240 w 8663"/>
              <a:gd name="connsiteY178" fmla="*/ 3809 h 5445"/>
              <a:gd name="connsiteX179" fmla="*/ 102 w 8663"/>
              <a:gd name="connsiteY179" fmla="*/ 3787 h 5445"/>
              <a:gd name="connsiteX180" fmla="*/ 102 w 8663"/>
              <a:gd name="connsiteY180" fmla="*/ 3724 h 5445"/>
              <a:gd name="connsiteX181" fmla="*/ 166 w 8663"/>
              <a:gd name="connsiteY181" fmla="*/ 3724 h 5445"/>
              <a:gd name="connsiteX182" fmla="*/ 166 w 8663"/>
              <a:gd name="connsiteY182" fmla="*/ 3787 h 5445"/>
              <a:gd name="connsiteX183" fmla="*/ 102 w 8663"/>
              <a:gd name="connsiteY183" fmla="*/ 3787 h 5445"/>
              <a:gd name="connsiteX184" fmla="*/ 102 w 8663"/>
              <a:gd name="connsiteY184" fmla="*/ 3880 h 5445"/>
              <a:gd name="connsiteX185" fmla="*/ 102 w 8663"/>
              <a:gd name="connsiteY185" fmla="*/ 3809 h 5445"/>
              <a:gd name="connsiteX186" fmla="*/ 166 w 8663"/>
              <a:gd name="connsiteY186" fmla="*/ 3809 h 5445"/>
              <a:gd name="connsiteX187" fmla="*/ 166 w 8663"/>
              <a:gd name="connsiteY187" fmla="*/ 3880 h 5445"/>
              <a:gd name="connsiteX188" fmla="*/ 102 w 8663"/>
              <a:gd name="connsiteY188" fmla="*/ 3880 h 5445"/>
              <a:gd name="connsiteX189" fmla="*/ 102 w 8663"/>
              <a:gd name="connsiteY189" fmla="*/ 3962 h 5445"/>
              <a:gd name="connsiteX190" fmla="*/ 102 w 8663"/>
              <a:gd name="connsiteY190" fmla="*/ 3904 h 5445"/>
              <a:gd name="connsiteX191" fmla="*/ 162 w 8663"/>
              <a:gd name="connsiteY191" fmla="*/ 3904 h 5445"/>
              <a:gd name="connsiteX192" fmla="*/ 162 w 8663"/>
              <a:gd name="connsiteY192" fmla="*/ 3962 h 5445"/>
              <a:gd name="connsiteX193" fmla="*/ 102 w 8663"/>
              <a:gd name="connsiteY193" fmla="*/ 3962 h 5445"/>
              <a:gd name="connsiteX194" fmla="*/ 162 w 8663"/>
              <a:gd name="connsiteY194" fmla="*/ 3981 h 5445"/>
              <a:gd name="connsiteX195" fmla="*/ 162 w 8663"/>
              <a:gd name="connsiteY195" fmla="*/ 4042 h 5445"/>
              <a:gd name="connsiteX196" fmla="*/ 24 w 8663"/>
              <a:gd name="connsiteY196" fmla="*/ 4042 h 5445"/>
              <a:gd name="connsiteX197" fmla="*/ 24 w 8663"/>
              <a:gd name="connsiteY197" fmla="*/ 3904 h 5445"/>
              <a:gd name="connsiteX198" fmla="*/ 82 w 8663"/>
              <a:gd name="connsiteY198" fmla="*/ 3904 h 5445"/>
              <a:gd name="connsiteX199" fmla="*/ 82 w 8663"/>
              <a:gd name="connsiteY199" fmla="*/ 3981 h 5445"/>
              <a:gd name="connsiteX200" fmla="*/ 162 w 8663"/>
              <a:gd name="connsiteY200" fmla="*/ 3981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3390 h 5445"/>
              <a:gd name="connsiteX257" fmla="*/ 8562 w 8663"/>
              <a:gd name="connsiteY257" fmla="*/ 3390 h 5445"/>
              <a:gd name="connsiteX258" fmla="*/ 8562 w 8663"/>
              <a:gd name="connsiteY258" fmla="*/ 3468 h 5445"/>
              <a:gd name="connsiteX259" fmla="*/ 8510 w 8663"/>
              <a:gd name="connsiteY259" fmla="*/ 3468 h 5445"/>
              <a:gd name="connsiteX260" fmla="*/ 8510 w 8663"/>
              <a:gd name="connsiteY260" fmla="*/ 3619 h 5445"/>
              <a:gd name="connsiteX261" fmla="*/ 8638 w 8663"/>
              <a:gd name="connsiteY261" fmla="*/ 3619 h 5445"/>
              <a:gd name="connsiteX262" fmla="*/ 8638 w 8663"/>
              <a:gd name="connsiteY262" fmla="*/ 3787 h 5445"/>
              <a:gd name="connsiteX263" fmla="*/ 8581 w 8663"/>
              <a:gd name="connsiteY263" fmla="*/ 3787 h 5445"/>
              <a:gd name="connsiteX264" fmla="*/ 8581 w 8663"/>
              <a:gd name="connsiteY264" fmla="*/ 3705 h 5445"/>
              <a:gd name="connsiteX265" fmla="*/ 8480 w 8663"/>
              <a:gd name="connsiteY265" fmla="*/ 3705 h 5445"/>
              <a:gd name="connsiteX266" fmla="*/ 8480 w 8663"/>
              <a:gd name="connsiteY266" fmla="*/ 3787 h 5445"/>
              <a:gd name="connsiteX267" fmla="*/ 8402 w 8663"/>
              <a:gd name="connsiteY267" fmla="*/ 3787 h 5445"/>
              <a:gd name="connsiteX268" fmla="*/ 8402 w 8663"/>
              <a:gd name="connsiteY268" fmla="*/ 3880 h 5445"/>
              <a:gd name="connsiteX269" fmla="*/ 8310 w 8663"/>
              <a:gd name="connsiteY269" fmla="*/ 3880 h 5445"/>
              <a:gd name="connsiteX270" fmla="*/ 8310 w 8663"/>
              <a:gd name="connsiteY270" fmla="*/ 3981 h 5445"/>
              <a:gd name="connsiteX271" fmla="*/ 8402 w 8663"/>
              <a:gd name="connsiteY271" fmla="*/ 3981 h 5445"/>
              <a:gd name="connsiteX272" fmla="*/ 8402 w 8663"/>
              <a:gd name="connsiteY272" fmla="*/ 4040 h 5445"/>
              <a:gd name="connsiteX273" fmla="*/ 8234 w 8663"/>
              <a:gd name="connsiteY273" fmla="*/ 4040 h 5445"/>
              <a:gd name="connsiteX274" fmla="*/ 8234 w 8663"/>
              <a:gd name="connsiteY274" fmla="*/ 3912 h 5445"/>
              <a:gd name="connsiteX275" fmla="*/ 8081 w 8663"/>
              <a:gd name="connsiteY275" fmla="*/ 3912 h 5445"/>
              <a:gd name="connsiteX276" fmla="*/ 8081 w 8663"/>
              <a:gd name="connsiteY276" fmla="*/ 3964 h 5445"/>
              <a:gd name="connsiteX277" fmla="*/ 8005 w 8663"/>
              <a:gd name="connsiteY277" fmla="*/ 3964 h 5445"/>
              <a:gd name="connsiteX278" fmla="*/ 8005 w 8663"/>
              <a:gd name="connsiteY278" fmla="*/ 4025 h 5445"/>
              <a:gd name="connsiteX279" fmla="*/ 658 w 8663"/>
              <a:gd name="connsiteY279" fmla="*/ 4025 h 5445"/>
              <a:gd name="connsiteX280" fmla="*/ 658 w 8663"/>
              <a:gd name="connsiteY280" fmla="*/ 3964 h 5445"/>
              <a:gd name="connsiteX281" fmla="*/ 583 w 8663"/>
              <a:gd name="connsiteY281" fmla="*/ 3964 h 5445"/>
              <a:gd name="connsiteX282" fmla="*/ 583 w 8663"/>
              <a:gd name="connsiteY282" fmla="*/ 3912 h 5445"/>
              <a:gd name="connsiteX283" fmla="*/ 430 w 8663"/>
              <a:gd name="connsiteY283" fmla="*/ 3912 h 5445"/>
              <a:gd name="connsiteX284" fmla="*/ 430 w 8663"/>
              <a:gd name="connsiteY284" fmla="*/ 4040 h 5445"/>
              <a:gd name="connsiteX285" fmla="*/ 261 w 8663"/>
              <a:gd name="connsiteY285" fmla="*/ 4040 h 5445"/>
              <a:gd name="connsiteX286" fmla="*/ 261 w 8663"/>
              <a:gd name="connsiteY286" fmla="*/ 3981 h 5445"/>
              <a:gd name="connsiteX287" fmla="*/ 354 w 8663"/>
              <a:gd name="connsiteY287" fmla="*/ 3981 h 5445"/>
              <a:gd name="connsiteX288" fmla="*/ 354 w 8663"/>
              <a:gd name="connsiteY288" fmla="*/ 3880 h 5445"/>
              <a:gd name="connsiteX289" fmla="*/ 261 w 8663"/>
              <a:gd name="connsiteY289" fmla="*/ 3880 h 5445"/>
              <a:gd name="connsiteX290" fmla="*/ 261 w 8663"/>
              <a:gd name="connsiteY290" fmla="*/ 3787 h 5445"/>
              <a:gd name="connsiteX291" fmla="*/ 184 w 8663"/>
              <a:gd name="connsiteY291" fmla="*/ 3787 h 5445"/>
              <a:gd name="connsiteX292" fmla="*/ 184 w 8663"/>
              <a:gd name="connsiteY292" fmla="*/ 3705 h 5445"/>
              <a:gd name="connsiteX293" fmla="*/ 82 w 8663"/>
              <a:gd name="connsiteY293" fmla="*/ 3705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5445 h 5445"/>
              <a:gd name="connsiteX84" fmla="*/ 8424 w 8663"/>
              <a:gd name="connsiteY84" fmla="*/ 5445 h 5445"/>
              <a:gd name="connsiteX85" fmla="*/ 8424 w 8663"/>
              <a:gd name="connsiteY85" fmla="*/ 5363 h 5445"/>
              <a:gd name="connsiteX86" fmla="*/ 8480 w 8663"/>
              <a:gd name="connsiteY86" fmla="*/ 5363 h 5445"/>
              <a:gd name="connsiteX87" fmla="*/ 8480 w 8663"/>
              <a:gd name="connsiteY87" fmla="*/ 5445 h 5445"/>
              <a:gd name="connsiteX88" fmla="*/ 8663 w 8663"/>
              <a:gd name="connsiteY88" fmla="*/ 5445 h 5445"/>
              <a:gd name="connsiteX89" fmla="*/ 8663 w 8663"/>
              <a:gd name="connsiteY89" fmla="*/ 5264 h 5445"/>
              <a:gd name="connsiteX90" fmla="*/ 8581 w 8663"/>
              <a:gd name="connsiteY90" fmla="*/ 5264 h 5445"/>
              <a:gd name="connsiteX91" fmla="*/ 8581 w 8663"/>
              <a:gd name="connsiteY91" fmla="*/ 5191 h 5445"/>
              <a:gd name="connsiteX92" fmla="*/ 8661 w 8663"/>
              <a:gd name="connsiteY92" fmla="*/ 5191 h 5445"/>
              <a:gd name="connsiteX93" fmla="*/ 8661 w 8663"/>
              <a:gd name="connsiteY93" fmla="*/ 4979 h 5445"/>
              <a:gd name="connsiteX94" fmla="*/ 8532 w 8663"/>
              <a:gd name="connsiteY94" fmla="*/ 4979 h 5445"/>
              <a:gd name="connsiteX95" fmla="*/ 8532 w 8663"/>
              <a:gd name="connsiteY95" fmla="*/ 4871 h 5445"/>
              <a:gd name="connsiteX96" fmla="*/ 8562 w 8663"/>
              <a:gd name="connsiteY96" fmla="*/ 4871 h 5445"/>
              <a:gd name="connsiteX97" fmla="*/ 8562 w 8663"/>
              <a:gd name="connsiteY97" fmla="*/ 4932 h 5445"/>
              <a:gd name="connsiteX98" fmla="*/ 8646 w 8663"/>
              <a:gd name="connsiteY98" fmla="*/ 4932 h 5445"/>
              <a:gd name="connsiteX99" fmla="*/ 8646 w 8663"/>
              <a:gd name="connsiteY99" fmla="*/ 4850 h 5445"/>
              <a:gd name="connsiteX100" fmla="*/ 8584 w 8663"/>
              <a:gd name="connsiteY100" fmla="*/ 4850 h 5445"/>
              <a:gd name="connsiteX101" fmla="*/ 8584 w 8663"/>
              <a:gd name="connsiteY101" fmla="*/ 4793 h 5445"/>
              <a:gd name="connsiteX102" fmla="*/ 8644 w 8663"/>
              <a:gd name="connsiteY102" fmla="*/ 4793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5368 h 5445"/>
              <a:gd name="connsiteX118" fmla="*/ 561 w 8663"/>
              <a:gd name="connsiteY118" fmla="*/ 5409 h 5445"/>
              <a:gd name="connsiteX119" fmla="*/ 520 w 8663"/>
              <a:gd name="connsiteY119" fmla="*/ 5409 h 5445"/>
              <a:gd name="connsiteX120" fmla="*/ 520 w 8663"/>
              <a:gd name="connsiteY120" fmla="*/ 5368 h 5445"/>
              <a:gd name="connsiteX121" fmla="*/ 561 w 8663"/>
              <a:gd name="connsiteY121" fmla="*/ 5368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4910 h 5445"/>
              <a:gd name="connsiteX128" fmla="*/ 8584 w 8663"/>
              <a:gd name="connsiteY128" fmla="*/ 4871 h 5445"/>
              <a:gd name="connsiteX129" fmla="*/ 8625 w 8663"/>
              <a:gd name="connsiteY129" fmla="*/ 4871 h 5445"/>
              <a:gd name="connsiteX130" fmla="*/ 8625 w 8663"/>
              <a:gd name="connsiteY130" fmla="*/ 4910 h 5445"/>
              <a:gd name="connsiteX131" fmla="*/ 8584 w 8663"/>
              <a:gd name="connsiteY131" fmla="*/ 4910 h 5445"/>
              <a:gd name="connsiteX132" fmla="*/ 8502 w 8663"/>
              <a:gd name="connsiteY132" fmla="*/ 5424 h 5445"/>
              <a:gd name="connsiteX133" fmla="*/ 8502 w 8663"/>
              <a:gd name="connsiteY133" fmla="*/ 5363 h 5445"/>
              <a:gd name="connsiteX134" fmla="*/ 8581 w 8663"/>
              <a:gd name="connsiteY134" fmla="*/ 5363 h 5445"/>
              <a:gd name="connsiteX135" fmla="*/ 8581 w 8663"/>
              <a:gd name="connsiteY135" fmla="*/ 5286 h 5445"/>
              <a:gd name="connsiteX136" fmla="*/ 8640 w 8663"/>
              <a:gd name="connsiteY136" fmla="*/ 3904 h 5445"/>
              <a:gd name="connsiteX137" fmla="*/ 8640 w 8663"/>
              <a:gd name="connsiteY137" fmla="*/ 4042 h 5445"/>
              <a:gd name="connsiteX138" fmla="*/ 8502 w 8663"/>
              <a:gd name="connsiteY138" fmla="*/ 4042 h 5445"/>
              <a:gd name="connsiteX139" fmla="*/ 8502 w 8663"/>
              <a:gd name="connsiteY139" fmla="*/ 3962 h 5445"/>
              <a:gd name="connsiteX140" fmla="*/ 8502 w 8663"/>
              <a:gd name="connsiteY140" fmla="*/ 3904 h 5445"/>
              <a:gd name="connsiteX141" fmla="*/ 8562 w 8663"/>
              <a:gd name="connsiteY141" fmla="*/ 3904 h 5445"/>
              <a:gd name="connsiteX142" fmla="*/ 8562 w 8663"/>
              <a:gd name="connsiteY142" fmla="*/ 3962 h 5445"/>
              <a:gd name="connsiteX143" fmla="*/ 8502 w 8663"/>
              <a:gd name="connsiteY143" fmla="*/ 3962 h 5445"/>
              <a:gd name="connsiteX144" fmla="*/ 8497 w 8663"/>
              <a:gd name="connsiteY144" fmla="*/ 3787 h 5445"/>
              <a:gd name="connsiteX145" fmla="*/ 8497 w 8663"/>
              <a:gd name="connsiteY145" fmla="*/ 3724 h 5445"/>
              <a:gd name="connsiteX146" fmla="*/ 8562 w 8663"/>
              <a:gd name="connsiteY146" fmla="*/ 3724 h 5445"/>
              <a:gd name="connsiteX147" fmla="*/ 8562 w 8663"/>
              <a:gd name="connsiteY147" fmla="*/ 3787 h 5445"/>
              <a:gd name="connsiteX148" fmla="*/ 8497 w 8663"/>
              <a:gd name="connsiteY148" fmla="*/ 3787 h 5445"/>
              <a:gd name="connsiteX149" fmla="*/ 8562 w 8663"/>
              <a:gd name="connsiteY149" fmla="*/ 3809 h 5445"/>
              <a:gd name="connsiteX150" fmla="*/ 8562 w 8663"/>
              <a:gd name="connsiteY150" fmla="*/ 3880 h 5445"/>
              <a:gd name="connsiteX151" fmla="*/ 8497 w 8663"/>
              <a:gd name="connsiteY151" fmla="*/ 3880 h 5445"/>
              <a:gd name="connsiteX152" fmla="*/ 8497 w 8663"/>
              <a:gd name="connsiteY152" fmla="*/ 3809 h 5445"/>
              <a:gd name="connsiteX153" fmla="*/ 8562 w 8663"/>
              <a:gd name="connsiteY153" fmla="*/ 3809 h 5445"/>
              <a:gd name="connsiteX154" fmla="*/ 8480 w 8663"/>
              <a:gd name="connsiteY154" fmla="*/ 3899 h 5445"/>
              <a:gd name="connsiteX155" fmla="*/ 8480 w 8663"/>
              <a:gd name="connsiteY155" fmla="*/ 3962 h 5445"/>
              <a:gd name="connsiteX156" fmla="*/ 8424 w 8663"/>
              <a:gd name="connsiteY156" fmla="*/ 3962 h 5445"/>
              <a:gd name="connsiteX157" fmla="*/ 8424 w 8663"/>
              <a:gd name="connsiteY157" fmla="*/ 3899 h 5445"/>
              <a:gd name="connsiteX158" fmla="*/ 8480 w 8663"/>
              <a:gd name="connsiteY158" fmla="*/ 3899 h 5445"/>
              <a:gd name="connsiteX159" fmla="*/ 8480 w 8663"/>
              <a:gd name="connsiteY159" fmla="*/ 3809 h 5445"/>
              <a:gd name="connsiteX160" fmla="*/ 8480 w 8663"/>
              <a:gd name="connsiteY160" fmla="*/ 3880 h 5445"/>
              <a:gd name="connsiteX161" fmla="*/ 8424 w 8663"/>
              <a:gd name="connsiteY161" fmla="*/ 3880 h 5445"/>
              <a:gd name="connsiteX162" fmla="*/ 8424 w 8663"/>
              <a:gd name="connsiteY162" fmla="*/ 3809 h 5445"/>
              <a:gd name="connsiteX163" fmla="*/ 8480 w 8663"/>
              <a:gd name="connsiteY163" fmla="*/ 3809 h 5445"/>
              <a:gd name="connsiteX164" fmla="*/ 8102 w 8663"/>
              <a:gd name="connsiteY164" fmla="*/ 4027 h 5445"/>
              <a:gd name="connsiteX165" fmla="*/ 8102 w 8663"/>
              <a:gd name="connsiteY165" fmla="*/ 3986 h 5445"/>
              <a:gd name="connsiteX166" fmla="*/ 8143 w 8663"/>
              <a:gd name="connsiteY166" fmla="*/ 3986 h 5445"/>
              <a:gd name="connsiteX167" fmla="*/ 8143 w 8663"/>
              <a:gd name="connsiteY167" fmla="*/ 4027 h 5445"/>
              <a:gd name="connsiteX168" fmla="*/ 8102 w 8663"/>
              <a:gd name="connsiteY168" fmla="*/ 4027 h 5445"/>
              <a:gd name="connsiteX169" fmla="*/ 240 w 8663"/>
              <a:gd name="connsiteY169" fmla="*/ 3899 h 5445"/>
              <a:gd name="connsiteX170" fmla="*/ 240 w 8663"/>
              <a:gd name="connsiteY170" fmla="*/ 3962 h 5445"/>
              <a:gd name="connsiteX171" fmla="*/ 184 w 8663"/>
              <a:gd name="connsiteY171" fmla="*/ 3962 h 5445"/>
              <a:gd name="connsiteX172" fmla="*/ 184 w 8663"/>
              <a:gd name="connsiteY172" fmla="*/ 3899 h 5445"/>
              <a:gd name="connsiteX173" fmla="*/ 240 w 8663"/>
              <a:gd name="connsiteY173" fmla="*/ 3899 h 5445"/>
              <a:gd name="connsiteX174" fmla="*/ 240 w 8663"/>
              <a:gd name="connsiteY174" fmla="*/ 3809 h 5445"/>
              <a:gd name="connsiteX175" fmla="*/ 240 w 8663"/>
              <a:gd name="connsiteY175" fmla="*/ 3880 h 5445"/>
              <a:gd name="connsiteX176" fmla="*/ 184 w 8663"/>
              <a:gd name="connsiteY176" fmla="*/ 3880 h 5445"/>
              <a:gd name="connsiteX177" fmla="*/ 184 w 8663"/>
              <a:gd name="connsiteY177" fmla="*/ 3809 h 5445"/>
              <a:gd name="connsiteX178" fmla="*/ 240 w 8663"/>
              <a:gd name="connsiteY178" fmla="*/ 3809 h 5445"/>
              <a:gd name="connsiteX179" fmla="*/ 102 w 8663"/>
              <a:gd name="connsiteY179" fmla="*/ 3787 h 5445"/>
              <a:gd name="connsiteX180" fmla="*/ 102 w 8663"/>
              <a:gd name="connsiteY180" fmla="*/ 3724 h 5445"/>
              <a:gd name="connsiteX181" fmla="*/ 166 w 8663"/>
              <a:gd name="connsiteY181" fmla="*/ 3724 h 5445"/>
              <a:gd name="connsiteX182" fmla="*/ 166 w 8663"/>
              <a:gd name="connsiteY182" fmla="*/ 3787 h 5445"/>
              <a:gd name="connsiteX183" fmla="*/ 102 w 8663"/>
              <a:gd name="connsiteY183" fmla="*/ 3787 h 5445"/>
              <a:gd name="connsiteX184" fmla="*/ 102 w 8663"/>
              <a:gd name="connsiteY184" fmla="*/ 3880 h 5445"/>
              <a:gd name="connsiteX185" fmla="*/ 102 w 8663"/>
              <a:gd name="connsiteY185" fmla="*/ 3809 h 5445"/>
              <a:gd name="connsiteX186" fmla="*/ 166 w 8663"/>
              <a:gd name="connsiteY186" fmla="*/ 3809 h 5445"/>
              <a:gd name="connsiteX187" fmla="*/ 166 w 8663"/>
              <a:gd name="connsiteY187" fmla="*/ 3880 h 5445"/>
              <a:gd name="connsiteX188" fmla="*/ 102 w 8663"/>
              <a:gd name="connsiteY188" fmla="*/ 3880 h 5445"/>
              <a:gd name="connsiteX189" fmla="*/ 102 w 8663"/>
              <a:gd name="connsiteY189" fmla="*/ 3962 h 5445"/>
              <a:gd name="connsiteX190" fmla="*/ 102 w 8663"/>
              <a:gd name="connsiteY190" fmla="*/ 3904 h 5445"/>
              <a:gd name="connsiteX191" fmla="*/ 162 w 8663"/>
              <a:gd name="connsiteY191" fmla="*/ 3904 h 5445"/>
              <a:gd name="connsiteX192" fmla="*/ 162 w 8663"/>
              <a:gd name="connsiteY192" fmla="*/ 3962 h 5445"/>
              <a:gd name="connsiteX193" fmla="*/ 102 w 8663"/>
              <a:gd name="connsiteY193" fmla="*/ 3962 h 5445"/>
              <a:gd name="connsiteX194" fmla="*/ 162 w 8663"/>
              <a:gd name="connsiteY194" fmla="*/ 3981 h 5445"/>
              <a:gd name="connsiteX195" fmla="*/ 162 w 8663"/>
              <a:gd name="connsiteY195" fmla="*/ 4042 h 5445"/>
              <a:gd name="connsiteX196" fmla="*/ 24 w 8663"/>
              <a:gd name="connsiteY196" fmla="*/ 4042 h 5445"/>
              <a:gd name="connsiteX197" fmla="*/ 24 w 8663"/>
              <a:gd name="connsiteY197" fmla="*/ 3904 h 5445"/>
              <a:gd name="connsiteX198" fmla="*/ 82 w 8663"/>
              <a:gd name="connsiteY198" fmla="*/ 3904 h 5445"/>
              <a:gd name="connsiteX199" fmla="*/ 82 w 8663"/>
              <a:gd name="connsiteY199" fmla="*/ 3981 h 5445"/>
              <a:gd name="connsiteX200" fmla="*/ 162 w 8663"/>
              <a:gd name="connsiteY200" fmla="*/ 3981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3390 h 5445"/>
              <a:gd name="connsiteX257" fmla="*/ 8562 w 8663"/>
              <a:gd name="connsiteY257" fmla="*/ 3390 h 5445"/>
              <a:gd name="connsiteX258" fmla="*/ 8562 w 8663"/>
              <a:gd name="connsiteY258" fmla="*/ 3468 h 5445"/>
              <a:gd name="connsiteX259" fmla="*/ 8510 w 8663"/>
              <a:gd name="connsiteY259" fmla="*/ 3468 h 5445"/>
              <a:gd name="connsiteX260" fmla="*/ 8510 w 8663"/>
              <a:gd name="connsiteY260" fmla="*/ 3619 h 5445"/>
              <a:gd name="connsiteX261" fmla="*/ 8638 w 8663"/>
              <a:gd name="connsiteY261" fmla="*/ 3619 h 5445"/>
              <a:gd name="connsiteX262" fmla="*/ 8638 w 8663"/>
              <a:gd name="connsiteY262" fmla="*/ 3787 h 5445"/>
              <a:gd name="connsiteX263" fmla="*/ 8581 w 8663"/>
              <a:gd name="connsiteY263" fmla="*/ 3787 h 5445"/>
              <a:gd name="connsiteX264" fmla="*/ 8581 w 8663"/>
              <a:gd name="connsiteY264" fmla="*/ 3705 h 5445"/>
              <a:gd name="connsiteX265" fmla="*/ 8480 w 8663"/>
              <a:gd name="connsiteY265" fmla="*/ 3705 h 5445"/>
              <a:gd name="connsiteX266" fmla="*/ 8480 w 8663"/>
              <a:gd name="connsiteY266" fmla="*/ 3787 h 5445"/>
              <a:gd name="connsiteX267" fmla="*/ 8402 w 8663"/>
              <a:gd name="connsiteY267" fmla="*/ 3787 h 5445"/>
              <a:gd name="connsiteX268" fmla="*/ 8402 w 8663"/>
              <a:gd name="connsiteY268" fmla="*/ 3880 h 5445"/>
              <a:gd name="connsiteX269" fmla="*/ 8310 w 8663"/>
              <a:gd name="connsiteY269" fmla="*/ 3880 h 5445"/>
              <a:gd name="connsiteX270" fmla="*/ 8310 w 8663"/>
              <a:gd name="connsiteY270" fmla="*/ 3981 h 5445"/>
              <a:gd name="connsiteX271" fmla="*/ 8402 w 8663"/>
              <a:gd name="connsiteY271" fmla="*/ 3981 h 5445"/>
              <a:gd name="connsiteX272" fmla="*/ 8402 w 8663"/>
              <a:gd name="connsiteY272" fmla="*/ 4040 h 5445"/>
              <a:gd name="connsiteX273" fmla="*/ 8234 w 8663"/>
              <a:gd name="connsiteY273" fmla="*/ 4040 h 5445"/>
              <a:gd name="connsiteX274" fmla="*/ 8234 w 8663"/>
              <a:gd name="connsiteY274" fmla="*/ 3912 h 5445"/>
              <a:gd name="connsiteX275" fmla="*/ 8081 w 8663"/>
              <a:gd name="connsiteY275" fmla="*/ 3912 h 5445"/>
              <a:gd name="connsiteX276" fmla="*/ 8081 w 8663"/>
              <a:gd name="connsiteY276" fmla="*/ 3964 h 5445"/>
              <a:gd name="connsiteX277" fmla="*/ 8005 w 8663"/>
              <a:gd name="connsiteY277" fmla="*/ 3964 h 5445"/>
              <a:gd name="connsiteX278" fmla="*/ 8005 w 8663"/>
              <a:gd name="connsiteY278" fmla="*/ 4025 h 5445"/>
              <a:gd name="connsiteX279" fmla="*/ 658 w 8663"/>
              <a:gd name="connsiteY279" fmla="*/ 4025 h 5445"/>
              <a:gd name="connsiteX280" fmla="*/ 658 w 8663"/>
              <a:gd name="connsiteY280" fmla="*/ 3964 h 5445"/>
              <a:gd name="connsiteX281" fmla="*/ 583 w 8663"/>
              <a:gd name="connsiteY281" fmla="*/ 3964 h 5445"/>
              <a:gd name="connsiteX282" fmla="*/ 583 w 8663"/>
              <a:gd name="connsiteY282" fmla="*/ 3912 h 5445"/>
              <a:gd name="connsiteX283" fmla="*/ 430 w 8663"/>
              <a:gd name="connsiteY283" fmla="*/ 3912 h 5445"/>
              <a:gd name="connsiteX284" fmla="*/ 430 w 8663"/>
              <a:gd name="connsiteY284" fmla="*/ 4040 h 5445"/>
              <a:gd name="connsiteX285" fmla="*/ 261 w 8663"/>
              <a:gd name="connsiteY285" fmla="*/ 4040 h 5445"/>
              <a:gd name="connsiteX286" fmla="*/ 261 w 8663"/>
              <a:gd name="connsiteY286" fmla="*/ 3981 h 5445"/>
              <a:gd name="connsiteX287" fmla="*/ 354 w 8663"/>
              <a:gd name="connsiteY287" fmla="*/ 3981 h 5445"/>
              <a:gd name="connsiteX288" fmla="*/ 354 w 8663"/>
              <a:gd name="connsiteY288" fmla="*/ 3880 h 5445"/>
              <a:gd name="connsiteX289" fmla="*/ 261 w 8663"/>
              <a:gd name="connsiteY289" fmla="*/ 3880 h 5445"/>
              <a:gd name="connsiteX290" fmla="*/ 261 w 8663"/>
              <a:gd name="connsiteY290" fmla="*/ 3787 h 5445"/>
              <a:gd name="connsiteX291" fmla="*/ 184 w 8663"/>
              <a:gd name="connsiteY291" fmla="*/ 3787 h 5445"/>
              <a:gd name="connsiteX292" fmla="*/ 184 w 8663"/>
              <a:gd name="connsiteY292" fmla="*/ 3705 h 5445"/>
              <a:gd name="connsiteX293" fmla="*/ 82 w 8663"/>
              <a:gd name="connsiteY293" fmla="*/ 3705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5445 h 5445"/>
              <a:gd name="connsiteX84" fmla="*/ 8424 w 8663"/>
              <a:gd name="connsiteY84" fmla="*/ 5445 h 5445"/>
              <a:gd name="connsiteX85" fmla="*/ 8424 w 8663"/>
              <a:gd name="connsiteY85" fmla="*/ 5363 h 5445"/>
              <a:gd name="connsiteX86" fmla="*/ 8480 w 8663"/>
              <a:gd name="connsiteY86" fmla="*/ 5363 h 5445"/>
              <a:gd name="connsiteX87" fmla="*/ 8480 w 8663"/>
              <a:gd name="connsiteY87" fmla="*/ 5445 h 5445"/>
              <a:gd name="connsiteX88" fmla="*/ 8663 w 8663"/>
              <a:gd name="connsiteY88" fmla="*/ 5445 h 5445"/>
              <a:gd name="connsiteX89" fmla="*/ 8663 w 8663"/>
              <a:gd name="connsiteY89" fmla="*/ 5264 h 5445"/>
              <a:gd name="connsiteX90" fmla="*/ 8581 w 8663"/>
              <a:gd name="connsiteY90" fmla="*/ 5264 h 5445"/>
              <a:gd name="connsiteX91" fmla="*/ 8581 w 8663"/>
              <a:gd name="connsiteY91" fmla="*/ 5191 h 5445"/>
              <a:gd name="connsiteX92" fmla="*/ 8661 w 8663"/>
              <a:gd name="connsiteY92" fmla="*/ 5191 h 5445"/>
              <a:gd name="connsiteX93" fmla="*/ 8661 w 8663"/>
              <a:gd name="connsiteY93" fmla="*/ 4979 h 5445"/>
              <a:gd name="connsiteX94" fmla="*/ 8532 w 8663"/>
              <a:gd name="connsiteY94" fmla="*/ 4979 h 5445"/>
              <a:gd name="connsiteX95" fmla="*/ 8532 w 8663"/>
              <a:gd name="connsiteY95" fmla="*/ 4871 h 5445"/>
              <a:gd name="connsiteX96" fmla="*/ 8562 w 8663"/>
              <a:gd name="connsiteY96" fmla="*/ 4871 h 5445"/>
              <a:gd name="connsiteX97" fmla="*/ 8562 w 8663"/>
              <a:gd name="connsiteY97" fmla="*/ 4932 h 5445"/>
              <a:gd name="connsiteX98" fmla="*/ 8646 w 8663"/>
              <a:gd name="connsiteY98" fmla="*/ 4932 h 5445"/>
              <a:gd name="connsiteX99" fmla="*/ 8646 w 8663"/>
              <a:gd name="connsiteY99" fmla="*/ 4850 h 5445"/>
              <a:gd name="connsiteX100" fmla="*/ 8584 w 8663"/>
              <a:gd name="connsiteY100" fmla="*/ 4850 h 5445"/>
              <a:gd name="connsiteX101" fmla="*/ 8584 w 8663"/>
              <a:gd name="connsiteY101" fmla="*/ 4793 h 5445"/>
              <a:gd name="connsiteX102" fmla="*/ 8644 w 8663"/>
              <a:gd name="connsiteY102" fmla="*/ 4793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5368 h 5445"/>
              <a:gd name="connsiteX118" fmla="*/ 561 w 8663"/>
              <a:gd name="connsiteY118" fmla="*/ 5409 h 5445"/>
              <a:gd name="connsiteX119" fmla="*/ 520 w 8663"/>
              <a:gd name="connsiteY119" fmla="*/ 5409 h 5445"/>
              <a:gd name="connsiteX120" fmla="*/ 520 w 8663"/>
              <a:gd name="connsiteY120" fmla="*/ 5368 h 5445"/>
              <a:gd name="connsiteX121" fmla="*/ 561 w 8663"/>
              <a:gd name="connsiteY121" fmla="*/ 5368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4910 h 5445"/>
              <a:gd name="connsiteX128" fmla="*/ 8584 w 8663"/>
              <a:gd name="connsiteY128" fmla="*/ 4871 h 5445"/>
              <a:gd name="connsiteX129" fmla="*/ 8625 w 8663"/>
              <a:gd name="connsiteY129" fmla="*/ 4871 h 5445"/>
              <a:gd name="connsiteX130" fmla="*/ 8625 w 8663"/>
              <a:gd name="connsiteY130" fmla="*/ 4910 h 5445"/>
              <a:gd name="connsiteX131" fmla="*/ 8584 w 8663"/>
              <a:gd name="connsiteY131" fmla="*/ 4910 h 5445"/>
              <a:gd name="connsiteX132" fmla="*/ 8502 w 8663"/>
              <a:gd name="connsiteY132" fmla="*/ 5424 h 5445"/>
              <a:gd name="connsiteX133" fmla="*/ 8502 w 8663"/>
              <a:gd name="connsiteY133" fmla="*/ 5363 h 5445"/>
              <a:gd name="connsiteX134" fmla="*/ 8581 w 8663"/>
              <a:gd name="connsiteY134" fmla="*/ 5363 h 5445"/>
              <a:gd name="connsiteX135" fmla="*/ 8581 w 8663"/>
              <a:gd name="connsiteY135" fmla="*/ 5286 h 5445"/>
              <a:gd name="connsiteX136" fmla="*/ 8640 w 8663"/>
              <a:gd name="connsiteY136" fmla="*/ 5286 h 5445"/>
              <a:gd name="connsiteX137" fmla="*/ 8640 w 8663"/>
              <a:gd name="connsiteY137" fmla="*/ 4042 h 5445"/>
              <a:gd name="connsiteX138" fmla="*/ 8502 w 8663"/>
              <a:gd name="connsiteY138" fmla="*/ 4042 h 5445"/>
              <a:gd name="connsiteX139" fmla="*/ 8502 w 8663"/>
              <a:gd name="connsiteY139" fmla="*/ 3962 h 5445"/>
              <a:gd name="connsiteX140" fmla="*/ 8502 w 8663"/>
              <a:gd name="connsiteY140" fmla="*/ 3904 h 5445"/>
              <a:gd name="connsiteX141" fmla="*/ 8562 w 8663"/>
              <a:gd name="connsiteY141" fmla="*/ 3904 h 5445"/>
              <a:gd name="connsiteX142" fmla="*/ 8562 w 8663"/>
              <a:gd name="connsiteY142" fmla="*/ 3962 h 5445"/>
              <a:gd name="connsiteX143" fmla="*/ 8502 w 8663"/>
              <a:gd name="connsiteY143" fmla="*/ 3962 h 5445"/>
              <a:gd name="connsiteX144" fmla="*/ 8497 w 8663"/>
              <a:gd name="connsiteY144" fmla="*/ 3787 h 5445"/>
              <a:gd name="connsiteX145" fmla="*/ 8497 w 8663"/>
              <a:gd name="connsiteY145" fmla="*/ 3724 h 5445"/>
              <a:gd name="connsiteX146" fmla="*/ 8562 w 8663"/>
              <a:gd name="connsiteY146" fmla="*/ 3724 h 5445"/>
              <a:gd name="connsiteX147" fmla="*/ 8562 w 8663"/>
              <a:gd name="connsiteY147" fmla="*/ 3787 h 5445"/>
              <a:gd name="connsiteX148" fmla="*/ 8497 w 8663"/>
              <a:gd name="connsiteY148" fmla="*/ 3787 h 5445"/>
              <a:gd name="connsiteX149" fmla="*/ 8562 w 8663"/>
              <a:gd name="connsiteY149" fmla="*/ 3809 h 5445"/>
              <a:gd name="connsiteX150" fmla="*/ 8562 w 8663"/>
              <a:gd name="connsiteY150" fmla="*/ 3880 h 5445"/>
              <a:gd name="connsiteX151" fmla="*/ 8497 w 8663"/>
              <a:gd name="connsiteY151" fmla="*/ 3880 h 5445"/>
              <a:gd name="connsiteX152" fmla="*/ 8497 w 8663"/>
              <a:gd name="connsiteY152" fmla="*/ 3809 h 5445"/>
              <a:gd name="connsiteX153" fmla="*/ 8562 w 8663"/>
              <a:gd name="connsiteY153" fmla="*/ 3809 h 5445"/>
              <a:gd name="connsiteX154" fmla="*/ 8480 w 8663"/>
              <a:gd name="connsiteY154" fmla="*/ 3899 h 5445"/>
              <a:gd name="connsiteX155" fmla="*/ 8480 w 8663"/>
              <a:gd name="connsiteY155" fmla="*/ 3962 h 5445"/>
              <a:gd name="connsiteX156" fmla="*/ 8424 w 8663"/>
              <a:gd name="connsiteY156" fmla="*/ 3962 h 5445"/>
              <a:gd name="connsiteX157" fmla="*/ 8424 w 8663"/>
              <a:gd name="connsiteY157" fmla="*/ 3899 h 5445"/>
              <a:gd name="connsiteX158" fmla="*/ 8480 w 8663"/>
              <a:gd name="connsiteY158" fmla="*/ 3899 h 5445"/>
              <a:gd name="connsiteX159" fmla="*/ 8480 w 8663"/>
              <a:gd name="connsiteY159" fmla="*/ 3809 h 5445"/>
              <a:gd name="connsiteX160" fmla="*/ 8480 w 8663"/>
              <a:gd name="connsiteY160" fmla="*/ 3880 h 5445"/>
              <a:gd name="connsiteX161" fmla="*/ 8424 w 8663"/>
              <a:gd name="connsiteY161" fmla="*/ 3880 h 5445"/>
              <a:gd name="connsiteX162" fmla="*/ 8424 w 8663"/>
              <a:gd name="connsiteY162" fmla="*/ 3809 h 5445"/>
              <a:gd name="connsiteX163" fmla="*/ 8480 w 8663"/>
              <a:gd name="connsiteY163" fmla="*/ 3809 h 5445"/>
              <a:gd name="connsiteX164" fmla="*/ 8102 w 8663"/>
              <a:gd name="connsiteY164" fmla="*/ 4027 h 5445"/>
              <a:gd name="connsiteX165" fmla="*/ 8102 w 8663"/>
              <a:gd name="connsiteY165" fmla="*/ 3986 h 5445"/>
              <a:gd name="connsiteX166" fmla="*/ 8143 w 8663"/>
              <a:gd name="connsiteY166" fmla="*/ 3986 h 5445"/>
              <a:gd name="connsiteX167" fmla="*/ 8143 w 8663"/>
              <a:gd name="connsiteY167" fmla="*/ 4027 h 5445"/>
              <a:gd name="connsiteX168" fmla="*/ 8102 w 8663"/>
              <a:gd name="connsiteY168" fmla="*/ 4027 h 5445"/>
              <a:gd name="connsiteX169" fmla="*/ 240 w 8663"/>
              <a:gd name="connsiteY169" fmla="*/ 3899 h 5445"/>
              <a:gd name="connsiteX170" fmla="*/ 240 w 8663"/>
              <a:gd name="connsiteY170" fmla="*/ 3962 h 5445"/>
              <a:gd name="connsiteX171" fmla="*/ 184 w 8663"/>
              <a:gd name="connsiteY171" fmla="*/ 3962 h 5445"/>
              <a:gd name="connsiteX172" fmla="*/ 184 w 8663"/>
              <a:gd name="connsiteY172" fmla="*/ 3899 h 5445"/>
              <a:gd name="connsiteX173" fmla="*/ 240 w 8663"/>
              <a:gd name="connsiteY173" fmla="*/ 3899 h 5445"/>
              <a:gd name="connsiteX174" fmla="*/ 240 w 8663"/>
              <a:gd name="connsiteY174" fmla="*/ 3809 h 5445"/>
              <a:gd name="connsiteX175" fmla="*/ 240 w 8663"/>
              <a:gd name="connsiteY175" fmla="*/ 3880 h 5445"/>
              <a:gd name="connsiteX176" fmla="*/ 184 w 8663"/>
              <a:gd name="connsiteY176" fmla="*/ 3880 h 5445"/>
              <a:gd name="connsiteX177" fmla="*/ 184 w 8663"/>
              <a:gd name="connsiteY177" fmla="*/ 3809 h 5445"/>
              <a:gd name="connsiteX178" fmla="*/ 240 w 8663"/>
              <a:gd name="connsiteY178" fmla="*/ 3809 h 5445"/>
              <a:gd name="connsiteX179" fmla="*/ 102 w 8663"/>
              <a:gd name="connsiteY179" fmla="*/ 3787 h 5445"/>
              <a:gd name="connsiteX180" fmla="*/ 102 w 8663"/>
              <a:gd name="connsiteY180" fmla="*/ 3724 h 5445"/>
              <a:gd name="connsiteX181" fmla="*/ 166 w 8663"/>
              <a:gd name="connsiteY181" fmla="*/ 3724 h 5445"/>
              <a:gd name="connsiteX182" fmla="*/ 166 w 8663"/>
              <a:gd name="connsiteY182" fmla="*/ 3787 h 5445"/>
              <a:gd name="connsiteX183" fmla="*/ 102 w 8663"/>
              <a:gd name="connsiteY183" fmla="*/ 3787 h 5445"/>
              <a:gd name="connsiteX184" fmla="*/ 102 w 8663"/>
              <a:gd name="connsiteY184" fmla="*/ 3880 h 5445"/>
              <a:gd name="connsiteX185" fmla="*/ 102 w 8663"/>
              <a:gd name="connsiteY185" fmla="*/ 3809 h 5445"/>
              <a:gd name="connsiteX186" fmla="*/ 166 w 8663"/>
              <a:gd name="connsiteY186" fmla="*/ 3809 h 5445"/>
              <a:gd name="connsiteX187" fmla="*/ 166 w 8663"/>
              <a:gd name="connsiteY187" fmla="*/ 3880 h 5445"/>
              <a:gd name="connsiteX188" fmla="*/ 102 w 8663"/>
              <a:gd name="connsiteY188" fmla="*/ 3880 h 5445"/>
              <a:gd name="connsiteX189" fmla="*/ 102 w 8663"/>
              <a:gd name="connsiteY189" fmla="*/ 3962 h 5445"/>
              <a:gd name="connsiteX190" fmla="*/ 102 w 8663"/>
              <a:gd name="connsiteY190" fmla="*/ 3904 h 5445"/>
              <a:gd name="connsiteX191" fmla="*/ 162 w 8663"/>
              <a:gd name="connsiteY191" fmla="*/ 3904 h 5445"/>
              <a:gd name="connsiteX192" fmla="*/ 162 w 8663"/>
              <a:gd name="connsiteY192" fmla="*/ 3962 h 5445"/>
              <a:gd name="connsiteX193" fmla="*/ 102 w 8663"/>
              <a:gd name="connsiteY193" fmla="*/ 3962 h 5445"/>
              <a:gd name="connsiteX194" fmla="*/ 162 w 8663"/>
              <a:gd name="connsiteY194" fmla="*/ 3981 h 5445"/>
              <a:gd name="connsiteX195" fmla="*/ 162 w 8663"/>
              <a:gd name="connsiteY195" fmla="*/ 4042 h 5445"/>
              <a:gd name="connsiteX196" fmla="*/ 24 w 8663"/>
              <a:gd name="connsiteY196" fmla="*/ 4042 h 5445"/>
              <a:gd name="connsiteX197" fmla="*/ 24 w 8663"/>
              <a:gd name="connsiteY197" fmla="*/ 3904 h 5445"/>
              <a:gd name="connsiteX198" fmla="*/ 82 w 8663"/>
              <a:gd name="connsiteY198" fmla="*/ 3904 h 5445"/>
              <a:gd name="connsiteX199" fmla="*/ 82 w 8663"/>
              <a:gd name="connsiteY199" fmla="*/ 3981 h 5445"/>
              <a:gd name="connsiteX200" fmla="*/ 162 w 8663"/>
              <a:gd name="connsiteY200" fmla="*/ 3981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3390 h 5445"/>
              <a:gd name="connsiteX257" fmla="*/ 8562 w 8663"/>
              <a:gd name="connsiteY257" fmla="*/ 3390 h 5445"/>
              <a:gd name="connsiteX258" fmla="*/ 8562 w 8663"/>
              <a:gd name="connsiteY258" fmla="*/ 3468 h 5445"/>
              <a:gd name="connsiteX259" fmla="*/ 8510 w 8663"/>
              <a:gd name="connsiteY259" fmla="*/ 3468 h 5445"/>
              <a:gd name="connsiteX260" fmla="*/ 8510 w 8663"/>
              <a:gd name="connsiteY260" fmla="*/ 3619 h 5445"/>
              <a:gd name="connsiteX261" fmla="*/ 8638 w 8663"/>
              <a:gd name="connsiteY261" fmla="*/ 3619 h 5445"/>
              <a:gd name="connsiteX262" fmla="*/ 8638 w 8663"/>
              <a:gd name="connsiteY262" fmla="*/ 3787 h 5445"/>
              <a:gd name="connsiteX263" fmla="*/ 8581 w 8663"/>
              <a:gd name="connsiteY263" fmla="*/ 3787 h 5445"/>
              <a:gd name="connsiteX264" fmla="*/ 8581 w 8663"/>
              <a:gd name="connsiteY264" fmla="*/ 3705 h 5445"/>
              <a:gd name="connsiteX265" fmla="*/ 8480 w 8663"/>
              <a:gd name="connsiteY265" fmla="*/ 3705 h 5445"/>
              <a:gd name="connsiteX266" fmla="*/ 8480 w 8663"/>
              <a:gd name="connsiteY266" fmla="*/ 3787 h 5445"/>
              <a:gd name="connsiteX267" fmla="*/ 8402 w 8663"/>
              <a:gd name="connsiteY267" fmla="*/ 3787 h 5445"/>
              <a:gd name="connsiteX268" fmla="*/ 8402 w 8663"/>
              <a:gd name="connsiteY268" fmla="*/ 3880 h 5445"/>
              <a:gd name="connsiteX269" fmla="*/ 8310 w 8663"/>
              <a:gd name="connsiteY269" fmla="*/ 3880 h 5445"/>
              <a:gd name="connsiteX270" fmla="*/ 8310 w 8663"/>
              <a:gd name="connsiteY270" fmla="*/ 3981 h 5445"/>
              <a:gd name="connsiteX271" fmla="*/ 8402 w 8663"/>
              <a:gd name="connsiteY271" fmla="*/ 3981 h 5445"/>
              <a:gd name="connsiteX272" fmla="*/ 8402 w 8663"/>
              <a:gd name="connsiteY272" fmla="*/ 4040 h 5445"/>
              <a:gd name="connsiteX273" fmla="*/ 8234 w 8663"/>
              <a:gd name="connsiteY273" fmla="*/ 4040 h 5445"/>
              <a:gd name="connsiteX274" fmla="*/ 8234 w 8663"/>
              <a:gd name="connsiteY274" fmla="*/ 3912 h 5445"/>
              <a:gd name="connsiteX275" fmla="*/ 8081 w 8663"/>
              <a:gd name="connsiteY275" fmla="*/ 3912 h 5445"/>
              <a:gd name="connsiteX276" fmla="*/ 8081 w 8663"/>
              <a:gd name="connsiteY276" fmla="*/ 3964 h 5445"/>
              <a:gd name="connsiteX277" fmla="*/ 8005 w 8663"/>
              <a:gd name="connsiteY277" fmla="*/ 3964 h 5445"/>
              <a:gd name="connsiteX278" fmla="*/ 8005 w 8663"/>
              <a:gd name="connsiteY278" fmla="*/ 4025 h 5445"/>
              <a:gd name="connsiteX279" fmla="*/ 658 w 8663"/>
              <a:gd name="connsiteY279" fmla="*/ 4025 h 5445"/>
              <a:gd name="connsiteX280" fmla="*/ 658 w 8663"/>
              <a:gd name="connsiteY280" fmla="*/ 3964 h 5445"/>
              <a:gd name="connsiteX281" fmla="*/ 583 w 8663"/>
              <a:gd name="connsiteY281" fmla="*/ 3964 h 5445"/>
              <a:gd name="connsiteX282" fmla="*/ 583 w 8663"/>
              <a:gd name="connsiteY282" fmla="*/ 3912 h 5445"/>
              <a:gd name="connsiteX283" fmla="*/ 430 w 8663"/>
              <a:gd name="connsiteY283" fmla="*/ 3912 h 5445"/>
              <a:gd name="connsiteX284" fmla="*/ 430 w 8663"/>
              <a:gd name="connsiteY284" fmla="*/ 4040 h 5445"/>
              <a:gd name="connsiteX285" fmla="*/ 261 w 8663"/>
              <a:gd name="connsiteY285" fmla="*/ 4040 h 5445"/>
              <a:gd name="connsiteX286" fmla="*/ 261 w 8663"/>
              <a:gd name="connsiteY286" fmla="*/ 3981 h 5445"/>
              <a:gd name="connsiteX287" fmla="*/ 354 w 8663"/>
              <a:gd name="connsiteY287" fmla="*/ 3981 h 5445"/>
              <a:gd name="connsiteX288" fmla="*/ 354 w 8663"/>
              <a:gd name="connsiteY288" fmla="*/ 3880 h 5445"/>
              <a:gd name="connsiteX289" fmla="*/ 261 w 8663"/>
              <a:gd name="connsiteY289" fmla="*/ 3880 h 5445"/>
              <a:gd name="connsiteX290" fmla="*/ 261 w 8663"/>
              <a:gd name="connsiteY290" fmla="*/ 3787 h 5445"/>
              <a:gd name="connsiteX291" fmla="*/ 184 w 8663"/>
              <a:gd name="connsiteY291" fmla="*/ 3787 h 5445"/>
              <a:gd name="connsiteX292" fmla="*/ 184 w 8663"/>
              <a:gd name="connsiteY292" fmla="*/ 3705 h 5445"/>
              <a:gd name="connsiteX293" fmla="*/ 82 w 8663"/>
              <a:gd name="connsiteY293" fmla="*/ 3705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5445 h 5445"/>
              <a:gd name="connsiteX84" fmla="*/ 8424 w 8663"/>
              <a:gd name="connsiteY84" fmla="*/ 5445 h 5445"/>
              <a:gd name="connsiteX85" fmla="*/ 8424 w 8663"/>
              <a:gd name="connsiteY85" fmla="*/ 5363 h 5445"/>
              <a:gd name="connsiteX86" fmla="*/ 8480 w 8663"/>
              <a:gd name="connsiteY86" fmla="*/ 5363 h 5445"/>
              <a:gd name="connsiteX87" fmla="*/ 8480 w 8663"/>
              <a:gd name="connsiteY87" fmla="*/ 5445 h 5445"/>
              <a:gd name="connsiteX88" fmla="*/ 8663 w 8663"/>
              <a:gd name="connsiteY88" fmla="*/ 5445 h 5445"/>
              <a:gd name="connsiteX89" fmla="*/ 8663 w 8663"/>
              <a:gd name="connsiteY89" fmla="*/ 5264 h 5445"/>
              <a:gd name="connsiteX90" fmla="*/ 8581 w 8663"/>
              <a:gd name="connsiteY90" fmla="*/ 5264 h 5445"/>
              <a:gd name="connsiteX91" fmla="*/ 8581 w 8663"/>
              <a:gd name="connsiteY91" fmla="*/ 5191 h 5445"/>
              <a:gd name="connsiteX92" fmla="*/ 8661 w 8663"/>
              <a:gd name="connsiteY92" fmla="*/ 5191 h 5445"/>
              <a:gd name="connsiteX93" fmla="*/ 8661 w 8663"/>
              <a:gd name="connsiteY93" fmla="*/ 4979 h 5445"/>
              <a:gd name="connsiteX94" fmla="*/ 8532 w 8663"/>
              <a:gd name="connsiteY94" fmla="*/ 4979 h 5445"/>
              <a:gd name="connsiteX95" fmla="*/ 8532 w 8663"/>
              <a:gd name="connsiteY95" fmla="*/ 4871 h 5445"/>
              <a:gd name="connsiteX96" fmla="*/ 8562 w 8663"/>
              <a:gd name="connsiteY96" fmla="*/ 4871 h 5445"/>
              <a:gd name="connsiteX97" fmla="*/ 8562 w 8663"/>
              <a:gd name="connsiteY97" fmla="*/ 4932 h 5445"/>
              <a:gd name="connsiteX98" fmla="*/ 8646 w 8663"/>
              <a:gd name="connsiteY98" fmla="*/ 4932 h 5445"/>
              <a:gd name="connsiteX99" fmla="*/ 8646 w 8663"/>
              <a:gd name="connsiteY99" fmla="*/ 4850 h 5445"/>
              <a:gd name="connsiteX100" fmla="*/ 8584 w 8663"/>
              <a:gd name="connsiteY100" fmla="*/ 4850 h 5445"/>
              <a:gd name="connsiteX101" fmla="*/ 8584 w 8663"/>
              <a:gd name="connsiteY101" fmla="*/ 4793 h 5445"/>
              <a:gd name="connsiteX102" fmla="*/ 8644 w 8663"/>
              <a:gd name="connsiteY102" fmla="*/ 4793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5368 h 5445"/>
              <a:gd name="connsiteX118" fmla="*/ 561 w 8663"/>
              <a:gd name="connsiteY118" fmla="*/ 5409 h 5445"/>
              <a:gd name="connsiteX119" fmla="*/ 520 w 8663"/>
              <a:gd name="connsiteY119" fmla="*/ 5409 h 5445"/>
              <a:gd name="connsiteX120" fmla="*/ 520 w 8663"/>
              <a:gd name="connsiteY120" fmla="*/ 5368 h 5445"/>
              <a:gd name="connsiteX121" fmla="*/ 561 w 8663"/>
              <a:gd name="connsiteY121" fmla="*/ 5368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4910 h 5445"/>
              <a:gd name="connsiteX128" fmla="*/ 8584 w 8663"/>
              <a:gd name="connsiteY128" fmla="*/ 4871 h 5445"/>
              <a:gd name="connsiteX129" fmla="*/ 8625 w 8663"/>
              <a:gd name="connsiteY129" fmla="*/ 4871 h 5445"/>
              <a:gd name="connsiteX130" fmla="*/ 8625 w 8663"/>
              <a:gd name="connsiteY130" fmla="*/ 4910 h 5445"/>
              <a:gd name="connsiteX131" fmla="*/ 8584 w 8663"/>
              <a:gd name="connsiteY131" fmla="*/ 4910 h 5445"/>
              <a:gd name="connsiteX132" fmla="*/ 8502 w 8663"/>
              <a:gd name="connsiteY132" fmla="*/ 5424 h 5445"/>
              <a:gd name="connsiteX133" fmla="*/ 8502 w 8663"/>
              <a:gd name="connsiteY133" fmla="*/ 5363 h 5445"/>
              <a:gd name="connsiteX134" fmla="*/ 8581 w 8663"/>
              <a:gd name="connsiteY134" fmla="*/ 5363 h 5445"/>
              <a:gd name="connsiteX135" fmla="*/ 8581 w 8663"/>
              <a:gd name="connsiteY135" fmla="*/ 5286 h 5445"/>
              <a:gd name="connsiteX136" fmla="*/ 8640 w 8663"/>
              <a:gd name="connsiteY136" fmla="*/ 5286 h 5445"/>
              <a:gd name="connsiteX137" fmla="*/ 8640 w 8663"/>
              <a:gd name="connsiteY137" fmla="*/ 5424 h 5445"/>
              <a:gd name="connsiteX138" fmla="*/ 8502 w 8663"/>
              <a:gd name="connsiteY138" fmla="*/ 4042 h 5445"/>
              <a:gd name="connsiteX139" fmla="*/ 8502 w 8663"/>
              <a:gd name="connsiteY139" fmla="*/ 3962 h 5445"/>
              <a:gd name="connsiteX140" fmla="*/ 8502 w 8663"/>
              <a:gd name="connsiteY140" fmla="*/ 3904 h 5445"/>
              <a:gd name="connsiteX141" fmla="*/ 8562 w 8663"/>
              <a:gd name="connsiteY141" fmla="*/ 3904 h 5445"/>
              <a:gd name="connsiteX142" fmla="*/ 8562 w 8663"/>
              <a:gd name="connsiteY142" fmla="*/ 3962 h 5445"/>
              <a:gd name="connsiteX143" fmla="*/ 8502 w 8663"/>
              <a:gd name="connsiteY143" fmla="*/ 3962 h 5445"/>
              <a:gd name="connsiteX144" fmla="*/ 8497 w 8663"/>
              <a:gd name="connsiteY144" fmla="*/ 3787 h 5445"/>
              <a:gd name="connsiteX145" fmla="*/ 8497 w 8663"/>
              <a:gd name="connsiteY145" fmla="*/ 3724 h 5445"/>
              <a:gd name="connsiteX146" fmla="*/ 8562 w 8663"/>
              <a:gd name="connsiteY146" fmla="*/ 3724 h 5445"/>
              <a:gd name="connsiteX147" fmla="*/ 8562 w 8663"/>
              <a:gd name="connsiteY147" fmla="*/ 3787 h 5445"/>
              <a:gd name="connsiteX148" fmla="*/ 8497 w 8663"/>
              <a:gd name="connsiteY148" fmla="*/ 3787 h 5445"/>
              <a:gd name="connsiteX149" fmla="*/ 8562 w 8663"/>
              <a:gd name="connsiteY149" fmla="*/ 3809 h 5445"/>
              <a:gd name="connsiteX150" fmla="*/ 8562 w 8663"/>
              <a:gd name="connsiteY150" fmla="*/ 3880 h 5445"/>
              <a:gd name="connsiteX151" fmla="*/ 8497 w 8663"/>
              <a:gd name="connsiteY151" fmla="*/ 3880 h 5445"/>
              <a:gd name="connsiteX152" fmla="*/ 8497 w 8663"/>
              <a:gd name="connsiteY152" fmla="*/ 3809 h 5445"/>
              <a:gd name="connsiteX153" fmla="*/ 8562 w 8663"/>
              <a:gd name="connsiteY153" fmla="*/ 3809 h 5445"/>
              <a:gd name="connsiteX154" fmla="*/ 8480 w 8663"/>
              <a:gd name="connsiteY154" fmla="*/ 3899 h 5445"/>
              <a:gd name="connsiteX155" fmla="*/ 8480 w 8663"/>
              <a:gd name="connsiteY155" fmla="*/ 3962 h 5445"/>
              <a:gd name="connsiteX156" fmla="*/ 8424 w 8663"/>
              <a:gd name="connsiteY156" fmla="*/ 3962 h 5445"/>
              <a:gd name="connsiteX157" fmla="*/ 8424 w 8663"/>
              <a:gd name="connsiteY157" fmla="*/ 3899 h 5445"/>
              <a:gd name="connsiteX158" fmla="*/ 8480 w 8663"/>
              <a:gd name="connsiteY158" fmla="*/ 3899 h 5445"/>
              <a:gd name="connsiteX159" fmla="*/ 8480 w 8663"/>
              <a:gd name="connsiteY159" fmla="*/ 3809 h 5445"/>
              <a:gd name="connsiteX160" fmla="*/ 8480 w 8663"/>
              <a:gd name="connsiteY160" fmla="*/ 3880 h 5445"/>
              <a:gd name="connsiteX161" fmla="*/ 8424 w 8663"/>
              <a:gd name="connsiteY161" fmla="*/ 3880 h 5445"/>
              <a:gd name="connsiteX162" fmla="*/ 8424 w 8663"/>
              <a:gd name="connsiteY162" fmla="*/ 3809 h 5445"/>
              <a:gd name="connsiteX163" fmla="*/ 8480 w 8663"/>
              <a:gd name="connsiteY163" fmla="*/ 3809 h 5445"/>
              <a:gd name="connsiteX164" fmla="*/ 8102 w 8663"/>
              <a:gd name="connsiteY164" fmla="*/ 4027 h 5445"/>
              <a:gd name="connsiteX165" fmla="*/ 8102 w 8663"/>
              <a:gd name="connsiteY165" fmla="*/ 3986 h 5445"/>
              <a:gd name="connsiteX166" fmla="*/ 8143 w 8663"/>
              <a:gd name="connsiteY166" fmla="*/ 3986 h 5445"/>
              <a:gd name="connsiteX167" fmla="*/ 8143 w 8663"/>
              <a:gd name="connsiteY167" fmla="*/ 4027 h 5445"/>
              <a:gd name="connsiteX168" fmla="*/ 8102 w 8663"/>
              <a:gd name="connsiteY168" fmla="*/ 4027 h 5445"/>
              <a:gd name="connsiteX169" fmla="*/ 240 w 8663"/>
              <a:gd name="connsiteY169" fmla="*/ 3899 h 5445"/>
              <a:gd name="connsiteX170" fmla="*/ 240 w 8663"/>
              <a:gd name="connsiteY170" fmla="*/ 3962 h 5445"/>
              <a:gd name="connsiteX171" fmla="*/ 184 w 8663"/>
              <a:gd name="connsiteY171" fmla="*/ 3962 h 5445"/>
              <a:gd name="connsiteX172" fmla="*/ 184 w 8663"/>
              <a:gd name="connsiteY172" fmla="*/ 3899 h 5445"/>
              <a:gd name="connsiteX173" fmla="*/ 240 w 8663"/>
              <a:gd name="connsiteY173" fmla="*/ 3899 h 5445"/>
              <a:gd name="connsiteX174" fmla="*/ 240 w 8663"/>
              <a:gd name="connsiteY174" fmla="*/ 3809 h 5445"/>
              <a:gd name="connsiteX175" fmla="*/ 240 w 8663"/>
              <a:gd name="connsiteY175" fmla="*/ 3880 h 5445"/>
              <a:gd name="connsiteX176" fmla="*/ 184 w 8663"/>
              <a:gd name="connsiteY176" fmla="*/ 3880 h 5445"/>
              <a:gd name="connsiteX177" fmla="*/ 184 w 8663"/>
              <a:gd name="connsiteY177" fmla="*/ 3809 h 5445"/>
              <a:gd name="connsiteX178" fmla="*/ 240 w 8663"/>
              <a:gd name="connsiteY178" fmla="*/ 3809 h 5445"/>
              <a:gd name="connsiteX179" fmla="*/ 102 w 8663"/>
              <a:gd name="connsiteY179" fmla="*/ 3787 h 5445"/>
              <a:gd name="connsiteX180" fmla="*/ 102 w 8663"/>
              <a:gd name="connsiteY180" fmla="*/ 3724 h 5445"/>
              <a:gd name="connsiteX181" fmla="*/ 166 w 8663"/>
              <a:gd name="connsiteY181" fmla="*/ 3724 h 5445"/>
              <a:gd name="connsiteX182" fmla="*/ 166 w 8663"/>
              <a:gd name="connsiteY182" fmla="*/ 3787 h 5445"/>
              <a:gd name="connsiteX183" fmla="*/ 102 w 8663"/>
              <a:gd name="connsiteY183" fmla="*/ 3787 h 5445"/>
              <a:gd name="connsiteX184" fmla="*/ 102 w 8663"/>
              <a:gd name="connsiteY184" fmla="*/ 3880 h 5445"/>
              <a:gd name="connsiteX185" fmla="*/ 102 w 8663"/>
              <a:gd name="connsiteY185" fmla="*/ 3809 h 5445"/>
              <a:gd name="connsiteX186" fmla="*/ 166 w 8663"/>
              <a:gd name="connsiteY186" fmla="*/ 3809 h 5445"/>
              <a:gd name="connsiteX187" fmla="*/ 166 w 8663"/>
              <a:gd name="connsiteY187" fmla="*/ 3880 h 5445"/>
              <a:gd name="connsiteX188" fmla="*/ 102 w 8663"/>
              <a:gd name="connsiteY188" fmla="*/ 3880 h 5445"/>
              <a:gd name="connsiteX189" fmla="*/ 102 w 8663"/>
              <a:gd name="connsiteY189" fmla="*/ 3962 h 5445"/>
              <a:gd name="connsiteX190" fmla="*/ 102 w 8663"/>
              <a:gd name="connsiteY190" fmla="*/ 3904 h 5445"/>
              <a:gd name="connsiteX191" fmla="*/ 162 w 8663"/>
              <a:gd name="connsiteY191" fmla="*/ 3904 h 5445"/>
              <a:gd name="connsiteX192" fmla="*/ 162 w 8663"/>
              <a:gd name="connsiteY192" fmla="*/ 3962 h 5445"/>
              <a:gd name="connsiteX193" fmla="*/ 102 w 8663"/>
              <a:gd name="connsiteY193" fmla="*/ 3962 h 5445"/>
              <a:gd name="connsiteX194" fmla="*/ 162 w 8663"/>
              <a:gd name="connsiteY194" fmla="*/ 3981 h 5445"/>
              <a:gd name="connsiteX195" fmla="*/ 162 w 8663"/>
              <a:gd name="connsiteY195" fmla="*/ 4042 h 5445"/>
              <a:gd name="connsiteX196" fmla="*/ 24 w 8663"/>
              <a:gd name="connsiteY196" fmla="*/ 4042 h 5445"/>
              <a:gd name="connsiteX197" fmla="*/ 24 w 8663"/>
              <a:gd name="connsiteY197" fmla="*/ 3904 h 5445"/>
              <a:gd name="connsiteX198" fmla="*/ 82 w 8663"/>
              <a:gd name="connsiteY198" fmla="*/ 3904 h 5445"/>
              <a:gd name="connsiteX199" fmla="*/ 82 w 8663"/>
              <a:gd name="connsiteY199" fmla="*/ 3981 h 5445"/>
              <a:gd name="connsiteX200" fmla="*/ 162 w 8663"/>
              <a:gd name="connsiteY200" fmla="*/ 3981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3390 h 5445"/>
              <a:gd name="connsiteX257" fmla="*/ 8562 w 8663"/>
              <a:gd name="connsiteY257" fmla="*/ 3390 h 5445"/>
              <a:gd name="connsiteX258" fmla="*/ 8562 w 8663"/>
              <a:gd name="connsiteY258" fmla="*/ 3468 h 5445"/>
              <a:gd name="connsiteX259" fmla="*/ 8510 w 8663"/>
              <a:gd name="connsiteY259" fmla="*/ 3468 h 5445"/>
              <a:gd name="connsiteX260" fmla="*/ 8510 w 8663"/>
              <a:gd name="connsiteY260" fmla="*/ 3619 h 5445"/>
              <a:gd name="connsiteX261" fmla="*/ 8638 w 8663"/>
              <a:gd name="connsiteY261" fmla="*/ 3619 h 5445"/>
              <a:gd name="connsiteX262" fmla="*/ 8638 w 8663"/>
              <a:gd name="connsiteY262" fmla="*/ 3787 h 5445"/>
              <a:gd name="connsiteX263" fmla="*/ 8581 w 8663"/>
              <a:gd name="connsiteY263" fmla="*/ 3787 h 5445"/>
              <a:gd name="connsiteX264" fmla="*/ 8581 w 8663"/>
              <a:gd name="connsiteY264" fmla="*/ 3705 h 5445"/>
              <a:gd name="connsiteX265" fmla="*/ 8480 w 8663"/>
              <a:gd name="connsiteY265" fmla="*/ 3705 h 5445"/>
              <a:gd name="connsiteX266" fmla="*/ 8480 w 8663"/>
              <a:gd name="connsiteY266" fmla="*/ 3787 h 5445"/>
              <a:gd name="connsiteX267" fmla="*/ 8402 w 8663"/>
              <a:gd name="connsiteY267" fmla="*/ 3787 h 5445"/>
              <a:gd name="connsiteX268" fmla="*/ 8402 w 8663"/>
              <a:gd name="connsiteY268" fmla="*/ 3880 h 5445"/>
              <a:gd name="connsiteX269" fmla="*/ 8310 w 8663"/>
              <a:gd name="connsiteY269" fmla="*/ 3880 h 5445"/>
              <a:gd name="connsiteX270" fmla="*/ 8310 w 8663"/>
              <a:gd name="connsiteY270" fmla="*/ 3981 h 5445"/>
              <a:gd name="connsiteX271" fmla="*/ 8402 w 8663"/>
              <a:gd name="connsiteY271" fmla="*/ 3981 h 5445"/>
              <a:gd name="connsiteX272" fmla="*/ 8402 w 8663"/>
              <a:gd name="connsiteY272" fmla="*/ 4040 h 5445"/>
              <a:gd name="connsiteX273" fmla="*/ 8234 w 8663"/>
              <a:gd name="connsiteY273" fmla="*/ 4040 h 5445"/>
              <a:gd name="connsiteX274" fmla="*/ 8234 w 8663"/>
              <a:gd name="connsiteY274" fmla="*/ 3912 h 5445"/>
              <a:gd name="connsiteX275" fmla="*/ 8081 w 8663"/>
              <a:gd name="connsiteY275" fmla="*/ 3912 h 5445"/>
              <a:gd name="connsiteX276" fmla="*/ 8081 w 8663"/>
              <a:gd name="connsiteY276" fmla="*/ 3964 h 5445"/>
              <a:gd name="connsiteX277" fmla="*/ 8005 w 8663"/>
              <a:gd name="connsiteY277" fmla="*/ 3964 h 5445"/>
              <a:gd name="connsiteX278" fmla="*/ 8005 w 8663"/>
              <a:gd name="connsiteY278" fmla="*/ 4025 h 5445"/>
              <a:gd name="connsiteX279" fmla="*/ 658 w 8663"/>
              <a:gd name="connsiteY279" fmla="*/ 4025 h 5445"/>
              <a:gd name="connsiteX280" fmla="*/ 658 w 8663"/>
              <a:gd name="connsiteY280" fmla="*/ 3964 h 5445"/>
              <a:gd name="connsiteX281" fmla="*/ 583 w 8663"/>
              <a:gd name="connsiteY281" fmla="*/ 3964 h 5445"/>
              <a:gd name="connsiteX282" fmla="*/ 583 w 8663"/>
              <a:gd name="connsiteY282" fmla="*/ 3912 h 5445"/>
              <a:gd name="connsiteX283" fmla="*/ 430 w 8663"/>
              <a:gd name="connsiteY283" fmla="*/ 3912 h 5445"/>
              <a:gd name="connsiteX284" fmla="*/ 430 w 8663"/>
              <a:gd name="connsiteY284" fmla="*/ 4040 h 5445"/>
              <a:gd name="connsiteX285" fmla="*/ 261 w 8663"/>
              <a:gd name="connsiteY285" fmla="*/ 4040 h 5445"/>
              <a:gd name="connsiteX286" fmla="*/ 261 w 8663"/>
              <a:gd name="connsiteY286" fmla="*/ 3981 h 5445"/>
              <a:gd name="connsiteX287" fmla="*/ 354 w 8663"/>
              <a:gd name="connsiteY287" fmla="*/ 3981 h 5445"/>
              <a:gd name="connsiteX288" fmla="*/ 354 w 8663"/>
              <a:gd name="connsiteY288" fmla="*/ 3880 h 5445"/>
              <a:gd name="connsiteX289" fmla="*/ 261 w 8663"/>
              <a:gd name="connsiteY289" fmla="*/ 3880 h 5445"/>
              <a:gd name="connsiteX290" fmla="*/ 261 w 8663"/>
              <a:gd name="connsiteY290" fmla="*/ 3787 h 5445"/>
              <a:gd name="connsiteX291" fmla="*/ 184 w 8663"/>
              <a:gd name="connsiteY291" fmla="*/ 3787 h 5445"/>
              <a:gd name="connsiteX292" fmla="*/ 184 w 8663"/>
              <a:gd name="connsiteY292" fmla="*/ 3705 h 5445"/>
              <a:gd name="connsiteX293" fmla="*/ 82 w 8663"/>
              <a:gd name="connsiteY293" fmla="*/ 3705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5445 h 5445"/>
              <a:gd name="connsiteX84" fmla="*/ 8424 w 8663"/>
              <a:gd name="connsiteY84" fmla="*/ 5445 h 5445"/>
              <a:gd name="connsiteX85" fmla="*/ 8424 w 8663"/>
              <a:gd name="connsiteY85" fmla="*/ 5363 h 5445"/>
              <a:gd name="connsiteX86" fmla="*/ 8480 w 8663"/>
              <a:gd name="connsiteY86" fmla="*/ 5363 h 5445"/>
              <a:gd name="connsiteX87" fmla="*/ 8480 w 8663"/>
              <a:gd name="connsiteY87" fmla="*/ 5445 h 5445"/>
              <a:gd name="connsiteX88" fmla="*/ 8663 w 8663"/>
              <a:gd name="connsiteY88" fmla="*/ 5445 h 5445"/>
              <a:gd name="connsiteX89" fmla="*/ 8663 w 8663"/>
              <a:gd name="connsiteY89" fmla="*/ 5264 h 5445"/>
              <a:gd name="connsiteX90" fmla="*/ 8581 w 8663"/>
              <a:gd name="connsiteY90" fmla="*/ 5264 h 5445"/>
              <a:gd name="connsiteX91" fmla="*/ 8581 w 8663"/>
              <a:gd name="connsiteY91" fmla="*/ 5191 h 5445"/>
              <a:gd name="connsiteX92" fmla="*/ 8661 w 8663"/>
              <a:gd name="connsiteY92" fmla="*/ 5191 h 5445"/>
              <a:gd name="connsiteX93" fmla="*/ 8661 w 8663"/>
              <a:gd name="connsiteY93" fmla="*/ 4979 h 5445"/>
              <a:gd name="connsiteX94" fmla="*/ 8532 w 8663"/>
              <a:gd name="connsiteY94" fmla="*/ 4979 h 5445"/>
              <a:gd name="connsiteX95" fmla="*/ 8532 w 8663"/>
              <a:gd name="connsiteY95" fmla="*/ 4871 h 5445"/>
              <a:gd name="connsiteX96" fmla="*/ 8562 w 8663"/>
              <a:gd name="connsiteY96" fmla="*/ 4871 h 5445"/>
              <a:gd name="connsiteX97" fmla="*/ 8562 w 8663"/>
              <a:gd name="connsiteY97" fmla="*/ 4932 h 5445"/>
              <a:gd name="connsiteX98" fmla="*/ 8646 w 8663"/>
              <a:gd name="connsiteY98" fmla="*/ 4932 h 5445"/>
              <a:gd name="connsiteX99" fmla="*/ 8646 w 8663"/>
              <a:gd name="connsiteY99" fmla="*/ 4850 h 5445"/>
              <a:gd name="connsiteX100" fmla="*/ 8584 w 8663"/>
              <a:gd name="connsiteY100" fmla="*/ 4850 h 5445"/>
              <a:gd name="connsiteX101" fmla="*/ 8584 w 8663"/>
              <a:gd name="connsiteY101" fmla="*/ 4793 h 5445"/>
              <a:gd name="connsiteX102" fmla="*/ 8644 w 8663"/>
              <a:gd name="connsiteY102" fmla="*/ 4793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5368 h 5445"/>
              <a:gd name="connsiteX118" fmla="*/ 561 w 8663"/>
              <a:gd name="connsiteY118" fmla="*/ 5409 h 5445"/>
              <a:gd name="connsiteX119" fmla="*/ 520 w 8663"/>
              <a:gd name="connsiteY119" fmla="*/ 5409 h 5445"/>
              <a:gd name="connsiteX120" fmla="*/ 520 w 8663"/>
              <a:gd name="connsiteY120" fmla="*/ 5368 h 5445"/>
              <a:gd name="connsiteX121" fmla="*/ 561 w 8663"/>
              <a:gd name="connsiteY121" fmla="*/ 5368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4910 h 5445"/>
              <a:gd name="connsiteX128" fmla="*/ 8584 w 8663"/>
              <a:gd name="connsiteY128" fmla="*/ 4871 h 5445"/>
              <a:gd name="connsiteX129" fmla="*/ 8625 w 8663"/>
              <a:gd name="connsiteY129" fmla="*/ 4871 h 5445"/>
              <a:gd name="connsiteX130" fmla="*/ 8625 w 8663"/>
              <a:gd name="connsiteY130" fmla="*/ 4910 h 5445"/>
              <a:gd name="connsiteX131" fmla="*/ 8584 w 8663"/>
              <a:gd name="connsiteY131" fmla="*/ 4910 h 5445"/>
              <a:gd name="connsiteX132" fmla="*/ 8502 w 8663"/>
              <a:gd name="connsiteY132" fmla="*/ 5424 h 5445"/>
              <a:gd name="connsiteX133" fmla="*/ 8502 w 8663"/>
              <a:gd name="connsiteY133" fmla="*/ 5363 h 5445"/>
              <a:gd name="connsiteX134" fmla="*/ 8581 w 8663"/>
              <a:gd name="connsiteY134" fmla="*/ 5363 h 5445"/>
              <a:gd name="connsiteX135" fmla="*/ 8581 w 8663"/>
              <a:gd name="connsiteY135" fmla="*/ 5286 h 5445"/>
              <a:gd name="connsiteX136" fmla="*/ 8640 w 8663"/>
              <a:gd name="connsiteY136" fmla="*/ 5286 h 5445"/>
              <a:gd name="connsiteX137" fmla="*/ 8640 w 8663"/>
              <a:gd name="connsiteY137" fmla="*/ 5424 h 5445"/>
              <a:gd name="connsiteX138" fmla="*/ 8502 w 8663"/>
              <a:gd name="connsiteY138" fmla="*/ 5424 h 5445"/>
              <a:gd name="connsiteX139" fmla="*/ 8502 w 8663"/>
              <a:gd name="connsiteY139" fmla="*/ 3962 h 5445"/>
              <a:gd name="connsiteX140" fmla="*/ 8502 w 8663"/>
              <a:gd name="connsiteY140" fmla="*/ 3904 h 5445"/>
              <a:gd name="connsiteX141" fmla="*/ 8562 w 8663"/>
              <a:gd name="connsiteY141" fmla="*/ 3904 h 5445"/>
              <a:gd name="connsiteX142" fmla="*/ 8562 w 8663"/>
              <a:gd name="connsiteY142" fmla="*/ 3962 h 5445"/>
              <a:gd name="connsiteX143" fmla="*/ 8502 w 8663"/>
              <a:gd name="connsiteY143" fmla="*/ 3962 h 5445"/>
              <a:gd name="connsiteX144" fmla="*/ 8497 w 8663"/>
              <a:gd name="connsiteY144" fmla="*/ 3787 h 5445"/>
              <a:gd name="connsiteX145" fmla="*/ 8497 w 8663"/>
              <a:gd name="connsiteY145" fmla="*/ 3724 h 5445"/>
              <a:gd name="connsiteX146" fmla="*/ 8562 w 8663"/>
              <a:gd name="connsiteY146" fmla="*/ 3724 h 5445"/>
              <a:gd name="connsiteX147" fmla="*/ 8562 w 8663"/>
              <a:gd name="connsiteY147" fmla="*/ 3787 h 5445"/>
              <a:gd name="connsiteX148" fmla="*/ 8497 w 8663"/>
              <a:gd name="connsiteY148" fmla="*/ 3787 h 5445"/>
              <a:gd name="connsiteX149" fmla="*/ 8562 w 8663"/>
              <a:gd name="connsiteY149" fmla="*/ 3809 h 5445"/>
              <a:gd name="connsiteX150" fmla="*/ 8562 w 8663"/>
              <a:gd name="connsiteY150" fmla="*/ 3880 h 5445"/>
              <a:gd name="connsiteX151" fmla="*/ 8497 w 8663"/>
              <a:gd name="connsiteY151" fmla="*/ 3880 h 5445"/>
              <a:gd name="connsiteX152" fmla="*/ 8497 w 8663"/>
              <a:gd name="connsiteY152" fmla="*/ 3809 h 5445"/>
              <a:gd name="connsiteX153" fmla="*/ 8562 w 8663"/>
              <a:gd name="connsiteY153" fmla="*/ 3809 h 5445"/>
              <a:gd name="connsiteX154" fmla="*/ 8480 w 8663"/>
              <a:gd name="connsiteY154" fmla="*/ 3899 h 5445"/>
              <a:gd name="connsiteX155" fmla="*/ 8480 w 8663"/>
              <a:gd name="connsiteY155" fmla="*/ 3962 h 5445"/>
              <a:gd name="connsiteX156" fmla="*/ 8424 w 8663"/>
              <a:gd name="connsiteY156" fmla="*/ 3962 h 5445"/>
              <a:gd name="connsiteX157" fmla="*/ 8424 w 8663"/>
              <a:gd name="connsiteY157" fmla="*/ 3899 h 5445"/>
              <a:gd name="connsiteX158" fmla="*/ 8480 w 8663"/>
              <a:gd name="connsiteY158" fmla="*/ 3899 h 5445"/>
              <a:gd name="connsiteX159" fmla="*/ 8480 w 8663"/>
              <a:gd name="connsiteY159" fmla="*/ 3809 h 5445"/>
              <a:gd name="connsiteX160" fmla="*/ 8480 w 8663"/>
              <a:gd name="connsiteY160" fmla="*/ 3880 h 5445"/>
              <a:gd name="connsiteX161" fmla="*/ 8424 w 8663"/>
              <a:gd name="connsiteY161" fmla="*/ 3880 h 5445"/>
              <a:gd name="connsiteX162" fmla="*/ 8424 w 8663"/>
              <a:gd name="connsiteY162" fmla="*/ 3809 h 5445"/>
              <a:gd name="connsiteX163" fmla="*/ 8480 w 8663"/>
              <a:gd name="connsiteY163" fmla="*/ 3809 h 5445"/>
              <a:gd name="connsiteX164" fmla="*/ 8102 w 8663"/>
              <a:gd name="connsiteY164" fmla="*/ 4027 h 5445"/>
              <a:gd name="connsiteX165" fmla="*/ 8102 w 8663"/>
              <a:gd name="connsiteY165" fmla="*/ 3986 h 5445"/>
              <a:gd name="connsiteX166" fmla="*/ 8143 w 8663"/>
              <a:gd name="connsiteY166" fmla="*/ 3986 h 5445"/>
              <a:gd name="connsiteX167" fmla="*/ 8143 w 8663"/>
              <a:gd name="connsiteY167" fmla="*/ 4027 h 5445"/>
              <a:gd name="connsiteX168" fmla="*/ 8102 w 8663"/>
              <a:gd name="connsiteY168" fmla="*/ 4027 h 5445"/>
              <a:gd name="connsiteX169" fmla="*/ 240 w 8663"/>
              <a:gd name="connsiteY169" fmla="*/ 3899 h 5445"/>
              <a:gd name="connsiteX170" fmla="*/ 240 w 8663"/>
              <a:gd name="connsiteY170" fmla="*/ 3962 h 5445"/>
              <a:gd name="connsiteX171" fmla="*/ 184 w 8663"/>
              <a:gd name="connsiteY171" fmla="*/ 3962 h 5445"/>
              <a:gd name="connsiteX172" fmla="*/ 184 w 8663"/>
              <a:gd name="connsiteY172" fmla="*/ 3899 h 5445"/>
              <a:gd name="connsiteX173" fmla="*/ 240 w 8663"/>
              <a:gd name="connsiteY173" fmla="*/ 3899 h 5445"/>
              <a:gd name="connsiteX174" fmla="*/ 240 w 8663"/>
              <a:gd name="connsiteY174" fmla="*/ 3809 h 5445"/>
              <a:gd name="connsiteX175" fmla="*/ 240 w 8663"/>
              <a:gd name="connsiteY175" fmla="*/ 3880 h 5445"/>
              <a:gd name="connsiteX176" fmla="*/ 184 w 8663"/>
              <a:gd name="connsiteY176" fmla="*/ 3880 h 5445"/>
              <a:gd name="connsiteX177" fmla="*/ 184 w 8663"/>
              <a:gd name="connsiteY177" fmla="*/ 3809 h 5445"/>
              <a:gd name="connsiteX178" fmla="*/ 240 w 8663"/>
              <a:gd name="connsiteY178" fmla="*/ 3809 h 5445"/>
              <a:gd name="connsiteX179" fmla="*/ 102 w 8663"/>
              <a:gd name="connsiteY179" fmla="*/ 3787 h 5445"/>
              <a:gd name="connsiteX180" fmla="*/ 102 w 8663"/>
              <a:gd name="connsiteY180" fmla="*/ 3724 h 5445"/>
              <a:gd name="connsiteX181" fmla="*/ 166 w 8663"/>
              <a:gd name="connsiteY181" fmla="*/ 3724 h 5445"/>
              <a:gd name="connsiteX182" fmla="*/ 166 w 8663"/>
              <a:gd name="connsiteY182" fmla="*/ 3787 h 5445"/>
              <a:gd name="connsiteX183" fmla="*/ 102 w 8663"/>
              <a:gd name="connsiteY183" fmla="*/ 3787 h 5445"/>
              <a:gd name="connsiteX184" fmla="*/ 102 w 8663"/>
              <a:gd name="connsiteY184" fmla="*/ 3880 h 5445"/>
              <a:gd name="connsiteX185" fmla="*/ 102 w 8663"/>
              <a:gd name="connsiteY185" fmla="*/ 3809 h 5445"/>
              <a:gd name="connsiteX186" fmla="*/ 166 w 8663"/>
              <a:gd name="connsiteY186" fmla="*/ 3809 h 5445"/>
              <a:gd name="connsiteX187" fmla="*/ 166 w 8663"/>
              <a:gd name="connsiteY187" fmla="*/ 3880 h 5445"/>
              <a:gd name="connsiteX188" fmla="*/ 102 w 8663"/>
              <a:gd name="connsiteY188" fmla="*/ 3880 h 5445"/>
              <a:gd name="connsiteX189" fmla="*/ 102 w 8663"/>
              <a:gd name="connsiteY189" fmla="*/ 3962 h 5445"/>
              <a:gd name="connsiteX190" fmla="*/ 102 w 8663"/>
              <a:gd name="connsiteY190" fmla="*/ 3904 h 5445"/>
              <a:gd name="connsiteX191" fmla="*/ 162 w 8663"/>
              <a:gd name="connsiteY191" fmla="*/ 3904 h 5445"/>
              <a:gd name="connsiteX192" fmla="*/ 162 w 8663"/>
              <a:gd name="connsiteY192" fmla="*/ 3962 h 5445"/>
              <a:gd name="connsiteX193" fmla="*/ 102 w 8663"/>
              <a:gd name="connsiteY193" fmla="*/ 3962 h 5445"/>
              <a:gd name="connsiteX194" fmla="*/ 162 w 8663"/>
              <a:gd name="connsiteY194" fmla="*/ 3981 h 5445"/>
              <a:gd name="connsiteX195" fmla="*/ 162 w 8663"/>
              <a:gd name="connsiteY195" fmla="*/ 4042 h 5445"/>
              <a:gd name="connsiteX196" fmla="*/ 24 w 8663"/>
              <a:gd name="connsiteY196" fmla="*/ 4042 h 5445"/>
              <a:gd name="connsiteX197" fmla="*/ 24 w 8663"/>
              <a:gd name="connsiteY197" fmla="*/ 3904 h 5445"/>
              <a:gd name="connsiteX198" fmla="*/ 82 w 8663"/>
              <a:gd name="connsiteY198" fmla="*/ 3904 h 5445"/>
              <a:gd name="connsiteX199" fmla="*/ 82 w 8663"/>
              <a:gd name="connsiteY199" fmla="*/ 3981 h 5445"/>
              <a:gd name="connsiteX200" fmla="*/ 162 w 8663"/>
              <a:gd name="connsiteY200" fmla="*/ 3981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3390 h 5445"/>
              <a:gd name="connsiteX257" fmla="*/ 8562 w 8663"/>
              <a:gd name="connsiteY257" fmla="*/ 3390 h 5445"/>
              <a:gd name="connsiteX258" fmla="*/ 8562 w 8663"/>
              <a:gd name="connsiteY258" fmla="*/ 3468 h 5445"/>
              <a:gd name="connsiteX259" fmla="*/ 8510 w 8663"/>
              <a:gd name="connsiteY259" fmla="*/ 3468 h 5445"/>
              <a:gd name="connsiteX260" fmla="*/ 8510 w 8663"/>
              <a:gd name="connsiteY260" fmla="*/ 3619 h 5445"/>
              <a:gd name="connsiteX261" fmla="*/ 8638 w 8663"/>
              <a:gd name="connsiteY261" fmla="*/ 3619 h 5445"/>
              <a:gd name="connsiteX262" fmla="*/ 8638 w 8663"/>
              <a:gd name="connsiteY262" fmla="*/ 3787 h 5445"/>
              <a:gd name="connsiteX263" fmla="*/ 8581 w 8663"/>
              <a:gd name="connsiteY263" fmla="*/ 3787 h 5445"/>
              <a:gd name="connsiteX264" fmla="*/ 8581 w 8663"/>
              <a:gd name="connsiteY264" fmla="*/ 3705 h 5445"/>
              <a:gd name="connsiteX265" fmla="*/ 8480 w 8663"/>
              <a:gd name="connsiteY265" fmla="*/ 3705 h 5445"/>
              <a:gd name="connsiteX266" fmla="*/ 8480 w 8663"/>
              <a:gd name="connsiteY266" fmla="*/ 3787 h 5445"/>
              <a:gd name="connsiteX267" fmla="*/ 8402 w 8663"/>
              <a:gd name="connsiteY267" fmla="*/ 3787 h 5445"/>
              <a:gd name="connsiteX268" fmla="*/ 8402 w 8663"/>
              <a:gd name="connsiteY268" fmla="*/ 3880 h 5445"/>
              <a:gd name="connsiteX269" fmla="*/ 8310 w 8663"/>
              <a:gd name="connsiteY269" fmla="*/ 3880 h 5445"/>
              <a:gd name="connsiteX270" fmla="*/ 8310 w 8663"/>
              <a:gd name="connsiteY270" fmla="*/ 3981 h 5445"/>
              <a:gd name="connsiteX271" fmla="*/ 8402 w 8663"/>
              <a:gd name="connsiteY271" fmla="*/ 3981 h 5445"/>
              <a:gd name="connsiteX272" fmla="*/ 8402 w 8663"/>
              <a:gd name="connsiteY272" fmla="*/ 4040 h 5445"/>
              <a:gd name="connsiteX273" fmla="*/ 8234 w 8663"/>
              <a:gd name="connsiteY273" fmla="*/ 4040 h 5445"/>
              <a:gd name="connsiteX274" fmla="*/ 8234 w 8663"/>
              <a:gd name="connsiteY274" fmla="*/ 3912 h 5445"/>
              <a:gd name="connsiteX275" fmla="*/ 8081 w 8663"/>
              <a:gd name="connsiteY275" fmla="*/ 3912 h 5445"/>
              <a:gd name="connsiteX276" fmla="*/ 8081 w 8663"/>
              <a:gd name="connsiteY276" fmla="*/ 3964 h 5445"/>
              <a:gd name="connsiteX277" fmla="*/ 8005 w 8663"/>
              <a:gd name="connsiteY277" fmla="*/ 3964 h 5445"/>
              <a:gd name="connsiteX278" fmla="*/ 8005 w 8663"/>
              <a:gd name="connsiteY278" fmla="*/ 4025 h 5445"/>
              <a:gd name="connsiteX279" fmla="*/ 658 w 8663"/>
              <a:gd name="connsiteY279" fmla="*/ 4025 h 5445"/>
              <a:gd name="connsiteX280" fmla="*/ 658 w 8663"/>
              <a:gd name="connsiteY280" fmla="*/ 3964 h 5445"/>
              <a:gd name="connsiteX281" fmla="*/ 583 w 8663"/>
              <a:gd name="connsiteY281" fmla="*/ 3964 h 5445"/>
              <a:gd name="connsiteX282" fmla="*/ 583 w 8663"/>
              <a:gd name="connsiteY282" fmla="*/ 3912 h 5445"/>
              <a:gd name="connsiteX283" fmla="*/ 430 w 8663"/>
              <a:gd name="connsiteY283" fmla="*/ 3912 h 5445"/>
              <a:gd name="connsiteX284" fmla="*/ 430 w 8663"/>
              <a:gd name="connsiteY284" fmla="*/ 4040 h 5445"/>
              <a:gd name="connsiteX285" fmla="*/ 261 w 8663"/>
              <a:gd name="connsiteY285" fmla="*/ 4040 h 5445"/>
              <a:gd name="connsiteX286" fmla="*/ 261 w 8663"/>
              <a:gd name="connsiteY286" fmla="*/ 3981 h 5445"/>
              <a:gd name="connsiteX287" fmla="*/ 354 w 8663"/>
              <a:gd name="connsiteY287" fmla="*/ 3981 h 5445"/>
              <a:gd name="connsiteX288" fmla="*/ 354 w 8663"/>
              <a:gd name="connsiteY288" fmla="*/ 3880 h 5445"/>
              <a:gd name="connsiteX289" fmla="*/ 261 w 8663"/>
              <a:gd name="connsiteY289" fmla="*/ 3880 h 5445"/>
              <a:gd name="connsiteX290" fmla="*/ 261 w 8663"/>
              <a:gd name="connsiteY290" fmla="*/ 3787 h 5445"/>
              <a:gd name="connsiteX291" fmla="*/ 184 w 8663"/>
              <a:gd name="connsiteY291" fmla="*/ 3787 h 5445"/>
              <a:gd name="connsiteX292" fmla="*/ 184 w 8663"/>
              <a:gd name="connsiteY292" fmla="*/ 3705 h 5445"/>
              <a:gd name="connsiteX293" fmla="*/ 82 w 8663"/>
              <a:gd name="connsiteY293" fmla="*/ 3705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5445 h 5445"/>
              <a:gd name="connsiteX84" fmla="*/ 8424 w 8663"/>
              <a:gd name="connsiteY84" fmla="*/ 5445 h 5445"/>
              <a:gd name="connsiteX85" fmla="*/ 8424 w 8663"/>
              <a:gd name="connsiteY85" fmla="*/ 5363 h 5445"/>
              <a:gd name="connsiteX86" fmla="*/ 8480 w 8663"/>
              <a:gd name="connsiteY86" fmla="*/ 5363 h 5445"/>
              <a:gd name="connsiteX87" fmla="*/ 8480 w 8663"/>
              <a:gd name="connsiteY87" fmla="*/ 5445 h 5445"/>
              <a:gd name="connsiteX88" fmla="*/ 8663 w 8663"/>
              <a:gd name="connsiteY88" fmla="*/ 5445 h 5445"/>
              <a:gd name="connsiteX89" fmla="*/ 8663 w 8663"/>
              <a:gd name="connsiteY89" fmla="*/ 5264 h 5445"/>
              <a:gd name="connsiteX90" fmla="*/ 8581 w 8663"/>
              <a:gd name="connsiteY90" fmla="*/ 5264 h 5445"/>
              <a:gd name="connsiteX91" fmla="*/ 8581 w 8663"/>
              <a:gd name="connsiteY91" fmla="*/ 5191 h 5445"/>
              <a:gd name="connsiteX92" fmla="*/ 8661 w 8663"/>
              <a:gd name="connsiteY92" fmla="*/ 5191 h 5445"/>
              <a:gd name="connsiteX93" fmla="*/ 8661 w 8663"/>
              <a:gd name="connsiteY93" fmla="*/ 4979 h 5445"/>
              <a:gd name="connsiteX94" fmla="*/ 8532 w 8663"/>
              <a:gd name="connsiteY94" fmla="*/ 4979 h 5445"/>
              <a:gd name="connsiteX95" fmla="*/ 8532 w 8663"/>
              <a:gd name="connsiteY95" fmla="*/ 4871 h 5445"/>
              <a:gd name="connsiteX96" fmla="*/ 8562 w 8663"/>
              <a:gd name="connsiteY96" fmla="*/ 4871 h 5445"/>
              <a:gd name="connsiteX97" fmla="*/ 8562 w 8663"/>
              <a:gd name="connsiteY97" fmla="*/ 4932 h 5445"/>
              <a:gd name="connsiteX98" fmla="*/ 8646 w 8663"/>
              <a:gd name="connsiteY98" fmla="*/ 4932 h 5445"/>
              <a:gd name="connsiteX99" fmla="*/ 8646 w 8663"/>
              <a:gd name="connsiteY99" fmla="*/ 4850 h 5445"/>
              <a:gd name="connsiteX100" fmla="*/ 8584 w 8663"/>
              <a:gd name="connsiteY100" fmla="*/ 4850 h 5445"/>
              <a:gd name="connsiteX101" fmla="*/ 8584 w 8663"/>
              <a:gd name="connsiteY101" fmla="*/ 4793 h 5445"/>
              <a:gd name="connsiteX102" fmla="*/ 8644 w 8663"/>
              <a:gd name="connsiteY102" fmla="*/ 4793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5368 h 5445"/>
              <a:gd name="connsiteX118" fmla="*/ 561 w 8663"/>
              <a:gd name="connsiteY118" fmla="*/ 5409 h 5445"/>
              <a:gd name="connsiteX119" fmla="*/ 520 w 8663"/>
              <a:gd name="connsiteY119" fmla="*/ 5409 h 5445"/>
              <a:gd name="connsiteX120" fmla="*/ 520 w 8663"/>
              <a:gd name="connsiteY120" fmla="*/ 5368 h 5445"/>
              <a:gd name="connsiteX121" fmla="*/ 561 w 8663"/>
              <a:gd name="connsiteY121" fmla="*/ 5368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4910 h 5445"/>
              <a:gd name="connsiteX128" fmla="*/ 8584 w 8663"/>
              <a:gd name="connsiteY128" fmla="*/ 4871 h 5445"/>
              <a:gd name="connsiteX129" fmla="*/ 8625 w 8663"/>
              <a:gd name="connsiteY129" fmla="*/ 4871 h 5445"/>
              <a:gd name="connsiteX130" fmla="*/ 8625 w 8663"/>
              <a:gd name="connsiteY130" fmla="*/ 4910 h 5445"/>
              <a:gd name="connsiteX131" fmla="*/ 8584 w 8663"/>
              <a:gd name="connsiteY131" fmla="*/ 4910 h 5445"/>
              <a:gd name="connsiteX132" fmla="*/ 8502 w 8663"/>
              <a:gd name="connsiteY132" fmla="*/ 5424 h 5445"/>
              <a:gd name="connsiteX133" fmla="*/ 8502 w 8663"/>
              <a:gd name="connsiteY133" fmla="*/ 5363 h 5445"/>
              <a:gd name="connsiteX134" fmla="*/ 8581 w 8663"/>
              <a:gd name="connsiteY134" fmla="*/ 5363 h 5445"/>
              <a:gd name="connsiteX135" fmla="*/ 8581 w 8663"/>
              <a:gd name="connsiteY135" fmla="*/ 5286 h 5445"/>
              <a:gd name="connsiteX136" fmla="*/ 8640 w 8663"/>
              <a:gd name="connsiteY136" fmla="*/ 5286 h 5445"/>
              <a:gd name="connsiteX137" fmla="*/ 8640 w 8663"/>
              <a:gd name="connsiteY137" fmla="*/ 5424 h 5445"/>
              <a:gd name="connsiteX138" fmla="*/ 8502 w 8663"/>
              <a:gd name="connsiteY138" fmla="*/ 5424 h 5445"/>
              <a:gd name="connsiteX139" fmla="*/ 8502 w 8663"/>
              <a:gd name="connsiteY139" fmla="*/ 5344 h 5445"/>
              <a:gd name="connsiteX140" fmla="*/ 8502 w 8663"/>
              <a:gd name="connsiteY140" fmla="*/ 3904 h 5445"/>
              <a:gd name="connsiteX141" fmla="*/ 8562 w 8663"/>
              <a:gd name="connsiteY141" fmla="*/ 3904 h 5445"/>
              <a:gd name="connsiteX142" fmla="*/ 8562 w 8663"/>
              <a:gd name="connsiteY142" fmla="*/ 3962 h 5445"/>
              <a:gd name="connsiteX143" fmla="*/ 8502 w 8663"/>
              <a:gd name="connsiteY143" fmla="*/ 3962 h 5445"/>
              <a:gd name="connsiteX144" fmla="*/ 8497 w 8663"/>
              <a:gd name="connsiteY144" fmla="*/ 3787 h 5445"/>
              <a:gd name="connsiteX145" fmla="*/ 8497 w 8663"/>
              <a:gd name="connsiteY145" fmla="*/ 3724 h 5445"/>
              <a:gd name="connsiteX146" fmla="*/ 8562 w 8663"/>
              <a:gd name="connsiteY146" fmla="*/ 3724 h 5445"/>
              <a:gd name="connsiteX147" fmla="*/ 8562 w 8663"/>
              <a:gd name="connsiteY147" fmla="*/ 3787 h 5445"/>
              <a:gd name="connsiteX148" fmla="*/ 8497 w 8663"/>
              <a:gd name="connsiteY148" fmla="*/ 3787 h 5445"/>
              <a:gd name="connsiteX149" fmla="*/ 8562 w 8663"/>
              <a:gd name="connsiteY149" fmla="*/ 3809 h 5445"/>
              <a:gd name="connsiteX150" fmla="*/ 8562 w 8663"/>
              <a:gd name="connsiteY150" fmla="*/ 3880 h 5445"/>
              <a:gd name="connsiteX151" fmla="*/ 8497 w 8663"/>
              <a:gd name="connsiteY151" fmla="*/ 3880 h 5445"/>
              <a:gd name="connsiteX152" fmla="*/ 8497 w 8663"/>
              <a:gd name="connsiteY152" fmla="*/ 3809 h 5445"/>
              <a:gd name="connsiteX153" fmla="*/ 8562 w 8663"/>
              <a:gd name="connsiteY153" fmla="*/ 3809 h 5445"/>
              <a:gd name="connsiteX154" fmla="*/ 8480 w 8663"/>
              <a:gd name="connsiteY154" fmla="*/ 3899 h 5445"/>
              <a:gd name="connsiteX155" fmla="*/ 8480 w 8663"/>
              <a:gd name="connsiteY155" fmla="*/ 3962 h 5445"/>
              <a:gd name="connsiteX156" fmla="*/ 8424 w 8663"/>
              <a:gd name="connsiteY156" fmla="*/ 3962 h 5445"/>
              <a:gd name="connsiteX157" fmla="*/ 8424 w 8663"/>
              <a:gd name="connsiteY157" fmla="*/ 3899 h 5445"/>
              <a:gd name="connsiteX158" fmla="*/ 8480 w 8663"/>
              <a:gd name="connsiteY158" fmla="*/ 3899 h 5445"/>
              <a:gd name="connsiteX159" fmla="*/ 8480 w 8663"/>
              <a:gd name="connsiteY159" fmla="*/ 3809 h 5445"/>
              <a:gd name="connsiteX160" fmla="*/ 8480 w 8663"/>
              <a:gd name="connsiteY160" fmla="*/ 3880 h 5445"/>
              <a:gd name="connsiteX161" fmla="*/ 8424 w 8663"/>
              <a:gd name="connsiteY161" fmla="*/ 3880 h 5445"/>
              <a:gd name="connsiteX162" fmla="*/ 8424 w 8663"/>
              <a:gd name="connsiteY162" fmla="*/ 3809 h 5445"/>
              <a:gd name="connsiteX163" fmla="*/ 8480 w 8663"/>
              <a:gd name="connsiteY163" fmla="*/ 3809 h 5445"/>
              <a:gd name="connsiteX164" fmla="*/ 8102 w 8663"/>
              <a:gd name="connsiteY164" fmla="*/ 4027 h 5445"/>
              <a:gd name="connsiteX165" fmla="*/ 8102 w 8663"/>
              <a:gd name="connsiteY165" fmla="*/ 3986 h 5445"/>
              <a:gd name="connsiteX166" fmla="*/ 8143 w 8663"/>
              <a:gd name="connsiteY166" fmla="*/ 3986 h 5445"/>
              <a:gd name="connsiteX167" fmla="*/ 8143 w 8663"/>
              <a:gd name="connsiteY167" fmla="*/ 4027 h 5445"/>
              <a:gd name="connsiteX168" fmla="*/ 8102 w 8663"/>
              <a:gd name="connsiteY168" fmla="*/ 4027 h 5445"/>
              <a:gd name="connsiteX169" fmla="*/ 240 w 8663"/>
              <a:gd name="connsiteY169" fmla="*/ 3899 h 5445"/>
              <a:gd name="connsiteX170" fmla="*/ 240 w 8663"/>
              <a:gd name="connsiteY170" fmla="*/ 3962 h 5445"/>
              <a:gd name="connsiteX171" fmla="*/ 184 w 8663"/>
              <a:gd name="connsiteY171" fmla="*/ 3962 h 5445"/>
              <a:gd name="connsiteX172" fmla="*/ 184 w 8663"/>
              <a:gd name="connsiteY172" fmla="*/ 3899 h 5445"/>
              <a:gd name="connsiteX173" fmla="*/ 240 w 8663"/>
              <a:gd name="connsiteY173" fmla="*/ 3899 h 5445"/>
              <a:gd name="connsiteX174" fmla="*/ 240 w 8663"/>
              <a:gd name="connsiteY174" fmla="*/ 3809 h 5445"/>
              <a:gd name="connsiteX175" fmla="*/ 240 w 8663"/>
              <a:gd name="connsiteY175" fmla="*/ 3880 h 5445"/>
              <a:gd name="connsiteX176" fmla="*/ 184 w 8663"/>
              <a:gd name="connsiteY176" fmla="*/ 3880 h 5445"/>
              <a:gd name="connsiteX177" fmla="*/ 184 w 8663"/>
              <a:gd name="connsiteY177" fmla="*/ 3809 h 5445"/>
              <a:gd name="connsiteX178" fmla="*/ 240 w 8663"/>
              <a:gd name="connsiteY178" fmla="*/ 3809 h 5445"/>
              <a:gd name="connsiteX179" fmla="*/ 102 w 8663"/>
              <a:gd name="connsiteY179" fmla="*/ 3787 h 5445"/>
              <a:gd name="connsiteX180" fmla="*/ 102 w 8663"/>
              <a:gd name="connsiteY180" fmla="*/ 3724 h 5445"/>
              <a:gd name="connsiteX181" fmla="*/ 166 w 8663"/>
              <a:gd name="connsiteY181" fmla="*/ 3724 h 5445"/>
              <a:gd name="connsiteX182" fmla="*/ 166 w 8663"/>
              <a:gd name="connsiteY182" fmla="*/ 3787 h 5445"/>
              <a:gd name="connsiteX183" fmla="*/ 102 w 8663"/>
              <a:gd name="connsiteY183" fmla="*/ 3787 h 5445"/>
              <a:gd name="connsiteX184" fmla="*/ 102 w 8663"/>
              <a:gd name="connsiteY184" fmla="*/ 3880 h 5445"/>
              <a:gd name="connsiteX185" fmla="*/ 102 w 8663"/>
              <a:gd name="connsiteY185" fmla="*/ 3809 h 5445"/>
              <a:gd name="connsiteX186" fmla="*/ 166 w 8663"/>
              <a:gd name="connsiteY186" fmla="*/ 3809 h 5445"/>
              <a:gd name="connsiteX187" fmla="*/ 166 w 8663"/>
              <a:gd name="connsiteY187" fmla="*/ 3880 h 5445"/>
              <a:gd name="connsiteX188" fmla="*/ 102 w 8663"/>
              <a:gd name="connsiteY188" fmla="*/ 3880 h 5445"/>
              <a:gd name="connsiteX189" fmla="*/ 102 w 8663"/>
              <a:gd name="connsiteY189" fmla="*/ 3962 h 5445"/>
              <a:gd name="connsiteX190" fmla="*/ 102 w 8663"/>
              <a:gd name="connsiteY190" fmla="*/ 3904 h 5445"/>
              <a:gd name="connsiteX191" fmla="*/ 162 w 8663"/>
              <a:gd name="connsiteY191" fmla="*/ 3904 h 5445"/>
              <a:gd name="connsiteX192" fmla="*/ 162 w 8663"/>
              <a:gd name="connsiteY192" fmla="*/ 3962 h 5445"/>
              <a:gd name="connsiteX193" fmla="*/ 102 w 8663"/>
              <a:gd name="connsiteY193" fmla="*/ 3962 h 5445"/>
              <a:gd name="connsiteX194" fmla="*/ 162 w 8663"/>
              <a:gd name="connsiteY194" fmla="*/ 3981 h 5445"/>
              <a:gd name="connsiteX195" fmla="*/ 162 w 8663"/>
              <a:gd name="connsiteY195" fmla="*/ 4042 h 5445"/>
              <a:gd name="connsiteX196" fmla="*/ 24 w 8663"/>
              <a:gd name="connsiteY196" fmla="*/ 4042 h 5445"/>
              <a:gd name="connsiteX197" fmla="*/ 24 w 8663"/>
              <a:gd name="connsiteY197" fmla="*/ 3904 h 5445"/>
              <a:gd name="connsiteX198" fmla="*/ 82 w 8663"/>
              <a:gd name="connsiteY198" fmla="*/ 3904 h 5445"/>
              <a:gd name="connsiteX199" fmla="*/ 82 w 8663"/>
              <a:gd name="connsiteY199" fmla="*/ 3981 h 5445"/>
              <a:gd name="connsiteX200" fmla="*/ 162 w 8663"/>
              <a:gd name="connsiteY200" fmla="*/ 3981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3390 h 5445"/>
              <a:gd name="connsiteX257" fmla="*/ 8562 w 8663"/>
              <a:gd name="connsiteY257" fmla="*/ 3390 h 5445"/>
              <a:gd name="connsiteX258" fmla="*/ 8562 w 8663"/>
              <a:gd name="connsiteY258" fmla="*/ 3468 h 5445"/>
              <a:gd name="connsiteX259" fmla="*/ 8510 w 8663"/>
              <a:gd name="connsiteY259" fmla="*/ 3468 h 5445"/>
              <a:gd name="connsiteX260" fmla="*/ 8510 w 8663"/>
              <a:gd name="connsiteY260" fmla="*/ 3619 h 5445"/>
              <a:gd name="connsiteX261" fmla="*/ 8638 w 8663"/>
              <a:gd name="connsiteY261" fmla="*/ 3619 h 5445"/>
              <a:gd name="connsiteX262" fmla="*/ 8638 w 8663"/>
              <a:gd name="connsiteY262" fmla="*/ 3787 h 5445"/>
              <a:gd name="connsiteX263" fmla="*/ 8581 w 8663"/>
              <a:gd name="connsiteY263" fmla="*/ 3787 h 5445"/>
              <a:gd name="connsiteX264" fmla="*/ 8581 w 8663"/>
              <a:gd name="connsiteY264" fmla="*/ 3705 h 5445"/>
              <a:gd name="connsiteX265" fmla="*/ 8480 w 8663"/>
              <a:gd name="connsiteY265" fmla="*/ 3705 h 5445"/>
              <a:gd name="connsiteX266" fmla="*/ 8480 w 8663"/>
              <a:gd name="connsiteY266" fmla="*/ 3787 h 5445"/>
              <a:gd name="connsiteX267" fmla="*/ 8402 w 8663"/>
              <a:gd name="connsiteY267" fmla="*/ 3787 h 5445"/>
              <a:gd name="connsiteX268" fmla="*/ 8402 w 8663"/>
              <a:gd name="connsiteY268" fmla="*/ 3880 h 5445"/>
              <a:gd name="connsiteX269" fmla="*/ 8310 w 8663"/>
              <a:gd name="connsiteY269" fmla="*/ 3880 h 5445"/>
              <a:gd name="connsiteX270" fmla="*/ 8310 w 8663"/>
              <a:gd name="connsiteY270" fmla="*/ 3981 h 5445"/>
              <a:gd name="connsiteX271" fmla="*/ 8402 w 8663"/>
              <a:gd name="connsiteY271" fmla="*/ 3981 h 5445"/>
              <a:gd name="connsiteX272" fmla="*/ 8402 w 8663"/>
              <a:gd name="connsiteY272" fmla="*/ 4040 h 5445"/>
              <a:gd name="connsiteX273" fmla="*/ 8234 w 8663"/>
              <a:gd name="connsiteY273" fmla="*/ 4040 h 5445"/>
              <a:gd name="connsiteX274" fmla="*/ 8234 w 8663"/>
              <a:gd name="connsiteY274" fmla="*/ 3912 h 5445"/>
              <a:gd name="connsiteX275" fmla="*/ 8081 w 8663"/>
              <a:gd name="connsiteY275" fmla="*/ 3912 h 5445"/>
              <a:gd name="connsiteX276" fmla="*/ 8081 w 8663"/>
              <a:gd name="connsiteY276" fmla="*/ 3964 h 5445"/>
              <a:gd name="connsiteX277" fmla="*/ 8005 w 8663"/>
              <a:gd name="connsiteY277" fmla="*/ 3964 h 5445"/>
              <a:gd name="connsiteX278" fmla="*/ 8005 w 8663"/>
              <a:gd name="connsiteY278" fmla="*/ 4025 h 5445"/>
              <a:gd name="connsiteX279" fmla="*/ 658 w 8663"/>
              <a:gd name="connsiteY279" fmla="*/ 4025 h 5445"/>
              <a:gd name="connsiteX280" fmla="*/ 658 w 8663"/>
              <a:gd name="connsiteY280" fmla="*/ 3964 h 5445"/>
              <a:gd name="connsiteX281" fmla="*/ 583 w 8663"/>
              <a:gd name="connsiteY281" fmla="*/ 3964 h 5445"/>
              <a:gd name="connsiteX282" fmla="*/ 583 w 8663"/>
              <a:gd name="connsiteY282" fmla="*/ 3912 h 5445"/>
              <a:gd name="connsiteX283" fmla="*/ 430 w 8663"/>
              <a:gd name="connsiteY283" fmla="*/ 3912 h 5445"/>
              <a:gd name="connsiteX284" fmla="*/ 430 w 8663"/>
              <a:gd name="connsiteY284" fmla="*/ 4040 h 5445"/>
              <a:gd name="connsiteX285" fmla="*/ 261 w 8663"/>
              <a:gd name="connsiteY285" fmla="*/ 4040 h 5445"/>
              <a:gd name="connsiteX286" fmla="*/ 261 w 8663"/>
              <a:gd name="connsiteY286" fmla="*/ 3981 h 5445"/>
              <a:gd name="connsiteX287" fmla="*/ 354 w 8663"/>
              <a:gd name="connsiteY287" fmla="*/ 3981 h 5445"/>
              <a:gd name="connsiteX288" fmla="*/ 354 w 8663"/>
              <a:gd name="connsiteY288" fmla="*/ 3880 h 5445"/>
              <a:gd name="connsiteX289" fmla="*/ 261 w 8663"/>
              <a:gd name="connsiteY289" fmla="*/ 3880 h 5445"/>
              <a:gd name="connsiteX290" fmla="*/ 261 w 8663"/>
              <a:gd name="connsiteY290" fmla="*/ 3787 h 5445"/>
              <a:gd name="connsiteX291" fmla="*/ 184 w 8663"/>
              <a:gd name="connsiteY291" fmla="*/ 3787 h 5445"/>
              <a:gd name="connsiteX292" fmla="*/ 184 w 8663"/>
              <a:gd name="connsiteY292" fmla="*/ 3705 h 5445"/>
              <a:gd name="connsiteX293" fmla="*/ 82 w 8663"/>
              <a:gd name="connsiteY293" fmla="*/ 3705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5445 h 5445"/>
              <a:gd name="connsiteX84" fmla="*/ 8424 w 8663"/>
              <a:gd name="connsiteY84" fmla="*/ 5445 h 5445"/>
              <a:gd name="connsiteX85" fmla="*/ 8424 w 8663"/>
              <a:gd name="connsiteY85" fmla="*/ 5363 h 5445"/>
              <a:gd name="connsiteX86" fmla="*/ 8480 w 8663"/>
              <a:gd name="connsiteY86" fmla="*/ 5363 h 5445"/>
              <a:gd name="connsiteX87" fmla="*/ 8480 w 8663"/>
              <a:gd name="connsiteY87" fmla="*/ 5445 h 5445"/>
              <a:gd name="connsiteX88" fmla="*/ 8663 w 8663"/>
              <a:gd name="connsiteY88" fmla="*/ 5445 h 5445"/>
              <a:gd name="connsiteX89" fmla="*/ 8663 w 8663"/>
              <a:gd name="connsiteY89" fmla="*/ 5264 h 5445"/>
              <a:gd name="connsiteX90" fmla="*/ 8581 w 8663"/>
              <a:gd name="connsiteY90" fmla="*/ 5264 h 5445"/>
              <a:gd name="connsiteX91" fmla="*/ 8581 w 8663"/>
              <a:gd name="connsiteY91" fmla="*/ 5191 h 5445"/>
              <a:gd name="connsiteX92" fmla="*/ 8661 w 8663"/>
              <a:gd name="connsiteY92" fmla="*/ 5191 h 5445"/>
              <a:gd name="connsiteX93" fmla="*/ 8661 w 8663"/>
              <a:gd name="connsiteY93" fmla="*/ 4979 h 5445"/>
              <a:gd name="connsiteX94" fmla="*/ 8532 w 8663"/>
              <a:gd name="connsiteY94" fmla="*/ 4979 h 5445"/>
              <a:gd name="connsiteX95" fmla="*/ 8532 w 8663"/>
              <a:gd name="connsiteY95" fmla="*/ 4871 h 5445"/>
              <a:gd name="connsiteX96" fmla="*/ 8562 w 8663"/>
              <a:gd name="connsiteY96" fmla="*/ 4871 h 5445"/>
              <a:gd name="connsiteX97" fmla="*/ 8562 w 8663"/>
              <a:gd name="connsiteY97" fmla="*/ 4932 h 5445"/>
              <a:gd name="connsiteX98" fmla="*/ 8646 w 8663"/>
              <a:gd name="connsiteY98" fmla="*/ 4932 h 5445"/>
              <a:gd name="connsiteX99" fmla="*/ 8646 w 8663"/>
              <a:gd name="connsiteY99" fmla="*/ 4850 h 5445"/>
              <a:gd name="connsiteX100" fmla="*/ 8584 w 8663"/>
              <a:gd name="connsiteY100" fmla="*/ 4850 h 5445"/>
              <a:gd name="connsiteX101" fmla="*/ 8584 w 8663"/>
              <a:gd name="connsiteY101" fmla="*/ 4793 h 5445"/>
              <a:gd name="connsiteX102" fmla="*/ 8644 w 8663"/>
              <a:gd name="connsiteY102" fmla="*/ 4793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5368 h 5445"/>
              <a:gd name="connsiteX118" fmla="*/ 561 w 8663"/>
              <a:gd name="connsiteY118" fmla="*/ 5409 h 5445"/>
              <a:gd name="connsiteX119" fmla="*/ 520 w 8663"/>
              <a:gd name="connsiteY119" fmla="*/ 5409 h 5445"/>
              <a:gd name="connsiteX120" fmla="*/ 520 w 8663"/>
              <a:gd name="connsiteY120" fmla="*/ 5368 h 5445"/>
              <a:gd name="connsiteX121" fmla="*/ 561 w 8663"/>
              <a:gd name="connsiteY121" fmla="*/ 5368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4910 h 5445"/>
              <a:gd name="connsiteX128" fmla="*/ 8584 w 8663"/>
              <a:gd name="connsiteY128" fmla="*/ 4871 h 5445"/>
              <a:gd name="connsiteX129" fmla="*/ 8625 w 8663"/>
              <a:gd name="connsiteY129" fmla="*/ 4871 h 5445"/>
              <a:gd name="connsiteX130" fmla="*/ 8625 w 8663"/>
              <a:gd name="connsiteY130" fmla="*/ 4910 h 5445"/>
              <a:gd name="connsiteX131" fmla="*/ 8584 w 8663"/>
              <a:gd name="connsiteY131" fmla="*/ 4910 h 5445"/>
              <a:gd name="connsiteX132" fmla="*/ 8502 w 8663"/>
              <a:gd name="connsiteY132" fmla="*/ 5424 h 5445"/>
              <a:gd name="connsiteX133" fmla="*/ 8502 w 8663"/>
              <a:gd name="connsiteY133" fmla="*/ 5363 h 5445"/>
              <a:gd name="connsiteX134" fmla="*/ 8581 w 8663"/>
              <a:gd name="connsiteY134" fmla="*/ 5363 h 5445"/>
              <a:gd name="connsiteX135" fmla="*/ 8581 w 8663"/>
              <a:gd name="connsiteY135" fmla="*/ 5286 h 5445"/>
              <a:gd name="connsiteX136" fmla="*/ 8640 w 8663"/>
              <a:gd name="connsiteY136" fmla="*/ 5286 h 5445"/>
              <a:gd name="connsiteX137" fmla="*/ 8640 w 8663"/>
              <a:gd name="connsiteY137" fmla="*/ 5424 h 5445"/>
              <a:gd name="connsiteX138" fmla="*/ 8502 w 8663"/>
              <a:gd name="connsiteY138" fmla="*/ 5424 h 5445"/>
              <a:gd name="connsiteX139" fmla="*/ 8502 w 8663"/>
              <a:gd name="connsiteY139" fmla="*/ 5344 h 5445"/>
              <a:gd name="connsiteX140" fmla="*/ 8502 w 8663"/>
              <a:gd name="connsiteY140" fmla="*/ 5286 h 5445"/>
              <a:gd name="connsiteX141" fmla="*/ 8562 w 8663"/>
              <a:gd name="connsiteY141" fmla="*/ 3904 h 5445"/>
              <a:gd name="connsiteX142" fmla="*/ 8562 w 8663"/>
              <a:gd name="connsiteY142" fmla="*/ 3962 h 5445"/>
              <a:gd name="connsiteX143" fmla="*/ 8502 w 8663"/>
              <a:gd name="connsiteY143" fmla="*/ 3962 h 5445"/>
              <a:gd name="connsiteX144" fmla="*/ 8497 w 8663"/>
              <a:gd name="connsiteY144" fmla="*/ 3787 h 5445"/>
              <a:gd name="connsiteX145" fmla="*/ 8497 w 8663"/>
              <a:gd name="connsiteY145" fmla="*/ 3724 h 5445"/>
              <a:gd name="connsiteX146" fmla="*/ 8562 w 8663"/>
              <a:gd name="connsiteY146" fmla="*/ 3724 h 5445"/>
              <a:gd name="connsiteX147" fmla="*/ 8562 w 8663"/>
              <a:gd name="connsiteY147" fmla="*/ 3787 h 5445"/>
              <a:gd name="connsiteX148" fmla="*/ 8497 w 8663"/>
              <a:gd name="connsiteY148" fmla="*/ 3787 h 5445"/>
              <a:gd name="connsiteX149" fmla="*/ 8562 w 8663"/>
              <a:gd name="connsiteY149" fmla="*/ 3809 h 5445"/>
              <a:gd name="connsiteX150" fmla="*/ 8562 w 8663"/>
              <a:gd name="connsiteY150" fmla="*/ 3880 h 5445"/>
              <a:gd name="connsiteX151" fmla="*/ 8497 w 8663"/>
              <a:gd name="connsiteY151" fmla="*/ 3880 h 5445"/>
              <a:gd name="connsiteX152" fmla="*/ 8497 w 8663"/>
              <a:gd name="connsiteY152" fmla="*/ 3809 h 5445"/>
              <a:gd name="connsiteX153" fmla="*/ 8562 w 8663"/>
              <a:gd name="connsiteY153" fmla="*/ 3809 h 5445"/>
              <a:gd name="connsiteX154" fmla="*/ 8480 w 8663"/>
              <a:gd name="connsiteY154" fmla="*/ 3899 h 5445"/>
              <a:gd name="connsiteX155" fmla="*/ 8480 w 8663"/>
              <a:gd name="connsiteY155" fmla="*/ 3962 h 5445"/>
              <a:gd name="connsiteX156" fmla="*/ 8424 w 8663"/>
              <a:gd name="connsiteY156" fmla="*/ 3962 h 5445"/>
              <a:gd name="connsiteX157" fmla="*/ 8424 w 8663"/>
              <a:gd name="connsiteY157" fmla="*/ 3899 h 5445"/>
              <a:gd name="connsiteX158" fmla="*/ 8480 w 8663"/>
              <a:gd name="connsiteY158" fmla="*/ 3899 h 5445"/>
              <a:gd name="connsiteX159" fmla="*/ 8480 w 8663"/>
              <a:gd name="connsiteY159" fmla="*/ 3809 h 5445"/>
              <a:gd name="connsiteX160" fmla="*/ 8480 w 8663"/>
              <a:gd name="connsiteY160" fmla="*/ 3880 h 5445"/>
              <a:gd name="connsiteX161" fmla="*/ 8424 w 8663"/>
              <a:gd name="connsiteY161" fmla="*/ 3880 h 5445"/>
              <a:gd name="connsiteX162" fmla="*/ 8424 w 8663"/>
              <a:gd name="connsiteY162" fmla="*/ 3809 h 5445"/>
              <a:gd name="connsiteX163" fmla="*/ 8480 w 8663"/>
              <a:gd name="connsiteY163" fmla="*/ 3809 h 5445"/>
              <a:gd name="connsiteX164" fmla="*/ 8102 w 8663"/>
              <a:gd name="connsiteY164" fmla="*/ 4027 h 5445"/>
              <a:gd name="connsiteX165" fmla="*/ 8102 w 8663"/>
              <a:gd name="connsiteY165" fmla="*/ 3986 h 5445"/>
              <a:gd name="connsiteX166" fmla="*/ 8143 w 8663"/>
              <a:gd name="connsiteY166" fmla="*/ 3986 h 5445"/>
              <a:gd name="connsiteX167" fmla="*/ 8143 w 8663"/>
              <a:gd name="connsiteY167" fmla="*/ 4027 h 5445"/>
              <a:gd name="connsiteX168" fmla="*/ 8102 w 8663"/>
              <a:gd name="connsiteY168" fmla="*/ 4027 h 5445"/>
              <a:gd name="connsiteX169" fmla="*/ 240 w 8663"/>
              <a:gd name="connsiteY169" fmla="*/ 3899 h 5445"/>
              <a:gd name="connsiteX170" fmla="*/ 240 w 8663"/>
              <a:gd name="connsiteY170" fmla="*/ 3962 h 5445"/>
              <a:gd name="connsiteX171" fmla="*/ 184 w 8663"/>
              <a:gd name="connsiteY171" fmla="*/ 3962 h 5445"/>
              <a:gd name="connsiteX172" fmla="*/ 184 w 8663"/>
              <a:gd name="connsiteY172" fmla="*/ 3899 h 5445"/>
              <a:gd name="connsiteX173" fmla="*/ 240 w 8663"/>
              <a:gd name="connsiteY173" fmla="*/ 3899 h 5445"/>
              <a:gd name="connsiteX174" fmla="*/ 240 w 8663"/>
              <a:gd name="connsiteY174" fmla="*/ 3809 h 5445"/>
              <a:gd name="connsiteX175" fmla="*/ 240 w 8663"/>
              <a:gd name="connsiteY175" fmla="*/ 3880 h 5445"/>
              <a:gd name="connsiteX176" fmla="*/ 184 w 8663"/>
              <a:gd name="connsiteY176" fmla="*/ 3880 h 5445"/>
              <a:gd name="connsiteX177" fmla="*/ 184 w 8663"/>
              <a:gd name="connsiteY177" fmla="*/ 3809 h 5445"/>
              <a:gd name="connsiteX178" fmla="*/ 240 w 8663"/>
              <a:gd name="connsiteY178" fmla="*/ 3809 h 5445"/>
              <a:gd name="connsiteX179" fmla="*/ 102 w 8663"/>
              <a:gd name="connsiteY179" fmla="*/ 3787 h 5445"/>
              <a:gd name="connsiteX180" fmla="*/ 102 w 8663"/>
              <a:gd name="connsiteY180" fmla="*/ 3724 h 5445"/>
              <a:gd name="connsiteX181" fmla="*/ 166 w 8663"/>
              <a:gd name="connsiteY181" fmla="*/ 3724 h 5445"/>
              <a:gd name="connsiteX182" fmla="*/ 166 w 8663"/>
              <a:gd name="connsiteY182" fmla="*/ 3787 h 5445"/>
              <a:gd name="connsiteX183" fmla="*/ 102 w 8663"/>
              <a:gd name="connsiteY183" fmla="*/ 3787 h 5445"/>
              <a:gd name="connsiteX184" fmla="*/ 102 w 8663"/>
              <a:gd name="connsiteY184" fmla="*/ 3880 h 5445"/>
              <a:gd name="connsiteX185" fmla="*/ 102 w 8663"/>
              <a:gd name="connsiteY185" fmla="*/ 3809 h 5445"/>
              <a:gd name="connsiteX186" fmla="*/ 166 w 8663"/>
              <a:gd name="connsiteY186" fmla="*/ 3809 h 5445"/>
              <a:gd name="connsiteX187" fmla="*/ 166 w 8663"/>
              <a:gd name="connsiteY187" fmla="*/ 3880 h 5445"/>
              <a:gd name="connsiteX188" fmla="*/ 102 w 8663"/>
              <a:gd name="connsiteY188" fmla="*/ 3880 h 5445"/>
              <a:gd name="connsiteX189" fmla="*/ 102 w 8663"/>
              <a:gd name="connsiteY189" fmla="*/ 3962 h 5445"/>
              <a:gd name="connsiteX190" fmla="*/ 102 w 8663"/>
              <a:gd name="connsiteY190" fmla="*/ 3904 h 5445"/>
              <a:gd name="connsiteX191" fmla="*/ 162 w 8663"/>
              <a:gd name="connsiteY191" fmla="*/ 3904 h 5445"/>
              <a:gd name="connsiteX192" fmla="*/ 162 w 8663"/>
              <a:gd name="connsiteY192" fmla="*/ 3962 h 5445"/>
              <a:gd name="connsiteX193" fmla="*/ 102 w 8663"/>
              <a:gd name="connsiteY193" fmla="*/ 3962 h 5445"/>
              <a:gd name="connsiteX194" fmla="*/ 162 w 8663"/>
              <a:gd name="connsiteY194" fmla="*/ 3981 h 5445"/>
              <a:gd name="connsiteX195" fmla="*/ 162 w 8663"/>
              <a:gd name="connsiteY195" fmla="*/ 4042 h 5445"/>
              <a:gd name="connsiteX196" fmla="*/ 24 w 8663"/>
              <a:gd name="connsiteY196" fmla="*/ 4042 h 5445"/>
              <a:gd name="connsiteX197" fmla="*/ 24 w 8663"/>
              <a:gd name="connsiteY197" fmla="*/ 3904 h 5445"/>
              <a:gd name="connsiteX198" fmla="*/ 82 w 8663"/>
              <a:gd name="connsiteY198" fmla="*/ 3904 h 5445"/>
              <a:gd name="connsiteX199" fmla="*/ 82 w 8663"/>
              <a:gd name="connsiteY199" fmla="*/ 3981 h 5445"/>
              <a:gd name="connsiteX200" fmla="*/ 162 w 8663"/>
              <a:gd name="connsiteY200" fmla="*/ 3981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3390 h 5445"/>
              <a:gd name="connsiteX257" fmla="*/ 8562 w 8663"/>
              <a:gd name="connsiteY257" fmla="*/ 3390 h 5445"/>
              <a:gd name="connsiteX258" fmla="*/ 8562 w 8663"/>
              <a:gd name="connsiteY258" fmla="*/ 3468 h 5445"/>
              <a:gd name="connsiteX259" fmla="*/ 8510 w 8663"/>
              <a:gd name="connsiteY259" fmla="*/ 3468 h 5445"/>
              <a:gd name="connsiteX260" fmla="*/ 8510 w 8663"/>
              <a:gd name="connsiteY260" fmla="*/ 3619 h 5445"/>
              <a:gd name="connsiteX261" fmla="*/ 8638 w 8663"/>
              <a:gd name="connsiteY261" fmla="*/ 3619 h 5445"/>
              <a:gd name="connsiteX262" fmla="*/ 8638 w 8663"/>
              <a:gd name="connsiteY262" fmla="*/ 3787 h 5445"/>
              <a:gd name="connsiteX263" fmla="*/ 8581 w 8663"/>
              <a:gd name="connsiteY263" fmla="*/ 3787 h 5445"/>
              <a:gd name="connsiteX264" fmla="*/ 8581 w 8663"/>
              <a:gd name="connsiteY264" fmla="*/ 3705 h 5445"/>
              <a:gd name="connsiteX265" fmla="*/ 8480 w 8663"/>
              <a:gd name="connsiteY265" fmla="*/ 3705 h 5445"/>
              <a:gd name="connsiteX266" fmla="*/ 8480 w 8663"/>
              <a:gd name="connsiteY266" fmla="*/ 3787 h 5445"/>
              <a:gd name="connsiteX267" fmla="*/ 8402 w 8663"/>
              <a:gd name="connsiteY267" fmla="*/ 3787 h 5445"/>
              <a:gd name="connsiteX268" fmla="*/ 8402 w 8663"/>
              <a:gd name="connsiteY268" fmla="*/ 3880 h 5445"/>
              <a:gd name="connsiteX269" fmla="*/ 8310 w 8663"/>
              <a:gd name="connsiteY269" fmla="*/ 3880 h 5445"/>
              <a:gd name="connsiteX270" fmla="*/ 8310 w 8663"/>
              <a:gd name="connsiteY270" fmla="*/ 3981 h 5445"/>
              <a:gd name="connsiteX271" fmla="*/ 8402 w 8663"/>
              <a:gd name="connsiteY271" fmla="*/ 3981 h 5445"/>
              <a:gd name="connsiteX272" fmla="*/ 8402 w 8663"/>
              <a:gd name="connsiteY272" fmla="*/ 4040 h 5445"/>
              <a:gd name="connsiteX273" fmla="*/ 8234 w 8663"/>
              <a:gd name="connsiteY273" fmla="*/ 4040 h 5445"/>
              <a:gd name="connsiteX274" fmla="*/ 8234 w 8663"/>
              <a:gd name="connsiteY274" fmla="*/ 3912 h 5445"/>
              <a:gd name="connsiteX275" fmla="*/ 8081 w 8663"/>
              <a:gd name="connsiteY275" fmla="*/ 3912 h 5445"/>
              <a:gd name="connsiteX276" fmla="*/ 8081 w 8663"/>
              <a:gd name="connsiteY276" fmla="*/ 3964 h 5445"/>
              <a:gd name="connsiteX277" fmla="*/ 8005 w 8663"/>
              <a:gd name="connsiteY277" fmla="*/ 3964 h 5445"/>
              <a:gd name="connsiteX278" fmla="*/ 8005 w 8663"/>
              <a:gd name="connsiteY278" fmla="*/ 4025 h 5445"/>
              <a:gd name="connsiteX279" fmla="*/ 658 w 8663"/>
              <a:gd name="connsiteY279" fmla="*/ 4025 h 5445"/>
              <a:gd name="connsiteX280" fmla="*/ 658 w 8663"/>
              <a:gd name="connsiteY280" fmla="*/ 3964 h 5445"/>
              <a:gd name="connsiteX281" fmla="*/ 583 w 8663"/>
              <a:gd name="connsiteY281" fmla="*/ 3964 h 5445"/>
              <a:gd name="connsiteX282" fmla="*/ 583 w 8663"/>
              <a:gd name="connsiteY282" fmla="*/ 3912 h 5445"/>
              <a:gd name="connsiteX283" fmla="*/ 430 w 8663"/>
              <a:gd name="connsiteY283" fmla="*/ 3912 h 5445"/>
              <a:gd name="connsiteX284" fmla="*/ 430 w 8663"/>
              <a:gd name="connsiteY284" fmla="*/ 4040 h 5445"/>
              <a:gd name="connsiteX285" fmla="*/ 261 w 8663"/>
              <a:gd name="connsiteY285" fmla="*/ 4040 h 5445"/>
              <a:gd name="connsiteX286" fmla="*/ 261 w 8663"/>
              <a:gd name="connsiteY286" fmla="*/ 3981 h 5445"/>
              <a:gd name="connsiteX287" fmla="*/ 354 w 8663"/>
              <a:gd name="connsiteY287" fmla="*/ 3981 h 5445"/>
              <a:gd name="connsiteX288" fmla="*/ 354 w 8663"/>
              <a:gd name="connsiteY288" fmla="*/ 3880 h 5445"/>
              <a:gd name="connsiteX289" fmla="*/ 261 w 8663"/>
              <a:gd name="connsiteY289" fmla="*/ 3880 h 5445"/>
              <a:gd name="connsiteX290" fmla="*/ 261 w 8663"/>
              <a:gd name="connsiteY290" fmla="*/ 3787 h 5445"/>
              <a:gd name="connsiteX291" fmla="*/ 184 w 8663"/>
              <a:gd name="connsiteY291" fmla="*/ 3787 h 5445"/>
              <a:gd name="connsiteX292" fmla="*/ 184 w 8663"/>
              <a:gd name="connsiteY292" fmla="*/ 3705 h 5445"/>
              <a:gd name="connsiteX293" fmla="*/ 82 w 8663"/>
              <a:gd name="connsiteY293" fmla="*/ 3705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5445 h 5445"/>
              <a:gd name="connsiteX84" fmla="*/ 8424 w 8663"/>
              <a:gd name="connsiteY84" fmla="*/ 5445 h 5445"/>
              <a:gd name="connsiteX85" fmla="*/ 8424 w 8663"/>
              <a:gd name="connsiteY85" fmla="*/ 5363 h 5445"/>
              <a:gd name="connsiteX86" fmla="*/ 8480 w 8663"/>
              <a:gd name="connsiteY86" fmla="*/ 5363 h 5445"/>
              <a:gd name="connsiteX87" fmla="*/ 8480 w 8663"/>
              <a:gd name="connsiteY87" fmla="*/ 5445 h 5445"/>
              <a:gd name="connsiteX88" fmla="*/ 8663 w 8663"/>
              <a:gd name="connsiteY88" fmla="*/ 5445 h 5445"/>
              <a:gd name="connsiteX89" fmla="*/ 8663 w 8663"/>
              <a:gd name="connsiteY89" fmla="*/ 5264 h 5445"/>
              <a:gd name="connsiteX90" fmla="*/ 8581 w 8663"/>
              <a:gd name="connsiteY90" fmla="*/ 5264 h 5445"/>
              <a:gd name="connsiteX91" fmla="*/ 8581 w 8663"/>
              <a:gd name="connsiteY91" fmla="*/ 5191 h 5445"/>
              <a:gd name="connsiteX92" fmla="*/ 8661 w 8663"/>
              <a:gd name="connsiteY92" fmla="*/ 5191 h 5445"/>
              <a:gd name="connsiteX93" fmla="*/ 8661 w 8663"/>
              <a:gd name="connsiteY93" fmla="*/ 4979 h 5445"/>
              <a:gd name="connsiteX94" fmla="*/ 8532 w 8663"/>
              <a:gd name="connsiteY94" fmla="*/ 4979 h 5445"/>
              <a:gd name="connsiteX95" fmla="*/ 8532 w 8663"/>
              <a:gd name="connsiteY95" fmla="*/ 4871 h 5445"/>
              <a:gd name="connsiteX96" fmla="*/ 8562 w 8663"/>
              <a:gd name="connsiteY96" fmla="*/ 4871 h 5445"/>
              <a:gd name="connsiteX97" fmla="*/ 8562 w 8663"/>
              <a:gd name="connsiteY97" fmla="*/ 4932 h 5445"/>
              <a:gd name="connsiteX98" fmla="*/ 8646 w 8663"/>
              <a:gd name="connsiteY98" fmla="*/ 4932 h 5445"/>
              <a:gd name="connsiteX99" fmla="*/ 8646 w 8663"/>
              <a:gd name="connsiteY99" fmla="*/ 4850 h 5445"/>
              <a:gd name="connsiteX100" fmla="*/ 8584 w 8663"/>
              <a:gd name="connsiteY100" fmla="*/ 4850 h 5445"/>
              <a:gd name="connsiteX101" fmla="*/ 8584 w 8663"/>
              <a:gd name="connsiteY101" fmla="*/ 4793 h 5445"/>
              <a:gd name="connsiteX102" fmla="*/ 8644 w 8663"/>
              <a:gd name="connsiteY102" fmla="*/ 4793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5368 h 5445"/>
              <a:gd name="connsiteX118" fmla="*/ 561 w 8663"/>
              <a:gd name="connsiteY118" fmla="*/ 5409 h 5445"/>
              <a:gd name="connsiteX119" fmla="*/ 520 w 8663"/>
              <a:gd name="connsiteY119" fmla="*/ 5409 h 5445"/>
              <a:gd name="connsiteX120" fmla="*/ 520 w 8663"/>
              <a:gd name="connsiteY120" fmla="*/ 5368 h 5445"/>
              <a:gd name="connsiteX121" fmla="*/ 561 w 8663"/>
              <a:gd name="connsiteY121" fmla="*/ 5368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4910 h 5445"/>
              <a:gd name="connsiteX128" fmla="*/ 8584 w 8663"/>
              <a:gd name="connsiteY128" fmla="*/ 4871 h 5445"/>
              <a:gd name="connsiteX129" fmla="*/ 8625 w 8663"/>
              <a:gd name="connsiteY129" fmla="*/ 4871 h 5445"/>
              <a:gd name="connsiteX130" fmla="*/ 8625 w 8663"/>
              <a:gd name="connsiteY130" fmla="*/ 4910 h 5445"/>
              <a:gd name="connsiteX131" fmla="*/ 8584 w 8663"/>
              <a:gd name="connsiteY131" fmla="*/ 4910 h 5445"/>
              <a:gd name="connsiteX132" fmla="*/ 8502 w 8663"/>
              <a:gd name="connsiteY132" fmla="*/ 5424 h 5445"/>
              <a:gd name="connsiteX133" fmla="*/ 8502 w 8663"/>
              <a:gd name="connsiteY133" fmla="*/ 5363 h 5445"/>
              <a:gd name="connsiteX134" fmla="*/ 8581 w 8663"/>
              <a:gd name="connsiteY134" fmla="*/ 5363 h 5445"/>
              <a:gd name="connsiteX135" fmla="*/ 8581 w 8663"/>
              <a:gd name="connsiteY135" fmla="*/ 5286 h 5445"/>
              <a:gd name="connsiteX136" fmla="*/ 8640 w 8663"/>
              <a:gd name="connsiteY136" fmla="*/ 5286 h 5445"/>
              <a:gd name="connsiteX137" fmla="*/ 8640 w 8663"/>
              <a:gd name="connsiteY137" fmla="*/ 5424 h 5445"/>
              <a:gd name="connsiteX138" fmla="*/ 8502 w 8663"/>
              <a:gd name="connsiteY138" fmla="*/ 5424 h 5445"/>
              <a:gd name="connsiteX139" fmla="*/ 8502 w 8663"/>
              <a:gd name="connsiteY139" fmla="*/ 5344 h 5445"/>
              <a:gd name="connsiteX140" fmla="*/ 8502 w 8663"/>
              <a:gd name="connsiteY140" fmla="*/ 5286 h 5445"/>
              <a:gd name="connsiteX141" fmla="*/ 8562 w 8663"/>
              <a:gd name="connsiteY141" fmla="*/ 5286 h 5445"/>
              <a:gd name="connsiteX142" fmla="*/ 8562 w 8663"/>
              <a:gd name="connsiteY142" fmla="*/ 3962 h 5445"/>
              <a:gd name="connsiteX143" fmla="*/ 8502 w 8663"/>
              <a:gd name="connsiteY143" fmla="*/ 3962 h 5445"/>
              <a:gd name="connsiteX144" fmla="*/ 8497 w 8663"/>
              <a:gd name="connsiteY144" fmla="*/ 3787 h 5445"/>
              <a:gd name="connsiteX145" fmla="*/ 8497 w 8663"/>
              <a:gd name="connsiteY145" fmla="*/ 3724 h 5445"/>
              <a:gd name="connsiteX146" fmla="*/ 8562 w 8663"/>
              <a:gd name="connsiteY146" fmla="*/ 3724 h 5445"/>
              <a:gd name="connsiteX147" fmla="*/ 8562 w 8663"/>
              <a:gd name="connsiteY147" fmla="*/ 3787 h 5445"/>
              <a:gd name="connsiteX148" fmla="*/ 8497 w 8663"/>
              <a:gd name="connsiteY148" fmla="*/ 3787 h 5445"/>
              <a:gd name="connsiteX149" fmla="*/ 8562 w 8663"/>
              <a:gd name="connsiteY149" fmla="*/ 3809 h 5445"/>
              <a:gd name="connsiteX150" fmla="*/ 8562 w 8663"/>
              <a:gd name="connsiteY150" fmla="*/ 3880 h 5445"/>
              <a:gd name="connsiteX151" fmla="*/ 8497 w 8663"/>
              <a:gd name="connsiteY151" fmla="*/ 3880 h 5445"/>
              <a:gd name="connsiteX152" fmla="*/ 8497 w 8663"/>
              <a:gd name="connsiteY152" fmla="*/ 3809 h 5445"/>
              <a:gd name="connsiteX153" fmla="*/ 8562 w 8663"/>
              <a:gd name="connsiteY153" fmla="*/ 3809 h 5445"/>
              <a:gd name="connsiteX154" fmla="*/ 8480 w 8663"/>
              <a:gd name="connsiteY154" fmla="*/ 3899 h 5445"/>
              <a:gd name="connsiteX155" fmla="*/ 8480 w 8663"/>
              <a:gd name="connsiteY155" fmla="*/ 3962 h 5445"/>
              <a:gd name="connsiteX156" fmla="*/ 8424 w 8663"/>
              <a:gd name="connsiteY156" fmla="*/ 3962 h 5445"/>
              <a:gd name="connsiteX157" fmla="*/ 8424 w 8663"/>
              <a:gd name="connsiteY157" fmla="*/ 3899 h 5445"/>
              <a:gd name="connsiteX158" fmla="*/ 8480 w 8663"/>
              <a:gd name="connsiteY158" fmla="*/ 3899 h 5445"/>
              <a:gd name="connsiteX159" fmla="*/ 8480 w 8663"/>
              <a:gd name="connsiteY159" fmla="*/ 3809 h 5445"/>
              <a:gd name="connsiteX160" fmla="*/ 8480 w 8663"/>
              <a:gd name="connsiteY160" fmla="*/ 3880 h 5445"/>
              <a:gd name="connsiteX161" fmla="*/ 8424 w 8663"/>
              <a:gd name="connsiteY161" fmla="*/ 3880 h 5445"/>
              <a:gd name="connsiteX162" fmla="*/ 8424 w 8663"/>
              <a:gd name="connsiteY162" fmla="*/ 3809 h 5445"/>
              <a:gd name="connsiteX163" fmla="*/ 8480 w 8663"/>
              <a:gd name="connsiteY163" fmla="*/ 3809 h 5445"/>
              <a:gd name="connsiteX164" fmla="*/ 8102 w 8663"/>
              <a:gd name="connsiteY164" fmla="*/ 4027 h 5445"/>
              <a:gd name="connsiteX165" fmla="*/ 8102 w 8663"/>
              <a:gd name="connsiteY165" fmla="*/ 3986 h 5445"/>
              <a:gd name="connsiteX166" fmla="*/ 8143 w 8663"/>
              <a:gd name="connsiteY166" fmla="*/ 3986 h 5445"/>
              <a:gd name="connsiteX167" fmla="*/ 8143 w 8663"/>
              <a:gd name="connsiteY167" fmla="*/ 4027 h 5445"/>
              <a:gd name="connsiteX168" fmla="*/ 8102 w 8663"/>
              <a:gd name="connsiteY168" fmla="*/ 4027 h 5445"/>
              <a:gd name="connsiteX169" fmla="*/ 240 w 8663"/>
              <a:gd name="connsiteY169" fmla="*/ 3899 h 5445"/>
              <a:gd name="connsiteX170" fmla="*/ 240 w 8663"/>
              <a:gd name="connsiteY170" fmla="*/ 3962 h 5445"/>
              <a:gd name="connsiteX171" fmla="*/ 184 w 8663"/>
              <a:gd name="connsiteY171" fmla="*/ 3962 h 5445"/>
              <a:gd name="connsiteX172" fmla="*/ 184 w 8663"/>
              <a:gd name="connsiteY172" fmla="*/ 3899 h 5445"/>
              <a:gd name="connsiteX173" fmla="*/ 240 w 8663"/>
              <a:gd name="connsiteY173" fmla="*/ 3899 h 5445"/>
              <a:gd name="connsiteX174" fmla="*/ 240 w 8663"/>
              <a:gd name="connsiteY174" fmla="*/ 3809 h 5445"/>
              <a:gd name="connsiteX175" fmla="*/ 240 w 8663"/>
              <a:gd name="connsiteY175" fmla="*/ 3880 h 5445"/>
              <a:gd name="connsiteX176" fmla="*/ 184 w 8663"/>
              <a:gd name="connsiteY176" fmla="*/ 3880 h 5445"/>
              <a:gd name="connsiteX177" fmla="*/ 184 w 8663"/>
              <a:gd name="connsiteY177" fmla="*/ 3809 h 5445"/>
              <a:gd name="connsiteX178" fmla="*/ 240 w 8663"/>
              <a:gd name="connsiteY178" fmla="*/ 3809 h 5445"/>
              <a:gd name="connsiteX179" fmla="*/ 102 w 8663"/>
              <a:gd name="connsiteY179" fmla="*/ 3787 h 5445"/>
              <a:gd name="connsiteX180" fmla="*/ 102 w 8663"/>
              <a:gd name="connsiteY180" fmla="*/ 3724 h 5445"/>
              <a:gd name="connsiteX181" fmla="*/ 166 w 8663"/>
              <a:gd name="connsiteY181" fmla="*/ 3724 h 5445"/>
              <a:gd name="connsiteX182" fmla="*/ 166 w 8663"/>
              <a:gd name="connsiteY182" fmla="*/ 3787 h 5445"/>
              <a:gd name="connsiteX183" fmla="*/ 102 w 8663"/>
              <a:gd name="connsiteY183" fmla="*/ 3787 h 5445"/>
              <a:gd name="connsiteX184" fmla="*/ 102 w 8663"/>
              <a:gd name="connsiteY184" fmla="*/ 3880 h 5445"/>
              <a:gd name="connsiteX185" fmla="*/ 102 w 8663"/>
              <a:gd name="connsiteY185" fmla="*/ 3809 h 5445"/>
              <a:gd name="connsiteX186" fmla="*/ 166 w 8663"/>
              <a:gd name="connsiteY186" fmla="*/ 3809 h 5445"/>
              <a:gd name="connsiteX187" fmla="*/ 166 w 8663"/>
              <a:gd name="connsiteY187" fmla="*/ 3880 h 5445"/>
              <a:gd name="connsiteX188" fmla="*/ 102 w 8663"/>
              <a:gd name="connsiteY188" fmla="*/ 3880 h 5445"/>
              <a:gd name="connsiteX189" fmla="*/ 102 w 8663"/>
              <a:gd name="connsiteY189" fmla="*/ 3962 h 5445"/>
              <a:gd name="connsiteX190" fmla="*/ 102 w 8663"/>
              <a:gd name="connsiteY190" fmla="*/ 3904 h 5445"/>
              <a:gd name="connsiteX191" fmla="*/ 162 w 8663"/>
              <a:gd name="connsiteY191" fmla="*/ 3904 h 5445"/>
              <a:gd name="connsiteX192" fmla="*/ 162 w 8663"/>
              <a:gd name="connsiteY192" fmla="*/ 3962 h 5445"/>
              <a:gd name="connsiteX193" fmla="*/ 102 w 8663"/>
              <a:gd name="connsiteY193" fmla="*/ 3962 h 5445"/>
              <a:gd name="connsiteX194" fmla="*/ 162 w 8663"/>
              <a:gd name="connsiteY194" fmla="*/ 3981 h 5445"/>
              <a:gd name="connsiteX195" fmla="*/ 162 w 8663"/>
              <a:gd name="connsiteY195" fmla="*/ 4042 h 5445"/>
              <a:gd name="connsiteX196" fmla="*/ 24 w 8663"/>
              <a:gd name="connsiteY196" fmla="*/ 4042 h 5445"/>
              <a:gd name="connsiteX197" fmla="*/ 24 w 8663"/>
              <a:gd name="connsiteY197" fmla="*/ 3904 h 5445"/>
              <a:gd name="connsiteX198" fmla="*/ 82 w 8663"/>
              <a:gd name="connsiteY198" fmla="*/ 3904 h 5445"/>
              <a:gd name="connsiteX199" fmla="*/ 82 w 8663"/>
              <a:gd name="connsiteY199" fmla="*/ 3981 h 5445"/>
              <a:gd name="connsiteX200" fmla="*/ 162 w 8663"/>
              <a:gd name="connsiteY200" fmla="*/ 3981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3390 h 5445"/>
              <a:gd name="connsiteX257" fmla="*/ 8562 w 8663"/>
              <a:gd name="connsiteY257" fmla="*/ 3390 h 5445"/>
              <a:gd name="connsiteX258" fmla="*/ 8562 w 8663"/>
              <a:gd name="connsiteY258" fmla="*/ 3468 h 5445"/>
              <a:gd name="connsiteX259" fmla="*/ 8510 w 8663"/>
              <a:gd name="connsiteY259" fmla="*/ 3468 h 5445"/>
              <a:gd name="connsiteX260" fmla="*/ 8510 w 8663"/>
              <a:gd name="connsiteY260" fmla="*/ 3619 h 5445"/>
              <a:gd name="connsiteX261" fmla="*/ 8638 w 8663"/>
              <a:gd name="connsiteY261" fmla="*/ 3619 h 5445"/>
              <a:gd name="connsiteX262" fmla="*/ 8638 w 8663"/>
              <a:gd name="connsiteY262" fmla="*/ 3787 h 5445"/>
              <a:gd name="connsiteX263" fmla="*/ 8581 w 8663"/>
              <a:gd name="connsiteY263" fmla="*/ 3787 h 5445"/>
              <a:gd name="connsiteX264" fmla="*/ 8581 w 8663"/>
              <a:gd name="connsiteY264" fmla="*/ 3705 h 5445"/>
              <a:gd name="connsiteX265" fmla="*/ 8480 w 8663"/>
              <a:gd name="connsiteY265" fmla="*/ 3705 h 5445"/>
              <a:gd name="connsiteX266" fmla="*/ 8480 w 8663"/>
              <a:gd name="connsiteY266" fmla="*/ 3787 h 5445"/>
              <a:gd name="connsiteX267" fmla="*/ 8402 w 8663"/>
              <a:gd name="connsiteY267" fmla="*/ 3787 h 5445"/>
              <a:gd name="connsiteX268" fmla="*/ 8402 w 8663"/>
              <a:gd name="connsiteY268" fmla="*/ 3880 h 5445"/>
              <a:gd name="connsiteX269" fmla="*/ 8310 w 8663"/>
              <a:gd name="connsiteY269" fmla="*/ 3880 h 5445"/>
              <a:gd name="connsiteX270" fmla="*/ 8310 w 8663"/>
              <a:gd name="connsiteY270" fmla="*/ 3981 h 5445"/>
              <a:gd name="connsiteX271" fmla="*/ 8402 w 8663"/>
              <a:gd name="connsiteY271" fmla="*/ 3981 h 5445"/>
              <a:gd name="connsiteX272" fmla="*/ 8402 w 8663"/>
              <a:gd name="connsiteY272" fmla="*/ 4040 h 5445"/>
              <a:gd name="connsiteX273" fmla="*/ 8234 w 8663"/>
              <a:gd name="connsiteY273" fmla="*/ 4040 h 5445"/>
              <a:gd name="connsiteX274" fmla="*/ 8234 w 8663"/>
              <a:gd name="connsiteY274" fmla="*/ 3912 h 5445"/>
              <a:gd name="connsiteX275" fmla="*/ 8081 w 8663"/>
              <a:gd name="connsiteY275" fmla="*/ 3912 h 5445"/>
              <a:gd name="connsiteX276" fmla="*/ 8081 w 8663"/>
              <a:gd name="connsiteY276" fmla="*/ 3964 h 5445"/>
              <a:gd name="connsiteX277" fmla="*/ 8005 w 8663"/>
              <a:gd name="connsiteY277" fmla="*/ 3964 h 5445"/>
              <a:gd name="connsiteX278" fmla="*/ 8005 w 8663"/>
              <a:gd name="connsiteY278" fmla="*/ 4025 h 5445"/>
              <a:gd name="connsiteX279" fmla="*/ 658 w 8663"/>
              <a:gd name="connsiteY279" fmla="*/ 4025 h 5445"/>
              <a:gd name="connsiteX280" fmla="*/ 658 w 8663"/>
              <a:gd name="connsiteY280" fmla="*/ 3964 h 5445"/>
              <a:gd name="connsiteX281" fmla="*/ 583 w 8663"/>
              <a:gd name="connsiteY281" fmla="*/ 3964 h 5445"/>
              <a:gd name="connsiteX282" fmla="*/ 583 w 8663"/>
              <a:gd name="connsiteY282" fmla="*/ 3912 h 5445"/>
              <a:gd name="connsiteX283" fmla="*/ 430 w 8663"/>
              <a:gd name="connsiteY283" fmla="*/ 3912 h 5445"/>
              <a:gd name="connsiteX284" fmla="*/ 430 w 8663"/>
              <a:gd name="connsiteY284" fmla="*/ 4040 h 5445"/>
              <a:gd name="connsiteX285" fmla="*/ 261 w 8663"/>
              <a:gd name="connsiteY285" fmla="*/ 4040 h 5445"/>
              <a:gd name="connsiteX286" fmla="*/ 261 w 8663"/>
              <a:gd name="connsiteY286" fmla="*/ 3981 h 5445"/>
              <a:gd name="connsiteX287" fmla="*/ 354 w 8663"/>
              <a:gd name="connsiteY287" fmla="*/ 3981 h 5445"/>
              <a:gd name="connsiteX288" fmla="*/ 354 w 8663"/>
              <a:gd name="connsiteY288" fmla="*/ 3880 h 5445"/>
              <a:gd name="connsiteX289" fmla="*/ 261 w 8663"/>
              <a:gd name="connsiteY289" fmla="*/ 3880 h 5445"/>
              <a:gd name="connsiteX290" fmla="*/ 261 w 8663"/>
              <a:gd name="connsiteY290" fmla="*/ 3787 h 5445"/>
              <a:gd name="connsiteX291" fmla="*/ 184 w 8663"/>
              <a:gd name="connsiteY291" fmla="*/ 3787 h 5445"/>
              <a:gd name="connsiteX292" fmla="*/ 184 w 8663"/>
              <a:gd name="connsiteY292" fmla="*/ 3705 h 5445"/>
              <a:gd name="connsiteX293" fmla="*/ 82 w 8663"/>
              <a:gd name="connsiteY293" fmla="*/ 3705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5445 h 5445"/>
              <a:gd name="connsiteX84" fmla="*/ 8424 w 8663"/>
              <a:gd name="connsiteY84" fmla="*/ 5445 h 5445"/>
              <a:gd name="connsiteX85" fmla="*/ 8424 w 8663"/>
              <a:gd name="connsiteY85" fmla="*/ 5363 h 5445"/>
              <a:gd name="connsiteX86" fmla="*/ 8480 w 8663"/>
              <a:gd name="connsiteY86" fmla="*/ 5363 h 5445"/>
              <a:gd name="connsiteX87" fmla="*/ 8480 w 8663"/>
              <a:gd name="connsiteY87" fmla="*/ 5445 h 5445"/>
              <a:gd name="connsiteX88" fmla="*/ 8663 w 8663"/>
              <a:gd name="connsiteY88" fmla="*/ 5445 h 5445"/>
              <a:gd name="connsiteX89" fmla="*/ 8663 w 8663"/>
              <a:gd name="connsiteY89" fmla="*/ 5264 h 5445"/>
              <a:gd name="connsiteX90" fmla="*/ 8581 w 8663"/>
              <a:gd name="connsiteY90" fmla="*/ 5264 h 5445"/>
              <a:gd name="connsiteX91" fmla="*/ 8581 w 8663"/>
              <a:gd name="connsiteY91" fmla="*/ 5191 h 5445"/>
              <a:gd name="connsiteX92" fmla="*/ 8661 w 8663"/>
              <a:gd name="connsiteY92" fmla="*/ 5191 h 5445"/>
              <a:gd name="connsiteX93" fmla="*/ 8661 w 8663"/>
              <a:gd name="connsiteY93" fmla="*/ 4979 h 5445"/>
              <a:gd name="connsiteX94" fmla="*/ 8532 w 8663"/>
              <a:gd name="connsiteY94" fmla="*/ 4979 h 5445"/>
              <a:gd name="connsiteX95" fmla="*/ 8532 w 8663"/>
              <a:gd name="connsiteY95" fmla="*/ 4871 h 5445"/>
              <a:gd name="connsiteX96" fmla="*/ 8562 w 8663"/>
              <a:gd name="connsiteY96" fmla="*/ 4871 h 5445"/>
              <a:gd name="connsiteX97" fmla="*/ 8562 w 8663"/>
              <a:gd name="connsiteY97" fmla="*/ 4932 h 5445"/>
              <a:gd name="connsiteX98" fmla="*/ 8646 w 8663"/>
              <a:gd name="connsiteY98" fmla="*/ 4932 h 5445"/>
              <a:gd name="connsiteX99" fmla="*/ 8646 w 8663"/>
              <a:gd name="connsiteY99" fmla="*/ 4850 h 5445"/>
              <a:gd name="connsiteX100" fmla="*/ 8584 w 8663"/>
              <a:gd name="connsiteY100" fmla="*/ 4850 h 5445"/>
              <a:gd name="connsiteX101" fmla="*/ 8584 w 8663"/>
              <a:gd name="connsiteY101" fmla="*/ 4793 h 5445"/>
              <a:gd name="connsiteX102" fmla="*/ 8644 w 8663"/>
              <a:gd name="connsiteY102" fmla="*/ 4793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5368 h 5445"/>
              <a:gd name="connsiteX118" fmla="*/ 561 w 8663"/>
              <a:gd name="connsiteY118" fmla="*/ 5409 h 5445"/>
              <a:gd name="connsiteX119" fmla="*/ 520 w 8663"/>
              <a:gd name="connsiteY119" fmla="*/ 5409 h 5445"/>
              <a:gd name="connsiteX120" fmla="*/ 520 w 8663"/>
              <a:gd name="connsiteY120" fmla="*/ 5368 h 5445"/>
              <a:gd name="connsiteX121" fmla="*/ 561 w 8663"/>
              <a:gd name="connsiteY121" fmla="*/ 5368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4910 h 5445"/>
              <a:gd name="connsiteX128" fmla="*/ 8584 w 8663"/>
              <a:gd name="connsiteY128" fmla="*/ 4871 h 5445"/>
              <a:gd name="connsiteX129" fmla="*/ 8625 w 8663"/>
              <a:gd name="connsiteY129" fmla="*/ 4871 h 5445"/>
              <a:gd name="connsiteX130" fmla="*/ 8625 w 8663"/>
              <a:gd name="connsiteY130" fmla="*/ 4910 h 5445"/>
              <a:gd name="connsiteX131" fmla="*/ 8584 w 8663"/>
              <a:gd name="connsiteY131" fmla="*/ 4910 h 5445"/>
              <a:gd name="connsiteX132" fmla="*/ 8502 w 8663"/>
              <a:gd name="connsiteY132" fmla="*/ 5424 h 5445"/>
              <a:gd name="connsiteX133" fmla="*/ 8502 w 8663"/>
              <a:gd name="connsiteY133" fmla="*/ 5363 h 5445"/>
              <a:gd name="connsiteX134" fmla="*/ 8581 w 8663"/>
              <a:gd name="connsiteY134" fmla="*/ 5363 h 5445"/>
              <a:gd name="connsiteX135" fmla="*/ 8581 w 8663"/>
              <a:gd name="connsiteY135" fmla="*/ 5286 h 5445"/>
              <a:gd name="connsiteX136" fmla="*/ 8640 w 8663"/>
              <a:gd name="connsiteY136" fmla="*/ 5286 h 5445"/>
              <a:gd name="connsiteX137" fmla="*/ 8640 w 8663"/>
              <a:gd name="connsiteY137" fmla="*/ 5424 h 5445"/>
              <a:gd name="connsiteX138" fmla="*/ 8502 w 8663"/>
              <a:gd name="connsiteY138" fmla="*/ 5424 h 5445"/>
              <a:gd name="connsiteX139" fmla="*/ 8502 w 8663"/>
              <a:gd name="connsiteY139" fmla="*/ 5344 h 5445"/>
              <a:gd name="connsiteX140" fmla="*/ 8502 w 8663"/>
              <a:gd name="connsiteY140" fmla="*/ 5286 h 5445"/>
              <a:gd name="connsiteX141" fmla="*/ 8562 w 8663"/>
              <a:gd name="connsiteY141" fmla="*/ 5286 h 5445"/>
              <a:gd name="connsiteX142" fmla="*/ 8562 w 8663"/>
              <a:gd name="connsiteY142" fmla="*/ 5344 h 5445"/>
              <a:gd name="connsiteX143" fmla="*/ 8502 w 8663"/>
              <a:gd name="connsiteY143" fmla="*/ 3962 h 5445"/>
              <a:gd name="connsiteX144" fmla="*/ 8497 w 8663"/>
              <a:gd name="connsiteY144" fmla="*/ 3787 h 5445"/>
              <a:gd name="connsiteX145" fmla="*/ 8497 w 8663"/>
              <a:gd name="connsiteY145" fmla="*/ 3724 h 5445"/>
              <a:gd name="connsiteX146" fmla="*/ 8562 w 8663"/>
              <a:gd name="connsiteY146" fmla="*/ 3724 h 5445"/>
              <a:gd name="connsiteX147" fmla="*/ 8562 w 8663"/>
              <a:gd name="connsiteY147" fmla="*/ 3787 h 5445"/>
              <a:gd name="connsiteX148" fmla="*/ 8497 w 8663"/>
              <a:gd name="connsiteY148" fmla="*/ 3787 h 5445"/>
              <a:gd name="connsiteX149" fmla="*/ 8562 w 8663"/>
              <a:gd name="connsiteY149" fmla="*/ 3809 h 5445"/>
              <a:gd name="connsiteX150" fmla="*/ 8562 w 8663"/>
              <a:gd name="connsiteY150" fmla="*/ 3880 h 5445"/>
              <a:gd name="connsiteX151" fmla="*/ 8497 w 8663"/>
              <a:gd name="connsiteY151" fmla="*/ 3880 h 5445"/>
              <a:gd name="connsiteX152" fmla="*/ 8497 w 8663"/>
              <a:gd name="connsiteY152" fmla="*/ 3809 h 5445"/>
              <a:gd name="connsiteX153" fmla="*/ 8562 w 8663"/>
              <a:gd name="connsiteY153" fmla="*/ 3809 h 5445"/>
              <a:gd name="connsiteX154" fmla="*/ 8480 w 8663"/>
              <a:gd name="connsiteY154" fmla="*/ 3899 h 5445"/>
              <a:gd name="connsiteX155" fmla="*/ 8480 w 8663"/>
              <a:gd name="connsiteY155" fmla="*/ 3962 h 5445"/>
              <a:gd name="connsiteX156" fmla="*/ 8424 w 8663"/>
              <a:gd name="connsiteY156" fmla="*/ 3962 h 5445"/>
              <a:gd name="connsiteX157" fmla="*/ 8424 w 8663"/>
              <a:gd name="connsiteY157" fmla="*/ 3899 h 5445"/>
              <a:gd name="connsiteX158" fmla="*/ 8480 w 8663"/>
              <a:gd name="connsiteY158" fmla="*/ 3899 h 5445"/>
              <a:gd name="connsiteX159" fmla="*/ 8480 w 8663"/>
              <a:gd name="connsiteY159" fmla="*/ 3809 h 5445"/>
              <a:gd name="connsiteX160" fmla="*/ 8480 w 8663"/>
              <a:gd name="connsiteY160" fmla="*/ 3880 h 5445"/>
              <a:gd name="connsiteX161" fmla="*/ 8424 w 8663"/>
              <a:gd name="connsiteY161" fmla="*/ 3880 h 5445"/>
              <a:gd name="connsiteX162" fmla="*/ 8424 w 8663"/>
              <a:gd name="connsiteY162" fmla="*/ 3809 h 5445"/>
              <a:gd name="connsiteX163" fmla="*/ 8480 w 8663"/>
              <a:gd name="connsiteY163" fmla="*/ 3809 h 5445"/>
              <a:gd name="connsiteX164" fmla="*/ 8102 w 8663"/>
              <a:gd name="connsiteY164" fmla="*/ 4027 h 5445"/>
              <a:gd name="connsiteX165" fmla="*/ 8102 w 8663"/>
              <a:gd name="connsiteY165" fmla="*/ 3986 h 5445"/>
              <a:gd name="connsiteX166" fmla="*/ 8143 w 8663"/>
              <a:gd name="connsiteY166" fmla="*/ 3986 h 5445"/>
              <a:gd name="connsiteX167" fmla="*/ 8143 w 8663"/>
              <a:gd name="connsiteY167" fmla="*/ 4027 h 5445"/>
              <a:gd name="connsiteX168" fmla="*/ 8102 w 8663"/>
              <a:gd name="connsiteY168" fmla="*/ 4027 h 5445"/>
              <a:gd name="connsiteX169" fmla="*/ 240 w 8663"/>
              <a:gd name="connsiteY169" fmla="*/ 3899 h 5445"/>
              <a:gd name="connsiteX170" fmla="*/ 240 w 8663"/>
              <a:gd name="connsiteY170" fmla="*/ 3962 h 5445"/>
              <a:gd name="connsiteX171" fmla="*/ 184 w 8663"/>
              <a:gd name="connsiteY171" fmla="*/ 3962 h 5445"/>
              <a:gd name="connsiteX172" fmla="*/ 184 w 8663"/>
              <a:gd name="connsiteY172" fmla="*/ 3899 h 5445"/>
              <a:gd name="connsiteX173" fmla="*/ 240 w 8663"/>
              <a:gd name="connsiteY173" fmla="*/ 3899 h 5445"/>
              <a:gd name="connsiteX174" fmla="*/ 240 w 8663"/>
              <a:gd name="connsiteY174" fmla="*/ 3809 h 5445"/>
              <a:gd name="connsiteX175" fmla="*/ 240 w 8663"/>
              <a:gd name="connsiteY175" fmla="*/ 3880 h 5445"/>
              <a:gd name="connsiteX176" fmla="*/ 184 w 8663"/>
              <a:gd name="connsiteY176" fmla="*/ 3880 h 5445"/>
              <a:gd name="connsiteX177" fmla="*/ 184 w 8663"/>
              <a:gd name="connsiteY177" fmla="*/ 3809 h 5445"/>
              <a:gd name="connsiteX178" fmla="*/ 240 w 8663"/>
              <a:gd name="connsiteY178" fmla="*/ 3809 h 5445"/>
              <a:gd name="connsiteX179" fmla="*/ 102 w 8663"/>
              <a:gd name="connsiteY179" fmla="*/ 3787 h 5445"/>
              <a:gd name="connsiteX180" fmla="*/ 102 w 8663"/>
              <a:gd name="connsiteY180" fmla="*/ 3724 h 5445"/>
              <a:gd name="connsiteX181" fmla="*/ 166 w 8663"/>
              <a:gd name="connsiteY181" fmla="*/ 3724 h 5445"/>
              <a:gd name="connsiteX182" fmla="*/ 166 w 8663"/>
              <a:gd name="connsiteY182" fmla="*/ 3787 h 5445"/>
              <a:gd name="connsiteX183" fmla="*/ 102 w 8663"/>
              <a:gd name="connsiteY183" fmla="*/ 3787 h 5445"/>
              <a:gd name="connsiteX184" fmla="*/ 102 w 8663"/>
              <a:gd name="connsiteY184" fmla="*/ 3880 h 5445"/>
              <a:gd name="connsiteX185" fmla="*/ 102 w 8663"/>
              <a:gd name="connsiteY185" fmla="*/ 3809 h 5445"/>
              <a:gd name="connsiteX186" fmla="*/ 166 w 8663"/>
              <a:gd name="connsiteY186" fmla="*/ 3809 h 5445"/>
              <a:gd name="connsiteX187" fmla="*/ 166 w 8663"/>
              <a:gd name="connsiteY187" fmla="*/ 3880 h 5445"/>
              <a:gd name="connsiteX188" fmla="*/ 102 w 8663"/>
              <a:gd name="connsiteY188" fmla="*/ 3880 h 5445"/>
              <a:gd name="connsiteX189" fmla="*/ 102 w 8663"/>
              <a:gd name="connsiteY189" fmla="*/ 3962 h 5445"/>
              <a:gd name="connsiteX190" fmla="*/ 102 w 8663"/>
              <a:gd name="connsiteY190" fmla="*/ 3904 h 5445"/>
              <a:gd name="connsiteX191" fmla="*/ 162 w 8663"/>
              <a:gd name="connsiteY191" fmla="*/ 3904 h 5445"/>
              <a:gd name="connsiteX192" fmla="*/ 162 w 8663"/>
              <a:gd name="connsiteY192" fmla="*/ 3962 h 5445"/>
              <a:gd name="connsiteX193" fmla="*/ 102 w 8663"/>
              <a:gd name="connsiteY193" fmla="*/ 3962 h 5445"/>
              <a:gd name="connsiteX194" fmla="*/ 162 w 8663"/>
              <a:gd name="connsiteY194" fmla="*/ 3981 h 5445"/>
              <a:gd name="connsiteX195" fmla="*/ 162 w 8663"/>
              <a:gd name="connsiteY195" fmla="*/ 4042 h 5445"/>
              <a:gd name="connsiteX196" fmla="*/ 24 w 8663"/>
              <a:gd name="connsiteY196" fmla="*/ 4042 h 5445"/>
              <a:gd name="connsiteX197" fmla="*/ 24 w 8663"/>
              <a:gd name="connsiteY197" fmla="*/ 3904 h 5445"/>
              <a:gd name="connsiteX198" fmla="*/ 82 w 8663"/>
              <a:gd name="connsiteY198" fmla="*/ 3904 h 5445"/>
              <a:gd name="connsiteX199" fmla="*/ 82 w 8663"/>
              <a:gd name="connsiteY199" fmla="*/ 3981 h 5445"/>
              <a:gd name="connsiteX200" fmla="*/ 162 w 8663"/>
              <a:gd name="connsiteY200" fmla="*/ 3981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3390 h 5445"/>
              <a:gd name="connsiteX257" fmla="*/ 8562 w 8663"/>
              <a:gd name="connsiteY257" fmla="*/ 3390 h 5445"/>
              <a:gd name="connsiteX258" fmla="*/ 8562 w 8663"/>
              <a:gd name="connsiteY258" fmla="*/ 3468 h 5445"/>
              <a:gd name="connsiteX259" fmla="*/ 8510 w 8663"/>
              <a:gd name="connsiteY259" fmla="*/ 3468 h 5445"/>
              <a:gd name="connsiteX260" fmla="*/ 8510 w 8663"/>
              <a:gd name="connsiteY260" fmla="*/ 3619 h 5445"/>
              <a:gd name="connsiteX261" fmla="*/ 8638 w 8663"/>
              <a:gd name="connsiteY261" fmla="*/ 3619 h 5445"/>
              <a:gd name="connsiteX262" fmla="*/ 8638 w 8663"/>
              <a:gd name="connsiteY262" fmla="*/ 3787 h 5445"/>
              <a:gd name="connsiteX263" fmla="*/ 8581 w 8663"/>
              <a:gd name="connsiteY263" fmla="*/ 3787 h 5445"/>
              <a:gd name="connsiteX264" fmla="*/ 8581 w 8663"/>
              <a:gd name="connsiteY264" fmla="*/ 3705 h 5445"/>
              <a:gd name="connsiteX265" fmla="*/ 8480 w 8663"/>
              <a:gd name="connsiteY265" fmla="*/ 3705 h 5445"/>
              <a:gd name="connsiteX266" fmla="*/ 8480 w 8663"/>
              <a:gd name="connsiteY266" fmla="*/ 3787 h 5445"/>
              <a:gd name="connsiteX267" fmla="*/ 8402 w 8663"/>
              <a:gd name="connsiteY267" fmla="*/ 3787 h 5445"/>
              <a:gd name="connsiteX268" fmla="*/ 8402 w 8663"/>
              <a:gd name="connsiteY268" fmla="*/ 3880 h 5445"/>
              <a:gd name="connsiteX269" fmla="*/ 8310 w 8663"/>
              <a:gd name="connsiteY269" fmla="*/ 3880 h 5445"/>
              <a:gd name="connsiteX270" fmla="*/ 8310 w 8663"/>
              <a:gd name="connsiteY270" fmla="*/ 3981 h 5445"/>
              <a:gd name="connsiteX271" fmla="*/ 8402 w 8663"/>
              <a:gd name="connsiteY271" fmla="*/ 3981 h 5445"/>
              <a:gd name="connsiteX272" fmla="*/ 8402 w 8663"/>
              <a:gd name="connsiteY272" fmla="*/ 4040 h 5445"/>
              <a:gd name="connsiteX273" fmla="*/ 8234 w 8663"/>
              <a:gd name="connsiteY273" fmla="*/ 4040 h 5445"/>
              <a:gd name="connsiteX274" fmla="*/ 8234 w 8663"/>
              <a:gd name="connsiteY274" fmla="*/ 3912 h 5445"/>
              <a:gd name="connsiteX275" fmla="*/ 8081 w 8663"/>
              <a:gd name="connsiteY275" fmla="*/ 3912 h 5445"/>
              <a:gd name="connsiteX276" fmla="*/ 8081 w 8663"/>
              <a:gd name="connsiteY276" fmla="*/ 3964 h 5445"/>
              <a:gd name="connsiteX277" fmla="*/ 8005 w 8663"/>
              <a:gd name="connsiteY277" fmla="*/ 3964 h 5445"/>
              <a:gd name="connsiteX278" fmla="*/ 8005 w 8663"/>
              <a:gd name="connsiteY278" fmla="*/ 4025 h 5445"/>
              <a:gd name="connsiteX279" fmla="*/ 658 w 8663"/>
              <a:gd name="connsiteY279" fmla="*/ 4025 h 5445"/>
              <a:gd name="connsiteX280" fmla="*/ 658 w 8663"/>
              <a:gd name="connsiteY280" fmla="*/ 3964 h 5445"/>
              <a:gd name="connsiteX281" fmla="*/ 583 w 8663"/>
              <a:gd name="connsiteY281" fmla="*/ 3964 h 5445"/>
              <a:gd name="connsiteX282" fmla="*/ 583 w 8663"/>
              <a:gd name="connsiteY282" fmla="*/ 3912 h 5445"/>
              <a:gd name="connsiteX283" fmla="*/ 430 w 8663"/>
              <a:gd name="connsiteY283" fmla="*/ 3912 h 5445"/>
              <a:gd name="connsiteX284" fmla="*/ 430 w 8663"/>
              <a:gd name="connsiteY284" fmla="*/ 4040 h 5445"/>
              <a:gd name="connsiteX285" fmla="*/ 261 w 8663"/>
              <a:gd name="connsiteY285" fmla="*/ 4040 h 5445"/>
              <a:gd name="connsiteX286" fmla="*/ 261 w 8663"/>
              <a:gd name="connsiteY286" fmla="*/ 3981 h 5445"/>
              <a:gd name="connsiteX287" fmla="*/ 354 w 8663"/>
              <a:gd name="connsiteY287" fmla="*/ 3981 h 5445"/>
              <a:gd name="connsiteX288" fmla="*/ 354 w 8663"/>
              <a:gd name="connsiteY288" fmla="*/ 3880 h 5445"/>
              <a:gd name="connsiteX289" fmla="*/ 261 w 8663"/>
              <a:gd name="connsiteY289" fmla="*/ 3880 h 5445"/>
              <a:gd name="connsiteX290" fmla="*/ 261 w 8663"/>
              <a:gd name="connsiteY290" fmla="*/ 3787 h 5445"/>
              <a:gd name="connsiteX291" fmla="*/ 184 w 8663"/>
              <a:gd name="connsiteY291" fmla="*/ 3787 h 5445"/>
              <a:gd name="connsiteX292" fmla="*/ 184 w 8663"/>
              <a:gd name="connsiteY292" fmla="*/ 3705 h 5445"/>
              <a:gd name="connsiteX293" fmla="*/ 82 w 8663"/>
              <a:gd name="connsiteY293" fmla="*/ 3705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5445 h 5445"/>
              <a:gd name="connsiteX84" fmla="*/ 8424 w 8663"/>
              <a:gd name="connsiteY84" fmla="*/ 5445 h 5445"/>
              <a:gd name="connsiteX85" fmla="*/ 8424 w 8663"/>
              <a:gd name="connsiteY85" fmla="*/ 5363 h 5445"/>
              <a:gd name="connsiteX86" fmla="*/ 8480 w 8663"/>
              <a:gd name="connsiteY86" fmla="*/ 5363 h 5445"/>
              <a:gd name="connsiteX87" fmla="*/ 8480 w 8663"/>
              <a:gd name="connsiteY87" fmla="*/ 5445 h 5445"/>
              <a:gd name="connsiteX88" fmla="*/ 8663 w 8663"/>
              <a:gd name="connsiteY88" fmla="*/ 5445 h 5445"/>
              <a:gd name="connsiteX89" fmla="*/ 8663 w 8663"/>
              <a:gd name="connsiteY89" fmla="*/ 5264 h 5445"/>
              <a:gd name="connsiteX90" fmla="*/ 8581 w 8663"/>
              <a:gd name="connsiteY90" fmla="*/ 5264 h 5445"/>
              <a:gd name="connsiteX91" fmla="*/ 8581 w 8663"/>
              <a:gd name="connsiteY91" fmla="*/ 5191 h 5445"/>
              <a:gd name="connsiteX92" fmla="*/ 8661 w 8663"/>
              <a:gd name="connsiteY92" fmla="*/ 5191 h 5445"/>
              <a:gd name="connsiteX93" fmla="*/ 8661 w 8663"/>
              <a:gd name="connsiteY93" fmla="*/ 4979 h 5445"/>
              <a:gd name="connsiteX94" fmla="*/ 8532 w 8663"/>
              <a:gd name="connsiteY94" fmla="*/ 4979 h 5445"/>
              <a:gd name="connsiteX95" fmla="*/ 8532 w 8663"/>
              <a:gd name="connsiteY95" fmla="*/ 4871 h 5445"/>
              <a:gd name="connsiteX96" fmla="*/ 8562 w 8663"/>
              <a:gd name="connsiteY96" fmla="*/ 4871 h 5445"/>
              <a:gd name="connsiteX97" fmla="*/ 8562 w 8663"/>
              <a:gd name="connsiteY97" fmla="*/ 4932 h 5445"/>
              <a:gd name="connsiteX98" fmla="*/ 8646 w 8663"/>
              <a:gd name="connsiteY98" fmla="*/ 4932 h 5445"/>
              <a:gd name="connsiteX99" fmla="*/ 8646 w 8663"/>
              <a:gd name="connsiteY99" fmla="*/ 4850 h 5445"/>
              <a:gd name="connsiteX100" fmla="*/ 8584 w 8663"/>
              <a:gd name="connsiteY100" fmla="*/ 4850 h 5445"/>
              <a:gd name="connsiteX101" fmla="*/ 8584 w 8663"/>
              <a:gd name="connsiteY101" fmla="*/ 4793 h 5445"/>
              <a:gd name="connsiteX102" fmla="*/ 8644 w 8663"/>
              <a:gd name="connsiteY102" fmla="*/ 4793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5368 h 5445"/>
              <a:gd name="connsiteX118" fmla="*/ 561 w 8663"/>
              <a:gd name="connsiteY118" fmla="*/ 5409 h 5445"/>
              <a:gd name="connsiteX119" fmla="*/ 520 w 8663"/>
              <a:gd name="connsiteY119" fmla="*/ 5409 h 5445"/>
              <a:gd name="connsiteX120" fmla="*/ 520 w 8663"/>
              <a:gd name="connsiteY120" fmla="*/ 5368 h 5445"/>
              <a:gd name="connsiteX121" fmla="*/ 561 w 8663"/>
              <a:gd name="connsiteY121" fmla="*/ 5368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4910 h 5445"/>
              <a:gd name="connsiteX128" fmla="*/ 8584 w 8663"/>
              <a:gd name="connsiteY128" fmla="*/ 4871 h 5445"/>
              <a:gd name="connsiteX129" fmla="*/ 8625 w 8663"/>
              <a:gd name="connsiteY129" fmla="*/ 4871 h 5445"/>
              <a:gd name="connsiteX130" fmla="*/ 8625 w 8663"/>
              <a:gd name="connsiteY130" fmla="*/ 4910 h 5445"/>
              <a:gd name="connsiteX131" fmla="*/ 8584 w 8663"/>
              <a:gd name="connsiteY131" fmla="*/ 4910 h 5445"/>
              <a:gd name="connsiteX132" fmla="*/ 8502 w 8663"/>
              <a:gd name="connsiteY132" fmla="*/ 5424 h 5445"/>
              <a:gd name="connsiteX133" fmla="*/ 8502 w 8663"/>
              <a:gd name="connsiteY133" fmla="*/ 5363 h 5445"/>
              <a:gd name="connsiteX134" fmla="*/ 8581 w 8663"/>
              <a:gd name="connsiteY134" fmla="*/ 5363 h 5445"/>
              <a:gd name="connsiteX135" fmla="*/ 8581 w 8663"/>
              <a:gd name="connsiteY135" fmla="*/ 5286 h 5445"/>
              <a:gd name="connsiteX136" fmla="*/ 8640 w 8663"/>
              <a:gd name="connsiteY136" fmla="*/ 5286 h 5445"/>
              <a:gd name="connsiteX137" fmla="*/ 8640 w 8663"/>
              <a:gd name="connsiteY137" fmla="*/ 5424 h 5445"/>
              <a:gd name="connsiteX138" fmla="*/ 8502 w 8663"/>
              <a:gd name="connsiteY138" fmla="*/ 5424 h 5445"/>
              <a:gd name="connsiteX139" fmla="*/ 8502 w 8663"/>
              <a:gd name="connsiteY139" fmla="*/ 5344 h 5445"/>
              <a:gd name="connsiteX140" fmla="*/ 8502 w 8663"/>
              <a:gd name="connsiteY140" fmla="*/ 5286 h 5445"/>
              <a:gd name="connsiteX141" fmla="*/ 8562 w 8663"/>
              <a:gd name="connsiteY141" fmla="*/ 5286 h 5445"/>
              <a:gd name="connsiteX142" fmla="*/ 8562 w 8663"/>
              <a:gd name="connsiteY142" fmla="*/ 5344 h 5445"/>
              <a:gd name="connsiteX143" fmla="*/ 8502 w 8663"/>
              <a:gd name="connsiteY143" fmla="*/ 5344 h 5445"/>
              <a:gd name="connsiteX144" fmla="*/ 8497 w 8663"/>
              <a:gd name="connsiteY144" fmla="*/ 3787 h 5445"/>
              <a:gd name="connsiteX145" fmla="*/ 8497 w 8663"/>
              <a:gd name="connsiteY145" fmla="*/ 3724 h 5445"/>
              <a:gd name="connsiteX146" fmla="*/ 8562 w 8663"/>
              <a:gd name="connsiteY146" fmla="*/ 3724 h 5445"/>
              <a:gd name="connsiteX147" fmla="*/ 8562 w 8663"/>
              <a:gd name="connsiteY147" fmla="*/ 3787 h 5445"/>
              <a:gd name="connsiteX148" fmla="*/ 8497 w 8663"/>
              <a:gd name="connsiteY148" fmla="*/ 3787 h 5445"/>
              <a:gd name="connsiteX149" fmla="*/ 8562 w 8663"/>
              <a:gd name="connsiteY149" fmla="*/ 3809 h 5445"/>
              <a:gd name="connsiteX150" fmla="*/ 8562 w 8663"/>
              <a:gd name="connsiteY150" fmla="*/ 3880 h 5445"/>
              <a:gd name="connsiteX151" fmla="*/ 8497 w 8663"/>
              <a:gd name="connsiteY151" fmla="*/ 3880 h 5445"/>
              <a:gd name="connsiteX152" fmla="*/ 8497 w 8663"/>
              <a:gd name="connsiteY152" fmla="*/ 3809 h 5445"/>
              <a:gd name="connsiteX153" fmla="*/ 8562 w 8663"/>
              <a:gd name="connsiteY153" fmla="*/ 3809 h 5445"/>
              <a:gd name="connsiteX154" fmla="*/ 8480 w 8663"/>
              <a:gd name="connsiteY154" fmla="*/ 3899 h 5445"/>
              <a:gd name="connsiteX155" fmla="*/ 8480 w 8663"/>
              <a:gd name="connsiteY155" fmla="*/ 3962 h 5445"/>
              <a:gd name="connsiteX156" fmla="*/ 8424 w 8663"/>
              <a:gd name="connsiteY156" fmla="*/ 3962 h 5445"/>
              <a:gd name="connsiteX157" fmla="*/ 8424 w 8663"/>
              <a:gd name="connsiteY157" fmla="*/ 3899 h 5445"/>
              <a:gd name="connsiteX158" fmla="*/ 8480 w 8663"/>
              <a:gd name="connsiteY158" fmla="*/ 3899 h 5445"/>
              <a:gd name="connsiteX159" fmla="*/ 8480 w 8663"/>
              <a:gd name="connsiteY159" fmla="*/ 3809 h 5445"/>
              <a:gd name="connsiteX160" fmla="*/ 8480 w 8663"/>
              <a:gd name="connsiteY160" fmla="*/ 3880 h 5445"/>
              <a:gd name="connsiteX161" fmla="*/ 8424 w 8663"/>
              <a:gd name="connsiteY161" fmla="*/ 3880 h 5445"/>
              <a:gd name="connsiteX162" fmla="*/ 8424 w 8663"/>
              <a:gd name="connsiteY162" fmla="*/ 3809 h 5445"/>
              <a:gd name="connsiteX163" fmla="*/ 8480 w 8663"/>
              <a:gd name="connsiteY163" fmla="*/ 3809 h 5445"/>
              <a:gd name="connsiteX164" fmla="*/ 8102 w 8663"/>
              <a:gd name="connsiteY164" fmla="*/ 4027 h 5445"/>
              <a:gd name="connsiteX165" fmla="*/ 8102 w 8663"/>
              <a:gd name="connsiteY165" fmla="*/ 3986 h 5445"/>
              <a:gd name="connsiteX166" fmla="*/ 8143 w 8663"/>
              <a:gd name="connsiteY166" fmla="*/ 3986 h 5445"/>
              <a:gd name="connsiteX167" fmla="*/ 8143 w 8663"/>
              <a:gd name="connsiteY167" fmla="*/ 4027 h 5445"/>
              <a:gd name="connsiteX168" fmla="*/ 8102 w 8663"/>
              <a:gd name="connsiteY168" fmla="*/ 4027 h 5445"/>
              <a:gd name="connsiteX169" fmla="*/ 240 w 8663"/>
              <a:gd name="connsiteY169" fmla="*/ 3899 h 5445"/>
              <a:gd name="connsiteX170" fmla="*/ 240 w 8663"/>
              <a:gd name="connsiteY170" fmla="*/ 3962 h 5445"/>
              <a:gd name="connsiteX171" fmla="*/ 184 w 8663"/>
              <a:gd name="connsiteY171" fmla="*/ 3962 h 5445"/>
              <a:gd name="connsiteX172" fmla="*/ 184 w 8663"/>
              <a:gd name="connsiteY172" fmla="*/ 3899 h 5445"/>
              <a:gd name="connsiteX173" fmla="*/ 240 w 8663"/>
              <a:gd name="connsiteY173" fmla="*/ 3899 h 5445"/>
              <a:gd name="connsiteX174" fmla="*/ 240 w 8663"/>
              <a:gd name="connsiteY174" fmla="*/ 3809 h 5445"/>
              <a:gd name="connsiteX175" fmla="*/ 240 w 8663"/>
              <a:gd name="connsiteY175" fmla="*/ 3880 h 5445"/>
              <a:gd name="connsiteX176" fmla="*/ 184 w 8663"/>
              <a:gd name="connsiteY176" fmla="*/ 3880 h 5445"/>
              <a:gd name="connsiteX177" fmla="*/ 184 w 8663"/>
              <a:gd name="connsiteY177" fmla="*/ 3809 h 5445"/>
              <a:gd name="connsiteX178" fmla="*/ 240 w 8663"/>
              <a:gd name="connsiteY178" fmla="*/ 3809 h 5445"/>
              <a:gd name="connsiteX179" fmla="*/ 102 w 8663"/>
              <a:gd name="connsiteY179" fmla="*/ 3787 h 5445"/>
              <a:gd name="connsiteX180" fmla="*/ 102 w 8663"/>
              <a:gd name="connsiteY180" fmla="*/ 3724 h 5445"/>
              <a:gd name="connsiteX181" fmla="*/ 166 w 8663"/>
              <a:gd name="connsiteY181" fmla="*/ 3724 h 5445"/>
              <a:gd name="connsiteX182" fmla="*/ 166 w 8663"/>
              <a:gd name="connsiteY182" fmla="*/ 3787 h 5445"/>
              <a:gd name="connsiteX183" fmla="*/ 102 w 8663"/>
              <a:gd name="connsiteY183" fmla="*/ 3787 h 5445"/>
              <a:gd name="connsiteX184" fmla="*/ 102 w 8663"/>
              <a:gd name="connsiteY184" fmla="*/ 3880 h 5445"/>
              <a:gd name="connsiteX185" fmla="*/ 102 w 8663"/>
              <a:gd name="connsiteY185" fmla="*/ 3809 h 5445"/>
              <a:gd name="connsiteX186" fmla="*/ 166 w 8663"/>
              <a:gd name="connsiteY186" fmla="*/ 3809 h 5445"/>
              <a:gd name="connsiteX187" fmla="*/ 166 w 8663"/>
              <a:gd name="connsiteY187" fmla="*/ 3880 h 5445"/>
              <a:gd name="connsiteX188" fmla="*/ 102 w 8663"/>
              <a:gd name="connsiteY188" fmla="*/ 3880 h 5445"/>
              <a:gd name="connsiteX189" fmla="*/ 102 w 8663"/>
              <a:gd name="connsiteY189" fmla="*/ 3962 h 5445"/>
              <a:gd name="connsiteX190" fmla="*/ 102 w 8663"/>
              <a:gd name="connsiteY190" fmla="*/ 3904 h 5445"/>
              <a:gd name="connsiteX191" fmla="*/ 162 w 8663"/>
              <a:gd name="connsiteY191" fmla="*/ 3904 h 5445"/>
              <a:gd name="connsiteX192" fmla="*/ 162 w 8663"/>
              <a:gd name="connsiteY192" fmla="*/ 3962 h 5445"/>
              <a:gd name="connsiteX193" fmla="*/ 102 w 8663"/>
              <a:gd name="connsiteY193" fmla="*/ 3962 h 5445"/>
              <a:gd name="connsiteX194" fmla="*/ 162 w 8663"/>
              <a:gd name="connsiteY194" fmla="*/ 3981 h 5445"/>
              <a:gd name="connsiteX195" fmla="*/ 162 w 8663"/>
              <a:gd name="connsiteY195" fmla="*/ 4042 h 5445"/>
              <a:gd name="connsiteX196" fmla="*/ 24 w 8663"/>
              <a:gd name="connsiteY196" fmla="*/ 4042 h 5445"/>
              <a:gd name="connsiteX197" fmla="*/ 24 w 8663"/>
              <a:gd name="connsiteY197" fmla="*/ 3904 h 5445"/>
              <a:gd name="connsiteX198" fmla="*/ 82 w 8663"/>
              <a:gd name="connsiteY198" fmla="*/ 3904 h 5445"/>
              <a:gd name="connsiteX199" fmla="*/ 82 w 8663"/>
              <a:gd name="connsiteY199" fmla="*/ 3981 h 5445"/>
              <a:gd name="connsiteX200" fmla="*/ 162 w 8663"/>
              <a:gd name="connsiteY200" fmla="*/ 3981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3390 h 5445"/>
              <a:gd name="connsiteX257" fmla="*/ 8562 w 8663"/>
              <a:gd name="connsiteY257" fmla="*/ 3390 h 5445"/>
              <a:gd name="connsiteX258" fmla="*/ 8562 w 8663"/>
              <a:gd name="connsiteY258" fmla="*/ 3468 h 5445"/>
              <a:gd name="connsiteX259" fmla="*/ 8510 w 8663"/>
              <a:gd name="connsiteY259" fmla="*/ 3468 h 5445"/>
              <a:gd name="connsiteX260" fmla="*/ 8510 w 8663"/>
              <a:gd name="connsiteY260" fmla="*/ 3619 h 5445"/>
              <a:gd name="connsiteX261" fmla="*/ 8638 w 8663"/>
              <a:gd name="connsiteY261" fmla="*/ 3619 h 5445"/>
              <a:gd name="connsiteX262" fmla="*/ 8638 w 8663"/>
              <a:gd name="connsiteY262" fmla="*/ 3787 h 5445"/>
              <a:gd name="connsiteX263" fmla="*/ 8581 w 8663"/>
              <a:gd name="connsiteY263" fmla="*/ 3787 h 5445"/>
              <a:gd name="connsiteX264" fmla="*/ 8581 w 8663"/>
              <a:gd name="connsiteY264" fmla="*/ 3705 h 5445"/>
              <a:gd name="connsiteX265" fmla="*/ 8480 w 8663"/>
              <a:gd name="connsiteY265" fmla="*/ 3705 h 5445"/>
              <a:gd name="connsiteX266" fmla="*/ 8480 w 8663"/>
              <a:gd name="connsiteY266" fmla="*/ 3787 h 5445"/>
              <a:gd name="connsiteX267" fmla="*/ 8402 w 8663"/>
              <a:gd name="connsiteY267" fmla="*/ 3787 h 5445"/>
              <a:gd name="connsiteX268" fmla="*/ 8402 w 8663"/>
              <a:gd name="connsiteY268" fmla="*/ 3880 h 5445"/>
              <a:gd name="connsiteX269" fmla="*/ 8310 w 8663"/>
              <a:gd name="connsiteY269" fmla="*/ 3880 h 5445"/>
              <a:gd name="connsiteX270" fmla="*/ 8310 w 8663"/>
              <a:gd name="connsiteY270" fmla="*/ 3981 h 5445"/>
              <a:gd name="connsiteX271" fmla="*/ 8402 w 8663"/>
              <a:gd name="connsiteY271" fmla="*/ 3981 h 5445"/>
              <a:gd name="connsiteX272" fmla="*/ 8402 w 8663"/>
              <a:gd name="connsiteY272" fmla="*/ 4040 h 5445"/>
              <a:gd name="connsiteX273" fmla="*/ 8234 w 8663"/>
              <a:gd name="connsiteY273" fmla="*/ 4040 h 5445"/>
              <a:gd name="connsiteX274" fmla="*/ 8234 w 8663"/>
              <a:gd name="connsiteY274" fmla="*/ 3912 h 5445"/>
              <a:gd name="connsiteX275" fmla="*/ 8081 w 8663"/>
              <a:gd name="connsiteY275" fmla="*/ 3912 h 5445"/>
              <a:gd name="connsiteX276" fmla="*/ 8081 w 8663"/>
              <a:gd name="connsiteY276" fmla="*/ 3964 h 5445"/>
              <a:gd name="connsiteX277" fmla="*/ 8005 w 8663"/>
              <a:gd name="connsiteY277" fmla="*/ 3964 h 5445"/>
              <a:gd name="connsiteX278" fmla="*/ 8005 w 8663"/>
              <a:gd name="connsiteY278" fmla="*/ 4025 h 5445"/>
              <a:gd name="connsiteX279" fmla="*/ 658 w 8663"/>
              <a:gd name="connsiteY279" fmla="*/ 4025 h 5445"/>
              <a:gd name="connsiteX280" fmla="*/ 658 w 8663"/>
              <a:gd name="connsiteY280" fmla="*/ 3964 h 5445"/>
              <a:gd name="connsiteX281" fmla="*/ 583 w 8663"/>
              <a:gd name="connsiteY281" fmla="*/ 3964 h 5445"/>
              <a:gd name="connsiteX282" fmla="*/ 583 w 8663"/>
              <a:gd name="connsiteY282" fmla="*/ 3912 h 5445"/>
              <a:gd name="connsiteX283" fmla="*/ 430 w 8663"/>
              <a:gd name="connsiteY283" fmla="*/ 3912 h 5445"/>
              <a:gd name="connsiteX284" fmla="*/ 430 w 8663"/>
              <a:gd name="connsiteY284" fmla="*/ 4040 h 5445"/>
              <a:gd name="connsiteX285" fmla="*/ 261 w 8663"/>
              <a:gd name="connsiteY285" fmla="*/ 4040 h 5445"/>
              <a:gd name="connsiteX286" fmla="*/ 261 w 8663"/>
              <a:gd name="connsiteY286" fmla="*/ 3981 h 5445"/>
              <a:gd name="connsiteX287" fmla="*/ 354 w 8663"/>
              <a:gd name="connsiteY287" fmla="*/ 3981 h 5445"/>
              <a:gd name="connsiteX288" fmla="*/ 354 w 8663"/>
              <a:gd name="connsiteY288" fmla="*/ 3880 h 5445"/>
              <a:gd name="connsiteX289" fmla="*/ 261 w 8663"/>
              <a:gd name="connsiteY289" fmla="*/ 3880 h 5445"/>
              <a:gd name="connsiteX290" fmla="*/ 261 w 8663"/>
              <a:gd name="connsiteY290" fmla="*/ 3787 h 5445"/>
              <a:gd name="connsiteX291" fmla="*/ 184 w 8663"/>
              <a:gd name="connsiteY291" fmla="*/ 3787 h 5445"/>
              <a:gd name="connsiteX292" fmla="*/ 184 w 8663"/>
              <a:gd name="connsiteY292" fmla="*/ 3705 h 5445"/>
              <a:gd name="connsiteX293" fmla="*/ 82 w 8663"/>
              <a:gd name="connsiteY293" fmla="*/ 3705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5445 h 5445"/>
              <a:gd name="connsiteX84" fmla="*/ 8424 w 8663"/>
              <a:gd name="connsiteY84" fmla="*/ 5445 h 5445"/>
              <a:gd name="connsiteX85" fmla="*/ 8424 w 8663"/>
              <a:gd name="connsiteY85" fmla="*/ 5363 h 5445"/>
              <a:gd name="connsiteX86" fmla="*/ 8480 w 8663"/>
              <a:gd name="connsiteY86" fmla="*/ 5363 h 5445"/>
              <a:gd name="connsiteX87" fmla="*/ 8480 w 8663"/>
              <a:gd name="connsiteY87" fmla="*/ 5445 h 5445"/>
              <a:gd name="connsiteX88" fmla="*/ 8663 w 8663"/>
              <a:gd name="connsiteY88" fmla="*/ 5445 h 5445"/>
              <a:gd name="connsiteX89" fmla="*/ 8663 w 8663"/>
              <a:gd name="connsiteY89" fmla="*/ 5264 h 5445"/>
              <a:gd name="connsiteX90" fmla="*/ 8581 w 8663"/>
              <a:gd name="connsiteY90" fmla="*/ 5264 h 5445"/>
              <a:gd name="connsiteX91" fmla="*/ 8581 w 8663"/>
              <a:gd name="connsiteY91" fmla="*/ 5191 h 5445"/>
              <a:gd name="connsiteX92" fmla="*/ 8661 w 8663"/>
              <a:gd name="connsiteY92" fmla="*/ 5191 h 5445"/>
              <a:gd name="connsiteX93" fmla="*/ 8661 w 8663"/>
              <a:gd name="connsiteY93" fmla="*/ 4979 h 5445"/>
              <a:gd name="connsiteX94" fmla="*/ 8532 w 8663"/>
              <a:gd name="connsiteY94" fmla="*/ 4979 h 5445"/>
              <a:gd name="connsiteX95" fmla="*/ 8532 w 8663"/>
              <a:gd name="connsiteY95" fmla="*/ 4871 h 5445"/>
              <a:gd name="connsiteX96" fmla="*/ 8562 w 8663"/>
              <a:gd name="connsiteY96" fmla="*/ 4871 h 5445"/>
              <a:gd name="connsiteX97" fmla="*/ 8562 w 8663"/>
              <a:gd name="connsiteY97" fmla="*/ 4932 h 5445"/>
              <a:gd name="connsiteX98" fmla="*/ 8646 w 8663"/>
              <a:gd name="connsiteY98" fmla="*/ 4932 h 5445"/>
              <a:gd name="connsiteX99" fmla="*/ 8646 w 8663"/>
              <a:gd name="connsiteY99" fmla="*/ 4850 h 5445"/>
              <a:gd name="connsiteX100" fmla="*/ 8584 w 8663"/>
              <a:gd name="connsiteY100" fmla="*/ 4850 h 5445"/>
              <a:gd name="connsiteX101" fmla="*/ 8584 w 8663"/>
              <a:gd name="connsiteY101" fmla="*/ 4793 h 5445"/>
              <a:gd name="connsiteX102" fmla="*/ 8644 w 8663"/>
              <a:gd name="connsiteY102" fmla="*/ 4793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5368 h 5445"/>
              <a:gd name="connsiteX118" fmla="*/ 561 w 8663"/>
              <a:gd name="connsiteY118" fmla="*/ 5409 h 5445"/>
              <a:gd name="connsiteX119" fmla="*/ 520 w 8663"/>
              <a:gd name="connsiteY119" fmla="*/ 5409 h 5445"/>
              <a:gd name="connsiteX120" fmla="*/ 520 w 8663"/>
              <a:gd name="connsiteY120" fmla="*/ 5368 h 5445"/>
              <a:gd name="connsiteX121" fmla="*/ 561 w 8663"/>
              <a:gd name="connsiteY121" fmla="*/ 5368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4910 h 5445"/>
              <a:gd name="connsiteX128" fmla="*/ 8584 w 8663"/>
              <a:gd name="connsiteY128" fmla="*/ 4871 h 5445"/>
              <a:gd name="connsiteX129" fmla="*/ 8625 w 8663"/>
              <a:gd name="connsiteY129" fmla="*/ 4871 h 5445"/>
              <a:gd name="connsiteX130" fmla="*/ 8625 w 8663"/>
              <a:gd name="connsiteY130" fmla="*/ 4910 h 5445"/>
              <a:gd name="connsiteX131" fmla="*/ 8584 w 8663"/>
              <a:gd name="connsiteY131" fmla="*/ 4910 h 5445"/>
              <a:gd name="connsiteX132" fmla="*/ 8502 w 8663"/>
              <a:gd name="connsiteY132" fmla="*/ 5424 h 5445"/>
              <a:gd name="connsiteX133" fmla="*/ 8502 w 8663"/>
              <a:gd name="connsiteY133" fmla="*/ 5363 h 5445"/>
              <a:gd name="connsiteX134" fmla="*/ 8581 w 8663"/>
              <a:gd name="connsiteY134" fmla="*/ 5363 h 5445"/>
              <a:gd name="connsiteX135" fmla="*/ 8581 w 8663"/>
              <a:gd name="connsiteY135" fmla="*/ 5286 h 5445"/>
              <a:gd name="connsiteX136" fmla="*/ 8640 w 8663"/>
              <a:gd name="connsiteY136" fmla="*/ 5286 h 5445"/>
              <a:gd name="connsiteX137" fmla="*/ 8640 w 8663"/>
              <a:gd name="connsiteY137" fmla="*/ 5424 h 5445"/>
              <a:gd name="connsiteX138" fmla="*/ 8502 w 8663"/>
              <a:gd name="connsiteY138" fmla="*/ 5424 h 5445"/>
              <a:gd name="connsiteX139" fmla="*/ 8502 w 8663"/>
              <a:gd name="connsiteY139" fmla="*/ 5344 h 5445"/>
              <a:gd name="connsiteX140" fmla="*/ 8502 w 8663"/>
              <a:gd name="connsiteY140" fmla="*/ 5286 h 5445"/>
              <a:gd name="connsiteX141" fmla="*/ 8562 w 8663"/>
              <a:gd name="connsiteY141" fmla="*/ 5286 h 5445"/>
              <a:gd name="connsiteX142" fmla="*/ 8562 w 8663"/>
              <a:gd name="connsiteY142" fmla="*/ 5344 h 5445"/>
              <a:gd name="connsiteX143" fmla="*/ 8502 w 8663"/>
              <a:gd name="connsiteY143" fmla="*/ 5344 h 5445"/>
              <a:gd name="connsiteX144" fmla="*/ 8497 w 8663"/>
              <a:gd name="connsiteY144" fmla="*/ 5169 h 5445"/>
              <a:gd name="connsiteX145" fmla="*/ 8497 w 8663"/>
              <a:gd name="connsiteY145" fmla="*/ 3724 h 5445"/>
              <a:gd name="connsiteX146" fmla="*/ 8562 w 8663"/>
              <a:gd name="connsiteY146" fmla="*/ 3724 h 5445"/>
              <a:gd name="connsiteX147" fmla="*/ 8562 w 8663"/>
              <a:gd name="connsiteY147" fmla="*/ 3787 h 5445"/>
              <a:gd name="connsiteX148" fmla="*/ 8497 w 8663"/>
              <a:gd name="connsiteY148" fmla="*/ 3787 h 5445"/>
              <a:gd name="connsiteX149" fmla="*/ 8562 w 8663"/>
              <a:gd name="connsiteY149" fmla="*/ 3809 h 5445"/>
              <a:gd name="connsiteX150" fmla="*/ 8562 w 8663"/>
              <a:gd name="connsiteY150" fmla="*/ 3880 h 5445"/>
              <a:gd name="connsiteX151" fmla="*/ 8497 w 8663"/>
              <a:gd name="connsiteY151" fmla="*/ 3880 h 5445"/>
              <a:gd name="connsiteX152" fmla="*/ 8497 w 8663"/>
              <a:gd name="connsiteY152" fmla="*/ 3809 h 5445"/>
              <a:gd name="connsiteX153" fmla="*/ 8562 w 8663"/>
              <a:gd name="connsiteY153" fmla="*/ 3809 h 5445"/>
              <a:gd name="connsiteX154" fmla="*/ 8480 w 8663"/>
              <a:gd name="connsiteY154" fmla="*/ 3899 h 5445"/>
              <a:gd name="connsiteX155" fmla="*/ 8480 w 8663"/>
              <a:gd name="connsiteY155" fmla="*/ 3962 h 5445"/>
              <a:gd name="connsiteX156" fmla="*/ 8424 w 8663"/>
              <a:gd name="connsiteY156" fmla="*/ 3962 h 5445"/>
              <a:gd name="connsiteX157" fmla="*/ 8424 w 8663"/>
              <a:gd name="connsiteY157" fmla="*/ 3899 h 5445"/>
              <a:gd name="connsiteX158" fmla="*/ 8480 w 8663"/>
              <a:gd name="connsiteY158" fmla="*/ 3899 h 5445"/>
              <a:gd name="connsiteX159" fmla="*/ 8480 w 8663"/>
              <a:gd name="connsiteY159" fmla="*/ 3809 h 5445"/>
              <a:gd name="connsiteX160" fmla="*/ 8480 w 8663"/>
              <a:gd name="connsiteY160" fmla="*/ 3880 h 5445"/>
              <a:gd name="connsiteX161" fmla="*/ 8424 w 8663"/>
              <a:gd name="connsiteY161" fmla="*/ 3880 h 5445"/>
              <a:gd name="connsiteX162" fmla="*/ 8424 w 8663"/>
              <a:gd name="connsiteY162" fmla="*/ 3809 h 5445"/>
              <a:gd name="connsiteX163" fmla="*/ 8480 w 8663"/>
              <a:gd name="connsiteY163" fmla="*/ 3809 h 5445"/>
              <a:gd name="connsiteX164" fmla="*/ 8102 w 8663"/>
              <a:gd name="connsiteY164" fmla="*/ 4027 h 5445"/>
              <a:gd name="connsiteX165" fmla="*/ 8102 w 8663"/>
              <a:gd name="connsiteY165" fmla="*/ 3986 h 5445"/>
              <a:gd name="connsiteX166" fmla="*/ 8143 w 8663"/>
              <a:gd name="connsiteY166" fmla="*/ 3986 h 5445"/>
              <a:gd name="connsiteX167" fmla="*/ 8143 w 8663"/>
              <a:gd name="connsiteY167" fmla="*/ 4027 h 5445"/>
              <a:gd name="connsiteX168" fmla="*/ 8102 w 8663"/>
              <a:gd name="connsiteY168" fmla="*/ 4027 h 5445"/>
              <a:gd name="connsiteX169" fmla="*/ 240 w 8663"/>
              <a:gd name="connsiteY169" fmla="*/ 3899 h 5445"/>
              <a:gd name="connsiteX170" fmla="*/ 240 w 8663"/>
              <a:gd name="connsiteY170" fmla="*/ 3962 h 5445"/>
              <a:gd name="connsiteX171" fmla="*/ 184 w 8663"/>
              <a:gd name="connsiteY171" fmla="*/ 3962 h 5445"/>
              <a:gd name="connsiteX172" fmla="*/ 184 w 8663"/>
              <a:gd name="connsiteY172" fmla="*/ 3899 h 5445"/>
              <a:gd name="connsiteX173" fmla="*/ 240 w 8663"/>
              <a:gd name="connsiteY173" fmla="*/ 3899 h 5445"/>
              <a:gd name="connsiteX174" fmla="*/ 240 w 8663"/>
              <a:gd name="connsiteY174" fmla="*/ 3809 h 5445"/>
              <a:gd name="connsiteX175" fmla="*/ 240 w 8663"/>
              <a:gd name="connsiteY175" fmla="*/ 3880 h 5445"/>
              <a:gd name="connsiteX176" fmla="*/ 184 w 8663"/>
              <a:gd name="connsiteY176" fmla="*/ 3880 h 5445"/>
              <a:gd name="connsiteX177" fmla="*/ 184 w 8663"/>
              <a:gd name="connsiteY177" fmla="*/ 3809 h 5445"/>
              <a:gd name="connsiteX178" fmla="*/ 240 w 8663"/>
              <a:gd name="connsiteY178" fmla="*/ 3809 h 5445"/>
              <a:gd name="connsiteX179" fmla="*/ 102 w 8663"/>
              <a:gd name="connsiteY179" fmla="*/ 3787 h 5445"/>
              <a:gd name="connsiteX180" fmla="*/ 102 w 8663"/>
              <a:gd name="connsiteY180" fmla="*/ 3724 h 5445"/>
              <a:gd name="connsiteX181" fmla="*/ 166 w 8663"/>
              <a:gd name="connsiteY181" fmla="*/ 3724 h 5445"/>
              <a:gd name="connsiteX182" fmla="*/ 166 w 8663"/>
              <a:gd name="connsiteY182" fmla="*/ 3787 h 5445"/>
              <a:gd name="connsiteX183" fmla="*/ 102 w 8663"/>
              <a:gd name="connsiteY183" fmla="*/ 3787 h 5445"/>
              <a:gd name="connsiteX184" fmla="*/ 102 w 8663"/>
              <a:gd name="connsiteY184" fmla="*/ 3880 h 5445"/>
              <a:gd name="connsiteX185" fmla="*/ 102 w 8663"/>
              <a:gd name="connsiteY185" fmla="*/ 3809 h 5445"/>
              <a:gd name="connsiteX186" fmla="*/ 166 w 8663"/>
              <a:gd name="connsiteY186" fmla="*/ 3809 h 5445"/>
              <a:gd name="connsiteX187" fmla="*/ 166 w 8663"/>
              <a:gd name="connsiteY187" fmla="*/ 3880 h 5445"/>
              <a:gd name="connsiteX188" fmla="*/ 102 w 8663"/>
              <a:gd name="connsiteY188" fmla="*/ 3880 h 5445"/>
              <a:gd name="connsiteX189" fmla="*/ 102 w 8663"/>
              <a:gd name="connsiteY189" fmla="*/ 3962 h 5445"/>
              <a:gd name="connsiteX190" fmla="*/ 102 w 8663"/>
              <a:gd name="connsiteY190" fmla="*/ 3904 h 5445"/>
              <a:gd name="connsiteX191" fmla="*/ 162 w 8663"/>
              <a:gd name="connsiteY191" fmla="*/ 3904 h 5445"/>
              <a:gd name="connsiteX192" fmla="*/ 162 w 8663"/>
              <a:gd name="connsiteY192" fmla="*/ 3962 h 5445"/>
              <a:gd name="connsiteX193" fmla="*/ 102 w 8663"/>
              <a:gd name="connsiteY193" fmla="*/ 3962 h 5445"/>
              <a:gd name="connsiteX194" fmla="*/ 162 w 8663"/>
              <a:gd name="connsiteY194" fmla="*/ 3981 h 5445"/>
              <a:gd name="connsiteX195" fmla="*/ 162 w 8663"/>
              <a:gd name="connsiteY195" fmla="*/ 4042 h 5445"/>
              <a:gd name="connsiteX196" fmla="*/ 24 w 8663"/>
              <a:gd name="connsiteY196" fmla="*/ 4042 h 5445"/>
              <a:gd name="connsiteX197" fmla="*/ 24 w 8663"/>
              <a:gd name="connsiteY197" fmla="*/ 3904 h 5445"/>
              <a:gd name="connsiteX198" fmla="*/ 82 w 8663"/>
              <a:gd name="connsiteY198" fmla="*/ 3904 h 5445"/>
              <a:gd name="connsiteX199" fmla="*/ 82 w 8663"/>
              <a:gd name="connsiteY199" fmla="*/ 3981 h 5445"/>
              <a:gd name="connsiteX200" fmla="*/ 162 w 8663"/>
              <a:gd name="connsiteY200" fmla="*/ 3981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3390 h 5445"/>
              <a:gd name="connsiteX257" fmla="*/ 8562 w 8663"/>
              <a:gd name="connsiteY257" fmla="*/ 3390 h 5445"/>
              <a:gd name="connsiteX258" fmla="*/ 8562 w 8663"/>
              <a:gd name="connsiteY258" fmla="*/ 3468 h 5445"/>
              <a:gd name="connsiteX259" fmla="*/ 8510 w 8663"/>
              <a:gd name="connsiteY259" fmla="*/ 3468 h 5445"/>
              <a:gd name="connsiteX260" fmla="*/ 8510 w 8663"/>
              <a:gd name="connsiteY260" fmla="*/ 3619 h 5445"/>
              <a:gd name="connsiteX261" fmla="*/ 8638 w 8663"/>
              <a:gd name="connsiteY261" fmla="*/ 3619 h 5445"/>
              <a:gd name="connsiteX262" fmla="*/ 8638 w 8663"/>
              <a:gd name="connsiteY262" fmla="*/ 3787 h 5445"/>
              <a:gd name="connsiteX263" fmla="*/ 8581 w 8663"/>
              <a:gd name="connsiteY263" fmla="*/ 3787 h 5445"/>
              <a:gd name="connsiteX264" fmla="*/ 8581 w 8663"/>
              <a:gd name="connsiteY264" fmla="*/ 3705 h 5445"/>
              <a:gd name="connsiteX265" fmla="*/ 8480 w 8663"/>
              <a:gd name="connsiteY265" fmla="*/ 3705 h 5445"/>
              <a:gd name="connsiteX266" fmla="*/ 8480 w 8663"/>
              <a:gd name="connsiteY266" fmla="*/ 3787 h 5445"/>
              <a:gd name="connsiteX267" fmla="*/ 8402 w 8663"/>
              <a:gd name="connsiteY267" fmla="*/ 3787 h 5445"/>
              <a:gd name="connsiteX268" fmla="*/ 8402 w 8663"/>
              <a:gd name="connsiteY268" fmla="*/ 3880 h 5445"/>
              <a:gd name="connsiteX269" fmla="*/ 8310 w 8663"/>
              <a:gd name="connsiteY269" fmla="*/ 3880 h 5445"/>
              <a:gd name="connsiteX270" fmla="*/ 8310 w 8663"/>
              <a:gd name="connsiteY270" fmla="*/ 3981 h 5445"/>
              <a:gd name="connsiteX271" fmla="*/ 8402 w 8663"/>
              <a:gd name="connsiteY271" fmla="*/ 3981 h 5445"/>
              <a:gd name="connsiteX272" fmla="*/ 8402 w 8663"/>
              <a:gd name="connsiteY272" fmla="*/ 4040 h 5445"/>
              <a:gd name="connsiteX273" fmla="*/ 8234 w 8663"/>
              <a:gd name="connsiteY273" fmla="*/ 4040 h 5445"/>
              <a:gd name="connsiteX274" fmla="*/ 8234 w 8663"/>
              <a:gd name="connsiteY274" fmla="*/ 3912 h 5445"/>
              <a:gd name="connsiteX275" fmla="*/ 8081 w 8663"/>
              <a:gd name="connsiteY275" fmla="*/ 3912 h 5445"/>
              <a:gd name="connsiteX276" fmla="*/ 8081 w 8663"/>
              <a:gd name="connsiteY276" fmla="*/ 3964 h 5445"/>
              <a:gd name="connsiteX277" fmla="*/ 8005 w 8663"/>
              <a:gd name="connsiteY277" fmla="*/ 3964 h 5445"/>
              <a:gd name="connsiteX278" fmla="*/ 8005 w 8663"/>
              <a:gd name="connsiteY278" fmla="*/ 4025 h 5445"/>
              <a:gd name="connsiteX279" fmla="*/ 658 w 8663"/>
              <a:gd name="connsiteY279" fmla="*/ 4025 h 5445"/>
              <a:gd name="connsiteX280" fmla="*/ 658 w 8663"/>
              <a:gd name="connsiteY280" fmla="*/ 3964 h 5445"/>
              <a:gd name="connsiteX281" fmla="*/ 583 w 8663"/>
              <a:gd name="connsiteY281" fmla="*/ 3964 h 5445"/>
              <a:gd name="connsiteX282" fmla="*/ 583 w 8663"/>
              <a:gd name="connsiteY282" fmla="*/ 3912 h 5445"/>
              <a:gd name="connsiteX283" fmla="*/ 430 w 8663"/>
              <a:gd name="connsiteY283" fmla="*/ 3912 h 5445"/>
              <a:gd name="connsiteX284" fmla="*/ 430 w 8663"/>
              <a:gd name="connsiteY284" fmla="*/ 4040 h 5445"/>
              <a:gd name="connsiteX285" fmla="*/ 261 w 8663"/>
              <a:gd name="connsiteY285" fmla="*/ 4040 h 5445"/>
              <a:gd name="connsiteX286" fmla="*/ 261 w 8663"/>
              <a:gd name="connsiteY286" fmla="*/ 3981 h 5445"/>
              <a:gd name="connsiteX287" fmla="*/ 354 w 8663"/>
              <a:gd name="connsiteY287" fmla="*/ 3981 h 5445"/>
              <a:gd name="connsiteX288" fmla="*/ 354 w 8663"/>
              <a:gd name="connsiteY288" fmla="*/ 3880 h 5445"/>
              <a:gd name="connsiteX289" fmla="*/ 261 w 8663"/>
              <a:gd name="connsiteY289" fmla="*/ 3880 h 5445"/>
              <a:gd name="connsiteX290" fmla="*/ 261 w 8663"/>
              <a:gd name="connsiteY290" fmla="*/ 3787 h 5445"/>
              <a:gd name="connsiteX291" fmla="*/ 184 w 8663"/>
              <a:gd name="connsiteY291" fmla="*/ 3787 h 5445"/>
              <a:gd name="connsiteX292" fmla="*/ 184 w 8663"/>
              <a:gd name="connsiteY292" fmla="*/ 3705 h 5445"/>
              <a:gd name="connsiteX293" fmla="*/ 82 w 8663"/>
              <a:gd name="connsiteY293" fmla="*/ 3705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5445 h 5445"/>
              <a:gd name="connsiteX84" fmla="*/ 8424 w 8663"/>
              <a:gd name="connsiteY84" fmla="*/ 5445 h 5445"/>
              <a:gd name="connsiteX85" fmla="*/ 8424 w 8663"/>
              <a:gd name="connsiteY85" fmla="*/ 5363 h 5445"/>
              <a:gd name="connsiteX86" fmla="*/ 8480 w 8663"/>
              <a:gd name="connsiteY86" fmla="*/ 5363 h 5445"/>
              <a:gd name="connsiteX87" fmla="*/ 8480 w 8663"/>
              <a:gd name="connsiteY87" fmla="*/ 5445 h 5445"/>
              <a:gd name="connsiteX88" fmla="*/ 8663 w 8663"/>
              <a:gd name="connsiteY88" fmla="*/ 5445 h 5445"/>
              <a:gd name="connsiteX89" fmla="*/ 8663 w 8663"/>
              <a:gd name="connsiteY89" fmla="*/ 5264 h 5445"/>
              <a:gd name="connsiteX90" fmla="*/ 8581 w 8663"/>
              <a:gd name="connsiteY90" fmla="*/ 5264 h 5445"/>
              <a:gd name="connsiteX91" fmla="*/ 8581 w 8663"/>
              <a:gd name="connsiteY91" fmla="*/ 5191 h 5445"/>
              <a:gd name="connsiteX92" fmla="*/ 8661 w 8663"/>
              <a:gd name="connsiteY92" fmla="*/ 5191 h 5445"/>
              <a:gd name="connsiteX93" fmla="*/ 8661 w 8663"/>
              <a:gd name="connsiteY93" fmla="*/ 4979 h 5445"/>
              <a:gd name="connsiteX94" fmla="*/ 8532 w 8663"/>
              <a:gd name="connsiteY94" fmla="*/ 4979 h 5445"/>
              <a:gd name="connsiteX95" fmla="*/ 8532 w 8663"/>
              <a:gd name="connsiteY95" fmla="*/ 4871 h 5445"/>
              <a:gd name="connsiteX96" fmla="*/ 8562 w 8663"/>
              <a:gd name="connsiteY96" fmla="*/ 4871 h 5445"/>
              <a:gd name="connsiteX97" fmla="*/ 8562 w 8663"/>
              <a:gd name="connsiteY97" fmla="*/ 4932 h 5445"/>
              <a:gd name="connsiteX98" fmla="*/ 8646 w 8663"/>
              <a:gd name="connsiteY98" fmla="*/ 4932 h 5445"/>
              <a:gd name="connsiteX99" fmla="*/ 8646 w 8663"/>
              <a:gd name="connsiteY99" fmla="*/ 4850 h 5445"/>
              <a:gd name="connsiteX100" fmla="*/ 8584 w 8663"/>
              <a:gd name="connsiteY100" fmla="*/ 4850 h 5445"/>
              <a:gd name="connsiteX101" fmla="*/ 8584 w 8663"/>
              <a:gd name="connsiteY101" fmla="*/ 4793 h 5445"/>
              <a:gd name="connsiteX102" fmla="*/ 8644 w 8663"/>
              <a:gd name="connsiteY102" fmla="*/ 4793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5368 h 5445"/>
              <a:gd name="connsiteX118" fmla="*/ 561 w 8663"/>
              <a:gd name="connsiteY118" fmla="*/ 5409 h 5445"/>
              <a:gd name="connsiteX119" fmla="*/ 520 w 8663"/>
              <a:gd name="connsiteY119" fmla="*/ 5409 h 5445"/>
              <a:gd name="connsiteX120" fmla="*/ 520 w 8663"/>
              <a:gd name="connsiteY120" fmla="*/ 5368 h 5445"/>
              <a:gd name="connsiteX121" fmla="*/ 561 w 8663"/>
              <a:gd name="connsiteY121" fmla="*/ 5368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4910 h 5445"/>
              <a:gd name="connsiteX128" fmla="*/ 8584 w 8663"/>
              <a:gd name="connsiteY128" fmla="*/ 4871 h 5445"/>
              <a:gd name="connsiteX129" fmla="*/ 8625 w 8663"/>
              <a:gd name="connsiteY129" fmla="*/ 4871 h 5445"/>
              <a:gd name="connsiteX130" fmla="*/ 8625 w 8663"/>
              <a:gd name="connsiteY130" fmla="*/ 4910 h 5445"/>
              <a:gd name="connsiteX131" fmla="*/ 8584 w 8663"/>
              <a:gd name="connsiteY131" fmla="*/ 4910 h 5445"/>
              <a:gd name="connsiteX132" fmla="*/ 8502 w 8663"/>
              <a:gd name="connsiteY132" fmla="*/ 5424 h 5445"/>
              <a:gd name="connsiteX133" fmla="*/ 8502 w 8663"/>
              <a:gd name="connsiteY133" fmla="*/ 5363 h 5445"/>
              <a:gd name="connsiteX134" fmla="*/ 8581 w 8663"/>
              <a:gd name="connsiteY134" fmla="*/ 5363 h 5445"/>
              <a:gd name="connsiteX135" fmla="*/ 8581 w 8663"/>
              <a:gd name="connsiteY135" fmla="*/ 5286 h 5445"/>
              <a:gd name="connsiteX136" fmla="*/ 8640 w 8663"/>
              <a:gd name="connsiteY136" fmla="*/ 5286 h 5445"/>
              <a:gd name="connsiteX137" fmla="*/ 8640 w 8663"/>
              <a:gd name="connsiteY137" fmla="*/ 5424 h 5445"/>
              <a:gd name="connsiteX138" fmla="*/ 8502 w 8663"/>
              <a:gd name="connsiteY138" fmla="*/ 5424 h 5445"/>
              <a:gd name="connsiteX139" fmla="*/ 8502 w 8663"/>
              <a:gd name="connsiteY139" fmla="*/ 5344 h 5445"/>
              <a:gd name="connsiteX140" fmla="*/ 8502 w 8663"/>
              <a:gd name="connsiteY140" fmla="*/ 5286 h 5445"/>
              <a:gd name="connsiteX141" fmla="*/ 8562 w 8663"/>
              <a:gd name="connsiteY141" fmla="*/ 5286 h 5445"/>
              <a:gd name="connsiteX142" fmla="*/ 8562 w 8663"/>
              <a:gd name="connsiteY142" fmla="*/ 5344 h 5445"/>
              <a:gd name="connsiteX143" fmla="*/ 8502 w 8663"/>
              <a:gd name="connsiteY143" fmla="*/ 5344 h 5445"/>
              <a:gd name="connsiteX144" fmla="*/ 8497 w 8663"/>
              <a:gd name="connsiteY144" fmla="*/ 5169 h 5445"/>
              <a:gd name="connsiteX145" fmla="*/ 8497 w 8663"/>
              <a:gd name="connsiteY145" fmla="*/ 5106 h 5445"/>
              <a:gd name="connsiteX146" fmla="*/ 8562 w 8663"/>
              <a:gd name="connsiteY146" fmla="*/ 3724 h 5445"/>
              <a:gd name="connsiteX147" fmla="*/ 8562 w 8663"/>
              <a:gd name="connsiteY147" fmla="*/ 3787 h 5445"/>
              <a:gd name="connsiteX148" fmla="*/ 8497 w 8663"/>
              <a:gd name="connsiteY148" fmla="*/ 3787 h 5445"/>
              <a:gd name="connsiteX149" fmla="*/ 8562 w 8663"/>
              <a:gd name="connsiteY149" fmla="*/ 3809 h 5445"/>
              <a:gd name="connsiteX150" fmla="*/ 8562 w 8663"/>
              <a:gd name="connsiteY150" fmla="*/ 3880 h 5445"/>
              <a:gd name="connsiteX151" fmla="*/ 8497 w 8663"/>
              <a:gd name="connsiteY151" fmla="*/ 3880 h 5445"/>
              <a:gd name="connsiteX152" fmla="*/ 8497 w 8663"/>
              <a:gd name="connsiteY152" fmla="*/ 3809 h 5445"/>
              <a:gd name="connsiteX153" fmla="*/ 8562 w 8663"/>
              <a:gd name="connsiteY153" fmla="*/ 3809 h 5445"/>
              <a:gd name="connsiteX154" fmla="*/ 8480 w 8663"/>
              <a:gd name="connsiteY154" fmla="*/ 3899 h 5445"/>
              <a:gd name="connsiteX155" fmla="*/ 8480 w 8663"/>
              <a:gd name="connsiteY155" fmla="*/ 3962 h 5445"/>
              <a:gd name="connsiteX156" fmla="*/ 8424 w 8663"/>
              <a:gd name="connsiteY156" fmla="*/ 3962 h 5445"/>
              <a:gd name="connsiteX157" fmla="*/ 8424 w 8663"/>
              <a:gd name="connsiteY157" fmla="*/ 3899 h 5445"/>
              <a:gd name="connsiteX158" fmla="*/ 8480 w 8663"/>
              <a:gd name="connsiteY158" fmla="*/ 3899 h 5445"/>
              <a:gd name="connsiteX159" fmla="*/ 8480 w 8663"/>
              <a:gd name="connsiteY159" fmla="*/ 3809 h 5445"/>
              <a:gd name="connsiteX160" fmla="*/ 8480 w 8663"/>
              <a:gd name="connsiteY160" fmla="*/ 3880 h 5445"/>
              <a:gd name="connsiteX161" fmla="*/ 8424 w 8663"/>
              <a:gd name="connsiteY161" fmla="*/ 3880 h 5445"/>
              <a:gd name="connsiteX162" fmla="*/ 8424 w 8663"/>
              <a:gd name="connsiteY162" fmla="*/ 3809 h 5445"/>
              <a:gd name="connsiteX163" fmla="*/ 8480 w 8663"/>
              <a:gd name="connsiteY163" fmla="*/ 3809 h 5445"/>
              <a:gd name="connsiteX164" fmla="*/ 8102 w 8663"/>
              <a:gd name="connsiteY164" fmla="*/ 4027 h 5445"/>
              <a:gd name="connsiteX165" fmla="*/ 8102 w 8663"/>
              <a:gd name="connsiteY165" fmla="*/ 3986 h 5445"/>
              <a:gd name="connsiteX166" fmla="*/ 8143 w 8663"/>
              <a:gd name="connsiteY166" fmla="*/ 3986 h 5445"/>
              <a:gd name="connsiteX167" fmla="*/ 8143 w 8663"/>
              <a:gd name="connsiteY167" fmla="*/ 4027 h 5445"/>
              <a:gd name="connsiteX168" fmla="*/ 8102 w 8663"/>
              <a:gd name="connsiteY168" fmla="*/ 4027 h 5445"/>
              <a:gd name="connsiteX169" fmla="*/ 240 w 8663"/>
              <a:gd name="connsiteY169" fmla="*/ 3899 h 5445"/>
              <a:gd name="connsiteX170" fmla="*/ 240 w 8663"/>
              <a:gd name="connsiteY170" fmla="*/ 3962 h 5445"/>
              <a:gd name="connsiteX171" fmla="*/ 184 w 8663"/>
              <a:gd name="connsiteY171" fmla="*/ 3962 h 5445"/>
              <a:gd name="connsiteX172" fmla="*/ 184 w 8663"/>
              <a:gd name="connsiteY172" fmla="*/ 3899 h 5445"/>
              <a:gd name="connsiteX173" fmla="*/ 240 w 8663"/>
              <a:gd name="connsiteY173" fmla="*/ 3899 h 5445"/>
              <a:gd name="connsiteX174" fmla="*/ 240 w 8663"/>
              <a:gd name="connsiteY174" fmla="*/ 3809 h 5445"/>
              <a:gd name="connsiteX175" fmla="*/ 240 w 8663"/>
              <a:gd name="connsiteY175" fmla="*/ 3880 h 5445"/>
              <a:gd name="connsiteX176" fmla="*/ 184 w 8663"/>
              <a:gd name="connsiteY176" fmla="*/ 3880 h 5445"/>
              <a:gd name="connsiteX177" fmla="*/ 184 w 8663"/>
              <a:gd name="connsiteY177" fmla="*/ 3809 h 5445"/>
              <a:gd name="connsiteX178" fmla="*/ 240 w 8663"/>
              <a:gd name="connsiteY178" fmla="*/ 3809 h 5445"/>
              <a:gd name="connsiteX179" fmla="*/ 102 w 8663"/>
              <a:gd name="connsiteY179" fmla="*/ 3787 h 5445"/>
              <a:gd name="connsiteX180" fmla="*/ 102 w 8663"/>
              <a:gd name="connsiteY180" fmla="*/ 3724 h 5445"/>
              <a:gd name="connsiteX181" fmla="*/ 166 w 8663"/>
              <a:gd name="connsiteY181" fmla="*/ 3724 h 5445"/>
              <a:gd name="connsiteX182" fmla="*/ 166 w 8663"/>
              <a:gd name="connsiteY182" fmla="*/ 3787 h 5445"/>
              <a:gd name="connsiteX183" fmla="*/ 102 w 8663"/>
              <a:gd name="connsiteY183" fmla="*/ 3787 h 5445"/>
              <a:gd name="connsiteX184" fmla="*/ 102 w 8663"/>
              <a:gd name="connsiteY184" fmla="*/ 3880 h 5445"/>
              <a:gd name="connsiteX185" fmla="*/ 102 w 8663"/>
              <a:gd name="connsiteY185" fmla="*/ 3809 h 5445"/>
              <a:gd name="connsiteX186" fmla="*/ 166 w 8663"/>
              <a:gd name="connsiteY186" fmla="*/ 3809 h 5445"/>
              <a:gd name="connsiteX187" fmla="*/ 166 w 8663"/>
              <a:gd name="connsiteY187" fmla="*/ 3880 h 5445"/>
              <a:gd name="connsiteX188" fmla="*/ 102 w 8663"/>
              <a:gd name="connsiteY188" fmla="*/ 3880 h 5445"/>
              <a:gd name="connsiteX189" fmla="*/ 102 w 8663"/>
              <a:gd name="connsiteY189" fmla="*/ 3962 h 5445"/>
              <a:gd name="connsiteX190" fmla="*/ 102 w 8663"/>
              <a:gd name="connsiteY190" fmla="*/ 3904 h 5445"/>
              <a:gd name="connsiteX191" fmla="*/ 162 w 8663"/>
              <a:gd name="connsiteY191" fmla="*/ 3904 h 5445"/>
              <a:gd name="connsiteX192" fmla="*/ 162 w 8663"/>
              <a:gd name="connsiteY192" fmla="*/ 3962 h 5445"/>
              <a:gd name="connsiteX193" fmla="*/ 102 w 8663"/>
              <a:gd name="connsiteY193" fmla="*/ 3962 h 5445"/>
              <a:gd name="connsiteX194" fmla="*/ 162 w 8663"/>
              <a:gd name="connsiteY194" fmla="*/ 3981 h 5445"/>
              <a:gd name="connsiteX195" fmla="*/ 162 w 8663"/>
              <a:gd name="connsiteY195" fmla="*/ 4042 h 5445"/>
              <a:gd name="connsiteX196" fmla="*/ 24 w 8663"/>
              <a:gd name="connsiteY196" fmla="*/ 4042 h 5445"/>
              <a:gd name="connsiteX197" fmla="*/ 24 w 8663"/>
              <a:gd name="connsiteY197" fmla="*/ 3904 h 5445"/>
              <a:gd name="connsiteX198" fmla="*/ 82 w 8663"/>
              <a:gd name="connsiteY198" fmla="*/ 3904 h 5445"/>
              <a:gd name="connsiteX199" fmla="*/ 82 w 8663"/>
              <a:gd name="connsiteY199" fmla="*/ 3981 h 5445"/>
              <a:gd name="connsiteX200" fmla="*/ 162 w 8663"/>
              <a:gd name="connsiteY200" fmla="*/ 3981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3390 h 5445"/>
              <a:gd name="connsiteX257" fmla="*/ 8562 w 8663"/>
              <a:gd name="connsiteY257" fmla="*/ 3390 h 5445"/>
              <a:gd name="connsiteX258" fmla="*/ 8562 w 8663"/>
              <a:gd name="connsiteY258" fmla="*/ 3468 h 5445"/>
              <a:gd name="connsiteX259" fmla="*/ 8510 w 8663"/>
              <a:gd name="connsiteY259" fmla="*/ 3468 h 5445"/>
              <a:gd name="connsiteX260" fmla="*/ 8510 w 8663"/>
              <a:gd name="connsiteY260" fmla="*/ 3619 h 5445"/>
              <a:gd name="connsiteX261" fmla="*/ 8638 w 8663"/>
              <a:gd name="connsiteY261" fmla="*/ 3619 h 5445"/>
              <a:gd name="connsiteX262" fmla="*/ 8638 w 8663"/>
              <a:gd name="connsiteY262" fmla="*/ 3787 h 5445"/>
              <a:gd name="connsiteX263" fmla="*/ 8581 w 8663"/>
              <a:gd name="connsiteY263" fmla="*/ 3787 h 5445"/>
              <a:gd name="connsiteX264" fmla="*/ 8581 w 8663"/>
              <a:gd name="connsiteY264" fmla="*/ 3705 h 5445"/>
              <a:gd name="connsiteX265" fmla="*/ 8480 w 8663"/>
              <a:gd name="connsiteY265" fmla="*/ 3705 h 5445"/>
              <a:gd name="connsiteX266" fmla="*/ 8480 w 8663"/>
              <a:gd name="connsiteY266" fmla="*/ 3787 h 5445"/>
              <a:gd name="connsiteX267" fmla="*/ 8402 w 8663"/>
              <a:gd name="connsiteY267" fmla="*/ 3787 h 5445"/>
              <a:gd name="connsiteX268" fmla="*/ 8402 w 8663"/>
              <a:gd name="connsiteY268" fmla="*/ 3880 h 5445"/>
              <a:gd name="connsiteX269" fmla="*/ 8310 w 8663"/>
              <a:gd name="connsiteY269" fmla="*/ 3880 h 5445"/>
              <a:gd name="connsiteX270" fmla="*/ 8310 w 8663"/>
              <a:gd name="connsiteY270" fmla="*/ 3981 h 5445"/>
              <a:gd name="connsiteX271" fmla="*/ 8402 w 8663"/>
              <a:gd name="connsiteY271" fmla="*/ 3981 h 5445"/>
              <a:gd name="connsiteX272" fmla="*/ 8402 w 8663"/>
              <a:gd name="connsiteY272" fmla="*/ 4040 h 5445"/>
              <a:gd name="connsiteX273" fmla="*/ 8234 w 8663"/>
              <a:gd name="connsiteY273" fmla="*/ 4040 h 5445"/>
              <a:gd name="connsiteX274" fmla="*/ 8234 w 8663"/>
              <a:gd name="connsiteY274" fmla="*/ 3912 h 5445"/>
              <a:gd name="connsiteX275" fmla="*/ 8081 w 8663"/>
              <a:gd name="connsiteY275" fmla="*/ 3912 h 5445"/>
              <a:gd name="connsiteX276" fmla="*/ 8081 w 8663"/>
              <a:gd name="connsiteY276" fmla="*/ 3964 h 5445"/>
              <a:gd name="connsiteX277" fmla="*/ 8005 w 8663"/>
              <a:gd name="connsiteY277" fmla="*/ 3964 h 5445"/>
              <a:gd name="connsiteX278" fmla="*/ 8005 w 8663"/>
              <a:gd name="connsiteY278" fmla="*/ 4025 h 5445"/>
              <a:gd name="connsiteX279" fmla="*/ 658 w 8663"/>
              <a:gd name="connsiteY279" fmla="*/ 4025 h 5445"/>
              <a:gd name="connsiteX280" fmla="*/ 658 w 8663"/>
              <a:gd name="connsiteY280" fmla="*/ 3964 h 5445"/>
              <a:gd name="connsiteX281" fmla="*/ 583 w 8663"/>
              <a:gd name="connsiteY281" fmla="*/ 3964 h 5445"/>
              <a:gd name="connsiteX282" fmla="*/ 583 w 8663"/>
              <a:gd name="connsiteY282" fmla="*/ 3912 h 5445"/>
              <a:gd name="connsiteX283" fmla="*/ 430 w 8663"/>
              <a:gd name="connsiteY283" fmla="*/ 3912 h 5445"/>
              <a:gd name="connsiteX284" fmla="*/ 430 w 8663"/>
              <a:gd name="connsiteY284" fmla="*/ 4040 h 5445"/>
              <a:gd name="connsiteX285" fmla="*/ 261 w 8663"/>
              <a:gd name="connsiteY285" fmla="*/ 4040 h 5445"/>
              <a:gd name="connsiteX286" fmla="*/ 261 w 8663"/>
              <a:gd name="connsiteY286" fmla="*/ 3981 h 5445"/>
              <a:gd name="connsiteX287" fmla="*/ 354 w 8663"/>
              <a:gd name="connsiteY287" fmla="*/ 3981 h 5445"/>
              <a:gd name="connsiteX288" fmla="*/ 354 w 8663"/>
              <a:gd name="connsiteY288" fmla="*/ 3880 h 5445"/>
              <a:gd name="connsiteX289" fmla="*/ 261 w 8663"/>
              <a:gd name="connsiteY289" fmla="*/ 3880 h 5445"/>
              <a:gd name="connsiteX290" fmla="*/ 261 w 8663"/>
              <a:gd name="connsiteY290" fmla="*/ 3787 h 5445"/>
              <a:gd name="connsiteX291" fmla="*/ 184 w 8663"/>
              <a:gd name="connsiteY291" fmla="*/ 3787 h 5445"/>
              <a:gd name="connsiteX292" fmla="*/ 184 w 8663"/>
              <a:gd name="connsiteY292" fmla="*/ 3705 h 5445"/>
              <a:gd name="connsiteX293" fmla="*/ 82 w 8663"/>
              <a:gd name="connsiteY293" fmla="*/ 3705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5445 h 5445"/>
              <a:gd name="connsiteX84" fmla="*/ 8424 w 8663"/>
              <a:gd name="connsiteY84" fmla="*/ 5445 h 5445"/>
              <a:gd name="connsiteX85" fmla="*/ 8424 w 8663"/>
              <a:gd name="connsiteY85" fmla="*/ 5363 h 5445"/>
              <a:gd name="connsiteX86" fmla="*/ 8480 w 8663"/>
              <a:gd name="connsiteY86" fmla="*/ 5363 h 5445"/>
              <a:gd name="connsiteX87" fmla="*/ 8480 w 8663"/>
              <a:gd name="connsiteY87" fmla="*/ 5445 h 5445"/>
              <a:gd name="connsiteX88" fmla="*/ 8663 w 8663"/>
              <a:gd name="connsiteY88" fmla="*/ 5445 h 5445"/>
              <a:gd name="connsiteX89" fmla="*/ 8663 w 8663"/>
              <a:gd name="connsiteY89" fmla="*/ 5264 h 5445"/>
              <a:gd name="connsiteX90" fmla="*/ 8581 w 8663"/>
              <a:gd name="connsiteY90" fmla="*/ 5264 h 5445"/>
              <a:gd name="connsiteX91" fmla="*/ 8581 w 8663"/>
              <a:gd name="connsiteY91" fmla="*/ 5191 h 5445"/>
              <a:gd name="connsiteX92" fmla="*/ 8661 w 8663"/>
              <a:gd name="connsiteY92" fmla="*/ 5191 h 5445"/>
              <a:gd name="connsiteX93" fmla="*/ 8661 w 8663"/>
              <a:gd name="connsiteY93" fmla="*/ 4979 h 5445"/>
              <a:gd name="connsiteX94" fmla="*/ 8532 w 8663"/>
              <a:gd name="connsiteY94" fmla="*/ 4979 h 5445"/>
              <a:gd name="connsiteX95" fmla="*/ 8532 w 8663"/>
              <a:gd name="connsiteY95" fmla="*/ 4871 h 5445"/>
              <a:gd name="connsiteX96" fmla="*/ 8562 w 8663"/>
              <a:gd name="connsiteY96" fmla="*/ 4871 h 5445"/>
              <a:gd name="connsiteX97" fmla="*/ 8562 w 8663"/>
              <a:gd name="connsiteY97" fmla="*/ 4932 h 5445"/>
              <a:gd name="connsiteX98" fmla="*/ 8646 w 8663"/>
              <a:gd name="connsiteY98" fmla="*/ 4932 h 5445"/>
              <a:gd name="connsiteX99" fmla="*/ 8646 w 8663"/>
              <a:gd name="connsiteY99" fmla="*/ 4850 h 5445"/>
              <a:gd name="connsiteX100" fmla="*/ 8584 w 8663"/>
              <a:gd name="connsiteY100" fmla="*/ 4850 h 5445"/>
              <a:gd name="connsiteX101" fmla="*/ 8584 w 8663"/>
              <a:gd name="connsiteY101" fmla="*/ 4793 h 5445"/>
              <a:gd name="connsiteX102" fmla="*/ 8644 w 8663"/>
              <a:gd name="connsiteY102" fmla="*/ 4793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5368 h 5445"/>
              <a:gd name="connsiteX118" fmla="*/ 561 w 8663"/>
              <a:gd name="connsiteY118" fmla="*/ 5409 h 5445"/>
              <a:gd name="connsiteX119" fmla="*/ 520 w 8663"/>
              <a:gd name="connsiteY119" fmla="*/ 5409 h 5445"/>
              <a:gd name="connsiteX120" fmla="*/ 520 w 8663"/>
              <a:gd name="connsiteY120" fmla="*/ 5368 h 5445"/>
              <a:gd name="connsiteX121" fmla="*/ 561 w 8663"/>
              <a:gd name="connsiteY121" fmla="*/ 5368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4910 h 5445"/>
              <a:gd name="connsiteX128" fmla="*/ 8584 w 8663"/>
              <a:gd name="connsiteY128" fmla="*/ 4871 h 5445"/>
              <a:gd name="connsiteX129" fmla="*/ 8625 w 8663"/>
              <a:gd name="connsiteY129" fmla="*/ 4871 h 5445"/>
              <a:gd name="connsiteX130" fmla="*/ 8625 w 8663"/>
              <a:gd name="connsiteY130" fmla="*/ 4910 h 5445"/>
              <a:gd name="connsiteX131" fmla="*/ 8584 w 8663"/>
              <a:gd name="connsiteY131" fmla="*/ 4910 h 5445"/>
              <a:gd name="connsiteX132" fmla="*/ 8502 w 8663"/>
              <a:gd name="connsiteY132" fmla="*/ 5424 h 5445"/>
              <a:gd name="connsiteX133" fmla="*/ 8502 w 8663"/>
              <a:gd name="connsiteY133" fmla="*/ 5363 h 5445"/>
              <a:gd name="connsiteX134" fmla="*/ 8581 w 8663"/>
              <a:gd name="connsiteY134" fmla="*/ 5363 h 5445"/>
              <a:gd name="connsiteX135" fmla="*/ 8581 w 8663"/>
              <a:gd name="connsiteY135" fmla="*/ 5286 h 5445"/>
              <a:gd name="connsiteX136" fmla="*/ 8640 w 8663"/>
              <a:gd name="connsiteY136" fmla="*/ 5286 h 5445"/>
              <a:gd name="connsiteX137" fmla="*/ 8640 w 8663"/>
              <a:gd name="connsiteY137" fmla="*/ 5424 h 5445"/>
              <a:gd name="connsiteX138" fmla="*/ 8502 w 8663"/>
              <a:gd name="connsiteY138" fmla="*/ 5424 h 5445"/>
              <a:gd name="connsiteX139" fmla="*/ 8502 w 8663"/>
              <a:gd name="connsiteY139" fmla="*/ 5344 h 5445"/>
              <a:gd name="connsiteX140" fmla="*/ 8502 w 8663"/>
              <a:gd name="connsiteY140" fmla="*/ 5286 h 5445"/>
              <a:gd name="connsiteX141" fmla="*/ 8562 w 8663"/>
              <a:gd name="connsiteY141" fmla="*/ 5286 h 5445"/>
              <a:gd name="connsiteX142" fmla="*/ 8562 w 8663"/>
              <a:gd name="connsiteY142" fmla="*/ 5344 h 5445"/>
              <a:gd name="connsiteX143" fmla="*/ 8502 w 8663"/>
              <a:gd name="connsiteY143" fmla="*/ 5344 h 5445"/>
              <a:gd name="connsiteX144" fmla="*/ 8497 w 8663"/>
              <a:gd name="connsiteY144" fmla="*/ 5169 h 5445"/>
              <a:gd name="connsiteX145" fmla="*/ 8497 w 8663"/>
              <a:gd name="connsiteY145" fmla="*/ 5106 h 5445"/>
              <a:gd name="connsiteX146" fmla="*/ 8562 w 8663"/>
              <a:gd name="connsiteY146" fmla="*/ 5106 h 5445"/>
              <a:gd name="connsiteX147" fmla="*/ 8562 w 8663"/>
              <a:gd name="connsiteY147" fmla="*/ 3787 h 5445"/>
              <a:gd name="connsiteX148" fmla="*/ 8497 w 8663"/>
              <a:gd name="connsiteY148" fmla="*/ 3787 h 5445"/>
              <a:gd name="connsiteX149" fmla="*/ 8562 w 8663"/>
              <a:gd name="connsiteY149" fmla="*/ 3809 h 5445"/>
              <a:gd name="connsiteX150" fmla="*/ 8562 w 8663"/>
              <a:gd name="connsiteY150" fmla="*/ 3880 h 5445"/>
              <a:gd name="connsiteX151" fmla="*/ 8497 w 8663"/>
              <a:gd name="connsiteY151" fmla="*/ 3880 h 5445"/>
              <a:gd name="connsiteX152" fmla="*/ 8497 w 8663"/>
              <a:gd name="connsiteY152" fmla="*/ 3809 h 5445"/>
              <a:gd name="connsiteX153" fmla="*/ 8562 w 8663"/>
              <a:gd name="connsiteY153" fmla="*/ 3809 h 5445"/>
              <a:gd name="connsiteX154" fmla="*/ 8480 w 8663"/>
              <a:gd name="connsiteY154" fmla="*/ 3899 h 5445"/>
              <a:gd name="connsiteX155" fmla="*/ 8480 w 8663"/>
              <a:gd name="connsiteY155" fmla="*/ 3962 h 5445"/>
              <a:gd name="connsiteX156" fmla="*/ 8424 w 8663"/>
              <a:gd name="connsiteY156" fmla="*/ 3962 h 5445"/>
              <a:gd name="connsiteX157" fmla="*/ 8424 w 8663"/>
              <a:gd name="connsiteY157" fmla="*/ 3899 h 5445"/>
              <a:gd name="connsiteX158" fmla="*/ 8480 w 8663"/>
              <a:gd name="connsiteY158" fmla="*/ 3899 h 5445"/>
              <a:gd name="connsiteX159" fmla="*/ 8480 w 8663"/>
              <a:gd name="connsiteY159" fmla="*/ 3809 h 5445"/>
              <a:gd name="connsiteX160" fmla="*/ 8480 w 8663"/>
              <a:gd name="connsiteY160" fmla="*/ 3880 h 5445"/>
              <a:gd name="connsiteX161" fmla="*/ 8424 w 8663"/>
              <a:gd name="connsiteY161" fmla="*/ 3880 h 5445"/>
              <a:gd name="connsiteX162" fmla="*/ 8424 w 8663"/>
              <a:gd name="connsiteY162" fmla="*/ 3809 h 5445"/>
              <a:gd name="connsiteX163" fmla="*/ 8480 w 8663"/>
              <a:gd name="connsiteY163" fmla="*/ 3809 h 5445"/>
              <a:gd name="connsiteX164" fmla="*/ 8102 w 8663"/>
              <a:gd name="connsiteY164" fmla="*/ 4027 h 5445"/>
              <a:gd name="connsiteX165" fmla="*/ 8102 w 8663"/>
              <a:gd name="connsiteY165" fmla="*/ 3986 h 5445"/>
              <a:gd name="connsiteX166" fmla="*/ 8143 w 8663"/>
              <a:gd name="connsiteY166" fmla="*/ 3986 h 5445"/>
              <a:gd name="connsiteX167" fmla="*/ 8143 w 8663"/>
              <a:gd name="connsiteY167" fmla="*/ 4027 h 5445"/>
              <a:gd name="connsiteX168" fmla="*/ 8102 w 8663"/>
              <a:gd name="connsiteY168" fmla="*/ 4027 h 5445"/>
              <a:gd name="connsiteX169" fmla="*/ 240 w 8663"/>
              <a:gd name="connsiteY169" fmla="*/ 3899 h 5445"/>
              <a:gd name="connsiteX170" fmla="*/ 240 w 8663"/>
              <a:gd name="connsiteY170" fmla="*/ 3962 h 5445"/>
              <a:gd name="connsiteX171" fmla="*/ 184 w 8663"/>
              <a:gd name="connsiteY171" fmla="*/ 3962 h 5445"/>
              <a:gd name="connsiteX172" fmla="*/ 184 w 8663"/>
              <a:gd name="connsiteY172" fmla="*/ 3899 h 5445"/>
              <a:gd name="connsiteX173" fmla="*/ 240 w 8663"/>
              <a:gd name="connsiteY173" fmla="*/ 3899 h 5445"/>
              <a:gd name="connsiteX174" fmla="*/ 240 w 8663"/>
              <a:gd name="connsiteY174" fmla="*/ 3809 h 5445"/>
              <a:gd name="connsiteX175" fmla="*/ 240 w 8663"/>
              <a:gd name="connsiteY175" fmla="*/ 3880 h 5445"/>
              <a:gd name="connsiteX176" fmla="*/ 184 w 8663"/>
              <a:gd name="connsiteY176" fmla="*/ 3880 h 5445"/>
              <a:gd name="connsiteX177" fmla="*/ 184 w 8663"/>
              <a:gd name="connsiteY177" fmla="*/ 3809 h 5445"/>
              <a:gd name="connsiteX178" fmla="*/ 240 w 8663"/>
              <a:gd name="connsiteY178" fmla="*/ 3809 h 5445"/>
              <a:gd name="connsiteX179" fmla="*/ 102 w 8663"/>
              <a:gd name="connsiteY179" fmla="*/ 3787 h 5445"/>
              <a:gd name="connsiteX180" fmla="*/ 102 w 8663"/>
              <a:gd name="connsiteY180" fmla="*/ 3724 h 5445"/>
              <a:gd name="connsiteX181" fmla="*/ 166 w 8663"/>
              <a:gd name="connsiteY181" fmla="*/ 3724 h 5445"/>
              <a:gd name="connsiteX182" fmla="*/ 166 w 8663"/>
              <a:gd name="connsiteY182" fmla="*/ 3787 h 5445"/>
              <a:gd name="connsiteX183" fmla="*/ 102 w 8663"/>
              <a:gd name="connsiteY183" fmla="*/ 3787 h 5445"/>
              <a:gd name="connsiteX184" fmla="*/ 102 w 8663"/>
              <a:gd name="connsiteY184" fmla="*/ 3880 h 5445"/>
              <a:gd name="connsiteX185" fmla="*/ 102 w 8663"/>
              <a:gd name="connsiteY185" fmla="*/ 3809 h 5445"/>
              <a:gd name="connsiteX186" fmla="*/ 166 w 8663"/>
              <a:gd name="connsiteY186" fmla="*/ 3809 h 5445"/>
              <a:gd name="connsiteX187" fmla="*/ 166 w 8663"/>
              <a:gd name="connsiteY187" fmla="*/ 3880 h 5445"/>
              <a:gd name="connsiteX188" fmla="*/ 102 w 8663"/>
              <a:gd name="connsiteY188" fmla="*/ 3880 h 5445"/>
              <a:gd name="connsiteX189" fmla="*/ 102 w 8663"/>
              <a:gd name="connsiteY189" fmla="*/ 3962 h 5445"/>
              <a:gd name="connsiteX190" fmla="*/ 102 w 8663"/>
              <a:gd name="connsiteY190" fmla="*/ 3904 h 5445"/>
              <a:gd name="connsiteX191" fmla="*/ 162 w 8663"/>
              <a:gd name="connsiteY191" fmla="*/ 3904 h 5445"/>
              <a:gd name="connsiteX192" fmla="*/ 162 w 8663"/>
              <a:gd name="connsiteY192" fmla="*/ 3962 h 5445"/>
              <a:gd name="connsiteX193" fmla="*/ 102 w 8663"/>
              <a:gd name="connsiteY193" fmla="*/ 3962 h 5445"/>
              <a:gd name="connsiteX194" fmla="*/ 162 w 8663"/>
              <a:gd name="connsiteY194" fmla="*/ 3981 h 5445"/>
              <a:gd name="connsiteX195" fmla="*/ 162 w 8663"/>
              <a:gd name="connsiteY195" fmla="*/ 4042 h 5445"/>
              <a:gd name="connsiteX196" fmla="*/ 24 w 8663"/>
              <a:gd name="connsiteY196" fmla="*/ 4042 h 5445"/>
              <a:gd name="connsiteX197" fmla="*/ 24 w 8663"/>
              <a:gd name="connsiteY197" fmla="*/ 3904 h 5445"/>
              <a:gd name="connsiteX198" fmla="*/ 82 w 8663"/>
              <a:gd name="connsiteY198" fmla="*/ 3904 h 5445"/>
              <a:gd name="connsiteX199" fmla="*/ 82 w 8663"/>
              <a:gd name="connsiteY199" fmla="*/ 3981 h 5445"/>
              <a:gd name="connsiteX200" fmla="*/ 162 w 8663"/>
              <a:gd name="connsiteY200" fmla="*/ 3981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3390 h 5445"/>
              <a:gd name="connsiteX257" fmla="*/ 8562 w 8663"/>
              <a:gd name="connsiteY257" fmla="*/ 3390 h 5445"/>
              <a:gd name="connsiteX258" fmla="*/ 8562 w 8663"/>
              <a:gd name="connsiteY258" fmla="*/ 3468 h 5445"/>
              <a:gd name="connsiteX259" fmla="*/ 8510 w 8663"/>
              <a:gd name="connsiteY259" fmla="*/ 3468 h 5445"/>
              <a:gd name="connsiteX260" fmla="*/ 8510 w 8663"/>
              <a:gd name="connsiteY260" fmla="*/ 3619 h 5445"/>
              <a:gd name="connsiteX261" fmla="*/ 8638 w 8663"/>
              <a:gd name="connsiteY261" fmla="*/ 3619 h 5445"/>
              <a:gd name="connsiteX262" fmla="*/ 8638 w 8663"/>
              <a:gd name="connsiteY262" fmla="*/ 3787 h 5445"/>
              <a:gd name="connsiteX263" fmla="*/ 8581 w 8663"/>
              <a:gd name="connsiteY263" fmla="*/ 3787 h 5445"/>
              <a:gd name="connsiteX264" fmla="*/ 8581 w 8663"/>
              <a:gd name="connsiteY264" fmla="*/ 3705 h 5445"/>
              <a:gd name="connsiteX265" fmla="*/ 8480 w 8663"/>
              <a:gd name="connsiteY265" fmla="*/ 3705 h 5445"/>
              <a:gd name="connsiteX266" fmla="*/ 8480 w 8663"/>
              <a:gd name="connsiteY266" fmla="*/ 3787 h 5445"/>
              <a:gd name="connsiteX267" fmla="*/ 8402 w 8663"/>
              <a:gd name="connsiteY267" fmla="*/ 3787 h 5445"/>
              <a:gd name="connsiteX268" fmla="*/ 8402 w 8663"/>
              <a:gd name="connsiteY268" fmla="*/ 3880 h 5445"/>
              <a:gd name="connsiteX269" fmla="*/ 8310 w 8663"/>
              <a:gd name="connsiteY269" fmla="*/ 3880 h 5445"/>
              <a:gd name="connsiteX270" fmla="*/ 8310 w 8663"/>
              <a:gd name="connsiteY270" fmla="*/ 3981 h 5445"/>
              <a:gd name="connsiteX271" fmla="*/ 8402 w 8663"/>
              <a:gd name="connsiteY271" fmla="*/ 3981 h 5445"/>
              <a:gd name="connsiteX272" fmla="*/ 8402 w 8663"/>
              <a:gd name="connsiteY272" fmla="*/ 4040 h 5445"/>
              <a:gd name="connsiteX273" fmla="*/ 8234 w 8663"/>
              <a:gd name="connsiteY273" fmla="*/ 4040 h 5445"/>
              <a:gd name="connsiteX274" fmla="*/ 8234 w 8663"/>
              <a:gd name="connsiteY274" fmla="*/ 3912 h 5445"/>
              <a:gd name="connsiteX275" fmla="*/ 8081 w 8663"/>
              <a:gd name="connsiteY275" fmla="*/ 3912 h 5445"/>
              <a:gd name="connsiteX276" fmla="*/ 8081 w 8663"/>
              <a:gd name="connsiteY276" fmla="*/ 3964 h 5445"/>
              <a:gd name="connsiteX277" fmla="*/ 8005 w 8663"/>
              <a:gd name="connsiteY277" fmla="*/ 3964 h 5445"/>
              <a:gd name="connsiteX278" fmla="*/ 8005 w 8663"/>
              <a:gd name="connsiteY278" fmla="*/ 4025 h 5445"/>
              <a:gd name="connsiteX279" fmla="*/ 658 w 8663"/>
              <a:gd name="connsiteY279" fmla="*/ 4025 h 5445"/>
              <a:gd name="connsiteX280" fmla="*/ 658 w 8663"/>
              <a:gd name="connsiteY280" fmla="*/ 3964 h 5445"/>
              <a:gd name="connsiteX281" fmla="*/ 583 w 8663"/>
              <a:gd name="connsiteY281" fmla="*/ 3964 h 5445"/>
              <a:gd name="connsiteX282" fmla="*/ 583 w 8663"/>
              <a:gd name="connsiteY282" fmla="*/ 3912 h 5445"/>
              <a:gd name="connsiteX283" fmla="*/ 430 w 8663"/>
              <a:gd name="connsiteY283" fmla="*/ 3912 h 5445"/>
              <a:gd name="connsiteX284" fmla="*/ 430 w 8663"/>
              <a:gd name="connsiteY284" fmla="*/ 4040 h 5445"/>
              <a:gd name="connsiteX285" fmla="*/ 261 w 8663"/>
              <a:gd name="connsiteY285" fmla="*/ 4040 h 5445"/>
              <a:gd name="connsiteX286" fmla="*/ 261 w 8663"/>
              <a:gd name="connsiteY286" fmla="*/ 3981 h 5445"/>
              <a:gd name="connsiteX287" fmla="*/ 354 w 8663"/>
              <a:gd name="connsiteY287" fmla="*/ 3981 h 5445"/>
              <a:gd name="connsiteX288" fmla="*/ 354 w 8663"/>
              <a:gd name="connsiteY288" fmla="*/ 3880 h 5445"/>
              <a:gd name="connsiteX289" fmla="*/ 261 w 8663"/>
              <a:gd name="connsiteY289" fmla="*/ 3880 h 5445"/>
              <a:gd name="connsiteX290" fmla="*/ 261 w 8663"/>
              <a:gd name="connsiteY290" fmla="*/ 3787 h 5445"/>
              <a:gd name="connsiteX291" fmla="*/ 184 w 8663"/>
              <a:gd name="connsiteY291" fmla="*/ 3787 h 5445"/>
              <a:gd name="connsiteX292" fmla="*/ 184 w 8663"/>
              <a:gd name="connsiteY292" fmla="*/ 3705 h 5445"/>
              <a:gd name="connsiteX293" fmla="*/ 82 w 8663"/>
              <a:gd name="connsiteY293" fmla="*/ 3705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5445 h 5445"/>
              <a:gd name="connsiteX84" fmla="*/ 8424 w 8663"/>
              <a:gd name="connsiteY84" fmla="*/ 5445 h 5445"/>
              <a:gd name="connsiteX85" fmla="*/ 8424 w 8663"/>
              <a:gd name="connsiteY85" fmla="*/ 5363 h 5445"/>
              <a:gd name="connsiteX86" fmla="*/ 8480 w 8663"/>
              <a:gd name="connsiteY86" fmla="*/ 5363 h 5445"/>
              <a:gd name="connsiteX87" fmla="*/ 8480 w 8663"/>
              <a:gd name="connsiteY87" fmla="*/ 5445 h 5445"/>
              <a:gd name="connsiteX88" fmla="*/ 8663 w 8663"/>
              <a:gd name="connsiteY88" fmla="*/ 5445 h 5445"/>
              <a:gd name="connsiteX89" fmla="*/ 8663 w 8663"/>
              <a:gd name="connsiteY89" fmla="*/ 5264 h 5445"/>
              <a:gd name="connsiteX90" fmla="*/ 8581 w 8663"/>
              <a:gd name="connsiteY90" fmla="*/ 5264 h 5445"/>
              <a:gd name="connsiteX91" fmla="*/ 8581 w 8663"/>
              <a:gd name="connsiteY91" fmla="*/ 5191 h 5445"/>
              <a:gd name="connsiteX92" fmla="*/ 8661 w 8663"/>
              <a:gd name="connsiteY92" fmla="*/ 5191 h 5445"/>
              <a:gd name="connsiteX93" fmla="*/ 8661 w 8663"/>
              <a:gd name="connsiteY93" fmla="*/ 4979 h 5445"/>
              <a:gd name="connsiteX94" fmla="*/ 8532 w 8663"/>
              <a:gd name="connsiteY94" fmla="*/ 4979 h 5445"/>
              <a:gd name="connsiteX95" fmla="*/ 8532 w 8663"/>
              <a:gd name="connsiteY95" fmla="*/ 4871 h 5445"/>
              <a:gd name="connsiteX96" fmla="*/ 8562 w 8663"/>
              <a:gd name="connsiteY96" fmla="*/ 4871 h 5445"/>
              <a:gd name="connsiteX97" fmla="*/ 8562 w 8663"/>
              <a:gd name="connsiteY97" fmla="*/ 4932 h 5445"/>
              <a:gd name="connsiteX98" fmla="*/ 8646 w 8663"/>
              <a:gd name="connsiteY98" fmla="*/ 4932 h 5445"/>
              <a:gd name="connsiteX99" fmla="*/ 8646 w 8663"/>
              <a:gd name="connsiteY99" fmla="*/ 4850 h 5445"/>
              <a:gd name="connsiteX100" fmla="*/ 8584 w 8663"/>
              <a:gd name="connsiteY100" fmla="*/ 4850 h 5445"/>
              <a:gd name="connsiteX101" fmla="*/ 8584 w 8663"/>
              <a:gd name="connsiteY101" fmla="*/ 4793 h 5445"/>
              <a:gd name="connsiteX102" fmla="*/ 8644 w 8663"/>
              <a:gd name="connsiteY102" fmla="*/ 4793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5368 h 5445"/>
              <a:gd name="connsiteX118" fmla="*/ 561 w 8663"/>
              <a:gd name="connsiteY118" fmla="*/ 5409 h 5445"/>
              <a:gd name="connsiteX119" fmla="*/ 520 w 8663"/>
              <a:gd name="connsiteY119" fmla="*/ 5409 h 5445"/>
              <a:gd name="connsiteX120" fmla="*/ 520 w 8663"/>
              <a:gd name="connsiteY120" fmla="*/ 5368 h 5445"/>
              <a:gd name="connsiteX121" fmla="*/ 561 w 8663"/>
              <a:gd name="connsiteY121" fmla="*/ 5368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4910 h 5445"/>
              <a:gd name="connsiteX128" fmla="*/ 8584 w 8663"/>
              <a:gd name="connsiteY128" fmla="*/ 4871 h 5445"/>
              <a:gd name="connsiteX129" fmla="*/ 8625 w 8663"/>
              <a:gd name="connsiteY129" fmla="*/ 4871 h 5445"/>
              <a:gd name="connsiteX130" fmla="*/ 8625 w 8663"/>
              <a:gd name="connsiteY130" fmla="*/ 4910 h 5445"/>
              <a:gd name="connsiteX131" fmla="*/ 8584 w 8663"/>
              <a:gd name="connsiteY131" fmla="*/ 4910 h 5445"/>
              <a:gd name="connsiteX132" fmla="*/ 8502 w 8663"/>
              <a:gd name="connsiteY132" fmla="*/ 5424 h 5445"/>
              <a:gd name="connsiteX133" fmla="*/ 8502 w 8663"/>
              <a:gd name="connsiteY133" fmla="*/ 5363 h 5445"/>
              <a:gd name="connsiteX134" fmla="*/ 8581 w 8663"/>
              <a:gd name="connsiteY134" fmla="*/ 5363 h 5445"/>
              <a:gd name="connsiteX135" fmla="*/ 8581 w 8663"/>
              <a:gd name="connsiteY135" fmla="*/ 5286 h 5445"/>
              <a:gd name="connsiteX136" fmla="*/ 8640 w 8663"/>
              <a:gd name="connsiteY136" fmla="*/ 5286 h 5445"/>
              <a:gd name="connsiteX137" fmla="*/ 8640 w 8663"/>
              <a:gd name="connsiteY137" fmla="*/ 5424 h 5445"/>
              <a:gd name="connsiteX138" fmla="*/ 8502 w 8663"/>
              <a:gd name="connsiteY138" fmla="*/ 5424 h 5445"/>
              <a:gd name="connsiteX139" fmla="*/ 8502 w 8663"/>
              <a:gd name="connsiteY139" fmla="*/ 5344 h 5445"/>
              <a:gd name="connsiteX140" fmla="*/ 8502 w 8663"/>
              <a:gd name="connsiteY140" fmla="*/ 5286 h 5445"/>
              <a:gd name="connsiteX141" fmla="*/ 8562 w 8663"/>
              <a:gd name="connsiteY141" fmla="*/ 5286 h 5445"/>
              <a:gd name="connsiteX142" fmla="*/ 8562 w 8663"/>
              <a:gd name="connsiteY142" fmla="*/ 5344 h 5445"/>
              <a:gd name="connsiteX143" fmla="*/ 8502 w 8663"/>
              <a:gd name="connsiteY143" fmla="*/ 5344 h 5445"/>
              <a:gd name="connsiteX144" fmla="*/ 8497 w 8663"/>
              <a:gd name="connsiteY144" fmla="*/ 5169 h 5445"/>
              <a:gd name="connsiteX145" fmla="*/ 8497 w 8663"/>
              <a:gd name="connsiteY145" fmla="*/ 5106 h 5445"/>
              <a:gd name="connsiteX146" fmla="*/ 8562 w 8663"/>
              <a:gd name="connsiteY146" fmla="*/ 5106 h 5445"/>
              <a:gd name="connsiteX147" fmla="*/ 8562 w 8663"/>
              <a:gd name="connsiteY147" fmla="*/ 5169 h 5445"/>
              <a:gd name="connsiteX148" fmla="*/ 8497 w 8663"/>
              <a:gd name="connsiteY148" fmla="*/ 3787 h 5445"/>
              <a:gd name="connsiteX149" fmla="*/ 8562 w 8663"/>
              <a:gd name="connsiteY149" fmla="*/ 3809 h 5445"/>
              <a:gd name="connsiteX150" fmla="*/ 8562 w 8663"/>
              <a:gd name="connsiteY150" fmla="*/ 3880 h 5445"/>
              <a:gd name="connsiteX151" fmla="*/ 8497 w 8663"/>
              <a:gd name="connsiteY151" fmla="*/ 3880 h 5445"/>
              <a:gd name="connsiteX152" fmla="*/ 8497 w 8663"/>
              <a:gd name="connsiteY152" fmla="*/ 3809 h 5445"/>
              <a:gd name="connsiteX153" fmla="*/ 8562 w 8663"/>
              <a:gd name="connsiteY153" fmla="*/ 3809 h 5445"/>
              <a:gd name="connsiteX154" fmla="*/ 8480 w 8663"/>
              <a:gd name="connsiteY154" fmla="*/ 3899 h 5445"/>
              <a:gd name="connsiteX155" fmla="*/ 8480 w 8663"/>
              <a:gd name="connsiteY155" fmla="*/ 3962 h 5445"/>
              <a:gd name="connsiteX156" fmla="*/ 8424 w 8663"/>
              <a:gd name="connsiteY156" fmla="*/ 3962 h 5445"/>
              <a:gd name="connsiteX157" fmla="*/ 8424 w 8663"/>
              <a:gd name="connsiteY157" fmla="*/ 3899 h 5445"/>
              <a:gd name="connsiteX158" fmla="*/ 8480 w 8663"/>
              <a:gd name="connsiteY158" fmla="*/ 3899 h 5445"/>
              <a:gd name="connsiteX159" fmla="*/ 8480 w 8663"/>
              <a:gd name="connsiteY159" fmla="*/ 3809 h 5445"/>
              <a:gd name="connsiteX160" fmla="*/ 8480 w 8663"/>
              <a:gd name="connsiteY160" fmla="*/ 3880 h 5445"/>
              <a:gd name="connsiteX161" fmla="*/ 8424 w 8663"/>
              <a:gd name="connsiteY161" fmla="*/ 3880 h 5445"/>
              <a:gd name="connsiteX162" fmla="*/ 8424 w 8663"/>
              <a:gd name="connsiteY162" fmla="*/ 3809 h 5445"/>
              <a:gd name="connsiteX163" fmla="*/ 8480 w 8663"/>
              <a:gd name="connsiteY163" fmla="*/ 3809 h 5445"/>
              <a:gd name="connsiteX164" fmla="*/ 8102 w 8663"/>
              <a:gd name="connsiteY164" fmla="*/ 4027 h 5445"/>
              <a:gd name="connsiteX165" fmla="*/ 8102 w 8663"/>
              <a:gd name="connsiteY165" fmla="*/ 3986 h 5445"/>
              <a:gd name="connsiteX166" fmla="*/ 8143 w 8663"/>
              <a:gd name="connsiteY166" fmla="*/ 3986 h 5445"/>
              <a:gd name="connsiteX167" fmla="*/ 8143 w 8663"/>
              <a:gd name="connsiteY167" fmla="*/ 4027 h 5445"/>
              <a:gd name="connsiteX168" fmla="*/ 8102 w 8663"/>
              <a:gd name="connsiteY168" fmla="*/ 4027 h 5445"/>
              <a:gd name="connsiteX169" fmla="*/ 240 w 8663"/>
              <a:gd name="connsiteY169" fmla="*/ 3899 h 5445"/>
              <a:gd name="connsiteX170" fmla="*/ 240 w 8663"/>
              <a:gd name="connsiteY170" fmla="*/ 3962 h 5445"/>
              <a:gd name="connsiteX171" fmla="*/ 184 w 8663"/>
              <a:gd name="connsiteY171" fmla="*/ 3962 h 5445"/>
              <a:gd name="connsiteX172" fmla="*/ 184 w 8663"/>
              <a:gd name="connsiteY172" fmla="*/ 3899 h 5445"/>
              <a:gd name="connsiteX173" fmla="*/ 240 w 8663"/>
              <a:gd name="connsiteY173" fmla="*/ 3899 h 5445"/>
              <a:gd name="connsiteX174" fmla="*/ 240 w 8663"/>
              <a:gd name="connsiteY174" fmla="*/ 3809 h 5445"/>
              <a:gd name="connsiteX175" fmla="*/ 240 w 8663"/>
              <a:gd name="connsiteY175" fmla="*/ 3880 h 5445"/>
              <a:gd name="connsiteX176" fmla="*/ 184 w 8663"/>
              <a:gd name="connsiteY176" fmla="*/ 3880 h 5445"/>
              <a:gd name="connsiteX177" fmla="*/ 184 w 8663"/>
              <a:gd name="connsiteY177" fmla="*/ 3809 h 5445"/>
              <a:gd name="connsiteX178" fmla="*/ 240 w 8663"/>
              <a:gd name="connsiteY178" fmla="*/ 3809 h 5445"/>
              <a:gd name="connsiteX179" fmla="*/ 102 w 8663"/>
              <a:gd name="connsiteY179" fmla="*/ 3787 h 5445"/>
              <a:gd name="connsiteX180" fmla="*/ 102 w 8663"/>
              <a:gd name="connsiteY180" fmla="*/ 3724 h 5445"/>
              <a:gd name="connsiteX181" fmla="*/ 166 w 8663"/>
              <a:gd name="connsiteY181" fmla="*/ 3724 h 5445"/>
              <a:gd name="connsiteX182" fmla="*/ 166 w 8663"/>
              <a:gd name="connsiteY182" fmla="*/ 3787 h 5445"/>
              <a:gd name="connsiteX183" fmla="*/ 102 w 8663"/>
              <a:gd name="connsiteY183" fmla="*/ 3787 h 5445"/>
              <a:gd name="connsiteX184" fmla="*/ 102 w 8663"/>
              <a:gd name="connsiteY184" fmla="*/ 3880 h 5445"/>
              <a:gd name="connsiteX185" fmla="*/ 102 w 8663"/>
              <a:gd name="connsiteY185" fmla="*/ 3809 h 5445"/>
              <a:gd name="connsiteX186" fmla="*/ 166 w 8663"/>
              <a:gd name="connsiteY186" fmla="*/ 3809 h 5445"/>
              <a:gd name="connsiteX187" fmla="*/ 166 w 8663"/>
              <a:gd name="connsiteY187" fmla="*/ 3880 h 5445"/>
              <a:gd name="connsiteX188" fmla="*/ 102 w 8663"/>
              <a:gd name="connsiteY188" fmla="*/ 3880 h 5445"/>
              <a:gd name="connsiteX189" fmla="*/ 102 w 8663"/>
              <a:gd name="connsiteY189" fmla="*/ 3962 h 5445"/>
              <a:gd name="connsiteX190" fmla="*/ 102 w 8663"/>
              <a:gd name="connsiteY190" fmla="*/ 3904 h 5445"/>
              <a:gd name="connsiteX191" fmla="*/ 162 w 8663"/>
              <a:gd name="connsiteY191" fmla="*/ 3904 h 5445"/>
              <a:gd name="connsiteX192" fmla="*/ 162 w 8663"/>
              <a:gd name="connsiteY192" fmla="*/ 3962 h 5445"/>
              <a:gd name="connsiteX193" fmla="*/ 102 w 8663"/>
              <a:gd name="connsiteY193" fmla="*/ 3962 h 5445"/>
              <a:gd name="connsiteX194" fmla="*/ 162 w 8663"/>
              <a:gd name="connsiteY194" fmla="*/ 3981 h 5445"/>
              <a:gd name="connsiteX195" fmla="*/ 162 w 8663"/>
              <a:gd name="connsiteY195" fmla="*/ 4042 h 5445"/>
              <a:gd name="connsiteX196" fmla="*/ 24 w 8663"/>
              <a:gd name="connsiteY196" fmla="*/ 4042 h 5445"/>
              <a:gd name="connsiteX197" fmla="*/ 24 w 8663"/>
              <a:gd name="connsiteY197" fmla="*/ 3904 h 5445"/>
              <a:gd name="connsiteX198" fmla="*/ 82 w 8663"/>
              <a:gd name="connsiteY198" fmla="*/ 3904 h 5445"/>
              <a:gd name="connsiteX199" fmla="*/ 82 w 8663"/>
              <a:gd name="connsiteY199" fmla="*/ 3981 h 5445"/>
              <a:gd name="connsiteX200" fmla="*/ 162 w 8663"/>
              <a:gd name="connsiteY200" fmla="*/ 3981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3390 h 5445"/>
              <a:gd name="connsiteX257" fmla="*/ 8562 w 8663"/>
              <a:gd name="connsiteY257" fmla="*/ 3390 h 5445"/>
              <a:gd name="connsiteX258" fmla="*/ 8562 w 8663"/>
              <a:gd name="connsiteY258" fmla="*/ 3468 h 5445"/>
              <a:gd name="connsiteX259" fmla="*/ 8510 w 8663"/>
              <a:gd name="connsiteY259" fmla="*/ 3468 h 5445"/>
              <a:gd name="connsiteX260" fmla="*/ 8510 w 8663"/>
              <a:gd name="connsiteY260" fmla="*/ 3619 h 5445"/>
              <a:gd name="connsiteX261" fmla="*/ 8638 w 8663"/>
              <a:gd name="connsiteY261" fmla="*/ 3619 h 5445"/>
              <a:gd name="connsiteX262" fmla="*/ 8638 w 8663"/>
              <a:gd name="connsiteY262" fmla="*/ 3787 h 5445"/>
              <a:gd name="connsiteX263" fmla="*/ 8581 w 8663"/>
              <a:gd name="connsiteY263" fmla="*/ 3787 h 5445"/>
              <a:gd name="connsiteX264" fmla="*/ 8581 w 8663"/>
              <a:gd name="connsiteY264" fmla="*/ 3705 h 5445"/>
              <a:gd name="connsiteX265" fmla="*/ 8480 w 8663"/>
              <a:gd name="connsiteY265" fmla="*/ 3705 h 5445"/>
              <a:gd name="connsiteX266" fmla="*/ 8480 w 8663"/>
              <a:gd name="connsiteY266" fmla="*/ 3787 h 5445"/>
              <a:gd name="connsiteX267" fmla="*/ 8402 w 8663"/>
              <a:gd name="connsiteY267" fmla="*/ 3787 h 5445"/>
              <a:gd name="connsiteX268" fmla="*/ 8402 w 8663"/>
              <a:gd name="connsiteY268" fmla="*/ 3880 h 5445"/>
              <a:gd name="connsiteX269" fmla="*/ 8310 w 8663"/>
              <a:gd name="connsiteY269" fmla="*/ 3880 h 5445"/>
              <a:gd name="connsiteX270" fmla="*/ 8310 w 8663"/>
              <a:gd name="connsiteY270" fmla="*/ 3981 h 5445"/>
              <a:gd name="connsiteX271" fmla="*/ 8402 w 8663"/>
              <a:gd name="connsiteY271" fmla="*/ 3981 h 5445"/>
              <a:gd name="connsiteX272" fmla="*/ 8402 w 8663"/>
              <a:gd name="connsiteY272" fmla="*/ 4040 h 5445"/>
              <a:gd name="connsiteX273" fmla="*/ 8234 w 8663"/>
              <a:gd name="connsiteY273" fmla="*/ 4040 h 5445"/>
              <a:gd name="connsiteX274" fmla="*/ 8234 w 8663"/>
              <a:gd name="connsiteY274" fmla="*/ 3912 h 5445"/>
              <a:gd name="connsiteX275" fmla="*/ 8081 w 8663"/>
              <a:gd name="connsiteY275" fmla="*/ 3912 h 5445"/>
              <a:gd name="connsiteX276" fmla="*/ 8081 w 8663"/>
              <a:gd name="connsiteY276" fmla="*/ 3964 h 5445"/>
              <a:gd name="connsiteX277" fmla="*/ 8005 w 8663"/>
              <a:gd name="connsiteY277" fmla="*/ 3964 h 5445"/>
              <a:gd name="connsiteX278" fmla="*/ 8005 w 8663"/>
              <a:gd name="connsiteY278" fmla="*/ 4025 h 5445"/>
              <a:gd name="connsiteX279" fmla="*/ 658 w 8663"/>
              <a:gd name="connsiteY279" fmla="*/ 4025 h 5445"/>
              <a:gd name="connsiteX280" fmla="*/ 658 w 8663"/>
              <a:gd name="connsiteY280" fmla="*/ 3964 h 5445"/>
              <a:gd name="connsiteX281" fmla="*/ 583 w 8663"/>
              <a:gd name="connsiteY281" fmla="*/ 3964 h 5445"/>
              <a:gd name="connsiteX282" fmla="*/ 583 w 8663"/>
              <a:gd name="connsiteY282" fmla="*/ 3912 h 5445"/>
              <a:gd name="connsiteX283" fmla="*/ 430 w 8663"/>
              <a:gd name="connsiteY283" fmla="*/ 3912 h 5445"/>
              <a:gd name="connsiteX284" fmla="*/ 430 w 8663"/>
              <a:gd name="connsiteY284" fmla="*/ 4040 h 5445"/>
              <a:gd name="connsiteX285" fmla="*/ 261 w 8663"/>
              <a:gd name="connsiteY285" fmla="*/ 4040 h 5445"/>
              <a:gd name="connsiteX286" fmla="*/ 261 w 8663"/>
              <a:gd name="connsiteY286" fmla="*/ 3981 h 5445"/>
              <a:gd name="connsiteX287" fmla="*/ 354 w 8663"/>
              <a:gd name="connsiteY287" fmla="*/ 3981 h 5445"/>
              <a:gd name="connsiteX288" fmla="*/ 354 w 8663"/>
              <a:gd name="connsiteY288" fmla="*/ 3880 h 5445"/>
              <a:gd name="connsiteX289" fmla="*/ 261 w 8663"/>
              <a:gd name="connsiteY289" fmla="*/ 3880 h 5445"/>
              <a:gd name="connsiteX290" fmla="*/ 261 w 8663"/>
              <a:gd name="connsiteY290" fmla="*/ 3787 h 5445"/>
              <a:gd name="connsiteX291" fmla="*/ 184 w 8663"/>
              <a:gd name="connsiteY291" fmla="*/ 3787 h 5445"/>
              <a:gd name="connsiteX292" fmla="*/ 184 w 8663"/>
              <a:gd name="connsiteY292" fmla="*/ 3705 h 5445"/>
              <a:gd name="connsiteX293" fmla="*/ 82 w 8663"/>
              <a:gd name="connsiteY293" fmla="*/ 3705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5445 h 5445"/>
              <a:gd name="connsiteX84" fmla="*/ 8424 w 8663"/>
              <a:gd name="connsiteY84" fmla="*/ 5445 h 5445"/>
              <a:gd name="connsiteX85" fmla="*/ 8424 w 8663"/>
              <a:gd name="connsiteY85" fmla="*/ 5363 h 5445"/>
              <a:gd name="connsiteX86" fmla="*/ 8480 w 8663"/>
              <a:gd name="connsiteY86" fmla="*/ 5363 h 5445"/>
              <a:gd name="connsiteX87" fmla="*/ 8480 w 8663"/>
              <a:gd name="connsiteY87" fmla="*/ 5445 h 5445"/>
              <a:gd name="connsiteX88" fmla="*/ 8663 w 8663"/>
              <a:gd name="connsiteY88" fmla="*/ 5445 h 5445"/>
              <a:gd name="connsiteX89" fmla="*/ 8663 w 8663"/>
              <a:gd name="connsiteY89" fmla="*/ 5264 h 5445"/>
              <a:gd name="connsiteX90" fmla="*/ 8581 w 8663"/>
              <a:gd name="connsiteY90" fmla="*/ 5264 h 5445"/>
              <a:gd name="connsiteX91" fmla="*/ 8581 w 8663"/>
              <a:gd name="connsiteY91" fmla="*/ 5191 h 5445"/>
              <a:gd name="connsiteX92" fmla="*/ 8661 w 8663"/>
              <a:gd name="connsiteY92" fmla="*/ 5191 h 5445"/>
              <a:gd name="connsiteX93" fmla="*/ 8661 w 8663"/>
              <a:gd name="connsiteY93" fmla="*/ 4979 h 5445"/>
              <a:gd name="connsiteX94" fmla="*/ 8532 w 8663"/>
              <a:gd name="connsiteY94" fmla="*/ 4979 h 5445"/>
              <a:gd name="connsiteX95" fmla="*/ 8532 w 8663"/>
              <a:gd name="connsiteY95" fmla="*/ 4871 h 5445"/>
              <a:gd name="connsiteX96" fmla="*/ 8562 w 8663"/>
              <a:gd name="connsiteY96" fmla="*/ 4871 h 5445"/>
              <a:gd name="connsiteX97" fmla="*/ 8562 w 8663"/>
              <a:gd name="connsiteY97" fmla="*/ 4932 h 5445"/>
              <a:gd name="connsiteX98" fmla="*/ 8646 w 8663"/>
              <a:gd name="connsiteY98" fmla="*/ 4932 h 5445"/>
              <a:gd name="connsiteX99" fmla="*/ 8646 w 8663"/>
              <a:gd name="connsiteY99" fmla="*/ 4850 h 5445"/>
              <a:gd name="connsiteX100" fmla="*/ 8584 w 8663"/>
              <a:gd name="connsiteY100" fmla="*/ 4850 h 5445"/>
              <a:gd name="connsiteX101" fmla="*/ 8584 w 8663"/>
              <a:gd name="connsiteY101" fmla="*/ 4793 h 5445"/>
              <a:gd name="connsiteX102" fmla="*/ 8644 w 8663"/>
              <a:gd name="connsiteY102" fmla="*/ 4793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5368 h 5445"/>
              <a:gd name="connsiteX118" fmla="*/ 561 w 8663"/>
              <a:gd name="connsiteY118" fmla="*/ 5409 h 5445"/>
              <a:gd name="connsiteX119" fmla="*/ 520 w 8663"/>
              <a:gd name="connsiteY119" fmla="*/ 5409 h 5445"/>
              <a:gd name="connsiteX120" fmla="*/ 520 w 8663"/>
              <a:gd name="connsiteY120" fmla="*/ 5368 h 5445"/>
              <a:gd name="connsiteX121" fmla="*/ 561 w 8663"/>
              <a:gd name="connsiteY121" fmla="*/ 5368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4910 h 5445"/>
              <a:gd name="connsiteX128" fmla="*/ 8584 w 8663"/>
              <a:gd name="connsiteY128" fmla="*/ 4871 h 5445"/>
              <a:gd name="connsiteX129" fmla="*/ 8625 w 8663"/>
              <a:gd name="connsiteY129" fmla="*/ 4871 h 5445"/>
              <a:gd name="connsiteX130" fmla="*/ 8625 w 8663"/>
              <a:gd name="connsiteY130" fmla="*/ 4910 h 5445"/>
              <a:gd name="connsiteX131" fmla="*/ 8584 w 8663"/>
              <a:gd name="connsiteY131" fmla="*/ 4910 h 5445"/>
              <a:gd name="connsiteX132" fmla="*/ 8502 w 8663"/>
              <a:gd name="connsiteY132" fmla="*/ 5424 h 5445"/>
              <a:gd name="connsiteX133" fmla="*/ 8502 w 8663"/>
              <a:gd name="connsiteY133" fmla="*/ 5363 h 5445"/>
              <a:gd name="connsiteX134" fmla="*/ 8581 w 8663"/>
              <a:gd name="connsiteY134" fmla="*/ 5363 h 5445"/>
              <a:gd name="connsiteX135" fmla="*/ 8581 w 8663"/>
              <a:gd name="connsiteY135" fmla="*/ 5286 h 5445"/>
              <a:gd name="connsiteX136" fmla="*/ 8640 w 8663"/>
              <a:gd name="connsiteY136" fmla="*/ 5286 h 5445"/>
              <a:gd name="connsiteX137" fmla="*/ 8640 w 8663"/>
              <a:gd name="connsiteY137" fmla="*/ 5424 h 5445"/>
              <a:gd name="connsiteX138" fmla="*/ 8502 w 8663"/>
              <a:gd name="connsiteY138" fmla="*/ 5424 h 5445"/>
              <a:gd name="connsiteX139" fmla="*/ 8502 w 8663"/>
              <a:gd name="connsiteY139" fmla="*/ 5344 h 5445"/>
              <a:gd name="connsiteX140" fmla="*/ 8502 w 8663"/>
              <a:gd name="connsiteY140" fmla="*/ 5286 h 5445"/>
              <a:gd name="connsiteX141" fmla="*/ 8562 w 8663"/>
              <a:gd name="connsiteY141" fmla="*/ 5286 h 5445"/>
              <a:gd name="connsiteX142" fmla="*/ 8562 w 8663"/>
              <a:gd name="connsiteY142" fmla="*/ 5344 h 5445"/>
              <a:gd name="connsiteX143" fmla="*/ 8502 w 8663"/>
              <a:gd name="connsiteY143" fmla="*/ 5344 h 5445"/>
              <a:gd name="connsiteX144" fmla="*/ 8497 w 8663"/>
              <a:gd name="connsiteY144" fmla="*/ 5169 h 5445"/>
              <a:gd name="connsiteX145" fmla="*/ 8497 w 8663"/>
              <a:gd name="connsiteY145" fmla="*/ 5106 h 5445"/>
              <a:gd name="connsiteX146" fmla="*/ 8562 w 8663"/>
              <a:gd name="connsiteY146" fmla="*/ 5106 h 5445"/>
              <a:gd name="connsiteX147" fmla="*/ 8562 w 8663"/>
              <a:gd name="connsiteY147" fmla="*/ 5169 h 5445"/>
              <a:gd name="connsiteX148" fmla="*/ 8497 w 8663"/>
              <a:gd name="connsiteY148" fmla="*/ 5169 h 5445"/>
              <a:gd name="connsiteX149" fmla="*/ 8562 w 8663"/>
              <a:gd name="connsiteY149" fmla="*/ 3809 h 5445"/>
              <a:gd name="connsiteX150" fmla="*/ 8562 w 8663"/>
              <a:gd name="connsiteY150" fmla="*/ 3880 h 5445"/>
              <a:gd name="connsiteX151" fmla="*/ 8497 w 8663"/>
              <a:gd name="connsiteY151" fmla="*/ 3880 h 5445"/>
              <a:gd name="connsiteX152" fmla="*/ 8497 w 8663"/>
              <a:gd name="connsiteY152" fmla="*/ 3809 h 5445"/>
              <a:gd name="connsiteX153" fmla="*/ 8562 w 8663"/>
              <a:gd name="connsiteY153" fmla="*/ 3809 h 5445"/>
              <a:gd name="connsiteX154" fmla="*/ 8480 w 8663"/>
              <a:gd name="connsiteY154" fmla="*/ 3899 h 5445"/>
              <a:gd name="connsiteX155" fmla="*/ 8480 w 8663"/>
              <a:gd name="connsiteY155" fmla="*/ 3962 h 5445"/>
              <a:gd name="connsiteX156" fmla="*/ 8424 w 8663"/>
              <a:gd name="connsiteY156" fmla="*/ 3962 h 5445"/>
              <a:gd name="connsiteX157" fmla="*/ 8424 w 8663"/>
              <a:gd name="connsiteY157" fmla="*/ 3899 h 5445"/>
              <a:gd name="connsiteX158" fmla="*/ 8480 w 8663"/>
              <a:gd name="connsiteY158" fmla="*/ 3899 h 5445"/>
              <a:gd name="connsiteX159" fmla="*/ 8480 w 8663"/>
              <a:gd name="connsiteY159" fmla="*/ 3809 h 5445"/>
              <a:gd name="connsiteX160" fmla="*/ 8480 w 8663"/>
              <a:gd name="connsiteY160" fmla="*/ 3880 h 5445"/>
              <a:gd name="connsiteX161" fmla="*/ 8424 w 8663"/>
              <a:gd name="connsiteY161" fmla="*/ 3880 h 5445"/>
              <a:gd name="connsiteX162" fmla="*/ 8424 w 8663"/>
              <a:gd name="connsiteY162" fmla="*/ 3809 h 5445"/>
              <a:gd name="connsiteX163" fmla="*/ 8480 w 8663"/>
              <a:gd name="connsiteY163" fmla="*/ 3809 h 5445"/>
              <a:gd name="connsiteX164" fmla="*/ 8102 w 8663"/>
              <a:gd name="connsiteY164" fmla="*/ 4027 h 5445"/>
              <a:gd name="connsiteX165" fmla="*/ 8102 w 8663"/>
              <a:gd name="connsiteY165" fmla="*/ 3986 h 5445"/>
              <a:gd name="connsiteX166" fmla="*/ 8143 w 8663"/>
              <a:gd name="connsiteY166" fmla="*/ 3986 h 5445"/>
              <a:gd name="connsiteX167" fmla="*/ 8143 w 8663"/>
              <a:gd name="connsiteY167" fmla="*/ 4027 h 5445"/>
              <a:gd name="connsiteX168" fmla="*/ 8102 w 8663"/>
              <a:gd name="connsiteY168" fmla="*/ 4027 h 5445"/>
              <a:gd name="connsiteX169" fmla="*/ 240 w 8663"/>
              <a:gd name="connsiteY169" fmla="*/ 3899 h 5445"/>
              <a:gd name="connsiteX170" fmla="*/ 240 w 8663"/>
              <a:gd name="connsiteY170" fmla="*/ 3962 h 5445"/>
              <a:gd name="connsiteX171" fmla="*/ 184 w 8663"/>
              <a:gd name="connsiteY171" fmla="*/ 3962 h 5445"/>
              <a:gd name="connsiteX172" fmla="*/ 184 w 8663"/>
              <a:gd name="connsiteY172" fmla="*/ 3899 h 5445"/>
              <a:gd name="connsiteX173" fmla="*/ 240 w 8663"/>
              <a:gd name="connsiteY173" fmla="*/ 3899 h 5445"/>
              <a:gd name="connsiteX174" fmla="*/ 240 w 8663"/>
              <a:gd name="connsiteY174" fmla="*/ 3809 h 5445"/>
              <a:gd name="connsiteX175" fmla="*/ 240 w 8663"/>
              <a:gd name="connsiteY175" fmla="*/ 3880 h 5445"/>
              <a:gd name="connsiteX176" fmla="*/ 184 w 8663"/>
              <a:gd name="connsiteY176" fmla="*/ 3880 h 5445"/>
              <a:gd name="connsiteX177" fmla="*/ 184 w 8663"/>
              <a:gd name="connsiteY177" fmla="*/ 3809 h 5445"/>
              <a:gd name="connsiteX178" fmla="*/ 240 w 8663"/>
              <a:gd name="connsiteY178" fmla="*/ 3809 h 5445"/>
              <a:gd name="connsiteX179" fmla="*/ 102 w 8663"/>
              <a:gd name="connsiteY179" fmla="*/ 3787 h 5445"/>
              <a:gd name="connsiteX180" fmla="*/ 102 w 8663"/>
              <a:gd name="connsiteY180" fmla="*/ 3724 h 5445"/>
              <a:gd name="connsiteX181" fmla="*/ 166 w 8663"/>
              <a:gd name="connsiteY181" fmla="*/ 3724 h 5445"/>
              <a:gd name="connsiteX182" fmla="*/ 166 w 8663"/>
              <a:gd name="connsiteY182" fmla="*/ 3787 h 5445"/>
              <a:gd name="connsiteX183" fmla="*/ 102 w 8663"/>
              <a:gd name="connsiteY183" fmla="*/ 3787 h 5445"/>
              <a:gd name="connsiteX184" fmla="*/ 102 w 8663"/>
              <a:gd name="connsiteY184" fmla="*/ 3880 h 5445"/>
              <a:gd name="connsiteX185" fmla="*/ 102 w 8663"/>
              <a:gd name="connsiteY185" fmla="*/ 3809 h 5445"/>
              <a:gd name="connsiteX186" fmla="*/ 166 w 8663"/>
              <a:gd name="connsiteY186" fmla="*/ 3809 h 5445"/>
              <a:gd name="connsiteX187" fmla="*/ 166 w 8663"/>
              <a:gd name="connsiteY187" fmla="*/ 3880 h 5445"/>
              <a:gd name="connsiteX188" fmla="*/ 102 w 8663"/>
              <a:gd name="connsiteY188" fmla="*/ 3880 h 5445"/>
              <a:gd name="connsiteX189" fmla="*/ 102 w 8663"/>
              <a:gd name="connsiteY189" fmla="*/ 3962 h 5445"/>
              <a:gd name="connsiteX190" fmla="*/ 102 w 8663"/>
              <a:gd name="connsiteY190" fmla="*/ 3904 h 5445"/>
              <a:gd name="connsiteX191" fmla="*/ 162 w 8663"/>
              <a:gd name="connsiteY191" fmla="*/ 3904 h 5445"/>
              <a:gd name="connsiteX192" fmla="*/ 162 w 8663"/>
              <a:gd name="connsiteY192" fmla="*/ 3962 h 5445"/>
              <a:gd name="connsiteX193" fmla="*/ 102 w 8663"/>
              <a:gd name="connsiteY193" fmla="*/ 3962 h 5445"/>
              <a:gd name="connsiteX194" fmla="*/ 162 w 8663"/>
              <a:gd name="connsiteY194" fmla="*/ 3981 h 5445"/>
              <a:gd name="connsiteX195" fmla="*/ 162 w 8663"/>
              <a:gd name="connsiteY195" fmla="*/ 4042 h 5445"/>
              <a:gd name="connsiteX196" fmla="*/ 24 w 8663"/>
              <a:gd name="connsiteY196" fmla="*/ 4042 h 5445"/>
              <a:gd name="connsiteX197" fmla="*/ 24 w 8663"/>
              <a:gd name="connsiteY197" fmla="*/ 3904 h 5445"/>
              <a:gd name="connsiteX198" fmla="*/ 82 w 8663"/>
              <a:gd name="connsiteY198" fmla="*/ 3904 h 5445"/>
              <a:gd name="connsiteX199" fmla="*/ 82 w 8663"/>
              <a:gd name="connsiteY199" fmla="*/ 3981 h 5445"/>
              <a:gd name="connsiteX200" fmla="*/ 162 w 8663"/>
              <a:gd name="connsiteY200" fmla="*/ 3981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3390 h 5445"/>
              <a:gd name="connsiteX257" fmla="*/ 8562 w 8663"/>
              <a:gd name="connsiteY257" fmla="*/ 3390 h 5445"/>
              <a:gd name="connsiteX258" fmla="*/ 8562 w 8663"/>
              <a:gd name="connsiteY258" fmla="*/ 3468 h 5445"/>
              <a:gd name="connsiteX259" fmla="*/ 8510 w 8663"/>
              <a:gd name="connsiteY259" fmla="*/ 3468 h 5445"/>
              <a:gd name="connsiteX260" fmla="*/ 8510 w 8663"/>
              <a:gd name="connsiteY260" fmla="*/ 3619 h 5445"/>
              <a:gd name="connsiteX261" fmla="*/ 8638 w 8663"/>
              <a:gd name="connsiteY261" fmla="*/ 3619 h 5445"/>
              <a:gd name="connsiteX262" fmla="*/ 8638 w 8663"/>
              <a:gd name="connsiteY262" fmla="*/ 3787 h 5445"/>
              <a:gd name="connsiteX263" fmla="*/ 8581 w 8663"/>
              <a:gd name="connsiteY263" fmla="*/ 3787 h 5445"/>
              <a:gd name="connsiteX264" fmla="*/ 8581 w 8663"/>
              <a:gd name="connsiteY264" fmla="*/ 3705 h 5445"/>
              <a:gd name="connsiteX265" fmla="*/ 8480 w 8663"/>
              <a:gd name="connsiteY265" fmla="*/ 3705 h 5445"/>
              <a:gd name="connsiteX266" fmla="*/ 8480 w 8663"/>
              <a:gd name="connsiteY266" fmla="*/ 3787 h 5445"/>
              <a:gd name="connsiteX267" fmla="*/ 8402 w 8663"/>
              <a:gd name="connsiteY267" fmla="*/ 3787 h 5445"/>
              <a:gd name="connsiteX268" fmla="*/ 8402 w 8663"/>
              <a:gd name="connsiteY268" fmla="*/ 3880 h 5445"/>
              <a:gd name="connsiteX269" fmla="*/ 8310 w 8663"/>
              <a:gd name="connsiteY269" fmla="*/ 3880 h 5445"/>
              <a:gd name="connsiteX270" fmla="*/ 8310 w 8663"/>
              <a:gd name="connsiteY270" fmla="*/ 3981 h 5445"/>
              <a:gd name="connsiteX271" fmla="*/ 8402 w 8663"/>
              <a:gd name="connsiteY271" fmla="*/ 3981 h 5445"/>
              <a:gd name="connsiteX272" fmla="*/ 8402 w 8663"/>
              <a:gd name="connsiteY272" fmla="*/ 4040 h 5445"/>
              <a:gd name="connsiteX273" fmla="*/ 8234 w 8663"/>
              <a:gd name="connsiteY273" fmla="*/ 4040 h 5445"/>
              <a:gd name="connsiteX274" fmla="*/ 8234 w 8663"/>
              <a:gd name="connsiteY274" fmla="*/ 3912 h 5445"/>
              <a:gd name="connsiteX275" fmla="*/ 8081 w 8663"/>
              <a:gd name="connsiteY275" fmla="*/ 3912 h 5445"/>
              <a:gd name="connsiteX276" fmla="*/ 8081 w 8663"/>
              <a:gd name="connsiteY276" fmla="*/ 3964 h 5445"/>
              <a:gd name="connsiteX277" fmla="*/ 8005 w 8663"/>
              <a:gd name="connsiteY277" fmla="*/ 3964 h 5445"/>
              <a:gd name="connsiteX278" fmla="*/ 8005 w 8663"/>
              <a:gd name="connsiteY278" fmla="*/ 4025 h 5445"/>
              <a:gd name="connsiteX279" fmla="*/ 658 w 8663"/>
              <a:gd name="connsiteY279" fmla="*/ 4025 h 5445"/>
              <a:gd name="connsiteX280" fmla="*/ 658 w 8663"/>
              <a:gd name="connsiteY280" fmla="*/ 3964 h 5445"/>
              <a:gd name="connsiteX281" fmla="*/ 583 w 8663"/>
              <a:gd name="connsiteY281" fmla="*/ 3964 h 5445"/>
              <a:gd name="connsiteX282" fmla="*/ 583 w 8663"/>
              <a:gd name="connsiteY282" fmla="*/ 3912 h 5445"/>
              <a:gd name="connsiteX283" fmla="*/ 430 w 8663"/>
              <a:gd name="connsiteY283" fmla="*/ 3912 h 5445"/>
              <a:gd name="connsiteX284" fmla="*/ 430 w 8663"/>
              <a:gd name="connsiteY284" fmla="*/ 4040 h 5445"/>
              <a:gd name="connsiteX285" fmla="*/ 261 w 8663"/>
              <a:gd name="connsiteY285" fmla="*/ 4040 h 5445"/>
              <a:gd name="connsiteX286" fmla="*/ 261 w 8663"/>
              <a:gd name="connsiteY286" fmla="*/ 3981 h 5445"/>
              <a:gd name="connsiteX287" fmla="*/ 354 w 8663"/>
              <a:gd name="connsiteY287" fmla="*/ 3981 h 5445"/>
              <a:gd name="connsiteX288" fmla="*/ 354 w 8663"/>
              <a:gd name="connsiteY288" fmla="*/ 3880 h 5445"/>
              <a:gd name="connsiteX289" fmla="*/ 261 w 8663"/>
              <a:gd name="connsiteY289" fmla="*/ 3880 h 5445"/>
              <a:gd name="connsiteX290" fmla="*/ 261 w 8663"/>
              <a:gd name="connsiteY290" fmla="*/ 3787 h 5445"/>
              <a:gd name="connsiteX291" fmla="*/ 184 w 8663"/>
              <a:gd name="connsiteY291" fmla="*/ 3787 h 5445"/>
              <a:gd name="connsiteX292" fmla="*/ 184 w 8663"/>
              <a:gd name="connsiteY292" fmla="*/ 3705 h 5445"/>
              <a:gd name="connsiteX293" fmla="*/ 82 w 8663"/>
              <a:gd name="connsiteY293" fmla="*/ 3705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5445 h 5445"/>
              <a:gd name="connsiteX84" fmla="*/ 8424 w 8663"/>
              <a:gd name="connsiteY84" fmla="*/ 5445 h 5445"/>
              <a:gd name="connsiteX85" fmla="*/ 8424 w 8663"/>
              <a:gd name="connsiteY85" fmla="*/ 5363 h 5445"/>
              <a:gd name="connsiteX86" fmla="*/ 8480 w 8663"/>
              <a:gd name="connsiteY86" fmla="*/ 5363 h 5445"/>
              <a:gd name="connsiteX87" fmla="*/ 8480 w 8663"/>
              <a:gd name="connsiteY87" fmla="*/ 5445 h 5445"/>
              <a:gd name="connsiteX88" fmla="*/ 8663 w 8663"/>
              <a:gd name="connsiteY88" fmla="*/ 5445 h 5445"/>
              <a:gd name="connsiteX89" fmla="*/ 8663 w 8663"/>
              <a:gd name="connsiteY89" fmla="*/ 5264 h 5445"/>
              <a:gd name="connsiteX90" fmla="*/ 8581 w 8663"/>
              <a:gd name="connsiteY90" fmla="*/ 5264 h 5445"/>
              <a:gd name="connsiteX91" fmla="*/ 8581 w 8663"/>
              <a:gd name="connsiteY91" fmla="*/ 5191 h 5445"/>
              <a:gd name="connsiteX92" fmla="*/ 8661 w 8663"/>
              <a:gd name="connsiteY92" fmla="*/ 5191 h 5445"/>
              <a:gd name="connsiteX93" fmla="*/ 8661 w 8663"/>
              <a:gd name="connsiteY93" fmla="*/ 4979 h 5445"/>
              <a:gd name="connsiteX94" fmla="*/ 8532 w 8663"/>
              <a:gd name="connsiteY94" fmla="*/ 4979 h 5445"/>
              <a:gd name="connsiteX95" fmla="*/ 8532 w 8663"/>
              <a:gd name="connsiteY95" fmla="*/ 4871 h 5445"/>
              <a:gd name="connsiteX96" fmla="*/ 8562 w 8663"/>
              <a:gd name="connsiteY96" fmla="*/ 4871 h 5445"/>
              <a:gd name="connsiteX97" fmla="*/ 8562 w 8663"/>
              <a:gd name="connsiteY97" fmla="*/ 4932 h 5445"/>
              <a:gd name="connsiteX98" fmla="*/ 8646 w 8663"/>
              <a:gd name="connsiteY98" fmla="*/ 4932 h 5445"/>
              <a:gd name="connsiteX99" fmla="*/ 8646 w 8663"/>
              <a:gd name="connsiteY99" fmla="*/ 4850 h 5445"/>
              <a:gd name="connsiteX100" fmla="*/ 8584 w 8663"/>
              <a:gd name="connsiteY100" fmla="*/ 4850 h 5445"/>
              <a:gd name="connsiteX101" fmla="*/ 8584 w 8663"/>
              <a:gd name="connsiteY101" fmla="*/ 4793 h 5445"/>
              <a:gd name="connsiteX102" fmla="*/ 8644 w 8663"/>
              <a:gd name="connsiteY102" fmla="*/ 4793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5368 h 5445"/>
              <a:gd name="connsiteX118" fmla="*/ 561 w 8663"/>
              <a:gd name="connsiteY118" fmla="*/ 5409 h 5445"/>
              <a:gd name="connsiteX119" fmla="*/ 520 w 8663"/>
              <a:gd name="connsiteY119" fmla="*/ 5409 h 5445"/>
              <a:gd name="connsiteX120" fmla="*/ 520 w 8663"/>
              <a:gd name="connsiteY120" fmla="*/ 5368 h 5445"/>
              <a:gd name="connsiteX121" fmla="*/ 561 w 8663"/>
              <a:gd name="connsiteY121" fmla="*/ 5368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4910 h 5445"/>
              <a:gd name="connsiteX128" fmla="*/ 8584 w 8663"/>
              <a:gd name="connsiteY128" fmla="*/ 4871 h 5445"/>
              <a:gd name="connsiteX129" fmla="*/ 8625 w 8663"/>
              <a:gd name="connsiteY129" fmla="*/ 4871 h 5445"/>
              <a:gd name="connsiteX130" fmla="*/ 8625 w 8663"/>
              <a:gd name="connsiteY130" fmla="*/ 4910 h 5445"/>
              <a:gd name="connsiteX131" fmla="*/ 8584 w 8663"/>
              <a:gd name="connsiteY131" fmla="*/ 4910 h 5445"/>
              <a:gd name="connsiteX132" fmla="*/ 8502 w 8663"/>
              <a:gd name="connsiteY132" fmla="*/ 5424 h 5445"/>
              <a:gd name="connsiteX133" fmla="*/ 8502 w 8663"/>
              <a:gd name="connsiteY133" fmla="*/ 5363 h 5445"/>
              <a:gd name="connsiteX134" fmla="*/ 8581 w 8663"/>
              <a:gd name="connsiteY134" fmla="*/ 5363 h 5445"/>
              <a:gd name="connsiteX135" fmla="*/ 8581 w 8663"/>
              <a:gd name="connsiteY135" fmla="*/ 5286 h 5445"/>
              <a:gd name="connsiteX136" fmla="*/ 8640 w 8663"/>
              <a:gd name="connsiteY136" fmla="*/ 5286 h 5445"/>
              <a:gd name="connsiteX137" fmla="*/ 8640 w 8663"/>
              <a:gd name="connsiteY137" fmla="*/ 5424 h 5445"/>
              <a:gd name="connsiteX138" fmla="*/ 8502 w 8663"/>
              <a:gd name="connsiteY138" fmla="*/ 5424 h 5445"/>
              <a:gd name="connsiteX139" fmla="*/ 8502 w 8663"/>
              <a:gd name="connsiteY139" fmla="*/ 5344 h 5445"/>
              <a:gd name="connsiteX140" fmla="*/ 8502 w 8663"/>
              <a:gd name="connsiteY140" fmla="*/ 5286 h 5445"/>
              <a:gd name="connsiteX141" fmla="*/ 8562 w 8663"/>
              <a:gd name="connsiteY141" fmla="*/ 5286 h 5445"/>
              <a:gd name="connsiteX142" fmla="*/ 8562 w 8663"/>
              <a:gd name="connsiteY142" fmla="*/ 5344 h 5445"/>
              <a:gd name="connsiteX143" fmla="*/ 8502 w 8663"/>
              <a:gd name="connsiteY143" fmla="*/ 5344 h 5445"/>
              <a:gd name="connsiteX144" fmla="*/ 8497 w 8663"/>
              <a:gd name="connsiteY144" fmla="*/ 5169 h 5445"/>
              <a:gd name="connsiteX145" fmla="*/ 8497 w 8663"/>
              <a:gd name="connsiteY145" fmla="*/ 5106 h 5445"/>
              <a:gd name="connsiteX146" fmla="*/ 8562 w 8663"/>
              <a:gd name="connsiteY146" fmla="*/ 5106 h 5445"/>
              <a:gd name="connsiteX147" fmla="*/ 8562 w 8663"/>
              <a:gd name="connsiteY147" fmla="*/ 5169 h 5445"/>
              <a:gd name="connsiteX148" fmla="*/ 8497 w 8663"/>
              <a:gd name="connsiteY148" fmla="*/ 5169 h 5445"/>
              <a:gd name="connsiteX149" fmla="*/ 8562 w 8663"/>
              <a:gd name="connsiteY149" fmla="*/ 5191 h 5445"/>
              <a:gd name="connsiteX150" fmla="*/ 8562 w 8663"/>
              <a:gd name="connsiteY150" fmla="*/ 3880 h 5445"/>
              <a:gd name="connsiteX151" fmla="*/ 8497 w 8663"/>
              <a:gd name="connsiteY151" fmla="*/ 3880 h 5445"/>
              <a:gd name="connsiteX152" fmla="*/ 8497 w 8663"/>
              <a:gd name="connsiteY152" fmla="*/ 3809 h 5445"/>
              <a:gd name="connsiteX153" fmla="*/ 8562 w 8663"/>
              <a:gd name="connsiteY153" fmla="*/ 3809 h 5445"/>
              <a:gd name="connsiteX154" fmla="*/ 8480 w 8663"/>
              <a:gd name="connsiteY154" fmla="*/ 3899 h 5445"/>
              <a:gd name="connsiteX155" fmla="*/ 8480 w 8663"/>
              <a:gd name="connsiteY155" fmla="*/ 3962 h 5445"/>
              <a:gd name="connsiteX156" fmla="*/ 8424 w 8663"/>
              <a:gd name="connsiteY156" fmla="*/ 3962 h 5445"/>
              <a:gd name="connsiteX157" fmla="*/ 8424 w 8663"/>
              <a:gd name="connsiteY157" fmla="*/ 3899 h 5445"/>
              <a:gd name="connsiteX158" fmla="*/ 8480 w 8663"/>
              <a:gd name="connsiteY158" fmla="*/ 3899 h 5445"/>
              <a:gd name="connsiteX159" fmla="*/ 8480 w 8663"/>
              <a:gd name="connsiteY159" fmla="*/ 3809 h 5445"/>
              <a:gd name="connsiteX160" fmla="*/ 8480 w 8663"/>
              <a:gd name="connsiteY160" fmla="*/ 3880 h 5445"/>
              <a:gd name="connsiteX161" fmla="*/ 8424 w 8663"/>
              <a:gd name="connsiteY161" fmla="*/ 3880 h 5445"/>
              <a:gd name="connsiteX162" fmla="*/ 8424 w 8663"/>
              <a:gd name="connsiteY162" fmla="*/ 3809 h 5445"/>
              <a:gd name="connsiteX163" fmla="*/ 8480 w 8663"/>
              <a:gd name="connsiteY163" fmla="*/ 3809 h 5445"/>
              <a:gd name="connsiteX164" fmla="*/ 8102 w 8663"/>
              <a:gd name="connsiteY164" fmla="*/ 4027 h 5445"/>
              <a:gd name="connsiteX165" fmla="*/ 8102 w 8663"/>
              <a:gd name="connsiteY165" fmla="*/ 3986 h 5445"/>
              <a:gd name="connsiteX166" fmla="*/ 8143 w 8663"/>
              <a:gd name="connsiteY166" fmla="*/ 3986 h 5445"/>
              <a:gd name="connsiteX167" fmla="*/ 8143 w 8663"/>
              <a:gd name="connsiteY167" fmla="*/ 4027 h 5445"/>
              <a:gd name="connsiteX168" fmla="*/ 8102 w 8663"/>
              <a:gd name="connsiteY168" fmla="*/ 4027 h 5445"/>
              <a:gd name="connsiteX169" fmla="*/ 240 w 8663"/>
              <a:gd name="connsiteY169" fmla="*/ 3899 h 5445"/>
              <a:gd name="connsiteX170" fmla="*/ 240 w 8663"/>
              <a:gd name="connsiteY170" fmla="*/ 3962 h 5445"/>
              <a:gd name="connsiteX171" fmla="*/ 184 w 8663"/>
              <a:gd name="connsiteY171" fmla="*/ 3962 h 5445"/>
              <a:gd name="connsiteX172" fmla="*/ 184 w 8663"/>
              <a:gd name="connsiteY172" fmla="*/ 3899 h 5445"/>
              <a:gd name="connsiteX173" fmla="*/ 240 w 8663"/>
              <a:gd name="connsiteY173" fmla="*/ 3899 h 5445"/>
              <a:gd name="connsiteX174" fmla="*/ 240 w 8663"/>
              <a:gd name="connsiteY174" fmla="*/ 3809 h 5445"/>
              <a:gd name="connsiteX175" fmla="*/ 240 w 8663"/>
              <a:gd name="connsiteY175" fmla="*/ 3880 h 5445"/>
              <a:gd name="connsiteX176" fmla="*/ 184 w 8663"/>
              <a:gd name="connsiteY176" fmla="*/ 3880 h 5445"/>
              <a:gd name="connsiteX177" fmla="*/ 184 w 8663"/>
              <a:gd name="connsiteY177" fmla="*/ 3809 h 5445"/>
              <a:gd name="connsiteX178" fmla="*/ 240 w 8663"/>
              <a:gd name="connsiteY178" fmla="*/ 3809 h 5445"/>
              <a:gd name="connsiteX179" fmla="*/ 102 w 8663"/>
              <a:gd name="connsiteY179" fmla="*/ 3787 h 5445"/>
              <a:gd name="connsiteX180" fmla="*/ 102 w 8663"/>
              <a:gd name="connsiteY180" fmla="*/ 3724 h 5445"/>
              <a:gd name="connsiteX181" fmla="*/ 166 w 8663"/>
              <a:gd name="connsiteY181" fmla="*/ 3724 h 5445"/>
              <a:gd name="connsiteX182" fmla="*/ 166 w 8663"/>
              <a:gd name="connsiteY182" fmla="*/ 3787 h 5445"/>
              <a:gd name="connsiteX183" fmla="*/ 102 w 8663"/>
              <a:gd name="connsiteY183" fmla="*/ 3787 h 5445"/>
              <a:gd name="connsiteX184" fmla="*/ 102 w 8663"/>
              <a:gd name="connsiteY184" fmla="*/ 3880 h 5445"/>
              <a:gd name="connsiteX185" fmla="*/ 102 w 8663"/>
              <a:gd name="connsiteY185" fmla="*/ 3809 h 5445"/>
              <a:gd name="connsiteX186" fmla="*/ 166 w 8663"/>
              <a:gd name="connsiteY186" fmla="*/ 3809 h 5445"/>
              <a:gd name="connsiteX187" fmla="*/ 166 w 8663"/>
              <a:gd name="connsiteY187" fmla="*/ 3880 h 5445"/>
              <a:gd name="connsiteX188" fmla="*/ 102 w 8663"/>
              <a:gd name="connsiteY188" fmla="*/ 3880 h 5445"/>
              <a:gd name="connsiteX189" fmla="*/ 102 w 8663"/>
              <a:gd name="connsiteY189" fmla="*/ 3962 h 5445"/>
              <a:gd name="connsiteX190" fmla="*/ 102 w 8663"/>
              <a:gd name="connsiteY190" fmla="*/ 3904 h 5445"/>
              <a:gd name="connsiteX191" fmla="*/ 162 w 8663"/>
              <a:gd name="connsiteY191" fmla="*/ 3904 h 5445"/>
              <a:gd name="connsiteX192" fmla="*/ 162 w 8663"/>
              <a:gd name="connsiteY192" fmla="*/ 3962 h 5445"/>
              <a:gd name="connsiteX193" fmla="*/ 102 w 8663"/>
              <a:gd name="connsiteY193" fmla="*/ 3962 h 5445"/>
              <a:gd name="connsiteX194" fmla="*/ 162 w 8663"/>
              <a:gd name="connsiteY194" fmla="*/ 3981 h 5445"/>
              <a:gd name="connsiteX195" fmla="*/ 162 w 8663"/>
              <a:gd name="connsiteY195" fmla="*/ 4042 h 5445"/>
              <a:gd name="connsiteX196" fmla="*/ 24 w 8663"/>
              <a:gd name="connsiteY196" fmla="*/ 4042 h 5445"/>
              <a:gd name="connsiteX197" fmla="*/ 24 w 8663"/>
              <a:gd name="connsiteY197" fmla="*/ 3904 h 5445"/>
              <a:gd name="connsiteX198" fmla="*/ 82 w 8663"/>
              <a:gd name="connsiteY198" fmla="*/ 3904 h 5445"/>
              <a:gd name="connsiteX199" fmla="*/ 82 w 8663"/>
              <a:gd name="connsiteY199" fmla="*/ 3981 h 5445"/>
              <a:gd name="connsiteX200" fmla="*/ 162 w 8663"/>
              <a:gd name="connsiteY200" fmla="*/ 3981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3390 h 5445"/>
              <a:gd name="connsiteX257" fmla="*/ 8562 w 8663"/>
              <a:gd name="connsiteY257" fmla="*/ 3390 h 5445"/>
              <a:gd name="connsiteX258" fmla="*/ 8562 w 8663"/>
              <a:gd name="connsiteY258" fmla="*/ 3468 h 5445"/>
              <a:gd name="connsiteX259" fmla="*/ 8510 w 8663"/>
              <a:gd name="connsiteY259" fmla="*/ 3468 h 5445"/>
              <a:gd name="connsiteX260" fmla="*/ 8510 w 8663"/>
              <a:gd name="connsiteY260" fmla="*/ 3619 h 5445"/>
              <a:gd name="connsiteX261" fmla="*/ 8638 w 8663"/>
              <a:gd name="connsiteY261" fmla="*/ 3619 h 5445"/>
              <a:gd name="connsiteX262" fmla="*/ 8638 w 8663"/>
              <a:gd name="connsiteY262" fmla="*/ 3787 h 5445"/>
              <a:gd name="connsiteX263" fmla="*/ 8581 w 8663"/>
              <a:gd name="connsiteY263" fmla="*/ 3787 h 5445"/>
              <a:gd name="connsiteX264" fmla="*/ 8581 w 8663"/>
              <a:gd name="connsiteY264" fmla="*/ 3705 h 5445"/>
              <a:gd name="connsiteX265" fmla="*/ 8480 w 8663"/>
              <a:gd name="connsiteY265" fmla="*/ 3705 h 5445"/>
              <a:gd name="connsiteX266" fmla="*/ 8480 w 8663"/>
              <a:gd name="connsiteY266" fmla="*/ 3787 h 5445"/>
              <a:gd name="connsiteX267" fmla="*/ 8402 w 8663"/>
              <a:gd name="connsiteY267" fmla="*/ 3787 h 5445"/>
              <a:gd name="connsiteX268" fmla="*/ 8402 w 8663"/>
              <a:gd name="connsiteY268" fmla="*/ 3880 h 5445"/>
              <a:gd name="connsiteX269" fmla="*/ 8310 w 8663"/>
              <a:gd name="connsiteY269" fmla="*/ 3880 h 5445"/>
              <a:gd name="connsiteX270" fmla="*/ 8310 w 8663"/>
              <a:gd name="connsiteY270" fmla="*/ 3981 h 5445"/>
              <a:gd name="connsiteX271" fmla="*/ 8402 w 8663"/>
              <a:gd name="connsiteY271" fmla="*/ 3981 h 5445"/>
              <a:gd name="connsiteX272" fmla="*/ 8402 w 8663"/>
              <a:gd name="connsiteY272" fmla="*/ 4040 h 5445"/>
              <a:gd name="connsiteX273" fmla="*/ 8234 w 8663"/>
              <a:gd name="connsiteY273" fmla="*/ 4040 h 5445"/>
              <a:gd name="connsiteX274" fmla="*/ 8234 w 8663"/>
              <a:gd name="connsiteY274" fmla="*/ 3912 h 5445"/>
              <a:gd name="connsiteX275" fmla="*/ 8081 w 8663"/>
              <a:gd name="connsiteY275" fmla="*/ 3912 h 5445"/>
              <a:gd name="connsiteX276" fmla="*/ 8081 w 8663"/>
              <a:gd name="connsiteY276" fmla="*/ 3964 h 5445"/>
              <a:gd name="connsiteX277" fmla="*/ 8005 w 8663"/>
              <a:gd name="connsiteY277" fmla="*/ 3964 h 5445"/>
              <a:gd name="connsiteX278" fmla="*/ 8005 w 8663"/>
              <a:gd name="connsiteY278" fmla="*/ 4025 h 5445"/>
              <a:gd name="connsiteX279" fmla="*/ 658 w 8663"/>
              <a:gd name="connsiteY279" fmla="*/ 4025 h 5445"/>
              <a:gd name="connsiteX280" fmla="*/ 658 w 8663"/>
              <a:gd name="connsiteY280" fmla="*/ 3964 h 5445"/>
              <a:gd name="connsiteX281" fmla="*/ 583 w 8663"/>
              <a:gd name="connsiteY281" fmla="*/ 3964 h 5445"/>
              <a:gd name="connsiteX282" fmla="*/ 583 w 8663"/>
              <a:gd name="connsiteY282" fmla="*/ 3912 h 5445"/>
              <a:gd name="connsiteX283" fmla="*/ 430 w 8663"/>
              <a:gd name="connsiteY283" fmla="*/ 3912 h 5445"/>
              <a:gd name="connsiteX284" fmla="*/ 430 w 8663"/>
              <a:gd name="connsiteY284" fmla="*/ 4040 h 5445"/>
              <a:gd name="connsiteX285" fmla="*/ 261 w 8663"/>
              <a:gd name="connsiteY285" fmla="*/ 4040 h 5445"/>
              <a:gd name="connsiteX286" fmla="*/ 261 w 8663"/>
              <a:gd name="connsiteY286" fmla="*/ 3981 h 5445"/>
              <a:gd name="connsiteX287" fmla="*/ 354 w 8663"/>
              <a:gd name="connsiteY287" fmla="*/ 3981 h 5445"/>
              <a:gd name="connsiteX288" fmla="*/ 354 w 8663"/>
              <a:gd name="connsiteY288" fmla="*/ 3880 h 5445"/>
              <a:gd name="connsiteX289" fmla="*/ 261 w 8663"/>
              <a:gd name="connsiteY289" fmla="*/ 3880 h 5445"/>
              <a:gd name="connsiteX290" fmla="*/ 261 w 8663"/>
              <a:gd name="connsiteY290" fmla="*/ 3787 h 5445"/>
              <a:gd name="connsiteX291" fmla="*/ 184 w 8663"/>
              <a:gd name="connsiteY291" fmla="*/ 3787 h 5445"/>
              <a:gd name="connsiteX292" fmla="*/ 184 w 8663"/>
              <a:gd name="connsiteY292" fmla="*/ 3705 h 5445"/>
              <a:gd name="connsiteX293" fmla="*/ 82 w 8663"/>
              <a:gd name="connsiteY293" fmla="*/ 3705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5445 h 5445"/>
              <a:gd name="connsiteX84" fmla="*/ 8424 w 8663"/>
              <a:gd name="connsiteY84" fmla="*/ 5445 h 5445"/>
              <a:gd name="connsiteX85" fmla="*/ 8424 w 8663"/>
              <a:gd name="connsiteY85" fmla="*/ 5363 h 5445"/>
              <a:gd name="connsiteX86" fmla="*/ 8480 w 8663"/>
              <a:gd name="connsiteY86" fmla="*/ 5363 h 5445"/>
              <a:gd name="connsiteX87" fmla="*/ 8480 w 8663"/>
              <a:gd name="connsiteY87" fmla="*/ 5445 h 5445"/>
              <a:gd name="connsiteX88" fmla="*/ 8663 w 8663"/>
              <a:gd name="connsiteY88" fmla="*/ 5445 h 5445"/>
              <a:gd name="connsiteX89" fmla="*/ 8663 w 8663"/>
              <a:gd name="connsiteY89" fmla="*/ 5264 h 5445"/>
              <a:gd name="connsiteX90" fmla="*/ 8581 w 8663"/>
              <a:gd name="connsiteY90" fmla="*/ 5264 h 5445"/>
              <a:gd name="connsiteX91" fmla="*/ 8581 w 8663"/>
              <a:gd name="connsiteY91" fmla="*/ 5191 h 5445"/>
              <a:gd name="connsiteX92" fmla="*/ 8661 w 8663"/>
              <a:gd name="connsiteY92" fmla="*/ 5191 h 5445"/>
              <a:gd name="connsiteX93" fmla="*/ 8661 w 8663"/>
              <a:gd name="connsiteY93" fmla="*/ 4979 h 5445"/>
              <a:gd name="connsiteX94" fmla="*/ 8532 w 8663"/>
              <a:gd name="connsiteY94" fmla="*/ 4979 h 5445"/>
              <a:gd name="connsiteX95" fmla="*/ 8532 w 8663"/>
              <a:gd name="connsiteY95" fmla="*/ 4871 h 5445"/>
              <a:gd name="connsiteX96" fmla="*/ 8562 w 8663"/>
              <a:gd name="connsiteY96" fmla="*/ 4871 h 5445"/>
              <a:gd name="connsiteX97" fmla="*/ 8562 w 8663"/>
              <a:gd name="connsiteY97" fmla="*/ 4932 h 5445"/>
              <a:gd name="connsiteX98" fmla="*/ 8646 w 8663"/>
              <a:gd name="connsiteY98" fmla="*/ 4932 h 5445"/>
              <a:gd name="connsiteX99" fmla="*/ 8646 w 8663"/>
              <a:gd name="connsiteY99" fmla="*/ 4850 h 5445"/>
              <a:gd name="connsiteX100" fmla="*/ 8584 w 8663"/>
              <a:gd name="connsiteY100" fmla="*/ 4850 h 5445"/>
              <a:gd name="connsiteX101" fmla="*/ 8584 w 8663"/>
              <a:gd name="connsiteY101" fmla="*/ 4793 h 5445"/>
              <a:gd name="connsiteX102" fmla="*/ 8644 w 8663"/>
              <a:gd name="connsiteY102" fmla="*/ 4793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5368 h 5445"/>
              <a:gd name="connsiteX118" fmla="*/ 561 w 8663"/>
              <a:gd name="connsiteY118" fmla="*/ 5409 h 5445"/>
              <a:gd name="connsiteX119" fmla="*/ 520 w 8663"/>
              <a:gd name="connsiteY119" fmla="*/ 5409 h 5445"/>
              <a:gd name="connsiteX120" fmla="*/ 520 w 8663"/>
              <a:gd name="connsiteY120" fmla="*/ 5368 h 5445"/>
              <a:gd name="connsiteX121" fmla="*/ 561 w 8663"/>
              <a:gd name="connsiteY121" fmla="*/ 5368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4910 h 5445"/>
              <a:gd name="connsiteX128" fmla="*/ 8584 w 8663"/>
              <a:gd name="connsiteY128" fmla="*/ 4871 h 5445"/>
              <a:gd name="connsiteX129" fmla="*/ 8625 w 8663"/>
              <a:gd name="connsiteY129" fmla="*/ 4871 h 5445"/>
              <a:gd name="connsiteX130" fmla="*/ 8625 w 8663"/>
              <a:gd name="connsiteY130" fmla="*/ 4910 h 5445"/>
              <a:gd name="connsiteX131" fmla="*/ 8584 w 8663"/>
              <a:gd name="connsiteY131" fmla="*/ 4910 h 5445"/>
              <a:gd name="connsiteX132" fmla="*/ 8502 w 8663"/>
              <a:gd name="connsiteY132" fmla="*/ 5424 h 5445"/>
              <a:gd name="connsiteX133" fmla="*/ 8502 w 8663"/>
              <a:gd name="connsiteY133" fmla="*/ 5363 h 5445"/>
              <a:gd name="connsiteX134" fmla="*/ 8581 w 8663"/>
              <a:gd name="connsiteY134" fmla="*/ 5363 h 5445"/>
              <a:gd name="connsiteX135" fmla="*/ 8581 w 8663"/>
              <a:gd name="connsiteY135" fmla="*/ 5286 h 5445"/>
              <a:gd name="connsiteX136" fmla="*/ 8640 w 8663"/>
              <a:gd name="connsiteY136" fmla="*/ 5286 h 5445"/>
              <a:gd name="connsiteX137" fmla="*/ 8640 w 8663"/>
              <a:gd name="connsiteY137" fmla="*/ 5424 h 5445"/>
              <a:gd name="connsiteX138" fmla="*/ 8502 w 8663"/>
              <a:gd name="connsiteY138" fmla="*/ 5424 h 5445"/>
              <a:gd name="connsiteX139" fmla="*/ 8502 w 8663"/>
              <a:gd name="connsiteY139" fmla="*/ 5344 h 5445"/>
              <a:gd name="connsiteX140" fmla="*/ 8502 w 8663"/>
              <a:gd name="connsiteY140" fmla="*/ 5286 h 5445"/>
              <a:gd name="connsiteX141" fmla="*/ 8562 w 8663"/>
              <a:gd name="connsiteY141" fmla="*/ 5286 h 5445"/>
              <a:gd name="connsiteX142" fmla="*/ 8562 w 8663"/>
              <a:gd name="connsiteY142" fmla="*/ 5344 h 5445"/>
              <a:gd name="connsiteX143" fmla="*/ 8502 w 8663"/>
              <a:gd name="connsiteY143" fmla="*/ 5344 h 5445"/>
              <a:gd name="connsiteX144" fmla="*/ 8497 w 8663"/>
              <a:gd name="connsiteY144" fmla="*/ 5169 h 5445"/>
              <a:gd name="connsiteX145" fmla="*/ 8497 w 8663"/>
              <a:gd name="connsiteY145" fmla="*/ 5106 h 5445"/>
              <a:gd name="connsiteX146" fmla="*/ 8562 w 8663"/>
              <a:gd name="connsiteY146" fmla="*/ 5106 h 5445"/>
              <a:gd name="connsiteX147" fmla="*/ 8562 w 8663"/>
              <a:gd name="connsiteY147" fmla="*/ 5169 h 5445"/>
              <a:gd name="connsiteX148" fmla="*/ 8497 w 8663"/>
              <a:gd name="connsiteY148" fmla="*/ 5169 h 5445"/>
              <a:gd name="connsiteX149" fmla="*/ 8562 w 8663"/>
              <a:gd name="connsiteY149" fmla="*/ 5191 h 5445"/>
              <a:gd name="connsiteX150" fmla="*/ 8562 w 8663"/>
              <a:gd name="connsiteY150" fmla="*/ 5262 h 5445"/>
              <a:gd name="connsiteX151" fmla="*/ 8497 w 8663"/>
              <a:gd name="connsiteY151" fmla="*/ 3880 h 5445"/>
              <a:gd name="connsiteX152" fmla="*/ 8497 w 8663"/>
              <a:gd name="connsiteY152" fmla="*/ 3809 h 5445"/>
              <a:gd name="connsiteX153" fmla="*/ 8562 w 8663"/>
              <a:gd name="connsiteY153" fmla="*/ 3809 h 5445"/>
              <a:gd name="connsiteX154" fmla="*/ 8480 w 8663"/>
              <a:gd name="connsiteY154" fmla="*/ 3899 h 5445"/>
              <a:gd name="connsiteX155" fmla="*/ 8480 w 8663"/>
              <a:gd name="connsiteY155" fmla="*/ 3962 h 5445"/>
              <a:gd name="connsiteX156" fmla="*/ 8424 w 8663"/>
              <a:gd name="connsiteY156" fmla="*/ 3962 h 5445"/>
              <a:gd name="connsiteX157" fmla="*/ 8424 w 8663"/>
              <a:gd name="connsiteY157" fmla="*/ 3899 h 5445"/>
              <a:gd name="connsiteX158" fmla="*/ 8480 w 8663"/>
              <a:gd name="connsiteY158" fmla="*/ 3899 h 5445"/>
              <a:gd name="connsiteX159" fmla="*/ 8480 w 8663"/>
              <a:gd name="connsiteY159" fmla="*/ 3809 h 5445"/>
              <a:gd name="connsiteX160" fmla="*/ 8480 w 8663"/>
              <a:gd name="connsiteY160" fmla="*/ 3880 h 5445"/>
              <a:gd name="connsiteX161" fmla="*/ 8424 w 8663"/>
              <a:gd name="connsiteY161" fmla="*/ 3880 h 5445"/>
              <a:gd name="connsiteX162" fmla="*/ 8424 w 8663"/>
              <a:gd name="connsiteY162" fmla="*/ 3809 h 5445"/>
              <a:gd name="connsiteX163" fmla="*/ 8480 w 8663"/>
              <a:gd name="connsiteY163" fmla="*/ 3809 h 5445"/>
              <a:gd name="connsiteX164" fmla="*/ 8102 w 8663"/>
              <a:gd name="connsiteY164" fmla="*/ 4027 h 5445"/>
              <a:gd name="connsiteX165" fmla="*/ 8102 w 8663"/>
              <a:gd name="connsiteY165" fmla="*/ 3986 h 5445"/>
              <a:gd name="connsiteX166" fmla="*/ 8143 w 8663"/>
              <a:gd name="connsiteY166" fmla="*/ 3986 h 5445"/>
              <a:gd name="connsiteX167" fmla="*/ 8143 w 8663"/>
              <a:gd name="connsiteY167" fmla="*/ 4027 h 5445"/>
              <a:gd name="connsiteX168" fmla="*/ 8102 w 8663"/>
              <a:gd name="connsiteY168" fmla="*/ 4027 h 5445"/>
              <a:gd name="connsiteX169" fmla="*/ 240 w 8663"/>
              <a:gd name="connsiteY169" fmla="*/ 3899 h 5445"/>
              <a:gd name="connsiteX170" fmla="*/ 240 w 8663"/>
              <a:gd name="connsiteY170" fmla="*/ 3962 h 5445"/>
              <a:gd name="connsiteX171" fmla="*/ 184 w 8663"/>
              <a:gd name="connsiteY171" fmla="*/ 3962 h 5445"/>
              <a:gd name="connsiteX172" fmla="*/ 184 w 8663"/>
              <a:gd name="connsiteY172" fmla="*/ 3899 h 5445"/>
              <a:gd name="connsiteX173" fmla="*/ 240 w 8663"/>
              <a:gd name="connsiteY173" fmla="*/ 3899 h 5445"/>
              <a:gd name="connsiteX174" fmla="*/ 240 w 8663"/>
              <a:gd name="connsiteY174" fmla="*/ 3809 h 5445"/>
              <a:gd name="connsiteX175" fmla="*/ 240 w 8663"/>
              <a:gd name="connsiteY175" fmla="*/ 3880 h 5445"/>
              <a:gd name="connsiteX176" fmla="*/ 184 w 8663"/>
              <a:gd name="connsiteY176" fmla="*/ 3880 h 5445"/>
              <a:gd name="connsiteX177" fmla="*/ 184 w 8663"/>
              <a:gd name="connsiteY177" fmla="*/ 3809 h 5445"/>
              <a:gd name="connsiteX178" fmla="*/ 240 w 8663"/>
              <a:gd name="connsiteY178" fmla="*/ 3809 h 5445"/>
              <a:gd name="connsiteX179" fmla="*/ 102 w 8663"/>
              <a:gd name="connsiteY179" fmla="*/ 3787 h 5445"/>
              <a:gd name="connsiteX180" fmla="*/ 102 w 8663"/>
              <a:gd name="connsiteY180" fmla="*/ 3724 h 5445"/>
              <a:gd name="connsiteX181" fmla="*/ 166 w 8663"/>
              <a:gd name="connsiteY181" fmla="*/ 3724 h 5445"/>
              <a:gd name="connsiteX182" fmla="*/ 166 w 8663"/>
              <a:gd name="connsiteY182" fmla="*/ 3787 h 5445"/>
              <a:gd name="connsiteX183" fmla="*/ 102 w 8663"/>
              <a:gd name="connsiteY183" fmla="*/ 3787 h 5445"/>
              <a:gd name="connsiteX184" fmla="*/ 102 w 8663"/>
              <a:gd name="connsiteY184" fmla="*/ 3880 h 5445"/>
              <a:gd name="connsiteX185" fmla="*/ 102 w 8663"/>
              <a:gd name="connsiteY185" fmla="*/ 3809 h 5445"/>
              <a:gd name="connsiteX186" fmla="*/ 166 w 8663"/>
              <a:gd name="connsiteY186" fmla="*/ 3809 h 5445"/>
              <a:gd name="connsiteX187" fmla="*/ 166 w 8663"/>
              <a:gd name="connsiteY187" fmla="*/ 3880 h 5445"/>
              <a:gd name="connsiteX188" fmla="*/ 102 w 8663"/>
              <a:gd name="connsiteY188" fmla="*/ 3880 h 5445"/>
              <a:gd name="connsiteX189" fmla="*/ 102 w 8663"/>
              <a:gd name="connsiteY189" fmla="*/ 3962 h 5445"/>
              <a:gd name="connsiteX190" fmla="*/ 102 w 8663"/>
              <a:gd name="connsiteY190" fmla="*/ 3904 h 5445"/>
              <a:gd name="connsiteX191" fmla="*/ 162 w 8663"/>
              <a:gd name="connsiteY191" fmla="*/ 3904 h 5445"/>
              <a:gd name="connsiteX192" fmla="*/ 162 w 8663"/>
              <a:gd name="connsiteY192" fmla="*/ 3962 h 5445"/>
              <a:gd name="connsiteX193" fmla="*/ 102 w 8663"/>
              <a:gd name="connsiteY193" fmla="*/ 3962 h 5445"/>
              <a:gd name="connsiteX194" fmla="*/ 162 w 8663"/>
              <a:gd name="connsiteY194" fmla="*/ 3981 h 5445"/>
              <a:gd name="connsiteX195" fmla="*/ 162 w 8663"/>
              <a:gd name="connsiteY195" fmla="*/ 4042 h 5445"/>
              <a:gd name="connsiteX196" fmla="*/ 24 w 8663"/>
              <a:gd name="connsiteY196" fmla="*/ 4042 h 5445"/>
              <a:gd name="connsiteX197" fmla="*/ 24 w 8663"/>
              <a:gd name="connsiteY197" fmla="*/ 3904 h 5445"/>
              <a:gd name="connsiteX198" fmla="*/ 82 w 8663"/>
              <a:gd name="connsiteY198" fmla="*/ 3904 h 5445"/>
              <a:gd name="connsiteX199" fmla="*/ 82 w 8663"/>
              <a:gd name="connsiteY199" fmla="*/ 3981 h 5445"/>
              <a:gd name="connsiteX200" fmla="*/ 162 w 8663"/>
              <a:gd name="connsiteY200" fmla="*/ 3981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3390 h 5445"/>
              <a:gd name="connsiteX257" fmla="*/ 8562 w 8663"/>
              <a:gd name="connsiteY257" fmla="*/ 3390 h 5445"/>
              <a:gd name="connsiteX258" fmla="*/ 8562 w 8663"/>
              <a:gd name="connsiteY258" fmla="*/ 3468 h 5445"/>
              <a:gd name="connsiteX259" fmla="*/ 8510 w 8663"/>
              <a:gd name="connsiteY259" fmla="*/ 3468 h 5445"/>
              <a:gd name="connsiteX260" fmla="*/ 8510 w 8663"/>
              <a:gd name="connsiteY260" fmla="*/ 3619 h 5445"/>
              <a:gd name="connsiteX261" fmla="*/ 8638 w 8663"/>
              <a:gd name="connsiteY261" fmla="*/ 3619 h 5445"/>
              <a:gd name="connsiteX262" fmla="*/ 8638 w 8663"/>
              <a:gd name="connsiteY262" fmla="*/ 3787 h 5445"/>
              <a:gd name="connsiteX263" fmla="*/ 8581 w 8663"/>
              <a:gd name="connsiteY263" fmla="*/ 3787 h 5445"/>
              <a:gd name="connsiteX264" fmla="*/ 8581 w 8663"/>
              <a:gd name="connsiteY264" fmla="*/ 3705 h 5445"/>
              <a:gd name="connsiteX265" fmla="*/ 8480 w 8663"/>
              <a:gd name="connsiteY265" fmla="*/ 3705 h 5445"/>
              <a:gd name="connsiteX266" fmla="*/ 8480 w 8663"/>
              <a:gd name="connsiteY266" fmla="*/ 3787 h 5445"/>
              <a:gd name="connsiteX267" fmla="*/ 8402 w 8663"/>
              <a:gd name="connsiteY267" fmla="*/ 3787 h 5445"/>
              <a:gd name="connsiteX268" fmla="*/ 8402 w 8663"/>
              <a:gd name="connsiteY268" fmla="*/ 3880 h 5445"/>
              <a:gd name="connsiteX269" fmla="*/ 8310 w 8663"/>
              <a:gd name="connsiteY269" fmla="*/ 3880 h 5445"/>
              <a:gd name="connsiteX270" fmla="*/ 8310 w 8663"/>
              <a:gd name="connsiteY270" fmla="*/ 3981 h 5445"/>
              <a:gd name="connsiteX271" fmla="*/ 8402 w 8663"/>
              <a:gd name="connsiteY271" fmla="*/ 3981 h 5445"/>
              <a:gd name="connsiteX272" fmla="*/ 8402 w 8663"/>
              <a:gd name="connsiteY272" fmla="*/ 4040 h 5445"/>
              <a:gd name="connsiteX273" fmla="*/ 8234 w 8663"/>
              <a:gd name="connsiteY273" fmla="*/ 4040 h 5445"/>
              <a:gd name="connsiteX274" fmla="*/ 8234 w 8663"/>
              <a:gd name="connsiteY274" fmla="*/ 3912 h 5445"/>
              <a:gd name="connsiteX275" fmla="*/ 8081 w 8663"/>
              <a:gd name="connsiteY275" fmla="*/ 3912 h 5445"/>
              <a:gd name="connsiteX276" fmla="*/ 8081 w 8663"/>
              <a:gd name="connsiteY276" fmla="*/ 3964 h 5445"/>
              <a:gd name="connsiteX277" fmla="*/ 8005 w 8663"/>
              <a:gd name="connsiteY277" fmla="*/ 3964 h 5445"/>
              <a:gd name="connsiteX278" fmla="*/ 8005 w 8663"/>
              <a:gd name="connsiteY278" fmla="*/ 4025 h 5445"/>
              <a:gd name="connsiteX279" fmla="*/ 658 w 8663"/>
              <a:gd name="connsiteY279" fmla="*/ 4025 h 5445"/>
              <a:gd name="connsiteX280" fmla="*/ 658 w 8663"/>
              <a:gd name="connsiteY280" fmla="*/ 3964 h 5445"/>
              <a:gd name="connsiteX281" fmla="*/ 583 w 8663"/>
              <a:gd name="connsiteY281" fmla="*/ 3964 h 5445"/>
              <a:gd name="connsiteX282" fmla="*/ 583 w 8663"/>
              <a:gd name="connsiteY282" fmla="*/ 3912 h 5445"/>
              <a:gd name="connsiteX283" fmla="*/ 430 w 8663"/>
              <a:gd name="connsiteY283" fmla="*/ 3912 h 5445"/>
              <a:gd name="connsiteX284" fmla="*/ 430 w 8663"/>
              <a:gd name="connsiteY284" fmla="*/ 4040 h 5445"/>
              <a:gd name="connsiteX285" fmla="*/ 261 w 8663"/>
              <a:gd name="connsiteY285" fmla="*/ 4040 h 5445"/>
              <a:gd name="connsiteX286" fmla="*/ 261 w 8663"/>
              <a:gd name="connsiteY286" fmla="*/ 3981 h 5445"/>
              <a:gd name="connsiteX287" fmla="*/ 354 w 8663"/>
              <a:gd name="connsiteY287" fmla="*/ 3981 h 5445"/>
              <a:gd name="connsiteX288" fmla="*/ 354 w 8663"/>
              <a:gd name="connsiteY288" fmla="*/ 3880 h 5445"/>
              <a:gd name="connsiteX289" fmla="*/ 261 w 8663"/>
              <a:gd name="connsiteY289" fmla="*/ 3880 h 5445"/>
              <a:gd name="connsiteX290" fmla="*/ 261 w 8663"/>
              <a:gd name="connsiteY290" fmla="*/ 3787 h 5445"/>
              <a:gd name="connsiteX291" fmla="*/ 184 w 8663"/>
              <a:gd name="connsiteY291" fmla="*/ 3787 h 5445"/>
              <a:gd name="connsiteX292" fmla="*/ 184 w 8663"/>
              <a:gd name="connsiteY292" fmla="*/ 3705 h 5445"/>
              <a:gd name="connsiteX293" fmla="*/ 82 w 8663"/>
              <a:gd name="connsiteY293" fmla="*/ 3705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5445 h 5445"/>
              <a:gd name="connsiteX84" fmla="*/ 8424 w 8663"/>
              <a:gd name="connsiteY84" fmla="*/ 5445 h 5445"/>
              <a:gd name="connsiteX85" fmla="*/ 8424 w 8663"/>
              <a:gd name="connsiteY85" fmla="*/ 5363 h 5445"/>
              <a:gd name="connsiteX86" fmla="*/ 8480 w 8663"/>
              <a:gd name="connsiteY86" fmla="*/ 5363 h 5445"/>
              <a:gd name="connsiteX87" fmla="*/ 8480 w 8663"/>
              <a:gd name="connsiteY87" fmla="*/ 5445 h 5445"/>
              <a:gd name="connsiteX88" fmla="*/ 8663 w 8663"/>
              <a:gd name="connsiteY88" fmla="*/ 5445 h 5445"/>
              <a:gd name="connsiteX89" fmla="*/ 8663 w 8663"/>
              <a:gd name="connsiteY89" fmla="*/ 5264 h 5445"/>
              <a:gd name="connsiteX90" fmla="*/ 8581 w 8663"/>
              <a:gd name="connsiteY90" fmla="*/ 5264 h 5445"/>
              <a:gd name="connsiteX91" fmla="*/ 8581 w 8663"/>
              <a:gd name="connsiteY91" fmla="*/ 5191 h 5445"/>
              <a:gd name="connsiteX92" fmla="*/ 8661 w 8663"/>
              <a:gd name="connsiteY92" fmla="*/ 5191 h 5445"/>
              <a:gd name="connsiteX93" fmla="*/ 8661 w 8663"/>
              <a:gd name="connsiteY93" fmla="*/ 4979 h 5445"/>
              <a:gd name="connsiteX94" fmla="*/ 8532 w 8663"/>
              <a:gd name="connsiteY94" fmla="*/ 4979 h 5445"/>
              <a:gd name="connsiteX95" fmla="*/ 8532 w 8663"/>
              <a:gd name="connsiteY95" fmla="*/ 4871 h 5445"/>
              <a:gd name="connsiteX96" fmla="*/ 8562 w 8663"/>
              <a:gd name="connsiteY96" fmla="*/ 4871 h 5445"/>
              <a:gd name="connsiteX97" fmla="*/ 8562 w 8663"/>
              <a:gd name="connsiteY97" fmla="*/ 4932 h 5445"/>
              <a:gd name="connsiteX98" fmla="*/ 8646 w 8663"/>
              <a:gd name="connsiteY98" fmla="*/ 4932 h 5445"/>
              <a:gd name="connsiteX99" fmla="*/ 8646 w 8663"/>
              <a:gd name="connsiteY99" fmla="*/ 4850 h 5445"/>
              <a:gd name="connsiteX100" fmla="*/ 8584 w 8663"/>
              <a:gd name="connsiteY100" fmla="*/ 4850 h 5445"/>
              <a:gd name="connsiteX101" fmla="*/ 8584 w 8663"/>
              <a:gd name="connsiteY101" fmla="*/ 4793 h 5445"/>
              <a:gd name="connsiteX102" fmla="*/ 8644 w 8663"/>
              <a:gd name="connsiteY102" fmla="*/ 4793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5368 h 5445"/>
              <a:gd name="connsiteX118" fmla="*/ 561 w 8663"/>
              <a:gd name="connsiteY118" fmla="*/ 5409 h 5445"/>
              <a:gd name="connsiteX119" fmla="*/ 520 w 8663"/>
              <a:gd name="connsiteY119" fmla="*/ 5409 h 5445"/>
              <a:gd name="connsiteX120" fmla="*/ 520 w 8663"/>
              <a:gd name="connsiteY120" fmla="*/ 5368 h 5445"/>
              <a:gd name="connsiteX121" fmla="*/ 561 w 8663"/>
              <a:gd name="connsiteY121" fmla="*/ 5368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4910 h 5445"/>
              <a:gd name="connsiteX128" fmla="*/ 8584 w 8663"/>
              <a:gd name="connsiteY128" fmla="*/ 4871 h 5445"/>
              <a:gd name="connsiteX129" fmla="*/ 8625 w 8663"/>
              <a:gd name="connsiteY129" fmla="*/ 4871 h 5445"/>
              <a:gd name="connsiteX130" fmla="*/ 8625 w 8663"/>
              <a:gd name="connsiteY130" fmla="*/ 4910 h 5445"/>
              <a:gd name="connsiteX131" fmla="*/ 8584 w 8663"/>
              <a:gd name="connsiteY131" fmla="*/ 4910 h 5445"/>
              <a:gd name="connsiteX132" fmla="*/ 8502 w 8663"/>
              <a:gd name="connsiteY132" fmla="*/ 5424 h 5445"/>
              <a:gd name="connsiteX133" fmla="*/ 8502 w 8663"/>
              <a:gd name="connsiteY133" fmla="*/ 5363 h 5445"/>
              <a:gd name="connsiteX134" fmla="*/ 8581 w 8663"/>
              <a:gd name="connsiteY134" fmla="*/ 5363 h 5445"/>
              <a:gd name="connsiteX135" fmla="*/ 8581 w 8663"/>
              <a:gd name="connsiteY135" fmla="*/ 5286 h 5445"/>
              <a:gd name="connsiteX136" fmla="*/ 8640 w 8663"/>
              <a:gd name="connsiteY136" fmla="*/ 5286 h 5445"/>
              <a:gd name="connsiteX137" fmla="*/ 8640 w 8663"/>
              <a:gd name="connsiteY137" fmla="*/ 5424 h 5445"/>
              <a:gd name="connsiteX138" fmla="*/ 8502 w 8663"/>
              <a:gd name="connsiteY138" fmla="*/ 5424 h 5445"/>
              <a:gd name="connsiteX139" fmla="*/ 8502 w 8663"/>
              <a:gd name="connsiteY139" fmla="*/ 5344 h 5445"/>
              <a:gd name="connsiteX140" fmla="*/ 8502 w 8663"/>
              <a:gd name="connsiteY140" fmla="*/ 5286 h 5445"/>
              <a:gd name="connsiteX141" fmla="*/ 8562 w 8663"/>
              <a:gd name="connsiteY141" fmla="*/ 5286 h 5445"/>
              <a:gd name="connsiteX142" fmla="*/ 8562 w 8663"/>
              <a:gd name="connsiteY142" fmla="*/ 5344 h 5445"/>
              <a:gd name="connsiteX143" fmla="*/ 8502 w 8663"/>
              <a:gd name="connsiteY143" fmla="*/ 5344 h 5445"/>
              <a:gd name="connsiteX144" fmla="*/ 8497 w 8663"/>
              <a:gd name="connsiteY144" fmla="*/ 5169 h 5445"/>
              <a:gd name="connsiteX145" fmla="*/ 8497 w 8663"/>
              <a:gd name="connsiteY145" fmla="*/ 5106 h 5445"/>
              <a:gd name="connsiteX146" fmla="*/ 8562 w 8663"/>
              <a:gd name="connsiteY146" fmla="*/ 5106 h 5445"/>
              <a:gd name="connsiteX147" fmla="*/ 8562 w 8663"/>
              <a:gd name="connsiteY147" fmla="*/ 5169 h 5445"/>
              <a:gd name="connsiteX148" fmla="*/ 8497 w 8663"/>
              <a:gd name="connsiteY148" fmla="*/ 5169 h 5445"/>
              <a:gd name="connsiteX149" fmla="*/ 8562 w 8663"/>
              <a:gd name="connsiteY149" fmla="*/ 5191 h 5445"/>
              <a:gd name="connsiteX150" fmla="*/ 8562 w 8663"/>
              <a:gd name="connsiteY150" fmla="*/ 5262 h 5445"/>
              <a:gd name="connsiteX151" fmla="*/ 8497 w 8663"/>
              <a:gd name="connsiteY151" fmla="*/ 5262 h 5445"/>
              <a:gd name="connsiteX152" fmla="*/ 8497 w 8663"/>
              <a:gd name="connsiteY152" fmla="*/ 3809 h 5445"/>
              <a:gd name="connsiteX153" fmla="*/ 8562 w 8663"/>
              <a:gd name="connsiteY153" fmla="*/ 3809 h 5445"/>
              <a:gd name="connsiteX154" fmla="*/ 8480 w 8663"/>
              <a:gd name="connsiteY154" fmla="*/ 3899 h 5445"/>
              <a:gd name="connsiteX155" fmla="*/ 8480 w 8663"/>
              <a:gd name="connsiteY155" fmla="*/ 3962 h 5445"/>
              <a:gd name="connsiteX156" fmla="*/ 8424 w 8663"/>
              <a:gd name="connsiteY156" fmla="*/ 3962 h 5445"/>
              <a:gd name="connsiteX157" fmla="*/ 8424 w 8663"/>
              <a:gd name="connsiteY157" fmla="*/ 3899 h 5445"/>
              <a:gd name="connsiteX158" fmla="*/ 8480 w 8663"/>
              <a:gd name="connsiteY158" fmla="*/ 3899 h 5445"/>
              <a:gd name="connsiteX159" fmla="*/ 8480 w 8663"/>
              <a:gd name="connsiteY159" fmla="*/ 3809 h 5445"/>
              <a:gd name="connsiteX160" fmla="*/ 8480 w 8663"/>
              <a:gd name="connsiteY160" fmla="*/ 3880 h 5445"/>
              <a:gd name="connsiteX161" fmla="*/ 8424 w 8663"/>
              <a:gd name="connsiteY161" fmla="*/ 3880 h 5445"/>
              <a:gd name="connsiteX162" fmla="*/ 8424 w 8663"/>
              <a:gd name="connsiteY162" fmla="*/ 3809 h 5445"/>
              <a:gd name="connsiteX163" fmla="*/ 8480 w 8663"/>
              <a:gd name="connsiteY163" fmla="*/ 3809 h 5445"/>
              <a:gd name="connsiteX164" fmla="*/ 8102 w 8663"/>
              <a:gd name="connsiteY164" fmla="*/ 4027 h 5445"/>
              <a:gd name="connsiteX165" fmla="*/ 8102 w 8663"/>
              <a:gd name="connsiteY165" fmla="*/ 3986 h 5445"/>
              <a:gd name="connsiteX166" fmla="*/ 8143 w 8663"/>
              <a:gd name="connsiteY166" fmla="*/ 3986 h 5445"/>
              <a:gd name="connsiteX167" fmla="*/ 8143 w 8663"/>
              <a:gd name="connsiteY167" fmla="*/ 4027 h 5445"/>
              <a:gd name="connsiteX168" fmla="*/ 8102 w 8663"/>
              <a:gd name="connsiteY168" fmla="*/ 4027 h 5445"/>
              <a:gd name="connsiteX169" fmla="*/ 240 w 8663"/>
              <a:gd name="connsiteY169" fmla="*/ 3899 h 5445"/>
              <a:gd name="connsiteX170" fmla="*/ 240 w 8663"/>
              <a:gd name="connsiteY170" fmla="*/ 3962 h 5445"/>
              <a:gd name="connsiteX171" fmla="*/ 184 w 8663"/>
              <a:gd name="connsiteY171" fmla="*/ 3962 h 5445"/>
              <a:gd name="connsiteX172" fmla="*/ 184 w 8663"/>
              <a:gd name="connsiteY172" fmla="*/ 3899 h 5445"/>
              <a:gd name="connsiteX173" fmla="*/ 240 w 8663"/>
              <a:gd name="connsiteY173" fmla="*/ 3899 h 5445"/>
              <a:gd name="connsiteX174" fmla="*/ 240 w 8663"/>
              <a:gd name="connsiteY174" fmla="*/ 3809 h 5445"/>
              <a:gd name="connsiteX175" fmla="*/ 240 w 8663"/>
              <a:gd name="connsiteY175" fmla="*/ 3880 h 5445"/>
              <a:gd name="connsiteX176" fmla="*/ 184 w 8663"/>
              <a:gd name="connsiteY176" fmla="*/ 3880 h 5445"/>
              <a:gd name="connsiteX177" fmla="*/ 184 w 8663"/>
              <a:gd name="connsiteY177" fmla="*/ 3809 h 5445"/>
              <a:gd name="connsiteX178" fmla="*/ 240 w 8663"/>
              <a:gd name="connsiteY178" fmla="*/ 3809 h 5445"/>
              <a:gd name="connsiteX179" fmla="*/ 102 w 8663"/>
              <a:gd name="connsiteY179" fmla="*/ 3787 h 5445"/>
              <a:gd name="connsiteX180" fmla="*/ 102 w 8663"/>
              <a:gd name="connsiteY180" fmla="*/ 3724 h 5445"/>
              <a:gd name="connsiteX181" fmla="*/ 166 w 8663"/>
              <a:gd name="connsiteY181" fmla="*/ 3724 h 5445"/>
              <a:gd name="connsiteX182" fmla="*/ 166 w 8663"/>
              <a:gd name="connsiteY182" fmla="*/ 3787 h 5445"/>
              <a:gd name="connsiteX183" fmla="*/ 102 w 8663"/>
              <a:gd name="connsiteY183" fmla="*/ 3787 h 5445"/>
              <a:gd name="connsiteX184" fmla="*/ 102 w 8663"/>
              <a:gd name="connsiteY184" fmla="*/ 3880 h 5445"/>
              <a:gd name="connsiteX185" fmla="*/ 102 w 8663"/>
              <a:gd name="connsiteY185" fmla="*/ 3809 h 5445"/>
              <a:gd name="connsiteX186" fmla="*/ 166 w 8663"/>
              <a:gd name="connsiteY186" fmla="*/ 3809 h 5445"/>
              <a:gd name="connsiteX187" fmla="*/ 166 w 8663"/>
              <a:gd name="connsiteY187" fmla="*/ 3880 h 5445"/>
              <a:gd name="connsiteX188" fmla="*/ 102 w 8663"/>
              <a:gd name="connsiteY188" fmla="*/ 3880 h 5445"/>
              <a:gd name="connsiteX189" fmla="*/ 102 w 8663"/>
              <a:gd name="connsiteY189" fmla="*/ 3962 h 5445"/>
              <a:gd name="connsiteX190" fmla="*/ 102 w 8663"/>
              <a:gd name="connsiteY190" fmla="*/ 3904 h 5445"/>
              <a:gd name="connsiteX191" fmla="*/ 162 w 8663"/>
              <a:gd name="connsiteY191" fmla="*/ 3904 h 5445"/>
              <a:gd name="connsiteX192" fmla="*/ 162 w 8663"/>
              <a:gd name="connsiteY192" fmla="*/ 3962 h 5445"/>
              <a:gd name="connsiteX193" fmla="*/ 102 w 8663"/>
              <a:gd name="connsiteY193" fmla="*/ 3962 h 5445"/>
              <a:gd name="connsiteX194" fmla="*/ 162 w 8663"/>
              <a:gd name="connsiteY194" fmla="*/ 3981 h 5445"/>
              <a:gd name="connsiteX195" fmla="*/ 162 w 8663"/>
              <a:gd name="connsiteY195" fmla="*/ 4042 h 5445"/>
              <a:gd name="connsiteX196" fmla="*/ 24 w 8663"/>
              <a:gd name="connsiteY196" fmla="*/ 4042 h 5445"/>
              <a:gd name="connsiteX197" fmla="*/ 24 w 8663"/>
              <a:gd name="connsiteY197" fmla="*/ 3904 h 5445"/>
              <a:gd name="connsiteX198" fmla="*/ 82 w 8663"/>
              <a:gd name="connsiteY198" fmla="*/ 3904 h 5445"/>
              <a:gd name="connsiteX199" fmla="*/ 82 w 8663"/>
              <a:gd name="connsiteY199" fmla="*/ 3981 h 5445"/>
              <a:gd name="connsiteX200" fmla="*/ 162 w 8663"/>
              <a:gd name="connsiteY200" fmla="*/ 3981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3390 h 5445"/>
              <a:gd name="connsiteX257" fmla="*/ 8562 w 8663"/>
              <a:gd name="connsiteY257" fmla="*/ 3390 h 5445"/>
              <a:gd name="connsiteX258" fmla="*/ 8562 w 8663"/>
              <a:gd name="connsiteY258" fmla="*/ 3468 h 5445"/>
              <a:gd name="connsiteX259" fmla="*/ 8510 w 8663"/>
              <a:gd name="connsiteY259" fmla="*/ 3468 h 5445"/>
              <a:gd name="connsiteX260" fmla="*/ 8510 w 8663"/>
              <a:gd name="connsiteY260" fmla="*/ 3619 h 5445"/>
              <a:gd name="connsiteX261" fmla="*/ 8638 w 8663"/>
              <a:gd name="connsiteY261" fmla="*/ 3619 h 5445"/>
              <a:gd name="connsiteX262" fmla="*/ 8638 w 8663"/>
              <a:gd name="connsiteY262" fmla="*/ 3787 h 5445"/>
              <a:gd name="connsiteX263" fmla="*/ 8581 w 8663"/>
              <a:gd name="connsiteY263" fmla="*/ 3787 h 5445"/>
              <a:gd name="connsiteX264" fmla="*/ 8581 w 8663"/>
              <a:gd name="connsiteY264" fmla="*/ 3705 h 5445"/>
              <a:gd name="connsiteX265" fmla="*/ 8480 w 8663"/>
              <a:gd name="connsiteY265" fmla="*/ 3705 h 5445"/>
              <a:gd name="connsiteX266" fmla="*/ 8480 w 8663"/>
              <a:gd name="connsiteY266" fmla="*/ 3787 h 5445"/>
              <a:gd name="connsiteX267" fmla="*/ 8402 w 8663"/>
              <a:gd name="connsiteY267" fmla="*/ 3787 h 5445"/>
              <a:gd name="connsiteX268" fmla="*/ 8402 w 8663"/>
              <a:gd name="connsiteY268" fmla="*/ 3880 h 5445"/>
              <a:gd name="connsiteX269" fmla="*/ 8310 w 8663"/>
              <a:gd name="connsiteY269" fmla="*/ 3880 h 5445"/>
              <a:gd name="connsiteX270" fmla="*/ 8310 w 8663"/>
              <a:gd name="connsiteY270" fmla="*/ 3981 h 5445"/>
              <a:gd name="connsiteX271" fmla="*/ 8402 w 8663"/>
              <a:gd name="connsiteY271" fmla="*/ 3981 h 5445"/>
              <a:gd name="connsiteX272" fmla="*/ 8402 w 8663"/>
              <a:gd name="connsiteY272" fmla="*/ 4040 h 5445"/>
              <a:gd name="connsiteX273" fmla="*/ 8234 w 8663"/>
              <a:gd name="connsiteY273" fmla="*/ 4040 h 5445"/>
              <a:gd name="connsiteX274" fmla="*/ 8234 w 8663"/>
              <a:gd name="connsiteY274" fmla="*/ 3912 h 5445"/>
              <a:gd name="connsiteX275" fmla="*/ 8081 w 8663"/>
              <a:gd name="connsiteY275" fmla="*/ 3912 h 5445"/>
              <a:gd name="connsiteX276" fmla="*/ 8081 w 8663"/>
              <a:gd name="connsiteY276" fmla="*/ 3964 h 5445"/>
              <a:gd name="connsiteX277" fmla="*/ 8005 w 8663"/>
              <a:gd name="connsiteY277" fmla="*/ 3964 h 5445"/>
              <a:gd name="connsiteX278" fmla="*/ 8005 w 8663"/>
              <a:gd name="connsiteY278" fmla="*/ 4025 h 5445"/>
              <a:gd name="connsiteX279" fmla="*/ 658 w 8663"/>
              <a:gd name="connsiteY279" fmla="*/ 4025 h 5445"/>
              <a:gd name="connsiteX280" fmla="*/ 658 w 8663"/>
              <a:gd name="connsiteY280" fmla="*/ 3964 h 5445"/>
              <a:gd name="connsiteX281" fmla="*/ 583 w 8663"/>
              <a:gd name="connsiteY281" fmla="*/ 3964 h 5445"/>
              <a:gd name="connsiteX282" fmla="*/ 583 w 8663"/>
              <a:gd name="connsiteY282" fmla="*/ 3912 h 5445"/>
              <a:gd name="connsiteX283" fmla="*/ 430 w 8663"/>
              <a:gd name="connsiteY283" fmla="*/ 3912 h 5445"/>
              <a:gd name="connsiteX284" fmla="*/ 430 w 8663"/>
              <a:gd name="connsiteY284" fmla="*/ 4040 h 5445"/>
              <a:gd name="connsiteX285" fmla="*/ 261 w 8663"/>
              <a:gd name="connsiteY285" fmla="*/ 4040 h 5445"/>
              <a:gd name="connsiteX286" fmla="*/ 261 w 8663"/>
              <a:gd name="connsiteY286" fmla="*/ 3981 h 5445"/>
              <a:gd name="connsiteX287" fmla="*/ 354 w 8663"/>
              <a:gd name="connsiteY287" fmla="*/ 3981 h 5445"/>
              <a:gd name="connsiteX288" fmla="*/ 354 w 8663"/>
              <a:gd name="connsiteY288" fmla="*/ 3880 h 5445"/>
              <a:gd name="connsiteX289" fmla="*/ 261 w 8663"/>
              <a:gd name="connsiteY289" fmla="*/ 3880 h 5445"/>
              <a:gd name="connsiteX290" fmla="*/ 261 w 8663"/>
              <a:gd name="connsiteY290" fmla="*/ 3787 h 5445"/>
              <a:gd name="connsiteX291" fmla="*/ 184 w 8663"/>
              <a:gd name="connsiteY291" fmla="*/ 3787 h 5445"/>
              <a:gd name="connsiteX292" fmla="*/ 184 w 8663"/>
              <a:gd name="connsiteY292" fmla="*/ 3705 h 5445"/>
              <a:gd name="connsiteX293" fmla="*/ 82 w 8663"/>
              <a:gd name="connsiteY293" fmla="*/ 3705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5445 h 5445"/>
              <a:gd name="connsiteX84" fmla="*/ 8424 w 8663"/>
              <a:gd name="connsiteY84" fmla="*/ 5445 h 5445"/>
              <a:gd name="connsiteX85" fmla="*/ 8424 w 8663"/>
              <a:gd name="connsiteY85" fmla="*/ 5363 h 5445"/>
              <a:gd name="connsiteX86" fmla="*/ 8480 w 8663"/>
              <a:gd name="connsiteY86" fmla="*/ 5363 h 5445"/>
              <a:gd name="connsiteX87" fmla="*/ 8480 w 8663"/>
              <a:gd name="connsiteY87" fmla="*/ 5445 h 5445"/>
              <a:gd name="connsiteX88" fmla="*/ 8663 w 8663"/>
              <a:gd name="connsiteY88" fmla="*/ 5445 h 5445"/>
              <a:gd name="connsiteX89" fmla="*/ 8663 w 8663"/>
              <a:gd name="connsiteY89" fmla="*/ 5264 h 5445"/>
              <a:gd name="connsiteX90" fmla="*/ 8581 w 8663"/>
              <a:gd name="connsiteY90" fmla="*/ 5264 h 5445"/>
              <a:gd name="connsiteX91" fmla="*/ 8581 w 8663"/>
              <a:gd name="connsiteY91" fmla="*/ 5191 h 5445"/>
              <a:gd name="connsiteX92" fmla="*/ 8661 w 8663"/>
              <a:gd name="connsiteY92" fmla="*/ 5191 h 5445"/>
              <a:gd name="connsiteX93" fmla="*/ 8661 w 8663"/>
              <a:gd name="connsiteY93" fmla="*/ 4979 h 5445"/>
              <a:gd name="connsiteX94" fmla="*/ 8532 w 8663"/>
              <a:gd name="connsiteY94" fmla="*/ 4979 h 5445"/>
              <a:gd name="connsiteX95" fmla="*/ 8532 w 8663"/>
              <a:gd name="connsiteY95" fmla="*/ 4871 h 5445"/>
              <a:gd name="connsiteX96" fmla="*/ 8562 w 8663"/>
              <a:gd name="connsiteY96" fmla="*/ 4871 h 5445"/>
              <a:gd name="connsiteX97" fmla="*/ 8562 w 8663"/>
              <a:gd name="connsiteY97" fmla="*/ 4932 h 5445"/>
              <a:gd name="connsiteX98" fmla="*/ 8646 w 8663"/>
              <a:gd name="connsiteY98" fmla="*/ 4932 h 5445"/>
              <a:gd name="connsiteX99" fmla="*/ 8646 w 8663"/>
              <a:gd name="connsiteY99" fmla="*/ 4850 h 5445"/>
              <a:gd name="connsiteX100" fmla="*/ 8584 w 8663"/>
              <a:gd name="connsiteY100" fmla="*/ 4850 h 5445"/>
              <a:gd name="connsiteX101" fmla="*/ 8584 w 8663"/>
              <a:gd name="connsiteY101" fmla="*/ 4793 h 5445"/>
              <a:gd name="connsiteX102" fmla="*/ 8644 w 8663"/>
              <a:gd name="connsiteY102" fmla="*/ 4793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5368 h 5445"/>
              <a:gd name="connsiteX118" fmla="*/ 561 w 8663"/>
              <a:gd name="connsiteY118" fmla="*/ 5409 h 5445"/>
              <a:gd name="connsiteX119" fmla="*/ 520 w 8663"/>
              <a:gd name="connsiteY119" fmla="*/ 5409 h 5445"/>
              <a:gd name="connsiteX120" fmla="*/ 520 w 8663"/>
              <a:gd name="connsiteY120" fmla="*/ 5368 h 5445"/>
              <a:gd name="connsiteX121" fmla="*/ 561 w 8663"/>
              <a:gd name="connsiteY121" fmla="*/ 5368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4910 h 5445"/>
              <a:gd name="connsiteX128" fmla="*/ 8584 w 8663"/>
              <a:gd name="connsiteY128" fmla="*/ 4871 h 5445"/>
              <a:gd name="connsiteX129" fmla="*/ 8625 w 8663"/>
              <a:gd name="connsiteY129" fmla="*/ 4871 h 5445"/>
              <a:gd name="connsiteX130" fmla="*/ 8625 w 8663"/>
              <a:gd name="connsiteY130" fmla="*/ 4910 h 5445"/>
              <a:gd name="connsiteX131" fmla="*/ 8584 w 8663"/>
              <a:gd name="connsiteY131" fmla="*/ 4910 h 5445"/>
              <a:gd name="connsiteX132" fmla="*/ 8502 w 8663"/>
              <a:gd name="connsiteY132" fmla="*/ 5424 h 5445"/>
              <a:gd name="connsiteX133" fmla="*/ 8502 w 8663"/>
              <a:gd name="connsiteY133" fmla="*/ 5363 h 5445"/>
              <a:gd name="connsiteX134" fmla="*/ 8581 w 8663"/>
              <a:gd name="connsiteY134" fmla="*/ 5363 h 5445"/>
              <a:gd name="connsiteX135" fmla="*/ 8581 w 8663"/>
              <a:gd name="connsiteY135" fmla="*/ 5286 h 5445"/>
              <a:gd name="connsiteX136" fmla="*/ 8640 w 8663"/>
              <a:gd name="connsiteY136" fmla="*/ 5286 h 5445"/>
              <a:gd name="connsiteX137" fmla="*/ 8640 w 8663"/>
              <a:gd name="connsiteY137" fmla="*/ 5424 h 5445"/>
              <a:gd name="connsiteX138" fmla="*/ 8502 w 8663"/>
              <a:gd name="connsiteY138" fmla="*/ 5424 h 5445"/>
              <a:gd name="connsiteX139" fmla="*/ 8502 w 8663"/>
              <a:gd name="connsiteY139" fmla="*/ 5344 h 5445"/>
              <a:gd name="connsiteX140" fmla="*/ 8502 w 8663"/>
              <a:gd name="connsiteY140" fmla="*/ 5286 h 5445"/>
              <a:gd name="connsiteX141" fmla="*/ 8562 w 8663"/>
              <a:gd name="connsiteY141" fmla="*/ 5286 h 5445"/>
              <a:gd name="connsiteX142" fmla="*/ 8562 w 8663"/>
              <a:gd name="connsiteY142" fmla="*/ 5344 h 5445"/>
              <a:gd name="connsiteX143" fmla="*/ 8502 w 8663"/>
              <a:gd name="connsiteY143" fmla="*/ 5344 h 5445"/>
              <a:gd name="connsiteX144" fmla="*/ 8497 w 8663"/>
              <a:gd name="connsiteY144" fmla="*/ 5169 h 5445"/>
              <a:gd name="connsiteX145" fmla="*/ 8497 w 8663"/>
              <a:gd name="connsiteY145" fmla="*/ 5106 h 5445"/>
              <a:gd name="connsiteX146" fmla="*/ 8562 w 8663"/>
              <a:gd name="connsiteY146" fmla="*/ 5106 h 5445"/>
              <a:gd name="connsiteX147" fmla="*/ 8562 w 8663"/>
              <a:gd name="connsiteY147" fmla="*/ 5169 h 5445"/>
              <a:gd name="connsiteX148" fmla="*/ 8497 w 8663"/>
              <a:gd name="connsiteY148" fmla="*/ 5169 h 5445"/>
              <a:gd name="connsiteX149" fmla="*/ 8562 w 8663"/>
              <a:gd name="connsiteY149" fmla="*/ 5191 h 5445"/>
              <a:gd name="connsiteX150" fmla="*/ 8562 w 8663"/>
              <a:gd name="connsiteY150" fmla="*/ 5262 h 5445"/>
              <a:gd name="connsiteX151" fmla="*/ 8497 w 8663"/>
              <a:gd name="connsiteY151" fmla="*/ 5262 h 5445"/>
              <a:gd name="connsiteX152" fmla="*/ 8497 w 8663"/>
              <a:gd name="connsiteY152" fmla="*/ 5191 h 5445"/>
              <a:gd name="connsiteX153" fmla="*/ 8562 w 8663"/>
              <a:gd name="connsiteY153" fmla="*/ 3809 h 5445"/>
              <a:gd name="connsiteX154" fmla="*/ 8480 w 8663"/>
              <a:gd name="connsiteY154" fmla="*/ 3899 h 5445"/>
              <a:gd name="connsiteX155" fmla="*/ 8480 w 8663"/>
              <a:gd name="connsiteY155" fmla="*/ 3962 h 5445"/>
              <a:gd name="connsiteX156" fmla="*/ 8424 w 8663"/>
              <a:gd name="connsiteY156" fmla="*/ 3962 h 5445"/>
              <a:gd name="connsiteX157" fmla="*/ 8424 w 8663"/>
              <a:gd name="connsiteY157" fmla="*/ 3899 h 5445"/>
              <a:gd name="connsiteX158" fmla="*/ 8480 w 8663"/>
              <a:gd name="connsiteY158" fmla="*/ 3899 h 5445"/>
              <a:gd name="connsiteX159" fmla="*/ 8480 w 8663"/>
              <a:gd name="connsiteY159" fmla="*/ 3809 h 5445"/>
              <a:gd name="connsiteX160" fmla="*/ 8480 w 8663"/>
              <a:gd name="connsiteY160" fmla="*/ 3880 h 5445"/>
              <a:gd name="connsiteX161" fmla="*/ 8424 w 8663"/>
              <a:gd name="connsiteY161" fmla="*/ 3880 h 5445"/>
              <a:gd name="connsiteX162" fmla="*/ 8424 w 8663"/>
              <a:gd name="connsiteY162" fmla="*/ 3809 h 5445"/>
              <a:gd name="connsiteX163" fmla="*/ 8480 w 8663"/>
              <a:gd name="connsiteY163" fmla="*/ 3809 h 5445"/>
              <a:gd name="connsiteX164" fmla="*/ 8102 w 8663"/>
              <a:gd name="connsiteY164" fmla="*/ 4027 h 5445"/>
              <a:gd name="connsiteX165" fmla="*/ 8102 w 8663"/>
              <a:gd name="connsiteY165" fmla="*/ 3986 h 5445"/>
              <a:gd name="connsiteX166" fmla="*/ 8143 w 8663"/>
              <a:gd name="connsiteY166" fmla="*/ 3986 h 5445"/>
              <a:gd name="connsiteX167" fmla="*/ 8143 w 8663"/>
              <a:gd name="connsiteY167" fmla="*/ 4027 h 5445"/>
              <a:gd name="connsiteX168" fmla="*/ 8102 w 8663"/>
              <a:gd name="connsiteY168" fmla="*/ 4027 h 5445"/>
              <a:gd name="connsiteX169" fmla="*/ 240 w 8663"/>
              <a:gd name="connsiteY169" fmla="*/ 3899 h 5445"/>
              <a:gd name="connsiteX170" fmla="*/ 240 w 8663"/>
              <a:gd name="connsiteY170" fmla="*/ 3962 h 5445"/>
              <a:gd name="connsiteX171" fmla="*/ 184 w 8663"/>
              <a:gd name="connsiteY171" fmla="*/ 3962 h 5445"/>
              <a:gd name="connsiteX172" fmla="*/ 184 w 8663"/>
              <a:gd name="connsiteY172" fmla="*/ 3899 h 5445"/>
              <a:gd name="connsiteX173" fmla="*/ 240 w 8663"/>
              <a:gd name="connsiteY173" fmla="*/ 3899 h 5445"/>
              <a:gd name="connsiteX174" fmla="*/ 240 w 8663"/>
              <a:gd name="connsiteY174" fmla="*/ 3809 h 5445"/>
              <a:gd name="connsiteX175" fmla="*/ 240 w 8663"/>
              <a:gd name="connsiteY175" fmla="*/ 3880 h 5445"/>
              <a:gd name="connsiteX176" fmla="*/ 184 w 8663"/>
              <a:gd name="connsiteY176" fmla="*/ 3880 h 5445"/>
              <a:gd name="connsiteX177" fmla="*/ 184 w 8663"/>
              <a:gd name="connsiteY177" fmla="*/ 3809 h 5445"/>
              <a:gd name="connsiteX178" fmla="*/ 240 w 8663"/>
              <a:gd name="connsiteY178" fmla="*/ 3809 h 5445"/>
              <a:gd name="connsiteX179" fmla="*/ 102 w 8663"/>
              <a:gd name="connsiteY179" fmla="*/ 3787 h 5445"/>
              <a:gd name="connsiteX180" fmla="*/ 102 w 8663"/>
              <a:gd name="connsiteY180" fmla="*/ 3724 h 5445"/>
              <a:gd name="connsiteX181" fmla="*/ 166 w 8663"/>
              <a:gd name="connsiteY181" fmla="*/ 3724 h 5445"/>
              <a:gd name="connsiteX182" fmla="*/ 166 w 8663"/>
              <a:gd name="connsiteY182" fmla="*/ 3787 h 5445"/>
              <a:gd name="connsiteX183" fmla="*/ 102 w 8663"/>
              <a:gd name="connsiteY183" fmla="*/ 3787 h 5445"/>
              <a:gd name="connsiteX184" fmla="*/ 102 w 8663"/>
              <a:gd name="connsiteY184" fmla="*/ 3880 h 5445"/>
              <a:gd name="connsiteX185" fmla="*/ 102 w 8663"/>
              <a:gd name="connsiteY185" fmla="*/ 3809 h 5445"/>
              <a:gd name="connsiteX186" fmla="*/ 166 w 8663"/>
              <a:gd name="connsiteY186" fmla="*/ 3809 h 5445"/>
              <a:gd name="connsiteX187" fmla="*/ 166 w 8663"/>
              <a:gd name="connsiteY187" fmla="*/ 3880 h 5445"/>
              <a:gd name="connsiteX188" fmla="*/ 102 w 8663"/>
              <a:gd name="connsiteY188" fmla="*/ 3880 h 5445"/>
              <a:gd name="connsiteX189" fmla="*/ 102 w 8663"/>
              <a:gd name="connsiteY189" fmla="*/ 3962 h 5445"/>
              <a:gd name="connsiteX190" fmla="*/ 102 w 8663"/>
              <a:gd name="connsiteY190" fmla="*/ 3904 h 5445"/>
              <a:gd name="connsiteX191" fmla="*/ 162 w 8663"/>
              <a:gd name="connsiteY191" fmla="*/ 3904 h 5445"/>
              <a:gd name="connsiteX192" fmla="*/ 162 w 8663"/>
              <a:gd name="connsiteY192" fmla="*/ 3962 h 5445"/>
              <a:gd name="connsiteX193" fmla="*/ 102 w 8663"/>
              <a:gd name="connsiteY193" fmla="*/ 3962 h 5445"/>
              <a:gd name="connsiteX194" fmla="*/ 162 w 8663"/>
              <a:gd name="connsiteY194" fmla="*/ 3981 h 5445"/>
              <a:gd name="connsiteX195" fmla="*/ 162 w 8663"/>
              <a:gd name="connsiteY195" fmla="*/ 4042 h 5445"/>
              <a:gd name="connsiteX196" fmla="*/ 24 w 8663"/>
              <a:gd name="connsiteY196" fmla="*/ 4042 h 5445"/>
              <a:gd name="connsiteX197" fmla="*/ 24 w 8663"/>
              <a:gd name="connsiteY197" fmla="*/ 3904 h 5445"/>
              <a:gd name="connsiteX198" fmla="*/ 82 w 8663"/>
              <a:gd name="connsiteY198" fmla="*/ 3904 h 5445"/>
              <a:gd name="connsiteX199" fmla="*/ 82 w 8663"/>
              <a:gd name="connsiteY199" fmla="*/ 3981 h 5445"/>
              <a:gd name="connsiteX200" fmla="*/ 162 w 8663"/>
              <a:gd name="connsiteY200" fmla="*/ 3981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3390 h 5445"/>
              <a:gd name="connsiteX257" fmla="*/ 8562 w 8663"/>
              <a:gd name="connsiteY257" fmla="*/ 3390 h 5445"/>
              <a:gd name="connsiteX258" fmla="*/ 8562 w 8663"/>
              <a:gd name="connsiteY258" fmla="*/ 3468 h 5445"/>
              <a:gd name="connsiteX259" fmla="*/ 8510 w 8663"/>
              <a:gd name="connsiteY259" fmla="*/ 3468 h 5445"/>
              <a:gd name="connsiteX260" fmla="*/ 8510 w 8663"/>
              <a:gd name="connsiteY260" fmla="*/ 3619 h 5445"/>
              <a:gd name="connsiteX261" fmla="*/ 8638 w 8663"/>
              <a:gd name="connsiteY261" fmla="*/ 3619 h 5445"/>
              <a:gd name="connsiteX262" fmla="*/ 8638 w 8663"/>
              <a:gd name="connsiteY262" fmla="*/ 3787 h 5445"/>
              <a:gd name="connsiteX263" fmla="*/ 8581 w 8663"/>
              <a:gd name="connsiteY263" fmla="*/ 3787 h 5445"/>
              <a:gd name="connsiteX264" fmla="*/ 8581 w 8663"/>
              <a:gd name="connsiteY264" fmla="*/ 3705 h 5445"/>
              <a:gd name="connsiteX265" fmla="*/ 8480 w 8663"/>
              <a:gd name="connsiteY265" fmla="*/ 3705 h 5445"/>
              <a:gd name="connsiteX266" fmla="*/ 8480 w 8663"/>
              <a:gd name="connsiteY266" fmla="*/ 3787 h 5445"/>
              <a:gd name="connsiteX267" fmla="*/ 8402 w 8663"/>
              <a:gd name="connsiteY267" fmla="*/ 3787 h 5445"/>
              <a:gd name="connsiteX268" fmla="*/ 8402 w 8663"/>
              <a:gd name="connsiteY268" fmla="*/ 3880 h 5445"/>
              <a:gd name="connsiteX269" fmla="*/ 8310 w 8663"/>
              <a:gd name="connsiteY269" fmla="*/ 3880 h 5445"/>
              <a:gd name="connsiteX270" fmla="*/ 8310 w 8663"/>
              <a:gd name="connsiteY270" fmla="*/ 3981 h 5445"/>
              <a:gd name="connsiteX271" fmla="*/ 8402 w 8663"/>
              <a:gd name="connsiteY271" fmla="*/ 3981 h 5445"/>
              <a:gd name="connsiteX272" fmla="*/ 8402 w 8663"/>
              <a:gd name="connsiteY272" fmla="*/ 4040 h 5445"/>
              <a:gd name="connsiteX273" fmla="*/ 8234 w 8663"/>
              <a:gd name="connsiteY273" fmla="*/ 4040 h 5445"/>
              <a:gd name="connsiteX274" fmla="*/ 8234 w 8663"/>
              <a:gd name="connsiteY274" fmla="*/ 3912 h 5445"/>
              <a:gd name="connsiteX275" fmla="*/ 8081 w 8663"/>
              <a:gd name="connsiteY275" fmla="*/ 3912 h 5445"/>
              <a:gd name="connsiteX276" fmla="*/ 8081 w 8663"/>
              <a:gd name="connsiteY276" fmla="*/ 3964 h 5445"/>
              <a:gd name="connsiteX277" fmla="*/ 8005 w 8663"/>
              <a:gd name="connsiteY277" fmla="*/ 3964 h 5445"/>
              <a:gd name="connsiteX278" fmla="*/ 8005 w 8663"/>
              <a:gd name="connsiteY278" fmla="*/ 4025 h 5445"/>
              <a:gd name="connsiteX279" fmla="*/ 658 w 8663"/>
              <a:gd name="connsiteY279" fmla="*/ 4025 h 5445"/>
              <a:gd name="connsiteX280" fmla="*/ 658 w 8663"/>
              <a:gd name="connsiteY280" fmla="*/ 3964 h 5445"/>
              <a:gd name="connsiteX281" fmla="*/ 583 w 8663"/>
              <a:gd name="connsiteY281" fmla="*/ 3964 h 5445"/>
              <a:gd name="connsiteX282" fmla="*/ 583 w 8663"/>
              <a:gd name="connsiteY282" fmla="*/ 3912 h 5445"/>
              <a:gd name="connsiteX283" fmla="*/ 430 w 8663"/>
              <a:gd name="connsiteY283" fmla="*/ 3912 h 5445"/>
              <a:gd name="connsiteX284" fmla="*/ 430 w 8663"/>
              <a:gd name="connsiteY284" fmla="*/ 4040 h 5445"/>
              <a:gd name="connsiteX285" fmla="*/ 261 w 8663"/>
              <a:gd name="connsiteY285" fmla="*/ 4040 h 5445"/>
              <a:gd name="connsiteX286" fmla="*/ 261 w 8663"/>
              <a:gd name="connsiteY286" fmla="*/ 3981 h 5445"/>
              <a:gd name="connsiteX287" fmla="*/ 354 w 8663"/>
              <a:gd name="connsiteY287" fmla="*/ 3981 h 5445"/>
              <a:gd name="connsiteX288" fmla="*/ 354 w 8663"/>
              <a:gd name="connsiteY288" fmla="*/ 3880 h 5445"/>
              <a:gd name="connsiteX289" fmla="*/ 261 w 8663"/>
              <a:gd name="connsiteY289" fmla="*/ 3880 h 5445"/>
              <a:gd name="connsiteX290" fmla="*/ 261 w 8663"/>
              <a:gd name="connsiteY290" fmla="*/ 3787 h 5445"/>
              <a:gd name="connsiteX291" fmla="*/ 184 w 8663"/>
              <a:gd name="connsiteY291" fmla="*/ 3787 h 5445"/>
              <a:gd name="connsiteX292" fmla="*/ 184 w 8663"/>
              <a:gd name="connsiteY292" fmla="*/ 3705 h 5445"/>
              <a:gd name="connsiteX293" fmla="*/ 82 w 8663"/>
              <a:gd name="connsiteY293" fmla="*/ 3705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5445 h 5445"/>
              <a:gd name="connsiteX84" fmla="*/ 8424 w 8663"/>
              <a:gd name="connsiteY84" fmla="*/ 5445 h 5445"/>
              <a:gd name="connsiteX85" fmla="*/ 8424 w 8663"/>
              <a:gd name="connsiteY85" fmla="*/ 5363 h 5445"/>
              <a:gd name="connsiteX86" fmla="*/ 8480 w 8663"/>
              <a:gd name="connsiteY86" fmla="*/ 5363 h 5445"/>
              <a:gd name="connsiteX87" fmla="*/ 8480 w 8663"/>
              <a:gd name="connsiteY87" fmla="*/ 5445 h 5445"/>
              <a:gd name="connsiteX88" fmla="*/ 8663 w 8663"/>
              <a:gd name="connsiteY88" fmla="*/ 5445 h 5445"/>
              <a:gd name="connsiteX89" fmla="*/ 8663 w 8663"/>
              <a:gd name="connsiteY89" fmla="*/ 5264 h 5445"/>
              <a:gd name="connsiteX90" fmla="*/ 8581 w 8663"/>
              <a:gd name="connsiteY90" fmla="*/ 5264 h 5445"/>
              <a:gd name="connsiteX91" fmla="*/ 8581 w 8663"/>
              <a:gd name="connsiteY91" fmla="*/ 5191 h 5445"/>
              <a:gd name="connsiteX92" fmla="*/ 8661 w 8663"/>
              <a:gd name="connsiteY92" fmla="*/ 5191 h 5445"/>
              <a:gd name="connsiteX93" fmla="*/ 8661 w 8663"/>
              <a:gd name="connsiteY93" fmla="*/ 4979 h 5445"/>
              <a:gd name="connsiteX94" fmla="*/ 8532 w 8663"/>
              <a:gd name="connsiteY94" fmla="*/ 4979 h 5445"/>
              <a:gd name="connsiteX95" fmla="*/ 8532 w 8663"/>
              <a:gd name="connsiteY95" fmla="*/ 4871 h 5445"/>
              <a:gd name="connsiteX96" fmla="*/ 8562 w 8663"/>
              <a:gd name="connsiteY96" fmla="*/ 4871 h 5445"/>
              <a:gd name="connsiteX97" fmla="*/ 8562 w 8663"/>
              <a:gd name="connsiteY97" fmla="*/ 4932 h 5445"/>
              <a:gd name="connsiteX98" fmla="*/ 8646 w 8663"/>
              <a:gd name="connsiteY98" fmla="*/ 4932 h 5445"/>
              <a:gd name="connsiteX99" fmla="*/ 8646 w 8663"/>
              <a:gd name="connsiteY99" fmla="*/ 4850 h 5445"/>
              <a:gd name="connsiteX100" fmla="*/ 8584 w 8663"/>
              <a:gd name="connsiteY100" fmla="*/ 4850 h 5445"/>
              <a:gd name="connsiteX101" fmla="*/ 8584 w 8663"/>
              <a:gd name="connsiteY101" fmla="*/ 4793 h 5445"/>
              <a:gd name="connsiteX102" fmla="*/ 8644 w 8663"/>
              <a:gd name="connsiteY102" fmla="*/ 4793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5368 h 5445"/>
              <a:gd name="connsiteX118" fmla="*/ 561 w 8663"/>
              <a:gd name="connsiteY118" fmla="*/ 5409 h 5445"/>
              <a:gd name="connsiteX119" fmla="*/ 520 w 8663"/>
              <a:gd name="connsiteY119" fmla="*/ 5409 h 5445"/>
              <a:gd name="connsiteX120" fmla="*/ 520 w 8663"/>
              <a:gd name="connsiteY120" fmla="*/ 5368 h 5445"/>
              <a:gd name="connsiteX121" fmla="*/ 561 w 8663"/>
              <a:gd name="connsiteY121" fmla="*/ 5368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4910 h 5445"/>
              <a:gd name="connsiteX128" fmla="*/ 8584 w 8663"/>
              <a:gd name="connsiteY128" fmla="*/ 4871 h 5445"/>
              <a:gd name="connsiteX129" fmla="*/ 8625 w 8663"/>
              <a:gd name="connsiteY129" fmla="*/ 4871 h 5445"/>
              <a:gd name="connsiteX130" fmla="*/ 8625 w 8663"/>
              <a:gd name="connsiteY130" fmla="*/ 4910 h 5445"/>
              <a:gd name="connsiteX131" fmla="*/ 8584 w 8663"/>
              <a:gd name="connsiteY131" fmla="*/ 4910 h 5445"/>
              <a:gd name="connsiteX132" fmla="*/ 8502 w 8663"/>
              <a:gd name="connsiteY132" fmla="*/ 5424 h 5445"/>
              <a:gd name="connsiteX133" fmla="*/ 8502 w 8663"/>
              <a:gd name="connsiteY133" fmla="*/ 5363 h 5445"/>
              <a:gd name="connsiteX134" fmla="*/ 8581 w 8663"/>
              <a:gd name="connsiteY134" fmla="*/ 5363 h 5445"/>
              <a:gd name="connsiteX135" fmla="*/ 8581 w 8663"/>
              <a:gd name="connsiteY135" fmla="*/ 5286 h 5445"/>
              <a:gd name="connsiteX136" fmla="*/ 8640 w 8663"/>
              <a:gd name="connsiteY136" fmla="*/ 5286 h 5445"/>
              <a:gd name="connsiteX137" fmla="*/ 8640 w 8663"/>
              <a:gd name="connsiteY137" fmla="*/ 5424 h 5445"/>
              <a:gd name="connsiteX138" fmla="*/ 8502 w 8663"/>
              <a:gd name="connsiteY138" fmla="*/ 5424 h 5445"/>
              <a:gd name="connsiteX139" fmla="*/ 8502 w 8663"/>
              <a:gd name="connsiteY139" fmla="*/ 5344 h 5445"/>
              <a:gd name="connsiteX140" fmla="*/ 8502 w 8663"/>
              <a:gd name="connsiteY140" fmla="*/ 5286 h 5445"/>
              <a:gd name="connsiteX141" fmla="*/ 8562 w 8663"/>
              <a:gd name="connsiteY141" fmla="*/ 5286 h 5445"/>
              <a:gd name="connsiteX142" fmla="*/ 8562 w 8663"/>
              <a:gd name="connsiteY142" fmla="*/ 5344 h 5445"/>
              <a:gd name="connsiteX143" fmla="*/ 8502 w 8663"/>
              <a:gd name="connsiteY143" fmla="*/ 5344 h 5445"/>
              <a:gd name="connsiteX144" fmla="*/ 8497 w 8663"/>
              <a:gd name="connsiteY144" fmla="*/ 5169 h 5445"/>
              <a:gd name="connsiteX145" fmla="*/ 8497 w 8663"/>
              <a:gd name="connsiteY145" fmla="*/ 5106 h 5445"/>
              <a:gd name="connsiteX146" fmla="*/ 8562 w 8663"/>
              <a:gd name="connsiteY146" fmla="*/ 5106 h 5445"/>
              <a:gd name="connsiteX147" fmla="*/ 8562 w 8663"/>
              <a:gd name="connsiteY147" fmla="*/ 5169 h 5445"/>
              <a:gd name="connsiteX148" fmla="*/ 8497 w 8663"/>
              <a:gd name="connsiteY148" fmla="*/ 5169 h 5445"/>
              <a:gd name="connsiteX149" fmla="*/ 8562 w 8663"/>
              <a:gd name="connsiteY149" fmla="*/ 5191 h 5445"/>
              <a:gd name="connsiteX150" fmla="*/ 8562 w 8663"/>
              <a:gd name="connsiteY150" fmla="*/ 5262 h 5445"/>
              <a:gd name="connsiteX151" fmla="*/ 8497 w 8663"/>
              <a:gd name="connsiteY151" fmla="*/ 5262 h 5445"/>
              <a:gd name="connsiteX152" fmla="*/ 8497 w 8663"/>
              <a:gd name="connsiteY152" fmla="*/ 5191 h 5445"/>
              <a:gd name="connsiteX153" fmla="*/ 8562 w 8663"/>
              <a:gd name="connsiteY153" fmla="*/ 5191 h 5445"/>
              <a:gd name="connsiteX154" fmla="*/ 8480 w 8663"/>
              <a:gd name="connsiteY154" fmla="*/ 3899 h 5445"/>
              <a:gd name="connsiteX155" fmla="*/ 8480 w 8663"/>
              <a:gd name="connsiteY155" fmla="*/ 3962 h 5445"/>
              <a:gd name="connsiteX156" fmla="*/ 8424 w 8663"/>
              <a:gd name="connsiteY156" fmla="*/ 3962 h 5445"/>
              <a:gd name="connsiteX157" fmla="*/ 8424 w 8663"/>
              <a:gd name="connsiteY157" fmla="*/ 3899 h 5445"/>
              <a:gd name="connsiteX158" fmla="*/ 8480 w 8663"/>
              <a:gd name="connsiteY158" fmla="*/ 3899 h 5445"/>
              <a:gd name="connsiteX159" fmla="*/ 8480 w 8663"/>
              <a:gd name="connsiteY159" fmla="*/ 3809 h 5445"/>
              <a:gd name="connsiteX160" fmla="*/ 8480 w 8663"/>
              <a:gd name="connsiteY160" fmla="*/ 3880 h 5445"/>
              <a:gd name="connsiteX161" fmla="*/ 8424 w 8663"/>
              <a:gd name="connsiteY161" fmla="*/ 3880 h 5445"/>
              <a:gd name="connsiteX162" fmla="*/ 8424 w 8663"/>
              <a:gd name="connsiteY162" fmla="*/ 3809 h 5445"/>
              <a:gd name="connsiteX163" fmla="*/ 8480 w 8663"/>
              <a:gd name="connsiteY163" fmla="*/ 3809 h 5445"/>
              <a:gd name="connsiteX164" fmla="*/ 8102 w 8663"/>
              <a:gd name="connsiteY164" fmla="*/ 4027 h 5445"/>
              <a:gd name="connsiteX165" fmla="*/ 8102 w 8663"/>
              <a:gd name="connsiteY165" fmla="*/ 3986 h 5445"/>
              <a:gd name="connsiteX166" fmla="*/ 8143 w 8663"/>
              <a:gd name="connsiteY166" fmla="*/ 3986 h 5445"/>
              <a:gd name="connsiteX167" fmla="*/ 8143 w 8663"/>
              <a:gd name="connsiteY167" fmla="*/ 4027 h 5445"/>
              <a:gd name="connsiteX168" fmla="*/ 8102 w 8663"/>
              <a:gd name="connsiteY168" fmla="*/ 4027 h 5445"/>
              <a:gd name="connsiteX169" fmla="*/ 240 w 8663"/>
              <a:gd name="connsiteY169" fmla="*/ 3899 h 5445"/>
              <a:gd name="connsiteX170" fmla="*/ 240 w 8663"/>
              <a:gd name="connsiteY170" fmla="*/ 3962 h 5445"/>
              <a:gd name="connsiteX171" fmla="*/ 184 w 8663"/>
              <a:gd name="connsiteY171" fmla="*/ 3962 h 5445"/>
              <a:gd name="connsiteX172" fmla="*/ 184 w 8663"/>
              <a:gd name="connsiteY172" fmla="*/ 3899 h 5445"/>
              <a:gd name="connsiteX173" fmla="*/ 240 w 8663"/>
              <a:gd name="connsiteY173" fmla="*/ 3899 h 5445"/>
              <a:gd name="connsiteX174" fmla="*/ 240 w 8663"/>
              <a:gd name="connsiteY174" fmla="*/ 3809 h 5445"/>
              <a:gd name="connsiteX175" fmla="*/ 240 w 8663"/>
              <a:gd name="connsiteY175" fmla="*/ 3880 h 5445"/>
              <a:gd name="connsiteX176" fmla="*/ 184 w 8663"/>
              <a:gd name="connsiteY176" fmla="*/ 3880 h 5445"/>
              <a:gd name="connsiteX177" fmla="*/ 184 w 8663"/>
              <a:gd name="connsiteY177" fmla="*/ 3809 h 5445"/>
              <a:gd name="connsiteX178" fmla="*/ 240 w 8663"/>
              <a:gd name="connsiteY178" fmla="*/ 3809 h 5445"/>
              <a:gd name="connsiteX179" fmla="*/ 102 w 8663"/>
              <a:gd name="connsiteY179" fmla="*/ 3787 h 5445"/>
              <a:gd name="connsiteX180" fmla="*/ 102 w 8663"/>
              <a:gd name="connsiteY180" fmla="*/ 3724 h 5445"/>
              <a:gd name="connsiteX181" fmla="*/ 166 w 8663"/>
              <a:gd name="connsiteY181" fmla="*/ 3724 h 5445"/>
              <a:gd name="connsiteX182" fmla="*/ 166 w 8663"/>
              <a:gd name="connsiteY182" fmla="*/ 3787 h 5445"/>
              <a:gd name="connsiteX183" fmla="*/ 102 w 8663"/>
              <a:gd name="connsiteY183" fmla="*/ 3787 h 5445"/>
              <a:gd name="connsiteX184" fmla="*/ 102 w 8663"/>
              <a:gd name="connsiteY184" fmla="*/ 3880 h 5445"/>
              <a:gd name="connsiteX185" fmla="*/ 102 w 8663"/>
              <a:gd name="connsiteY185" fmla="*/ 3809 h 5445"/>
              <a:gd name="connsiteX186" fmla="*/ 166 w 8663"/>
              <a:gd name="connsiteY186" fmla="*/ 3809 h 5445"/>
              <a:gd name="connsiteX187" fmla="*/ 166 w 8663"/>
              <a:gd name="connsiteY187" fmla="*/ 3880 h 5445"/>
              <a:gd name="connsiteX188" fmla="*/ 102 w 8663"/>
              <a:gd name="connsiteY188" fmla="*/ 3880 h 5445"/>
              <a:gd name="connsiteX189" fmla="*/ 102 w 8663"/>
              <a:gd name="connsiteY189" fmla="*/ 3962 h 5445"/>
              <a:gd name="connsiteX190" fmla="*/ 102 w 8663"/>
              <a:gd name="connsiteY190" fmla="*/ 3904 h 5445"/>
              <a:gd name="connsiteX191" fmla="*/ 162 w 8663"/>
              <a:gd name="connsiteY191" fmla="*/ 3904 h 5445"/>
              <a:gd name="connsiteX192" fmla="*/ 162 w 8663"/>
              <a:gd name="connsiteY192" fmla="*/ 3962 h 5445"/>
              <a:gd name="connsiteX193" fmla="*/ 102 w 8663"/>
              <a:gd name="connsiteY193" fmla="*/ 3962 h 5445"/>
              <a:gd name="connsiteX194" fmla="*/ 162 w 8663"/>
              <a:gd name="connsiteY194" fmla="*/ 3981 h 5445"/>
              <a:gd name="connsiteX195" fmla="*/ 162 w 8663"/>
              <a:gd name="connsiteY195" fmla="*/ 4042 h 5445"/>
              <a:gd name="connsiteX196" fmla="*/ 24 w 8663"/>
              <a:gd name="connsiteY196" fmla="*/ 4042 h 5445"/>
              <a:gd name="connsiteX197" fmla="*/ 24 w 8663"/>
              <a:gd name="connsiteY197" fmla="*/ 3904 h 5445"/>
              <a:gd name="connsiteX198" fmla="*/ 82 w 8663"/>
              <a:gd name="connsiteY198" fmla="*/ 3904 h 5445"/>
              <a:gd name="connsiteX199" fmla="*/ 82 w 8663"/>
              <a:gd name="connsiteY199" fmla="*/ 3981 h 5445"/>
              <a:gd name="connsiteX200" fmla="*/ 162 w 8663"/>
              <a:gd name="connsiteY200" fmla="*/ 3981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3390 h 5445"/>
              <a:gd name="connsiteX257" fmla="*/ 8562 w 8663"/>
              <a:gd name="connsiteY257" fmla="*/ 3390 h 5445"/>
              <a:gd name="connsiteX258" fmla="*/ 8562 w 8663"/>
              <a:gd name="connsiteY258" fmla="*/ 3468 h 5445"/>
              <a:gd name="connsiteX259" fmla="*/ 8510 w 8663"/>
              <a:gd name="connsiteY259" fmla="*/ 3468 h 5445"/>
              <a:gd name="connsiteX260" fmla="*/ 8510 w 8663"/>
              <a:gd name="connsiteY260" fmla="*/ 3619 h 5445"/>
              <a:gd name="connsiteX261" fmla="*/ 8638 w 8663"/>
              <a:gd name="connsiteY261" fmla="*/ 3619 h 5445"/>
              <a:gd name="connsiteX262" fmla="*/ 8638 w 8663"/>
              <a:gd name="connsiteY262" fmla="*/ 3787 h 5445"/>
              <a:gd name="connsiteX263" fmla="*/ 8581 w 8663"/>
              <a:gd name="connsiteY263" fmla="*/ 3787 h 5445"/>
              <a:gd name="connsiteX264" fmla="*/ 8581 w 8663"/>
              <a:gd name="connsiteY264" fmla="*/ 3705 h 5445"/>
              <a:gd name="connsiteX265" fmla="*/ 8480 w 8663"/>
              <a:gd name="connsiteY265" fmla="*/ 3705 h 5445"/>
              <a:gd name="connsiteX266" fmla="*/ 8480 w 8663"/>
              <a:gd name="connsiteY266" fmla="*/ 3787 h 5445"/>
              <a:gd name="connsiteX267" fmla="*/ 8402 w 8663"/>
              <a:gd name="connsiteY267" fmla="*/ 3787 h 5445"/>
              <a:gd name="connsiteX268" fmla="*/ 8402 w 8663"/>
              <a:gd name="connsiteY268" fmla="*/ 3880 h 5445"/>
              <a:gd name="connsiteX269" fmla="*/ 8310 w 8663"/>
              <a:gd name="connsiteY269" fmla="*/ 3880 h 5445"/>
              <a:gd name="connsiteX270" fmla="*/ 8310 w 8663"/>
              <a:gd name="connsiteY270" fmla="*/ 3981 h 5445"/>
              <a:gd name="connsiteX271" fmla="*/ 8402 w 8663"/>
              <a:gd name="connsiteY271" fmla="*/ 3981 h 5445"/>
              <a:gd name="connsiteX272" fmla="*/ 8402 w 8663"/>
              <a:gd name="connsiteY272" fmla="*/ 4040 h 5445"/>
              <a:gd name="connsiteX273" fmla="*/ 8234 w 8663"/>
              <a:gd name="connsiteY273" fmla="*/ 4040 h 5445"/>
              <a:gd name="connsiteX274" fmla="*/ 8234 w 8663"/>
              <a:gd name="connsiteY274" fmla="*/ 3912 h 5445"/>
              <a:gd name="connsiteX275" fmla="*/ 8081 w 8663"/>
              <a:gd name="connsiteY275" fmla="*/ 3912 h 5445"/>
              <a:gd name="connsiteX276" fmla="*/ 8081 w 8663"/>
              <a:gd name="connsiteY276" fmla="*/ 3964 h 5445"/>
              <a:gd name="connsiteX277" fmla="*/ 8005 w 8663"/>
              <a:gd name="connsiteY277" fmla="*/ 3964 h 5445"/>
              <a:gd name="connsiteX278" fmla="*/ 8005 w 8663"/>
              <a:gd name="connsiteY278" fmla="*/ 4025 h 5445"/>
              <a:gd name="connsiteX279" fmla="*/ 658 w 8663"/>
              <a:gd name="connsiteY279" fmla="*/ 4025 h 5445"/>
              <a:gd name="connsiteX280" fmla="*/ 658 w 8663"/>
              <a:gd name="connsiteY280" fmla="*/ 3964 h 5445"/>
              <a:gd name="connsiteX281" fmla="*/ 583 w 8663"/>
              <a:gd name="connsiteY281" fmla="*/ 3964 h 5445"/>
              <a:gd name="connsiteX282" fmla="*/ 583 w 8663"/>
              <a:gd name="connsiteY282" fmla="*/ 3912 h 5445"/>
              <a:gd name="connsiteX283" fmla="*/ 430 w 8663"/>
              <a:gd name="connsiteY283" fmla="*/ 3912 h 5445"/>
              <a:gd name="connsiteX284" fmla="*/ 430 w 8663"/>
              <a:gd name="connsiteY284" fmla="*/ 4040 h 5445"/>
              <a:gd name="connsiteX285" fmla="*/ 261 w 8663"/>
              <a:gd name="connsiteY285" fmla="*/ 4040 h 5445"/>
              <a:gd name="connsiteX286" fmla="*/ 261 w 8663"/>
              <a:gd name="connsiteY286" fmla="*/ 3981 h 5445"/>
              <a:gd name="connsiteX287" fmla="*/ 354 w 8663"/>
              <a:gd name="connsiteY287" fmla="*/ 3981 h 5445"/>
              <a:gd name="connsiteX288" fmla="*/ 354 w 8663"/>
              <a:gd name="connsiteY288" fmla="*/ 3880 h 5445"/>
              <a:gd name="connsiteX289" fmla="*/ 261 w 8663"/>
              <a:gd name="connsiteY289" fmla="*/ 3880 h 5445"/>
              <a:gd name="connsiteX290" fmla="*/ 261 w 8663"/>
              <a:gd name="connsiteY290" fmla="*/ 3787 h 5445"/>
              <a:gd name="connsiteX291" fmla="*/ 184 w 8663"/>
              <a:gd name="connsiteY291" fmla="*/ 3787 h 5445"/>
              <a:gd name="connsiteX292" fmla="*/ 184 w 8663"/>
              <a:gd name="connsiteY292" fmla="*/ 3705 h 5445"/>
              <a:gd name="connsiteX293" fmla="*/ 82 w 8663"/>
              <a:gd name="connsiteY293" fmla="*/ 3705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5445 h 5445"/>
              <a:gd name="connsiteX84" fmla="*/ 8424 w 8663"/>
              <a:gd name="connsiteY84" fmla="*/ 5445 h 5445"/>
              <a:gd name="connsiteX85" fmla="*/ 8424 w 8663"/>
              <a:gd name="connsiteY85" fmla="*/ 5363 h 5445"/>
              <a:gd name="connsiteX86" fmla="*/ 8480 w 8663"/>
              <a:gd name="connsiteY86" fmla="*/ 5363 h 5445"/>
              <a:gd name="connsiteX87" fmla="*/ 8480 w 8663"/>
              <a:gd name="connsiteY87" fmla="*/ 5445 h 5445"/>
              <a:gd name="connsiteX88" fmla="*/ 8663 w 8663"/>
              <a:gd name="connsiteY88" fmla="*/ 5445 h 5445"/>
              <a:gd name="connsiteX89" fmla="*/ 8663 w 8663"/>
              <a:gd name="connsiteY89" fmla="*/ 5264 h 5445"/>
              <a:gd name="connsiteX90" fmla="*/ 8581 w 8663"/>
              <a:gd name="connsiteY90" fmla="*/ 5264 h 5445"/>
              <a:gd name="connsiteX91" fmla="*/ 8581 w 8663"/>
              <a:gd name="connsiteY91" fmla="*/ 5191 h 5445"/>
              <a:gd name="connsiteX92" fmla="*/ 8661 w 8663"/>
              <a:gd name="connsiteY92" fmla="*/ 5191 h 5445"/>
              <a:gd name="connsiteX93" fmla="*/ 8661 w 8663"/>
              <a:gd name="connsiteY93" fmla="*/ 4979 h 5445"/>
              <a:gd name="connsiteX94" fmla="*/ 8532 w 8663"/>
              <a:gd name="connsiteY94" fmla="*/ 4979 h 5445"/>
              <a:gd name="connsiteX95" fmla="*/ 8532 w 8663"/>
              <a:gd name="connsiteY95" fmla="*/ 4871 h 5445"/>
              <a:gd name="connsiteX96" fmla="*/ 8562 w 8663"/>
              <a:gd name="connsiteY96" fmla="*/ 4871 h 5445"/>
              <a:gd name="connsiteX97" fmla="*/ 8562 w 8663"/>
              <a:gd name="connsiteY97" fmla="*/ 4932 h 5445"/>
              <a:gd name="connsiteX98" fmla="*/ 8646 w 8663"/>
              <a:gd name="connsiteY98" fmla="*/ 4932 h 5445"/>
              <a:gd name="connsiteX99" fmla="*/ 8646 w 8663"/>
              <a:gd name="connsiteY99" fmla="*/ 4850 h 5445"/>
              <a:gd name="connsiteX100" fmla="*/ 8584 w 8663"/>
              <a:gd name="connsiteY100" fmla="*/ 4850 h 5445"/>
              <a:gd name="connsiteX101" fmla="*/ 8584 w 8663"/>
              <a:gd name="connsiteY101" fmla="*/ 4793 h 5445"/>
              <a:gd name="connsiteX102" fmla="*/ 8644 w 8663"/>
              <a:gd name="connsiteY102" fmla="*/ 4793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5368 h 5445"/>
              <a:gd name="connsiteX118" fmla="*/ 561 w 8663"/>
              <a:gd name="connsiteY118" fmla="*/ 5409 h 5445"/>
              <a:gd name="connsiteX119" fmla="*/ 520 w 8663"/>
              <a:gd name="connsiteY119" fmla="*/ 5409 h 5445"/>
              <a:gd name="connsiteX120" fmla="*/ 520 w 8663"/>
              <a:gd name="connsiteY120" fmla="*/ 5368 h 5445"/>
              <a:gd name="connsiteX121" fmla="*/ 561 w 8663"/>
              <a:gd name="connsiteY121" fmla="*/ 5368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4910 h 5445"/>
              <a:gd name="connsiteX128" fmla="*/ 8584 w 8663"/>
              <a:gd name="connsiteY128" fmla="*/ 4871 h 5445"/>
              <a:gd name="connsiteX129" fmla="*/ 8625 w 8663"/>
              <a:gd name="connsiteY129" fmla="*/ 4871 h 5445"/>
              <a:gd name="connsiteX130" fmla="*/ 8625 w 8663"/>
              <a:gd name="connsiteY130" fmla="*/ 4910 h 5445"/>
              <a:gd name="connsiteX131" fmla="*/ 8584 w 8663"/>
              <a:gd name="connsiteY131" fmla="*/ 4910 h 5445"/>
              <a:gd name="connsiteX132" fmla="*/ 8502 w 8663"/>
              <a:gd name="connsiteY132" fmla="*/ 5424 h 5445"/>
              <a:gd name="connsiteX133" fmla="*/ 8502 w 8663"/>
              <a:gd name="connsiteY133" fmla="*/ 5363 h 5445"/>
              <a:gd name="connsiteX134" fmla="*/ 8581 w 8663"/>
              <a:gd name="connsiteY134" fmla="*/ 5363 h 5445"/>
              <a:gd name="connsiteX135" fmla="*/ 8581 w 8663"/>
              <a:gd name="connsiteY135" fmla="*/ 5286 h 5445"/>
              <a:gd name="connsiteX136" fmla="*/ 8640 w 8663"/>
              <a:gd name="connsiteY136" fmla="*/ 5286 h 5445"/>
              <a:gd name="connsiteX137" fmla="*/ 8640 w 8663"/>
              <a:gd name="connsiteY137" fmla="*/ 5424 h 5445"/>
              <a:gd name="connsiteX138" fmla="*/ 8502 w 8663"/>
              <a:gd name="connsiteY138" fmla="*/ 5424 h 5445"/>
              <a:gd name="connsiteX139" fmla="*/ 8502 w 8663"/>
              <a:gd name="connsiteY139" fmla="*/ 5344 h 5445"/>
              <a:gd name="connsiteX140" fmla="*/ 8502 w 8663"/>
              <a:gd name="connsiteY140" fmla="*/ 5286 h 5445"/>
              <a:gd name="connsiteX141" fmla="*/ 8562 w 8663"/>
              <a:gd name="connsiteY141" fmla="*/ 5286 h 5445"/>
              <a:gd name="connsiteX142" fmla="*/ 8562 w 8663"/>
              <a:gd name="connsiteY142" fmla="*/ 5344 h 5445"/>
              <a:gd name="connsiteX143" fmla="*/ 8502 w 8663"/>
              <a:gd name="connsiteY143" fmla="*/ 5344 h 5445"/>
              <a:gd name="connsiteX144" fmla="*/ 8497 w 8663"/>
              <a:gd name="connsiteY144" fmla="*/ 5169 h 5445"/>
              <a:gd name="connsiteX145" fmla="*/ 8497 w 8663"/>
              <a:gd name="connsiteY145" fmla="*/ 5106 h 5445"/>
              <a:gd name="connsiteX146" fmla="*/ 8562 w 8663"/>
              <a:gd name="connsiteY146" fmla="*/ 5106 h 5445"/>
              <a:gd name="connsiteX147" fmla="*/ 8562 w 8663"/>
              <a:gd name="connsiteY147" fmla="*/ 5169 h 5445"/>
              <a:gd name="connsiteX148" fmla="*/ 8497 w 8663"/>
              <a:gd name="connsiteY148" fmla="*/ 5169 h 5445"/>
              <a:gd name="connsiteX149" fmla="*/ 8562 w 8663"/>
              <a:gd name="connsiteY149" fmla="*/ 5191 h 5445"/>
              <a:gd name="connsiteX150" fmla="*/ 8562 w 8663"/>
              <a:gd name="connsiteY150" fmla="*/ 5262 h 5445"/>
              <a:gd name="connsiteX151" fmla="*/ 8497 w 8663"/>
              <a:gd name="connsiteY151" fmla="*/ 5262 h 5445"/>
              <a:gd name="connsiteX152" fmla="*/ 8497 w 8663"/>
              <a:gd name="connsiteY152" fmla="*/ 5191 h 5445"/>
              <a:gd name="connsiteX153" fmla="*/ 8562 w 8663"/>
              <a:gd name="connsiteY153" fmla="*/ 5191 h 5445"/>
              <a:gd name="connsiteX154" fmla="*/ 8480 w 8663"/>
              <a:gd name="connsiteY154" fmla="*/ 5281 h 5445"/>
              <a:gd name="connsiteX155" fmla="*/ 8480 w 8663"/>
              <a:gd name="connsiteY155" fmla="*/ 3962 h 5445"/>
              <a:gd name="connsiteX156" fmla="*/ 8424 w 8663"/>
              <a:gd name="connsiteY156" fmla="*/ 3962 h 5445"/>
              <a:gd name="connsiteX157" fmla="*/ 8424 w 8663"/>
              <a:gd name="connsiteY157" fmla="*/ 3899 h 5445"/>
              <a:gd name="connsiteX158" fmla="*/ 8480 w 8663"/>
              <a:gd name="connsiteY158" fmla="*/ 3899 h 5445"/>
              <a:gd name="connsiteX159" fmla="*/ 8480 w 8663"/>
              <a:gd name="connsiteY159" fmla="*/ 3809 h 5445"/>
              <a:gd name="connsiteX160" fmla="*/ 8480 w 8663"/>
              <a:gd name="connsiteY160" fmla="*/ 3880 h 5445"/>
              <a:gd name="connsiteX161" fmla="*/ 8424 w 8663"/>
              <a:gd name="connsiteY161" fmla="*/ 3880 h 5445"/>
              <a:gd name="connsiteX162" fmla="*/ 8424 w 8663"/>
              <a:gd name="connsiteY162" fmla="*/ 3809 h 5445"/>
              <a:gd name="connsiteX163" fmla="*/ 8480 w 8663"/>
              <a:gd name="connsiteY163" fmla="*/ 3809 h 5445"/>
              <a:gd name="connsiteX164" fmla="*/ 8102 w 8663"/>
              <a:gd name="connsiteY164" fmla="*/ 4027 h 5445"/>
              <a:gd name="connsiteX165" fmla="*/ 8102 w 8663"/>
              <a:gd name="connsiteY165" fmla="*/ 3986 h 5445"/>
              <a:gd name="connsiteX166" fmla="*/ 8143 w 8663"/>
              <a:gd name="connsiteY166" fmla="*/ 3986 h 5445"/>
              <a:gd name="connsiteX167" fmla="*/ 8143 w 8663"/>
              <a:gd name="connsiteY167" fmla="*/ 4027 h 5445"/>
              <a:gd name="connsiteX168" fmla="*/ 8102 w 8663"/>
              <a:gd name="connsiteY168" fmla="*/ 4027 h 5445"/>
              <a:gd name="connsiteX169" fmla="*/ 240 w 8663"/>
              <a:gd name="connsiteY169" fmla="*/ 3899 h 5445"/>
              <a:gd name="connsiteX170" fmla="*/ 240 w 8663"/>
              <a:gd name="connsiteY170" fmla="*/ 3962 h 5445"/>
              <a:gd name="connsiteX171" fmla="*/ 184 w 8663"/>
              <a:gd name="connsiteY171" fmla="*/ 3962 h 5445"/>
              <a:gd name="connsiteX172" fmla="*/ 184 w 8663"/>
              <a:gd name="connsiteY172" fmla="*/ 3899 h 5445"/>
              <a:gd name="connsiteX173" fmla="*/ 240 w 8663"/>
              <a:gd name="connsiteY173" fmla="*/ 3899 h 5445"/>
              <a:gd name="connsiteX174" fmla="*/ 240 w 8663"/>
              <a:gd name="connsiteY174" fmla="*/ 3809 h 5445"/>
              <a:gd name="connsiteX175" fmla="*/ 240 w 8663"/>
              <a:gd name="connsiteY175" fmla="*/ 3880 h 5445"/>
              <a:gd name="connsiteX176" fmla="*/ 184 w 8663"/>
              <a:gd name="connsiteY176" fmla="*/ 3880 h 5445"/>
              <a:gd name="connsiteX177" fmla="*/ 184 w 8663"/>
              <a:gd name="connsiteY177" fmla="*/ 3809 h 5445"/>
              <a:gd name="connsiteX178" fmla="*/ 240 w 8663"/>
              <a:gd name="connsiteY178" fmla="*/ 3809 h 5445"/>
              <a:gd name="connsiteX179" fmla="*/ 102 w 8663"/>
              <a:gd name="connsiteY179" fmla="*/ 3787 h 5445"/>
              <a:gd name="connsiteX180" fmla="*/ 102 w 8663"/>
              <a:gd name="connsiteY180" fmla="*/ 3724 h 5445"/>
              <a:gd name="connsiteX181" fmla="*/ 166 w 8663"/>
              <a:gd name="connsiteY181" fmla="*/ 3724 h 5445"/>
              <a:gd name="connsiteX182" fmla="*/ 166 w 8663"/>
              <a:gd name="connsiteY182" fmla="*/ 3787 h 5445"/>
              <a:gd name="connsiteX183" fmla="*/ 102 w 8663"/>
              <a:gd name="connsiteY183" fmla="*/ 3787 h 5445"/>
              <a:gd name="connsiteX184" fmla="*/ 102 w 8663"/>
              <a:gd name="connsiteY184" fmla="*/ 3880 h 5445"/>
              <a:gd name="connsiteX185" fmla="*/ 102 w 8663"/>
              <a:gd name="connsiteY185" fmla="*/ 3809 h 5445"/>
              <a:gd name="connsiteX186" fmla="*/ 166 w 8663"/>
              <a:gd name="connsiteY186" fmla="*/ 3809 h 5445"/>
              <a:gd name="connsiteX187" fmla="*/ 166 w 8663"/>
              <a:gd name="connsiteY187" fmla="*/ 3880 h 5445"/>
              <a:gd name="connsiteX188" fmla="*/ 102 w 8663"/>
              <a:gd name="connsiteY188" fmla="*/ 3880 h 5445"/>
              <a:gd name="connsiteX189" fmla="*/ 102 w 8663"/>
              <a:gd name="connsiteY189" fmla="*/ 3962 h 5445"/>
              <a:gd name="connsiteX190" fmla="*/ 102 w 8663"/>
              <a:gd name="connsiteY190" fmla="*/ 3904 h 5445"/>
              <a:gd name="connsiteX191" fmla="*/ 162 w 8663"/>
              <a:gd name="connsiteY191" fmla="*/ 3904 h 5445"/>
              <a:gd name="connsiteX192" fmla="*/ 162 w 8663"/>
              <a:gd name="connsiteY192" fmla="*/ 3962 h 5445"/>
              <a:gd name="connsiteX193" fmla="*/ 102 w 8663"/>
              <a:gd name="connsiteY193" fmla="*/ 3962 h 5445"/>
              <a:gd name="connsiteX194" fmla="*/ 162 w 8663"/>
              <a:gd name="connsiteY194" fmla="*/ 3981 h 5445"/>
              <a:gd name="connsiteX195" fmla="*/ 162 w 8663"/>
              <a:gd name="connsiteY195" fmla="*/ 4042 h 5445"/>
              <a:gd name="connsiteX196" fmla="*/ 24 w 8663"/>
              <a:gd name="connsiteY196" fmla="*/ 4042 h 5445"/>
              <a:gd name="connsiteX197" fmla="*/ 24 w 8663"/>
              <a:gd name="connsiteY197" fmla="*/ 3904 h 5445"/>
              <a:gd name="connsiteX198" fmla="*/ 82 w 8663"/>
              <a:gd name="connsiteY198" fmla="*/ 3904 h 5445"/>
              <a:gd name="connsiteX199" fmla="*/ 82 w 8663"/>
              <a:gd name="connsiteY199" fmla="*/ 3981 h 5445"/>
              <a:gd name="connsiteX200" fmla="*/ 162 w 8663"/>
              <a:gd name="connsiteY200" fmla="*/ 3981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3390 h 5445"/>
              <a:gd name="connsiteX257" fmla="*/ 8562 w 8663"/>
              <a:gd name="connsiteY257" fmla="*/ 3390 h 5445"/>
              <a:gd name="connsiteX258" fmla="*/ 8562 w 8663"/>
              <a:gd name="connsiteY258" fmla="*/ 3468 h 5445"/>
              <a:gd name="connsiteX259" fmla="*/ 8510 w 8663"/>
              <a:gd name="connsiteY259" fmla="*/ 3468 h 5445"/>
              <a:gd name="connsiteX260" fmla="*/ 8510 w 8663"/>
              <a:gd name="connsiteY260" fmla="*/ 3619 h 5445"/>
              <a:gd name="connsiteX261" fmla="*/ 8638 w 8663"/>
              <a:gd name="connsiteY261" fmla="*/ 3619 h 5445"/>
              <a:gd name="connsiteX262" fmla="*/ 8638 w 8663"/>
              <a:gd name="connsiteY262" fmla="*/ 3787 h 5445"/>
              <a:gd name="connsiteX263" fmla="*/ 8581 w 8663"/>
              <a:gd name="connsiteY263" fmla="*/ 3787 h 5445"/>
              <a:gd name="connsiteX264" fmla="*/ 8581 w 8663"/>
              <a:gd name="connsiteY264" fmla="*/ 3705 h 5445"/>
              <a:gd name="connsiteX265" fmla="*/ 8480 w 8663"/>
              <a:gd name="connsiteY265" fmla="*/ 3705 h 5445"/>
              <a:gd name="connsiteX266" fmla="*/ 8480 w 8663"/>
              <a:gd name="connsiteY266" fmla="*/ 3787 h 5445"/>
              <a:gd name="connsiteX267" fmla="*/ 8402 w 8663"/>
              <a:gd name="connsiteY267" fmla="*/ 3787 h 5445"/>
              <a:gd name="connsiteX268" fmla="*/ 8402 w 8663"/>
              <a:gd name="connsiteY268" fmla="*/ 3880 h 5445"/>
              <a:gd name="connsiteX269" fmla="*/ 8310 w 8663"/>
              <a:gd name="connsiteY269" fmla="*/ 3880 h 5445"/>
              <a:gd name="connsiteX270" fmla="*/ 8310 w 8663"/>
              <a:gd name="connsiteY270" fmla="*/ 3981 h 5445"/>
              <a:gd name="connsiteX271" fmla="*/ 8402 w 8663"/>
              <a:gd name="connsiteY271" fmla="*/ 3981 h 5445"/>
              <a:gd name="connsiteX272" fmla="*/ 8402 w 8663"/>
              <a:gd name="connsiteY272" fmla="*/ 4040 h 5445"/>
              <a:gd name="connsiteX273" fmla="*/ 8234 w 8663"/>
              <a:gd name="connsiteY273" fmla="*/ 4040 h 5445"/>
              <a:gd name="connsiteX274" fmla="*/ 8234 w 8663"/>
              <a:gd name="connsiteY274" fmla="*/ 3912 h 5445"/>
              <a:gd name="connsiteX275" fmla="*/ 8081 w 8663"/>
              <a:gd name="connsiteY275" fmla="*/ 3912 h 5445"/>
              <a:gd name="connsiteX276" fmla="*/ 8081 w 8663"/>
              <a:gd name="connsiteY276" fmla="*/ 3964 h 5445"/>
              <a:gd name="connsiteX277" fmla="*/ 8005 w 8663"/>
              <a:gd name="connsiteY277" fmla="*/ 3964 h 5445"/>
              <a:gd name="connsiteX278" fmla="*/ 8005 w 8663"/>
              <a:gd name="connsiteY278" fmla="*/ 4025 h 5445"/>
              <a:gd name="connsiteX279" fmla="*/ 658 w 8663"/>
              <a:gd name="connsiteY279" fmla="*/ 4025 h 5445"/>
              <a:gd name="connsiteX280" fmla="*/ 658 w 8663"/>
              <a:gd name="connsiteY280" fmla="*/ 3964 h 5445"/>
              <a:gd name="connsiteX281" fmla="*/ 583 w 8663"/>
              <a:gd name="connsiteY281" fmla="*/ 3964 h 5445"/>
              <a:gd name="connsiteX282" fmla="*/ 583 w 8663"/>
              <a:gd name="connsiteY282" fmla="*/ 3912 h 5445"/>
              <a:gd name="connsiteX283" fmla="*/ 430 w 8663"/>
              <a:gd name="connsiteY283" fmla="*/ 3912 h 5445"/>
              <a:gd name="connsiteX284" fmla="*/ 430 w 8663"/>
              <a:gd name="connsiteY284" fmla="*/ 4040 h 5445"/>
              <a:gd name="connsiteX285" fmla="*/ 261 w 8663"/>
              <a:gd name="connsiteY285" fmla="*/ 4040 h 5445"/>
              <a:gd name="connsiteX286" fmla="*/ 261 w 8663"/>
              <a:gd name="connsiteY286" fmla="*/ 3981 h 5445"/>
              <a:gd name="connsiteX287" fmla="*/ 354 w 8663"/>
              <a:gd name="connsiteY287" fmla="*/ 3981 h 5445"/>
              <a:gd name="connsiteX288" fmla="*/ 354 w 8663"/>
              <a:gd name="connsiteY288" fmla="*/ 3880 h 5445"/>
              <a:gd name="connsiteX289" fmla="*/ 261 w 8663"/>
              <a:gd name="connsiteY289" fmla="*/ 3880 h 5445"/>
              <a:gd name="connsiteX290" fmla="*/ 261 w 8663"/>
              <a:gd name="connsiteY290" fmla="*/ 3787 h 5445"/>
              <a:gd name="connsiteX291" fmla="*/ 184 w 8663"/>
              <a:gd name="connsiteY291" fmla="*/ 3787 h 5445"/>
              <a:gd name="connsiteX292" fmla="*/ 184 w 8663"/>
              <a:gd name="connsiteY292" fmla="*/ 3705 h 5445"/>
              <a:gd name="connsiteX293" fmla="*/ 82 w 8663"/>
              <a:gd name="connsiteY293" fmla="*/ 3705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5445 h 5445"/>
              <a:gd name="connsiteX84" fmla="*/ 8424 w 8663"/>
              <a:gd name="connsiteY84" fmla="*/ 5445 h 5445"/>
              <a:gd name="connsiteX85" fmla="*/ 8424 w 8663"/>
              <a:gd name="connsiteY85" fmla="*/ 5363 h 5445"/>
              <a:gd name="connsiteX86" fmla="*/ 8480 w 8663"/>
              <a:gd name="connsiteY86" fmla="*/ 5363 h 5445"/>
              <a:gd name="connsiteX87" fmla="*/ 8480 w 8663"/>
              <a:gd name="connsiteY87" fmla="*/ 5445 h 5445"/>
              <a:gd name="connsiteX88" fmla="*/ 8663 w 8663"/>
              <a:gd name="connsiteY88" fmla="*/ 5445 h 5445"/>
              <a:gd name="connsiteX89" fmla="*/ 8663 w 8663"/>
              <a:gd name="connsiteY89" fmla="*/ 5264 h 5445"/>
              <a:gd name="connsiteX90" fmla="*/ 8581 w 8663"/>
              <a:gd name="connsiteY90" fmla="*/ 5264 h 5445"/>
              <a:gd name="connsiteX91" fmla="*/ 8581 w 8663"/>
              <a:gd name="connsiteY91" fmla="*/ 5191 h 5445"/>
              <a:gd name="connsiteX92" fmla="*/ 8661 w 8663"/>
              <a:gd name="connsiteY92" fmla="*/ 5191 h 5445"/>
              <a:gd name="connsiteX93" fmla="*/ 8661 w 8663"/>
              <a:gd name="connsiteY93" fmla="*/ 4979 h 5445"/>
              <a:gd name="connsiteX94" fmla="*/ 8532 w 8663"/>
              <a:gd name="connsiteY94" fmla="*/ 4979 h 5445"/>
              <a:gd name="connsiteX95" fmla="*/ 8532 w 8663"/>
              <a:gd name="connsiteY95" fmla="*/ 4871 h 5445"/>
              <a:gd name="connsiteX96" fmla="*/ 8562 w 8663"/>
              <a:gd name="connsiteY96" fmla="*/ 4871 h 5445"/>
              <a:gd name="connsiteX97" fmla="*/ 8562 w 8663"/>
              <a:gd name="connsiteY97" fmla="*/ 4932 h 5445"/>
              <a:gd name="connsiteX98" fmla="*/ 8646 w 8663"/>
              <a:gd name="connsiteY98" fmla="*/ 4932 h 5445"/>
              <a:gd name="connsiteX99" fmla="*/ 8646 w 8663"/>
              <a:gd name="connsiteY99" fmla="*/ 4850 h 5445"/>
              <a:gd name="connsiteX100" fmla="*/ 8584 w 8663"/>
              <a:gd name="connsiteY100" fmla="*/ 4850 h 5445"/>
              <a:gd name="connsiteX101" fmla="*/ 8584 w 8663"/>
              <a:gd name="connsiteY101" fmla="*/ 4793 h 5445"/>
              <a:gd name="connsiteX102" fmla="*/ 8644 w 8663"/>
              <a:gd name="connsiteY102" fmla="*/ 4793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5368 h 5445"/>
              <a:gd name="connsiteX118" fmla="*/ 561 w 8663"/>
              <a:gd name="connsiteY118" fmla="*/ 5409 h 5445"/>
              <a:gd name="connsiteX119" fmla="*/ 520 w 8663"/>
              <a:gd name="connsiteY119" fmla="*/ 5409 h 5445"/>
              <a:gd name="connsiteX120" fmla="*/ 520 w 8663"/>
              <a:gd name="connsiteY120" fmla="*/ 5368 h 5445"/>
              <a:gd name="connsiteX121" fmla="*/ 561 w 8663"/>
              <a:gd name="connsiteY121" fmla="*/ 5368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4910 h 5445"/>
              <a:gd name="connsiteX128" fmla="*/ 8584 w 8663"/>
              <a:gd name="connsiteY128" fmla="*/ 4871 h 5445"/>
              <a:gd name="connsiteX129" fmla="*/ 8625 w 8663"/>
              <a:gd name="connsiteY129" fmla="*/ 4871 h 5445"/>
              <a:gd name="connsiteX130" fmla="*/ 8625 w 8663"/>
              <a:gd name="connsiteY130" fmla="*/ 4910 h 5445"/>
              <a:gd name="connsiteX131" fmla="*/ 8584 w 8663"/>
              <a:gd name="connsiteY131" fmla="*/ 4910 h 5445"/>
              <a:gd name="connsiteX132" fmla="*/ 8502 w 8663"/>
              <a:gd name="connsiteY132" fmla="*/ 5424 h 5445"/>
              <a:gd name="connsiteX133" fmla="*/ 8502 w 8663"/>
              <a:gd name="connsiteY133" fmla="*/ 5363 h 5445"/>
              <a:gd name="connsiteX134" fmla="*/ 8581 w 8663"/>
              <a:gd name="connsiteY134" fmla="*/ 5363 h 5445"/>
              <a:gd name="connsiteX135" fmla="*/ 8581 w 8663"/>
              <a:gd name="connsiteY135" fmla="*/ 5286 h 5445"/>
              <a:gd name="connsiteX136" fmla="*/ 8640 w 8663"/>
              <a:gd name="connsiteY136" fmla="*/ 5286 h 5445"/>
              <a:gd name="connsiteX137" fmla="*/ 8640 w 8663"/>
              <a:gd name="connsiteY137" fmla="*/ 5424 h 5445"/>
              <a:gd name="connsiteX138" fmla="*/ 8502 w 8663"/>
              <a:gd name="connsiteY138" fmla="*/ 5424 h 5445"/>
              <a:gd name="connsiteX139" fmla="*/ 8502 w 8663"/>
              <a:gd name="connsiteY139" fmla="*/ 5344 h 5445"/>
              <a:gd name="connsiteX140" fmla="*/ 8502 w 8663"/>
              <a:gd name="connsiteY140" fmla="*/ 5286 h 5445"/>
              <a:gd name="connsiteX141" fmla="*/ 8562 w 8663"/>
              <a:gd name="connsiteY141" fmla="*/ 5286 h 5445"/>
              <a:gd name="connsiteX142" fmla="*/ 8562 w 8663"/>
              <a:gd name="connsiteY142" fmla="*/ 5344 h 5445"/>
              <a:gd name="connsiteX143" fmla="*/ 8502 w 8663"/>
              <a:gd name="connsiteY143" fmla="*/ 5344 h 5445"/>
              <a:gd name="connsiteX144" fmla="*/ 8497 w 8663"/>
              <a:gd name="connsiteY144" fmla="*/ 5169 h 5445"/>
              <a:gd name="connsiteX145" fmla="*/ 8497 w 8663"/>
              <a:gd name="connsiteY145" fmla="*/ 5106 h 5445"/>
              <a:gd name="connsiteX146" fmla="*/ 8562 w 8663"/>
              <a:gd name="connsiteY146" fmla="*/ 5106 h 5445"/>
              <a:gd name="connsiteX147" fmla="*/ 8562 w 8663"/>
              <a:gd name="connsiteY147" fmla="*/ 5169 h 5445"/>
              <a:gd name="connsiteX148" fmla="*/ 8497 w 8663"/>
              <a:gd name="connsiteY148" fmla="*/ 5169 h 5445"/>
              <a:gd name="connsiteX149" fmla="*/ 8562 w 8663"/>
              <a:gd name="connsiteY149" fmla="*/ 5191 h 5445"/>
              <a:gd name="connsiteX150" fmla="*/ 8562 w 8663"/>
              <a:gd name="connsiteY150" fmla="*/ 5262 h 5445"/>
              <a:gd name="connsiteX151" fmla="*/ 8497 w 8663"/>
              <a:gd name="connsiteY151" fmla="*/ 5262 h 5445"/>
              <a:gd name="connsiteX152" fmla="*/ 8497 w 8663"/>
              <a:gd name="connsiteY152" fmla="*/ 5191 h 5445"/>
              <a:gd name="connsiteX153" fmla="*/ 8562 w 8663"/>
              <a:gd name="connsiteY153" fmla="*/ 5191 h 5445"/>
              <a:gd name="connsiteX154" fmla="*/ 8480 w 8663"/>
              <a:gd name="connsiteY154" fmla="*/ 5281 h 5445"/>
              <a:gd name="connsiteX155" fmla="*/ 8480 w 8663"/>
              <a:gd name="connsiteY155" fmla="*/ 5344 h 5445"/>
              <a:gd name="connsiteX156" fmla="*/ 8424 w 8663"/>
              <a:gd name="connsiteY156" fmla="*/ 3962 h 5445"/>
              <a:gd name="connsiteX157" fmla="*/ 8424 w 8663"/>
              <a:gd name="connsiteY157" fmla="*/ 3899 h 5445"/>
              <a:gd name="connsiteX158" fmla="*/ 8480 w 8663"/>
              <a:gd name="connsiteY158" fmla="*/ 3899 h 5445"/>
              <a:gd name="connsiteX159" fmla="*/ 8480 w 8663"/>
              <a:gd name="connsiteY159" fmla="*/ 3809 h 5445"/>
              <a:gd name="connsiteX160" fmla="*/ 8480 w 8663"/>
              <a:gd name="connsiteY160" fmla="*/ 3880 h 5445"/>
              <a:gd name="connsiteX161" fmla="*/ 8424 w 8663"/>
              <a:gd name="connsiteY161" fmla="*/ 3880 h 5445"/>
              <a:gd name="connsiteX162" fmla="*/ 8424 w 8663"/>
              <a:gd name="connsiteY162" fmla="*/ 3809 h 5445"/>
              <a:gd name="connsiteX163" fmla="*/ 8480 w 8663"/>
              <a:gd name="connsiteY163" fmla="*/ 3809 h 5445"/>
              <a:gd name="connsiteX164" fmla="*/ 8102 w 8663"/>
              <a:gd name="connsiteY164" fmla="*/ 4027 h 5445"/>
              <a:gd name="connsiteX165" fmla="*/ 8102 w 8663"/>
              <a:gd name="connsiteY165" fmla="*/ 3986 h 5445"/>
              <a:gd name="connsiteX166" fmla="*/ 8143 w 8663"/>
              <a:gd name="connsiteY166" fmla="*/ 3986 h 5445"/>
              <a:gd name="connsiteX167" fmla="*/ 8143 w 8663"/>
              <a:gd name="connsiteY167" fmla="*/ 4027 h 5445"/>
              <a:gd name="connsiteX168" fmla="*/ 8102 w 8663"/>
              <a:gd name="connsiteY168" fmla="*/ 4027 h 5445"/>
              <a:gd name="connsiteX169" fmla="*/ 240 w 8663"/>
              <a:gd name="connsiteY169" fmla="*/ 3899 h 5445"/>
              <a:gd name="connsiteX170" fmla="*/ 240 w 8663"/>
              <a:gd name="connsiteY170" fmla="*/ 3962 h 5445"/>
              <a:gd name="connsiteX171" fmla="*/ 184 w 8663"/>
              <a:gd name="connsiteY171" fmla="*/ 3962 h 5445"/>
              <a:gd name="connsiteX172" fmla="*/ 184 w 8663"/>
              <a:gd name="connsiteY172" fmla="*/ 3899 h 5445"/>
              <a:gd name="connsiteX173" fmla="*/ 240 w 8663"/>
              <a:gd name="connsiteY173" fmla="*/ 3899 h 5445"/>
              <a:gd name="connsiteX174" fmla="*/ 240 w 8663"/>
              <a:gd name="connsiteY174" fmla="*/ 3809 h 5445"/>
              <a:gd name="connsiteX175" fmla="*/ 240 w 8663"/>
              <a:gd name="connsiteY175" fmla="*/ 3880 h 5445"/>
              <a:gd name="connsiteX176" fmla="*/ 184 w 8663"/>
              <a:gd name="connsiteY176" fmla="*/ 3880 h 5445"/>
              <a:gd name="connsiteX177" fmla="*/ 184 w 8663"/>
              <a:gd name="connsiteY177" fmla="*/ 3809 h 5445"/>
              <a:gd name="connsiteX178" fmla="*/ 240 w 8663"/>
              <a:gd name="connsiteY178" fmla="*/ 3809 h 5445"/>
              <a:gd name="connsiteX179" fmla="*/ 102 w 8663"/>
              <a:gd name="connsiteY179" fmla="*/ 3787 h 5445"/>
              <a:gd name="connsiteX180" fmla="*/ 102 w 8663"/>
              <a:gd name="connsiteY180" fmla="*/ 3724 h 5445"/>
              <a:gd name="connsiteX181" fmla="*/ 166 w 8663"/>
              <a:gd name="connsiteY181" fmla="*/ 3724 h 5445"/>
              <a:gd name="connsiteX182" fmla="*/ 166 w 8663"/>
              <a:gd name="connsiteY182" fmla="*/ 3787 h 5445"/>
              <a:gd name="connsiteX183" fmla="*/ 102 w 8663"/>
              <a:gd name="connsiteY183" fmla="*/ 3787 h 5445"/>
              <a:gd name="connsiteX184" fmla="*/ 102 w 8663"/>
              <a:gd name="connsiteY184" fmla="*/ 3880 h 5445"/>
              <a:gd name="connsiteX185" fmla="*/ 102 w 8663"/>
              <a:gd name="connsiteY185" fmla="*/ 3809 h 5445"/>
              <a:gd name="connsiteX186" fmla="*/ 166 w 8663"/>
              <a:gd name="connsiteY186" fmla="*/ 3809 h 5445"/>
              <a:gd name="connsiteX187" fmla="*/ 166 w 8663"/>
              <a:gd name="connsiteY187" fmla="*/ 3880 h 5445"/>
              <a:gd name="connsiteX188" fmla="*/ 102 w 8663"/>
              <a:gd name="connsiteY188" fmla="*/ 3880 h 5445"/>
              <a:gd name="connsiteX189" fmla="*/ 102 w 8663"/>
              <a:gd name="connsiteY189" fmla="*/ 3962 h 5445"/>
              <a:gd name="connsiteX190" fmla="*/ 102 w 8663"/>
              <a:gd name="connsiteY190" fmla="*/ 3904 h 5445"/>
              <a:gd name="connsiteX191" fmla="*/ 162 w 8663"/>
              <a:gd name="connsiteY191" fmla="*/ 3904 h 5445"/>
              <a:gd name="connsiteX192" fmla="*/ 162 w 8663"/>
              <a:gd name="connsiteY192" fmla="*/ 3962 h 5445"/>
              <a:gd name="connsiteX193" fmla="*/ 102 w 8663"/>
              <a:gd name="connsiteY193" fmla="*/ 3962 h 5445"/>
              <a:gd name="connsiteX194" fmla="*/ 162 w 8663"/>
              <a:gd name="connsiteY194" fmla="*/ 3981 h 5445"/>
              <a:gd name="connsiteX195" fmla="*/ 162 w 8663"/>
              <a:gd name="connsiteY195" fmla="*/ 4042 h 5445"/>
              <a:gd name="connsiteX196" fmla="*/ 24 w 8663"/>
              <a:gd name="connsiteY196" fmla="*/ 4042 h 5445"/>
              <a:gd name="connsiteX197" fmla="*/ 24 w 8663"/>
              <a:gd name="connsiteY197" fmla="*/ 3904 h 5445"/>
              <a:gd name="connsiteX198" fmla="*/ 82 w 8663"/>
              <a:gd name="connsiteY198" fmla="*/ 3904 h 5445"/>
              <a:gd name="connsiteX199" fmla="*/ 82 w 8663"/>
              <a:gd name="connsiteY199" fmla="*/ 3981 h 5445"/>
              <a:gd name="connsiteX200" fmla="*/ 162 w 8663"/>
              <a:gd name="connsiteY200" fmla="*/ 3981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3390 h 5445"/>
              <a:gd name="connsiteX257" fmla="*/ 8562 w 8663"/>
              <a:gd name="connsiteY257" fmla="*/ 3390 h 5445"/>
              <a:gd name="connsiteX258" fmla="*/ 8562 w 8663"/>
              <a:gd name="connsiteY258" fmla="*/ 3468 h 5445"/>
              <a:gd name="connsiteX259" fmla="*/ 8510 w 8663"/>
              <a:gd name="connsiteY259" fmla="*/ 3468 h 5445"/>
              <a:gd name="connsiteX260" fmla="*/ 8510 w 8663"/>
              <a:gd name="connsiteY260" fmla="*/ 3619 h 5445"/>
              <a:gd name="connsiteX261" fmla="*/ 8638 w 8663"/>
              <a:gd name="connsiteY261" fmla="*/ 3619 h 5445"/>
              <a:gd name="connsiteX262" fmla="*/ 8638 w 8663"/>
              <a:gd name="connsiteY262" fmla="*/ 3787 h 5445"/>
              <a:gd name="connsiteX263" fmla="*/ 8581 w 8663"/>
              <a:gd name="connsiteY263" fmla="*/ 3787 h 5445"/>
              <a:gd name="connsiteX264" fmla="*/ 8581 w 8663"/>
              <a:gd name="connsiteY264" fmla="*/ 3705 h 5445"/>
              <a:gd name="connsiteX265" fmla="*/ 8480 w 8663"/>
              <a:gd name="connsiteY265" fmla="*/ 3705 h 5445"/>
              <a:gd name="connsiteX266" fmla="*/ 8480 w 8663"/>
              <a:gd name="connsiteY266" fmla="*/ 3787 h 5445"/>
              <a:gd name="connsiteX267" fmla="*/ 8402 w 8663"/>
              <a:gd name="connsiteY267" fmla="*/ 3787 h 5445"/>
              <a:gd name="connsiteX268" fmla="*/ 8402 w 8663"/>
              <a:gd name="connsiteY268" fmla="*/ 3880 h 5445"/>
              <a:gd name="connsiteX269" fmla="*/ 8310 w 8663"/>
              <a:gd name="connsiteY269" fmla="*/ 3880 h 5445"/>
              <a:gd name="connsiteX270" fmla="*/ 8310 w 8663"/>
              <a:gd name="connsiteY270" fmla="*/ 3981 h 5445"/>
              <a:gd name="connsiteX271" fmla="*/ 8402 w 8663"/>
              <a:gd name="connsiteY271" fmla="*/ 3981 h 5445"/>
              <a:gd name="connsiteX272" fmla="*/ 8402 w 8663"/>
              <a:gd name="connsiteY272" fmla="*/ 4040 h 5445"/>
              <a:gd name="connsiteX273" fmla="*/ 8234 w 8663"/>
              <a:gd name="connsiteY273" fmla="*/ 4040 h 5445"/>
              <a:gd name="connsiteX274" fmla="*/ 8234 w 8663"/>
              <a:gd name="connsiteY274" fmla="*/ 3912 h 5445"/>
              <a:gd name="connsiteX275" fmla="*/ 8081 w 8663"/>
              <a:gd name="connsiteY275" fmla="*/ 3912 h 5445"/>
              <a:gd name="connsiteX276" fmla="*/ 8081 w 8663"/>
              <a:gd name="connsiteY276" fmla="*/ 3964 h 5445"/>
              <a:gd name="connsiteX277" fmla="*/ 8005 w 8663"/>
              <a:gd name="connsiteY277" fmla="*/ 3964 h 5445"/>
              <a:gd name="connsiteX278" fmla="*/ 8005 w 8663"/>
              <a:gd name="connsiteY278" fmla="*/ 4025 h 5445"/>
              <a:gd name="connsiteX279" fmla="*/ 658 w 8663"/>
              <a:gd name="connsiteY279" fmla="*/ 4025 h 5445"/>
              <a:gd name="connsiteX280" fmla="*/ 658 w 8663"/>
              <a:gd name="connsiteY280" fmla="*/ 3964 h 5445"/>
              <a:gd name="connsiteX281" fmla="*/ 583 w 8663"/>
              <a:gd name="connsiteY281" fmla="*/ 3964 h 5445"/>
              <a:gd name="connsiteX282" fmla="*/ 583 w 8663"/>
              <a:gd name="connsiteY282" fmla="*/ 3912 h 5445"/>
              <a:gd name="connsiteX283" fmla="*/ 430 w 8663"/>
              <a:gd name="connsiteY283" fmla="*/ 3912 h 5445"/>
              <a:gd name="connsiteX284" fmla="*/ 430 w 8663"/>
              <a:gd name="connsiteY284" fmla="*/ 4040 h 5445"/>
              <a:gd name="connsiteX285" fmla="*/ 261 w 8663"/>
              <a:gd name="connsiteY285" fmla="*/ 4040 h 5445"/>
              <a:gd name="connsiteX286" fmla="*/ 261 w 8663"/>
              <a:gd name="connsiteY286" fmla="*/ 3981 h 5445"/>
              <a:gd name="connsiteX287" fmla="*/ 354 w 8663"/>
              <a:gd name="connsiteY287" fmla="*/ 3981 h 5445"/>
              <a:gd name="connsiteX288" fmla="*/ 354 w 8663"/>
              <a:gd name="connsiteY288" fmla="*/ 3880 h 5445"/>
              <a:gd name="connsiteX289" fmla="*/ 261 w 8663"/>
              <a:gd name="connsiteY289" fmla="*/ 3880 h 5445"/>
              <a:gd name="connsiteX290" fmla="*/ 261 w 8663"/>
              <a:gd name="connsiteY290" fmla="*/ 3787 h 5445"/>
              <a:gd name="connsiteX291" fmla="*/ 184 w 8663"/>
              <a:gd name="connsiteY291" fmla="*/ 3787 h 5445"/>
              <a:gd name="connsiteX292" fmla="*/ 184 w 8663"/>
              <a:gd name="connsiteY292" fmla="*/ 3705 h 5445"/>
              <a:gd name="connsiteX293" fmla="*/ 82 w 8663"/>
              <a:gd name="connsiteY293" fmla="*/ 3705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5445 h 5445"/>
              <a:gd name="connsiteX84" fmla="*/ 8424 w 8663"/>
              <a:gd name="connsiteY84" fmla="*/ 5445 h 5445"/>
              <a:gd name="connsiteX85" fmla="*/ 8424 w 8663"/>
              <a:gd name="connsiteY85" fmla="*/ 5363 h 5445"/>
              <a:gd name="connsiteX86" fmla="*/ 8480 w 8663"/>
              <a:gd name="connsiteY86" fmla="*/ 5363 h 5445"/>
              <a:gd name="connsiteX87" fmla="*/ 8480 w 8663"/>
              <a:gd name="connsiteY87" fmla="*/ 5445 h 5445"/>
              <a:gd name="connsiteX88" fmla="*/ 8663 w 8663"/>
              <a:gd name="connsiteY88" fmla="*/ 5445 h 5445"/>
              <a:gd name="connsiteX89" fmla="*/ 8663 w 8663"/>
              <a:gd name="connsiteY89" fmla="*/ 5264 h 5445"/>
              <a:gd name="connsiteX90" fmla="*/ 8581 w 8663"/>
              <a:gd name="connsiteY90" fmla="*/ 5264 h 5445"/>
              <a:gd name="connsiteX91" fmla="*/ 8581 w 8663"/>
              <a:gd name="connsiteY91" fmla="*/ 5191 h 5445"/>
              <a:gd name="connsiteX92" fmla="*/ 8661 w 8663"/>
              <a:gd name="connsiteY92" fmla="*/ 5191 h 5445"/>
              <a:gd name="connsiteX93" fmla="*/ 8661 w 8663"/>
              <a:gd name="connsiteY93" fmla="*/ 4979 h 5445"/>
              <a:gd name="connsiteX94" fmla="*/ 8532 w 8663"/>
              <a:gd name="connsiteY94" fmla="*/ 4979 h 5445"/>
              <a:gd name="connsiteX95" fmla="*/ 8532 w 8663"/>
              <a:gd name="connsiteY95" fmla="*/ 4871 h 5445"/>
              <a:gd name="connsiteX96" fmla="*/ 8562 w 8663"/>
              <a:gd name="connsiteY96" fmla="*/ 4871 h 5445"/>
              <a:gd name="connsiteX97" fmla="*/ 8562 w 8663"/>
              <a:gd name="connsiteY97" fmla="*/ 4932 h 5445"/>
              <a:gd name="connsiteX98" fmla="*/ 8646 w 8663"/>
              <a:gd name="connsiteY98" fmla="*/ 4932 h 5445"/>
              <a:gd name="connsiteX99" fmla="*/ 8646 w 8663"/>
              <a:gd name="connsiteY99" fmla="*/ 4850 h 5445"/>
              <a:gd name="connsiteX100" fmla="*/ 8584 w 8663"/>
              <a:gd name="connsiteY100" fmla="*/ 4850 h 5445"/>
              <a:gd name="connsiteX101" fmla="*/ 8584 w 8663"/>
              <a:gd name="connsiteY101" fmla="*/ 4793 h 5445"/>
              <a:gd name="connsiteX102" fmla="*/ 8644 w 8663"/>
              <a:gd name="connsiteY102" fmla="*/ 4793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5368 h 5445"/>
              <a:gd name="connsiteX118" fmla="*/ 561 w 8663"/>
              <a:gd name="connsiteY118" fmla="*/ 5409 h 5445"/>
              <a:gd name="connsiteX119" fmla="*/ 520 w 8663"/>
              <a:gd name="connsiteY119" fmla="*/ 5409 h 5445"/>
              <a:gd name="connsiteX120" fmla="*/ 520 w 8663"/>
              <a:gd name="connsiteY120" fmla="*/ 5368 h 5445"/>
              <a:gd name="connsiteX121" fmla="*/ 561 w 8663"/>
              <a:gd name="connsiteY121" fmla="*/ 5368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4910 h 5445"/>
              <a:gd name="connsiteX128" fmla="*/ 8584 w 8663"/>
              <a:gd name="connsiteY128" fmla="*/ 4871 h 5445"/>
              <a:gd name="connsiteX129" fmla="*/ 8625 w 8663"/>
              <a:gd name="connsiteY129" fmla="*/ 4871 h 5445"/>
              <a:gd name="connsiteX130" fmla="*/ 8625 w 8663"/>
              <a:gd name="connsiteY130" fmla="*/ 4910 h 5445"/>
              <a:gd name="connsiteX131" fmla="*/ 8584 w 8663"/>
              <a:gd name="connsiteY131" fmla="*/ 4910 h 5445"/>
              <a:gd name="connsiteX132" fmla="*/ 8502 w 8663"/>
              <a:gd name="connsiteY132" fmla="*/ 5424 h 5445"/>
              <a:gd name="connsiteX133" fmla="*/ 8502 w 8663"/>
              <a:gd name="connsiteY133" fmla="*/ 5363 h 5445"/>
              <a:gd name="connsiteX134" fmla="*/ 8581 w 8663"/>
              <a:gd name="connsiteY134" fmla="*/ 5363 h 5445"/>
              <a:gd name="connsiteX135" fmla="*/ 8581 w 8663"/>
              <a:gd name="connsiteY135" fmla="*/ 5286 h 5445"/>
              <a:gd name="connsiteX136" fmla="*/ 8640 w 8663"/>
              <a:gd name="connsiteY136" fmla="*/ 5286 h 5445"/>
              <a:gd name="connsiteX137" fmla="*/ 8640 w 8663"/>
              <a:gd name="connsiteY137" fmla="*/ 5424 h 5445"/>
              <a:gd name="connsiteX138" fmla="*/ 8502 w 8663"/>
              <a:gd name="connsiteY138" fmla="*/ 5424 h 5445"/>
              <a:gd name="connsiteX139" fmla="*/ 8502 w 8663"/>
              <a:gd name="connsiteY139" fmla="*/ 5344 h 5445"/>
              <a:gd name="connsiteX140" fmla="*/ 8502 w 8663"/>
              <a:gd name="connsiteY140" fmla="*/ 5286 h 5445"/>
              <a:gd name="connsiteX141" fmla="*/ 8562 w 8663"/>
              <a:gd name="connsiteY141" fmla="*/ 5286 h 5445"/>
              <a:gd name="connsiteX142" fmla="*/ 8562 w 8663"/>
              <a:gd name="connsiteY142" fmla="*/ 5344 h 5445"/>
              <a:gd name="connsiteX143" fmla="*/ 8502 w 8663"/>
              <a:gd name="connsiteY143" fmla="*/ 5344 h 5445"/>
              <a:gd name="connsiteX144" fmla="*/ 8497 w 8663"/>
              <a:gd name="connsiteY144" fmla="*/ 5169 h 5445"/>
              <a:gd name="connsiteX145" fmla="*/ 8497 w 8663"/>
              <a:gd name="connsiteY145" fmla="*/ 5106 h 5445"/>
              <a:gd name="connsiteX146" fmla="*/ 8562 w 8663"/>
              <a:gd name="connsiteY146" fmla="*/ 5106 h 5445"/>
              <a:gd name="connsiteX147" fmla="*/ 8562 w 8663"/>
              <a:gd name="connsiteY147" fmla="*/ 5169 h 5445"/>
              <a:gd name="connsiteX148" fmla="*/ 8497 w 8663"/>
              <a:gd name="connsiteY148" fmla="*/ 5169 h 5445"/>
              <a:gd name="connsiteX149" fmla="*/ 8562 w 8663"/>
              <a:gd name="connsiteY149" fmla="*/ 5191 h 5445"/>
              <a:gd name="connsiteX150" fmla="*/ 8562 w 8663"/>
              <a:gd name="connsiteY150" fmla="*/ 5262 h 5445"/>
              <a:gd name="connsiteX151" fmla="*/ 8497 w 8663"/>
              <a:gd name="connsiteY151" fmla="*/ 5262 h 5445"/>
              <a:gd name="connsiteX152" fmla="*/ 8497 w 8663"/>
              <a:gd name="connsiteY152" fmla="*/ 5191 h 5445"/>
              <a:gd name="connsiteX153" fmla="*/ 8562 w 8663"/>
              <a:gd name="connsiteY153" fmla="*/ 5191 h 5445"/>
              <a:gd name="connsiteX154" fmla="*/ 8480 w 8663"/>
              <a:gd name="connsiteY154" fmla="*/ 5281 h 5445"/>
              <a:gd name="connsiteX155" fmla="*/ 8480 w 8663"/>
              <a:gd name="connsiteY155" fmla="*/ 5344 h 5445"/>
              <a:gd name="connsiteX156" fmla="*/ 8424 w 8663"/>
              <a:gd name="connsiteY156" fmla="*/ 5344 h 5445"/>
              <a:gd name="connsiteX157" fmla="*/ 8424 w 8663"/>
              <a:gd name="connsiteY157" fmla="*/ 3899 h 5445"/>
              <a:gd name="connsiteX158" fmla="*/ 8480 w 8663"/>
              <a:gd name="connsiteY158" fmla="*/ 3899 h 5445"/>
              <a:gd name="connsiteX159" fmla="*/ 8480 w 8663"/>
              <a:gd name="connsiteY159" fmla="*/ 3809 h 5445"/>
              <a:gd name="connsiteX160" fmla="*/ 8480 w 8663"/>
              <a:gd name="connsiteY160" fmla="*/ 3880 h 5445"/>
              <a:gd name="connsiteX161" fmla="*/ 8424 w 8663"/>
              <a:gd name="connsiteY161" fmla="*/ 3880 h 5445"/>
              <a:gd name="connsiteX162" fmla="*/ 8424 w 8663"/>
              <a:gd name="connsiteY162" fmla="*/ 3809 h 5445"/>
              <a:gd name="connsiteX163" fmla="*/ 8480 w 8663"/>
              <a:gd name="connsiteY163" fmla="*/ 3809 h 5445"/>
              <a:gd name="connsiteX164" fmla="*/ 8102 w 8663"/>
              <a:gd name="connsiteY164" fmla="*/ 4027 h 5445"/>
              <a:gd name="connsiteX165" fmla="*/ 8102 w 8663"/>
              <a:gd name="connsiteY165" fmla="*/ 3986 h 5445"/>
              <a:gd name="connsiteX166" fmla="*/ 8143 w 8663"/>
              <a:gd name="connsiteY166" fmla="*/ 3986 h 5445"/>
              <a:gd name="connsiteX167" fmla="*/ 8143 w 8663"/>
              <a:gd name="connsiteY167" fmla="*/ 4027 h 5445"/>
              <a:gd name="connsiteX168" fmla="*/ 8102 w 8663"/>
              <a:gd name="connsiteY168" fmla="*/ 4027 h 5445"/>
              <a:gd name="connsiteX169" fmla="*/ 240 w 8663"/>
              <a:gd name="connsiteY169" fmla="*/ 3899 h 5445"/>
              <a:gd name="connsiteX170" fmla="*/ 240 w 8663"/>
              <a:gd name="connsiteY170" fmla="*/ 3962 h 5445"/>
              <a:gd name="connsiteX171" fmla="*/ 184 w 8663"/>
              <a:gd name="connsiteY171" fmla="*/ 3962 h 5445"/>
              <a:gd name="connsiteX172" fmla="*/ 184 w 8663"/>
              <a:gd name="connsiteY172" fmla="*/ 3899 h 5445"/>
              <a:gd name="connsiteX173" fmla="*/ 240 w 8663"/>
              <a:gd name="connsiteY173" fmla="*/ 3899 h 5445"/>
              <a:gd name="connsiteX174" fmla="*/ 240 w 8663"/>
              <a:gd name="connsiteY174" fmla="*/ 3809 h 5445"/>
              <a:gd name="connsiteX175" fmla="*/ 240 w 8663"/>
              <a:gd name="connsiteY175" fmla="*/ 3880 h 5445"/>
              <a:gd name="connsiteX176" fmla="*/ 184 w 8663"/>
              <a:gd name="connsiteY176" fmla="*/ 3880 h 5445"/>
              <a:gd name="connsiteX177" fmla="*/ 184 w 8663"/>
              <a:gd name="connsiteY177" fmla="*/ 3809 h 5445"/>
              <a:gd name="connsiteX178" fmla="*/ 240 w 8663"/>
              <a:gd name="connsiteY178" fmla="*/ 3809 h 5445"/>
              <a:gd name="connsiteX179" fmla="*/ 102 w 8663"/>
              <a:gd name="connsiteY179" fmla="*/ 3787 h 5445"/>
              <a:gd name="connsiteX180" fmla="*/ 102 w 8663"/>
              <a:gd name="connsiteY180" fmla="*/ 3724 h 5445"/>
              <a:gd name="connsiteX181" fmla="*/ 166 w 8663"/>
              <a:gd name="connsiteY181" fmla="*/ 3724 h 5445"/>
              <a:gd name="connsiteX182" fmla="*/ 166 w 8663"/>
              <a:gd name="connsiteY182" fmla="*/ 3787 h 5445"/>
              <a:gd name="connsiteX183" fmla="*/ 102 w 8663"/>
              <a:gd name="connsiteY183" fmla="*/ 3787 h 5445"/>
              <a:gd name="connsiteX184" fmla="*/ 102 w 8663"/>
              <a:gd name="connsiteY184" fmla="*/ 3880 h 5445"/>
              <a:gd name="connsiteX185" fmla="*/ 102 w 8663"/>
              <a:gd name="connsiteY185" fmla="*/ 3809 h 5445"/>
              <a:gd name="connsiteX186" fmla="*/ 166 w 8663"/>
              <a:gd name="connsiteY186" fmla="*/ 3809 h 5445"/>
              <a:gd name="connsiteX187" fmla="*/ 166 w 8663"/>
              <a:gd name="connsiteY187" fmla="*/ 3880 h 5445"/>
              <a:gd name="connsiteX188" fmla="*/ 102 w 8663"/>
              <a:gd name="connsiteY188" fmla="*/ 3880 h 5445"/>
              <a:gd name="connsiteX189" fmla="*/ 102 w 8663"/>
              <a:gd name="connsiteY189" fmla="*/ 3962 h 5445"/>
              <a:gd name="connsiteX190" fmla="*/ 102 w 8663"/>
              <a:gd name="connsiteY190" fmla="*/ 3904 h 5445"/>
              <a:gd name="connsiteX191" fmla="*/ 162 w 8663"/>
              <a:gd name="connsiteY191" fmla="*/ 3904 h 5445"/>
              <a:gd name="connsiteX192" fmla="*/ 162 w 8663"/>
              <a:gd name="connsiteY192" fmla="*/ 3962 h 5445"/>
              <a:gd name="connsiteX193" fmla="*/ 102 w 8663"/>
              <a:gd name="connsiteY193" fmla="*/ 3962 h 5445"/>
              <a:gd name="connsiteX194" fmla="*/ 162 w 8663"/>
              <a:gd name="connsiteY194" fmla="*/ 3981 h 5445"/>
              <a:gd name="connsiteX195" fmla="*/ 162 w 8663"/>
              <a:gd name="connsiteY195" fmla="*/ 4042 h 5445"/>
              <a:gd name="connsiteX196" fmla="*/ 24 w 8663"/>
              <a:gd name="connsiteY196" fmla="*/ 4042 h 5445"/>
              <a:gd name="connsiteX197" fmla="*/ 24 w 8663"/>
              <a:gd name="connsiteY197" fmla="*/ 3904 h 5445"/>
              <a:gd name="connsiteX198" fmla="*/ 82 w 8663"/>
              <a:gd name="connsiteY198" fmla="*/ 3904 h 5445"/>
              <a:gd name="connsiteX199" fmla="*/ 82 w 8663"/>
              <a:gd name="connsiteY199" fmla="*/ 3981 h 5445"/>
              <a:gd name="connsiteX200" fmla="*/ 162 w 8663"/>
              <a:gd name="connsiteY200" fmla="*/ 3981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3390 h 5445"/>
              <a:gd name="connsiteX257" fmla="*/ 8562 w 8663"/>
              <a:gd name="connsiteY257" fmla="*/ 3390 h 5445"/>
              <a:gd name="connsiteX258" fmla="*/ 8562 w 8663"/>
              <a:gd name="connsiteY258" fmla="*/ 3468 h 5445"/>
              <a:gd name="connsiteX259" fmla="*/ 8510 w 8663"/>
              <a:gd name="connsiteY259" fmla="*/ 3468 h 5445"/>
              <a:gd name="connsiteX260" fmla="*/ 8510 w 8663"/>
              <a:gd name="connsiteY260" fmla="*/ 3619 h 5445"/>
              <a:gd name="connsiteX261" fmla="*/ 8638 w 8663"/>
              <a:gd name="connsiteY261" fmla="*/ 3619 h 5445"/>
              <a:gd name="connsiteX262" fmla="*/ 8638 w 8663"/>
              <a:gd name="connsiteY262" fmla="*/ 3787 h 5445"/>
              <a:gd name="connsiteX263" fmla="*/ 8581 w 8663"/>
              <a:gd name="connsiteY263" fmla="*/ 3787 h 5445"/>
              <a:gd name="connsiteX264" fmla="*/ 8581 w 8663"/>
              <a:gd name="connsiteY264" fmla="*/ 3705 h 5445"/>
              <a:gd name="connsiteX265" fmla="*/ 8480 w 8663"/>
              <a:gd name="connsiteY265" fmla="*/ 3705 h 5445"/>
              <a:gd name="connsiteX266" fmla="*/ 8480 w 8663"/>
              <a:gd name="connsiteY266" fmla="*/ 3787 h 5445"/>
              <a:gd name="connsiteX267" fmla="*/ 8402 w 8663"/>
              <a:gd name="connsiteY267" fmla="*/ 3787 h 5445"/>
              <a:gd name="connsiteX268" fmla="*/ 8402 w 8663"/>
              <a:gd name="connsiteY268" fmla="*/ 3880 h 5445"/>
              <a:gd name="connsiteX269" fmla="*/ 8310 w 8663"/>
              <a:gd name="connsiteY269" fmla="*/ 3880 h 5445"/>
              <a:gd name="connsiteX270" fmla="*/ 8310 w 8663"/>
              <a:gd name="connsiteY270" fmla="*/ 3981 h 5445"/>
              <a:gd name="connsiteX271" fmla="*/ 8402 w 8663"/>
              <a:gd name="connsiteY271" fmla="*/ 3981 h 5445"/>
              <a:gd name="connsiteX272" fmla="*/ 8402 w 8663"/>
              <a:gd name="connsiteY272" fmla="*/ 4040 h 5445"/>
              <a:gd name="connsiteX273" fmla="*/ 8234 w 8663"/>
              <a:gd name="connsiteY273" fmla="*/ 4040 h 5445"/>
              <a:gd name="connsiteX274" fmla="*/ 8234 w 8663"/>
              <a:gd name="connsiteY274" fmla="*/ 3912 h 5445"/>
              <a:gd name="connsiteX275" fmla="*/ 8081 w 8663"/>
              <a:gd name="connsiteY275" fmla="*/ 3912 h 5445"/>
              <a:gd name="connsiteX276" fmla="*/ 8081 w 8663"/>
              <a:gd name="connsiteY276" fmla="*/ 3964 h 5445"/>
              <a:gd name="connsiteX277" fmla="*/ 8005 w 8663"/>
              <a:gd name="connsiteY277" fmla="*/ 3964 h 5445"/>
              <a:gd name="connsiteX278" fmla="*/ 8005 w 8663"/>
              <a:gd name="connsiteY278" fmla="*/ 4025 h 5445"/>
              <a:gd name="connsiteX279" fmla="*/ 658 w 8663"/>
              <a:gd name="connsiteY279" fmla="*/ 4025 h 5445"/>
              <a:gd name="connsiteX280" fmla="*/ 658 w 8663"/>
              <a:gd name="connsiteY280" fmla="*/ 3964 h 5445"/>
              <a:gd name="connsiteX281" fmla="*/ 583 w 8663"/>
              <a:gd name="connsiteY281" fmla="*/ 3964 h 5445"/>
              <a:gd name="connsiteX282" fmla="*/ 583 w 8663"/>
              <a:gd name="connsiteY282" fmla="*/ 3912 h 5445"/>
              <a:gd name="connsiteX283" fmla="*/ 430 w 8663"/>
              <a:gd name="connsiteY283" fmla="*/ 3912 h 5445"/>
              <a:gd name="connsiteX284" fmla="*/ 430 w 8663"/>
              <a:gd name="connsiteY284" fmla="*/ 4040 h 5445"/>
              <a:gd name="connsiteX285" fmla="*/ 261 w 8663"/>
              <a:gd name="connsiteY285" fmla="*/ 4040 h 5445"/>
              <a:gd name="connsiteX286" fmla="*/ 261 w 8663"/>
              <a:gd name="connsiteY286" fmla="*/ 3981 h 5445"/>
              <a:gd name="connsiteX287" fmla="*/ 354 w 8663"/>
              <a:gd name="connsiteY287" fmla="*/ 3981 h 5445"/>
              <a:gd name="connsiteX288" fmla="*/ 354 w 8663"/>
              <a:gd name="connsiteY288" fmla="*/ 3880 h 5445"/>
              <a:gd name="connsiteX289" fmla="*/ 261 w 8663"/>
              <a:gd name="connsiteY289" fmla="*/ 3880 h 5445"/>
              <a:gd name="connsiteX290" fmla="*/ 261 w 8663"/>
              <a:gd name="connsiteY290" fmla="*/ 3787 h 5445"/>
              <a:gd name="connsiteX291" fmla="*/ 184 w 8663"/>
              <a:gd name="connsiteY291" fmla="*/ 3787 h 5445"/>
              <a:gd name="connsiteX292" fmla="*/ 184 w 8663"/>
              <a:gd name="connsiteY292" fmla="*/ 3705 h 5445"/>
              <a:gd name="connsiteX293" fmla="*/ 82 w 8663"/>
              <a:gd name="connsiteY293" fmla="*/ 3705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5445 h 5445"/>
              <a:gd name="connsiteX84" fmla="*/ 8424 w 8663"/>
              <a:gd name="connsiteY84" fmla="*/ 5445 h 5445"/>
              <a:gd name="connsiteX85" fmla="*/ 8424 w 8663"/>
              <a:gd name="connsiteY85" fmla="*/ 5363 h 5445"/>
              <a:gd name="connsiteX86" fmla="*/ 8480 w 8663"/>
              <a:gd name="connsiteY86" fmla="*/ 5363 h 5445"/>
              <a:gd name="connsiteX87" fmla="*/ 8480 w 8663"/>
              <a:gd name="connsiteY87" fmla="*/ 5445 h 5445"/>
              <a:gd name="connsiteX88" fmla="*/ 8663 w 8663"/>
              <a:gd name="connsiteY88" fmla="*/ 5445 h 5445"/>
              <a:gd name="connsiteX89" fmla="*/ 8663 w 8663"/>
              <a:gd name="connsiteY89" fmla="*/ 5264 h 5445"/>
              <a:gd name="connsiteX90" fmla="*/ 8581 w 8663"/>
              <a:gd name="connsiteY90" fmla="*/ 5264 h 5445"/>
              <a:gd name="connsiteX91" fmla="*/ 8581 w 8663"/>
              <a:gd name="connsiteY91" fmla="*/ 5191 h 5445"/>
              <a:gd name="connsiteX92" fmla="*/ 8661 w 8663"/>
              <a:gd name="connsiteY92" fmla="*/ 5191 h 5445"/>
              <a:gd name="connsiteX93" fmla="*/ 8661 w 8663"/>
              <a:gd name="connsiteY93" fmla="*/ 4979 h 5445"/>
              <a:gd name="connsiteX94" fmla="*/ 8532 w 8663"/>
              <a:gd name="connsiteY94" fmla="*/ 4979 h 5445"/>
              <a:gd name="connsiteX95" fmla="*/ 8532 w 8663"/>
              <a:gd name="connsiteY95" fmla="*/ 4871 h 5445"/>
              <a:gd name="connsiteX96" fmla="*/ 8562 w 8663"/>
              <a:gd name="connsiteY96" fmla="*/ 4871 h 5445"/>
              <a:gd name="connsiteX97" fmla="*/ 8562 w 8663"/>
              <a:gd name="connsiteY97" fmla="*/ 4932 h 5445"/>
              <a:gd name="connsiteX98" fmla="*/ 8646 w 8663"/>
              <a:gd name="connsiteY98" fmla="*/ 4932 h 5445"/>
              <a:gd name="connsiteX99" fmla="*/ 8646 w 8663"/>
              <a:gd name="connsiteY99" fmla="*/ 4850 h 5445"/>
              <a:gd name="connsiteX100" fmla="*/ 8584 w 8663"/>
              <a:gd name="connsiteY100" fmla="*/ 4850 h 5445"/>
              <a:gd name="connsiteX101" fmla="*/ 8584 w 8663"/>
              <a:gd name="connsiteY101" fmla="*/ 4793 h 5445"/>
              <a:gd name="connsiteX102" fmla="*/ 8644 w 8663"/>
              <a:gd name="connsiteY102" fmla="*/ 4793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5368 h 5445"/>
              <a:gd name="connsiteX118" fmla="*/ 561 w 8663"/>
              <a:gd name="connsiteY118" fmla="*/ 5409 h 5445"/>
              <a:gd name="connsiteX119" fmla="*/ 520 w 8663"/>
              <a:gd name="connsiteY119" fmla="*/ 5409 h 5445"/>
              <a:gd name="connsiteX120" fmla="*/ 520 w 8663"/>
              <a:gd name="connsiteY120" fmla="*/ 5368 h 5445"/>
              <a:gd name="connsiteX121" fmla="*/ 561 w 8663"/>
              <a:gd name="connsiteY121" fmla="*/ 5368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4910 h 5445"/>
              <a:gd name="connsiteX128" fmla="*/ 8584 w 8663"/>
              <a:gd name="connsiteY128" fmla="*/ 4871 h 5445"/>
              <a:gd name="connsiteX129" fmla="*/ 8625 w 8663"/>
              <a:gd name="connsiteY129" fmla="*/ 4871 h 5445"/>
              <a:gd name="connsiteX130" fmla="*/ 8625 w 8663"/>
              <a:gd name="connsiteY130" fmla="*/ 4910 h 5445"/>
              <a:gd name="connsiteX131" fmla="*/ 8584 w 8663"/>
              <a:gd name="connsiteY131" fmla="*/ 4910 h 5445"/>
              <a:gd name="connsiteX132" fmla="*/ 8502 w 8663"/>
              <a:gd name="connsiteY132" fmla="*/ 5424 h 5445"/>
              <a:gd name="connsiteX133" fmla="*/ 8502 w 8663"/>
              <a:gd name="connsiteY133" fmla="*/ 5363 h 5445"/>
              <a:gd name="connsiteX134" fmla="*/ 8581 w 8663"/>
              <a:gd name="connsiteY134" fmla="*/ 5363 h 5445"/>
              <a:gd name="connsiteX135" fmla="*/ 8581 w 8663"/>
              <a:gd name="connsiteY135" fmla="*/ 5286 h 5445"/>
              <a:gd name="connsiteX136" fmla="*/ 8640 w 8663"/>
              <a:gd name="connsiteY136" fmla="*/ 5286 h 5445"/>
              <a:gd name="connsiteX137" fmla="*/ 8640 w 8663"/>
              <a:gd name="connsiteY137" fmla="*/ 5424 h 5445"/>
              <a:gd name="connsiteX138" fmla="*/ 8502 w 8663"/>
              <a:gd name="connsiteY138" fmla="*/ 5424 h 5445"/>
              <a:gd name="connsiteX139" fmla="*/ 8502 w 8663"/>
              <a:gd name="connsiteY139" fmla="*/ 5344 h 5445"/>
              <a:gd name="connsiteX140" fmla="*/ 8502 w 8663"/>
              <a:gd name="connsiteY140" fmla="*/ 5286 h 5445"/>
              <a:gd name="connsiteX141" fmla="*/ 8562 w 8663"/>
              <a:gd name="connsiteY141" fmla="*/ 5286 h 5445"/>
              <a:gd name="connsiteX142" fmla="*/ 8562 w 8663"/>
              <a:gd name="connsiteY142" fmla="*/ 5344 h 5445"/>
              <a:gd name="connsiteX143" fmla="*/ 8502 w 8663"/>
              <a:gd name="connsiteY143" fmla="*/ 5344 h 5445"/>
              <a:gd name="connsiteX144" fmla="*/ 8497 w 8663"/>
              <a:gd name="connsiteY144" fmla="*/ 5169 h 5445"/>
              <a:gd name="connsiteX145" fmla="*/ 8497 w 8663"/>
              <a:gd name="connsiteY145" fmla="*/ 5106 h 5445"/>
              <a:gd name="connsiteX146" fmla="*/ 8562 w 8663"/>
              <a:gd name="connsiteY146" fmla="*/ 5106 h 5445"/>
              <a:gd name="connsiteX147" fmla="*/ 8562 w 8663"/>
              <a:gd name="connsiteY147" fmla="*/ 5169 h 5445"/>
              <a:gd name="connsiteX148" fmla="*/ 8497 w 8663"/>
              <a:gd name="connsiteY148" fmla="*/ 5169 h 5445"/>
              <a:gd name="connsiteX149" fmla="*/ 8562 w 8663"/>
              <a:gd name="connsiteY149" fmla="*/ 5191 h 5445"/>
              <a:gd name="connsiteX150" fmla="*/ 8562 w 8663"/>
              <a:gd name="connsiteY150" fmla="*/ 5262 h 5445"/>
              <a:gd name="connsiteX151" fmla="*/ 8497 w 8663"/>
              <a:gd name="connsiteY151" fmla="*/ 5262 h 5445"/>
              <a:gd name="connsiteX152" fmla="*/ 8497 w 8663"/>
              <a:gd name="connsiteY152" fmla="*/ 5191 h 5445"/>
              <a:gd name="connsiteX153" fmla="*/ 8562 w 8663"/>
              <a:gd name="connsiteY153" fmla="*/ 5191 h 5445"/>
              <a:gd name="connsiteX154" fmla="*/ 8480 w 8663"/>
              <a:gd name="connsiteY154" fmla="*/ 5281 h 5445"/>
              <a:gd name="connsiteX155" fmla="*/ 8480 w 8663"/>
              <a:gd name="connsiteY155" fmla="*/ 5344 h 5445"/>
              <a:gd name="connsiteX156" fmla="*/ 8424 w 8663"/>
              <a:gd name="connsiteY156" fmla="*/ 5344 h 5445"/>
              <a:gd name="connsiteX157" fmla="*/ 8424 w 8663"/>
              <a:gd name="connsiteY157" fmla="*/ 5281 h 5445"/>
              <a:gd name="connsiteX158" fmla="*/ 8480 w 8663"/>
              <a:gd name="connsiteY158" fmla="*/ 3899 h 5445"/>
              <a:gd name="connsiteX159" fmla="*/ 8480 w 8663"/>
              <a:gd name="connsiteY159" fmla="*/ 3809 h 5445"/>
              <a:gd name="connsiteX160" fmla="*/ 8480 w 8663"/>
              <a:gd name="connsiteY160" fmla="*/ 3880 h 5445"/>
              <a:gd name="connsiteX161" fmla="*/ 8424 w 8663"/>
              <a:gd name="connsiteY161" fmla="*/ 3880 h 5445"/>
              <a:gd name="connsiteX162" fmla="*/ 8424 w 8663"/>
              <a:gd name="connsiteY162" fmla="*/ 3809 h 5445"/>
              <a:gd name="connsiteX163" fmla="*/ 8480 w 8663"/>
              <a:gd name="connsiteY163" fmla="*/ 3809 h 5445"/>
              <a:gd name="connsiteX164" fmla="*/ 8102 w 8663"/>
              <a:gd name="connsiteY164" fmla="*/ 4027 h 5445"/>
              <a:gd name="connsiteX165" fmla="*/ 8102 w 8663"/>
              <a:gd name="connsiteY165" fmla="*/ 3986 h 5445"/>
              <a:gd name="connsiteX166" fmla="*/ 8143 w 8663"/>
              <a:gd name="connsiteY166" fmla="*/ 3986 h 5445"/>
              <a:gd name="connsiteX167" fmla="*/ 8143 w 8663"/>
              <a:gd name="connsiteY167" fmla="*/ 4027 h 5445"/>
              <a:gd name="connsiteX168" fmla="*/ 8102 w 8663"/>
              <a:gd name="connsiteY168" fmla="*/ 4027 h 5445"/>
              <a:gd name="connsiteX169" fmla="*/ 240 w 8663"/>
              <a:gd name="connsiteY169" fmla="*/ 3899 h 5445"/>
              <a:gd name="connsiteX170" fmla="*/ 240 w 8663"/>
              <a:gd name="connsiteY170" fmla="*/ 3962 h 5445"/>
              <a:gd name="connsiteX171" fmla="*/ 184 w 8663"/>
              <a:gd name="connsiteY171" fmla="*/ 3962 h 5445"/>
              <a:gd name="connsiteX172" fmla="*/ 184 w 8663"/>
              <a:gd name="connsiteY172" fmla="*/ 3899 h 5445"/>
              <a:gd name="connsiteX173" fmla="*/ 240 w 8663"/>
              <a:gd name="connsiteY173" fmla="*/ 3899 h 5445"/>
              <a:gd name="connsiteX174" fmla="*/ 240 w 8663"/>
              <a:gd name="connsiteY174" fmla="*/ 3809 h 5445"/>
              <a:gd name="connsiteX175" fmla="*/ 240 w 8663"/>
              <a:gd name="connsiteY175" fmla="*/ 3880 h 5445"/>
              <a:gd name="connsiteX176" fmla="*/ 184 w 8663"/>
              <a:gd name="connsiteY176" fmla="*/ 3880 h 5445"/>
              <a:gd name="connsiteX177" fmla="*/ 184 w 8663"/>
              <a:gd name="connsiteY177" fmla="*/ 3809 h 5445"/>
              <a:gd name="connsiteX178" fmla="*/ 240 w 8663"/>
              <a:gd name="connsiteY178" fmla="*/ 3809 h 5445"/>
              <a:gd name="connsiteX179" fmla="*/ 102 w 8663"/>
              <a:gd name="connsiteY179" fmla="*/ 3787 h 5445"/>
              <a:gd name="connsiteX180" fmla="*/ 102 w 8663"/>
              <a:gd name="connsiteY180" fmla="*/ 3724 h 5445"/>
              <a:gd name="connsiteX181" fmla="*/ 166 w 8663"/>
              <a:gd name="connsiteY181" fmla="*/ 3724 h 5445"/>
              <a:gd name="connsiteX182" fmla="*/ 166 w 8663"/>
              <a:gd name="connsiteY182" fmla="*/ 3787 h 5445"/>
              <a:gd name="connsiteX183" fmla="*/ 102 w 8663"/>
              <a:gd name="connsiteY183" fmla="*/ 3787 h 5445"/>
              <a:gd name="connsiteX184" fmla="*/ 102 w 8663"/>
              <a:gd name="connsiteY184" fmla="*/ 3880 h 5445"/>
              <a:gd name="connsiteX185" fmla="*/ 102 w 8663"/>
              <a:gd name="connsiteY185" fmla="*/ 3809 h 5445"/>
              <a:gd name="connsiteX186" fmla="*/ 166 w 8663"/>
              <a:gd name="connsiteY186" fmla="*/ 3809 h 5445"/>
              <a:gd name="connsiteX187" fmla="*/ 166 w 8663"/>
              <a:gd name="connsiteY187" fmla="*/ 3880 h 5445"/>
              <a:gd name="connsiteX188" fmla="*/ 102 w 8663"/>
              <a:gd name="connsiteY188" fmla="*/ 3880 h 5445"/>
              <a:gd name="connsiteX189" fmla="*/ 102 w 8663"/>
              <a:gd name="connsiteY189" fmla="*/ 3962 h 5445"/>
              <a:gd name="connsiteX190" fmla="*/ 102 w 8663"/>
              <a:gd name="connsiteY190" fmla="*/ 3904 h 5445"/>
              <a:gd name="connsiteX191" fmla="*/ 162 w 8663"/>
              <a:gd name="connsiteY191" fmla="*/ 3904 h 5445"/>
              <a:gd name="connsiteX192" fmla="*/ 162 w 8663"/>
              <a:gd name="connsiteY192" fmla="*/ 3962 h 5445"/>
              <a:gd name="connsiteX193" fmla="*/ 102 w 8663"/>
              <a:gd name="connsiteY193" fmla="*/ 3962 h 5445"/>
              <a:gd name="connsiteX194" fmla="*/ 162 w 8663"/>
              <a:gd name="connsiteY194" fmla="*/ 3981 h 5445"/>
              <a:gd name="connsiteX195" fmla="*/ 162 w 8663"/>
              <a:gd name="connsiteY195" fmla="*/ 4042 h 5445"/>
              <a:gd name="connsiteX196" fmla="*/ 24 w 8663"/>
              <a:gd name="connsiteY196" fmla="*/ 4042 h 5445"/>
              <a:gd name="connsiteX197" fmla="*/ 24 w 8663"/>
              <a:gd name="connsiteY197" fmla="*/ 3904 h 5445"/>
              <a:gd name="connsiteX198" fmla="*/ 82 w 8663"/>
              <a:gd name="connsiteY198" fmla="*/ 3904 h 5445"/>
              <a:gd name="connsiteX199" fmla="*/ 82 w 8663"/>
              <a:gd name="connsiteY199" fmla="*/ 3981 h 5445"/>
              <a:gd name="connsiteX200" fmla="*/ 162 w 8663"/>
              <a:gd name="connsiteY200" fmla="*/ 3981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3390 h 5445"/>
              <a:gd name="connsiteX257" fmla="*/ 8562 w 8663"/>
              <a:gd name="connsiteY257" fmla="*/ 3390 h 5445"/>
              <a:gd name="connsiteX258" fmla="*/ 8562 w 8663"/>
              <a:gd name="connsiteY258" fmla="*/ 3468 h 5445"/>
              <a:gd name="connsiteX259" fmla="*/ 8510 w 8663"/>
              <a:gd name="connsiteY259" fmla="*/ 3468 h 5445"/>
              <a:gd name="connsiteX260" fmla="*/ 8510 w 8663"/>
              <a:gd name="connsiteY260" fmla="*/ 3619 h 5445"/>
              <a:gd name="connsiteX261" fmla="*/ 8638 w 8663"/>
              <a:gd name="connsiteY261" fmla="*/ 3619 h 5445"/>
              <a:gd name="connsiteX262" fmla="*/ 8638 w 8663"/>
              <a:gd name="connsiteY262" fmla="*/ 3787 h 5445"/>
              <a:gd name="connsiteX263" fmla="*/ 8581 w 8663"/>
              <a:gd name="connsiteY263" fmla="*/ 3787 h 5445"/>
              <a:gd name="connsiteX264" fmla="*/ 8581 w 8663"/>
              <a:gd name="connsiteY264" fmla="*/ 3705 h 5445"/>
              <a:gd name="connsiteX265" fmla="*/ 8480 w 8663"/>
              <a:gd name="connsiteY265" fmla="*/ 3705 h 5445"/>
              <a:gd name="connsiteX266" fmla="*/ 8480 w 8663"/>
              <a:gd name="connsiteY266" fmla="*/ 3787 h 5445"/>
              <a:gd name="connsiteX267" fmla="*/ 8402 w 8663"/>
              <a:gd name="connsiteY267" fmla="*/ 3787 h 5445"/>
              <a:gd name="connsiteX268" fmla="*/ 8402 w 8663"/>
              <a:gd name="connsiteY268" fmla="*/ 3880 h 5445"/>
              <a:gd name="connsiteX269" fmla="*/ 8310 w 8663"/>
              <a:gd name="connsiteY269" fmla="*/ 3880 h 5445"/>
              <a:gd name="connsiteX270" fmla="*/ 8310 w 8663"/>
              <a:gd name="connsiteY270" fmla="*/ 3981 h 5445"/>
              <a:gd name="connsiteX271" fmla="*/ 8402 w 8663"/>
              <a:gd name="connsiteY271" fmla="*/ 3981 h 5445"/>
              <a:gd name="connsiteX272" fmla="*/ 8402 w 8663"/>
              <a:gd name="connsiteY272" fmla="*/ 4040 h 5445"/>
              <a:gd name="connsiteX273" fmla="*/ 8234 w 8663"/>
              <a:gd name="connsiteY273" fmla="*/ 4040 h 5445"/>
              <a:gd name="connsiteX274" fmla="*/ 8234 w 8663"/>
              <a:gd name="connsiteY274" fmla="*/ 3912 h 5445"/>
              <a:gd name="connsiteX275" fmla="*/ 8081 w 8663"/>
              <a:gd name="connsiteY275" fmla="*/ 3912 h 5445"/>
              <a:gd name="connsiteX276" fmla="*/ 8081 w 8663"/>
              <a:gd name="connsiteY276" fmla="*/ 3964 h 5445"/>
              <a:gd name="connsiteX277" fmla="*/ 8005 w 8663"/>
              <a:gd name="connsiteY277" fmla="*/ 3964 h 5445"/>
              <a:gd name="connsiteX278" fmla="*/ 8005 w 8663"/>
              <a:gd name="connsiteY278" fmla="*/ 4025 h 5445"/>
              <a:gd name="connsiteX279" fmla="*/ 658 w 8663"/>
              <a:gd name="connsiteY279" fmla="*/ 4025 h 5445"/>
              <a:gd name="connsiteX280" fmla="*/ 658 w 8663"/>
              <a:gd name="connsiteY280" fmla="*/ 3964 h 5445"/>
              <a:gd name="connsiteX281" fmla="*/ 583 w 8663"/>
              <a:gd name="connsiteY281" fmla="*/ 3964 h 5445"/>
              <a:gd name="connsiteX282" fmla="*/ 583 w 8663"/>
              <a:gd name="connsiteY282" fmla="*/ 3912 h 5445"/>
              <a:gd name="connsiteX283" fmla="*/ 430 w 8663"/>
              <a:gd name="connsiteY283" fmla="*/ 3912 h 5445"/>
              <a:gd name="connsiteX284" fmla="*/ 430 w 8663"/>
              <a:gd name="connsiteY284" fmla="*/ 4040 h 5445"/>
              <a:gd name="connsiteX285" fmla="*/ 261 w 8663"/>
              <a:gd name="connsiteY285" fmla="*/ 4040 h 5445"/>
              <a:gd name="connsiteX286" fmla="*/ 261 w 8663"/>
              <a:gd name="connsiteY286" fmla="*/ 3981 h 5445"/>
              <a:gd name="connsiteX287" fmla="*/ 354 w 8663"/>
              <a:gd name="connsiteY287" fmla="*/ 3981 h 5445"/>
              <a:gd name="connsiteX288" fmla="*/ 354 w 8663"/>
              <a:gd name="connsiteY288" fmla="*/ 3880 h 5445"/>
              <a:gd name="connsiteX289" fmla="*/ 261 w 8663"/>
              <a:gd name="connsiteY289" fmla="*/ 3880 h 5445"/>
              <a:gd name="connsiteX290" fmla="*/ 261 w 8663"/>
              <a:gd name="connsiteY290" fmla="*/ 3787 h 5445"/>
              <a:gd name="connsiteX291" fmla="*/ 184 w 8663"/>
              <a:gd name="connsiteY291" fmla="*/ 3787 h 5445"/>
              <a:gd name="connsiteX292" fmla="*/ 184 w 8663"/>
              <a:gd name="connsiteY292" fmla="*/ 3705 h 5445"/>
              <a:gd name="connsiteX293" fmla="*/ 82 w 8663"/>
              <a:gd name="connsiteY293" fmla="*/ 3705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5445 h 5445"/>
              <a:gd name="connsiteX84" fmla="*/ 8424 w 8663"/>
              <a:gd name="connsiteY84" fmla="*/ 5445 h 5445"/>
              <a:gd name="connsiteX85" fmla="*/ 8424 w 8663"/>
              <a:gd name="connsiteY85" fmla="*/ 5363 h 5445"/>
              <a:gd name="connsiteX86" fmla="*/ 8480 w 8663"/>
              <a:gd name="connsiteY86" fmla="*/ 5363 h 5445"/>
              <a:gd name="connsiteX87" fmla="*/ 8480 w 8663"/>
              <a:gd name="connsiteY87" fmla="*/ 5445 h 5445"/>
              <a:gd name="connsiteX88" fmla="*/ 8663 w 8663"/>
              <a:gd name="connsiteY88" fmla="*/ 5445 h 5445"/>
              <a:gd name="connsiteX89" fmla="*/ 8663 w 8663"/>
              <a:gd name="connsiteY89" fmla="*/ 5264 h 5445"/>
              <a:gd name="connsiteX90" fmla="*/ 8581 w 8663"/>
              <a:gd name="connsiteY90" fmla="*/ 5264 h 5445"/>
              <a:gd name="connsiteX91" fmla="*/ 8581 w 8663"/>
              <a:gd name="connsiteY91" fmla="*/ 5191 h 5445"/>
              <a:gd name="connsiteX92" fmla="*/ 8661 w 8663"/>
              <a:gd name="connsiteY92" fmla="*/ 5191 h 5445"/>
              <a:gd name="connsiteX93" fmla="*/ 8661 w 8663"/>
              <a:gd name="connsiteY93" fmla="*/ 4979 h 5445"/>
              <a:gd name="connsiteX94" fmla="*/ 8532 w 8663"/>
              <a:gd name="connsiteY94" fmla="*/ 4979 h 5445"/>
              <a:gd name="connsiteX95" fmla="*/ 8532 w 8663"/>
              <a:gd name="connsiteY95" fmla="*/ 4871 h 5445"/>
              <a:gd name="connsiteX96" fmla="*/ 8562 w 8663"/>
              <a:gd name="connsiteY96" fmla="*/ 4871 h 5445"/>
              <a:gd name="connsiteX97" fmla="*/ 8562 w 8663"/>
              <a:gd name="connsiteY97" fmla="*/ 4932 h 5445"/>
              <a:gd name="connsiteX98" fmla="*/ 8646 w 8663"/>
              <a:gd name="connsiteY98" fmla="*/ 4932 h 5445"/>
              <a:gd name="connsiteX99" fmla="*/ 8646 w 8663"/>
              <a:gd name="connsiteY99" fmla="*/ 4850 h 5445"/>
              <a:gd name="connsiteX100" fmla="*/ 8584 w 8663"/>
              <a:gd name="connsiteY100" fmla="*/ 4850 h 5445"/>
              <a:gd name="connsiteX101" fmla="*/ 8584 w 8663"/>
              <a:gd name="connsiteY101" fmla="*/ 4793 h 5445"/>
              <a:gd name="connsiteX102" fmla="*/ 8644 w 8663"/>
              <a:gd name="connsiteY102" fmla="*/ 4793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5368 h 5445"/>
              <a:gd name="connsiteX118" fmla="*/ 561 w 8663"/>
              <a:gd name="connsiteY118" fmla="*/ 5409 h 5445"/>
              <a:gd name="connsiteX119" fmla="*/ 520 w 8663"/>
              <a:gd name="connsiteY119" fmla="*/ 5409 h 5445"/>
              <a:gd name="connsiteX120" fmla="*/ 520 w 8663"/>
              <a:gd name="connsiteY120" fmla="*/ 5368 h 5445"/>
              <a:gd name="connsiteX121" fmla="*/ 561 w 8663"/>
              <a:gd name="connsiteY121" fmla="*/ 5368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4910 h 5445"/>
              <a:gd name="connsiteX128" fmla="*/ 8584 w 8663"/>
              <a:gd name="connsiteY128" fmla="*/ 4871 h 5445"/>
              <a:gd name="connsiteX129" fmla="*/ 8625 w 8663"/>
              <a:gd name="connsiteY129" fmla="*/ 4871 h 5445"/>
              <a:gd name="connsiteX130" fmla="*/ 8625 w 8663"/>
              <a:gd name="connsiteY130" fmla="*/ 4910 h 5445"/>
              <a:gd name="connsiteX131" fmla="*/ 8584 w 8663"/>
              <a:gd name="connsiteY131" fmla="*/ 4910 h 5445"/>
              <a:gd name="connsiteX132" fmla="*/ 8502 w 8663"/>
              <a:gd name="connsiteY132" fmla="*/ 5424 h 5445"/>
              <a:gd name="connsiteX133" fmla="*/ 8502 w 8663"/>
              <a:gd name="connsiteY133" fmla="*/ 5363 h 5445"/>
              <a:gd name="connsiteX134" fmla="*/ 8581 w 8663"/>
              <a:gd name="connsiteY134" fmla="*/ 5363 h 5445"/>
              <a:gd name="connsiteX135" fmla="*/ 8581 w 8663"/>
              <a:gd name="connsiteY135" fmla="*/ 5286 h 5445"/>
              <a:gd name="connsiteX136" fmla="*/ 8640 w 8663"/>
              <a:gd name="connsiteY136" fmla="*/ 5286 h 5445"/>
              <a:gd name="connsiteX137" fmla="*/ 8640 w 8663"/>
              <a:gd name="connsiteY137" fmla="*/ 5424 h 5445"/>
              <a:gd name="connsiteX138" fmla="*/ 8502 w 8663"/>
              <a:gd name="connsiteY138" fmla="*/ 5424 h 5445"/>
              <a:gd name="connsiteX139" fmla="*/ 8502 w 8663"/>
              <a:gd name="connsiteY139" fmla="*/ 5344 h 5445"/>
              <a:gd name="connsiteX140" fmla="*/ 8502 w 8663"/>
              <a:gd name="connsiteY140" fmla="*/ 5286 h 5445"/>
              <a:gd name="connsiteX141" fmla="*/ 8562 w 8663"/>
              <a:gd name="connsiteY141" fmla="*/ 5286 h 5445"/>
              <a:gd name="connsiteX142" fmla="*/ 8562 w 8663"/>
              <a:gd name="connsiteY142" fmla="*/ 5344 h 5445"/>
              <a:gd name="connsiteX143" fmla="*/ 8502 w 8663"/>
              <a:gd name="connsiteY143" fmla="*/ 5344 h 5445"/>
              <a:gd name="connsiteX144" fmla="*/ 8497 w 8663"/>
              <a:gd name="connsiteY144" fmla="*/ 5169 h 5445"/>
              <a:gd name="connsiteX145" fmla="*/ 8497 w 8663"/>
              <a:gd name="connsiteY145" fmla="*/ 5106 h 5445"/>
              <a:gd name="connsiteX146" fmla="*/ 8562 w 8663"/>
              <a:gd name="connsiteY146" fmla="*/ 5106 h 5445"/>
              <a:gd name="connsiteX147" fmla="*/ 8562 w 8663"/>
              <a:gd name="connsiteY147" fmla="*/ 5169 h 5445"/>
              <a:gd name="connsiteX148" fmla="*/ 8497 w 8663"/>
              <a:gd name="connsiteY148" fmla="*/ 5169 h 5445"/>
              <a:gd name="connsiteX149" fmla="*/ 8562 w 8663"/>
              <a:gd name="connsiteY149" fmla="*/ 5191 h 5445"/>
              <a:gd name="connsiteX150" fmla="*/ 8562 w 8663"/>
              <a:gd name="connsiteY150" fmla="*/ 5262 h 5445"/>
              <a:gd name="connsiteX151" fmla="*/ 8497 w 8663"/>
              <a:gd name="connsiteY151" fmla="*/ 5262 h 5445"/>
              <a:gd name="connsiteX152" fmla="*/ 8497 w 8663"/>
              <a:gd name="connsiteY152" fmla="*/ 5191 h 5445"/>
              <a:gd name="connsiteX153" fmla="*/ 8562 w 8663"/>
              <a:gd name="connsiteY153" fmla="*/ 5191 h 5445"/>
              <a:gd name="connsiteX154" fmla="*/ 8480 w 8663"/>
              <a:gd name="connsiteY154" fmla="*/ 5281 h 5445"/>
              <a:gd name="connsiteX155" fmla="*/ 8480 w 8663"/>
              <a:gd name="connsiteY155" fmla="*/ 5344 h 5445"/>
              <a:gd name="connsiteX156" fmla="*/ 8424 w 8663"/>
              <a:gd name="connsiteY156" fmla="*/ 5344 h 5445"/>
              <a:gd name="connsiteX157" fmla="*/ 8424 w 8663"/>
              <a:gd name="connsiteY157" fmla="*/ 5281 h 5445"/>
              <a:gd name="connsiteX158" fmla="*/ 8480 w 8663"/>
              <a:gd name="connsiteY158" fmla="*/ 5281 h 5445"/>
              <a:gd name="connsiteX159" fmla="*/ 8480 w 8663"/>
              <a:gd name="connsiteY159" fmla="*/ 3809 h 5445"/>
              <a:gd name="connsiteX160" fmla="*/ 8480 w 8663"/>
              <a:gd name="connsiteY160" fmla="*/ 3880 h 5445"/>
              <a:gd name="connsiteX161" fmla="*/ 8424 w 8663"/>
              <a:gd name="connsiteY161" fmla="*/ 3880 h 5445"/>
              <a:gd name="connsiteX162" fmla="*/ 8424 w 8663"/>
              <a:gd name="connsiteY162" fmla="*/ 3809 h 5445"/>
              <a:gd name="connsiteX163" fmla="*/ 8480 w 8663"/>
              <a:gd name="connsiteY163" fmla="*/ 3809 h 5445"/>
              <a:gd name="connsiteX164" fmla="*/ 8102 w 8663"/>
              <a:gd name="connsiteY164" fmla="*/ 4027 h 5445"/>
              <a:gd name="connsiteX165" fmla="*/ 8102 w 8663"/>
              <a:gd name="connsiteY165" fmla="*/ 3986 h 5445"/>
              <a:gd name="connsiteX166" fmla="*/ 8143 w 8663"/>
              <a:gd name="connsiteY166" fmla="*/ 3986 h 5445"/>
              <a:gd name="connsiteX167" fmla="*/ 8143 w 8663"/>
              <a:gd name="connsiteY167" fmla="*/ 4027 h 5445"/>
              <a:gd name="connsiteX168" fmla="*/ 8102 w 8663"/>
              <a:gd name="connsiteY168" fmla="*/ 4027 h 5445"/>
              <a:gd name="connsiteX169" fmla="*/ 240 w 8663"/>
              <a:gd name="connsiteY169" fmla="*/ 3899 h 5445"/>
              <a:gd name="connsiteX170" fmla="*/ 240 w 8663"/>
              <a:gd name="connsiteY170" fmla="*/ 3962 h 5445"/>
              <a:gd name="connsiteX171" fmla="*/ 184 w 8663"/>
              <a:gd name="connsiteY171" fmla="*/ 3962 h 5445"/>
              <a:gd name="connsiteX172" fmla="*/ 184 w 8663"/>
              <a:gd name="connsiteY172" fmla="*/ 3899 h 5445"/>
              <a:gd name="connsiteX173" fmla="*/ 240 w 8663"/>
              <a:gd name="connsiteY173" fmla="*/ 3899 h 5445"/>
              <a:gd name="connsiteX174" fmla="*/ 240 w 8663"/>
              <a:gd name="connsiteY174" fmla="*/ 3809 h 5445"/>
              <a:gd name="connsiteX175" fmla="*/ 240 w 8663"/>
              <a:gd name="connsiteY175" fmla="*/ 3880 h 5445"/>
              <a:gd name="connsiteX176" fmla="*/ 184 w 8663"/>
              <a:gd name="connsiteY176" fmla="*/ 3880 h 5445"/>
              <a:gd name="connsiteX177" fmla="*/ 184 w 8663"/>
              <a:gd name="connsiteY177" fmla="*/ 3809 h 5445"/>
              <a:gd name="connsiteX178" fmla="*/ 240 w 8663"/>
              <a:gd name="connsiteY178" fmla="*/ 3809 h 5445"/>
              <a:gd name="connsiteX179" fmla="*/ 102 w 8663"/>
              <a:gd name="connsiteY179" fmla="*/ 3787 h 5445"/>
              <a:gd name="connsiteX180" fmla="*/ 102 w 8663"/>
              <a:gd name="connsiteY180" fmla="*/ 3724 h 5445"/>
              <a:gd name="connsiteX181" fmla="*/ 166 w 8663"/>
              <a:gd name="connsiteY181" fmla="*/ 3724 h 5445"/>
              <a:gd name="connsiteX182" fmla="*/ 166 w 8663"/>
              <a:gd name="connsiteY182" fmla="*/ 3787 h 5445"/>
              <a:gd name="connsiteX183" fmla="*/ 102 w 8663"/>
              <a:gd name="connsiteY183" fmla="*/ 3787 h 5445"/>
              <a:gd name="connsiteX184" fmla="*/ 102 w 8663"/>
              <a:gd name="connsiteY184" fmla="*/ 3880 h 5445"/>
              <a:gd name="connsiteX185" fmla="*/ 102 w 8663"/>
              <a:gd name="connsiteY185" fmla="*/ 3809 h 5445"/>
              <a:gd name="connsiteX186" fmla="*/ 166 w 8663"/>
              <a:gd name="connsiteY186" fmla="*/ 3809 h 5445"/>
              <a:gd name="connsiteX187" fmla="*/ 166 w 8663"/>
              <a:gd name="connsiteY187" fmla="*/ 3880 h 5445"/>
              <a:gd name="connsiteX188" fmla="*/ 102 w 8663"/>
              <a:gd name="connsiteY188" fmla="*/ 3880 h 5445"/>
              <a:gd name="connsiteX189" fmla="*/ 102 w 8663"/>
              <a:gd name="connsiteY189" fmla="*/ 3962 h 5445"/>
              <a:gd name="connsiteX190" fmla="*/ 102 w 8663"/>
              <a:gd name="connsiteY190" fmla="*/ 3904 h 5445"/>
              <a:gd name="connsiteX191" fmla="*/ 162 w 8663"/>
              <a:gd name="connsiteY191" fmla="*/ 3904 h 5445"/>
              <a:gd name="connsiteX192" fmla="*/ 162 w 8663"/>
              <a:gd name="connsiteY192" fmla="*/ 3962 h 5445"/>
              <a:gd name="connsiteX193" fmla="*/ 102 w 8663"/>
              <a:gd name="connsiteY193" fmla="*/ 3962 h 5445"/>
              <a:gd name="connsiteX194" fmla="*/ 162 w 8663"/>
              <a:gd name="connsiteY194" fmla="*/ 3981 h 5445"/>
              <a:gd name="connsiteX195" fmla="*/ 162 w 8663"/>
              <a:gd name="connsiteY195" fmla="*/ 4042 h 5445"/>
              <a:gd name="connsiteX196" fmla="*/ 24 w 8663"/>
              <a:gd name="connsiteY196" fmla="*/ 4042 h 5445"/>
              <a:gd name="connsiteX197" fmla="*/ 24 w 8663"/>
              <a:gd name="connsiteY197" fmla="*/ 3904 h 5445"/>
              <a:gd name="connsiteX198" fmla="*/ 82 w 8663"/>
              <a:gd name="connsiteY198" fmla="*/ 3904 h 5445"/>
              <a:gd name="connsiteX199" fmla="*/ 82 w 8663"/>
              <a:gd name="connsiteY199" fmla="*/ 3981 h 5445"/>
              <a:gd name="connsiteX200" fmla="*/ 162 w 8663"/>
              <a:gd name="connsiteY200" fmla="*/ 3981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3390 h 5445"/>
              <a:gd name="connsiteX257" fmla="*/ 8562 w 8663"/>
              <a:gd name="connsiteY257" fmla="*/ 3390 h 5445"/>
              <a:gd name="connsiteX258" fmla="*/ 8562 w 8663"/>
              <a:gd name="connsiteY258" fmla="*/ 3468 h 5445"/>
              <a:gd name="connsiteX259" fmla="*/ 8510 w 8663"/>
              <a:gd name="connsiteY259" fmla="*/ 3468 h 5445"/>
              <a:gd name="connsiteX260" fmla="*/ 8510 w 8663"/>
              <a:gd name="connsiteY260" fmla="*/ 3619 h 5445"/>
              <a:gd name="connsiteX261" fmla="*/ 8638 w 8663"/>
              <a:gd name="connsiteY261" fmla="*/ 3619 h 5445"/>
              <a:gd name="connsiteX262" fmla="*/ 8638 w 8663"/>
              <a:gd name="connsiteY262" fmla="*/ 3787 h 5445"/>
              <a:gd name="connsiteX263" fmla="*/ 8581 w 8663"/>
              <a:gd name="connsiteY263" fmla="*/ 3787 h 5445"/>
              <a:gd name="connsiteX264" fmla="*/ 8581 w 8663"/>
              <a:gd name="connsiteY264" fmla="*/ 3705 h 5445"/>
              <a:gd name="connsiteX265" fmla="*/ 8480 w 8663"/>
              <a:gd name="connsiteY265" fmla="*/ 3705 h 5445"/>
              <a:gd name="connsiteX266" fmla="*/ 8480 w 8663"/>
              <a:gd name="connsiteY266" fmla="*/ 3787 h 5445"/>
              <a:gd name="connsiteX267" fmla="*/ 8402 w 8663"/>
              <a:gd name="connsiteY267" fmla="*/ 3787 h 5445"/>
              <a:gd name="connsiteX268" fmla="*/ 8402 w 8663"/>
              <a:gd name="connsiteY268" fmla="*/ 3880 h 5445"/>
              <a:gd name="connsiteX269" fmla="*/ 8310 w 8663"/>
              <a:gd name="connsiteY269" fmla="*/ 3880 h 5445"/>
              <a:gd name="connsiteX270" fmla="*/ 8310 w 8663"/>
              <a:gd name="connsiteY270" fmla="*/ 3981 h 5445"/>
              <a:gd name="connsiteX271" fmla="*/ 8402 w 8663"/>
              <a:gd name="connsiteY271" fmla="*/ 3981 h 5445"/>
              <a:gd name="connsiteX272" fmla="*/ 8402 w 8663"/>
              <a:gd name="connsiteY272" fmla="*/ 4040 h 5445"/>
              <a:gd name="connsiteX273" fmla="*/ 8234 w 8663"/>
              <a:gd name="connsiteY273" fmla="*/ 4040 h 5445"/>
              <a:gd name="connsiteX274" fmla="*/ 8234 w 8663"/>
              <a:gd name="connsiteY274" fmla="*/ 3912 h 5445"/>
              <a:gd name="connsiteX275" fmla="*/ 8081 w 8663"/>
              <a:gd name="connsiteY275" fmla="*/ 3912 h 5445"/>
              <a:gd name="connsiteX276" fmla="*/ 8081 w 8663"/>
              <a:gd name="connsiteY276" fmla="*/ 3964 h 5445"/>
              <a:gd name="connsiteX277" fmla="*/ 8005 w 8663"/>
              <a:gd name="connsiteY277" fmla="*/ 3964 h 5445"/>
              <a:gd name="connsiteX278" fmla="*/ 8005 w 8663"/>
              <a:gd name="connsiteY278" fmla="*/ 4025 h 5445"/>
              <a:gd name="connsiteX279" fmla="*/ 658 w 8663"/>
              <a:gd name="connsiteY279" fmla="*/ 4025 h 5445"/>
              <a:gd name="connsiteX280" fmla="*/ 658 w 8663"/>
              <a:gd name="connsiteY280" fmla="*/ 3964 h 5445"/>
              <a:gd name="connsiteX281" fmla="*/ 583 w 8663"/>
              <a:gd name="connsiteY281" fmla="*/ 3964 h 5445"/>
              <a:gd name="connsiteX282" fmla="*/ 583 w 8663"/>
              <a:gd name="connsiteY282" fmla="*/ 3912 h 5445"/>
              <a:gd name="connsiteX283" fmla="*/ 430 w 8663"/>
              <a:gd name="connsiteY283" fmla="*/ 3912 h 5445"/>
              <a:gd name="connsiteX284" fmla="*/ 430 w 8663"/>
              <a:gd name="connsiteY284" fmla="*/ 4040 h 5445"/>
              <a:gd name="connsiteX285" fmla="*/ 261 w 8663"/>
              <a:gd name="connsiteY285" fmla="*/ 4040 h 5445"/>
              <a:gd name="connsiteX286" fmla="*/ 261 w 8663"/>
              <a:gd name="connsiteY286" fmla="*/ 3981 h 5445"/>
              <a:gd name="connsiteX287" fmla="*/ 354 w 8663"/>
              <a:gd name="connsiteY287" fmla="*/ 3981 h 5445"/>
              <a:gd name="connsiteX288" fmla="*/ 354 w 8663"/>
              <a:gd name="connsiteY288" fmla="*/ 3880 h 5445"/>
              <a:gd name="connsiteX289" fmla="*/ 261 w 8663"/>
              <a:gd name="connsiteY289" fmla="*/ 3880 h 5445"/>
              <a:gd name="connsiteX290" fmla="*/ 261 w 8663"/>
              <a:gd name="connsiteY290" fmla="*/ 3787 h 5445"/>
              <a:gd name="connsiteX291" fmla="*/ 184 w 8663"/>
              <a:gd name="connsiteY291" fmla="*/ 3787 h 5445"/>
              <a:gd name="connsiteX292" fmla="*/ 184 w 8663"/>
              <a:gd name="connsiteY292" fmla="*/ 3705 h 5445"/>
              <a:gd name="connsiteX293" fmla="*/ 82 w 8663"/>
              <a:gd name="connsiteY293" fmla="*/ 3705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5445 h 5445"/>
              <a:gd name="connsiteX84" fmla="*/ 8424 w 8663"/>
              <a:gd name="connsiteY84" fmla="*/ 5445 h 5445"/>
              <a:gd name="connsiteX85" fmla="*/ 8424 w 8663"/>
              <a:gd name="connsiteY85" fmla="*/ 5363 h 5445"/>
              <a:gd name="connsiteX86" fmla="*/ 8480 w 8663"/>
              <a:gd name="connsiteY86" fmla="*/ 5363 h 5445"/>
              <a:gd name="connsiteX87" fmla="*/ 8480 w 8663"/>
              <a:gd name="connsiteY87" fmla="*/ 5445 h 5445"/>
              <a:gd name="connsiteX88" fmla="*/ 8663 w 8663"/>
              <a:gd name="connsiteY88" fmla="*/ 5445 h 5445"/>
              <a:gd name="connsiteX89" fmla="*/ 8663 w 8663"/>
              <a:gd name="connsiteY89" fmla="*/ 5264 h 5445"/>
              <a:gd name="connsiteX90" fmla="*/ 8581 w 8663"/>
              <a:gd name="connsiteY90" fmla="*/ 5264 h 5445"/>
              <a:gd name="connsiteX91" fmla="*/ 8581 w 8663"/>
              <a:gd name="connsiteY91" fmla="*/ 5191 h 5445"/>
              <a:gd name="connsiteX92" fmla="*/ 8661 w 8663"/>
              <a:gd name="connsiteY92" fmla="*/ 5191 h 5445"/>
              <a:gd name="connsiteX93" fmla="*/ 8661 w 8663"/>
              <a:gd name="connsiteY93" fmla="*/ 4979 h 5445"/>
              <a:gd name="connsiteX94" fmla="*/ 8532 w 8663"/>
              <a:gd name="connsiteY94" fmla="*/ 4979 h 5445"/>
              <a:gd name="connsiteX95" fmla="*/ 8532 w 8663"/>
              <a:gd name="connsiteY95" fmla="*/ 4871 h 5445"/>
              <a:gd name="connsiteX96" fmla="*/ 8562 w 8663"/>
              <a:gd name="connsiteY96" fmla="*/ 4871 h 5445"/>
              <a:gd name="connsiteX97" fmla="*/ 8562 w 8663"/>
              <a:gd name="connsiteY97" fmla="*/ 4932 h 5445"/>
              <a:gd name="connsiteX98" fmla="*/ 8646 w 8663"/>
              <a:gd name="connsiteY98" fmla="*/ 4932 h 5445"/>
              <a:gd name="connsiteX99" fmla="*/ 8646 w 8663"/>
              <a:gd name="connsiteY99" fmla="*/ 4850 h 5445"/>
              <a:gd name="connsiteX100" fmla="*/ 8584 w 8663"/>
              <a:gd name="connsiteY100" fmla="*/ 4850 h 5445"/>
              <a:gd name="connsiteX101" fmla="*/ 8584 w 8663"/>
              <a:gd name="connsiteY101" fmla="*/ 4793 h 5445"/>
              <a:gd name="connsiteX102" fmla="*/ 8644 w 8663"/>
              <a:gd name="connsiteY102" fmla="*/ 4793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5368 h 5445"/>
              <a:gd name="connsiteX118" fmla="*/ 561 w 8663"/>
              <a:gd name="connsiteY118" fmla="*/ 5409 h 5445"/>
              <a:gd name="connsiteX119" fmla="*/ 520 w 8663"/>
              <a:gd name="connsiteY119" fmla="*/ 5409 h 5445"/>
              <a:gd name="connsiteX120" fmla="*/ 520 w 8663"/>
              <a:gd name="connsiteY120" fmla="*/ 5368 h 5445"/>
              <a:gd name="connsiteX121" fmla="*/ 561 w 8663"/>
              <a:gd name="connsiteY121" fmla="*/ 5368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4910 h 5445"/>
              <a:gd name="connsiteX128" fmla="*/ 8584 w 8663"/>
              <a:gd name="connsiteY128" fmla="*/ 4871 h 5445"/>
              <a:gd name="connsiteX129" fmla="*/ 8625 w 8663"/>
              <a:gd name="connsiteY129" fmla="*/ 4871 h 5445"/>
              <a:gd name="connsiteX130" fmla="*/ 8625 w 8663"/>
              <a:gd name="connsiteY130" fmla="*/ 4910 h 5445"/>
              <a:gd name="connsiteX131" fmla="*/ 8584 w 8663"/>
              <a:gd name="connsiteY131" fmla="*/ 4910 h 5445"/>
              <a:gd name="connsiteX132" fmla="*/ 8502 w 8663"/>
              <a:gd name="connsiteY132" fmla="*/ 5424 h 5445"/>
              <a:gd name="connsiteX133" fmla="*/ 8502 w 8663"/>
              <a:gd name="connsiteY133" fmla="*/ 5363 h 5445"/>
              <a:gd name="connsiteX134" fmla="*/ 8581 w 8663"/>
              <a:gd name="connsiteY134" fmla="*/ 5363 h 5445"/>
              <a:gd name="connsiteX135" fmla="*/ 8581 w 8663"/>
              <a:gd name="connsiteY135" fmla="*/ 5286 h 5445"/>
              <a:gd name="connsiteX136" fmla="*/ 8640 w 8663"/>
              <a:gd name="connsiteY136" fmla="*/ 5286 h 5445"/>
              <a:gd name="connsiteX137" fmla="*/ 8640 w 8663"/>
              <a:gd name="connsiteY137" fmla="*/ 5424 h 5445"/>
              <a:gd name="connsiteX138" fmla="*/ 8502 w 8663"/>
              <a:gd name="connsiteY138" fmla="*/ 5424 h 5445"/>
              <a:gd name="connsiteX139" fmla="*/ 8502 w 8663"/>
              <a:gd name="connsiteY139" fmla="*/ 5344 h 5445"/>
              <a:gd name="connsiteX140" fmla="*/ 8502 w 8663"/>
              <a:gd name="connsiteY140" fmla="*/ 5286 h 5445"/>
              <a:gd name="connsiteX141" fmla="*/ 8562 w 8663"/>
              <a:gd name="connsiteY141" fmla="*/ 5286 h 5445"/>
              <a:gd name="connsiteX142" fmla="*/ 8562 w 8663"/>
              <a:gd name="connsiteY142" fmla="*/ 5344 h 5445"/>
              <a:gd name="connsiteX143" fmla="*/ 8502 w 8663"/>
              <a:gd name="connsiteY143" fmla="*/ 5344 h 5445"/>
              <a:gd name="connsiteX144" fmla="*/ 8497 w 8663"/>
              <a:gd name="connsiteY144" fmla="*/ 5169 h 5445"/>
              <a:gd name="connsiteX145" fmla="*/ 8497 w 8663"/>
              <a:gd name="connsiteY145" fmla="*/ 5106 h 5445"/>
              <a:gd name="connsiteX146" fmla="*/ 8562 w 8663"/>
              <a:gd name="connsiteY146" fmla="*/ 5106 h 5445"/>
              <a:gd name="connsiteX147" fmla="*/ 8562 w 8663"/>
              <a:gd name="connsiteY147" fmla="*/ 5169 h 5445"/>
              <a:gd name="connsiteX148" fmla="*/ 8497 w 8663"/>
              <a:gd name="connsiteY148" fmla="*/ 5169 h 5445"/>
              <a:gd name="connsiteX149" fmla="*/ 8562 w 8663"/>
              <a:gd name="connsiteY149" fmla="*/ 5191 h 5445"/>
              <a:gd name="connsiteX150" fmla="*/ 8562 w 8663"/>
              <a:gd name="connsiteY150" fmla="*/ 5262 h 5445"/>
              <a:gd name="connsiteX151" fmla="*/ 8497 w 8663"/>
              <a:gd name="connsiteY151" fmla="*/ 5262 h 5445"/>
              <a:gd name="connsiteX152" fmla="*/ 8497 w 8663"/>
              <a:gd name="connsiteY152" fmla="*/ 5191 h 5445"/>
              <a:gd name="connsiteX153" fmla="*/ 8562 w 8663"/>
              <a:gd name="connsiteY153" fmla="*/ 5191 h 5445"/>
              <a:gd name="connsiteX154" fmla="*/ 8480 w 8663"/>
              <a:gd name="connsiteY154" fmla="*/ 5281 h 5445"/>
              <a:gd name="connsiteX155" fmla="*/ 8480 w 8663"/>
              <a:gd name="connsiteY155" fmla="*/ 5344 h 5445"/>
              <a:gd name="connsiteX156" fmla="*/ 8424 w 8663"/>
              <a:gd name="connsiteY156" fmla="*/ 5344 h 5445"/>
              <a:gd name="connsiteX157" fmla="*/ 8424 w 8663"/>
              <a:gd name="connsiteY157" fmla="*/ 5281 h 5445"/>
              <a:gd name="connsiteX158" fmla="*/ 8480 w 8663"/>
              <a:gd name="connsiteY158" fmla="*/ 5281 h 5445"/>
              <a:gd name="connsiteX159" fmla="*/ 8480 w 8663"/>
              <a:gd name="connsiteY159" fmla="*/ 5191 h 5445"/>
              <a:gd name="connsiteX160" fmla="*/ 8480 w 8663"/>
              <a:gd name="connsiteY160" fmla="*/ 3880 h 5445"/>
              <a:gd name="connsiteX161" fmla="*/ 8424 w 8663"/>
              <a:gd name="connsiteY161" fmla="*/ 3880 h 5445"/>
              <a:gd name="connsiteX162" fmla="*/ 8424 w 8663"/>
              <a:gd name="connsiteY162" fmla="*/ 3809 h 5445"/>
              <a:gd name="connsiteX163" fmla="*/ 8480 w 8663"/>
              <a:gd name="connsiteY163" fmla="*/ 3809 h 5445"/>
              <a:gd name="connsiteX164" fmla="*/ 8102 w 8663"/>
              <a:gd name="connsiteY164" fmla="*/ 4027 h 5445"/>
              <a:gd name="connsiteX165" fmla="*/ 8102 w 8663"/>
              <a:gd name="connsiteY165" fmla="*/ 3986 h 5445"/>
              <a:gd name="connsiteX166" fmla="*/ 8143 w 8663"/>
              <a:gd name="connsiteY166" fmla="*/ 3986 h 5445"/>
              <a:gd name="connsiteX167" fmla="*/ 8143 w 8663"/>
              <a:gd name="connsiteY167" fmla="*/ 4027 h 5445"/>
              <a:gd name="connsiteX168" fmla="*/ 8102 w 8663"/>
              <a:gd name="connsiteY168" fmla="*/ 4027 h 5445"/>
              <a:gd name="connsiteX169" fmla="*/ 240 w 8663"/>
              <a:gd name="connsiteY169" fmla="*/ 3899 h 5445"/>
              <a:gd name="connsiteX170" fmla="*/ 240 w 8663"/>
              <a:gd name="connsiteY170" fmla="*/ 3962 h 5445"/>
              <a:gd name="connsiteX171" fmla="*/ 184 w 8663"/>
              <a:gd name="connsiteY171" fmla="*/ 3962 h 5445"/>
              <a:gd name="connsiteX172" fmla="*/ 184 w 8663"/>
              <a:gd name="connsiteY172" fmla="*/ 3899 h 5445"/>
              <a:gd name="connsiteX173" fmla="*/ 240 w 8663"/>
              <a:gd name="connsiteY173" fmla="*/ 3899 h 5445"/>
              <a:gd name="connsiteX174" fmla="*/ 240 w 8663"/>
              <a:gd name="connsiteY174" fmla="*/ 3809 h 5445"/>
              <a:gd name="connsiteX175" fmla="*/ 240 w 8663"/>
              <a:gd name="connsiteY175" fmla="*/ 3880 h 5445"/>
              <a:gd name="connsiteX176" fmla="*/ 184 w 8663"/>
              <a:gd name="connsiteY176" fmla="*/ 3880 h 5445"/>
              <a:gd name="connsiteX177" fmla="*/ 184 w 8663"/>
              <a:gd name="connsiteY177" fmla="*/ 3809 h 5445"/>
              <a:gd name="connsiteX178" fmla="*/ 240 w 8663"/>
              <a:gd name="connsiteY178" fmla="*/ 3809 h 5445"/>
              <a:gd name="connsiteX179" fmla="*/ 102 w 8663"/>
              <a:gd name="connsiteY179" fmla="*/ 3787 h 5445"/>
              <a:gd name="connsiteX180" fmla="*/ 102 w 8663"/>
              <a:gd name="connsiteY180" fmla="*/ 3724 h 5445"/>
              <a:gd name="connsiteX181" fmla="*/ 166 w 8663"/>
              <a:gd name="connsiteY181" fmla="*/ 3724 h 5445"/>
              <a:gd name="connsiteX182" fmla="*/ 166 w 8663"/>
              <a:gd name="connsiteY182" fmla="*/ 3787 h 5445"/>
              <a:gd name="connsiteX183" fmla="*/ 102 w 8663"/>
              <a:gd name="connsiteY183" fmla="*/ 3787 h 5445"/>
              <a:gd name="connsiteX184" fmla="*/ 102 w 8663"/>
              <a:gd name="connsiteY184" fmla="*/ 3880 h 5445"/>
              <a:gd name="connsiteX185" fmla="*/ 102 w 8663"/>
              <a:gd name="connsiteY185" fmla="*/ 3809 h 5445"/>
              <a:gd name="connsiteX186" fmla="*/ 166 w 8663"/>
              <a:gd name="connsiteY186" fmla="*/ 3809 h 5445"/>
              <a:gd name="connsiteX187" fmla="*/ 166 w 8663"/>
              <a:gd name="connsiteY187" fmla="*/ 3880 h 5445"/>
              <a:gd name="connsiteX188" fmla="*/ 102 w 8663"/>
              <a:gd name="connsiteY188" fmla="*/ 3880 h 5445"/>
              <a:gd name="connsiteX189" fmla="*/ 102 w 8663"/>
              <a:gd name="connsiteY189" fmla="*/ 3962 h 5445"/>
              <a:gd name="connsiteX190" fmla="*/ 102 w 8663"/>
              <a:gd name="connsiteY190" fmla="*/ 3904 h 5445"/>
              <a:gd name="connsiteX191" fmla="*/ 162 w 8663"/>
              <a:gd name="connsiteY191" fmla="*/ 3904 h 5445"/>
              <a:gd name="connsiteX192" fmla="*/ 162 w 8663"/>
              <a:gd name="connsiteY192" fmla="*/ 3962 h 5445"/>
              <a:gd name="connsiteX193" fmla="*/ 102 w 8663"/>
              <a:gd name="connsiteY193" fmla="*/ 3962 h 5445"/>
              <a:gd name="connsiteX194" fmla="*/ 162 w 8663"/>
              <a:gd name="connsiteY194" fmla="*/ 3981 h 5445"/>
              <a:gd name="connsiteX195" fmla="*/ 162 w 8663"/>
              <a:gd name="connsiteY195" fmla="*/ 4042 h 5445"/>
              <a:gd name="connsiteX196" fmla="*/ 24 w 8663"/>
              <a:gd name="connsiteY196" fmla="*/ 4042 h 5445"/>
              <a:gd name="connsiteX197" fmla="*/ 24 w 8663"/>
              <a:gd name="connsiteY197" fmla="*/ 3904 h 5445"/>
              <a:gd name="connsiteX198" fmla="*/ 82 w 8663"/>
              <a:gd name="connsiteY198" fmla="*/ 3904 h 5445"/>
              <a:gd name="connsiteX199" fmla="*/ 82 w 8663"/>
              <a:gd name="connsiteY199" fmla="*/ 3981 h 5445"/>
              <a:gd name="connsiteX200" fmla="*/ 162 w 8663"/>
              <a:gd name="connsiteY200" fmla="*/ 3981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3390 h 5445"/>
              <a:gd name="connsiteX257" fmla="*/ 8562 w 8663"/>
              <a:gd name="connsiteY257" fmla="*/ 3390 h 5445"/>
              <a:gd name="connsiteX258" fmla="*/ 8562 w 8663"/>
              <a:gd name="connsiteY258" fmla="*/ 3468 h 5445"/>
              <a:gd name="connsiteX259" fmla="*/ 8510 w 8663"/>
              <a:gd name="connsiteY259" fmla="*/ 3468 h 5445"/>
              <a:gd name="connsiteX260" fmla="*/ 8510 w 8663"/>
              <a:gd name="connsiteY260" fmla="*/ 3619 h 5445"/>
              <a:gd name="connsiteX261" fmla="*/ 8638 w 8663"/>
              <a:gd name="connsiteY261" fmla="*/ 3619 h 5445"/>
              <a:gd name="connsiteX262" fmla="*/ 8638 w 8663"/>
              <a:gd name="connsiteY262" fmla="*/ 3787 h 5445"/>
              <a:gd name="connsiteX263" fmla="*/ 8581 w 8663"/>
              <a:gd name="connsiteY263" fmla="*/ 3787 h 5445"/>
              <a:gd name="connsiteX264" fmla="*/ 8581 w 8663"/>
              <a:gd name="connsiteY264" fmla="*/ 3705 h 5445"/>
              <a:gd name="connsiteX265" fmla="*/ 8480 w 8663"/>
              <a:gd name="connsiteY265" fmla="*/ 3705 h 5445"/>
              <a:gd name="connsiteX266" fmla="*/ 8480 w 8663"/>
              <a:gd name="connsiteY266" fmla="*/ 3787 h 5445"/>
              <a:gd name="connsiteX267" fmla="*/ 8402 w 8663"/>
              <a:gd name="connsiteY267" fmla="*/ 3787 h 5445"/>
              <a:gd name="connsiteX268" fmla="*/ 8402 w 8663"/>
              <a:gd name="connsiteY268" fmla="*/ 3880 h 5445"/>
              <a:gd name="connsiteX269" fmla="*/ 8310 w 8663"/>
              <a:gd name="connsiteY269" fmla="*/ 3880 h 5445"/>
              <a:gd name="connsiteX270" fmla="*/ 8310 w 8663"/>
              <a:gd name="connsiteY270" fmla="*/ 3981 h 5445"/>
              <a:gd name="connsiteX271" fmla="*/ 8402 w 8663"/>
              <a:gd name="connsiteY271" fmla="*/ 3981 h 5445"/>
              <a:gd name="connsiteX272" fmla="*/ 8402 w 8663"/>
              <a:gd name="connsiteY272" fmla="*/ 4040 h 5445"/>
              <a:gd name="connsiteX273" fmla="*/ 8234 w 8663"/>
              <a:gd name="connsiteY273" fmla="*/ 4040 h 5445"/>
              <a:gd name="connsiteX274" fmla="*/ 8234 w 8663"/>
              <a:gd name="connsiteY274" fmla="*/ 3912 h 5445"/>
              <a:gd name="connsiteX275" fmla="*/ 8081 w 8663"/>
              <a:gd name="connsiteY275" fmla="*/ 3912 h 5445"/>
              <a:gd name="connsiteX276" fmla="*/ 8081 w 8663"/>
              <a:gd name="connsiteY276" fmla="*/ 3964 h 5445"/>
              <a:gd name="connsiteX277" fmla="*/ 8005 w 8663"/>
              <a:gd name="connsiteY277" fmla="*/ 3964 h 5445"/>
              <a:gd name="connsiteX278" fmla="*/ 8005 w 8663"/>
              <a:gd name="connsiteY278" fmla="*/ 4025 h 5445"/>
              <a:gd name="connsiteX279" fmla="*/ 658 w 8663"/>
              <a:gd name="connsiteY279" fmla="*/ 4025 h 5445"/>
              <a:gd name="connsiteX280" fmla="*/ 658 w 8663"/>
              <a:gd name="connsiteY280" fmla="*/ 3964 h 5445"/>
              <a:gd name="connsiteX281" fmla="*/ 583 w 8663"/>
              <a:gd name="connsiteY281" fmla="*/ 3964 h 5445"/>
              <a:gd name="connsiteX282" fmla="*/ 583 w 8663"/>
              <a:gd name="connsiteY282" fmla="*/ 3912 h 5445"/>
              <a:gd name="connsiteX283" fmla="*/ 430 w 8663"/>
              <a:gd name="connsiteY283" fmla="*/ 3912 h 5445"/>
              <a:gd name="connsiteX284" fmla="*/ 430 w 8663"/>
              <a:gd name="connsiteY284" fmla="*/ 4040 h 5445"/>
              <a:gd name="connsiteX285" fmla="*/ 261 w 8663"/>
              <a:gd name="connsiteY285" fmla="*/ 4040 h 5445"/>
              <a:gd name="connsiteX286" fmla="*/ 261 w 8663"/>
              <a:gd name="connsiteY286" fmla="*/ 3981 h 5445"/>
              <a:gd name="connsiteX287" fmla="*/ 354 w 8663"/>
              <a:gd name="connsiteY287" fmla="*/ 3981 h 5445"/>
              <a:gd name="connsiteX288" fmla="*/ 354 w 8663"/>
              <a:gd name="connsiteY288" fmla="*/ 3880 h 5445"/>
              <a:gd name="connsiteX289" fmla="*/ 261 w 8663"/>
              <a:gd name="connsiteY289" fmla="*/ 3880 h 5445"/>
              <a:gd name="connsiteX290" fmla="*/ 261 w 8663"/>
              <a:gd name="connsiteY290" fmla="*/ 3787 h 5445"/>
              <a:gd name="connsiteX291" fmla="*/ 184 w 8663"/>
              <a:gd name="connsiteY291" fmla="*/ 3787 h 5445"/>
              <a:gd name="connsiteX292" fmla="*/ 184 w 8663"/>
              <a:gd name="connsiteY292" fmla="*/ 3705 h 5445"/>
              <a:gd name="connsiteX293" fmla="*/ 82 w 8663"/>
              <a:gd name="connsiteY293" fmla="*/ 3705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5445 h 5445"/>
              <a:gd name="connsiteX84" fmla="*/ 8424 w 8663"/>
              <a:gd name="connsiteY84" fmla="*/ 5445 h 5445"/>
              <a:gd name="connsiteX85" fmla="*/ 8424 w 8663"/>
              <a:gd name="connsiteY85" fmla="*/ 5363 h 5445"/>
              <a:gd name="connsiteX86" fmla="*/ 8480 w 8663"/>
              <a:gd name="connsiteY86" fmla="*/ 5363 h 5445"/>
              <a:gd name="connsiteX87" fmla="*/ 8480 w 8663"/>
              <a:gd name="connsiteY87" fmla="*/ 5445 h 5445"/>
              <a:gd name="connsiteX88" fmla="*/ 8663 w 8663"/>
              <a:gd name="connsiteY88" fmla="*/ 5445 h 5445"/>
              <a:gd name="connsiteX89" fmla="*/ 8663 w 8663"/>
              <a:gd name="connsiteY89" fmla="*/ 5264 h 5445"/>
              <a:gd name="connsiteX90" fmla="*/ 8581 w 8663"/>
              <a:gd name="connsiteY90" fmla="*/ 5264 h 5445"/>
              <a:gd name="connsiteX91" fmla="*/ 8581 w 8663"/>
              <a:gd name="connsiteY91" fmla="*/ 5191 h 5445"/>
              <a:gd name="connsiteX92" fmla="*/ 8661 w 8663"/>
              <a:gd name="connsiteY92" fmla="*/ 5191 h 5445"/>
              <a:gd name="connsiteX93" fmla="*/ 8661 w 8663"/>
              <a:gd name="connsiteY93" fmla="*/ 4979 h 5445"/>
              <a:gd name="connsiteX94" fmla="*/ 8532 w 8663"/>
              <a:gd name="connsiteY94" fmla="*/ 4979 h 5445"/>
              <a:gd name="connsiteX95" fmla="*/ 8532 w 8663"/>
              <a:gd name="connsiteY95" fmla="*/ 4871 h 5445"/>
              <a:gd name="connsiteX96" fmla="*/ 8562 w 8663"/>
              <a:gd name="connsiteY96" fmla="*/ 4871 h 5445"/>
              <a:gd name="connsiteX97" fmla="*/ 8562 w 8663"/>
              <a:gd name="connsiteY97" fmla="*/ 4932 h 5445"/>
              <a:gd name="connsiteX98" fmla="*/ 8646 w 8663"/>
              <a:gd name="connsiteY98" fmla="*/ 4932 h 5445"/>
              <a:gd name="connsiteX99" fmla="*/ 8646 w 8663"/>
              <a:gd name="connsiteY99" fmla="*/ 4850 h 5445"/>
              <a:gd name="connsiteX100" fmla="*/ 8584 w 8663"/>
              <a:gd name="connsiteY100" fmla="*/ 4850 h 5445"/>
              <a:gd name="connsiteX101" fmla="*/ 8584 w 8663"/>
              <a:gd name="connsiteY101" fmla="*/ 4793 h 5445"/>
              <a:gd name="connsiteX102" fmla="*/ 8644 w 8663"/>
              <a:gd name="connsiteY102" fmla="*/ 4793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5368 h 5445"/>
              <a:gd name="connsiteX118" fmla="*/ 561 w 8663"/>
              <a:gd name="connsiteY118" fmla="*/ 5409 h 5445"/>
              <a:gd name="connsiteX119" fmla="*/ 520 w 8663"/>
              <a:gd name="connsiteY119" fmla="*/ 5409 h 5445"/>
              <a:gd name="connsiteX120" fmla="*/ 520 w 8663"/>
              <a:gd name="connsiteY120" fmla="*/ 5368 h 5445"/>
              <a:gd name="connsiteX121" fmla="*/ 561 w 8663"/>
              <a:gd name="connsiteY121" fmla="*/ 5368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4910 h 5445"/>
              <a:gd name="connsiteX128" fmla="*/ 8584 w 8663"/>
              <a:gd name="connsiteY128" fmla="*/ 4871 h 5445"/>
              <a:gd name="connsiteX129" fmla="*/ 8625 w 8663"/>
              <a:gd name="connsiteY129" fmla="*/ 4871 h 5445"/>
              <a:gd name="connsiteX130" fmla="*/ 8625 w 8663"/>
              <a:gd name="connsiteY130" fmla="*/ 4910 h 5445"/>
              <a:gd name="connsiteX131" fmla="*/ 8584 w 8663"/>
              <a:gd name="connsiteY131" fmla="*/ 4910 h 5445"/>
              <a:gd name="connsiteX132" fmla="*/ 8502 w 8663"/>
              <a:gd name="connsiteY132" fmla="*/ 5424 h 5445"/>
              <a:gd name="connsiteX133" fmla="*/ 8502 w 8663"/>
              <a:gd name="connsiteY133" fmla="*/ 5363 h 5445"/>
              <a:gd name="connsiteX134" fmla="*/ 8581 w 8663"/>
              <a:gd name="connsiteY134" fmla="*/ 5363 h 5445"/>
              <a:gd name="connsiteX135" fmla="*/ 8581 w 8663"/>
              <a:gd name="connsiteY135" fmla="*/ 5286 h 5445"/>
              <a:gd name="connsiteX136" fmla="*/ 8640 w 8663"/>
              <a:gd name="connsiteY136" fmla="*/ 5286 h 5445"/>
              <a:gd name="connsiteX137" fmla="*/ 8640 w 8663"/>
              <a:gd name="connsiteY137" fmla="*/ 5424 h 5445"/>
              <a:gd name="connsiteX138" fmla="*/ 8502 w 8663"/>
              <a:gd name="connsiteY138" fmla="*/ 5424 h 5445"/>
              <a:gd name="connsiteX139" fmla="*/ 8502 w 8663"/>
              <a:gd name="connsiteY139" fmla="*/ 5344 h 5445"/>
              <a:gd name="connsiteX140" fmla="*/ 8502 w 8663"/>
              <a:gd name="connsiteY140" fmla="*/ 5286 h 5445"/>
              <a:gd name="connsiteX141" fmla="*/ 8562 w 8663"/>
              <a:gd name="connsiteY141" fmla="*/ 5286 h 5445"/>
              <a:gd name="connsiteX142" fmla="*/ 8562 w 8663"/>
              <a:gd name="connsiteY142" fmla="*/ 5344 h 5445"/>
              <a:gd name="connsiteX143" fmla="*/ 8502 w 8663"/>
              <a:gd name="connsiteY143" fmla="*/ 5344 h 5445"/>
              <a:gd name="connsiteX144" fmla="*/ 8497 w 8663"/>
              <a:gd name="connsiteY144" fmla="*/ 5169 h 5445"/>
              <a:gd name="connsiteX145" fmla="*/ 8497 w 8663"/>
              <a:gd name="connsiteY145" fmla="*/ 5106 h 5445"/>
              <a:gd name="connsiteX146" fmla="*/ 8562 w 8663"/>
              <a:gd name="connsiteY146" fmla="*/ 5106 h 5445"/>
              <a:gd name="connsiteX147" fmla="*/ 8562 w 8663"/>
              <a:gd name="connsiteY147" fmla="*/ 5169 h 5445"/>
              <a:gd name="connsiteX148" fmla="*/ 8497 w 8663"/>
              <a:gd name="connsiteY148" fmla="*/ 5169 h 5445"/>
              <a:gd name="connsiteX149" fmla="*/ 8562 w 8663"/>
              <a:gd name="connsiteY149" fmla="*/ 5191 h 5445"/>
              <a:gd name="connsiteX150" fmla="*/ 8562 w 8663"/>
              <a:gd name="connsiteY150" fmla="*/ 5262 h 5445"/>
              <a:gd name="connsiteX151" fmla="*/ 8497 w 8663"/>
              <a:gd name="connsiteY151" fmla="*/ 5262 h 5445"/>
              <a:gd name="connsiteX152" fmla="*/ 8497 w 8663"/>
              <a:gd name="connsiteY152" fmla="*/ 5191 h 5445"/>
              <a:gd name="connsiteX153" fmla="*/ 8562 w 8663"/>
              <a:gd name="connsiteY153" fmla="*/ 5191 h 5445"/>
              <a:gd name="connsiteX154" fmla="*/ 8480 w 8663"/>
              <a:gd name="connsiteY154" fmla="*/ 5281 h 5445"/>
              <a:gd name="connsiteX155" fmla="*/ 8480 w 8663"/>
              <a:gd name="connsiteY155" fmla="*/ 5344 h 5445"/>
              <a:gd name="connsiteX156" fmla="*/ 8424 w 8663"/>
              <a:gd name="connsiteY156" fmla="*/ 5344 h 5445"/>
              <a:gd name="connsiteX157" fmla="*/ 8424 w 8663"/>
              <a:gd name="connsiteY157" fmla="*/ 5281 h 5445"/>
              <a:gd name="connsiteX158" fmla="*/ 8480 w 8663"/>
              <a:gd name="connsiteY158" fmla="*/ 5281 h 5445"/>
              <a:gd name="connsiteX159" fmla="*/ 8480 w 8663"/>
              <a:gd name="connsiteY159" fmla="*/ 5191 h 5445"/>
              <a:gd name="connsiteX160" fmla="*/ 8480 w 8663"/>
              <a:gd name="connsiteY160" fmla="*/ 5262 h 5445"/>
              <a:gd name="connsiteX161" fmla="*/ 8424 w 8663"/>
              <a:gd name="connsiteY161" fmla="*/ 3880 h 5445"/>
              <a:gd name="connsiteX162" fmla="*/ 8424 w 8663"/>
              <a:gd name="connsiteY162" fmla="*/ 3809 h 5445"/>
              <a:gd name="connsiteX163" fmla="*/ 8480 w 8663"/>
              <a:gd name="connsiteY163" fmla="*/ 3809 h 5445"/>
              <a:gd name="connsiteX164" fmla="*/ 8102 w 8663"/>
              <a:gd name="connsiteY164" fmla="*/ 4027 h 5445"/>
              <a:gd name="connsiteX165" fmla="*/ 8102 w 8663"/>
              <a:gd name="connsiteY165" fmla="*/ 3986 h 5445"/>
              <a:gd name="connsiteX166" fmla="*/ 8143 w 8663"/>
              <a:gd name="connsiteY166" fmla="*/ 3986 h 5445"/>
              <a:gd name="connsiteX167" fmla="*/ 8143 w 8663"/>
              <a:gd name="connsiteY167" fmla="*/ 4027 h 5445"/>
              <a:gd name="connsiteX168" fmla="*/ 8102 w 8663"/>
              <a:gd name="connsiteY168" fmla="*/ 4027 h 5445"/>
              <a:gd name="connsiteX169" fmla="*/ 240 w 8663"/>
              <a:gd name="connsiteY169" fmla="*/ 3899 h 5445"/>
              <a:gd name="connsiteX170" fmla="*/ 240 w 8663"/>
              <a:gd name="connsiteY170" fmla="*/ 3962 h 5445"/>
              <a:gd name="connsiteX171" fmla="*/ 184 w 8663"/>
              <a:gd name="connsiteY171" fmla="*/ 3962 h 5445"/>
              <a:gd name="connsiteX172" fmla="*/ 184 w 8663"/>
              <a:gd name="connsiteY172" fmla="*/ 3899 h 5445"/>
              <a:gd name="connsiteX173" fmla="*/ 240 w 8663"/>
              <a:gd name="connsiteY173" fmla="*/ 3899 h 5445"/>
              <a:gd name="connsiteX174" fmla="*/ 240 w 8663"/>
              <a:gd name="connsiteY174" fmla="*/ 3809 h 5445"/>
              <a:gd name="connsiteX175" fmla="*/ 240 w 8663"/>
              <a:gd name="connsiteY175" fmla="*/ 3880 h 5445"/>
              <a:gd name="connsiteX176" fmla="*/ 184 w 8663"/>
              <a:gd name="connsiteY176" fmla="*/ 3880 h 5445"/>
              <a:gd name="connsiteX177" fmla="*/ 184 w 8663"/>
              <a:gd name="connsiteY177" fmla="*/ 3809 h 5445"/>
              <a:gd name="connsiteX178" fmla="*/ 240 w 8663"/>
              <a:gd name="connsiteY178" fmla="*/ 3809 h 5445"/>
              <a:gd name="connsiteX179" fmla="*/ 102 w 8663"/>
              <a:gd name="connsiteY179" fmla="*/ 3787 h 5445"/>
              <a:gd name="connsiteX180" fmla="*/ 102 w 8663"/>
              <a:gd name="connsiteY180" fmla="*/ 3724 h 5445"/>
              <a:gd name="connsiteX181" fmla="*/ 166 w 8663"/>
              <a:gd name="connsiteY181" fmla="*/ 3724 h 5445"/>
              <a:gd name="connsiteX182" fmla="*/ 166 w 8663"/>
              <a:gd name="connsiteY182" fmla="*/ 3787 h 5445"/>
              <a:gd name="connsiteX183" fmla="*/ 102 w 8663"/>
              <a:gd name="connsiteY183" fmla="*/ 3787 h 5445"/>
              <a:gd name="connsiteX184" fmla="*/ 102 w 8663"/>
              <a:gd name="connsiteY184" fmla="*/ 3880 h 5445"/>
              <a:gd name="connsiteX185" fmla="*/ 102 w 8663"/>
              <a:gd name="connsiteY185" fmla="*/ 3809 h 5445"/>
              <a:gd name="connsiteX186" fmla="*/ 166 w 8663"/>
              <a:gd name="connsiteY186" fmla="*/ 3809 h 5445"/>
              <a:gd name="connsiteX187" fmla="*/ 166 w 8663"/>
              <a:gd name="connsiteY187" fmla="*/ 3880 h 5445"/>
              <a:gd name="connsiteX188" fmla="*/ 102 w 8663"/>
              <a:gd name="connsiteY188" fmla="*/ 3880 h 5445"/>
              <a:gd name="connsiteX189" fmla="*/ 102 w 8663"/>
              <a:gd name="connsiteY189" fmla="*/ 3962 h 5445"/>
              <a:gd name="connsiteX190" fmla="*/ 102 w 8663"/>
              <a:gd name="connsiteY190" fmla="*/ 3904 h 5445"/>
              <a:gd name="connsiteX191" fmla="*/ 162 w 8663"/>
              <a:gd name="connsiteY191" fmla="*/ 3904 h 5445"/>
              <a:gd name="connsiteX192" fmla="*/ 162 w 8663"/>
              <a:gd name="connsiteY192" fmla="*/ 3962 h 5445"/>
              <a:gd name="connsiteX193" fmla="*/ 102 w 8663"/>
              <a:gd name="connsiteY193" fmla="*/ 3962 h 5445"/>
              <a:gd name="connsiteX194" fmla="*/ 162 w 8663"/>
              <a:gd name="connsiteY194" fmla="*/ 3981 h 5445"/>
              <a:gd name="connsiteX195" fmla="*/ 162 w 8663"/>
              <a:gd name="connsiteY195" fmla="*/ 4042 h 5445"/>
              <a:gd name="connsiteX196" fmla="*/ 24 w 8663"/>
              <a:gd name="connsiteY196" fmla="*/ 4042 h 5445"/>
              <a:gd name="connsiteX197" fmla="*/ 24 w 8663"/>
              <a:gd name="connsiteY197" fmla="*/ 3904 h 5445"/>
              <a:gd name="connsiteX198" fmla="*/ 82 w 8663"/>
              <a:gd name="connsiteY198" fmla="*/ 3904 h 5445"/>
              <a:gd name="connsiteX199" fmla="*/ 82 w 8663"/>
              <a:gd name="connsiteY199" fmla="*/ 3981 h 5445"/>
              <a:gd name="connsiteX200" fmla="*/ 162 w 8663"/>
              <a:gd name="connsiteY200" fmla="*/ 3981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3390 h 5445"/>
              <a:gd name="connsiteX257" fmla="*/ 8562 w 8663"/>
              <a:gd name="connsiteY257" fmla="*/ 3390 h 5445"/>
              <a:gd name="connsiteX258" fmla="*/ 8562 w 8663"/>
              <a:gd name="connsiteY258" fmla="*/ 3468 h 5445"/>
              <a:gd name="connsiteX259" fmla="*/ 8510 w 8663"/>
              <a:gd name="connsiteY259" fmla="*/ 3468 h 5445"/>
              <a:gd name="connsiteX260" fmla="*/ 8510 w 8663"/>
              <a:gd name="connsiteY260" fmla="*/ 3619 h 5445"/>
              <a:gd name="connsiteX261" fmla="*/ 8638 w 8663"/>
              <a:gd name="connsiteY261" fmla="*/ 3619 h 5445"/>
              <a:gd name="connsiteX262" fmla="*/ 8638 w 8663"/>
              <a:gd name="connsiteY262" fmla="*/ 3787 h 5445"/>
              <a:gd name="connsiteX263" fmla="*/ 8581 w 8663"/>
              <a:gd name="connsiteY263" fmla="*/ 3787 h 5445"/>
              <a:gd name="connsiteX264" fmla="*/ 8581 w 8663"/>
              <a:gd name="connsiteY264" fmla="*/ 3705 h 5445"/>
              <a:gd name="connsiteX265" fmla="*/ 8480 w 8663"/>
              <a:gd name="connsiteY265" fmla="*/ 3705 h 5445"/>
              <a:gd name="connsiteX266" fmla="*/ 8480 w 8663"/>
              <a:gd name="connsiteY266" fmla="*/ 3787 h 5445"/>
              <a:gd name="connsiteX267" fmla="*/ 8402 w 8663"/>
              <a:gd name="connsiteY267" fmla="*/ 3787 h 5445"/>
              <a:gd name="connsiteX268" fmla="*/ 8402 w 8663"/>
              <a:gd name="connsiteY268" fmla="*/ 3880 h 5445"/>
              <a:gd name="connsiteX269" fmla="*/ 8310 w 8663"/>
              <a:gd name="connsiteY269" fmla="*/ 3880 h 5445"/>
              <a:gd name="connsiteX270" fmla="*/ 8310 w 8663"/>
              <a:gd name="connsiteY270" fmla="*/ 3981 h 5445"/>
              <a:gd name="connsiteX271" fmla="*/ 8402 w 8663"/>
              <a:gd name="connsiteY271" fmla="*/ 3981 h 5445"/>
              <a:gd name="connsiteX272" fmla="*/ 8402 w 8663"/>
              <a:gd name="connsiteY272" fmla="*/ 4040 h 5445"/>
              <a:gd name="connsiteX273" fmla="*/ 8234 w 8663"/>
              <a:gd name="connsiteY273" fmla="*/ 4040 h 5445"/>
              <a:gd name="connsiteX274" fmla="*/ 8234 w 8663"/>
              <a:gd name="connsiteY274" fmla="*/ 3912 h 5445"/>
              <a:gd name="connsiteX275" fmla="*/ 8081 w 8663"/>
              <a:gd name="connsiteY275" fmla="*/ 3912 h 5445"/>
              <a:gd name="connsiteX276" fmla="*/ 8081 w 8663"/>
              <a:gd name="connsiteY276" fmla="*/ 3964 h 5445"/>
              <a:gd name="connsiteX277" fmla="*/ 8005 w 8663"/>
              <a:gd name="connsiteY277" fmla="*/ 3964 h 5445"/>
              <a:gd name="connsiteX278" fmla="*/ 8005 w 8663"/>
              <a:gd name="connsiteY278" fmla="*/ 4025 h 5445"/>
              <a:gd name="connsiteX279" fmla="*/ 658 w 8663"/>
              <a:gd name="connsiteY279" fmla="*/ 4025 h 5445"/>
              <a:gd name="connsiteX280" fmla="*/ 658 w 8663"/>
              <a:gd name="connsiteY280" fmla="*/ 3964 h 5445"/>
              <a:gd name="connsiteX281" fmla="*/ 583 w 8663"/>
              <a:gd name="connsiteY281" fmla="*/ 3964 h 5445"/>
              <a:gd name="connsiteX282" fmla="*/ 583 w 8663"/>
              <a:gd name="connsiteY282" fmla="*/ 3912 h 5445"/>
              <a:gd name="connsiteX283" fmla="*/ 430 w 8663"/>
              <a:gd name="connsiteY283" fmla="*/ 3912 h 5445"/>
              <a:gd name="connsiteX284" fmla="*/ 430 w 8663"/>
              <a:gd name="connsiteY284" fmla="*/ 4040 h 5445"/>
              <a:gd name="connsiteX285" fmla="*/ 261 w 8663"/>
              <a:gd name="connsiteY285" fmla="*/ 4040 h 5445"/>
              <a:gd name="connsiteX286" fmla="*/ 261 w 8663"/>
              <a:gd name="connsiteY286" fmla="*/ 3981 h 5445"/>
              <a:gd name="connsiteX287" fmla="*/ 354 w 8663"/>
              <a:gd name="connsiteY287" fmla="*/ 3981 h 5445"/>
              <a:gd name="connsiteX288" fmla="*/ 354 w 8663"/>
              <a:gd name="connsiteY288" fmla="*/ 3880 h 5445"/>
              <a:gd name="connsiteX289" fmla="*/ 261 w 8663"/>
              <a:gd name="connsiteY289" fmla="*/ 3880 h 5445"/>
              <a:gd name="connsiteX290" fmla="*/ 261 w 8663"/>
              <a:gd name="connsiteY290" fmla="*/ 3787 h 5445"/>
              <a:gd name="connsiteX291" fmla="*/ 184 w 8663"/>
              <a:gd name="connsiteY291" fmla="*/ 3787 h 5445"/>
              <a:gd name="connsiteX292" fmla="*/ 184 w 8663"/>
              <a:gd name="connsiteY292" fmla="*/ 3705 h 5445"/>
              <a:gd name="connsiteX293" fmla="*/ 82 w 8663"/>
              <a:gd name="connsiteY293" fmla="*/ 3705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5445 h 5445"/>
              <a:gd name="connsiteX84" fmla="*/ 8424 w 8663"/>
              <a:gd name="connsiteY84" fmla="*/ 5445 h 5445"/>
              <a:gd name="connsiteX85" fmla="*/ 8424 w 8663"/>
              <a:gd name="connsiteY85" fmla="*/ 5363 h 5445"/>
              <a:gd name="connsiteX86" fmla="*/ 8480 w 8663"/>
              <a:gd name="connsiteY86" fmla="*/ 5363 h 5445"/>
              <a:gd name="connsiteX87" fmla="*/ 8480 w 8663"/>
              <a:gd name="connsiteY87" fmla="*/ 5445 h 5445"/>
              <a:gd name="connsiteX88" fmla="*/ 8663 w 8663"/>
              <a:gd name="connsiteY88" fmla="*/ 5445 h 5445"/>
              <a:gd name="connsiteX89" fmla="*/ 8663 w 8663"/>
              <a:gd name="connsiteY89" fmla="*/ 5264 h 5445"/>
              <a:gd name="connsiteX90" fmla="*/ 8581 w 8663"/>
              <a:gd name="connsiteY90" fmla="*/ 5264 h 5445"/>
              <a:gd name="connsiteX91" fmla="*/ 8581 w 8663"/>
              <a:gd name="connsiteY91" fmla="*/ 5191 h 5445"/>
              <a:gd name="connsiteX92" fmla="*/ 8661 w 8663"/>
              <a:gd name="connsiteY92" fmla="*/ 5191 h 5445"/>
              <a:gd name="connsiteX93" fmla="*/ 8661 w 8663"/>
              <a:gd name="connsiteY93" fmla="*/ 4979 h 5445"/>
              <a:gd name="connsiteX94" fmla="*/ 8532 w 8663"/>
              <a:gd name="connsiteY94" fmla="*/ 4979 h 5445"/>
              <a:gd name="connsiteX95" fmla="*/ 8532 w 8663"/>
              <a:gd name="connsiteY95" fmla="*/ 4871 h 5445"/>
              <a:gd name="connsiteX96" fmla="*/ 8562 w 8663"/>
              <a:gd name="connsiteY96" fmla="*/ 4871 h 5445"/>
              <a:gd name="connsiteX97" fmla="*/ 8562 w 8663"/>
              <a:gd name="connsiteY97" fmla="*/ 4932 h 5445"/>
              <a:gd name="connsiteX98" fmla="*/ 8646 w 8663"/>
              <a:gd name="connsiteY98" fmla="*/ 4932 h 5445"/>
              <a:gd name="connsiteX99" fmla="*/ 8646 w 8663"/>
              <a:gd name="connsiteY99" fmla="*/ 4850 h 5445"/>
              <a:gd name="connsiteX100" fmla="*/ 8584 w 8663"/>
              <a:gd name="connsiteY100" fmla="*/ 4850 h 5445"/>
              <a:gd name="connsiteX101" fmla="*/ 8584 w 8663"/>
              <a:gd name="connsiteY101" fmla="*/ 4793 h 5445"/>
              <a:gd name="connsiteX102" fmla="*/ 8644 w 8663"/>
              <a:gd name="connsiteY102" fmla="*/ 4793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5368 h 5445"/>
              <a:gd name="connsiteX118" fmla="*/ 561 w 8663"/>
              <a:gd name="connsiteY118" fmla="*/ 5409 h 5445"/>
              <a:gd name="connsiteX119" fmla="*/ 520 w 8663"/>
              <a:gd name="connsiteY119" fmla="*/ 5409 h 5445"/>
              <a:gd name="connsiteX120" fmla="*/ 520 w 8663"/>
              <a:gd name="connsiteY120" fmla="*/ 5368 h 5445"/>
              <a:gd name="connsiteX121" fmla="*/ 561 w 8663"/>
              <a:gd name="connsiteY121" fmla="*/ 5368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4910 h 5445"/>
              <a:gd name="connsiteX128" fmla="*/ 8584 w 8663"/>
              <a:gd name="connsiteY128" fmla="*/ 4871 h 5445"/>
              <a:gd name="connsiteX129" fmla="*/ 8625 w 8663"/>
              <a:gd name="connsiteY129" fmla="*/ 4871 h 5445"/>
              <a:gd name="connsiteX130" fmla="*/ 8625 w 8663"/>
              <a:gd name="connsiteY130" fmla="*/ 4910 h 5445"/>
              <a:gd name="connsiteX131" fmla="*/ 8584 w 8663"/>
              <a:gd name="connsiteY131" fmla="*/ 4910 h 5445"/>
              <a:gd name="connsiteX132" fmla="*/ 8502 w 8663"/>
              <a:gd name="connsiteY132" fmla="*/ 5424 h 5445"/>
              <a:gd name="connsiteX133" fmla="*/ 8502 w 8663"/>
              <a:gd name="connsiteY133" fmla="*/ 5363 h 5445"/>
              <a:gd name="connsiteX134" fmla="*/ 8581 w 8663"/>
              <a:gd name="connsiteY134" fmla="*/ 5363 h 5445"/>
              <a:gd name="connsiteX135" fmla="*/ 8581 w 8663"/>
              <a:gd name="connsiteY135" fmla="*/ 5286 h 5445"/>
              <a:gd name="connsiteX136" fmla="*/ 8640 w 8663"/>
              <a:gd name="connsiteY136" fmla="*/ 5286 h 5445"/>
              <a:gd name="connsiteX137" fmla="*/ 8640 w 8663"/>
              <a:gd name="connsiteY137" fmla="*/ 5424 h 5445"/>
              <a:gd name="connsiteX138" fmla="*/ 8502 w 8663"/>
              <a:gd name="connsiteY138" fmla="*/ 5424 h 5445"/>
              <a:gd name="connsiteX139" fmla="*/ 8502 w 8663"/>
              <a:gd name="connsiteY139" fmla="*/ 5344 h 5445"/>
              <a:gd name="connsiteX140" fmla="*/ 8502 w 8663"/>
              <a:gd name="connsiteY140" fmla="*/ 5286 h 5445"/>
              <a:gd name="connsiteX141" fmla="*/ 8562 w 8663"/>
              <a:gd name="connsiteY141" fmla="*/ 5286 h 5445"/>
              <a:gd name="connsiteX142" fmla="*/ 8562 w 8663"/>
              <a:gd name="connsiteY142" fmla="*/ 5344 h 5445"/>
              <a:gd name="connsiteX143" fmla="*/ 8502 w 8663"/>
              <a:gd name="connsiteY143" fmla="*/ 5344 h 5445"/>
              <a:gd name="connsiteX144" fmla="*/ 8497 w 8663"/>
              <a:gd name="connsiteY144" fmla="*/ 5169 h 5445"/>
              <a:gd name="connsiteX145" fmla="*/ 8497 w 8663"/>
              <a:gd name="connsiteY145" fmla="*/ 5106 h 5445"/>
              <a:gd name="connsiteX146" fmla="*/ 8562 w 8663"/>
              <a:gd name="connsiteY146" fmla="*/ 5106 h 5445"/>
              <a:gd name="connsiteX147" fmla="*/ 8562 w 8663"/>
              <a:gd name="connsiteY147" fmla="*/ 5169 h 5445"/>
              <a:gd name="connsiteX148" fmla="*/ 8497 w 8663"/>
              <a:gd name="connsiteY148" fmla="*/ 5169 h 5445"/>
              <a:gd name="connsiteX149" fmla="*/ 8562 w 8663"/>
              <a:gd name="connsiteY149" fmla="*/ 5191 h 5445"/>
              <a:gd name="connsiteX150" fmla="*/ 8562 w 8663"/>
              <a:gd name="connsiteY150" fmla="*/ 5262 h 5445"/>
              <a:gd name="connsiteX151" fmla="*/ 8497 w 8663"/>
              <a:gd name="connsiteY151" fmla="*/ 5262 h 5445"/>
              <a:gd name="connsiteX152" fmla="*/ 8497 w 8663"/>
              <a:gd name="connsiteY152" fmla="*/ 5191 h 5445"/>
              <a:gd name="connsiteX153" fmla="*/ 8562 w 8663"/>
              <a:gd name="connsiteY153" fmla="*/ 5191 h 5445"/>
              <a:gd name="connsiteX154" fmla="*/ 8480 w 8663"/>
              <a:gd name="connsiteY154" fmla="*/ 5281 h 5445"/>
              <a:gd name="connsiteX155" fmla="*/ 8480 w 8663"/>
              <a:gd name="connsiteY155" fmla="*/ 5344 h 5445"/>
              <a:gd name="connsiteX156" fmla="*/ 8424 w 8663"/>
              <a:gd name="connsiteY156" fmla="*/ 5344 h 5445"/>
              <a:gd name="connsiteX157" fmla="*/ 8424 w 8663"/>
              <a:gd name="connsiteY157" fmla="*/ 5281 h 5445"/>
              <a:gd name="connsiteX158" fmla="*/ 8480 w 8663"/>
              <a:gd name="connsiteY158" fmla="*/ 5281 h 5445"/>
              <a:gd name="connsiteX159" fmla="*/ 8480 w 8663"/>
              <a:gd name="connsiteY159" fmla="*/ 5191 h 5445"/>
              <a:gd name="connsiteX160" fmla="*/ 8480 w 8663"/>
              <a:gd name="connsiteY160" fmla="*/ 5262 h 5445"/>
              <a:gd name="connsiteX161" fmla="*/ 8424 w 8663"/>
              <a:gd name="connsiteY161" fmla="*/ 5262 h 5445"/>
              <a:gd name="connsiteX162" fmla="*/ 8424 w 8663"/>
              <a:gd name="connsiteY162" fmla="*/ 3809 h 5445"/>
              <a:gd name="connsiteX163" fmla="*/ 8480 w 8663"/>
              <a:gd name="connsiteY163" fmla="*/ 3809 h 5445"/>
              <a:gd name="connsiteX164" fmla="*/ 8102 w 8663"/>
              <a:gd name="connsiteY164" fmla="*/ 4027 h 5445"/>
              <a:gd name="connsiteX165" fmla="*/ 8102 w 8663"/>
              <a:gd name="connsiteY165" fmla="*/ 3986 h 5445"/>
              <a:gd name="connsiteX166" fmla="*/ 8143 w 8663"/>
              <a:gd name="connsiteY166" fmla="*/ 3986 h 5445"/>
              <a:gd name="connsiteX167" fmla="*/ 8143 w 8663"/>
              <a:gd name="connsiteY167" fmla="*/ 4027 h 5445"/>
              <a:gd name="connsiteX168" fmla="*/ 8102 w 8663"/>
              <a:gd name="connsiteY168" fmla="*/ 4027 h 5445"/>
              <a:gd name="connsiteX169" fmla="*/ 240 w 8663"/>
              <a:gd name="connsiteY169" fmla="*/ 3899 h 5445"/>
              <a:gd name="connsiteX170" fmla="*/ 240 w 8663"/>
              <a:gd name="connsiteY170" fmla="*/ 3962 h 5445"/>
              <a:gd name="connsiteX171" fmla="*/ 184 w 8663"/>
              <a:gd name="connsiteY171" fmla="*/ 3962 h 5445"/>
              <a:gd name="connsiteX172" fmla="*/ 184 w 8663"/>
              <a:gd name="connsiteY172" fmla="*/ 3899 h 5445"/>
              <a:gd name="connsiteX173" fmla="*/ 240 w 8663"/>
              <a:gd name="connsiteY173" fmla="*/ 3899 h 5445"/>
              <a:gd name="connsiteX174" fmla="*/ 240 w 8663"/>
              <a:gd name="connsiteY174" fmla="*/ 3809 h 5445"/>
              <a:gd name="connsiteX175" fmla="*/ 240 w 8663"/>
              <a:gd name="connsiteY175" fmla="*/ 3880 h 5445"/>
              <a:gd name="connsiteX176" fmla="*/ 184 w 8663"/>
              <a:gd name="connsiteY176" fmla="*/ 3880 h 5445"/>
              <a:gd name="connsiteX177" fmla="*/ 184 w 8663"/>
              <a:gd name="connsiteY177" fmla="*/ 3809 h 5445"/>
              <a:gd name="connsiteX178" fmla="*/ 240 w 8663"/>
              <a:gd name="connsiteY178" fmla="*/ 3809 h 5445"/>
              <a:gd name="connsiteX179" fmla="*/ 102 w 8663"/>
              <a:gd name="connsiteY179" fmla="*/ 3787 h 5445"/>
              <a:gd name="connsiteX180" fmla="*/ 102 w 8663"/>
              <a:gd name="connsiteY180" fmla="*/ 3724 h 5445"/>
              <a:gd name="connsiteX181" fmla="*/ 166 w 8663"/>
              <a:gd name="connsiteY181" fmla="*/ 3724 h 5445"/>
              <a:gd name="connsiteX182" fmla="*/ 166 w 8663"/>
              <a:gd name="connsiteY182" fmla="*/ 3787 h 5445"/>
              <a:gd name="connsiteX183" fmla="*/ 102 w 8663"/>
              <a:gd name="connsiteY183" fmla="*/ 3787 h 5445"/>
              <a:gd name="connsiteX184" fmla="*/ 102 w 8663"/>
              <a:gd name="connsiteY184" fmla="*/ 3880 h 5445"/>
              <a:gd name="connsiteX185" fmla="*/ 102 w 8663"/>
              <a:gd name="connsiteY185" fmla="*/ 3809 h 5445"/>
              <a:gd name="connsiteX186" fmla="*/ 166 w 8663"/>
              <a:gd name="connsiteY186" fmla="*/ 3809 h 5445"/>
              <a:gd name="connsiteX187" fmla="*/ 166 w 8663"/>
              <a:gd name="connsiteY187" fmla="*/ 3880 h 5445"/>
              <a:gd name="connsiteX188" fmla="*/ 102 w 8663"/>
              <a:gd name="connsiteY188" fmla="*/ 3880 h 5445"/>
              <a:gd name="connsiteX189" fmla="*/ 102 w 8663"/>
              <a:gd name="connsiteY189" fmla="*/ 3962 h 5445"/>
              <a:gd name="connsiteX190" fmla="*/ 102 w 8663"/>
              <a:gd name="connsiteY190" fmla="*/ 3904 h 5445"/>
              <a:gd name="connsiteX191" fmla="*/ 162 w 8663"/>
              <a:gd name="connsiteY191" fmla="*/ 3904 h 5445"/>
              <a:gd name="connsiteX192" fmla="*/ 162 w 8663"/>
              <a:gd name="connsiteY192" fmla="*/ 3962 h 5445"/>
              <a:gd name="connsiteX193" fmla="*/ 102 w 8663"/>
              <a:gd name="connsiteY193" fmla="*/ 3962 h 5445"/>
              <a:gd name="connsiteX194" fmla="*/ 162 w 8663"/>
              <a:gd name="connsiteY194" fmla="*/ 3981 h 5445"/>
              <a:gd name="connsiteX195" fmla="*/ 162 w 8663"/>
              <a:gd name="connsiteY195" fmla="*/ 4042 h 5445"/>
              <a:gd name="connsiteX196" fmla="*/ 24 w 8663"/>
              <a:gd name="connsiteY196" fmla="*/ 4042 h 5445"/>
              <a:gd name="connsiteX197" fmla="*/ 24 w 8663"/>
              <a:gd name="connsiteY197" fmla="*/ 3904 h 5445"/>
              <a:gd name="connsiteX198" fmla="*/ 82 w 8663"/>
              <a:gd name="connsiteY198" fmla="*/ 3904 h 5445"/>
              <a:gd name="connsiteX199" fmla="*/ 82 w 8663"/>
              <a:gd name="connsiteY199" fmla="*/ 3981 h 5445"/>
              <a:gd name="connsiteX200" fmla="*/ 162 w 8663"/>
              <a:gd name="connsiteY200" fmla="*/ 3981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3390 h 5445"/>
              <a:gd name="connsiteX257" fmla="*/ 8562 w 8663"/>
              <a:gd name="connsiteY257" fmla="*/ 3390 h 5445"/>
              <a:gd name="connsiteX258" fmla="*/ 8562 w 8663"/>
              <a:gd name="connsiteY258" fmla="*/ 3468 h 5445"/>
              <a:gd name="connsiteX259" fmla="*/ 8510 w 8663"/>
              <a:gd name="connsiteY259" fmla="*/ 3468 h 5445"/>
              <a:gd name="connsiteX260" fmla="*/ 8510 w 8663"/>
              <a:gd name="connsiteY260" fmla="*/ 3619 h 5445"/>
              <a:gd name="connsiteX261" fmla="*/ 8638 w 8663"/>
              <a:gd name="connsiteY261" fmla="*/ 3619 h 5445"/>
              <a:gd name="connsiteX262" fmla="*/ 8638 w 8663"/>
              <a:gd name="connsiteY262" fmla="*/ 3787 h 5445"/>
              <a:gd name="connsiteX263" fmla="*/ 8581 w 8663"/>
              <a:gd name="connsiteY263" fmla="*/ 3787 h 5445"/>
              <a:gd name="connsiteX264" fmla="*/ 8581 w 8663"/>
              <a:gd name="connsiteY264" fmla="*/ 3705 h 5445"/>
              <a:gd name="connsiteX265" fmla="*/ 8480 w 8663"/>
              <a:gd name="connsiteY265" fmla="*/ 3705 h 5445"/>
              <a:gd name="connsiteX266" fmla="*/ 8480 w 8663"/>
              <a:gd name="connsiteY266" fmla="*/ 3787 h 5445"/>
              <a:gd name="connsiteX267" fmla="*/ 8402 w 8663"/>
              <a:gd name="connsiteY267" fmla="*/ 3787 h 5445"/>
              <a:gd name="connsiteX268" fmla="*/ 8402 w 8663"/>
              <a:gd name="connsiteY268" fmla="*/ 3880 h 5445"/>
              <a:gd name="connsiteX269" fmla="*/ 8310 w 8663"/>
              <a:gd name="connsiteY269" fmla="*/ 3880 h 5445"/>
              <a:gd name="connsiteX270" fmla="*/ 8310 w 8663"/>
              <a:gd name="connsiteY270" fmla="*/ 3981 h 5445"/>
              <a:gd name="connsiteX271" fmla="*/ 8402 w 8663"/>
              <a:gd name="connsiteY271" fmla="*/ 3981 h 5445"/>
              <a:gd name="connsiteX272" fmla="*/ 8402 w 8663"/>
              <a:gd name="connsiteY272" fmla="*/ 4040 h 5445"/>
              <a:gd name="connsiteX273" fmla="*/ 8234 w 8663"/>
              <a:gd name="connsiteY273" fmla="*/ 4040 h 5445"/>
              <a:gd name="connsiteX274" fmla="*/ 8234 w 8663"/>
              <a:gd name="connsiteY274" fmla="*/ 3912 h 5445"/>
              <a:gd name="connsiteX275" fmla="*/ 8081 w 8663"/>
              <a:gd name="connsiteY275" fmla="*/ 3912 h 5445"/>
              <a:gd name="connsiteX276" fmla="*/ 8081 w 8663"/>
              <a:gd name="connsiteY276" fmla="*/ 3964 h 5445"/>
              <a:gd name="connsiteX277" fmla="*/ 8005 w 8663"/>
              <a:gd name="connsiteY277" fmla="*/ 3964 h 5445"/>
              <a:gd name="connsiteX278" fmla="*/ 8005 w 8663"/>
              <a:gd name="connsiteY278" fmla="*/ 4025 h 5445"/>
              <a:gd name="connsiteX279" fmla="*/ 658 w 8663"/>
              <a:gd name="connsiteY279" fmla="*/ 4025 h 5445"/>
              <a:gd name="connsiteX280" fmla="*/ 658 w 8663"/>
              <a:gd name="connsiteY280" fmla="*/ 3964 h 5445"/>
              <a:gd name="connsiteX281" fmla="*/ 583 w 8663"/>
              <a:gd name="connsiteY281" fmla="*/ 3964 h 5445"/>
              <a:gd name="connsiteX282" fmla="*/ 583 w 8663"/>
              <a:gd name="connsiteY282" fmla="*/ 3912 h 5445"/>
              <a:gd name="connsiteX283" fmla="*/ 430 w 8663"/>
              <a:gd name="connsiteY283" fmla="*/ 3912 h 5445"/>
              <a:gd name="connsiteX284" fmla="*/ 430 w 8663"/>
              <a:gd name="connsiteY284" fmla="*/ 4040 h 5445"/>
              <a:gd name="connsiteX285" fmla="*/ 261 w 8663"/>
              <a:gd name="connsiteY285" fmla="*/ 4040 h 5445"/>
              <a:gd name="connsiteX286" fmla="*/ 261 w 8663"/>
              <a:gd name="connsiteY286" fmla="*/ 3981 h 5445"/>
              <a:gd name="connsiteX287" fmla="*/ 354 w 8663"/>
              <a:gd name="connsiteY287" fmla="*/ 3981 h 5445"/>
              <a:gd name="connsiteX288" fmla="*/ 354 w 8663"/>
              <a:gd name="connsiteY288" fmla="*/ 3880 h 5445"/>
              <a:gd name="connsiteX289" fmla="*/ 261 w 8663"/>
              <a:gd name="connsiteY289" fmla="*/ 3880 h 5445"/>
              <a:gd name="connsiteX290" fmla="*/ 261 w 8663"/>
              <a:gd name="connsiteY290" fmla="*/ 3787 h 5445"/>
              <a:gd name="connsiteX291" fmla="*/ 184 w 8663"/>
              <a:gd name="connsiteY291" fmla="*/ 3787 h 5445"/>
              <a:gd name="connsiteX292" fmla="*/ 184 w 8663"/>
              <a:gd name="connsiteY292" fmla="*/ 3705 h 5445"/>
              <a:gd name="connsiteX293" fmla="*/ 82 w 8663"/>
              <a:gd name="connsiteY293" fmla="*/ 3705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5445 h 5445"/>
              <a:gd name="connsiteX84" fmla="*/ 8424 w 8663"/>
              <a:gd name="connsiteY84" fmla="*/ 5445 h 5445"/>
              <a:gd name="connsiteX85" fmla="*/ 8424 w 8663"/>
              <a:gd name="connsiteY85" fmla="*/ 5363 h 5445"/>
              <a:gd name="connsiteX86" fmla="*/ 8480 w 8663"/>
              <a:gd name="connsiteY86" fmla="*/ 5363 h 5445"/>
              <a:gd name="connsiteX87" fmla="*/ 8480 w 8663"/>
              <a:gd name="connsiteY87" fmla="*/ 5445 h 5445"/>
              <a:gd name="connsiteX88" fmla="*/ 8663 w 8663"/>
              <a:gd name="connsiteY88" fmla="*/ 5445 h 5445"/>
              <a:gd name="connsiteX89" fmla="*/ 8663 w 8663"/>
              <a:gd name="connsiteY89" fmla="*/ 5264 h 5445"/>
              <a:gd name="connsiteX90" fmla="*/ 8581 w 8663"/>
              <a:gd name="connsiteY90" fmla="*/ 5264 h 5445"/>
              <a:gd name="connsiteX91" fmla="*/ 8581 w 8663"/>
              <a:gd name="connsiteY91" fmla="*/ 5191 h 5445"/>
              <a:gd name="connsiteX92" fmla="*/ 8661 w 8663"/>
              <a:gd name="connsiteY92" fmla="*/ 5191 h 5445"/>
              <a:gd name="connsiteX93" fmla="*/ 8661 w 8663"/>
              <a:gd name="connsiteY93" fmla="*/ 4979 h 5445"/>
              <a:gd name="connsiteX94" fmla="*/ 8532 w 8663"/>
              <a:gd name="connsiteY94" fmla="*/ 4979 h 5445"/>
              <a:gd name="connsiteX95" fmla="*/ 8532 w 8663"/>
              <a:gd name="connsiteY95" fmla="*/ 4871 h 5445"/>
              <a:gd name="connsiteX96" fmla="*/ 8562 w 8663"/>
              <a:gd name="connsiteY96" fmla="*/ 4871 h 5445"/>
              <a:gd name="connsiteX97" fmla="*/ 8562 w 8663"/>
              <a:gd name="connsiteY97" fmla="*/ 4932 h 5445"/>
              <a:gd name="connsiteX98" fmla="*/ 8646 w 8663"/>
              <a:gd name="connsiteY98" fmla="*/ 4932 h 5445"/>
              <a:gd name="connsiteX99" fmla="*/ 8646 w 8663"/>
              <a:gd name="connsiteY99" fmla="*/ 4850 h 5445"/>
              <a:gd name="connsiteX100" fmla="*/ 8584 w 8663"/>
              <a:gd name="connsiteY100" fmla="*/ 4850 h 5445"/>
              <a:gd name="connsiteX101" fmla="*/ 8584 w 8663"/>
              <a:gd name="connsiteY101" fmla="*/ 4793 h 5445"/>
              <a:gd name="connsiteX102" fmla="*/ 8644 w 8663"/>
              <a:gd name="connsiteY102" fmla="*/ 4793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5368 h 5445"/>
              <a:gd name="connsiteX118" fmla="*/ 561 w 8663"/>
              <a:gd name="connsiteY118" fmla="*/ 5409 h 5445"/>
              <a:gd name="connsiteX119" fmla="*/ 520 w 8663"/>
              <a:gd name="connsiteY119" fmla="*/ 5409 h 5445"/>
              <a:gd name="connsiteX120" fmla="*/ 520 w 8663"/>
              <a:gd name="connsiteY120" fmla="*/ 5368 h 5445"/>
              <a:gd name="connsiteX121" fmla="*/ 561 w 8663"/>
              <a:gd name="connsiteY121" fmla="*/ 5368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4910 h 5445"/>
              <a:gd name="connsiteX128" fmla="*/ 8584 w 8663"/>
              <a:gd name="connsiteY128" fmla="*/ 4871 h 5445"/>
              <a:gd name="connsiteX129" fmla="*/ 8625 w 8663"/>
              <a:gd name="connsiteY129" fmla="*/ 4871 h 5445"/>
              <a:gd name="connsiteX130" fmla="*/ 8625 w 8663"/>
              <a:gd name="connsiteY130" fmla="*/ 4910 h 5445"/>
              <a:gd name="connsiteX131" fmla="*/ 8584 w 8663"/>
              <a:gd name="connsiteY131" fmla="*/ 4910 h 5445"/>
              <a:gd name="connsiteX132" fmla="*/ 8502 w 8663"/>
              <a:gd name="connsiteY132" fmla="*/ 5424 h 5445"/>
              <a:gd name="connsiteX133" fmla="*/ 8502 w 8663"/>
              <a:gd name="connsiteY133" fmla="*/ 5363 h 5445"/>
              <a:gd name="connsiteX134" fmla="*/ 8581 w 8663"/>
              <a:gd name="connsiteY134" fmla="*/ 5363 h 5445"/>
              <a:gd name="connsiteX135" fmla="*/ 8581 w 8663"/>
              <a:gd name="connsiteY135" fmla="*/ 5286 h 5445"/>
              <a:gd name="connsiteX136" fmla="*/ 8640 w 8663"/>
              <a:gd name="connsiteY136" fmla="*/ 5286 h 5445"/>
              <a:gd name="connsiteX137" fmla="*/ 8640 w 8663"/>
              <a:gd name="connsiteY137" fmla="*/ 5424 h 5445"/>
              <a:gd name="connsiteX138" fmla="*/ 8502 w 8663"/>
              <a:gd name="connsiteY138" fmla="*/ 5424 h 5445"/>
              <a:gd name="connsiteX139" fmla="*/ 8502 w 8663"/>
              <a:gd name="connsiteY139" fmla="*/ 5344 h 5445"/>
              <a:gd name="connsiteX140" fmla="*/ 8502 w 8663"/>
              <a:gd name="connsiteY140" fmla="*/ 5286 h 5445"/>
              <a:gd name="connsiteX141" fmla="*/ 8562 w 8663"/>
              <a:gd name="connsiteY141" fmla="*/ 5286 h 5445"/>
              <a:gd name="connsiteX142" fmla="*/ 8562 w 8663"/>
              <a:gd name="connsiteY142" fmla="*/ 5344 h 5445"/>
              <a:gd name="connsiteX143" fmla="*/ 8502 w 8663"/>
              <a:gd name="connsiteY143" fmla="*/ 5344 h 5445"/>
              <a:gd name="connsiteX144" fmla="*/ 8497 w 8663"/>
              <a:gd name="connsiteY144" fmla="*/ 5169 h 5445"/>
              <a:gd name="connsiteX145" fmla="*/ 8497 w 8663"/>
              <a:gd name="connsiteY145" fmla="*/ 5106 h 5445"/>
              <a:gd name="connsiteX146" fmla="*/ 8562 w 8663"/>
              <a:gd name="connsiteY146" fmla="*/ 5106 h 5445"/>
              <a:gd name="connsiteX147" fmla="*/ 8562 w 8663"/>
              <a:gd name="connsiteY147" fmla="*/ 5169 h 5445"/>
              <a:gd name="connsiteX148" fmla="*/ 8497 w 8663"/>
              <a:gd name="connsiteY148" fmla="*/ 5169 h 5445"/>
              <a:gd name="connsiteX149" fmla="*/ 8562 w 8663"/>
              <a:gd name="connsiteY149" fmla="*/ 5191 h 5445"/>
              <a:gd name="connsiteX150" fmla="*/ 8562 w 8663"/>
              <a:gd name="connsiteY150" fmla="*/ 5262 h 5445"/>
              <a:gd name="connsiteX151" fmla="*/ 8497 w 8663"/>
              <a:gd name="connsiteY151" fmla="*/ 5262 h 5445"/>
              <a:gd name="connsiteX152" fmla="*/ 8497 w 8663"/>
              <a:gd name="connsiteY152" fmla="*/ 5191 h 5445"/>
              <a:gd name="connsiteX153" fmla="*/ 8562 w 8663"/>
              <a:gd name="connsiteY153" fmla="*/ 5191 h 5445"/>
              <a:gd name="connsiteX154" fmla="*/ 8480 w 8663"/>
              <a:gd name="connsiteY154" fmla="*/ 5281 h 5445"/>
              <a:gd name="connsiteX155" fmla="*/ 8480 w 8663"/>
              <a:gd name="connsiteY155" fmla="*/ 5344 h 5445"/>
              <a:gd name="connsiteX156" fmla="*/ 8424 w 8663"/>
              <a:gd name="connsiteY156" fmla="*/ 5344 h 5445"/>
              <a:gd name="connsiteX157" fmla="*/ 8424 w 8663"/>
              <a:gd name="connsiteY157" fmla="*/ 5281 h 5445"/>
              <a:gd name="connsiteX158" fmla="*/ 8480 w 8663"/>
              <a:gd name="connsiteY158" fmla="*/ 5281 h 5445"/>
              <a:gd name="connsiteX159" fmla="*/ 8480 w 8663"/>
              <a:gd name="connsiteY159" fmla="*/ 5191 h 5445"/>
              <a:gd name="connsiteX160" fmla="*/ 8480 w 8663"/>
              <a:gd name="connsiteY160" fmla="*/ 5262 h 5445"/>
              <a:gd name="connsiteX161" fmla="*/ 8424 w 8663"/>
              <a:gd name="connsiteY161" fmla="*/ 5262 h 5445"/>
              <a:gd name="connsiteX162" fmla="*/ 8424 w 8663"/>
              <a:gd name="connsiteY162" fmla="*/ 5191 h 5445"/>
              <a:gd name="connsiteX163" fmla="*/ 8480 w 8663"/>
              <a:gd name="connsiteY163" fmla="*/ 3809 h 5445"/>
              <a:gd name="connsiteX164" fmla="*/ 8102 w 8663"/>
              <a:gd name="connsiteY164" fmla="*/ 4027 h 5445"/>
              <a:gd name="connsiteX165" fmla="*/ 8102 w 8663"/>
              <a:gd name="connsiteY165" fmla="*/ 3986 h 5445"/>
              <a:gd name="connsiteX166" fmla="*/ 8143 w 8663"/>
              <a:gd name="connsiteY166" fmla="*/ 3986 h 5445"/>
              <a:gd name="connsiteX167" fmla="*/ 8143 w 8663"/>
              <a:gd name="connsiteY167" fmla="*/ 4027 h 5445"/>
              <a:gd name="connsiteX168" fmla="*/ 8102 w 8663"/>
              <a:gd name="connsiteY168" fmla="*/ 4027 h 5445"/>
              <a:gd name="connsiteX169" fmla="*/ 240 w 8663"/>
              <a:gd name="connsiteY169" fmla="*/ 3899 h 5445"/>
              <a:gd name="connsiteX170" fmla="*/ 240 w 8663"/>
              <a:gd name="connsiteY170" fmla="*/ 3962 h 5445"/>
              <a:gd name="connsiteX171" fmla="*/ 184 w 8663"/>
              <a:gd name="connsiteY171" fmla="*/ 3962 h 5445"/>
              <a:gd name="connsiteX172" fmla="*/ 184 w 8663"/>
              <a:gd name="connsiteY172" fmla="*/ 3899 h 5445"/>
              <a:gd name="connsiteX173" fmla="*/ 240 w 8663"/>
              <a:gd name="connsiteY173" fmla="*/ 3899 h 5445"/>
              <a:gd name="connsiteX174" fmla="*/ 240 w 8663"/>
              <a:gd name="connsiteY174" fmla="*/ 3809 h 5445"/>
              <a:gd name="connsiteX175" fmla="*/ 240 w 8663"/>
              <a:gd name="connsiteY175" fmla="*/ 3880 h 5445"/>
              <a:gd name="connsiteX176" fmla="*/ 184 w 8663"/>
              <a:gd name="connsiteY176" fmla="*/ 3880 h 5445"/>
              <a:gd name="connsiteX177" fmla="*/ 184 w 8663"/>
              <a:gd name="connsiteY177" fmla="*/ 3809 h 5445"/>
              <a:gd name="connsiteX178" fmla="*/ 240 w 8663"/>
              <a:gd name="connsiteY178" fmla="*/ 3809 h 5445"/>
              <a:gd name="connsiteX179" fmla="*/ 102 w 8663"/>
              <a:gd name="connsiteY179" fmla="*/ 3787 h 5445"/>
              <a:gd name="connsiteX180" fmla="*/ 102 w 8663"/>
              <a:gd name="connsiteY180" fmla="*/ 3724 h 5445"/>
              <a:gd name="connsiteX181" fmla="*/ 166 w 8663"/>
              <a:gd name="connsiteY181" fmla="*/ 3724 h 5445"/>
              <a:gd name="connsiteX182" fmla="*/ 166 w 8663"/>
              <a:gd name="connsiteY182" fmla="*/ 3787 h 5445"/>
              <a:gd name="connsiteX183" fmla="*/ 102 w 8663"/>
              <a:gd name="connsiteY183" fmla="*/ 3787 h 5445"/>
              <a:gd name="connsiteX184" fmla="*/ 102 w 8663"/>
              <a:gd name="connsiteY184" fmla="*/ 3880 h 5445"/>
              <a:gd name="connsiteX185" fmla="*/ 102 w 8663"/>
              <a:gd name="connsiteY185" fmla="*/ 3809 h 5445"/>
              <a:gd name="connsiteX186" fmla="*/ 166 w 8663"/>
              <a:gd name="connsiteY186" fmla="*/ 3809 h 5445"/>
              <a:gd name="connsiteX187" fmla="*/ 166 w 8663"/>
              <a:gd name="connsiteY187" fmla="*/ 3880 h 5445"/>
              <a:gd name="connsiteX188" fmla="*/ 102 w 8663"/>
              <a:gd name="connsiteY188" fmla="*/ 3880 h 5445"/>
              <a:gd name="connsiteX189" fmla="*/ 102 w 8663"/>
              <a:gd name="connsiteY189" fmla="*/ 3962 h 5445"/>
              <a:gd name="connsiteX190" fmla="*/ 102 w 8663"/>
              <a:gd name="connsiteY190" fmla="*/ 3904 h 5445"/>
              <a:gd name="connsiteX191" fmla="*/ 162 w 8663"/>
              <a:gd name="connsiteY191" fmla="*/ 3904 h 5445"/>
              <a:gd name="connsiteX192" fmla="*/ 162 w 8663"/>
              <a:gd name="connsiteY192" fmla="*/ 3962 h 5445"/>
              <a:gd name="connsiteX193" fmla="*/ 102 w 8663"/>
              <a:gd name="connsiteY193" fmla="*/ 3962 h 5445"/>
              <a:gd name="connsiteX194" fmla="*/ 162 w 8663"/>
              <a:gd name="connsiteY194" fmla="*/ 3981 h 5445"/>
              <a:gd name="connsiteX195" fmla="*/ 162 w 8663"/>
              <a:gd name="connsiteY195" fmla="*/ 4042 h 5445"/>
              <a:gd name="connsiteX196" fmla="*/ 24 w 8663"/>
              <a:gd name="connsiteY196" fmla="*/ 4042 h 5445"/>
              <a:gd name="connsiteX197" fmla="*/ 24 w 8663"/>
              <a:gd name="connsiteY197" fmla="*/ 3904 h 5445"/>
              <a:gd name="connsiteX198" fmla="*/ 82 w 8663"/>
              <a:gd name="connsiteY198" fmla="*/ 3904 h 5445"/>
              <a:gd name="connsiteX199" fmla="*/ 82 w 8663"/>
              <a:gd name="connsiteY199" fmla="*/ 3981 h 5445"/>
              <a:gd name="connsiteX200" fmla="*/ 162 w 8663"/>
              <a:gd name="connsiteY200" fmla="*/ 3981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3390 h 5445"/>
              <a:gd name="connsiteX257" fmla="*/ 8562 w 8663"/>
              <a:gd name="connsiteY257" fmla="*/ 3390 h 5445"/>
              <a:gd name="connsiteX258" fmla="*/ 8562 w 8663"/>
              <a:gd name="connsiteY258" fmla="*/ 3468 h 5445"/>
              <a:gd name="connsiteX259" fmla="*/ 8510 w 8663"/>
              <a:gd name="connsiteY259" fmla="*/ 3468 h 5445"/>
              <a:gd name="connsiteX260" fmla="*/ 8510 w 8663"/>
              <a:gd name="connsiteY260" fmla="*/ 3619 h 5445"/>
              <a:gd name="connsiteX261" fmla="*/ 8638 w 8663"/>
              <a:gd name="connsiteY261" fmla="*/ 3619 h 5445"/>
              <a:gd name="connsiteX262" fmla="*/ 8638 w 8663"/>
              <a:gd name="connsiteY262" fmla="*/ 3787 h 5445"/>
              <a:gd name="connsiteX263" fmla="*/ 8581 w 8663"/>
              <a:gd name="connsiteY263" fmla="*/ 3787 h 5445"/>
              <a:gd name="connsiteX264" fmla="*/ 8581 w 8663"/>
              <a:gd name="connsiteY264" fmla="*/ 3705 h 5445"/>
              <a:gd name="connsiteX265" fmla="*/ 8480 w 8663"/>
              <a:gd name="connsiteY265" fmla="*/ 3705 h 5445"/>
              <a:gd name="connsiteX266" fmla="*/ 8480 w 8663"/>
              <a:gd name="connsiteY266" fmla="*/ 3787 h 5445"/>
              <a:gd name="connsiteX267" fmla="*/ 8402 w 8663"/>
              <a:gd name="connsiteY267" fmla="*/ 3787 h 5445"/>
              <a:gd name="connsiteX268" fmla="*/ 8402 w 8663"/>
              <a:gd name="connsiteY268" fmla="*/ 3880 h 5445"/>
              <a:gd name="connsiteX269" fmla="*/ 8310 w 8663"/>
              <a:gd name="connsiteY269" fmla="*/ 3880 h 5445"/>
              <a:gd name="connsiteX270" fmla="*/ 8310 w 8663"/>
              <a:gd name="connsiteY270" fmla="*/ 3981 h 5445"/>
              <a:gd name="connsiteX271" fmla="*/ 8402 w 8663"/>
              <a:gd name="connsiteY271" fmla="*/ 3981 h 5445"/>
              <a:gd name="connsiteX272" fmla="*/ 8402 w 8663"/>
              <a:gd name="connsiteY272" fmla="*/ 4040 h 5445"/>
              <a:gd name="connsiteX273" fmla="*/ 8234 w 8663"/>
              <a:gd name="connsiteY273" fmla="*/ 4040 h 5445"/>
              <a:gd name="connsiteX274" fmla="*/ 8234 w 8663"/>
              <a:gd name="connsiteY274" fmla="*/ 3912 h 5445"/>
              <a:gd name="connsiteX275" fmla="*/ 8081 w 8663"/>
              <a:gd name="connsiteY275" fmla="*/ 3912 h 5445"/>
              <a:gd name="connsiteX276" fmla="*/ 8081 w 8663"/>
              <a:gd name="connsiteY276" fmla="*/ 3964 h 5445"/>
              <a:gd name="connsiteX277" fmla="*/ 8005 w 8663"/>
              <a:gd name="connsiteY277" fmla="*/ 3964 h 5445"/>
              <a:gd name="connsiteX278" fmla="*/ 8005 w 8663"/>
              <a:gd name="connsiteY278" fmla="*/ 4025 h 5445"/>
              <a:gd name="connsiteX279" fmla="*/ 658 w 8663"/>
              <a:gd name="connsiteY279" fmla="*/ 4025 h 5445"/>
              <a:gd name="connsiteX280" fmla="*/ 658 w 8663"/>
              <a:gd name="connsiteY280" fmla="*/ 3964 h 5445"/>
              <a:gd name="connsiteX281" fmla="*/ 583 w 8663"/>
              <a:gd name="connsiteY281" fmla="*/ 3964 h 5445"/>
              <a:gd name="connsiteX282" fmla="*/ 583 w 8663"/>
              <a:gd name="connsiteY282" fmla="*/ 3912 h 5445"/>
              <a:gd name="connsiteX283" fmla="*/ 430 w 8663"/>
              <a:gd name="connsiteY283" fmla="*/ 3912 h 5445"/>
              <a:gd name="connsiteX284" fmla="*/ 430 w 8663"/>
              <a:gd name="connsiteY284" fmla="*/ 4040 h 5445"/>
              <a:gd name="connsiteX285" fmla="*/ 261 w 8663"/>
              <a:gd name="connsiteY285" fmla="*/ 4040 h 5445"/>
              <a:gd name="connsiteX286" fmla="*/ 261 w 8663"/>
              <a:gd name="connsiteY286" fmla="*/ 3981 h 5445"/>
              <a:gd name="connsiteX287" fmla="*/ 354 w 8663"/>
              <a:gd name="connsiteY287" fmla="*/ 3981 h 5445"/>
              <a:gd name="connsiteX288" fmla="*/ 354 w 8663"/>
              <a:gd name="connsiteY288" fmla="*/ 3880 h 5445"/>
              <a:gd name="connsiteX289" fmla="*/ 261 w 8663"/>
              <a:gd name="connsiteY289" fmla="*/ 3880 h 5445"/>
              <a:gd name="connsiteX290" fmla="*/ 261 w 8663"/>
              <a:gd name="connsiteY290" fmla="*/ 3787 h 5445"/>
              <a:gd name="connsiteX291" fmla="*/ 184 w 8663"/>
              <a:gd name="connsiteY291" fmla="*/ 3787 h 5445"/>
              <a:gd name="connsiteX292" fmla="*/ 184 w 8663"/>
              <a:gd name="connsiteY292" fmla="*/ 3705 h 5445"/>
              <a:gd name="connsiteX293" fmla="*/ 82 w 8663"/>
              <a:gd name="connsiteY293" fmla="*/ 3705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5445 h 5445"/>
              <a:gd name="connsiteX84" fmla="*/ 8424 w 8663"/>
              <a:gd name="connsiteY84" fmla="*/ 5445 h 5445"/>
              <a:gd name="connsiteX85" fmla="*/ 8424 w 8663"/>
              <a:gd name="connsiteY85" fmla="*/ 5363 h 5445"/>
              <a:gd name="connsiteX86" fmla="*/ 8480 w 8663"/>
              <a:gd name="connsiteY86" fmla="*/ 5363 h 5445"/>
              <a:gd name="connsiteX87" fmla="*/ 8480 w 8663"/>
              <a:gd name="connsiteY87" fmla="*/ 5445 h 5445"/>
              <a:gd name="connsiteX88" fmla="*/ 8663 w 8663"/>
              <a:gd name="connsiteY88" fmla="*/ 5445 h 5445"/>
              <a:gd name="connsiteX89" fmla="*/ 8663 w 8663"/>
              <a:gd name="connsiteY89" fmla="*/ 5264 h 5445"/>
              <a:gd name="connsiteX90" fmla="*/ 8581 w 8663"/>
              <a:gd name="connsiteY90" fmla="*/ 5264 h 5445"/>
              <a:gd name="connsiteX91" fmla="*/ 8581 w 8663"/>
              <a:gd name="connsiteY91" fmla="*/ 5191 h 5445"/>
              <a:gd name="connsiteX92" fmla="*/ 8661 w 8663"/>
              <a:gd name="connsiteY92" fmla="*/ 5191 h 5445"/>
              <a:gd name="connsiteX93" fmla="*/ 8661 w 8663"/>
              <a:gd name="connsiteY93" fmla="*/ 4979 h 5445"/>
              <a:gd name="connsiteX94" fmla="*/ 8532 w 8663"/>
              <a:gd name="connsiteY94" fmla="*/ 4979 h 5445"/>
              <a:gd name="connsiteX95" fmla="*/ 8532 w 8663"/>
              <a:gd name="connsiteY95" fmla="*/ 4871 h 5445"/>
              <a:gd name="connsiteX96" fmla="*/ 8562 w 8663"/>
              <a:gd name="connsiteY96" fmla="*/ 4871 h 5445"/>
              <a:gd name="connsiteX97" fmla="*/ 8562 w 8663"/>
              <a:gd name="connsiteY97" fmla="*/ 4932 h 5445"/>
              <a:gd name="connsiteX98" fmla="*/ 8646 w 8663"/>
              <a:gd name="connsiteY98" fmla="*/ 4932 h 5445"/>
              <a:gd name="connsiteX99" fmla="*/ 8646 w 8663"/>
              <a:gd name="connsiteY99" fmla="*/ 4850 h 5445"/>
              <a:gd name="connsiteX100" fmla="*/ 8584 w 8663"/>
              <a:gd name="connsiteY100" fmla="*/ 4850 h 5445"/>
              <a:gd name="connsiteX101" fmla="*/ 8584 w 8663"/>
              <a:gd name="connsiteY101" fmla="*/ 4793 h 5445"/>
              <a:gd name="connsiteX102" fmla="*/ 8644 w 8663"/>
              <a:gd name="connsiteY102" fmla="*/ 4793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5368 h 5445"/>
              <a:gd name="connsiteX118" fmla="*/ 561 w 8663"/>
              <a:gd name="connsiteY118" fmla="*/ 5409 h 5445"/>
              <a:gd name="connsiteX119" fmla="*/ 520 w 8663"/>
              <a:gd name="connsiteY119" fmla="*/ 5409 h 5445"/>
              <a:gd name="connsiteX120" fmla="*/ 520 w 8663"/>
              <a:gd name="connsiteY120" fmla="*/ 5368 h 5445"/>
              <a:gd name="connsiteX121" fmla="*/ 561 w 8663"/>
              <a:gd name="connsiteY121" fmla="*/ 5368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4910 h 5445"/>
              <a:gd name="connsiteX128" fmla="*/ 8584 w 8663"/>
              <a:gd name="connsiteY128" fmla="*/ 4871 h 5445"/>
              <a:gd name="connsiteX129" fmla="*/ 8625 w 8663"/>
              <a:gd name="connsiteY129" fmla="*/ 4871 h 5445"/>
              <a:gd name="connsiteX130" fmla="*/ 8625 w 8663"/>
              <a:gd name="connsiteY130" fmla="*/ 4910 h 5445"/>
              <a:gd name="connsiteX131" fmla="*/ 8584 w 8663"/>
              <a:gd name="connsiteY131" fmla="*/ 4910 h 5445"/>
              <a:gd name="connsiteX132" fmla="*/ 8502 w 8663"/>
              <a:gd name="connsiteY132" fmla="*/ 5424 h 5445"/>
              <a:gd name="connsiteX133" fmla="*/ 8502 w 8663"/>
              <a:gd name="connsiteY133" fmla="*/ 5363 h 5445"/>
              <a:gd name="connsiteX134" fmla="*/ 8581 w 8663"/>
              <a:gd name="connsiteY134" fmla="*/ 5363 h 5445"/>
              <a:gd name="connsiteX135" fmla="*/ 8581 w 8663"/>
              <a:gd name="connsiteY135" fmla="*/ 5286 h 5445"/>
              <a:gd name="connsiteX136" fmla="*/ 8640 w 8663"/>
              <a:gd name="connsiteY136" fmla="*/ 5286 h 5445"/>
              <a:gd name="connsiteX137" fmla="*/ 8640 w 8663"/>
              <a:gd name="connsiteY137" fmla="*/ 5424 h 5445"/>
              <a:gd name="connsiteX138" fmla="*/ 8502 w 8663"/>
              <a:gd name="connsiteY138" fmla="*/ 5424 h 5445"/>
              <a:gd name="connsiteX139" fmla="*/ 8502 w 8663"/>
              <a:gd name="connsiteY139" fmla="*/ 5344 h 5445"/>
              <a:gd name="connsiteX140" fmla="*/ 8502 w 8663"/>
              <a:gd name="connsiteY140" fmla="*/ 5286 h 5445"/>
              <a:gd name="connsiteX141" fmla="*/ 8562 w 8663"/>
              <a:gd name="connsiteY141" fmla="*/ 5286 h 5445"/>
              <a:gd name="connsiteX142" fmla="*/ 8562 w 8663"/>
              <a:gd name="connsiteY142" fmla="*/ 5344 h 5445"/>
              <a:gd name="connsiteX143" fmla="*/ 8502 w 8663"/>
              <a:gd name="connsiteY143" fmla="*/ 5344 h 5445"/>
              <a:gd name="connsiteX144" fmla="*/ 8497 w 8663"/>
              <a:gd name="connsiteY144" fmla="*/ 5169 h 5445"/>
              <a:gd name="connsiteX145" fmla="*/ 8497 w 8663"/>
              <a:gd name="connsiteY145" fmla="*/ 5106 h 5445"/>
              <a:gd name="connsiteX146" fmla="*/ 8562 w 8663"/>
              <a:gd name="connsiteY146" fmla="*/ 5106 h 5445"/>
              <a:gd name="connsiteX147" fmla="*/ 8562 w 8663"/>
              <a:gd name="connsiteY147" fmla="*/ 5169 h 5445"/>
              <a:gd name="connsiteX148" fmla="*/ 8497 w 8663"/>
              <a:gd name="connsiteY148" fmla="*/ 5169 h 5445"/>
              <a:gd name="connsiteX149" fmla="*/ 8562 w 8663"/>
              <a:gd name="connsiteY149" fmla="*/ 5191 h 5445"/>
              <a:gd name="connsiteX150" fmla="*/ 8562 w 8663"/>
              <a:gd name="connsiteY150" fmla="*/ 5262 h 5445"/>
              <a:gd name="connsiteX151" fmla="*/ 8497 w 8663"/>
              <a:gd name="connsiteY151" fmla="*/ 5262 h 5445"/>
              <a:gd name="connsiteX152" fmla="*/ 8497 w 8663"/>
              <a:gd name="connsiteY152" fmla="*/ 5191 h 5445"/>
              <a:gd name="connsiteX153" fmla="*/ 8562 w 8663"/>
              <a:gd name="connsiteY153" fmla="*/ 5191 h 5445"/>
              <a:gd name="connsiteX154" fmla="*/ 8480 w 8663"/>
              <a:gd name="connsiteY154" fmla="*/ 5281 h 5445"/>
              <a:gd name="connsiteX155" fmla="*/ 8480 w 8663"/>
              <a:gd name="connsiteY155" fmla="*/ 5344 h 5445"/>
              <a:gd name="connsiteX156" fmla="*/ 8424 w 8663"/>
              <a:gd name="connsiteY156" fmla="*/ 5344 h 5445"/>
              <a:gd name="connsiteX157" fmla="*/ 8424 w 8663"/>
              <a:gd name="connsiteY157" fmla="*/ 5281 h 5445"/>
              <a:gd name="connsiteX158" fmla="*/ 8480 w 8663"/>
              <a:gd name="connsiteY158" fmla="*/ 5281 h 5445"/>
              <a:gd name="connsiteX159" fmla="*/ 8480 w 8663"/>
              <a:gd name="connsiteY159" fmla="*/ 5191 h 5445"/>
              <a:gd name="connsiteX160" fmla="*/ 8480 w 8663"/>
              <a:gd name="connsiteY160" fmla="*/ 5262 h 5445"/>
              <a:gd name="connsiteX161" fmla="*/ 8424 w 8663"/>
              <a:gd name="connsiteY161" fmla="*/ 5262 h 5445"/>
              <a:gd name="connsiteX162" fmla="*/ 8424 w 8663"/>
              <a:gd name="connsiteY162" fmla="*/ 5191 h 5445"/>
              <a:gd name="connsiteX163" fmla="*/ 8480 w 8663"/>
              <a:gd name="connsiteY163" fmla="*/ 5191 h 5445"/>
              <a:gd name="connsiteX164" fmla="*/ 8102 w 8663"/>
              <a:gd name="connsiteY164" fmla="*/ 4027 h 5445"/>
              <a:gd name="connsiteX165" fmla="*/ 8102 w 8663"/>
              <a:gd name="connsiteY165" fmla="*/ 3986 h 5445"/>
              <a:gd name="connsiteX166" fmla="*/ 8143 w 8663"/>
              <a:gd name="connsiteY166" fmla="*/ 3986 h 5445"/>
              <a:gd name="connsiteX167" fmla="*/ 8143 w 8663"/>
              <a:gd name="connsiteY167" fmla="*/ 4027 h 5445"/>
              <a:gd name="connsiteX168" fmla="*/ 8102 w 8663"/>
              <a:gd name="connsiteY168" fmla="*/ 4027 h 5445"/>
              <a:gd name="connsiteX169" fmla="*/ 240 w 8663"/>
              <a:gd name="connsiteY169" fmla="*/ 3899 h 5445"/>
              <a:gd name="connsiteX170" fmla="*/ 240 w 8663"/>
              <a:gd name="connsiteY170" fmla="*/ 3962 h 5445"/>
              <a:gd name="connsiteX171" fmla="*/ 184 w 8663"/>
              <a:gd name="connsiteY171" fmla="*/ 3962 h 5445"/>
              <a:gd name="connsiteX172" fmla="*/ 184 w 8663"/>
              <a:gd name="connsiteY172" fmla="*/ 3899 h 5445"/>
              <a:gd name="connsiteX173" fmla="*/ 240 w 8663"/>
              <a:gd name="connsiteY173" fmla="*/ 3899 h 5445"/>
              <a:gd name="connsiteX174" fmla="*/ 240 w 8663"/>
              <a:gd name="connsiteY174" fmla="*/ 3809 h 5445"/>
              <a:gd name="connsiteX175" fmla="*/ 240 w 8663"/>
              <a:gd name="connsiteY175" fmla="*/ 3880 h 5445"/>
              <a:gd name="connsiteX176" fmla="*/ 184 w 8663"/>
              <a:gd name="connsiteY176" fmla="*/ 3880 h 5445"/>
              <a:gd name="connsiteX177" fmla="*/ 184 w 8663"/>
              <a:gd name="connsiteY177" fmla="*/ 3809 h 5445"/>
              <a:gd name="connsiteX178" fmla="*/ 240 w 8663"/>
              <a:gd name="connsiteY178" fmla="*/ 3809 h 5445"/>
              <a:gd name="connsiteX179" fmla="*/ 102 w 8663"/>
              <a:gd name="connsiteY179" fmla="*/ 3787 h 5445"/>
              <a:gd name="connsiteX180" fmla="*/ 102 w 8663"/>
              <a:gd name="connsiteY180" fmla="*/ 3724 h 5445"/>
              <a:gd name="connsiteX181" fmla="*/ 166 w 8663"/>
              <a:gd name="connsiteY181" fmla="*/ 3724 h 5445"/>
              <a:gd name="connsiteX182" fmla="*/ 166 w 8663"/>
              <a:gd name="connsiteY182" fmla="*/ 3787 h 5445"/>
              <a:gd name="connsiteX183" fmla="*/ 102 w 8663"/>
              <a:gd name="connsiteY183" fmla="*/ 3787 h 5445"/>
              <a:gd name="connsiteX184" fmla="*/ 102 w 8663"/>
              <a:gd name="connsiteY184" fmla="*/ 3880 h 5445"/>
              <a:gd name="connsiteX185" fmla="*/ 102 w 8663"/>
              <a:gd name="connsiteY185" fmla="*/ 3809 h 5445"/>
              <a:gd name="connsiteX186" fmla="*/ 166 w 8663"/>
              <a:gd name="connsiteY186" fmla="*/ 3809 h 5445"/>
              <a:gd name="connsiteX187" fmla="*/ 166 w 8663"/>
              <a:gd name="connsiteY187" fmla="*/ 3880 h 5445"/>
              <a:gd name="connsiteX188" fmla="*/ 102 w 8663"/>
              <a:gd name="connsiteY188" fmla="*/ 3880 h 5445"/>
              <a:gd name="connsiteX189" fmla="*/ 102 w 8663"/>
              <a:gd name="connsiteY189" fmla="*/ 3962 h 5445"/>
              <a:gd name="connsiteX190" fmla="*/ 102 w 8663"/>
              <a:gd name="connsiteY190" fmla="*/ 3904 h 5445"/>
              <a:gd name="connsiteX191" fmla="*/ 162 w 8663"/>
              <a:gd name="connsiteY191" fmla="*/ 3904 h 5445"/>
              <a:gd name="connsiteX192" fmla="*/ 162 w 8663"/>
              <a:gd name="connsiteY192" fmla="*/ 3962 h 5445"/>
              <a:gd name="connsiteX193" fmla="*/ 102 w 8663"/>
              <a:gd name="connsiteY193" fmla="*/ 3962 h 5445"/>
              <a:gd name="connsiteX194" fmla="*/ 162 w 8663"/>
              <a:gd name="connsiteY194" fmla="*/ 3981 h 5445"/>
              <a:gd name="connsiteX195" fmla="*/ 162 w 8663"/>
              <a:gd name="connsiteY195" fmla="*/ 4042 h 5445"/>
              <a:gd name="connsiteX196" fmla="*/ 24 w 8663"/>
              <a:gd name="connsiteY196" fmla="*/ 4042 h 5445"/>
              <a:gd name="connsiteX197" fmla="*/ 24 w 8663"/>
              <a:gd name="connsiteY197" fmla="*/ 3904 h 5445"/>
              <a:gd name="connsiteX198" fmla="*/ 82 w 8663"/>
              <a:gd name="connsiteY198" fmla="*/ 3904 h 5445"/>
              <a:gd name="connsiteX199" fmla="*/ 82 w 8663"/>
              <a:gd name="connsiteY199" fmla="*/ 3981 h 5445"/>
              <a:gd name="connsiteX200" fmla="*/ 162 w 8663"/>
              <a:gd name="connsiteY200" fmla="*/ 3981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3390 h 5445"/>
              <a:gd name="connsiteX257" fmla="*/ 8562 w 8663"/>
              <a:gd name="connsiteY257" fmla="*/ 3390 h 5445"/>
              <a:gd name="connsiteX258" fmla="*/ 8562 w 8663"/>
              <a:gd name="connsiteY258" fmla="*/ 3468 h 5445"/>
              <a:gd name="connsiteX259" fmla="*/ 8510 w 8663"/>
              <a:gd name="connsiteY259" fmla="*/ 3468 h 5445"/>
              <a:gd name="connsiteX260" fmla="*/ 8510 w 8663"/>
              <a:gd name="connsiteY260" fmla="*/ 3619 h 5445"/>
              <a:gd name="connsiteX261" fmla="*/ 8638 w 8663"/>
              <a:gd name="connsiteY261" fmla="*/ 3619 h 5445"/>
              <a:gd name="connsiteX262" fmla="*/ 8638 w 8663"/>
              <a:gd name="connsiteY262" fmla="*/ 3787 h 5445"/>
              <a:gd name="connsiteX263" fmla="*/ 8581 w 8663"/>
              <a:gd name="connsiteY263" fmla="*/ 3787 h 5445"/>
              <a:gd name="connsiteX264" fmla="*/ 8581 w 8663"/>
              <a:gd name="connsiteY264" fmla="*/ 3705 h 5445"/>
              <a:gd name="connsiteX265" fmla="*/ 8480 w 8663"/>
              <a:gd name="connsiteY265" fmla="*/ 3705 h 5445"/>
              <a:gd name="connsiteX266" fmla="*/ 8480 w 8663"/>
              <a:gd name="connsiteY266" fmla="*/ 3787 h 5445"/>
              <a:gd name="connsiteX267" fmla="*/ 8402 w 8663"/>
              <a:gd name="connsiteY267" fmla="*/ 3787 h 5445"/>
              <a:gd name="connsiteX268" fmla="*/ 8402 w 8663"/>
              <a:gd name="connsiteY268" fmla="*/ 3880 h 5445"/>
              <a:gd name="connsiteX269" fmla="*/ 8310 w 8663"/>
              <a:gd name="connsiteY269" fmla="*/ 3880 h 5445"/>
              <a:gd name="connsiteX270" fmla="*/ 8310 w 8663"/>
              <a:gd name="connsiteY270" fmla="*/ 3981 h 5445"/>
              <a:gd name="connsiteX271" fmla="*/ 8402 w 8663"/>
              <a:gd name="connsiteY271" fmla="*/ 3981 h 5445"/>
              <a:gd name="connsiteX272" fmla="*/ 8402 w 8663"/>
              <a:gd name="connsiteY272" fmla="*/ 4040 h 5445"/>
              <a:gd name="connsiteX273" fmla="*/ 8234 w 8663"/>
              <a:gd name="connsiteY273" fmla="*/ 4040 h 5445"/>
              <a:gd name="connsiteX274" fmla="*/ 8234 w 8663"/>
              <a:gd name="connsiteY274" fmla="*/ 3912 h 5445"/>
              <a:gd name="connsiteX275" fmla="*/ 8081 w 8663"/>
              <a:gd name="connsiteY275" fmla="*/ 3912 h 5445"/>
              <a:gd name="connsiteX276" fmla="*/ 8081 w 8663"/>
              <a:gd name="connsiteY276" fmla="*/ 3964 h 5445"/>
              <a:gd name="connsiteX277" fmla="*/ 8005 w 8663"/>
              <a:gd name="connsiteY277" fmla="*/ 3964 h 5445"/>
              <a:gd name="connsiteX278" fmla="*/ 8005 w 8663"/>
              <a:gd name="connsiteY278" fmla="*/ 4025 h 5445"/>
              <a:gd name="connsiteX279" fmla="*/ 658 w 8663"/>
              <a:gd name="connsiteY279" fmla="*/ 4025 h 5445"/>
              <a:gd name="connsiteX280" fmla="*/ 658 w 8663"/>
              <a:gd name="connsiteY280" fmla="*/ 3964 h 5445"/>
              <a:gd name="connsiteX281" fmla="*/ 583 w 8663"/>
              <a:gd name="connsiteY281" fmla="*/ 3964 h 5445"/>
              <a:gd name="connsiteX282" fmla="*/ 583 w 8663"/>
              <a:gd name="connsiteY282" fmla="*/ 3912 h 5445"/>
              <a:gd name="connsiteX283" fmla="*/ 430 w 8663"/>
              <a:gd name="connsiteY283" fmla="*/ 3912 h 5445"/>
              <a:gd name="connsiteX284" fmla="*/ 430 w 8663"/>
              <a:gd name="connsiteY284" fmla="*/ 4040 h 5445"/>
              <a:gd name="connsiteX285" fmla="*/ 261 w 8663"/>
              <a:gd name="connsiteY285" fmla="*/ 4040 h 5445"/>
              <a:gd name="connsiteX286" fmla="*/ 261 w 8663"/>
              <a:gd name="connsiteY286" fmla="*/ 3981 h 5445"/>
              <a:gd name="connsiteX287" fmla="*/ 354 w 8663"/>
              <a:gd name="connsiteY287" fmla="*/ 3981 h 5445"/>
              <a:gd name="connsiteX288" fmla="*/ 354 w 8663"/>
              <a:gd name="connsiteY288" fmla="*/ 3880 h 5445"/>
              <a:gd name="connsiteX289" fmla="*/ 261 w 8663"/>
              <a:gd name="connsiteY289" fmla="*/ 3880 h 5445"/>
              <a:gd name="connsiteX290" fmla="*/ 261 w 8663"/>
              <a:gd name="connsiteY290" fmla="*/ 3787 h 5445"/>
              <a:gd name="connsiteX291" fmla="*/ 184 w 8663"/>
              <a:gd name="connsiteY291" fmla="*/ 3787 h 5445"/>
              <a:gd name="connsiteX292" fmla="*/ 184 w 8663"/>
              <a:gd name="connsiteY292" fmla="*/ 3705 h 5445"/>
              <a:gd name="connsiteX293" fmla="*/ 82 w 8663"/>
              <a:gd name="connsiteY293" fmla="*/ 3705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5445 h 5445"/>
              <a:gd name="connsiteX84" fmla="*/ 8424 w 8663"/>
              <a:gd name="connsiteY84" fmla="*/ 5445 h 5445"/>
              <a:gd name="connsiteX85" fmla="*/ 8424 w 8663"/>
              <a:gd name="connsiteY85" fmla="*/ 5363 h 5445"/>
              <a:gd name="connsiteX86" fmla="*/ 8480 w 8663"/>
              <a:gd name="connsiteY86" fmla="*/ 5363 h 5445"/>
              <a:gd name="connsiteX87" fmla="*/ 8480 w 8663"/>
              <a:gd name="connsiteY87" fmla="*/ 5445 h 5445"/>
              <a:gd name="connsiteX88" fmla="*/ 8663 w 8663"/>
              <a:gd name="connsiteY88" fmla="*/ 5445 h 5445"/>
              <a:gd name="connsiteX89" fmla="*/ 8663 w 8663"/>
              <a:gd name="connsiteY89" fmla="*/ 5264 h 5445"/>
              <a:gd name="connsiteX90" fmla="*/ 8581 w 8663"/>
              <a:gd name="connsiteY90" fmla="*/ 5264 h 5445"/>
              <a:gd name="connsiteX91" fmla="*/ 8581 w 8663"/>
              <a:gd name="connsiteY91" fmla="*/ 5191 h 5445"/>
              <a:gd name="connsiteX92" fmla="*/ 8661 w 8663"/>
              <a:gd name="connsiteY92" fmla="*/ 5191 h 5445"/>
              <a:gd name="connsiteX93" fmla="*/ 8661 w 8663"/>
              <a:gd name="connsiteY93" fmla="*/ 4979 h 5445"/>
              <a:gd name="connsiteX94" fmla="*/ 8532 w 8663"/>
              <a:gd name="connsiteY94" fmla="*/ 4979 h 5445"/>
              <a:gd name="connsiteX95" fmla="*/ 8532 w 8663"/>
              <a:gd name="connsiteY95" fmla="*/ 4871 h 5445"/>
              <a:gd name="connsiteX96" fmla="*/ 8562 w 8663"/>
              <a:gd name="connsiteY96" fmla="*/ 4871 h 5445"/>
              <a:gd name="connsiteX97" fmla="*/ 8562 w 8663"/>
              <a:gd name="connsiteY97" fmla="*/ 4932 h 5445"/>
              <a:gd name="connsiteX98" fmla="*/ 8646 w 8663"/>
              <a:gd name="connsiteY98" fmla="*/ 4932 h 5445"/>
              <a:gd name="connsiteX99" fmla="*/ 8646 w 8663"/>
              <a:gd name="connsiteY99" fmla="*/ 4850 h 5445"/>
              <a:gd name="connsiteX100" fmla="*/ 8584 w 8663"/>
              <a:gd name="connsiteY100" fmla="*/ 4850 h 5445"/>
              <a:gd name="connsiteX101" fmla="*/ 8584 w 8663"/>
              <a:gd name="connsiteY101" fmla="*/ 4793 h 5445"/>
              <a:gd name="connsiteX102" fmla="*/ 8644 w 8663"/>
              <a:gd name="connsiteY102" fmla="*/ 4793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5368 h 5445"/>
              <a:gd name="connsiteX118" fmla="*/ 561 w 8663"/>
              <a:gd name="connsiteY118" fmla="*/ 5409 h 5445"/>
              <a:gd name="connsiteX119" fmla="*/ 520 w 8663"/>
              <a:gd name="connsiteY119" fmla="*/ 5409 h 5445"/>
              <a:gd name="connsiteX120" fmla="*/ 520 w 8663"/>
              <a:gd name="connsiteY120" fmla="*/ 5368 h 5445"/>
              <a:gd name="connsiteX121" fmla="*/ 561 w 8663"/>
              <a:gd name="connsiteY121" fmla="*/ 5368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4910 h 5445"/>
              <a:gd name="connsiteX128" fmla="*/ 8584 w 8663"/>
              <a:gd name="connsiteY128" fmla="*/ 4871 h 5445"/>
              <a:gd name="connsiteX129" fmla="*/ 8625 w 8663"/>
              <a:gd name="connsiteY129" fmla="*/ 4871 h 5445"/>
              <a:gd name="connsiteX130" fmla="*/ 8625 w 8663"/>
              <a:gd name="connsiteY130" fmla="*/ 4910 h 5445"/>
              <a:gd name="connsiteX131" fmla="*/ 8584 w 8663"/>
              <a:gd name="connsiteY131" fmla="*/ 4910 h 5445"/>
              <a:gd name="connsiteX132" fmla="*/ 8502 w 8663"/>
              <a:gd name="connsiteY132" fmla="*/ 5424 h 5445"/>
              <a:gd name="connsiteX133" fmla="*/ 8502 w 8663"/>
              <a:gd name="connsiteY133" fmla="*/ 5363 h 5445"/>
              <a:gd name="connsiteX134" fmla="*/ 8581 w 8663"/>
              <a:gd name="connsiteY134" fmla="*/ 5363 h 5445"/>
              <a:gd name="connsiteX135" fmla="*/ 8581 w 8663"/>
              <a:gd name="connsiteY135" fmla="*/ 5286 h 5445"/>
              <a:gd name="connsiteX136" fmla="*/ 8640 w 8663"/>
              <a:gd name="connsiteY136" fmla="*/ 5286 h 5445"/>
              <a:gd name="connsiteX137" fmla="*/ 8640 w 8663"/>
              <a:gd name="connsiteY137" fmla="*/ 5424 h 5445"/>
              <a:gd name="connsiteX138" fmla="*/ 8502 w 8663"/>
              <a:gd name="connsiteY138" fmla="*/ 5424 h 5445"/>
              <a:gd name="connsiteX139" fmla="*/ 8502 w 8663"/>
              <a:gd name="connsiteY139" fmla="*/ 5344 h 5445"/>
              <a:gd name="connsiteX140" fmla="*/ 8502 w 8663"/>
              <a:gd name="connsiteY140" fmla="*/ 5286 h 5445"/>
              <a:gd name="connsiteX141" fmla="*/ 8562 w 8663"/>
              <a:gd name="connsiteY141" fmla="*/ 5286 h 5445"/>
              <a:gd name="connsiteX142" fmla="*/ 8562 w 8663"/>
              <a:gd name="connsiteY142" fmla="*/ 5344 h 5445"/>
              <a:gd name="connsiteX143" fmla="*/ 8502 w 8663"/>
              <a:gd name="connsiteY143" fmla="*/ 5344 h 5445"/>
              <a:gd name="connsiteX144" fmla="*/ 8497 w 8663"/>
              <a:gd name="connsiteY144" fmla="*/ 5169 h 5445"/>
              <a:gd name="connsiteX145" fmla="*/ 8497 w 8663"/>
              <a:gd name="connsiteY145" fmla="*/ 5106 h 5445"/>
              <a:gd name="connsiteX146" fmla="*/ 8562 w 8663"/>
              <a:gd name="connsiteY146" fmla="*/ 5106 h 5445"/>
              <a:gd name="connsiteX147" fmla="*/ 8562 w 8663"/>
              <a:gd name="connsiteY147" fmla="*/ 5169 h 5445"/>
              <a:gd name="connsiteX148" fmla="*/ 8497 w 8663"/>
              <a:gd name="connsiteY148" fmla="*/ 5169 h 5445"/>
              <a:gd name="connsiteX149" fmla="*/ 8562 w 8663"/>
              <a:gd name="connsiteY149" fmla="*/ 5191 h 5445"/>
              <a:gd name="connsiteX150" fmla="*/ 8562 w 8663"/>
              <a:gd name="connsiteY150" fmla="*/ 5262 h 5445"/>
              <a:gd name="connsiteX151" fmla="*/ 8497 w 8663"/>
              <a:gd name="connsiteY151" fmla="*/ 5262 h 5445"/>
              <a:gd name="connsiteX152" fmla="*/ 8497 w 8663"/>
              <a:gd name="connsiteY152" fmla="*/ 5191 h 5445"/>
              <a:gd name="connsiteX153" fmla="*/ 8562 w 8663"/>
              <a:gd name="connsiteY153" fmla="*/ 5191 h 5445"/>
              <a:gd name="connsiteX154" fmla="*/ 8480 w 8663"/>
              <a:gd name="connsiteY154" fmla="*/ 5281 h 5445"/>
              <a:gd name="connsiteX155" fmla="*/ 8480 w 8663"/>
              <a:gd name="connsiteY155" fmla="*/ 5344 h 5445"/>
              <a:gd name="connsiteX156" fmla="*/ 8424 w 8663"/>
              <a:gd name="connsiteY156" fmla="*/ 5344 h 5445"/>
              <a:gd name="connsiteX157" fmla="*/ 8424 w 8663"/>
              <a:gd name="connsiteY157" fmla="*/ 5281 h 5445"/>
              <a:gd name="connsiteX158" fmla="*/ 8480 w 8663"/>
              <a:gd name="connsiteY158" fmla="*/ 5281 h 5445"/>
              <a:gd name="connsiteX159" fmla="*/ 8480 w 8663"/>
              <a:gd name="connsiteY159" fmla="*/ 5191 h 5445"/>
              <a:gd name="connsiteX160" fmla="*/ 8480 w 8663"/>
              <a:gd name="connsiteY160" fmla="*/ 5262 h 5445"/>
              <a:gd name="connsiteX161" fmla="*/ 8424 w 8663"/>
              <a:gd name="connsiteY161" fmla="*/ 5262 h 5445"/>
              <a:gd name="connsiteX162" fmla="*/ 8424 w 8663"/>
              <a:gd name="connsiteY162" fmla="*/ 5191 h 5445"/>
              <a:gd name="connsiteX163" fmla="*/ 8480 w 8663"/>
              <a:gd name="connsiteY163" fmla="*/ 5191 h 5445"/>
              <a:gd name="connsiteX164" fmla="*/ 8102 w 8663"/>
              <a:gd name="connsiteY164" fmla="*/ 5409 h 5445"/>
              <a:gd name="connsiteX165" fmla="*/ 8102 w 8663"/>
              <a:gd name="connsiteY165" fmla="*/ 3986 h 5445"/>
              <a:gd name="connsiteX166" fmla="*/ 8143 w 8663"/>
              <a:gd name="connsiteY166" fmla="*/ 3986 h 5445"/>
              <a:gd name="connsiteX167" fmla="*/ 8143 w 8663"/>
              <a:gd name="connsiteY167" fmla="*/ 4027 h 5445"/>
              <a:gd name="connsiteX168" fmla="*/ 8102 w 8663"/>
              <a:gd name="connsiteY168" fmla="*/ 4027 h 5445"/>
              <a:gd name="connsiteX169" fmla="*/ 240 w 8663"/>
              <a:gd name="connsiteY169" fmla="*/ 3899 h 5445"/>
              <a:gd name="connsiteX170" fmla="*/ 240 w 8663"/>
              <a:gd name="connsiteY170" fmla="*/ 3962 h 5445"/>
              <a:gd name="connsiteX171" fmla="*/ 184 w 8663"/>
              <a:gd name="connsiteY171" fmla="*/ 3962 h 5445"/>
              <a:gd name="connsiteX172" fmla="*/ 184 w 8663"/>
              <a:gd name="connsiteY172" fmla="*/ 3899 h 5445"/>
              <a:gd name="connsiteX173" fmla="*/ 240 w 8663"/>
              <a:gd name="connsiteY173" fmla="*/ 3899 h 5445"/>
              <a:gd name="connsiteX174" fmla="*/ 240 w 8663"/>
              <a:gd name="connsiteY174" fmla="*/ 3809 h 5445"/>
              <a:gd name="connsiteX175" fmla="*/ 240 w 8663"/>
              <a:gd name="connsiteY175" fmla="*/ 3880 h 5445"/>
              <a:gd name="connsiteX176" fmla="*/ 184 w 8663"/>
              <a:gd name="connsiteY176" fmla="*/ 3880 h 5445"/>
              <a:gd name="connsiteX177" fmla="*/ 184 w 8663"/>
              <a:gd name="connsiteY177" fmla="*/ 3809 h 5445"/>
              <a:gd name="connsiteX178" fmla="*/ 240 w 8663"/>
              <a:gd name="connsiteY178" fmla="*/ 3809 h 5445"/>
              <a:gd name="connsiteX179" fmla="*/ 102 w 8663"/>
              <a:gd name="connsiteY179" fmla="*/ 3787 h 5445"/>
              <a:gd name="connsiteX180" fmla="*/ 102 w 8663"/>
              <a:gd name="connsiteY180" fmla="*/ 3724 h 5445"/>
              <a:gd name="connsiteX181" fmla="*/ 166 w 8663"/>
              <a:gd name="connsiteY181" fmla="*/ 3724 h 5445"/>
              <a:gd name="connsiteX182" fmla="*/ 166 w 8663"/>
              <a:gd name="connsiteY182" fmla="*/ 3787 h 5445"/>
              <a:gd name="connsiteX183" fmla="*/ 102 w 8663"/>
              <a:gd name="connsiteY183" fmla="*/ 3787 h 5445"/>
              <a:gd name="connsiteX184" fmla="*/ 102 w 8663"/>
              <a:gd name="connsiteY184" fmla="*/ 3880 h 5445"/>
              <a:gd name="connsiteX185" fmla="*/ 102 w 8663"/>
              <a:gd name="connsiteY185" fmla="*/ 3809 h 5445"/>
              <a:gd name="connsiteX186" fmla="*/ 166 w 8663"/>
              <a:gd name="connsiteY186" fmla="*/ 3809 h 5445"/>
              <a:gd name="connsiteX187" fmla="*/ 166 w 8663"/>
              <a:gd name="connsiteY187" fmla="*/ 3880 h 5445"/>
              <a:gd name="connsiteX188" fmla="*/ 102 w 8663"/>
              <a:gd name="connsiteY188" fmla="*/ 3880 h 5445"/>
              <a:gd name="connsiteX189" fmla="*/ 102 w 8663"/>
              <a:gd name="connsiteY189" fmla="*/ 3962 h 5445"/>
              <a:gd name="connsiteX190" fmla="*/ 102 w 8663"/>
              <a:gd name="connsiteY190" fmla="*/ 3904 h 5445"/>
              <a:gd name="connsiteX191" fmla="*/ 162 w 8663"/>
              <a:gd name="connsiteY191" fmla="*/ 3904 h 5445"/>
              <a:gd name="connsiteX192" fmla="*/ 162 w 8663"/>
              <a:gd name="connsiteY192" fmla="*/ 3962 h 5445"/>
              <a:gd name="connsiteX193" fmla="*/ 102 w 8663"/>
              <a:gd name="connsiteY193" fmla="*/ 3962 h 5445"/>
              <a:gd name="connsiteX194" fmla="*/ 162 w 8663"/>
              <a:gd name="connsiteY194" fmla="*/ 3981 h 5445"/>
              <a:gd name="connsiteX195" fmla="*/ 162 w 8663"/>
              <a:gd name="connsiteY195" fmla="*/ 4042 h 5445"/>
              <a:gd name="connsiteX196" fmla="*/ 24 w 8663"/>
              <a:gd name="connsiteY196" fmla="*/ 4042 h 5445"/>
              <a:gd name="connsiteX197" fmla="*/ 24 w 8663"/>
              <a:gd name="connsiteY197" fmla="*/ 3904 h 5445"/>
              <a:gd name="connsiteX198" fmla="*/ 82 w 8663"/>
              <a:gd name="connsiteY198" fmla="*/ 3904 h 5445"/>
              <a:gd name="connsiteX199" fmla="*/ 82 w 8663"/>
              <a:gd name="connsiteY199" fmla="*/ 3981 h 5445"/>
              <a:gd name="connsiteX200" fmla="*/ 162 w 8663"/>
              <a:gd name="connsiteY200" fmla="*/ 3981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3390 h 5445"/>
              <a:gd name="connsiteX257" fmla="*/ 8562 w 8663"/>
              <a:gd name="connsiteY257" fmla="*/ 3390 h 5445"/>
              <a:gd name="connsiteX258" fmla="*/ 8562 w 8663"/>
              <a:gd name="connsiteY258" fmla="*/ 3468 h 5445"/>
              <a:gd name="connsiteX259" fmla="*/ 8510 w 8663"/>
              <a:gd name="connsiteY259" fmla="*/ 3468 h 5445"/>
              <a:gd name="connsiteX260" fmla="*/ 8510 w 8663"/>
              <a:gd name="connsiteY260" fmla="*/ 3619 h 5445"/>
              <a:gd name="connsiteX261" fmla="*/ 8638 w 8663"/>
              <a:gd name="connsiteY261" fmla="*/ 3619 h 5445"/>
              <a:gd name="connsiteX262" fmla="*/ 8638 w 8663"/>
              <a:gd name="connsiteY262" fmla="*/ 3787 h 5445"/>
              <a:gd name="connsiteX263" fmla="*/ 8581 w 8663"/>
              <a:gd name="connsiteY263" fmla="*/ 3787 h 5445"/>
              <a:gd name="connsiteX264" fmla="*/ 8581 w 8663"/>
              <a:gd name="connsiteY264" fmla="*/ 3705 h 5445"/>
              <a:gd name="connsiteX265" fmla="*/ 8480 w 8663"/>
              <a:gd name="connsiteY265" fmla="*/ 3705 h 5445"/>
              <a:gd name="connsiteX266" fmla="*/ 8480 w 8663"/>
              <a:gd name="connsiteY266" fmla="*/ 3787 h 5445"/>
              <a:gd name="connsiteX267" fmla="*/ 8402 w 8663"/>
              <a:gd name="connsiteY267" fmla="*/ 3787 h 5445"/>
              <a:gd name="connsiteX268" fmla="*/ 8402 w 8663"/>
              <a:gd name="connsiteY268" fmla="*/ 3880 h 5445"/>
              <a:gd name="connsiteX269" fmla="*/ 8310 w 8663"/>
              <a:gd name="connsiteY269" fmla="*/ 3880 h 5445"/>
              <a:gd name="connsiteX270" fmla="*/ 8310 w 8663"/>
              <a:gd name="connsiteY270" fmla="*/ 3981 h 5445"/>
              <a:gd name="connsiteX271" fmla="*/ 8402 w 8663"/>
              <a:gd name="connsiteY271" fmla="*/ 3981 h 5445"/>
              <a:gd name="connsiteX272" fmla="*/ 8402 w 8663"/>
              <a:gd name="connsiteY272" fmla="*/ 4040 h 5445"/>
              <a:gd name="connsiteX273" fmla="*/ 8234 w 8663"/>
              <a:gd name="connsiteY273" fmla="*/ 4040 h 5445"/>
              <a:gd name="connsiteX274" fmla="*/ 8234 w 8663"/>
              <a:gd name="connsiteY274" fmla="*/ 3912 h 5445"/>
              <a:gd name="connsiteX275" fmla="*/ 8081 w 8663"/>
              <a:gd name="connsiteY275" fmla="*/ 3912 h 5445"/>
              <a:gd name="connsiteX276" fmla="*/ 8081 w 8663"/>
              <a:gd name="connsiteY276" fmla="*/ 3964 h 5445"/>
              <a:gd name="connsiteX277" fmla="*/ 8005 w 8663"/>
              <a:gd name="connsiteY277" fmla="*/ 3964 h 5445"/>
              <a:gd name="connsiteX278" fmla="*/ 8005 w 8663"/>
              <a:gd name="connsiteY278" fmla="*/ 4025 h 5445"/>
              <a:gd name="connsiteX279" fmla="*/ 658 w 8663"/>
              <a:gd name="connsiteY279" fmla="*/ 4025 h 5445"/>
              <a:gd name="connsiteX280" fmla="*/ 658 w 8663"/>
              <a:gd name="connsiteY280" fmla="*/ 3964 h 5445"/>
              <a:gd name="connsiteX281" fmla="*/ 583 w 8663"/>
              <a:gd name="connsiteY281" fmla="*/ 3964 h 5445"/>
              <a:gd name="connsiteX282" fmla="*/ 583 w 8663"/>
              <a:gd name="connsiteY282" fmla="*/ 3912 h 5445"/>
              <a:gd name="connsiteX283" fmla="*/ 430 w 8663"/>
              <a:gd name="connsiteY283" fmla="*/ 3912 h 5445"/>
              <a:gd name="connsiteX284" fmla="*/ 430 w 8663"/>
              <a:gd name="connsiteY284" fmla="*/ 4040 h 5445"/>
              <a:gd name="connsiteX285" fmla="*/ 261 w 8663"/>
              <a:gd name="connsiteY285" fmla="*/ 4040 h 5445"/>
              <a:gd name="connsiteX286" fmla="*/ 261 w 8663"/>
              <a:gd name="connsiteY286" fmla="*/ 3981 h 5445"/>
              <a:gd name="connsiteX287" fmla="*/ 354 w 8663"/>
              <a:gd name="connsiteY287" fmla="*/ 3981 h 5445"/>
              <a:gd name="connsiteX288" fmla="*/ 354 w 8663"/>
              <a:gd name="connsiteY288" fmla="*/ 3880 h 5445"/>
              <a:gd name="connsiteX289" fmla="*/ 261 w 8663"/>
              <a:gd name="connsiteY289" fmla="*/ 3880 h 5445"/>
              <a:gd name="connsiteX290" fmla="*/ 261 w 8663"/>
              <a:gd name="connsiteY290" fmla="*/ 3787 h 5445"/>
              <a:gd name="connsiteX291" fmla="*/ 184 w 8663"/>
              <a:gd name="connsiteY291" fmla="*/ 3787 h 5445"/>
              <a:gd name="connsiteX292" fmla="*/ 184 w 8663"/>
              <a:gd name="connsiteY292" fmla="*/ 3705 h 5445"/>
              <a:gd name="connsiteX293" fmla="*/ 82 w 8663"/>
              <a:gd name="connsiteY293" fmla="*/ 3705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5445 h 5445"/>
              <a:gd name="connsiteX84" fmla="*/ 8424 w 8663"/>
              <a:gd name="connsiteY84" fmla="*/ 5445 h 5445"/>
              <a:gd name="connsiteX85" fmla="*/ 8424 w 8663"/>
              <a:gd name="connsiteY85" fmla="*/ 5363 h 5445"/>
              <a:gd name="connsiteX86" fmla="*/ 8480 w 8663"/>
              <a:gd name="connsiteY86" fmla="*/ 5363 h 5445"/>
              <a:gd name="connsiteX87" fmla="*/ 8480 w 8663"/>
              <a:gd name="connsiteY87" fmla="*/ 5445 h 5445"/>
              <a:gd name="connsiteX88" fmla="*/ 8663 w 8663"/>
              <a:gd name="connsiteY88" fmla="*/ 5445 h 5445"/>
              <a:gd name="connsiteX89" fmla="*/ 8663 w 8663"/>
              <a:gd name="connsiteY89" fmla="*/ 5264 h 5445"/>
              <a:gd name="connsiteX90" fmla="*/ 8581 w 8663"/>
              <a:gd name="connsiteY90" fmla="*/ 5264 h 5445"/>
              <a:gd name="connsiteX91" fmla="*/ 8581 w 8663"/>
              <a:gd name="connsiteY91" fmla="*/ 5191 h 5445"/>
              <a:gd name="connsiteX92" fmla="*/ 8661 w 8663"/>
              <a:gd name="connsiteY92" fmla="*/ 5191 h 5445"/>
              <a:gd name="connsiteX93" fmla="*/ 8661 w 8663"/>
              <a:gd name="connsiteY93" fmla="*/ 4979 h 5445"/>
              <a:gd name="connsiteX94" fmla="*/ 8532 w 8663"/>
              <a:gd name="connsiteY94" fmla="*/ 4979 h 5445"/>
              <a:gd name="connsiteX95" fmla="*/ 8532 w 8663"/>
              <a:gd name="connsiteY95" fmla="*/ 4871 h 5445"/>
              <a:gd name="connsiteX96" fmla="*/ 8562 w 8663"/>
              <a:gd name="connsiteY96" fmla="*/ 4871 h 5445"/>
              <a:gd name="connsiteX97" fmla="*/ 8562 w 8663"/>
              <a:gd name="connsiteY97" fmla="*/ 4932 h 5445"/>
              <a:gd name="connsiteX98" fmla="*/ 8646 w 8663"/>
              <a:gd name="connsiteY98" fmla="*/ 4932 h 5445"/>
              <a:gd name="connsiteX99" fmla="*/ 8646 w 8663"/>
              <a:gd name="connsiteY99" fmla="*/ 4850 h 5445"/>
              <a:gd name="connsiteX100" fmla="*/ 8584 w 8663"/>
              <a:gd name="connsiteY100" fmla="*/ 4850 h 5445"/>
              <a:gd name="connsiteX101" fmla="*/ 8584 w 8663"/>
              <a:gd name="connsiteY101" fmla="*/ 4793 h 5445"/>
              <a:gd name="connsiteX102" fmla="*/ 8644 w 8663"/>
              <a:gd name="connsiteY102" fmla="*/ 4793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5368 h 5445"/>
              <a:gd name="connsiteX118" fmla="*/ 561 w 8663"/>
              <a:gd name="connsiteY118" fmla="*/ 5409 h 5445"/>
              <a:gd name="connsiteX119" fmla="*/ 520 w 8663"/>
              <a:gd name="connsiteY119" fmla="*/ 5409 h 5445"/>
              <a:gd name="connsiteX120" fmla="*/ 520 w 8663"/>
              <a:gd name="connsiteY120" fmla="*/ 5368 h 5445"/>
              <a:gd name="connsiteX121" fmla="*/ 561 w 8663"/>
              <a:gd name="connsiteY121" fmla="*/ 5368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4910 h 5445"/>
              <a:gd name="connsiteX128" fmla="*/ 8584 w 8663"/>
              <a:gd name="connsiteY128" fmla="*/ 4871 h 5445"/>
              <a:gd name="connsiteX129" fmla="*/ 8625 w 8663"/>
              <a:gd name="connsiteY129" fmla="*/ 4871 h 5445"/>
              <a:gd name="connsiteX130" fmla="*/ 8625 w 8663"/>
              <a:gd name="connsiteY130" fmla="*/ 4910 h 5445"/>
              <a:gd name="connsiteX131" fmla="*/ 8584 w 8663"/>
              <a:gd name="connsiteY131" fmla="*/ 4910 h 5445"/>
              <a:gd name="connsiteX132" fmla="*/ 8502 w 8663"/>
              <a:gd name="connsiteY132" fmla="*/ 5424 h 5445"/>
              <a:gd name="connsiteX133" fmla="*/ 8502 w 8663"/>
              <a:gd name="connsiteY133" fmla="*/ 5363 h 5445"/>
              <a:gd name="connsiteX134" fmla="*/ 8581 w 8663"/>
              <a:gd name="connsiteY134" fmla="*/ 5363 h 5445"/>
              <a:gd name="connsiteX135" fmla="*/ 8581 w 8663"/>
              <a:gd name="connsiteY135" fmla="*/ 5286 h 5445"/>
              <a:gd name="connsiteX136" fmla="*/ 8640 w 8663"/>
              <a:gd name="connsiteY136" fmla="*/ 5286 h 5445"/>
              <a:gd name="connsiteX137" fmla="*/ 8640 w 8663"/>
              <a:gd name="connsiteY137" fmla="*/ 5424 h 5445"/>
              <a:gd name="connsiteX138" fmla="*/ 8502 w 8663"/>
              <a:gd name="connsiteY138" fmla="*/ 5424 h 5445"/>
              <a:gd name="connsiteX139" fmla="*/ 8502 w 8663"/>
              <a:gd name="connsiteY139" fmla="*/ 5344 h 5445"/>
              <a:gd name="connsiteX140" fmla="*/ 8502 w 8663"/>
              <a:gd name="connsiteY140" fmla="*/ 5286 h 5445"/>
              <a:gd name="connsiteX141" fmla="*/ 8562 w 8663"/>
              <a:gd name="connsiteY141" fmla="*/ 5286 h 5445"/>
              <a:gd name="connsiteX142" fmla="*/ 8562 w 8663"/>
              <a:gd name="connsiteY142" fmla="*/ 5344 h 5445"/>
              <a:gd name="connsiteX143" fmla="*/ 8502 w 8663"/>
              <a:gd name="connsiteY143" fmla="*/ 5344 h 5445"/>
              <a:gd name="connsiteX144" fmla="*/ 8497 w 8663"/>
              <a:gd name="connsiteY144" fmla="*/ 5169 h 5445"/>
              <a:gd name="connsiteX145" fmla="*/ 8497 w 8663"/>
              <a:gd name="connsiteY145" fmla="*/ 5106 h 5445"/>
              <a:gd name="connsiteX146" fmla="*/ 8562 w 8663"/>
              <a:gd name="connsiteY146" fmla="*/ 5106 h 5445"/>
              <a:gd name="connsiteX147" fmla="*/ 8562 w 8663"/>
              <a:gd name="connsiteY147" fmla="*/ 5169 h 5445"/>
              <a:gd name="connsiteX148" fmla="*/ 8497 w 8663"/>
              <a:gd name="connsiteY148" fmla="*/ 5169 h 5445"/>
              <a:gd name="connsiteX149" fmla="*/ 8562 w 8663"/>
              <a:gd name="connsiteY149" fmla="*/ 5191 h 5445"/>
              <a:gd name="connsiteX150" fmla="*/ 8562 w 8663"/>
              <a:gd name="connsiteY150" fmla="*/ 5262 h 5445"/>
              <a:gd name="connsiteX151" fmla="*/ 8497 w 8663"/>
              <a:gd name="connsiteY151" fmla="*/ 5262 h 5445"/>
              <a:gd name="connsiteX152" fmla="*/ 8497 w 8663"/>
              <a:gd name="connsiteY152" fmla="*/ 5191 h 5445"/>
              <a:gd name="connsiteX153" fmla="*/ 8562 w 8663"/>
              <a:gd name="connsiteY153" fmla="*/ 5191 h 5445"/>
              <a:gd name="connsiteX154" fmla="*/ 8480 w 8663"/>
              <a:gd name="connsiteY154" fmla="*/ 5281 h 5445"/>
              <a:gd name="connsiteX155" fmla="*/ 8480 w 8663"/>
              <a:gd name="connsiteY155" fmla="*/ 5344 h 5445"/>
              <a:gd name="connsiteX156" fmla="*/ 8424 w 8663"/>
              <a:gd name="connsiteY156" fmla="*/ 5344 h 5445"/>
              <a:gd name="connsiteX157" fmla="*/ 8424 w 8663"/>
              <a:gd name="connsiteY157" fmla="*/ 5281 h 5445"/>
              <a:gd name="connsiteX158" fmla="*/ 8480 w 8663"/>
              <a:gd name="connsiteY158" fmla="*/ 5281 h 5445"/>
              <a:gd name="connsiteX159" fmla="*/ 8480 w 8663"/>
              <a:gd name="connsiteY159" fmla="*/ 5191 h 5445"/>
              <a:gd name="connsiteX160" fmla="*/ 8480 w 8663"/>
              <a:gd name="connsiteY160" fmla="*/ 5262 h 5445"/>
              <a:gd name="connsiteX161" fmla="*/ 8424 w 8663"/>
              <a:gd name="connsiteY161" fmla="*/ 5262 h 5445"/>
              <a:gd name="connsiteX162" fmla="*/ 8424 w 8663"/>
              <a:gd name="connsiteY162" fmla="*/ 5191 h 5445"/>
              <a:gd name="connsiteX163" fmla="*/ 8480 w 8663"/>
              <a:gd name="connsiteY163" fmla="*/ 5191 h 5445"/>
              <a:gd name="connsiteX164" fmla="*/ 8102 w 8663"/>
              <a:gd name="connsiteY164" fmla="*/ 5409 h 5445"/>
              <a:gd name="connsiteX165" fmla="*/ 8102 w 8663"/>
              <a:gd name="connsiteY165" fmla="*/ 5368 h 5445"/>
              <a:gd name="connsiteX166" fmla="*/ 8143 w 8663"/>
              <a:gd name="connsiteY166" fmla="*/ 3986 h 5445"/>
              <a:gd name="connsiteX167" fmla="*/ 8143 w 8663"/>
              <a:gd name="connsiteY167" fmla="*/ 4027 h 5445"/>
              <a:gd name="connsiteX168" fmla="*/ 8102 w 8663"/>
              <a:gd name="connsiteY168" fmla="*/ 4027 h 5445"/>
              <a:gd name="connsiteX169" fmla="*/ 240 w 8663"/>
              <a:gd name="connsiteY169" fmla="*/ 3899 h 5445"/>
              <a:gd name="connsiteX170" fmla="*/ 240 w 8663"/>
              <a:gd name="connsiteY170" fmla="*/ 3962 h 5445"/>
              <a:gd name="connsiteX171" fmla="*/ 184 w 8663"/>
              <a:gd name="connsiteY171" fmla="*/ 3962 h 5445"/>
              <a:gd name="connsiteX172" fmla="*/ 184 w 8663"/>
              <a:gd name="connsiteY172" fmla="*/ 3899 h 5445"/>
              <a:gd name="connsiteX173" fmla="*/ 240 w 8663"/>
              <a:gd name="connsiteY173" fmla="*/ 3899 h 5445"/>
              <a:gd name="connsiteX174" fmla="*/ 240 w 8663"/>
              <a:gd name="connsiteY174" fmla="*/ 3809 h 5445"/>
              <a:gd name="connsiteX175" fmla="*/ 240 w 8663"/>
              <a:gd name="connsiteY175" fmla="*/ 3880 h 5445"/>
              <a:gd name="connsiteX176" fmla="*/ 184 w 8663"/>
              <a:gd name="connsiteY176" fmla="*/ 3880 h 5445"/>
              <a:gd name="connsiteX177" fmla="*/ 184 w 8663"/>
              <a:gd name="connsiteY177" fmla="*/ 3809 h 5445"/>
              <a:gd name="connsiteX178" fmla="*/ 240 w 8663"/>
              <a:gd name="connsiteY178" fmla="*/ 3809 h 5445"/>
              <a:gd name="connsiteX179" fmla="*/ 102 w 8663"/>
              <a:gd name="connsiteY179" fmla="*/ 3787 h 5445"/>
              <a:gd name="connsiteX180" fmla="*/ 102 w 8663"/>
              <a:gd name="connsiteY180" fmla="*/ 3724 h 5445"/>
              <a:gd name="connsiteX181" fmla="*/ 166 w 8663"/>
              <a:gd name="connsiteY181" fmla="*/ 3724 h 5445"/>
              <a:gd name="connsiteX182" fmla="*/ 166 w 8663"/>
              <a:gd name="connsiteY182" fmla="*/ 3787 h 5445"/>
              <a:gd name="connsiteX183" fmla="*/ 102 w 8663"/>
              <a:gd name="connsiteY183" fmla="*/ 3787 h 5445"/>
              <a:gd name="connsiteX184" fmla="*/ 102 w 8663"/>
              <a:gd name="connsiteY184" fmla="*/ 3880 h 5445"/>
              <a:gd name="connsiteX185" fmla="*/ 102 w 8663"/>
              <a:gd name="connsiteY185" fmla="*/ 3809 h 5445"/>
              <a:gd name="connsiteX186" fmla="*/ 166 w 8663"/>
              <a:gd name="connsiteY186" fmla="*/ 3809 h 5445"/>
              <a:gd name="connsiteX187" fmla="*/ 166 w 8663"/>
              <a:gd name="connsiteY187" fmla="*/ 3880 h 5445"/>
              <a:gd name="connsiteX188" fmla="*/ 102 w 8663"/>
              <a:gd name="connsiteY188" fmla="*/ 3880 h 5445"/>
              <a:gd name="connsiteX189" fmla="*/ 102 w 8663"/>
              <a:gd name="connsiteY189" fmla="*/ 3962 h 5445"/>
              <a:gd name="connsiteX190" fmla="*/ 102 w 8663"/>
              <a:gd name="connsiteY190" fmla="*/ 3904 h 5445"/>
              <a:gd name="connsiteX191" fmla="*/ 162 w 8663"/>
              <a:gd name="connsiteY191" fmla="*/ 3904 h 5445"/>
              <a:gd name="connsiteX192" fmla="*/ 162 w 8663"/>
              <a:gd name="connsiteY192" fmla="*/ 3962 h 5445"/>
              <a:gd name="connsiteX193" fmla="*/ 102 w 8663"/>
              <a:gd name="connsiteY193" fmla="*/ 3962 h 5445"/>
              <a:gd name="connsiteX194" fmla="*/ 162 w 8663"/>
              <a:gd name="connsiteY194" fmla="*/ 3981 h 5445"/>
              <a:gd name="connsiteX195" fmla="*/ 162 w 8663"/>
              <a:gd name="connsiteY195" fmla="*/ 4042 h 5445"/>
              <a:gd name="connsiteX196" fmla="*/ 24 w 8663"/>
              <a:gd name="connsiteY196" fmla="*/ 4042 h 5445"/>
              <a:gd name="connsiteX197" fmla="*/ 24 w 8663"/>
              <a:gd name="connsiteY197" fmla="*/ 3904 h 5445"/>
              <a:gd name="connsiteX198" fmla="*/ 82 w 8663"/>
              <a:gd name="connsiteY198" fmla="*/ 3904 h 5445"/>
              <a:gd name="connsiteX199" fmla="*/ 82 w 8663"/>
              <a:gd name="connsiteY199" fmla="*/ 3981 h 5445"/>
              <a:gd name="connsiteX200" fmla="*/ 162 w 8663"/>
              <a:gd name="connsiteY200" fmla="*/ 3981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3390 h 5445"/>
              <a:gd name="connsiteX257" fmla="*/ 8562 w 8663"/>
              <a:gd name="connsiteY257" fmla="*/ 3390 h 5445"/>
              <a:gd name="connsiteX258" fmla="*/ 8562 w 8663"/>
              <a:gd name="connsiteY258" fmla="*/ 3468 h 5445"/>
              <a:gd name="connsiteX259" fmla="*/ 8510 w 8663"/>
              <a:gd name="connsiteY259" fmla="*/ 3468 h 5445"/>
              <a:gd name="connsiteX260" fmla="*/ 8510 w 8663"/>
              <a:gd name="connsiteY260" fmla="*/ 3619 h 5445"/>
              <a:gd name="connsiteX261" fmla="*/ 8638 w 8663"/>
              <a:gd name="connsiteY261" fmla="*/ 3619 h 5445"/>
              <a:gd name="connsiteX262" fmla="*/ 8638 w 8663"/>
              <a:gd name="connsiteY262" fmla="*/ 3787 h 5445"/>
              <a:gd name="connsiteX263" fmla="*/ 8581 w 8663"/>
              <a:gd name="connsiteY263" fmla="*/ 3787 h 5445"/>
              <a:gd name="connsiteX264" fmla="*/ 8581 w 8663"/>
              <a:gd name="connsiteY264" fmla="*/ 3705 h 5445"/>
              <a:gd name="connsiteX265" fmla="*/ 8480 w 8663"/>
              <a:gd name="connsiteY265" fmla="*/ 3705 h 5445"/>
              <a:gd name="connsiteX266" fmla="*/ 8480 w 8663"/>
              <a:gd name="connsiteY266" fmla="*/ 3787 h 5445"/>
              <a:gd name="connsiteX267" fmla="*/ 8402 w 8663"/>
              <a:gd name="connsiteY267" fmla="*/ 3787 h 5445"/>
              <a:gd name="connsiteX268" fmla="*/ 8402 w 8663"/>
              <a:gd name="connsiteY268" fmla="*/ 3880 h 5445"/>
              <a:gd name="connsiteX269" fmla="*/ 8310 w 8663"/>
              <a:gd name="connsiteY269" fmla="*/ 3880 h 5445"/>
              <a:gd name="connsiteX270" fmla="*/ 8310 w 8663"/>
              <a:gd name="connsiteY270" fmla="*/ 3981 h 5445"/>
              <a:gd name="connsiteX271" fmla="*/ 8402 w 8663"/>
              <a:gd name="connsiteY271" fmla="*/ 3981 h 5445"/>
              <a:gd name="connsiteX272" fmla="*/ 8402 w 8663"/>
              <a:gd name="connsiteY272" fmla="*/ 4040 h 5445"/>
              <a:gd name="connsiteX273" fmla="*/ 8234 w 8663"/>
              <a:gd name="connsiteY273" fmla="*/ 4040 h 5445"/>
              <a:gd name="connsiteX274" fmla="*/ 8234 w 8663"/>
              <a:gd name="connsiteY274" fmla="*/ 3912 h 5445"/>
              <a:gd name="connsiteX275" fmla="*/ 8081 w 8663"/>
              <a:gd name="connsiteY275" fmla="*/ 3912 h 5445"/>
              <a:gd name="connsiteX276" fmla="*/ 8081 w 8663"/>
              <a:gd name="connsiteY276" fmla="*/ 3964 h 5445"/>
              <a:gd name="connsiteX277" fmla="*/ 8005 w 8663"/>
              <a:gd name="connsiteY277" fmla="*/ 3964 h 5445"/>
              <a:gd name="connsiteX278" fmla="*/ 8005 w 8663"/>
              <a:gd name="connsiteY278" fmla="*/ 4025 h 5445"/>
              <a:gd name="connsiteX279" fmla="*/ 658 w 8663"/>
              <a:gd name="connsiteY279" fmla="*/ 4025 h 5445"/>
              <a:gd name="connsiteX280" fmla="*/ 658 w 8663"/>
              <a:gd name="connsiteY280" fmla="*/ 3964 h 5445"/>
              <a:gd name="connsiteX281" fmla="*/ 583 w 8663"/>
              <a:gd name="connsiteY281" fmla="*/ 3964 h 5445"/>
              <a:gd name="connsiteX282" fmla="*/ 583 w 8663"/>
              <a:gd name="connsiteY282" fmla="*/ 3912 h 5445"/>
              <a:gd name="connsiteX283" fmla="*/ 430 w 8663"/>
              <a:gd name="connsiteY283" fmla="*/ 3912 h 5445"/>
              <a:gd name="connsiteX284" fmla="*/ 430 w 8663"/>
              <a:gd name="connsiteY284" fmla="*/ 4040 h 5445"/>
              <a:gd name="connsiteX285" fmla="*/ 261 w 8663"/>
              <a:gd name="connsiteY285" fmla="*/ 4040 h 5445"/>
              <a:gd name="connsiteX286" fmla="*/ 261 w 8663"/>
              <a:gd name="connsiteY286" fmla="*/ 3981 h 5445"/>
              <a:gd name="connsiteX287" fmla="*/ 354 w 8663"/>
              <a:gd name="connsiteY287" fmla="*/ 3981 h 5445"/>
              <a:gd name="connsiteX288" fmla="*/ 354 w 8663"/>
              <a:gd name="connsiteY288" fmla="*/ 3880 h 5445"/>
              <a:gd name="connsiteX289" fmla="*/ 261 w 8663"/>
              <a:gd name="connsiteY289" fmla="*/ 3880 h 5445"/>
              <a:gd name="connsiteX290" fmla="*/ 261 w 8663"/>
              <a:gd name="connsiteY290" fmla="*/ 3787 h 5445"/>
              <a:gd name="connsiteX291" fmla="*/ 184 w 8663"/>
              <a:gd name="connsiteY291" fmla="*/ 3787 h 5445"/>
              <a:gd name="connsiteX292" fmla="*/ 184 w 8663"/>
              <a:gd name="connsiteY292" fmla="*/ 3705 h 5445"/>
              <a:gd name="connsiteX293" fmla="*/ 82 w 8663"/>
              <a:gd name="connsiteY293" fmla="*/ 3705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5445 h 5445"/>
              <a:gd name="connsiteX84" fmla="*/ 8424 w 8663"/>
              <a:gd name="connsiteY84" fmla="*/ 5445 h 5445"/>
              <a:gd name="connsiteX85" fmla="*/ 8424 w 8663"/>
              <a:gd name="connsiteY85" fmla="*/ 5363 h 5445"/>
              <a:gd name="connsiteX86" fmla="*/ 8480 w 8663"/>
              <a:gd name="connsiteY86" fmla="*/ 5363 h 5445"/>
              <a:gd name="connsiteX87" fmla="*/ 8480 w 8663"/>
              <a:gd name="connsiteY87" fmla="*/ 5445 h 5445"/>
              <a:gd name="connsiteX88" fmla="*/ 8663 w 8663"/>
              <a:gd name="connsiteY88" fmla="*/ 5445 h 5445"/>
              <a:gd name="connsiteX89" fmla="*/ 8663 w 8663"/>
              <a:gd name="connsiteY89" fmla="*/ 5264 h 5445"/>
              <a:gd name="connsiteX90" fmla="*/ 8581 w 8663"/>
              <a:gd name="connsiteY90" fmla="*/ 5264 h 5445"/>
              <a:gd name="connsiteX91" fmla="*/ 8581 w 8663"/>
              <a:gd name="connsiteY91" fmla="*/ 5191 h 5445"/>
              <a:gd name="connsiteX92" fmla="*/ 8661 w 8663"/>
              <a:gd name="connsiteY92" fmla="*/ 5191 h 5445"/>
              <a:gd name="connsiteX93" fmla="*/ 8661 w 8663"/>
              <a:gd name="connsiteY93" fmla="*/ 4979 h 5445"/>
              <a:gd name="connsiteX94" fmla="*/ 8532 w 8663"/>
              <a:gd name="connsiteY94" fmla="*/ 4979 h 5445"/>
              <a:gd name="connsiteX95" fmla="*/ 8532 w 8663"/>
              <a:gd name="connsiteY95" fmla="*/ 4871 h 5445"/>
              <a:gd name="connsiteX96" fmla="*/ 8562 w 8663"/>
              <a:gd name="connsiteY96" fmla="*/ 4871 h 5445"/>
              <a:gd name="connsiteX97" fmla="*/ 8562 w 8663"/>
              <a:gd name="connsiteY97" fmla="*/ 4932 h 5445"/>
              <a:gd name="connsiteX98" fmla="*/ 8646 w 8663"/>
              <a:gd name="connsiteY98" fmla="*/ 4932 h 5445"/>
              <a:gd name="connsiteX99" fmla="*/ 8646 w 8663"/>
              <a:gd name="connsiteY99" fmla="*/ 4850 h 5445"/>
              <a:gd name="connsiteX100" fmla="*/ 8584 w 8663"/>
              <a:gd name="connsiteY100" fmla="*/ 4850 h 5445"/>
              <a:gd name="connsiteX101" fmla="*/ 8584 w 8663"/>
              <a:gd name="connsiteY101" fmla="*/ 4793 h 5445"/>
              <a:gd name="connsiteX102" fmla="*/ 8644 w 8663"/>
              <a:gd name="connsiteY102" fmla="*/ 4793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5368 h 5445"/>
              <a:gd name="connsiteX118" fmla="*/ 561 w 8663"/>
              <a:gd name="connsiteY118" fmla="*/ 5409 h 5445"/>
              <a:gd name="connsiteX119" fmla="*/ 520 w 8663"/>
              <a:gd name="connsiteY119" fmla="*/ 5409 h 5445"/>
              <a:gd name="connsiteX120" fmla="*/ 520 w 8663"/>
              <a:gd name="connsiteY120" fmla="*/ 5368 h 5445"/>
              <a:gd name="connsiteX121" fmla="*/ 561 w 8663"/>
              <a:gd name="connsiteY121" fmla="*/ 5368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4910 h 5445"/>
              <a:gd name="connsiteX128" fmla="*/ 8584 w 8663"/>
              <a:gd name="connsiteY128" fmla="*/ 4871 h 5445"/>
              <a:gd name="connsiteX129" fmla="*/ 8625 w 8663"/>
              <a:gd name="connsiteY129" fmla="*/ 4871 h 5445"/>
              <a:gd name="connsiteX130" fmla="*/ 8625 w 8663"/>
              <a:gd name="connsiteY130" fmla="*/ 4910 h 5445"/>
              <a:gd name="connsiteX131" fmla="*/ 8584 w 8663"/>
              <a:gd name="connsiteY131" fmla="*/ 4910 h 5445"/>
              <a:gd name="connsiteX132" fmla="*/ 8502 w 8663"/>
              <a:gd name="connsiteY132" fmla="*/ 5424 h 5445"/>
              <a:gd name="connsiteX133" fmla="*/ 8502 w 8663"/>
              <a:gd name="connsiteY133" fmla="*/ 5363 h 5445"/>
              <a:gd name="connsiteX134" fmla="*/ 8581 w 8663"/>
              <a:gd name="connsiteY134" fmla="*/ 5363 h 5445"/>
              <a:gd name="connsiteX135" fmla="*/ 8581 w 8663"/>
              <a:gd name="connsiteY135" fmla="*/ 5286 h 5445"/>
              <a:gd name="connsiteX136" fmla="*/ 8640 w 8663"/>
              <a:gd name="connsiteY136" fmla="*/ 5286 h 5445"/>
              <a:gd name="connsiteX137" fmla="*/ 8640 w 8663"/>
              <a:gd name="connsiteY137" fmla="*/ 5424 h 5445"/>
              <a:gd name="connsiteX138" fmla="*/ 8502 w 8663"/>
              <a:gd name="connsiteY138" fmla="*/ 5424 h 5445"/>
              <a:gd name="connsiteX139" fmla="*/ 8502 w 8663"/>
              <a:gd name="connsiteY139" fmla="*/ 5344 h 5445"/>
              <a:gd name="connsiteX140" fmla="*/ 8502 w 8663"/>
              <a:gd name="connsiteY140" fmla="*/ 5286 h 5445"/>
              <a:gd name="connsiteX141" fmla="*/ 8562 w 8663"/>
              <a:gd name="connsiteY141" fmla="*/ 5286 h 5445"/>
              <a:gd name="connsiteX142" fmla="*/ 8562 w 8663"/>
              <a:gd name="connsiteY142" fmla="*/ 5344 h 5445"/>
              <a:gd name="connsiteX143" fmla="*/ 8502 w 8663"/>
              <a:gd name="connsiteY143" fmla="*/ 5344 h 5445"/>
              <a:gd name="connsiteX144" fmla="*/ 8497 w 8663"/>
              <a:gd name="connsiteY144" fmla="*/ 5169 h 5445"/>
              <a:gd name="connsiteX145" fmla="*/ 8497 w 8663"/>
              <a:gd name="connsiteY145" fmla="*/ 5106 h 5445"/>
              <a:gd name="connsiteX146" fmla="*/ 8562 w 8663"/>
              <a:gd name="connsiteY146" fmla="*/ 5106 h 5445"/>
              <a:gd name="connsiteX147" fmla="*/ 8562 w 8663"/>
              <a:gd name="connsiteY147" fmla="*/ 5169 h 5445"/>
              <a:gd name="connsiteX148" fmla="*/ 8497 w 8663"/>
              <a:gd name="connsiteY148" fmla="*/ 5169 h 5445"/>
              <a:gd name="connsiteX149" fmla="*/ 8562 w 8663"/>
              <a:gd name="connsiteY149" fmla="*/ 5191 h 5445"/>
              <a:gd name="connsiteX150" fmla="*/ 8562 w 8663"/>
              <a:gd name="connsiteY150" fmla="*/ 5262 h 5445"/>
              <a:gd name="connsiteX151" fmla="*/ 8497 w 8663"/>
              <a:gd name="connsiteY151" fmla="*/ 5262 h 5445"/>
              <a:gd name="connsiteX152" fmla="*/ 8497 w 8663"/>
              <a:gd name="connsiteY152" fmla="*/ 5191 h 5445"/>
              <a:gd name="connsiteX153" fmla="*/ 8562 w 8663"/>
              <a:gd name="connsiteY153" fmla="*/ 5191 h 5445"/>
              <a:gd name="connsiteX154" fmla="*/ 8480 w 8663"/>
              <a:gd name="connsiteY154" fmla="*/ 5281 h 5445"/>
              <a:gd name="connsiteX155" fmla="*/ 8480 w 8663"/>
              <a:gd name="connsiteY155" fmla="*/ 5344 h 5445"/>
              <a:gd name="connsiteX156" fmla="*/ 8424 w 8663"/>
              <a:gd name="connsiteY156" fmla="*/ 5344 h 5445"/>
              <a:gd name="connsiteX157" fmla="*/ 8424 w 8663"/>
              <a:gd name="connsiteY157" fmla="*/ 5281 h 5445"/>
              <a:gd name="connsiteX158" fmla="*/ 8480 w 8663"/>
              <a:gd name="connsiteY158" fmla="*/ 5281 h 5445"/>
              <a:gd name="connsiteX159" fmla="*/ 8480 w 8663"/>
              <a:gd name="connsiteY159" fmla="*/ 5191 h 5445"/>
              <a:gd name="connsiteX160" fmla="*/ 8480 w 8663"/>
              <a:gd name="connsiteY160" fmla="*/ 5262 h 5445"/>
              <a:gd name="connsiteX161" fmla="*/ 8424 w 8663"/>
              <a:gd name="connsiteY161" fmla="*/ 5262 h 5445"/>
              <a:gd name="connsiteX162" fmla="*/ 8424 w 8663"/>
              <a:gd name="connsiteY162" fmla="*/ 5191 h 5445"/>
              <a:gd name="connsiteX163" fmla="*/ 8480 w 8663"/>
              <a:gd name="connsiteY163" fmla="*/ 5191 h 5445"/>
              <a:gd name="connsiteX164" fmla="*/ 8102 w 8663"/>
              <a:gd name="connsiteY164" fmla="*/ 5409 h 5445"/>
              <a:gd name="connsiteX165" fmla="*/ 8102 w 8663"/>
              <a:gd name="connsiteY165" fmla="*/ 5368 h 5445"/>
              <a:gd name="connsiteX166" fmla="*/ 8143 w 8663"/>
              <a:gd name="connsiteY166" fmla="*/ 5368 h 5445"/>
              <a:gd name="connsiteX167" fmla="*/ 8143 w 8663"/>
              <a:gd name="connsiteY167" fmla="*/ 4027 h 5445"/>
              <a:gd name="connsiteX168" fmla="*/ 8102 w 8663"/>
              <a:gd name="connsiteY168" fmla="*/ 4027 h 5445"/>
              <a:gd name="connsiteX169" fmla="*/ 240 w 8663"/>
              <a:gd name="connsiteY169" fmla="*/ 3899 h 5445"/>
              <a:gd name="connsiteX170" fmla="*/ 240 w 8663"/>
              <a:gd name="connsiteY170" fmla="*/ 3962 h 5445"/>
              <a:gd name="connsiteX171" fmla="*/ 184 w 8663"/>
              <a:gd name="connsiteY171" fmla="*/ 3962 h 5445"/>
              <a:gd name="connsiteX172" fmla="*/ 184 w 8663"/>
              <a:gd name="connsiteY172" fmla="*/ 3899 h 5445"/>
              <a:gd name="connsiteX173" fmla="*/ 240 w 8663"/>
              <a:gd name="connsiteY173" fmla="*/ 3899 h 5445"/>
              <a:gd name="connsiteX174" fmla="*/ 240 w 8663"/>
              <a:gd name="connsiteY174" fmla="*/ 3809 h 5445"/>
              <a:gd name="connsiteX175" fmla="*/ 240 w 8663"/>
              <a:gd name="connsiteY175" fmla="*/ 3880 h 5445"/>
              <a:gd name="connsiteX176" fmla="*/ 184 w 8663"/>
              <a:gd name="connsiteY176" fmla="*/ 3880 h 5445"/>
              <a:gd name="connsiteX177" fmla="*/ 184 w 8663"/>
              <a:gd name="connsiteY177" fmla="*/ 3809 h 5445"/>
              <a:gd name="connsiteX178" fmla="*/ 240 w 8663"/>
              <a:gd name="connsiteY178" fmla="*/ 3809 h 5445"/>
              <a:gd name="connsiteX179" fmla="*/ 102 w 8663"/>
              <a:gd name="connsiteY179" fmla="*/ 3787 h 5445"/>
              <a:gd name="connsiteX180" fmla="*/ 102 w 8663"/>
              <a:gd name="connsiteY180" fmla="*/ 3724 h 5445"/>
              <a:gd name="connsiteX181" fmla="*/ 166 w 8663"/>
              <a:gd name="connsiteY181" fmla="*/ 3724 h 5445"/>
              <a:gd name="connsiteX182" fmla="*/ 166 w 8663"/>
              <a:gd name="connsiteY182" fmla="*/ 3787 h 5445"/>
              <a:gd name="connsiteX183" fmla="*/ 102 w 8663"/>
              <a:gd name="connsiteY183" fmla="*/ 3787 h 5445"/>
              <a:gd name="connsiteX184" fmla="*/ 102 w 8663"/>
              <a:gd name="connsiteY184" fmla="*/ 3880 h 5445"/>
              <a:gd name="connsiteX185" fmla="*/ 102 w 8663"/>
              <a:gd name="connsiteY185" fmla="*/ 3809 h 5445"/>
              <a:gd name="connsiteX186" fmla="*/ 166 w 8663"/>
              <a:gd name="connsiteY186" fmla="*/ 3809 h 5445"/>
              <a:gd name="connsiteX187" fmla="*/ 166 w 8663"/>
              <a:gd name="connsiteY187" fmla="*/ 3880 h 5445"/>
              <a:gd name="connsiteX188" fmla="*/ 102 w 8663"/>
              <a:gd name="connsiteY188" fmla="*/ 3880 h 5445"/>
              <a:gd name="connsiteX189" fmla="*/ 102 w 8663"/>
              <a:gd name="connsiteY189" fmla="*/ 3962 h 5445"/>
              <a:gd name="connsiteX190" fmla="*/ 102 w 8663"/>
              <a:gd name="connsiteY190" fmla="*/ 3904 h 5445"/>
              <a:gd name="connsiteX191" fmla="*/ 162 w 8663"/>
              <a:gd name="connsiteY191" fmla="*/ 3904 h 5445"/>
              <a:gd name="connsiteX192" fmla="*/ 162 w 8663"/>
              <a:gd name="connsiteY192" fmla="*/ 3962 h 5445"/>
              <a:gd name="connsiteX193" fmla="*/ 102 w 8663"/>
              <a:gd name="connsiteY193" fmla="*/ 3962 h 5445"/>
              <a:gd name="connsiteX194" fmla="*/ 162 w 8663"/>
              <a:gd name="connsiteY194" fmla="*/ 3981 h 5445"/>
              <a:gd name="connsiteX195" fmla="*/ 162 w 8663"/>
              <a:gd name="connsiteY195" fmla="*/ 4042 h 5445"/>
              <a:gd name="connsiteX196" fmla="*/ 24 w 8663"/>
              <a:gd name="connsiteY196" fmla="*/ 4042 h 5445"/>
              <a:gd name="connsiteX197" fmla="*/ 24 w 8663"/>
              <a:gd name="connsiteY197" fmla="*/ 3904 h 5445"/>
              <a:gd name="connsiteX198" fmla="*/ 82 w 8663"/>
              <a:gd name="connsiteY198" fmla="*/ 3904 h 5445"/>
              <a:gd name="connsiteX199" fmla="*/ 82 w 8663"/>
              <a:gd name="connsiteY199" fmla="*/ 3981 h 5445"/>
              <a:gd name="connsiteX200" fmla="*/ 162 w 8663"/>
              <a:gd name="connsiteY200" fmla="*/ 3981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3390 h 5445"/>
              <a:gd name="connsiteX257" fmla="*/ 8562 w 8663"/>
              <a:gd name="connsiteY257" fmla="*/ 3390 h 5445"/>
              <a:gd name="connsiteX258" fmla="*/ 8562 w 8663"/>
              <a:gd name="connsiteY258" fmla="*/ 3468 h 5445"/>
              <a:gd name="connsiteX259" fmla="*/ 8510 w 8663"/>
              <a:gd name="connsiteY259" fmla="*/ 3468 h 5445"/>
              <a:gd name="connsiteX260" fmla="*/ 8510 w 8663"/>
              <a:gd name="connsiteY260" fmla="*/ 3619 h 5445"/>
              <a:gd name="connsiteX261" fmla="*/ 8638 w 8663"/>
              <a:gd name="connsiteY261" fmla="*/ 3619 h 5445"/>
              <a:gd name="connsiteX262" fmla="*/ 8638 w 8663"/>
              <a:gd name="connsiteY262" fmla="*/ 3787 h 5445"/>
              <a:gd name="connsiteX263" fmla="*/ 8581 w 8663"/>
              <a:gd name="connsiteY263" fmla="*/ 3787 h 5445"/>
              <a:gd name="connsiteX264" fmla="*/ 8581 w 8663"/>
              <a:gd name="connsiteY264" fmla="*/ 3705 h 5445"/>
              <a:gd name="connsiteX265" fmla="*/ 8480 w 8663"/>
              <a:gd name="connsiteY265" fmla="*/ 3705 h 5445"/>
              <a:gd name="connsiteX266" fmla="*/ 8480 w 8663"/>
              <a:gd name="connsiteY266" fmla="*/ 3787 h 5445"/>
              <a:gd name="connsiteX267" fmla="*/ 8402 w 8663"/>
              <a:gd name="connsiteY267" fmla="*/ 3787 h 5445"/>
              <a:gd name="connsiteX268" fmla="*/ 8402 w 8663"/>
              <a:gd name="connsiteY268" fmla="*/ 3880 h 5445"/>
              <a:gd name="connsiteX269" fmla="*/ 8310 w 8663"/>
              <a:gd name="connsiteY269" fmla="*/ 3880 h 5445"/>
              <a:gd name="connsiteX270" fmla="*/ 8310 w 8663"/>
              <a:gd name="connsiteY270" fmla="*/ 3981 h 5445"/>
              <a:gd name="connsiteX271" fmla="*/ 8402 w 8663"/>
              <a:gd name="connsiteY271" fmla="*/ 3981 h 5445"/>
              <a:gd name="connsiteX272" fmla="*/ 8402 w 8663"/>
              <a:gd name="connsiteY272" fmla="*/ 4040 h 5445"/>
              <a:gd name="connsiteX273" fmla="*/ 8234 w 8663"/>
              <a:gd name="connsiteY273" fmla="*/ 4040 h 5445"/>
              <a:gd name="connsiteX274" fmla="*/ 8234 w 8663"/>
              <a:gd name="connsiteY274" fmla="*/ 3912 h 5445"/>
              <a:gd name="connsiteX275" fmla="*/ 8081 w 8663"/>
              <a:gd name="connsiteY275" fmla="*/ 3912 h 5445"/>
              <a:gd name="connsiteX276" fmla="*/ 8081 w 8663"/>
              <a:gd name="connsiteY276" fmla="*/ 3964 h 5445"/>
              <a:gd name="connsiteX277" fmla="*/ 8005 w 8663"/>
              <a:gd name="connsiteY277" fmla="*/ 3964 h 5445"/>
              <a:gd name="connsiteX278" fmla="*/ 8005 w 8663"/>
              <a:gd name="connsiteY278" fmla="*/ 4025 h 5445"/>
              <a:gd name="connsiteX279" fmla="*/ 658 w 8663"/>
              <a:gd name="connsiteY279" fmla="*/ 4025 h 5445"/>
              <a:gd name="connsiteX280" fmla="*/ 658 w 8663"/>
              <a:gd name="connsiteY280" fmla="*/ 3964 h 5445"/>
              <a:gd name="connsiteX281" fmla="*/ 583 w 8663"/>
              <a:gd name="connsiteY281" fmla="*/ 3964 h 5445"/>
              <a:gd name="connsiteX282" fmla="*/ 583 w 8663"/>
              <a:gd name="connsiteY282" fmla="*/ 3912 h 5445"/>
              <a:gd name="connsiteX283" fmla="*/ 430 w 8663"/>
              <a:gd name="connsiteY283" fmla="*/ 3912 h 5445"/>
              <a:gd name="connsiteX284" fmla="*/ 430 w 8663"/>
              <a:gd name="connsiteY284" fmla="*/ 4040 h 5445"/>
              <a:gd name="connsiteX285" fmla="*/ 261 w 8663"/>
              <a:gd name="connsiteY285" fmla="*/ 4040 h 5445"/>
              <a:gd name="connsiteX286" fmla="*/ 261 w 8663"/>
              <a:gd name="connsiteY286" fmla="*/ 3981 h 5445"/>
              <a:gd name="connsiteX287" fmla="*/ 354 w 8663"/>
              <a:gd name="connsiteY287" fmla="*/ 3981 h 5445"/>
              <a:gd name="connsiteX288" fmla="*/ 354 w 8663"/>
              <a:gd name="connsiteY288" fmla="*/ 3880 h 5445"/>
              <a:gd name="connsiteX289" fmla="*/ 261 w 8663"/>
              <a:gd name="connsiteY289" fmla="*/ 3880 h 5445"/>
              <a:gd name="connsiteX290" fmla="*/ 261 w 8663"/>
              <a:gd name="connsiteY290" fmla="*/ 3787 h 5445"/>
              <a:gd name="connsiteX291" fmla="*/ 184 w 8663"/>
              <a:gd name="connsiteY291" fmla="*/ 3787 h 5445"/>
              <a:gd name="connsiteX292" fmla="*/ 184 w 8663"/>
              <a:gd name="connsiteY292" fmla="*/ 3705 h 5445"/>
              <a:gd name="connsiteX293" fmla="*/ 82 w 8663"/>
              <a:gd name="connsiteY293" fmla="*/ 3705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5445 h 5445"/>
              <a:gd name="connsiteX84" fmla="*/ 8424 w 8663"/>
              <a:gd name="connsiteY84" fmla="*/ 5445 h 5445"/>
              <a:gd name="connsiteX85" fmla="*/ 8424 w 8663"/>
              <a:gd name="connsiteY85" fmla="*/ 5363 h 5445"/>
              <a:gd name="connsiteX86" fmla="*/ 8480 w 8663"/>
              <a:gd name="connsiteY86" fmla="*/ 5363 h 5445"/>
              <a:gd name="connsiteX87" fmla="*/ 8480 w 8663"/>
              <a:gd name="connsiteY87" fmla="*/ 5445 h 5445"/>
              <a:gd name="connsiteX88" fmla="*/ 8663 w 8663"/>
              <a:gd name="connsiteY88" fmla="*/ 5445 h 5445"/>
              <a:gd name="connsiteX89" fmla="*/ 8663 w 8663"/>
              <a:gd name="connsiteY89" fmla="*/ 5264 h 5445"/>
              <a:gd name="connsiteX90" fmla="*/ 8581 w 8663"/>
              <a:gd name="connsiteY90" fmla="*/ 5264 h 5445"/>
              <a:gd name="connsiteX91" fmla="*/ 8581 w 8663"/>
              <a:gd name="connsiteY91" fmla="*/ 5191 h 5445"/>
              <a:gd name="connsiteX92" fmla="*/ 8661 w 8663"/>
              <a:gd name="connsiteY92" fmla="*/ 5191 h 5445"/>
              <a:gd name="connsiteX93" fmla="*/ 8661 w 8663"/>
              <a:gd name="connsiteY93" fmla="*/ 4979 h 5445"/>
              <a:gd name="connsiteX94" fmla="*/ 8532 w 8663"/>
              <a:gd name="connsiteY94" fmla="*/ 4979 h 5445"/>
              <a:gd name="connsiteX95" fmla="*/ 8532 w 8663"/>
              <a:gd name="connsiteY95" fmla="*/ 4871 h 5445"/>
              <a:gd name="connsiteX96" fmla="*/ 8562 w 8663"/>
              <a:gd name="connsiteY96" fmla="*/ 4871 h 5445"/>
              <a:gd name="connsiteX97" fmla="*/ 8562 w 8663"/>
              <a:gd name="connsiteY97" fmla="*/ 4932 h 5445"/>
              <a:gd name="connsiteX98" fmla="*/ 8646 w 8663"/>
              <a:gd name="connsiteY98" fmla="*/ 4932 h 5445"/>
              <a:gd name="connsiteX99" fmla="*/ 8646 w 8663"/>
              <a:gd name="connsiteY99" fmla="*/ 4850 h 5445"/>
              <a:gd name="connsiteX100" fmla="*/ 8584 w 8663"/>
              <a:gd name="connsiteY100" fmla="*/ 4850 h 5445"/>
              <a:gd name="connsiteX101" fmla="*/ 8584 w 8663"/>
              <a:gd name="connsiteY101" fmla="*/ 4793 h 5445"/>
              <a:gd name="connsiteX102" fmla="*/ 8644 w 8663"/>
              <a:gd name="connsiteY102" fmla="*/ 4793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5368 h 5445"/>
              <a:gd name="connsiteX118" fmla="*/ 561 w 8663"/>
              <a:gd name="connsiteY118" fmla="*/ 5409 h 5445"/>
              <a:gd name="connsiteX119" fmla="*/ 520 w 8663"/>
              <a:gd name="connsiteY119" fmla="*/ 5409 h 5445"/>
              <a:gd name="connsiteX120" fmla="*/ 520 w 8663"/>
              <a:gd name="connsiteY120" fmla="*/ 5368 h 5445"/>
              <a:gd name="connsiteX121" fmla="*/ 561 w 8663"/>
              <a:gd name="connsiteY121" fmla="*/ 5368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4910 h 5445"/>
              <a:gd name="connsiteX128" fmla="*/ 8584 w 8663"/>
              <a:gd name="connsiteY128" fmla="*/ 4871 h 5445"/>
              <a:gd name="connsiteX129" fmla="*/ 8625 w 8663"/>
              <a:gd name="connsiteY129" fmla="*/ 4871 h 5445"/>
              <a:gd name="connsiteX130" fmla="*/ 8625 w 8663"/>
              <a:gd name="connsiteY130" fmla="*/ 4910 h 5445"/>
              <a:gd name="connsiteX131" fmla="*/ 8584 w 8663"/>
              <a:gd name="connsiteY131" fmla="*/ 4910 h 5445"/>
              <a:gd name="connsiteX132" fmla="*/ 8502 w 8663"/>
              <a:gd name="connsiteY132" fmla="*/ 5424 h 5445"/>
              <a:gd name="connsiteX133" fmla="*/ 8502 w 8663"/>
              <a:gd name="connsiteY133" fmla="*/ 5363 h 5445"/>
              <a:gd name="connsiteX134" fmla="*/ 8581 w 8663"/>
              <a:gd name="connsiteY134" fmla="*/ 5363 h 5445"/>
              <a:gd name="connsiteX135" fmla="*/ 8581 w 8663"/>
              <a:gd name="connsiteY135" fmla="*/ 5286 h 5445"/>
              <a:gd name="connsiteX136" fmla="*/ 8640 w 8663"/>
              <a:gd name="connsiteY136" fmla="*/ 5286 h 5445"/>
              <a:gd name="connsiteX137" fmla="*/ 8640 w 8663"/>
              <a:gd name="connsiteY137" fmla="*/ 5424 h 5445"/>
              <a:gd name="connsiteX138" fmla="*/ 8502 w 8663"/>
              <a:gd name="connsiteY138" fmla="*/ 5424 h 5445"/>
              <a:gd name="connsiteX139" fmla="*/ 8502 w 8663"/>
              <a:gd name="connsiteY139" fmla="*/ 5344 h 5445"/>
              <a:gd name="connsiteX140" fmla="*/ 8502 w 8663"/>
              <a:gd name="connsiteY140" fmla="*/ 5286 h 5445"/>
              <a:gd name="connsiteX141" fmla="*/ 8562 w 8663"/>
              <a:gd name="connsiteY141" fmla="*/ 5286 h 5445"/>
              <a:gd name="connsiteX142" fmla="*/ 8562 w 8663"/>
              <a:gd name="connsiteY142" fmla="*/ 5344 h 5445"/>
              <a:gd name="connsiteX143" fmla="*/ 8502 w 8663"/>
              <a:gd name="connsiteY143" fmla="*/ 5344 h 5445"/>
              <a:gd name="connsiteX144" fmla="*/ 8497 w 8663"/>
              <a:gd name="connsiteY144" fmla="*/ 5169 h 5445"/>
              <a:gd name="connsiteX145" fmla="*/ 8497 w 8663"/>
              <a:gd name="connsiteY145" fmla="*/ 5106 h 5445"/>
              <a:gd name="connsiteX146" fmla="*/ 8562 w 8663"/>
              <a:gd name="connsiteY146" fmla="*/ 5106 h 5445"/>
              <a:gd name="connsiteX147" fmla="*/ 8562 w 8663"/>
              <a:gd name="connsiteY147" fmla="*/ 5169 h 5445"/>
              <a:gd name="connsiteX148" fmla="*/ 8497 w 8663"/>
              <a:gd name="connsiteY148" fmla="*/ 5169 h 5445"/>
              <a:gd name="connsiteX149" fmla="*/ 8562 w 8663"/>
              <a:gd name="connsiteY149" fmla="*/ 5191 h 5445"/>
              <a:gd name="connsiteX150" fmla="*/ 8562 w 8663"/>
              <a:gd name="connsiteY150" fmla="*/ 5262 h 5445"/>
              <a:gd name="connsiteX151" fmla="*/ 8497 w 8663"/>
              <a:gd name="connsiteY151" fmla="*/ 5262 h 5445"/>
              <a:gd name="connsiteX152" fmla="*/ 8497 w 8663"/>
              <a:gd name="connsiteY152" fmla="*/ 5191 h 5445"/>
              <a:gd name="connsiteX153" fmla="*/ 8562 w 8663"/>
              <a:gd name="connsiteY153" fmla="*/ 5191 h 5445"/>
              <a:gd name="connsiteX154" fmla="*/ 8480 w 8663"/>
              <a:gd name="connsiteY154" fmla="*/ 5281 h 5445"/>
              <a:gd name="connsiteX155" fmla="*/ 8480 w 8663"/>
              <a:gd name="connsiteY155" fmla="*/ 5344 h 5445"/>
              <a:gd name="connsiteX156" fmla="*/ 8424 w 8663"/>
              <a:gd name="connsiteY156" fmla="*/ 5344 h 5445"/>
              <a:gd name="connsiteX157" fmla="*/ 8424 w 8663"/>
              <a:gd name="connsiteY157" fmla="*/ 5281 h 5445"/>
              <a:gd name="connsiteX158" fmla="*/ 8480 w 8663"/>
              <a:gd name="connsiteY158" fmla="*/ 5281 h 5445"/>
              <a:gd name="connsiteX159" fmla="*/ 8480 w 8663"/>
              <a:gd name="connsiteY159" fmla="*/ 5191 h 5445"/>
              <a:gd name="connsiteX160" fmla="*/ 8480 w 8663"/>
              <a:gd name="connsiteY160" fmla="*/ 5262 h 5445"/>
              <a:gd name="connsiteX161" fmla="*/ 8424 w 8663"/>
              <a:gd name="connsiteY161" fmla="*/ 5262 h 5445"/>
              <a:gd name="connsiteX162" fmla="*/ 8424 w 8663"/>
              <a:gd name="connsiteY162" fmla="*/ 5191 h 5445"/>
              <a:gd name="connsiteX163" fmla="*/ 8480 w 8663"/>
              <a:gd name="connsiteY163" fmla="*/ 5191 h 5445"/>
              <a:gd name="connsiteX164" fmla="*/ 8102 w 8663"/>
              <a:gd name="connsiteY164" fmla="*/ 5409 h 5445"/>
              <a:gd name="connsiteX165" fmla="*/ 8102 w 8663"/>
              <a:gd name="connsiteY165" fmla="*/ 5368 h 5445"/>
              <a:gd name="connsiteX166" fmla="*/ 8143 w 8663"/>
              <a:gd name="connsiteY166" fmla="*/ 5368 h 5445"/>
              <a:gd name="connsiteX167" fmla="*/ 8143 w 8663"/>
              <a:gd name="connsiteY167" fmla="*/ 5409 h 5445"/>
              <a:gd name="connsiteX168" fmla="*/ 8102 w 8663"/>
              <a:gd name="connsiteY168" fmla="*/ 4027 h 5445"/>
              <a:gd name="connsiteX169" fmla="*/ 240 w 8663"/>
              <a:gd name="connsiteY169" fmla="*/ 3899 h 5445"/>
              <a:gd name="connsiteX170" fmla="*/ 240 w 8663"/>
              <a:gd name="connsiteY170" fmla="*/ 3962 h 5445"/>
              <a:gd name="connsiteX171" fmla="*/ 184 w 8663"/>
              <a:gd name="connsiteY171" fmla="*/ 3962 h 5445"/>
              <a:gd name="connsiteX172" fmla="*/ 184 w 8663"/>
              <a:gd name="connsiteY172" fmla="*/ 3899 h 5445"/>
              <a:gd name="connsiteX173" fmla="*/ 240 w 8663"/>
              <a:gd name="connsiteY173" fmla="*/ 3899 h 5445"/>
              <a:gd name="connsiteX174" fmla="*/ 240 w 8663"/>
              <a:gd name="connsiteY174" fmla="*/ 3809 h 5445"/>
              <a:gd name="connsiteX175" fmla="*/ 240 w 8663"/>
              <a:gd name="connsiteY175" fmla="*/ 3880 h 5445"/>
              <a:gd name="connsiteX176" fmla="*/ 184 w 8663"/>
              <a:gd name="connsiteY176" fmla="*/ 3880 h 5445"/>
              <a:gd name="connsiteX177" fmla="*/ 184 w 8663"/>
              <a:gd name="connsiteY177" fmla="*/ 3809 h 5445"/>
              <a:gd name="connsiteX178" fmla="*/ 240 w 8663"/>
              <a:gd name="connsiteY178" fmla="*/ 3809 h 5445"/>
              <a:gd name="connsiteX179" fmla="*/ 102 w 8663"/>
              <a:gd name="connsiteY179" fmla="*/ 3787 h 5445"/>
              <a:gd name="connsiteX180" fmla="*/ 102 w 8663"/>
              <a:gd name="connsiteY180" fmla="*/ 3724 h 5445"/>
              <a:gd name="connsiteX181" fmla="*/ 166 w 8663"/>
              <a:gd name="connsiteY181" fmla="*/ 3724 h 5445"/>
              <a:gd name="connsiteX182" fmla="*/ 166 w 8663"/>
              <a:gd name="connsiteY182" fmla="*/ 3787 h 5445"/>
              <a:gd name="connsiteX183" fmla="*/ 102 w 8663"/>
              <a:gd name="connsiteY183" fmla="*/ 3787 h 5445"/>
              <a:gd name="connsiteX184" fmla="*/ 102 w 8663"/>
              <a:gd name="connsiteY184" fmla="*/ 3880 h 5445"/>
              <a:gd name="connsiteX185" fmla="*/ 102 w 8663"/>
              <a:gd name="connsiteY185" fmla="*/ 3809 h 5445"/>
              <a:gd name="connsiteX186" fmla="*/ 166 w 8663"/>
              <a:gd name="connsiteY186" fmla="*/ 3809 h 5445"/>
              <a:gd name="connsiteX187" fmla="*/ 166 w 8663"/>
              <a:gd name="connsiteY187" fmla="*/ 3880 h 5445"/>
              <a:gd name="connsiteX188" fmla="*/ 102 w 8663"/>
              <a:gd name="connsiteY188" fmla="*/ 3880 h 5445"/>
              <a:gd name="connsiteX189" fmla="*/ 102 w 8663"/>
              <a:gd name="connsiteY189" fmla="*/ 3962 h 5445"/>
              <a:gd name="connsiteX190" fmla="*/ 102 w 8663"/>
              <a:gd name="connsiteY190" fmla="*/ 3904 h 5445"/>
              <a:gd name="connsiteX191" fmla="*/ 162 w 8663"/>
              <a:gd name="connsiteY191" fmla="*/ 3904 h 5445"/>
              <a:gd name="connsiteX192" fmla="*/ 162 w 8663"/>
              <a:gd name="connsiteY192" fmla="*/ 3962 h 5445"/>
              <a:gd name="connsiteX193" fmla="*/ 102 w 8663"/>
              <a:gd name="connsiteY193" fmla="*/ 3962 h 5445"/>
              <a:gd name="connsiteX194" fmla="*/ 162 w 8663"/>
              <a:gd name="connsiteY194" fmla="*/ 3981 h 5445"/>
              <a:gd name="connsiteX195" fmla="*/ 162 w 8663"/>
              <a:gd name="connsiteY195" fmla="*/ 4042 h 5445"/>
              <a:gd name="connsiteX196" fmla="*/ 24 w 8663"/>
              <a:gd name="connsiteY196" fmla="*/ 4042 h 5445"/>
              <a:gd name="connsiteX197" fmla="*/ 24 w 8663"/>
              <a:gd name="connsiteY197" fmla="*/ 3904 h 5445"/>
              <a:gd name="connsiteX198" fmla="*/ 82 w 8663"/>
              <a:gd name="connsiteY198" fmla="*/ 3904 h 5445"/>
              <a:gd name="connsiteX199" fmla="*/ 82 w 8663"/>
              <a:gd name="connsiteY199" fmla="*/ 3981 h 5445"/>
              <a:gd name="connsiteX200" fmla="*/ 162 w 8663"/>
              <a:gd name="connsiteY200" fmla="*/ 3981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3390 h 5445"/>
              <a:gd name="connsiteX257" fmla="*/ 8562 w 8663"/>
              <a:gd name="connsiteY257" fmla="*/ 3390 h 5445"/>
              <a:gd name="connsiteX258" fmla="*/ 8562 w 8663"/>
              <a:gd name="connsiteY258" fmla="*/ 3468 h 5445"/>
              <a:gd name="connsiteX259" fmla="*/ 8510 w 8663"/>
              <a:gd name="connsiteY259" fmla="*/ 3468 h 5445"/>
              <a:gd name="connsiteX260" fmla="*/ 8510 w 8663"/>
              <a:gd name="connsiteY260" fmla="*/ 3619 h 5445"/>
              <a:gd name="connsiteX261" fmla="*/ 8638 w 8663"/>
              <a:gd name="connsiteY261" fmla="*/ 3619 h 5445"/>
              <a:gd name="connsiteX262" fmla="*/ 8638 w 8663"/>
              <a:gd name="connsiteY262" fmla="*/ 3787 h 5445"/>
              <a:gd name="connsiteX263" fmla="*/ 8581 w 8663"/>
              <a:gd name="connsiteY263" fmla="*/ 3787 h 5445"/>
              <a:gd name="connsiteX264" fmla="*/ 8581 w 8663"/>
              <a:gd name="connsiteY264" fmla="*/ 3705 h 5445"/>
              <a:gd name="connsiteX265" fmla="*/ 8480 w 8663"/>
              <a:gd name="connsiteY265" fmla="*/ 3705 h 5445"/>
              <a:gd name="connsiteX266" fmla="*/ 8480 w 8663"/>
              <a:gd name="connsiteY266" fmla="*/ 3787 h 5445"/>
              <a:gd name="connsiteX267" fmla="*/ 8402 w 8663"/>
              <a:gd name="connsiteY267" fmla="*/ 3787 h 5445"/>
              <a:gd name="connsiteX268" fmla="*/ 8402 w 8663"/>
              <a:gd name="connsiteY268" fmla="*/ 3880 h 5445"/>
              <a:gd name="connsiteX269" fmla="*/ 8310 w 8663"/>
              <a:gd name="connsiteY269" fmla="*/ 3880 h 5445"/>
              <a:gd name="connsiteX270" fmla="*/ 8310 w 8663"/>
              <a:gd name="connsiteY270" fmla="*/ 3981 h 5445"/>
              <a:gd name="connsiteX271" fmla="*/ 8402 w 8663"/>
              <a:gd name="connsiteY271" fmla="*/ 3981 h 5445"/>
              <a:gd name="connsiteX272" fmla="*/ 8402 w 8663"/>
              <a:gd name="connsiteY272" fmla="*/ 4040 h 5445"/>
              <a:gd name="connsiteX273" fmla="*/ 8234 w 8663"/>
              <a:gd name="connsiteY273" fmla="*/ 4040 h 5445"/>
              <a:gd name="connsiteX274" fmla="*/ 8234 w 8663"/>
              <a:gd name="connsiteY274" fmla="*/ 3912 h 5445"/>
              <a:gd name="connsiteX275" fmla="*/ 8081 w 8663"/>
              <a:gd name="connsiteY275" fmla="*/ 3912 h 5445"/>
              <a:gd name="connsiteX276" fmla="*/ 8081 w 8663"/>
              <a:gd name="connsiteY276" fmla="*/ 3964 h 5445"/>
              <a:gd name="connsiteX277" fmla="*/ 8005 w 8663"/>
              <a:gd name="connsiteY277" fmla="*/ 3964 h 5445"/>
              <a:gd name="connsiteX278" fmla="*/ 8005 w 8663"/>
              <a:gd name="connsiteY278" fmla="*/ 4025 h 5445"/>
              <a:gd name="connsiteX279" fmla="*/ 658 w 8663"/>
              <a:gd name="connsiteY279" fmla="*/ 4025 h 5445"/>
              <a:gd name="connsiteX280" fmla="*/ 658 w 8663"/>
              <a:gd name="connsiteY280" fmla="*/ 3964 h 5445"/>
              <a:gd name="connsiteX281" fmla="*/ 583 w 8663"/>
              <a:gd name="connsiteY281" fmla="*/ 3964 h 5445"/>
              <a:gd name="connsiteX282" fmla="*/ 583 w 8663"/>
              <a:gd name="connsiteY282" fmla="*/ 3912 h 5445"/>
              <a:gd name="connsiteX283" fmla="*/ 430 w 8663"/>
              <a:gd name="connsiteY283" fmla="*/ 3912 h 5445"/>
              <a:gd name="connsiteX284" fmla="*/ 430 w 8663"/>
              <a:gd name="connsiteY284" fmla="*/ 4040 h 5445"/>
              <a:gd name="connsiteX285" fmla="*/ 261 w 8663"/>
              <a:gd name="connsiteY285" fmla="*/ 4040 h 5445"/>
              <a:gd name="connsiteX286" fmla="*/ 261 w 8663"/>
              <a:gd name="connsiteY286" fmla="*/ 3981 h 5445"/>
              <a:gd name="connsiteX287" fmla="*/ 354 w 8663"/>
              <a:gd name="connsiteY287" fmla="*/ 3981 h 5445"/>
              <a:gd name="connsiteX288" fmla="*/ 354 w 8663"/>
              <a:gd name="connsiteY288" fmla="*/ 3880 h 5445"/>
              <a:gd name="connsiteX289" fmla="*/ 261 w 8663"/>
              <a:gd name="connsiteY289" fmla="*/ 3880 h 5445"/>
              <a:gd name="connsiteX290" fmla="*/ 261 w 8663"/>
              <a:gd name="connsiteY290" fmla="*/ 3787 h 5445"/>
              <a:gd name="connsiteX291" fmla="*/ 184 w 8663"/>
              <a:gd name="connsiteY291" fmla="*/ 3787 h 5445"/>
              <a:gd name="connsiteX292" fmla="*/ 184 w 8663"/>
              <a:gd name="connsiteY292" fmla="*/ 3705 h 5445"/>
              <a:gd name="connsiteX293" fmla="*/ 82 w 8663"/>
              <a:gd name="connsiteY293" fmla="*/ 3705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5445 h 5445"/>
              <a:gd name="connsiteX84" fmla="*/ 8424 w 8663"/>
              <a:gd name="connsiteY84" fmla="*/ 5445 h 5445"/>
              <a:gd name="connsiteX85" fmla="*/ 8424 w 8663"/>
              <a:gd name="connsiteY85" fmla="*/ 5363 h 5445"/>
              <a:gd name="connsiteX86" fmla="*/ 8480 w 8663"/>
              <a:gd name="connsiteY86" fmla="*/ 5363 h 5445"/>
              <a:gd name="connsiteX87" fmla="*/ 8480 w 8663"/>
              <a:gd name="connsiteY87" fmla="*/ 5445 h 5445"/>
              <a:gd name="connsiteX88" fmla="*/ 8663 w 8663"/>
              <a:gd name="connsiteY88" fmla="*/ 5445 h 5445"/>
              <a:gd name="connsiteX89" fmla="*/ 8663 w 8663"/>
              <a:gd name="connsiteY89" fmla="*/ 5264 h 5445"/>
              <a:gd name="connsiteX90" fmla="*/ 8581 w 8663"/>
              <a:gd name="connsiteY90" fmla="*/ 5264 h 5445"/>
              <a:gd name="connsiteX91" fmla="*/ 8581 w 8663"/>
              <a:gd name="connsiteY91" fmla="*/ 5191 h 5445"/>
              <a:gd name="connsiteX92" fmla="*/ 8661 w 8663"/>
              <a:gd name="connsiteY92" fmla="*/ 5191 h 5445"/>
              <a:gd name="connsiteX93" fmla="*/ 8661 w 8663"/>
              <a:gd name="connsiteY93" fmla="*/ 4979 h 5445"/>
              <a:gd name="connsiteX94" fmla="*/ 8532 w 8663"/>
              <a:gd name="connsiteY94" fmla="*/ 4979 h 5445"/>
              <a:gd name="connsiteX95" fmla="*/ 8532 w 8663"/>
              <a:gd name="connsiteY95" fmla="*/ 4871 h 5445"/>
              <a:gd name="connsiteX96" fmla="*/ 8562 w 8663"/>
              <a:gd name="connsiteY96" fmla="*/ 4871 h 5445"/>
              <a:gd name="connsiteX97" fmla="*/ 8562 w 8663"/>
              <a:gd name="connsiteY97" fmla="*/ 4932 h 5445"/>
              <a:gd name="connsiteX98" fmla="*/ 8646 w 8663"/>
              <a:gd name="connsiteY98" fmla="*/ 4932 h 5445"/>
              <a:gd name="connsiteX99" fmla="*/ 8646 w 8663"/>
              <a:gd name="connsiteY99" fmla="*/ 4850 h 5445"/>
              <a:gd name="connsiteX100" fmla="*/ 8584 w 8663"/>
              <a:gd name="connsiteY100" fmla="*/ 4850 h 5445"/>
              <a:gd name="connsiteX101" fmla="*/ 8584 w 8663"/>
              <a:gd name="connsiteY101" fmla="*/ 4793 h 5445"/>
              <a:gd name="connsiteX102" fmla="*/ 8644 w 8663"/>
              <a:gd name="connsiteY102" fmla="*/ 4793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5368 h 5445"/>
              <a:gd name="connsiteX118" fmla="*/ 561 w 8663"/>
              <a:gd name="connsiteY118" fmla="*/ 5409 h 5445"/>
              <a:gd name="connsiteX119" fmla="*/ 520 w 8663"/>
              <a:gd name="connsiteY119" fmla="*/ 5409 h 5445"/>
              <a:gd name="connsiteX120" fmla="*/ 520 w 8663"/>
              <a:gd name="connsiteY120" fmla="*/ 5368 h 5445"/>
              <a:gd name="connsiteX121" fmla="*/ 561 w 8663"/>
              <a:gd name="connsiteY121" fmla="*/ 5368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4910 h 5445"/>
              <a:gd name="connsiteX128" fmla="*/ 8584 w 8663"/>
              <a:gd name="connsiteY128" fmla="*/ 4871 h 5445"/>
              <a:gd name="connsiteX129" fmla="*/ 8625 w 8663"/>
              <a:gd name="connsiteY129" fmla="*/ 4871 h 5445"/>
              <a:gd name="connsiteX130" fmla="*/ 8625 w 8663"/>
              <a:gd name="connsiteY130" fmla="*/ 4910 h 5445"/>
              <a:gd name="connsiteX131" fmla="*/ 8584 w 8663"/>
              <a:gd name="connsiteY131" fmla="*/ 4910 h 5445"/>
              <a:gd name="connsiteX132" fmla="*/ 8502 w 8663"/>
              <a:gd name="connsiteY132" fmla="*/ 5424 h 5445"/>
              <a:gd name="connsiteX133" fmla="*/ 8502 w 8663"/>
              <a:gd name="connsiteY133" fmla="*/ 5363 h 5445"/>
              <a:gd name="connsiteX134" fmla="*/ 8581 w 8663"/>
              <a:gd name="connsiteY134" fmla="*/ 5363 h 5445"/>
              <a:gd name="connsiteX135" fmla="*/ 8581 w 8663"/>
              <a:gd name="connsiteY135" fmla="*/ 5286 h 5445"/>
              <a:gd name="connsiteX136" fmla="*/ 8640 w 8663"/>
              <a:gd name="connsiteY136" fmla="*/ 5286 h 5445"/>
              <a:gd name="connsiteX137" fmla="*/ 8640 w 8663"/>
              <a:gd name="connsiteY137" fmla="*/ 5424 h 5445"/>
              <a:gd name="connsiteX138" fmla="*/ 8502 w 8663"/>
              <a:gd name="connsiteY138" fmla="*/ 5424 h 5445"/>
              <a:gd name="connsiteX139" fmla="*/ 8502 w 8663"/>
              <a:gd name="connsiteY139" fmla="*/ 5344 h 5445"/>
              <a:gd name="connsiteX140" fmla="*/ 8502 w 8663"/>
              <a:gd name="connsiteY140" fmla="*/ 5286 h 5445"/>
              <a:gd name="connsiteX141" fmla="*/ 8562 w 8663"/>
              <a:gd name="connsiteY141" fmla="*/ 5286 h 5445"/>
              <a:gd name="connsiteX142" fmla="*/ 8562 w 8663"/>
              <a:gd name="connsiteY142" fmla="*/ 5344 h 5445"/>
              <a:gd name="connsiteX143" fmla="*/ 8502 w 8663"/>
              <a:gd name="connsiteY143" fmla="*/ 5344 h 5445"/>
              <a:gd name="connsiteX144" fmla="*/ 8497 w 8663"/>
              <a:gd name="connsiteY144" fmla="*/ 5169 h 5445"/>
              <a:gd name="connsiteX145" fmla="*/ 8497 w 8663"/>
              <a:gd name="connsiteY145" fmla="*/ 5106 h 5445"/>
              <a:gd name="connsiteX146" fmla="*/ 8562 w 8663"/>
              <a:gd name="connsiteY146" fmla="*/ 5106 h 5445"/>
              <a:gd name="connsiteX147" fmla="*/ 8562 w 8663"/>
              <a:gd name="connsiteY147" fmla="*/ 5169 h 5445"/>
              <a:gd name="connsiteX148" fmla="*/ 8497 w 8663"/>
              <a:gd name="connsiteY148" fmla="*/ 5169 h 5445"/>
              <a:gd name="connsiteX149" fmla="*/ 8562 w 8663"/>
              <a:gd name="connsiteY149" fmla="*/ 5191 h 5445"/>
              <a:gd name="connsiteX150" fmla="*/ 8562 w 8663"/>
              <a:gd name="connsiteY150" fmla="*/ 5262 h 5445"/>
              <a:gd name="connsiteX151" fmla="*/ 8497 w 8663"/>
              <a:gd name="connsiteY151" fmla="*/ 5262 h 5445"/>
              <a:gd name="connsiteX152" fmla="*/ 8497 w 8663"/>
              <a:gd name="connsiteY152" fmla="*/ 5191 h 5445"/>
              <a:gd name="connsiteX153" fmla="*/ 8562 w 8663"/>
              <a:gd name="connsiteY153" fmla="*/ 5191 h 5445"/>
              <a:gd name="connsiteX154" fmla="*/ 8480 w 8663"/>
              <a:gd name="connsiteY154" fmla="*/ 5281 h 5445"/>
              <a:gd name="connsiteX155" fmla="*/ 8480 w 8663"/>
              <a:gd name="connsiteY155" fmla="*/ 5344 h 5445"/>
              <a:gd name="connsiteX156" fmla="*/ 8424 w 8663"/>
              <a:gd name="connsiteY156" fmla="*/ 5344 h 5445"/>
              <a:gd name="connsiteX157" fmla="*/ 8424 w 8663"/>
              <a:gd name="connsiteY157" fmla="*/ 5281 h 5445"/>
              <a:gd name="connsiteX158" fmla="*/ 8480 w 8663"/>
              <a:gd name="connsiteY158" fmla="*/ 5281 h 5445"/>
              <a:gd name="connsiteX159" fmla="*/ 8480 w 8663"/>
              <a:gd name="connsiteY159" fmla="*/ 5191 h 5445"/>
              <a:gd name="connsiteX160" fmla="*/ 8480 w 8663"/>
              <a:gd name="connsiteY160" fmla="*/ 5262 h 5445"/>
              <a:gd name="connsiteX161" fmla="*/ 8424 w 8663"/>
              <a:gd name="connsiteY161" fmla="*/ 5262 h 5445"/>
              <a:gd name="connsiteX162" fmla="*/ 8424 w 8663"/>
              <a:gd name="connsiteY162" fmla="*/ 5191 h 5445"/>
              <a:gd name="connsiteX163" fmla="*/ 8480 w 8663"/>
              <a:gd name="connsiteY163" fmla="*/ 5191 h 5445"/>
              <a:gd name="connsiteX164" fmla="*/ 8102 w 8663"/>
              <a:gd name="connsiteY164" fmla="*/ 5409 h 5445"/>
              <a:gd name="connsiteX165" fmla="*/ 8102 w 8663"/>
              <a:gd name="connsiteY165" fmla="*/ 5368 h 5445"/>
              <a:gd name="connsiteX166" fmla="*/ 8143 w 8663"/>
              <a:gd name="connsiteY166" fmla="*/ 5368 h 5445"/>
              <a:gd name="connsiteX167" fmla="*/ 8143 w 8663"/>
              <a:gd name="connsiteY167" fmla="*/ 5409 h 5445"/>
              <a:gd name="connsiteX168" fmla="*/ 8102 w 8663"/>
              <a:gd name="connsiteY168" fmla="*/ 5409 h 5445"/>
              <a:gd name="connsiteX169" fmla="*/ 240 w 8663"/>
              <a:gd name="connsiteY169" fmla="*/ 3899 h 5445"/>
              <a:gd name="connsiteX170" fmla="*/ 240 w 8663"/>
              <a:gd name="connsiteY170" fmla="*/ 3962 h 5445"/>
              <a:gd name="connsiteX171" fmla="*/ 184 w 8663"/>
              <a:gd name="connsiteY171" fmla="*/ 3962 h 5445"/>
              <a:gd name="connsiteX172" fmla="*/ 184 w 8663"/>
              <a:gd name="connsiteY172" fmla="*/ 3899 h 5445"/>
              <a:gd name="connsiteX173" fmla="*/ 240 w 8663"/>
              <a:gd name="connsiteY173" fmla="*/ 3899 h 5445"/>
              <a:gd name="connsiteX174" fmla="*/ 240 w 8663"/>
              <a:gd name="connsiteY174" fmla="*/ 3809 h 5445"/>
              <a:gd name="connsiteX175" fmla="*/ 240 w 8663"/>
              <a:gd name="connsiteY175" fmla="*/ 3880 h 5445"/>
              <a:gd name="connsiteX176" fmla="*/ 184 w 8663"/>
              <a:gd name="connsiteY176" fmla="*/ 3880 h 5445"/>
              <a:gd name="connsiteX177" fmla="*/ 184 w 8663"/>
              <a:gd name="connsiteY177" fmla="*/ 3809 h 5445"/>
              <a:gd name="connsiteX178" fmla="*/ 240 w 8663"/>
              <a:gd name="connsiteY178" fmla="*/ 3809 h 5445"/>
              <a:gd name="connsiteX179" fmla="*/ 102 w 8663"/>
              <a:gd name="connsiteY179" fmla="*/ 3787 h 5445"/>
              <a:gd name="connsiteX180" fmla="*/ 102 w 8663"/>
              <a:gd name="connsiteY180" fmla="*/ 3724 h 5445"/>
              <a:gd name="connsiteX181" fmla="*/ 166 w 8663"/>
              <a:gd name="connsiteY181" fmla="*/ 3724 h 5445"/>
              <a:gd name="connsiteX182" fmla="*/ 166 w 8663"/>
              <a:gd name="connsiteY182" fmla="*/ 3787 h 5445"/>
              <a:gd name="connsiteX183" fmla="*/ 102 w 8663"/>
              <a:gd name="connsiteY183" fmla="*/ 3787 h 5445"/>
              <a:gd name="connsiteX184" fmla="*/ 102 w 8663"/>
              <a:gd name="connsiteY184" fmla="*/ 3880 h 5445"/>
              <a:gd name="connsiteX185" fmla="*/ 102 w 8663"/>
              <a:gd name="connsiteY185" fmla="*/ 3809 h 5445"/>
              <a:gd name="connsiteX186" fmla="*/ 166 w 8663"/>
              <a:gd name="connsiteY186" fmla="*/ 3809 h 5445"/>
              <a:gd name="connsiteX187" fmla="*/ 166 w 8663"/>
              <a:gd name="connsiteY187" fmla="*/ 3880 h 5445"/>
              <a:gd name="connsiteX188" fmla="*/ 102 w 8663"/>
              <a:gd name="connsiteY188" fmla="*/ 3880 h 5445"/>
              <a:gd name="connsiteX189" fmla="*/ 102 w 8663"/>
              <a:gd name="connsiteY189" fmla="*/ 3962 h 5445"/>
              <a:gd name="connsiteX190" fmla="*/ 102 w 8663"/>
              <a:gd name="connsiteY190" fmla="*/ 3904 h 5445"/>
              <a:gd name="connsiteX191" fmla="*/ 162 w 8663"/>
              <a:gd name="connsiteY191" fmla="*/ 3904 h 5445"/>
              <a:gd name="connsiteX192" fmla="*/ 162 w 8663"/>
              <a:gd name="connsiteY192" fmla="*/ 3962 h 5445"/>
              <a:gd name="connsiteX193" fmla="*/ 102 w 8663"/>
              <a:gd name="connsiteY193" fmla="*/ 3962 h 5445"/>
              <a:gd name="connsiteX194" fmla="*/ 162 w 8663"/>
              <a:gd name="connsiteY194" fmla="*/ 3981 h 5445"/>
              <a:gd name="connsiteX195" fmla="*/ 162 w 8663"/>
              <a:gd name="connsiteY195" fmla="*/ 4042 h 5445"/>
              <a:gd name="connsiteX196" fmla="*/ 24 w 8663"/>
              <a:gd name="connsiteY196" fmla="*/ 4042 h 5445"/>
              <a:gd name="connsiteX197" fmla="*/ 24 w 8663"/>
              <a:gd name="connsiteY197" fmla="*/ 3904 h 5445"/>
              <a:gd name="connsiteX198" fmla="*/ 82 w 8663"/>
              <a:gd name="connsiteY198" fmla="*/ 3904 h 5445"/>
              <a:gd name="connsiteX199" fmla="*/ 82 w 8663"/>
              <a:gd name="connsiteY199" fmla="*/ 3981 h 5445"/>
              <a:gd name="connsiteX200" fmla="*/ 162 w 8663"/>
              <a:gd name="connsiteY200" fmla="*/ 3981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3390 h 5445"/>
              <a:gd name="connsiteX257" fmla="*/ 8562 w 8663"/>
              <a:gd name="connsiteY257" fmla="*/ 3390 h 5445"/>
              <a:gd name="connsiteX258" fmla="*/ 8562 w 8663"/>
              <a:gd name="connsiteY258" fmla="*/ 3468 h 5445"/>
              <a:gd name="connsiteX259" fmla="*/ 8510 w 8663"/>
              <a:gd name="connsiteY259" fmla="*/ 3468 h 5445"/>
              <a:gd name="connsiteX260" fmla="*/ 8510 w 8663"/>
              <a:gd name="connsiteY260" fmla="*/ 3619 h 5445"/>
              <a:gd name="connsiteX261" fmla="*/ 8638 w 8663"/>
              <a:gd name="connsiteY261" fmla="*/ 3619 h 5445"/>
              <a:gd name="connsiteX262" fmla="*/ 8638 w 8663"/>
              <a:gd name="connsiteY262" fmla="*/ 3787 h 5445"/>
              <a:gd name="connsiteX263" fmla="*/ 8581 w 8663"/>
              <a:gd name="connsiteY263" fmla="*/ 3787 h 5445"/>
              <a:gd name="connsiteX264" fmla="*/ 8581 w 8663"/>
              <a:gd name="connsiteY264" fmla="*/ 3705 h 5445"/>
              <a:gd name="connsiteX265" fmla="*/ 8480 w 8663"/>
              <a:gd name="connsiteY265" fmla="*/ 3705 h 5445"/>
              <a:gd name="connsiteX266" fmla="*/ 8480 w 8663"/>
              <a:gd name="connsiteY266" fmla="*/ 3787 h 5445"/>
              <a:gd name="connsiteX267" fmla="*/ 8402 w 8663"/>
              <a:gd name="connsiteY267" fmla="*/ 3787 h 5445"/>
              <a:gd name="connsiteX268" fmla="*/ 8402 w 8663"/>
              <a:gd name="connsiteY268" fmla="*/ 3880 h 5445"/>
              <a:gd name="connsiteX269" fmla="*/ 8310 w 8663"/>
              <a:gd name="connsiteY269" fmla="*/ 3880 h 5445"/>
              <a:gd name="connsiteX270" fmla="*/ 8310 w 8663"/>
              <a:gd name="connsiteY270" fmla="*/ 3981 h 5445"/>
              <a:gd name="connsiteX271" fmla="*/ 8402 w 8663"/>
              <a:gd name="connsiteY271" fmla="*/ 3981 h 5445"/>
              <a:gd name="connsiteX272" fmla="*/ 8402 w 8663"/>
              <a:gd name="connsiteY272" fmla="*/ 4040 h 5445"/>
              <a:gd name="connsiteX273" fmla="*/ 8234 w 8663"/>
              <a:gd name="connsiteY273" fmla="*/ 4040 h 5445"/>
              <a:gd name="connsiteX274" fmla="*/ 8234 w 8663"/>
              <a:gd name="connsiteY274" fmla="*/ 3912 h 5445"/>
              <a:gd name="connsiteX275" fmla="*/ 8081 w 8663"/>
              <a:gd name="connsiteY275" fmla="*/ 3912 h 5445"/>
              <a:gd name="connsiteX276" fmla="*/ 8081 w 8663"/>
              <a:gd name="connsiteY276" fmla="*/ 3964 h 5445"/>
              <a:gd name="connsiteX277" fmla="*/ 8005 w 8663"/>
              <a:gd name="connsiteY277" fmla="*/ 3964 h 5445"/>
              <a:gd name="connsiteX278" fmla="*/ 8005 w 8663"/>
              <a:gd name="connsiteY278" fmla="*/ 4025 h 5445"/>
              <a:gd name="connsiteX279" fmla="*/ 658 w 8663"/>
              <a:gd name="connsiteY279" fmla="*/ 4025 h 5445"/>
              <a:gd name="connsiteX280" fmla="*/ 658 w 8663"/>
              <a:gd name="connsiteY280" fmla="*/ 3964 h 5445"/>
              <a:gd name="connsiteX281" fmla="*/ 583 w 8663"/>
              <a:gd name="connsiteY281" fmla="*/ 3964 h 5445"/>
              <a:gd name="connsiteX282" fmla="*/ 583 w 8663"/>
              <a:gd name="connsiteY282" fmla="*/ 3912 h 5445"/>
              <a:gd name="connsiteX283" fmla="*/ 430 w 8663"/>
              <a:gd name="connsiteY283" fmla="*/ 3912 h 5445"/>
              <a:gd name="connsiteX284" fmla="*/ 430 w 8663"/>
              <a:gd name="connsiteY284" fmla="*/ 4040 h 5445"/>
              <a:gd name="connsiteX285" fmla="*/ 261 w 8663"/>
              <a:gd name="connsiteY285" fmla="*/ 4040 h 5445"/>
              <a:gd name="connsiteX286" fmla="*/ 261 w 8663"/>
              <a:gd name="connsiteY286" fmla="*/ 3981 h 5445"/>
              <a:gd name="connsiteX287" fmla="*/ 354 w 8663"/>
              <a:gd name="connsiteY287" fmla="*/ 3981 h 5445"/>
              <a:gd name="connsiteX288" fmla="*/ 354 w 8663"/>
              <a:gd name="connsiteY288" fmla="*/ 3880 h 5445"/>
              <a:gd name="connsiteX289" fmla="*/ 261 w 8663"/>
              <a:gd name="connsiteY289" fmla="*/ 3880 h 5445"/>
              <a:gd name="connsiteX290" fmla="*/ 261 w 8663"/>
              <a:gd name="connsiteY290" fmla="*/ 3787 h 5445"/>
              <a:gd name="connsiteX291" fmla="*/ 184 w 8663"/>
              <a:gd name="connsiteY291" fmla="*/ 3787 h 5445"/>
              <a:gd name="connsiteX292" fmla="*/ 184 w 8663"/>
              <a:gd name="connsiteY292" fmla="*/ 3705 h 5445"/>
              <a:gd name="connsiteX293" fmla="*/ 82 w 8663"/>
              <a:gd name="connsiteY293" fmla="*/ 3705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5445 h 5445"/>
              <a:gd name="connsiteX84" fmla="*/ 8424 w 8663"/>
              <a:gd name="connsiteY84" fmla="*/ 5445 h 5445"/>
              <a:gd name="connsiteX85" fmla="*/ 8424 w 8663"/>
              <a:gd name="connsiteY85" fmla="*/ 5363 h 5445"/>
              <a:gd name="connsiteX86" fmla="*/ 8480 w 8663"/>
              <a:gd name="connsiteY86" fmla="*/ 5363 h 5445"/>
              <a:gd name="connsiteX87" fmla="*/ 8480 w 8663"/>
              <a:gd name="connsiteY87" fmla="*/ 5445 h 5445"/>
              <a:gd name="connsiteX88" fmla="*/ 8663 w 8663"/>
              <a:gd name="connsiteY88" fmla="*/ 5445 h 5445"/>
              <a:gd name="connsiteX89" fmla="*/ 8663 w 8663"/>
              <a:gd name="connsiteY89" fmla="*/ 5264 h 5445"/>
              <a:gd name="connsiteX90" fmla="*/ 8581 w 8663"/>
              <a:gd name="connsiteY90" fmla="*/ 5264 h 5445"/>
              <a:gd name="connsiteX91" fmla="*/ 8581 w 8663"/>
              <a:gd name="connsiteY91" fmla="*/ 5191 h 5445"/>
              <a:gd name="connsiteX92" fmla="*/ 8661 w 8663"/>
              <a:gd name="connsiteY92" fmla="*/ 5191 h 5445"/>
              <a:gd name="connsiteX93" fmla="*/ 8661 w 8663"/>
              <a:gd name="connsiteY93" fmla="*/ 4979 h 5445"/>
              <a:gd name="connsiteX94" fmla="*/ 8532 w 8663"/>
              <a:gd name="connsiteY94" fmla="*/ 4979 h 5445"/>
              <a:gd name="connsiteX95" fmla="*/ 8532 w 8663"/>
              <a:gd name="connsiteY95" fmla="*/ 4871 h 5445"/>
              <a:gd name="connsiteX96" fmla="*/ 8562 w 8663"/>
              <a:gd name="connsiteY96" fmla="*/ 4871 h 5445"/>
              <a:gd name="connsiteX97" fmla="*/ 8562 w 8663"/>
              <a:gd name="connsiteY97" fmla="*/ 4932 h 5445"/>
              <a:gd name="connsiteX98" fmla="*/ 8646 w 8663"/>
              <a:gd name="connsiteY98" fmla="*/ 4932 h 5445"/>
              <a:gd name="connsiteX99" fmla="*/ 8646 w 8663"/>
              <a:gd name="connsiteY99" fmla="*/ 4850 h 5445"/>
              <a:gd name="connsiteX100" fmla="*/ 8584 w 8663"/>
              <a:gd name="connsiteY100" fmla="*/ 4850 h 5445"/>
              <a:gd name="connsiteX101" fmla="*/ 8584 w 8663"/>
              <a:gd name="connsiteY101" fmla="*/ 4793 h 5445"/>
              <a:gd name="connsiteX102" fmla="*/ 8644 w 8663"/>
              <a:gd name="connsiteY102" fmla="*/ 4793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5368 h 5445"/>
              <a:gd name="connsiteX118" fmla="*/ 561 w 8663"/>
              <a:gd name="connsiteY118" fmla="*/ 5409 h 5445"/>
              <a:gd name="connsiteX119" fmla="*/ 520 w 8663"/>
              <a:gd name="connsiteY119" fmla="*/ 5409 h 5445"/>
              <a:gd name="connsiteX120" fmla="*/ 520 w 8663"/>
              <a:gd name="connsiteY120" fmla="*/ 5368 h 5445"/>
              <a:gd name="connsiteX121" fmla="*/ 561 w 8663"/>
              <a:gd name="connsiteY121" fmla="*/ 5368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4910 h 5445"/>
              <a:gd name="connsiteX128" fmla="*/ 8584 w 8663"/>
              <a:gd name="connsiteY128" fmla="*/ 4871 h 5445"/>
              <a:gd name="connsiteX129" fmla="*/ 8625 w 8663"/>
              <a:gd name="connsiteY129" fmla="*/ 4871 h 5445"/>
              <a:gd name="connsiteX130" fmla="*/ 8625 w 8663"/>
              <a:gd name="connsiteY130" fmla="*/ 4910 h 5445"/>
              <a:gd name="connsiteX131" fmla="*/ 8584 w 8663"/>
              <a:gd name="connsiteY131" fmla="*/ 4910 h 5445"/>
              <a:gd name="connsiteX132" fmla="*/ 8502 w 8663"/>
              <a:gd name="connsiteY132" fmla="*/ 5424 h 5445"/>
              <a:gd name="connsiteX133" fmla="*/ 8502 w 8663"/>
              <a:gd name="connsiteY133" fmla="*/ 5363 h 5445"/>
              <a:gd name="connsiteX134" fmla="*/ 8581 w 8663"/>
              <a:gd name="connsiteY134" fmla="*/ 5363 h 5445"/>
              <a:gd name="connsiteX135" fmla="*/ 8581 w 8663"/>
              <a:gd name="connsiteY135" fmla="*/ 5286 h 5445"/>
              <a:gd name="connsiteX136" fmla="*/ 8640 w 8663"/>
              <a:gd name="connsiteY136" fmla="*/ 5286 h 5445"/>
              <a:gd name="connsiteX137" fmla="*/ 8640 w 8663"/>
              <a:gd name="connsiteY137" fmla="*/ 5424 h 5445"/>
              <a:gd name="connsiteX138" fmla="*/ 8502 w 8663"/>
              <a:gd name="connsiteY138" fmla="*/ 5424 h 5445"/>
              <a:gd name="connsiteX139" fmla="*/ 8502 w 8663"/>
              <a:gd name="connsiteY139" fmla="*/ 5344 h 5445"/>
              <a:gd name="connsiteX140" fmla="*/ 8502 w 8663"/>
              <a:gd name="connsiteY140" fmla="*/ 5286 h 5445"/>
              <a:gd name="connsiteX141" fmla="*/ 8562 w 8663"/>
              <a:gd name="connsiteY141" fmla="*/ 5286 h 5445"/>
              <a:gd name="connsiteX142" fmla="*/ 8562 w 8663"/>
              <a:gd name="connsiteY142" fmla="*/ 5344 h 5445"/>
              <a:gd name="connsiteX143" fmla="*/ 8502 w 8663"/>
              <a:gd name="connsiteY143" fmla="*/ 5344 h 5445"/>
              <a:gd name="connsiteX144" fmla="*/ 8497 w 8663"/>
              <a:gd name="connsiteY144" fmla="*/ 5169 h 5445"/>
              <a:gd name="connsiteX145" fmla="*/ 8497 w 8663"/>
              <a:gd name="connsiteY145" fmla="*/ 5106 h 5445"/>
              <a:gd name="connsiteX146" fmla="*/ 8562 w 8663"/>
              <a:gd name="connsiteY146" fmla="*/ 5106 h 5445"/>
              <a:gd name="connsiteX147" fmla="*/ 8562 w 8663"/>
              <a:gd name="connsiteY147" fmla="*/ 5169 h 5445"/>
              <a:gd name="connsiteX148" fmla="*/ 8497 w 8663"/>
              <a:gd name="connsiteY148" fmla="*/ 5169 h 5445"/>
              <a:gd name="connsiteX149" fmla="*/ 8562 w 8663"/>
              <a:gd name="connsiteY149" fmla="*/ 5191 h 5445"/>
              <a:gd name="connsiteX150" fmla="*/ 8562 w 8663"/>
              <a:gd name="connsiteY150" fmla="*/ 5262 h 5445"/>
              <a:gd name="connsiteX151" fmla="*/ 8497 w 8663"/>
              <a:gd name="connsiteY151" fmla="*/ 5262 h 5445"/>
              <a:gd name="connsiteX152" fmla="*/ 8497 w 8663"/>
              <a:gd name="connsiteY152" fmla="*/ 5191 h 5445"/>
              <a:gd name="connsiteX153" fmla="*/ 8562 w 8663"/>
              <a:gd name="connsiteY153" fmla="*/ 5191 h 5445"/>
              <a:gd name="connsiteX154" fmla="*/ 8480 w 8663"/>
              <a:gd name="connsiteY154" fmla="*/ 5281 h 5445"/>
              <a:gd name="connsiteX155" fmla="*/ 8480 w 8663"/>
              <a:gd name="connsiteY155" fmla="*/ 5344 h 5445"/>
              <a:gd name="connsiteX156" fmla="*/ 8424 w 8663"/>
              <a:gd name="connsiteY156" fmla="*/ 5344 h 5445"/>
              <a:gd name="connsiteX157" fmla="*/ 8424 w 8663"/>
              <a:gd name="connsiteY157" fmla="*/ 5281 h 5445"/>
              <a:gd name="connsiteX158" fmla="*/ 8480 w 8663"/>
              <a:gd name="connsiteY158" fmla="*/ 5281 h 5445"/>
              <a:gd name="connsiteX159" fmla="*/ 8480 w 8663"/>
              <a:gd name="connsiteY159" fmla="*/ 5191 h 5445"/>
              <a:gd name="connsiteX160" fmla="*/ 8480 w 8663"/>
              <a:gd name="connsiteY160" fmla="*/ 5262 h 5445"/>
              <a:gd name="connsiteX161" fmla="*/ 8424 w 8663"/>
              <a:gd name="connsiteY161" fmla="*/ 5262 h 5445"/>
              <a:gd name="connsiteX162" fmla="*/ 8424 w 8663"/>
              <a:gd name="connsiteY162" fmla="*/ 5191 h 5445"/>
              <a:gd name="connsiteX163" fmla="*/ 8480 w 8663"/>
              <a:gd name="connsiteY163" fmla="*/ 5191 h 5445"/>
              <a:gd name="connsiteX164" fmla="*/ 8102 w 8663"/>
              <a:gd name="connsiteY164" fmla="*/ 5409 h 5445"/>
              <a:gd name="connsiteX165" fmla="*/ 8102 w 8663"/>
              <a:gd name="connsiteY165" fmla="*/ 5368 h 5445"/>
              <a:gd name="connsiteX166" fmla="*/ 8143 w 8663"/>
              <a:gd name="connsiteY166" fmla="*/ 5368 h 5445"/>
              <a:gd name="connsiteX167" fmla="*/ 8143 w 8663"/>
              <a:gd name="connsiteY167" fmla="*/ 5409 h 5445"/>
              <a:gd name="connsiteX168" fmla="*/ 8102 w 8663"/>
              <a:gd name="connsiteY168" fmla="*/ 5409 h 5445"/>
              <a:gd name="connsiteX169" fmla="*/ 240 w 8663"/>
              <a:gd name="connsiteY169" fmla="*/ 5281 h 5445"/>
              <a:gd name="connsiteX170" fmla="*/ 240 w 8663"/>
              <a:gd name="connsiteY170" fmla="*/ 3962 h 5445"/>
              <a:gd name="connsiteX171" fmla="*/ 184 w 8663"/>
              <a:gd name="connsiteY171" fmla="*/ 3962 h 5445"/>
              <a:gd name="connsiteX172" fmla="*/ 184 w 8663"/>
              <a:gd name="connsiteY172" fmla="*/ 3899 h 5445"/>
              <a:gd name="connsiteX173" fmla="*/ 240 w 8663"/>
              <a:gd name="connsiteY173" fmla="*/ 3899 h 5445"/>
              <a:gd name="connsiteX174" fmla="*/ 240 w 8663"/>
              <a:gd name="connsiteY174" fmla="*/ 3809 h 5445"/>
              <a:gd name="connsiteX175" fmla="*/ 240 w 8663"/>
              <a:gd name="connsiteY175" fmla="*/ 3880 h 5445"/>
              <a:gd name="connsiteX176" fmla="*/ 184 w 8663"/>
              <a:gd name="connsiteY176" fmla="*/ 3880 h 5445"/>
              <a:gd name="connsiteX177" fmla="*/ 184 w 8663"/>
              <a:gd name="connsiteY177" fmla="*/ 3809 h 5445"/>
              <a:gd name="connsiteX178" fmla="*/ 240 w 8663"/>
              <a:gd name="connsiteY178" fmla="*/ 3809 h 5445"/>
              <a:gd name="connsiteX179" fmla="*/ 102 w 8663"/>
              <a:gd name="connsiteY179" fmla="*/ 3787 h 5445"/>
              <a:gd name="connsiteX180" fmla="*/ 102 w 8663"/>
              <a:gd name="connsiteY180" fmla="*/ 3724 h 5445"/>
              <a:gd name="connsiteX181" fmla="*/ 166 w 8663"/>
              <a:gd name="connsiteY181" fmla="*/ 3724 h 5445"/>
              <a:gd name="connsiteX182" fmla="*/ 166 w 8663"/>
              <a:gd name="connsiteY182" fmla="*/ 3787 h 5445"/>
              <a:gd name="connsiteX183" fmla="*/ 102 w 8663"/>
              <a:gd name="connsiteY183" fmla="*/ 3787 h 5445"/>
              <a:gd name="connsiteX184" fmla="*/ 102 w 8663"/>
              <a:gd name="connsiteY184" fmla="*/ 3880 h 5445"/>
              <a:gd name="connsiteX185" fmla="*/ 102 w 8663"/>
              <a:gd name="connsiteY185" fmla="*/ 3809 h 5445"/>
              <a:gd name="connsiteX186" fmla="*/ 166 w 8663"/>
              <a:gd name="connsiteY186" fmla="*/ 3809 h 5445"/>
              <a:gd name="connsiteX187" fmla="*/ 166 w 8663"/>
              <a:gd name="connsiteY187" fmla="*/ 3880 h 5445"/>
              <a:gd name="connsiteX188" fmla="*/ 102 w 8663"/>
              <a:gd name="connsiteY188" fmla="*/ 3880 h 5445"/>
              <a:gd name="connsiteX189" fmla="*/ 102 w 8663"/>
              <a:gd name="connsiteY189" fmla="*/ 3962 h 5445"/>
              <a:gd name="connsiteX190" fmla="*/ 102 w 8663"/>
              <a:gd name="connsiteY190" fmla="*/ 3904 h 5445"/>
              <a:gd name="connsiteX191" fmla="*/ 162 w 8663"/>
              <a:gd name="connsiteY191" fmla="*/ 3904 h 5445"/>
              <a:gd name="connsiteX192" fmla="*/ 162 w 8663"/>
              <a:gd name="connsiteY192" fmla="*/ 3962 h 5445"/>
              <a:gd name="connsiteX193" fmla="*/ 102 w 8663"/>
              <a:gd name="connsiteY193" fmla="*/ 3962 h 5445"/>
              <a:gd name="connsiteX194" fmla="*/ 162 w 8663"/>
              <a:gd name="connsiteY194" fmla="*/ 3981 h 5445"/>
              <a:gd name="connsiteX195" fmla="*/ 162 w 8663"/>
              <a:gd name="connsiteY195" fmla="*/ 4042 h 5445"/>
              <a:gd name="connsiteX196" fmla="*/ 24 w 8663"/>
              <a:gd name="connsiteY196" fmla="*/ 4042 h 5445"/>
              <a:gd name="connsiteX197" fmla="*/ 24 w 8663"/>
              <a:gd name="connsiteY197" fmla="*/ 3904 h 5445"/>
              <a:gd name="connsiteX198" fmla="*/ 82 w 8663"/>
              <a:gd name="connsiteY198" fmla="*/ 3904 h 5445"/>
              <a:gd name="connsiteX199" fmla="*/ 82 w 8663"/>
              <a:gd name="connsiteY199" fmla="*/ 3981 h 5445"/>
              <a:gd name="connsiteX200" fmla="*/ 162 w 8663"/>
              <a:gd name="connsiteY200" fmla="*/ 3981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3390 h 5445"/>
              <a:gd name="connsiteX257" fmla="*/ 8562 w 8663"/>
              <a:gd name="connsiteY257" fmla="*/ 3390 h 5445"/>
              <a:gd name="connsiteX258" fmla="*/ 8562 w 8663"/>
              <a:gd name="connsiteY258" fmla="*/ 3468 h 5445"/>
              <a:gd name="connsiteX259" fmla="*/ 8510 w 8663"/>
              <a:gd name="connsiteY259" fmla="*/ 3468 h 5445"/>
              <a:gd name="connsiteX260" fmla="*/ 8510 w 8663"/>
              <a:gd name="connsiteY260" fmla="*/ 3619 h 5445"/>
              <a:gd name="connsiteX261" fmla="*/ 8638 w 8663"/>
              <a:gd name="connsiteY261" fmla="*/ 3619 h 5445"/>
              <a:gd name="connsiteX262" fmla="*/ 8638 w 8663"/>
              <a:gd name="connsiteY262" fmla="*/ 3787 h 5445"/>
              <a:gd name="connsiteX263" fmla="*/ 8581 w 8663"/>
              <a:gd name="connsiteY263" fmla="*/ 3787 h 5445"/>
              <a:gd name="connsiteX264" fmla="*/ 8581 w 8663"/>
              <a:gd name="connsiteY264" fmla="*/ 3705 h 5445"/>
              <a:gd name="connsiteX265" fmla="*/ 8480 w 8663"/>
              <a:gd name="connsiteY265" fmla="*/ 3705 h 5445"/>
              <a:gd name="connsiteX266" fmla="*/ 8480 w 8663"/>
              <a:gd name="connsiteY266" fmla="*/ 3787 h 5445"/>
              <a:gd name="connsiteX267" fmla="*/ 8402 w 8663"/>
              <a:gd name="connsiteY267" fmla="*/ 3787 h 5445"/>
              <a:gd name="connsiteX268" fmla="*/ 8402 w 8663"/>
              <a:gd name="connsiteY268" fmla="*/ 3880 h 5445"/>
              <a:gd name="connsiteX269" fmla="*/ 8310 w 8663"/>
              <a:gd name="connsiteY269" fmla="*/ 3880 h 5445"/>
              <a:gd name="connsiteX270" fmla="*/ 8310 w 8663"/>
              <a:gd name="connsiteY270" fmla="*/ 3981 h 5445"/>
              <a:gd name="connsiteX271" fmla="*/ 8402 w 8663"/>
              <a:gd name="connsiteY271" fmla="*/ 3981 h 5445"/>
              <a:gd name="connsiteX272" fmla="*/ 8402 w 8663"/>
              <a:gd name="connsiteY272" fmla="*/ 4040 h 5445"/>
              <a:gd name="connsiteX273" fmla="*/ 8234 w 8663"/>
              <a:gd name="connsiteY273" fmla="*/ 4040 h 5445"/>
              <a:gd name="connsiteX274" fmla="*/ 8234 w 8663"/>
              <a:gd name="connsiteY274" fmla="*/ 3912 h 5445"/>
              <a:gd name="connsiteX275" fmla="*/ 8081 w 8663"/>
              <a:gd name="connsiteY275" fmla="*/ 3912 h 5445"/>
              <a:gd name="connsiteX276" fmla="*/ 8081 w 8663"/>
              <a:gd name="connsiteY276" fmla="*/ 3964 h 5445"/>
              <a:gd name="connsiteX277" fmla="*/ 8005 w 8663"/>
              <a:gd name="connsiteY277" fmla="*/ 3964 h 5445"/>
              <a:gd name="connsiteX278" fmla="*/ 8005 w 8663"/>
              <a:gd name="connsiteY278" fmla="*/ 4025 h 5445"/>
              <a:gd name="connsiteX279" fmla="*/ 658 w 8663"/>
              <a:gd name="connsiteY279" fmla="*/ 4025 h 5445"/>
              <a:gd name="connsiteX280" fmla="*/ 658 w 8663"/>
              <a:gd name="connsiteY280" fmla="*/ 3964 h 5445"/>
              <a:gd name="connsiteX281" fmla="*/ 583 w 8663"/>
              <a:gd name="connsiteY281" fmla="*/ 3964 h 5445"/>
              <a:gd name="connsiteX282" fmla="*/ 583 w 8663"/>
              <a:gd name="connsiteY282" fmla="*/ 3912 h 5445"/>
              <a:gd name="connsiteX283" fmla="*/ 430 w 8663"/>
              <a:gd name="connsiteY283" fmla="*/ 3912 h 5445"/>
              <a:gd name="connsiteX284" fmla="*/ 430 w 8663"/>
              <a:gd name="connsiteY284" fmla="*/ 4040 h 5445"/>
              <a:gd name="connsiteX285" fmla="*/ 261 w 8663"/>
              <a:gd name="connsiteY285" fmla="*/ 4040 h 5445"/>
              <a:gd name="connsiteX286" fmla="*/ 261 w 8663"/>
              <a:gd name="connsiteY286" fmla="*/ 3981 h 5445"/>
              <a:gd name="connsiteX287" fmla="*/ 354 w 8663"/>
              <a:gd name="connsiteY287" fmla="*/ 3981 h 5445"/>
              <a:gd name="connsiteX288" fmla="*/ 354 w 8663"/>
              <a:gd name="connsiteY288" fmla="*/ 3880 h 5445"/>
              <a:gd name="connsiteX289" fmla="*/ 261 w 8663"/>
              <a:gd name="connsiteY289" fmla="*/ 3880 h 5445"/>
              <a:gd name="connsiteX290" fmla="*/ 261 w 8663"/>
              <a:gd name="connsiteY290" fmla="*/ 3787 h 5445"/>
              <a:gd name="connsiteX291" fmla="*/ 184 w 8663"/>
              <a:gd name="connsiteY291" fmla="*/ 3787 h 5445"/>
              <a:gd name="connsiteX292" fmla="*/ 184 w 8663"/>
              <a:gd name="connsiteY292" fmla="*/ 3705 h 5445"/>
              <a:gd name="connsiteX293" fmla="*/ 82 w 8663"/>
              <a:gd name="connsiteY293" fmla="*/ 3705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5445 h 5445"/>
              <a:gd name="connsiteX84" fmla="*/ 8424 w 8663"/>
              <a:gd name="connsiteY84" fmla="*/ 5445 h 5445"/>
              <a:gd name="connsiteX85" fmla="*/ 8424 w 8663"/>
              <a:gd name="connsiteY85" fmla="*/ 5363 h 5445"/>
              <a:gd name="connsiteX86" fmla="*/ 8480 w 8663"/>
              <a:gd name="connsiteY86" fmla="*/ 5363 h 5445"/>
              <a:gd name="connsiteX87" fmla="*/ 8480 w 8663"/>
              <a:gd name="connsiteY87" fmla="*/ 5445 h 5445"/>
              <a:gd name="connsiteX88" fmla="*/ 8663 w 8663"/>
              <a:gd name="connsiteY88" fmla="*/ 5445 h 5445"/>
              <a:gd name="connsiteX89" fmla="*/ 8663 w 8663"/>
              <a:gd name="connsiteY89" fmla="*/ 5264 h 5445"/>
              <a:gd name="connsiteX90" fmla="*/ 8581 w 8663"/>
              <a:gd name="connsiteY90" fmla="*/ 5264 h 5445"/>
              <a:gd name="connsiteX91" fmla="*/ 8581 w 8663"/>
              <a:gd name="connsiteY91" fmla="*/ 5191 h 5445"/>
              <a:gd name="connsiteX92" fmla="*/ 8661 w 8663"/>
              <a:gd name="connsiteY92" fmla="*/ 5191 h 5445"/>
              <a:gd name="connsiteX93" fmla="*/ 8661 w 8663"/>
              <a:gd name="connsiteY93" fmla="*/ 4979 h 5445"/>
              <a:gd name="connsiteX94" fmla="*/ 8532 w 8663"/>
              <a:gd name="connsiteY94" fmla="*/ 4979 h 5445"/>
              <a:gd name="connsiteX95" fmla="*/ 8532 w 8663"/>
              <a:gd name="connsiteY95" fmla="*/ 4871 h 5445"/>
              <a:gd name="connsiteX96" fmla="*/ 8562 w 8663"/>
              <a:gd name="connsiteY96" fmla="*/ 4871 h 5445"/>
              <a:gd name="connsiteX97" fmla="*/ 8562 w 8663"/>
              <a:gd name="connsiteY97" fmla="*/ 4932 h 5445"/>
              <a:gd name="connsiteX98" fmla="*/ 8646 w 8663"/>
              <a:gd name="connsiteY98" fmla="*/ 4932 h 5445"/>
              <a:gd name="connsiteX99" fmla="*/ 8646 w 8663"/>
              <a:gd name="connsiteY99" fmla="*/ 4850 h 5445"/>
              <a:gd name="connsiteX100" fmla="*/ 8584 w 8663"/>
              <a:gd name="connsiteY100" fmla="*/ 4850 h 5445"/>
              <a:gd name="connsiteX101" fmla="*/ 8584 w 8663"/>
              <a:gd name="connsiteY101" fmla="*/ 4793 h 5445"/>
              <a:gd name="connsiteX102" fmla="*/ 8644 w 8663"/>
              <a:gd name="connsiteY102" fmla="*/ 4793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5368 h 5445"/>
              <a:gd name="connsiteX118" fmla="*/ 561 w 8663"/>
              <a:gd name="connsiteY118" fmla="*/ 5409 h 5445"/>
              <a:gd name="connsiteX119" fmla="*/ 520 w 8663"/>
              <a:gd name="connsiteY119" fmla="*/ 5409 h 5445"/>
              <a:gd name="connsiteX120" fmla="*/ 520 w 8663"/>
              <a:gd name="connsiteY120" fmla="*/ 5368 h 5445"/>
              <a:gd name="connsiteX121" fmla="*/ 561 w 8663"/>
              <a:gd name="connsiteY121" fmla="*/ 5368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4910 h 5445"/>
              <a:gd name="connsiteX128" fmla="*/ 8584 w 8663"/>
              <a:gd name="connsiteY128" fmla="*/ 4871 h 5445"/>
              <a:gd name="connsiteX129" fmla="*/ 8625 w 8663"/>
              <a:gd name="connsiteY129" fmla="*/ 4871 h 5445"/>
              <a:gd name="connsiteX130" fmla="*/ 8625 w 8663"/>
              <a:gd name="connsiteY130" fmla="*/ 4910 h 5445"/>
              <a:gd name="connsiteX131" fmla="*/ 8584 w 8663"/>
              <a:gd name="connsiteY131" fmla="*/ 4910 h 5445"/>
              <a:gd name="connsiteX132" fmla="*/ 8502 w 8663"/>
              <a:gd name="connsiteY132" fmla="*/ 5424 h 5445"/>
              <a:gd name="connsiteX133" fmla="*/ 8502 w 8663"/>
              <a:gd name="connsiteY133" fmla="*/ 5363 h 5445"/>
              <a:gd name="connsiteX134" fmla="*/ 8581 w 8663"/>
              <a:gd name="connsiteY134" fmla="*/ 5363 h 5445"/>
              <a:gd name="connsiteX135" fmla="*/ 8581 w 8663"/>
              <a:gd name="connsiteY135" fmla="*/ 5286 h 5445"/>
              <a:gd name="connsiteX136" fmla="*/ 8640 w 8663"/>
              <a:gd name="connsiteY136" fmla="*/ 5286 h 5445"/>
              <a:gd name="connsiteX137" fmla="*/ 8640 w 8663"/>
              <a:gd name="connsiteY137" fmla="*/ 5424 h 5445"/>
              <a:gd name="connsiteX138" fmla="*/ 8502 w 8663"/>
              <a:gd name="connsiteY138" fmla="*/ 5424 h 5445"/>
              <a:gd name="connsiteX139" fmla="*/ 8502 w 8663"/>
              <a:gd name="connsiteY139" fmla="*/ 5344 h 5445"/>
              <a:gd name="connsiteX140" fmla="*/ 8502 w 8663"/>
              <a:gd name="connsiteY140" fmla="*/ 5286 h 5445"/>
              <a:gd name="connsiteX141" fmla="*/ 8562 w 8663"/>
              <a:gd name="connsiteY141" fmla="*/ 5286 h 5445"/>
              <a:gd name="connsiteX142" fmla="*/ 8562 w 8663"/>
              <a:gd name="connsiteY142" fmla="*/ 5344 h 5445"/>
              <a:gd name="connsiteX143" fmla="*/ 8502 w 8663"/>
              <a:gd name="connsiteY143" fmla="*/ 5344 h 5445"/>
              <a:gd name="connsiteX144" fmla="*/ 8497 w 8663"/>
              <a:gd name="connsiteY144" fmla="*/ 5169 h 5445"/>
              <a:gd name="connsiteX145" fmla="*/ 8497 w 8663"/>
              <a:gd name="connsiteY145" fmla="*/ 5106 h 5445"/>
              <a:gd name="connsiteX146" fmla="*/ 8562 w 8663"/>
              <a:gd name="connsiteY146" fmla="*/ 5106 h 5445"/>
              <a:gd name="connsiteX147" fmla="*/ 8562 w 8663"/>
              <a:gd name="connsiteY147" fmla="*/ 5169 h 5445"/>
              <a:gd name="connsiteX148" fmla="*/ 8497 w 8663"/>
              <a:gd name="connsiteY148" fmla="*/ 5169 h 5445"/>
              <a:gd name="connsiteX149" fmla="*/ 8562 w 8663"/>
              <a:gd name="connsiteY149" fmla="*/ 5191 h 5445"/>
              <a:gd name="connsiteX150" fmla="*/ 8562 w 8663"/>
              <a:gd name="connsiteY150" fmla="*/ 5262 h 5445"/>
              <a:gd name="connsiteX151" fmla="*/ 8497 w 8663"/>
              <a:gd name="connsiteY151" fmla="*/ 5262 h 5445"/>
              <a:gd name="connsiteX152" fmla="*/ 8497 w 8663"/>
              <a:gd name="connsiteY152" fmla="*/ 5191 h 5445"/>
              <a:gd name="connsiteX153" fmla="*/ 8562 w 8663"/>
              <a:gd name="connsiteY153" fmla="*/ 5191 h 5445"/>
              <a:gd name="connsiteX154" fmla="*/ 8480 w 8663"/>
              <a:gd name="connsiteY154" fmla="*/ 5281 h 5445"/>
              <a:gd name="connsiteX155" fmla="*/ 8480 w 8663"/>
              <a:gd name="connsiteY155" fmla="*/ 5344 h 5445"/>
              <a:gd name="connsiteX156" fmla="*/ 8424 w 8663"/>
              <a:gd name="connsiteY156" fmla="*/ 5344 h 5445"/>
              <a:gd name="connsiteX157" fmla="*/ 8424 w 8663"/>
              <a:gd name="connsiteY157" fmla="*/ 5281 h 5445"/>
              <a:gd name="connsiteX158" fmla="*/ 8480 w 8663"/>
              <a:gd name="connsiteY158" fmla="*/ 5281 h 5445"/>
              <a:gd name="connsiteX159" fmla="*/ 8480 w 8663"/>
              <a:gd name="connsiteY159" fmla="*/ 5191 h 5445"/>
              <a:gd name="connsiteX160" fmla="*/ 8480 w 8663"/>
              <a:gd name="connsiteY160" fmla="*/ 5262 h 5445"/>
              <a:gd name="connsiteX161" fmla="*/ 8424 w 8663"/>
              <a:gd name="connsiteY161" fmla="*/ 5262 h 5445"/>
              <a:gd name="connsiteX162" fmla="*/ 8424 w 8663"/>
              <a:gd name="connsiteY162" fmla="*/ 5191 h 5445"/>
              <a:gd name="connsiteX163" fmla="*/ 8480 w 8663"/>
              <a:gd name="connsiteY163" fmla="*/ 5191 h 5445"/>
              <a:gd name="connsiteX164" fmla="*/ 8102 w 8663"/>
              <a:gd name="connsiteY164" fmla="*/ 5409 h 5445"/>
              <a:gd name="connsiteX165" fmla="*/ 8102 w 8663"/>
              <a:gd name="connsiteY165" fmla="*/ 5368 h 5445"/>
              <a:gd name="connsiteX166" fmla="*/ 8143 w 8663"/>
              <a:gd name="connsiteY166" fmla="*/ 5368 h 5445"/>
              <a:gd name="connsiteX167" fmla="*/ 8143 w 8663"/>
              <a:gd name="connsiteY167" fmla="*/ 5409 h 5445"/>
              <a:gd name="connsiteX168" fmla="*/ 8102 w 8663"/>
              <a:gd name="connsiteY168" fmla="*/ 5409 h 5445"/>
              <a:gd name="connsiteX169" fmla="*/ 240 w 8663"/>
              <a:gd name="connsiteY169" fmla="*/ 5281 h 5445"/>
              <a:gd name="connsiteX170" fmla="*/ 240 w 8663"/>
              <a:gd name="connsiteY170" fmla="*/ 5344 h 5445"/>
              <a:gd name="connsiteX171" fmla="*/ 184 w 8663"/>
              <a:gd name="connsiteY171" fmla="*/ 3962 h 5445"/>
              <a:gd name="connsiteX172" fmla="*/ 184 w 8663"/>
              <a:gd name="connsiteY172" fmla="*/ 3899 h 5445"/>
              <a:gd name="connsiteX173" fmla="*/ 240 w 8663"/>
              <a:gd name="connsiteY173" fmla="*/ 3899 h 5445"/>
              <a:gd name="connsiteX174" fmla="*/ 240 w 8663"/>
              <a:gd name="connsiteY174" fmla="*/ 3809 h 5445"/>
              <a:gd name="connsiteX175" fmla="*/ 240 w 8663"/>
              <a:gd name="connsiteY175" fmla="*/ 3880 h 5445"/>
              <a:gd name="connsiteX176" fmla="*/ 184 w 8663"/>
              <a:gd name="connsiteY176" fmla="*/ 3880 h 5445"/>
              <a:gd name="connsiteX177" fmla="*/ 184 w 8663"/>
              <a:gd name="connsiteY177" fmla="*/ 3809 h 5445"/>
              <a:gd name="connsiteX178" fmla="*/ 240 w 8663"/>
              <a:gd name="connsiteY178" fmla="*/ 3809 h 5445"/>
              <a:gd name="connsiteX179" fmla="*/ 102 w 8663"/>
              <a:gd name="connsiteY179" fmla="*/ 3787 h 5445"/>
              <a:gd name="connsiteX180" fmla="*/ 102 w 8663"/>
              <a:gd name="connsiteY180" fmla="*/ 3724 h 5445"/>
              <a:gd name="connsiteX181" fmla="*/ 166 w 8663"/>
              <a:gd name="connsiteY181" fmla="*/ 3724 h 5445"/>
              <a:gd name="connsiteX182" fmla="*/ 166 w 8663"/>
              <a:gd name="connsiteY182" fmla="*/ 3787 h 5445"/>
              <a:gd name="connsiteX183" fmla="*/ 102 w 8663"/>
              <a:gd name="connsiteY183" fmla="*/ 3787 h 5445"/>
              <a:gd name="connsiteX184" fmla="*/ 102 w 8663"/>
              <a:gd name="connsiteY184" fmla="*/ 3880 h 5445"/>
              <a:gd name="connsiteX185" fmla="*/ 102 w 8663"/>
              <a:gd name="connsiteY185" fmla="*/ 3809 h 5445"/>
              <a:gd name="connsiteX186" fmla="*/ 166 w 8663"/>
              <a:gd name="connsiteY186" fmla="*/ 3809 h 5445"/>
              <a:gd name="connsiteX187" fmla="*/ 166 w 8663"/>
              <a:gd name="connsiteY187" fmla="*/ 3880 h 5445"/>
              <a:gd name="connsiteX188" fmla="*/ 102 w 8663"/>
              <a:gd name="connsiteY188" fmla="*/ 3880 h 5445"/>
              <a:gd name="connsiteX189" fmla="*/ 102 w 8663"/>
              <a:gd name="connsiteY189" fmla="*/ 3962 h 5445"/>
              <a:gd name="connsiteX190" fmla="*/ 102 w 8663"/>
              <a:gd name="connsiteY190" fmla="*/ 3904 h 5445"/>
              <a:gd name="connsiteX191" fmla="*/ 162 w 8663"/>
              <a:gd name="connsiteY191" fmla="*/ 3904 h 5445"/>
              <a:gd name="connsiteX192" fmla="*/ 162 w 8663"/>
              <a:gd name="connsiteY192" fmla="*/ 3962 h 5445"/>
              <a:gd name="connsiteX193" fmla="*/ 102 w 8663"/>
              <a:gd name="connsiteY193" fmla="*/ 3962 h 5445"/>
              <a:gd name="connsiteX194" fmla="*/ 162 w 8663"/>
              <a:gd name="connsiteY194" fmla="*/ 3981 h 5445"/>
              <a:gd name="connsiteX195" fmla="*/ 162 w 8663"/>
              <a:gd name="connsiteY195" fmla="*/ 4042 h 5445"/>
              <a:gd name="connsiteX196" fmla="*/ 24 w 8663"/>
              <a:gd name="connsiteY196" fmla="*/ 4042 h 5445"/>
              <a:gd name="connsiteX197" fmla="*/ 24 w 8663"/>
              <a:gd name="connsiteY197" fmla="*/ 3904 h 5445"/>
              <a:gd name="connsiteX198" fmla="*/ 82 w 8663"/>
              <a:gd name="connsiteY198" fmla="*/ 3904 h 5445"/>
              <a:gd name="connsiteX199" fmla="*/ 82 w 8663"/>
              <a:gd name="connsiteY199" fmla="*/ 3981 h 5445"/>
              <a:gd name="connsiteX200" fmla="*/ 162 w 8663"/>
              <a:gd name="connsiteY200" fmla="*/ 3981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3390 h 5445"/>
              <a:gd name="connsiteX257" fmla="*/ 8562 w 8663"/>
              <a:gd name="connsiteY257" fmla="*/ 3390 h 5445"/>
              <a:gd name="connsiteX258" fmla="*/ 8562 w 8663"/>
              <a:gd name="connsiteY258" fmla="*/ 3468 h 5445"/>
              <a:gd name="connsiteX259" fmla="*/ 8510 w 8663"/>
              <a:gd name="connsiteY259" fmla="*/ 3468 h 5445"/>
              <a:gd name="connsiteX260" fmla="*/ 8510 w 8663"/>
              <a:gd name="connsiteY260" fmla="*/ 3619 h 5445"/>
              <a:gd name="connsiteX261" fmla="*/ 8638 w 8663"/>
              <a:gd name="connsiteY261" fmla="*/ 3619 h 5445"/>
              <a:gd name="connsiteX262" fmla="*/ 8638 w 8663"/>
              <a:gd name="connsiteY262" fmla="*/ 3787 h 5445"/>
              <a:gd name="connsiteX263" fmla="*/ 8581 w 8663"/>
              <a:gd name="connsiteY263" fmla="*/ 3787 h 5445"/>
              <a:gd name="connsiteX264" fmla="*/ 8581 w 8663"/>
              <a:gd name="connsiteY264" fmla="*/ 3705 h 5445"/>
              <a:gd name="connsiteX265" fmla="*/ 8480 w 8663"/>
              <a:gd name="connsiteY265" fmla="*/ 3705 h 5445"/>
              <a:gd name="connsiteX266" fmla="*/ 8480 w 8663"/>
              <a:gd name="connsiteY266" fmla="*/ 3787 h 5445"/>
              <a:gd name="connsiteX267" fmla="*/ 8402 w 8663"/>
              <a:gd name="connsiteY267" fmla="*/ 3787 h 5445"/>
              <a:gd name="connsiteX268" fmla="*/ 8402 w 8663"/>
              <a:gd name="connsiteY268" fmla="*/ 3880 h 5445"/>
              <a:gd name="connsiteX269" fmla="*/ 8310 w 8663"/>
              <a:gd name="connsiteY269" fmla="*/ 3880 h 5445"/>
              <a:gd name="connsiteX270" fmla="*/ 8310 w 8663"/>
              <a:gd name="connsiteY270" fmla="*/ 3981 h 5445"/>
              <a:gd name="connsiteX271" fmla="*/ 8402 w 8663"/>
              <a:gd name="connsiteY271" fmla="*/ 3981 h 5445"/>
              <a:gd name="connsiteX272" fmla="*/ 8402 w 8663"/>
              <a:gd name="connsiteY272" fmla="*/ 4040 h 5445"/>
              <a:gd name="connsiteX273" fmla="*/ 8234 w 8663"/>
              <a:gd name="connsiteY273" fmla="*/ 4040 h 5445"/>
              <a:gd name="connsiteX274" fmla="*/ 8234 w 8663"/>
              <a:gd name="connsiteY274" fmla="*/ 3912 h 5445"/>
              <a:gd name="connsiteX275" fmla="*/ 8081 w 8663"/>
              <a:gd name="connsiteY275" fmla="*/ 3912 h 5445"/>
              <a:gd name="connsiteX276" fmla="*/ 8081 w 8663"/>
              <a:gd name="connsiteY276" fmla="*/ 3964 h 5445"/>
              <a:gd name="connsiteX277" fmla="*/ 8005 w 8663"/>
              <a:gd name="connsiteY277" fmla="*/ 3964 h 5445"/>
              <a:gd name="connsiteX278" fmla="*/ 8005 w 8663"/>
              <a:gd name="connsiteY278" fmla="*/ 4025 h 5445"/>
              <a:gd name="connsiteX279" fmla="*/ 658 w 8663"/>
              <a:gd name="connsiteY279" fmla="*/ 4025 h 5445"/>
              <a:gd name="connsiteX280" fmla="*/ 658 w 8663"/>
              <a:gd name="connsiteY280" fmla="*/ 3964 h 5445"/>
              <a:gd name="connsiteX281" fmla="*/ 583 w 8663"/>
              <a:gd name="connsiteY281" fmla="*/ 3964 h 5445"/>
              <a:gd name="connsiteX282" fmla="*/ 583 w 8663"/>
              <a:gd name="connsiteY282" fmla="*/ 3912 h 5445"/>
              <a:gd name="connsiteX283" fmla="*/ 430 w 8663"/>
              <a:gd name="connsiteY283" fmla="*/ 3912 h 5445"/>
              <a:gd name="connsiteX284" fmla="*/ 430 w 8663"/>
              <a:gd name="connsiteY284" fmla="*/ 4040 h 5445"/>
              <a:gd name="connsiteX285" fmla="*/ 261 w 8663"/>
              <a:gd name="connsiteY285" fmla="*/ 4040 h 5445"/>
              <a:gd name="connsiteX286" fmla="*/ 261 w 8663"/>
              <a:gd name="connsiteY286" fmla="*/ 3981 h 5445"/>
              <a:gd name="connsiteX287" fmla="*/ 354 w 8663"/>
              <a:gd name="connsiteY287" fmla="*/ 3981 h 5445"/>
              <a:gd name="connsiteX288" fmla="*/ 354 w 8663"/>
              <a:gd name="connsiteY288" fmla="*/ 3880 h 5445"/>
              <a:gd name="connsiteX289" fmla="*/ 261 w 8663"/>
              <a:gd name="connsiteY289" fmla="*/ 3880 h 5445"/>
              <a:gd name="connsiteX290" fmla="*/ 261 w 8663"/>
              <a:gd name="connsiteY290" fmla="*/ 3787 h 5445"/>
              <a:gd name="connsiteX291" fmla="*/ 184 w 8663"/>
              <a:gd name="connsiteY291" fmla="*/ 3787 h 5445"/>
              <a:gd name="connsiteX292" fmla="*/ 184 w 8663"/>
              <a:gd name="connsiteY292" fmla="*/ 3705 h 5445"/>
              <a:gd name="connsiteX293" fmla="*/ 82 w 8663"/>
              <a:gd name="connsiteY293" fmla="*/ 3705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5445 h 5445"/>
              <a:gd name="connsiteX84" fmla="*/ 8424 w 8663"/>
              <a:gd name="connsiteY84" fmla="*/ 5445 h 5445"/>
              <a:gd name="connsiteX85" fmla="*/ 8424 w 8663"/>
              <a:gd name="connsiteY85" fmla="*/ 5363 h 5445"/>
              <a:gd name="connsiteX86" fmla="*/ 8480 w 8663"/>
              <a:gd name="connsiteY86" fmla="*/ 5363 h 5445"/>
              <a:gd name="connsiteX87" fmla="*/ 8480 w 8663"/>
              <a:gd name="connsiteY87" fmla="*/ 5445 h 5445"/>
              <a:gd name="connsiteX88" fmla="*/ 8663 w 8663"/>
              <a:gd name="connsiteY88" fmla="*/ 5445 h 5445"/>
              <a:gd name="connsiteX89" fmla="*/ 8663 w 8663"/>
              <a:gd name="connsiteY89" fmla="*/ 5264 h 5445"/>
              <a:gd name="connsiteX90" fmla="*/ 8581 w 8663"/>
              <a:gd name="connsiteY90" fmla="*/ 5264 h 5445"/>
              <a:gd name="connsiteX91" fmla="*/ 8581 w 8663"/>
              <a:gd name="connsiteY91" fmla="*/ 5191 h 5445"/>
              <a:gd name="connsiteX92" fmla="*/ 8661 w 8663"/>
              <a:gd name="connsiteY92" fmla="*/ 5191 h 5445"/>
              <a:gd name="connsiteX93" fmla="*/ 8661 w 8663"/>
              <a:gd name="connsiteY93" fmla="*/ 4979 h 5445"/>
              <a:gd name="connsiteX94" fmla="*/ 8532 w 8663"/>
              <a:gd name="connsiteY94" fmla="*/ 4979 h 5445"/>
              <a:gd name="connsiteX95" fmla="*/ 8532 w 8663"/>
              <a:gd name="connsiteY95" fmla="*/ 4871 h 5445"/>
              <a:gd name="connsiteX96" fmla="*/ 8562 w 8663"/>
              <a:gd name="connsiteY96" fmla="*/ 4871 h 5445"/>
              <a:gd name="connsiteX97" fmla="*/ 8562 w 8663"/>
              <a:gd name="connsiteY97" fmla="*/ 4932 h 5445"/>
              <a:gd name="connsiteX98" fmla="*/ 8646 w 8663"/>
              <a:gd name="connsiteY98" fmla="*/ 4932 h 5445"/>
              <a:gd name="connsiteX99" fmla="*/ 8646 w 8663"/>
              <a:gd name="connsiteY99" fmla="*/ 4850 h 5445"/>
              <a:gd name="connsiteX100" fmla="*/ 8584 w 8663"/>
              <a:gd name="connsiteY100" fmla="*/ 4850 h 5445"/>
              <a:gd name="connsiteX101" fmla="*/ 8584 w 8663"/>
              <a:gd name="connsiteY101" fmla="*/ 4793 h 5445"/>
              <a:gd name="connsiteX102" fmla="*/ 8644 w 8663"/>
              <a:gd name="connsiteY102" fmla="*/ 4793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5368 h 5445"/>
              <a:gd name="connsiteX118" fmla="*/ 561 w 8663"/>
              <a:gd name="connsiteY118" fmla="*/ 5409 h 5445"/>
              <a:gd name="connsiteX119" fmla="*/ 520 w 8663"/>
              <a:gd name="connsiteY119" fmla="*/ 5409 h 5445"/>
              <a:gd name="connsiteX120" fmla="*/ 520 w 8663"/>
              <a:gd name="connsiteY120" fmla="*/ 5368 h 5445"/>
              <a:gd name="connsiteX121" fmla="*/ 561 w 8663"/>
              <a:gd name="connsiteY121" fmla="*/ 5368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4910 h 5445"/>
              <a:gd name="connsiteX128" fmla="*/ 8584 w 8663"/>
              <a:gd name="connsiteY128" fmla="*/ 4871 h 5445"/>
              <a:gd name="connsiteX129" fmla="*/ 8625 w 8663"/>
              <a:gd name="connsiteY129" fmla="*/ 4871 h 5445"/>
              <a:gd name="connsiteX130" fmla="*/ 8625 w 8663"/>
              <a:gd name="connsiteY130" fmla="*/ 4910 h 5445"/>
              <a:gd name="connsiteX131" fmla="*/ 8584 w 8663"/>
              <a:gd name="connsiteY131" fmla="*/ 4910 h 5445"/>
              <a:gd name="connsiteX132" fmla="*/ 8502 w 8663"/>
              <a:gd name="connsiteY132" fmla="*/ 5424 h 5445"/>
              <a:gd name="connsiteX133" fmla="*/ 8502 w 8663"/>
              <a:gd name="connsiteY133" fmla="*/ 5363 h 5445"/>
              <a:gd name="connsiteX134" fmla="*/ 8581 w 8663"/>
              <a:gd name="connsiteY134" fmla="*/ 5363 h 5445"/>
              <a:gd name="connsiteX135" fmla="*/ 8581 w 8663"/>
              <a:gd name="connsiteY135" fmla="*/ 5286 h 5445"/>
              <a:gd name="connsiteX136" fmla="*/ 8640 w 8663"/>
              <a:gd name="connsiteY136" fmla="*/ 5286 h 5445"/>
              <a:gd name="connsiteX137" fmla="*/ 8640 w 8663"/>
              <a:gd name="connsiteY137" fmla="*/ 5424 h 5445"/>
              <a:gd name="connsiteX138" fmla="*/ 8502 w 8663"/>
              <a:gd name="connsiteY138" fmla="*/ 5424 h 5445"/>
              <a:gd name="connsiteX139" fmla="*/ 8502 w 8663"/>
              <a:gd name="connsiteY139" fmla="*/ 5344 h 5445"/>
              <a:gd name="connsiteX140" fmla="*/ 8502 w 8663"/>
              <a:gd name="connsiteY140" fmla="*/ 5286 h 5445"/>
              <a:gd name="connsiteX141" fmla="*/ 8562 w 8663"/>
              <a:gd name="connsiteY141" fmla="*/ 5286 h 5445"/>
              <a:gd name="connsiteX142" fmla="*/ 8562 w 8663"/>
              <a:gd name="connsiteY142" fmla="*/ 5344 h 5445"/>
              <a:gd name="connsiteX143" fmla="*/ 8502 w 8663"/>
              <a:gd name="connsiteY143" fmla="*/ 5344 h 5445"/>
              <a:gd name="connsiteX144" fmla="*/ 8497 w 8663"/>
              <a:gd name="connsiteY144" fmla="*/ 5169 h 5445"/>
              <a:gd name="connsiteX145" fmla="*/ 8497 w 8663"/>
              <a:gd name="connsiteY145" fmla="*/ 5106 h 5445"/>
              <a:gd name="connsiteX146" fmla="*/ 8562 w 8663"/>
              <a:gd name="connsiteY146" fmla="*/ 5106 h 5445"/>
              <a:gd name="connsiteX147" fmla="*/ 8562 w 8663"/>
              <a:gd name="connsiteY147" fmla="*/ 5169 h 5445"/>
              <a:gd name="connsiteX148" fmla="*/ 8497 w 8663"/>
              <a:gd name="connsiteY148" fmla="*/ 5169 h 5445"/>
              <a:gd name="connsiteX149" fmla="*/ 8562 w 8663"/>
              <a:gd name="connsiteY149" fmla="*/ 5191 h 5445"/>
              <a:gd name="connsiteX150" fmla="*/ 8562 w 8663"/>
              <a:gd name="connsiteY150" fmla="*/ 5262 h 5445"/>
              <a:gd name="connsiteX151" fmla="*/ 8497 w 8663"/>
              <a:gd name="connsiteY151" fmla="*/ 5262 h 5445"/>
              <a:gd name="connsiteX152" fmla="*/ 8497 w 8663"/>
              <a:gd name="connsiteY152" fmla="*/ 5191 h 5445"/>
              <a:gd name="connsiteX153" fmla="*/ 8562 w 8663"/>
              <a:gd name="connsiteY153" fmla="*/ 5191 h 5445"/>
              <a:gd name="connsiteX154" fmla="*/ 8480 w 8663"/>
              <a:gd name="connsiteY154" fmla="*/ 5281 h 5445"/>
              <a:gd name="connsiteX155" fmla="*/ 8480 w 8663"/>
              <a:gd name="connsiteY155" fmla="*/ 5344 h 5445"/>
              <a:gd name="connsiteX156" fmla="*/ 8424 w 8663"/>
              <a:gd name="connsiteY156" fmla="*/ 5344 h 5445"/>
              <a:gd name="connsiteX157" fmla="*/ 8424 w 8663"/>
              <a:gd name="connsiteY157" fmla="*/ 5281 h 5445"/>
              <a:gd name="connsiteX158" fmla="*/ 8480 w 8663"/>
              <a:gd name="connsiteY158" fmla="*/ 5281 h 5445"/>
              <a:gd name="connsiteX159" fmla="*/ 8480 w 8663"/>
              <a:gd name="connsiteY159" fmla="*/ 5191 h 5445"/>
              <a:gd name="connsiteX160" fmla="*/ 8480 w 8663"/>
              <a:gd name="connsiteY160" fmla="*/ 5262 h 5445"/>
              <a:gd name="connsiteX161" fmla="*/ 8424 w 8663"/>
              <a:gd name="connsiteY161" fmla="*/ 5262 h 5445"/>
              <a:gd name="connsiteX162" fmla="*/ 8424 w 8663"/>
              <a:gd name="connsiteY162" fmla="*/ 5191 h 5445"/>
              <a:gd name="connsiteX163" fmla="*/ 8480 w 8663"/>
              <a:gd name="connsiteY163" fmla="*/ 5191 h 5445"/>
              <a:gd name="connsiteX164" fmla="*/ 8102 w 8663"/>
              <a:gd name="connsiteY164" fmla="*/ 5409 h 5445"/>
              <a:gd name="connsiteX165" fmla="*/ 8102 w 8663"/>
              <a:gd name="connsiteY165" fmla="*/ 5368 h 5445"/>
              <a:gd name="connsiteX166" fmla="*/ 8143 w 8663"/>
              <a:gd name="connsiteY166" fmla="*/ 5368 h 5445"/>
              <a:gd name="connsiteX167" fmla="*/ 8143 w 8663"/>
              <a:gd name="connsiteY167" fmla="*/ 5409 h 5445"/>
              <a:gd name="connsiteX168" fmla="*/ 8102 w 8663"/>
              <a:gd name="connsiteY168" fmla="*/ 5409 h 5445"/>
              <a:gd name="connsiteX169" fmla="*/ 240 w 8663"/>
              <a:gd name="connsiteY169" fmla="*/ 5281 h 5445"/>
              <a:gd name="connsiteX170" fmla="*/ 240 w 8663"/>
              <a:gd name="connsiteY170" fmla="*/ 5344 h 5445"/>
              <a:gd name="connsiteX171" fmla="*/ 184 w 8663"/>
              <a:gd name="connsiteY171" fmla="*/ 5344 h 5445"/>
              <a:gd name="connsiteX172" fmla="*/ 184 w 8663"/>
              <a:gd name="connsiteY172" fmla="*/ 3899 h 5445"/>
              <a:gd name="connsiteX173" fmla="*/ 240 w 8663"/>
              <a:gd name="connsiteY173" fmla="*/ 3899 h 5445"/>
              <a:gd name="connsiteX174" fmla="*/ 240 w 8663"/>
              <a:gd name="connsiteY174" fmla="*/ 3809 h 5445"/>
              <a:gd name="connsiteX175" fmla="*/ 240 w 8663"/>
              <a:gd name="connsiteY175" fmla="*/ 3880 h 5445"/>
              <a:gd name="connsiteX176" fmla="*/ 184 w 8663"/>
              <a:gd name="connsiteY176" fmla="*/ 3880 h 5445"/>
              <a:gd name="connsiteX177" fmla="*/ 184 w 8663"/>
              <a:gd name="connsiteY177" fmla="*/ 3809 h 5445"/>
              <a:gd name="connsiteX178" fmla="*/ 240 w 8663"/>
              <a:gd name="connsiteY178" fmla="*/ 3809 h 5445"/>
              <a:gd name="connsiteX179" fmla="*/ 102 w 8663"/>
              <a:gd name="connsiteY179" fmla="*/ 3787 h 5445"/>
              <a:gd name="connsiteX180" fmla="*/ 102 w 8663"/>
              <a:gd name="connsiteY180" fmla="*/ 3724 h 5445"/>
              <a:gd name="connsiteX181" fmla="*/ 166 w 8663"/>
              <a:gd name="connsiteY181" fmla="*/ 3724 h 5445"/>
              <a:gd name="connsiteX182" fmla="*/ 166 w 8663"/>
              <a:gd name="connsiteY182" fmla="*/ 3787 h 5445"/>
              <a:gd name="connsiteX183" fmla="*/ 102 w 8663"/>
              <a:gd name="connsiteY183" fmla="*/ 3787 h 5445"/>
              <a:gd name="connsiteX184" fmla="*/ 102 w 8663"/>
              <a:gd name="connsiteY184" fmla="*/ 3880 h 5445"/>
              <a:gd name="connsiteX185" fmla="*/ 102 w 8663"/>
              <a:gd name="connsiteY185" fmla="*/ 3809 h 5445"/>
              <a:gd name="connsiteX186" fmla="*/ 166 w 8663"/>
              <a:gd name="connsiteY186" fmla="*/ 3809 h 5445"/>
              <a:gd name="connsiteX187" fmla="*/ 166 w 8663"/>
              <a:gd name="connsiteY187" fmla="*/ 3880 h 5445"/>
              <a:gd name="connsiteX188" fmla="*/ 102 w 8663"/>
              <a:gd name="connsiteY188" fmla="*/ 3880 h 5445"/>
              <a:gd name="connsiteX189" fmla="*/ 102 w 8663"/>
              <a:gd name="connsiteY189" fmla="*/ 3962 h 5445"/>
              <a:gd name="connsiteX190" fmla="*/ 102 w 8663"/>
              <a:gd name="connsiteY190" fmla="*/ 3904 h 5445"/>
              <a:gd name="connsiteX191" fmla="*/ 162 w 8663"/>
              <a:gd name="connsiteY191" fmla="*/ 3904 h 5445"/>
              <a:gd name="connsiteX192" fmla="*/ 162 w 8663"/>
              <a:gd name="connsiteY192" fmla="*/ 3962 h 5445"/>
              <a:gd name="connsiteX193" fmla="*/ 102 w 8663"/>
              <a:gd name="connsiteY193" fmla="*/ 3962 h 5445"/>
              <a:gd name="connsiteX194" fmla="*/ 162 w 8663"/>
              <a:gd name="connsiteY194" fmla="*/ 3981 h 5445"/>
              <a:gd name="connsiteX195" fmla="*/ 162 w 8663"/>
              <a:gd name="connsiteY195" fmla="*/ 4042 h 5445"/>
              <a:gd name="connsiteX196" fmla="*/ 24 w 8663"/>
              <a:gd name="connsiteY196" fmla="*/ 4042 h 5445"/>
              <a:gd name="connsiteX197" fmla="*/ 24 w 8663"/>
              <a:gd name="connsiteY197" fmla="*/ 3904 h 5445"/>
              <a:gd name="connsiteX198" fmla="*/ 82 w 8663"/>
              <a:gd name="connsiteY198" fmla="*/ 3904 h 5445"/>
              <a:gd name="connsiteX199" fmla="*/ 82 w 8663"/>
              <a:gd name="connsiteY199" fmla="*/ 3981 h 5445"/>
              <a:gd name="connsiteX200" fmla="*/ 162 w 8663"/>
              <a:gd name="connsiteY200" fmla="*/ 3981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3390 h 5445"/>
              <a:gd name="connsiteX257" fmla="*/ 8562 w 8663"/>
              <a:gd name="connsiteY257" fmla="*/ 3390 h 5445"/>
              <a:gd name="connsiteX258" fmla="*/ 8562 w 8663"/>
              <a:gd name="connsiteY258" fmla="*/ 3468 h 5445"/>
              <a:gd name="connsiteX259" fmla="*/ 8510 w 8663"/>
              <a:gd name="connsiteY259" fmla="*/ 3468 h 5445"/>
              <a:gd name="connsiteX260" fmla="*/ 8510 w 8663"/>
              <a:gd name="connsiteY260" fmla="*/ 3619 h 5445"/>
              <a:gd name="connsiteX261" fmla="*/ 8638 w 8663"/>
              <a:gd name="connsiteY261" fmla="*/ 3619 h 5445"/>
              <a:gd name="connsiteX262" fmla="*/ 8638 w 8663"/>
              <a:gd name="connsiteY262" fmla="*/ 3787 h 5445"/>
              <a:gd name="connsiteX263" fmla="*/ 8581 w 8663"/>
              <a:gd name="connsiteY263" fmla="*/ 3787 h 5445"/>
              <a:gd name="connsiteX264" fmla="*/ 8581 w 8663"/>
              <a:gd name="connsiteY264" fmla="*/ 3705 h 5445"/>
              <a:gd name="connsiteX265" fmla="*/ 8480 w 8663"/>
              <a:gd name="connsiteY265" fmla="*/ 3705 h 5445"/>
              <a:gd name="connsiteX266" fmla="*/ 8480 w 8663"/>
              <a:gd name="connsiteY266" fmla="*/ 3787 h 5445"/>
              <a:gd name="connsiteX267" fmla="*/ 8402 w 8663"/>
              <a:gd name="connsiteY267" fmla="*/ 3787 h 5445"/>
              <a:gd name="connsiteX268" fmla="*/ 8402 w 8663"/>
              <a:gd name="connsiteY268" fmla="*/ 3880 h 5445"/>
              <a:gd name="connsiteX269" fmla="*/ 8310 w 8663"/>
              <a:gd name="connsiteY269" fmla="*/ 3880 h 5445"/>
              <a:gd name="connsiteX270" fmla="*/ 8310 w 8663"/>
              <a:gd name="connsiteY270" fmla="*/ 3981 h 5445"/>
              <a:gd name="connsiteX271" fmla="*/ 8402 w 8663"/>
              <a:gd name="connsiteY271" fmla="*/ 3981 h 5445"/>
              <a:gd name="connsiteX272" fmla="*/ 8402 w 8663"/>
              <a:gd name="connsiteY272" fmla="*/ 4040 h 5445"/>
              <a:gd name="connsiteX273" fmla="*/ 8234 w 8663"/>
              <a:gd name="connsiteY273" fmla="*/ 4040 h 5445"/>
              <a:gd name="connsiteX274" fmla="*/ 8234 w 8663"/>
              <a:gd name="connsiteY274" fmla="*/ 3912 h 5445"/>
              <a:gd name="connsiteX275" fmla="*/ 8081 w 8663"/>
              <a:gd name="connsiteY275" fmla="*/ 3912 h 5445"/>
              <a:gd name="connsiteX276" fmla="*/ 8081 w 8663"/>
              <a:gd name="connsiteY276" fmla="*/ 3964 h 5445"/>
              <a:gd name="connsiteX277" fmla="*/ 8005 w 8663"/>
              <a:gd name="connsiteY277" fmla="*/ 3964 h 5445"/>
              <a:gd name="connsiteX278" fmla="*/ 8005 w 8663"/>
              <a:gd name="connsiteY278" fmla="*/ 4025 h 5445"/>
              <a:gd name="connsiteX279" fmla="*/ 658 w 8663"/>
              <a:gd name="connsiteY279" fmla="*/ 4025 h 5445"/>
              <a:gd name="connsiteX280" fmla="*/ 658 w 8663"/>
              <a:gd name="connsiteY280" fmla="*/ 3964 h 5445"/>
              <a:gd name="connsiteX281" fmla="*/ 583 w 8663"/>
              <a:gd name="connsiteY281" fmla="*/ 3964 h 5445"/>
              <a:gd name="connsiteX282" fmla="*/ 583 w 8663"/>
              <a:gd name="connsiteY282" fmla="*/ 3912 h 5445"/>
              <a:gd name="connsiteX283" fmla="*/ 430 w 8663"/>
              <a:gd name="connsiteY283" fmla="*/ 3912 h 5445"/>
              <a:gd name="connsiteX284" fmla="*/ 430 w 8663"/>
              <a:gd name="connsiteY284" fmla="*/ 4040 h 5445"/>
              <a:gd name="connsiteX285" fmla="*/ 261 w 8663"/>
              <a:gd name="connsiteY285" fmla="*/ 4040 h 5445"/>
              <a:gd name="connsiteX286" fmla="*/ 261 w 8663"/>
              <a:gd name="connsiteY286" fmla="*/ 3981 h 5445"/>
              <a:gd name="connsiteX287" fmla="*/ 354 w 8663"/>
              <a:gd name="connsiteY287" fmla="*/ 3981 h 5445"/>
              <a:gd name="connsiteX288" fmla="*/ 354 w 8663"/>
              <a:gd name="connsiteY288" fmla="*/ 3880 h 5445"/>
              <a:gd name="connsiteX289" fmla="*/ 261 w 8663"/>
              <a:gd name="connsiteY289" fmla="*/ 3880 h 5445"/>
              <a:gd name="connsiteX290" fmla="*/ 261 w 8663"/>
              <a:gd name="connsiteY290" fmla="*/ 3787 h 5445"/>
              <a:gd name="connsiteX291" fmla="*/ 184 w 8663"/>
              <a:gd name="connsiteY291" fmla="*/ 3787 h 5445"/>
              <a:gd name="connsiteX292" fmla="*/ 184 w 8663"/>
              <a:gd name="connsiteY292" fmla="*/ 3705 h 5445"/>
              <a:gd name="connsiteX293" fmla="*/ 82 w 8663"/>
              <a:gd name="connsiteY293" fmla="*/ 3705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5445 h 5445"/>
              <a:gd name="connsiteX84" fmla="*/ 8424 w 8663"/>
              <a:gd name="connsiteY84" fmla="*/ 5445 h 5445"/>
              <a:gd name="connsiteX85" fmla="*/ 8424 w 8663"/>
              <a:gd name="connsiteY85" fmla="*/ 5363 h 5445"/>
              <a:gd name="connsiteX86" fmla="*/ 8480 w 8663"/>
              <a:gd name="connsiteY86" fmla="*/ 5363 h 5445"/>
              <a:gd name="connsiteX87" fmla="*/ 8480 w 8663"/>
              <a:gd name="connsiteY87" fmla="*/ 5445 h 5445"/>
              <a:gd name="connsiteX88" fmla="*/ 8663 w 8663"/>
              <a:gd name="connsiteY88" fmla="*/ 5445 h 5445"/>
              <a:gd name="connsiteX89" fmla="*/ 8663 w 8663"/>
              <a:gd name="connsiteY89" fmla="*/ 5264 h 5445"/>
              <a:gd name="connsiteX90" fmla="*/ 8581 w 8663"/>
              <a:gd name="connsiteY90" fmla="*/ 5264 h 5445"/>
              <a:gd name="connsiteX91" fmla="*/ 8581 w 8663"/>
              <a:gd name="connsiteY91" fmla="*/ 5191 h 5445"/>
              <a:gd name="connsiteX92" fmla="*/ 8661 w 8663"/>
              <a:gd name="connsiteY92" fmla="*/ 5191 h 5445"/>
              <a:gd name="connsiteX93" fmla="*/ 8661 w 8663"/>
              <a:gd name="connsiteY93" fmla="*/ 4979 h 5445"/>
              <a:gd name="connsiteX94" fmla="*/ 8532 w 8663"/>
              <a:gd name="connsiteY94" fmla="*/ 4979 h 5445"/>
              <a:gd name="connsiteX95" fmla="*/ 8532 w 8663"/>
              <a:gd name="connsiteY95" fmla="*/ 4871 h 5445"/>
              <a:gd name="connsiteX96" fmla="*/ 8562 w 8663"/>
              <a:gd name="connsiteY96" fmla="*/ 4871 h 5445"/>
              <a:gd name="connsiteX97" fmla="*/ 8562 w 8663"/>
              <a:gd name="connsiteY97" fmla="*/ 4932 h 5445"/>
              <a:gd name="connsiteX98" fmla="*/ 8646 w 8663"/>
              <a:gd name="connsiteY98" fmla="*/ 4932 h 5445"/>
              <a:gd name="connsiteX99" fmla="*/ 8646 w 8663"/>
              <a:gd name="connsiteY99" fmla="*/ 4850 h 5445"/>
              <a:gd name="connsiteX100" fmla="*/ 8584 w 8663"/>
              <a:gd name="connsiteY100" fmla="*/ 4850 h 5445"/>
              <a:gd name="connsiteX101" fmla="*/ 8584 w 8663"/>
              <a:gd name="connsiteY101" fmla="*/ 4793 h 5445"/>
              <a:gd name="connsiteX102" fmla="*/ 8644 w 8663"/>
              <a:gd name="connsiteY102" fmla="*/ 4793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5368 h 5445"/>
              <a:gd name="connsiteX118" fmla="*/ 561 w 8663"/>
              <a:gd name="connsiteY118" fmla="*/ 5409 h 5445"/>
              <a:gd name="connsiteX119" fmla="*/ 520 w 8663"/>
              <a:gd name="connsiteY119" fmla="*/ 5409 h 5445"/>
              <a:gd name="connsiteX120" fmla="*/ 520 w 8663"/>
              <a:gd name="connsiteY120" fmla="*/ 5368 h 5445"/>
              <a:gd name="connsiteX121" fmla="*/ 561 w 8663"/>
              <a:gd name="connsiteY121" fmla="*/ 5368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4910 h 5445"/>
              <a:gd name="connsiteX128" fmla="*/ 8584 w 8663"/>
              <a:gd name="connsiteY128" fmla="*/ 4871 h 5445"/>
              <a:gd name="connsiteX129" fmla="*/ 8625 w 8663"/>
              <a:gd name="connsiteY129" fmla="*/ 4871 h 5445"/>
              <a:gd name="connsiteX130" fmla="*/ 8625 w 8663"/>
              <a:gd name="connsiteY130" fmla="*/ 4910 h 5445"/>
              <a:gd name="connsiteX131" fmla="*/ 8584 w 8663"/>
              <a:gd name="connsiteY131" fmla="*/ 4910 h 5445"/>
              <a:gd name="connsiteX132" fmla="*/ 8502 w 8663"/>
              <a:gd name="connsiteY132" fmla="*/ 5424 h 5445"/>
              <a:gd name="connsiteX133" fmla="*/ 8502 w 8663"/>
              <a:gd name="connsiteY133" fmla="*/ 5363 h 5445"/>
              <a:gd name="connsiteX134" fmla="*/ 8581 w 8663"/>
              <a:gd name="connsiteY134" fmla="*/ 5363 h 5445"/>
              <a:gd name="connsiteX135" fmla="*/ 8581 w 8663"/>
              <a:gd name="connsiteY135" fmla="*/ 5286 h 5445"/>
              <a:gd name="connsiteX136" fmla="*/ 8640 w 8663"/>
              <a:gd name="connsiteY136" fmla="*/ 5286 h 5445"/>
              <a:gd name="connsiteX137" fmla="*/ 8640 w 8663"/>
              <a:gd name="connsiteY137" fmla="*/ 5424 h 5445"/>
              <a:gd name="connsiteX138" fmla="*/ 8502 w 8663"/>
              <a:gd name="connsiteY138" fmla="*/ 5424 h 5445"/>
              <a:gd name="connsiteX139" fmla="*/ 8502 w 8663"/>
              <a:gd name="connsiteY139" fmla="*/ 5344 h 5445"/>
              <a:gd name="connsiteX140" fmla="*/ 8502 w 8663"/>
              <a:gd name="connsiteY140" fmla="*/ 5286 h 5445"/>
              <a:gd name="connsiteX141" fmla="*/ 8562 w 8663"/>
              <a:gd name="connsiteY141" fmla="*/ 5286 h 5445"/>
              <a:gd name="connsiteX142" fmla="*/ 8562 w 8663"/>
              <a:gd name="connsiteY142" fmla="*/ 5344 h 5445"/>
              <a:gd name="connsiteX143" fmla="*/ 8502 w 8663"/>
              <a:gd name="connsiteY143" fmla="*/ 5344 h 5445"/>
              <a:gd name="connsiteX144" fmla="*/ 8497 w 8663"/>
              <a:gd name="connsiteY144" fmla="*/ 5169 h 5445"/>
              <a:gd name="connsiteX145" fmla="*/ 8497 w 8663"/>
              <a:gd name="connsiteY145" fmla="*/ 5106 h 5445"/>
              <a:gd name="connsiteX146" fmla="*/ 8562 w 8663"/>
              <a:gd name="connsiteY146" fmla="*/ 5106 h 5445"/>
              <a:gd name="connsiteX147" fmla="*/ 8562 w 8663"/>
              <a:gd name="connsiteY147" fmla="*/ 5169 h 5445"/>
              <a:gd name="connsiteX148" fmla="*/ 8497 w 8663"/>
              <a:gd name="connsiteY148" fmla="*/ 5169 h 5445"/>
              <a:gd name="connsiteX149" fmla="*/ 8562 w 8663"/>
              <a:gd name="connsiteY149" fmla="*/ 5191 h 5445"/>
              <a:gd name="connsiteX150" fmla="*/ 8562 w 8663"/>
              <a:gd name="connsiteY150" fmla="*/ 5262 h 5445"/>
              <a:gd name="connsiteX151" fmla="*/ 8497 w 8663"/>
              <a:gd name="connsiteY151" fmla="*/ 5262 h 5445"/>
              <a:gd name="connsiteX152" fmla="*/ 8497 w 8663"/>
              <a:gd name="connsiteY152" fmla="*/ 5191 h 5445"/>
              <a:gd name="connsiteX153" fmla="*/ 8562 w 8663"/>
              <a:gd name="connsiteY153" fmla="*/ 5191 h 5445"/>
              <a:gd name="connsiteX154" fmla="*/ 8480 w 8663"/>
              <a:gd name="connsiteY154" fmla="*/ 5281 h 5445"/>
              <a:gd name="connsiteX155" fmla="*/ 8480 w 8663"/>
              <a:gd name="connsiteY155" fmla="*/ 5344 h 5445"/>
              <a:gd name="connsiteX156" fmla="*/ 8424 w 8663"/>
              <a:gd name="connsiteY156" fmla="*/ 5344 h 5445"/>
              <a:gd name="connsiteX157" fmla="*/ 8424 w 8663"/>
              <a:gd name="connsiteY157" fmla="*/ 5281 h 5445"/>
              <a:gd name="connsiteX158" fmla="*/ 8480 w 8663"/>
              <a:gd name="connsiteY158" fmla="*/ 5281 h 5445"/>
              <a:gd name="connsiteX159" fmla="*/ 8480 w 8663"/>
              <a:gd name="connsiteY159" fmla="*/ 5191 h 5445"/>
              <a:gd name="connsiteX160" fmla="*/ 8480 w 8663"/>
              <a:gd name="connsiteY160" fmla="*/ 5262 h 5445"/>
              <a:gd name="connsiteX161" fmla="*/ 8424 w 8663"/>
              <a:gd name="connsiteY161" fmla="*/ 5262 h 5445"/>
              <a:gd name="connsiteX162" fmla="*/ 8424 w 8663"/>
              <a:gd name="connsiteY162" fmla="*/ 5191 h 5445"/>
              <a:gd name="connsiteX163" fmla="*/ 8480 w 8663"/>
              <a:gd name="connsiteY163" fmla="*/ 5191 h 5445"/>
              <a:gd name="connsiteX164" fmla="*/ 8102 w 8663"/>
              <a:gd name="connsiteY164" fmla="*/ 5409 h 5445"/>
              <a:gd name="connsiteX165" fmla="*/ 8102 w 8663"/>
              <a:gd name="connsiteY165" fmla="*/ 5368 h 5445"/>
              <a:gd name="connsiteX166" fmla="*/ 8143 w 8663"/>
              <a:gd name="connsiteY166" fmla="*/ 5368 h 5445"/>
              <a:gd name="connsiteX167" fmla="*/ 8143 w 8663"/>
              <a:gd name="connsiteY167" fmla="*/ 5409 h 5445"/>
              <a:gd name="connsiteX168" fmla="*/ 8102 w 8663"/>
              <a:gd name="connsiteY168" fmla="*/ 5409 h 5445"/>
              <a:gd name="connsiteX169" fmla="*/ 240 w 8663"/>
              <a:gd name="connsiteY169" fmla="*/ 5281 h 5445"/>
              <a:gd name="connsiteX170" fmla="*/ 240 w 8663"/>
              <a:gd name="connsiteY170" fmla="*/ 5344 h 5445"/>
              <a:gd name="connsiteX171" fmla="*/ 184 w 8663"/>
              <a:gd name="connsiteY171" fmla="*/ 5344 h 5445"/>
              <a:gd name="connsiteX172" fmla="*/ 184 w 8663"/>
              <a:gd name="connsiteY172" fmla="*/ 5281 h 5445"/>
              <a:gd name="connsiteX173" fmla="*/ 240 w 8663"/>
              <a:gd name="connsiteY173" fmla="*/ 3899 h 5445"/>
              <a:gd name="connsiteX174" fmla="*/ 240 w 8663"/>
              <a:gd name="connsiteY174" fmla="*/ 3809 h 5445"/>
              <a:gd name="connsiteX175" fmla="*/ 240 w 8663"/>
              <a:gd name="connsiteY175" fmla="*/ 3880 h 5445"/>
              <a:gd name="connsiteX176" fmla="*/ 184 w 8663"/>
              <a:gd name="connsiteY176" fmla="*/ 3880 h 5445"/>
              <a:gd name="connsiteX177" fmla="*/ 184 w 8663"/>
              <a:gd name="connsiteY177" fmla="*/ 3809 h 5445"/>
              <a:gd name="connsiteX178" fmla="*/ 240 w 8663"/>
              <a:gd name="connsiteY178" fmla="*/ 3809 h 5445"/>
              <a:gd name="connsiteX179" fmla="*/ 102 w 8663"/>
              <a:gd name="connsiteY179" fmla="*/ 3787 h 5445"/>
              <a:gd name="connsiteX180" fmla="*/ 102 w 8663"/>
              <a:gd name="connsiteY180" fmla="*/ 3724 h 5445"/>
              <a:gd name="connsiteX181" fmla="*/ 166 w 8663"/>
              <a:gd name="connsiteY181" fmla="*/ 3724 h 5445"/>
              <a:gd name="connsiteX182" fmla="*/ 166 w 8663"/>
              <a:gd name="connsiteY182" fmla="*/ 3787 h 5445"/>
              <a:gd name="connsiteX183" fmla="*/ 102 w 8663"/>
              <a:gd name="connsiteY183" fmla="*/ 3787 h 5445"/>
              <a:gd name="connsiteX184" fmla="*/ 102 w 8663"/>
              <a:gd name="connsiteY184" fmla="*/ 3880 h 5445"/>
              <a:gd name="connsiteX185" fmla="*/ 102 w 8663"/>
              <a:gd name="connsiteY185" fmla="*/ 3809 h 5445"/>
              <a:gd name="connsiteX186" fmla="*/ 166 w 8663"/>
              <a:gd name="connsiteY186" fmla="*/ 3809 h 5445"/>
              <a:gd name="connsiteX187" fmla="*/ 166 w 8663"/>
              <a:gd name="connsiteY187" fmla="*/ 3880 h 5445"/>
              <a:gd name="connsiteX188" fmla="*/ 102 w 8663"/>
              <a:gd name="connsiteY188" fmla="*/ 3880 h 5445"/>
              <a:gd name="connsiteX189" fmla="*/ 102 w 8663"/>
              <a:gd name="connsiteY189" fmla="*/ 3962 h 5445"/>
              <a:gd name="connsiteX190" fmla="*/ 102 w 8663"/>
              <a:gd name="connsiteY190" fmla="*/ 3904 h 5445"/>
              <a:gd name="connsiteX191" fmla="*/ 162 w 8663"/>
              <a:gd name="connsiteY191" fmla="*/ 3904 h 5445"/>
              <a:gd name="connsiteX192" fmla="*/ 162 w 8663"/>
              <a:gd name="connsiteY192" fmla="*/ 3962 h 5445"/>
              <a:gd name="connsiteX193" fmla="*/ 102 w 8663"/>
              <a:gd name="connsiteY193" fmla="*/ 3962 h 5445"/>
              <a:gd name="connsiteX194" fmla="*/ 162 w 8663"/>
              <a:gd name="connsiteY194" fmla="*/ 3981 h 5445"/>
              <a:gd name="connsiteX195" fmla="*/ 162 w 8663"/>
              <a:gd name="connsiteY195" fmla="*/ 4042 h 5445"/>
              <a:gd name="connsiteX196" fmla="*/ 24 w 8663"/>
              <a:gd name="connsiteY196" fmla="*/ 4042 h 5445"/>
              <a:gd name="connsiteX197" fmla="*/ 24 w 8663"/>
              <a:gd name="connsiteY197" fmla="*/ 3904 h 5445"/>
              <a:gd name="connsiteX198" fmla="*/ 82 w 8663"/>
              <a:gd name="connsiteY198" fmla="*/ 3904 h 5445"/>
              <a:gd name="connsiteX199" fmla="*/ 82 w 8663"/>
              <a:gd name="connsiteY199" fmla="*/ 3981 h 5445"/>
              <a:gd name="connsiteX200" fmla="*/ 162 w 8663"/>
              <a:gd name="connsiteY200" fmla="*/ 3981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3390 h 5445"/>
              <a:gd name="connsiteX257" fmla="*/ 8562 w 8663"/>
              <a:gd name="connsiteY257" fmla="*/ 3390 h 5445"/>
              <a:gd name="connsiteX258" fmla="*/ 8562 w 8663"/>
              <a:gd name="connsiteY258" fmla="*/ 3468 h 5445"/>
              <a:gd name="connsiteX259" fmla="*/ 8510 w 8663"/>
              <a:gd name="connsiteY259" fmla="*/ 3468 h 5445"/>
              <a:gd name="connsiteX260" fmla="*/ 8510 w 8663"/>
              <a:gd name="connsiteY260" fmla="*/ 3619 h 5445"/>
              <a:gd name="connsiteX261" fmla="*/ 8638 w 8663"/>
              <a:gd name="connsiteY261" fmla="*/ 3619 h 5445"/>
              <a:gd name="connsiteX262" fmla="*/ 8638 w 8663"/>
              <a:gd name="connsiteY262" fmla="*/ 3787 h 5445"/>
              <a:gd name="connsiteX263" fmla="*/ 8581 w 8663"/>
              <a:gd name="connsiteY263" fmla="*/ 3787 h 5445"/>
              <a:gd name="connsiteX264" fmla="*/ 8581 w 8663"/>
              <a:gd name="connsiteY264" fmla="*/ 3705 h 5445"/>
              <a:gd name="connsiteX265" fmla="*/ 8480 w 8663"/>
              <a:gd name="connsiteY265" fmla="*/ 3705 h 5445"/>
              <a:gd name="connsiteX266" fmla="*/ 8480 w 8663"/>
              <a:gd name="connsiteY266" fmla="*/ 3787 h 5445"/>
              <a:gd name="connsiteX267" fmla="*/ 8402 w 8663"/>
              <a:gd name="connsiteY267" fmla="*/ 3787 h 5445"/>
              <a:gd name="connsiteX268" fmla="*/ 8402 w 8663"/>
              <a:gd name="connsiteY268" fmla="*/ 3880 h 5445"/>
              <a:gd name="connsiteX269" fmla="*/ 8310 w 8663"/>
              <a:gd name="connsiteY269" fmla="*/ 3880 h 5445"/>
              <a:gd name="connsiteX270" fmla="*/ 8310 w 8663"/>
              <a:gd name="connsiteY270" fmla="*/ 3981 h 5445"/>
              <a:gd name="connsiteX271" fmla="*/ 8402 w 8663"/>
              <a:gd name="connsiteY271" fmla="*/ 3981 h 5445"/>
              <a:gd name="connsiteX272" fmla="*/ 8402 w 8663"/>
              <a:gd name="connsiteY272" fmla="*/ 4040 h 5445"/>
              <a:gd name="connsiteX273" fmla="*/ 8234 w 8663"/>
              <a:gd name="connsiteY273" fmla="*/ 4040 h 5445"/>
              <a:gd name="connsiteX274" fmla="*/ 8234 w 8663"/>
              <a:gd name="connsiteY274" fmla="*/ 3912 h 5445"/>
              <a:gd name="connsiteX275" fmla="*/ 8081 w 8663"/>
              <a:gd name="connsiteY275" fmla="*/ 3912 h 5445"/>
              <a:gd name="connsiteX276" fmla="*/ 8081 w 8663"/>
              <a:gd name="connsiteY276" fmla="*/ 3964 h 5445"/>
              <a:gd name="connsiteX277" fmla="*/ 8005 w 8663"/>
              <a:gd name="connsiteY277" fmla="*/ 3964 h 5445"/>
              <a:gd name="connsiteX278" fmla="*/ 8005 w 8663"/>
              <a:gd name="connsiteY278" fmla="*/ 4025 h 5445"/>
              <a:gd name="connsiteX279" fmla="*/ 658 w 8663"/>
              <a:gd name="connsiteY279" fmla="*/ 4025 h 5445"/>
              <a:gd name="connsiteX280" fmla="*/ 658 w 8663"/>
              <a:gd name="connsiteY280" fmla="*/ 3964 h 5445"/>
              <a:gd name="connsiteX281" fmla="*/ 583 w 8663"/>
              <a:gd name="connsiteY281" fmla="*/ 3964 h 5445"/>
              <a:gd name="connsiteX282" fmla="*/ 583 w 8663"/>
              <a:gd name="connsiteY282" fmla="*/ 3912 h 5445"/>
              <a:gd name="connsiteX283" fmla="*/ 430 w 8663"/>
              <a:gd name="connsiteY283" fmla="*/ 3912 h 5445"/>
              <a:gd name="connsiteX284" fmla="*/ 430 w 8663"/>
              <a:gd name="connsiteY284" fmla="*/ 4040 h 5445"/>
              <a:gd name="connsiteX285" fmla="*/ 261 w 8663"/>
              <a:gd name="connsiteY285" fmla="*/ 4040 h 5445"/>
              <a:gd name="connsiteX286" fmla="*/ 261 w 8663"/>
              <a:gd name="connsiteY286" fmla="*/ 3981 h 5445"/>
              <a:gd name="connsiteX287" fmla="*/ 354 w 8663"/>
              <a:gd name="connsiteY287" fmla="*/ 3981 h 5445"/>
              <a:gd name="connsiteX288" fmla="*/ 354 w 8663"/>
              <a:gd name="connsiteY288" fmla="*/ 3880 h 5445"/>
              <a:gd name="connsiteX289" fmla="*/ 261 w 8663"/>
              <a:gd name="connsiteY289" fmla="*/ 3880 h 5445"/>
              <a:gd name="connsiteX290" fmla="*/ 261 w 8663"/>
              <a:gd name="connsiteY290" fmla="*/ 3787 h 5445"/>
              <a:gd name="connsiteX291" fmla="*/ 184 w 8663"/>
              <a:gd name="connsiteY291" fmla="*/ 3787 h 5445"/>
              <a:gd name="connsiteX292" fmla="*/ 184 w 8663"/>
              <a:gd name="connsiteY292" fmla="*/ 3705 h 5445"/>
              <a:gd name="connsiteX293" fmla="*/ 82 w 8663"/>
              <a:gd name="connsiteY293" fmla="*/ 3705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5445 h 5445"/>
              <a:gd name="connsiteX84" fmla="*/ 8424 w 8663"/>
              <a:gd name="connsiteY84" fmla="*/ 5445 h 5445"/>
              <a:gd name="connsiteX85" fmla="*/ 8424 w 8663"/>
              <a:gd name="connsiteY85" fmla="*/ 5363 h 5445"/>
              <a:gd name="connsiteX86" fmla="*/ 8480 w 8663"/>
              <a:gd name="connsiteY86" fmla="*/ 5363 h 5445"/>
              <a:gd name="connsiteX87" fmla="*/ 8480 w 8663"/>
              <a:gd name="connsiteY87" fmla="*/ 5445 h 5445"/>
              <a:gd name="connsiteX88" fmla="*/ 8663 w 8663"/>
              <a:gd name="connsiteY88" fmla="*/ 5445 h 5445"/>
              <a:gd name="connsiteX89" fmla="*/ 8663 w 8663"/>
              <a:gd name="connsiteY89" fmla="*/ 5264 h 5445"/>
              <a:gd name="connsiteX90" fmla="*/ 8581 w 8663"/>
              <a:gd name="connsiteY90" fmla="*/ 5264 h 5445"/>
              <a:gd name="connsiteX91" fmla="*/ 8581 w 8663"/>
              <a:gd name="connsiteY91" fmla="*/ 5191 h 5445"/>
              <a:gd name="connsiteX92" fmla="*/ 8661 w 8663"/>
              <a:gd name="connsiteY92" fmla="*/ 5191 h 5445"/>
              <a:gd name="connsiteX93" fmla="*/ 8661 w 8663"/>
              <a:gd name="connsiteY93" fmla="*/ 4979 h 5445"/>
              <a:gd name="connsiteX94" fmla="*/ 8532 w 8663"/>
              <a:gd name="connsiteY94" fmla="*/ 4979 h 5445"/>
              <a:gd name="connsiteX95" fmla="*/ 8532 w 8663"/>
              <a:gd name="connsiteY95" fmla="*/ 4871 h 5445"/>
              <a:gd name="connsiteX96" fmla="*/ 8562 w 8663"/>
              <a:gd name="connsiteY96" fmla="*/ 4871 h 5445"/>
              <a:gd name="connsiteX97" fmla="*/ 8562 w 8663"/>
              <a:gd name="connsiteY97" fmla="*/ 4932 h 5445"/>
              <a:gd name="connsiteX98" fmla="*/ 8646 w 8663"/>
              <a:gd name="connsiteY98" fmla="*/ 4932 h 5445"/>
              <a:gd name="connsiteX99" fmla="*/ 8646 w 8663"/>
              <a:gd name="connsiteY99" fmla="*/ 4850 h 5445"/>
              <a:gd name="connsiteX100" fmla="*/ 8584 w 8663"/>
              <a:gd name="connsiteY100" fmla="*/ 4850 h 5445"/>
              <a:gd name="connsiteX101" fmla="*/ 8584 w 8663"/>
              <a:gd name="connsiteY101" fmla="*/ 4793 h 5445"/>
              <a:gd name="connsiteX102" fmla="*/ 8644 w 8663"/>
              <a:gd name="connsiteY102" fmla="*/ 4793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5368 h 5445"/>
              <a:gd name="connsiteX118" fmla="*/ 561 w 8663"/>
              <a:gd name="connsiteY118" fmla="*/ 5409 h 5445"/>
              <a:gd name="connsiteX119" fmla="*/ 520 w 8663"/>
              <a:gd name="connsiteY119" fmla="*/ 5409 h 5445"/>
              <a:gd name="connsiteX120" fmla="*/ 520 w 8663"/>
              <a:gd name="connsiteY120" fmla="*/ 5368 h 5445"/>
              <a:gd name="connsiteX121" fmla="*/ 561 w 8663"/>
              <a:gd name="connsiteY121" fmla="*/ 5368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4910 h 5445"/>
              <a:gd name="connsiteX128" fmla="*/ 8584 w 8663"/>
              <a:gd name="connsiteY128" fmla="*/ 4871 h 5445"/>
              <a:gd name="connsiteX129" fmla="*/ 8625 w 8663"/>
              <a:gd name="connsiteY129" fmla="*/ 4871 h 5445"/>
              <a:gd name="connsiteX130" fmla="*/ 8625 w 8663"/>
              <a:gd name="connsiteY130" fmla="*/ 4910 h 5445"/>
              <a:gd name="connsiteX131" fmla="*/ 8584 w 8663"/>
              <a:gd name="connsiteY131" fmla="*/ 4910 h 5445"/>
              <a:gd name="connsiteX132" fmla="*/ 8502 w 8663"/>
              <a:gd name="connsiteY132" fmla="*/ 5424 h 5445"/>
              <a:gd name="connsiteX133" fmla="*/ 8502 w 8663"/>
              <a:gd name="connsiteY133" fmla="*/ 5363 h 5445"/>
              <a:gd name="connsiteX134" fmla="*/ 8581 w 8663"/>
              <a:gd name="connsiteY134" fmla="*/ 5363 h 5445"/>
              <a:gd name="connsiteX135" fmla="*/ 8581 w 8663"/>
              <a:gd name="connsiteY135" fmla="*/ 5286 h 5445"/>
              <a:gd name="connsiteX136" fmla="*/ 8640 w 8663"/>
              <a:gd name="connsiteY136" fmla="*/ 5286 h 5445"/>
              <a:gd name="connsiteX137" fmla="*/ 8640 w 8663"/>
              <a:gd name="connsiteY137" fmla="*/ 5424 h 5445"/>
              <a:gd name="connsiteX138" fmla="*/ 8502 w 8663"/>
              <a:gd name="connsiteY138" fmla="*/ 5424 h 5445"/>
              <a:gd name="connsiteX139" fmla="*/ 8502 w 8663"/>
              <a:gd name="connsiteY139" fmla="*/ 5344 h 5445"/>
              <a:gd name="connsiteX140" fmla="*/ 8502 w 8663"/>
              <a:gd name="connsiteY140" fmla="*/ 5286 h 5445"/>
              <a:gd name="connsiteX141" fmla="*/ 8562 w 8663"/>
              <a:gd name="connsiteY141" fmla="*/ 5286 h 5445"/>
              <a:gd name="connsiteX142" fmla="*/ 8562 w 8663"/>
              <a:gd name="connsiteY142" fmla="*/ 5344 h 5445"/>
              <a:gd name="connsiteX143" fmla="*/ 8502 w 8663"/>
              <a:gd name="connsiteY143" fmla="*/ 5344 h 5445"/>
              <a:gd name="connsiteX144" fmla="*/ 8497 w 8663"/>
              <a:gd name="connsiteY144" fmla="*/ 5169 h 5445"/>
              <a:gd name="connsiteX145" fmla="*/ 8497 w 8663"/>
              <a:gd name="connsiteY145" fmla="*/ 5106 h 5445"/>
              <a:gd name="connsiteX146" fmla="*/ 8562 w 8663"/>
              <a:gd name="connsiteY146" fmla="*/ 5106 h 5445"/>
              <a:gd name="connsiteX147" fmla="*/ 8562 w 8663"/>
              <a:gd name="connsiteY147" fmla="*/ 5169 h 5445"/>
              <a:gd name="connsiteX148" fmla="*/ 8497 w 8663"/>
              <a:gd name="connsiteY148" fmla="*/ 5169 h 5445"/>
              <a:gd name="connsiteX149" fmla="*/ 8562 w 8663"/>
              <a:gd name="connsiteY149" fmla="*/ 5191 h 5445"/>
              <a:gd name="connsiteX150" fmla="*/ 8562 w 8663"/>
              <a:gd name="connsiteY150" fmla="*/ 5262 h 5445"/>
              <a:gd name="connsiteX151" fmla="*/ 8497 w 8663"/>
              <a:gd name="connsiteY151" fmla="*/ 5262 h 5445"/>
              <a:gd name="connsiteX152" fmla="*/ 8497 w 8663"/>
              <a:gd name="connsiteY152" fmla="*/ 5191 h 5445"/>
              <a:gd name="connsiteX153" fmla="*/ 8562 w 8663"/>
              <a:gd name="connsiteY153" fmla="*/ 5191 h 5445"/>
              <a:gd name="connsiteX154" fmla="*/ 8480 w 8663"/>
              <a:gd name="connsiteY154" fmla="*/ 5281 h 5445"/>
              <a:gd name="connsiteX155" fmla="*/ 8480 w 8663"/>
              <a:gd name="connsiteY155" fmla="*/ 5344 h 5445"/>
              <a:gd name="connsiteX156" fmla="*/ 8424 w 8663"/>
              <a:gd name="connsiteY156" fmla="*/ 5344 h 5445"/>
              <a:gd name="connsiteX157" fmla="*/ 8424 w 8663"/>
              <a:gd name="connsiteY157" fmla="*/ 5281 h 5445"/>
              <a:gd name="connsiteX158" fmla="*/ 8480 w 8663"/>
              <a:gd name="connsiteY158" fmla="*/ 5281 h 5445"/>
              <a:gd name="connsiteX159" fmla="*/ 8480 w 8663"/>
              <a:gd name="connsiteY159" fmla="*/ 5191 h 5445"/>
              <a:gd name="connsiteX160" fmla="*/ 8480 w 8663"/>
              <a:gd name="connsiteY160" fmla="*/ 5262 h 5445"/>
              <a:gd name="connsiteX161" fmla="*/ 8424 w 8663"/>
              <a:gd name="connsiteY161" fmla="*/ 5262 h 5445"/>
              <a:gd name="connsiteX162" fmla="*/ 8424 w 8663"/>
              <a:gd name="connsiteY162" fmla="*/ 5191 h 5445"/>
              <a:gd name="connsiteX163" fmla="*/ 8480 w 8663"/>
              <a:gd name="connsiteY163" fmla="*/ 5191 h 5445"/>
              <a:gd name="connsiteX164" fmla="*/ 8102 w 8663"/>
              <a:gd name="connsiteY164" fmla="*/ 5409 h 5445"/>
              <a:gd name="connsiteX165" fmla="*/ 8102 w 8663"/>
              <a:gd name="connsiteY165" fmla="*/ 5368 h 5445"/>
              <a:gd name="connsiteX166" fmla="*/ 8143 w 8663"/>
              <a:gd name="connsiteY166" fmla="*/ 5368 h 5445"/>
              <a:gd name="connsiteX167" fmla="*/ 8143 w 8663"/>
              <a:gd name="connsiteY167" fmla="*/ 5409 h 5445"/>
              <a:gd name="connsiteX168" fmla="*/ 8102 w 8663"/>
              <a:gd name="connsiteY168" fmla="*/ 5409 h 5445"/>
              <a:gd name="connsiteX169" fmla="*/ 240 w 8663"/>
              <a:gd name="connsiteY169" fmla="*/ 5281 h 5445"/>
              <a:gd name="connsiteX170" fmla="*/ 240 w 8663"/>
              <a:gd name="connsiteY170" fmla="*/ 5344 h 5445"/>
              <a:gd name="connsiteX171" fmla="*/ 184 w 8663"/>
              <a:gd name="connsiteY171" fmla="*/ 5344 h 5445"/>
              <a:gd name="connsiteX172" fmla="*/ 184 w 8663"/>
              <a:gd name="connsiteY172" fmla="*/ 5281 h 5445"/>
              <a:gd name="connsiteX173" fmla="*/ 240 w 8663"/>
              <a:gd name="connsiteY173" fmla="*/ 5281 h 5445"/>
              <a:gd name="connsiteX174" fmla="*/ 240 w 8663"/>
              <a:gd name="connsiteY174" fmla="*/ 3809 h 5445"/>
              <a:gd name="connsiteX175" fmla="*/ 240 w 8663"/>
              <a:gd name="connsiteY175" fmla="*/ 3880 h 5445"/>
              <a:gd name="connsiteX176" fmla="*/ 184 w 8663"/>
              <a:gd name="connsiteY176" fmla="*/ 3880 h 5445"/>
              <a:gd name="connsiteX177" fmla="*/ 184 w 8663"/>
              <a:gd name="connsiteY177" fmla="*/ 3809 h 5445"/>
              <a:gd name="connsiteX178" fmla="*/ 240 w 8663"/>
              <a:gd name="connsiteY178" fmla="*/ 3809 h 5445"/>
              <a:gd name="connsiteX179" fmla="*/ 102 w 8663"/>
              <a:gd name="connsiteY179" fmla="*/ 3787 h 5445"/>
              <a:gd name="connsiteX180" fmla="*/ 102 w 8663"/>
              <a:gd name="connsiteY180" fmla="*/ 3724 h 5445"/>
              <a:gd name="connsiteX181" fmla="*/ 166 w 8663"/>
              <a:gd name="connsiteY181" fmla="*/ 3724 h 5445"/>
              <a:gd name="connsiteX182" fmla="*/ 166 w 8663"/>
              <a:gd name="connsiteY182" fmla="*/ 3787 h 5445"/>
              <a:gd name="connsiteX183" fmla="*/ 102 w 8663"/>
              <a:gd name="connsiteY183" fmla="*/ 3787 h 5445"/>
              <a:gd name="connsiteX184" fmla="*/ 102 w 8663"/>
              <a:gd name="connsiteY184" fmla="*/ 3880 h 5445"/>
              <a:gd name="connsiteX185" fmla="*/ 102 w 8663"/>
              <a:gd name="connsiteY185" fmla="*/ 3809 h 5445"/>
              <a:gd name="connsiteX186" fmla="*/ 166 w 8663"/>
              <a:gd name="connsiteY186" fmla="*/ 3809 h 5445"/>
              <a:gd name="connsiteX187" fmla="*/ 166 w 8663"/>
              <a:gd name="connsiteY187" fmla="*/ 3880 h 5445"/>
              <a:gd name="connsiteX188" fmla="*/ 102 w 8663"/>
              <a:gd name="connsiteY188" fmla="*/ 3880 h 5445"/>
              <a:gd name="connsiteX189" fmla="*/ 102 w 8663"/>
              <a:gd name="connsiteY189" fmla="*/ 3962 h 5445"/>
              <a:gd name="connsiteX190" fmla="*/ 102 w 8663"/>
              <a:gd name="connsiteY190" fmla="*/ 3904 h 5445"/>
              <a:gd name="connsiteX191" fmla="*/ 162 w 8663"/>
              <a:gd name="connsiteY191" fmla="*/ 3904 h 5445"/>
              <a:gd name="connsiteX192" fmla="*/ 162 w 8663"/>
              <a:gd name="connsiteY192" fmla="*/ 3962 h 5445"/>
              <a:gd name="connsiteX193" fmla="*/ 102 w 8663"/>
              <a:gd name="connsiteY193" fmla="*/ 3962 h 5445"/>
              <a:gd name="connsiteX194" fmla="*/ 162 w 8663"/>
              <a:gd name="connsiteY194" fmla="*/ 3981 h 5445"/>
              <a:gd name="connsiteX195" fmla="*/ 162 w 8663"/>
              <a:gd name="connsiteY195" fmla="*/ 4042 h 5445"/>
              <a:gd name="connsiteX196" fmla="*/ 24 w 8663"/>
              <a:gd name="connsiteY196" fmla="*/ 4042 h 5445"/>
              <a:gd name="connsiteX197" fmla="*/ 24 w 8663"/>
              <a:gd name="connsiteY197" fmla="*/ 3904 h 5445"/>
              <a:gd name="connsiteX198" fmla="*/ 82 w 8663"/>
              <a:gd name="connsiteY198" fmla="*/ 3904 h 5445"/>
              <a:gd name="connsiteX199" fmla="*/ 82 w 8663"/>
              <a:gd name="connsiteY199" fmla="*/ 3981 h 5445"/>
              <a:gd name="connsiteX200" fmla="*/ 162 w 8663"/>
              <a:gd name="connsiteY200" fmla="*/ 3981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3390 h 5445"/>
              <a:gd name="connsiteX257" fmla="*/ 8562 w 8663"/>
              <a:gd name="connsiteY257" fmla="*/ 3390 h 5445"/>
              <a:gd name="connsiteX258" fmla="*/ 8562 w 8663"/>
              <a:gd name="connsiteY258" fmla="*/ 3468 h 5445"/>
              <a:gd name="connsiteX259" fmla="*/ 8510 w 8663"/>
              <a:gd name="connsiteY259" fmla="*/ 3468 h 5445"/>
              <a:gd name="connsiteX260" fmla="*/ 8510 w 8663"/>
              <a:gd name="connsiteY260" fmla="*/ 3619 h 5445"/>
              <a:gd name="connsiteX261" fmla="*/ 8638 w 8663"/>
              <a:gd name="connsiteY261" fmla="*/ 3619 h 5445"/>
              <a:gd name="connsiteX262" fmla="*/ 8638 w 8663"/>
              <a:gd name="connsiteY262" fmla="*/ 3787 h 5445"/>
              <a:gd name="connsiteX263" fmla="*/ 8581 w 8663"/>
              <a:gd name="connsiteY263" fmla="*/ 3787 h 5445"/>
              <a:gd name="connsiteX264" fmla="*/ 8581 w 8663"/>
              <a:gd name="connsiteY264" fmla="*/ 3705 h 5445"/>
              <a:gd name="connsiteX265" fmla="*/ 8480 w 8663"/>
              <a:gd name="connsiteY265" fmla="*/ 3705 h 5445"/>
              <a:gd name="connsiteX266" fmla="*/ 8480 w 8663"/>
              <a:gd name="connsiteY266" fmla="*/ 3787 h 5445"/>
              <a:gd name="connsiteX267" fmla="*/ 8402 w 8663"/>
              <a:gd name="connsiteY267" fmla="*/ 3787 h 5445"/>
              <a:gd name="connsiteX268" fmla="*/ 8402 w 8663"/>
              <a:gd name="connsiteY268" fmla="*/ 3880 h 5445"/>
              <a:gd name="connsiteX269" fmla="*/ 8310 w 8663"/>
              <a:gd name="connsiteY269" fmla="*/ 3880 h 5445"/>
              <a:gd name="connsiteX270" fmla="*/ 8310 w 8663"/>
              <a:gd name="connsiteY270" fmla="*/ 3981 h 5445"/>
              <a:gd name="connsiteX271" fmla="*/ 8402 w 8663"/>
              <a:gd name="connsiteY271" fmla="*/ 3981 h 5445"/>
              <a:gd name="connsiteX272" fmla="*/ 8402 w 8663"/>
              <a:gd name="connsiteY272" fmla="*/ 4040 h 5445"/>
              <a:gd name="connsiteX273" fmla="*/ 8234 w 8663"/>
              <a:gd name="connsiteY273" fmla="*/ 4040 h 5445"/>
              <a:gd name="connsiteX274" fmla="*/ 8234 w 8663"/>
              <a:gd name="connsiteY274" fmla="*/ 3912 h 5445"/>
              <a:gd name="connsiteX275" fmla="*/ 8081 w 8663"/>
              <a:gd name="connsiteY275" fmla="*/ 3912 h 5445"/>
              <a:gd name="connsiteX276" fmla="*/ 8081 w 8663"/>
              <a:gd name="connsiteY276" fmla="*/ 3964 h 5445"/>
              <a:gd name="connsiteX277" fmla="*/ 8005 w 8663"/>
              <a:gd name="connsiteY277" fmla="*/ 3964 h 5445"/>
              <a:gd name="connsiteX278" fmla="*/ 8005 w 8663"/>
              <a:gd name="connsiteY278" fmla="*/ 4025 h 5445"/>
              <a:gd name="connsiteX279" fmla="*/ 658 w 8663"/>
              <a:gd name="connsiteY279" fmla="*/ 4025 h 5445"/>
              <a:gd name="connsiteX280" fmla="*/ 658 w 8663"/>
              <a:gd name="connsiteY280" fmla="*/ 3964 h 5445"/>
              <a:gd name="connsiteX281" fmla="*/ 583 w 8663"/>
              <a:gd name="connsiteY281" fmla="*/ 3964 h 5445"/>
              <a:gd name="connsiteX282" fmla="*/ 583 w 8663"/>
              <a:gd name="connsiteY282" fmla="*/ 3912 h 5445"/>
              <a:gd name="connsiteX283" fmla="*/ 430 w 8663"/>
              <a:gd name="connsiteY283" fmla="*/ 3912 h 5445"/>
              <a:gd name="connsiteX284" fmla="*/ 430 w 8663"/>
              <a:gd name="connsiteY284" fmla="*/ 4040 h 5445"/>
              <a:gd name="connsiteX285" fmla="*/ 261 w 8663"/>
              <a:gd name="connsiteY285" fmla="*/ 4040 h 5445"/>
              <a:gd name="connsiteX286" fmla="*/ 261 w 8663"/>
              <a:gd name="connsiteY286" fmla="*/ 3981 h 5445"/>
              <a:gd name="connsiteX287" fmla="*/ 354 w 8663"/>
              <a:gd name="connsiteY287" fmla="*/ 3981 h 5445"/>
              <a:gd name="connsiteX288" fmla="*/ 354 w 8663"/>
              <a:gd name="connsiteY288" fmla="*/ 3880 h 5445"/>
              <a:gd name="connsiteX289" fmla="*/ 261 w 8663"/>
              <a:gd name="connsiteY289" fmla="*/ 3880 h 5445"/>
              <a:gd name="connsiteX290" fmla="*/ 261 w 8663"/>
              <a:gd name="connsiteY290" fmla="*/ 3787 h 5445"/>
              <a:gd name="connsiteX291" fmla="*/ 184 w 8663"/>
              <a:gd name="connsiteY291" fmla="*/ 3787 h 5445"/>
              <a:gd name="connsiteX292" fmla="*/ 184 w 8663"/>
              <a:gd name="connsiteY292" fmla="*/ 3705 h 5445"/>
              <a:gd name="connsiteX293" fmla="*/ 82 w 8663"/>
              <a:gd name="connsiteY293" fmla="*/ 3705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5445 h 5445"/>
              <a:gd name="connsiteX84" fmla="*/ 8424 w 8663"/>
              <a:gd name="connsiteY84" fmla="*/ 5445 h 5445"/>
              <a:gd name="connsiteX85" fmla="*/ 8424 w 8663"/>
              <a:gd name="connsiteY85" fmla="*/ 5363 h 5445"/>
              <a:gd name="connsiteX86" fmla="*/ 8480 w 8663"/>
              <a:gd name="connsiteY86" fmla="*/ 5363 h 5445"/>
              <a:gd name="connsiteX87" fmla="*/ 8480 w 8663"/>
              <a:gd name="connsiteY87" fmla="*/ 5445 h 5445"/>
              <a:gd name="connsiteX88" fmla="*/ 8663 w 8663"/>
              <a:gd name="connsiteY88" fmla="*/ 5445 h 5445"/>
              <a:gd name="connsiteX89" fmla="*/ 8663 w 8663"/>
              <a:gd name="connsiteY89" fmla="*/ 5264 h 5445"/>
              <a:gd name="connsiteX90" fmla="*/ 8581 w 8663"/>
              <a:gd name="connsiteY90" fmla="*/ 5264 h 5445"/>
              <a:gd name="connsiteX91" fmla="*/ 8581 w 8663"/>
              <a:gd name="connsiteY91" fmla="*/ 5191 h 5445"/>
              <a:gd name="connsiteX92" fmla="*/ 8661 w 8663"/>
              <a:gd name="connsiteY92" fmla="*/ 5191 h 5445"/>
              <a:gd name="connsiteX93" fmla="*/ 8661 w 8663"/>
              <a:gd name="connsiteY93" fmla="*/ 4979 h 5445"/>
              <a:gd name="connsiteX94" fmla="*/ 8532 w 8663"/>
              <a:gd name="connsiteY94" fmla="*/ 4979 h 5445"/>
              <a:gd name="connsiteX95" fmla="*/ 8532 w 8663"/>
              <a:gd name="connsiteY95" fmla="*/ 4871 h 5445"/>
              <a:gd name="connsiteX96" fmla="*/ 8562 w 8663"/>
              <a:gd name="connsiteY96" fmla="*/ 4871 h 5445"/>
              <a:gd name="connsiteX97" fmla="*/ 8562 w 8663"/>
              <a:gd name="connsiteY97" fmla="*/ 4932 h 5445"/>
              <a:gd name="connsiteX98" fmla="*/ 8646 w 8663"/>
              <a:gd name="connsiteY98" fmla="*/ 4932 h 5445"/>
              <a:gd name="connsiteX99" fmla="*/ 8646 w 8663"/>
              <a:gd name="connsiteY99" fmla="*/ 4850 h 5445"/>
              <a:gd name="connsiteX100" fmla="*/ 8584 w 8663"/>
              <a:gd name="connsiteY100" fmla="*/ 4850 h 5445"/>
              <a:gd name="connsiteX101" fmla="*/ 8584 w 8663"/>
              <a:gd name="connsiteY101" fmla="*/ 4793 h 5445"/>
              <a:gd name="connsiteX102" fmla="*/ 8644 w 8663"/>
              <a:gd name="connsiteY102" fmla="*/ 4793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5368 h 5445"/>
              <a:gd name="connsiteX118" fmla="*/ 561 w 8663"/>
              <a:gd name="connsiteY118" fmla="*/ 5409 h 5445"/>
              <a:gd name="connsiteX119" fmla="*/ 520 w 8663"/>
              <a:gd name="connsiteY119" fmla="*/ 5409 h 5445"/>
              <a:gd name="connsiteX120" fmla="*/ 520 w 8663"/>
              <a:gd name="connsiteY120" fmla="*/ 5368 h 5445"/>
              <a:gd name="connsiteX121" fmla="*/ 561 w 8663"/>
              <a:gd name="connsiteY121" fmla="*/ 5368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4910 h 5445"/>
              <a:gd name="connsiteX128" fmla="*/ 8584 w 8663"/>
              <a:gd name="connsiteY128" fmla="*/ 4871 h 5445"/>
              <a:gd name="connsiteX129" fmla="*/ 8625 w 8663"/>
              <a:gd name="connsiteY129" fmla="*/ 4871 h 5445"/>
              <a:gd name="connsiteX130" fmla="*/ 8625 w 8663"/>
              <a:gd name="connsiteY130" fmla="*/ 4910 h 5445"/>
              <a:gd name="connsiteX131" fmla="*/ 8584 w 8663"/>
              <a:gd name="connsiteY131" fmla="*/ 4910 h 5445"/>
              <a:gd name="connsiteX132" fmla="*/ 8502 w 8663"/>
              <a:gd name="connsiteY132" fmla="*/ 5424 h 5445"/>
              <a:gd name="connsiteX133" fmla="*/ 8502 w 8663"/>
              <a:gd name="connsiteY133" fmla="*/ 5363 h 5445"/>
              <a:gd name="connsiteX134" fmla="*/ 8581 w 8663"/>
              <a:gd name="connsiteY134" fmla="*/ 5363 h 5445"/>
              <a:gd name="connsiteX135" fmla="*/ 8581 w 8663"/>
              <a:gd name="connsiteY135" fmla="*/ 5286 h 5445"/>
              <a:gd name="connsiteX136" fmla="*/ 8640 w 8663"/>
              <a:gd name="connsiteY136" fmla="*/ 5286 h 5445"/>
              <a:gd name="connsiteX137" fmla="*/ 8640 w 8663"/>
              <a:gd name="connsiteY137" fmla="*/ 5424 h 5445"/>
              <a:gd name="connsiteX138" fmla="*/ 8502 w 8663"/>
              <a:gd name="connsiteY138" fmla="*/ 5424 h 5445"/>
              <a:gd name="connsiteX139" fmla="*/ 8502 w 8663"/>
              <a:gd name="connsiteY139" fmla="*/ 5344 h 5445"/>
              <a:gd name="connsiteX140" fmla="*/ 8502 w 8663"/>
              <a:gd name="connsiteY140" fmla="*/ 5286 h 5445"/>
              <a:gd name="connsiteX141" fmla="*/ 8562 w 8663"/>
              <a:gd name="connsiteY141" fmla="*/ 5286 h 5445"/>
              <a:gd name="connsiteX142" fmla="*/ 8562 w 8663"/>
              <a:gd name="connsiteY142" fmla="*/ 5344 h 5445"/>
              <a:gd name="connsiteX143" fmla="*/ 8502 w 8663"/>
              <a:gd name="connsiteY143" fmla="*/ 5344 h 5445"/>
              <a:gd name="connsiteX144" fmla="*/ 8497 w 8663"/>
              <a:gd name="connsiteY144" fmla="*/ 5169 h 5445"/>
              <a:gd name="connsiteX145" fmla="*/ 8497 w 8663"/>
              <a:gd name="connsiteY145" fmla="*/ 5106 h 5445"/>
              <a:gd name="connsiteX146" fmla="*/ 8562 w 8663"/>
              <a:gd name="connsiteY146" fmla="*/ 5106 h 5445"/>
              <a:gd name="connsiteX147" fmla="*/ 8562 w 8663"/>
              <a:gd name="connsiteY147" fmla="*/ 5169 h 5445"/>
              <a:gd name="connsiteX148" fmla="*/ 8497 w 8663"/>
              <a:gd name="connsiteY148" fmla="*/ 5169 h 5445"/>
              <a:gd name="connsiteX149" fmla="*/ 8562 w 8663"/>
              <a:gd name="connsiteY149" fmla="*/ 5191 h 5445"/>
              <a:gd name="connsiteX150" fmla="*/ 8562 w 8663"/>
              <a:gd name="connsiteY150" fmla="*/ 5262 h 5445"/>
              <a:gd name="connsiteX151" fmla="*/ 8497 w 8663"/>
              <a:gd name="connsiteY151" fmla="*/ 5262 h 5445"/>
              <a:gd name="connsiteX152" fmla="*/ 8497 w 8663"/>
              <a:gd name="connsiteY152" fmla="*/ 5191 h 5445"/>
              <a:gd name="connsiteX153" fmla="*/ 8562 w 8663"/>
              <a:gd name="connsiteY153" fmla="*/ 5191 h 5445"/>
              <a:gd name="connsiteX154" fmla="*/ 8480 w 8663"/>
              <a:gd name="connsiteY154" fmla="*/ 5281 h 5445"/>
              <a:gd name="connsiteX155" fmla="*/ 8480 w 8663"/>
              <a:gd name="connsiteY155" fmla="*/ 5344 h 5445"/>
              <a:gd name="connsiteX156" fmla="*/ 8424 w 8663"/>
              <a:gd name="connsiteY156" fmla="*/ 5344 h 5445"/>
              <a:gd name="connsiteX157" fmla="*/ 8424 w 8663"/>
              <a:gd name="connsiteY157" fmla="*/ 5281 h 5445"/>
              <a:gd name="connsiteX158" fmla="*/ 8480 w 8663"/>
              <a:gd name="connsiteY158" fmla="*/ 5281 h 5445"/>
              <a:gd name="connsiteX159" fmla="*/ 8480 w 8663"/>
              <a:gd name="connsiteY159" fmla="*/ 5191 h 5445"/>
              <a:gd name="connsiteX160" fmla="*/ 8480 w 8663"/>
              <a:gd name="connsiteY160" fmla="*/ 5262 h 5445"/>
              <a:gd name="connsiteX161" fmla="*/ 8424 w 8663"/>
              <a:gd name="connsiteY161" fmla="*/ 5262 h 5445"/>
              <a:gd name="connsiteX162" fmla="*/ 8424 w 8663"/>
              <a:gd name="connsiteY162" fmla="*/ 5191 h 5445"/>
              <a:gd name="connsiteX163" fmla="*/ 8480 w 8663"/>
              <a:gd name="connsiteY163" fmla="*/ 5191 h 5445"/>
              <a:gd name="connsiteX164" fmla="*/ 8102 w 8663"/>
              <a:gd name="connsiteY164" fmla="*/ 5409 h 5445"/>
              <a:gd name="connsiteX165" fmla="*/ 8102 w 8663"/>
              <a:gd name="connsiteY165" fmla="*/ 5368 h 5445"/>
              <a:gd name="connsiteX166" fmla="*/ 8143 w 8663"/>
              <a:gd name="connsiteY166" fmla="*/ 5368 h 5445"/>
              <a:gd name="connsiteX167" fmla="*/ 8143 w 8663"/>
              <a:gd name="connsiteY167" fmla="*/ 5409 h 5445"/>
              <a:gd name="connsiteX168" fmla="*/ 8102 w 8663"/>
              <a:gd name="connsiteY168" fmla="*/ 5409 h 5445"/>
              <a:gd name="connsiteX169" fmla="*/ 240 w 8663"/>
              <a:gd name="connsiteY169" fmla="*/ 5281 h 5445"/>
              <a:gd name="connsiteX170" fmla="*/ 240 w 8663"/>
              <a:gd name="connsiteY170" fmla="*/ 5344 h 5445"/>
              <a:gd name="connsiteX171" fmla="*/ 184 w 8663"/>
              <a:gd name="connsiteY171" fmla="*/ 5344 h 5445"/>
              <a:gd name="connsiteX172" fmla="*/ 184 w 8663"/>
              <a:gd name="connsiteY172" fmla="*/ 5281 h 5445"/>
              <a:gd name="connsiteX173" fmla="*/ 240 w 8663"/>
              <a:gd name="connsiteY173" fmla="*/ 5281 h 5445"/>
              <a:gd name="connsiteX174" fmla="*/ 240 w 8663"/>
              <a:gd name="connsiteY174" fmla="*/ 5191 h 5445"/>
              <a:gd name="connsiteX175" fmla="*/ 240 w 8663"/>
              <a:gd name="connsiteY175" fmla="*/ 3880 h 5445"/>
              <a:gd name="connsiteX176" fmla="*/ 184 w 8663"/>
              <a:gd name="connsiteY176" fmla="*/ 3880 h 5445"/>
              <a:gd name="connsiteX177" fmla="*/ 184 w 8663"/>
              <a:gd name="connsiteY177" fmla="*/ 3809 h 5445"/>
              <a:gd name="connsiteX178" fmla="*/ 240 w 8663"/>
              <a:gd name="connsiteY178" fmla="*/ 3809 h 5445"/>
              <a:gd name="connsiteX179" fmla="*/ 102 w 8663"/>
              <a:gd name="connsiteY179" fmla="*/ 3787 h 5445"/>
              <a:gd name="connsiteX180" fmla="*/ 102 w 8663"/>
              <a:gd name="connsiteY180" fmla="*/ 3724 h 5445"/>
              <a:gd name="connsiteX181" fmla="*/ 166 w 8663"/>
              <a:gd name="connsiteY181" fmla="*/ 3724 h 5445"/>
              <a:gd name="connsiteX182" fmla="*/ 166 w 8663"/>
              <a:gd name="connsiteY182" fmla="*/ 3787 h 5445"/>
              <a:gd name="connsiteX183" fmla="*/ 102 w 8663"/>
              <a:gd name="connsiteY183" fmla="*/ 3787 h 5445"/>
              <a:gd name="connsiteX184" fmla="*/ 102 w 8663"/>
              <a:gd name="connsiteY184" fmla="*/ 3880 h 5445"/>
              <a:gd name="connsiteX185" fmla="*/ 102 w 8663"/>
              <a:gd name="connsiteY185" fmla="*/ 3809 h 5445"/>
              <a:gd name="connsiteX186" fmla="*/ 166 w 8663"/>
              <a:gd name="connsiteY186" fmla="*/ 3809 h 5445"/>
              <a:gd name="connsiteX187" fmla="*/ 166 w 8663"/>
              <a:gd name="connsiteY187" fmla="*/ 3880 h 5445"/>
              <a:gd name="connsiteX188" fmla="*/ 102 w 8663"/>
              <a:gd name="connsiteY188" fmla="*/ 3880 h 5445"/>
              <a:gd name="connsiteX189" fmla="*/ 102 w 8663"/>
              <a:gd name="connsiteY189" fmla="*/ 3962 h 5445"/>
              <a:gd name="connsiteX190" fmla="*/ 102 w 8663"/>
              <a:gd name="connsiteY190" fmla="*/ 3904 h 5445"/>
              <a:gd name="connsiteX191" fmla="*/ 162 w 8663"/>
              <a:gd name="connsiteY191" fmla="*/ 3904 h 5445"/>
              <a:gd name="connsiteX192" fmla="*/ 162 w 8663"/>
              <a:gd name="connsiteY192" fmla="*/ 3962 h 5445"/>
              <a:gd name="connsiteX193" fmla="*/ 102 w 8663"/>
              <a:gd name="connsiteY193" fmla="*/ 3962 h 5445"/>
              <a:gd name="connsiteX194" fmla="*/ 162 w 8663"/>
              <a:gd name="connsiteY194" fmla="*/ 3981 h 5445"/>
              <a:gd name="connsiteX195" fmla="*/ 162 w 8663"/>
              <a:gd name="connsiteY195" fmla="*/ 4042 h 5445"/>
              <a:gd name="connsiteX196" fmla="*/ 24 w 8663"/>
              <a:gd name="connsiteY196" fmla="*/ 4042 h 5445"/>
              <a:gd name="connsiteX197" fmla="*/ 24 w 8663"/>
              <a:gd name="connsiteY197" fmla="*/ 3904 h 5445"/>
              <a:gd name="connsiteX198" fmla="*/ 82 w 8663"/>
              <a:gd name="connsiteY198" fmla="*/ 3904 h 5445"/>
              <a:gd name="connsiteX199" fmla="*/ 82 w 8663"/>
              <a:gd name="connsiteY199" fmla="*/ 3981 h 5445"/>
              <a:gd name="connsiteX200" fmla="*/ 162 w 8663"/>
              <a:gd name="connsiteY200" fmla="*/ 3981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3390 h 5445"/>
              <a:gd name="connsiteX257" fmla="*/ 8562 w 8663"/>
              <a:gd name="connsiteY257" fmla="*/ 3390 h 5445"/>
              <a:gd name="connsiteX258" fmla="*/ 8562 w 8663"/>
              <a:gd name="connsiteY258" fmla="*/ 3468 h 5445"/>
              <a:gd name="connsiteX259" fmla="*/ 8510 w 8663"/>
              <a:gd name="connsiteY259" fmla="*/ 3468 h 5445"/>
              <a:gd name="connsiteX260" fmla="*/ 8510 w 8663"/>
              <a:gd name="connsiteY260" fmla="*/ 3619 h 5445"/>
              <a:gd name="connsiteX261" fmla="*/ 8638 w 8663"/>
              <a:gd name="connsiteY261" fmla="*/ 3619 h 5445"/>
              <a:gd name="connsiteX262" fmla="*/ 8638 w 8663"/>
              <a:gd name="connsiteY262" fmla="*/ 3787 h 5445"/>
              <a:gd name="connsiteX263" fmla="*/ 8581 w 8663"/>
              <a:gd name="connsiteY263" fmla="*/ 3787 h 5445"/>
              <a:gd name="connsiteX264" fmla="*/ 8581 w 8663"/>
              <a:gd name="connsiteY264" fmla="*/ 3705 h 5445"/>
              <a:gd name="connsiteX265" fmla="*/ 8480 w 8663"/>
              <a:gd name="connsiteY265" fmla="*/ 3705 h 5445"/>
              <a:gd name="connsiteX266" fmla="*/ 8480 w 8663"/>
              <a:gd name="connsiteY266" fmla="*/ 3787 h 5445"/>
              <a:gd name="connsiteX267" fmla="*/ 8402 w 8663"/>
              <a:gd name="connsiteY267" fmla="*/ 3787 h 5445"/>
              <a:gd name="connsiteX268" fmla="*/ 8402 w 8663"/>
              <a:gd name="connsiteY268" fmla="*/ 3880 h 5445"/>
              <a:gd name="connsiteX269" fmla="*/ 8310 w 8663"/>
              <a:gd name="connsiteY269" fmla="*/ 3880 h 5445"/>
              <a:gd name="connsiteX270" fmla="*/ 8310 w 8663"/>
              <a:gd name="connsiteY270" fmla="*/ 3981 h 5445"/>
              <a:gd name="connsiteX271" fmla="*/ 8402 w 8663"/>
              <a:gd name="connsiteY271" fmla="*/ 3981 h 5445"/>
              <a:gd name="connsiteX272" fmla="*/ 8402 w 8663"/>
              <a:gd name="connsiteY272" fmla="*/ 4040 h 5445"/>
              <a:gd name="connsiteX273" fmla="*/ 8234 w 8663"/>
              <a:gd name="connsiteY273" fmla="*/ 4040 h 5445"/>
              <a:gd name="connsiteX274" fmla="*/ 8234 w 8663"/>
              <a:gd name="connsiteY274" fmla="*/ 3912 h 5445"/>
              <a:gd name="connsiteX275" fmla="*/ 8081 w 8663"/>
              <a:gd name="connsiteY275" fmla="*/ 3912 h 5445"/>
              <a:gd name="connsiteX276" fmla="*/ 8081 w 8663"/>
              <a:gd name="connsiteY276" fmla="*/ 3964 h 5445"/>
              <a:gd name="connsiteX277" fmla="*/ 8005 w 8663"/>
              <a:gd name="connsiteY277" fmla="*/ 3964 h 5445"/>
              <a:gd name="connsiteX278" fmla="*/ 8005 w 8663"/>
              <a:gd name="connsiteY278" fmla="*/ 4025 h 5445"/>
              <a:gd name="connsiteX279" fmla="*/ 658 w 8663"/>
              <a:gd name="connsiteY279" fmla="*/ 4025 h 5445"/>
              <a:gd name="connsiteX280" fmla="*/ 658 w 8663"/>
              <a:gd name="connsiteY280" fmla="*/ 3964 h 5445"/>
              <a:gd name="connsiteX281" fmla="*/ 583 w 8663"/>
              <a:gd name="connsiteY281" fmla="*/ 3964 h 5445"/>
              <a:gd name="connsiteX282" fmla="*/ 583 w 8663"/>
              <a:gd name="connsiteY282" fmla="*/ 3912 h 5445"/>
              <a:gd name="connsiteX283" fmla="*/ 430 w 8663"/>
              <a:gd name="connsiteY283" fmla="*/ 3912 h 5445"/>
              <a:gd name="connsiteX284" fmla="*/ 430 w 8663"/>
              <a:gd name="connsiteY284" fmla="*/ 4040 h 5445"/>
              <a:gd name="connsiteX285" fmla="*/ 261 w 8663"/>
              <a:gd name="connsiteY285" fmla="*/ 4040 h 5445"/>
              <a:gd name="connsiteX286" fmla="*/ 261 w 8663"/>
              <a:gd name="connsiteY286" fmla="*/ 3981 h 5445"/>
              <a:gd name="connsiteX287" fmla="*/ 354 w 8663"/>
              <a:gd name="connsiteY287" fmla="*/ 3981 h 5445"/>
              <a:gd name="connsiteX288" fmla="*/ 354 w 8663"/>
              <a:gd name="connsiteY288" fmla="*/ 3880 h 5445"/>
              <a:gd name="connsiteX289" fmla="*/ 261 w 8663"/>
              <a:gd name="connsiteY289" fmla="*/ 3880 h 5445"/>
              <a:gd name="connsiteX290" fmla="*/ 261 w 8663"/>
              <a:gd name="connsiteY290" fmla="*/ 3787 h 5445"/>
              <a:gd name="connsiteX291" fmla="*/ 184 w 8663"/>
              <a:gd name="connsiteY291" fmla="*/ 3787 h 5445"/>
              <a:gd name="connsiteX292" fmla="*/ 184 w 8663"/>
              <a:gd name="connsiteY292" fmla="*/ 3705 h 5445"/>
              <a:gd name="connsiteX293" fmla="*/ 82 w 8663"/>
              <a:gd name="connsiteY293" fmla="*/ 3705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5445 h 5445"/>
              <a:gd name="connsiteX84" fmla="*/ 8424 w 8663"/>
              <a:gd name="connsiteY84" fmla="*/ 5445 h 5445"/>
              <a:gd name="connsiteX85" fmla="*/ 8424 w 8663"/>
              <a:gd name="connsiteY85" fmla="*/ 5363 h 5445"/>
              <a:gd name="connsiteX86" fmla="*/ 8480 w 8663"/>
              <a:gd name="connsiteY86" fmla="*/ 5363 h 5445"/>
              <a:gd name="connsiteX87" fmla="*/ 8480 w 8663"/>
              <a:gd name="connsiteY87" fmla="*/ 5445 h 5445"/>
              <a:gd name="connsiteX88" fmla="*/ 8663 w 8663"/>
              <a:gd name="connsiteY88" fmla="*/ 5445 h 5445"/>
              <a:gd name="connsiteX89" fmla="*/ 8663 w 8663"/>
              <a:gd name="connsiteY89" fmla="*/ 5264 h 5445"/>
              <a:gd name="connsiteX90" fmla="*/ 8581 w 8663"/>
              <a:gd name="connsiteY90" fmla="*/ 5264 h 5445"/>
              <a:gd name="connsiteX91" fmla="*/ 8581 w 8663"/>
              <a:gd name="connsiteY91" fmla="*/ 5191 h 5445"/>
              <a:gd name="connsiteX92" fmla="*/ 8661 w 8663"/>
              <a:gd name="connsiteY92" fmla="*/ 5191 h 5445"/>
              <a:gd name="connsiteX93" fmla="*/ 8661 w 8663"/>
              <a:gd name="connsiteY93" fmla="*/ 4979 h 5445"/>
              <a:gd name="connsiteX94" fmla="*/ 8532 w 8663"/>
              <a:gd name="connsiteY94" fmla="*/ 4979 h 5445"/>
              <a:gd name="connsiteX95" fmla="*/ 8532 w 8663"/>
              <a:gd name="connsiteY95" fmla="*/ 4871 h 5445"/>
              <a:gd name="connsiteX96" fmla="*/ 8562 w 8663"/>
              <a:gd name="connsiteY96" fmla="*/ 4871 h 5445"/>
              <a:gd name="connsiteX97" fmla="*/ 8562 w 8663"/>
              <a:gd name="connsiteY97" fmla="*/ 4932 h 5445"/>
              <a:gd name="connsiteX98" fmla="*/ 8646 w 8663"/>
              <a:gd name="connsiteY98" fmla="*/ 4932 h 5445"/>
              <a:gd name="connsiteX99" fmla="*/ 8646 w 8663"/>
              <a:gd name="connsiteY99" fmla="*/ 4850 h 5445"/>
              <a:gd name="connsiteX100" fmla="*/ 8584 w 8663"/>
              <a:gd name="connsiteY100" fmla="*/ 4850 h 5445"/>
              <a:gd name="connsiteX101" fmla="*/ 8584 w 8663"/>
              <a:gd name="connsiteY101" fmla="*/ 4793 h 5445"/>
              <a:gd name="connsiteX102" fmla="*/ 8644 w 8663"/>
              <a:gd name="connsiteY102" fmla="*/ 4793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5368 h 5445"/>
              <a:gd name="connsiteX118" fmla="*/ 561 w 8663"/>
              <a:gd name="connsiteY118" fmla="*/ 5409 h 5445"/>
              <a:gd name="connsiteX119" fmla="*/ 520 w 8663"/>
              <a:gd name="connsiteY119" fmla="*/ 5409 h 5445"/>
              <a:gd name="connsiteX120" fmla="*/ 520 w 8663"/>
              <a:gd name="connsiteY120" fmla="*/ 5368 h 5445"/>
              <a:gd name="connsiteX121" fmla="*/ 561 w 8663"/>
              <a:gd name="connsiteY121" fmla="*/ 5368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4910 h 5445"/>
              <a:gd name="connsiteX128" fmla="*/ 8584 w 8663"/>
              <a:gd name="connsiteY128" fmla="*/ 4871 h 5445"/>
              <a:gd name="connsiteX129" fmla="*/ 8625 w 8663"/>
              <a:gd name="connsiteY129" fmla="*/ 4871 h 5445"/>
              <a:gd name="connsiteX130" fmla="*/ 8625 w 8663"/>
              <a:gd name="connsiteY130" fmla="*/ 4910 h 5445"/>
              <a:gd name="connsiteX131" fmla="*/ 8584 w 8663"/>
              <a:gd name="connsiteY131" fmla="*/ 4910 h 5445"/>
              <a:gd name="connsiteX132" fmla="*/ 8502 w 8663"/>
              <a:gd name="connsiteY132" fmla="*/ 5424 h 5445"/>
              <a:gd name="connsiteX133" fmla="*/ 8502 w 8663"/>
              <a:gd name="connsiteY133" fmla="*/ 5363 h 5445"/>
              <a:gd name="connsiteX134" fmla="*/ 8581 w 8663"/>
              <a:gd name="connsiteY134" fmla="*/ 5363 h 5445"/>
              <a:gd name="connsiteX135" fmla="*/ 8581 w 8663"/>
              <a:gd name="connsiteY135" fmla="*/ 5286 h 5445"/>
              <a:gd name="connsiteX136" fmla="*/ 8640 w 8663"/>
              <a:gd name="connsiteY136" fmla="*/ 5286 h 5445"/>
              <a:gd name="connsiteX137" fmla="*/ 8640 w 8663"/>
              <a:gd name="connsiteY137" fmla="*/ 5424 h 5445"/>
              <a:gd name="connsiteX138" fmla="*/ 8502 w 8663"/>
              <a:gd name="connsiteY138" fmla="*/ 5424 h 5445"/>
              <a:gd name="connsiteX139" fmla="*/ 8502 w 8663"/>
              <a:gd name="connsiteY139" fmla="*/ 5344 h 5445"/>
              <a:gd name="connsiteX140" fmla="*/ 8502 w 8663"/>
              <a:gd name="connsiteY140" fmla="*/ 5286 h 5445"/>
              <a:gd name="connsiteX141" fmla="*/ 8562 w 8663"/>
              <a:gd name="connsiteY141" fmla="*/ 5286 h 5445"/>
              <a:gd name="connsiteX142" fmla="*/ 8562 w 8663"/>
              <a:gd name="connsiteY142" fmla="*/ 5344 h 5445"/>
              <a:gd name="connsiteX143" fmla="*/ 8502 w 8663"/>
              <a:gd name="connsiteY143" fmla="*/ 5344 h 5445"/>
              <a:gd name="connsiteX144" fmla="*/ 8497 w 8663"/>
              <a:gd name="connsiteY144" fmla="*/ 5169 h 5445"/>
              <a:gd name="connsiteX145" fmla="*/ 8497 w 8663"/>
              <a:gd name="connsiteY145" fmla="*/ 5106 h 5445"/>
              <a:gd name="connsiteX146" fmla="*/ 8562 w 8663"/>
              <a:gd name="connsiteY146" fmla="*/ 5106 h 5445"/>
              <a:gd name="connsiteX147" fmla="*/ 8562 w 8663"/>
              <a:gd name="connsiteY147" fmla="*/ 5169 h 5445"/>
              <a:gd name="connsiteX148" fmla="*/ 8497 w 8663"/>
              <a:gd name="connsiteY148" fmla="*/ 5169 h 5445"/>
              <a:gd name="connsiteX149" fmla="*/ 8562 w 8663"/>
              <a:gd name="connsiteY149" fmla="*/ 5191 h 5445"/>
              <a:gd name="connsiteX150" fmla="*/ 8562 w 8663"/>
              <a:gd name="connsiteY150" fmla="*/ 5262 h 5445"/>
              <a:gd name="connsiteX151" fmla="*/ 8497 w 8663"/>
              <a:gd name="connsiteY151" fmla="*/ 5262 h 5445"/>
              <a:gd name="connsiteX152" fmla="*/ 8497 w 8663"/>
              <a:gd name="connsiteY152" fmla="*/ 5191 h 5445"/>
              <a:gd name="connsiteX153" fmla="*/ 8562 w 8663"/>
              <a:gd name="connsiteY153" fmla="*/ 5191 h 5445"/>
              <a:gd name="connsiteX154" fmla="*/ 8480 w 8663"/>
              <a:gd name="connsiteY154" fmla="*/ 5281 h 5445"/>
              <a:gd name="connsiteX155" fmla="*/ 8480 w 8663"/>
              <a:gd name="connsiteY155" fmla="*/ 5344 h 5445"/>
              <a:gd name="connsiteX156" fmla="*/ 8424 w 8663"/>
              <a:gd name="connsiteY156" fmla="*/ 5344 h 5445"/>
              <a:gd name="connsiteX157" fmla="*/ 8424 w 8663"/>
              <a:gd name="connsiteY157" fmla="*/ 5281 h 5445"/>
              <a:gd name="connsiteX158" fmla="*/ 8480 w 8663"/>
              <a:gd name="connsiteY158" fmla="*/ 5281 h 5445"/>
              <a:gd name="connsiteX159" fmla="*/ 8480 w 8663"/>
              <a:gd name="connsiteY159" fmla="*/ 5191 h 5445"/>
              <a:gd name="connsiteX160" fmla="*/ 8480 w 8663"/>
              <a:gd name="connsiteY160" fmla="*/ 5262 h 5445"/>
              <a:gd name="connsiteX161" fmla="*/ 8424 w 8663"/>
              <a:gd name="connsiteY161" fmla="*/ 5262 h 5445"/>
              <a:gd name="connsiteX162" fmla="*/ 8424 w 8663"/>
              <a:gd name="connsiteY162" fmla="*/ 5191 h 5445"/>
              <a:gd name="connsiteX163" fmla="*/ 8480 w 8663"/>
              <a:gd name="connsiteY163" fmla="*/ 5191 h 5445"/>
              <a:gd name="connsiteX164" fmla="*/ 8102 w 8663"/>
              <a:gd name="connsiteY164" fmla="*/ 5409 h 5445"/>
              <a:gd name="connsiteX165" fmla="*/ 8102 w 8663"/>
              <a:gd name="connsiteY165" fmla="*/ 5368 h 5445"/>
              <a:gd name="connsiteX166" fmla="*/ 8143 w 8663"/>
              <a:gd name="connsiteY166" fmla="*/ 5368 h 5445"/>
              <a:gd name="connsiteX167" fmla="*/ 8143 w 8663"/>
              <a:gd name="connsiteY167" fmla="*/ 5409 h 5445"/>
              <a:gd name="connsiteX168" fmla="*/ 8102 w 8663"/>
              <a:gd name="connsiteY168" fmla="*/ 5409 h 5445"/>
              <a:gd name="connsiteX169" fmla="*/ 240 w 8663"/>
              <a:gd name="connsiteY169" fmla="*/ 5281 h 5445"/>
              <a:gd name="connsiteX170" fmla="*/ 240 w 8663"/>
              <a:gd name="connsiteY170" fmla="*/ 5344 h 5445"/>
              <a:gd name="connsiteX171" fmla="*/ 184 w 8663"/>
              <a:gd name="connsiteY171" fmla="*/ 5344 h 5445"/>
              <a:gd name="connsiteX172" fmla="*/ 184 w 8663"/>
              <a:gd name="connsiteY172" fmla="*/ 5281 h 5445"/>
              <a:gd name="connsiteX173" fmla="*/ 240 w 8663"/>
              <a:gd name="connsiteY173" fmla="*/ 5281 h 5445"/>
              <a:gd name="connsiteX174" fmla="*/ 240 w 8663"/>
              <a:gd name="connsiteY174" fmla="*/ 5191 h 5445"/>
              <a:gd name="connsiteX175" fmla="*/ 240 w 8663"/>
              <a:gd name="connsiteY175" fmla="*/ 5262 h 5445"/>
              <a:gd name="connsiteX176" fmla="*/ 184 w 8663"/>
              <a:gd name="connsiteY176" fmla="*/ 3880 h 5445"/>
              <a:gd name="connsiteX177" fmla="*/ 184 w 8663"/>
              <a:gd name="connsiteY177" fmla="*/ 3809 h 5445"/>
              <a:gd name="connsiteX178" fmla="*/ 240 w 8663"/>
              <a:gd name="connsiteY178" fmla="*/ 3809 h 5445"/>
              <a:gd name="connsiteX179" fmla="*/ 102 w 8663"/>
              <a:gd name="connsiteY179" fmla="*/ 3787 h 5445"/>
              <a:gd name="connsiteX180" fmla="*/ 102 w 8663"/>
              <a:gd name="connsiteY180" fmla="*/ 3724 h 5445"/>
              <a:gd name="connsiteX181" fmla="*/ 166 w 8663"/>
              <a:gd name="connsiteY181" fmla="*/ 3724 h 5445"/>
              <a:gd name="connsiteX182" fmla="*/ 166 w 8663"/>
              <a:gd name="connsiteY182" fmla="*/ 3787 h 5445"/>
              <a:gd name="connsiteX183" fmla="*/ 102 w 8663"/>
              <a:gd name="connsiteY183" fmla="*/ 3787 h 5445"/>
              <a:gd name="connsiteX184" fmla="*/ 102 w 8663"/>
              <a:gd name="connsiteY184" fmla="*/ 3880 h 5445"/>
              <a:gd name="connsiteX185" fmla="*/ 102 w 8663"/>
              <a:gd name="connsiteY185" fmla="*/ 3809 h 5445"/>
              <a:gd name="connsiteX186" fmla="*/ 166 w 8663"/>
              <a:gd name="connsiteY186" fmla="*/ 3809 h 5445"/>
              <a:gd name="connsiteX187" fmla="*/ 166 w 8663"/>
              <a:gd name="connsiteY187" fmla="*/ 3880 h 5445"/>
              <a:gd name="connsiteX188" fmla="*/ 102 w 8663"/>
              <a:gd name="connsiteY188" fmla="*/ 3880 h 5445"/>
              <a:gd name="connsiteX189" fmla="*/ 102 w 8663"/>
              <a:gd name="connsiteY189" fmla="*/ 3962 h 5445"/>
              <a:gd name="connsiteX190" fmla="*/ 102 w 8663"/>
              <a:gd name="connsiteY190" fmla="*/ 3904 h 5445"/>
              <a:gd name="connsiteX191" fmla="*/ 162 w 8663"/>
              <a:gd name="connsiteY191" fmla="*/ 3904 h 5445"/>
              <a:gd name="connsiteX192" fmla="*/ 162 w 8663"/>
              <a:gd name="connsiteY192" fmla="*/ 3962 h 5445"/>
              <a:gd name="connsiteX193" fmla="*/ 102 w 8663"/>
              <a:gd name="connsiteY193" fmla="*/ 3962 h 5445"/>
              <a:gd name="connsiteX194" fmla="*/ 162 w 8663"/>
              <a:gd name="connsiteY194" fmla="*/ 3981 h 5445"/>
              <a:gd name="connsiteX195" fmla="*/ 162 w 8663"/>
              <a:gd name="connsiteY195" fmla="*/ 4042 h 5445"/>
              <a:gd name="connsiteX196" fmla="*/ 24 w 8663"/>
              <a:gd name="connsiteY196" fmla="*/ 4042 h 5445"/>
              <a:gd name="connsiteX197" fmla="*/ 24 w 8663"/>
              <a:gd name="connsiteY197" fmla="*/ 3904 h 5445"/>
              <a:gd name="connsiteX198" fmla="*/ 82 w 8663"/>
              <a:gd name="connsiteY198" fmla="*/ 3904 h 5445"/>
              <a:gd name="connsiteX199" fmla="*/ 82 w 8663"/>
              <a:gd name="connsiteY199" fmla="*/ 3981 h 5445"/>
              <a:gd name="connsiteX200" fmla="*/ 162 w 8663"/>
              <a:gd name="connsiteY200" fmla="*/ 3981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3390 h 5445"/>
              <a:gd name="connsiteX257" fmla="*/ 8562 w 8663"/>
              <a:gd name="connsiteY257" fmla="*/ 3390 h 5445"/>
              <a:gd name="connsiteX258" fmla="*/ 8562 w 8663"/>
              <a:gd name="connsiteY258" fmla="*/ 3468 h 5445"/>
              <a:gd name="connsiteX259" fmla="*/ 8510 w 8663"/>
              <a:gd name="connsiteY259" fmla="*/ 3468 h 5445"/>
              <a:gd name="connsiteX260" fmla="*/ 8510 w 8663"/>
              <a:gd name="connsiteY260" fmla="*/ 3619 h 5445"/>
              <a:gd name="connsiteX261" fmla="*/ 8638 w 8663"/>
              <a:gd name="connsiteY261" fmla="*/ 3619 h 5445"/>
              <a:gd name="connsiteX262" fmla="*/ 8638 w 8663"/>
              <a:gd name="connsiteY262" fmla="*/ 3787 h 5445"/>
              <a:gd name="connsiteX263" fmla="*/ 8581 w 8663"/>
              <a:gd name="connsiteY263" fmla="*/ 3787 h 5445"/>
              <a:gd name="connsiteX264" fmla="*/ 8581 w 8663"/>
              <a:gd name="connsiteY264" fmla="*/ 3705 h 5445"/>
              <a:gd name="connsiteX265" fmla="*/ 8480 w 8663"/>
              <a:gd name="connsiteY265" fmla="*/ 3705 h 5445"/>
              <a:gd name="connsiteX266" fmla="*/ 8480 w 8663"/>
              <a:gd name="connsiteY266" fmla="*/ 3787 h 5445"/>
              <a:gd name="connsiteX267" fmla="*/ 8402 w 8663"/>
              <a:gd name="connsiteY267" fmla="*/ 3787 h 5445"/>
              <a:gd name="connsiteX268" fmla="*/ 8402 w 8663"/>
              <a:gd name="connsiteY268" fmla="*/ 3880 h 5445"/>
              <a:gd name="connsiteX269" fmla="*/ 8310 w 8663"/>
              <a:gd name="connsiteY269" fmla="*/ 3880 h 5445"/>
              <a:gd name="connsiteX270" fmla="*/ 8310 w 8663"/>
              <a:gd name="connsiteY270" fmla="*/ 3981 h 5445"/>
              <a:gd name="connsiteX271" fmla="*/ 8402 w 8663"/>
              <a:gd name="connsiteY271" fmla="*/ 3981 h 5445"/>
              <a:gd name="connsiteX272" fmla="*/ 8402 w 8663"/>
              <a:gd name="connsiteY272" fmla="*/ 4040 h 5445"/>
              <a:gd name="connsiteX273" fmla="*/ 8234 w 8663"/>
              <a:gd name="connsiteY273" fmla="*/ 4040 h 5445"/>
              <a:gd name="connsiteX274" fmla="*/ 8234 w 8663"/>
              <a:gd name="connsiteY274" fmla="*/ 3912 h 5445"/>
              <a:gd name="connsiteX275" fmla="*/ 8081 w 8663"/>
              <a:gd name="connsiteY275" fmla="*/ 3912 h 5445"/>
              <a:gd name="connsiteX276" fmla="*/ 8081 w 8663"/>
              <a:gd name="connsiteY276" fmla="*/ 3964 h 5445"/>
              <a:gd name="connsiteX277" fmla="*/ 8005 w 8663"/>
              <a:gd name="connsiteY277" fmla="*/ 3964 h 5445"/>
              <a:gd name="connsiteX278" fmla="*/ 8005 w 8663"/>
              <a:gd name="connsiteY278" fmla="*/ 4025 h 5445"/>
              <a:gd name="connsiteX279" fmla="*/ 658 w 8663"/>
              <a:gd name="connsiteY279" fmla="*/ 4025 h 5445"/>
              <a:gd name="connsiteX280" fmla="*/ 658 w 8663"/>
              <a:gd name="connsiteY280" fmla="*/ 3964 h 5445"/>
              <a:gd name="connsiteX281" fmla="*/ 583 w 8663"/>
              <a:gd name="connsiteY281" fmla="*/ 3964 h 5445"/>
              <a:gd name="connsiteX282" fmla="*/ 583 w 8663"/>
              <a:gd name="connsiteY282" fmla="*/ 3912 h 5445"/>
              <a:gd name="connsiteX283" fmla="*/ 430 w 8663"/>
              <a:gd name="connsiteY283" fmla="*/ 3912 h 5445"/>
              <a:gd name="connsiteX284" fmla="*/ 430 w 8663"/>
              <a:gd name="connsiteY284" fmla="*/ 4040 h 5445"/>
              <a:gd name="connsiteX285" fmla="*/ 261 w 8663"/>
              <a:gd name="connsiteY285" fmla="*/ 4040 h 5445"/>
              <a:gd name="connsiteX286" fmla="*/ 261 w 8663"/>
              <a:gd name="connsiteY286" fmla="*/ 3981 h 5445"/>
              <a:gd name="connsiteX287" fmla="*/ 354 w 8663"/>
              <a:gd name="connsiteY287" fmla="*/ 3981 h 5445"/>
              <a:gd name="connsiteX288" fmla="*/ 354 w 8663"/>
              <a:gd name="connsiteY288" fmla="*/ 3880 h 5445"/>
              <a:gd name="connsiteX289" fmla="*/ 261 w 8663"/>
              <a:gd name="connsiteY289" fmla="*/ 3880 h 5445"/>
              <a:gd name="connsiteX290" fmla="*/ 261 w 8663"/>
              <a:gd name="connsiteY290" fmla="*/ 3787 h 5445"/>
              <a:gd name="connsiteX291" fmla="*/ 184 w 8663"/>
              <a:gd name="connsiteY291" fmla="*/ 3787 h 5445"/>
              <a:gd name="connsiteX292" fmla="*/ 184 w 8663"/>
              <a:gd name="connsiteY292" fmla="*/ 3705 h 5445"/>
              <a:gd name="connsiteX293" fmla="*/ 82 w 8663"/>
              <a:gd name="connsiteY293" fmla="*/ 3705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5445 h 5445"/>
              <a:gd name="connsiteX84" fmla="*/ 8424 w 8663"/>
              <a:gd name="connsiteY84" fmla="*/ 5445 h 5445"/>
              <a:gd name="connsiteX85" fmla="*/ 8424 w 8663"/>
              <a:gd name="connsiteY85" fmla="*/ 5363 h 5445"/>
              <a:gd name="connsiteX86" fmla="*/ 8480 w 8663"/>
              <a:gd name="connsiteY86" fmla="*/ 5363 h 5445"/>
              <a:gd name="connsiteX87" fmla="*/ 8480 w 8663"/>
              <a:gd name="connsiteY87" fmla="*/ 5445 h 5445"/>
              <a:gd name="connsiteX88" fmla="*/ 8663 w 8663"/>
              <a:gd name="connsiteY88" fmla="*/ 5445 h 5445"/>
              <a:gd name="connsiteX89" fmla="*/ 8663 w 8663"/>
              <a:gd name="connsiteY89" fmla="*/ 5264 h 5445"/>
              <a:gd name="connsiteX90" fmla="*/ 8581 w 8663"/>
              <a:gd name="connsiteY90" fmla="*/ 5264 h 5445"/>
              <a:gd name="connsiteX91" fmla="*/ 8581 w 8663"/>
              <a:gd name="connsiteY91" fmla="*/ 5191 h 5445"/>
              <a:gd name="connsiteX92" fmla="*/ 8661 w 8663"/>
              <a:gd name="connsiteY92" fmla="*/ 5191 h 5445"/>
              <a:gd name="connsiteX93" fmla="*/ 8661 w 8663"/>
              <a:gd name="connsiteY93" fmla="*/ 4979 h 5445"/>
              <a:gd name="connsiteX94" fmla="*/ 8532 w 8663"/>
              <a:gd name="connsiteY94" fmla="*/ 4979 h 5445"/>
              <a:gd name="connsiteX95" fmla="*/ 8532 w 8663"/>
              <a:gd name="connsiteY95" fmla="*/ 4871 h 5445"/>
              <a:gd name="connsiteX96" fmla="*/ 8562 w 8663"/>
              <a:gd name="connsiteY96" fmla="*/ 4871 h 5445"/>
              <a:gd name="connsiteX97" fmla="*/ 8562 w 8663"/>
              <a:gd name="connsiteY97" fmla="*/ 4932 h 5445"/>
              <a:gd name="connsiteX98" fmla="*/ 8646 w 8663"/>
              <a:gd name="connsiteY98" fmla="*/ 4932 h 5445"/>
              <a:gd name="connsiteX99" fmla="*/ 8646 w 8663"/>
              <a:gd name="connsiteY99" fmla="*/ 4850 h 5445"/>
              <a:gd name="connsiteX100" fmla="*/ 8584 w 8663"/>
              <a:gd name="connsiteY100" fmla="*/ 4850 h 5445"/>
              <a:gd name="connsiteX101" fmla="*/ 8584 w 8663"/>
              <a:gd name="connsiteY101" fmla="*/ 4793 h 5445"/>
              <a:gd name="connsiteX102" fmla="*/ 8644 w 8663"/>
              <a:gd name="connsiteY102" fmla="*/ 4793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5368 h 5445"/>
              <a:gd name="connsiteX118" fmla="*/ 561 w 8663"/>
              <a:gd name="connsiteY118" fmla="*/ 5409 h 5445"/>
              <a:gd name="connsiteX119" fmla="*/ 520 w 8663"/>
              <a:gd name="connsiteY119" fmla="*/ 5409 h 5445"/>
              <a:gd name="connsiteX120" fmla="*/ 520 w 8663"/>
              <a:gd name="connsiteY120" fmla="*/ 5368 h 5445"/>
              <a:gd name="connsiteX121" fmla="*/ 561 w 8663"/>
              <a:gd name="connsiteY121" fmla="*/ 5368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4910 h 5445"/>
              <a:gd name="connsiteX128" fmla="*/ 8584 w 8663"/>
              <a:gd name="connsiteY128" fmla="*/ 4871 h 5445"/>
              <a:gd name="connsiteX129" fmla="*/ 8625 w 8663"/>
              <a:gd name="connsiteY129" fmla="*/ 4871 h 5445"/>
              <a:gd name="connsiteX130" fmla="*/ 8625 w 8663"/>
              <a:gd name="connsiteY130" fmla="*/ 4910 h 5445"/>
              <a:gd name="connsiteX131" fmla="*/ 8584 w 8663"/>
              <a:gd name="connsiteY131" fmla="*/ 4910 h 5445"/>
              <a:gd name="connsiteX132" fmla="*/ 8502 w 8663"/>
              <a:gd name="connsiteY132" fmla="*/ 5424 h 5445"/>
              <a:gd name="connsiteX133" fmla="*/ 8502 w 8663"/>
              <a:gd name="connsiteY133" fmla="*/ 5363 h 5445"/>
              <a:gd name="connsiteX134" fmla="*/ 8581 w 8663"/>
              <a:gd name="connsiteY134" fmla="*/ 5363 h 5445"/>
              <a:gd name="connsiteX135" fmla="*/ 8581 w 8663"/>
              <a:gd name="connsiteY135" fmla="*/ 5286 h 5445"/>
              <a:gd name="connsiteX136" fmla="*/ 8640 w 8663"/>
              <a:gd name="connsiteY136" fmla="*/ 5286 h 5445"/>
              <a:gd name="connsiteX137" fmla="*/ 8640 w 8663"/>
              <a:gd name="connsiteY137" fmla="*/ 5424 h 5445"/>
              <a:gd name="connsiteX138" fmla="*/ 8502 w 8663"/>
              <a:gd name="connsiteY138" fmla="*/ 5424 h 5445"/>
              <a:gd name="connsiteX139" fmla="*/ 8502 w 8663"/>
              <a:gd name="connsiteY139" fmla="*/ 5344 h 5445"/>
              <a:gd name="connsiteX140" fmla="*/ 8502 w 8663"/>
              <a:gd name="connsiteY140" fmla="*/ 5286 h 5445"/>
              <a:gd name="connsiteX141" fmla="*/ 8562 w 8663"/>
              <a:gd name="connsiteY141" fmla="*/ 5286 h 5445"/>
              <a:gd name="connsiteX142" fmla="*/ 8562 w 8663"/>
              <a:gd name="connsiteY142" fmla="*/ 5344 h 5445"/>
              <a:gd name="connsiteX143" fmla="*/ 8502 w 8663"/>
              <a:gd name="connsiteY143" fmla="*/ 5344 h 5445"/>
              <a:gd name="connsiteX144" fmla="*/ 8497 w 8663"/>
              <a:gd name="connsiteY144" fmla="*/ 5169 h 5445"/>
              <a:gd name="connsiteX145" fmla="*/ 8497 w 8663"/>
              <a:gd name="connsiteY145" fmla="*/ 5106 h 5445"/>
              <a:gd name="connsiteX146" fmla="*/ 8562 w 8663"/>
              <a:gd name="connsiteY146" fmla="*/ 5106 h 5445"/>
              <a:gd name="connsiteX147" fmla="*/ 8562 w 8663"/>
              <a:gd name="connsiteY147" fmla="*/ 5169 h 5445"/>
              <a:gd name="connsiteX148" fmla="*/ 8497 w 8663"/>
              <a:gd name="connsiteY148" fmla="*/ 5169 h 5445"/>
              <a:gd name="connsiteX149" fmla="*/ 8562 w 8663"/>
              <a:gd name="connsiteY149" fmla="*/ 5191 h 5445"/>
              <a:gd name="connsiteX150" fmla="*/ 8562 w 8663"/>
              <a:gd name="connsiteY150" fmla="*/ 5262 h 5445"/>
              <a:gd name="connsiteX151" fmla="*/ 8497 w 8663"/>
              <a:gd name="connsiteY151" fmla="*/ 5262 h 5445"/>
              <a:gd name="connsiteX152" fmla="*/ 8497 w 8663"/>
              <a:gd name="connsiteY152" fmla="*/ 5191 h 5445"/>
              <a:gd name="connsiteX153" fmla="*/ 8562 w 8663"/>
              <a:gd name="connsiteY153" fmla="*/ 5191 h 5445"/>
              <a:gd name="connsiteX154" fmla="*/ 8480 w 8663"/>
              <a:gd name="connsiteY154" fmla="*/ 5281 h 5445"/>
              <a:gd name="connsiteX155" fmla="*/ 8480 w 8663"/>
              <a:gd name="connsiteY155" fmla="*/ 5344 h 5445"/>
              <a:gd name="connsiteX156" fmla="*/ 8424 w 8663"/>
              <a:gd name="connsiteY156" fmla="*/ 5344 h 5445"/>
              <a:gd name="connsiteX157" fmla="*/ 8424 w 8663"/>
              <a:gd name="connsiteY157" fmla="*/ 5281 h 5445"/>
              <a:gd name="connsiteX158" fmla="*/ 8480 w 8663"/>
              <a:gd name="connsiteY158" fmla="*/ 5281 h 5445"/>
              <a:gd name="connsiteX159" fmla="*/ 8480 w 8663"/>
              <a:gd name="connsiteY159" fmla="*/ 5191 h 5445"/>
              <a:gd name="connsiteX160" fmla="*/ 8480 w 8663"/>
              <a:gd name="connsiteY160" fmla="*/ 5262 h 5445"/>
              <a:gd name="connsiteX161" fmla="*/ 8424 w 8663"/>
              <a:gd name="connsiteY161" fmla="*/ 5262 h 5445"/>
              <a:gd name="connsiteX162" fmla="*/ 8424 w 8663"/>
              <a:gd name="connsiteY162" fmla="*/ 5191 h 5445"/>
              <a:gd name="connsiteX163" fmla="*/ 8480 w 8663"/>
              <a:gd name="connsiteY163" fmla="*/ 5191 h 5445"/>
              <a:gd name="connsiteX164" fmla="*/ 8102 w 8663"/>
              <a:gd name="connsiteY164" fmla="*/ 5409 h 5445"/>
              <a:gd name="connsiteX165" fmla="*/ 8102 w 8663"/>
              <a:gd name="connsiteY165" fmla="*/ 5368 h 5445"/>
              <a:gd name="connsiteX166" fmla="*/ 8143 w 8663"/>
              <a:gd name="connsiteY166" fmla="*/ 5368 h 5445"/>
              <a:gd name="connsiteX167" fmla="*/ 8143 w 8663"/>
              <a:gd name="connsiteY167" fmla="*/ 5409 h 5445"/>
              <a:gd name="connsiteX168" fmla="*/ 8102 w 8663"/>
              <a:gd name="connsiteY168" fmla="*/ 5409 h 5445"/>
              <a:gd name="connsiteX169" fmla="*/ 240 w 8663"/>
              <a:gd name="connsiteY169" fmla="*/ 5281 h 5445"/>
              <a:gd name="connsiteX170" fmla="*/ 240 w 8663"/>
              <a:gd name="connsiteY170" fmla="*/ 5344 h 5445"/>
              <a:gd name="connsiteX171" fmla="*/ 184 w 8663"/>
              <a:gd name="connsiteY171" fmla="*/ 5344 h 5445"/>
              <a:gd name="connsiteX172" fmla="*/ 184 w 8663"/>
              <a:gd name="connsiteY172" fmla="*/ 5281 h 5445"/>
              <a:gd name="connsiteX173" fmla="*/ 240 w 8663"/>
              <a:gd name="connsiteY173" fmla="*/ 5281 h 5445"/>
              <a:gd name="connsiteX174" fmla="*/ 240 w 8663"/>
              <a:gd name="connsiteY174" fmla="*/ 5191 h 5445"/>
              <a:gd name="connsiteX175" fmla="*/ 240 w 8663"/>
              <a:gd name="connsiteY175" fmla="*/ 5262 h 5445"/>
              <a:gd name="connsiteX176" fmla="*/ 184 w 8663"/>
              <a:gd name="connsiteY176" fmla="*/ 5262 h 5445"/>
              <a:gd name="connsiteX177" fmla="*/ 184 w 8663"/>
              <a:gd name="connsiteY177" fmla="*/ 3809 h 5445"/>
              <a:gd name="connsiteX178" fmla="*/ 240 w 8663"/>
              <a:gd name="connsiteY178" fmla="*/ 3809 h 5445"/>
              <a:gd name="connsiteX179" fmla="*/ 102 w 8663"/>
              <a:gd name="connsiteY179" fmla="*/ 3787 h 5445"/>
              <a:gd name="connsiteX180" fmla="*/ 102 w 8663"/>
              <a:gd name="connsiteY180" fmla="*/ 3724 h 5445"/>
              <a:gd name="connsiteX181" fmla="*/ 166 w 8663"/>
              <a:gd name="connsiteY181" fmla="*/ 3724 h 5445"/>
              <a:gd name="connsiteX182" fmla="*/ 166 w 8663"/>
              <a:gd name="connsiteY182" fmla="*/ 3787 h 5445"/>
              <a:gd name="connsiteX183" fmla="*/ 102 w 8663"/>
              <a:gd name="connsiteY183" fmla="*/ 3787 h 5445"/>
              <a:gd name="connsiteX184" fmla="*/ 102 w 8663"/>
              <a:gd name="connsiteY184" fmla="*/ 3880 h 5445"/>
              <a:gd name="connsiteX185" fmla="*/ 102 w 8663"/>
              <a:gd name="connsiteY185" fmla="*/ 3809 h 5445"/>
              <a:gd name="connsiteX186" fmla="*/ 166 w 8663"/>
              <a:gd name="connsiteY186" fmla="*/ 3809 h 5445"/>
              <a:gd name="connsiteX187" fmla="*/ 166 w 8663"/>
              <a:gd name="connsiteY187" fmla="*/ 3880 h 5445"/>
              <a:gd name="connsiteX188" fmla="*/ 102 w 8663"/>
              <a:gd name="connsiteY188" fmla="*/ 3880 h 5445"/>
              <a:gd name="connsiteX189" fmla="*/ 102 w 8663"/>
              <a:gd name="connsiteY189" fmla="*/ 3962 h 5445"/>
              <a:gd name="connsiteX190" fmla="*/ 102 w 8663"/>
              <a:gd name="connsiteY190" fmla="*/ 3904 h 5445"/>
              <a:gd name="connsiteX191" fmla="*/ 162 w 8663"/>
              <a:gd name="connsiteY191" fmla="*/ 3904 h 5445"/>
              <a:gd name="connsiteX192" fmla="*/ 162 w 8663"/>
              <a:gd name="connsiteY192" fmla="*/ 3962 h 5445"/>
              <a:gd name="connsiteX193" fmla="*/ 102 w 8663"/>
              <a:gd name="connsiteY193" fmla="*/ 3962 h 5445"/>
              <a:gd name="connsiteX194" fmla="*/ 162 w 8663"/>
              <a:gd name="connsiteY194" fmla="*/ 3981 h 5445"/>
              <a:gd name="connsiteX195" fmla="*/ 162 w 8663"/>
              <a:gd name="connsiteY195" fmla="*/ 4042 h 5445"/>
              <a:gd name="connsiteX196" fmla="*/ 24 w 8663"/>
              <a:gd name="connsiteY196" fmla="*/ 4042 h 5445"/>
              <a:gd name="connsiteX197" fmla="*/ 24 w 8663"/>
              <a:gd name="connsiteY197" fmla="*/ 3904 h 5445"/>
              <a:gd name="connsiteX198" fmla="*/ 82 w 8663"/>
              <a:gd name="connsiteY198" fmla="*/ 3904 h 5445"/>
              <a:gd name="connsiteX199" fmla="*/ 82 w 8663"/>
              <a:gd name="connsiteY199" fmla="*/ 3981 h 5445"/>
              <a:gd name="connsiteX200" fmla="*/ 162 w 8663"/>
              <a:gd name="connsiteY200" fmla="*/ 3981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3390 h 5445"/>
              <a:gd name="connsiteX257" fmla="*/ 8562 w 8663"/>
              <a:gd name="connsiteY257" fmla="*/ 3390 h 5445"/>
              <a:gd name="connsiteX258" fmla="*/ 8562 w 8663"/>
              <a:gd name="connsiteY258" fmla="*/ 3468 h 5445"/>
              <a:gd name="connsiteX259" fmla="*/ 8510 w 8663"/>
              <a:gd name="connsiteY259" fmla="*/ 3468 h 5445"/>
              <a:gd name="connsiteX260" fmla="*/ 8510 w 8663"/>
              <a:gd name="connsiteY260" fmla="*/ 3619 h 5445"/>
              <a:gd name="connsiteX261" fmla="*/ 8638 w 8663"/>
              <a:gd name="connsiteY261" fmla="*/ 3619 h 5445"/>
              <a:gd name="connsiteX262" fmla="*/ 8638 w 8663"/>
              <a:gd name="connsiteY262" fmla="*/ 3787 h 5445"/>
              <a:gd name="connsiteX263" fmla="*/ 8581 w 8663"/>
              <a:gd name="connsiteY263" fmla="*/ 3787 h 5445"/>
              <a:gd name="connsiteX264" fmla="*/ 8581 w 8663"/>
              <a:gd name="connsiteY264" fmla="*/ 3705 h 5445"/>
              <a:gd name="connsiteX265" fmla="*/ 8480 w 8663"/>
              <a:gd name="connsiteY265" fmla="*/ 3705 h 5445"/>
              <a:gd name="connsiteX266" fmla="*/ 8480 w 8663"/>
              <a:gd name="connsiteY266" fmla="*/ 3787 h 5445"/>
              <a:gd name="connsiteX267" fmla="*/ 8402 w 8663"/>
              <a:gd name="connsiteY267" fmla="*/ 3787 h 5445"/>
              <a:gd name="connsiteX268" fmla="*/ 8402 w 8663"/>
              <a:gd name="connsiteY268" fmla="*/ 3880 h 5445"/>
              <a:gd name="connsiteX269" fmla="*/ 8310 w 8663"/>
              <a:gd name="connsiteY269" fmla="*/ 3880 h 5445"/>
              <a:gd name="connsiteX270" fmla="*/ 8310 w 8663"/>
              <a:gd name="connsiteY270" fmla="*/ 3981 h 5445"/>
              <a:gd name="connsiteX271" fmla="*/ 8402 w 8663"/>
              <a:gd name="connsiteY271" fmla="*/ 3981 h 5445"/>
              <a:gd name="connsiteX272" fmla="*/ 8402 w 8663"/>
              <a:gd name="connsiteY272" fmla="*/ 4040 h 5445"/>
              <a:gd name="connsiteX273" fmla="*/ 8234 w 8663"/>
              <a:gd name="connsiteY273" fmla="*/ 4040 h 5445"/>
              <a:gd name="connsiteX274" fmla="*/ 8234 w 8663"/>
              <a:gd name="connsiteY274" fmla="*/ 3912 h 5445"/>
              <a:gd name="connsiteX275" fmla="*/ 8081 w 8663"/>
              <a:gd name="connsiteY275" fmla="*/ 3912 h 5445"/>
              <a:gd name="connsiteX276" fmla="*/ 8081 w 8663"/>
              <a:gd name="connsiteY276" fmla="*/ 3964 h 5445"/>
              <a:gd name="connsiteX277" fmla="*/ 8005 w 8663"/>
              <a:gd name="connsiteY277" fmla="*/ 3964 h 5445"/>
              <a:gd name="connsiteX278" fmla="*/ 8005 w 8663"/>
              <a:gd name="connsiteY278" fmla="*/ 4025 h 5445"/>
              <a:gd name="connsiteX279" fmla="*/ 658 w 8663"/>
              <a:gd name="connsiteY279" fmla="*/ 4025 h 5445"/>
              <a:gd name="connsiteX280" fmla="*/ 658 w 8663"/>
              <a:gd name="connsiteY280" fmla="*/ 3964 h 5445"/>
              <a:gd name="connsiteX281" fmla="*/ 583 w 8663"/>
              <a:gd name="connsiteY281" fmla="*/ 3964 h 5445"/>
              <a:gd name="connsiteX282" fmla="*/ 583 w 8663"/>
              <a:gd name="connsiteY282" fmla="*/ 3912 h 5445"/>
              <a:gd name="connsiteX283" fmla="*/ 430 w 8663"/>
              <a:gd name="connsiteY283" fmla="*/ 3912 h 5445"/>
              <a:gd name="connsiteX284" fmla="*/ 430 w 8663"/>
              <a:gd name="connsiteY284" fmla="*/ 4040 h 5445"/>
              <a:gd name="connsiteX285" fmla="*/ 261 w 8663"/>
              <a:gd name="connsiteY285" fmla="*/ 4040 h 5445"/>
              <a:gd name="connsiteX286" fmla="*/ 261 w 8663"/>
              <a:gd name="connsiteY286" fmla="*/ 3981 h 5445"/>
              <a:gd name="connsiteX287" fmla="*/ 354 w 8663"/>
              <a:gd name="connsiteY287" fmla="*/ 3981 h 5445"/>
              <a:gd name="connsiteX288" fmla="*/ 354 w 8663"/>
              <a:gd name="connsiteY288" fmla="*/ 3880 h 5445"/>
              <a:gd name="connsiteX289" fmla="*/ 261 w 8663"/>
              <a:gd name="connsiteY289" fmla="*/ 3880 h 5445"/>
              <a:gd name="connsiteX290" fmla="*/ 261 w 8663"/>
              <a:gd name="connsiteY290" fmla="*/ 3787 h 5445"/>
              <a:gd name="connsiteX291" fmla="*/ 184 w 8663"/>
              <a:gd name="connsiteY291" fmla="*/ 3787 h 5445"/>
              <a:gd name="connsiteX292" fmla="*/ 184 w 8663"/>
              <a:gd name="connsiteY292" fmla="*/ 3705 h 5445"/>
              <a:gd name="connsiteX293" fmla="*/ 82 w 8663"/>
              <a:gd name="connsiteY293" fmla="*/ 3705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5445 h 5445"/>
              <a:gd name="connsiteX84" fmla="*/ 8424 w 8663"/>
              <a:gd name="connsiteY84" fmla="*/ 5445 h 5445"/>
              <a:gd name="connsiteX85" fmla="*/ 8424 w 8663"/>
              <a:gd name="connsiteY85" fmla="*/ 5363 h 5445"/>
              <a:gd name="connsiteX86" fmla="*/ 8480 w 8663"/>
              <a:gd name="connsiteY86" fmla="*/ 5363 h 5445"/>
              <a:gd name="connsiteX87" fmla="*/ 8480 w 8663"/>
              <a:gd name="connsiteY87" fmla="*/ 5445 h 5445"/>
              <a:gd name="connsiteX88" fmla="*/ 8663 w 8663"/>
              <a:gd name="connsiteY88" fmla="*/ 5445 h 5445"/>
              <a:gd name="connsiteX89" fmla="*/ 8663 w 8663"/>
              <a:gd name="connsiteY89" fmla="*/ 5264 h 5445"/>
              <a:gd name="connsiteX90" fmla="*/ 8581 w 8663"/>
              <a:gd name="connsiteY90" fmla="*/ 5264 h 5445"/>
              <a:gd name="connsiteX91" fmla="*/ 8581 w 8663"/>
              <a:gd name="connsiteY91" fmla="*/ 5191 h 5445"/>
              <a:gd name="connsiteX92" fmla="*/ 8661 w 8663"/>
              <a:gd name="connsiteY92" fmla="*/ 5191 h 5445"/>
              <a:gd name="connsiteX93" fmla="*/ 8661 w 8663"/>
              <a:gd name="connsiteY93" fmla="*/ 4979 h 5445"/>
              <a:gd name="connsiteX94" fmla="*/ 8532 w 8663"/>
              <a:gd name="connsiteY94" fmla="*/ 4979 h 5445"/>
              <a:gd name="connsiteX95" fmla="*/ 8532 w 8663"/>
              <a:gd name="connsiteY95" fmla="*/ 4871 h 5445"/>
              <a:gd name="connsiteX96" fmla="*/ 8562 w 8663"/>
              <a:gd name="connsiteY96" fmla="*/ 4871 h 5445"/>
              <a:gd name="connsiteX97" fmla="*/ 8562 w 8663"/>
              <a:gd name="connsiteY97" fmla="*/ 4932 h 5445"/>
              <a:gd name="connsiteX98" fmla="*/ 8646 w 8663"/>
              <a:gd name="connsiteY98" fmla="*/ 4932 h 5445"/>
              <a:gd name="connsiteX99" fmla="*/ 8646 w 8663"/>
              <a:gd name="connsiteY99" fmla="*/ 4850 h 5445"/>
              <a:gd name="connsiteX100" fmla="*/ 8584 w 8663"/>
              <a:gd name="connsiteY100" fmla="*/ 4850 h 5445"/>
              <a:gd name="connsiteX101" fmla="*/ 8584 w 8663"/>
              <a:gd name="connsiteY101" fmla="*/ 4793 h 5445"/>
              <a:gd name="connsiteX102" fmla="*/ 8644 w 8663"/>
              <a:gd name="connsiteY102" fmla="*/ 4793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5368 h 5445"/>
              <a:gd name="connsiteX118" fmla="*/ 561 w 8663"/>
              <a:gd name="connsiteY118" fmla="*/ 5409 h 5445"/>
              <a:gd name="connsiteX119" fmla="*/ 520 w 8663"/>
              <a:gd name="connsiteY119" fmla="*/ 5409 h 5445"/>
              <a:gd name="connsiteX120" fmla="*/ 520 w 8663"/>
              <a:gd name="connsiteY120" fmla="*/ 5368 h 5445"/>
              <a:gd name="connsiteX121" fmla="*/ 561 w 8663"/>
              <a:gd name="connsiteY121" fmla="*/ 5368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4910 h 5445"/>
              <a:gd name="connsiteX128" fmla="*/ 8584 w 8663"/>
              <a:gd name="connsiteY128" fmla="*/ 4871 h 5445"/>
              <a:gd name="connsiteX129" fmla="*/ 8625 w 8663"/>
              <a:gd name="connsiteY129" fmla="*/ 4871 h 5445"/>
              <a:gd name="connsiteX130" fmla="*/ 8625 w 8663"/>
              <a:gd name="connsiteY130" fmla="*/ 4910 h 5445"/>
              <a:gd name="connsiteX131" fmla="*/ 8584 w 8663"/>
              <a:gd name="connsiteY131" fmla="*/ 4910 h 5445"/>
              <a:gd name="connsiteX132" fmla="*/ 8502 w 8663"/>
              <a:gd name="connsiteY132" fmla="*/ 5424 h 5445"/>
              <a:gd name="connsiteX133" fmla="*/ 8502 w 8663"/>
              <a:gd name="connsiteY133" fmla="*/ 5363 h 5445"/>
              <a:gd name="connsiteX134" fmla="*/ 8581 w 8663"/>
              <a:gd name="connsiteY134" fmla="*/ 5363 h 5445"/>
              <a:gd name="connsiteX135" fmla="*/ 8581 w 8663"/>
              <a:gd name="connsiteY135" fmla="*/ 5286 h 5445"/>
              <a:gd name="connsiteX136" fmla="*/ 8640 w 8663"/>
              <a:gd name="connsiteY136" fmla="*/ 5286 h 5445"/>
              <a:gd name="connsiteX137" fmla="*/ 8640 w 8663"/>
              <a:gd name="connsiteY137" fmla="*/ 5424 h 5445"/>
              <a:gd name="connsiteX138" fmla="*/ 8502 w 8663"/>
              <a:gd name="connsiteY138" fmla="*/ 5424 h 5445"/>
              <a:gd name="connsiteX139" fmla="*/ 8502 w 8663"/>
              <a:gd name="connsiteY139" fmla="*/ 5344 h 5445"/>
              <a:gd name="connsiteX140" fmla="*/ 8502 w 8663"/>
              <a:gd name="connsiteY140" fmla="*/ 5286 h 5445"/>
              <a:gd name="connsiteX141" fmla="*/ 8562 w 8663"/>
              <a:gd name="connsiteY141" fmla="*/ 5286 h 5445"/>
              <a:gd name="connsiteX142" fmla="*/ 8562 w 8663"/>
              <a:gd name="connsiteY142" fmla="*/ 5344 h 5445"/>
              <a:gd name="connsiteX143" fmla="*/ 8502 w 8663"/>
              <a:gd name="connsiteY143" fmla="*/ 5344 h 5445"/>
              <a:gd name="connsiteX144" fmla="*/ 8497 w 8663"/>
              <a:gd name="connsiteY144" fmla="*/ 5169 h 5445"/>
              <a:gd name="connsiteX145" fmla="*/ 8497 w 8663"/>
              <a:gd name="connsiteY145" fmla="*/ 5106 h 5445"/>
              <a:gd name="connsiteX146" fmla="*/ 8562 w 8663"/>
              <a:gd name="connsiteY146" fmla="*/ 5106 h 5445"/>
              <a:gd name="connsiteX147" fmla="*/ 8562 w 8663"/>
              <a:gd name="connsiteY147" fmla="*/ 5169 h 5445"/>
              <a:gd name="connsiteX148" fmla="*/ 8497 w 8663"/>
              <a:gd name="connsiteY148" fmla="*/ 5169 h 5445"/>
              <a:gd name="connsiteX149" fmla="*/ 8562 w 8663"/>
              <a:gd name="connsiteY149" fmla="*/ 5191 h 5445"/>
              <a:gd name="connsiteX150" fmla="*/ 8562 w 8663"/>
              <a:gd name="connsiteY150" fmla="*/ 5262 h 5445"/>
              <a:gd name="connsiteX151" fmla="*/ 8497 w 8663"/>
              <a:gd name="connsiteY151" fmla="*/ 5262 h 5445"/>
              <a:gd name="connsiteX152" fmla="*/ 8497 w 8663"/>
              <a:gd name="connsiteY152" fmla="*/ 5191 h 5445"/>
              <a:gd name="connsiteX153" fmla="*/ 8562 w 8663"/>
              <a:gd name="connsiteY153" fmla="*/ 5191 h 5445"/>
              <a:gd name="connsiteX154" fmla="*/ 8480 w 8663"/>
              <a:gd name="connsiteY154" fmla="*/ 5281 h 5445"/>
              <a:gd name="connsiteX155" fmla="*/ 8480 w 8663"/>
              <a:gd name="connsiteY155" fmla="*/ 5344 h 5445"/>
              <a:gd name="connsiteX156" fmla="*/ 8424 w 8663"/>
              <a:gd name="connsiteY156" fmla="*/ 5344 h 5445"/>
              <a:gd name="connsiteX157" fmla="*/ 8424 w 8663"/>
              <a:gd name="connsiteY157" fmla="*/ 5281 h 5445"/>
              <a:gd name="connsiteX158" fmla="*/ 8480 w 8663"/>
              <a:gd name="connsiteY158" fmla="*/ 5281 h 5445"/>
              <a:gd name="connsiteX159" fmla="*/ 8480 w 8663"/>
              <a:gd name="connsiteY159" fmla="*/ 5191 h 5445"/>
              <a:gd name="connsiteX160" fmla="*/ 8480 w 8663"/>
              <a:gd name="connsiteY160" fmla="*/ 5262 h 5445"/>
              <a:gd name="connsiteX161" fmla="*/ 8424 w 8663"/>
              <a:gd name="connsiteY161" fmla="*/ 5262 h 5445"/>
              <a:gd name="connsiteX162" fmla="*/ 8424 w 8663"/>
              <a:gd name="connsiteY162" fmla="*/ 5191 h 5445"/>
              <a:gd name="connsiteX163" fmla="*/ 8480 w 8663"/>
              <a:gd name="connsiteY163" fmla="*/ 5191 h 5445"/>
              <a:gd name="connsiteX164" fmla="*/ 8102 w 8663"/>
              <a:gd name="connsiteY164" fmla="*/ 5409 h 5445"/>
              <a:gd name="connsiteX165" fmla="*/ 8102 w 8663"/>
              <a:gd name="connsiteY165" fmla="*/ 5368 h 5445"/>
              <a:gd name="connsiteX166" fmla="*/ 8143 w 8663"/>
              <a:gd name="connsiteY166" fmla="*/ 5368 h 5445"/>
              <a:gd name="connsiteX167" fmla="*/ 8143 w 8663"/>
              <a:gd name="connsiteY167" fmla="*/ 5409 h 5445"/>
              <a:gd name="connsiteX168" fmla="*/ 8102 w 8663"/>
              <a:gd name="connsiteY168" fmla="*/ 5409 h 5445"/>
              <a:gd name="connsiteX169" fmla="*/ 240 w 8663"/>
              <a:gd name="connsiteY169" fmla="*/ 5281 h 5445"/>
              <a:gd name="connsiteX170" fmla="*/ 240 w 8663"/>
              <a:gd name="connsiteY170" fmla="*/ 5344 h 5445"/>
              <a:gd name="connsiteX171" fmla="*/ 184 w 8663"/>
              <a:gd name="connsiteY171" fmla="*/ 5344 h 5445"/>
              <a:gd name="connsiteX172" fmla="*/ 184 w 8663"/>
              <a:gd name="connsiteY172" fmla="*/ 5281 h 5445"/>
              <a:gd name="connsiteX173" fmla="*/ 240 w 8663"/>
              <a:gd name="connsiteY173" fmla="*/ 5281 h 5445"/>
              <a:gd name="connsiteX174" fmla="*/ 240 w 8663"/>
              <a:gd name="connsiteY174" fmla="*/ 5191 h 5445"/>
              <a:gd name="connsiteX175" fmla="*/ 240 w 8663"/>
              <a:gd name="connsiteY175" fmla="*/ 5262 h 5445"/>
              <a:gd name="connsiteX176" fmla="*/ 184 w 8663"/>
              <a:gd name="connsiteY176" fmla="*/ 5262 h 5445"/>
              <a:gd name="connsiteX177" fmla="*/ 184 w 8663"/>
              <a:gd name="connsiteY177" fmla="*/ 5191 h 5445"/>
              <a:gd name="connsiteX178" fmla="*/ 240 w 8663"/>
              <a:gd name="connsiteY178" fmla="*/ 3809 h 5445"/>
              <a:gd name="connsiteX179" fmla="*/ 102 w 8663"/>
              <a:gd name="connsiteY179" fmla="*/ 3787 h 5445"/>
              <a:gd name="connsiteX180" fmla="*/ 102 w 8663"/>
              <a:gd name="connsiteY180" fmla="*/ 3724 h 5445"/>
              <a:gd name="connsiteX181" fmla="*/ 166 w 8663"/>
              <a:gd name="connsiteY181" fmla="*/ 3724 h 5445"/>
              <a:gd name="connsiteX182" fmla="*/ 166 w 8663"/>
              <a:gd name="connsiteY182" fmla="*/ 3787 h 5445"/>
              <a:gd name="connsiteX183" fmla="*/ 102 w 8663"/>
              <a:gd name="connsiteY183" fmla="*/ 3787 h 5445"/>
              <a:gd name="connsiteX184" fmla="*/ 102 w 8663"/>
              <a:gd name="connsiteY184" fmla="*/ 3880 h 5445"/>
              <a:gd name="connsiteX185" fmla="*/ 102 w 8663"/>
              <a:gd name="connsiteY185" fmla="*/ 3809 h 5445"/>
              <a:gd name="connsiteX186" fmla="*/ 166 w 8663"/>
              <a:gd name="connsiteY186" fmla="*/ 3809 h 5445"/>
              <a:gd name="connsiteX187" fmla="*/ 166 w 8663"/>
              <a:gd name="connsiteY187" fmla="*/ 3880 h 5445"/>
              <a:gd name="connsiteX188" fmla="*/ 102 w 8663"/>
              <a:gd name="connsiteY188" fmla="*/ 3880 h 5445"/>
              <a:gd name="connsiteX189" fmla="*/ 102 w 8663"/>
              <a:gd name="connsiteY189" fmla="*/ 3962 h 5445"/>
              <a:gd name="connsiteX190" fmla="*/ 102 w 8663"/>
              <a:gd name="connsiteY190" fmla="*/ 3904 h 5445"/>
              <a:gd name="connsiteX191" fmla="*/ 162 w 8663"/>
              <a:gd name="connsiteY191" fmla="*/ 3904 h 5445"/>
              <a:gd name="connsiteX192" fmla="*/ 162 w 8663"/>
              <a:gd name="connsiteY192" fmla="*/ 3962 h 5445"/>
              <a:gd name="connsiteX193" fmla="*/ 102 w 8663"/>
              <a:gd name="connsiteY193" fmla="*/ 3962 h 5445"/>
              <a:gd name="connsiteX194" fmla="*/ 162 w 8663"/>
              <a:gd name="connsiteY194" fmla="*/ 3981 h 5445"/>
              <a:gd name="connsiteX195" fmla="*/ 162 w 8663"/>
              <a:gd name="connsiteY195" fmla="*/ 4042 h 5445"/>
              <a:gd name="connsiteX196" fmla="*/ 24 w 8663"/>
              <a:gd name="connsiteY196" fmla="*/ 4042 h 5445"/>
              <a:gd name="connsiteX197" fmla="*/ 24 w 8663"/>
              <a:gd name="connsiteY197" fmla="*/ 3904 h 5445"/>
              <a:gd name="connsiteX198" fmla="*/ 82 w 8663"/>
              <a:gd name="connsiteY198" fmla="*/ 3904 h 5445"/>
              <a:gd name="connsiteX199" fmla="*/ 82 w 8663"/>
              <a:gd name="connsiteY199" fmla="*/ 3981 h 5445"/>
              <a:gd name="connsiteX200" fmla="*/ 162 w 8663"/>
              <a:gd name="connsiteY200" fmla="*/ 3981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3390 h 5445"/>
              <a:gd name="connsiteX257" fmla="*/ 8562 w 8663"/>
              <a:gd name="connsiteY257" fmla="*/ 3390 h 5445"/>
              <a:gd name="connsiteX258" fmla="*/ 8562 w 8663"/>
              <a:gd name="connsiteY258" fmla="*/ 3468 h 5445"/>
              <a:gd name="connsiteX259" fmla="*/ 8510 w 8663"/>
              <a:gd name="connsiteY259" fmla="*/ 3468 h 5445"/>
              <a:gd name="connsiteX260" fmla="*/ 8510 w 8663"/>
              <a:gd name="connsiteY260" fmla="*/ 3619 h 5445"/>
              <a:gd name="connsiteX261" fmla="*/ 8638 w 8663"/>
              <a:gd name="connsiteY261" fmla="*/ 3619 h 5445"/>
              <a:gd name="connsiteX262" fmla="*/ 8638 w 8663"/>
              <a:gd name="connsiteY262" fmla="*/ 3787 h 5445"/>
              <a:gd name="connsiteX263" fmla="*/ 8581 w 8663"/>
              <a:gd name="connsiteY263" fmla="*/ 3787 h 5445"/>
              <a:gd name="connsiteX264" fmla="*/ 8581 w 8663"/>
              <a:gd name="connsiteY264" fmla="*/ 3705 h 5445"/>
              <a:gd name="connsiteX265" fmla="*/ 8480 w 8663"/>
              <a:gd name="connsiteY265" fmla="*/ 3705 h 5445"/>
              <a:gd name="connsiteX266" fmla="*/ 8480 w 8663"/>
              <a:gd name="connsiteY266" fmla="*/ 3787 h 5445"/>
              <a:gd name="connsiteX267" fmla="*/ 8402 w 8663"/>
              <a:gd name="connsiteY267" fmla="*/ 3787 h 5445"/>
              <a:gd name="connsiteX268" fmla="*/ 8402 w 8663"/>
              <a:gd name="connsiteY268" fmla="*/ 3880 h 5445"/>
              <a:gd name="connsiteX269" fmla="*/ 8310 w 8663"/>
              <a:gd name="connsiteY269" fmla="*/ 3880 h 5445"/>
              <a:gd name="connsiteX270" fmla="*/ 8310 w 8663"/>
              <a:gd name="connsiteY270" fmla="*/ 3981 h 5445"/>
              <a:gd name="connsiteX271" fmla="*/ 8402 w 8663"/>
              <a:gd name="connsiteY271" fmla="*/ 3981 h 5445"/>
              <a:gd name="connsiteX272" fmla="*/ 8402 w 8663"/>
              <a:gd name="connsiteY272" fmla="*/ 4040 h 5445"/>
              <a:gd name="connsiteX273" fmla="*/ 8234 w 8663"/>
              <a:gd name="connsiteY273" fmla="*/ 4040 h 5445"/>
              <a:gd name="connsiteX274" fmla="*/ 8234 w 8663"/>
              <a:gd name="connsiteY274" fmla="*/ 3912 h 5445"/>
              <a:gd name="connsiteX275" fmla="*/ 8081 w 8663"/>
              <a:gd name="connsiteY275" fmla="*/ 3912 h 5445"/>
              <a:gd name="connsiteX276" fmla="*/ 8081 w 8663"/>
              <a:gd name="connsiteY276" fmla="*/ 3964 h 5445"/>
              <a:gd name="connsiteX277" fmla="*/ 8005 w 8663"/>
              <a:gd name="connsiteY277" fmla="*/ 3964 h 5445"/>
              <a:gd name="connsiteX278" fmla="*/ 8005 w 8663"/>
              <a:gd name="connsiteY278" fmla="*/ 4025 h 5445"/>
              <a:gd name="connsiteX279" fmla="*/ 658 w 8663"/>
              <a:gd name="connsiteY279" fmla="*/ 4025 h 5445"/>
              <a:gd name="connsiteX280" fmla="*/ 658 w 8663"/>
              <a:gd name="connsiteY280" fmla="*/ 3964 h 5445"/>
              <a:gd name="connsiteX281" fmla="*/ 583 w 8663"/>
              <a:gd name="connsiteY281" fmla="*/ 3964 h 5445"/>
              <a:gd name="connsiteX282" fmla="*/ 583 w 8663"/>
              <a:gd name="connsiteY282" fmla="*/ 3912 h 5445"/>
              <a:gd name="connsiteX283" fmla="*/ 430 w 8663"/>
              <a:gd name="connsiteY283" fmla="*/ 3912 h 5445"/>
              <a:gd name="connsiteX284" fmla="*/ 430 w 8663"/>
              <a:gd name="connsiteY284" fmla="*/ 4040 h 5445"/>
              <a:gd name="connsiteX285" fmla="*/ 261 w 8663"/>
              <a:gd name="connsiteY285" fmla="*/ 4040 h 5445"/>
              <a:gd name="connsiteX286" fmla="*/ 261 w 8663"/>
              <a:gd name="connsiteY286" fmla="*/ 3981 h 5445"/>
              <a:gd name="connsiteX287" fmla="*/ 354 w 8663"/>
              <a:gd name="connsiteY287" fmla="*/ 3981 h 5445"/>
              <a:gd name="connsiteX288" fmla="*/ 354 w 8663"/>
              <a:gd name="connsiteY288" fmla="*/ 3880 h 5445"/>
              <a:gd name="connsiteX289" fmla="*/ 261 w 8663"/>
              <a:gd name="connsiteY289" fmla="*/ 3880 h 5445"/>
              <a:gd name="connsiteX290" fmla="*/ 261 w 8663"/>
              <a:gd name="connsiteY290" fmla="*/ 3787 h 5445"/>
              <a:gd name="connsiteX291" fmla="*/ 184 w 8663"/>
              <a:gd name="connsiteY291" fmla="*/ 3787 h 5445"/>
              <a:gd name="connsiteX292" fmla="*/ 184 w 8663"/>
              <a:gd name="connsiteY292" fmla="*/ 3705 h 5445"/>
              <a:gd name="connsiteX293" fmla="*/ 82 w 8663"/>
              <a:gd name="connsiteY293" fmla="*/ 3705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5445 h 5445"/>
              <a:gd name="connsiteX84" fmla="*/ 8424 w 8663"/>
              <a:gd name="connsiteY84" fmla="*/ 5445 h 5445"/>
              <a:gd name="connsiteX85" fmla="*/ 8424 w 8663"/>
              <a:gd name="connsiteY85" fmla="*/ 5363 h 5445"/>
              <a:gd name="connsiteX86" fmla="*/ 8480 w 8663"/>
              <a:gd name="connsiteY86" fmla="*/ 5363 h 5445"/>
              <a:gd name="connsiteX87" fmla="*/ 8480 w 8663"/>
              <a:gd name="connsiteY87" fmla="*/ 5445 h 5445"/>
              <a:gd name="connsiteX88" fmla="*/ 8663 w 8663"/>
              <a:gd name="connsiteY88" fmla="*/ 5445 h 5445"/>
              <a:gd name="connsiteX89" fmla="*/ 8663 w 8663"/>
              <a:gd name="connsiteY89" fmla="*/ 5264 h 5445"/>
              <a:gd name="connsiteX90" fmla="*/ 8581 w 8663"/>
              <a:gd name="connsiteY90" fmla="*/ 5264 h 5445"/>
              <a:gd name="connsiteX91" fmla="*/ 8581 w 8663"/>
              <a:gd name="connsiteY91" fmla="*/ 5191 h 5445"/>
              <a:gd name="connsiteX92" fmla="*/ 8661 w 8663"/>
              <a:gd name="connsiteY92" fmla="*/ 5191 h 5445"/>
              <a:gd name="connsiteX93" fmla="*/ 8661 w 8663"/>
              <a:gd name="connsiteY93" fmla="*/ 4979 h 5445"/>
              <a:gd name="connsiteX94" fmla="*/ 8532 w 8663"/>
              <a:gd name="connsiteY94" fmla="*/ 4979 h 5445"/>
              <a:gd name="connsiteX95" fmla="*/ 8532 w 8663"/>
              <a:gd name="connsiteY95" fmla="*/ 4871 h 5445"/>
              <a:gd name="connsiteX96" fmla="*/ 8562 w 8663"/>
              <a:gd name="connsiteY96" fmla="*/ 4871 h 5445"/>
              <a:gd name="connsiteX97" fmla="*/ 8562 w 8663"/>
              <a:gd name="connsiteY97" fmla="*/ 4932 h 5445"/>
              <a:gd name="connsiteX98" fmla="*/ 8646 w 8663"/>
              <a:gd name="connsiteY98" fmla="*/ 4932 h 5445"/>
              <a:gd name="connsiteX99" fmla="*/ 8646 w 8663"/>
              <a:gd name="connsiteY99" fmla="*/ 4850 h 5445"/>
              <a:gd name="connsiteX100" fmla="*/ 8584 w 8663"/>
              <a:gd name="connsiteY100" fmla="*/ 4850 h 5445"/>
              <a:gd name="connsiteX101" fmla="*/ 8584 w 8663"/>
              <a:gd name="connsiteY101" fmla="*/ 4793 h 5445"/>
              <a:gd name="connsiteX102" fmla="*/ 8644 w 8663"/>
              <a:gd name="connsiteY102" fmla="*/ 4793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5368 h 5445"/>
              <a:gd name="connsiteX118" fmla="*/ 561 w 8663"/>
              <a:gd name="connsiteY118" fmla="*/ 5409 h 5445"/>
              <a:gd name="connsiteX119" fmla="*/ 520 w 8663"/>
              <a:gd name="connsiteY119" fmla="*/ 5409 h 5445"/>
              <a:gd name="connsiteX120" fmla="*/ 520 w 8663"/>
              <a:gd name="connsiteY120" fmla="*/ 5368 h 5445"/>
              <a:gd name="connsiteX121" fmla="*/ 561 w 8663"/>
              <a:gd name="connsiteY121" fmla="*/ 5368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4910 h 5445"/>
              <a:gd name="connsiteX128" fmla="*/ 8584 w 8663"/>
              <a:gd name="connsiteY128" fmla="*/ 4871 h 5445"/>
              <a:gd name="connsiteX129" fmla="*/ 8625 w 8663"/>
              <a:gd name="connsiteY129" fmla="*/ 4871 h 5445"/>
              <a:gd name="connsiteX130" fmla="*/ 8625 w 8663"/>
              <a:gd name="connsiteY130" fmla="*/ 4910 h 5445"/>
              <a:gd name="connsiteX131" fmla="*/ 8584 w 8663"/>
              <a:gd name="connsiteY131" fmla="*/ 4910 h 5445"/>
              <a:gd name="connsiteX132" fmla="*/ 8502 w 8663"/>
              <a:gd name="connsiteY132" fmla="*/ 5424 h 5445"/>
              <a:gd name="connsiteX133" fmla="*/ 8502 w 8663"/>
              <a:gd name="connsiteY133" fmla="*/ 5363 h 5445"/>
              <a:gd name="connsiteX134" fmla="*/ 8581 w 8663"/>
              <a:gd name="connsiteY134" fmla="*/ 5363 h 5445"/>
              <a:gd name="connsiteX135" fmla="*/ 8581 w 8663"/>
              <a:gd name="connsiteY135" fmla="*/ 5286 h 5445"/>
              <a:gd name="connsiteX136" fmla="*/ 8640 w 8663"/>
              <a:gd name="connsiteY136" fmla="*/ 5286 h 5445"/>
              <a:gd name="connsiteX137" fmla="*/ 8640 w 8663"/>
              <a:gd name="connsiteY137" fmla="*/ 5424 h 5445"/>
              <a:gd name="connsiteX138" fmla="*/ 8502 w 8663"/>
              <a:gd name="connsiteY138" fmla="*/ 5424 h 5445"/>
              <a:gd name="connsiteX139" fmla="*/ 8502 w 8663"/>
              <a:gd name="connsiteY139" fmla="*/ 5344 h 5445"/>
              <a:gd name="connsiteX140" fmla="*/ 8502 w 8663"/>
              <a:gd name="connsiteY140" fmla="*/ 5286 h 5445"/>
              <a:gd name="connsiteX141" fmla="*/ 8562 w 8663"/>
              <a:gd name="connsiteY141" fmla="*/ 5286 h 5445"/>
              <a:gd name="connsiteX142" fmla="*/ 8562 w 8663"/>
              <a:gd name="connsiteY142" fmla="*/ 5344 h 5445"/>
              <a:gd name="connsiteX143" fmla="*/ 8502 w 8663"/>
              <a:gd name="connsiteY143" fmla="*/ 5344 h 5445"/>
              <a:gd name="connsiteX144" fmla="*/ 8497 w 8663"/>
              <a:gd name="connsiteY144" fmla="*/ 5169 h 5445"/>
              <a:gd name="connsiteX145" fmla="*/ 8497 w 8663"/>
              <a:gd name="connsiteY145" fmla="*/ 5106 h 5445"/>
              <a:gd name="connsiteX146" fmla="*/ 8562 w 8663"/>
              <a:gd name="connsiteY146" fmla="*/ 5106 h 5445"/>
              <a:gd name="connsiteX147" fmla="*/ 8562 w 8663"/>
              <a:gd name="connsiteY147" fmla="*/ 5169 h 5445"/>
              <a:gd name="connsiteX148" fmla="*/ 8497 w 8663"/>
              <a:gd name="connsiteY148" fmla="*/ 5169 h 5445"/>
              <a:gd name="connsiteX149" fmla="*/ 8562 w 8663"/>
              <a:gd name="connsiteY149" fmla="*/ 5191 h 5445"/>
              <a:gd name="connsiteX150" fmla="*/ 8562 w 8663"/>
              <a:gd name="connsiteY150" fmla="*/ 5262 h 5445"/>
              <a:gd name="connsiteX151" fmla="*/ 8497 w 8663"/>
              <a:gd name="connsiteY151" fmla="*/ 5262 h 5445"/>
              <a:gd name="connsiteX152" fmla="*/ 8497 w 8663"/>
              <a:gd name="connsiteY152" fmla="*/ 5191 h 5445"/>
              <a:gd name="connsiteX153" fmla="*/ 8562 w 8663"/>
              <a:gd name="connsiteY153" fmla="*/ 5191 h 5445"/>
              <a:gd name="connsiteX154" fmla="*/ 8480 w 8663"/>
              <a:gd name="connsiteY154" fmla="*/ 5281 h 5445"/>
              <a:gd name="connsiteX155" fmla="*/ 8480 w 8663"/>
              <a:gd name="connsiteY155" fmla="*/ 5344 h 5445"/>
              <a:gd name="connsiteX156" fmla="*/ 8424 w 8663"/>
              <a:gd name="connsiteY156" fmla="*/ 5344 h 5445"/>
              <a:gd name="connsiteX157" fmla="*/ 8424 w 8663"/>
              <a:gd name="connsiteY157" fmla="*/ 5281 h 5445"/>
              <a:gd name="connsiteX158" fmla="*/ 8480 w 8663"/>
              <a:gd name="connsiteY158" fmla="*/ 5281 h 5445"/>
              <a:gd name="connsiteX159" fmla="*/ 8480 w 8663"/>
              <a:gd name="connsiteY159" fmla="*/ 5191 h 5445"/>
              <a:gd name="connsiteX160" fmla="*/ 8480 w 8663"/>
              <a:gd name="connsiteY160" fmla="*/ 5262 h 5445"/>
              <a:gd name="connsiteX161" fmla="*/ 8424 w 8663"/>
              <a:gd name="connsiteY161" fmla="*/ 5262 h 5445"/>
              <a:gd name="connsiteX162" fmla="*/ 8424 w 8663"/>
              <a:gd name="connsiteY162" fmla="*/ 5191 h 5445"/>
              <a:gd name="connsiteX163" fmla="*/ 8480 w 8663"/>
              <a:gd name="connsiteY163" fmla="*/ 5191 h 5445"/>
              <a:gd name="connsiteX164" fmla="*/ 8102 w 8663"/>
              <a:gd name="connsiteY164" fmla="*/ 5409 h 5445"/>
              <a:gd name="connsiteX165" fmla="*/ 8102 w 8663"/>
              <a:gd name="connsiteY165" fmla="*/ 5368 h 5445"/>
              <a:gd name="connsiteX166" fmla="*/ 8143 w 8663"/>
              <a:gd name="connsiteY166" fmla="*/ 5368 h 5445"/>
              <a:gd name="connsiteX167" fmla="*/ 8143 w 8663"/>
              <a:gd name="connsiteY167" fmla="*/ 5409 h 5445"/>
              <a:gd name="connsiteX168" fmla="*/ 8102 w 8663"/>
              <a:gd name="connsiteY168" fmla="*/ 5409 h 5445"/>
              <a:gd name="connsiteX169" fmla="*/ 240 w 8663"/>
              <a:gd name="connsiteY169" fmla="*/ 5281 h 5445"/>
              <a:gd name="connsiteX170" fmla="*/ 240 w 8663"/>
              <a:gd name="connsiteY170" fmla="*/ 5344 h 5445"/>
              <a:gd name="connsiteX171" fmla="*/ 184 w 8663"/>
              <a:gd name="connsiteY171" fmla="*/ 5344 h 5445"/>
              <a:gd name="connsiteX172" fmla="*/ 184 w 8663"/>
              <a:gd name="connsiteY172" fmla="*/ 5281 h 5445"/>
              <a:gd name="connsiteX173" fmla="*/ 240 w 8663"/>
              <a:gd name="connsiteY173" fmla="*/ 5281 h 5445"/>
              <a:gd name="connsiteX174" fmla="*/ 240 w 8663"/>
              <a:gd name="connsiteY174" fmla="*/ 5191 h 5445"/>
              <a:gd name="connsiteX175" fmla="*/ 240 w 8663"/>
              <a:gd name="connsiteY175" fmla="*/ 5262 h 5445"/>
              <a:gd name="connsiteX176" fmla="*/ 184 w 8663"/>
              <a:gd name="connsiteY176" fmla="*/ 5262 h 5445"/>
              <a:gd name="connsiteX177" fmla="*/ 184 w 8663"/>
              <a:gd name="connsiteY177" fmla="*/ 5191 h 5445"/>
              <a:gd name="connsiteX178" fmla="*/ 240 w 8663"/>
              <a:gd name="connsiteY178" fmla="*/ 5191 h 5445"/>
              <a:gd name="connsiteX179" fmla="*/ 102 w 8663"/>
              <a:gd name="connsiteY179" fmla="*/ 3787 h 5445"/>
              <a:gd name="connsiteX180" fmla="*/ 102 w 8663"/>
              <a:gd name="connsiteY180" fmla="*/ 3724 h 5445"/>
              <a:gd name="connsiteX181" fmla="*/ 166 w 8663"/>
              <a:gd name="connsiteY181" fmla="*/ 3724 h 5445"/>
              <a:gd name="connsiteX182" fmla="*/ 166 w 8663"/>
              <a:gd name="connsiteY182" fmla="*/ 3787 h 5445"/>
              <a:gd name="connsiteX183" fmla="*/ 102 w 8663"/>
              <a:gd name="connsiteY183" fmla="*/ 3787 h 5445"/>
              <a:gd name="connsiteX184" fmla="*/ 102 w 8663"/>
              <a:gd name="connsiteY184" fmla="*/ 3880 h 5445"/>
              <a:gd name="connsiteX185" fmla="*/ 102 w 8663"/>
              <a:gd name="connsiteY185" fmla="*/ 3809 h 5445"/>
              <a:gd name="connsiteX186" fmla="*/ 166 w 8663"/>
              <a:gd name="connsiteY186" fmla="*/ 3809 h 5445"/>
              <a:gd name="connsiteX187" fmla="*/ 166 w 8663"/>
              <a:gd name="connsiteY187" fmla="*/ 3880 h 5445"/>
              <a:gd name="connsiteX188" fmla="*/ 102 w 8663"/>
              <a:gd name="connsiteY188" fmla="*/ 3880 h 5445"/>
              <a:gd name="connsiteX189" fmla="*/ 102 w 8663"/>
              <a:gd name="connsiteY189" fmla="*/ 3962 h 5445"/>
              <a:gd name="connsiteX190" fmla="*/ 102 w 8663"/>
              <a:gd name="connsiteY190" fmla="*/ 3904 h 5445"/>
              <a:gd name="connsiteX191" fmla="*/ 162 w 8663"/>
              <a:gd name="connsiteY191" fmla="*/ 3904 h 5445"/>
              <a:gd name="connsiteX192" fmla="*/ 162 w 8663"/>
              <a:gd name="connsiteY192" fmla="*/ 3962 h 5445"/>
              <a:gd name="connsiteX193" fmla="*/ 102 w 8663"/>
              <a:gd name="connsiteY193" fmla="*/ 3962 h 5445"/>
              <a:gd name="connsiteX194" fmla="*/ 162 w 8663"/>
              <a:gd name="connsiteY194" fmla="*/ 3981 h 5445"/>
              <a:gd name="connsiteX195" fmla="*/ 162 w 8663"/>
              <a:gd name="connsiteY195" fmla="*/ 4042 h 5445"/>
              <a:gd name="connsiteX196" fmla="*/ 24 w 8663"/>
              <a:gd name="connsiteY196" fmla="*/ 4042 h 5445"/>
              <a:gd name="connsiteX197" fmla="*/ 24 w 8663"/>
              <a:gd name="connsiteY197" fmla="*/ 3904 h 5445"/>
              <a:gd name="connsiteX198" fmla="*/ 82 w 8663"/>
              <a:gd name="connsiteY198" fmla="*/ 3904 h 5445"/>
              <a:gd name="connsiteX199" fmla="*/ 82 w 8663"/>
              <a:gd name="connsiteY199" fmla="*/ 3981 h 5445"/>
              <a:gd name="connsiteX200" fmla="*/ 162 w 8663"/>
              <a:gd name="connsiteY200" fmla="*/ 3981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3390 h 5445"/>
              <a:gd name="connsiteX257" fmla="*/ 8562 w 8663"/>
              <a:gd name="connsiteY257" fmla="*/ 3390 h 5445"/>
              <a:gd name="connsiteX258" fmla="*/ 8562 w 8663"/>
              <a:gd name="connsiteY258" fmla="*/ 3468 h 5445"/>
              <a:gd name="connsiteX259" fmla="*/ 8510 w 8663"/>
              <a:gd name="connsiteY259" fmla="*/ 3468 h 5445"/>
              <a:gd name="connsiteX260" fmla="*/ 8510 w 8663"/>
              <a:gd name="connsiteY260" fmla="*/ 3619 h 5445"/>
              <a:gd name="connsiteX261" fmla="*/ 8638 w 8663"/>
              <a:gd name="connsiteY261" fmla="*/ 3619 h 5445"/>
              <a:gd name="connsiteX262" fmla="*/ 8638 w 8663"/>
              <a:gd name="connsiteY262" fmla="*/ 3787 h 5445"/>
              <a:gd name="connsiteX263" fmla="*/ 8581 w 8663"/>
              <a:gd name="connsiteY263" fmla="*/ 3787 h 5445"/>
              <a:gd name="connsiteX264" fmla="*/ 8581 w 8663"/>
              <a:gd name="connsiteY264" fmla="*/ 3705 h 5445"/>
              <a:gd name="connsiteX265" fmla="*/ 8480 w 8663"/>
              <a:gd name="connsiteY265" fmla="*/ 3705 h 5445"/>
              <a:gd name="connsiteX266" fmla="*/ 8480 w 8663"/>
              <a:gd name="connsiteY266" fmla="*/ 3787 h 5445"/>
              <a:gd name="connsiteX267" fmla="*/ 8402 w 8663"/>
              <a:gd name="connsiteY267" fmla="*/ 3787 h 5445"/>
              <a:gd name="connsiteX268" fmla="*/ 8402 w 8663"/>
              <a:gd name="connsiteY268" fmla="*/ 3880 h 5445"/>
              <a:gd name="connsiteX269" fmla="*/ 8310 w 8663"/>
              <a:gd name="connsiteY269" fmla="*/ 3880 h 5445"/>
              <a:gd name="connsiteX270" fmla="*/ 8310 w 8663"/>
              <a:gd name="connsiteY270" fmla="*/ 3981 h 5445"/>
              <a:gd name="connsiteX271" fmla="*/ 8402 w 8663"/>
              <a:gd name="connsiteY271" fmla="*/ 3981 h 5445"/>
              <a:gd name="connsiteX272" fmla="*/ 8402 w 8663"/>
              <a:gd name="connsiteY272" fmla="*/ 4040 h 5445"/>
              <a:gd name="connsiteX273" fmla="*/ 8234 w 8663"/>
              <a:gd name="connsiteY273" fmla="*/ 4040 h 5445"/>
              <a:gd name="connsiteX274" fmla="*/ 8234 w 8663"/>
              <a:gd name="connsiteY274" fmla="*/ 3912 h 5445"/>
              <a:gd name="connsiteX275" fmla="*/ 8081 w 8663"/>
              <a:gd name="connsiteY275" fmla="*/ 3912 h 5445"/>
              <a:gd name="connsiteX276" fmla="*/ 8081 w 8663"/>
              <a:gd name="connsiteY276" fmla="*/ 3964 h 5445"/>
              <a:gd name="connsiteX277" fmla="*/ 8005 w 8663"/>
              <a:gd name="connsiteY277" fmla="*/ 3964 h 5445"/>
              <a:gd name="connsiteX278" fmla="*/ 8005 w 8663"/>
              <a:gd name="connsiteY278" fmla="*/ 4025 h 5445"/>
              <a:gd name="connsiteX279" fmla="*/ 658 w 8663"/>
              <a:gd name="connsiteY279" fmla="*/ 4025 h 5445"/>
              <a:gd name="connsiteX280" fmla="*/ 658 w 8663"/>
              <a:gd name="connsiteY280" fmla="*/ 3964 h 5445"/>
              <a:gd name="connsiteX281" fmla="*/ 583 w 8663"/>
              <a:gd name="connsiteY281" fmla="*/ 3964 h 5445"/>
              <a:gd name="connsiteX282" fmla="*/ 583 w 8663"/>
              <a:gd name="connsiteY282" fmla="*/ 3912 h 5445"/>
              <a:gd name="connsiteX283" fmla="*/ 430 w 8663"/>
              <a:gd name="connsiteY283" fmla="*/ 3912 h 5445"/>
              <a:gd name="connsiteX284" fmla="*/ 430 w 8663"/>
              <a:gd name="connsiteY284" fmla="*/ 4040 h 5445"/>
              <a:gd name="connsiteX285" fmla="*/ 261 w 8663"/>
              <a:gd name="connsiteY285" fmla="*/ 4040 h 5445"/>
              <a:gd name="connsiteX286" fmla="*/ 261 w 8663"/>
              <a:gd name="connsiteY286" fmla="*/ 3981 h 5445"/>
              <a:gd name="connsiteX287" fmla="*/ 354 w 8663"/>
              <a:gd name="connsiteY287" fmla="*/ 3981 h 5445"/>
              <a:gd name="connsiteX288" fmla="*/ 354 w 8663"/>
              <a:gd name="connsiteY288" fmla="*/ 3880 h 5445"/>
              <a:gd name="connsiteX289" fmla="*/ 261 w 8663"/>
              <a:gd name="connsiteY289" fmla="*/ 3880 h 5445"/>
              <a:gd name="connsiteX290" fmla="*/ 261 w 8663"/>
              <a:gd name="connsiteY290" fmla="*/ 3787 h 5445"/>
              <a:gd name="connsiteX291" fmla="*/ 184 w 8663"/>
              <a:gd name="connsiteY291" fmla="*/ 3787 h 5445"/>
              <a:gd name="connsiteX292" fmla="*/ 184 w 8663"/>
              <a:gd name="connsiteY292" fmla="*/ 3705 h 5445"/>
              <a:gd name="connsiteX293" fmla="*/ 82 w 8663"/>
              <a:gd name="connsiteY293" fmla="*/ 3705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5445 h 5445"/>
              <a:gd name="connsiteX84" fmla="*/ 8424 w 8663"/>
              <a:gd name="connsiteY84" fmla="*/ 5445 h 5445"/>
              <a:gd name="connsiteX85" fmla="*/ 8424 w 8663"/>
              <a:gd name="connsiteY85" fmla="*/ 5363 h 5445"/>
              <a:gd name="connsiteX86" fmla="*/ 8480 w 8663"/>
              <a:gd name="connsiteY86" fmla="*/ 5363 h 5445"/>
              <a:gd name="connsiteX87" fmla="*/ 8480 w 8663"/>
              <a:gd name="connsiteY87" fmla="*/ 5445 h 5445"/>
              <a:gd name="connsiteX88" fmla="*/ 8663 w 8663"/>
              <a:gd name="connsiteY88" fmla="*/ 5445 h 5445"/>
              <a:gd name="connsiteX89" fmla="*/ 8663 w 8663"/>
              <a:gd name="connsiteY89" fmla="*/ 5264 h 5445"/>
              <a:gd name="connsiteX90" fmla="*/ 8581 w 8663"/>
              <a:gd name="connsiteY90" fmla="*/ 5264 h 5445"/>
              <a:gd name="connsiteX91" fmla="*/ 8581 w 8663"/>
              <a:gd name="connsiteY91" fmla="*/ 5191 h 5445"/>
              <a:gd name="connsiteX92" fmla="*/ 8661 w 8663"/>
              <a:gd name="connsiteY92" fmla="*/ 5191 h 5445"/>
              <a:gd name="connsiteX93" fmla="*/ 8661 w 8663"/>
              <a:gd name="connsiteY93" fmla="*/ 4979 h 5445"/>
              <a:gd name="connsiteX94" fmla="*/ 8532 w 8663"/>
              <a:gd name="connsiteY94" fmla="*/ 4979 h 5445"/>
              <a:gd name="connsiteX95" fmla="*/ 8532 w 8663"/>
              <a:gd name="connsiteY95" fmla="*/ 4871 h 5445"/>
              <a:gd name="connsiteX96" fmla="*/ 8562 w 8663"/>
              <a:gd name="connsiteY96" fmla="*/ 4871 h 5445"/>
              <a:gd name="connsiteX97" fmla="*/ 8562 w 8663"/>
              <a:gd name="connsiteY97" fmla="*/ 4932 h 5445"/>
              <a:gd name="connsiteX98" fmla="*/ 8646 w 8663"/>
              <a:gd name="connsiteY98" fmla="*/ 4932 h 5445"/>
              <a:gd name="connsiteX99" fmla="*/ 8646 w 8663"/>
              <a:gd name="connsiteY99" fmla="*/ 4850 h 5445"/>
              <a:gd name="connsiteX100" fmla="*/ 8584 w 8663"/>
              <a:gd name="connsiteY100" fmla="*/ 4850 h 5445"/>
              <a:gd name="connsiteX101" fmla="*/ 8584 w 8663"/>
              <a:gd name="connsiteY101" fmla="*/ 4793 h 5445"/>
              <a:gd name="connsiteX102" fmla="*/ 8644 w 8663"/>
              <a:gd name="connsiteY102" fmla="*/ 4793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5368 h 5445"/>
              <a:gd name="connsiteX118" fmla="*/ 561 w 8663"/>
              <a:gd name="connsiteY118" fmla="*/ 5409 h 5445"/>
              <a:gd name="connsiteX119" fmla="*/ 520 w 8663"/>
              <a:gd name="connsiteY119" fmla="*/ 5409 h 5445"/>
              <a:gd name="connsiteX120" fmla="*/ 520 w 8663"/>
              <a:gd name="connsiteY120" fmla="*/ 5368 h 5445"/>
              <a:gd name="connsiteX121" fmla="*/ 561 w 8663"/>
              <a:gd name="connsiteY121" fmla="*/ 5368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4910 h 5445"/>
              <a:gd name="connsiteX128" fmla="*/ 8584 w 8663"/>
              <a:gd name="connsiteY128" fmla="*/ 4871 h 5445"/>
              <a:gd name="connsiteX129" fmla="*/ 8625 w 8663"/>
              <a:gd name="connsiteY129" fmla="*/ 4871 h 5445"/>
              <a:gd name="connsiteX130" fmla="*/ 8625 w 8663"/>
              <a:gd name="connsiteY130" fmla="*/ 4910 h 5445"/>
              <a:gd name="connsiteX131" fmla="*/ 8584 w 8663"/>
              <a:gd name="connsiteY131" fmla="*/ 4910 h 5445"/>
              <a:gd name="connsiteX132" fmla="*/ 8502 w 8663"/>
              <a:gd name="connsiteY132" fmla="*/ 5424 h 5445"/>
              <a:gd name="connsiteX133" fmla="*/ 8502 w 8663"/>
              <a:gd name="connsiteY133" fmla="*/ 5363 h 5445"/>
              <a:gd name="connsiteX134" fmla="*/ 8581 w 8663"/>
              <a:gd name="connsiteY134" fmla="*/ 5363 h 5445"/>
              <a:gd name="connsiteX135" fmla="*/ 8581 w 8663"/>
              <a:gd name="connsiteY135" fmla="*/ 5286 h 5445"/>
              <a:gd name="connsiteX136" fmla="*/ 8640 w 8663"/>
              <a:gd name="connsiteY136" fmla="*/ 5286 h 5445"/>
              <a:gd name="connsiteX137" fmla="*/ 8640 w 8663"/>
              <a:gd name="connsiteY137" fmla="*/ 5424 h 5445"/>
              <a:gd name="connsiteX138" fmla="*/ 8502 w 8663"/>
              <a:gd name="connsiteY138" fmla="*/ 5424 h 5445"/>
              <a:gd name="connsiteX139" fmla="*/ 8502 w 8663"/>
              <a:gd name="connsiteY139" fmla="*/ 5344 h 5445"/>
              <a:gd name="connsiteX140" fmla="*/ 8502 w 8663"/>
              <a:gd name="connsiteY140" fmla="*/ 5286 h 5445"/>
              <a:gd name="connsiteX141" fmla="*/ 8562 w 8663"/>
              <a:gd name="connsiteY141" fmla="*/ 5286 h 5445"/>
              <a:gd name="connsiteX142" fmla="*/ 8562 w 8663"/>
              <a:gd name="connsiteY142" fmla="*/ 5344 h 5445"/>
              <a:gd name="connsiteX143" fmla="*/ 8502 w 8663"/>
              <a:gd name="connsiteY143" fmla="*/ 5344 h 5445"/>
              <a:gd name="connsiteX144" fmla="*/ 8497 w 8663"/>
              <a:gd name="connsiteY144" fmla="*/ 5169 h 5445"/>
              <a:gd name="connsiteX145" fmla="*/ 8497 w 8663"/>
              <a:gd name="connsiteY145" fmla="*/ 5106 h 5445"/>
              <a:gd name="connsiteX146" fmla="*/ 8562 w 8663"/>
              <a:gd name="connsiteY146" fmla="*/ 5106 h 5445"/>
              <a:gd name="connsiteX147" fmla="*/ 8562 w 8663"/>
              <a:gd name="connsiteY147" fmla="*/ 5169 h 5445"/>
              <a:gd name="connsiteX148" fmla="*/ 8497 w 8663"/>
              <a:gd name="connsiteY148" fmla="*/ 5169 h 5445"/>
              <a:gd name="connsiteX149" fmla="*/ 8562 w 8663"/>
              <a:gd name="connsiteY149" fmla="*/ 5191 h 5445"/>
              <a:gd name="connsiteX150" fmla="*/ 8562 w 8663"/>
              <a:gd name="connsiteY150" fmla="*/ 5262 h 5445"/>
              <a:gd name="connsiteX151" fmla="*/ 8497 w 8663"/>
              <a:gd name="connsiteY151" fmla="*/ 5262 h 5445"/>
              <a:gd name="connsiteX152" fmla="*/ 8497 w 8663"/>
              <a:gd name="connsiteY152" fmla="*/ 5191 h 5445"/>
              <a:gd name="connsiteX153" fmla="*/ 8562 w 8663"/>
              <a:gd name="connsiteY153" fmla="*/ 5191 h 5445"/>
              <a:gd name="connsiteX154" fmla="*/ 8480 w 8663"/>
              <a:gd name="connsiteY154" fmla="*/ 5281 h 5445"/>
              <a:gd name="connsiteX155" fmla="*/ 8480 w 8663"/>
              <a:gd name="connsiteY155" fmla="*/ 5344 h 5445"/>
              <a:gd name="connsiteX156" fmla="*/ 8424 w 8663"/>
              <a:gd name="connsiteY156" fmla="*/ 5344 h 5445"/>
              <a:gd name="connsiteX157" fmla="*/ 8424 w 8663"/>
              <a:gd name="connsiteY157" fmla="*/ 5281 h 5445"/>
              <a:gd name="connsiteX158" fmla="*/ 8480 w 8663"/>
              <a:gd name="connsiteY158" fmla="*/ 5281 h 5445"/>
              <a:gd name="connsiteX159" fmla="*/ 8480 w 8663"/>
              <a:gd name="connsiteY159" fmla="*/ 5191 h 5445"/>
              <a:gd name="connsiteX160" fmla="*/ 8480 w 8663"/>
              <a:gd name="connsiteY160" fmla="*/ 5262 h 5445"/>
              <a:gd name="connsiteX161" fmla="*/ 8424 w 8663"/>
              <a:gd name="connsiteY161" fmla="*/ 5262 h 5445"/>
              <a:gd name="connsiteX162" fmla="*/ 8424 w 8663"/>
              <a:gd name="connsiteY162" fmla="*/ 5191 h 5445"/>
              <a:gd name="connsiteX163" fmla="*/ 8480 w 8663"/>
              <a:gd name="connsiteY163" fmla="*/ 5191 h 5445"/>
              <a:gd name="connsiteX164" fmla="*/ 8102 w 8663"/>
              <a:gd name="connsiteY164" fmla="*/ 5409 h 5445"/>
              <a:gd name="connsiteX165" fmla="*/ 8102 w 8663"/>
              <a:gd name="connsiteY165" fmla="*/ 5368 h 5445"/>
              <a:gd name="connsiteX166" fmla="*/ 8143 w 8663"/>
              <a:gd name="connsiteY166" fmla="*/ 5368 h 5445"/>
              <a:gd name="connsiteX167" fmla="*/ 8143 w 8663"/>
              <a:gd name="connsiteY167" fmla="*/ 5409 h 5445"/>
              <a:gd name="connsiteX168" fmla="*/ 8102 w 8663"/>
              <a:gd name="connsiteY168" fmla="*/ 5409 h 5445"/>
              <a:gd name="connsiteX169" fmla="*/ 240 w 8663"/>
              <a:gd name="connsiteY169" fmla="*/ 5281 h 5445"/>
              <a:gd name="connsiteX170" fmla="*/ 240 w 8663"/>
              <a:gd name="connsiteY170" fmla="*/ 5344 h 5445"/>
              <a:gd name="connsiteX171" fmla="*/ 184 w 8663"/>
              <a:gd name="connsiteY171" fmla="*/ 5344 h 5445"/>
              <a:gd name="connsiteX172" fmla="*/ 184 w 8663"/>
              <a:gd name="connsiteY172" fmla="*/ 5281 h 5445"/>
              <a:gd name="connsiteX173" fmla="*/ 240 w 8663"/>
              <a:gd name="connsiteY173" fmla="*/ 5281 h 5445"/>
              <a:gd name="connsiteX174" fmla="*/ 240 w 8663"/>
              <a:gd name="connsiteY174" fmla="*/ 5191 h 5445"/>
              <a:gd name="connsiteX175" fmla="*/ 240 w 8663"/>
              <a:gd name="connsiteY175" fmla="*/ 5262 h 5445"/>
              <a:gd name="connsiteX176" fmla="*/ 184 w 8663"/>
              <a:gd name="connsiteY176" fmla="*/ 5262 h 5445"/>
              <a:gd name="connsiteX177" fmla="*/ 184 w 8663"/>
              <a:gd name="connsiteY177" fmla="*/ 5191 h 5445"/>
              <a:gd name="connsiteX178" fmla="*/ 240 w 8663"/>
              <a:gd name="connsiteY178" fmla="*/ 5191 h 5445"/>
              <a:gd name="connsiteX179" fmla="*/ 102 w 8663"/>
              <a:gd name="connsiteY179" fmla="*/ 5169 h 5445"/>
              <a:gd name="connsiteX180" fmla="*/ 102 w 8663"/>
              <a:gd name="connsiteY180" fmla="*/ 3724 h 5445"/>
              <a:gd name="connsiteX181" fmla="*/ 166 w 8663"/>
              <a:gd name="connsiteY181" fmla="*/ 3724 h 5445"/>
              <a:gd name="connsiteX182" fmla="*/ 166 w 8663"/>
              <a:gd name="connsiteY182" fmla="*/ 3787 h 5445"/>
              <a:gd name="connsiteX183" fmla="*/ 102 w 8663"/>
              <a:gd name="connsiteY183" fmla="*/ 3787 h 5445"/>
              <a:gd name="connsiteX184" fmla="*/ 102 w 8663"/>
              <a:gd name="connsiteY184" fmla="*/ 3880 h 5445"/>
              <a:gd name="connsiteX185" fmla="*/ 102 w 8663"/>
              <a:gd name="connsiteY185" fmla="*/ 3809 h 5445"/>
              <a:gd name="connsiteX186" fmla="*/ 166 w 8663"/>
              <a:gd name="connsiteY186" fmla="*/ 3809 h 5445"/>
              <a:gd name="connsiteX187" fmla="*/ 166 w 8663"/>
              <a:gd name="connsiteY187" fmla="*/ 3880 h 5445"/>
              <a:gd name="connsiteX188" fmla="*/ 102 w 8663"/>
              <a:gd name="connsiteY188" fmla="*/ 3880 h 5445"/>
              <a:gd name="connsiteX189" fmla="*/ 102 w 8663"/>
              <a:gd name="connsiteY189" fmla="*/ 3962 h 5445"/>
              <a:gd name="connsiteX190" fmla="*/ 102 w 8663"/>
              <a:gd name="connsiteY190" fmla="*/ 3904 h 5445"/>
              <a:gd name="connsiteX191" fmla="*/ 162 w 8663"/>
              <a:gd name="connsiteY191" fmla="*/ 3904 h 5445"/>
              <a:gd name="connsiteX192" fmla="*/ 162 w 8663"/>
              <a:gd name="connsiteY192" fmla="*/ 3962 h 5445"/>
              <a:gd name="connsiteX193" fmla="*/ 102 w 8663"/>
              <a:gd name="connsiteY193" fmla="*/ 3962 h 5445"/>
              <a:gd name="connsiteX194" fmla="*/ 162 w 8663"/>
              <a:gd name="connsiteY194" fmla="*/ 3981 h 5445"/>
              <a:gd name="connsiteX195" fmla="*/ 162 w 8663"/>
              <a:gd name="connsiteY195" fmla="*/ 4042 h 5445"/>
              <a:gd name="connsiteX196" fmla="*/ 24 w 8663"/>
              <a:gd name="connsiteY196" fmla="*/ 4042 h 5445"/>
              <a:gd name="connsiteX197" fmla="*/ 24 w 8663"/>
              <a:gd name="connsiteY197" fmla="*/ 3904 h 5445"/>
              <a:gd name="connsiteX198" fmla="*/ 82 w 8663"/>
              <a:gd name="connsiteY198" fmla="*/ 3904 h 5445"/>
              <a:gd name="connsiteX199" fmla="*/ 82 w 8663"/>
              <a:gd name="connsiteY199" fmla="*/ 3981 h 5445"/>
              <a:gd name="connsiteX200" fmla="*/ 162 w 8663"/>
              <a:gd name="connsiteY200" fmla="*/ 3981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3390 h 5445"/>
              <a:gd name="connsiteX257" fmla="*/ 8562 w 8663"/>
              <a:gd name="connsiteY257" fmla="*/ 3390 h 5445"/>
              <a:gd name="connsiteX258" fmla="*/ 8562 w 8663"/>
              <a:gd name="connsiteY258" fmla="*/ 3468 h 5445"/>
              <a:gd name="connsiteX259" fmla="*/ 8510 w 8663"/>
              <a:gd name="connsiteY259" fmla="*/ 3468 h 5445"/>
              <a:gd name="connsiteX260" fmla="*/ 8510 w 8663"/>
              <a:gd name="connsiteY260" fmla="*/ 3619 h 5445"/>
              <a:gd name="connsiteX261" fmla="*/ 8638 w 8663"/>
              <a:gd name="connsiteY261" fmla="*/ 3619 h 5445"/>
              <a:gd name="connsiteX262" fmla="*/ 8638 w 8663"/>
              <a:gd name="connsiteY262" fmla="*/ 3787 h 5445"/>
              <a:gd name="connsiteX263" fmla="*/ 8581 w 8663"/>
              <a:gd name="connsiteY263" fmla="*/ 3787 h 5445"/>
              <a:gd name="connsiteX264" fmla="*/ 8581 w 8663"/>
              <a:gd name="connsiteY264" fmla="*/ 3705 h 5445"/>
              <a:gd name="connsiteX265" fmla="*/ 8480 w 8663"/>
              <a:gd name="connsiteY265" fmla="*/ 3705 h 5445"/>
              <a:gd name="connsiteX266" fmla="*/ 8480 w 8663"/>
              <a:gd name="connsiteY266" fmla="*/ 3787 h 5445"/>
              <a:gd name="connsiteX267" fmla="*/ 8402 w 8663"/>
              <a:gd name="connsiteY267" fmla="*/ 3787 h 5445"/>
              <a:gd name="connsiteX268" fmla="*/ 8402 w 8663"/>
              <a:gd name="connsiteY268" fmla="*/ 3880 h 5445"/>
              <a:gd name="connsiteX269" fmla="*/ 8310 w 8663"/>
              <a:gd name="connsiteY269" fmla="*/ 3880 h 5445"/>
              <a:gd name="connsiteX270" fmla="*/ 8310 w 8663"/>
              <a:gd name="connsiteY270" fmla="*/ 3981 h 5445"/>
              <a:gd name="connsiteX271" fmla="*/ 8402 w 8663"/>
              <a:gd name="connsiteY271" fmla="*/ 3981 h 5445"/>
              <a:gd name="connsiteX272" fmla="*/ 8402 w 8663"/>
              <a:gd name="connsiteY272" fmla="*/ 4040 h 5445"/>
              <a:gd name="connsiteX273" fmla="*/ 8234 w 8663"/>
              <a:gd name="connsiteY273" fmla="*/ 4040 h 5445"/>
              <a:gd name="connsiteX274" fmla="*/ 8234 w 8663"/>
              <a:gd name="connsiteY274" fmla="*/ 3912 h 5445"/>
              <a:gd name="connsiteX275" fmla="*/ 8081 w 8663"/>
              <a:gd name="connsiteY275" fmla="*/ 3912 h 5445"/>
              <a:gd name="connsiteX276" fmla="*/ 8081 w 8663"/>
              <a:gd name="connsiteY276" fmla="*/ 3964 h 5445"/>
              <a:gd name="connsiteX277" fmla="*/ 8005 w 8663"/>
              <a:gd name="connsiteY277" fmla="*/ 3964 h 5445"/>
              <a:gd name="connsiteX278" fmla="*/ 8005 w 8663"/>
              <a:gd name="connsiteY278" fmla="*/ 4025 h 5445"/>
              <a:gd name="connsiteX279" fmla="*/ 658 w 8663"/>
              <a:gd name="connsiteY279" fmla="*/ 4025 h 5445"/>
              <a:gd name="connsiteX280" fmla="*/ 658 w 8663"/>
              <a:gd name="connsiteY280" fmla="*/ 3964 h 5445"/>
              <a:gd name="connsiteX281" fmla="*/ 583 w 8663"/>
              <a:gd name="connsiteY281" fmla="*/ 3964 h 5445"/>
              <a:gd name="connsiteX282" fmla="*/ 583 w 8663"/>
              <a:gd name="connsiteY282" fmla="*/ 3912 h 5445"/>
              <a:gd name="connsiteX283" fmla="*/ 430 w 8663"/>
              <a:gd name="connsiteY283" fmla="*/ 3912 h 5445"/>
              <a:gd name="connsiteX284" fmla="*/ 430 w 8663"/>
              <a:gd name="connsiteY284" fmla="*/ 4040 h 5445"/>
              <a:gd name="connsiteX285" fmla="*/ 261 w 8663"/>
              <a:gd name="connsiteY285" fmla="*/ 4040 h 5445"/>
              <a:gd name="connsiteX286" fmla="*/ 261 w 8663"/>
              <a:gd name="connsiteY286" fmla="*/ 3981 h 5445"/>
              <a:gd name="connsiteX287" fmla="*/ 354 w 8663"/>
              <a:gd name="connsiteY287" fmla="*/ 3981 h 5445"/>
              <a:gd name="connsiteX288" fmla="*/ 354 w 8663"/>
              <a:gd name="connsiteY288" fmla="*/ 3880 h 5445"/>
              <a:gd name="connsiteX289" fmla="*/ 261 w 8663"/>
              <a:gd name="connsiteY289" fmla="*/ 3880 h 5445"/>
              <a:gd name="connsiteX290" fmla="*/ 261 w 8663"/>
              <a:gd name="connsiteY290" fmla="*/ 3787 h 5445"/>
              <a:gd name="connsiteX291" fmla="*/ 184 w 8663"/>
              <a:gd name="connsiteY291" fmla="*/ 3787 h 5445"/>
              <a:gd name="connsiteX292" fmla="*/ 184 w 8663"/>
              <a:gd name="connsiteY292" fmla="*/ 3705 h 5445"/>
              <a:gd name="connsiteX293" fmla="*/ 82 w 8663"/>
              <a:gd name="connsiteY293" fmla="*/ 3705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5445 h 5445"/>
              <a:gd name="connsiteX84" fmla="*/ 8424 w 8663"/>
              <a:gd name="connsiteY84" fmla="*/ 5445 h 5445"/>
              <a:gd name="connsiteX85" fmla="*/ 8424 w 8663"/>
              <a:gd name="connsiteY85" fmla="*/ 5363 h 5445"/>
              <a:gd name="connsiteX86" fmla="*/ 8480 w 8663"/>
              <a:gd name="connsiteY86" fmla="*/ 5363 h 5445"/>
              <a:gd name="connsiteX87" fmla="*/ 8480 w 8663"/>
              <a:gd name="connsiteY87" fmla="*/ 5445 h 5445"/>
              <a:gd name="connsiteX88" fmla="*/ 8663 w 8663"/>
              <a:gd name="connsiteY88" fmla="*/ 5445 h 5445"/>
              <a:gd name="connsiteX89" fmla="*/ 8663 w 8663"/>
              <a:gd name="connsiteY89" fmla="*/ 5264 h 5445"/>
              <a:gd name="connsiteX90" fmla="*/ 8581 w 8663"/>
              <a:gd name="connsiteY90" fmla="*/ 5264 h 5445"/>
              <a:gd name="connsiteX91" fmla="*/ 8581 w 8663"/>
              <a:gd name="connsiteY91" fmla="*/ 5191 h 5445"/>
              <a:gd name="connsiteX92" fmla="*/ 8661 w 8663"/>
              <a:gd name="connsiteY92" fmla="*/ 5191 h 5445"/>
              <a:gd name="connsiteX93" fmla="*/ 8661 w 8663"/>
              <a:gd name="connsiteY93" fmla="*/ 4979 h 5445"/>
              <a:gd name="connsiteX94" fmla="*/ 8532 w 8663"/>
              <a:gd name="connsiteY94" fmla="*/ 4979 h 5445"/>
              <a:gd name="connsiteX95" fmla="*/ 8532 w 8663"/>
              <a:gd name="connsiteY95" fmla="*/ 4871 h 5445"/>
              <a:gd name="connsiteX96" fmla="*/ 8562 w 8663"/>
              <a:gd name="connsiteY96" fmla="*/ 4871 h 5445"/>
              <a:gd name="connsiteX97" fmla="*/ 8562 w 8663"/>
              <a:gd name="connsiteY97" fmla="*/ 4932 h 5445"/>
              <a:gd name="connsiteX98" fmla="*/ 8646 w 8663"/>
              <a:gd name="connsiteY98" fmla="*/ 4932 h 5445"/>
              <a:gd name="connsiteX99" fmla="*/ 8646 w 8663"/>
              <a:gd name="connsiteY99" fmla="*/ 4850 h 5445"/>
              <a:gd name="connsiteX100" fmla="*/ 8584 w 8663"/>
              <a:gd name="connsiteY100" fmla="*/ 4850 h 5445"/>
              <a:gd name="connsiteX101" fmla="*/ 8584 w 8663"/>
              <a:gd name="connsiteY101" fmla="*/ 4793 h 5445"/>
              <a:gd name="connsiteX102" fmla="*/ 8644 w 8663"/>
              <a:gd name="connsiteY102" fmla="*/ 4793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5368 h 5445"/>
              <a:gd name="connsiteX118" fmla="*/ 561 w 8663"/>
              <a:gd name="connsiteY118" fmla="*/ 5409 h 5445"/>
              <a:gd name="connsiteX119" fmla="*/ 520 w 8663"/>
              <a:gd name="connsiteY119" fmla="*/ 5409 h 5445"/>
              <a:gd name="connsiteX120" fmla="*/ 520 w 8663"/>
              <a:gd name="connsiteY120" fmla="*/ 5368 h 5445"/>
              <a:gd name="connsiteX121" fmla="*/ 561 w 8663"/>
              <a:gd name="connsiteY121" fmla="*/ 5368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4910 h 5445"/>
              <a:gd name="connsiteX128" fmla="*/ 8584 w 8663"/>
              <a:gd name="connsiteY128" fmla="*/ 4871 h 5445"/>
              <a:gd name="connsiteX129" fmla="*/ 8625 w 8663"/>
              <a:gd name="connsiteY129" fmla="*/ 4871 h 5445"/>
              <a:gd name="connsiteX130" fmla="*/ 8625 w 8663"/>
              <a:gd name="connsiteY130" fmla="*/ 4910 h 5445"/>
              <a:gd name="connsiteX131" fmla="*/ 8584 w 8663"/>
              <a:gd name="connsiteY131" fmla="*/ 4910 h 5445"/>
              <a:gd name="connsiteX132" fmla="*/ 8502 w 8663"/>
              <a:gd name="connsiteY132" fmla="*/ 5424 h 5445"/>
              <a:gd name="connsiteX133" fmla="*/ 8502 w 8663"/>
              <a:gd name="connsiteY133" fmla="*/ 5363 h 5445"/>
              <a:gd name="connsiteX134" fmla="*/ 8581 w 8663"/>
              <a:gd name="connsiteY134" fmla="*/ 5363 h 5445"/>
              <a:gd name="connsiteX135" fmla="*/ 8581 w 8663"/>
              <a:gd name="connsiteY135" fmla="*/ 5286 h 5445"/>
              <a:gd name="connsiteX136" fmla="*/ 8640 w 8663"/>
              <a:gd name="connsiteY136" fmla="*/ 5286 h 5445"/>
              <a:gd name="connsiteX137" fmla="*/ 8640 w 8663"/>
              <a:gd name="connsiteY137" fmla="*/ 5424 h 5445"/>
              <a:gd name="connsiteX138" fmla="*/ 8502 w 8663"/>
              <a:gd name="connsiteY138" fmla="*/ 5424 h 5445"/>
              <a:gd name="connsiteX139" fmla="*/ 8502 w 8663"/>
              <a:gd name="connsiteY139" fmla="*/ 5344 h 5445"/>
              <a:gd name="connsiteX140" fmla="*/ 8502 w 8663"/>
              <a:gd name="connsiteY140" fmla="*/ 5286 h 5445"/>
              <a:gd name="connsiteX141" fmla="*/ 8562 w 8663"/>
              <a:gd name="connsiteY141" fmla="*/ 5286 h 5445"/>
              <a:gd name="connsiteX142" fmla="*/ 8562 w 8663"/>
              <a:gd name="connsiteY142" fmla="*/ 5344 h 5445"/>
              <a:gd name="connsiteX143" fmla="*/ 8502 w 8663"/>
              <a:gd name="connsiteY143" fmla="*/ 5344 h 5445"/>
              <a:gd name="connsiteX144" fmla="*/ 8497 w 8663"/>
              <a:gd name="connsiteY144" fmla="*/ 5169 h 5445"/>
              <a:gd name="connsiteX145" fmla="*/ 8497 w 8663"/>
              <a:gd name="connsiteY145" fmla="*/ 5106 h 5445"/>
              <a:gd name="connsiteX146" fmla="*/ 8562 w 8663"/>
              <a:gd name="connsiteY146" fmla="*/ 5106 h 5445"/>
              <a:gd name="connsiteX147" fmla="*/ 8562 w 8663"/>
              <a:gd name="connsiteY147" fmla="*/ 5169 h 5445"/>
              <a:gd name="connsiteX148" fmla="*/ 8497 w 8663"/>
              <a:gd name="connsiteY148" fmla="*/ 5169 h 5445"/>
              <a:gd name="connsiteX149" fmla="*/ 8562 w 8663"/>
              <a:gd name="connsiteY149" fmla="*/ 5191 h 5445"/>
              <a:gd name="connsiteX150" fmla="*/ 8562 w 8663"/>
              <a:gd name="connsiteY150" fmla="*/ 5262 h 5445"/>
              <a:gd name="connsiteX151" fmla="*/ 8497 w 8663"/>
              <a:gd name="connsiteY151" fmla="*/ 5262 h 5445"/>
              <a:gd name="connsiteX152" fmla="*/ 8497 w 8663"/>
              <a:gd name="connsiteY152" fmla="*/ 5191 h 5445"/>
              <a:gd name="connsiteX153" fmla="*/ 8562 w 8663"/>
              <a:gd name="connsiteY153" fmla="*/ 5191 h 5445"/>
              <a:gd name="connsiteX154" fmla="*/ 8480 w 8663"/>
              <a:gd name="connsiteY154" fmla="*/ 5281 h 5445"/>
              <a:gd name="connsiteX155" fmla="*/ 8480 w 8663"/>
              <a:gd name="connsiteY155" fmla="*/ 5344 h 5445"/>
              <a:gd name="connsiteX156" fmla="*/ 8424 w 8663"/>
              <a:gd name="connsiteY156" fmla="*/ 5344 h 5445"/>
              <a:gd name="connsiteX157" fmla="*/ 8424 w 8663"/>
              <a:gd name="connsiteY157" fmla="*/ 5281 h 5445"/>
              <a:gd name="connsiteX158" fmla="*/ 8480 w 8663"/>
              <a:gd name="connsiteY158" fmla="*/ 5281 h 5445"/>
              <a:gd name="connsiteX159" fmla="*/ 8480 w 8663"/>
              <a:gd name="connsiteY159" fmla="*/ 5191 h 5445"/>
              <a:gd name="connsiteX160" fmla="*/ 8480 w 8663"/>
              <a:gd name="connsiteY160" fmla="*/ 5262 h 5445"/>
              <a:gd name="connsiteX161" fmla="*/ 8424 w 8663"/>
              <a:gd name="connsiteY161" fmla="*/ 5262 h 5445"/>
              <a:gd name="connsiteX162" fmla="*/ 8424 w 8663"/>
              <a:gd name="connsiteY162" fmla="*/ 5191 h 5445"/>
              <a:gd name="connsiteX163" fmla="*/ 8480 w 8663"/>
              <a:gd name="connsiteY163" fmla="*/ 5191 h 5445"/>
              <a:gd name="connsiteX164" fmla="*/ 8102 w 8663"/>
              <a:gd name="connsiteY164" fmla="*/ 5409 h 5445"/>
              <a:gd name="connsiteX165" fmla="*/ 8102 w 8663"/>
              <a:gd name="connsiteY165" fmla="*/ 5368 h 5445"/>
              <a:gd name="connsiteX166" fmla="*/ 8143 w 8663"/>
              <a:gd name="connsiteY166" fmla="*/ 5368 h 5445"/>
              <a:gd name="connsiteX167" fmla="*/ 8143 w 8663"/>
              <a:gd name="connsiteY167" fmla="*/ 5409 h 5445"/>
              <a:gd name="connsiteX168" fmla="*/ 8102 w 8663"/>
              <a:gd name="connsiteY168" fmla="*/ 5409 h 5445"/>
              <a:gd name="connsiteX169" fmla="*/ 240 w 8663"/>
              <a:gd name="connsiteY169" fmla="*/ 5281 h 5445"/>
              <a:gd name="connsiteX170" fmla="*/ 240 w 8663"/>
              <a:gd name="connsiteY170" fmla="*/ 5344 h 5445"/>
              <a:gd name="connsiteX171" fmla="*/ 184 w 8663"/>
              <a:gd name="connsiteY171" fmla="*/ 5344 h 5445"/>
              <a:gd name="connsiteX172" fmla="*/ 184 w 8663"/>
              <a:gd name="connsiteY172" fmla="*/ 5281 h 5445"/>
              <a:gd name="connsiteX173" fmla="*/ 240 w 8663"/>
              <a:gd name="connsiteY173" fmla="*/ 5281 h 5445"/>
              <a:gd name="connsiteX174" fmla="*/ 240 w 8663"/>
              <a:gd name="connsiteY174" fmla="*/ 5191 h 5445"/>
              <a:gd name="connsiteX175" fmla="*/ 240 w 8663"/>
              <a:gd name="connsiteY175" fmla="*/ 5262 h 5445"/>
              <a:gd name="connsiteX176" fmla="*/ 184 w 8663"/>
              <a:gd name="connsiteY176" fmla="*/ 5262 h 5445"/>
              <a:gd name="connsiteX177" fmla="*/ 184 w 8663"/>
              <a:gd name="connsiteY177" fmla="*/ 5191 h 5445"/>
              <a:gd name="connsiteX178" fmla="*/ 240 w 8663"/>
              <a:gd name="connsiteY178" fmla="*/ 5191 h 5445"/>
              <a:gd name="connsiteX179" fmla="*/ 102 w 8663"/>
              <a:gd name="connsiteY179" fmla="*/ 5169 h 5445"/>
              <a:gd name="connsiteX180" fmla="*/ 102 w 8663"/>
              <a:gd name="connsiteY180" fmla="*/ 5106 h 5445"/>
              <a:gd name="connsiteX181" fmla="*/ 166 w 8663"/>
              <a:gd name="connsiteY181" fmla="*/ 3724 h 5445"/>
              <a:gd name="connsiteX182" fmla="*/ 166 w 8663"/>
              <a:gd name="connsiteY182" fmla="*/ 3787 h 5445"/>
              <a:gd name="connsiteX183" fmla="*/ 102 w 8663"/>
              <a:gd name="connsiteY183" fmla="*/ 3787 h 5445"/>
              <a:gd name="connsiteX184" fmla="*/ 102 w 8663"/>
              <a:gd name="connsiteY184" fmla="*/ 3880 h 5445"/>
              <a:gd name="connsiteX185" fmla="*/ 102 w 8663"/>
              <a:gd name="connsiteY185" fmla="*/ 3809 h 5445"/>
              <a:gd name="connsiteX186" fmla="*/ 166 w 8663"/>
              <a:gd name="connsiteY186" fmla="*/ 3809 h 5445"/>
              <a:gd name="connsiteX187" fmla="*/ 166 w 8663"/>
              <a:gd name="connsiteY187" fmla="*/ 3880 h 5445"/>
              <a:gd name="connsiteX188" fmla="*/ 102 w 8663"/>
              <a:gd name="connsiteY188" fmla="*/ 3880 h 5445"/>
              <a:gd name="connsiteX189" fmla="*/ 102 w 8663"/>
              <a:gd name="connsiteY189" fmla="*/ 3962 h 5445"/>
              <a:gd name="connsiteX190" fmla="*/ 102 w 8663"/>
              <a:gd name="connsiteY190" fmla="*/ 3904 h 5445"/>
              <a:gd name="connsiteX191" fmla="*/ 162 w 8663"/>
              <a:gd name="connsiteY191" fmla="*/ 3904 h 5445"/>
              <a:gd name="connsiteX192" fmla="*/ 162 w 8663"/>
              <a:gd name="connsiteY192" fmla="*/ 3962 h 5445"/>
              <a:gd name="connsiteX193" fmla="*/ 102 w 8663"/>
              <a:gd name="connsiteY193" fmla="*/ 3962 h 5445"/>
              <a:gd name="connsiteX194" fmla="*/ 162 w 8663"/>
              <a:gd name="connsiteY194" fmla="*/ 3981 h 5445"/>
              <a:gd name="connsiteX195" fmla="*/ 162 w 8663"/>
              <a:gd name="connsiteY195" fmla="*/ 4042 h 5445"/>
              <a:gd name="connsiteX196" fmla="*/ 24 w 8663"/>
              <a:gd name="connsiteY196" fmla="*/ 4042 h 5445"/>
              <a:gd name="connsiteX197" fmla="*/ 24 w 8663"/>
              <a:gd name="connsiteY197" fmla="*/ 3904 h 5445"/>
              <a:gd name="connsiteX198" fmla="*/ 82 w 8663"/>
              <a:gd name="connsiteY198" fmla="*/ 3904 h 5445"/>
              <a:gd name="connsiteX199" fmla="*/ 82 w 8663"/>
              <a:gd name="connsiteY199" fmla="*/ 3981 h 5445"/>
              <a:gd name="connsiteX200" fmla="*/ 162 w 8663"/>
              <a:gd name="connsiteY200" fmla="*/ 3981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3390 h 5445"/>
              <a:gd name="connsiteX257" fmla="*/ 8562 w 8663"/>
              <a:gd name="connsiteY257" fmla="*/ 3390 h 5445"/>
              <a:gd name="connsiteX258" fmla="*/ 8562 w 8663"/>
              <a:gd name="connsiteY258" fmla="*/ 3468 h 5445"/>
              <a:gd name="connsiteX259" fmla="*/ 8510 w 8663"/>
              <a:gd name="connsiteY259" fmla="*/ 3468 h 5445"/>
              <a:gd name="connsiteX260" fmla="*/ 8510 w 8663"/>
              <a:gd name="connsiteY260" fmla="*/ 3619 h 5445"/>
              <a:gd name="connsiteX261" fmla="*/ 8638 w 8663"/>
              <a:gd name="connsiteY261" fmla="*/ 3619 h 5445"/>
              <a:gd name="connsiteX262" fmla="*/ 8638 w 8663"/>
              <a:gd name="connsiteY262" fmla="*/ 3787 h 5445"/>
              <a:gd name="connsiteX263" fmla="*/ 8581 w 8663"/>
              <a:gd name="connsiteY263" fmla="*/ 3787 h 5445"/>
              <a:gd name="connsiteX264" fmla="*/ 8581 w 8663"/>
              <a:gd name="connsiteY264" fmla="*/ 3705 h 5445"/>
              <a:gd name="connsiteX265" fmla="*/ 8480 w 8663"/>
              <a:gd name="connsiteY265" fmla="*/ 3705 h 5445"/>
              <a:gd name="connsiteX266" fmla="*/ 8480 w 8663"/>
              <a:gd name="connsiteY266" fmla="*/ 3787 h 5445"/>
              <a:gd name="connsiteX267" fmla="*/ 8402 w 8663"/>
              <a:gd name="connsiteY267" fmla="*/ 3787 h 5445"/>
              <a:gd name="connsiteX268" fmla="*/ 8402 w 8663"/>
              <a:gd name="connsiteY268" fmla="*/ 3880 h 5445"/>
              <a:gd name="connsiteX269" fmla="*/ 8310 w 8663"/>
              <a:gd name="connsiteY269" fmla="*/ 3880 h 5445"/>
              <a:gd name="connsiteX270" fmla="*/ 8310 w 8663"/>
              <a:gd name="connsiteY270" fmla="*/ 3981 h 5445"/>
              <a:gd name="connsiteX271" fmla="*/ 8402 w 8663"/>
              <a:gd name="connsiteY271" fmla="*/ 3981 h 5445"/>
              <a:gd name="connsiteX272" fmla="*/ 8402 w 8663"/>
              <a:gd name="connsiteY272" fmla="*/ 4040 h 5445"/>
              <a:gd name="connsiteX273" fmla="*/ 8234 w 8663"/>
              <a:gd name="connsiteY273" fmla="*/ 4040 h 5445"/>
              <a:gd name="connsiteX274" fmla="*/ 8234 w 8663"/>
              <a:gd name="connsiteY274" fmla="*/ 3912 h 5445"/>
              <a:gd name="connsiteX275" fmla="*/ 8081 w 8663"/>
              <a:gd name="connsiteY275" fmla="*/ 3912 h 5445"/>
              <a:gd name="connsiteX276" fmla="*/ 8081 w 8663"/>
              <a:gd name="connsiteY276" fmla="*/ 3964 h 5445"/>
              <a:gd name="connsiteX277" fmla="*/ 8005 w 8663"/>
              <a:gd name="connsiteY277" fmla="*/ 3964 h 5445"/>
              <a:gd name="connsiteX278" fmla="*/ 8005 w 8663"/>
              <a:gd name="connsiteY278" fmla="*/ 4025 h 5445"/>
              <a:gd name="connsiteX279" fmla="*/ 658 w 8663"/>
              <a:gd name="connsiteY279" fmla="*/ 4025 h 5445"/>
              <a:gd name="connsiteX280" fmla="*/ 658 w 8663"/>
              <a:gd name="connsiteY280" fmla="*/ 3964 h 5445"/>
              <a:gd name="connsiteX281" fmla="*/ 583 w 8663"/>
              <a:gd name="connsiteY281" fmla="*/ 3964 h 5445"/>
              <a:gd name="connsiteX282" fmla="*/ 583 w 8663"/>
              <a:gd name="connsiteY282" fmla="*/ 3912 h 5445"/>
              <a:gd name="connsiteX283" fmla="*/ 430 w 8663"/>
              <a:gd name="connsiteY283" fmla="*/ 3912 h 5445"/>
              <a:gd name="connsiteX284" fmla="*/ 430 w 8663"/>
              <a:gd name="connsiteY284" fmla="*/ 4040 h 5445"/>
              <a:gd name="connsiteX285" fmla="*/ 261 w 8663"/>
              <a:gd name="connsiteY285" fmla="*/ 4040 h 5445"/>
              <a:gd name="connsiteX286" fmla="*/ 261 w 8663"/>
              <a:gd name="connsiteY286" fmla="*/ 3981 h 5445"/>
              <a:gd name="connsiteX287" fmla="*/ 354 w 8663"/>
              <a:gd name="connsiteY287" fmla="*/ 3981 h 5445"/>
              <a:gd name="connsiteX288" fmla="*/ 354 w 8663"/>
              <a:gd name="connsiteY288" fmla="*/ 3880 h 5445"/>
              <a:gd name="connsiteX289" fmla="*/ 261 w 8663"/>
              <a:gd name="connsiteY289" fmla="*/ 3880 h 5445"/>
              <a:gd name="connsiteX290" fmla="*/ 261 w 8663"/>
              <a:gd name="connsiteY290" fmla="*/ 3787 h 5445"/>
              <a:gd name="connsiteX291" fmla="*/ 184 w 8663"/>
              <a:gd name="connsiteY291" fmla="*/ 3787 h 5445"/>
              <a:gd name="connsiteX292" fmla="*/ 184 w 8663"/>
              <a:gd name="connsiteY292" fmla="*/ 3705 h 5445"/>
              <a:gd name="connsiteX293" fmla="*/ 82 w 8663"/>
              <a:gd name="connsiteY293" fmla="*/ 3705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5445 h 5445"/>
              <a:gd name="connsiteX84" fmla="*/ 8424 w 8663"/>
              <a:gd name="connsiteY84" fmla="*/ 5445 h 5445"/>
              <a:gd name="connsiteX85" fmla="*/ 8424 w 8663"/>
              <a:gd name="connsiteY85" fmla="*/ 5363 h 5445"/>
              <a:gd name="connsiteX86" fmla="*/ 8480 w 8663"/>
              <a:gd name="connsiteY86" fmla="*/ 5363 h 5445"/>
              <a:gd name="connsiteX87" fmla="*/ 8480 w 8663"/>
              <a:gd name="connsiteY87" fmla="*/ 5445 h 5445"/>
              <a:gd name="connsiteX88" fmla="*/ 8663 w 8663"/>
              <a:gd name="connsiteY88" fmla="*/ 5445 h 5445"/>
              <a:gd name="connsiteX89" fmla="*/ 8663 w 8663"/>
              <a:gd name="connsiteY89" fmla="*/ 5264 h 5445"/>
              <a:gd name="connsiteX90" fmla="*/ 8581 w 8663"/>
              <a:gd name="connsiteY90" fmla="*/ 5264 h 5445"/>
              <a:gd name="connsiteX91" fmla="*/ 8581 w 8663"/>
              <a:gd name="connsiteY91" fmla="*/ 5191 h 5445"/>
              <a:gd name="connsiteX92" fmla="*/ 8661 w 8663"/>
              <a:gd name="connsiteY92" fmla="*/ 5191 h 5445"/>
              <a:gd name="connsiteX93" fmla="*/ 8661 w 8663"/>
              <a:gd name="connsiteY93" fmla="*/ 4979 h 5445"/>
              <a:gd name="connsiteX94" fmla="*/ 8532 w 8663"/>
              <a:gd name="connsiteY94" fmla="*/ 4979 h 5445"/>
              <a:gd name="connsiteX95" fmla="*/ 8532 w 8663"/>
              <a:gd name="connsiteY95" fmla="*/ 4871 h 5445"/>
              <a:gd name="connsiteX96" fmla="*/ 8562 w 8663"/>
              <a:gd name="connsiteY96" fmla="*/ 4871 h 5445"/>
              <a:gd name="connsiteX97" fmla="*/ 8562 w 8663"/>
              <a:gd name="connsiteY97" fmla="*/ 4932 h 5445"/>
              <a:gd name="connsiteX98" fmla="*/ 8646 w 8663"/>
              <a:gd name="connsiteY98" fmla="*/ 4932 h 5445"/>
              <a:gd name="connsiteX99" fmla="*/ 8646 w 8663"/>
              <a:gd name="connsiteY99" fmla="*/ 4850 h 5445"/>
              <a:gd name="connsiteX100" fmla="*/ 8584 w 8663"/>
              <a:gd name="connsiteY100" fmla="*/ 4850 h 5445"/>
              <a:gd name="connsiteX101" fmla="*/ 8584 w 8663"/>
              <a:gd name="connsiteY101" fmla="*/ 4793 h 5445"/>
              <a:gd name="connsiteX102" fmla="*/ 8644 w 8663"/>
              <a:gd name="connsiteY102" fmla="*/ 4793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5368 h 5445"/>
              <a:gd name="connsiteX118" fmla="*/ 561 w 8663"/>
              <a:gd name="connsiteY118" fmla="*/ 5409 h 5445"/>
              <a:gd name="connsiteX119" fmla="*/ 520 w 8663"/>
              <a:gd name="connsiteY119" fmla="*/ 5409 h 5445"/>
              <a:gd name="connsiteX120" fmla="*/ 520 w 8663"/>
              <a:gd name="connsiteY120" fmla="*/ 5368 h 5445"/>
              <a:gd name="connsiteX121" fmla="*/ 561 w 8663"/>
              <a:gd name="connsiteY121" fmla="*/ 5368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4910 h 5445"/>
              <a:gd name="connsiteX128" fmla="*/ 8584 w 8663"/>
              <a:gd name="connsiteY128" fmla="*/ 4871 h 5445"/>
              <a:gd name="connsiteX129" fmla="*/ 8625 w 8663"/>
              <a:gd name="connsiteY129" fmla="*/ 4871 h 5445"/>
              <a:gd name="connsiteX130" fmla="*/ 8625 w 8663"/>
              <a:gd name="connsiteY130" fmla="*/ 4910 h 5445"/>
              <a:gd name="connsiteX131" fmla="*/ 8584 w 8663"/>
              <a:gd name="connsiteY131" fmla="*/ 4910 h 5445"/>
              <a:gd name="connsiteX132" fmla="*/ 8502 w 8663"/>
              <a:gd name="connsiteY132" fmla="*/ 5424 h 5445"/>
              <a:gd name="connsiteX133" fmla="*/ 8502 w 8663"/>
              <a:gd name="connsiteY133" fmla="*/ 5363 h 5445"/>
              <a:gd name="connsiteX134" fmla="*/ 8581 w 8663"/>
              <a:gd name="connsiteY134" fmla="*/ 5363 h 5445"/>
              <a:gd name="connsiteX135" fmla="*/ 8581 w 8663"/>
              <a:gd name="connsiteY135" fmla="*/ 5286 h 5445"/>
              <a:gd name="connsiteX136" fmla="*/ 8640 w 8663"/>
              <a:gd name="connsiteY136" fmla="*/ 5286 h 5445"/>
              <a:gd name="connsiteX137" fmla="*/ 8640 w 8663"/>
              <a:gd name="connsiteY137" fmla="*/ 5424 h 5445"/>
              <a:gd name="connsiteX138" fmla="*/ 8502 w 8663"/>
              <a:gd name="connsiteY138" fmla="*/ 5424 h 5445"/>
              <a:gd name="connsiteX139" fmla="*/ 8502 w 8663"/>
              <a:gd name="connsiteY139" fmla="*/ 5344 h 5445"/>
              <a:gd name="connsiteX140" fmla="*/ 8502 w 8663"/>
              <a:gd name="connsiteY140" fmla="*/ 5286 h 5445"/>
              <a:gd name="connsiteX141" fmla="*/ 8562 w 8663"/>
              <a:gd name="connsiteY141" fmla="*/ 5286 h 5445"/>
              <a:gd name="connsiteX142" fmla="*/ 8562 w 8663"/>
              <a:gd name="connsiteY142" fmla="*/ 5344 h 5445"/>
              <a:gd name="connsiteX143" fmla="*/ 8502 w 8663"/>
              <a:gd name="connsiteY143" fmla="*/ 5344 h 5445"/>
              <a:gd name="connsiteX144" fmla="*/ 8497 w 8663"/>
              <a:gd name="connsiteY144" fmla="*/ 5169 h 5445"/>
              <a:gd name="connsiteX145" fmla="*/ 8497 w 8663"/>
              <a:gd name="connsiteY145" fmla="*/ 5106 h 5445"/>
              <a:gd name="connsiteX146" fmla="*/ 8562 w 8663"/>
              <a:gd name="connsiteY146" fmla="*/ 5106 h 5445"/>
              <a:gd name="connsiteX147" fmla="*/ 8562 w 8663"/>
              <a:gd name="connsiteY147" fmla="*/ 5169 h 5445"/>
              <a:gd name="connsiteX148" fmla="*/ 8497 w 8663"/>
              <a:gd name="connsiteY148" fmla="*/ 5169 h 5445"/>
              <a:gd name="connsiteX149" fmla="*/ 8562 w 8663"/>
              <a:gd name="connsiteY149" fmla="*/ 5191 h 5445"/>
              <a:gd name="connsiteX150" fmla="*/ 8562 w 8663"/>
              <a:gd name="connsiteY150" fmla="*/ 5262 h 5445"/>
              <a:gd name="connsiteX151" fmla="*/ 8497 w 8663"/>
              <a:gd name="connsiteY151" fmla="*/ 5262 h 5445"/>
              <a:gd name="connsiteX152" fmla="*/ 8497 w 8663"/>
              <a:gd name="connsiteY152" fmla="*/ 5191 h 5445"/>
              <a:gd name="connsiteX153" fmla="*/ 8562 w 8663"/>
              <a:gd name="connsiteY153" fmla="*/ 5191 h 5445"/>
              <a:gd name="connsiteX154" fmla="*/ 8480 w 8663"/>
              <a:gd name="connsiteY154" fmla="*/ 5281 h 5445"/>
              <a:gd name="connsiteX155" fmla="*/ 8480 w 8663"/>
              <a:gd name="connsiteY155" fmla="*/ 5344 h 5445"/>
              <a:gd name="connsiteX156" fmla="*/ 8424 w 8663"/>
              <a:gd name="connsiteY156" fmla="*/ 5344 h 5445"/>
              <a:gd name="connsiteX157" fmla="*/ 8424 w 8663"/>
              <a:gd name="connsiteY157" fmla="*/ 5281 h 5445"/>
              <a:gd name="connsiteX158" fmla="*/ 8480 w 8663"/>
              <a:gd name="connsiteY158" fmla="*/ 5281 h 5445"/>
              <a:gd name="connsiteX159" fmla="*/ 8480 w 8663"/>
              <a:gd name="connsiteY159" fmla="*/ 5191 h 5445"/>
              <a:gd name="connsiteX160" fmla="*/ 8480 w 8663"/>
              <a:gd name="connsiteY160" fmla="*/ 5262 h 5445"/>
              <a:gd name="connsiteX161" fmla="*/ 8424 w 8663"/>
              <a:gd name="connsiteY161" fmla="*/ 5262 h 5445"/>
              <a:gd name="connsiteX162" fmla="*/ 8424 w 8663"/>
              <a:gd name="connsiteY162" fmla="*/ 5191 h 5445"/>
              <a:gd name="connsiteX163" fmla="*/ 8480 w 8663"/>
              <a:gd name="connsiteY163" fmla="*/ 5191 h 5445"/>
              <a:gd name="connsiteX164" fmla="*/ 8102 w 8663"/>
              <a:gd name="connsiteY164" fmla="*/ 5409 h 5445"/>
              <a:gd name="connsiteX165" fmla="*/ 8102 w 8663"/>
              <a:gd name="connsiteY165" fmla="*/ 5368 h 5445"/>
              <a:gd name="connsiteX166" fmla="*/ 8143 w 8663"/>
              <a:gd name="connsiteY166" fmla="*/ 5368 h 5445"/>
              <a:gd name="connsiteX167" fmla="*/ 8143 w 8663"/>
              <a:gd name="connsiteY167" fmla="*/ 5409 h 5445"/>
              <a:gd name="connsiteX168" fmla="*/ 8102 w 8663"/>
              <a:gd name="connsiteY168" fmla="*/ 5409 h 5445"/>
              <a:gd name="connsiteX169" fmla="*/ 240 w 8663"/>
              <a:gd name="connsiteY169" fmla="*/ 5281 h 5445"/>
              <a:gd name="connsiteX170" fmla="*/ 240 w 8663"/>
              <a:gd name="connsiteY170" fmla="*/ 5344 h 5445"/>
              <a:gd name="connsiteX171" fmla="*/ 184 w 8663"/>
              <a:gd name="connsiteY171" fmla="*/ 5344 h 5445"/>
              <a:gd name="connsiteX172" fmla="*/ 184 w 8663"/>
              <a:gd name="connsiteY172" fmla="*/ 5281 h 5445"/>
              <a:gd name="connsiteX173" fmla="*/ 240 w 8663"/>
              <a:gd name="connsiteY173" fmla="*/ 5281 h 5445"/>
              <a:gd name="connsiteX174" fmla="*/ 240 w 8663"/>
              <a:gd name="connsiteY174" fmla="*/ 5191 h 5445"/>
              <a:gd name="connsiteX175" fmla="*/ 240 w 8663"/>
              <a:gd name="connsiteY175" fmla="*/ 5262 h 5445"/>
              <a:gd name="connsiteX176" fmla="*/ 184 w 8663"/>
              <a:gd name="connsiteY176" fmla="*/ 5262 h 5445"/>
              <a:gd name="connsiteX177" fmla="*/ 184 w 8663"/>
              <a:gd name="connsiteY177" fmla="*/ 5191 h 5445"/>
              <a:gd name="connsiteX178" fmla="*/ 240 w 8663"/>
              <a:gd name="connsiteY178" fmla="*/ 5191 h 5445"/>
              <a:gd name="connsiteX179" fmla="*/ 102 w 8663"/>
              <a:gd name="connsiteY179" fmla="*/ 5169 h 5445"/>
              <a:gd name="connsiteX180" fmla="*/ 102 w 8663"/>
              <a:gd name="connsiteY180" fmla="*/ 5106 h 5445"/>
              <a:gd name="connsiteX181" fmla="*/ 166 w 8663"/>
              <a:gd name="connsiteY181" fmla="*/ 5106 h 5445"/>
              <a:gd name="connsiteX182" fmla="*/ 166 w 8663"/>
              <a:gd name="connsiteY182" fmla="*/ 3787 h 5445"/>
              <a:gd name="connsiteX183" fmla="*/ 102 w 8663"/>
              <a:gd name="connsiteY183" fmla="*/ 3787 h 5445"/>
              <a:gd name="connsiteX184" fmla="*/ 102 w 8663"/>
              <a:gd name="connsiteY184" fmla="*/ 3880 h 5445"/>
              <a:gd name="connsiteX185" fmla="*/ 102 w 8663"/>
              <a:gd name="connsiteY185" fmla="*/ 3809 h 5445"/>
              <a:gd name="connsiteX186" fmla="*/ 166 w 8663"/>
              <a:gd name="connsiteY186" fmla="*/ 3809 h 5445"/>
              <a:gd name="connsiteX187" fmla="*/ 166 w 8663"/>
              <a:gd name="connsiteY187" fmla="*/ 3880 h 5445"/>
              <a:gd name="connsiteX188" fmla="*/ 102 w 8663"/>
              <a:gd name="connsiteY188" fmla="*/ 3880 h 5445"/>
              <a:gd name="connsiteX189" fmla="*/ 102 w 8663"/>
              <a:gd name="connsiteY189" fmla="*/ 3962 h 5445"/>
              <a:gd name="connsiteX190" fmla="*/ 102 w 8663"/>
              <a:gd name="connsiteY190" fmla="*/ 3904 h 5445"/>
              <a:gd name="connsiteX191" fmla="*/ 162 w 8663"/>
              <a:gd name="connsiteY191" fmla="*/ 3904 h 5445"/>
              <a:gd name="connsiteX192" fmla="*/ 162 w 8663"/>
              <a:gd name="connsiteY192" fmla="*/ 3962 h 5445"/>
              <a:gd name="connsiteX193" fmla="*/ 102 w 8663"/>
              <a:gd name="connsiteY193" fmla="*/ 3962 h 5445"/>
              <a:gd name="connsiteX194" fmla="*/ 162 w 8663"/>
              <a:gd name="connsiteY194" fmla="*/ 3981 h 5445"/>
              <a:gd name="connsiteX195" fmla="*/ 162 w 8663"/>
              <a:gd name="connsiteY195" fmla="*/ 4042 h 5445"/>
              <a:gd name="connsiteX196" fmla="*/ 24 w 8663"/>
              <a:gd name="connsiteY196" fmla="*/ 4042 h 5445"/>
              <a:gd name="connsiteX197" fmla="*/ 24 w 8663"/>
              <a:gd name="connsiteY197" fmla="*/ 3904 h 5445"/>
              <a:gd name="connsiteX198" fmla="*/ 82 w 8663"/>
              <a:gd name="connsiteY198" fmla="*/ 3904 h 5445"/>
              <a:gd name="connsiteX199" fmla="*/ 82 w 8663"/>
              <a:gd name="connsiteY199" fmla="*/ 3981 h 5445"/>
              <a:gd name="connsiteX200" fmla="*/ 162 w 8663"/>
              <a:gd name="connsiteY200" fmla="*/ 3981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3390 h 5445"/>
              <a:gd name="connsiteX257" fmla="*/ 8562 w 8663"/>
              <a:gd name="connsiteY257" fmla="*/ 3390 h 5445"/>
              <a:gd name="connsiteX258" fmla="*/ 8562 w 8663"/>
              <a:gd name="connsiteY258" fmla="*/ 3468 h 5445"/>
              <a:gd name="connsiteX259" fmla="*/ 8510 w 8663"/>
              <a:gd name="connsiteY259" fmla="*/ 3468 h 5445"/>
              <a:gd name="connsiteX260" fmla="*/ 8510 w 8663"/>
              <a:gd name="connsiteY260" fmla="*/ 3619 h 5445"/>
              <a:gd name="connsiteX261" fmla="*/ 8638 w 8663"/>
              <a:gd name="connsiteY261" fmla="*/ 3619 h 5445"/>
              <a:gd name="connsiteX262" fmla="*/ 8638 w 8663"/>
              <a:gd name="connsiteY262" fmla="*/ 3787 h 5445"/>
              <a:gd name="connsiteX263" fmla="*/ 8581 w 8663"/>
              <a:gd name="connsiteY263" fmla="*/ 3787 h 5445"/>
              <a:gd name="connsiteX264" fmla="*/ 8581 w 8663"/>
              <a:gd name="connsiteY264" fmla="*/ 3705 h 5445"/>
              <a:gd name="connsiteX265" fmla="*/ 8480 w 8663"/>
              <a:gd name="connsiteY265" fmla="*/ 3705 h 5445"/>
              <a:gd name="connsiteX266" fmla="*/ 8480 w 8663"/>
              <a:gd name="connsiteY266" fmla="*/ 3787 h 5445"/>
              <a:gd name="connsiteX267" fmla="*/ 8402 w 8663"/>
              <a:gd name="connsiteY267" fmla="*/ 3787 h 5445"/>
              <a:gd name="connsiteX268" fmla="*/ 8402 w 8663"/>
              <a:gd name="connsiteY268" fmla="*/ 3880 h 5445"/>
              <a:gd name="connsiteX269" fmla="*/ 8310 w 8663"/>
              <a:gd name="connsiteY269" fmla="*/ 3880 h 5445"/>
              <a:gd name="connsiteX270" fmla="*/ 8310 w 8663"/>
              <a:gd name="connsiteY270" fmla="*/ 3981 h 5445"/>
              <a:gd name="connsiteX271" fmla="*/ 8402 w 8663"/>
              <a:gd name="connsiteY271" fmla="*/ 3981 h 5445"/>
              <a:gd name="connsiteX272" fmla="*/ 8402 w 8663"/>
              <a:gd name="connsiteY272" fmla="*/ 4040 h 5445"/>
              <a:gd name="connsiteX273" fmla="*/ 8234 w 8663"/>
              <a:gd name="connsiteY273" fmla="*/ 4040 h 5445"/>
              <a:gd name="connsiteX274" fmla="*/ 8234 w 8663"/>
              <a:gd name="connsiteY274" fmla="*/ 3912 h 5445"/>
              <a:gd name="connsiteX275" fmla="*/ 8081 w 8663"/>
              <a:gd name="connsiteY275" fmla="*/ 3912 h 5445"/>
              <a:gd name="connsiteX276" fmla="*/ 8081 w 8663"/>
              <a:gd name="connsiteY276" fmla="*/ 3964 h 5445"/>
              <a:gd name="connsiteX277" fmla="*/ 8005 w 8663"/>
              <a:gd name="connsiteY277" fmla="*/ 3964 h 5445"/>
              <a:gd name="connsiteX278" fmla="*/ 8005 w 8663"/>
              <a:gd name="connsiteY278" fmla="*/ 4025 h 5445"/>
              <a:gd name="connsiteX279" fmla="*/ 658 w 8663"/>
              <a:gd name="connsiteY279" fmla="*/ 4025 h 5445"/>
              <a:gd name="connsiteX280" fmla="*/ 658 w 8663"/>
              <a:gd name="connsiteY280" fmla="*/ 3964 h 5445"/>
              <a:gd name="connsiteX281" fmla="*/ 583 w 8663"/>
              <a:gd name="connsiteY281" fmla="*/ 3964 h 5445"/>
              <a:gd name="connsiteX282" fmla="*/ 583 w 8663"/>
              <a:gd name="connsiteY282" fmla="*/ 3912 h 5445"/>
              <a:gd name="connsiteX283" fmla="*/ 430 w 8663"/>
              <a:gd name="connsiteY283" fmla="*/ 3912 h 5445"/>
              <a:gd name="connsiteX284" fmla="*/ 430 w 8663"/>
              <a:gd name="connsiteY284" fmla="*/ 4040 h 5445"/>
              <a:gd name="connsiteX285" fmla="*/ 261 w 8663"/>
              <a:gd name="connsiteY285" fmla="*/ 4040 h 5445"/>
              <a:gd name="connsiteX286" fmla="*/ 261 w 8663"/>
              <a:gd name="connsiteY286" fmla="*/ 3981 h 5445"/>
              <a:gd name="connsiteX287" fmla="*/ 354 w 8663"/>
              <a:gd name="connsiteY287" fmla="*/ 3981 h 5445"/>
              <a:gd name="connsiteX288" fmla="*/ 354 w 8663"/>
              <a:gd name="connsiteY288" fmla="*/ 3880 h 5445"/>
              <a:gd name="connsiteX289" fmla="*/ 261 w 8663"/>
              <a:gd name="connsiteY289" fmla="*/ 3880 h 5445"/>
              <a:gd name="connsiteX290" fmla="*/ 261 w 8663"/>
              <a:gd name="connsiteY290" fmla="*/ 3787 h 5445"/>
              <a:gd name="connsiteX291" fmla="*/ 184 w 8663"/>
              <a:gd name="connsiteY291" fmla="*/ 3787 h 5445"/>
              <a:gd name="connsiteX292" fmla="*/ 184 w 8663"/>
              <a:gd name="connsiteY292" fmla="*/ 3705 h 5445"/>
              <a:gd name="connsiteX293" fmla="*/ 82 w 8663"/>
              <a:gd name="connsiteY293" fmla="*/ 3705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5445 h 5445"/>
              <a:gd name="connsiteX84" fmla="*/ 8424 w 8663"/>
              <a:gd name="connsiteY84" fmla="*/ 5445 h 5445"/>
              <a:gd name="connsiteX85" fmla="*/ 8424 w 8663"/>
              <a:gd name="connsiteY85" fmla="*/ 5363 h 5445"/>
              <a:gd name="connsiteX86" fmla="*/ 8480 w 8663"/>
              <a:gd name="connsiteY86" fmla="*/ 5363 h 5445"/>
              <a:gd name="connsiteX87" fmla="*/ 8480 w 8663"/>
              <a:gd name="connsiteY87" fmla="*/ 5445 h 5445"/>
              <a:gd name="connsiteX88" fmla="*/ 8663 w 8663"/>
              <a:gd name="connsiteY88" fmla="*/ 5445 h 5445"/>
              <a:gd name="connsiteX89" fmla="*/ 8663 w 8663"/>
              <a:gd name="connsiteY89" fmla="*/ 5264 h 5445"/>
              <a:gd name="connsiteX90" fmla="*/ 8581 w 8663"/>
              <a:gd name="connsiteY90" fmla="*/ 5264 h 5445"/>
              <a:gd name="connsiteX91" fmla="*/ 8581 w 8663"/>
              <a:gd name="connsiteY91" fmla="*/ 5191 h 5445"/>
              <a:gd name="connsiteX92" fmla="*/ 8661 w 8663"/>
              <a:gd name="connsiteY92" fmla="*/ 5191 h 5445"/>
              <a:gd name="connsiteX93" fmla="*/ 8661 w 8663"/>
              <a:gd name="connsiteY93" fmla="*/ 4979 h 5445"/>
              <a:gd name="connsiteX94" fmla="*/ 8532 w 8663"/>
              <a:gd name="connsiteY94" fmla="*/ 4979 h 5445"/>
              <a:gd name="connsiteX95" fmla="*/ 8532 w 8663"/>
              <a:gd name="connsiteY95" fmla="*/ 4871 h 5445"/>
              <a:gd name="connsiteX96" fmla="*/ 8562 w 8663"/>
              <a:gd name="connsiteY96" fmla="*/ 4871 h 5445"/>
              <a:gd name="connsiteX97" fmla="*/ 8562 w 8663"/>
              <a:gd name="connsiteY97" fmla="*/ 4932 h 5445"/>
              <a:gd name="connsiteX98" fmla="*/ 8646 w 8663"/>
              <a:gd name="connsiteY98" fmla="*/ 4932 h 5445"/>
              <a:gd name="connsiteX99" fmla="*/ 8646 w 8663"/>
              <a:gd name="connsiteY99" fmla="*/ 4850 h 5445"/>
              <a:gd name="connsiteX100" fmla="*/ 8584 w 8663"/>
              <a:gd name="connsiteY100" fmla="*/ 4850 h 5445"/>
              <a:gd name="connsiteX101" fmla="*/ 8584 w 8663"/>
              <a:gd name="connsiteY101" fmla="*/ 4793 h 5445"/>
              <a:gd name="connsiteX102" fmla="*/ 8644 w 8663"/>
              <a:gd name="connsiteY102" fmla="*/ 4793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5368 h 5445"/>
              <a:gd name="connsiteX118" fmla="*/ 561 w 8663"/>
              <a:gd name="connsiteY118" fmla="*/ 5409 h 5445"/>
              <a:gd name="connsiteX119" fmla="*/ 520 w 8663"/>
              <a:gd name="connsiteY119" fmla="*/ 5409 h 5445"/>
              <a:gd name="connsiteX120" fmla="*/ 520 w 8663"/>
              <a:gd name="connsiteY120" fmla="*/ 5368 h 5445"/>
              <a:gd name="connsiteX121" fmla="*/ 561 w 8663"/>
              <a:gd name="connsiteY121" fmla="*/ 5368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4910 h 5445"/>
              <a:gd name="connsiteX128" fmla="*/ 8584 w 8663"/>
              <a:gd name="connsiteY128" fmla="*/ 4871 h 5445"/>
              <a:gd name="connsiteX129" fmla="*/ 8625 w 8663"/>
              <a:gd name="connsiteY129" fmla="*/ 4871 h 5445"/>
              <a:gd name="connsiteX130" fmla="*/ 8625 w 8663"/>
              <a:gd name="connsiteY130" fmla="*/ 4910 h 5445"/>
              <a:gd name="connsiteX131" fmla="*/ 8584 w 8663"/>
              <a:gd name="connsiteY131" fmla="*/ 4910 h 5445"/>
              <a:gd name="connsiteX132" fmla="*/ 8502 w 8663"/>
              <a:gd name="connsiteY132" fmla="*/ 5424 h 5445"/>
              <a:gd name="connsiteX133" fmla="*/ 8502 w 8663"/>
              <a:gd name="connsiteY133" fmla="*/ 5363 h 5445"/>
              <a:gd name="connsiteX134" fmla="*/ 8581 w 8663"/>
              <a:gd name="connsiteY134" fmla="*/ 5363 h 5445"/>
              <a:gd name="connsiteX135" fmla="*/ 8581 w 8663"/>
              <a:gd name="connsiteY135" fmla="*/ 5286 h 5445"/>
              <a:gd name="connsiteX136" fmla="*/ 8640 w 8663"/>
              <a:gd name="connsiteY136" fmla="*/ 5286 h 5445"/>
              <a:gd name="connsiteX137" fmla="*/ 8640 w 8663"/>
              <a:gd name="connsiteY137" fmla="*/ 5424 h 5445"/>
              <a:gd name="connsiteX138" fmla="*/ 8502 w 8663"/>
              <a:gd name="connsiteY138" fmla="*/ 5424 h 5445"/>
              <a:gd name="connsiteX139" fmla="*/ 8502 w 8663"/>
              <a:gd name="connsiteY139" fmla="*/ 5344 h 5445"/>
              <a:gd name="connsiteX140" fmla="*/ 8502 w 8663"/>
              <a:gd name="connsiteY140" fmla="*/ 5286 h 5445"/>
              <a:gd name="connsiteX141" fmla="*/ 8562 w 8663"/>
              <a:gd name="connsiteY141" fmla="*/ 5286 h 5445"/>
              <a:gd name="connsiteX142" fmla="*/ 8562 w 8663"/>
              <a:gd name="connsiteY142" fmla="*/ 5344 h 5445"/>
              <a:gd name="connsiteX143" fmla="*/ 8502 w 8663"/>
              <a:gd name="connsiteY143" fmla="*/ 5344 h 5445"/>
              <a:gd name="connsiteX144" fmla="*/ 8497 w 8663"/>
              <a:gd name="connsiteY144" fmla="*/ 5169 h 5445"/>
              <a:gd name="connsiteX145" fmla="*/ 8497 w 8663"/>
              <a:gd name="connsiteY145" fmla="*/ 5106 h 5445"/>
              <a:gd name="connsiteX146" fmla="*/ 8562 w 8663"/>
              <a:gd name="connsiteY146" fmla="*/ 5106 h 5445"/>
              <a:gd name="connsiteX147" fmla="*/ 8562 w 8663"/>
              <a:gd name="connsiteY147" fmla="*/ 5169 h 5445"/>
              <a:gd name="connsiteX148" fmla="*/ 8497 w 8663"/>
              <a:gd name="connsiteY148" fmla="*/ 5169 h 5445"/>
              <a:gd name="connsiteX149" fmla="*/ 8562 w 8663"/>
              <a:gd name="connsiteY149" fmla="*/ 5191 h 5445"/>
              <a:gd name="connsiteX150" fmla="*/ 8562 w 8663"/>
              <a:gd name="connsiteY150" fmla="*/ 5262 h 5445"/>
              <a:gd name="connsiteX151" fmla="*/ 8497 w 8663"/>
              <a:gd name="connsiteY151" fmla="*/ 5262 h 5445"/>
              <a:gd name="connsiteX152" fmla="*/ 8497 w 8663"/>
              <a:gd name="connsiteY152" fmla="*/ 5191 h 5445"/>
              <a:gd name="connsiteX153" fmla="*/ 8562 w 8663"/>
              <a:gd name="connsiteY153" fmla="*/ 5191 h 5445"/>
              <a:gd name="connsiteX154" fmla="*/ 8480 w 8663"/>
              <a:gd name="connsiteY154" fmla="*/ 5281 h 5445"/>
              <a:gd name="connsiteX155" fmla="*/ 8480 w 8663"/>
              <a:gd name="connsiteY155" fmla="*/ 5344 h 5445"/>
              <a:gd name="connsiteX156" fmla="*/ 8424 w 8663"/>
              <a:gd name="connsiteY156" fmla="*/ 5344 h 5445"/>
              <a:gd name="connsiteX157" fmla="*/ 8424 w 8663"/>
              <a:gd name="connsiteY157" fmla="*/ 5281 h 5445"/>
              <a:gd name="connsiteX158" fmla="*/ 8480 w 8663"/>
              <a:gd name="connsiteY158" fmla="*/ 5281 h 5445"/>
              <a:gd name="connsiteX159" fmla="*/ 8480 w 8663"/>
              <a:gd name="connsiteY159" fmla="*/ 5191 h 5445"/>
              <a:gd name="connsiteX160" fmla="*/ 8480 w 8663"/>
              <a:gd name="connsiteY160" fmla="*/ 5262 h 5445"/>
              <a:gd name="connsiteX161" fmla="*/ 8424 w 8663"/>
              <a:gd name="connsiteY161" fmla="*/ 5262 h 5445"/>
              <a:gd name="connsiteX162" fmla="*/ 8424 w 8663"/>
              <a:gd name="connsiteY162" fmla="*/ 5191 h 5445"/>
              <a:gd name="connsiteX163" fmla="*/ 8480 w 8663"/>
              <a:gd name="connsiteY163" fmla="*/ 5191 h 5445"/>
              <a:gd name="connsiteX164" fmla="*/ 8102 w 8663"/>
              <a:gd name="connsiteY164" fmla="*/ 5409 h 5445"/>
              <a:gd name="connsiteX165" fmla="*/ 8102 w 8663"/>
              <a:gd name="connsiteY165" fmla="*/ 5368 h 5445"/>
              <a:gd name="connsiteX166" fmla="*/ 8143 w 8663"/>
              <a:gd name="connsiteY166" fmla="*/ 5368 h 5445"/>
              <a:gd name="connsiteX167" fmla="*/ 8143 w 8663"/>
              <a:gd name="connsiteY167" fmla="*/ 5409 h 5445"/>
              <a:gd name="connsiteX168" fmla="*/ 8102 w 8663"/>
              <a:gd name="connsiteY168" fmla="*/ 5409 h 5445"/>
              <a:gd name="connsiteX169" fmla="*/ 240 w 8663"/>
              <a:gd name="connsiteY169" fmla="*/ 5281 h 5445"/>
              <a:gd name="connsiteX170" fmla="*/ 240 w 8663"/>
              <a:gd name="connsiteY170" fmla="*/ 5344 h 5445"/>
              <a:gd name="connsiteX171" fmla="*/ 184 w 8663"/>
              <a:gd name="connsiteY171" fmla="*/ 5344 h 5445"/>
              <a:gd name="connsiteX172" fmla="*/ 184 w 8663"/>
              <a:gd name="connsiteY172" fmla="*/ 5281 h 5445"/>
              <a:gd name="connsiteX173" fmla="*/ 240 w 8663"/>
              <a:gd name="connsiteY173" fmla="*/ 5281 h 5445"/>
              <a:gd name="connsiteX174" fmla="*/ 240 w 8663"/>
              <a:gd name="connsiteY174" fmla="*/ 5191 h 5445"/>
              <a:gd name="connsiteX175" fmla="*/ 240 w 8663"/>
              <a:gd name="connsiteY175" fmla="*/ 5262 h 5445"/>
              <a:gd name="connsiteX176" fmla="*/ 184 w 8663"/>
              <a:gd name="connsiteY176" fmla="*/ 5262 h 5445"/>
              <a:gd name="connsiteX177" fmla="*/ 184 w 8663"/>
              <a:gd name="connsiteY177" fmla="*/ 5191 h 5445"/>
              <a:gd name="connsiteX178" fmla="*/ 240 w 8663"/>
              <a:gd name="connsiteY178" fmla="*/ 5191 h 5445"/>
              <a:gd name="connsiteX179" fmla="*/ 102 w 8663"/>
              <a:gd name="connsiteY179" fmla="*/ 5169 h 5445"/>
              <a:gd name="connsiteX180" fmla="*/ 102 w 8663"/>
              <a:gd name="connsiteY180" fmla="*/ 5106 h 5445"/>
              <a:gd name="connsiteX181" fmla="*/ 166 w 8663"/>
              <a:gd name="connsiteY181" fmla="*/ 5106 h 5445"/>
              <a:gd name="connsiteX182" fmla="*/ 166 w 8663"/>
              <a:gd name="connsiteY182" fmla="*/ 5169 h 5445"/>
              <a:gd name="connsiteX183" fmla="*/ 102 w 8663"/>
              <a:gd name="connsiteY183" fmla="*/ 3787 h 5445"/>
              <a:gd name="connsiteX184" fmla="*/ 102 w 8663"/>
              <a:gd name="connsiteY184" fmla="*/ 3880 h 5445"/>
              <a:gd name="connsiteX185" fmla="*/ 102 w 8663"/>
              <a:gd name="connsiteY185" fmla="*/ 3809 h 5445"/>
              <a:gd name="connsiteX186" fmla="*/ 166 w 8663"/>
              <a:gd name="connsiteY186" fmla="*/ 3809 h 5445"/>
              <a:gd name="connsiteX187" fmla="*/ 166 w 8663"/>
              <a:gd name="connsiteY187" fmla="*/ 3880 h 5445"/>
              <a:gd name="connsiteX188" fmla="*/ 102 w 8663"/>
              <a:gd name="connsiteY188" fmla="*/ 3880 h 5445"/>
              <a:gd name="connsiteX189" fmla="*/ 102 w 8663"/>
              <a:gd name="connsiteY189" fmla="*/ 3962 h 5445"/>
              <a:gd name="connsiteX190" fmla="*/ 102 w 8663"/>
              <a:gd name="connsiteY190" fmla="*/ 3904 h 5445"/>
              <a:gd name="connsiteX191" fmla="*/ 162 w 8663"/>
              <a:gd name="connsiteY191" fmla="*/ 3904 h 5445"/>
              <a:gd name="connsiteX192" fmla="*/ 162 w 8663"/>
              <a:gd name="connsiteY192" fmla="*/ 3962 h 5445"/>
              <a:gd name="connsiteX193" fmla="*/ 102 w 8663"/>
              <a:gd name="connsiteY193" fmla="*/ 3962 h 5445"/>
              <a:gd name="connsiteX194" fmla="*/ 162 w 8663"/>
              <a:gd name="connsiteY194" fmla="*/ 3981 h 5445"/>
              <a:gd name="connsiteX195" fmla="*/ 162 w 8663"/>
              <a:gd name="connsiteY195" fmla="*/ 4042 h 5445"/>
              <a:gd name="connsiteX196" fmla="*/ 24 w 8663"/>
              <a:gd name="connsiteY196" fmla="*/ 4042 h 5445"/>
              <a:gd name="connsiteX197" fmla="*/ 24 w 8663"/>
              <a:gd name="connsiteY197" fmla="*/ 3904 h 5445"/>
              <a:gd name="connsiteX198" fmla="*/ 82 w 8663"/>
              <a:gd name="connsiteY198" fmla="*/ 3904 h 5445"/>
              <a:gd name="connsiteX199" fmla="*/ 82 w 8663"/>
              <a:gd name="connsiteY199" fmla="*/ 3981 h 5445"/>
              <a:gd name="connsiteX200" fmla="*/ 162 w 8663"/>
              <a:gd name="connsiteY200" fmla="*/ 3981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3390 h 5445"/>
              <a:gd name="connsiteX257" fmla="*/ 8562 w 8663"/>
              <a:gd name="connsiteY257" fmla="*/ 3390 h 5445"/>
              <a:gd name="connsiteX258" fmla="*/ 8562 w 8663"/>
              <a:gd name="connsiteY258" fmla="*/ 3468 h 5445"/>
              <a:gd name="connsiteX259" fmla="*/ 8510 w 8663"/>
              <a:gd name="connsiteY259" fmla="*/ 3468 h 5445"/>
              <a:gd name="connsiteX260" fmla="*/ 8510 w 8663"/>
              <a:gd name="connsiteY260" fmla="*/ 3619 h 5445"/>
              <a:gd name="connsiteX261" fmla="*/ 8638 w 8663"/>
              <a:gd name="connsiteY261" fmla="*/ 3619 h 5445"/>
              <a:gd name="connsiteX262" fmla="*/ 8638 w 8663"/>
              <a:gd name="connsiteY262" fmla="*/ 3787 h 5445"/>
              <a:gd name="connsiteX263" fmla="*/ 8581 w 8663"/>
              <a:gd name="connsiteY263" fmla="*/ 3787 h 5445"/>
              <a:gd name="connsiteX264" fmla="*/ 8581 w 8663"/>
              <a:gd name="connsiteY264" fmla="*/ 3705 h 5445"/>
              <a:gd name="connsiteX265" fmla="*/ 8480 w 8663"/>
              <a:gd name="connsiteY265" fmla="*/ 3705 h 5445"/>
              <a:gd name="connsiteX266" fmla="*/ 8480 w 8663"/>
              <a:gd name="connsiteY266" fmla="*/ 3787 h 5445"/>
              <a:gd name="connsiteX267" fmla="*/ 8402 w 8663"/>
              <a:gd name="connsiteY267" fmla="*/ 3787 h 5445"/>
              <a:gd name="connsiteX268" fmla="*/ 8402 w 8663"/>
              <a:gd name="connsiteY268" fmla="*/ 3880 h 5445"/>
              <a:gd name="connsiteX269" fmla="*/ 8310 w 8663"/>
              <a:gd name="connsiteY269" fmla="*/ 3880 h 5445"/>
              <a:gd name="connsiteX270" fmla="*/ 8310 w 8663"/>
              <a:gd name="connsiteY270" fmla="*/ 3981 h 5445"/>
              <a:gd name="connsiteX271" fmla="*/ 8402 w 8663"/>
              <a:gd name="connsiteY271" fmla="*/ 3981 h 5445"/>
              <a:gd name="connsiteX272" fmla="*/ 8402 w 8663"/>
              <a:gd name="connsiteY272" fmla="*/ 4040 h 5445"/>
              <a:gd name="connsiteX273" fmla="*/ 8234 w 8663"/>
              <a:gd name="connsiteY273" fmla="*/ 4040 h 5445"/>
              <a:gd name="connsiteX274" fmla="*/ 8234 w 8663"/>
              <a:gd name="connsiteY274" fmla="*/ 3912 h 5445"/>
              <a:gd name="connsiteX275" fmla="*/ 8081 w 8663"/>
              <a:gd name="connsiteY275" fmla="*/ 3912 h 5445"/>
              <a:gd name="connsiteX276" fmla="*/ 8081 w 8663"/>
              <a:gd name="connsiteY276" fmla="*/ 3964 h 5445"/>
              <a:gd name="connsiteX277" fmla="*/ 8005 w 8663"/>
              <a:gd name="connsiteY277" fmla="*/ 3964 h 5445"/>
              <a:gd name="connsiteX278" fmla="*/ 8005 w 8663"/>
              <a:gd name="connsiteY278" fmla="*/ 4025 h 5445"/>
              <a:gd name="connsiteX279" fmla="*/ 658 w 8663"/>
              <a:gd name="connsiteY279" fmla="*/ 4025 h 5445"/>
              <a:gd name="connsiteX280" fmla="*/ 658 w 8663"/>
              <a:gd name="connsiteY280" fmla="*/ 3964 h 5445"/>
              <a:gd name="connsiteX281" fmla="*/ 583 w 8663"/>
              <a:gd name="connsiteY281" fmla="*/ 3964 h 5445"/>
              <a:gd name="connsiteX282" fmla="*/ 583 w 8663"/>
              <a:gd name="connsiteY282" fmla="*/ 3912 h 5445"/>
              <a:gd name="connsiteX283" fmla="*/ 430 w 8663"/>
              <a:gd name="connsiteY283" fmla="*/ 3912 h 5445"/>
              <a:gd name="connsiteX284" fmla="*/ 430 w 8663"/>
              <a:gd name="connsiteY284" fmla="*/ 4040 h 5445"/>
              <a:gd name="connsiteX285" fmla="*/ 261 w 8663"/>
              <a:gd name="connsiteY285" fmla="*/ 4040 h 5445"/>
              <a:gd name="connsiteX286" fmla="*/ 261 w 8663"/>
              <a:gd name="connsiteY286" fmla="*/ 3981 h 5445"/>
              <a:gd name="connsiteX287" fmla="*/ 354 w 8663"/>
              <a:gd name="connsiteY287" fmla="*/ 3981 h 5445"/>
              <a:gd name="connsiteX288" fmla="*/ 354 w 8663"/>
              <a:gd name="connsiteY288" fmla="*/ 3880 h 5445"/>
              <a:gd name="connsiteX289" fmla="*/ 261 w 8663"/>
              <a:gd name="connsiteY289" fmla="*/ 3880 h 5445"/>
              <a:gd name="connsiteX290" fmla="*/ 261 w 8663"/>
              <a:gd name="connsiteY290" fmla="*/ 3787 h 5445"/>
              <a:gd name="connsiteX291" fmla="*/ 184 w 8663"/>
              <a:gd name="connsiteY291" fmla="*/ 3787 h 5445"/>
              <a:gd name="connsiteX292" fmla="*/ 184 w 8663"/>
              <a:gd name="connsiteY292" fmla="*/ 3705 h 5445"/>
              <a:gd name="connsiteX293" fmla="*/ 82 w 8663"/>
              <a:gd name="connsiteY293" fmla="*/ 3705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5445 h 5445"/>
              <a:gd name="connsiteX84" fmla="*/ 8424 w 8663"/>
              <a:gd name="connsiteY84" fmla="*/ 5445 h 5445"/>
              <a:gd name="connsiteX85" fmla="*/ 8424 w 8663"/>
              <a:gd name="connsiteY85" fmla="*/ 5363 h 5445"/>
              <a:gd name="connsiteX86" fmla="*/ 8480 w 8663"/>
              <a:gd name="connsiteY86" fmla="*/ 5363 h 5445"/>
              <a:gd name="connsiteX87" fmla="*/ 8480 w 8663"/>
              <a:gd name="connsiteY87" fmla="*/ 5445 h 5445"/>
              <a:gd name="connsiteX88" fmla="*/ 8663 w 8663"/>
              <a:gd name="connsiteY88" fmla="*/ 5445 h 5445"/>
              <a:gd name="connsiteX89" fmla="*/ 8663 w 8663"/>
              <a:gd name="connsiteY89" fmla="*/ 5264 h 5445"/>
              <a:gd name="connsiteX90" fmla="*/ 8581 w 8663"/>
              <a:gd name="connsiteY90" fmla="*/ 5264 h 5445"/>
              <a:gd name="connsiteX91" fmla="*/ 8581 w 8663"/>
              <a:gd name="connsiteY91" fmla="*/ 5191 h 5445"/>
              <a:gd name="connsiteX92" fmla="*/ 8661 w 8663"/>
              <a:gd name="connsiteY92" fmla="*/ 5191 h 5445"/>
              <a:gd name="connsiteX93" fmla="*/ 8661 w 8663"/>
              <a:gd name="connsiteY93" fmla="*/ 4979 h 5445"/>
              <a:gd name="connsiteX94" fmla="*/ 8532 w 8663"/>
              <a:gd name="connsiteY94" fmla="*/ 4979 h 5445"/>
              <a:gd name="connsiteX95" fmla="*/ 8532 w 8663"/>
              <a:gd name="connsiteY95" fmla="*/ 4871 h 5445"/>
              <a:gd name="connsiteX96" fmla="*/ 8562 w 8663"/>
              <a:gd name="connsiteY96" fmla="*/ 4871 h 5445"/>
              <a:gd name="connsiteX97" fmla="*/ 8562 w 8663"/>
              <a:gd name="connsiteY97" fmla="*/ 4932 h 5445"/>
              <a:gd name="connsiteX98" fmla="*/ 8646 w 8663"/>
              <a:gd name="connsiteY98" fmla="*/ 4932 h 5445"/>
              <a:gd name="connsiteX99" fmla="*/ 8646 w 8663"/>
              <a:gd name="connsiteY99" fmla="*/ 4850 h 5445"/>
              <a:gd name="connsiteX100" fmla="*/ 8584 w 8663"/>
              <a:gd name="connsiteY100" fmla="*/ 4850 h 5445"/>
              <a:gd name="connsiteX101" fmla="*/ 8584 w 8663"/>
              <a:gd name="connsiteY101" fmla="*/ 4793 h 5445"/>
              <a:gd name="connsiteX102" fmla="*/ 8644 w 8663"/>
              <a:gd name="connsiteY102" fmla="*/ 4793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5368 h 5445"/>
              <a:gd name="connsiteX118" fmla="*/ 561 w 8663"/>
              <a:gd name="connsiteY118" fmla="*/ 5409 h 5445"/>
              <a:gd name="connsiteX119" fmla="*/ 520 w 8663"/>
              <a:gd name="connsiteY119" fmla="*/ 5409 h 5445"/>
              <a:gd name="connsiteX120" fmla="*/ 520 w 8663"/>
              <a:gd name="connsiteY120" fmla="*/ 5368 h 5445"/>
              <a:gd name="connsiteX121" fmla="*/ 561 w 8663"/>
              <a:gd name="connsiteY121" fmla="*/ 5368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4910 h 5445"/>
              <a:gd name="connsiteX128" fmla="*/ 8584 w 8663"/>
              <a:gd name="connsiteY128" fmla="*/ 4871 h 5445"/>
              <a:gd name="connsiteX129" fmla="*/ 8625 w 8663"/>
              <a:gd name="connsiteY129" fmla="*/ 4871 h 5445"/>
              <a:gd name="connsiteX130" fmla="*/ 8625 w 8663"/>
              <a:gd name="connsiteY130" fmla="*/ 4910 h 5445"/>
              <a:gd name="connsiteX131" fmla="*/ 8584 w 8663"/>
              <a:gd name="connsiteY131" fmla="*/ 4910 h 5445"/>
              <a:gd name="connsiteX132" fmla="*/ 8502 w 8663"/>
              <a:gd name="connsiteY132" fmla="*/ 5424 h 5445"/>
              <a:gd name="connsiteX133" fmla="*/ 8502 w 8663"/>
              <a:gd name="connsiteY133" fmla="*/ 5363 h 5445"/>
              <a:gd name="connsiteX134" fmla="*/ 8581 w 8663"/>
              <a:gd name="connsiteY134" fmla="*/ 5363 h 5445"/>
              <a:gd name="connsiteX135" fmla="*/ 8581 w 8663"/>
              <a:gd name="connsiteY135" fmla="*/ 5286 h 5445"/>
              <a:gd name="connsiteX136" fmla="*/ 8640 w 8663"/>
              <a:gd name="connsiteY136" fmla="*/ 5286 h 5445"/>
              <a:gd name="connsiteX137" fmla="*/ 8640 w 8663"/>
              <a:gd name="connsiteY137" fmla="*/ 5424 h 5445"/>
              <a:gd name="connsiteX138" fmla="*/ 8502 w 8663"/>
              <a:gd name="connsiteY138" fmla="*/ 5424 h 5445"/>
              <a:gd name="connsiteX139" fmla="*/ 8502 w 8663"/>
              <a:gd name="connsiteY139" fmla="*/ 5344 h 5445"/>
              <a:gd name="connsiteX140" fmla="*/ 8502 w 8663"/>
              <a:gd name="connsiteY140" fmla="*/ 5286 h 5445"/>
              <a:gd name="connsiteX141" fmla="*/ 8562 w 8663"/>
              <a:gd name="connsiteY141" fmla="*/ 5286 h 5445"/>
              <a:gd name="connsiteX142" fmla="*/ 8562 w 8663"/>
              <a:gd name="connsiteY142" fmla="*/ 5344 h 5445"/>
              <a:gd name="connsiteX143" fmla="*/ 8502 w 8663"/>
              <a:gd name="connsiteY143" fmla="*/ 5344 h 5445"/>
              <a:gd name="connsiteX144" fmla="*/ 8497 w 8663"/>
              <a:gd name="connsiteY144" fmla="*/ 5169 h 5445"/>
              <a:gd name="connsiteX145" fmla="*/ 8497 w 8663"/>
              <a:gd name="connsiteY145" fmla="*/ 5106 h 5445"/>
              <a:gd name="connsiteX146" fmla="*/ 8562 w 8663"/>
              <a:gd name="connsiteY146" fmla="*/ 5106 h 5445"/>
              <a:gd name="connsiteX147" fmla="*/ 8562 w 8663"/>
              <a:gd name="connsiteY147" fmla="*/ 5169 h 5445"/>
              <a:gd name="connsiteX148" fmla="*/ 8497 w 8663"/>
              <a:gd name="connsiteY148" fmla="*/ 5169 h 5445"/>
              <a:gd name="connsiteX149" fmla="*/ 8562 w 8663"/>
              <a:gd name="connsiteY149" fmla="*/ 5191 h 5445"/>
              <a:gd name="connsiteX150" fmla="*/ 8562 w 8663"/>
              <a:gd name="connsiteY150" fmla="*/ 5262 h 5445"/>
              <a:gd name="connsiteX151" fmla="*/ 8497 w 8663"/>
              <a:gd name="connsiteY151" fmla="*/ 5262 h 5445"/>
              <a:gd name="connsiteX152" fmla="*/ 8497 w 8663"/>
              <a:gd name="connsiteY152" fmla="*/ 5191 h 5445"/>
              <a:gd name="connsiteX153" fmla="*/ 8562 w 8663"/>
              <a:gd name="connsiteY153" fmla="*/ 5191 h 5445"/>
              <a:gd name="connsiteX154" fmla="*/ 8480 w 8663"/>
              <a:gd name="connsiteY154" fmla="*/ 5281 h 5445"/>
              <a:gd name="connsiteX155" fmla="*/ 8480 w 8663"/>
              <a:gd name="connsiteY155" fmla="*/ 5344 h 5445"/>
              <a:gd name="connsiteX156" fmla="*/ 8424 w 8663"/>
              <a:gd name="connsiteY156" fmla="*/ 5344 h 5445"/>
              <a:gd name="connsiteX157" fmla="*/ 8424 w 8663"/>
              <a:gd name="connsiteY157" fmla="*/ 5281 h 5445"/>
              <a:gd name="connsiteX158" fmla="*/ 8480 w 8663"/>
              <a:gd name="connsiteY158" fmla="*/ 5281 h 5445"/>
              <a:gd name="connsiteX159" fmla="*/ 8480 w 8663"/>
              <a:gd name="connsiteY159" fmla="*/ 5191 h 5445"/>
              <a:gd name="connsiteX160" fmla="*/ 8480 w 8663"/>
              <a:gd name="connsiteY160" fmla="*/ 5262 h 5445"/>
              <a:gd name="connsiteX161" fmla="*/ 8424 w 8663"/>
              <a:gd name="connsiteY161" fmla="*/ 5262 h 5445"/>
              <a:gd name="connsiteX162" fmla="*/ 8424 w 8663"/>
              <a:gd name="connsiteY162" fmla="*/ 5191 h 5445"/>
              <a:gd name="connsiteX163" fmla="*/ 8480 w 8663"/>
              <a:gd name="connsiteY163" fmla="*/ 5191 h 5445"/>
              <a:gd name="connsiteX164" fmla="*/ 8102 w 8663"/>
              <a:gd name="connsiteY164" fmla="*/ 5409 h 5445"/>
              <a:gd name="connsiteX165" fmla="*/ 8102 w 8663"/>
              <a:gd name="connsiteY165" fmla="*/ 5368 h 5445"/>
              <a:gd name="connsiteX166" fmla="*/ 8143 w 8663"/>
              <a:gd name="connsiteY166" fmla="*/ 5368 h 5445"/>
              <a:gd name="connsiteX167" fmla="*/ 8143 w 8663"/>
              <a:gd name="connsiteY167" fmla="*/ 5409 h 5445"/>
              <a:gd name="connsiteX168" fmla="*/ 8102 w 8663"/>
              <a:gd name="connsiteY168" fmla="*/ 5409 h 5445"/>
              <a:gd name="connsiteX169" fmla="*/ 240 w 8663"/>
              <a:gd name="connsiteY169" fmla="*/ 5281 h 5445"/>
              <a:gd name="connsiteX170" fmla="*/ 240 w 8663"/>
              <a:gd name="connsiteY170" fmla="*/ 5344 h 5445"/>
              <a:gd name="connsiteX171" fmla="*/ 184 w 8663"/>
              <a:gd name="connsiteY171" fmla="*/ 5344 h 5445"/>
              <a:gd name="connsiteX172" fmla="*/ 184 w 8663"/>
              <a:gd name="connsiteY172" fmla="*/ 5281 h 5445"/>
              <a:gd name="connsiteX173" fmla="*/ 240 w 8663"/>
              <a:gd name="connsiteY173" fmla="*/ 5281 h 5445"/>
              <a:gd name="connsiteX174" fmla="*/ 240 w 8663"/>
              <a:gd name="connsiteY174" fmla="*/ 5191 h 5445"/>
              <a:gd name="connsiteX175" fmla="*/ 240 w 8663"/>
              <a:gd name="connsiteY175" fmla="*/ 5262 h 5445"/>
              <a:gd name="connsiteX176" fmla="*/ 184 w 8663"/>
              <a:gd name="connsiteY176" fmla="*/ 5262 h 5445"/>
              <a:gd name="connsiteX177" fmla="*/ 184 w 8663"/>
              <a:gd name="connsiteY177" fmla="*/ 5191 h 5445"/>
              <a:gd name="connsiteX178" fmla="*/ 240 w 8663"/>
              <a:gd name="connsiteY178" fmla="*/ 5191 h 5445"/>
              <a:gd name="connsiteX179" fmla="*/ 102 w 8663"/>
              <a:gd name="connsiteY179" fmla="*/ 5169 h 5445"/>
              <a:gd name="connsiteX180" fmla="*/ 102 w 8663"/>
              <a:gd name="connsiteY180" fmla="*/ 5106 h 5445"/>
              <a:gd name="connsiteX181" fmla="*/ 166 w 8663"/>
              <a:gd name="connsiteY181" fmla="*/ 5106 h 5445"/>
              <a:gd name="connsiteX182" fmla="*/ 166 w 8663"/>
              <a:gd name="connsiteY182" fmla="*/ 5169 h 5445"/>
              <a:gd name="connsiteX183" fmla="*/ 102 w 8663"/>
              <a:gd name="connsiteY183" fmla="*/ 5169 h 5445"/>
              <a:gd name="connsiteX184" fmla="*/ 102 w 8663"/>
              <a:gd name="connsiteY184" fmla="*/ 3880 h 5445"/>
              <a:gd name="connsiteX185" fmla="*/ 102 w 8663"/>
              <a:gd name="connsiteY185" fmla="*/ 3809 h 5445"/>
              <a:gd name="connsiteX186" fmla="*/ 166 w 8663"/>
              <a:gd name="connsiteY186" fmla="*/ 3809 h 5445"/>
              <a:gd name="connsiteX187" fmla="*/ 166 w 8663"/>
              <a:gd name="connsiteY187" fmla="*/ 3880 h 5445"/>
              <a:gd name="connsiteX188" fmla="*/ 102 w 8663"/>
              <a:gd name="connsiteY188" fmla="*/ 3880 h 5445"/>
              <a:gd name="connsiteX189" fmla="*/ 102 w 8663"/>
              <a:gd name="connsiteY189" fmla="*/ 3962 h 5445"/>
              <a:gd name="connsiteX190" fmla="*/ 102 w 8663"/>
              <a:gd name="connsiteY190" fmla="*/ 3904 h 5445"/>
              <a:gd name="connsiteX191" fmla="*/ 162 w 8663"/>
              <a:gd name="connsiteY191" fmla="*/ 3904 h 5445"/>
              <a:gd name="connsiteX192" fmla="*/ 162 w 8663"/>
              <a:gd name="connsiteY192" fmla="*/ 3962 h 5445"/>
              <a:gd name="connsiteX193" fmla="*/ 102 w 8663"/>
              <a:gd name="connsiteY193" fmla="*/ 3962 h 5445"/>
              <a:gd name="connsiteX194" fmla="*/ 162 w 8663"/>
              <a:gd name="connsiteY194" fmla="*/ 3981 h 5445"/>
              <a:gd name="connsiteX195" fmla="*/ 162 w 8663"/>
              <a:gd name="connsiteY195" fmla="*/ 4042 h 5445"/>
              <a:gd name="connsiteX196" fmla="*/ 24 w 8663"/>
              <a:gd name="connsiteY196" fmla="*/ 4042 h 5445"/>
              <a:gd name="connsiteX197" fmla="*/ 24 w 8663"/>
              <a:gd name="connsiteY197" fmla="*/ 3904 h 5445"/>
              <a:gd name="connsiteX198" fmla="*/ 82 w 8663"/>
              <a:gd name="connsiteY198" fmla="*/ 3904 h 5445"/>
              <a:gd name="connsiteX199" fmla="*/ 82 w 8663"/>
              <a:gd name="connsiteY199" fmla="*/ 3981 h 5445"/>
              <a:gd name="connsiteX200" fmla="*/ 162 w 8663"/>
              <a:gd name="connsiteY200" fmla="*/ 3981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3390 h 5445"/>
              <a:gd name="connsiteX257" fmla="*/ 8562 w 8663"/>
              <a:gd name="connsiteY257" fmla="*/ 3390 h 5445"/>
              <a:gd name="connsiteX258" fmla="*/ 8562 w 8663"/>
              <a:gd name="connsiteY258" fmla="*/ 3468 h 5445"/>
              <a:gd name="connsiteX259" fmla="*/ 8510 w 8663"/>
              <a:gd name="connsiteY259" fmla="*/ 3468 h 5445"/>
              <a:gd name="connsiteX260" fmla="*/ 8510 w 8663"/>
              <a:gd name="connsiteY260" fmla="*/ 3619 h 5445"/>
              <a:gd name="connsiteX261" fmla="*/ 8638 w 8663"/>
              <a:gd name="connsiteY261" fmla="*/ 3619 h 5445"/>
              <a:gd name="connsiteX262" fmla="*/ 8638 w 8663"/>
              <a:gd name="connsiteY262" fmla="*/ 3787 h 5445"/>
              <a:gd name="connsiteX263" fmla="*/ 8581 w 8663"/>
              <a:gd name="connsiteY263" fmla="*/ 3787 h 5445"/>
              <a:gd name="connsiteX264" fmla="*/ 8581 w 8663"/>
              <a:gd name="connsiteY264" fmla="*/ 3705 h 5445"/>
              <a:gd name="connsiteX265" fmla="*/ 8480 w 8663"/>
              <a:gd name="connsiteY265" fmla="*/ 3705 h 5445"/>
              <a:gd name="connsiteX266" fmla="*/ 8480 w 8663"/>
              <a:gd name="connsiteY266" fmla="*/ 3787 h 5445"/>
              <a:gd name="connsiteX267" fmla="*/ 8402 w 8663"/>
              <a:gd name="connsiteY267" fmla="*/ 3787 h 5445"/>
              <a:gd name="connsiteX268" fmla="*/ 8402 w 8663"/>
              <a:gd name="connsiteY268" fmla="*/ 3880 h 5445"/>
              <a:gd name="connsiteX269" fmla="*/ 8310 w 8663"/>
              <a:gd name="connsiteY269" fmla="*/ 3880 h 5445"/>
              <a:gd name="connsiteX270" fmla="*/ 8310 w 8663"/>
              <a:gd name="connsiteY270" fmla="*/ 3981 h 5445"/>
              <a:gd name="connsiteX271" fmla="*/ 8402 w 8663"/>
              <a:gd name="connsiteY271" fmla="*/ 3981 h 5445"/>
              <a:gd name="connsiteX272" fmla="*/ 8402 w 8663"/>
              <a:gd name="connsiteY272" fmla="*/ 4040 h 5445"/>
              <a:gd name="connsiteX273" fmla="*/ 8234 w 8663"/>
              <a:gd name="connsiteY273" fmla="*/ 4040 h 5445"/>
              <a:gd name="connsiteX274" fmla="*/ 8234 w 8663"/>
              <a:gd name="connsiteY274" fmla="*/ 3912 h 5445"/>
              <a:gd name="connsiteX275" fmla="*/ 8081 w 8663"/>
              <a:gd name="connsiteY275" fmla="*/ 3912 h 5445"/>
              <a:gd name="connsiteX276" fmla="*/ 8081 w 8663"/>
              <a:gd name="connsiteY276" fmla="*/ 3964 h 5445"/>
              <a:gd name="connsiteX277" fmla="*/ 8005 w 8663"/>
              <a:gd name="connsiteY277" fmla="*/ 3964 h 5445"/>
              <a:gd name="connsiteX278" fmla="*/ 8005 w 8663"/>
              <a:gd name="connsiteY278" fmla="*/ 4025 h 5445"/>
              <a:gd name="connsiteX279" fmla="*/ 658 w 8663"/>
              <a:gd name="connsiteY279" fmla="*/ 4025 h 5445"/>
              <a:gd name="connsiteX280" fmla="*/ 658 w 8663"/>
              <a:gd name="connsiteY280" fmla="*/ 3964 h 5445"/>
              <a:gd name="connsiteX281" fmla="*/ 583 w 8663"/>
              <a:gd name="connsiteY281" fmla="*/ 3964 h 5445"/>
              <a:gd name="connsiteX282" fmla="*/ 583 w 8663"/>
              <a:gd name="connsiteY282" fmla="*/ 3912 h 5445"/>
              <a:gd name="connsiteX283" fmla="*/ 430 w 8663"/>
              <a:gd name="connsiteY283" fmla="*/ 3912 h 5445"/>
              <a:gd name="connsiteX284" fmla="*/ 430 w 8663"/>
              <a:gd name="connsiteY284" fmla="*/ 4040 h 5445"/>
              <a:gd name="connsiteX285" fmla="*/ 261 w 8663"/>
              <a:gd name="connsiteY285" fmla="*/ 4040 h 5445"/>
              <a:gd name="connsiteX286" fmla="*/ 261 w 8663"/>
              <a:gd name="connsiteY286" fmla="*/ 3981 h 5445"/>
              <a:gd name="connsiteX287" fmla="*/ 354 w 8663"/>
              <a:gd name="connsiteY287" fmla="*/ 3981 h 5445"/>
              <a:gd name="connsiteX288" fmla="*/ 354 w 8663"/>
              <a:gd name="connsiteY288" fmla="*/ 3880 h 5445"/>
              <a:gd name="connsiteX289" fmla="*/ 261 w 8663"/>
              <a:gd name="connsiteY289" fmla="*/ 3880 h 5445"/>
              <a:gd name="connsiteX290" fmla="*/ 261 w 8663"/>
              <a:gd name="connsiteY290" fmla="*/ 3787 h 5445"/>
              <a:gd name="connsiteX291" fmla="*/ 184 w 8663"/>
              <a:gd name="connsiteY291" fmla="*/ 3787 h 5445"/>
              <a:gd name="connsiteX292" fmla="*/ 184 w 8663"/>
              <a:gd name="connsiteY292" fmla="*/ 3705 h 5445"/>
              <a:gd name="connsiteX293" fmla="*/ 82 w 8663"/>
              <a:gd name="connsiteY293" fmla="*/ 3705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5445 h 5445"/>
              <a:gd name="connsiteX84" fmla="*/ 8424 w 8663"/>
              <a:gd name="connsiteY84" fmla="*/ 5445 h 5445"/>
              <a:gd name="connsiteX85" fmla="*/ 8424 w 8663"/>
              <a:gd name="connsiteY85" fmla="*/ 5363 h 5445"/>
              <a:gd name="connsiteX86" fmla="*/ 8480 w 8663"/>
              <a:gd name="connsiteY86" fmla="*/ 5363 h 5445"/>
              <a:gd name="connsiteX87" fmla="*/ 8480 w 8663"/>
              <a:gd name="connsiteY87" fmla="*/ 5445 h 5445"/>
              <a:gd name="connsiteX88" fmla="*/ 8663 w 8663"/>
              <a:gd name="connsiteY88" fmla="*/ 5445 h 5445"/>
              <a:gd name="connsiteX89" fmla="*/ 8663 w 8663"/>
              <a:gd name="connsiteY89" fmla="*/ 5264 h 5445"/>
              <a:gd name="connsiteX90" fmla="*/ 8581 w 8663"/>
              <a:gd name="connsiteY90" fmla="*/ 5264 h 5445"/>
              <a:gd name="connsiteX91" fmla="*/ 8581 w 8663"/>
              <a:gd name="connsiteY91" fmla="*/ 5191 h 5445"/>
              <a:gd name="connsiteX92" fmla="*/ 8661 w 8663"/>
              <a:gd name="connsiteY92" fmla="*/ 5191 h 5445"/>
              <a:gd name="connsiteX93" fmla="*/ 8661 w 8663"/>
              <a:gd name="connsiteY93" fmla="*/ 4979 h 5445"/>
              <a:gd name="connsiteX94" fmla="*/ 8532 w 8663"/>
              <a:gd name="connsiteY94" fmla="*/ 4979 h 5445"/>
              <a:gd name="connsiteX95" fmla="*/ 8532 w 8663"/>
              <a:gd name="connsiteY95" fmla="*/ 4871 h 5445"/>
              <a:gd name="connsiteX96" fmla="*/ 8562 w 8663"/>
              <a:gd name="connsiteY96" fmla="*/ 4871 h 5445"/>
              <a:gd name="connsiteX97" fmla="*/ 8562 w 8663"/>
              <a:gd name="connsiteY97" fmla="*/ 4932 h 5445"/>
              <a:gd name="connsiteX98" fmla="*/ 8646 w 8663"/>
              <a:gd name="connsiteY98" fmla="*/ 4932 h 5445"/>
              <a:gd name="connsiteX99" fmla="*/ 8646 w 8663"/>
              <a:gd name="connsiteY99" fmla="*/ 4850 h 5445"/>
              <a:gd name="connsiteX100" fmla="*/ 8584 w 8663"/>
              <a:gd name="connsiteY100" fmla="*/ 4850 h 5445"/>
              <a:gd name="connsiteX101" fmla="*/ 8584 w 8663"/>
              <a:gd name="connsiteY101" fmla="*/ 4793 h 5445"/>
              <a:gd name="connsiteX102" fmla="*/ 8644 w 8663"/>
              <a:gd name="connsiteY102" fmla="*/ 4793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5368 h 5445"/>
              <a:gd name="connsiteX118" fmla="*/ 561 w 8663"/>
              <a:gd name="connsiteY118" fmla="*/ 5409 h 5445"/>
              <a:gd name="connsiteX119" fmla="*/ 520 w 8663"/>
              <a:gd name="connsiteY119" fmla="*/ 5409 h 5445"/>
              <a:gd name="connsiteX120" fmla="*/ 520 w 8663"/>
              <a:gd name="connsiteY120" fmla="*/ 5368 h 5445"/>
              <a:gd name="connsiteX121" fmla="*/ 561 w 8663"/>
              <a:gd name="connsiteY121" fmla="*/ 5368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4910 h 5445"/>
              <a:gd name="connsiteX128" fmla="*/ 8584 w 8663"/>
              <a:gd name="connsiteY128" fmla="*/ 4871 h 5445"/>
              <a:gd name="connsiteX129" fmla="*/ 8625 w 8663"/>
              <a:gd name="connsiteY129" fmla="*/ 4871 h 5445"/>
              <a:gd name="connsiteX130" fmla="*/ 8625 w 8663"/>
              <a:gd name="connsiteY130" fmla="*/ 4910 h 5445"/>
              <a:gd name="connsiteX131" fmla="*/ 8584 w 8663"/>
              <a:gd name="connsiteY131" fmla="*/ 4910 h 5445"/>
              <a:gd name="connsiteX132" fmla="*/ 8502 w 8663"/>
              <a:gd name="connsiteY132" fmla="*/ 5424 h 5445"/>
              <a:gd name="connsiteX133" fmla="*/ 8502 w 8663"/>
              <a:gd name="connsiteY133" fmla="*/ 5363 h 5445"/>
              <a:gd name="connsiteX134" fmla="*/ 8581 w 8663"/>
              <a:gd name="connsiteY134" fmla="*/ 5363 h 5445"/>
              <a:gd name="connsiteX135" fmla="*/ 8581 w 8663"/>
              <a:gd name="connsiteY135" fmla="*/ 5286 h 5445"/>
              <a:gd name="connsiteX136" fmla="*/ 8640 w 8663"/>
              <a:gd name="connsiteY136" fmla="*/ 5286 h 5445"/>
              <a:gd name="connsiteX137" fmla="*/ 8640 w 8663"/>
              <a:gd name="connsiteY137" fmla="*/ 5424 h 5445"/>
              <a:gd name="connsiteX138" fmla="*/ 8502 w 8663"/>
              <a:gd name="connsiteY138" fmla="*/ 5424 h 5445"/>
              <a:gd name="connsiteX139" fmla="*/ 8502 w 8663"/>
              <a:gd name="connsiteY139" fmla="*/ 5344 h 5445"/>
              <a:gd name="connsiteX140" fmla="*/ 8502 w 8663"/>
              <a:gd name="connsiteY140" fmla="*/ 5286 h 5445"/>
              <a:gd name="connsiteX141" fmla="*/ 8562 w 8663"/>
              <a:gd name="connsiteY141" fmla="*/ 5286 h 5445"/>
              <a:gd name="connsiteX142" fmla="*/ 8562 w 8663"/>
              <a:gd name="connsiteY142" fmla="*/ 5344 h 5445"/>
              <a:gd name="connsiteX143" fmla="*/ 8502 w 8663"/>
              <a:gd name="connsiteY143" fmla="*/ 5344 h 5445"/>
              <a:gd name="connsiteX144" fmla="*/ 8497 w 8663"/>
              <a:gd name="connsiteY144" fmla="*/ 5169 h 5445"/>
              <a:gd name="connsiteX145" fmla="*/ 8497 w 8663"/>
              <a:gd name="connsiteY145" fmla="*/ 5106 h 5445"/>
              <a:gd name="connsiteX146" fmla="*/ 8562 w 8663"/>
              <a:gd name="connsiteY146" fmla="*/ 5106 h 5445"/>
              <a:gd name="connsiteX147" fmla="*/ 8562 w 8663"/>
              <a:gd name="connsiteY147" fmla="*/ 5169 h 5445"/>
              <a:gd name="connsiteX148" fmla="*/ 8497 w 8663"/>
              <a:gd name="connsiteY148" fmla="*/ 5169 h 5445"/>
              <a:gd name="connsiteX149" fmla="*/ 8562 w 8663"/>
              <a:gd name="connsiteY149" fmla="*/ 5191 h 5445"/>
              <a:gd name="connsiteX150" fmla="*/ 8562 w 8663"/>
              <a:gd name="connsiteY150" fmla="*/ 5262 h 5445"/>
              <a:gd name="connsiteX151" fmla="*/ 8497 w 8663"/>
              <a:gd name="connsiteY151" fmla="*/ 5262 h 5445"/>
              <a:gd name="connsiteX152" fmla="*/ 8497 w 8663"/>
              <a:gd name="connsiteY152" fmla="*/ 5191 h 5445"/>
              <a:gd name="connsiteX153" fmla="*/ 8562 w 8663"/>
              <a:gd name="connsiteY153" fmla="*/ 5191 h 5445"/>
              <a:gd name="connsiteX154" fmla="*/ 8480 w 8663"/>
              <a:gd name="connsiteY154" fmla="*/ 5281 h 5445"/>
              <a:gd name="connsiteX155" fmla="*/ 8480 w 8663"/>
              <a:gd name="connsiteY155" fmla="*/ 5344 h 5445"/>
              <a:gd name="connsiteX156" fmla="*/ 8424 w 8663"/>
              <a:gd name="connsiteY156" fmla="*/ 5344 h 5445"/>
              <a:gd name="connsiteX157" fmla="*/ 8424 w 8663"/>
              <a:gd name="connsiteY157" fmla="*/ 5281 h 5445"/>
              <a:gd name="connsiteX158" fmla="*/ 8480 w 8663"/>
              <a:gd name="connsiteY158" fmla="*/ 5281 h 5445"/>
              <a:gd name="connsiteX159" fmla="*/ 8480 w 8663"/>
              <a:gd name="connsiteY159" fmla="*/ 5191 h 5445"/>
              <a:gd name="connsiteX160" fmla="*/ 8480 w 8663"/>
              <a:gd name="connsiteY160" fmla="*/ 5262 h 5445"/>
              <a:gd name="connsiteX161" fmla="*/ 8424 w 8663"/>
              <a:gd name="connsiteY161" fmla="*/ 5262 h 5445"/>
              <a:gd name="connsiteX162" fmla="*/ 8424 w 8663"/>
              <a:gd name="connsiteY162" fmla="*/ 5191 h 5445"/>
              <a:gd name="connsiteX163" fmla="*/ 8480 w 8663"/>
              <a:gd name="connsiteY163" fmla="*/ 5191 h 5445"/>
              <a:gd name="connsiteX164" fmla="*/ 8102 w 8663"/>
              <a:gd name="connsiteY164" fmla="*/ 5409 h 5445"/>
              <a:gd name="connsiteX165" fmla="*/ 8102 w 8663"/>
              <a:gd name="connsiteY165" fmla="*/ 5368 h 5445"/>
              <a:gd name="connsiteX166" fmla="*/ 8143 w 8663"/>
              <a:gd name="connsiteY166" fmla="*/ 5368 h 5445"/>
              <a:gd name="connsiteX167" fmla="*/ 8143 w 8663"/>
              <a:gd name="connsiteY167" fmla="*/ 5409 h 5445"/>
              <a:gd name="connsiteX168" fmla="*/ 8102 w 8663"/>
              <a:gd name="connsiteY168" fmla="*/ 5409 h 5445"/>
              <a:gd name="connsiteX169" fmla="*/ 240 w 8663"/>
              <a:gd name="connsiteY169" fmla="*/ 5281 h 5445"/>
              <a:gd name="connsiteX170" fmla="*/ 240 w 8663"/>
              <a:gd name="connsiteY170" fmla="*/ 5344 h 5445"/>
              <a:gd name="connsiteX171" fmla="*/ 184 w 8663"/>
              <a:gd name="connsiteY171" fmla="*/ 5344 h 5445"/>
              <a:gd name="connsiteX172" fmla="*/ 184 w 8663"/>
              <a:gd name="connsiteY172" fmla="*/ 5281 h 5445"/>
              <a:gd name="connsiteX173" fmla="*/ 240 w 8663"/>
              <a:gd name="connsiteY173" fmla="*/ 5281 h 5445"/>
              <a:gd name="connsiteX174" fmla="*/ 240 w 8663"/>
              <a:gd name="connsiteY174" fmla="*/ 5191 h 5445"/>
              <a:gd name="connsiteX175" fmla="*/ 240 w 8663"/>
              <a:gd name="connsiteY175" fmla="*/ 5262 h 5445"/>
              <a:gd name="connsiteX176" fmla="*/ 184 w 8663"/>
              <a:gd name="connsiteY176" fmla="*/ 5262 h 5445"/>
              <a:gd name="connsiteX177" fmla="*/ 184 w 8663"/>
              <a:gd name="connsiteY177" fmla="*/ 5191 h 5445"/>
              <a:gd name="connsiteX178" fmla="*/ 240 w 8663"/>
              <a:gd name="connsiteY178" fmla="*/ 5191 h 5445"/>
              <a:gd name="connsiteX179" fmla="*/ 102 w 8663"/>
              <a:gd name="connsiteY179" fmla="*/ 5169 h 5445"/>
              <a:gd name="connsiteX180" fmla="*/ 102 w 8663"/>
              <a:gd name="connsiteY180" fmla="*/ 5106 h 5445"/>
              <a:gd name="connsiteX181" fmla="*/ 166 w 8663"/>
              <a:gd name="connsiteY181" fmla="*/ 5106 h 5445"/>
              <a:gd name="connsiteX182" fmla="*/ 166 w 8663"/>
              <a:gd name="connsiteY182" fmla="*/ 5169 h 5445"/>
              <a:gd name="connsiteX183" fmla="*/ 102 w 8663"/>
              <a:gd name="connsiteY183" fmla="*/ 5169 h 5445"/>
              <a:gd name="connsiteX184" fmla="*/ 102 w 8663"/>
              <a:gd name="connsiteY184" fmla="*/ 5262 h 5445"/>
              <a:gd name="connsiteX185" fmla="*/ 102 w 8663"/>
              <a:gd name="connsiteY185" fmla="*/ 3809 h 5445"/>
              <a:gd name="connsiteX186" fmla="*/ 166 w 8663"/>
              <a:gd name="connsiteY186" fmla="*/ 3809 h 5445"/>
              <a:gd name="connsiteX187" fmla="*/ 166 w 8663"/>
              <a:gd name="connsiteY187" fmla="*/ 3880 h 5445"/>
              <a:gd name="connsiteX188" fmla="*/ 102 w 8663"/>
              <a:gd name="connsiteY188" fmla="*/ 3880 h 5445"/>
              <a:gd name="connsiteX189" fmla="*/ 102 w 8663"/>
              <a:gd name="connsiteY189" fmla="*/ 3962 h 5445"/>
              <a:gd name="connsiteX190" fmla="*/ 102 w 8663"/>
              <a:gd name="connsiteY190" fmla="*/ 3904 h 5445"/>
              <a:gd name="connsiteX191" fmla="*/ 162 w 8663"/>
              <a:gd name="connsiteY191" fmla="*/ 3904 h 5445"/>
              <a:gd name="connsiteX192" fmla="*/ 162 w 8663"/>
              <a:gd name="connsiteY192" fmla="*/ 3962 h 5445"/>
              <a:gd name="connsiteX193" fmla="*/ 102 w 8663"/>
              <a:gd name="connsiteY193" fmla="*/ 3962 h 5445"/>
              <a:gd name="connsiteX194" fmla="*/ 162 w 8663"/>
              <a:gd name="connsiteY194" fmla="*/ 3981 h 5445"/>
              <a:gd name="connsiteX195" fmla="*/ 162 w 8663"/>
              <a:gd name="connsiteY195" fmla="*/ 4042 h 5445"/>
              <a:gd name="connsiteX196" fmla="*/ 24 w 8663"/>
              <a:gd name="connsiteY196" fmla="*/ 4042 h 5445"/>
              <a:gd name="connsiteX197" fmla="*/ 24 w 8663"/>
              <a:gd name="connsiteY197" fmla="*/ 3904 h 5445"/>
              <a:gd name="connsiteX198" fmla="*/ 82 w 8663"/>
              <a:gd name="connsiteY198" fmla="*/ 3904 h 5445"/>
              <a:gd name="connsiteX199" fmla="*/ 82 w 8663"/>
              <a:gd name="connsiteY199" fmla="*/ 3981 h 5445"/>
              <a:gd name="connsiteX200" fmla="*/ 162 w 8663"/>
              <a:gd name="connsiteY200" fmla="*/ 3981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3390 h 5445"/>
              <a:gd name="connsiteX257" fmla="*/ 8562 w 8663"/>
              <a:gd name="connsiteY257" fmla="*/ 3390 h 5445"/>
              <a:gd name="connsiteX258" fmla="*/ 8562 w 8663"/>
              <a:gd name="connsiteY258" fmla="*/ 3468 h 5445"/>
              <a:gd name="connsiteX259" fmla="*/ 8510 w 8663"/>
              <a:gd name="connsiteY259" fmla="*/ 3468 h 5445"/>
              <a:gd name="connsiteX260" fmla="*/ 8510 w 8663"/>
              <a:gd name="connsiteY260" fmla="*/ 3619 h 5445"/>
              <a:gd name="connsiteX261" fmla="*/ 8638 w 8663"/>
              <a:gd name="connsiteY261" fmla="*/ 3619 h 5445"/>
              <a:gd name="connsiteX262" fmla="*/ 8638 w 8663"/>
              <a:gd name="connsiteY262" fmla="*/ 3787 h 5445"/>
              <a:gd name="connsiteX263" fmla="*/ 8581 w 8663"/>
              <a:gd name="connsiteY263" fmla="*/ 3787 h 5445"/>
              <a:gd name="connsiteX264" fmla="*/ 8581 w 8663"/>
              <a:gd name="connsiteY264" fmla="*/ 3705 h 5445"/>
              <a:gd name="connsiteX265" fmla="*/ 8480 w 8663"/>
              <a:gd name="connsiteY265" fmla="*/ 3705 h 5445"/>
              <a:gd name="connsiteX266" fmla="*/ 8480 w 8663"/>
              <a:gd name="connsiteY266" fmla="*/ 3787 h 5445"/>
              <a:gd name="connsiteX267" fmla="*/ 8402 w 8663"/>
              <a:gd name="connsiteY267" fmla="*/ 3787 h 5445"/>
              <a:gd name="connsiteX268" fmla="*/ 8402 w 8663"/>
              <a:gd name="connsiteY268" fmla="*/ 3880 h 5445"/>
              <a:gd name="connsiteX269" fmla="*/ 8310 w 8663"/>
              <a:gd name="connsiteY269" fmla="*/ 3880 h 5445"/>
              <a:gd name="connsiteX270" fmla="*/ 8310 w 8663"/>
              <a:gd name="connsiteY270" fmla="*/ 3981 h 5445"/>
              <a:gd name="connsiteX271" fmla="*/ 8402 w 8663"/>
              <a:gd name="connsiteY271" fmla="*/ 3981 h 5445"/>
              <a:gd name="connsiteX272" fmla="*/ 8402 w 8663"/>
              <a:gd name="connsiteY272" fmla="*/ 4040 h 5445"/>
              <a:gd name="connsiteX273" fmla="*/ 8234 w 8663"/>
              <a:gd name="connsiteY273" fmla="*/ 4040 h 5445"/>
              <a:gd name="connsiteX274" fmla="*/ 8234 w 8663"/>
              <a:gd name="connsiteY274" fmla="*/ 3912 h 5445"/>
              <a:gd name="connsiteX275" fmla="*/ 8081 w 8663"/>
              <a:gd name="connsiteY275" fmla="*/ 3912 h 5445"/>
              <a:gd name="connsiteX276" fmla="*/ 8081 w 8663"/>
              <a:gd name="connsiteY276" fmla="*/ 3964 h 5445"/>
              <a:gd name="connsiteX277" fmla="*/ 8005 w 8663"/>
              <a:gd name="connsiteY277" fmla="*/ 3964 h 5445"/>
              <a:gd name="connsiteX278" fmla="*/ 8005 w 8663"/>
              <a:gd name="connsiteY278" fmla="*/ 4025 h 5445"/>
              <a:gd name="connsiteX279" fmla="*/ 658 w 8663"/>
              <a:gd name="connsiteY279" fmla="*/ 4025 h 5445"/>
              <a:gd name="connsiteX280" fmla="*/ 658 w 8663"/>
              <a:gd name="connsiteY280" fmla="*/ 3964 h 5445"/>
              <a:gd name="connsiteX281" fmla="*/ 583 w 8663"/>
              <a:gd name="connsiteY281" fmla="*/ 3964 h 5445"/>
              <a:gd name="connsiteX282" fmla="*/ 583 w 8663"/>
              <a:gd name="connsiteY282" fmla="*/ 3912 h 5445"/>
              <a:gd name="connsiteX283" fmla="*/ 430 w 8663"/>
              <a:gd name="connsiteY283" fmla="*/ 3912 h 5445"/>
              <a:gd name="connsiteX284" fmla="*/ 430 w 8663"/>
              <a:gd name="connsiteY284" fmla="*/ 4040 h 5445"/>
              <a:gd name="connsiteX285" fmla="*/ 261 w 8663"/>
              <a:gd name="connsiteY285" fmla="*/ 4040 h 5445"/>
              <a:gd name="connsiteX286" fmla="*/ 261 w 8663"/>
              <a:gd name="connsiteY286" fmla="*/ 3981 h 5445"/>
              <a:gd name="connsiteX287" fmla="*/ 354 w 8663"/>
              <a:gd name="connsiteY287" fmla="*/ 3981 h 5445"/>
              <a:gd name="connsiteX288" fmla="*/ 354 w 8663"/>
              <a:gd name="connsiteY288" fmla="*/ 3880 h 5445"/>
              <a:gd name="connsiteX289" fmla="*/ 261 w 8663"/>
              <a:gd name="connsiteY289" fmla="*/ 3880 h 5445"/>
              <a:gd name="connsiteX290" fmla="*/ 261 w 8663"/>
              <a:gd name="connsiteY290" fmla="*/ 3787 h 5445"/>
              <a:gd name="connsiteX291" fmla="*/ 184 w 8663"/>
              <a:gd name="connsiteY291" fmla="*/ 3787 h 5445"/>
              <a:gd name="connsiteX292" fmla="*/ 184 w 8663"/>
              <a:gd name="connsiteY292" fmla="*/ 3705 h 5445"/>
              <a:gd name="connsiteX293" fmla="*/ 82 w 8663"/>
              <a:gd name="connsiteY293" fmla="*/ 3705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5445 h 5445"/>
              <a:gd name="connsiteX84" fmla="*/ 8424 w 8663"/>
              <a:gd name="connsiteY84" fmla="*/ 5445 h 5445"/>
              <a:gd name="connsiteX85" fmla="*/ 8424 w 8663"/>
              <a:gd name="connsiteY85" fmla="*/ 5363 h 5445"/>
              <a:gd name="connsiteX86" fmla="*/ 8480 w 8663"/>
              <a:gd name="connsiteY86" fmla="*/ 5363 h 5445"/>
              <a:gd name="connsiteX87" fmla="*/ 8480 w 8663"/>
              <a:gd name="connsiteY87" fmla="*/ 5445 h 5445"/>
              <a:gd name="connsiteX88" fmla="*/ 8663 w 8663"/>
              <a:gd name="connsiteY88" fmla="*/ 5445 h 5445"/>
              <a:gd name="connsiteX89" fmla="*/ 8663 w 8663"/>
              <a:gd name="connsiteY89" fmla="*/ 5264 h 5445"/>
              <a:gd name="connsiteX90" fmla="*/ 8581 w 8663"/>
              <a:gd name="connsiteY90" fmla="*/ 5264 h 5445"/>
              <a:gd name="connsiteX91" fmla="*/ 8581 w 8663"/>
              <a:gd name="connsiteY91" fmla="*/ 5191 h 5445"/>
              <a:gd name="connsiteX92" fmla="*/ 8661 w 8663"/>
              <a:gd name="connsiteY92" fmla="*/ 5191 h 5445"/>
              <a:gd name="connsiteX93" fmla="*/ 8661 w 8663"/>
              <a:gd name="connsiteY93" fmla="*/ 4979 h 5445"/>
              <a:gd name="connsiteX94" fmla="*/ 8532 w 8663"/>
              <a:gd name="connsiteY94" fmla="*/ 4979 h 5445"/>
              <a:gd name="connsiteX95" fmla="*/ 8532 w 8663"/>
              <a:gd name="connsiteY95" fmla="*/ 4871 h 5445"/>
              <a:gd name="connsiteX96" fmla="*/ 8562 w 8663"/>
              <a:gd name="connsiteY96" fmla="*/ 4871 h 5445"/>
              <a:gd name="connsiteX97" fmla="*/ 8562 w 8663"/>
              <a:gd name="connsiteY97" fmla="*/ 4932 h 5445"/>
              <a:gd name="connsiteX98" fmla="*/ 8646 w 8663"/>
              <a:gd name="connsiteY98" fmla="*/ 4932 h 5445"/>
              <a:gd name="connsiteX99" fmla="*/ 8646 w 8663"/>
              <a:gd name="connsiteY99" fmla="*/ 4850 h 5445"/>
              <a:gd name="connsiteX100" fmla="*/ 8584 w 8663"/>
              <a:gd name="connsiteY100" fmla="*/ 4850 h 5445"/>
              <a:gd name="connsiteX101" fmla="*/ 8584 w 8663"/>
              <a:gd name="connsiteY101" fmla="*/ 4793 h 5445"/>
              <a:gd name="connsiteX102" fmla="*/ 8644 w 8663"/>
              <a:gd name="connsiteY102" fmla="*/ 4793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5368 h 5445"/>
              <a:gd name="connsiteX118" fmla="*/ 561 w 8663"/>
              <a:gd name="connsiteY118" fmla="*/ 5409 h 5445"/>
              <a:gd name="connsiteX119" fmla="*/ 520 w 8663"/>
              <a:gd name="connsiteY119" fmla="*/ 5409 h 5445"/>
              <a:gd name="connsiteX120" fmla="*/ 520 w 8663"/>
              <a:gd name="connsiteY120" fmla="*/ 5368 h 5445"/>
              <a:gd name="connsiteX121" fmla="*/ 561 w 8663"/>
              <a:gd name="connsiteY121" fmla="*/ 5368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4910 h 5445"/>
              <a:gd name="connsiteX128" fmla="*/ 8584 w 8663"/>
              <a:gd name="connsiteY128" fmla="*/ 4871 h 5445"/>
              <a:gd name="connsiteX129" fmla="*/ 8625 w 8663"/>
              <a:gd name="connsiteY129" fmla="*/ 4871 h 5445"/>
              <a:gd name="connsiteX130" fmla="*/ 8625 w 8663"/>
              <a:gd name="connsiteY130" fmla="*/ 4910 h 5445"/>
              <a:gd name="connsiteX131" fmla="*/ 8584 w 8663"/>
              <a:gd name="connsiteY131" fmla="*/ 4910 h 5445"/>
              <a:gd name="connsiteX132" fmla="*/ 8502 w 8663"/>
              <a:gd name="connsiteY132" fmla="*/ 5424 h 5445"/>
              <a:gd name="connsiteX133" fmla="*/ 8502 w 8663"/>
              <a:gd name="connsiteY133" fmla="*/ 5363 h 5445"/>
              <a:gd name="connsiteX134" fmla="*/ 8581 w 8663"/>
              <a:gd name="connsiteY134" fmla="*/ 5363 h 5445"/>
              <a:gd name="connsiteX135" fmla="*/ 8581 w 8663"/>
              <a:gd name="connsiteY135" fmla="*/ 5286 h 5445"/>
              <a:gd name="connsiteX136" fmla="*/ 8640 w 8663"/>
              <a:gd name="connsiteY136" fmla="*/ 5286 h 5445"/>
              <a:gd name="connsiteX137" fmla="*/ 8640 w 8663"/>
              <a:gd name="connsiteY137" fmla="*/ 5424 h 5445"/>
              <a:gd name="connsiteX138" fmla="*/ 8502 w 8663"/>
              <a:gd name="connsiteY138" fmla="*/ 5424 h 5445"/>
              <a:gd name="connsiteX139" fmla="*/ 8502 w 8663"/>
              <a:gd name="connsiteY139" fmla="*/ 5344 h 5445"/>
              <a:gd name="connsiteX140" fmla="*/ 8502 w 8663"/>
              <a:gd name="connsiteY140" fmla="*/ 5286 h 5445"/>
              <a:gd name="connsiteX141" fmla="*/ 8562 w 8663"/>
              <a:gd name="connsiteY141" fmla="*/ 5286 h 5445"/>
              <a:gd name="connsiteX142" fmla="*/ 8562 w 8663"/>
              <a:gd name="connsiteY142" fmla="*/ 5344 h 5445"/>
              <a:gd name="connsiteX143" fmla="*/ 8502 w 8663"/>
              <a:gd name="connsiteY143" fmla="*/ 5344 h 5445"/>
              <a:gd name="connsiteX144" fmla="*/ 8497 w 8663"/>
              <a:gd name="connsiteY144" fmla="*/ 5169 h 5445"/>
              <a:gd name="connsiteX145" fmla="*/ 8497 w 8663"/>
              <a:gd name="connsiteY145" fmla="*/ 5106 h 5445"/>
              <a:gd name="connsiteX146" fmla="*/ 8562 w 8663"/>
              <a:gd name="connsiteY146" fmla="*/ 5106 h 5445"/>
              <a:gd name="connsiteX147" fmla="*/ 8562 w 8663"/>
              <a:gd name="connsiteY147" fmla="*/ 5169 h 5445"/>
              <a:gd name="connsiteX148" fmla="*/ 8497 w 8663"/>
              <a:gd name="connsiteY148" fmla="*/ 5169 h 5445"/>
              <a:gd name="connsiteX149" fmla="*/ 8562 w 8663"/>
              <a:gd name="connsiteY149" fmla="*/ 5191 h 5445"/>
              <a:gd name="connsiteX150" fmla="*/ 8562 w 8663"/>
              <a:gd name="connsiteY150" fmla="*/ 5262 h 5445"/>
              <a:gd name="connsiteX151" fmla="*/ 8497 w 8663"/>
              <a:gd name="connsiteY151" fmla="*/ 5262 h 5445"/>
              <a:gd name="connsiteX152" fmla="*/ 8497 w 8663"/>
              <a:gd name="connsiteY152" fmla="*/ 5191 h 5445"/>
              <a:gd name="connsiteX153" fmla="*/ 8562 w 8663"/>
              <a:gd name="connsiteY153" fmla="*/ 5191 h 5445"/>
              <a:gd name="connsiteX154" fmla="*/ 8480 w 8663"/>
              <a:gd name="connsiteY154" fmla="*/ 5281 h 5445"/>
              <a:gd name="connsiteX155" fmla="*/ 8480 w 8663"/>
              <a:gd name="connsiteY155" fmla="*/ 5344 h 5445"/>
              <a:gd name="connsiteX156" fmla="*/ 8424 w 8663"/>
              <a:gd name="connsiteY156" fmla="*/ 5344 h 5445"/>
              <a:gd name="connsiteX157" fmla="*/ 8424 w 8663"/>
              <a:gd name="connsiteY157" fmla="*/ 5281 h 5445"/>
              <a:gd name="connsiteX158" fmla="*/ 8480 w 8663"/>
              <a:gd name="connsiteY158" fmla="*/ 5281 h 5445"/>
              <a:gd name="connsiteX159" fmla="*/ 8480 w 8663"/>
              <a:gd name="connsiteY159" fmla="*/ 5191 h 5445"/>
              <a:gd name="connsiteX160" fmla="*/ 8480 w 8663"/>
              <a:gd name="connsiteY160" fmla="*/ 5262 h 5445"/>
              <a:gd name="connsiteX161" fmla="*/ 8424 w 8663"/>
              <a:gd name="connsiteY161" fmla="*/ 5262 h 5445"/>
              <a:gd name="connsiteX162" fmla="*/ 8424 w 8663"/>
              <a:gd name="connsiteY162" fmla="*/ 5191 h 5445"/>
              <a:gd name="connsiteX163" fmla="*/ 8480 w 8663"/>
              <a:gd name="connsiteY163" fmla="*/ 5191 h 5445"/>
              <a:gd name="connsiteX164" fmla="*/ 8102 w 8663"/>
              <a:gd name="connsiteY164" fmla="*/ 5409 h 5445"/>
              <a:gd name="connsiteX165" fmla="*/ 8102 w 8663"/>
              <a:gd name="connsiteY165" fmla="*/ 5368 h 5445"/>
              <a:gd name="connsiteX166" fmla="*/ 8143 w 8663"/>
              <a:gd name="connsiteY166" fmla="*/ 5368 h 5445"/>
              <a:gd name="connsiteX167" fmla="*/ 8143 w 8663"/>
              <a:gd name="connsiteY167" fmla="*/ 5409 h 5445"/>
              <a:gd name="connsiteX168" fmla="*/ 8102 w 8663"/>
              <a:gd name="connsiteY168" fmla="*/ 5409 h 5445"/>
              <a:gd name="connsiteX169" fmla="*/ 240 w 8663"/>
              <a:gd name="connsiteY169" fmla="*/ 5281 h 5445"/>
              <a:gd name="connsiteX170" fmla="*/ 240 w 8663"/>
              <a:gd name="connsiteY170" fmla="*/ 5344 h 5445"/>
              <a:gd name="connsiteX171" fmla="*/ 184 w 8663"/>
              <a:gd name="connsiteY171" fmla="*/ 5344 h 5445"/>
              <a:gd name="connsiteX172" fmla="*/ 184 w 8663"/>
              <a:gd name="connsiteY172" fmla="*/ 5281 h 5445"/>
              <a:gd name="connsiteX173" fmla="*/ 240 w 8663"/>
              <a:gd name="connsiteY173" fmla="*/ 5281 h 5445"/>
              <a:gd name="connsiteX174" fmla="*/ 240 w 8663"/>
              <a:gd name="connsiteY174" fmla="*/ 5191 h 5445"/>
              <a:gd name="connsiteX175" fmla="*/ 240 w 8663"/>
              <a:gd name="connsiteY175" fmla="*/ 5262 h 5445"/>
              <a:gd name="connsiteX176" fmla="*/ 184 w 8663"/>
              <a:gd name="connsiteY176" fmla="*/ 5262 h 5445"/>
              <a:gd name="connsiteX177" fmla="*/ 184 w 8663"/>
              <a:gd name="connsiteY177" fmla="*/ 5191 h 5445"/>
              <a:gd name="connsiteX178" fmla="*/ 240 w 8663"/>
              <a:gd name="connsiteY178" fmla="*/ 5191 h 5445"/>
              <a:gd name="connsiteX179" fmla="*/ 102 w 8663"/>
              <a:gd name="connsiteY179" fmla="*/ 5169 h 5445"/>
              <a:gd name="connsiteX180" fmla="*/ 102 w 8663"/>
              <a:gd name="connsiteY180" fmla="*/ 5106 h 5445"/>
              <a:gd name="connsiteX181" fmla="*/ 166 w 8663"/>
              <a:gd name="connsiteY181" fmla="*/ 5106 h 5445"/>
              <a:gd name="connsiteX182" fmla="*/ 166 w 8663"/>
              <a:gd name="connsiteY182" fmla="*/ 5169 h 5445"/>
              <a:gd name="connsiteX183" fmla="*/ 102 w 8663"/>
              <a:gd name="connsiteY183" fmla="*/ 5169 h 5445"/>
              <a:gd name="connsiteX184" fmla="*/ 102 w 8663"/>
              <a:gd name="connsiteY184" fmla="*/ 5262 h 5445"/>
              <a:gd name="connsiteX185" fmla="*/ 102 w 8663"/>
              <a:gd name="connsiteY185" fmla="*/ 5191 h 5445"/>
              <a:gd name="connsiteX186" fmla="*/ 166 w 8663"/>
              <a:gd name="connsiteY186" fmla="*/ 3809 h 5445"/>
              <a:gd name="connsiteX187" fmla="*/ 166 w 8663"/>
              <a:gd name="connsiteY187" fmla="*/ 3880 h 5445"/>
              <a:gd name="connsiteX188" fmla="*/ 102 w 8663"/>
              <a:gd name="connsiteY188" fmla="*/ 3880 h 5445"/>
              <a:gd name="connsiteX189" fmla="*/ 102 w 8663"/>
              <a:gd name="connsiteY189" fmla="*/ 3962 h 5445"/>
              <a:gd name="connsiteX190" fmla="*/ 102 w 8663"/>
              <a:gd name="connsiteY190" fmla="*/ 3904 h 5445"/>
              <a:gd name="connsiteX191" fmla="*/ 162 w 8663"/>
              <a:gd name="connsiteY191" fmla="*/ 3904 h 5445"/>
              <a:gd name="connsiteX192" fmla="*/ 162 w 8663"/>
              <a:gd name="connsiteY192" fmla="*/ 3962 h 5445"/>
              <a:gd name="connsiteX193" fmla="*/ 102 w 8663"/>
              <a:gd name="connsiteY193" fmla="*/ 3962 h 5445"/>
              <a:gd name="connsiteX194" fmla="*/ 162 w 8663"/>
              <a:gd name="connsiteY194" fmla="*/ 3981 h 5445"/>
              <a:gd name="connsiteX195" fmla="*/ 162 w 8663"/>
              <a:gd name="connsiteY195" fmla="*/ 4042 h 5445"/>
              <a:gd name="connsiteX196" fmla="*/ 24 w 8663"/>
              <a:gd name="connsiteY196" fmla="*/ 4042 h 5445"/>
              <a:gd name="connsiteX197" fmla="*/ 24 w 8663"/>
              <a:gd name="connsiteY197" fmla="*/ 3904 h 5445"/>
              <a:gd name="connsiteX198" fmla="*/ 82 w 8663"/>
              <a:gd name="connsiteY198" fmla="*/ 3904 h 5445"/>
              <a:gd name="connsiteX199" fmla="*/ 82 w 8663"/>
              <a:gd name="connsiteY199" fmla="*/ 3981 h 5445"/>
              <a:gd name="connsiteX200" fmla="*/ 162 w 8663"/>
              <a:gd name="connsiteY200" fmla="*/ 3981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3390 h 5445"/>
              <a:gd name="connsiteX257" fmla="*/ 8562 w 8663"/>
              <a:gd name="connsiteY257" fmla="*/ 3390 h 5445"/>
              <a:gd name="connsiteX258" fmla="*/ 8562 w 8663"/>
              <a:gd name="connsiteY258" fmla="*/ 3468 h 5445"/>
              <a:gd name="connsiteX259" fmla="*/ 8510 w 8663"/>
              <a:gd name="connsiteY259" fmla="*/ 3468 h 5445"/>
              <a:gd name="connsiteX260" fmla="*/ 8510 w 8663"/>
              <a:gd name="connsiteY260" fmla="*/ 3619 h 5445"/>
              <a:gd name="connsiteX261" fmla="*/ 8638 w 8663"/>
              <a:gd name="connsiteY261" fmla="*/ 3619 h 5445"/>
              <a:gd name="connsiteX262" fmla="*/ 8638 w 8663"/>
              <a:gd name="connsiteY262" fmla="*/ 3787 h 5445"/>
              <a:gd name="connsiteX263" fmla="*/ 8581 w 8663"/>
              <a:gd name="connsiteY263" fmla="*/ 3787 h 5445"/>
              <a:gd name="connsiteX264" fmla="*/ 8581 w 8663"/>
              <a:gd name="connsiteY264" fmla="*/ 3705 h 5445"/>
              <a:gd name="connsiteX265" fmla="*/ 8480 w 8663"/>
              <a:gd name="connsiteY265" fmla="*/ 3705 h 5445"/>
              <a:gd name="connsiteX266" fmla="*/ 8480 w 8663"/>
              <a:gd name="connsiteY266" fmla="*/ 3787 h 5445"/>
              <a:gd name="connsiteX267" fmla="*/ 8402 w 8663"/>
              <a:gd name="connsiteY267" fmla="*/ 3787 h 5445"/>
              <a:gd name="connsiteX268" fmla="*/ 8402 w 8663"/>
              <a:gd name="connsiteY268" fmla="*/ 3880 h 5445"/>
              <a:gd name="connsiteX269" fmla="*/ 8310 w 8663"/>
              <a:gd name="connsiteY269" fmla="*/ 3880 h 5445"/>
              <a:gd name="connsiteX270" fmla="*/ 8310 w 8663"/>
              <a:gd name="connsiteY270" fmla="*/ 3981 h 5445"/>
              <a:gd name="connsiteX271" fmla="*/ 8402 w 8663"/>
              <a:gd name="connsiteY271" fmla="*/ 3981 h 5445"/>
              <a:gd name="connsiteX272" fmla="*/ 8402 w 8663"/>
              <a:gd name="connsiteY272" fmla="*/ 4040 h 5445"/>
              <a:gd name="connsiteX273" fmla="*/ 8234 w 8663"/>
              <a:gd name="connsiteY273" fmla="*/ 4040 h 5445"/>
              <a:gd name="connsiteX274" fmla="*/ 8234 w 8663"/>
              <a:gd name="connsiteY274" fmla="*/ 3912 h 5445"/>
              <a:gd name="connsiteX275" fmla="*/ 8081 w 8663"/>
              <a:gd name="connsiteY275" fmla="*/ 3912 h 5445"/>
              <a:gd name="connsiteX276" fmla="*/ 8081 w 8663"/>
              <a:gd name="connsiteY276" fmla="*/ 3964 h 5445"/>
              <a:gd name="connsiteX277" fmla="*/ 8005 w 8663"/>
              <a:gd name="connsiteY277" fmla="*/ 3964 h 5445"/>
              <a:gd name="connsiteX278" fmla="*/ 8005 w 8663"/>
              <a:gd name="connsiteY278" fmla="*/ 4025 h 5445"/>
              <a:gd name="connsiteX279" fmla="*/ 658 w 8663"/>
              <a:gd name="connsiteY279" fmla="*/ 4025 h 5445"/>
              <a:gd name="connsiteX280" fmla="*/ 658 w 8663"/>
              <a:gd name="connsiteY280" fmla="*/ 3964 h 5445"/>
              <a:gd name="connsiteX281" fmla="*/ 583 w 8663"/>
              <a:gd name="connsiteY281" fmla="*/ 3964 h 5445"/>
              <a:gd name="connsiteX282" fmla="*/ 583 w 8663"/>
              <a:gd name="connsiteY282" fmla="*/ 3912 h 5445"/>
              <a:gd name="connsiteX283" fmla="*/ 430 w 8663"/>
              <a:gd name="connsiteY283" fmla="*/ 3912 h 5445"/>
              <a:gd name="connsiteX284" fmla="*/ 430 w 8663"/>
              <a:gd name="connsiteY284" fmla="*/ 4040 h 5445"/>
              <a:gd name="connsiteX285" fmla="*/ 261 w 8663"/>
              <a:gd name="connsiteY285" fmla="*/ 4040 h 5445"/>
              <a:gd name="connsiteX286" fmla="*/ 261 w 8663"/>
              <a:gd name="connsiteY286" fmla="*/ 3981 h 5445"/>
              <a:gd name="connsiteX287" fmla="*/ 354 w 8663"/>
              <a:gd name="connsiteY287" fmla="*/ 3981 h 5445"/>
              <a:gd name="connsiteX288" fmla="*/ 354 w 8663"/>
              <a:gd name="connsiteY288" fmla="*/ 3880 h 5445"/>
              <a:gd name="connsiteX289" fmla="*/ 261 w 8663"/>
              <a:gd name="connsiteY289" fmla="*/ 3880 h 5445"/>
              <a:gd name="connsiteX290" fmla="*/ 261 w 8663"/>
              <a:gd name="connsiteY290" fmla="*/ 3787 h 5445"/>
              <a:gd name="connsiteX291" fmla="*/ 184 w 8663"/>
              <a:gd name="connsiteY291" fmla="*/ 3787 h 5445"/>
              <a:gd name="connsiteX292" fmla="*/ 184 w 8663"/>
              <a:gd name="connsiteY292" fmla="*/ 3705 h 5445"/>
              <a:gd name="connsiteX293" fmla="*/ 82 w 8663"/>
              <a:gd name="connsiteY293" fmla="*/ 3705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5445 h 5445"/>
              <a:gd name="connsiteX84" fmla="*/ 8424 w 8663"/>
              <a:gd name="connsiteY84" fmla="*/ 5445 h 5445"/>
              <a:gd name="connsiteX85" fmla="*/ 8424 w 8663"/>
              <a:gd name="connsiteY85" fmla="*/ 5363 h 5445"/>
              <a:gd name="connsiteX86" fmla="*/ 8480 w 8663"/>
              <a:gd name="connsiteY86" fmla="*/ 5363 h 5445"/>
              <a:gd name="connsiteX87" fmla="*/ 8480 w 8663"/>
              <a:gd name="connsiteY87" fmla="*/ 5445 h 5445"/>
              <a:gd name="connsiteX88" fmla="*/ 8663 w 8663"/>
              <a:gd name="connsiteY88" fmla="*/ 5445 h 5445"/>
              <a:gd name="connsiteX89" fmla="*/ 8663 w 8663"/>
              <a:gd name="connsiteY89" fmla="*/ 5264 h 5445"/>
              <a:gd name="connsiteX90" fmla="*/ 8581 w 8663"/>
              <a:gd name="connsiteY90" fmla="*/ 5264 h 5445"/>
              <a:gd name="connsiteX91" fmla="*/ 8581 w 8663"/>
              <a:gd name="connsiteY91" fmla="*/ 5191 h 5445"/>
              <a:gd name="connsiteX92" fmla="*/ 8661 w 8663"/>
              <a:gd name="connsiteY92" fmla="*/ 5191 h 5445"/>
              <a:gd name="connsiteX93" fmla="*/ 8661 w 8663"/>
              <a:gd name="connsiteY93" fmla="*/ 4979 h 5445"/>
              <a:gd name="connsiteX94" fmla="*/ 8532 w 8663"/>
              <a:gd name="connsiteY94" fmla="*/ 4979 h 5445"/>
              <a:gd name="connsiteX95" fmla="*/ 8532 w 8663"/>
              <a:gd name="connsiteY95" fmla="*/ 4871 h 5445"/>
              <a:gd name="connsiteX96" fmla="*/ 8562 w 8663"/>
              <a:gd name="connsiteY96" fmla="*/ 4871 h 5445"/>
              <a:gd name="connsiteX97" fmla="*/ 8562 w 8663"/>
              <a:gd name="connsiteY97" fmla="*/ 4932 h 5445"/>
              <a:gd name="connsiteX98" fmla="*/ 8646 w 8663"/>
              <a:gd name="connsiteY98" fmla="*/ 4932 h 5445"/>
              <a:gd name="connsiteX99" fmla="*/ 8646 w 8663"/>
              <a:gd name="connsiteY99" fmla="*/ 4850 h 5445"/>
              <a:gd name="connsiteX100" fmla="*/ 8584 w 8663"/>
              <a:gd name="connsiteY100" fmla="*/ 4850 h 5445"/>
              <a:gd name="connsiteX101" fmla="*/ 8584 w 8663"/>
              <a:gd name="connsiteY101" fmla="*/ 4793 h 5445"/>
              <a:gd name="connsiteX102" fmla="*/ 8644 w 8663"/>
              <a:gd name="connsiteY102" fmla="*/ 4793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5368 h 5445"/>
              <a:gd name="connsiteX118" fmla="*/ 561 w 8663"/>
              <a:gd name="connsiteY118" fmla="*/ 5409 h 5445"/>
              <a:gd name="connsiteX119" fmla="*/ 520 w 8663"/>
              <a:gd name="connsiteY119" fmla="*/ 5409 h 5445"/>
              <a:gd name="connsiteX120" fmla="*/ 520 w 8663"/>
              <a:gd name="connsiteY120" fmla="*/ 5368 h 5445"/>
              <a:gd name="connsiteX121" fmla="*/ 561 w 8663"/>
              <a:gd name="connsiteY121" fmla="*/ 5368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4910 h 5445"/>
              <a:gd name="connsiteX128" fmla="*/ 8584 w 8663"/>
              <a:gd name="connsiteY128" fmla="*/ 4871 h 5445"/>
              <a:gd name="connsiteX129" fmla="*/ 8625 w 8663"/>
              <a:gd name="connsiteY129" fmla="*/ 4871 h 5445"/>
              <a:gd name="connsiteX130" fmla="*/ 8625 w 8663"/>
              <a:gd name="connsiteY130" fmla="*/ 4910 h 5445"/>
              <a:gd name="connsiteX131" fmla="*/ 8584 w 8663"/>
              <a:gd name="connsiteY131" fmla="*/ 4910 h 5445"/>
              <a:gd name="connsiteX132" fmla="*/ 8502 w 8663"/>
              <a:gd name="connsiteY132" fmla="*/ 5424 h 5445"/>
              <a:gd name="connsiteX133" fmla="*/ 8502 w 8663"/>
              <a:gd name="connsiteY133" fmla="*/ 5363 h 5445"/>
              <a:gd name="connsiteX134" fmla="*/ 8581 w 8663"/>
              <a:gd name="connsiteY134" fmla="*/ 5363 h 5445"/>
              <a:gd name="connsiteX135" fmla="*/ 8581 w 8663"/>
              <a:gd name="connsiteY135" fmla="*/ 5286 h 5445"/>
              <a:gd name="connsiteX136" fmla="*/ 8640 w 8663"/>
              <a:gd name="connsiteY136" fmla="*/ 5286 h 5445"/>
              <a:gd name="connsiteX137" fmla="*/ 8640 w 8663"/>
              <a:gd name="connsiteY137" fmla="*/ 5424 h 5445"/>
              <a:gd name="connsiteX138" fmla="*/ 8502 w 8663"/>
              <a:gd name="connsiteY138" fmla="*/ 5424 h 5445"/>
              <a:gd name="connsiteX139" fmla="*/ 8502 w 8663"/>
              <a:gd name="connsiteY139" fmla="*/ 5344 h 5445"/>
              <a:gd name="connsiteX140" fmla="*/ 8502 w 8663"/>
              <a:gd name="connsiteY140" fmla="*/ 5286 h 5445"/>
              <a:gd name="connsiteX141" fmla="*/ 8562 w 8663"/>
              <a:gd name="connsiteY141" fmla="*/ 5286 h 5445"/>
              <a:gd name="connsiteX142" fmla="*/ 8562 w 8663"/>
              <a:gd name="connsiteY142" fmla="*/ 5344 h 5445"/>
              <a:gd name="connsiteX143" fmla="*/ 8502 w 8663"/>
              <a:gd name="connsiteY143" fmla="*/ 5344 h 5445"/>
              <a:gd name="connsiteX144" fmla="*/ 8497 w 8663"/>
              <a:gd name="connsiteY144" fmla="*/ 5169 h 5445"/>
              <a:gd name="connsiteX145" fmla="*/ 8497 w 8663"/>
              <a:gd name="connsiteY145" fmla="*/ 5106 h 5445"/>
              <a:gd name="connsiteX146" fmla="*/ 8562 w 8663"/>
              <a:gd name="connsiteY146" fmla="*/ 5106 h 5445"/>
              <a:gd name="connsiteX147" fmla="*/ 8562 w 8663"/>
              <a:gd name="connsiteY147" fmla="*/ 5169 h 5445"/>
              <a:gd name="connsiteX148" fmla="*/ 8497 w 8663"/>
              <a:gd name="connsiteY148" fmla="*/ 5169 h 5445"/>
              <a:gd name="connsiteX149" fmla="*/ 8562 w 8663"/>
              <a:gd name="connsiteY149" fmla="*/ 5191 h 5445"/>
              <a:gd name="connsiteX150" fmla="*/ 8562 w 8663"/>
              <a:gd name="connsiteY150" fmla="*/ 5262 h 5445"/>
              <a:gd name="connsiteX151" fmla="*/ 8497 w 8663"/>
              <a:gd name="connsiteY151" fmla="*/ 5262 h 5445"/>
              <a:gd name="connsiteX152" fmla="*/ 8497 w 8663"/>
              <a:gd name="connsiteY152" fmla="*/ 5191 h 5445"/>
              <a:gd name="connsiteX153" fmla="*/ 8562 w 8663"/>
              <a:gd name="connsiteY153" fmla="*/ 5191 h 5445"/>
              <a:gd name="connsiteX154" fmla="*/ 8480 w 8663"/>
              <a:gd name="connsiteY154" fmla="*/ 5281 h 5445"/>
              <a:gd name="connsiteX155" fmla="*/ 8480 w 8663"/>
              <a:gd name="connsiteY155" fmla="*/ 5344 h 5445"/>
              <a:gd name="connsiteX156" fmla="*/ 8424 w 8663"/>
              <a:gd name="connsiteY156" fmla="*/ 5344 h 5445"/>
              <a:gd name="connsiteX157" fmla="*/ 8424 w 8663"/>
              <a:gd name="connsiteY157" fmla="*/ 5281 h 5445"/>
              <a:gd name="connsiteX158" fmla="*/ 8480 w 8663"/>
              <a:gd name="connsiteY158" fmla="*/ 5281 h 5445"/>
              <a:gd name="connsiteX159" fmla="*/ 8480 w 8663"/>
              <a:gd name="connsiteY159" fmla="*/ 5191 h 5445"/>
              <a:gd name="connsiteX160" fmla="*/ 8480 w 8663"/>
              <a:gd name="connsiteY160" fmla="*/ 5262 h 5445"/>
              <a:gd name="connsiteX161" fmla="*/ 8424 w 8663"/>
              <a:gd name="connsiteY161" fmla="*/ 5262 h 5445"/>
              <a:gd name="connsiteX162" fmla="*/ 8424 w 8663"/>
              <a:gd name="connsiteY162" fmla="*/ 5191 h 5445"/>
              <a:gd name="connsiteX163" fmla="*/ 8480 w 8663"/>
              <a:gd name="connsiteY163" fmla="*/ 5191 h 5445"/>
              <a:gd name="connsiteX164" fmla="*/ 8102 w 8663"/>
              <a:gd name="connsiteY164" fmla="*/ 5409 h 5445"/>
              <a:gd name="connsiteX165" fmla="*/ 8102 w 8663"/>
              <a:gd name="connsiteY165" fmla="*/ 5368 h 5445"/>
              <a:gd name="connsiteX166" fmla="*/ 8143 w 8663"/>
              <a:gd name="connsiteY166" fmla="*/ 5368 h 5445"/>
              <a:gd name="connsiteX167" fmla="*/ 8143 w 8663"/>
              <a:gd name="connsiteY167" fmla="*/ 5409 h 5445"/>
              <a:gd name="connsiteX168" fmla="*/ 8102 w 8663"/>
              <a:gd name="connsiteY168" fmla="*/ 5409 h 5445"/>
              <a:gd name="connsiteX169" fmla="*/ 240 w 8663"/>
              <a:gd name="connsiteY169" fmla="*/ 5281 h 5445"/>
              <a:gd name="connsiteX170" fmla="*/ 240 w 8663"/>
              <a:gd name="connsiteY170" fmla="*/ 5344 h 5445"/>
              <a:gd name="connsiteX171" fmla="*/ 184 w 8663"/>
              <a:gd name="connsiteY171" fmla="*/ 5344 h 5445"/>
              <a:gd name="connsiteX172" fmla="*/ 184 w 8663"/>
              <a:gd name="connsiteY172" fmla="*/ 5281 h 5445"/>
              <a:gd name="connsiteX173" fmla="*/ 240 w 8663"/>
              <a:gd name="connsiteY173" fmla="*/ 5281 h 5445"/>
              <a:gd name="connsiteX174" fmla="*/ 240 w 8663"/>
              <a:gd name="connsiteY174" fmla="*/ 5191 h 5445"/>
              <a:gd name="connsiteX175" fmla="*/ 240 w 8663"/>
              <a:gd name="connsiteY175" fmla="*/ 5262 h 5445"/>
              <a:gd name="connsiteX176" fmla="*/ 184 w 8663"/>
              <a:gd name="connsiteY176" fmla="*/ 5262 h 5445"/>
              <a:gd name="connsiteX177" fmla="*/ 184 w 8663"/>
              <a:gd name="connsiteY177" fmla="*/ 5191 h 5445"/>
              <a:gd name="connsiteX178" fmla="*/ 240 w 8663"/>
              <a:gd name="connsiteY178" fmla="*/ 5191 h 5445"/>
              <a:gd name="connsiteX179" fmla="*/ 102 w 8663"/>
              <a:gd name="connsiteY179" fmla="*/ 5169 h 5445"/>
              <a:gd name="connsiteX180" fmla="*/ 102 w 8663"/>
              <a:gd name="connsiteY180" fmla="*/ 5106 h 5445"/>
              <a:gd name="connsiteX181" fmla="*/ 166 w 8663"/>
              <a:gd name="connsiteY181" fmla="*/ 5106 h 5445"/>
              <a:gd name="connsiteX182" fmla="*/ 166 w 8663"/>
              <a:gd name="connsiteY182" fmla="*/ 5169 h 5445"/>
              <a:gd name="connsiteX183" fmla="*/ 102 w 8663"/>
              <a:gd name="connsiteY183" fmla="*/ 5169 h 5445"/>
              <a:gd name="connsiteX184" fmla="*/ 102 w 8663"/>
              <a:gd name="connsiteY184" fmla="*/ 5262 h 5445"/>
              <a:gd name="connsiteX185" fmla="*/ 102 w 8663"/>
              <a:gd name="connsiteY185" fmla="*/ 5191 h 5445"/>
              <a:gd name="connsiteX186" fmla="*/ 166 w 8663"/>
              <a:gd name="connsiteY186" fmla="*/ 5191 h 5445"/>
              <a:gd name="connsiteX187" fmla="*/ 166 w 8663"/>
              <a:gd name="connsiteY187" fmla="*/ 3880 h 5445"/>
              <a:gd name="connsiteX188" fmla="*/ 102 w 8663"/>
              <a:gd name="connsiteY188" fmla="*/ 3880 h 5445"/>
              <a:gd name="connsiteX189" fmla="*/ 102 w 8663"/>
              <a:gd name="connsiteY189" fmla="*/ 3962 h 5445"/>
              <a:gd name="connsiteX190" fmla="*/ 102 w 8663"/>
              <a:gd name="connsiteY190" fmla="*/ 3904 h 5445"/>
              <a:gd name="connsiteX191" fmla="*/ 162 w 8663"/>
              <a:gd name="connsiteY191" fmla="*/ 3904 h 5445"/>
              <a:gd name="connsiteX192" fmla="*/ 162 w 8663"/>
              <a:gd name="connsiteY192" fmla="*/ 3962 h 5445"/>
              <a:gd name="connsiteX193" fmla="*/ 102 w 8663"/>
              <a:gd name="connsiteY193" fmla="*/ 3962 h 5445"/>
              <a:gd name="connsiteX194" fmla="*/ 162 w 8663"/>
              <a:gd name="connsiteY194" fmla="*/ 3981 h 5445"/>
              <a:gd name="connsiteX195" fmla="*/ 162 w 8663"/>
              <a:gd name="connsiteY195" fmla="*/ 4042 h 5445"/>
              <a:gd name="connsiteX196" fmla="*/ 24 w 8663"/>
              <a:gd name="connsiteY196" fmla="*/ 4042 h 5445"/>
              <a:gd name="connsiteX197" fmla="*/ 24 w 8663"/>
              <a:gd name="connsiteY197" fmla="*/ 3904 h 5445"/>
              <a:gd name="connsiteX198" fmla="*/ 82 w 8663"/>
              <a:gd name="connsiteY198" fmla="*/ 3904 h 5445"/>
              <a:gd name="connsiteX199" fmla="*/ 82 w 8663"/>
              <a:gd name="connsiteY199" fmla="*/ 3981 h 5445"/>
              <a:gd name="connsiteX200" fmla="*/ 162 w 8663"/>
              <a:gd name="connsiteY200" fmla="*/ 3981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3390 h 5445"/>
              <a:gd name="connsiteX257" fmla="*/ 8562 w 8663"/>
              <a:gd name="connsiteY257" fmla="*/ 3390 h 5445"/>
              <a:gd name="connsiteX258" fmla="*/ 8562 w 8663"/>
              <a:gd name="connsiteY258" fmla="*/ 3468 h 5445"/>
              <a:gd name="connsiteX259" fmla="*/ 8510 w 8663"/>
              <a:gd name="connsiteY259" fmla="*/ 3468 h 5445"/>
              <a:gd name="connsiteX260" fmla="*/ 8510 w 8663"/>
              <a:gd name="connsiteY260" fmla="*/ 3619 h 5445"/>
              <a:gd name="connsiteX261" fmla="*/ 8638 w 8663"/>
              <a:gd name="connsiteY261" fmla="*/ 3619 h 5445"/>
              <a:gd name="connsiteX262" fmla="*/ 8638 w 8663"/>
              <a:gd name="connsiteY262" fmla="*/ 3787 h 5445"/>
              <a:gd name="connsiteX263" fmla="*/ 8581 w 8663"/>
              <a:gd name="connsiteY263" fmla="*/ 3787 h 5445"/>
              <a:gd name="connsiteX264" fmla="*/ 8581 w 8663"/>
              <a:gd name="connsiteY264" fmla="*/ 3705 h 5445"/>
              <a:gd name="connsiteX265" fmla="*/ 8480 w 8663"/>
              <a:gd name="connsiteY265" fmla="*/ 3705 h 5445"/>
              <a:gd name="connsiteX266" fmla="*/ 8480 w 8663"/>
              <a:gd name="connsiteY266" fmla="*/ 3787 h 5445"/>
              <a:gd name="connsiteX267" fmla="*/ 8402 w 8663"/>
              <a:gd name="connsiteY267" fmla="*/ 3787 h 5445"/>
              <a:gd name="connsiteX268" fmla="*/ 8402 w 8663"/>
              <a:gd name="connsiteY268" fmla="*/ 3880 h 5445"/>
              <a:gd name="connsiteX269" fmla="*/ 8310 w 8663"/>
              <a:gd name="connsiteY269" fmla="*/ 3880 h 5445"/>
              <a:gd name="connsiteX270" fmla="*/ 8310 w 8663"/>
              <a:gd name="connsiteY270" fmla="*/ 3981 h 5445"/>
              <a:gd name="connsiteX271" fmla="*/ 8402 w 8663"/>
              <a:gd name="connsiteY271" fmla="*/ 3981 h 5445"/>
              <a:gd name="connsiteX272" fmla="*/ 8402 w 8663"/>
              <a:gd name="connsiteY272" fmla="*/ 4040 h 5445"/>
              <a:gd name="connsiteX273" fmla="*/ 8234 w 8663"/>
              <a:gd name="connsiteY273" fmla="*/ 4040 h 5445"/>
              <a:gd name="connsiteX274" fmla="*/ 8234 w 8663"/>
              <a:gd name="connsiteY274" fmla="*/ 3912 h 5445"/>
              <a:gd name="connsiteX275" fmla="*/ 8081 w 8663"/>
              <a:gd name="connsiteY275" fmla="*/ 3912 h 5445"/>
              <a:gd name="connsiteX276" fmla="*/ 8081 w 8663"/>
              <a:gd name="connsiteY276" fmla="*/ 3964 h 5445"/>
              <a:gd name="connsiteX277" fmla="*/ 8005 w 8663"/>
              <a:gd name="connsiteY277" fmla="*/ 3964 h 5445"/>
              <a:gd name="connsiteX278" fmla="*/ 8005 w 8663"/>
              <a:gd name="connsiteY278" fmla="*/ 4025 h 5445"/>
              <a:gd name="connsiteX279" fmla="*/ 658 w 8663"/>
              <a:gd name="connsiteY279" fmla="*/ 4025 h 5445"/>
              <a:gd name="connsiteX280" fmla="*/ 658 w 8663"/>
              <a:gd name="connsiteY280" fmla="*/ 3964 h 5445"/>
              <a:gd name="connsiteX281" fmla="*/ 583 w 8663"/>
              <a:gd name="connsiteY281" fmla="*/ 3964 h 5445"/>
              <a:gd name="connsiteX282" fmla="*/ 583 w 8663"/>
              <a:gd name="connsiteY282" fmla="*/ 3912 h 5445"/>
              <a:gd name="connsiteX283" fmla="*/ 430 w 8663"/>
              <a:gd name="connsiteY283" fmla="*/ 3912 h 5445"/>
              <a:gd name="connsiteX284" fmla="*/ 430 w 8663"/>
              <a:gd name="connsiteY284" fmla="*/ 4040 h 5445"/>
              <a:gd name="connsiteX285" fmla="*/ 261 w 8663"/>
              <a:gd name="connsiteY285" fmla="*/ 4040 h 5445"/>
              <a:gd name="connsiteX286" fmla="*/ 261 w 8663"/>
              <a:gd name="connsiteY286" fmla="*/ 3981 h 5445"/>
              <a:gd name="connsiteX287" fmla="*/ 354 w 8663"/>
              <a:gd name="connsiteY287" fmla="*/ 3981 h 5445"/>
              <a:gd name="connsiteX288" fmla="*/ 354 w 8663"/>
              <a:gd name="connsiteY288" fmla="*/ 3880 h 5445"/>
              <a:gd name="connsiteX289" fmla="*/ 261 w 8663"/>
              <a:gd name="connsiteY289" fmla="*/ 3880 h 5445"/>
              <a:gd name="connsiteX290" fmla="*/ 261 w 8663"/>
              <a:gd name="connsiteY290" fmla="*/ 3787 h 5445"/>
              <a:gd name="connsiteX291" fmla="*/ 184 w 8663"/>
              <a:gd name="connsiteY291" fmla="*/ 3787 h 5445"/>
              <a:gd name="connsiteX292" fmla="*/ 184 w 8663"/>
              <a:gd name="connsiteY292" fmla="*/ 3705 h 5445"/>
              <a:gd name="connsiteX293" fmla="*/ 82 w 8663"/>
              <a:gd name="connsiteY293" fmla="*/ 3705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5445 h 5445"/>
              <a:gd name="connsiteX84" fmla="*/ 8424 w 8663"/>
              <a:gd name="connsiteY84" fmla="*/ 5445 h 5445"/>
              <a:gd name="connsiteX85" fmla="*/ 8424 w 8663"/>
              <a:gd name="connsiteY85" fmla="*/ 5363 h 5445"/>
              <a:gd name="connsiteX86" fmla="*/ 8480 w 8663"/>
              <a:gd name="connsiteY86" fmla="*/ 5363 h 5445"/>
              <a:gd name="connsiteX87" fmla="*/ 8480 w 8663"/>
              <a:gd name="connsiteY87" fmla="*/ 5445 h 5445"/>
              <a:gd name="connsiteX88" fmla="*/ 8663 w 8663"/>
              <a:gd name="connsiteY88" fmla="*/ 5445 h 5445"/>
              <a:gd name="connsiteX89" fmla="*/ 8663 w 8663"/>
              <a:gd name="connsiteY89" fmla="*/ 5264 h 5445"/>
              <a:gd name="connsiteX90" fmla="*/ 8581 w 8663"/>
              <a:gd name="connsiteY90" fmla="*/ 5264 h 5445"/>
              <a:gd name="connsiteX91" fmla="*/ 8581 w 8663"/>
              <a:gd name="connsiteY91" fmla="*/ 5191 h 5445"/>
              <a:gd name="connsiteX92" fmla="*/ 8661 w 8663"/>
              <a:gd name="connsiteY92" fmla="*/ 5191 h 5445"/>
              <a:gd name="connsiteX93" fmla="*/ 8661 w 8663"/>
              <a:gd name="connsiteY93" fmla="*/ 4979 h 5445"/>
              <a:gd name="connsiteX94" fmla="*/ 8532 w 8663"/>
              <a:gd name="connsiteY94" fmla="*/ 4979 h 5445"/>
              <a:gd name="connsiteX95" fmla="*/ 8532 w 8663"/>
              <a:gd name="connsiteY95" fmla="*/ 4871 h 5445"/>
              <a:gd name="connsiteX96" fmla="*/ 8562 w 8663"/>
              <a:gd name="connsiteY96" fmla="*/ 4871 h 5445"/>
              <a:gd name="connsiteX97" fmla="*/ 8562 w 8663"/>
              <a:gd name="connsiteY97" fmla="*/ 4932 h 5445"/>
              <a:gd name="connsiteX98" fmla="*/ 8646 w 8663"/>
              <a:gd name="connsiteY98" fmla="*/ 4932 h 5445"/>
              <a:gd name="connsiteX99" fmla="*/ 8646 w 8663"/>
              <a:gd name="connsiteY99" fmla="*/ 4850 h 5445"/>
              <a:gd name="connsiteX100" fmla="*/ 8584 w 8663"/>
              <a:gd name="connsiteY100" fmla="*/ 4850 h 5445"/>
              <a:gd name="connsiteX101" fmla="*/ 8584 w 8663"/>
              <a:gd name="connsiteY101" fmla="*/ 4793 h 5445"/>
              <a:gd name="connsiteX102" fmla="*/ 8644 w 8663"/>
              <a:gd name="connsiteY102" fmla="*/ 4793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5368 h 5445"/>
              <a:gd name="connsiteX118" fmla="*/ 561 w 8663"/>
              <a:gd name="connsiteY118" fmla="*/ 5409 h 5445"/>
              <a:gd name="connsiteX119" fmla="*/ 520 w 8663"/>
              <a:gd name="connsiteY119" fmla="*/ 5409 h 5445"/>
              <a:gd name="connsiteX120" fmla="*/ 520 w 8663"/>
              <a:gd name="connsiteY120" fmla="*/ 5368 h 5445"/>
              <a:gd name="connsiteX121" fmla="*/ 561 w 8663"/>
              <a:gd name="connsiteY121" fmla="*/ 5368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4910 h 5445"/>
              <a:gd name="connsiteX128" fmla="*/ 8584 w 8663"/>
              <a:gd name="connsiteY128" fmla="*/ 4871 h 5445"/>
              <a:gd name="connsiteX129" fmla="*/ 8625 w 8663"/>
              <a:gd name="connsiteY129" fmla="*/ 4871 h 5445"/>
              <a:gd name="connsiteX130" fmla="*/ 8625 w 8663"/>
              <a:gd name="connsiteY130" fmla="*/ 4910 h 5445"/>
              <a:gd name="connsiteX131" fmla="*/ 8584 w 8663"/>
              <a:gd name="connsiteY131" fmla="*/ 4910 h 5445"/>
              <a:gd name="connsiteX132" fmla="*/ 8502 w 8663"/>
              <a:gd name="connsiteY132" fmla="*/ 5424 h 5445"/>
              <a:gd name="connsiteX133" fmla="*/ 8502 w 8663"/>
              <a:gd name="connsiteY133" fmla="*/ 5363 h 5445"/>
              <a:gd name="connsiteX134" fmla="*/ 8581 w 8663"/>
              <a:gd name="connsiteY134" fmla="*/ 5363 h 5445"/>
              <a:gd name="connsiteX135" fmla="*/ 8581 w 8663"/>
              <a:gd name="connsiteY135" fmla="*/ 5286 h 5445"/>
              <a:gd name="connsiteX136" fmla="*/ 8640 w 8663"/>
              <a:gd name="connsiteY136" fmla="*/ 5286 h 5445"/>
              <a:gd name="connsiteX137" fmla="*/ 8640 w 8663"/>
              <a:gd name="connsiteY137" fmla="*/ 5424 h 5445"/>
              <a:gd name="connsiteX138" fmla="*/ 8502 w 8663"/>
              <a:gd name="connsiteY138" fmla="*/ 5424 h 5445"/>
              <a:gd name="connsiteX139" fmla="*/ 8502 w 8663"/>
              <a:gd name="connsiteY139" fmla="*/ 5344 h 5445"/>
              <a:gd name="connsiteX140" fmla="*/ 8502 w 8663"/>
              <a:gd name="connsiteY140" fmla="*/ 5286 h 5445"/>
              <a:gd name="connsiteX141" fmla="*/ 8562 w 8663"/>
              <a:gd name="connsiteY141" fmla="*/ 5286 h 5445"/>
              <a:gd name="connsiteX142" fmla="*/ 8562 w 8663"/>
              <a:gd name="connsiteY142" fmla="*/ 5344 h 5445"/>
              <a:gd name="connsiteX143" fmla="*/ 8502 w 8663"/>
              <a:gd name="connsiteY143" fmla="*/ 5344 h 5445"/>
              <a:gd name="connsiteX144" fmla="*/ 8497 w 8663"/>
              <a:gd name="connsiteY144" fmla="*/ 5169 h 5445"/>
              <a:gd name="connsiteX145" fmla="*/ 8497 w 8663"/>
              <a:gd name="connsiteY145" fmla="*/ 5106 h 5445"/>
              <a:gd name="connsiteX146" fmla="*/ 8562 w 8663"/>
              <a:gd name="connsiteY146" fmla="*/ 5106 h 5445"/>
              <a:gd name="connsiteX147" fmla="*/ 8562 w 8663"/>
              <a:gd name="connsiteY147" fmla="*/ 5169 h 5445"/>
              <a:gd name="connsiteX148" fmla="*/ 8497 w 8663"/>
              <a:gd name="connsiteY148" fmla="*/ 5169 h 5445"/>
              <a:gd name="connsiteX149" fmla="*/ 8562 w 8663"/>
              <a:gd name="connsiteY149" fmla="*/ 5191 h 5445"/>
              <a:gd name="connsiteX150" fmla="*/ 8562 w 8663"/>
              <a:gd name="connsiteY150" fmla="*/ 5262 h 5445"/>
              <a:gd name="connsiteX151" fmla="*/ 8497 w 8663"/>
              <a:gd name="connsiteY151" fmla="*/ 5262 h 5445"/>
              <a:gd name="connsiteX152" fmla="*/ 8497 w 8663"/>
              <a:gd name="connsiteY152" fmla="*/ 5191 h 5445"/>
              <a:gd name="connsiteX153" fmla="*/ 8562 w 8663"/>
              <a:gd name="connsiteY153" fmla="*/ 5191 h 5445"/>
              <a:gd name="connsiteX154" fmla="*/ 8480 w 8663"/>
              <a:gd name="connsiteY154" fmla="*/ 5281 h 5445"/>
              <a:gd name="connsiteX155" fmla="*/ 8480 w 8663"/>
              <a:gd name="connsiteY155" fmla="*/ 5344 h 5445"/>
              <a:gd name="connsiteX156" fmla="*/ 8424 w 8663"/>
              <a:gd name="connsiteY156" fmla="*/ 5344 h 5445"/>
              <a:gd name="connsiteX157" fmla="*/ 8424 w 8663"/>
              <a:gd name="connsiteY157" fmla="*/ 5281 h 5445"/>
              <a:gd name="connsiteX158" fmla="*/ 8480 w 8663"/>
              <a:gd name="connsiteY158" fmla="*/ 5281 h 5445"/>
              <a:gd name="connsiteX159" fmla="*/ 8480 w 8663"/>
              <a:gd name="connsiteY159" fmla="*/ 5191 h 5445"/>
              <a:gd name="connsiteX160" fmla="*/ 8480 w 8663"/>
              <a:gd name="connsiteY160" fmla="*/ 5262 h 5445"/>
              <a:gd name="connsiteX161" fmla="*/ 8424 w 8663"/>
              <a:gd name="connsiteY161" fmla="*/ 5262 h 5445"/>
              <a:gd name="connsiteX162" fmla="*/ 8424 w 8663"/>
              <a:gd name="connsiteY162" fmla="*/ 5191 h 5445"/>
              <a:gd name="connsiteX163" fmla="*/ 8480 w 8663"/>
              <a:gd name="connsiteY163" fmla="*/ 5191 h 5445"/>
              <a:gd name="connsiteX164" fmla="*/ 8102 w 8663"/>
              <a:gd name="connsiteY164" fmla="*/ 5409 h 5445"/>
              <a:gd name="connsiteX165" fmla="*/ 8102 w 8663"/>
              <a:gd name="connsiteY165" fmla="*/ 5368 h 5445"/>
              <a:gd name="connsiteX166" fmla="*/ 8143 w 8663"/>
              <a:gd name="connsiteY166" fmla="*/ 5368 h 5445"/>
              <a:gd name="connsiteX167" fmla="*/ 8143 w 8663"/>
              <a:gd name="connsiteY167" fmla="*/ 5409 h 5445"/>
              <a:gd name="connsiteX168" fmla="*/ 8102 w 8663"/>
              <a:gd name="connsiteY168" fmla="*/ 5409 h 5445"/>
              <a:gd name="connsiteX169" fmla="*/ 240 w 8663"/>
              <a:gd name="connsiteY169" fmla="*/ 5281 h 5445"/>
              <a:gd name="connsiteX170" fmla="*/ 240 w 8663"/>
              <a:gd name="connsiteY170" fmla="*/ 5344 h 5445"/>
              <a:gd name="connsiteX171" fmla="*/ 184 w 8663"/>
              <a:gd name="connsiteY171" fmla="*/ 5344 h 5445"/>
              <a:gd name="connsiteX172" fmla="*/ 184 w 8663"/>
              <a:gd name="connsiteY172" fmla="*/ 5281 h 5445"/>
              <a:gd name="connsiteX173" fmla="*/ 240 w 8663"/>
              <a:gd name="connsiteY173" fmla="*/ 5281 h 5445"/>
              <a:gd name="connsiteX174" fmla="*/ 240 w 8663"/>
              <a:gd name="connsiteY174" fmla="*/ 5191 h 5445"/>
              <a:gd name="connsiteX175" fmla="*/ 240 w 8663"/>
              <a:gd name="connsiteY175" fmla="*/ 5262 h 5445"/>
              <a:gd name="connsiteX176" fmla="*/ 184 w 8663"/>
              <a:gd name="connsiteY176" fmla="*/ 5262 h 5445"/>
              <a:gd name="connsiteX177" fmla="*/ 184 w 8663"/>
              <a:gd name="connsiteY177" fmla="*/ 5191 h 5445"/>
              <a:gd name="connsiteX178" fmla="*/ 240 w 8663"/>
              <a:gd name="connsiteY178" fmla="*/ 5191 h 5445"/>
              <a:gd name="connsiteX179" fmla="*/ 102 w 8663"/>
              <a:gd name="connsiteY179" fmla="*/ 5169 h 5445"/>
              <a:gd name="connsiteX180" fmla="*/ 102 w 8663"/>
              <a:gd name="connsiteY180" fmla="*/ 5106 h 5445"/>
              <a:gd name="connsiteX181" fmla="*/ 166 w 8663"/>
              <a:gd name="connsiteY181" fmla="*/ 5106 h 5445"/>
              <a:gd name="connsiteX182" fmla="*/ 166 w 8663"/>
              <a:gd name="connsiteY182" fmla="*/ 5169 h 5445"/>
              <a:gd name="connsiteX183" fmla="*/ 102 w 8663"/>
              <a:gd name="connsiteY183" fmla="*/ 5169 h 5445"/>
              <a:gd name="connsiteX184" fmla="*/ 102 w 8663"/>
              <a:gd name="connsiteY184" fmla="*/ 5262 h 5445"/>
              <a:gd name="connsiteX185" fmla="*/ 102 w 8663"/>
              <a:gd name="connsiteY185" fmla="*/ 5191 h 5445"/>
              <a:gd name="connsiteX186" fmla="*/ 166 w 8663"/>
              <a:gd name="connsiteY186" fmla="*/ 5191 h 5445"/>
              <a:gd name="connsiteX187" fmla="*/ 166 w 8663"/>
              <a:gd name="connsiteY187" fmla="*/ 5262 h 5445"/>
              <a:gd name="connsiteX188" fmla="*/ 102 w 8663"/>
              <a:gd name="connsiteY188" fmla="*/ 3880 h 5445"/>
              <a:gd name="connsiteX189" fmla="*/ 102 w 8663"/>
              <a:gd name="connsiteY189" fmla="*/ 3962 h 5445"/>
              <a:gd name="connsiteX190" fmla="*/ 102 w 8663"/>
              <a:gd name="connsiteY190" fmla="*/ 3904 h 5445"/>
              <a:gd name="connsiteX191" fmla="*/ 162 w 8663"/>
              <a:gd name="connsiteY191" fmla="*/ 3904 h 5445"/>
              <a:gd name="connsiteX192" fmla="*/ 162 w 8663"/>
              <a:gd name="connsiteY192" fmla="*/ 3962 h 5445"/>
              <a:gd name="connsiteX193" fmla="*/ 102 w 8663"/>
              <a:gd name="connsiteY193" fmla="*/ 3962 h 5445"/>
              <a:gd name="connsiteX194" fmla="*/ 162 w 8663"/>
              <a:gd name="connsiteY194" fmla="*/ 3981 h 5445"/>
              <a:gd name="connsiteX195" fmla="*/ 162 w 8663"/>
              <a:gd name="connsiteY195" fmla="*/ 4042 h 5445"/>
              <a:gd name="connsiteX196" fmla="*/ 24 w 8663"/>
              <a:gd name="connsiteY196" fmla="*/ 4042 h 5445"/>
              <a:gd name="connsiteX197" fmla="*/ 24 w 8663"/>
              <a:gd name="connsiteY197" fmla="*/ 3904 h 5445"/>
              <a:gd name="connsiteX198" fmla="*/ 82 w 8663"/>
              <a:gd name="connsiteY198" fmla="*/ 3904 h 5445"/>
              <a:gd name="connsiteX199" fmla="*/ 82 w 8663"/>
              <a:gd name="connsiteY199" fmla="*/ 3981 h 5445"/>
              <a:gd name="connsiteX200" fmla="*/ 162 w 8663"/>
              <a:gd name="connsiteY200" fmla="*/ 3981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3390 h 5445"/>
              <a:gd name="connsiteX257" fmla="*/ 8562 w 8663"/>
              <a:gd name="connsiteY257" fmla="*/ 3390 h 5445"/>
              <a:gd name="connsiteX258" fmla="*/ 8562 w 8663"/>
              <a:gd name="connsiteY258" fmla="*/ 3468 h 5445"/>
              <a:gd name="connsiteX259" fmla="*/ 8510 w 8663"/>
              <a:gd name="connsiteY259" fmla="*/ 3468 h 5445"/>
              <a:gd name="connsiteX260" fmla="*/ 8510 w 8663"/>
              <a:gd name="connsiteY260" fmla="*/ 3619 h 5445"/>
              <a:gd name="connsiteX261" fmla="*/ 8638 w 8663"/>
              <a:gd name="connsiteY261" fmla="*/ 3619 h 5445"/>
              <a:gd name="connsiteX262" fmla="*/ 8638 w 8663"/>
              <a:gd name="connsiteY262" fmla="*/ 3787 h 5445"/>
              <a:gd name="connsiteX263" fmla="*/ 8581 w 8663"/>
              <a:gd name="connsiteY263" fmla="*/ 3787 h 5445"/>
              <a:gd name="connsiteX264" fmla="*/ 8581 w 8663"/>
              <a:gd name="connsiteY264" fmla="*/ 3705 h 5445"/>
              <a:gd name="connsiteX265" fmla="*/ 8480 w 8663"/>
              <a:gd name="connsiteY265" fmla="*/ 3705 h 5445"/>
              <a:gd name="connsiteX266" fmla="*/ 8480 w 8663"/>
              <a:gd name="connsiteY266" fmla="*/ 3787 h 5445"/>
              <a:gd name="connsiteX267" fmla="*/ 8402 w 8663"/>
              <a:gd name="connsiteY267" fmla="*/ 3787 h 5445"/>
              <a:gd name="connsiteX268" fmla="*/ 8402 w 8663"/>
              <a:gd name="connsiteY268" fmla="*/ 3880 h 5445"/>
              <a:gd name="connsiteX269" fmla="*/ 8310 w 8663"/>
              <a:gd name="connsiteY269" fmla="*/ 3880 h 5445"/>
              <a:gd name="connsiteX270" fmla="*/ 8310 w 8663"/>
              <a:gd name="connsiteY270" fmla="*/ 3981 h 5445"/>
              <a:gd name="connsiteX271" fmla="*/ 8402 w 8663"/>
              <a:gd name="connsiteY271" fmla="*/ 3981 h 5445"/>
              <a:gd name="connsiteX272" fmla="*/ 8402 w 8663"/>
              <a:gd name="connsiteY272" fmla="*/ 4040 h 5445"/>
              <a:gd name="connsiteX273" fmla="*/ 8234 w 8663"/>
              <a:gd name="connsiteY273" fmla="*/ 4040 h 5445"/>
              <a:gd name="connsiteX274" fmla="*/ 8234 w 8663"/>
              <a:gd name="connsiteY274" fmla="*/ 3912 h 5445"/>
              <a:gd name="connsiteX275" fmla="*/ 8081 w 8663"/>
              <a:gd name="connsiteY275" fmla="*/ 3912 h 5445"/>
              <a:gd name="connsiteX276" fmla="*/ 8081 w 8663"/>
              <a:gd name="connsiteY276" fmla="*/ 3964 h 5445"/>
              <a:gd name="connsiteX277" fmla="*/ 8005 w 8663"/>
              <a:gd name="connsiteY277" fmla="*/ 3964 h 5445"/>
              <a:gd name="connsiteX278" fmla="*/ 8005 w 8663"/>
              <a:gd name="connsiteY278" fmla="*/ 4025 h 5445"/>
              <a:gd name="connsiteX279" fmla="*/ 658 w 8663"/>
              <a:gd name="connsiteY279" fmla="*/ 4025 h 5445"/>
              <a:gd name="connsiteX280" fmla="*/ 658 w 8663"/>
              <a:gd name="connsiteY280" fmla="*/ 3964 h 5445"/>
              <a:gd name="connsiteX281" fmla="*/ 583 w 8663"/>
              <a:gd name="connsiteY281" fmla="*/ 3964 h 5445"/>
              <a:gd name="connsiteX282" fmla="*/ 583 w 8663"/>
              <a:gd name="connsiteY282" fmla="*/ 3912 h 5445"/>
              <a:gd name="connsiteX283" fmla="*/ 430 w 8663"/>
              <a:gd name="connsiteY283" fmla="*/ 3912 h 5445"/>
              <a:gd name="connsiteX284" fmla="*/ 430 w 8663"/>
              <a:gd name="connsiteY284" fmla="*/ 4040 h 5445"/>
              <a:gd name="connsiteX285" fmla="*/ 261 w 8663"/>
              <a:gd name="connsiteY285" fmla="*/ 4040 h 5445"/>
              <a:gd name="connsiteX286" fmla="*/ 261 w 8663"/>
              <a:gd name="connsiteY286" fmla="*/ 3981 h 5445"/>
              <a:gd name="connsiteX287" fmla="*/ 354 w 8663"/>
              <a:gd name="connsiteY287" fmla="*/ 3981 h 5445"/>
              <a:gd name="connsiteX288" fmla="*/ 354 w 8663"/>
              <a:gd name="connsiteY288" fmla="*/ 3880 h 5445"/>
              <a:gd name="connsiteX289" fmla="*/ 261 w 8663"/>
              <a:gd name="connsiteY289" fmla="*/ 3880 h 5445"/>
              <a:gd name="connsiteX290" fmla="*/ 261 w 8663"/>
              <a:gd name="connsiteY290" fmla="*/ 3787 h 5445"/>
              <a:gd name="connsiteX291" fmla="*/ 184 w 8663"/>
              <a:gd name="connsiteY291" fmla="*/ 3787 h 5445"/>
              <a:gd name="connsiteX292" fmla="*/ 184 w 8663"/>
              <a:gd name="connsiteY292" fmla="*/ 3705 h 5445"/>
              <a:gd name="connsiteX293" fmla="*/ 82 w 8663"/>
              <a:gd name="connsiteY293" fmla="*/ 3705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5445 h 5445"/>
              <a:gd name="connsiteX84" fmla="*/ 8424 w 8663"/>
              <a:gd name="connsiteY84" fmla="*/ 5445 h 5445"/>
              <a:gd name="connsiteX85" fmla="*/ 8424 w 8663"/>
              <a:gd name="connsiteY85" fmla="*/ 5363 h 5445"/>
              <a:gd name="connsiteX86" fmla="*/ 8480 w 8663"/>
              <a:gd name="connsiteY86" fmla="*/ 5363 h 5445"/>
              <a:gd name="connsiteX87" fmla="*/ 8480 w 8663"/>
              <a:gd name="connsiteY87" fmla="*/ 5445 h 5445"/>
              <a:gd name="connsiteX88" fmla="*/ 8663 w 8663"/>
              <a:gd name="connsiteY88" fmla="*/ 5445 h 5445"/>
              <a:gd name="connsiteX89" fmla="*/ 8663 w 8663"/>
              <a:gd name="connsiteY89" fmla="*/ 5264 h 5445"/>
              <a:gd name="connsiteX90" fmla="*/ 8581 w 8663"/>
              <a:gd name="connsiteY90" fmla="*/ 5264 h 5445"/>
              <a:gd name="connsiteX91" fmla="*/ 8581 w 8663"/>
              <a:gd name="connsiteY91" fmla="*/ 5191 h 5445"/>
              <a:gd name="connsiteX92" fmla="*/ 8661 w 8663"/>
              <a:gd name="connsiteY92" fmla="*/ 5191 h 5445"/>
              <a:gd name="connsiteX93" fmla="*/ 8661 w 8663"/>
              <a:gd name="connsiteY93" fmla="*/ 4979 h 5445"/>
              <a:gd name="connsiteX94" fmla="*/ 8532 w 8663"/>
              <a:gd name="connsiteY94" fmla="*/ 4979 h 5445"/>
              <a:gd name="connsiteX95" fmla="*/ 8532 w 8663"/>
              <a:gd name="connsiteY95" fmla="*/ 4871 h 5445"/>
              <a:gd name="connsiteX96" fmla="*/ 8562 w 8663"/>
              <a:gd name="connsiteY96" fmla="*/ 4871 h 5445"/>
              <a:gd name="connsiteX97" fmla="*/ 8562 w 8663"/>
              <a:gd name="connsiteY97" fmla="*/ 4932 h 5445"/>
              <a:gd name="connsiteX98" fmla="*/ 8646 w 8663"/>
              <a:gd name="connsiteY98" fmla="*/ 4932 h 5445"/>
              <a:gd name="connsiteX99" fmla="*/ 8646 w 8663"/>
              <a:gd name="connsiteY99" fmla="*/ 4850 h 5445"/>
              <a:gd name="connsiteX100" fmla="*/ 8584 w 8663"/>
              <a:gd name="connsiteY100" fmla="*/ 4850 h 5445"/>
              <a:gd name="connsiteX101" fmla="*/ 8584 w 8663"/>
              <a:gd name="connsiteY101" fmla="*/ 4793 h 5445"/>
              <a:gd name="connsiteX102" fmla="*/ 8644 w 8663"/>
              <a:gd name="connsiteY102" fmla="*/ 4793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5368 h 5445"/>
              <a:gd name="connsiteX118" fmla="*/ 561 w 8663"/>
              <a:gd name="connsiteY118" fmla="*/ 5409 h 5445"/>
              <a:gd name="connsiteX119" fmla="*/ 520 w 8663"/>
              <a:gd name="connsiteY119" fmla="*/ 5409 h 5445"/>
              <a:gd name="connsiteX120" fmla="*/ 520 w 8663"/>
              <a:gd name="connsiteY120" fmla="*/ 5368 h 5445"/>
              <a:gd name="connsiteX121" fmla="*/ 561 w 8663"/>
              <a:gd name="connsiteY121" fmla="*/ 5368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4910 h 5445"/>
              <a:gd name="connsiteX128" fmla="*/ 8584 w 8663"/>
              <a:gd name="connsiteY128" fmla="*/ 4871 h 5445"/>
              <a:gd name="connsiteX129" fmla="*/ 8625 w 8663"/>
              <a:gd name="connsiteY129" fmla="*/ 4871 h 5445"/>
              <a:gd name="connsiteX130" fmla="*/ 8625 w 8663"/>
              <a:gd name="connsiteY130" fmla="*/ 4910 h 5445"/>
              <a:gd name="connsiteX131" fmla="*/ 8584 w 8663"/>
              <a:gd name="connsiteY131" fmla="*/ 4910 h 5445"/>
              <a:gd name="connsiteX132" fmla="*/ 8502 w 8663"/>
              <a:gd name="connsiteY132" fmla="*/ 5424 h 5445"/>
              <a:gd name="connsiteX133" fmla="*/ 8502 w 8663"/>
              <a:gd name="connsiteY133" fmla="*/ 5363 h 5445"/>
              <a:gd name="connsiteX134" fmla="*/ 8581 w 8663"/>
              <a:gd name="connsiteY134" fmla="*/ 5363 h 5445"/>
              <a:gd name="connsiteX135" fmla="*/ 8581 w 8663"/>
              <a:gd name="connsiteY135" fmla="*/ 5286 h 5445"/>
              <a:gd name="connsiteX136" fmla="*/ 8640 w 8663"/>
              <a:gd name="connsiteY136" fmla="*/ 5286 h 5445"/>
              <a:gd name="connsiteX137" fmla="*/ 8640 w 8663"/>
              <a:gd name="connsiteY137" fmla="*/ 5424 h 5445"/>
              <a:gd name="connsiteX138" fmla="*/ 8502 w 8663"/>
              <a:gd name="connsiteY138" fmla="*/ 5424 h 5445"/>
              <a:gd name="connsiteX139" fmla="*/ 8502 w 8663"/>
              <a:gd name="connsiteY139" fmla="*/ 5344 h 5445"/>
              <a:gd name="connsiteX140" fmla="*/ 8502 w 8663"/>
              <a:gd name="connsiteY140" fmla="*/ 5286 h 5445"/>
              <a:gd name="connsiteX141" fmla="*/ 8562 w 8663"/>
              <a:gd name="connsiteY141" fmla="*/ 5286 h 5445"/>
              <a:gd name="connsiteX142" fmla="*/ 8562 w 8663"/>
              <a:gd name="connsiteY142" fmla="*/ 5344 h 5445"/>
              <a:gd name="connsiteX143" fmla="*/ 8502 w 8663"/>
              <a:gd name="connsiteY143" fmla="*/ 5344 h 5445"/>
              <a:gd name="connsiteX144" fmla="*/ 8497 w 8663"/>
              <a:gd name="connsiteY144" fmla="*/ 5169 h 5445"/>
              <a:gd name="connsiteX145" fmla="*/ 8497 w 8663"/>
              <a:gd name="connsiteY145" fmla="*/ 5106 h 5445"/>
              <a:gd name="connsiteX146" fmla="*/ 8562 w 8663"/>
              <a:gd name="connsiteY146" fmla="*/ 5106 h 5445"/>
              <a:gd name="connsiteX147" fmla="*/ 8562 w 8663"/>
              <a:gd name="connsiteY147" fmla="*/ 5169 h 5445"/>
              <a:gd name="connsiteX148" fmla="*/ 8497 w 8663"/>
              <a:gd name="connsiteY148" fmla="*/ 5169 h 5445"/>
              <a:gd name="connsiteX149" fmla="*/ 8562 w 8663"/>
              <a:gd name="connsiteY149" fmla="*/ 5191 h 5445"/>
              <a:gd name="connsiteX150" fmla="*/ 8562 w 8663"/>
              <a:gd name="connsiteY150" fmla="*/ 5262 h 5445"/>
              <a:gd name="connsiteX151" fmla="*/ 8497 w 8663"/>
              <a:gd name="connsiteY151" fmla="*/ 5262 h 5445"/>
              <a:gd name="connsiteX152" fmla="*/ 8497 w 8663"/>
              <a:gd name="connsiteY152" fmla="*/ 5191 h 5445"/>
              <a:gd name="connsiteX153" fmla="*/ 8562 w 8663"/>
              <a:gd name="connsiteY153" fmla="*/ 5191 h 5445"/>
              <a:gd name="connsiteX154" fmla="*/ 8480 w 8663"/>
              <a:gd name="connsiteY154" fmla="*/ 5281 h 5445"/>
              <a:gd name="connsiteX155" fmla="*/ 8480 w 8663"/>
              <a:gd name="connsiteY155" fmla="*/ 5344 h 5445"/>
              <a:gd name="connsiteX156" fmla="*/ 8424 w 8663"/>
              <a:gd name="connsiteY156" fmla="*/ 5344 h 5445"/>
              <a:gd name="connsiteX157" fmla="*/ 8424 w 8663"/>
              <a:gd name="connsiteY157" fmla="*/ 5281 h 5445"/>
              <a:gd name="connsiteX158" fmla="*/ 8480 w 8663"/>
              <a:gd name="connsiteY158" fmla="*/ 5281 h 5445"/>
              <a:gd name="connsiteX159" fmla="*/ 8480 w 8663"/>
              <a:gd name="connsiteY159" fmla="*/ 5191 h 5445"/>
              <a:gd name="connsiteX160" fmla="*/ 8480 w 8663"/>
              <a:gd name="connsiteY160" fmla="*/ 5262 h 5445"/>
              <a:gd name="connsiteX161" fmla="*/ 8424 w 8663"/>
              <a:gd name="connsiteY161" fmla="*/ 5262 h 5445"/>
              <a:gd name="connsiteX162" fmla="*/ 8424 w 8663"/>
              <a:gd name="connsiteY162" fmla="*/ 5191 h 5445"/>
              <a:gd name="connsiteX163" fmla="*/ 8480 w 8663"/>
              <a:gd name="connsiteY163" fmla="*/ 5191 h 5445"/>
              <a:gd name="connsiteX164" fmla="*/ 8102 w 8663"/>
              <a:gd name="connsiteY164" fmla="*/ 5409 h 5445"/>
              <a:gd name="connsiteX165" fmla="*/ 8102 w 8663"/>
              <a:gd name="connsiteY165" fmla="*/ 5368 h 5445"/>
              <a:gd name="connsiteX166" fmla="*/ 8143 w 8663"/>
              <a:gd name="connsiteY166" fmla="*/ 5368 h 5445"/>
              <a:gd name="connsiteX167" fmla="*/ 8143 w 8663"/>
              <a:gd name="connsiteY167" fmla="*/ 5409 h 5445"/>
              <a:gd name="connsiteX168" fmla="*/ 8102 w 8663"/>
              <a:gd name="connsiteY168" fmla="*/ 5409 h 5445"/>
              <a:gd name="connsiteX169" fmla="*/ 240 w 8663"/>
              <a:gd name="connsiteY169" fmla="*/ 5281 h 5445"/>
              <a:gd name="connsiteX170" fmla="*/ 240 w 8663"/>
              <a:gd name="connsiteY170" fmla="*/ 5344 h 5445"/>
              <a:gd name="connsiteX171" fmla="*/ 184 w 8663"/>
              <a:gd name="connsiteY171" fmla="*/ 5344 h 5445"/>
              <a:gd name="connsiteX172" fmla="*/ 184 w 8663"/>
              <a:gd name="connsiteY172" fmla="*/ 5281 h 5445"/>
              <a:gd name="connsiteX173" fmla="*/ 240 w 8663"/>
              <a:gd name="connsiteY173" fmla="*/ 5281 h 5445"/>
              <a:gd name="connsiteX174" fmla="*/ 240 w 8663"/>
              <a:gd name="connsiteY174" fmla="*/ 5191 h 5445"/>
              <a:gd name="connsiteX175" fmla="*/ 240 w 8663"/>
              <a:gd name="connsiteY175" fmla="*/ 5262 h 5445"/>
              <a:gd name="connsiteX176" fmla="*/ 184 w 8663"/>
              <a:gd name="connsiteY176" fmla="*/ 5262 h 5445"/>
              <a:gd name="connsiteX177" fmla="*/ 184 w 8663"/>
              <a:gd name="connsiteY177" fmla="*/ 5191 h 5445"/>
              <a:gd name="connsiteX178" fmla="*/ 240 w 8663"/>
              <a:gd name="connsiteY178" fmla="*/ 5191 h 5445"/>
              <a:gd name="connsiteX179" fmla="*/ 102 w 8663"/>
              <a:gd name="connsiteY179" fmla="*/ 5169 h 5445"/>
              <a:gd name="connsiteX180" fmla="*/ 102 w 8663"/>
              <a:gd name="connsiteY180" fmla="*/ 5106 h 5445"/>
              <a:gd name="connsiteX181" fmla="*/ 166 w 8663"/>
              <a:gd name="connsiteY181" fmla="*/ 5106 h 5445"/>
              <a:gd name="connsiteX182" fmla="*/ 166 w 8663"/>
              <a:gd name="connsiteY182" fmla="*/ 5169 h 5445"/>
              <a:gd name="connsiteX183" fmla="*/ 102 w 8663"/>
              <a:gd name="connsiteY183" fmla="*/ 5169 h 5445"/>
              <a:gd name="connsiteX184" fmla="*/ 102 w 8663"/>
              <a:gd name="connsiteY184" fmla="*/ 5262 h 5445"/>
              <a:gd name="connsiteX185" fmla="*/ 102 w 8663"/>
              <a:gd name="connsiteY185" fmla="*/ 5191 h 5445"/>
              <a:gd name="connsiteX186" fmla="*/ 166 w 8663"/>
              <a:gd name="connsiteY186" fmla="*/ 5191 h 5445"/>
              <a:gd name="connsiteX187" fmla="*/ 166 w 8663"/>
              <a:gd name="connsiteY187" fmla="*/ 5262 h 5445"/>
              <a:gd name="connsiteX188" fmla="*/ 102 w 8663"/>
              <a:gd name="connsiteY188" fmla="*/ 5262 h 5445"/>
              <a:gd name="connsiteX189" fmla="*/ 102 w 8663"/>
              <a:gd name="connsiteY189" fmla="*/ 3962 h 5445"/>
              <a:gd name="connsiteX190" fmla="*/ 102 w 8663"/>
              <a:gd name="connsiteY190" fmla="*/ 3904 h 5445"/>
              <a:gd name="connsiteX191" fmla="*/ 162 w 8663"/>
              <a:gd name="connsiteY191" fmla="*/ 3904 h 5445"/>
              <a:gd name="connsiteX192" fmla="*/ 162 w 8663"/>
              <a:gd name="connsiteY192" fmla="*/ 3962 h 5445"/>
              <a:gd name="connsiteX193" fmla="*/ 102 w 8663"/>
              <a:gd name="connsiteY193" fmla="*/ 3962 h 5445"/>
              <a:gd name="connsiteX194" fmla="*/ 162 w 8663"/>
              <a:gd name="connsiteY194" fmla="*/ 3981 h 5445"/>
              <a:gd name="connsiteX195" fmla="*/ 162 w 8663"/>
              <a:gd name="connsiteY195" fmla="*/ 4042 h 5445"/>
              <a:gd name="connsiteX196" fmla="*/ 24 w 8663"/>
              <a:gd name="connsiteY196" fmla="*/ 4042 h 5445"/>
              <a:gd name="connsiteX197" fmla="*/ 24 w 8663"/>
              <a:gd name="connsiteY197" fmla="*/ 3904 h 5445"/>
              <a:gd name="connsiteX198" fmla="*/ 82 w 8663"/>
              <a:gd name="connsiteY198" fmla="*/ 3904 h 5445"/>
              <a:gd name="connsiteX199" fmla="*/ 82 w 8663"/>
              <a:gd name="connsiteY199" fmla="*/ 3981 h 5445"/>
              <a:gd name="connsiteX200" fmla="*/ 162 w 8663"/>
              <a:gd name="connsiteY200" fmla="*/ 3981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3390 h 5445"/>
              <a:gd name="connsiteX257" fmla="*/ 8562 w 8663"/>
              <a:gd name="connsiteY257" fmla="*/ 3390 h 5445"/>
              <a:gd name="connsiteX258" fmla="*/ 8562 w 8663"/>
              <a:gd name="connsiteY258" fmla="*/ 3468 h 5445"/>
              <a:gd name="connsiteX259" fmla="*/ 8510 w 8663"/>
              <a:gd name="connsiteY259" fmla="*/ 3468 h 5445"/>
              <a:gd name="connsiteX260" fmla="*/ 8510 w 8663"/>
              <a:gd name="connsiteY260" fmla="*/ 3619 h 5445"/>
              <a:gd name="connsiteX261" fmla="*/ 8638 w 8663"/>
              <a:gd name="connsiteY261" fmla="*/ 3619 h 5445"/>
              <a:gd name="connsiteX262" fmla="*/ 8638 w 8663"/>
              <a:gd name="connsiteY262" fmla="*/ 3787 h 5445"/>
              <a:gd name="connsiteX263" fmla="*/ 8581 w 8663"/>
              <a:gd name="connsiteY263" fmla="*/ 3787 h 5445"/>
              <a:gd name="connsiteX264" fmla="*/ 8581 w 8663"/>
              <a:gd name="connsiteY264" fmla="*/ 3705 h 5445"/>
              <a:gd name="connsiteX265" fmla="*/ 8480 w 8663"/>
              <a:gd name="connsiteY265" fmla="*/ 3705 h 5445"/>
              <a:gd name="connsiteX266" fmla="*/ 8480 w 8663"/>
              <a:gd name="connsiteY266" fmla="*/ 3787 h 5445"/>
              <a:gd name="connsiteX267" fmla="*/ 8402 w 8663"/>
              <a:gd name="connsiteY267" fmla="*/ 3787 h 5445"/>
              <a:gd name="connsiteX268" fmla="*/ 8402 w 8663"/>
              <a:gd name="connsiteY268" fmla="*/ 3880 h 5445"/>
              <a:gd name="connsiteX269" fmla="*/ 8310 w 8663"/>
              <a:gd name="connsiteY269" fmla="*/ 3880 h 5445"/>
              <a:gd name="connsiteX270" fmla="*/ 8310 w 8663"/>
              <a:gd name="connsiteY270" fmla="*/ 3981 h 5445"/>
              <a:gd name="connsiteX271" fmla="*/ 8402 w 8663"/>
              <a:gd name="connsiteY271" fmla="*/ 3981 h 5445"/>
              <a:gd name="connsiteX272" fmla="*/ 8402 w 8663"/>
              <a:gd name="connsiteY272" fmla="*/ 4040 h 5445"/>
              <a:gd name="connsiteX273" fmla="*/ 8234 w 8663"/>
              <a:gd name="connsiteY273" fmla="*/ 4040 h 5445"/>
              <a:gd name="connsiteX274" fmla="*/ 8234 w 8663"/>
              <a:gd name="connsiteY274" fmla="*/ 3912 h 5445"/>
              <a:gd name="connsiteX275" fmla="*/ 8081 w 8663"/>
              <a:gd name="connsiteY275" fmla="*/ 3912 h 5445"/>
              <a:gd name="connsiteX276" fmla="*/ 8081 w 8663"/>
              <a:gd name="connsiteY276" fmla="*/ 3964 h 5445"/>
              <a:gd name="connsiteX277" fmla="*/ 8005 w 8663"/>
              <a:gd name="connsiteY277" fmla="*/ 3964 h 5445"/>
              <a:gd name="connsiteX278" fmla="*/ 8005 w 8663"/>
              <a:gd name="connsiteY278" fmla="*/ 4025 h 5445"/>
              <a:gd name="connsiteX279" fmla="*/ 658 w 8663"/>
              <a:gd name="connsiteY279" fmla="*/ 4025 h 5445"/>
              <a:gd name="connsiteX280" fmla="*/ 658 w 8663"/>
              <a:gd name="connsiteY280" fmla="*/ 3964 h 5445"/>
              <a:gd name="connsiteX281" fmla="*/ 583 w 8663"/>
              <a:gd name="connsiteY281" fmla="*/ 3964 h 5445"/>
              <a:gd name="connsiteX282" fmla="*/ 583 w 8663"/>
              <a:gd name="connsiteY282" fmla="*/ 3912 h 5445"/>
              <a:gd name="connsiteX283" fmla="*/ 430 w 8663"/>
              <a:gd name="connsiteY283" fmla="*/ 3912 h 5445"/>
              <a:gd name="connsiteX284" fmla="*/ 430 w 8663"/>
              <a:gd name="connsiteY284" fmla="*/ 4040 h 5445"/>
              <a:gd name="connsiteX285" fmla="*/ 261 w 8663"/>
              <a:gd name="connsiteY285" fmla="*/ 4040 h 5445"/>
              <a:gd name="connsiteX286" fmla="*/ 261 w 8663"/>
              <a:gd name="connsiteY286" fmla="*/ 3981 h 5445"/>
              <a:gd name="connsiteX287" fmla="*/ 354 w 8663"/>
              <a:gd name="connsiteY287" fmla="*/ 3981 h 5445"/>
              <a:gd name="connsiteX288" fmla="*/ 354 w 8663"/>
              <a:gd name="connsiteY288" fmla="*/ 3880 h 5445"/>
              <a:gd name="connsiteX289" fmla="*/ 261 w 8663"/>
              <a:gd name="connsiteY289" fmla="*/ 3880 h 5445"/>
              <a:gd name="connsiteX290" fmla="*/ 261 w 8663"/>
              <a:gd name="connsiteY290" fmla="*/ 3787 h 5445"/>
              <a:gd name="connsiteX291" fmla="*/ 184 w 8663"/>
              <a:gd name="connsiteY291" fmla="*/ 3787 h 5445"/>
              <a:gd name="connsiteX292" fmla="*/ 184 w 8663"/>
              <a:gd name="connsiteY292" fmla="*/ 3705 h 5445"/>
              <a:gd name="connsiteX293" fmla="*/ 82 w 8663"/>
              <a:gd name="connsiteY293" fmla="*/ 3705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5445 h 5445"/>
              <a:gd name="connsiteX84" fmla="*/ 8424 w 8663"/>
              <a:gd name="connsiteY84" fmla="*/ 5445 h 5445"/>
              <a:gd name="connsiteX85" fmla="*/ 8424 w 8663"/>
              <a:gd name="connsiteY85" fmla="*/ 5363 h 5445"/>
              <a:gd name="connsiteX86" fmla="*/ 8480 w 8663"/>
              <a:gd name="connsiteY86" fmla="*/ 5363 h 5445"/>
              <a:gd name="connsiteX87" fmla="*/ 8480 w 8663"/>
              <a:gd name="connsiteY87" fmla="*/ 5445 h 5445"/>
              <a:gd name="connsiteX88" fmla="*/ 8663 w 8663"/>
              <a:gd name="connsiteY88" fmla="*/ 5445 h 5445"/>
              <a:gd name="connsiteX89" fmla="*/ 8663 w 8663"/>
              <a:gd name="connsiteY89" fmla="*/ 5264 h 5445"/>
              <a:gd name="connsiteX90" fmla="*/ 8581 w 8663"/>
              <a:gd name="connsiteY90" fmla="*/ 5264 h 5445"/>
              <a:gd name="connsiteX91" fmla="*/ 8581 w 8663"/>
              <a:gd name="connsiteY91" fmla="*/ 5191 h 5445"/>
              <a:gd name="connsiteX92" fmla="*/ 8661 w 8663"/>
              <a:gd name="connsiteY92" fmla="*/ 5191 h 5445"/>
              <a:gd name="connsiteX93" fmla="*/ 8661 w 8663"/>
              <a:gd name="connsiteY93" fmla="*/ 4979 h 5445"/>
              <a:gd name="connsiteX94" fmla="*/ 8532 w 8663"/>
              <a:gd name="connsiteY94" fmla="*/ 4979 h 5445"/>
              <a:gd name="connsiteX95" fmla="*/ 8532 w 8663"/>
              <a:gd name="connsiteY95" fmla="*/ 4871 h 5445"/>
              <a:gd name="connsiteX96" fmla="*/ 8562 w 8663"/>
              <a:gd name="connsiteY96" fmla="*/ 4871 h 5445"/>
              <a:gd name="connsiteX97" fmla="*/ 8562 w 8663"/>
              <a:gd name="connsiteY97" fmla="*/ 4932 h 5445"/>
              <a:gd name="connsiteX98" fmla="*/ 8646 w 8663"/>
              <a:gd name="connsiteY98" fmla="*/ 4932 h 5445"/>
              <a:gd name="connsiteX99" fmla="*/ 8646 w 8663"/>
              <a:gd name="connsiteY99" fmla="*/ 4850 h 5445"/>
              <a:gd name="connsiteX100" fmla="*/ 8584 w 8663"/>
              <a:gd name="connsiteY100" fmla="*/ 4850 h 5445"/>
              <a:gd name="connsiteX101" fmla="*/ 8584 w 8663"/>
              <a:gd name="connsiteY101" fmla="*/ 4793 h 5445"/>
              <a:gd name="connsiteX102" fmla="*/ 8644 w 8663"/>
              <a:gd name="connsiteY102" fmla="*/ 4793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5368 h 5445"/>
              <a:gd name="connsiteX118" fmla="*/ 561 w 8663"/>
              <a:gd name="connsiteY118" fmla="*/ 5409 h 5445"/>
              <a:gd name="connsiteX119" fmla="*/ 520 w 8663"/>
              <a:gd name="connsiteY119" fmla="*/ 5409 h 5445"/>
              <a:gd name="connsiteX120" fmla="*/ 520 w 8663"/>
              <a:gd name="connsiteY120" fmla="*/ 5368 h 5445"/>
              <a:gd name="connsiteX121" fmla="*/ 561 w 8663"/>
              <a:gd name="connsiteY121" fmla="*/ 5368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4910 h 5445"/>
              <a:gd name="connsiteX128" fmla="*/ 8584 w 8663"/>
              <a:gd name="connsiteY128" fmla="*/ 4871 h 5445"/>
              <a:gd name="connsiteX129" fmla="*/ 8625 w 8663"/>
              <a:gd name="connsiteY129" fmla="*/ 4871 h 5445"/>
              <a:gd name="connsiteX130" fmla="*/ 8625 w 8663"/>
              <a:gd name="connsiteY130" fmla="*/ 4910 h 5445"/>
              <a:gd name="connsiteX131" fmla="*/ 8584 w 8663"/>
              <a:gd name="connsiteY131" fmla="*/ 4910 h 5445"/>
              <a:gd name="connsiteX132" fmla="*/ 8502 w 8663"/>
              <a:gd name="connsiteY132" fmla="*/ 5424 h 5445"/>
              <a:gd name="connsiteX133" fmla="*/ 8502 w 8663"/>
              <a:gd name="connsiteY133" fmla="*/ 5363 h 5445"/>
              <a:gd name="connsiteX134" fmla="*/ 8581 w 8663"/>
              <a:gd name="connsiteY134" fmla="*/ 5363 h 5445"/>
              <a:gd name="connsiteX135" fmla="*/ 8581 w 8663"/>
              <a:gd name="connsiteY135" fmla="*/ 5286 h 5445"/>
              <a:gd name="connsiteX136" fmla="*/ 8640 w 8663"/>
              <a:gd name="connsiteY136" fmla="*/ 5286 h 5445"/>
              <a:gd name="connsiteX137" fmla="*/ 8640 w 8663"/>
              <a:gd name="connsiteY137" fmla="*/ 5424 h 5445"/>
              <a:gd name="connsiteX138" fmla="*/ 8502 w 8663"/>
              <a:gd name="connsiteY138" fmla="*/ 5424 h 5445"/>
              <a:gd name="connsiteX139" fmla="*/ 8502 w 8663"/>
              <a:gd name="connsiteY139" fmla="*/ 5344 h 5445"/>
              <a:gd name="connsiteX140" fmla="*/ 8502 w 8663"/>
              <a:gd name="connsiteY140" fmla="*/ 5286 h 5445"/>
              <a:gd name="connsiteX141" fmla="*/ 8562 w 8663"/>
              <a:gd name="connsiteY141" fmla="*/ 5286 h 5445"/>
              <a:gd name="connsiteX142" fmla="*/ 8562 w 8663"/>
              <a:gd name="connsiteY142" fmla="*/ 5344 h 5445"/>
              <a:gd name="connsiteX143" fmla="*/ 8502 w 8663"/>
              <a:gd name="connsiteY143" fmla="*/ 5344 h 5445"/>
              <a:gd name="connsiteX144" fmla="*/ 8497 w 8663"/>
              <a:gd name="connsiteY144" fmla="*/ 5169 h 5445"/>
              <a:gd name="connsiteX145" fmla="*/ 8497 w 8663"/>
              <a:gd name="connsiteY145" fmla="*/ 5106 h 5445"/>
              <a:gd name="connsiteX146" fmla="*/ 8562 w 8663"/>
              <a:gd name="connsiteY146" fmla="*/ 5106 h 5445"/>
              <a:gd name="connsiteX147" fmla="*/ 8562 w 8663"/>
              <a:gd name="connsiteY147" fmla="*/ 5169 h 5445"/>
              <a:gd name="connsiteX148" fmla="*/ 8497 w 8663"/>
              <a:gd name="connsiteY148" fmla="*/ 5169 h 5445"/>
              <a:gd name="connsiteX149" fmla="*/ 8562 w 8663"/>
              <a:gd name="connsiteY149" fmla="*/ 5191 h 5445"/>
              <a:gd name="connsiteX150" fmla="*/ 8562 w 8663"/>
              <a:gd name="connsiteY150" fmla="*/ 5262 h 5445"/>
              <a:gd name="connsiteX151" fmla="*/ 8497 w 8663"/>
              <a:gd name="connsiteY151" fmla="*/ 5262 h 5445"/>
              <a:gd name="connsiteX152" fmla="*/ 8497 w 8663"/>
              <a:gd name="connsiteY152" fmla="*/ 5191 h 5445"/>
              <a:gd name="connsiteX153" fmla="*/ 8562 w 8663"/>
              <a:gd name="connsiteY153" fmla="*/ 5191 h 5445"/>
              <a:gd name="connsiteX154" fmla="*/ 8480 w 8663"/>
              <a:gd name="connsiteY154" fmla="*/ 5281 h 5445"/>
              <a:gd name="connsiteX155" fmla="*/ 8480 w 8663"/>
              <a:gd name="connsiteY155" fmla="*/ 5344 h 5445"/>
              <a:gd name="connsiteX156" fmla="*/ 8424 w 8663"/>
              <a:gd name="connsiteY156" fmla="*/ 5344 h 5445"/>
              <a:gd name="connsiteX157" fmla="*/ 8424 w 8663"/>
              <a:gd name="connsiteY157" fmla="*/ 5281 h 5445"/>
              <a:gd name="connsiteX158" fmla="*/ 8480 w 8663"/>
              <a:gd name="connsiteY158" fmla="*/ 5281 h 5445"/>
              <a:gd name="connsiteX159" fmla="*/ 8480 w 8663"/>
              <a:gd name="connsiteY159" fmla="*/ 5191 h 5445"/>
              <a:gd name="connsiteX160" fmla="*/ 8480 w 8663"/>
              <a:gd name="connsiteY160" fmla="*/ 5262 h 5445"/>
              <a:gd name="connsiteX161" fmla="*/ 8424 w 8663"/>
              <a:gd name="connsiteY161" fmla="*/ 5262 h 5445"/>
              <a:gd name="connsiteX162" fmla="*/ 8424 w 8663"/>
              <a:gd name="connsiteY162" fmla="*/ 5191 h 5445"/>
              <a:gd name="connsiteX163" fmla="*/ 8480 w 8663"/>
              <a:gd name="connsiteY163" fmla="*/ 5191 h 5445"/>
              <a:gd name="connsiteX164" fmla="*/ 8102 w 8663"/>
              <a:gd name="connsiteY164" fmla="*/ 5409 h 5445"/>
              <a:gd name="connsiteX165" fmla="*/ 8102 w 8663"/>
              <a:gd name="connsiteY165" fmla="*/ 5368 h 5445"/>
              <a:gd name="connsiteX166" fmla="*/ 8143 w 8663"/>
              <a:gd name="connsiteY166" fmla="*/ 5368 h 5445"/>
              <a:gd name="connsiteX167" fmla="*/ 8143 w 8663"/>
              <a:gd name="connsiteY167" fmla="*/ 5409 h 5445"/>
              <a:gd name="connsiteX168" fmla="*/ 8102 w 8663"/>
              <a:gd name="connsiteY168" fmla="*/ 5409 h 5445"/>
              <a:gd name="connsiteX169" fmla="*/ 240 w 8663"/>
              <a:gd name="connsiteY169" fmla="*/ 5281 h 5445"/>
              <a:gd name="connsiteX170" fmla="*/ 240 w 8663"/>
              <a:gd name="connsiteY170" fmla="*/ 5344 h 5445"/>
              <a:gd name="connsiteX171" fmla="*/ 184 w 8663"/>
              <a:gd name="connsiteY171" fmla="*/ 5344 h 5445"/>
              <a:gd name="connsiteX172" fmla="*/ 184 w 8663"/>
              <a:gd name="connsiteY172" fmla="*/ 5281 h 5445"/>
              <a:gd name="connsiteX173" fmla="*/ 240 w 8663"/>
              <a:gd name="connsiteY173" fmla="*/ 5281 h 5445"/>
              <a:gd name="connsiteX174" fmla="*/ 240 w 8663"/>
              <a:gd name="connsiteY174" fmla="*/ 5191 h 5445"/>
              <a:gd name="connsiteX175" fmla="*/ 240 w 8663"/>
              <a:gd name="connsiteY175" fmla="*/ 5262 h 5445"/>
              <a:gd name="connsiteX176" fmla="*/ 184 w 8663"/>
              <a:gd name="connsiteY176" fmla="*/ 5262 h 5445"/>
              <a:gd name="connsiteX177" fmla="*/ 184 w 8663"/>
              <a:gd name="connsiteY177" fmla="*/ 5191 h 5445"/>
              <a:gd name="connsiteX178" fmla="*/ 240 w 8663"/>
              <a:gd name="connsiteY178" fmla="*/ 5191 h 5445"/>
              <a:gd name="connsiteX179" fmla="*/ 102 w 8663"/>
              <a:gd name="connsiteY179" fmla="*/ 5169 h 5445"/>
              <a:gd name="connsiteX180" fmla="*/ 102 w 8663"/>
              <a:gd name="connsiteY180" fmla="*/ 5106 h 5445"/>
              <a:gd name="connsiteX181" fmla="*/ 166 w 8663"/>
              <a:gd name="connsiteY181" fmla="*/ 5106 h 5445"/>
              <a:gd name="connsiteX182" fmla="*/ 166 w 8663"/>
              <a:gd name="connsiteY182" fmla="*/ 5169 h 5445"/>
              <a:gd name="connsiteX183" fmla="*/ 102 w 8663"/>
              <a:gd name="connsiteY183" fmla="*/ 5169 h 5445"/>
              <a:gd name="connsiteX184" fmla="*/ 102 w 8663"/>
              <a:gd name="connsiteY184" fmla="*/ 5262 h 5445"/>
              <a:gd name="connsiteX185" fmla="*/ 102 w 8663"/>
              <a:gd name="connsiteY185" fmla="*/ 5191 h 5445"/>
              <a:gd name="connsiteX186" fmla="*/ 166 w 8663"/>
              <a:gd name="connsiteY186" fmla="*/ 5191 h 5445"/>
              <a:gd name="connsiteX187" fmla="*/ 166 w 8663"/>
              <a:gd name="connsiteY187" fmla="*/ 5262 h 5445"/>
              <a:gd name="connsiteX188" fmla="*/ 102 w 8663"/>
              <a:gd name="connsiteY188" fmla="*/ 5262 h 5445"/>
              <a:gd name="connsiteX189" fmla="*/ 102 w 8663"/>
              <a:gd name="connsiteY189" fmla="*/ 5344 h 5445"/>
              <a:gd name="connsiteX190" fmla="*/ 102 w 8663"/>
              <a:gd name="connsiteY190" fmla="*/ 3904 h 5445"/>
              <a:gd name="connsiteX191" fmla="*/ 162 w 8663"/>
              <a:gd name="connsiteY191" fmla="*/ 3904 h 5445"/>
              <a:gd name="connsiteX192" fmla="*/ 162 w 8663"/>
              <a:gd name="connsiteY192" fmla="*/ 3962 h 5445"/>
              <a:gd name="connsiteX193" fmla="*/ 102 w 8663"/>
              <a:gd name="connsiteY193" fmla="*/ 3962 h 5445"/>
              <a:gd name="connsiteX194" fmla="*/ 162 w 8663"/>
              <a:gd name="connsiteY194" fmla="*/ 3981 h 5445"/>
              <a:gd name="connsiteX195" fmla="*/ 162 w 8663"/>
              <a:gd name="connsiteY195" fmla="*/ 4042 h 5445"/>
              <a:gd name="connsiteX196" fmla="*/ 24 w 8663"/>
              <a:gd name="connsiteY196" fmla="*/ 4042 h 5445"/>
              <a:gd name="connsiteX197" fmla="*/ 24 w 8663"/>
              <a:gd name="connsiteY197" fmla="*/ 3904 h 5445"/>
              <a:gd name="connsiteX198" fmla="*/ 82 w 8663"/>
              <a:gd name="connsiteY198" fmla="*/ 3904 h 5445"/>
              <a:gd name="connsiteX199" fmla="*/ 82 w 8663"/>
              <a:gd name="connsiteY199" fmla="*/ 3981 h 5445"/>
              <a:gd name="connsiteX200" fmla="*/ 162 w 8663"/>
              <a:gd name="connsiteY200" fmla="*/ 3981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3390 h 5445"/>
              <a:gd name="connsiteX257" fmla="*/ 8562 w 8663"/>
              <a:gd name="connsiteY257" fmla="*/ 3390 h 5445"/>
              <a:gd name="connsiteX258" fmla="*/ 8562 w 8663"/>
              <a:gd name="connsiteY258" fmla="*/ 3468 h 5445"/>
              <a:gd name="connsiteX259" fmla="*/ 8510 w 8663"/>
              <a:gd name="connsiteY259" fmla="*/ 3468 h 5445"/>
              <a:gd name="connsiteX260" fmla="*/ 8510 w 8663"/>
              <a:gd name="connsiteY260" fmla="*/ 3619 h 5445"/>
              <a:gd name="connsiteX261" fmla="*/ 8638 w 8663"/>
              <a:gd name="connsiteY261" fmla="*/ 3619 h 5445"/>
              <a:gd name="connsiteX262" fmla="*/ 8638 w 8663"/>
              <a:gd name="connsiteY262" fmla="*/ 3787 h 5445"/>
              <a:gd name="connsiteX263" fmla="*/ 8581 w 8663"/>
              <a:gd name="connsiteY263" fmla="*/ 3787 h 5445"/>
              <a:gd name="connsiteX264" fmla="*/ 8581 w 8663"/>
              <a:gd name="connsiteY264" fmla="*/ 3705 h 5445"/>
              <a:gd name="connsiteX265" fmla="*/ 8480 w 8663"/>
              <a:gd name="connsiteY265" fmla="*/ 3705 h 5445"/>
              <a:gd name="connsiteX266" fmla="*/ 8480 w 8663"/>
              <a:gd name="connsiteY266" fmla="*/ 3787 h 5445"/>
              <a:gd name="connsiteX267" fmla="*/ 8402 w 8663"/>
              <a:gd name="connsiteY267" fmla="*/ 3787 h 5445"/>
              <a:gd name="connsiteX268" fmla="*/ 8402 w 8663"/>
              <a:gd name="connsiteY268" fmla="*/ 3880 h 5445"/>
              <a:gd name="connsiteX269" fmla="*/ 8310 w 8663"/>
              <a:gd name="connsiteY269" fmla="*/ 3880 h 5445"/>
              <a:gd name="connsiteX270" fmla="*/ 8310 w 8663"/>
              <a:gd name="connsiteY270" fmla="*/ 3981 h 5445"/>
              <a:gd name="connsiteX271" fmla="*/ 8402 w 8663"/>
              <a:gd name="connsiteY271" fmla="*/ 3981 h 5445"/>
              <a:gd name="connsiteX272" fmla="*/ 8402 w 8663"/>
              <a:gd name="connsiteY272" fmla="*/ 4040 h 5445"/>
              <a:gd name="connsiteX273" fmla="*/ 8234 w 8663"/>
              <a:gd name="connsiteY273" fmla="*/ 4040 h 5445"/>
              <a:gd name="connsiteX274" fmla="*/ 8234 w 8663"/>
              <a:gd name="connsiteY274" fmla="*/ 3912 h 5445"/>
              <a:gd name="connsiteX275" fmla="*/ 8081 w 8663"/>
              <a:gd name="connsiteY275" fmla="*/ 3912 h 5445"/>
              <a:gd name="connsiteX276" fmla="*/ 8081 w 8663"/>
              <a:gd name="connsiteY276" fmla="*/ 3964 h 5445"/>
              <a:gd name="connsiteX277" fmla="*/ 8005 w 8663"/>
              <a:gd name="connsiteY277" fmla="*/ 3964 h 5445"/>
              <a:gd name="connsiteX278" fmla="*/ 8005 w 8663"/>
              <a:gd name="connsiteY278" fmla="*/ 4025 h 5445"/>
              <a:gd name="connsiteX279" fmla="*/ 658 w 8663"/>
              <a:gd name="connsiteY279" fmla="*/ 4025 h 5445"/>
              <a:gd name="connsiteX280" fmla="*/ 658 w 8663"/>
              <a:gd name="connsiteY280" fmla="*/ 3964 h 5445"/>
              <a:gd name="connsiteX281" fmla="*/ 583 w 8663"/>
              <a:gd name="connsiteY281" fmla="*/ 3964 h 5445"/>
              <a:gd name="connsiteX282" fmla="*/ 583 w 8663"/>
              <a:gd name="connsiteY282" fmla="*/ 3912 h 5445"/>
              <a:gd name="connsiteX283" fmla="*/ 430 w 8663"/>
              <a:gd name="connsiteY283" fmla="*/ 3912 h 5445"/>
              <a:gd name="connsiteX284" fmla="*/ 430 w 8663"/>
              <a:gd name="connsiteY284" fmla="*/ 4040 h 5445"/>
              <a:gd name="connsiteX285" fmla="*/ 261 w 8663"/>
              <a:gd name="connsiteY285" fmla="*/ 4040 h 5445"/>
              <a:gd name="connsiteX286" fmla="*/ 261 w 8663"/>
              <a:gd name="connsiteY286" fmla="*/ 3981 h 5445"/>
              <a:gd name="connsiteX287" fmla="*/ 354 w 8663"/>
              <a:gd name="connsiteY287" fmla="*/ 3981 h 5445"/>
              <a:gd name="connsiteX288" fmla="*/ 354 w 8663"/>
              <a:gd name="connsiteY288" fmla="*/ 3880 h 5445"/>
              <a:gd name="connsiteX289" fmla="*/ 261 w 8663"/>
              <a:gd name="connsiteY289" fmla="*/ 3880 h 5445"/>
              <a:gd name="connsiteX290" fmla="*/ 261 w 8663"/>
              <a:gd name="connsiteY290" fmla="*/ 3787 h 5445"/>
              <a:gd name="connsiteX291" fmla="*/ 184 w 8663"/>
              <a:gd name="connsiteY291" fmla="*/ 3787 h 5445"/>
              <a:gd name="connsiteX292" fmla="*/ 184 w 8663"/>
              <a:gd name="connsiteY292" fmla="*/ 3705 h 5445"/>
              <a:gd name="connsiteX293" fmla="*/ 82 w 8663"/>
              <a:gd name="connsiteY293" fmla="*/ 3705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5445 h 5445"/>
              <a:gd name="connsiteX84" fmla="*/ 8424 w 8663"/>
              <a:gd name="connsiteY84" fmla="*/ 5445 h 5445"/>
              <a:gd name="connsiteX85" fmla="*/ 8424 w 8663"/>
              <a:gd name="connsiteY85" fmla="*/ 5363 h 5445"/>
              <a:gd name="connsiteX86" fmla="*/ 8480 w 8663"/>
              <a:gd name="connsiteY86" fmla="*/ 5363 h 5445"/>
              <a:gd name="connsiteX87" fmla="*/ 8480 w 8663"/>
              <a:gd name="connsiteY87" fmla="*/ 5445 h 5445"/>
              <a:gd name="connsiteX88" fmla="*/ 8663 w 8663"/>
              <a:gd name="connsiteY88" fmla="*/ 5445 h 5445"/>
              <a:gd name="connsiteX89" fmla="*/ 8663 w 8663"/>
              <a:gd name="connsiteY89" fmla="*/ 5264 h 5445"/>
              <a:gd name="connsiteX90" fmla="*/ 8581 w 8663"/>
              <a:gd name="connsiteY90" fmla="*/ 5264 h 5445"/>
              <a:gd name="connsiteX91" fmla="*/ 8581 w 8663"/>
              <a:gd name="connsiteY91" fmla="*/ 5191 h 5445"/>
              <a:gd name="connsiteX92" fmla="*/ 8661 w 8663"/>
              <a:gd name="connsiteY92" fmla="*/ 5191 h 5445"/>
              <a:gd name="connsiteX93" fmla="*/ 8661 w 8663"/>
              <a:gd name="connsiteY93" fmla="*/ 4979 h 5445"/>
              <a:gd name="connsiteX94" fmla="*/ 8532 w 8663"/>
              <a:gd name="connsiteY94" fmla="*/ 4979 h 5445"/>
              <a:gd name="connsiteX95" fmla="*/ 8532 w 8663"/>
              <a:gd name="connsiteY95" fmla="*/ 4871 h 5445"/>
              <a:gd name="connsiteX96" fmla="*/ 8562 w 8663"/>
              <a:gd name="connsiteY96" fmla="*/ 4871 h 5445"/>
              <a:gd name="connsiteX97" fmla="*/ 8562 w 8663"/>
              <a:gd name="connsiteY97" fmla="*/ 4932 h 5445"/>
              <a:gd name="connsiteX98" fmla="*/ 8646 w 8663"/>
              <a:gd name="connsiteY98" fmla="*/ 4932 h 5445"/>
              <a:gd name="connsiteX99" fmla="*/ 8646 w 8663"/>
              <a:gd name="connsiteY99" fmla="*/ 4850 h 5445"/>
              <a:gd name="connsiteX100" fmla="*/ 8584 w 8663"/>
              <a:gd name="connsiteY100" fmla="*/ 4850 h 5445"/>
              <a:gd name="connsiteX101" fmla="*/ 8584 w 8663"/>
              <a:gd name="connsiteY101" fmla="*/ 4793 h 5445"/>
              <a:gd name="connsiteX102" fmla="*/ 8644 w 8663"/>
              <a:gd name="connsiteY102" fmla="*/ 4793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5368 h 5445"/>
              <a:gd name="connsiteX118" fmla="*/ 561 w 8663"/>
              <a:gd name="connsiteY118" fmla="*/ 5409 h 5445"/>
              <a:gd name="connsiteX119" fmla="*/ 520 w 8663"/>
              <a:gd name="connsiteY119" fmla="*/ 5409 h 5445"/>
              <a:gd name="connsiteX120" fmla="*/ 520 w 8663"/>
              <a:gd name="connsiteY120" fmla="*/ 5368 h 5445"/>
              <a:gd name="connsiteX121" fmla="*/ 561 w 8663"/>
              <a:gd name="connsiteY121" fmla="*/ 5368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4910 h 5445"/>
              <a:gd name="connsiteX128" fmla="*/ 8584 w 8663"/>
              <a:gd name="connsiteY128" fmla="*/ 4871 h 5445"/>
              <a:gd name="connsiteX129" fmla="*/ 8625 w 8663"/>
              <a:gd name="connsiteY129" fmla="*/ 4871 h 5445"/>
              <a:gd name="connsiteX130" fmla="*/ 8625 w 8663"/>
              <a:gd name="connsiteY130" fmla="*/ 4910 h 5445"/>
              <a:gd name="connsiteX131" fmla="*/ 8584 w 8663"/>
              <a:gd name="connsiteY131" fmla="*/ 4910 h 5445"/>
              <a:gd name="connsiteX132" fmla="*/ 8502 w 8663"/>
              <a:gd name="connsiteY132" fmla="*/ 5424 h 5445"/>
              <a:gd name="connsiteX133" fmla="*/ 8502 w 8663"/>
              <a:gd name="connsiteY133" fmla="*/ 5363 h 5445"/>
              <a:gd name="connsiteX134" fmla="*/ 8581 w 8663"/>
              <a:gd name="connsiteY134" fmla="*/ 5363 h 5445"/>
              <a:gd name="connsiteX135" fmla="*/ 8581 w 8663"/>
              <a:gd name="connsiteY135" fmla="*/ 5286 h 5445"/>
              <a:gd name="connsiteX136" fmla="*/ 8640 w 8663"/>
              <a:gd name="connsiteY136" fmla="*/ 5286 h 5445"/>
              <a:gd name="connsiteX137" fmla="*/ 8640 w 8663"/>
              <a:gd name="connsiteY137" fmla="*/ 5424 h 5445"/>
              <a:gd name="connsiteX138" fmla="*/ 8502 w 8663"/>
              <a:gd name="connsiteY138" fmla="*/ 5424 h 5445"/>
              <a:gd name="connsiteX139" fmla="*/ 8502 w 8663"/>
              <a:gd name="connsiteY139" fmla="*/ 5344 h 5445"/>
              <a:gd name="connsiteX140" fmla="*/ 8502 w 8663"/>
              <a:gd name="connsiteY140" fmla="*/ 5286 h 5445"/>
              <a:gd name="connsiteX141" fmla="*/ 8562 w 8663"/>
              <a:gd name="connsiteY141" fmla="*/ 5286 h 5445"/>
              <a:gd name="connsiteX142" fmla="*/ 8562 w 8663"/>
              <a:gd name="connsiteY142" fmla="*/ 5344 h 5445"/>
              <a:gd name="connsiteX143" fmla="*/ 8502 w 8663"/>
              <a:gd name="connsiteY143" fmla="*/ 5344 h 5445"/>
              <a:gd name="connsiteX144" fmla="*/ 8497 w 8663"/>
              <a:gd name="connsiteY144" fmla="*/ 5169 h 5445"/>
              <a:gd name="connsiteX145" fmla="*/ 8497 w 8663"/>
              <a:gd name="connsiteY145" fmla="*/ 5106 h 5445"/>
              <a:gd name="connsiteX146" fmla="*/ 8562 w 8663"/>
              <a:gd name="connsiteY146" fmla="*/ 5106 h 5445"/>
              <a:gd name="connsiteX147" fmla="*/ 8562 w 8663"/>
              <a:gd name="connsiteY147" fmla="*/ 5169 h 5445"/>
              <a:gd name="connsiteX148" fmla="*/ 8497 w 8663"/>
              <a:gd name="connsiteY148" fmla="*/ 5169 h 5445"/>
              <a:gd name="connsiteX149" fmla="*/ 8562 w 8663"/>
              <a:gd name="connsiteY149" fmla="*/ 5191 h 5445"/>
              <a:gd name="connsiteX150" fmla="*/ 8562 w 8663"/>
              <a:gd name="connsiteY150" fmla="*/ 5262 h 5445"/>
              <a:gd name="connsiteX151" fmla="*/ 8497 w 8663"/>
              <a:gd name="connsiteY151" fmla="*/ 5262 h 5445"/>
              <a:gd name="connsiteX152" fmla="*/ 8497 w 8663"/>
              <a:gd name="connsiteY152" fmla="*/ 5191 h 5445"/>
              <a:gd name="connsiteX153" fmla="*/ 8562 w 8663"/>
              <a:gd name="connsiteY153" fmla="*/ 5191 h 5445"/>
              <a:gd name="connsiteX154" fmla="*/ 8480 w 8663"/>
              <a:gd name="connsiteY154" fmla="*/ 5281 h 5445"/>
              <a:gd name="connsiteX155" fmla="*/ 8480 w 8663"/>
              <a:gd name="connsiteY155" fmla="*/ 5344 h 5445"/>
              <a:gd name="connsiteX156" fmla="*/ 8424 w 8663"/>
              <a:gd name="connsiteY156" fmla="*/ 5344 h 5445"/>
              <a:gd name="connsiteX157" fmla="*/ 8424 w 8663"/>
              <a:gd name="connsiteY157" fmla="*/ 5281 h 5445"/>
              <a:gd name="connsiteX158" fmla="*/ 8480 w 8663"/>
              <a:gd name="connsiteY158" fmla="*/ 5281 h 5445"/>
              <a:gd name="connsiteX159" fmla="*/ 8480 w 8663"/>
              <a:gd name="connsiteY159" fmla="*/ 5191 h 5445"/>
              <a:gd name="connsiteX160" fmla="*/ 8480 w 8663"/>
              <a:gd name="connsiteY160" fmla="*/ 5262 h 5445"/>
              <a:gd name="connsiteX161" fmla="*/ 8424 w 8663"/>
              <a:gd name="connsiteY161" fmla="*/ 5262 h 5445"/>
              <a:gd name="connsiteX162" fmla="*/ 8424 w 8663"/>
              <a:gd name="connsiteY162" fmla="*/ 5191 h 5445"/>
              <a:gd name="connsiteX163" fmla="*/ 8480 w 8663"/>
              <a:gd name="connsiteY163" fmla="*/ 5191 h 5445"/>
              <a:gd name="connsiteX164" fmla="*/ 8102 w 8663"/>
              <a:gd name="connsiteY164" fmla="*/ 5409 h 5445"/>
              <a:gd name="connsiteX165" fmla="*/ 8102 w 8663"/>
              <a:gd name="connsiteY165" fmla="*/ 5368 h 5445"/>
              <a:gd name="connsiteX166" fmla="*/ 8143 w 8663"/>
              <a:gd name="connsiteY166" fmla="*/ 5368 h 5445"/>
              <a:gd name="connsiteX167" fmla="*/ 8143 w 8663"/>
              <a:gd name="connsiteY167" fmla="*/ 5409 h 5445"/>
              <a:gd name="connsiteX168" fmla="*/ 8102 w 8663"/>
              <a:gd name="connsiteY168" fmla="*/ 5409 h 5445"/>
              <a:gd name="connsiteX169" fmla="*/ 240 w 8663"/>
              <a:gd name="connsiteY169" fmla="*/ 5281 h 5445"/>
              <a:gd name="connsiteX170" fmla="*/ 240 w 8663"/>
              <a:gd name="connsiteY170" fmla="*/ 5344 h 5445"/>
              <a:gd name="connsiteX171" fmla="*/ 184 w 8663"/>
              <a:gd name="connsiteY171" fmla="*/ 5344 h 5445"/>
              <a:gd name="connsiteX172" fmla="*/ 184 w 8663"/>
              <a:gd name="connsiteY172" fmla="*/ 5281 h 5445"/>
              <a:gd name="connsiteX173" fmla="*/ 240 w 8663"/>
              <a:gd name="connsiteY173" fmla="*/ 5281 h 5445"/>
              <a:gd name="connsiteX174" fmla="*/ 240 w 8663"/>
              <a:gd name="connsiteY174" fmla="*/ 5191 h 5445"/>
              <a:gd name="connsiteX175" fmla="*/ 240 w 8663"/>
              <a:gd name="connsiteY175" fmla="*/ 5262 h 5445"/>
              <a:gd name="connsiteX176" fmla="*/ 184 w 8663"/>
              <a:gd name="connsiteY176" fmla="*/ 5262 h 5445"/>
              <a:gd name="connsiteX177" fmla="*/ 184 w 8663"/>
              <a:gd name="connsiteY177" fmla="*/ 5191 h 5445"/>
              <a:gd name="connsiteX178" fmla="*/ 240 w 8663"/>
              <a:gd name="connsiteY178" fmla="*/ 5191 h 5445"/>
              <a:gd name="connsiteX179" fmla="*/ 102 w 8663"/>
              <a:gd name="connsiteY179" fmla="*/ 5169 h 5445"/>
              <a:gd name="connsiteX180" fmla="*/ 102 w 8663"/>
              <a:gd name="connsiteY180" fmla="*/ 5106 h 5445"/>
              <a:gd name="connsiteX181" fmla="*/ 166 w 8663"/>
              <a:gd name="connsiteY181" fmla="*/ 5106 h 5445"/>
              <a:gd name="connsiteX182" fmla="*/ 166 w 8663"/>
              <a:gd name="connsiteY182" fmla="*/ 5169 h 5445"/>
              <a:gd name="connsiteX183" fmla="*/ 102 w 8663"/>
              <a:gd name="connsiteY183" fmla="*/ 5169 h 5445"/>
              <a:gd name="connsiteX184" fmla="*/ 102 w 8663"/>
              <a:gd name="connsiteY184" fmla="*/ 5262 h 5445"/>
              <a:gd name="connsiteX185" fmla="*/ 102 w 8663"/>
              <a:gd name="connsiteY185" fmla="*/ 5191 h 5445"/>
              <a:gd name="connsiteX186" fmla="*/ 166 w 8663"/>
              <a:gd name="connsiteY186" fmla="*/ 5191 h 5445"/>
              <a:gd name="connsiteX187" fmla="*/ 166 w 8663"/>
              <a:gd name="connsiteY187" fmla="*/ 5262 h 5445"/>
              <a:gd name="connsiteX188" fmla="*/ 102 w 8663"/>
              <a:gd name="connsiteY188" fmla="*/ 5262 h 5445"/>
              <a:gd name="connsiteX189" fmla="*/ 102 w 8663"/>
              <a:gd name="connsiteY189" fmla="*/ 5344 h 5445"/>
              <a:gd name="connsiteX190" fmla="*/ 102 w 8663"/>
              <a:gd name="connsiteY190" fmla="*/ 5286 h 5445"/>
              <a:gd name="connsiteX191" fmla="*/ 162 w 8663"/>
              <a:gd name="connsiteY191" fmla="*/ 3904 h 5445"/>
              <a:gd name="connsiteX192" fmla="*/ 162 w 8663"/>
              <a:gd name="connsiteY192" fmla="*/ 3962 h 5445"/>
              <a:gd name="connsiteX193" fmla="*/ 102 w 8663"/>
              <a:gd name="connsiteY193" fmla="*/ 3962 h 5445"/>
              <a:gd name="connsiteX194" fmla="*/ 162 w 8663"/>
              <a:gd name="connsiteY194" fmla="*/ 3981 h 5445"/>
              <a:gd name="connsiteX195" fmla="*/ 162 w 8663"/>
              <a:gd name="connsiteY195" fmla="*/ 4042 h 5445"/>
              <a:gd name="connsiteX196" fmla="*/ 24 w 8663"/>
              <a:gd name="connsiteY196" fmla="*/ 4042 h 5445"/>
              <a:gd name="connsiteX197" fmla="*/ 24 w 8663"/>
              <a:gd name="connsiteY197" fmla="*/ 3904 h 5445"/>
              <a:gd name="connsiteX198" fmla="*/ 82 w 8663"/>
              <a:gd name="connsiteY198" fmla="*/ 3904 h 5445"/>
              <a:gd name="connsiteX199" fmla="*/ 82 w 8663"/>
              <a:gd name="connsiteY199" fmla="*/ 3981 h 5445"/>
              <a:gd name="connsiteX200" fmla="*/ 162 w 8663"/>
              <a:gd name="connsiteY200" fmla="*/ 3981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3390 h 5445"/>
              <a:gd name="connsiteX257" fmla="*/ 8562 w 8663"/>
              <a:gd name="connsiteY257" fmla="*/ 3390 h 5445"/>
              <a:gd name="connsiteX258" fmla="*/ 8562 w 8663"/>
              <a:gd name="connsiteY258" fmla="*/ 3468 h 5445"/>
              <a:gd name="connsiteX259" fmla="*/ 8510 w 8663"/>
              <a:gd name="connsiteY259" fmla="*/ 3468 h 5445"/>
              <a:gd name="connsiteX260" fmla="*/ 8510 w 8663"/>
              <a:gd name="connsiteY260" fmla="*/ 3619 h 5445"/>
              <a:gd name="connsiteX261" fmla="*/ 8638 w 8663"/>
              <a:gd name="connsiteY261" fmla="*/ 3619 h 5445"/>
              <a:gd name="connsiteX262" fmla="*/ 8638 w 8663"/>
              <a:gd name="connsiteY262" fmla="*/ 3787 h 5445"/>
              <a:gd name="connsiteX263" fmla="*/ 8581 w 8663"/>
              <a:gd name="connsiteY263" fmla="*/ 3787 h 5445"/>
              <a:gd name="connsiteX264" fmla="*/ 8581 w 8663"/>
              <a:gd name="connsiteY264" fmla="*/ 3705 h 5445"/>
              <a:gd name="connsiteX265" fmla="*/ 8480 w 8663"/>
              <a:gd name="connsiteY265" fmla="*/ 3705 h 5445"/>
              <a:gd name="connsiteX266" fmla="*/ 8480 w 8663"/>
              <a:gd name="connsiteY266" fmla="*/ 3787 h 5445"/>
              <a:gd name="connsiteX267" fmla="*/ 8402 w 8663"/>
              <a:gd name="connsiteY267" fmla="*/ 3787 h 5445"/>
              <a:gd name="connsiteX268" fmla="*/ 8402 w 8663"/>
              <a:gd name="connsiteY268" fmla="*/ 3880 h 5445"/>
              <a:gd name="connsiteX269" fmla="*/ 8310 w 8663"/>
              <a:gd name="connsiteY269" fmla="*/ 3880 h 5445"/>
              <a:gd name="connsiteX270" fmla="*/ 8310 w 8663"/>
              <a:gd name="connsiteY270" fmla="*/ 3981 h 5445"/>
              <a:gd name="connsiteX271" fmla="*/ 8402 w 8663"/>
              <a:gd name="connsiteY271" fmla="*/ 3981 h 5445"/>
              <a:gd name="connsiteX272" fmla="*/ 8402 w 8663"/>
              <a:gd name="connsiteY272" fmla="*/ 4040 h 5445"/>
              <a:gd name="connsiteX273" fmla="*/ 8234 w 8663"/>
              <a:gd name="connsiteY273" fmla="*/ 4040 h 5445"/>
              <a:gd name="connsiteX274" fmla="*/ 8234 w 8663"/>
              <a:gd name="connsiteY274" fmla="*/ 3912 h 5445"/>
              <a:gd name="connsiteX275" fmla="*/ 8081 w 8663"/>
              <a:gd name="connsiteY275" fmla="*/ 3912 h 5445"/>
              <a:gd name="connsiteX276" fmla="*/ 8081 w 8663"/>
              <a:gd name="connsiteY276" fmla="*/ 3964 h 5445"/>
              <a:gd name="connsiteX277" fmla="*/ 8005 w 8663"/>
              <a:gd name="connsiteY277" fmla="*/ 3964 h 5445"/>
              <a:gd name="connsiteX278" fmla="*/ 8005 w 8663"/>
              <a:gd name="connsiteY278" fmla="*/ 4025 h 5445"/>
              <a:gd name="connsiteX279" fmla="*/ 658 w 8663"/>
              <a:gd name="connsiteY279" fmla="*/ 4025 h 5445"/>
              <a:gd name="connsiteX280" fmla="*/ 658 w 8663"/>
              <a:gd name="connsiteY280" fmla="*/ 3964 h 5445"/>
              <a:gd name="connsiteX281" fmla="*/ 583 w 8663"/>
              <a:gd name="connsiteY281" fmla="*/ 3964 h 5445"/>
              <a:gd name="connsiteX282" fmla="*/ 583 w 8663"/>
              <a:gd name="connsiteY282" fmla="*/ 3912 h 5445"/>
              <a:gd name="connsiteX283" fmla="*/ 430 w 8663"/>
              <a:gd name="connsiteY283" fmla="*/ 3912 h 5445"/>
              <a:gd name="connsiteX284" fmla="*/ 430 w 8663"/>
              <a:gd name="connsiteY284" fmla="*/ 4040 h 5445"/>
              <a:gd name="connsiteX285" fmla="*/ 261 w 8663"/>
              <a:gd name="connsiteY285" fmla="*/ 4040 h 5445"/>
              <a:gd name="connsiteX286" fmla="*/ 261 w 8663"/>
              <a:gd name="connsiteY286" fmla="*/ 3981 h 5445"/>
              <a:gd name="connsiteX287" fmla="*/ 354 w 8663"/>
              <a:gd name="connsiteY287" fmla="*/ 3981 h 5445"/>
              <a:gd name="connsiteX288" fmla="*/ 354 w 8663"/>
              <a:gd name="connsiteY288" fmla="*/ 3880 h 5445"/>
              <a:gd name="connsiteX289" fmla="*/ 261 w 8663"/>
              <a:gd name="connsiteY289" fmla="*/ 3880 h 5445"/>
              <a:gd name="connsiteX290" fmla="*/ 261 w 8663"/>
              <a:gd name="connsiteY290" fmla="*/ 3787 h 5445"/>
              <a:gd name="connsiteX291" fmla="*/ 184 w 8663"/>
              <a:gd name="connsiteY291" fmla="*/ 3787 h 5445"/>
              <a:gd name="connsiteX292" fmla="*/ 184 w 8663"/>
              <a:gd name="connsiteY292" fmla="*/ 3705 h 5445"/>
              <a:gd name="connsiteX293" fmla="*/ 82 w 8663"/>
              <a:gd name="connsiteY293" fmla="*/ 3705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5445 h 5445"/>
              <a:gd name="connsiteX84" fmla="*/ 8424 w 8663"/>
              <a:gd name="connsiteY84" fmla="*/ 5445 h 5445"/>
              <a:gd name="connsiteX85" fmla="*/ 8424 w 8663"/>
              <a:gd name="connsiteY85" fmla="*/ 5363 h 5445"/>
              <a:gd name="connsiteX86" fmla="*/ 8480 w 8663"/>
              <a:gd name="connsiteY86" fmla="*/ 5363 h 5445"/>
              <a:gd name="connsiteX87" fmla="*/ 8480 w 8663"/>
              <a:gd name="connsiteY87" fmla="*/ 5445 h 5445"/>
              <a:gd name="connsiteX88" fmla="*/ 8663 w 8663"/>
              <a:gd name="connsiteY88" fmla="*/ 5445 h 5445"/>
              <a:gd name="connsiteX89" fmla="*/ 8663 w 8663"/>
              <a:gd name="connsiteY89" fmla="*/ 5264 h 5445"/>
              <a:gd name="connsiteX90" fmla="*/ 8581 w 8663"/>
              <a:gd name="connsiteY90" fmla="*/ 5264 h 5445"/>
              <a:gd name="connsiteX91" fmla="*/ 8581 w 8663"/>
              <a:gd name="connsiteY91" fmla="*/ 5191 h 5445"/>
              <a:gd name="connsiteX92" fmla="*/ 8661 w 8663"/>
              <a:gd name="connsiteY92" fmla="*/ 5191 h 5445"/>
              <a:gd name="connsiteX93" fmla="*/ 8661 w 8663"/>
              <a:gd name="connsiteY93" fmla="*/ 4979 h 5445"/>
              <a:gd name="connsiteX94" fmla="*/ 8532 w 8663"/>
              <a:gd name="connsiteY94" fmla="*/ 4979 h 5445"/>
              <a:gd name="connsiteX95" fmla="*/ 8532 w 8663"/>
              <a:gd name="connsiteY95" fmla="*/ 4871 h 5445"/>
              <a:gd name="connsiteX96" fmla="*/ 8562 w 8663"/>
              <a:gd name="connsiteY96" fmla="*/ 4871 h 5445"/>
              <a:gd name="connsiteX97" fmla="*/ 8562 w 8663"/>
              <a:gd name="connsiteY97" fmla="*/ 4932 h 5445"/>
              <a:gd name="connsiteX98" fmla="*/ 8646 w 8663"/>
              <a:gd name="connsiteY98" fmla="*/ 4932 h 5445"/>
              <a:gd name="connsiteX99" fmla="*/ 8646 w 8663"/>
              <a:gd name="connsiteY99" fmla="*/ 4850 h 5445"/>
              <a:gd name="connsiteX100" fmla="*/ 8584 w 8663"/>
              <a:gd name="connsiteY100" fmla="*/ 4850 h 5445"/>
              <a:gd name="connsiteX101" fmla="*/ 8584 w 8663"/>
              <a:gd name="connsiteY101" fmla="*/ 4793 h 5445"/>
              <a:gd name="connsiteX102" fmla="*/ 8644 w 8663"/>
              <a:gd name="connsiteY102" fmla="*/ 4793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5368 h 5445"/>
              <a:gd name="connsiteX118" fmla="*/ 561 w 8663"/>
              <a:gd name="connsiteY118" fmla="*/ 5409 h 5445"/>
              <a:gd name="connsiteX119" fmla="*/ 520 w 8663"/>
              <a:gd name="connsiteY119" fmla="*/ 5409 h 5445"/>
              <a:gd name="connsiteX120" fmla="*/ 520 w 8663"/>
              <a:gd name="connsiteY120" fmla="*/ 5368 h 5445"/>
              <a:gd name="connsiteX121" fmla="*/ 561 w 8663"/>
              <a:gd name="connsiteY121" fmla="*/ 5368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4910 h 5445"/>
              <a:gd name="connsiteX128" fmla="*/ 8584 w 8663"/>
              <a:gd name="connsiteY128" fmla="*/ 4871 h 5445"/>
              <a:gd name="connsiteX129" fmla="*/ 8625 w 8663"/>
              <a:gd name="connsiteY129" fmla="*/ 4871 h 5445"/>
              <a:gd name="connsiteX130" fmla="*/ 8625 w 8663"/>
              <a:gd name="connsiteY130" fmla="*/ 4910 h 5445"/>
              <a:gd name="connsiteX131" fmla="*/ 8584 w 8663"/>
              <a:gd name="connsiteY131" fmla="*/ 4910 h 5445"/>
              <a:gd name="connsiteX132" fmla="*/ 8502 w 8663"/>
              <a:gd name="connsiteY132" fmla="*/ 5424 h 5445"/>
              <a:gd name="connsiteX133" fmla="*/ 8502 w 8663"/>
              <a:gd name="connsiteY133" fmla="*/ 5363 h 5445"/>
              <a:gd name="connsiteX134" fmla="*/ 8581 w 8663"/>
              <a:gd name="connsiteY134" fmla="*/ 5363 h 5445"/>
              <a:gd name="connsiteX135" fmla="*/ 8581 w 8663"/>
              <a:gd name="connsiteY135" fmla="*/ 5286 h 5445"/>
              <a:gd name="connsiteX136" fmla="*/ 8640 w 8663"/>
              <a:gd name="connsiteY136" fmla="*/ 5286 h 5445"/>
              <a:gd name="connsiteX137" fmla="*/ 8640 w 8663"/>
              <a:gd name="connsiteY137" fmla="*/ 5424 h 5445"/>
              <a:gd name="connsiteX138" fmla="*/ 8502 w 8663"/>
              <a:gd name="connsiteY138" fmla="*/ 5424 h 5445"/>
              <a:gd name="connsiteX139" fmla="*/ 8502 w 8663"/>
              <a:gd name="connsiteY139" fmla="*/ 5344 h 5445"/>
              <a:gd name="connsiteX140" fmla="*/ 8502 w 8663"/>
              <a:gd name="connsiteY140" fmla="*/ 5286 h 5445"/>
              <a:gd name="connsiteX141" fmla="*/ 8562 w 8663"/>
              <a:gd name="connsiteY141" fmla="*/ 5286 h 5445"/>
              <a:gd name="connsiteX142" fmla="*/ 8562 w 8663"/>
              <a:gd name="connsiteY142" fmla="*/ 5344 h 5445"/>
              <a:gd name="connsiteX143" fmla="*/ 8502 w 8663"/>
              <a:gd name="connsiteY143" fmla="*/ 5344 h 5445"/>
              <a:gd name="connsiteX144" fmla="*/ 8497 w 8663"/>
              <a:gd name="connsiteY144" fmla="*/ 5169 h 5445"/>
              <a:gd name="connsiteX145" fmla="*/ 8497 w 8663"/>
              <a:gd name="connsiteY145" fmla="*/ 5106 h 5445"/>
              <a:gd name="connsiteX146" fmla="*/ 8562 w 8663"/>
              <a:gd name="connsiteY146" fmla="*/ 5106 h 5445"/>
              <a:gd name="connsiteX147" fmla="*/ 8562 w 8663"/>
              <a:gd name="connsiteY147" fmla="*/ 5169 h 5445"/>
              <a:gd name="connsiteX148" fmla="*/ 8497 w 8663"/>
              <a:gd name="connsiteY148" fmla="*/ 5169 h 5445"/>
              <a:gd name="connsiteX149" fmla="*/ 8562 w 8663"/>
              <a:gd name="connsiteY149" fmla="*/ 5191 h 5445"/>
              <a:gd name="connsiteX150" fmla="*/ 8562 w 8663"/>
              <a:gd name="connsiteY150" fmla="*/ 5262 h 5445"/>
              <a:gd name="connsiteX151" fmla="*/ 8497 w 8663"/>
              <a:gd name="connsiteY151" fmla="*/ 5262 h 5445"/>
              <a:gd name="connsiteX152" fmla="*/ 8497 w 8663"/>
              <a:gd name="connsiteY152" fmla="*/ 5191 h 5445"/>
              <a:gd name="connsiteX153" fmla="*/ 8562 w 8663"/>
              <a:gd name="connsiteY153" fmla="*/ 5191 h 5445"/>
              <a:gd name="connsiteX154" fmla="*/ 8480 w 8663"/>
              <a:gd name="connsiteY154" fmla="*/ 5281 h 5445"/>
              <a:gd name="connsiteX155" fmla="*/ 8480 w 8663"/>
              <a:gd name="connsiteY155" fmla="*/ 5344 h 5445"/>
              <a:gd name="connsiteX156" fmla="*/ 8424 w 8663"/>
              <a:gd name="connsiteY156" fmla="*/ 5344 h 5445"/>
              <a:gd name="connsiteX157" fmla="*/ 8424 w 8663"/>
              <a:gd name="connsiteY157" fmla="*/ 5281 h 5445"/>
              <a:gd name="connsiteX158" fmla="*/ 8480 w 8663"/>
              <a:gd name="connsiteY158" fmla="*/ 5281 h 5445"/>
              <a:gd name="connsiteX159" fmla="*/ 8480 w 8663"/>
              <a:gd name="connsiteY159" fmla="*/ 5191 h 5445"/>
              <a:gd name="connsiteX160" fmla="*/ 8480 w 8663"/>
              <a:gd name="connsiteY160" fmla="*/ 5262 h 5445"/>
              <a:gd name="connsiteX161" fmla="*/ 8424 w 8663"/>
              <a:gd name="connsiteY161" fmla="*/ 5262 h 5445"/>
              <a:gd name="connsiteX162" fmla="*/ 8424 w 8663"/>
              <a:gd name="connsiteY162" fmla="*/ 5191 h 5445"/>
              <a:gd name="connsiteX163" fmla="*/ 8480 w 8663"/>
              <a:gd name="connsiteY163" fmla="*/ 5191 h 5445"/>
              <a:gd name="connsiteX164" fmla="*/ 8102 w 8663"/>
              <a:gd name="connsiteY164" fmla="*/ 5409 h 5445"/>
              <a:gd name="connsiteX165" fmla="*/ 8102 w 8663"/>
              <a:gd name="connsiteY165" fmla="*/ 5368 h 5445"/>
              <a:gd name="connsiteX166" fmla="*/ 8143 w 8663"/>
              <a:gd name="connsiteY166" fmla="*/ 5368 h 5445"/>
              <a:gd name="connsiteX167" fmla="*/ 8143 w 8663"/>
              <a:gd name="connsiteY167" fmla="*/ 5409 h 5445"/>
              <a:gd name="connsiteX168" fmla="*/ 8102 w 8663"/>
              <a:gd name="connsiteY168" fmla="*/ 5409 h 5445"/>
              <a:gd name="connsiteX169" fmla="*/ 240 w 8663"/>
              <a:gd name="connsiteY169" fmla="*/ 5281 h 5445"/>
              <a:gd name="connsiteX170" fmla="*/ 240 w 8663"/>
              <a:gd name="connsiteY170" fmla="*/ 5344 h 5445"/>
              <a:gd name="connsiteX171" fmla="*/ 184 w 8663"/>
              <a:gd name="connsiteY171" fmla="*/ 5344 h 5445"/>
              <a:gd name="connsiteX172" fmla="*/ 184 w 8663"/>
              <a:gd name="connsiteY172" fmla="*/ 5281 h 5445"/>
              <a:gd name="connsiteX173" fmla="*/ 240 w 8663"/>
              <a:gd name="connsiteY173" fmla="*/ 5281 h 5445"/>
              <a:gd name="connsiteX174" fmla="*/ 240 w 8663"/>
              <a:gd name="connsiteY174" fmla="*/ 5191 h 5445"/>
              <a:gd name="connsiteX175" fmla="*/ 240 w 8663"/>
              <a:gd name="connsiteY175" fmla="*/ 5262 h 5445"/>
              <a:gd name="connsiteX176" fmla="*/ 184 w 8663"/>
              <a:gd name="connsiteY176" fmla="*/ 5262 h 5445"/>
              <a:gd name="connsiteX177" fmla="*/ 184 w 8663"/>
              <a:gd name="connsiteY177" fmla="*/ 5191 h 5445"/>
              <a:gd name="connsiteX178" fmla="*/ 240 w 8663"/>
              <a:gd name="connsiteY178" fmla="*/ 5191 h 5445"/>
              <a:gd name="connsiteX179" fmla="*/ 102 w 8663"/>
              <a:gd name="connsiteY179" fmla="*/ 5169 h 5445"/>
              <a:gd name="connsiteX180" fmla="*/ 102 w 8663"/>
              <a:gd name="connsiteY180" fmla="*/ 5106 h 5445"/>
              <a:gd name="connsiteX181" fmla="*/ 166 w 8663"/>
              <a:gd name="connsiteY181" fmla="*/ 5106 h 5445"/>
              <a:gd name="connsiteX182" fmla="*/ 166 w 8663"/>
              <a:gd name="connsiteY182" fmla="*/ 5169 h 5445"/>
              <a:gd name="connsiteX183" fmla="*/ 102 w 8663"/>
              <a:gd name="connsiteY183" fmla="*/ 5169 h 5445"/>
              <a:gd name="connsiteX184" fmla="*/ 102 w 8663"/>
              <a:gd name="connsiteY184" fmla="*/ 5262 h 5445"/>
              <a:gd name="connsiteX185" fmla="*/ 102 w 8663"/>
              <a:gd name="connsiteY185" fmla="*/ 5191 h 5445"/>
              <a:gd name="connsiteX186" fmla="*/ 166 w 8663"/>
              <a:gd name="connsiteY186" fmla="*/ 5191 h 5445"/>
              <a:gd name="connsiteX187" fmla="*/ 166 w 8663"/>
              <a:gd name="connsiteY187" fmla="*/ 5262 h 5445"/>
              <a:gd name="connsiteX188" fmla="*/ 102 w 8663"/>
              <a:gd name="connsiteY188" fmla="*/ 5262 h 5445"/>
              <a:gd name="connsiteX189" fmla="*/ 102 w 8663"/>
              <a:gd name="connsiteY189" fmla="*/ 5344 h 5445"/>
              <a:gd name="connsiteX190" fmla="*/ 102 w 8663"/>
              <a:gd name="connsiteY190" fmla="*/ 5286 h 5445"/>
              <a:gd name="connsiteX191" fmla="*/ 162 w 8663"/>
              <a:gd name="connsiteY191" fmla="*/ 5286 h 5445"/>
              <a:gd name="connsiteX192" fmla="*/ 162 w 8663"/>
              <a:gd name="connsiteY192" fmla="*/ 3962 h 5445"/>
              <a:gd name="connsiteX193" fmla="*/ 102 w 8663"/>
              <a:gd name="connsiteY193" fmla="*/ 3962 h 5445"/>
              <a:gd name="connsiteX194" fmla="*/ 162 w 8663"/>
              <a:gd name="connsiteY194" fmla="*/ 3981 h 5445"/>
              <a:gd name="connsiteX195" fmla="*/ 162 w 8663"/>
              <a:gd name="connsiteY195" fmla="*/ 4042 h 5445"/>
              <a:gd name="connsiteX196" fmla="*/ 24 w 8663"/>
              <a:gd name="connsiteY196" fmla="*/ 4042 h 5445"/>
              <a:gd name="connsiteX197" fmla="*/ 24 w 8663"/>
              <a:gd name="connsiteY197" fmla="*/ 3904 h 5445"/>
              <a:gd name="connsiteX198" fmla="*/ 82 w 8663"/>
              <a:gd name="connsiteY198" fmla="*/ 3904 h 5445"/>
              <a:gd name="connsiteX199" fmla="*/ 82 w 8663"/>
              <a:gd name="connsiteY199" fmla="*/ 3981 h 5445"/>
              <a:gd name="connsiteX200" fmla="*/ 162 w 8663"/>
              <a:gd name="connsiteY200" fmla="*/ 3981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3390 h 5445"/>
              <a:gd name="connsiteX257" fmla="*/ 8562 w 8663"/>
              <a:gd name="connsiteY257" fmla="*/ 3390 h 5445"/>
              <a:gd name="connsiteX258" fmla="*/ 8562 w 8663"/>
              <a:gd name="connsiteY258" fmla="*/ 3468 h 5445"/>
              <a:gd name="connsiteX259" fmla="*/ 8510 w 8663"/>
              <a:gd name="connsiteY259" fmla="*/ 3468 h 5445"/>
              <a:gd name="connsiteX260" fmla="*/ 8510 w 8663"/>
              <a:gd name="connsiteY260" fmla="*/ 3619 h 5445"/>
              <a:gd name="connsiteX261" fmla="*/ 8638 w 8663"/>
              <a:gd name="connsiteY261" fmla="*/ 3619 h 5445"/>
              <a:gd name="connsiteX262" fmla="*/ 8638 w 8663"/>
              <a:gd name="connsiteY262" fmla="*/ 3787 h 5445"/>
              <a:gd name="connsiteX263" fmla="*/ 8581 w 8663"/>
              <a:gd name="connsiteY263" fmla="*/ 3787 h 5445"/>
              <a:gd name="connsiteX264" fmla="*/ 8581 w 8663"/>
              <a:gd name="connsiteY264" fmla="*/ 3705 h 5445"/>
              <a:gd name="connsiteX265" fmla="*/ 8480 w 8663"/>
              <a:gd name="connsiteY265" fmla="*/ 3705 h 5445"/>
              <a:gd name="connsiteX266" fmla="*/ 8480 w 8663"/>
              <a:gd name="connsiteY266" fmla="*/ 3787 h 5445"/>
              <a:gd name="connsiteX267" fmla="*/ 8402 w 8663"/>
              <a:gd name="connsiteY267" fmla="*/ 3787 h 5445"/>
              <a:gd name="connsiteX268" fmla="*/ 8402 w 8663"/>
              <a:gd name="connsiteY268" fmla="*/ 3880 h 5445"/>
              <a:gd name="connsiteX269" fmla="*/ 8310 w 8663"/>
              <a:gd name="connsiteY269" fmla="*/ 3880 h 5445"/>
              <a:gd name="connsiteX270" fmla="*/ 8310 w 8663"/>
              <a:gd name="connsiteY270" fmla="*/ 3981 h 5445"/>
              <a:gd name="connsiteX271" fmla="*/ 8402 w 8663"/>
              <a:gd name="connsiteY271" fmla="*/ 3981 h 5445"/>
              <a:gd name="connsiteX272" fmla="*/ 8402 w 8663"/>
              <a:gd name="connsiteY272" fmla="*/ 4040 h 5445"/>
              <a:gd name="connsiteX273" fmla="*/ 8234 w 8663"/>
              <a:gd name="connsiteY273" fmla="*/ 4040 h 5445"/>
              <a:gd name="connsiteX274" fmla="*/ 8234 w 8663"/>
              <a:gd name="connsiteY274" fmla="*/ 3912 h 5445"/>
              <a:gd name="connsiteX275" fmla="*/ 8081 w 8663"/>
              <a:gd name="connsiteY275" fmla="*/ 3912 h 5445"/>
              <a:gd name="connsiteX276" fmla="*/ 8081 w 8663"/>
              <a:gd name="connsiteY276" fmla="*/ 3964 h 5445"/>
              <a:gd name="connsiteX277" fmla="*/ 8005 w 8663"/>
              <a:gd name="connsiteY277" fmla="*/ 3964 h 5445"/>
              <a:gd name="connsiteX278" fmla="*/ 8005 w 8663"/>
              <a:gd name="connsiteY278" fmla="*/ 4025 h 5445"/>
              <a:gd name="connsiteX279" fmla="*/ 658 w 8663"/>
              <a:gd name="connsiteY279" fmla="*/ 4025 h 5445"/>
              <a:gd name="connsiteX280" fmla="*/ 658 w 8663"/>
              <a:gd name="connsiteY280" fmla="*/ 3964 h 5445"/>
              <a:gd name="connsiteX281" fmla="*/ 583 w 8663"/>
              <a:gd name="connsiteY281" fmla="*/ 3964 h 5445"/>
              <a:gd name="connsiteX282" fmla="*/ 583 w 8663"/>
              <a:gd name="connsiteY282" fmla="*/ 3912 h 5445"/>
              <a:gd name="connsiteX283" fmla="*/ 430 w 8663"/>
              <a:gd name="connsiteY283" fmla="*/ 3912 h 5445"/>
              <a:gd name="connsiteX284" fmla="*/ 430 w 8663"/>
              <a:gd name="connsiteY284" fmla="*/ 4040 h 5445"/>
              <a:gd name="connsiteX285" fmla="*/ 261 w 8663"/>
              <a:gd name="connsiteY285" fmla="*/ 4040 h 5445"/>
              <a:gd name="connsiteX286" fmla="*/ 261 w 8663"/>
              <a:gd name="connsiteY286" fmla="*/ 3981 h 5445"/>
              <a:gd name="connsiteX287" fmla="*/ 354 w 8663"/>
              <a:gd name="connsiteY287" fmla="*/ 3981 h 5445"/>
              <a:gd name="connsiteX288" fmla="*/ 354 w 8663"/>
              <a:gd name="connsiteY288" fmla="*/ 3880 h 5445"/>
              <a:gd name="connsiteX289" fmla="*/ 261 w 8663"/>
              <a:gd name="connsiteY289" fmla="*/ 3880 h 5445"/>
              <a:gd name="connsiteX290" fmla="*/ 261 w 8663"/>
              <a:gd name="connsiteY290" fmla="*/ 3787 h 5445"/>
              <a:gd name="connsiteX291" fmla="*/ 184 w 8663"/>
              <a:gd name="connsiteY291" fmla="*/ 3787 h 5445"/>
              <a:gd name="connsiteX292" fmla="*/ 184 w 8663"/>
              <a:gd name="connsiteY292" fmla="*/ 3705 h 5445"/>
              <a:gd name="connsiteX293" fmla="*/ 82 w 8663"/>
              <a:gd name="connsiteY293" fmla="*/ 3705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5445 h 5445"/>
              <a:gd name="connsiteX84" fmla="*/ 8424 w 8663"/>
              <a:gd name="connsiteY84" fmla="*/ 5445 h 5445"/>
              <a:gd name="connsiteX85" fmla="*/ 8424 w 8663"/>
              <a:gd name="connsiteY85" fmla="*/ 5363 h 5445"/>
              <a:gd name="connsiteX86" fmla="*/ 8480 w 8663"/>
              <a:gd name="connsiteY86" fmla="*/ 5363 h 5445"/>
              <a:gd name="connsiteX87" fmla="*/ 8480 w 8663"/>
              <a:gd name="connsiteY87" fmla="*/ 5445 h 5445"/>
              <a:gd name="connsiteX88" fmla="*/ 8663 w 8663"/>
              <a:gd name="connsiteY88" fmla="*/ 5445 h 5445"/>
              <a:gd name="connsiteX89" fmla="*/ 8663 w 8663"/>
              <a:gd name="connsiteY89" fmla="*/ 5264 h 5445"/>
              <a:gd name="connsiteX90" fmla="*/ 8581 w 8663"/>
              <a:gd name="connsiteY90" fmla="*/ 5264 h 5445"/>
              <a:gd name="connsiteX91" fmla="*/ 8581 w 8663"/>
              <a:gd name="connsiteY91" fmla="*/ 5191 h 5445"/>
              <a:gd name="connsiteX92" fmla="*/ 8661 w 8663"/>
              <a:gd name="connsiteY92" fmla="*/ 5191 h 5445"/>
              <a:gd name="connsiteX93" fmla="*/ 8661 w 8663"/>
              <a:gd name="connsiteY93" fmla="*/ 4979 h 5445"/>
              <a:gd name="connsiteX94" fmla="*/ 8532 w 8663"/>
              <a:gd name="connsiteY94" fmla="*/ 4979 h 5445"/>
              <a:gd name="connsiteX95" fmla="*/ 8532 w 8663"/>
              <a:gd name="connsiteY95" fmla="*/ 4871 h 5445"/>
              <a:gd name="connsiteX96" fmla="*/ 8562 w 8663"/>
              <a:gd name="connsiteY96" fmla="*/ 4871 h 5445"/>
              <a:gd name="connsiteX97" fmla="*/ 8562 w 8663"/>
              <a:gd name="connsiteY97" fmla="*/ 4932 h 5445"/>
              <a:gd name="connsiteX98" fmla="*/ 8646 w 8663"/>
              <a:gd name="connsiteY98" fmla="*/ 4932 h 5445"/>
              <a:gd name="connsiteX99" fmla="*/ 8646 w 8663"/>
              <a:gd name="connsiteY99" fmla="*/ 4850 h 5445"/>
              <a:gd name="connsiteX100" fmla="*/ 8584 w 8663"/>
              <a:gd name="connsiteY100" fmla="*/ 4850 h 5445"/>
              <a:gd name="connsiteX101" fmla="*/ 8584 w 8663"/>
              <a:gd name="connsiteY101" fmla="*/ 4793 h 5445"/>
              <a:gd name="connsiteX102" fmla="*/ 8644 w 8663"/>
              <a:gd name="connsiteY102" fmla="*/ 4793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5368 h 5445"/>
              <a:gd name="connsiteX118" fmla="*/ 561 w 8663"/>
              <a:gd name="connsiteY118" fmla="*/ 5409 h 5445"/>
              <a:gd name="connsiteX119" fmla="*/ 520 w 8663"/>
              <a:gd name="connsiteY119" fmla="*/ 5409 h 5445"/>
              <a:gd name="connsiteX120" fmla="*/ 520 w 8663"/>
              <a:gd name="connsiteY120" fmla="*/ 5368 h 5445"/>
              <a:gd name="connsiteX121" fmla="*/ 561 w 8663"/>
              <a:gd name="connsiteY121" fmla="*/ 5368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4910 h 5445"/>
              <a:gd name="connsiteX128" fmla="*/ 8584 w 8663"/>
              <a:gd name="connsiteY128" fmla="*/ 4871 h 5445"/>
              <a:gd name="connsiteX129" fmla="*/ 8625 w 8663"/>
              <a:gd name="connsiteY129" fmla="*/ 4871 h 5445"/>
              <a:gd name="connsiteX130" fmla="*/ 8625 w 8663"/>
              <a:gd name="connsiteY130" fmla="*/ 4910 h 5445"/>
              <a:gd name="connsiteX131" fmla="*/ 8584 w 8663"/>
              <a:gd name="connsiteY131" fmla="*/ 4910 h 5445"/>
              <a:gd name="connsiteX132" fmla="*/ 8502 w 8663"/>
              <a:gd name="connsiteY132" fmla="*/ 5424 h 5445"/>
              <a:gd name="connsiteX133" fmla="*/ 8502 w 8663"/>
              <a:gd name="connsiteY133" fmla="*/ 5363 h 5445"/>
              <a:gd name="connsiteX134" fmla="*/ 8581 w 8663"/>
              <a:gd name="connsiteY134" fmla="*/ 5363 h 5445"/>
              <a:gd name="connsiteX135" fmla="*/ 8581 w 8663"/>
              <a:gd name="connsiteY135" fmla="*/ 5286 h 5445"/>
              <a:gd name="connsiteX136" fmla="*/ 8640 w 8663"/>
              <a:gd name="connsiteY136" fmla="*/ 5286 h 5445"/>
              <a:gd name="connsiteX137" fmla="*/ 8640 w 8663"/>
              <a:gd name="connsiteY137" fmla="*/ 5424 h 5445"/>
              <a:gd name="connsiteX138" fmla="*/ 8502 w 8663"/>
              <a:gd name="connsiteY138" fmla="*/ 5424 h 5445"/>
              <a:gd name="connsiteX139" fmla="*/ 8502 w 8663"/>
              <a:gd name="connsiteY139" fmla="*/ 5344 h 5445"/>
              <a:gd name="connsiteX140" fmla="*/ 8502 w 8663"/>
              <a:gd name="connsiteY140" fmla="*/ 5286 h 5445"/>
              <a:gd name="connsiteX141" fmla="*/ 8562 w 8663"/>
              <a:gd name="connsiteY141" fmla="*/ 5286 h 5445"/>
              <a:gd name="connsiteX142" fmla="*/ 8562 w 8663"/>
              <a:gd name="connsiteY142" fmla="*/ 5344 h 5445"/>
              <a:gd name="connsiteX143" fmla="*/ 8502 w 8663"/>
              <a:gd name="connsiteY143" fmla="*/ 5344 h 5445"/>
              <a:gd name="connsiteX144" fmla="*/ 8497 w 8663"/>
              <a:gd name="connsiteY144" fmla="*/ 5169 h 5445"/>
              <a:gd name="connsiteX145" fmla="*/ 8497 w 8663"/>
              <a:gd name="connsiteY145" fmla="*/ 5106 h 5445"/>
              <a:gd name="connsiteX146" fmla="*/ 8562 w 8663"/>
              <a:gd name="connsiteY146" fmla="*/ 5106 h 5445"/>
              <a:gd name="connsiteX147" fmla="*/ 8562 w 8663"/>
              <a:gd name="connsiteY147" fmla="*/ 5169 h 5445"/>
              <a:gd name="connsiteX148" fmla="*/ 8497 w 8663"/>
              <a:gd name="connsiteY148" fmla="*/ 5169 h 5445"/>
              <a:gd name="connsiteX149" fmla="*/ 8562 w 8663"/>
              <a:gd name="connsiteY149" fmla="*/ 5191 h 5445"/>
              <a:gd name="connsiteX150" fmla="*/ 8562 w 8663"/>
              <a:gd name="connsiteY150" fmla="*/ 5262 h 5445"/>
              <a:gd name="connsiteX151" fmla="*/ 8497 w 8663"/>
              <a:gd name="connsiteY151" fmla="*/ 5262 h 5445"/>
              <a:gd name="connsiteX152" fmla="*/ 8497 w 8663"/>
              <a:gd name="connsiteY152" fmla="*/ 5191 h 5445"/>
              <a:gd name="connsiteX153" fmla="*/ 8562 w 8663"/>
              <a:gd name="connsiteY153" fmla="*/ 5191 h 5445"/>
              <a:gd name="connsiteX154" fmla="*/ 8480 w 8663"/>
              <a:gd name="connsiteY154" fmla="*/ 5281 h 5445"/>
              <a:gd name="connsiteX155" fmla="*/ 8480 w 8663"/>
              <a:gd name="connsiteY155" fmla="*/ 5344 h 5445"/>
              <a:gd name="connsiteX156" fmla="*/ 8424 w 8663"/>
              <a:gd name="connsiteY156" fmla="*/ 5344 h 5445"/>
              <a:gd name="connsiteX157" fmla="*/ 8424 w 8663"/>
              <a:gd name="connsiteY157" fmla="*/ 5281 h 5445"/>
              <a:gd name="connsiteX158" fmla="*/ 8480 w 8663"/>
              <a:gd name="connsiteY158" fmla="*/ 5281 h 5445"/>
              <a:gd name="connsiteX159" fmla="*/ 8480 w 8663"/>
              <a:gd name="connsiteY159" fmla="*/ 5191 h 5445"/>
              <a:gd name="connsiteX160" fmla="*/ 8480 w 8663"/>
              <a:gd name="connsiteY160" fmla="*/ 5262 h 5445"/>
              <a:gd name="connsiteX161" fmla="*/ 8424 w 8663"/>
              <a:gd name="connsiteY161" fmla="*/ 5262 h 5445"/>
              <a:gd name="connsiteX162" fmla="*/ 8424 w 8663"/>
              <a:gd name="connsiteY162" fmla="*/ 5191 h 5445"/>
              <a:gd name="connsiteX163" fmla="*/ 8480 w 8663"/>
              <a:gd name="connsiteY163" fmla="*/ 5191 h 5445"/>
              <a:gd name="connsiteX164" fmla="*/ 8102 w 8663"/>
              <a:gd name="connsiteY164" fmla="*/ 5409 h 5445"/>
              <a:gd name="connsiteX165" fmla="*/ 8102 w 8663"/>
              <a:gd name="connsiteY165" fmla="*/ 5368 h 5445"/>
              <a:gd name="connsiteX166" fmla="*/ 8143 w 8663"/>
              <a:gd name="connsiteY166" fmla="*/ 5368 h 5445"/>
              <a:gd name="connsiteX167" fmla="*/ 8143 w 8663"/>
              <a:gd name="connsiteY167" fmla="*/ 5409 h 5445"/>
              <a:gd name="connsiteX168" fmla="*/ 8102 w 8663"/>
              <a:gd name="connsiteY168" fmla="*/ 5409 h 5445"/>
              <a:gd name="connsiteX169" fmla="*/ 240 w 8663"/>
              <a:gd name="connsiteY169" fmla="*/ 5281 h 5445"/>
              <a:gd name="connsiteX170" fmla="*/ 240 w 8663"/>
              <a:gd name="connsiteY170" fmla="*/ 5344 h 5445"/>
              <a:gd name="connsiteX171" fmla="*/ 184 w 8663"/>
              <a:gd name="connsiteY171" fmla="*/ 5344 h 5445"/>
              <a:gd name="connsiteX172" fmla="*/ 184 w 8663"/>
              <a:gd name="connsiteY172" fmla="*/ 5281 h 5445"/>
              <a:gd name="connsiteX173" fmla="*/ 240 w 8663"/>
              <a:gd name="connsiteY173" fmla="*/ 5281 h 5445"/>
              <a:gd name="connsiteX174" fmla="*/ 240 w 8663"/>
              <a:gd name="connsiteY174" fmla="*/ 5191 h 5445"/>
              <a:gd name="connsiteX175" fmla="*/ 240 w 8663"/>
              <a:gd name="connsiteY175" fmla="*/ 5262 h 5445"/>
              <a:gd name="connsiteX176" fmla="*/ 184 w 8663"/>
              <a:gd name="connsiteY176" fmla="*/ 5262 h 5445"/>
              <a:gd name="connsiteX177" fmla="*/ 184 w 8663"/>
              <a:gd name="connsiteY177" fmla="*/ 5191 h 5445"/>
              <a:gd name="connsiteX178" fmla="*/ 240 w 8663"/>
              <a:gd name="connsiteY178" fmla="*/ 5191 h 5445"/>
              <a:gd name="connsiteX179" fmla="*/ 102 w 8663"/>
              <a:gd name="connsiteY179" fmla="*/ 5169 h 5445"/>
              <a:gd name="connsiteX180" fmla="*/ 102 w 8663"/>
              <a:gd name="connsiteY180" fmla="*/ 5106 h 5445"/>
              <a:gd name="connsiteX181" fmla="*/ 166 w 8663"/>
              <a:gd name="connsiteY181" fmla="*/ 5106 h 5445"/>
              <a:gd name="connsiteX182" fmla="*/ 166 w 8663"/>
              <a:gd name="connsiteY182" fmla="*/ 5169 h 5445"/>
              <a:gd name="connsiteX183" fmla="*/ 102 w 8663"/>
              <a:gd name="connsiteY183" fmla="*/ 5169 h 5445"/>
              <a:gd name="connsiteX184" fmla="*/ 102 w 8663"/>
              <a:gd name="connsiteY184" fmla="*/ 5262 h 5445"/>
              <a:gd name="connsiteX185" fmla="*/ 102 w 8663"/>
              <a:gd name="connsiteY185" fmla="*/ 5191 h 5445"/>
              <a:gd name="connsiteX186" fmla="*/ 166 w 8663"/>
              <a:gd name="connsiteY186" fmla="*/ 5191 h 5445"/>
              <a:gd name="connsiteX187" fmla="*/ 166 w 8663"/>
              <a:gd name="connsiteY187" fmla="*/ 5262 h 5445"/>
              <a:gd name="connsiteX188" fmla="*/ 102 w 8663"/>
              <a:gd name="connsiteY188" fmla="*/ 5262 h 5445"/>
              <a:gd name="connsiteX189" fmla="*/ 102 w 8663"/>
              <a:gd name="connsiteY189" fmla="*/ 5344 h 5445"/>
              <a:gd name="connsiteX190" fmla="*/ 102 w 8663"/>
              <a:gd name="connsiteY190" fmla="*/ 5286 h 5445"/>
              <a:gd name="connsiteX191" fmla="*/ 162 w 8663"/>
              <a:gd name="connsiteY191" fmla="*/ 5286 h 5445"/>
              <a:gd name="connsiteX192" fmla="*/ 162 w 8663"/>
              <a:gd name="connsiteY192" fmla="*/ 5344 h 5445"/>
              <a:gd name="connsiteX193" fmla="*/ 102 w 8663"/>
              <a:gd name="connsiteY193" fmla="*/ 3962 h 5445"/>
              <a:gd name="connsiteX194" fmla="*/ 162 w 8663"/>
              <a:gd name="connsiteY194" fmla="*/ 3981 h 5445"/>
              <a:gd name="connsiteX195" fmla="*/ 162 w 8663"/>
              <a:gd name="connsiteY195" fmla="*/ 4042 h 5445"/>
              <a:gd name="connsiteX196" fmla="*/ 24 w 8663"/>
              <a:gd name="connsiteY196" fmla="*/ 4042 h 5445"/>
              <a:gd name="connsiteX197" fmla="*/ 24 w 8663"/>
              <a:gd name="connsiteY197" fmla="*/ 3904 h 5445"/>
              <a:gd name="connsiteX198" fmla="*/ 82 w 8663"/>
              <a:gd name="connsiteY198" fmla="*/ 3904 h 5445"/>
              <a:gd name="connsiteX199" fmla="*/ 82 w 8663"/>
              <a:gd name="connsiteY199" fmla="*/ 3981 h 5445"/>
              <a:gd name="connsiteX200" fmla="*/ 162 w 8663"/>
              <a:gd name="connsiteY200" fmla="*/ 3981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3390 h 5445"/>
              <a:gd name="connsiteX257" fmla="*/ 8562 w 8663"/>
              <a:gd name="connsiteY257" fmla="*/ 3390 h 5445"/>
              <a:gd name="connsiteX258" fmla="*/ 8562 w 8663"/>
              <a:gd name="connsiteY258" fmla="*/ 3468 h 5445"/>
              <a:gd name="connsiteX259" fmla="*/ 8510 w 8663"/>
              <a:gd name="connsiteY259" fmla="*/ 3468 h 5445"/>
              <a:gd name="connsiteX260" fmla="*/ 8510 w 8663"/>
              <a:gd name="connsiteY260" fmla="*/ 3619 h 5445"/>
              <a:gd name="connsiteX261" fmla="*/ 8638 w 8663"/>
              <a:gd name="connsiteY261" fmla="*/ 3619 h 5445"/>
              <a:gd name="connsiteX262" fmla="*/ 8638 w 8663"/>
              <a:gd name="connsiteY262" fmla="*/ 3787 h 5445"/>
              <a:gd name="connsiteX263" fmla="*/ 8581 w 8663"/>
              <a:gd name="connsiteY263" fmla="*/ 3787 h 5445"/>
              <a:gd name="connsiteX264" fmla="*/ 8581 w 8663"/>
              <a:gd name="connsiteY264" fmla="*/ 3705 h 5445"/>
              <a:gd name="connsiteX265" fmla="*/ 8480 w 8663"/>
              <a:gd name="connsiteY265" fmla="*/ 3705 h 5445"/>
              <a:gd name="connsiteX266" fmla="*/ 8480 w 8663"/>
              <a:gd name="connsiteY266" fmla="*/ 3787 h 5445"/>
              <a:gd name="connsiteX267" fmla="*/ 8402 w 8663"/>
              <a:gd name="connsiteY267" fmla="*/ 3787 h 5445"/>
              <a:gd name="connsiteX268" fmla="*/ 8402 w 8663"/>
              <a:gd name="connsiteY268" fmla="*/ 3880 h 5445"/>
              <a:gd name="connsiteX269" fmla="*/ 8310 w 8663"/>
              <a:gd name="connsiteY269" fmla="*/ 3880 h 5445"/>
              <a:gd name="connsiteX270" fmla="*/ 8310 w 8663"/>
              <a:gd name="connsiteY270" fmla="*/ 3981 h 5445"/>
              <a:gd name="connsiteX271" fmla="*/ 8402 w 8663"/>
              <a:gd name="connsiteY271" fmla="*/ 3981 h 5445"/>
              <a:gd name="connsiteX272" fmla="*/ 8402 w 8663"/>
              <a:gd name="connsiteY272" fmla="*/ 4040 h 5445"/>
              <a:gd name="connsiteX273" fmla="*/ 8234 w 8663"/>
              <a:gd name="connsiteY273" fmla="*/ 4040 h 5445"/>
              <a:gd name="connsiteX274" fmla="*/ 8234 w 8663"/>
              <a:gd name="connsiteY274" fmla="*/ 3912 h 5445"/>
              <a:gd name="connsiteX275" fmla="*/ 8081 w 8663"/>
              <a:gd name="connsiteY275" fmla="*/ 3912 h 5445"/>
              <a:gd name="connsiteX276" fmla="*/ 8081 w 8663"/>
              <a:gd name="connsiteY276" fmla="*/ 3964 h 5445"/>
              <a:gd name="connsiteX277" fmla="*/ 8005 w 8663"/>
              <a:gd name="connsiteY277" fmla="*/ 3964 h 5445"/>
              <a:gd name="connsiteX278" fmla="*/ 8005 w 8663"/>
              <a:gd name="connsiteY278" fmla="*/ 4025 h 5445"/>
              <a:gd name="connsiteX279" fmla="*/ 658 w 8663"/>
              <a:gd name="connsiteY279" fmla="*/ 4025 h 5445"/>
              <a:gd name="connsiteX280" fmla="*/ 658 w 8663"/>
              <a:gd name="connsiteY280" fmla="*/ 3964 h 5445"/>
              <a:gd name="connsiteX281" fmla="*/ 583 w 8663"/>
              <a:gd name="connsiteY281" fmla="*/ 3964 h 5445"/>
              <a:gd name="connsiteX282" fmla="*/ 583 w 8663"/>
              <a:gd name="connsiteY282" fmla="*/ 3912 h 5445"/>
              <a:gd name="connsiteX283" fmla="*/ 430 w 8663"/>
              <a:gd name="connsiteY283" fmla="*/ 3912 h 5445"/>
              <a:gd name="connsiteX284" fmla="*/ 430 w 8663"/>
              <a:gd name="connsiteY284" fmla="*/ 4040 h 5445"/>
              <a:gd name="connsiteX285" fmla="*/ 261 w 8663"/>
              <a:gd name="connsiteY285" fmla="*/ 4040 h 5445"/>
              <a:gd name="connsiteX286" fmla="*/ 261 w 8663"/>
              <a:gd name="connsiteY286" fmla="*/ 3981 h 5445"/>
              <a:gd name="connsiteX287" fmla="*/ 354 w 8663"/>
              <a:gd name="connsiteY287" fmla="*/ 3981 h 5445"/>
              <a:gd name="connsiteX288" fmla="*/ 354 w 8663"/>
              <a:gd name="connsiteY288" fmla="*/ 3880 h 5445"/>
              <a:gd name="connsiteX289" fmla="*/ 261 w 8663"/>
              <a:gd name="connsiteY289" fmla="*/ 3880 h 5445"/>
              <a:gd name="connsiteX290" fmla="*/ 261 w 8663"/>
              <a:gd name="connsiteY290" fmla="*/ 3787 h 5445"/>
              <a:gd name="connsiteX291" fmla="*/ 184 w 8663"/>
              <a:gd name="connsiteY291" fmla="*/ 3787 h 5445"/>
              <a:gd name="connsiteX292" fmla="*/ 184 w 8663"/>
              <a:gd name="connsiteY292" fmla="*/ 3705 h 5445"/>
              <a:gd name="connsiteX293" fmla="*/ 82 w 8663"/>
              <a:gd name="connsiteY293" fmla="*/ 3705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5445 h 5445"/>
              <a:gd name="connsiteX84" fmla="*/ 8424 w 8663"/>
              <a:gd name="connsiteY84" fmla="*/ 5445 h 5445"/>
              <a:gd name="connsiteX85" fmla="*/ 8424 w 8663"/>
              <a:gd name="connsiteY85" fmla="*/ 5363 h 5445"/>
              <a:gd name="connsiteX86" fmla="*/ 8480 w 8663"/>
              <a:gd name="connsiteY86" fmla="*/ 5363 h 5445"/>
              <a:gd name="connsiteX87" fmla="*/ 8480 w 8663"/>
              <a:gd name="connsiteY87" fmla="*/ 5445 h 5445"/>
              <a:gd name="connsiteX88" fmla="*/ 8663 w 8663"/>
              <a:gd name="connsiteY88" fmla="*/ 5445 h 5445"/>
              <a:gd name="connsiteX89" fmla="*/ 8663 w 8663"/>
              <a:gd name="connsiteY89" fmla="*/ 5264 h 5445"/>
              <a:gd name="connsiteX90" fmla="*/ 8581 w 8663"/>
              <a:gd name="connsiteY90" fmla="*/ 5264 h 5445"/>
              <a:gd name="connsiteX91" fmla="*/ 8581 w 8663"/>
              <a:gd name="connsiteY91" fmla="*/ 5191 h 5445"/>
              <a:gd name="connsiteX92" fmla="*/ 8661 w 8663"/>
              <a:gd name="connsiteY92" fmla="*/ 5191 h 5445"/>
              <a:gd name="connsiteX93" fmla="*/ 8661 w 8663"/>
              <a:gd name="connsiteY93" fmla="*/ 4979 h 5445"/>
              <a:gd name="connsiteX94" fmla="*/ 8532 w 8663"/>
              <a:gd name="connsiteY94" fmla="*/ 4979 h 5445"/>
              <a:gd name="connsiteX95" fmla="*/ 8532 w 8663"/>
              <a:gd name="connsiteY95" fmla="*/ 4871 h 5445"/>
              <a:gd name="connsiteX96" fmla="*/ 8562 w 8663"/>
              <a:gd name="connsiteY96" fmla="*/ 4871 h 5445"/>
              <a:gd name="connsiteX97" fmla="*/ 8562 w 8663"/>
              <a:gd name="connsiteY97" fmla="*/ 4932 h 5445"/>
              <a:gd name="connsiteX98" fmla="*/ 8646 w 8663"/>
              <a:gd name="connsiteY98" fmla="*/ 4932 h 5445"/>
              <a:gd name="connsiteX99" fmla="*/ 8646 w 8663"/>
              <a:gd name="connsiteY99" fmla="*/ 4850 h 5445"/>
              <a:gd name="connsiteX100" fmla="*/ 8584 w 8663"/>
              <a:gd name="connsiteY100" fmla="*/ 4850 h 5445"/>
              <a:gd name="connsiteX101" fmla="*/ 8584 w 8663"/>
              <a:gd name="connsiteY101" fmla="*/ 4793 h 5445"/>
              <a:gd name="connsiteX102" fmla="*/ 8644 w 8663"/>
              <a:gd name="connsiteY102" fmla="*/ 4793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5368 h 5445"/>
              <a:gd name="connsiteX118" fmla="*/ 561 w 8663"/>
              <a:gd name="connsiteY118" fmla="*/ 5409 h 5445"/>
              <a:gd name="connsiteX119" fmla="*/ 520 w 8663"/>
              <a:gd name="connsiteY119" fmla="*/ 5409 h 5445"/>
              <a:gd name="connsiteX120" fmla="*/ 520 w 8663"/>
              <a:gd name="connsiteY120" fmla="*/ 5368 h 5445"/>
              <a:gd name="connsiteX121" fmla="*/ 561 w 8663"/>
              <a:gd name="connsiteY121" fmla="*/ 5368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4910 h 5445"/>
              <a:gd name="connsiteX128" fmla="*/ 8584 w 8663"/>
              <a:gd name="connsiteY128" fmla="*/ 4871 h 5445"/>
              <a:gd name="connsiteX129" fmla="*/ 8625 w 8663"/>
              <a:gd name="connsiteY129" fmla="*/ 4871 h 5445"/>
              <a:gd name="connsiteX130" fmla="*/ 8625 w 8663"/>
              <a:gd name="connsiteY130" fmla="*/ 4910 h 5445"/>
              <a:gd name="connsiteX131" fmla="*/ 8584 w 8663"/>
              <a:gd name="connsiteY131" fmla="*/ 4910 h 5445"/>
              <a:gd name="connsiteX132" fmla="*/ 8502 w 8663"/>
              <a:gd name="connsiteY132" fmla="*/ 5424 h 5445"/>
              <a:gd name="connsiteX133" fmla="*/ 8502 w 8663"/>
              <a:gd name="connsiteY133" fmla="*/ 5363 h 5445"/>
              <a:gd name="connsiteX134" fmla="*/ 8581 w 8663"/>
              <a:gd name="connsiteY134" fmla="*/ 5363 h 5445"/>
              <a:gd name="connsiteX135" fmla="*/ 8581 w 8663"/>
              <a:gd name="connsiteY135" fmla="*/ 5286 h 5445"/>
              <a:gd name="connsiteX136" fmla="*/ 8640 w 8663"/>
              <a:gd name="connsiteY136" fmla="*/ 5286 h 5445"/>
              <a:gd name="connsiteX137" fmla="*/ 8640 w 8663"/>
              <a:gd name="connsiteY137" fmla="*/ 5424 h 5445"/>
              <a:gd name="connsiteX138" fmla="*/ 8502 w 8663"/>
              <a:gd name="connsiteY138" fmla="*/ 5424 h 5445"/>
              <a:gd name="connsiteX139" fmla="*/ 8502 w 8663"/>
              <a:gd name="connsiteY139" fmla="*/ 5344 h 5445"/>
              <a:gd name="connsiteX140" fmla="*/ 8502 w 8663"/>
              <a:gd name="connsiteY140" fmla="*/ 5286 h 5445"/>
              <a:gd name="connsiteX141" fmla="*/ 8562 w 8663"/>
              <a:gd name="connsiteY141" fmla="*/ 5286 h 5445"/>
              <a:gd name="connsiteX142" fmla="*/ 8562 w 8663"/>
              <a:gd name="connsiteY142" fmla="*/ 5344 h 5445"/>
              <a:gd name="connsiteX143" fmla="*/ 8502 w 8663"/>
              <a:gd name="connsiteY143" fmla="*/ 5344 h 5445"/>
              <a:gd name="connsiteX144" fmla="*/ 8497 w 8663"/>
              <a:gd name="connsiteY144" fmla="*/ 5169 h 5445"/>
              <a:gd name="connsiteX145" fmla="*/ 8497 w 8663"/>
              <a:gd name="connsiteY145" fmla="*/ 5106 h 5445"/>
              <a:gd name="connsiteX146" fmla="*/ 8562 w 8663"/>
              <a:gd name="connsiteY146" fmla="*/ 5106 h 5445"/>
              <a:gd name="connsiteX147" fmla="*/ 8562 w 8663"/>
              <a:gd name="connsiteY147" fmla="*/ 5169 h 5445"/>
              <a:gd name="connsiteX148" fmla="*/ 8497 w 8663"/>
              <a:gd name="connsiteY148" fmla="*/ 5169 h 5445"/>
              <a:gd name="connsiteX149" fmla="*/ 8562 w 8663"/>
              <a:gd name="connsiteY149" fmla="*/ 5191 h 5445"/>
              <a:gd name="connsiteX150" fmla="*/ 8562 w 8663"/>
              <a:gd name="connsiteY150" fmla="*/ 5262 h 5445"/>
              <a:gd name="connsiteX151" fmla="*/ 8497 w 8663"/>
              <a:gd name="connsiteY151" fmla="*/ 5262 h 5445"/>
              <a:gd name="connsiteX152" fmla="*/ 8497 w 8663"/>
              <a:gd name="connsiteY152" fmla="*/ 5191 h 5445"/>
              <a:gd name="connsiteX153" fmla="*/ 8562 w 8663"/>
              <a:gd name="connsiteY153" fmla="*/ 5191 h 5445"/>
              <a:gd name="connsiteX154" fmla="*/ 8480 w 8663"/>
              <a:gd name="connsiteY154" fmla="*/ 5281 h 5445"/>
              <a:gd name="connsiteX155" fmla="*/ 8480 w 8663"/>
              <a:gd name="connsiteY155" fmla="*/ 5344 h 5445"/>
              <a:gd name="connsiteX156" fmla="*/ 8424 w 8663"/>
              <a:gd name="connsiteY156" fmla="*/ 5344 h 5445"/>
              <a:gd name="connsiteX157" fmla="*/ 8424 w 8663"/>
              <a:gd name="connsiteY157" fmla="*/ 5281 h 5445"/>
              <a:gd name="connsiteX158" fmla="*/ 8480 w 8663"/>
              <a:gd name="connsiteY158" fmla="*/ 5281 h 5445"/>
              <a:gd name="connsiteX159" fmla="*/ 8480 w 8663"/>
              <a:gd name="connsiteY159" fmla="*/ 5191 h 5445"/>
              <a:gd name="connsiteX160" fmla="*/ 8480 w 8663"/>
              <a:gd name="connsiteY160" fmla="*/ 5262 h 5445"/>
              <a:gd name="connsiteX161" fmla="*/ 8424 w 8663"/>
              <a:gd name="connsiteY161" fmla="*/ 5262 h 5445"/>
              <a:gd name="connsiteX162" fmla="*/ 8424 w 8663"/>
              <a:gd name="connsiteY162" fmla="*/ 5191 h 5445"/>
              <a:gd name="connsiteX163" fmla="*/ 8480 w 8663"/>
              <a:gd name="connsiteY163" fmla="*/ 5191 h 5445"/>
              <a:gd name="connsiteX164" fmla="*/ 8102 w 8663"/>
              <a:gd name="connsiteY164" fmla="*/ 5409 h 5445"/>
              <a:gd name="connsiteX165" fmla="*/ 8102 w 8663"/>
              <a:gd name="connsiteY165" fmla="*/ 5368 h 5445"/>
              <a:gd name="connsiteX166" fmla="*/ 8143 w 8663"/>
              <a:gd name="connsiteY166" fmla="*/ 5368 h 5445"/>
              <a:gd name="connsiteX167" fmla="*/ 8143 w 8663"/>
              <a:gd name="connsiteY167" fmla="*/ 5409 h 5445"/>
              <a:gd name="connsiteX168" fmla="*/ 8102 w 8663"/>
              <a:gd name="connsiteY168" fmla="*/ 5409 h 5445"/>
              <a:gd name="connsiteX169" fmla="*/ 240 w 8663"/>
              <a:gd name="connsiteY169" fmla="*/ 5281 h 5445"/>
              <a:gd name="connsiteX170" fmla="*/ 240 w 8663"/>
              <a:gd name="connsiteY170" fmla="*/ 5344 h 5445"/>
              <a:gd name="connsiteX171" fmla="*/ 184 w 8663"/>
              <a:gd name="connsiteY171" fmla="*/ 5344 h 5445"/>
              <a:gd name="connsiteX172" fmla="*/ 184 w 8663"/>
              <a:gd name="connsiteY172" fmla="*/ 5281 h 5445"/>
              <a:gd name="connsiteX173" fmla="*/ 240 w 8663"/>
              <a:gd name="connsiteY173" fmla="*/ 5281 h 5445"/>
              <a:gd name="connsiteX174" fmla="*/ 240 w 8663"/>
              <a:gd name="connsiteY174" fmla="*/ 5191 h 5445"/>
              <a:gd name="connsiteX175" fmla="*/ 240 w 8663"/>
              <a:gd name="connsiteY175" fmla="*/ 5262 h 5445"/>
              <a:gd name="connsiteX176" fmla="*/ 184 w 8663"/>
              <a:gd name="connsiteY176" fmla="*/ 5262 h 5445"/>
              <a:gd name="connsiteX177" fmla="*/ 184 w 8663"/>
              <a:gd name="connsiteY177" fmla="*/ 5191 h 5445"/>
              <a:gd name="connsiteX178" fmla="*/ 240 w 8663"/>
              <a:gd name="connsiteY178" fmla="*/ 5191 h 5445"/>
              <a:gd name="connsiteX179" fmla="*/ 102 w 8663"/>
              <a:gd name="connsiteY179" fmla="*/ 5169 h 5445"/>
              <a:gd name="connsiteX180" fmla="*/ 102 w 8663"/>
              <a:gd name="connsiteY180" fmla="*/ 5106 h 5445"/>
              <a:gd name="connsiteX181" fmla="*/ 166 w 8663"/>
              <a:gd name="connsiteY181" fmla="*/ 5106 h 5445"/>
              <a:gd name="connsiteX182" fmla="*/ 166 w 8663"/>
              <a:gd name="connsiteY182" fmla="*/ 5169 h 5445"/>
              <a:gd name="connsiteX183" fmla="*/ 102 w 8663"/>
              <a:gd name="connsiteY183" fmla="*/ 5169 h 5445"/>
              <a:gd name="connsiteX184" fmla="*/ 102 w 8663"/>
              <a:gd name="connsiteY184" fmla="*/ 5262 h 5445"/>
              <a:gd name="connsiteX185" fmla="*/ 102 w 8663"/>
              <a:gd name="connsiteY185" fmla="*/ 5191 h 5445"/>
              <a:gd name="connsiteX186" fmla="*/ 166 w 8663"/>
              <a:gd name="connsiteY186" fmla="*/ 5191 h 5445"/>
              <a:gd name="connsiteX187" fmla="*/ 166 w 8663"/>
              <a:gd name="connsiteY187" fmla="*/ 5262 h 5445"/>
              <a:gd name="connsiteX188" fmla="*/ 102 w 8663"/>
              <a:gd name="connsiteY188" fmla="*/ 5262 h 5445"/>
              <a:gd name="connsiteX189" fmla="*/ 102 w 8663"/>
              <a:gd name="connsiteY189" fmla="*/ 5344 h 5445"/>
              <a:gd name="connsiteX190" fmla="*/ 102 w 8663"/>
              <a:gd name="connsiteY190" fmla="*/ 5286 h 5445"/>
              <a:gd name="connsiteX191" fmla="*/ 162 w 8663"/>
              <a:gd name="connsiteY191" fmla="*/ 5286 h 5445"/>
              <a:gd name="connsiteX192" fmla="*/ 162 w 8663"/>
              <a:gd name="connsiteY192" fmla="*/ 5344 h 5445"/>
              <a:gd name="connsiteX193" fmla="*/ 102 w 8663"/>
              <a:gd name="connsiteY193" fmla="*/ 5344 h 5445"/>
              <a:gd name="connsiteX194" fmla="*/ 162 w 8663"/>
              <a:gd name="connsiteY194" fmla="*/ 3981 h 5445"/>
              <a:gd name="connsiteX195" fmla="*/ 162 w 8663"/>
              <a:gd name="connsiteY195" fmla="*/ 4042 h 5445"/>
              <a:gd name="connsiteX196" fmla="*/ 24 w 8663"/>
              <a:gd name="connsiteY196" fmla="*/ 4042 h 5445"/>
              <a:gd name="connsiteX197" fmla="*/ 24 w 8663"/>
              <a:gd name="connsiteY197" fmla="*/ 3904 h 5445"/>
              <a:gd name="connsiteX198" fmla="*/ 82 w 8663"/>
              <a:gd name="connsiteY198" fmla="*/ 3904 h 5445"/>
              <a:gd name="connsiteX199" fmla="*/ 82 w 8663"/>
              <a:gd name="connsiteY199" fmla="*/ 3981 h 5445"/>
              <a:gd name="connsiteX200" fmla="*/ 162 w 8663"/>
              <a:gd name="connsiteY200" fmla="*/ 3981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3390 h 5445"/>
              <a:gd name="connsiteX257" fmla="*/ 8562 w 8663"/>
              <a:gd name="connsiteY257" fmla="*/ 3390 h 5445"/>
              <a:gd name="connsiteX258" fmla="*/ 8562 w 8663"/>
              <a:gd name="connsiteY258" fmla="*/ 3468 h 5445"/>
              <a:gd name="connsiteX259" fmla="*/ 8510 w 8663"/>
              <a:gd name="connsiteY259" fmla="*/ 3468 h 5445"/>
              <a:gd name="connsiteX260" fmla="*/ 8510 w 8663"/>
              <a:gd name="connsiteY260" fmla="*/ 3619 h 5445"/>
              <a:gd name="connsiteX261" fmla="*/ 8638 w 8663"/>
              <a:gd name="connsiteY261" fmla="*/ 3619 h 5445"/>
              <a:gd name="connsiteX262" fmla="*/ 8638 w 8663"/>
              <a:gd name="connsiteY262" fmla="*/ 3787 h 5445"/>
              <a:gd name="connsiteX263" fmla="*/ 8581 w 8663"/>
              <a:gd name="connsiteY263" fmla="*/ 3787 h 5445"/>
              <a:gd name="connsiteX264" fmla="*/ 8581 w 8663"/>
              <a:gd name="connsiteY264" fmla="*/ 3705 h 5445"/>
              <a:gd name="connsiteX265" fmla="*/ 8480 w 8663"/>
              <a:gd name="connsiteY265" fmla="*/ 3705 h 5445"/>
              <a:gd name="connsiteX266" fmla="*/ 8480 w 8663"/>
              <a:gd name="connsiteY266" fmla="*/ 3787 h 5445"/>
              <a:gd name="connsiteX267" fmla="*/ 8402 w 8663"/>
              <a:gd name="connsiteY267" fmla="*/ 3787 h 5445"/>
              <a:gd name="connsiteX268" fmla="*/ 8402 w 8663"/>
              <a:gd name="connsiteY268" fmla="*/ 3880 h 5445"/>
              <a:gd name="connsiteX269" fmla="*/ 8310 w 8663"/>
              <a:gd name="connsiteY269" fmla="*/ 3880 h 5445"/>
              <a:gd name="connsiteX270" fmla="*/ 8310 w 8663"/>
              <a:gd name="connsiteY270" fmla="*/ 3981 h 5445"/>
              <a:gd name="connsiteX271" fmla="*/ 8402 w 8663"/>
              <a:gd name="connsiteY271" fmla="*/ 3981 h 5445"/>
              <a:gd name="connsiteX272" fmla="*/ 8402 w 8663"/>
              <a:gd name="connsiteY272" fmla="*/ 4040 h 5445"/>
              <a:gd name="connsiteX273" fmla="*/ 8234 w 8663"/>
              <a:gd name="connsiteY273" fmla="*/ 4040 h 5445"/>
              <a:gd name="connsiteX274" fmla="*/ 8234 w 8663"/>
              <a:gd name="connsiteY274" fmla="*/ 3912 h 5445"/>
              <a:gd name="connsiteX275" fmla="*/ 8081 w 8663"/>
              <a:gd name="connsiteY275" fmla="*/ 3912 h 5445"/>
              <a:gd name="connsiteX276" fmla="*/ 8081 w 8663"/>
              <a:gd name="connsiteY276" fmla="*/ 3964 h 5445"/>
              <a:gd name="connsiteX277" fmla="*/ 8005 w 8663"/>
              <a:gd name="connsiteY277" fmla="*/ 3964 h 5445"/>
              <a:gd name="connsiteX278" fmla="*/ 8005 w 8663"/>
              <a:gd name="connsiteY278" fmla="*/ 4025 h 5445"/>
              <a:gd name="connsiteX279" fmla="*/ 658 w 8663"/>
              <a:gd name="connsiteY279" fmla="*/ 4025 h 5445"/>
              <a:gd name="connsiteX280" fmla="*/ 658 w 8663"/>
              <a:gd name="connsiteY280" fmla="*/ 3964 h 5445"/>
              <a:gd name="connsiteX281" fmla="*/ 583 w 8663"/>
              <a:gd name="connsiteY281" fmla="*/ 3964 h 5445"/>
              <a:gd name="connsiteX282" fmla="*/ 583 w 8663"/>
              <a:gd name="connsiteY282" fmla="*/ 3912 h 5445"/>
              <a:gd name="connsiteX283" fmla="*/ 430 w 8663"/>
              <a:gd name="connsiteY283" fmla="*/ 3912 h 5445"/>
              <a:gd name="connsiteX284" fmla="*/ 430 w 8663"/>
              <a:gd name="connsiteY284" fmla="*/ 4040 h 5445"/>
              <a:gd name="connsiteX285" fmla="*/ 261 w 8663"/>
              <a:gd name="connsiteY285" fmla="*/ 4040 h 5445"/>
              <a:gd name="connsiteX286" fmla="*/ 261 w 8663"/>
              <a:gd name="connsiteY286" fmla="*/ 3981 h 5445"/>
              <a:gd name="connsiteX287" fmla="*/ 354 w 8663"/>
              <a:gd name="connsiteY287" fmla="*/ 3981 h 5445"/>
              <a:gd name="connsiteX288" fmla="*/ 354 w 8663"/>
              <a:gd name="connsiteY288" fmla="*/ 3880 h 5445"/>
              <a:gd name="connsiteX289" fmla="*/ 261 w 8663"/>
              <a:gd name="connsiteY289" fmla="*/ 3880 h 5445"/>
              <a:gd name="connsiteX290" fmla="*/ 261 w 8663"/>
              <a:gd name="connsiteY290" fmla="*/ 3787 h 5445"/>
              <a:gd name="connsiteX291" fmla="*/ 184 w 8663"/>
              <a:gd name="connsiteY291" fmla="*/ 3787 h 5445"/>
              <a:gd name="connsiteX292" fmla="*/ 184 w 8663"/>
              <a:gd name="connsiteY292" fmla="*/ 3705 h 5445"/>
              <a:gd name="connsiteX293" fmla="*/ 82 w 8663"/>
              <a:gd name="connsiteY293" fmla="*/ 3705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5445 h 5445"/>
              <a:gd name="connsiteX84" fmla="*/ 8424 w 8663"/>
              <a:gd name="connsiteY84" fmla="*/ 5445 h 5445"/>
              <a:gd name="connsiteX85" fmla="*/ 8424 w 8663"/>
              <a:gd name="connsiteY85" fmla="*/ 5363 h 5445"/>
              <a:gd name="connsiteX86" fmla="*/ 8480 w 8663"/>
              <a:gd name="connsiteY86" fmla="*/ 5363 h 5445"/>
              <a:gd name="connsiteX87" fmla="*/ 8480 w 8663"/>
              <a:gd name="connsiteY87" fmla="*/ 5445 h 5445"/>
              <a:gd name="connsiteX88" fmla="*/ 8663 w 8663"/>
              <a:gd name="connsiteY88" fmla="*/ 5445 h 5445"/>
              <a:gd name="connsiteX89" fmla="*/ 8663 w 8663"/>
              <a:gd name="connsiteY89" fmla="*/ 5264 h 5445"/>
              <a:gd name="connsiteX90" fmla="*/ 8581 w 8663"/>
              <a:gd name="connsiteY90" fmla="*/ 5264 h 5445"/>
              <a:gd name="connsiteX91" fmla="*/ 8581 w 8663"/>
              <a:gd name="connsiteY91" fmla="*/ 5191 h 5445"/>
              <a:gd name="connsiteX92" fmla="*/ 8661 w 8663"/>
              <a:gd name="connsiteY92" fmla="*/ 5191 h 5445"/>
              <a:gd name="connsiteX93" fmla="*/ 8661 w 8663"/>
              <a:gd name="connsiteY93" fmla="*/ 4979 h 5445"/>
              <a:gd name="connsiteX94" fmla="*/ 8532 w 8663"/>
              <a:gd name="connsiteY94" fmla="*/ 4979 h 5445"/>
              <a:gd name="connsiteX95" fmla="*/ 8532 w 8663"/>
              <a:gd name="connsiteY95" fmla="*/ 4871 h 5445"/>
              <a:gd name="connsiteX96" fmla="*/ 8562 w 8663"/>
              <a:gd name="connsiteY96" fmla="*/ 4871 h 5445"/>
              <a:gd name="connsiteX97" fmla="*/ 8562 w 8663"/>
              <a:gd name="connsiteY97" fmla="*/ 4932 h 5445"/>
              <a:gd name="connsiteX98" fmla="*/ 8646 w 8663"/>
              <a:gd name="connsiteY98" fmla="*/ 4932 h 5445"/>
              <a:gd name="connsiteX99" fmla="*/ 8646 w 8663"/>
              <a:gd name="connsiteY99" fmla="*/ 4850 h 5445"/>
              <a:gd name="connsiteX100" fmla="*/ 8584 w 8663"/>
              <a:gd name="connsiteY100" fmla="*/ 4850 h 5445"/>
              <a:gd name="connsiteX101" fmla="*/ 8584 w 8663"/>
              <a:gd name="connsiteY101" fmla="*/ 4793 h 5445"/>
              <a:gd name="connsiteX102" fmla="*/ 8644 w 8663"/>
              <a:gd name="connsiteY102" fmla="*/ 4793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5368 h 5445"/>
              <a:gd name="connsiteX118" fmla="*/ 561 w 8663"/>
              <a:gd name="connsiteY118" fmla="*/ 5409 h 5445"/>
              <a:gd name="connsiteX119" fmla="*/ 520 w 8663"/>
              <a:gd name="connsiteY119" fmla="*/ 5409 h 5445"/>
              <a:gd name="connsiteX120" fmla="*/ 520 w 8663"/>
              <a:gd name="connsiteY120" fmla="*/ 5368 h 5445"/>
              <a:gd name="connsiteX121" fmla="*/ 561 w 8663"/>
              <a:gd name="connsiteY121" fmla="*/ 5368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4910 h 5445"/>
              <a:gd name="connsiteX128" fmla="*/ 8584 w 8663"/>
              <a:gd name="connsiteY128" fmla="*/ 4871 h 5445"/>
              <a:gd name="connsiteX129" fmla="*/ 8625 w 8663"/>
              <a:gd name="connsiteY129" fmla="*/ 4871 h 5445"/>
              <a:gd name="connsiteX130" fmla="*/ 8625 w 8663"/>
              <a:gd name="connsiteY130" fmla="*/ 4910 h 5445"/>
              <a:gd name="connsiteX131" fmla="*/ 8584 w 8663"/>
              <a:gd name="connsiteY131" fmla="*/ 4910 h 5445"/>
              <a:gd name="connsiteX132" fmla="*/ 8502 w 8663"/>
              <a:gd name="connsiteY132" fmla="*/ 5424 h 5445"/>
              <a:gd name="connsiteX133" fmla="*/ 8502 w 8663"/>
              <a:gd name="connsiteY133" fmla="*/ 5363 h 5445"/>
              <a:gd name="connsiteX134" fmla="*/ 8581 w 8663"/>
              <a:gd name="connsiteY134" fmla="*/ 5363 h 5445"/>
              <a:gd name="connsiteX135" fmla="*/ 8581 w 8663"/>
              <a:gd name="connsiteY135" fmla="*/ 5286 h 5445"/>
              <a:gd name="connsiteX136" fmla="*/ 8640 w 8663"/>
              <a:gd name="connsiteY136" fmla="*/ 5286 h 5445"/>
              <a:gd name="connsiteX137" fmla="*/ 8640 w 8663"/>
              <a:gd name="connsiteY137" fmla="*/ 5424 h 5445"/>
              <a:gd name="connsiteX138" fmla="*/ 8502 w 8663"/>
              <a:gd name="connsiteY138" fmla="*/ 5424 h 5445"/>
              <a:gd name="connsiteX139" fmla="*/ 8502 w 8663"/>
              <a:gd name="connsiteY139" fmla="*/ 5344 h 5445"/>
              <a:gd name="connsiteX140" fmla="*/ 8502 w 8663"/>
              <a:gd name="connsiteY140" fmla="*/ 5286 h 5445"/>
              <a:gd name="connsiteX141" fmla="*/ 8562 w 8663"/>
              <a:gd name="connsiteY141" fmla="*/ 5286 h 5445"/>
              <a:gd name="connsiteX142" fmla="*/ 8562 w 8663"/>
              <a:gd name="connsiteY142" fmla="*/ 5344 h 5445"/>
              <a:gd name="connsiteX143" fmla="*/ 8502 w 8663"/>
              <a:gd name="connsiteY143" fmla="*/ 5344 h 5445"/>
              <a:gd name="connsiteX144" fmla="*/ 8497 w 8663"/>
              <a:gd name="connsiteY144" fmla="*/ 5169 h 5445"/>
              <a:gd name="connsiteX145" fmla="*/ 8497 w 8663"/>
              <a:gd name="connsiteY145" fmla="*/ 5106 h 5445"/>
              <a:gd name="connsiteX146" fmla="*/ 8562 w 8663"/>
              <a:gd name="connsiteY146" fmla="*/ 5106 h 5445"/>
              <a:gd name="connsiteX147" fmla="*/ 8562 w 8663"/>
              <a:gd name="connsiteY147" fmla="*/ 5169 h 5445"/>
              <a:gd name="connsiteX148" fmla="*/ 8497 w 8663"/>
              <a:gd name="connsiteY148" fmla="*/ 5169 h 5445"/>
              <a:gd name="connsiteX149" fmla="*/ 8562 w 8663"/>
              <a:gd name="connsiteY149" fmla="*/ 5191 h 5445"/>
              <a:gd name="connsiteX150" fmla="*/ 8562 w 8663"/>
              <a:gd name="connsiteY150" fmla="*/ 5262 h 5445"/>
              <a:gd name="connsiteX151" fmla="*/ 8497 w 8663"/>
              <a:gd name="connsiteY151" fmla="*/ 5262 h 5445"/>
              <a:gd name="connsiteX152" fmla="*/ 8497 w 8663"/>
              <a:gd name="connsiteY152" fmla="*/ 5191 h 5445"/>
              <a:gd name="connsiteX153" fmla="*/ 8562 w 8663"/>
              <a:gd name="connsiteY153" fmla="*/ 5191 h 5445"/>
              <a:gd name="connsiteX154" fmla="*/ 8480 w 8663"/>
              <a:gd name="connsiteY154" fmla="*/ 5281 h 5445"/>
              <a:gd name="connsiteX155" fmla="*/ 8480 w 8663"/>
              <a:gd name="connsiteY155" fmla="*/ 5344 h 5445"/>
              <a:gd name="connsiteX156" fmla="*/ 8424 w 8663"/>
              <a:gd name="connsiteY156" fmla="*/ 5344 h 5445"/>
              <a:gd name="connsiteX157" fmla="*/ 8424 w 8663"/>
              <a:gd name="connsiteY157" fmla="*/ 5281 h 5445"/>
              <a:gd name="connsiteX158" fmla="*/ 8480 w 8663"/>
              <a:gd name="connsiteY158" fmla="*/ 5281 h 5445"/>
              <a:gd name="connsiteX159" fmla="*/ 8480 w 8663"/>
              <a:gd name="connsiteY159" fmla="*/ 5191 h 5445"/>
              <a:gd name="connsiteX160" fmla="*/ 8480 w 8663"/>
              <a:gd name="connsiteY160" fmla="*/ 5262 h 5445"/>
              <a:gd name="connsiteX161" fmla="*/ 8424 w 8663"/>
              <a:gd name="connsiteY161" fmla="*/ 5262 h 5445"/>
              <a:gd name="connsiteX162" fmla="*/ 8424 w 8663"/>
              <a:gd name="connsiteY162" fmla="*/ 5191 h 5445"/>
              <a:gd name="connsiteX163" fmla="*/ 8480 w 8663"/>
              <a:gd name="connsiteY163" fmla="*/ 5191 h 5445"/>
              <a:gd name="connsiteX164" fmla="*/ 8102 w 8663"/>
              <a:gd name="connsiteY164" fmla="*/ 5409 h 5445"/>
              <a:gd name="connsiteX165" fmla="*/ 8102 w 8663"/>
              <a:gd name="connsiteY165" fmla="*/ 5368 h 5445"/>
              <a:gd name="connsiteX166" fmla="*/ 8143 w 8663"/>
              <a:gd name="connsiteY166" fmla="*/ 5368 h 5445"/>
              <a:gd name="connsiteX167" fmla="*/ 8143 w 8663"/>
              <a:gd name="connsiteY167" fmla="*/ 5409 h 5445"/>
              <a:gd name="connsiteX168" fmla="*/ 8102 w 8663"/>
              <a:gd name="connsiteY168" fmla="*/ 5409 h 5445"/>
              <a:gd name="connsiteX169" fmla="*/ 240 w 8663"/>
              <a:gd name="connsiteY169" fmla="*/ 5281 h 5445"/>
              <a:gd name="connsiteX170" fmla="*/ 240 w 8663"/>
              <a:gd name="connsiteY170" fmla="*/ 5344 h 5445"/>
              <a:gd name="connsiteX171" fmla="*/ 184 w 8663"/>
              <a:gd name="connsiteY171" fmla="*/ 5344 h 5445"/>
              <a:gd name="connsiteX172" fmla="*/ 184 w 8663"/>
              <a:gd name="connsiteY172" fmla="*/ 5281 h 5445"/>
              <a:gd name="connsiteX173" fmla="*/ 240 w 8663"/>
              <a:gd name="connsiteY173" fmla="*/ 5281 h 5445"/>
              <a:gd name="connsiteX174" fmla="*/ 240 w 8663"/>
              <a:gd name="connsiteY174" fmla="*/ 5191 h 5445"/>
              <a:gd name="connsiteX175" fmla="*/ 240 w 8663"/>
              <a:gd name="connsiteY175" fmla="*/ 5262 h 5445"/>
              <a:gd name="connsiteX176" fmla="*/ 184 w 8663"/>
              <a:gd name="connsiteY176" fmla="*/ 5262 h 5445"/>
              <a:gd name="connsiteX177" fmla="*/ 184 w 8663"/>
              <a:gd name="connsiteY177" fmla="*/ 5191 h 5445"/>
              <a:gd name="connsiteX178" fmla="*/ 240 w 8663"/>
              <a:gd name="connsiteY178" fmla="*/ 5191 h 5445"/>
              <a:gd name="connsiteX179" fmla="*/ 102 w 8663"/>
              <a:gd name="connsiteY179" fmla="*/ 5169 h 5445"/>
              <a:gd name="connsiteX180" fmla="*/ 102 w 8663"/>
              <a:gd name="connsiteY180" fmla="*/ 5106 h 5445"/>
              <a:gd name="connsiteX181" fmla="*/ 166 w 8663"/>
              <a:gd name="connsiteY181" fmla="*/ 5106 h 5445"/>
              <a:gd name="connsiteX182" fmla="*/ 166 w 8663"/>
              <a:gd name="connsiteY182" fmla="*/ 5169 h 5445"/>
              <a:gd name="connsiteX183" fmla="*/ 102 w 8663"/>
              <a:gd name="connsiteY183" fmla="*/ 5169 h 5445"/>
              <a:gd name="connsiteX184" fmla="*/ 102 w 8663"/>
              <a:gd name="connsiteY184" fmla="*/ 5262 h 5445"/>
              <a:gd name="connsiteX185" fmla="*/ 102 w 8663"/>
              <a:gd name="connsiteY185" fmla="*/ 5191 h 5445"/>
              <a:gd name="connsiteX186" fmla="*/ 166 w 8663"/>
              <a:gd name="connsiteY186" fmla="*/ 5191 h 5445"/>
              <a:gd name="connsiteX187" fmla="*/ 166 w 8663"/>
              <a:gd name="connsiteY187" fmla="*/ 5262 h 5445"/>
              <a:gd name="connsiteX188" fmla="*/ 102 w 8663"/>
              <a:gd name="connsiteY188" fmla="*/ 5262 h 5445"/>
              <a:gd name="connsiteX189" fmla="*/ 102 w 8663"/>
              <a:gd name="connsiteY189" fmla="*/ 5344 h 5445"/>
              <a:gd name="connsiteX190" fmla="*/ 102 w 8663"/>
              <a:gd name="connsiteY190" fmla="*/ 5286 h 5445"/>
              <a:gd name="connsiteX191" fmla="*/ 162 w 8663"/>
              <a:gd name="connsiteY191" fmla="*/ 5286 h 5445"/>
              <a:gd name="connsiteX192" fmla="*/ 162 w 8663"/>
              <a:gd name="connsiteY192" fmla="*/ 5344 h 5445"/>
              <a:gd name="connsiteX193" fmla="*/ 102 w 8663"/>
              <a:gd name="connsiteY193" fmla="*/ 5344 h 5445"/>
              <a:gd name="connsiteX194" fmla="*/ 162 w 8663"/>
              <a:gd name="connsiteY194" fmla="*/ 5363 h 5445"/>
              <a:gd name="connsiteX195" fmla="*/ 162 w 8663"/>
              <a:gd name="connsiteY195" fmla="*/ 4042 h 5445"/>
              <a:gd name="connsiteX196" fmla="*/ 24 w 8663"/>
              <a:gd name="connsiteY196" fmla="*/ 4042 h 5445"/>
              <a:gd name="connsiteX197" fmla="*/ 24 w 8663"/>
              <a:gd name="connsiteY197" fmla="*/ 3904 h 5445"/>
              <a:gd name="connsiteX198" fmla="*/ 82 w 8663"/>
              <a:gd name="connsiteY198" fmla="*/ 3904 h 5445"/>
              <a:gd name="connsiteX199" fmla="*/ 82 w 8663"/>
              <a:gd name="connsiteY199" fmla="*/ 3981 h 5445"/>
              <a:gd name="connsiteX200" fmla="*/ 162 w 8663"/>
              <a:gd name="connsiteY200" fmla="*/ 3981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3390 h 5445"/>
              <a:gd name="connsiteX257" fmla="*/ 8562 w 8663"/>
              <a:gd name="connsiteY257" fmla="*/ 3390 h 5445"/>
              <a:gd name="connsiteX258" fmla="*/ 8562 w 8663"/>
              <a:gd name="connsiteY258" fmla="*/ 3468 h 5445"/>
              <a:gd name="connsiteX259" fmla="*/ 8510 w 8663"/>
              <a:gd name="connsiteY259" fmla="*/ 3468 h 5445"/>
              <a:gd name="connsiteX260" fmla="*/ 8510 w 8663"/>
              <a:gd name="connsiteY260" fmla="*/ 3619 h 5445"/>
              <a:gd name="connsiteX261" fmla="*/ 8638 w 8663"/>
              <a:gd name="connsiteY261" fmla="*/ 3619 h 5445"/>
              <a:gd name="connsiteX262" fmla="*/ 8638 w 8663"/>
              <a:gd name="connsiteY262" fmla="*/ 3787 h 5445"/>
              <a:gd name="connsiteX263" fmla="*/ 8581 w 8663"/>
              <a:gd name="connsiteY263" fmla="*/ 3787 h 5445"/>
              <a:gd name="connsiteX264" fmla="*/ 8581 w 8663"/>
              <a:gd name="connsiteY264" fmla="*/ 3705 h 5445"/>
              <a:gd name="connsiteX265" fmla="*/ 8480 w 8663"/>
              <a:gd name="connsiteY265" fmla="*/ 3705 h 5445"/>
              <a:gd name="connsiteX266" fmla="*/ 8480 w 8663"/>
              <a:gd name="connsiteY266" fmla="*/ 3787 h 5445"/>
              <a:gd name="connsiteX267" fmla="*/ 8402 w 8663"/>
              <a:gd name="connsiteY267" fmla="*/ 3787 h 5445"/>
              <a:gd name="connsiteX268" fmla="*/ 8402 w 8663"/>
              <a:gd name="connsiteY268" fmla="*/ 3880 h 5445"/>
              <a:gd name="connsiteX269" fmla="*/ 8310 w 8663"/>
              <a:gd name="connsiteY269" fmla="*/ 3880 h 5445"/>
              <a:gd name="connsiteX270" fmla="*/ 8310 w 8663"/>
              <a:gd name="connsiteY270" fmla="*/ 3981 h 5445"/>
              <a:gd name="connsiteX271" fmla="*/ 8402 w 8663"/>
              <a:gd name="connsiteY271" fmla="*/ 3981 h 5445"/>
              <a:gd name="connsiteX272" fmla="*/ 8402 w 8663"/>
              <a:gd name="connsiteY272" fmla="*/ 4040 h 5445"/>
              <a:gd name="connsiteX273" fmla="*/ 8234 w 8663"/>
              <a:gd name="connsiteY273" fmla="*/ 4040 h 5445"/>
              <a:gd name="connsiteX274" fmla="*/ 8234 w 8663"/>
              <a:gd name="connsiteY274" fmla="*/ 3912 h 5445"/>
              <a:gd name="connsiteX275" fmla="*/ 8081 w 8663"/>
              <a:gd name="connsiteY275" fmla="*/ 3912 h 5445"/>
              <a:gd name="connsiteX276" fmla="*/ 8081 w 8663"/>
              <a:gd name="connsiteY276" fmla="*/ 3964 h 5445"/>
              <a:gd name="connsiteX277" fmla="*/ 8005 w 8663"/>
              <a:gd name="connsiteY277" fmla="*/ 3964 h 5445"/>
              <a:gd name="connsiteX278" fmla="*/ 8005 w 8663"/>
              <a:gd name="connsiteY278" fmla="*/ 4025 h 5445"/>
              <a:gd name="connsiteX279" fmla="*/ 658 w 8663"/>
              <a:gd name="connsiteY279" fmla="*/ 4025 h 5445"/>
              <a:gd name="connsiteX280" fmla="*/ 658 w 8663"/>
              <a:gd name="connsiteY280" fmla="*/ 3964 h 5445"/>
              <a:gd name="connsiteX281" fmla="*/ 583 w 8663"/>
              <a:gd name="connsiteY281" fmla="*/ 3964 h 5445"/>
              <a:gd name="connsiteX282" fmla="*/ 583 w 8663"/>
              <a:gd name="connsiteY282" fmla="*/ 3912 h 5445"/>
              <a:gd name="connsiteX283" fmla="*/ 430 w 8663"/>
              <a:gd name="connsiteY283" fmla="*/ 3912 h 5445"/>
              <a:gd name="connsiteX284" fmla="*/ 430 w 8663"/>
              <a:gd name="connsiteY284" fmla="*/ 4040 h 5445"/>
              <a:gd name="connsiteX285" fmla="*/ 261 w 8663"/>
              <a:gd name="connsiteY285" fmla="*/ 4040 h 5445"/>
              <a:gd name="connsiteX286" fmla="*/ 261 w 8663"/>
              <a:gd name="connsiteY286" fmla="*/ 3981 h 5445"/>
              <a:gd name="connsiteX287" fmla="*/ 354 w 8663"/>
              <a:gd name="connsiteY287" fmla="*/ 3981 h 5445"/>
              <a:gd name="connsiteX288" fmla="*/ 354 w 8663"/>
              <a:gd name="connsiteY288" fmla="*/ 3880 h 5445"/>
              <a:gd name="connsiteX289" fmla="*/ 261 w 8663"/>
              <a:gd name="connsiteY289" fmla="*/ 3880 h 5445"/>
              <a:gd name="connsiteX290" fmla="*/ 261 w 8663"/>
              <a:gd name="connsiteY290" fmla="*/ 3787 h 5445"/>
              <a:gd name="connsiteX291" fmla="*/ 184 w 8663"/>
              <a:gd name="connsiteY291" fmla="*/ 3787 h 5445"/>
              <a:gd name="connsiteX292" fmla="*/ 184 w 8663"/>
              <a:gd name="connsiteY292" fmla="*/ 3705 h 5445"/>
              <a:gd name="connsiteX293" fmla="*/ 82 w 8663"/>
              <a:gd name="connsiteY293" fmla="*/ 3705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5445 h 5445"/>
              <a:gd name="connsiteX84" fmla="*/ 8424 w 8663"/>
              <a:gd name="connsiteY84" fmla="*/ 5445 h 5445"/>
              <a:gd name="connsiteX85" fmla="*/ 8424 w 8663"/>
              <a:gd name="connsiteY85" fmla="*/ 5363 h 5445"/>
              <a:gd name="connsiteX86" fmla="*/ 8480 w 8663"/>
              <a:gd name="connsiteY86" fmla="*/ 5363 h 5445"/>
              <a:gd name="connsiteX87" fmla="*/ 8480 w 8663"/>
              <a:gd name="connsiteY87" fmla="*/ 5445 h 5445"/>
              <a:gd name="connsiteX88" fmla="*/ 8663 w 8663"/>
              <a:gd name="connsiteY88" fmla="*/ 5445 h 5445"/>
              <a:gd name="connsiteX89" fmla="*/ 8663 w 8663"/>
              <a:gd name="connsiteY89" fmla="*/ 5264 h 5445"/>
              <a:gd name="connsiteX90" fmla="*/ 8581 w 8663"/>
              <a:gd name="connsiteY90" fmla="*/ 5264 h 5445"/>
              <a:gd name="connsiteX91" fmla="*/ 8581 w 8663"/>
              <a:gd name="connsiteY91" fmla="*/ 5191 h 5445"/>
              <a:gd name="connsiteX92" fmla="*/ 8661 w 8663"/>
              <a:gd name="connsiteY92" fmla="*/ 5191 h 5445"/>
              <a:gd name="connsiteX93" fmla="*/ 8661 w 8663"/>
              <a:gd name="connsiteY93" fmla="*/ 4979 h 5445"/>
              <a:gd name="connsiteX94" fmla="*/ 8532 w 8663"/>
              <a:gd name="connsiteY94" fmla="*/ 4979 h 5445"/>
              <a:gd name="connsiteX95" fmla="*/ 8532 w 8663"/>
              <a:gd name="connsiteY95" fmla="*/ 4871 h 5445"/>
              <a:gd name="connsiteX96" fmla="*/ 8562 w 8663"/>
              <a:gd name="connsiteY96" fmla="*/ 4871 h 5445"/>
              <a:gd name="connsiteX97" fmla="*/ 8562 w 8663"/>
              <a:gd name="connsiteY97" fmla="*/ 4932 h 5445"/>
              <a:gd name="connsiteX98" fmla="*/ 8646 w 8663"/>
              <a:gd name="connsiteY98" fmla="*/ 4932 h 5445"/>
              <a:gd name="connsiteX99" fmla="*/ 8646 w 8663"/>
              <a:gd name="connsiteY99" fmla="*/ 4850 h 5445"/>
              <a:gd name="connsiteX100" fmla="*/ 8584 w 8663"/>
              <a:gd name="connsiteY100" fmla="*/ 4850 h 5445"/>
              <a:gd name="connsiteX101" fmla="*/ 8584 w 8663"/>
              <a:gd name="connsiteY101" fmla="*/ 4793 h 5445"/>
              <a:gd name="connsiteX102" fmla="*/ 8644 w 8663"/>
              <a:gd name="connsiteY102" fmla="*/ 4793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5368 h 5445"/>
              <a:gd name="connsiteX118" fmla="*/ 561 w 8663"/>
              <a:gd name="connsiteY118" fmla="*/ 5409 h 5445"/>
              <a:gd name="connsiteX119" fmla="*/ 520 w 8663"/>
              <a:gd name="connsiteY119" fmla="*/ 5409 h 5445"/>
              <a:gd name="connsiteX120" fmla="*/ 520 w 8663"/>
              <a:gd name="connsiteY120" fmla="*/ 5368 h 5445"/>
              <a:gd name="connsiteX121" fmla="*/ 561 w 8663"/>
              <a:gd name="connsiteY121" fmla="*/ 5368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4910 h 5445"/>
              <a:gd name="connsiteX128" fmla="*/ 8584 w 8663"/>
              <a:gd name="connsiteY128" fmla="*/ 4871 h 5445"/>
              <a:gd name="connsiteX129" fmla="*/ 8625 w 8663"/>
              <a:gd name="connsiteY129" fmla="*/ 4871 h 5445"/>
              <a:gd name="connsiteX130" fmla="*/ 8625 w 8663"/>
              <a:gd name="connsiteY130" fmla="*/ 4910 h 5445"/>
              <a:gd name="connsiteX131" fmla="*/ 8584 w 8663"/>
              <a:gd name="connsiteY131" fmla="*/ 4910 h 5445"/>
              <a:gd name="connsiteX132" fmla="*/ 8502 w 8663"/>
              <a:gd name="connsiteY132" fmla="*/ 5424 h 5445"/>
              <a:gd name="connsiteX133" fmla="*/ 8502 w 8663"/>
              <a:gd name="connsiteY133" fmla="*/ 5363 h 5445"/>
              <a:gd name="connsiteX134" fmla="*/ 8581 w 8663"/>
              <a:gd name="connsiteY134" fmla="*/ 5363 h 5445"/>
              <a:gd name="connsiteX135" fmla="*/ 8581 w 8663"/>
              <a:gd name="connsiteY135" fmla="*/ 5286 h 5445"/>
              <a:gd name="connsiteX136" fmla="*/ 8640 w 8663"/>
              <a:gd name="connsiteY136" fmla="*/ 5286 h 5445"/>
              <a:gd name="connsiteX137" fmla="*/ 8640 w 8663"/>
              <a:gd name="connsiteY137" fmla="*/ 5424 h 5445"/>
              <a:gd name="connsiteX138" fmla="*/ 8502 w 8663"/>
              <a:gd name="connsiteY138" fmla="*/ 5424 h 5445"/>
              <a:gd name="connsiteX139" fmla="*/ 8502 w 8663"/>
              <a:gd name="connsiteY139" fmla="*/ 5344 h 5445"/>
              <a:gd name="connsiteX140" fmla="*/ 8502 w 8663"/>
              <a:gd name="connsiteY140" fmla="*/ 5286 h 5445"/>
              <a:gd name="connsiteX141" fmla="*/ 8562 w 8663"/>
              <a:gd name="connsiteY141" fmla="*/ 5286 h 5445"/>
              <a:gd name="connsiteX142" fmla="*/ 8562 w 8663"/>
              <a:gd name="connsiteY142" fmla="*/ 5344 h 5445"/>
              <a:gd name="connsiteX143" fmla="*/ 8502 w 8663"/>
              <a:gd name="connsiteY143" fmla="*/ 5344 h 5445"/>
              <a:gd name="connsiteX144" fmla="*/ 8497 w 8663"/>
              <a:gd name="connsiteY144" fmla="*/ 5169 h 5445"/>
              <a:gd name="connsiteX145" fmla="*/ 8497 w 8663"/>
              <a:gd name="connsiteY145" fmla="*/ 5106 h 5445"/>
              <a:gd name="connsiteX146" fmla="*/ 8562 w 8663"/>
              <a:gd name="connsiteY146" fmla="*/ 5106 h 5445"/>
              <a:gd name="connsiteX147" fmla="*/ 8562 w 8663"/>
              <a:gd name="connsiteY147" fmla="*/ 5169 h 5445"/>
              <a:gd name="connsiteX148" fmla="*/ 8497 w 8663"/>
              <a:gd name="connsiteY148" fmla="*/ 5169 h 5445"/>
              <a:gd name="connsiteX149" fmla="*/ 8562 w 8663"/>
              <a:gd name="connsiteY149" fmla="*/ 5191 h 5445"/>
              <a:gd name="connsiteX150" fmla="*/ 8562 w 8663"/>
              <a:gd name="connsiteY150" fmla="*/ 5262 h 5445"/>
              <a:gd name="connsiteX151" fmla="*/ 8497 w 8663"/>
              <a:gd name="connsiteY151" fmla="*/ 5262 h 5445"/>
              <a:gd name="connsiteX152" fmla="*/ 8497 w 8663"/>
              <a:gd name="connsiteY152" fmla="*/ 5191 h 5445"/>
              <a:gd name="connsiteX153" fmla="*/ 8562 w 8663"/>
              <a:gd name="connsiteY153" fmla="*/ 5191 h 5445"/>
              <a:gd name="connsiteX154" fmla="*/ 8480 w 8663"/>
              <a:gd name="connsiteY154" fmla="*/ 5281 h 5445"/>
              <a:gd name="connsiteX155" fmla="*/ 8480 w 8663"/>
              <a:gd name="connsiteY155" fmla="*/ 5344 h 5445"/>
              <a:gd name="connsiteX156" fmla="*/ 8424 w 8663"/>
              <a:gd name="connsiteY156" fmla="*/ 5344 h 5445"/>
              <a:gd name="connsiteX157" fmla="*/ 8424 w 8663"/>
              <a:gd name="connsiteY157" fmla="*/ 5281 h 5445"/>
              <a:gd name="connsiteX158" fmla="*/ 8480 w 8663"/>
              <a:gd name="connsiteY158" fmla="*/ 5281 h 5445"/>
              <a:gd name="connsiteX159" fmla="*/ 8480 w 8663"/>
              <a:gd name="connsiteY159" fmla="*/ 5191 h 5445"/>
              <a:gd name="connsiteX160" fmla="*/ 8480 w 8663"/>
              <a:gd name="connsiteY160" fmla="*/ 5262 h 5445"/>
              <a:gd name="connsiteX161" fmla="*/ 8424 w 8663"/>
              <a:gd name="connsiteY161" fmla="*/ 5262 h 5445"/>
              <a:gd name="connsiteX162" fmla="*/ 8424 w 8663"/>
              <a:gd name="connsiteY162" fmla="*/ 5191 h 5445"/>
              <a:gd name="connsiteX163" fmla="*/ 8480 w 8663"/>
              <a:gd name="connsiteY163" fmla="*/ 5191 h 5445"/>
              <a:gd name="connsiteX164" fmla="*/ 8102 w 8663"/>
              <a:gd name="connsiteY164" fmla="*/ 5409 h 5445"/>
              <a:gd name="connsiteX165" fmla="*/ 8102 w 8663"/>
              <a:gd name="connsiteY165" fmla="*/ 5368 h 5445"/>
              <a:gd name="connsiteX166" fmla="*/ 8143 w 8663"/>
              <a:gd name="connsiteY166" fmla="*/ 5368 h 5445"/>
              <a:gd name="connsiteX167" fmla="*/ 8143 w 8663"/>
              <a:gd name="connsiteY167" fmla="*/ 5409 h 5445"/>
              <a:gd name="connsiteX168" fmla="*/ 8102 w 8663"/>
              <a:gd name="connsiteY168" fmla="*/ 5409 h 5445"/>
              <a:gd name="connsiteX169" fmla="*/ 240 w 8663"/>
              <a:gd name="connsiteY169" fmla="*/ 5281 h 5445"/>
              <a:gd name="connsiteX170" fmla="*/ 240 w 8663"/>
              <a:gd name="connsiteY170" fmla="*/ 5344 h 5445"/>
              <a:gd name="connsiteX171" fmla="*/ 184 w 8663"/>
              <a:gd name="connsiteY171" fmla="*/ 5344 h 5445"/>
              <a:gd name="connsiteX172" fmla="*/ 184 w 8663"/>
              <a:gd name="connsiteY172" fmla="*/ 5281 h 5445"/>
              <a:gd name="connsiteX173" fmla="*/ 240 w 8663"/>
              <a:gd name="connsiteY173" fmla="*/ 5281 h 5445"/>
              <a:gd name="connsiteX174" fmla="*/ 240 w 8663"/>
              <a:gd name="connsiteY174" fmla="*/ 5191 h 5445"/>
              <a:gd name="connsiteX175" fmla="*/ 240 w 8663"/>
              <a:gd name="connsiteY175" fmla="*/ 5262 h 5445"/>
              <a:gd name="connsiteX176" fmla="*/ 184 w 8663"/>
              <a:gd name="connsiteY176" fmla="*/ 5262 h 5445"/>
              <a:gd name="connsiteX177" fmla="*/ 184 w 8663"/>
              <a:gd name="connsiteY177" fmla="*/ 5191 h 5445"/>
              <a:gd name="connsiteX178" fmla="*/ 240 w 8663"/>
              <a:gd name="connsiteY178" fmla="*/ 5191 h 5445"/>
              <a:gd name="connsiteX179" fmla="*/ 102 w 8663"/>
              <a:gd name="connsiteY179" fmla="*/ 5169 h 5445"/>
              <a:gd name="connsiteX180" fmla="*/ 102 w 8663"/>
              <a:gd name="connsiteY180" fmla="*/ 5106 h 5445"/>
              <a:gd name="connsiteX181" fmla="*/ 166 w 8663"/>
              <a:gd name="connsiteY181" fmla="*/ 5106 h 5445"/>
              <a:gd name="connsiteX182" fmla="*/ 166 w 8663"/>
              <a:gd name="connsiteY182" fmla="*/ 5169 h 5445"/>
              <a:gd name="connsiteX183" fmla="*/ 102 w 8663"/>
              <a:gd name="connsiteY183" fmla="*/ 5169 h 5445"/>
              <a:gd name="connsiteX184" fmla="*/ 102 w 8663"/>
              <a:gd name="connsiteY184" fmla="*/ 5262 h 5445"/>
              <a:gd name="connsiteX185" fmla="*/ 102 w 8663"/>
              <a:gd name="connsiteY185" fmla="*/ 5191 h 5445"/>
              <a:gd name="connsiteX186" fmla="*/ 166 w 8663"/>
              <a:gd name="connsiteY186" fmla="*/ 5191 h 5445"/>
              <a:gd name="connsiteX187" fmla="*/ 166 w 8663"/>
              <a:gd name="connsiteY187" fmla="*/ 5262 h 5445"/>
              <a:gd name="connsiteX188" fmla="*/ 102 w 8663"/>
              <a:gd name="connsiteY188" fmla="*/ 5262 h 5445"/>
              <a:gd name="connsiteX189" fmla="*/ 102 w 8663"/>
              <a:gd name="connsiteY189" fmla="*/ 5344 h 5445"/>
              <a:gd name="connsiteX190" fmla="*/ 102 w 8663"/>
              <a:gd name="connsiteY190" fmla="*/ 5286 h 5445"/>
              <a:gd name="connsiteX191" fmla="*/ 162 w 8663"/>
              <a:gd name="connsiteY191" fmla="*/ 5286 h 5445"/>
              <a:gd name="connsiteX192" fmla="*/ 162 w 8663"/>
              <a:gd name="connsiteY192" fmla="*/ 5344 h 5445"/>
              <a:gd name="connsiteX193" fmla="*/ 102 w 8663"/>
              <a:gd name="connsiteY193" fmla="*/ 5344 h 5445"/>
              <a:gd name="connsiteX194" fmla="*/ 162 w 8663"/>
              <a:gd name="connsiteY194" fmla="*/ 5363 h 5445"/>
              <a:gd name="connsiteX195" fmla="*/ 162 w 8663"/>
              <a:gd name="connsiteY195" fmla="*/ 5424 h 5445"/>
              <a:gd name="connsiteX196" fmla="*/ 24 w 8663"/>
              <a:gd name="connsiteY196" fmla="*/ 4042 h 5445"/>
              <a:gd name="connsiteX197" fmla="*/ 24 w 8663"/>
              <a:gd name="connsiteY197" fmla="*/ 3904 h 5445"/>
              <a:gd name="connsiteX198" fmla="*/ 82 w 8663"/>
              <a:gd name="connsiteY198" fmla="*/ 3904 h 5445"/>
              <a:gd name="connsiteX199" fmla="*/ 82 w 8663"/>
              <a:gd name="connsiteY199" fmla="*/ 3981 h 5445"/>
              <a:gd name="connsiteX200" fmla="*/ 162 w 8663"/>
              <a:gd name="connsiteY200" fmla="*/ 3981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3390 h 5445"/>
              <a:gd name="connsiteX257" fmla="*/ 8562 w 8663"/>
              <a:gd name="connsiteY257" fmla="*/ 3390 h 5445"/>
              <a:gd name="connsiteX258" fmla="*/ 8562 w 8663"/>
              <a:gd name="connsiteY258" fmla="*/ 3468 h 5445"/>
              <a:gd name="connsiteX259" fmla="*/ 8510 w 8663"/>
              <a:gd name="connsiteY259" fmla="*/ 3468 h 5445"/>
              <a:gd name="connsiteX260" fmla="*/ 8510 w 8663"/>
              <a:gd name="connsiteY260" fmla="*/ 3619 h 5445"/>
              <a:gd name="connsiteX261" fmla="*/ 8638 w 8663"/>
              <a:gd name="connsiteY261" fmla="*/ 3619 h 5445"/>
              <a:gd name="connsiteX262" fmla="*/ 8638 w 8663"/>
              <a:gd name="connsiteY262" fmla="*/ 3787 h 5445"/>
              <a:gd name="connsiteX263" fmla="*/ 8581 w 8663"/>
              <a:gd name="connsiteY263" fmla="*/ 3787 h 5445"/>
              <a:gd name="connsiteX264" fmla="*/ 8581 w 8663"/>
              <a:gd name="connsiteY264" fmla="*/ 3705 h 5445"/>
              <a:gd name="connsiteX265" fmla="*/ 8480 w 8663"/>
              <a:gd name="connsiteY265" fmla="*/ 3705 h 5445"/>
              <a:gd name="connsiteX266" fmla="*/ 8480 w 8663"/>
              <a:gd name="connsiteY266" fmla="*/ 3787 h 5445"/>
              <a:gd name="connsiteX267" fmla="*/ 8402 w 8663"/>
              <a:gd name="connsiteY267" fmla="*/ 3787 h 5445"/>
              <a:gd name="connsiteX268" fmla="*/ 8402 w 8663"/>
              <a:gd name="connsiteY268" fmla="*/ 3880 h 5445"/>
              <a:gd name="connsiteX269" fmla="*/ 8310 w 8663"/>
              <a:gd name="connsiteY269" fmla="*/ 3880 h 5445"/>
              <a:gd name="connsiteX270" fmla="*/ 8310 w 8663"/>
              <a:gd name="connsiteY270" fmla="*/ 3981 h 5445"/>
              <a:gd name="connsiteX271" fmla="*/ 8402 w 8663"/>
              <a:gd name="connsiteY271" fmla="*/ 3981 h 5445"/>
              <a:gd name="connsiteX272" fmla="*/ 8402 w 8663"/>
              <a:gd name="connsiteY272" fmla="*/ 4040 h 5445"/>
              <a:gd name="connsiteX273" fmla="*/ 8234 w 8663"/>
              <a:gd name="connsiteY273" fmla="*/ 4040 h 5445"/>
              <a:gd name="connsiteX274" fmla="*/ 8234 w 8663"/>
              <a:gd name="connsiteY274" fmla="*/ 3912 h 5445"/>
              <a:gd name="connsiteX275" fmla="*/ 8081 w 8663"/>
              <a:gd name="connsiteY275" fmla="*/ 3912 h 5445"/>
              <a:gd name="connsiteX276" fmla="*/ 8081 w 8663"/>
              <a:gd name="connsiteY276" fmla="*/ 3964 h 5445"/>
              <a:gd name="connsiteX277" fmla="*/ 8005 w 8663"/>
              <a:gd name="connsiteY277" fmla="*/ 3964 h 5445"/>
              <a:gd name="connsiteX278" fmla="*/ 8005 w 8663"/>
              <a:gd name="connsiteY278" fmla="*/ 4025 h 5445"/>
              <a:gd name="connsiteX279" fmla="*/ 658 w 8663"/>
              <a:gd name="connsiteY279" fmla="*/ 4025 h 5445"/>
              <a:gd name="connsiteX280" fmla="*/ 658 w 8663"/>
              <a:gd name="connsiteY280" fmla="*/ 3964 h 5445"/>
              <a:gd name="connsiteX281" fmla="*/ 583 w 8663"/>
              <a:gd name="connsiteY281" fmla="*/ 3964 h 5445"/>
              <a:gd name="connsiteX282" fmla="*/ 583 w 8663"/>
              <a:gd name="connsiteY282" fmla="*/ 3912 h 5445"/>
              <a:gd name="connsiteX283" fmla="*/ 430 w 8663"/>
              <a:gd name="connsiteY283" fmla="*/ 3912 h 5445"/>
              <a:gd name="connsiteX284" fmla="*/ 430 w 8663"/>
              <a:gd name="connsiteY284" fmla="*/ 4040 h 5445"/>
              <a:gd name="connsiteX285" fmla="*/ 261 w 8663"/>
              <a:gd name="connsiteY285" fmla="*/ 4040 h 5445"/>
              <a:gd name="connsiteX286" fmla="*/ 261 w 8663"/>
              <a:gd name="connsiteY286" fmla="*/ 3981 h 5445"/>
              <a:gd name="connsiteX287" fmla="*/ 354 w 8663"/>
              <a:gd name="connsiteY287" fmla="*/ 3981 h 5445"/>
              <a:gd name="connsiteX288" fmla="*/ 354 w 8663"/>
              <a:gd name="connsiteY288" fmla="*/ 3880 h 5445"/>
              <a:gd name="connsiteX289" fmla="*/ 261 w 8663"/>
              <a:gd name="connsiteY289" fmla="*/ 3880 h 5445"/>
              <a:gd name="connsiteX290" fmla="*/ 261 w 8663"/>
              <a:gd name="connsiteY290" fmla="*/ 3787 h 5445"/>
              <a:gd name="connsiteX291" fmla="*/ 184 w 8663"/>
              <a:gd name="connsiteY291" fmla="*/ 3787 h 5445"/>
              <a:gd name="connsiteX292" fmla="*/ 184 w 8663"/>
              <a:gd name="connsiteY292" fmla="*/ 3705 h 5445"/>
              <a:gd name="connsiteX293" fmla="*/ 82 w 8663"/>
              <a:gd name="connsiteY293" fmla="*/ 3705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5445 h 5445"/>
              <a:gd name="connsiteX84" fmla="*/ 8424 w 8663"/>
              <a:gd name="connsiteY84" fmla="*/ 5445 h 5445"/>
              <a:gd name="connsiteX85" fmla="*/ 8424 w 8663"/>
              <a:gd name="connsiteY85" fmla="*/ 5363 h 5445"/>
              <a:gd name="connsiteX86" fmla="*/ 8480 w 8663"/>
              <a:gd name="connsiteY86" fmla="*/ 5363 h 5445"/>
              <a:gd name="connsiteX87" fmla="*/ 8480 w 8663"/>
              <a:gd name="connsiteY87" fmla="*/ 5445 h 5445"/>
              <a:gd name="connsiteX88" fmla="*/ 8663 w 8663"/>
              <a:gd name="connsiteY88" fmla="*/ 5445 h 5445"/>
              <a:gd name="connsiteX89" fmla="*/ 8663 w 8663"/>
              <a:gd name="connsiteY89" fmla="*/ 5264 h 5445"/>
              <a:gd name="connsiteX90" fmla="*/ 8581 w 8663"/>
              <a:gd name="connsiteY90" fmla="*/ 5264 h 5445"/>
              <a:gd name="connsiteX91" fmla="*/ 8581 w 8663"/>
              <a:gd name="connsiteY91" fmla="*/ 5191 h 5445"/>
              <a:gd name="connsiteX92" fmla="*/ 8661 w 8663"/>
              <a:gd name="connsiteY92" fmla="*/ 5191 h 5445"/>
              <a:gd name="connsiteX93" fmla="*/ 8661 w 8663"/>
              <a:gd name="connsiteY93" fmla="*/ 4979 h 5445"/>
              <a:gd name="connsiteX94" fmla="*/ 8532 w 8663"/>
              <a:gd name="connsiteY94" fmla="*/ 4979 h 5445"/>
              <a:gd name="connsiteX95" fmla="*/ 8532 w 8663"/>
              <a:gd name="connsiteY95" fmla="*/ 4871 h 5445"/>
              <a:gd name="connsiteX96" fmla="*/ 8562 w 8663"/>
              <a:gd name="connsiteY96" fmla="*/ 4871 h 5445"/>
              <a:gd name="connsiteX97" fmla="*/ 8562 w 8663"/>
              <a:gd name="connsiteY97" fmla="*/ 4932 h 5445"/>
              <a:gd name="connsiteX98" fmla="*/ 8646 w 8663"/>
              <a:gd name="connsiteY98" fmla="*/ 4932 h 5445"/>
              <a:gd name="connsiteX99" fmla="*/ 8646 w 8663"/>
              <a:gd name="connsiteY99" fmla="*/ 4850 h 5445"/>
              <a:gd name="connsiteX100" fmla="*/ 8584 w 8663"/>
              <a:gd name="connsiteY100" fmla="*/ 4850 h 5445"/>
              <a:gd name="connsiteX101" fmla="*/ 8584 w 8663"/>
              <a:gd name="connsiteY101" fmla="*/ 4793 h 5445"/>
              <a:gd name="connsiteX102" fmla="*/ 8644 w 8663"/>
              <a:gd name="connsiteY102" fmla="*/ 4793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5368 h 5445"/>
              <a:gd name="connsiteX118" fmla="*/ 561 w 8663"/>
              <a:gd name="connsiteY118" fmla="*/ 5409 h 5445"/>
              <a:gd name="connsiteX119" fmla="*/ 520 w 8663"/>
              <a:gd name="connsiteY119" fmla="*/ 5409 h 5445"/>
              <a:gd name="connsiteX120" fmla="*/ 520 w 8663"/>
              <a:gd name="connsiteY120" fmla="*/ 5368 h 5445"/>
              <a:gd name="connsiteX121" fmla="*/ 561 w 8663"/>
              <a:gd name="connsiteY121" fmla="*/ 5368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4910 h 5445"/>
              <a:gd name="connsiteX128" fmla="*/ 8584 w 8663"/>
              <a:gd name="connsiteY128" fmla="*/ 4871 h 5445"/>
              <a:gd name="connsiteX129" fmla="*/ 8625 w 8663"/>
              <a:gd name="connsiteY129" fmla="*/ 4871 h 5445"/>
              <a:gd name="connsiteX130" fmla="*/ 8625 w 8663"/>
              <a:gd name="connsiteY130" fmla="*/ 4910 h 5445"/>
              <a:gd name="connsiteX131" fmla="*/ 8584 w 8663"/>
              <a:gd name="connsiteY131" fmla="*/ 4910 h 5445"/>
              <a:gd name="connsiteX132" fmla="*/ 8502 w 8663"/>
              <a:gd name="connsiteY132" fmla="*/ 5424 h 5445"/>
              <a:gd name="connsiteX133" fmla="*/ 8502 w 8663"/>
              <a:gd name="connsiteY133" fmla="*/ 5363 h 5445"/>
              <a:gd name="connsiteX134" fmla="*/ 8581 w 8663"/>
              <a:gd name="connsiteY134" fmla="*/ 5363 h 5445"/>
              <a:gd name="connsiteX135" fmla="*/ 8581 w 8663"/>
              <a:gd name="connsiteY135" fmla="*/ 5286 h 5445"/>
              <a:gd name="connsiteX136" fmla="*/ 8640 w 8663"/>
              <a:gd name="connsiteY136" fmla="*/ 5286 h 5445"/>
              <a:gd name="connsiteX137" fmla="*/ 8640 w 8663"/>
              <a:gd name="connsiteY137" fmla="*/ 5424 h 5445"/>
              <a:gd name="connsiteX138" fmla="*/ 8502 w 8663"/>
              <a:gd name="connsiteY138" fmla="*/ 5424 h 5445"/>
              <a:gd name="connsiteX139" fmla="*/ 8502 w 8663"/>
              <a:gd name="connsiteY139" fmla="*/ 5344 h 5445"/>
              <a:gd name="connsiteX140" fmla="*/ 8502 w 8663"/>
              <a:gd name="connsiteY140" fmla="*/ 5286 h 5445"/>
              <a:gd name="connsiteX141" fmla="*/ 8562 w 8663"/>
              <a:gd name="connsiteY141" fmla="*/ 5286 h 5445"/>
              <a:gd name="connsiteX142" fmla="*/ 8562 w 8663"/>
              <a:gd name="connsiteY142" fmla="*/ 5344 h 5445"/>
              <a:gd name="connsiteX143" fmla="*/ 8502 w 8663"/>
              <a:gd name="connsiteY143" fmla="*/ 5344 h 5445"/>
              <a:gd name="connsiteX144" fmla="*/ 8497 w 8663"/>
              <a:gd name="connsiteY144" fmla="*/ 5169 h 5445"/>
              <a:gd name="connsiteX145" fmla="*/ 8497 w 8663"/>
              <a:gd name="connsiteY145" fmla="*/ 5106 h 5445"/>
              <a:gd name="connsiteX146" fmla="*/ 8562 w 8663"/>
              <a:gd name="connsiteY146" fmla="*/ 5106 h 5445"/>
              <a:gd name="connsiteX147" fmla="*/ 8562 w 8663"/>
              <a:gd name="connsiteY147" fmla="*/ 5169 h 5445"/>
              <a:gd name="connsiteX148" fmla="*/ 8497 w 8663"/>
              <a:gd name="connsiteY148" fmla="*/ 5169 h 5445"/>
              <a:gd name="connsiteX149" fmla="*/ 8562 w 8663"/>
              <a:gd name="connsiteY149" fmla="*/ 5191 h 5445"/>
              <a:gd name="connsiteX150" fmla="*/ 8562 w 8663"/>
              <a:gd name="connsiteY150" fmla="*/ 5262 h 5445"/>
              <a:gd name="connsiteX151" fmla="*/ 8497 w 8663"/>
              <a:gd name="connsiteY151" fmla="*/ 5262 h 5445"/>
              <a:gd name="connsiteX152" fmla="*/ 8497 w 8663"/>
              <a:gd name="connsiteY152" fmla="*/ 5191 h 5445"/>
              <a:gd name="connsiteX153" fmla="*/ 8562 w 8663"/>
              <a:gd name="connsiteY153" fmla="*/ 5191 h 5445"/>
              <a:gd name="connsiteX154" fmla="*/ 8480 w 8663"/>
              <a:gd name="connsiteY154" fmla="*/ 5281 h 5445"/>
              <a:gd name="connsiteX155" fmla="*/ 8480 w 8663"/>
              <a:gd name="connsiteY155" fmla="*/ 5344 h 5445"/>
              <a:gd name="connsiteX156" fmla="*/ 8424 w 8663"/>
              <a:gd name="connsiteY156" fmla="*/ 5344 h 5445"/>
              <a:gd name="connsiteX157" fmla="*/ 8424 w 8663"/>
              <a:gd name="connsiteY157" fmla="*/ 5281 h 5445"/>
              <a:gd name="connsiteX158" fmla="*/ 8480 w 8663"/>
              <a:gd name="connsiteY158" fmla="*/ 5281 h 5445"/>
              <a:gd name="connsiteX159" fmla="*/ 8480 w 8663"/>
              <a:gd name="connsiteY159" fmla="*/ 5191 h 5445"/>
              <a:gd name="connsiteX160" fmla="*/ 8480 w 8663"/>
              <a:gd name="connsiteY160" fmla="*/ 5262 h 5445"/>
              <a:gd name="connsiteX161" fmla="*/ 8424 w 8663"/>
              <a:gd name="connsiteY161" fmla="*/ 5262 h 5445"/>
              <a:gd name="connsiteX162" fmla="*/ 8424 w 8663"/>
              <a:gd name="connsiteY162" fmla="*/ 5191 h 5445"/>
              <a:gd name="connsiteX163" fmla="*/ 8480 w 8663"/>
              <a:gd name="connsiteY163" fmla="*/ 5191 h 5445"/>
              <a:gd name="connsiteX164" fmla="*/ 8102 w 8663"/>
              <a:gd name="connsiteY164" fmla="*/ 5409 h 5445"/>
              <a:gd name="connsiteX165" fmla="*/ 8102 w 8663"/>
              <a:gd name="connsiteY165" fmla="*/ 5368 h 5445"/>
              <a:gd name="connsiteX166" fmla="*/ 8143 w 8663"/>
              <a:gd name="connsiteY166" fmla="*/ 5368 h 5445"/>
              <a:gd name="connsiteX167" fmla="*/ 8143 w 8663"/>
              <a:gd name="connsiteY167" fmla="*/ 5409 h 5445"/>
              <a:gd name="connsiteX168" fmla="*/ 8102 w 8663"/>
              <a:gd name="connsiteY168" fmla="*/ 5409 h 5445"/>
              <a:gd name="connsiteX169" fmla="*/ 240 w 8663"/>
              <a:gd name="connsiteY169" fmla="*/ 5281 h 5445"/>
              <a:gd name="connsiteX170" fmla="*/ 240 w 8663"/>
              <a:gd name="connsiteY170" fmla="*/ 5344 h 5445"/>
              <a:gd name="connsiteX171" fmla="*/ 184 w 8663"/>
              <a:gd name="connsiteY171" fmla="*/ 5344 h 5445"/>
              <a:gd name="connsiteX172" fmla="*/ 184 w 8663"/>
              <a:gd name="connsiteY172" fmla="*/ 5281 h 5445"/>
              <a:gd name="connsiteX173" fmla="*/ 240 w 8663"/>
              <a:gd name="connsiteY173" fmla="*/ 5281 h 5445"/>
              <a:gd name="connsiteX174" fmla="*/ 240 w 8663"/>
              <a:gd name="connsiteY174" fmla="*/ 5191 h 5445"/>
              <a:gd name="connsiteX175" fmla="*/ 240 w 8663"/>
              <a:gd name="connsiteY175" fmla="*/ 5262 h 5445"/>
              <a:gd name="connsiteX176" fmla="*/ 184 w 8663"/>
              <a:gd name="connsiteY176" fmla="*/ 5262 h 5445"/>
              <a:gd name="connsiteX177" fmla="*/ 184 w 8663"/>
              <a:gd name="connsiteY177" fmla="*/ 5191 h 5445"/>
              <a:gd name="connsiteX178" fmla="*/ 240 w 8663"/>
              <a:gd name="connsiteY178" fmla="*/ 5191 h 5445"/>
              <a:gd name="connsiteX179" fmla="*/ 102 w 8663"/>
              <a:gd name="connsiteY179" fmla="*/ 5169 h 5445"/>
              <a:gd name="connsiteX180" fmla="*/ 102 w 8663"/>
              <a:gd name="connsiteY180" fmla="*/ 5106 h 5445"/>
              <a:gd name="connsiteX181" fmla="*/ 166 w 8663"/>
              <a:gd name="connsiteY181" fmla="*/ 5106 h 5445"/>
              <a:gd name="connsiteX182" fmla="*/ 166 w 8663"/>
              <a:gd name="connsiteY182" fmla="*/ 5169 h 5445"/>
              <a:gd name="connsiteX183" fmla="*/ 102 w 8663"/>
              <a:gd name="connsiteY183" fmla="*/ 5169 h 5445"/>
              <a:gd name="connsiteX184" fmla="*/ 102 w 8663"/>
              <a:gd name="connsiteY184" fmla="*/ 5262 h 5445"/>
              <a:gd name="connsiteX185" fmla="*/ 102 w 8663"/>
              <a:gd name="connsiteY185" fmla="*/ 5191 h 5445"/>
              <a:gd name="connsiteX186" fmla="*/ 166 w 8663"/>
              <a:gd name="connsiteY186" fmla="*/ 5191 h 5445"/>
              <a:gd name="connsiteX187" fmla="*/ 166 w 8663"/>
              <a:gd name="connsiteY187" fmla="*/ 5262 h 5445"/>
              <a:gd name="connsiteX188" fmla="*/ 102 w 8663"/>
              <a:gd name="connsiteY188" fmla="*/ 5262 h 5445"/>
              <a:gd name="connsiteX189" fmla="*/ 102 w 8663"/>
              <a:gd name="connsiteY189" fmla="*/ 5344 h 5445"/>
              <a:gd name="connsiteX190" fmla="*/ 102 w 8663"/>
              <a:gd name="connsiteY190" fmla="*/ 5286 h 5445"/>
              <a:gd name="connsiteX191" fmla="*/ 162 w 8663"/>
              <a:gd name="connsiteY191" fmla="*/ 5286 h 5445"/>
              <a:gd name="connsiteX192" fmla="*/ 162 w 8663"/>
              <a:gd name="connsiteY192" fmla="*/ 5344 h 5445"/>
              <a:gd name="connsiteX193" fmla="*/ 102 w 8663"/>
              <a:gd name="connsiteY193" fmla="*/ 5344 h 5445"/>
              <a:gd name="connsiteX194" fmla="*/ 162 w 8663"/>
              <a:gd name="connsiteY194" fmla="*/ 5363 h 5445"/>
              <a:gd name="connsiteX195" fmla="*/ 162 w 8663"/>
              <a:gd name="connsiteY195" fmla="*/ 5424 h 5445"/>
              <a:gd name="connsiteX196" fmla="*/ 24 w 8663"/>
              <a:gd name="connsiteY196" fmla="*/ 5424 h 5445"/>
              <a:gd name="connsiteX197" fmla="*/ 24 w 8663"/>
              <a:gd name="connsiteY197" fmla="*/ 3904 h 5445"/>
              <a:gd name="connsiteX198" fmla="*/ 82 w 8663"/>
              <a:gd name="connsiteY198" fmla="*/ 3904 h 5445"/>
              <a:gd name="connsiteX199" fmla="*/ 82 w 8663"/>
              <a:gd name="connsiteY199" fmla="*/ 3981 h 5445"/>
              <a:gd name="connsiteX200" fmla="*/ 162 w 8663"/>
              <a:gd name="connsiteY200" fmla="*/ 3981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3390 h 5445"/>
              <a:gd name="connsiteX257" fmla="*/ 8562 w 8663"/>
              <a:gd name="connsiteY257" fmla="*/ 3390 h 5445"/>
              <a:gd name="connsiteX258" fmla="*/ 8562 w 8663"/>
              <a:gd name="connsiteY258" fmla="*/ 3468 h 5445"/>
              <a:gd name="connsiteX259" fmla="*/ 8510 w 8663"/>
              <a:gd name="connsiteY259" fmla="*/ 3468 h 5445"/>
              <a:gd name="connsiteX260" fmla="*/ 8510 w 8663"/>
              <a:gd name="connsiteY260" fmla="*/ 3619 h 5445"/>
              <a:gd name="connsiteX261" fmla="*/ 8638 w 8663"/>
              <a:gd name="connsiteY261" fmla="*/ 3619 h 5445"/>
              <a:gd name="connsiteX262" fmla="*/ 8638 w 8663"/>
              <a:gd name="connsiteY262" fmla="*/ 3787 h 5445"/>
              <a:gd name="connsiteX263" fmla="*/ 8581 w 8663"/>
              <a:gd name="connsiteY263" fmla="*/ 3787 h 5445"/>
              <a:gd name="connsiteX264" fmla="*/ 8581 w 8663"/>
              <a:gd name="connsiteY264" fmla="*/ 3705 h 5445"/>
              <a:gd name="connsiteX265" fmla="*/ 8480 w 8663"/>
              <a:gd name="connsiteY265" fmla="*/ 3705 h 5445"/>
              <a:gd name="connsiteX266" fmla="*/ 8480 w 8663"/>
              <a:gd name="connsiteY266" fmla="*/ 3787 h 5445"/>
              <a:gd name="connsiteX267" fmla="*/ 8402 w 8663"/>
              <a:gd name="connsiteY267" fmla="*/ 3787 h 5445"/>
              <a:gd name="connsiteX268" fmla="*/ 8402 w 8663"/>
              <a:gd name="connsiteY268" fmla="*/ 3880 h 5445"/>
              <a:gd name="connsiteX269" fmla="*/ 8310 w 8663"/>
              <a:gd name="connsiteY269" fmla="*/ 3880 h 5445"/>
              <a:gd name="connsiteX270" fmla="*/ 8310 w 8663"/>
              <a:gd name="connsiteY270" fmla="*/ 3981 h 5445"/>
              <a:gd name="connsiteX271" fmla="*/ 8402 w 8663"/>
              <a:gd name="connsiteY271" fmla="*/ 3981 h 5445"/>
              <a:gd name="connsiteX272" fmla="*/ 8402 w 8663"/>
              <a:gd name="connsiteY272" fmla="*/ 4040 h 5445"/>
              <a:gd name="connsiteX273" fmla="*/ 8234 w 8663"/>
              <a:gd name="connsiteY273" fmla="*/ 4040 h 5445"/>
              <a:gd name="connsiteX274" fmla="*/ 8234 w 8663"/>
              <a:gd name="connsiteY274" fmla="*/ 3912 h 5445"/>
              <a:gd name="connsiteX275" fmla="*/ 8081 w 8663"/>
              <a:gd name="connsiteY275" fmla="*/ 3912 h 5445"/>
              <a:gd name="connsiteX276" fmla="*/ 8081 w 8663"/>
              <a:gd name="connsiteY276" fmla="*/ 3964 h 5445"/>
              <a:gd name="connsiteX277" fmla="*/ 8005 w 8663"/>
              <a:gd name="connsiteY277" fmla="*/ 3964 h 5445"/>
              <a:gd name="connsiteX278" fmla="*/ 8005 w 8663"/>
              <a:gd name="connsiteY278" fmla="*/ 4025 h 5445"/>
              <a:gd name="connsiteX279" fmla="*/ 658 w 8663"/>
              <a:gd name="connsiteY279" fmla="*/ 4025 h 5445"/>
              <a:gd name="connsiteX280" fmla="*/ 658 w 8663"/>
              <a:gd name="connsiteY280" fmla="*/ 3964 h 5445"/>
              <a:gd name="connsiteX281" fmla="*/ 583 w 8663"/>
              <a:gd name="connsiteY281" fmla="*/ 3964 h 5445"/>
              <a:gd name="connsiteX282" fmla="*/ 583 w 8663"/>
              <a:gd name="connsiteY282" fmla="*/ 3912 h 5445"/>
              <a:gd name="connsiteX283" fmla="*/ 430 w 8663"/>
              <a:gd name="connsiteY283" fmla="*/ 3912 h 5445"/>
              <a:gd name="connsiteX284" fmla="*/ 430 w 8663"/>
              <a:gd name="connsiteY284" fmla="*/ 4040 h 5445"/>
              <a:gd name="connsiteX285" fmla="*/ 261 w 8663"/>
              <a:gd name="connsiteY285" fmla="*/ 4040 h 5445"/>
              <a:gd name="connsiteX286" fmla="*/ 261 w 8663"/>
              <a:gd name="connsiteY286" fmla="*/ 3981 h 5445"/>
              <a:gd name="connsiteX287" fmla="*/ 354 w 8663"/>
              <a:gd name="connsiteY287" fmla="*/ 3981 h 5445"/>
              <a:gd name="connsiteX288" fmla="*/ 354 w 8663"/>
              <a:gd name="connsiteY288" fmla="*/ 3880 h 5445"/>
              <a:gd name="connsiteX289" fmla="*/ 261 w 8663"/>
              <a:gd name="connsiteY289" fmla="*/ 3880 h 5445"/>
              <a:gd name="connsiteX290" fmla="*/ 261 w 8663"/>
              <a:gd name="connsiteY290" fmla="*/ 3787 h 5445"/>
              <a:gd name="connsiteX291" fmla="*/ 184 w 8663"/>
              <a:gd name="connsiteY291" fmla="*/ 3787 h 5445"/>
              <a:gd name="connsiteX292" fmla="*/ 184 w 8663"/>
              <a:gd name="connsiteY292" fmla="*/ 3705 h 5445"/>
              <a:gd name="connsiteX293" fmla="*/ 82 w 8663"/>
              <a:gd name="connsiteY293" fmla="*/ 3705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5445 h 5445"/>
              <a:gd name="connsiteX84" fmla="*/ 8424 w 8663"/>
              <a:gd name="connsiteY84" fmla="*/ 5445 h 5445"/>
              <a:gd name="connsiteX85" fmla="*/ 8424 w 8663"/>
              <a:gd name="connsiteY85" fmla="*/ 5363 h 5445"/>
              <a:gd name="connsiteX86" fmla="*/ 8480 w 8663"/>
              <a:gd name="connsiteY86" fmla="*/ 5363 h 5445"/>
              <a:gd name="connsiteX87" fmla="*/ 8480 w 8663"/>
              <a:gd name="connsiteY87" fmla="*/ 5445 h 5445"/>
              <a:gd name="connsiteX88" fmla="*/ 8663 w 8663"/>
              <a:gd name="connsiteY88" fmla="*/ 5445 h 5445"/>
              <a:gd name="connsiteX89" fmla="*/ 8663 w 8663"/>
              <a:gd name="connsiteY89" fmla="*/ 5264 h 5445"/>
              <a:gd name="connsiteX90" fmla="*/ 8581 w 8663"/>
              <a:gd name="connsiteY90" fmla="*/ 5264 h 5445"/>
              <a:gd name="connsiteX91" fmla="*/ 8581 w 8663"/>
              <a:gd name="connsiteY91" fmla="*/ 5191 h 5445"/>
              <a:gd name="connsiteX92" fmla="*/ 8661 w 8663"/>
              <a:gd name="connsiteY92" fmla="*/ 5191 h 5445"/>
              <a:gd name="connsiteX93" fmla="*/ 8661 w 8663"/>
              <a:gd name="connsiteY93" fmla="*/ 4979 h 5445"/>
              <a:gd name="connsiteX94" fmla="*/ 8532 w 8663"/>
              <a:gd name="connsiteY94" fmla="*/ 4979 h 5445"/>
              <a:gd name="connsiteX95" fmla="*/ 8532 w 8663"/>
              <a:gd name="connsiteY95" fmla="*/ 4871 h 5445"/>
              <a:gd name="connsiteX96" fmla="*/ 8562 w 8663"/>
              <a:gd name="connsiteY96" fmla="*/ 4871 h 5445"/>
              <a:gd name="connsiteX97" fmla="*/ 8562 w 8663"/>
              <a:gd name="connsiteY97" fmla="*/ 4932 h 5445"/>
              <a:gd name="connsiteX98" fmla="*/ 8646 w 8663"/>
              <a:gd name="connsiteY98" fmla="*/ 4932 h 5445"/>
              <a:gd name="connsiteX99" fmla="*/ 8646 w 8663"/>
              <a:gd name="connsiteY99" fmla="*/ 4850 h 5445"/>
              <a:gd name="connsiteX100" fmla="*/ 8584 w 8663"/>
              <a:gd name="connsiteY100" fmla="*/ 4850 h 5445"/>
              <a:gd name="connsiteX101" fmla="*/ 8584 w 8663"/>
              <a:gd name="connsiteY101" fmla="*/ 4793 h 5445"/>
              <a:gd name="connsiteX102" fmla="*/ 8644 w 8663"/>
              <a:gd name="connsiteY102" fmla="*/ 4793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5368 h 5445"/>
              <a:gd name="connsiteX118" fmla="*/ 561 w 8663"/>
              <a:gd name="connsiteY118" fmla="*/ 5409 h 5445"/>
              <a:gd name="connsiteX119" fmla="*/ 520 w 8663"/>
              <a:gd name="connsiteY119" fmla="*/ 5409 h 5445"/>
              <a:gd name="connsiteX120" fmla="*/ 520 w 8663"/>
              <a:gd name="connsiteY120" fmla="*/ 5368 h 5445"/>
              <a:gd name="connsiteX121" fmla="*/ 561 w 8663"/>
              <a:gd name="connsiteY121" fmla="*/ 5368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4910 h 5445"/>
              <a:gd name="connsiteX128" fmla="*/ 8584 w 8663"/>
              <a:gd name="connsiteY128" fmla="*/ 4871 h 5445"/>
              <a:gd name="connsiteX129" fmla="*/ 8625 w 8663"/>
              <a:gd name="connsiteY129" fmla="*/ 4871 h 5445"/>
              <a:gd name="connsiteX130" fmla="*/ 8625 w 8663"/>
              <a:gd name="connsiteY130" fmla="*/ 4910 h 5445"/>
              <a:gd name="connsiteX131" fmla="*/ 8584 w 8663"/>
              <a:gd name="connsiteY131" fmla="*/ 4910 h 5445"/>
              <a:gd name="connsiteX132" fmla="*/ 8502 w 8663"/>
              <a:gd name="connsiteY132" fmla="*/ 5424 h 5445"/>
              <a:gd name="connsiteX133" fmla="*/ 8502 w 8663"/>
              <a:gd name="connsiteY133" fmla="*/ 5363 h 5445"/>
              <a:gd name="connsiteX134" fmla="*/ 8581 w 8663"/>
              <a:gd name="connsiteY134" fmla="*/ 5363 h 5445"/>
              <a:gd name="connsiteX135" fmla="*/ 8581 w 8663"/>
              <a:gd name="connsiteY135" fmla="*/ 5286 h 5445"/>
              <a:gd name="connsiteX136" fmla="*/ 8640 w 8663"/>
              <a:gd name="connsiteY136" fmla="*/ 5286 h 5445"/>
              <a:gd name="connsiteX137" fmla="*/ 8640 w 8663"/>
              <a:gd name="connsiteY137" fmla="*/ 5424 h 5445"/>
              <a:gd name="connsiteX138" fmla="*/ 8502 w 8663"/>
              <a:gd name="connsiteY138" fmla="*/ 5424 h 5445"/>
              <a:gd name="connsiteX139" fmla="*/ 8502 w 8663"/>
              <a:gd name="connsiteY139" fmla="*/ 5344 h 5445"/>
              <a:gd name="connsiteX140" fmla="*/ 8502 w 8663"/>
              <a:gd name="connsiteY140" fmla="*/ 5286 h 5445"/>
              <a:gd name="connsiteX141" fmla="*/ 8562 w 8663"/>
              <a:gd name="connsiteY141" fmla="*/ 5286 h 5445"/>
              <a:gd name="connsiteX142" fmla="*/ 8562 w 8663"/>
              <a:gd name="connsiteY142" fmla="*/ 5344 h 5445"/>
              <a:gd name="connsiteX143" fmla="*/ 8502 w 8663"/>
              <a:gd name="connsiteY143" fmla="*/ 5344 h 5445"/>
              <a:gd name="connsiteX144" fmla="*/ 8497 w 8663"/>
              <a:gd name="connsiteY144" fmla="*/ 5169 h 5445"/>
              <a:gd name="connsiteX145" fmla="*/ 8497 w 8663"/>
              <a:gd name="connsiteY145" fmla="*/ 5106 h 5445"/>
              <a:gd name="connsiteX146" fmla="*/ 8562 w 8663"/>
              <a:gd name="connsiteY146" fmla="*/ 5106 h 5445"/>
              <a:gd name="connsiteX147" fmla="*/ 8562 w 8663"/>
              <a:gd name="connsiteY147" fmla="*/ 5169 h 5445"/>
              <a:gd name="connsiteX148" fmla="*/ 8497 w 8663"/>
              <a:gd name="connsiteY148" fmla="*/ 5169 h 5445"/>
              <a:gd name="connsiteX149" fmla="*/ 8562 w 8663"/>
              <a:gd name="connsiteY149" fmla="*/ 5191 h 5445"/>
              <a:gd name="connsiteX150" fmla="*/ 8562 w 8663"/>
              <a:gd name="connsiteY150" fmla="*/ 5262 h 5445"/>
              <a:gd name="connsiteX151" fmla="*/ 8497 w 8663"/>
              <a:gd name="connsiteY151" fmla="*/ 5262 h 5445"/>
              <a:gd name="connsiteX152" fmla="*/ 8497 w 8663"/>
              <a:gd name="connsiteY152" fmla="*/ 5191 h 5445"/>
              <a:gd name="connsiteX153" fmla="*/ 8562 w 8663"/>
              <a:gd name="connsiteY153" fmla="*/ 5191 h 5445"/>
              <a:gd name="connsiteX154" fmla="*/ 8480 w 8663"/>
              <a:gd name="connsiteY154" fmla="*/ 5281 h 5445"/>
              <a:gd name="connsiteX155" fmla="*/ 8480 w 8663"/>
              <a:gd name="connsiteY155" fmla="*/ 5344 h 5445"/>
              <a:gd name="connsiteX156" fmla="*/ 8424 w 8663"/>
              <a:gd name="connsiteY156" fmla="*/ 5344 h 5445"/>
              <a:gd name="connsiteX157" fmla="*/ 8424 w 8663"/>
              <a:gd name="connsiteY157" fmla="*/ 5281 h 5445"/>
              <a:gd name="connsiteX158" fmla="*/ 8480 w 8663"/>
              <a:gd name="connsiteY158" fmla="*/ 5281 h 5445"/>
              <a:gd name="connsiteX159" fmla="*/ 8480 w 8663"/>
              <a:gd name="connsiteY159" fmla="*/ 5191 h 5445"/>
              <a:gd name="connsiteX160" fmla="*/ 8480 w 8663"/>
              <a:gd name="connsiteY160" fmla="*/ 5262 h 5445"/>
              <a:gd name="connsiteX161" fmla="*/ 8424 w 8663"/>
              <a:gd name="connsiteY161" fmla="*/ 5262 h 5445"/>
              <a:gd name="connsiteX162" fmla="*/ 8424 w 8663"/>
              <a:gd name="connsiteY162" fmla="*/ 5191 h 5445"/>
              <a:gd name="connsiteX163" fmla="*/ 8480 w 8663"/>
              <a:gd name="connsiteY163" fmla="*/ 5191 h 5445"/>
              <a:gd name="connsiteX164" fmla="*/ 8102 w 8663"/>
              <a:gd name="connsiteY164" fmla="*/ 5409 h 5445"/>
              <a:gd name="connsiteX165" fmla="*/ 8102 w 8663"/>
              <a:gd name="connsiteY165" fmla="*/ 5368 h 5445"/>
              <a:gd name="connsiteX166" fmla="*/ 8143 w 8663"/>
              <a:gd name="connsiteY166" fmla="*/ 5368 h 5445"/>
              <a:gd name="connsiteX167" fmla="*/ 8143 w 8663"/>
              <a:gd name="connsiteY167" fmla="*/ 5409 h 5445"/>
              <a:gd name="connsiteX168" fmla="*/ 8102 w 8663"/>
              <a:gd name="connsiteY168" fmla="*/ 5409 h 5445"/>
              <a:gd name="connsiteX169" fmla="*/ 240 w 8663"/>
              <a:gd name="connsiteY169" fmla="*/ 5281 h 5445"/>
              <a:gd name="connsiteX170" fmla="*/ 240 w 8663"/>
              <a:gd name="connsiteY170" fmla="*/ 5344 h 5445"/>
              <a:gd name="connsiteX171" fmla="*/ 184 w 8663"/>
              <a:gd name="connsiteY171" fmla="*/ 5344 h 5445"/>
              <a:gd name="connsiteX172" fmla="*/ 184 w 8663"/>
              <a:gd name="connsiteY172" fmla="*/ 5281 h 5445"/>
              <a:gd name="connsiteX173" fmla="*/ 240 w 8663"/>
              <a:gd name="connsiteY173" fmla="*/ 5281 h 5445"/>
              <a:gd name="connsiteX174" fmla="*/ 240 w 8663"/>
              <a:gd name="connsiteY174" fmla="*/ 5191 h 5445"/>
              <a:gd name="connsiteX175" fmla="*/ 240 w 8663"/>
              <a:gd name="connsiteY175" fmla="*/ 5262 h 5445"/>
              <a:gd name="connsiteX176" fmla="*/ 184 w 8663"/>
              <a:gd name="connsiteY176" fmla="*/ 5262 h 5445"/>
              <a:gd name="connsiteX177" fmla="*/ 184 w 8663"/>
              <a:gd name="connsiteY177" fmla="*/ 5191 h 5445"/>
              <a:gd name="connsiteX178" fmla="*/ 240 w 8663"/>
              <a:gd name="connsiteY178" fmla="*/ 5191 h 5445"/>
              <a:gd name="connsiteX179" fmla="*/ 102 w 8663"/>
              <a:gd name="connsiteY179" fmla="*/ 5169 h 5445"/>
              <a:gd name="connsiteX180" fmla="*/ 102 w 8663"/>
              <a:gd name="connsiteY180" fmla="*/ 5106 h 5445"/>
              <a:gd name="connsiteX181" fmla="*/ 166 w 8663"/>
              <a:gd name="connsiteY181" fmla="*/ 5106 h 5445"/>
              <a:gd name="connsiteX182" fmla="*/ 166 w 8663"/>
              <a:gd name="connsiteY182" fmla="*/ 5169 h 5445"/>
              <a:gd name="connsiteX183" fmla="*/ 102 w 8663"/>
              <a:gd name="connsiteY183" fmla="*/ 5169 h 5445"/>
              <a:gd name="connsiteX184" fmla="*/ 102 w 8663"/>
              <a:gd name="connsiteY184" fmla="*/ 5262 h 5445"/>
              <a:gd name="connsiteX185" fmla="*/ 102 w 8663"/>
              <a:gd name="connsiteY185" fmla="*/ 5191 h 5445"/>
              <a:gd name="connsiteX186" fmla="*/ 166 w 8663"/>
              <a:gd name="connsiteY186" fmla="*/ 5191 h 5445"/>
              <a:gd name="connsiteX187" fmla="*/ 166 w 8663"/>
              <a:gd name="connsiteY187" fmla="*/ 5262 h 5445"/>
              <a:gd name="connsiteX188" fmla="*/ 102 w 8663"/>
              <a:gd name="connsiteY188" fmla="*/ 5262 h 5445"/>
              <a:gd name="connsiteX189" fmla="*/ 102 w 8663"/>
              <a:gd name="connsiteY189" fmla="*/ 5344 h 5445"/>
              <a:gd name="connsiteX190" fmla="*/ 102 w 8663"/>
              <a:gd name="connsiteY190" fmla="*/ 5286 h 5445"/>
              <a:gd name="connsiteX191" fmla="*/ 162 w 8663"/>
              <a:gd name="connsiteY191" fmla="*/ 5286 h 5445"/>
              <a:gd name="connsiteX192" fmla="*/ 162 w 8663"/>
              <a:gd name="connsiteY192" fmla="*/ 5344 h 5445"/>
              <a:gd name="connsiteX193" fmla="*/ 102 w 8663"/>
              <a:gd name="connsiteY193" fmla="*/ 5344 h 5445"/>
              <a:gd name="connsiteX194" fmla="*/ 162 w 8663"/>
              <a:gd name="connsiteY194" fmla="*/ 5363 h 5445"/>
              <a:gd name="connsiteX195" fmla="*/ 162 w 8663"/>
              <a:gd name="connsiteY195" fmla="*/ 5424 h 5445"/>
              <a:gd name="connsiteX196" fmla="*/ 24 w 8663"/>
              <a:gd name="connsiteY196" fmla="*/ 5424 h 5445"/>
              <a:gd name="connsiteX197" fmla="*/ 24 w 8663"/>
              <a:gd name="connsiteY197" fmla="*/ 5286 h 5445"/>
              <a:gd name="connsiteX198" fmla="*/ 82 w 8663"/>
              <a:gd name="connsiteY198" fmla="*/ 3904 h 5445"/>
              <a:gd name="connsiteX199" fmla="*/ 82 w 8663"/>
              <a:gd name="connsiteY199" fmla="*/ 3981 h 5445"/>
              <a:gd name="connsiteX200" fmla="*/ 162 w 8663"/>
              <a:gd name="connsiteY200" fmla="*/ 3981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3390 h 5445"/>
              <a:gd name="connsiteX257" fmla="*/ 8562 w 8663"/>
              <a:gd name="connsiteY257" fmla="*/ 3390 h 5445"/>
              <a:gd name="connsiteX258" fmla="*/ 8562 w 8663"/>
              <a:gd name="connsiteY258" fmla="*/ 3468 h 5445"/>
              <a:gd name="connsiteX259" fmla="*/ 8510 w 8663"/>
              <a:gd name="connsiteY259" fmla="*/ 3468 h 5445"/>
              <a:gd name="connsiteX260" fmla="*/ 8510 w 8663"/>
              <a:gd name="connsiteY260" fmla="*/ 3619 h 5445"/>
              <a:gd name="connsiteX261" fmla="*/ 8638 w 8663"/>
              <a:gd name="connsiteY261" fmla="*/ 3619 h 5445"/>
              <a:gd name="connsiteX262" fmla="*/ 8638 w 8663"/>
              <a:gd name="connsiteY262" fmla="*/ 3787 h 5445"/>
              <a:gd name="connsiteX263" fmla="*/ 8581 w 8663"/>
              <a:gd name="connsiteY263" fmla="*/ 3787 h 5445"/>
              <a:gd name="connsiteX264" fmla="*/ 8581 w 8663"/>
              <a:gd name="connsiteY264" fmla="*/ 3705 h 5445"/>
              <a:gd name="connsiteX265" fmla="*/ 8480 w 8663"/>
              <a:gd name="connsiteY265" fmla="*/ 3705 h 5445"/>
              <a:gd name="connsiteX266" fmla="*/ 8480 w 8663"/>
              <a:gd name="connsiteY266" fmla="*/ 3787 h 5445"/>
              <a:gd name="connsiteX267" fmla="*/ 8402 w 8663"/>
              <a:gd name="connsiteY267" fmla="*/ 3787 h 5445"/>
              <a:gd name="connsiteX268" fmla="*/ 8402 w 8663"/>
              <a:gd name="connsiteY268" fmla="*/ 3880 h 5445"/>
              <a:gd name="connsiteX269" fmla="*/ 8310 w 8663"/>
              <a:gd name="connsiteY269" fmla="*/ 3880 h 5445"/>
              <a:gd name="connsiteX270" fmla="*/ 8310 w 8663"/>
              <a:gd name="connsiteY270" fmla="*/ 3981 h 5445"/>
              <a:gd name="connsiteX271" fmla="*/ 8402 w 8663"/>
              <a:gd name="connsiteY271" fmla="*/ 3981 h 5445"/>
              <a:gd name="connsiteX272" fmla="*/ 8402 w 8663"/>
              <a:gd name="connsiteY272" fmla="*/ 4040 h 5445"/>
              <a:gd name="connsiteX273" fmla="*/ 8234 w 8663"/>
              <a:gd name="connsiteY273" fmla="*/ 4040 h 5445"/>
              <a:gd name="connsiteX274" fmla="*/ 8234 w 8663"/>
              <a:gd name="connsiteY274" fmla="*/ 3912 h 5445"/>
              <a:gd name="connsiteX275" fmla="*/ 8081 w 8663"/>
              <a:gd name="connsiteY275" fmla="*/ 3912 h 5445"/>
              <a:gd name="connsiteX276" fmla="*/ 8081 w 8663"/>
              <a:gd name="connsiteY276" fmla="*/ 3964 h 5445"/>
              <a:gd name="connsiteX277" fmla="*/ 8005 w 8663"/>
              <a:gd name="connsiteY277" fmla="*/ 3964 h 5445"/>
              <a:gd name="connsiteX278" fmla="*/ 8005 w 8663"/>
              <a:gd name="connsiteY278" fmla="*/ 4025 h 5445"/>
              <a:gd name="connsiteX279" fmla="*/ 658 w 8663"/>
              <a:gd name="connsiteY279" fmla="*/ 4025 h 5445"/>
              <a:gd name="connsiteX280" fmla="*/ 658 w 8663"/>
              <a:gd name="connsiteY280" fmla="*/ 3964 h 5445"/>
              <a:gd name="connsiteX281" fmla="*/ 583 w 8663"/>
              <a:gd name="connsiteY281" fmla="*/ 3964 h 5445"/>
              <a:gd name="connsiteX282" fmla="*/ 583 w 8663"/>
              <a:gd name="connsiteY282" fmla="*/ 3912 h 5445"/>
              <a:gd name="connsiteX283" fmla="*/ 430 w 8663"/>
              <a:gd name="connsiteY283" fmla="*/ 3912 h 5445"/>
              <a:gd name="connsiteX284" fmla="*/ 430 w 8663"/>
              <a:gd name="connsiteY284" fmla="*/ 4040 h 5445"/>
              <a:gd name="connsiteX285" fmla="*/ 261 w 8663"/>
              <a:gd name="connsiteY285" fmla="*/ 4040 h 5445"/>
              <a:gd name="connsiteX286" fmla="*/ 261 w 8663"/>
              <a:gd name="connsiteY286" fmla="*/ 3981 h 5445"/>
              <a:gd name="connsiteX287" fmla="*/ 354 w 8663"/>
              <a:gd name="connsiteY287" fmla="*/ 3981 h 5445"/>
              <a:gd name="connsiteX288" fmla="*/ 354 w 8663"/>
              <a:gd name="connsiteY288" fmla="*/ 3880 h 5445"/>
              <a:gd name="connsiteX289" fmla="*/ 261 w 8663"/>
              <a:gd name="connsiteY289" fmla="*/ 3880 h 5445"/>
              <a:gd name="connsiteX290" fmla="*/ 261 w 8663"/>
              <a:gd name="connsiteY290" fmla="*/ 3787 h 5445"/>
              <a:gd name="connsiteX291" fmla="*/ 184 w 8663"/>
              <a:gd name="connsiteY291" fmla="*/ 3787 h 5445"/>
              <a:gd name="connsiteX292" fmla="*/ 184 w 8663"/>
              <a:gd name="connsiteY292" fmla="*/ 3705 h 5445"/>
              <a:gd name="connsiteX293" fmla="*/ 82 w 8663"/>
              <a:gd name="connsiteY293" fmla="*/ 3705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5445 h 5445"/>
              <a:gd name="connsiteX84" fmla="*/ 8424 w 8663"/>
              <a:gd name="connsiteY84" fmla="*/ 5445 h 5445"/>
              <a:gd name="connsiteX85" fmla="*/ 8424 w 8663"/>
              <a:gd name="connsiteY85" fmla="*/ 5363 h 5445"/>
              <a:gd name="connsiteX86" fmla="*/ 8480 w 8663"/>
              <a:gd name="connsiteY86" fmla="*/ 5363 h 5445"/>
              <a:gd name="connsiteX87" fmla="*/ 8480 w 8663"/>
              <a:gd name="connsiteY87" fmla="*/ 5445 h 5445"/>
              <a:gd name="connsiteX88" fmla="*/ 8663 w 8663"/>
              <a:gd name="connsiteY88" fmla="*/ 5445 h 5445"/>
              <a:gd name="connsiteX89" fmla="*/ 8663 w 8663"/>
              <a:gd name="connsiteY89" fmla="*/ 5264 h 5445"/>
              <a:gd name="connsiteX90" fmla="*/ 8581 w 8663"/>
              <a:gd name="connsiteY90" fmla="*/ 5264 h 5445"/>
              <a:gd name="connsiteX91" fmla="*/ 8581 w 8663"/>
              <a:gd name="connsiteY91" fmla="*/ 5191 h 5445"/>
              <a:gd name="connsiteX92" fmla="*/ 8661 w 8663"/>
              <a:gd name="connsiteY92" fmla="*/ 5191 h 5445"/>
              <a:gd name="connsiteX93" fmla="*/ 8661 w 8663"/>
              <a:gd name="connsiteY93" fmla="*/ 4979 h 5445"/>
              <a:gd name="connsiteX94" fmla="*/ 8532 w 8663"/>
              <a:gd name="connsiteY94" fmla="*/ 4979 h 5445"/>
              <a:gd name="connsiteX95" fmla="*/ 8532 w 8663"/>
              <a:gd name="connsiteY95" fmla="*/ 4871 h 5445"/>
              <a:gd name="connsiteX96" fmla="*/ 8562 w 8663"/>
              <a:gd name="connsiteY96" fmla="*/ 4871 h 5445"/>
              <a:gd name="connsiteX97" fmla="*/ 8562 w 8663"/>
              <a:gd name="connsiteY97" fmla="*/ 4932 h 5445"/>
              <a:gd name="connsiteX98" fmla="*/ 8646 w 8663"/>
              <a:gd name="connsiteY98" fmla="*/ 4932 h 5445"/>
              <a:gd name="connsiteX99" fmla="*/ 8646 w 8663"/>
              <a:gd name="connsiteY99" fmla="*/ 4850 h 5445"/>
              <a:gd name="connsiteX100" fmla="*/ 8584 w 8663"/>
              <a:gd name="connsiteY100" fmla="*/ 4850 h 5445"/>
              <a:gd name="connsiteX101" fmla="*/ 8584 w 8663"/>
              <a:gd name="connsiteY101" fmla="*/ 4793 h 5445"/>
              <a:gd name="connsiteX102" fmla="*/ 8644 w 8663"/>
              <a:gd name="connsiteY102" fmla="*/ 4793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5368 h 5445"/>
              <a:gd name="connsiteX118" fmla="*/ 561 w 8663"/>
              <a:gd name="connsiteY118" fmla="*/ 5409 h 5445"/>
              <a:gd name="connsiteX119" fmla="*/ 520 w 8663"/>
              <a:gd name="connsiteY119" fmla="*/ 5409 h 5445"/>
              <a:gd name="connsiteX120" fmla="*/ 520 w 8663"/>
              <a:gd name="connsiteY120" fmla="*/ 5368 h 5445"/>
              <a:gd name="connsiteX121" fmla="*/ 561 w 8663"/>
              <a:gd name="connsiteY121" fmla="*/ 5368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4910 h 5445"/>
              <a:gd name="connsiteX128" fmla="*/ 8584 w 8663"/>
              <a:gd name="connsiteY128" fmla="*/ 4871 h 5445"/>
              <a:gd name="connsiteX129" fmla="*/ 8625 w 8663"/>
              <a:gd name="connsiteY129" fmla="*/ 4871 h 5445"/>
              <a:gd name="connsiteX130" fmla="*/ 8625 w 8663"/>
              <a:gd name="connsiteY130" fmla="*/ 4910 h 5445"/>
              <a:gd name="connsiteX131" fmla="*/ 8584 w 8663"/>
              <a:gd name="connsiteY131" fmla="*/ 4910 h 5445"/>
              <a:gd name="connsiteX132" fmla="*/ 8502 w 8663"/>
              <a:gd name="connsiteY132" fmla="*/ 5424 h 5445"/>
              <a:gd name="connsiteX133" fmla="*/ 8502 w 8663"/>
              <a:gd name="connsiteY133" fmla="*/ 5363 h 5445"/>
              <a:gd name="connsiteX134" fmla="*/ 8581 w 8663"/>
              <a:gd name="connsiteY134" fmla="*/ 5363 h 5445"/>
              <a:gd name="connsiteX135" fmla="*/ 8581 w 8663"/>
              <a:gd name="connsiteY135" fmla="*/ 5286 h 5445"/>
              <a:gd name="connsiteX136" fmla="*/ 8640 w 8663"/>
              <a:gd name="connsiteY136" fmla="*/ 5286 h 5445"/>
              <a:gd name="connsiteX137" fmla="*/ 8640 w 8663"/>
              <a:gd name="connsiteY137" fmla="*/ 5424 h 5445"/>
              <a:gd name="connsiteX138" fmla="*/ 8502 w 8663"/>
              <a:gd name="connsiteY138" fmla="*/ 5424 h 5445"/>
              <a:gd name="connsiteX139" fmla="*/ 8502 w 8663"/>
              <a:gd name="connsiteY139" fmla="*/ 5344 h 5445"/>
              <a:gd name="connsiteX140" fmla="*/ 8502 w 8663"/>
              <a:gd name="connsiteY140" fmla="*/ 5286 h 5445"/>
              <a:gd name="connsiteX141" fmla="*/ 8562 w 8663"/>
              <a:gd name="connsiteY141" fmla="*/ 5286 h 5445"/>
              <a:gd name="connsiteX142" fmla="*/ 8562 w 8663"/>
              <a:gd name="connsiteY142" fmla="*/ 5344 h 5445"/>
              <a:gd name="connsiteX143" fmla="*/ 8502 w 8663"/>
              <a:gd name="connsiteY143" fmla="*/ 5344 h 5445"/>
              <a:gd name="connsiteX144" fmla="*/ 8497 w 8663"/>
              <a:gd name="connsiteY144" fmla="*/ 5169 h 5445"/>
              <a:gd name="connsiteX145" fmla="*/ 8497 w 8663"/>
              <a:gd name="connsiteY145" fmla="*/ 5106 h 5445"/>
              <a:gd name="connsiteX146" fmla="*/ 8562 w 8663"/>
              <a:gd name="connsiteY146" fmla="*/ 5106 h 5445"/>
              <a:gd name="connsiteX147" fmla="*/ 8562 w 8663"/>
              <a:gd name="connsiteY147" fmla="*/ 5169 h 5445"/>
              <a:gd name="connsiteX148" fmla="*/ 8497 w 8663"/>
              <a:gd name="connsiteY148" fmla="*/ 5169 h 5445"/>
              <a:gd name="connsiteX149" fmla="*/ 8562 w 8663"/>
              <a:gd name="connsiteY149" fmla="*/ 5191 h 5445"/>
              <a:gd name="connsiteX150" fmla="*/ 8562 w 8663"/>
              <a:gd name="connsiteY150" fmla="*/ 5262 h 5445"/>
              <a:gd name="connsiteX151" fmla="*/ 8497 w 8663"/>
              <a:gd name="connsiteY151" fmla="*/ 5262 h 5445"/>
              <a:gd name="connsiteX152" fmla="*/ 8497 w 8663"/>
              <a:gd name="connsiteY152" fmla="*/ 5191 h 5445"/>
              <a:gd name="connsiteX153" fmla="*/ 8562 w 8663"/>
              <a:gd name="connsiteY153" fmla="*/ 5191 h 5445"/>
              <a:gd name="connsiteX154" fmla="*/ 8480 w 8663"/>
              <a:gd name="connsiteY154" fmla="*/ 5281 h 5445"/>
              <a:gd name="connsiteX155" fmla="*/ 8480 w 8663"/>
              <a:gd name="connsiteY155" fmla="*/ 5344 h 5445"/>
              <a:gd name="connsiteX156" fmla="*/ 8424 w 8663"/>
              <a:gd name="connsiteY156" fmla="*/ 5344 h 5445"/>
              <a:gd name="connsiteX157" fmla="*/ 8424 w 8663"/>
              <a:gd name="connsiteY157" fmla="*/ 5281 h 5445"/>
              <a:gd name="connsiteX158" fmla="*/ 8480 w 8663"/>
              <a:gd name="connsiteY158" fmla="*/ 5281 h 5445"/>
              <a:gd name="connsiteX159" fmla="*/ 8480 w 8663"/>
              <a:gd name="connsiteY159" fmla="*/ 5191 h 5445"/>
              <a:gd name="connsiteX160" fmla="*/ 8480 w 8663"/>
              <a:gd name="connsiteY160" fmla="*/ 5262 h 5445"/>
              <a:gd name="connsiteX161" fmla="*/ 8424 w 8663"/>
              <a:gd name="connsiteY161" fmla="*/ 5262 h 5445"/>
              <a:gd name="connsiteX162" fmla="*/ 8424 w 8663"/>
              <a:gd name="connsiteY162" fmla="*/ 5191 h 5445"/>
              <a:gd name="connsiteX163" fmla="*/ 8480 w 8663"/>
              <a:gd name="connsiteY163" fmla="*/ 5191 h 5445"/>
              <a:gd name="connsiteX164" fmla="*/ 8102 w 8663"/>
              <a:gd name="connsiteY164" fmla="*/ 5409 h 5445"/>
              <a:gd name="connsiteX165" fmla="*/ 8102 w 8663"/>
              <a:gd name="connsiteY165" fmla="*/ 5368 h 5445"/>
              <a:gd name="connsiteX166" fmla="*/ 8143 w 8663"/>
              <a:gd name="connsiteY166" fmla="*/ 5368 h 5445"/>
              <a:gd name="connsiteX167" fmla="*/ 8143 w 8663"/>
              <a:gd name="connsiteY167" fmla="*/ 5409 h 5445"/>
              <a:gd name="connsiteX168" fmla="*/ 8102 w 8663"/>
              <a:gd name="connsiteY168" fmla="*/ 5409 h 5445"/>
              <a:gd name="connsiteX169" fmla="*/ 240 w 8663"/>
              <a:gd name="connsiteY169" fmla="*/ 5281 h 5445"/>
              <a:gd name="connsiteX170" fmla="*/ 240 w 8663"/>
              <a:gd name="connsiteY170" fmla="*/ 5344 h 5445"/>
              <a:gd name="connsiteX171" fmla="*/ 184 w 8663"/>
              <a:gd name="connsiteY171" fmla="*/ 5344 h 5445"/>
              <a:gd name="connsiteX172" fmla="*/ 184 w 8663"/>
              <a:gd name="connsiteY172" fmla="*/ 5281 h 5445"/>
              <a:gd name="connsiteX173" fmla="*/ 240 w 8663"/>
              <a:gd name="connsiteY173" fmla="*/ 5281 h 5445"/>
              <a:gd name="connsiteX174" fmla="*/ 240 w 8663"/>
              <a:gd name="connsiteY174" fmla="*/ 5191 h 5445"/>
              <a:gd name="connsiteX175" fmla="*/ 240 w 8663"/>
              <a:gd name="connsiteY175" fmla="*/ 5262 h 5445"/>
              <a:gd name="connsiteX176" fmla="*/ 184 w 8663"/>
              <a:gd name="connsiteY176" fmla="*/ 5262 h 5445"/>
              <a:gd name="connsiteX177" fmla="*/ 184 w 8663"/>
              <a:gd name="connsiteY177" fmla="*/ 5191 h 5445"/>
              <a:gd name="connsiteX178" fmla="*/ 240 w 8663"/>
              <a:gd name="connsiteY178" fmla="*/ 5191 h 5445"/>
              <a:gd name="connsiteX179" fmla="*/ 102 w 8663"/>
              <a:gd name="connsiteY179" fmla="*/ 5169 h 5445"/>
              <a:gd name="connsiteX180" fmla="*/ 102 w 8663"/>
              <a:gd name="connsiteY180" fmla="*/ 5106 h 5445"/>
              <a:gd name="connsiteX181" fmla="*/ 166 w 8663"/>
              <a:gd name="connsiteY181" fmla="*/ 5106 h 5445"/>
              <a:gd name="connsiteX182" fmla="*/ 166 w 8663"/>
              <a:gd name="connsiteY182" fmla="*/ 5169 h 5445"/>
              <a:gd name="connsiteX183" fmla="*/ 102 w 8663"/>
              <a:gd name="connsiteY183" fmla="*/ 5169 h 5445"/>
              <a:gd name="connsiteX184" fmla="*/ 102 w 8663"/>
              <a:gd name="connsiteY184" fmla="*/ 5262 h 5445"/>
              <a:gd name="connsiteX185" fmla="*/ 102 w 8663"/>
              <a:gd name="connsiteY185" fmla="*/ 5191 h 5445"/>
              <a:gd name="connsiteX186" fmla="*/ 166 w 8663"/>
              <a:gd name="connsiteY186" fmla="*/ 5191 h 5445"/>
              <a:gd name="connsiteX187" fmla="*/ 166 w 8663"/>
              <a:gd name="connsiteY187" fmla="*/ 5262 h 5445"/>
              <a:gd name="connsiteX188" fmla="*/ 102 w 8663"/>
              <a:gd name="connsiteY188" fmla="*/ 5262 h 5445"/>
              <a:gd name="connsiteX189" fmla="*/ 102 w 8663"/>
              <a:gd name="connsiteY189" fmla="*/ 5344 h 5445"/>
              <a:gd name="connsiteX190" fmla="*/ 102 w 8663"/>
              <a:gd name="connsiteY190" fmla="*/ 5286 h 5445"/>
              <a:gd name="connsiteX191" fmla="*/ 162 w 8663"/>
              <a:gd name="connsiteY191" fmla="*/ 5286 h 5445"/>
              <a:gd name="connsiteX192" fmla="*/ 162 w 8663"/>
              <a:gd name="connsiteY192" fmla="*/ 5344 h 5445"/>
              <a:gd name="connsiteX193" fmla="*/ 102 w 8663"/>
              <a:gd name="connsiteY193" fmla="*/ 5344 h 5445"/>
              <a:gd name="connsiteX194" fmla="*/ 162 w 8663"/>
              <a:gd name="connsiteY194" fmla="*/ 5363 h 5445"/>
              <a:gd name="connsiteX195" fmla="*/ 162 w 8663"/>
              <a:gd name="connsiteY195" fmla="*/ 5424 h 5445"/>
              <a:gd name="connsiteX196" fmla="*/ 24 w 8663"/>
              <a:gd name="connsiteY196" fmla="*/ 5424 h 5445"/>
              <a:gd name="connsiteX197" fmla="*/ 24 w 8663"/>
              <a:gd name="connsiteY197" fmla="*/ 5286 h 5445"/>
              <a:gd name="connsiteX198" fmla="*/ 82 w 8663"/>
              <a:gd name="connsiteY198" fmla="*/ 5286 h 5445"/>
              <a:gd name="connsiteX199" fmla="*/ 82 w 8663"/>
              <a:gd name="connsiteY199" fmla="*/ 3981 h 5445"/>
              <a:gd name="connsiteX200" fmla="*/ 162 w 8663"/>
              <a:gd name="connsiteY200" fmla="*/ 3981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3390 h 5445"/>
              <a:gd name="connsiteX257" fmla="*/ 8562 w 8663"/>
              <a:gd name="connsiteY257" fmla="*/ 3390 h 5445"/>
              <a:gd name="connsiteX258" fmla="*/ 8562 w 8663"/>
              <a:gd name="connsiteY258" fmla="*/ 3468 h 5445"/>
              <a:gd name="connsiteX259" fmla="*/ 8510 w 8663"/>
              <a:gd name="connsiteY259" fmla="*/ 3468 h 5445"/>
              <a:gd name="connsiteX260" fmla="*/ 8510 w 8663"/>
              <a:gd name="connsiteY260" fmla="*/ 3619 h 5445"/>
              <a:gd name="connsiteX261" fmla="*/ 8638 w 8663"/>
              <a:gd name="connsiteY261" fmla="*/ 3619 h 5445"/>
              <a:gd name="connsiteX262" fmla="*/ 8638 w 8663"/>
              <a:gd name="connsiteY262" fmla="*/ 3787 h 5445"/>
              <a:gd name="connsiteX263" fmla="*/ 8581 w 8663"/>
              <a:gd name="connsiteY263" fmla="*/ 3787 h 5445"/>
              <a:gd name="connsiteX264" fmla="*/ 8581 w 8663"/>
              <a:gd name="connsiteY264" fmla="*/ 3705 h 5445"/>
              <a:gd name="connsiteX265" fmla="*/ 8480 w 8663"/>
              <a:gd name="connsiteY265" fmla="*/ 3705 h 5445"/>
              <a:gd name="connsiteX266" fmla="*/ 8480 w 8663"/>
              <a:gd name="connsiteY266" fmla="*/ 3787 h 5445"/>
              <a:gd name="connsiteX267" fmla="*/ 8402 w 8663"/>
              <a:gd name="connsiteY267" fmla="*/ 3787 h 5445"/>
              <a:gd name="connsiteX268" fmla="*/ 8402 w 8663"/>
              <a:gd name="connsiteY268" fmla="*/ 3880 h 5445"/>
              <a:gd name="connsiteX269" fmla="*/ 8310 w 8663"/>
              <a:gd name="connsiteY269" fmla="*/ 3880 h 5445"/>
              <a:gd name="connsiteX270" fmla="*/ 8310 w 8663"/>
              <a:gd name="connsiteY270" fmla="*/ 3981 h 5445"/>
              <a:gd name="connsiteX271" fmla="*/ 8402 w 8663"/>
              <a:gd name="connsiteY271" fmla="*/ 3981 h 5445"/>
              <a:gd name="connsiteX272" fmla="*/ 8402 w 8663"/>
              <a:gd name="connsiteY272" fmla="*/ 4040 h 5445"/>
              <a:gd name="connsiteX273" fmla="*/ 8234 w 8663"/>
              <a:gd name="connsiteY273" fmla="*/ 4040 h 5445"/>
              <a:gd name="connsiteX274" fmla="*/ 8234 w 8663"/>
              <a:gd name="connsiteY274" fmla="*/ 3912 h 5445"/>
              <a:gd name="connsiteX275" fmla="*/ 8081 w 8663"/>
              <a:gd name="connsiteY275" fmla="*/ 3912 h 5445"/>
              <a:gd name="connsiteX276" fmla="*/ 8081 w 8663"/>
              <a:gd name="connsiteY276" fmla="*/ 3964 h 5445"/>
              <a:gd name="connsiteX277" fmla="*/ 8005 w 8663"/>
              <a:gd name="connsiteY277" fmla="*/ 3964 h 5445"/>
              <a:gd name="connsiteX278" fmla="*/ 8005 w 8663"/>
              <a:gd name="connsiteY278" fmla="*/ 4025 h 5445"/>
              <a:gd name="connsiteX279" fmla="*/ 658 w 8663"/>
              <a:gd name="connsiteY279" fmla="*/ 4025 h 5445"/>
              <a:gd name="connsiteX280" fmla="*/ 658 w 8663"/>
              <a:gd name="connsiteY280" fmla="*/ 3964 h 5445"/>
              <a:gd name="connsiteX281" fmla="*/ 583 w 8663"/>
              <a:gd name="connsiteY281" fmla="*/ 3964 h 5445"/>
              <a:gd name="connsiteX282" fmla="*/ 583 w 8663"/>
              <a:gd name="connsiteY282" fmla="*/ 3912 h 5445"/>
              <a:gd name="connsiteX283" fmla="*/ 430 w 8663"/>
              <a:gd name="connsiteY283" fmla="*/ 3912 h 5445"/>
              <a:gd name="connsiteX284" fmla="*/ 430 w 8663"/>
              <a:gd name="connsiteY284" fmla="*/ 4040 h 5445"/>
              <a:gd name="connsiteX285" fmla="*/ 261 w 8663"/>
              <a:gd name="connsiteY285" fmla="*/ 4040 h 5445"/>
              <a:gd name="connsiteX286" fmla="*/ 261 w 8663"/>
              <a:gd name="connsiteY286" fmla="*/ 3981 h 5445"/>
              <a:gd name="connsiteX287" fmla="*/ 354 w 8663"/>
              <a:gd name="connsiteY287" fmla="*/ 3981 h 5445"/>
              <a:gd name="connsiteX288" fmla="*/ 354 w 8663"/>
              <a:gd name="connsiteY288" fmla="*/ 3880 h 5445"/>
              <a:gd name="connsiteX289" fmla="*/ 261 w 8663"/>
              <a:gd name="connsiteY289" fmla="*/ 3880 h 5445"/>
              <a:gd name="connsiteX290" fmla="*/ 261 w 8663"/>
              <a:gd name="connsiteY290" fmla="*/ 3787 h 5445"/>
              <a:gd name="connsiteX291" fmla="*/ 184 w 8663"/>
              <a:gd name="connsiteY291" fmla="*/ 3787 h 5445"/>
              <a:gd name="connsiteX292" fmla="*/ 184 w 8663"/>
              <a:gd name="connsiteY292" fmla="*/ 3705 h 5445"/>
              <a:gd name="connsiteX293" fmla="*/ 82 w 8663"/>
              <a:gd name="connsiteY293" fmla="*/ 3705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5445 h 5445"/>
              <a:gd name="connsiteX84" fmla="*/ 8424 w 8663"/>
              <a:gd name="connsiteY84" fmla="*/ 5445 h 5445"/>
              <a:gd name="connsiteX85" fmla="*/ 8424 w 8663"/>
              <a:gd name="connsiteY85" fmla="*/ 5363 h 5445"/>
              <a:gd name="connsiteX86" fmla="*/ 8480 w 8663"/>
              <a:gd name="connsiteY86" fmla="*/ 5363 h 5445"/>
              <a:gd name="connsiteX87" fmla="*/ 8480 w 8663"/>
              <a:gd name="connsiteY87" fmla="*/ 5445 h 5445"/>
              <a:gd name="connsiteX88" fmla="*/ 8663 w 8663"/>
              <a:gd name="connsiteY88" fmla="*/ 5445 h 5445"/>
              <a:gd name="connsiteX89" fmla="*/ 8663 w 8663"/>
              <a:gd name="connsiteY89" fmla="*/ 5264 h 5445"/>
              <a:gd name="connsiteX90" fmla="*/ 8581 w 8663"/>
              <a:gd name="connsiteY90" fmla="*/ 5264 h 5445"/>
              <a:gd name="connsiteX91" fmla="*/ 8581 w 8663"/>
              <a:gd name="connsiteY91" fmla="*/ 5191 h 5445"/>
              <a:gd name="connsiteX92" fmla="*/ 8661 w 8663"/>
              <a:gd name="connsiteY92" fmla="*/ 5191 h 5445"/>
              <a:gd name="connsiteX93" fmla="*/ 8661 w 8663"/>
              <a:gd name="connsiteY93" fmla="*/ 4979 h 5445"/>
              <a:gd name="connsiteX94" fmla="*/ 8532 w 8663"/>
              <a:gd name="connsiteY94" fmla="*/ 4979 h 5445"/>
              <a:gd name="connsiteX95" fmla="*/ 8532 w 8663"/>
              <a:gd name="connsiteY95" fmla="*/ 4871 h 5445"/>
              <a:gd name="connsiteX96" fmla="*/ 8562 w 8663"/>
              <a:gd name="connsiteY96" fmla="*/ 4871 h 5445"/>
              <a:gd name="connsiteX97" fmla="*/ 8562 w 8663"/>
              <a:gd name="connsiteY97" fmla="*/ 4932 h 5445"/>
              <a:gd name="connsiteX98" fmla="*/ 8646 w 8663"/>
              <a:gd name="connsiteY98" fmla="*/ 4932 h 5445"/>
              <a:gd name="connsiteX99" fmla="*/ 8646 w 8663"/>
              <a:gd name="connsiteY99" fmla="*/ 4850 h 5445"/>
              <a:gd name="connsiteX100" fmla="*/ 8584 w 8663"/>
              <a:gd name="connsiteY100" fmla="*/ 4850 h 5445"/>
              <a:gd name="connsiteX101" fmla="*/ 8584 w 8663"/>
              <a:gd name="connsiteY101" fmla="*/ 4793 h 5445"/>
              <a:gd name="connsiteX102" fmla="*/ 8644 w 8663"/>
              <a:gd name="connsiteY102" fmla="*/ 4793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5368 h 5445"/>
              <a:gd name="connsiteX118" fmla="*/ 561 w 8663"/>
              <a:gd name="connsiteY118" fmla="*/ 5409 h 5445"/>
              <a:gd name="connsiteX119" fmla="*/ 520 w 8663"/>
              <a:gd name="connsiteY119" fmla="*/ 5409 h 5445"/>
              <a:gd name="connsiteX120" fmla="*/ 520 w 8663"/>
              <a:gd name="connsiteY120" fmla="*/ 5368 h 5445"/>
              <a:gd name="connsiteX121" fmla="*/ 561 w 8663"/>
              <a:gd name="connsiteY121" fmla="*/ 5368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4910 h 5445"/>
              <a:gd name="connsiteX128" fmla="*/ 8584 w 8663"/>
              <a:gd name="connsiteY128" fmla="*/ 4871 h 5445"/>
              <a:gd name="connsiteX129" fmla="*/ 8625 w 8663"/>
              <a:gd name="connsiteY129" fmla="*/ 4871 h 5445"/>
              <a:gd name="connsiteX130" fmla="*/ 8625 w 8663"/>
              <a:gd name="connsiteY130" fmla="*/ 4910 h 5445"/>
              <a:gd name="connsiteX131" fmla="*/ 8584 w 8663"/>
              <a:gd name="connsiteY131" fmla="*/ 4910 h 5445"/>
              <a:gd name="connsiteX132" fmla="*/ 8502 w 8663"/>
              <a:gd name="connsiteY132" fmla="*/ 5424 h 5445"/>
              <a:gd name="connsiteX133" fmla="*/ 8502 w 8663"/>
              <a:gd name="connsiteY133" fmla="*/ 5363 h 5445"/>
              <a:gd name="connsiteX134" fmla="*/ 8581 w 8663"/>
              <a:gd name="connsiteY134" fmla="*/ 5363 h 5445"/>
              <a:gd name="connsiteX135" fmla="*/ 8581 w 8663"/>
              <a:gd name="connsiteY135" fmla="*/ 5286 h 5445"/>
              <a:gd name="connsiteX136" fmla="*/ 8640 w 8663"/>
              <a:gd name="connsiteY136" fmla="*/ 5286 h 5445"/>
              <a:gd name="connsiteX137" fmla="*/ 8640 w 8663"/>
              <a:gd name="connsiteY137" fmla="*/ 5424 h 5445"/>
              <a:gd name="connsiteX138" fmla="*/ 8502 w 8663"/>
              <a:gd name="connsiteY138" fmla="*/ 5424 h 5445"/>
              <a:gd name="connsiteX139" fmla="*/ 8502 w 8663"/>
              <a:gd name="connsiteY139" fmla="*/ 5344 h 5445"/>
              <a:gd name="connsiteX140" fmla="*/ 8502 w 8663"/>
              <a:gd name="connsiteY140" fmla="*/ 5286 h 5445"/>
              <a:gd name="connsiteX141" fmla="*/ 8562 w 8663"/>
              <a:gd name="connsiteY141" fmla="*/ 5286 h 5445"/>
              <a:gd name="connsiteX142" fmla="*/ 8562 w 8663"/>
              <a:gd name="connsiteY142" fmla="*/ 5344 h 5445"/>
              <a:gd name="connsiteX143" fmla="*/ 8502 w 8663"/>
              <a:gd name="connsiteY143" fmla="*/ 5344 h 5445"/>
              <a:gd name="connsiteX144" fmla="*/ 8497 w 8663"/>
              <a:gd name="connsiteY144" fmla="*/ 5169 h 5445"/>
              <a:gd name="connsiteX145" fmla="*/ 8497 w 8663"/>
              <a:gd name="connsiteY145" fmla="*/ 5106 h 5445"/>
              <a:gd name="connsiteX146" fmla="*/ 8562 w 8663"/>
              <a:gd name="connsiteY146" fmla="*/ 5106 h 5445"/>
              <a:gd name="connsiteX147" fmla="*/ 8562 w 8663"/>
              <a:gd name="connsiteY147" fmla="*/ 5169 h 5445"/>
              <a:gd name="connsiteX148" fmla="*/ 8497 w 8663"/>
              <a:gd name="connsiteY148" fmla="*/ 5169 h 5445"/>
              <a:gd name="connsiteX149" fmla="*/ 8562 w 8663"/>
              <a:gd name="connsiteY149" fmla="*/ 5191 h 5445"/>
              <a:gd name="connsiteX150" fmla="*/ 8562 w 8663"/>
              <a:gd name="connsiteY150" fmla="*/ 5262 h 5445"/>
              <a:gd name="connsiteX151" fmla="*/ 8497 w 8663"/>
              <a:gd name="connsiteY151" fmla="*/ 5262 h 5445"/>
              <a:gd name="connsiteX152" fmla="*/ 8497 w 8663"/>
              <a:gd name="connsiteY152" fmla="*/ 5191 h 5445"/>
              <a:gd name="connsiteX153" fmla="*/ 8562 w 8663"/>
              <a:gd name="connsiteY153" fmla="*/ 5191 h 5445"/>
              <a:gd name="connsiteX154" fmla="*/ 8480 w 8663"/>
              <a:gd name="connsiteY154" fmla="*/ 5281 h 5445"/>
              <a:gd name="connsiteX155" fmla="*/ 8480 w 8663"/>
              <a:gd name="connsiteY155" fmla="*/ 5344 h 5445"/>
              <a:gd name="connsiteX156" fmla="*/ 8424 w 8663"/>
              <a:gd name="connsiteY156" fmla="*/ 5344 h 5445"/>
              <a:gd name="connsiteX157" fmla="*/ 8424 w 8663"/>
              <a:gd name="connsiteY157" fmla="*/ 5281 h 5445"/>
              <a:gd name="connsiteX158" fmla="*/ 8480 w 8663"/>
              <a:gd name="connsiteY158" fmla="*/ 5281 h 5445"/>
              <a:gd name="connsiteX159" fmla="*/ 8480 w 8663"/>
              <a:gd name="connsiteY159" fmla="*/ 5191 h 5445"/>
              <a:gd name="connsiteX160" fmla="*/ 8480 w 8663"/>
              <a:gd name="connsiteY160" fmla="*/ 5262 h 5445"/>
              <a:gd name="connsiteX161" fmla="*/ 8424 w 8663"/>
              <a:gd name="connsiteY161" fmla="*/ 5262 h 5445"/>
              <a:gd name="connsiteX162" fmla="*/ 8424 w 8663"/>
              <a:gd name="connsiteY162" fmla="*/ 5191 h 5445"/>
              <a:gd name="connsiteX163" fmla="*/ 8480 w 8663"/>
              <a:gd name="connsiteY163" fmla="*/ 5191 h 5445"/>
              <a:gd name="connsiteX164" fmla="*/ 8102 w 8663"/>
              <a:gd name="connsiteY164" fmla="*/ 5409 h 5445"/>
              <a:gd name="connsiteX165" fmla="*/ 8102 w 8663"/>
              <a:gd name="connsiteY165" fmla="*/ 5368 h 5445"/>
              <a:gd name="connsiteX166" fmla="*/ 8143 w 8663"/>
              <a:gd name="connsiteY166" fmla="*/ 5368 h 5445"/>
              <a:gd name="connsiteX167" fmla="*/ 8143 w 8663"/>
              <a:gd name="connsiteY167" fmla="*/ 5409 h 5445"/>
              <a:gd name="connsiteX168" fmla="*/ 8102 w 8663"/>
              <a:gd name="connsiteY168" fmla="*/ 5409 h 5445"/>
              <a:gd name="connsiteX169" fmla="*/ 240 w 8663"/>
              <a:gd name="connsiteY169" fmla="*/ 5281 h 5445"/>
              <a:gd name="connsiteX170" fmla="*/ 240 w 8663"/>
              <a:gd name="connsiteY170" fmla="*/ 5344 h 5445"/>
              <a:gd name="connsiteX171" fmla="*/ 184 w 8663"/>
              <a:gd name="connsiteY171" fmla="*/ 5344 h 5445"/>
              <a:gd name="connsiteX172" fmla="*/ 184 w 8663"/>
              <a:gd name="connsiteY172" fmla="*/ 5281 h 5445"/>
              <a:gd name="connsiteX173" fmla="*/ 240 w 8663"/>
              <a:gd name="connsiteY173" fmla="*/ 5281 h 5445"/>
              <a:gd name="connsiteX174" fmla="*/ 240 w 8663"/>
              <a:gd name="connsiteY174" fmla="*/ 5191 h 5445"/>
              <a:gd name="connsiteX175" fmla="*/ 240 w 8663"/>
              <a:gd name="connsiteY175" fmla="*/ 5262 h 5445"/>
              <a:gd name="connsiteX176" fmla="*/ 184 w 8663"/>
              <a:gd name="connsiteY176" fmla="*/ 5262 h 5445"/>
              <a:gd name="connsiteX177" fmla="*/ 184 w 8663"/>
              <a:gd name="connsiteY177" fmla="*/ 5191 h 5445"/>
              <a:gd name="connsiteX178" fmla="*/ 240 w 8663"/>
              <a:gd name="connsiteY178" fmla="*/ 5191 h 5445"/>
              <a:gd name="connsiteX179" fmla="*/ 102 w 8663"/>
              <a:gd name="connsiteY179" fmla="*/ 5169 h 5445"/>
              <a:gd name="connsiteX180" fmla="*/ 102 w 8663"/>
              <a:gd name="connsiteY180" fmla="*/ 5106 h 5445"/>
              <a:gd name="connsiteX181" fmla="*/ 166 w 8663"/>
              <a:gd name="connsiteY181" fmla="*/ 5106 h 5445"/>
              <a:gd name="connsiteX182" fmla="*/ 166 w 8663"/>
              <a:gd name="connsiteY182" fmla="*/ 5169 h 5445"/>
              <a:gd name="connsiteX183" fmla="*/ 102 w 8663"/>
              <a:gd name="connsiteY183" fmla="*/ 5169 h 5445"/>
              <a:gd name="connsiteX184" fmla="*/ 102 w 8663"/>
              <a:gd name="connsiteY184" fmla="*/ 5262 h 5445"/>
              <a:gd name="connsiteX185" fmla="*/ 102 w 8663"/>
              <a:gd name="connsiteY185" fmla="*/ 5191 h 5445"/>
              <a:gd name="connsiteX186" fmla="*/ 166 w 8663"/>
              <a:gd name="connsiteY186" fmla="*/ 5191 h 5445"/>
              <a:gd name="connsiteX187" fmla="*/ 166 w 8663"/>
              <a:gd name="connsiteY187" fmla="*/ 5262 h 5445"/>
              <a:gd name="connsiteX188" fmla="*/ 102 w 8663"/>
              <a:gd name="connsiteY188" fmla="*/ 5262 h 5445"/>
              <a:gd name="connsiteX189" fmla="*/ 102 w 8663"/>
              <a:gd name="connsiteY189" fmla="*/ 5344 h 5445"/>
              <a:gd name="connsiteX190" fmla="*/ 102 w 8663"/>
              <a:gd name="connsiteY190" fmla="*/ 5286 h 5445"/>
              <a:gd name="connsiteX191" fmla="*/ 162 w 8663"/>
              <a:gd name="connsiteY191" fmla="*/ 5286 h 5445"/>
              <a:gd name="connsiteX192" fmla="*/ 162 w 8663"/>
              <a:gd name="connsiteY192" fmla="*/ 5344 h 5445"/>
              <a:gd name="connsiteX193" fmla="*/ 102 w 8663"/>
              <a:gd name="connsiteY193" fmla="*/ 5344 h 5445"/>
              <a:gd name="connsiteX194" fmla="*/ 162 w 8663"/>
              <a:gd name="connsiteY194" fmla="*/ 5363 h 5445"/>
              <a:gd name="connsiteX195" fmla="*/ 162 w 8663"/>
              <a:gd name="connsiteY195" fmla="*/ 5424 h 5445"/>
              <a:gd name="connsiteX196" fmla="*/ 24 w 8663"/>
              <a:gd name="connsiteY196" fmla="*/ 5424 h 5445"/>
              <a:gd name="connsiteX197" fmla="*/ 24 w 8663"/>
              <a:gd name="connsiteY197" fmla="*/ 5286 h 5445"/>
              <a:gd name="connsiteX198" fmla="*/ 82 w 8663"/>
              <a:gd name="connsiteY198" fmla="*/ 5286 h 5445"/>
              <a:gd name="connsiteX199" fmla="*/ 82 w 8663"/>
              <a:gd name="connsiteY199" fmla="*/ 5363 h 5445"/>
              <a:gd name="connsiteX200" fmla="*/ 162 w 8663"/>
              <a:gd name="connsiteY200" fmla="*/ 3981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3390 h 5445"/>
              <a:gd name="connsiteX257" fmla="*/ 8562 w 8663"/>
              <a:gd name="connsiteY257" fmla="*/ 3390 h 5445"/>
              <a:gd name="connsiteX258" fmla="*/ 8562 w 8663"/>
              <a:gd name="connsiteY258" fmla="*/ 3468 h 5445"/>
              <a:gd name="connsiteX259" fmla="*/ 8510 w 8663"/>
              <a:gd name="connsiteY259" fmla="*/ 3468 h 5445"/>
              <a:gd name="connsiteX260" fmla="*/ 8510 w 8663"/>
              <a:gd name="connsiteY260" fmla="*/ 3619 h 5445"/>
              <a:gd name="connsiteX261" fmla="*/ 8638 w 8663"/>
              <a:gd name="connsiteY261" fmla="*/ 3619 h 5445"/>
              <a:gd name="connsiteX262" fmla="*/ 8638 w 8663"/>
              <a:gd name="connsiteY262" fmla="*/ 3787 h 5445"/>
              <a:gd name="connsiteX263" fmla="*/ 8581 w 8663"/>
              <a:gd name="connsiteY263" fmla="*/ 3787 h 5445"/>
              <a:gd name="connsiteX264" fmla="*/ 8581 w 8663"/>
              <a:gd name="connsiteY264" fmla="*/ 3705 h 5445"/>
              <a:gd name="connsiteX265" fmla="*/ 8480 w 8663"/>
              <a:gd name="connsiteY265" fmla="*/ 3705 h 5445"/>
              <a:gd name="connsiteX266" fmla="*/ 8480 w 8663"/>
              <a:gd name="connsiteY266" fmla="*/ 3787 h 5445"/>
              <a:gd name="connsiteX267" fmla="*/ 8402 w 8663"/>
              <a:gd name="connsiteY267" fmla="*/ 3787 h 5445"/>
              <a:gd name="connsiteX268" fmla="*/ 8402 w 8663"/>
              <a:gd name="connsiteY268" fmla="*/ 3880 h 5445"/>
              <a:gd name="connsiteX269" fmla="*/ 8310 w 8663"/>
              <a:gd name="connsiteY269" fmla="*/ 3880 h 5445"/>
              <a:gd name="connsiteX270" fmla="*/ 8310 w 8663"/>
              <a:gd name="connsiteY270" fmla="*/ 3981 h 5445"/>
              <a:gd name="connsiteX271" fmla="*/ 8402 w 8663"/>
              <a:gd name="connsiteY271" fmla="*/ 3981 h 5445"/>
              <a:gd name="connsiteX272" fmla="*/ 8402 w 8663"/>
              <a:gd name="connsiteY272" fmla="*/ 4040 h 5445"/>
              <a:gd name="connsiteX273" fmla="*/ 8234 w 8663"/>
              <a:gd name="connsiteY273" fmla="*/ 4040 h 5445"/>
              <a:gd name="connsiteX274" fmla="*/ 8234 w 8663"/>
              <a:gd name="connsiteY274" fmla="*/ 3912 h 5445"/>
              <a:gd name="connsiteX275" fmla="*/ 8081 w 8663"/>
              <a:gd name="connsiteY275" fmla="*/ 3912 h 5445"/>
              <a:gd name="connsiteX276" fmla="*/ 8081 w 8663"/>
              <a:gd name="connsiteY276" fmla="*/ 3964 h 5445"/>
              <a:gd name="connsiteX277" fmla="*/ 8005 w 8663"/>
              <a:gd name="connsiteY277" fmla="*/ 3964 h 5445"/>
              <a:gd name="connsiteX278" fmla="*/ 8005 w 8663"/>
              <a:gd name="connsiteY278" fmla="*/ 4025 h 5445"/>
              <a:gd name="connsiteX279" fmla="*/ 658 w 8663"/>
              <a:gd name="connsiteY279" fmla="*/ 4025 h 5445"/>
              <a:gd name="connsiteX280" fmla="*/ 658 w 8663"/>
              <a:gd name="connsiteY280" fmla="*/ 3964 h 5445"/>
              <a:gd name="connsiteX281" fmla="*/ 583 w 8663"/>
              <a:gd name="connsiteY281" fmla="*/ 3964 h 5445"/>
              <a:gd name="connsiteX282" fmla="*/ 583 w 8663"/>
              <a:gd name="connsiteY282" fmla="*/ 3912 h 5445"/>
              <a:gd name="connsiteX283" fmla="*/ 430 w 8663"/>
              <a:gd name="connsiteY283" fmla="*/ 3912 h 5445"/>
              <a:gd name="connsiteX284" fmla="*/ 430 w 8663"/>
              <a:gd name="connsiteY284" fmla="*/ 4040 h 5445"/>
              <a:gd name="connsiteX285" fmla="*/ 261 w 8663"/>
              <a:gd name="connsiteY285" fmla="*/ 4040 h 5445"/>
              <a:gd name="connsiteX286" fmla="*/ 261 w 8663"/>
              <a:gd name="connsiteY286" fmla="*/ 3981 h 5445"/>
              <a:gd name="connsiteX287" fmla="*/ 354 w 8663"/>
              <a:gd name="connsiteY287" fmla="*/ 3981 h 5445"/>
              <a:gd name="connsiteX288" fmla="*/ 354 w 8663"/>
              <a:gd name="connsiteY288" fmla="*/ 3880 h 5445"/>
              <a:gd name="connsiteX289" fmla="*/ 261 w 8663"/>
              <a:gd name="connsiteY289" fmla="*/ 3880 h 5445"/>
              <a:gd name="connsiteX290" fmla="*/ 261 w 8663"/>
              <a:gd name="connsiteY290" fmla="*/ 3787 h 5445"/>
              <a:gd name="connsiteX291" fmla="*/ 184 w 8663"/>
              <a:gd name="connsiteY291" fmla="*/ 3787 h 5445"/>
              <a:gd name="connsiteX292" fmla="*/ 184 w 8663"/>
              <a:gd name="connsiteY292" fmla="*/ 3705 h 5445"/>
              <a:gd name="connsiteX293" fmla="*/ 82 w 8663"/>
              <a:gd name="connsiteY293" fmla="*/ 3705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5445 h 5445"/>
              <a:gd name="connsiteX84" fmla="*/ 8424 w 8663"/>
              <a:gd name="connsiteY84" fmla="*/ 5445 h 5445"/>
              <a:gd name="connsiteX85" fmla="*/ 8424 w 8663"/>
              <a:gd name="connsiteY85" fmla="*/ 5363 h 5445"/>
              <a:gd name="connsiteX86" fmla="*/ 8480 w 8663"/>
              <a:gd name="connsiteY86" fmla="*/ 5363 h 5445"/>
              <a:gd name="connsiteX87" fmla="*/ 8480 w 8663"/>
              <a:gd name="connsiteY87" fmla="*/ 5445 h 5445"/>
              <a:gd name="connsiteX88" fmla="*/ 8663 w 8663"/>
              <a:gd name="connsiteY88" fmla="*/ 5445 h 5445"/>
              <a:gd name="connsiteX89" fmla="*/ 8663 w 8663"/>
              <a:gd name="connsiteY89" fmla="*/ 5264 h 5445"/>
              <a:gd name="connsiteX90" fmla="*/ 8581 w 8663"/>
              <a:gd name="connsiteY90" fmla="*/ 5264 h 5445"/>
              <a:gd name="connsiteX91" fmla="*/ 8581 w 8663"/>
              <a:gd name="connsiteY91" fmla="*/ 5191 h 5445"/>
              <a:gd name="connsiteX92" fmla="*/ 8661 w 8663"/>
              <a:gd name="connsiteY92" fmla="*/ 5191 h 5445"/>
              <a:gd name="connsiteX93" fmla="*/ 8661 w 8663"/>
              <a:gd name="connsiteY93" fmla="*/ 4979 h 5445"/>
              <a:gd name="connsiteX94" fmla="*/ 8532 w 8663"/>
              <a:gd name="connsiteY94" fmla="*/ 4979 h 5445"/>
              <a:gd name="connsiteX95" fmla="*/ 8532 w 8663"/>
              <a:gd name="connsiteY95" fmla="*/ 4871 h 5445"/>
              <a:gd name="connsiteX96" fmla="*/ 8562 w 8663"/>
              <a:gd name="connsiteY96" fmla="*/ 4871 h 5445"/>
              <a:gd name="connsiteX97" fmla="*/ 8562 w 8663"/>
              <a:gd name="connsiteY97" fmla="*/ 4932 h 5445"/>
              <a:gd name="connsiteX98" fmla="*/ 8646 w 8663"/>
              <a:gd name="connsiteY98" fmla="*/ 4932 h 5445"/>
              <a:gd name="connsiteX99" fmla="*/ 8646 w 8663"/>
              <a:gd name="connsiteY99" fmla="*/ 4850 h 5445"/>
              <a:gd name="connsiteX100" fmla="*/ 8584 w 8663"/>
              <a:gd name="connsiteY100" fmla="*/ 4850 h 5445"/>
              <a:gd name="connsiteX101" fmla="*/ 8584 w 8663"/>
              <a:gd name="connsiteY101" fmla="*/ 4793 h 5445"/>
              <a:gd name="connsiteX102" fmla="*/ 8644 w 8663"/>
              <a:gd name="connsiteY102" fmla="*/ 4793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5368 h 5445"/>
              <a:gd name="connsiteX118" fmla="*/ 561 w 8663"/>
              <a:gd name="connsiteY118" fmla="*/ 5409 h 5445"/>
              <a:gd name="connsiteX119" fmla="*/ 520 w 8663"/>
              <a:gd name="connsiteY119" fmla="*/ 5409 h 5445"/>
              <a:gd name="connsiteX120" fmla="*/ 520 w 8663"/>
              <a:gd name="connsiteY120" fmla="*/ 5368 h 5445"/>
              <a:gd name="connsiteX121" fmla="*/ 561 w 8663"/>
              <a:gd name="connsiteY121" fmla="*/ 5368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4910 h 5445"/>
              <a:gd name="connsiteX128" fmla="*/ 8584 w 8663"/>
              <a:gd name="connsiteY128" fmla="*/ 4871 h 5445"/>
              <a:gd name="connsiteX129" fmla="*/ 8625 w 8663"/>
              <a:gd name="connsiteY129" fmla="*/ 4871 h 5445"/>
              <a:gd name="connsiteX130" fmla="*/ 8625 w 8663"/>
              <a:gd name="connsiteY130" fmla="*/ 4910 h 5445"/>
              <a:gd name="connsiteX131" fmla="*/ 8584 w 8663"/>
              <a:gd name="connsiteY131" fmla="*/ 4910 h 5445"/>
              <a:gd name="connsiteX132" fmla="*/ 8502 w 8663"/>
              <a:gd name="connsiteY132" fmla="*/ 5424 h 5445"/>
              <a:gd name="connsiteX133" fmla="*/ 8502 w 8663"/>
              <a:gd name="connsiteY133" fmla="*/ 5363 h 5445"/>
              <a:gd name="connsiteX134" fmla="*/ 8581 w 8663"/>
              <a:gd name="connsiteY134" fmla="*/ 5363 h 5445"/>
              <a:gd name="connsiteX135" fmla="*/ 8581 w 8663"/>
              <a:gd name="connsiteY135" fmla="*/ 5286 h 5445"/>
              <a:gd name="connsiteX136" fmla="*/ 8640 w 8663"/>
              <a:gd name="connsiteY136" fmla="*/ 5286 h 5445"/>
              <a:gd name="connsiteX137" fmla="*/ 8640 w 8663"/>
              <a:gd name="connsiteY137" fmla="*/ 5424 h 5445"/>
              <a:gd name="connsiteX138" fmla="*/ 8502 w 8663"/>
              <a:gd name="connsiteY138" fmla="*/ 5424 h 5445"/>
              <a:gd name="connsiteX139" fmla="*/ 8502 w 8663"/>
              <a:gd name="connsiteY139" fmla="*/ 5344 h 5445"/>
              <a:gd name="connsiteX140" fmla="*/ 8502 w 8663"/>
              <a:gd name="connsiteY140" fmla="*/ 5286 h 5445"/>
              <a:gd name="connsiteX141" fmla="*/ 8562 w 8663"/>
              <a:gd name="connsiteY141" fmla="*/ 5286 h 5445"/>
              <a:gd name="connsiteX142" fmla="*/ 8562 w 8663"/>
              <a:gd name="connsiteY142" fmla="*/ 5344 h 5445"/>
              <a:gd name="connsiteX143" fmla="*/ 8502 w 8663"/>
              <a:gd name="connsiteY143" fmla="*/ 5344 h 5445"/>
              <a:gd name="connsiteX144" fmla="*/ 8497 w 8663"/>
              <a:gd name="connsiteY144" fmla="*/ 5169 h 5445"/>
              <a:gd name="connsiteX145" fmla="*/ 8497 w 8663"/>
              <a:gd name="connsiteY145" fmla="*/ 5106 h 5445"/>
              <a:gd name="connsiteX146" fmla="*/ 8562 w 8663"/>
              <a:gd name="connsiteY146" fmla="*/ 5106 h 5445"/>
              <a:gd name="connsiteX147" fmla="*/ 8562 w 8663"/>
              <a:gd name="connsiteY147" fmla="*/ 5169 h 5445"/>
              <a:gd name="connsiteX148" fmla="*/ 8497 w 8663"/>
              <a:gd name="connsiteY148" fmla="*/ 5169 h 5445"/>
              <a:gd name="connsiteX149" fmla="*/ 8562 w 8663"/>
              <a:gd name="connsiteY149" fmla="*/ 5191 h 5445"/>
              <a:gd name="connsiteX150" fmla="*/ 8562 w 8663"/>
              <a:gd name="connsiteY150" fmla="*/ 5262 h 5445"/>
              <a:gd name="connsiteX151" fmla="*/ 8497 w 8663"/>
              <a:gd name="connsiteY151" fmla="*/ 5262 h 5445"/>
              <a:gd name="connsiteX152" fmla="*/ 8497 w 8663"/>
              <a:gd name="connsiteY152" fmla="*/ 5191 h 5445"/>
              <a:gd name="connsiteX153" fmla="*/ 8562 w 8663"/>
              <a:gd name="connsiteY153" fmla="*/ 5191 h 5445"/>
              <a:gd name="connsiteX154" fmla="*/ 8480 w 8663"/>
              <a:gd name="connsiteY154" fmla="*/ 5281 h 5445"/>
              <a:gd name="connsiteX155" fmla="*/ 8480 w 8663"/>
              <a:gd name="connsiteY155" fmla="*/ 5344 h 5445"/>
              <a:gd name="connsiteX156" fmla="*/ 8424 w 8663"/>
              <a:gd name="connsiteY156" fmla="*/ 5344 h 5445"/>
              <a:gd name="connsiteX157" fmla="*/ 8424 w 8663"/>
              <a:gd name="connsiteY157" fmla="*/ 5281 h 5445"/>
              <a:gd name="connsiteX158" fmla="*/ 8480 w 8663"/>
              <a:gd name="connsiteY158" fmla="*/ 5281 h 5445"/>
              <a:gd name="connsiteX159" fmla="*/ 8480 w 8663"/>
              <a:gd name="connsiteY159" fmla="*/ 5191 h 5445"/>
              <a:gd name="connsiteX160" fmla="*/ 8480 w 8663"/>
              <a:gd name="connsiteY160" fmla="*/ 5262 h 5445"/>
              <a:gd name="connsiteX161" fmla="*/ 8424 w 8663"/>
              <a:gd name="connsiteY161" fmla="*/ 5262 h 5445"/>
              <a:gd name="connsiteX162" fmla="*/ 8424 w 8663"/>
              <a:gd name="connsiteY162" fmla="*/ 5191 h 5445"/>
              <a:gd name="connsiteX163" fmla="*/ 8480 w 8663"/>
              <a:gd name="connsiteY163" fmla="*/ 5191 h 5445"/>
              <a:gd name="connsiteX164" fmla="*/ 8102 w 8663"/>
              <a:gd name="connsiteY164" fmla="*/ 5409 h 5445"/>
              <a:gd name="connsiteX165" fmla="*/ 8102 w 8663"/>
              <a:gd name="connsiteY165" fmla="*/ 5368 h 5445"/>
              <a:gd name="connsiteX166" fmla="*/ 8143 w 8663"/>
              <a:gd name="connsiteY166" fmla="*/ 5368 h 5445"/>
              <a:gd name="connsiteX167" fmla="*/ 8143 w 8663"/>
              <a:gd name="connsiteY167" fmla="*/ 5409 h 5445"/>
              <a:gd name="connsiteX168" fmla="*/ 8102 w 8663"/>
              <a:gd name="connsiteY168" fmla="*/ 5409 h 5445"/>
              <a:gd name="connsiteX169" fmla="*/ 240 w 8663"/>
              <a:gd name="connsiteY169" fmla="*/ 5281 h 5445"/>
              <a:gd name="connsiteX170" fmla="*/ 240 w 8663"/>
              <a:gd name="connsiteY170" fmla="*/ 5344 h 5445"/>
              <a:gd name="connsiteX171" fmla="*/ 184 w 8663"/>
              <a:gd name="connsiteY171" fmla="*/ 5344 h 5445"/>
              <a:gd name="connsiteX172" fmla="*/ 184 w 8663"/>
              <a:gd name="connsiteY172" fmla="*/ 5281 h 5445"/>
              <a:gd name="connsiteX173" fmla="*/ 240 w 8663"/>
              <a:gd name="connsiteY173" fmla="*/ 5281 h 5445"/>
              <a:gd name="connsiteX174" fmla="*/ 240 w 8663"/>
              <a:gd name="connsiteY174" fmla="*/ 5191 h 5445"/>
              <a:gd name="connsiteX175" fmla="*/ 240 w 8663"/>
              <a:gd name="connsiteY175" fmla="*/ 5262 h 5445"/>
              <a:gd name="connsiteX176" fmla="*/ 184 w 8663"/>
              <a:gd name="connsiteY176" fmla="*/ 5262 h 5445"/>
              <a:gd name="connsiteX177" fmla="*/ 184 w 8663"/>
              <a:gd name="connsiteY177" fmla="*/ 5191 h 5445"/>
              <a:gd name="connsiteX178" fmla="*/ 240 w 8663"/>
              <a:gd name="connsiteY178" fmla="*/ 5191 h 5445"/>
              <a:gd name="connsiteX179" fmla="*/ 102 w 8663"/>
              <a:gd name="connsiteY179" fmla="*/ 5169 h 5445"/>
              <a:gd name="connsiteX180" fmla="*/ 102 w 8663"/>
              <a:gd name="connsiteY180" fmla="*/ 5106 h 5445"/>
              <a:gd name="connsiteX181" fmla="*/ 166 w 8663"/>
              <a:gd name="connsiteY181" fmla="*/ 5106 h 5445"/>
              <a:gd name="connsiteX182" fmla="*/ 166 w 8663"/>
              <a:gd name="connsiteY182" fmla="*/ 5169 h 5445"/>
              <a:gd name="connsiteX183" fmla="*/ 102 w 8663"/>
              <a:gd name="connsiteY183" fmla="*/ 5169 h 5445"/>
              <a:gd name="connsiteX184" fmla="*/ 102 w 8663"/>
              <a:gd name="connsiteY184" fmla="*/ 5262 h 5445"/>
              <a:gd name="connsiteX185" fmla="*/ 102 w 8663"/>
              <a:gd name="connsiteY185" fmla="*/ 5191 h 5445"/>
              <a:gd name="connsiteX186" fmla="*/ 166 w 8663"/>
              <a:gd name="connsiteY186" fmla="*/ 5191 h 5445"/>
              <a:gd name="connsiteX187" fmla="*/ 166 w 8663"/>
              <a:gd name="connsiteY187" fmla="*/ 5262 h 5445"/>
              <a:gd name="connsiteX188" fmla="*/ 102 w 8663"/>
              <a:gd name="connsiteY188" fmla="*/ 5262 h 5445"/>
              <a:gd name="connsiteX189" fmla="*/ 102 w 8663"/>
              <a:gd name="connsiteY189" fmla="*/ 5344 h 5445"/>
              <a:gd name="connsiteX190" fmla="*/ 102 w 8663"/>
              <a:gd name="connsiteY190" fmla="*/ 5286 h 5445"/>
              <a:gd name="connsiteX191" fmla="*/ 162 w 8663"/>
              <a:gd name="connsiteY191" fmla="*/ 5286 h 5445"/>
              <a:gd name="connsiteX192" fmla="*/ 162 w 8663"/>
              <a:gd name="connsiteY192" fmla="*/ 5344 h 5445"/>
              <a:gd name="connsiteX193" fmla="*/ 102 w 8663"/>
              <a:gd name="connsiteY193" fmla="*/ 5344 h 5445"/>
              <a:gd name="connsiteX194" fmla="*/ 162 w 8663"/>
              <a:gd name="connsiteY194" fmla="*/ 5363 h 5445"/>
              <a:gd name="connsiteX195" fmla="*/ 162 w 8663"/>
              <a:gd name="connsiteY195" fmla="*/ 5424 h 5445"/>
              <a:gd name="connsiteX196" fmla="*/ 24 w 8663"/>
              <a:gd name="connsiteY196" fmla="*/ 5424 h 5445"/>
              <a:gd name="connsiteX197" fmla="*/ 24 w 8663"/>
              <a:gd name="connsiteY197" fmla="*/ 5286 h 5445"/>
              <a:gd name="connsiteX198" fmla="*/ 82 w 8663"/>
              <a:gd name="connsiteY198" fmla="*/ 5286 h 5445"/>
              <a:gd name="connsiteX199" fmla="*/ 82 w 8663"/>
              <a:gd name="connsiteY199" fmla="*/ 5363 h 5445"/>
              <a:gd name="connsiteX200" fmla="*/ 162 w 8663"/>
              <a:gd name="connsiteY200" fmla="*/ 5363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3390 h 5445"/>
              <a:gd name="connsiteX257" fmla="*/ 8562 w 8663"/>
              <a:gd name="connsiteY257" fmla="*/ 3390 h 5445"/>
              <a:gd name="connsiteX258" fmla="*/ 8562 w 8663"/>
              <a:gd name="connsiteY258" fmla="*/ 3468 h 5445"/>
              <a:gd name="connsiteX259" fmla="*/ 8510 w 8663"/>
              <a:gd name="connsiteY259" fmla="*/ 3468 h 5445"/>
              <a:gd name="connsiteX260" fmla="*/ 8510 w 8663"/>
              <a:gd name="connsiteY260" fmla="*/ 3619 h 5445"/>
              <a:gd name="connsiteX261" fmla="*/ 8638 w 8663"/>
              <a:gd name="connsiteY261" fmla="*/ 3619 h 5445"/>
              <a:gd name="connsiteX262" fmla="*/ 8638 w 8663"/>
              <a:gd name="connsiteY262" fmla="*/ 3787 h 5445"/>
              <a:gd name="connsiteX263" fmla="*/ 8581 w 8663"/>
              <a:gd name="connsiteY263" fmla="*/ 3787 h 5445"/>
              <a:gd name="connsiteX264" fmla="*/ 8581 w 8663"/>
              <a:gd name="connsiteY264" fmla="*/ 3705 h 5445"/>
              <a:gd name="connsiteX265" fmla="*/ 8480 w 8663"/>
              <a:gd name="connsiteY265" fmla="*/ 3705 h 5445"/>
              <a:gd name="connsiteX266" fmla="*/ 8480 w 8663"/>
              <a:gd name="connsiteY266" fmla="*/ 3787 h 5445"/>
              <a:gd name="connsiteX267" fmla="*/ 8402 w 8663"/>
              <a:gd name="connsiteY267" fmla="*/ 3787 h 5445"/>
              <a:gd name="connsiteX268" fmla="*/ 8402 w 8663"/>
              <a:gd name="connsiteY268" fmla="*/ 3880 h 5445"/>
              <a:gd name="connsiteX269" fmla="*/ 8310 w 8663"/>
              <a:gd name="connsiteY269" fmla="*/ 3880 h 5445"/>
              <a:gd name="connsiteX270" fmla="*/ 8310 w 8663"/>
              <a:gd name="connsiteY270" fmla="*/ 3981 h 5445"/>
              <a:gd name="connsiteX271" fmla="*/ 8402 w 8663"/>
              <a:gd name="connsiteY271" fmla="*/ 3981 h 5445"/>
              <a:gd name="connsiteX272" fmla="*/ 8402 w 8663"/>
              <a:gd name="connsiteY272" fmla="*/ 4040 h 5445"/>
              <a:gd name="connsiteX273" fmla="*/ 8234 w 8663"/>
              <a:gd name="connsiteY273" fmla="*/ 4040 h 5445"/>
              <a:gd name="connsiteX274" fmla="*/ 8234 w 8663"/>
              <a:gd name="connsiteY274" fmla="*/ 3912 h 5445"/>
              <a:gd name="connsiteX275" fmla="*/ 8081 w 8663"/>
              <a:gd name="connsiteY275" fmla="*/ 3912 h 5445"/>
              <a:gd name="connsiteX276" fmla="*/ 8081 w 8663"/>
              <a:gd name="connsiteY276" fmla="*/ 3964 h 5445"/>
              <a:gd name="connsiteX277" fmla="*/ 8005 w 8663"/>
              <a:gd name="connsiteY277" fmla="*/ 3964 h 5445"/>
              <a:gd name="connsiteX278" fmla="*/ 8005 w 8663"/>
              <a:gd name="connsiteY278" fmla="*/ 4025 h 5445"/>
              <a:gd name="connsiteX279" fmla="*/ 658 w 8663"/>
              <a:gd name="connsiteY279" fmla="*/ 4025 h 5445"/>
              <a:gd name="connsiteX280" fmla="*/ 658 w 8663"/>
              <a:gd name="connsiteY280" fmla="*/ 3964 h 5445"/>
              <a:gd name="connsiteX281" fmla="*/ 583 w 8663"/>
              <a:gd name="connsiteY281" fmla="*/ 3964 h 5445"/>
              <a:gd name="connsiteX282" fmla="*/ 583 w 8663"/>
              <a:gd name="connsiteY282" fmla="*/ 3912 h 5445"/>
              <a:gd name="connsiteX283" fmla="*/ 430 w 8663"/>
              <a:gd name="connsiteY283" fmla="*/ 3912 h 5445"/>
              <a:gd name="connsiteX284" fmla="*/ 430 w 8663"/>
              <a:gd name="connsiteY284" fmla="*/ 4040 h 5445"/>
              <a:gd name="connsiteX285" fmla="*/ 261 w 8663"/>
              <a:gd name="connsiteY285" fmla="*/ 4040 h 5445"/>
              <a:gd name="connsiteX286" fmla="*/ 261 w 8663"/>
              <a:gd name="connsiteY286" fmla="*/ 3981 h 5445"/>
              <a:gd name="connsiteX287" fmla="*/ 354 w 8663"/>
              <a:gd name="connsiteY287" fmla="*/ 3981 h 5445"/>
              <a:gd name="connsiteX288" fmla="*/ 354 w 8663"/>
              <a:gd name="connsiteY288" fmla="*/ 3880 h 5445"/>
              <a:gd name="connsiteX289" fmla="*/ 261 w 8663"/>
              <a:gd name="connsiteY289" fmla="*/ 3880 h 5445"/>
              <a:gd name="connsiteX290" fmla="*/ 261 w 8663"/>
              <a:gd name="connsiteY290" fmla="*/ 3787 h 5445"/>
              <a:gd name="connsiteX291" fmla="*/ 184 w 8663"/>
              <a:gd name="connsiteY291" fmla="*/ 3787 h 5445"/>
              <a:gd name="connsiteX292" fmla="*/ 184 w 8663"/>
              <a:gd name="connsiteY292" fmla="*/ 3705 h 5445"/>
              <a:gd name="connsiteX293" fmla="*/ 82 w 8663"/>
              <a:gd name="connsiteY293" fmla="*/ 3705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5445 h 5445"/>
              <a:gd name="connsiteX84" fmla="*/ 8424 w 8663"/>
              <a:gd name="connsiteY84" fmla="*/ 5445 h 5445"/>
              <a:gd name="connsiteX85" fmla="*/ 8424 w 8663"/>
              <a:gd name="connsiteY85" fmla="*/ 5363 h 5445"/>
              <a:gd name="connsiteX86" fmla="*/ 8480 w 8663"/>
              <a:gd name="connsiteY86" fmla="*/ 5363 h 5445"/>
              <a:gd name="connsiteX87" fmla="*/ 8480 w 8663"/>
              <a:gd name="connsiteY87" fmla="*/ 5445 h 5445"/>
              <a:gd name="connsiteX88" fmla="*/ 8663 w 8663"/>
              <a:gd name="connsiteY88" fmla="*/ 5445 h 5445"/>
              <a:gd name="connsiteX89" fmla="*/ 8663 w 8663"/>
              <a:gd name="connsiteY89" fmla="*/ 5264 h 5445"/>
              <a:gd name="connsiteX90" fmla="*/ 8581 w 8663"/>
              <a:gd name="connsiteY90" fmla="*/ 5264 h 5445"/>
              <a:gd name="connsiteX91" fmla="*/ 8581 w 8663"/>
              <a:gd name="connsiteY91" fmla="*/ 5191 h 5445"/>
              <a:gd name="connsiteX92" fmla="*/ 8661 w 8663"/>
              <a:gd name="connsiteY92" fmla="*/ 5191 h 5445"/>
              <a:gd name="connsiteX93" fmla="*/ 8661 w 8663"/>
              <a:gd name="connsiteY93" fmla="*/ 4979 h 5445"/>
              <a:gd name="connsiteX94" fmla="*/ 8532 w 8663"/>
              <a:gd name="connsiteY94" fmla="*/ 4979 h 5445"/>
              <a:gd name="connsiteX95" fmla="*/ 8532 w 8663"/>
              <a:gd name="connsiteY95" fmla="*/ 4871 h 5445"/>
              <a:gd name="connsiteX96" fmla="*/ 8562 w 8663"/>
              <a:gd name="connsiteY96" fmla="*/ 4871 h 5445"/>
              <a:gd name="connsiteX97" fmla="*/ 8562 w 8663"/>
              <a:gd name="connsiteY97" fmla="*/ 4932 h 5445"/>
              <a:gd name="connsiteX98" fmla="*/ 8646 w 8663"/>
              <a:gd name="connsiteY98" fmla="*/ 4932 h 5445"/>
              <a:gd name="connsiteX99" fmla="*/ 8646 w 8663"/>
              <a:gd name="connsiteY99" fmla="*/ 4850 h 5445"/>
              <a:gd name="connsiteX100" fmla="*/ 8584 w 8663"/>
              <a:gd name="connsiteY100" fmla="*/ 4850 h 5445"/>
              <a:gd name="connsiteX101" fmla="*/ 8584 w 8663"/>
              <a:gd name="connsiteY101" fmla="*/ 4793 h 5445"/>
              <a:gd name="connsiteX102" fmla="*/ 8644 w 8663"/>
              <a:gd name="connsiteY102" fmla="*/ 4793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5368 h 5445"/>
              <a:gd name="connsiteX118" fmla="*/ 561 w 8663"/>
              <a:gd name="connsiteY118" fmla="*/ 5409 h 5445"/>
              <a:gd name="connsiteX119" fmla="*/ 520 w 8663"/>
              <a:gd name="connsiteY119" fmla="*/ 5409 h 5445"/>
              <a:gd name="connsiteX120" fmla="*/ 520 w 8663"/>
              <a:gd name="connsiteY120" fmla="*/ 5368 h 5445"/>
              <a:gd name="connsiteX121" fmla="*/ 561 w 8663"/>
              <a:gd name="connsiteY121" fmla="*/ 5368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4910 h 5445"/>
              <a:gd name="connsiteX128" fmla="*/ 8584 w 8663"/>
              <a:gd name="connsiteY128" fmla="*/ 4871 h 5445"/>
              <a:gd name="connsiteX129" fmla="*/ 8625 w 8663"/>
              <a:gd name="connsiteY129" fmla="*/ 4871 h 5445"/>
              <a:gd name="connsiteX130" fmla="*/ 8625 w 8663"/>
              <a:gd name="connsiteY130" fmla="*/ 4910 h 5445"/>
              <a:gd name="connsiteX131" fmla="*/ 8584 w 8663"/>
              <a:gd name="connsiteY131" fmla="*/ 4910 h 5445"/>
              <a:gd name="connsiteX132" fmla="*/ 8502 w 8663"/>
              <a:gd name="connsiteY132" fmla="*/ 5424 h 5445"/>
              <a:gd name="connsiteX133" fmla="*/ 8502 w 8663"/>
              <a:gd name="connsiteY133" fmla="*/ 5363 h 5445"/>
              <a:gd name="connsiteX134" fmla="*/ 8581 w 8663"/>
              <a:gd name="connsiteY134" fmla="*/ 5363 h 5445"/>
              <a:gd name="connsiteX135" fmla="*/ 8581 w 8663"/>
              <a:gd name="connsiteY135" fmla="*/ 5286 h 5445"/>
              <a:gd name="connsiteX136" fmla="*/ 8640 w 8663"/>
              <a:gd name="connsiteY136" fmla="*/ 5286 h 5445"/>
              <a:gd name="connsiteX137" fmla="*/ 8640 w 8663"/>
              <a:gd name="connsiteY137" fmla="*/ 5424 h 5445"/>
              <a:gd name="connsiteX138" fmla="*/ 8502 w 8663"/>
              <a:gd name="connsiteY138" fmla="*/ 5424 h 5445"/>
              <a:gd name="connsiteX139" fmla="*/ 8502 w 8663"/>
              <a:gd name="connsiteY139" fmla="*/ 5344 h 5445"/>
              <a:gd name="connsiteX140" fmla="*/ 8502 w 8663"/>
              <a:gd name="connsiteY140" fmla="*/ 5286 h 5445"/>
              <a:gd name="connsiteX141" fmla="*/ 8562 w 8663"/>
              <a:gd name="connsiteY141" fmla="*/ 5286 h 5445"/>
              <a:gd name="connsiteX142" fmla="*/ 8562 w 8663"/>
              <a:gd name="connsiteY142" fmla="*/ 5344 h 5445"/>
              <a:gd name="connsiteX143" fmla="*/ 8502 w 8663"/>
              <a:gd name="connsiteY143" fmla="*/ 5344 h 5445"/>
              <a:gd name="connsiteX144" fmla="*/ 8497 w 8663"/>
              <a:gd name="connsiteY144" fmla="*/ 5169 h 5445"/>
              <a:gd name="connsiteX145" fmla="*/ 8497 w 8663"/>
              <a:gd name="connsiteY145" fmla="*/ 5106 h 5445"/>
              <a:gd name="connsiteX146" fmla="*/ 8562 w 8663"/>
              <a:gd name="connsiteY146" fmla="*/ 5106 h 5445"/>
              <a:gd name="connsiteX147" fmla="*/ 8562 w 8663"/>
              <a:gd name="connsiteY147" fmla="*/ 5169 h 5445"/>
              <a:gd name="connsiteX148" fmla="*/ 8497 w 8663"/>
              <a:gd name="connsiteY148" fmla="*/ 5169 h 5445"/>
              <a:gd name="connsiteX149" fmla="*/ 8562 w 8663"/>
              <a:gd name="connsiteY149" fmla="*/ 5191 h 5445"/>
              <a:gd name="connsiteX150" fmla="*/ 8562 w 8663"/>
              <a:gd name="connsiteY150" fmla="*/ 5262 h 5445"/>
              <a:gd name="connsiteX151" fmla="*/ 8497 w 8663"/>
              <a:gd name="connsiteY151" fmla="*/ 5262 h 5445"/>
              <a:gd name="connsiteX152" fmla="*/ 8497 w 8663"/>
              <a:gd name="connsiteY152" fmla="*/ 5191 h 5445"/>
              <a:gd name="connsiteX153" fmla="*/ 8562 w 8663"/>
              <a:gd name="connsiteY153" fmla="*/ 5191 h 5445"/>
              <a:gd name="connsiteX154" fmla="*/ 8480 w 8663"/>
              <a:gd name="connsiteY154" fmla="*/ 5281 h 5445"/>
              <a:gd name="connsiteX155" fmla="*/ 8480 w 8663"/>
              <a:gd name="connsiteY155" fmla="*/ 5344 h 5445"/>
              <a:gd name="connsiteX156" fmla="*/ 8424 w 8663"/>
              <a:gd name="connsiteY156" fmla="*/ 5344 h 5445"/>
              <a:gd name="connsiteX157" fmla="*/ 8424 w 8663"/>
              <a:gd name="connsiteY157" fmla="*/ 5281 h 5445"/>
              <a:gd name="connsiteX158" fmla="*/ 8480 w 8663"/>
              <a:gd name="connsiteY158" fmla="*/ 5281 h 5445"/>
              <a:gd name="connsiteX159" fmla="*/ 8480 w 8663"/>
              <a:gd name="connsiteY159" fmla="*/ 5191 h 5445"/>
              <a:gd name="connsiteX160" fmla="*/ 8480 w 8663"/>
              <a:gd name="connsiteY160" fmla="*/ 5262 h 5445"/>
              <a:gd name="connsiteX161" fmla="*/ 8424 w 8663"/>
              <a:gd name="connsiteY161" fmla="*/ 5262 h 5445"/>
              <a:gd name="connsiteX162" fmla="*/ 8424 w 8663"/>
              <a:gd name="connsiteY162" fmla="*/ 5191 h 5445"/>
              <a:gd name="connsiteX163" fmla="*/ 8480 w 8663"/>
              <a:gd name="connsiteY163" fmla="*/ 5191 h 5445"/>
              <a:gd name="connsiteX164" fmla="*/ 8102 w 8663"/>
              <a:gd name="connsiteY164" fmla="*/ 5409 h 5445"/>
              <a:gd name="connsiteX165" fmla="*/ 8102 w 8663"/>
              <a:gd name="connsiteY165" fmla="*/ 5368 h 5445"/>
              <a:gd name="connsiteX166" fmla="*/ 8143 w 8663"/>
              <a:gd name="connsiteY166" fmla="*/ 5368 h 5445"/>
              <a:gd name="connsiteX167" fmla="*/ 8143 w 8663"/>
              <a:gd name="connsiteY167" fmla="*/ 5409 h 5445"/>
              <a:gd name="connsiteX168" fmla="*/ 8102 w 8663"/>
              <a:gd name="connsiteY168" fmla="*/ 5409 h 5445"/>
              <a:gd name="connsiteX169" fmla="*/ 240 w 8663"/>
              <a:gd name="connsiteY169" fmla="*/ 5281 h 5445"/>
              <a:gd name="connsiteX170" fmla="*/ 240 w 8663"/>
              <a:gd name="connsiteY170" fmla="*/ 5344 h 5445"/>
              <a:gd name="connsiteX171" fmla="*/ 184 w 8663"/>
              <a:gd name="connsiteY171" fmla="*/ 5344 h 5445"/>
              <a:gd name="connsiteX172" fmla="*/ 184 w 8663"/>
              <a:gd name="connsiteY172" fmla="*/ 5281 h 5445"/>
              <a:gd name="connsiteX173" fmla="*/ 240 w 8663"/>
              <a:gd name="connsiteY173" fmla="*/ 5281 h 5445"/>
              <a:gd name="connsiteX174" fmla="*/ 240 w 8663"/>
              <a:gd name="connsiteY174" fmla="*/ 5191 h 5445"/>
              <a:gd name="connsiteX175" fmla="*/ 240 w 8663"/>
              <a:gd name="connsiteY175" fmla="*/ 5262 h 5445"/>
              <a:gd name="connsiteX176" fmla="*/ 184 w 8663"/>
              <a:gd name="connsiteY176" fmla="*/ 5262 h 5445"/>
              <a:gd name="connsiteX177" fmla="*/ 184 w 8663"/>
              <a:gd name="connsiteY177" fmla="*/ 5191 h 5445"/>
              <a:gd name="connsiteX178" fmla="*/ 240 w 8663"/>
              <a:gd name="connsiteY178" fmla="*/ 5191 h 5445"/>
              <a:gd name="connsiteX179" fmla="*/ 102 w 8663"/>
              <a:gd name="connsiteY179" fmla="*/ 5169 h 5445"/>
              <a:gd name="connsiteX180" fmla="*/ 102 w 8663"/>
              <a:gd name="connsiteY180" fmla="*/ 5106 h 5445"/>
              <a:gd name="connsiteX181" fmla="*/ 166 w 8663"/>
              <a:gd name="connsiteY181" fmla="*/ 5106 h 5445"/>
              <a:gd name="connsiteX182" fmla="*/ 166 w 8663"/>
              <a:gd name="connsiteY182" fmla="*/ 5169 h 5445"/>
              <a:gd name="connsiteX183" fmla="*/ 102 w 8663"/>
              <a:gd name="connsiteY183" fmla="*/ 5169 h 5445"/>
              <a:gd name="connsiteX184" fmla="*/ 102 w 8663"/>
              <a:gd name="connsiteY184" fmla="*/ 5262 h 5445"/>
              <a:gd name="connsiteX185" fmla="*/ 102 w 8663"/>
              <a:gd name="connsiteY185" fmla="*/ 5191 h 5445"/>
              <a:gd name="connsiteX186" fmla="*/ 166 w 8663"/>
              <a:gd name="connsiteY186" fmla="*/ 5191 h 5445"/>
              <a:gd name="connsiteX187" fmla="*/ 166 w 8663"/>
              <a:gd name="connsiteY187" fmla="*/ 5262 h 5445"/>
              <a:gd name="connsiteX188" fmla="*/ 102 w 8663"/>
              <a:gd name="connsiteY188" fmla="*/ 5262 h 5445"/>
              <a:gd name="connsiteX189" fmla="*/ 102 w 8663"/>
              <a:gd name="connsiteY189" fmla="*/ 5344 h 5445"/>
              <a:gd name="connsiteX190" fmla="*/ 102 w 8663"/>
              <a:gd name="connsiteY190" fmla="*/ 5286 h 5445"/>
              <a:gd name="connsiteX191" fmla="*/ 162 w 8663"/>
              <a:gd name="connsiteY191" fmla="*/ 5286 h 5445"/>
              <a:gd name="connsiteX192" fmla="*/ 162 w 8663"/>
              <a:gd name="connsiteY192" fmla="*/ 5344 h 5445"/>
              <a:gd name="connsiteX193" fmla="*/ 102 w 8663"/>
              <a:gd name="connsiteY193" fmla="*/ 5344 h 5445"/>
              <a:gd name="connsiteX194" fmla="*/ 162 w 8663"/>
              <a:gd name="connsiteY194" fmla="*/ 5363 h 5445"/>
              <a:gd name="connsiteX195" fmla="*/ 162 w 8663"/>
              <a:gd name="connsiteY195" fmla="*/ 5424 h 5445"/>
              <a:gd name="connsiteX196" fmla="*/ 24 w 8663"/>
              <a:gd name="connsiteY196" fmla="*/ 5424 h 5445"/>
              <a:gd name="connsiteX197" fmla="*/ 24 w 8663"/>
              <a:gd name="connsiteY197" fmla="*/ 5286 h 5445"/>
              <a:gd name="connsiteX198" fmla="*/ 82 w 8663"/>
              <a:gd name="connsiteY198" fmla="*/ 5286 h 5445"/>
              <a:gd name="connsiteX199" fmla="*/ 82 w 8663"/>
              <a:gd name="connsiteY199" fmla="*/ 5363 h 5445"/>
              <a:gd name="connsiteX200" fmla="*/ 162 w 8663"/>
              <a:gd name="connsiteY200" fmla="*/ 5363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4772 h 5445"/>
              <a:gd name="connsiteX257" fmla="*/ 8562 w 8663"/>
              <a:gd name="connsiteY257" fmla="*/ 3390 h 5445"/>
              <a:gd name="connsiteX258" fmla="*/ 8562 w 8663"/>
              <a:gd name="connsiteY258" fmla="*/ 3468 h 5445"/>
              <a:gd name="connsiteX259" fmla="*/ 8510 w 8663"/>
              <a:gd name="connsiteY259" fmla="*/ 3468 h 5445"/>
              <a:gd name="connsiteX260" fmla="*/ 8510 w 8663"/>
              <a:gd name="connsiteY260" fmla="*/ 3619 h 5445"/>
              <a:gd name="connsiteX261" fmla="*/ 8638 w 8663"/>
              <a:gd name="connsiteY261" fmla="*/ 3619 h 5445"/>
              <a:gd name="connsiteX262" fmla="*/ 8638 w 8663"/>
              <a:gd name="connsiteY262" fmla="*/ 3787 h 5445"/>
              <a:gd name="connsiteX263" fmla="*/ 8581 w 8663"/>
              <a:gd name="connsiteY263" fmla="*/ 3787 h 5445"/>
              <a:gd name="connsiteX264" fmla="*/ 8581 w 8663"/>
              <a:gd name="connsiteY264" fmla="*/ 3705 h 5445"/>
              <a:gd name="connsiteX265" fmla="*/ 8480 w 8663"/>
              <a:gd name="connsiteY265" fmla="*/ 3705 h 5445"/>
              <a:gd name="connsiteX266" fmla="*/ 8480 w 8663"/>
              <a:gd name="connsiteY266" fmla="*/ 3787 h 5445"/>
              <a:gd name="connsiteX267" fmla="*/ 8402 w 8663"/>
              <a:gd name="connsiteY267" fmla="*/ 3787 h 5445"/>
              <a:gd name="connsiteX268" fmla="*/ 8402 w 8663"/>
              <a:gd name="connsiteY268" fmla="*/ 3880 h 5445"/>
              <a:gd name="connsiteX269" fmla="*/ 8310 w 8663"/>
              <a:gd name="connsiteY269" fmla="*/ 3880 h 5445"/>
              <a:gd name="connsiteX270" fmla="*/ 8310 w 8663"/>
              <a:gd name="connsiteY270" fmla="*/ 3981 h 5445"/>
              <a:gd name="connsiteX271" fmla="*/ 8402 w 8663"/>
              <a:gd name="connsiteY271" fmla="*/ 3981 h 5445"/>
              <a:gd name="connsiteX272" fmla="*/ 8402 w 8663"/>
              <a:gd name="connsiteY272" fmla="*/ 4040 h 5445"/>
              <a:gd name="connsiteX273" fmla="*/ 8234 w 8663"/>
              <a:gd name="connsiteY273" fmla="*/ 4040 h 5445"/>
              <a:gd name="connsiteX274" fmla="*/ 8234 w 8663"/>
              <a:gd name="connsiteY274" fmla="*/ 3912 h 5445"/>
              <a:gd name="connsiteX275" fmla="*/ 8081 w 8663"/>
              <a:gd name="connsiteY275" fmla="*/ 3912 h 5445"/>
              <a:gd name="connsiteX276" fmla="*/ 8081 w 8663"/>
              <a:gd name="connsiteY276" fmla="*/ 3964 h 5445"/>
              <a:gd name="connsiteX277" fmla="*/ 8005 w 8663"/>
              <a:gd name="connsiteY277" fmla="*/ 3964 h 5445"/>
              <a:gd name="connsiteX278" fmla="*/ 8005 w 8663"/>
              <a:gd name="connsiteY278" fmla="*/ 4025 h 5445"/>
              <a:gd name="connsiteX279" fmla="*/ 658 w 8663"/>
              <a:gd name="connsiteY279" fmla="*/ 4025 h 5445"/>
              <a:gd name="connsiteX280" fmla="*/ 658 w 8663"/>
              <a:gd name="connsiteY280" fmla="*/ 3964 h 5445"/>
              <a:gd name="connsiteX281" fmla="*/ 583 w 8663"/>
              <a:gd name="connsiteY281" fmla="*/ 3964 h 5445"/>
              <a:gd name="connsiteX282" fmla="*/ 583 w 8663"/>
              <a:gd name="connsiteY282" fmla="*/ 3912 h 5445"/>
              <a:gd name="connsiteX283" fmla="*/ 430 w 8663"/>
              <a:gd name="connsiteY283" fmla="*/ 3912 h 5445"/>
              <a:gd name="connsiteX284" fmla="*/ 430 w 8663"/>
              <a:gd name="connsiteY284" fmla="*/ 4040 h 5445"/>
              <a:gd name="connsiteX285" fmla="*/ 261 w 8663"/>
              <a:gd name="connsiteY285" fmla="*/ 4040 h 5445"/>
              <a:gd name="connsiteX286" fmla="*/ 261 w 8663"/>
              <a:gd name="connsiteY286" fmla="*/ 3981 h 5445"/>
              <a:gd name="connsiteX287" fmla="*/ 354 w 8663"/>
              <a:gd name="connsiteY287" fmla="*/ 3981 h 5445"/>
              <a:gd name="connsiteX288" fmla="*/ 354 w 8663"/>
              <a:gd name="connsiteY288" fmla="*/ 3880 h 5445"/>
              <a:gd name="connsiteX289" fmla="*/ 261 w 8663"/>
              <a:gd name="connsiteY289" fmla="*/ 3880 h 5445"/>
              <a:gd name="connsiteX290" fmla="*/ 261 w 8663"/>
              <a:gd name="connsiteY290" fmla="*/ 3787 h 5445"/>
              <a:gd name="connsiteX291" fmla="*/ 184 w 8663"/>
              <a:gd name="connsiteY291" fmla="*/ 3787 h 5445"/>
              <a:gd name="connsiteX292" fmla="*/ 184 w 8663"/>
              <a:gd name="connsiteY292" fmla="*/ 3705 h 5445"/>
              <a:gd name="connsiteX293" fmla="*/ 82 w 8663"/>
              <a:gd name="connsiteY293" fmla="*/ 3705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5445 h 5445"/>
              <a:gd name="connsiteX84" fmla="*/ 8424 w 8663"/>
              <a:gd name="connsiteY84" fmla="*/ 5445 h 5445"/>
              <a:gd name="connsiteX85" fmla="*/ 8424 w 8663"/>
              <a:gd name="connsiteY85" fmla="*/ 5363 h 5445"/>
              <a:gd name="connsiteX86" fmla="*/ 8480 w 8663"/>
              <a:gd name="connsiteY86" fmla="*/ 5363 h 5445"/>
              <a:gd name="connsiteX87" fmla="*/ 8480 w 8663"/>
              <a:gd name="connsiteY87" fmla="*/ 5445 h 5445"/>
              <a:gd name="connsiteX88" fmla="*/ 8663 w 8663"/>
              <a:gd name="connsiteY88" fmla="*/ 5445 h 5445"/>
              <a:gd name="connsiteX89" fmla="*/ 8663 w 8663"/>
              <a:gd name="connsiteY89" fmla="*/ 5264 h 5445"/>
              <a:gd name="connsiteX90" fmla="*/ 8581 w 8663"/>
              <a:gd name="connsiteY90" fmla="*/ 5264 h 5445"/>
              <a:gd name="connsiteX91" fmla="*/ 8581 w 8663"/>
              <a:gd name="connsiteY91" fmla="*/ 5191 h 5445"/>
              <a:gd name="connsiteX92" fmla="*/ 8661 w 8663"/>
              <a:gd name="connsiteY92" fmla="*/ 5191 h 5445"/>
              <a:gd name="connsiteX93" fmla="*/ 8661 w 8663"/>
              <a:gd name="connsiteY93" fmla="*/ 4979 h 5445"/>
              <a:gd name="connsiteX94" fmla="*/ 8532 w 8663"/>
              <a:gd name="connsiteY94" fmla="*/ 4979 h 5445"/>
              <a:gd name="connsiteX95" fmla="*/ 8532 w 8663"/>
              <a:gd name="connsiteY95" fmla="*/ 4871 h 5445"/>
              <a:gd name="connsiteX96" fmla="*/ 8562 w 8663"/>
              <a:gd name="connsiteY96" fmla="*/ 4871 h 5445"/>
              <a:gd name="connsiteX97" fmla="*/ 8562 w 8663"/>
              <a:gd name="connsiteY97" fmla="*/ 4932 h 5445"/>
              <a:gd name="connsiteX98" fmla="*/ 8646 w 8663"/>
              <a:gd name="connsiteY98" fmla="*/ 4932 h 5445"/>
              <a:gd name="connsiteX99" fmla="*/ 8646 w 8663"/>
              <a:gd name="connsiteY99" fmla="*/ 4850 h 5445"/>
              <a:gd name="connsiteX100" fmla="*/ 8584 w 8663"/>
              <a:gd name="connsiteY100" fmla="*/ 4850 h 5445"/>
              <a:gd name="connsiteX101" fmla="*/ 8584 w 8663"/>
              <a:gd name="connsiteY101" fmla="*/ 4793 h 5445"/>
              <a:gd name="connsiteX102" fmla="*/ 8644 w 8663"/>
              <a:gd name="connsiteY102" fmla="*/ 4793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5368 h 5445"/>
              <a:gd name="connsiteX118" fmla="*/ 561 w 8663"/>
              <a:gd name="connsiteY118" fmla="*/ 5409 h 5445"/>
              <a:gd name="connsiteX119" fmla="*/ 520 w 8663"/>
              <a:gd name="connsiteY119" fmla="*/ 5409 h 5445"/>
              <a:gd name="connsiteX120" fmla="*/ 520 w 8663"/>
              <a:gd name="connsiteY120" fmla="*/ 5368 h 5445"/>
              <a:gd name="connsiteX121" fmla="*/ 561 w 8663"/>
              <a:gd name="connsiteY121" fmla="*/ 5368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4910 h 5445"/>
              <a:gd name="connsiteX128" fmla="*/ 8584 w 8663"/>
              <a:gd name="connsiteY128" fmla="*/ 4871 h 5445"/>
              <a:gd name="connsiteX129" fmla="*/ 8625 w 8663"/>
              <a:gd name="connsiteY129" fmla="*/ 4871 h 5445"/>
              <a:gd name="connsiteX130" fmla="*/ 8625 w 8663"/>
              <a:gd name="connsiteY130" fmla="*/ 4910 h 5445"/>
              <a:gd name="connsiteX131" fmla="*/ 8584 w 8663"/>
              <a:gd name="connsiteY131" fmla="*/ 4910 h 5445"/>
              <a:gd name="connsiteX132" fmla="*/ 8502 w 8663"/>
              <a:gd name="connsiteY132" fmla="*/ 5424 h 5445"/>
              <a:gd name="connsiteX133" fmla="*/ 8502 w 8663"/>
              <a:gd name="connsiteY133" fmla="*/ 5363 h 5445"/>
              <a:gd name="connsiteX134" fmla="*/ 8581 w 8663"/>
              <a:gd name="connsiteY134" fmla="*/ 5363 h 5445"/>
              <a:gd name="connsiteX135" fmla="*/ 8581 w 8663"/>
              <a:gd name="connsiteY135" fmla="*/ 5286 h 5445"/>
              <a:gd name="connsiteX136" fmla="*/ 8640 w 8663"/>
              <a:gd name="connsiteY136" fmla="*/ 5286 h 5445"/>
              <a:gd name="connsiteX137" fmla="*/ 8640 w 8663"/>
              <a:gd name="connsiteY137" fmla="*/ 5424 h 5445"/>
              <a:gd name="connsiteX138" fmla="*/ 8502 w 8663"/>
              <a:gd name="connsiteY138" fmla="*/ 5424 h 5445"/>
              <a:gd name="connsiteX139" fmla="*/ 8502 w 8663"/>
              <a:gd name="connsiteY139" fmla="*/ 5344 h 5445"/>
              <a:gd name="connsiteX140" fmla="*/ 8502 w 8663"/>
              <a:gd name="connsiteY140" fmla="*/ 5286 h 5445"/>
              <a:gd name="connsiteX141" fmla="*/ 8562 w 8663"/>
              <a:gd name="connsiteY141" fmla="*/ 5286 h 5445"/>
              <a:gd name="connsiteX142" fmla="*/ 8562 w 8663"/>
              <a:gd name="connsiteY142" fmla="*/ 5344 h 5445"/>
              <a:gd name="connsiteX143" fmla="*/ 8502 w 8663"/>
              <a:gd name="connsiteY143" fmla="*/ 5344 h 5445"/>
              <a:gd name="connsiteX144" fmla="*/ 8497 w 8663"/>
              <a:gd name="connsiteY144" fmla="*/ 5169 h 5445"/>
              <a:gd name="connsiteX145" fmla="*/ 8497 w 8663"/>
              <a:gd name="connsiteY145" fmla="*/ 5106 h 5445"/>
              <a:gd name="connsiteX146" fmla="*/ 8562 w 8663"/>
              <a:gd name="connsiteY146" fmla="*/ 5106 h 5445"/>
              <a:gd name="connsiteX147" fmla="*/ 8562 w 8663"/>
              <a:gd name="connsiteY147" fmla="*/ 5169 h 5445"/>
              <a:gd name="connsiteX148" fmla="*/ 8497 w 8663"/>
              <a:gd name="connsiteY148" fmla="*/ 5169 h 5445"/>
              <a:gd name="connsiteX149" fmla="*/ 8562 w 8663"/>
              <a:gd name="connsiteY149" fmla="*/ 5191 h 5445"/>
              <a:gd name="connsiteX150" fmla="*/ 8562 w 8663"/>
              <a:gd name="connsiteY150" fmla="*/ 5262 h 5445"/>
              <a:gd name="connsiteX151" fmla="*/ 8497 w 8663"/>
              <a:gd name="connsiteY151" fmla="*/ 5262 h 5445"/>
              <a:gd name="connsiteX152" fmla="*/ 8497 w 8663"/>
              <a:gd name="connsiteY152" fmla="*/ 5191 h 5445"/>
              <a:gd name="connsiteX153" fmla="*/ 8562 w 8663"/>
              <a:gd name="connsiteY153" fmla="*/ 5191 h 5445"/>
              <a:gd name="connsiteX154" fmla="*/ 8480 w 8663"/>
              <a:gd name="connsiteY154" fmla="*/ 5281 h 5445"/>
              <a:gd name="connsiteX155" fmla="*/ 8480 w 8663"/>
              <a:gd name="connsiteY155" fmla="*/ 5344 h 5445"/>
              <a:gd name="connsiteX156" fmla="*/ 8424 w 8663"/>
              <a:gd name="connsiteY156" fmla="*/ 5344 h 5445"/>
              <a:gd name="connsiteX157" fmla="*/ 8424 w 8663"/>
              <a:gd name="connsiteY157" fmla="*/ 5281 h 5445"/>
              <a:gd name="connsiteX158" fmla="*/ 8480 w 8663"/>
              <a:gd name="connsiteY158" fmla="*/ 5281 h 5445"/>
              <a:gd name="connsiteX159" fmla="*/ 8480 w 8663"/>
              <a:gd name="connsiteY159" fmla="*/ 5191 h 5445"/>
              <a:gd name="connsiteX160" fmla="*/ 8480 w 8663"/>
              <a:gd name="connsiteY160" fmla="*/ 5262 h 5445"/>
              <a:gd name="connsiteX161" fmla="*/ 8424 w 8663"/>
              <a:gd name="connsiteY161" fmla="*/ 5262 h 5445"/>
              <a:gd name="connsiteX162" fmla="*/ 8424 w 8663"/>
              <a:gd name="connsiteY162" fmla="*/ 5191 h 5445"/>
              <a:gd name="connsiteX163" fmla="*/ 8480 w 8663"/>
              <a:gd name="connsiteY163" fmla="*/ 5191 h 5445"/>
              <a:gd name="connsiteX164" fmla="*/ 8102 w 8663"/>
              <a:gd name="connsiteY164" fmla="*/ 5409 h 5445"/>
              <a:gd name="connsiteX165" fmla="*/ 8102 w 8663"/>
              <a:gd name="connsiteY165" fmla="*/ 5368 h 5445"/>
              <a:gd name="connsiteX166" fmla="*/ 8143 w 8663"/>
              <a:gd name="connsiteY166" fmla="*/ 5368 h 5445"/>
              <a:gd name="connsiteX167" fmla="*/ 8143 w 8663"/>
              <a:gd name="connsiteY167" fmla="*/ 5409 h 5445"/>
              <a:gd name="connsiteX168" fmla="*/ 8102 w 8663"/>
              <a:gd name="connsiteY168" fmla="*/ 5409 h 5445"/>
              <a:gd name="connsiteX169" fmla="*/ 240 w 8663"/>
              <a:gd name="connsiteY169" fmla="*/ 5281 h 5445"/>
              <a:gd name="connsiteX170" fmla="*/ 240 w 8663"/>
              <a:gd name="connsiteY170" fmla="*/ 5344 h 5445"/>
              <a:gd name="connsiteX171" fmla="*/ 184 w 8663"/>
              <a:gd name="connsiteY171" fmla="*/ 5344 h 5445"/>
              <a:gd name="connsiteX172" fmla="*/ 184 w 8663"/>
              <a:gd name="connsiteY172" fmla="*/ 5281 h 5445"/>
              <a:gd name="connsiteX173" fmla="*/ 240 w 8663"/>
              <a:gd name="connsiteY173" fmla="*/ 5281 h 5445"/>
              <a:gd name="connsiteX174" fmla="*/ 240 w 8663"/>
              <a:gd name="connsiteY174" fmla="*/ 5191 h 5445"/>
              <a:gd name="connsiteX175" fmla="*/ 240 w 8663"/>
              <a:gd name="connsiteY175" fmla="*/ 5262 h 5445"/>
              <a:gd name="connsiteX176" fmla="*/ 184 w 8663"/>
              <a:gd name="connsiteY176" fmla="*/ 5262 h 5445"/>
              <a:gd name="connsiteX177" fmla="*/ 184 w 8663"/>
              <a:gd name="connsiteY177" fmla="*/ 5191 h 5445"/>
              <a:gd name="connsiteX178" fmla="*/ 240 w 8663"/>
              <a:gd name="connsiteY178" fmla="*/ 5191 h 5445"/>
              <a:gd name="connsiteX179" fmla="*/ 102 w 8663"/>
              <a:gd name="connsiteY179" fmla="*/ 5169 h 5445"/>
              <a:gd name="connsiteX180" fmla="*/ 102 w 8663"/>
              <a:gd name="connsiteY180" fmla="*/ 5106 h 5445"/>
              <a:gd name="connsiteX181" fmla="*/ 166 w 8663"/>
              <a:gd name="connsiteY181" fmla="*/ 5106 h 5445"/>
              <a:gd name="connsiteX182" fmla="*/ 166 w 8663"/>
              <a:gd name="connsiteY182" fmla="*/ 5169 h 5445"/>
              <a:gd name="connsiteX183" fmla="*/ 102 w 8663"/>
              <a:gd name="connsiteY183" fmla="*/ 5169 h 5445"/>
              <a:gd name="connsiteX184" fmla="*/ 102 w 8663"/>
              <a:gd name="connsiteY184" fmla="*/ 5262 h 5445"/>
              <a:gd name="connsiteX185" fmla="*/ 102 w 8663"/>
              <a:gd name="connsiteY185" fmla="*/ 5191 h 5445"/>
              <a:gd name="connsiteX186" fmla="*/ 166 w 8663"/>
              <a:gd name="connsiteY186" fmla="*/ 5191 h 5445"/>
              <a:gd name="connsiteX187" fmla="*/ 166 w 8663"/>
              <a:gd name="connsiteY187" fmla="*/ 5262 h 5445"/>
              <a:gd name="connsiteX188" fmla="*/ 102 w 8663"/>
              <a:gd name="connsiteY188" fmla="*/ 5262 h 5445"/>
              <a:gd name="connsiteX189" fmla="*/ 102 w 8663"/>
              <a:gd name="connsiteY189" fmla="*/ 5344 h 5445"/>
              <a:gd name="connsiteX190" fmla="*/ 102 w 8663"/>
              <a:gd name="connsiteY190" fmla="*/ 5286 h 5445"/>
              <a:gd name="connsiteX191" fmla="*/ 162 w 8663"/>
              <a:gd name="connsiteY191" fmla="*/ 5286 h 5445"/>
              <a:gd name="connsiteX192" fmla="*/ 162 w 8663"/>
              <a:gd name="connsiteY192" fmla="*/ 5344 h 5445"/>
              <a:gd name="connsiteX193" fmla="*/ 102 w 8663"/>
              <a:gd name="connsiteY193" fmla="*/ 5344 h 5445"/>
              <a:gd name="connsiteX194" fmla="*/ 162 w 8663"/>
              <a:gd name="connsiteY194" fmla="*/ 5363 h 5445"/>
              <a:gd name="connsiteX195" fmla="*/ 162 w 8663"/>
              <a:gd name="connsiteY195" fmla="*/ 5424 h 5445"/>
              <a:gd name="connsiteX196" fmla="*/ 24 w 8663"/>
              <a:gd name="connsiteY196" fmla="*/ 5424 h 5445"/>
              <a:gd name="connsiteX197" fmla="*/ 24 w 8663"/>
              <a:gd name="connsiteY197" fmla="*/ 5286 h 5445"/>
              <a:gd name="connsiteX198" fmla="*/ 82 w 8663"/>
              <a:gd name="connsiteY198" fmla="*/ 5286 h 5445"/>
              <a:gd name="connsiteX199" fmla="*/ 82 w 8663"/>
              <a:gd name="connsiteY199" fmla="*/ 5363 h 5445"/>
              <a:gd name="connsiteX200" fmla="*/ 162 w 8663"/>
              <a:gd name="connsiteY200" fmla="*/ 5363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4772 h 5445"/>
              <a:gd name="connsiteX257" fmla="*/ 8562 w 8663"/>
              <a:gd name="connsiteY257" fmla="*/ 4772 h 5445"/>
              <a:gd name="connsiteX258" fmla="*/ 8562 w 8663"/>
              <a:gd name="connsiteY258" fmla="*/ 3468 h 5445"/>
              <a:gd name="connsiteX259" fmla="*/ 8510 w 8663"/>
              <a:gd name="connsiteY259" fmla="*/ 3468 h 5445"/>
              <a:gd name="connsiteX260" fmla="*/ 8510 w 8663"/>
              <a:gd name="connsiteY260" fmla="*/ 3619 h 5445"/>
              <a:gd name="connsiteX261" fmla="*/ 8638 w 8663"/>
              <a:gd name="connsiteY261" fmla="*/ 3619 h 5445"/>
              <a:gd name="connsiteX262" fmla="*/ 8638 w 8663"/>
              <a:gd name="connsiteY262" fmla="*/ 3787 h 5445"/>
              <a:gd name="connsiteX263" fmla="*/ 8581 w 8663"/>
              <a:gd name="connsiteY263" fmla="*/ 3787 h 5445"/>
              <a:gd name="connsiteX264" fmla="*/ 8581 w 8663"/>
              <a:gd name="connsiteY264" fmla="*/ 3705 h 5445"/>
              <a:gd name="connsiteX265" fmla="*/ 8480 w 8663"/>
              <a:gd name="connsiteY265" fmla="*/ 3705 h 5445"/>
              <a:gd name="connsiteX266" fmla="*/ 8480 w 8663"/>
              <a:gd name="connsiteY266" fmla="*/ 3787 h 5445"/>
              <a:gd name="connsiteX267" fmla="*/ 8402 w 8663"/>
              <a:gd name="connsiteY267" fmla="*/ 3787 h 5445"/>
              <a:gd name="connsiteX268" fmla="*/ 8402 w 8663"/>
              <a:gd name="connsiteY268" fmla="*/ 3880 h 5445"/>
              <a:gd name="connsiteX269" fmla="*/ 8310 w 8663"/>
              <a:gd name="connsiteY269" fmla="*/ 3880 h 5445"/>
              <a:gd name="connsiteX270" fmla="*/ 8310 w 8663"/>
              <a:gd name="connsiteY270" fmla="*/ 3981 h 5445"/>
              <a:gd name="connsiteX271" fmla="*/ 8402 w 8663"/>
              <a:gd name="connsiteY271" fmla="*/ 3981 h 5445"/>
              <a:gd name="connsiteX272" fmla="*/ 8402 w 8663"/>
              <a:gd name="connsiteY272" fmla="*/ 4040 h 5445"/>
              <a:gd name="connsiteX273" fmla="*/ 8234 w 8663"/>
              <a:gd name="connsiteY273" fmla="*/ 4040 h 5445"/>
              <a:gd name="connsiteX274" fmla="*/ 8234 w 8663"/>
              <a:gd name="connsiteY274" fmla="*/ 3912 h 5445"/>
              <a:gd name="connsiteX275" fmla="*/ 8081 w 8663"/>
              <a:gd name="connsiteY275" fmla="*/ 3912 h 5445"/>
              <a:gd name="connsiteX276" fmla="*/ 8081 w 8663"/>
              <a:gd name="connsiteY276" fmla="*/ 3964 h 5445"/>
              <a:gd name="connsiteX277" fmla="*/ 8005 w 8663"/>
              <a:gd name="connsiteY277" fmla="*/ 3964 h 5445"/>
              <a:gd name="connsiteX278" fmla="*/ 8005 w 8663"/>
              <a:gd name="connsiteY278" fmla="*/ 4025 h 5445"/>
              <a:gd name="connsiteX279" fmla="*/ 658 w 8663"/>
              <a:gd name="connsiteY279" fmla="*/ 4025 h 5445"/>
              <a:gd name="connsiteX280" fmla="*/ 658 w 8663"/>
              <a:gd name="connsiteY280" fmla="*/ 3964 h 5445"/>
              <a:gd name="connsiteX281" fmla="*/ 583 w 8663"/>
              <a:gd name="connsiteY281" fmla="*/ 3964 h 5445"/>
              <a:gd name="connsiteX282" fmla="*/ 583 w 8663"/>
              <a:gd name="connsiteY282" fmla="*/ 3912 h 5445"/>
              <a:gd name="connsiteX283" fmla="*/ 430 w 8663"/>
              <a:gd name="connsiteY283" fmla="*/ 3912 h 5445"/>
              <a:gd name="connsiteX284" fmla="*/ 430 w 8663"/>
              <a:gd name="connsiteY284" fmla="*/ 4040 h 5445"/>
              <a:gd name="connsiteX285" fmla="*/ 261 w 8663"/>
              <a:gd name="connsiteY285" fmla="*/ 4040 h 5445"/>
              <a:gd name="connsiteX286" fmla="*/ 261 w 8663"/>
              <a:gd name="connsiteY286" fmla="*/ 3981 h 5445"/>
              <a:gd name="connsiteX287" fmla="*/ 354 w 8663"/>
              <a:gd name="connsiteY287" fmla="*/ 3981 h 5445"/>
              <a:gd name="connsiteX288" fmla="*/ 354 w 8663"/>
              <a:gd name="connsiteY288" fmla="*/ 3880 h 5445"/>
              <a:gd name="connsiteX289" fmla="*/ 261 w 8663"/>
              <a:gd name="connsiteY289" fmla="*/ 3880 h 5445"/>
              <a:gd name="connsiteX290" fmla="*/ 261 w 8663"/>
              <a:gd name="connsiteY290" fmla="*/ 3787 h 5445"/>
              <a:gd name="connsiteX291" fmla="*/ 184 w 8663"/>
              <a:gd name="connsiteY291" fmla="*/ 3787 h 5445"/>
              <a:gd name="connsiteX292" fmla="*/ 184 w 8663"/>
              <a:gd name="connsiteY292" fmla="*/ 3705 h 5445"/>
              <a:gd name="connsiteX293" fmla="*/ 82 w 8663"/>
              <a:gd name="connsiteY293" fmla="*/ 3705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5445 h 5445"/>
              <a:gd name="connsiteX84" fmla="*/ 8424 w 8663"/>
              <a:gd name="connsiteY84" fmla="*/ 5445 h 5445"/>
              <a:gd name="connsiteX85" fmla="*/ 8424 w 8663"/>
              <a:gd name="connsiteY85" fmla="*/ 5363 h 5445"/>
              <a:gd name="connsiteX86" fmla="*/ 8480 w 8663"/>
              <a:gd name="connsiteY86" fmla="*/ 5363 h 5445"/>
              <a:gd name="connsiteX87" fmla="*/ 8480 w 8663"/>
              <a:gd name="connsiteY87" fmla="*/ 5445 h 5445"/>
              <a:gd name="connsiteX88" fmla="*/ 8663 w 8663"/>
              <a:gd name="connsiteY88" fmla="*/ 5445 h 5445"/>
              <a:gd name="connsiteX89" fmla="*/ 8663 w 8663"/>
              <a:gd name="connsiteY89" fmla="*/ 5264 h 5445"/>
              <a:gd name="connsiteX90" fmla="*/ 8581 w 8663"/>
              <a:gd name="connsiteY90" fmla="*/ 5264 h 5445"/>
              <a:gd name="connsiteX91" fmla="*/ 8581 w 8663"/>
              <a:gd name="connsiteY91" fmla="*/ 5191 h 5445"/>
              <a:gd name="connsiteX92" fmla="*/ 8661 w 8663"/>
              <a:gd name="connsiteY92" fmla="*/ 5191 h 5445"/>
              <a:gd name="connsiteX93" fmla="*/ 8661 w 8663"/>
              <a:gd name="connsiteY93" fmla="*/ 4979 h 5445"/>
              <a:gd name="connsiteX94" fmla="*/ 8532 w 8663"/>
              <a:gd name="connsiteY94" fmla="*/ 4979 h 5445"/>
              <a:gd name="connsiteX95" fmla="*/ 8532 w 8663"/>
              <a:gd name="connsiteY95" fmla="*/ 4871 h 5445"/>
              <a:gd name="connsiteX96" fmla="*/ 8562 w 8663"/>
              <a:gd name="connsiteY96" fmla="*/ 4871 h 5445"/>
              <a:gd name="connsiteX97" fmla="*/ 8562 w 8663"/>
              <a:gd name="connsiteY97" fmla="*/ 4932 h 5445"/>
              <a:gd name="connsiteX98" fmla="*/ 8646 w 8663"/>
              <a:gd name="connsiteY98" fmla="*/ 4932 h 5445"/>
              <a:gd name="connsiteX99" fmla="*/ 8646 w 8663"/>
              <a:gd name="connsiteY99" fmla="*/ 4850 h 5445"/>
              <a:gd name="connsiteX100" fmla="*/ 8584 w 8663"/>
              <a:gd name="connsiteY100" fmla="*/ 4850 h 5445"/>
              <a:gd name="connsiteX101" fmla="*/ 8584 w 8663"/>
              <a:gd name="connsiteY101" fmla="*/ 4793 h 5445"/>
              <a:gd name="connsiteX102" fmla="*/ 8644 w 8663"/>
              <a:gd name="connsiteY102" fmla="*/ 4793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5368 h 5445"/>
              <a:gd name="connsiteX118" fmla="*/ 561 w 8663"/>
              <a:gd name="connsiteY118" fmla="*/ 5409 h 5445"/>
              <a:gd name="connsiteX119" fmla="*/ 520 w 8663"/>
              <a:gd name="connsiteY119" fmla="*/ 5409 h 5445"/>
              <a:gd name="connsiteX120" fmla="*/ 520 w 8663"/>
              <a:gd name="connsiteY120" fmla="*/ 5368 h 5445"/>
              <a:gd name="connsiteX121" fmla="*/ 561 w 8663"/>
              <a:gd name="connsiteY121" fmla="*/ 5368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4910 h 5445"/>
              <a:gd name="connsiteX128" fmla="*/ 8584 w 8663"/>
              <a:gd name="connsiteY128" fmla="*/ 4871 h 5445"/>
              <a:gd name="connsiteX129" fmla="*/ 8625 w 8663"/>
              <a:gd name="connsiteY129" fmla="*/ 4871 h 5445"/>
              <a:gd name="connsiteX130" fmla="*/ 8625 w 8663"/>
              <a:gd name="connsiteY130" fmla="*/ 4910 h 5445"/>
              <a:gd name="connsiteX131" fmla="*/ 8584 w 8663"/>
              <a:gd name="connsiteY131" fmla="*/ 4910 h 5445"/>
              <a:gd name="connsiteX132" fmla="*/ 8502 w 8663"/>
              <a:gd name="connsiteY132" fmla="*/ 5424 h 5445"/>
              <a:gd name="connsiteX133" fmla="*/ 8502 w 8663"/>
              <a:gd name="connsiteY133" fmla="*/ 5363 h 5445"/>
              <a:gd name="connsiteX134" fmla="*/ 8581 w 8663"/>
              <a:gd name="connsiteY134" fmla="*/ 5363 h 5445"/>
              <a:gd name="connsiteX135" fmla="*/ 8581 w 8663"/>
              <a:gd name="connsiteY135" fmla="*/ 5286 h 5445"/>
              <a:gd name="connsiteX136" fmla="*/ 8640 w 8663"/>
              <a:gd name="connsiteY136" fmla="*/ 5286 h 5445"/>
              <a:gd name="connsiteX137" fmla="*/ 8640 w 8663"/>
              <a:gd name="connsiteY137" fmla="*/ 5424 h 5445"/>
              <a:gd name="connsiteX138" fmla="*/ 8502 w 8663"/>
              <a:gd name="connsiteY138" fmla="*/ 5424 h 5445"/>
              <a:gd name="connsiteX139" fmla="*/ 8502 w 8663"/>
              <a:gd name="connsiteY139" fmla="*/ 5344 h 5445"/>
              <a:gd name="connsiteX140" fmla="*/ 8502 w 8663"/>
              <a:gd name="connsiteY140" fmla="*/ 5286 h 5445"/>
              <a:gd name="connsiteX141" fmla="*/ 8562 w 8663"/>
              <a:gd name="connsiteY141" fmla="*/ 5286 h 5445"/>
              <a:gd name="connsiteX142" fmla="*/ 8562 w 8663"/>
              <a:gd name="connsiteY142" fmla="*/ 5344 h 5445"/>
              <a:gd name="connsiteX143" fmla="*/ 8502 w 8663"/>
              <a:gd name="connsiteY143" fmla="*/ 5344 h 5445"/>
              <a:gd name="connsiteX144" fmla="*/ 8497 w 8663"/>
              <a:gd name="connsiteY144" fmla="*/ 5169 h 5445"/>
              <a:gd name="connsiteX145" fmla="*/ 8497 w 8663"/>
              <a:gd name="connsiteY145" fmla="*/ 5106 h 5445"/>
              <a:gd name="connsiteX146" fmla="*/ 8562 w 8663"/>
              <a:gd name="connsiteY146" fmla="*/ 5106 h 5445"/>
              <a:gd name="connsiteX147" fmla="*/ 8562 w 8663"/>
              <a:gd name="connsiteY147" fmla="*/ 5169 h 5445"/>
              <a:gd name="connsiteX148" fmla="*/ 8497 w 8663"/>
              <a:gd name="connsiteY148" fmla="*/ 5169 h 5445"/>
              <a:gd name="connsiteX149" fmla="*/ 8562 w 8663"/>
              <a:gd name="connsiteY149" fmla="*/ 5191 h 5445"/>
              <a:gd name="connsiteX150" fmla="*/ 8562 w 8663"/>
              <a:gd name="connsiteY150" fmla="*/ 5262 h 5445"/>
              <a:gd name="connsiteX151" fmla="*/ 8497 w 8663"/>
              <a:gd name="connsiteY151" fmla="*/ 5262 h 5445"/>
              <a:gd name="connsiteX152" fmla="*/ 8497 w 8663"/>
              <a:gd name="connsiteY152" fmla="*/ 5191 h 5445"/>
              <a:gd name="connsiteX153" fmla="*/ 8562 w 8663"/>
              <a:gd name="connsiteY153" fmla="*/ 5191 h 5445"/>
              <a:gd name="connsiteX154" fmla="*/ 8480 w 8663"/>
              <a:gd name="connsiteY154" fmla="*/ 5281 h 5445"/>
              <a:gd name="connsiteX155" fmla="*/ 8480 w 8663"/>
              <a:gd name="connsiteY155" fmla="*/ 5344 h 5445"/>
              <a:gd name="connsiteX156" fmla="*/ 8424 w 8663"/>
              <a:gd name="connsiteY156" fmla="*/ 5344 h 5445"/>
              <a:gd name="connsiteX157" fmla="*/ 8424 w 8663"/>
              <a:gd name="connsiteY157" fmla="*/ 5281 h 5445"/>
              <a:gd name="connsiteX158" fmla="*/ 8480 w 8663"/>
              <a:gd name="connsiteY158" fmla="*/ 5281 h 5445"/>
              <a:gd name="connsiteX159" fmla="*/ 8480 w 8663"/>
              <a:gd name="connsiteY159" fmla="*/ 5191 h 5445"/>
              <a:gd name="connsiteX160" fmla="*/ 8480 w 8663"/>
              <a:gd name="connsiteY160" fmla="*/ 5262 h 5445"/>
              <a:gd name="connsiteX161" fmla="*/ 8424 w 8663"/>
              <a:gd name="connsiteY161" fmla="*/ 5262 h 5445"/>
              <a:gd name="connsiteX162" fmla="*/ 8424 w 8663"/>
              <a:gd name="connsiteY162" fmla="*/ 5191 h 5445"/>
              <a:gd name="connsiteX163" fmla="*/ 8480 w 8663"/>
              <a:gd name="connsiteY163" fmla="*/ 5191 h 5445"/>
              <a:gd name="connsiteX164" fmla="*/ 8102 w 8663"/>
              <a:gd name="connsiteY164" fmla="*/ 5409 h 5445"/>
              <a:gd name="connsiteX165" fmla="*/ 8102 w 8663"/>
              <a:gd name="connsiteY165" fmla="*/ 5368 h 5445"/>
              <a:gd name="connsiteX166" fmla="*/ 8143 w 8663"/>
              <a:gd name="connsiteY166" fmla="*/ 5368 h 5445"/>
              <a:gd name="connsiteX167" fmla="*/ 8143 w 8663"/>
              <a:gd name="connsiteY167" fmla="*/ 5409 h 5445"/>
              <a:gd name="connsiteX168" fmla="*/ 8102 w 8663"/>
              <a:gd name="connsiteY168" fmla="*/ 5409 h 5445"/>
              <a:gd name="connsiteX169" fmla="*/ 240 w 8663"/>
              <a:gd name="connsiteY169" fmla="*/ 5281 h 5445"/>
              <a:gd name="connsiteX170" fmla="*/ 240 w 8663"/>
              <a:gd name="connsiteY170" fmla="*/ 5344 h 5445"/>
              <a:gd name="connsiteX171" fmla="*/ 184 w 8663"/>
              <a:gd name="connsiteY171" fmla="*/ 5344 h 5445"/>
              <a:gd name="connsiteX172" fmla="*/ 184 w 8663"/>
              <a:gd name="connsiteY172" fmla="*/ 5281 h 5445"/>
              <a:gd name="connsiteX173" fmla="*/ 240 w 8663"/>
              <a:gd name="connsiteY173" fmla="*/ 5281 h 5445"/>
              <a:gd name="connsiteX174" fmla="*/ 240 w 8663"/>
              <a:gd name="connsiteY174" fmla="*/ 5191 h 5445"/>
              <a:gd name="connsiteX175" fmla="*/ 240 w 8663"/>
              <a:gd name="connsiteY175" fmla="*/ 5262 h 5445"/>
              <a:gd name="connsiteX176" fmla="*/ 184 w 8663"/>
              <a:gd name="connsiteY176" fmla="*/ 5262 h 5445"/>
              <a:gd name="connsiteX177" fmla="*/ 184 w 8663"/>
              <a:gd name="connsiteY177" fmla="*/ 5191 h 5445"/>
              <a:gd name="connsiteX178" fmla="*/ 240 w 8663"/>
              <a:gd name="connsiteY178" fmla="*/ 5191 h 5445"/>
              <a:gd name="connsiteX179" fmla="*/ 102 w 8663"/>
              <a:gd name="connsiteY179" fmla="*/ 5169 h 5445"/>
              <a:gd name="connsiteX180" fmla="*/ 102 w 8663"/>
              <a:gd name="connsiteY180" fmla="*/ 5106 h 5445"/>
              <a:gd name="connsiteX181" fmla="*/ 166 w 8663"/>
              <a:gd name="connsiteY181" fmla="*/ 5106 h 5445"/>
              <a:gd name="connsiteX182" fmla="*/ 166 w 8663"/>
              <a:gd name="connsiteY182" fmla="*/ 5169 h 5445"/>
              <a:gd name="connsiteX183" fmla="*/ 102 w 8663"/>
              <a:gd name="connsiteY183" fmla="*/ 5169 h 5445"/>
              <a:gd name="connsiteX184" fmla="*/ 102 w 8663"/>
              <a:gd name="connsiteY184" fmla="*/ 5262 h 5445"/>
              <a:gd name="connsiteX185" fmla="*/ 102 w 8663"/>
              <a:gd name="connsiteY185" fmla="*/ 5191 h 5445"/>
              <a:gd name="connsiteX186" fmla="*/ 166 w 8663"/>
              <a:gd name="connsiteY186" fmla="*/ 5191 h 5445"/>
              <a:gd name="connsiteX187" fmla="*/ 166 w 8663"/>
              <a:gd name="connsiteY187" fmla="*/ 5262 h 5445"/>
              <a:gd name="connsiteX188" fmla="*/ 102 w 8663"/>
              <a:gd name="connsiteY188" fmla="*/ 5262 h 5445"/>
              <a:gd name="connsiteX189" fmla="*/ 102 w 8663"/>
              <a:gd name="connsiteY189" fmla="*/ 5344 h 5445"/>
              <a:gd name="connsiteX190" fmla="*/ 102 w 8663"/>
              <a:gd name="connsiteY190" fmla="*/ 5286 h 5445"/>
              <a:gd name="connsiteX191" fmla="*/ 162 w 8663"/>
              <a:gd name="connsiteY191" fmla="*/ 5286 h 5445"/>
              <a:gd name="connsiteX192" fmla="*/ 162 w 8663"/>
              <a:gd name="connsiteY192" fmla="*/ 5344 h 5445"/>
              <a:gd name="connsiteX193" fmla="*/ 102 w 8663"/>
              <a:gd name="connsiteY193" fmla="*/ 5344 h 5445"/>
              <a:gd name="connsiteX194" fmla="*/ 162 w 8663"/>
              <a:gd name="connsiteY194" fmla="*/ 5363 h 5445"/>
              <a:gd name="connsiteX195" fmla="*/ 162 w 8663"/>
              <a:gd name="connsiteY195" fmla="*/ 5424 h 5445"/>
              <a:gd name="connsiteX196" fmla="*/ 24 w 8663"/>
              <a:gd name="connsiteY196" fmla="*/ 5424 h 5445"/>
              <a:gd name="connsiteX197" fmla="*/ 24 w 8663"/>
              <a:gd name="connsiteY197" fmla="*/ 5286 h 5445"/>
              <a:gd name="connsiteX198" fmla="*/ 82 w 8663"/>
              <a:gd name="connsiteY198" fmla="*/ 5286 h 5445"/>
              <a:gd name="connsiteX199" fmla="*/ 82 w 8663"/>
              <a:gd name="connsiteY199" fmla="*/ 5363 h 5445"/>
              <a:gd name="connsiteX200" fmla="*/ 162 w 8663"/>
              <a:gd name="connsiteY200" fmla="*/ 5363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4772 h 5445"/>
              <a:gd name="connsiteX257" fmla="*/ 8562 w 8663"/>
              <a:gd name="connsiteY257" fmla="*/ 4772 h 5445"/>
              <a:gd name="connsiteX258" fmla="*/ 8562 w 8663"/>
              <a:gd name="connsiteY258" fmla="*/ 4850 h 5445"/>
              <a:gd name="connsiteX259" fmla="*/ 8510 w 8663"/>
              <a:gd name="connsiteY259" fmla="*/ 3468 h 5445"/>
              <a:gd name="connsiteX260" fmla="*/ 8510 w 8663"/>
              <a:gd name="connsiteY260" fmla="*/ 3619 h 5445"/>
              <a:gd name="connsiteX261" fmla="*/ 8638 w 8663"/>
              <a:gd name="connsiteY261" fmla="*/ 3619 h 5445"/>
              <a:gd name="connsiteX262" fmla="*/ 8638 w 8663"/>
              <a:gd name="connsiteY262" fmla="*/ 3787 h 5445"/>
              <a:gd name="connsiteX263" fmla="*/ 8581 w 8663"/>
              <a:gd name="connsiteY263" fmla="*/ 3787 h 5445"/>
              <a:gd name="connsiteX264" fmla="*/ 8581 w 8663"/>
              <a:gd name="connsiteY264" fmla="*/ 3705 h 5445"/>
              <a:gd name="connsiteX265" fmla="*/ 8480 w 8663"/>
              <a:gd name="connsiteY265" fmla="*/ 3705 h 5445"/>
              <a:gd name="connsiteX266" fmla="*/ 8480 w 8663"/>
              <a:gd name="connsiteY266" fmla="*/ 3787 h 5445"/>
              <a:gd name="connsiteX267" fmla="*/ 8402 w 8663"/>
              <a:gd name="connsiteY267" fmla="*/ 3787 h 5445"/>
              <a:gd name="connsiteX268" fmla="*/ 8402 w 8663"/>
              <a:gd name="connsiteY268" fmla="*/ 3880 h 5445"/>
              <a:gd name="connsiteX269" fmla="*/ 8310 w 8663"/>
              <a:gd name="connsiteY269" fmla="*/ 3880 h 5445"/>
              <a:gd name="connsiteX270" fmla="*/ 8310 w 8663"/>
              <a:gd name="connsiteY270" fmla="*/ 3981 h 5445"/>
              <a:gd name="connsiteX271" fmla="*/ 8402 w 8663"/>
              <a:gd name="connsiteY271" fmla="*/ 3981 h 5445"/>
              <a:gd name="connsiteX272" fmla="*/ 8402 w 8663"/>
              <a:gd name="connsiteY272" fmla="*/ 4040 h 5445"/>
              <a:gd name="connsiteX273" fmla="*/ 8234 w 8663"/>
              <a:gd name="connsiteY273" fmla="*/ 4040 h 5445"/>
              <a:gd name="connsiteX274" fmla="*/ 8234 w 8663"/>
              <a:gd name="connsiteY274" fmla="*/ 3912 h 5445"/>
              <a:gd name="connsiteX275" fmla="*/ 8081 w 8663"/>
              <a:gd name="connsiteY275" fmla="*/ 3912 h 5445"/>
              <a:gd name="connsiteX276" fmla="*/ 8081 w 8663"/>
              <a:gd name="connsiteY276" fmla="*/ 3964 h 5445"/>
              <a:gd name="connsiteX277" fmla="*/ 8005 w 8663"/>
              <a:gd name="connsiteY277" fmla="*/ 3964 h 5445"/>
              <a:gd name="connsiteX278" fmla="*/ 8005 w 8663"/>
              <a:gd name="connsiteY278" fmla="*/ 4025 h 5445"/>
              <a:gd name="connsiteX279" fmla="*/ 658 w 8663"/>
              <a:gd name="connsiteY279" fmla="*/ 4025 h 5445"/>
              <a:gd name="connsiteX280" fmla="*/ 658 w 8663"/>
              <a:gd name="connsiteY280" fmla="*/ 3964 h 5445"/>
              <a:gd name="connsiteX281" fmla="*/ 583 w 8663"/>
              <a:gd name="connsiteY281" fmla="*/ 3964 h 5445"/>
              <a:gd name="connsiteX282" fmla="*/ 583 w 8663"/>
              <a:gd name="connsiteY282" fmla="*/ 3912 h 5445"/>
              <a:gd name="connsiteX283" fmla="*/ 430 w 8663"/>
              <a:gd name="connsiteY283" fmla="*/ 3912 h 5445"/>
              <a:gd name="connsiteX284" fmla="*/ 430 w 8663"/>
              <a:gd name="connsiteY284" fmla="*/ 4040 h 5445"/>
              <a:gd name="connsiteX285" fmla="*/ 261 w 8663"/>
              <a:gd name="connsiteY285" fmla="*/ 4040 h 5445"/>
              <a:gd name="connsiteX286" fmla="*/ 261 w 8663"/>
              <a:gd name="connsiteY286" fmla="*/ 3981 h 5445"/>
              <a:gd name="connsiteX287" fmla="*/ 354 w 8663"/>
              <a:gd name="connsiteY287" fmla="*/ 3981 h 5445"/>
              <a:gd name="connsiteX288" fmla="*/ 354 w 8663"/>
              <a:gd name="connsiteY288" fmla="*/ 3880 h 5445"/>
              <a:gd name="connsiteX289" fmla="*/ 261 w 8663"/>
              <a:gd name="connsiteY289" fmla="*/ 3880 h 5445"/>
              <a:gd name="connsiteX290" fmla="*/ 261 w 8663"/>
              <a:gd name="connsiteY290" fmla="*/ 3787 h 5445"/>
              <a:gd name="connsiteX291" fmla="*/ 184 w 8663"/>
              <a:gd name="connsiteY291" fmla="*/ 3787 h 5445"/>
              <a:gd name="connsiteX292" fmla="*/ 184 w 8663"/>
              <a:gd name="connsiteY292" fmla="*/ 3705 h 5445"/>
              <a:gd name="connsiteX293" fmla="*/ 82 w 8663"/>
              <a:gd name="connsiteY293" fmla="*/ 3705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5445 h 5445"/>
              <a:gd name="connsiteX84" fmla="*/ 8424 w 8663"/>
              <a:gd name="connsiteY84" fmla="*/ 5445 h 5445"/>
              <a:gd name="connsiteX85" fmla="*/ 8424 w 8663"/>
              <a:gd name="connsiteY85" fmla="*/ 5363 h 5445"/>
              <a:gd name="connsiteX86" fmla="*/ 8480 w 8663"/>
              <a:gd name="connsiteY86" fmla="*/ 5363 h 5445"/>
              <a:gd name="connsiteX87" fmla="*/ 8480 w 8663"/>
              <a:gd name="connsiteY87" fmla="*/ 5445 h 5445"/>
              <a:gd name="connsiteX88" fmla="*/ 8663 w 8663"/>
              <a:gd name="connsiteY88" fmla="*/ 5445 h 5445"/>
              <a:gd name="connsiteX89" fmla="*/ 8663 w 8663"/>
              <a:gd name="connsiteY89" fmla="*/ 5264 h 5445"/>
              <a:gd name="connsiteX90" fmla="*/ 8581 w 8663"/>
              <a:gd name="connsiteY90" fmla="*/ 5264 h 5445"/>
              <a:gd name="connsiteX91" fmla="*/ 8581 w 8663"/>
              <a:gd name="connsiteY91" fmla="*/ 5191 h 5445"/>
              <a:gd name="connsiteX92" fmla="*/ 8661 w 8663"/>
              <a:gd name="connsiteY92" fmla="*/ 5191 h 5445"/>
              <a:gd name="connsiteX93" fmla="*/ 8661 w 8663"/>
              <a:gd name="connsiteY93" fmla="*/ 4979 h 5445"/>
              <a:gd name="connsiteX94" fmla="*/ 8532 w 8663"/>
              <a:gd name="connsiteY94" fmla="*/ 4979 h 5445"/>
              <a:gd name="connsiteX95" fmla="*/ 8532 w 8663"/>
              <a:gd name="connsiteY95" fmla="*/ 4871 h 5445"/>
              <a:gd name="connsiteX96" fmla="*/ 8562 w 8663"/>
              <a:gd name="connsiteY96" fmla="*/ 4871 h 5445"/>
              <a:gd name="connsiteX97" fmla="*/ 8562 w 8663"/>
              <a:gd name="connsiteY97" fmla="*/ 4932 h 5445"/>
              <a:gd name="connsiteX98" fmla="*/ 8646 w 8663"/>
              <a:gd name="connsiteY98" fmla="*/ 4932 h 5445"/>
              <a:gd name="connsiteX99" fmla="*/ 8646 w 8663"/>
              <a:gd name="connsiteY99" fmla="*/ 4850 h 5445"/>
              <a:gd name="connsiteX100" fmla="*/ 8584 w 8663"/>
              <a:gd name="connsiteY100" fmla="*/ 4850 h 5445"/>
              <a:gd name="connsiteX101" fmla="*/ 8584 w 8663"/>
              <a:gd name="connsiteY101" fmla="*/ 4793 h 5445"/>
              <a:gd name="connsiteX102" fmla="*/ 8644 w 8663"/>
              <a:gd name="connsiteY102" fmla="*/ 4793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5368 h 5445"/>
              <a:gd name="connsiteX118" fmla="*/ 561 w 8663"/>
              <a:gd name="connsiteY118" fmla="*/ 5409 h 5445"/>
              <a:gd name="connsiteX119" fmla="*/ 520 w 8663"/>
              <a:gd name="connsiteY119" fmla="*/ 5409 h 5445"/>
              <a:gd name="connsiteX120" fmla="*/ 520 w 8663"/>
              <a:gd name="connsiteY120" fmla="*/ 5368 h 5445"/>
              <a:gd name="connsiteX121" fmla="*/ 561 w 8663"/>
              <a:gd name="connsiteY121" fmla="*/ 5368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4910 h 5445"/>
              <a:gd name="connsiteX128" fmla="*/ 8584 w 8663"/>
              <a:gd name="connsiteY128" fmla="*/ 4871 h 5445"/>
              <a:gd name="connsiteX129" fmla="*/ 8625 w 8663"/>
              <a:gd name="connsiteY129" fmla="*/ 4871 h 5445"/>
              <a:gd name="connsiteX130" fmla="*/ 8625 w 8663"/>
              <a:gd name="connsiteY130" fmla="*/ 4910 h 5445"/>
              <a:gd name="connsiteX131" fmla="*/ 8584 w 8663"/>
              <a:gd name="connsiteY131" fmla="*/ 4910 h 5445"/>
              <a:gd name="connsiteX132" fmla="*/ 8502 w 8663"/>
              <a:gd name="connsiteY132" fmla="*/ 5424 h 5445"/>
              <a:gd name="connsiteX133" fmla="*/ 8502 w 8663"/>
              <a:gd name="connsiteY133" fmla="*/ 5363 h 5445"/>
              <a:gd name="connsiteX134" fmla="*/ 8581 w 8663"/>
              <a:gd name="connsiteY134" fmla="*/ 5363 h 5445"/>
              <a:gd name="connsiteX135" fmla="*/ 8581 w 8663"/>
              <a:gd name="connsiteY135" fmla="*/ 5286 h 5445"/>
              <a:gd name="connsiteX136" fmla="*/ 8640 w 8663"/>
              <a:gd name="connsiteY136" fmla="*/ 5286 h 5445"/>
              <a:gd name="connsiteX137" fmla="*/ 8640 w 8663"/>
              <a:gd name="connsiteY137" fmla="*/ 5424 h 5445"/>
              <a:gd name="connsiteX138" fmla="*/ 8502 w 8663"/>
              <a:gd name="connsiteY138" fmla="*/ 5424 h 5445"/>
              <a:gd name="connsiteX139" fmla="*/ 8502 w 8663"/>
              <a:gd name="connsiteY139" fmla="*/ 5344 h 5445"/>
              <a:gd name="connsiteX140" fmla="*/ 8502 w 8663"/>
              <a:gd name="connsiteY140" fmla="*/ 5286 h 5445"/>
              <a:gd name="connsiteX141" fmla="*/ 8562 w 8663"/>
              <a:gd name="connsiteY141" fmla="*/ 5286 h 5445"/>
              <a:gd name="connsiteX142" fmla="*/ 8562 w 8663"/>
              <a:gd name="connsiteY142" fmla="*/ 5344 h 5445"/>
              <a:gd name="connsiteX143" fmla="*/ 8502 w 8663"/>
              <a:gd name="connsiteY143" fmla="*/ 5344 h 5445"/>
              <a:gd name="connsiteX144" fmla="*/ 8497 w 8663"/>
              <a:gd name="connsiteY144" fmla="*/ 5169 h 5445"/>
              <a:gd name="connsiteX145" fmla="*/ 8497 w 8663"/>
              <a:gd name="connsiteY145" fmla="*/ 5106 h 5445"/>
              <a:gd name="connsiteX146" fmla="*/ 8562 w 8663"/>
              <a:gd name="connsiteY146" fmla="*/ 5106 h 5445"/>
              <a:gd name="connsiteX147" fmla="*/ 8562 w 8663"/>
              <a:gd name="connsiteY147" fmla="*/ 5169 h 5445"/>
              <a:gd name="connsiteX148" fmla="*/ 8497 w 8663"/>
              <a:gd name="connsiteY148" fmla="*/ 5169 h 5445"/>
              <a:gd name="connsiteX149" fmla="*/ 8562 w 8663"/>
              <a:gd name="connsiteY149" fmla="*/ 5191 h 5445"/>
              <a:gd name="connsiteX150" fmla="*/ 8562 w 8663"/>
              <a:gd name="connsiteY150" fmla="*/ 5262 h 5445"/>
              <a:gd name="connsiteX151" fmla="*/ 8497 w 8663"/>
              <a:gd name="connsiteY151" fmla="*/ 5262 h 5445"/>
              <a:gd name="connsiteX152" fmla="*/ 8497 w 8663"/>
              <a:gd name="connsiteY152" fmla="*/ 5191 h 5445"/>
              <a:gd name="connsiteX153" fmla="*/ 8562 w 8663"/>
              <a:gd name="connsiteY153" fmla="*/ 5191 h 5445"/>
              <a:gd name="connsiteX154" fmla="*/ 8480 w 8663"/>
              <a:gd name="connsiteY154" fmla="*/ 5281 h 5445"/>
              <a:gd name="connsiteX155" fmla="*/ 8480 w 8663"/>
              <a:gd name="connsiteY155" fmla="*/ 5344 h 5445"/>
              <a:gd name="connsiteX156" fmla="*/ 8424 w 8663"/>
              <a:gd name="connsiteY156" fmla="*/ 5344 h 5445"/>
              <a:gd name="connsiteX157" fmla="*/ 8424 w 8663"/>
              <a:gd name="connsiteY157" fmla="*/ 5281 h 5445"/>
              <a:gd name="connsiteX158" fmla="*/ 8480 w 8663"/>
              <a:gd name="connsiteY158" fmla="*/ 5281 h 5445"/>
              <a:gd name="connsiteX159" fmla="*/ 8480 w 8663"/>
              <a:gd name="connsiteY159" fmla="*/ 5191 h 5445"/>
              <a:gd name="connsiteX160" fmla="*/ 8480 w 8663"/>
              <a:gd name="connsiteY160" fmla="*/ 5262 h 5445"/>
              <a:gd name="connsiteX161" fmla="*/ 8424 w 8663"/>
              <a:gd name="connsiteY161" fmla="*/ 5262 h 5445"/>
              <a:gd name="connsiteX162" fmla="*/ 8424 w 8663"/>
              <a:gd name="connsiteY162" fmla="*/ 5191 h 5445"/>
              <a:gd name="connsiteX163" fmla="*/ 8480 w 8663"/>
              <a:gd name="connsiteY163" fmla="*/ 5191 h 5445"/>
              <a:gd name="connsiteX164" fmla="*/ 8102 w 8663"/>
              <a:gd name="connsiteY164" fmla="*/ 5409 h 5445"/>
              <a:gd name="connsiteX165" fmla="*/ 8102 w 8663"/>
              <a:gd name="connsiteY165" fmla="*/ 5368 h 5445"/>
              <a:gd name="connsiteX166" fmla="*/ 8143 w 8663"/>
              <a:gd name="connsiteY166" fmla="*/ 5368 h 5445"/>
              <a:gd name="connsiteX167" fmla="*/ 8143 w 8663"/>
              <a:gd name="connsiteY167" fmla="*/ 5409 h 5445"/>
              <a:gd name="connsiteX168" fmla="*/ 8102 w 8663"/>
              <a:gd name="connsiteY168" fmla="*/ 5409 h 5445"/>
              <a:gd name="connsiteX169" fmla="*/ 240 w 8663"/>
              <a:gd name="connsiteY169" fmla="*/ 5281 h 5445"/>
              <a:gd name="connsiteX170" fmla="*/ 240 w 8663"/>
              <a:gd name="connsiteY170" fmla="*/ 5344 h 5445"/>
              <a:gd name="connsiteX171" fmla="*/ 184 w 8663"/>
              <a:gd name="connsiteY171" fmla="*/ 5344 h 5445"/>
              <a:gd name="connsiteX172" fmla="*/ 184 w 8663"/>
              <a:gd name="connsiteY172" fmla="*/ 5281 h 5445"/>
              <a:gd name="connsiteX173" fmla="*/ 240 w 8663"/>
              <a:gd name="connsiteY173" fmla="*/ 5281 h 5445"/>
              <a:gd name="connsiteX174" fmla="*/ 240 w 8663"/>
              <a:gd name="connsiteY174" fmla="*/ 5191 h 5445"/>
              <a:gd name="connsiteX175" fmla="*/ 240 w 8663"/>
              <a:gd name="connsiteY175" fmla="*/ 5262 h 5445"/>
              <a:gd name="connsiteX176" fmla="*/ 184 w 8663"/>
              <a:gd name="connsiteY176" fmla="*/ 5262 h 5445"/>
              <a:gd name="connsiteX177" fmla="*/ 184 w 8663"/>
              <a:gd name="connsiteY177" fmla="*/ 5191 h 5445"/>
              <a:gd name="connsiteX178" fmla="*/ 240 w 8663"/>
              <a:gd name="connsiteY178" fmla="*/ 5191 h 5445"/>
              <a:gd name="connsiteX179" fmla="*/ 102 w 8663"/>
              <a:gd name="connsiteY179" fmla="*/ 5169 h 5445"/>
              <a:gd name="connsiteX180" fmla="*/ 102 w 8663"/>
              <a:gd name="connsiteY180" fmla="*/ 5106 h 5445"/>
              <a:gd name="connsiteX181" fmla="*/ 166 w 8663"/>
              <a:gd name="connsiteY181" fmla="*/ 5106 h 5445"/>
              <a:gd name="connsiteX182" fmla="*/ 166 w 8663"/>
              <a:gd name="connsiteY182" fmla="*/ 5169 h 5445"/>
              <a:gd name="connsiteX183" fmla="*/ 102 w 8663"/>
              <a:gd name="connsiteY183" fmla="*/ 5169 h 5445"/>
              <a:gd name="connsiteX184" fmla="*/ 102 w 8663"/>
              <a:gd name="connsiteY184" fmla="*/ 5262 h 5445"/>
              <a:gd name="connsiteX185" fmla="*/ 102 w 8663"/>
              <a:gd name="connsiteY185" fmla="*/ 5191 h 5445"/>
              <a:gd name="connsiteX186" fmla="*/ 166 w 8663"/>
              <a:gd name="connsiteY186" fmla="*/ 5191 h 5445"/>
              <a:gd name="connsiteX187" fmla="*/ 166 w 8663"/>
              <a:gd name="connsiteY187" fmla="*/ 5262 h 5445"/>
              <a:gd name="connsiteX188" fmla="*/ 102 w 8663"/>
              <a:gd name="connsiteY188" fmla="*/ 5262 h 5445"/>
              <a:gd name="connsiteX189" fmla="*/ 102 w 8663"/>
              <a:gd name="connsiteY189" fmla="*/ 5344 h 5445"/>
              <a:gd name="connsiteX190" fmla="*/ 102 w 8663"/>
              <a:gd name="connsiteY190" fmla="*/ 5286 h 5445"/>
              <a:gd name="connsiteX191" fmla="*/ 162 w 8663"/>
              <a:gd name="connsiteY191" fmla="*/ 5286 h 5445"/>
              <a:gd name="connsiteX192" fmla="*/ 162 w 8663"/>
              <a:gd name="connsiteY192" fmla="*/ 5344 h 5445"/>
              <a:gd name="connsiteX193" fmla="*/ 102 w 8663"/>
              <a:gd name="connsiteY193" fmla="*/ 5344 h 5445"/>
              <a:gd name="connsiteX194" fmla="*/ 162 w 8663"/>
              <a:gd name="connsiteY194" fmla="*/ 5363 h 5445"/>
              <a:gd name="connsiteX195" fmla="*/ 162 w 8663"/>
              <a:gd name="connsiteY195" fmla="*/ 5424 h 5445"/>
              <a:gd name="connsiteX196" fmla="*/ 24 w 8663"/>
              <a:gd name="connsiteY196" fmla="*/ 5424 h 5445"/>
              <a:gd name="connsiteX197" fmla="*/ 24 w 8663"/>
              <a:gd name="connsiteY197" fmla="*/ 5286 h 5445"/>
              <a:gd name="connsiteX198" fmla="*/ 82 w 8663"/>
              <a:gd name="connsiteY198" fmla="*/ 5286 h 5445"/>
              <a:gd name="connsiteX199" fmla="*/ 82 w 8663"/>
              <a:gd name="connsiteY199" fmla="*/ 5363 h 5445"/>
              <a:gd name="connsiteX200" fmla="*/ 162 w 8663"/>
              <a:gd name="connsiteY200" fmla="*/ 5363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4772 h 5445"/>
              <a:gd name="connsiteX257" fmla="*/ 8562 w 8663"/>
              <a:gd name="connsiteY257" fmla="*/ 4772 h 5445"/>
              <a:gd name="connsiteX258" fmla="*/ 8562 w 8663"/>
              <a:gd name="connsiteY258" fmla="*/ 4850 h 5445"/>
              <a:gd name="connsiteX259" fmla="*/ 8510 w 8663"/>
              <a:gd name="connsiteY259" fmla="*/ 4850 h 5445"/>
              <a:gd name="connsiteX260" fmla="*/ 8510 w 8663"/>
              <a:gd name="connsiteY260" fmla="*/ 3619 h 5445"/>
              <a:gd name="connsiteX261" fmla="*/ 8638 w 8663"/>
              <a:gd name="connsiteY261" fmla="*/ 3619 h 5445"/>
              <a:gd name="connsiteX262" fmla="*/ 8638 w 8663"/>
              <a:gd name="connsiteY262" fmla="*/ 3787 h 5445"/>
              <a:gd name="connsiteX263" fmla="*/ 8581 w 8663"/>
              <a:gd name="connsiteY263" fmla="*/ 3787 h 5445"/>
              <a:gd name="connsiteX264" fmla="*/ 8581 w 8663"/>
              <a:gd name="connsiteY264" fmla="*/ 3705 h 5445"/>
              <a:gd name="connsiteX265" fmla="*/ 8480 w 8663"/>
              <a:gd name="connsiteY265" fmla="*/ 3705 h 5445"/>
              <a:gd name="connsiteX266" fmla="*/ 8480 w 8663"/>
              <a:gd name="connsiteY266" fmla="*/ 3787 h 5445"/>
              <a:gd name="connsiteX267" fmla="*/ 8402 w 8663"/>
              <a:gd name="connsiteY267" fmla="*/ 3787 h 5445"/>
              <a:gd name="connsiteX268" fmla="*/ 8402 w 8663"/>
              <a:gd name="connsiteY268" fmla="*/ 3880 h 5445"/>
              <a:gd name="connsiteX269" fmla="*/ 8310 w 8663"/>
              <a:gd name="connsiteY269" fmla="*/ 3880 h 5445"/>
              <a:gd name="connsiteX270" fmla="*/ 8310 w 8663"/>
              <a:gd name="connsiteY270" fmla="*/ 3981 h 5445"/>
              <a:gd name="connsiteX271" fmla="*/ 8402 w 8663"/>
              <a:gd name="connsiteY271" fmla="*/ 3981 h 5445"/>
              <a:gd name="connsiteX272" fmla="*/ 8402 w 8663"/>
              <a:gd name="connsiteY272" fmla="*/ 4040 h 5445"/>
              <a:gd name="connsiteX273" fmla="*/ 8234 w 8663"/>
              <a:gd name="connsiteY273" fmla="*/ 4040 h 5445"/>
              <a:gd name="connsiteX274" fmla="*/ 8234 w 8663"/>
              <a:gd name="connsiteY274" fmla="*/ 3912 h 5445"/>
              <a:gd name="connsiteX275" fmla="*/ 8081 w 8663"/>
              <a:gd name="connsiteY275" fmla="*/ 3912 h 5445"/>
              <a:gd name="connsiteX276" fmla="*/ 8081 w 8663"/>
              <a:gd name="connsiteY276" fmla="*/ 3964 h 5445"/>
              <a:gd name="connsiteX277" fmla="*/ 8005 w 8663"/>
              <a:gd name="connsiteY277" fmla="*/ 3964 h 5445"/>
              <a:gd name="connsiteX278" fmla="*/ 8005 w 8663"/>
              <a:gd name="connsiteY278" fmla="*/ 4025 h 5445"/>
              <a:gd name="connsiteX279" fmla="*/ 658 w 8663"/>
              <a:gd name="connsiteY279" fmla="*/ 4025 h 5445"/>
              <a:gd name="connsiteX280" fmla="*/ 658 w 8663"/>
              <a:gd name="connsiteY280" fmla="*/ 3964 h 5445"/>
              <a:gd name="connsiteX281" fmla="*/ 583 w 8663"/>
              <a:gd name="connsiteY281" fmla="*/ 3964 h 5445"/>
              <a:gd name="connsiteX282" fmla="*/ 583 w 8663"/>
              <a:gd name="connsiteY282" fmla="*/ 3912 h 5445"/>
              <a:gd name="connsiteX283" fmla="*/ 430 w 8663"/>
              <a:gd name="connsiteY283" fmla="*/ 3912 h 5445"/>
              <a:gd name="connsiteX284" fmla="*/ 430 w 8663"/>
              <a:gd name="connsiteY284" fmla="*/ 4040 h 5445"/>
              <a:gd name="connsiteX285" fmla="*/ 261 w 8663"/>
              <a:gd name="connsiteY285" fmla="*/ 4040 h 5445"/>
              <a:gd name="connsiteX286" fmla="*/ 261 w 8663"/>
              <a:gd name="connsiteY286" fmla="*/ 3981 h 5445"/>
              <a:gd name="connsiteX287" fmla="*/ 354 w 8663"/>
              <a:gd name="connsiteY287" fmla="*/ 3981 h 5445"/>
              <a:gd name="connsiteX288" fmla="*/ 354 w 8663"/>
              <a:gd name="connsiteY288" fmla="*/ 3880 h 5445"/>
              <a:gd name="connsiteX289" fmla="*/ 261 w 8663"/>
              <a:gd name="connsiteY289" fmla="*/ 3880 h 5445"/>
              <a:gd name="connsiteX290" fmla="*/ 261 w 8663"/>
              <a:gd name="connsiteY290" fmla="*/ 3787 h 5445"/>
              <a:gd name="connsiteX291" fmla="*/ 184 w 8663"/>
              <a:gd name="connsiteY291" fmla="*/ 3787 h 5445"/>
              <a:gd name="connsiteX292" fmla="*/ 184 w 8663"/>
              <a:gd name="connsiteY292" fmla="*/ 3705 h 5445"/>
              <a:gd name="connsiteX293" fmla="*/ 82 w 8663"/>
              <a:gd name="connsiteY293" fmla="*/ 3705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5445 h 5445"/>
              <a:gd name="connsiteX84" fmla="*/ 8424 w 8663"/>
              <a:gd name="connsiteY84" fmla="*/ 5445 h 5445"/>
              <a:gd name="connsiteX85" fmla="*/ 8424 w 8663"/>
              <a:gd name="connsiteY85" fmla="*/ 5363 h 5445"/>
              <a:gd name="connsiteX86" fmla="*/ 8480 w 8663"/>
              <a:gd name="connsiteY86" fmla="*/ 5363 h 5445"/>
              <a:gd name="connsiteX87" fmla="*/ 8480 w 8663"/>
              <a:gd name="connsiteY87" fmla="*/ 5445 h 5445"/>
              <a:gd name="connsiteX88" fmla="*/ 8663 w 8663"/>
              <a:gd name="connsiteY88" fmla="*/ 5445 h 5445"/>
              <a:gd name="connsiteX89" fmla="*/ 8663 w 8663"/>
              <a:gd name="connsiteY89" fmla="*/ 5264 h 5445"/>
              <a:gd name="connsiteX90" fmla="*/ 8581 w 8663"/>
              <a:gd name="connsiteY90" fmla="*/ 5264 h 5445"/>
              <a:gd name="connsiteX91" fmla="*/ 8581 w 8663"/>
              <a:gd name="connsiteY91" fmla="*/ 5191 h 5445"/>
              <a:gd name="connsiteX92" fmla="*/ 8661 w 8663"/>
              <a:gd name="connsiteY92" fmla="*/ 5191 h 5445"/>
              <a:gd name="connsiteX93" fmla="*/ 8661 w 8663"/>
              <a:gd name="connsiteY93" fmla="*/ 4979 h 5445"/>
              <a:gd name="connsiteX94" fmla="*/ 8532 w 8663"/>
              <a:gd name="connsiteY94" fmla="*/ 4979 h 5445"/>
              <a:gd name="connsiteX95" fmla="*/ 8532 w 8663"/>
              <a:gd name="connsiteY95" fmla="*/ 4871 h 5445"/>
              <a:gd name="connsiteX96" fmla="*/ 8562 w 8663"/>
              <a:gd name="connsiteY96" fmla="*/ 4871 h 5445"/>
              <a:gd name="connsiteX97" fmla="*/ 8562 w 8663"/>
              <a:gd name="connsiteY97" fmla="*/ 4932 h 5445"/>
              <a:gd name="connsiteX98" fmla="*/ 8646 w 8663"/>
              <a:gd name="connsiteY98" fmla="*/ 4932 h 5445"/>
              <a:gd name="connsiteX99" fmla="*/ 8646 w 8663"/>
              <a:gd name="connsiteY99" fmla="*/ 4850 h 5445"/>
              <a:gd name="connsiteX100" fmla="*/ 8584 w 8663"/>
              <a:gd name="connsiteY100" fmla="*/ 4850 h 5445"/>
              <a:gd name="connsiteX101" fmla="*/ 8584 w 8663"/>
              <a:gd name="connsiteY101" fmla="*/ 4793 h 5445"/>
              <a:gd name="connsiteX102" fmla="*/ 8644 w 8663"/>
              <a:gd name="connsiteY102" fmla="*/ 4793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5368 h 5445"/>
              <a:gd name="connsiteX118" fmla="*/ 561 w 8663"/>
              <a:gd name="connsiteY118" fmla="*/ 5409 h 5445"/>
              <a:gd name="connsiteX119" fmla="*/ 520 w 8663"/>
              <a:gd name="connsiteY119" fmla="*/ 5409 h 5445"/>
              <a:gd name="connsiteX120" fmla="*/ 520 w 8663"/>
              <a:gd name="connsiteY120" fmla="*/ 5368 h 5445"/>
              <a:gd name="connsiteX121" fmla="*/ 561 w 8663"/>
              <a:gd name="connsiteY121" fmla="*/ 5368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4910 h 5445"/>
              <a:gd name="connsiteX128" fmla="*/ 8584 w 8663"/>
              <a:gd name="connsiteY128" fmla="*/ 4871 h 5445"/>
              <a:gd name="connsiteX129" fmla="*/ 8625 w 8663"/>
              <a:gd name="connsiteY129" fmla="*/ 4871 h 5445"/>
              <a:gd name="connsiteX130" fmla="*/ 8625 w 8663"/>
              <a:gd name="connsiteY130" fmla="*/ 4910 h 5445"/>
              <a:gd name="connsiteX131" fmla="*/ 8584 w 8663"/>
              <a:gd name="connsiteY131" fmla="*/ 4910 h 5445"/>
              <a:gd name="connsiteX132" fmla="*/ 8502 w 8663"/>
              <a:gd name="connsiteY132" fmla="*/ 5424 h 5445"/>
              <a:gd name="connsiteX133" fmla="*/ 8502 w 8663"/>
              <a:gd name="connsiteY133" fmla="*/ 5363 h 5445"/>
              <a:gd name="connsiteX134" fmla="*/ 8581 w 8663"/>
              <a:gd name="connsiteY134" fmla="*/ 5363 h 5445"/>
              <a:gd name="connsiteX135" fmla="*/ 8581 w 8663"/>
              <a:gd name="connsiteY135" fmla="*/ 5286 h 5445"/>
              <a:gd name="connsiteX136" fmla="*/ 8640 w 8663"/>
              <a:gd name="connsiteY136" fmla="*/ 5286 h 5445"/>
              <a:gd name="connsiteX137" fmla="*/ 8640 w 8663"/>
              <a:gd name="connsiteY137" fmla="*/ 5424 h 5445"/>
              <a:gd name="connsiteX138" fmla="*/ 8502 w 8663"/>
              <a:gd name="connsiteY138" fmla="*/ 5424 h 5445"/>
              <a:gd name="connsiteX139" fmla="*/ 8502 w 8663"/>
              <a:gd name="connsiteY139" fmla="*/ 5344 h 5445"/>
              <a:gd name="connsiteX140" fmla="*/ 8502 w 8663"/>
              <a:gd name="connsiteY140" fmla="*/ 5286 h 5445"/>
              <a:gd name="connsiteX141" fmla="*/ 8562 w 8663"/>
              <a:gd name="connsiteY141" fmla="*/ 5286 h 5445"/>
              <a:gd name="connsiteX142" fmla="*/ 8562 w 8663"/>
              <a:gd name="connsiteY142" fmla="*/ 5344 h 5445"/>
              <a:gd name="connsiteX143" fmla="*/ 8502 w 8663"/>
              <a:gd name="connsiteY143" fmla="*/ 5344 h 5445"/>
              <a:gd name="connsiteX144" fmla="*/ 8497 w 8663"/>
              <a:gd name="connsiteY144" fmla="*/ 5169 h 5445"/>
              <a:gd name="connsiteX145" fmla="*/ 8497 w 8663"/>
              <a:gd name="connsiteY145" fmla="*/ 5106 h 5445"/>
              <a:gd name="connsiteX146" fmla="*/ 8562 w 8663"/>
              <a:gd name="connsiteY146" fmla="*/ 5106 h 5445"/>
              <a:gd name="connsiteX147" fmla="*/ 8562 w 8663"/>
              <a:gd name="connsiteY147" fmla="*/ 5169 h 5445"/>
              <a:gd name="connsiteX148" fmla="*/ 8497 w 8663"/>
              <a:gd name="connsiteY148" fmla="*/ 5169 h 5445"/>
              <a:gd name="connsiteX149" fmla="*/ 8562 w 8663"/>
              <a:gd name="connsiteY149" fmla="*/ 5191 h 5445"/>
              <a:gd name="connsiteX150" fmla="*/ 8562 w 8663"/>
              <a:gd name="connsiteY150" fmla="*/ 5262 h 5445"/>
              <a:gd name="connsiteX151" fmla="*/ 8497 w 8663"/>
              <a:gd name="connsiteY151" fmla="*/ 5262 h 5445"/>
              <a:gd name="connsiteX152" fmla="*/ 8497 w 8663"/>
              <a:gd name="connsiteY152" fmla="*/ 5191 h 5445"/>
              <a:gd name="connsiteX153" fmla="*/ 8562 w 8663"/>
              <a:gd name="connsiteY153" fmla="*/ 5191 h 5445"/>
              <a:gd name="connsiteX154" fmla="*/ 8480 w 8663"/>
              <a:gd name="connsiteY154" fmla="*/ 5281 h 5445"/>
              <a:gd name="connsiteX155" fmla="*/ 8480 w 8663"/>
              <a:gd name="connsiteY155" fmla="*/ 5344 h 5445"/>
              <a:gd name="connsiteX156" fmla="*/ 8424 w 8663"/>
              <a:gd name="connsiteY156" fmla="*/ 5344 h 5445"/>
              <a:gd name="connsiteX157" fmla="*/ 8424 w 8663"/>
              <a:gd name="connsiteY157" fmla="*/ 5281 h 5445"/>
              <a:gd name="connsiteX158" fmla="*/ 8480 w 8663"/>
              <a:gd name="connsiteY158" fmla="*/ 5281 h 5445"/>
              <a:gd name="connsiteX159" fmla="*/ 8480 w 8663"/>
              <a:gd name="connsiteY159" fmla="*/ 5191 h 5445"/>
              <a:gd name="connsiteX160" fmla="*/ 8480 w 8663"/>
              <a:gd name="connsiteY160" fmla="*/ 5262 h 5445"/>
              <a:gd name="connsiteX161" fmla="*/ 8424 w 8663"/>
              <a:gd name="connsiteY161" fmla="*/ 5262 h 5445"/>
              <a:gd name="connsiteX162" fmla="*/ 8424 w 8663"/>
              <a:gd name="connsiteY162" fmla="*/ 5191 h 5445"/>
              <a:gd name="connsiteX163" fmla="*/ 8480 w 8663"/>
              <a:gd name="connsiteY163" fmla="*/ 5191 h 5445"/>
              <a:gd name="connsiteX164" fmla="*/ 8102 w 8663"/>
              <a:gd name="connsiteY164" fmla="*/ 5409 h 5445"/>
              <a:gd name="connsiteX165" fmla="*/ 8102 w 8663"/>
              <a:gd name="connsiteY165" fmla="*/ 5368 h 5445"/>
              <a:gd name="connsiteX166" fmla="*/ 8143 w 8663"/>
              <a:gd name="connsiteY166" fmla="*/ 5368 h 5445"/>
              <a:gd name="connsiteX167" fmla="*/ 8143 w 8663"/>
              <a:gd name="connsiteY167" fmla="*/ 5409 h 5445"/>
              <a:gd name="connsiteX168" fmla="*/ 8102 w 8663"/>
              <a:gd name="connsiteY168" fmla="*/ 5409 h 5445"/>
              <a:gd name="connsiteX169" fmla="*/ 240 w 8663"/>
              <a:gd name="connsiteY169" fmla="*/ 5281 h 5445"/>
              <a:gd name="connsiteX170" fmla="*/ 240 w 8663"/>
              <a:gd name="connsiteY170" fmla="*/ 5344 h 5445"/>
              <a:gd name="connsiteX171" fmla="*/ 184 w 8663"/>
              <a:gd name="connsiteY171" fmla="*/ 5344 h 5445"/>
              <a:gd name="connsiteX172" fmla="*/ 184 w 8663"/>
              <a:gd name="connsiteY172" fmla="*/ 5281 h 5445"/>
              <a:gd name="connsiteX173" fmla="*/ 240 w 8663"/>
              <a:gd name="connsiteY173" fmla="*/ 5281 h 5445"/>
              <a:gd name="connsiteX174" fmla="*/ 240 w 8663"/>
              <a:gd name="connsiteY174" fmla="*/ 5191 h 5445"/>
              <a:gd name="connsiteX175" fmla="*/ 240 w 8663"/>
              <a:gd name="connsiteY175" fmla="*/ 5262 h 5445"/>
              <a:gd name="connsiteX176" fmla="*/ 184 w 8663"/>
              <a:gd name="connsiteY176" fmla="*/ 5262 h 5445"/>
              <a:gd name="connsiteX177" fmla="*/ 184 w 8663"/>
              <a:gd name="connsiteY177" fmla="*/ 5191 h 5445"/>
              <a:gd name="connsiteX178" fmla="*/ 240 w 8663"/>
              <a:gd name="connsiteY178" fmla="*/ 5191 h 5445"/>
              <a:gd name="connsiteX179" fmla="*/ 102 w 8663"/>
              <a:gd name="connsiteY179" fmla="*/ 5169 h 5445"/>
              <a:gd name="connsiteX180" fmla="*/ 102 w 8663"/>
              <a:gd name="connsiteY180" fmla="*/ 5106 h 5445"/>
              <a:gd name="connsiteX181" fmla="*/ 166 w 8663"/>
              <a:gd name="connsiteY181" fmla="*/ 5106 h 5445"/>
              <a:gd name="connsiteX182" fmla="*/ 166 w 8663"/>
              <a:gd name="connsiteY182" fmla="*/ 5169 h 5445"/>
              <a:gd name="connsiteX183" fmla="*/ 102 w 8663"/>
              <a:gd name="connsiteY183" fmla="*/ 5169 h 5445"/>
              <a:gd name="connsiteX184" fmla="*/ 102 w 8663"/>
              <a:gd name="connsiteY184" fmla="*/ 5262 h 5445"/>
              <a:gd name="connsiteX185" fmla="*/ 102 w 8663"/>
              <a:gd name="connsiteY185" fmla="*/ 5191 h 5445"/>
              <a:gd name="connsiteX186" fmla="*/ 166 w 8663"/>
              <a:gd name="connsiteY186" fmla="*/ 5191 h 5445"/>
              <a:gd name="connsiteX187" fmla="*/ 166 w 8663"/>
              <a:gd name="connsiteY187" fmla="*/ 5262 h 5445"/>
              <a:gd name="connsiteX188" fmla="*/ 102 w 8663"/>
              <a:gd name="connsiteY188" fmla="*/ 5262 h 5445"/>
              <a:gd name="connsiteX189" fmla="*/ 102 w 8663"/>
              <a:gd name="connsiteY189" fmla="*/ 5344 h 5445"/>
              <a:gd name="connsiteX190" fmla="*/ 102 w 8663"/>
              <a:gd name="connsiteY190" fmla="*/ 5286 h 5445"/>
              <a:gd name="connsiteX191" fmla="*/ 162 w 8663"/>
              <a:gd name="connsiteY191" fmla="*/ 5286 h 5445"/>
              <a:gd name="connsiteX192" fmla="*/ 162 w 8663"/>
              <a:gd name="connsiteY192" fmla="*/ 5344 h 5445"/>
              <a:gd name="connsiteX193" fmla="*/ 102 w 8663"/>
              <a:gd name="connsiteY193" fmla="*/ 5344 h 5445"/>
              <a:gd name="connsiteX194" fmla="*/ 162 w 8663"/>
              <a:gd name="connsiteY194" fmla="*/ 5363 h 5445"/>
              <a:gd name="connsiteX195" fmla="*/ 162 w 8663"/>
              <a:gd name="connsiteY195" fmla="*/ 5424 h 5445"/>
              <a:gd name="connsiteX196" fmla="*/ 24 w 8663"/>
              <a:gd name="connsiteY196" fmla="*/ 5424 h 5445"/>
              <a:gd name="connsiteX197" fmla="*/ 24 w 8663"/>
              <a:gd name="connsiteY197" fmla="*/ 5286 h 5445"/>
              <a:gd name="connsiteX198" fmla="*/ 82 w 8663"/>
              <a:gd name="connsiteY198" fmla="*/ 5286 h 5445"/>
              <a:gd name="connsiteX199" fmla="*/ 82 w 8663"/>
              <a:gd name="connsiteY199" fmla="*/ 5363 h 5445"/>
              <a:gd name="connsiteX200" fmla="*/ 162 w 8663"/>
              <a:gd name="connsiteY200" fmla="*/ 5363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4772 h 5445"/>
              <a:gd name="connsiteX257" fmla="*/ 8562 w 8663"/>
              <a:gd name="connsiteY257" fmla="*/ 4772 h 5445"/>
              <a:gd name="connsiteX258" fmla="*/ 8562 w 8663"/>
              <a:gd name="connsiteY258" fmla="*/ 4850 h 5445"/>
              <a:gd name="connsiteX259" fmla="*/ 8510 w 8663"/>
              <a:gd name="connsiteY259" fmla="*/ 4850 h 5445"/>
              <a:gd name="connsiteX260" fmla="*/ 8510 w 8663"/>
              <a:gd name="connsiteY260" fmla="*/ 5001 h 5445"/>
              <a:gd name="connsiteX261" fmla="*/ 8638 w 8663"/>
              <a:gd name="connsiteY261" fmla="*/ 3619 h 5445"/>
              <a:gd name="connsiteX262" fmla="*/ 8638 w 8663"/>
              <a:gd name="connsiteY262" fmla="*/ 3787 h 5445"/>
              <a:gd name="connsiteX263" fmla="*/ 8581 w 8663"/>
              <a:gd name="connsiteY263" fmla="*/ 3787 h 5445"/>
              <a:gd name="connsiteX264" fmla="*/ 8581 w 8663"/>
              <a:gd name="connsiteY264" fmla="*/ 3705 h 5445"/>
              <a:gd name="connsiteX265" fmla="*/ 8480 w 8663"/>
              <a:gd name="connsiteY265" fmla="*/ 3705 h 5445"/>
              <a:gd name="connsiteX266" fmla="*/ 8480 w 8663"/>
              <a:gd name="connsiteY266" fmla="*/ 3787 h 5445"/>
              <a:gd name="connsiteX267" fmla="*/ 8402 w 8663"/>
              <a:gd name="connsiteY267" fmla="*/ 3787 h 5445"/>
              <a:gd name="connsiteX268" fmla="*/ 8402 w 8663"/>
              <a:gd name="connsiteY268" fmla="*/ 3880 h 5445"/>
              <a:gd name="connsiteX269" fmla="*/ 8310 w 8663"/>
              <a:gd name="connsiteY269" fmla="*/ 3880 h 5445"/>
              <a:gd name="connsiteX270" fmla="*/ 8310 w 8663"/>
              <a:gd name="connsiteY270" fmla="*/ 3981 h 5445"/>
              <a:gd name="connsiteX271" fmla="*/ 8402 w 8663"/>
              <a:gd name="connsiteY271" fmla="*/ 3981 h 5445"/>
              <a:gd name="connsiteX272" fmla="*/ 8402 w 8663"/>
              <a:gd name="connsiteY272" fmla="*/ 4040 h 5445"/>
              <a:gd name="connsiteX273" fmla="*/ 8234 w 8663"/>
              <a:gd name="connsiteY273" fmla="*/ 4040 h 5445"/>
              <a:gd name="connsiteX274" fmla="*/ 8234 w 8663"/>
              <a:gd name="connsiteY274" fmla="*/ 3912 h 5445"/>
              <a:gd name="connsiteX275" fmla="*/ 8081 w 8663"/>
              <a:gd name="connsiteY275" fmla="*/ 3912 h 5445"/>
              <a:gd name="connsiteX276" fmla="*/ 8081 w 8663"/>
              <a:gd name="connsiteY276" fmla="*/ 3964 h 5445"/>
              <a:gd name="connsiteX277" fmla="*/ 8005 w 8663"/>
              <a:gd name="connsiteY277" fmla="*/ 3964 h 5445"/>
              <a:gd name="connsiteX278" fmla="*/ 8005 w 8663"/>
              <a:gd name="connsiteY278" fmla="*/ 4025 h 5445"/>
              <a:gd name="connsiteX279" fmla="*/ 658 w 8663"/>
              <a:gd name="connsiteY279" fmla="*/ 4025 h 5445"/>
              <a:gd name="connsiteX280" fmla="*/ 658 w 8663"/>
              <a:gd name="connsiteY280" fmla="*/ 3964 h 5445"/>
              <a:gd name="connsiteX281" fmla="*/ 583 w 8663"/>
              <a:gd name="connsiteY281" fmla="*/ 3964 h 5445"/>
              <a:gd name="connsiteX282" fmla="*/ 583 w 8663"/>
              <a:gd name="connsiteY282" fmla="*/ 3912 h 5445"/>
              <a:gd name="connsiteX283" fmla="*/ 430 w 8663"/>
              <a:gd name="connsiteY283" fmla="*/ 3912 h 5445"/>
              <a:gd name="connsiteX284" fmla="*/ 430 w 8663"/>
              <a:gd name="connsiteY284" fmla="*/ 4040 h 5445"/>
              <a:gd name="connsiteX285" fmla="*/ 261 w 8663"/>
              <a:gd name="connsiteY285" fmla="*/ 4040 h 5445"/>
              <a:gd name="connsiteX286" fmla="*/ 261 w 8663"/>
              <a:gd name="connsiteY286" fmla="*/ 3981 h 5445"/>
              <a:gd name="connsiteX287" fmla="*/ 354 w 8663"/>
              <a:gd name="connsiteY287" fmla="*/ 3981 h 5445"/>
              <a:gd name="connsiteX288" fmla="*/ 354 w 8663"/>
              <a:gd name="connsiteY288" fmla="*/ 3880 h 5445"/>
              <a:gd name="connsiteX289" fmla="*/ 261 w 8663"/>
              <a:gd name="connsiteY289" fmla="*/ 3880 h 5445"/>
              <a:gd name="connsiteX290" fmla="*/ 261 w 8663"/>
              <a:gd name="connsiteY290" fmla="*/ 3787 h 5445"/>
              <a:gd name="connsiteX291" fmla="*/ 184 w 8663"/>
              <a:gd name="connsiteY291" fmla="*/ 3787 h 5445"/>
              <a:gd name="connsiteX292" fmla="*/ 184 w 8663"/>
              <a:gd name="connsiteY292" fmla="*/ 3705 h 5445"/>
              <a:gd name="connsiteX293" fmla="*/ 82 w 8663"/>
              <a:gd name="connsiteY293" fmla="*/ 3705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5445 h 5445"/>
              <a:gd name="connsiteX84" fmla="*/ 8424 w 8663"/>
              <a:gd name="connsiteY84" fmla="*/ 5445 h 5445"/>
              <a:gd name="connsiteX85" fmla="*/ 8424 w 8663"/>
              <a:gd name="connsiteY85" fmla="*/ 5363 h 5445"/>
              <a:gd name="connsiteX86" fmla="*/ 8480 w 8663"/>
              <a:gd name="connsiteY86" fmla="*/ 5363 h 5445"/>
              <a:gd name="connsiteX87" fmla="*/ 8480 w 8663"/>
              <a:gd name="connsiteY87" fmla="*/ 5445 h 5445"/>
              <a:gd name="connsiteX88" fmla="*/ 8663 w 8663"/>
              <a:gd name="connsiteY88" fmla="*/ 5445 h 5445"/>
              <a:gd name="connsiteX89" fmla="*/ 8663 w 8663"/>
              <a:gd name="connsiteY89" fmla="*/ 5264 h 5445"/>
              <a:gd name="connsiteX90" fmla="*/ 8581 w 8663"/>
              <a:gd name="connsiteY90" fmla="*/ 5264 h 5445"/>
              <a:gd name="connsiteX91" fmla="*/ 8581 w 8663"/>
              <a:gd name="connsiteY91" fmla="*/ 5191 h 5445"/>
              <a:gd name="connsiteX92" fmla="*/ 8661 w 8663"/>
              <a:gd name="connsiteY92" fmla="*/ 5191 h 5445"/>
              <a:gd name="connsiteX93" fmla="*/ 8661 w 8663"/>
              <a:gd name="connsiteY93" fmla="*/ 4979 h 5445"/>
              <a:gd name="connsiteX94" fmla="*/ 8532 w 8663"/>
              <a:gd name="connsiteY94" fmla="*/ 4979 h 5445"/>
              <a:gd name="connsiteX95" fmla="*/ 8532 w 8663"/>
              <a:gd name="connsiteY95" fmla="*/ 4871 h 5445"/>
              <a:gd name="connsiteX96" fmla="*/ 8562 w 8663"/>
              <a:gd name="connsiteY96" fmla="*/ 4871 h 5445"/>
              <a:gd name="connsiteX97" fmla="*/ 8562 w 8663"/>
              <a:gd name="connsiteY97" fmla="*/ 4932 h 5445"/>
              <a:gd name="connsiteX98" fmla="*/ 8646 w 8663"/>
              <a:gd name="connsiteY98" fmla="*/ 4932 h 5445"/>
              <a:gd name="connsiteX99" fmla="*/ 8646 w 8663"/>
              <a:gd name="connsiteY99" fmla="*/ 4850 h 5445"/>
              <a:gd name="connsiteX100" fmla="*/ 8584 w 8663"/>
              <a:gd name="connsiteY100" fmla="*/ 4850 h 5445"/>
              <a:gd name="connsiteX101" fmla="*/ 8584 w 8663"/>
              <a:gd name="connsiteY101" fmla="*/ 4793 h 5445"/>
              <a:gd name="connsiteX102" fmla="*/ 8644 w 8663"/>
              <a:gd name="connsiteY102" fmla="*/ 4793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5368 h 5445"/>
              <a:gd name="connsiteX118" fmla="*/ 561 w 8663"/>
              <a:gd name="connsiteY118" fmla="*/ 5409 h 5445"/>
              <a:gd name="connsiteX119" fmla="*/ 520 w 8663"/>
              <a:gd name="connsiteY119" fmla="*/ 5409 h 5445"/>
              <a:gd name="connsiteX120" fmla="*/ 520 w 8663"/>
              <a:gd name="connsiteY120" fmla="*/ 5368 h 5445"/>
              <a:gd name="connsiteX121" fmla="*/ 561 w 8663"/>
              <a:gd name="connsiteY121" fmla="*/ 5368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4910 h 5445"/>
              <a:gd name="connsiteX128" fmla="*/ 8584 w 8663"/>
              <a:gd name="connsiteY128" fmla="*/ 4871 h 5445"/>
              <a:gd name="connsiteX129" fmla="*/ 8625 w 8663"/>
              <a:gd name="connsiteY129" fmla="*/ 4871 h 5445"/>
              <a:gd name="connsiteX130" fmla="*/ 8625 w 8663"/>
              <a:gd name="connsiteY130" fmla="*/ 4910 h 5445"/>
              <a:gd name="connsiteX131" fmla="*/ 8584 w 8663"/>
              <a:gd name="connsiteY131" fmla="*/ 4910 h 5445"/>
              <a:gd name="connsiteX132" fmla="*/ 8502 w 8663"/>
              <a:gd name="connsiteY132" fmla="*/ 5424 h 5445"/>
              <a:gd name="connsiteX133" fmla="*/ 8502 w 8663"/>
              <a:gd name="connsiteY133" fmla="*/ 5363 h 5445"/>
              <a:gd name="connsiteX134" fmla="*/ 8581 w 8663"/>
              <a:gd name="connsiteY134" fmla="*/ 5363 h 5445"/>
              <a:gd name="connsiteX135" fmla="*/ 8581 w 8663"/>
              <a:gd name="connsiteY135" fmla="*/ 5286 h 5445"/>
              <a:gd name="connsiteX136" fmla="*/ 8640 w 8663"/>
              <a:gd name="connsiteY136" fmla="*/ 5286 h 5445"/>
              <a:gd name="connsiteX137" fmla="*/ 8640 w 8663"/>
              <a:gd name="connsiteY137" fmla="*/ 5424 h 5445"/>
              <a:gd name="connsiteX138" fmla="*/ 8502 w 8663"/>
              <a:gd name="connsiteY138" fmla="*/ 5424 h 5445"/>
              <a:gd name="connsiteX139" fmla="*/ 8502 w 8663"/>
              <a:gd name="connsiteY139" fmla="*/ 5344 h 5445"/>
              <a:gd name="connsiteX140" fmla="*/ 8502 w 8663"/>
              <a:gd name="connsiteY140" fmla="*/ 5286 h 5445"/>
              <a:gd name="connsiteX141" fmla="*/ 8562 w 8663"/>
              <a:gd name="connsiteY141" fmla="*/ 5286 h 5445"/>
              <a:gd name="connsiteX142" fmla="*/ 8562 w 8663"/>
              <a:gd name="connsiteY142" fmla="*/ 5344 h 5445"/>
              <a:gd name="connsiteX143" fmla="*/ 8502 w 8663"/>
              <a:gd name="connsiteY143" fmla="*/ 5344 h 5445"/>
              <a:gd name="connsiteX144" fmla="*/ 8497 w 8663"/>
              <a:gd name="connsiteY144" fmla="*/ 5169 h 5445"/>
              <a:gd name="connsiteX145" fmla="*/ 8497 w 8663"/>
              <a:gd name="connsiteY145" fmla="*/ 5106 h 5445"/>
              <a:gd name="connsiteX146" fmla="*/ 8562 w 8663"/>
              <a:gd name="connsiteY146" fmla="*/ 5106 h 5445"/>
              <a:gd name="connsiteX147" fmla="*/ 8562 w 8663"/>
              <a:gd name="connsiteY147" fmla="*/ 5169 h 5445"/>
              <a:gd name="connsiteX148" fmla="*/ 8497 w 8663"/>
              <a:gd name="connsiteY148" fmla="*/ 5169 h 5445"/>
              <a:gd name="connsiteX149" fmla="*/ 8562 w 8663"/>
              <a:gd name="connsiteY149" fmla="*/ 5191 h 5445"/>
              <a:gd name="connsiteX150" fmla="*/ 8562 w 8663"/>
              <a:gd name="connsiteY150" fmla="*/ 5262 h 5445"/>
              <a:gd name="connsiteX151" fmla="*/ 8497 w 8663"/>
              <a:gd name="connsiteY151" fmla="*/ 5262 h 5445"/>
              <a:gd name="connsiteX152" fmla="*/ 8497 w 8663"/>
              <a:gd name="connsiteY152" fmla="*/ 5191 h 5445"/>
              <a:gd name="connsiteX153" fmla="*/ 8562 w 8663"/>
              <a:gd name="connsiteY153" fmla="*/ 5191 h 5445"/>
              <a:gd name="connsiteX154" fmla="*/ 8480 w 8663"/>
              <a:gd name="connsiteY154" fmla="*/ 5281 h 5445"/>
              <a:gd name="connsiteX155" fmla="*/ 8480 w 8663"/>
              <a:gd name="connsiteY155" fmla="*/ 5344 h 5445"/>
              <a:gd name="connsiteX156" fmla="*/ 8424 w 8663"/>
              <a:gd name="connsiteY156" fmla="*/ 5344 h 5445"/>
              <a:gd name="connsiteX157" fmla="*/ 8424 w 8663"/>
              <a:gd name="connsiteY157" fmla="*/ 5281 h 5445"/>
              <a:gd name="connsiteX158" fmla="*/ 8480 w 8663"/>
              <a:gd name="connsiteY158" fmla="*/ 5281 h 5445"/>
              <a:gd name="connsiteX159" fmla="*/ 8480 w 8663"/>
              <a:gd name="connsiteY159" fmla="*/ 5191 h 5445"/>
              <a:gd name="connsiteX160" fmla="*/ 8480 w 8663"/>
              <a:gd name="connsiteY160" fmla="*/ 5262 h 5445"/>
              <a:gd name="connsiteX161" fmla="*/ 8424 w 8663"/>
              <a:gd name="connsiteY161" fmla="*/ 5262 h 5445"/>
              <a:gd name="connsiteX162" fmla="*/ 8424 w 8663"/>
              <a:gd name="connsiteY162" fmla="*/ 5191 h 5445"/>
              <a:gd name="connsiteX163" fmla="*/ 8480 w 8663"/>
              <a:gd name="connsiteY163" fmla="*/ 5191 h 5445"/>
              <a:gd name="connsiteX164" fmla="*/ 8102 w 8663"/>
              <a:gd name="connsiteY164" fmla="*/ 5409 h 5445"/>
              <a:gd name="connsiteX165" fmla="*/ 8102 w 8663"/>
              <a:gd name="connsiteY165" fmla="*/ 5368 h 5445"/>
              <a:gd name="connsiteX166" fmla="*/ 8143 w 8663"/>
              <a:gd name="connsiteY166" fmla="*/ 5368 h 5445"/>
              <a:gd name="connsiteX167" fmla="*/ 8143 w 8663"/>
              <a:gd name="connsiteY167" fmla="*/ 5409 h 5445"/>
              <a:gd name="connsiteX168" fmla="*/ 8102 w 8663"/>
              <a:gd name="connsiteY168" fmla="*/ 5409 h 5445"/>
              <a:gd name="connsiteX169" fmla="*/ 240 w 8663"/>
              <a:gd name="connsiteY169" fmla="*/ 5281 h 5445"/>
              <a:gd name="connsiteX170" fmla="*/ 240 w 8663"/>
              <a:gd name="connsiteY170" fmla="*/ 5344 h 5445"/>
              <a:gd name="connsiteX171" fmla="*/ 184 w 8663"/>
              <a:gd name="connsiteY171" fmla="*/ 5344 h 5445"/>
              <a:gd name="connsiteX172" fmla="*/ 184 w 8663"/>
              <a:gd name="connsiteY172" fmla="*/ 5281 h 5445"/>
              <a:gd name="connsiteX173" fmla="*/ 240 w 8663"/>
              <a:gd name="connsiteY173" fmla="*/ 5281 h 5445"/>
              <a:gd name="connsiteX174" fmla="*/ 240 w 8663"/>
              <a:gd name="connsiteY174" fmla="*/ 5191 h 5445"/>
              <a:gd name="connsiteX175" fmla="*/ 240 w 8663"/>
              <a:gd name="connsiteY175" fmla="*/ 5262 h 5445"/>
              <a:gd name="connsiteX176" fmla="*/ 184 w 8663"/>
              <a:gd name="connsiteY176" fmla="*/ 5262 h 5445"/>
              <a:gd name="connsiteX177" fmla="*/ 184 w 8663"/>
              <a:gd name="connsiteY177" fmla="*/ 5191 h 5445"/>
              <a:gd name="connsiteX178" fmla="*/ 240 w 8663"/>
              <a:gd name="connsiteY178" fmla="*/ 5191 h 5445"/>
              <a:gd name="connsiteX179" fmla="*/ 102 w 8663"/>
              <a:gd name="connsiteY179" fmla="*/ 5169 h 5445"/>
              <a:gd name="connsiteX180" fmla="*/ 102 w 8663"/>
              <a:gd name="connsiteY180" fmla="*/ 5106 h 5445"/>
              <a:gd name="connsiteX181" fmla="*/ 166 w 8663"/>
              <a:gd name="connsiteY181" fmla="*/ 5106 h 5445"/>
              <a:gd name="connsiteX182" fmla="*/ 166 w 8663"/>
              <a:gd name="connsiteY182" fmla="*/ 5169 h 5445"/>
              <a:gd name="connsiteX183" fmla="*/ 102 w 8663"/>
              <a:gd name="connsiteY183" fmla="*/ 5169 h 5445"/>
              <a:gd name="connsiteX184" fmla="*/ 102 w 8663"/>
              <a:gd name="connsiteY184" fmla="*/ 5262 h 5445"/>
              <a:gd name="connsiteX185" fmla="*/ 102 w 8663"/>
              <a:gd name="connsiteY185" fmla="*/ 5191 h 5445"/>
              <a:gd name="connsiteX186" fmla="*/ 166 w 8663"/>
              <a:gd name="connsiteY186" fmla="*/ 5191 h 5445"/>
              <a:gd name="connsiteX187" fmla="*/ 166 w 8663"/>
              <a:gd name="connsiteY187" fmla="*/ 5262 h 5445"/>
              <a:gd name="connsiteX188" fmla="*/ 102 w 8663"/>
              <a:gd name="connsiteY188" fmla="*/ 5262 h 5445"/>
              <a:gd name="connsiteX189" fmla="*/ 102 w 8663"/>
              <a:gd name="connsiteY189" fmla="*/ 5344 h 5445"/>
              <a:gd name="connsiteX190" fmla="*/ 102 w 8663"/>
              <a:gd name="connsiteY190" fmla="*/ 5286 h 5445"/>
              <a:gd name="connsiteX191" fmla="*/ 162 w 8663"/>
              <a:gd name="connsiteY191" fmla="*/ 5286 h 5445"/>
              <a:gd name="connsiteX192" fmla="*/ 162 w 8663"/>
              <a:gd name="connsiteY192" fmla="*/ 5344 h 5445"/>
              <a:gd name="connsiteX193" fmla="*/ 102 w 8663"/>
              <a:gd name="connsiteY193" fmla="*/ 5344 h 5445"/>
              <a:gd name="connsiteX194" fmla="*/ 162 w 8663"/>
              <a:gd name="connsiteY194" fmla="*/ 5363 h 5445"/>
              <a:gd name="connsiteX195" fmla="*/ 162 w 8663"/>
              <a:gd name="connsiteY195" fmla="*/ 5424 h 5445"/>
              <a:gd name="connsiteX196" fmla="*/ 24 w 8663"/>
              <a:gd name="connsiteY196" fmla="*/ 5424 h 5445"/>
              <a:gd name="connsiteX197" fmla="*/ 24 w 8663"/>
              <a:gd name="connsiteY197" fmla="*/ 5286 h 5445"/>
              <a:gd name="connsiteX198" fmla="*/ 82 w 8663"/>
              <a:gd name="connsiteY198" fmla="*/ 5286 h 5445"/>
              <a:gd name="connsiteX199" fmla="*/ 82 w 8663"/>
              <a:gd name="connsiteY199" fmla="*/ 5363 h 5445"/>
              <a:gd name="connsiteX200" fmla="*/ 162 w 8663"/>
              <a:gd name="connsiteY200" fmla="*/ 5363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4772 h 5445"/>
              <a:gd name="connsiteX257" fmla="*/ 8562 w 8663"/>
              <a:gd name="connsiteY257" fmla="*/ 4772 h 5445"/>
              <a:gd name="connsiteX258" fmla="*/ 8562 w 8663"/>
              <a:gd name="connsiteY258" fmla="*/ 4850 h 5445"/>
              <a:gd name="connsiteX259" fmla="*/ 8510 w 8663"/>
              <a:gd name="connsiteY259" fmla="*/ 4850 h 5445"/>
              <a:gd name="connsiteX260" fmla="*/ 8510 w 8663"/>
              <a:gd name="connsiteY260" fmla="*/ 5001 h 5445"/>
              <a:gd name="connsiteX261" fmla="*/ 8638 w 8663"/>
              <a:gd name="connsiteY261" fmla="*/ 5001 h 5445"/>
              <a:gd name="connsiteX262" fmla="*/ 8638 w 8663"/>
              <a:gd name="connsiteY262" fmla="*/ 3787 h 5445"/>
              <a:gd name="connsiteX263" fmla="*/ 8581 w 8663"/>
              <a:gd name="connsiteY263" fmla="*/ 3787 h 5445"/>
              <a:gd name="connsiteX264" fmla="*/ 8581 w 8663"/>
              <a:gd name="connsiteY264" fmla="*/ 3705 h 5445"/>
              <a:gd name="connsiteX265" fmla="*/ 8480 w 8663"/>
              <a:gd name="connsiteY265" fmla="*/ 3705 h 5445"/>
              <a:gd name="connsiteX266" fmla="*/ 8480 w 8663"/>
              <a:gd name="connsiteY266" fmla="*/ 3787 h 5445"/>
              <a:gd name="connsiteX267" fmla="*/ 8402 w 8663"/>
              <a:gd name="connsiteY267" fmla="*/ 3787 h 5445"/>
              <a:gd name="connsiteX268" fmla="*/ 8402 w 8663"/>
              <a:gd name="connsiteY268" fmla="*/ 3880 h 5445"/>
              <a:gd name="connsiteX269" fmla="*/ 8310 w 8663"/>
              <a:gd name="connsiteY269" fmla="*/ 3880 h 5445"/>
              <a:gd name="connsiteX270" fmla="*/ 8310 w 8663"/>
              <a:gd name="connsiteY270" fmla="*/ 3981 h 5445"/>
              <a:gd name="connsiteX271" fmla="*/ 8402 w 8663"/>
              <a:gd name="connsiteY271" fmla="*/ 3981 h 5445"/>
              <a:gd name="connsiteX272" fmla="*/ 8402 w 8663"/>
              <a:gd name="connsiteY272" fmla="*/ 4040 h 5445"/>
              <a:gd name="connsiteX273" fmla="*/ 8234 w 8663"/>
              <a:gd name="connsiteY273" fmla="*/ 4040 h 5445"/>
              <a:gd name="connsiteX274" fmla="*/ 8234 w 8663"/>
              <a:gd name="connsiteY274" fmla="*/ 3912 h 5445"/>
              <a:gd name="connsiteX275" fmla="*/ 8081 w 8663"/>
              <a:gd name="connsiteY275" fmla="*/ 3912 h 5445"/>
              <a:gd name="connsiteX276" fmla="*/ 8081 w 8663"/>
              <a:gd name="connsiteY276" fmla="*/ 3964 h 5445"/>
              <a:gd name="connsiteX277" fmla="*/ 8005 w 8663"/>
              <a:gd name="connsiteY277" fmla="*/ 3964 h 5445"/>
              <a:gd name="connsiteX278" fmla="*/ 8005 w 8663"/>
              <a:gd name="connsiteY278" fmla="*/ 4025 h 5445"/>
              <a:gd name="connsiteX279" fmla="*/ 658 w 8663"/>
              <a:gd name="connsiteY279" fmla="*/ 4025 h 5445"/>
              <a:gd name="connsiteX280" fmla="*/ 658 w 8663"/>
              <a:gd name="connsiteY280" fmla="*/ 3964 h 5445"/>
              <a:gd name="connsiteX281" fmla="*/ 583 w 8663"/>
              <a:gd name="connsiteY281" fmla="*/ 3964 h 5445"/>
              <a:gd name="connsiteX282" fmla="*/ 583 w 8663"/>
              <a:gd name="connsiteY282" fmla="*/ 3912 h 5445"/>
              <a:gd name="connsiteX283" fmla="*/ 430 w 8663"/>
              <a:gd name="connsiteY283" fmla="*/ 3912 h 5445"/>
              <a:gd name="connsiteX284" fmla="*/ 430 w 8663"/>
              <a:gd name="connsiteY284" fmla="*/ 4040 h 5445"/>
              <a:gd name="connsiteX285" fmla="*/ 261 w 8663"/>
              <a:gd name="connsiteY285" fmla="*/ 4040 h 5445"/>
              <a:gd name="connsiteX286" fmla="*/ 261 w 8663"/>
              <a:gd name="connsiteY286" fmla="*/ 3981 h 5445"/>
              <a:gd name="connsiteX287" fmla="*/ 354 w 8663"/>
              <a:gd name="connsiteY287" fmla="*/ 3981 h 5445"/>
              <a:gd name="connsiteX288" fmla="*/ 354 w 8663"/>
              <a:gd name="connsiteY288" fmla="*/ 3880 h 5445"/>
              <a:gd name="connsiteX289" fmla="*/ 261 w 8663"/>
              <a:gd name="connsiteY289" fmla="*/ 3880 h 5445"/>
              <a:gd name="connsiteX290" fmla="*/ 261 w 8663"/>
              <a:gd name="connsiteY290" fmla="*/ 3787 h 5445"/>
              <a:gd name="connsiteX291" fmla="*/ 184 w 8663"/>
              <a:gd name="connsiteY291" fmla="*/ 3787 h 5445"/>
              <a:gd name="connsiteX292" fmla="*/ 184 w 8663"/>
              <a:gd name="connsiteY292" fmla="*/ 3705 h 5445"/>
              <a:gd name="connsiteX293" fmla="*/ 82 w 8663"/>
              <a:gd name="connsiteY293" fmla="*/ 3705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5445 h 5445"/>
              <a:gd name="connsiteX84" fmla="*/ 8424 w 8663"/>
              <a:gd name="connsiteY84" fmla="*/ 5445 h 5445"/>
              <a:gd name="connsiteX85" fmla="*/ 8424 w 8663"/>
              <a:gd name="connsiteY85" fmla="*/ 5363 h 5445"/>
              <a:gd name="connsiteX86" fmla="*/ 8480 w 8663"/>
              <a:gd name="connsiteY86" fmla="*/ 5363 h 5445"/>
              <a:gd name="connsiteX87" fmla="*/ 8480 w 8663"/>
              <a:gd name="connsiteY87" fmla="*/ 5445 h 5445"/>
              <a:gd name="connsiteX88" fmla="*/ 8663 w 8663"/>
              <a:gd name="connsiteY88" fmla="*/ 5445 h 5445"/>
              <a:gd name="connsiteX89" fmla="*/ 8663 w 8663"/>
              <a:gd name="connsiteY89" fmla="*/ 5264 h 5445"/>
              <a:gd name="connsiteX90" fmla="*/ 8581 w 8663"/>
              <a:gd name="connsiteY90" fmla="*/ 5264 h 5445"/>
              <a:gd name="connsiteX91" fmla="*/ 8581 w 8663"/>
              <a:gd name="connsiteY91" fmla="*/ 5191 h 5445"/>
              <a:gd name="connsiteX92" fmla="*/ 8661 w 8663"/>
              <a:gd name="connsiteY92" fmla="*/ 5191 h 5445"/>
              <a:gd name="connsiteX93" fmla="*/ 8661 w 8663"/>
              <a:gd name="connsiteY93" fmla="*/ 4979 h 5445"/>
              <a:gd name="connsiteX94" fmla="*/ 8532 w 8663"/>
              <a:gd name="connsiteY94" fmla="*/ 4979 h 5445"/>
              <a:gd name="connsiteX95" fmla="*/ 8532 w 8663"/>
              <a:gd name="connsiteY95" fmla="*/ 4871 h 5445"/>
              <a:gd name="connsiteX96" fmla="*/ 8562 w 8663"/>
              <a:gd name="connsiteY96" fmla="*/ 4871 h 5445"/>
              <a:gd name="connsiteX97" fmla="*/ 8562 w 8663"/>
              <a:gd name="connsiteY97" fmla="*/ 4932 h 5445"/>
              <a:gd name="connsiteX98" fmla="*/ 8646 w 8663"/>
              <a:gd name="connsiteY98" fmla="*/ 4932 h 5445"/>
              <a:gd name="connsiteX99" fmla="*/ 8646 w 8663"/>
              <a:gd name="connsiteY99" fmla="*/ 4850 h 5445"/>
              <a:gd name="connsiteX100" fmla="*/ 8584 w 8663"/>
              <a:gd name="connsiteY100" fmla="*/ 4850 h 5445"/>
              <a:gd name="connsiteX101" fmla="*/ 8584 w 8663"/>
              <a:gd name="connsiteY101" fmla="*/ 4793 h 5445"/>
              <a:gd name="connsiteX102" fmla="*/ 8644 w 8663"/>
              <a:gd name="connsiteY102" fmla="*/ 4793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5368 h 5445"/>
              <a:gd name="connsiteX118" fmla="*/ 561 w 8663"/>
              <a:gd name="connsiteY118" fmla="*/ 5409 h 5445"/>
              <a:gd name="connsiteX119" fmla="*/ 520 w 8663"/>
              <a:gd name="connsiteY119" fmla="*/ 5409 h 5445"/>
              <a:gd name="connsiteX120" fmla="*/ 520 w 8663"/>
              <a:gd name="connsiteY120" fmla="*/ 5368 h 5445"/>
              <a:gd name="connsiteX121" fmla="*/ 561 w 8663"/>
              <a:gd name="connsiteY121" fmla="*/ 5368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4910 h 5445"/>
              <a:gd name="connsiteX128" fmla="*/ 8584 w 8663"/>
              <a:gd name="connsiteY128" fmla="*/ 4871 h 5445"/>
              <a:gd name="connsiteX129" fmla="*/ 8625 w 8663"/>
              <a:gd name="connsiteY129" fmla="*/ 4871 h 5445"/>
              <a:gd name="connsiteX130" fmla="*/ 8625 w 8663"/>
              <a:gd name="connsiteY130" fmla="*/ 4910 h 5445"/>
              <a:gd name="connsiteX131" fmla="*/ 8584 w 8663"/>
              <a:gd name="connsiteY131" fmla="*/ 4910 h 5445"/>
              <a:gd name="connsiteX132" fmla="*/ 8502 w 8663"/>
              <a:gd name="connsiteY132" fmla="*/ 5424 h 5445"/>
              <a:gd name="connsiteX133" fmla="*/ 8502 w 8663"/>
              <a:gd name="connsiteY133" fmla="*/ 5363 h 5445"/>
              <a:gd name="connsiteX134" fmla="*/ 8581 w 8663"/>
              <a:gd name="connsiteY134" fmla="*/ 5363 h 5445"/>
              <a:gd name="connsiteX135" fmla="*/ 8581 w 8663"/>
              <a:gd name="connsiteY135" fmla="*/ 5286 h 5445"/>
              <a:gd name="connsiteX136" fmla="*/ 8640 w 8663"/>
              <a:gd name="connsiteY136" fmla="*/ 5286 h 5445"/>
              <a:gd name="connsiteX137" fmla="*/ 8640 w 8663"/>
              <a:gd name="connsiteY137" fmla="*/ 5424 h 5445"/>
              <a:gd name="connsiteX138" fmla="*/ 8502 w 8663"/>
              <a:gd name="connsiteY138" fmla="*/ 5424 h 5445"/>
              <a:gd name="connsiteX139" fmla="*/ 8502 w 8663"/>
              <a:gd name="connsiteY139" fmla="*/ 5344 h 5445"/>
              <a:gd name="connsiteX140" fmla="*/ 8502 w 8663"/>
              <a:gd name="connsiteY140" fmla="*/ 5286 h 5445"/>
              <a:gd name="connsiteX141" fmla="*/ 8562 w 8663"/>
              <a:gd name="connsiteY141" fmla="*/ 5286 h 5445"/>
              <a:gd name="connsiteX142" fmla="*/ 8562 w 8663"/>
              <a:gd name="connsiteY142" fmla="*/ 5344 h 5445"/>
              <a:gd name="connsiteX143" fmla="*/ 8502 w 8663"/>
              <a:gd name="connsiteY143" fmla="*/ 5344 h 5445"/>
              <a:gd name="connsiteX144" fmla="*/ 8497 w 8663"/>
              <a:gd name="connsiteY144" fmla="*/ 5169 h 5445"/>
              <a:gd name="connsiteX145" fmla="*/ 8497 w 8663"/>
              <a:gd name="connsiteY145" fmla="*/ 5106 h 5445"/>
              <a:gd name="connsiteX146" fmla="*/ 8562 w 8663"/>
              <a:gd name="connsiteY146" fmla="*/ 5106 h 5445"/>
              <a:gd name="connsiteX147" fmla="*/ 8562 w 8663"/>
              <a:gd name="connsiteY147" fmla="*/ 5169 h 5445"/>
              <a:gd name="connsiteX148" fmla="*/ 8497 w 8663"/>
              <a:gd name="connsiteY148" fmla="*/ 5169 h 5445"/>
              <a:gd name="connsiteX149" fmla="*/ 8562 w 8663"/>
              <a:gd name="connsiteY149" fmla="*/ 5191 h 5445"/>
              <a:gd name="connsiteX150" fmla="*/ 8562 w 8663"/>
              <a:gd name="connsiteY150" fmla="*/ 5262 h 5445"/>
              <a:gd name="connsiteX151" fmla="*/ 8497 w 8663"/>
              <a:gd name="connsiteY151" fmla="*/ 5262 h 5445"/>
              <a:gd name="connsiteX152" fmla="*/ 8497 w 8663"/>
              <a:gd name="connsiteY152" fmla="*/ 5191 h 5445"/>
              <a:gd name="connsiteX153" fmla="*/ 8562 w 8663"/>
              <a:gd name="connsiteY153" fmla="*/ 5191 h 5445"/>
              <a:gd name="connsiteX154" fmla="*/ 8480 w 8663"/>
              <a:gd name="connsiteY154" fmla="*/ 5281 h 5445"/>
              <a:gd name="connsiteX155" fmla="*/ 8480 w 8663"/>
              <a:gd name="connsiteY155" fmla="*/ 5344 h 5445"/>
              <a:gd name="connsiteX156" fmla="*/ 8424 w 8663"/>
              <a:gd name="connsiteY156" fmla="*/ 5344 h 5445"/>
              <a:gd name="connsiteX157" fmla="*/ 8424 w 8663"/>
              <a:gd name="connsiteY157" fmla="*/ 5281 h 5445"/>
              <a:gd name="connsiteX158" fmla="*/ 8480 w 8663"/>
              <a:gd name="connsiteY158" fmla="*/ 5281 h 5445"/>
              <a:gd name="connsiteX159" fmla="*/ 8480 w 8663"/>
              <a:gd name="connsiteY159" fmla="*/ 5191 h 5445"/>
              <a:gd name="connsiteX160" fmla="*/ 8480 w 8663"/>
              <a:gd name="connsiteY160" fmla="*/ 5262 h 5445"/>
              <a:gd name="connsiteX161" fmla="*/ 8424 w 8663"/>
              <a:gd name="connsiteY161" fmla="*/ 5262 h 5445"/>
              <a:gd name="connsiteX162" fmla="*/ 8424 w 8663"/>
              <a:gd name="connsiteY162" fmla="*/ 5191 h 5445"/>
              <a:gd name="connsiteX163" fmla="*/ 8480 w 8663"/>
              <a:gd name="connsiteY163" fmla="*/ 5191 h 5445"/>
              <a:gd name="connsiteX164" fmla="*/ 8102 w 8663"/>
              <a:gd name="connsiteY164" fmla="*/ 5409 h 5445"/>
              <a:gd name="connsiteX165" fmla="*/ 8102 w 8663"/>
              <a:gd name="connsiteY165" fmla="*/ 5368 h 5445"/>
              <a:gd name="connsiteX166" fmla="*/ 8143 w 8663"/>
              <a:gd name="connsiteY166" fmla="*/ 5368 h 5445"/>
              <a:gd name="connsiteX167" fmla="*/ 8143 w 8663"/>
              <a:gd name="connsiteY167" fmla="*/ 5409 h 5445"/>
              <a:gd name="connsiteX168" fmla="*/ 8102 w 8663"/>
              <a:gd name="connsiteY168" fmla="*/ 5409 h 5445"/>
              <a:gd name="connsiteX169" fmla="*/ 240 w 8663"/>
              <a:gd name="connsiteY169" fmla="*/ 5281 h 5445"/>
              <a:gd name="connsiteX170" fmla="*/ 240 w 8663"/>
              <a:gd name="connsiteY170" fmla="*/ 5344 h 5445"/>
              <a:gd name="connsiteX171" fmla="*/ 184 w 8663"/>
              <a:gd name="connsiteY171" fmla="*/ 5344 h 5445"/>
              <a:gd name="connsiteX172" fmla="*/ 184 w 8663"/>
              <a:gd name="connsiteY172" fmla="*/ 5281 h 5445"/>
              <a:gd name="connsiteX173" fmla="*/ 240 w 8663"/>
              <a:gd name="connsiteY173" fmla="*/ 5281 h 5445"/>
              <a:gd name="connsiteX174" fmla="*/ 240 w 8663"/>
              <a:gd name="connsiteY174" fmla="*/ 5191 h 5445"/>
              <a:gd name="connsiteX175" fmla="*/ 240 w 8663"/>
              <a:gd name="connsiteY175" fmla="*/ 5262 h 5445"/>
              <a:gd name="connsiteX176" fmla="*/ 184 w 8663"/>
              <a:gd name="connsiteY176" fmla="*/ 5262 h 5445"/>
              <a:gd name="connsiteX177" fmla="*/ 184 w 8663"/>
              <a:gd name="connsiteY177" fmla="*/ 5191 h 5445"/>
              <a:gd name="connsiteX178" fmla="*/ 240 w 8663"/>
              <a:gd name="connsiteY178" fmla="*/ 5191 h 5445"/>
              <a:gd name="connsiteX179" fmla="*/ 102 w 8663"/>
              <a:gd name="connsiteY179" fmla="*/ 5169 h 5445"/>
              <a:gd name="connsiteX180" fmla="*/ 102 w 8663"/>
              <a:gd name="connsiteY180" fmla="*/ 5106 h 5445"/>
              <a:gd name="connsiteX181" fmla="*/ 166 w 8663"/>
              <a:gd name="connsiteY181" fmla="*/ 5106 h 5445"/>
              <a:gd name="connsiteX182" fmla="*/ 166 w 8663"/>
              <a:gd name="connsiteY182" fmla="*/ 5169 h 5445"/>
              <a:gd name="connsiteX183" fmla="*/ 102 w 8663"/>
              <a:gd name="connsiteY183" fmla="*/ 5169 h 5445"/>
              <a:gd name="connsiteX184" fmla="*/ 102 w 8663"/>
              <a:gd name="connsiteY184" fmla="*/ 5262 h 5445"/>
              <a:gd name="connsiteX185" fmla="*/ 102 w 8663"/>
              <a:gd name="connsiteY185" fmla="*/ 5191 h 5445"/>
              <a:gd name="connsiteX186" fmla="*/ 166 w 8663"/>
              <a:gd name="connsiteY186" fmla="*/ 5191 h 5445"/>
              <a:gd name="connsiteX187" fmla="*/ 166 w 8663"/>
              <a:gd name="connsiteY187" fmla="*/ 5262 h 5445"/>
              <a:gd name="connsiteX188" fmla="*/ 102 w 8663"/>
              <a:gd name="connsiteY188" fmla="*/ 5262 h 5445"/>
              <a:gd name="connsiteX189" fmla="*/ 102 w 8663"/>
              <a:gd name="connsiteY189" fmla="*/ 5344 h 5445"/>
              <a:gd name="connsiteX190" fmla="*/ 102 w 8663"/>
              <a:gd name="connsiteY190" fmla="*/ 5286 h 5445"/>
              <a:gd name="connsiteX191" fmla="*/ 162 w 8663"/>
              <a:gd name="connsiteY191" fmla="*/ 5286 h 5445"/>
              <a:gd name="connsiteX192" fmla="*/ 162 w 8663"/>
              <a:gd name="connsiteY192" fmla="*/ 5344 h 5445"/>
              <a:gd name="connsiteX193" fmla="*/ 102 w 8663"/>
              <a:gd name="connsiteY193" fmla="*/ 5344 h 5445"/>
              <a:gd name="connsiteX194" fmla="*/ 162 w 8663"/>
              <a:gd name="connsiteY194" fmla="*/ 5363 h 5445"/>
              <a:gd name="connsiteX195" fmla="*/ 162 w 8663"/>
              <a:gd name="connsiteY195" fmla="*/ 5424 h 5445"/>
              <a:gd name="connsiteX196" fmla="*/ 24 w 8663"/>
              <a:gd name="connsiteY196" fmla="*/ 5424 h 5445"/>
              <a:gd name="connsiteX197" fmla="*/ 24 w 8663"/>
              <a:gd name="connsiteY197" fmla="*/ 5286 h 5445"/>
              <a:gd name="connsiteX198" fmla="*/ 82 w 8663"/>
              <a:gd name="connsiteY198" fmla="*/ 5286 h 5445"/>
              <a:gd name="connsiteX199" fmla="*/ 82 w 8663"/>
              <a:gd name="connsiteY199" fmla="*/ 5363 h 5445"/>
              <a:gd name="connsiteX200" fmla="*/ 162 w 8663"/>
              <a:gd name="connsiteY200" fmla="*/ 5363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4772 h 5445"/>
              <a:gd name="connsiteX257" fmla="*/ 8562 w 8663"/>
              <a:gd name="connsiteY257" fmla="*/ 4772 h 5445"/>
              <a:gd name="connsiteX258" fmla="*/ 8562 w 8663"/>
              <a:gd name="connsiteY258" fmla="*/ 4850 h 5445"/>
              <a:gd name="connsiteX259" fmla="*/ 8510 w 8663"/>
              <a:gd name="connsiteY259" fmla="*/ 4850 h 5445"/>
              <a:gd name="connsiteX260" fmla="*/ 8510 w 8663"/>
              <a:gd name="connsiteY260" fmla="*/ 5001 h 5445"/>
              <a:gd name="connsiteX261" fmla="*/ 8638 w 8663"/>
              <a:gd name="connsiteY261" fmla="*/ 5001 h 5445"/>
              <a:gd name="connsiteX262" fmla="*/ 8638 w 8663"/>
              <a:gd name="connsiteY262" fmla="*/ 5169 h 5445"/>
              <a:gd name="connsiteX263" fmla="*/ 8581 w 8663"/>
              <a:gd name="connsiteY263" fmla="*/ 3787 h 5445"/>
              <a:gd name="connsiteX264" fmla="*/ 8581 w 8663"/>
              <a:gd name="connsiteY264" fmla="*/ 3705 h 5445"/>
              <a:gd name="connsiteX265" fmla="*/ 8480 w 8663"/>
              <a:gd name="connsiteY265" fmla="*/ 3705 h 5445"/>
              <a:gd name="connsiteX266" fmla="*/ 8480 w 8663"/>
              <a:gd name="connsiteY266" fmla="*/ 3787 h 5445"/>
              <a:gd name="connsiteX267" fmla="*/ 8402 w 8663"/>
              <a:gd name="connsiteY267" fmla="*/ 3787 h 5445"/>
              <a:gd name="connsiteX268" fmla="*/ 8402 w 8663"/>
              <a:gd name="connsiteY268" fmla="*/ 3880 h 5445"/>
              <a:gd name="connsiteX269" fmla="*/ 8310 w 8663"/>
              <a:gd name="connsiteY269" fmla="*/ 3880 h 5445"/>
              <a:gd name="connsiteX270" fmla="*/ 8310 w 8663"/>
              <a:gd name="connsiteY270" fmla="*/ 3981 h 5445"/>
              <a:gd name="connsiteX271" fmla="*/ 8402 w 8663"/>
              <a:gd name="connsiteY271" fmla="*/ 3981 h 5445"/>
              <a:gd name="connsiteX272" fmla="*/ 8402 w 8663"/>
              <a:gd name="connsiteY272" fmla="*/ 4040 h 5445"/>
              <a:gd name="connsiteX273" fmla="*/ 8234 w 8663"/>
              <a:gd name="connsiteY273" fmla="*/ 4040 h 5445"/>
              <a:gd name="connsiteX274" fmla="*/ 8234 w 8663"/>
              <a:gd name="connsiteY274" fmla="*/ 3912 h 5445"/>
              <a:gd name="connsiteX275" fmla="*/ 8081 w 8663"/>
              <a:gd name="connsiteY275" fmla="*/ 3912 h 5445"/>
              <a:gd name="connsiteX276" fmla="*/ 8081 w 8663"/>
              <a:gd name="connsiteY276" fmla="*/ 3964 h 5445"/>
              <a:gd name="connsiteX277" fmla="*/ 8005 w 8663"/>
              <a:gd name="connsiteY277" fmla="*/ 3964 h 5445"/>
              <a:gd name="connsiteX278" fmla="*/ 8005 w 8663"/>
              <a:gd name="connsiteY278" fmla="*/ 4025 h 5445"/>
              <a:gd name="connsiteX279" fmla="*/ 658 w 8663"/>
              <a:gd name="connsiteY279" fmla="*/ 4025 h 5445"/>
              <a:gd name="connsiteX280" fmla="*/ 658 w 8663"/>
              <a:gd name="connsiteY280" fmla="*/ 3964 h 5445"/>
              <a:gd name="connsiteX281" fmla="*/ 583 w 8663"/>
              <a:gd name="connsiteY281" fmla="*/ 3964 h 5445"/>
              <a:gd name="connsiteX282" fmla="*/ 583 w 8663"/>
              <a:gd name="connsiteY282" fmla="*/ 3912 h 5445"/>
              <a:gd name="connsiteX283" fmla="*/ 430 w 8663"/>
              <a:gd name="connsiteY283" fmla="*/ 3912 h 5445"/>
              <a:gd name="connsiteX284" fmla="*/ 430 w 8663"/>
              <a:gd name="connsiteY284" fmla="*/ 4040 h 5445"/>
              <a:gd name="connsiteX285" fmla="*/ 261 w 8663"/>
              <a:gd name="connsiteY285" fmla="*/ 4040 h 5445"/>
              <a:gd name="connsiteX286" fmla="*/ 261 w 8663"/>
              <a:gd name="connsiteY286" fmla="*/ 3981 h 5445"/>
              <a:gd name="connsiteX287" fmla="*/ 354 w 8663"/>
              <a:gd name="connsiteY287" fmla="*/ 3981 h 5445"/>
              <a:gd name="connsiteX288" fmla="*/ 354 w 8663"/>
              <a:gd name="connsiteY288" fmla="*/ 3880 h 5445"/>
              <a:gd name="connsiteX289" fmla="*/ 261 w 8663"/>
              <a:gd name="connsiteY289" fmla="*/ 3880 h 5445"/>
              <a:gd name="connsiteX290" fmla="*/ 261 w 8663"/>
              <a:gd name="connsiteY290" fmla="*/ 3787 h 5445"/>
              <a:gd name="connsiteX291" fmla="*/ 184 w 8663"/>
              <a:gd name="connsiteY291" fmla="*/ 3787 h 5445"/>
              <a:gd name="connsiteX292" fmla="*/ 184 w 8663"/>
              <a:gd name="connsiteY292" fmla="*/ 3705 h 5445"/>
              <a:gd name="connsiteX293" fmla="*/ 82 w 8663"/>
              <a:gd name="connsiteY293" fmla="*/ 3705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5445 h 5445"/>
              <a:gd name="connsiteX84" fmla="*/ 8424 w 8663"/>
              <a:gd name="connsiteY84" fmla="*/ 5445 h 5445"/>
              <a:gd name="connsiteX85" fmla="*/ 8424 w 8663"/>
              <a:gd name="connsiteY85" fmla="*/ 5363 h 5445"/>
              <a:gd name="connsiteX86" fmla="*/ 8480 w 8663"/>
              <a:gd name="connsiteY86" fmla="*/ 5363 h 5445"/>
              <a:gd name="connsiteX87" fmla="*/ 8480 w 8663"/>
              <a:gd name="connsiteY87" fmla="*/ 5445 h 5445"/>
              <a:gd name="connsiteX88" fmla="*/ 8663 w 8663"/>
              <a:gd name="connsiteY88" fmla="*/ 5445 h 5445"/>
              <a:gd name="connsiteX89" fmla="*/ 8663 w 8663"/>
              <a:gd name="connsiteY89" fmla="*/ 5264 h 5445"/>
              <a:gd name="connsiteX90" fmla="*/ 8581 w 8663"/>
              <a:gd name="connsiteY90" fmla="*/ 5264 h 5445"/>
              <a:gd name="connsiteX91" fmla="*/ 8581 w 8663"/>
              <a:gd name="connsiteY91" fmla="*/ 5191 h 5445"/>
              <a:gd name="connsiteX92" fmla="*/ 8661 w 8663"/>
              <a:gd name="connsiteY92" fmla="*/ 5191 h 5445"/>
              <a:gd name="connsiteX93" fmla="*/ 8661 w 8663"/>
              <a:gd name="connsiteY93" fmla="*/ 4979 h 5445"/>
              <a:gd name="connsiteX94" fmla="*/ 8532 w 8663"/>
              <a:gd name="connsiteY94" fmla="*/ 4979 h 5445"/>
              <a:gd name="connsiteX95" fmla="*/ 8532 w 8663"/>
              <a:gd name="connsiteY95" fmla="*/ 4871 h 5445"/>
              <a:gd name="connsiteX96" fmla="*/ 8562 w 8663"/>
              <a:gd name="connsiteY96" fmla="*/ 4871 h 5445"/>
              <a:gd name="connsiteX97" fmla="*/ 8562 w 8663"/>
              <a:gd name="connsiteY97" fmla="*/ 4932 h 5445"/>
              <a:gd name="connsiteX98" fmla="*/ 8646 w 8663"/>
              <a:gd name="connsiteY98" fmla="*/ 4932 h 5445"/>
              <a:gd name="connsiteX99" fmla="*/ 8646 w 8663"/>
              <a:gd name="connsiteY99" fmla="*/ 4850 h 5445"/>
              <a:gd name="connsiteX100" fmla="*/ 8584 w 8663"/>
              <a:gd name="connsiteY100" fmla="*/ 4850 h 5445"/>
              <a:gd name="connsiteX101" fmla="*/ 8584 w 8663"/>
              <a:gd name="connsiteY101" fmla="*/ 4793 h 5445"/>
              <a:gd name="connsiteX102" fmla="*/ 8644 w 8663"/>
              <a:gd name="connsiteY102" fmla="*/ 4793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5368 h 5445"/>
              <a:gd name="connsiteX118" fmla="*/ 561 w 8663"/>
              <a:gd name="connsiteY118" fmla="*/ 5409 h 5445"/>
              <a:gd name="connsiteX119" fmla="*/ 520 w 8663"/>
              <a:gd name="connsiteY119" fmla="*/ 5409 h 5445"/>
              <a:gd name="connsiteX120" fmla="*/ 520 w 8663"/>
              <a:gd name="connsiteY120" fmla="*/ 5368 h 5445"/>
              <a:gd name="connsiteX121" fmla="*/ 561 w 8663"/>
              <a:gd name="connsiteY121" fmla="*/ 5368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4910 h 5445"/>
              <a:gd name="connsiteX128" fmla="*/ 8584 w 8663"/>
              <a:gd name="connsiteY128" fmla="*/ 4871 h 5445"/>
              <a:gd name="connsiteX129" fmla="*/ 8625 w 8663"/>
              <a:gd name="connsiteY129" fmla="*/ 4871 h 5445"/>
              <a:gd name="connsiteX130" fmla="*/ 8625 w 8663"/>
              <a:gd name="connsiteY130" fmla="*/ 4910 h 5445"/>
              <a:gd name="connsiteX131" fmla="*/ 8584 w 8663"/>
              <a:gd name="connsiteY131" fmla="*/ 4910 h 5445"/>
              <a:gd name="connsiteX132" fmla="*/ 8502 w 8663"/>
              <a:gd name="connsiteY132" fmla="*/ 5424 h 5445"/>
              <a:gd name="connsiteX133" fmla="*/ 8502 w 8663"/>
              <a:gd name="connsiteY133" fmla="*/ 5363 h 5445"/>
              <a:gd name="connsiteX134" fmla="*/ 8581 w 8663"/>
              <a:gd name="connsiteY134" fmla="*/ 5363 h 5445"/>
              <a:gd name="connsiteX135" fmla="*/ 8581 w 8663"/>
              <a:gd name="connsiteY135" fmla="*/ 5286 h 5445"/>
              <a:gd name="connsiteX136" fmla="*/ 8640 w 8663"/>
              <a:gd name="connsiteY136" fmla="*/ 5286 h 5445"/>
              <a:gd name="connsiteX137" fmla="*/ 8640 w 8663"/>
              <a:gd name="connsiteY137" fmla="*/ 5424 h 5445"/>
              <a:gd name="connsiteX138" fmla="*/ 8502 w 8663"/>
              <a:gd name="connsiteY138" fmla="*/ 5424 h 5445"/>
              <a:gd name="connsiteX139" fmla="*/ 8502 w 8663"/>
              <a:gd name="connsiteY139" fmla="*/ 5344 h 5445"/>
              <a:gd name="connsiteX140" fmla="*/ 8502 w 8663"/>
              <a:gd name="connsiteY140" fmla="*/ 5286 h 5445"/>
              <a:gd name="connsiteX141" fmla="*/ 8562 w 8663"/>
              <a:gd name="connsiteY141" fmla="*/ 5286 h 5445"/>
              <a:gd name="connsiteX142" fmla="*/ 8562 w 8663"/>
              <a:gd name="connsiteY142" fmla="*/ 5344 h 5445"/>
              <a:gd name="connsiteX143" fmla="*/ 8502 w 8663"/>
              <a:gd name="connsiteY143" fmla="*/ 5344 h 5445"/>
              <a:gd name="connsiteX144" fmla="*/ 8497 w 8663"/>
              <a:gd name="connsiteY144" fmla="*/ 5169 h 5445"/>
              <a:gd name="connsiteX145" fmla="*/ 8497 w 8663"/>
              <a:gd name="connsiteY145" fmla="*/ 5106 h 5445"/>
              <a:gd name="connsiteX146" fmla="*/ 8562 w 8663"/>
              <a:gd name="connsiteY146" fmla="*/ 5106 h 5445"/>
              <a:gd name="connsiteX147" fmla="*/ 8562 w 8663"/>
              <a:gd name="connsiteY147" fmla="*/ 5169 h 5445"/>
              <a:gd name="connsiteX148" fmla="*/ 8497 w 8663"/>
              <a:gd name="connsiteY148" fmla="*/ 5169 h 5445"/>
              <a:gd name="connsiteX149" fmla="*/ 8562 w 8663"/>
              <a:gd name="connsiteY149" fmla="*/ 5191 h 5445"/>
              <a:gd name="connsiteX150" fmla="*/ 8562 w 8663"/>
              <a:gd name="connsiteY150" fmla="*/ 5262 h 5445"/>
              <a:gd name="connsiteX151" fmla="*/ 8497 w 8663"/>
              <a:gd name="connsiteY151" fmla="*/ 5262 h 5445"/>
              <a:gd name="connsiteX152" fmla="*/ 8497 w 8663"/>
              <a:gd name="connsiteY152" fmla="*/ 5191 h 5445"/>
              <a:gd name="connsiteX153" fmla="*/ 8562 w 8663"/>
              <a:gd name="connsiteY153" fmla="*/ 5191 h 5445"/>
              <a:gd name="connsiteX154" fmla="*/ 8480 w 8663"/>
              <a:gd name="connsiteY154" fmla="*/ 5281 h 5445"/>
              <a:gd name="connsiteX155" fmla="*/ 8480 w 8663"/>
              <a:gd name="connsiteY155" fmla="*/ 5344 h 5445"/>
              <a:gd name="connsiteX156" fmla="*/ 8424 w 8663"/>
              <a:gd name="connsiteY156" fmla="*/ 5344 h 5445"/>
              <a:gd name="connsiteX157" fmla="*/ 8424 w 8663"/>
              <a:gd name="connsiteY157" fmla="*/ 5281 h 5445"/>
              <a:gd name="connsiteX158" fmla="*/ 8480 w 8663"/>
              <a:gd name="connsiteY158" fmla="*/ 5281 h 5445"/>
              <a:gd name="connsiteX159" fmla="*/ 8480 w 8663"/>
              <a:gd name="connsiteY159" fmla="*/ 5191 h 5445"/>
              <a:gd name="connsiteX160" fmla="*/ 8480 w 8663"/>
              <a:gd name="connsiteY160" fmla="*/ 5262 h 5445"/>
              <a:gd name="connsiteX161" fmla="*/ 8424 w 8663"/>
              <a:gd name="connsiteY161" fmla="*/ 5262 h 5445"/>
              <a:gd name="connsiteX162" fmla="*/ 8424 w 8663"/>
              <a:gd name="connsiteY162" fmla="*/ 5191 h 5445"/>
              <a:gd name="connsiteX163" fmla="*/ 8480 w 8663"/>
              <a:gd name="connsiteY163" fmla="*/ 5191 h 5445"/>
              <a:gd name="connsiteX164" fmla="*/ 8102 w 8663"/>
              <a:gd name="connsiteY164" fmla="*/ 5409 h 5445"/>
              <a:gd name="connsiteX165" fmla="*/ 8102 w 8663"/>
              <a:gd name="connsiteY165" fmla="*/ 5368 h 5445"/>
              <a:gd name="connsiteX166" fmla="*/ 8143 w 8663"/>
              <a:gd name="connsiteY166" fmla="*/ 5368 h 5445"/>
              <a:gd name="connsiteX167" fmla="*/ 8143 w 8663"/>
              <a:gd name="connsiteY167" fmla="*/ 5409 h 5445"/>
              <a:gd name="connsiteX168" fmla="*/ 8102 w 8663"/>
              <a:gd name="connsiteY168" fmla="*/ 5409 h 5445"/>
              <a:gd name="connsiteX169" fmla="*/ 240 w 8663"/>
              <a:gd name="connsiteY169" fmla="*/ 5281 h 5445"/>
              <a:gd name="connsiteX170" fmla="*/ 240 w 8663"/>
              <a:gd name="connsiteY170" fmla="*/ 5344 h 5445"/>
              <a:gd name="connsiteX171" fmla="*/ 184 w 8663"/>
              <a:gd name="connsiteY171" fmla="*/ 5344 h 5445"/>
              <a:gd name="connsiteX172" fmla="*/ 184 w 8663"/>
              <a:gd name="connsiteY172" fmla="*/ 5281 h 5445"/>
              <a:gd name="connsiteX173" fmla="*/ 240 w 8663"/>
              <a:gd name="connsiteY173" fmla="*/ 5281 h 5445"/>
              <a:gd name="connsiteX174" fmla="*/ 240 w 8663"/>
              <a:gd name="connsiteY174" fmla="*/ 5191 h 5445"/>
              <a:gd name="connsiteX175" fmla="*/ 240 w 8663"/>
              <a:gd name="connsiteY175" fmla="*/ 5262 h 5445"/>
              <a:gd name="connsiteX176" fmla="*/ 184 w 8663"/>
              <a:gd name="connsiteY176" fmla="*/ 5262 h 5445"/>
              <a:gd name="connsiteX177" fmla="*/ 184 w 8663"/>
              <a:gd name="connsiteY177" fmla="*/ 5191 h 5445"/>
              <a:gd name="connsiteX178" fmla="*/ 240 w 8663"/>
              <a:gd name="connsiteY178" fmla="*/ 5191 h 5445"/>
              <a:gd name="connsiteX179" fmla="*/ 102 w 8663"/>
              <a:gd name="connsiteY179" fmla="*/ 5169 h 5445"/>
              <a:gd name="connsiteX180" fmla="*/ 102 w 8663"/>
              <a:gd name="connsiteY180" fmla="*/ 5106 h 5445"/>
              <a:gd name="connsiteX181" fmla="*/ 166 w 8663"/>
              <a:gd name="connsiteY181" fmla="*/ 5106 h 5445"/>
              <a:gd name="connsiteX182" fmla="*/ 166 w 8663"/>
              <a:gd name="connsiteY182" fmla="*/ 5169 h 5445"/>
              <a:gd name="connsiteX183" fmla="*/ 102 w 8663"/>
              <a:gd name="connsiteY183" fmla="*/ 5169 h 5445"/>
              <a:gd name="connsiteX184" fmla="*/ 102 w 8663"/>
              <a:gd name="connsiteY184" fmla="*/ 5262 h 5445"/>
              <a:gd name="connsiteX185" fmla="*/ 102 w 8663"/>
              <a:gd name="connsiteY185" fmla="*/ 5191 h 5445"/>
              <a:gd name="connsiteX186" fmla="*/ 166 w 8663"/>
              <a:gd name="connsiteY186" fmla="*/ 5191 h 5445"/>
              <a:gd name="connsiteX187" fmla="*/ 166 w 8663"/>
              <a:gd name="connsiteY187" fmla="*/ 5262 h 5445"/>
              <a:gd name="connsiteX188" fmla="*/ 102 w 8663"/>
              <a:gd name="connsiteY188" fmla="*/ 5262 h 5445"/>
              <a:gd name="connsiteX189" fmla="*/ 102 w 8663"/>
              <a:gd name="connsiteY189" fmla="*/ 5344 h 5445"/>
              <a:gd name="connsiteX190" fmla="*/ 102 w 8663"/>
              <a:gd name="connsiteY190" fmla="*/ 5286 h 5445"/>
              <a:gd name="connsiteX191" fmla="*/ 162 w 8663"/>
              <a:gd name="connsiteY191" fmla="*/ 5286 h 5445"/>
              <a:gd name="connsiteX192" fmla="*/ 162 w 8663"/>
              <a:gd name="connsiteY192" fmla="*/ 5344 h 5445"/>
              <a:gd name="connsiteX193" fmla="*/ 102 w 8663"/>
              <a:gd name="connsiteY193" fmla="*/ 5344 h 5445"/>
              <a:gd name="connsiteX194" fmla="*/ 162 w 8663"/>
              <a:gd name="connsiteY194" fmla="*/ 5363 h 5445"/>
              <a:gd name="connsiteX195" fmla="*/ 162 w 8663"/>
              <a:gd name="connsiteY195" fmla="*/ 5424 h 5445"/>
              <a:gd name="connsiteX196" fmla="*/ 24 w 8663"/>
              <a:gd name="connsiteY196" fmla="*/ 5424 h 5445"/>
              <a:gd name="connsiteX197" fmla="*/ 24 w 8663"/>
              <a:gd name="connsiteY197" fmla="*/ 5286 h 5445"/>
              <a:gd name="connsiteX198" fmla="*/ 82 w 8663"/>
              <a:gd name="connsiteY198" fmla="*/ 5286 h 5445"/>
              <a:gd name="connsiteX199" fmla="*/ 82 w 8663"/>
              <a:gd name="connsiteY199" fmla="*/ 5363 h 5445"/>
              <a:gd name="connsiteX200" fmla="*/ 162 w 8663"/>
              <a:gd name="connsiteY200" fmla="*/ 5363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4772 h 5445"/>
              <a:gd name="connsiteX257" fmla="*/ 8562 w 8663"/>
              <a:gd name="connsiteY257" fmla="*/ 4772 h 5445"/>
              <a:gd name="connsiteX258" fmla="*/ 8562 w 8663"/>
              <a:gd name="connsiteY258" fmla="*/ 4850 h 5445"/>
              <a:gd name="connsiteX259" fmla="*/ 8510 w 8663"/>
              <a:gd name="connsiteY259" fmla="*/ 4850 h 5445"/>
              <a:gd name="connsiteX260" fmla="*/ 8510 w 8663"/>
              <a:gd name="connsiteY260" fmla="*/ 5001 h 5445"/>
              <a:gd name="connsiteX261" fmla="*/ 8638 w 8663"/>
              <a:gd name="connsiteY261" fmla="*/ 5001 h 5445"/>
              <a:gd name="connsiteX262" fmla="*/ 8638 w 8663"/>
              <a:gd name="connsiteY262" fmla="*/ 5169 h 5445"/>
              <a:gd name="connsiteX263" fmla="*/ 8581 w 8663"/>
              <a:gd name="connsiteY263" fmla="*/ 5169 h 5445"/>
              <a:gd name="connsiteX264" fmla="*/ 8581 w 8663"/>
              <a:gd name="connsiteY264" fmla="*/ 3705 h 5445"/>
              <a:gd name="connsiteX265" fmla="*/ 8480 w 8663"/>
              <a:gd name="connsiteY265" fmla="*/ 3705 h 5445"/>
              <a:gd name="connsiteX266" fmla="*/ 8480 w 8663"/>
              <a:gd name="connsiteY266" fmla="*/ 3787 h 5445"/>
              <a:gd name="connsiteX267" fmla="*/ 8402 w 8663"/>
              <a:gd name="connsiteY267" fmla="*/ 3787 h 5445"/>
              <a:gd name="connsiteX268" fmla="*/ 8402 w 8663"/>
              <a:gd name="connsiteY268" fmla="*/ 3880 h 5445"/>
              <a:gd name="connsiteX269" fmla="*/ 8310 w 8663"/>
              <a:gd name="connsiteY269" fmla="*/ 3880 h 5445"/>
              <a:gd name="connsiteX270" fmla="*/ 8310 w 8663"/>
              <a:gd name="connsiteY270" fmla="*/ 3981 h 5445"/>
              <a:gd name="connsiteX271" fmla="*/ 8402 w 8663"/>
              <a:gd name="connsiteY271" fmla="*/ 3981 h 5445"/>
              <a:gd name="connsiteX272" fmla="*/ 8402 w 8663"/>
              <a:gd name="connsiteY272" fmla="*/ 4040 h 5445"/>
              <a:gd name="connsiteX273" fmla="*/ 8234 w 8663"/>
              <a:gd name="connsiteY273" fmla="*/ 4040 h 5445"/>
              <a:gd name="connsiteX274" fmla="*/ 8234 w 8663"/>
              <a:gd name="connsiteY274" fmla="*/ 3912 h 5445"/>
              <a:gd name="connsiteX275" fmla="*/ 8081 w 8663"/>
              <a:gd name="connsiteY275" fmla="*/ 3912 h 5445"/>
              <a:gd name="connsiteX276" fmla="*/ 8081 w 8663"/>
              <a:gd name="connsiteY276" fmla="*/ 3964 h 5445"/>
              <a:gd name="connsiteX277" fmla="*/ 8005 w 8663"/>
              <a:gd name="connsiteY277" fmla="*/ 3964 h 5445"/>
              <a:gd name="connsiteX278" fmla="*/ 8005 w 8663"/>
              <a:gd name="connsiteY278" fmla="*/ 4025 h 5445"/>
              <a:gd name="connsiteX279" fmla="*/ 658 w 8663"/>
              <a:gd name="connsiteY279" fmla="*/ 4025 h 5445"/>
              <a:gd name="connsiteX280" fmla="*/ 658 w 8663"/>
              <a:gd name="connsiteY280" fmla="*/ 3964 h 5445"/>
              <a:gd name="connsiteX281" fmla="*/ 583 w 8663"/>
              <a:gd name="connsiteY281" fmla="*/ 3964 h 5445"/>
              <a:gd name="connsiteX282" fmla="*/ 583 w 8663"/>
              <a:gd name="connsiteY282" fmla="*/ 3912 h 5445"/>
              <a:gd name="connsiteX283" fmla="*/ 430 w 8663"/>
              <a:gd name="connsiteY283" fmla="*/ 3912 h 5445"/>
              <a:gd name="connsiteX284" fmla="*/ 430 w 8663"/>
              <a:gd name="connsiteY284" fmla="*/ 4040 h 5445"/>
              <a:gd name="connsiteX285" fmla="*/ 261 w 8663"/>
              <a:gd name="connsiteY285" fmla="*/ 4040 h 5445"/>
              <a:gd name="connsiteX286" fmla="*/ 261 w 8663"/>
              <a:gd name="connsiteY286" fmla="*/ 3981 h 5445"/>
              <a:gd name="connsiteX287" fmla="*/ 354 w 8663"/>
              <a:gd name="connsiteY287" fmla="*/ 3981 h 5445"/>
              <a:gd name="connsiteX288" fmla="*/ 354 w 8663"/>
              <a:gd name="connsiteY288" fmla="*/ 3880 h 5445"/>
              <a:gd name="connsiteX289" fmla="*/ 261 w 8663"/>
              <a:gd name="connsiteY289" fmla="*/ 3880 h 5445"/>
              <a:gd name="connsiteX290" fmla="*/ 261 w 8663"/>
              <a:gd name="connsiteY290" fmla="*/ 3787 h 5445"/>
              <a:gd name="connsiteX291" fmla="*/ 184 w 8663"/>
              <a:gd name="connsiteY291" fmla="*/ 3787 h 5445"/>
              <a:gd name="connsiteX292" fmla="*/ 184 w 8663"/>
              <a:gd name="connsiteY292" fmla="*/ 3705 h 5445"/>
              <a:gd name="connsiteX293" fmla="*/ 82 w 8663"/>
              <a:gd name="connsiteY293" fmla="*/ 3705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5445 h 5445"/>
              <a:gd name="connsiteX84" fmla="*/ 8424 w 8663"/>
              <a:gd name="connsiteY84" fmla="*/ 5445 h 5445"/>
              <a:gd name="connsiteX85" fmla="*/ 8424 w 8663"/>
              <a:gd name="connsiteY85" fmla="*/ 5363 h 5445"/>
              <a:gd name="connsiteX86" fmla="*/ 8480 w 8663"/>
              <a:gd name="connsiteY86" fmla="*/ 5363 h 5445"/>
              <a:gd name="connsiteX87" fmla="*/ 8480 w 8663"/>
              <a:gd name="connsiteY87" fmla="*/ 5445 h 5445"/>
              <a:gd name="connsiteX88" fmla="*/ 8663 w 8663"/>
              <a:gd name="connsiteY88" fmla="*/ 5445 h 5445"/>
              <a:gd name="connsiteX89" fmla="*/ 8663 w 8663"/>
              <a:gd name="connsiteY89" fmla="*/ 5264 h 5445"/>
              <a:gd name="connsiteX90" fmla="*/ 8581 w 8663"/>
              <a:gd name="connsiteY90" fmla="*/ 5264 h 5445"/>
              <a:gd name="connsiteX91" fmla="*/ 8581 w 8663"/>
              <a:gd name="connsiteY91" fmla="*/ 5191 h 5445"/>
              <a:gd name="connsiteX92" fmla="*/ 8661 w 8663"/>
              <a:gd name="connsiteY92" fmla="*/ 5191 h 5445"/>
              <a:gd name="connsiteX93" fmla="*/ 8661 w 8663"/>
              <a:gd name="connsiteY93" fmla="*/ 4979 h 5445"/>
              <a:gd name="connsiteX94" fmla="*/ 8532 w 8663"/>
              <a:gd name="connsiteY94" fmla="*/ 4979 h 5445"/>
              <a:gd name="connsiteX95" fmla="*/ 8532 w 8663"/>
              <a:gd name="connsiteY95" fmla="*/ 4871 h 5445"/>
              <a:gd name="connsiteX96" fmla="*/ 8562 w 8663"/>
              <a:gd name="connsiteY96" fmla="*/ 4871 h 5445"/>
              <a:gd name="connsiteX97" fmla="*/ 8562 w 8663"/>
              <a:gd name="connsiteY97" fmla="*/ 4932 h 5445"/>
              <a:gd name="connsiteX98" fmla="*/ 8646 w 8663"/>
              <a:gd name="connsiteY98" fmla="*/ 4932 h 5445"/>
              <a:gd name="connsiteX99" fmla="*/ 8646 w 8663"/>
              <a:gd name="connsiteY99" fmla="*/ 4850 h 5445"/>
              <a:gd name="connsiteX100" fmla="*/ 8584 w 8663"/>
              <a:gd name="connsiteY100" fmla="*/ 4850 h 5445"/>
              <a:gd name="connsiteX101" fmla="*/ 8584 w 8663"/>
              <a:gd name="connsiteY101" fmla="*/ 4793 h 5445"/>
              <a:gd name="connsiteX102" fmla="*/ 8644 w 8663"/>
              <a:gd name="connsiteY102" fmla="*/ 4793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5368 h 5445"/>
              <a:gd name="connsiteX118" fmla="*/ 561 w 8663"/>
              <a:gd name="connsiteY118" fmla="*/ 5409 h 5445"/>
              <a:gd name="connsiteX119" fmla="*/ 520 w 8663"/>
              <a:gd name="connsiteY119" fmla="*/ 5409 h 5445"/>
              <a:gd name="connsiteX120" fmla="*/ 520 w 8663"/>
              <a:gd name="connsiteY120" fmla="*/ 5368 h 5445"/>
              <a:gd name="connsiteX121" fmla="*/ 561 w 8663"/>
              <a:gd name="connsiteY121" fmla="*/ 5368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4910 h 5445"/>
              <a:gd name="connsiteX128" fmla="*/ 8584 w 8663"/>
              <a:gd name="connsiteY128" fmla="*/ 4871 h 5445"/>
              <a:gd name="connsiteX129" fmla="*/ 8625 w 8663"/>
              <a:gd name="connsiteY129" fmla="*/ 4871 h 5445"/>
              <a:gd name="connsiteX130" fmla="*/ 8625 w 8663"/>
              <a:gd name="connsiteY130" fmla="*/ 4910 h 5445"/>
              <a:gd name="connsiteX131" fmla="*/ 8584 w 8663"/>
              <a:gd name="connsiteY131" fmla="*/ 4910 h 5445"/>
              <a:gd name="connsiteX132" fmla="*/ 8502 w 8663"/>
              <a:gd name="connsiteY132" fmla="*/ 5424 h 5445"/>
              <a:gd name="connsiteX133" fmla="*/ 8502 w 8663"/>
              <a:gd name="connsiteY133" fmla="*/ 5363 h 5445"/>
              <a:gd name="connsiteX134" fmla="*/ 8581 w 8663"/>
              <a:gd name="connsiteY134" fmla="*/ 5363 h 5445"/>
              <a:gd name="connsiteX135" fmla="*/ 8581 w 8663"/>
              <a:gd name="connsiteY135" fmla="*/ 5286 h 5445"/>
              <a:gd name="connsiteX136" fmla="*/ 8640 w 8663"/>
              <a:gd name="connsiteY136" fmla="*/ 5286 h 5445"/>
              <a:gd name="connsiteX137" fmla="*/ 8640 w 8663"/>
              <a:gd name="connsiteY137" fmla="*/ 5424 h 5445"/>
              <a:gd name="connsiteX138" fmla="*/ 8502 w 8663"/>
              <a:gd name="connsiteY138" fmla="*/ 5424 h 5445"/>
              <a:gd name="connsiteX139" fmla="*/ 8502 w 8663"/>
              <a:gd name="connsiteY139" fmla="*/ 5344 h 5445"/>
              <a:gd name="connsiteX140" fmla="*/ 8502 w 8663"/>
              <a:gd name="connsiteY140" fmla="*/ 5286 h 5445"/>
              <a:gd name="connsiteX141" fmla="*/ 8562 w 8663"/>
              <a:gd name="connsiteY141" fmla="*/ 5286 h 5445"/>
              <a:gd name="connsiteX142" fmla="*/ 8562 w 8663"/>
              <a:gd name="connsiteY142" fmla="*/ 5344 h 5445"/>
              <a:gd name="connsiteX143" fmla="*/ 8502 w 8663"/>
              <a:gd name="connsiteY143" fmla="*/ 5344 h 5445"/>
              <a:gd name="connsiteX144" fmla="*/ 8497 w 8663"/>
              <a:gd name="connsiteY144" fmla="*/ 5169 h 5445"/>
              <a:gd name="connsiteX145" fmla="*/ 8497 w 8663"/>
              <a:gd name="connsiteY145" fmla="*/ 5106 h 5445"/>
              <a:gd name="connsiteX146" fmla="*/ 8562 w 8663"/>
              <a:gd name="connsiteY146" fmla="*/ 5106 h 5445"/>
              <a:gd name="connsiteX147" fmla="*/ 8562 w 8663"/>
              <a:gd name="connsiteY147" fmla="*/ 5169 h 5445"/>
              <a:gd name="connsiteX148" fmla="*/ 8497 w 8663"/>
              <a:gd name="connsiteY148" fmla="*/ 5169 h 5445"/>
              <a:gd name="connsiteX149" fmla="*/ 8562 w 8663"/>
              <a:gd name="connsiteY149" fmla="*/ 5191 h 5445"/>
              <a:gd name="connsiteX150" fmla="*/ 8562 w 8663"/>
              <a:gd name="connsiteY150" fmla="*/ 5262 h 5445"/>
              <a:gd name="connsiteX151" fmla="*/ 8497 w 8663"/>
              <a:gd name="connsiteY151" fmla="*/ 5262 h 5445"/>
              <a:gd name="connsiteX152" fmla="*/ 8497 w 8663"/>
              <a:gd name="connsiteY152" fmla="*/ 5191 h 5445"/>
              <a:gd name="connsiteX153" fmla="*/ 8562 w 8663"/>
              <a:gd name="connsiteY153" fmla="*/ 5191 h 5445"/>
              <a:gd name="connsiteX154" fmla="*/ 8480 w 8663"/>
              <a:gd name="connsiteY154" fmla="*/ 5281 h 5445"/>
              <a:gd name="connsiteX155" fmla="*/ 8480 w 8663"/>
              <a:gd name="connsiteY155" fmla="*/ 5344 h 5445"/>
              <a:gd name="connsiteX156" fmla="*/ 8424 w 8663"/>
              <a:gd name="connsiteY156" fmla="*/ 5344 h 5445"/>
              <a:gd name="connsiteX157" fmla="*/ 8424 w 8663"/>
              <a:gd name="connsiteY157" fmla="*/ 5281 h 5445"/>
              <a:gd name="connsiteX158" fmla="*/ 8480 w 8663"/>
              <a:gd name="connsiteY158" fmla="*/ 5281 h 5445"/>
              <a:gd name="connsiteX159" fmla="*/ 8480 w 8663"/>
              <a:gd name="connsiteY159" fmla="*/ 5191 h 5445"/>
              <a:gd name="connsiteX160" fmla="*/ 8480 w 8663"/>
              <a:gd name="connsiteY160" fmla="*/ 5262 h 5445"/>
              <a:gd name="connsiteX161" fmla="*/ 8424 w 8663"/>
              <a:gd name="connsiteY161" fmla="*/ 5262 h 5445"/>
              <a:gd name="connsiteX162" fmla="*/ 8424 w 8663"/>
              <a:gd name="connsiteY162" fmla="*/ 5191 h 5445"/>
              <a:gd name="connsiteX163" fmla="*/ 8480 w 8663"/>
              <a:gd name="connsiteY163" fmla="*/ 5191 h 5445"/>
              <a:gd name="connsiteX164" fmla="*/ 8102 w 8663"/>
              <a:gd name="connsiteY164" fmla="*/ 5409 h 5445"/>
              <a:gd name="connsiteX165" fmla="*/ 8102 w 8663"/>
              <a:gd name="connsiteY165" fmla="*/ 5368 h 5445"/>
              <a:gd name="connsiteX166" fmla="*/ 8143 w 8663"/>
              <a:gd name="connsiteY166" fmla="*/ 5368 h 5445"/>
              <a:gd name="connsiteX167" fmla="*/ 8143 w 8663"/>
              <a:gd name="connsiteY167" fmla="*/ 5409 h 5445"/>
              <a:gd name="connsiteX168" fmla="*/ 8102 w 8663"/>
              <a:gd name="connsiteY168" fmla="*/ 5409 h 5445"/>
              <a:gd name="connsiteX169" fmla="*/ 240 w 8663"/>
              <a:gd name="connsiteY169" fmla="*/ 5281 h 5445"/>
              <a:gd name="connsiteX170" fmla="*/ 240 w 8663"/>
              <a:gd name="connsiteY170" fmla="*/ 5344 h 5445"/>
              <a:gd name="connsiteX171" fmla="*/ 184 w 8663"/>
              <a:gd name="connsiteY171" fmla="*/ 5344 h 5445"/>
              <a:gd name="connsiteX172" fmla="*/ 184 w 8663"/>
              <a:gd name="connsiteY172" fmla="*/ 5281 h 5445"/>
              <a:gd name="connsiteX173" fmla="*/ 240 w 8663"/>
              <a:gd name="connsiteY173" fmla="*/ 5281 h 5445"/>
              <a:gd name="connsiteX174" fmla="*/ 240 w 8663"/>
              <a:gd name="connsiteY174" fmla="*/ 5191 h 5445"/>
              <a:gd name="connsiteX175" fmla="*/ 240 w 8663"/>
              <a:gd name="connsiteY175" fmla="*/ 5262 h 5445"/>
              <a:gd name="connsiteX176" fmla="*/ 184 w 8663"/>
              <a:gd name="connsiteY176" fmla="*/ 5262 h 5445"/>
              <a:gd name="connsiteX177" fmla="*/ 184 w 8663"/>
              <a:gd name="connsiteY177" fmla="*/ 5191 h 5445"/>
              <a:gd name="connsiteX178" fmla="*/ 240 w 8663"/>
              <a:gd name="connsiteY178" fmla="*/ 5191 h 5445"/>
              <a:gd name="connsiteX179" fmla="*/ 102 w 8663"/>
              <a:gd name="connsiteY179" fmla="*/ 5169 h 5445"/>
              <a:gd name="connsiteX180" fmla="*/ 102 w 8663"/>
              <a:gd name="connsiteY180" fmla="*/ 5106 h 5445"/>
              <a:gd name="connsiteX181" fmla="*/ 166 w 8663"/>
              <a:gd name="connsiteY181" fmla="*/ 5106 h 5445"/>
              <a:gd name="connsiteX182" fmla="*/ 166 w 8663"/>
              <a:gd name="connsiteY182" fmla="*/ 5169 h 5445"/>
              <a:gd name="connsiteX183" fmla="*/ 102 w 8663"/>
              <a:gd name="connsiteY183" fmla="*/ 5169 h 5445"/>
              <a:gd name="connsiteX184" fmla="*/ 102 w 8663"/>
              <a:gd name="connsiteY184" fmla="*/ 5262 h 5445"/>
              <a:gd name="connsiteX185" fmla="*/ 102 w 8663"/>
              <a:gd name="connsiteY185" fmla="*/ 5191 h 5445"/>
              <a:gd name="connsiteX186" fmla="*/ 166 w 8663"/>
              <a:gd name="connsiteY186" fmla="*/ 5191 h 5445"/>
              <a:gd name="connsiteX187" fmla="*/ 166 w 8663"/>
              <a:gd name="connsiteY187" fmla="*/ 5262 h 5445"/>
              <a:gd name="connsiteX188" fmla="*/ 102 w 8663"/>
              <a:gd name="connsiteY188" fmla="*/ 5262 h 5445"/>
              <a:gd name="connsiteX189" fmla="*/ 102 w 8663"/>
              <a:gd name="connsiteY189" fmla="*/ 5344 h 5445"/>
              <a:gd name="connsiteX190" fmla="*/ 102 w 8663"/>
              <a:gd name="connsiteY190" fmla="*/ 5286 h 5445"/>
              <a:gd name="connsiteX191" fmla="*/ 162 w 8663"/>
              <a:gd name="connsiteY191" fmla="*/ 5286 h 5445"/>
              <a:gd name="connsiteX192" fmla="*/ 162 w 8663"/>
              <a:gd name="connsiteY192" fmla="*/ 5344 h 5445"/>
              <a:gd name="connsiteX193" fmla="*/ 102 w 8663"/>
              <a:gd name="connsiteY193" fmla="*/ 5344 h 5445"/>
              <a:gd name="connsiteX194" fmla="*/ 162 w 8663"/>
              <a:gd name="connsiteY194" fmla="*/ 5363 h 5445"/>
              <a:gd name="connsiteX195" fmla="*/ 162 w 8663"/>
              <a:gd name="connsiteY195" fmla="*/ 5424 h 5445"/>
              <a:gd name="connsiteX196" fmla="*/ 24 w 8663"/>
              <a:gd name="connsiteY196" fmla="*/ 5424 h 5445"/>
              <a:gd name="connsiteX197" fmla="*/ 24 w 8663"/>
              <a:gd name="connsiteY197" fmla="*/ 5286 h 5445"/>
              <a:gd name="connsiteX198" fmla="*/ 82 w 8663"/>
              <a:gd name="connsiteY198" fmla="*/ 5286 h 5445"/>
              <a:gd name="connsiteX199" fmla="*/ 82 w 8663"/>
              <a:gd name="connsiteY199" fmla="*/ 5363 h 5445"/>
              <a:gd name="connsiteX200" fmla="*/ 162 w 8663"/>
              <a:gd name="connsiteY200" fmla="*/ 5363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4772 h 5445"/>
              <a:gd name="connsiteX257" fmla="*/ 8562 w 8663"/>
              <a:gd name="connsiteY257" fmla="*/ 4772 h 5445"/>
              <a:gd name="connsiteX258" fmla="*/ 8562 w 8663"/>
              <a:gd name="connsiteY258" fmla="*/ 4850 h 5445"/>
              <a:gd name="connsiteX259" fmla="*/ 8510 w 8663"/>
              <a:gd name="connsiteY259" fmla="*/ 4850 h 5445"/>
              <a:gd name="connsiteX260" fmla="*/ 8510 w 8663"/>
              <a:gd name="connsiteY260" fmla="*/ 5001 h 5445"/>
              <a:gd name="connsiteX261" fmla="*/ 8638 w 8663"/>
              <a:gd name="connsiteY261" fmla="*/ 5001 h 5445"/>
              <a:gd name="connsiteX262" fmla="*/ 8638 w 8663"/>
              <a:gd name="connsiteY262" fmla="*/ 5169 h 5445"/>
              <a:gd name="connsiteX263" fmla="*/ 8581 w 8663"/>
              <a:gd name="connsiteY263" fmla="*/ 5169 h 5445"/>
              <a:gd name="connsiteX264" fmla="*/ 8581 w 8663"/>
              <a:gd name="connsiteY264" fmla="*/ 5087 h 5445"/>
              <a:gd name="connsiteX265" fmla="*/ 8480 w 8663"/>
              <a:gd name="connsiteY265" fmla="*/ 3705 h 5445"/>
              <a:gd name="connsiteX266" fmla="*/ 8480 w 8663"/>
              <a:gd name="connsiteY266" fmla="*/ 3787 h 5445"/>
              <a:gd name="connsiteX267" fmla="*/ 8402 w 8663"/>
              <a:gd name="connsiteY267" fmla="*/ 3787 h 5445"/>
              <a:gd name="connsiteX268" fmla="*/ 8402 w 8663"/>
              <a:gd name="connsiteY268" fmla="*/ 3880 h 5445"/>
              <a:gd name="connsiteX269" fmla="*/ 8310 w 8663"/>
              <a:gd name="connsiteY269" fmla="*/ 3880 h 5445"/>
              <a:gd name="connsiteX270" fmla="*/ 8310 w 8663"/>
              <a:gd name="connsiteY270" fmla="*/ 3981 h 5445"/>
              <a:gd name="connsiteX271" fmla="*/ 8402 w 8663"/>
              <a:gd name="connsiteY271" fmla="*/ 3981 h 5445"/>
              <a:gd name="connsiteX272" fmla="*/ 8402 w 8663"/>
              <a:gd name="connsiteY272" fmla="*/ 4040 h 5445"/>
              <a:gd name="connsiteX273" fmla="*/ 8234 w 8663"/>
              <a:gd name="connsiteY273" fmla="*/ 4040 h 5445"/>
              <a:gd name="connsiteX274" fmla="*/ 8234 w 8663"/>
              <a:gd name="connsiteY274" fmla="*/ 3912 h 5445"/>
              <a:gd name="connsiteX275" fmla="*/ 8081 w 8663"/>
              <a:gd name="connsiteY275" fmla="*/ 3912 h 5445"/>
              <a:gd name="connsiteX276" fmla="*/ 8081 w 8663"/>
              <a:gd name="connsiteY276" fmla="*/ 3964 h 5445"/>
              <a:gd name="connsiteX277" fmla="*/ 8005 w 8663"/>
              <a:gd name="connsiteY277" fmla="*/ 3964 h 5445"/>
              <a:gd name="connsiteX278" fmla="*/ 8005 w 8663"/>
              <a:gd name="connsiteY278" fmla="*/ 4025 h 5445"/>
              <a:gd name="connsiteX279" fmla="*/ 658 w 8663"/>
              <a:gd name="connsiteY279" fmla="*/ 4025 h 5445"/>
              <a:gd name="connsiteX280" fmla="*/ 658 w 8663"/>
              <a:gd name="connsiteY280" fmla="*/ 3964 h 5445"/>
              <a:gd name="connsiteX281" fmla="*/ 583 w 8663"/>
              <a:gd name="connsiteY281" fmla="*/ 3964 h 5445"/>
              <a:gd name="connsiteX282" fmla="*/ 583 w 8663"/>
              <a:gd name="connsiteY282" fmla="*/ 3912 h 5445"/>
              <a:gd name="connsiteX283" fmla="*/ 430 w 8663"/>
              <a:gd name="connsiteY283" fmla="*/ 3912 h 5445"/>
              <a:gd name="connsiteX284" fmla="*/ 430 w 8663"/>
              <a:gd name="connsiteY284" fmla="*/ 4040 h 5445"/>
              <a:gd name="connsiteX285" fmla="*/ 261 w 8663"/>
              <a:gd name="connsiteY285" fmla="*/ 4040 h 5445"/>
              <a:gd name="connsiteX286" fmla="*/ 261 w 8663"/>
              <a:gd name="connsiteY286" fmla="*/ 3981 h 5445"/>
              <a:gd name="connsiteX287" fmla="*/ 354 w 8663"/>
              <a:gd name="connsiteY287" fmla="*/ 3981 h 5445"/>
              <a:gd name="connsiteX288" fmla="*/ 354 w 8663"/>
              <a:gd name="connsiteY288" fmla="*/ 3880 h 5445"/>
              <a:gd name="connsiteX289" fmla="*/ 261 w 8663"/>
              <a:gd name="connsiteY289" fmla="*/ 3880 h 5445"/>
              <a:gd name="connsiteX290" fmla="*/ 261 w 8663"/>
              <a:gd name="connsiteY290" fmla="*/ 3787 h 5445"/>
              <a:gd name="connsiteX291" fmla="*/ 184 w 8663"/>
              <a:gd name="connsiteY291" fmla="*/ 3787 h 5445"/>
              <a:gd name="connsiteX292" fmla="*/ 184 w 8663"/>
              <a:gd name="connsiteY292" fmla="*/ 3705 h 5445"/>
              <a:gd name="connsiteX293" fmla="*/ 82 w 8663"/>
              <a:gd name="connsiteY293" fmla="*/ 3705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5445 h 5445"/>
              <a:gd name="connsiteX84" fmla="*/ 8424 w 8663"/>
              <a:gd name="connsiteY84" fmla="*/ 5445 h 5445"/>
              <a:gd name="connsiteX85" fmla="*/ 8424 w 8663"/>
              <a:gd name="connsiteY85" fmla="*/ 5363 h 5445"/>
              <a:gd name="connsiteX86" fmla="*/ 8480 w 8663"/>
              <a:gd name="connsiteY86" fmla="*/ 5363 h 5445"/>
              <a:gd name="connsiteX87" fmla="*/ 8480 w 8663"/>
              <a:gd name="connsiteY87" fmla="*/ 5445 h 5445"/>
              <a:gd name="connsiteX88" fmla="*/ 8663 w 8663"/>
              <a:gd name="connsiteY88" fmla="*/ 5445 h 5445"/>
              <a:gd name="connsiteX89" fmla="*/ 8663 w 8663"/>
              <a:gd name="connsiteY89" fmla="*/ 5264 h 5445"/>
              <a:gd name="connsiteX90" fmla="*/ 8581 w 8663"/>
              <a:gd name="connsiteY90" fmla="*/ 5264 h 5445"/>
              <a:gd name="connsiteX91" fmla="*/ 8581 w 8663"/>
              <a:gd name="connsiteY91" fmla="*/ 5191 h 5445"/>
              <a:gd name="connsiteX92" fmla="*/ 8661 w 8663"/>
              <a:gd name="connsiteY92" fmla="*/ 5191 h 5445"/>
              <a:gd name="connsiteX93" fmla="*/ 8661 w 8663"/>
              <a:gd name="connsiteY93" fmla="*/ 4979 h 5445"/>
              <a:gd name="connsiteX94" fmla="*/ 8532 w 8663"/>
              <a:gd name="connsiteY94" fmla="*/ 4979 h 5445"/>
              <a:gd name="connsiteX95" fmla="*/ 8532 w 8663"/>
              <a:gd name="connsiteY95" fmla="*/ 4871 h 5445"/>
              <a:gd name="connsiteX96" fmla="*/ 8562 w 8663"/>
              <a:gd name="connsiteY96" fmla="*/ 4871 h 5445"/>
              <a:gd name="connsiteX97" fmla="*/ 8562 w 8663"/>
              <a:gd name="connsiteY97" fmla="*/ 4932 h 5445"/>
              <a:gd name="connsiteX98" fmla="*/ 8646 w 8663"/>
              <a:gd name="connsiteY98" fmla="*/ 4932 h 5445"/>
              <a:gd name="connsiteX99" fmla="*/ 8646 w 8663"/>
              <a:gd name="connsiteY99" fmla="*/ 4850 h 5445"/>
              <a:gd name="connsiteX100" fmla="*/ 8584 w 8663"/>
              <a:gd name="connsiteY100" fmla="*/ 4850 h 5445"/>
              <a:gd name="connsiteX101" fmla="*/ 8584 w 8663"/>
              <a:gd name="connsiteY101" fmla="*/ 4793 h 5445"/>
              <a:gd name="connsiteX102" fmla="*/ 8644 w 8663"/>
              <a:gd name="connsiteY102" fmla="*/ 4793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5368 h 5445"/>
              <a:gd name="connsiteX118" fmla="*/ 561 w 8663"/>
              <a:gd name="connsiteY118" fmla="*/ 5409 h 5445"/>
              <a:gd name="connsiteX119" fmla="*/ 520 w 8663"/>
              <a:gd name="connsiteY119" fmla="*/ 5409 h 5445"/>
              <a:gd name="connsiteX120" fmla="*/ 520 w 8663"/>
              <a:gd name="connsiteY120" fmla="*/ 5368 h 5445"/>
              <a:gd name="connsiteX121" fmla="*/ 561 w 8663"/>
              <a:gd name="connsiteY121" fmla="*/ 5368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4910 h 5445"/>
              <a:gd name="connsiteX128" fmla="*/ 8584 w 8663"/>
              <a:gd name="connsiteY128" fmla="*/ 4871 h 5445"/>
              <a:gd name="connsiteX129" fmla="*/ 8625 w 8663"/>
              <a:gd name="connsiteY129" fmla="*/ 4871 h 5445"/>
              <a:gd name="connsiteX130" fmla="*/ 8625 w 8663"/>
              <a:gd name="connsiteY130" fmla="*/ 4910 h 5445"/>
              <a:gd name="connsiteX131" fmla="*/ 8584 w 8663"/>
              <a:gd name="connsiteY131" fmla="*/ 4910 h 5445"/>
              <a:gd name="connsiteX132" fmla="*/ 8502 w 8663"/>
              <a:gd name="connsiteY132" fmla="*/ 5424 h 5445"/>
              <a:gd name="connsiteX133" fmla="*/ 8502 w 8663"/>
              <a:gd name="connsiteY133" fmla="*/ 5363 h 5445"/>
              <a:gd name="connsiteX134" fmla="*/ 8581 w 8663"/>
              <a:gd name="connsiteY134" fmla="*/ 5363 h 5445"/>
              <a:gd name="connsiteX135" fmla="*/ 8581 w 8663"/>
              <a:gd name="connsiteY135" fmla="*/ 5286 h 5445"/>
              <a:gd name="connsiteX136" fmla="*/ 8640 w 8663"/>
              <a:gd name="connsiteY136" fmla="*/ 5286 h 5445"/>
              <a:gd name="connsiteX137" fmla="*/ 8640 w 8663"/>
              <a:gd name="connsiteY137" fmla="*/ 5424 h 5445"/>
              <a:gd name="connsiteX138" fmla="*/ 8502 w 8663"/>
              <a:gd name="connsiteY138" fmla="*/ 5424 h 5445"/>
              <a:gd name="connsiteX139" fmla="*/ 8502 w 8663"/>
              <a:gd name="connsiteY139" fmla="*/ 5344 h 5445"/>
              <a:gd name="connsiteX140" fmla="*/ 8502 w 8663"/>
              <a:gd name="connsiteY140" fmla="*/ 5286 h 5445"/>
              <a:gd name="connsiteX141" fmla="*/ 8562 w 8663"/>
              <a:gd name="connsiteY141" fmla="*/ 5286 h 5445"/>
              <a:gd name="connsiteX142" fmla="*/ 8562 w 8663"/>
              <a:gd name="connsiteY142" fmla="*/ 5344 h 5445"/>
              <a:gd name="connsiteX143" fmla="*/ 8502 w 8663"/>
              <a:gd name="connsiteY143" fmla="*/ 5344 h 5445"/>
              <a:gd name="connsiteX144" fmla="*/ 8497 w 8663"/>
              <a:gd name="connsiteY144" fmla="*/ 5169 h 5445"/>
              <a:gd name="connsiteX145" fmla="*/ 8497 w 8663"/>
              <a:gd name="connsiteY145" fmla="*/ 5106 h 5445"/>
              <a:gd name="connsiteX146" fmla="*/ 8562 w 8663"/>
              <a:gd name="connsiteY146" fmla="*/ 5106 h 5445"/>
              <a:gd name="connsiteX147" fmla="*/ 8562 w 8663"/>
              <a:gd name="connsiteY147" fmla="*/ 5169 h 5445"/>
              <a:gd name="connsiteX148" fmla="*/ 8497 w 8663"/>
              <a:gd name="connsiteY148" fmla="*/ 5169 h 5445"/>
              <a:gd name="connsiteX149" fmla="*/ 8562 w 8663"/>
              <a:gd name="connsiteY149" fmla="*/ 5191 h 5445"/>
              <a:gd name="connsiteX150" fmla="*/ 8562 w 8663"/>
              <a:gd name="connsiteY150" fmla="*/ 5262 h 5445"/>
              <a:gd name="connsiteX151" fmla="*/ 8497 w 8663"/>
              <a:gd name="connsiteY151" fmla="*/ 5262 h 5445"/>
              <a:gd name="connsiteX152" fmla="*/ 8497 w 8663"/>
              <a:gd name="connsiteY152" fmla="*/ 5191 h 5445"/>
              <a:gd name="connsiteX153" fmla="*/ 8562 w 8663"/>
              <a:gd name="connsiteY153" fmla="*/ 5191 h 5445"/>
              <a:gd name="connsiteX154" fmla="*/ 8480 w 8663"/>
              <a:gd name="connsiteY154" fmla="*/ 5281 h 5445"/>
              <a:gd name="connsiteX155" fmla="*/ 8480 w 8663"/>
              <a:gd name="connsiteY155" fmla="*/ 5344 h 5445"/>
              <a:gd name="connsiteX156" fmla="*/ 8424 w 8663"/>
              <a:gd name="connsiteY156" fmla="*/ 5344 h 5445"/>
              <a:gd name="connsiteX157" fmla="*/ 8424 w 8663"/>
              <a:gd name="connsiteY157" fmla="*/ 5281 h 5445"/>
              <a:gd name="connsiteX158" fmla="*/ 8480 w 8663"/>
              <a:gd name="connsiteY158" fmla="*/ 5281 h 5445"/>
              <a:gd name="connsiteX159" fmla="*/ 8480 w 8663"/>
              <a:gd name="connsiteY159" fmla="*/ 5191 h 5445"/>
              <a:gd name="connsiteX160" fmla="*/ 8480 w 8663"/>
              <a:gd name="connsiteY160" fmla="*/ 5262 h 5445"/>
              <a:gd name="connsiteX161" fmla="*/ 8424 w 8663"/>
              <a:gd name="connsiteY161" fmla="*/ 5262 h 5445"/>
              <a:gd name="connsiteX162" fmla="*/ 8424 w 8663"/>
              <a:gd name="connsiteY162" fmla="*/ 5191 h 5445"/>
              <a:gd name="connsiteX163" fmla="*/ 8480 w 8663"/>
              <a:gd name="connsiteY163" fmla="*/ 5191 h 5445"/>
              <a:gd name="connsiteX164" fmla="*/ 8102 w 8663"/>
              <a:gd name="connsiteY164" fmla="*/ 5409 h 5445"/>
              <a:gd name="connsiteX165" fmla="*/ 8102 w 8663"/>
              <a:gd name="connsiteY165" fmla="*/ 5368 h 5445"/>
              <a:gd name="connsiteX166" fmla="*/ 8143 w 8663"/>
              <a:gd name="connsiteY166" fmla="*/ 5368 h 5445"/>
              <a:gd name="connsiteX167" fmla="*/ 8143 w 8663"/>
              <a:gd name="connsiteY167" fmla="*/ 5409 h 5445"/>
              <a:gd name="connsiteX168" fmla="*/ 8102 w 8663"/>
              <a:gd name="connsiteY168" fmla="*/ 5409 h 5445"/>
              <a:gd name="connsiteX169" fmla="*/ 240 w 8663"/>
              <a:gd name="connsiteY169" fmla="*/ 5281 h 5445"/>
              <a:gd name="connsiteX170" fmla="*/ 240 w 8663"/>
              <a:gd name="connsiteY170" fmla="*/ 5344 h 5445"/>
              <a:gd name="connsiteX171" fmla="*/ 184 w 8663"/>
              <a:gd name="connsiteY171" fmla="*/ 5344 h 5445"/>
              <a:gd name="connsiteX172" fmla="*/ 184 w 8663"/>
              <a:gd name="connsiteY172" fmla="*/ 5281 h 5445"/>
              <a:gd name="connsiteX173" fmla="*/ 240 w 8663"/>
              <a:gd name="connsiteY173" fmla="*/ 5281 h 5445"/>
              <a:gd name="connsiteX174" fmla="*/ 240 w 8663"/>
              <a:gd name="connsiteY174" fmla="*/ 5191 h 5445"/>
              <a:gd name="connsiteX175" fmla="*/ 240 w 8663"/>
              <a:gd name="connsiteY175" fmla="*/ 5262 h 5445"/>
              <a:gd name="connsiteX176" fmla="*/ 184 w 8663"/>
              <a:gd name="connsiteY176" fmla="*/ 5262 h 5445"/>
              <a:gd name="connsiteX177" fmla="*/ 184 w 8663"/>
              <a:gd name="connsiteY177" fmla="*/ 5191 h 5445"/>
              <a:gd name="connsiteX178" fmla="*/ 240 w 8663"/>
              <a:gd name="connsiteY178" fmla="*/ 5191 h 5445"/>
              <a:gd name="connsiteX179" fmla="*/ 102 w 8663"/>
              <a:gd name="connsiteY179" fmla="*/ 5169 h 5445"/>
              <a:gd name="connsiteX180" fmla="*/ 102 w 8663"/>
              <a:gd name="connsiteY180" fmla="*/ 5106 h 5445"/>
              <a:gd name="connsiteX181" fmla="*/ 166 w 8663"/>
              <a:gd name="connsiteY181" fmla="*/ 5106 h 5445"/>
              <a:gd name="connsiteX182" fmla="*/ 166 w 8663"/>
              <a:gd name="connsiteY182" fmla="*/ 5169 h 5445"/>
              <a:gd name="connsiteX183" fmla="*/ 102 w 8663"/>
              <a:gd name="connsiteY183" fmla="*/ 5169 h 5445"/>
              <a:gd name="connsiteX184" fmla="*/ 102 w 8663"/>
              <a:gd name="connsiteY184" fmla="*/ 5262 h 5445"/>
              <a:gd name="connsiteX185" fmla="*/ 102 w 8663"/>
              <a:gd name="connsiteY185" fmla="*/ 5191 h 5445"/>
              <a:gd name="connsiteX186" fmla="*/ 166 w 8663"/>
              <a:gd name="connsiteY186" fmla="*/ 5191 h 5445"/>
              <a:gd name="connsiteX187" fmla="*/ 166 w 8663"/>
              <a:gd name="connsiteY187" fmla="*/ 5262 h 5445"/>
              <a:gd name="connsiteX188" fmla="*/ 102 w 8663"/>
              <a:gd name="connsiteY188" fmla="*/ 5262 h 5445"/>
              <a:gd name="connsiteX189" fmla="*/ 102 w 8663"/>
              <a:gd name="connsiteY189" fmla="*/ 5344 h 5445"/>
              <a:gd name="connsiteX190" fmla="*/ 102 w 8663"/>
              <a:gd name="connsiteY190" fmla="*/ 5286 h 5445"/>
              <a:gd name="connsiteX191" fmla="*/ 162 w 8663"/>
              <a:gd name="connsiteY191" fmla="*/ 5286 h 5445"/>
              <a:gd name="connsiteX192" fmla="*/ 162 w 8663"/>
              <a:gd name="connsiteY192" fmla="*/ 5344 h 5445"/>
              <a:gd name="connsiteX193" fmla="*/ 102 w 8663"/>
              <a:gd name="connsiteY193" fmla="*/ 5344 h 5445"/>
              <a:gd name="connsiteX194" fmla="*/ 162 w 8663"/>
              <a:gd name="connsiteY194" fmla="*/ 5363 h 5445"/>
              <a:gd name="connsiteX195" fmla="*/ 162 w 8663"/>
              <a:gd name="connsiteY195" fmla="*/ 5424 h 5445"/>
              <a:gd name="connsiteX196" fmla="*/ 24 w 8663"/>
              <a:gd name="connsiteY196" fmla="*/ 5424 h 5445"/>
              <a:gd name="connsiteX197" fmla="*/ 24 w 8663"/>
              <a:gd name="connsiteY197" fmla="*/ 5286 h 5445"/>
              <a:gd name="connsiteX198" fmla="*/ 82 w 8663"/>
              <a:gd name="connsiteY198" fmla="*/ 5286 h 5445"/>
              <a:gd name="connsiteX199" fmla="*/ 82 w 8663"/>
              <a:gd name="connsiteY199" fmla="*/ 5363 h 5445"/>
              <a:gd name="connsiteX200" fmla="*/ 162 w 8663"/>
              <a:gd name="connsiteY200" fmla="*/ 5363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4772 h 5445"/>
              <a:gd name="connsiteX257" fmla="*/ 8562 w 8663"/>
              <a:gd name="connsiteY257" fmla="*/ 4772 h 5445"/>
              <a:gd name="connsiteX258" fmla="*/ 8562 w 8663"/>
              <a:gd name="connsiteY258" fmla="*/ 4850 h 5445"/>
              <a:gd name="connsiteX259" fmla="*/ 8510 w 8663"/>
              <a:gd name="connsiteY259" fmla="*/ 4850 h 5445"/>
              <a:gd name="connsiteX260" fmla="*/ 8510 w 8663"/>
              <a:gd name="connsiteY260" fmla="*/ 5001 h 5445"/>
              <a:gd name="connsiteX261" fmla="*/ 8638 w 8663"/>
              <a:gd name="connsiteY261" fmla="*/ 5001 h 5445"/>
              <a:gd name="connsiteX262" fmla="*/ 8638 w 8663"/>
              <a:gd name="connsiteY262" fmla="*/ 5169 h 5445"/>
              <a:gd name="connsiteX263" fmla="*/ 8581 w 8663"/>
              <a:gd name="connsiteY263" fmla="*/ 5169 h 5445"/>
              <a:gd name="connsiteX264" fmla="*/ 8581 w 8663"/>
              <a:gd name="connsiteY264" fmla="*/ 5087 h 5445"/>
              <a:gd name="connsiteX265" fmla="*/ 8480 w 8663"/>
              <a:gd name="connsiteY265" fmla="*/ 5087 h 5445"/>
              <a:gd name="connsiteX266" fmla="*/ 8480 w 8663"/>
              <a:gd name="connsiteY266" fmla="*/ 3787 h 5445"/>
              <a:gd name="connsiteX267" fmla="*/ 8402 w 8663"/>
              <a:gd name="connsiteY267" fmla="*/ 3787 h 5445"/>
              <a:gd name="connsiteX268" fmla="*/ 8402 w 8663"/>
              <a:gd name="connsiteY268" fmla="*/ 3880 h 5445"/>
              <a:gd name="connsiteX269" fmla="*/ 8310 w 8663"/>
              <a:gd name="connsiteY269" fmla="*/ 3880 h 5445"/>
              <a:gd name="connsiteX270" fmla="*/ 8310 w 8663"/>
              <a:gd name="connsiteY270" fmla="*/ 3981 h 5445"/>
              <a:gd name="connsiteX271" fmla="*/ 8402 w 8663"/>
              <a:gd name="connsiteY271" fmla="*/ 3981 h 5445"/>
              <a:gd name="connsiteX272" fmla="*/ 8402 w 8663"/>
              <a:gd name="connsiteY272" fmla="*/ 4040 h 5445"/>
              <a:gd name="connsiteX273" fmla="*/ 8234 w 8663"/>
              <a:gd name="connsiteY273" fmla="*/ 4040 h 5445"/>
              <a:gd name="connsiteX274" fmla="*/ 8234 w 8663"/>
              <a:gd name="connsiteY274" fmla="*/ 3912 h 5445"/>
              <a:gd name="connsiteX275" fmla="*/ 8081 w 8663"/>
              <a:gd name="connsiteY275" fmla="*/ 3912 h 5445"/>
              <a:gd name="connsiteX276" fmla="*/ 8081 w 8663"/>
              <a:gd name="connsiteY276" fmla="*/ 3964 h 5445"/>
              <a:gd name="connsiteX277" fmla="*/ 8005 w 8663"/>
              <a:gd name="connsiteY277" fmla="*/ 3964 h 5445"/>
              <a:gd name="connsiteX278" fmla="*/ 8005 w 8663"/>
              <a:gd name="connsiteY278" fmla="*/ 4025 h 5445"/>
              <a:gd name="connsiteX279" fmla="*/ 658 w 8663"/>
              <a:gd name="connsiteY279" fmla="*/ 4025 h 5445"/>
              <a:gd name="connsiteX280" fmla="*/ 658 w 8663"/>
              <a:gd name="connsiteY280" fmla="*/ 3964 h 5445"/>
              <a:gd name="connsiteX281" fmla="*/ 583 w 8663"/>
              <a:gd name="connsiteY281" fmla="*/ 3964 h 5445"/>
              <a:gd name="connsiteX282" fmla="*/ 583 w 8663"/>
              <a:gd name="connsiteY282" fmla="*/ 3912 h 5445"/>
              <a:gd name="connsiteX283" fmla="*/ 430 w 8663"/>
              <a:gd name="connsiteY283" fmla="*/ 3912 h 5445"/>
              <a:gd name="connsiteX284" fmla="*/ 430 w 8663"/>
              <a:gd name="connsiteY284" fmla="*/ 4040 h 5445"/>
              <a:gd name="connsiteX285" fmla="*/ 261 w 8663"/>
              <a:gd name="connsiteY285" fmla="*/ 4040 h 5445"/>
              <a:gd name="connsiteX286" fmla="*/ 261 w 8663"/>
              <a:gd name="connsiteY286" fmla="*/ 3981 h 5445"/>
              <a:gd name="connsiteX287" fmla="*/ 354 w 8663"/>
              <a:gd name="connsiteY287" fmla="*/ 3981 h 5445"/>
              <a:gd name="connsiteX288" fmla="*/ 354 w 8663"/>
              <a:gd name="connsiteY288" fmla="*/ 3880 h 5445"/>
              <a:gd name="connsiteX289" fmla="*/ 261 w 8663"/>
              <a:gd name="connsiteY289" fmla="*/ 3880 h 5445"/>
              <a:gd name="connsiteX290" fmla="*/ 261 w 8663"/>
              <a:gd name="connsiteY290" fmla="*/ 3787 h 5445"/>
              <a:gd name="connsiteX291" fmla="*/ 184 w 8663"/>
              <a:gd name="connsiteY291" fmla="*/ 3787 h 5445"/>
              <a:gd name="connsiteX292" fmla="*/ 184 w 8663"/>
              <a:gd name="connsiteY292" fmla="*/ 3705 h 5445"/>
              <a:gd name="connsiteX293" fmla="*/ 82 w 8663"/>
              <a:gd name="connsiteY293" fmla="*/ 3705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5445 h 5445"/>
              <a:gd name="connsiteX84" fmla="*/ 8424 w 8663"/>
              <a:gd name="connsiteY84" fmla="*/ 5445 h 5445"/>
              <a:gd name="connsiteX85" fmla="*/ 8424 w 8663"/>
              <a:gd name="connsiteY85" fmla="*/ 5363 h 5445"/>
              <a:gd name="connsiteX86" fmla="*/ 8480 w 8663"/>
              <a:gd name="connsiteY86" fmla="*/ 5363 h 5445"/>
              <a:gd name="connsiteX87" fmla="*/ 8480 w 8663"/>
              <a:gd name="connsiteY87" fmla="*/ 5445 h 5445"/>
              <a:gd name="connsiteX88" fmla="*/ 8663 w 8663"/>
              <a:gd name="connsiteY88" fmla="*/ 5445 h 5445"/>
              <a:gd name="connsiteX89" fmla="*/ 8663 w 8663"/>
              <a:gd name="connsiteY89" fmla="*/ 5264 h 5445"/>
              <a:gd name="connsiteX90" fmla="*/ 8581 w 8663"/>
              <a:gd name="connsiteY90" fmla="*/ 5264 h 5445"/>
              <a:gd name="connsiteX91" fmla="*/ 8581 w 8663"/>
              <a:gd name="connsiteY91" fmla="*/ 5191 h 5445"/>
              <a:gd name="connsiteX92" fmla="*/ 8661 w 8663"/>
              <a:gd name="connsiteY92" fmla="*/ 5191 h 5445"/>
              <a:gd name="connsiteX93" fmla="*/ 8661 w 8663"/>
              <a:gd name="connsiteY93" fmla="*/ 4979 h 5445"/>
              <a:gd name="connsiteX94" fmla="*/ 8532 w 8663"/>
              <a:gd name="connsiteY94" fmla="*/ 4979 h 5445"/>
              <a:gd name="connsiteX95" fmla="*/ 8532 w 8663"/>
              <a:gd name="connsiteY95" fmla="*/ 4871 h 5445"/>
              <a:gd name="connsiteX96" fmla="*/ 8562 w 8663"/>
              <a:gd name="connsiteY96" fmla="*/ 4871 h 5445"/>
              <a:gd name="connsiteX97" fmla="*/ 8562 w 8663"/>
              <a:gd name="connsiteY97" fmla="*/ 4932 h 5445"/>
              <a:gd name="connsiteX98" fmla="*/ 8646 w 8663"/>
              <a:gd name="connsiteY98" fmla="*/ 4932 h 5445"/>
              <a:gd name="connsiteX99" fmla="*/ 8646 w 8663"/>
              <a:gd name="connsiteY99" fmla="*/ 4850 h 5445"/>
              <a:gd name="connsiteX100" fmla="*/ 8584 w 8663"/>
              <a:gd name="connsiteY100" fmla="*/ 4850 h 5445"/>
              <a:gd name="connsiteX101" fmla="*/ 8584 w 8663"/>
              <a:gd name="connsiteY101" fmla="*/ 4793 h 5445"/>
              <a:gd name="connsiteX102" fmla="*/ 8644 w 8663"/>
              <a:gd name="connsiteY102" fmla="*/ 4793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5368 h 5445"/>
              <a:gd name="connsiteX118" fmla="*/ 561 w 8663"/>
              <a:gd name="connsiteY118" fmla="*/ 5409 h 5445"/>
              <a:gd name="connsiteX119" fmla="*/ 520 w 8663"/>
              <a:gd name="connsiteY119" fmla="*/ 5409 h 5445"/>
              <a:gd name="connsiteX120" fmla="*/ 520 w 8663"/>
              <a:gd name="connsiteY120" fmla="*/ 5368 h 5445"/>
              <a:gd name="connsiteX121" fmla="*/ 561 w 8663"/>
              <a:gd name="connsiteY121" fmla="*/ 5368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4910 h 5445"/>
              <a:gd name="connsiteX128" fmla="*/ 8584 w 8663"/>
              <a:gd name="connsiteY128" fmla="*/ 4871 h 5445"/>
              <a:gd name="connsiteX129" fmla="*/ 8625 w 8663"/>
              <a:gd name="connsiteY129" fmla="*/ 4871 h 5445"/>
              <a:gd name="connsiteX130" fmla="*/ 8625 w 8663"/>
              <a:gd name="connsiteY130" fmla="*/ 4910 h 5445"/>
              <a:gd name="connsiteX131" fmla="*/ 8584 w 8663"/>
              <a:gd name="connsiteY131" fmla="*/ 4910 h 5445"/>
              <a:gd name="connsiteX132" fmla="*/ 8502 w 8663"/>
              <a:gd name="connsiteY132" fmla="*/ 5424 h 5445"/>
              <a:gd name="connsiteX133" fmla="*/ 8502 w 8663"/>
              <a:gd name="connsiteY133" fmla="*/ 5363 h 5445"/>
              <a:gd name="connsiteX134" fmla="*/ 8581 w 8663"/>
              <a:gd name="connsiteY134" fmla="*/ 5363 h 5445"/>
              <a:gd name="connsiteX135" fmla="*/ 8581 w 8663"/>
              <a:gd name="connsiteY135" fmla="*/ 5286 h 5445"/>
              <a:gd name="connsiteX136" fmla="*/ 8640 w 8663"/>
              <a:gd name="connsiteY136" fmla="*/ 5286 h 5445"/>
              <a:gd name="connsiteX137" fmla="*/ 8640 w 8663"/>
              <a:gd name="connsiteY137" fmla="*/ 5424 h 5445"/>
              <a:gd name="connsiteX138" fmla="*/ 8502 w 8663"/>
              <a:gd name="connsiteY138" fmla="*/ 5424 h 5445"/>
              <a:gd name="connsiteX139" fmla="*/ 8502 w 8663"/>
              <a:gd name="connsiteY139" fmla="*/ 5344 h 5445"/>
              <a:gd name="connsiteX140" fmla="*/ 8502 w 8663"/>
              <a:gd name="connsiteY140" fmla="*/ 5286 h 5445"/>
              <a:gd name="connsiteX141" fmla="*/ 8562 w 8663"/>
              <a:gd name="connsiteY141" fmla="*/ 5286 h 5445"/>
              <a:gd name="connsiteX142" fmla="*/ 8562 w 8663"/>
              <a:gd name="connsiteY142" fmla="*/ 5344 h 5445"/>
              <a:gd name="connsiteX143" fmla="*/ 8502 w 8663"/>
              <a:gd name="connsiteY143" fmla="*/ 5344 h 5445"/>
              <a:gd name="connsiteX144" fmla="*/ 8497 w 8663"/>
              <a:gd name="connsiteY144" fmla="*/ 5169 h 5445"/>
              <a:gd name="connsiteX145" fmla="*/ 8497 w 8663"/>
              <a:gd name="connsiteY145" fmla="*/ 5106 h 5445"/>
              <a:gd name="connsiteX146" fmla="*/ 8562 w 8663"/>
              <a:gd name="connsiteY146" fmla="*/ 5106 h 5445"/>
              <a:gd name="connsiteX147" fmla="*/ 8562 w 8663"/>
              <a:gd name="connsiteY147" fmla="*/ 5169 h 5445"/>
              <a:gd name="connsiteX148" fmla="*/ 8497 w 8663"/>
              <a:gd name="connsiteY148" fmla="*/ 5169 h 5445"/>
              <a:gd name="connsiteX149" fmla="*/ 8562 w 8663"/>
              <a:gd name="connsiteY149" fmla="*/ 5191 h 5445"/>
              <a:gd name="connsiteX150" fmla="*/ 8562 w 8663"/>
              <a:gd name="connsiteY150" fmla="*/ 5262 h 5445"/>
              <a:gd name="connsiteX151" fmla="*/ 8497 w 8663"/>
              <a:gd name="connsiteY151" fmla="*/ 5262 h 5445"/>
              <a:gd name="connsiteX152" fmla="*/ 8497 w 8663"/>
              <a:gd name="connsiteY152" fmla="*/ 5191 h 5445"/>
              <a:gd name="connsiteX153" fmla="*/ 8562 w 8663"/>
              <a:gd name="connsiteY153" fmla="*/ 5191 h 5445"/>
              <a:gd name="connsiteX154" fmla="*/ 8480 w 8663"/>
              <a:gd name="connsiteY154" fmla="*/ 5281 h 5445"/>
              <a:gd name="connsiteX155" fmla="*/ 8480 w 8663"/>
              <a:gd name="connsiteY155" fmla="*/ 5344 h 5445"/>
              <a:gd name="connsiteX156" fmla="*/ 8424 w 8663"/>
              <a:gd name="connsiteY156" fmla="*/ 5344 h 5445"/>
              <a:gd name="connsiteX157" fmla="*/ 8424 w 8663"/>
              <a:gd name="connsiteY157" fmla="*/ 5281 h 5445"/>
              <a:gd name="connsiteX158" fmla="*/ 8480 w 8663"/>
              <a:gd name="connsiteY158" fmla="*/ 5281 h 5445"/>
              <a:gd name="connsiteX159" fmla="*/ 8480 w 8663"/>
              <a:gd name="connsiteY159" fmla="*/ 5191 h 5445"/>
              <a:gd name="connsiteX160" fmla="*/ 8480 w 8663"/>
              <a:gd name="connsiteY160" fmla="*/ 5262 h 5445"/>
              <a:gd name="connsiteX161" fmla="*/ 8424 w 8663"/>
              <a:gd name="connsiteY161" fmla="*/ 5262 h 5445"/>
              <a:gd name="connsiteX162" fmla="*/ 8424 w 8663"/>
              <a:gd name="connsiteY162" fmla="*/ 5191 h 5445"/>
              <a:gd name="connsiteX163" fmla="*/ 8480 w 8663"/>
              <a:gd name="connsiteY163" fmla="*/ 5191 h 5445"/>
              <a:gd name="connsiteX164" fmla="*/ 8102 w 8663"/>
              <a:gd name="connsiteY164" fmla="*/ 5409 h 5445"/>
              <a:gd name="connsiteX165" fmla="*/ 8102 w 8663"/>
              <a:gd name="connsiteY165" fmla="*/ 5368 h 5445"/>
              <a:gd name="connsiteX166" fmla="*/ 8143 w 8663"/>
              <a:gd name="connsiteY166" fmla="*/ 5368 h 5445"/>
              <a:gd name="connsiteX167" fmla="*/ 8143 w 8663"/>
              <a:gd name="connsiteY167" fmla="*/ 5409 h 5445"/>
              <a:gd name="connsiteX168" fmla="*/ 8102 w 8663"/>
              <a:gd name="connsiteY168" fmla="*/ 5409 h 5445"/>
              <a:gd name="connsiteX169" fmla="*/ 240 w 8663"/>
              <a:gd name="connsiteY169" fmla="*/ 5281 h 5445"/>
              <a:gd name="connsiteX170" fmla="*/ 240 w 8663"/>
              <a:gd name="connsiteY170" fmla="*/ 5344 h 5445"/>
              <a:gd name="connsiteX171" fmla="*/ 184 w 8663"/>
              <a:gd name="connsiteY171" fmla="*/ 5344 h 5445"/>
              <a:gd name="connsiteX172" fmla="*/ 184 w 8663"/>
              <a:gd name="connsiteY172" fmla="*/ 5281 h 5445"/>
              <a:gd name="connsiteX173" fmla="*/ 240 w 8663"/>
              <a:gd name="connsiteY173" fmla="*/ 5281 h 5445"/>
              <a:gd name="connsiteX174" fmla="*/ 240 w 8663"/>
              <a:gd name="connsiteY174" fmla="*/ 5191 h 5445"/>
              <a:gd name="connsiteX175" fmla="*/ 240 w 8663"/>
              <a:gd name="connsiteY175" fmla="*/ 5262 h 5445"/>
              <a:gd name="connsiteX176" fmla="*/ 184 w 8663"/>
              <a:gd name="connsiteY176" fmla="*/ 5262 h 5445"/>
              <a:gd name="connsiteX177" fmla="*/ 184 w 8663"/>
              <a:gd name="connsiteY177" fmla="*/ 5191 h 5445"/>
              <a:gd name="connsiteX178" fmla="*/ 240 w 8663"/>
              <a:gd name="connsiteY178" fmla="*/ 5191 h 5445"/>
              <a:gd name="connsiteX179" fmla="*/ 102 w 8663"/>
              <a:gd name="connsiteY179" fmla="*/ 5169 h 5445"/>
              <a:gd name="connsiteX180" fmla="*/ 102 w 8663"/>
              <a:gd name="connsiteY180" fmla="*/ 5106 h 5445"/>
              <a:gd name="connsiteX181" fmla="*/ 166 w 8663"/>
              <a:gd name="connsiteY181" fmla="*/ 5106 h 5445"/>
              <a:gd name="connsiteX182" fmla="*/ 166 w 8663"/>
              <a:gd name="connsiteY182" fmla="*/ 5169 h 5445"/>
              <a:gd name="connsiteX183" fmla="*/ 102 w 8663"/>
              <a:gd name="connsiteY183" fmla="*/ 5169 h 5445"/>
              <a:gd name="connsiteX184" fmla="*/ 102 w 8663"/>
              <a:gd name="connsiteY184" fmla="*/ 5262 h 5445"/>
              <a:gd name="connsiteX185" fmla="*/ 102 w 8663"/>
              <a:gd name="connsiteY185" fmla="*/ 5191 h 5445"/>
              <a:gd name="connsiteX186" fmla="*/ 166 w 8663"/>
              <a:gd name="connsiteY186" fmla="*/ 5191 h 5445"/>
              <a:gd name="connsiteX187" fmla="*/ 166 w 8663"/>
              <a:gd name="connsiteY187" fmla="*/ 5262 h 5445"/>
              <a:gd name="connsiteX188" fmla="*/ 102 w 8663"/>
              <a:gd name="connsiteY188" fmla="*/ 5262 h 5445"/>
              <a:gd name="connsiteX189" fmla="*/ 102 w 8663"/>
              <a:gd name="connsiteY189" fmla="*/ 5344 h 5445"/>
              <a:gd name="connsiteX190" fmla="*/ 102 w 8663"/>
              <a:gd name="connsiteY190" fmla="*/ 5286 h 5445"/>
              <a:gd name="connsiteX191" fmla="*/ 162 w 8663"/>
              <a:gd name="connsiteY191" fmla="*/ 5286 h 5445"/>
              <a:gd name="connsiteX192" fmla="*/ 162 w 8663"/>
              <a:gd name="connsiteY192" fmla="*/ 5344 h 5445"/>
              <a:gd name="connsiteX193" fmla="*/ 102 w 8663"/>
              <a:gd name="connsiteY193" fmla="*/ 5344 h 5445"/>
              <a:gd name="connsiteX194" fmla="*/ 162 w 8663"/>
              <a:gd name="connsiteY194" fmla="*/ 5363 h 5445"/>
              <a:gd name="connsiteX195" fmla="*/ 162 w 8663"/>
              <a:gd name="connsiteY195" fmla="*/ 5424 h 5445"/>
              <a:gd name="connsiteX196" fmla="*/ 24 w 8663"/>
              <a:gd name="connsiteY196" fmla="*/ 5424 h 5445"/>
              <a:gd name="connsiteX197" fmla="*/ 24 w 8663"/>
              <a:gd name="connsiteY197" fmla="*/ 5286 h 5445"/>
              <a:gd name="connsiteX198" fmla="*/ 82 w 8663"/>
              <a:gd name="connsiteY198" fmla="*/ 5286 h 5445"/>
              <a:gd name="connsiteX199" fmla="*/ 82 w 8663"/>
              <a:gd name="connsiteY199" fmla="*/ 5363 h 5445"/>
              <a:gd name="connsiteX200" fmla="*/ 162 w 8663"/>
              <a:gd name="connsiteY200" fmla="*/ 5363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4772 h 5445"/>
              <a:gd name="connsiteX257" fmla="*/ 8562 w 8663"/>
              <a:gd name="connsiteY257" fmla="*/ 4772 h 5445"/>
              <a:gd name="connsiteX258" fmla="*/ 8562 w 8663"/>
              <a:gd name="connsiteY258" fmla="*/ 4850 h 5445"/>
              <a:gd name="connsiteX259" fmla="*/ 8510 w 8663"/>
              <a:gd name="connsiteY259" fmla="*/ 4850 h 5445"/>
              <a:gd name="connsiteX260" fmla="*/ 8510 w 8663"/>
              <a:gd name="connsiteY260" fmla="*/ 5001 h 5445"/>
              <a:gd name="connsiteX261" fmla="*/ 8638 w 8663"/>
              <a:gd name="connsiteY261" fmla="*/ 5001 h 5445"/>
              <a:gd name="connsiteX262" fmla="*/ 8638 w 8663"/>
              <a:gd name="connsiteY262" fmla="*/ 5169 h 5445"/>
              <a:gd name="connsiteX263" fmla="*/ 8581 w 8663"/>
              <a:gd name="connsiteY263" fmla="*/ 5169 h 5445"/>
              <a:gd name="connsiteX264" fmla="*/ 8581 w 8663"/>
              <a:gd name="connsiteY264" fmla="*/ 5087 h 5445"/>
              <a:gd name="connsiteX265" fmla="*/ 8480 w 8663"/>
              <a:gd name="connsiteY265" fmla="*/ 5087 h 5445"/>
              <a:gd name="connsiteX266" fmla="*/ 8480 w 8663"/>
              <a:gd name="connsiteY266" fmla="*/ 5169 h 5445"/>
              <a:gd name="connsiteX267" fmla="*/ 8402 w 8663"/>
              <a:gd name="connsiteY267" fmla="*/ 3787 h 5445"/>
              <a:gd name="connsiteX268" fmla="*/ 8402 w 8663"/>
              <a:gd name="connsiteY268" fmla="*/ 3880 h 5445"/>
              <a:gd name="connsiteX269" fmla="*/ 8310 w 8663"/>
              <a:gd name="connsiteY269" fmla="*/ 3880 h 5445"/>
              <a:gd name="connsiteX270" fmla="*/ 8310 w 8663"/>
              <a:gd name="connsiteY270" fmla="*/ 3981 h 5445"/>
              <a:gd name="connsiteX271" fmla="*/ 8402 w 8663"/>
              <a:gd name="connsiteY271" fmla="*/ 3981 h 5445"/>
              <a:gd name="connsiteX272" fmla="*/ 8402 w 8663"/>
              <a:gd name="connsiteY272" fmla="*/ 4040 h 5445"/>
              <a:gd name="connsiteX273" fmla="*/ 8234 w 8663"/>
              <a:gd name="connsiteY273" fmla="*/ 4040 h 5445"/>
              <a:gd name="connsiteX274" fmla="*/ 8234 w 8663"/>
              <a:gd name="connsiteY274" fmla="*/ 3912 h 5445"/>
              <a:gd name="connsiteX275" fmla="*/ 8081 w 8663"/>
              <a:gd name="connsiteY275" fmla="*/ 3912 h 5445"/>
              <a:gd name="connsiteX276" fmla="*/ 8081 w 8663"/>
              <a:gd name="connsiteY276" fmla="*/ 3964 h 5445"/>
              <a:gd name="connsiteX277" fmla="*/ 8005 w 8663"/>
              <a:gd name="connsiteY277" fmla="*/ 3964 h 5445"/>
              <a:gd name="connsiteX278" fmla="*/ 8005 w 8663"/>
              <a:gd name="connsiteY278" fmla="*/ 4025 h 5445"/>
              <a:gd name="connsiteX279" fmla="*/ 658 w 8663"/>
              <a:gd name="connsiteY279" fmla="*/ 4025 h 5445"/>
              <a:gd name="connsiteX280" fmla="*/ 658 w 8663"/>
              <a:gd name="connsiteY280" fmla="*/ 3964 h 5445"/>
              <a:gd name="connsiteX281" fmla="*/ 583 w 8663"/>
              <a:gd name="connsiteY281" fmla="*/ 3964 h 5445"/>
              <a:gd name="connsiteX282" fmla="*/ 583 w 8663"/>
              <a:gd name="connsiteY282" fmla="*/ 3912 h 5445"/>
              <a:gd name="connsiteX283" fmla="*/ 430 w 8663"/>
              <a:gd name="connsiteY283" fmla="*/ 3912 h 5445"/>
              <a:gd name="connsiteX284" fmla="*/ 430 w 8663"/>
              <a:gd name="connsiteY284" fmla="*/ 4040 h 5445"/>
              <a:gd name="connsiteX285" fmla="*/ 261 w 8663"/>
              <a:gd name="connsiteY285" fmla="*/ 4040 h 5445"/>
              <a:gd name="connsiteX286" fmla="*/ 261 w 8663"/>
              <a:gd name="connsiteY286" fmla="*/ 3981 h 5445"/>
              <a:gd name="connsiteX287" fmla="*/ 354 w 8663"/>
              <a:gd name="connsiteY287" fmla="*/ 3981 h 5445"/>
              <a:gd name="connsiteX288" fmla="*/ 354 w 8663"/>
              <a:gd name="connsiteY288" fmla="*/ 3880 h 5445"/>
              <a:gd name="connsiteX289" fmla="*/ 261 w 8663"/>
              <a:gd name="connsiteY289" fmla="*/ 3880 h 5445"/>
              <a:gd name="connsiteX290" fmla="*/ 261 w 8663"/>
              <a:gd name="connsiteY290" fmla="*/ 3787 h 5445"/>
              <a:gd name="connsiteX291" fmla="*/ 184 w 8663"/>
              <a:gd name="connsiteY291" fmla="*/ 3787 h 5445"/>
              <a:gd name="connsiteX292" fmla="*/ 184 w 8663"/>
              <a:gd name="connsiteY292" fmla="*/ 3705 h 5445"/>
              <a:gd name="connsiteX293" fmla="*/ 82 w 8663"/>
              <a:gd name="connsiteY293" fmla="*/ 3705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5445 h 5445"/>
              <a:gd name="connsiteX84" fmla="*/ 8424 w 8663"/>
              <a:gd name="connsiteY84" fmla="*/ 5445 h 5445"/>
              <a:gd name="connsiteX85" fmla="*/ 8424 w 8663"/>
              <a:gd name="connsiteY85" fmla="*/ 5363 h 5445"/>
              <a:gd name="connsiteX86" fmla="*/ 8480 w 8663"/>
              <a:gd name="connsiteY86" fmla="*/ 5363 h 5445"/>
              <a:gd name="connsiteX87" fmla="*/ 8480 w 8663"/>
              <a:gd name="connsiteY87" fmla="*/ 5445 h 5445"/>
              <a:gd name="connsiteX88" fmla="*/ 8663 w 8663"/>
              <a:gd name="connsiteY88" fmla="*/ 5445 h 5445"/>
              <a:gd name="connsiteX89" fmla="*/ 8663 w 8663"/>
              <a:gd name="connsiteY89" fmla="*/ 5264 h 5445"/>
              <a:gd name="connsiteX90" fmla="*/ 8581 w 8663"/>
              <a:gd name="connsiteY90" fmla="*/ 5264 h 5445"/>
              <a:gd name="connsiteX91" fmla="*/ 8581 w 8663"/>
              <a:gd name="connsiteY91" fmla="*/ 5191 h 5445"/>
              <a:gd name="connsiteX92" fmla="*/ 8661 w 8663"/>
              <a:gd name="connsiteY92" fmla="*/ 5191 h 5445"/>
              <a:gd name="connsiteX93" fmla="*/ 8661 w 8663"/>
              <a:gd name="connsiteY93" fmla="*/ 4979 h 5445"/>
              <a:gd name="connsiteX94" fmla="*/ 8532 w 8663"/>
              <a:gd name="connsiteY94" fmla="*/ 4979 h 5445"/>
              <a:gd name="connsiteX95" fmla="*/ 8532 w 8663"/>
              <a:gd name="connsiteY95" fmla="*/ 4871 h 5445"/>
              <a:gd name="connsiteX96" fmla="*/ 8562 w 8663"/>
              <a:gd name="connsiteY96" fmla="*/ 4871 h 5445"/>
              <a:gd name="connsiteX97" fmla="*/ 8562 w 8663"/>
              <a:gd name="connsiteY97" fmla="*/ 4932 h 5445"/>
              <a:gd name="connsiteX98" fmla="*/ 8646 w 8663"/>
              <a:gd name="connsiteY98" fmla="*/ 4932 h 5445"/>
              <a:gd name="connsiteX99" fmla="*/ 8646 w 8663"/>
              <a:gd name="connsiteY99" fmla="*/ 4850 h 5445"/>
              <a:gd name="connsiteX100" fmla="*/ 8584 w 8663"/>
              <a:gd name="connsiteY100" fmla="*/ 4850 h 5445"/>
              <a:gd name="connsiteX101" fmla="*/ 8584 w 8663"/>
              <a:gd name="connsiteY101" fmla="*/ 4793 h 5445"/>
              <a:gd name="connsiteX102" fmla="*/ 8644 w 8663"/>
              <a:gd name="connsiteY102" fmla="*/ 4793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5368 h 5445"/>
              <a:gd name="connsiteX118" fmla="*/ 561 w 8663"/>
              <a:gd name="connsiteY118" fmla="*/ 5409 h 5445"/>
              <a:gd name="connsiteX119" fmla="*/ 520 w 8663"/>
              <a:gd name="connsiteY119" fmla="*/ 5409 h 5445"/>
              <a:gd name="connsiteX120" fmla="*/ 520 w 8663"/>
              <a:gd name="connsiteY120" fmla="*/ 5368 h 5445"/>
              <a:gd name="connsiteX121" fmla="*/ 561 w 8663"/>
              <a:gd name="connsiteY121" fmla="*/ 5368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4910 h 5445"/>
              <a:gd name="connsiteX128" fmla="*/ 8584 w 8663"/>
              <a:gd name="connsiteY128" fmla="*/ 4871 h 5445"/>
              <a:gd name="connsiteX129" fmla="*/ 8625 w 8663"/>
              <a:gd name="connsiteY129" fmla="*/ 4871 h 5445"/>
              <a:gd name="connsiteX130" fmla="*/ 8625 w 8663"/>
              <a:gd name="connsiteY130" fmla="*/ 4910 h 5445"/>
              <a:gd name="connsiteX131" fmla="*/ 8584 w 8663"/>
              <a:gd name="connsiteY131" fmla="*/ 4910 h 5445"/>
              <a:gd name="connsiteX132" fmla="*/ 8502 w 8663"/>
              <a:gd name="connsiteY132" fmla="*/ 5424 h 5445"/>
              <a:gd name="connsiteX133" fmla="*/ 8502 w 8663"/>
              <a:gd name="connsiteY133" fmla="*/ 5363 h 5445"/>
              <a:gd name="connsiteX134" fmla="*/ 8581 w 8663"/>
              <a:gd name="connsiteY134" fmla="*/ 5363 h 5445"/>
              <a:gd name="connsiteX135" fmla="*/ 8581 w 8663"/>
              <a:gd name="connsiteY135" fmla="*/ 5286 h 5445"/>
              <a:gd name="connsiteX136" fmla="*/ 8640 w 8663"/>
              <a:gd name="connsiteY136" fmla="*/ 5286 h 5445"/>
              <a:gd name="connsiteX137" fmla="*/ 8640 w 8663"/>
              <a:gd name="connsiteY137" fmla="*/ 5424 h 5445"/>
              <a:gd name="connsiteX138" fmla="*/ 8502 w 8663"/>
              <a:gd name="connsiteY138" fmla="*/ 5424 h 5445"/>
              <a:gd name="connsiteX139" fmla="*/ 8502 w 8663"/>
              <a:gd name="connsiteY139" fmla="*/ 5344 h 5445"/>
              <a:gd name="connsiteX140" fmla="*/ 8502 w 8663"/>
              <a:gd name="connsiteY140" fmla="*/ 5286 h 5445"/>
              <a:gd name="connsiteX141" fmla="*/ 8562 w 8663"/>
              <a:gd name="connsiteY141" fmla="*/ 5286 h 5445"/>
              <a:gd name="connsiteX142" fmla="*/ 8562 w 8663"/>
              <a:gd name="connsiteY142" fmla="*/ 5344 h 5445"/>
              <a:gd name="connsiteX143" fmla="*/ 8502 w 8663"/>
              <a:gd name="connsiteY143" fmla="*/ 5344 h 5445"/>
              <a:gd name="connsiteX144" fmla="*/ 8497 w 8663"/>
              <a:gd name="connsiteY144" fmla="*/ 5169 h 5445"/>
              <a:gd name="connsiteX145" fmla="*/ 8497 w 8663"/>
              <a:gd name="connsiteY145" fmla="*/ 5106 h 5445"/>
              <a:gd name="connsiteX146" fmla="*/ 8562 w 8663"/>
              <a:gd name="connsiteY146" fmla="*/ 5106 h 5445"/>
              <a:gd name="connsiteX147" fmla="*/ 8562 w 8663"/>
              <a:gd name="connsiteY147" fmla="*/ 5169 h 5445"/>
              <a:gd name="connsiteX148" fmla="*/ 8497 w 8663"/>
              <a:gd name="connsiteY148" fmla="*/ 5169 h 5445"/>
              <a:gd name="connsiteX149" fmla="*/ 8562 w 8663"/>
              <a:gd name="connsiteY149" fmla="*/ 5191 h 5445"/>
              <a:gd name="connsiteX150" fmla="*/ 8562 w 8663"/>
              <a:gd name="connsiteY150" fmla="*/ 5262 h 5445"/>
              <a:gd name="connsiteX151" fmla="*/ 8497 w 8663"/>
              <a:gd name="connsiteY151" fmla="*/ 5262 h 5445"/>
              <a:gd name="connsiteX152" fmla="*/ 8497 w 8663"/>
              <a:gd name="connsiteY152" fmla="*/ 5191 h 5445"/>
              <a:gd name="connsiteX153" fmla="*/ 8562 w 8663"/>
              <a:gd name="connsiteY153" fmla="*/ 5191 h 5445"/>
              <a:gd name="connsiteX154" fmla="*/ 8480 w 8663"/>
              <a:gd name="connsiteY154" fmla="*/ 5281 h 5445"/>
              <a:gd name="connsiteX155" fmla="*/ 8480 w 8663"/>
              <a:gd name="connsiteY155" fmla="*/ 5344 h 5445"/>
              <a:gd name="connsiteX156" fmla="*/ 8424 w 8663"/>
              <a:gd name="connsiteY156" fmla="*/ 5344 h 5445"/>
              <a:gd name="connsiteX157" fmla="*/ 8424 w 8663"/>
              <a:gd name="connsiteY157" fmla="*/ 5281 h 5445"/>
              <a:gd name="connsiteX158" fmla="*/ 8480 w 8663"/>
              <a:gd name="connsiteY158" fmla="*/ 5281 h 5445"/>
              <a:gd name="connsiteX159" fmla="*/ 8480 w 8663"/>
              <a:gd name="connsiteY159" fmla="*/ 5191 h 5445"/>
              <a:gd name="connsiteX160" fmla="*/ 8480 w 8663"/>
              <a:gd name="connsiteY160" fmla="*/ 5262 h 5445"/>
              <a:gd name="connsiteX161" fmla="*/ 8424 w 8663"/>
              <a:gd name="connsiteY161" fmla="*/ 5262 h 5445"/>
              <a:gd name="connsiteX162" fmla="*/ 8424 w 8663"/>
              <a:gd name="connsiteY162" fmla="*/ 5191 h 5445"/>
              <a:gd name="connsiteX163" fmla="*/ 8480 w 8663"/>
              <a:gd name="connsiteY163" fmla="*/ 5191 h 5445"/>
              <a:gd name="connsiteX164" fmla="*/ 8102 w 8663"/>
              <a:gd name="connsiteY164" fmla="*/ 5409 h 5445"/>
              <a:gd name="connsiteX165" fmla="*/ 8102 w 8663"/>
              <a:gd name="connsiteY165" fmla="*/ 5368 h 5445"/>
              <a:gd name="connsiteX166" fmla="*/ 8143 w 8663"/>
              <a:gd name="connsiteY166" fmla="*/ 5368 h 5445"/>
              <a:gd name="connsiteX167" fmla="*/ 8143 w 8663"/>
              <a:gd name="connsiteY167" fmla="*/ 5409 h 5445"/>
              <a:gd name="connsiteX168" fmla="*/ 8102 w 8663"/>
              <a:gd name="connsiteY168" fmla="*/ 5409 h 5445"/>
              <a:gd name="connsiteX169" fmla="*/ 240 w 8663"/>
              <a:gd name="connsiteY169" fmla="*/ 5281 h 5445"/>
              <a:gd name="connsiteX170" fmla="*/ 240 w 8663"/>
              <a:gd name="connsiteY170" fmla="*/ 5344 h 5445"/>
              <a:gd name="connsiteX171" fmla="*/ 184 w 8663"/>
              <a:gd name="connsiteY171" fmla="*/ 5344 h 5445"/>
              <a:gd name="connsiteX172" fmla="*/ 184 w 8663"/>
              <a:gd name="connsiteY172" fmla="*/ 5281 h 5445"/>
              <a:gd name="connsiteX173" fmla="*/ 240 w 8663"/>
              <a:gd name="connsiteY173" fmla="*/ 5281 h 5445"/>
              <a:gd name="connsiteX174" fmla="*/ 240 w 8663"/>
              <a:gd name="connsiteY174" fmla="*/ 5191 h 5445"/>
              <a:gd name="connsiteX175" fmla="*/ 240 w 8663"/>
              <a:gd name="connsiteY175" fmla="*/ 5262 h 5445"/>
              <a:gd name="connsiteX176" fmla="*/ 184 w 8663"/>
              <a:gd name="connsiteY176" fmla="*/ 5262 h 5445"/>
              <a:gd name="connsiteX177" fmla="*/ 184 w 8663"/>
              <a:gd name="connsiteY177" fmla="*/ 5191 h 5445"/>
              <a:gd name="connsiteX178" fmla="*/ 240 w 8663"/>
              <a:gd name="connsiteY178" fmla="*/ 5191 h 5445"/>
              <a:gd name="connsiteX179" fmla="*/ 102 w 8663"/>
              <a:gd name="connsiteY179" fmla="*/ 5169 h 5445"/>
              <a:gd name="connsiteX180" fmla="*/ 102 w 8663"/>
              <a:gd name="connsiteY180" fmla="*/ 5106 h 5445"/>
              <a:gd name="connsiteX181" fmla="*/ 166 w 8663"/>
              <a:gd name="connsiteY181" fmla="*/ 5106 h 5445"/>
              <a:gd name="connsiteX182" fmla="*/ 166 w 8663"/>
              <a:gd name="connsiteY182" fmla="*/ 5169 h 5445"/>
              <a:gd name="connsiteX183" fmla="*/ 102 w 8663"/>
              <a:gd name="connsiteY183" fmla="*/ 5169 h 5445"/>
              <a:gd name="connsiteX184" fmla="*/ 102 w 8663"/>
              <a:gd name="connsiteY184" fmla="*/ 5262 h 5445"/>
              <a:gd name="connsiteX185" fmla="*/ 102 w 8663"/>
              <a:gd name="connsiteY185" fmla="*/ 5191 h 5445"/>
              <a:gd name="connsiteX186" fmla="*/ 166 w 8663"/>
              <a:gd name="connsiteY186" fmla="*/ 5191 h 5445"/>
              <a:gd name="connsiteX187" fmla="*/ 166 w 8663"/>
              <a:gd name="connsiteY187" fmla="*/ 5262 h 5445"/>
              <a:gd name="connsiteX188" fmla="*/ 102 w 8663"/>
              <a:gd name="connsiteY188" fmla="*/ 5262 h 5445"/>
              <a:gd name="connsiteX189" fmla="*/ 102 w 8663"/>
              <a:gd name="connsiteY189" fmla="*/ 5344 h 5445"/>
              <a:gd name="connsiteX190" fmla="*/ 102 w 8663"/>
              <a:gd name="connsiteY190" fmla="*/ 5286 h 5445"/>
              <a:gd name="connsiteX191" fmla="*/ 162 w 8663"/>
              <a:gd name="connsiteY191" fmla="*/ 5286 h 5445"/>
              <a:gd name="connsiteX192" fmla="*/ 162 w 8663"/>
              <a:gd name="connsiteY192" fmla="*/ 5344 h 5445"/>
              <a:gd name="connsiteX193" fmla="*/ 102 w 8663"/>
              <a:gd name="connsiteY193" fmla="*/ 5344 h 5445"/>
              <a:gd name="connsiteX194" fmla="*/ 162 w 8663"/>
              <a:gd name="connsiteY194" fmla="*/ 5363 h 5445"/>
              <a:gd name="connsiteX195" fmla="*/ 162 w 8663"/>
              <a:gd name="connsiteY195" fmla="*/ 5424 h 5445"/>
              <a:gd name="connsiteX196" fmla="*/ 24 w 8663"/>
              <a:gd name="connsiteY196" fmla="*/ 5424 h 5445"/>
              <a:gd name="connsiteX197" fmla="*/ 24 w 8663"/>
              <a:gd name="connsiteY197" fmla="*/ 5286 h 5445"/>
              <a:gd name="connsiteX198" fmla="*/ 82 w 8663"/>
              <a:gd name="connsiteY198" fmla="*/ 5286 h 5445"/>
              <a:gd name="connsiteX199" fmla="*/ 82 w 8663"/>
              <a:gd name="connsiteY199" fmla="*/ 5363 h 5445"/>
              <a:gd name="connsiteX200" fmla="*/ 162 w 8663"/>
              <a:gd name="connsiteY200" fmla="*/ 5363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4772 h 5445"/>
              <a:gd name="connsiteX257" fmla="*/ 8562 w 8663"/>
              <a:gd name="connsiteY257" fmla="*/ 4772 h 5445"/>
              <a:gd name="connsiteX258" fmla="*/ 8562 w 8663"/>
              <a:gd name="connsiteY258" fmla="*/ 4850 h 5445"/>
              <a:gd name="connsiteX259" fmla="*/ 8510 w 8663"/>
              <a:gd name="connsiteY259" fmla="*/ 4850 h 5445"/>
              <a:gd name="connsiteX260" fmla="*/ 8510 w 8663"/>
              <a:gd name="connsiteY260" fmla="*/ 5001 h 5445"/>
              <a:gd name="connsiteX261" fmla="*/ 8638 w 8663"/>
              <a:gd name="connsiteY261" fmla="*/ 5001 h 5445"/>
              <a:gd name="connsiteX262" fmla="*/ 8638 w 8663"/>
              <a:gd name="connsiteY262" fmla="*/ 5169 h 5445"/>
              <a:gd name="connsiteX263" fmla="*/ 8581 w 8663"/>
              <a:gd name="connsiteY263" fmla="*/ 5169 h 5445"/>
              <a:gd name="connsiteX264" fmla="*/ 8581 w 8663"/>
              <a:gd name="connsiteY264" fmla="*/ 5087 h 5445"/>
              <a:gd name="connsiteX265" fmla="*/ 8480 w 8663"/>
              <a:gd name="connsiteY265" fmla="*/ 5087 h 5445"/>
              <a:gd name="connsiteX266" fmla="*/ 8480 w 8663"/>
              <a:gd name="connsiteY266" fmla="*/ 5169 h 5445"/>
              <a:gd name="connsiteX267" fmla="*/ 8402 w 8663"/>
              <a:gd name="connsiteY267" fmla="*/ 5169 h 5445"/>
              <a:gd name="connsiteX268" fmla="*/ 8402 w 8663"/>
              <a:gd name="connsiteY268" fmla="*/ 3880 h 5445"/>
              <a:gd name="connsiteX269" fmla="*/ 8310 w 8663"/>
              <a:gd name="connsiteY269" fmla="*/ 3880 h 5445"/>
              <a:gd name="connsiteX270" fmla="*/ 8310 w 8663"/>
              <a:gd name="connsiteY270" fmla="*/ 3981 h 5445"/>
              <a:gd name="connsiteX271" fmla="*/ 8402 w 8663"/>
              <a:gd name="connsiteY271" fmla="*/ 3981 h 5445"/>
              <a:gd name="connsiteX272" fmla="*/ 8402 w 8663"/>
              <a:gd name="connsiteY272" fmla="*/ 4040 h 5445"/>
              <a:gd name="connsiteX273" fmla="*/ 8234 w 8663"/>
              <a:gd name="connsiteY273" fmla="*/ 4040 h 5445"/>
              <a:gd name="connsiteX274" fmla="*/ 8234 w 8663"/>
              <a:gd name="connsiteY274" fmla="*/ 3912 h 5445"/>
              <a:gd name="connsiteX275" fmla="*/ 8081 w 8663"/>
              <a:gd name="connsiteY275" fmla="*/ 3912 h 5445"/>
              <a:gd name="connsiteX276" fmla="*/ 8081 w 8663"/>
              <a:gd name="connsiteY276" fmla="*/ 3964 h 5445"/>
              <a:gd name="connsiteX277" fmla="*/ 8005 w 8663"/>
              <a:gd name="connsiteY277" fmla="*/ 3964 h 5445"/>
              <a:gd name="connsiteX278" fmla="*/ 8005 w 8663"/>
              <a:gd name="connsiteY278" fmla="*/ 4025 h 5445"/>
              <a:gd name="connsiteX279" fmla="*/ 658 w 8663"/>
              <a:gd name="connsiteY279" fmla="*/ 4025 h 5445"/>
              <a:gd name="connsiteX280" fmla="*/ 658 w 8663"/>
              <a:gd name="connsiteY280" fmla="*/ 3964 h 5445"/>
              <a:gd name="connsiteX281" fmla="*/ 583 w 8663"/>
              <a:gd name="connsiteY281" fmla="*/ 3964 h 5445"/>
              <a:gd name="connsiteX282" fmla="*/ 583 w 8663"/>
              <a:gd name="connsiteY282" fmla="*/ 3912 h 5445"/>
              <a:gd name="connsiteX283" fmla="*/ 430 w 8663"/>
              <a:gd name="connsiteY283" fmla="*/ 3912 h 5445"/>
              <a:gd name="connsiteX284" fmla="*/ 430 w 8663"/>
              <a:gd name="connsiteY284" fmla="*/ 4040 h 5445"/>
              <a:gd name="connsiteX285" fmla="*/ 261 w 8663"/>
              <a:gd name="connsiteY285" fmla="*/ 4040 h 5445"/>
              <a:gd name="connsiteX286" fmla="*/ 261 w 8663"/>
              <a:gd name="connsiteY286" fmla="*/ 3981 h 5445"/>
              <a:gd name="connsiteX287" fmla="*/ 354 w 8663"/>
              <a:gd name="connsiteY287" fmla="*/ 3981 h 5445"/>
              <a:gd name="connsiteX288" fmla="*/ 354 w 8663"/>
              <a:gd name="connsiteY288" fmla="*/ 3880 h 5445"/>
              <a:gd name="connsiteX289" fmla="*/ 261 w 8663"/>
              <a:gd name="connsiteY289" fmla="*/ 3880 h 5445"/>
              <a:gd name="connsiteX290" fmla="*/ 261 w 8663"/>
              <a:gd name="connsiteY290" fmla="*/ 3787 h 5445"/>
              <a:gd name="connsiteX291" fmla="*/ 184 w 8663"/>
              <a:gd name="connsiteY291" fmla="*/ 3787 h 5445"/>
              <a:gd name="connsiteX292" fmla="*/ 184 w 8663"/>
              <a:gd name="connsiteY292" fmla="*/ 3705 h 5445"/>
              <a:gd name="connsiteX293" fmla="*/ 82 w 8663"/>
              <a:gd name="connsiteY293" fmla="*/ 3705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5445 h 5445"/>
              <a:gd name="connsiteX84" fmla="*/ 8424 w 8663"/>
              <a:gd name="connsiteY84" fmla="*/ 5445 h 5445"/>
              <a:gd name="connsiteX85" fmla="*/ 8424 w 8663"/>
              <a:gd name="connsiteY85" fmla="*/ 5363 h 5445"/>
              <a:gd name="connsiteX86" fmla="*/ 8480 w 8663"/>
              <a:gd name="connsiteY86" fmla="*/ 5363 h 5445"/>
              <a:gd name="connsiteX87" fmla="*/ 8480 w 8663"/>
              <a:gd name="connsiteY87" fmla="*/ 5445 h 5445"/>
              <a:gd name="connsiteX88" fmla="*/ 8663 w 8663"/>
              <a:gd name="connsiteY88" fmla="*/ 5445 h 5445"/>
              <a:gd name="connsiteX89" fmla="*/ 8663 w 8663"/>
              <a:gd name="connsiteY89" fmla="*/ 5264 h 5445"/>
              <a:gd name="connsiteX90" fmla="*/ 8581 w 8663"/>
              <a:gd name="connsiteY90" fmla="*/ 5264 h 5445"/>
              <a:gd name="connsiteX91" fmla="*/ 8581 w 8663"/>
              <a:gd name="connsiteY91" fmla="*/ 5191 h 5445"/>
              <a:gd name="connsiteX92" fmla="*/ 8661 w 8663"/>
              <a:gd name="connsiteY92" fmla="*/ 5191 h 5445"/>
              <a:gd name="connsiteX93" fmla="*/ 8661 w 8663"/>
              <a:gd name="connsiteY93" fmla="*/ 4979 h 5445"/>
              <a:gd name="connsiteX94" fmla="*/ 8532 w 8663"/>
              <a:gd name="connsiteY94" fmla="*/ 4979 h 5445"/>
              <a:gd name="connsiteX95" fmla="*/ 8532 w 8663"/>
              <a:gd name="connsiteY95" fmla="*/ 4871 h 5445"/>
              <a:gd name="connsiteX96" fmla="*/ 8562 w 8663"/>
              <a:gd name="connsiteY96" fmla="*/ 4871 h 5445"/>
              <a:gd name="connsiteX97" fmla="*/ 8562 w 8663"/>
              <a:gd name="connsiteY97" fmla="*/ 4932 h 5445"/>
              <a:gd name="connsiteX98" fmla="*/ 8646 w 8663"/>
              <a:gd name="connsiteY98" fmla="*/ 4932 h 5445"/>
              <a:gd name="connsiteX99" fmla="*/ 8646 w 8663"/>
              <a:gd name="connsiteY99" fmla="*/ 4850 h 5445"/>
              <a:gd name="connsiteX100" fmla="*/ 8584 w 8663"/>
              <a:gd name="connsiteY100" fmla="*/ 4850 h 5445"/>
              <a:gd name="connsiteX101" fmla="*/ 8584 w 8663"/>
              <a:gd name="connsiteY101" fmla="*/ 4793 h 5445"/>
              <a:gd name="connsiteX102" fmla="*/ 8644 w 8663"/>
              <a:gd name="connsiteY102" fmla="*/ 4793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5368 h 5445"/>
              <a:gd name="connsiteX118" fmla="*/ 561 w 8663"/>
              <a:gd name="connsiteY118" fmla="*/ 5409 h 5445"/>
              <a:gd name="connsiteX119" fmla="*/ 520 w 8663"/>
              <a:gd name="connsiteY119" fmla="*/ 5409 h 5445"/>
              <a:gd name="connsiteX120" fmla="*/ 520 w 8663"/>
              <a:gd name="connsiteY120" fmla="*/ 5368 h 5445"/>
              <a:gd name="connsiteX121" fmla="*/ 561 w 8663"/>
              <a:gd name="connsiteY121" fmla="*/ 5368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4910 h 5445"/>
              <a:gd name="connsiteX128" fmla="*/ 8584 w 8663"/>
              <a:gd name="connsiteY128" fmla="*/ 4871 h 5445"/>
              <a:gd name="connsiteX129" fmla="*/ 8625 w 8663"/>
              <a:gd name="connsiteY129" fmla="*/ 4871 h 5445"/>
              <a:gd name="connsiteX130" fmla="*/ 8625 w 8663"/>
              <a:gd name="connsiteY130" fmla="*/ 4910 h 5445"/>
              <a:gd name="connsiteX131" fmla="*/ 8584 w 8663"/>
              <a:gd name="connsiteY131" fmla="*/ 4910 h 5445"/>
              <a:gd name="connsiteX132" fmla="*/ 8502 w 8663"/>
              <a:gd name="connsiteY132" fmla="*/ 5424 h 5445"/>
              <a:gd name="connsiteX133" fmla="*/ 8502 w 8663"/>
              <a:gd name="connsiteY133" fmla="*/ 5363 h 5445"/>
              <a:gd name="connsiteX134" fmla="*/ 8581 w 8663"/>
              <a:gd name="connsiteY134" fmla="*/ 5363 h 5445"/>
              <a:gd name="connsiteX135" fmla="*/ 8581 w 8663"/>
              <a:gd name="connsiteY135" fmla="*/ 5286 h 5445"/>
              <a:gd name="connsiteX136" fmla="*/ 8640 w 8663"/>
              <a:gd name="connsiteY136" fmla="*/ 5286 h 5445"/>
              <a:gd name="connsiteX137" fmla="*/ 8640 w 8663"/>
              <a:gd name="connsiteY137" fmla="*/ 5424 h 5445"/>
              <a:gd name="connsiteX138" fmla="*/ 8502 w 8663"/>
              <a:gd name="connsiteY138" fmla="*/ 5424 h 5445"/>
              <a:gd name="connsiteX139" fmla="*/ 8502 w 8663"/>
              <a:gd name="connsiteY139" fmla="*/ 5344 h 5445"/>
              <a:gd name="connsiteX140" fmla="*/ 8502 w 8663"/>
              <a:gd name="connsiteY140" fmla="*/ 5286 h 5445"/>
              <a:gd name="connsiteX141" fmla="*/ 8562 w 8663"/>
              <a:gd name="connsiteY141" fmla="*/ 5286 h 5445"/>
              <a:gd name="connsiteX142" fmla="*/ 8562 w 8663"/>
              <a:gd name="connsiteY142" fmla="*/ 5344 h 5445"/>
              <a:gd name="connsiteX143" fmla="*/ 8502 w 8663"/>
              <a:gd name="connsiteY143" fmla="*/ 5344 h 5445"/>
              <a:gd name="connsiteX144" fmla="*/ 8497 w 8663"/>
              <a:gd name="connsiteY144" fmla="*/ 5169 h 5445"/>
              <a:gd name="connsiteX145" fmla="*/ 8497 w 8663"/>
              <a:gd name="connsiteY145" fmla="*/ 5106 h 5445"/>
              <a:gd name="connsiteX146" fmla="*/ 8562 w 8663"/>
              <a:gd name="connsiteY146" fmla="*/ 5106 h 5445"/>
              <a:gd name="connsiteX147" fmla="*/ 8562 w 8663"/>
              <a:gd name="connsiteY147" fmla="*/ 5169 h 5445"/>
              <a:gd name="connsiteX148" fmla="*/ 8497 w 8663"/>
              <a:gd name="connsiteY148" fmla="*/ 5169 h 5445"/>
              <a:gd name="connsiteX149" fmla="*/ 8562 w 8663"/>
              <a:gd name="connsiteY149" fmla="*/ 5191 h 5445"/>
              <a:gd name="connsiteX150" fmla="*/ 8562 w 8663"/>
              <a:gd name="connsiteY150" fmla="*/ 5262 h 5445"/>
              <a:gd name="connsiteX151" fmla="*/ 8497 w 8663"/>
              <a:gd name="connsiteY151" fmla="*/ 5262 h 5445"/>
              <a:gd name="connsiteX152" fmla="*/ 8497 w 8663"/>
              <a:gd name="connsiteY152" fmla="*/ 5191 h 5445"/>
              <a:gd name="connsiteX153" fmla="*/ 8562 w 8663"/>
              <a:gd name="connsiteY153" fmla="*/ 5191 h 5445"/>
              <a:gd name="connsiteX154" fmla="*/ 8480 w 8663"/>
              <a:gd name="connsiteY154" fmla="*/ 5281 h 5445"/>
              <a:gd name="connsiteX155" fmla="*/ 8480 w 8663"/>
              <a:gd name="connsiteY155" fmla="*/ 5344 h 5445"/>
              <a:gd name="connsiteX156" fmla="*/ 8424 w 8663"/>
              <a:gd name="connsiteY156" fmla="*/ 5344 h 5445"/>
              <a:gd name="connsiteX157" fmla="*/ 8424 w 8663"/>
              <a:gd name="connsiteY157" fmla="*/ 5281 h 5445"/>
              <a:gd name="connsiteX158" fmla="*/ 8480 w 8663"/>
              <a:gd name="connsiteY158" fmla="*/ 5281 h 5445"/>
              <a:gd name="connsiteX159" fmla="*/ 8480 w 8663"/>
              <a:gd name="connsiteY159" fmla="*/ 5191 h 5445"/>
              <a:gd name="connsiteX160" fmla="*/ 8480 w 8663"/>
              <a:gd name="connsiteY160" fmla="*/ 5262 h 5445"/>
              <a:gd name="connsiteX161" fmla="*/ 8424 w 8663"/>
              <a:gd name="connsiteY161" fmla="*/ 5262 h 5445"/>
              <a:gd name="connsiteX162" fmla="*/ 8424 w 8663"/>
              <a:gd name="connsiteY162" fmla="*/ 5191 h 5445"/>
              <a:gd name="connsiteX163" fmla="*/ 8480 w 8663"/>
              <a:gd name="connsiteY163" fmla="*/ 5191 h 5445"/>
              <a:gd name="connsiteX164" fmla="*/ 8102 w 8663"/>
              <a:gd name="connsiteY164" fmla="*/ 5409 h 5445"/>
              <a:gd name="connsiteX165" fmla="*/ 8102 w 8663"/>
              <a:gd name="connsiteY165" fmla="*/ 5368 h 5445"/>
              <a:gd name="connsiteX166" fmla="*/ 8143 w 8663"/>
              <a:gd name="connsiteY166" fmla="*/ 5368 h 5445"/>
              <a:gd name="connsiteX167" fmla="*/ 8143 w 8663"/>
              <a:gd name="connsiteY167" fmla="*/ 5409 h 5445"/>
              <a:gd name="connsiteX168" fmla="*/ 8102 w 8663"/>
              <a:gd name="connsiteY168" fmla="*/ 5409 h 5445"/>
              <a:gd name="connsiteX169" fmla="*/ 240 w 8663"/>
              <a:gd name="connsiteY169" fmla="*/ 5281 h 5445"/>
              <a:gd name="connsiteX170" fmla="*/ 240 w 8663"/>
              <a:gd name="connsiteY170" fmla="*/ 5344 h 5445"/>
              <a:gd name="connsiteX171" fmla="*/ 184 w 8663"/>
              <a:gd name="connsiteY171" fmla="*/ 5344 h 5445"/>
              <a:gd name="connsiteX172" fmla="*/ 184 w 8663"/>
              <a:gd name="connsiteY172" fmla="*/ 5281 h 5445"/>
              <a:gd name="connsiteX173" fmla="*/ 240 w 8663"/>
              <a:gd name="connsiteY173" fmla="*/ 5281 h 5445"/>
              <a:gd name="connsiteX174" fmla="*/ 240 w 8663"/>
              <a:gd name="connsiteY174" fmla="*/ 5191 h 5445"/>
              <a:gd name="connsiteX175" fmla="*/ 240 w 8663"/>
              <a:gd name="connsiteY175" fmla="*/ 5262 h 5445"/>
              <a:gd name="connsiteX176" fmla="*/ 184 w 8663"/>
              <a:gd name="connsiteY176" fmla="*/ 5262 h 5445"/>
              <a:gd name="connsiteX177" fmla="*/ 184 w 8663"/>
              <a:gd name="connsiteY177" fmla="*/ 5191 h 5445"/>
              <a:gd name="connsiteX178" fmla="*/ 240 w 8663"/>
              <a:gd name="connsiteY178" fmla="*/ 5191 h 5445"/>
              <a:gd name="connsiteX179" fmla="*/ 102 w 8663"/>
              <a:gd name="connsiteY179" fmla="*/ 5169 h 5445"/>
              <a:gd name="connsiteX180" fmla="*/ 102 w 8663"/>
              <a:gd name="connsiteY180" fmla="*/ 5106 h 5445"/>
              <a:gd name="connsiteX181" fmla="*/ 166 w 8663"/>
              <a:gd name="connsiteY181" fmla="*/ 5106 h 5445"/>
              <a:gd name="connsiteX182" fmla="*/ 166 w 8663"/>
              <a:gd name="connsiteY182" fmla="*/ 5169 h 5445"/>
              <a:gd name="connsiteX183" fmla="*/ 102 w 8663"/>
              <a:gd name="connsiteY183" fmla="*/ 5169 h 5445"/>
              <a:gd name="connsiteX184" fmla="*/ 102 w 8663"/>
              <a:gd name="connsiteY184" fmla="*/ 5262 h 5445"/>
              <a:gd name="connsiteX185" fmla="*/ 102 w 8663"/>
              <a:gd name="connsiteY185" fmla="*/ 5191 h 5445"/>
              <a:gd name="connsiteX186" fmla="*/ 166 w 8663"/>
              <a:gd name="connsiteY186" fmla="*/ 5191 h 5445"/>
              <a:gd name="connsiteX187" fmla="*/ 166 w 8663"/>
              <a:gd name="connsiteY187" fmla="*/ 5262 h 5445"/>
              <a:gd name="connsiteX188" fmla="*/ 102 w 8663"/>
              <a:gd name="connsiteY188" fmla="*/ 5262 h 5445"/>
              <a:gd name="connsiteX189" fmla="*/ 102 w 8663"/>
              <a:gd name="connsiteY189" fmla="*/ 5344 h 5445"/>
              <a:gd name="connsiteX190" fmla="*/ 102 w 8663"/>
              <a:gd name="connsiteY190" fmla="*/ 5286 h 5445"/>
              <a:gd name="connsiteX191" fmla="*/ 162 w 8663"/>
              <a:gd name="connsiteY191" fmla="*/ 5286 h 5445"/>
              <a:gd name="connsiteX192" fmla="*/ 162 w 8663"/>
              <a:gd name="connsiteY192" fmla="*/ 5344 h 5445"/>
              <a:gd name="connsiteX193" fmla="*/ 102 w 8663"/>
              <a:gd name="connsiteY193" fmla="*/ 5344 h 5445"/>
              <a:gd name="connsiteX194" fmla="*/ 162 w 8663"/>
              <a:gd name="connsiteY194" fmla="*/ 5363 h 5445"/>
              <a:gd name="connsiteX195" fmla="*/ 162 w 8663"/>
              <a:gd name="connsiteY195" fmla="*/ 5424 h 5445"/>
              <a:gd name="connsiteX196" fmla="*/ 24 w 8663"/>
              <a:gd name="connsiteY196" fmla="*/ 5424 h 5445"/>
              <a:gd name="connsiteX197" fmla="*/ 24 w 8663"/>
              <a:gd name="connsiteY197" fmla="*/ 5286 h 5445"/>
              <a:gd name="connsiteX198" fmla="*/ 82 w 8663"/>
              <a:gd name="connsiteY198" fmla="*/ 5286 h 5445"/>
              <a:gd name="connsiteX199" fmla="*/ 82 w 8663"/>
              <a:gd name="connsiteY199" fmla="*/ 5363 h 5445"/>
              <a:gd name="connsiteX200" fmla="*/ 162 w 8663"/>
              <a:gd name="connsiteY200" fmla="*/ 5363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4772 h 5445"/>
              <a:gd name="connsiteX257" fmla="*/ 8562 w 8663"/>
              <a:gd name="connsiteY257" fmla="*/ 4772 h 5445"/>
              <a:gd name="connsiteX258" fmla="*/ 8562 w 8663"/>
              <a:gd name="connsiteY258" fmla="*/ 4850 h 5445"/>
              <a:gd name="connsiteX259" fmla="*/ 8510 w 8663"/>
              <a:gd name="connsiteY259" fmla="*/ 4850 h 5445"/>
              <a:gd name="connsiteX260" fmla="*/ 8510 w 8663"/>
              <a:gd name="connsiteY260" fmla="*/ 5001 h 5445"/>
              <a:gd name="connsiteX261" fmla="*/ 8638 w 8663"/>
              <a:gd name="connsiteY261" fmla="*/ 5001 h 5445"/>
              <a:gd name="connsiteX262" fmla="*/ 8638 w 8663"/>
              <a:gd name="connsiteY262" fmla="*/ 5169 h 5445"/>
              <a:gd name="connsiteX263" fmla="*/ 8581 w 8663"/>
              <a:gd name="connsiteY263" fmla="*/ 5169 h 5445"/>
              <a:gd name="connsiteX264" fmla="*/ 8581 w 8663"/>
              <a:gd name="connsiteY264" fmla="*/ 5087 h 5445"/>
              <a:gd name="connsiteX265" fmla="*/ 8480 w 8663"/>
              <a:gd name="connsiteY265" fmla="*/ 5087 h 5445"/>
              <a:gd name="connsiteX266" fmla="*/ 8480 w 8663"/>
              <a:gd name="connsiteY266" fmla="*/ 5169 h 5445"/>
              <a:gd name="connsiteX267" fmla="*/ 8402 w 8663"/>
              <a:gd name="connsiteY267" fmla="*/ 5169 h 5445"/>
              <a:gd name="connsiteX268" fmla="*/ 8402 w 8663"/>
              <a:gd name="connsiteY268" fmla="*/ 5262 h 5445"/>
              <a:gd name="connsiteX269" fmla="*/ 8310 w 8663"/>
              <a:gd name="connsiteY269" fmla="*/ 3880 h 5445"/>
              <a:gd name="connsiteX270" fmla="*/ 8310 w 8663"/>
              <a:gd name="connsiteY270" fmla="*/ 3981 h 5445"/>
              <a:gd name="connsiteX271" fmla="*/ 8402 w 8663"/>
              <a:gd name="connsiteY271" fmla="*/ 3981 h 5445"/>
              <a:gd name="connsiteX272" fmla="*/ 8402 w 8663"/>
              <a:gd name="connsiteY272" fmla="*/ 4040 h 5445"/>
              <a:gd name="connsiteX273" fmla="*/ 8234 w 8663"/>
              <a:gd name="connsiteY273" fmla="*/ 4040 h 5445"/>
              <a:gd name="connsiteX274" fmla="*/ 8234 w 8663"/>
              <a:gd name="connsiteY274" fmla="*/ 3912 h 5445"/>
              <a:gd name="connsiteX275" fmla="*/ 8081 w 8663"/>
              <a:gd name="connsiteY275" fmla="*/ 3912 h 5445"/>
              <a:gd name="connsiteX276" fmla="*/ 8081 w 8663"/>
              <a:gd name="connsiteY276" fmla="*/ 3964 h 5445"/>
              <a:gd name="connsiteX277" fmla="*/ 8005 w 8663"/>
              <a:gd name="connsiteY277" fmla="*/ 3964 h 5445"/>
              <a:gd name="connsiteX278" fmla="*/ 8005 w 8663"/>
              <a:gd name="connsiteY278" fmla="*/ 4025 h 5445"/>
              <a:gd name="connsiteX279" fmla="*/ 658 w 8663"/>
              <a:gd name="connsiteY279" fmla="*/ 4025 h 5445"/>
              <a:gd name="connsiteX280" fmla="*/ 658 w 8663"/>
              <a:gd name="connsiteY280" fmla="*/ 3964 h 5445"/>
              <a:gd name="connsiteX281" fmla="*/ 583 w 8663"/>
              <a:gd name="connsiteY281" fmla="*/ 3964 h 5445"/>
              <a:gd name="connsiteX282" fmla="*/ 583 w 8663"/>
              <a:gd name="connsiteY282" fmla="*/ 3912 h 5445"/>
              <a:gd name="connsiteX283" fmla="*/ 430 w 8663"/>
              <a:gd name="connsiteY283" fmla="*/ 3912 h 5445"/>
              <a:gd name="connsiteX284" fmla="*/ 430 w 8663"/>
              <a:gd name="connsiteY284" fmla="*/ 4040 h 5445"/>
              <a:gd name="connsiteX285" fmla="*/ 261 w 8663"/>
              <a:gd name="connsiteY285" fmla="*/ 4040 h 5445"/>
              <a:gd name="connsiteX286" fmla="*/ 261 w 8663"/>
              <a:gd name="connsiteY286" fmla="*/ 3981 h 5445"/>
              <a:gd name="connsiteX287" fmla="*/ 354 w 8663"/>
              <a:gd name="connsiteY287" fmla="*/ 3981 h 5445"/>
              <a:gd name="connsiteX288" fmla="*/ 354 w 8663"/>
              <a:gd name="connsiteY288" fmla="*/ 3880 h 5445"/>
              <a:gd name="connsiteX289" fmla="*/ 261 w 8663"/>
              <a:gd name="connsiteY289" fmla="*/ 3880 h 5445"/>
              <a:gd name="connsiteX290" fmla="*/ 261 w 8663"/>
              <a:gd name="connsiteY290" fmla="*/ 3787 h 5445"/>
              <a:gd name="connsiteX291" fmla="*/ 184 w 8663"/>
              <a:gd name="connsiteY291" fmla="*/ 3787 h 5445"/>
              <a:gd name="connsiteX292" fmla="*/ 184 w 8663"/>
              <a:gd name="connsiteY292" fmla="*/ 3705 h 5445"/>
              <a:gd name="connsiteX293" fmla="*/ 82 w 8663"/>
              <a:gd name="connsiteY293" fmla="*/ 3705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5445 h 5445"/>
              <a:gd name="connsiteX84" fmla="*/ 8424 w 8663"/>
              <a:gd name="connsiteY84" fmla="*/ 5445 h 5445"/>
              <a:gd name="connsiteX85" fmla="*/ 8424 w 8663"/>
              <a:gd name="connsiteY85" fmla="*/ 5363 h 5445"/>
              <a:gd name="connsiteX86" fmla="*/ 8480 w 8663"/>
              <a:gd name="connsiteY86" fmla="*/ 5363 h 5445"/>
              <a:gd name="connsiteX87" fmla="*/ 8480 w 8663"/>
              <a:gd name="connsiteY87" fmla="*/ 5445 h 5445"/>
              <a:gd name="connsiteX88" fmla="*/ 8663 w 8663"/>
              <a:gd name="connsiteY88" fmla="*/ 5445 h 5445"/>
              <a:gd name="connsiteX89" fmla="*/ 8663 w 8663"/>
              <a:gd name="connsiteY89" fmla="*/ 5264 h 5445"/>
              <a:gd name="connsiteX90" fmla="*/ 8581 w 8663"/>
              <a:gd name="connsiteY90" fmla="*/ 5264 h 5445"/>
              <a:gd name="connsiteX91" fmla="*/ 8581 w 8663"/>
              <a:gd name="connsiteY91" fmla="*/ 5191 h 5445"/>
              <a:gd name="connsiteX92" fmla="*/ 8661 w 8663"/>
              <a:gd name="connsiteY92" fmla="*/ 5191 h 5445"/>
              <a:gd name="connsiteX93" fmla="*/ 8661 w 8663"/>
              <a:gd name="connsiteY93" fmla="*/ 4979 h 5445"/>
              <a:gd name="connsiteX94" fmla="*/ 8532 w 8663"/>
              <a:gd name="connsiteY94" fmla="*/ 4979 h 5445"/>
              <a:gd name="connsiteX95" fmla="*/ 8532 w 8663"/>
              <a:gd name="connsiteY95" fmla="*/ 4871 h 5445"/>
              <a:gd name="connsiteX96" fmla="*/ 8562 w 8663"/>
              <a:gd name="connsiteY96" fmla="*/ 4871 h 5445"/>
              <a:gd name="connsiteX97" fmla="*/ 8562 w 8663"/>
              <a:gd name="connsiteY97" fmla="*/ 4932 h 5445"/>
              <a:gd name="connsiteX98" fmla="*/ 8646 w 8663"/>
              <a:gd name="connsiteY98" fmla="*/ 4932 h 5445"/>
              <a:gd name="connsiteX99" fmla="*/ 8646 w 8663"/>
              <a:gd name="connsiteY99" fmla="*/ 4850 h 5445"/>
              <a:gd name="connsiteX100" fmla="*/ 8584 w 8663"/>
              <a:gd name="connsiteY100" fmla="*/ 4850 h 5445"/>
              <a:gd name="connsiteX101" fmla="*/ 8584 w 8663"/>
              <a:gd name="connsiteY101" fmla="*/ 4793 h 5445"/>
              <a:gd name="connsiteX102" fmla="*/ 8644 w 8663"/>
              <a:gd name="connsiteY102" fmla="*/ 4793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5368 h 5445"/>
              <a:gd name="connsiteX118" fmla="*/ 561 w 8663"/>
              <a:gd name="connsiteY118" fmla="*/ 5409 h 5445"/>
              <a:gd name="connsiteX119" fmla="*/ 520 w 8663"/>
              <a:gd name="connsiteY119" fmla="*/ 5409 h 5445"/>
              <a:gd name="connsiteX120" fmla="*/ 520 w 8663"/>
              <a:gd name="connsiteY120" fmla="*/ 5368 h 5445"/>
              <a:gd name="connsiteX121" fmla="*/ 561 w 8663"/>
              <a:gd name="connsiteY121" fmla="*/ 5368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4910 h 5445"/>
              <a:gd name="connsiteX128" fmla="*/ 8584 w 8663"/>
              <a:gd name="connsiteY128" fmla="*/ 4871 h 5445"/>
              <a:gd name="connsiteX129" fmla="*/ 8625 w 8663"/>
              <a:gd name="connsiteY129" fmla="*/ 4871 h 5445"/>
              <a:gd name="connsiteX130" fmla="*/ 8625 w 8663"/>
              <a:gd name="connsiteY130" fmla="*/ 4910 h 5445"/>
              <a:gd name="connsiteX131" fmla="*/ 8584 w 8663"/>
              <a:gd name="connsiteY131" fmla="*/ 4910 h 5445"/>
              <a:gd name="connsiteX132" fmla="*/ 8502 w 8663"/>
              <a:gd name="connsiteY132" fmla="*/ 5424 h 5445"/>
              <a:gd name="connsiteX133" fmla="*/ 8502 w 8663"/>
              <a:gd name="connsiteY133" fmla="*/ 5363 h 5445"/>
              <a:gd name="connsiteX134" fmla="*/ 8581 w 8663"/>
              <a:gd name="connsiteY134" fmla="*/ 5363 h 5445"/>
              <a:gd name="connsiteX135" fmla="*/ 8581 w 8663"/>
              <a:gd name="connsiteY135" fmla="*/ 5286 h 5445"/>
              <a:gd name="connsiteX136" fmla="*/ 8640 w 8663"/>
              <a:gd name="connsiteY136" fmla="*/ 5286 h 5445"/>
              <a:gd name="connsiteX137" fmla="*/ 8640 w 8663"/>
              <a:gd name="connsiteY137" fmla="*/ 5424 h 5445"/>
              <a:gd name="connsiteX138" fmla="*/ 8502 w 8663"/>
              <a:gd name="connsiteY138" fmla="*/ 5424 h 5445"/>
              <a:gd name="connsiteX139" fmla="*/ 8502 w 8663"/>
              <a:gd name="connsiteY139" fmla="*/ 5344 h 5445"/>
              <a:gd name="connsiteX140" fmla="*/ 8502 w 8663"/>
              <a:gd name="connsiteY140" fmla="*/ 5286 h 5445"/>
              <a:gd name="connsiteX141" fmla="*/ 8562 w 8663"/>
              <a:gd name="connsiteY141" fmla="*/ 5286 h 5445"/>
              <a:gd name="connsiteX142" fmla="*/ 8562 w 8663"/>
              <a:gd name="connsiteY142" fmla="*/ 5344 h 5445"/>
              <a:gd name="connsiteX143" fmla="*/ 8502 w 8663"/>
              <a:gd name="connsiteY143" fmla="*/ 5344 h 5445"/>
              <a:gd name="connsiteX144" fmla="*/ 8497 w 8663"/>
              <a:gd name="connsiteY144" fmla="*/ 5169 h 5445"/>
              <a:gd name="connsiteX145" fmla="*/ 8497 w 8663"/>
              <a:gd name="connsiteY145" fmla="*/ 5106 h 5445"/>
              <a:gd name="connsiteX146" fmla="*/ 8562 w 8663"/>
              <a:gd name="connsiteY146" fmla="*/ 5106 h 5445"/>
              <a:gd name="connsiteX147" fmla="*/ 8562 w 8663"/>
              <a:gd name="connsiteY147" fmla="*/ 5169 h 5445"/>
              <a:gd name="connsiteX148" fmla="*/ 8497 w 8663"/>
              <a:gd name="connsiteY148" fmla="*/ 5169 h 5445"/>
              <a:gd name="connsiteX149" fmla="*/ 8562 w 8663"/>
              <a:gd name="connsiteY149" fmla="*/ 5191 h 5445"/>
              <a:gd name="connsiteX150" fmla="*/ 8562 w 8663"/>
              <a:gd name="connsiteY150" fmla="*/ 5262 h 5445"/>
              <a:gd name="connsiteX151" fmla="*/ 8497 w 8663"/>
              <a:gd name="connsiteY151" fmla="*/ 5262 h 5445"/>
              <a:gd name="connsiteX152" fmla="*/ 8497 w 8663"/>
              <a:gd name="connsiteY152" fmla="*/ 5191 h 5445"/>
              <a:gd name="connsiteX153" fmla="*/ 8562 w 8663"/>
              <a:gd name="connsiteY153" fmla="*/ 5191 h 5445"/>
              <a:gd name="connsiteX154" fmla="*/ 8480 w 8663"/>
              <a:gd name="connsiteY154" fmla="*/ 5281 h 5445"/>
              <a:gd name="connsiteX155" fmla="*/ 8480 w 8663"/>
              <a:gd name="connsiteY155" fmla="*/ 5344 h 5445"/>
              <a:gd name="connsiteX156" fmla="*/ 8424 w 8663"/>
              <a:gd name="connsiteY156" fmla="*/ 5344 h 5445"/>
              <a:gd name="connsiteX157" fmla="*/ 8424 w 8663"/>
              <a:gd name="connsiteY157" fmla="*/ 5281 h 5445"/>
              <a:gd name="connsiteX158" fmla="*/ 8480 w 8663"/>
              <a:gd name="connsiteY158" fmla="*/ 5281 h 5445"/>
              <a:gd name="connsiteX159" fmla="*/ 8480 w 8663"/>
              <a:gd name="connsiteY159" fmla="*/ 5191 h 5445"/>
              <a:gd name="connsiteX160" fmla="*/ 8480 w 8663"/>
              <a:gd name="connsiteY160" fmla="*/ 5262 h 5445"/>
              <a:gd name="connsiteX161" fmla="*/ 8424 w 8663"/>
              <a:gd name="connsiteY161" fmla="*/ 5262 h 5445"/>
              <a:gd name="connsiteX162" fmla="*/ 8424 w 8663"/>
              <a:gd name="connsiteY162" fmla="*/ 5191 h 5445"/>
              <a:gd name="connsiteX163" fmla="*/ 8480 w 8663"/>
              <a:gd name="connsiteY163" fmla="*/ 5191 h 5445"/>
              <a:gd name="connsiteX164" fmla="*/ 8102 w 8663"/>
              <a:gd name="connsiteY164" fmla="*/ 5409 h 5445"/>
              <a:gd name="connsiteX165" fmla="*/ 8102 w 8663"/>
              <a:gd name="connsiteY165" fmla="*/ 5368 h 5445"/>
              <a:gd name="connsiteX166" fmla="*/ 8143 w 8663"/>
              <a:gd name="connsiteY166" fmla="*/ 5368 h 5445"/>
              <a:gd name="connsiteX167" fmla="*/ 8143 w 8663"/>
              <a:gd name="connsiteY167" fmla="*/ 5409 h 5445"/>
              <a:gd name="connsiteX168" fmla="*/ 8102 w 8663"/>
              <a:gd name="connsiteY168" fmla="*/ 5409 h 5445"/>
              <a:gd name="connsiteX169" fmla="*/ 240 w 8663"/>
              <a:gd name="connsiteY169" fmla="*/ 5281 h 5445"/>
              <a:gd name="connsiteX170" fmla="*/ 240 w 8663"/>
              <a:gd name="connsiteY170" fmla="*/ 5344 h 5445"/>
              <a:gd name="connsiteX171" fmla="*/ 184 w 8663"/>
              <a:gd name="connsiteY171" fmla="*/ 5344 h 5445"/>
              <a:gd name="connsiteX172" fmla="*/ 184 w 8663"/>
              <a:gd name="connsiteY172" fmla="*/ 5281 h 5445"/>
              <a:gd name="connsiteX173" fmla="*/ 240 w 8663"/>
              <a:gd name="connsiteY173" fmla="*/ 5281 h 5445"/>
              <a:gd name="connsiteX174" fmla="*/ 240 w 8663"/>
              <a:gd name="connsiteY174" fmla="*/ 5191 h 5445"/>
              <a:gd name="connsiteX175" fmla="*/ 240 w 8663"/>
              <a:gd name="connsiteY175" fmla="*/ 5262 h 5445"/>
              <a:gd name="connsiteX176" fmla="*/ 184 w 8663"/>
              <a:gd name="connsiteY176" fmla="*/ 5262 h 5445"/>
              <a:gd name="connsiteX177" fmla="*/ 184 w 8663"/>
              <a:gd name="connsiteY177" fmla="*/ 5191 h 5445"/>
              <a:gd name="connsiteX178" fmla="*/ 240 w 8663"/>
              <a:gd name="connsiteY178" fmla="*/ 5191 h 5445"/>
              <a:gd name="connsiteX179" fmla="*/ 102 w 8663"/>
              <a:gd name="connsiteY179" fmla="*/ 5169 h 5445"/>
              <a:gd name="connsiteX180" fmla="*/ 102 w 8663"/>
              <a:gd name="connsiteY180" fmla="*/ 5106 h 5445"/>
              <a:gd name="connsiteX181" fmla="*/ 166 w 8663"/>
              <a:gd name="connsiteY181" fmla="*/ 5106 h 5445"/>
              <a:gd name="connsiteX182" fmla="*/ 166 w 8663"/>
              <a:gd name="connsiteY182" fmla="*/ 5169 h 5445"/>
              <a:gd name="connsiteX183" fmla="*/ 102 w 8663"/>
              <a:gd name="connsiteY183" fmla="*/ 5169 h 5445"/>
              <a:gd name="connsiteX184" fmla="*/ 102 w 8663"/>
              <a:gd name="connsiteY184" fmla="*/ 5262 h 5445"/>
              <a:gd name="connsiteX185" fmla="*/ 102 w 8663"/>
              <a:gd name="connsiteY185" fmla="*/ 5191 h 5445"/>
              <a:gd name="connsiteX186" fmla="*/ 166 w 8663"/>
              <a:gd name="connsiteY186" fmla="*/ 5191 h 5445"/>
              <a:gd name="connsiteX187" fmla="*/ 166 w 8663"/>
              <a:gd name="connsiteY187" fmla="*/ 5262 h 5445"/>
              <a:gd name="connsiteX188" fmla="*/ 102 w 8663"/>
              <a:gd name="connsiteY188" fmla="*/ 5262 h 5445"/>
              <a:gd name="connsiteX189" fmla="*/ 102 w 8663"/>
              <a:gd name="connsiteY189" fmla="*/ 5344 h 5445"/>
              <a:gd name="connsiteX190" fmla="*/ 102 w 8663"/>
              <a:gd name="connsiteY190" fmla="*/ 5286 h 5445"/>
              <a:gd name="connsiteX191" fmla="*/ 162 w 8663"/>
              <a:gd name="connsiteY191" fmla="*/ 5286 h 5445"/>
              <a:gd name="connsiteX192" fmla="*/ 162 w 8663"/>
              <a:gd name="connsiteY192" fmla="*/ 5344 h 5445"/>
              <a:gd name="connsiteX193" fmla="*/ 102 w 8663"/>
              <a:gd name="connsiteY193" fmla="*/ 5344 h 5445"/>
              <a:gd name="connsiteX194" fmla="*/ 162 w 8663"/>
              <a:gd name="connsiteY194" fmla="*/ 5363 h 5445"/>
              <a:gd name="connsiteX195" fmla="*/ 162 w 8663"/>
              <a:gd name="connsiteY195" fmla="*/ 5424 h 5445"/>
              <a:gd name="connsiteX196" fmla="*/ 24 w 8663"/>
              <a:gd name="connsiteY196" fmla="*/ 5424 h 5445"/>
              <a:gd name="connsiteX197" fmla="*/ 24 w 8663"/>
              <a:gd name="connsiteY197" fmla="*/ 5286 h 5445"/>
              <a:gd name="connsiteX198" fmla="*/ 82 w 8663"/>
              <a:gd name="connsiteY198" fmla="*/ 5286 h 5445"/>
              <a:gd name="connsiteX199" fmla="*/ 82 w 8663"/>
              <a:gd name="connsiteY199" fmla="*/ 5363 h 5445"/>
              <a:gd name="connsiteX200" fmla="*/ 162 w 8663"/>
              <a:gd name="connsiteY200" fmla="*/ 5363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4772 h 5445"/>
              <a:gd name="connsiteX257" fmla="*/ 8562 w 8663"/>
              <a:gd name="connsiteY257" fmla="*/ 4772 h 5445"/>
              <a:gd name="connsiteX258" fmla="*/ 8562 w 8663"/>
              <a:gd name="connsiteY258" fmla="*/ 4850 h 5445"/>
              <a:gd name="connsiteX259" fmla="*/ 8510 w 8663"/>
              <a:gd name="connsiteY259" fmla="*/ 4850 h 5445"/>
              <a:gd name="connsiteX260" fmla="*/ 8510 w 8663"/>
              <a:gd name="connsiteY260" fmla="*/ 5001 h 5445"/>
              <a:gd name="connsiteX261" fmla="*/ 8638 w 8663"/>
              <a:gd name="connsiteY261" fmla="*/ 5001 h 5445"/>
              <a:gd name="connsiteX262" fmla="*/ 8638 w 8663"/>
              <a:gd name="connsiteY262" fmla="*/ 5169 h 5445"/>
              <a:gd name="connsiteX263" fmla="*/ 8581 w 8663"/>
              <a:gd name="connsiteY263" fmla="*/ 5169 h 5445"/>
              <a:gd name="connsiteX264" fmla="*/ 8581 w 8663"/>
              <a:gd name="connsiteY264" fmla="*/ 5087 h 5445"/>
              <a:gd name="connsiteX265" fmla="*/ 8480 w 8663"/>
              <a:gd name="connsiteY265" fmla="*/ 5087 h 5445"/>
              <a:gd name="connsiteX266" fmla="*/ 8480 w 8663"/>
              <a:gd name="connsiteY266" fmla="*/ 5169 h 5445"/>
              <a:gd name="connsiteX267" fmla="*/ 8402 w 8663"/>
              <a:gd name="connsiteY267" fmla="*/ 5169 h 5445"/>
              <a:gd name="connsiteX268" fmla="*/ 8402 w 8663"/>
              <a:gd name="connsiteY268" fmla="*/ 5262 h 5445"/>
              <a:gd name="connsiteX269" fmla="*/ 8310 w 8663"/>
              <a:gd name="connsiteY269" fmla="*/ 5262 h 5445"/>
              <a:gd name="connsiteX270" fmla="*/ 8310 w 8663"/>
              <a:gd name="connsiteY270" fmla="*/ 3981 h 5445"/>
              <a:gd name="connsiteX271" fmla="*/ 8402 w 8663"/>
              <a:gd name="connsiteY271" fmla="*/ 3981 h 5445"/>
              <a:gd name="connsiteX272" fmla="*/ 8402 w 8663"/>
              <a:gd name="connsiteY272" fmla="*/ 4040 h 5445"/>
              <a:gd name="connsiteX273" fmla="*/ 8234 w 8663"/>
              <a:gd name="connsiteY273" fmla="*/ 4040 h 5445"/>
              <a:gd name="connsiteX274" fmla="*/ 8234 w 8663"/>
              <a:gd name="connsiteY274" fmla="*/ 3912 h 5445"/>
              <a:gd name="connsiteX275" fmla="*/ 8081 w 8663"/>
              <a:gd name="connsiteY275" fmla="*/ 3912 h 5445"/>
              <a:gd name="connsiteX276" fmla="*/ 8081 w 8663"/>
              <a:gd name="connsiteY276" fmla="*/ 3964 h 5445"/>
              <a:gd name="connsiteX277" fmla="*/ 8005 w 8663"/>
              <a:gd name="connsiteY277" fmla="*/ 3964 h 5445"/>
              <a:gd name="connsiteX278" fmla="*/ 8005 w 8663"/>
              <a:gd name="connsiteY278" fmla="*/ 4025 h 5445"/>
              <a:gd name="connsiteX279" fmla="*/ 658 w 8663"/>
              <a:gd name="connsiteY279" fmla="*/ 4025 h 5445"/>
              <a:gd name="connsiteX280" fmla="*/ 658 w 8663"/>
              <a:gd name="connsiteY280" fmla="*/ 3964 h 5445"/>
              <a:gd name="connsiteX281" fmla="*/ 583 w 8663"/>
              <a:gd name="connsiteY281" fmla="*/ 3964 h 5445"/>
              <a:gd name="connsiteX282" fmla="*/ 583 w 8663"/>
              <a:gd name="connsiteY282" fmla="*/ 3912 h 5445"/>
              <a:gd name="connsiteX283" fmla="*/ 430 w 8663"/>
              <a:gd name="connsiteY283" fmla="*/ 3912 h 5445"/>
              <a:gd name="connsiteX284" fmla="*/ 430 w 8663"/>
              <a:gd name="connsiteY284" fmla="*/ 4040 h 5445"/>
              <a:gd name="connsiteX285" fmla="*/ 261 w 8663"/>
              <a:gd name="connsiteY285" fmla="*/ 4040 h 5445"/>
              <a:gd name="connsiteX286" fmla="*/ 261 w 8663"/>
              <a:gd name="connsiteY286" fmla="*/ 3981 h 5445"/>
              <a:gd name="connsiteX287" fmla="*/ 354 w 8663"/>
              <a:gd name="connsiteY287" fmla="*/ 3981 h 5445"/>
              <a:gd name="connsiteX288" fmla="*/ 354 w 8663"/>
              <a:gd name="connsiteY288" fmla="*/ 3880 h 5445"/>
              <a:gd name="connsiteX289" fmla="*/ 261 w 8663"/>
              <a:gd name="connsiteY289" fmla="*/ 3880 h 5445"/>
              <a:gd name="connsiteX290" fmla="*/ 261 w 8663"/>
              <a:gd name="connsiteY290" fmla="*/ 3787 h 5445"/>
              <a:gd name="connsiteX291" fmla="*/ 184 w 8663"/>
              <a:gd name="connsiteY291" fmla="*/ 3787 h 5445"/>
              <a:gd name="connsiteX292" fmla="*/ 184 w 8663"/>
              <a:gd name="connsiteY292" fmla="*/ 3705 h 5445"/>
              <a:gd name="connsiteX293" fmla="*/ 82 w 8663"/>
              <a:gd name="connsiteY293" fmla="*/ 3705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5445 h 5445"/>
              <a:gd name="connsiteX84" fmla="*/ 8424 w 8663"/>
              <a:gd name="connsiteY84" fmla="*/ 5445 h 5445"/>
              <a:gd name="connsiteX85" fmla="*/ 8424 w 8663"/>
              <a:gd name="connsiteY85" fmla="*/ 5363 h 5445"/>
              <a:gd name="connsiteX86" fmla="*/ 8480 w 8663"/>
              <a:gd name="connsiteY86" fmla="*/ 5363 h 5445"/>
              <a:gd name="connsiteX87" fmla="*/ 8480 w 8663"/>
              <a:gd name="connsiteY87" fmla="*/ 5445 h 5445"/>
              <a:gd name="connsiteX88" fmla="*/ 8663 w 8663"/>
              <a:gd name="connsiteY88" fmla="*/ 5445 h 5445"/>
              <a:gd name="connsiteX89" fmla="*/ 8663 w 8663"/>
              <a:gd name="connsiteY89" fmla="*/ 5264 h 5445"/>
              <a:gd name="connsiteX90" fmla="*/ 8581 w 8663"/>
              <a:gd name="connsiteY90" fmla="*/ 5264 h 5445"/>
              <a:gd name="connsiteX91" fmla="*/ 8581 w 8663"/>
              <a:gd name="connsiteY91" fmla="*/ 5191 h 5445"/>
              <a:gd name="connsiteX92" fmla="*/ 8661 w 8663"/>
              <a:gd name="connsiteY92" fmla="*/ 5191 h 5445"/>
              <a:gd name="connsiteX93" fmla="*/ 8661 w 8663"/>
              <a:gd name="connsiteY93" fmla="*/ 4979 h 5445"/>
              <a:gd name="connsiteX94" fmla="*/ 8532 w 8663"/>
              <a:gd name="connsiteY94" fmla="*/ 4979 h 5445"/>
              <a:gd name="connsiteX95" fmla="*/ 8532 w 8663"/>
              <a:gd name="connsiteY95" fmla="*/ 4871 h 5445"/>
              <a:gd name="connsiteX96" fmla="*/ 8562 w 8663"/>
              <a:gd name="connsiteY96" fmla="*/ 4871 h 5445"/>
              <a:gd name="connsiteX97" fmla="*/ 8562 w 8663"/>
              <a:gd name="connsiteY97" fmla="*/ 4932 h 5445"/>
              <a:gd name="connsiteX98" fmla="*/ 8646 w 8663"/>
              <a:gd name="connsiteY98" fmla="*/ 4932 h 5445"/>
              <a:gd name="connsiteX99" fmla="*/ 8646 w 8663"/>
              <a:gd name="connsiteY99" fmla="*/ 4850 h 5445"/>
              <a:gd name="connsiteX100" fmla="*/ 8584 w 8663"/>
              <a:gd name="connsiteY100" fmla="*/ 4850 h 5445"/>
              <a:gd name="connsiteX101" fmla="*/ 8584 w 8663"/>
              <a:gd name="connsiteY101" fmla="*/ 4793 h 5445"/>
              <a:gd name="connsiteX102" fmla="*/ 8644 w 8663"/>
              <a:gd name="connsiteY102" fmla="*/ 4793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5368 h 5445"/>
              <a:gd name="connsiteX118" fmla="*/ 561 w 8663"/>
              <a:gd name="connsiteY118" fmla="*/ 5409 h 5445"/>
              <a:gd name="connsiteX119" fmla="*/ 520 w 8663"/>
              <a:gd name="connsiteY119" fmla="*/ 5409 h 5445"/>
              <a:gd name="connsiteX120" fmla="*/ 520 w 8663"/>
              <a:gd name="connsiteY120" fmla="*/ 5368 h 5445"/>
              <a:gd name="connsiteX121" fmla="*/ 561 w 8663"/>
              <a:gd name="connsiteY121" fmla="*/ 5368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4910 h 5445"/>
              <a:gd name="connsiteX128" fmla="*/ 8584 w 8663"/>
              <a:gd name="connsiteY128" fmla="*/ 4871 h 5445"/>
              <a:gd name="connsiteX129" fmla="*/ 8625 w 8663"/>
              <a:gd name="connsiteY129" fmla="*/ 4871 h 5445"/>
              <a:gd name="connsiteX130" fmla="*/ 8625 w 8663"/>
              <a:gd name="connsiteY130" fmla="*/ 4910 h 5445"/>
              <a:gd name="connsiteX131" fmla="*/ 8584 w 8663"/>
              <a:gd name="connsiteY131" fmla="*/ 4910 h 5445"/>
              <a:gd name="connsiteX132" fmla="*/ 8502 w 8663"/>
              <a:gd name="connsiteY132" fmla="*/ 5424 h 5445"/>
              <a:gd name="connsiteX133" fmla="*/ 8502 w 8663"/>
              <a:gd name="connsiteY133" fmla="*/ 5363 h 5445"/>
              <a:gd name="connsiteX134" fmla="*/ 8581 w 8663"/>
              <a:gd name="connsiteY134" fmla="*/ 5363 h 5445"/>
              <a:gd name="connsiteX135" fmla="*/ 8581 w 8663"/>
              <a:gd name="connsiteY135" fmla="*/ 5286 h 5445"/>
              <a:gd name="connsiteX136" fmla="*/ 8640 w 8663"/>
              <a:gd name="connsiteY136" fmla="*/ 5286 h 5445"/>
              <a:gd name="connsiteX137" fmla="*/ 8640 w 8663"/>
              <a:gd name="connsiteY137" fmla="*/ 5424 h 5445"/>
              <a:gd name="connsiteX138" fmla="*/ 8502 w 8663"/>
              <a:gd name="connsiteY138" fmla="*/ 5424 h 5445"/>
              <a:gd name="connsiteX139" fmla="*/ 8502 w 8663"/>
              <a:gd name="connsiteY139" fmla="*/ 5344 h 5445"/>
              <a:gd name="connsiteX140" fmla="*/ 8502 w 8663"/>
              <a:gd name="connsiteY140" fmla="*/ 5286 h 5445"/>
              <a:gd name="connsiteX141" fmla="*/ 8562 w 8663"/>
              <a:gd name="connsiteY141" fmla="*/ 5286 h 5445"/>
              <a:gd name="connsiteX142" fmla="*/ 8562 w 8663"/>
              <a:gd name="connsiteY142" fmla="*/ 5344 h 5445"/>
              <a:gd name="connsiteX143" fmla="*/ 8502 w 8663"/>
              <a:gd name="connsiteY143" fmla="*/ 5344 h 5445"/>
              <a:gd name="connsiteX144" fmla="*/ 8497 w 8663"/>
              <a:gd name="connsiteY144" fmla="*/ 5169 h 5445"/>
              <a:gd name="connsiteX145" fmla="*/ 8497 w 8663"/>
              <a:gd name="connsiteY145" fmla="*/ 5106 h 5445"/>
              <a:gd name="connsiteX146" fmla="*/ 8562 w 8663"/>
              <a:gd name="connsiteY146" fmla="*/ 5106 h 5445"/>
              <a:gd name="connsiteX147" fmla="*/ 8562 w 8663"/>
              <a:gd name="connsiteY147" fmla="*/ 5169 h 5445"/>
              <a:gd name="connsiteX148" fmla="*/ 8497 w 8663"/>
              <a:gd name="connsiteY148" fmla="*/ 5169 h 5445"/>
              <a:gd name="connsiteX149" fmla="*/ 8562 w 8663"/>
              <a:gd name="connsiteY149" fmla="*/ 5191 h 5445"/>
              <a:gd name="connsiteX150" fmla="*/ 8562 w 8663"/>
              <a:gd name="connsiteY150" fmla="*/ 5262 h 5445"/>
              <a:gd name="connsiteX151" fmla="*/ 8497 w 8663"/>
              <a:gd name="connsiteY151" fmla="*/ 5262 h 5445"/>
              <a:gd name="connsiteX152" fmla="*/ 8497 w 8663"/>
              <a:gd name="connsiteY152" fmla="*/ 5191 h 5445"/>
              <a:gd name="connsiteX153" fmla="*/ 8562 w 8663"/>
              <a:gd name="connsiteY153" fmla="*/ 5191 h 5445"/>
              <a:gd name="connsiteX154" fmla="*/ 8480 w 8663"/>
              <a:gd name="connsiteY154" fmla="*/ 5281 h 5445"/>
              <a:gd name="connsiteX155" fmla="*/ 8480 w 8663"/>
              <a:gd name="connsiteY155" fmla="*/ 5344 h 5445"/>
              <a:gd name="connsiteX156" fmla="*/ 8424 w 8663"/>
              <a:gd name="connsiteY156" fmla="*/ 5344 h 5445"/>
              <a:gd name="connsiteX157" fmla="*/ 8424 w 8663"/>
              <a:gd name="connsiteY157" fmla="*/ 5281 h 5445"/>
              <a:gd name="connsiteX158" fmla="*/ 8480 w 8663"/>
              <a:gd name="connsiteY158" fmla="*/ 5281 h 5445"/>
              <a:gd name="connsiteX159" fmla="*/ 8480 w 8663"/>
              <a:gd name="connsiteY159" fmla="*/ 5191 h 5445"/>
              <a:gd name="connsiteX160" fmla="*/ 8480 w 8663"/>
              <a:gd name="connsiteY160" fmla="*/ 5262 h 5445"/>
              <a:gd name="connsiteX161" fmla="*/ 8424 w 8663"/>
              <a:gd name="connsiteY161" fmla="*/ 5262 h 5445"/>
              <a:gd name="connsiteX162" fmla="*/ 8424 w 8663"/>
              <a:gd name="connsiteY162" fmla="*/ 5191 h 5445"/>
              <a:gd name="connsiteX163" fmla="*/ 8480 w 8663"/>
              <a:gd name="connsiteY163" fmla="*/ 5191 h 5445"/>
              <a:gd name="connsiteX164" fmla="*/ 8102 w 8663"/>
              <a:gd name="connsiteY164" fmla="*/ 5409 h 5445"/>
              <a:gd name="connsiteX165" fmla="*/ 8102 w 8663"/>
              <a:gd name="connsiteY165" fmla="*/ 5368 h 5445"/>
              <a:gd name="connsiteX166" fmla="*/ 8143 w 8663"/>
              <a:gd name="connsiteY166" fmla="*/ 5368 h 5445"/>
              <a:gd name="connsiteX167" fmla="*/ 8143 w 8663"/>
              <a:gd name="connsiteY167" fmla="*/ 5409 h 5445"/>
              <a:gd name="connsiteX168" fmla="*/ 8102 w 8663"/>
              <a:gd name="connsiteY168" fmla="*/ 5409 h 5445"/>
              <a:gd name="connsiteX169" fmla="*/ 240 w 8663"/>
              <a:gd name="connsiteY169" fmla="*/ 5281 h 5445"/>
              <a:gd name="connsiteX170" fmla="*/ 240 w 8663"/>
              <a:gd name="connsiteY170" fmla="*/ 5344 h 5445"/>
              <a:gd name="connsiteX171" fmla="*/ 184 w 8663"/>
              <a:gd name="connsiteY171" fmla="*/ 5344 h 5445"/>
              <a:gd name="connsiteX172" fmla="*/ 184 w 8663"/>
              <a:gd name="connsiteY172" fmla="*/ 5281 h 5445"/>
              <a:gd name="connsiteX173" fmla="*/ 240 w 8663"/>
              <a:gd name="connsiteY173" fmla="*/ 5281 h 5445"/>
              <a:gd name="connsiteX174" fmla="*/ 240 w 8663"/>
              <a:gd name="connsiteY174" fmla="*/ 5191 h 5445"/>
              <a:gd name="connsiteX175" fmla="*/ 240 w 8663"/>
              <a:gd name="connsiteY175" fmla="*/ 5262 h 5445"/>
              <a:gd name="connsiteX176" fmla="*/ 184 w 8663"/>
              <a:gd name="connsiteY176" fmla="*/ 5262 h 5445"/>
              <a:gd name="connsiteX177" fmla="*/ 184 w 8663"/>
              <a:gd name="connsiteY177" fmla="*/ 5191 h 5445"/>
              <a:gd name="connsiteX178" fmla="*/ 240 w 8663"/>
              <a:gd name="connsiteY178" fmla="*/ 5191 h 5445"/>
              <a:gd name="connsiteX179" fmla="*/ 102 w 8663"/>
              <a:gd name="connsiteY179" fmla="*/ 5169 h 5445"/>
              <a:gd name="connsiteX180" fmla="*/ 102 w 8663"/>
              <a:gd name="connsiteY180" fmla="*/ 5106 h 5445"/>
              <a:gd name="connsiteX181" fmla="*/ 166 w 8663"/>
              <a:gd name="connsiteY181" fmla="*/ 5106 h 5445"/>
              <a:gd name="connsiteX182" fmla="*/ 166 w 8663"/>
              <a:gd name="connsiteY182" fmla="*/ 5169 h 5445"/>
              <a:gd name="connsiteX183" fmla="*/ 102 w 8663"/>
              <a:gd name="connsiteY183" fmla="*/ 5169 h 5445"/>
              <a:gd name="connsiteX184" fmla="*/ 102 w 8663"/>
              <a:gd name="connsiteY184" fmla="*/ 5262 h 5445"/>
              <a:gd name="connsiteX185" fmla="*/ 102 w 8663"/>
              <a:gd name="connsiteY185" fmla="*/ 5191 h 5445"/>
              <a:gd name="connsiteX186" fmla="*/ 166 w 8663"/>
              <a:gd name="connsiteY186" fmla="*/ 5191 h 5445"/>
              <a:gd name="connsiteX187" fmla="*/ 166 w 8663"/>
              <a:gd name="connsiteY187" fmla="*/ 5262 h 5445"/>
              <a:gd name="connsiteX188" fmla="*/ 102 w 8663"/>
              <a:gd name="connsiteY188" fmla="*/ 5262 h 5445"/>
              <a:gd name="connsiteX189" fmla="*/ 102 w 8663"/>
              <a:gd name="connsiteY189" fmla="*/ 5344 h 5445"/>
              <a:gd name="connsiteX190" fmla="*/ 102 w 8663"/>
              <a:gd name="connsiteY190" fmla="*/ 5286 h 5445"/>
              <a:gd name="connsiteX191" fmla="*/ 162 w 8663"/>
              <a:gd name="connsiteY191" fmla="*/ 5286 h 5445"/>
              <a:gd name="connsiteX192" fmla="*/ 162 w 8663"/>
              <a:gd name="connsiteY192" fmla="*/ 5344 h 5445"/>
              <a:gd name="connsiteX193" fmla="*/ 102 w 8663"/>
              <a:gd name="connsiteY193" fmla="*/ 5344 h 5445"/>
              <a:gd name="connsiteX194" fmla="*/ 162 w 8663"/>
              <a:gd name="connsiteY194" fmla="*/ 5363 h 5445"/>
              <a:gd name="connsiteX195" fmla="*/ 162 w 8663"/>
              <a:gd name="connsiteY195" fmla="*/ 5424 h 5445"/>
              <a:gd name="connsiteX196" fmla="*/ 24 w 8663"/>
              <a:gd name="connsiteY196" fmla="*/ 5424 h 5445"/>
              <a:gd name="connsiteX197" fmla="*/ 24 w 8663"/>
              <a:gd name="connsiteY197" fmla="*/ 5286 h 5445"/>
              <a:gd name="connsiteX198" fmla="*/ 82 w 8663"/>
              <a:gd name="connsiteY198" fmla="*/ 5286 h 5445"/>
              <a:gd name="connsiteX199" fmla="*/ 82 w 8663"/>
              <a:gd name="connsiteY199" fmla="*/ 5363 h 5445"/>
              <a:gd name="connsiteX200" fmla="*/ 162 w 8663"/>
              <a:gd name="connsiteY200" fmla="*/ 5363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4772 h 5445"/>
              <a:gd name="connsiteX257" fmla="*/ 8562 w 8663"/>
              <a:gd name="connsiteY257" fmla="*/ 4772 h 5445"/>
              <a:gd name="connsiteX258" fmla="*/ 8562 w 8663"/>
              <a:gd name="connsiteY258" fmla="*/ 4850 h 5445"/>
              <a:gd name="connsiteX259" fmla="*/ 8510 w 8663"/>
              <a:gd name="connsiteY259" fmla="*/ 4850 h 5445"/>
              <a:gd name="connsiteX260" fmla="*/ 8510 w 8663"/>
              <a:gd name="connsiteY260" fmla="*/ 5001 h 5445"/>
              <a:gd name="connsiteX261" fmla="*/ 8638 w 8663"/>
              <a:gd name="connsiteY261" fmla="*/ 5001 h 5445"/>
              <a:gd name="connsiteX262" fmla="*/ 8638 w 8663"/>
              <a:gd name="connsiteY262" fmla="*/ 5169 h 5445"/>
              <a:gd name="connsiteX263" fmla="*/ 8581 w 8663"/>
              <a:gd name="connsiteY263" fmla="*/ 5169 h 5445"/>
              <a:gd name="connsiteX264" fmla="*/ 8581 w 8663"/>
              <a:gd name="connsiteY264" fmla="*/ 5087 h 5445"/>
              <a:gd name="connsiteX265" fmla="*/ 8480 w 8663"/>
              <a:gd name="connsiteY265" fmla="*/ 5087 h 5445"/>
              <a:gd name="connsiteX266" fmla="*/ 8480 w 8663"/>
              <a:gd name="connsiteY266" fmla="*/ 5169 h 5445"/>
              <a:gd name="connsiteX267" fmla="*/ 8402 w 8663"/>
              <a:gd name="connsiteY267" fmla="*/ 5169 h 5445"/>
              <a:gd name="connsiteX268" fmla="*/ 8402 w 8663"/>
              <a:gd name="connsiteY268" fmla="*/ 5262 h 5445"/>
              <a:gd name="connsiteX269" fmla="*/ 8310 w 8663"/>
              <a:gd name="connsiteY269" fmla="*/ 5262 h 5445"/>
              <a:gd name="connsiteX270" fmla="*/ 8310 w 8663"/>
              <a:gd name="connsiteY270" fmla="*/ 5363 h 5445"/>
              <a:gd name="connsiteX271" fmla="*/ 8402 w 8663"/>
              <a:gd name="connsiteY271" fmla="*/ 3981 h 5445"/>
              <a:gd name="connsiteX272" fmla="*/ 8402 w 8663"/>
              <a:gd name="connsiteY272" fmla="*/ 4040 h 5445"/>
              <a:gd name="connsiteX273" fmla="*/ 8234 w 8663"/>
              <a:gd name="connsiteY273" fmla="*/ 4040 h 5445"/>
              <a:gd name="connsiteX274" fmla="*/ 8234 w 8663"/>
              <a:gd name="connsiteY274" fmla="*/ 3912 h 5445"/>
              <a:gd name="connsiteX275" fmla="*/ 8081 w 8663"/>
              <a:gd name="connsiteY275" fmla="*/ 3912 h 5445"/>
              <a:gd name="connsiteX276" fmla="*/ 8081 w 8663"/>
              <a:gd name="connsiteY276" fmla="*/ 3964 h 5445"/>
              <a:gd name="connsiteX277" fmla="*/ 8005 w 8663"/>
              <a:gd name="connsiteY277" fmla="*/ 3964 h 5445"/>
              <a:gd name="connsiteX278" fmla="*/ 8005 w 8663"/>
              <a:gd name="connsiteY278" fmla="*/ 4025 h 5445"/>
              <a:gd name="connsiteX279" fmla="*/ 658 w 8663"/>
              <a:gd name="connsiteY279" fmla="*/ 4025 h 5445"/>
              <a:gd name="connsiteX280" fmla="*/ 658 w 8663"/>
              <a:gd name="connsiteY280" fmla="*/ 3964 h 5445"/>
              <a:gd name="connsiteX281" fmla="*/ 583 w 8663"/>
              <a:gd name="connsiteY281" fmla="*/ 3964 h 5445"/>
              <a:gd name="connsiteX282" fmla="*/ 583 w 8663"/>
              <a:gd name="connsiteY282" fmla="*/ 3912 h 5445"/>
              <a:gd name="connsiteX283" fmla="*/ 430 w 8663"/>
              <a:gd name="connsiteY283" fmla="*/ 3912 h 5445"/>
              <a:gd name="connsiteX284" fmla="*/ 430 w 8663"/>
              <a:gd name="connsiteY284" fmla="*/ 4040 h 5445"/>
              <a:gd name="connsiteX285" fmla="*/ 261 w 8663"/>
              <a:gd name="connsiteY285" fmla="*/ 4040 h 5445"/>
              <a:gd name="connsiteX286" fmla="*/ 261 w 8663"/>
              <a:gd name="connsiteY286" fmla="*/ 3981 h 5445"/>
              <a:gd name="connsiteX287" fmla="*/ 354 w 8663"/>
              <a:gd name="connsiteY287" fmla="*/ 3981 h 5445"/>
              <a:gd name="connsiteX288" fmla="*/ 354 w 8663"/>
              <a:gd name="connsiteY288" fmla="*/ 3880 h 5445"/>
              <a:gd name="connsiteX289" fmla="*/ 261 w 8663"/>
              <a:gd name="connsiteY289" fmla="*/ 3880 h 5445"/>
              <a:gd name="connsiteX290" fmla="*/ 261 w 8663"/>
              <a:gd name="connsiteY290" fmla="*/ 3787 h 5445"/>
              <a:gd name="connsiteX291" fmla="*/ 184 w 8663"/>
              <a:gd name="connsiteY291" fmla="*/ 3787 h 5445"/>
              <a:gd name="connsiteX292" fmla="*/ 184 w 8663"/>
              <a:gd name="connsiteY292" fmla="*/ 3705 h 5445"/>
              <a:gd name="connsiteX293" fmla="*/ 82 w 8663"/>
              <a:gd name="connsiteY293" fmla="*/ 3705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5445 h 5445"/>
              <a:gd name="connsiteX84" fmla="*/ 8424 w 8663"/>
              <a:gd name="connsiteY84" fmla="*/ 5445 h 5445"/>
              <a:gd name="connsiteX85" fmla="*/ 8424 w 8663"/>
              <a:gd name="connsiteY85" fmla="*/ 5363 h 5445"/>
              <a:gd name="connsiteX86" fmla="*/ 8480 w 8663"/>
              <a:gd name="connsiteY86" fmla="*/ 5363 h 5445"/>
              <a:gd name="connsiteX87" fmla="*/ 8480 w 8663"/>
              <a:gd name="connsiteY87" fmla="*/ 5445 h 5445"/>
              <a:gd name="connsiteX88" fmla="*/ 8663 w 8663"/>
              <a:gd name="connsiteY88" fmla="*/ 5445 h 5445"/>
              <a:gd name="connsiteX89" fmla="*/ 8663 w 8663"/>
              <a:gd name="connsiteY89" fmla="*/ 5264 h 5445"/>
              <a:gd name="connsiteX90" fmla="*/ 8581 w 8663"/>
              <a:gd name="connsiteY90" fmla="*/ 5264 h 5445"/>
              <a:gd name="connsiteX91" fmla="*/ 8581 w 8663"/>
              <a:gd name="connsiteY91" fmla="*/ 5191 h 5445"/>
              <a:gd name="connsiteX92" fmla="*/ 8661 w 8663"/>
              <a:gd name="connsiteY92" fmla="*/ 5191 h 5445"/>
              <a:gd name="connsiteX93" fmla="*/ 8661 w 8663"/>
              <a:gd name="connsiteY93" fmla="*/ 4979 h 5445"/>
              <a:gd name="connsiteX94" fmla="*/ 8532 w 8663"/>
              <a:gd name="connsiteY94" fmla="*/ 4979 h 5445"/>
              <a:gd name="connsiteX95" fmla="*/ 8532 w 8663"/>
              <a:gd name="connsiteY95" fmla="*/ 4871 h 5445"/>
              <a:gd name="connsiteX96" fmla="*/ 8562 w 8663"/>
              <a:gd name="connsiteY96" fmla="*/ 4871 h 5445"/>
              <a:gd name="connsiteX97" fmla="*/ 8562 w 8663"/>
              <a:gd name="connsiteY97" fmla="*/ 4932 h 5445"/>
              <a:gd name="connsiteX98" fmla="*/ 8646 w 8663"/>
              <a:gd name="connsiteY98" fmla="*/ 4932 h 5445"/>
              <a:gd name="connsiteX99" fmla="*/ 8646 w 8663"/>
              <a:gd name="connsiteY99" fmla="*/ 4850 h 5445"/>
              <a:gd name="connsiteX100" fmla="*/ 8584 w 8663"/>
              <a:gd name="connsiteY100" fmla="*/ 4850 h 5445"/>
              <a:gd name="connsiteX101" fmla="*/ 8584 w 8663"/>
              <a:gd name="connsiteY101" fmla="*/ 4793 h 5445"/>
              <a:gd name="connsiteX102" fmla="*/ 8644 w 8663"/>
              <a:gd name="connsiteY102" fmla="*/ 4793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5368 h 5445"/>
              <a:gd name="connsiteX118" fmla="*/ 561 w 8663"/>
              <a:gd name="connsiteY118" fmla="*/ 5409 h 5445"/>
              <a:gd name="connsiteX119" fmla="*/ 520 w 8663"/>
              <a:gd name="connsiteY119" fmla="*/ 5409 h 5445"/>
              <a:gd name="connsiteX120" fmla="*/ 520 w 8663"/>
              <a:gd name="connsiteY120" fmla="*/ 5368 h 5445"/>
              <a:gd name="connsiteX121" fmla="*/ 561 w 8663"/>
              <a:gd name="connsiteY121" fmla="*/ 5368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4910 h 5445"/>
              <a:gd name="connsiteX128" fmla="*/ 8584 w 8663"/>
              <a:gd name="connsiteY128" fmla="*/ 4871 h 5445"/>
              <a:gd name="connsiteX129" fmla="*/ 8625 w 8663"/>
              <a:gd name="connsiteY129" fmla="*/ 4871 h 5445"/>
              <a:gd name="connsiteX130" fmla="*/ 8625 w 8663"/>
              <a:gd name="connsiteY130" fmla="*/ 4910 h 5445"/>
              <a:gd name="connsiteX131" fmla="*/ 8584 w 8663"/>
              <a:gd name="connsiteY131" fmla="*/ 4910 h 5445"/>
              <a:gd name="connsiteX132" fmla="*/ 8502 w 8663"/>
              <a:gd name="connsiteY132" fmla="*/ 5424 h 5445"/>
              <a:gd name="connsiteX133" fmla="*/ 8502 w 8663"/>
              <a:gd name="connsiteY133" fmla="*/ 5363 h 5445"/>
              <a:gd name="connsiteX134" fmla="*/ 8581 w 8663"/>
              <a:gd name="connsiteY134" fmla="*/ 5363 h 5445"/>
              <a:gd name="connsiteX135" fmla="*/ 8581 w 8663"/>
              <a:gd name="connsiteY135" fmla="*/ 5286 h 5445"/>
              <a:gd name="connsiteX136" fmla="*/ 8640 w 8663"/>
              <a:gd name="connsiteY136" fmla="*/ 5286 h 5445"/>
              <a:gd name="connsiteX137" fmla="*/ 8640 w 8663"/>
              <a:gd name="connsiteY137" fmla="*/ 5424 h 5445"/>
              <a:gd name="connsiteX138" fmla="*/ 8502 w 8663"/>
              <a:gd name="connsiteY138" fmla="*/ 5424 h 5445"/>
              <a:gd name="connsiteX139" fmla="*/ 8502 w 8663"/>
              <a:gd name="connsiteY139" fmla="*/ 5344 h 5445"/>
              <a:gd name="connsiteX140" fmla="*/ 8502 w 8663"/>
              <a:gd name="connsiteY140" fmla="*/ 5286 h 5445"/>
              <a:gd name="connsiteX141" fmla="*/ 8562 w 8663"/>
              <a:gd name="connsiteY141" fmla="*/ 5286 h 5445"/>
              <a:gd name="connsiteX142" fmla="*/ 8562 w 8663"/>
              <a:gd name="connsiteY142" fmla="*/ 5344 h 5445"/>
              <a:gd name="connsiteX143" fmla="*/ 8502 w 8663"/>
              <a:gd name="connsiteY143" fmla="*/ 5344 h 5445"/>
              <a:gd name="connsiteX144" fmla="*/ 8497 w 8663"/>
              <a:gd name="connsiteY144" fmla="*/ 5169 h 5445"/>
              <a:gd name="connsiteX145" fmla="*/ 8497 w 8663"/>
              <a:gd name="connsiteY145" fmla="*/ 5106 h 5445"/>
              <a:gd name="connsiteX146" fmla="*/ 8562 w 8663"/>
              <a:gd name="connsiteY146" fmla="*/ 5106 h 5445"/>
              <a:gd name="connsiteX147" fmla="*/ 8562 w 8663"/>
              <a:gd name="connsiteY147" fmla="*/ 5169 h 5445"/>
              <a:gd name="connsiteX148" fmla="*/ 8497 w 8663"/>
              <a:gd name="connsiteY148" fmla="*/ 5169 h 5445"/>
              <a:gd name="connsiteX149" fmla="*/ 8562 w 8663"/>
              <a:gd name="connsiteY149" fmla="*/ 5191 h 5445"/>
              <a:gd name="connsiteX150" fmla="*/ 8562 w 8663"/>
              <a:gd name="connsiteY150" fmla="*/ 5262 h 5445"/>
              <a:gd name="connsiteX151" fmla="*/ 8497 w 8663"/>
              <a:gd name="connsiteY151" fmla="*/ 5262 h 5445"/>
              <a:gd name="connsiteX152" fmla="*/ 8497 w 8663"/>
              <a:gd name="connsiteY152" fmla="*/ 5191 h 5445"/>
              <a:gd name="connsiteX153" fmla="*/ 8562 w 8663"/>
              <a:gd name="connsiteY153" fmla="*/ 5191 h 5445"/>
              <a:gd name="connsiteX154" fmla="*/ 8480 w 8663"/>
              <a:gd name="connsiteY154" fmla="*/ 5281 h 5445"/>
              <a:gd name="connsiteX155" fmla="*/ 8480 w 8663"/>
              <a:gd name="connsiteY155" fmla="*/ 5344 h 5445"/>
              <a:gd name="connsiteX156" fmla="*/ 8424 w 8663"/>
              <a:gd name="connsiteY156" fmla="*/ 5344 h 5445"/>
              <a:gd name="connsiteX157" fmla="*/ 8424 w 8663"/>
              <a:gd name="connsiteY157" fmla="*/ 5281 h 5445"/>
              <a:gd name="connsiteX158" fmla="*/ 8480 w 8663"/>
              <a:gd name="connsiteY158" fmla="*/ 5281 h 5445"/>
              <a:gd name="connsiteX159" fmla="*/ 8480 w 8663"/>
              <a:gd name="connsiteY159" fmla="*/ 5191 h 5445"/>
              <a:gd name="connsiteX160" fmla="*/ 8480 w 8663"/>
              <a:gd name="connsiteY160" fmla="*/ 5262 h 5445"/>
              <a:gd name="connsiteX161" fmla="*/ 8424 w 8663"/>
              <a:gd name="connsiteY161" fmla="*/ 5262 h 5445"/>
              <a:gd name="connsiteX162" fmla="*/ 8424 w 8663"/>
              <a:gd name="connsiteY162" fmla="*/ 5191 h 5445"/>
              <a:gd name="connsiteX163" fmla="*/ 8480 w 8663"/>
              <a:gd name="connsiteY163" fmla="*/ 5191 h 5445"/>
              <a:gd name="connsiteX164" fmla="*/ 8102 w 8663"/>
              <a:gd name="connsiteY164" fmla="*/ 5409 h 5445"/>
              <a:gd name="connsiteX165" fmla="*/ 8102 w 8663"/>
              <a:gd name="connsiteY165" fmla="*/ 5368 h 5445"/>
              <a:gd name="connsiteX166" fmla="*/ 8143 w 8663"/>
              <a:gd name="connsiteY166" fmla="*/ 5368 h 5445"/>
              <a:gd name="connsiteX167" fmla="*/ 8143 w 8663"/>
              <a:gd name="connsiteY167" fmla="*/ 5409 h 5445"/>
              <a:gd name="connsiteX168" fmla="*/ 8102 w 8663"/>
              <a:gd name="connsiteY168" fmla="*/ 5409 h 5445"/>
              <a:gd name="connsiteX169" fmla="*/ 240 w 8663"/>
              <a:gd name="connsiteY169" fmla="*/ 5281 h 5445"/>
              <a:gd name="connsiteX170" fmla="*/ 240 w 8663"/>
              <a:gd name="connsiteY170" fmla="*/ 5344 h 5445"/>
              <a:gd name="connsiteX171" fmla="*/ 184 w 8663"/>
              <a:gd name="connsiteY171" fmla="*/ 5344 h 5445"/>
              <a:gd name="connsiteX172" fmla="*/ 184 w 8663"/>
              <a:gd name="connsiteY172" fmla="*/ 5281 h 5445"/>
              <a:gd name="connsiteX173" fmla="*/ 240 w 8663"/>
              <a:gd name="connsiteY173" fmla="*/ 5281 h 5445"/>
              <a:gd name="connsiteX174" fmla="*/ 240 w 8663"/>
              <a:gd name="connsiteY174" fmla="*/ 5191 h 5445"/>
              <a:gd name="connsiteX175" fmla="*/ 240 w 8663"/>
              <a:gd name="connsiteY175" fmla="*/ 5262 h 5445"/>
              <a:gd name="connsiteX176" fmla="*/ 184 w 8663"/>
              <a:gd name="connsiteY176" fmla="*/ 5262 h 5445"/>
              <a:gd name="connsiteX177" fmla="*/ 184 w 8663"/>
              <a:gd name="connsiteY177" fmla="*/ 5191 h 5445"/>
              <a:gd name="connsiteX178" fmla="*/ 240 w 8663"/>
              <a:gd name="connsiteY178" fmla="*/ 5191 h 5445"/>
              <a:gd name="connsiteX179" fmla="*/ 102 w 8663"/>
              <a:gd name="connsiteY179" fmla="*/ 5169 h 5445"/>
              <a:gd name="connsiteX180" fmla="*/ 102 w 8663"/>
              <a:gd name="connsiteY180" fmla="*/ 5106 h 5445"/>
              <a:gd name="connsiteX181" fmla="*/ 166 w 8663"/>
              <a:gd name="connsiteY181" fmla="*/ 5106 h 5445"/>
              <a:gd name="connsiteX182" fmla="*/ 166 w 8663"/>
              <a:gd name="connsiteY182" fmla="*/ 5169 h 5445"/>
              <a:gd name="connsiteX183" fmla="*/ 102 w 8663"/>
              <a:gd name="connsiteY183" fmla="*/ 5169 h 5445"/>
              <a:gd name="connsiteX184" fmla="*/ 102 w 8663"/>
              <a:gd name="connsiteY184" fmla="*/ 5262 h 5445"/>
              <a:gd name="connsiteX185" fmla="*/ 102 w 8663"/>
              <a:gd name="connsiteY185" fmla="*/ 5191 h 5445"/>
              <a:gd name="connsiteX186" fmla="*/ 166 w 8663"/>
              <a:gd name="connsiteY186" fmla="*/ 5191 h 5445"/>
              <a:gd name="connsiteX187" fmla="*/ 166 w 8663"/>
              <a:gd name="connsiteY187" fmla="*/ 5262 h 5445"/>
              <a:gd name="connsiteX188" fmla="*/ 102 w 8663"/>
              <a:gd name="connsiteY188" fmla="*/ 5262 h 5445"/>
              <a:gd name="connsiteX189" fmla="*/ 102 w 8663"/>
              <a:gd name="connsiteY189" fmla="*/ 5344 h 5445"/>
              <a:gd name="connsiteX190" fmla="*/ 102 w 8663"/>
              <a:gd name="connsiteY190" fmla="*/ 5286 h 5445"/>
              <a:gd name="connsiteX191" fmla="*/ 162 w 8663"/>
              <a:gd name="connsiteY191" fmla="*/ 5286 h 5445"/>
              <a:gd name="connsiteX192" fmla="*/ 162 w 8663"/>
              <a:gd name="connsiteY192" fmla="*/ 5344 h 5445"/>
              <a:gd name="connsiteX193" fmla="*/ 102 w 8663"/>
              <a:gd name="connsiteY193" fmla="*/ 5344 h 5445"/>
              <a:gd name="connsiteX194" fmla="*/ 162 w 8663"/>
              <a:gd name="connsiteY194" fmla="*/ 5363 h 5445"/>
              <a:gd name="connsiteX195" fmla="*/ 162 w 8663"/>
              <a:gd name="connsiteY195" fmla="*/ 5424 h 5445"/>
              <a:gd name="connsiteX196" fmla="*/ 24 w 8663"/>
              <a:gd name="connsiteY196" fmla="*/ 5424 h 5445"/>
              <a:gd name="connsiteX197" fmla="*/ 24 w 8663"/>
              <a:gd name="connsiteY197" fmla="*/ 5286 h 5445"/>
              <a:gd name="connsiteX198" fmla="*/ 82 w 8663"/>
              <a:gd name="connsiteY198" fmla="*/ 5286 h 5445"/>
              <a:gd name="connsiteX199" fmla="*/ 82 w 8663"/>
              <a:gd name="connsiteY199" fmla="*/ 5363 h 5445"/>
              <a:gd name="connsiteX200" fmla="*/ 162 w 8663"/>
              <a:gd name="connsiteY200" fmla="*/ 5363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4772 h 5445"/>
              <a:gd name="connsiteX257" fmla="*/ 8562 w 8663"/>
              <a:gd name="connsiteY257" fmla="*/ 4772 h 5445"/>
              <a:gd name="connsiteX258" fmla="*/ 8562 w 8663"/>
              <a:gd name="connsiteY258" fmla="*/ 4850 h 5445"/>
              <a:gd name="connsiteX259" fmla="*/ 8510 w 8663"/>
              <a:gd name="connsiteY259" fmla="*/ 4850 h 5445"/>
              <a:gd name="connsiteX260" fmla="*/ 8510 w 8663"/>
              <a:gd name="connsiteY260" fmla="*/ 5001 h 5445"/>
              <a:gd name="connsiteX261" fmla="*/ 8638 w 8663"/>
              <a:gd name="connsiteY261" fmla="*/ 5001 h 5445"/>
              <a:gd name="connsiteX262" fmla="*/ 8638 w 8663"/>
              <a:gd name="connsiteY262" fmla="*/ 5169 h 5445"/>
              <a:gd name="connsiteX263" fmla="*/ 8581 w 8663"/>
              <a:gd name="connsiteY263" fmla="*/ 5169 h 5445"/>
              <a:gd name="connsiteX264" fmla="*/ 8581 w 8663"/>
              <a:gd name="connsiteY264" fmla="*/ 5087 h 5445"/>
              <a:gd name="connsiteX265" fmla="*/ 8480 w 8663"/>
              <a:gd name="connsiteY265" fmla="*/ 5087 h 5445"/>
              <a:gd name="connsiteX266" fmla="*/ 8480 w 8663"/>
              <a:gd name="connsiteY266" fmla="*/ 5169 h 5445"/>
              <a:gd name="connsiteX267" fmla="*/ 8402 w 8663"/>
              <a:gd name="connsiteY267" fmla="*/ 5169 h 5445"/>
              <a:gd name="connsiteX268" fmla="*/ 8402 w 8663"/>
              <a:gd name="connsiteY268" fmla="*/ 5262 h 5445"/>
              <a:gd name="connsiteX269" fmla="*/ 8310 w 8663"/>
              <a:gd name="connsiteY269" fmla="*/ 5262 h 5445"/>
              <a:gd name="connsiteX270" fmla="*/ 8310 w 8663"/>
              <a:gd name="connsiteY270" fmla="*/ 5363 h 5445"/>
              <a:gd name="connsiteX271" fmla="*/ 8402 w 8663"/>
              <a:gd name="connsiteY271" fmla="*/ 5363 h 5445"/>
              <a:gd name="connsiteX272" fmla="*/ 8402 w 8663"/>
              <a:gd name="connsiteY272" fmla="*/ 4040 h 5445"/>
              <a:gd name="connsiteX273" fmla="*/ 8234 w 8663"/>
              <a:gd name="connsiteY273" fmla="*/ 4040 h 5445"/>
              <a:gd name="connsiteX274" fmla="*/ 8234 w 8663"/>
              <a:gd name="connsiteY274" fmla="*/ 3912 h 5445"/>
              <a:gd name="connsiteX275" fmla="*/ 8081 w 8663"/>
              <a:gd name="connsiteY275" fmla="*/ 3912 h 5445"/>
              <a:gd name="connsiteX276" fmla="*/ 8081 w 8663"/>
              <a:gd name="connsiteY276" fmla="*/ 3964 h 5445"/>
              <a:gd name="connsiteX277" fmla="*/ 8005 w 8663"/>
              <a:gd name="connsiteY277" fmla="*/ 3964 h 5445"/>
              <a:gd name="connsiteX278" fmla="*/ 8005 w 8663"/>
              <a:gd name="connsiteY278" fmla="*/ 4025 h 5445"/>
              <a:gd name="connsiteX279" fmla="*/ 658 w 8663"/>
              <a:gd name="connsiteY279" fmla="*/ 4025 h 5445"/>
              <a:gd name="connsiteX280" fmla="*/ 658 w 8663"/>
              <a:gd name="connsiteY280" fmla="*/ 3964 h 5445"/>
              <a:gd name="connsiteX281" fmla="*/ 583 w 8663"/>
              <a:gd name="connsiteY281" fmla="*/ 3964 h 5445"/>
              <a:gd name="connsiteX282" fmla="*/ 583 w 8663"/>
              <a:gd name="connsiteY282" fmla="*/ 3912 h 5445"/>
              <a:gd name="connsiteX283" fmla="*/ 430 w 8663"/>
              <a:gd name="connsiteY283" fmla="*/ 3912 h 5445"/>
              <a:gd name="connsiteX284" fmla="*/ 430 w 8663"/>
              <a:gd name="connsiteY284" fmla="*/ 4040 h 5445"/>
              <a:gd name="connsiteX285" fmla="*/ 261 w 8663"/>
              <a:gd name="connsiteY285" fmla="*/ 4040 h 5445"/>
              <a:gd name="connsiteX286" fmla="*/ 261 w 8663"/>
              <a:gd name="connsiteY286" fmla="*/ 3981 h 5445"/>
              <a:gd name="connsiteX287" fmla="*/ 354 w 8663"/>
              <a:gd name="connsiteY287" fmla="*/ 3981 h 5445"/>
              <a:gd name="connsiteX288" fmla="*/ 354 w 8663"/>
              <a:gd name="connsiteY288" fmla="*/ 3880 h 5445"/>
              <a:gd name="connsiteX289" fmla="*/ 261 w 8663"/>
              <a:gd name="connsiteY289" fmla="*/ 3880 h 5445"/>
              <a:gd name="connsiteX290" fmla="*/ 261 w 8663"/>
              <a:gd name="connsiteY290" fmla="*/ 3787 h 5445"/>
              <a:gd name="connsiteX291" fmla="*/ 184 w 8663"/>
              <a:gd name="connsiteY291" fmla="*/ 3787 h 5445"/>
              <a:gd name="connsiteX292" fmla="*/ 184 w 8663"/>
              <a:gd name="connsiteY292" fmla="*/ 3705 h 5445"/>
              <a:gd name="connsiteX293" fmla="*/ 82 w 8663"/>
              <a:gd name="connsiteY293" fmla="*/ 3705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5445 h 5445"/>
              <a:gd name="connsiteX84" fmla="*/ 8424 w 8663"/>
              <a:gd name="connsiteY84" fmla="*/ 5445 h 5445"/>
              <a:gd name="connsiteX85" fmla="*/ 8424 w 8663"/>
              <a:gd name="connsiteY85" fmla="*/ 5363 h 5445"/>
              <a:gd name="connsiteX86" fmla="*/ 8480 w 8663"/>
              <a:gd name="connsiteY86" fmla="*/ 5363 h 5445"/>
              <a:gd name="connsiteX87" fmla="*/ 8480 w 8663"/>
              <a:gd name="connsiteY87" fmla="*/ 5445 h 5445"/>
              <a:gd name="connsiteX88" fmla="*/ 8663 w 8663"/>
              <a:gd name="connsiteY88" fmla="*/ 5445 h 5445"/>
              <a:gd name="connsiteX89" fmla="*/ 8663 w 8663"/>
              <a:gd name="connsiteY89" fmla="*/ 5264 h 5445"/>
              <a:gd name="connsiteX90" fmla="*/ 8581 w 8663"/>
              <a:gd name="connsiteY90" fmla="*/ 5264 h 5445"/>
              <a:gd name="connsiteX91" fmla="*/ 8581 w 8663"/>
              <a:gd name="connsiteY91" fmla="*/ 5191 h 5445"/>
              <a:gd name="connsiteX92" fmla="*/ 8661 w 8663"/>
              <a:gd name="connsiteY92" fmla="*/ 5191 h 5445"/>
              <a:gd name="connsiteX93" fmla="*/ 8661 w 8663"/>
              <a:gd name="connsiteY93" fmla="*/ 4979 h 5445"/>
              <a:gd name="connsiteX94" fmla="*/ 8532 w 8663"/>
              <a:gd name="connsiteY94" fmla="*/ 4979 h 5445"/>
              <a:gd name="connsiteX95" fmla="*/ 8532 w 8663"/>
              <a:gd name="connsiteY95" fmla="*/ 4871 h 5445"/>
              <a:gd name="connsiteX96" fmla="*/ 8562 w 8663"/>
              <a:gd name="connsiteY96" fmla="*/ 4871 h 5445"/>
              <a:gd name="connsiteX97" fmla="*/ 8562 w 8663"/>
              <a:gd name="connsiteY97" fmla="*/ 4932 h 5445"/>
              <a:gd name="connsiteX98" fmla="*/ 8646 w 8663"/>
              <a:gd name="connsiteY98" fmla="*/ 4932 h 5445"/>
              <a:gd name="connsiteX99" fmla="*/ 8646 w 8663"/>
              <a:gd name="connsiteY99" fmla="*/ 4850 h 5445"/>
              <a:gd name="connsiteX100" fmla="*/ 8584 w 8663"/>
              <a:gd name="connsiteY100" fmla="*/ 4850 h 5445"/>
              <a:gd name="connsiteX101" fmla="*/ 8584 w 8663"/>
              <a:gd name="connsiteY101" fmla="*/ 4793 h 5445"/>
              <a:gd name="connsiteX102" fmla="*/ 8644 w 8663"/>
              <a:gd name="connsiteY102" fmla="*/ 4793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5368 h 5445"/>
              <a:gd name="connsiteX118" fmla="*/ 561 w 8663"/>
              <a:gd name="connsiteY118" fmla="*/ 5409 h 5445"/>
              <a:gd name="connsiteX119" fmla="*/ 520 w 8663"/>
              <a:gd name="connsiteY119" fmla="*/ 5409 h 5445"/>
              <a:gd name="connsiteX120" fmla="*/ 520 w 8663"/>
              <a:gd name="connsiteY120" fmla="*/ 5368 h 5445"/>
              <a:gd name="connsiteX121" fmla="*/ 561 w 8663"/>
              <a:gd name="connsiteY121" fmla="*/ 5368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4910 h 5445"/>
              <a:gd name="connsiteX128" fmla="*/ 8584 w 8663"/>
              <a:gd name="connsiteY128" fmla="*/ 4871 h 5445"/>
              <a:gd name="connsiteX129" fmla="*/ 8625 w 8663"/>
              <a:gd name="connsiteY129" fmla="*/ 4871 h 5445"/>
              <a:gd name="connsiteX130" fmla="*/ 8625 w 8663"/>
              <a:gd name="connsiteY130" fmla="*/ 4910 h 5445"/>
              <a:gd name="connsiteX131" fmla="*/ 8584 w 8663"/>
              <a:gd name="connsiteY131" fmla="*/ 4910 h 5445"/>
              <a:gd name="connsiteX132" fmla="*/ 8502 w 8663"/>
              <a:gd name="connsiteY132" fmla="*/ 5424 h 5445"/>
              <a:gd name="connsiteX133" fmla="*/ 8502 w 8663"/>
              <a:gd name="connsiteY133" fmla="*/ 5363 h 5445"/>
              <a:gd name="connsiteX134" fmla="*/ 8581 w 8663"/>
              <a:gd name="connsiteY134" fmla="*/ 5363 h 5445"/>
              <a:gd name="connsiteX135" fmla="*/ 8581 w 8663"/>
              <a:gd name="connsiteY135" fmla="*/ 5286 h 5445"/>
              <a:gd name="connsiteX136" fmla="*/ 8640 w 8663"/>
              <a:gd name="connsiteY136" fmla="*/ 5286 h 5445"/>
              <a:gd name="connsiteX137" fmla="*/ 8640 w 8663"/>
              <a:gd name="connsiteY137" fmla="*/ 5424 h 5445"/>
              <a:gd name="connsiteX138" fmla="*/ 8502 w 8663"/>
              <a:gd name="connsiteY138" fmla="*/ 5424 h 5445"/>
              <a:gd name="connsiteX139" fmla="*/ 8502 w 8663"/>
              <a:gd name="connsiteY139" fmla="*/ 5344 h 5445"/>
              <a:gd name="connsiteX140" fmla="*/ 8502 w 8663"/>
              <a:gd name="connsiteY140" fmla="*/ 5286 h 5445"/>
              <a:gd name="connsiteX141" fmla="*/ 8562 w 8663"/>
              <a:gd name="connsiteY141" fmla="*/ 5286 h 5445"/>
              <a:gd name="connsiteX142" fmla="*/ 8562 w 8663"/>
              <a:gd name="connsiteY142" fmla="*/ 5344 h 5445"/>
              <a:gd name="connsiteX143" fmla="*/ 8502 w 8663"/>
              <a:gd name="connsiteY143" fmla="*/ 5344 h 5445"/>
              <a:gd name="connsiteX144" fmla="*/ 8497 w 8663"/>
              <a:gd name="connsiteY144" fmla="*/ 5169 h 5445"/>
              <a:gd name="connsiteX145" fmla="*/ 8497 w 8663"/>
              <a:gd name="connsiteY145" fmla="*/ 5106 h 5445"/>
              <a:gd name="connsiteX146" fmla="*/ 8562 w 8663"/>
              <a:gd name="connsiteY146" fmla="*/ 5106 h 5445"/>
              <a:gd name="connsiteX147" fmla="*/ 8562 w 8663"/>
              <a:gd name="connsiteY147" fmla="*/ 5169 h 5445"/>
              <a:gd name="connsiteX148" fmla="*/ 8497 w 8663"/>
              <a:gd name="connsiteY148" fmla="*/ 5169 h 5445"/>
              <a:gd name="connsiteX149" fmla="*/ 8562 w 8663"/>
              <a:gd name="connsiteY149" fmla="*/ 5191 h 5445"/>
              <a:gd name="connsiteX150" fmla="*/ 8562 w 8663"/>
              <a:gd name="connsiteY150" fmla="*/ 5262 h 5445"/>
              <a:gd name="connsiteX151" fmla="*/ 8497 w 8663"/>
              <a:gd name="connsiteY151" fmla="*/ 5262 h 5445"/>
              <a:gd name="connsiteX152" fmla="*/ 8497 w 8663"/>
              <a:gd name="connsiteY152" fmla="*/ 5191 h 5445"/>
              <a:gd name="connsiteX153" fmla="*/ 8562 w 8663"/>
              <a:gd name="connsiteY153" fmla="*/ 5191 h 5445"/>
              <a:gd name="connsiteX154" fmla="*/ 8480 w 8663"/>
              <a:gd name="connsiteY154" fmla="*/ 5281 h 5445"/>
              <a:gd name="connsiteX155" fmla="*/ 8480 w 8663"/>
              <a:gd name="connsiteY155" fmla="*/ 5344 h 5445"/>
              <a:gd name="connsiteX156" fmla="*/ 8424 w 8663"/>
              <a:gd name="connsiteY156" fmla="*/ 5344 h 5445"/>
              <a:gd name="connsiteX157" fmla="*/ 8424 w 8663"/>
              <a:gd name="connsiteY157" fmla="*/ 5281 h 5445"/>
              <a:gd name="connsiteX158" fmla="*/ 8480 w 8663"/>
              <a:gd name="connsiteY158" fmla="*/ 5281 h 5445"/>
              <a:gd name="connsiteX159" fmla="*/ 8480 w 8663"/>
              <a:gd name="connsiteY159" fmla="*/ 5191 h 5445"/>
              <a:gd name="connsiteX160" fmla="*/ 8480 w 8663"/>
              <a:gd name="connsiteY160" fmla="*/ 5262 h 5445"/>
              <a:gd name="connsiteX161" fmla="*/ 8424 w 8663"/>
              <a:gd name="connsiteY161" fmla="*/ 5262 h 5445"/>
              <a:gd name="connsiteX162" fmla="*/ 8424 w 8663"/>
              <a:gd name="connsiteY162" fmla="*/ 5191 h 5445"/>
              <a:gd name="connsiteX163" fmla="*/ 8480 w 8663"/>
              <a:gd name="connsiteY163" fmla="*/ 5191 h 5445"/>
              <a:gd name="connsiteX164" fmla="*/ 8102 w 8663"/>
              <a:gd name="connsiteY164" fmla="*/ 5409 h 5445"/>
              <a:gd name="connsiteX165" fmla="*/ 8102 w 8663"/>
              <a:gd name="connsiteY165" fmla="*/ 5368 h 5445"/>
              <a:gd name="connsiteX166" fmla="*/ 8143 w 8663"/>
              <a:gd name="connsiteY166" fmla="*/ 5368 h 5445"/>
              <a:gd name="connsiteX167" fmla="*/ 8143 w 8663"/>
              <a:gd name="connsiteY167" fmla="*/ 5409 h 5445"/>
              <a:gd name="connsiteX168" fmla="*/ 8102 w 8663"/>
              <a:gd name="connsiteY168" fmla="*/ 5409 h 5445"/>
              <a:gd name="connsiteX169" fmla="*/ 240 w 8663"/>
              <a:gd name="connsiteY169" fmla="*/ 5281 h 5445"/>
              <a:gd name="connsiteX170" fmla="*/ 240 w 8663"/>
              <a:gd name="connsiteY170" fmla="*/ 5344 h 5445"/>
              <a:gd name="connsiteX171" fmla="*/ 184 w 8663"/>
              <a:gd name="connsiteY171" fmla="*/ 5344 h 5445"/>
              <a:gd name="connsiteX172" fmla="*/ 184 w 8663"/>
              <a:gd name="connsiteY172" fmla="*/ 5281 h 5445"/>
              <a:gd name="connsiteX173" fmla="*/ 240 w 8663"/>
              <a:gd name="connsiteY173" fmla="*/ 5281 h 5445"/>
              <a:gd name="connsiteX174" fmla="*/ 240 w 8663"/>
              <a:gd name="connsiteY174" fmla="*/ 5191 h 5445"/>
              <a:gd name="connsiteX175" fmla="*/ 240 w 8663"/>
              <a:gd name="connsiteY175" fmla="*/ 5262 h 5445"/>
              <a:gd name="connsiteX176" fmla="*/ 184 w 8663"/>
              <a:gd name="connsiteY176" fmla="*/ 5262 h 5445"/>
              <a:gd name="connsiteX177" fmla="*/ 184 w 8663"/>
              <a:gd name="connsiteY177" fmla="*/ 5191 h 5445"/>
              <a:gd name="connsiteX178" fmla="*/ 240 w 8663"/>
              <a:gd name="connsiteY178" fmla="*/ 5191 h 5445"/>
              <a:gd name="connsiteX179" fmla="*/ 102 w 8663"/>
              <a:gd name="connsiteY179" fmla="*/ 5169 h 5445"/>
              <a:gd name="connsiteX180" fmla="*/ 102 w 8663"/>
              <a:gd name="connsiteY180" fmla="*/ 5106 h 5445"/>
              <a:gd name="connsiteX181" fmla="*/ 166 w 8663"/>
              <a:gd name="connsiteY181" fmla="*/ 5106 h 5445"/>
              <a:gd name="connsiteX182" fmla="*/ 166 w 8663"/>
              <a:gd name="connsiteY182" fmla="*/ 5169 h 5445"/>
              <a:gd name="connsiteX183" fmla="*/ 102 w 8663"/>
              <a:gd name="connsiteY183" fmla="*/ 5169 h 5445"/>
              <a:gd name="connsiteX184" fmla="*/ 102 w 8663"/>
              <a:gd name="connsiteY184" fmla="*/ 5262 h 5445"/>
              <a:gd name="connsiteX185" fmla="*/ 102 w 8663"/>
              <a:gd name="connsiteY185" fmla="*/ 5191 h 5445"/>
              <a:gd name="connsiteX186" fmla="*/ 166 w 8663"/>
              <a:gd name="connsiteY186" fmla="*/ 5191 h 5445"/>
              <a:gd name="connsiteX187" fmla="*/ 166 w 8663"/>
              <a:gd name="connsiteY187" fmla="*/ 5262 h 5445"/>
              <a:gd name="connsiteX188" fmla="*/ 102 w 8663"/>
              <a:gd name="connsiteY188" fmla="*/ 5262 h 5445"/>
              <a:gd name="connsiteX189" fmla="*/ 102 w 8663"/>
              <a:gd name="connsiteY189" fmla="*/ 5344 h 5445"/>
              <a:gd name="connsiteX190" fmla="*/ 102 w 8663"/>
              <a:gd name="connsiteY190" fmla="*/ 5286 h 5445"/>
              <a:gd name="connsiteX191" fmla="*/ 162 w 8663"/>
              <a:gd name="connsiteY191" fmla="*/ 5286 h 5445"/>
              <a:gd name="connsiteX192" fmla="*/ 162 w 8663"/>
              <a:gd name="connsiteY192" fmla="*/ 5344 h 5445"/>
              <a:gd name="connsiteX193" fmla="*/ 102 w 8663"/>
              <a:gd name="connsiteY193" fmla="*/ 5344 h 5445"/>
              <a:gd name="connsiteX194" fmla="*/ 162 w 8663"/>
              <a:gd name="connsiteY194" fmla="*/ 5363 h 5445"/>
              <a:gd name="connsiteX195" fmla="*/ 162 w 8663"/>
              <a:gd name="connsiteY195" fmla="*/ 5424 h 5445"/>
              <a:gd name="connsiteX196" fmla="*/ 24 w 8663"/>
              <a:gd name="connsiteY196" fmla="*/ 5424 h 5445"/>
              <a:gd name="connsiteX197" fmla="*/ 24 w 8663"/>
              <a:gd name="connsiteY197" fmla="*/ 5286 h 5445"/>
              <a:gd name="connsiteX198" fmla="*/ 82 w 8663"/>
              <a:gd name="connsiteY198" fmla="*/ 5286 h 5445"/>
              <a:gd name="connsiteX199" fmla="*/ 82 w 8663"/>
              <a:gd name="connsiteY199" fmla="*/ 5363 h 5445"/>
              <a:gd name="connsiteX200" fmla="*/ 162 w 8663"/>
              <a:gd name="connsiteY200" fmla="*/ 5363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4772 h 5445"/>
              <a:gd name="connsiteX257" fmla="*/ 8562 w 8663"/>
              <a:gd name="connsiteY257" fmla="*/ 4772 h 5445"/>
              <a:gd name="connsiteX258" fmla="*/ 8562 w 8663"/>
              <a:gd name="connsiteY258" fmla="*/ 4850 h 5445"/>
              <a:gd name="connsiteX259" fmla="*/ 8510 w 8663"/>
              <a:gd name="connsiteY259" fmla="*/ 4850 h 5445"/>
              <a:gd name="connsiteX260" fmla="*/ 8510 w 8663"/>
              <a:gd name="connsiteY260" fmla="*/ 5001 h 5445"/>
              <a:gd name="connsiteX261" fmla="*/ 8638 w 8663"/>
              <a:gd name="connsiteY261" fmla="*/ 5001 h 5445"/>
              <a:gd name="connsiteX262" fmla="*/ 8638 w 8663"/>
              <a:gd name="connsiteY262" fmla="*/ 5169 h 5445"/>
              <a:gd name="connsiteX263" fmla="*/ 8581 w 8663"/>
              <a:gd name="connsiteY263" fmla="*/ 5169 h 5445"/>
              <a:gd name="connsiteX264" fmla="*/ 8581 w 8663"/>
              <a:gd name="connsiteY264" fmla="*/ 5087 h 5445"/>
              <a:gd name="connsiteX265" fmla="*/ 8480 w 8663"/>
              <a:gd name="connsiteY265" fmla="*/ 5087 h 5445"/>
              <a:gd name="connsiteX266" fmla="*/ 8480 w 8663"/>
              <a:gd name="connsiteY266" fmla="*/ 5169 h 5445"/>
              <a:gd name="connsiteX267" fmla="*/ 8402 w 8663"/>
              <a:gd name="connsiteY267" fmla="*/ 5169 h 5445"/>
              <a:gd name="connsiteX268" fmla="*/ 8402 w 8663"/>
              <a:gd name="connsiteY268" fmla="*/ 5262 h 5445"/>
              <a:gd name="connsiteX269" fmla="*/ 8310 w 8663"/>
              <a:gd name="connsiteY269" fmla="*/ 5262 h 5445"/>
              <a:gd name="connsiteX270" fmla="*/ 8310 w 8663"/>
              <a:gd name="connsiteY270" fmla="*/ 5363 h 5445"/>
              <a:gd name="connsiteX271" fmla="*/ 8402 w 8663"/>
              <a:gd name="connsiteY271" fmla="*/ 5363 h 5445"/>
              <a:gd name="connsiteX272" fmla="*/ 8402 w 8663"/>
              <a:gd name="connsiteY272" fmla="*/ 5422 h 5445"/>
              <a:gd name="connsiteX273" fmla="*/ 8234 w 8663"/>
              <a:gd name="connsiteY273" fmla="*/ 4040 h 5445"/>
              <a:gd name="connsiteX274" fmla="*/ 8234 w 8663"/>
              <a:gd name="connsiteY274" fmla="*/ 3912 h 5445"/>
              <a:gd name="connsiteX275" fmla="*/ 8081 w 8663"/>
              <a:gd name="connsiteY275" fmla="*/ 3912 h 5445"/>
              <a:gd name="connsiteX276" fmla="*/ 8081 w 8663"/>
              <a:gd name="connsiteY276" fmla="*/ 3964 h 5445"/>
              <a:gd name="connsiteX277" fmla="*/ 8005 w 8663"/>
              <a:gd name="connsiteY277" fmla="*/ 3964 h 5445"/>
              <a:gd name="connsiteX278" fmla="*/ 8005 w 8663"/>
              <a:gd name="connsiteY278" fmla="*/ 4025 h 5445"/>
              <a:gd name="connsiteX279" fmla="*/ 658 w 8663"/>
              <a:gd name="connsiteY279" fmla="*/ 4025 h 5445"/>
              <a:gd name="connsiteX280" fmla="*/ 658 w 8663"/>
              <a:gd name="connsiteY280" fmla="*/ 3964 h 5445"/>
              <a:gd name="connsiteX281" fmla="*/ 583 w 8663"/>
              <a:gd name="connsiteY281" fmla="*/ 3964 h 5445"/>
              <a:gd name="connsiteX282" fmla="*/ 583 w 8663"/>
              <a:gd name="connsiteY282" fmla="*/ 3912 h 5445"/>
              <a:gd name="connsiteX283" fmla="*/ 430 w 8663"/>
              <a:gd name="connsiteY283" fmla="*/ 3912 h 5445"/>
              <a:gd name="connsiteX284" fmla="*/ 430 w 8663"/>
              <a:gd name="connsiteY284" fmla="*/ 4040 h 5445"/>
              <a:gd name="connsiteX285" fmla="*/ 261 w 8663"/>
              <a:gd name="connsiteY285" fmla="*/ 4040 h 5445"/>
              <a:gd name="connsiteX286" fmla="*/ 261 w 8663"/>
              <a:gd name="connsiteY286" fmla="*/ 3981 h 5445"/>
              <a:gd name="connsiteX287" fmla="*/ 354 w 8663"/>
              <a:gd name="connsiteY287" fmla="*/ 3981 h 5445"/>
              <a:gd name="connsiteX288" fmla="*/ 354 w 8663"/>
              <a:gd name="connsiteY288" fmla="*/ 3880 h 5445"/>
              <a:gd name="connsiteX289" fmla="*/ 261 w 8663"/>
              <a:gd name="connsiteY289" fmla="*/ 3880 h 5445"/>
              <a:gd name="connsiteX290" fmla="*/ 261 w 8663"/>
              <a:gd name="connsiteY290" fmla="*/ 3787 h 5445"/>
              <a:gd name="connsiteX291" fmla="*/ 184 w 8663"/>
              <a:gd name="connsiteY291" fmla="*/ 3787 h 5445"/>
              <a:gd name="connsiteX292" fmla="*/ 184 w 8663"/>
              <a:gd name="connsiteY292" fmla="*/ 3705 h 5445"/>
              <a:gd name="connsiteX293" fmla="*/ 82 w 8663"/>
              <a:gd name="connsiteY293" fmla="*/ 3705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5445 h 5445"/>
              <a:gd name="connsiteX84" fmla="*/ 8424 w 8663"/>
              <a:gd name="connsiteY84" fmla="*/ 5445 h 5445"/>
              <a:gd name="connsiteX85" fmla="*/ 8424 w 8663"/>
              <a:gd name="connsiteY85" fmla="*/ 5363 h 5445"/>
              <a:gd name="connsiteX86" fmla="*/ 8480 w 8663"/>
              <a:gd name="connsiteY86" fmla="*/ 5363 h 5445"/>
              <a:gd name="connsiteX87" fmla="*/ 8480 w 8663"/>
              <a:gd name="connsiteY87" fmla="*/ 5445 h 5445"/>
              <a:gd name="connsiteX88" fmla="*/ 8663 w 8663"/>
              <a:gd name="connsiteY88" fmla="*/ 5445 h 5445"/>
              <a:gd name="connsiteX89" fmla="*/ 8663 w 8663"/>
              <a:gd name="connsiteY89" fmla="*/ 5264 h 5445"/>
              <a:gd name="connsiteX90" fmla="*/ 8581 w 8663"/>
              <a:gd name="connsiteY90" fmla="*/ 5264 h 5445"/>
              <a:gd name="connsiteX91" fmla="*/ 8581 w 8663"/>
              <a:gd name="connsiteY91" fmla="*/ 5191 h 5445"/>
              <a:gd name="connsiteX92" fmla="*/ 8661 w 8663"/>
              <a:gd name="connsiteY92" fmla="*/ 5191 h 5445"/>
              <a:gd name="connsiteX93" fmla="*/ 8661 w 8663"/>
              <a:gd name="connsiteY93" fmla="*/ 4979 h 5445"/>
              <a:gd name="connsiteX94" fmla="*/ 8532 w 8663"/>
              <a:gd name="connsiteY94" fmla="*/ 4979 h 5445"/>
              <a:gd name="connsiteX95" fmla="*/ 8532 w 8663"/>
              <a:gd name="connsiteY95" fmla="*/ 4871 h 5445"/>
              <a:gd name="connsiteX96" fmla="*/ 8562 w 8663"/>
              <a:gd name="connsiteY96" fmla="*/ 4871 h 5445"/>
              <a:gd name="connsiteX97" fmla="*/ 8562 w 8663"/>
              <a:gd name="connsiteY97" fmla="*/ 4932 h 5445"/>
              <a:gd name="connsiteX98" fmla="*/ 8646 w 8663"/>
              <a:gd name="connsiteY98" fmla="*/ 4932 h 5445"/>
              <a:gd name="connsiteX99" fmla="*/ 8646 w 8663"/>
              <a:gd name="connsiteY99" fmla="*/ 4850 h 5445"/>
              <a:gd name="connsiteX100" fmla="*/ 8584 w 8663"/>
              <a:gd name="connsiteY100" fmla="*/ 4850 h 5445"/>
              <a:gd name="connsiteX101" fmla="*/ 8584 w 8663"/>
              <a:gd name="connsiteY101" fmla="*/ 4793 h 5445"/>
              <a:gd name="connsiteX102" fmla="*/ 8644 w 8663"/>
              <a:gd name="connsiteY102" fmla="*/ 4793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5368 h 5445"/>
              <a:gd name="connsiteX118" fmla="*/ 561 w 8663"/>
              <a:gd name="connsiteY118" fmla="*/ 5409 h 5445"/>
              <a:gd name="connsiteX119" fmla="*/ 520 w 8663"/>
              <a:gd name="connsiteY119" fmla="*/ 5409 h 5445"/>
              <a:gd name="connsiteX120" fmla="*/ 520 w 8663"/>
              <a:gd name="connsiteY120" fmla="*/ 5368 h 5445"/>
              <a:gd name="connsiteX121" fmla="*/ 561 w 8663"/>
              <a:gd name="connsiteY121" fmla="*/ 5368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4910 h 5445"/>
              <a:gd name="connsiteX128" fmla="*/ 8584 w 8663"/>
              <a:gd name="connsiteY128" fmla="*/ 4871 h 5445"/>
              <a:gd name="connsiteX129" fmla="*/ 8625 w 8663"/>
              <a:gd name="connsiteY129" fmla="*/ 4871 h 5445"/>
              <a:gd name="connsiteX130" fmla="*/ 8625 w 8663"/>
              <a:gd name="connsiteY130" fmla="*/ 4910 h 5445"/>
              <a:gd name="connsiteX131" fmla="*/ 8584 w 8663"/>
              <a:gd name="connsiteY131" fmla="*/ 4910 h 5445"/>
              <a:gd name="connsiteX132" fmla="*/ 8502 w 8663"/>
              <a:gd name="connsiteY132" fmla="*/ 5424 h 5445"/>
              <a:gd name="connsiteX133" fmla="*/ 8502 w 8663"/>
              <a:gd name="connsiteY133" fmla="*/ 5363 h 5445"/>
              <a:gd name="connsiteX134" fmla="*/ 8581 w 8663"/>
              <a:gd name="connsiteY134" fmla="*/ 5363 h 5445"/>
              <a:gd name="connsiteX135" fmla="*/ 8581 w 8663"/>
              <a:gd name="connsiteY135" fmla="*/ 5286 h 5445"/>
              <a:gd name="connsiteX136" fmla="*/ 8640 w 8663"/>
              <a:gd name="connsiteY136" fmla="*/ 5286 h 5445"/>
              <a:gd name="connsiteX137" fmla="*/ 8640 w 8663"/>
              <a:gd name="connsiteY137" fmla="*/ 5424 h 5445"/>
              <a:gd name="connsiteX138" fmla="*/ 8502 w 8663"/>
              <a:gd name="connsiteY138" fmla="*/ 5424 h 5445"/>
              <a:gd name="connsiteX139" fmla="*/ 8502 w 8663"/>
              <a:gd name="connsiteY139" fmla="*/ 5344 h 5445"/>
              <a:gd name="connsiteX140" fmla="*/ 8502 w 8663"/>
              <a:gd name="connsiteY140" fmla="*/ 5286 h 5445"/>
              <a:gd name="connsiteX141" fmla="*/ 8562 w 8663"/>
              <a:gd name="connsiteY141" fmla="*/ 5286 h 5445"/>
              <a:gd name="connsiteX142" fmla="*/ 8562 w 8663"/>
              <a:gd name="connsiteY142" fmla="*/ 5344 h 5445"/>
              <a:gd name="connsiteX143" fmla="*/ 8502 w 8663"/>
              <a:gd name="connsiteY143" fmla="*/ 5344 h 5445"/>
              <a:gd name="connsiteX144" fmla="*/ 8497 w 8663"/>
              <a:gd name="connsiteY144" fmla="*/ 5169 h 5445"/>
              <a:gd name="connsiteX145" fmla="*/ 8497 w 8663"/>
              <a:gd name="connsiteY145" fmla="*/ 5106 h 5445"/>
              <a:gd name="connsiteX146" fmla="*/ 8562 w 8663"/>
              <a:gd name="connsiteY146" fmla="*/ 5106 h 5445"/>
              <a:gd name="connsiteX147" fmla="*/ 8562 w 8663"/>
              <a:gd name="connsiteY147" fmla="*/ 5169 h 5445"/>
              <a:gd name="connsiteX148" fmla="*/ 8497 w 8663"/>
              <a:gd name="connsiteY148" fmla="*/ 5169 h 5445"/>
              <a:gd name="connsiteX149" fmla="*/ 8562 w 8663"/>
              <a:gd name="connsiteY149" fmla="*/ 5191 h 5445"/>
              <a:gd name="connsiteX150" fmla="*/ 8562 w 8663"/>
              <a:gd name="connsiteY150" fmla="*/ 5262 h 5445"/>
              <a:gd name="connsiteX151" fmla="*/ 8497 w 8663"/>
              <a:gd name="connsiteY151" fmla="*/ 5262 h 5445"/>
              <a:gd name="connsiteX152" fmla="*/ 8497 w 8663"/>
              <a:gd name="connsiteY152" fmla="*/ 5191 h 5445"/>
              <a:gd name="connsiteX153" fmla="*/ 8562 w 8663"/>
              <a:gd name="connsiteY153" fmla="*/ 5191 h 5445"/>
              <a:gd name="connsiteX154" fmla="*/ 8480 w 8663"/>
              <a:gd name="connsiteY154" fmla="*/ 5281 h 5445"/>
              <a:gd name="connsiteX155" fmla="*/ 8480 w 8663"/>
              <a:gd name="connsiteY155" fmla="*/ 5344 h 5445"/>
              <a:gd name="connsiteX156" fmla="*/ 8424 w 8663"/>
              <a:gd name="connsiteY156" fmla="*/ 5344 h 5445"/>
              <a:gd name="connsiteX157" fmla="*/ 8424 w 8663"/>
              <a:gd name="connsiteY157" fmla="*/ 5281 h 5445"/>
              <a:gd name="connsiteX158" fmla="*/ 8480 w 8663"/>
              <a:gd name="connsiteY158" fmla="*/ 5281 h 5445"/>
              <a:gd name="connsiteX159" fmla="*/ 8480 w 8663"/>
              <a:gd name="connsiteY159" fmla="*/ 5191 h 5445"/>
              <a:gd name="connsiteX160" fmla="*/ 8480 w 8663"/>
              <a:gd name="connsiteY160" fmla="*/ 5262 h 5445"/>
              <a:gd name="connsiteX161" fmla="*/ 8424 w 8663"/>
              <a:gd name="connsiteY161" fmla="*/ 5262 h 5445"/>
              <a:gd name="connsiteX162" fmla="*/ 8424 w 8663"/>
              <a:gd name="connsiteY162" fmla="*/ 5191 h 5445"/>
              <a:gd name="connsiteX163" fmla="*/ 8480 w 8663"/>
              <a:gd name="connsiteY163" fmla="*/ 5191 h 5445"/>
              <a:gd name="connsiteX164" fmla="*/ 8102 w 8663"/>
              <a:gd name="connsiteY164" fmla="*/ 5409 h 5445"/>
              <a:gd name="connsiteX165" fmla="*/ 8102 w 8663"/>
              <a:gd name="connsiteY165" fmla="*/ 5368 h 5445"/>
              <a:gd name="connsiteX166" fmla="*/ 8143 w 8663"/>
              <a:gd name="connsiteY166" fmla="*/ 5368 h 5445"/>
              <a:gd name="connsiteX167" fmla="*/ 8143 w 8663"/>
              <a:gd name="connsiteY167" fmla="*/ 5409 h 5445"/>
              <a:gd name="connsiteX168" fmla="*/ 8102 w 8663"/>
              <a:gd name="connsiteY168" fmla="*/ 5409 h 5445"/>
              <a:gd name="connsiteX169" fmla="*/ 240 w 8663"/>
              <a:gd name="connsiteY169" fmla="*/ 5281 h 5445"/>
              <a:gd name="connsiteX170" fmla="*/ 240 w 8663"/>
              <a:gd name="connsiteY170" fmla="*/ 5344 h 5445"/>
              <a:gd name="connsiteX171" fmla="*/ 184 w 8663"/>
              <a:gd name="connsiteY171" fmla="*/ 5344 h 5445"/>
              <a:gd name="connsiteX172" fmla="*/ 184 w 8663"/>
              <a:gd name="connsiteY172" fmla="*/ 5281 h 5445"/>
              <a:gd name="connsiteX173" fmla="*/ 240 w 8663"/>
              <a:gd name="connsiteY173" fmla="*/ 5281 h 5445"/>
              <a:gd name="connsiteX174" fmla="*/ 240 w 8663"/>
              <a:gd name="connsiteY174" fmla="*/ 5191 h 5445"/>
              <a:gd name="connsiteX175" fmla="*/ 240 w 8663"/>
              <a:gd name="connsiteY175" fmla="*/ 5262 h 5445"/>
              <a:gd name="connsiteX176" fmla="*/ 184 w 8663"/>
              <a:gd name="connsiteY176" fmla="*/ 5262 h 5445"/>
              <a:gd name="connsiteX177" fmla="*/ 184 w 8663"/>
              <a:gd name="connsiteY177" fmla="*/ 5191 h 5445"/>
              <a:gd name="connsiteX178" fmla="*/ 240 w 8663"/>
              <a:gd name="connsiteY178" fmla="*/ 5191 h 5445"/>
              <a:gd name="connsiteX179" fmla="*/ 102 w 8663"/>
              <a:gd name="connsiteY179" fmla="*/ 5169 h 5445"/>
              <a:gd name="connsiteX180" fmla="*/ 102 w 8663"/>
              <a:gd name="connsiteY180" fmla="*/ 5106 h 5445"/>
              <a:gd name="connsiteX181" fmla="*/ 166 w 8663"/>
              <a:gd name="connsiteY181" fmla="*/ 5106 h 5445"/>
              <a:gd name="connsiteX182" fmla="*/ 166 w 8663"/>
              <a:gd name="connsiteY182" fmla="*/ 5169 h 5445"/>
              <a:gd name="connsiteX183" fmla="*/ 102 w 8663"/>
              <a:gd name="connsiteY183" fmla="*/ 5169 h 5445"/>
              <a:gd name="connsiteX184" fmla="*/ 102 w 8663"/>
              <a:gd name="connsiteY184" fmla="*/ 5262 h 5445"/>
              <a:gd name="connsiteX185" fmla="*/ 102 w 8663"/>
              <a:gd name="connsiteY185" fmla="*/ 5191 h 5445"/>
              <a:gd name="connsiteX186" fmla="*/ 166 w 8663"/>
              <a:gd name="connsiteY186" fmla="*/ 5191 h 5445"/>
              <a:gd name="connsiteX187" fmla="*/ 166 w 8663"/>
              <a:gd name="connsiteY187" fmla="*/ 5262 h 5445"/>
              <a:gd name="connsiteX188" fmla="*/ 102 w 8663"/>
              <a:gd name="connsiteY188" fmla="*/ 5262 h 5445"/>
              <a:gd name="connsiteX189" fmla="*/ 102 w 8663"/>
              <a:gd name="connsiteY189" fmla="*/ 5344 h 5445"/>
              <a:gd name="connsiteX190" fmla="*/ 102 w 8663"/>
              <a:gd name="connsiteY190" fmla="*/ 5286 h 5445"/>
              <a:gd name="connsiteX191" fmla="*/ 162 w 8663"/>
              <a:gd name="connsiteY191" fmla="*/ 5286 h 5445"/>
              <a:gd name="connsiteX192" fmla="*/ 162 w 8663"/>
              <a:gd name="connsiteY192" fmla="*/ 5344 h 5445"/>
              <a:gd name="connsiteX193" fmla="*/ 102 w 8663"/>
              <a:gd name="connsiteY193" fmla="*/ 5344 h 5445"/>
              <a:gd name="connsiteX194" fmla="*/ 162 w 8663"/>
              <a:gd name="connsiteY194" fmla="*/ 5363 h 5445"/>
              <a:gd name="connsiteX195" fmla="*/ 162 w 8663"/>
              <a:gd name="connsiteY195" fmla="*/ 5424 h 5445"/>
              <a:gd name="connsiteX196" fmla="*/ 24 w 8663"/>
              <a:gd name="connsiteY196" fmla="*/ 5424 h 5445"/>
              <a:gd name="connsiteX197" fmla="*/ 24 w 8663"/>
              <a:gd name="connsiteY197" fmla="*/ 5286 h 5445"/>
              <a:gd name="connsiteX198" fmla="*/ 82 w 8663"/>
              <a:gd name="connsiteY198" fmla="*/ 5286 h 5445"/>
              <a:gd name="connsiteX199" fmla="*/ 82 w 8663"/>
              <a:gd name="connsiteY199" fmla="*/ 5363 h 5445"/>
              <a:gd name="connsiteX200" fmla="*/ 162 w 8663"/>
              <a:gd name="connsiteY200" fmla="*/ 5363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4772 h 5445"/>
              <a:gd name="connsiteX257" fmla="*/ 8562 w 8663"/>
              <a:gd name="connsiteY257" fmla="*/ 4772 h 5445"/>
              <a:gd name="connsiteX258" fmla="*/ 8562 w 8663"/>
              <a:gd name="connsiteY258" fmla="*/ 4850 h 5445"/>
              <a:gd name="connsiteX259" fmla="*/ 8510 w 8663"/>
              <a:gd name="connsiteY259" fmla="*/ 4850 h 5445"/>
              <a:gd name="connsiteX260" fmla="*/ 8510 w 8663"/>
              <a:gd name="connsiteY260" fmla="*/ 5001 h 5445"/>
              <a:gd name="connsiteX261" fmla="*/ 8638 w 8663"/>
              <a:gd name="connsiteY261" fmla="*/ 5001 h 5445"/>
              <a:gd name="connsiteX262" fmla="*/ 8638 w 8663"/>
              <a:gd name="connsiteY262" fmla="*/ 5169 h 5445"/>
              <a:gd name="connsiteX263" fmla="*/ 8581 w 8663"/>
              <a:gd name="connsiteY263" fmla="*/ 5169 h 5445"/>
              <a:gd name="connsiteX264" fmla="*/ 8581 w 8663"/>
              <a:gd name="connsiteY264" fmla="*/ 5087 h 5445"/>
              <a:gd name="connsiteX265" fmla="*/ 8480 w 8663"/>
              <a:gd name="connsiteY265" fmla="*/ 5087 h 5445"/>
              <a:gd name="connsiteX266" fmla="*/ 8480 w 8663"/>
              <a:gd name="connsiteY266" fmla="*/ 5169 h 5445"/>
              <a:gd name="connsiteX267" fmla="*/ 8402 w 8663"/>
              <a:gd name="connsiteY267" fmla="*/ 5169 h 5445"/>
              <a:gd name="connsiteX268" fmla="*/ 8402 w 8663"/>
              <a:gd name="connsiteY268" fmla="*/ 5262 h 5445"/>
              <a:gd name="connsiteX269" fmla="*/ 8310 w 8663"/>
              <a:gd name="connsiteY269" fmla="*/ 5262 h 5445"/>
              <a:gd name="connsiteX270" fmla="*/ 8310 w 8663"/>
              <a:gd name="connsiteY270" fmla="*/ 5363 h 5445"/>
              <a:gd name="connsiteX271" fmla="*/ 8402 w 8663"/>
              <a:gd name="connsiteY271" fmla="*/ 5363 h 5445"/>
              <a:gd name="connsiteX272" fmla="*/ 8402 w 8663"/>
              <a:gd name="connsiteY272" fmla="*/ 5422 h 5445"/>
              <a:gd name="connsiteX273" fmla="*/ 8234 w 8663"/>
              <a:gd name="connsiteY273" fmla="*/ 5422 h 5445"/>
              <a:gd name="connsiteX274" fmla="*/ 8234 w 8663"/>
              <a:gd name="connsiteY274" fmla="*/ 3912 h 5445"/>
              <a:gd name="connsiteX275" fmla="*/ 8081 w 8663"/>
              <a:gd name="connsiteY275" fmla="*/ 3912 h 5445"/>
              <a:gd name="connsiteX276" fmla="*/ 8081 w 8663"/>
              <a:gd name="connsiteY276" fmla="*/ 3964 h 5445"/>
              <a:gd name="connsiteX277" fmla="*/ 8005 w 8663"/>
              <a:gd name="connsiteY277" fmla="*/ 3964 h 5445"/>
              <a:gd name="connsiteX278" fmla="*/ 8005 w 8663"/>
              <a:gd name="connsiteY278" fmla="*/ 4025 h 5445"/>
              <a:gd name="connsiteX279" fmla="*/ 658 w 8663"/>
              <a:gd name="connsiteY279" fmla="*/ 4025 h 5445"/>
              <a:gd name="connsiteX280" fmla="*/ 658 w 8663"/>
              <a:gd name="connsiteY280" fmla="*/ 3964 h 5445"/>
              <a:gd name="connsiteX281" fmla="*/ 583 w 8663"/>
              <a:gd name="connsiteY281" fmla="*/ 3964 h 5445"/>
              <a:gd name="connsiteX282" fmla="*/ 583 w 8663"/>
              <a:gd name="connsiteY282" fmla="*/ 3912 h 5445"/>
              <a:gd name="connsiteX283" fmla="*/ 430 w 8663"/>
              <a:gd name="connsiteY283" fmla="*/ 3912 h 5445"/>
              <a:gd name="connsiteX284" fmla="*/ 430 w 8663"/>
              <a:gd name="connsiteY284" fmla="*/ 4040 h 5445"/>
              <a:gd name="connsiteX285" fmla="*/ 261 w 8663"/>
              <a:gd name="connsiteY285" fmla="*/ 4040 h 5445"/>
              <a:gd name="connsiteX286" fmla="*/ 261 w 8663"/>
              <a:gd name="connsiteY286" fmla="*/ 3981 h 5445"/>
              <a:gd name="connsiteX287" fmla="*/ 354 w 8663"/>
              <a:gd name="connsiteY287" fmla="*/ 3981 h 5445"/>
              <a:gd name="connsiteX288" fmla="*/ 354 w 8663"/>
              <a:gd name="connsiteY288" fmla="*/ 3880 h 5445"/>
              <a:gd name="connsiteX289" fmla="*/ 261 w 8663"/>
              <a:gd name="connsiteY289" fmla="*/ 3880 h 5445"/>
              <a:gd name="connsiteX290" fmla="*/ 261 w 8663"/>
              <a:gd name="connsiteY290" fmla="*/ 3787 h 5445"/>
              <a:gd name="connsiteX291" fmla="*/ 184 w 8663"/>
              <a:gd name="connsiteY291" fmla="*/ 3787 h 5445"/>
              <a:gd name="connsiteX292" fmla="*/ 184 w 8663"/>
              <a:gd name="connsiteY292" fmla="*/ 3705 h 5445"/>
              <a:gd name="connsiteX293" fmla="*/ 82 w 8663"/>
              <a:gd name="connsiteY293" fmla="*/ 3705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5445 h 5445"/>
              <a:gd name="connsiteX84" fmla="*/ 8424 w 8663"/>
              <a:gd name="connsiteY84" fmla="*/ 5445 h 5445"/>
              <a:gd name="connsiteX85" fmla="*/ 8424 w 8663"/>
              <a:gd name="connsiteY85" fmla="*/ 5363 h 5445"/>
              <a:gd name="connsiteX86" fmla="*/ 8480 w 8663"/>
              <a:gd name="connsiteY86" fmla="*/ 5363 h 5445"/>
              <a:gd name="connsiteX87" fmla="*/ 8480 w 8663"/>
              <a:gd name="connsiteY87" fmla="*/ 5445 h 5445"/>
              <a:gd name="connsiteX88" fmla="*/ 8663 w 8663"/>
              <a:gd name="connsiteY88" fmla="*/ 5445 h 5445"/>
              <a:gd name="connsiteX89" fmla="*/ 8663 w 8663"/>
              <a:gd name="connsiteY89" fmla="*/ 5264 h 5445"/>
              <a:gd name="connsiteX90" fmla="*/ 8581 w 8663"/>
              <a:gd name="connsiteY90" fmla="*/ 5264 h 5445"/>
              <a:gd name="connsiteX91" fmla="*/ 8581 w 8663"/>
              <a:gd name="connsiteY91" fmla="*/ 5191 h 5445"/>
              <a:gd name="connsiteX92" fmla="*/ 8661 w 8663"/>
              <a:gd name="connsiteY92" fmla="*/ 5191 h 5445"/>
              <a:gd name="connsiteX93" fmla="*/ 8661 w 8663"/>
              <a:gd name="connsiteY93" fmla="*/ 4979 h 5445"/>
              <a:gd name="connsiteX94" fmla="*/ 8532 w 8663"/>
              <a:gd name="connsiteY94" fmla="*/ 4979 h 5445"/>
              <a:gd name="connsiteX95" fmla="*/ 8532 w 8663"/>
              <a:gd name="connsiteY95" fmla="*/ 4871 h 5445"/>
              <a:gd name="connsiteX96" fmla="*/ 8562 w 8663"/>
              <a:gd name="connsiteY96" fmla="*/ 4871 h 5445"/>
              <a:gd name="connsiteX97" fmla="*/ 8562 w 8663"/>
              <a:gd name="connsiteY97" fmla="*/ 4932 h 5445"/>
              <a:gd name="connsiteX98" fmla="*/ 8646 w 8663"/>
              <a:gd name="connsiteY98" fmla="*/ 4932 h 5445"/>
              <a:gd name="connsiteX99" fmla="*/ 8646 w 8663"/>
              <a:gd name="connsiteY99" fmla="*/ 4850 h 5445"/>
              <a:gd name="connsiteX100" fmla="*/ 8584 w 8663"/>
              <a:gd name="connsiteY100" fmla="*/ 4850 h 5445"/>
              <a:gd name="connsiteX101" fmla="*/ 8584 w 8663"/>
              <a:gd name="connsiteY101" fmla="*/ 4793 h 5445"/>
              <a:gd name="connsiteX102" fmla="*/ 8644 w 8663"/>
              <a:gd name="connsiteY102" fmla="*/ 4793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5368 h 5445"/>
              <a:gd name="connsiteX118" fmla="*/ 561 w 8663"/>
              <a:gd name="connsiteY118" fmla="*/ 5409 h 5445"/>
              <a:gd name="connsiteX119" fmla="*/ 520 w 8663"/>
              <a:gd name="connsiteY119" fmla="*/ 5409 h 5445"/>
              <a:gd name="connsiteX120" fmla="*/ 520 w 8663"/>
              <a:gd name="connsiteY120" fmla="*/ 5368 h 5445"/>
              <a:gd name="connsiteX121" fmla="*/ 561 w 8663"/>
              <a:gd name="connsiteY121" fmla="*/ 5368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4910 h 5445"/>
              <a:gd name="connsiteX128" fmla="*/ 8584 w 8663"/>
              <a:gd name="connsiteY128" fmla="*/ 4871 h 5445"/>
              <a:gd name="connsiteX129" fmla="*/ 8625 w 8663"/>
              <a:gd name="connsiteY129" fmla="*/ 4871 h 5445"/>
              <a:gd name="connsiteX130" fmla="*/ 8625 w 8663"/>
              <a:gd name="connsiteY130" fmla="*/ 4910 h 5445"/>
              <a:gd name="connsiteX131" fmla="*/ 8584 w 8663"/>
              <a:gd name="connsiteY131" fmla="*/ 4910 h 5445"/>
              <a:gd name="connsiteX132" fmla="*/ 8502 w 8663"/>
              <a:gd name="connsiteY132" fmla="*/ 5424 h 5445"/>
              <a:gd name="connsiteX133" fmla="*/ 8502 w 8663"/>
              <a:gd name="connsiteY133" fmla="*/ 5363 h 5445"/>
              <a:gd name="connsiteX134" fmla="*/ 8581 w 8663"/>
              <a:gd name="connsiteY134" fmla="*/ 5363 h 5445"/>
              <a:gd name="connsiteX135" fmla="*/ 8581 w 8663"/>
              <a:gd name="connsiteY135" fmla="*/ 5286 h 5445"/>
              <a:gd name="connsiteX136" fmla="*/ 8640 w 8663"/>
              <a:gd name="connsiteY136" fmla="*/ 5286 h 5445"/>
              <a:gd name="connsiteX137" fmla="*/ 8640 w 8663"/>
              <a:gd name="connsiteY137" fmla="*/ 5424 h 5445"/>
              <a:gd name="connsiteX138" fmla="*/ 8502 w 8663"/>
              <a:gd name="connsiteY138" fmla="*/ 5424 h 5445"/>
              <a:gd name="connsiteX139" fmla="*/ 8502 w 8663"/>
              <a:gd name="connsiteY139" fmla="*/ 5344 h 5445"/>
              <a:gd name="connsiteX140" fmla="*/ 8502 w 8663"/>
              <a:gd name="connsiteY140" fmla="*/ 5286 h 5445"/>
              <a:gd name="connsiteX141" fmla="*/ 8562 w 8663"/>
              <a:gd name="connsiteY141" fmla="*/ 5286 h 5445"/>
              <a:gd name="connsiteX142" fmla="*/ 8562 w 8663"/>
              <a:gd name="connsiteY142" fmla="*/ 5344 h 5445"/>
              <a:gd name="connsiteX143" fmla="*/ 8502 w 8663"/>
              <a:gd name="connsiteY143" fmla="*/ 5344 h 5445"/>
              <a:gd name="connsiteX144" fmla="*/ 8497 w 8663"/>
              <a:gd name="connsiteY144" fmla="*/ 5169 h 5445"/>
              <a:gd name="connsiteX145" fmla="*/ 8497 w 8663"/>
              <a:gd name="connsiteY145" fmla="*/ 5106 h 5445"/>
              <a:gd name="connsiteX146" fmla="*/ 8562 w 8663"/>
              <a:gd name="connsiteY146" fmla="*/ 5106 h 5445"/>
              <a:gd name="connsiteX147" fmla="*/ 8562 w 8663"/>
              <a:gd name="connsiteY147" fmla="*/ 5169 h 5445"/>
              <a:gd name="connsiteX148" fmla="*/ 8497 w 8663"/>
              <a:gd name="connsiteY148" fmla="*/ 5169 h 5445"/>
              <a:gd name="connsiteX149" fmla="*/ 8562 w 8663"/>
              <a:gd name="connsiteY149" fmla="*/ 5191 h 5445"/>
              <a:gd name="connsiteX150" fmla="*/ 8562 w 8663"/>
              <a:gd name="connsiteY150" fmla="*/ 5262 h 5445"/>
              <a:gd name="connsiteX151" fmla="*/ 8497 w 8663"/>
              <a:gd name="connsiteY151" fmla="*/ 5262 h 5445"/>
              <a:gd name="connsiteX152" fmla="*/ 8497 w 8663"/>
              <a:gd name="connsiteY152" fmla="*/ 5191 h 5445"/>
              <a:gd name="connsiteX153" fmla="*/ 8562 w 8663"/>
              <a:gd name="connsiteY153" fmla="*/ 5191 h 5445"/>
              <a:gd name="connsiteX154" fmla="*/ 8480 w 8663"/>
              <a:gd name="connsiteY154" fmla="*/ 5281 h 5445"/>
              <a:gd name="connsiteX155" fmla="*/ 8480 w 8663"/>
              <a:gd name="connsiteY155" fmla="*/ 5344 h 5445"/>
              <a:gd name="connsiteX156" fmla="*/ 8424 w 8663"/>
              <a:gd name="connsiteY156" fmla="*/ 5344 h 5445"/>
              <a:gd name="connsiteX157" fmla="*/ 8424 w 8663"/>
              <a:gd name="connsiteY157" fmla="*/ 5281 h 5445"/>
              <a:gd name="connsiteX158" fmla="*/ 8480 w 8663"/>
              <a:gd name="connsiteY158" fmla="*/ 5281 h 5445"/>
              <a:gd name="connsiteX159" fmla="*/ 8480 w 8663"/>
              <a:gd name="connsiteY159" fmla="*/ 5191 h 5445"/>
              <a:gd name="connsiteX160" fmla="*/ 8480 w 8663"/>
              <a:gd name="connsiteY160" fmla="*/ 5262 h 5445"/>
              <a:gd name="connsiteX161" fmla="*/ 8424 w 8663"/>
              <a:gd name="connsiteY161" fmla="*/ 5262 h 5445"/>
              <a:gd name="connsiteX162" fmla="*/ 8424 w 8663"/>
              <a:gd name="connsiteY162" fmla="*/ 5191 h 5445"/>
              <a:gd name="connsiteX163" fmla="*/ 8480 w 8663"/>
              <a:gd name="connsiteY163" fmla="*/ 5191 h 5445"/>
              <a:gd name="connsiteX164" fmla="*/ 8102 w 8663"/>
              <a:gd name="connsiteY164" fmla="*/ 5409 h 5445"/>
              <a:gd name="connsiteX165" fmla="*/ 8102 w 8663"/>
              <a:gd name="connsiteY165" fmla="*/ 5368 h 5445"/>
              <a:gd name="connsiteX166" fmla="*/ 8143 w 8663"/>
              <a:gd name="connsiteY166" fmla="*/ 5368 h 5445"/>
              <a:gd name="connsiteX167" fmla="*/ 8143 w 8663"/>
              <a:gd name="connsiteY167" fmla="*/ 5409 h 5445"/>
              <a:gd name="connsiteX168" fmla="*/ 8102 w 8663"/>
              <a:gd name="connsiteY168" fmla="*/ 5409 h 5445"/>
              <a:gd name="connsiteX169" fmla="*/ 240 w 8663"/>
              <a:gd name="connsiteY169" fmla="*/ 5281 h 5445"/>
              <a:gd name="connsiteX170" fmla="*/ 240 w 8663"/>
              <a:gd name="connsiteY170" fmla="*/ 5344 h 5445"/>
              <a:gd name="connsiteX171" fmla="*/ 184 w 8663"/>
              <a:gd name="connsiteY171" fmla="*/ 5344 h 5445"/>
              <a:gd name="connsiteX172" fmla="*/ 184 w 8663"/>
              <a:gd name="connsiteY172" fmla="*/ 5281 h 5445"/>
              <a:gd name="connsiteX173" fmla="*/ 240 w 8663"/>
              <a:gd name="connsiteY173" fmla="*/ 5281 h 5445"/>
              <a:gd name="connsiteX174" fmla="*/ 240 w 8663"/>
              <a:gd name="connsiteY174" fmla="*/ 5191 h 5445"/>
              <a:gd name="connsiteX175" fmla="*/ 240 w 8663"/>
              <a:gd name="connsiteY175" fmla="*/ 5262 h 5445"/>
              <a:gd name="connsiteX176" fmla="*/ 184 w 8663"/>
              <a:gd name="connsiteY176" fmla="*/ 5262 h 5445"/>
              <a:gd name="connsiteX177" fmla="*/ 184 w 8663"/>
              <a:gd name="connsiteY177" fmla="*/ 5191 h 5445"/>
              <a:gd name="connsiteX178" fmla="*/ 240 w 8663"/>
              <a:gd name="connsiteY178" fmla="*/ 5191 h 5445"/>
              <a:gd name="connsiteX179" fmla="*/ 102 w 8663"/>
              <a:gd name="connsiteY179" fmla="*/ 5169 h 5445"/>
              <a:gd name="connsiteX180" fmla="*/ 102 w 8663"/>
              <a:gd name="connsiteY180" fmla="*/ 5106 h 5445"/>
              <a:gd name="connsiteX181" fmla="*/ 166 w 8663"/>
              <a:gd name="connsiteY181" fmla="*/ 5106 h 5445"/>
              <a:gd name="connsiteX182" fmla="*/ 166 w 8663"/>
              <a:gd name="connsiteY182" fmla="*/ 5169 h 5445"/>
              <a:gd name="connsiteX183" fmla="*/ 102 w 8663"/>
              <a:gd name="connsiteY183" fmla="*/ 5169 h 5445"/>
              <a:gd name="connsiteX184" fmla="*/ 102 w 8663"/>
              <a:gd name="connsiteY184" fmla="*/ 5262 h 5445"/>
              <a:gd name="connsiteX185" fmla="*/ 102 w 8663"/>
              <a:gd name="connsiteY185" fmla="*/ 5191 h 5445"/>
              <a:gd name="connsiteX186" fmla="*/ 166 w 8663"/>
              <a:gd name="connsiteY186" fmla="*/ 5191 h 5445"/>
              <a:gd name="connsiteX187" fmla="*/ 166 w 8663"/>
              <a:gd name="connsiteY187" fmla="*/ 5262 h 5445"/>
              <a:gd name="connsiteX188" fmla="*/ 102 w 8663"/>
              <a:gd name="connsiteY188" fmla="*/ 5262 h 5445"/>
              <a:gd name="connsiteX189" fmla="*/ 102 w 8663"/>
              <a:gd name="connsiteY189" fmla="*/ 5344 h 5445"/>
              <a:gd name="connsiteX190" fmla="*/ 102 w 8663"/>
              <a:gd name="connsiteY190" fmla="*/ 5286 h 5445"/>
              <a:gd name="connsiteX191" fmla="*/ 162 w 8663"/>
              <a:gd name="connsiteY191" fmla="*/ 5286 h 5445"/>
              <a:gd name="connsiteX192" fmla="*/ 162 w 8663"/>
              <a:gd name="connsiteY192" fmla="*/ 5344 h 5445"/>
              <a:gd name="connsiteX193" fmla="*/ 102 w 8663"/>
              <a:gd name="connsiteY193" fmla="*/ 5344 h 5445"/>
              <a:gd name="connsiteX194" fmla="*/ 162 w 8663"/>
              <a:gd name="connsiteY194" fmla="*/ 5363 h 5445"/>
              <a:gd name="connsiteX195" fmla="*/ 162 w 8663"/>
              <a:gd name="connsiteY195" fmla="*/ 5424 h 5445"/>
              <a:gd name="connsiteX196" fmla="*/ 24 w 8663"/>
              <a:gd name="connsiteY196" fmla="*/ 5424 h 5445"/>
              <a:gd name="connsiteX197" fmla="*/ 24 w 8663"/>
              <a:gd name="connsiteY197" fmla="*/ 5286 h 5445"/>
              <a:gd name="connsiteX198" fmla="*/ 82 w 8663"/>
              <a:gd name="connsiteY198" fmla="*/ 5286 h 5445"/>
              <a:gd name="connsiteX199" fmla="*/ 82 w 8663"/>
              <a:gd name="connsiteY199" fmla="*/ 5363 h 5445"/>
              <a:gd name="connsiteX200" fmla="*/ 162 w 8663"/>
              <a:gd name="connsiteY200" fmla="*/ 5363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4772 h 5445"/>
              <a:gd name="connsiteX257" fmla="*/ 8562 w 8663"/>
              <a:gd name="connsiteY257" fmla="*/ 4772 h 5445"/>
              <a:gd name="connsiteX258" fmla="*/ 8562 w 8663"/>
              <a:gd name="connsiteY258" fmla="*/ 4850 h 5445"/>
              <a:gd name="connsiteX259" fmla="*/ 8510 w 8663"/>
              <a:gd name="connsiteY259" fmla="*/ 4850 h 5445"/>
              <a:gd name="connsiteX260" fmla="*/ 8510 w 8663"/>
              <a:gd name="connsiteY260" fmla="*/ 5001 h 5445"/>
              <a:gd name="connsiteX261" fmla="*/ 8638 w 8663"/>
              <a:gd name="connsiteY261" fmla="*/ 5001 h 5445"/>
              <a:gd name="connsiteX262" fmla="*/ 8638 w 8663"/>
              <a:gd name="connsiteY262" fmla="*/ 5169 h 5445"/>
              <a:gd name="connsiteX263" fmla="*/ 8581 w 8663"/>
              <a:gd name="connsiteY263" fmla="*/ 5169 h 5445"/>
              <a:gd name="connsiteX264" fmla="*/ 8581 w 8663"/>
              <a:gd name="connsiteY264" fmla="*/ 5087 h 5445"/>
              <a:gd name="connsiteX265" fmla="*/ 8480 w 8663"/>
              <a:gd name="connsiteY265" fmla="*/ 5087 h 5445"/>
              <a:gd name="connsiteX266" fmla="*/ 8480 w 8663"/>
              <a:gd name="connsiteY266" fmla="*/ 5169 h 5445"/>
              <a:gd name="connsiteX267" fmla="*/ 8402 w 8663"/>
              <a:gd name="connsiteY267" fmla="*/ 5169 h 5445"/>
              <a:gd name="connsiteX268" fmla="*/ 8402 w 8663"/>
              <a:gd name="connsiteY268" fmla="*/ 5262 h 5445"/>
              <a:gd name="connsiteX269" fmla="*/ 8310 w 8663"/>
              <a:gd name="connsiteY269" fmla="*/ 5262 h 5445"/>
              <a:gd name="connsiteX270" fmla="*/ 8310 w 8663"/>
              <a:gd name="connsiteY270" fmla="*/ 5363 h 5445"/>
              <a:gd name="connsiteX271" fmla="*/ 8402 w 8663"/>
              <a:gd name="connsiteY271" fmla="*/ 5363 h 5445"/>
              <a:gd name="connsiteX272" fmla="*/ 8402 w 8663"/>
              <a:gd name="connsiteY272" fmla="*/ 5422 h 5445"/>
              <a:gd name="connsiteX273" fmla="*/ 8234 w 8663"/>
              <a:gd name="connsiteY273" fmla="*/ 5422 h 5445"/>
              <a:gd name="connsiteX274" fmla="*/ 8234 w 8663"/>
              <a:gd name="connsiteY274" fmla="*/ 5294 h 5445"/>
              <a:gd name="connsiteX275" fmla="*/ 8081 w 8663"/>
              <a:gd name="connsiteY275" fmla="*/ 3912 h 5445"/>
              <a:gd name="connsiteX276" fmla="*/ 8081 w 8663"/>
              <a:gd name="connsiteY276" fmla="*/ 3964 h 5445"/>
              <a:gd name="connsiteX277" fmla="*/ 8005 w 8663"/>
              <a:gd name="connsiteY277" fmla="*/ 3964 h 5445"/>
              <a:gd name="connsiteX278" fmla="*/ 8005 w 8663"/>
              <a:gd name="connsiteY278" fmla="*/ 4025 h 5445"/>
              <a:gd name="connsiteX279" fmla="*/ 658 w 8663"/>
              <a:gd name="connsiteY279" fmla="*/ 4025 h 5445"/>
              <a:gd name="connsiteX280" fmla="*/ 658 w 8663"/>
              <a:gd name="connsiteY280" fmla="*/ 3964 h 5445"/>
              <a:gd name="connsiteX281" fmla="*/ 583 w 8663"/>
              <a:gd name="connsiteY281" fmla="*/ 3964 h 5445"/>
              <a:gd name="connsiteX282" fmla="*/ 583 w 8663"/>
              <a:gd name="connsiteY282" fmla="*/ 3912 h 5445"/>
              <a:gd name="connsiteX283" fmla="*/ 430 w 8663"/>
              <a:gd name="connsiteY283" fmla="*/ 3912 h 5445"/>
              <a:gd name="connsiteX284" fmla="*/ 430 w 8663"/>
              <a:gd name="connsiteY284" fmla="*/ 4040 h 5445"/>
              <a:gd name="connsiteX285" fmla="*/ 261 w 8663"/>
              <a:gd name="connsiteY285" fmla="*/ 4040 h 5445"/>
              <a:gd name="connsiteX286" fmla="*/ 261 w 8663"/>
              <a:gd name="connsiteY286" fmla="*/ 3981 h 5445"/>
              <a:gd name="connsiteX287" fmla="*/ 354 w 8663"/>
              <a:gd name="connsiteY287" fmla="*/ 3981 h 5445"/>
              <a:gd name="connsiteX288" fmla="*/ 354 w 8663"/>
              <a:gd name="connsiteY288" fmla="*/ 3880 h 5445"/>
              <a:gd name="connsiteX289" fmla="*/ 261 w 8663"/>
              <a:gd name="connsiteY289" fmla="*/ 3880 h 5445"/>
              <a:gd name="connsiteX290" fmla="*/ 261 w 8663"/>
              <a:gd name="connsiteY290" fmla="*/ 3787 h 5445"/>
              <a:gd name="connsiteX291" fmla="*/ 184 w 8663"/>
              <a:gd name="connsiteY291" fmla="*/ 3787 h 5445"/>
              <a:gd name="connsiteX292" fmla="*/ 184 w 8663"/>
              <a:gd name="connsiteY292" fmla="*/ 3705 h 5445"/>
              <a:gd name="connsiteX293" fmla="*/ 82 w 8663"/>
              <a:gd name="connsiteY293" fmla="*/ 3705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5445 h 5445"/>
              <a:gd name="connsiteX84" fmla="*/ 8424 w 8663"/>
              <a:gd name="connsiteY84" fmla="*/ 5445 h 5445"/>
              <a:gd name="connsiteX85" fmla="*/ 8424 w 8663"/>
              <a:gd name="connsiteY85" fmla="*/ 5363 h 5445"/>
              <a:gd name="connsiteX86" fmla="*/ 8480 w 8663"/>
              <a:gd name="connsiteY86" fmla="*/ 5363 h 5445"/>
              <a:gd name="connsiteX87" fmla="*/ 8480 w 8663"/>
              <a:gd name="connsiteY87" fmla="*/ 5445 h 5445"/>
              <a:gd name="connsiteX88" fmla="*/ 8663 w 8663"/>
              <a:gd name="connsiteY88" fmla="*/ 5445 h 5445"/>
              <a:gd name="connsiteX89" fmla="*/ 8663 w 8663"/>
              <a:gd name="connsiteY89" fmla="*/ 5264 h 5445"/>
              <a:gd name="connsiteX90" fmla="*/ 8581 w 8663"/>
              <a:gd name="connsiteY90" fmla="*/ 5264 h 5445"/>
              <a:gd name="connsiteX91" fmla="*/ 8581 w 8663"/>
              <a:gd name="connsiteY91" fmla="*/ 5191 h 5445"/>
              <a:gd name="connsiteX92" fmla="*/ 8661 w 8663"/>
              <a:gd name="connsiteY92" fmla="*/ 5191 h 5445"/>
              <a:gd name="connsiteX93" fmla="*/ 8661 w 8663"/>
              <a:gd name="connsiteY93" fmla="*/ 4979 h 5445"/>
              <a:gd name="connsiteX94" fmla="*/ 8532 w 8663"/>
              <a:gd name="connsiteY94" fmla="*/ 4979 h 5445"/>
              <a:gd name="connsiteX95" fmla="*/ 8532 w 8663"/>
              <a:gd name="connsiteY95" fmla="*/ 4871 h 5445"/>
              <a:gd name="connsiteX96" fmla="*/ 8562 w 8663"/>
              <a:gd name="connsiteY96" fmla="*/ 4871 h 5445"/>
              <a:gd name="connsiteX97" fmla="*/ 8562 w 8663"/>
              <a:gd name="connsiteY97" fmla="*/ 4932 h 5445"/>
              <a:gd name="connsiteX98" fmla="*/ 8646 w 8663"/>
              <a:gd name="connsiteY98" fmla="*/ 4932 h 5445"/>
              <a:gd name="connsiteX99" fmla="*/ 8646 w 8663"/>
              <a:gd name="connsiteY99" fmla="*/ 4850 h 5445"/>
              <a:gd name="connsiteX100" fmla="*/ 8584 w 8663"/>
              <a:gd name="connsiteY100" fmla="*/ 4850 h 5445"/>
              <a:gd name="connsiteX101" fmla="*/ 8584 w 8663"/>
              <a:gd name="connsiteY101" fmla="*/ 4793 h 5445"/>
              <a:gd name="connsiteX102" fmla="*/ 8644 w 8663"/>
              <a:gd name="connsiteY102" fmla="*/ 4793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5368 h 5445"/>
              <a:gd name="connsiteX118" fmla="*/ 561 w 8663"/>
              <a:gd name="connsiteY118" fmla="*/ 5409 h 5445"/>
              <a:gd name="connsiteX119" fmla="*/ 520 w 8663"/>
              <a:gd name="connsiteY119" fmla="*/ 5409 h 5445"/>
              <a:gd name="connsiteX120" fmla="*/ 520 w 8663"/>
              <a:gd name="connsiteY120" fmla="*/ 5368 h 5445"/>
              <a:gd name="connsiteX121" fmla="*/ 561 w 8663"/>
              <a:gd name="connsiteY121" fmla="*/ 5368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4910 h 5445"/>
              <a:gd name="connsiteX128" fmla="*/ 8584 w 8663"/>
              <a:gd name="connsiteY128" fmla="*/ 4871 h 5445"/>
              <a:gd name="connsiteX129" fmla="*/ 8625 w 8663"/>
              <a:gd name="connsiteY129" fmla="*/ 4871 h 5445"/>
              <a:gd name="connsiteX130" fmla="*/ 8625 w 8663"/>
              <a:gd name="connsiteY130" fmla="*/ 4910 h 5445"/>
              <a:gd name="connsiteX131" fmla="*/ 8584 w 8663"/>
              <a:gd name="connsiteY131" fmla="*/ 4910 h 5445"/>
              <a:gd name="connsiteX132" fmla="*/ 8502 w 8663"/>
              <a:gd name="connsiteY132" fmla="*/ 5424 h 5445"/>
              <a:gd name="connsiteX133" fmla="*/ 8502 w 8663"/>
              <a:gd name="connsiteY133" fmla="*/ 5363 h 5445"/>
              <a:gd name="connsiteX134" fmla="*/ 8581 w 8663"/>
              <a:gd name="connsiteY134" fmla="*/ 5363 h 5445"/>
              <a:gd name="connsiteX135" fmla="*/ 8581 w 8663"/>
              <a:gd name="connsiteY135" fmla="*/ 5286 h 5445"/>
              <a:gd name="connsiteX136" fmla="*/ 8640 w 8663"/>
              <a:gd name="connsiteY136" fmla="*/ 5286 h 5445"/>
              <a:gd name="connsiteX137" fmla="*/ 8640 w 8663"/>
              <a:gd name="connsiteY137" fmla="*/ 5424 h 5445"/>
              <a:gd name="connsiteX138" fmla="*/ 8502 w 8663"/>
              <a:gd name="connsiteY138" fmla="*/ 5424 h 5445"/>
              <a:gd name="connsiteX139" fmla="*/ 8502 w 8663"/>
              <a:gd name="connsiteY139" fmla="*/ 5344 h 5445"/>
              <a:gd name="connsiteX140" fmla="*/ 8502 w 8663"/>
              <a:gd name="connsiteY140" fmla="*/ 5286 h 5445"/>
              <a:gd name="connsiteX141" fmla="*/ 8562 w 8663"/>
              <a:gd name="connsiteY141" fmla="*/ 5286 h 5445"/>
              <a:gd name="connsiteX142" fmla="*/ 8562 w 8663"/>
              <a:gd name="connsiteY142" fmla="*/ 5344 h 5445"/>
              <a:gd name="connsiteX143" fmla="*/ 8502 w 8663"/>
              <a:gd name="connsiteY143" fmla="*/ 5344 h 5445"/>
              <a:gd name="connsiteX144" fmla="*/ 8497 w 8663"/>
              <a:gd name="connsiteY144" fmla="*/ 5169 h 5445"/>
              <a:gd name="connsiteX145" fmla="*/ 8497 w 8663"/>
              <a:gd name="connsiteY145" fmla="*/ 5106 h 5445"/>
              <a:gd name="connsiteX146" fmla="*/ 8562 w 8663"/>
              <a:gd name="connsiteY146" fmla="*/ 5106 h 5445"/>
              <a:gd name="connsiteX147" fmla="*/ 8562 w 8663"/>
              <a:gd name="connsiteY147" fmla="*/ 5169 h 5445"/>
              <a:gd name="connsiteX148" fmla="*/ 8497 w 8663"/>
              <a:gd name="connsiteY148" fmla="*/ 5169 h 5445"/>
              <a:gd name="connsiteX149" fmla="*/ 8562 w 8663"/>
              <a:gd name="connsiteY149" fmla="*/ 5191 h 5445"/>
              <a:gd name="connsiteX150" fmla="*/ 8562 w 8663"/>
              <a:gd name="connsiteY150" fmla="*/ 5262 h 5445"/>
              <a:gd name="connsiteX151" fmla="*/ 8497 w 8663"/>
              <a:gd name="connsiteY151" fmla="*/ 5262 h 5445"/>
              <a:gd name="connsiteX152" fmla="*/ 8497 w 8663"/>
              <a:gd name="connsiteY152" fmla="*/ 5191 h 5445"/>
              <a:gd name="connsiteX153" fmla="*/ 8562 w 8663"/>
              <a:gd name="connsiteY153" fmla="*/ 5191 h 5445"/>
              <a:gd name="connsiteX154" fmla="*/ 8480 w 8663"/>
              <a:gd name="connsiteY154" fmla="*/ 5281 h 5445"/>
              <a:gd name="connsiteX155" fmla="*/ 8480 w 8663"/>
              <a:gd name="connsiteY155" fmla="*/ 5344 h 5445"/>
              <a:gd name="connsiteX156" fmla="*/ 8424 w 8663"/>
              <a:gd name="connsiteY156" fmla="*/ 5344 h 5445"/>
              <a:gd name="connsiteX157" fmla="*/ 8424 w 8663"/>
              <a:gd name="connsiteY157" fmla="*/ 5281 h 5445"/>
              <a:gd name="connsiteX158" fmla="*/ 8480 w 8663"/>
              <a:gd name="connsiteY158" fmla="*/ 5281 h 5445"/>
              <a:gd name="connsiteX159" fmla="*/ 8480 w 8663"/>
              <a:gd name="connsiteY159" fmla="*/ 5191 h 5445"/>
              <a:gd name="connsiteX160" fmla="*/ 8480 w 8663"/>
              <a:gd name="connsiteY160" fmla="*/ 5262 h 5445"/>
              <a:gd name="connsiteX161" fmla="*/ 8424 w 8663"/>
              <a:gd name="connsiteY161" fmla="*/ 5262 h 5445"/>
              <a:gd name="connsiteX162" fmla="*/ 8424 w 8663"/>
              <a:gd name="connsiteY162" fmla="*/ 5191 h 5445"/>
              <a:gd name="connsiteX163" fmla="*/ 8480 w 8663"/>
              <a:gd name="connsiteY163" fmla="*/ 5191 h 5445"/>
              <a:gd name="connsiteX164" fmla="*/ 8102 w 8663"/>
              <a:gd name="connsiteY164" fmla="*/ 5409 h 5445"/>
              <a:gd name="connsiteX165" fmla="*/ 8102 w 8663"/>
              <a:gd name="connsiteY165" fmla="*/ 5368 h 5445"/>
              <a:gd name="connsiteX166" fmla="*/ 8143 w 8663"/>
              <a:gd name="connsiteY166" fmla="*/ 5368 h 5445"/>
              <a:gd name="connsiteX167" fmla="*/ 8143 w 8663"/>
              <a:gd name="connsiteY167" fmla="*/ 5409 h 5445"/>
              <a:gd name="connsiteX168" fmla="*/ 8102 w 8663"/>
              <a:gd name="connsiteY168" fmla="*/ 5409 h 5445"/>
              <a:gd name="connsiteX169" fmla="*/ 240 w 8663"/>
              <a:gd name="connsiteY169" fmla="*/ 5281 h 5445"/>
              <a:gd name="connsiteX170" fmla="*/ 240 w 8663"/>
              <a:gd name="connsiteY170" fmla="*/ 5344 h 5445"/>
              <a:gd name="connsiteX171" fmla="*/ 184 w 8663"/>
              <a:gd name="connsiteY171" fmla="*/ 5344 h 5445"/>
              <a:gd name="connsiteX172" fmla="*/ 184 w 8663"/>
              <a:gd name="connsiteY172" fmla="*/ 5281 h 5445"/>
              <a:gd name="connsiteX173" fmla="*/ 240 w 8663"/>
              <a:gd name="connsiteY173" fmla="*/ 5281 h 5445"/>
              <a:gd name="connsiteX174" fmla="*/ 240 w 8663"/>
              <a:gd name="connsiteY174" fmla="*/ 5191 h 5445"/>
              <a:gd name="connsiteX175" fmla="*/ 240 w 8663"/>
              <a:gd name="connsiteY175" fmla="*/ 5262 h 5445"/>
              <a:gd name="connsiteX176" fmla="*/ 184 w 8663"/>
              <a:gd name="connsiteY176" fmla="*/ 5262 h 5445"/>
              <a:gd name="connsiteX177" fmla="*/ 184 w 8663"/>
              <a:gd name="connsiteY177" fmla="*/ 5191 h 5445"/>
              <a:gd name="connsiteX178" fmla="*/ 240 w 8663"/>
              <a:gd name="connsiteY178" fmla="*/ 5191 h 5445"/>
              <a:gd name="connsiteX179" fmla="*/ 102 w 8663"/>
              <a:gd name="connsiteY179" fmla="*/ 5169 h 5445"/>
              <a:gd name="connsiteX180" fmla="*/ 102 w 8663"/>
              <a:gd name="connsiteY180" fmla="*/ 5106 h 5445"/>
              <a:gd name="connsiteX181" fmla="*/ 166 w 8663"/>
              <a:gd name="connsiteY181" fmla="*/ 5106 h 5445"/>
              <a:gd name="connsiteX182" fmla="*/ 166 w 8663"/>
              <a:gd name="connsiteY182" fmla="*/ 5169 h 5445"/>
              <a:gd name="connsiteX183" fmla="*/ 102 w 8663"/>
              <a:gd name="connsiteY183" fmla="*/ 5169 h 5445"/>
              <a:gd name="connsiteX184" fmla="*/ 102 w 8663"/>
              <a:gd name="connsiteY184" fmla="*/ 5262 h 5445"/>
              <a:gd name="connsiteX185" fmla="*/ 102 w 8663"/>
              <a:gd name="connsiteY185" fmla="*/ 5191 h 5445"/>
              <a:gd name="connsiteX186" fmla="*/ 166 w 8663"/>
              <a:gd name="connsiteY186" fmla="*/ 5191 h 5445"/>
              <a:gd name="connsiteX187" fmla="*/ 166 w 8663"/>
              <a:gd name="connsiteY187" fmla="*/ 5262 h 5445"/>
              <a:gd name="connsiteX188" fmla="*/ 102 w 8663"/>
              <a:gd name="connsiteY188" fmla="*/ 5262 h 5445"/>
              <a:gd name="connsiteX189" fmla="*/ 102 w 8663"/>
              <a:gd name="connsiteY189" fmla="*/ 5344 h 5445"/>
              <a:gd name="connsiteX190" fmla="*/ 102 w 8663"/>
              <a:gd name="connsiteY190" fmla="*/ 5286 h 5445"/>
              <a:gd name="connsiteX191" fmla="*/ 162 w 8663"/>
              <a:gd name="connsiteY191" fmla="*/ 5286 h 5445"/>
              <a:gd name="connsiteX192" fmla="*/ 162 w 8663"/>
              <a:gd name="connsiteY192" fmla="*/ 5344 h 5445"/>
              <a:gd name="connsiteX193" fmla="*/ 102 w 8663"/>
              <a:gd name="connsiteY193" fmla="*/ 5344 h 5445"/>
              <a:gd name="connsiteX194" fmla="*/ 162 w 8663"/>
              <a:gd name="connsiteY194" fmla="*/ 5363 h 5445"/>
              <a:gd name="connsiteX195" fmla="*/ 162 w 8663"/>
              <a:gd name="connsiteY195" fmla="*/ 5424 h 5445"/>
              <a:gd name="connsiteX196" fmla="*/ 24 w 8663"/>
              <a:gd name="connsiteY196" fmla="*/ 5424 h 5445"/>
              <a:gd name="connsiteX197" fmla="*/ 24 w 8663"/>
              <a:gd name="connsiteY197" fmla="*/ 5286 h 5445"/>
              <a:gd name="connsiteX198" fmla="*/ 82 w 8663"/>
              <a:gd name="connsiteY198" fmla="*/ 5286 h 5445"/>
              <a:gd name="connsiteX199" fmla="*/ 82 w 8663"/>
              <a:gd name="connsiteY199" fmla="*/ 5363 h 5445"/>
              <a:gd name="connsiteX200" fmla="*/ 162 w 8663"/>
              <a:gd name="connsiteY200" fmla="*/ 5363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4772 h 5445"/>
              <a:gd name="connsiteX257" fmla="*/ 8562 w 8663"/>
              <a:gd name="connsiteY257" fmla="*/ 4772 h 5445"/>
              <a:gd name="connsiteX258" fmla="*/ 8562 w 8663"/>
              <a:gd name="connsiteY258" fmla="*/ 4850 h 5445"/>
              <a:gd name="connsiteX259" fmla="*/ 8510 w 8663"/>
              <a:gd name="connsiteY259" fmla="*/ 4850 h 5445"/>
              <a:gd name="connsiteX260" fmla="*/ 8510 w 8663"/>
              <a:gd name="connsiteY260" fmla="*/ 5001 h 5445"/>
              <a:gd name="connsiteX261" fmla="*/ 8638 w 8663"/>
              <a:gd name="connsiteY261" fmla="*/ 5001 h 5445"/>
              <a:gd name="connsiteX262" fmla="*/ 8638 w 8663"/>
              <a:gd name="connsiteY262" fmla="*/ 5169 h 5445"/>
              <a:gd name="connsiteX263" fmla="*/ 8581 w 8663"/>
              <a:gd name="connsiteY263" fmla="*/ 5169 h 5445"/>
              <a:gd name="connsiteX264" fmla="*/ 8581 w 8663"/>
              <a:gd name="connsiteY264" fmla="*/ 5087 h 5445"/>
              <a:gd name="connsiteX265" fmla="*/ 8480 w 8663"/>
              <a:gd name="connsiteY265" fmla="*/ 5087 h 5445"/>
              <a:gd name="connsiteX266" fmla="*/ 8480 w 8663"/>
              <a:gd name="connsiteY266" fmla="*/ 5169 h 5445"/>
              <a:gd name="connsiteX267" fmla="*/ 8402 w 8663"/>
              <a:gd name="connsiteY267" fmla="*/ 5169 h 5445"/>
              <a:gd name="connsiteX268" fmla="*/ 8402 w 8663"/>
              <a:gd name="connsiteY268" fmla="*/ 5262 h 5445"/>
              <a:gd name="connsiteX269" fmla="*/ 8310 w 8663"/>
              <a:gd name="connsiteY269" fmla="*/ 5262 h 5445"/>
              <a:gd name="connsiteX270" fmla="*/ 8310 w 8663"/>
              <a:gd name="connsiteY270" fmla="*/ 5363 h 5445"/>
              <a:gd name="connsiteX271" fmla="*/ 8402 w 8663"/>
              <a:gd name="connsiteY271" fmla="*/ 5363 h 5445"/>
              <a:gd name="connsiteX272" fmla="*/ 8402 w 8663"/>
              <a:gd name="connsiteY272" fmla="*/ 5422 h 5445"/>
              <a:gd name="connsiteX273" fmla="*/ 8234 w 8663"/>
              <a:gd name="connsiteY273" fmla="*/ 5422 h 5445"/>
              <a:gd name="connsiteX274" fmla="*/ 8234 w 8663"/>
              <a:gd name="connsiteY274" fmla="*/ 5294 h 5445"/>
              <a:gd name="connsiteX275" fmla="*/ 8081 w 8663"/>
              <a:gd name="connsiteY275" fmla="*/ 5294 h 5445"/>
              <a:gd name="connsiteX276" fmla="*/ 8081 w 8663"/>
              <a:gd name="connsiteY276" fmla="*/ 3964 h 5445"/>
              <a:gd name="connsiteX277" fmla="*/ 8005 w 8663"/>
              <a:gd name="connsiteY277" fmla="*/ 3964 h 5445"/>
              <a:gd name="connsiteX278" fmla="*/ 8005 w 8663"/>
              <a:gd name="connsiteY278" fmla="*/ 4025 h 5445"/>
              <a:gd name="connsiteX279" fmla="*/ 658 w 8663"/>
              <a:gd name="connsiteY279" fmla="*/ 4025 h 5445"/>
              <a:gd name="connsiteX280" fmla="*/ 658 w 8663"/>
              <a:gd name="connsiteY280" fmla="*/ 3964 h 5445"/>
              <a:gd name="connsiteX281" fmla="*/ 583 w 8663"/>
              <a:gd name="connsiteY281" fmla="*/ 3964 h 5445"/>
              <a:gd name="connsiteX282" fmla="*/ 583 w 8663"/>
              <a:gd name="connsiteY282" fmla="*/ 3912 h 5445"/>
              <a:gd name="connsiteX283" fmla="*/ 430 w 8663"/>
              <a:gd name="connsiteY283" fmla="*/ 3912 h 5445"/>
              <a:gd name="connsiteX284" fmla="*/ 430 w 8663"/>
              <a:gd name="connsiteY284" fmla="*/ 4040 h 5445"/>
              <a:gd name="connsiteX285" fmla="*/ 261 w 8663"/>
              <a:gd name="connsiteY285" fmla="*/ 4040 h 5445"/>
              <a:gd name="connsiteX286" fmla="*/ 261 w 8663"/>
              <a:gd name="connsiteY286" fmla="*/ 3981 h 5445"/>
              <a:gd name="connsiteX287" fmla="*/ 354 w 8663"/>
              <a:gd name="connsiteY287" fmla="*/ 3981 h 5445"/>
              <a:gd name="connsiteX288" fmla="*/ 354 w 8663"/>
              <a:gd name="connsiteY288" fmla="*/ 3880 h 5445"/>
              <a:gd name="connsiteX289" fmla="*/ 261 w 8663"/>
              <a:gd name="connsiteY289" fmla="*/ 3880 h 5445"/>
              <a:gd name="connsiteX290" fmla="*/ 261 w 8663"/>
              <a:gd name="connsiteY290" fmla="*/ 3787 h 5445"/>
              <a:gd name="connsiteX291" fmla="*/ 184 w 8663"/>
              <a:gd name="connsiteY291" fmla="*/ 3787 h 5445"/>
              <a:gd name="connsiteX292" fmla="*/ 184 w 8663"/>
              <a:gd name="connsiteY292" fmla="*/ 3705 h 5445"/>
              <a:gd name="connsiteX293" fmla="*/ 82 w 8663"/>
              <a:gd name="connsiteY293" fmla="*/ 3705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5445 h 5445"/>
              <a:gd name="connsiteX84" fmla="*/ 8424 w 8663"/>
              <a:gd name="connsiteY84" fmla="*/ 5445 h 5445"/>
              <a:gd name="connsiteX85" fmla="*/ 8424 w 8663"/>
              <a:gd name="connsiteY85" fmla="*/ 5363 h 5445"/>
              <a:gd name="connsiteX86" fmla="*/ 8480 w 8663"/>
              <a:gd name="connsiteY86" fmla="*/ 5363 h 5445"/>
              <a:gd name="connsiteX87" fmla="*/ 8480 w 8663"/>
              <a:gd name="connsiteY87" fmla="*/ 5445 h 5445"/>
              <a:gd name="connsiteX88" fmla="*/ 8663 w 8663"/>
              <a:gd name="connsiteY88" fmla="*/ 5445 h 5445"/>
              <a:gd name="connsiteX89" fmla="*/ 8663 w 8663"/>
              <a:gd name="connsiteY89" fmla="*/ 5264 h 5445"/>
              <a:gd name="connsiteX90" fmla="*/ 8581 w 8663"/>
              <a:gd name="connsiteY90" fmla="*/ 5264 h 5445"/>
              <a:gd name="connsiteX91" fmla="*/ 8581 w 8663"/>
              <a:gd name="connsiteY91" fmla="*/ 5191 h 5445"/>
              <a:gd name="connsiteX92" fmla="*/ 8661 w 8663"/>
              <a:gd name="connsiteY92" fmla="*/ 5191 h 5445"/>
              <a:gd name="connsiteX93" fmla="*/ 8661 w 8663"/>
              <a:gd name="connsiteY93" fmla="*/ 4979 h 5445"/>
              <a:gd name="connsiteX94" fmla="*/ 8532 w 8663"/>
              <a:gd name="connsiteY94" fmla="*/ 4979 h 5445"/>
              <a:gd name="connsiteX95" fmla="*/ 8532 w 8663"/>
              <a:gd name="connsiteY95" fmla="*/ 4871 h 5445"/>
              <a:gd name="connsiteX96" fmla="*/ 8562 w 8663"/>
              <a:gd name="connsiteY96" fmla="*/ 4871 h 5445"/>
              <a:gd name="connsiteX97" fmla="*/ 8562 w 8663"/>
              <a:gd name="connsiteY97" fmla="*/ 4932 h 5445"/>
              <a:gd name="connsiteX98" fmla="*/ 8646 w 8663"/>
              <a:gd name="connsiteY98" fmla="*/ 4932 h 5445"/>
              <a:gd name="connsiteX99" fmla="*/ 8646 w 8663"/>
              <a:gd name="connsiteY99" fmla="*/ 4850 h 5445"/>
              <a:gd name="connsiteX100" fmla="*/ 8584 w 8663"/>
              <a:gd name="connsiteY100" fmla="*/ 4850 h 5445"/>
              <a:gd name="connsiteX101" fmla="*/ 8584 w 8663"/>
              <a:gd name="connsiteY101" fmla="*/ 4793 h 5445"/>
              <a:gd name="connsiteX102" fmla="*/ 8644 w 8663"/>
              <a:gd name="connsiteY102" fmla="*/ 4793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5368 h 5445"/>
              <a:gd name="connsiteX118" fmla="*/ 561 w 8663"/>
              <a:gd name="connsiteY118" fmla="*/ 5409 h 5445"/>
              <a:gd name="connsiteX119" fmla="*/ 520 w 8663"/>
              <a:gd name="connsiteY119" fmla="*/ 5409 h 5445"/>
              <a:gd name="connsiteX120" fmla="*/ 520 w 8663"/>
              <a:gd name="connsiteY120" fmla="*/ 5368 h 5445"/>
              <a:gd name="connsiteX121" fmla="*/ 561 w 8663"/>
              <a:gd name="connsiteY121" fmla="*/ 5368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4910 h 5445"/>
              <a:gd name="connsiteX128" fmla="*/ 8584 w 8663"/>
              <a:gd name="connsiteY128" fmla="*/ 4871 h 5445"/>
              <a:gd name="connsiteX129" fmla="*/ 8625 w 8663"/>
              <a:gd name="connsiteY129" fmla="*/ 4871 h 5445"/>
              <a:gd name="connsiteX130" fmla="*/ 8625 w 8663"/>
              <a:gd name="connsiteY130" fmla="*/ 4910 h 5445"/>
              <a:gd name="connsiteX131" fmla="*/ 8584 w 8663"/>
              <a:gd name="connsiteY131" fmla="*/ 4910 h 5445"/>
              <a:gd name="connsiteX132" fmla="*/ 8502 w 8663"/>
              <a:gd name="connsiteY132" fmla="*/ 5424 h 5445"/>
              <a:gd name="connsiteX133" fmla="*/ 8502 w 8663"/>
              <a:gd name="connsiteY133" fmla="*/ 5363 h 5445"/>
              <a:gd name="connsiteX134" fmla="*/ 8581 w 8663"/>
              <a:gd name="connsiteY134" fmla="*/ 5363 h 5445"/>
              <a:gd name="connsiteX135" fmla="*/ 8581 w 8663"/>
              <a:gd name="connsiteY135" fmla="*/ 5286 h 5445"/>
              <a:gd name="connsiteX136" fmla="*/ 8640 w 8663"/>
              <a:gd name="connsiteY136" fmla="*/ 5286 h 5445"/>
              <a:gd name="connsiteX137" fmla="*/ 8640 w 8663"/>
              <a:gd name="connsiteY137" fmla="*/ 5424 h 5445"/>
              <a:gd name="connsiteX138" fmla="*/ 8502 w 8663"/>
              <a:gd name="connsiteY138" fmla="*/ 5424 h 5445"/>
              <a:gd name="connsiteX139" fmla="*/ 8502 w 8663"/>
              <a:gd name="connsiteY139" fmla="*/ 5344 h 5445"/>
              <a:gd name="connsiteX140" fmla="*/ 8502 w 8663"/>
              <a:gd name="connsiteY140" fmla="*/ 5286 h 5445"/>
              <a:gd name="connsiteX141" fmla="*/ 8562 w 8663"/>
              <a:gd name="connsiteY141" fmla="*/ 5286 h 5445"/>
              <a:gd name="connsiteX142" fmla="*/ 8562 w 8663"/>
              <a:gd name="connsiteY142" fmla="*/ 5344 h 5445"/>
              <a:gd name="connsiteX143" fmla="*/ 8502 w 8663"/>
              <a:gd name="connsiteY143" fmla="*/ 5344 h 5445"/>
              <a:gd name="connsiteX144" fmla="*/ 8497 w 8663"/>
              <a:gd name="connsiteY144" fmla="*/ 5169 h 5445"/>
              <a:gd name="connsiteX145" fmla="*/ 8497 w 8663"/>
              <a:gd name="connsiteY145" fmla="*/ 5106 h 5445"/>
              <a:gd name="connsiteX146" fmla="*/ 8562 w 8663"/>
              <a:gd name="connsiteY146" fmla="*/ 5106 h 5445"/>
              <a:gd name="connsiteX147" fmla="*/ 8562 w 8663"/>
              <a:gd name="connsiteY147" fmla="*/ 5169 h 5445"/>
              <a:gd name="connsiteX148" fmla="*/ 8497 w 8663"/>
              <a:gd name="connsiteY148" fmla="*/ 5169 h 5445"/>
              <a:gd name="connsiteX149" fmla="*/ 8562 w 8663"/>
              <a:gd name="connsiteY149" fmla="*/ 5191 h 5445"/>
              <a:gd name="connsiteX150" fmla="*/ 8562 w 8663"/>
              <a:gd name="connsiteY150" fmla="*/ 5262 h 5445"/>
              <a:gd name="connsiteX151" fmla="*/ 8497 w 8663"/>
              <a:gd name="connsiteY151" fmla="*/ 5262 h 5445"/>
              <a:gd name="connsiteX152" fmla="*/ 8497 w 8663"/>
              <a:gd name="connsiteY152" fmla="*/ 5191 h 5445"/>
              <a:gd name="connsiteX153" fmla="*/ 8562 w 8663"/>
              <a:gd name="connsiteY153" fmla="*/ 5191 h 5445"/>
              <a:gd name="connsiteX154" fmla="*/ 8480 w 8663"/>
              <a:gd name="connsiteY154" fmla="*/ 5281 h 5445"/>
              <a:gd name="connsiteX155" fmla="*/ 8480 w 8663"/>
              <a:gd name="connsiteY155" fmla="*/ 5344 h 5445"/>
              <a:gd name="connsiteX156" fmla="*/ 8424 w 8663"/>
              <a:gd name="connsiteY156" fmla="*/ 5344 h 5445"/>
              <a:gd name="connsiteX157" fmla="*/ 8424 w 8663"/>
              <a:gd name="connsiteY157" fmla="*/ 5281 h 5445"/>
              <a:gd name="connsiteX158" fmla="*/ 8480 w 8663"/>
              <a:gd name="connsiteY158" fmla="*/ 5281 h 5445"/>
              <a:gd name="connsiteX159" fmla="*/ 8480 w 8663"/>
              <a:gd name="connsiteY159" fmla="*/ 5191 h 5445"/>
              <a:gd name="connsiteX160" fmla="*/ 8480 w 8663"/>
              <a:gd name="connsiteY160" fmla="*/ 5262 h 5445"/>
              <a:gd name="connsiteX161" fmla="*/ 8424 w 8663"/>
              <a:gd name="connsiteY161" fmla="*/ 5262 h 5445"/>
              <a:gd name="connsiteX162" fmla="*/ 8424 w 8663"/>
              <a:gd name="connsiteY162" fmla="*/ 5191 h 5445"/>
              <a:gd name="connsiteX163" fmla="*/ 8480 w 8663"/>
              <a:gd name="connsiteY163" fmla="*/ 5191 h 5445"/>
              <a:gd name="connsiteX164" fmla="*/ 8102 w 8663"/>
              <a:gd name="connsiteY164" fmla="*/ 5409 h 5445"/>
              <a:gd name="connsiteX165" fmla="*/ 8102 w 8663"/>
              <a:gd name="connsiteY165" fmla="*/ 5368 h 5445"/>
              <a:gd name="connsiteX166" fmla="*/ 8143 w 8663"/>
              <a:gd name="connsiteY166" fmla="*/ 5368 h 5445"/>
              <a:gd name="connsiteX167" fmla="*/ 8143 w 8663"/>
              <a:gd name="connsiteY167" fmla="*/ 5409 h 5445"/>
              <a:gd name="connsiteX168" fmla="*/ 8102 w 8663"/>
              <a:gd name="connsiteY168" fmla="*/ 5409 h 5445"/>
              <a:gd name="connsiteX169" fmla="*/ 240 w 8663"/>
              <a:gd name="connsiteY169" fmla="*/ 5281 h 5445"/>
              <a:gd name="connsiteX170" fmla="*/ 240 w 8663"/>
              <a:gd name="connsiteY170" fmla="*/ 5344 h 5445"/>
              <a:gd name="connsiteX171" fmla="*/ 184 w 8663"/>
              <a:gd name="connsiteY171" fmla="*/ 5344 h 5445"/>
              <a:gd name="connsiteX172" fmla="*/ 184 w 8663"/>
              <a:gd name="connsiteY172" fmla="*/ 5281 h 5445"/>
              <a:gd name="connsiteX173" fmla="*/ 240 w 8663"/>
              <a:gd name="connsiteY173" fmla="*/ 5281 h 5445"/>
              <a:gd name="connsiteX174" fmla="*/ 240 w 8663"/>
              <a:gd name="connsiteY174" fmla="*/ 5191 h 5445"/>
              <a:gd name="connsiteX175" fmla="*/ 240 w 8663"/>
              <a:gd name="connsiteY175" fmla="*/ 5262 h 5445"/>
              <a:gd name="connsiteX176" fmla="*/ 184 w 8663"/>
              <a:gd name="connsiteY176" fmla="*/ 5262 h 5445"/>
              <a:gd name="connsiteX177" fmla="*/ 184 w 8663"/>
              <a:gd name="connsiteY177" fmla="*/ 5191 h 5445"/>
              <a:gd name="connsiteX178" fmla="*/ 240 w 8663"/>
              <a:gd name="connsiteY178" fmla="*/ 5191 h 5445"/>
              <a:gd name="connsiteX179" fmla="*/ 102 w 8663"/>
              <a:gd name="connsiteY179" fmla="*/ 5169 h 5445"/>
              <a:gd name="connsiteX180" fmla="*/ 102 w 8663"/>
              <a:gd name="connsiteY180" fmla="*/ 5106 h 5445"/>
              <a:gd name="connsiteX181" fmla="*/ 166 w 8663"/>
              <a:gd name="connsiteY181" fmla="*/ 5106 h 5445"/>
              <a:gd name="connsiteX182" fmla="*/ 166 w 8663"/>
              <a:gd name="connsiteY182" fmla="*/ 5169 h 5445"/>
              <a:gd name="connsiteX183" fmla="*/ 102 w 8663"/>
              <a:gd name="connsiteY183" fmla="*/ 5169 h 5445"/>
              <a:gd name="connsiteX184" fmla="*/ 102 w 8663"/>
              <a:gd name="connsiteY184" fmla="*/ 5262 h 5445"/>
              <a:gd name="connsiteX185" fmla="*/ 102 w 8663"/>
              <a:gd name="connsiteY185" fmla="*/ 5191 h 5445"/>
              <a:gd name="connsiteX186" fmla="*/ 166 w 8663"/>
              <a:gd name="connsiteY186" fmla="*/ 5191 h 5445"/>
              <a:gd name="connsiteX187" fmla="*/ 166 w 8663"/>
              <a:gd name="connsiteY187" fmla="*/ 5262 h 5445"/>
              <a:gd name="connsiteX188" fmla="*/ 102 w 8663"/>
              <a:gd name="connsiteY188" fmla="*/ 5262 h 5445"/>
              <a:gd name="connsiteX189" fmla="*/ 102 w 8663"/>
              <a:gd name="connsiteY189" fmla="*/ 5344 h 5445"/>
              <a:gd name="connsiteX190" fmla="*/ 102 w 8663"/>
              <a:gd name="connsiteY190" fmla="*/ 5286 h 5445"/>
              <a:gd name="connsiteX191" fmla="*/ 162 w 8663"/>
              <a:gd name="connsiteY191" fmla="*/ 5286 h 5445"/>
              <a:gd name="connsiteX192" fmla="*/ 162 w 8663"/>
              <a:gd name="connsiteY192" fmla="*/ 5344 h 5445"/>
              <a:gd name="connsiteX193" fmla="*/ 102 w 8663"/>
              <a:gd name="connsiteY193" fmla="*/ 5344 h 5445"/>
              <a:gd name="connsiteX194" fmla="*/ 162 w 8663"/>
              <a:gd name="connsiteY194" fmla="*/ 5363 h 5445"/>
              <a:gd name="connsiteX195" fmla="*/ 162 w 8663"/>
              <a:gd name="connsiteY195" fmla="*/ 5424 h 5445"/>
              <a:gd name="connsiteX196" fmla="*/ 24 w 8663"/>
              <a:gd name="connsiteY196" fmla="*/ 5424 h 5445"/>
              <a:gd name="connsiteX197" fmla="*/ 24 w 8663"/>
              <a:gd name="connsiteY197" fmla="*/ 5286 h 5445"/>
              <a:gd name="connsiteX198" fmla="*/ 82 w 8663"/>
              <a:gd name="connsiteY198" fmla="*/ 5286 h 5445"/>
              <a:gd name="connsiteX199" fmla="*/ 82 w 8663"/>
              <a:gd name="connsiteY199" fmla="*/ 5363 h 5445"/>
              <a:gd name="connsiteX200" fmla="*/ 162 w 8663"/>
              <a:gd name="connsiteY200" fmla="*/ 5363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4772 h 5445"/>
              <a:gd name="connsiteX257" fmla="*/ 8562 w 8663"/>
              <a:gd name="connsiteY257" fmla="*/ 4772 h 5445"/>
              <a:gd name="connsiteX258" fmla="*/ 8562 w 8663"/>
              <a:gd name="connsiteY258" fmla="*/ 4850 h 5445"/>
              <a:gd name="connsiteX259" fmla="*/ 8510 w 8663"/>
              <a:gd name="connsiteY259" fmla="*/ 4850 h 5445"/>
              <a:gd name="connsiteX260" fmla="*/ 8510 w 8663"/>
              <a:gd name="connsiteY260" fmla="*/ 5001 h 5445"/>
              <a:gd name="connsiteX261" fmla="*/ 8638 w 8663"/>
              <a:gd name="connsiteY261" fmla="*/ 5001 h 5445"/>
              <a:gd name="connsiteX262" fmla="*/ 8638 w 8663"/>
              <a:gd name="connsiteY262" fmla="*/ 5169 h 5445"/>
              <a:gd name="connsiteX263" fmla="*/ 8581 w 8663"/>
              <a:gd name="connsiteY263" fmla="*/ 5169 h 5445"/>
              <a:gd name="connsiteX264" fmla="*/ 8581 w 8663"/>
              <a:gd name="connsiteY264" fmla="*/ 5087 h 5445"/>
              <a:gd name="connsiteX265" fmla="*/ 8480 w 8663"/>
              <a:gd name="connsiteY265" fmla="*/ 5087 h 5445"/>
              <a:gd name="connsiteX266" fmla="*/ 8480 w 8663"/>
              <a:gd name="connsiteY266" fmla="*/ 5169 h 5445"/>
              <a:gd name="connsiteX267" fmla="*/ 8402 w 8663"/>
              <a:gd name="connsiteY267" fmla="*/ 5169 h 5445"/>
              <a:gd name="connsiteX268" fmla="*/ 8402 w 8663"/>
              <a:gd name="connsiteY268" fmla="*/ 5262 h 5445"/>
              <a:gd name="connsiteX269" fmla="*/ 8310 w 8663"/>
              <a:gd name="connsiteY269" fmla="*/ 5262 h 5445"/>
              <a:gd name="connsiteX270" fmla="*/ 8310 w 8663"/>
              <a:gd name="connsiteY270" fmla="*/ 5363 h 5445"/>
              <a:gd name="connsiteX271" fmla="*/ 8402 w 8663"/>
              <a:gd name="connsiteY271" fmla="*/ 5363 h 5445"/>
              <a:gd name="connsiteX272" fmla="*/ 8402 w 8663"/>
              <a:gd name="connsiteY272" fmla="*/ 5422 h 5445"/>
              <a:gd name="connsiteX273" fmla="*/ 8234 w 8663"/>
              <a:gd name="connsiteY273" fmla="*/ 5422 h 5445"/>
              <a:gd name="connsiteX274" fmla="*/ 8234 w 8663"/>
              <a:gd name="connsiteY274" fmla="*/ 5294 h 5445"/>
              <a:gd name="connsiteX275" fmla="*/ 8081 w 8663"/>
              <a:gd name="connsiteY275" fmla="*/ 5294 h 5445"/>
              <a:gd name="connsiteX276" fmla="*/ 8081 w 8663"/>
              <a:gd name="connsiteY276" fmla="*/ 5346 h 5445"/>
              <a:gd name="connsiteX277" fmla="*/ 8005 w 8663"/>
              <a:gd name="connsiteY277" fmla="*/ 3964 h 5445"/>
              <a:gd name="connsiteX278" fmla="*/ 8005 w 8663"/>
              <a:gd name="connsiteY278" fmla="*/ 4025 h 5445"/>
              <a:gd name="connsiteX279" fmla="*/ 658 w 8663"/>
              <a:gd name="connsiteY279" fmla="*/ 4025 h 5445"/>
              <a:gd name="connsiteX280" fmla="*/ 658 w 8663"/>
              <a:gd name="connsiteY280" fmla="*/ 3964 h 5445"/>
              <a:gd name="connsiteX281" fmla="*/ 583 w 8663"/>
              <a:gd name="connsiteY281" fmla="*/ 3964 h 5445"/>
              <a:gd name="connsiteX282" fmla="*/ 583 w 8663"/>
              <a:gd name="connsiteY282" fmla="*/ 3912 h 5445"/>
              <a:gd name="connsiteX283" fmla="*/ 430 w 8663"/>
              <a:gd name="connsiteY283" fmla="*/ 3912 h 5445"/>
              <a:gd name="connsiteX284" fmla="*/ 430 w 8663"/>
              <a:gd name="connsiteY284" fmla="*/ 4040 h 5445"/>
              <a:gd name="connsiteX285" fmla="*/ 261 w 8663"/>
              <a:gd name="connsiteY285" fmla="*/ 4040 h 5445"/>
              <a:gd name="connsiteX286" fmla="*/ 261 w 8663"/>
              <a:gd name="connsiteY286" fmla="*/ 3981 h 5445"/>
              <a:gd name="connsiteX287" fmla="*/ 354 w 8663"/>
              <a:gd name="connsiteY287" fmla="*/ 3981 h 5445"/>
              <a:gd name="connsiteX288" fmla="*/ 354 w 8663"/>
              <a:gd name="connsiteY288" fmla="*/ 3880 h 5445"/>
              <a:gd name="connsiteX289" fmla="*/ 261 w 8663"/>
              <a:gd name="connsiteY289" fmla="*/ 3880 h 5445"/>
              <a:gd name="connsiteX290" fmla="*/ 261 w 8663"/>
              <a:gd name="connsiteY290" fmla="*/ 3787 h 5445"/>
              <a:gd name="connsiteX291" fmla="*/ 184 w 8663"/>
              <a:gd name="connsiteY291" fmla="*/ 3787 h 5445"/>
              <a:gd name="connsiteX292" fmla="*/ 184 w 8663"/>
              <a:gd name="connsiteY292" fmla="*/ 3705 h 5445"/>
              <a:gd name="connsiteX293" fmla="*/ 82 w 8663"/>
              <a:gd name="connsiteY293" fmla="*/ 3705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5445 h 5445"/>
              <a:gd name="connsiteX84" fmla="*/ 8424 w 8663"/>
              <a:gd name="connsiteY84" fmla="*/ 5445 h 5445"/>
              <a:gd name="connsiteX85" fmla="*/ 8424 w 8663"/>
              <a:gd name="connsiteY85" fmla="*/ 5363 h 5445"/>
              <a:gd name="connsiteX86" fmla="*/ 8480 w 8663"/>
              <a:gd name="connsiteY86" fmla="*/ 5363 h 5445"/>
              <a:gd name="connsiteX87" fmla="*/ 8480 w 8663"/>
              <a:gd name="connsiteY87" fmla="*/ 5445 h 5445"/>
              <a:gd name="connsiteX88" fmla="*/ 8663 w 8663"/>
              <a:gd name="connsiteY88" fmla="*/ 5445 h 5445"/>
              <a:gd name="connsiteX89" fmla="*/ 8663 w 8663"/>
              <a:gd name="connsiteY89" fmla="*/ 5264 h 5445"/>
              <a:gd name="connsiteX90" fmla="*/ 8581 w 8663"/>
              <a:gd name="connsiteY90" fmla="*/ 5264 h 5445"/>
              <a:gd name="connsiteX91" fmla="*/ 8581 w 8663"/>
              <a:gd name="connsiteY91" fmla="*/ 5191 h 5445"/>
              <a:gd name="connsiteX92" fmla="*/ 8661 w 8663"/>
              <a:gd name="connsiteY92" fmla="*/ 5191 h 5445"/>
              <a:gd name="connsiteX93" fmla="*/ 8661 w 8663"/>
              <a:gd name="connsiteY93" fmla="*/ 4979 h 5445"/>
              <a:gd name="connsiteX94" fmla="*/ 8532 w 8663"/>
              <a:gd name="connsiteY94" fmla="*/ 4979 h 5445"/>
              <a:gd name="connsiteX95" fmla="*/ 8532 w 8663"/>
              <a:gd name="connsiteY95" fmla="*/ 4871 h 5445"/>
              <a:gd name="connsiteX96" fmla="*/ 8562 w 8663"/>
              <a:gd name="connsiteY96" fmla="*/ 4871 h 5445"/>
              <a:gd name="connsiteX97" fmla="*/ 8562 w 8663"/>
              <a:gd name="connsiteY97" fmla="*/ 4932 h 5445"/>
              <a:gd name="connsiteX98" fmla="*/ 8646 w 8663"/>
              <a:gd name="connsiteY98" fmla="*/ 4932 h 5445"/>
              <a:gd name="connsiteX99" fmla="*/ 8646 w 8663"/>
              <a:gd name="connsiteY99" fmla="*/ 4850 h 5445"/>
              <a:gd name="connsiteX100" fmla="*/ 8584 w 8663"/>
              <a:gd name="connsiteY100" fmla="*/ 4850 h 5445"/>
              <a:gd name="connsiteX101" fmla="*/ 8584 w 8663"/>
              <a:gd name="connsiteY101" fmla="*/ 4793 h 5445"/>
              <a:gd name="connsiteX102" fmla="*/ 8644 w 8663"/>
              <a:gd name="connsiteY102" fmla="*/ 4793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5368 h 5445"/>
              <a:gd name="connsiteX118" fmla="*/ 561 w 8663"/>
              <a:gd name="connsiteY118" fmla="*/ 5409 h 5445"/>
              <a:gd name="connsiteX119" fmla="*/ 520 w 8663"/>
              <a:gd name="connsiteY119" fmla="*/ 5409 h 5445"/>
              <a:gd name="connsiteX120" fmla="*/ 520 w 8663"/>
              <a:gd name="connsiteY120" fmla="*/ 5368 h 5445"/>
              <a:gd name="connsiteX121" fmla="*/ 561 w 8663"/>
              <a:gd name="connsiteY121" fmla="*/ 5368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4910 h 5445"/>
              <a:gd name="connsiteX128" fmla="*/ 8584 w 8663"/>
              <a:gd name="connsiteY128" fmla="*/ 4871 h 5445"/>
              <a:gd name="connsiteX129" fmla="*/ 8625 w 8663"/>
              <a:gd name="connsiteY129" fmla="*/ 4871 h 5445"/>
              <a:gd name="connsiteX130" fmla="*/ 8625 w 8663"/>
              <a:gd name="connsiteY130" fmla="*/ 4910 h 5445"/>
              <a:gd name="connsiteX131" fmla="*/ 8584 w 8663"/>
              <a:gd name="connsiteY131" fmla="*/ 4910 h 5445"/>
              <a:gd name="connsiteX132" fmla="*/ 8502 w 8663"/>
              <a:gd name="connsiteY132" fmla="*/ 5424 h 5445"/>
              <a:gd name="connsiteX133" fmla="*/ 8502 w 8663"/>
              <a:gd name="connsiteY133" fmla="*/ 5363 h 5445"/>
              <a:gd name="connsiteX134" fmla="*/ 8581 w 8663"/>
              <a:gd name="connsiteY134" fmla="*/ 5363 h 5445"/>
              <a:gd name="connsiteX135" fmla="*/ 8581 w 8663"/>
              <a:gd name="connsiteY135" fmla="*/ 5286 h 5445"/>
              <a:gd name="connsiteX136" fmla="*/ 8640 w 8663"/>
              <a:gd name="connsiteY136" fmla="*/ 5286 h 5445"/>
              <a:gd name="connsiteX137" fmla="*/ 8640 w 8663"/>
              <a:gd name="connsiteY137" fmla="*/ 5424 h 5445"/>
              <a:gd name="connsiteX138" fmla="*/ 8502 w 8663"/>
              <a:gd name="connsiteY138" fmla="*/ 5424 h 5445"/>
              <a:gd name="connsiteX139" fmla="*/ 8502 w 8663"/>
              <a:gd name="connsiteY139" fmla="*/ 5344 h 5445"/>
              <a:gd name="connsiteX140" fmla="*/ 8502 w 8663"/>
              <a:gd name="connsiteY140" fmla="*/ 5286 h 5445"/>
              <a:gd name="connsiteX141" fmla="*/ 8562 w 8663"/>
              <a:gd name="connsiteY141" fmla="*/ 5286 h 5445"/>
              <a:gd name="connsiteX142" fmla="*/ 8562 w 8663"/>
              <a:gd name="connsiteY142" fmla="*/ 5344 h 5445"/>
              <a:gd name="connsiteX143" fmla="*/ 8502 w 8663"/>
              <a:gd name="connsiteY143" fmla="*/ 5344 h 5445"/>
              <a:gd name="connsiteX144" fmla="*/ 8497 w 8663"/>
              <a:gd name="connsiteY144" fmla="*/ 5169 h 5445"/>
              <a:gd name="connsiteX145" fmla="*/ 8497 w 8663"/>
              <a:gd name="connsiteY145" fmla="*/ 5106 h 5445"/>
              <a:gd name="connsiteX146" fmla="*/ 8562 w 8663"/>
              <a:gd name="connsiteY146" fmla="*/ 5106 h 5445"/>
              <a:gd name="connsiteX147" fmla="*/ 8562 w 8663"/>
              <a:gd name="connsiteY147" fmla="*/ 5169 h 5445"/>
              <a:gd name="connsiteX148" fmla="*/ 8497 w 8663"/>
              <a:gd name="connsiteY148" fmla="*/ 5169 h 5445"/>
              <a:gd name="connsiteX149" fmla="*/ 8562 w 8663"/>
              <a:gd name="connsiteY149" fmla="*/ 5191 h 5445"/>
              <a:gd name="connsiteX150" fmla="*/ 8562 w 8663"/>
              <a:gd name="connsiteY150" fmla="*/ 5262 h 5445"/>
              <a:gd name="connsiteX151" fmla="*/ 8497 w 8663"/>
              <a:gd name="connsiteY151" fmla="*/ 5262 h 5445"/>
              <a:gd name="connsiteX152" fmla="*/ 8497 w 8663"/>
              <a:gd name="connsiteY152" fmla="*/ 5191 h 5445"/>
              <a:gd name="connsiteX153" fmla="*/ 8562 w 8663"/>
              <a:gd name="connsiteY153" fmla="*/ 5191 h 5445"/>
              <a:gd name="connsiteX154" fmla="*/ 8480 w 8663"/>
              <a:gd name="connsiteY154" fmla="*/ 5281 h 5445"/>
              <a:gd name="connsiteX155" fmla="*/ 8480 w 8663"/>
              <a:gd name="connsiteY155" fmla="*/ 5344 h 5445"/>
              <a:gd name="connsiteX156" fmla="*/ 8424 w 8663"/>
              <a:gd name="connsiteY156" fmla="*/ 5344 h 5445"/>
              <a:gd name="connsiteX157" fmla="*/ 8424 w 8663"/>
              <a:gd name="connsiteY157" fmla="*/ 5281 h 5445"/>
              <a:gd name="connsiteX158" fmla="*/ 8480 w 8663"/>
              <a:gd name="connsiteY158" fmla="*/ 5281 h 5445"/>
              <a:gd name="connsiteX159" fmla="*/ 8480 w 8663"/>
              <a:gd name="connsiteY159" fmla="*/ 5191 h 5445"/>
              <a:gd name="connsiteX160" fmla="*/ 8480 w 8663"/>
              <a:gd name="connsiteY160" fmla="*/ 5262 h 5445"/>
              <a:gd name="connsiteX161" fmla="*/ 8424 w 8663"/>
              <a:gd name="connsiteY161" fmla="*/ 5262 h 5445"/>
              <a:gd name="connsiteX162" fmla="*/ 8424 w 8663"/>
              <a:gd name="connsiteY162" fmla="*/ 5191 h 5445"/>
              <a:gd name="connsiteX163" fmla="*/ 8480 w 8663"/>
              <a:gd name="connsiteY163" fmla="*/ 5191 h 5445"/>
              <a:gd name="connsiteX164" fmla="*/ 8102 w 8663"/>
              <a:gd name="connsiteY164" fmla="*/ 5409 h 5445"/>
              <a:gd name="connsiteX165" fmla="*/ 8102 w 8663"/>
              <a:gd name="connsiteY165" fmla="*/ 5368 h 5445"/>
              <a:gd name="connsiteX166" fmla="*/ 8143 w 8663"/>
              <a:gd name="connsiteY166" fmla="*/ 5368 h 5445"/>
              <a:gd name="connsiteX167" fmla="*/ 8143 w 8663"/>
              <a:gd name="connsiteY167" fmla="*/ 5409 h 5445"/>
              <a:gd name="connsiteX168" fmla="*/ 8102 w 8663"/>
              <a:gd name="connsiteY168" fmla="*/ 5409 h 5445"/>
              <a:gd name="connsiteX169" fmla="*/ 240 w 8663"/>
              <a:gd name="connsiteY169" fmla="*/ 5281 h 5445"/>
              <a:gd name="connsiteX170" fmla="*/ 240 w 8663"/>
              <a:gd name="connsiteY170" fmla="*/ 5344 h 5445"/>
              <a:gd name="connsiteX171" fmla="*/ 184 w 8663"/>
              <a:gd name="connsiteY171" fmla="*/ 5344 h 5445"/>
              <a:gd name="connsiteX172" fmla="*/ 184 w 8663"/>
              <a:gd name="connsiteY172" fmla="*/ 5281 h 5445"/>
              <a:gd name="connsiteX173" fmla="*/ 240 w 8663"/>
              <a:gd name="connsiteY173" fmla="*/ 5281 h 5445"/>
              <a:gd name="connsiteX174" fmla="*/ 240 w 8663"/>
              <a:gd name="connsiteY174" fmla="*/ 5191 h 5445"/>
              <a:gd name="connsiteX175" fmla="*/ 240 w 8663"/>
              <a:gd name="connsiteY175" fmla="*/ 5262 h 5445"/>
              <a:gd name="connsiteX176" fmla="*/ 184 w 8663"/>
              <a:gd name="connsiteY176" fmla="*/ 5262 h 5445"/>
              <a:gd name="connsiteX177" fmla="*/ 184 w 8663"/>
              <a:gd name="connsiteY177" fmla="*/ 5191 h 5445"/>
              <a:gd name="connsiteX178" fmla="*/ 240 w 8663"/>
              <a:gd name="connsiteY178" fmla="*/ 5191 h 5445"/>
              <a:gd name="connsiteX179" fmla="*/ 102 w 8663"/>
              <a:gd name="connsiteY179" fmla="*/ 5169 h 5445"/>
              <a:gd name="connsiteX180" fmla="*/ 102 w 8663"/>
              <a:gd name="connsiteY180" fmla="*/ 5106 h 5445"/>
              <a:gd name="connsiteX181" fmla="*/ 166 w 8663"/>
              <a:gd name="connsiteY181" fmla="*/ 5106 h 5445"/>
              <a:gd name="connsiteX182" fmla="*/ 166 w 8663"/>
              <a:gd name="connsiteY182" fmla="*/ 5169 h 5445"/>
              <a:gd name="connsiteX183" fmla="*/ 102 w 8663"/>
              <a:gd name="connsiteY183" fmla="*/ 5169 h 5445"/>
              <a:gd name="connsiteX184" fmla="*/ 102 w 8663"/>
              <a:gd name="connsiteY184" fmla="*/ 5262 h 5445"/>
              <a:gd name="connsiteX185" fmla="*/ 102 w 8663"/>
              <a:gd name="connsiteY185" fmla="*/ 5191 h 5445"/>
              <a:gd name="connsiteX186" fmla="*/ 166 w 8663"/>
              <a:gd name="connsiteY186" fmla="*/ 5191 h 5445"/>
              <a:gd name="connsiteX187" fmla="*/ 166 w 8663"/>
              <a:gd name="connsiteY187" fmla="*/ 5262 h 5445"/>
              <a:gd name="connsiteX188" fmla="*/ 102 w 8663"/>
              <a:gd name="connsiteY188" fmla="*/ 5262 h 5445"/>
              <a:gd name="connsiteX189" fmla="*/ 102 w 8663"/>
              <a:gd name="connsiteY189" fmla="*/ 5344 h 5445"/>
              <a:gd name="connsiteX190" fmla="*/ 102 w 8663"/>
              <a:gd name="connsiteY190" fmla="*/ 5286 h 5445"/>
              <a:gd name="connsiteX191" fmla="*/ 162 w 8663"/>
              <a:gd name="connsiteY191" fmla="*/ 5286 h 5445"/>
              <a:gd name="connsiteX192" fmla="*/ 162 w 8663"/>
              <a:gd name="connsiteY192" fmla="*/ 5344 h 5445"/>
              <a:gd name="connsiteX193" fmla="*/ 102 w 8663"/>
              <a:gd name="connsiteY193" fmla="*/ 5344 h 5445"/>
              <a:gd name="connsiteX194" fmla="*/ 162 w 8663"/>
              <a:gd name="connsiteY194" fmla="*/ 5363 h 5445"/>
              <a:gd name="connsiteX195" fmla="*/ 162 w 8663"/>
              <a:gd name="connsiteY195" fmla="*/ 5424 h 5445"/>
              <a:gd name="connsiteX196" fmla="*/ 24 w 8663"/>
              <a:gd name="connsiteY196" fmla="*/ 5424 h 5445"/>
              <a:gd name="connsiteX197" fmla="*/ 24 w 8663"/>
              <a:gd name="connsiteY197" fmla="*/ 5286 h 5445"/>
              <a:gd name="connsiteX198" fmla="*/ 82 w 8663"/>
              <a:gd name="connsiteY198" fmla="*/ 5286 h 5445"/>
              <a:gd name="connsiteX199" fmla="*/ 82 w 8663"/>
              <a:gd name="connsiteY199" fmla="*/ 5363 h 5445"/>
              <a:gd name="connsiteX200" fmla="*/ 162 w 8663"/>
              <a:gd name="connsiteY200" fmla="*/ 5363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4772 h 5445"/>
              <a:gd name="connsiteX257" fmla="*/ 8562 w 8663"/>
              <a:gd name="connsiteY257" fmla="*/ 4772 h 5445"/>
              <a:gd name="connsiteX258" fmla="*/ 8562 w 8663"/>
              <a:gd name="connsiteY258" fmla="*/ 4850 h 5445"/>
              <a:gd name="connsiteX259" fmla="*/ 8510 w 8663"/>
              <a:gd name="connsiteY259" fmla="*/ 4850 h 5445"/>
              <a:gd name="connsiteX260" fmla="*/ 8510 w 8663"/>
              <a:gd name="connsiteY260" fmla="*/ 5001 h 5445"/>
              <a:gd name="connsiteX261" fmla="*/ 8638 w 8663"/>
              <a:gd name="connsiteY261" fmla="*/ 5001 h 5445"/>
              <a:gd name="connsiteX262" fmla="*/ 8638 w 8663"/>
              <a:gd name="connsiteY262" fmla="*/ 5169 h 5445"/>
              <a:gd name="connsiteX263" fmla="*/ 8581 w 8663"/>
              <a:gd name="connsiteY263" fmla="*/ 5169 h 5445"/>
              <a:gd name="connsiteX264" fmla="*/ 8581 w 8663"/>
              <a:gd name="connsiteY264" fmla="*/ 5087 h 5445"/>
              <a:gd name="connsiteX265" fmla="*/ 8480 w 8663"/>
              <a:gd name="connsiteY265" fmla="*/ 5087 h 5445"/>
              <a:gd name="connsiteX266" fmla="*/ 8480 w 8663"/>
              <a:gd name="connsiteY266" fmla="*/ 5169 h 5445"/>
              <a:gd name="connsiteX267" fmla="*/ 8402 w 8663"/>
              <a:gd name="connsiteY267" fmla="*/ 5169 h 5445"/>
              <a:gd name="connsiteX268" fmla="*/ 8402 w 8663"/>
              <a:gd name="connsiteY268" fmla="*/ 5262 h 5445"/>
              <a:gd name="connsiteX269" fmla="*/ 8310 w 8663"/>
              <a:gd name="connsiteY269" fmla="*/ 5262 h 5445"/>
              <a:gd name="connsiteX270" fmla="*/ 8310 w 8663"/>
              <a:gd name="connsiteY270" fmla="*/ 5363 h 5445"/>
              <a:gd name="connsiteX271" fmla="*/ 8402 w 8663"/>
              <a:gd name="connsiteY271" fmla="*/ 5363 h 5445"/>
              <a:gd name="connsiteX272" fmla="*/ 8402 w 8663"/>
              <a:gd name="connsiteY272" fmla="*/ 5422 h 5445"/>
              <a:gd name="connsiteX273" fmla="*/ 8234 w 8663"/>
              <a:gd name="connsiteY273" fmla="*/ 5422 h 5445"/>
              <a:gd name="connsiteX274" fmla="*/ 8234 w 8663"/>
              <a:gd name="connsiteY274" fmla="*/ 5294 h 5445"/>
              <a:gd name="connsiteX275" fmla="*/ 8081 w 8663"/>
              <a:gd name="connsiteY275" fmla="*/ 5294 h 5445"/>
              <a:gd name="connsiteX276" fmla="*/ 8081 w 8663"/>
              <a:gd name="connsiteY276" fmla="*/ 5346 h 5445"/>
              <a:gd name="connsiteX277" fmla="*/ 8005 w 8663"/>
              <a:gd name="connsiteY277" fmla="*/ 5346 h 5445"/>
              <a:gd name="connsiteX278" fmla="*/ 8005 w 8663"/>
              <a:gd name="connsiteY278" fmla="*/ 4025 h 5445"/>
              <a:gd name="connsiteX279" fmla="*/ 658 w 8663"/>
              <a:gd name="connsiteY279" fmla="*/ 4025 h 5445"/>
              <a:gd name="connsiteX280" fmla="*/ 658 w 8663"/>
              <a:gd name="connsiteY280" fmla="*/ 3964 h 5445"/>
              <a:gd name="connsiteX281" fmla="*/ 583 w 8663"/>
              <a:gd name="connsiteY281" fmla="*/ 3964 h 5445"/>
              <a:gd name="connsiteX282" fmla="*/ 583 w 8663"/>
              <a:gd name="connsiteY282" fmla="*/ 3912 h 5445"/>
              <a:gd name="connsiteX283" fmla="*/ 430 w 8663"/>
              <a:gd name="connsiteY283" fmla="*/ 3912 h 5445"/>
              <a:gd name="connsiteX284" fmla="*/ 430 w 8663"/>
              <a:gd name="connsiteY284" fmla="*/ 4040 h 5445"/>
              <a:gd name="connsiteX285" fmla="*/ 261 w 8663"/>
              <a:gd name="connsiteY285" fmla="*/ 4040 h 5445"/>
              <a:gd name="connsiteX286" fmla="*/ 261 w 8663"/>
              <a:gd name="connsiteY286" fmla="*/ 3981 h 5445"/>
              <a:gd name="connsiteX287" fmla="*/ 354 w 8663"/>
              <a:gd name="connsiteY287" fmla="*/ 3981 h 5445"/>
              <a:gd name="connsiteX288" fmla="*/ 354 w 8663"/>
              <a:gd name="connsiteY288" fmla="*/ 3880 h 5445"/>
              <a:gd name="connsiteX289" fmla="*/ 261 w 8663"/>
              <a:gd name="connsiteY289" fmla="*/ 3880 h 5445"/>
              <a:gd name="connsiteX290" fmla="*/ 261 w 8663"/>
              <a:gd name="connsiteY290" fmla="*/ 3787 h 5445"/>
              <a:gd name="connsiteX291" fmla="*/ 184 w 8663"/>
              <a:gd name="connsiteY291" fmla="*/ 3787 h 5445"/>
              <a:gd name="connsiteX292" fmla="*/ 184 w 8663"/>
              <a:gd name="connsiteY292" fmla="*/ 3705 h 5445"/>
              <a:gd name="connsiteX293" fmla="*/ 82 w 8663"/>
              <a:gd name="connsiteY293" fmla="*/ 3705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5445 h 5445"/>
              <a:gd name="connsiteX84" fmla="*/ 8424 w 8663"/>
              <a:gd name="connsiteY84" fmla="*/ 5445 h 5445"/>
              <a:gd name="connsiteX85" fmla="*/ 8424 w 8663"/>
              <a:gd name="connsiteY85" fmla="*/ 5363 h 5445"/>
              <a:gd name="connsiteX86" fmla="*/ 8480 w 8663"/>
              <a:gd name="connsiteY86" fmla="*/ 5363 h 5445"/>
              <a:gd name="connsiteX87" fmla="*/ 8480 w 8663"/>
              <a:gd name="connsiteY87" fmla="*/ 5445 h 5445"/>
              <a:gd name="connsiteX88" fmla="*/ 8663 w 8663"/>
              <a:gd name="connsiteY88" fmla="*/ 5445 h 5445"/>
              <a:gd name="connsiteX89" fmla="*/ 8663 w 8663"/>
              <a:gd name="connsiteY89" fmla="*/ 5264 h 5445"/>
              <a:gd name="connsiteX90" fmla="*/ 8581 w 8663"/>
              <a:gd name="connsiteY90" fmla="*/ 5264 h 5445"/>
              <a:gd name="connsiteX91" fmla="*/ 8581 w 8663"/>
              <a:gd name="connsiteY91" fmla="*/ 5191 h 5445"/>
              <a:gd name="connsiteX92" fmla="*/ 8661 w 8663"/>
              <a:gd name="connsiteY92" fmla="*/ 5191 h 5445"/>
              <a:gd name="connsiteX93" fmla="*/ 8661 w 8663"/>
              <a:gd name="connsiteY93" fmla="*/ 4979 h 5445"/>
              <a:gd name="connsiteX94" fmla="*/ 8532 w 8663"/>
              <a:gd name="connsiteY94" fmla="*/ 4979 h 5445"/>
              <a:gd name="connsiteX95" fmla="*/ 8532 w 8663"/>
              <a:gd name="connsiteY95" fmla="*/ 4871 h 5445"/>
              <a:gd name="connsiteX96" fmla="*/ 8562 w 8663"/>
              <a:gd name="connsiteY96" fmla="*/ 4871 h 5445"/>
              <a:gd name="connsiteX97" fmla="*/ 8562 w 8663"/>
              <a:gd name="connsiteY97" fmla="*/ 4932 h 5445"/>
              <a:gd name="connsiteX98" fmla="*/ 8646 w 8663"/>
              <a:gd name="connsiteY98" fmla="*/ 4932 h 5445"/>
              <a:gd name="connsiteX99" fmla="*/ 8646 w 8663"/>
              <a:gd name="connsiteY99" fmla="*/ 4850 h 5445"/>
              <a:gd name="connsiteX100" fmla="*/ 8584 w 8663"/>
              <a:gd name="connsiteY100" fmla="*/ 4850 h 5445"/>
              <a:gd name="connsiteX101" fmla="*/ 8584 w 8663"/>
              <a:gd name="connsiteY101" fmla="*/ 4793 h 5445"/>
              <a:gd name="connsiteX102" fmla="*/ 8644 w 8663"/>
              <a:gd name="connsiteY102" fmla="*/ 4793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5368 h 5445"/>
              <a:gd name="connsiteX118" fmla="*/ 561 w 8663"/>
              <a:gd name="connsiteY118" fmla="*/ 5409 h 5445"/>
              <a:gd name="connsiteX119" fmla="*/ 520 w 8663"/>
              <a:gd name="connsiteY119" fmla="*/ 5409 h 5445"/>
              <a:gd name="connsiteX120" fmla="*/ 520 w 8663"/>
              <a:gd name="connsiteY120" fmla="*/ 5368 h 5445"/>
              <a:gd name="connsiteX121" fmla="*/ 561 w 8663"/>
              <a:gd name="connsiteY121" fmla="*/ 5368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4910 h 5445"/>
              <a:gd name="connsiteX128" fmla="*/ 8584 w 8663"/>
              <a:gd name="connsiteY128" fmla="*/ 4871 h 5445"/>
              <a:gd name="connsiteX129" fmla="*/ 8625 w 8663"/>
              <a:gd name="connsiteY129" fmla="*/ 4871 h 5445"/>
              <a:gd name="connsiteX130" fmla="*/ 8625 w 8663"/>
              <a:gd name="connsiteY130" fmla="*/ 4910 h 5445"/>
              <a:gd name="connsiteX131" fmla="*/ 8584 w 8663"/>
              <a:gd name="connsiteY131" fmla="*/ 4910 h 5445"/>
              <a:gd name="connsiteX132" fmla="*/ 8502 w 8663"/>
              <a:gd name="connsiteY132" fmla="*/ 5424 h 5445"/>
              <a:gd name="connsiteX133" fmla="*/ 8502 w 8663"/>
              <a:gd name="connsiteY133" fmla="*/ 5363 h 5445"/>
              <a:gd name="connsiteX134" fmla="*/ 8581 w 8663"/>
              <a:gd name="connsiteY134" fmla="*/ 5363 h 5445"/>
              <a:gd name="connsiteX135" fmla="*/ 8581 w 8663"/>
              <a:gd name="connsiteY135" fmla="*/ 5286 h 5445"/>
              <a:gd name="connsiteX136" fmla="*/ 8640 w 8663"/>
              <a:gd name="connsiteY136" fmla="*/ 5286 h 5445"/>
              <a:gd name="connsiteX137" fmla="*/ 8640 w 8663"/>
              <a:gd name="connsiteY137" fmla="*/ 5424 h 5445"/>
              <a:gd name="connsiteX138" fmla="*/ 8502 w 8663"/>
              <a:gd name="connsiteY138" fmla="*/ 5424 h 5445"/>
              <a:gd name="connsiteX139" fmla="*/ 8502 w 8663"/>
              <a:gd name="connsiteY139" fmla="*/ 5344 h 5445"/>
              <a:gd name="connsiteX140" fmla="*/ 8502 w 8663"/>
              <a:gd name="connsiteY140" fmla="*/ 5286 h 5445"/>
              <a:gd name="connsiteX141" fmla="*/ 8562 w 8663"/>
              <a:gd name="connsiteY141" fmla="*/ 5286 h 5445"/>
              <a:gd name="connsiteX142" fmla="*/ 8562 w 8663"/>
              <a:gd name="connsiteY142" fmla="*/ 5344 h 5445"/>
              <a:gd name="connsiteX143" fmla="*/ 8502 w 8663"/>
              <a:gd name="connsiteY143" fmla="*/ 5344 h 5445"/>
              <a:gd name="connsiteX144" fmla="*/ 8497 w 8663"/>
              <a:gd name="connsiteY144" fmla="*/ 5169 h 5445"/>
              <a:gd name="connsiteX145" fmla="*/ 8497 w 8663"/>
              <a:gd name="connsiteY145" fmla="*/ 5106 h 5445"/>
              <a:gd name="connsiteX146" fmla="*/ 8562 w 8663"/>
              <a:gd name="connsiteY146" fmla="*/ 5106 h 5445"/>
              <a:gd name="connsiteX147" fmla="*/ 8562 w 8663"/>
              <a:gd name="connsiteY147" fmla="*/ 5169 h 5445"/>
              <a:gd name="connsiteX148" fmla="*/ 8497 w 8663"/>
              <a:gd name="connsiteY148" fmla="*/ 5169 h 5445"/>
              <a:gd name="connsiteX149" fmla="*/ 8562 w 8663"/>
              <a:gd name="connsiteY149" fmla="*/ 5191 h 5445"/>
              <a:gd name="connsiteX150" fmla="*/ 8562 w 8663"/>
              <a:gd name="connsiteY150" fmla="*/ 5262 h 5445"/>
              <a:gd name="connsiteX151" fmla="*/ 8497 w 8663"/>
              <a:gd name="connsiteY151" fmla="*/ 5262 h 5445"/>
              <a:gd name="connsiteX152" fmla="*/ 8497 w 8663"/>
              <a:gd name="connsiteY152" fmla="*/ 5191 h 5445"/>
              <a:gd name="connsiteX153" fmla="*/ 8562 w 8663"/>
              <a:gd name="connsiteY153" fmla="*/ 5191 h 5445"/>
              <a:gd name="connsiteX154" fmla="*/ 8480 w 8663"/>
              <a:gd name="connsiteY154" fmla="*/ 5281 h 5445"/>
              <a:gd name="connsiteX155" fmla="*/ 8480 w 8663"/>
              <a:gd name="connsiteY155" fmla="*/ 5344 h 5445"/>
              <a:gd name="connsiteX156" fmla="*/ 8424 w 8663"/>
              <a:gd name="connsiteY156" fmla="*/ 5344 h 5445"/>
              <a:gd name="connsiteX157" fmla="*/ 8424 w 8663"/>
              <a:gd name="connsiteY157" fmla="*/ 5281 h 5445"/>
              <a:gd name="connsiteX158" fmla="*/ 8480 w 8663"/>
              <a:gd name="connsiteY158" fmla="*/ 5281 h 5445"/>
              <a:gd name="connsiteX159" fmla="*/ 8480 w 8663"/>
              <a:gd name="connsiteY159" fmla="*/ 5191 h 5445"/>
              <a:gd name="connsiteX160" fmla="*/ 8480 w 8663"/>
              <a:gd name="connsiteY160" fmla="*/ 5262 h 5445"/>
              <a:gd name="connsiteX161" fmla="*/ 8424 w 8663"/>
              <a:gd name="connsiteY161" fmla="*/ 5262 h 5445"/>
              <a:gd name="connsiteX162" fmla="*/ 8424 w 8663"/>
              <a:gd name="connsiteY162" fmla="*/ 5191 h 5445"/>
              <a:gd name="connsiteX163" fmla="*/ 8480 w 8663"/>
              <a:gd name="connsiteY163" fmla="*/ 5191 h 5445"/>
              <a:gd name="connsiteX164" fmla="*/ 8102 w 8663"/>
              <a:gd name="connsiteY164" fmla="*/ 5409 h 5445"/>
              <a:gd name="connsiteX165" fmla="*/ 8102 w 8663"/>
              <a:gd name="connsiteY165" fmla="*/ 5368 h 5445"/>
              <a:gd name="connsiteX166" fmla="*/ 8143 w 8663"/>
              <a:gd name="connsiteY166" fmla="*/ 5368 h 5445"/>
              <a:gd name="connsiteX167" fmla="*/ 8143 w 8663"/>
              <a:gd name="connsiteY167" fmla="*/ 5409 h 5445"/>
              <a:gd name="connsiteX168" fmla="*/ 8102 w 8663"/>
              <a:gd name="connsiteY168" fmla="*/ 5409 h 5445"/>
              <a:gd name="connsiteX169" fmla="*/ 240 w 8663"/>
              <a:gd name="connsiteY169" fmla="*/ 5281 h 5445"/>
              <a:gd name="connsiteX170" fmla="*/ 240 w 8663"/>
              <a:gd name="connsiteY170" fmla="*/ 5344 h 5445"/>
              <a:gd name="connsiteX171" fmla="*/ 184 w 8663"/>
              <a:gd name="connsiteY171" fmla="*/ 5344 h 5445"/>
              <a:gd name="connsiteX172" fmla="*/ 184 w 8663"/>
              <a:gd name="connsiteY172" fmla="*/ 5281 h 5445"/>
              <a:gd name="connsiteX173" fmla="*/ 240 w 8663"/>
              <a:gd name="connsiteY173" fmla="*/ 5281 h 5445"/>
              <a:gd name="connsiteX174" fmla="*/ 240 w 8663"/>
              <a:gd name="connsiteY174" fmla="*/ 5191 h 5445"/>
              <a:gd name="connsiteX175" fmla="*/ 240 w 8663"/>
              <a:gd name="connsiteY175" fmla="*/ 5262 h 5445"/>
              <a:gd name="connsiteX176" fmla="*/ 184 w 8663"/>
              <a:gd name="connsiteY176" fmla="*/ 5262 h 5445"/>
              <a:gd name="connsiteX177" fmla="*/ 184 w 8663"/>
              <a:gd name="connsiteY177" fmla="*/ 5191 h 5445"/>
              <a:gd name="connsiteX178" fmla="*/ 240 w 8663"/>
              <a:gd name="connsiteY178" fmla="*/ 5191 h 5445"/>
              <a:gd name="connsiteX179" fmla="*/ 102 w 8663"/>
              <a:gd name="connsiteY179" fmla="*/ 5169 h 5445"/>
              <a:gd name="connsiteX180" fmla="*/ 102 w 8663"/>
              <a:gd name="connsiteY180" fmla="*/ 5106 h 5445"/>
              <a:gd name="connsiteX181" fmla="*/ 166 w 8663"/>
              <a:gd name="connsiteY181" fmla="*/ 5106 h 5445"/>
              <a:gd name="connsiteX182" fmla="*/ 166 w 8663"/>
              <a:gd name="connsiteY182" fmla="*/ 5169 h 5445"/>
              <a:gd name="connsiteX183" fmla="*/ 102 w 8663"/>
              <a:gd name="connsiteY183" fmla="*/ 5169 h 5445"/>
              <a:gd name="connsiteX184" fmla="*/ 102 w 8663"/>
              <a:gd name="connsiteY184" fmla="*/ 5262 h 5445"/>
              <a:gd name="connsiteX185" fmla="*/ 102 w 8663"/>
              <a:gd name="connsiteY185" fmla="*/ 5191 h 5445"/>
              <a:gd name="connsiteX186" fmla="*/ 166 w 8663"/>
              <a:gd name="connsiteY186" fmla="*/ 5191 h 5445"/>
              <a:gd name="connsiteX187" fmla="*/ 166 w 8663"/>
              <a:gd name="connsiteY187" fmla="*/ 5262 h 5445"/>
              <a:gd name="connsiteX188" fmla="*/ 102 w 8663"/>
              <a:gd name="connsiteY188" fmla="*/ 5262 h 5445"/>
              <a:gd name="connsiteX189" fmla="*/ 102 w 8663"/>
              <a:gd name="connsiteY189" fmla="*/ 5344 h 5445"/>
              <a:gd name="connsiteX190" fmla="*/ 102 w 8663"/>
              <a:gd name="connsiteY190" fmla="*/ 5286 h 5445"/>
              <a:gd name="connsiteX191" fmla="*/ 162 w 8663"/>
              <a:gd name="connsiteY191" fmla="*/ 5286 h 5445"/>
              <a:gd name="connsiteX192" fmla="*/ 162 w 8663"/>
              <a:gd name="connsiteY192" fmla="*/ 5344 h 5445"/>
              <a:gd name="connsiteX193" fmla="*/ 102 w 8663"/>
              <a:gd name="connsiteY193" fmla="*/ 5344 h 5445"/>
              <a:gd name="connsiteX194" fmla="*/ 162 w 8663"/>
              <a:gd name="connsiteY194" fmla="*/ 5363 h 5445"/>
              <a:gd name="connsiteX195" fmla="*/ 162 w 8663"/>
              <a:gd name="connsiteY195" fmla="*/ 5424 h 5445"/>
              <a:gd name="connsiteX196" fmla="*/ 24 w 8663"/>
              <a:gd name="connsiteY196" fmla="*/ 5424 h 5445"/>
              <a:gd name="connsiteX197" fmla="*/ 24 w 8663"/>
              <a:gd name="connsiteY197" fmla="*/ 5286 h 5445"/>
              <a:gd name="connsiteX198" fmla="*/ 82 w 8663"/>
              <a:gd name="connsiteY198" fmla="*/ 5286 h 5445"/>
              <a:gd name="connsiteX199" fmla="*/ 82 w 8663"/>
              <a:gd name="connsiteY199" fmla="*/ 5363 h 5445"/>
              <a:gd name="connsiteX200" fmla="*/ 162 w 8663"/>
              <a:gd name="connsiteY200" fmla="*/ 5363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4772 h 5445"/>
              <a:gd name="connsiteX257" fmla="*/ 8562 w 8663"/>
              <a:gd name="connsiteY257" fmla="*/ 4772 h 5445"/>
              <a:gd name="connsiteX258" fmla="*/ 8562 w 8663"/>
              <a:gd name="connsiteY258" fmla="*/ 4850 h 5445"/>
              <a:gd name="connsiteX259" fmla="*/ 8510 w 8663"/>
              <a:gd name="connsiteY259" fmla="*/ 4850 h 5445"/>
              <a:gd name="connsiteX260" fmla="*/ 8510 w 8663"/>
              <a:gd name="connsiteY260" fmla="*/ 5001 h 5445"/>
              <a:gd name="connsiteX261" fmla="*/ 8638 w 8663"/>
              <a:gd name="connsiteY261" fmla="*/ 5001 h 5445"/>
              <a:gd name="connsiteX262" fmla="*/ 8638 w 8663"/>
              <a:gd name="connsiteY262" fmla="*/ 5169 h 5445"/>
              <a:gd name="connsiteX263" fmla="*/ 8581 w 8663"/>
              <a:gd name="connsiteY263" fmla="*/ 5169 h 5445"/>
              <a:gd name="connsiteX264" fmla="*/ 8581 w 8663"/>
              <a:gd name="connsiteY264" fmla="*/ 5087 h 5445"/>
              <a:gd name="connsiteX265" fmla="*/ 8480 w 8663"/>
              <a:gd name="connsiteY265" fmla="*/ 5087 h 5445"/>
              <a:gd name="connsiteX266" fmla="*/ 8480 w 8663"/>
              <a:gd name="connsiteY266" fmla="*/ 5169 h 5445"/>
              <a:gd name="connsiteX267" fmla="*/ 8402 w 8663"/>
              <a:gd name="connsiteY267" fmla="*/ 5169 h 5445"/>
              <a:gd name="connsiteX268" fmla="*/ 8402 w 8663"/>
              <a:gd name="connsiteY268" fmla="*/ 5262 h 5445"/>
              <a:gd name="connsiteX269" fmla="*/ 8310 w 8663"/>
              <a:gd name="connsiteY269" fmla="*/ 5262 h 5445"/>
              <a:gd name="connsiteX270" fmla="*/ 8310 w 8663"/>
              <a:gd name="connsiteY270" fmla="*/ 5363 h 5445"/>
              <a:gd name="connsiteX271" fmla="*/ 8402 w 8663"/>
              <a:gd name="connsiteY271" fmla="*/ 5363 h 5445"/>
              <a:gd name="connsiteX272" fmla="*/ 8402 w 8663"/>
              <a:gd name="connsiteY272" fmla="*/ 5422 h 5445"/>
              <a:gd name="connsiteX273" fmla="*/ 8234 w 8663"/>
              <a:gd name="connsiteY273" fmla="*/ 5422 h 5445"/>
              <a:gd name="connsiteX274" fmla="*/ 8234 w 8663"/>
              <a:gd name="connsiteY274" fmla="*/ 5294 h 5445"/>
              <a:gd name="connsiteX275" fmla="*/ 8081 w 8663"/>
              <a:gd name="connsiteY275" fmla="*/ 5294 h 5445"/>
              <a:gd name="connsiteX276" fmla="*/ 8081 w 8663"/>
              <a:gd name="connsiteY276" fmla="*/ 5346 h 5445"/>
              <a:gd name="connsiteX277" fmla="*/ 8005 w 8663"/>
              <a:gd name="connsiteY277" fmla="*/ 5346 h 5445"/>
              <a:gd name="connsiteX278" fmla="*/ 8005 w 8663"/>
              <a:gd name="connsiteY278" fmla="*/ 5407 h 5445"/>
              <a:gd name="connsiteX279" fmla="*/ 658 w 8663"/>
              <a:gd name="connsiteY279" fmla="*/ 4025 h 5445"/>
              <a:gd name="connsiteX280" fmla="*/ 658 w 8663"/>
              <a:gd name="connsiteY280" fmla="*/ 3964 h 5445"/>
              <a:gd name="connsiteX281" fmla="*/ 583 w 8663"/>
              <a:gd name="connsiteY281" fmla="*/ 3964 h 5445"/>
              <a:gd name="connsiteX282" fmla="*/ 583 w 8663"/>
              <a:gd name="connsiteY282" fmla="*/ 3912 h 5445"/>
              <a:gd name="connsiteX283" fmla="*/ 430 w 8663"/>
              <a:gd name="connsiteY283" fmla="*/ 3912 h 5445"/>
              <a:gd name="connsiteX284" fmla="*/ 430 w 8663"/>
              <a:gd name="connsiteY284" fmla="*/ 4040 h 5445"/>
              <a:gd name="connsiteX285" fmla="*/ 261 w 8663"/>
              <a:gd name="connsiteY285" fmla="*/ 4040 h 5445"/>
              <a:gd name="connsiteX286" fmla="*/ 261 w 8663"/>
              <a:gd name="connsiteY286" fmla="*/ 3981 h 5445"/>
              <a:gd name="connsiteX287" fmla="*/ 354 w 8663"/>
              <a:gd name="connsiteY287" fmla="*/ 3981 h 5445"/>
              <a:gd name="connsiteX288" fmla="*/ 354 w 8663"/>
              <a:gd name="connsiteY288" fmla="*/ 3880 h 5445"/>
              <a:gd name="connsiteX289" fmla="*/ 261 w 8663"/>
              <a:gd name="connsiteY289" fmla="*/ 3880 h 5445"/>
              <a:gd name="connsiteX290" fmla="*/ 261 w 8663"/>
              <a:gd name="connsiteY290" fmla="*/ 3787 h 5445"/>
              <a:gd name="connsiteX291" fmla="*/ 184 w 8663"/>
              <a:gd name="connsiteY291" fmla="*/ 3787 h 5445"/>
              <a:gd name="connsiteX292" fmla="*/ 184 w 8663"/>
              <a:gd name="connsiteY292" fmla="*/ 3705 h 5445"/>
              <a:gd name="connsiteX293" fmla="*/ 82 w 8663"/>
              <a:gd name="connsiteY293" fmla="*/ 3705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5445 h 5445"/>
              <a:gd name="connsiteX84" fmla="*/ 8424 w 8663"/>
              <a:gd name="connsiteY84" fmla="*/ 5445 h 5445"/>
              <a:gd name="connsiteX85" fmla="*/ 8424 w 8663"/>
              <a:gd name="connsiteY85" fmla="*/ 5363 h 5445"/>
              <a:gd name="connsiteX86" fmla="*/ 8480 w 8663"/>
              <a:gd name="connsiteY86" fmla="*/ 5363 h 5445"/>
              <a:gd name="connsiteX87" fmla="*/ 8480 w 8663"/>
              <a:gd name="connsiteY87" fmla="*/ 5445 h 5445"/>
              <a:gd name="connsiteX88" fmla="*/ 8663 w 8663"/>
              <a:gd name="connsiteY88" fmla="*/ 5445 h 5445"/>
              <a:gd name="connsiteX89" fmla="*/ 8663 w 8663"/>
              <a:gd name="connsiteY89" fmla="*/ 5264 h 5445"/>
              <a:gd name="connsiteX90" fmla="*/ 8581 w 8663"/>
              <a:gd name="connsiteY90" fmla="*/ 5264 h 5445"/>
              <a:gd name="connsiteX91" fmla="*/ 8581 w 8663"/>
              <a:gd name="connsiteY91" fmla="*/ 5191 h 5445"/>
              <a:gd name="connsiteX92" fmla="*/ 8661 w 8663"/>
              <a:gd name="connsiteY92" fmla="*/ 5191 h 5445"/>
              <a:gd name="connsiteX93" fmla="*/ 8661 w 8663"/>
              <a:gd name="connsiteY93" fmla="*/ 4979 h 5445"/>
              <a:gd name="connsiteX94" fmla="*/ 8532 w 8663"/>
              <a:gd name="connsiteY94" fmla="*/ 4979 h 5445"/>
              <a:gd name="connsiteX95" fmla="*/ 8532 w 8663"/>
              <a:gd name="connsiteY95" fmla="*/ 4871 h 5445"/>
              <a:gd name="connsiteX96" fmla="*/ 8562 w 8663"/>
              <a:gd name="connsiteY96" fmla="*/ 4871 h 5445"/>
              <a:gd name="connsiteX97" fmla="*/ 8562 w 8663"/>
              <a:gd name="connsiteY97" fmla="*/ 4932 h 5445"/>
              <a:gd name="connsiteX98" fmla="*/ 8646 w 8663"/>
              <a:gd name="connsiteY98" fmla="*/ 4932 h 5445"/>
              <a:gd name="connsiteX99" fmla="*/ 8646 w 8663"/>
              <a:gd name="connsiteY99" fmla="*/ 4850 h 5445"/>
              <a:gd name="connsiteX100" fmla="*/ 8584 w 8663"/>
              <a:gd name="connsiteY100" fmla="*/ 4850 h 5445"/>
              <a:gd name="connsiteX101" fmla="*/ 8584 w 8663"/>
              <a:gd name="connsiteY101" fmla="*/ 4793 h 5445"/>
              <a:gd name="connsiteX102" fmla="*/ 8644 w 8663"/>
              <a:gd name="connsiteY102" fmla="*/ 4793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5368 h 5445"/>
              <a:gd name="connsiteX118" fmla="*/ 561 w 8663"/>
              <a:gd name="connsiteY118" fmla="*/ 5409 h 5445"/>
              <a:gd name="connsiteX119" fmla="*/ 520 w 8663"/>
              <a:gd name="connsiteY119" fmla="*/ 5409 h 5445"/>
              <a:gd name="connsiteX120" fmla="*/ 520 w 8663"/>
              <a:gd name="connsiteY120" fmla="*/ 5368 h 5445"/>
              <a:gd name="connsiteX121" fmla="*/ 561 w 8663"/>
              <a:gd name="connsiteY121" fmla="*/ 5368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4910 h 5445"/>
              <a:gd name="connsiteX128" fmla="*/ 8584 w 8663"/>
              <a:gd name="connsiteY128" fmla="*/ 4871 h 5445"/>
              <a:gd name="connsiteX129" fmla="*/ 8625 w 8663"/>
              <a:gd name="connsiteY129" fmla="*/ 4871 h 5445"/>
              <a:gd name="connsiteX130" fmla="*/ 8625 w 8663"/>
              <a:gd name="connsiteY130" fmla="*/ 4910 h 5445"/>
              <a:gd name="connsiteX131" fmla="*/ 8584 w 8663"/>
              <a:gd name="connsiteY131" fmla="*/ 4910 h 5445"/>
              <a:gd name="connsiteX132" fmla="*/ 8502 w 8663"/>
              <a:gd name="connsiteY132" fmla="*/ 5424 h 5445"/>
              <a:gd name="connsiteX133" fmla="*/ 8502 w 8663"/>
              <a:gd name="connsiteY133" fmla="*/ 5363 h 5445"/>
              <a:gd name="connsiteX134" fmla="*/ 8581 w 8663"/>
              <a:gd name="connsiteY134" fmla="*/ 5363 h 5445"/>
              <a:gd name="connsiteX135" fmla="*/ 8581 w 8663"/>
              <a:gd name="connsiteY135" fmla="*/ 5286 h 5445"/>
              <a:gd name="connsiteX136" fmla="*/ 8640 w 8663"/>
              <a:gd name="connsiteY136" fmla="*/ 5286 h 5445"/>
              <a:gd name="connsiteX137" fmla="*/ 8640 w 8663"/>
              <a:gd name="connsiteY137" fmla="*/ 5424 h 5445"/>
              <a:gd name="connsiteX138" fmla="*/ 8502 w 8663"/>
              <a:gd name="connsiteY138" fmla="*/ 5424 h 5445"/>
              <a:gd name="connsiteX139" fmla="*/ 8502 w 8663"/>
              <a:gd name="connsiteY139" fmla="*/ 5344 h 5445"/>
              <a:gd name="connsiteX140" fmla="*/ 8502 w 8663"/>
              <a:gd name="connsiteY140" fmla="*/ 5286 h 5445"/>
              <a:gd name="connsiteX141" fmla="*/ 8562 w 8663"/>
              <a:gd name="connsiteY141" fmla="*/ 5286 h 5445"/>
              <a:gd name="connsiteX142" fmla="*/ 8562 w 8663"/>
              <a:gd name="connsiteY142" fmla="*/ 5344 h 5445"/>
              <a:gd name="connsiteX143" fmla="*/ 8502 w 8663"/>
              <a:gd name="connsiteY143" fmla="*/ 5344 h 5445"/>
              <a:gd name="connsiteX144" fmla="*/ 8497 w 8663"/>
              <a:gd name="connsiteY144" fmla="*/ 5169 h 5445"/>
              <a:gd name="connsiteX145" fmla="*/ 8497 w 8663"/>
              <a:gd name="connsiteY145" fmla="*/ 5106 h 5445"/>
              <a:gd name="connsiteX146" fmla="*/ 8562 w 8663"/>
              <a:gd name="connsiteY146" fmla="*/ 5106 h 5445"/>
              <a:gd name="connsiteX147" fmla="*/ 8562 w 8663"/>
              <a:gd name="connsiteY147" fmla="*/ 5169 h 5445"/>
              <a:gd name="connsiteX148" fmla="*/ 8497 w 8663"/>
              <a:gd name="connsiteY148" fmla="*/ 5169 h 5445"/>
              <a:gd name="connsiteX149" fmla="*/ 8562 w 8663"/>
              <a:gd name="connsiteY149" fmla="*/ 5191 h 5445"/>
              <a:gd name="connsiteX150" fmla="*/ 8562 w 8663"/>
              <a:gd name="connsiteY150" fmla="*/ 5262 h 5445"/>
              <a:gd name="connsiteX151" fmla="*/ 8497 w 8663"/>
              <a:gd name="connsiteY151" fmla="*/ 5262 h 5445"/>
              <a:gd name="connsiteX152" fmla="*/ 8497 w 8663"/>
              <a:gd name="connsiteY152" fmla="*/ 5191 h 5445"/>
              <a:gd name="connsiteX153" fmla="*/ 8562 w 8663"/>
              <a:gd name="connsiteY153" fmla="*/ 5191 h 5445"/>
              <a:gd name="connsiteX154" fmla="*/ 8480 w 8663"/>
              <a:gd name="connsiteY154" fmla="*/ 5281 h 5445"/>
              <a:gd name="connsiteX155" fmla="*/ 8480 w 8663"/>
              <a:gd name="connsiteY155" fmla="*/ 5344 h 5445"/>
              <a:gd name="connsiteX156" fmla="*/ 8424 w 8663"/>
              <a:gd name="connsiteY156" fmla="*/ 5344 h 5445"/>
              <a:gd name="connsiteX157" fmla="*/ 8424 w 8663"/>
              <a:gd name="connsiteY157" fmla="*/ 5281 h 5445"/>
              <a:gd name="connsiteX158" fmla="*/ 8480 w 8663"/>
              <a:gd name="connsiteY158" fmla="*/ 5281 h 5445"/>
              <a:gd name="connsiteX159" fmla="*/ 8480 w 8663"/>
              <a:gd name="connsiteY159" fmla="*/ 5191 h 5445"/>
              <a:gd name="connsiteX160" fmla="*/ 8480 w 8663"/>
              <a:gd name="connsiteY160" fmla="*/ 5262 h 5445"/>
              <a:gd name="connsiteX161" fmla="*/ 8424 w 8663"/>
              <a:gd name="connsiteY161" fmla="*/ 5262 h 5445"/>
              <a:gd name="connsiteX162" fmla="*/ 8424 w 8663"/>
              <a:gd name="connsiteY162" fmla="*/ 5191 h 5445"/>
              <a:gd name="connsiteX163" fmla="*/ 8480 w 8663"/>
              <a:gd name="connsiteY163" fmla="*/ 5191 h 5445"/>
              <a:gd name="connsiteX164" fmla="*/ 8102 w 8663"/>
              <a:gd name="connsiteY164" fmla="*/ 5409 h 5445"/>
              <a:gd name="connsiteX165" fmla="*/ 8102 w 8663"/>
              <a:gd name="connsiteY165" fmla="*/ 5368 h 5445"/>
              <a:gd name="connsiteX166" fmla="*/ 8143 w 8663"/>
              <a:gd name="connsiteY166" fmla="*/ 5368 h 5445"/>
              <a:gd name="connsiteX167" fmla="*/ 8143 w 8663"/>
              <a:gd name="connsiteY167" fmla="*/ 5409 h 5445"/>
              <a:gd name="connsiteX168" fmla="*/ 8102 w 8663"/>
              <a:gd name="connsiteY168" fmla="*/ 5409 h 5445"/>
              <a:gd name="connsiteX169" fmla="*/ 240 w 8663"/>
              <a:gd name="connsiteY169" fmla="*/ 5281 h 5445"/>
              <a:gd name="connsiteX170" fmla="*/ 240 w 8663"/>
              <a:gd name="connsiteY170" fmla="*/ 5344 h 5445"/>
              <a:gd name="connsiteX171" fmla="*/ 184 w 8663"/>
              <a:gd name="connsiteY171" fmla="*/ 5344 h 5445"/>
              <a:gd name="connsiteX172" fmla="*/ 184 w 8663"/>
              <a:gd name="connsiteY172" fmla="*/ 5281 h 5445"/>
              <a:gd name="connsiteX173" fmla="*/ 240 w 8663"/>
              <a:gd name="connsiteY173" fmla="*/ 5281 h 5445"/>
              <a:gd name="connsiteX174" fmla="*/ 240 w 8663"/>
              <a:gd name="connsiteY174" fmla="*/ 5191 h 5445"/>
              <a:gd name="connsiteX175" fmla="*/ 240 w 8663"/>
              <a:gd name="connsiteY175" fmla="*/ 5262 h 5445"/>
              <a:gd name="connsiteX176" fmla="*/ 184 w 8663"/>
              <a:gd name="connsiteY176" fmla="*/ 5262 h 5445"/>
              <a:gd name="connsiteX177" fmla="*/ 184 w 8663"/>
              <a:gd name="connsiteY177" fmla="*/ 5191 h 5445"/>
              <a:gd name="connsiteX178" fmla="*/ 240 w 8663"/>
              <a:gd name="connsiteY178" fmla="*/ 5191 h 5445"/>
              <a:gd name="connsiteX179" fmla="*/ 102 w 8663"/>
              <a:gd name="connsiteY179" fmla="*/ 5169 h 5445"/>
              <a:gd name="connsiteX180" fmla="*/ 102 w 8663"/>
              <a:gd name="connsiteY180" fmla="*/ 5106 h 5445"/>
              <a:gd name="connsiteX181" fmla="*/ 166 w 8663"/>
              <a:gd name="connsiteY181" fmla="*/ 5106 h 5445"/>
              <a:gd name="connsiteX182" fmla="*/ 166 w 8663"/>
              <a:gd name="connsiteY182" fmla="*/ 5169 h 5445"/>
              <a:gd name="connsiteX183" fmla="*/ 102 w 8663"/>
              <a:gd name="connsiteY183" fmla="*/ 5169 h 5445"/>
              <a:gd name="connsiteX184" fmla="*/ 102 w 8663"/>
              <a:gd name="connsiteY184" fmla="*/ 5262 h 5445"/>
              <a:gd name="connsiteX185" fmla="*/ 102 w 8663"/>
              <a:gd name="connsiteY185" fmla="*/ 5191 h 5445"/>
              <a:gd name="connsiteX186" fmla="*/ 166 w 8663"/>
              <a:gd name="connsiteY186" fmla="*/ 5191 h 5445"/>
              <a:gd name="connsiteX187" fmla="*/ 166 w 8663"/>
              <a:gd name="connsiteY187" fmla="*/ 5262 h 5445"/>
              <a:gd name="connsiteX188" fmla="*/ 102 w 8663"/>
              <a:gd name="connsiteY188" fmla="*/ 5262 h 5445"/>
              <a:gd name="connsiteX189" fmla="*/ 102 w 8663"/>
              <a:gd name="connsiteY189" fmla="*/ 5344 h 5445"/>
              <a:gd name="connsiteX190" fmla="*/ 102 w 8663"/>
              <a:gd name="connsiteY190" fmla="*/ 5286 h 5445"/>
              <a:gd name="connsiteX191" fmla="*/ 162 w 8663"/>
              <a:gd name="connsiteY191" fmla="*/ 5286 h 5445"/>
              <a:gd name="connsiteX192" fmla="*/ 162 w 8663"/>
              <a:gd name="connsiteY192" fmla="*/ 5344 h 5445"/>
              <a:gd name="connsiteX193" fmla="*/ 102 w 8663"/>
              <a:gd name="connsiteY193" fmla="*/ 5344 h 5445"/>
              <a:gd name="connsiteX194" fmla="*/ 162 w 8663"/>
              <a:gd name="connsiteY194" fmla="*/ 5363 h 5445"/>
              <a:gd name="connsiteX195" fmla="*/ 162 w 8663"/>
              <a:gd name="connsiteY195" fmla="*/ 5424 h 5445"/>
              <a:gd name="connsiteX196" fmla="*/ 24 w 8663"/>
              <a:gd name="connsiteY196" fmla="*/ 5424 h 5445"/>
              <a:gd name="connsiteX197" fmla="*/ 24 w 8663"/>
              <a:gd name="connsiteY197" fmla="*/ 5286 h 5445"/>
              <a:gd name="connsiteX198" fmla="*/ 82 w 8663"/>
              <a:gd name="connsiteY198" fmla="*/ 5286 h 5445"/>
              <a:gd name="connsiteX199" fmla="*/ 82 w 8663"/>
              <a:gd name="connsiteY199" fmla="*/ 5363 h 5445"/>
              <a:gd name="connsiteX200" fmla="*/ 162 w 8663"/>
              <a:gd name="connsiteY200" fmla="*/ 5363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4772 h 5445"/>
              <a:gd name="connsiteX257" fmla="*/ 8562 w 8663"/>
              <a:gd name="connsiteY257" fmla="*/ 4772 h 5445"/>
              <a:gd name="connsiteX258" fmla="*/ 8562 w 8663"/>
              <a:gd name="connsiteY258" fmla="*/ 4850 h 5445"/>
              <a:gd name="connsiteX259" fmla="*/ 8510 w 8663"/>
              <a:gd name="connsiteY259" fmla="*/ 4850 h 5445"/>
              <a:gd name="connsiteX260" fmla="*/ 8510 w 8663"/>
              <a:gd name="connsiteY260" fmla="*/ 5001 h 5445"/>
              <a:gd name="connsiteX261" fmla="*/ 8638 w 8663"/>
              <a:gd name="connsiteY261" fmla="*/ 5001 h 5445"/>
              <a:gd name="connsiteX262" fmla="*/ 8638 w 8663"/>
              <a:gd name="connsiteY262" fmla="*/ 5169 h 5445"/>
              <a:gd name="connsiteX263" fmla="*/ 8581 w 8663"/>
              <a:gd name="connsiteY263" fmla="*/ 5169 h 5445"/>
              <a:gd name="connsiteX264" fmla="*/ 8581 w 8663"/>
              <a:gd name="connsiteY264" fmla="*/ 5087 h 5445"/>
              <a:gd name="connsiteX265" fmla="*/ 8480 w 8663"/>
              <a:gd name="connsiteY265" fmla="*/ 5087 h 5445"/>
              <a:gd name="connsiteX266" fmla="*/ 8480 w 8663"/>
              <a:gd name="connsiteY266" fmla="*/ 5169 h 5445"/>
              <a:gd name="connsiteX267" fmla="*/ 8402 w 8663"/>
              <a:gd name="connsiteY267" fmla="*/ 5169 h 5445"/>
              <a:gd name="connsiteX268" fmla="*/ 8402 w 8663"/>
              <a:gd name="connsiteY268" fmla="*/ 5262 h 5445"/>
              <a:gd name="connsiteX269" fmla="*/ 8310 w 8663"/>
              <a:gd name="connsiteY269" fmla="*/ 5262 h 5445"/>
              <a:gd name="connsiteX270" fmla="*/ 8310 w 8663"/>
              <a:gd name="connsiteY270" fmla="*/ 5363 h 5445"/>
              <a:gd name="connsiteX271" fmla="*/ 8402 w 8663"/>
              <a:gd name="connsiteY271" fmla="*/ 5363 h 5445"/>
              <a:gd name="connsiteX272" fmla="*/ 8402 w 8663"/>
              <a:gd name="connsiteY272" fmla="*/ 5422 h 5445"/>
              <a:gd name="connsiteX273" fmla="*/ 8234 w 8663"/>
              <a:gd name="connsiteY273" fmla="*/ 5422 h 5445"/>
              <a:gd name="connsiteX274" fmla="*/ 8234 w 8663"/>
              <a:gd name="connsiteY274" fmla="*/ 5294 h 5445"/>
              <a:gd name="connsiteX275" fmla="*/ 8081 w 8663"/>
              <a:gd name="connsiteY275" fmla="*/ 5294 h 5445"/>
              <a:gd name="connsiteX276" fmla="*/ 8081 w 8663"/>
              <a:gd name="connsiteY276" fmla="*/ 5346 h 5445"/>
              <a:gd name="connsiteX277" fmla="*/ 8005 w 8663"/>
              <a:gd name="connsiteY277" fmla="*/ 5346 h 5445"/>
              <a:gd name="connsiteX278" fmla="*/ 8005 w 8663"/>
              <a:gd name="connsiteY278" fmla="*/ 5407 h 5445"/>
              <a:gd name="connsiteX279" fmla="*/ 658 w 8663"/>
              <a:gd name="connsiteY279" fmla="*/ 5407 h 5445"/>
              <a:gd name="connsiteX280" fmla="*/ 658 w 8663"/>
              <a:gd name="connsiteY280" fmla="*/ 3964 h 5445"/>
              <a:gd name="connsiteX281" fmla="*/ 583 w 8663"/>
              <a:gd name="connsiteY281" fmla="*/ 3964 h 5445"/>
              <a:gd name="connsiteX282" fmla="*/ 583 w 8663"/>
              <a:gd name="connsiteY282" fmla="*/ 3912 h 5445"/>
              <a:gd name="connsiteX283" fmla="*/ 430 w 8663"/>
              <a:gd name="connsiteY283" fmla="*/ 3912 h 5445"/>
              <a:gd name="connsiteX284" fmla="*/ 430 w 8663"/>
              <a:gd name="connsiteY284" fmla="*/ 4040 h 5445"/>
              <a:gd name="connsiteX285" fmla="*/ 261 w 8663"/>
              <a:gd name="connsiteY285" fmla="*/ 4040 h 5445"/>
              <a:gd name="connsiteX286" fmla="*/ 261 w 8663"/>
              <a:gd name="connsiteY286" fmla="*/ 3981 h 5445"/>
              <a:gd name="connsiteX287" fmla="*/ 354 w 8663"/>
              <a:gd name="connsiteY287" fmla="*/ 3981 h 5445"/>
              <a:gd name="connsiteX288" fmla="*/ 354 w 8663"/>
              <a:gd name="connsiteY288" fmla="*/ 3880 h 5445"/>
              <a:gd name="connsiteX289" fmla="*/ 261 w 8663"/>
              <a:gd name="connsiteY289" fmla="*/ 3880 h 5445"/>
              <a:gd name="connsiteX290" fmla="*/ 261 w 8663"/>
              <a:gd name="connsiteY290" fmla="*/ 3787 h 5445"/>
              <a:gd name="connsiteX291" fmla="*/ 184 w 8663"/>
              <a:gd name="connsiteY291" fmla="*/ 3787 h 5445"/>
              <a:gd name="connsiteX292" fmla="*/ 184 w 8663"/>
              <a:gd name="connsiteY292" fmla="*/ 3705 h 5445"/>
              <a:gd name="connsiteX293" fmla="*/ 82 w 8663"/>
              <a:gd name="connsiteY293" fmla="*/ 3705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5445 h 5445"/>
              <a:gd name="connsiteX84" fmla="*/ 8424 w 8663"/>
              <a:gd name="connsiteY84" fmla="*/ 5445 h 5445"/>
              <a:gd name="connsiteX85" fmla="*/ 8424 w 8663"/>
              <a:gd name="connsiteY85" fmla="*/ 5363 h 5445"/>
              <a:gd name="connsiteX86" fmla="*/ 8480 w 8663"/>
              <a:gd name="connsiteY86" fmla="*/ 5363 h 5445"/>
              <a:gd name="connsiteX87" fmla="*/ 8480 w 8663"/>
              <a:gd name="connsiteY87" fmla="*/ 5445 h 5445"/>
              <a:gd name="connsiteX88" fmla="*/ 8663 w 8663"/>
              <a:gd name="connsiteY88" fmla="*/ 5445 h 5445"/>
              <a:gd name="connsiteX89" fmla="*/ 8663 w 8663"/>
              <a:gd name="connsiteY89" fmla="*/ 5264 h 5445"/>
              <a:gd name="connsiteX90" fmla="*/ 8581 w 8663"/>
              <a:gd name="connsiteY90" fmla="*/ 5264 h 5445"/>
              <a:gd name="connsiteX91" fmla="*/ 8581 w 8663"/>
              <a:gd name="connsiteY91" fmla="*/ 5191 h 5445"/>
              <a:gd name="connsiteX92" fmla="*/ 8661 w 8663"/>
              <a:gd name="connsiteY92" fmla="*/ 5191 h 5445"/>
              <a:gd name="connsiteX93" fmla="*/ 8661 w 8663"/>
              <a:gd name="connsiteY93" fmla="*/ 4979 h 5445"/>
              <a:gd name="connsiteX94" fmla="*/ 8532 w 8663"/>
              <a:gd name="connsiteY94" fmla="*/ 4979 h 5445"/>
              <a:gd name="connsiteX95" fmla="*/ 8532 w 8663"/>
              <a:gd name="connsiteY95" fmla="*/ 4871 h 5445"/>
              <a:gd name="connsiteX96" fmla="*/ 8562 w 8663"/>
              <a:gd name="connsiteY96" fmla="*/ 4871 h 5445"/>
              <a:gd name="connsiteX97" fmla="*/ 8562 w 8663"/>
              <a:gd name="connsiteY97" fmla="*/ 4932 h 5445"/>
              <a:gd name="connsiteX98" fmla="*/ 8646 w 8663"/>
              <a:gd name="connsiteY98" fmla="*/ 4932 h 5445"/>
              <a:gd name="connsiteX99" fmla="*/ 8646 w 8663"/>
              <a:gd name="connsiteY99" fmla="*/ 4850 h 5445"/>
              <a:gd name="connsiteX100" fmla="*/ 8584 w 8663"/>
              <a:gd name="connsiteY100" fmla="*/ 4850 h 5445"/>
              <a:gd name="connsiteX101" fmla="*/ 8584 w 8663"/>
              <a:gd name="connsiteY101" fmla="*/ 4793 h 5445"/>
              <a:gd name="connsiteX102" fmla="*/ 8644 w 8663"/>
              <a:gd name="connsiteY102" fmla="*/ 4793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5368 h 5445"/>
              <a:gd name="connsiteX118" fmla="*/ 561 w 8663"/>
              <a:gd name="connsiteY118" fmla="*/ 5409 h 5445"/>
              <a:gd name="connsiteX119" fmla="*/ 520 w 8663"/>
              <a:gd name="connsiteY119" fmla="*/ 5409 h 5445"/>
              <a:gd name="connsiteX120" fmla="*/ 520 w 8663"/>
              <a:gd name="connsiteY120" fmla="*/ 5368 h 5445"/>
              <a:gd name="connsiteX121" fmla="*/ 561 w 8663"/>
              <a:gd name="connsiteY121" fmla="*/ 5368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4910 h 5445"/>
              <a:gd name="connsiteX128" fmla="*/ 8584 w 8663"/>
              <a:gd name="connsiteY128" fmla="*/ 4871 h 5445"/>
              <a:gd name="connsiteX129" fmla="*/ 8625 w 8663"/>
              <a:gd name="connsiteY129" fmla="*/ 4871 h 5445"/>
              <a:gd name="connsiteX130" fmla="*/ 8625 w 8663"/>
              <a:gd name="connsiteY130" fmla="*/ 4910 h 5445"/>
              <a:gd name="connsiteX131" fmla="*/ 8584 w 8663"/>
              <a:gd name="connsiteY131" fmla="*/ 4910 h 5445"/>
              <a:gd name="connsiteX132" fmla="*/ 8502 w 8663"/>
              <a:gd name="connsiteY132" fmla="*/ 5424 h 5445"/>
              <a:gd name="connsiteX133" fmla="*/ 8502 w 8663"/>
              <a:gd name="connsiteY133" fmla="*/ 5363 h 5445"/>
              <a:gd name="connsiteX134" fmla="*/ 8581 w 8663"/>
              <a:gd name="connsiteY134" fmla="*/ 5363 h 5445"/>
              <a:gd name="connsiteX135" fmla="*/ 8581 w 8663"/>
              <a:gd name="connsiteY135" fmla="*/ 5286 h 5445"/>
              <a:gd name="connsiteX136" fmla="*/ 8640 w 8663"/>
              <a:gd name="connsiteY136" fmla="*/ 5286 h 5445"/>
              <a:gd name="connsiteX137" fmla="*/ 8640 w 8663"/>
              <a:gd name="connsiteY137" fmla="*/ 5424 h 5445"/>
              <a:gd name="connsiteX138" fmla="*/ 8502 w 8663"/>
              <a:gd name="connsiteY138" fmla="*/ 5424 h 5445"/>
              <a:gd name="connsiteX139" fmla="*/ 8502 w 8663"/>
              <a:gd name="connsiteY139" fmla="*/ 5344 h 5445"/>
              <a:gd name="connsiteX140" fmla="*/ 8502 w 8663"/>
              <a:gd name="connsiteY140" fmla="*/ 5286 h 5445"/>
              <a:gd name="connsiteX141" fmla="*/ 8562 w 8663"/>
              <a:gd name="connsiteY141" fmla="*/ 5286 h 5445"/>
              <a:gd name="connsiteX142" fmla="*/ 8562 w 8663"/>
              <a:gd name="connsiteY142" fmla="*/ 5344 h 5445"/>
              <a:gd name="connsiteX143" fmla="*/ 8502 w 8663"/>
              <a:gd name="connsiteY143" fmla="*/ 5344 h 5445"/>
              <a:gd name="connsiteX144" fmla="*/ 8497 w 8663"/>
              <a:gd name="connsiteY144" fmla="*/ 5169 h 5445"/>
              <a:gd name="connsiteX145" fmla="*/ 8497 w 8663"/>
              <a:gd name="connsiteY145" fmla="*/ 5106 h 5445"/>
              <a:gd name="connsiteX146" fmla="*/ 8562 w 8663"/>
              <a:gd name="connsiteY146" fmla="*/ 5106 h 5445"/>
              <a:gd name="connsiteX147" fmla="*/ 8562 w 8663"/>
              <a:gd name="connsiteY147" fmla="*/ 5169 h 5445"/>
              <a:gd name="connsiteX148" fmla="*/ 8497 w 8663"/>
              <a:gd name="connsiteY148" fmla="*/ 5169 h 5445"/>
              <a:gd name="connsiteX149" fmla="*/ 8562 w 8663"/>
              <a:gd name="connsiteY149" fmla="*/ 5191 h 5445"/>
              <a:gd name="connsiteX150" fmla="*/ 8562 w 8663"/>
              <a:gd name="connsiteY150" fmla="*/ 5262 h 5445"/>
              <a:gd name="connsiteX151" fmla="*/ 8497 w 8663"/>
              <a:gd name="connsiteY151" fmla="*/ 5262 h 5445"/>
              <a:gd name="connsiteX152" fmla="*/ 8497 w 8663"/>
              <a:gd name="connsiteY152" fmla="*/ 5191 h 5445"/>
              <a:gd name="connsiteX153" fmla="*/ 8562 w 8663"/>
              <a:gd name="connsiteY153" fmla="*/ 5191 h 5445"/>
              <a:gd name="connsiteX154" fmla="*/ 8480 w 8663"/>
              <a:gd name="connsiteY154" fmla="*/ 5281 h 5445"/>
              <a:gd name="connsiteX155" fmla="*/ 8480 w 8663"/>
              <a:gd name="connsiteY155" fmla="*/ 5344 h 5445"/>
              <a:gd name="connsiteX156" fmla="*/ 8424 w 8663"/>
              <a:gd name="connsiteY156" fmla="*/ 5344 h 5445"/>
              <a:gd name="connsiteX157" fmla="*/ 8424 w 8663"/>
              <a:gd name="connsiteY157" fmla="*/ 5281 h 5445"/>
              <a:gd name="connsiteX158" fmla="*/ 8480 w 8663"/>
              <a:gd name="connsiteY158" fmla="*/ 5281 h 5445"/>
              <a:gd name="connsiteX159" fmla="*/ 8480 w 8663"/>
              <a:gd name="connsiteY159" fmla="*/ 5191 h 5445"/>
              <a:gd name="connsiteX160" fmla="*/ 8480 w 8663"/>
              <a:gd name="connsiteY160" fmla="*/ 5262 h 5445"/>
              <a:gd name="connsiteX161" fmla="*/ 8424 w 8663"/>
              <a:gd name="connsiteY161" fmla="*/ 5262 h 5445"/>
              <a:gd name="connsiteX162" fmla="*/ 8424 w 8663"/>
              <a:gd name="connsiteY162" fmla="*/ 5191 h 5445"/>
              <a:gd name="connsiteX163" fmla="*/ 8480 w 8663"/>
              <a:gd name="connsiteY163" fmla="*/ 5191 h 5445"/>
              <a:gd name="connsiteX164" fmla="*/ 8102 w 8663"/>
              <a:gd name="connsiteY164" fmla="*/ 5409 h 5445"/>
              <a:gd name="connsiteX165" fmla="*/ 8102 w 8663"/>
              <a:gd name="connsiteY165" fmla="*/ 5368 h 5445"/>
              <a:gd name="connsiteX166" fmla="*/ 8143 w 8663"/>
              <a:gd name="connsiteY166" fmla="*/ 5368 h 5445"/>
              <a:gd name="connsiteX167" fmla="*/ 8143 w 8663"/>
              <a:gd name="connsiteY167" fmla="*/ 5409 h 5445"/>
              <a:gd name="connsiteX168" fmla="*/ 8102 w 8663"/>
              <a:gd name="connsiteY168" fmla="*/ 5409 h 5445"/>
              <a:gd name="connsiteX169" fmla="*/ 240 w 8663"/>
              <a:gd name="connsiteY169" fmla="*/ 5281 h 5445"/>
              <a:gd name="connsiteX170" fmla="*/ 240 w 8663"/>
              <a:gd name="connsiteY170" fmla="*/ 5344 h 5445"/>
              <a:gd name="connsiteX171" fmla="*/ 184 w 8663"/>
              <a:gd name="connsiteY171" fmla="*/ 5344 h 5445"/>
              <a:gd name="connsiteX172" fmla="*/ 184 w 8663"/>
              <a:gd name="connsiteY172" fmla="*/ 5281 h 5445"/>
              <a:gd name="connsiteX173" fmla="*/ 240 w 8663"/>
              <a:gd name="connsiteY173" fmla="*/ 5281 h 5445"/>
              <a:gd name="connsiteX174" fmla="*/ 240 w 8663"/>
              <a:gd name="connsiteY174" fmla="*/ 5191 h 5445"/>
              <a:gd name="connsiteX175" fmla="*/ 240 w 8663"/>
              <a:gd name="connsiteY175" fmla="*/ 5262 h 5445"/>
              <a:gd name="connsiteX176" fmla="*/ 184 w 8663"/>
              <a:gd name="connsiteY176" fmla="*/ 5262 h 5445"/>
              <a:gd name="connsiteX177" fmla="*/ 184 w 8663"/>
              <a:gd name="connsiteY177" fmla="*/ 5191 h 5445"/>
              <a:gd name="connsiteX178" fmla="*/ 240 w 8663"/>
              <a:gd name="connsiteY178" fmla="*/ 5191 h 5445"/>
              <a:gd name="connsiteX179" fmla="*/ 102 w 8663"/>
              <a:gd name="connsiteY179" fmla="*/ 5169 h 5445"/>
              <a:gd name="connsiteX180" fmla="*/ 102 w 8663"/>
              <a:gd name="connsiteY180" fmla="*/ 5106 h 5445"/>
              <a:gd name="connsiteX181" fmla="*/ 166 w 8663"/>
              <a:gd name="connsiteY181" fmla="*/ 5106 h 5445"/>
              <a:gd name="connsiteX182" fmla="*/ 166 w 8663"/>
              <a:gd name="connsiteY182" fmla="*/ 5169 h 5445"/>
              <a:gd name="connsiteX183" fmla="*/ 102 w 8663"/>
              <a:gd name="connsiteY183" fmla="*/ 5169 h 5445"/>
              <a:gd name="connsiteX184" fmla="*/ 102 w 8663"/>
              <a:gd name="connsiteY184" fmla="*/ 5262 h 5445"/>
              <a:gd name="connsiteX185" fmla="*/ 102 w 8663"/>
              <a:gd name="connsiteY185" fmla="*/ 5191 h 5445"/>
              <a:gd name="connsiteX186" fmla="*/ 166 w 8663"/>
              <a:gd name="connsiteY186" fmla="*/ 5191 h 5445"/>
              <a:gd name="connsiteX187" fmla="*/ 166 w 8663"/>
              <a:gd name="connsiteY187" fmla="*/ 5262 h 5445"/>
              <a:gd name="connsiteX188" fmla="*/ 102 w 8663"/>
              <a:gd name="connsiteY188" fmla="*/ 5262 h 5445"/>
              <a:gd name="connsiteX189" fmla="*/ 102 w 8663"/>
              <a:gd name="connsiteY189" fmla="*/ 5344 h 5445"/>
              <a:gd name="connsiteX190" fmla="*/ 102 w 8663"/>
              <a:gd name="connsiteY190" fmla="*/ 5286 h 5445"/>
              <a:gd name="connsiteX191" fmla="*/ 162 w 8663"/>
              <a:gd name="connsiteY191" fmla="*/ 5286 h 5445"/>
              <a:gd name="connsiteX192" fmla="*/ 162 w 8663"/>
              <a:gd name="connsiteY192" fmla="*/ 5344 h 5445"/>
              <a:gd name="connsiteX193" fmla="*/ 102 w 8663"/>
              <a:gd name="connsiteY193" fmla="*/ 5344 h 5445"/>
              <a:gd name="connsiteX194" fmla="*/ 162 w 8663"/>
              <a:gd name="connsiteY194" fmla="*/ 5363 h 5445"/>
              <a:gd name="connsiteX195" fmla="*/ 162 w 8663"/>
              <a:gd name="connsiteY195" fmla="*/ 5424 h 5445"/>
              <a:gd name="connsiteX196" fmla="*/ 24 w 8663"/>
              <a:gd name="connsiteY196" fmla="*/ 5424 h 5445"/>
              <a:gd name="connsiteX197" fmla="*/ 24 w 8663"/>
              <a:gd name="connsiteY197" fmla="*/ 5286 h 5445"/>
              <a:gd name="connsiteX198" fmla="*/ 82 w 8663"/>
              <a:gd name="connsiteY198" fmla="*/ 5286 h 5445"/>
              <a:gd name="connsiteX199" fmla="*/ 82 w 8663"/>
              <a:gd name="connsiteY199" fmla="*/ 5363 h 5445"/>
              <a:gd name="connsiteX200" fmla="*/ 162 w 8663"/>
              <a:gd name="connsiteY200" fmla="*/ 5363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4772 h 5445"/>
              <a:gd name="connsiteX257" fmla="*/ 8562 w 8663"/>
              <a:gd name="connsiteY257" fmla="*/ 4772 h 5445"/>
              <a:gd name="connsiteX258" fmla="*/ 8562 w 8663"/>
              <a:gd name="connsiteY258" fmla="*/ 4850 h 5445"/>
              <a:gd name="connsiteX259" fmla="*/ 8510 w 8663"/>
              <a:gd name="connsiteY259" fmla="*/ 4850 h 5445"/>
              <a:gd name="connsiteX260" fmla="*/ 8510 w 8663"/>
              <a:gd name="connsiteY260" fmla="*/ 5001 h 5445"/>
              <a:gd name="connsiteX261" fmla="*/ 8638 w 8663"/>
              <a:gd name="connsiteY261" fmla="*/ 5001 h 5445"/>
              <a:gd name="connsiteX262" fmla="*/ 8638 w 8663"/>
              <a:gd name="connsiteY262" fmla="*/ 5169 h 5445"/>
              <a:gd name="connsiteX263" fmla="*/ 8581 w 8663"/>
              <a:gd name="connsiteY263" fmla="*/ 5169 h 5445"/>
              <a:gd name="connsiteX264" fmla="*/ 8581 w 8663"/>
              <a:gd name="connsiteY264" fmla="*/ 5087 h 5445"/>
              <a:gd name="connsiteX265" fmla="*/ 8480 w 8663"/>
              <a:gd name="connsiteY265" fmla="*/ 5087 h 5445"/>
              <a:gd name="connsiteX266" fmla="*/ 8480 w 8663"/>
              <a:gd name="connsiteY266" fmla="*/ 5169 h 5445"/>
              <a:gd name="connsiteX267" fmla="*/ 8402 w 8663"/>
              <a:gd name="connsiteY267" fmla="*/ 5169 h 5445"/>
              <a:gd name="connsiteX268" fmla="*/ 8402 w 8663"/>
              <a:gd name="connsiteY268" fmla="*/ 5262 h 5445"/>
              <a:gd name="connsiteX269" fmla="*/ 8310 w 8663"/>
              <a:gd name="connsiteY269" fmla="*/ 5262 h 5445"/>
              <a:gd name="connsiteX270" fmla="*/ 8310 w 8663"/>
              <a:gd name="connsiteY270" fmla="*/ 5363 h 5445"/>
              <a:gd name="connsiteX271" fmla="*/ 8402 w 8663"/>
              <a:gd name="connsiteY271" fmla="*/ 5363 h 5445"/>
              <a:gd name="connsiteX272" fmla="*/ 8402 w 8663"/>
              <a:gd name="connsiteY272" fmla="*/ 5422 h 5445"/>
              <a:gd name="connsiteX273" fmla="*/ 8234 w 8663"/>
              <a:gd name="connsiteY273" fmla="*/ 5422 h 5445"/>
              <a:gd name="connsiteX274" fmla="*/ 8234 w 8663"/>
              <a:gd name="connsiteY274" fmla="*/ 5294 h 5445"/>
              <a:gd name="connsiteX275" fmla="*/ 8081 w 8663"/>
              <a:gd name="connsiteY275" fmla="*/ 5294 h 5445"/>
              <a:gd name="connsiteX276" fmla="*/ 8081 w 8663"/>
              <a:gd name="connsiteY276" fmla="*/ 5346 h 5445"/>
              <a:gd name="connsiteX277" fmla="*/ 8005 w 8663"/>
              <a:gd name="connsiteY277" fmla="*/ 5346 h 5445"/>
              <a:gd name="connsiteX278" fmla="*/ 8005 w 8663"/>
              <a:gd name="connsiteY278" fmla="*/ 5407 h 5445"/>
              <a:gd name="connsiteX279" fmla="*/ 658 w 8663"/>
              <a:gd name="connsiteY279" fmla="*/ 5407 h 5445"/>
              <a:gd name="connsiteX280" fmla="*/ 658 w 8663"/>
              <a:gd name="connsiteY280" fmla="*/ 5346 h 5445"/>
              <a:gd name="connsiteX281" fmla="*/ 583 w 8663"/>
              <a:gd name="connsiteY281" fmla="*/ 3964 h 5445"/>
              <a:gd name="connsiteX282" fmla="*/ 583 w 8663"/>
              <a:gd name="connsiteY282" fmla="*/ 3912 h 5445"/>
              <a:gd name="connsiteX283" fmla="*/ 430 w 8663"/>
              <a:gd name="connsiteY283" fmla="*/ 3912 h 5445"/>
              <a:gd name="connsiteX284" fmla="*/ 430 w 8663"/>
              <a:gd name="connsiteY284" fmla="*/ 4040 h 5445"/>
              <a:gd name="connsiteX285" fmla="*/ 261 w 8663"/>
              <a:gd name="connsiteY285" fmla="*/ 4040 h 5445"/>
              <a:gd name="connsiteX286" fmla="*/ 261 w 8663"/>
              <a:gd name="connsiteY286" fmla="*/ 3981 h 5445"/>
              <a:gd name="connsiteX287" fmla="*/ 354 w 8663"/>
              <a:gd name="connsiteY287" fmla="*/ 3981 h 5445"/>
              <a:gd name="connsiteX288" fmla="*/ 354 w 8663"/>
              <a:gd name="connsiteY288" fmla="*/ 3880 h 5445"/>
              <a:gd name="connsiteX289" fmla="*/ 261 w 8663"/>
              <a:gd name="connsiteY289" fmla="*/ 3880 h 5445"/>
              <a:gd name="connsiteX290" fmla="*/ 261 w 8663"/>
              <a:gd name="connsiteY290" fmla="*/ 3787 h 5445"/>
              <a:gd name="connsiteX291" fmla="*/ 184 w 8663"/>
              <a:gd name="connsiteY291" fmla="*/ 3787 h 5445"/>
              <a:gd name="connsiteX292" fmla="*/ 184 w 8663"/>
              <a:gd name="connsiteY292" fmla="*/ 3705 h 5445"/>
              <a:gd name="connsiteX293" fmla="*/ 82 w 8663"/>
              <a:gd name="connsiteY293" fmla="*/ 3705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5445 h 5445"/>
              <a:gd name="connsiteX84" fmla="*/ 8424 w 8663"/>
              <a:gd name="connsiteY84" fmla="*/ 5445 h 5445"/>
              <a:gd name="connsiteX85" fmla="*/ 8424 w 8663"/>
              <a:gd name="connsiteY85" fmla="*/ 5363 h 5445"/>
              <a:gd name="connsiteX86" fmla="*/ 8480 w 8663"/>
              <a:gd name="connsiteY86" fmla="*/ 5363 h 5445"/>
              <a:gd name="connsiteX87" fmla="*/ 8480 w 8663"/>
              <a:gd name="connsiteY87" fmla="*/ 5445 h 5445"/>
              <a:gd name="connsiteX88" fmla="*/ 8663 w 8663"/>
              <a:gd name="connsiteY88" fmla="*/ 5445 h 5445"/>
              <a:gd name="connsiteX89" fmla="*/ 8663 w 8663"/>
              <a:gd name="connsiteY89" fmla="*/ 5264 h 5445"/>
              <a:gd name="connsiteX90" fmla="*/ 8581 w 8663"/>
              <a:gd name="connsiteY90" fmla="*/ 5264 h 5445"/>
              <a:gd name="connsiteX91" fmla="*/ 8581 w 8663"/>
              <a:gd name="connsiteY91" fmla="*/ 5191 h 5445"/>
              <a:gd name="connsiteX92" fmla="*/ 8661 w 8663"/>
              <a:gd name="connsiteY92" fmla="*/ 5191 h 5445"/>
              <a:gd name="connsiteX93" fmla="*/ 8661 w 8663"/>
              <a:gd name="connsiteY93" fmla="*/ 4979 h 5445"/>
              <a:gd name="connsiteX94" fmla="*/ 8532 w 8663"/>
              <a:gd name="connsiteY94" fmla="*/ 4979 h 5445"/>
              <a:gd name="connsiteX95" fmla="*/ 8532 w 8663"/>
              <a:gd name="connsiteY95" fmla="*/ 4871 h 5445"/>
              <a:gd name="connsiteX96" fmla="*/ 8562 w 8663"/>
              <a:gd name="connsiteY96" fmla="*/ 4871 h 5445"/>
              <a:gd name="connsiteX97" fmla="*/ 8562 w 8663"/>
              <a:gd name="connsiteY97" fmla="*/ 4932 h 5445"/>
              <a:gd name="connsiteX98" fmla="*/ 8646 w 8663"/>
              <a:gd name="connsiteY98" fmla="*/ 4932 h 5445"/>
              <a:gd name="connsiteX99" fmla="*/ 8646 w 8663"/>
              <a:gd name="connsiteY99" fmla="*/ 4850 h 5445"/>
              <a:gd name="connsiteX100" fmla="*/ 8584 w 8663"/>
              <a:gd name="connsiteY100" fmla="*/ 4850 h 5445"/>
              <a:gd name="connsiteX101" fmla="*/ 8584 w 8663"/>
              <a:gd name="connsiteY101" fmla="*/ 4793 h 5445"/>
              <a:gd name="connsiteX102" fmla="*/ 8644 w 8663"/>
              <a:gd name="connsiteY102" fmla="*/ 4793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5368 h 5445"/>
              <a:gd name="connsiteX118" fmla="*/ 561 w 8663"/>
              <a:gd name="connsiteY118" fmla="*/ 5409 h 5445"/>
              <a:gd name="connsiteX119" fmla="*/ 520 w 8663"/>
              <a:gd name="connsiteY119" fmla="*/ 5409 h 5445"/>
              <a:gd name="connsiteX120" fmla="*/ 520 w 8663"/>
              <a:gd name="connsiteY120" fmla="*/ 5368 h 5445"/>
              <a:gd name="connsiteX121" fmla="*/ 561 w 8663"/>
              <a:gd name="connsiteY121" fmla="*/ 5368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4910 h 5445"/>
              <a:gd name="connsiteX128" fmla="*/ 8584 w 8663"/>
              <a:gd name="connsiteY128" fmla="*/ 4871 h 5445"/>
              <a:gd name="connsiteX129" fmla="*/ 8625 w 8663"/>
              <a:gd name="connsiteY129" fmla="*/ 4871 h 5445"/>
              <a:gd name="connsiteX130" fmla="*/ 8625 w 8663"/>
              <a:gd name="connsiteY130" fmla="*/ 4910 h 5445"/>
              <a:gd name="connsiteX131" fmla="*/ 8584 w 8663"/>
              <a:gd name="connsiteY131" fmla="*/ 4910 h 5445"/>
              <a:gd name="connsiteX132" fmla="*/ 8502 w 8663"/>
              <a:gd name="connsiteY132" fmla="*/ 5424 h 5445"/>
              <a:gd name="connsiteX133" fmla="*/ 8502 w 8663"/>
              <a:gd name="connsiteY133" fmla="*/ 5363 h 5445"/>
              <a:gd name="connsiteX134" fmla="*/ 8581 w 8663"/>
              <a:gd name="connsiteY134" fmla="*/ 5363 h 5445"/>
              <a:gd name="connsiteX135" fmla="*/ 8581 w 8663"/>
              <a:gd name="connsiteY135" fmla="*/ 5286 h 5445"/>
              <a:gd name="connsiteX136" fmla="*/ 8640 w 8663"/>
              <a:gd name="connsiteY136" fmla="*/ 5286 h 5445"/>
              <a:gd name="connsiteX137" fmla="*/ 8640 w 8663"/>
              <a:gd name="connsiteY137" fmla="*/ 5424 h 5445"/>
              <a:gd name="connsiteX138" fmla="*/ 8502 w 8663"/>
              <a:gd name="connsiteY138" fmla="*/ 5424 h 5445"/>
              <a:gd name="connsiteX139" fmla="*/ 8502 w 8663"/>
              <a:gd name="connsiteY139" fmla="*/ 5344 h 5445"/>
              <a:gd name="connsiteX140" fmla="*/ 8502 w 8663"/>
              <a:gd name="connsiteY140" fmla="*/ 5286 h 5445"/>
              <a:gd name="connsiteX141" fmla="*/ 8562 w 8663"/>
              <a:gd name="connsiteY141" fmla="*/ 5286 h 5445"/>
              <a:gd name="connsiteX142" fmla="*/ 8562 w 8663"/>
              <a:gd name="connsiteY142" fmla="*/ 5344 h 5445"/>
              <a:gd name="connsiteX143" fmla="*/ 8502 w 8663"/>
              <a:gd name="connsiteY143" fmla="*/ 5344 h 5445"/>
              <a:gd name="connsiteX144" fmla="*/ 8497 w 8663"/>
              <a:gd name="connsiteY144" fmla="*/ 5169 h 5445"/>
              <a:gd name="connsiteX145" fmla="*/ 8497 w 8663"/>
              <a:gd name="connsiteY145" fmla="*/ 5106 h 5445"/>
              <a:gd name="connsiteX146" fmla="*/ 8562 w 8663"/>
              <a:gd name="connsiteY146" fmla="*/ 5106 h 5445"/>
              <a:gd name="connsiteX147" fmla="*/ 8562 w 8663"/>
              <a:gd name="connsiteY147" fmla="*/ 5169 h 5445"/>
              <a:gd name="connsiteX148" fmla="*/ 8497 w 8663"/>
              <a:gd name="connsiteY148" fmla="*/ 5169 h 5445"/>
              <a:gd name="connsiteX149" fmla="*/ 8562 w 8663"/>
              <a:gd name="connsiteY149" fmla="*/ 5191 h 5445"/>
              <a:gd name="connsiteX150" fmla="*/ 8562 w 8663"/>
              <a:gd name="connsiteY150" fmla="*/ 5262 h 5445"/>
              <a:gd name="connsiteX151" fmla="*/ 8497 w 8663"/>
              <a:gd name="connsiteY151" fmla="*/ 5262 h 5445"/>
              <a:gd name="connsiteX152" fmla="*/ 8497 w 8663"/>
              <a:gd name="connsiteY152" fmla="*/ 5191 h 5445"/>
              <a:gd name="connsiteX153" fmla="*/ 8562 w 8663"/>
              <a:gd name="connsiteY153" fmla="*/ 5191 h 5445"/>
              <a:gd name="connsiteX154" fmla="*/ 8480 w 8663"/>
              <a:gd name="connsiteY154" fmla="*/ 5281 h 5445"/>
              <a:gd name="connsiteX155" fmla="*/ 8480 w 8663"/>
              <a:gd name="connsiteY155" fmla="*/ 5344 h 5445"/>
              <a:gd name="connsiteX156" fmla="*/ 8424 w 8663"/>
              <a:gd name="connsiteY156" fmla="*/ 5344 h 5445"/>
              <a:gd name="connsiteX157" fmla="*/ 8424 w 8663"/>
              <a:gd name="connsiteY157" fmla="*/ 5281 h 5445"/>
              <a:gd name="connsiteX158" fmla="*/ 8480 w 8663"/>
              <a:gd name="connsiteY158" fmla="*/ 5281 h 5445"/>
              <a:gd name="connsiteX159" fmla="*/ 8480 w 8663"/>
              <a:gd name="connsiteY159" fmla="*/ 5191 h 5445"/>
              <a:gd name="connsiteX160" fmla="*/ 8480 w 8663"/>
              <a:gd name="connsiteY160" fmla="*/ 5262 h 5445"/>
              <a:gd name="connsiteX161" fmla="*/ 8424 w 8663"/>
              <a:gd name="connsiteY161" fmla="*/ 5262 h 5445"/>
              <a:gd name="connsiteX162" fmla="*/ 8424 w 8663"/>
              <a:gd name="connsiteY162" fmla="*/ 5191 h 5445"/>
              <a:gd name="connsiteX163" fmla="*/ 8480 w 8663"/>
              <a:gd name="connsiteY163" fmla="*/ 5191 h 5445"/>
              <a:gd name="connsiteX164" fmla="*/ 8102 w 8663"/>
              <a:gd name="connsiteY164" fmla="*/ 5409 h 5445"/>
              <a:gd name="connsiteX165" fmla="*/ 8102 w 8663"/>
              <a:gd name="connsiteY165" fmla="*/ 5368 h 5445"/>
              <a:gd name="connsiteX166" fmla="*/ 8143 w 8663"/>
              <a:gd name="connsiteY166" fmla="*/ 5368 h 5445"/>
              <a:gd name="connsiteX167" fmla="*/ 8143 w 8663"/>
              <a:gd name="connsiteY167" fmla="*/ 5409 h 5445"/>
              <a:gd name="connsiteX168" fmla="*/ 8102 w 8663"/>
              <a:gd name="connsiteY168" fmla="*/ 5409 h 5445"/>
              <a:gd name="connsiteX169" fmla="*/ 240 w 8663"/>
              <a:gd name="connsiteY169" fmla="*/ 5281 h 5445"/>
              <a:gd name="connsiteX170" fmla="*/ 240 w 8663"/>
              <a:gd name="connsiteY170" fmla="*/ 5344 h 5445"/>
              <a:gd name="connsiteX171" fmla="*/ 184 w 8663"/>
              <a:gd name="connsiteY171" fmla="*/ 5344 h 5445"/>
              <a:gd name="connsiteX172" fmla="*/ 184 w 8663"/>
              <a:gd name="connsiteY172" fmla="*/ 5281 h 5445"/>
              <a:gd name="connsiteX173" fmla="*/ 240 w 8663"/>
              <a:gd name="connsiteY173" fmla="*/ 5281 h 5445"/>
              <a:gd name="connsiteX174" fmla="*/ 240 w 8663"/>
              <a:gd name="connsiteY174" fmla="*/ 5191 h 5445"/>
              <a:gd name="connsiteX175" fmla="*/ 240 w 8663"/>
              <a:gd name="connsiteY175" fmla="*/ 5262 h 5445"/>
              <a:gd name="connsiteX176" fmla="*/ 184 w 8663"/>
              <a:gd name="connsiteY176" fmla="*/ 5262 h 5445"/>
              <a:gd name="connsiteX177" fmla="*/ 184 w 8663"/>
              <a:gd name="connsiteY177" fmla="*/ 5191 h 5445"/>
              <a:gd name="connsiteX178" fmla="*/ 240 w 8663"/>
              <a:gd name="connsiteY178" fmla="*/ 5191 h 5445"/>
              <a:gd name="connsiteX179" fmla="*/ 102 w 8663"/>
              <a:gd name="connsiteY179" fmla="*/ 5169 h 5445"/>
              <a:gd name="connsiteX180" fmla="*/ 102 w 8663"/>
              <a:gd name="connsiteY180" fmla="*/ 5106 h 5445"/>
              <a:gd name="connsiteX181" fmla="*/ 166 w 8663"/>
              <a:gd name="connsiteY181" fmla="*/ 5106 h 5445"/>
              <a:gd name="connsiteX182" fmla="*/ 166 w 8663"/>
              <a:gd name="connsiteY182" fmla="*/ 5169 h 5445"/>
              <a:gd name="connsiteX183" fmla="*/ 102 w 8663"/>
              <a:gd name="connsiteY183" fmla="*/ 5169 h 5445"/>
              <a:gd name="connsiteX184" fmla="*/ 102 w 8663"/>
              <a:gd name="connsiteY184" fmla="*/ 5262 h 5445"/>
              <a:gd name="connsiteX185" fmla="*/ 102 w 8663"/>
              <a:gd name="connsiteY185" fmla="*/ 5191 h 5445"/>
              <a:gd name="connsiteX186" fmla="*/ 166 w 8663"/>
              <a:gd name="connsiteY186" fmla="*/ 5191 h 5445"/>
              <a:gd name="connsiteX187" fmla="*/ 166 w 8663"/>
              <a:gd name="connsiteY187" fmla="*/ 5262 h 5445"/>
              <a:gd name="connsiteX188" fmla="*/ 102 w 8663"/>
              <a:gd name="connsiteY188" fmla="*/ 5262 h 5445"/>
              <a:gd name="connsiteX189" fmla="*/ 102 w 8663"/>
              <a:gd name="connsiteY189" fmla="*/ 5344 h 5445"/>
              <a:gd name="connsiteX190" fmla="*/ 102 w 8663"/>
              <a:gd name="connsiteY190" fmla="*/ 5286 h 5445"/>
              <a:gd name="connsiteX191" fmla="*/ 162 w 8663"/>
              <a:gd name="connsiteY191" fmla="*/ 5286 h 5445"/>
              <a:gd name="connsiteX192" fmla="*/ 162 w 8663"/>
              <a:gd name="connsiteY192" fmla="*/ 5344 h 5445"/>
              <a:gd name="connsiteX193" fmla="*/ 102 w 8663"/>
              <a:gd name="connsiteY193" fmla="*/ 5344 h 5445"/>
              <a:gd name="connsiteX194" fmla="*/ 162 w 8663"/>
              <a:gd name="connsiteY194" fmla="*/ 5363 h 5445"/>
              <a:gd name="connsiteX195" fmla="*/ 162 w 8663"/>
              <a:gd name="connsiteY195" fmla="*/ 5424 h 5445"/>
              <a:gd name="connsiteX196" fmla="*/ 24 w 8663"/>
              <a:gd name="connsiteY196" fmla="*/ 5424 h 5445"/>
              <a:gd name="connsiteX197" fmla="*/ 24 w 8663"/>
              <a:gd name="connsiteY197" fmla="*/ 5286 h 5445"/>
              <a:gd name="connsiteX198" fmla="*/ 82 w 8663"/>
              <a:gd name="connsiteY198" fmla="*/ 5286 h 5445"/>
              <a:gd name="connsiteX199" fmla="*/ 82 w 8663"/>
              <a:gd name="connsiteY199" fmla="*/ 5363 h 5445"/>
              <a:gd name="connsiteX200" fmla="*/ 162 w 8663"/>
              <a:gd name="connsiteY200" fmla="*/ 5363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4772 h 5445"/>
              <a:gd name="connsiteX257" fmla="*/ 8562 w 8663"/>
              <a:gd name="connsiteY257" fmla="*/ 4772 h 5445"/>
              <a:gd name="connsiteX258" fmla="*/ 8562 w 8663"/>
              <a:gd name="connsiteY258" fmla="*/ 4850 h 5445"/>
              <a:gd name="connsiteX259" fmla="*/ 8510 w 8663"/>
              <a:gd name="connsiteY259" fmla="*/ 4850 h 5445"/>
              <a:gd name="connsiteX260" fmla="*/ 8510 w 8663"/>
              <a:gd name="connsiteY260" fmla="*/ 5001 h 5445"/>
              <a:gd name="connsiteX261" fmla="*/ 8638 w 8663"/>
              <a:gd name="connsiteY261" fmla="*/ 5001 h 5445"/>
              <a:gd name="connsiteX262" fmla="*/ 8638 w 8663"/>
              <a:gd name="connsiteY262" fmla="*/ 5169 h 5445"/>
              <a:gd name="connsiteX263" fmla="*/ 8581 w 8663"/>
              <a:gd name="connsiteY263" fmla="*/ 5169 h 5445"/>
              <a:gd name="connsiteX264" fmla="*/ 8581 w 8663"/>
              <a:gd name="connsiteY264" fmla="*/ 5087 h 5445"/>
              <a:gd name="connsiteX265" fmla="*/ 8480 w 8663"/>
              <a:gd name="connsiteY265" fmla="*/ 5087 h 5445"/>
              <a:gd name="connsiteX266" fmla="*/ 8480 w 8663"/>
              <a:gd name="connsiteY266" fmla="*/ 5169 h 5445"/>
              <a:gd name="connsiteX267" fmla="*/ 8402 w 8663"/>
              <a:gd name="connsiteY267" fmla="*/ 5169 h 5445"/>
              <a:gd name="connsiteX268" fmla="*/ 8402 w 8663"/>
              <a:gd name="connsiteY268" fmla="*/ 5262 h 5445"/>
              <a:gd name="connsiteX269" fmla="*/ 8310 w 8663"/>
              <a:gd name="connsiteY269" fmla="*/ 5262 h 5445"/>
              <a:gd name="connsiteX270" fmla="*/ 8310 w 8663"/>
              <a:gd name="connsiteY270" fmla="*/ 5363 h 5445"/>
              <a:gd name="connsiteX271" fmla="*/ 8402 w 8663"/>
              <a:gd name="connsiteY271" fmla="*/ 5363 h 5445"/>
              <a:gd name="connsiteX272" fmla="*/ 8402 w 8663"/>
              <a:gd name="connsiteY272" fmla="*/ 5422 h 5445"/>
              <a:gd name="connsiteX273" fmla="*/ 8234 w 8663"/>
              <a:gd name="connsiteY273" fmla="*/ 5422 h 5445"/>
              <a:gd name="connsiteX274" fmla="*/ 8234 w 8663"/>
              <a:gd name="connsiteY274" fmla="*/ 5294 h 5445"/>
              <a:gd name="connsiteX275" fmla="*/ 8081 w 8663"/>
              <a:gd name="connsiteY275" fmla="*/ 5294 h 5445"/>
              <a:gd name="connsiteX276" fmla="*/ 8081 w 8663"/>
              <a:gd name="connsiteY276" fmla="*/ 5346 h 5445"/>
              <a:gd name="connsiteX277" fmla="*/ 8005 w 8663"/>
              <a:gd name="connsiteY277" fmla="*/ 5346 h 5445"/>
              <a:gd name="connsiteX278" fmla="*/ 8005 w 8663"/>
              <a:gd name="connsiteY278" fmla="*/ 5407 h 5445"/>
              <a:gd name="connsiteX279" fmla="*/ 658 w 8663"/>
              <a:gd name="connsiteY279" fmla="*/ 5407 h 5445"/>
              <a:gd name="connsiteX280" fmla="*/ 658 w 8663"/>
              <a:gd name="connsiteY280" fmla="*/ 5346 h 5445"/>
              <a:gd name="connsiteX281" fmla="*/ 583 w 8663"/>
              <a:gd name="connsiteY281" fmla="*/ 5346 h 5445"/>
              <a:gd name="connsiteX282" fmla="*/ 583 w 8663"/>
              <a:gd name="connsiteY282" fmla="*/ 3912 h 5445"/>
              <a:gd name="connsiteX283" fmla="*/ 430 w 8663"/>
              <a:gd name="connsiteY283" fmla="*/ 3912 h 5445"/>
              <a:gd name="connsiteX284" fmla="*/ 430 w 8663"/>
              <a:gd name="connsiteY284" fmla="*/ 4040 h 5445"/>
              <a:gd name="connsiteX285" fmla="*/ 261 w 8663"/>
              <a:gd name="connsiteY285" fmla="*/ 4040 h 5445"/>
              <a:gd name="connsiteX286" fmla="*/ 261 w 8663"/>
              <a:gd name="connsiteY286" fmla="*/ 3981 h 5445"/>
              <a:gd name="connsiteX287" fmla="*/ 354 w 8663"/>
              <a:gd name="connsiteY287" fmla="*/ 3981 h 5445"/>
              <a:gd name="connsiteX288" fmla="*/ 354 w 8663"/>
              <a:gd name="connsiteY288" fmla="*/ 3880 h 5445"/>
              <a:gd name="connsiteX289" fmla="*/ 261 w 8663"/>
              <a:gd name="connsiteY289" fmla="*/ 3880 h 5445"/>
              <a:gd name="connsiteX290" fmla="*/ 261 w 8663"/>
              <a:gd name="connsiteY290" fmla="*/ 3787 h 5445"/>
              <a:gd name="connsiteX291" fmla="*/ 184 w 8663"/>
              <a:gd name="connsiteY291" fmla="*/ 3787 h 5445"/>
              <a:gd name="connsiteX292" fmla="*/ 184 w 8663"/>
              <a:gd name="connsiteY292" fmla="*/ 3705 h 5445"/>
              <a:gd name="connsiteX293" fmla="*/ 82 w 8663"/>
              <a:gd name="connsiteY293" fmla="*/ 3705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5445 h 5445"/>
              <a:gd name="connsiteX84" fmla="*/ 8424 w 8663"/>
              <a:gd name="connsiteY84" fmla="*/ 5445 h 5445"/>
              <a:gd name="connsiteX85" fmla="*/ 8424 w 8663"/>
              <a:gd name="connsiteY85" fmla="*/ 5363 h 5445"/>
              <a:gd name="connsiteX86" fmla="*/ 8480 w 8663"/>
              <a:gd name="connsiteY86" fmla="*/ 5363 h 5445"/>
              <a:gd name="connsiteX87" fmla="*/ 8480 w 8663"/>
              <a:gd name="connsiteY87" fmla="*/ 5445 h 5445"/>
              <a:gd name="connsiteX88" fmla="*/ 8663 w 8663"/>
              <a:gd name="connsiteY88" fmla="*/ 5445 h 5445"/>
              <a:gd name="connsiteX89" fmla="*/ 8663 w 8663"/>
              <a:gd name="connsiteY89" fmla="*/ 5264 h 5445"/>
              <a:gd name="connsiteX90" fmla="*/ 8581 w 8663"/>
              <a:gd name="connsiteY90" fmla="*/ 5264 h 5445"/>
              <a:gd name="connsiteX91" fmla="*/ 8581 w 8663"/>
              <a:gd name="connsiteY91" fmla="*/ 5191 h 5445"/>
              <a:gd name="connsiteX92" fmla="*/ 8661 w 8663"/>
              <a:gd name="connsiteY92" fmla="*/ 5191 h 5445"/>
              <a:gd name="connsiteX93" fmla="*/ 8661 w 8663"/>
              <a:gd name="connsiteY93" fmla="*/ 4979 h 5445"/>
              <a:gd name="connsiteX94" fmla="*/ 8532 w 8663"/>
              <a:gd name="connsiteY94" fmla="*/ 4979 h 5445"/>
              <a:gd name="connsiteX95" fmla="*/ 8532 w 8663"/>
              <a:gd name="connsiteY95" fmla="*/ 4871 h 5445"/>
              <a:gd name="connsiteX96" fmla="*/ 8562 w 8663"/>
              <a:gd name="connsiteY96" fmla="*/ 4871 h 5445"/>
              <a:gd name="connsiteX97" fmla="*/ 8562 w 8663"/>
              <a:gd name="connsiteY97" fmla="*/ 4932 h 5445"/>
              <a:gd name="connsiteX98" fmla="*/ 8646 w 8663"/>
              <a:gd name="connsiteY98" fmla="*/ 4932 h 5445"/>
              <a:gd name="connsiteX99" fmla="*/ 8646 w 8663"/>
              <a:gd name="connsiteY99" fmla="*/ 4850 h 5445"/>
              <a:gd name="connsiteX100" fmla="*/ 8584 w 8663"/>
              <a:gd name="connsiteY100" fmla="*/ 4850 h 5445"/>
              <a:gd name="connsiteX101" fmla="*/ 8584 w 8663"/>
              <a:gd name="connsiteY101" fmla="*/ 4793 h 5445"/>
              <a:gd name="connsiteX102" fmla="*/ 8644 w 8663"/>
              <a:gd name="connsiteY102" fmla="*/ 4793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5368 h 5445"/>
              <a:gd name="connsiteX118" fmla="*/ 561 w 8663"/>
              <a:gd name="connsiteY118" fmla="*/ 5409 h 5445"/>
              <a:gd name="connsiteX119" fmla="*/ 520 w 8663"/>
              <a:gd name="connsiteY119" fmla="*/ 5409 h 5445"/>
              <a:gd name="connsiteX120" fmla="*/ 520 w 8663"/>
              <a:gd name="connsiteY120" fmla="*/ 5368 h 5445"/>
              <a:gd name="connsiteX121" fmla="*/ 561 w 8663"/>
              <a:gd name="connsiteY121" fmla="*/ 5368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4910 h 5445"/>
              <a:gd name="connsiteX128" fmla="*/ 8584 w 8663"/>
              <a:gd name="connsiteY128" fmla="*/ 4871 h 5445"/>
              <a:gd name="connsiteX129" fmla="*/ 8625 w 8663"/>
              <a:gd name="connsiteY129" fmla="*/ 4871 h 5445"/>
              <a:gd name="connsiteX130" fmla="*/ 8625 w 8663"/>
              <a:gd name="connsiteY130" fmla="*/ 4910 h 5445"/>
              <a:gd name="connsiteX131" fmla="*/ 8584 w 8663"/>
              <a:gd name="connsiteY131" fmla="*/ 4910 h 5445"/>
              <a:gd name="connsiteX132" fmla="*/ 8502 w 8663"/>
              <a:gd name="connsiteY132" fmla="*/ 5424 h 5445"/>
              <a:gd name="connsiteX133" fmla="*/ 8502 w 8663"/>
              <a:gd name="connsiteY133" fmla="*/ 5363 h 5445"/>
              <a:gd name="connsiteX134" fmla="*/ 8581 w 8663"/>
              <a:gd name="connsiteY134" fmla="*/ 5363 h 5445"/>
              <a:gd name="connsiteX135" fmla="*/ 8581 w 8663"/>
              <a:gd name="connsiteY135" fmla="*/ 5286 h 5445"/>
              <a:gd name="connsiteX136" fmla="*/ 8640 w 8663"/>
              <a:gd name="connsiteY136" fmla="*/ 5286 h 5445"/>
              <a:gd name="connsiteX137" fmla="*/ 8640 w 8663"/>
              <a:gd name="connsiteY137" fmla="*/ 5424 h 5445"/>
              <a:gd name="connsiteX138" fmla="*/ 8502 w 8663"/>
              <a:gd name="connsiteY138" fmla="*/ 5424 h 5445"/>
              <a:gd name="connsiteX139" fmla="*/ 8502 w 8663"/>
              <a:gd name="connsiteY139" fmla="*/ 5344 h 5445"/>
              <a:gd name="connsiteX140" fmla="*/ 8502 w 8663"/>
              <a:gd name="connsiteY140" fmla="*/ 5286 h 5445"/>
              <a:gd name="connsiteX141" fmla="*/ 8562 w 8663"/>
              <a:gd name="connsiteY141" fmla="*/ 5286 h 5445"/>
              <a:gd name="connsiteX142" fmla="*/ 8562 w 8663"/>
              <a:gd name="connsiteY142" fmla="*/ 5344 h 5445"/>
              <a:gd name="connsiteX143" fmla="*/ 8502 w 8663"/>
              <a:gd name="connsiteY143" fmla="*/ 5344 h 5445"/>
              <a:gd name="connsiteX144" fmla="*/ 8497 w 8663"/>
              <a:gd name="connsiteY144" fmla="*/ 5169 h 5445"/>
              <a:gd name="connsiteX145" fmla="*/ 8497 w 8663"/>
              <a:gd name="connsiteY145" fmla="*/ 5106 h 5445"/>
              <a:gd name="connsiteX146" fmla="*/ 8562 w 8663"/>
              <a:gd name="connsiteY146" fmla="*/ 5106 h 5445"/>
              <a:gd name="connsiteX147" fmla="*/ 8562 w 8663"/>
              <a:gd name="connsiteY147" fmla="*/ 5169 h 5445"/>
              <a:gd name="connsiteX148" fmla="*/ 8497 w 8663"/>
              <a:gd name="connsiteY148" fmla="*/ 5169 h 5445"/>
              <a:gd name="connsiteX149" fmla="*/ 8562 w 8663"/>
              <a:gd name="connsiteY149" fmla="*/ 5191 h 5445"/>
              <a:gd name="connsiteX150" fmla="*/ 8562 w 8663"/>
              <a:gd name="connsiteY150" fmla="*/ 5262 h 5445"/>
              <a:gd name="connsiteX151" fmla="*/ 8497 w 8663"/>
              <a:gd name="connsiteY151" fmla="*/ 5262 h 5445"/>
              <a:gd name="connsiteX152" fmla="*/ 8497 w 8663"/>
              <a:gd name="connsiteY152" fmla="*/ 5191 h 5445"/>
              <a:gd name="connsiteX153" fmla="*/ 8562 w 8663"/>
              <a:gd name="connsiteY153" fmla="*/ 5191 h 5445"/>
              <a:gd name="connsiteX154" fmla="*/ 8480 w 8663"/>
              <a:gd name="connsiteY154" fmla="*/ 5281 h 5445"/>
              <a:gd name="connsiteX155" fmla="*/ 8480 w 8663"/>
              <a:gd name="connsiteY155" fmla="*/ 5344 h 5445"/>
              <a:gd name="connsiteX156" fmla="*/ 8424 w 8663"/>
              <a:gd name="connsiteY156" fmla="*/ 5344 h 5445"/>
              <a:gd name="connsiteX157" fmla="*/ 8424 w 8663"/>
              <a:gd name="connsiteY157" fmla="*/ 5281 h 5445"/>
              <a:gd name="connsiteX158" fmla="*/ 8480 w 8663"/>
              <a:gd name="connsiteY158" fmla="*/ 5281 h 5445"/>
              <a:gd name="connsiteX159" fmla="*/ 8480 w 8663"/>
              <a:gd name="connsiteY159" fmla="*/ 5191 h 5445"/>
              <a:gd name="connsiteX160" fmla="*/ 8480 w 8663"/>
              <a:gd name="connsiteY160" fmla="*/ 5262 h 5445"/>
              <a:gd name="connsiteX161" fmla="*/ 8424 w 8663"/>
              <a:gd name="connsiteY161" fmla="*/ 5262 h 5445"/>
              <a:gd name="connsiteX162" fmla="*/ 8424 w 8663"/>
              <a:gd name="connsiteY162" fmla="*/ 5191 h 5445"/>
              <a:gd name="connsiteX163" fmla="*/ 8480 w 8663"/>
              <a:gd name="connsiteY163" fmla="*/ 5191 h 5445"/>
              <a:gd name="connsiteX164" fmla="*/ 8102 w 8663"/>
              <a:gd name="connsiteY164" fmla="*/ 5409 h 5445"/>
              <a:gd name="connsiteX165" fmla="*/ 8102 w 8663"/>
              <a:gd name="connsiteY165" fmla="*/ 5368 h 5445"/>
              <a:gd name="connsiteX166" fmla="*/ 8143 w 8663"/>
              <a:gd name="connsiteY166" fmla="*/ 5368 h 5445"/>
              <a:gd name="connsiteX167" fmla="*/ 8143 w 8663"/>
              <a:gd name="connsiteY167" fmla="*/ 5409 h 5445"/>
              <a:gd name="connsiteX168" fmla="*/ 8102 w 8663"/>
              <a:gd name="connsiteY168" fmla="*/ 5409 h 5445"/>
              <a:gd name="connsiteX169" fmla="*/ 240 w 8663"/>
              <a:gd name="connsiteY169" fmla="*/ 5281 h 5445"/>
              <a:gd name="connsiteX170" fmla="*/ 240 w 8663"/>
              <a:gd name="connsiteY170" fmla="*/ 5344 h 5445"/>
              <a:gd name="connsiteX171" fmla="*/ 184 w 8663"/>
              <a:gd name="connsiteY171" fmla="*/ 5344 h 5445"/>
              <a:gd name="connsiteX172" fmla="*/ 184 w 8663"/>
              <a:gd name="connsiteY172" fmla="*/ 5281 h 5445"/>
              <a:gd name="connsiteX173" fmla="*/ 240 w 8663"/>
              <a:gd name="connsiteY173" fmla="*/ 5281 h 5445"/>
              <a:gd name="connsiteX174" fmla="*/ 240 w 8663"/>
              <a:gd name="connsiteY174" fmla="*/ 5191 h 5445"/>
              <a:gd name="connsiteX175" fmla="*/ 240 w 8663"/>
              <a:gd name="connsiteY175" fmla="*/ 5262 h 5445"/>
              <a:gd name="connsiteX176" fmla="*/ 184 w 8663"/>
              <a:gd name="connsiteY176" fmla="*/ 5262 h 5445"/>
              <a:gd name="connsiteX177" fmla="*/ 184 w 8663"/>
              <a:gd name="connsiteY177" fmla="*/ 5191 h 5445"/>
              <a:gd name="connsiteX178" fmla="*/ 240 w 8663"/>
              <a:gd name="connsiteY178" fmla="*/ 5191 h 5445"/>
              <a:gd name="connsiteX179" fmla="*/ 102 w 8663"/>
              <a:gd name="connsiteY179" fmla="*/ 5169 h 5445"/>
              <a:gd name="connsiteX180" fmla="*/ 102 w 8663"/>
              <a:gd name="connsiteY180" fmla="*/ 5106 h 5445"/>
              <a:gd name="connsiteX181" fmla="*/ 166 w 8663"/>
              <a:gd name="connsiteY181" fmla="*/ 5106 h 5445"/>
              <a:gd name="connsiteX182" fmla="*/ 166 w 8663"/>
              <a:gd name="connsiteY182" fmla="*/ 5169 h 5445"/>
              <a:gd name="connsiteX183" fmla="*/ 102 w 8663"/>
              <a:gd name="connsiteY183" fmla="*/ 5169 h 5445"/>
              <a:gd name="connsiteX184" fmla="*/ 102 w 8663"/>
              <a:gd name="connsiteY184" fmla="*/ 5262 h 5445"/>
              <a:gd name="connsiteX185" fmla="*/ 102 w 8663"/>
              <a:gd name="connsiteY185" fmla="*/ 5191 h 5445"/>
              <a:gd name="connsiteX186" fmla="*/ 166 w 8663"/>
              <a:gd name="connsiteY186" fmla="*/ 5191 h 5445"/>
              <a:gd name="connsiteX187" fmla="*/ 166 w 8663"/>
              <a:gd name="connsiteY187" fmla="*/ 5262 h 5445"/>
              <a:gd name="connsiteX188" fmla="*/ 102 w 8663"/>
              <a:gd name="connsiteY188" fmla="*/ 5262 h 5445"/>
              <a:gd name="connsiteX189" fmla="*/ 102 w 8663"/>
              <a:gd name="connsiteY189" fmla="*/ 5344 h 5445"/>
              <a:gd name="connsiteX190" fmla="*/ 102 w 8663"/>
              <a:gd name="connsiteY190" fmla="*/ 5286 h 5445"/>
              <a:gd name="connsiteX191" fmla="*/ 162 w 8663"/>
              <a:gd name="connsiteY191" fmla="*/ 5286 h 5445"/>
              <a:gd name="connsiteX192" fmla="*/ 162 w 8663"/>
              <a:gd name="connsiteY192" fmla="*/ 5344 h 5445"/>
              <a:gd name="connsiteX193" fmla="*/ 102 w 8663"/>
              <a:gd name="connsiteY193" fmla="*/ 5344 h 5445"/>
              <a:gd name="connsiteX194" fmla="*/ 162 w 8663"/>
              <a:gd name="connsiteY194" fmla="*/ 5363 h 5445"/>
              <a:gd name="connsiteX195" fmla="*/ 162 w 8663"/>
              <a:gd name="connsiteY195" fmla="*/ 5424 h 5445"/>
              <a:gd name="connsiteX196" fmla="*/ 24 w 8663"/>
              <a:gd name="connsiteY196" fmla="*/ 5424 h 5445"/>
              <a:gd name="connsiteX197" fmla="*/ 24 w 8663"/>
              <a:gd name="connsiteY197" fmla="*/ 5286 h 5445"/>
              <a:gd name="connsiteX198" fmla="*/ 82 w 8663"/>
              <a:gd name="connsiteY198" fmla="*/ 5286 h 5445"/>
              <a:gd name="connsiteX199" fmla="*/ 82 w 8663"/>
              <a:gd name="connsiteY199" fmla="*/ 5363 h 5445"/>
              <a:gd name="connsiteX200" fmla="*/ 162 w 8663"/>
              <a:gd name="connsiteY200" fmla="*/ 5363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4772 h 5445"/>
              <a:gd name="connsiteX257" fmla="*/ 8562 w 8663"/>
              <a:gd name="connsiteY257" fmla="*/ 4772 h 5445"/>
              <a:gd name="connsiteX258" fmla="*/ 8562 w 8663"/>
              <a:gd name="connsiteY258" fmla="*/ 4850 h 5445"/>
              <a:gd name="connsiteX259" fmla="*/ 8510 w 8663"/>
              <a:gd name="connsiteY259" fmla="*/ 4850 h 5445"/>
              <a:gd name="connsiteX260" fmla="*/ 8510 w 8663"/>
              <a:gd name="connsiteY260" fmla="*/ 5001 h 5445"/>
              <a:gd name="connsiteX261" fmla="*/ 8638 w 8663"/>
              <a:gd name="connsiteY261" fmla="*/ 5001 h 5445"/>
              <a:gd name="connsiteX262" fmla="*/ 8638 w 8663"/>
              <a:gd name="connsiteY262" fmla="*/ 5169 h 5445"/>
              <a:gd name="connsiteX263" fmla="*/ 8581 w 8663"/>
              <a:gd name="connsiteY263" fmla="*/ 5169 h 5445"/>
              <a:gd name="connsiteX264" fmla="*/ 8581 w 8663"/>
              <a:gd name="connsiteY264" fmla="*/ 5087 h 5445"/>
              <a:gd name="connsiteX265" fmla="*/ 8480 w 8663"/>
              <a:gd name="connsiteY265" fmla="*/ 5087 h 5445"/>
              <a:gd name="connsiteX266" fmla="*/ 8480 w 8663"/>
              <a:gd name="connsiteY266" fmla="*/ 5169 h 5445"/>
              <a:gd name="connsiteX267" fmla="*/ 8402 w 8663"/>
              <a:gd name="connsiteY267" fmla="*/ 5169 h 5445"/>
              <a:gd name="connsiteX268" fmla="*/ 8402 w 8663"/>
              <a:gd name="connsiteY268" fmla="*/ 5262 h 5445"/>
              <a:gd name="connsiteX269" fmla="*/ 8310 w 8663"/>
              <a:gd name="connsiteY269" fmla="*/ 5262 h 5445"/>
              <a:gd name="connsiteX270" fmla="*/ 8310 w 8663"/>
              <a:gd name="connsiteY270" fmla="*/ 5363 h 5445"/>
              <a:gd name="connsiteX271" fmla="*/ 8402 w 8663"/>
              <a:gd name="connsiteY271" fmla="*/ 5363 h 5445"/>
              <a:gd name="connsiteX272" fmla="*/ 8402 w 8663"/>
              <a:gd name="connsiteY272" fmla="*/ 5422 h 5445"/>
              <a:gd name="connsiteX273" fmla="*/ 8234 w 8663"/>
              <a:gd name="connsiteY273" fmla="*/ 5422 h 5445"/>
              <a:gd name="connsiteX274" fmla="*/ 8234 w 8663"/>
              <a:gd name="connsiteY274" fmla="*/ 5294 h 5445"/>
              <a:gd name="connsiteX275" fmla="*/ 8081 w 8663"/>
              <a:gd name="connsiteY275" fmla="*/ 5294 h 5445"/>
              <a:gd name="connsiteX276" fmla="*/ 8081 w 8663"/>
              <a:gd name="connsiteY276" fmla="*/ 5346 h 5445"/>
              <a:gd name="connsiteX277" fmla="*/ 8005 w 8663"/>
              <a:gd name="connsiteY277" fmla="*/ 5346 h 5445"/>
              <a:gd name="connsiteX278" fmla="*/ 8005 w 8663"/>
              <a:gd name="connsiteY278" fmla="*/ 5407 h 5445"/>
              <a:gd name="connsiteX279" fmla="*/ 658 w 8663"/>
              <a:gd name="connsiteY279" fmla="*/ 5407 h 5445"/>
              <a:gd name="connsiteX280" fmla="*/ 658 w 8663"/>
              <a:gd name="connsiteY280" fmla="*/ 5346 h 5445"/>
              <a:gd name="connsiteX281" fmla="*/ 583 w 8663"/>
              <a:gd name="connsiteY281" fmla="*/ 5346 h 5445"/>
              <a:gd name="connsiteX282" fmla="*/ 583 w 8663"/>
              <a:gd name="connsiteY282" fmla="*/ 5294 h 5445"/>
              <a:gd name="connsiteX283" fmla="*/ 430 w 8663"/>
              <a:gd name="connsiteY283" fmla="*/ 3912 h 5445"/>
              <a:gd name="connsiteX284" fmla="*/ 430 w 8663"/>
              <a:gd name="connsiteY284" fmla="*/ 4040 h 5445"/>
              <a:gd name="connsiteX285" fmla="*/ 261 w 8663"/>
              <a:gd name="connsiteY285" fmla="*/ 4040 h 5445"/>
              <a:gd name="connsiteX286" fmla="*/ 261 w 8663"/>
              <a:gd name="connsiteY286" fmla="*/ 3981 h 5445"/>
              <a:gd name="connsiteX287" fmla="*/ 354 w 8663"/>
              <a:gd name="connsiteY287" fmla="*/ 3981 h 5445"/>
              <a:gd name="connsiteX288" fmla="*/ 354 w 8663"/>
              <a:gd name="connsiteY288" fmla="*/ 3880 h 5445"/>
              <a:gd name="connsiteX289" fmla="*/ 261 w 8663"/>
              <a:gd name="connsiteY289" fmla="*/ 3880 h 5445"/>
              <a:gd name="connsiteX290" fmla="*/ 261 w 8663"/>
              <a:gd name="connsiteY290" fmla="*/ 3787 h 5445"/>
              <a:gd name="connsiteX291" fmla="*/ 184 w 8663"/>
              <a:gd name="connsiteY291" fmla="*/ 3787 h 5445"/>
              <a:gd name="connsiteX292" fmla="*/ 184 w 8663"/>
              <a:gd name="connsiteY292" fmla="*/ 3705 h 5445"/>
              <a:gd name="connsiteX293" fmla="*/ 82 w 8663"/>
              <a:gd name="connsiteY293" fmla="*/ 3705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5445 h 5445"/>
              <a:gd name="connsiteX84" fmla="*/ 8424 w 8663"/>
              <a:gd name="connsiteY84" fmla="*/ 5445 h 5445"/>
              <a:gd name="connsiteX85" fmla="*/ 8424 w 8663"/>
              <a:gd name="connsiteY85" fmla="*/ 5363 h 5445"/>
              <a:gd name="connsiteX86" fmla="*/ 8480 w 8663"/>
              <a:gd name="connsiteY86" fmla="*/ 5363 h 5445"/>
              <a:gd name="connsiteX87" fmla="*/ 8480 w 8663"/>
              <a:gd name="connsiteY87" fmla="*/ 5445 h 5445"/>
              <a:gd name="connsiteX88" fmla="*/ 8663 w 8663"/>
              <a:gd name="connsiteY88" fmla="*/ 5445 h 5445"/>
              <a:gd name="connsiteX89" fmla="*/ 8663 w 8663"/>
              <a:gd name="connsiteY89" fmla="*/ 5264 h 5445"/>
              <a:gd name="connsiteX90" fmla="*/ 8581 w 8663"/>
              <a:gd name="connsiteY90" fmla="*/ 5264 h 5445"/>
              <a:gd name="connsiteX91" fmla="*/ 8581 w 8663"/>
              <a:gd name="connsiteY91" fmla="*/ 5191 h 5445"/>
              <a:gd name="connsiteX92" fmla="*/ 8661 w 8663"/>
              <a:gd name="connsiteY92" fmla="*/ 5191 h 5445"/>
              <a:gd name="connsiteX93" fmla="*/ 8661 w 8663"/>
              <a:gd name="connsiteY93" fmla="*/ 4979 h 5445"/>
              <a:gd name="connsiteX94" fmla="*/ 8532 w 8663"/>
              <a:gd name="connsiteY94" fmla="*/ 4979 h 5445"/>
              <a:gd name="connsiteX95" fmla="*/ 8532 w 8663"/>
              <a:gd name="connsiteY95" fmla="*/ 4871 h 5445"/>
              <a:gd name="connsiteX96" fmla="*/ 8562 w 8663"/>
              <a:gd name="connsiteY96" fmla="*/ 4871 h 5445"/>
              <a:gd name="connsiteX97" fmla="*/ 8562 w 8663"/>
              <a:gd name="connsiteY97" fmla="*/ 4932 h 5445"/>
              <a:gd name="connsiteX98" fmla="*/ 8646 w 8663"/>
              <a:gd name="connsiteY98" fmla="*/ 4932 h 5445"/>
              <a:gd name="connsiteX99" fmla="*/ 8646 w 8663"/>
              <a:gd name="connsiteY99" fmla="*/ 4850 h 5445"/>
              <a:gd name="connsiteX100" fmla="*/ 8584 w 8663"/>
              <a:gd name="connsiteY100" fmla="*/ 4850 h 5445"/>
              <a:gd name="connsiteX101" fmla="*/ 8584 w 8663"/>
              <a:gd name="connsiteY101" fmla="*/ 4793 h 5445"/>
              <a:gd name="connsiteX102" fmla="*/ 8644 w 8663"/>
              <a:gd name="connsiteY102" fmla="*/ 4793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5368 h 5445"/>
              <a:gd name="connsiteX118" fmla="*/ 561 w 8663"/>
              <a:gd name="connsiteY118" fmla="*/ 5409 h 5445"/>
              <a:gd name="connsiteX119" fmla="*/ 520 w 8663"/>
              <a:gd name="connsiteY119" fmla="*/ 5409 h 5445"/>
              <a:gd name="connsiteX120" fmla="*/ 520 w 8663"/>
              <a:gd name="connsiteY120" fmla="*/ 5368 h 5445"/>
              <a:gd name="connsiteX121" fmla="*/ 561 w 8663"/>
              <a:gd name="connsiteY121" fmla="*/ 5368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4910 h 5445"/>
              <a:gd name="connsiteX128" fmla="*/ 8584 w 8663"/>
              <a:gd name="connsiteY128" fmla="*/ 4871 h 5445"/>
              <a:gd name="connsiteX129" fmla="*/ 8625 w 8663"/>
              <a:gd name="connsiteY129" fmla="*/ 4871 h 5445"/>
              <a:gd name="connsiteX130" fmla="*/ 8625 w 8663"/>
              <a:gd name="connsiteY130" fmla="*/ 4910 h 5445"/>
              <a:gd name="connsiteX131" fmla="*/ 8584 w 8663"/>
              <a:gd name="connsiteY131" fmla="*/ 4910 h 5445"/>
              <a:gd name="connsiteX132" fmla="*/ 8502 w 8663"/>
              <a:gd name="connsiteY132" fmla="*/ 5424 h 5445"/>
              <a:gd name="connsiteX133" fmla="*/ 8502 w 8663"/>
              <a:gd name="connsiteY133" fmla="*/ 5363 h 5445"/>
              <a:gd name="connsiteX134" fmla="*/ 8581 w 8663"/>
              <a:gd name="connsiteY134" fmla="*/ 5363 h 5445"/>
              <a:gd name="connsiteX135" fmla="*/ 8581 w 8663"/>
              <a:gd name="connsiteY135" fmla="*/ 5286 h 5445"/>
              <a:gd name="connsiteX136" fmla="*/ 8640 w 8663"/>
              <a:gd name="connsiteY136" fmla="*/ 5286 h 5445"/>
              <a:gd name="connsiteX137" fmla="*/ 8640 w 8663"/>
              <a:gd name="connsiteY137" fmla="*/ 5424 h 5445"/>
              <a:gd name="connsiteX138" fmla="*/ 8502 w 8663"/>
              <a:gd name="connsiteY138" fmla="*/ 5424 h 5445"/>
              <a:gd name="connsiteX139" fmla="*/ 8502 w 8663"/>
              <a:gd name="connsiteY139" fmla="*/ 5344 h 5445"/>
              <a:gd name="connsiteX140" fmla="*/ 8502 w 8663"/>
              <a:gd name="connsiteY140" fmla="*/ 5286 h 5445"/>
              <a:gd name="connsiteX141" fmla="*/ 8562 w 8663"/>
              <a:gd name="connsiteY141" fmla="*/ 5286 h 5445"/>
              <a:gd name="connsiteX142" fmla="*/ 8562 w 8663"/>
              <a:gd name="connsiteY142" fmla="*/ 5344 h 5445"/>
              <a:gd name="connsiteX143" fmla="*/ 8502 w 8663"/>
              <a:gd name="connsiteY143" fmla="*/ 5344 h 5445"/>
              <a:gd name="connsiteX144" fmla="*/ 8497 w 8663"/>
              <a:gd name="connsiteY144" fmla="*/ 5169 h 5445"/>
              <a:gd name="connsiteX145" fmla="*/ 8497 w 8663"/>
              <a:gd name="connsiteY145" fmla="*/ 5106 h 5445"/>
              <a:gd name="connsiteX146" fmla="*/ 8562 w 8663"/>
              <a:gd name="connsiteY146" fmla="*/ 5106 h 5445"/>
              <a:gd name="connsiteX147" fmla="*/ 8562 w 8663"/>
              <a:gd name="connsiteY147" fmla="*/ 5169 h 5445"/>
              <a:gd name="connsiteX148" fmla="*/ 8497 w 8663"/>
              <a:gd name="connsiteY148" fmla="*/ 5169 h 5445"/>
              <a:gd name="connsiteX149" fmla="*/ 8562 w 8663"/>
              <a:gd name="connsiteY149" fmla="*/ 5191 h 5445"/>
              <a:gd name="connsiteX150" fmla="*/ 8562 w 8663"/>
              <a:gd name="connsiteY150" fmla="*/ 5262 h 5445"/>
              <a:gd name="connsiteX151" fmla="*/ 8497 w 8663"/>
              <a:gd name="connsiteY151" fmla="*/ 5262 h 5445"/>
              <a:gd name="connsiteX152" fmla="*/ 8497 w 8663"/>
              <a:gd name="connsiteY152" fmla="*/ 5191 h 5445"/>
              <a:gd name="connsiteX153" fmla="*/ 8562 w 8663"/>
              <a:gd name="connsiteY153" fmla="*/ 5191 h 5445"/>
              <a:gd name="connsiteX154" fmla="*/ 8480 w 8663"/>
              <a:gd name="connsiteY154" fmla="*/ 5281 h 5445"/>
              <a:gd name="connsiteX155" fmla="*/ 8480 w 8663"/>
              <a:gd name="connsiteY155" fmla="*/ 5344 h 5445"/>
              <a:gd name="connsiteX156" fmla="*/ 8424 w 8663"/>
              <a:gd name="connsiteY156" fmla="*/ 5344 h 5445"/>
              <a:gd name="connsiteX157" fmla="*/ 8424 w 8663"/>
              <a:gd name="connsiteY157" fmla="*/ 5281 h 5445"/>
              <a:gd name="connsiteX158" fmla="*/ 8480 w 8663"/>
              <a:gd name="connsiteY158" fmla="*/ 5281 h 5445"/>
              <a:gd name="connsiteX159" fmla="*/ 8480 w 8663"/>
              <a:gd name="connsiteY159" fmla="*/ 5191 h 5445"/>
              <a:gd name="connsiteX160" fmla="*/ 8480 w 8663"/>
              <a:gd name="connsiteY160" fmla="*/ 5262 h 5445"/>
              <a:gd name="connsiteX161" fmla="*/ 8424 w 8663"/>
              <a:gd name="connsiteY161" fmla="*/ 5262 h 5445"/>
              <a:gd name="connsiteX162" fmla="*/ 8424 w 8663"/>
              <a:gd name="connsiteY162" fmla="*/ 5191 h 5445"/>
              <a:gd name="connsiteX163" fmla="*/ 8480 w 8663"/>
              <a:gd name="connsiteY163" fmla="*/ 5191 h 5445"/>
              <a:gd name="connsiteX164" fmla="*/ 8102 w 8663"/>
              <a:gd name="connsiteY164" fmla="*/ 5409 h 5445"/>
              <a:gd name="connsiteX165" fmla="*/ 8102 w 8663"/>
              <a:gd name="connsiteY165" fmla="*/ 5368 h 5445"/>
              <a:gd name="connsiteX166" fmla="*/ 8143 w 8663"/>
              <a:gd name="connsiteY166" fmla="*/ 5368 h 5445"/>
              <a:gd name="connsiteX167" fmla="*/ 8143 w 8663"/>
              <a:gd name="connsiteY167" fmla="*/ 5409 h 5445"/>
              <a:gd name="connsiteX168" fmla="*/ 8102 w 8663"/>
              <a:gd name="connsiteY168" fmla="*/ 5409 h 5445"/>
              <a:gd name="connsiteX169" fmla="*/ 240 w 8663"/>
              <a:gd name="connsiteY169" fmla="*/ 5281 h 5445"/>
              <a:gd name="connsiteX170" fmla="*/ 240 w 8663"/>
              <a:gd name="connsiteY170" fmla="*/ 5344 h 5445"/>
              <a:gd name="connsiteX171" fmla="*/ 184 w 8663"/>
              <a:gd name="connsiteY171" fmla="*/ 5344 h 5445"/>
              <a:gd name="connsiteX172" fmla="*/ 184 w 8663"/>
              <a:gd name="connsiteY172" fmla="*/ 5281 h 5445"/>
              <a:gd name="connsiteX173" fmla="*/ 240 w 8663"/>
              <a:gd name="connsiteY173" fmla="*/ 5281 h 5445"/>
              <a:gd name="connsiteX174" fmla="*/ 240 w 8663"/>
              <a:gd name="connsiteY174" fmla="*/ 5191 h 5445"/>
              <a:gd name="connsiteX175" fmla="*/ 240 w 8663"/>
              <a:gd name="connsiteY175" fmla="*/ 5262 h 5445"/>
              <a:gd name="connsiteX176" fmla="*/ 184 w 8663"/>
              <a:gd name="connsiteY176" fmla="*/ 5262 h 5445"/>
              <a:gd name="connsiteX177" fmla="*/ 184 w 8663"/>
              <a:gd name="connsiteY177" fmla="*/ 5191 h 5445"/>
              <a:gd name="connsiteX178" fmla="*/ 240 w 8663"/>
              <a:gd name="connsiteY178" fmla="*/ 5191 h 5445"/>
              <a:gd name="connsiteX179" fmla="*/ 102 w 8663"/>
              <a:gd name="connsiteY179" fmla="*/ 5169 h 5445"/>
              <a:gd name="connsiteX180" fmla="*/ 102 w 8663"/>
              <a:gd name="connsiteY180" fmla="*/ 5106 h 5445"/>
              <a:gd name="connsiteX181" fmla="*/ 166 w 8663"/>
              <a:gd name="connsiteY181" fmla="*/ 5106 h 5445"/>
              <a:gd name="connsiteX182" fmla="*/ 166 w 8663"/>
              <a:gd name="connsiteY182" fmla="*/ 5169 h 5445"/>
              <a:gd name="connsiteX183" fmla="*/ 102 w 8663"/>
              <a:gd name="connsiteY183" fmla="*/ 5169 h 5445"/>
              <a:gd name="connsiteX184" fmla="*/ 102 w 8663"/>
              <a:gd name="connsiteY184" fmla="*/ 5262 h 5445"/>
              <a:gd name="connsiteX185" fmla="*/ 102 w 8663"/>
              <a:gd name="connsiteY185" fmla="*/ 5191 h 5445"/>
              <a:gd name="connsiteX186" fmla="*/ 166 w 8663"/>
              <a:gd name="connsiteY186" fmla="*/ 5191 h 5445"/>
              <a:gd name="connsiteX187" fmla="*/ 166 w 8663"/>
              <a:gd name="connsiteY187" fmla="*/ 5262 h 5445"/>
              <a:gd name="connsiteX188" fmla="*/ 102 w 8663"/>
              <a:gd name="connsiteY188" fmla="*/ 5262 h 5445"/>
              <a:gd name="connsiteX189" fmla="*/ 102 w 8663"/>
              <a:gd name="connsiteY189" fmla="*/ 5344 h 5445"/>
              <a:gd name="connsiteX190" fmla="*/ 102 w 8663"/>
              <a:gd name="connsiteY190" fmla="*/ 5286 h 5445"/>
              <a:gd name="connsiteX191" fmla="*/ 162 w 8663"/>
              <a:gd name="connsiteY191" fmla="*/ 5286 h 5445"/>
              <a:gd name="connsiteX192" fmla="*/ 162 w 8663"/>
              <a:gd name="connsiteY192" fmla="*/ 5344 h 5445"/>
              <a:gd name="connsiteX193" fmla="*/ 102 w 8663"/>
              <a:gd name="connsiteY193" fmla="*/ 5344 h 5445"/>
              <a:gd name="connsiteX194" fmla="*/ 162 w 8663"/>
              <a:gd name="connsiteY194" fmla="*/ 5363 h 5445"/>
              <a:gd name="connsiteX195" fmla="*/ 162 w 8663"/>
              <a:gd name="connsiteY195" fmla="*/ 5424 h 5445"/>
              <a:gd name="connsiteX196" fmla="*/ 24 w 8663"/>
              <a:gd name="connsiteY196" fmla="*/ 5424 h 5445"/>
              <a:gd name="connsiteX197" fmla="*/ 24 w 8663"/>
              <a:gd name="connsiteY197" fmla="*/ 5286 h 5445"/>
              <a:gd name="connsiteX198" fmla="*/ 82 w 8663"/>
              <a:gd name="connsiteY198" fmla="*/ 5286 h 5445"/>
              <a:gd name="connsiteX199" fmla="*/ 82 w 8663"/>
              <a:gd name="connsiteY199" fmla="*/ 5363 h 5445"/>
              <a:gd name="connsiteX200" fmla="*/ 162 w 8663"/>
              <a:gd name="connsiteY200" fmla="*/ 5363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4772 h 5445"/>
              <a:gd name="connsiteX257" fmla="*/ 8562 w 8663"/>
              <a:gd name="connsiteY257" fmla="*/ 4772 h 5445"/>
              <a:gd name="connsiteX258" fmla="*/ 8562 w 8663"/>
              <a:gd name="connsiteY258" fmla="*/ 4850 h 5445"/>
              <a:gd name="connsiteX259" fmla="*/ 8510 w 8663"/>
              <a:gd name="connsiteY259" fmla="*/ 4850 h 5445"/>
              <a:gd name="connsiteX260" fmla="*/ 8510 w 8663"/>
              <a:gd name="connsiteY260" fmla="*/ 5001 h 5445"/>
              <a:gd name="connsiteX261" fmla="*/ 8638 w 8663"/>
              <a:gd name="connsiteY261" fmla="*/ 5001 h 5445"/>
              <a:gd name="connsiteX262" fmla="*/ 8638 w 8663"/>
              <a:gd name="connsiteY262" fmla="*/ 5169 h 5445"/>
              <a:gd name="connsiteX263" fmla="*/ 8581 w 8663"/>
              <a:gd name="connsiteY263" fmla="*/ 5169 h 5445"/>
              <a:gd name="connsiteX264" fmla="*/ 8581 w 8663"/>
              <a:gd name="connsiteY264" fmla="*/ 5087 h 5445"/>
              <a:gd name="connsiteX265" fmla="*/ 8480 w 8663"/>
              <a:gd name="connsiteY265" fmla="*/ 5087 h 5445"/>
              <a:gd name="connsiteX266" fmla="*/ 8480 w 8663"/>
              <a:gd name="connsiteY266" fmla="*/ 5169 h 5445"/>
              <a:gd name="connsiteX267" fmla="*/ 8402 w 8663"/>
              <a:gd name="connsiteY267" fmla="*/ 5169 h 5445"/>
              <a:gd name="connsiteX268" fmla="*/ 8402 w 8663"/>
              <a:gd name="connsiteY268" fmla="*/ 5262 h 5445"/>
              <a:gd name="connsiteX269" fmla="*/ 8310 w 8663"/>
              <a:gd name="connsiteY269" fmla="*/ 5262 h 5445"/>
              <a:gd name="connsiteX270" fmla="*/ 8310 w 8663"/>
              <a:gd name="connsiteY270" fmla="*/ 5363 h 5445"/>
              <a:gd name="connsiteX271" fmla="*/ 8402 w 8663"/>
              <a:gd name="connsiteY271" fmla="*/ 5363 h 5445"/>
              <a:gd name="connsiteX272" fmla="*/ 8402 w 8663"/>
              <a:gd name="connsiteY272" fmla="*/ 5422 h 5445"/>
              <a:gd name="connsiteX273" fmla="*/ 8234 w 8663"/>
              <a:gd name="connsiteY273" fmla="*/ 5422 h 5445"/>
              <a:gd name="connsiteX274" fmla="*/ 8234 w 8663"/>
              <a:gd name="connsiteY274" fmla="*/ 5294 h 5445"/>
              <a:gd name="connsiteX275" fmla="*/ 8081 w 8663"/>
              <a:gd name="connsiteY275" fmla="*/ 5294 h 5445"/>
              <a:gd name="connsiteX276" fmla="*/ 8081 w 8663"/>
              <a:gd name="connsiteY276" fmla="*/ 5346 h 5445"/>
              <a:gd name="connsiteX277" fmla="*/ 8005 w 8663"/>
              <a:gd name="connsiteY277" fmla="*/ 5346 h 5445"/>
              <a:gd name="connsiteX278" fmla="*/ 8005 w 8663"/>
              <a:gd name="connsiteY278" fmla="*/ 5407 h 5445"/>
              <a:gd name="connsiteX279" fmla="*/ 658 w 8663"/>
              <a:gd name="connsiteY279" fmla="*/ 5407 h 5445"/>
              <a:gd name="connsiteX280" fmla="*/ 658 w 8663"/>
              <a:gd name="connsiteY280" fmla="*/ 5346 h 5445"/>
              <a:gd name="connsiteX281" fmla="*/ 583 w 8663"/>
              <a:gd name="connsiteY281" fmla="*/ 5346 h 5445"/>
              <a:gd name="connsiteX282" fmla="*/ 583 w 8663"/>
              <a:gd name="connsiteY282" fmla="*/ 5294 h 5445"/>
              <a:gd name="connsiteX283" fmla="*/ 430 w 8663"/>
              <a:gd name="connsiteY283" fmla="*/ 5294 h 5445"/>
              <a:gd name="connsiteX284" fmla="*/ 430 w 8663"/>
              <a:gd name="connsiteY284" fmla="*/ 4040 h 5445"/>
              <a:gd name="connsiteX285" fmla="*/ 261 w 8663"/>
              <a:gd name="connsiteY285" fmla="*/ 4040 h 5445"/>
              <a:gd name="connsiteX286" fmla="*/ 261 w 8663"/>
              <a:gd name="connsiteY286" fmla="*/ 3981 h 5445"/>
              <a:gd name="connsiteX287" fmla="*/ 354 w 8663"/>
              <a:gd name="connsiteY287" fmla="*/ 3981 h 5445"/>
              <a:gd name="connsiteX288" fmla="*/ 354 w 8663"/>
              <a:gd name="connsiteY288" fmla="*/ 3880 h 5445"/>
              <a:gd name="connsiteX289" fmla="*/ 261 w 8663"/>
              <a:gd name="connsiteY289" fmla="*/ 3880 h 5445"/>
              <a:gd name="connsiteX290" fmla="*/ 261 w 8663"/>
              <a:gd name="connsiteY290" fmla="*/ 3787 h 5445"/>
              <a:gd name="connsiteX291" fmla="*/ 184 w 8663"/>
              <a:gd name="connsiteY291" fmla="*/ 3787 h 5445"/>
              <a:gd name="connsiteX292" fmla="*/ 184 w 8663"/>
              <a:gd name="connsiteY292" fmla="*/ 3705 h 5445"/>
              <a:gd name="connsiteX293" fmla="*/ 82 w 8663"/>
              <a:gd name="connsiteY293" fmla="*/ 3705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5445 h 5445"/>
              <a:gd name="connsiteX84" fmla="*/ 8424 w 8663"/>
              <a:gd name="connsiteY84" fmla="*/ 5445 h 5445"/>
              <a:gd name="connsiteX85" fmla="*/ 8424 w 8663"/>
              <a:gd name="connsiteY85" fmla="*/ 5363 h 5445"/>
              <a:gd name="connsiteX86" fmla="*/ 8480 w 8663"/>
              <a:gd name="connsiteY86" fmla="*/ 5363 h 5445"/>
              <a:gd name="connsiteX87" fmla="*/ 8480 w 8663"/>
              <a:gd name="connsiteY87" fmla="*/ 5445 h 5445"/>
              <a:gd name="connsiteX88" fmla="*/ 8663 w 8663"/>
              <a:gd name="connsiteY88" fmla="*/ 5445 h 5445"/>
              <a:gd name="connsiteX89" fmla="*/ 8663 w 8663"/>
              <a:gd name="connsiteY89" fmla="*/ 5264 h 5445"/>
              <a:gd name="connsiteX90" fmla="*/ 8581 w 8663"/>
              <a:gd name="connsiteY90" fmla="*/ 5264 h 5445"/>
              <a:gd name="connsiteX91" fmla="*/ 8581 w 8663"/>
              <a:gd name="connsiteY91" fmla="*/ 5191 h 5445"/>
              <a:gd name="connsiteX92" fmla="*/ 8661 w 8663"/>
              <a:gd name="connsiteY92" fmla="*/ 5191 h 5445"/>
              <a:gd name="connsiteX93" fmla="*/ 8661 w 8663"/>
              <a:gd name="connsiteY93" fmla="*/ 4979 h 5445"/>
              <a:gd name="connsiteX94" fmla="*/ 8532 w 8663"/>
              <a:gd name="connsiteY94" fmla="*/ 4979 h 5445"/>
              <a:gd name="connsiteX95" fmla="*/ 8532 w 8663"/>
              <a:gd name="connsiteY95" fmla="*/ 4871 h 5445"/>
              <a:gd name="connsiteX96" fmla="*/ 8562 w 8663"/>
              <a:gd name="connsiteY96" fmla="*/ 4871 h 5445"/>
              <a:gd name="connsiteX97" fmla="*/ 8562 w 8663"/>
              <a:gd name="connsiteY97" fmla="*/ 4932 h 5445"/>
              <a:gd name="connsiteX98" fmla="*/ 8646 w 8663"/>
              <a:gd name="connsiteY98" fmla="*/ 4932 h 5445"/>
              <a:gd name="connsiteX99" fmla="*/ 8646 w 8663"/>
              <a:gd name="connsiteY99" fmla="*/ 4850 h 5445"/>
              <a:gd name="connsiteX100" fmla="*/ 8584 w 8663"/>
              <a:gd name="connsiteY100" fmla="*/ 4850 h 5445"/>
              <a:gd name="connsiteX101" fmla="*/ 8584 w 8663"/>
              <a:gd name="connsiteY101" fmla="*/ 4793 h 5445"/>
              <a:gd name="connsiteX102" fmla="*/ 8644 w 8663"/>
              <a:gd name="connsiteY102" fmla="*/ 4793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5368 h 5445"/>
              <a:gd name="connsiteX118" fmla="*/ 561 w 8663"/>
              <a:gd name="connsiteY118" fmla="*/ 5409 h 5445"/>
              <a:gd name="connsiteX119" fmla="*/ 520 w 8663"/>
              <a:gd name="connsiteY119" fmla="*/ 5409 h 5445"/>
              <a:gd name="connsiteX120" fmla="*/ 520 w 8663"/>
              <a:gd name="connsiteY120" fmla="*/ 5368 h 5445"/>
              <a:gd name="connsiteX121" fmla="*/ 561 w 8663"/>
              <a:gd name="connsiteY121" fmla="*/ 5368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4910 h 5445"/>
              <a:gd name="connsiteX128" fmla="*/ 8584 w 8663"/>
              <a:gd name="connsiteY128" fmla="*/ 4871 h 5445"/>
              <a:gd name="connsiteX129" fmla="*/ 8625 w 8663"/>
              <a:gd name="connsiteY129" fmla="*/ 4871 h 5445"/>
              <a:gd name="connsiteX130" fmla="*/ 8625 w 8663"/>
              <a:gd name="connsiteY130" fmla="*/ 4910 h 5445"/>
              <a:gd name="connsiteX131" fmla="*/ 8584 w 8663"/>
              <a:gd name="connsiteY131" fmla="*/ 4910 h 5445"/>
              <a:gd name="connsiteX132" fmla="*/ 8502 w 8663"/>
              <a:gd name="connsiteY132" fmla="*/ 5424 h 5445"/>
              <a:gd name="connsiteX133" fmla="*/ 8502 w 8663"/>
              <a:gd name="connsiteY133" fmla="*/ 5363 h 5445"/>
              <a:gd name="connsiteX134" fmla="*/ 8581 w 8663"/>
              <a:gd name="connsiteY134" fmla="*/ 5363 h 5445"/>
              <a:gd name="connsiteX135" fmla="*/ 8581 w 8663"/>
              <a:gd name="connsiteY135" fmla="*/ 5286 h 5445"/>
              <a:gd name="connsiteX136" fmla="*/ 8640 w 8663"/>
              <a:gd name="connsiteY136" fmla="*/ 5286 h 5445"/>
              <a:gd name="connsiteX137" fmla="*/ 8640 w 8663"/>
              <a:gd name="connsiteY137" fmla="*/ 5424 h 5445"/>
              <a:gd name="connsiteX138" fmla="*/ 8502 w 8663"/>
              <a:gd name="connsiteY138" fmla="*/ 5424 h 5445"/>
              <a:gd name="connsiteX139" fmla="*/ 8502 w 8663"/>
              <a:gd name="connsiteY139" fmla="*/ 5344 h 5445"/>
              <a:gd name="connsiteX140" fmla="*/ 8502 w 8663"/>
              <a:gd name="connsiteY140" fmla="*/ 5286 h 5445"/>
              <a:gd name="connsiteX141" fmla="*/ 8562 w 8663"/>
              <a:gd name="connsiteY141" fmla="*/ 5286 h 5445"/>
              <a:gd name="connsiteX142" fmla="*/ 8562 w 8663"/>
              <a:gd name="connsiteY142" fmla="*/ 5344 h 5445"/>
              <a:gd name="connsiteX143" fmla="*/ 8502 w 8663"/>
              <a:gd name="connsiteY143" fmla="*/ 5344 h 5445"/>
              <a:gd name="connsiteX144" fmla="*/ 8497 w 8663"/>
              <a:gd name="connsiteY144" fmla="*/ 5169 h 5445"/>
              <a:gd name="connsiteX145" fmla="*/ 8497 w 8663"/>
              <a:gd name="connsiteY145" fmla="*/ 5106 h 5445"/>
              <a:gd name="connsiteX146" fmla="*/ 8562 w 8663"/>
              <a:gd name="connsiteY146" fmla="*/ 5106 h 5445"/>
              <a:gd name="connsiteX147" fmla="*/ 8562 w 8663"/>
              <a:gd name="connsiteY147" fmla="*/ 5169 h 5445"/>
              <a:gd name="connsiteX148" fmla="*/ 8497 w 8663"/>
              <a:gd name="connsiteY148" fmla="*/ 5169 h 5445"/>
              <a:gd name="connsiteX149" fmla="*/ 8562 w 8663"/>
              <a:gd name="connsiteY149" fmla="*/ 5191 h 5445"/>
              <a:gd name="connsiteX150" fmla="*/ 8562 w 8663"/>
              <a:gd name="connsiteY150" fmla="*/ 5262 h 5445"/>
              <a:gd name="connsiteX151" fmla="*/ 8497 w 8663"/>
              <a:gd name="connsiteY151" fmla="*/ 5262 h 5445"/>
              <a:gd name="connsiteX152" fmla="*/ 8497 w 8663"/>
              <a:gd name="connsiteY152" fmla="*/ 5191 h 5445"/>
              <a:gd name="connsiteX153" fmla="*/ 8562 w 8663"/>
              <a:gd name="connsiteY153" fmla="*/ 5191 h 5445"/>
              <a:gd name="connsiteX154" fmla="*/ 8480 w 8663"/>
              <a:gd name="connsiteY154" fmla="*/ 5281 h 5445"/>
              <a:gd name="connsiteX155" fmla="*/ 8480 w 8663"/>
              <a:gd name="connsiteY155" fmla="*/ 5344 h 5445"/>
              <a:gd name="connsiteX156" fmla="*/ 8424 w 8663"/>
              <a:gd name="connsiteY156" fmla="*/ 5344 h 5445"/>
              <a:gd name="connsiteX157" fmla="*/ 8424 w 8663"/>
              <a:gd name="connsiteY157" fmla="*/ 5281 h 5445"/>
              <a:gd name="connsiteX158" fmla="*/ 8480 w 8663"/>
              <a:gd name="connsiteY158" fmla="*/ 5281 h 5445"/>
              <a:gd name="connsiteX159" fmla="*/ 8480 w 8663"/>
              <a:gd name="connsiteY159" fmla="*/ 5191 h 5445"/>
              <a:gd name="connsiteX160" fmla="*/ 8480 w 8663"/>
              <a:gd name="connsiteY160" fmla="*/ 5262 h 5445"/>
              <a:gd name="connsiteX161" fmla="*/ 8424 w 8663"/>
              <a:gd name="connsiteY161" fmla="*/ 5262 h 5445"/>
              <a:gd name="connsiteX162" fmla="*/ 8424 w 8663"/>
              <a:gd name="connsiteY162" fmla="*/ 5191 h 5445"/>
              <a:gd name="connsiteX163" fmla="*/ 8480 w 8663"/>
              <a:gd name="connsiteY163" fmla="*/ 5191 h 5445"/>
              <a:gd name="connsiteX164" fmla="*/ 8102 w 8663"/>
              <a:gd name="connsiteY164" fmla="*/ 5409 h 5445"/>
              <a:gd name="connsiteX165" fmla="*/ 8102 w 8663"/>
              <a:gd name="connsiteY165" fmla="*/ 5368 h 5445"/>
              <a:gd name="connsiteX166" fmla="*/ 8143 w 8663"/>
              <a:gd name="connsiteY166" fmla="*/ 5368 h 5445"/>
              <a:gd name="connsiteX167" fmla="*/ 8143 w 8663"/>
              <a:gd name="connsiteY167" fmla="*/ 5409 h 5445"/>
              <a:gd name="connsiteX168" fmla="*/ 8102 w 8663"/>
              <a:gd name="connsiteY168" fmla="*/ 5409 h 5445"/>
              <a:gd name="connsiteX169" fmla="*/ 240 w 8663"/>
              <a:gd name="connsiteY169" fmla="*/ 5281 h 5445"/>
              <a:gd name="connsiteX170" fmla="*/ 240 w 8663"/>
              <a:gd name="connsiteY170" fmla="*/ 5344 h 5445"/>
              <a:gd name="connsiteX171" fmla="*/ 184 w 8663"/>
              <a:gd name="connsiteY171" fmla="*/ 5344 h 5445"/>
              <a:gd name="connsiteX172" fmla="*/ 184 w 8663"/>
              <a:gd name="connsiteY172" fmla="*/ 5281 h 5445"/>
              <a:gd name="connsiteX173" fmla="*/ 240 w 8663"/>
              <a:gd name="connsiteY173" fmla="*/ 5281 h 5445"/>
              <a:gd name="connsiteX174" fmla="*/ 240 w 8663"/>
              <a:gd name="connsiteY174" fmla="*/ 5191 h 5445"/>
              <a:gd name="connsiteX175" fmla="*/ 240 w 8663"/>
              <a:gd name="connsiteY175" fmla="*/ 5262 h 5445"/>
              <a:gd name="connsiteX176" fmla="*/ 184 w 8663"/>
              <a:gd name="connsiteY176" fmla="*/ 5262 h 5445"/>
              <a:gd name="connsiteX177" fmla="*/ 184 w 8663"/>
              <a:gd name="connsiteY177" fmla="*/ 5191 h 5445"/>
              <a:gd name="connsiteX178" fmla="*/ 240 w 8663"/>
              <a:gd name="connsiteY178" fmla="*/ 5191 h 5445"/>
              <a:gd name="connsiteX179" fmla="*/ 102 w 8663"/>
              <a:gd name="connsiteY179" fmla="*/ 5169 h 5445"/>
              <a:gd name="connsiteX180" fmla="*/ 102 w 8663"/>
              <a:gd name="connsiteY180" fmla="*/ 5106 h 5445"/>
              <a:gd name="connsiteX181" fmla="*/ 166 w 8663"/>
              <a:gd name="connsiteY181" fmla="*/ 5106 h 5445"/>
              <a:gd name="connsiteX182" fmla="*/ 166 w 8663"/>
              <a:gd name="connsiteY182" fmla="*/ 5169 h 5445"/>
              <a:gd name="connsiteX183" fmla="*/ 102 w 8663"/>
              <a:gd name="connsiteY183" fmla="*/ 5169 h 5445"/>
              <a:gd name="connsiteX184" fmla="*/ 102 w 8663"/>
              <a:gd name="connsiteY184" fmla="*/ 5262 h 5445"/>
              <a:gd name="connsiteX185" fmla="*/ 102 w 8663"/>
              <a:gd name="connsiteY185" fmla="*/ 5191 h 5445"/>
              <a:gd name="connsiteX186" fmla="*/ 166 w 8663"/>
              <a:gd name="connsiteY186" fmla="*/ 5191 h 5445"/>
              <a:gd name="connsiteX187" fmla="*/ 166 w 8663"/>
              <a:gd name="connsiteY187" fmla="*/ 5262 h 5445"/>
              <a:gd name="connsiteX188" fmla="*/ 102 w 8663"/>
              <a:gd name="connsiteY188" fmla="*/ 5262 h 5445"/>
              <a:gd name="connsiteX189" fmla="*/ 102 w 8663"/>
              <a:gd name="connsiteY189" fmla="*/ 5344 h 5445"/>
              <a:gd name="connsiteX190" fmla="*/ 102 w 8663"/>
              <a:gd name="connsiteY190" fmla="*/ 5286 h 5445"/>
              <a:gd name="connsiteX191" fmla="*/ 162 w 8663"/>
              <a:gd name="connsiteY191" fmla="*/ 5286 h 5445"/>
              <a:gd name="connsiteX192" fmla="*/ 162 w 8663"/>
              <a:gd name="connsiteY192" fmla="*/ 5344 h 5445"/>
              <a:gd name="connsiteX193" fmla="*/ 102 w 8663"/>
              <a:gd name="connsiteY193" fmla="*/ 5344 h 5445"/>
              <a:gd name="connsiteX194" fmla="*/ 162 w 8663"/>
              <a:gd name="connsiteY194" fmla="*/ 5363 h 5445"/>
              <a:gd name="connsiteX195" fmla="*/ 162 w 8663"/>
              <a:gd name="connsiteY195" fmla="*/ 5424 h 5445"/>
              <a:gd name="connsiteX196" fmla="*/ 24 w 8663"/>
              <a:gd name="connsiteY196" fmla="*/ 5424 h 5445"/>
              <a:gd name="connsiteX197" fmla="*/ 24 w 8663"/>
              <a:gd name="connsiteY197" fmla="*/ 5286 h 5445"/>
              <a:gd name="connsiteX198" fmla="*/ 82 w 8663"/>
              <a:gd name="connsiteY198" fmla="*/ 5286 h 5445"/>
              <a:gd name="connsiteX199" fmla="*/ 82 w 8663"/>
              <a:gd name="connsiteY199" fmla="*/ 5363 h 5445"/>
              <a:gd name="connsiteX200" fmla="*/ 162 w 8663"/>
              <a:gd name="connsiteY200" fmla="*/ 5363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4772 h 5445"/>
              <a:gd name="connsiteX257" fmla="*/ 8562 w 8663"/>
              <a:gd name="connsiteY257" fmla="*/ 4772 h 5445"/>
              <a:gd name="connsiteX258" fmla="*/ 8562 w 8663"/>
              <a:gd name="connsiteY258" fmla="*/ 4850 h 5445"/>
              <a:gd name="connsiteX259" fmla="*/ 8510 w 8663"/>
              <a:gd name="connsiteY259" fmla="*/ 4850 h 5445"/>
              <a:gd name="connsiteX260" fmla="*/ 8510 w 8663"/>
              <a:gd name="connsiteY260" fmla="*/ 5001 h 5445"/>
              <a:gd name="connsiteX261" fmla="*/ 8638 w 8663"/>
              <a:gd name="connsiteY261" fmla="*/ 5001 h 5445"/>
              <a:gd name="connsiteX262" fmla="*/ 8638 w 8663"/>
              <a:gd name="connsiteY262" fmla="*/ 5169 h 5445"/>
              <a:gd name="connsiteX263" fmla="*/ 8581 w 8663"/>
              <a:gd name="connsiteY263" fmla="*/ 5169 h 5445"/>
              <a:gd name="connsiteX264" fmla="*/ 8581 w 8663"/>
              <a:gd name="connsiteY264" fmla="*/ 5087 h 5445"/>
              <a:gd name="connsiteX265" fmla="*/ 8480 w 8663"/>
              <a:gd name="connsiteY265" fmla="*/ 5087 h 5445"/>
              <a:gd name="connsiteX266" fmla="*/ 8480 w 8663"/>
              <a:gd name="connsiteY266" fmla="*/ 5169 h 5445"/>
              <a:gd name="connsiteX267" fmla="*/ 8402 w 8663"/>
              <a:gd name="connsiteY267" fmla="*/ 5169 h 5445"/>
              <a:gd name="connsiteX268" fmla="*/ 8402 w 8663"/>
              <a:gd name="connsiteY268" fmla="*/ 5262 h 5445"/>
              <a:gd name="connsiteX269" fmla="*/ 8310 w 8663"/>
              <a:gd name="connsiteY269" fmla="*/ 5262 h 5445"/>
              <a:gd name="connsiteX270" fmla="*/ 8310 w 8663"/>
              <a:gd name="connsiteY270" fmla="*/ 5363 h 5445"/>
              <a:gd name="connsiteX271" fmla="*/ 8402 w 8663"/>
              <a:gd name="connsiteY271" fmla="*/ 5363 h 5445"/>
              <a:gd name="connsiteX272" fmla="*/ 8402 w 8663"/>
              <a:gd name="connsiteY272" fmla="*/ 5422 h 5445"/>
              <a:gd name="connsiteX273" fmla="*/ 8234 w 8663"/>
              <a:gd name="connsiteY273" fmla="*/ 5422 h 5445"/>
              <a:gd name="connsiteX274" fmla="*/ 8234 w 8663"/>
              <a:gd name="connsiteY274" fmla="*/ 5294 h 5445"/>
              <a:gd name="connsiteX275" fmla="*/ 8081 w 8663"/>
              <a:gd name="connsiteY275" fmla="*/ 5294 h 5445"/>
              <a:gd name="connsiteX276" fmla="*/ 8081 w 8663"/>
              <a:gd name="connsiteY276" fmla="*/ 5346 h 5445"/>
              <a:gd name="connsiteX277" fmla="*/ 8005 w 8663"/>
              <a:gd name="connsiteY277" fmla="*/ 5346 h 5445"/>
              <a:gd name="connsiteX278" fmla="*/ 8005 w 8663"/>
              <a:gd name="connsiteY278" fmla="*/ 5407 h 5445"/>
              <a:gd name="connsiteX279" fmla="*/ 658 w 8663"/>
              <a:gd name="connsiteY279" fmla="*/ 5407 h 5445"/>
              <a:gd name="connsiteX280" fmla="*/ 658 w 8663"/>
              <a:gd name="connsiteY280" fmla="*/ 5346 h 5445"/>
              <a:gd name="connsiteX281" fmla="*/ 583 w 8663"/>
              <a:gd name="connsiteY281" fmla="*/ 5346 h 5445"/>
              <a:gd name="connsiteX282" fmla="*/ 583 w 8663"/>
              <a:gd name="connsiteY282" fmla="*/ 5294 h 5445"/>
              <a:gd name="connsiteX283" fmla="*/ 430 w 8663"/>
              <a:gd name="connsiteY283" fmla="*/ 5294 h 5445"/>
              <a:gd name="connsiteX284" fmla="*/ 430 w 8663"/>
              <a:gd name="connsiteY284" fmla="*/ 5422 h 5445"/>
              <a:gd name="connsiteX285" fmla="*/ 261 w 8663"/>
              <a:gd name="connsiteY285" fmla="*/ 4040 h 5445"/>
              <a:gd name="connsiteX286" fmla="*/ 261 w 8663"/>
              <a:gd name="connsiteY286" fmla="*/ 3981 h 5445"/>
              <a:gd name="connsiteX287" fmla="*/ 354 w 8663"/>
              <a:gd name="connsiteY287" fmla="*/ 3981 h 5445"/>
              <a:gd name="connsiteX288" fmla="*/ 354 w 8663"/>
              <a:gd name="connsiteY288" fmla="*/ 3880 h 5445"/>
              <a:gd name="connsiteX289" fmla="*/ 261 w 8663"/>
              <a:gd name="connsiteY289" fmla="*/ 3880 h 5445"/>
              <a:gd name="connsiteX290" fmla="*/ 261 w 8663"/>
              <a:gd name="connsiteY290" fmla="*/ 3787 h 5445"/>
              <a:gd name="connsiteX291" fmla="*/ 184 w 8663"/>
              <a:gd name="connsiteY291" fmla="*/ 3787 h 5445"/>
              <a:gd name="connsiteX292" fmla="*/ 184 w 8663"/>
              <a:gd name="connsiteY292" fmla="*/ 3705 h 5445"/>
              <a:gd name="connsiteX293" fmla="*/ 82 w 8663"/>
              <a:gd name="connsiteY293" fmla="*/ 3705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5445 h 5445"/>
              <a:gd name="connsiteX84" fmla="*/ 8424 w 8663"/>
              <a:gd name="connsiteY84" fmla="*/ 5445 h 5445"/>
              <a:gd name="connsiteX85" fmla="*/ 8424 w 8663"/>
              <a:gd name="connsiteY85" fmla="*/ 5363 h 5445"/>
              <a:gd name="connsiteX86" fmla="*/ 8480 w 8663"/>
              <a:gd name="connsiteY86" fmla="*/ 5363 h 5445"/>
              <a:gd name="connsiteX87" fmla="*/ 8480 w 8663"/>
              <a:gd name="connsiteY87" fmla="*/ 5445 h 5445"/>
              <a:gd name="connsiteX88" fmla="*/ 8663 w 8663"/>
              <a:gd name="connsiteY88" fmla="*/ 5445 h 5445"/>
              <a:gd name="connsiteX89" fmla="*/ 8663 w 8663"/>
              <a:gd name="connsiteY89" fmla="*/ 5264 h 5445"/>
              <a:gd name="connsiteX90" fmla="*/ 8581 w 8663"/>
              <a:gd name="connsiteY90" fmla="*/ 5264 h 5445"/>
              <a:gd name="connsiteX91" fmla="*/ 8581 w 8663"/>
              <a:gd name="connsiteY91" fmla="*/ 5191 h 5445"/>
              <a:gd name="connsiteX92" fmla="*/ 8661 w 8663"/>
              <a:gd name="connsiteY92" fmla="*/ 5191 h 5445"/>
              <a:gd name="connsiteX93" fmla="*/ 8661 w 8663"/>
              <a:gd name="connsiteY93" fmla="*/ 4979 h 5445"/>
              <a:gd name="connsiteX94" fmla="*/ 8532 w 8663"/>
              <a:gd name="connsiteY94" fmla="*/ 4979 h 5445"/>
              <a:gd name="connsiteX95" fmla="*/ 8532 w 8663"/>
              <a:gd name="connsiteY95" fmla="*/ 4871 h 5445"/>
              <a:gd name="connsiteX96" fmla="*/ 8562 w 8663"/>
              <a:gd name="connsiteY96" fmla="*/ 4871 h 5445"/>
              <a:gd name="connsiteX97" fmla="*/ 8562 w 8663"/>
              <a:gd name="connsiteY97" fmla="*/ 4932 h 5445"/>
              <a:gd name="connsiteX98" fmla="*/ 8646 w 8663"/>
              <a:gd name="connsiteY98" fmla="*/ 4932 h 5445"/>
              <a:gd name="connsiteX99" fmla="*/ 8646 w 8663"/>
              <a:gd name="connsiteY99" fmla="*/ 4850 h 5445"/>
              <a:gd name="connsiteX100" fmla="*/ 8584 w 8663"/>
              <a:gd name="connsiteY100" fmla="*/ 4850 h 5445"/>
              <a:gd name="connsiteX101" fmla="*/ 8584 w 8663"/>
              <a:gd name="connsiteY101" fmla="*/ 4793 h 5445"/>
              <a:gd name="connsiteX102" fmla="*/ 8644 w 8663"/>
              <a:gd name="connsiteY102" fmla="*/ 4793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5368 h 5445"/>
              <a:gd name="connsiteX118" fmla="*/ 561 w 8663"/>
              <a:gd name="connsiteY118" fmla="*/ 5409 h 5445"/>
              <a:gd name="connsiteX119" fmla="*/ 520 w 8663"/>
              <a:gd name="connsiteY119" fmla="*/ 5409 h 5445"/>
              <a:gd name="connsiteX120" fmla="*/ 520 w 8663"/>
              <a:gd name="connsiteY120" fmla="*/ 5368 h 5445"/>
              <a:gd name="connsiteX121" fmla="*/ 561 w 8663"/>
              <a:gd name="connsiteY121" fmla="*/ 5368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4910 h 5445"/>
              <a:gd name="connsiteX128" fmla="*/ 8584 w 8663"/>
              <a:gd name="connsiteY128" fmla="*/ 4871 h 5445"/>
              <a:gd name="connsiteX129" fmla="*/ 8625 w 8663"/>
              <a:gd name="connsiteY129" fmla="*/ 4871 h 5445"/>
              <a:gd name="connsiteX130" fmla="*/ 8625 w 8663"/>
              <a:gd name="connsiteY130" fmla="*/ 4910 h 5445"/>
              <a:gd name="connsiteX131" fmla="*/ 8584 w 8663"/>
              <a:gd name="connsiteY131" fmla="*/ 4910 h 5445"/>
              <a:gd name="connsiteX132" fmla="*/ 8502 w 8663"/>
              <a:gd name="connsiteY132" fmla="*/ 5424 h 5445"/>
              <a:gd name="connsiteX133" fmla="*/ 8502 w 8663"/>
              <a:gd name="connsiteY133" fmla="*/ 5363 h 5445"/>
              <a:gd name="connsiteX134" fmla="*/ 8581 w 8663"/>
              <a:gd name="connsiteY134" fmla="*/ 5363 h 5445"/>
              <a:gd name="connsiteX135" fmla="*/ 8581 w 8663"/>
              <a:gd name="connsiteY135" fmla="*/ 5286 h 5445"/>
              <a:gd name="connsiteX136" fmla="*/ 8640 w 8663"/>
              <a:gd name="connsiteY136" fmla="*/ 5286 h 5445"/>
              <a:gd name="connsiteX137" fmla="*/ 8640 w 8663"/>
              <a:gd name="connsiteY137" fmla="*/ 5424 h 5445"/>
              <a:gd name="connsiteX138" fmla="*/ 8502 w 8663"/>
              <a:gd name="connsiteY138" fmla="*/ 5424 h 5445"/>
              <a:gd name="connsiteX139" fmla="*/ 8502 w 8663"/>
              <a:gd name="connsiteY139" fmla="*/ 5344 h 5445"/>
              <a:gd name="connsiteX140" fmla="*/ 8502 w 8663"/>
              <a:gd name="connsiteY140" fmla="*/ 5286 h 5445"/>
              <a:gd name="connsiteX141" fmla="*/ 8562 w 8663"/>
              <a:gd name="connsiteY141" fmla="*/ 5286 h 5445"/>
              <a:gd name="connsiteX142" fmla="*/ 8562 w 8663"/>
              <a:gd name="connsiteY142" fmla="*/ 5344 h 5445"/>
              <a:gd name="connsiteX143" fmla="*/ 8502 w 8663"/>
              <a:gd name="connsiteY143" fmla="*/ 5344 h 5445"/>
              <a:gd name="connsiteX144" fmla="*/ 8497 w 8663"/>
              <a:gd name="connsiteY144" fmla="*/ 5169 h 5445"/>
              <a:gd name="connsiteX145" fmla="*/ 8497 w 8663"/>
              <a:gd name="connsiteY145" fmla="*/ 5106 h 5445"/>
              <a:gd name="connsiteX146" fmla="*/ 8562 w 8663"/>
              <a:gd name="connsiteY146" fmla="*/ 5106 h 5445"/>
              <a:gd name="connsiteX147" fmla="*/ 8562 w 8663"/>
              <a:gd name="connsiteY147" fmla="*/ 5169 h 5445"/>
              <a:gd name="connsiteX148" fmla="*/ 8497 w 8663"/>
              <a:gd name="connsiteY148" fmla="*/ 5169 h 5445"/>
              <a:gd name="connsiteX149" fmla="*/ 8562 w 8663"/>
              <a:gd name="connsiteY149" fmla="*/ 5191 h 5445"/>
              <a:gd name="connsiteX150" fmla="*/ 8562 w 8663"/>
              <a:gd name="connsiteY150" fmla="*/ 5262 h 5445"/>
              <a:gd name="connsiteX151" fmla="*/ 8497 w 8663"/>
              <a:gd name="connsiteY151" fmla="*/ 5262 h 5445"/>
              <a:gd name="connsiteX152" fmla="*/ 8497 w 8663"/>
              <a:gd name="connsiteY152" fmla="*/ 5191 h 5445"/>
              <a:gd name="connsiteX153" fmla="*/ 8562 w 8663"/>
              <a:gd name="connsiteY153" fmla="*/ 5191 h 5445"/>
              <a:gd name="connsiteX154" fmla="*/ 8480 w 8663"/>
              <a:gd name="connsiteY154" fmla="*/ 5281 h 5445"/>
              <a:gd name="connsiteX155" fmla="*/ 8480 w 8663"/>
              <a:gd name="connsiteY155" fmla="*/ 5344 h 5445"/>
              <a:gd name="connsiteX156" fmla="*/ 8424 w 8663"/>
              <a:gd name="connsiteY156" fmla="*/ 5344 h 5445"/>
              <a:gd name="connsiteX157" fmla="*/ 8424 w 8663"/>
              <a:gd name="connsiteY157" fmla="*/ 5281 h 5445"/>
              <a:gd name="connsiteX158" fmla="*/ 8480 w 8663"/>
              <a:gd name="connsiteY158" fmla="*/ 5281 h 5445"/>
              <a:gd name="connsiteX159" fmla="*/ 8480 w 8663"/>
              <a:gd name="connsiteY159" fmla="*/ 5191 h 5445"/>
              <a:gd name="connsiteX160" fmla="*/ 8480 w 8663"/>
              <a:gd name="connsiteY160" fmla="*/ 5262 h 5445"/>
              <a:gd name="connsiteX161" fmla="*/ 8424 w 8663"/>
              <a:gd name="connsiteY161" fmla="*/ 5262 h 5445"/>
              <a:gd name="connsiteX162" fmla="*/ 8424 w 8663"/>
              <a:gd name="connsiteY162" fmla="*/ 5191 h 5445"/>
              <a:gd name="connsiteX163" fmla="*/ 8480 w 8663"/>
              <a:gd name="connsiteY163" fmla="*/ 5191 h 5445"/>
              <a:gd name="connsiteX164" fmla="*/ 8102 w 8663"/>
              <a:gd name="connsiteY164" fmla="*/ 5409 h 5445"/>
              <a:gd name="connsiteX165" fmla="*/ 8102 w 8663"/>
              <a:gd name="connsiteY165" fmla="*/ 5368 h 5445"/>
              <a:gd name="connsiteX166" fmla="*/ 8143 w 8663"/>
              <a:gd name="connsiteY166" fmla="*/ 5368 h 5445"/>
              <a:gd name="connsiteX167" fmla="*/ 8143 w 8663"/>
              <a:gd name="connsiteY167" fmla="*/ 5409 h 5445"/>
              <a:gd name="connsiteX168" fmla="*/ 8102 w 8663"/>
              <a:gd name="connsiteY168" fmla="*/ 5409 h 5445"/>
              <a:gd name="connsiteX169" fmla="*/ 240 w 8663"/>
              <a:gd name="connsiteY169" fmla="*/ 5281 h 5445"/>
              <a:gd name="connsiteX170" fmla="*/ 240 w 8663"/>
              <a:gd name="connsiteY170" fmla="*/ 5344 h 5445"/>
              <a:gd name="connsiteX171" fmla="*/ 184 w 8663"/>
              <a:gd name="connsiteY171" fmla="*/ 5344 h 5445"/>
              <a:gd name="connsiteX172" fmla="*/ 184 w 8663"/>
              <a:gd name="connsiteY172" fmla="*/ 5281 h 5445"/>
              <a:gd name="connsiteX173" fmla="*/ 240 w 8663"/>
              <a:gd name="connsiteY173" fmla="*/ 5281 h 5445"/>
              <a:gd name="connsiteX174" fmla="*/ 240 w 8663"/>
              <a:gd name="connsiteY174" fmla="*/ 5191 h 5445"/>
              <a:gd name="connsiteX175" fmla="*/ 240 w 8663"/>
              <a:gd name="connsiteY175" fmla="*/ 5262 h 5445"/>
              <a:gd name="connsiteX176" fmla="*/ 184 w 8663"/>
              <a:gd name="connsiteY176" fmla="*/ 5262 h 5445"/>
              <a:gd name="connsiteX177" fmla="*/ 184 w 8663"/>
              <a:gd name="connsiteY177" fmla="*/ 5191 h 5445"/>
              <a:gd name="connsiteX178" fmla="*/ 240 w 8663"/>
              <a:gd name="connsiteY178" fmla="*/ 5191 h 5445"/>
              <a:gd name="connsiteX179" fmla="*/ 102 w 8663"/>
              <a:gd name="connsiteY179" fmla="*/ 5169 h 5445"/>
              <a:gd name="connsiteX180" fmla="*/ 102 w 8663"/>
              <a:gd name="connsiteY180" fmla="*/ 5106 h 5445"/>
              <a:gd name="connsiteX181" fmla="*/ 166 w 8663"/>
              <a:gd name="connsiteY181" fmla="*/ 5106 h 5445"/>
              <a:gd name="connsiteX182" fmla="*/ 166 w 8663"/>
              <a:gd name="connsiteY182" fmla="*/ 5169 h 5445"/>
              <a:gd name="connsiteX183" fmla="*/ 102 w 8663"/>
              <a:gd name="connsiteY183" fmla="*/ 5169 h 5445"/>
              <a:gd name="connsiteX184" fmla="*/ 102 w 8663"/>
              <a:gd name="connsiteY184" fmla="*/ 5262 h 5445"/>
              <a:gd name="connsiteX185" fmla="*/ 102 w 8663"/>
              <a:gd name="connsiteY185" fmla="*/ 5191 h 5445"/>
              <a:gd name="connsiteX186" fmla="*/ 166 w 8663"/>
              <a:gd name="connsiteY186" fmla="*/ 5191 h 5445"/>
              <a:gd name="connsiteX187" fmla="*/ 166 w 8663"/>
              <a:gd name="connsiteY187" fmla="*/ 5262 h 5445"/>
              <a:gd name="connsiteX188" fmla="*/ 102 w 8663"/>
              <a:gd name="connsiteY188" fmla="*/ 5262 h 5445"/>
              <a:gd name="connsiteX189" fmla="*/ 102 w 8663"/>
              <a:gd name="connsiteY189" fmla="*/ 5344 h 5445"/>
              <a:gd name="connsiteX190" fmla="*/ 102 w 8663"/>
              <a:gd name="connsiteY190" fmla="*/ 5286 h 5445"/>
              <a:gd name="connsiteX191" fmla="*/ 162 w 8663"/>
              <a:gd name="connsiteY191" fmla="*/ 5286 h 5445"/>
              <a:gd name="connsiteX192" fmla="*/ 162 w 8663"/>
              <a:gd name="connsiteY192" fmla="*/ 5344 h 5445"/>
              <a:gd name="connsiteX193" fmla="*/ 102 w 8663"/>
              <a:gd name="connsiteY193" fmla="*/ 5344 h 5445"/>
              <a:gd name="connsiteX194" fmla="*/ 162 w 8663"/>
              <a:gd name="connsiteY194" fmla="*/ 5363 h 5445"/>
              <a:gd name="connsiteX195" fmla="*/ 162 w 8663"/>
              <a:gd name="connsiteY195" fmla="*/ 5424 h 5445"/>
              <a:gd name="connsiteX196" fmla="*/ 24 w 8663"/>
              <a:gd name="connsiteY196" fmla="*/ 5424 h 5445"/>
              <a:gd name="connsiteX197" fmla="*/ 24 w 8663"/>
              <a:gd name="connsiteY197" fmla="*/ 5286 h 5445"/>
              <a:gd name="connsiteX198" fmla="*/ 82 w 8663"/>
              <a:gd name="connsiteY198" fmla="*/ 5286 h 5445"/>
              <a:gd name="connsiteX199" fmla="*/ 82 w 8663"/>
              <a:gd name="connsiteY199" fmla="*/ 5363 h 5445"/>
              <a:gd name="connsiteX200" fmla="*/ 162 w 8663"/>
              <a:gd name="connsiteY200" fmla="*/ 5363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4772 h 5445"/>
              <a:gd name="connsiteX257" fmla="*/ 8562 w 8663"/>
              <a:gd name="connsiteY257" fmla="*/ 4772 h 5445"/>
              <a:gd name="connsiteX258" fmla="*/ 8562 w 8663"/>
              <a:gd name="connsiteY258" fmla="*/ 4850 h 5445"/>
              <a:gd name="connsiteX259" fmla="*/ 8510 w 8663"/>
              <a:gd name="connsiteY259" fmla="*/ 4850 h 5445"/>
              <a:gd name="connsiteX260" fmla="*/ 8510 w 8663"/>
              <a:gd name="connsiteY260" fmla="*/ 5001 h 5445"/>
              <a:gd name="connsiteX261" fmla="*/ 8638 w 8663"/>
              <a:gd name="connsiteY261" fmla="*/ 5001 h 5445"/>
              <a:gd name="connsiteX262" fmla="*/ 8638 w 8663"/>
              <a:gd name="connsiteY262" fmla="*/ 5169 h 5445"/>
              <a:gd name="connsiteX263" fmla="*/ 8581 w 8663"/>
              <a:gd name="connsiteY263" fmla="*/ 5169 h 5445"/>
              <a:gd name="connsiteX264" fmla="*/ 8581 w 8663"/>
              <a:gd name="connsiteY264" fmla="*/ 5087 h 5445"/>
              <a:gd name="connsiteX265" fmla="*/ 8480 w 8663"/>
              <a:gd name="connsiteY265" fmla="*/ 5087 h 5445"/>
              <a:gd name="connsiteX266" fmla="*/ 8480 w 8663"/>
              <a:gd name="connsiteY266" fmla="*/ 5169 h 5445"/>
              <a:gd name="connsiteX267" fmla="*/ 8402 w 8663"/>
              <a:gd name="connsiteY267" fmla="*/ 5169 h 5445"/>
              <a:gd name="connsiteX268" fmla="*/ 8402 w 8663"/>
              <a:gd name="connsiteY268" fmla="*/ 5262 h 5445"/>
              <a:gd name="connsiteX269" fmla="*/ 8310 w 8663"/>
              <a:gd name="connsiteY269" fmla="*/ 5262 h 5445"/>
              <a:gd name="connsiteX270" fmla="*/ 8310 w 8663"/>
              <a:gd name="connsiteY270" fmla="*/ 5363 h 5445"/>
              <a:gd name="connsiteX271" fmla="*/ 8402 w 8663"/>
              <a:gd name="connsiteY271" fmla="*/ 5363 h 5445"/>
              <a:gd name="connsiteX272" fmla="*/ 8402 w 8663"/>
              <a:gd name="connsiteY272" fmla="*/ 5422 h 5445"/>
              <a:gd name="connsiteX273" fmla="*/ 8234 w 8663"/>
              <a:gd name="connsiteY273" fmla="*/ 5422 h 5445"/>
              <a:gd name="connsiteX274" fmla="*/ 8234 w 8663"/>
              <a:gd name="connsiteY274" fmla="*/ 5294 h 5445"/>
              <a:gd name="connsiteX275" fmla="*/ 8081 w 8663"/>
              <a:gd name="connsiteY275" fmla="*/ 5294 h 5445"/>
              <a:gd name="connsiteX276" fmla="*/ 8081 w 8663"/>
              <a:gd name="connsiteY276" fmla="*/ 5346 h 5445"/>
              <a:gd name="connsiteX277" fmla="*/ 8005 w 8663"/>
              <a:gd name="connsiteY277" fmla="*/ 5346 h 5445"/>
              <a:gd name="connsiteX278" fmla="*/ 8005 w 8663"/>
              <a:gd name="connsiteY278" fmla="*/ 5407 h 5445"/>
              <a:gd name="connsiteX279" fmla="*/ 658 w 8663"/>
              <a:gd name="connsiteY279" fmla="*/ 5407 h 5445"/>
              <a:gd name="connsiteX280" fmla="*/ 658 w 8663"/>
              <a:gd name="connsiteY280" fmla="*/ 5346 h 5445"/>
              <a:gd name="connsiteX281" fmla="*/ 583 w 8663"/>
              <a:gd name="connsiteY281" fmla="*/ 5346 h 5445"/>
              <a:gd name="connsiteX282" fmla="*/ 583 w 8663"/>
              <a:gd name="connsiteY282" fmla="*/ 5294 h 5445"/>
              <a:gd name="connsiteX283" fmla="*/ 430 w 8663"/>
              <a:gd name="connsiteY283" fmla="*/ 5294 h 5445"/>
              <a:gd name="connsiteX284" fmla="*/ 430 w 8663"/>
              <a:gd name="connsiteY284" fmla="*/ 5422 h 5445"/>
              <a:gd name="connsiteX285" fmla="*/ 261 w 8663"/>
              <a:gd name="connsiteY285" fmla="*/ 5422 h 5445"/>
              <a:gd name="connsiteX286" fmla="*/ 261 w 8663"/>
              <a:gd name="connsiteY286" fmla="*/ 3981 h 5445"/>
              <a:gd name="connsiteX287" fmla="*/ 354 w 8663"/>
              <a:gd name="connsiteY287" fmla="*/ 3981 h 5445"/>
              <a:gd name="connsiteX288" fmla="*/ 354 w 8663"/>
              <a:gd name="connsiteY288" fmla="*/ 3880 h 5445"/>
              <a:gd name="connsiteX289" fmla="*/ 261 w 8663"/>
              <a:gd name="connsiteY289" fmla="*/ 3880 h 5445"/>
              <a:gd name="connsiteX290" fmla="*/ 261 w 8663"/>
              <a:gd name="connsiteY290" fmla="*/ 3787 h 5445"/>
              <a:gd name="connsiteX291" fmla="*/ 184 w 8663"/>
              <a:gd name="connsiteY291" fmla="*/ 3787 h 5445"/>
              <a:gd name="connsiteX292" fmla="*/ 184 w 8663"/>
              <a:gd name="connsiteY292" fmla="*/ 3705 h 5445"/>
              <a:gd name="connsiteX293" fmla="*/ 82 w 8663"/>
              <a:gd name="connsiteY293" fmla="*/ 3705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5445 h 5445"/>
              <a:gd name="connsiteX84" fmla="*/ 8424 w 8663"/>
              <a:gd name="connsiteY84" fmla="*/ 5445 h 5445"/>
              <a:gd name="connsiteX85" fmla="*/ 8424 w 8663"/>
              <a:gd name="connsiteY85" fmla="*/ 5363 h 5445"/>
              <a:gd name="connsiteX86" fmla="*/ 8480 w 8663"/>
              <a:gd name="connsiteY86" fmla="*/ 5363 h 5445"/>
              <a:gd name="connsiteX87" fmla="*/ 8480 w 8663"/>
              <a:gd name="connsiteY87" fmla="*/ 5445 h 5445"/>
              <a:gd name="connsiteX88" fmla="*/ 8663 w 8663"/>
              <a:gd name="connsiteY88" fmla="*/ 5445 h 5445"/>
              <a:gd name="connsiteX89" fmla="*/ 8663 w 8663"/>
              <a:gd name="connsiteY89" fmla="*/ 5264 h 5445"/>
              <a:gd name="connsiteX90" fmla="*/ 8581 w 8663"/>
              <a:gd name="connsiteY90" fmla="*/ 5264 h 5445"/>
              <a:gd name="connsiteX91" fmla="*/ 8581 w 8663"/>
              <a:gd name="connsiteY91" fmla="*/ 5191 h 5445"/>
              <a:gd name="connsiteX92" fmla="*/ 8661 w 8663"/>
              <a:gd name="connsiteY92" fmla="*/ 5191 h 5445"/>
              <a:gd name="connsiteX93" fmla="*/ 8661 w 8663"/>
              <a:gd name="connsiteY93" fmla="*/ 4979 h 5445"/>
              <a:gd name="connsiteX94" fmla="*/ 8532 w 8663"/>
              <a:gd name="connsiteY94" fmla="*/ 4979 h 5445"/>
              <a:gd name="connsiteX95" fmla="*/ 8532 w 8663"/>
              <a:gd name="connsiteY95" fmla="*/ 4871 h 5445"/>
              <a:gd name="connsiteX96" fmla="*/ 8562 w 8663"/>
              <a:gd name="connsiteY96" fmla="*/ 4871 h 5445"/>
              <a:gd name="connsiteX97" fmla="*/ 8562 w 8663"/>
              <a:gd name="connsiteY97" fmla="*/ 4932 h 5445"/>
              <a:gd name="connsiteX98" fmla="*/ 8646 w 8663"/>
              <a:gd name="connsiteY98" fmla="*/ 4932 h 5445"/>
              <a:gd name="connsiteX99" fmla="*/ 8646 w 8663"/>
              <a:gd name="connsiteY99" fmla="*/ 4850 h 5445"/>
              <a:gd name="connsiteX100" fmla="*/ 8584 w 8663"/>
              <a:gd name="connsiteY100" fmla="*/ 4850 h 5445"/>
              <a:gd name="connsiteX101" fmla="*/ 8584 w 8663"/>
              <a:gd name="connsiteY101" fmla="*/ 4793 h 5445"/>
              <a:gd name="connsiteX102" fmla="*/ 8644 w 8663"/>
              <a:gd name="connsiteY102" fmla="*/ 4793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5368 h 5445"/>
              <a:gd name="connsiteX118" fmla="*/ 561 w 8663"/>
              <a:gd name="connsiteY118" fmla="*/ 5409 h 5445"/>
              <a:gd name="connsiteX119" fmla="*/ 520 w 8663"/>
              <a:gd name="connsiteY119" fmla="*/ 5409 h 5445"/>
              <a:gd name="connsiteX120" fmla="*/ 520 w 8663"/>
              <a:gd name="connsiteY120" fmla="*/ 5368 h 5445"/>
              <a:gd name="connsiteX121" fmla="*/ 561 w 8663"/>
              <a:gd name="connsiteY121" fmla="*/ 5368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4910 h 5445"/>
              <a:gd name="connsiteX128" fmla="*/ 8584 w 8663"/>
              <a:gd name="connsiteY128" fmla="*/ 4871 h 5445"/>
              <a:gd name="connsiteX129" fmla="*/ 8625 w 8663"/>
              <a:gd name="connsiteY129" fmla="*/ 4871 h 5445"/>
              <a:gd name="connsiteX130" fmla="*/ 8625 w 8663"/>
              <a:gd name="connsiteY130" fmla="*/ 4910 h 5445"/>
              <a:gd name="connsiteX131" fmla="*/ 8584 w 8663"/>
              <a:gd name="connsiteY131" fmla="*/ 4910 h 5445"/>
              <a:gd name="connsiteX132" fmla="*/ 8502 w 8663"/>
              <a:gd name="connsiteY132" fmla="*/ 5424 h 5445"/>
              <a:gd name="connsiteX133" fmla="*/ 8502 w 8663"/>
              <a:gd name="connsiteY133" fmla="*/ 5363 h 5445"/>
              <a:gd name="connsiteX134" fmla="*/ 8581 w 8663"/>
              <a:gd name="connsiteY134" fmla="*/ 5363 h 5445"/>
              <a:gd name="connsiteX135" fmla="*/ 8581 w 8663"/>
              <a:gd name="connsiteY135" fmla="*/ 5286 h 5445"/>
              <a:gd name="connsiteX136" fmla="*/ 8640 w 8663"/>
              <a:gd name="connsiteY136" fmla="*/ 5286 h 5445"/>
              <a:gd name="connsiteX137" fmla="*/ 8640 w 8663"/>
              <a:gd name="connsiteY137" fmla="*/ 5424 h 5445"/>
              <a:gd name="connsiteX138" fmla="*/ 8502 w 8663"/>
              <a:gd name="connsiteY138" fmla="*/ 5424 h 5445"/>
              <a:gd name="connsiteX139" fmla="*/ 8502 w 8663"/>
              <a:gd name="connsiteY139" fmla="*/ 5344 h 5445"/>
              <a:gd name="connsiteX140" fmla="*/ 8502 w 8663"/>
              <a:gd name="connsiteY140" fmla="*/ 5286 h 5445"/>
              <a:gd name="connsiteX141" fmla="*/ 8562 w 8663"/>
              <a:gd name="connsiteY141" fmla="*/ 5286 h 5445"/>
              <a:gd name="connsiteX142" fmla="*/ 8562 w 8663"/>
              <a:gd name="connsiteY142" fmla="*/ 5344 h 5445"/>
              <a:gd name="connsiteX143" fmla="*/ 8502 w 8663"/>
              <a:gd name="connsiteY143" fmla="*/ 5344 h 5445"/>
              <a:gd name="connsiteX144" fmla="*/ 8497 w 8663"/>
              <a:gd name="connsiteY144" fmla="*/ 5169 h 5445"/>
              <a:gd name="connsiteX145" fmla="*/ 8497 w 8663"/>
              <a:gd name="connsiteY145" fmla="*/ 5106 h 5445"/>
              <a:gd name="connsiteX146" fmla="*/ 8562 w 8663"/>
              <a:gd name="connsiteY146" fmla="*/ 5106 h 5445"/>
              <a:gd name="connsiteX147" fmla="*/ 8562 w 8663"/>
              <a:gd name="connsiteY147" fmla="*/ 5169 h 5445"/>
              <a:gd name="connsiteX148" fmla="*/ 8497 w 8663"/>
              <a:gd name="connsiteY148" fmla="*/ 5169 h 5445"/>
              <a:gd name="connsiteX149" fmla="*/ 8562 w 8663"/>
              <a:gd name="connsiteY149" fmla="*/ 5191 h 5445"/>
              <a:gd name="connsiteX150" fmla="*/ 8562 w 8663"/>
              <a:gd name="connsiteY150" fmla="*/ 5262 h 5445"/>
              <a:gd name="connsiteX151" fmla="*/ 8497 w 8663"/>
              <a:gd name="connsiteY151" fmla="*/ 5262 h 5445"/>
              <a:gd name="connsiteX152" fmla="*/ 8497 w 8663"/>
              <a:gd name="connsiteY152" fmla="*/ 5191 h 5445"/>
              <a:gd name="connsiteX153" fmla="*/ 8562 w 8663"/>
              <a:gd name="connsiteY153" fmla="*/ 5191 h 5445"/>
              <a:gd name="connsiteX154" fmla="*/ 8480 w 8663"/>
              <a:gd name="connsiteY154" fmla="*/ 5281 h 5445"/>
              <a:gd name="connsiteX155" fmla="*/ 8480 w 8663"/>
              <a:gd name="connsiteY155" fmla="*/ 5344 h 5445"/>
              <a:gd name="connsiteX156" fmla="*/ 8424 w 8663"/>
              <a:gd name="connsiteY156" fmla="*/ 5344 h 5445"/>
              <a:gd name="connsiteX157" fmla="*/ 8424 w 8663"/>
              <a:gd name="connsiteY157" fmla="*/ 5281 h 5445"/>
              <a:gd name="connsiteX158" fmla="*/ 8480 w 8663"/>
              <a:gd name="connsiteY158" fmla="*/ 5281 h 5445"/>
              <a:gd name="connsiteX159" fmla="*/ 8480 w 8663"/>
              <a:gd name="connsiteY159" fmla="*/ 5191 h 5445"/>
              <a:gd name="connsiteX160" fmla="*/ 8480 w 8663"/>
              <a:gd name="connsiteY160" fmla="*/ 5262 h 5445"/>
              <a:gd name="connsiteX161" fmla="*/ 8424 w 8663"/>
              <a:gd name="connsiteY161" fmla="*/ 5262 h 5445"/>
              <a:gd name="connsiteX162" fmla="*/ 8424 w 8663"/>
              <a:gd name="connsiteY162" fmla="*/ 5191 h 5445"/>
              <a:gd name="connsiteX163" fmla="*/ 8480 w 8663"/>
              <a:gd name="connsiteY163" fmla="*/ 5191 h 5445"/>
              <a:gd name="connsiteX164" fmla="*/ 8102 w 8663"/>
              <a:gd name="connsiteY164" fmla="*/ 5409 h 5445"/>
              <a:gd name="connsiteX165" fmla="*/ 8102 w 8663"/>
              <a:gd name="connsiteY165" fmla="*/ 5368 h 5445"/>
              <a:gd name="connsiteX166" fmla="*/ 8143 w 8663"/>
              <a:gd name="connsiteY166" fmla="*/ 5368 h 5445"/>
              <a:gd name="connsiteX167" fmla="*/ 8143 w 8663"/>
              <a:gd name="connsiteY167" fmla="*/ 5409 h 5445"/>
              <a:gd name="connsiteX168" fmla="*/ 8102 w 8663"/>
              <a:gd name="connsiteY168" fmla="*/ 5409 h 5445"/>
              <a:gd name="connsiteX169" fmla="*/ 240 w 8663"/>
              <a:gd name="connsiteY169" fmla="*/ 5281 h 5445"/>
              <a:gd name="connsiteX170" fmla="*/ 240 w 8663"/>
              <a:gd name="connsiteY170" fmla="*/ 5344 h 5445"/>
              <a:gd name="connsiteX171" fmla="*/ 184 w 8663"/>
              <a:gd name="connsiteY171" fmla="*/ 5344 h 5445"/>
              <a:gd name="connsiteX172" fmla="*/ 184 w 8663"/>
              <a:gd name="connsiteY172" fmla="*/ 5281 h 5445"/>
              <a:gd name="connsiteX173" fmla="*/ 240 w 8663"/>
              <a:gd name="connsiteY173" fmla="*/ 5281 h 5445"/>
              <a:gd name="connsiteX174" fmla="*/ 240 w 8663"/>
              <a:gd name="connsiteY174" fmla="*/ 5191 h 5445"/>
              <a:gd name="connsiteX175" fmla="*/ 240 w 8663"/>
              <a:gd name="connsiteY175" fmla="*/ 5262 h 5445"/>
              <a:gd name="connsiteX176" fmla="*/ 184 w 8663"/>
              <a:gd name="connsiteY176" fmla="*/ 5262 h 5445"/>
              <a:gd name="connsiteX177" fmla="*/ 184 w 8663"/>
              <a:gd name="connsiteY177" fmla="*/ 5191 h 5445"/>
              <a:gd name="connsiteX178" fmla="*/ 240 w 8663"/>
              <a:gd name="connsiteY178" fmla="*/ 5191 h 5445"/>
              <a:gd name="connsiteX179" fmla="*/ 102 w 8663"/>
              <a:gd name="connsiteY179" fmla="*/ 5169 h 5445"/>
              <a:gd name="connsiteX180" fmla="*/ 102 w 8663"/>
              <a:gd name="connsiteY180" fmla="*/ 5106 h 5445"/>
              <a:gd name="connsiteX181" fmla="*/ 166 w 8663"/>
              <a:gd name="connsiteY181" fmla="*/ 5106 h 5445"/>
              <a:gd name="connsiteX182" fmla="*/ 166 w 8663"/>
              <a:gd name="connsiteY182" fmla="*/ 5169 h 5445"/>
              <a:gd name="connsiteX183" fmla="*/ 102 w 8663"/>
              <a:gd name="connsiteY183" fmla="*/ 5169 h 5445"/>
              <a:gd name="connsiteX184" fmla="*/ 102 w 8663"/>
              <a:gd name="connsiteY184" fmla="*/ 5262 h 5445"/>
              <a:gd name="connsiteX185" fmla="*/ 102 w 8663"/>
              <a:gd name="connsiteY185" fmla="*/ 5191 h 5445"/>
              <a:gd name="connsiteX186" fmla="*/ 166 w 8663"/>
              <a:gd name="connsiteY186" fmla="*/ 5191 h 5445"/>
              <a:gd name="connsiteX187" fmla="*/ 166 w 8663"/>
              <a:gd name="connsiteY187" fmla="*/ 5262 h 5445"/>
              <a:gd name="connsiteX188" fmla="*/ 102 w 8663"/>
              <a:gd name="connsiteY188" fmla="*/ 5262 h 5445"/>
              <a:gd name="connsiteX189" fmla="*/ 102 w 8663"/>
              <a:gd name="connsiteY189" fmla="*/ 5344 h 5445"/>
              <a:gd name="connsiteX190" fmla="*/ 102 w 8663"/>
              <a:gd name="connsiteY190" fmla="*/ 5286 h 5445"/>
              <a:gd name="connsiteX191" fmla="*/ 162 w 8663"/>
              <a:gd name="connsiteY191" fmla="*/ 5286 h 5445"/>
              <a:gd name="connsiteX192" fmla="*/ 162 w 8663"/>
              <a:gd name="connsiteY192" fmla="*/ 5344 h 5445"/>
              <a:gd name="connsiteX193" fmla="*/ 102 w 8663"/>
              <a:gd name="connsiteY193" fmla="*/ 5344 h 5445"/>
              <a:gd name="connsiteX194" fmla="*/ 162 w 8663"/>
              <a:gd name="connsiteY194" fmla="*/ 5363 h 5445"/>
              <a:gd name="connsiteX195" fmla="*/ 162 w 8663"/>
              <a:gd name="connsiteY195" fmla="*/ 5424 h 5445"/>
              <a:gd name="connsiteX196" fmla="*/ 24 w 8663"/>
              <a:gd name="connsiteY196" fmla="*/ 5424 h 5445"/>
              <a:gd name="connsiteX197" fmla="*/ 24 w 8663"/>
              <a:gd name="connsiteY197" fmla="*/ 5286 h 5445"/>
              <a:gd name="connsiteX198" fmla="*/ 82 w 8663"/>
              <a:gd name="connsiteY198" fmla="*/ 5286 h 5445"/>
              <a:gd name="connsiteX199" fmla="*/ 82 w 8663"/>
              <a:gd name="connsiteY199" fmla="*/ 5363 h 5445"/>
              <a:gd name="connsiteX200" fmla="*/ 162 w 8663"/>
              <a:gd name="connsiteY200" fmla="*/ 5363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4772 h 5445"/>
              <a:gd name="connsiteX257" fmla="*/ 8562 w 8663"/>
              <a:gd name="connsiteY257" fmla="*/ 4772 h 5445"/>
              <a:gd name="connsiteX258" fmla="*/ 8562 w 8663"/>
              <a:gd name="connsiteY258" fmla="*/ 4850 h 5445"/>
              <a:gd name="connsiteX259" fmla="*/ 8510 w 8663"/>
              <a:gd name="connsiteY259" fmla="*/ 4850 h 5445"/>
              <a:gd name="connsiteX260" fmla="*/ 8510 w 8663"/>
              <a:gd name="connsiteY260" fmla="*/ 5001 h 5445"/>
              <a:gd name="connsiteX261" fmla="*/ 8638 w 8663"/>
              <a:gd name="connsiteY261" fmla="*/ 5001 h 5445"/>
              <a:gd name="connsiteX262" fmla="*/ 8638 w 8663"/>
              <a:gd name="connsiteY262" fmla="*/ 5169 h 5445"/>
              <a:gd name="connsiteX263" fmla="*/ 8581 w 8663"/>
              <a:gd name="connsiteY263" fmla="*/ 5169 h 5445"/>
              <a:gd name="connsiteX264" fmla="*/ 8581 w 8663"/>
              <a:gd name="connsiteY264" fmla="*/ 5087 h 5445"/>
              <a:gd name="connsiteX265" fmla="*/ 8480 w 8663"/>
              <a:gd name="connsiteY265" fmla="*/ 5087 h 5445"/>
              <a:gd name="connsiteX266" fmla="*/ 8480 w 8663"/>
              <a:gd name="connsiteY266" fmla="*/ 5169 h 5445"/>
              <a:gd name="connsiteX267" fmla="*/ 8402 w 8663"/>
              <a:gd name="connsiteY267" fmla="*/ 5169 h 5445"/>
              <a:gd name="connsiteX268" fmla="*/ 8402 w 8663"/>
              <a:gd name="connsiteY268" fmla="*/ 5262 h 5445"/>
              <a:gd name="connsiteX269" fmla="*/ 8310 w 8663"/>
              <a:gd name="connsiteY269" fmla="*/ 5262 h 5445"/>
              <a:gd name="connsiteX270" fmla="*/ 8310 w 8663"/>
              <a:gd name="connsiteY270" fmla="*/ 5363 h 5445"/>
              <a:gd name="connsiteX271" fmla="*/ 8402 w 8663"/>
              <a:gd name="connsiteY271" fmla="*/ 5363 h 5445"/>
              <a:gd name="connsiteX272" fmla="*/ 8402 w 8663"/>
              <a:gd name="connsiteY272" fmla="*/ 5422 h 5445"/>
              <a:gd name="connsiteX273" fmla="*/ 8234 w 8663"/>
              <a:gd name="connsiteY273" fmla="*/ 5422 h 5445"/>
              <a:gd name="connsiteX274" fmla="*/ 8234 w 8663"/>
              <a:gd name="connsiteY274" fmla="*/ 5294 h 5445"/>
              <a:gd name="connsiteX275" fmla="*/ 8081 w 8663"/>
              <a:gd name="connsiteY275" fmla="*/ 5294 h 5445"/>
              <a:gd name="connsiteX276" fmla="*/ 8081 w 8663"/>
              <a:gd name="connsiteY276" fmla="*/ 5346 h 5445"/>
              <a:gd name="connsiteX277" fmla="*/ 8005 w 8663"/>
              <a:gd name="connsiteY277" fmla="*/ 5346 h 5445"/>
              <a:gd name="connsiteX278" fmla="*/ 8005 w 8663"/>
              <a:gd name="connsiteY278" fmla="*/ 5407 h 5445"/>
              <a:gd name="connsiteX279" fmla="*/ 658 w 8663"/>
              <a:gd name="connsiteY279" fmla="*/ 5407 h 5445"/>
              <a:gd name="connsiteX280" fmla="*/ 658 w 8663"/>
              <a:gd name="connsiteY280" fmla="*/ 5346 h 5445"/>
              <a:gd name="connsiteX281" fmla="*/ 583 w 8663"/>
              <a:gd name="connsiteY281" fmla="*/ 5346 h 5445"/>
              <a:gd name="connsiteX282" fmla="*/ 583 w 8663"/>
              <a:gd name="connsiteY282" fmla="*/ 5294 h 5445"/>
              <a:gd name="connsiteX283" fmla="*/ 430 w 8663"/>
              <a:gd name="connsiteY283" fmla="*/ 5294 h 5445"/>
              <a:gd name="connsiteX284" fmla="*/ 430 w 8663"/>
              <a:gd name="connsiteY284" fmla="*/ 5422 h 5445"/>
              <a:gd name="connsiteX285" fmla="*/ 261 w 8663"/>
              <a:gd name="connsiteY285" fmla="*/ 5422 h 5445"/>
              <a:gd name="connsiteX286" fmla="*/ 261 w 8663"/>
              <a:gd name="connsiteY286" fmla="*/ 5363 h 5445"/>
              <a:gd name="connsiteX287" fmla="*/ 354 w 8663"/>
              <a:gd name="connsiteY287" fmla="*/ 3981 h 5445"/>
              <a:gd name="connsiteX288" fmla="*/ 354 w 8663"/>
              <a:gd name="connsiteY288" fmla="*/ 3880 h 5445"/>
              <a:gd name="connsiteX289" fmla="*/ 261 w 8663"/>
              <a:gd name="connsiteY289" fmla="*/ 3880 h 5445"/>
              <a:gd name="connsiteX290" fmla="*/ 261 w 8663"/>
              <a:gd name="connsiteY290" fmla="*/ 3787 h 5445"/>
              <a:gd name="connsiteX291" fmla="*/ 184 w 8663"/>
              <a:gd name="connsiteY291" fmla="*/ 3787 h 5445"/>
              <a:gd name="connsiteX292" fmla="*/ 184 w 8663"/>
              <a:gd name="connsiteY292" fmla="*/ 3705 h 5445"/>
              <a:gd name="connsiteX293" fmla="*/ 82 w 8663"/>
              <a:gd name="connsiteY293" fmla="*/ 3705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5445 h 5445"/>
              <a:gd name="connsiteX84" fmla="*/ 8424 w 8663"/>
              <a:gd name="connsiteY84" fmla="*/ 5445 h 5445"/>
              <a:gd name="connsiteX85" fmla="*/ 8424 w 8663"/>
              <a:gd name="connsiteY85" fmla="*/ 5363 h 5445"/>
              <a:gd name="connsiteX86" fmla="*/ 8480 w 8663"/>
              <a:gd name="connsiteY86" fmla="*/ 5363 h 5445"/>
              <a:gd name="connsiteX87" fmla="*/ 8480 w 8663"/>
              <a:gd name="connsiteY87" fmla="*/ 5445 h 5445"/>
              <a:gd name="connsiteX88" fmla="*/ 8663 w 8663"/>
              <a:gd name="connsiteY88" fmla="*/ 5445 h 5445"/>
              <a:gd name="connsiteX89" fmla="*/ 8663 w 8663"/>
              <a:gd name="connsiteY89" fmla="*/ 5264 h 5445"/>
              <a:gd name="connsiteX90" fmla="*/ 8581 w 8663"/>
              <a:gd name="connsiteY90" fmla="*/ 5264 h 5445"/>
              <a:gd name="connsiteX91" fmla="*/ 8581 w 8663"/>
              <a:gd name="connsiteY91" fmla="*/ 5191 h 5445"/>
              <a:gd name="connsiteX92" fmla="*/ 8661 w 8663"/>
              <a:gd name="connsiteY92" fmla="*/ 5191 h 5445"/>
              <a:gd name="connsiteX93" fmla="*/ 8661 w 8663"/>
              <a:gd name="connsiteY93" fmla="*/ 4979 h 5445"/>
              <a:gd name="connsiteX94" fmla="*/ 8532 w 8663"/>
              <a:gd name="connsiteY94" fmla="*/ 4979 h 5445"/>
              <a:gd name="connsiteX95" fmla="*/ 8532 w 8663"/>
              <a:gd name="connsiteY95" fmla="*/ 4871 h 5445"/>
              <a:gd name="connsiteX96" fmla="*/ 8562 w 8663"/>
              <a:gd name="connsiteY96" fmla="*/ 4871 h 5445"/>
              <a:gd name="connsiteX97" fmla="*/ 8562 w 8663"/>
              <a:gd name="connsiteY97" fmla="*/ 4932 h 5445"/>
              <a:gd name="connsiteX98" fmla="*/ 8646 w 8663"/>
              <a:gd name="connsiteY98" fmla="*/ 4932 h 5445"/>
              <a:gd name="connsiteX99" fmla="*/ 8646 w 8663"/>
              <a:gd name="connsiteY99" fmla="*/ 4850 h 5445"/>
              <a:gd name="connsiteX100" fmla="*/ 8584 w 8663"/>
              <a:gd name="connsiteY100" fmla="*/ 4850 h 5445"/>
              <a:gd name="connsiteX101" fmla="*/ 8584 w 8663"/>
              <a:gd name="connsiteY101" fmla="*/ 4793 h 5445"/>
              <a:gd name="connsiteX102" fmla="*/ 8644 w 8663"/>
              <a:gd name="connsiteY102" fmla="*/ 4793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5368 h 5445"/>
              <a:gd name="connsiteX118" fmla="*/ 561 w 8663"/>
              <a:gd name="connsiteY118" fmla="*/ 5409 h 5445"/>
              <a:gd name="connsiteX119" fmla="*/ 520 w 8663"/>
              <a:gd name="connsiteY119" fmla="*/ 5409 h 5445"/>
              <a:gd name="connsiteX120" fmla="*/ 520 w 8663"/>
              <a:gd name="connsiteY120" fmla="*/ 5368 h 5445"/>
              <a:gd name="connsiteX121" fmla="*/ 561 w 8663"/>
              <a:gd name="connsiteY121" fmla="*/ 5368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4910 h 5445"/>
              <a:gd name="connsiteX128" fmla="*/ 8584 w 8663"/>
              <a:gd name="connsiteY128" fmla="*/ 4871 h 5445"/>
              <a:gd name="connsiteX129" fmla="*/ 8625 w 8663"/>
              <a:gd name="connsiteY129" fmla="*/ 4871 h 5445"/>
              <a:gd name="connsiteX130" fmla="*/ 8625 w 8663"/>
              <a:gd name="connsiteY130" fmla="*/ 4910 h 5445"/>
              <a:gd name="connsiteX131" fmla="*/ 8584 w 8663"/>
              <a:gd name="connsiteY131" fmla="*/ 4910 h 5445"/>
              <a:gd name="connsiteX132" fmla="*/ 8502 w 8663"/>
              <a:gd name="connsiteY132" fmla="*/ 5424 h 5445"/>
              <a:gd name="connsiteX133" fmla="*/ 8502 w 8663"/>
              <a:gd name="connsiteY133" fmla="*/ 5363 h 5445"/>
              <a:gd name="connsiteX134" fmla="*/ 8581 w 8663"/>
              <a:gd name="connsiteY134" fmla="*/ 5363 h 5445"/>
              <a:gd name="connsiteX135" fmla="*/ 8581 w 8663"/>
              <a:gd name="connsiteY135" fmla="*/ 5286 h 5445"/>
              <a:gd name="connsiteX136" fmla="*/ 8640 w 8663"/>
              <a:gd name="connsiteY136" fmla="*/ 5286 h 5445"/>
              <a:gd name="connsiteX137" fmla="*/ 8640 w 8663"/>
              <a:gd name="connsiteY137" fmla="*/ 5424 h 5445"/>
              <a:gd name="connsiteX138" fmla="*/ 8502 w 8663"/>
              <a:gd name="connsiteY138" fmla="*/ 5424 h 5445"/>
              <a:gd name="connsiteX139" fmla="*/ 8502 w 8663"/>
              <a:gd name="connsiteY139" fmla="*/ 5344 h 5445"/>
              <a:gd name="connsiteX140" fmla="*/ 8502 w 8663"/>
              <a:gd name="connsiteY140" fmla="*/ 5286 h 5445"/>
              <a:gd name="connsiteX141" fmla="*/ 8562 w 8663"/>
              <a:gd name="connsiteY141" fmla="*/ 5286 h 5445"/>
              <a:gd name="connsiteX142" fmla="*/ 8562 w 8663"/>
              <a:gd name="connsiteY142" fmla="*/ 5344 h 5445"/>
              <a:gd name="connsiteX143" fmla="*/ 8502 w 8663"/>
              <a:gd name="connsiteY143" fmla="*/ 5344 h 5445"/>
              <a:gd name="connsiteX144" fmla="*/ 8497 w 8663"/>
              <a:gd name="connsiteY144" fmla="*/ 5169 h 5445"/>
              <a:gd name="connsiteX145" fmla="*/ 8497 w 8663"/>
              <a:gd name="connsiteY145" fmla="*/ 5106 h 5445"/>
              <a:gd name="connsiteX146" fmla="*/ 8562 w 8663"/>
              <a:gd name="connsiteY146" fmla="*/ 5106 h 5445"/>
              <a:gd name="connsiteX147" fmla="*/ 8562 w 8663"/>
              <a:gd name="connsiteY147" fmla="*/ 5169 h 5445"/>
              <a:gd name="connsiteX148" fmla="*/ 8497 w 8663"/>
              <a:gd name="connsiteY148" fmla="*/ 5169 h 5445"/>
              <a:gd name="connsiteX149" fmla="*/ 8562 w 8663"/>
              <a:gd name="connsiteY149" fmla="*/ 5191 h 5445"/>
              <a:gd name="connsiteX150" fmla="*/ 8562 w 8663"/>
              <a:gd name="connsiteY150" fmla="*/ 5262 h 5445"/>
              <a:gd name="connsiteX151" fmla="*/ 8497 w 8663"/>
              <a:gd name="connsiteY151" fmla="*/ 5262 h 5445"/>
              <a:gd name="connsiteX152" fmla="*/ 8497 w 8663"/>
              <a:gd name="connsiteY152" fmla="*/ 5191 h 5445"/>
              <a:gd name="connsiteX153" fmla="*/ 8562 w 8663"/>
              <a:gd name="connsiteY153" fmla="*/ 5191 h 5445"/>
              <a:gd name="connsiteX154" fmla="*/ 8480 w 8663"/>
              <a:gd name="connsiteY154" fmla="*/ 5281 h 5445"/>
              <a:gd name="connsiteX155" fmla="*/ 8480 w 8663"/>
              <a:gd name="connsiteY155" fmla="*/ 5344 h 5445"/>
              <a:gd name="connsiteX156" fmla="*/ 8424 w 8663"/>
              <a:gd name="connsiteY156" fmla="*/ 5344 h 5445"/>
              <a:gd name="connsiteX157" fmla="*/ 8424 w 8663"/>
              <a:gd name="connsiteY157" fmla="*/ 5281 h 5445"/>
              <a:gd name="connsiteX158" fmla="*/ 8480 w 8663"/>
              <a:gd name="connsiteY158" fmla="*/ 5281 h 5445"/>
              <a:gd name="connsiteX159" fmla="*/ 8480 w 8663"/>
              <a:gd name="connsiteY159" fmla="*/ 5191 h 5445"/>
              <a:gd name="connsiteX160" fmla="*/ 8480 w 8663"/>
              <a:gd name="connsiteY160" fmla="*/ 5262 h 5445"/>
              <a:gd name="connsiteX161" fmla="*/ 8424 w 8663"/>
              <a:gd name="connsiteY161" fmla="*/ 5262 h 5445"/>
              <a:gd name="connsiteX162" fmla="*/ 8424 w 8663"/>
              <a:gd name="connsiteY162" fmla="*/ 5191 h 5445"/>
              <a:gd name="connsiteX163" fmla="*/ 8480 w 8663"/>
              <a:gd name="connsiteY163" fmla="*/ 5191 h 5445"/>
              <a:gd name="connsiteX164" fmla="*/ 8102 w 8663"/>
              <a:gd name="connsiteY164" fmla="*/ 5409 h 5445"/>
              <a:gd name="connsiteX165" fmla="*/ 8102 w 8663"/>
              <a:gd name="connsiteY165" fmla="*/ 5368 h 5445"/>
              <a:gd name="connsiteX166" fmla="*/ 8143 w 8663"/>
              <a:gd name="connsiteY166" fmla="*/ 5368 h 5445"/>
              <a:gd name="connsiteX167" fmla="*/ 8143 w 8663"/>
              <a:gd name="connsiteY167" fmla="*/ 5409 h 5445"/>
              <a:gd name="connsiteX168" fmla="*/ 8102 w 8663"/>
              <a:gd name="connsiteY168" fmla="*/ 5409 h 5445"/>
              <a:gd name="connsiteX169" fmla="*/ 240 w 8663"/>
              <a:gd name="connsiteY169" fmla="*/ 5281 h 5445"/>
              <a:gd name="connsiteX170" fmla="*/ 240 w 8663"/>
              <a:gd name="connsiteY170" fmla="*/ 5344 h 5445"/>
              <a:gd name="connsiteX171" fmla="*/ 184 w 8663"/>
              <a:gd name="connsiteY171" fmla="*/ 5344 h 5445"/>
              <a:gd name="connsiteX172" fmla="*/ 184 w 8663"/>
              <a:gd name="connsiteY172" fmla="*/ 5281 h 5445"/>
              <a:gd name="connsiteX173" fmla="*/ 240 w 8663"/>
              <a:gd name="connsiteY173" fmla="*/ 5281 h 5445"/>
              <a:gd name="connsiteX174" fmla="*/ 240 w 8663"/>
              <a:gd name="connsiteY174" fmla="*/ 5191 h 5445"/>
              <a:gd name="connsiteX175" fmla="*/ 240 w 8663"/>
              <a:gd name="connsiteY175" fmla="*/ 5262 h 5445"/>
              <a:gd name="connsiteX176" fmla="*/ 184 w 8663"/>
              <a:gd name="connsiteY176" fmla="*/ 5262 h 5445"/>
              <a:gd name="connsiteX177" fmla="*/ 184 w 8663"/>
              <a:gd name="connsiteY177" fmla="*/ 5191 h 5445"/>
              <a:gd name="connsiteX178" fmla="*/ 240 w 8663"/>
              <a:gd name="connsiteY178" fmla="*/ 5191 h 5445"/>
              <a:gd name="connsiteX179" fmla="*/ 102 w 8663"/>
              <a:gd name="connsiteY179" fmla="*/ 5169 h 5445"/>
              <a:gd name="connsiteX180" fmla="*/ 102 w 8663"/>
              <a:gd name="connsiteY180" fmla="*/ 5106 h 5445"/>
              <a:gd name="connsiteX181" fmla="*/ 166 w 8663"/>
              <a:gd name="connsiteY181" fmla="*/ 5106 h 5445"/>
              <a:gd name="connsiteX182" fmla="*/ 166 w 8663"/>
              <a:gd name="connsiteY182" fmla="*/ 5169 h 5445"/>
              <a:gd name="connsiteX183" fmla="*/ 102 w 8663"/>
              <a:gd name="connsiteY183" fmla="*/ 5169 h 5445"/>
              <a:gd name="connsiteX184" fmla="*/ 102 w 8663"/>
              <a:gd name="connsiteY184" fmla="*/ 5262 h 5445"/>
              <a:gd name="connsiteX185" fmla="*/ 102 w 8663"/>
              <a:gd name="connsiteY185" fmla="*/ 5191 h 5445"/>
              <a:gd name="connsiteX186" fmla="*/ 166 w 8663"/>
              <a:gd name="connsiteY186" fmla="*/ 5191 h 5445"/>
              <a:gd name="connsiteX187" fmla="*/ 166 w 8663"/>
              <a:gd name="connsiteY187" fmla="*/ 5262 h 5445"/>
              <a:gd name="connsiteX188" fmla="*/ 102 w 8663"/>
              <a:gd name="connsiteY188" fmla="*/ 5262 h 5445"/>
              <a:gd name="connsiteX189" fmla="*/ 102 w 8663"/>
              <a:gd name="connsiteY189" fmla="*/ 5344 h 5445"/>
              <a:gd name="connsiteX190" fmla="*/ 102 w 8663"/>
              <a:gd name="connsiteY190" fmla="*/ 5286 h 5445"/>
              <a:gd name="connsiteX191" fmla="*/ 162 w 8663"/>
              <a:gd name="connsiteY191" fmla="*/ 5286 h 5445"/>
              <a:gd name="connsiteX192" fmla="*/ 162 w 8663"/>
              <a:gd name="connsiteY192" fmla="*/ 5344 h 5445"/>
              <a:gd name="connsiteX193" fmla="*/ 102 w 8663"/>
              <a:gd name="connsiteY193" fmla="*/ 5344 h 5445"/>
              <a:gd name="connsiteX194" fmla="*/ 162 w 8663"/>
              <a:gd name="connsiteY194" fmla="*/ 5363 h 5445"/>
              <a:gd name="connsiteX195" fmla="*/ 162 w 8663"/>
              <a:gd name="connsiteY195" fmla="*/ 5424 h 5445"/>
              <a:gd name="connsiteX196" fmla="*/ 24 w 8663"/>
              <a:gd name="connsiteY196" fmla="*/ 5424 h 5445"/>
              <a:gd name="connsiteX197" fmla="*/ 24 w 8663"/>
              <a:gd name="connsiteY197" fmla="*/ 5286 h 5445"/>
              <a:gd name="connsiteX198" fmla="*/ 82 w 8663"/>
              <a:gd name="connsiteY198" fmla="*/ 5286 h 5445"/>
              <a:gd name="connsiteX199" fmla="*/ 82 w 8663"/>
              <a:gd name="connsiteY199" fmla="*/ 5363 h 5445"/>
              <a:gd name="connsiteX200" fmla="*/ 162 w 8663"/>
              <a:gd name="connsiteY200" fmla="*/ 5363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4772 h 5445"/>
              <a:gd name="connsiteX257" fmla="*/ 8562 w 8663"/>
              <a:gd name="connsiteY257" fmla="*/ 4772 h 5445"/>
              <a:gd name="connsiteX258" fmla="*/ 8562 w 8663"/>
              <a:gd name="connsiteY258" fmla="*/ 4850 h 5445"/>
              <a:gd name="connsiteX259" fmla="*/ 8510 w 8663"/>
              <a:gd name="connsiteY259" fmla="*/ 4850 h 5445"/>
              <a:gd name="connsiteX260" fmla="*/ 8510 w 8663"/>
              <a:gd name="connsiteY260" fmla="*/ 5001 h 5445"/>
              <a:gd name="connsiteX261" fmla="*/ 8638 w 8663"/>
              <a:gd name="connsiteY261" fmla="*/ 5001 h 5445"/>
              <a:gd name="connsiteX262" fmla="*/ 8638 w 8663"/>
              <a:gd name="connsiteY262" fmla="*/ 5169 h 5445"/>
              <a:gd name="connsiteX263" fmla="*/ 8581 w 8663"/>
              <a:gd name="connsiteY263" fmla="*/ 5169 h 5445"/>
              <a:gd name="connsiteX264" fmla="*/ 8581 w 8663"/>
              <a:gd name="connsiteY264" fmla="*/ 5087 h 5445"/>
              <a:gd name="connsiteX265" fmla="*/ 8480 w 8663"/>
              <a:gd name="connsiteY265" fmla="*/ 5087 h 5445"/>
              <a:gd name="connsiteX266" fmla="*/ 8480 w 8663"/>
              <a:gd name="connsiteY266" fmla="*/ 5169 h 5445"/>
              <a:gd name="connsiteX267" fmla="*/ 8402 w 8663"/>
              <a:gd name="connsiteY267" fmla="*/ 5169 h 5445"/>
              <a:gd name="connsiteX268" fmla="*/ 8402 w 8663"/>
              <a:gd name="connsiteY268" fmla="*/ 5262 h 5445"/>
              <a:gd name="connsiteX269" fmla="*/ 8310 w 8663"/>
              <a:gd name="connsiteY269" fmla="*/ 5262 h 5445"/>
              <a:gd name="connsiteX270" fmla="*/ 8310 w 8663"/>
              <a:gd name="connsiteY270" fmla="*/ 5363 h 5445"/>
              <a:gd name="connsiteX271" fmla="*/ 8402 w 8663"/>
              <a:gd name="connsiteY271" fmla="*/ 5363 h 5445"/>
              <a:gd name="connsiteX272" fmla="*/ 8402 w 8663"/>
              <a:gd name="connsiteY272" fmla="*/ 5422 h 5445"/>
              <a:gd name="connsiteX273" fmla="*/ 8234 w 8663"/>
              <a:gd name="connsiteY273" fmla="*/ 5422 h 5445"/>
              <a:gd name="connsiteX274" fmla="*/ 8234 w 8663"/>
              <a:gd name="connsiteY274" fmla="*/ 5294 h 5445"/>
              <a:gd name="connsiteX275" fmla="*/ 8081 w 8663"/>
              <a:gd name="connsiteY275" fmla="*/ 5294 h 5445"/>
              <a:gd name="connsiteX276" fmla="*/ 8081 w 8663"/>
              <a:gd name="connsiteY276" fmla="*/ 5346 h 5445"/>
              <a:gd name="connsiteX277" fmla="*/ 8005 w 8663"/>
              <a:gd name="connsiteY277" fmla="*/ 5346 h 5445"/>
              <a:gd name="connsiteX278" fmla="*/ 8005 w 8663"/>
              <a:gd name="connsiteY278" fmla="*/ 5407 h 5445"/>
              <a:gd name="connsiteX279" fmla="*/ 658 w 8663"/>
              <a:gd name="connsiteY279" fmla="*/ 5407 h 5445"/>
              <a:gd name="connsiteX280" fmla="*/ 658 w 8663"/>
              <a:gd name="connsiteY280" fmla="*/ 5346 h 5445"/>
              <a:gd name="connsiteX281" fmla="*/ 583 w 8663"/>
              <a:gd name="connsiteY281" fmla="*/ 5346 h 5445"/>
              <a:gd name="connsiteX282" fmla="*/ 583 w 8663"/>
              <a:gd name="connsiteY282" fmla="*/ 5294 h 5445"/>
              <a:gd name="connsiteX283" fmla="*/ 430 w 8663"/>
              <a:gd name="connsiteY283" fmla="*/ 5294 h 5445"/>
              <a:gd name="connsiteX284" fmla="*/ 430 w 8663"/>
              <a:gd name="connsiteY284" fmla="*/ 5422 h 5445"/>
              <a:gd name="connsiteX285" fmla="*/ 261 w 8663"/>
              <a:gd name="connsiteY285" fmla="*/ 5422 h 5445"/>
              <a:gd name="connsiteX286" fmla="*/ 261 w 8663"/>
              <a:gd name="connsiteY286" fmla="*/ 5363 h 5445"/>
              <a:gd name="connsiteX287" fmla="*/ 354 w 8663"/>
              <a:gd name="connsiteY287" fmla="*/ 5363 h 5445"/>
              <a:gd name="connsiteX288" fmla="*/ 354 w 8663"/>
              <a:gd name="connsiteY288" fmla="*/ 3880 h 5445"/>
              <a:gd name="connsiteX289" fmla="*/ 261 w 8663"/>
              <a:gd name="connsiteY289" fmla="*/ 3880 h 5445"/>
              <a:gd name="connsiteX290" fmla="*/ 261 w 8663"/>
              <a:gd name="connsiteY290" fmla="*/ 3787 h 5445"/>
              <a:gd name="connsiteX291" fmla="*/ 184 w 8663"/>
              <a:gd name="connsiteY291" fmla="*/ 3787 h 5445"/>
              <a:gd name="connsiteX292" fmla="*/ 184 w 8663"/>
              <a:gd name="connsiteY292" fmla="*/ 3705 h 5445"/>
              <a:gd name="connsiteX293" fmla="*/ 82 w 8663"/>
              <a:gd name="connsiteY293" fmla="*/ 3705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5445 h 5445"/>
              <a:gd name="connsiteX84" fmla="*/ 8424 w 8663"/>
              <a:gd name="connsiteY84" fmla="*/ 5445 h 5445"/>
              <a:gd name="connsiteX85" fmla="*/ 8424 w 8663"/>
              <a:gd name="connsiteY85" fmla="*/ 5363 h 5445"/>
              <a:gd name="connsiteX86" fmla="*/ 8480 w 8663"/>
              <a:gd name="connsiteY86" fmla="*/ 5363 h 5445"/>
              <a:gd name="connsiteX87" fmla="*/ 8480 w 8663"/>
              <a:gd name="connsiteY87" fmla="*/ 5445 h 5445"/>
              <a:gd name="connsiteX88" fmla="*/ 8663 w 8663"/>
              <a:gd name="connsiteY88" fmla="*/ 5445 h 5445"/>
              <a:gd name="connsiteX89" fmla="*/ 8663 w 8663"/>
              <a:gd name="connsiteY89" fmla="*/ 5264 h 5445"/>
              <a:gd name="connsiteX90" fmla="*/ 8581 w 8663"/>
              <a:gd name="connsiteY90" fmla="*/ 5264 h 5445"/>
              <a:gd name="connsiteX91" fmla="*/ 8581 w 8663"/>
              <a:gd name="connsiteY91" fmla="*/ 5191 h 5445"/>
              <a:gd name="connsiteX92" fmla="*/ 8661 w 8663"/>
              <a:gd name="connsiteY92" fmla="*/ 5191 h 5445"/>
              <a:gd name="connsiteX93" fmla="*/ 8661 w 8663"/>
              <a:gd name="connsiteY93" fmla="*/ 4979 h 5445"/>
              <a:gd name="connsiteX94" fmla="*/ 8532 w 8663"/>
              <a:gd name="connsiteY94" fmla="*/ 4979 h 5445"/>
              <a:gd name="connsiteX95" fmla="*/ 8532 w 8663"/>
              <a:gd name="connsiteY95" fmla="*/ 4871 h 5445"/>
              <a:gd name="connsiteX96" fmla="*/ 8562 w 8663"/>
              <a:gd name="connsiteY96" fmla="*/ 4871 h 5445"/>
              <a:gd name="connsiteX97" fmla="*/ 8562 w 8663"/>
              <a:gd name="connsiteY97" fmla="*/ 4932 h 5445"/>
              <a:gd name="connsiteX98" fmla="*/ 8646 w 8663"/>
              <a:gd name="connsiteY98" fmla="*/ 4932 h 5445"/>
              <a:gd name="connsiteX99" fmla="*/ 8646 w 8663"/>
              <a:gd name="connsiteY99" fmla="*/ 4850 h 5445"/>
              <a:gd name="connsiteX100" fmla="*/ 8584 w 8663"/>
              <a:gd name="connsiteY100" fmla="*/ 4850 h 5445"/>
              <a:gd name="connsiteX101" fmla="*/ 8584 w 8663"/>
              <a:gd name="connsiteY101" fmla="*/ 4793 h 5445"/>
              <a:gd name="connsiteX102" fmla="*/ 8644 w 8663"/>
              <a:gd name="connsiteY102" fmla="*/ 4793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5368 h 5445"/>
              <a:gd name="connsiteX118" fmla="*/ 561 w 8663"/>
              <a:gd name="connsiteY118" fmla="*/ 5409 h 5445"/>
              <a:gd name="connsiteX119" fmla="*/ 520 w 8663"/>
              <a:gd name="connsiteY119" fmla="*/ 5409 h 5445"/>
              <a:gd name="connsiteX120" fmla="*/ 520 w 8663"/>
              <a:gd name="connsiteY120" fmla="*/ 5368 h 5445"/>
              <a:gd name="connsiteX121" fmla="*/ 561 w 8663"/>
              <a:gd name="connsiteY121" fmla="*/ 5368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4910 h 5445"/>
              <a:gd name="connsiteX128" fmla="*/ 8584 w 8663"/>
              <a:gd name="connsiteY128" fmla="*/ 4871 h 5445"/>
              <a:gd name="connsiteX129" fmla="*/ 8625 w 8663"/>
              <a:gd name="connsiteY129" fmla="*/ 4871 h 5445"/>
              <a:gd name="connsiteX130" fmla="*/ 8625 w 8663"/>
              <a:gd name="connsiteY130" fmla="*/ 4910 h 5445"/>
              <a:gd name="connsiteX131" fmla="*/ 8584 w 8663"/>
              <a:gd name="connsiteY131" fmla="*/ 4910 h 5445"/>
              <a:gd name="connsiteX132" fmla="*/ 8502 w 8663"/>
              <a:gd name="connsiteY132" fmla="*/ 5424 h 5445"/>
              <a:gd name="connsiteX133" fmla="*/ 8502 w 8663"/>
              <a:gd name="connsiteY133" fmla="*/ 5363 h 5445"/>
              <a:gd name="connsiteX134" fmla="*/ 8581 w 8663"/>
              <a:gd name="connsiteY134" fmla="*/ 5363 h 5445"/>
              <a:gd name="connsiteX135" fmla="*/ 8581 w 8663"/>
              <a:gd name="connsiteY135" fmla="*/ 5286 h 5445"/>
              <a:gd name="connsiteX136" fmla="*/ 8640 w 8663"/>
              <a:gd name="connsiteY136" fmla="*/ 5286 h 5445"/>
              <a:gd name="connsiteX137" fmla="*/ 8640 w 8663"/>
              <a:gd name="connsiteY137" fmla="*/ 5424 h 5445"/>
              <a:gd name="connsiteX138" fmla="*/ 8502 w 8663"/>
              <a:gd name="connsiteY138" fmla="*/ 5424 h 5445"/>
              <a:gd name="connsiteX139" fmla="*/ 8502 w 8663"/>
              <a:gd name="connsiteY139" fmla="*/ 5344 h 5445"/>
              <a:gd name="connsiteX140" fmla="*/ 8502 w 8663"/>
              <a:gd name="connsiteY140" fmla="*/ 5286 h 5445"/>
              <a:gd name="connsiteX141" fmla="*/ 8562 w 8663"/>
              <a:gd name="connsiteY141" fmla="*/ 5286 h 5445"/>
              <a:gd name="connsiteX142" fmla="*/ 8562 w 8663"/>
              <a:gd name="connsiteY142" fmla="*/ 5344 h 5445"/>
              <a:gd name="connsiteX143" fmla="*/ 8502 w 8663"/>
              <a:gd name="connsiteY143" fmla="*/ 5344 h 5445"/>
              <a:gd name="connsiteX144" fmla="*/ 8497 w 8663"/>
              <a:gd name="connsiteY144" fmla="*/ 5169 h 5445"/>
              <a:gd name="connsiteX145" fmla="*/ 8497 w 8663"/>
              <a:gd name="connsiteY145" fmla="*/ 5106 h 5445"/>
              <a:gd name="connsiteX146" fmla="*/ 8562 w 8663"/>
              <a:gd name="connsiteY146" fmla="*/ 5106 h 5445"/>
              <a:gd name="connsiteX147" fmla="*/ 8562 w 8663"/>
              <a:gd name="connsiteY147" fmla="*/ 5169 h 5445"/>
              <a:gd name="connsiteX148" fmla="*/ 8497 w 8663"/>
              <a:gd name="connsiteY148" fmla="*/ 5169 h 5445"/>
              <a:gd name="connsiteX149" fmla="*/ 8562 w 8663"/>
              <a:gd name="connsiteY149" fmla="*/ 5191 h 5445"/>
              <a:gd name="connsiteX150" fmla="*/ 8562 w 8663"/>
              <a:gd name="connsiteY150" fmla="*/ 5262 h 5445"/>
              <a:gd name="connsiteX151" fmla="*/ 8497 w 8663"/>
              <a:gd name="connsiteY151" fmla="*/ 5262 h 5445"/>
              <a:gd name="connsiteX152" fmla="*/ 8497 w 8663"/>
              <a:gd name="connsiteY152" fmla="*/ 5191 h 5445"/>
              <a:gd name="connsiteX153" fmla="*/ 8562 w 8663"/>
              <a:gd name="connsiteY153" fmla="*/ 5191 h 5445"/>
              <a:gd name="connsiteX154" fmla="*/ 8480 w 8663"/>
              <a:gd name="connsiteY154" fmla="*/ 5281 h 5445"/>
              <a:gd name="connsiteX155" fmla="*/ 8480 w 8663"/>
              <a:gd name="connsiteY155" fmla="*/ 5344 h 5445"/>
              <a:gd name="connsiteX156" fmla="*/ 8424 w 8663"/>
              <a:gd name="connsiteY156" fmla="*/ 5344 h 5445"/>
              <a:gd name="connsiteX157" fmla="*/ 8424 w 8663"/>
              <a:gd name="connsiteY157" fmla="*/ 5281 h 5445"/>
              <a:gd name="connsiteX158" fmla="*/ 8480 w 8663"/>
              <a:gd name="connsiteY158" fmla="*/ 5281 h 5445"/>
              <a:gd name="connsiteX159" fmla="*/ 8480 w 8663"/>
              <a:gd name="connsiteY159" fmla="*/ 5191 h 5445"/>
              <a:gd name="connsiteX160" fmla="*/ 8480 w 8663"/>
              <a:gd name="connsiteY160" fmla="*/ 5262 h 5445"/>
              <a:gd name="connsiteX161" fmla="*/ 8424 w 8663"/>
              <a:gd name="connsiteY161" fmla="*/ 5262 h 5445"/>
              <a:gd name="connsiteX162" fmla="*/ 8424 w 8663"/>
              <a:gd name="connsiteY162" fmla="*/ 5191 h 5445"/>
              <a:gd name="connsiteX163" fmla="*/ 8480 w 8663"/>
              <a:gd name="connsiteY163" fmla="*/ 5191 h 5445"/>
              <a:gd name="connsiteX164" fmla="*/ 8102 w 8663"/>
              <a:gd name="connsiteY164" fmla="*/ 5409 h 5445"/>
              <a:gd name="connsiteX165" fmla="*/ 8102 w 8663"/>
              <a:gd name="connsiteY165" fmla="*/ 5368 h 5445"/>
              <a:gd name="connsiteX166" fmla="*/ 8143 w 8663"/>
              <a:gd name="connsiteY166" fmla="*/ 5368 h 5445"/>
              <a:gd name="connsiteX167" fmla="*/ 8143 w 8663"/>
              <a:gd name="connsiteY167" fmla="*/ 5409 h 5445"/>
              <a:gd name="connsiteX168" fmla="*/ 8102 w 8663"/>
              <a:gd name="connsiteY168" fmla="*/ 5409 h 5445"/>
              <a:gd name="connsiteX169" fmla="*/ 240 w 8663"/>
              <a:gd name="connsiteY169" fmla="*/ 5281 h 5445"/>
              <a:gd name="connsiteX170" fmla="*/ 240 w 8663"/>
              <a:gd name="connsiteY170" fmla="*/ 5344 h 5445"/>
              <a:gd name="connsiteX171" fmla="*/ 184 w 8663"/>
              <a:gd name="connsiteY171" fmla="*/ 5344 h 5445"/>
              <a:gd name="connsiteX172" fmla="*/ 184 w 8663"/>
              <a:gd name="connsiteY172" fmla="*/ 5281 h 5445"/>
              <a:gd name="connsiteX173" fmla="*/ 240 w 8663"/>
              <a:gd name="connsiteY173" fmla="*/ 5281 h 5445"/>
              <a:gd name="connsiteX174" fmla="*/ 240 w 8663"/>
              <a:gd name="connsiteY174" fmla="*/ 5191 h 5445"/>
              <a:gd name="connsiteX175" fmla="*/ 240 w 8663"/>
              <a:gd name="connsiteY175" fmla="*/ 5262 h 5445"/>
              <a:gd name="connsiteX176" fmla="*/ 184 w 8663"/>
              <a:gd name="connsiteY176" fmla="*/ 5262 h 5445"/>
              <a:gd name="connsiteX177" fmla="*/ 184 w 8663"/>
              <a:gd name="connsiteY177" fmla="*/ 5191 h 5445"/>
              <a:gd name="connsiteX178" fmla="*/ 240 w 8663"/>
              <a:gd name="connsiteY178" fmla="*/ 5191 h 5445"/>
              <a:gd name="connsiteX179" fmla="*/ 102 w 8663"/>
              <a:gd name="connsiteY179" fmla="*/ 5169 h 5445"/>
              <a:gd name="connsiteX180" fmla="*/ 102 w 8663"/>
              <a:gd name="connsiteY180" fmla="*/ 5106 h 5445"/>
              <a:gd name="connsiteX181" fmla="*/ 166 w 8663"/>
              <a:gd name="connsiteY181" fmla="*/ 5106 h 5445"/>
              <a:gd name="connsiteX182" fmla="*/ 166 w 8663"/>
              <a:gd name="connsiteY182" fmla="*/ 5169 h 5445"/>
              <a:gd name="connsiteX183" fmla="*/ 102 w 8663"/>
              <a:gd name="connsiteY183" fmla="*/ 5169 h 5445"/>
              <a:gd name="connsiteX184" fmla="*/ 102 w 8663"/>
              <a:gd name="connsiteY184" fmla="*/ 5262 h 5445"/>
              <a:gd name="connsiteX185" fmla="*/ 102 w 8663"/>
              <a:gd name="connsiteY185" fmla="*/ 5191 h 5445"/>
              <a:gd name="connsiteX186" fmla="*/ 166 w 8663"/>
              <a:gd name="connsiteY186" fmla="*/ 5191 h 5445"/>
              <a:gd name="connsiteX187" fmla="*/ 166 w 8663"/>
              <a:gd name="connsiteY187" fmla="*/ 5262 h 5445"/>
              <a:gd name="connsiteX188" fmla="*/ 102 w 8663"/>
              <a:gd name="connsiteY188" fmla="*/ 5262 h 5445"/>
              <a:gd name="connsiteX189" fmla="*/ 102 w 8663"/>
              <a:gd name="connsiteY189" fmla="*/ 5344 h 5445"/>
              <a:gd name="connsiteX190" fmla="*/ 102 w 8663"/>
              <a:gd name="connsiteY190" fmla="*/ 5286 h 5445"/>
              <a:gd name="connsiteX191" fmla="*/ 162 w 8663"/>
              <a:gd name="connsiteY191" fmla="*/ 5286 h 5445"/>
              <a:gd name="connsiteX192" fmla="*/ 162 w 8663"/>
              <a:gd name="connsiteY192" fmla="*/ 5344 h 5445"/>
              <a:gd name="connsiteX193" fmla="*/ 102 w 8663"/>
              <a:gd name="connsiteY193" fmla="*/ 5344 h 5445"/>
              <a:gd name="connsiteX194" fmla="*/ 162 w 8663"/>
              <a:gd name="connsiteY194" fmla="*/ 5363 h 5445"/>
              <a:gd name="connsiteX195" fmla="*/ 162 w 8663"/>
              <a:gd name="connsiteY195" fmla="*/ 5424 h 5445"/>
              <a:gd name="connsiteX196" fmla="*/ 24 w 8663"/>
              <a:gd name="connsiteY196" fmla="*/ 5424 h 5445"/>
              <a:gd name="connsiteX197" fmla="*/ 24 w 8663"/>
              <a:gd name="connsiteY197" fmla="*/ 5286 h 5445"/>
              <a:gd name="connsiteX198" fmla="*/ 82 w 8663"/>
              <a:gd name="connsiteY198" fmla="*/ 5286 h 5445"/>
              <a:gd name="connsiteX199" fmla="*/ 82 w 8663"/>
              <a:gd name="connsiteY199" fmla="*/ 5363 h 5445"/>
              <a:gd name="connsiteX200" fmla="*/ 162 w 8663"/>
              <a:gd name="connsiteY200" fmla="*/ 5363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4772 h 5445"/>
              <a:gd name="connsiteX257" fmla="*/ 8562 w 8663"/>
              <a:gd name="connsiteY257" fmla="*/ 4772 h 5445"/>
              <a:gd name="connsiteX258" fmla="*/ 8562 w 8663"/>
              <a:gd name="connsiteY258" fmla="*/ 4850 h 5445"/>
              <a:gd name="connsiteX259" fmla="*/ 8510 w 8663"/>
              <a:gd name="connsiteY259" fmla="*/ 4850 h 5445"/>
              <a:gd name="connsiteX260" fmla="*/ 8510 w 8663"/>
              <a:gd name="connsiteY260" fmla="*/ 5001 h 5445"/>
              <a:gd name="connsiteX261" fmla="*/ 8638 w 8663"/>
              <a:gd name="connsiteY261" fmla="*/ 5001 h 5445"/>
              <a:gd name="connsiteX262" fmla="*/ 8638 w 8663"/>
              <a:gd name="connsiteY262" fmla="*/ 5169 h 5445"/>
              <a:gd name="connsiteX263" fmla="*/ 8581 w 8663"/>
              <a:gd name="connsiteY263" fmla="*/ 5169 h 5445"/>
              <a:gd name="connsiteX264" fmla="*/ 8581 w 8663"/>
              <a:gd name="connsiteY264" fmla="*/ 5087 h 5445"/>
              <a:gd name="connsiteX265" fmla="*/ 8480 w 8663"/>
              <a:gd name="connsiteY265" fmla="*/ 5087 h 5445"/>
              <a:gd name="connsiteX266" fmla="*/ 8480 w 8663"/>
              <a:gd name="connsiteY266" fmla="*/ 5169 h 5445"/>
              <a:gd name="connsiteX267" fmla="*/ 8402 w 8663"/>
              <a:gd name="connsiteY267" fmla="*/ 5169 h 5445"/>
              <a:gd name="connsiteX268" fmla="*/ 8402 w 8663"/>
              <a:gd name="connsiteY268" fmla="*/ 5262 h 5445"/>
              <a:gd name="connsiteX269" fmla="*/ 8310 w 8663"/>
              <a:gd name="connsiteY269" fmla="*/ 5262 h 5445"/>
              <a:gd name="connsiteX270" fmla="*/ 8310 w 8663"/>
              <a:gd name="connsiteY270" fmla="*/ 5363 h 5445"/>
              <a:gd name="connsiteX271" fmla="*/ 8402 w 8663"/>
              <a:gd name="connsiteY271" fmla="*/ 5363 h 5445"/>
              <a:gd name="connsiteX272" fmla="*/ 8402 w 8663"/>
              <a:gd name="connsiteY272" fmla="*/ 5422 h 5445"/>
              <a:gd name="connsiteX273" fmla="*/ 8234 w 8663"/>
              <a:gd name="connsiteY273" fmla="*/ 5422 h 5445"/>
              <a:gd name="connsiteX274" fmla="*/ 8234 w 8663"/>
              <a:gd name="connsiteY274" fmla="*/ 5294 h 5445"/>
              <a:gd name="connsiteX275" fmla="*/ 8081 w 8663"/>
              <a:gd name="connsiteY275" fmla="*/ 5294 h 5445"/>
              <a:gd name="connsiteX276" fmla="*/ 8081 w 8663"/>
              <a:gd name="connsiteY276" fmla="*/ 5346 h 5445"/>
              <a:gd name="connsiteX277" fmla="*/ 8005 w 8663"/>
              <a:gd name="connsiteY277" fmla="*/ 5346 h 5445"/>
              <a:gd name="connsiteX278" fmla="*/ 8005 w 8663"/>
              <a:gd name="connsiteY278" fmla="*/ 5407 h 5445"/>
              <a:gd name="connsiteX279" fmla="*/ 658 w 8663"/>
              <a:gd name="connsiteY279" fmla="*/ 5407 h 5445"/>
              <a:gd name="connsiteX280" fmla="*/ 658 w 8663"/>
              <a:gd name="connsiteY280" fmla="*/ 5346 h 5445"/>
              <a:gd name="connsiteX281" fmla="*/ 583 w 8663"/>
              <a:gd name="connsiteY281" fmla="*/ 5346 h 5445"/>
              <a:gd name="connsiteX282" fmla="*/ 583 w 8663"/>
              <a:gd name="connsiteY282" fmla="*/ 5294 h 5445"/>
              <a:gd name="connsiteX283" fmla="*/ 430 w 8663"/>
              <a:gd name="connsiteY283" fmla="*/ 5294 h 5445"/>
              <a:gd name="connsiteX284" fmla="*/ 430 w 8663"/>
              <a:gd name="connsiteY284" fmla="*/ 5422 h 5445"/>
              <a:gd name="connsiteX285" fmla="*/ 261 w 8663"/>
              <a:gd name="connsiteY285" fmla="*/ 5422 h 5445"/>
              <a:gd name="connsiteX286" fmla="*/ 261 w 8663"/>
              <a:gd name="connsiteY286" fmla="*/ 5363 h 5445"/>
              <a:gd name="connsiteX287" fmla="*/ 354 w 8663"/>
              <a:gd name="connsiteY287" fmla="*/ 5363 h 5445"/>
              <a:gd name="connsiteX288" fmla="*/ 354 w 8663"/>
              <a:gd name="connsiteY288" fmla="*/ 5262 h 5445"/>
              <a:gd name="connsiteX289" fmla="*/ 261 w 8663"/>
              <a:gd name="connsiteY289" fmla="*/ 3880 h 5445"/>
              <a:gd name="connsiteX290" fmla="*/ 261 w 8663"/>
              <a:gd name="connsiteY290" fmla="*/ 3787 h 5445"/>
              <a:gd name="connsiteX291" fmla="*/ 184 w 8663"/>
              <a:gd name="connsiteY291" fmla="*/ 3787 h 5445"/>
              <a:gd name="connsiteX292" fmla="*/ 184 w 8663"/>
              <a:gd name="connsiteY292" fmla="*/ 3705 h 5445"/>
              <a:gd name="connsiteX293" fmla="*/ 82 w 8663"/>
              <a:gd name="connsiteY293" fmla="*/ 3705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5445 h 5445"/>
              <a:gd name="connsiteX84" fmla="*/ 8424 w 8663"/>
              <a:gd name="connsiteY84" fmla="*/ 5445 h 5445"/>
              <a:gd name="connsiteX85" fmla="*/ 8424 w 8663"/>
              <a:gd name="connsiteY85" fmla="*/ 5363 h 5445"/>
              <a:gd name="connsiteX86" fmla="*/ 8480 w 8663"/>
              <a:gd name="connsiteY86" fmla="*/ 5363 h 5445"/>
              <a:gd name="connsiteX87" fmla="*/ 8480 w 8663"/>
              <a:gd name="connsiteY87" fmla="*/ 5445 h 5445"/>
              <a:gd name="connsiteX88" fmla="*/ 8663 w 8663"/>
              <a:gd name="connsiteY88" fmla="*/ 5445 h 5445"/>
              <a:gd name="connsiteX89" fmla="*/ 8663 w 8663"/>
              <a:gd name="connsiteY89" fmla="*/ 5264 h 5445"/>
              <a:gd name="connsiteX90" fmla="*/ 8581 w 8663"/>
              <a:gd name="connsiteY90" fmla="*/ 5264 h 5445"/>
              <a:gd name="connsiteX91" fmla="*/ 8581 w 8663"/>
              <a:gd name="connsiteY91" fmla="*/ 5191 h 5445"/>
              <a:gd name="connsiteX92" fmla="*/ 8661 w 8663"/>
              <a:gd name="connsiteY92" fmla="*/ 5191 h 5445"/>
              <a:gd name="connsiteX93" fmla="*/ 8661 w 8663"/>
              <a:gd name="connsiteY93" fmla="*/ 4979 h 5445"/>
              <a:gd name="connsiteX94" fmla="*/ 8532 w 8663"/>
              <a:gd name="connsiteY94" fmla="*/ 4979 h 5445"/>
              <a:gd name="connsiteX95" fmla="*/ 8532 w 8663"/>
              <a:gd name="connsiteY95" fmla="*/ 4871 h 5445"/>
              <a:gd name="connsiteX96" fmla="*/ 8562 w 8663"/>
              <a:gd name="connsiteY96" fmla="*/ 4871 h 5445"/>
              <a:gd name="connsiteX97" fmla="*/ 8562 w 8663"/>
              <a:gd name="connsiteY97" fmla="*/ 4932 h 5445"/>
              <a:gd name="connsiteX98" fmla="*/ 8646 w 8663"/>
              <a:gd name="connsiteY98" fmla="*/ 4932 h 5445"/>
              <a:gd name="connsiteX99" fmla="*/ 8646 w 8663"/>
              <a:gd name="connsiteY99" fmla="*/ 4850 h 5445"/>
              <a:gd name="connsiteX100" fmla="*/ 8584 w 8663"/>
              <a:gd name="connsiteY100" fmla="*/ 4850 h 5445"/>
              <a:gd name="connsiteX101" fmla="*/ 8584 w 8663"/>
              <a:gd name="connsiteY101" fmla="*/ 4793 h 5445"/>
              <a:gd name="connsiteX102" fmla="*/ 8644 w 8663"/>
              <a:gd name="connsiteY102" fmla="*/ 4793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5368 h 5445"/>
              <a:gd name="connsiteX118" fmla="*/ 561 w 8663"/>
              <a:gd name="connsiteY118" fmla="*/ 5409 h 5445"/>
              <a:gd name="connsiteX119" fmla="*/ 520 w 8663"/>
              <a:gd name="connsiteY119" fmla="*/ 5409 h 5445"/>
              <a:gd name="connsiteX120" fmla="*/ 520 w 8663"/>
              <a:gd name="connsiteY120" fmla="*/ 5368 h 5445"/>
              <a:gd name="connsiteX121" fmla="*/ 561 w 8663"/>
              <a:gd name="connsiteY121" fmla="*/ 5368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4910 h 5445"/>
              <a:gd name="connsiteX128" fmla="*/ 8584 w 8663"/>
              <a:gd name="connsiteY128" fmla="*/ 4871 h 5445"/>
              <a:gd name="connsiteX129" fmla="*/ 8625 w 8663"/>
              <a:gd name="connsiteY129" fmla="*/ 4871 h 5445"/>
              <a:gd name="connsiteX130" fmla="*/ 8625 w 8663"/>
              <a:gd name="connsiteY130" fmla="*/ 4910 h 5445"/>
              <a:gd name="connsiteX131" fmla="*/ 8584 w 8663"/>
              <a:gd name="connsiteY131" fmla="*/ 4910 h 5445"/>
              <a:gd name="connsiteX132" fmla="*/ 8502 w 8663"/>
              <a:gd name="connsiteY132" fmla="*/ 5424 h 5445"/>
              <a:gd name="connsiteX133" fmla="*/ 8502 w 8663"/>
              <a:gd name="connsiteY133" fmla="*/ 5363 h 5445"/>
              <a:gd name="connsiteX134" fmla="*/ 8581 w 8663"/>
              <a:gd name="connsiteY134" fmla="*/ 5363 h 5445"/>
              <a:gd name="connsiteX135" fmla="*/ 8581 w 8663"/>
              <a:gd name="connsiteY135" fmla="*/ 5286 h 5445"/>
              <a:gd name="connsiteX136" fmla="*/ 8640 w 8663"/>
              <a:gd name="connsiteY136" fmla="*/ 5286 h 5445"/>
              <a:gd name="connsiteX137" fmla="*/ 8640 w 8663"/>
              <a:gd name="connsiteY137" fmla="*/ 5424 h 5445"/>
              <a:gd name="connsiteX138" fmla="*/ 8502 w 8663"/>
              <a:gd name="connsiteY138" fmla="*/ 5424 h 5445"/>
              <a:gd name="connsiteX139" fmla="*/ 8502 w 8663"/>
              <a:gd name="connsiteY139" fmla="*/ 5344 h 5445"/>
              <a:gd name="connsiteX140" fmla="*/ 8502 w 8663"/>
              <a:gd name="connsiteY140" fmla="*/ 5286 h 5445"/>
              <a:gd name="connsiteX141" fmla="*/ 8562 w 8663"/>
              <a:gd name="connsiteY141" fmla="*/ 5286 h 5445"/>
              <a:gd name="connsiteX142" fmla="*/ 8562 w 8663"/>
              <a:gd name="connsiteY142" fmla="*/ 5344 h 5445"/>
              <a:gd name="connsiteX143" fmla="*/ 8502 w 8663"/>
              <a:gd name="connsiteY143" fmla="*/ 5344 h 5445"/>
              <a:gd name="connsiteX144" fmla="*/ 8497 w 8663"/>
              <a:gd name="connsiteY144" fmla="*/ 5169 h 5445"/>
              <a:gd name="connsiteX145" fmla="*/ 8497 w 8663"/>
              <a:gd name="connsiteY145" fmla="*/ 5106 h 5445"/>
              <a:gd name="connsiteX146" fmla="*/ 8562 w 8663"/>
              <a:gd name="connsiteY146" fmla="*/ 5106 h 5445"/>
              <a:gd name="connsiteX147" fmla="*/ 8562 w 8663"/>
              <a:gd name="connsiteY147" fmla="*/ 5169 h 5445"/>
              <a:gd name="connsiteX148" fmla="*/ 8497 w 8663"/>
              <a:gd name="connsiteY148" fmla="*/ 5169 h 5445"/>
              <a:gd name="connsiteX149" fmla="*/ 8562 w 8663"/>
              <a:gd name="connsiteY149" fmla="*/ 5191 h 5445"/>
              <a:gd name="connsiteX150" fmla="*/ 8562 w 8663"/>
              <a:gd name="connsiteY150" fmla="*/ 5262 h 5445"/>
              <a:gd name="connsiteX151" fmla="*/ 8497 w 8663"/>
              <a:gd name="connsiteY151" fmla="*/ 5262 h 5445"/>
              <a:gd name="connsiteX152" fmla="*/ 8497 w 8663"/>
              <a:gd name="connsiteY152" fmla="*/ 5191 h 5445"/>
              <a:gd name="connsiteX153" fmla="*/ 8562 w 8663"/>
              <a:gd name="connsiteY153" fmla="*/ 5191 h 5445"/>
              <a:gd name="connsiteX154" fmla="*/ 8480 w 8663"/>
              <a:gd name="connsiteY154" fmla="*/ 5281 h 5445"/>
              <a:gd name="connsiteX155" fmla="*/ 8480 w 8663"/>
              <a:gd name="connsiteY155" fmla="*/ 5344 h 5445"/>
              <a:gd name="connsiteX156" fmla="*/ 8424 w 8663"/>
              <a:gd name="connsiteY156" fmla="*/ 5344 h 5445"/>
              <a:gd name="connsiteX157" fmla="*/ 8424 w 8663"/>
              <a:gd name="connsiteY157" fmla="*/ 5281 h 5445"/>
              <a:gd name="connsiteX158" fmla="*/ 8480 w 8663"/>
              <a:gd name="connsiteY158" fmla="*/ 5281 h 5445"/>
              <a:gd name="connsiteX159" fmla="*/ 8480 w 8663"/>
              <a:gd name="connsiteY159" fmla="*/ 5191 h 5445"/>
              <a:gd name="connsiteX160" fmla="*/ 8480 w 8663"/>
              <a:gd name="connsiteY160" fmla="*/ 5262 h 5445"/>
              <a:gd name="connsiteX161" fmla="*/ 8424 w 8663"/>
              <a:gd name="connsiteY161" fmla="*/ 5262 h 5445"/>
              <a:gd name="connsiteX162" fmla="*/ 8424 w 8663"/>
              <a:gd name="connsiteY162" fmla="*/ 5191 h 5445"/>
              <a:gd name="connsiteX163" fmla="*/ 8480 w 8663"/>
              <a:gd name="connsiteY163" fmla="*/ 5191 h 5445"/>
              <a:gd name="connsiteX164" fmla="*/ 8102 w 8663"/>
              <a:gd name="connsiteY164" fmla="*/ 5409 h 5445"/>
              <a:gd name="connsiteX165" fmla="*/ 8102 w 8663"/>
              <a:gd name="connsiteY165" fmla="*/ 5368 h 5445"/>
              <a:gd name="connsiteX166" fmla="*/ 8143 w 8663"/>
              <a:gd name="connsiteY166" fmla="*/ 5368 h 5445"/>
              <a:gd name="connsiteX167" fmla="*/ 8143 w 8663"/>
              <a:gd name="connsiteY167" fmla="*/ 5409 h 5445"/>
              <a:gd name="connsiteX168" fmla="*/ 8102 w 8663"/>
              <a:gd name="connsiteY168" fmla="*/ 5409 h 5445"/>
              <a:gd name="connsiteX169" fmla="*/ 240 w 8663"/>
              <a:gd name="connsiteY169" fmla="*/ 5281 h 5445"/>
              <a:gd name="connsiteX170" fmla="*/ 240 w 8663"/>
              <a:gd name="connsiteY170" fmla="*/ 5344 h 5445"/>
              <a:gd name="connsiteX171" fmla="*/ 184 w 8663"/>
              <a:gd name="connsiteY171" fmla="*/ 5344 h 5445"/>
              <a:gd name="connsiteX172" fmla="*/ 184 w 8663"/>
              <a:gd name="connsiteY172" fmla="*/ 5281 h 5445"/>
              <a:gd name="connsiteX173" fmla="*/ 240 w 8663"/>
              <a:gd name="connsiteY173" fmla="*/ 5281 h 5445"/>
              <a:gd name="connsiteX174" fmla="*/ 240 w 8663"/>
              <a:gd name="connsiteY174" fmla="*/ 5191 h 5445"/>
              <a:gd name="connsiteX175" fmla="*/ 240 w 8663"/>
              <a:gd name="connsiteY175" fmla="*/ 5262 h 5445"/>
              <a:gd name="connsiteX176" fmla="*/ 184 w 8663"/>
              <a:gd name="connsiteY176" fmla="*/ 5262 h 5445"/>
              <a:gd name="connsiteX177" fmla="*/ 184 w 8663"/>
              <a:gd name="connsiteY177" fmla="*/ 5191 h 5445"/>
              <a:gd name="connsiteX178" fmla="*/ 240 w 8663"/>
              <a:gd name="connsiteY178" fmla="*/ 5191 h 5445"/>
              <a:gd name="connsiteX179" fmla="*/ 102 w 8663"/>
              <a:gd name="connsiteY179" fmla="*/ 5169 h 5445"/>
              <a:gd name="connsiteX180" fmla="*/ 102 w 8663"/>
              <a:gd name="connsiteY180" fmla="*/ 5106 h 5445"/>
              <a:gd name="connsiteX181" fmla="*/ 166 w 8663"/>
              <a:gd name="connsiteY181" fmla="*/ 5106 h 5445"/>
              <a:gd name="connsiteX182" fmla="*/ 166 w 8663"/>
              <a:gd name="connsiteY182" fmla="*/ 5169 h 5445"/>
              <a:gd name="connsiteX183" fmla="*/ 102 w 8663"/>
              <a:gd name="connsiteY183" fmla="*/ 5169 h 5445"/>
              <a:gd name="connsiteX184" fmla="*/ 102 w 8663"/>
              <a:gd name="connsiteY184" fmla="*/ 5262 h 5445"/>
              <a:gd name="connsiteX185" fmla="*/ 102 w 8663"/>
              <a:gd name="connsiteY185" fmla="*/ 5191 h 5445"/>
              <a:gd name="connsiteX186" fmla="*/ 166 w 8663"/>
              <a:gd name="connsiteY186" fmla="*/ 5191 h 5445"/>
              <a:gd name="connsiteX187" fmla="*/ 166 w 8663"/>
              <a:gd name="connsiteY187" fmla="*/ 5262 h 5445"/>
              <a:gd name="connsiteX188" fmla="*/ 102 w 8663"/>
              <a:gd name="connsiteY188" fmla="*/ 5262 h 5445"/>
              <a:gd name="connsiteX189" fmla="*/ 102 w 8663"/>
              <a:gd name="connsiteY189" fmla="*/ 5344 h 5445"/>
              <a:gd name="connsiteX190" fmla="*/ 102 w 8663"/>
              <a:gd name="connsiteY190" fmla="*/ 5286 h 5445"/>
              <a:gd name="connsiteX191" fmla="*/ 162 w 8663"/>
              <a:gd name="connsiteY191" fmla="*/ 5286 h 5445"/>
              <a:gd name="connsiteX192" fmla="*/ 162 w 8663"/>
              <a:gd name="connsiteY192" fmla="*/ 5344 h 5445"/>
              <a:gd name="connsiteX193" fmla="*/ 102 w 8663"/>
              <a:gd name="connsiteY193" fmla="*/ 5344 h 5445"/>
              <a:gd name="connsiteX194" fmla="*/ 162 w 8663"/>
              <a:gd name="connsiteY194" fmla="*/ 5363 h 5445"/>
              <a:gd name="connsiteX195" fmla="*/ 162 w 8663"/>
              <a:gd name="connsiteY195" fmla="*/ 5424 h 5445"/>
              <a:gd name="connsiteX196" fmla="*/ 24 w 8663"/>
              <a:gd name="connsiteY196" fmla="*/ 5424 h 5445"/>
              <a:gd name="connsiteX197" fmla="*/ 24 w 8663"/>
              <a:gd name="connsiteY197" fmla="*/ 5286 h 5445"/>
              <a:gd name="connsiteX198" fmla="*/ 82 w 8663"/>
              <a:gd name="connsiteY198" fmla="*/ 5286 h 5445"/>
              <a:gd name="connsiteX199" fmla="*/ 82 w 8663"/>
              <a:gd name="connsiteY199" fmla="*/ 5363 h 5445"/>
              <a:gd name="connsiteX200" fmla="*/ 162 w 8663"/>
              <a:gd name="connsiteY200" fmla="*/ 5363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4772 h 5445"/>
              <a:gd name="connsiteX257" fmla="*/ 8562 w 8663"/>
              <a:gd name="connsiteY257" fmla="*/ 4772 h 5445"/>
              <a:gd name="connsiteX258" fmla="*/ 8562 w 8663"/>
              <a:gd name="connsiteY258" fmla="*/ 4850 h 5445"/>
              <a:gd name="connsiteX259" fmla="*/ 8510 w 8663"/>
              <a:gd name="connsiteY259" fmla="*/ 4850 h 5445"/>
              <a:gd name="connsiteX260" fmla="*/ 8510 w 8663"/>
              <a:gd name="connsiteY260" fmla="*/ 5001 h 5445"/>
              <a:gd name="connsiteX261" fmla="*/ 8638 w 8663"/>
              <a:gd name="connsiteY261" fmla="*/ 5001 h 5445"/>
              <a:gd name="connsiteX262" fmla="*/ 8638 w 8663"/>
              <a:gd name="connsiteY262" fmla="*/ 5169 h 5445"/>
              <a:gd name="connsiteX263" fmla="*/ 8581 w 8663"/>
              <a:gd name="connsiteY263" fmla="*/ 5169 h 5445"/>
              <a:gd name="connsiteX264" fmla="*/ 8581 w 8663"/>
              <a:gd name="connsiteY264" fmla="*/ 5087 h 5445"/>
              <a:gd name="connsiteX265" fmla="*/ 8480 w 8663"/>
              <a:gd name="connsiteY265" fmla="*/ 5087 h 5445"/>
              <a:gd name="connsiteX266" fmla="*/ 8480 w 8663"/>
              <a:gd name="connsiteY266" fmla="*/ 5169 h 5445"/>
              <a:gd name="connsiteX267" fmla="*/ 8402 w 8663"/>
              <a:gd name="connsiteY267" fmla="*/ 5169 h 5445"/>
              <a:gd name="connsiteX268" fmla="*/ 8402 w 8663"/>
              <a:gd name="connsiteY268" fmla="*/ 5262 h 5445"/>
              <a:gd name="connsiteX269" fmla="*/ 8310 w 8663"/>
              <a:gd name="connsiteY269" fmla="*/ 5262 h 5445"/>
              <a:gd name="connsiteX270" fmla="*/ 8310 w 8663"/>
              <a:gd name="connsiteY270" fmla="*/ 5363 h 5445"/>
              <a:gd name="connsiteX271" fmla="*/ 8402 w 8663"/>
              <a:gd name="connsiteY271" fmla="*/ 5363 h 5445"/>
              <a:gd name="connsiteX272" fmla="*/ 8402 w 8663"/>
              <a:gd name="connsiteY272" fmla="*/ 5422 h 5445"/>
              <a:gd name="connsiteX273" fmla="*/ 8234 w 8663"/>
              <a:gd name="connsiteY273" fmla="*/ 5422 h 5445"/>
              <a:gd name="connsiteX274" fmla="*/ 8234 w 8663"/>
              <a:gd name="connsiteY274" fmla="*/ 5294 h 5445"/>
              <a:gd name="connsiteX275" fmla="*/ 8081 w 8663"/>
              <a:gd name="connsiteY275" fmla="*/ 5294 h 5445"/>
              <a:gd name="connsiteX276" fmla="*/ 8081 w 8663"/>
              <a:gd name="connsiteY276" fmla="*/ 5346 h 5445"/>
              <a:gd name="connsiteX277" fmla="*/ 8005 w 8663"/>
              <a:gd name="connsiteY277" fmla="*/ 5346 h 5445"/>
              <a:gd name="connsiteX278" fmla="*/ 8005 w 8663"/>
              <a:gd name="connsiteY278" fmla="*/ 5407 h 5445"/>
              <a:gd name="connsiteX279" fmla="*/ 658 w 8663"/>
              <a:gd name="connsiteY279" fmla="*/ 5407 h 5445"/>
              <a:gd name="connsiteX280" fmla="*/ 658 w 8663"/>
              <a:gd name="connsiteY280" fmla="*/ 5346 h 5445"/>
              <a:gd name="connsiteX281" fmla="*/ 583 w 8663"/>
              <a:gd name="connsiteY281" fmla="*/ 5346 h 5445"/>
              <a:gd name="connsiteX282" fmla="*/ 583 w 8663"/>
              <a:gd name="connsiteY282" fmla="*/ 5294 h 5445"/>
              <a:gd name="connsiteX283" fmla="*/ 430 w 8663"/>
              <a:gd name="connsiteY283" fmla="*/ 5294 h 5445"/>
              <a:gd name="connsiteX284" fmla="*/ 430 w 8663"/>
              <a:gd name="connsiteY284" fmla="*/ 5422 h 5445"/>
              <a:gd name="connsiteX285" fmla="*/ 261 w 8663"/>
              <a:gd name="connsiteY285" fmla="*/ 5422 h 5445"/>
              <a:gd name="connsiteX286" fmla="*/ 261 w 8663"/>
              <a:gd name="connsiteY286" fmla="*/ 5363 h 5445"/>
              <a:gd name="connsiteX287" fmla="*/ 354 w 8663"/>
              <a:gd name="connsiteY287" fmla="*/ 5363 h 5445"/>
              <a:gd name="connsiteX288" fmla="*/ 354 w 8663"/>
              <a:gd name="connsiteY288" fmla="*/ 5262 h 5445"/>
              <a:gd name="connsiteX289" fmla="*/ 261 w 8663"/>
              <a:gd name="connsiteY289" fmla="*/ 5262 h 5445"/>
              <a:gd name="connsiteX290" fmla="*/ 261 w 8663"/>
              <a:gd name="connsiteY290" fmla="*/ 3787 h 5445"/>
              <a:gd name="connsiteX291" fmla="*/ 184 w 8663"/>
              <a:gd name="connsiteY291" fmla="*/ 3787 h 5445"/>
              <a:gd name="connsiteX292" fmla="*/ 184 w 8663"/>
              <a:gd name="connsiteY292" fmla="*/ 3705 h 5445"/>
              <a:gd name="connsiteX293" fmla="*/ 82 w 8663"/>
              <a:gd name="connsiteY293" fmla="*/ 3705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5445 h 5445"/>
              <a:gd name="connsiteX84" fmla="*/ 8424 w 8663"/>
              <a:gd name="connsiteY84" fmla="*/ 5445 h 5445"/>
              <a:gd name="connsiteX85" fmla="*/ 8424 w 8663"/>
              <a:gd name="connsiteY85" fmla="*/ 5363 h 5445"/>
              <a:gd name="connsiteX86" fmla="*/ 8480 w 8663"/>
              <a:gd name="connsiteY86" fmla="*/ 5363 h 5445"/>
              <a:gd name="connsiteX87" fmla="*/ 8480 w 8663"/>
              <a:gd name="connsiteY87" fmla="*/ 5445 h 5445"/>
              <a:gd name="connsiteX88" fmla="*/ 8663 w 8663"/>
              <a:gd name="connsiteY88" fmla="*/ 5445 h 5445"/>
              <a:gd name="connsiteX89" fmla="*/ 8663 w 8663"/>
              <a:gd name="connsiteY89" fmla="*/ 5264 h 5445"/>
              <a:gd name="connsiteX90" fmla="*/ 8581 w 8663"/>
              <a:gd name="connsiteY90" fmla="*/ 5264 h 5445"/>
              <a:gd name="connsiteX91" fmla="*/ 8581 w 8663"/>
              <a:gd name="connsiteY91" fmla="*/ 5191 h 5445"/>
              <a:gd name="connsiteX92" fmla="*/ 8661 w 8663"/>
              <a:gd name="connsiteY92" fmla="*/ 5191 h 5445"/>
              <a:gd name="connsiteX93" fmla="*/ 8661 w 8663"/>
              <a:gd name="connsiteY93" fmla="*/ 4979 h 5445"/>
              <a:gd name="connsiteX94" fmla="*/ 8532 w 8663"/>
              <a:gd name="connsiteY94" fmla="*/ 4979 h 5445"/>
              <a:gd name="connsiteX95" fmla="*/ 8532 w 8663"/>
              <a:gd name="connsiteY95" fmla="*/ 4871 h 5445"/>
              <a:gd name="connsiteX96" fmla="*/ 8562 w 8663"/>
              <a:gd name="connsiteY96" fmla="*/ 4871 h 5445"/>
              <a:gd name="connsiteX97" fmla="*/ 8562 w 8663"/>
              <a:gd name="connsiteY97" fmla="*/ 4932 h 5445"/>
              <a:gd name="connsiteX98" fmla="*/ 8646 w 8663"/>
              <a:gd name="connsiteY98" fmla="*/ 4932 h 5445"/>
              <a:gd name="connsiteX99" fmla="*/ 8646 w 8663"/>
              <a:gd name="connsiteY99" fmla="*/ 4850 h 5445"/>
              <a:gd name="connsiteX100" fmla="*/ 8584 w 8663"/>
              <a:gd name="connsiteY100" fmla="*/ 4850 h 5445"/>
              <a:gd name="connsiteX101" fmla="*/ 8584 w 8663"/>
              <a:gd name="connsiteY101" fmla="*/ 4793 h 5445"/>
              <a:gd name="connsiteX102" fmla="*/ 8644 w 8663"/>
              <a:gd name="connsiteY102" fmla="*/ 4793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5368 h 5445"/>
              <a:gd name="connsiteX118" fmla="*/ 561 w 8663"/>
              <a:gd name="connsiteY118" fmla="*/ 5409 h 5445"/>
              <a:gd name="connsiteX119" fmla="*/ 520 w 8663"/>
              <a:gd name="connsiteY119" fmla="*/ 5409 h 5445"/>
              <a:gd name="connsiteX120" fmla="*/ 520 w 8663"/>
              <a:gd name="connsiteY120" fmla="*/ 5368 h 5445"/>
              <a:gd name="connsiteX121" fmla="*/ 561 w 8663"/>
              <a:gd name="connsiteY121" fmla="*/ 5368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4910 h 5445"/>
              <a:gd name="connsiteX128" fmla="*/ 8584 w 8663"/>
              <a:gd name="connsiteY128" fmla="*/ 4871 h 5445"/>
              <a:gd name="connsiteX129" fmla="*/ 8625 w 8663"/>
              <a:gd name="connsiteY129" fmla="*/ 4871 h 5445"/>
              <a:gd name="connsiteX130" fmla="*/ 8625 w 8663"/>
              <a:gd name="connsiteY130" fmla="*/ 4910 h 5445"/>
              <a:gd name="connsiteX131" fmla="*/ 8584 w 8663"/>
              <a:gd name="connsiteY131" fmla="*/ 4910 h 5445"/>
              <a:gd name="connsiteX132" fmla="*/ 8502 w 8663"/>
              <a:gd name="connsiteY132" fmla="*/ 5424 h 5445"/>
              <a:gd name="connsiteX133" fmla="*/ 8502 w 8663"/>
              <a:gd name="connsiteY133" fmla="*/ 5363 h 5445"/>
              <a:gd name="connsiteX134" fmla="*/ 8581 w 8663"/>
              <a:gd name="connsiteY134" fmla="*/ 5363 h 5445"/>
              <a:gd name="connsiteX135" fmla="*/ 8581 w 8663"/>
              <a:gd name="connsiteY135" fmla="*/ 5286 h 5445"/>
              <a:gd name="connsiteX136" fmla="*/ 8640 w 8663"/>
              <a:gd name="connsiteY136" fmla="*/ 5286 h 5445"/>
              <a:gd name="connsiteX137" fmla="*/ 8640 w 8663"/>
              <a:gd name="connsiteY137" fmla="*/ 5424 h 5445"/>
              <a:gd name="connsiteX138" fmla="*/ 8502 w 8663"/>
              <a:gd name="connsiteY138" fmla="*/ 5424 h 5445"/>
              <a:gd name="connsiteX139" fmla="*/ 8502 w 8663"/>
              <a:gd name="connsiteY139" fmla="*/ 5344 h 5445"/>
              <a:gd name="connsiteX140" fmla="*/ 8502 w 8663"/>
              <a:gd name="connsiteY140" fmla="*/ 5286 h 5445"/>
              <a:gd name="connsiteX141" fmla="*/ 8562 w 8663"/>
              <a:gd name="connsiteY141" fmla="*/ 5286 h 5445"/>
              <a:gd name="connsiteX142" fmla="*/ 8562 w 8663"/>
              <a:gd name="connsiteY142" fmla="*/ 5344 h 5445"/>
              <a:gd name="connsiteX143" fmla="*/ 8502 w 8663"/>
              <a:gd name="connsiteY143" fmla="*/ 5344 h 5445"/>
              <a:gd name="connsiteX144" fmla="*/ 8497 w 8663"/>
              <a:gd name="connsiteY144" fmla="*/ 5169 h 5445"/>
              <a:gd name="connsiteX145" fmla="*/ 8497 w 8663"/>
              <a:gd name="connsiteY145" fmla="*/ 5106 h 5445"/>
              <a:gd name="connsiteX146" fmla="*/ 8562 w 8663"/>
              <a:gd name="connsiteY146" fmla="*/ 5106 h 5445"/>
              <a:gd name="connsiteX147" fmla="*/ 8562 w 8663"/>
              <a:gd name="connsiteY147" fmla="*/ 5169 h 5445"/>
              <a:gd name="connsiteX148" fmla="*/ 8497 w 8663"/>
              <a:gd name="connsiteY148" fmla="*/ 5169 h 5445"/>
              <a:gd name="connsiteX149" fmla="*/ 8562 w 8663"/>
              <a:gd name="connsiteY149" fmla="*/ 5191 h 5445"/>
              <a:gd name="connsiteX150" fmla="*/ 8562 w 8663"/>
              <a:gd name="connsiteY150" fmla="*/ 5262 h 5445"/>
              <a:gd name="connsiteX151" fmla="*/ 8497 w 8663"/>
              <a:gd name="connsiteY151" fmla="*/ 5262 h 5445"/>
              <a:gd name="connsiteX152" fmla="*/ 8497 w 8663"/>
              <a:gd name="connsiteY152" fmla="*/ 5191 h 5445"/>
              <a:gd name="connsiteX153" fmla="*/ 8562 w 8663"/>
              <a:gd name="connsiteY153" fmla="*/ 5191 h 5445"/>
              <a:gd name="connsiteX154" fmla="*/ 8480 w 8663"/>
              <a:gd name="connsiteY154" fmla="*/ 5281 h 5445"/>
              <a:gd name="connsiteX155" fmla="*/ 8480 w 8663"/>
              <a:gd name="connsiteY155" fmla="*/ 5344 h 5445"/>
              <a:gd name="connsiteX156" fmla="*/ 8424 w 8663"/>
              <a:gd name="connsiteY156" fmla="*/ 5344 h 5445"/>
              <a:gd name="connsiteX157" fmla="*/ 8424 w 8663"/>
              <a:gd name="connsiteY157" fmla="*/ 5281 h 5445"/>
              <a:gd name="connsiteX158" fmla="*/ 8480 w 8663"/>
              <a:gd name="connsiteY158" fmla="*/ 5281 h 5445"/>
              <a:gd name="connsiteX159" fmla="*/ 8480 w 8663"/>
              <a:gd name="connsiteY159" fmla="*/ 5191 h 5445"/>
              <a:gd name="connsiteX160" fmla="*/ 8480 w 8663"/>
              <a:gd name="connsiteY160" fmla="*/ 5262 h 5445"/>
              <a:gd name="connsiteX161" fmla="*/ 8424 w 8663"/>
              <a:gd name="connsiteY161" fmla="*/ 5262 h 5445"/>
              <a:gd name="connsiteX162" fmla="*/ 8424 w 8663"/>
              <a:gd name="connsiteY162" fmla="*/ 5191 h 5445"/>
              <a:gd name="connsiteX163" fmla="*/ 8480 w 8663"/>
              <a:gd name="connsiteY163" fmla="*/ 5191 h 5445"/>
              <a:gd name="connsiteX164" fmla="*/ 8102 w 8663"/>
              <a:gd name="connsiteY164" fmla="*/ 5409 h 5445"/>
              <a:gd name="connsiteX165" fmla="*/ 8102 w 8663"/>
              <a:gd name="connsiteY165" fmla="*/ 5368 h 5445"/>
              <a:gd name="connsiteX166" fmla="*/ 8143 w 8663"/>
              <a:gd name="connsiteY166" fmla="*/ 5368 h 5445"/>
              <a:gd name="connsiteX167" fmla="*/ 8143 w 8663"/>
              <a:gd name="connsiteY167" fmla="*/ 5409 h 5445"/>
              <a:gd name="connsiteX168" fmla="*/ 8102 w 8663"/>
              <a:gd name="connsiteY168" fmla="*/ 5409 h 5445"/>
              <a:gd name="connsiteX169" fmla="*/ 240 w 8663"/>
              <a:gd name="connsiteY169" fmla="*/ 5281 h 5445"/>
              <a:gd name="connsiteX170" fmla="*/ 240 w 8663"/>
              <a:gd name="connsiteY170" fmla="*/ 5344 h 5445"/>
              <a:gd name="connsiteX171" fmla="*/ 184 w 8663"/>
              <a:gd name="connsiteY171" fmla="*/ 5344 h 5445"/>
              <a:gd name="connsiteX172" fmla="*/ 184 w 8663"/>
              <a:gd name="connsiteY172" fmla="*/ 5281 h 5445"/>
              <a:gd name="connsiteX173" fmla="*/ 240 w 8663"/>
              <a:gd name="connsiteY173" fmla="*/ 5281 h 5445"/>
              <a:gd name="connsiteX174" fmla="*/ 240 w 8663"/>
              <a:gd name="connsiteY174" fmla="*/ 5191 h 5445"/>
              <a:gd name="connsiteX175" fmla="*/ 240 w 8663"/>
              <a:gd name="connsiteY175" fmla="*/ 5262 h 5445"/>
              <a:gd name="connsiteX176" fmla="*/ 184 w 8663"/>
              <a:gd name="connsiteY176" fmla="*/ 5262 h 5445"/>
              <a:gd name="connsiteX177" fmla="*/ 184 w 8663"/>
              <a:gd name="connsiteY177" fmla="*/ 5191 h 5445"/>
              <a:gd name="connsiteX178" fmla="*/ 240 w 8663"/>
              <a:gd name="connsiteY178" fmla="*/ 5191 h 5445"/>
              <a:gd name="connsiteX179" fmla="*/ 102 w 8663"/>
              <a:gd name="connsiteY179" fmla="*/ 5169 h 5445"/>
              <a:gd name="connsiteX180" fmla="*/ 102 w 8663"/>
              <a:gd name="connsiteY180" fmla="*/ 5106 h 5445"/>
              <a:gd name="connsiteX181" fmla="*/ 166 w 8663"/>
              <a:gd name="connsiteY181" fmla="*/ 5106 h 5445"/>
              <a:gd name="connsiteX182" fmla="*/ 166 w 8663"/>
              <a:gd name="connsiteY182" fmla="*/ 5169 h 5445"/>
              <a:gd name="connsiteX183" fmla="*/ 102 w 8663"/>
              <a:gd name="connsiteY183" fmla="*/ 5169 h 5445"/>
              <a:gd name="connsiteX184" fmla="*/ 102 w 8663"/>
              <a:gd name="connsiteY184" fmla="*/ 5262 h 5445"/>
              <a:gd name="connsiteX185" fmla="*/ 102 w 8663"/>
              <a:gd name="connsiteY185" fmla="*/ 5191 h 5445"/>
              <a:gd name="connsiteX186" fmla="*/ 166 w 8663"/>
              <a:gd name="connsiteY186" fmla="*/ 5191 h 5445"/>
              <a:gd name="connsiteX187" fmla="*/ 166 w 8663"/>
              <a:gd name="connsiteY187" fmla="*/ 5262 h 5445"/>
              <a:gd name="connsiteX188" fmla="*/ 102 w 8663"/>
              <a:gd name="connsiteY188" fmla="*/ 5262 h 5445"/>
              <a:gd name="connsiteX189" fmla="*/ 102 w 8663"/>
              <a:gd name="connsiteY189" fmla="*/ 5344 h 5445"/>
              <a:gd name="connsiteX190" fmla="*/ 102 w 8663"/>
              <a:gd name="connsiteY190" fmla="*/ 5286 h 5445"/>
              <a:gd name="connsiteX191" fmla="*/ 162 w 8663"/>
              <a:gd name="connsiteY191" fmla="*/ 5286 h 5445"/>
              <a:gd name="connsiteX192" fmla="*/ 162 w 8663"/>
              <a:gd name="connsiteY192" fmla="*/ 5344 h 5445"/>
              <a:gd name="connsiteX193" fmla="*/ 102 w 8663"/>
              <a:gd name="connsiteY193" fmla="*/ 5344 h 5445"/>
              <a:gd name="connsiteX194" fmla="*/ 162 w 8663"/>
              <a:gd name="connsiteY194" fmla="*/ 5363 h 5445"/>
              <a:gd name="connsiteX195" fmla="*/ 162 w 8663"/>
              <a:gd name="connsiteY195" fmla="*/ 5424 h 5445"/>
              <a:gd name="connsiteX196" fmla="*/ 24 w 8663"/>
              <a:gd name="connsiteY196" fmla="*/ 5424 h 5445"/>
              <a:gd name="connsiteX197" fmla="*/ 24 w 8663"/>
              <a:gd name="connsiteY197" fmla="*/ 5286 h 5445"/>
              <a:gd name="connsiteX198" fmla="*/ 82 w 8663"/>
              <a:gd name="connsiteY198" fmla="*/ 5286 h 5445"/>
              <a:gd name="connsiteX199" fmla="*/ 82 w 8663"/>
              <a:gd name="connsiteY199" fmla="*/ 5363 h 5445"/>
              <a:gd name="connsiteX200" fmla="*/ 162 w 8663"/>
              <a:gd name="connsiteY200" fmla="*/ 5363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4772 h 5445"/>
              <a:gd name="connsiteX257" fmla="*/ 8562 w 8663"/>
              <a:gd name="connsiteY257" fmla="*/ 4772 h 5445"/>
              <a:gd name="connsiteX258" fmla="*/ 8562 w 8663"/>
              <a:gd name="connsiteY258" fmla="*/ 4850 h 5445"/>
              <a:gd name="connsiteX259" fmla="*/ 8510 w 8663"/>
              <a:gd name="connsiteY259" fmla="*/ 4850 h 5445"/>
              <a:gd name="connsiteX260" fmla="*/ 8510 w 8663"/>
              <a:gd name="connsiteY260" fmla="*/ 5001 h 5445"/>
              <a:gd name="connsiteX261" fmla="*/ 8638 w 8663"/>
              <a:gd name="connsiteY261" fmla="*/ 5001 h 5445"/>
              <a:gd name="connsiteX262" fmla="*/ 8638 w 8663"/>
              <a:gd name="connsiteY262" fmla="*/ 5169 h 5445"/>
              <a:gd name="connsiteX263" fmla="*/ 8581 w 8663"/>
              <a:gd name="connsiteY263" fmla="*/ 5169 h 5445"/>
              <a:gd name="connsiteX264" fmla="*/ 8581 w 8663"/>
              <a:gd name="connsiteY264" fmla="*/ 5087 h 5445"/>
              <a:gd name="connsiteX265" fmla="*/ 8480 w 8663"/>
              <a:gd name="connsiteY265" fmla="*/ 5087 h 5445"/>
              <a:gd name="connsiteX266" fmla="*/ 8480 w 8663"/>
              <a:gd name="connsiteY266" fmla="*/ 5169 h 5445"/>
              <a:gd name="connsiteX267" fmla="*/ 8402 w 8663"/>
              <a:gd name="connsiteY267" fmla="*/ 5169 h 5445"/>
              <a:gd name="connsiteX268" fmla="*/ 8402 w 8663"/>
              <a:gd name="connsiteY268" fmla="*/ 5262 h 5445"/>
              <a:gd name="connsiteX269" fmla="*/ 8310 w 8663"/>
              <a:gd name="connsiteY269" fmla="*/ 5262 h 5445"/>
              <a:gd name="connsiteX270" fmla="*/ 8310 w 8663"/>
              <a:gd name="connsiteY270" fmla="*/ 5363 h 5445"/>
              <a:gd name="connsiteX271" fmla="*/ 8402 w 8663"/>
              <a:gd name="connsiteY271" fmla="*/ 5363 h 5445"/>
              <a:gd name="connsiteX272" fmla="*/ 8402 w 8663"/>
              <a:gd name="connsiteY272" fmla="*/ 5422 h 5445"/>
              <a:gd name="connsiteX273" fmla="*/ 8234 w 8663"/>
              <a:gd name="connsiteY273" fmla="*/ 5422 h 5445"/>
              <a:gd name="connsiteX274" fmla="*/ 8234 w 8663"/>
              <a:gd name="connsiteY274" fmla="*/ 5294 h 5445"/>
              <a:gd name="connsiteX275" fmla="*/ 8081 w 8663"/>
              <a:gd name="connsiteY275" fmla="*/ 5294 h 5445"/>
              <a:gd name="connsiteX276" fmla="*/ 8081 w 8663"/>
              <a:gd name="connsiteY276" fmla="*/ 5346 h 5445"/>
              <a:gd name="connsiteX277" fmla="*/ 8005 w 8663"/>
              <a:gd name="connsiteY277" fmla="*/ 5346 h 5445"/>
              <a:gd name="connsiteX278" fmla="*/ 8005 w 8663"/>
              <a:gd name="connsiteY278" fmla="*/ 5407 h 5445"/>
              <a:gd name="connsiteX279" fmla="*/ 658 w 8663"/>
              <a:gd name="connsiteY279" fmla="*/ 5407 h 5445"/>
              <a:gd name="connsiteX280" fmla="*/ 658 w 8663"/>
              <a:gd name="connsiteY280" fmla="*/ 5346 h 5445"/>
              <a:gd name="connsiteX281" fmla="*/ 583 w 8663"/>
              <a:gd name="connsiteY281" fmla="*/ 5346 h 5445"/>
              <a:gd name="connsiteX282" fmla="*/ 583 w 8663"/>
              <a:gd name="connsiteY282" fmla="*/ 5294 h 5445"/>
              <a:gd name="connsiteX283" fmla="*/ 430 w 8663"/>
              <a:gd name="connsiteY283" fmla="*/ 5294 h 5445"/>
              <a:gd name="connsiteX284" fmla="*/ 430 w 8663"/>
              <a:gd name="connsiteY284" fmla="*/ 5422 h 5445"/>
              <a:gd name="connsiteX285" fmla="*/ 261 w 8663"/>
              <a:gd name="connsiteY285" fmla="*/ 5422 h 5445"/>
              <a:gd name="connsiteX286" fmla="*/ 261 w 8663"/>
              <a:gd name="connsiteY286" fmla="*/ 5363 h 5445"/>
              <a:gd name="connsiteX287" fmla="*/ 354 w 8663"/>
              <a:gd name="connsiteY287" fmla="*/ 5363 h 5445"/>
              <a:gd name="connsiteX288" fmla="*/ 354 w 8663"/>
              <a:gd name="connsiteY288" fmla="*/ 5262 h 5445"/>
              <a:gd name="connsiteX289" fmla="*/ 261 w 8663"/>
              <a:gd name="connsiteY289" fmla="*/ 5262 h 5445"/>
              <a:gd name="connsiteX290" fmla="*/ 261 w 8663"/>
              <a:gd name="connsiteY290" fmla="*/ 5169 h 5445"/>
              <a:gd name="connsiteX291" fmla="*/ 184 w 8663"/>
              <a:gd name="connsiteY291" fmla="*/ 3787 h 5445"/>
              <a:gd name="connsiteX292" fmla="*/ 184 w 8663"/>
              <a:gd name="connsiteY292" fmla="*/ 3705 h 5445"/>
              <a:gd name="connsiteX293" fmla="*/ 82 w 8663"/>
              <a:gd name="connsiteY293" fmla="*/ 3705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5445 h 5445"/>
              <a:gd name="connsiteX84" fmla="*/ 8424 w 8663"/>
              <a:gd name="connsiteY84" fmla="*/ 5445 h 5445"/>
              <a:gd name="connsiteX85" fmla="*/ 8424 w 8663"/>
              <a:gd name="connsiteY85" fmla="*/ 5363 h 5445"/>
              <a:gd name="connsiteX86" fmla="*/ 8480 w 8663"/>
              <a:gd name="connsiteY86" fmla="*/ 5363 h 5445"/>
              <a:gd name="connsiteX87" fmla="*/ 8480 w 8663"/>
              <a:gd name="connsiteY87" fmla="*/ 5445 h 5445"/>
              <a:gd name="connsiteX88" fmla="*/ 8663 w 8663"/>
              <a:gd name="connsiteY88" fmla="*/ 5445 h 5445"/>
              <a:gd name="connsiteX89" fmla="*/ 8663 w 8663"/>
              <a:gd name="connsiteY89" fmla="*/ 5264 h 5445"/>
              <a:gd name="connsiteX90" fmla="*/ 8581 w 8663"/>
              <a:gd name="connsiteY90" fmla="*/ 5264 h 5445"/>
              <a:gd name="connsiteX91" fmla="*/ 8581 w 8663"/>
              <a:gd name="connsiteY91" fmla="*/ 5191 h 5445"/>
              <a:gd name="connsiteX92" fmla="*/ 8661 w 8663"/>
              <a:gd name="connsiteY92" fmla="*/ 5191 h 5445"/>
              <a:gd name="connsiteX93" fmla="*/ 8661 w 8663"/>
              <a:gd name="connsiteY93" fmla="*/ 4979 h 5445"/>
              <a:gd name="connsiteX94" fmla="*/ 8532 w 8663"/>
              <a:gd name="connsiteY94" fmla="*/ 4979 h 5445"/>
              <a:gd name="connsiteX95" fmla="*/ 8532 w 8663"/>
              <a:gd name="connsiteY95" fmla="*/ 4871 h 5445"/>
              <a:gd name="connsiteX96" fmla="*/ 8562 w 8663"/>
              <a:gd name="connsiteY96" fmla="*/ 4871 h 5445"/>
              <a:gd name="connsiteX97" fmla="*/ 8562 w 8663"/>
              <a:gd name="connsiteY97" fmla="*/ 4932 h 5445"/>
              <a:gd name="connsiteX98" fmla="*/ 8646 w 8663"/>
              <a:gd name="connsiteY98" fmla="*/ 4932 h 5445"/>
              <a:gd name="connsiteX99" fmla="*/ 8646 w 8663"/>
              <a:gd name="connsiteY99" fmla="*/ 4850 h 5445"/>
              <a:gd name="connsiteX100" fmla="*/ 8584 w 8663"/>
              <a:gd name="connsiteY100" fmla="*/ 4850 h 5445"/>
              <a:gd name="connsiteX101" fmla="*/ 8584 w 8663"/>
              <a:gd name="connsiteY101" fmla="*/ 4793 h 5445"/>
              <a:gd name="connsiteX102" fmla="*/ 8644 w 8663"/>
              <a:gd name="connsiteY102" fmla="*/ 4793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5368 h 5445"/>
              <a:gd name="connsiteX118" fmla="*/ 561 w 8663"/>
              <a:gd name="connsiteY118" fmla="*/ 5409 h 5445"/>
              <a:gd name="connsiteX119" fmla="*/ 520 w 8663"/>
              <a:gd name="connsiteY119" fmla="*/ 5409 h 5445"/>
              <a:gd name="connsiteX120" fmla="*/ 520 w 8663"/>
              <a:gd name="connsiteY120" fmla="*/ 5368 h 5445"/>
              <a:gd name="connsiteX121" fmla="*/ 561 w 8663"/>
              <a:gd name="connsiteY121" fmla="*/ 5368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4910 h 5445"/>
              <a:gd name="connsiteX128" fmla="*/ 8584 w 8663"/>
              <a:gd name="connsiteY128" fmla="*/ 4871 h 5445"/>
              <a:gd name="connsiteX129" fmla="*/ 8625 w 8663"/>
              <a:gd name="connsiteY129" fmla="*/ 4871 h 5445"/>
              <a:gd name="connsiteX130" fmla="*/ 8625 w 8663"/>
              <a:gd name="connsiteY130" fmla="*/ 4910 h 5445"/>
              <a:gd name="connsiteX131" fmla="*/ 8584 w 8663"/>
              <a:gd name="connsiteY131" fmla="*/ 4910 h 5445"/>
              <a:gd name="connsiteX132" fmla="*/ 8502 w 8663"/>
              <a:gd name="connsiteY132" fmla="*/ 5424 h 5445"/>
              <a:gd name="connsiteX133" fmla="*/ 8502 w 8663"/>
              <a:gd name="connsiteY133" fmla="*/ 5363 h 5445"/>
              <a:gd name="connsiteX134" fmla="*/ 8581 w 8663"/>
              <a:gd name="connsiteY134" fmla="*/ 5363 h 5445"/>
              <a:gd name="connsiteX135" fmla="*/ 8581 w 8663"/>
              <a:gd name="connsiteY135" fmla="*/ 5286 h 5445"/>
              <a:gd name="connsiteX136" fmla="*/ 8640 w 8663"/>
              <a:gd name="connsiteY136" fmla="*/ 5286 h 5445"/>
              <a:gd name="connsiteX137" fmla="*/ 8640 w 8663"/>
              <a:gd name="connsiteY137" fmla="*/ 5424 h 5445"/>
              <a:gd name="connsiteX138" fmla="*/ 8502 w 8663"/>
              <a:gd name="connsiteY138" fmla="*/ 5424 h 5445"/>
              <a:gd name="connsiteX139" fmla="*/ 8502 w 8663"/>
              <a:gd name="connsiteY139" fmla="*/ 5344 h 5445"/>
              <a:gd name="connsiteX140" fmla="*/ 8502 w 8663"/>
              <a:gd name="connsiteY140" fmla="*/ 5286 h 5445"/>
              <a:gd name="connsiteX141" fmla="*/ 8562 w 8663"/>
              <a:gd name="connsiteY141" fmla="*/ 5286 h 5445"/>
              <a:gd name="connsiteX142" fmla="*/ 8562 w 8663"/>
              <a:gd name="connsiteY142" fmla="*/ 5344 h 5445"/>
              <a:gd name="connsiteX143" fmla="*/ 8502 w 8663"/>
              <a:gd name="connsiteY143" fmla="*/ 5344 h 5445"/>
              <a:gd name="connsiteX144" fmla="*/ 8497 w 8663"/>
              <a:gd name="connsiteY144" fmla="*/ 5169 h 5445"/>
              <a:gd name="connsiteX145" fmla="*/ 8497 w 8663"/>
              <a:gd name="connsiteY145" fmla="*/ 5106 h 5445"/>
              <a:gd name="connsiteX146" fmla="*/ 8562 w 8663"/>
              <a:gd name="connsiteY146" fmla="*/ 5106 h 5445"/>
              <a:gd name="connsiteX147" fmla="*/ 8562 w 8663"/>
              <a:gd name="connsiteY147" fmla="*/ 5169 h 5445"/>
              <a:gd name="connsiteX148" fmla="*/ 8497 w 8663"/>
              <a:gd name="connsiteY148" fmla="*/ 5169 h 5445"/>
              <a:gd name="connsiteX149" fmla="*/ 8562 w 8663"/>
              <a:gd name="connsiteY149" fmla="*/ 5191 h 5445"/>
              <a:gd name="connsiteX150" fmla="*/ 8562 w 8663"/>
              <a:gd name="connsiteY150" fmla="*/ 5262 h 5445"/>
              <a:gd name="connsiteX151" fmla="*/ 8497 w 8663"/>
              <a:gd name="connsiteY151" fmla="*/ 5262 h 5445"/>
              <a:gd name="connsiteX152" fmla="*/ 8497 w 8663"/>
              <a:gd name="connsiteY152" fmla="*/ 5191 h 5445"/>
              <a:gd name="connsiteX153" fmla="*/ 8562 w 8663"/>
              <a:gd name="connsiteY153" fmla="*/ 5191 h 5445"/>
              <a:gd name="connsiteX154" fmla="*/ 8480 w 8663"/>
              <a:gd name="connsiteY154" fmla="*/ 5281 h 5445"/>
              <a:gd name="connsiteX155" fmla="*/ 8480 w 8663"/>
              <a:gd name="connsiteY155" fmla="*/ 5344 h 5445"/>
              <a:gd name="connsiteX156" fmla="*/ 8424 w 8663"/>
              <a:gd name="connsiteY156" fmla="*/ 5344 h 5445"/>
              <a:gd name="connsiteX157" fmla="*/ 8424 w 8663"/>
              <a:gd name="connsiteY157" fmla="*/ 5281 h 5445"/>
              <a:gd name="connsiteX158" fmla="*/ 8480 w 8663"/>
              <a:gd name="connsiteY158" fmla="*/ 5281 h 5445"/>
              <a:gd name="connsiteX159" fmla="*/ 8480 w 8663"/>
              <a:gd name="connsiteY159" fmla="*/ 5191 h 5445"/>
              <a:gd name="connsiteX160" fmla="*/ 8480 w 8663"/>
              <a:gd name="connsiteY160" fmla="*/ 5262 h 5445"/>
              <a:gd name="connsiteX161" fmla="*/ 8424 w 8663"/>
              <a:gd name="connsiteY161" fmla="*/ 5262 h 5445"/>
              <a:gd name="connsiteX162" fmla="*/ 8424 w 8663"/>
              <a:gd name="connsiteY162" fmla="*/ 5191 h 5445"/>
              <a:gd name="connsiteX163" fmla="*/ 8480 w 8663"/>
              <a:gd name="connsiteY163" fmla="*/ 5191 h 5445"/>
              <a:gd name="connsiteX164" fmla="*/ 8102 w 8663"/>
              <a:gd name="connsiteY164" fmla="*/ 5409 h 5445"/>
              <a:gd name="connsiteX165" fmla="*/ 8102 w 8663"/>
              <a:gd name="connsiteY165" fmla="*/ 5368 h 5445"/>
              <a:gd name="connsiteX166" fmla="*/ 8143 w 8663"/>
              <a:gd name="connsiteY166" fmla="*/ 5368 h 5445"/>
              <a:gd name="connsiteX167" fmla="*/ 8143 w 8663"/>
              <a:gd name="connsiteY167" fmla="*/ 5409 h 5445"/>
              <a:gd name="connsiteX168" fmla="*/ 8102 w 8663"/>
              <a:gd name="connsiteY168" fmla="*/ 5409 h 5445"/>
              <a:gd name="connsiteX169" fmla="*/ 240 w 8663"/>
              <a:gd name="connsiteY169" fmla="*/ 5281 h 5445"/>
              <a:gd name="connsiteX170" fmla="*/ 240 w 8663"/>
              <a:gd name="connsiteY170" fmla="*/ 5344 h 5445"/>
              <a:gd name="connsiteX171" fmla="*/ 184 w 8663"/>
              <a:gd name="connsiteY171" fmla="*/ 5344 h 5445"/>
              <a:gd name="connsiteX172" fmla="*/ 184 w 8663"/>
              <a:gd name="connsiteY172" fmla="*/ 5281 h 5445"/>
              <a:gd name="connsiteX173" fmla="*/ 240 w 8663"/>
              <a:gd name="connsiteY173" fmla="*/ 5281 h 5445"/>
              <a:gd name="connsiteX174" fmla="*/ 240 w 8663"/>
              <a:gd name="connsiteY174" fmla="*/ 5191 h 5445"/>
              <a:gd name="connsiteX175" fmla="*/ 240 w 8663"/>
              <a:gd name="connsiteY175" fmla="*/ 5262 h 5445"/>
              <a:gd name="connsiteX176" fmla="*/ 184 w 8663"/>
              <a:gd name="connsiteY176" fmla="*/ 5262 h 5445"/>
              <a:gd name="connsiteX177" fmla="*/ 184 w 8663"/>
              <a:gd name="connsiteY177" fmla="*/ 5191 h 5445"/>
              <a:gd name="connsiteX178" fmla="*/ 240 w 8663"/>
              <a:gd name="connsiteY178" fmla="*/ 5191 h 5445"/>
              <a:gd name="connsiteX179" fmla="*/ 102 w 8663"/>
              <a:gd name="connsiteY179" fmla="*/ 5169 h 5445"/>
              <a:gd name="connsiteX180" fmla="*/ 102 w 8663"/>
              <a:gd name="connsiteY180" fmla="*/ 5106 h 5445"/>
              <a:gd name="connsiteX181" fmla="*/ 166 w 8663"/>
              <a:gd name="connsiteY181" fmla="*/ 5106 h 5445"/>
              <a:gd name="connsiteX182" fmla="*/ 166 w 8663"/>
              <a:gd name="connsiteY182" fmla="*/ 5169 h 5445"/>
              <a:gd name="connsiteX183" fmla="*/ 102 w 8663"/>
              <a:gd name="connsiteY183" fmla="*/ 5169 h 5445"/>
              <a:gd name="connsiteX184" fmla="*/ 102 w 8663"/>
              <a:gd name="connsiteY184" fmla="*/ 5262 h 5445"/>
              <a:gd name="connsiteX185" fmla="*/ 102 w 8663"/>
              <a:gd name="connsiteY185" fmla="*/ 5191 h 5445"/>
              <a:gd name="connsiteX186" fmla="*/ 166 w 8663"/>
              <a:gd name="connsiteY186" fmla="*/ 5191 h 5445"/>
              <a:gd name="connsiteX187" fmla="*/ 166 w 8663"/>
              <a:gd name="connsiteY187" fmla="*/ 5262 h 5445"/>
              <a:gd name="connsiteX188" fmla="*/ 102 w 8663"/>
              <a:gd name="connsiteY188" fmla="*/ 5262 h 5445"/>
              <a:gd name="connsiteX189" fmla="*/ 102 w 8663"/>
              <a:gd name="connsiteY189" fmla="*/ 5344 h 5445"/>
              <a:gd name="connsiteX190" fmla="*/ 102 w 8663"/>
              <a:gd name="connsiteY190" fmla="*/ 5286 h 5445"/>
              <a:gd name="connsiteX191" fmla="*/ 162 w 8663"/>
              <a:gd name="connsiteY191" fmla="*/ 5286 h 5445"/>
              <a:gd name="connsiteX192" fmla="*/ 162 w 8663"/>
              <a:gd name="connsiteY192" fmla="*/ 5344 h 5445"/>
              <a:gd name="connsiteX193" fmla="*/ 102 w 8663"/>
              <a:gd name="connsiteY193" fmla="*/ 5344 h 5445"/>
              <a:gd name="connsiteX194" fmla="*/ 162 w 8663"/>
              <a:gd name="connsiteY194" fmla="*/ 5363 h 5445"/>
              <a:gd name="connsiteX195" fmla="*/ 162 w 8663"/>
              <a:gd name="connsiteY195" fmla="*/ 5424 h 5445"/>
              <a:gd name="connsiteX196" fmla="*/ 24 w 8663"/>
              <a:gd name="connsiteY196" fmla="*/ 5424 h 5445"/>
              <a:gd name="connsiteX197" fmla="*/ 24 w 8663"/>
              <a:gd name="connsiteY197" fmla="*/ 5286 h 5445"/>
              <a:gd name="connsiteX198" fmla="*/ 82 w 8663"/>
              <a:gd name="connsiteY198" fmla="*/ 5286 h 5445"/>
              <a:gd name="connsiteX199" fmla="*/ 82 w 8663"/>
              <a:gd name="connsiteY199" fmla="*/ 5363 h 5445"/>
              <a:gd name="connsiteX200" fmla="*/ 162 w 8663"/>
              <a:gd name="connsiteY200" fmla="*/ 5363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4772 h 5445"/>
              <a:gd name="connsiteX257" fmla="*/ 8562 w 8663"/>
              <a:gd name="connsiteY257" fmla="*/ 4772 h 5445"/>
              <a:gd name="connsiteX258" fmla="*/ 8562 w 8663"/>
              <a:gd name="connsiteY258" fmla="*/ 4850 h 5445"/>
              <a:gd name="connsiteX259" fmla="*/ 8510 w 8663"/>
              <a:gd name="connsiteY259" fmla="*/ 4850 h 5445"/>
              <a:gd name="connsiteX260" fmla="*/ 8510 w 8663"/>
              <a:gd name="connsiteY260" fmla="*/ 5001 h 5445"/>
              <a:gd name="connsiteX261" fmla="*/ 8638 w 8663"/>
              <a:gd name="connsiteY261" fmla="*/ 5001 h 5445"/>
              <a:gd name="connsiteX262" fmla="*/ 8638 w 8663"/>
              <a:gd name="connsiteY262" fmla="*/ 5169 h 5445"/>
              <a:gd name="connsiteX263" fmla="*/ 8581 w 8663"/>
              <a:gd name="connsiteY263" fmla="*/ 5169 h 5445"/>
              <a:gd name="connsiteX264" fmla="*/ 8581 w 8663"/>
              <a:gd name="connsiteY264" fmla="*/ 5087 h 5445"/>
              <a:gd name="connsiteX265" fmla="*/ 8480 w 8663"/>
              <a:gd name="connsiteY265" fmla="*/ 5087 h 5445"/>
              <a:gd name="connsiteX266" fmla="*/ 8480 w 8663"/>
              <a:gd name="connsiteY266" fmla="*/ 5169 h 5445"/>
              <a:gd name="connsiteX267" fmla="*/ 8402 w 8663"/>
              <a:gd name="connsiteY267" fmla="*/ 5169 h 5445"/>
              <a:gd name="connsiteX268" fmla="*/ 8402 w 8663"/>
              <a:gd name="connsiteY268" fmla="*/ 5262 h 5445"/>
              <a:gd name="connsiteX269" fmla="*/ 8310 w 8663"/>
              <a:gd name="connsiteY269" fmla="*/ 5262 h 5445"/>
              <a:gd name="connsiteX270" fmla="*/ 8310 w 8663"/>
              <a:gd name="connsiteY270" fmla="*/ 5363 h 5445"/>
              <a:gd name="connsiteX271" fmla="*/ 8402 w 8663"/>
              <a:gd name="connsiteY271" fmla="*/ 5363 h 5445"/>
              <a:gd name="connsiteX272" fmla="*/ 8402 w 8663"/>
              <a:gd name="connsiteY272" fmla="*/ 5422 h 5445"/>
              <a:gd name="connsiteX273" fmla="*/ 8234 w 8663"/>
              <a:gd name="connsiteY273" fmla="*/ 5422 h 5445"/>
              <a:gd name="connsiteX274" fmla="*/ 8234 w 8663"/>
              <a:gd name="connsiteY274" fmla="*/ 5294 h 5445"/>
              <a:gd name="connsiteX275" fmla="*/ 8081 w 8663"/>
              <a:gd name="connsiteY275" fmla="*/ 5294 h 5445"/>
              <a:gd name="connsiteX276" fmla="*/ 8081 w 8663"/>
              <a:gd name="connsiteY276" fmla="*/ 5346 h 5445"/>
              <a:gd name="connsiteX277" fmla="*/ 8005 w 8663"/>
              <a:gd name="connsiteY277" fmla="*/ 5346 h 5445"/>
              <a:gd name="connsiteX278" fmla="*/ 8005 w 8663"/>
              <a:gd name="connsiteY278" fmla="*/ 5407 h 5445"/>
              <a:gd name="connsiteX279" fmla="*/ 658 w 8663"/>
              <a:gd name="connsiteY279" fmla="*/ 5407 h 5445"/>
              <a:gd name="connsiteX280" fmla="*/ 658 w 8663"/>
              <a:gd name="connsiteY280" fmla="*/ 5346 h 5445"/>
              <a:gd name="connsiteX281" fmla="*/ 583 w 8663"/>
              <a:gd name="connsiteY281" fmla="*/ 5346 h 5445"/>
              <a:gd name="connsiteX282" fmla="*/ 583 w 8663"/>
              <a:gd name="connsiteY282" fmla="*/ 5294 h 5445"/>
              <a:gd name="connsiteX283" fmla="*/ 430 w 8663"/>
              <a:gd name="connsiteY283" fmla="*/ 5294 h 5445"/>
              <a:gd name="connsiteX284" fmla="*/ 430 w 8663"/>
              <a:gd name="connsiteY284" fmla="*/ 5422 h 5445"/>
              <a:gd name="connsiteX285" fmla="*/ 261 w 8663"/>
              <a:gd name="connsiteY285" fmla="*/ 5422 h 5445"/>
              <a:gd name="connsiteX286" fmla="*/ 261 w 8663"/>
              <a:gd name="connsiteY286" fmla="*/ 5363 h 5445"/>
              <a:gd name="connsiteX287" fmla="*/ 354 w 8663"/>
              <a:gd name="connsiteY287" fmla="*/ 5363 h 5445"/>
              <a:gd name="connsiteX288" fmla="*/ 354 w 8663"/>
              <a:gd name="connsiteY288" fmla="*/ 5262 h 5445"/>
              <a:gd name="connsiteX289" fmla="*/ 261 w 8663"/>
              <a:gd name="connsiteY289" fmla="*/ 5262 h 5445"/>
              <a:gd name="connsiteX290" fmla="*/ 261 w 8663"/>
              <a:gd name="connsiteY290" fmla="*/ 5169 h 5445"/>
              <a:gd name="connsiteX291" fmla="*/ 184 w 8663"/>
              <a:gd name="connsiteY291" fmla="*/ 5169 h 5445"/>
              <a:gd name="connsiteX292" fmla="*/ 184 w 8663"/>
              <a:gd name="connsiteY292" fmla="*/ 3705 h 5445"/>
              <a:gd name="connsiteX293" fmla="*/ 82 w 8663"/>
              <a:gd name="connsiteY293" fmla="*/ 3705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5445 h 5445"/>
              <a:gd name="connsiteX84" fmla="*/ 8424 w 8663"/>
              <a:gd name="connsiteY84" fmla="*/ 5445 h 5445"/>
              <a:gd name="connsiteX85" fmla="*/ 8424 w 8663"/>
              <a:gd name="connsiteY85" fmla="*/ 5363 h 5445"/>
              <a:gd name="connsiteX86" fmla="*/ 8480 w 8663"/>
              <a:gd name="connsiteY86" fmla="*/ 5363 h 5445"/>
              <a:gd name="connsiteX87" fmla="*/ 8480 w 8663"/>
              <a:gd name="connsiteY87" fmla="*/ 5445 h 5445"/>
              <a:gd name="connsiteX88" fmla="*/ 8663 w 8663"/>
              <a:gd name="connsiteY88" fmla="*/ 5445 h 5445"/>
              <a:gd name="connsiteX89" fmla="*/ 8663 w 8663"/>
              <a:gd name="connsiteY89" fmla="*/ 5264 h 5445"/>
              <a:gd name="connsiteX90" fmla="*/ 8581 w 8663"/>
              <a:gd name="connsiteY90" fmla="*/ 5264 h 5445"/>
              <a:gd name="connsiteX91" fmla="*/ 8581 w 8663"/>
              <a:gd name="connsiteY91" fmla="*/ 5191 h 5445"/>
              <a:gd name="connsiteX92" fmla="*/ 8661 w 8663"/>
              <a:gd name="connsiteY92" fmla="*/ 5191 h 5445"/>
              <a:gd name="connsiteX93" fmla="*/ 8661 w 8663"/>
              <a:gd name="connsiteY93" fmla="*/ 4979 h 5445"/>
              <a:gd name="connsiteX94" fmla="*/ 8532 w 8663"/>
              <a:gd name="connsiteY94" fmla="*/ 4979 h 5445"/>
              <a:gd name="connsiteX95" fmla="*/ 8532 w 8663"/>
              <a:gd name="connsiteY95" fmla="*/ 4871 h 5445"/>
              <a:gd name="connsiteX96" fmla="*/ 8562 w 8663"/>
              <a:gd name="connsiteY96" fmla="*/ 4871 h 5445"/>
              <a:gd name="connsiteX97" fmla="*/ 8562 w 8663"/>
              <a:gd name="connsiteY97" fmla="*/ 4932 h 5445"/>
              <a:gd name="connsiteX98" fmla="*/ 8646 w 8663"/>
              <a:gd name="connsiteY98" fmla="*/ 4932 h 5445"/>
              <a:gd name="connsiteX99" fmla="*/ 8646 w 8663"/>
              <a:gd name="connsiteY99" fmla="*/ 4850 h 5445"/>
              <a:gd name="connsiteX100" fmla="*/ 8584 w 8663"/>
              <a:gd name="connsiteY100" fmla="*/ 4850 h 5445"/>
              <a:gd name="connsiteX101" fmla="*/ 8584 w 8663"/>
              <a:gd name="connsiteY101" fmla="*/ 4793 h 5445"/>
              <a:gd name="connsiteX102" fmla="*/ 8644 w 8663"/>
              <a:gd name="connsiteY102" fmla="*/ 4793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5368 h 5445"/>
              <a:gd name="connsiteX118" fmla="*/ 561 w 8663"/>
              <a:gd name="connsiteY118" fmla="*/ 5409 h 5445"/>
              <a:gd name="connsiteX119" fmla="*/ 520 w 8663"/>
              <a:gd name="connsiteY119" fmla="*/ 5409 h 5445"/>
              <a:gd name="connsiteX120" fmla="*/ 520 w 8663"/>
              <a:gd name="connsiteY120" fmla="*/ 5368 h 5445"/>
              <a:gd name="connsiteX121" fmla="*/ 561 w 8663"/>
              <a:gd name="connsiteY121" fmla="*/ 5368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4910 h 5445"/>
              <a:gd name="connsiteX128" fmla="*/ 8584 w 8663"/>
              <a:gd name="connsiteY128" fmla="*/ 4871 h 5445"/>
              <a:gd name="connsiteX129" fmla="*/ 8625 w 8663"/>
              <a:gd name="connsiteY129" fmla="*/ 4871 h 5445"/>
              <a:gd name="connsiteX130" fmla="*/ 8625 w 8663"/>
              <a:gd name="connsiteY130" fmla="*/ 4910 h 5445"/>
              <a:gd name="connsiteX131" fmla="*/ 8584 w 8663"/>
              <a:gd name="connsiteY131" fmla="*/ 4910 h 5445"/>
              <a:gd name="connsiteX132" fmla="*/ 8502 w 8663"/>
              <a:gd name="connsiteY132" fmla="*/ 5424 h 5445"/>
              <a:gd name="connsiteX133" fmla="*/ 8502 w 8663"/>
              <a:gd name="connsiteY133" fmla="*/ 5363 h 5445"/>
              <a:gd name="connsiteX134" fmla="*/ 8581 w 8663"/>
              <a:gd name="connsiteY134" fmla="*/ 5363 h 5445"/>
              <a:gd name="connsiteX135" fmla="*/ 8581 w 8663"/>
              <a:gd name="connsiteY135" fmla="*/ 5286 h 5445"/>
              <a:gd name="connsiteX136" fmla="*/ 8640 w 8663"/>
              <a:gd name="connsiteY136" fmla="*/ 5286 h 5445"/>
              <a:gd name="connsiteX137" fmla="*/ 8640 w 8663"/>
              <a:gd name="connsiteY137" fmla="*/ 5424 h 5445"/>
              <a:gd name="connsiteX138" fmla="*/ 8502 w 8663"/>
              <a:gd name="connsiteY138" fmla="*/ 5424 h 5445"/>
              <a:gd name="connsiteX139" fmla="*/ 8502 w 8663"/>
              <a:gd name="connsiteY139" fmla="*/ 5344 h 5445"/>
              <a:gd name="connsiteX140" fmla="*/ 8502 w 8663"/>
              <a:gd name="connsiteY140" fmla="*/ 5286 h 5445"/>
              <a:gd name="connsiteX141" fmla="*/ 8562 w 8663"/>
              <a:gd name="connsiteY141" fmla="*/ 5286 h 5445"/>
              <a:gd name="connsiteX142" fmla="*/ 8562 w 8663"/>
              <a:gd name="connsiteY142" fmla="*/ 5344 h 5445"/>
              <a:gd name="connsiteX143" fmla="*/ 8502 w 8663"/>
              <a:gd name="connsiteY143" fmla="*/ 5344 h 5445"/>
              <a:gd name="connsiteX144" fmla="*/ 8497 w 8663"/>
              <a:gd name="connsiteY144" fmla="*/ 5169 h 5445"/>
              <a:gd name="connsiteX145" fmla="*/ 8497 w 8663"/>
              <a:gd name="connsiteY145" fmla="*/ 5106 h 5445"/>
              <a:gd name="connsiteX146" fmla="*/ 8562 w 8663"/>
              <a:gd name="connsiteY146" fmla="*/ 5106 h 5445"/>
              <a:gd name="connsiteX147" fmla="*/ 8562 w 8663"/>
              <a:gd name="connsiteY147" fmla="*/ 5169 h 5445"/>
              <a:gd name="connsiteX148" fmla="*/ 8497 w 8663"/>
              <a:gd name="connsiteY148" fmla="*/ 5169 h 5445"/>
              <a:gd name="connsiteX149" fmla="*/ 8562 w 8663"/>
              <a:gd name="connsiteY149" fmla="*/ 5191 h 5445"/>
              <a:gd name="connsiteX150" fmla="*/ 8562 w 8663"/>
              <a:gd name="connsiteY150" fmla="*/ 5262 h 5445"/>
              <a:gd name="connsiteX151" fmla="*/ 8497 w 8663"/>
              <a:gd name="connsiteY151" fmla="*/ 5262 h 5445"/>
              <a:gd name="connsiteX152" fmla="*/ 8497 w 8663"/>
              <a:gd name="connsiteY152" fmla="*/ 5191 h 5445"/>
              <a:gd name="connsiteX153" fmla="*/ 8562 w 8663"/>
              <a:gd name="connsiteY153" fmla="*/ 5191 h 5445"/>
              <a:gd name="connsiteX154" fmla="*/ 8480 w 8663"/>
              <a:gd name="connsiteY154" fmla="*/ 5281 h 5445"/>
              <a:gd name="connsiteX155" fmla="*/ 8480 w 8663"/>
              <a:gd name="connsiteY155" fmla="*/ 5344 h 5445"/>
              <a:gd name="connsiteX156" fmla="*/ 8424 w 8663"/>
              <a:gd name="connsiteY156" fmla="*/ 5344 h 5445"/>
              <a:gd name="connsiteX157" fmla="*/ 8424 w 8663"/>
              <a:gd name="connsiteY157" fmla="*/ 5281 h 5445"/>
              <a:gd name="connsiteX158" fmla="*/ 8480 w 8663"/>
              <a:gd name="connsiteY158" fmla="*/ 5281 h 5445"/>
              <a:gd name="connsiteX159" fmla="*/ 8480 w 8663"/>
              <a:gd name="connsiteY159" fmla="*/ 5191 h 5445"/>
              <a:gd name="connsiteX160" fmla="*/ 8480 w 8663"/>
              <a:gd name="connsiteY160" fmla="*/ 5262 h 5445"/>
              <a:gd name="connsiteX161" fmla="*/ 8424 w 8663"/>
              <a:gd name="connsiteY161" fmla="*/ 5262 h 5445"/>
              <a:gd name="connsiteX162" fmla="*/ 8424 w 8663"/>
              <a:gd name="connsiteY162" fmla="*/ 5191 h 5445"/>
              <a:gd name="connsiteX163" fmla="*/ 8480 w 8663"/>
              <a:gd name="connsiteY163" fmla="*/ 5191 h 5445"/>
              <a:gd name="connsiteX164" fmla="*/ 8102 w 8663"/>
              <a:gd name="connsiteY164" fmla="*/ 5409 h 5445"/>
              <a:gd name="connsiteX165" fmla="*/ 8102 w 8663"/>
              <a:gd name="connsiteY165" fmla="*/ 5368 h 5445"/>
              <a:gd name="connsiteX166" fmla="*/ 8143 w 8663"/>
              <a:gd name="connsiteY166" fmla="*/ 5368 h 5445"/>
              <a:gd name="connsiteX167" fmla="*/ 8143 w 8663"/>
              <a:gd name="connsiteY167" fmla="*/ 5409 h 5445"/>
              <a:gd name="connsiteX168" fmla="*/ 8102 w 8663"/>
              <a:gd name="connsiteY168" fmla="*/ 5409 h 5445"/>
              <a:gd name="connsiteX169" fmla="*/ 240 w 8663"/>
              <a:gd name="connsiteY169" fmla="*/ 5281 h 5445"/>
              <a:gd name="connsiteX170" fmla="*/ 240 w 8663"/>
              <a:gd name="connsiteY170" fmla="*/ 5344 h 5445"/>
              <a:gd name="connsiteX171" fmla="*/ 184 w 8663"/>
              <a:gd name="connsiteY171" fmla="*/ 5344 h 5445"/>
              <a:gd name="connsiteX172" fmla="*/ 184 w 8663"/>
              <a:gd name="connsiteY172" fmla="*/ 5281 h 5445"/>
              <a:gd name="connsiteX173" fmla="*/ 240 w 8663"/>
              <a:gd name="connsiteY173" fmla="*/ 5281 h 5445"/>
              <a:gd name="connsiteX174" fmla="*/ 240 w 8663"/>
              <a:gd name="connsiteY174" fmla="*/ 5191 h 5445"/>
              <a:gd name="connsiteX175" fmla="*/ 240 w 8663"/>
              <a:gd name="connsiteY175" fmla="*/ 5262 h 5445"/>
              <a:gd name="connsiteX176" fmla="*/ 184 w 8663"/>
              <a:gd name="connsiteY176" fmla="*/ 5262 h 5445"/>
              <a:gd name="connsiteX177" fmla="*/ 184 w 8663"/>
              <a:gd name="connsiteY177" fmla="*/ 5191 h 5445"/>
              <a:gd name="connsiteX178" fmla="*/ 240 w 8663"/>
              <a:gd name="connsiteY178" fmla="*/ 5191 h 5445"/>
              <a:gd name="connsiteX179" fmla="*/ 102 w 8663"/>
              <a:gd name="connsiteY179" fmla="*/ 5169 h 5445"/>
              <a:gd name="connsiteX180" fmla="*/ 102 w 8663"/>
              <a:gd name="connsiteY180" fmla="*/ 5106 h 5445"/>
              <a:gd name="connsiteX181" fmla="*/ 166 w 8663"/>
              <a:gd name="connsiteY181" fmla="*/ 5106 h 5445"/>
              <a:gd name="connsiteX182" fmla="*/ 166 w 8663"/>
              <a:gd name="connsiteY182" fmla="*/ 5169 h 5445"/>
              <a:gd name="connsiteX183" fmla="*/ 102 w 8663"/>
              <a:gd name="connsiteY183" fmla="*/ 5169 h 5445"/>
              <a:gd name="connsiteX184" fmla="*/ 102 w 8663"/>
              <a:gd name="connsiteY184" fmla="*/ 5262 h 5445"/>
              <a:gd name="connsiteX185" fmla="*/ 102 w 8663"/>
              <a:gd name="connsiteY185" fmla="*/ 5191 h 5445"/>
              <a:gd name="connsiteX186" fmla="*/ 166 w 8663"/>
              <a:gd name="connsiteY186" fmla="*/ 5191 h 5445"/>
              <a:gd name="connsiteX187" fmla="*/ 166 w 8663"/>
              <a:gd name="connsiteY187" fmla="*/ 5262 h 5445"/>
              <a:gd name="connsiteX188" fmla="*/ 102 w 8663"/>
              <a:gd name="connsiteY188" fmla="*/ 5262 h 5445"/>
              <a:gd name="connsiteX189" fmla="*/ 102 w 8663"/>
              <a:gd name="connsiteY189" fmla="*/ 5344 h 5445"/>
              <a:gd name="connsiteX190" fmla="*/ 102 w 8663"/>
              <a:gd name="connsiteY190" fmla="*/ 5286 h 5445"/>
              <a:gd name="connsiteX191" fmla="*/ 162 w 8663"/>
              <a:gd name="connsiteY191" fmla="*/ 5286 h 5445"/>
              <a:gd name="connsiteX192" fmla="*/ 162 w 8663"/>
              <a:gd name="connsiteY192" fmla="*/ 5344 h 5445"/>
              <a:gd name="connsiteX193" fmla="*/ 102 w 8663"/>
              <a:gd name="connsiteY193" fmla="*/ 5344 h 5445"/>
              <a:gd name="connsiteX194" fmla="*/ 162 w 8663"/>
              <a:gd name="connsiteY194" fmla="*/ 5363 h 5445"/>
              <a:gd name="connsiteX195" fmla="*/ 162 w 8663"/>
              <a:gd name="connsiteY195" fmla="*/ 5424 h 5445"/>
              <a:gd name="connsiteX196" fmla="*/ 24 w 8663"/>
              <a:gd name="connsiteY196" fmla="*/ 5424 h 5445"/>
              <a:gd name="connsiteX197" fmla="*/ 24 w 8663"/>
              <a:gd name="connsiteY197" fmla="*/ 5286 h 5445"/>
              <a:gd name="connsiteX198" fmla="*/ 82 w 8663"/>
              <a:gd name="connsiteY198" fmla="*/ 5286 h 5445"/>
              <a:gd name="connsiteX199" fmla="*/ 82 w 8663"/>
              <a:gd name="connsiteY199" fmla="*/ 5363 h 5445"/>
              <a:gd name="connsiteX200" fmla="*/ 162 w 8663"/>
              <a:gd name="connsiteY200" fmla="*/ 5363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4772 h 5445"/>
              <a:gd name="connsiteX257" fmla="*/ 8562 w 8663"/>
              <a:gd name="connsiteY257" fmla="*/ 4772 h 5445"/>
              <a:gd name="connsiteX258" fmla="*/ 8562 w 8663"/>
              <a:gd name="connsiteY258" fmla="*/ 4850 h 5445"/>
              <a:gd name="connsiteX259" fmla="*/ 8510 w 8663"/>
              <a:gd name="connsiteY259" fmla="*/ 4850 h 5445"/>
              <a:gd name="connsiteX260" fmla="*/ 8510 w 8663"/>
              <a:gd name="connsiteY260" fmla="*/ 5001 h 5445"/>
              <a:gd name="connsiteX261" fmla="*/ 8638 w 8663"/>
              <a:gd name="connsiteY261" fmla="*/ 5001 h 5445"/>
              <a:gd name="connsiteX262" fmla="*/ 8638 w 8663"/>
              <a:gd name="connsiteY262" fmla="*/ 5169 h 5445"/>
              <a:gd name="connsiteX263" fmla="*/ 8581 w 8663"/>
              <a:gd name="connsiteY263" fmla="*/ 5169 h 5445"/>
              <a:gd name="connsiteX264" fmla="*/ 8581 w 8663"/>
              <a:gd name="connsiteY264" fmla="*/ 5087 h 5445"/>
              <a:gd name="connsiteX265" fmla="*/ 8480 w 8663"/>
              <a:gd name="connsiteY265" fmla="*/ 5087 h 5445"/>
              <a:gd name="connsiteX266" fmla="*/ 8480 w 8663"/>
              <a:gd name="connsiteY266" fmla="*/ 5169 h 5445"/>
              <a:gd name="connsiteX267" fmla="*/ 8402 w 8663"/>
              <a:gd name="connsiteY267" fmla="*/ 5169 h 5445"/>
              <a:gd name="connsiteX268" fmla="*/ 8402 w 8663"/>
              <a:gd name="connsiteY268" fmla="*/ 5262 h 5445"/>
              <a:gd name="connsiteX269" fmla="*/ 8310 w 8663"/>
              <a:gd name="connsiteY269" fmla="*/ 5262 h 5445"/>
              <a:gd name="connsiteX270" fmla="*/ 8310 w 8663"/>
              <a:gd name="connsiteY270" fmla="*/ 5363 h 5445"/>
              <a:gd name="connsiteX271" fmla="*/ 8402 w 8663"/>
              <a:gd name="connsiteY271" fmla="*/ 5363 h 5445"/>
              <a:gd name="connsiteX272" fmla="*/ 8402 w 8663"/>
              <a:gd name="connsiteY272" fmla="*/ 5422 h 5445"/>
              <a:gd name="connsiteX273" fmla="*/ 8234 w 8663"/>
              <a:gd name="connsiteY273" fmla="*/ 5422 h 5445"/>
              <a:gd name="connsiteX274" fmla="*/ 8234 w 8663"/>
              <a:gd name="connsiteY274" fmla="*/ 5294 h 5445"/>
              <a:gd name="connsiteX275" fmla="*/ 8081 w 8663"/>
              <a:gd name="connsiteY275" fmla="*/ 5294 h 5445"/>
              <a:gd name="connsiteX276" fmla="*/ 8081 w 8663"/>
              <a:gd name="connsiteY276" fmla="*/ 5346 h 5445"/>
              <a:gd name="connsiteX277" fmla="*/ 8005 w 8663"/>
              <a:gd name="connsiteY277" fmla="*/ 5346 h 5445"/>
              <a:gd name="connsiteX278" fmla="*/ 8005 w 8663"/>
              <a:gd name="connsiteY278" fmla="*/ 5407 h 5445"/>
              <a:gd name="connsiteX279" fmla="*/ 658 w 8663"/>
              <a:gd name="connsiteY279" fmla="*/ 5407 h 5445"/>
              <a:gd name="connsiteX280" fmla="*/ 658 w 8663"/>
              <a:gd name="connsiteY280" fmla="*/ 5346 h 5445"/>
              <a:gd name="connsiteX281" fmla="*/ 583 w 8663"/>
              <a:gd name="connsiteY281" fmla="*/ 5346 h 5445"/>
              <a:gd name="connsiteX282" fmla="*/ 583 w 8663"/>
              <a:gd name="connsiteY282" fmla="*/ 5294 h 5445"/>
              <a:gd name="connsiteX283" fmla="*/ 430 w 8663"/>
              <a:gd name="connsiteY283" fmla="*/ 5294 h 5445"/>
              <a:gd name="connsiteX284" fmla="*/ 430 w 8663"/>
              <a:gd name="connsiteY284" fmla="*/ 5422 h 5445"/>
              <a:gd name="connsiteX285" fmla="*/ 261 w 8663"/>
              <a:gd name="connsiteY285" fmla="*/ 5422 h 5445"/>
              <a:gd name="connsiteX286" fmla="*/ 261 w 8663"/>
              <a:gd name="connsiteY286" fmla="*/ 5363 h 5445"/>
              <a:gd name="connsiteX287" fmla="*/ 354 w 8663"/>
              <a:gd name="connsiteY287" fmla="*/ 5363 h 5445"/>
              <a:gd name="connsiteX288" fmla="*/ 354 w 8663"/>
              <a:gd name="connsiteY288" fmla="*/ 5262 h 5445"/>
              <a:gd name="connsiteX289" fmla="*/ 261 w 8663"/>
              <a:gd name="connsiteY289" fmla="*/ 5262 h 5445"/>
              <a:gd name="connsiteX290" fmla="*/ 261 w 8663"/>
              <a:gd name="connsiteY290" fmla="*/ 5169 h 5445"/>
              <a:gd name="connsiteX291" fmla="*/ 184 w 8663"/>
              <a:gd name="connsiteY291" fmla="*/ 5169 h 5445"/>
              <a:gd name="connsiteX292" fmla="*/ 184 w 8663"/>
              <a:gd name="connsiteY292" fmla="*/ 5087 h 5445"/>
              <a:gd name="connsiteX293" fmla="*/ 82 w 8663"/>
              <a:gd name="connsiteY293" fmla="*/ 3705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5445 h 5445"/>
              <a:gd name="connsiteX84" fmla="*/ 8424 w 8663"/>
              <a:gd name="connsiteY84" fmla="*/ 5445 h 5445"/>
              <a:gd name="connsiteX85" fmla="*/ 8424 w 8663"/>
              <a:gd name="connsiteY85" fmla="*/ 5363 h 5445"/>
              <a:gd name="connsiteX86" fmla="*/ 8480 w 8663"/>
              <a:gd name="connsiteY86" fmla="*/ 5363 h 5445"/>
              <a:gd name="connsiteX87" fmla="*/ 8480 w 8663"/>
              <a:gd name="connsiteY87" fmla="*/ 5445 h 5445"/>
              <a:gd name="connsiteX88" fmla="*/ 8663 w 8663"/>
              <a:gd name="connsiteY88" fmla="*/ 5445 h 5445"/>
              <a:gd name="connsiteX89" fmla="*/ 8663 w 8663"/>
              <a:gd name="connsiteY89" fmla="*/ 5264 h 5445"/>
              <a:gd name="connsiteX90" fmla="*/ 8581 w 8663"/>
              <a:gd name="connsiteY90" fmla="*/ 5264 h 5445"/>
              <a:gd name="connsiteX91" fmla="*/ 8581 w 8663"/>
              <a:gd name="connsiteY91" fmla="*/ 5191 h 5445"/>
              <a:gd name="connsiteX92" fmla="*/ 8661 w 8663"/>
              <a:gd name="connsiteY92" fmla="*/ 5191 h 5445"/>
              <a:gd name="connsiteX93" fmla="*/ 8661 w 8663"/>
              <a:gd name="connsiteY93" fmla="*/ 4979 h 5445"/>
              <a:gd name="connsiteX94" fmla="*/ 8532 w 8663"/>
              <a:gd name="connsiteY94" fmla="*/ 4979 h 5445"/>
              <a:gd name="connsiteX95" fmla="*/ 8532 w 8663"/>
              <a:gd name="connsiteY95" fmla="*/ 4871 h 5445"/>
              <a:gd name="connsiteX96" fmla="*/ 8562 w 8663"/>
              <a:gd name="connsiteY96" fmla="*/ 4871 h 5445"/>
              <a:gd name="connsiteX97" fmla="*/ 8562 w 8663"/>
              <a:gd name="connsiteY97" fmla="*/ 4932 h 5445"/>
              <a:gd name="connsiteX98" fmla="*/ 8646 w 8663"/>
              <a:gd name="connsiteY98" fmla="*/ 4932 h 5445"/>
              <a:gd name="connsiteX99" fmla="*/ 8646 w 8663"/>
              <a:gd name="connsiteY99" fmla="*/ 4850 h 5445"/>
              <a:gd name="connsiteX100" fmla="*/ 8584 w 8663"/>
              <a:gd name="connsiteY100" fmla="*/ 4850 h 5445"/>
              <a:gd name="connsiteX101" fmla="*/ 8584 w 8663"/>
              <a:gd name="connsiteY101" fmla="*/ 4793 h 5445"/>
              <a:gd name="connsiteX102" fmla="*/ 8644 w 8663"/>
              <a:gd name="connsiteY102" fmla="*/ 4793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5368 h 5445"/>
              <a:gd name="connsiteX118" fmla="*/ 561 w 8663"/>
              <a:gd name="connsiteY118" fmla="*/ 5409 h 5445"/>
              <a:gd name="connsiteX119" fmla="*/ 520 w 8663"/>
              <a:gd name="connsiteY119" fmla="*/ 5409 h 5445"/>
              <a:gd name="connsiteX120" fmla="*/ 520 w 8663"/>
              <a:gd name="connsiteY120" fmla="*/ 5368 h 5445"/>
              <a:gd name="connsiteX121" fmla="*/ 561 w 8663"/>
              <a:gd name="connsiteY121" fmla="*/ 5368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4910 h 5445"/>
              <a:gd name="connsiteX128" fmla="*/ 8584 w 8663"/>
              <a:gd name="connsiteY128" fmla="*/ 4871 h 5445"/>
              <a:gd name="connsiteX129" fmla="*/ 8625 w 8663"/>
              <a:gd name="connsiteY129" fmla="*/ 4871 h 5445"/>
              <a:gd name="connsiteX130" fmla="*/ 8625 w 8663"/>
              <a:gd name="connsiteY130" fmla="*/ 4910 h 5445"/>
              <a:gd name="connsiteX131" fmla="*/ 8584 w 8663"/>
              <a:gd name="connsiteY131" fmla="*/ 4910 h 5445"/>
              <a:gd name="connsiteX132" fmla="*/ 8502 w 8663"/>
              <a:gd name="connsiteY132" fmla="*/ 5424 h 5445"/>
              <a:gd name="connsiteX133" fmla="*/ 8502 w 8663"/>
              <a:gd name="connsiteY133" fmla="*/ 5363 h 5445"/>
              <a:gd name="connsiteX134" fmla="*/ 8581 w 8663"/>
              <a:gd name="connsiteY134" fmla="*/ 5363 h 5445"/>
              <a:gd name="connsiteX135" fmla="*/ 8581 w 8663"/>
              <a:gd name="connsiteY135" fmla="*/ 5286 h 5445"/>
              <a:gd name="connsiteX136" fmla="*/ 8640 w 8663"/>
              <a:gd name="connsiteY136" fmla="*/ 5286 h 5445"/>
              <a:gd name="connsiteX137" fmla="*/ 8640 w 8663"/>
              <a:gd name="connsiteY137" fmla="*/ 5424 h 5445"/>
              <a:gd name="connsiteX138" fmla="*/ 8502 w 8663"/>
              <a:gd name="connsiteY138" fmla="*/ 5424 h 5445"/>
              <a:gd name="connsiteX139" fmla="*/ 8502 w 8663"/>
              <a:gd name="connsiteY139" fmla="*/ 5344 h 5445"/>
              <a:gd name="connsiteX140" fmla="*/ 8502 w 8663"/>
              <a:gd name="connsiteY140" fmla="*/ 5286 h 5445"/>
              <a:gd name="connsiteX141" fmla="*/ 8562 w 8663"/>
              <a:gd name="connsiteY141" fmla="*/ 5286 h 5445"/>
              <a:gd name="connsiteX142" fmla="*/ 8562 w 8663"/>
              <a:gd name="connsiteY142" fmla="*/ 5344 h 5445"/>
              <a:gd name="connsiteX143" fmla="*/ 8502 w 8663"/>
              <a:gd name="connsiteY143" fmla="*/ 5344 h 5445"/>
              <a:gd name="connsiteX144" fmla="*/ 8497 w 8663"/>
              <a:gd name="connsiteY144" fmla="*/ 5169 h 5445"/>
              <a:gd name="connsiteX145" fmla="*/ 8497 w 8663"/>
              <a:gd name="connsiteY145" fmla="*/ 5106 h 5445"/>
              <a:gd name="connsiteX146" fmla="*/ 8562 w 8663"/>
              <a:gd name="connsiteY146" fmla="*/ 5106 h 5445"/>
              <a:gd name="connsiteX147" fmla="*/ 8562 w 8663"/>
              <a:gd name="connsiteY147" fmla="*/ 5169 h 5445"/>
              <a:gd name="connsiteX148" fmla="*/ 8497 w 8663"/>
              <a:gd name="connsiteY148" fmla="*/ 5169 h 5445"/>
              <a:gd name="connsiteX149" fmla="*/ 8562 w 8663"/>
              <a:gd name="connsiteY149" fmla="*/ 5191 h 5445"/>
              <a:gd name="connsiteX150" fmla="*/ 8562 w 8663"/>
              <a:gd name="connsiteY150" fmla="*/ 5262 h 5445"/>
              <a:gd name="connsiteX151" fmla="*/ 8497 w 8663"/>
              <a:gd name="connsiteY151" fmla="*/ 5262 h 5445"/>
              <a:gd name="connsiteX152" fmla="*/ 8497 w 8663"/>
              <a:gd name="connsiteY152" fmla="*/ 5191 h 5445"/>
              <a:gd name="connsiteX153" fmla="*/ 8562 w 8663"/>
              <a:gd name="connsiteY153" fmla="*/ 5191 h 5445"/>
              <a:gd name="connsiteX154" fmla="*/ 8480 w 8663"/>
              <a:gd name="connsiteY154" fmla="*/ 5281 h 5445"/>
              <a:gd name="connsiteX155" fmla="*/ 8480 w 8663"/>
              <a:gd name="connsiteY155" fmla="*/ 5344 h 5445"/>
              <a:gd name="connsiteX156" fmla="*/ 8424 w 8663"/>
              <a:gd name="connsiteY156" fmla="*/ 5344 h 5445"/>
              <a:gd name="connsiteX157" fmla="*/ 8424 w 8663"/>
              <a:gd name="connsiteY157" fmla="*/ 5281 h 5445"/>
              <a:gd name="connsiteX158" fmla="*/ 8480 w 8663"/>
              <a:gd name="connsiteY158" fmla="*/ 5281 h 5445"/>
              <a:gd name="connsiteX159" fmla="*/ 8480 w 8663"/>
              <a:gd name="connsiteY159" fmla="*/ 5191 h 5445"/>
              <a:gd name="connsiteX160" fmla="*/ 8480 w 8663"/>
              <a:gd name="connsiteY160" fmla="*/ 5262 h 5445"/>
              <a:gd name="connsiteX161" fmla="*/ 8424 w 8663"/>
              <a:gd name="connsiteY161" fmla="*/ 5262 h 5445"/>
              <a:gd name="connsiteX162" fmla="*/ 8424 w 8663"/>
              <a:gd name="connsiteY162" fmla="*/ 5191 h 5445"/>
              <a:gd name="connsiteX163" fmla="*/ 8480 w 8663"/>
              <a:gd name="connsiteY163" fmla="*/ 5191 h 5445"/>
              <a:gd name="connsiteX164" fmla="*/ 8102 w 8663"/>
              <a:gd name="connsiteY164" fmla="*/ 5409 h 5445"/>
              <a:gd name="connsiteX165" fmla="*/ 8102 w 8663"/>
              <a:gd name="connsiteY165" fmla="*/ 5368 h 5445"/>
              <a:gd name="connsiteX166" fmla="*/ 8143 w 8663"/>
              <a:gd name="connsiteY166" fmla="*/ 5368 h 5445"/>
              <a:gd name="connsiteX167" fmla="*/ 8143 w 8663"/>
              <a:gd name="connsiteY167" fmla="*/ 5409 h 5445"/>
              <a:gd name="connsiteX168" fmla="*/ 8102 w 8663"/>
              <a:gd name="connsiteY168" fmla="*/ 5409 h 5445"/>
              <a:gd name="connsiteX169" fmla="*/ 240 w 8663"/>
              <a:gd name="connsiteY169" fmla="*/ 5281 h 5445"/>
              <a:gd name="connsiteX170" fmla="*/ 240 w 8663"/>
              <a:gd name="connsiteY170" fmla="*/ 5344 h 5445"/>
              <a:gd name="connsiteX171" fmla="*/ 184 w 8663"/>
              <a:gd name="connsiteY171" fmla="*/ 5344 h 5445"/>
              <a:gd name="connsiteX172" fmla="*/ 184 w 8663"/>
              <a:gd name="connsiteY172" fmla="*/ 5281 h 5445"/>
              <a:gd name="connsiteX173" fmla="*/ 240 w 8663"/>
              <a:gd name="connsiteY173" fmla="*/ 5281 h 5445"/>
              <a:gd name="connsiteX174" fmla="*/ 240 w 8663"/>
              <a:gd name="connsiteY174" fmla="*/ 5191 h 5445"/>
              <a:gd name="connsiteX175" fmla="*/ 240 w 8663"/>
              <a:gd name="connsiteY175" fmla="*/ 5262 h 5445"/>
              <a:gd name="connsiteX176" fmla="*/ 184 w 8663"/>
              <a:gd name="connsiteY176" fmla="*/ 5262 h 5445"/>
              <a:gd name="connsiteX177" fmla="*/ 184 w 8663"/>
              <a:gd name="connsiteY177" fmla="*/ 5191 h 5445"/>
              <a:gd name="connsiteX178" fmla="*/ 240 w 8663"/>
              <a:gd name="connsiteY178" fmla="*/ 5191 h 5445"/>
              <a:gd name="connsiteX179" fmla="*/ 102 w 8663"/>
              <a:gd name="connsiteY179" fmla="*/ 5169 h 5445"/>
              <a:gd name="connsiteX180" fmla="*/ 102 w 8663"/>
              <a:gd name="connsiteY180" fmla="*/ 5106 h 5445"/>
              <a:gd name="connsiteX181" fmla="*/ 166 w 8663"/>
              <a:gd name="connsiteY181" fmla="*/ 5106 h 5445"/>
              <a:gd name="connsiteX182" fmla="*/ 166 w 8663"/>
              <a:gd name="connsiteY182" fmla="*/ 5169 h 5445"/>
              <a:gd name="connsiteX183" fmla="*/ 102 w 8663"/>
              <a:gd name="connsiteY183" fmla="*/ 5169 h 5445"/>
              <a:gd name="connsiteX184" fmla="*/ 102 w 8663"/>
              <a:gd name="connsiteY184" fmla="*/ 5262 h 5445"/>
              <a:gd name="connsiteX185" fmla="*/ 102 w 8663"/>
              <a:gd name="connsiteY185" fmla="*/ 5191 h 5445"/>
              <a:gd name="connsiteX186" fmla="*/ 166 w 8663"/>
              <a:gd name="connsiteY186" fmla="*/ 5191 h 5445"/>
              <a:gd name="connsiteX187" fmla="*/ 166 w 8663"/>
              <a:gd name="connsiteY187" fmla="*/ 5262 h 5445"/>
              <a:gd name="connsiteX188" fmla="*/ 102 w 8663"/>
              <a:gd name="connsiteY188" fmla="*/ 5262 h 5445"/>
              <a:gd name="connsiteX189" fmla="*/ 102 w 8663"/>
              <a:gd name="connsiteY189" fmla="*/ 5344 h 5445"/>
              <a:gd name="connsiteX190" fmla="*/ 102 w 8663"/>
              <a:gd name="connsiteY190" fmla="*/ 5286 h 5445"/>
              <a:gd name="connsiteX191" fmla="*/ 162 w 8663"/>
              <a:gd name="connsiteY191" fmla="*/ 5286 h 5445"/>
              <a:gd name="connsiteX192" fmla="*/ 162 w 8663"/>
              <a:gd name="connsiteY192" fmla="*/ 5344 h 5445"/>
              <a:gd name="connsiteX193" fmla="*/ 102 w 8663"/>
              <a:gd name="connsiteY193" fmla="*/ 5344 h 5445"/>
              <a:gd name="connsiteX194" fmla="*/ 162 w 8663"/>
              <a:gd name="connsiteY194" fmla="*/ 5363 h 5445"/>
              <a:gd name="connsiteX195" fmla="*/ 162 w 8663"/>
              <a:gd name="connsiteY195" fmla="*/ 5424 h 5445"/>
              <a:gd name="connsiteX196" fmla="*/ 24 w 8663"/>
              <a:gd name="connsiteY196" fmla="*/ 5424 h 5445"/>
              <a:gd name="connsiteX197" fmla="*/ 24 w 8663"/>
              <a:gd name="connsiteY197" fmla="*/ 5286 h 5445"/>
              <a:gd name="connsiteX198" fmla="*/ 82 w 8663"/>
              <a:gd name="connsiteY198" fmla="*/ 5286 h 5445"/>
              <a:gd name="connsiteX199" fmla="*/ 82 w 8663"/>
              <a:gd name="connsiteY199" fmla="*/ 5363 h 5445"/>
              <a:gd name="connsiteX200" fmla="*/ 162 w 8663"/>
              <a:gd name="connsiteY200" fmla="*/ 5363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4772 h 5445"/>
              <a:gd name="connsiteX257" fmla="*/ 8562 w 8663"/>
              <a:gd name="connsiteY257" fmla="*/ 4772 h 5445"/>
              <a:gd name="connsiteX258" fmla="*/ 8562 w 8663"/>
              <a:gd name="connsiteY258" fmla="*/ 4850 h 5445"/>
              <a:gd name="connsiteX259" fmla="*/ 8510 w 8663"/>
              <a:gd name="connsiteY259" fmla="*/ 4850 h 5445"/>
              <a:gd name="connsiteX260" fmla="*/ 8510 w 8663"/>
              <a:gd name="connsiteY260" fmla="*/ 5001 h 5445"/>
              <a:gd name="connsiteX261" fmla="*/ 8638 w 8663"/>
              <a:gd name="connsiteY261" fmla="*/ 5001 h 5445"/>
              <a:gd name="connsiteX262" fmla="*/ 8638 w 8663"/>
              <a:gd name="connsiteY262" fmla="*/ 5169 h 5445"/>
              <a:gd name="connsiteX263" fmla="*/ 8581 w 8663"/>
              <a:gd name="connsiteY263" fmla="*/ 5169 h 5445"/>
              <a:gd name="connsiteX264" fmla="*/ 8581 w 8663"/>
              <a:gd name="connsiteY264" fmla="*/ 5087 h 5445"/>
              <a:gd name="connsiteX265" fmla="*/ 8480 w 8663"/>
              <a:gd name="connsiteY265" fmla="*/ 5087 h 5445"/>
              <a:gd name="connsiteX266" fmla="*/ 8480 w 8663"/>
              <a:gd name="connsiteY266" fmla="*/ 5169 h 5445"/>
              <a:gd name="connsiteX267" fmla="*/ 8402 w 8663"/>
              <a:gd name="connsiteY267" fmla="*/ 5169 h 5445"/>
              <a:gd name="connsiteX268" fmla="*/ 8402 w 8663"/>
              <a:gd name="connsiteY268" fmla="*/ 5262 h 5445"/>
              <a:gd name="connsiteX269" fmla="*/ 8310 w 8663"/>
              <a:gd name="connsiteY269" fmla="*/ 5262 h 5445"/>
              <a:gd name="connsiteX270" fmla="*/ 8310 w 8663"/>
              <a:gd name="connsiteY270" fmla="*/ 5363 h 5445"/>
              <a:gd name="connsiteX271" fmla="*/ 8402 w 8663"/>
              <a:gd name="connsiteY271" fmla="*/ 5363 h 5445"/>
              <a:gd name="connsiteX272" fmla="*/ 8402 w 8663"/>
              <a:gd name="connsiteY272" fmla="*/ 5422 h 5445"/>
              <a:gd name="connsiteX273" fmla="*/ 8234 w 8663"/>
              <a:gd name="connsiteY273" fmla="*/ 5422 h 5445"/>
              <a:gd name="connsiteX274" fmla="*/ 8234 w 8663"/>
              <a:gd name="connsiteY274" fmla="*/ 5294 h 5445"/>
              <a:gd name="connsiteX275" fmla="*/ 8081 w 8663"/>
              <a:gd name="connsiteY275" fmla="*/ 5294 h 5445"/>
              <a:gd name="connsiteX276" fmla="*/ 8081 w 8663"/>
              <a:gd name="connsiteY276" fmla="*/ 5346 h 5445"/>
              <a:gd name="connsiteX277" fmla="*/ 8005 w 8663"/>
              <a:gd name="connsiteY277" fmla="*/ 5346 h 5445"/>
              <a:gd name="connsiteX278" fmla="*/ 8005 w 8663"/>
              <a:gd name="connsiteY278" fmla="*/ 5407 h 5445"/>
              <a:gd name="connsiteX279" fmla="*/ 658 w 8663"/>
              <a:gd name="connsiteY279" fmla="*/ 5407 h 5445"/>
              <a:gd name="connsiteX280" fmla="*/ 658 w 8663"/>
              <a:gd name="connsiteY280" fmla="*/ 5346 h 5445"/>
              <a:gd name="connsiteX281" fmla="*/ 583 w 8663"/>
              <a:gd name="connsiteY281" fmla="*/ 5346 h 5445"/>
              <a:gd name="connsiteX282" fmla="*/ 583 w 8663"/>
              <a:gd name="connsiteY282" fmla="*/ 5294 h 5445"/>
              <a:gd name="connsiteX283" fmla="*/ 430 w 8663"/>
              <a:gd name="connsiteY283" fmla="*/ 5294 h 5445"/>
              <a:gd name="connsiteX284" fmla="*/ 430 w 8663"/>
              <a:gd name="connsiteY284" fmla="*/ 5422 h 5445"/>
              <a:gd name="connsiteX285" fmla="*/ 261 w 8663"/>
              <a:gd name="connsiteY285" fmla="*/ 5422 h 5445"/>
              <a:gd name="connsiteX286" fmla="*/ 261 w 8663"/>
              <a:gd name="connsiteY286" fmla="*/ 5363 h 5445"/>
              <a:gd name="connsiteX287" fmla="*/ 354 w 8663"/>
              <a:gd name="connsiteY287" fmla="*/ 5363 h 5445"/>
              <a:gd name="connsiteX288" fmla="*/ 354 w 8663"/>
              <a:gd name="connsiteY288" fmla="*/ 5262 h 5445"/>
              <a:gd name="connsiteX289" fmla="*/ 261 w 8663"/>
              <a:gd name="connsiteY289" fmla="*/ 5262 h 5445"/>
              <a:gd name="connsiteX290" fmla="*/ 261 w 8663"/>
              <a:gd name="connsiteY290" fmla="*/ 5169 h 5445"/>
              <a:gd name="connsiteX291" fmla="*/ 184 w 8663"/>
              <a:gd name="connsiteY291" fmla="*/ 5169 h 5445"/>
              <a:gd name="connsiteX292" fmla="*/ 184 w 8663"/>
              <a:gd name="connsiteY292" fmla="*/ 5087 h 5445"/>
              <a:gd name="connsiteX293" fmla="*/ 82 w 8663"/>
              <a:gd name="connsiteY293" fmla="*/ 5087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5445 h 5445"/>
              <a:gd name="connsiteX84" fmla="*/ 8424 w 8663"/>
              <a:gd name="connsiteY84" fmla="*/ 5445 h 5445"/>
              <a:gd name="connsiteX85" fmla="*/ 8424 w 8663"/>
              <a:gd name="connsiteY85" fmla="*/ 5363 h 5445"/>
              <a:gd name="connsiteX86" fmla="*/ 8480 w 8663"/>
              <a:gd name="connsiteY86" fmla="*/ 5363 h 5445"/>
              <a:gd name="connsiteX87" fmla="*/ 8480 w 8663"/>
              <a:gd name="connsiteY87" fmla="*/ 5445 h 5445"/>
              <a:gd name="connsiteX88" fmla="*/ 8663 w 8663"/>
              <a:gd name="connsiteY88" fmla="*/ 5445 h 5445"/>
              <a:gd name="connsiteX89" fmla="*/ 8663 w 8663"/>
              <a:gd name="connsiteY89" fmla="*/ 5264 h 5445"/>
              <a:gd name="connsiteX90" fmla="*/ 8581 w 8663"/>
              <a:gd name="connsiteY90" fmla="*/ 5264 h 5445"/>
              <a:gd name="connsiteX91" fmla="*/ 8581 w 8663"/>
              <a:gd name="connsiteY91" fmla="*/ 5191 h 5445"/>
              <a:gd name="connsiteX92" fmla="*/ 8661 w 8663"/>
              <a:gd name="connsiteY92" fmla="*/ 5191 h 5445"/>
              <a:gd name="connsiteX93" fmla="*/ 8661 w 8663"/>
              <a:gd name="connsiteY93" fmla="*/ 4979 h 5445"/>
              <a:gd name="connsiteX94" fmla="*/ 8532 w 8663"/>
              <a:gd name="connsiteY94" fmla="*/ 4979 h 5445"/>
              <a:gd name="connsiteX95" fmla="*/ 8532 w 8663"/>
              <a:gd name="connsiteY95" fmla="*/ 4871 h 5445"/>
              <a:gd name="connsiteX96" fmla="*/ 8562 w 8663"/>
              <a:gd name="connsiteY96" fmla="*/ 4871 h 5445"/>
              <a:gd name="connsiteX97" fmla="*/ 8562 w 8663"/>
              <a:gd name="connsiteY97" fmla="*/ 4932 h 5445"/>
              <a:gd name="connsiteX98" fmla="*/ 8646 w 8663"/>
              <a:gd name="connsiteY98" fmla="*/ 4932 h 5445"/>
              <a:gd name="connsiteX99" fmla="*/ 8646 w 8663"/>
              <a:gd name="connsiteY99" fmla="*/ 4850 h 5445"/>
              <a:gd name="connsiteX100" fmla="*/ 8584 w 8663"/>
              <a:gd name="connsiteY100" fmla="*/ 4850 h 5445"/>
              <a:gd name="connsiteX101" fmla="*/ 8584 w 8663"/>
              <a:gd name="connsiteY101" fmla="*/ 4793 h 5445"/>
              <a:gd name="connsiteX102" fmla="*/ 8644 w 8663"/>
              <a:gd name="connsiteY102" fmla="*/ 4793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5368 h 5445"/>
              <a:gd name="connsiteX118" fmla="*/ 561 w 8663"/>
              <a:gd name="connsiteY118" fmla="*/ 5409 h 5445"/>
              <a:gd name="connsiteX119" fmla="*/ 520 w 8663"/>
              <a:gd name="connsiteY119" fmla="*/ 5409 h 5445"/>
              <a:gd name="connsiteX120" fmla="*/ 520 w 8663"/>
              <a:gd name="connsiteY120" fmla="*/ 5368 h 5445"/>
              <a:gd name="connsiteX121" fmla="*/ 561 w 8663"/>
              <a:gd name="connsiteY121" fmla="*/ 5368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4910 h 5445"/>
              <a:gd name="connsiteX128" fmla="*/ 8584 w 8663"/>
              <a:gd name="connsiteY128" fmla="*/ 4871 h 5445"/>
              <a:gd name="connsiteX129" fmla="*/ 8625 w 8663"/>
              <a:gd name="connsiteY129" fmla="*/ 4871 h 5445"/>
              <a:gd name="connsiteX130" fmla="*/ 8625 w 8663"/>
              <a:gd name="connsiteY130" fmla="*/ 4910 h 5445"/>
              <a:gd name="connsiteX131" fmla="*/ 8584 w 8663"/>
              <a:gd name="connsiteY131" fmla="*/ 4910 h 5445"/>
              <a:gd name="connsiteX132" fmla="*/ 8502 w 8663"/>
              <a:gd name="connsiteY132" fmla="*/ 5424 h 5445"/>
              <a:gd name="connsiteX133" fmla="*/ 8502 w 8663"/>
              <a:gd name="connsiteY133" fmla="*/ 5363 h 5445"/>
              <a:gd name="connsiteX134" fmla="*/ 8581 w 8663"/>
              <a:gd name="connsiteY134" fmla="*/ 5363 h 5445"/>
              <a:gd name="connsiteX135" fmla="*/ 8581 w 8663"/>
              <a:gd name="connsiteY135" fmla="*/ 5286 h 5445"/>
              <a:gd name="connsiteX136" fmla="*/ 8640 w 8663"/>
              <a:gd name="connsiteY136" fmla="*/ 5286 h 5445"/>
              <a:gd name="connsiteX137" fmla="*/ 8640 w 8663"/>
              <a:gd name="connsiteY137" fmla="*/ 5424 h 5445"/>
              <a:gd name="connsiteX138" fmla="*/ 8502 w 8663"/>
              <a:gd name="connsiteY138" fmla="*/ 5424 h 5445"/>
              <a:gd name="connsiteX139" fmla="*/ 8502 w 8663"/>
              <a:gd name="connsiteY139" fmla="*/ 5344 h 5445"/>
              <a:gd name="connsiteX140" fmla="*/ 8502 w 8663"/>
              <a:gd name="connsiteY140" fmla="*/ 5286 h 5445"/>
              <a:gd name="connsiteX141" fmla="*/ 8562 w 8663"/>
              <a:gd name="connsiteY141" fmla="*/ 5286 h 5445"/>
              <a:gd name="connsiteX142" fmla="*/ 8562 w 8663"/>
              <a:gd name="connsiteY142" fmla="*/ 5344 h 5445"/>
              <a:gd name="connsiteX143" fmla="*/ 8502 w 8663"/>
              <a:gd name="connsiteY143" fmla="*/ 5344 h 5445"/>
              <a:gd name="connsiteX144" fmla="*/ 8497 w 8663"/>
              <a:gd name="connsiteY144" fmla="*/ 5169 h 5445"/>
              <a:gd name="connsiteX145" fmla="*/ 8497 w 8663"/>
              <a:gd name="connsiteY145" fmla="*/ 5106 h 5445"/>
              <a:gd name="connsiteX146" fmla="*/ 8562 w 8663"/>
              <a:gd name="connsiteY146" fmla="*/ 5106 h 5445"/>
              <a:gd name="connsiteX147" fmla="*/ 8562 w 8663"/>
              <a:gd name="connsiteY147" fmla="*/ 5169 h 5445"/>
              <a:gd name="connsiteX148" fmla="*/ 8497 w 8663"/>
              <a:gd name="connsiteY148" fmla="*/ 5169 h 5445"/>
              <a:gd name="connsiteX149" fmla="*/ 8562 w 8663"/>
              <a:gd name="connsiteY149" fmla="*/ 5191 h 5445"/>
              <a:gd name="connsiteX150" fmla="*/ 8562 w 8663"/>
              <a:gd name="connsiteY150" fmla="*/ 5262 h 5445"/>
              <a:gd name="connsiteX151" fmla="*/ 8497 w 8663"/>
              <a:gd name="connsiteY151" fmla="*/ 5262 h 5445"/>
              <a:gd name="connsiteX152" fmla="*/ 8497 w 8663"/>
              <a:gd name="connsiteY152" fmla="*/ 5191 h 5445"/>
              <a:gd name="connsiteX153" fmla="*/ 8562 w 8663"/>
              <a:gd name="connsiteY153" fmla="*/ 5191 h 5445"/>
              <a:gd name="connsiteX154" fmla="*/ 8480 w 8663"/>
              <a:gd name="connsiteY154" fmla="*/ 5281 h 5445"/>
              <a:gd name="connsiteX155" fmla="*/ 8480 w 8663"/>
              <a:gd name="connsiteY155" fmla="*/ 5344 h 5445"/>
              <a:gd name="connsiteX156" fmla="*/ 8424 w 8663"/>
              <a:gd name="connsiteY156" fmla="*/ 5344 h 5445"/>
              <a:gd name="connsiteX157" fmla="*/ 8424 w 8663"/>
              <a:gd name="connsiteY157" fmla="*/ 5281 h 5445"/>
              <a:gd name="connsiteX158" fmla="*/ 8480 w 8663"/>
              <a:gd name="connsiteY158" fmla="*/ 5281 h 5445"/>
              <a:gd name="connsiteX159" fmla="*/ 8480 w 8663"/>
              <a:gd name="connsiteY159" fmla="*/ 5191 h 5445"/>
              <a:gd name="connsiteX160" fmla="*/ 8480 w 8663"/>
              <a:gd name="connsiteY160" fmla="*/ 5262 h 5445"/>
              <a:gd name="connsiteX161" fmla="*/ 8424 w 8663"/>
              <a:gd name="connsiteY161" fmla="*/ 5262 h 5445"/>
              <a:gd name="connsiteX162" fmla="*/ 8424 w 8663"/>
              <a:gd name="connsiteY162" fmla="*/ 5191 h 5445"/>
              <a:gd name="connsiteX163" fmla="*/ 8480 w 8663"/>
              <a:gd name="connsiteY163" fmla="*/ 5191 h 5445"/>
              <a:gd name="connsiteX164" fmla="*/ 8102 w 8663"/>
              <a:gd name="connsiteY164" fmla="*/ 5409 h 5445"/>
              <a:gd name="connsiteX165" fmla="*/ 8102 w 8663"/>
              <a:gd name="connsiteY165" fmla="*/ 5368 h 5445"/>
              <a:gd name="connsiteX166" fmla="*/ 8143 w 8663"/>
              <a:gd name="connsiteY166" fmla="*/ 5368 h 5445"/>
              <a:gd name="connsiteX167" fmla="*/ 8143 w 8663"/>
              <a:gd name="connsiteY167" fmla="*/ 5409 h 5445"/>
              <a:gd name="connsiteX168" fmla="*/ 8102 w 8663"/>
              <a:gd name="connsiteY168" fmla="*/ 5409 h 5445"/>
              <a:gd name="connsiteX169" fmla="*/ 240 w 8663"/>
              <a:gd name="connsiteY169" fmla="*/ 5281 h 5445"/>
              <a:gd name="connsiteX170" fmla="*/ 240 w 8663"/>
              <a:gd name="connsiteY170" fmla="*/ 5344 h 5445"/>
              <a:gd name="connsiteX171" fmla="*/ 184 w 8663"/>
              <a:gd name="connsiteY171" fmla="*/ 5344 h 5445"/>
              <a:gd name="connsiteX172" fmla="*/ 184 w 8663"/>
              <a:gd name="connsiteY172" fmla="*/ 5281 h 5445"/>
              <a:gd name="connsiteX173" fmla="*/ 240 w 8663"/>
              <a:gd name="connsiteY173" fmla="*/ 5281 h 5445"/>
              <a:gd name="connsiteX174" fmla="*/ 240 w 8663"/>
              <a:gd name="connsiteY174" fmla="*/ 5191 h 5445"/>
              <a:gd name="connsiteX175" fmla="*/ 240 w 8663"/>
              <a:gd name="connsiteY175" fmla="*/ 5262 h 5445"/>
              <a:gd name="connsiteX176" fmla="*/ 184 w 8663"/>
              <a:gd name="connsiteY176" fmla="*/ 5262 h 5445"/>
              <a:gd name="connsiteX177" fmla="*/ 184 w 8663"/>
              <a:gd name="connsiteY177" fmla="*/ 5191 h 5445"/>
              <a:gd name="connsiteX178" fmla="*/ 240 w 8663"/>
              <a:gd name="connsiteY178" fmla="*/ 5191 h 5445"/>
              <a:gd name="connsiteX179" fmla="*/ 102 w 8663"/>
              <a:gd name="connsiteY179" fmla="*/ 5169 h 5445"/>
              <a:gd name="connsiteX180" fmla="*/ 102 w 8663"/>
              <a:gd name="connsiteY180" fmla="*/ 5106 h 5445"/>
              <a:gd name="connsiteX181" fmla="*/ 166 w 8663"/>
              <a:gd name="connsiteY181" fmla="*/ 5106 h 5445"/>
              <a:gd name="connsiteX182" fmla="*/ 166 w 8663"/>
              <a:gd name="connsiteY182" fmla="*/ 5169 h 5445"/>
              <a:gd name="connsiteX183" fmla="*/ 102 w 8663"/>
              <a:gd name="connsiteY183" fmla="*/ 5169 h 5445"/>
              <a:gd name="connsiteX184" fmla="*/ 102 w 8663"/>
              <a:gd name="connsiteY184" fmla="*/ 5262 h 5445"/>
              <a:gd name="connsiteX185" fmla="*/ 102 w 8663"/>
              <a:gd name="connsiteY185" fmla="*/ 5191 h 5445"/>
              <a:gd name="connsiteX186" fmla="*/ 166 w 8663"/>
              <a:gd name="connsiteY186" fmla="*/ 5191 h 5445"/>
              <a:gd name="connsiteX187" fmla="*/ 166 w 8663"/>
              <a:gd name="connsiteY187" fmla="*/ 5262 h 5445"/>
              <a:gd name="connsiteX188" fmla="*/ 102 w 8663"/>
              <a:gd name="connsiteY188" fmla="*/ 5262 h 5445"/>
              <a:gd name="connsiteX189" fmla="*/ 102 w 8663"/>
              <a:gd name="connsiteY189" fmla="*/ 5344 h 5445"/>
              <a:gd name="connsiteX190" fmla="*/ 102 w 8663"/>
              <a:gd name="connsiteY190" fmla="*/ 5286 h 5445"/>
              <a:gd name="connsiteX191" fmla="*/ 162 w 8663"/>
              <a:gd name="connsiteY191" fmla="*/ 5286 h 5445"/>
              <a:gd name="connsiteX192" fmla="*/ 162 w 8663"/>
              <a:gd name="connsiteY192" fmla="*/ 5344 h 5445"/>
              <a:gd name="connsiteX193" fmla="*/ 102 w 8663"/>
              <a:gd name="connsiteY193" fmla="*/ 5344 h 5445"/>
              <a:gd name="connsiteX194" fmla="*/ 162 w 8663"/>
              <a:gd name="connsiteY194" fmla="*/ 5363 h 5445"/>
              <a:gd name="connsiteX195" fmla="*/ 162 w 8663"/>
              <a:gd name="connsiteY195" fmla="*/ 5424 h 5445"/>
              <a:gd name="connsiteX196" fmla="*/ 24 w 8663"/>
              <a:gd name="connsiteY196" fmla="*/ 5424 h 5445"/>
              <a:gd name="connsiteX197" fmla="*/ 24 w 8663"/>
              <a:gd name="connsiteY197" fmla="*/ 5286 h 5445"/>
              <a:gd name="connsiteX198" fmla="*/ 82 w 8663"/>
              <a:gd name="connsiteY198" fmla="*/ 5286 h 5445"/>
              <a:gd name="connsiteX199" fmla="*/ 82 w 8663"/>
              <a:gd name="connsiteY199" fmla="*/ 5363 h 5445"/>
              <a:gd name="connsiteX200" fmla="*/ 162 w 8663"/>
              <a:gd name="connsiteY200" fmla="*/ 5363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4772 h 5445"/>
              <a:gd name="connsiteX257" fmla="*/ 8562 w 8663"/>
              <a:gd name="connsiteY257" fmla="*/ 4772 h 5445"/>
              <a:gd name="connsiteX258" fmla="*/ 8562 w 8663"/>
              <a:gd name="connsiteY258" fmla="*/ 4850 h 5445"/>
              <a:gd name="connsiteX259" fmla="*/ 8510 w 8663"/>
              <a:gd name="connsiteY259" fmla="*/ 4850 h 5445"/>
              <a:gd name="connsiteX260" fmla="*/ 8510 w 8663"/>
              <a:gd name="connsiteY260" fmla="*/ 5001 h 5445"/>
              <a:gd name="connsiteX261" fmla="*/ 8638 w 8663"/>
              <a:gd name="connsiteY261" fmla="*/ 5001 h 5445"/>
              <a:gd name="connsiteX262" fmla="*/ 8638 w 8663"/>
              <a:gd name="connsiteY262" fmla="*/ 5169 h 5445"/>
              <a:gd name="connsiteX263" fmla="*/ 8581 w 8663"/>
              <a:gd name="connsiteY263" fmla="*/ 5169 h 5445"/>
              <a:gd name="connsiteX264" fmla="*/ 8581 w 8663"/>
              <a:gd name="connsiteY264" fmla="*/ 5087 h 5445"/>
              <a:gd name="connsiteX265" fmla="*/ 8480 w 8663"/>
              <a:gd name="connsiteY265" fmla="*/ 5087 h 5445"/>
              <a:gd name="connsiteX266" fmla="*/ 8480 w 8663"/>
              <a:gd name="connsiteY266" fmla="*/ 5169 h 5445"/>
              <a:gd name="connsiteX267" fmla="*/ 8402 w 8663"/>
              <a:gd name="connsiteY267" fmla="*/ 5169 h 5445"/>
              <a:gd name="connsiteX268" fmla="*/ 8402 w 8663"/>
              <a:gd name="connsiteY268" fmla="*/ 5262 h 5445"/>
              <a:gd name="connsiteX269" fmla="*/ 8310 w 8663"/>
              <a:gd name="connsiteY269" fmla="*/ 5262 h 5445"/>
              <a:gd name="connsiteX270" fmla="*/ 8310 w 8663"/>
              <a:gd name="connsiteY270" fmla="*/ 5363 h 5445"/>
              <a:gd name="connsiteX271" fmla="*/ 8402 w 8663"/>
              <a:gd name="connsiteY271" fmla="*/ 5363 h 5445"/>
              <a:gd name="connsiteX272" fmla="*/ 8402 w 8663"/>
              <a:gd name="connsiteY272" fmla="*/ 5422 h 5445"/>
              <a:gd name="connsiteX273" fmla="*/ 8234 w 8663"/>
              <a:gd name="connsiteY273" fmla="*/ 5422 h 5445"/>
              <a:gd name="connsiteX274" fmla="*/ 8234 w 8663"/>
              <a:gd name="connsiteY274" fmla="*/ 5294 h 5445"/>
              <a:gd name="connsiteX275" fmla="*/ 8081 w 8663"/>
              <a:gd name="connsiteY275" fmla="*/ 5294 h 5445"/>
              <a:gd name="connsiteX276" fmla="*/ 8081 w 8663"/>
              <a:gd name="connsiteY276" fmla="*/ 5346 h 5445"/>
              <a:gd name="connsiteX277" fmla="*/ 8005 w 8663"/>
              <a:gd name="connsiteY277" fmla="*/ 5346 h 5445"/>
              <a:gd name="connsiteX278" fmla="*/ 8005 w 8663"/>
              <a:gd name="connsiteY278" fmla="*/ 5407 h 5445"/>
              <a:gd name="connsiteX279" fmla="*/ 658 w 8663"/>
              <a:gd name="connsiteY279" fmla="*/ 5407 h 5445"/>
              <a:gd name="connsiteX280" fmla="*/ 658 w 8663"/>
              <a:gd name="connsiteY280" fmla="*/ 5346 h 5445"/>
              <a:gd name="connsiteX281" fmla="*/ 583 w 8663"/>
              <a:gd name="connsiteY281" fmla="*/ 5346 h 5445"/>
              <a:gd name="connsiteX282" fmla="*/ 583 w 8663"/>
              <a:gd name="connsiteY282" fmla="*/ 5294 h 5445"/>
              <a:gd name="connsiteX283" fmla="*/ 430 w 8663"/>
              <a:gd name="connsiteY283" fmla="*/ 5294 h 5445"/>
              <a:gd name="connsiteX284" fmla="*/ 430 w 8663"/>
              <a:gd name="connsiteY284" fmla="*/ 5422 h 5445"/>
              <a:gd name="connsiteX285" fmla="*/ 261 w 8663"/>
              <a:gd name="connsiteY285" fmla="*/ 5422 h 5445"/>
              <a:gd name="connsiteX286" fmla="*/ 261 w 8663"/>
              <a:gd name="connsiteY286" fmla="*/ 5363 h 5445"/>
              <a:gd name="connsiteX287" fmla="*/ 354 w 8663"/>
              <a:gd name="connsiteY287" fmla="*/ 5363 h 5445"/>
              <a:gd name="connsiteX288" fmla="*/ 354 w 8663"/>
              <a:gd name="connsiteY288" fmla="*/ 5262 h 5445"/>
              <a:gd name="connsiteX289" fmla="*/ 261 w 8663"/>
              <a:gd name="connsiteY289" fmla="*/ 5262 h 5445"/>
              <a:gd name="connsiteX290" fmla="*/ 261 w 8663"/>
              <a:gd name="connsiteY290" fmla="*/ 5169 h 5445"/>
              <a:gd name="connsiteX291" fmla="*/ 184 w 8663"/>
              <a:gd name="connsiteY291" fmla="*/ 5169 h 5445"/>
              <a:gd name="connsiteX292" fmla="*/ 184 w 8663"/>
              <a:gd name="connsiteY292" fmla="*/ 5087 h 5445"/>
              <a:gd name="connsiteX293" fmla="*/ 82 w 8663"/>
              <a:gd name="connsiteY293" fmla="*/ 5087 h 5445"/>
              <a:gd name="connsiteX294" fmla="*/ 82 w 8663"/>
              <a:gd name="connsiteY294" fmla="*/ 5169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5445 h 5445"/>
              <a:gd name="connsiteX84" fmla="*/ 8424 w 8663"/>
              <a:gd name="connsiteY84" fmla="*/ 5445 h 5445"/>
              <a:gd name="connsiteX85" fmla="*/ 8424 w 8663"/>
              <a:gd name="connsiteY85" fmla="*/ 5363 h 5445"/>
              <a:gd name="connsiteX86" fmla="*/ 8480 w 8663"/>
              <a:gd name="connsiteY86" fmla="*/ 5363 h 5445"/>
              <a:gd name="connsiteX87" fmla="*/ 8480 w 8663"/>
              <a:gd name="connsiteY87" fmla="*/ 5445 h 5445"/>
              <a:gd name="connsiteX88" fmla="*/ 8663 w 8663"/>
              <a:gd name="connsiteY88" fmla="*/ 5445 h 5445"/>
              <a:gd name="connsiteX89" fmla="*/ 8663 w 8663"/>
              <a:gd name="connsiteY89" fmla="*/ 5264 h 5445"/>
              <a:gd name="connsiteX90" fmla="*/ 8581 w 8663"/>
              <a:gd name="connsiteY90" fmla="*/ 5264 h 5445"/>
              <a:gd name="connsiteX91" fmla="*/ 8581 w 8663"/>
              <a:gd name="connsiteY91" fmla="*/ 5191 h 5445"/>
              <a:gd name="connsiteX92" fmla="*/ 8661 w 8663"/>
              <a:gd name="connsiteY92" fmla="*/ 5191 h 5445"/>
              <a:gd name="connsiteX93" fmla="*/ 8661 w 8663"/>
              <a:gd name="connsiteY93" fmla="*/ 4979 h 5445"/>
              <a:gd name="connsiteX94" fmla="*/ 8532 w 8663"/>
              <a:gd name="connsiteY94" fmla="*/ 4979 h 5445"/>
              <a:gd name="connsiteX95" fmla="*/ 8532 w 8663"/>
              <a:gd name="connsiteY95" fmla="*/ 4871 h 5445"/>
              <a:gd name="connsiteX96" fmla="*/ 8562 w 8663"/>
              <a:gd name="connsiteY96" fmla="*/ 4871 h 5445"/>
              <a:gd name="connsiteX97" fmla="*/ 8562 w 8663"/>
              <a:gd name="connsiteY97" fmla="*/ 4932 h 5445"/>
              <a:gd name="connsiteX98" fmla="*/ 8646 w 8663"/>
              <a:gd name="connsiteY98" fmla="*/ 4932 h 5445"/>
              <a:gd name="connsiteX99" fmla="*/ 8646 w 8663"/>
              <a:gd name="connsiteY99" fmla="*/ 4850 h 5445"/>
              <a:gd name="connsiteX100" fmla="*/ 8584 w 8663"/>
              <a:gd name="connsiteY100" fmla="*/ 4850 h 5445"/>
              <a:gd name="connsiteX101" fmla="*/ 8584 w 8663"/>
              <a:gd name="connsiteY101" fmla="*/ 4793 h 5445"/>
              <a:gd name="connsiteX102" fmla="*/ 8644 w 8663"/>
              <a:gd name="connsiteY102" fmla="*/ 4793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5368 h 5445"/>
              <a:gd name="connsiteX118" fmla="*/ 561 w 8663"/>
              <a:gd name="connsiteY118" fmla="*/ 5409 h 5445"/>
              <a:gd name="connsiteX119" fmla="*/ 520 w 8663"/>
              <a:gd name="connsiteY119" fmla="*/ 5409 h 5445"/>
              <a:gd name="connsiteX120" fmla="*/ 520 w 8663"/>
              <a:gd name="connsiteY120" fmla="*/ 5368 h 5445"/>
              <a:gd name="connsiteX121" fmla="*/ 561 w 8663"/>
              <a:gd name="connsiteY121" fmla="*/ 5368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4910 h 5445"/>
              <a:gd name="connsiteX128" fmla="*/ 8584 w 8663"/>
              <a:gd name="connsiteY128" fmla="*/ 4871 h 5445"/>
              <a:gd name="connsiteX129" fmla="*/ 8625 w 8663"/>
              <a:gd name="connsiteY129" fmla="*/ 4871 h 5445"/>
              <a:gd name="connsiteX130" fmla="*/ 8625 w 8663"/>
              <a:gd name="connsiteY130" fmla="*/ 4910 h 5445"/>
              <a:gd name="connsiteX131" fmla="*/ 8584 w 8663"/>
              <a:gd name="connsiteY131" fmla="*/ 4910 h 5445"/>
              <a:gd name="connsiteX132" fmla="*/ 8502 w 8663"/>
              <a:gd name="connsiteY132" fmla="*/ 5424 h 5445"/>
              <a:gd name="connsiteX133" fmla="*/ 8502 w 8663"/>
              <a:gd name="connsiteY133" fmla="*/ 5363 h 5445"/>
              <a:gd name="connsiteX134" fmla="*/ 8581 w 8663"/>
              <a:gd name="connsiteY134" fmla="*/ 5363 h 5445"/>
              <a:gd name="connsiteX135" fmla="*/ 8581 w 8663"/>
              <a:gd name="connsiteY135" fmla="*/ 5286 h 5445"/>
              <a:gd name="connsiteX136" fmla="*/ 8640 w 8663"/>
              <a:gd name="connsiteY136" fmla="*/ 5286 h 5445"/>
              <a:gd name="connsiteX137" fmla="*/ 8640 w 8663"/>
              <a:gd name="connsiteY137" fmla="*/ 5424 h 5445"/>
              <a:gd name="connsiteX138" fmla="*/ 8502 w 8663"/>
              <a:gd name="connsiteY138" fmla="*/ 5424 h 5445"/>
              <a:gd name="connsiteX139" fmla="*/ 8502 w 8663"/>
              <a:gd name="connsiteY139" fmla="*/ 5344 h 5445"/>
              <a:gd name="connsiteX140" fmla="*/ 8502 w 8663"/>
              <a:gd name="connsiteY140" fmla="*/ 5286 h 5445"/>
              <a:gd name="connsiteX141" fmla="*/ 8562 w 8663"/>
              <a:gd name="connsiteY141" fmla="*/ 5286 h 5445"/>
              <a:gd name="connsiteX142" fmla="*/ 8562 w 8663"/>
              <a:gd name="connsiteY142" fmla="*/ 5344 h 5445"/>
              <a:gd name="connsiteX143" fmla="*/ 8502 w 8663"/>
              <a:gd name="connsiteY143" fmla="*/ 5344 h 5445"/>
              <a:gd name="connsiteX144" fmla="*/ 8497 w 8663"/>
              <a:gd name="connsiteY144" fmla="*/ 5169 h 5445"/>
              <a:gd name="connsiteX145" fmla="*/ 8497 w 8663"/>
              <a:gd name="connsiteY145" fmla="*/ 5106 h 5445"/>
              <a:gd name="connsiteX146" fmla="*/ 8562 w 8663"/>
              <a:gd name="connsiteY146" fmla="*/ 5106 h 5445"/>
              <a:gd name="connsiteX147" fmla="*/ 8562 w 8663"/>
              <a:gd name="connsiteY147" fmla="*/ 5169 h 5445"/>
              <a:gd name="connsiteX148" fmla="*/ 8497 w 8663"/>
              <a:gd name="connsiteY148" fmla="*/ 5169 h 5445"/>
              <a:gd name="connsiteX149" fmla="*/ 8562 w 8663"/>
              <a:gd name="connsiteY149" fmla="*/ 5191 h 5445"/>
              <a:gd name="connsiteX150" fmla="*/ 8562 w 8663"/>
              <a:gd name="connsiteY150" fmla="*/ 5262 h 5445"/>
              <a:gd name="connsiteX151" fmla="*/ 8497 w 8663"/>
              <a:gd name="connsiteY151" fmla="*/ 5262 h 5445"/>
              <a:gd name="connsiteX152" fmla="*/ 8497 w 8663"/>
              <a:gd name="connsiteY152" fmla="*/ 5191 h 5445"/>
              <a:gd name="connsiteX153" fmla="*/ 8562 w 8663"/>
              <a:gd name="connsiteY153" fmla="*/ 5191 h 5445"/>
              <a:gd name="connsiteX154" fmla="*/ 8480 w 8663"/>
              <a:gd name="connsiteY154" fmla="*/ 5281 h 5445"/>
              <a:gd name="connsiteX155" fmla="*/ 8480 w 8663"/>
              <a:gd name="connsiteY155" fmla="*/ 5344 h 5445"/>
              <a:gd name="connsiteX156" fmla="*/ 8424 w 8663"/>
              <a:gd name="connsiteY156" fmla="*/ 5344 h 5445"/>
              <a:gd name="connsiteX157" fmla="*/ 8424 w 8663"/>
              <a:gd name="connsiteY157" fmla="*/ 5281 h 5445"/>
              <a:gd name="connsiteX158" fmla="*/ 8480 w 8663"/>
              <a:gd name="connsiteY158" fmla="*/ 5281 h 5445"/>
              <a:gd name="connsiteX159" fmla="*/ 8480 w 8663"/>
              <a:gd name="connsiteY159" fmla="*/ 5191 h 5445"/>
              <a:gd name="connsiteX160" fmla="*/ 8480 w 8663"/>
              <a:gd name="connsiteY160" fmla="*/ 5262 h 5445"/>
              <a:gd name="connsiteX161" fmla="*/ 8424 w 8663"/>
              <a:gd name="connsiteY161" fmla="*/ 5262 h 5445"/>
              <a:gd name="connsiteX162" fmla="*/ 8424 w 8663"/>
              <a:gd name="connsiteY162" fmla="*/ 5191 h 5445"/>
              <a:gd name="connsiteX163" fmla="*/ 8480 w 8663"/>
              <a:gd name="connsiteY163" fmla="*/ 5191 h 5445"/>
              <a:gd name="connsiteX164" fmla="*/ 8102 w 8663"/>
              <a:gd name="connsiteY164" fmla="*/ 5409 h 5445"/>
              <a:gd name="connsiteX165" fmla="*/ 8102 w 8663"/>
              <a:gd name="connsiteY165" fmla="*/ 5368 h 5445"/>
              <a:gd name="connsiteX166" fmla="*/ 8143 w 8663"/>
              <a:gd name="connsiteY166" fmla="*/ 5368 h 5445"/>
              <a:gd name="connsiteX167" fmla="*/ 8143 w 8663"/>
              <a:gd name="connsiteY167" fmla="*/ 5409 h 5445"/>
              <a:gd name="connsiteX168" fmla="*/ 8102 w 8663"/>
              <a:gd name="connsiteY168" fmla="*/ 5409 h 5445"/>
              <a:gd name="connsiteX169" fmla="*/ 240 w 8663"/>
              <a:gd name="connsiteY169" fmla="*/ 5281 h 5445"/>
              <a:gd name="connsiteX170" fmla="*/ 240 w 8663"/>
              <a:gd name="connsiteY170" fmla="*/ 5344 h 5445"/>
              <a:gd name="connsiteX171" fmla="*/ 184 w 8663"/>
              <a:gd name="connsiteY171" fmla="*/ 5344 h 5445"/>
              <a:gd name="connsiteX172" fmla="*/ 184 w 8663"/>
              <a:gd name="connsiteY172" fmla="*/ 5281 h 5445"/>
              <a:gd name="connsiteX173" fmla="*/ 240 w 8663"/>
              <a:gd name="connsiteY173" fmla="*/ 5281 h 5445"/>
              <a:gd name="connsiteX174" fmla="*/ 240 w 8663"/>
              <a:gd name="connsiteY174" fmla="*/ 5191 h 5445"/>
              <a:gd name="connsiteX175" fmla="*/ 240 w 8663"/>
              <a:gd name="connsiteY175" fmla="*/ 5262 h 5445"/>
              <a:gd name="connsiteX176" fmla="*/ 184 w 8663"/>
              <a:gd name="connsiteY176" fmla="*/ 5262 h 5445"/>
              <a:gd name="connsiteX177" fmla="*/ 184 w 8663"/>
              <a:gd name="connsiteY177" fmla="*/ 5191 h 5445"/>
              <a:gd name="connsiteX178" fmla="*/ 240 w 8663"/>
              <a:gd name="connsiteY178" fmla="*/ 5191 h 5445"/>
              <a:gd name="connsiteX179" fmla="*/ 102 w 8663"/>
              <a:gd name="connsiteY179" fmla="*/ 5169 h 5445"/>
              <a:gd name="connsiteX180" fmla="*/ 102 w 8663"/>
              <a:gd name="connsiteY180" fmla="*/ 5106 h 5445"/>
              <a:gd name="connsiteX181" fmla="*/ 166 w 8663"/>
              <a:gd name="connsiteY181" fmla="*/ 5106 h 5445"/>
              <a:gd name="connsiteX182" fmla="*/ 166 w 8663"/>
              <a:gd name="connsiteY182" fmla="*/ 5169 h 5445"/>
              <a:gd name="connsiteX183" fmla="*/ 102 w 8663"/>
              <a:gd name="connsiteY183" fmla="*/ 5169 h 5445"/>
              <a:gd name="connsiteX184" fmla="*/ 102 w 8663"/>
              <a:gd name="connsiteY184" fmla="*/ 5262 h 5445"/>
              <a:gd name="connsiteX185" fmla="*/ 102 w 8663"/>
              <a:gd name="connsiteY185" fmla="*/ 5191 h 5445"/>
              <a:gd name="connsiteX186" fmla="*/ 166 w 8663"/>
              <a:gd name="connsiteY186" fmla="*/ 5191 h 5445"/>
              <a:gd name="connsiteX187" fmla="*/ 166 w 8663"/>
              <a:gd name="connsiteY187" fmla="*/ 5262 h 5445"/>
              <a:gd name="connsiteX188" fmla="*/ 102 w 8663"/>
              <a:gd name="connsiteY188" fmla="*/ 5262 h 5445"/>
              <a:gd name="connsiteX189" fmla="*/ 102 w 8663"/>
              <a:gd name="connsiteY189" fmla="*/ 5344 h 5445"/>
              <a:gd name="connsiteX190" fmla="*/ 102 w 8663"/>
              <a:gd name="connsiteY190" fmla="*/ 5286 h 5445"/>
              <a:gd name="connsiteX191" fmla="*/ 162 w 8663"/>
              <a:gd name="connsiteY191" fmla="*/ 5286 h 5445"/>
              <a:gd name="connsiteX192" fmla="*/ 162 w 8663"/>
              <a:gd name="connsiteY192" fmla="*/ 5344 h 5445"/>
              <a:gd name="connsiteX193" fmla="*/ 102 w 8663"/>
              <a:gd name="connsiteY193" fmla="*/ 5344 h 5445"/>
              <a:gd name="connsiteX194" fmla="*/ 162 w 8663"/>
              <a:gd name="connsiteY194" fmla="*/ 5363 h 5445"/>
              <a:gd name="connsiteX195" fmla="*/ 162 w 8663"/>
              <a:gd name="connsiteY195" fmla="*/ 5424 h 5445"/>
              <a:gd name="connsiteX196" fmla="*/ 24 w 8663"/>
              <a:gd name="connsiteY196" fmla="*/ 5424 h 5445"/>
              <a:gd name="connsiteX197" fmla="*/ 24 w 8663"/>
              <a:gd name="connsiteY197" fmla="*/ 5286 h 5445"/>
              <a:gd name="connsiteX198" fmla="*/ 82 w 8663"/>
              <a:gd name="connsiteY198" fmla="*/ 5286 h 5445"/>
              <a:gd name="connsiteX199" fmla="*/ 82 w 8663"/>
              <a:gd name="connsiteY199" fmla="*/ 5363 h 5445"/>
              <a:gd name="connsiteX200" fmla="*/ 162 w 8663"/>
              <a:gd name="connsiteY200" fmla="*/ 5363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4772 h 5445"/>
              <a:gd name="connsiteX257" fmla="*/ 8562 w 8663"/>
              <a:gd name="connsiteY257" fmla="*/ 4772 h 5445"/>
              <a:gd name="connsiteX258" fmla="*/ 8562 w 8663"/>
              <a:gd name="connsiteY258" fmla="*/ 4850 h 5445"/>
              <a:gd name="connsiteX259" fmla="*/ 8510 w 8663"/>
              <a:gd name="connsiteY259" fmla="*/ 4850 h 5445"/>
              <a:gd name="connsiteX260" fmla="*/ 8510 w 8663"/>
              <a:gd name="connsiteY260" fmla="*/ 5001 h 5445"/>
              <a:gd name="connsiteX261" fmla="*/ 8638 w 8663"/>
              <a:gd name="connsiteY261" fmla="*/ 5001 h 5445"/>
              <a:gd name="connsiteX262" fmla="*/ 8638 w 8663"/>
              <a:gd name="connsiteY262" fmla="*/ 5169 h 5445"/>
              <a:gd name="connsiteX263" fmla="*/ 8581 w 8663"/>
              <a:gd name="connsiteY263" fmla="*/ 5169 h 5445"/>
              <a:gd name="connsiteX264" fmla="*/ 8581 w 8663"/>
              <a:gd name="connsiteY264" fmla="*/ 5087 h 5445"/>
              <a:gd name="connsiteX265" fmla="*/ 8480 w 8663"/>
              <a:gd name="connsiteY265" fmla="*/ 5087 h 5445"/>
              <a:gd name="connsiteX266" fmla="*/ 8480 w 8663"/>
              <a:gd name="connsiteY266" fmla="*/ 5169 h 5445"/>
              <a:gd name="connsiteX267" fmla="*/ 8402 w 8663"/>
              <a:gd name="connsiteY267" fmla="*/ 5169 h 5445"/>
              <a:gd name="connsiteX268" fmla="*/ 8402 w 8663"/>
              <a:gd name="connsiteY268" fmla="*/ 5262 h 5445"/>
              <a:gd name="connsiteX269" fmla="*/ 8310 w 8663"/>
              <a:gd name="connsiteY269" fmla="*/ 5262 h 5445"/>
              <a:gd name="connsiteX270" fmla="*/ 8310 w 8663"/>
              <a:gd name="connsiteY270" fmla="*/ 5363 h 5445"/>
              <a:gd name="connsiteX271" fmla="*/ 8402 w 8663"/>
              <a:gd name="connsiteY271" fmla="*/ 5363 h 5445"/>
              <a:gd name="connsiteX272" fmla="*/ 8402 w 8663"/>
              <a:gd name="connsiteY272" fmla="*/ 5422 h 5445"/>
              <a:gd name="connsiteX273" fmla="*/ 8234 w 8663"/>
              <a:gd name="connsiteY273" fmla="*/ 5422 h 5445"/>
              <a:gd name="connsiteX274" fmla="*/ 8234 w 8663"/>
              <a:gd name="connsiteY274" fmla="*/ 5294 h 5445"/>
              <a:gd name="connsiteX275" fmla="*/ 8081 w 8663"/>
              <a:gd name="connsiteY275" fmla="*/ 5294 h 5445"/>
              <a:gd name="connsiteX276" fmla="*/ 8081 w 8663"/>
              <a:gd name="connsiteY276" fmla="*/ 5346 h 5445"/>
              <a:gd name="connsiteX277" fmla="*/ 8005 w 8663"/>
              <a:gd name="connsiteY277" fmla="*/ 5346 h 5445"/>
              <a:gd name="connsiteX278" fmla="*/ 8005 w 8663"/>
              <a:gd name="connsiteY278" fmla="*/ 5407 h 5445"/>
              <a:gd name="connsiteX279" fmla="*/ 658 w 8663"/>
              <a:gd name="connsiteY279" fmla="*/ 5407 h 5445"/>
              <a:gd name="connsiteX280" fmla="*/ 658 w 8663"/>
              <a:gd name="connsiteY280" fmla="*/ 5346 h 5445"/>
              <a:gd name="connsiteX281" fmla="*/ 583 w 8663"/>
              <a:gd name="connsiteY281" fmla="*/ 5346 h 5445"/>
              <a:gd name="connsiteX282" fmla="*/ 583 w 8663"/>
              <a:gd name="connsiteY282" fmla="*/ 5294 h 5445"/>
              <a:gd name="connsiteX283" fmla="*/ 430 w 8663"/>
              <a:gd name="connsiteY283" fmla="*/ 5294 h 5445"/>
              <a:gd name="connsiteX284" fmla="*/ 430 w 8663"/>
              <a:gd name="connsiteY284" fmla="*/ 5422 h 5445"/>
              <a:gd name="connsiteX285" fmla="*/ 261 w 8663"/>
              <a:gd name="connsiteY285" fmla="*/ 5422 h 5445"/>
              <a:gd name="connsiteX286" fmla="*/ 261 w 8663"/>
              <a:gd name="connsiteY286" fmla="*/ 5363 h 5445"/>
              <a:gd name="connsiteX287" fmla="*/ 354 w 8663"/>
              <a:gd name="connsiteY287" fmla="*/ 5363 h 5445"/>
              <a:gd name="connsiteX288" fmla="*/ 354 w 8663"/>
              <a:gd name="connsiteY288" fmla="*/ 5262 h 5445"/>
              <a:gd name="connsiteX289" fmla="*/ 261 w 8663"/>
              <a:gd name="connsiteY289" fmla="*/ 5262 h 5445"/>
              <a:gd name="connsiteX290" fmla="*/ 261 w 8663"/>
              <a:gd name="connsiteY290" fmla="*/ 5169 h 5445"/>
              <a:gd name="connsiteX291" fmla="*/ 184 w 8663"/>
              <a:gd name="connsiteY291" fmla="*/ 5169 h 5445"/>
              <a:gd name="connsiteX292" fmla="*/ 184 w 8663"/>
              <a:gd name="connsiteY292" fmla="*/ 5087 h 5445"/>
              <a:gd name="connsiteX293" fmla="*/ 82 w 8663"/>
              <a:gd name="connsiteY293" fmla="*/ 5087 h 5445"/>
              <a:gd name="connsiteX294" fmla="*/ 82 w 8663"/>
              <a:gd name="connsiteY294" fmla="*/ 5169 h 5445"/>
              <a:gd name="connsiteX295" fmla="*/ 26 w 8663"/>
              <a:gd name="connsiteY295" fmla="*/ 5169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5445 h 5445"/>
              <a:gd name="connsiteX84" fmla="*/ 8424 w 8663"/>
              <a:gd name="connsiteY84" fmla="*/ 5445 h 5445"/>
              <a:gd name="connsiteX85" fmla="*/ 8424 w 8663"/>
              <a:gd name="connsiteY85" fmla="*/ 5363 h 5445"/>
              <a:gd name="connsiteX86" fmla="*/ 8480 w 8663"/>
              <a:gd name="connsiteY86" fmla="*/ 5363 h 5445"/>
              <a:gd name="connsiteX87" fmla="*/ 8480 w 8663"/>
              <a:gd name="connsiteY87" fmla="*/ 5445 h 5445"/>
              <a:gd name="connsiteX88" fmla="*/ 8663 w 8663"/>
              <a:gd name="connsiteY88" fmla="*/ 5445 h 5445"/>
              <a:gd name="connsiteX89" fmla="*/ 8663 w 8663"/>
              <a:gd name="connsiteY89" fmla="*/ 5264 h 5445"/>
              <a:gd name="connsiteX90" fmla="*/ 8581 w 8663"/>
              <a:gd name="connsiteY90" fmla="*/ 5264 h 5445"/>
              <a:gd name="connsiteX91" fmla="*/ 8581 w 8663"/>
              <a:gd name="connsiteY91" fmla="*/ 5191 h 5445"/>
              <a:gd name="connsiteX92" fmla="*/ 8661 w 8663"/>
              <a:gd name="connsiteY92" fmla="*/ 5191 h 5445"/>
              <a:gd name="connsiteX93" fmla="*/ 8661 w 8663"/>
              <a:gd name="connsiteY93" fmla="*/ 4979 h 5445"/>
              <a:gd name="connsiteX94" fmla="*/ 8532 w 8663"/>
              <a:gd name="connsiteY94" fmla="*/ 4979 h 5445"/>
              <a:gd name="connsiteX95" fmla="*/ 8532 w 8663"/>
              <a:gd name="connsiteY95" fmla="*/ 4871 h 5445"/>
              <a:gd name="connsiteX96" fmla="*/ 8562 w 8663"/>
              <a:gd name="connsiteY96" fmla="*/ 4871 h 5445"/>
              <a:gd name="connsiteX97" fmla="*/ 8562 w 8663"/>
              <a:gd name="connsiteY97" fmla="*/ 4932 h 5445"/>
              <a:gd name="connsiteX98" fmla="*/ 8646 w 8663"/>
              <a:gd name="connsiteY98" fmla="*/ 4932 h 5445"/>
              <a:gd name="connsiteX99" fmla="*/ 8646 w 8663"/>
              <a:gd name="connsiteY99" fmla="*/ 4850 h 5445"/>
              <a:gd name="connsiteX100" fmla="*/ 8584 w 8663"/>
              <a:gd name="connsiteY100" fmla="*/ 4850 h 5445"/>
              <a:gd name="connsiteX101" fmla="*/ 8584 w 8663"/>
              <a:gd name="connsiteY101" fmla="*/ 4793 h 5445"/>
              <a:gd name="connsiteX102" fmla="*/ 8644 w 8663"/>
              <a:gd name="connsiteY102" fmla="*/ 4793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5368 h 5445"/>
              <a:gd name="connsiteX118" fmla="*/ 561 w 8663"/>
              <a:gd name="connsiteY118" fmla="*/ 5409 h 5445"/>
              <a:gd name="connsiteX119" fmla="*/ 520 w 8663"/>
              <a:gd name="connsiteY119" fmla="*/ 5409 h 5445"/>
              <a:gd name="connsiteX120" fmla="*/ 520 w 8663"/>
              <a:gd name="connsiteY120" fmla="*/ 5368 h 5445"/>
              <a:gd name="connsiteX121" fmla="*/ 561 w 8663"/>
              <a:gd name="connsiteY121" fmla="*/ 5368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4910 h 5445"/>
              <a:gd name="connsiteX128" fmla="*/ 8584 w 8663"/>
              <a:gd name="connsiteY128" fmla="*/ 4871 h 5445"/>
              <a:gd name="connsiteX129" fmla="*/ 8625 w 8663"/>
              <a:gd name="connsiteY129" fmla="*/ 4871 h 5445"/>
              <a:gd name="connsiteX130" fmla="*/ 8625 w 8663"/>
              <a:gd name="connsiteY130" fmla="*/ 4910 h 5445"/>
              <a:gd name="connsiteX131" fmla="*/ 8584 w 8663"/>
              <a:gd name="connsiteY131" fmla="*/ 4910 h 5445"/>
              <a:gd name="connsiteX132" fmla="*/ 8502 w 8663"/>
              <a:gd name="connsiteY132" fmla="*/ 5424 h 5445"/>
              <a:gd name="connsiteX133" fmla="*/ 8502 w 8663"/>
              <a:gd name="connsiteY133" fmla="*/ 5363 h 5445"/>
              <a:gd name="connsiteX134" fmla="*/ 8581 w 8663"/>
              <a:gd name="connsiteY134" fmla="*/ 5363 h 5445"/>
              <a:gd name="connsiteX135" fmla="*/ 8581 w 8663"/>
              <a:gd name="connsiteY135" fmla="*/ 5286 h 5445"/>
              <a:gd name="connsiteX136" fmla="*/ 8640 w 8663"/>
              <a:gd name="connsiteY136" fmla="*/ 5286 h 5445"/>
              <a:gd name="connsiteX137" fmla="*/ 8640 w 8663"/>
              <a:gd name="connsiteY137" fmla="*/ 5424 h 5445"/>
              <a:gd name="connsiteX138" fmla="*/ 8502 w 8663"/>
              <a:gd name="connsiteY138" fmla="*/ 5424 h 5445"/>
              <a:gd name="connsiteX139" fmla="*/ 8502 w 8663"/>
              <a:gd name="connsiteY139" fmla="*/ 5344 h 5445"/>
              <a:gd name="connsiteX140" fmla="*/ 8502 w 8663"/>
              <a:gd name="connsiteY140" fmla="*/ 5286 h 5445"/>
              <a:gd name="connsiteX141" fmla="*/ 8562 w 8663"/>
              <a:gd name="connsiteY141" fmla="*/ 5286 h 5445"/>
              <a:gd name="connsiteX142" fmla="*/ 8562 w 8663"/>
              <a:gd name="connsiteY142" fmla="*/ 5344 h 5445"/>
              <a:gd name="connsiteX143" fmla="*/ 8502 w 8663"/>
              <a:gd name="connsiteY143" fmla="*/ 5344 h 5445"/>
              <a:gd name="connsiteX144" fmla="*/ 8497 w 8663"/>
              <a:gd name="connsiteY144" fmla="*/ 5169 h 5445"/>
              <a:gd name="connsiteX145" fmla="*/ 8497 w 8663"/>
              <a:gd name="connsiteY145" fmla="*/ 5106 h 5445"/>
              <a:gd name="connsiteX146" fmla="*/ 8562 w 8663"/>
              <a:gd name="connsiteY146" fmla="*/ 5106 h 5445"/>
              <a:gd name="connsiteX147" fmla="*/ 8562 w 8663"/>
              <a:gd name="connsiteY147" fmla="*/ 5169 h 5445"/>
              <a:gd name="connsiteX148" fmla="*/ 8497 w 8663"/>
              <a:gd name="connsiteY148" fmla="*/ 5169 h 5445"/>
              <a:gd name="connsiteX149" fmla="*/ 8562 w 8663"/>
              <a:gd name="connsiteY149" fmla="*/ 5191 h 5445"/>
              <a:gd name="connsiteX150" fmla="*/ 8562 w 8663"/>
              <a:gd name="connsiteY150" fmla="*/ 5262 h 5445"/>
              <a:gd name="connsiteX151" fmla="*/ 8497 w 8663"/>
              <a:gd name="connsiteY151" fmla="*/ 5262 h 5445"/>
              <a:gd name="connsiteX152" fmla="*/ 8497 w 8663"/>
              <a:gd name="connsiteY152" fmla="*/ 5191 h 5445"/>
              <a:gd name="connsiteX153" fmla="*/ 8562 w 8663"/>
              <a:gd name="connsiteY153" fmla="*/ 5191 h 5445"/>
              <a:gd name="connsiteX154" fmla="*/ 8480 w 8663"/>
              <a:gd name="connsiteY154" fmla="*/ 5281 h 5445"/>
              <a:gd name="connsiteX155" fmla="*/ 8480 w 8663"/>
              <a:gd name="connsiteY155" fmla="*/ 5344 h 5445"/>
              <a:gd name="connsiteX156" fmla="*/ 8424 w 8663"/>
              <a:gd name="connsiteY156" fmla="*/ 5344 h 5445"/>
              <a:gd name="connsiteX157" fmla="*/ 8424 w 8663"/>
              <a:gd name="connsiteY157" fmla="*/ 5281 h 5445"/>
              <a:gd name="connsiteX158" fmla="*/ 8480 w 8663"/>
              <a:gd name="connsiteY158" fmla="*/ 5281 h 5445"/>
              <a:gd name="connsiteX159" fmla="*/ 8480 w 8663"/>
              <a:gd name="connsiteY159" fmla="*/ 5191 h 5445"/>
              <a:gd name="connsiteX160" fmla="*/ 8480 w 8663"/>
              <a:gd name="connsiteY160" fmla="*/ 5262 h 5445"/>
              <a:gd name="connsiteX161" fmla="*/ 8424 w 8663"/>
              <a:gd name="connsiteY161" fmla="*/ 5262 h 5445"/>
              <a:gd name="connsiteX162" fmla="*/ 8424 w 8663"/>
              <a:gd name="connsiteY162" fmla="*/ 5191 h 5445"/>
              <a:gd name="connsiteX163" fmla="*/ 8480 w 8663"/>
              <a:gd name="connsiteY163" fmla="*/ 5191 h 5445"/>
              <a:gd name="connsiteX164" fmla="*/ 8102 w 8663"/>
              <a:gd name="connsiteY164" fmla="*/ 5409 h 5445"/>
              <a:gd name="connsiteX165" fmla="*/ 8102 w 8663"/>
              <a:gd name="connsiteY165" fmla="*/ 5368 h 5445"/>
              <a:gd name="connsiteX166" fmla="*/ 8143 w 8663"/>
              <a:gd name="connsiteY166" fmla="*/ 5368 h 5445"/>
              <a:gd name="connsiteX167" fmla="*/ 8143 w 8663"/>
              <a:gd name="connsiteY167" fmla="*/ 5409 h 5445"/>
              <a:gd name="connsiteX168" fmla="*/ 8102 w 8663"/>
              <a:gd name="connsiteY168" fmla="*/ 5409 h 5445"/>
              <a:gd name="connsiteX169" fmla="*/ 240 w 8663"/>
              <a:gd name="connsiteY169" fmla="*/ 5281 h 5445"/>
              <a:gd name="connsiteX170" fmla="*/ 240 w 8663"/>
              <a:gd name="connsiteY170" fmla="*/ 5344 h 5445"/>
              <a:gd name="connsiteX171" fmla="*/ 184 w 8663"/>
              <a:gd name="connsiteY171" fmla="*/ 5344 h 5445"/>
              <a:gd name="connsiteX172" fmla="*/ 184 w 8663"/>
              <a:gd name="connsiteY172" fmla="*/ 5281 h 5445"/>
              <a:gd name="connsiteX173" fmla="*/ 240 w 8663"/>
              <a:gd name="connsiteY173" fmla="*/ 5281 h 5445"/>
              <a:gd name="connsiteX174" fmla="*/ 240 w 8663"/>
              <a:gd name="connsiteY174" fmla="*/ 5191 h 5445"/>
              <a:gd name="connsiteX175" fmla="*/ 240 w 8663"/>
              <a:gd name="connsiteY175" fmla="*/ 5262 h 5445"/>
              <a:gd name="connsiteX176" fmla="*/ 184 w 8663"/>
              <a:gd name="connsiteY176" fmla="*/ 5262 h 5445"/>
              <a:gd name="connsiteX177" fmla="*/ 184 w 8663"/>
              <a:gd name="connsiteY177" fmla="*/ 5191 h 5445"/>
              <a:gd name="connsiteX178" fmla="*/ 240 w 8663"/>
              <a:gd name="connsiteY178" fmla="*/ 5191 h 5445"/>
              <a:gd name="connsiteX179" fmla="*/ 102 w 8663"/>
              <a:gd name="connsiteY179" fmla="*/ 5169 h 5445"/>
              <a:gd name="connsiteX180" fmla="*/ 102 w 8663"/>
              <a:gd name="connsiteY180" fmla="*/ 5106 h 5445"/>
              <a:gd name="connsiteX181" fmla="*/ 166 w 8663"/>
              <a:gd name="connsiteY181" fmla="*/ 5106 h 5445"/>
              <a:gd name="connsiteX182" fmla="*/ 166 w 8663"/>
              <a:gd name="connsiteY182" fmla="*/ 5169 h 5445"/>
              <a:gd name="connsiteX183" fmla="*/ 102 w 8663"/>
              <a:gd name="connsiteY183" fmla="*/ 5169 h 5445"/>
              <a:gd name="connsiteX184" fmla="*/ 102 w 8663"/>
              <a:gd name="connsiteY184" fmla="*/ 5262 h 5445"/>
              <a:gd name="connsiteX185" fmla="*/ 102 w 8663"/>
              <a:gd name="connsiteY185" fmla="*/ 5191 h 5445"/>
              <a:gd name="connsiteX186" fmla="*/ 166 w 8663"/>
              <a:gd name="connsiteY186" fmla="*/ 5191 h 5445"/>
              <a:gd name="connsiteX187" fmla="*/ 166 w 8663"/>
              <a:gd name="connsiteY187" fmla="*/ 5262 h 5445"/>
              <a:gd name="connsiteX188" fmla="*/ 102 w 8663"/>
              <a:gd name="connsiteY188" fmla="*/ 5262 h 5445"/>
              <a:gd name="connsiteX189" fmla="*/ 102 w 8663"/>
              <a:gd name="connsiteY189" fmla="*/ 5344 h 5445"/>
              <a:gd name="connsiteX190" fmla="*/ 102 w 8663"/>
              <a:gd name="connsiteY190" fmla="*/ 5286 h 5445"/>
              <a:gd name="connsiteX191" fmla="*/ 162 w 8663"/>
              <a:gd name="connsiteY191" fmla="*/ 5286 h 5445"/>
              <a:gd name="connsiteX192" fmla="*/ 162 w 8663"/>
              <a:gd name="connsiteY192" fmla="*/ 5344 h 5445"/>
              <a:gd name="connsiteX193" fmla="*/ 102 w 8663"/>
              <a:gd name="connsiteY193" fmla="*/ 5344 h 5445"/>
              <a:gd name="connsiteX194" fmla="*/ 162 w 8663"/>
              <a:gd name="connsiteY194" fmla="*/ 5363 h 5445"/>
              <a:gd name="connsiteX195" fmla="*/ 162 w 8663"/>
              <a:gd name="connsiteY195" fmla="*/ 5424 h 5445"/>
              <a:gd name="connsiteX196" fmla="*/ 24 w 8663"/>
              <a:gd name="connsiteY196" fmla="*/ 5424 h 5445"/>
              <a:gd name="connsiteX197" fmla="*/ 24 w 8663"/>
              <a:gd name="connsiteY197" fmla="*/ 5286 h 5445"/>
              <a:gd name="connsiteX198" fmla="*/ 82 w 8663"/>
              <a:gd name="connsiteY198" fmla="*/ 5286 h 5445"/>
              <a:gd name="connsiteX199" fmla="*/ 82 w 8663"/>
              <a:gd name="connsiteY199" fmla="*/ 5363 h 5445"/>
              <a:gd name="connsiteX200" fmla="*/ 162 w 8663"/>
              <a:gd name="connsiteY200" fmla="*/ 5363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4772 h 5445"/>
              <a:gd name="connsiteX257" fmla="*/ 8562 w 8663"/>
              <a:gd name="connsiteY257" fmla="*/ 4772 h 5445"/>
              <a:gd name="connsiteX258" fmla="*/ 8562 w 8663"/>
              <a:gd name="connsiteY258" fmla="*/ 4850 h 5445"/>
              <a:gd name="connsiteX259" fmla="*/ 8510 w 8663"/>
              <a:gd name="connsiteY259" fmla="*/ 4850 h 5445"/>
              <a:gd name="connsiteX260" fmla="*/ 8510 w 8663"/>
              <a:gd name="connsiteY260" fmla="*/ 5001 h 5445"/>
              <a:gd name="connsiteX261" fmla="*/ 8638 w 8663"/>
              <a:gd name="connsiteY261" fmla="*/ 5001 h 5445"/>
              <a:gd name="connsiteX262" fmla="*/ 8638 w 8663"/>
              <a:gd name="connsiteY262" fmla="*/ 5169 h 5445"/>
              <a:gd name="connsiteX263" fmla="*/ 8581 w 8663"/>
              <a:gd name="connsiteY263" fmla="*/ 5169 h 5445"/>
              <a:gd name="connsiteX264" fmla="*/ 8581 w 8663"/>
              <a:gd name="connsiteY264" fmla="*/ 5087 h 5445"/>
              <a:gd name="connsiteX265" fmla="*/ 8480 w 8663"/>
              <a:gd name="connsiteY265" fmla="*/ 5087 h 5445"/>
              <a:gd name="connsiteX266" fmla="*/ 8480 w 8663"/>
              <a:gd name="connsiteY266" fmla="*/ 5169 h 5445"/>
              <a:gd name="connsiteX267" fmla="*/ 8402 w 8663"/>
              <a:gd name="connsiteY267" fmla="*/ 5169 h 5445"/>
              <a:gd name="connsiteX268" fmla="*/ 8402 w 8663"/>
              <a:gd name="connsiteY268" fmla="*/ 5262 h 5445"/>
              <a:gd name="connsiteX269" fmla="*/ 8310 w 8663"/>
              <a:gd name="connsiteY269" fmla="*/ 5262 h 5445"/>
              <a:gd name="connsiteX270" fmla="*/ 8310 w 8663"/>
              <a:gd name="connsiteY270" fmla="*/ 5363 h 5445"/>
              <a:gd name="connsiteX271" fmla="*/ 8402 w 8663"/>
              <a:gd name="connsiteY271" fmla="*/ 5363 h 5445"/>
              <a:gd name="connsiteX272" fmla="*/ 8402 w 8663"/>
              <a:gd name="connsiteY272" fmla="*/ 5422 h 5445"/>
              <a:gd name="connsiteX273" fmla="*/ 8234 w 8663"/>
              <a:gd name="connsiteY273" fmla="*/ 5422 h 5445"/>
              <a:gd name="connsiteX274" fmla="*/ 8234 w 8663"/>
              <a:gd name="connsiteY274" fmla="*/ 5294 h 5445"/>
              <a:gd name="connsiteX275" fmla="*/ 8081 w 8663"/>
              <a:gd name="connsiteY275" fmla="*/ 5294 h 5445"/>
              <a:gd name="connsiteX276" fmla="*/ 8081 w 8663"/>
              <a:gd name="connsiteY276" fmla="*/ 5346 h 5445"/>
              <a:gd name="connsiteX277" fmla="*/ 8005 w 8663"/>
              <a:gd name="connsiteY277" fmla="*/ 5346 h 5445"/>
              <a:gd name="connsiteX278" fmla="*/ 8005 w 8663"/>
              <a:gd name="connsiteY278" fmla="*/ 5407 h 5445"/>
              <a:gd name="connsiteX279" fmla="*/ 658 w 8663"/>
              <a:gd name="connsiteY279" fmla="*/ 5407 h 5445"/>
              <a:gd name="connsiteX280" fmla="*/ 658 w 8663"/>
              <a:gd name="connsiteY280" fmla="*/ 5346 h 5445"/>
              <a:gd name="connsiteX281" fmla="*/ 583 w 8663"/>
              <a:gd name="connsiteY281" fmla="*/ 5346 h 5445"/>
              <a:gd name="connsiteX282" fmla="*/ 583 w 8663"/>
              <a:gd name="connsiteY282" fmla="*/ 5294 h 5445"/>
              <a:gd name="connsiteX283" fmla="*/ 430 w 8663"/>
              <a:gd name="connsiteY283" fmla="*/ 5294 h 5445"/>
              <a:gd name="connsiteX284" fmla="*/ 430 w 8663"/>
              <a:gd name="connsiteY284" fmla="*/ 5422 h 5445"/>
              <a:gd name="connsiteX285" fmla="*/ 261 w 8663"/>
              <a:gd name="connsiteY285" fmla="*/ 5422 h 5445"/>
              <a:gd name="connsiteX286" fmla="*/ 261 w 8663"/>
              <a:gd name="connsiteY286" fmla="*/ 5363 h 5445"/>
              <a:gd name="connsiteX287" fmla="*/ 354 w 8663"/>
              <a:gd name="connsiteY287" fmla="*/ 5363 h 5445"/>
              <a:gd name="connsiteX288" fmla="*/ 354 w 8663"/>
              <a:gd name="connsiteY288" fmla="*/ 5262 h 5445"/>
              <a:gd name="connsiteX289" fmla="*/ 261 w 8663"/>
              <a:gd name="connsiteY289" fmla="*/ 5262 h 5445"/>
              <a:gd name="connsiteX290" fmla="*/ 261 w 8663"/>
              <a:gd name="connsiteY290" fmla="*/ 5169 h 5445"/>
              <a:gd name="connsiteX291" fmla="*/ 184 w 8663"/>
              <a:gd name="connsiteY291" fmla="*/ 5169 h 5445"/>
              <a:gd name="connsiteX292" fmla="*/ 184 w 8663"/>
              <a:gd name="connsiteY292" fmla="*/ 5087 h 5445"/>
              <a:gd name="connsiteX293" fmla="*/ 82 w 8663"/>
              <a:gd name="connsiteY293" fmla="*/ 5087 h 5445"/>
              <a:gd name="connsiteX294" fmla="*/ 82 w 8663"/>
              <a:gd name="connsiteY294" fmla="*/ 5169 h 5445"/>
              <a:gd name="connsiteX295" fmla="*/ 26 w 8663"/>
              <a:gd name="connsiteY295" fmla="*/ 5169 h 5445"/>
              <a:gd name="connsiteX296" fmla="*/ 26 w 8663"/>
              <a:gd name="connsiteY296" fmla="*/ 5001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5445 h 5445"/>
              <a:gd name="connsiteX84" fmla="*/ 8424 w 8663"/>
              <a:gd name="connsiteY84" fmla="*/ 5445 h 5445"/>
              <a:gd name="connsiteX85" fmla="*/ 8424 w 8663"/>
              <a:gd name="connsiteY85" fmla="*/ 5363 h 5445"/>
              <a:gd name="connsiteX86" fmla="*/ 8480 w 8663"/>
              <a:gd name="connsiteY86" fmla="*/ 5363 h 5445"/>
              <a:gd name="connsiteX87" fmla="*/ 8480 w 8663"/>
              <a:gd name="connsiteY87" fmla="*/ 5445 h 5445"/>
              <a:gd name="connsiteX88" fmla="*/ 8663 w 8663"/>
              <a:gd name="connsiteY88" fmla="*/ 5445 h 5445"/>
              <a:gd name="connsiteX89" fmla="*/ 8663 w 8663"/>
              <a:gd name="connsiteY89" fmla="*/ 5264 h 5445"/>
              <a:gd name="connsiteX90" fmla="*/ 8581 w 8663"/>
              <a:gd name="connsiteY90" fmla="*/ 5264 h 5445"/>
              <a:gd name="connsiteX91" fmla="*/ 8581 w 8663"/>
              <a:gd name="connsiteY91" fmla="*/ 5191 h 5445"/>
              <a:gd name="connsiteX92" fmla="*/ 8661 w 8663"/>
              <a:gd name="connsiteY92" fmla="*/ 5191 h 5445"/>
              <a:gd name="connsiteX93" fmla="*/ 8661 w 8663"/>
              <a:gd name="connsiteY93" fmla="*/ 4979 h 5445"/>
              <a:gd name="connsiteX94" fmla="*/ 8532 w 8663"/>
              <a:gd name="connsiteY94" fmla="*/ 4979 h 5445"/>
              <a:gd name="connsiteX95" fmla="*/ 8532 w 8663"/>
              <a:gd name="connsiteY95" fmla="*/ 4871 h 5445"/>
              <a:gd name="connsiteX96" fmla="*/ 8562 w 8663"/>
              <a:gd name="connsiteY96" fmla="*/ 4871 h 5445"/>
              <a:gd name="connsiteX97" fmla="*/ 8562 w 8663"/>
              <a:gd name="connsiteY97" fmla="*/ 4932 h 5445"/>
              <a:gd name="connsiteX98" fmla="*/ 8646 w 8663"/>
              <a:gd name="connsiteY98" fmla="*/ 4932 h 5445"/>
              <a:gd name="connsiteX99" fmla="*/ 8646 w 8663"/>
              <a:gd name="connsiteY99" fmla="*/ 4850 h 5445"/>
              <a:gd name="connsiteX100" fmla="*/ 8584 w 8663"/>
              <a:gd name="connsiteY100" fmla="*/ 4850 h 5445"/>
              <a:gd name="connsiteX101" fmla="*/ 8584 w 8663"/>
              <a:gd name="connsiteY101" fmla="*/ 4793 h 5445"/>
              <a:gd name="connsiteX102" fmla="*/ 8644 w 8663"/>
              <a:gd name="connsiteY102" fmla="*/ 4793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5368 h 5445"/>
              <a:gd name="connsiteX118" fmla="*/ 561 w 8663"/>
              <a:gd name="connsiteY118" fmla="*/ 5409 h 5445"/>
              <a:gd name="connsiteX119" fmla="*/ 520 w 8663"/>
              <a:gd name="connsiteY119" fmla="*/ 5409 h 5445"/>
              <a:gd name="connsiteX120" fmla="*/ 520 w 8663"/>
              <a:gd name="connsiteY120" fmla="*/ 5368 h 5445"/>
              <a:gd name="connsiteX121" fmla="*/ 561 w 8663"/>
              <a:gd name="connsiteY121" fmla="*/ 5368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4910 h 5445"/>
              <a:gd name="connsiteX128" fmla="*/ 8584 w 8663"/>
              <a:gd name="connsiteY128" fmla="*/ 4871 h 5445"/>
              <a:gd name="connsiteX129" fmla="*/ 8625 w 8663"/>
              <a:gd name="connsiteY129" fmla="*/ 4871 h 5445"/>
              <a:gd name="connsiteX130" fmla="*/ 8625 w 8663"/>
              <a:gd name="connsiteY130" fmla="*/ 4910 h 5445"/>
              <a:gd name="connsiteX131" fmla="*/ 8584 w 8663"/>
              <a:gd name="connsiteY131" fmla="*/ 4910 h 5445"/>
              <a:gd name="connsiteX132" fmla="*/ 8502 w 8663"/>
              <a:gd name="connsiteY132" fmla="*/ 5424 h 5445"/>
              <a:gd name="connsiteX133" fmla="*/ 8502 w 8663"/>
              <a:gd name="connsiteY133" fmla="*/ 5363 h 5445"/>
              <a:gd name="connsiteX134" fmla="*/ 8581 w 8663"/>
              <a:gd name="connsiteY134" fmla="*/ 5363 h 5445"/>
              <a:gd name="connsiteX135" fmla="*/ 8581 w 8663"/>
              <a:gd name="connsiteY135" fmla="*/ 5286 h 5445"/>
              <a:gd name="connsiteX136" fmla="*/ 8640 w 8663"/>
              <a:gd name="connsiteY136" fmla="*/ 5286 h 5445"/>
              <a:gd name="connsiteX137" fmla="*/ 8640 w 8663"/>
              <a:gd name="connsiteY137" fmla="*/ 5424 h 5445"/>
              <a:gd name="connsiteX138" fmla="*/ 8502 w 8663"/>
              <a:gd name="connsiteY138" fmla="*/ 5424 h 5445"/>
              <a:gd name="connsiteX139" fmla="*/ 8502 w 8663"/>
              <a:gd name="connsiteY139" fmla="*/ 5344 h 5445"/>
              <a:gd name="connsiteX140" fmla="*/ 8502 w 8663"/>
              <a:gd name="connsiteY140" fmla="*/ 5286 h 5445"/>
              <a:gd name="connsiteX141" fmla="*/ 8562 w 8663"/>
              <a:gd name="connsiteY141" fmla="*/ 5286 h 5445"/>
              <a:gd name="connsiteX142" fmla="*/ 8562 w 8663"/>
              <a:gd name="connsiteY142" fmla="*/ 5344 h 5445"/>
              <a:gd name="connsiteX143" fmla="*/ 8502 w 8663"/>
              <a:gd name="connsiteY143" fmla="*/ 5344 h 5445"/>
              <a:gd name="connsiteX144" fmla="*/ 8497 w 8663"/>
              <a:gd name="connsiteY144" fmla="*/ 5169 h 5445"/>
              <a:gd name="connsiteX145" fmla="*/ 8497 w 8663"/>
              <a:gd name="connsiteY145" fmla="*/ 5106 h 5445"/>
              <a:gd name="connsiteX146" fmla="*/ 8562 w 8663"/>
              <a:gd name="connsiteY146" fmla="*/ 5106 h 5445"/>
              <a:gd name="connsiteX147" fmla="*/ 8562 w 8663"/>
              <a:gd name="connsiteY147" fmla="*/ 5169 h 5445"/>
              <a:gd name="connsiteX148" fmla="*/ 8497 w 8663"/>
              <a:gd name="connsiteY148" fmla="*/ 5169 h 5445"/>
              <a:gd name="connsiteX149" fmla="*/ 8562 w 8663"/>
              <a:gd name="connsiteY149" fmla="*/ 5191 h 5445"/>
              <a:gd name="connsiteX150" fmla="*/ 8562 w 8663"/>
              <a:gd name="connsiteY150" fmla="*/ 5262 h 5445"/>
              <a:gd name="connsiteX151" fmla="*/ 8497 w 8663"/>
              <a:gd name="connsiteY151" fmla="*/ 5262 h 5445"/>
              <a:gd name="connsiteX152" fmla="*/ 8497 w 8663"/>
              <a:gd name="connsiteY152" fmla="*/ 5191 h 5445"/>
              <a:gd name="connsiteX153" fmla="*/ 8562 w 8663"/>
              <a:gd name="connsiteY153" fmla="*/ 5191 h 5445"/>
              <a:gd name="connsiteX154" fmla="*/ 8480 w 8663"/>
              <a:gd name="connsiteY154" fmla="*/ 5281 h 5445"/>
              <a:gd name="connsiteX155" fmla="*/ 8480 w 8663"/>
              <a:gd name="connsiteY155" fmla="*/ 5344 h 5445"/>
              <a:gd name="connsiteX156" fmla="*/ 8424 w 8663"/>
              <a:gd name="connsiteY156" fmla="*/ 5344 h 5445"/>
              <a:gd name="connsiteX157" fmla="*/ 8424 w 8663"/>
              <a:gd name="connsiteY157" fmla="*/ 5281 h 5445"/>
              <a:gd name="connsiteX158" fmla="*/ 8480 w 8663"/>
              <a:gd name="connsiteY158" fmla="*/ 5281 h 5445"/>
              <a:gd name="connsiteX159" fmla="*/ 8480 w 8663"/>
              <a:gd name="connsiteY159" fmla="*/ 5191 h 5445"/>
              <a:gd name="connsiteX160" fmla="*/ 8480 w 8663"/>
              <a:gd name="connsiteY160" fmla="*/ 5262 h 5445"/>
              <a:gd name="connsiteX161" fmla="*/ 8424 w 8663"/>
              <a:gd name="connsiteY161" fmla="*/ 5262 h 5445"/>
              <a:gd name="connsiteX162" fmla="*/ 8424 w 8663"/>
              <a:gd name="connsiteY162" fmla="*/ 5191 h 5445"/>
              <a:gd name="connsiteX163" fmla="*/ 8480 w 8663"/>
              <a:gd name="connsiteY163" fmla="*/ 5191 h 5445"/>
              <a:gd name="connsiteX164" fmla="*/ 8102 w 8663"/>
              <a:gd name="connsiteY164" fmla="*/ 5409 h 5445"/>
              <a:gd name="connsiteX165" fmla="*/ 8102 w 8663"/>
              <a:gd name="connsiteY165" fmla="*/ 5368 h 5445"/>
              <a:gd name="connsiteX166" fmla="*/ 8143 w 8663"/>
              <a:gd name="connsiteY166" fmla="*/ 5368 h 5445"/>
              <a:gd name="connsiteX167" fmla="*/ 8143 w 8663"/>
              <a:gd name="connsiteY167" fmla="*/ 5409 h 5445"/>
              <a:gd name="connsiteX168" fmla="*/ 8102 w 8663"/>
              <a:gd name="connsiteY168" fmla="*/ 5409 h 5445"/>
              <a:gd name="connsiteX169" fmla="*/ 240 w 8663"/>
              <a:gd name="connsiteY169" fmla="*/ 5281 h 5445"/>
              <a:gd name="connsiteX170" fmla="*/ 240 w 8663"/>
              <a:gd name="connsiteY170" fmla="*/ 5344 h 5445"/>
              <a:gd name="connsiteX171" fmla="*/ 184 w 8663"/>
              <a:gd name="connsiteY171" fmla="*/ 5344 h 5445"/>
              <a:gd name="connsiteX172" fmla="*/ 184 w 8663"/>
              <a:gd name="connsiteY172" fmla="*/ 5281 h 5445"/>
              <a:gd name="connsiteX173" fmla="*/ 240 w 8663"/>
              <a:gd name="connsiteY173" fmla="*/ 5281 h 5445"/>
              <a:gd name="connsiteX174" fmla="*/ 240 w 8663"/>
              <a:gd name="connsiteY174" fmla="*/ 5191 h 5445"/>
              <a:gd name="connsiteX175" fmla="*/ 240 w 8663"/>
              <a:gd name="connsiteY175" fmla="*/ 5262 h 5445"/>
              <a:gd name="connsiteX176" fmla="*/ 184 w 8663"/>
              <a:gd name="connsiteY176" fmla="*/ 5262 h 5445"/>
              <a:gd name="connsiteX177" fmla="*/ 184 w 8663"/>
              <a:gd name="connsiteY177" fmla="*/ 5191 h 5445"/>
              <a:gd name="connsiteX178" fmla="*/ 240 w 8663"/>
              <a:gd name="connsiteY178" fmla="*/ 5191 h 5445"/>
              <a:gd name="connsiteX179" fmla="*/ 102 w 8663"/>
              <a:gd name="connsiteY179" fmla="*/ 5169 h 5445"/>
              <a:gd name="connsiteX180" fmla="*/ 102 w 8663"/>
              <a:gd name="connsiteY180" fmla="*/ 5106 h 5445"/>
              <a:gd name="connsiteX181" fmla="*/ 166 w 8663"/>
              <a:gd name="connsiteY181" fmla="*/ 5106 h 5445"/>
              <a:gd name="connsiteX182" fmla="*/ 166 w 8663"/>
              <a:gd name="connsiteY182" fmla="*/ 5169 h 5445"/>
              <a:gd name="connsiteX183" fmla="*/ 102 w 8663"/>
              <a:gd name="connsiteY183" fmla="*/ 5169 h 5445"/>
              <a:gd name="connsiteX184" fmla="*/ 102 w 8663"/>
              <a:gd name="connsiteY184" fmla="*/ 5262 h 5445"/>
              <a:gd name="connsiteX185" fmla="*/ 102 w 8663"/>
              <a:gd name="connsiteY185" fmla="*/ 5191 h 5445"/>
              <a:gd name="connsiteX186" fmla="*/ 166 w 8663"/>
              <a:gd name="connsiteY186" fmla="*/ 5191 h 5445"/>
              <a:gd name="connsiteX187" fmla="*/ 166 w 8663"/>
              <a:gd name="connsiteY187" fmla="*/ 5262 h 5445"/>
              <a:gd name="connsiteX188" fmla="*/ 102 w 8663"/>
              <a:gd name="connsiteY188" fmla="*/ 5262 h 5445"/>
              <a:gd name="connsiteX189" fmla="*/ 102 w 8663"/>
              <a:gd name="connsiteY189" fmla="*/ 5344 h 5445"/>
              <a:gd name="connsiteX190" fmla="*/ 102 w 8663"/>
              <a:gd name="connsiteY190" fmla="*/ 5286 h 5445"/>
              <a:gd name="connsiteX191" fmla="*/ 162 w 8663"/>
              <a:gd name="connsiteY191" fmla="*/ 5286 h 5445"/>
              <a:gd name="connsiteX192" fmla="*/ 162 w 8663"/>
              <a:gd name="connsiteY192" fmla="*/ 5344 h 5445"/>
              <a:gd name="connsiteX193" fmla="*/ 102 w 8663"/>
              <a:gd name="connsiteY193" fmla="*/ 5344 h 5445"/>
              <a:gd name="connsiteX194" fmla="*/ 162 w 8663"/>
              <a:gd name="connsiteY194" fmla="*/ 5363 h 5445"/>
              <a:gd name="connsiteX195" fmla="*/ 162 w 8663"/>
              <a:gd name="connsiteY195" fmla="*/ 5424 h 5445"/>
              <a:gd name="connsiteX196" fmla="*/ 24 w 8663"/>
              <a:gd name="connsiteY196" fmla="*/ 5424 h 5445"/>
              <a:gd name="connsiteX197" fmla="*/ 24 w 8663"/>
              <a:gd name="connsiteY197" fmla="*/ 5286 h 5445"/>
              <a:gd name="connsiteX198" fmla="*/ 82 w 8663"/>
              <a:gd name="connsiteY198" fmla="*/ 5286 h 5445"/>
              <a:gd name="connsiteX199" fmla="*/ 82 w 8663"/>
              <a:gd name="connsiteY199" fmla="*/ 5363 h 5445"/>
              <a:gd name="connsiteX200" fmla="*/ 162 w 8663"/>
              <a:gd name="connsiteY200" fmla="*/ 5363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4772 h 5445"/>
              <a:gd name="connsiteX257" fmla="*/ 8562 w 8663"/>
              <a:gd name="connsiteY257" fmla="*/ 4772 h 5445"/>
              <a:gd name="connsiteX258" fmla="*/ 8562 w 8663"/>
              <a:gd name="connsiteY258" fmla="*/ 4850 h 5445"/>
              <a:gd name="connsiteX259" fmla="*/ 8510 w 8663"/>
              <a:gd name="connsiteY259" fmla="*/ 4850 h 5445"/>
              <a:gd name="connsiteX260" fmla="*/ 8510 w 8663"/>
              <a:gd name="connsiteY260" fmla="*/ 5001 h 5445"/>
              <a:gd name="connsiteX261" fmla="*/ 8638 w 8663"/>
              <a:gd name="connsiteY261" fmla="*/ 5001 h 5445"/>
              <a:gd name="connsiteX262" fmla="*/ 8638 w 8663"/>
              <a:gd name="connsiteY262" fmla="*/ 5169 h 5445"/>
              <a:gd name="connsiteX263" fmla="*/ 8581 w 8663"/>
              <a:gd name="connsiteY263" fmla="*/ 5169 h 5445"/>
              <a:gd name="connsiteX264" fmla="*/ 8581 w 8663"/>
              <a:gd name="connsiteY264" fmla="*/ 5087 h 5445"/>
              <a:gd name="connsiteX265" fmla="*/ 8480 w 8663"/>
              <a:gd name="connsiteY265" fmla="*/ 5087 h 5445"/>
              <a:gd name="connsiteX266" fmla="*/ 8480 w 8663"/>
              <a:gd name="connsiteY266" fmla="*/ 5169 h 5445"/>
              <a:gd name="connsiteX267" fmla="*/ 8402 w 8663"/>
              <a:gd name="connsiteY267" fmla="*/ 5169 h 5445"/>
              <a:gd name="connsiteX268" fmla="*/ 8402 w 8663"/>
              <a:gd name="connsiteY268" fmla="*/ 5262 h 5445"/>
              <a:gd name="connsiteX269" fmla="*/ 8310 w 8663"/>
              <a:gd name="connsiteY269" fmla="*/ 5262 h 5445"/>
              <a:gd name="connsiteX270" fmla="*/ 8310 w 8663"/>
              <a:gd name="connsiteY270" fmla="*/ 5363 h 5445"/>
              <a:gd name="connsiteX271" fmla="*/ 8402 w 8663"/>
              <a:gd name="connsiteY271" fmla="*/ 5363 h 5445"/>
              <a:gd name="connsiteX272" fmla="*/ 8402 w 8663"/>
              <a:gd name="connsiteY272" fmla="*/ 5422 h 5445"/>
              <a:gd name="connsiteX273" fmla="*/ 8234 w 8663"/>
              <a:gd name="connsiteY273" fmla="*/ 5422 h 5445"/>
              <a:gd name="connsiteX274" fmla="*/ 8234 w 8663"/>
              <a:gd name="connsiteY274" fmla="*/ 5294 h 5445"/>
              <a:gd name="connsiteX275" fmla="*/ 8081 w 8663"/>
              <a:gd name="connsiteY275" fmla="*/ 5294 h 5445"/>
              <a:gd name="connsiteX276" fmla="*/ 8081 w 8663"/>
              <a:gd name="connsiteY276" fmla="*/ 5346 h 5445"/>
              <a:gd name="connsiteX277" fmla="*/ 8005 w 8663"/>
              <a:gd name="connsiteY277" fmla="*/ 5346 h 5445"/>
              <a:gd name="connsiteX278" fmla="*/ 8005 w 8663"/>
              <a:gd name="connsiteY278" fmla="*/ 5407 h 5445"/>
              <a:gd name="connsiteX279" fmla="*/ 658 w 8663"/>
              <a:gd name="connsiteY279" fmla="*/ 5407 h 5445"/>
              <a:gd name="connsiteX280" fmla="*/ 658 w 8663"/>
              <a:gd name="connsiteY280" fmla="*/ 5346 h 5445"/>
              <a:gd name="connsiteX281" fmla="*/ 583 w 8663"/>
              <a:gd name="connsiteY281" fmla="*/ 5346 h 5445"/>
              <a:gd name="connsiteX282" fmla="*/ 583 w 8663"/>
              <a:gd name="connsiteY282" fmla="*/ 5294 h 5445"/>
              <a:gd name="connsiteX283" fmla="*/ 430 w 8663"/>
              <a:gd name="connsiteY283" fmla="*/ 5294 h 5445"/>
              <a:gd name="connsiteX284" fmla="*/ 430 w 8663"/>
              <a:gd name="connsiteY284" fmla="*/ 5422 h 5445"/>
              <a:gd name="connsiteX285" fmla="*/ 261 w 8663"/>
              <a:gd name="connsiteY285" fmla="*/ 5422 h 5445"/>
              <a:gd name="connsiteX286" fmla="*/ 261 w 8663"/>
              <a:gd name="connsiteY286" fmla="*/ 5363 h 5445"/>
              <a:gd name="connsiteX287" fmla="*/ 354 w 8663"/>
              <a:gd name="connsiteY287" fmla="*/ 5363 h 5445"/>
              <a:gd name="connsiteX288" fmla="*/ 354 w 8663"/>
              <a:gd name="connsiteY288" fmla="*/ 5262 h 5445"/>
              <a:gd name="connsiteX289" fmla="*/ 261 w 8663"/>
              <a:gd name="connsiteY289" fmla="*/ 5262 h 5445"/>
              <a:gd name="connsiteX290" fmla="*/ 261 w 8663"/>
              <a:gd name="connsiteY290" fmla="*/ 5169 h 5445"/>
              <a:gd name="connsiteX291" fmla="*/ 184 w 8663"/>
              <a:gd name="connsiteY291" fmla="*/ 5169 h 5445"/>
              <a:gd name="connsiteX292" fmla="*/ 184 w 8663"/>
              <a:gd name="connsiteY292" fmla="*/ 5087 h 5445"/>
              <a:gd name="connsiteX293" fmla="*/ 82 w 8663"/>
              <a:gd name="connsiteY293" fmla="*/ 5087 h 5445"/>
              <a:gd name="connsiteX294" fmla="*/ 82 w 8663"/>
              <a:gd name="connsiteY294" fmla="*/ 5169 h 5445"/>
              <a:gd name="connsiteX295" fmla="*/ 26 w 8663"/>
              <a:gd name="connsiteY295" fmla="*/ 5169 h 5445"/>
              <a:gd name="connsiteX296" fmla="*/ 26 w 8663"/>
              <a:gd name="connsiteY296" fmla="*/ 5001 h 5445"/>
              <a:gd name="connsiteX297" fmla="*/ 153 w 8663"/>
              <a:gd name="connsiteY297" fmla="*/ 5001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5445 h 5445"/>
              <a:gd name="connsiteX84" fmla="*/ 8424 w 8663"/>
              <a:gd name="connsiteY84" fmla="*/ 5445 h 5445"/>
              <a:gd name="connsiteX85" fmla="*/ 8424 w 8663"/>
              <a:gd name="connsiteY85" fmla="*/ 5363 h 5445"/>
              <a:gd name="connsiteX86" fmla="*/ 8480 w 8663"/>
              <a:gd name="connsiteY86" fmla="*/ 5363 h 5445"/>
              <a:gd name="connsiteX87" fmla="*/ 8480 w 8663"/>
              <a:gd name="connsiteY87" fmla="*/ 5445 h 5445"/>
              <a:gd name="connsiteX88" fmla="*/ 8663 w 8663"/>
              <a:gd name="connsiteY88" fmla="*/ 5445 h 5445"/>
              <a:gd name="connsiteX89" fmla="*/ 8663 w 8663"/>
              <a:gd name="connsiteY89" fmla="*/ 5264 h 5445"/>
              <a:gd name="connsiteX90" fmla="*/ 8581 w 8663"/>
              <a:gd name="connsiteY90" fmla="*/ 5264 h 5445"/>
              <a:gd name="connsiteX91" fmla="*/ 8581 w 8663"/>
              <a:gd name="connsiteY91" fmla="*/ 5191 h 5445"/>
              <a:gd name="connsiteX92" fmla="*/ 8661 w 8663"/>
              <a:gd name="connsiteY92" fmla="*/ 5191 h 5445"/>
              <a:gd name="connsiteX93" fmla="*/ 8661 w 8663"/>
              <a:gd name="connsiteY93" fmla="*/ 4979 h 5445"/>
              <a:gd name="connsiteX94" fmla="*/ 8532 w 8663"/>
              <a:gd name="connsiteY94" fmla="*/ 4979 h 5445"/>
              <a:gd name="connsiteX95" fmla="*/ 8532 w 8663"/>
              <a:gd name="connsiteY95" fmla="*/ 4871 h 5445"/>
              <a:gd name="connsiteX96" fmla="*/ 8562 w 8663"/>
              <a:gd name="connsiteY96" fmla="*/ 4871 h 5445"/>
              <a:gd name="connsiteX97" fmla="*/ 8562 w 8663"/>
              <a:gd name="connsiteY97" fmla="*/ 4932 h 5445"/>
              <a:gd name="connsiteX98" fmla="*/ 8646 w 8663"/>
              <a:gd name="connsiteY98" fmla="*/ 4932 h 5445"/>
              <a:gd name="connsiteX99" fmla="*/ 8646 w 8663"/>
              <a:gd name="connsiteY99" fmla="*/ 4850 h 5445"/>
              <a:gd name="connsiteX100" fmla="*/ 8584 w 8663"/>
              <a:gd name="connsiteY100" fmla="*/ 4850 h 5445"/>
              <a:gd name="connsiteX101" fmla="*/ 8584 w 8663"/>
              <a:gd name="connsiteY101" fmla="*/ 4793 h 5445"/>
              <a:gd name="connsiteX102" fmla="*/ 8644 w 8663"/>
              <a:gd name="connsiteY102" fmla="*/ 4793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5368 h 5445"/>
              <a:gd name="connsiteX118" fmla="*/ 561 w 8663"/>
              <a:gd name="connsiteY118" fmla="*/ 5409 h 5445"/>
              <a:gd name="connsiteX119" fmla="*/ 520 w 8663"/>
              <a:gd name="connsiteY119" fmla="*/ 5409 h 5445"/>
              <a:gd name="connsiteX120" fmla="*/ 520 w 8663"/>
              <a:gd name="connsiteY120" fmla="*/ 5368 h 5445"/>
              <a:gd name="connsiteX121" fmla="*/ 561 w 8663"/>
              <a:gd name="connsiteY121" fmla="*/ 5368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4910 h 5445"/>
              <a:gd name="connsiteX128" fmla="*/ 8584 w 8663"/>
              <a:gd name="connsiteY128" fmla="*/ 4871 h 5445"/>
              <a:gd name="connsiteX129" fmla="*/ 8625 w 8663"/>
              <a:gd name="connsiteY129" fmla="*/ 4871 h 5445"/>
              <a:gd name="connsiteX130" fmla="*/ 8625 w 8663"/>
              <a:gd name="connsiteY130" fmla="*/ 4910 h 5445"/>
              <a:gd name="connsiteX131" fmla="*/ 8584 w 8663"/>
              <a:gd name="connsiteY131" fmla="*/ 4910 h 5445"/>
              <a:gd name="connsiteX132" fmla="*/ 8502 w 8663"/>
              <a:gd name="connsiteY132" fmla="*/ 5424 h 5445"/>
              <a:gd name="connsiteX133" fmla="*/ 8502 w 8663"/>
              <a:gd name="connsiteY133" fmla="*/ 5363 h 5445"/>
              <a:gd name="connsiteX134" fmla="*/ 8581 w 8663"/>
              <a:gd name="connsiteY134" fmla="*/ 5363 h 5445"/>
              <a:gd name="connsiteX135" fmla="*/ 8581 w 8663"/>
              <a:gd name="connsiteY135" fmla="*/ 5286 h 5445"/>
              <a:gd name="connsiteX136" fmla="*/ 8640 w 8663"/>
              <a:gd name="connsiteY136" fmla="*/ 5286 h 5445"/>
              <a:gd name="connsiteX137" fmla="*/ 8640 w 8663"/>
              <a:gd name="connsiteY137" fmla="*/ 5424 h 5445"/>
              <a:gd name="connsiteX138" fmla="*/ 8502 w 8663"/>
              <a:gd name="connsiteY138" fmla="*/ 5424 h 5445"/>
              <a:gd name="connsiteX139" fmla="*/ 8502 w 8663"/>
              <a:gd name="connsiteY139" fmla="*/ 5344 h 5445"/>
              <a:gd name="connsiteX140" fmla="*/ 8502 w 8663"/>
              <a:gd name="connsiteY140" fmla="*/ 5286 h 5445"/>
              <a:gd name="connsiteX141" fmla="*/ 8562 w 8663"/>
              <a:gd name="connsiteY141" fmla="*/ 5286 h 5445"/>
              <a:gd name="connsiteX142" fmla="*/ 8562 w 8663"/>
              <a:gd name="connsiteY142" fmla="*/ 5344 h 5445"/>
              <a:gd name="connsiteX143" fmla="*/ 8502 w 8663"/>
              <a:gd name="connsiteY143" fmla="*/ 5344 h 5445"/>
              <a:gd name="connsiteX144" fmla="*/ 8497 w 8663"/>
              <a:gd name="connsiteY144" fmla="*/ 5169 h 5445"/>
              <a:gd name="connsiteX145" fmla="*/ 8497 w 8663"/>
              <a:gd name="connsiteY145" fmla="*/ 5106 h 5445"/>
              <a:gd name="connsiteX146" fmla="*/ 8562 w 8663"/>
              <a:gd name="connsiteY146" fmla="*/ 5106 h 5445"/>
              <a:gd name="connsiteX147" fmla="*/ 8562 w 8663"/>
              <a:gd name="connsiteY147" fmla="*/ 5169 h 5445"/>
              <a:gd name="connsiteX148" fmla="*/ 8497 w 8663"/>
              <a:gd name="connsiteY148" fmla="*/ 5169 h 5445"/>
              <a:gd name="connsiteX149" fmla="*/ 8562 w 8663"/>
              <a:gd name="connsiteY149" fmla="*/ 5191 h 5445"/>
              <a:gd name="connsiteX150" fmla="*/ 8562 w 8663"/>
              <a:gd name="connsiteY150" fmla="*/ 5262 h 5445"/>
              <a:gd name="connsiteX151" fmla="*/ 8497 w 8663"/>
              <a:gd name="connsiteY151" fmla="*/ 5262 h 5445"/>
              <a:gd name="connsiteX152" fmla="*/ 8497 w 8663"/>
              <a:gd name="connsiteY152" fmla="*/ 5191 h 5445"/>
              <a:gd name="connsiteX153" fmla="*/ 8562 w 8663"/>
              <a:gd name="connsiteY153" fmla="*/ 5191 h 5445"/>
              <a:gd name="connsiteX154" fmla="*/ 8480 w 8663"/>
              <a:gd name="connsiteY154" fmla="*/ 5281 h 5445"/>
              <a:gd name="connsiteX155" fmla="*/ 8480 w 8663"/>
              <a:gd name="connsiteY155" fmla="*/ 5344 h 5445"/>
              <a:gd name="connsiteX156" fmla="*/ 8424 w 8663"/>
              <a:gd name="connsiteY156" fmla="*/ 5344 h 5445"/>
              <a:gd name="connsiteX157" fmla="*/ 8424 w 8663"/>
              <a:gd name="connsiteY157" fmla="*/ 5281 h 5445"/>
              <a:gd name="connsiteX158" fmla="*/ 8480 w 8663"/>
              <a:gd name="connsiteY158" fmla="*/ 5281 h 5445"/>
              <a:gd name="connsiteX159" fmla="*/ 8480 w 8663"/>
              <a:gd name="connsiteY159" fmla="*/ 5191 h 5445"/>
              <a:gd name="connsiteX160" fmla="*/ 8480 w 8663"/>
              <a:gd name="connsiteY160" fmla="*/ 5262 h 5445"/>
              <a:gd name="connsiteX161" fmla="*/ 8424 w 8663"/>
              <a:gd name="connsiteY161" fmla="*/ 5262 h 5445"/>
              <a:gd name="connsiteX162" fmla="*/ 8424 w 8663"/>
              <a:gd name="connsiteY162" fmla="*/ 5191 h 5445"/>
              <a:gd name="connsiteX163" fmla="*/ 8480 w 8663"/>
              <a:gd name="connsiteY163" fmla="*/ 5191 h 5445"/>
              <a:gd name="connsiteX164" fmla="*/ 8102 w 8663"/>
              <a:gd name="connsiteY164" fmla="*/ 5409 h 5445"/>
              <a:gd name="connsiteX165" fmla="*/ 8102 w 8663"/>
              <a:gd name="connsiteY165" fmla="*/ 5368 h 5445"/>
              <a:gd name="connsiteX166" fmla="*/ 8143 w 8663"/>
              <a:gd name="connsiteY166" fmla="*/ 5368 h 5445"/>
              <a:gd name="connsiteX167" fmla="*/ 8143 w 8663"/>
              <a:gd name="connsiteY167" fmla="*/ 5409 h 5445"/>
              <a:gd name="connsiteX168" fmla="*/ 8102 w 8663"/>
              <a:gd name="connsiteY168" fmla="*/ 5409 h 5445"/>
              <a:gd name="connsiteX169" fmla="*/ 240 w 8663"/>
              <a:gd name="connsiteY169" fmla="*/ 5281 h 5445"/>
              <a:gd name="connsiteX170" fmla="*/ 240 w 8663"/>
              <a:gd name="connsiteY170" fmla="*/ 5344 h 5445"/>
              <a:gd name="connsiteX171" fmla="*/ 184 w 8663"/>
              <a:gd name="connsiteY171" fmla="*/ 5344 h 5445"/>
              <a:gd name="connsiteX172" fmla="*/ 184 w 8663"/>
              <a:gd name="connsiteY172" fmla="*/ 5281 h 5445"/>
              <a:gd name="connsiteX173" fmla="*/ 240 w 8663"/>
              <a:gd name="connsiteY173" fmla="*/ 5281 h 5445"/>
              <a:gd name="connsiteX174" fmla="*/ 240 w 8663"/>
              <a:gd name="connsiteY174" fmla="*/ 5191 h 5445"/>
              <a:gd name="connsiteX175" fmla="*/ 240 w 8663"/>
              <a:gd name="connsiteY175" fmla="*/ 5262 h 5445"/>
              <a:gd name="connsiteX176" fmla="*/ 184 w 8663"/>
              <a:gd name="connsiteY176" fmla="*/ 5262 h 5445"/>
              <a:gd name="connsiteX177" fmla="*/ 184 w 8663"/>
              <a:gd name="connsiteY177" fmla="*/ 5191 h 5445"/>
              <a:gd name="connsiteX178" fmla="*/ 240 w 8663"/>
              <a:gd name="connsiteY178" fmla="*/ 5191 h 5445"/>
              <a:gd name="connsiteX179" fmla="*/ 102 w 8663"/>
              <a:gd name="connsiteY179" fmla="*/ 5169 h 5445"/>
              <a:gd name="connsiteX180" fmla="*/ 102 w 8663"/>
              <a:gd name="connsiteY180" fmla="*/ 5106 h 5445"/>
              <a:gd name="connsiteX181" fmla="*/ 166 w 8663"/>
              <a:gd name="connsiteY181" fmla="*/ 5106 h 5445"/>
              <a:gd name="connsiteX182" fmla="*/ 166 w 8663"/>
              <a:gd name="connsiteY182" fmla="*/ 5169 h 5445"/>
              <a:gd name="connsiteX183" fmla="*/ 102 w 8663"/>
              <a:gd name="connsiteY183" fmla="*/ 5169 h 5445"/>
              <a:gd name="connsiteX184" fmla="*/ 102 w 8663"/>
              <a:gd name="connsiteY184" fmla="*/ 5262 h 5445"/>
              <a:gd name="connsiteX185" fmla="*/ 102 w 8663"/>
              <a:gd name="connsiteY185" fmla="*/ 5191 h 5445"/>
              <a:gd name="connsiteX186" fmla="*/ 166 w 8663"/>
              <a:gd name="connsiteY186" fmla="*/ 5191 h 5445"/>
              <a:gd name="connsiteX187" fmla="*/ 166 w 8663"/>
              <a:gd name="connsiteY187" fmla="*/ 5262 h 5445"/>
              <a:gd name="connsiteX188" fmla="*/ 102 w 8663"/>
              <a:gd name="connsiteY188" fmla="*/ 5262 h 5445"/>
              <a:gd name="connsiteX189" fmla="*/ 102 w 8663"/>
              <a:gd name="connsiteY189" fmla="*/ 5344 h 5445"/>
              <a:gd name="connsiteX190" fmla="*/ 102 w 8663"/>
              <a:gd name="connsiteY190" fmla="*/ 5286 h 5445"/>
              <a:gd name="connsiteX191" fmla="*/ 162 w 8663"/>
              <a:gd name="connsiteY191" fmla="*/ 5286 h 5445"/>
              <a:gd name="connsiteX192" fmla="*/ 162 w 8663"/>
              <a:gd name="connsiteY192" fmla="*/ 5344 h 5445"/>
              <a:gd name="connsiteX193" fmla="*/ 102 w 8663"/>
              <a:gd name="connsiteY193" fmla="*/ 5344 h 5445"/>
              <a:gd name="connsiteX194" fmla="*/ 162 w 8663"/>
              <a:gd name="connsiteY194" fmla="*/ 5363 h 5445"/>
              <a:gd name="connsiteX195" fmla="*/ 162 w 8663"/>
              <a:gd name="connsiteY195" fmla="*/ 5424 h 5445"/>
              <a:gd name="connsiteX196" fmla="*/ 24 w 8663"/>
              <a:gd name="connsiteY196" fmla="*/ 5424 h 5445"/>
              <a:gd name="connsiteX197" fmla="*/ 24 w 8663"/>
              <a:gd name="connsiteY197" fmla="*/ 5286 h 5445"/>
              <a:gd name="connsiteX198" fmla="*/ 82 w 8663"/>
              <a:gd name="connsiteY198" fmla="*/ 5286 h 5445"/>
              <a:gd name="connsiteX199" fmla="*/ 82 w 8663"/>
              <a:gd name="connsiteY199" fmla="*/ 5363 h 5445"/>
              <a:gd name="connsiteX200" fmla="*/ 162 w 8663"/>
              <a:gd name="connsiteY200" fmla="*/ 5363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4772 h 5445"/>
              <a:gd name="connsiteX257" fmla="*/ 8562 w 8663"/>
              <a:gd name="connsiteY257" fmla="*/ 4772 h 5445"/>
              <a:gd name="connsiteX258" fmla="*/ 8562 w 8663"/>
              <a:gd name="connsiteY258" fmla="*/ 4850 h 5445"/>
              <a:gd name="connsiteX259" fmla="*/ 8510 w 8663"/>
              <a:gd name="connsiteY259" fmla="*/ 4850 h 5445"/>
              <a:gd name="connsiteX260" fmla="*/ 8510 w 8663"/>
              <a:gd name="connsiteY260" fmla="*/ 5001 h 5445"/>
              <a:gd name="connsiteX261" fmla="*/ 8638 w 8663"/>
              <a:gd name="connsiteY261" fmla="*/ 5001 h 5445"/>
              <a:gd name="connsiteX262" fmla="*/ 8638 w 8663"/>
              <a:gd name="connsiteY262" fmla="*/ 5169 h 5445"/>
              <a:gd name="connsiteX263" fmla="*/ 8581 w 8663"/>
              <a:gd name="connsiteY263" fmla="*/ 5169 h 5445"/>
              <a:gd name="connsiteX264" fmla="*/ 8581 w 8663"/>
              <a:gd name="connsiteY264" fmla="*/ 5087 h 5445"/>
              <a:gd name="connsiteX265" fmla="*/ 8480 w 8663"/>
              <a:gd name="connsiteY265" fmla="*/ 5087 h 5445"/>
              <a:gd name="connsiteX266" fmla="*/ 8480 w 8663"/>
              <a:gd name="connsiteY266" fmla="*/ 5169 h 5445"/>
              <a:gd name="connsiteX267" fmla="*/ 8402 w 8663"/>
              <a:gd name="connsiteY267" fmla="*/ 5169 h 5445"/>
              <a:gd name="connsiteX268" fmla="*/ 8402 w 8663"/>
              <a:gd name="connsiteY268" fmla="*/ 5262 h 5445"/>
              <a:gd name="connsiteX269" fmla="*/ 8310 w 8663"/>
              <a:gd name="connsiteY269" fmla="*/ 5262 h 5445"/>
              <a:gd name="connsiteX270" fmla="*/ 8310 w 8663"/>
              <a:gd name="connsiteY270" fmla="*/ 5363 h 5445"/>
              <a:gd name="connsiteX271" fmla="*/ 8402 w 8663"/>
              <a:gd name="connsiteY271" fmla="*/ 5363 h 5445"/>
              <a:gd name="connsiteX272" fmla="*/ 8402 w 8663"/>
              <a:gd name="connsiteY272" fmla="*/ 5422 h 5445"/>
              <a:gd name="connsiteX273" fmla="*/ 8234 w 8663"/>
              <a:gd name="connsiteY273" fmla="*/ 5422 h 5445"/>
              <a:gd name="connsiteX274" fmla="*/ 8234 w 8663"/>
              <a:gd name="connsiteY274" fmla="*/ 5294 h 5445"/>
              <a:gd name="connsiteX275" fmla="*/ 8081 w 8663"/>
              <a:gd name="connsiteY275" fmla="*/ 5294 h 5445"/>
              <a:gd name="connsiteX276" fmla="*/ 8081 w 8663"/>
              <a:gd name="connsiteY276" fmla="*/ 5346 h 5445"/>
              <a:gd name="connsiteX277" fmla="*/ 8005 w 8663"/>
              <a:gd name="connsiteY277" fmla="*/ 5346 h 5445"/>
              <a:gd name="connsiteX278" fmla="*/ 8005 w 8663"/>
              <a:gd name="connsiteY278" fmla="*/ 5407 h 5445"/>
              <a:gd name="connsiteX279" fmla="*/ 658 w 8663"/>
              <a:gd name="connsiteY279" fmla="*/ 5407 h 5445"/>
              <a:gd name="connsiteX280" fmla="*/ 658 w 8663"/>
              <a:gd name="connsiteY280" fmla="*/ 5346 h 5445"/>
              <a:gd name="connsiteX281" fmla="*/ 583 w 8663"/>
              <a:gd name="connsiteY281" fmla="*/ 5346 h 5445"/>
              <a:gd name="connsiteX282" fmla="*/ 583 w 8663"/>
              <a:gd name="connsiteY282" fmla="*/ 5294 h 5445"/>
              <a:gd name="connsiteX283" fmla="*/ 430 w 8663"/>
              <a:gd name="connsiteY283" fmla="*/ 5294 h 5445"/>
              <a:gd name="connsiteX284" fmla="*/ 430 w 8663"/>
              <a:gd name="connsiteY284" fmla="*/ 5422 h 5445"/>
              <a:gd name="connsiteX285" fmla="*/ 261 w 8663"/>
              <a:gd name="connsiteY285" fmla="*/ 5422 h 5445"/>
              <a:gd name="connsiteX286" fmla="*/ 261 w 8663"/>
              <a:gd name="connsiteY286" fmla="*/ 5363 h 5445"/>
              <a:gd name="connsiteX287" fmla="*/ 354 w 8663"/>
              <a:gd name="connsiteY287" fmla="*/ 5363 h 5445"/>
              <a:gd name="connsiteX288" fmla="*/ 354 w 8663"/>
              <a:gd name="connsiteY288" fmla="*/ 5262 h 5445"/>
              <a:gd name="connsiteX289" fmla="*/ 261 w 8663"/>
              <a:gd name="connsiteY289" fmla="*/ 5262 h 5445"/>
              <a:gd name="connsiteX290" fmla="*/ 261 w 8663"/>
              <a:gd name="connsiteY290" fmla="*/ 5169 h 5445"/>
              <a:gd name="connsiteX291" fmla="*/ 184 w 8663"/>
              <a:gd name="connsiteY291" fmla="*/ 5169 h 5445"/>
              <a:gd name="connsiteX292" fmla="*/ 184 w 8663"/>
              <a:gd name="connsiteY292" fmla="*/ 5087 h 5445"/>
              <a:gd name="connsiteX293" fmla="*/ 82 w 8663"/>
              <a:gd name="connsiteY293" fmla="*/ 5087 h 5445"/>
              <a:gd name="connsiteX294" fmla="*/ 82 w 8663"/>
              <a:gd name="connsiteY294" fmla="*/ 5169 h 5445"/>
              <a:gd name="connsiteX295" fmla="*/ 26 w 8663"/>
              <a:gd name="connsiteY295" fmla="*/ 5169 h 5445"/>
              <a:gd name="connsiteX296" fmla="*/ 26 w 8663"/>
              <a:gd name="connsiteY296" fmla="*/ 5001 h 5445"/>
              <a:gd name="connsiteX297" fmla="*/ 153 w 8663"/>
              <a:gd name="connsiteY297" fmla="*/ 5001 h 5445"/>
              <a:gd name="connsiteX298" fmla="*/ 153 w 8663"/>
              <a:gd name="connsiteY298" fmla="*/ 4850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5445 h 5445"/>
              <a:gd name="connsiteX84" fmla="*/ 8424 w 8663"/>
              <a:gd name="connsiteY84" fmla="*/ 5445 h 5445"/>
              <a:gd name="connsiteX85" fmla="*/ 8424 w 8663"/>
              <a:gd name="connsiteY85" fmla="*/ 5363 h 5445"/>
              <a:gd name="connsiteX86" fmla="*/ 8480 w 8663"/>
              <a:gd name="connsiteY86" fmla="*/ 5363 h 5445"/>
              <a:gd name="connsiteX87" fmla="*/ 8480 w 8663"/>
              <a:gd name="connsiteY87" fmla="*/ 5445 h 5445"/>
              <a:gd name="connsiteX88" fmla="*/ 8663 w 8663"/>
              <a:gd name="connsiteY88" fmla="*/ 5445 h 5445"/>
              <a:gd name="connsiteX89" fmla="*/ 8663 w 8663"/>
              <a:gd name="connsiteY89" fmla="*/ 5264 h 5445"/>
              <a:gd name="connsiteX90" fmla="*/ 8581 w 8663"/>
              <a:gd name="connsiteY90" fmla="*/ 5264 h 5445"/>
              <a:gd name="connsiteX91" fmla="*/ 8581 w 8663"/>
              <a:gd name="connsiteY91" fmla="*/ 5191 h 5445"/>
              <a:gd name="connsiteX92" fmla="*/ 8661 w 8663"/>
              <a:gd name="connsiteY92" fmla="*/ 5191 h 5445"/>
              <a:gd name="connsiteX93" fmla="*/ 8661 w 8663"/>
              <a:gd name="connsiteY93" fmla="*/ 4979 h 5445"/>
              <a:gd name="connsiteX94" fmla="*/ 8532 w 8663"/>
              <a:gd name="connsiteY94" fmla="*/ 4979 h 5445"/>
              <a:gd name="connsiteX95" fmla="*/ 8532 w 8663"/>
              <a:gd name="connsiteY95" fmla="*/ 4871 h 5445"/>
              <a:gd name="connsiteX96" fmla="*/ 8562 w 8663"/>
              <a:gd name="connsiteY96" fmla="*/ 4871 h 5445"/>
              <a:gd name="connsiteX97" fmla="*/ 8562 w 8663"/>
              <a:gd name="connsiteY97" fmla="*/ 4932 h 5445"/>
              <a:gd name="connsiteX98" fmla="*/ 8646 w 8663"/>
              <a:gd name="connsiteY98" fmla="*/ 4932 h 5445"/>
              <a:gd name="connsiteX99" fmla="*/ 8646 w 8663"/>
              <a:gd name="connsiteY99" fmla="*/ 4850 h 5445"/>
              <a:gd name="connsiteX100" fmla="*/ 8584 w 8663"/>
              <a:gd name="connsiteY100" fmla="*/ 4850 h 5445"/>
              <a:gd name="connsiteX101" fmla="*/ 8584 w 8663"/>
              <a:gd name="connsiteY101" fmla="*/ 4793 h 5445"/>
              <a:gd name="connsiteX102" fmla="*/ 8644 w 8663"/>
              <a:gd name="connsiteY102" fmla="*/ 4793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5368 h 5445"/>
              <a:gd name="connsiteX118" fmla="*/ 561 w 8663"/>
              <a:gd name="connsiteY118" fmla="*/ 5409 h 5445"/>
              <a:gd name="connsiteX119" fmla="*/ 520 w 8663"/>
              <a:gd name="connsiteY119" fmla="*/ 5409 h 5445"/>
              <a:gd name="connsiteX120" fmla="*/ 520 w 8663"/>
              <a:gd name="connsiteY120" fmla="*/ 5368 h 5445"/>
              <a:gd name="connsiteX121" fmla="*/ 561 w 8663"/>
              <a:gd name="connsiteY121" fmla="*/ 5368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4910 h 5445"/>
              <a:gd name="connsiteX128" fmla="*/ 8584 w 8663"/>
              <a:gd name="connsiteY128" fmla="*/ 4871 h 5445"/>
              <a:gd name="connsiteX129" fmla="*/ 8625 w 8663"/>
              <a:gd name="connsiteY129" fmla="*/ 4871 h 5445"/>
              <a:gd name="connsiteX130" fmla="*/ 8625 w 8663"/>
              <a:gd name="connsiteY130" fmla="*/ 4910 h 5445"/>
              <a:gd name="connsiteX131" fmla="*/ 8584 w 8663"/>
              <a:gd name="connsiteY131" fmla="*/ 4910 h 5445"/>
              <a:gd name="connsiteX132" fmla="*/ 8502 w 8663"/>
              <a:gd name="connsiteY132" fmla="*/ 5424 h 5445"/>
              <a:gd name="connsiteX133" fmla="*/ 8502 w 8663"/>
              <a:gd name="connsiteY133" fmla="*/ 5363 h 5445"/>
              <a:gd name="connsiteX134" fmla="*/ 8581 w 8663"/>
              <a:gd name="connsiteY134" fmla="*/ 5363 h 5445"/>
              <a:gd name="connsiteX135" fmla="*/ 8581 w 8663"/>
              <a:gd name="connsiteY135" fmla="*/ 5286 h 5445"/>
              <a:gd name="connsiteX136" fmla="*/ 8640 w 8663"/>
              <a:gd name="connsiteY136" fmla="*/ 5286 h 5445"/>
              <a:gd name="connsiteX137" fmla="*/ 8640 w 8663"/>
              <a:gd name="connsiteY137" fmla="*/ 5424 h 5445"/>
              <a:gd name="connsiteX138" fmla="*/ 8502 w 8663"/>
              <a:gd name="connsiteY138" fmla="*/ 5424 h 5445"/>
              <a:gd name="connsiteX139" fmla="*/ 8502 w 8663"/>
              <a:gd name="connsiteY139" fmla="*/ 5344 h 5445"/>
              <a:gd name="connsiteX140" fmla="*/ 8502 w 8663"/>
              <a:gd name="connsiteY140" fmla="*/ 5286 h 5445"/>
              <a:gd name="connsiteX141" fmla="*/ 8562 w 8663"/>
              <a:gd name="connsiteY141" fmla="*/ 5286 h 5445"/>
              <a:gd name="connsiteX142" fmla="*/ 8562 w 8663"/>
              <a:gd name="connsiteY142" fmla="*/ 5344 h 5445"/>
              <a:gd name="connsiteX143" fmla="*/ 8502 w 8663"/>
              <a:gd name="connsiteY143" fmla="*/ 5344 h 5445"/>
              <a:gd name="connsiteX144" fmla="*/ 8497 w 8663"/>
              <a:gd name="connsiteY144" fmla="*/ 5169 h 5445"/>
              <a:gd name="connsiteX145" fmla="*/ 8497 w 8663"/>
              <a:gd name="connsiteY145" fmla="*/ 5106 h 5445"/>
              <a:gd name="connsiteX146" fmla="*/ 8562 w 8663"/>
              <a:gd name="connsiteY146" fmla="*/ 5106 h 5445"/>
              <a:gd name="connsiteX147" fmla="*/ 8562 w 8663"/>
              <a:gd name="connsiteY147" fmla="*/ 5169 h 5445"/>
              <a:gd name="connsiteX148" fmla="*/ 8497 w 8663"/>
              <a:gd name="connsiteY148" fmla="*/ 5169 h 5445"/>
              <a:gd name="connsiteX149" fmla="*/ 8562 w 8663"/>
              <a:gd name="connsiteY149" fmla="*/ 5191 h 5445"/>
              <a:gd name="connsiteX150" fmla="*/ 8562 w 8663"/>
              <a:gd name="connsiteY150" fmla="*/ 5262 h 5445"/>
              <a:gd name="connsiteX151" fmla="*/ 8497 w 8663"/>
              <a:gd name="connsiteY151" fmla="*/ 5262 h 5445"/>
              <a:gd name="connsiteX152" fmla="*/ 8497 w 8663"/>
              <a:gd name="connsiteY152" fmla="*/ 5191 h 5445"/>
              <a:gd name="connsiteX153" fmla="*/ 8562 w 8663"/>
              <a:gd name="connsiteY153" fmla="*/ 5191 h 5445"/>
              <a:gd name="connsiteX154" fmla="*/ 8480 w 8663"/>
              <a:gd name="connsiteY154" fmla="*/ 5281 h 5445"/>
              <a:gd name="connsiteX155" fmla="*/ 8480 w 8663"/>
              <a:gd name="connsiteY155" fmla="*/ 5344 h 5445"/>
              <a:gd name="connsiteX156" fmla="*/ 8424 w 8663"/>
              <a:gd name="connsiteY156" fmla="*/ 5344 h 5445"/>
              <a:gd name="connsiteX157" fmla="*/ 8424 w 8663"/>
              <a:gd name="connsiteY157" fmla="*/ 5281 h 5445"/>
              <a:gd name="connsiteX158" fmla="*/ 8480 w 8663"/>
              <a:gd name="connsiteY158" fmla="*/ 5281 h 5445"/>
              <a:gd name="connsiteX159" fmla="*/ 8480 w 8663"/>
              <a:gd name="connsiteY159" fmla="*/ 5191 h 5445"/>
              <a:gd name="connsiteX160" fmla="*/ 8480 w 8663"/>
              <a:gd name="connsiteY160" fmla="*/ 5262 h 5445"/>
              <a:gd name="connsiteX161" fmla="*/ 8424 w 8663"/>
              <a:gd name="connsiteY161" fmla="*/ 5262 h 5445"/>
              <a:gd name="connsiteX162" fmla="*/ 8424 w 8663"/>
              <a:gd name="connsiteY162" fmla="*/ 5191 h 5445"/>
              <a:gd name="connsiteX163" fmla="*/ 8480 w 8663"/>
              <a:gd name="connsiteY163" fmla="*/ 5191 h 5445"/>
              <a:gd name="connsiteX164" fmla="*/ 8102 w 8663"/>
              <a:gd name="connsiteY164" fmla="*/ 5409 h 5445"/>
              <a:gd name="connsiteX165" fmla="*/ 8102 w 8663"/>
              <a:gd name="connsiteY165" fmla="*/ 5368 h 5445"/>
              <a:gd name="connsiteX166" fmla="*/ 8143 w 8663"/>
              <a:gd name="connsiteY166" fmla="*/ 5368 h 5445"/>
              <a:gd name="connsiteX167" fmla="*/ 8143 w 8663"/>
              <a:gd name="connsiteY167" fmla="*/ 5409 h 5445"/>
              <a:gd name="connsiteX168" fmla="*/ 8102 w 8663"/>
              <a:gd name="connsiteY168" fmla="*/ 5409 h 5445"/>
              <a:gd name="connsiteX169" fmla="*/ 240 w 8663"/>
              <a:gd name="connsiteY169" fmla="*/ 5281 h 5445"/>
              <a:gd name="connsiteX170" fmla="*/ 240 w 8663"/>
              <a:gd name="connsiteY170" fmla="*/ 5344 h 5445"/>
              <a:gd name="connsiteX171" fmla="*/ 184 w 8663"/>
              <a:gd name="connsiteY171" fmla="*/ 5344 h 5445"/>
              <a:gd name="connsiteX172" fmla="*/ 184 w 8663"/>
              <a:gd name="connsiteY172" fmla="*/ 5281 h 5445"/>
              <a:gd name="connsiteX173" fmla="*/ 240 w 8663"/>
              <a:gd name="connsiteY173" fmla="*/ 5281 h 5445"/>
              <a:gd name="connsiteX174" fmla="*/ 240 w 8663"/>
              <a:gd name="connsiteY174" fmla="*/ 5191 h 5445"/>
              <a:gd name="connsiteX175" fmla="*/ 240 w 8663"/>
              <a:gd name="connsiteY175" fmla="*/ 5262 h 5445"/>
              <a:gd name="connsiteX176" fmla="*/ 184 w 8663"/>
              <a:gd name="connsiteY176" fmla="*/ 5262 h 5445"/>
              <a:gd name="connsiteX177" fmla="*/ 184 w 8663"/>
              <a:gd name="connsiteY177" fmla="*/ 5191 h 5445"/>
              <a:gd name="connsiteX178" fmla="*/ 240 w 8663"/>
              <a:gd name="connsiteY178" fmla="*/ 5191 h 5445"/>
              <a:gd name="connsiteX179" fmla="*/ 102 w 8663"/>
              <a:gd name="connsiteY179" fmla="*/ 5169 h 5445"/>
              <a:gd name="connsiteX180" fmla="*/ 102 w 8663"/>
              <a:gd name="connsiteY180" fmla="*/ 5106 h 5445"/>
              <a:gd name="connsiteX181" fmla="*/ 166 w 8663"/>
              <a:gd name="connsiteY181" fmla="*/ 5106 h 5445"/>
              <a:gd name="connsiteX182" fmla="*/ 166 w 8663"/>
              <a:gd name="connsiteY182" fmla="*/ 5169 h 5445"/>
              <a:gd name="connsiteX183" fmla="*/ 102 w 8663"/>
              <a:gd name="connsiteY183" fmla="*/ 5169 h 5445"/>
              <a:gd name="connsiteX184" fmla="*/ 102 w 8663"/>
              <a:gd name="connsiteY184" fmla="*/ 5262 h 5445"/>
              <a:gd name="connsiteX185" fmla="*/ 102 w 8663"/>
              <a:gd name="connsiteY185" fmla="*/ 5191 h 5445"/>
              <a:gd name="connsiteX186" fmla="*/ 166 w 8663"/>
              <a:gd name="connsiteY186" fmla="*/ 5191 h 5445"/>
              <a:gd name="connsiteX187" fmla="*/ 166 w 8663"/>
              <a:gd name="connsiteY187" fmla="*/ 5262 h 5445"/>
              <a:gd name="connsiteX188" fmla="*/ 102 w 8663"/>
              <a:gd name="connsiteY188" fmla="*/ 5262 h 5445"/>
              <a:gd name="connsiteX189" fmla="*/ 102 w 8663"/>
              <a:gd name="connsiteY189" fmla="*/ 5344 h 5445"/>
              <a:gd name="connsiteX190" fmla="*/ 102 w 8663"/>
              <a:gd name="connsiteY190" fmla="*/ 5286 h 5445"/>
              <a:gd name="connsiteX191" fmla="*/ 162 w 8663"/>
              <a:gd name="connsiteY191" fmla="*/ 5286 h 5445"/>
              <a:gd name="connsiteX192" fmla="*/ 162 w 8663"/>
              <a:gd name="connsiteY192" fmla="*/ 5344 h 5445"/>
              <a:gd name="connsiteX193" fmla="*/ 102 w 8663"/>
              <a:gd name="connsiteY193" fmla="*/ 5344 h 5445"/>
              <a:gd name="connsiteX194" fmla="*/ 162 w 8663"/>
              <a:gd name="connsiteY194" fmla="*/ 5363 h 5445"/>
              <a:gd name="connsiteX195" fmla="*/ 162 w 8663"/>
              <a:gd name="connsiteY195" fmla="*/ 5424 h 5445"/>
              <a:gd name="connsiteX196" fmla="*/ 24 w 8663"/>
              <a:gd name="connsiteY196" fmla="*/ 5424 h 5445"/>
              <a:gd name="connsiteX197" fmla="*/ 24 w 8663"/>
              <a:gd name="connsiteY197" fmla="*/ 5286 h 5445"/>
              <a:gd name="connsiteX198" fmla="*/ 82 w 8663"/>
              <a:gd name="connsiteY198" fmla="*/ 5286 h 5445"/>
              <a:gd name="connsiteX199" fmla="*/ 82 w 8663"/>
              <a:gd name="connsiteY199" fmla="*/ 5363 h 5445"/>
              <a:gd name="connsiteX200" fmla="*/ 162 w 8663"/>
              <a:gd name="connsiteY200" fmla="*/ 5363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4772 h 5445"/>
              <a:gd name="connsiteX257" fmla="*/ 8562 w 8663"/>
              <a:gd name="connsiteY257" fmla="*/ 4772 h 5445"/>
              <a:gd name="connsiteX258" fmla="*/ 8562 w 8663"/>
              <a:gd name="connsiteY258" fmla="*/ 4850 h 5445"/>
              <a:gd name="connsiteX259" fmla="*/ 8510 w 8663"/>
              <a:gd name="connsiteY259" fmla="*/ 4850 h 5445"/>
              <a:gd name="connsiteX260" fmla="*/ 8510 w 8663"/>
              <a:gd name="connsiteY260" fmla="*/ 5001 h 5445"/>
              <a:gd name="connsiteX261" fmla="*/ 8638 w 8663"/>
              <a:gd name="connsiteY261" fmla="*/ 5001 h 5445"/>
              <a:gd name="connsiteX262" fmla="*/ 8638 w 8663"/>
              <a:gd name="connsiteY262" fmla="*/ 5169 h 5445"/>
              <a:gd name="connsiteX263" fmla="*/ 8581 w 8663"/>
              <a:gd name="connsiteY263" fmla="*/ 5169 h 5445"/>
              <a:gd name="connsiteX264" fmla="*/ 8581 w 8663"/>
              <a:gd name="connsiteY264" fmla="*/ 5087 h 5445"/>
              <a:gd name="connsiteX265" fmla="*/ 8480 w 8663"/>
              <a:gd name="connsiteY265" fmla="*/ 5087 h 5445"/>
              <a:gd name="connsiteX266" fmla="*/ 8480 w 8663"/>
              <a:gd name="connsiteY266" fmla="*/ 5169 h 5445"/>
              <a:gd name="connsiteX267" fmla="*/ 8402 w 8663"/>
              <a:gd name="connsiteY267" fmla="*/ 5169 h 5445"/>
              <a:gd name="connsiteX268" fmla="*/ 8402 w 8663"/>
              <a:gd name="connsiteY268" fmla="*/ 5262 h 5445"/>
              <a:gd name="connsiteX269" fmla="*/ 8310 w 8663"/>
              <a:gd name="connsiteY269" fmla="*/ 5262 h 5445"/>
              <a:gd name="connsiteX270" fmla="*/ 8310 w 8663"/>
              <a:gd name="connsiteY270" fmla="*/ 5363 h 5445"/>
              <a:gd name="connsiteX271" fmla="*/ 8402 w 8663"/>
              <a:gd name="connsiteY271" fmla="*/ 5363 h 5445"/>
              <a:gd name="connsiteX272" fmla="*/ 8402 w 8663"/>
              <a:gd name="connsiteY272" fmla="*/ 5422 h 5445"/>
              <a:gd name="connsiteX273" fmla="*/ 8234 w 8663"/>
              <a:gd name="connsiteY273" fmla="*/ 5422 h 5445"/>
              <a:gd name="connsiteX274" fmla="*/ 8234 w 8663"/>
              <a:gd name="connsiteY274" fmla="*/ 5294 h 5445"/>
              <a:gd name="connsiteX275" fmla="*/ 8081 w 8663"/>
              <a:gd name="connsiteY275" fmla="*/ 5294 h 5445"/>
              <a:gd name="connsiteX276" fmla="*/ 8081 w 8663"/>
              <a:gd name="connsiteY276" fmla="*/ 5346 h 5445"/>
              <a:gd name="connsiteX277" fmla="*/ 8005 w 8663"/>
              <a:gd name="connsiteY277" fmla="*/ 5346 h 5445"/>
              <a:gd name="connsiteX278" fmla="*/ 8005 w 8663"/>
              <a:gd name="connsiteY278" fmla="*/ 5407 h 5445"/>
              <a:gd name="connsiteX279" fmla="*/ 658 w 8663"/>
              <a:gd name="connsiteY279" fmla="*/ 5407 h 5445"/>
              <a:gd name="connsiteX280" fmla="*/ 658 w 8663"/>
              <a:gd name="connsiteY280" fmla="*/ 5346 h 5445"/>
              <a:gd name="connsiteX281" fmla="*/ 583 w 8663"/>
              <a:gd name="connsiteY281" fmla="*/ 5346 h 5445"/>
              <a:gd name="connsiteX282" fmla="*/ 583 w 8663"/>
              <a:gd name="connsiteY282" fmla="*/ 5294 h 5445"/>
              <a:gd name="connsiteX283" fmla="*/ 430 w 8663"/>
              <a:gd name="connsiteY283" fmla="*/ 5294 h 5445"/>
              <a:gd name="connsiteX284" fmla="*/ 430 w 8663"/>
              <a:gd name="connsiteY284" fmla="*/ 5422 h 5445"/>
              <a:gd name="connsiteX285" fmla="*/ 261 w 8663"/>
              <a:gd name="connsiteY285" fmla="*/ 5422 h 5445"/>
              <a:gd name="connsiteX286" fmla="*/ 261 w 8663"/>
              <a:gd name="connsiteY286" fmla="*/ 5363 h 5445"/>
              <a:gd name="connsiteX287" fmla="*/ 354 w 8663"/>
              <a:gd name="connsiteY287" fmla="*/ 5363 h 5445"/>
              <a:gd name="connsiteX288" fmla="*/ 354 w 8663"/>
              <a:gd name="connsiteY288" fmla="*/ 5262 h 5445"/>
              <a:gd name="connsiteX289" fmla="*/ 261 w 8663"/>
              <a:gd name="connsiteY289" fmla="*/ 5262 h 5445"/>
              <a:gd name="connsiteX290" fmla="*/ 261 w 8663"/>
              <a:gd name="connsiteY290" fmla="*/ 5169 h 5445"/>
              <a:gd name="connsiteX291" fmla="*/ 184 w 8663"/>
              <a:gd name="connsiteY291" fmla="*/ 5169 h 5445"/>
              <a:gd name="connsiteX292" fmla="*/ 184 w 8663"/>
              <a:gd name="connsiteY292" fmla="*/ 5087 h 5445"/>
              <a:gd name="connsiteX293" fmla="*/ 82 w 8663"/>
              <a:gd name="connsiteY293" fmla="*/ 5087 h 5445"/>
              <a:gd name="connsiteX294" fmla="*/ 82 w 8663"/>
              <a:gd name="connsiteY294" fmla="*/ 5169 h 5445"/>
              <a:gd name="connsiteX295" fmla="*/ 26 w 8663"/>
              <a:gd name="connsiteY295" fmla="*/ 5169 h 5445"/>
              <a:gd name="connsiteX296" fmla="*/ 26 w 8663"/>
              <a:gd name="connsiteY296" fmla="*/ 5001 h 5445"/>
              <a:gd name="connsiteX297" fmla="*/ 153 w 8663"/>
              <a:gd name="connsiteY297" fmla="*/ 5001 h 5445"/>
              <a:gd name="connsiteX298" fmla="*/ 153 w 8663"/>
              <a:gd name="connsiteY298" fmla="*/ 4850 h 5445"/>
              <a:gd name="connsiteX299" fmla="*/ 102 w 8663"/>
              <a:gd name="connsiteY299" fmla="*/ 4850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5445 h 5445"/>
              <a:gd name="connsiteX84" fmla="*/ 8424 w 8663"/>
              <a:gd name="connsiteY84" fmla="*/ 5445 h 5445"/>
              <a:gd name="connsiteX85" fmla="*/ 8424 w 8663"/>
              <a:gd name="connsiteY85" fmla="*/ 5363 h 5445"/>
              <a:gd name="connsiteX86" fmla="*/ 8480 w 8663"/>
              <a:gd name="connsiteY86" fmla="*/ 5363 h 5445"/>
              <a:gd name="connsiteX87" fmla="*/ 8480 w 8663"/>
              <a:gd name="connsiteY87" fmla="*/ 5445 h 5445"/>
              <a:gd name="connsiteX88" fmla="*/ 8663 w 8663"/>
              <a:gd name="connsiteY88" fmla="*/ 5445 h 5445"/>
              <a:gd name="connsiteX89" fmla="*/ 8663 w 8663"/>
              <a:gd name="connsiteY89" fmla="*/ 5264 h 5445"/>
              <a:gd name="connsiteX90" fmla="*/ 8581 w 8663"/>
              <a:gd name="connsiteY90" fmla="*/ 5264 h 5445"/>
              <a:gd name="connsiteX91" fmla="*/ 8581 w 8663"/>
              <a:gd name="connsiteY91" fmla="*/ 5191 h 5445"/>
              <a:gd name="connsiteX92" fmla="*/ 8661 w 8663"/>
              <a:gd name="connsiteY92" fmla="*/ 5191 h 5445"/>
              <a:gd name="connsiteX93" fmla="*/ 8661 w 8663"/>
              <a:gd name="connsiteY93" fmla="*/ 4979 h 5445"/>
              <a:gd name="connsiteX94" fmla="*/ 8532 w 8663"/>
              <a:gd name="connsiteY94" fmla="*/ 4979 h 5445"/>
              <a:gd name="connsiteX95" fmla="*/ 8532 w 8663"/>
              <a:gd name="connsiteY95" fmla="*/ 4871 h 5445"/>
              <a:gd name="connsiteX96" fmla="*/ 8562 w 8663"/>
              <a:gd name="connsiteY96" fmla="*/ 4871 h 5445"/>
              <a:gd name="connsiteX97" fmla="*/ 8562 w 8663"/>
              <a:gd name="connsiteY97" fmla="*/ 4932 h 5445"/>
              <a:gd name="connsiteX98" fmla="*/ 8646 w 8663"/>
              <a:gd name="connsiteY98" fmla="*/ 4932 h 5445"/>
              <a:gd name="connsiteX99" fmla="*/ 8646 w 8663"/>
              <a:gd name="connsiteY99" fmla="*/ 4850 h 5445"/>
              <a:gd name="connsiteX100" fmla="*/ 8584 w 8663"/>
              <a:gd name="connsiteY100" fmla="*/ 4850 h 5445"/>
              <a:gd name="connsiteX101" fmla="*/ 8584 w 8663"/>
              <a:gd name="connsiteY101" fmla="*/ 4793 h 5445"/>
              <a:gd name="connsiteX102" fmla="*/ 8644 w 8663"/>
              <a:gd name="connsiteY102" fmla="*/ 4793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5368 h 5445"/>
              <a:gd name="connsiteX118" fmla="*/ 561 w 8663"/>
              <a:gd name="connsiteY118" fmla="*/ 5409 h 5445"/>
              <a:gd name="connsiteX119" fmla="*/ 520 w 8663"/>
              <a:gd name="connsiteY119" fmla="*/ 5409 h 5445"/>
              <a:gd name="connsiteX120" fmla="*/ 520 w 8663"/>
              <a:gd name="connsiteY120" fmla="*/ 5368 h 5445"/>
              <a:gd name="connsiteX121" fmla="*/ 561 w 8663"/>
              <a:gd name="connsiteY121" fmla="*/ 5368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4910 h 5445"/>
              <a:gd name="connsiteX128" fmla="*/ 8584 w 8663"/>
              <a:gd name="connsiteY128" fmla="*/ 4871 h 5445"/>
              <a:gd name="connsiteX129" fmla="*/ 8625 w 8663"/>
              <a:gd name="connsiteY129" fmla="*/ 4871 h 5445"/>
              <a:gd name="connsiteX130" fmla="*/ 8625 w 8663"/>
              <a:gd name="connsiteY130" fmla="*/ 4910 h 5445"/>
              <a:gd name="connsiteX131" fmla="*/ 8584 w 8663"/>
              <a:gd name="connsiteY131" fmla="*/ 4910 h 5445"/>
              <a:gd name="connsiteX132" fmla="*/ 8502 w 8663"/>
              <a:gd name="connsiteY132" fmla="*/ 5424 h 5445"/>
              <a:gd name="connsiteX133" fmla="*/ 8502 w 8663"/>
              <a:gd name="connsiteY133" fmla="*/ 5363 h 5445"/>
              <a:gd name="connsiteX134" fmla="*/ 8581 w 8663"/>
              <a:gd name="connsiteY134" fmla="*/ 5363 h 5445"/>
              <a:gd name="connsiteX135" fmla="*/ 8581 w 8663"/>
              <a:gd name="connsiteY135" fmla="*/ 5286 h 5445"/>
              <a:gd name="connsiteX136" fmla="*/ 8640 w 8663"/>
              <a:gd name="connsiteY136" fmla="*/ 5286 h 5445"/>
              <a:gd name="connsiteX137" fmla="*/ 8640 w 8663"/>
              <a:gd name="connsiteY137" fmla="*/ 5424 h 5445"/>
              <a:gd name="connsiteX138" fmla="*/ 8502 w 8663"/>
              <a:gd name="connsiteY138" fmla="*/ 5424 h 5445"/>
              <a:gd name="connsiteX139" fmla="*/ 8502 w 8663"/>
              <a:gd name="connsiteY139" fmla="*/ 5344 h 5445"/>
              <a:gd name="connsiteX140" fmla="*/ 8502 w 8663"/>
              <a:gd name="connsiteY140" fmla="*/ 5286 h 5445"/>
              <a:gd name="connsiteX141" fmla="*/ 8562 w 8663"/>
              <a:gd name="connsiteY141" fmla="*/ 5286 h 5445"/>
              <a:gd name="connsiteX142" fmla="*/ 8562 w 8663"/>
              <a:gd name="connsiteY142" fmla="*/ 5344 h 5445"/>
              <a:gd name="connsiteX143" fmla="*/ 8502 w 8663"/>
              <a:gd name="connsiteY143" fmla="*/ 5344 h 5445"/>
              <a:gd name="connsiteX144" fmla="*/ 8497 w 8663"/>
              <a:gd name="connsiteY144" fmla="*/ 5169 h 5445"/>
              <a:gd name="connsiteX145" fmla="*/ 8497 w 8663"/>
              <a:gd name="connsiteY145" fmla="*/ 5106 h 5445"/>
              <a:gd name="connsiteX146" fmla="*/ 8562 w 8663"/>
              <a:gd name="connsiteY146" fmla="*/ 5106 h 5445"/>
              <a:gd name="connsiteX147" fmla="*/ 8562 w 8663"/>
              <a:gd name="connsiteY147" fmla="*/ 5169 h 5445"/>
              <a:gd name="connsiteX148" fmla="*/ 8497 w 8663"/>
              <a:gd name="connsiteY148" fmla="*/ 5169 h 5445"/>
              <a:gd name="connsiteX149" fmla="*/ 8562 w 8663"/>
              <a:gd name="connsiteY149" fmla="*/ 5191 h 5445"/>
              <a:gd name="connsiteX150" fmla="*/ 8562 w 8663"/>
              <a:gd name="connsiteY150" fmla="*/ 5262 h 5445"/>
              <a:gd name="connsiteX151" fmla="*/ 8497 w 8663"/>
              <a:gd name="connsiteY151" fmla="*/ 5262 h 5445"/>
              <a:gd name="connsiteX152" fmla="*/ 8497 w 8663"/>
              <a:gd name="connsiteY152" fmla="*/ 5191 h 5445"/>
              <a:gd name="connsiteX153" fmla="*/ 8562 w 8663"/>
              <a:gd name="connsiteY153" fmla="*/ 5191 h 5445"/>
              <a:gd name="connsiteX154" fmla="*/ 8480 w 8663"/>
              <a:gd name="connsiteY154" fmla="*/ 5281 h 5445"/>
              <a:gd name="connsiteX155" fmla="*/ 8480 w 8663"/>
              <a:gd name="connsiteY155" fmla="*/ 5344 h 5445"/>
              <a:gd name="connsiteX156" fmla="*/ 8424 w 8663"/>
              <a:gd name="connsiteY156" fmla="*/ 5344 h 5445"/>
              <a:gd name="connsiteX157" fmla="*/ 8424 w 8663"/>
              <a:gd name="connsiteY157" fmla="*/ 5281 h 5445"/>
              <a:gd name="connsiteX158" fmla="*/ 8480 w 8663"/>
              <a:gd name="connsiteY158" fmla="*/ 5281 h 5445"/>
              <a:gd name="connsiteX159" fmla="*/ 8480 w 8663"/>
              <a:gd name="connsiteY159" fmla="*/ 5191 h 5445"/>
              <a:gd name="connsiteX160" fmla="*/ 8480 w 8663"/>
              <a:gd name="connsiteY160" fmla="*/ 5262 h 5445"/>
              <a:gd name="connsiteX161" fmla="*/ 8424 w 8663"/>
              <a:gd name="connsiteY161" fmla="*/ 5262 h 5445"/>
              <a:gd name="connsiteX162" fmla="*/ 8424 w 8663"/>
              <a:gd name="connsiteY162" fmla="*/ 5191 h 5445"/>
              <a:gd name="connsiteX163" fmla="*/ 8480 w 8663"/>
              <a:gd name="connsiteY163" fmla="*/ 5191 h 5445"/>
              <a:gd name="connsiteX164" fmla="*/ 8102 w 8663"/>
              <a:gd name="connsiteY164" fmla="*/ 5409 h 5445"/>
              <a:gd name="connsiteX165" fmla="*/ 8102 w 8663"/>
              <a:gd name="connsiteY165" fmla="*/ 5368 h 5445"/>
              <a:gd name="connsiteX166" fmla="*/ 8143 w 8663"/>
              <a:gd name="connsiteY166" fmla="*/ 5368 h 5445"/>
              <a:gd name="connsiteX167" fmla="*/ 8143 w 8663"/>
              <a:gd name="connsiteY167" fmla="*/ 5409 h 5445"/>
              <a:gd name="connsiteX168" fmla="*/ 8102 w 8663"/>
              <a:gd name="connsiteY168" fmla="*/ 5409 h 5445"/>
              <a:gd name="connsiteX169" fmla="*/ 240 w 8663"/>
              <a:gd name="connsiteY169" fmla="*/ 5281 h 5445"/>
              <a:gd name="connsiteX170" fmla="*/ 240 w 8663"/>
              <a:gd name="connsiteY170" fmla="*/ 5344 h 5445"/>
              <a:gd name="connsiteX171" fmla="*/ 184 w 8663"/>
              <a:gd name="connsiteY171" fmla="*/ 5344 h 5445"/>
              <a:gd name="connsiteX172" fmla="*/ 184 w 8663"/>
              <a:gd name="connsiteY172" fmla="*/ 5281 h 5445"/>
              <a:gd name="connsiteX173" fmla="*/ 240 w 8663"/>
              <a:gd name="connsiteY173" fmla="*/ 5281 h 5445"/>
              <a:gd name="connsiteX174" fmla="*/ 240 w 8663"/>
              <a:gd name="connsiteY174" fmla="*/ 5191 h 5445"/>
              <a:gd name="connsiteX175" fmla="*/ 240 w 8663"/>
              <a:gd name="connsiteY175" fmla="*/ 5262 h 5445"/>
              <a:gd name="connsiteX176" fmla="*/ 184 w 8663"/>
              <a:gd name="connsiteY176" fmla="*/ 5262 h 5445"/>
              <a:gd name="connsiteX177" fmla="*/ 184 w 8663"/>
              <a:gd name="connsiteY177" fmla="*/ 5191 h 5445"/>
              <a:gd name="connsiteX178" fmla="*/ 240 w 8663"/>
              <a:gd name="connsiteY178" fmla="*/ 5191 h 5445"/>
              <a:gd name="connsiteX179" fmla="*/ 102 w 8663"/>
              <a:gd name="connsiteY179" fmla="*/ 5169 h 5445"/>
              <a:gd name="connsiteX180" fmla="*/ 102 w 8663"/>
              <a:gd name="connsiteY180" fmla="*/ 5106 h 5445"/>
              <a:gd name="connsiteX181" fmla="*/ 166 w 8663"/>
              <a:gd name="connsiteY181" fmla="*/ 5106 h 5445"/>
              <a:gd name="connsiteX182" fmla="*/ 166 w 8663"/>
              <a:gd name="connsiteY182" fmla="*/ 5169 h 5445"/>
              <a:gd name="connsiteX183" fmla="*/ 102 w 8663"/>
              <a:gd name="connsiteY183" fmla="*/ 5169 h 5445"/>
              <a:gd name="connsiteX184" fmla="*/ 102 w 8663"/>
              <a:gd name="connsiteY184" fmla="*/ 5262 h 5445"/>
              <a:gd name="connsiteX185" fmla="*/ 102 w 8663"/>
              <a:gd name="connsiteY185" fmla="*/ 5191 h 5445"/>
              <a:gd name="connsiteX186" fmla="*/ 166 w 8663"/>
              <a:gd name="connsiteY186" fmla="*/ 5191 h 5445"/>
              <a:gd name="connsiteX187" fmla="*/ 166 w 8663"/>
              <a:gd name="connsiteY187" fmla="*/ 5262 h 5445"/>
              <a:gd name="connsiteX188" fmla="*/ 102 w 8663"/>
              <a:gd name="connsiteY188" fmla="*/ 5262 h 5445"/>
              <a:gd name="connsiteX189" fmla="*/ 102 w 8663"/>
              <a:gd name="connsiteY189" fmla="*/ 5344 h 5445"/>
              <a:gd name="connsiteX190" fmla="*/ 102 w 8663"/>
              <a:gd name="connsiteY190" fmla="*/ 5286 h 5445"/>
              <a:gd name="connsiteX191" fmla="*/ 162 w 8663"/>
              <a:gd name="connsiteY191" fmla="*/ 5286 h 5445"/>
              <a:gd name="connsiteX192" fmla="*/ 162 w 8663"/>
              <a:gd name="connsiteY192" fmla="*/ 5344 h 5445"/>
              <a:gd name="connsiteX193" fmla="*/ 102 w 8663"/>
              <a:gd name="connsiteY193" fmla="*/ 5344 h 5445"/>
              <a:gd name="connsiteX194" fmla="*/ 162 w 8663"/>
              <a:gd name="connsiteY194" fmla="*/ 5363 h 5445"/>
              <a:gd name="connsiteX195" fmla="*/ 162 w 8663"/>
              <a:gd name="connsiteY195" fmla="*/ 5424 h 5445"/>
              <a:gd name="connsiteX196" fmla="*/ 24 w 8663"/>
              <a:gd name="connsiteY196" fmla="*/ 5424 h 5445"/>
              <a:gd name="connsiteX197" fmla="*/ 24 w 8663"/>
              <a:gd name="connsiteY197" fmla="*/ 5286 h 5445"/>
              <a:gd name="connsiteX198" fmla="*/ 82 w 8663"/>
              <a:gd name="connsiteY198" fmla="*/ 5286 h 5445"/>
              <a:gd name="connsiteX199" fmla="*/ 82 w 8663"/>
              <a:gd name="connsiteY199" fmla="*/ 5363 h 5445"/>
              <a:gd name="connsiteX200" fmla="*/ 162 w 8663"/>
              <a:gd name="connsiteY200" fmla="*/ 5363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4772 h 5445"/>
              <a:gd name="connsiteX257" fmla="*/ 8562 w 8663"/>
              <a:gd name="connsiteY257" fmla="*/ 4772 h 5445"/>
              <a:gd name="connsiteX258" fmla="*/ 8562 w 8663"/>
              <a:gd name="connsiteY258" fmla="*/ 4850 h 5445"/>
              <a:gd name="connsiteX259" fmla="*/ 8510 w 8663"/>
              <a:gd name="connsiteY259" fmla="*/ 4850 h 5445"/>
              <a:gd name="connsiteX260" fmla="*/ 8510 w 8663"/>
              <a:gd name="connsiteY260" fmla="*/ 5001 h 5445"/>
              <a:gd name="connsiteX261" fmla="*/ 8638 w 8663"/>
              <a:gd name="connsiteY261" fmla="*/ 5001 h 5445"/>
              <a:gd name="connsiteX262" fmla="*/ 8638 w 8663"/>
              <a:gd name="connsiteY262" fmla="*/ 5169 h 5445"/>
              <a:gd name="connsiteX263" fmla="*/ 8581 w 8663"/>
              <a:gd name="connsiteY263" fmla="*/ 5169 h 5445"/>
              <a:gd name="connsiteX264" fmla="*/ 8581 w 8663"/>
              <a:gd name="connsiteY264" fmla="*/ 5087 h 5445"/>
              <a:gd name="connsiteX265" fmla="*/ 8480 w 8663"/>
              <a:gd name="connsiteY265" fmla="*/ 5087 h 5445"/>
              <a:gd name="connsiteX266" fmla="*/ 8480 w 8663"/>
              <a:gd name="connsiteY266" fmla="*/ 5169 h 5445"/>
              <a:gd name="connsiteX267" fmla="*/ 8402 w 8663"/>
              <a:gd name="connsiteY267" fmla="*/ 5169 h 5445"/>
              <a:gd name="connsiteX268" fmla="*/ 8402 w 8663"/>
              <a:gd name="connsiteY268" fmla="*/ 5262 h 5445"/>
              <a:gd name="connsiteX269" fmla="*/ 8310 w 8663"/>
              <a:gd name="connsiteY269" fmla="*/ 5262 h 5445"/>
              <a:gd name="connsiteX270" fmla="*/ 8310 w 8663"/>
              <a:gd name="connsiteY270" fmla="*/ 5363 h 5445"/>
              <a:gd name="connsiteX271" fmla="*/ 8402 w 8663"/>
              <a:gd name="connsiteY271" fmla="*/ 5363 h 5445"/>
              <a:gd name="connsiteX272" fmla="*/ 8402 w 8663"/>
              <a:gd name="connsiteY272" fmla="*/ 5422 h 5445"/>
              <a:gd name="connsiteX273" fmla="*/ 8234 w 8663"/>
              <a:gd name="connsiteY273" fmla="*/ 5422 h 5445"/>
              <a:gd name="connsiteX274" fmla="*/ 8234 w 8663"/>
              <a:gd name="connsiteY274" fmla="*/ 5294 h 5445"/>
              <a:gd name="connsiteX275" fmla="*/ 8081 w 8663"/>
              <a:gd name="connsiteY275" fmla="*/ 5294 h 5445"/>
              <a:gd name="connsiteX276" fmla="*/ 8081 w 8663"/>
              <a:gd name="connsiteY276" fmla="*/ 5346 h 5445"/>
              <a:gd name="connsiteX277" fmla="*/ 8005 w 8663"/>
              <a:gd name="connsiteY277" fmla="*/ 5346 h 5445"/>
              <a:gd name="connsiteX278" fmla="*/ 8005 w 8663"/>
              <a:gd name="connsiteY278" fmla="*/ 5407 h 5445"/>
              <a:gd name="connsiteX279" fmla="*/ 658 w 8663"/>
              <a:gd name="connsiteY279" fmla="*/ 5407 h 5445"/>
              <a:gd name="connsiteX280" fmla="*/ 658 w 8663"/>
              <a:gd name="connsiteY280" fmla="*/ 5346 h 5445"/>
              <a:gd name="connsiteX281" fmla="*/ 583 w 8663"/>
              <a:gd name="connsiteY281" fmla="*/ 5346 h 5445"/>
              <a:gd name="connsiteX282" fmla="*/ 583 w 8663"/>
              <a:gd name="connsiteY282" fmla="*/ 5294 h 5445"/>
              <a:gd name="connsiteX283" fmla="*/ 430 w 8663"/>
              <a:gd name="connsiteY283" fmla="*/ 5294 h 5445"/>
              <a:gd name="connsiteX284" fmla="*/ 430 w 8663"/>
              <a:gd name="connsiteY284" fmla="*/ 5422 h 5445"/>
              <a:gd name="connsiteX285" fmla="*/ 261 w 8663"/>
              <a:gd name="connsiteY285" fmla="*/ 5422 h 5445"/>
              <a:gd name="connsiteX286" fmla="*/ 261 w 8663"/>
              <a:gd name="connsiteY286" fmla="*/ 5363 h 5445"/>
              <a:gd name="connsiteX287" fmla="*/ 354 w 8663"/>
              <a:gd name="connsiteY287" fmla="*/ 5363 h 5445"/>
              <a:gd name="connsiteX288" fmla="*/ 354 w 8663"/>
              <a:gd name="connsiteY288" fmla="*/ 5262 h 5445"/>
              <a:gd name="connsiteX289" fmla="*/ 261 w 8663"/>
              <a:gd name="connsiteY289" fmla="*/ 5262 h 5445"/>
              <a:gd name="connsiteX290" fmla="*/ 261 w 8663"/>
              <a:gd name="connsiteY290" fmla="*/ 5169 h 5445"/>
              <a:gd name="connsiteX291" fmla="*/ 184 w 8663"/>
              <a:gd name="connsiteY291" fmla="*/ 5169 h 5445"/>
              <a:gd name="connsiteX292" fmla="*/ 184 w 8663"/>
              <a:gd name="connsiteY292" fmla="*/ 5087 h 5445"/>
              <a:gd name="connsiteX293" fmla="*/ 82 w 8663"/>
              <a:gd name="connsiteY293" fmla="*/ 5087 h 5445"/>
              <a:gd name="connsiteX294" fmla="*/ 82 w 8663"/>
              <a:gd name="connsiteY294" fmla="*/ 5169 h 5445"/>
              <a:gd name="connsiteX295" fmla="*/ 26 w 8663"/>
              <a:gd name="connsiteY295" fmla="*/ 5169 h 5445"/>
              <a:gd name="connsiteX296" fmla="*/ 26 w 8663"/>
              <a:gd name="connsiteY296" fmla="*/ 5001 h 5445"/>
              <a:gd name="connsiteX297" fmla="*/ 153 w 8663"/>
              <a:gd name="connsiteY297" fmla="*/ 5001 h 5445"/>
              <a:gd name="connsiteX298" fmla="*/ 153 w 8663"/>
              <a:gd name="connsiteY298" fmla="*/ 4850 h 5445"/>
              <a:gd name="connsiteX299" fmla="*/ 102 w 8663"/>
              <a:gd name="connsiteY299" fmla="*/ 4850 h 5445"/>
              <a:gd name="connsiteX300" fmla="*/ 102 w 8663"/>
              <a:gd name="connsiteY300" fmla="*/ 4772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5445 h 5445"/>
              <a:gd name="connsiteX84" fmla="*/ 8424 w 8663"/>
              <a:gd name="connsiteY84" fmla="*/ 5445 h 5445"/>
              <a:gd name="connsiteX85" fmla="*/ 8424 w 8663"/>
              <a:gd name="connsiteY85" fmla="*/ 5363 h 5445"/>
              <a:gd name="connsiteX86" fmla="*/ 8480 w 8663"/>
              <a:gd name="connsiteY86" fmla="*/ 5363 h 5445"/>
              <a:gd name="connsiteX87" fmla="*/ 8480 w 8663"/>
              <a:gd name="connsiteY87" fmla="*/ 5445 h 5445"/>
              <a:gd name="connsiteX88" fmla="*/ 8663 w 8663"/>
              <a:gd name="connsiteY88" fmla="*/ 5445 h 5445"/>
              <a:gd name="connsiteX89" fmla="*/ 8663 w 8663"/>
              <a:gd name="connsiteY89" fmla="*/ 5264 h 5445"/>
              <a:gd name="connsiteX90" fmla="*/ 8581 w 8663"/>
              <a:gd name="connsiteY90" fmla="*/ 5264 h 5445"/>
              <a:gd name="connsiteX91" fmla="*/ 8581 w 8663"/>
              <a:gd name="connsiteY91" fmla="*/ 5191 h 5445"/>
              <a:gd name="connsiteX92" fmla="*/ 8661 w 8663"/>
              <a:gd name="connsiteY92" fmla="*/ 5191 h 5445"/>
              <a:gd name="connsiteX93" fmla="*/ 8661 w 8663"/>
              <a:gd name="connsiteY93" fmla="*/ 4979 h 5445"/>
              <a:gd name="connsiteX94" fmla="*/ 8532 w 8663"/>
              <a:gd name="connsiteY94" fmla="*/ 4979 h 5445"/>
              <a:gd name="connsiteX95" fmla="*/ 8532 w 8663"/>
              <a:gd name="connsiteY95" fmla="*/ 4871 h 5445"/>
              <a:gd name="connsiteX96" fmla="*/ 8562 w 8663"/>
              <a:gd name="connsiteY96" fmla="*/ 4871 h 5445"/>
              <a:gd name="connsiteX97" fmla="*/ 8562 w 8663"/>
              <a:gd name="connsiteY97" fmla="*/ 4932 h 5445"/>
              <a:gd name="connsiteX98" fmla="*/ 8646 w 8663"/>
              <a:gd name="connsiteY98" fmla="*/ 4932 h 5445"/>
              <a:gd name="connsiteX99" fmla="*/ 8646 w 8663"/>
              <a:gd name="connsiteY99" fmla="*/ 4850 h 5445"/>
              <a:gd name="connsiteX100" fmla="*/ 8584 w 8663"/>
              <a:gd name="connsiteY100" fmla="*/ 4850 h 5445"/>
              <a:gd name="connsiteX101" fmla="*/ 8584 w 8663"/>
              <a:gd name="connsiteY101" fmla="*/ 4793 h 5445"/>
              <a:gd name="connsiteX102" fmla="*/ 8644 w 8663"/>
              <a:gd name="connsiteY102" fmla="*/ 4793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5368 h 5445"/>
              <a:gd name="connsiteX118" fmla="*/ 561 w 8663"/>
              <a:gd name="connsiteY118" fmla="*/ 5409 h 5445"/>
              <a:gd name="connsiteX119" fmla="*/ 520 w 8663"/>
              <a:gd name="connsiteY119" fmla="*/ 5409 h 5445"/>
              <a:gd name="connsiteX120" fmla="*/ 520 w 8663"/>
              <a:gd name="connsiteY120" fmla="*/ 5368 h 5445"/>
              <a:gd name="connsiteX121" fmla="*/ 561 w 8663"/>
              <a:gd name="connsiteY121" fmla="*/ 5368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4910 h 5445"/>
              <a:gd name="connsiteX128" fmla="*/ 8584 w 8663"/>
              <a:gd name="connsiteY128" fmla="*/ 4871 h 5445"/>
              <a:gd name="connsiteX129" fmla="*/ 8625 w 8663"/>
              <a:gd name="connsiteY129" fmla="*/ 4871 h 5445"/>
              <a:gd name="connsiteX130" fmla="*/ 8625 w 8663"/>
              <a:gd name="connsiteY130" fmla="*/ 4910 h 5445"/>
              <a:gd name="connsiteX131" fmla="*/ 8584 w 8663"/>
              <a:gd name="connsiteY131" fmla="*/ 4910 h 5445"/>
              <a:gd name="connsiteX132" fmla="*/ 8502 w 8663"/>
              <a:gd name="connsiteY132" fmla="*/ 5424 h 5445"/>
              <a:gd name="connsiteX133" fmla="*/ 8502 w 8663"/>
              <a:gd name="connsiteY133" fmla="*/ 5363 h 5445"/>
              <a:gd name="connsiteX134" fmla="*/ 8581 w 8663"/>
              <a:gd name="connsiteY134" fmla="*/ 5363 h 5445"/>
              <a:gd name="connsiteX135" fmla="*/ 8581 w 8663"/>
              <a:gd name="connsiteY135" fmla="*/ 5286 h 5445"/>
              <a:gd name="connsiteX136" fmla="*/ 8640 w 8663"/>
              <a:gd name="connsiteY136" fmla="*/ 5286 h 5445"/>
              <a:gd name="connsiteX137" fmla="*/ 8640 w 8663"/>
              <a:gd name="connsiteY137" fmla="*/ 5424 h 5445"/>
              <a:gd name="connsiteX138" fmla="*/ 8502 w 8663"/>
              <a:gd name="connsiteY138" fmla="*/ 5424 h 5445"/>
              <a:gd name="connsiteX139" fmla="*/ 8502 w 8663"/>
              <a:gd name="connsiteY139" fmla="*/ 5344 h 5445"/>
              <a:gd name="connsiteX140" fmla="*/ 8502 w 8663"/>
              <a:gd name="connsiteY140" fmla="*/ 5286 h 5445"/>
              <a:gd name="connsiteX141" fmla="*/ 8562 w 8663"/>
              <a:gd name="connsiteY141" fmla="*/ 5286 h 5445"/>
              <a:gd name="connsiteX142" fmla="*/ 8562 w 8663"/>
              <a:gd name="connsiteY142" fmla="*/ 5344 h 5445"/>
              <a:gd name="connsiteX143" fmla="*/ 8502 w 8663"/>
              <a:gd name="connsiteY143" fmla="*/ 5344 h 5445"/>
              <a:gd name="connsiteX144" fmla="*/ 8497 w 8663"/>
              <a:gd name="connsiteY144" fmla="*/ 5169 h 5445"/>
              <a:gd name="connsiteX145" fmla="*/ 8497 w 8663"/>
              <a:gd name="connsiteY145" fmla="*/ 5106 h 5445"/>
              <a:gd name="connsiteX146" fmla="*/ 8562 w 8663"/>
              <a:gd name="connsiteY146" fmla="*/ 5106 h 5445"/>
              <a:gd name="connsiteX147" fmla="*/ 8562 w 8663"/>
              <a:gd name="connsiteY147" fmla="*/ 5169 h 5445"/>
              <a:gd name="connsiteX148" fmla="*/ 8497 w 8663"/>
              <a:gd name="connsiteY148" fmla="*/ 5169 h 5445"/>
              <a:gd name="connsiteX149" fmla="*/ 8562 w 8663"/>
              <a:gd name="connsiteY149" fmla="*/ 5191 h 5445"/>
              <a:gd name="connsiteX150" fmla="*/ 8562 w 8663"/>
              <a:gd name="connsiteY150" fmla="*/ 5262 h 5445"/>
              <a:gd name="connsiteX151" fmla="*/ 8497 w 8663"/>
              <a:gd name="connsiteY151" fmla="*/ 5262 h 5445"/>
              <a:gd name="connsiteX152" fmla="*/ 8497 w 8663"/>
              <a:gd name="connsiteY152" fmla="*/ 5191 h 5445"/>
              <a:gd name="connsiteX153" fmla="*/ 8562 w 8663"/>
              <a:gd name="connsiteY153" fmla="*/ 5191 h 5445"/>
              <a:gd name="connsiteX154" fmla="*/ 8480 w 8663"/>
              <a:gd name="connsiteY154" fmla="*/ 5281 h 5445"/>
              <a:gd name="connsiteX155" fmla="*/ 8480 w 8663"/>
              <a:gd name="connsiteY155" fmla="*/ 5344 h 5445"/>
              <a:gd name="connsiteX156" fmla="*/ 8424 w 8663"/>
              <a:gd name="connsiteY156" fmla="*/ 5344 h 5445"/>
              <a:gd name="connsiteX157" fmla="*/ 8424 w 8663"/>
              <a:gd name="connsiteY157" fmla="*/ 5281 h 5445"/>
              <a:gd name="connsiteX158" fmla="*/ 8480 w 8663"/>
              <a:gd name="connsiteY158" fmla="*/ 5281 h 5445"/>
              <a:gd name="connsiteX159" fmla="*/ 8480 w 8663"/>
              <a:gd name="connsiteY159" fmla="*/ 5191 h 5445"/>
              <a:gd name="connsiteX160" fmla="*/ 8480 w 8663"/>
              <a:gd name="connsiteY160" fmla="*/ 5262 h 5445"/>
              <a:gd name="connsiteX161" fmla="*/ 8424 w 8663"/>
              <a:gd name="connsiteY161" fmla="*/ 5262 h 5445"/>
              <a:gd name="connsiteX162" fmla="*/ 8424 w 8663"/>
              <a:gd name="connsiteY162" fmla="*/ 5191 h 5445"/>
              <a:gd name="connsiteX163" fmla="*/ 8480 w 8663"/>
              <a:gd name="connsiteY163" fmla="*/ 5191 h 5445"/>
              <a:gd name="connsiteX164" fmla="*/ 8102 w 8663"/>
              <a:gd name="connsiteY164" fmla="*/ 5409 h 5445"/>
              <a:gd name="connsiteX165" fmla="*/ 8102 w 8663"/>
              <a:gd name="connsiteY165" fmla="*/ 5368 h 5445"/>
              <a:gd name="connsiteX166" fmla="*/ 8143 w 8663"/>
              <a:gd name="connsiteY166" fmla="*/ 5368 h 5445"/>
              <a:gd name="connsiteX167" fmla="*/ 8143 w 8663"/>
              <a:gd name="connsiteY167" fmla="*/ 5409 h 5445"/>
              <a:gd name="connsiteX168" fmla="*/ 8102 w 8663"/>
              <a:gd name="connsiteY168" fmla="*/ 5409 h 5445"/>
              <a:gd name="connsiteX169" fmla="*/ 240 w 8663"/>
              <a:gd name="connsiteY169" fmla="*/ 5281 h 5445"/>
              <a:gd name="connsiteX170" fmla="*/ 240 w 8663"/>
              <a:gd name="connsiteY170" fmla="*/ 5344 h 5445"/>
              <a:gd name="connsiteX171" fmla="*/ 184 w 8663"/>
              <a:gd name="connsiteY171" fmla="*/ 5344 h 5445"/>
              <a:gd name="connsiteX172" fmla="*/ 184 w 8663"/>
              <a:gd name="connsiteY172" fmla="*/ 5281 h 5445"/>
              <a:gd name="connsiteX173" fmla="*/ 240 w 8663"/>
              <a:gd name="connsiteY173" fmla="*/ 5281 h 5445"/>
              <a:gd name="connsiteX174" fmla="*/ 240 w 8663"/>
              <a:gd name="connsiteY174" fmla="*/ 5191 h 5445"/>
              <a:gd name="connsiteX175" fmla="*/ 240 w 8663"/>
              <a:gd name="connsiteY175" fmla="*/ 5262 h 5445"/>
              <a:gd name="connsiteX176" fmla="*/ 184 w 8663"/>
              <a:gd name="connsiteY176" fmla="*/ 5262 h 5445"/>
              <a:gd name="connsiteX177" fmla="*/ 184 w 8663"/>
              <a:gd name="connsiteY177" fmla="*/ 5191 h 5445"/>
              <a:gd name="connsiteX178" fmla="*/ 240 w 8663"/>
              <a:gd name="connsiteY178" fmla="*/ 5191 h 5445"/>
              <a:gd name="connsiteX179" fmla="*/ 102 w 8663"/>
              <a:gd name="connsiteY179" fmla="*/ 5169 h 5445"/>
              <a:gd name="connsiteX180" fmla="*/ 102 w 8663"/>
              <a:gd name="connsiteY180" fmla="*/ 5106 h 5445"/>
              <a:gd name="connsiteX181" fmla="*/ 166 w 8663"/>
              <a:gd name="connsiteY181" fmla="*/ 5106 h 5445"/>
              <a:gd name="connsiteX182" fmla="*/ 166 w 8663"/>
              <a:gd name="connsiteY182" fmla="*/ 5169 h 5445"/>
              <a:gd name="connsiteX183" fmla="*/ 102 w 8663"/>
              <a:gd name="connsiteY183" fmla="*/ 5169 h 5445"/>
              <a:gd name="connsiteX184" fmla="*/ 102 w 8663"/>
              <a:gd name="connsiteY184" fmla="*/ 5262 h 5445"/>
              <a:gd name="connsiteX185" fmla="*/ 102 w 8663"/>
              <a:gd name="connsiteY185" fmla="*/ 5191 h 5445"/>
              <a:gd name="connsiteX186" fmla="*/ 166 w 8663"/>
              <a:gd name="connsiteY186" fmla="*/ 5191 h 5445"/>
              <a:gd name="connsiteX187" fmla="*/ 166 w 8663"/>
              <a:gd name="connsiteY187" fmla="*/ 5262 h 5445"/>
              <a:gd name="connsiteX188" fmla="*/ 102 w 8663"/>
              <a:gd name="connsiteY188" fmla="*/ 5262 h 5445"/>
              <a:gd name="connsiteX189" fmla="*/ 102 w 8663"/>
              <a:gd name="connsiteY189" fmla="*/ 5344 h 5445"/>
              <a:gd name="connsiteX190" fmla="*/ 102 w 8663"/>
              <a:gd name="connsiteY190" fmla="*/ 5286 h 5445"/>
              <a:gd name="connsiteX191" fmla="*/ 162 w 8663"/>
              <a:gd name="connsiteY191" fmla="*/ 5286 h 5445"/>
              <a:gd name="connsiteX192" fmla="*/ 162 w 8663"/>
              <a:gd name="connsiteY192" fmla="*/ 5344 h 5445"/>
              <a:gd name="connsiteX193" fmla="*/ 102 w 8663"/>
              <a:gd name="connsiteY193" fmla="*/ 5344 h 5445"/>
              <a:gd name="connsiteX194" fmla="*/ 162 w 8663"/>
              <a:gd name="connsiteY194" fmla="*/ 5363 h 5445"/>
              <a:gd name="connsiteX195" fmla="*/ 162 w 8663"/>
              <a:gd name="connsiteY195" fmla="*/ 5424 h 5445"/>
              <a:gd name="connsiteX196" fmla="*/ 24 w 8663"/>
              <a:gd name="connsiteY196" fmla="*/ 5424 h 5445"/>
              <a:gd name="connsiteX197" fmla="*/ 24 w 8663"/>
              <a:gd name="connsiteY197" fmla="*/ 5286 h 5445"/>
              <a:gd name="connsiteX198" fmla="*/ 82 w 8663"/>
              <a:gd name="connsiteY198" fmla="*/ 5286 h 5445"/>
              <a:gd name="connsiteX199" fmla="*/ 82 w 8663"/>
              <a:gd name="connsiteY199" fmla="*/ 5363 h 5445"/>
              <a:gd name="connsiteX200" fmla="*/ 162 w 8663"/>
              <a:gd name="connsiteY200" fmla="*/ 5363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4772 h 5445"/>
              <a:gd name="connsiteX257" fmla="*/ 8562 w 8663"/>
              <a:gd name="connsiteY257" fmla="*/ 4772 h 5445"/>
              <a:gd name="connsiteX258" fmla="*/ 8562 w 8663"/>
              <a:gd name="connsiteY258" fmla="*/ 4850 h 5445"/>
              <a:gd name="connsiteX259" fmla="*/ 8510 w 8663"/>
              <a:gd name="connsiteY259" fmla="*/ 4850 h 5445"/>
              <a:gd name="connsiteX260" fmla="*/ 8510 w 8663"/>
              <a:gd name="connsiteY260" fmla="*/ 5001 h 5445"/>
              <a:gd name="connsiteX261" fmla="*/ 8638 w 8663"/>
              <a:gd name="connsiteY261" fmla="*/ 5001 h 5445"/>
              <a:gd name="connsiteX262" fmla="*/ 8638 w 8663"/>
              <a:gd name="connsiteY262" fmla="*/ 5169 h 5445"/>
              <a:gd name="connsiteX263" fmla="*/ 8581 w 8663"/>
              <a:gd name="connsiteY263" fmla="*/ 5169 h 5445"/>
              <a:gd name="connsiteX264" fmla="*/ 8581 w 8663"/>
              <a:gd name="connsiteY264" fmla="*/ 5087 h 5445"/>
              <a:gd name="connsiteX265" fmla="*/ 8480 w 8663"/>
              <a:gd name="connsiteY265" fmla="*/ 5087 h 5445"/>
              <a:gd name="connsiteX266" fmla="*/ 8480 w 8663"/>
              <a:gd name="connsiteY266" fmla="*/ 5169 h 5445"/>
              <a:gd name="connsiteX267" fmla="*/ 8402 w 8663"/>
              <a:gd name="connsiteY267" fmla="*/ 5169 h 5445"/>
              <a:gd name="connsiteX268" fmla="*/ 8402 w 8663"/>
              <a:gd name="connsiteY268" fmla="*/ 5262 h 5445"/>
              <a:gd name="connsiteX269" fmla="*/ 8310 w 8663"/>
              <a:gd name="connsiteY269" fmla="*/ 5262 h 5445"/>
              <a:gd name="connsiteX270" fmla="*/ 8310 w 8663"/>
              <a:gd name="connsiteY270" fmla="*/ 5363 h 5445"/>
              <a:gd name="connsiteX271" fmla="*/ 8402 w 8663"/>
              <a:gd name="connsiteY271" fmla="*/ 5363 h 5445"/>
              <a:gd name="connsiteX272" fmla="*/ 8402 w 8663"/>
              <a:gd name="connsiteY272" fmla="*/ 5422 h 5445"/>
              <a:gd name="connsiteX273" fmla="*/ 8234 w 8663"/>
              <a:gd name="connsiteY273" fmla="*/ 5422 h 5445"/>
              <a:gd name="connsiteX274" fmla="*/ 8234 w 8663"/>
              <a:gd name="connsiteY274" fmla="*/ 5294 h 5445"/>
              <a:gd name="connsiteX275" fmla="*/ 8081 w 8663"/>
              <a:gd name="connsiteY275" fmla="*/ 5294 h 5445"/>
              <a:gd name="connsiteX276" fmla="*/ 8081 w 8663"/>
              <a:gd name="connsiteY276" fmla="*/ 5346 h 5445"/>
              <a:gd name="connsiteX277" fmla="*/ 8005 w 8663"/>
              <a:gd name="connsiteY277" fmla="*/ 5346 h 5445"/>
              <a:gd name="connsiteX278" fmla="*/ 8005 w 8663"/>
              <a:gd name="connsiteY278" fmla="*/ 5407 h 5445"/>
              <a:gd name="connsiteX279" fmla="*/ 658 w 8663"/>
              <a:gd name="connsiteY279" fmla="*/ 5407 h 5445"/>
              <a:gd name="connsiteX280" fmla="*/ 658 w 8663"/>
              <a:gd name="connsiteY280" fmla="*/ 5346 h 5445"/>
              <a:gd name="connsiteX281" fmla="*/ 583 w 8663"/>
              <a:gd name="connsiteY281" fmla="*/ 5346 h 5445"/>
              <a:gd name="connsiteX282" fmla="*/ 583 w 8663"/>
              <a:gd name="connsiteY282" fmla="*/ 5294 h 5445"/>
              <a:gd name="connsiteX283" fmla="*/ 430 w 8663"/>
              <a:gd name="connsiteY283" fmla="*/ 5294 h 5445"/>
              <a:gd name="connsiteX284" fmla="*/ 430 w 8663"/>
              <a:gd name="connsiteY284" fmla="*/ 5422 h 5445"/>
              <a:gd name="connsiteX285" fmla="*/ 261 w 8663"/>
              <a:gd name="connsiteY285" fmla="*/ 5422 h 5445"/>
              <a:gd name="connsiteX286" fmla="*/ 261 w 8663"/>
              <a:gd name="connsiteY286" fmla="*/ 5363 h 5445"/>
              <a:gd name="connsiteX287" fmla="*/ 354 w 8663"/>
              <a:gd name="connsiteY287" fmla="*/ 5363 h 5445"/>
              <a:gd name="connsiteX288" fmla="*/ 354 w 8663"/>
              <a:gd name="connsiteY288" fmla="*/ 5262 h 5445"/>
              <a:gd name="connsiteX289" fmla="*/ 261 w 8663"/>
              <a:gd name="connsiteY289" fmla="*/ 5262 h 5445"/>
              <a:gd name="connsiteX290" fmla="*/ 261 w 8663"/>
              <a:gd name="connsiteY290" fmla="*/ 5169 h 5445"/>
              <a:gd name="connsiteX291" fmla="*/ 184 w 8663"/>
              <a:gd name="connsiteY291" fmla="*/ 5169 h 5445"/>
              <a:gd name="connsiteX292" fmla="*/ 184 w 8663"/>
              <a:gd name="connsiteY292" fmla="*/ 5087 h 5445"/>
              <a:gd name="connsiteX293" fmla="*/ 82 w 8663"/>
              <a:gd name="connsiteY293" fmla="*/ 5087 h 5445"/>
              <a:gd name="connsiteX294" fmla="*/ 82 w 8663"/>
              <a:gd name="connsiteY294" fmla="*/ 5169 h 5445"/>
              <a:gd name="connsiteX295" fmla="*/ 26 w 8663"/>
              <a:gd name="connsiteY295" fmla="*/ 5169 h 5445"/>
              <a:gd name="connsiteX296" fmla="*/ 26 w 8663"/>
              <a:gd name="connsiteY296" fmla="*/ 5001 h 5445"/>
              <a:gd name="connsiteX297" fmla="*/ 153 w 8663"/>
              <a:gd name="connsiteY297" fmla="*/ 5001 h 5445"/>
              <a:gd name="connsiteX298" fmla="*/ 153 w 8663"/>
              <a:gd name="connsiteY298" fmla="*/ 4850 h 5445"/>
              <a:gd name="connsiteX299" fmla="*/ 102 w 8663"/>
              <a:gd name="connsiteY299" fmla="*/ 4850 h 5445"/>
              <a:gd name="connsiteX300" fmla="*/ 102 w 8663"/>
              <a:gd name="connsiteY300" fmla="*/ 4772 h 5445"/>
              <a:gd name="connsiteX301" fmla="*/ 41 w 8663"/>
              <a:gd name="connsiteY301" fmla="*/ 4772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5445 h 5445"/>
              <a:gd name="connsiteX84" fmla="*/ 8424 w 8663"/>
              <a:gd name="connsiteY84" fmla="*/ 5445 h 5445"/>
              <a:gd name="connsiteX85" fmla="*/ 8424 w 8663"/>
              <a:gd name="connsiteY85" fmla="*/ 5363 h 5445"/>
              <a:gd name="connsiteX86" fmla="*/ 8480 w 8663"/>
              <a:gd name="connsiteY86" fmla="*/ 5363 h 5445"/>
              <a:gd name="connsiteX87" fmla="*/ 8480 w 8663"/>
              <a:gd name="connsiteY87" fmla="*/ 5445 h 5445"/>
              <a:gd name="connsiteX88" fmla="*/ 8663 w 8663"/>
              <a:gd name="connsiteY88" fmla="*/ 5445 h 5445"/>
              <a:gd name="connsiteX89" fmla="*/ 8663 w 8663"/>
              <a:gd name="connsiteY89" fmla="*/ 5264 h 5445"/>
              <a:gd name="connsiteX90" fmla="*/ 8581 w 8663"/>
              <a:gd name="connsiteY90" fmla="*/ 5264 h 5445"/>
              <a:gd name="connsiteX91" fmla="*/ 8581 w 8663"/>
              <a:gd name="connsiteY91" fmla="*/ 5191 h 5445"/>
              <a:gd name="connsiteX92" fmla="*/ 8661 w 8663"/>
              <a:gd name="connsiteY92" fmla="*/ 5191 h 5445"/>
              <a:gd name="connsiteX93" fmla="*/ 8661 w 8663"/>
              <a:gd name="connsiteY93" fmla="*/ 4979 h 5445"/>
              <a:gd name="connsiteX94" fmla="*/ 8532 w 8663"/>
              <a:gd name="connsiteY94" fmla="*/ 4979 h 5445"/>
              <a:gd name="connsiteX95" fmla="*/ 8532 w 8663"/>
              <a:gd name="connsiteY95" fmla="*/ 4871 h 5445"/>
              <a:gd name="connsiteX96" fmla="*/ 8562 w 8663"/>
              <a:gd name="connsiteY96" fmla="*/ 4871 h 5445"/>
              <a:gd name="connsiteX97" fmla="*/ 8562 w 8663"/>
              <a:gd name="connsiteY97" fmla="*/ 4932 h 5445"/>
              <a:gd name="connsiteX98" fmla="*/ 8646 w 8663"/>
              <a:gd name="connsiteY98" fmla="*/ 4932 h 5445"/>
              <a:gd name="connsiteX99" fmla="*/ 8646 w 8663"/>
              <a:gd name="connsiteY99" fmla="*/ 4850 h 5445"/>
              <a:gd name="connsiteX100" fmla="*/ 8584 w 8663"/>
              <a:gd name="connsiteY100" fmla="*/ 4850 h 5445"/>
              <a:gd name="connsiteX101" fmla="*/ 8584 w 8663"/>
              <a:gd name="connsiteY101" fmla="*/ 4793 h 5445"/>
              <a:gd name="connsiteX102" fmla="*/ 8644 w 8663"/>
              <a:gd name="connsiteY102" fmla="*/ 4793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5368 h 5445"/>
              <a:gd name="connsiteX118" fmla="*/ 561 w 8663"/>
              <a:gd name="connsiteY118" fmla="*/ 5409 h 5445"/>
              <a:gd name="connsiteX119" fmla="*/ 520 w 8663"/>
              <a:gd name="connsiteY119" fmla="*/ 5409 h 5445"/>
              <a:gd name="connsiteX120" fmla="*/ 520 w 8663"/>
              <a:gd name="connsiteY120" fmla="*/ 5368 h 5445"/>
              <a:gd name="connsiteX121" fmla="*/ 561 w 8663"/>
              <a:gd name="connsiteY121" fmla="*/ 5368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4910 h 5445"/>
              <a:gd name="connsiteX128" fmla="*/ 8584 w 8663"/>
              <a:gd name="connsiteY128" fmla="*/ 4871 h 5445"/>
              <a:gd name="connsiteX129" fmla="*/ 8625 w 8663"/>
              <a:gd name="connsiteY129" fmla="*/ 4871 h 5445"/>
              <a:gd name="connsiteX130" fmla="*/ 8625 w 8663"/>
              <a:gd name="connsiteY130" fmla="*/ 4910 h 5445"/>
              <a:gd name="connsiteX131" fmla="*/ 8584 w 8663"/>
              <a:gd name="connsiteY131" fmla="*/ 4910 h 5445"/>
              <a:gd name="connsiteX132" fmla="*/ 8502 w 8663"/>
              <a:gd name="connsiteY132" fmla="*/ 5424 h 5445"/>
              <a:gd name="connsiteX133" fmla="*/ 8502 w 8663"/>
              <a:gd name="connsiteY133" fmla="*/ 5363 h 5445"/>
              <a:gd name="connsiteX134" fmla="*/ 8581 w 8663"/>
              <a:gd name="connsiteY134" fmla="*/ 5363 h 5445"/>
              <a:gd name="connsiteX135" fmla="*/ 8581 w 8663"/>
              <a:gd name="connsiteY135" fmla="*/ 5286 h 5445"/>
              <a:gd name="connsiteX136" fmla="*/ 8640 w 8663"/>
              <a:gd name="connsiteY136" fmla="*/ 5286 h 5445"/>
              <a:gd name="connsiteX137" fmla="*/ 8640 w 8663"/>
              <a:gd name="connsiteY137" fmla="*/ 5424 h 5445"/>
              <a:gd name="connsiteX138" fmla="*/ 8502 w 8663"/>
              <a:gd name="connsiteY138" fmla="*/ 5424 h 5445"/>
              <a:gd name="connsiteX139" fmla="*/ 8502 w 8663"/>
              <a:gd name="connsiteY139" fmla="*/ 5344 h 5445"/>
              <a:gd name="connsiteX140" fmla="*/ 8502 w 8663"/>
              <a:gd name="connsiteY140" fmla="*/ 5286 h 5445"/>
              <a:gd name="connsiteX141" fmla="*/ 8562 w 8663"/>
              <a:gd name="connsiteY141" fmla="*/ 5286 h 5445"/>
              <a:gd name="connsiteX142" fmla="*/ 8562 w 8663"/>
              <a:gd name="connsiteY142" fmla="*/ 5344 h 5445"/>
              <a:gd name="connsiteX143" fmla="*/ 8502 w 8663"/>
              <a:gd name="connsiteY143" fmla="*/ 5344 h 5445"/>
              <a:gd name="connsiteX144" fmla="*/ 8497 w 8663"/>
              <a:gd name="connsiteY144" fmla="*/ 5169 h 5445"/>
              <a:gd name="connsiteX145" fmla="*/ 8497 w 8663"/>
              <a:gd name="connsiteY145" fmla="*/ 5106 h 5445"/>
              <a:gd name="connsiteX146" fmla="*/ 8562 w 8663"/>
              <a:gd name="connsiteY146" fmla="*/ 5106 h 5445"/>
              <a:gd name="connsiteX147" fmla="*/ 8562 w 8663"/>
              <a:gd name="connsiteY147" fmla="*/ 5169 h 5445"/>
              <a:gd name="connsiteX148" fmla="*/ 8497 w 8663"/>
              <a:gd name="connsiteY148" fmla="*/ 5169 h 5445"/>
              <a:gd name="connsiteX149" fmla="*/ 8562 w 8663"/>
              <a:gd name="connsiteY149" fmla="*/ 5191 h 5445"/>
              <a:gd name="connsiteX150" fmla="*/ 8562 w 8663"/>
              <a:gd name="connsiteY150" fmla="*/ 5262 h 5445"/>
              <a:gd name="connsiteX151" fmla="*/ 8497 w 8663"/>
              <a:gd name="connsiteY151" fmla="*/ 5262 h 5445"/>
              <a:gd name="connsiteX152" fmla="*/ 8497 w 8663"/>
              <a:gd name="connsiteY152" fmla="*/ 5191 h 5445"/>
              <a:gd name="connsiteX153" fmla="*/ 8562 w 8663"/>
              <a:gd name="connsiteY153" fmla="*/ 5191 h 5445"/>
              <a:gd name="connsiteX154" fmla="*/ 8480 w 8663"/>
              <a:gd name="connsiteY154" fmla="*/ 5281 h 5445"/>
              <a:gd name="connsiteX155" fmla="*/ 8480 w 8663"/>
              <a:gd name="connsiteY155" fmla="*/ 5344 h 5445"/>
              <a:gd name="connsiteX156" fmla="*/ 8424 w 8663"/>
              <a:gd name="connsiteY156" fmla="*/ 5344 h 5445"/>
              <a:gd name="connsiteX157" fmla="*/ 8424 w 8663"/>
              <a:gd name="connsiteY157" fmla="*/ 5281 h 5445"/>
              <a:gd name="connsiteX158" fmla="*/ 8480 w 8663"/>
              <a:gd name="connsiteY158" fmla="*/ 5281 h 5445"/>
              <a:gd name="connsiteX159" fmla="*/ 8480 w 8663"/>
              <a:gd name="connsiteY159" fmla="*/ 5191 h 5445"/>
              <a:gd name="connsiteX160" fmla="*/ 8480 w 8663"/>
              <a:gd name="connsiteY160" fmla="*/ 5262 h 5445"/>
              <a:gd name="connsiteX161" fmla="*/ 8424 w 8663"/>
              <a:gd name="connsiteY161" fmla="*/ 5262 h 5445"/>
              <a:gd name="connsiteX162" fmla="*/ 8424 w 8663"/>
              <a:gd name="connsiteY162" fmla="*/ 5191 h 5445"/>
              <a:gd name="connsiteX163" fmla="*/ 8480 w 8663"/>
              <a:gd name="connsiteY163" fmla="*/ 5191 h 5445"/>
              <a:gd name="connsiteX164" fmla="*/ 8102 w 8663"/>
              <a:gd name="connsiteY164" fmla="*/ 5409 h 5445"/>
              <a:gd name="connsiteX165" fmla="*/ 8102 w 8663"/>
              <a:gd name="connsiteY165" fmla="*/ 5368 h 5445"/>
              <a:gd name="connsiteX166" fmla="*/ 8143 w 8663"/>
              <a:gd name="connsiteY166" fmla="*/ 5368 h 5445"/>
              <a:gd name="connsiteX167" fmla="*/ 8143 w 8663"/>
              <a:gd name="connsiteY167" fmla="*/ 5409 h 5445"/>
              <a:gd name="connsiteX168" fmla="*/ 8102 w 8663"/>
              <a:gd name="connsiteY168" fmla="*/ 5409 h 5445"/>
              <a:gd name="connsiteX169" fmla="*/ 240 w 8663"/>
              <a:gd name="connsiteY169" fmla="*/ 5281 h 5445"/>
              <a:gd name="connsiteX170" fmla="*/ 240 w 8663"/>
              <a:gd name="connsiteY170" fmla="*/ 5344 h 5445"/>
              <a:gd name="connsiteX171" fmla="*/ 184 w 8663"/>
              <a:gd name="connsiteY171" fmla="*/ 5344 h 5445"/>
              <a:gd name="connsiteX172" fmla="*/ 184 w 8663"/>
              <a:gd name="connsiteY172" fmla="*/ 5281 h 5445"/>
              <a:gd name="connsiteX173" fmla="*/ 240 w 8663"/>
              <a:gd name="connsiteY173" fmla="*/ 5281 h 5445"/>
              <a:gd name="connsiteX174" fmla="*/ 240 w 8663"/>
              <a:gd name="connsiteY174" fmla="*/ 5191 h 5445"/>
              <a:gd name="connsiteX175" fmla="*/ 240 w 8663"/>
              <a:gd name="connsiteY175" fmla="*/ 5262 h 5445"/>
              <a:gd name="connsiteX176" fmla="*/ 184 w 8663"/>
              <a:gd name="connsiteY176" fmla="*/ 5262 h 5445"/>
              <a:gd name="connsiteX177" fmla="*/ 184 w 8663"/>
              <a:gd name="connsiteY177" fmla="*/ 5191 h 5445"/>
              <a:gd name="connsiteX178" fmla="*/ 240 w 8663"/>
              <a:gd name="connsiteY178" fmla="*/ 5191 h 5445"/>
              <a:gd name="connsiteX179" fmla="*/ 102 w 8663"/>
              <a:gd name="connsiteY179" fmla="*/ 5169 h 5445"/>
              <a:gd name="connsiteX180" fmla="*/ 102 w 8663"/>
              <a:gd name="connsiteY180" fmla="*/ 5106 h 5445"/>
              <a:gd name="connsiteX181" fmla="*/ 166 w 8663"/>
              <a:gd name="connsiteY181" fmla="*/ 5106 h 5445"/>
              <a:gd name="connsiteX182" fmla="*/ 166 w 8663"/>
              <a:gd name="connsiteY182" fmla="*/ 5169 h 5445"/>
              <a:gd name="connsiteX183" fmla="*/ 102 w 8663"/>
              <a:gd name="connsiteY183" fmla="*/ 5169 h 5445"/>
              <a:gd name="connsiteX184" fmla="*/ 102 w 8663"/>
              <a:gd name="connsiteY184" fmla="*/ 5262 h 5445"/>
              <a:gd name="connsiteX185" fmla="*/ 102 w 8663"/>
              <a:gd name="connsiteY185" fmla="*/ 5191 h 5445"/>
              <a:gd name="connsiteX186" fmla="*/ 166 w 8663"/>
              <a:gd name="connsiteY186" fmla="*/ 5191 h 5445"/>
              <a:gd name="connsiteX187" fmla="*/ 166 w 8663"/>
              <a:gd name="connsiteY187" fmla="*/ 5262 h 5445"/>
              <a:gd name="connsiteX188" fmla="*/ 102 w 8663"/>
              <a:gd name="connsiteY188" fmla="*/ 5262 h 5445"/>
              <a:gd name="connsiteX189" fmla="*/ 102 w 8663"/>
              <a:gd name="connsiteY189" fmla="*/ 5344 h 5445"/>
              <a:gd name="connsiteX190" fmla="*/ 102 w 8663"/>
              <a:gd name="connsiteY190" fmla="*/ 5286 h 5445"/>
              <a:gd name="connsiteX191" fmla="*/ 162 w 8663"/>
              <a:gd name="connsiteY191" fmla="*/ 5286 h 5445"/>
              <a:gd name="connsiteX192" fmla="*/ 162 w 8663"/>
              <a:gd name="connsiteY192" fmla="*/ 5344 h 5445"/>
              <a:gd name="connsiteX193" fmla="*/ 102 w 8663"/>
              <a:gd name="connsiteY193" fmla="*/ 5344 h 5445"/>
              <a:gd name="connsiteX194" fmla="*/ 162 w 8663"/>
              <a:gd name="connsiteY194" fmla="*/ 5363 h 5445"/>
              <a:gd name="connsiteX195" fmla="*/ 162 w 8663"/>
              <a:gd name="connsiteY195" fmla="*/ 5424 h 5445"/>
              <a:gd name="connsiteX196" fmla="*/ 24 w 8663"/>
              <a:gd name="connsiteY196" fmla="*/ 5424 h 5445"/>
              <a:gd name="connsiteX197" fmla="*/ 24 w 8663"/>
              <a:gd name="connsiteY197" fmla="*/ 5286 h 5445"/>
              <a:gd name="connsiteX198" fmla="*/ 82 w 8663"/>
              <a:gd name="connsiteY198" fmla="*/ 5286 h 5445"/>
              <a:gd name="connsiteX199" fmla="*/ 82 w 8663"/>
              <a:gd name="connsiteY199" fmla="*/ 5363 h 5445"/>
              <a:gd name="connsiteX200" fmla="*/ 162 w 8663"/>
              <a:gd name="connsiteY200" fmla="*/ 5363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4772 h 5445"/>
              <a:gd name="connsiteX257" fmla="*/ 8562 w 8663"/>
              <a:gd name="connsiteY257" fmla="*/ 4772 h 5445"/>
              <a:gd name="connsiteX258" fmla="*/ 8562 w 8663"/>
              <a:gd name="connsiteY258" fmla="*/ 4850 h 5445"/>
              <a:gd name="connsiteX259" fmla="*/ 8510 w 8663"/>
              <a:gd name="connsiteY259" fmla="*/ 4850 h 5445"/>
              <a:gd name="connsiteX260" fmla="*/ 8510 w 8663"/>
              <a:gd name="connsiteY260" fmla="*/ 5001 h 5445"/>
              <a:gd name="connsiteX261" fmla="*/ 8638 w 8663"/>
              <a:gd name="connsiteY261" fmla="*/ 5001 h 5445"/>
              <a:gd name="connsiteX262" fmla="*/ 8638 w 8663"/>
              <a:gd name="connsiteY262" fmla="*/ 5169 h 5445"/>
              <a:gd name="connsiteX263" fmla="*/ 8581 w 8663"/>
              <a:gd name="connsiteY263" fmla="*/ 5169 h 5445"/>
              <a:gd name="connsiteX264" fmla="*/ 8581 w 8663"/>
              <a:gd name="connsiteY264" fmla="*/ 5087 h 5445"/>
              <a:gd name="connsiteX265" fmla="*/ 8480 w 8663"/>
              <a:gd name="connsiteY265" fmla="*/ 5087 h 5445"/>
              <a:gd name="connsiteX266" fmla="*/ 8480 w 8663"/>
              <a:gd name="connsiteY266" fmla="*/ 5169 h 5445"/>
              <a:gd name="connsiteX267" fmla="*/ 8402 w 8663"/>
              <a:gd name="connsiteY267" fmla="*/ 5169 h 5445"/>
              <a:gd name="connsiteX268" fmla="*/ 8402 w 8663"/>
              <a:gd name="connsiteY268" fmla="*/ 5262 h 5445"/>
              <a:gd name="connsiteX269" fmla="*/ 8310 w 8663"/>
              <a:gd name="connsiteY269" fmla="*/ 5262 h 5445"/>
              <a:gd name="connsiteX270" fmla="*/ 8310 w 8663"/>
              <a:gd name="connsiteY270" fmla="*/ 5363 h 5445"/>
              <a:gd name="connsiteX271" fmla="*/ 8402 w 8663"/>
              <a:gd name="connsiteY271" fmla="*/ 5363 h 5445"/>
              <a:gd name="connsiteX272" fmla="*/ 8402 w 8663"/>
              <a:gd name="connsiteY272" fmla="*/ 5422 h 5445"/>
              <a:gd name="connsiteX273" fmla="*/ 8234 w 8663"/>
              <a:gd name="connsiteY273" fmla="*/ 5422 h 5445"/>
              <a:gd name="connsiteX274" fmla="*/ 8234 w 8663"/>
              <a:gd name="connsiteY274" fmla="*/ 5294 h 5445"/>
              <a:gd name="connsiteX275" fmla="*/ 8081 w 8663"/>
              <a:gd name="connsiteY275" fmla="*/ 5294 h 5445"/>
              <a:gd name="connsiteX276" fmla="*/ 8081 w 8663"/>
              <a:gd name="connsiteY276" fmla="*/ 5346 h 5445"/>
              <a:gd name="connsiteX277" fmla="*/ 8005 w 8663"/>
              <a:gd name="connsiteY277" fmla="*/ 5346 h 5445"/>
              <a:gd name="connsiteX278" fmla="*/ 8005 w 8663"/>
              <a:gd name="connsiteY278" fmla="*/ 5407 h 5445"/>
              <a:gd name="connsiteX279" fmla="*/ 658 w 8663"/>
              <a:gd name="connsiteY279" fmla="*/ 5407 h 5445"/>
              <a:gd name="connsiteX280" fmla="*/ 658 w 8663"/>
              <a:gd name="connsiteY280" fmla="*/ 5346 h 5445"/>
              <a:gd name="connsiteX281" fmla="*/ 583 w 8663"/>
              <a:gd name="connsiteY281" fmla="*/ 5346 h 5445"/>
              <a:gd name="connsiteX282" fmla="*/ 583 w 8663"/>
              <a:gd name="connsiteY282" fmla="*/ 5294 h 5445"/>
              <a:gd name="connsiteX283" fmla="*/ 430 w 8663"/>
              <a:gd name="connsiteY283" fmla="*/ 5294 h 5445"/>
              <a:gd name="connsiteX284" fmla="*/ 430 w 8663"/>
              <a:gd name="connsiteY284" fmla="*/ 5422 h 5445"/>
              <a:gd name="connsiteX285" fmla="*/ 261 w 8663"/>
              <a:gd name="connsiteY285" fmla="*/ 5422 h 5445"/>
              <a:gd name="connsiteX286" fmla="*/ 261 w 8663"/>
              <a:gd name="connsiteY286" fmla="*/ 5363 h 5445"/>
              <a:gd name="connsiteX287" fmla="*/ 354 w 8663"/>
              <a:gd name="connsiteY287" fmla="*/ 5363 h 5445"/>
              <a:gd name="connsiteX288" fmla="*/ 354 w 8663"/>
              <a:gd name="connsiteY288" fmla="*/ 5262 h 5445"/>
              <a:gd name="connsiteX289" fmla="*/ 261 w 8663"/>
              <a:gd name="connsiteY289" fmla="*/ 5262 h 5445"/>
              <a:gd name="connsiteX290" fmla="*/ 261 w 8663"/>
              <a:gd name="connsiteY290" fmla="*/ 5169 h 5445"/>
              <a:gd name="connsiteX291" fmla="*/ 184 w 8663"/>
              <a:gd name="connsiteY291" fmla="*/ 5169 h 5445"/>
              <a:gd name="connsiteX292" fmla="*/ 184 w 8663"/>
              <a:gd name="connsiteY292" fmla="*/ 5087 h 5445"/>
              <a:gd name="connsiteX293" fmla="*/ 82 w 8663"/>
              <a:gd name="connsiteY293" fmla="*/ 5087 h 5445"/>
              <a:gd name="connsiteX294" fmla="*/ 82 w 8663"/>
              <a:gd name="connsiteY294" fmla="*/ 5169 h 5445"/>
              <a:gd name="connsiteX295" fmla="*/ 26 w 8663"/>
              <a:gd name="connsiteY295" fmla="*/ 5169 h 5445"/>
              <a:gd name="connsiteX296" fmla="*/ 26 w 8663"/>
              <a:gd name="connsiteY296" fmla="*/ 5001 h 5445"/>
              <a:gd name="connsiteX297" fmla="*/ 153 w 8663"/>
              <a:gd name="connsiteY297" fmla="*/ 5001 h 5445"/>
              <a:gd name="connsiteX298" fmla="*/ 153 w 8663"/>
              <a:gd name="connsiteY298" fmla="*/ 4850 h 5445"/>
              <a:gd name="connsiteX299" fmla="*/ 102 w 8663"/>
              <a:gd name="connsiteY299" fmla="*/ 4850 h 5445"/>
              <a:gd name="connsiteX300" fmla="*/ 102 w 8663"/>
              <a:gd name="connsiteY300" fmla="*/ 4772 h 5445"/>
              <a:gd name="connsiteX301" fmla="*/ 41 w 8663"/>
              <a:gd name="connsiteY301" fmla="*/ 4772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5344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5445 h 5445"/>
              <a:gd name="connsiteX84" fmla="*/ 8424 w 8663"/>
              <a:gd name="connsiteY84" fmla="*/ 5445 h 5445"/>
              <a:gd name="connsiteX85" fmla="*/ 8424 w 8663"/>
              <a:gd name="connsiteY85" fmla="*/ 5363 h 5445"/>
              <a:gd name="connsiteX86" fmla="*/ 8480 w 8663"/>
              <a:gd name="connsiteY86" fmla="*/ 5363 h 5445"/>
              <a:gd name="connsiteX87" fmla="*/ 8480 w 8663"/>
              <a:gd name="connsiteY87" fmla="*/ 5445 h 5445"/>
              <a:gd name="connsiteX88" fmla="*/ 8663 w 8663"/>
              <a:gd name="connsiteY88" fmla="*/ 5445 h 5445"/>
              <a:gd name="connsiteX89" fmla="*/ 8663 w 8663"/>
              <a:gd name="connsiteY89" fmla="*/ 5264 h 5445"/>
              <a:gd name="connsiteX90" fmla="*/ 8581 w 8663"/>
              <a:gd name="connsiteY90" fmla="*/ 5264 h 5445"/>
              <a:gd name="connsiteX91" fmla="*/ 8581 w 8663"/>
              <a:gd name="connsiteY91" fmla="*/ 5191 h 5445"/>
              <a:gd name="connsiteX92" fmla="*/ 8661 w 8663"/>
              <a:gd name="connsiteY92" fmla="*/ 5191 h 5445"/>
              <a:gd name="connsiteX93" fmla="*/ 8661 w 8663"/>
              <a:gd name="connsiteY93" fmla="*/ 4979 h 5445"/>
              <a:gd name="connsiteX94" fmla="*/ 8532 w 8663"/>
              <a:gd name="connsiteY94" fmla="*/ 4979 h 5445"/>
              <a:gd name="connsiteX95" fmla="*/ 8532 w 8663"/>
              <a:gd name="connsiteY95" fmla="*/ 4871 h 5445"/>
              <a:gd name="connsiteX96" fmla="*/ 8562 w 8663"/>
              <a:gd name="connsiteY96" fmla="*/ 4871 h 5445"/>
              <a:gd name="connsiteX97" fmla="*/ 8562 w 8663"/>
              <a:gd name="connsiteY97" fmla="*/ 4932 h 5445"/>
              <a:gd name="connsiteX98" fmla="*/ 8646 w 8663"/>
              <a:gd name="connsiteY98" fmla="*/ 4932 h 5445"/>
              <a:gd name="connsiteX99" fmla="*/ 8646 w 8663"/>
              <a:gd name="connsiteY99" fmla="*/ 4850 h 5445"/>
              <a:gd name="connsiteX100" fmla="*/ 8584 w 8663"/>
              <a:gd name="connsiteY100" fmla="*/ 4850 h 5445"/>
              <a:gd name="connsiteX101" fmla="*/ 8584 w 8663"/>
              <a:gd name="connsiteY101" fmla="*/ 4793 h 5445"/>
              <a:gd name="connsiteX102" fmla="*/ 8644 w 8663"/>
              <a:gd name="connsiteY102" fmla="*/ 4793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5368 h 5445"/>
              <a:gd name="connsiteX118" fmla="*/ 561 w 8663"/>
              <a:gd name="connsiteY118" fmla="*/ 5409 h 5445"/>
              <a:gd name="connsiteX119" fmla="*/ 520 w 8663"/>
              <a:gd name="connsiteY119" fmla="*/ 5409 h 5445"/>
              <a:gd name="connsiteX120" fmla="*/ 520 w 8663"/>
              <a:gd name="connsiteY120" fmla="*/ 5368 h 5445"/>
              <a:gd name="connsiteX121" fmla="*/ 561 w 8663"/>
              <a:gd name="connsiteY121" fmla="*/ 5368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4910 h 5445"/>
              <a:gd name="connsiteX128" fmla="*/ 8584 w 8663"/>
              <a:gd name="connsiteY128" fmla="*/ 4871 h 5445"/>
              <a:gd name="connsiteX129" fmla="*/ 8625 w 8663"/>
              <a:gd name="connsiteY129" fmla="*/ 4871 h 5445"/>
              <a:gd name="connsiteX130" fmla="*/ 8625 w 8663"/>
              <a:gd name="connsiteY130" fmla="*/ 4910 h 5445"/>
              <a:gd name="connsiteX131" fmla="*/ 8584 w 8663"/>
              <a:gd name="connsiteY131" fmla="*/ 4910 h 5445"/>
              <a:gd name="connsiteX132" fmla="*/ 8502 w 8663"/>
              <a:gd name="connsiteY132" fmla="*/ 5424 h 5445"/>
              <a:gd name="connsiteX133" fmla="*/ 8502 w 8663"/>
              <a:gd name="connsiteY133" fmla="*/ 5363 h 5445"/>
              <a:gd name="connsiteX134" fmla="*/ 8581 w 8663"/>
              <a:gd name="connsiteY134" fmla="*/ 5363 h 5445"/>
              <a:gd name="connsiteX135" fmla="*/ 8581 w 8663"/>
              <a:gd name="connsiteY135" fmla="*/ 5286 h 5445"/>
              <a:gd name="connsiteX136" fmla="*/ 8640 w 8663"/>
              <a:gd name="connsiteY136" fmla="*/ 5286 h 5445"/>
              <a:gd name="connsiteX137" fmla="*/ 8640 w 8663"/>
              <a:gd name="connsiteY137" fmla="*/ 5424 h 5445"/>
              <a:gd name="connsiteX138" fmla="*/ 8502 w 8663"/>
              <a:gd name="connsiteY138" fmla="*/ 5424 h 5445"/>
              <a:gd name="connsiteX139" fmla="*/ 8502 w 8663"/>
              <a:gd name="connsiteY139" fmla="*/ 5344 h 5445"/>
              <a:gd name="connsiteX140" fmla="*/ 8502 w 8663"/>
              <a:gd name="connsiteY140" fmla="*/ 5286 h 5445"/>
              <a:gd name="connsiteX141" fmla="*/ 8562 w 8663"/>
              <a:gd name="connsiteY141" fmla="*/ 5286 h 5445"/>
              <a:gd name="connsiteX142" fmla="*/ 8562 w 8663"/>
              <a:gd name="connsiteY142" fmla="*/ 5344 h 5445"/>
              <a:gd name="connsiteX143" fmla="*/ 8502 w 8663"/>
              <a:gd name="connsiteY143" fmla="*/ 5344 h 5445"/>
              <a:gd name="connsiteX144" fmla="*/ 8497 w 8663"/>
              <a:gd name="connsiteY144" fmla="*/ 5169 h 5445"/>
              <a:gd name="connsiteX145" fmla="*/ 8497 w 8663"/>
              <a:gd name="connsiteY145" fmla="*/ 5106 h 5445"/>
              <a:gd name="connsiteX146" fmla="*/ 8562 w 8663"/>
              <a:gd name="connsiteY146" fmla="*/ 5106 h 5445"/>
              <a:gd name="connsiteX147" fmla="*/ 8562 w 8663"/>
              <a:gd name="connsiteY147" fmla="*/ 5169 h 5445"/>
              <a:gd name="connsiteX148" fmla="*/ 8497 w 8663"/>
              <a:gd name="connsiteY148" fmla="*/ 5169 h 5445"/>
              <a:gd name="connsiteX149" fmla="*/ 8562 w 8663"/>
              <a:gd name="connsiteY149" fmla="*/ 5191 h 5445"/>
              <a:gd name="connsiteX150" fmla="*/ 8562 w 8663"/>
              <a:gd name="connsiteY150" fmla="*/ 5262 h 5445"/>
              <a:gd name="connsiteX151" fmla="*/ 8497 w 8663"/>
              <a:gd name="connsiteY151" fmla="*/ 5262 h 5445"/>
              <a:gd name="connsiteX152" fmla="*/ 8497 w 8663"/>
              <a:gd name="connsiteY152" fmla="*/ 5191 h 5445"/>
              <a:gd name="connsiteX153" fmla="*/ 8562 w 8663"/>
              <a:gd name="connsiteY153" fmla="*/ 5191 h 5445"/>
              <a:gd name="connsiteX154" fmla="*/ 8480 w 8663"/>
              <a:gd name="connsiteY154" fmla="*/ 5281 h 5445"/>
              <a:gd name="connsiteX155" fmla="*/ 8480 w 8663"/>
              <a:gd name="connsiteY155" fmla="*/ 5344 h 5445"/>
              <a:gd name="connsiteX156" fmla="*/ 8424 w 8663"/>
              <a:gd name="connsiteY156" fmla="*/ 5344 h 5445"/>
              <a:gd name="connsiteX157" fmla="*/ 8424 w 8663"/>
              <a:gd name="connsiteY157" fmla="*/ 5281 h 5445"/>
              <a:gd name="connsiteX158" fmla="*/ 8480 w 8663"/>
              <a:gd name="connsiteY158" fmla="*/ 5281 h 5445"/>
              <a:gd name="connsiteX159" fmla="*/ 8480 w 8663"/>
              <a:gd name="connsiteY159" fmla="*/ 5191 h 5445"/>
              <a:gd name="connsiteX160" fmla="*/ 8480 w 8663"/>
              <a:gd name="connsiteY160" fmla="*/ 5262 h 5445"/>
              <a:gd name="connsiteX161" fmla="*/ 8424 w 8663"/>
              <a:gd name="connsiteY161" fmla="*/ 5262 h 5445"/>
              <a:gd name="connsiteX162" fmla="*/ 8424 w 8663"/>
              <a:gd name="connsiteY162" fmla="*/ 5191 h 5445"/>
              <a:gd name="connsiteX163" fmla="*/ 8480 w 8663"/>
              <a:gd name="connsiteY163" fmla="*/ 5191 h 5445"/>
              <a:gd name="connsiteX164" fmla="*/ 8102 w 8663"/>
              <a:gd name="connsiteY164" fmla="*/ 5409 h 5445"/>
              <a:gd name="connsiteX165" fmla="*/ 8102 w 8663"/>
              <a:gd name="connsiteY165" fmla="*/ 5368 h 5445"/>
              <a:gd name="connsiteX166" fmla="*/ 8143 w 8663"/>
              <a:gd name="connsiteY166" fmla="*/ 5368 h 5445"/>
              <a:gd name="connsiteX167" fmla="*/ 8143 w 8663"/>
              <a:gd name="connsiteY167" fmla="*/ 5409 h 5445"/>
              <a:gd name="connsiteX168" fmla="*/ 8102 w 8663"/>
              <a:gd name="connsiteY168" fmla="*/ 5409 h 5445"/>
              <a:gd name="connsiteX169" fmla="*/ 240 w 8663"/>
              <a:gd name="connsiteY169" fmla="*/ 5281 h 5445"/>
              <a:gd name="connsiteX170" fmla="*/ 240 w 8663"/>
              <a:gd name="connsiteY170" fmla="*/ 5344 h 5445"/>
              <a:gd name="connsiteX171" fmla="*/ 184 w 8663"/>
              <a:gd name="connsiteY171" fmla="*/ 5344 h 5445"/>
              <a:gd name="connsiteX172" fmla="*/ 184 w 8663"/>
              <a:gd name="connsiteY172" fmla="*/ 5281 h 5445"/>
              <a:gd name="connsiteX173" fmla="*/ 240 w 8663"/>
              <a:gd name="connsiteY173" fmla="*/ 5281 h 5445"/>
              <a:gd name="connsiteX174" fmla="*/ 240 w 8663"/>
              <a:gd name="connsiteY174" fmla="*/ 5191 h 5445"/>
              <a:gd name="connsiteX175" fmla="*/ 240 w 8663"/>
              <a:gd name="connsiteY175" fmla="*/ 5262 h 5445"/>
              <a:gd name="connsiteX176" fmla="*/ 184 w 8663"/>
              <a:gd name="connsiteY176" fmla="*/ 5262 h 5445"/>
              <a:gd name="connsiteX177" fmla="*/ 184 w 8663"/>
              <a:gd name="connsiteY177" fmla="*/ 5191 h 5445"/>
              <a:gd name="connsiteX178" fmla="*/ 240 w 8663"/>
              <a:gd name="connsiteY178" fmla="*/ 5191 h 5445"/>
              <a:gd name="connsiteX179" fmla="*/ 102 w 8663"/>
              <a:gd name="connsiteY179" fmla="*/ 5169 h 5445"/>
              <a:gd name="connsiteX180" fmla="*/ 102 w 8663"/>
              <a:gd name="connsiteY180" fmla="*/ 5106 h 5445"/>
              <a:gd name="connsiteX181" fmla="*/ 166 w 8663"/>
              <a:gd name="connsiteY181" fmla="*/ 5106 h 5445"/>
              <a:gd name="connsiteX182" fmla="*/ 166 w 8663"/>
              <a:gd name="connsiteY182" fmla="*/ 5169 h 5445"/>
              <a:gd name="connsiteX183" fmla="*/ 102 w 8663"/>
              <a:gd name="connsiteY183" fmla="*/ 5169 h 5445"/>
              <a:gd name="connsiteX184" fmla="*/ 102 w 8663"/>
              <a:gd name="connsiteY184" fmla="*/ 5262 h 5445"/>
              <a:gd name="connsiteX185" fmla="*/ 102 w 8663"/>
              <a:gd name="connsiteY185" fmla="*/ 5191 h 5445"/>
              <a:gd name="connsiteX186" fmla="*/ 166 w 8663"/>
              <a:gd name="connsiteY186" fmla="*/ 5191 h 5445"/>
              <a:gd name="connsiteX187" fmla="*/ 166 w 8663"/>
              <a:gd name="connsiteY187" fmla="*/ 5262 h 5445"/>
              <a:gd name="connsiteX188" fmla="*/ 102 w 8663"/>
              <a:gd name="connsiteY188" fmla="*/ 5262 h 5445"/>
              <a:gd name="connsiteX189" fmla="*/ 102 w 8663"/>
              <a:gd name="connsiteY189" fmla="*/ 5344 h 5445"/>
              <a:gd name="connsiteX190" fmla="*/ 102 w 8663"/>
              <a:gd name="connsiteY190" fmla="*/ 5286 h 5445"/>
              <a:gd name="connsiteX191" fmla="*/ 162 w 8663"/>
              <a:gd name="connsiteY191" fmla="*/ 5286 h 5445"/>
              <a:gd name="connsiteX192" fmla="*/ 162 w 8663"/>
              <a:gd name="connsiteY192" fmla="*/ 5344 h 5445"/>
              <a:gd name="connsiteX193" fmla="*/ 102 w 8663"/>
              <a:gd name="connsiteY193" fmla="*/ 5344 h 5445"/>
              <a:gd name="connsiteX194" fmla="*/ 162 w 8663"/>
              <a:gd name="connsiteY194" fmla="*/ 5363 h 5445"/>
              <a:gd name="connsiteX195" fmla="*/ 162 w 8663"/>
              <a:gd name="connsiteY195" fmla="*/ 5424 h 5445"/>
              <a:gd name="connsiteX196" fmla="*/ 24 w 8663"/>
              <a:gd name="connsiteY196" fmla="*/ 5424 h 5445"/>
              <a:gd name="connsiteX197" fmla="*/ 24 w 8663"/>
              <a:gd name="connsiteY197" fmla="*/ 5286 h 5445"/>
              <a:gd name="connsiteX198" fmla="*/ 82 w 8663"/>
              <a:gd name="connsiteY198" fmla="*/ 5286 h 5445"/>
              <a:gd name="connsiteX199" fmla="*/ 82 w 8663"/>
              <a:gd name="connsiteY199" fmla="*/ 5363 h 5445"/>
              <a:gd name="connsiteX200" fmla="*/ 162 w 8663"/>
              <a:gd name="connsiteY200" fmla="*/ 5363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4772 h 5445"/>
              <a:gd name="connsiteX257" fmla="*/ 8562 w 8663"/>
              <a:gd name="connsiteY257" fmla="*/ 4772 h 5445"/>
              <a:gd name="connsiteX258" fmla="*/ 8562 w 8663"/>
              <a:gd name="connsiteY258" fmla="*/ 4850 h 5445"/>
              <a:gd name="connsiteX259" fmla="*/ 8510 w 8663"/>
              <a:gd name="connsiteY259" fmla="*/ 4850 h 5445"/>
              <a:gd name="connsiteX260" fmla="*/ 8510 w 8663"/>
              <a:gd name="connsiteY260" fmla="*/ 5001 h 5445"/>
              <a:gd name="connsiteX261" fmla="*/ 8638 w 8663"/>
              <a:gd name="connsiteY261" fmla="*/ 5001 h 5445"/>
              <a:gd name="connsiteX262" fmla="*/ 8638 w 8663"/>
              <a:gd name="connsiteY262" fmla="*/ 5169 h 5445"/>
              <a:gd name="connsiteX263" fmla="*/ 8581 w 8663"/>
              <a:gd name="connsiteY263" fmla="*/ 5169 h 5445"/>
              <a:gd name="connsiteX264" fmla="*/ 8581 w 8663"/>
              <a:gd name="connsiteY264" fmla="*/ 5087 h 5445"/>
              <a:gd name="connsiteX265" fmla="*/ 8480 w 8663"/>
              <a:gd name="connsiteY265" fmla="*/ 5087 h 5445"/>
              <a:gd name="connsiteX266" fmla="*/ 8480 w 8663"/>
              <a:gd name="connsiteY266" fmla="*/ 5169 h 5445"/>
              <a:gd name="connsiteX267" fmla="*/ 8402 w 8663"/>
              <a:gd name="connsiteY267" fmla="*/ 5169 h 5445"/>
              <a:gd name="connsiteX268" fmla="*/ 8402 w 8663"/>
              <a:gd name="connsiteY268" fmla="*/ 5262 h 5445"/>
              <a:gd name="connsiteX269" fmla="*/ 8310 w 8663"/>
              <a:gd name="connsiteY269" fmla="*/ 5262 h 5445"/>
              <a:gd name="connsiteX270" fmla="*/ 8310 w 8663"/>
              <a:gd name="connsiteY270" fmla="*/ 5363 h 5445"/>
              <a:gd name="connsiteX271" fmla="*/ 8402 w 8663"/>
              <a:gd name="connsiteY271" fmla="*/ 5363 h 5445"/>
              <a:gd name="connsiteX272" fmla="*/ 8402 w 8663"/>
              <a:gd name="connsiteY272" fmla="*/ 5422 h 5445"/>
              <a:gd name="connsiteX273" fmla="*/ 8234 w 8663"/>
              <a:gd name="connsiteY273" fmla="*/ 5422 h 5445"/>
              <a:gd name="connsiteX274" fmla="*/ 8234 w 8663"/>
              <a:gd name="connsiteY274" fmla="*/ 5294 h 5445"/>
              <a:gd name="connsiteX275" fmla="*/ 8081 w 8663"/>
              <a:gd name="connsiteY275" fmla="*/ 5294 h 5445"/>
              <a:gd name="connsiteX276" fmla="*/ 8081 w 8663"/>
              <a:gd name="connsiteY276" fmla="*/ 5346 h 5445"/>
              <a:gd name="connsiteX277" fmla="*/ 8005 w 8663"/>
              <a:gd name="connsiteY277" fmla="*/ 5346 h 5445"/>
              <a:gd name="connsiteX278" fmla="*/ 8005 w 8663"/>
              <a:gd name="connsiteY278" fmla="*/ 5407 h 5445"/>
              <a:gd name="connsiteX279" fmla="*/ 658 w 8663"/>
              <a:gd name="connsiteY279" fmla="*/ 5407 h 5445"/>
              <a:gd name="connsiteX280" fmla="*/ 658 w 8663"/>
              <a:gd name="connsiteY280" fmla="*/ 5346 h 5445"/>
              <a:gd name="connsiteX281" fmla="*/ 583 w 8663"/>
              <a:gd name="connsiteY281" fmla="*/ 5346 h 5445"/>
              <a:gd name="connsiteX282" fmla="*/ 583 w 8663"/>
              <a:gd name="connsiteY282" fmla="*/ 5294 h 5445"/>
              <a:gd name="connsiteX283" fmla="*/ 430 w 8663"/>
              <a:gd name="connsiteY283" fmla="*/ 5294 h 5445"/>
              <a:gd name="connsiteX284" fmla="*/ 430 w 8663"/>
              <a:gd name="connsiteY284" fmla="*/ 5422 h 5445"/>
              <a:gd name="connsiteX285" fmla="*/ 261 w 8663"/>
              <a:gd name="connsiteY285" fmla="*/ 5422 h 5445"/>
              <a:gd name="connsiteX286" fmla="*/ 261 w 8663"/>
              <a:gd name="connsiteY286" fmla="*/ 5363 h 5445"/>
              <a:gd name="connsiteX287" fmla="*/ 354 w 8663"/>
              <a:gd name="connsiteY287" fmla="*/ 5363 h 5445"/>
              <a:gd name="connsiteX288" fmla="*/ 354 w 8663"/>
              <a:gd name="connsiteY288" fmla="*/ 5262 h 5445"/>
              <a:gd name="connsiteX289" fmla="*/ 261 w 8663"/>
              <a:gd name="connsiteY289" fmla="*/ 5262 h 5445"/>
              <a:gd name="connsiteX290" fmla="*/ 261 w 8663"/>
              <a:gd name="connsiteY290" fmla="*/ 5169 h 5445"/>
              <a:gd name="connsiteX291" fmla="*/ 184 w 8663"/>
              <a:gd name="connsiteY291" fmla="*/ 5169 h 5445"/>
              <a:gd name="connsiteX292" fmla="*/ 184 w 8663"/>
              <a:gd name="connsiteY292" fmla="*/ 5087 h 5445"/>
              <a:gd name="connsiteX293" fmla="*/ 82 w 8663"/>
              <a:gd name="connsiteY293" fmla="*/ 5087 h 5445"/>
              <a:gd name="connsiteX294" fmla="*/ 82 w 8663"/>
              <a:gd name="connsiteY294" fmla="*/ 5169 h 5445"/>
              <a:gd name="connsiteX295" fmla="*/ 26 w 8663"/>
              <a:gd name="connsiteY295" fmla="*/ 5169 h 5445"/>
              <a:gd name="connsiteX296" fmla="*/ 26 w 8663"/>
              <a:gd name="connsiteY296" fmla="*/ 5001 h 5445"/>
              <a:gd name="connsiteX297" fmla="*/ 153 w 8663"/>
              <a:gd name="connsiteY297" fmla="*/ 5001 h 5445"/>
              <a:gd name="connsiteX298" fmla="*/ 153 w 8663"/>
              <a:gd name="connsiteY298" fmla="*/ 4850 h 5445"/>
              <a:gd name="connsiteX299" fmla="*/ 102 w 8663"/>
              <a:gd name="connsiteY299" fmla="*/ 4850 h 5445"/>
              <a:gd name="connsiteX300" fmla="*/ 102 w 8663"/>
              <a:gd name="connsiteY300" fmla="*/ 4772 h 5445"/>
              <a:gd name="connsiteX301" fmla="*/ 41 w 8663"/>
              <a:gd name="connsiteY301" fmla="*/ 4772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5344 h 5445"/>
              <a:gd name="connsiteX347" fmla="*/ 261 w 8663"/>
              <a:gd name="connsiteY347" fmla="*/ 5281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5445 h 5445"/>
              <a:gd name="connsiteX84" fmla="*/ 8424 w 8663"/>
              <a:gd name="connsiteY84" fmla="*/ 5445 h 5445"/>
              <a:gd name="connsiteX85" fmla="*/ 8424 w 8663"/>
              <a:gd name="connsiteY85" fmla="*/ 5363 h 5445"/>
              <a:gd name="connsiteX86" fmla="*/ 8480 w 8663"/>
              <a:gd name="connsiteY86" fmla="*/ 5363 h 5445"/>
              <a:gd name="connsiteX87" fmla="*/ 8480 w 8663"/>
              <a:gd name="connsiteY87" fmla="*/ 5445 h 5445"/>
              <a:gd name="connsiteX88" fmla="*/ 8663 w 8663"/>
              <a:gd name="connsiteY88" fmla="*/ 5445 h 5445"/>
              <a:gd name="connsiteX89" fmla="*/ 8663 w 8663"/>
              <a:gd name="connsiteY89" fmla="*/ 5264 h 5445"/>
              <a:gd name="connsiteX90" fmla="*/ 8581 w 8663"/>
              <a:gd name="connsiteY90" fmla="*/ 5264 h 5445"/>
              <a:gd name="connsiteX91" fmla="*/ 8581 w 8663"/>
              <a:gd name="connsiteY91" fmla="*/ 5191 h 5445"/>
              <a:gd name="connsiteX92" fmla="*/ 8661 w 8663"/>
              <a:gd name="connsiteY92" fmla="*/ 5191 h 5445"/>
              <a:gd name="connsiteX93" fmla="*/ 8661 w 8663"/>
              <a:gd name="connsiteY93" fmla="*/ 4979 h 5445"/>
              <a:gd name="connsiteX94" fmla="*/ 8532 w 8663"/>
              <a:gd name="connsiteY94" fmla="*/ 4979 h 5445"/>
              <a:gd name="connsiteX95" fmla="*/ 8532 w 8663"/>
              <a:gd name="connsiteY95" fmla="*/ 4871 h 5445"/>
              <a:gd name="connsiteX96" fmla="*/ 8562 w 8663"/>
              <a:gd name="connsiteY96" fmla="*/ 4871 h 5445"/>
              <a:gd name="connsiteX97" fmla="*/ 8562 w 8663"/>
              <a:gd name="connsiteY97" fmla="*/ 4932 h 5445"/>
              <a:gd name="connsiteX98" fmla="*/ 8646 w 8663"/>
              <a:gd name="connsiteY98" fmla="*/ 4932 h 5445"/>
              <a:gd name="connsiteX99" fmla="*/ 8646 w 8663"/>
              <a:gd name="connsiteY99" fmla="*/ 4850 h 5445"/>
              <a:gd name="connsiteX100" fmla="*/ 8584 w 8663"/>
              <a:gd name="connsiteY100" fmla="*/ 4850 h 5445"/>
              <a:gd name="connsiteX101" fmla="*/ 8584 w 8663"/>
              <a:gd name="connsiteY101" fmla="*/ 4793 h 5445"/>
              <a:gd name="connsiteX102" fmla="*/ 8644 w 8663"/>
              <a:gd name="connsiteY102" fmla="*/ 4793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5368 h 5445"/>
              <a:gd name="connsiteX118" fmla="*/ 561 w 8663"/>
              <a:gd name="connsiteY118" fmla="*/ 5409 h 5445"/>
              <a:gd name="connsiteX119" fmla="*/ 520 w 8663"/>
              <a:gd name="connsiteY119" fmla="*/ 5409 h 5445"/>
              <a:gd name="connsiteX120" fmla="*/ 520 w 8663"/>
              <a:gd name="connsiteY120" fmla="*/ 5368 h 5445"/>
              <a:gd name="connsiteX121" fmla="*/ 561 w 8663"/>
              <a:gd name="connsiteY121" fmla="*/ 5368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4910 h 5445"/>
              <a:gd name="connsiteX128" fmla="*/ 8584 w 8663"/>
              <a:gd name="connsiteY128" fmla="*/ 4871 h 5445"/>
              <a:gd name="connsiteX129" fmla="*/ 8625 w 8663"/>
              <a:gd name="connsiteY129" fmla="*/ 4871 h 5445"/>
              <a:gd name="connsiteX130" fmla="*/ 8625 w 8663"/>
              <a:gd name="connsiteY130" fmla="*/ 4910 h 5445"/>
              <a:gd name="connsiteX131" fmla="*/ 8584 w 8663"/>
              <a:gd name="connsiteY131" fmla="*/ 4910 h 5445"/>
              <a:gd name="connsiteX132" fmla="*/ 8502 w 8663"/>
              <a:gd name="connsiteY132" fmla="*/ 5424 h 5445"/>
              <a:gd name="connsiteX133" fmla="*/ 8502 w 8663"/>
              <a:gd name="connsiteY133" fmla="*/ 5363 h 5445"/>
              <a:gd name="connsiteX134" fmla="*/ 8581 w 8663"/>
              <a:gd name="connsiteY134" fmla="*/ 5363 h 5445"/>
              <a:gd name="connsiteX135" fmla="*/ 8581 w 8663"/>
              <a:gd name="connsiteY135" fmla="*/ 5286 h 5445"/>
              <a:gd name="connsiteX136" fmla="*/ 8640 w 8663"/>
              <a:gd name="connsiteY136" fmla="*/ 5286 h 5445"/>
              <a:gd name="connsiteX137" fmla="*/ 8640 w 8663"/>
              <a:gd name="connsiteY137" fmla="*/ 5424 h 5445"/>
              <a:gd name="connsiteX138" fmla="*/ 8502 w 8663"/>
              <a:gd name="connsiteY138" fmla="*/ 5424 h 5445"/>
              <a:gd name="connsiteX139" fmla="*/ 8502 w 8663"/>
              <a:gd name="connsiteY139" fmla="*/ 5344 h 5445"/>
              <a:gd name="connsiteX140" fmla="*/ 8502 w 8663"/>
              <a:gd name="connsiteY140" fmla="*/ 5286 h 5445"/>
              <a:gd name="connsiteX141" fmla="*/ 8562 w 8663"/>
              <a:gd name="connsiteY141" fmla="*/ 5286 h 5445"/>
              <a:gd name="connsiteX142" fmla="*/ 8562 w 8663"/>
              <a:gd name="connsiteY142" fmla="*/ 5344 h 5445"/>
              <a:gd name="connsiteX143" fmla="*/ 8502 w 8663"/>
              <a:gd name="connsiteY143" fmla="*/ 5344 h 5445"/>
              <a:gd name="connsiteX144" fmla="*/ 8497 w 8663"/>
              <a:gd name="connsiteY144" fmla="*/ 5169 h 5445"/>
              <a:gd name="connsiteX145" fmla="*/ 8497 w 8663"/>
              <a:gd name="connsiteY145" fmla="*/ 5106 h 5445"/>
              <a:gd name="connsiteX146" fmla="*/ 8562 w 8663"/>
              <a:gd name="connsiteY146" fmla="*/ 5106 h 5445"/>
              <a:gd name="connsiteX147" fmla="*/ 8562 w 8663"/>
              <a:gd name="connsiteY147" fmla="*/ 5169 h 5445"/>
              <a:gd name="connsiteX148" fmla="*/ 8497 w 8663"/>
              <a:gd name="connsiteY148" fmla="*/ 5169 h 5445"/>
              <a:gd name="connsiteX149" fmla="*/ 8562 w 8663"/>
              <a:gd name="connsiteY149" fmla="*/ 5191 h 5445"/>
              <a:gd name="connsiteX150" fmla="*/ 8562 w 8663"/>
              <a:gd name="connsiteY150" fmla="*/ 5262 h 5445"/>
              <a:gd name="connsiteX151" fmla="*/ 8497 w 8663"/>
              <a:gd name="connsiteY151" fmla="*/ 5262 h 5445"/>
              <a:gd name="connsiteX152" fmla="*/ 8497 w 8663"/>
              <a:gd name="connsiteY152" fmla="*/ 5191 h 5445"/>
              <a:gd name="connsiteX153" fmla="*/ 8562 w 8663"/>
              <a:gd name="connsiteY153" fmla="*/ 5191 h 5445"/>
              <a:gd name="connsiteX154" fmla="*/ 8480 w 8663"/>
              <a:gd name="connsiteY154" fmla="*/ 5281 h 5445"/>
              <a:gd name="connsiteX155" fmla="*/ 8480 w 8663"/>
              <a:gd name="connsiteY155" fmla="*/ 5344 h 5445"/>
              <a:gd name="connsiteX156" fmla="*/ 8424 w 8663"/>
              <a:gd name="connsiteY156" fmla="*/ 5344 h 5445"/>
              <a:gd name="connsiteX157" fmla="*/ 8424 w 8663"/>
              <a:gd name="connsiteY157" fmla="*/ 5281 h 5445"/>
              <a:gd name="connsiteX158" fmla="*/ 8480 w 8663"/>
              <a:gd name="connsiteY158" fmla="*/ 5281 h 5445"/>
              <a:gd name="connsiteX159" fmla="*/ 8480 w 8663"/>
              <a:gd name="connsiteY159" fmla="*/ 5191 h 5445"/>
              <a:gd name="connsiteX160" fmla="*/ 8480 w 8663"/>
              <a:gd name="connsiteY160" fmla="*/ 5262 h 5445"/>
              <a:gd name="connsiteX161" fmla="*/ 8424 w 8663"/>
              <a:gd name="connsiteY161" fmla="*/ 5262 h 5445"/>
              <a:gd name="connsiteX162" fmla="*/ 8424 w 8663"/>
              <a:gd name="connsiteY162" fmla="*/ 5191 h 5445"/>
              <a:gd name="connsiteX163" fmla="*/ 8480 w 8663"/>
              <a:gd name="connsiteY163" fmla="*/ 5191 h 5445"/>
              <a:gd name="connsiteX164" fmla="*/ 8102 w 8663"/>
              <a:gd name="connsiteY164" fmla="*/ 5409 h 5445"/>
              <a:gd name="connsiteX165" fmla="*/ 8102 w 8663"/>
              <a:gd name="connsiteY165" fmla="*/ 5368 h 5445"/>
              <a:gd name="connsiteX166" fmla="*/ 8143 w 8663"/>
              <a:gd name="connsiteY166" fmla="*/ 5368 h 5445"/>
              <a:gd name="connsiteX167" fmla="*/ 8143 w 8663"/>
              <a:gd name="connsiteY167" fmla="*/ 5409 h 5445"/>
              <a:gd name="connsiteX168" fmla="*/ 8102 w 8663"/>
              <a:gd name="connsiteY168" fmla="*/ 5409 h 5445"/>
              <a:gd name="connsiteX169" fmla="*/ 240 w 8663"/>
              <a:gd name="connsiteY169" fmla="*/ 5281 h 5445"/>
              <a:gd name="connsiteX170" fmla="*/ 240 w 8663"/>
              <a:gd name="connsiteY170" fmla="*/ 5344 h 5445"/>
              <a:gd name="connsiteX171" fmla="*/ 184 w 8663"/>
              <a:gd name="connsiteY171" fmla="*/ 5344 h 5445"/>
              <a:gd name="connsiteX172" fmla="*/ 184 w 8663"/>
              <a:gd name="connsiteY172" fmla="*/ 5281 h 5445"/>
              <a:gd name="connsiteX173" fmla="*/ 240 w 8663"/>
              <a:gd name="connsiteY173" fmla="*/ 5281 h 5445"/>
              <a:gd name="connsiteX174" fmla="*/ 240 w 8663"/>
              <a:gd name="connsiteY174" fmla="*/ 5191 h 5445"/>
              <a:gd name="connsiteX175" fmla="*/ 240 w 8663"/>
              <a:gd name="connsiteY175" fmla="*/ 5262 h 5445"/>
              <a:gd name="connsiteX176" fmla="*/ 184 w 8663"/>
              <a:gd name="connsiteY176" fmla="*/ 5262 h 5445"/>
              <a:gd name="connsiteX177" fmla="*/ 184 w 8663"/>
              <a:gd name="connsiteY177" fmla="*/ 5191 h 5445"/>
              <a:gd name="connsiteX178" fmla="*/ 240 w 8663"/>
              <a:gd name="connsiteY178" fmla="*/ 5191 h 5445"/>
              <a:gd name="connsiteX179" fmla="*/ 102 w 8663"/>
              <a:gd name="connsiteY179" fmla="*/ 5169 h 5445"/>
              <a:gd name="connsiteX180" fmla="*/ 102 w 8663"/>
              <a:gd name="connsiteY180" fmla="*/ 5106 h 5445"/>
              <a:gd name="connsiteX181" fmla="*/ 166 w 8663"/>
              <a:gd name="connsiteY181" fmla="*/ 5106 h 5445"/>
              <a:gd name="connsiteX182" fmla="*/ 166 w 8663"/>
              <a:gd name="connsiteY182" fmla="*/ 5169 h 5445"/>
              <a:gd name="connsiteX183" fmla="*/ 102 w 8663"/>
              <a:gd name="connsiteY183" fmla="*/ 5169 h 5445"/>
              <a:gd name="connsiteX184" fmla="*/ 102 w 8663"/>
              <a:gd name="connsiteY184" fmla="*/ 5262 h 5445"/>
              <a:gd name="connsiteX185" fmla="*/ 102 w 8663"/>
              <a:gd name="connsiteY185" fmla="*/ 5191 h 5445"/>
              <a:gd name="connsiteX186" fmla="*/ 166 w 8663"/>
              <a:gd name="connsiteY186" fmla="*/ 5191 h 5445"/>
              <a:gd name="connsiteX187" fmla="*/ 166 w 8663"/>
              <a:gd name="connsiteY187" fmla="*/ 5262 h 5445"/>
              <a:gd name="connsiteX188" fmla="*/ 102 w 8663"/>
              <a:gd name="connsiteY188" fmla="*/ 5262 h 5445"/>
              <a:gd name="connsiteX189" fmla="*/ 102 w 8663"/>
              <a:gd name="connsiteY189" fmla="*/ 5344 h 5445"/>
              <a:gd name="connsiteX190" fmla="*/ 102 w 8663"/>
              <a:gd name="connsiteY190" fmla="*/ 5286 h 5445"/>
              <a:gd name="connsiteX191" fmla="*/ 162 w 8663"/>
              <a:gd name="connsiteY191" fmla="*/ 5286 h 5445"/>
              <a:gd name="connsiteX192" fmla="*/ 162 w 8663"/>
              <a:gd name="connsiteY192" fmla="*/ 5344 h 5445"/>
              <a:gd name="connsiteX193" fmla="*/ 102 w 8663"/>
              <a:gd name="connsiteY193" fmla="*/ 5344 h 5445"/>
              <a:gd name="connsiteX194" fmla="*/ 162 w 8663"/>
              <a:gd name="connsiteY194" fmla="*/ 5363 h 5445"/>
              <a:gd name="connsiteX195" fmla="*/ 162 w 8663"/>
              <a:gd name="connsiteY195" fmla="*/ 5424 h 5445"/>
              <a:gd name="connsiteX196" fmla="*/ 24 w 8663"/>
              <a:gd name="connsiteY196" fmla="*/ 5424 h 5445"/>
              <a:gd name="connsiteX197" fmla="*/ 24 w 8663"/>
              <a:gd name="connsiteY197" fmla="*/ 5286 h 5445"/>
              <a:gd name="connsiteX198" fmla="*/ 82 w 8663"/>
              <a:gd name="connsiteY198" fmla="*/ 5286 h 5445"/>
              <a:gd name="connsiteX199" fmla="*/ 82 w 8663"/>
              <a:gd name="connsiteY199" fmla="*/ 5363 h 5445"/>
              <a:gd name="connsiteX200" fmla="*/ 162 w 8663"/>
              <a:gd name="connsiteY200" fmla="*/ 5363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4772 h 5445"/>
              <a:gd name="connsiteX257" fmla="*/ 8562 w 8663"/>
              <a:gd name="connsiteY257" fmla="*/ 4772 h 5445"/>
              <a:gd name="connsiteX258" fmla="*/ 8562 w 8663"/>
              <a:gd name="connsiteY258" fmla="*/ 4850 h 5445"/>
              <a:gd name="connsiteX259" fmla="*/ 8510 w 8663"/>
              <a:gd name="connsiteY259" fmla="*/ 4850 h 5445"/>
              <a:gd name="connsiteX260" fmla="*/ 8510 w 8663"/>
              <a:gd name="connsiteY260" fmla="*/ 5001 h 5445"/>
              <a:gd name="connsiteX261" fmla="*/ 8638 w 8663"/>
              <a:gd name="connsiteY261" fmla="*/ 5001 h 5445"/>
              <a:gd name="connsiteX262" fmla="*/ 8638 w 8663"/>
              <a:gd name="connsiteY262" fmla="*/ 5169 h 5445"/>
              <a:gd name="connsiteX263" fmla="*/ 8581 w 8663"/>
              <a:gd name="connsiteY263" fmla="*/ 5169 h 5445"/>
              <a:gd name="connsiteX264" fmla="*/ 8581 w 8663"/>
              <a:gd name="connsiteY264" fmla="*/ 5087 h 5445"/>
              <a:gd name="connsiteX265" fmla="*/ 8480 w 8663"/>
              <a:gd name="connsiteY265" fmla="*/ 5087 h 5445"/>
              <a:gd name="connsiteX266" fmla="*/ 8480 w 8663"/>
              <a:gd name="connsiteY266" fmla="*/ 5169 h 5445"/>
              <a:gd name="connsiteX267" fmla="*/ 8402 w 8663"/>
              <a:gd name="connsiteY267" fmla="*/ 5169 h 5445"/>
              <a:gd name="connsiteX268" fmla="*/ 8402 w 8663"/>
              <a:gd name="connsiteY268" fmla="*/ 5262 h 5445"/>
              <a:gd name="connsiteX269" fmla="*/ 8310 w 8663"/>
              <a:gd name="connsiteY269" fmla="*/ 5262 h 5445"/>
              <a:gd name="connsiteX270" fmla="*/ 8310 w 8663"/>
              <a:gd name="connsiteY270" fmla="*/ 5363 h 5445"/>
              <a:gd name="connsiteX271" fmla="*/ 8402 w 8663"/>
              <a:gd name="connsiteY271" fmla="*/ 5363 h 5445"/>
              <a:gd name="connsiteX272" fmla="*/ 8402 w 8663"/>
              <a:gd name="connsiteY272" fmla="*/ 5422 h 5445"/>
              <a:gd name="connsiteX273" fmla="*/ 8234 w 8663"/>
              <a:gd name="connsiteY273" fmla="*/ 5422 h 5445"/>
              <a:gd name="connsiteX274" fmla="*/ 8234 w 8663"/>
              <a:gd name="connsiteY274" fmla="*/ 5294 h 5445"/>
              <a:gd name="connsiteX275" fmla="*/ 8081 w 8663"/>
              <a:gd name="connsiteY275" fmla="*/ 5294 h 5445"/>
              <a:gd name="connsiteX276" fmla="*/ 8081 w 8663"/>
              <a:gd name="connsiteY276" fmla="*/ 5346 h 5445"/>
              <a:gd name="connsiteX277" fmla="*/ 8005 w 8663"/>
              <a:gd name="connsiteY277" fmla="*/ 5346 h 5445"/>
              <a:gd name="connsiteX278" fmla="*/ 8005 w 8663"/>
              <a:gd name="connsiteY278" fmla="*/ 5407 h 5445"/>
              <a:gd name="connsiteX279" fmla="*/ 658 w 8663"/>
              <a:gd name="connsiteY279" fmla="*/ 5407 h 5445"/>
              <a:gd name="connsiteX280" fmla="*/ 658 w 8663"/>
              <a:gd name="connsiteY280" fmla="*/ 5346 h 5445"/>
              <a:gd name="connsiteX281" fmla="*/ 583 w 8663"/>
              <a:gd name="connsiteY281" fmla="*/ 5346 h 5445"/>
              <a:gd name="connsiteX282" fmla="*/ 583 w 8663"/>
              <a:gd name="connsiteY282" fmla="*/ 5294 h 5445"/>
              <a:gd name="connsiteX283" fmla="*/ 430 w 8663"/>
              <a:gd name="connsiteY283" fmla="*/ 5294 h 5445"/>
              <a:gd name="connsiteX284" fmla="*/ 430 w 8663"/>
              <a:gd name="connsiteY284" fmla="*/ 5422 h 5445"/>
              <a:gd name="connsiteX285" fmla="*/ 261 w 8663"/>
              <a:gd name="connsiteY285" fmla="*/ 5422 h 5445"/>
              <a:gd name="connsiteX286" fmla="*/ 261 w 8663"/>
              <a:gd name="connsiteY286" fmla="*/ 5363 h 5445"/>
              <a:gd name="connsiteX287" fmla="*/ 354 w 8663"/>
              <a:gd name="connsiteY287" fmla="*/ 5363 h 5445"/>
              <a:gd name="connsiteX288" fmla="*/ 354 w 8663"/>
              <a:gd name="connsiteY288" fmla="*/ 5262 h 5445"/>
              <a:gd name="connsiteX289" fmla="*/ 261 w 8663"/>
              <a:gd name="connsiteY289" fmla="*/ 5262 h 5445"/>
              <a:gd name="connsiteX290" fmla="*/ 261 w 8663"/>
              <a:gd name="connsiteY290" fmla="*/ 5169 h 5445"/>
              <a:gd name="connsiteX291" fmla="*/ 184 w 8663"/>
              <a:gd name="connsiteY291" fmla="*/ 5169 h 5445"/>
              <a:gd name="connsiteX292" fmla="*/ 184 w 8663"/>
              <a:gd name="connsiteY292" fmla="*/ 5087 h 5445"/>
              <a:gd name="connsiteX293" fmla="*/ 82 w 8663"/>
              <a:gd name="connsiteY293" fmla="*/ 5087 h 5445"/>
              <a:gd name="connsiteX294" fmla="*/ 82 w 8663"/>
              <a:gd name="connsiteY294" fmla="*/ 5169 h 5445"/>
              <a:gd name="connsiteX295" fmla="*/ 26 w 8663"/>
              <a:gd name="connsiteY295" fmla="*/ 5169 h 5445"/>
              <a:gd name="connsiteX296" fmla="*/ 26 w 8663"/>
              <a:gd name="connsiteY296" fmla="*/ 5001 h 5445"/>
              <a:gd name="connsiteX297" fmla="*/ 153 w 8663"/>
              <a:gd name="connsiteY297" fmla="*/ 5001 h 5445"/>
              <a:gd name="connsiteX298" fmla="*/ 153 w 8663"/>
              <a:gd name="connsiteY298" fmla="*/ 4850 h 5445"/>
              <a:gd name="connsiteX299" fmla="*/ 102 w 8663"/>
              <a:gd name="connsiteY299" fmla="*/ 4850 h 5445"/>
              <a:gd name="connsiteX300" fmla="*/ 102 w 8663"/>
              <a:gd name="connsiteY300" fmla="*/ 4772 h 5445"/>
              <a:gd name="connsiteX301" fmla="*/ 41 w 8663"/>
              <a:gd name="connsiteY301" fmla="*/ 4772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5344 h 5445"/>
              <a:gd name="connsiteX347" fmla="*/ 261 w 8663"/>
              <a:gd name="connsiteY347" fmla="*/ 5281 h 5445"/>
              <a:gd name="connsiteX348" fmla="*/ 335 w 8663"/>
              <a:gd name="connsiteY348" fmla="*/ 5281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5445 h 5445"/>
              <a:gd name="connsiteX84" fmla="*/ 8424 w 8663"/>
              <a:gd name="connsiteY84" fmla="*/ 5445 h 5445"/>
              <a:gd name="connsiteX85" fmla="*/ 8424 w 8663"/>
              <a:gd name="connsiteY85" fmla="*/ 5363 h 5445"/>
              <a:gd name="connsiteX86" fmla="*/ 8480 w 8663"/>
              <a:gd name="connsiteY86" fmla="*/ 5363 h 5445"/>
              <a:gd name="connsiteX87" fmla="*/ 8480 w 8663"/>
              <a:gd name="connsiteY87" fmla="*/ 5445 h 5445"/>
              <a:gd name="connsiteX88" fmla="*/ 8663 w 8663"/>
              <a:gd name="connsiteY88" fmla="*/ 5445 h 5445"/>
              <a:gd name="connsiteX89" fmla="*/ 8663 w 8663"/>
              <a:gd name="connsiteY89" fmla="*/ 5264 h 5445"/>
              <a:gd name="connsiteX90" fmla="*/ 8581 w 8663"/>
              <a:gd name="connsiteY90" fmla="*/ 5264 h 5445"/>
              <a:gd name="connsiteX91" fmla="*/ 8581 w 8663"/>
              <a:gd name="connsiteY91" fmla="*/ 5191 h 5445"/>
              <a:gd name="connsiteX92" fmla="*/ 8661 w 8663"/>
              <a:gd name="connsiteY92" fmla="*/ 5191 h 5445"/>
              <a:gd name="connsiteX93" fmla="*/ 8661 w 8663"/>
              <a:gd name="connsiteY93" fmla="*/ 4979 h 5445"/>
              <a:gd name="connsiteX94" fmla="*/ 8532 w 8663"/>
              <a:gd name="connsiteY94" fmla="*/ 4979 h 5445"/>
              <a:gd name="connsiteX95" fmla="*/ 8532 w 8663"/>
              <a:gd name="connsiteY95" fmla="*/ 4871 h 5445"/>
              <a:gd name="connsiteX96" fmla="*/ 8562 w 8663"/>
              <a:gd name="connsiteY96" fmla="*/ 4871 h 5445"/>
              <a:gd name="connsiteX97" fmla="*/ 8562 w 8663"/>
              <a:gd name="connsiteY97" fmla="*/ 4932 h 5445"/>
              <a:gd name="connsiteX98" fmla="*/ 8646 w 8663"/>
              <a:gd name="connsiteY98" fmla="*/ 4932 h 5445"/>
              <a:gd name="connsiteX99" fmla="*/ 8646 w 8663"/>
              <a:gd name="connsiteY99" fmla="*/ 4850 h 5445"/>
              <a:gd name="connsiteX100" fmla="*/ 8584 w 8663"/>
              <a:gd name="connsiteY100" fmla="*/ 4850 h 5445"/>
              <a:gd name="connsiteX101" fmla="*/ 8584 w 8663"/>
              <a:gd name="connsiteY101" fmla="*/ 4793 h 5445"/>
              <a:gd name="connsiteX102" fmla="*/ 8644 w 8663"/>
              <a:gd name="connsiteY102" fmla="*/ 4793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5368 h 5445"/>
              <a:gd name="connsiteX118" fmla="*/ 561 w 8663"/>
              <a:gd name="connsiteY118" fmla="*/ 5409 h 5445"/>
              <a:gd name="connsiteX119" fmla="*/ 520 w 8663"/>
              <a:gd name="connsiteY119" fmla="*/ 5409 h 5445"/>
              <a:gd name="connsiteX120" fmla="*/ 520 w 8663"/>
              <a:gd name="connsiteY120" fmla="*/ 5368 h 5445"/>
              <a:gd name="connsiteX121" fmla="*/ 561 w 8663"/>
              <a:gd name="connsiteY121" fmla="*/ 5368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4910 h 5445"/>
              <a:gd name="connsiteX128" fmla="*/ 8584 w 8663"/>
              <a:gd name="connsiteY128" fmla="*/ 4871 h 5445"/>
              <a:gd name="connsiteX129" fmla="*/ 8625 w 8663"/>
              <a:gd name="connsiteY129" fmla="*/ 4871 h 5445"/>
              <a:gd name="connsiteX130" fmla="*/ 8625 w 8663"/>
              <a:gd name="connsiteY130" fmla="*/ 4910 h 5445"/>
              <a:gd name="connsiteX131" fmla="*/ 8584 w 8663"/>
              <a:gd name="connsiteY131" fmla="*/ 4910 h 5445"/>
              <a:gd name="connsiteX132" fmla="*/ 8502 w 8663"/>
              <a:gd name="connsiteY132" fmla="*/ 5424 h 5445"/>
              <a:gd name="connsiteX133" fmla="*/ 8502 w 8663"/>
              <a:gd name="connsiteY133" fmla="*/ 5363 h 5445"/>
              <a:gd name="connsiteX134" fmla="*/ 8581 w 8663"/>
              <a:gd name="connsiteY134" fmla="*/ 5363 h 5445"/>
              <a:gd name="connsiteX135" fmla="*/ 8581 w 8663"/>
              <a:gd name="connsiteY135" fmla="*/ 5286 h 5445"/>
              <a:gd name="connsiteX136" fmla="*/ 8640 w 8663"/>
              <a:gd name="connsiteY136" fmla="*/ 5286 h 5445"/>
              <a:gd name="connsiteX137" fmla="*/ 8640 w 8663"/>
              <a:gd name="connsiteY137" fmla="*/ 5424 h 5445"/>
              <a:gd name="connsiteX138" fmla="*/ 8502 w 8663"/>
              <a:gd name="connsiteY138" fmla="*/ 5424 h 5445"/>
              <a:gd name="connsiteX139" fmla="*/ 8502 w 8663"/>
              <a:gd name="connsiteY139" fmla="*/ 5344 h 5445"/>
              <a:gd name="connsiteX140" fmla="*/ 8502 w 8663"/>
              <a:gd name="connsiteY140" fmla="*/ 5286 h 5445"/>
              <a:gd name="connsiteX141" fmla="*/ 8562 w 8663"/>
              <a:gd name="connsiteY141" fmla="*/ 5286 h 5445"/>
              <a:gd name="connsiteX142" fmla="*/ 8562 w 8663"/>
              <a:gd name="connsiteY142" fmla="*/ 5344 h 5445"/>
              <a:gd name="connsiteX143" fmla="*/ 8502 w 8663"/>
              <a:gd name="connsiteY143" fmla="*/ 5344 h 5445"/>
              <a:gd name="connsiteX144" fmla="*/ 8497 w 8663"/>
              <a:gd name="connsiteY144" fmla="*/ 5169 h 5445"/>
              <a:gd name="connsiteX145" fmla="*/ 8497 w 8663"/>
              <a:gd name="connsiteY145" fmla="*/ 5106 h 5445"/>
              <a:gd name="connsiteX146" fmla="*/ 8562 w 8663"/>
              <a:gd name="connsiteY146" fmla="*/ 5106 h 5445"/>
              <a:gd name="connsiteX147" fmla="*/ 8562 w 8663"/>
              <a:gd name="connsiteY147" fmla="*/ 5169 h 5445"/>
              <a:gd name="connsiteX148" fmla="*/ 8497 w 8663"/>
              <a:gd name="connsiteY148" fmla="*/ 5169 h 5445"/>
              <a:gd name="connsiteX149" fmla="*/ 8562 w 8663"/>
              <a:gd name="connsiteY149" fmla="*/ 5191 h 5445"/>
              <a:gd name="connsiteX150" fmla="*/ 8562 w 8663"/>
              <a:gd name="connsiteY150" fmla="*/ 5262 h 5445"/>
              <a:gd name="connsiteX151" fmla="*/ 8497 w 8663"/>
              <a:gd name="connsiteY151" fmla="*/ 5262 h 5445"/>
              <a:gd name="connsiteX152" fmla="*/ 8497 w 8663"/>
              <a:gd name="connsiteY152" fmla="*/ 5191 h 5445"/>
              <a:gd name="connsiteX153" fmla="*/ 8562 w 8663"/>
              <a:gd name="connsiteY153" fmla="*/ 5191 h 5445"/>
              <a:gd name="connsiteX154" fmla="*/ 8480 w 8663"/>
              <a:gd name="connsiteY154" fmla="*/ 5281 h 5445"/>
              <a:gd name="connsiteX155" fmla="*/ 8480 w 8663"/>
              <a:gd name="connsiteY155" fmla="*/ 5344 h 5445"/>
              <a:gd name="connsiteX156" fmla="*/ 8424 w 8663"/>
              <a:gd name="connsiteY156" fmla="*/ 5344 h 5445"/>
              <a:gd name="connsiteX157" fmla="*/ 8424 w 8663"/>
              <a:gd name="connsiteY157" fmla="*/ 5281 h 5445"/>
              <a:gd name="connsiteX158" fmla="*/ 8480 w 8663"/>
              <a:gd name="connsiteY158" fmla="*/ 5281 h 5445"/>
              <a:gd name="connsiteX159" fmla="*/ 8480 w 8663"/>
              <a:gd name="connsiteY159" fmla="*/ 5191 h 5445"/>
              <a:gd name="connsiteX160" fmla="*/ 8480 w 8663"/>
              <a:gd name="connsiteY160" fmla="*/ 5262 h 5445"/>
              <a:gd name="connsiteX161" fmla="*/ 8424 w 8663"/>
              <a:gd name="connsiteY161" fmla="*/ 5262 h 5445"/>
              <a:gd name="connsiteX162" fmla="*/ 8424 w 8663"/>
              <a:gd name="connsiteY162" fmla="*/ 5191 h 5445"/>
              <a:gd name="connsiteX163" fmla="*/ 8480 w 8663"/>
              <a:gd name="connsiteY163" fmla="*/ 5191 h 5445"/>
              <a:gd name="connsiteX164" fmla="*/ 8102 w 8663"/>
              <a:gd name="connsiteY164" fmla="*/ 5409 h 5445"/>
              <a:gd name="connsiteX165" fmla="*/ 8102 w 8663"/>
              <a:gd name="connsiteY165" fmla="*/ 5368 h 5445"/>
              <a:gd name="connsiteX166" fmla="*/ 8143 w 8663"/>
              <a:gd name="connsiteY166" fmla="*/ 5368 h 5445"/>
              <a:gd name="connsiteX167" fmla="*/ 8143 w 8663"/>
              <a:gd name="connsiteY167" fmla="*/ 5409 h 5445"/>
              <a:gd name="connsiteX168" fmla="*/ 8102 w 8663"/>
              <a:gd name="connsiteY168" fmla="*/ 5409 h 5445"/>
              <a:gd name="connsiteX169" fmla="*/ 240 w 8663"/>
              <a:gd name="connsiteY169" fmla="*/ 5281 h 5445"/>
              <a:gd name="connsiteX170" fmla="*/ 240 w 8663"/>
              <a:gd name="connsiteY170" fmla="*/ 5344 h 5445"/>
              <a:gd name="connsiteX171" fmla="*/ 184 w 8663"/>
              <a:gd name="connsiteY171" fmla="*/ 5344 h 5445"/>
              <a:gd name="connsiteX172" fmla="*/ 184 w 8663"/>
              <a:gd name="connsiteY172" fmla="*/ 5281 h 5445"/>
              <a:gd name="connsiteX173" fmla="*/ 240 w 8663"/>
              <a:gd name="connsiteY173" fmla="*/ 5281 h 5445"/>
              <a:gd name="connsiteX174" fmla="*/ 240 w 8663"/>
              <a:gd name="connsiteY174" fmla="*/ 5191 h 5445"/>
              <a:gd name="connsiteX175" fmla="*/ 240 w 8663"/>
              <a:gd name="connsiteY175" fmla="*/ 5262 h 5445"/>
              <a:gd name="connsiteX176" fmla="*/ 184 w 8663"/>
              <a:gd name="connsiteY176" fmla="*/ 5262 h 5445"/>
              <a:gd name="connsiteX177" fmla="*/ 184 w 8663"/>
              <a:gd name="connsiteY177" fmla="*/ 5191 h 5445"/>
              <a:gd name="connsiteX178" fmla="*/ 240 w 8663"/>
              <a:gd name="connsiteY178" fmla="*/ 5191 h 5445"/>
              <a:gd name="connsiteX179" fmla="*/ 102 w 8663"/>
              <a:gd name="connsiteY179" fmla="*/ 5169 h 5445"/>
              <a:gd name="connsiteX180" fmla="*/ 102 w 8663"/>
              <a:gd name="connsiteY180" fmla="*/ 5106 h 5445"/>
              <a:gd name="connsiteX181" fmla="*/ 166 w 8663"/>
              <a:gd name="connsiteY181" fmla="*/ 5106 h 5445"/>
              <a:gd name="connsiteX182" fmla="*/ 166 w 8663"/>
              <a:gd name="connsiteY182" fmla="*/ 5169 h 5445"/>
              <a:gd name="connsiteX183" fmla="*/ 102 w 8663"/>
              <a:gd name="connsiteY183" fmla="*/ 5169 h 5445"/>
              <a:gd name="connsiteX184" fmla="*/ 102 w 8663"/>
              <a:gd name="connsiteY184" fmla="*/ 5262 h 5445"/>
              <a:gd name="connsiteX185" fmla="*/ 102 w 8663"/>
              <a:gd name="connsiteY185" fmla="*/ 5191 h 5445"/>
              <a:gd name="connsiteX186" fmla="*/ 166 w 8663"/>
              <a:gd name="connsiteY186" fmla="*/ 5191 h 5445"/>
              <a:gd name="connsiteX187" fmla="*/ 166 w 8663"/>
              <a:gd name="connsiteY187" fmla="*/ 5262 h 5445"/>
              <a:gd name="connsiteX188" fmla="*/ 102 w 8663"/>
              <a:gd name="connsiteY188" fmla="*/ 5262 h 5445"/>
              <a:gd name="connsiteX189" fmla="*/ 102 w 8663"/>
              <a:gd name="connsiteY189" fmla="*/ 5344 h 5445"/>
              <a:gd name="connsiteX190" fmla="*/ 102 w 8663"/>
              <a:gd name="connsiteY190" fmla="*/ 5286 h 5445"/>
              <a:gd name="connsiteX191" fmla="*/ 162 w 8663"/>
              <a:gd name="connsiteY191" fmla="*/ 5286 h 5445"/>
              <a:gd name="connsiteX192" fmla="*/ 162 w 8663"/>
              <a:gd name="connsiteY192" fmla="*/ 5344 h 5445"/>
              <a:gd name="connsiteX193" fmla="*/ 102 w 8663"/>
              <a:gd name="connsiteY193" fmla="*/ 5344 h 5445"/>
              <a:gd name="connsiteX194" fmla="*/ 162 w 8663"/>
              <a:gd name="connsiteY194" fmla="*/ 5363 h 5445"/>
              <a:gd name="connsiteX195" fmla="*/ 162 w 8663"/>
              <a:gd name="connsiteY195" fmla="*/ 5424 h 5445"/>
              <a:gd name="connsiteX196" fmla="*/ 24 w 8663"/>
              <a:gd name="connsiteY196" fmla="*/ 5424 h 5445"/>
              <a:gd name="connsiteX197" fmla="*/ 24 w 8663"/>
              <a:gd name="connsiteY197" fmla="*/ 5286 h 5445"/>
              <a:gd name="connsiteX198" fmla="*/ 82 w 8663"/>
              <a:gd name="connsiteY198" fmla="*/ 5286 h 5445"/>
              <a:gd name="connsiteX199" fmla="*/ 82 w 8663"/>
              <a:gd name="connsiteY199" fmla="*/ 5363 h 5445"/>
              <a:gd name="connsiteX200" fmla="*/ 162 w 8663"/>
              <a:gd name="connsiteY200" fmla="*/ 5363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4772 h 5445"/>
              <a:gd name="connsiteX257" fmla="*/ 8562 w 8663"/>
              <a:gd name="connsiteY257" fmla="*/ 4772 h 5445"/>
              <a:gd name="connsiteX258" fmla="*/ 8562 w 8663"/>
              <a:gd name="connsiteY258" fmla="*/ 4850 h 5445"/>
              <a:gd name="connsiteX259" fmla="*/ 8510 w 8663"/>
              <a:gd name="connsiteY259" fmla="*/ 4850 h 5445"/>
              <a:gd name="connsiteX260" fmla="*/ 8510 w 8663"/>
              <a:gd name="connsiteY260" fmla="*/ 5001 h 5445"/>
              <a:gd name="connsiteX261" fmla="*/ 8638 w 8663"/>
              <a:gd name="connsiteY261" fmla="*/ 5001 h 5445"/>
              <a:gd name="connsiteX262" fmla="*/ 8638 w 8663"/>
              <a:gd name="connsiteY262" fmla="*/ 5169 h 5445"/>
              <a:gd name="connsiteX263" fmla="*/ 8581 w 8663"/>
              <a:gd name="connsiteY263" fmla="*/ 5169 h 5445"/>
              <a:gd name="connsiteX264" fmla="*/ 8581 w 8663"/>
              <a:gd name="connsiteY264" fmla="*/ 5087 h 5445"/>
              <a:gd name="connsiteX265" fmla="*/ 8480 w 8663"/>
              <a:gd name="connsiteY265" fmla="*/ 5087 h 5445"/>
              <a:gd name="connsiteX266" fmla="*/ 8480 w 8663"/>
              <a:gd name="connsiteY266" fmla="*/ 5169 h 5445"/>
              <a:gd name="connsiteX267" fmla="*/ 8402 w 8663"/>
              <a:gd name="connsiteY267" fmla="*/ 5169 h 5445"/>
              <a:gd name="connsiteX268" fmla="*/ 8402 w 8663"/>
              <a:gd name="connsiteY268" fmla="*/ 5262 h 5445"/>
              <a:gd name="connsiteX269" fmla="*/ 8310 w 8663"/>
              <a:gd name="connsiteY269" fmla="*/ 5262 h 5445"/>
              <a:gd name="connsiteX270" fmla="*/ 8310 w 8663"/>
              <a:gd name="connsiteY270" fmla="*/ 5363 h 5445"/>
              <a:gd name="connsiteX271" fmla="*/ 8402 w 8663"/>
              <a:gd name="connsiteY271" fmla="*/ 5363 h 5445"/>
              <a:gd name="connsiteX272" fmla="*/ 8402 w 8663"/>
              <a:gd name="connsiteY272" fmla="*/ 5422 h 5445"/>
              <a:gd name="connsiteX273" fmla="*/ 8234 w 8663"/>
              <a:gd name="connsiteY273" fmla="*/ 5422 h 5445"/>
              <a:gd name="connsiteX274" fmla="*/ 8234 w 8663"/>
              <a:gd name="connsiteY274" fmla="*/ 5294 h 5445"/>
              <a:gd name="connsiteX275" fmla="*/ 8081 w 8663"/>
              <a:gd name="connsiteY275" fmla="*/ 5294 h 5445"/>
              <a:gd name="connsiteX276" fmla="*/ 8081 w 8663"/>
              <a:gd name="connsiteY276" fmla="*/ 5346 h 5445"/>
              <a:gd name="connsiteX277" fmla="*/ 8005 w 8663"/>
              <a:gd name="connsiteY277" fmla="*/ 5346 h 5445"/>
              <a:gd name="connsiteX278" fmla="*/ 8005 w 8663"/>
              <a:gd name="connsiteY278" fmla="*/ 5407 h 5445"/>
              <a:gd name="connsiteX279" fmla="*/ 658 w 8663"/>
              <a:gd name="connsiteY279" fmla="*/ 5407 h 5445"/>
              <a:gd name="connsiteX280" fmla="*/ 658 w 8663"/>
              <a:gd name="connsiteY280" fmla="*/ 5346 h 5445"/>
              <a:gd name="connsiteX281" fmla="*/ 583 w 8663"/>
              <a:gd name="connsiteY281" fmla="*/ 5346 h 5445"/>
              <a:gd name="connsiteX282" fmla="*/ 583 w 8663"/>
              <a:gd name="connsiteY282" fmla="*/ 5294 h 5445"/>
              <a:gd name="connsiteX283" fmla="*/ 430 w 8663"/>
              <a:gd name="connsiteY283" fmla="*/ 5294 h 5445"/>
              <a:gd name="connsiteX284" fmla="*/ 430 w 8663"/>
              <a:gd name="connsiteY284" fmla="*/ 5422 h 5445"/>
              <a:gd name="connsiteX285" fmla="*/ 261 w 8663"/>
              <a:gd name="connsiteY285" fmla="*/ 5422 h 5445"/>
              <a:gd name="connsiteX286" fmla="*/ 261 w 8663"/>
              <a:gd name="connsiteY286" fmla="*/ 5363 h 5445"/>
              <a:gd name="connsiteX287" fmla="*/ 354 w 8663"/>
              <a:gd name="connsiteY287" fmla="*/ 5363 h 5445"/>
              <a:gd name="connsiteX288" fmla="*/ 354 w 8663"/>
              <a:gd name="connsiteY288" fmla="*/ 5262 h 5445"/>
              <a:gd name="connsiteX289" fmla="*/ 261 w 8663"/>
              <a:gd name="connsiteY289" fmla="*/ 5262 h 5445"/>
              <a:gd name="connsiteX290" fmla="*/ 261 w 8663"/>
              <a:gd name="connsiteY290" fmla="*/ 5169 h 5445"/>
              <a:gd name="connsiteX291" fmla="*/ 184 w 8663"/>
              <a:gd name="connsiteY291" fmla="*/ 5169 h 5445"/>
              <a:gd name="connsiteX292" fmla="*/ 184 w 8663"/>
              <a:gd name="connsiteY292" fmla="*/ 5087 h 5445"/>
              <a:gd name="connsiteX293" fmla="*/ 82 w 8663"/>
              <a:gd name="connsiteY293" fmla="*/ 5087 h 5445"/>
              <a:gd name="connsiteX294" fmla="*/ 82 w 8663"/>
              <a:gd name="connsiteY294" fmla="*/ 5169 h 5445"/>
              <a:gd name="connsiteX295" fmla="*/ 26 w 8663"/>
              <a:gd name="connsiteY295" fmla="*/ 5169 h 5445"/>
              <a:gd name="connsiteX296" fmla="*/ 26 w 8663"/>
              <a:gd name="connsiteY296" fmla="*/ 5001 h 5445"/>
              <a:gd name="connsiteX297" fmla="*/ 153 w 8663"/>
              <a:gd name="connsiteY297" fmla="*/ 5001 h 5445"/>
              <a:gd name="connsiteX298" fmla="*/ 153 w 8663"/>
              <a:gd name="connsiteY298" fmla="*/ 4850 h 5445"/>
              <a:gd name="connsiteX299" fmla="*/ 102 w 8663"/>
              <a:gd name="connsiteY299" fmla="*/ 4850 h 5445"/>
              <a:gd name="connsiteX300" fmla="*/ 102 w 8663"/>
              <a:gd name="connsiteY300" fmla="*/ 4772 h 5445"/>
              <a:gd name="connsiteX301" fmla="*/ 41 w 8663"/>
              <a:gd name="connsiteY301" fmla="*/ 4772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5344 h 5445"/>
              <a:gd name="connsiteX347" fmla="*/ 261 w 8663"/>
              <a:gd name="connsiteY347" fmla="*/ 5281 h 5445"/>
              <a:gd name="connsiteX348" fmla="*/ 335 w 8663"/>
              <a:gd name="connsiteY348" fmla="*/ 5281 h 5445"/>
              <a:gd name="connsiteX349" fmla="*/ 335 w 8663"/>
              <a:gd name="connsiteY349" fmla="*/ 5344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5445 h 5445"/>
              <a:gd name="connsiteX84" fmla="*/ 8424 w 8663"/>
              <a:gd name="connsiteY84" fmla="*/ 5445 h 5445"/>
              <a:gd name="connsiteX85" fmla="*/ 8424 w 8663"/>
              <a:gd name="connsiteY85" fmla="*/ 5363 h 5445"/>
              <a:gd name="connsiteX86" fmla="*/ 8480 w 8663"/>
              <a:gd name="connsiteY86" fmla="*/ 5363 h 5445"/>
              <a:gd name="connsiteX87" fmla="*/ 8480 w 8663"/>
              <a:gd name="connsiteY87" fmla="*/ 5445 h 5445"/>
              <a:gd name="connsiteX88" fmla="*/ 8663 w 8663"/>
              <a:gd name="connsiteY88" fmla="*/ 5445 h 5445"/>
              <a:gd name="connsiteX89" fmla="*/ 8663 w 8663"/>
              <a:gd name="connsiteY89" fmla="*/ 5264 h 5445"/>
              <a:gd name="connsiteX90" fmla="*/ 8581 w 8663"/>
              <a:gd name="connsiteY90" fmla="*/ 5264 h 5445"/>
              <a:gd name="connsiteX91" fmla="*/ 8581 w 8663"/>
              <a:gd name="connsiteY91" fmla="*/ 5191 h 5445"/>
              <a:gd name="connsiteX92" fmla="*/ 8661 w 8663"/>
              <a:gd name="connsiteY92" fmla="*/ 5191 h 5445"/>
              <a:gd name="connsiteX93" fmla="*/ 8661 w 8663"/>
              <a:gd name="connsiteY93" fmla="*/ 4979 h 5445"/>
              <a:gd name="connsiteX94" fmla="*/ 8532 w 8663"/>
              <a:gd name="connsiteY94" fmla="*/ 4979 h 5445"/>
              <a:gd name="connsiteX95" fmla="*/ 8532 w 8663"/>
              <a:gd name="connsiteY95" fmla="*/ 4871 h 5445"/>
              <a:gd name="connsiteX96" fmla="*/ 8562 w 8663"/>
              <a:gd name="connsiteY96" fmla="*/ 4871 h 5445"/>
              <a:gd name="connsiteX97" fmla="*/ 8562 w 8663"/>
              <a:gd name="connsiteY97" fmla="*/ 4932 h 5445"/>
              <a:gd name="connsiteX98" fmla="*/ 8646 w 8663"/>
              <a:gd name="connsiteY98" fmla="*/ 4932 h 5445"/>
              <a:gd name="connsiteX99" fmla="*/ 8646 w 8663"/>
              <a:gd name="connsiteY99" fmla="*/ 4850 h 5445"/>
              <a:gd name="connsiteX100" fmla="*/ 8584 w 8663"/>
              <a:gd name="connsiteY100" fmla="*/ 4850 h 5445"/>
              <a:gd name="connsiteX101" fmla="*/ 8584 w 8663"/>
              <a:gd name="connsiteY101" fmla="*/ 4793 h 5445"/>
              <a:gd name="connsiteX102" fmla="*/ 8644 w 8663"/>
              <a:gd name="connsiteY102" fmla="*/ 4793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5368 h 5445"/>
              <a:gd name="connsiteX118" fmla="*/ 561 w 8663"/>
              <a:gd name="connsiteY118" fmla="*/ 5409 h 5445"/>
              <a:gd name="connsiteX119" fmla="*/ 520 w 8663"/>
              <a:gd name="connsiteY119" fmla="*/ 5409 h 5445"/>
              <a:gd name="connsiteX120" fmla="*/ 520 w 8663"/>
              <a:gd name="connsiteY120" fmla="*/ 5368 h 5445"/>
              <a:gd name="connsiteX121" fmla="*/ 561 w 8663"/>
              <a:gd name="connsiteY121" fmla="*/ 5368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4910 h 5445"/>
              <a:gd name="connsiteX128" fmla="*/ 8584 w 8663"/>
              <a:gd name="connsiteY128" fmla="*/ 4871 h 5445"/>
              <a:gd name="connsiteX129" fmla="*/ 8625 w 8663"/>
              <a:gd name="connsiteY129" fmla="*/ 4871 h 5445"/>
              <a:gd name="connsiteX130" fmla="*/ 8625 w 8663"/>
              <a:gd name="connsiteY130" fmla="*/ 4910 h 5445"/>
              <a:gd name="connsiteX131" fmla="*/ 8584 w 8663"/>
              <a:gd name="connsiteY131" fmla="*/ 4910 h 5445"/>
              <a:gd name="connsiteX132" fmla="*/ 8502 w 8663"/>
              <a:gd name="connsiteY132" fmla="*/ 5424 h 5445"/>
              <a:gd name="connsiteX133" fmla="*/ 8502 w 8663"/>
              <a:gd name="connsiteY133" fmla="*/ 5363 h 5445"/>
              <a:gd name="connsiteX134" fmla="*/ 8581 w 8663"/>
              <a:gd name="connsiteY134" fmla="*/ 5363 h 5445"/>
              <a:gd name="connsiteX135" fmla="*/ 8581 w 8663"/>
              <a:gd name="connsiteY135" fmla="*/ 5286 h 5445"/>
              <a:gd name="connsiteX136" fmla="*/ 8640 w 8663"/>
              <a:gd name="connsiteY136" fmla="*/ 5286 h 5445"/>
              <a:gd name="connsiteX137" fmla="*/ 8640 w 8663"/>
              <a:gd name="connsiteY137" fmla="*/ 5424 h 5445"/>
              <a:gd name="connsiteX138" fmla="*/ 8502 w 8663"/>
              <a:gd name="connsiteY138" fmla="*/ 5424 h 5445"/>
              <a:gd name="connsiteX139" fmla="*/ 8502 w 8663"/>
              <a:gd name="connsiteY139" fmla="*/ 5344 h 5445"/>
              <a:gd name="connsiteX140" fmla="*/ 8502 w 8663"/>
              <a:gd name="connsiteY140" fmla="*/ 5286 h 5445"/>
              <a:gd name="connsiteX141" fmla="*/ 8562 w 8663"/>
              <a:gd name="connsiteY141" fmla="*/ 5286 h 5445"/>
              <a:gd name="connsiteX142" fmla="*/ 8562 w 8663"/>
              <a:gd name="connsiteY142" fmla="*/ 5344 h 5445"/>
              <a:gd name="connsiteX143" fmla="*/ 8502 w 8663"/>
              <a:gd name="connsiteY143" fmla="*/ 5344 h 5445"/>
              <a:gd name="connsiteX144" fmla="*/ 8497 w 8663"/>
              <a:gd name="connsiteY144" fmla="*/ 5169 h 5445"/>
              <a:gd name="connsiteX145" fmla="*/ 8497 w 8663"/>
              <a:gd name="connsiteY145" fmla="*/ 5106 h 5445"/>
              <a:gd name="connsiteX146" fmla="*/ 8562 w 8663"/>
              <a:gd name="connsiteY146" fmla="*/ 5106 h 5445"/>
              <a:gd name="connsiteX147" fmla="*/ 8562 w 8663"/>
              <a:gd name="connsiteY147" fmla="*/ 5169 h 5445"/>
              <a:gd name="connsiteX148" fmla="*/ 8497 w 8663"/>
              <a:gd name="connsiteY148" fmla="*/ 5169 h 5445"/>
              <a:gd name="connsiteX149" fmla="*/ 8562 w 8663"/>
              <a:gd name="connsiteY149" fmla="*/ 5191 h 5445"/>
              <a:gd name="connsiteX150" fmla="*/ 8562 w 8663"/>
              <a:gd name="connsiteY150" fmla="*/ 5262 h 5445"/>
              <a:gd name="connsiteX151" fmla="*/ 8497 w 8663"/>
              <a:gd name="connsiteY151" fmla="*/ 5262 h 5445"/>
              <a:gd name="connsiteX152" fmla="*/ 8497 w 8663"/>
              <a:gd name="connsiteY152" fmla="*/ 5191 h 5445"/>
              <a:gd name="connsiteX153" fmla="*/ 8562 w 8663"/>
              <a:gd name="connsiteY153" fmla="*/ 5191 h 5445"/>
              <a:gd name="connsiteX154" fmla="*/ 8480 w 8663"/>
              <a:gd name="connsiteY154" fmla="*/ 5281 h 5445"/>
              <a:gd name="connsiteX155" fmla="*/ 8480 w 8663"/>
              <a:gd name="connsiteY155" fmla="*/ 5344 h 5445"/>
              <a:gd name="connsiteX156" fmla="*/ 8424 w 8663"/>
              <a:gd name="connsiteY156" fmla="*/ 5344 h 5445"/>
              <a:gd name="connsiteX157" fmla="*/ 8424 w 8663"/>
              <a:gd name="connsiteY157" fmla="*/ 5281 h 5445"/>
              <a:gd name="connsiteX158" fmla="*/ 8480 w 8663"/>
              <a:gd name="connsiteY158" fmla="*/ 5281 h 5445"/>
              <a:gd name="connsiteX159" fmla="*/ 8480 w 8663"/>
              <a:gd name="connsiteY159" fmla="*/ 5191 h 5445"/>
              <a:gd name="connsiteX160" fmla="*/ 8480 w 8663"/>
              <a:gd name="connsiteY160" fmla="*/ 5262 h 5445"/>
              <a:gd name="connsiteX161" fmla="*/ 8424 w 8663"/>
              <a:gd name="connsiteY161" fmla="*/ 5262 h 5445"/>
              <a:gd name="connsiteX162" fmla="*/ 8424 w 8663"/>
              <a:gd name="connsiteY162" fmla="*/ 5191 h 5445"/>
              <a:gd name="connsiteX163" fmla="*/ 8480 w 8663"/>
              <a:gd name="connsiteY163" fmla="*/ 5191 h 5445"/>
              <a:gd name="connsiteX164" fmla="*/ 8102 w 8663"/>
              <a:gd name="connsiteY164" fmla="*/ 5409 h 5445"/>
              <a:gd name="connsiteX165" fmla="*/ 8102 w 8663"/>
              <a:gd name="connsiteY165" fmla="*/ 5368 h 5445"/>
              <a:gd name="connsiteX166" fmla="*/ 8143 w 8663"/>
              <a:gd name="connsiteY166" fmla="*/ 5368 h 5445"/>
              <a:gd name="connsiteX167" fmla="*/ 8143 w 8663"/>
              <a:gd name="connsiteY167" fmla="*/ 5409 h 5445"/>
              <a:gd name="connsiteX168" fmla="*/ 8102 w 8663"/>
              <a:gd name="connsiteY168" fmla="*/ 5409 h 5445"/>
              <a:gd name="connsiteX169" fmla="*/ 240 w 8663"/>
              <a:gd name="connsiteY169" fmla="*/ 5281 h 5445"/>
              <a:gd name="connsiteX170" fmla="*/ 240 w 8663"/>
              <a:gd name="connsiteY170" fmla="*/ 5344 h 5445"/>
              <a:gd name="connsiteX171" fmla="*/ 184 w 8663"/>
              <a:gd name="connsiteY171" fmla="*/ 5344 h 5445"/>
              <a:gd name="connsiteX172" fmla="*/ 184 w 8663"/>
              <a:gd name="connsiteY172" fmla="*/ 5281 h 5445"/>
              <a:gd name="connsiteX173" fmla="*/ 240 w 8663"/>
              <a:gd name="connsiteY173" fmla="*/ 5281 h 5445"/>
              <a:gd name="connsiteX174" fmla="*/ 240 w 8663"/>
              <a:gd name="connsiteY174" fmla="*/ 5191 h 5445"/>
              <a:gd name="connsiteX175" fmla="*/ 240 w 8663"/>
              <a:gd name="connsiteY175" fmla="*/ 5262 h 5445"/>
              <a:gd name="connsiteX176" fmla="*/ 184 w 8663"/>
              <a:gd name="connsiteY176" fmla="*/ 5262 h 5445"/>
              <a:gd name="connsiteX177" fmla="*/ 184 w 8663"/>
              <a:gd name="connsiteY177" fmla="*/ 5191 h 5445"/>
              <a:gd name="connsiteX178" fmla="*/ 240 w 8663"/>
              <a:gd name="connsiteY178" fmla="*/ 5191 h 5445"/>
              <a:gd name="connsiteX179" fmla="*/ 102 w 8663"/>
              <a:gd name="connsiteY179" fmla="*/ 5169 h 5445"/>
              <a:gd name="connsiteX180" fmla="*/ 102 w 8663"/>
              <a:gd name="connsiteY180" fmla="*/ 5106 h 5445"/>
              <a:gd name="connsiteX181" fmla="*/ 166 w 8663"/>
              <a:gd name="connsiteY181" fmla="*/ 5106 h 5445"/>
              <a:gd name="connsiteX182" fmla="*/ 166 w 8663"/>
              <a:gd name="connsiteY182" fmla="*/ 5169 h 5445"/>
              <a:gd name="connsiteX183" fmla="*/ 102 w 8663"/>
              <a:gd name="connsiteY183" fmla="*/ 5169 h 5445"/>
              <a:gd name="connsiteX184" fmla="*/ 102 w 8663"/>
              <a:gd name="connsiteY184" fmla="*/ 5262 h 5445"/>
              <a:gd name="connsiteX185" fmla="*/ 102 w 8663"/>
              <a:gd name="connsiteY185" fmla="*/ 5191 h 5445"/>
              <a:gd name="connsiteX186" fmla="*/ 166 w 8663"/>
              <a:gd name="connsiteY186" fmla="*/ 5191 h 5445"/>
              <a:gd name="connsiteX187" fmla="*/ 166 w 8663"/>
              <a:gd name="connsiteY187" fmla="*/ 5262 h 5445"/>
              <a:gd name="connsiteX188" fmla="*/ 102 w 8663"/>
              <a:gd name="connsiteY188" fmla="*/ 5262 h 5445"/>
              <a:gd name="connsiteX189" fmla="*/ 102 w 8663"/>
              <a:gd name="connsiteY189" fmla="*/ 5344 h 5445"/>
              <a:gd name="connsiteX190" fmla="*/ 102 w 8663"/>
              <a:gd name="connsiteY190" fmla="*/ 5286 h 5445"/>
              <a:gd name="connsiteX191" fmla="*/ 162 w 8663"/>
              <a:gd name="connsiteY191" fmla="*/ 5286 h 5445"/>
              <a:gd name="connsiteX192" fmla="*/ 162 w 8663"/>
              <a:gd name="connsiteY192" fmla="*/ 5344 h 5445"/>
              <a:gd name="connsiteX193" fmla="*/ 102 w 8663"/>
              <a:gd name="connsiteY193" fmla="*/ 5344 h 5445"/>
              <a:gd name="connsiteX194" fmla="*/ 162 w 8663"/>
              <a:gd name="connsiteY194" fmla="*/ 5363 h 5445"/>
              <a:gd name="connsiteX195" fmla="*/ 162 w 8663"/>
              <a:gd name="connsiteY195" fmla="*/ 5424 h 5445"/>
              <a:gd name="connsiteX196" fmla="*/ 24 w 8663"/>
              <a:gd name="connsiteY196" fmla="*/ 5424 h 5445"/>
              <a:gd name="connsiteX197" fmla="*/ 24 w 8663"/>
              <a:gd name="connsiteY197" fmla="*/ 5286 h 5445"/>
              <a:gd name="connsiteX198" fmla="*/ 82 w 8663"/>
              <a:gd name="connsiteY198" fmla="*/ 5286 h 5445"/>
              <a:gd name="connsiteX199" fmla="*/ 82 w 8663"/>
              <a:gd name="connsiteY199" fmla="*/ 5363 h 5445"/>
              <a:gd name="connsiteX200" fmla="*/ 162 w 8663"/>
              <a:gd name="connsiteY200" fmla="*/ 5363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4772 h 5445"/>
              <a:gd name="connsiteX257" fmla="*/ 8562 w 8663"/>
              <a:gd name="connsiteY257" fmla="*/ 4772 h 5445"/>
              <a:gd name="connsiteX258" fmla="*/ 8562 w 8663"/>
              <a:gd name="connsiteY258" fmla="*/ 4850 h 5445"/>
              <a:gd name="connsiteX259" fmla="*/ 8510 w 8663"/>
              <a:gd name="connsiteY259" fmla="*/ 4850 h 5445"/>
              <a:gd name="connsiteX260" fmla="*/ 8510 w 8663"/>
              <a:gd name="connsiteY260" fmla="*/ 5001 h 5445"/>
              <a:gd name="connsiteX261" fmla="*/ 8638 w 8663"/>
              <a:gd name="connsiteY261" fmla="*/ 5001 h 5445"/>
              <a:gd name="connsiteX262" fmla="*/ 8638 w 8663"/>
              <a:gd name="connsiteY262" fmla="*/ 5169 h 5445"/>
              <a:gd name="connsiteX263" fmla="*/ 8581 w 8663"/>
              <a:gd name="connsiteY263" fmla="*/ 5169 h 5445"/>
              <a:gd name="connsiteX264" fmla="*/ 8581 w 8663"/>
              <a:gd name="connsiteY264" fmla="*/ 5087 h 5445"/>
              <a:gd name="connsiteX265" fmla="*/ 8480 w 8663"/>
              <a:gd name="connsiteY265" fmla="*/ 5087 h 5445"/>
              <a:gd name="connsiteX266" fmla="*/ 8480 w 8663"/>
              <a:gd name="connsiteY266" fmla="*/ 5169 h 5445"/>
              <a:gd name="connsiteX267" fmla="*/ 8402 w 8663"/>
              <a:gd name="connsiteY267" fmla="*/ 5169 h 5445"/>
              <a:gd name="connsiteX268" fmla="*/ 8402 w 8663"/>
              <a:gd name="connsiteY268" fmla="*/ 5262 h 5445"/>
              <a:gd name="connsiteX269" fmla="*/ 8310 w 8663"/>
              <a:gd name="connsiteY269" fmla="*/ 5262 h 5445"/>
              <a:gd name="connsiteX270" fmla="*/ 8310 w 8663"/>
              <a:gd name="connsiteY270" fmla="*/ 5363 h 5445"/>
              <a:gd name="connsiteX271" fmla="*/ 8402 w 8663"/>
              <a:gd name="connsiteY271" fmla="*/ 5363 h 5445"/>
              <a:gd name="connsiteX272" fmla="*/ 8402 w 8663"/>
              <a:gd name="connsiteY272" fmla="*/ 5422 h 5445"/>
              <a:gd name="connsiteX273" fmla="*/ 8234 w 8663"/>
              <a:gd name="connsiteY273" fmla="*/ 5422 h 5445"/>
              <a:gd name="connsiteX274" fmla="*/ 8234 w 8663"/>
              <a:gd name="connsiteY274" fmla="*/ 5294 h 5445"/>
              <a:gd name="connsiteX275" fmla="*/ 8081 w 8663"/>
              <a:gd name="connsiteY275" fmla="*/ 5294 h 5445"/>
              <a:gd name="connsiteX276" fmla="*/ 8081 w 8663"/>
              <a:gd name="connsiteY276" fmla="*/ 5346 h 5445"/>
              <a:gd name="connsiteX277" fmla="*/ 8005 w 8663"/>
              <a:gd name="connsiteY277" fmla="*/ 5346 h 5445"/>
              <a:gd name="connsiteX278" fmla="*/ 8005 w 8663"/>
              <a:gd name="connsiteY278" fmla="*/ 5407 h 5445"/>
              <a:gd name="connsiteX279" fmla="*/ 658 w 8663"/>
              <a:gd name="connsiteY279" fmla="*/ 5407 h 5445"/>
              <a:gd name="connsiteX280" fmla="*/ 658 w 8663"/>
              <a:gd name="connsiteY280" fmla="*/ 5346 h 5445"/>
              <a:gd name="connsiteX281" fmla="*/ 583 w 8663"/>
              <a:gd name="connsiteY281" fmla="*/ 5346 h 5445"/>
              <a:gd name="connsiteX282" fmla="*/ 583 w 8663"/>
              <a:gd name="connsiteY282" fmla="*/ 5294 h 5445"/>
              <a:gd name="connsiteX283" fmla="*/ 430 w 8663"/>
              <a:gd name="connsiteY283" fmla="*/ 5294 h 5445"/>
              <a:gd name="connsiteX284" fmla="*/ 430 w 8663"/>
              <a:gd name="connsiteY284" fmla="*/ 5422 h 5445"/>
              <a:gd name="connsiteX285" fmla="*/ 261 w 8663"/>
              <a:gd name="connsiteY285" fmla="*/ 5422 h 5445"/>
              <a:gd name="connsiteX286" fmla="*/ 261 w 8663"/>
              <a:gd name="connsiteY286" fmla="*/ 5363 h 5445"/>
              <a:gd name="connsiteX287" fmla="*/ 354 w 8663"/>
              <a:gd name="connsiteY287" fmla="*/ 5363 h 5445"/>
              <a:gd name="connsiteX288" fmla="*/ 354 w 8663"/>
              <a:gd name="connsiteY288" fmla="*/ 5262 h 5445"/>
              <a:gd name="connsiteX289" fmla="*/ 261 w 8663"/>
              <a:gd name="connsiteY289" fmla="*/ 5262 h 5445"/>
              <a:gd name="connsiteX290" fmla="*/ 261 w 8663"/>
              <a:gd name="connsiteY290" fmla="*/ 5169 h 5445"/>
              <a:gd name="connsiteX291" fmla="*/ 184 w 8663"/>
              <a:gd name="connsiteY291" fmla="*/ 5169 h 5445"/>
              <a:gd name="connsiteX292" fmla="*/ 184 w 8663"/>
              <a:gd name="connsiteY292" fmla="*/ 5087 h 5445"/>
              <a:gd name="connsiteX293" fmla="*/ 82 w 8663"/>
              <a:gd name="connsiteY293" fmla="*/ 5087 h 5445"/>
              <a:gd name="connsiteX294" fmla="*/ 82 w 8663"/>
              <a:gd name="connsiteY294" fmla="*/ 5169 h 5445"/>
              <a:gd name="connsiteX295" fmla="*/ 26 w 8663"/>
              <a:gd name="connsiteY295" fmla="*/ 5169 h 5445"/>
              <a:gd name="connsiteX296" fmla="*/ 26 w 8663"/>
              <a:gd name="connsiteY296" fmla="*/ 5001 h 5445"/>
              <a:gd name="connsiteX297" fmla="*/ 153 w 8663"/>
              <a:gd name="connsiteY297" fmla="*/ 5001 h 5445"/>
              <a:gd name="connsiteX298" fmla="*/ 153 w 8663"/>
              <a:gd name="connsiteY298" fmla="*/ 4850 h 5445"/>
              <a:gd name="connsiteX299" fmla="*/ 102 w 8663"/>
              <a:gd name="connsiteY299" fmla="*/ 4850 h 5445"/>
              <a:gd name="connsiteX300" fmla="*/ 102 w 8663"/>
              <a:gd name="connsiteY300" fmla="*/ 4772 h 5445"/>
              <a:gd name="connsiteX301" fmla="*/ 41 w 8663"/>
              <a:gd name="connsiteY301" fmla="*/ 4772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5344 h 5445"/>
              <a:gd name="connsiteX347" fmla="*/ 261 w 8663"/>
              <a:gd name="connsiteY347" fmla="*/ 5281 h 5445"/>
              <a:gd name="connsiteX348" fmla="*/ 335 w 8663"/>
              <a:gd name="connsiteY348" fmla="*/ 5281 h 5445"/>
              <a:gd name="connsiteX349" fmla="*/ 335 w 8663"/>
              <a:gd name="connsiteY349" fmla="*/ 5344 h 5445"/>
              <a:gd name="connsiteX350" fmla="*/ 261 w 8663"/>
              <a:gd name="connsiteY350" fmla="*/ 5344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5445 h 5445"/>
              <a:gd name="connsiteX84" fmla="*/ 8424 w 8663"/>
              <a:gd name="connsiteY84" fmla="*/ 5445 h 5445"/>
              <a:gd name="connsiteX85" fmla="*/ 8424 w 8663"/>
              <a:gd name="connsiteY85" fmla="*/ 5363 h 5445"/>
              <a:gd name="connsiteX86" fmla="*/ 8480 w 8663"/>
              <a:gd name="connsiteY86" fmla="*/ 5363 h 5445"/>
              <a:gd name="connsiteX87" fmla="*/ 8480 w 8663"/>
              <a:gd name="connsiteY87" fmla="*/ 5445 h 5445"/>
              <a:gd name="connsiteX88" fmla="*/ 8663 w 8663"/>
              <a:gd name="connsiteY88" fmla="*/ 5445 h 5445"/>
              <a:gd name="connsiteX89" fmla="*/ 8663 w 8663"/>
              <a:gd name="connsiteY89" fmla="*/ 5264 h 5445"/>
              <a:gd name="connsiteX90" fmla="*/ 8581 w 8663"/>
              <a:gd name="connsiteY90" fmla="*/ 5264 h 5445"/>
              <a:gd name="connsiteX91" fmla="*/ 8581 w 8663"/>
              <a:gd name="connsiteY91" fmla="*/ 5191 h 5445"/>
              <a:gd name="connsiteX92" fmla="*/ 8661 w 8663"/>
              <a:gd name="connsiteY92" fmla="*/ 5191 h 5445"/>
              <a:gd name="connsiteX93" fmla="*/ 8661 w 8663"/>
              <a:gd name="connsiteY93" fmla="*/ 4979 h 5445"/>
              <a:gd name="connsiteX94" fmla="*/ 8532 w 8663"/>
              <a:gd name="connsiteY94" fmla="*/ 4979 h 5445"/>
              <a:gd name="connsiteX95" fmla="*/ 8532 w 8663"/>
              <a:gd name="connsiteY95" fmla="*/ 4871 h 5445"/>
              <a:gd name="connsiteX96" fmla="*/ 8562 w 8663"/>
              <a:gd name="connsiteY96" fmla="*/ 4871 h 5445"/>
              <a:gd name="connsiteX97" fmla="*/ 8562 w 8663"/>
              <a:gd name="connsiteY97" fmla="*/ 4932 h 5445"/>
              <a:gd name="connsiteX98" fmla="*/ 8646 w 8663"/>
              <a:gd name="connsiteY98" fmla="*/ 4932 h 5445"/>
              <a:gd name="connsiteX99" fmla="*/ 8646 w 8663"/>
              <a:gd name="connsiteY99" fmla="*/ 4850 h 5445"/>
              <a:gd name="connsiteX100" fmla="*/ 8584 w 8663"/>
              <a:gd name="connsiteY100" fmla="*/ 4850 h 5445"/>
              <a:gd name="connsiteX101" fmla="*/ 8584 w 8663"/>
              <a:gd name="connsiteY101" fmla="*/ 4793 h 5445"/>
              <a:gd name="connsiteX102" fmla="*/ 8644 w 8663"/>
              <a:gd name="connsiteY102" fmla="*/ 4793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5368 h 5445"/>
              <a:gd name="connsiteX118" fmla="*/ 561 w 8663"/>
              <a:gd name="connsiteY118" fmla="*/ 5409 h 5445"/>
              <a:gd name="connsiteX119" fmla="*/ 520 w 8663"/>
              <a:gd name="connsiteY119" fmla="*/ 5409 h 5445"/>
              <a:gd name="connsiteX120" fmla="*/ 520 w 8663"/>
              <a:gd name="connsiteY120" fmla="*/ 5368 h 5445"/>
              <a:gd name="connsiteX121" fmla="*/ 561 w 8663"/>
              <a:gd name="connsiteY121" fmla="*/ 5368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4910 h 5445"/>
              <a:gd name="connsiteX128" fmla="*/ 8584 w 8663"/>
              <a:gd name="connsiteY128" fmla="*/ 4871 h 5445"/>
              <a:gd name="connsiteX129" fmla="*/ 8625 w 8663"/>
              <a:gd name="connsiteY129" fmla="*/ 4871 h 5445"/>
              <a:gd name="connsiteX130" fmla="*/ 8625 w 8663"/>
              <a:gd name="connsiteY130" fmla="*/ 4910 h 5445"/>
              <a:gd name="connsiteX131" fmla="*/ 8584 w 8663"/>
              <a:gd name="connsiteY131" fmla="*/ 4910 h 5445"/>
              <a:gd name="connsiteX132" fmla="*/ 8502 w 8663"/>
              <a:gd name="connsiteY132" fmla="*/ 5424 h 5445"/>
              <a:gd name="connsiteX133" fmla="*/ 8502 w 8663"/>
              <a:gd name="connsiteY133" fmla="*/ 5363 h 5445"/>
              <a:gd name="connsiteX134" fmla="*/ 8581 w 8663"/>
              <a:gd name="connsiteY134" fmla="*/ 5363 h 5445"/>
              <a:gd name="connsiteX135" fmla="*/ 8581 w 8663"/>
              <a:gd name="connsiteY135" fmla="*/ 5286 h 5445"/>
              <a:gd name="connsiteX136" fmla="*/ 8640 w 8663"/>
              <a:gd name="connsiteY136" fmla="*/ 5286 h 5445"/>
              <a:gd name="connsiteX137" fmla="*/ 8640 w 8663"/>
              <a:gd name="connsiteY137" fmla="*/ 5424 h 5445"/>
              <a:gd name="connsiteX138" fmla="*/ 8502 w 8663"/>
              <a:gd name="connsiteY138" fmla="*/ 5424 h 5445"/>
              <a:gd name="connsiteX139" fmla="*/ 8502 w 8663"/>
              <a:gd name="connsiteY139" fmla="*/ 5344 h 5445"/>
              <a:gd name="connsiteX140" fmla="*/ 8502 w 8663"/>
              <a:gd name="connsiteY140" fmla="*/ 5286 h 5445"/>
              <a:gd name="connsiteX141" fmla="*/ 8562 w 8663"/>
              <a:gd name="connsiteY141" fmla="*/ 5286 h 5445"/>
              <a:gd name="connsiteX142" fmla="*/ 8562 w 8663"/>
              <a:gd name="connsiteY142" fmla="*/ 5344 h 5445"/>
              <a:gd name="connsiteX143" fmla="*/ 8502 w 8663"/>
              <a:gd name="connsiteY143" fmla="*/ 5344 h 5445"/>
              <a:gd name="connsiteX144" fmla="*/ 8497 w 8663"/>
              <a:gd name="connsiteY144" fmla="*/ 5169 h 5445"/>
              <a:gd name="connsiteX145" fmla="*/ 8497 w 8663"/>
              <a:gd name="connsiteY145" fmla="*/ 5106 h 5445"/>
              <a:gd name="connsiteX146" fmla="*/ 8562 w 8663"/>
              <a:gd name="connsiteY146" fmla="*/ 5106 h 5445"/>
              <a:gd name="connsiteX147" fmla="*/ 8562 w 8663"/>
              <a:gd name="connsiteY147" fmla="*/ 5169 h 5445"/>
              <a:gd name="connsiteX148" fmla="*/ 8497 w 8663"/>
              <a:gd name="connsiteY148" fmla="*/ 5169 h 5445"/>
              <a:gd name="connsiteX149" fmla="*/ 8562 w 8663"/>
              <a:gd name="connsiteY149" fmla="*/ 5191 h 5445"/>
              <a:gd name="connsiteX150" fmla="*/ 8562 w 8663"/>
              <a:gd name="connsiteY150" fmla="*/ 5262 h 5445"/>
              <a:gd name="connsiteX151" fmla="*/ 8497 w 8663"/>
              <a:gd name="connsiteY151" fmla="*/ 5262 h 5445"/>
              <a:gd name="connsiteX152" fmla="*/ 8497 w 8663"/>
              <a:gd name="connsiteY152" fmla="*/ 5191 h 5445"/>
              <a:gd name="connsiteX153" fmla="*/ 8562 w 8663"/>
              <a:gd name="connsiteY153" fmla="*/ 5191 h 5445"/>
              <a:gd name="connsiteX154" fmla="*/ 8480 w 8663"/>
              <a:gd name="connsiteY154" fmla="*/ 5281 h 5445"/>
              <a:gd name="connsiteX155" fmla="*/ 8480 w 8663"/>
              <a:gd name="connsiteY155" fmla="*/ 5344 h 5445"/>
              <a:gd name="connsiteX156" fmla="*/ 8424 w 8663"/>
              <a:gd name="connsiteY156" fmla="*/ 5344 h 5445"/>
              <a:gd name="connsiteX157" fmla="*/ 8424 w 8663"/>
              <a:gd name="connsiteY157" fmla="*/ 5281 h 5445"/>
              <a:gd name="connsiteX158" fmla="*/ 8480 w 8663"/>
              <a:gd name="connsiteY158" fmla="*/ 5281 h 5445"/>
              <a:gd name="connsiteX159" fmla="*/ 8480 w 8663"/>
              <a:gd name="connsiteY159" fmla="*/ 5191 h 5445"/>
              <a:gd name="connsiteX160" fmla="*/ 8480 w 8663"/>
              <a:gd name="connsiteY160" fmla="*/ 5262 h 5445"/>
              <a:gd name="connsiteX161" fmla="*/ 8424 w 8663"/>
              <a:gd name="connsiteY161" fmla="*/ 5262 h 5445"/>
              <a:gd name="connsiteX162" fmla="*/ 8424 w 8663"/>
              <a:gd name="connsiteY162" fmla="*/ 5191 h 5445"/>
              <a:gd name="connsiteX163" fmla="*/ 8480 w 8663"/>
              <a:gd name="connsiteY163" fmla="*/ 5191 h 5445"/>
              <a:gd name="connsiteX164" fmla="*/ 8102 w 8663"/>
              <a:gd name="connsiteY164" fmla="*/ 5409 h 5445"/>
              <a:gd name="connsiteX165" fmla="*/ 8102 w 8663"/>
              <a:gd name="connsiteY165" fmla="*/ 5368 h 5445"/>
              <a:gd name="connsiteX166" fmla="*/ 8143 w 8663"/>
              <a:gd name="connsiteY166" fmla="*/ 5368 h 5445"/>
              <a:gd name="connsiteX167" fmla="*/ 8143 w 8663"/>
              <a:gd name="connsiteY167" fmla="*/ 5409 h 5445"/>
              <a:gd name="connsiteX168" fmla="*/ 8102 w 8663"/>
              <a:gd name="connsiteY168" fmla="*/ 5409 h 5445"/>
              <a:gd name="connsiteX169" fmla="*/ 240 w 8663"/>
              <a:gd name="connsiteY169" fmla="*/ 5281 h 5445"/>
              <a:gd name="connsiteX170" fmla="*/ 240 w 8663"/>
              <a:gd name="connsiteY170" fmla="*/ 5344 h 5445"/>
              <a:gd name="connsiteX171" fmla="*/ 184 w 8663"/>
              <a:gd name="connsiteY171" fmla="*/ 5344 h 5445"/>
              <a:gd name="connsiteX172" fmla="*/ 184 w 8663"/>
              <a:gd name="connsiteY172" fmla="*/ 5281 h 5445"/>
              <a:gd name="connsiteX173" fmla="*/ 240 w 8663"/>
              <a:gd name="connsiteY173" fmla="*/ 5281 h 5445"/>
              <a:gd name="connsiteX174" fmla="*/ 240 w 8663"/>
              <a:gd name="connsiteY174" fmla="*/ 5191 h 5445"/>
              <a:gd name="connsiteX175" fmla="*/ 240 w 8663"/>
              <a:gd name="connsiteY175" fmla="*/ 5262 h 5445"/>
              <a:gd name="connsiteX176" fmla="*/ 184 w 8663"/>
              <a:gd name="connsiteY176" fmla="*/ 5262 h 5445"/>
              <a:gd name="connsiteX177" fmla="*/ 184 w 8663"/>
              <a:gd name="connsiteY177" fmla="*/ 5191 h 5445"/>
              <a:gd name="connsiteX178" fmla="*/ 240 w 8663"/>
              <a:gd name="connsiteY178" fmla="*/ 5191 h 5445"/>
              <a:gd name="connsiteX179" fmla="*/ 102 w 8663"/>
              <a:gd name="connsiteY179" fmla="*/ 5169 h 5445"/>
              <a:gd name="connsiteX180" fmla="*/ 102 w 8663"/>
              <a:gd name="connsiteY180" fmla="*/ 5106 h 5445"/>
              <a:gd name="connsiteX181" fmla="*/ 166 w 8663"/>
              <a:gd name="connsiteY181" fmla="*/ 5106 h 5445"/>
              <a:gd name="connsiteX182" fmla="*/ 166 w 8663"/>
              <a:gd name="connsiteY182" fmla="*/ 5169 h 5445"/>
              <a:gd name="connsiteX183" fmla="*/ 102 w 8663"/>
              <a:gd name="connsiteY183" fmla="*/ 5169 h 5445"/>
              <a:gd name="connsiteX184" fmla="*/ 102 w 8663"/>
              <a:gd name="connsiteY184" fmla="*/ 5262 h 5445"/>
              <a:gd name="connsiteX185" fmla="*/ 102 w 8663"/>
              <a:gd name="connsiteY185" fmla="*/ 5191 h 5445"/>
              <a:gd name="connsiteX186" fmla="*/ 166 w 8663"/>
              <a:gd name="connsiteY186" fmla="*/ 5191 h 5445"/>
              <a:gd name="connsiteX187" fmla="*/ 166 w 8663"/>
              <a:gd name="connsiteY187" fmla="*/ 5262 h 5445"/>
              <a:gd name="connsiteX188" fmla="*/ 102 w 8663"/>
              <a:gd name="connsiteY188" fmla="*/ 5262 h 5445"/>
              <a:gd name="connsiteX189" fmla="*/ 102 w 8663"/>
              <a:gd name="connsiteY189" fmla="*/ 5344 h 5445"/>
              <a:gd name="connsiteX190" fmla="*/ 102 w 8663"/>
              <a:gd name="connsiteY190" fmla="*/ 5286 h 5445"/>
              <a:gd name="connsiteX191" fmla="*/ 162 w 8663"/>
              <a:gd name="connsiteY191" fmla="*/ 5286 h 5445"/>
              <a:gd name="connsiteX192" fmla="*/ 162 w 8663"/>
              <a:gd name="connsiteY192" fmla="*/ 5344 h 5445"/>
              <a:gd name="connsiteX193" fmla="*/ 102 w 8663"/>
              <a:gd name="connsiteY193" fmla="*/ 5344 h 5445"/>
              <a:gd name="connsiteX194" fmla="*/ 162 w 8663"/>
              <a:gd name="connsiteY194" fmla="*/ 5363 h 5445"/>
              <a:gd name="connsiteX195" fmla="*/ 162 w 8663"/>
              <a:gd name="connsiteY195" fmla="*/ 5424 h 5445"/>
              <a:gd name="connsiteX196" fmla="*/ 24 w 8663"/>
              <a:gd name="connsiteY196" fmla="*/ 5424 h 5445"/>
              <a:gd name="connsiteX197" fmla="*/ 24 w 8663"/>
              <a:gd name="connsiteY197" fmla="*/ 5286 h 5445"/>
              <a:gd name="connsiteX198" fmla="*/ 82 w 8663"/>
              <a:gd name="connsiteY198" fmla="*/ 5286 h 5445"/>
              <a:gd name="connsiteX199" fmla="*/ 82 w 8663"/>
              <a:gd name="connsiteY199" fmla="*/ 5363 h 5445"/>
              <a:gd name="connsiteX200" fmla="*/ 162 w 8663"/>
              <a:gd name="connsiteY200" fmla="*/ 5363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4772 h 5445"/>
              <a:gd name="connsiteX257" fmla="*/ 8562 w 8663"/>
              <a:gd name="connsiteY257" fmla="*/ 4772 h 5445"/>
              <a:gd name="connsiteX258" fmla="*/ 8562 w 8663"/>
              <a:gd name="connsiteY258" fmla="*/ 4850 h 5445"/>
              <a:gd name="connsiteX259" fmla="*/ 8510 w 8663"/>
              <a:gd name="connsiteY259" fmla="*/ 4850 h 5445"/>
              <a:gd name="connsiteX260" fmla="*/ 8510 w 8663"/>
              <a:gd name="connsiteY260" fmla="*/ 5001 h 5445"/>
              <a:gd name="connsiteX261" fmla="*/ 8638 w 8663"/>
              <a:gd name="connsiteY261" fmla="*/ 5001 h 5445"/>
              <a:gd name="connsiteX262" fmla="*/ 8638 w 8663"/>
              <a:gd name="connsiteY262" fmla="*/ 5169 h 5445"/>
              <a:gd name="connsiteX263" fmla="*/ 8581 w 8663"/>
              <a:gd name="connsiteY263" fmla="*/ 5169 h 5445"/>
              <a:gd name="connsiteX264" fmla="*/ 8581 w 8663"/>
              <a:gd name="connsiteY264" fmla="*/ 5087 h 5445"/>
              <a:gd name="connsiteX265" fmla="*/ 8480 w 8663"/>
              <a:gd name="connsiteY265" fmla="*/ 5087 h 5445"/>
              <a:gd name="connsiteX266" fmla="*/ 8480 w 8663"/>
              <a:gd name="connsiteY266" fmla="*/ 5169 h 5445"/>
              <a:gd name="connsiteX267" fmla="*/ 8402 w 8663"/>
              <a:gd name="connsiteY267" fmla="*/ 5169 h 5445"/>
              <a:gd name="connsiteX268" fmla="*/ 8402 w 8663"/>
              <a:gd name="connsiteY268" fmla="*/ 5262 h 5445"/>
              <a:gd name="connsiteX269" fmla="*/ 8310 w 8663"/>
              <a:gd name="connsiteY269" fmla="*/ 5262 h 5445"/>
              <a:gd name="connsiteX270" fmla="*/ 8310 w 8663"/>
              <a:gd name="connsiteY270" fmla="*/ 5363 h 5445"/>
              <a:gd name="connsiteX271" fmla="*/ 8402 w 8663"/>
              <a:gd name="connsiteY271" fmla="*/ 5363 h 5445"/>
              <a:gd name="connsiteX272" fmla="*/ 8402 w 8663"/>
              <a:gd name="connsiteY272" fmla="*/ 5422 h 5445"/>
              <a:gd name="connsiteX273" fmla="*/ 8234 w 8663"/>
              <a:gd name="connsiteY273" fmla="*/ 5422 h 5445"/>
              <a:gd name="connsiteX274" fmla="*/ 8234 w 8663"/>
              <a:gd name="connsiteY274" fmla="*/ 5294 h 5445"/>
              <a:gd name="connsiteX275" fmla="*/ 8081 w 8663"/>
              <a:gd name="connsiteY275" fmla="*/ 5294 h 5445"/>
              <a:gd name="connsiteX276" fmla="*/ 8081 w 8663"/>
              <a:gd name="connsiteY276" fmla="*/ 5346 h 5445"/>
              <a:gd name="connsiteX277" fmla="*/ 8005 w 8663"/>
              <a:gd name="connsiteY277" fmla="*/ 5346 h 5445"/>
              <a:gd name="connsiteX278" fmla="*/ 8005 w 8663"/>
              <a:gd name="connsiteY278" fmla="*/ 5407 h 5445"/>
              <a:gd name="connsiteX279" fmla="*/ 658 w 8663"/>
              <a:gd name="connsiteY279" fmla="*/ 5407 h 5445"/>
              <a:gd name="connsiteX280" fmla="*/ 658 w 8663"/>
              <a:gd name="connsiteY280" fmla="*/ 5346 h 5445"/>
              <a:gd name="connsiteX281" fmla="*/ 583 w 8663"/>
              <a:gd name="connsiteY281" fmla="*/ 5346 h 5445"/>
              <a:gd name="connsiteX282" fmla="*/ 583 w 8663"/>
              <a:gd name="connsiteY282" fmla="*/ 5294 h 5445"/>
              <a:gd name="connsiteX283" fmla="*/ 430 w 8663"/>
              <a:gd name="connsiteY283" fmla="*/ 5294 h 5445"/>
              <a:gd name="connsiteX284" fmla="*/ 430 w 8663"/>
              <a:gd name="connsiteY284" fmla="*/ 5422 h 5445"/>
              <a:gd name="connsiteX285" fmla="*/ 261 w 8663"/>
              <a:gd name="connsiteY285" fmla="*/ 5422 h 5445"/>
              <a:gd name="connsiteX286" fmla="*/ 261 w 8663"/>
              <a:gd name="connsiteY286" fmla="*/ 5363 h 5445"/>
              <a:gd name="connsiteX287" fmla="*/ 354 w 8663"/>
              <a:gd name="connsiteY287" fmla="*/ 5363 h 5445"/>
              <a:gd name="connsiteX288" fmla="*/ 354 w 8663"/>
              <a:gd name="connsiteY288" fmla="*/ 5262 h 5445"/>
              <a:gd name="connsiteX289" fmla="*/ 261 w 8663"/>
              <a:gd name="connsiteY289" fmla="*/ 5262 h 5445"/>
              <a:gd name="connsiteX290" fmla="*/ 261 w 8663"/>
              <a:gd name="connsiteY290" fmla="*/ 5169 h 5445"/>
              <a:gd name="connsiteX291" fmla="*/ 184 w 8663"/>
              <a:gd name="connsiteY291" fmla="*/ 5169 h 5445"/>
              <a:gd name="connsiteX292" fmla="*/ 184 w 8663"/>
              <a:gd name="connsiteY292" fmla="*/ 5087 h 5445"/>
              <a:gd name="connsiteX293" fmla="*/ 82 w 8663"/>
              <a:gd name="connsiteY293" fmla="*/ 5087 h 5445"/>
              <a:gd name="connsiteX294" fmla="*/ 82 w 8663"/>
              <a:gd name="connsiteY294" fmla="*/ 5169 h 5445"/>
              <a:gd name="connsiteX295" fmla="*/ 26 w 8663"/>
              <a:gd name="connsiteY295" fmla="*/ 5169 h 5445"/>
              <a:gd name="connsiteX296" fmla="*/ 26 w 8663"/>
              <a:gd name="connsiteY296" fmla="*/ 5001 h 5445"/>
              <a:gd name="connsiteX297" fmla="*/ 153 w 8663"/>
              <a:gd name="connsiteY297" fmla="*/ 5001 h 5445"/>
              <a:gd name="connsiteX298" fmla="*/ 153 w 8663"/>
              <a:gd name="connsiteY298" fmla="*/ 4850 h 5445"/>
              <a:gd name="connsiteX299" fmla="*/ 102 w 8663"/>
              <a:gd name="connsiteY299" fmla="*/ 4850 h 5445"/>
              <a:gd name="connsiteX300" fmla="*/ 102 w 8663"/>
              <a:gd name="connsiteY300" fmla="*/ 4772 h 5445"/>
              <a:gd name="connsiteX301" fmla="*/ 41 w 8663"/>
              <a:gd name="connsiteY301" fmla="*/ 4772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5344 h 5445"/>
              <a:gd name="connsiteX347" fmla="*/ 261 w 8663"/>
              <a:gd name="connsiteY347" fmla="*/ 5281 h 5445"/>
              <a:gd name="connsiteX348" fmla="*/ 335 w 8663"/>
              <a:gd name="connsiteY348" fmla="*/ 5281 h 5445"/>
              <a:gd name="connsiteX349" fmla="*/ 335 w 8663"/>
              <a:gd name="connsiteY349" fmla="*/ 5344 h 5445"/>
              <a:gd name="connsiteX350" fmla="*/ 261 w 8663"/>
              <a:gd name="connsiteY350" fmla="*/ 5344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5281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5445 h 5445"/>
              <a:gd name="connsiteX84" fmla="*/ 8424 w 8663"/>
              <a:gd name="connsiteY84" fmla="*/ 5445 h 5445"/>
              <a:gd name="connsiteX85" fmla="*/ 8424 w 8663"/>
              <a:gd name="connsiteY85" fmla="*/ 5363 h 5445"/>
              <a:gd name="connsiteX86" fmla="*/ 8480 w 8663"/>
              <a:gd name="connsiteY86" fmla="*/ 5363 h 5445"/>
              <a:gd name="connsiteX87" fmla="*/ 8480 w 8663"/>
              <a:gd name="connsiteY87" fmla="*/ 5445 h 5445"/>
              <a:gd name="connsiteX88" fmla="*/ 8663 w 8663"/>
              <a:gd name="connsiteY88" fmla="*/ 5445 h 5445"/>
              <a:gd name="connsiteX89" fmla="*/ 8663 w 8663"/>
              <a:gd name="connsiteY89" fmla="*/ 5264 h 5445"/>
              <a:gd name="connsiteX90" fmla="*/ 8581 w 8663"/>
              <a:gd name="connsiteY90" fmla="*/ 5264 h 5445"/>
              <a:gd name="connsiteX91" fmla="*/ 8581 w 8663"/>
              <a:gd name="connsiteY91" fmla="*/ 5191 h 5445"/>
              <a:gd name="connsiteX92" fmla="*/ 8661 w 8663"/>
              <a:gd name="connsiteY92" fmla="*/ 5191 h 5445"/>
              <a:gd name="connsiteX93" fmla="*/ 8661 w 8663"/>
              <a:gd name="connsiteY93" fmla="*/ 4979 h 5445"/>
              <a:gd name="connsiteX94" fmla="*/ 8532 w 8663"/>
              <a:gd name="connsiteY94" fmla="*/ 4979 h 5445"/>
              <a:gd name="connsiteX95" fmla="*/ 8532 w 8663"/>
              <a:gd name="connsiteY95" fmla="*/ 4871 h 5445"/>
              <a:gd name="connsiteX96" fmla="*/ 8562 w 8663"/>
              <a:gd name="connsiteY96" fmla="*/ 4871 h 5445"/>
              <a:gd name="connsiteX97" fmla="*/ 8562 w 8663"/>
              <a:gd name="connsiteY97" fmla="*/ 4932 h 5445"/>
              <a:gd name="connsiteX98" fmla="*/ 8646 w 8663"/>
              <a:gd name="connsiteY98" fmla="*/ 4932 h 5445"/>
              <a:gd name="connsiteX99" fmla="*/ 8646 w 8663"/>
              <a:gd name="connsiteY99" fmla="*/ 4850 h 5445"/>
              <a:gd name="connsiteX100" fmla="*/ 8584 w 8663"/>
              <a:gd name="connsiteY100" fmla="*/ 4850 h 5445"/>
              <a:gd name="connsiteX101" fmla="*/ 8584 w 8663"/>
              <a:gd name="connsiteY101" fmla="*/ 4793 h 5445"/>
              <a:gd name="connsiteX102" fmla="*/ 8644 w 8663"/>
              <a:gd name="connsiteY102" fmla="*/ 4793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5368 h 5445"/>
              <a:gd name="connsiteX118" fmla="*/ 561 w 8663"/>
              <a:gd name="connsiteY118" fmla="*/ 5409 h 5445"/>
              <a:gd name="connsiteX119" fmla="*/ 520 w 8663"/>
              <a:gd name="connsiteY119" fmla="*/ 5409 h 5445"/>
              <a:gd name="connsiteX120" fmla="*/ 520 w 8663"/>
              <a:gd name="connsiteY120" fmla="*/ 5368 h 5445"/>
              <a:gd name="connsiteX121" fmla="*/ 561 w 8663"/>
              <a:gd name="connsiteY121" fmla="*/ 5368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4910 h 5445"/>
              <a:gd name="connsiteX128" fmla="*/ 8584 w 8663"/>
              <a:gd name="connsiteY128" fmla="*/ 4871 h 5445"/>
              <a:gd name="connsiteX129" fmla="*/ 8625 w 8663"/>
              <a:gd name="connsiteY129" fmla="*/ 4871 h 5445"/>
              <a:gd name="connsiteX130" fmla="*/ 8625 w 8663"/>
              <a:gd name="connsiteY130" fmla="*/ 4910 h 5445"/>
              <a:gd name="connsiteX131" fmla="*/ 8584 w 8663"/>
              <a:gd name="connsiteY131" fmla="*/ 4910 h 5445"/>
              <a:gd name="connsiteX132" fmla="*/ 8502 w 8663"/>
              <a:gd name="connsiteY132" fmla="*/ 5424 h 5445"/>
              <a:gd name="connsiteX133" fmla="*/ 8502 w 8663"/>
              <a:gd name="connsiteY133" fmla="*/ 5363 h 5445"/>
              <a:gd name="connsiteX134" fmla="*/ 8581 w 8663"/>
              <a:gd name="connsiteY134" fmla="*/ 5363 h 5445"/>
              <a:gd name="connsiteX135" fmla="*/ 8581 w 8663"/>
              <a:gd name="connsiteY135" fmla="*/ 5286 h 5445"/>
              <a:gd name="connsiteX136" fmla="*/ 8640 w 8663"/>
              <a:gd name="connsiteY136" fmla="*/ 5286 h 5445"/>
              <a:gd name="connsiteX137" fmla="*/ 8640 w 8663"/>
              <a:gd name="connsiteY137" fmla="*/ 5424 h 5445"/>
              <a:gd name="connsiteX138" fmla="*/ 8502 w 8663"/>
              <a:gd name="connsiteY138" fmla="*/ 5424 h 5445"/>
              <a:gd name="connsiteX139" fmla="*/ 8502 w 8663"/>
              <a:gd name="connsiteY139" fmla="*/ 5344 h 5445"/>
              <a:gd name="connsiteX140" fmla="*/ 8502 w 8663"/>
              <a:gd name="connsiteY140" fmla="*/ 5286 h 5445"/>
              <a:gd name="connsiteX141" fmla="*/ 8562 w 8663"/>
              <a:gd name="connsiteY141" fmla="*/ 5286 h 5445"/>
              <a:gd name="connsiteX142" fmla="*/ 8562 w 8663"/>
              <a:gd name="connsiteY142" fmla="*/ 5344 h 5445"/>
              <a:gd name="connsiteX143" fmla="*/ 8502 w 8663"/>
              <a:gd name="connsiteY143" fmla="*/ 5344 h 5445"/>
              <a:gd name="connsiteX144" fmla="*/ 8497 w 8663"/>
              <a:gd name="connsiteY144" fmla="*/ 5169 h 5445"/>
              <a:gd name="connsiteX145" fmla="*/ 8497 w 8663"/>
              <a:gd name="connsiteY145" fmla="*/ 5106 h 5445"/>
              <a:gd name="connsiteX146" fmla="*/ 8562 w 8663"/>
              <a:gd name="connsiteY146" fmla="*/ 5106 h 5445"/>
              <a:gd name="connsiteX147" fmla="*/ 8562 w 8663"/>
              <a:gd name="connsiteY147" fmla="*/ 5169 h 5445"/>
              <a:gd name="connsiteX148" fmla="*/ 8497 w 8663"/>
              <a:gd name="connsiteY148" fmla="*/ 5169 h 5445"/>
              <a:gd name="connsiteX149" fmla="*/ 8562 w 8663"/>
              <a:gd name="connsiteY149" fmla="*/ 5191 h 5445"/>
              <a:gd name="connsiteX150" fmla="*/ 8562 w 8663"/>
              <a:gd name="connsiteY150" fmla="*/ 5262 h 5445"/>
              <a:gd name="connsiteX151" fmla="*/ 8497 w 8663"/>
              <a:gd name="connsiteY151" fmla="*/ 5262 h 5445"/>
              <a:gd name="connsiteX152" fmla="*/ 8497 w 8663"/>
              <a:gd name="connsiteY152" fmla="*/ 5191 h 5445"/>
              <a:gd name="connsiteX153" fmla="*/ 8562 w 8663"/>
              <a:gd name="connsiteY153" fmla="*/ 5191 h 5445"/>
              <a:gd name="connsiteX154" fmla="*/ 8480 w 8663"/>
              <a:gd name="connsiteY154" fmla="*/ 5281 h 5445"/>
              <a:gd name="connsiteX155" fmla="*/ 8480 w 8663"/>
              <a:gd name="connsiteY155" fmla="*/ 5344 h 5445"/>
              <a:gd name="connsiteX156" fmla="*/ 8424 w 8663"/>
              <a:gd name="connsiteY156" fmla="*/ 5344 h 5445"/>
              <a:gd name="connsiteX157" fmla="*/ 8424 w 8663"/>
              <a:gd name="connsiteY157" fmla="*/ 5281 h 5445"/>
              <a:gd name="connsiteX158" fmla="*/ 8480 w 8663"/>
              <a:gd name="connsiteY158" fmla="*/ 5281 h 5445"/>
              <a:gd name="connsiteX159" fmla="*/ 8480 w 8663"/>
              <a:gd name="connsiteY159" fmla="*/ 5191 h 5445"/>
              <a:gd name="connsiteX160" fmla="*/ 8480 w 8663"/>
              <a:gd name="connsiteY160" fmla="*/ 5262 h 5445"/>
              <a:gd name="connsiteX161" fmla="*/ 8424 w 8663"/>
              <a:gd name="connsiteY161" fmla="*/ 5262 h 5445"/>
              <a:gd name="connsiteX162" fmla="*/ 8424 w 8663"/>
              <a:gd name="connsiteY162" fmla="*/ 5191 h 5445"/>
              <a:gd name="connsiteX163" fmla="*/ 8480 w 8663"/>
              <a:gd name="connsiteY163" fmla="*/ 5191 h 5445"/>
              <a:gd name="connsiteX164" fmla="*/ 8102 w 8663"/>
              <a:gd name="connsiteY164" fmla="*/ 5409 h 5445"/>
              <a:gd name="connsiteX165" fmla="*/ 8102 w 8663"/>
              <a:gd name="connsiteY165" fmla="*/ 5368 h 5445"/>
              <a:gd name="connsiteX166" fmla="*/ 8143 w 8663"/>
              <a:gd name="connsiteY166" fmla="*/ 5368 h 5445"/>
              <a:gd name="connsiteX167" fmla="*/ 8143 w 8663"/>
              <a:gd name="connsiteY167" fmla="*/ 5409 h 5445"/>
              <a:gd name="connsiteX168" fmla="*/ 8102 w 8663"/>
              <a:gd name="connsiteY168" fmla="*/ 5409 h 5445"/>
              <a:gd name="connsiteX169" fmla="*/ 240 w 8663"/>
              <a:gd name="connsiteY169" fmla="*/ 5281 h 5445"/>
              <a:gd name="connsiteX170" fmla="*/ 240 w 8663"/>
              <a:gd name="connsiteY170" fmla="*/ 5344 h 5445"/>
              <a:gd name="connsiteX171" fmla="*/ 184 w 8663"/>
              <a:gd name="connsiteY171" fmla="*/ 5344 h 5445"/>
              <a:gd name="connsiteX172" fmla="*/ 184 w 8663"/>
              <a:gd name="connsiteY172" fmla="*/ 5281 h 5445"/>
              <a:gd name="connsiteX173" fmla="*/ 240 w 8663"/>
              <a:gd name="connsiteY173" fmla="*/ 5281 h 5445"/>
              <a:gd name="connsiteX174" fmla="*/ 240 w 8663"/>
              <a:gd name="connsiteY174" fmla="*/ 5191 h 5445"/>
              <a:gd name="connsiteX175" fmla="*/ 240 w 8663"/>
              <a:gd name="connsiteY175" fmla="*/ 5262 h 5445"/>
              <a:gd name="connsiteX176" fmla="*/ 184 w 8663"/>
              <a:gd name="connsiteY176" fmla="*/ 5262 h 5445"/>
              <a:gd name="connsiteX177" fmla="*/ 184 w 8663"/>
              <a:gd name="connsiteY177" fmla="*/ 5191 h 5445"/>
              <a:gd name="connsiteX178" fmla="*/ 240 w 8663"/>
              <a:gd name="connsiteY178" fmla="*/ 5191 h 5445"/>
              <a:gd name="connsiteX179" fmla="*/ 102 w 8663"/>
              <a:gd name="connsiteY179" fmla="*/ 5169 h 5445"/>
              <a:gd name="connsiteX180" fmla="*/ 102 w 8663"/>
              <a:gd name="connsiteY180" fmla="*/ 5106 h 5445"/>
              <a:gd name="connsiteX181" fmla="*/ 166 w 8663"/>
              <a:gd name="connsiteY181" fmla="*/ 5106 h 5445"/>
              <a:gd name="connsiteX182" fmla="*/ 166 w 8663"/>
              <a:gd name="connsiteY182" fmla="*/ 5169 h 5445"/>
              <a:gd name="connsiteX183" fmla="*/ 102 w 8663"/>
              <a:gd name="connsiteY183" fmla="*/ 5169 h 5445"/>
              <a:gd name="connsiteX184" fmla="*/ 102 w 8663"/>
              <a:gd name="connsiteY184" fmla="*/ 5262 h 5445"/>
              <a:gd name="connsiteX185" fmla="*/ 102 w 8663"/>
              <a:gd name="connsiteY185" fmla="*/ 5191 h 5445"/>
              <a:gd name="connsiteX186" fmla="*/ 166 w 8663"/>
              <a:gd name="connsiteY186" fmla="*/ 5191 h 5445"/>
              <a:gd name="connsiteX187" fmla="*/ 166 w 8663"/>
              <a:gd name="connsiteY187" fmla="*/ 5262 h 5445"/>
              <a:gd name="connsiteX188" fmla="*/ 102 w 8663"/>
              <a:gd name="connsiteY188" fmla="*/ 5262 h 5445"/>
              <a:gd name="connsiteX189" fmla="*/ 102 w 8663"/>
              <a:gd name="connsiteY189" fmla="*/ 5344 h 5445"/>
              <a:gd name="connsiteX190" fmla="*/ 102 w 8663"/>
              <a:gd name="connsiteY190" fmla="*/ 5286 h 5445"/>
              <a:gd name="connsiteX191" fmla="*/ 162 w 8663"/>
              <a:gd name="connsiteY191" fmla="*/ 5286 h 5445"/>
              <a:gd name="connsiteX192" fmla="*/ 162 w 8663"/>
              <a:gd name="connsiteY192" fmla="*/ 5344 h 5445"/>
              <a:gd name="connsiteX193" fmla="*/ 102 w 8663"/>
              <a:gd name="connsiteY193" fmla="*/ 5344 h 5445"/>
              <a:gd name="connsiteX194" fmla="*/ 162 w 8663"/>
              <a:gd name="connsiteY194" fmla="*/ 5363 h 5445"/>
              <a:gd name="connsiteX195" fmla="*/ 162 w 8663"/>
              <a:gd name="connsiteY195" fmla="*/ 5424 h 5445"/>
              <a:gd name="connsiteX196" fmla="*/ 24 w 8663"/>
              <a:gd name="connsiteY196" fmla="*/ 5424 h 5445"/>
              <a:gd name="connsiteX197" fmla="*/ 24 w 8663"/>
              <a:gd name="connsiteY197" fmla="*/ 5286 h 5445"/>
              <a:gd name="connsiteX198" fmla="*/ 82 w 8663"/>
              <a:gd name="connsiteY198" fmla="*/ 5286 h 5445"/>
              <a:gd name="connsiteX199" fmla="*/ 82 w 8663"/>
              <a:gd name="connsiteY199" fmla="*/ 5363 h 5445"/>
              <a:gd name="connsiteX200" fmla="*/ 162 w 8663"/>
              <a:gd name="connsiteY200" fmla="*/ 5363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4772 h 5445"/>
              <a:gd name="connsiteX257" fmla="*/ 8562 w 8663"/>
              <a:gd name="connsiteY257" fmla="*/ 4772 h 5445"/>
              <a:gd name="connsiteX258" fmla="*/ 8562 w 8663"/>
              <a:gd name="connsiteY258" fmla="*/ 4850 h 5445"/>
              <a:gd name="connsiteX259" fmla="*/ 8510 w 8663"/>
              <a:gd name="connsiteY259" fmla="*/ 4850 h 5445"/>
              <a:gd name="connsiteX260" fmla="*/ 8510 w 8663"/>
              <a:gd name="connsiteY260" fmla="*/ 5001 h 5445"/>
              <a:gd name="connsiteX261" fmla="*/ 8638 w 8663"/>
              <a:gd name="connsiteY261" fmla="*/ 5001 h 5445"/>
              <a:gd name="connsiteX262" fmla="*/ 8638 w 8663"/>
              <a:gd name="connsiteY262" fmla="*/ 5169 h 5445"/>
              <a:gd name="connsiteX263" fmla="*/ 8581 w 8663"/>
              <a:gd name="connsiteY263" fmla="*/ 5169 h 5445"/>
              <a:gd name="connsiteX264" fmla="*/ 8581 w 8663"/>
              <a:gd name="connsiteY264" fmla="*/ 5087 h 5445"/>
              <a:gd name="connsiteX265" fmla="*/ 8480 w 8663"/>
              <a:gd name="connsiteY265" fmla="*/ 5087 h 5445"/>
              <a:gd name="connsiteX266" fmla="*/ 8480 w 8663"/>
              <a:gd name="connsiteY266" fmla="*/ 5169 h 5445"/>
              <a:gd name="connsiteX267" fmla="*/ 8402 w 8663"/>
              <a:gd name="connsiteY267" fmla="*/ 5169 h 5445"/>
              <a:gd name="connsiteX268" fmla="*/ 8402 w 8663"/>
              <a:gd name="connsiteY268" fmla="*/ 5262 h 5445"/>
              <a:gd name="connsiteX269" fmla="*/ 8310 w 8663"/>
              <a:gd name="connsiteY269" fmla="*/ 5262 h 5445"/>
              <a:gd name="connsiteX270" fmla="*/ 8310 w 8663"/>
              <a:gd name="connsiteY270" fmla="*/ 5363 h 5445"/>
              <a:gd name="connsiteX271" fmla="*/ 8402 w 8663"/>
              <a:gd name="connsiteY271" fmla="*/ 5363 h 5445"/>
              <a:gd name="connsiteX272" fmla="*/ 8402 w 8663"/>
              <a:gd name="connsiteY272" fmla="*/ 5422 h 5445"/>
              <a:gd name="connsiteX273" fmla="*/ 8234 w 8663"/>
              <a:gd name="connsiteY273" fmla="*/ 5422 h 5445"/>
              <a:gd name="connsiteX274" fmla="*/ 8234 w 8663"/>
              <a:gd name="connsiteY274" fmla="*/ 5294 h 5445"/>
              <a:gd name="connsiteX275" fmla="*/ 8081 w 8663"/>
              <a:gd name="connsiteY275" fmla="*/ 5294 h 5445"/>
              <a:gd name="connsiteX276" fmla="*/ 8081 w 8663"/>
              <a:gd name="connsiteY276" fmla="*/ 5346 h 5445"/>
              <a:gd name="connsiteX277" fmla="*/ 8005 w 8663"/>
              <a:gd name="connsiteY277" fmla="*/ 5346 h 5445"/>
              <a:gd name="connsiteX278" fmla="*/ 8005 w 8663"/>
              <a:gd name="connsiteY278" fmla="*/ 5407 h 5445"/>
              <a:gd name="connsiteX279" fmla="*/ 658 w 8663"/>
              <a:gd name="connsiteY279" fmla="*/ 5407 h 5445"/>
              <a:gd name="connsiteX280" fmla="*/ 658 w 8663"/>
              <a:gd name="connsiteY280" fmla="*/ 5346 h 5445"/>
              <a:gd name="connsiteX281" fmla="*/ 583 w 8663"/>
              <a:gd name="connsiteY281" fmla="*/ 5346 h 5445"/>
              <a:gd name="connsiteX282" fmla="*/ 583 w 8663"/>
              <a:gd name="connsiteY282" fmla="*/ 5294 h 5445"/>
              <a:gd name="connsiteX283" fmla="*/ 430 w 8663"/>
              <a:gd name="connsiteY283" fmla="*/ 5294 h 5445"/>
              <a:gd name="connsiteX284" fmla="*/ 430 w 8663"/>
              <a:gd name="connsiteY284" fmla="*/ 5422 h 5445"/>
              <a:gd name="connsiteX285" fmla="*/ 261 w 8663"/>
              <a:gd name="connsiteY285" fmla="*/ 5422 h 5445"/>
              <a:gd name="connsiteX286" fmla="*/ 261 w 8663"/>
              <a:gd name="connsiteY286" fmla="*/ 5363 h 5445"/>
              <a:gd name="connsiteX287" fmla="*/ 354 w 8663"/>
              <a:gd name="connsiteY287" fmla="*/ 5363 h 5445"/>
              <a:gd name="connsiteX288" fmla="*/ 354 w 8663"/>
              <a:gd name="connsiteY288" fmla="*/ 5262 h 5445"/>
              <a:gd name="connsiteX289" fmla="*/ 261 w 8663"/>
              <a:gd name="connsiteY289" fmla="*/ 5262 h 5445"/>
              <a:gd name="connsiteX290" fmla="*/ 261 w 8663"/>
              <a:gd name="connsiteY290" fmla="*/ 5169 h 5445"/>
              <a:gd name="connsiteX291" fmla="*/ 184 w 8663"/>
              <a:gd name="connsiteY291" fmla="*/ 5169 h 5445"/>
              <a:gd name="connsiteX292" fmla="*/ 184 w 8663"/>
              <a:gd name="connsiteY292" fmla="*/ 5087 h 5445"/>
              <a:gd name="connsiteX293" fmla="*/ 82 w 8663"/>
              <a:gd name="connsiteY293" fmla="*/ 5087 h 5445"/>
              <a:gd name="connsiteX294" fmla="*/ 82 w 8663"/>
              <a:gd name="connsiteY294" fmla="*/ 5169 h 5445"/>
              <a:gd name="connsiteX295" fmla="*/ 26 w 8663"/>
              <a:gd name="connsiteY295" fmla="*/ 5169 h 5445"/>
              <a:gd name="connsiteX296" fmla="*/ 26 w 8663"/>
              <a:gd name="connsiteY296" fmla="*/ 5001 h 5445"/>
              <a:gd name="connsiteX297" fmla="*/ 153 w 8663"/>
              <a:gd name="connsiteY297" fmla="*/ 5001 h 5445"/>
              <a:gd name="connsiteX298" fmla="*/ 153 w 8663"/>
              <a:gd name="connsiteY298" fmla="*/ 4850 h 5445"/>
              <a:gd name="connsiteX299" fmla="*/ 102 w 8663"/>
              <a:gd name="connsiteY299" fmla="*/ 4850 h 5445"/>
              <a:gd name="connsiteX300" fmla="*/ 102 w 8663"/>
              <a:gd name="connsiteY300" fmla="*/ 4772 h 5445"/>
              <a:gd name="connsiteX301" fmla="*/ 41 w 8663"/>
              <a:gd name="connsiteY301" fmla="*/ 4772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5344 h 5445"/>
              <a:gd name="connsiteX347" fmla="*/ 261 w 8663"/>
              <a:gd name="connsiteY347" fmla="*/ 5281 h 5445"/>
              <a:gd name="connsiteX348" fmla="*/ 335 w 8663"/>
              <a:gd name="connsiteY348" fmla="*/ 5281 h 5445"/>
              <a:gd name="connsiteX349" fmla="*/ 335 w 8663"/>
              <a:gd name="connsiteY349" fmla="*/ 5344 h 5445"/>
              <a:gd name="connsiteX350" fmla="*/ 261 w 8663"/>
              <a:gd name="connsiteY350" fmla="*/ 5344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5281 h 5445"/>
              <a:gd name="connsiteX362" fmla="*/ 8402 w 8663"/>
              <a:gd name="connsiteY362" fmla="*/ 5344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5445 h 5445"/>
              <a:gd name="connsiteX84" fmla="*/ 8424 w 8663"/>
              <a:gd name="connsiteY84" fmla="*/ 5445 h 5445"/>
              <a:gd name="connsiteX85" fmla="*/ 8424 w 8663"/>
              <a:gd name="connsiteY85" fmla="*/ 5363 h 5445"/>
              <a:gd name="connsiteX86" fmla="*/ 8480 w 8663"/>
              <a:gd name="connsiteY86" fmla="*/ 5363 h 5445"/>
              <a:gd name="connsiteX87" fmla="*/ 8480 w 8663"/>
              <a:gd name="connsiteY87" fmla="*/ 5445 h 5445"/>
              <a:gd name="connsiteX88" fmla="*/ 8663 w 8663"/>
              <a:gd name="connsiteY88" fmla="*/ 5445 h 5445"/>
              <a:gd name="connsiteX89" fmla="*/ 8663 w 8663"/>
              <a:gd name="connsiteY89" fmla="*/ 5264 h 5445"/>
              <a:gd name="connsiteX90" fmla="*/ 8581 w 8663"/>
              <a:gd name="connsiteY90" fmla="*/ 5264 h 5445"/>
              <a:gd name="connsiteX91" fmla="*/ 8581 w 8663"/>
              <a:gd name="connsiteY91" fmla="*/ 5191 h 5445"/>
              <a:gd name="connsiteX92" fmla="*/ 8661 w 8663"/>
              <a:gd name="connsiteY92" fmla="*/ 5191 h 5445"/>
              <a:gd name="connsiteX93" fmla="*/ 8661 w 8663"/>
              <a:gd name="connsiteY93" fmla="*/ 4979 h 5445"/>
              <a:gd name="connsiteX94" fmla="*/ 8532 w 8663"/>
              <a:gd name="connsiteY94" fmla="*/ 4979 h 5445"/>
              <a:gd name="connsiteX95" fmla="*/ 8532 w 8663"/>
              <a:gd name="connsiteY95" fmla="*/ 4871 h 5445"/>
              <a:gd name="connsiteX96" fmla="*/ 8562 w 8663"/>
              <a:gd name="connsiteY96" fmla="*/ 4871 h 5445"/>
              <a:gd name="connsiteX97" fmla="*/ 8562 w 8663"/>
              <a:gd name="connsiteY97" fmla="*/ 4932 h 5445"/>
              <a:gd name="connsiteX98" fmla="*/ 8646 w 8663"/>
              <a:gd name="connsiteY98" fmla="*/ 4932 h 5445"/>
              <a:gd name="connsiteX99" fmla="*/ 8646 w 8663"/>
              <a:gd name="connsiteY99" fmla="*/ 4850 h 5445"/>
              <a:gd name="connsiteX100" fmla="*/ 8584 w 8663"/>
              <a:gd name="connsiteY100" fmla="*/ 4850 h 5445"/>
              <a:gd name="connsiteX101" fmla="*/ 8584 w 8663"/>
              <a:gd name="connsiteY101" fmla="*/ 4793 h 5445"/>
              <a:gd name="connsiteX102" fmla="*/ 8644 w 8663"/>
              <a:gd name="connsiteY102" fmla="*/ 4793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5368 h 5445"/>
              <a:gd name="connsiteX118" fmla="*/ 561 w 8663"/>
              <a:gd name="connsiteY118" fmla="*/ 5409 h 5445"/>
              <a:gd name="connsiteX119" fmla="*/ 520 w 8663"/>
              <a:gd name="connsiteY119" fmla="*/ 5409 h 5445"/>
              <a:gd name="connsiteX120" fmla="*/ 520 w 8663"/>
              <a:gd name="connsiteY120" fmla="*/ 5368 h 5445"/>
              <a:gd name="connsiteX121" fmla="*/ 561 w 8663"/>
              <a:gd name="connsiteY121" fmla="*/ 5368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4910 h 5445"/>
              <a:gd name="connsiteX128" fmla="*/ 8584 w 8663"/>
              <a:gd name="connsiteY128" fmla="*/ 4871 h 5445"/>
              <a:gd name="connsiteX129" fmla="*/ 8625 w 8663"/>
              <a:gd name="connsiteY129" fmla="*/ 4871 h 5445"/>
              <a:gd name="connsiteX130" fmla="*/ 8625 w 8663"/>
              <a:gd name="connsiteY130" fmla="*/ 4910 h 5445"/>
              <a:gd name="connsiteX131" fmla="*/ 8584 w 8663"/>
              <a:gd name="connsiteY131" fmla="*/ 4910 h 5445"/>
              <a:gd name="connsiteX132" fmla="*/ 8502 w 8663"/>
              <a:gd name="connsiteY132" fmla="*/ 5424 h 5445"/>
              <a:gd name="connsiteX133" fmla="*/ 8502 w 8663"/>
              <a:gd name="connsiteY133" fmla="*/ 5363 h 5445"/>
              <a:gd name="connsiteX134" fmla="*/ 8581 w 8663"/>
              <a:gd name="connsiteY134" fmla="*/ 5363 h 5445"/>
              <a:gd name="connsiteX135" fmla="*/ 8581 w 8663"/>
              <a:gd name="connsiteY135" fmla="*/ 5286 h 5445"/>
              <a:gd name="connsiteX136" fmla="*/ 8640 w 8663"/>
              <a:gd name="connsiteY136" fmla="*/ 5286 h 5445"/>
              <a:gd name="connsiteX137" fmla="*/ 8640 w 8663"/>
              <a:gd name="connsiteY137" fmla="*/ 5424 h 5445"/>
              <a:gd name="connsiteX138" fmla="*/ 8502 w 8663"/>
              <a:gd name="connsiteY138" fmla="*/ 5424 h 5445"/>
              <a:gd name="connsiteX139" fmla="*/ 8502 w 8663"/>
              <a:gd name="connsiteY139" fmla="*/ 5344 h 5445"/>
              <a:gd name="connsiteX140" fmla="*/ 8502 w 8663"/>
              <a:gd name="connsiteY140" fmla="*/ 5286 h 5445"/>
              <a:gd name="connsiteX141" fmla="*/ 8562 w 8663"/>
              <a:gd name="connsiteY141" fmla="*/ 5286 h 5445"/>
              <a:gd name="connsiteX142" fmla="*/ 8562 w 8663"/>
              <a:gd name="connsiteY142" fmla="*/ 5344 h 5445"/>
              <a:gd name="connsiteX143" fmla="*/ 8502 w 8663"/>
              <a:gd name="connsiteY143" fmla="*/ 5344 h 5445"/>
              <a:gd name="connsiteX144" fmla="*/ 8497 w 8663"/>
              <a:gd name="connsiteY144" fmla="*/ 5169 h 5445"/>
              <a:gd name="connsiteX145" fmla="*/ 8497 w 8663"/>
              <a:gd name="connsiteY145" fmla="*/ 5106 h 5445"/>
              <a:gd name="connsiteX146" fmla="*/ 8562 w 8663"/>
              <a:gd name="connsiteY146" fmla="*/ 5106 h 5445"/>
              <a:gd name="connsiteX147" fmla="*/ 8562 w 8663"/>
              <a:gd name="connsiteY147" fmla="*/ 5169 h 5445"/>
              <a:gd name="connsiteX148" fmla="*/ 8497 w 8663"/>
              <a:gd name="connsiteY148" fmla="*/ 5169 h 5445"/>
              <a:gd name="connsiteX149" fmla="*/ 8562 w 8663"/>
              <a:gd name="connsiteY149" fmla="*/ 5191 h 5445"/>
              <a:gd name="connsiteX150" fmla="*/ 8562 w 8663"/>
              <a:gd name="connsiteY150" fmla="*/ 5262 h 5445"/>
              <a:gd name="connsiteX151" fmla="*/ 8497 w 8663"/>
              <a:gd name="connsiteY151" fmla="*/ 5262 h 5445"/>
              <a:gd name="connsiteX152" fmla="*/ 8497 w 8663"/>
              <a:gd name="connsiteY152" fmla="*/ 5191 h 5445"/>
              <a:gd name="connsiteX153" fmla="*/ 8562 w 8663"/>
              <a:gd name="connsiteY153" fmla="*/ 5191 h 5445"/>
              <a:gd name="connsiteX154" fmla="*/ 8480 w 8663"/>
              <a:gd name="connsiteY154" fmla="*/ 5281 h 5445"/>
              <a:gd name="connsiteX155" fmla="*/ 8480 w 8663"/>
              <a:gd name="connsiteY155" fmla="*/ 5344 h 5445"/>
              <a:gd name="connsiteX156" fmla="*/ 8424 w 8663"/>
              <a:gd name="connsiteY156" fmla="*/ 5344 h 5445"/>
              <a:gd name="connsiteX157" fmla="*/ 8424 w 8663"/>
              <a:gd name="connsiteY157" fmla="*/ 5281 h 5445"/>
              <a:gd name="connsiteX158" fmla="*/ 8480 w 8663"/>
              <a:gd name="connsiteY158" fmla="*/ 5281 h 5445"/>
              <a:gd name="connsiteX159" fmla="*/ 8480 w 8663"/>
              <a:gd name="connsiteY159" fmla="*/ 5191 h 5445"/>
              <a:gd name="connsiteX160" fmla="*/ 8480 w 8663"/>
              <a:gd name="connsiteY160" fmla="*/ 5262 h 5445"/>
              <a:gd name="connsiteX161" fmla="*/ 8424 w 8663"/>
              <a:gd name="connsiteY161" fmla="*/ 5262 h 5445"/>
              <a:gd name="connsiteX162" fmla="*/ 8424 w 8663"/>
              <a:gd name="connsiteY162" fmla="*/ 5191 h 5445"/>
              <a:gd name="connsiteX163" fmla="*/ 8480 w 8663"/>
              <a:gd name="connsiteY163" fmla="*/ 5191 h 5445"/>
              <a:gd name="connsiteX164" fmla="*/ 8102 w 8663"/>
              <a:gd name="connsiteY164" fmla="*/ 5409 h 5445"/>
              <a:gd name="connsiteX165" fmla="*/ 8102 w 8663"/>
              <a:gd name="connsiteY165" fmla="*/ 5368 h 5445"/>
              <a:gd name="connsiteX166" fmla="*/ 8143 w 8663"/>
              <a:gd name="connsiteY166" fmla="*/ 5368 h 5445"/>
              <a:gd name="connsiteX167" fmla="*/ 8143 w 8663"/>
              <a:gd name="connsiteY167" fmla="*/ 5409 h 5445"/>
              <a:gd name="connsiteX168" fmla="*/ 8102 w 8663"/>
              <a:gd name="connsiteY168" fmla="*/ 5409 h 5445"/>
              <a:gd name="connsiteX169" fmla="*/ 240 w 8663"/>
              <a:gd name="connsiteY169" fmla="*/ 5281 h 5445"/>
              <a:gd name="connsiteX170" fmla="*/ 240 w 8663"/>
              <a:gd name="connsiteY170" fmla="*/ 5344 h 5445"/>
              <a:gd name="connsiteX171" fmla="*/ 184 w 8663"/>
              <a:gd name="connsiteY171" fmla="*/ 5344 h 5445"/>
              <a:gd name="connsiteX172" fmla="*/ 184 w 8663"/>
              <a:gd name="connsiteY172" fmla="*/ 5281 h 5445"/>
              <a:gd name="connsiteX173" fmla="*/ 240 w 8663"/>
              <a:gd name="connsiteY173" fmla="*/ 5281 h 5445"/>
              <a:gd name="connsiteX174" fmla="*/ 240 w 8663"/>
              <a:gd name="connsiteY174" fmla="*/ 5191 h 5445"/>
              <a:gd name="connsiteX175" fmla="*/ 240 w 8663"/>
              <a:gd name="connsiteY175" fmla="*/ 5262 h 5445"/>
              <a:gd name="connsiteX176" fmla="*/ 184 w 8663"/>
              <a:gd name="connsiteY176" fmla="*/ 5262 h 5445"/>
              <a:gd name="connsiteX177" fmla="*/ 184 w 8663"/>
              <a:gd name="connsiteY177" fmla="*/ 5191 h 5445"/>
              <a:gd name="connsiteX178" fmla="*/ 240 w 8663"/>
              <a:gd name="connsiteY178" fmla="*/ 5191 h 5445"/>
              <a:gd name="connsiteX179" fmla="*/ 102 w 8663"/>
              <a:gd name="connsiteY179" fmla="*/ 5169 h 5445"/>
              <a:gd name="connsiteX180" fmla="*/ 102 w 8663"/>
              <a:gd name="connsiteY180" fmla="*/ 5106 h 5445"/>
              <a:gd name="connsiteX181" fmla="*/ 166 w 8663"/>
              <a:gd name="connsiteY181" fmla="*/ 5106 h 5445"/>
              <a:gd name="connsiteX182" fmla="*/ 166 w 8663"/>
              <a:gd name="connsiteY182" fmla="*/ 5169 h 5445"/>
              <a:gd name="connsiteX183" fmla="*/ 102 w 8663"/>
              <a:gd name="connsiteY183" fmla="*/ 5169 h 5445"/>
              <a:gd name="connsiteX184" fmla="*/ 102 w 8663"/>
              <a:gd name="connsiteY184" fmla="*/ 5262 h 5445"/>
              <a:gd name="connsiteX185" fmla="*/ 102 w 8663"/>
              <a:gd name="connsiteY185" fmla="*/ 5191 h 5445"/>
              <a:gd name="connsiteX186" fmla="*/ 166 w 8663"/>
              <a:gd name="connsiteY186" fmla="*/ 5191 h 5445"/>
              <a:gd name="connsiteX187" fmla="*/ 166 w 8663"/>
              <a:gd name="connsiteY187" fmla="*/ 5262 h 5445"/>
              <a:gd name="connsiteX188" fmla="*/ 102 w 8663"/>
              <a:gd name="connsiteY188" fmla="*/ 5262 h 5445"/>
              <a:gd name="connsiteX189" fmla="*/ 102 w 8663"/>
              <a:gd name="connsiteY189" fmla="*/ 5344 h 5445"/>
              <a:gd name="connsiteX190" fmla="*/ 102 w 8663"/>
              <a:gd name="connsiteY190" fmla="*/ 5286 h 5445"/>
              <a:gd name="connsiteX191" fmla="*/ 162 w 8663"/>
              <a:gd name="connsiteY191" fmla="*/ 5286 h 5445"/>
              <a:gd name="connsiteX192" fmla="*/ 162 w 8663"/>
              <a:gd name="connsiteY192" fmla="*/ 5344 h 5445"/>
              <a:gd name="connsiteX193" fmla="*/ 102 w 8663"/>
              <a:gd name="connsiteY193" fmla="*/ 5344 h 5445"/>
              <a:gd name="connsiteX194" fmla="*/ 162 w 8663"/>
              <a:gd name="connsiteY194" fmla="*/ 5363 h 5445"/>
              <a:gd name="connsiteX195" fmla="*/ 162 w 8663"/>
              <a:gd name="connsiteY195" fmla="*/ 5424 h 5445"/>
              <a:gd name="connsiteX196" fmla="*/ 24 w 8663"/>
              <a:gd name="connsiteY196" fmla="*/ 5424 h 5445"/>
              <a:gd name="connsiteX197" fmla="*/ 24 w 8663"/>
              <a:gd name="connsiteY197" fmla="*/ 5286 h 5445"/>
              <a:gd name="connsiteX198" fmla="*/ 82 w 8663"/>
              <a:gd name="connsiteY198" fmla="*/ 5286 h 5445"/>
              <a:gd name="connsiteX199" fmla="*/ 82 w 8663"/>
              <a:gd name="connsiteY199" fmla="*/ 5363 h 5445"/>
              <a:gd name="connsiteX200" fmla="*/ 162 w 8663"/>
              <a:gd name="connsiteY200" fmla="*/ 5363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4772 h 5445"/>
              <a:gd name="connsiteX257" fmla="*/ 8562 w 8663"/>
              <a:gd name="connsiteY257" fmla="*/ 4772 h 5445"/>
              <a:gd name="connsiteX258" fmla="*/ 8562 w 8663"/>
              <a:gd name="connsiteY258" fmla="*/ 4850 h 5445"/>
              <a:gd name="connsiteX259" fmla="*/ 8510 w 8663"/>
              <a:gd name="connsiteY259" fmla="*/ 4850 h 5445"/>
              <a:gd name="connsiteX260" fmla="*/ 8510 w 8663"/>
              <a:gd name="connsiteY260" fmla="*/ 5001 h 5445"/>
              <a:gd name="connsiteX261" fmla="*/ 8638 w 8663"/>
              <a:gd name="connsiteY261" fmla="*/ 5001 h 5445"/>
              <a:gd name="connsiteX262" fmla="*/ 8638 w 8663"/>
              <a:gd name="connsiteY262" fmla="*/ 5169 h 5445"/>
              <a:gd name="connsiteX263" fmla="*/ 8581 w 8663"/>
              <a:gd name="connsiteY263" fmla="*/ 5169 h 5445"/>
              <a:gd name="connsiteX264" fmla="*/ 8581 w 8663"/>
              <a:gd name="connsiteY264" fmla="*/ 5087 h 5445"/>
              <a:gd name="connsiteX265" fmla="*/ 8480 w 8663"/>
              <a:gd name="connsiteY265" fmla="*/ 5087 h 5445"/>
              <a:gd name="connsiteX266" fmla="*/ 8480 w 8663"/>
              <a:gd name="connsiteY266" fmla="*/ 5169 h 5445"/>
              <a:gd name="connsiteX267" fmla="*/ 8402 w 8663"/>
              <a:gd name="connsiteY267" fmla="*/ 5169 h 5445"/>
              <a:gd name="connsiteX268" fmla="*/ 8402 w 8663"/>
              <a:gd name="connsiteY268" fmla="*/ 5262 h 5445"/>
              <a:gd name="connsiteX269" fmla="*/ 8310 w 8663"/>
              <a:gd name="connsiteY269" fmla="*/ 5262 h 5445"/>
              <a:gd name="connsiteX270" fmla="*/ 8310 w 8663"/>
              <a:gd name="connsiteY270" fmla="*/ 5363 h 5445"/>
              <a:gd name="connsiteX271" fmla="*/ 8402 w 8663"/>
              <a:gd name="connsiteY271" fmla="*/ 5363 h 5445"/>
              <a:gd name="connsiteX272" fmla="*/ 8402 w 8663"/>
              <a:gd name="connsiteY272" fmla="*/ 5422 h 5445"/>
              <a:gd name="connsiteX273" fmla="*/ 8234 w 8663"/>
              <a:gd name="connsiteY273" fmla="*/ 5422 h 5445"/>
              <a:gd name="connsiteX274" fmla="*/ 8234 w 8663"/>
              <a:gd name="connsiteY274" fmla="*/ 5294 h 5445"/>
              <a:gd name="connsiteX275" fmla="*/ 8081 w 8663"/>
              <a:gd name="connsiteY275" fmla="*/ 5294 h 5445"/>
              <a:gd name="connsiteX276" fmla="*/ 8081 w 8663"/>
              <a:gd name="connsiteY276" fmla="*/ 5346 h 5445"/>
              <a:gd name="connsiteX277" fmla="*/ 8005 w 8663"/>
              <a:gd name="connsiteY277" fmla="*/ 5346 h 5445"/>
              <a:gd name="connsiteX278" fmla="*/ 8005 w 8663"/>
              <a:gd name="connsiteY278" fmla="*/ 5407 h 5445"/>
              <a:gd name="connsiteX279" fmla="*/ 658 w 8663"/>
              <a:gd name="connsiteY279" fmla="*/ 5407 h 5445"/>
              <a:gd name="connsiteX280" fmla="*/ 658 w 8663"/>
              <a:gd name="connsiteY280" fmla="*/ 5346 h 5445"/>
              <a:gd name="connsiteX281" fmla="*/ 583 w 8663"/>
              <a:gd name="connsiteY281" fmla="*/ 5346 h 5445"/>
              <a:gd name="connsiteX282" fmla="*/ 583 w 8663"/>
              <a:gd name="connsiteY282" fmla="*/ 5294 h 5445"/>
              <a:gd name="connsiteX283" fmla="*/ 430 w 8663"/>
              <a:gd name="connsiteY283" fmla="*/ 5294 h 5445"/>
              <a:gd name="connsiteX284" fmla="*/ 430 w 8663"/>
              <a:gd name="connsiteY284" fmla="*/ 5422 h 5445"/>
              <a:gd name="connsiteX285" fmla="*/ 261 w 8663"/>
              <a:gd name="connsiteY285" fmla="*/ 5422 h 5445"/>
              <a:gd name="connsiteX286" fmla="*/ 261 w 8663"/>
              <a:gd name="connsiteY286" fmla="*/ 5363 h 5445"/>
              <a:gd name="connsiteX287" fmla="*/ 354 w 8663"/>
              <a:gd name="connsiteY287" fmla="*/ 5363 h 5445"/>
              <a:gd name="connsiteX288" fmla="*/ 354 w 8663"/>
              <a:gd name="connsiteY288" fmla="*/ 5262 h 5445"/>
              <a:gd name="connsiteX289" fmla="*/ 261 w 8663"/>
              <a:gd name="connsiteY289" fmla="*/ 5262 h 5445"/>
              <a:gd name="connsiteX290" fmla="*/ 261 w 8663"/>
              <a:gd name="connsiteY290" fmla="*/ 5169 h 5445"/>
              <a:gd name="connsiteX291" fmla="*/ 184 w 8663"/>
              <a:gd name="connsiteY291" fmla="*/ 5169 h 5445"/>
              <a:gd name="connsiteX292" fmla="*/ 184 w 8663"/>
              <a:gd name="connsiteY292" fmla="*/ 5087 h 5445"/>
              <a:gd name="connsiteX293" fmla="*/ 82 w 8663"/>
              <a:gd name="connsiteY293" fmla="*/ 5087 h 5445"/>
              <a:gd name="connsiteX294" fmla="*/ 82 w 8663"/>
              <a:gd name="connsiteY294" fmla="*/ 5169 h 5445"/>
              <a:gd name="connsiteX295" fmla="*/ 26 w 8663"/>
              <a:gd name="connsiteY295" fmla="*/ 5169 h 5445"/>
              <a:gd name="connsiteX296" fmla="*/ 26 w 8663"/>
              <a:gd name="connsiteY296" fmla="*/ 5001 h 5445"/>
              <a:gd name="connsiteX297" fmla="*/ 153 w 8663"/>
              <a:gd name="connsiteY297" fmla="*/ 5001 h 5445"/>
              <a:gd name="connsiteX298" fmla="*/ 153 w 8663"/>
              <a:gd name="connsiteY298" fmla="*/ 4850 h 5445"/>
              <a:gd name="connsiteX299" fmla="*/ 102 w 8663"/>
              <a:gd name="connsiteY299" fmla="*/ 4850 h 5445"/>
              <a:gd name="connsiteX300" fmla="*/ 102 w 8663"/>
              <a:gd name="connsiteY300" fmla="*/ 4772 h 5445"/>
              <a:gd name="connsiteX301" fmla="*/ 41 w 8663"/>
              <a:gd name="connsiteY301" fmla="*/ 4772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5344 h 5445"/>
              <a:gd name="connsiteX347" fmla="*/ 261 w 8663"/>
              <a:gd name="connsiteY347" fmla="*/ 5281 h 5445"/>
              <a:gd name="connsiteX348" fmla="*/ 335 w 8663"/>
              <a:gd name="connsiteY348" fmla="*/ 5281 h 5445"/>
              <a:gd name="connsiteX349" fmla="*/ 335 w 8663"/>
              <a:gd name="connsiteY349" fmla="*/ 5344 h 5445"/>
              <a:gd name="connsiteX350" fmla="*/ 261 w 8663"/>
              <a:gd name="connsiteY350" fmla="*/ 5344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5281 h 5445"/>
              <a:gd name="connsiteX362" fmla="*/ 8402 w 8663"/>
              <a:gd name="connsiteY362" fmla="*/ 5344 h 5445"/>
              <a:gd name="connsiteX363" fmla="*/ 8329 w 8663"/>
              <a:gd name="connsiteY363" fmla="*/ 5344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5445 h 5445"/>
              <a:gd name="connsiteX84" fmla="*/ 8424 w 8663"/>
              <a:gd name="connsiteY84" fmla="*/ 5445 h 5445"/>
              <a:gd name="connsiteX85" fmla="*/ 8424 w 8663"/>
              <a:gd name="connsiteY85" fmla="*/ 5363 h 5445"/>
              <a:gd name="connsiteX86" fmla="*/ 8480 w 8663"/>
              <a:gd name="connsiteY86" fmla="*/ 5363 h 5445"/>
              <a:gd name="connsiteX87" fmla="*/ 8480 w 8663"/>
              <a:gd name="connsiteY87" fmla="*/ 5445 h 5445"/>
              <a:gd name="connsiteX88" fmla="*/ 8663 w 8663"/>
              <a:gd name="connsiteY88" fmla="*/ 5445 h 5445"/>
              <a:gd name="connsiteX89" fmla="*/ 8663 w 8663"/>
              <a:gd name="connsiteY89" fmla="*/ 5264 h 5445"/>
              <a:gd name="connsiteX90" fmla="*/ 8581 w 8663"/>
              <a:gd name="connsiteY90" fmla="*/ 5264 h 5445"/>
              <a:gd name="connsiteX91" fmla="*/ 8581 w 8663"/>
              <a:gd name="connsiteY91" fmla="*/ 5191 h 5445"/>
              <a:gd name="connsiteX92" fmla="*/ 8661 w 8663"/>
              <a:gd name="connsiteY92" fmla="*/ 5191 h 5445"/>
              <a:gd name="connsiteX93" fmla="*/ 8661 w 8663"/>
              <a:gd name="connsiteY93" fmla="*/ 4979 h 5445"/>
              <a:gd name="connsiteX94" fmla="*/ 8532 w 8663"/>
              <a:gd name="connsiteY94" fmla="*/ 4979 h 5445"/>
              <a:gd name="connsiteX95" fmla="*/ 8532 w 8663"/>
              <a:gd name="connsiteY95" fmla="*/ 4871 h 5445"/>
              <a:gd name="connsiteX96" fmla="*/ 8562 w 8663"/>
              <a:gd name="connsiteY96" fmla="*/ 4871 h 5445"/>
              <a:gd name="connsiteX97" fmla="*/ 8562 w 8663"/>
              <a:gd name="connsiteY97" fmla="*/ 4932 h 5445"/>
              <a:gd name="connsiteX98" fmla="*/ 8646 w 8663"/>
              <a:gd name="connsiteY98" fmla="*/ 4932 h 5445"/>
              <a:gd name="connsiteX99" fmla="*/ 8646 w 8663"/>
              <a:gd name="connsiteY99" fmla="*/ 4850 h 5445"/>
              <a:gd name="connsiteX100" fmla="*/ 8584 w 8663"/>
              <a:gd name="connsiteY100" fmla="*/ 4850 h 5445"/>
              <a:gd name="connsiteX101" fmla="*/ 8584 w 8663"/>
              <a:gd name="connsiteY101" fmla="*/ 4793 h 5445"/>
              <a:gd name="connsiteX102" fmla="*/ 8644 w 8663"/>
              <a:gd name="connsiteY102" fmla="*/ 4793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5368 h 5445"/>
              <a:gd name="connsiteX118" fmla="*/ 561 w 8663"/>
              <a:gd name="connsiteY118" fmla="*/ 5409 h 5445"/>
              <a:gd name="connsiteX119" fmla="*/ 520 w 8663"/>
              <a:gd name="connsiteY119" fmla="*/ 5409 h 5445"/>
              <a:gd name="connsiteX120" fmla="*/ 520 w 8663"/>
              <a:gd name="connsiteY120" fmla="*/ 5368 h 5445"/>
              <a:gd name="connsiteX121" fmla="*/ 561 w 8663"/>
              <a:gd name="connsiteY121" fmla="*/ 5368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4910 h 5445"/>
              <a:gd name="connsiteX128" fmla="*/ 8584 w 8663"/>
              <a:gd name="connsiteY128" fmla="*/ 4871 h 5445"/>
              <a:gd name="connsiteX129" fmla="*/ 8625 w 8663"/>
              <a:gd name="connsiteY129" fmla="*/ 4871 h 5445"/>
              <a:gd name="connsiteX130" fmla="*/ 8625 w 8663"/>
              <a:gd name="connsiteY130" fmla="*/ 4910 h 5445"/>
              <a:gd name="connsiteX131" fmla="*/ 8584 w 8663"/>
              <a:gd name="connsiteY131" fmla="*/ 4910 h 5445"/>
              <a:gd name="connsiteX132" fmla="*/ 8502 w 8663"/>
              <a:gd name="connsiteY132" fmla="*/ 5424 h 5445"/>
              <a:gd name="connsiteX133" fmla="*/ 8502 w 8663"/>
              <a:gd name="connsiteY133" fmla="*/ 5363 h 5445"/>
              <a:gd name="connsiteX134" fmla="*/ 8581 w 8663"/>
              <a:gd name="connsiteY134" fmla="*/ 5363 h 5445"/>
              <a:gd name="connsiteX135" fmla="*/ 8581 w 8663"/>
              <a:gd name="connsiteY135" fmla="*/ 5286 h 5445"/>
              <a:gd name="connsiteX136" fmla="*/ 8640 w 8663"/>
              <a:gd name="connsiteY136" fmla="*/ 5286 h 5445"/>
              <a:gd name="connsiteX137" fmla="*/ 8640 w 8663"/>
              <a:gd name="connsiteY137" fmla="*/ 5424 h 5445"/>
              <a:gd name="connsiteX138" fmla="*/ 8502 w 8663"/>
              <a:gd name="connsiteY138" fmla="*/ 5424 h 5445"/>
              <a:gd name="connsiteX139" fmla="*/ 8502 w 8663"/>
              <a:gd name="connsiteY139" fmla="*/ 5344 h 5445"/>
              <a:gd name="connsiteX140" fmla="*/ 8502 w 8663"/>
              <a:gd name="connsiteY140" fmla="*/ 5286 h 5445"/>
              <a:gd name="connsiteX141" fmla="*/ 8562 w 8663"/>
              <a:gd name="connsiteY141" fmla="*/ 5286 h 5445"/>
              <a:gd name="connsiteX142" fmla="*/ 8562 w 8663"/>
              <a:gd name="connsiteY142" fmla="*/ 5344 h 5445"/>
              <a:gd name="connsiteX143" fmla="*/ 8502 w 8663"/>
              <a:gd name="connsiteY143" fmla="*/ 5344 h 5445"/>
              <a:gd name="connsiteX144" fmla="*/ 8497 w 8663"/>
              <a:gd name="connsiteY144" fmla="*/ 5169 h 5445"/>
              <a:gd name="connsiteX145" fmla="*/ 8497 w 8663"/>
              <a:gd name="connsiteY145" fmla="*/ 5106 h 5445"/>
              <a:gd name="connsiteX146" fmla="*/ 8562 w 8663"/>
              <a:gd name="connsiteY146" fmla="*/ 5106 h 5445"/>
              <a:gd name="connsiteX147" fmla="*/ 8562 w 8663"/>
              <a:gd name="connsiteY147" fmla="*/ 5169 h 5445"/>
              <a:gd name="connsiteX148" fmla="*/ 8497 w 8663"/>
              <a:gd name="connsiteY148" fmla="*/ 5169 h 5445"/>
              <a:gd name="connsiteX149" fmla="*/ 8562 w 8663"/>
              <a:gd name="connsiteY149" fmla="*/ 5191 h 5445"/>
              <a:gd name="connsiteX150" fmla="*/ 8562 w 8663"/>
              <a:gd name="connsiteY150" fmla="*/ 5262 h 5445"/>
              <a:gd name="connsiteX151" fmla="*/ 8497 w 8663"/>
              <a:gd name="connsiteY151" fmla="*/ 5262 h 5445"/>
              <a:gd name="connsiteX152" fmla="*/ 8497 w 8663"/>
              <a:gd name="connsiteY152" fmla="*/ 5191 h 5445"/>
              <a:gd name="connsiteX153" fmla="*/ 8562 w 8663"/>
              <a:gd name="connsiteY153" fmla="*/ 5191 h 5445"/>
              <a:gd name="connsiteX154" fmla="*/ 8480 w 8663"/>
              <a:gd name="connsiteY154" fmla="*/ 5281 h 5445"/>
              <a:gd name="connsiteX155" fmla="*/ 8480 w 8663"/>
              <a:gd name="connsiteY155" fmla="*/ 5344 h 5445"/>
              <a:gd name="connsiteX156" fmla="*/ 8424 w 8663"/>
              <a:gd name="connsiteY156" fmla="*/ 5344 h 5445"/>
              <a:gd name="connsiteX157" fmla="*/ 8424 w 8663"/>
              <a:gd name="connsiteY157" fmla="*/ 5281 h 5445"/>
              <a:gd name="connsiteX158" fmla="*/ 8480 w 8663"/>
              <a:gd name="connsiteY158" fmla="*/ 5281 h 5445"/>
              <a:gd name="connsiteX159" fmla="*/ 8480 w 8663"/>
              <a:gd name="connsiteY159" fmla="*/ 5191 h 5445"/>
              <a:gd name="connsiteX160" fmla="*/ 8480 w 8663"/>
              <a:gd name="connsiteY160" fmla="*/ 5262 h 5445"/>
              <a:gd name="connsiteX161" fmla="*/ 8424 w 8663"/>
              <a:gd name="connsiteY161" fmla="*/ 5262 h 5445"/>
              <a:gd name="connsiteX162" fmla="*/ 8424 w 8663"/>
              <a:gd name="connsiteY162" fmla="*/ 5191 h 5445"/>
              <a:gd name="connsiteX163" fmla="*/ 8480 w 8663"/>
              <a:gd name="connsiteY163" fmla="*/ 5191 h 5445"/>
              <a:gd name="connsiteX164" fmla="*/ 8102 w 8663"/>
              <a:gd name="connsiteY164" fmla="*/ 5409 h 5445"/>
              <a:gd name="connsiteX165" fmla="*/ 8102 w 8663"/>
              <a:gd name="connsiteY165" fmla="*/ 5368 h 5445"/>
              <a:gd name="connsiteX166" fmla="*/ 8143 w 8663"/>
              <a:gd name="connsiteY166" fmla="*/ 5368 h 5445"/>
              <a:gd name="connsiteX167" fmla="*/ 8143 w 8663"/>
              <a:gd name="connsiteY167" fmla="*/ 5409 h 5445"/>
              <a:gd name="connsiteX168" fmla="*/ 8102 w 8663"/>
              <a:gd name="connsiteY168" fmla="*/ 5409 h 5445"/>
              <a:gd name="connsiteX169" fmla="*/ 240 w 8663"/>
              <a:gd name="connsiteY169" fmla="*/ 5281 h 5445"/>
              <a:gd name="connsiteX170" fmla="*/ 240 w 8663"/>
              <a:gd name="connsiteY170" fmla="*/ 5344 h 5445"/>
              <a:gd name="connsiteX171" fmla="*/ 184 w 8663"/>
              <a:gd name="connsiteY171" fmla="*/ 5344 h 5445"/>
              <a:gd name="connsiteX172" fmla="*/ 184 w 8663"/>
              <a:gd name="connsiteY172" fmla="*/ 5281 h 5445"/>
              <a:gd name="connsiteX173" fmla="*/ 240 w 8663"/>
              <a:gd name="connsiteY173" fmla="*/ 5281 h 5445"/>
              <a:gd name="connsiteX174" fmla="*/ 240 w 8663"/>
              <a:gd name="connsiteY174" fmla="*/ 5191 h 5445"/>
              <a:gd name="connsiteX175" fmla="*/ 240 w 8663"/>
              <a:gd name="connsiteY175" fmla="*/ 5262 h 5445"/>
              <a:gd name="connsiteX176" fmla="*/ 184 w 8663"/>
              <a:gd name="connsiteY176" fmla="*/ 5262 h 5445"/>
              <a:gd name="connsiteX177" fmla="*/ 184 w 8663"/>
              <a:gd name="connsiteY177" fmla="*/ 5191 h 5445"/>
              <a:gd name="connsiteX178" fmla="*/ 240 w 8663"/>
              <a:gd name="connsiteY178" fmla="*/ 5191 h 5445"/>
              <a:gd name="connsiteX179" fmla="*/ 102 w 8663"/>
              <a:gd name="connsiteY179" fmla="*/ 5169 h 5445"/>
              <a:gd name="connsiteX180" fmla="*/ 102 w 8663"/>
              <a:gd name="connsiteY180" fmla="*/ 5106 h 5445"/>
              <a:gd name="connsiteX181" fmla="*/ 166 w 8663"/>
              <a:gd name="connsiteY181" fmla="*/ 5106 h 5445"/>
              <a:gd name="connsiteX182" fmla="*/ 166 w 8663"/>
              <a:gd name="connsiteY182" fmla="*/ 5169 h 5445"/>
              <a:gd name="connsiteX183" fmla="*/ 102 w 8663"/>
              <a:gd name="connsiteY183" fmla="*/ 5169 h 5445"/>
              <a:gd name="connsiteX184" fmla="*/ 102 w 8663"/>
              <a:gd name="connsiteY184" fmla="*/ 5262 h 5445"/>
              <a:gd name="connsiteX185" fmla="*/ 102 w 8663"/>
              <a:gd name="connsiteY185" fmla="*/ 5191 h 5445"/>
              <a:gd name="connsiteX186" fmla="*/ 166 w 8663"/>
              <a:gd name="connsiteY186" fmla="*/ 5191 h 5445"/>
              <a:gd name="connsiteX187" fmla="*/ 166 w 8663"/>
              <a:gd name="connsiteY187" fmla="*/ 5262 h 5445"/>
              <a:gd name="connsiteX188" fmla="*/ 102 w 8663"/>
              <a:gd name="connsiteY188" fmla="*/ 5262 h 5445"/>
              <a:gd name="connsiteX189" fmla="*/ 102 w 8663"/>
              <a:gd name="connsiteY189" fmla="*/ 5344 h 5445"/>
              <a:gd name="connsiteX190" fmla="*/ 102 w 8663"/>
              <a:gd name="connsiteY190" fmla="*/ 5286 h 5445"/>
              <a:gd name="connsiteX191" fmla="*/ 162 w 8663"/>
              <a:gd name="connsiteY191" fmla="*/ 5286 h 5445"/>
              <a:gd name="connsiteX192" fmla="*/ 162 w 8663"/>
              <a:gd name="connsiteY192" fmla="*/ 5344 h 5445"/>
              <a:gd name="connsiteX193" fmla="*/ 102 w 8663"/>
              <a:gd name="connsiteY193" fmla="*/ 5344 h 5445"/>
              <a:gd name="connsiteX194" fmla="*/ 162 w 8663"/>
              <a:gd name="connsiteY194" fmla="*/ 5363 h 5445"/>
              <a:gd name="connsiteX195" fmla="*/ 162 w 8663"/>
              <a:gd name="connsiteY195" fmla="*/ 5424 h 5445"/>
              <a:gd name="connsiteX196" fmla="*/ 24 w 8663"/>
              <a:gd name="connsiteY196" fmla="*/ 5424 h 5445"/>
              <a:gd name="connsiteX197" fmla="*/ 24 w 8663"/>
              <a:gd name="connsiteY197" fmla="*/ 5286 h 5445"/>
              <a:gd name="connsiteX198" fmla="*/ 82 w 8663"/>
              <a:gd name="connsiteY198" fmla="*/ 5286 h 5445"/>
              <a:gd name="connsiteX199" fmla="*/ 82 w 8663"/>
              <a:gd name="connsiteY199" fmla="*/ 5363 h 5445"/>
              <a:gd name="connsiteX200" fmla="*/ 162 w 8663"/>
              <a:gd name="connsiteY200" fmla="*/ 5363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4772 h 5445"/>
              <a:gd name="connsiteX257" fmla="*/ 8562 w 8663"/>
              <a:gd name="connsiteY257" fmla="*/ 4772 h 5445"/>
              <a:gd name="connsiteX258" fmla="*/ 8562 w 8663"/>
              <a:gd name="connsiteY258" fmla="*/ 4850 h 5445"/>
              <a:gd name="connsiteX259" fmla="*/ 8510 w 8663"/>
              <a:gd name="connsiteY259" fmla="*/ 4850 h 5445"/>
              <a:gd name="connsiteX260" fmla="*/ 8510 w 8663"/>
              <a:gd name="connsiteY260" fmla="*/ 5001 h 5445"/>
              <a:gd name="connsiteX261" fmla="*/ 8638 w 8663"/>
              <a:gd name="connsiteY261" fmla="*/ 5001 h 5445"/>
              <a:gd name="connsiteX262" fmla="*/ 8638 w 8663"/>
              <a:gd name="connsiteY262" fmla="*/ 5169 h 5445"/>
              <a:gd name="connsiteX263" fmla="*/ 8581 w 8663"/>
              <a:gd name="connsiteY263" fmla="*/ 5169 h 5445"/>
              <a:gd name="connsiteX264" fmla="*/ 8581 w 8663"/>
              <a:gd name="connsiteY264" fmla="*/ 5087 h 5445"/>
              <a:gd name="connsiteX265" fmla="*/ 8480 w 8663"/>
              <a:gd name="connsiteY265" fmla="*/ 5087 h 5445"/>
              <a:gd name="connsiteX266" fmla="*/ 8480 w 8663"/>
              <a:gd name="connsiteY266" fmla="*/ 5169 h 5445"/>
              <a:gd name="connsiteX267" fmla="*/ 8402 w 8663"/>
              <a:gd name="connsiteY267" fmla="*/ 5169 h 5445"/>
              <a:gd name="connsiteX268" fmla="*/ 8402 w 8663"/>
              <a:gd name="connsiteY268" fmla="*/ 5262 h 5445"/>
              <a:gd name="connsiteX269" fmla="*/ 8310 w 8663"/>
              <a:gd name="connsiteY269" fmla="*/ 5262 h 5445"/>
              <a:gd name="connsiteX270" fmla="*/ 8310 w 8663"/>
              <a:gd name="connsiteY270" fmla="*/ 5363 h 5445"/>
              <a:gd name="connsiteX271" fmla="*/ 8402 w 8663"/>
              <a:gd name="connsiteY271" fmla="*/ 5363 h 5445"/>
              <a:gd name="connsiteX272" fmla="*/ 8402 w 8663"/>
              <a:gd name="connsiteY272" fmla="*/ 5422 h 5445"/>
              <a:gd name="connsiteX273" fmla="*/ 8234 w 8663"/>
              <a:gd name="connsiteY273" fmla="*/ 5422 h 5445"/>
              <a:gd name="connsiteX274" fmla="*/ 8234 w 8663"/>
              <a:gd name="connsiteY274" fmla="*/ 5294 h 5445"/>
              <a:gd name="connsiteX275" fmla="*/ 8081 w 8663"/>
              <a:gd name="connsiteY275" fmla="*/ 5294 h 5445"/>
              <a:gd name="connsiteX276" fmla="*/ 8081 w 8663"/>
              <a:gd name="connsiteY276" fmla="*/ 5346 h 5445"/>
              <a:gd name="connsiteX277" fmla="*/ 8005 w 8663"/>
              <a:gd name="connsiteY277" fmla="*/ 5346 h 5445"/>
              <a:gd name="connsiteX278" fmla="*/ 8005 w 8663"/>
              <a:gd name="connsiteY278" fmla="*/ 5407 h 5445"/>
              <a:gd name="connsiteX279" fmla="*/ 658 w 8663"/>
              <a:gd name="connsiteY279" fmla="*/ 5407 h 5445"/>
              <a:gd name="connsiteX280" fmla="*/ 658 w 8663"/>
              <a:gd name="connsiteY280" fmla="*/ 5346 h 5445"/>
              <a:gd name="connsiteX281" fmla="*/ 583 w 8663"/>
              <a:gd name="connsiteY281" fmla="*/ 5346 h 5445"/>
              <a:gd name="connsiteX282" fmla="*/ 583 w 8663"/>
              <a:gd name="connsiteY282" fmla="*/ 5294 h 5445"/>
              <a:gd name="connsiteX283" fmla="*/ 430 w 8663"/>
              <a:gd name="connsiteY283" fmla="*/ 5294 h 5445"/>
              <a:gd name="connsiteX284" fmla="*/ 430 w 8663"/>
              <a:gd name="connsiteY284" fmla="*/ 5422 h 5445"/>
              <a:gd name="connsiteX285" fmla="*/ 261 w 8663"/>
              <a:gd name="connsiteY285" fmla="*/ 5422 h 5445"/>
              <a:gd name="connsiteX286" fmla="*/ 261 w 8663"/>
              <a:gd name="connsiteY286" fmla="*/ 5363 h 5445"/>
              <a:gd name="connsiteX287" fmla="*/ 354 w 8663"/>
              <a:gd name="connsiteY287" fmla="*/ 5363 h 5445"/>
              <a:gd name="connsiteX288" fmla="*/ 354 w 8663"/>
              <a:gd name="connsiteY288" fmla="*/ 5262 h 5445"/>
              <a:gd name="connsiteX289" fmla="*/ 261 w 8663"/>
              <a:gd name="connsiteY289" fmla="*/ 5262 h 5445"/>
              <a:gd name="connsiteX290" fmla="*/ 261 w 8663"/>
              <a:gd name="connsiteY290" fmla="*/ 5169 h 5445"/>
              <a:gd name="connsiteX291" fmla="*/ 184 w 8663"/>
              <a:gd name="connsiteY291" fmla="*/ 5169 h 5445"/>
              <a:gd name="connsiteX292" fmla="*/ 184 w 8663"/>
              <a:gd name="connsiteY292" fmla="*/ 5087 h 5445"/>
              <a:gd name="connsiteX293" fmla="*/ 82 w 8663"/>
              <a:gd name="connsiteY293" fmla="*/ 5087 h 5445"/>
              <a:gd name="connsiteX294" fmla="*/ 82 w 8663"/>
              <a:gd name="connsiteY294" fmla="*/ 5169 h 5445"/>
              <a:gd name="connsiteX295" fmla="*/ 26 w 8663"/>
              <a:gd name="connsiteY295" fmla="*/ 5169 h 5445"/>
              <a:gd name="connsiteX296" fmla="*/ 26 w 8663"/>
              <a:gd name="connsiteY296" fmla="*/ 5001 h 5445"/>
              <a:gd name="connsiteX297" fmla="*/ 153 w 8663"/>
              <a:gd name="connsiteY297" fmla="*/ 5001 h 5445"/>
              <a:gd name="connsiteX298" fmla="*/ 153 w 8663"/>
              <a:gd name="connsiteY298" fmla="*/ 4850 h 5445"/>
              <a:gd name="connsiteX299" fmla="*/ 102 w 8663"/>
              <a:gd name="connsiteY299" fmla="*/ 4850 h 5445"/>
              <a:gd name="connsiteX300" fmla="*/ 102 w 8663"/>
              <a:gd name="connsiteY300" fmla="*/ 4772 h 5445"/>
              <a:gd name="connsiteX301" fmla="*/ 41 w 8663"/>
              <a:gd name="connsiteY301" fmla="*/ 4772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5344 h 5445"/>
              <a:gd name="connsiteX347" fmla="*/ 261 w 8663"/>
              <a:gd name="connsiteY347" fmla="*/ 5281 h 5445"/>
              <a:gd name="connsiteX348" fmla="*/ 335 w 8663"/>
              <a:gd name="connsiteY348" fmla="*/ 5281 h 5445"/>
              <a:gd name="connsiteX349" fmla="*/ 335 w 8663"/>
              <a:gd name="connsiteY349" fmla="*/ 5344 h 5445"/>
              <a:gd name="connsiteX350" fmla="*/ 261 w 8663"/>
              <a:gd name="connsiteY350" fmla="*/ 5344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5281 h 5445"/>
              <a:gd name="connsiteX362" fmla="*/ 8402 w 8663"/>
              <a:gd name="connsiteY362" fmla="*/ 5344 h 5445"/>
              <a:gd name="connsiteX363" fmla="*/ 8329 w 8663"/>
              <a:gd name="connsiteY363" fmla="*/ 5344 h 5445"/>
              <a:gd name="connsiteX364" fmla="*/ 8329 w 8663"/>
              <a:gd name="connsiteY364" fmla="*/ 5281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5445 h 5445"/>
              <a:gd name="connsiteX84" fmla="*/ 8424 w 8663"/>
              <a:gd name="connsiteY84" fmla="*/ 5445 h 5445"/>
              <a:gd name="connsiteX85" fmla="*/ 8424 w 8663"/>
              <a:gd name="connsiteY85" fmla="*/ 5363 h 5445"/>
              <a:gd name="connsiteX86" fmla="*/ 8480 w 8663"/>
              <a:gd name="connsiteY86" fmla="*/ 5363 h 5445"/>
              <a:gd name="connsiteX87" fmla="*/ 8480 w 8663"/>
              <a:gd name="connsiteY87" fmla="*/ 5445 h 5445"/>
              <a:gd name="connsiteX88" fmla="*/ 8663 w 8663"/>
              <a:gd name="connsiteY88" fmla="*/ 5445 h 5445"/>
              <a:gd name="connsiteX89" fmla="*/ 8663 w 8663"/>
              <a:gd name="connsiteY89" fmla="*/ 5264 h 5445"/>
              <a:gd name="connsiteX90" fmla="*/ 8581 w 8663"/>
              <a:gd name="connsiteY90" fmla="*/ 5264 h 5445"/>
              <a:gd name="connsiteX91" fmla="*/ 8581 w 8663"/>
              <a:gd name="connsiteY91" fmla="*/ 5191 h 5445"/>
              <a:gd name="connsiteX92" fmla="*/ 8661 w 8663"/>
              <a:gd name="connsiteY92" fmla="*/ 5191 h 5445"/>
              <a:gd name="connsiteX93" fmla="*/ 8661 w 8663"/>
              <a:gd name="connsiteY93" fmla="*/ 4979 h 5445"/>
              <a:gd name="connsiteX94" fmla="*/ 8532 w 8663"/>
              <a:gd name="connsiteY94" fmla="*/ 4979 h 5445"/>
              <a:gd name="connsiteX95" fmla="*/ 8532 w 8663"/>
              <a:gd name="connsiteY95" fmla="*/ 4871 h 5445"/>
              <a:gd name="connsiteX96" fmla="*/ 8562 w 8663"/>
              <a:gd name="connsiteY96" fmla="*/ 4871 h 5445"/>
              <a:gd name="connsiteX97" fmla="*/ 8562 w 8663"/>
              <a:gd name="connsiteY97" fmla="*/ 4932 h 5445"/>
              <a:gd name="connsiteX98" fmla="*/ 8646 w 8663"/>
              <a:gd name="connsiteY98" fmla="*/ 4932 h 5445"/>
              <a:gd name="connsiteX99" fmla="*/ 8646 w 8663"/>
              <a:gd name="connsiteY99" fmla="*/ 4850 h 5445"/>
              <a:gd name="connsiteX100" fmla="*/ 8584 w 8663"/>
              <a:gd name="connsiteY100" fmla="*/ 4850 h 5445"/>
              <a:gd name="connsiteX101" fmla="*/ 8584 w 8663"/>
              <a:gd name="connsiteY101" fmla="*/ 4793 h 5445"/>
              <a:gd name="connsiteX102" fmla="*/ 8644 w 8663"/>
              <a:gd name="connsiteY102" fmla="*/ 4793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5368 h 5445"/>
              <a:gd name="connsiteX118" fmla="*/ 561 w 8663"/>
              <a:gd name="connsiteY118" fmla="*/ 5409 h 5445"/>
              <a:gd name="connsiteX119" fmla="*/ 520 w 8663"/>
              <a:gd name="connsiteY119" fmla="*/ 5409 h 5445"/>
              <a:gd name="connsiteX120" fmla="*/ 520 w 8663"/>
              <a:gd name="connsiteY120" fmla="*/ 5368 h 5445"/>
              <a:gd name="connsiteX121" fmla="*/ 561 w 8663"/>
              <a:gd name="connsiteY121" fmla="*/ 5368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4910 h 5445"/>
              <a:gd name="connsiteX128" fmla="*/ 8584 w 8663"/>
              <a:gd name="connsiteY128" fmla="*/ 4871 h 5445"/>
              <a:gd name="connsiteX129" fmla="*/ 8625 w 8663"/>
              <a:gd name="connsiteY129" fmla="*/ 4871 h 5445"/>
              <a:gd name="connsiteX130" fmla="*/ 8625 w 8663"/>
              <a:gd name="connsiteY130" fmla="*/ 4910 h 5445"/>
              <a:gd name="connsiteX131" fmla="*/ 8584 w 8663"/>
              <a:gd name="connsiteY131" fmla="*/ 4910 h 5445"/>
              <a:gd name="connsiteX132" fmla="*/ 8502 w 8663"/>
              <a:gd name="connsiteY132" fmla="*/ 5424 h 5445"/>
              <a:gd name="connsiteX133" fmla="*/ 8502 w 8663"/>
              <a:gd name="connsiteY133" fmla="*/ 5363 h 5445"/>
              <a:gd name="connsiteX134" fmla="*/ 8581 w 8663"/>
              <a:gd name="connsiteY134" fmla="*/ 5363 h 5445"/>
              <a:gd name="connsiteX135" fmla="*/ 8581 w 8663"/>
              <a:gd name="connsiteY135" fmla="*/ 5286 h 5445"/>
              <a:gd name="connsiteX136" fmla="*/ 8640 w 8663"/>
              <a:gd name="connsiteY136" fmla="*/ 5286 h 5445"/>
              <a:gd name="connsiteX137" fmla="*/ 8640 w 8663"/>
              <a:gd name="connsiteY137" fmla="*/ 5424 h 5445"/>
              <a:gd name="connsiteX138" fmla="*/ 8502 w 8663"/>
              <a:gd name="connsiteY138" fmla="*/ 5424 h 5445"/>
              <a:gd name="connsiteX139" fmla="*/ 8502 w 8663"/>
              <a:gd name="connsiteY139" fmla="*/ 5344 h 5445"/>
              <a:gd name="connsiteX140" fmla="*/ 8502 w 8663"/>
              <a:gd name="connsiteY140" fmla="*/ 5286 h 5445"/>
              <a:gd name="connsiteX141" fmla="*/ 8562 w 8663"/>
              <a:gd name="connsiteY141" fmla="*/ 5286 h 5445"/>
              <a:gd name="connsiteX142" fmla="*/ 8562 w 8663"/>
              <a:gd name="connsiteY142" fmla="*/ 5344 h 5445"/>
              <a:gd name="connsiteX143" fmla="*/ 8502 w 8663"/>
              <a:gd name="connsiteY143" fmla="*/ 5344 h 5445"/>
              <a:gd name="connsiteX144" fmla="*/ 8497 w 8663"/>
              <a:gd name="connsiteY144" fmla="*/ 5169 h 5445"/>
              <a:gd name="connsiteX145" fmla="*/ 8497 w 8663"/>
              <a:gd name="connsiteY145" fmla="*/ 5106 h 5445"/>
              <a:gd name="connsiteX146" fmla="*/ 8562 w 8663"/>
              <a:gd name="connsiteY146" fmla="*/ 5106 h 5445"/>
              <a:gd name="connsiteX147" fmla="*/ 8562 w 8663"/>
              <a:gd name="connsiteY147" fmla="*/ 5169 h 5445"/>
              <a:gd name="connsiteX148" fmla="*/ 8497 w 8663"/>
              <a:gd name="connsiteY148" fmla="*/ 5169 h 5445"/>
              <a:gd name="connsiteX149" fmla="*/ 8562 w 8663"/>
              <a:gd name="connsiteY149" fmla="*/ 5191 h 5445"/>
              <a:gd name="connsiteX150" fmla="*/ 8562 w 8663"/>
              <a:gd name="connsiteY150" fmla="*/ 5262 h 5445"/>
              <a:gd name="connsiteX151" fmla="*/ 8497 w 8663"/>
              <a:gd name="connsiteY151" fmla="*/ 5262 h 5445"/>
              <a:gd name="connsiteX152" fmla="*/ 8497 w 8663"/>
              <a:gd name="connsiteY152" fmla="*/ 5191 h 5445"/>
              <a:gd name="connsiteX153" fmla="*/ 8562 w 8663"/>
              <a:gd name="connsiteY153" fmla="*/ 5191 h 5445"/>
              <a:gd name="connsiteX154" fmla="*/ 8480 w 8663"/>
              <a:gd name="connsiteY154" fmla="*/ 5281 h 5445"/>
              <a:gd name="connsiteX155" fmla="*/ 8480 w 8663"/>
              <a:gd name="connsiteY155" fmla="*/ 5344 h 5445"/>
              <a:gd name="connsiteX156" fmla="*/ 8424 w 8663"/>
              <a:gd name="connsiteY156" fmla="*/ 5344 h 5445"/>
              <a:gd name="connsiteX157" fmla="*/ 8424 w 8663"/>
              <a:gd name="connsiteY157" fmla="*/ 5281 h 5445"/>
              <a:gd name="connsiteX158" fmla="*/ 8480 w 8663"/>
              <a:gd name="connsiteY158" fmla="*/ 5281 h 5445"/>
              <a:gd name="connsiteX159" fmla="*/ 8480 w 8663"/>
              <a:gd name="connsiteY159" fmla="*/ 5191 h 5445"/>
              <a:gd name="connsiteX160" fmla="*/ 8480 w 8663"/>
              <a:gd name="connsiteY160" fmla="*/ 5262 h 5445"/>
              <a:gd name="connsiteX161" fmla="*/ 8424 w 8663"/>
              <a:gd name="connsiteY161" fmla="*/ 5262 h 5445"/>
              <a:gd name="connsiteX162" fmla="*/ 8424 w 8663"/>
              <a:gd name="connsiteY162" fmla="*/ 5191 h 5445"/>
              <a:gd name="connsiteX163" fmla="*/ 8480 w 8663"/>
              <a:gd name="connsiteY163" fmla="*/ 5191 h 5445"/>
              <a:gd name="connsiteX164" fmla="*/ 8102 w 8663"/>
              <a:gd name="connsiteY164" fmla="*/ 5409 h 5445"/>
              <a:gd name="connsiteX165" fmla="*/ 8102 w 8663"/>
              <a:gd name="connsiteY165" fmla="*/ 5368 h 5445"/>
              <a:gd name="connsiteX166" fmla="*/ 8143 w 8663"/>
              <a:gd name="connsiteY166" fmla="*/ 5368 h 5445"/>
              <a:gd name="connsiteX167" fmla="*/ 8143 w 8663"/>
              <a:gd name="connsiteY167" fmla="*/ 5409 h 5445"/>
              <a:gd name="connsiteX168" fmla="*/ 8102 w 8663"/>
              <a:gd name="connsiteY168" fmla="*/ 5409 h 5445"/>
              <a:gd name="connsiteX169" fmla="*/ 240 w 8663"/>
              <a:gd name="connsiteY169" fmla="*/ 5281 h 5445"/>
              <a:gd name="connsiteX170" fmla="*/ 240 w 8663"/>
              <a:gd name="connsiteY170" fmla="*/ 5344 h 5445"/>
              <a:gd name="connsiteX171" fmla="*/ 184 w 8663"/>
              <a:gd name="connsiteY171" fmla="*/ 5344 h 5445"/>
              <a:gd name="connsiteX172" fmla="*/ 184 w 8663"/>
              <a:gd name="connsiteY172" fmla="*/ 5281 h 5445"/>
              <a:gd name="connsiteX173" fmla="*/ 240 w 8663"/>
              <a:gd name="connsiteY173" fmla="*/ 5281 h 5445"/>
              <a:gd name="connsiteX174" fmla="*/ 240 w 8663"/>
              <a:gd name="connsiteY174" fmla="*/ 5191 h 5445"/>
              <a:gd name="connsiteX175" fmla="*/ 240 w 8663"/>
              <a:gd name="connsiteY175" fmla="*/ 5262 h 5445"/>
              <a:gd name="connsiteX176" fmla="*/ 184 w 8663"/>
              <a:gd name="connsiteY176" fmla="*/ 5262 h 5445"/>
              <a:gd name="connsiteX177" fmla="*/ 184 w 8663"/>
              <a:gd name="connsiteY177" fmla="*/ 5191 h 5445"/>
              <a:gd name="connsiteX178" fmla="*/ 240 w 8663"/>
              <a:gd name="connsiteY178" fmla="*/ 5191 h 5445"/>
              <a:gd name="connsiteX179" fmla="*/ 102 w 8663"/>
              <a:gd name="connsiteY179" fmla="*/ 5169 h 5445"/>
              <a:gd name="connsiteX180" fmla="*/ 102 w 8663"/>
              <a:gd name="connsiteY180" fmla="*/ 5106 h 5445"/>
              <a:gd name="connsiteX181" fmla="*/ 166 w 8663"/>
              <a:gd name="connsiteY181" fmla="*/ 5106 h 5445"/>
              <a:gd name="connsiteX182" fmla="*/ 166 w 8663"/>
              <a:gd name="connsiteY182" fmla="*/ 5169 h 5445"/>
              <a:gd name="connsiteX183" fmla="*/ 102 w 8663"/>
              <a:gd name="connsiteY183" fmla="*/ 5169 h 5445"/>
              <a:gd name="connsiteX184" fmla="*/ 102 w 8663"/>
              <a:gd name="connsiteY184" fmla="*/ 5262 h 5445"/>
              <a:gd name="connsiteX185" fmla="*/ 102 w 8663"/>
              <a:gd name="connsiteY185" fmla="*/ 5191 h 5445"/>
              <a:gd name="connsiteX186" fmla="*/ 166 w 8663"/>
              <a:gd name="connsiteY186" fmla="*/ 5191 h 5445"/>
              <a:gd name="connsiteX187" fmla="*/ 166 w 8663"/>
              <a:gd name="connsiteY187" fmla="*/ 5262 h 5445"/>
              <a:gd name="connsiteX188" fmla="*/ 102 w 8663"/>
              <a:gd name="connsiteY188" fmla="*/ 5262 h 5445"/>
              <a:gd name="connsiteX189" fmla="*/ 102 w 8663"/>
              <a:gd name="connsiteY189" fmla="*/ 5344 h 5445"/>
              <a:gd name="connsiteX190" fmla="*/ 102 w 8663"/>
              <a:gd name="connsiteY190" fmla="*/ 5286 h 5445"/>
              <a:gd name="connsiteX191" fmla="*/ 162 w 8663"/>
              <a:gd name="connsiteY191" fmla="*/ 5286 h 5445"/>
              <a:gd name="connsiteX192" fmla="*/ 162 w 8663"/>
              <a:gd name="connsiteY192" fmla="*/ 5344 h 5445"/>
              <a:gd name="connsiteX193" fmla="*/ 102 w 8663"/>
              <a:gd name="connsiteY193" fmla="*/ 5344 h 5445"/>
              <a:gd name="connsiteX194" fmla="*/ 162 w 8663"/>
              <a:gd name="connsiteY194" fmla="*/ 5363 h 5445"/>
              <a:gd name="connsiteX195" fmla="*/ 162 w 8663"/>
              <a:gd name="connsiteY195" fmla="*/ 5424 h 5445"/>
              <a:gd name="connsiteX196" fmla="*/ 24 w 8663"/>
              <a:gd name="connsiteY196" fmla="*/ 5424 h 5445"/>
              <a:gd name="connsiteX197" fmla="*/ 24 w 8663"/>
              <a:gd name="connsiteY197" fmla="*/ 5286 h 5445"/>
              <a:gd name="connsiteX198" fmla="*/ 82 w 8663"/>
              <a:gd name="connsiteY198" fmla="*/ 5286 h 5445"/>
              <a:gd name="connsiteX199" fmla="*/ 82 w 8663"/>
              <a:gd name="connsiteY199" fmla="*/ 5363 h 5445"/>
              <a:gd name="connsiteX200" fmla="*/ 162 w 8663"/>
              <a:gd name="connsiteY200" fmla="*/ 5363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4772 h 5445"/>
              <a:gd name="connsiteX257" fmla="*/ 8562 w 8663"/>
              <a:gd name="connsiteY257" fmla="*/ 4772 h 5445"/>
              <a:gd name="connsiteX258" fmla="*/ 8562 w 8663"/>
              <a:gd name="connsiteY258" fmla="*/ 4850 h 5445"/>
              <a:gd name="connsiteX259" fmla="*/ 8510 w 8663"/>
              <a:gd name="connsiteY259" fmla="*/ 4850 h 5445"/>
              <a:gd name="connsiteX260" fmla="*/ 8510 w 8663"/>
              <a:gd name="connsiteY260" fmla="*/ 5001 h 5445"/>
              <a:gd name="connsiteX261" fmla="*/ 8638 w 8663"/>
              <a:gd name="connsiteY261" fmla="*/ 5001 h 5445"/>
              <a:gd name="connsiteX262" fmla="*/ 8638 w 8663"/>
              <a:gd name="connsiteY262" fmla="*/ 5169 h 5445"/>
              <a:gd name="connsiteX263" fmla="*/ 8581 w 8663"/>
              <a:gd name="connsiteY263" fmla="*/ 5169 h 5445"/>
              <a:gd name="connsiteX264" fmla="*/ 8581 w 8663"/>
              <a:gd name="connsiteY264" fmla="*/ 5087 h 5445"/>
              <a:gd name="connsiteX265" fmla="*/ 8480 w 8663"/>
              <a:gd name="connsiteY265" fmla="*/ 5087 h 5445"/>
              <a:gd name="connsiteX266" fmla="*/ 8480 w 8663"/>
              <a:gd name="connsiteY266" fmla="*/ 5169 h 5445"/>
              <a:gd name="connsiteX267" fmla="*/ 8402 w 8663"/>
              <a:gd name="connsiteY267" fmla="*/ 5169 h 5445"/>
              <a:gd name="connsiteX268" fmla="*/ 8402 w 8663"/>
              <a:gd name="connsiteY268" fmla="*/ 5262 h 5445"/>
              <a:gd name="connsiteX269" fmla="*/ 8310 w 8663"/>
              <a:gd name="connsiteY269" fmla="*/ 5262 h 5445"/>
              <a:gd name="connsiteX270" fmla="*/ 8310 w 8663"/>
              <a:gd name="connsiteY270" fmla="*/ 5363 h 5445"/>
              <a:gd name="connsiteX271" fmla="*/ 8402 w 8663"/>
              <a:gd name="connsiteY271" fmla="*/ 5363 h 5445"/>
              <a:gd name="connsiteX272" fmla="*/ 8402 w 8663"/>
              <a:gd name="connsiteY272" fmla="*/ 5422 h 5445"/>
              <a:gd name="connsiteX273" fmla="*/ 8234 w 8663"/>
              <a:gd name="connsiteY273" fmla="*/ 5422 h 5445"/>
              <a:gd name="connsiteX274" fmla="*/ 8234 w 8663"/>
              <a:gd name="connsiteY274" fmla="*/ 5294 h 5445"/>
              <a:gd name="connsiteX275" fmla="*/ 8081 w 8663"/>
              <a:gd name="connsiteY275" fmla="*/ 5294 h 5445"/>
              <a:gd name="connsiteX276" fmla="*/ 8081 w 8663"/>
              <a:gd name="connsiteY276" fmla="*/ 5346 h 5445"/>
              <a:gd name="connsiteX277" fmla="*/ 8005 w 8663"/>
              <a:gd name="connsiteY277" fmla="*/ 5346 h 5445"/>
              <a:gd name="connsiteX278" fmla="*/ 8005 w 8663"/>
              <a:gd name="connsiteY278" fmla="*/ 5407 h 5445"/>
              <a:gd name="connsiteX279" fmla="*/ 658 w 8663"/>
              <a:gd name="connsiteY279" fmla="*/ 5407 h 5445"/>
              <a:gd name="connsiteX280" fmla="*/ 658 w 8663"/>
              <a:gd name="connsiteY280" fmla="*/ 5346 h 5445"/>
              <a:gd name="connsiteX281" fmla="*/ 583 w 8663"/>
              <a:gd name="connsiteY281" fmla="*/ 5346 h 5445"/>
              <a:gd name="connsiteX282" fmla="*/ 583 w 8663"/>
              <a:gd name="connsiteY282" fmla="*/ 5294 h 5445"/>
              <a:gd name="connsiteX283" fmla="*/ 430 w 8663"/>
              <a:gd name="connsiteY283" fmla="*/ 5294 h 5445"/>
              <a:gd name="connsiteX284" fmla="*/ 430 w 8663"/>
              <a:gd name="connsiteY284" fmla="*/ 5422 h 5445"/>
              <a:gd name="connsiteX285" fmla="*/ 261 w 8663"/>
              <a:gd name="connsiteY285" fmla="*/ 5422 h 5445"/>
              <a:gd name="connsiteX286" fmla="*/ 261 w 8663"/>
              <a:gd name="connsiteY286" fmla="*/ 5363 h 5445"/>
              <a:gd name="connsiteX287" fmla="*/ 354 w 8663"/>
              <a:gd name="connsiteY287" fmla="*/ 5363 h 5445"/>
              <a:gd name="connsiteX288" fmla="*/ 354 w 8663"/>
              <a:gd name="connsiteY288" fmla="*/ 5262 h 5445"/>
              <a:gd name="connsiteX289" fmla="*/ 261 w 8663"/>
              <a:gd name="connsiteY289" fmla="*/ 5262 h 5445"/>
              <a:gd name="connsiteX290" fmla="*/ 261 w 8663"/>
              <a:gd name="connsiteY290" fmla="*/ 5169 h 5445"/>
              <a:gd name="connsiteX291" fmla="*/ 184 w 8663"/>
              <a:gd name="connsiteY291" fmla="*/ 5169 h 5445"/>
              <a:gd name="connsiteX292" fmla="*/ 184 w 8663"/>
              <a:gd name="connsiteY292" fmla="*/ 5087 h 5445"/>
              <a:gd name="connsiteX293" fmla="*/ 82 w 8663"/>
              <a:gd name="connsiteY293" fmla="*/ 5087 h 5445"/>
              <a:gd name="connsiteX294" fmla="*/ 82 w 8663"/>
              <a:gd name="connsiteY294" fmla="*/ 5169 h 5445"/>
              <a:gd name="connsiteX295" fmla="*/ 26 w 8663"/>
              <a:gd name="connsiteY295" fmla="*/ 5169 h 5445"/>
              <a:gd name="connsiteX296" fmla="*/ 26 w 8663"/>
              <a:gd name="connsiteY296" fmla="*/ 5001 h 5445"/>
              <a:gd name="connsiteX297" fmla="*/ 153 w 8663"/>
              <a:gd name="connsiteY297" fmla="*/ 5001 h 5445"/>
              <a:gd name="connsiteX298" fmla="*/ 153 w 8663"/>
              <a:gd name="connsiteY298" fmla="*/ 4850 h 5445"/>
              <a:gd name="connsiteX299" fmla="*/ 102 w 8663"/>
              <a:gd name="connsiteY299" fmla="*/ 4850 h 5445"/>
              <a:gd name="connsiteX300" fmla="*/ 102 w 8663"/>
              <a:gd name="connsiteY300" fmla="*/ 4772 h 5445"/>
              <a:gd name="connsiteX301" fmla="*/ 41 w 8663"/>
              <a:gd name="connsiteY301" fmla="*/ 4772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5344 h 5445"/>
              <a:gd name="connsiteX347" fmla="*/ 261 w 8663"/>
              <a:gd name="connsiteY347" fmla="*/ 5281 h 5445"/>
              <a:gd name="connsiteX348" fmla="*/ 335 w 8663"/>
              <a:gd name="connsiteY348" fmla="*/ 5281 h 5445"/>
              <a:gd name="connsiteX349" fmla="*/ 335 w 8663"/>
              <a:gd name="connsiteY349" fmla="*/ 5344 h 5445"/>
              <a:gd name="connsiteX350" fmla="*/ 261 w 8663"/>
              <a:gd name="connsiteY350" fmla="*/ 5344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5281 h 5445"/>
              <a:gd name="connsiteX362" fmla="*/ 8402 w 8663"/>
              <a:gd name="connsiteY362" fmla="*/ 5344 h 5445"/>
              <a:gd name="connsiteX363" fmla="*/ 8329 w 8663"/>
              <a:gd name="connsiteY363" fmla="*/ 5344 h 5445"/>
              <a:gd name="connsiteX364" fmla="*/ 8329 w 8663"/>
              <a:gd name="connsiteY364" fmla="*/ 5281 h 5445"/>
              <a:gd name="connsiteX365" fmla="*/ 8402 w 8663"/>
              <a:gd name="connsiteY365" fmla="*/ 5281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5445 h 5445"/>
              <a:gd name="connsiteX84" fmla="*/ 8424 w 8663"/>
              <a:gd name="connsiteY84" fmla="*/ 5445 h 5445"/>
              <a:gd name="connsiteX85" fmla="*/ 8424 w 8663"/>
              <a:gd name="connsiteY85" fmla="*/ 5363 h 5445"/>
              <a:gd name="connsiteX86" fmla="*/ 8480 w 8663"/>
              <a:gd name="connsiteY86" fmla="*/ 5363 h 5445"/>
              <a:gd name="connsiteX87" fmla="*/ 8480 w 8663"/>
              <a:gd name="connsiteY87" fmla="*/ 5445 h 5445"/>
              <a:gd name="connsiteX88" fmla="*/ 8663 w 8663"/>
              <a:gd name="connsiteY88" fmla="*/ 5445 h 5445"/>
              <a:gd name="connsiteX89" fmla="*/ 8663 w 8663"/>
              <a:gd name="connsiteY89" fmla="*/ 5264 h 5445"/>
              <a:gd name="connsiteX90" fmla="*/ 8581 w 8663"/>
              <a:gd name="connsiteY90" fmla="*/ 5264 h 5445"/>
              <a:gd name="connsiteX91" fmla="*/ 8581 w 8663"/>
              <a:gd name="connsiteY91" fmla="*/ 5191 h 5445"/>
              <a:gd name="connsiteX92" fmla="*/ 8661 w 8663"/>
              <a:gd name="connsiteY92" fmla="*/ 5191 h 5445"/>
              <a:gd name="connsiteX93" fmla="*/ 8661 w 8663"/>
              <a:gd name="connsiteY93" fmla="*/ 4979 h 5445"/>
              <a:gd name="connsiteX94" fmla="*/ 8532 w 8663"/>
              <a:gd name="connsiteY94" fmla="*/ 4979 h 5445"/>
              <a:gd name="connsiteX95" fmla="*/ 8532 w 8663"/>
              <a:gd name="connsiteY95" fmla="*/ 4871 h 5445"/>
              <a:gd name="connsiteX96" fmla="*/ 8562 w 8663"/>
              <a:gd name="connsiteY96" fmla="*/ 4871 h 5445"/>
              <a:gd name="connsiteX97" fmla="*/ 8562 w 8663"/>
              <a:gd name="connsiteY97" fmla="*/ 4932 h 5445"/>
              <a:gd name="connsiteX98" fmla="*/ 8646 w 8663"/>
              <a:gd name="connsiteY98" fmla="*/ 4932 h 5445"/>
              <a:gd name="connsiteX99" fmla="*/ 8646 w 8663"/>
              <a:gd name="connsiteY99" fmla="*/ 4850 h 5445"/>
              <a:gd name="connsiteX100" fmla="*/ 8584 w 8663"/>
              <a:gd name="connsiteY100" fmla="*/ 4850 h 5445"/>
              <a:gd name="connsiteX101" fmla="*/ 8584 w 8663"/>
              <a:gd name="connsiteY101" fmla="*/ 4793 h 5445"/>
              <a:gd name="connsiteX102" fmla="*/ 8644 w 8663"/>
              <a:gd name="connsiteY102" fmla="*/ 4793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5368 h 5445"/>
              <a:gd name="connsiteX118" fmla="*/ 561 w 8663"/>
              <a:gd name="connsiteY118" fmla="*/ 5409 h 5445"/>
              <a:gd name="connsiteX119" fmla="*/ 520 w 8663"/>
              <a:gd name="connsiteY119" fmla="*/ 5409 h 5445"/>
              <a:gd name="connsiteX120" fmla="*/ 520 w 8663"/>
              <a:gd name="connsiteY120" fmla="*/ 5368 h 5445"/>
              <a:gd name="connsiteX121" fmla="*/ 561 w 8663"/>
              <a:gd name="connsiteY121" fmla="*/ 5368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4910 h 5445"/>
              <a:gd name="connsiteX128" fmla="*/ 8584 w 8663"/>
              <a:gd name="connsiteY128" fmla="*/ 4871 h 5445"/>
              <a:gd name="connsiteX129" fmla="*/ 8625 w 8663"/>
              <a:gd name="connsiteY129" fmla="*/ 4871 h 5445"/>
              <a:gd name="connsiteX130" fmla="*/ 8625 w 8663"/>
              <a:gd name="connsiteY130" fmla="*/ 4910 h 5445"/>
              <a:gd name="connsiteX131" fmla="*/ 8584 w 8663"/>
              <a:gd name="connsiteY131" fmla="*/ 4910 h 5445"/>
              <a:gd name="connsiteX132" fmla="*/ 8502 w 8663"/>
              <a:gd name="connsiteY132" fmla="*/ 5424 h 5445"/>
              <a:gd name="connsiteX133" fmla="*/ 8502 w 8663"/>
              <a:gd name="connsiteY133" fmla="*/ 5363 h 5445"/>
              <a:gd name="connsiteX134" fmla="*/ 8581 w 8663"/>
              <a:gd name="connsiteY134" fmla="*/ 5363 h 5445"/>
              <a:gd name="connsiteX135" fmla="*/ 8581 w 8663"/>
              <a:gd name="connsiteY135" fmla="*/ 5286 h 5445"/>
              <a:gd name="connsiteX136" fmla="*/ 8640 w 8663"/>
              <a:gd name="connsiteY136" fmla="*/ 5286 h 5445"/>
              <a:gd name="connsiteX137" fmla="*/ 8640 w 8663"/>
              <a:gd name="connsiteY137" fmla="*/ 5424 h 5445"/>
              <a:gd name="connsiteX138" fmla="*/ 8502 w 8663"/>
              <a:gd name="connsiteY138" fmla="*/ 5424 h 5445"/>
              <a:gd name="connsiteX139" fmla="*/ 8502 w 8663"/>
              <a:gd name="connsiteY139" fmla="*/ 5344 h 5445"/>
              <a:gd name="connsiteX140" fmla="*/ 8502 w 8663"/>
              <a:gd name="connsiteY140" fmla="*/ 5286 h 5445"/>
              <a:gd name="connsiteX141" fmla="*/ 8562 w 8663"/>
              <a:gd name="connsiteY141" fmla="*/ 5286 h 5445"/>
              <a:gd name="connsiteX142" fmla="*/ 8562 w 8663"/>
              <a:gd name="connsiteY142" fmla="*/ 5344 h 5445"/>
              <a:gd name="connsiteX143" fmla="*/ 8502 w 8663"/>
              <a:gd name="connsiteY143" fmla="*/ 5344 h 5445"/>
              <a:gd name="connsiteX144" fmla="*/ 8497 w 8663"/>
              <a:gd name="connsiteY144" fmla="*/ 5169 h 5445"/>
              <a:gd name="connsiteX145" fmla="*/ 8497 w 8663"/>
              <a:gd name="connsiteY145" fmla="*/ 5106 h 5445"/>
              <a:gd name="connsiteX146" fmla="*/ 8562 w 8663"/>
              <a:gd name="connsiteY146" fmla="*/ 5106 h 5445"/>
              <a:gd name="connsiteX147" fmla="*/ 8562 w 8663"/>
              <a:gd name="connsiteY147" fmla="*/ 5169 h 5445"/>
              <a:gd name="connsiteX148" fmla="*/ 8497 w 8663"/>
              <a:gd name="connsiteY148" fmla="*/ 5169 h 5445"/>
              <a:gd name="connsiteX149" fmla="*/ 8562 w 8663"/>
              <a:gd name="connsiteY149" fmla="*/ 5191 h 5445"/>
              <a:gd name="connsiteX150" fmla="*/ 8562 w 8663"/>
              <a:gd name="connsiteY150" fmla="*/ 5262 h 5445"/>
              <a:gd name="connsiteX151" fmla="*/ 8497 w 8663"/>
              <a:gd name="connsiteY151" fmla="*/ 5262 h 5445"/>
              <a:gd name="connsiteX152" fmla="*/ 8497 w 8663"/>
              <a:gd name="connsiteY152" fmla="*/ 5191 h 5445"/>
              <a:gd name="connsiteX153" fmla="*/ 8562 w 8663"/>
              <a:gd name="connsiteY153" fmla="*/ 5191 h 5445"/>
              <a:gd name="connsiteX154" fmla="*/ 8480 w 8663"/>
              <a:gd name="connsiteY154" fmla="*/ 5281 h 5445"/>
              <a:gd name="connsiteX155" fmla="*/ 8480 w 8663"/>
              <a:gd name="connsiteY155" fmla="*/ 5344 h 5445"/>
              <a:gd name="connsiteX156" fmla="*/ 8424 w 8663"/>
              <a:gd name="connsiteY156" fmla="*/ 5344 h 5445"/>
              <a:gd name="connsiteX157" fmla="*/ 8424 w 8663"/>
              <a:gd name="connsiteY157" fmla="*/ 5281 h 5445"/>
              <a:gd name="connsiteX158" fmla="*/ 8480 w 8663"/>
              <a:gd name="connsiteY158" fmla="*/ 5281 h 5445"/>
              <a:gd name="connsiteX159" fmla="*/ 8480 w 8663"/>
              <a:gd name="connsiteY159" fmla="*/ 5191 h 5445"/>
              <a:gd name="connsiteX160" fmla="*/ 8480 w 8663"/>
              <a:gd name="connsiteY160" fmla="*/ 5262 h 5445"/>
              <a:gd name="connsiteX161" fmla="*/ 8424 w 8663"/>
              <a:gd name="connsiteY161" fmla="*/ 5262 h 5445"/>
              <a:gd name="connsiteX162" fmla="*/ 8424 w 8663"/>
              <a:gd name="connsiteY162" fmla="*/ 5191 h 5445"/>
              <a:gd name="connsiteX163" fmla="*/ 8480 w 8663"/>
              <a:gd name="connsiteY163" fmla="*/ 5191 h 5445"/>
              <a:gd name="connsiteX164" fmla="*/ 8102 w 8663"/>
              <a:gd name="connsiteY164" fmla="*/ 5409 h 5445"/>
              <a:gd name="connsiteX165" fmla="*/ 8102 w 8663"/>
              <a:gd name="connsiteY165" fmla="*/ 5368 h 5445"/>
              <a:gd name="connsiteX166" fmla="*/ 8143 w 8663"/>
              <a:gd name="connsiteY166" fmla="*/ 5368 h 5445"/>
              <a:gd name="connsiteX167" fmla="*/ 8143 w 8663"/>
              <a:gd name="connsiteY167" fmla="*/ 5409 h 5445"/>
              <a:gd name="connsiteX168" fmla="*/ 8102 w 8663"/>
              <a:gd name="connsiteY168" fmla="*/ 5409 h 5445"/>
              <a:gd name="connsiteX169" fmla="*/ 240 w 8663"/>
              <a:gd name="connsiteY169" fmla="*/ 5281 h 5445"/>
              <a:gd name="connsiteX170" fmla="*/ 240 w 8663"/>
              <a:gd name="connsiteY170" fmla="*/ 5344 h 5445"/>
              <a:gd name="connsiteX171" fmla="*/ 184 w 8663"/>
              <a:gd name="connsiteY171" fmla="*/ 5344 h 5445"/>
              <a:gd name="connsiteX172" fmla="*/ 184 w 8663"/>
              <a:gd name="connsiteY172" fmla="*/ 5281 h 5445"/>
              <a:gd name="connsiteX173" fmla="*/ 240 w 8663"/>
              <a:gd name="connsiteY173" fmla="*/ 5281 h 5445"/>
              <a:gd name="connsiteX174" fmla="*/ 240 w 8663"/>
              <a:gd name="connsiteY174" fmla="*/ 5191 h 5445"/>
              <a:gd name="connsiteX175" fmla="*/ 240 w 8663"/>
              <a:gd name="connsiteY175" fmla="*/ 5262 h 5445"/>
              <a:gd name="connsiteX176" fmla="*/ 184 w 8663"/>
              <a:gd name="connsiteY176" fmla="*/ 5262 h 5445"/>
              <a:gd name="connsiteX177" fmla="*/ 184 w 8663"/>
              <a:gd name="connsiteY177" fmla="*/ 5191 h 5445"/>
              <a:gd name="connsiteX178" fmla="*/ 240 w 8663"/>
              <a:gd name="connsiteY178" fmla="*/ 5191 h 5445"/>
              <a:gd name="connsiteX179" fmla="*/ 102 w 8663"/>
              <a:gd name="connsiteY179" fmla="*/ 5169 h 5445"/>
              <a:gd name="connsiteX180" fmla="*/ 102 w 8663"/>
              <a:gd name="connsiteY180" fmla="*/ 5106 h 5445"/>
              <a:gd name="connsiteX181" fmla="*/ 166 w 8663"/>
              <a:gd name="connsiteY181" fmla="*/ 5106 h 5445"/>
              <a:gd name="connsiteX182" fmla="*/ 166 w 8663"/>
              <a:gd name="connsiteY182" fmla="*/ 5169 h 5445"/>
              <a:gd name="connsiteX183" fmla="*/ 102 w 8663"/>
              <a:gd name="connsiteY183" fmla="*/ 5169 h 5445"/>
              <a:gd name="connsiteX184" fmla="*/ 102 w 8663"/>
              <a:gd name="connsiteY184" fmla="*/ 5262 h 5445"/>
              <a:gd name="connsiteX185" fmla="*/ 102 w 8663"/>
              <a:gd name="connsiteY185" fmla="*/ 5191 h 5445"/>
              <a:gd name="connsiteX186" fmla="*/ 166 w 8663"/>
              <a:gd name="connsiteY186" fmla="*/ 5191 h 5445"/>
              <a:gd name="connsiteX187" fmla="*/ 166 w 8663"/>
              <a:gd name="connsiteY187" fmla="*/ 5262 h 5445"/>
              <a:gd name="connsiteX188" fmla="*/ 102 w 8663"/>
              <a:gd name="connsiteY188" fmla="*/ 5262 h 5445"/>
              <a:gd name="connsiteX189" fmla="*/ 102 w 8663"/>
              <a:gd name="connsiteY189" fmla="*/ 5344 h 5445"/>
              <a:gd name="connsiteX190" fmla="*/ 102 w 8663"/>
              <a:gd name="connsiteY190" fmla="*/ 5286 h 5445"/>
              <a:gd name="connsiteX191" fmla="*/ 162 w 8663"/>
              <a:gd name="connsiteY191" fmla="*/ 5286 h 5445"/>
              <a:gd name="connsiteX192" fmla="*/ 162 w 8663"/>
              <a:gd name="connsiteY192" fmla="*/ 5344 h 5445"/>
              <a:gd name="connsiteX193" fmla="*/ 102 w 8663"/>
              <a:gd name="connsiteY193" fmla="*/ 5344 h 5445"/>
              <a:gd name="connsiteX194" fmla="*/ 162 w 8663"/>
              <a:gd name="connsiteY194" fmla="*/ 5363 h 5445"/>
              <a:gd name="connsiteX195" fmla="*/ 162 w 8663"/>
              <a:gd name="connsiteY195" fmla="*/ 5424 h 5445"/>
              <a:gd name="connsiteX196" fmla="*/ 24 w 8663"/>
              <a:gd name="connsiteY196" fmla="*/ 5424 h 5445"/>
              <a:gd name="connsiteX197" fmla="*/ 24 w 8663"/>
              <a:gd name="connsiteY197" fmla="*/ 5286 h 5445"/>
              <a:gd name="connsiteX198" fmla="*/ 82 w 8663"/>
              <a:gd name="connsiteY198" fmla="*/ 5286 h 5445"/>
              <a:gd name="connsiteX199" fmla="*/ 82 w 8663"/>
              <a:gd name="connsiteY199" fmla="*/ 5363 h 5445"/>
              <a:gd name="connsiteX200" fmla="*/ 162 w 8663"/>
              <a:gd name="connsiteY200" fmla="*/ 5363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4772 h 5445"/>
              <a:gd name="connsiteX257" fmla="*/ 8562 w 8663"/>
              <a:gd name="connsiteY257" fmla="*/ 4772 h 5445"/>
              <a:gd name="connsiteX258" fmla="*/ 8562 w 8663"/>
              <a:gd name="connsiteY258" fmla="*/ 4850 h 5445"/>
              <a:gd name="connsiteX259" fmla="*/ 8510 w 8663"/>
              <a:gd name="connsiteY259" fmla="*/ 4850 h 5445"/>
              <a:gd name="connsiteX260" fmla="*/ 8510 w 8663"/>
              <a:gd name="connsiteY260" fmla="*/ 5001 h 5445"/>
              <a:gd name="connsiteX261" fmla="*/ 8638 w 8663"/>
              <a:gd name="connsiteY261" fmla="*/ 5001 h 5445"/>
              <a:gd name="connsiteX262" fmla="*/ 8638 w 8663"/>
              <a:gd name="connsiteY262" fmla="*/ 5169 h 5445"/>
              <a:gd name="connsiteX263" fmla="*/ 8581 w 8663"/>
              <a:gd name="connsiteY263" fmla="*/ 5169 h 5445"/>
              <a:gd name="connsiteX264" fmla="*/ 8581 w 8663"/>
              <a:gd name="connsiteY264" fmla="*/ 5087 h 5445"/>
              <a:gd name="connsiteX265" fmla="*/ 8480 w 8663"/>
              <a:gd name="connsiteY265" fmla="*/ 5087 h 5445"/>
              <a:gd name="connsiteX266" fmla="*/ 8480 w 8663"/>
              <a:gd name="connsiteY266" fmla="*/ 5169 h 5445"/>
              <a:gd name="connsiteX267" fmla="*/ 8402 w 8663"/>
              <a:gd name="connsiteY267" fmla="*/ 5169 h 5445"/>
              <a:gd name="connsiteX268" fmla="*/ 8402 w 8663"/>
              <a:gd name="connsiteY268" fmla="*/ 5262 h 5445"/>
              <a:gd name="connsiteX269" fmla="*/ 8310 w 8663"/>
              <a:gd name="connsiteY269" fmla="*/ 5262 h 5445"/>
              <a:gd name="connsiteX270" fmla="*/ 8310 w 8663"/>
              <a:gd name="connsiteY270" fmla="*/ 5363 h 5445"/>
              <a:gd name="connsiteX271" fmla="*/ 8402 w 8663"/>
              <a:gd name="connsiteY271" fmla="*/ 5363 h 5445"/>
              <a:gd name="connsiteX272" fmla="*/ 8402 w 8663"/>
              <a:gd name="connsiteY272" fmla="*/ 5422 h 5445"/>
              <a:gd name="connsiteX273" fmla="*/ 8234 w 8663"/>
              <a:gd name="connsiteY273" fmla="*/ 5422 h 5445"/>
              <a:gd name="connsiteX274" fmla="*/ 8234 w 8663"/>
              <a:gd name="connsiteY274" fmla="*/ 5294 h 5445"/>
              <a:gd name="connsiteX275" fmla="*/ 8081 w 8663"/>
              <a:gd name="connsiteY275" fmla="*/ 5294 h 5445"/>
              <a:gd name="connsiteX276" fmla="*/ 8081 w 8663"/>
              <a:gd name="connsiteY276" fmla="*/ 5346 h 5445"/>
              <a:gd name="connsiteX277" fmla="*/ 8005 w 8663"/>
              <a:gd name="connsiteY277" fmla="*/ 5346 h 5445"/>
              <a:gd name="connsiteX278" fmla="*/ 8005 w 8663"/>
              <a:gd name="connsiteY278" fmla="*/ 5407 h 5445"/>
              <a:gd name="connsiteX279" fmla="*/ 658 w 8663"/>
              <a:gd name="connsiteY279" fmla="*/ 5407 h 5445"/>
              <a:gd name="connsiteX280" fmla="*/ 658 w 8663"/>
              <a:gd name="connsiteY280" fmla="*/ 5346 h 5445"/>
              <a:gd name="connsiteX281" fmla="*/ 583 w 8663"/>
              <a:gd name="connsiteY281" fmla="*/ 5346 h 5445"/>
              <a:gd name="connsiteX282" fmla="*/ 583 w 8663"/>
              <a:gd name="connsiteY282" fmla="*/ 5294 h 5445"/>
              <a:gd name="connsiteX283" fmla="*/ 430 w 8663"/>
              <a:gd name="connsiteY283" fmla="*/ 5294 h 5445"/>
              <a:gd name="connsiteX284" fmla="*/ 430 w 8663"/>
              <a:gd name="connsiteY284" fmla="*/ 5422 h 5445"/>
              <a:gd name="connsiteX285" fmla="*/ 261 w 8663"/>
              <a:gd name="connsiteY285" fmla="*/ 5422 h 5445"/>
              <a:gd name="connsiteX286" fmla="*/ 261 w 8663"/>
              <a:gd name="connsiteY286" fmla="*/ 5363 h 5445"/>
              <a:gd name="connsiteX287" fmla="*/ 354 w 8663"/>
              <a:gd name="connsiteY287" fmla="*/ 5363 h 5445"/>
              <a:gd name="connsiteX288" fmla="*/ 354 w 8663"/>
              <a:gd name="connsiteY288" fmla="*/ 5262 h 5445"/>
              <a:gd name="connsiteX289" fmla="*/ 261 w 8663"/>
              <a:gd name="connsiteY289" fmla="*/ 5262 h 5445"/>
              <a:gd name="connsiteX290" fmla="*/ 261 w 8663"/>
              <a:gd name="connsiteY290" fmla="*/ 5169 h 5445"/>
              <a:gd name="connsiteX291" fmla="*/ 184 w 8663"/>
              <a:gd name="connsiteY291" fmla="*/ 5169 h 5445"/>
              <a:gd name="connsiteX292" fmla="*/ 184 w 8663"/>
              <a:gd name="connsiteY292" fmla="*/ 5087 h 5445"/>
              <a:gd name="connsiteX293" fmla="*/ 82 w 8663"/>
              <a:gd name="connsiteY293" fmla="*/ 5087 h 5445"/>
              <a:gd name="connsiteX294" fmla="*/ 82 w 8663"/>
              <a:gd name="connsiteY294" fmla="*/ 5169 h 5445"/>
              <a:gd name="connsiteX295" fmla="*/ 26 w 8663"/>
              <a:gd name="connsiteY295" fmla="*/ 5169 h 5445"/>
              <a:gd name="connsiteX296" fmla="*/ 26 w 8663"/>
              <a:gd name="connsiteY296" fmla="*/ 5001 h 5445"/>
              <a:gd name="connsiteX297" fmla="*/ 153 w 8663"/>
              <a:gd name="connsiteY297" fmla="*/ 5001 h 5445"/>
              <a:gd name="connsiteX298" fmla="*/ 153 w 8663"/>
              <a:gd name="connsiteY298" fmla="*/ 4850 h 5445"/>
              <a:gd name="connsiteX299" fmla="*/ 102 w 8663"/>
              <a:gd name="connsiteY299" fmla="*/ 4850 h 5445"/>
              <a:gd name="connsiteX300" fmla="*/ 102 w 8663"/>
              <a:gd name="connsiteY300" fmla="*/ 4772 h 5445"/>
              <a:gd name="connsiteX301" fmla="*/ 41 w 8663"/>
              <a:gd name="connsiteY301" fmla="*/ 4772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5344 h 5445"/>
              <a:gd name="connsiteX347" fmla="*/ 261 w 8663"/>
              <a:gd name="connsiteY347" fmla="*/ 5281 h 5445"/>
              <a:gd name="connsiteX348" fmla="*/ 335 w 8663"/>
              <a:gd name="connsiteY348" fmla="*/ 5281 h 5445"/>
              <a:gd name="connsiteX349" fmla="*/ 335 w 8663"/>
              <a:gd name="connsiteY349" fmla="*/ 5344 h 5445"/>
              <a:gd name="connsiteX350" fmla="*/ 261 w 8663"/>
              <a:gd name="connsiteY350" fmla="*/ 5344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5281 h 5445"/>
              <a:gd name="connsiteX362" fmla="*/ 8402 w 8663"/>
              <a:gd name="connsiteY362" fmla="*/ 5344 h 5445"/>
              <a:gd name="connsiteX363" fmla="*/ 8329 w 8663"/>
              <a:gd name="connsiteY363" fmla="*/ 5344 h 5445"/>
              <a:gd name="connsiteX364" fmla="*/ 8329 w 8663"/>
              <a:gd name="connsiteY364" fmla="*/ 5281 h 5445"/>
              <a:gd name="connsiteX365" fmla="*/ 8402 w 8663"/>
              <a:gd name="connsiteY365" fmla="*/ 5281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4871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5445 h 5445"/>
              <a:gd name="connsiteX84" fmla="*/ 8424 w 8663"/>
              <a:gd name="connsiteY84" fmla="*/ 5445 h 5445"/>
              <a:gd name="connsiteX85" fmla="*/ 8424 w 8663"/>
              <a:gd name="connsiteY85" fmla="*/ 5363 h 5445"/>
              <a:gd name="connsiteX86" fmla="*/ 8480 w 8663"/>
              <a:gd name="connsiteY86" fmla="*/ 5363 h 5445"/>
              <a:gd name="connsiteX87" fmla="*/ 8480 w 8663"/>
              <a:gd name="connsiteY87" fmla="*/ 5445 h 5445"/>
              <a:gd name="connsiteX88" fmla="*/ 8663 w 8663"/>
              <a:gd name="connsiteY88" fmla="*/ 5445 h 5445"/>
              <a:gd name="connsiteX89" fmla="*/ 8663 w 8663"/>
              <a:gd name="connsiteY89" fmla="*/ 5264 h 5445"/>
              <a:gd name="connsiteX90" fmla="*/ 8581 w 8663"/>
              <a:gd name="connsiteY90" fmla="*/ 5264 h 5445"/>
              <a:gd name="connsiteX91" fmla="*/ 8581 w 8663"/>
              <a:gd name="connsiteY91" fmla="*/ 5191 h 5445"/>
              <a:gd name="connsiteX92" fmla="*/ 8661 w 8663"/>
              <a:gd name="connsiteY92" fmla="*/ 5191 h 5445"/>
              <a:gd name="connsiteX93" fmla="*/ 8661 w 8663"/>
              <a:gd name="connsiteY93" fmla="*/ 4979 h 5445"/>
              <a:gd name="connsiteX94" fmla="*/ 8532 w 8663"/>
              <a:gd name="connsiteY94" fmla="*/ 4979 h 5445"/>
              <a:gd name="connsiteX95" fmla="*/ 8532 w 8663"/>
              <a:gd name="connsiteY95" fmla="*/ 4871 h 5445"/>
              <a:gd name="connsiteX96" fmla="*/ 8562 w 8663"/>
              <a:gd name="connsiteY96" fmla="*/ 4871 h 5445"/>
              <a:gd name="connsiteX97" fmla="*/ 8562 w 8663"/>
              <a:gd name="connsiteY97" fmla="*/ 4932 h 5445"/>
              <a:gd name="connsiteX98" fmla="*/ 8646 w 8663"/>
              <a:gd name="connsiteY98" fmla="*/ 4932 h 5445"/>
              <a:gd name="connsiteX99" fmla="*/ 8646 w 8663"/>
              <a:gd name="connsiteY99" fmla="*/ 4850 h 5445"/>
              <a:gd name="connsiteX100" fmla="*/ 8584 w 8663"/>
              <a:gd name="connsiteY100" fmla="*/ 4850 h 5445"/>
              <a:gd name="connsiteX101" fmla="*/ 8584 w 8663"/>
              <a:gd name="connsiteY101" fmla="*/ 4793 h 5445"/>
              <a:gd name="connsiteX102" fmla="*/ 8644 w 8663"/>
              <a:gd name="connsiteY102" fmla="*/ 4793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5368 h 5445"/>
              <a:gd name="connsiteX118" fmla="*/ 561 w 8663"/>
              <a:gd name="connsiteY118" fmla="*/ 5409 h 5445"/>
              <a:gd name="connsiteX119" fmla="*/ 520 w 8663"/>
              <a:gd name="connsiteY119" fmla="*/ 5409 h 5445"/>
              <a:gd name="connsiteX120" fmla="*/ 520 w 8663"/>
              <a:gd name="connsiteY120" fmla="*/ 5368 h 5445"/>
              <a:gd name="connsiteX121" fmla="*/ 561 w 8663"/>
              <a:gd name="connsiteY121" fmla="*/ 5368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4910 h 5445"/>
              <a:gd name="connsiteX128" fmla="*/ 8584 w 8663"/>
              <a:gd name="connsiteY128" fmla="*/ 4871 h 5445"/>
              <a:gd name="connsiteX129" fmla="*/ 8625 w 8663"/>
              <a:gd name="connsiteY129" fmla="*/ 4871 h 5445"/>
              <a:gd name="connsiteX130" fmla="*/ 8625 w 8663"/>
              <a:gd name="connsiteY130" fmla="*/ 4910 h 5445"/>
              <a:gd name="connsiteX131" fmla="*/ 8584 w 8663"/>
              <a:gd name="connsiteY131" fmla="*/ 4910 h 5445"/>
              <a:gd name="connsiteX132" fmla="*/ 8502 w 8663"/>
              <a:gd name="connsiteY132" fmla="*/ 5424 h 5445"/>
              <a:gd name="connsiteX133" fmla="*/ 8502 w 8663"/>
              <a:gd name="connsiteY133" fmla="*/ 5363 h 5445"/>
              <a:gd name="connsiteX134" fmla="*/ 8581 w 8663"/>
              <a:gd name="connsiteY134" fmla="*/ 5363 h 5445"/>
              <a:gd name="connsiteX135" fmla="*/ 8581 w 8663"/>
              <a:gd name="connsiteY135" fmla="*/ 5286 h 5445"/>
              <a:gd name="connsiteX136" fmla="*/ 8640 w 8663"/>
              <a:gd name="connsiteY136" fmla="*/ 5286 h 5445"/>
              <a:gd name="connsiteX137" fmla="*/ 8640 w 8663"/>
              <a:gd name="connsiteY137" fmla="*/ 5424 h 5445"/>
              <a:gd name="connsiteX138" fmla="*/ 8502 w 8663"/>
              <a:gd name="connsiteY138" fmla="*/ 5424 h 5445"/>
              <a:gd name="connsiteX139" fmla="*/ 8502 w 8663"/>
              <a:gd name="connsiteY139" fmla="*/ 5344 h 5445"/>
              <a:gd name="connsiteX140" fmla="*/ 8502 w 8663"/>
              <a:gd name="connsiteY140" fmla="*/ 5286 h 5445"/>
              <a:gd name="connsiteX141" fmla="*/ 8562 w 8663"/>
              <a:gd name="connsiteY141" fmla="*/ 5286 h 5445"/>
              <a:gd name="connsiteX142" fmla="*/ 8562 w 8663"/>
              <a:gd name="connsiteY142" fmla="*/ 5344 h 5445"/>
              <a:gd name="connsiteX143" fmla="*/ 8502 w 8663"/>
              <a:gd name="connsiteY143" fmla="*/ 5344 h 5445"/>
              <a:gd name="connsiteX144" fmla="*/ 8497 w 8663"/>
              <a:gd name="connsiteY144" fmla="*/ 5169 h 5445"/>
              <a:gd name="connsiteX145" fmla="*/ 8497 w 8663"/>
              <a:gd name="connsiteY145" fmla="*/ 5106 h 5445"/>
              <a:gd name="connsiteX146" fmla="*/ 8562 w 8663"/>
              <a:gd name="connsiteY146" fmla="*/ 5106 h 5445"/>
              <a:gd name="connsiteX147" fmla="*/ 8562 w 8663"/>
              <a:gd name="connsiteY147" fmla="*/ 5169 h 5445"/>
              <a:gd name="connsiteX148" fmla="*/ 8497 w 8663"/>
              <a:gd name="connsiteY148" fmla="*/ 5169 h 5445"/>
              <a:gd name="connsiteX149" fmla="*/ 8562 w 8663"/>
              <a:gd name="connsiteY149" fmla="*/ 5191 h 5445"/>
              <a:gd name="connsiteX150" fmla="*/ 8562 w 8663"/>
              <a:gd name="connsiteY150" fmla="*/ 5262 h 5445"/>
              <a:gd name="connsiteX151" fmla="*/ 8497 w 8663"/>
              <a:gd name="connsiteY151" fmla="*/ 5262 h 5445"/>
              <a:gd name="connsiteX152" fmla="*/ 8497 w 8663"/>
              <a:gd name="connsiteY152" fmla="*/ 5191 h 5445"/>
              <a:gd name="connsiteX153" fmla="*/ 8562 w 8663"/>
              <a:gd name="connsiteY153" fmla="*/ 5191 h 5445"/>
              <a:gd name="connsiteX154" fmla="*/ 8480 w 8663"/>
              <a:gd name="connsiteY154" fmla="*/ 5281 h 5445"/>
              <a:gd name="connsiteX155" fmla="*/ 8480 w 8663"/>
              <a:gd name="connsiteY155" fmla="*/ 5344 h 5445"/>
              <a:gd name="connsiteX156" fmla="*/ 8424 w 8663"/>
              <a:gd name="connsiteY156" fmla="*/ 5344 h 5445"/>
              <a:gd name="connsiteX157" fmla="*/ 8424 w 8663"/>
              <a:gd name="connsiteY157" fmla="*/ 5281 h 5445"/>
              <a:gd name="connsiteX158" fmla="*/ 8480 w 8663"/>
              <a:gd name="connsiteY158" fmla="*/ 5281 h 5445"/>
              <a:gd name="connsiteX159" fmla="*/ 8480 w 8663"/>
              <a:gd name="connsiteY159" fmla="*/ 5191 h 5445"/>
              <a:gd name="connsiteX160" fmla="*/ 8480 w 8663"/>
              <a:gd name="connsiteY160" fmla="*/ 5262 h 5445"/>
              <a:gd name="connsiteX161" fmla="*/ 8424 w 8663"/>
              <a:gd name="connsiteY161" fmla="*/ 5262 h 5445"/>
              <a:gd name="connsiteX162" fmla="*/ 8424 w 8663"/>
              <a:gd name="connsiteY162" fmla="*/ 5191 h 5445"/>
              <a:gd name="connsiteX163" fmla="*/ 8480 w 8663"/>
              <a:gd name="connsiteY163" fmla="*/ 5191 h 5445"/>
              <a:gd name="connsiteX164" fmla="*/ 8102 w 8663"/>
              <a:gd name="connsiteY164" fmla="*/ 5409 h 5445"/>
              <a:gd name="connsiteX165" fmla="*/ 8102 w 8663"/>
              <a:gd name="connsiteY165" fmla="*/ 5368 h 5445"/>
              <a:gd name="connsiteX166" fmla="*/ 8143 w 8663"/>
              <a:gd name="connsiteY166" fmla="*/ 5368 h 5445"/>
              <a:gd name="connsiteX167" fmla="*/ 8143 w 8663"/>
              <a:gd name="connsiteY167" fmla="*/ 5409 h 5445"/>
              <a:gd name="connsiteX168" fmla="*/ 8102 w 8663"/>
              <a:gd name="connsiteY168" fmla="*/ 5409 h 5445"/>
              <a:gd name="connsiteX169" fmla="*/ 240 w 8663"/>
              <a:gd name="connsiteY169" fmla="*/ 5281 h 5445"/>
              <a:gd name="connsiteX170" fmla="*/ 240 w 8663"/>
              <a:gd name="connsiteY170" fmla="*/ 5344 h 5445"/>
              <a:gd name="connsiteX171" fmla="*/ 184 w 8663"/>
              <a:gd name="connsiteY171" fmla="*/ 5344 h 5445"/>
              <a:gd name="connsiteX172" fmla="*/ 184 w 8663"/>
              <a:gd name="connsiteY172" fmla="*/ 5281 h 5445"/>
              <a:gd name="connsiteX173" fmla="*/ 240 w 8663"/>
              <a:gd name="connsiteY173" fmla="*/ 5281 h 5445"/>
              <a:gd name="connsiteX174" fmla="*/ 240 w 8663"/>
              <a:gd name="connsiteY174" fmla="*/ 5191 h 5445"/>
              <a:gd name="connsiteX175" fmla="*/ 240 w 8663"/>
              <a:gd name="connsiteY175" fmla="*/ 5262 h 5445"/>
              <a:gd name="connsiteX176" fmla="*/ 184 w 8663"/>
              <a:gd name="connsiteY176" fmla="*/ 5262 h 5445"/>
              <a:gd name="connsiteX177" fmla="*/ 184 w 8663"/>
              <a:gd name="connsiteY177" fmla="*/ 5191 h 5445"/>
              <a:gd name="connsiteX178" fmla="*/ 240 w 8663"/>
              <a:gd name="connsiteY178" fmla="*/ 5191 h 5445"/>
              <a:gd name="connsiteX179" fmla="*/ 102 w 8663"/>
              <a:gd name="connsiteY179" fmla="*/ 5169 h 5445"/>
              <a:gd name="connsiteX180" fmla="*/ 102 w 8663"/>
              <a:gd name="connsiteY180" fmla="*/ 5106 h 5445"/>
              <a:gd name="connsiteX181" fmla="*/ 166 w 8663"/>
              <a:gd name="connsiteY181" fmla="*/ 5106 h 5445"/>
              <a:gd name="connsiteX182" fmla="*/ 166 w 8663"/>
              <a:gd name="connsiteY182" fmla="*/ 5169 h 5445"/>
              <a:gd name="connsiteX183" fmla="*/ 102 w 8663"/>
              <a:gd name="connsiteY183" fmla="*/ 5169 h 5445"/>
              <a:gd name="connsiteX184" fmla="*/ 102 w 8663"/>
              <a:gd name="connsiteY184" fmla="*/ 5262 h 5445"/>
              <a:gd name="connsiteX185" fmla="*/ 102 w 8663"/>
              <a:gd name="connsiteY185" fmla="*/ 5191 h 5445"/>
              <a:gd name="connsiteX186" fmla="*/ 166 w 8663"/>
              <a:gd name="connsiteY186" fmla="*/ 5191 h 5445"/>
              <a:gd name="connsiteX187" fmla="*/ 166 w 8663"/>
              <a:gd name="connsiteY187" fmla="*/ 5262 h 5445"/>
              <a:gd name="connsiteX188" fmla="*/ 102 w 8663"/>
              <a:gd name="connsiteY188" fmla="*/ 5262 h 5445"/>
              <a:gd name="connsiteX189" fmla="*/ 102 w 8663"/>
              <a:gd name="connsiteY189" fmla="*/ 5344 h 5445"/>
              <a:gd name="connsiteX190" fmla="*/ 102 w 8663"/>
              <a:gd name="connsiteY190" fmla="*/ 5286 h 5445"/>
              <a:gd name="connsiteX191" fmla="*/ 162 w 8663"/>
              <a:gd name="connsiteY191" fmla="*/ 5286 h 5445"/>
              <a:gd name="connsiteX192" fmla="*/ 162 w 8663"/>
              <a:gd name="connsiteY192" fmla="*/ 5344 h 5445"/>
              <a:gd name="connsiteX193" fmla="*/ 102 w 8663"/>
              <a:gd name="connsiteY193" fmla="*/ 5344 h 5445"/>
              <a:gd name="connsiteX194" fmla="*/ 162 w 8663"/>
              <a:gd name="connsiteY194" fmla="*/ 5363 h 5445"/>
              <a:gd name="connsiteX195" fmla="*/ 162 w 8663"/>
              <a:gd name="connsiteY195" fmla="*/ 5424 h 5445"/>
              <a:gd name="connsiteX196" fmla="*/ 24 w 8663"/>
              <a:gd name="connsiteY196" fmla="*/ 5424 h 5445"/>
              <a:gd name="connsiteX197" fmla="*/ 24 w 8663"/>
              <a:gd name="connsiteY197" fmla="*/ 5286 h 5445"/>
              <a:gd name="connsiteX198" fmla="*/ 82 w 8663"/>
              <a:gd name="connsiteY198" fmla="*/ 5286 h 5445"/>
              <a:gd name="connsiteX199" fmla="*/ 82 w 8663"/>
              <a:gd name="connsiteY199" fmla="*/ 5363 h 5445"/>
              <a:gd name="connsiteX200" fmla="*/ 162 w 8663"/>
              <a:gd name="connsiteY200" fmla="*/ 5363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4772 h 5445"/>
              <a:gd name="connsiteX257" fmla="*/ 8562 w 8663"/>
              <a:gd name="connsiteY257" fmla="*/ 4772 h 5445"/>
              <a:gd name="connsiteX258" fmla="*/ 8562 w 8663"/>
              <a:gd name="connsiteY258" fmla="*/ 4850 h 5445"/>
              <a:gd name="connsiteX259" fmla="*/ 8510 w 8663"/>
              <a:gd name="connsiteY259" fmla="*/ 4850 h 5445"/>
              <a:gd name="connsiteX260" fmla="*/ 8510 w 8663"/>
              <a:gd name="connsiteY260" fmla="*/ 5001 h 5445"/>
              <a:gd name="connsiteX261" fmla="*/ 8638 w 8663"/>
              <a:gd name="connsiteY261" fmla="*/ 5001 h 5445"/>
              <a:gd name="connsiteX262" fmla="*/ 8638 w 8663"/>
              <a:gd name="connsiteY262" fmla="*/ 5169 h 5445"/>
              <a:gd name="connsiteX263" fmla="*/ 8581 w 8663"/>
              <a:gd name="connsiteY263" fmla="*/ 5169 h 5445"/>
              <a:gd name="connsiteX264" fmla="*/ 8581 w 8663"/>
              <a:gd name="connsiteY264" fmla="*/ 5087 h 5445"/>
              <a:gd name="connsiteX265" fmla="*/ 8480 w 8663"/>
              <a:gd name="connsiteY265" fmla="*/ 5087 h 5445"/>
              <a:gd name="connsiteX266" fmla="*/ 8480 w 8663"/>
              <a:gd name="connsiteY266" fmla="*/ 5169 h 5445"/>
              <a:gd name="connsiteX267" fmla="*/ 8402 w 8663"/>
              <a:gd name="connsiteY267" fmla="*/ 5169 h 5445"/>
              <a:gd name="connsiteX268" fmla="*/ 8402 w 8663"/>
              <a:gd name="connsiteY268" fmla="*/ 5262 h 5445"/>
              <a:gd name="connsiteX269" fmla="*/ 8310 w 8663"/>
              <a:gd name="connsiteY269" fmla="*/ 5262 h 5445"/>
              <a:gd name="connsiteX270" fmla="*/ 8310 w 8663"/>
              <a:gd name="connsiteY270" fmla="*/ 5363 h 5445"/>
              <a:gd name="connsiteX271" fmla="*/ 8402 w 8663"/>
              <a:gd name="connsiteY271" fmla="*/ 5363 h 5445"/>
              <a:gd name="connsiteX272" fmla="*/ 8402 w 8663"/>
              <a:gd name="connsiteY272" fmla="*/ 5422 h 5445"/>
              <a:gd name="connsiteX273" fmla="*/ 8234 w 8663"/>
              <a:gd name="connsiteY273" fmla="*/ 5422 h 5445"/>
              <a:gd name="connsiteX274" fmla="*/ 8234 w 8663"/>
              <a:gd name="connsiteY274" fmla="*/ 5294 h 5445"/>
              <a:gd name="connsiteX275" fmla="*/ 8081 w 8663"/>
              <a:gd name="connsiteY275" fmla="*/ 5294 h 5445"/>
              <a:gd name="connsiteX276" fmla="*/ 8081 w 8663"/>
              <a:gd name="connsiteY276" fmla="*/ 5346 h 5445"/>
              <a:gd name="connsiteX277" fmla="*/ 8005 w 8663"/>
              <a:gd name="connsiteY277" fmla="*/ 5346 h 5445"/>
              <a:gd name="connsiteX278" fmla="*/ 8005 w 8663"/>
              <a:gd name="connsiteY278" fmla="*/ 5407 h 5445"/>
              <a:gd name="connsiteX279" fmla="*/ 658 w 8663"/>
              <a:gd name="connsiteY279" fmla="*/ 5407 h 5445"/>
              <a:gd name="connsiteX280" fmla="*/ 658 w 8663"/>
              <a:gd name="connsiteY280" fmla="*/ 5346 h 5445"/>
              <a:gd name="connsiteX281" fmla="*/ 583 w 8663"/>
              <a:gd name="connsiteY281" fmla="*/ 5346 h 5445"/>
              <a:gd name="connsiteX282" fmla="*/ 583 w 8663"/>
              <a:gd name="connsiteY282" fmla="*/ 5294 h 5445"/>
              <a:gd name="connsiteX283" fmla="*/ 430 w 8663"/>
              <a:gd name="connsiteY283" fmla="*/ 5294 h 5445"/>
              <a:gd name="connsiteX284" fmla="*/ 430 w 8663"/>
              <a:gd name="connsiteY284" fmla="*/ 5422 h 5445"/>
              <a:gd name="connsiteX285" fmla="*/ 261 w 8663"/>
              <a:gd name="connsiteY285" fmla="*/ 5422 h 5445"/>
              <a:gd name="connsiteX286" fmla="*/ 261 w 8663"/>
              <a:gd name="connsiteY286" fmla="*/ 5363 h 5445"/>
              <a:gd name="connsiteX287" fmla="*/ 354 w 8663"/>
              <a:gd name="connsiteY287" fmla="*/ 5363 h 5445"/>
              <a:gd name="connsiteX288" fmla="*/ 354 w 8663"/>
              <a:gd name="connsiteY288" fmla="*/ 5262 h 5445"/>
              <a:gd name="connsiteX289" fmla="*/ 261 w 8663"/>
              <a:gd name="connsiteY289" fmla="*/ 5262 h 5445"/>
              <a:gd name="connsiteX290" fmla="*/ 261 w 8663"/>
              <a:gd name="connsiteY290" fmla="*/ 5169 h 5445"/>
              <a:gd name="connsiteX291" fmla="*/ 184 w 8663"/>
              <a:gd name="connsiteY291" fmla="*/ 5169 h 5445"/>
              <a:gd name="connsiteX292" fmla="*/ 184 w 8663"/>
              <a:gd name="connsiteY292" fmla="*/ 5087 h 5445"/>
              <a:gd name="connsiteX293" fmla="*/ 82 w 8663"/>
              <a:gd name="connsiteY293" fmla="*/ 5087 h 5445"/>
              <a:gd name="connsiteX294" fmla="*/ 82 w 8663"/>
              <a:gd name="connsiteY294" fmla="*/ 5169 h 5445"/>
              <a:gd name="connsiteX295" fmla="*/ 26 w 8663"/>
              <a:gd name="connsiteY295" fmla="*/ 5169 h 5445"/>
              <a:gd name="connsiteX296" fmla="*/ 26 w 8663"/>
              <a:gd name="connsiteY296" fmla="*/ 5001 h 5445"/>
              <a:gd name="connsiteX297" fmla="*/ 153 w 8663"/>
              <a:gd name="connsiteY297" fmla="*/ 5001 h 5445"/>
              <a:gd name="connsiteX298" fmla="*/ 153 w 8663"/>
              <a:gd name="connsiteY298" fmla="*/ 4850 h 5445"/>
              <a:gd name="connsiteX299" fmla="*/ 102 w 8663"/>
              <a:gd name="connsiteY299" fmla="*/ 4850 h 5445"/>
              <a:gd name="connsiteX300" fmla="*/ 102 w 8663"/>
              <a:gd name="connsiteY300" fmla="*/ 4772 h 5445"/>
              <a:gd name="connsiteX301" fmla="*/ 41 w 8663"/>
              <a:gd name="connsiteY301" fmla="*/ 4772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5344 h 5445"/>
              <a:gd name="connsiteX347" fmla="*/ 261 w 8663"/>
              <a:gd name="connsiteY347" fmla="*/ 5281 h 5445"/>
              <a:gd name="connsiteX348" fmla="*/ 335 w 8663"/>
              <a:gd name="connsiteY348" fmla="*/ 5281 h 5445"/>
              <a:gd name="connsiteX349" fmla="*/ 335 w 8663"/>
              <a:gd name="connsiteY349" fmla="*/ 5344 h 5445"/>
              <a:gd name="connsiteX350" fmla="*/ 261 w 8663"/>
              <a:gd name="connsiteY350" fmla="*/ 5344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5281 h 5445"/>
              <a:gd name="connsiteX362" fmla="*/ 8402 w 8663"/>
              <a:gd name="connsiteY362" fmla="*/ 5344 h 5445"/>
              <a:gd name="connsiteX363" fmla="*/ 8329 w 8663"/>
              <a:gd name="connsiteY363" fmla="*/ 5344 h 5445"/>
              <a:gd name="connsiteX364" fmla="*/ 8329 w 8663"/>
              <a:gd name="connsiteY364" fmla="*/ 5281 h 5445"/>
              <a:gd name="connsiteX365" fmla="*/ 8402 w 8663"/>
              <a:gd name="connsiteY365" fmla="*/ 5281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4871 h 5445"/>
              <a:gd name="connsiteX389" fmla="*/ 80 w 8663"/>
              <a:gd name="connsiteY389" fmla="*/ 4910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5445 h 5445"/>
              <a:gd name="connsiteX84" fmla="*/ 8424 w 8663"/>
              <a:gd name="connsiteY84" fmla="*/ 5445 h 5445"/>
              <a:gd name="connsiteX85" fmla="*/ 8424 w 8663"/>
              <a:gd name="connsiteY85" fmla="*/ 5363 h 5445"/>
              <a:gd name="connsiteX86" fmla="*/ 8480 w 8663"/>
              <a:gd name="connsiteY86" fmla="*/ 5363 h 5445"/>
              <a:gd name="connsiteX87" fmla="*/ 8480 w 8663"/>
              <a:gd name="connsiteY87" fmla="*/ 5445 h 5445"/>
              <a:gd name="connsiteX88" fmla="*/ 8663 w 8663"/>
              <a:gd name="connsiteY88" fmla="*/ 5445 h 5445"/>
              <a:gd name="connsiteX89" fmla="*/ 8663 w 8663"/>
              <a:gd name="connsiteY89" fmla="*/ 5264 h 5445"/>
              <a:gd name="connsiteX90" fmla="*/ 8581 w 8663"/>
              <a:gd name="connsiteY90" fmla="*/ 5264 h 5445"/>
              <a:gd name="connsiteX91" fmla="*/ 8581 w 8663"/>
              <a:gd name="connsiteY91" fmla="*/ 5191 h 5445"/>
              <a:gd name="connsiteX92" fmla="*/ 8661 w 8663"/>
              <a:gd name="connsiteY92" fmla="*/ 5191 h 5445"/>
              <a:gd name="connsiteX93" fmla="*/ 8661 w 8663"/>
              <a:gd name="connsiteY93" fmla="*/ 4979 h 5445"/>
              <a:gd name="connsiteX94" fmla="*/ 8532 w 8663"/>
              <a:gd name="connsiteY94" fmla="*/ 4979 h 5445"/>
              <a:gd name="connsiteX95" fmla="*/ 8532 w 8663"/>
              <a:gd name="connsiteY95" fmla="*/ 4871 h 5445"/>
              <a:gd name="connsiteX96" fmla="*/ 8562 w 8663"/>
              <a:gd name="connsiteY96" fmla="*/ 4871 h 5445"/>
              <a:gd name="connsiteX97" fmla="*/ 8562 w 8663"/>
              <a:gd name="connsiteY97" fmla="*/ 4932 h 5445"/>
              <a:gd name="connsiteX98" fmla="*/ 8646 w 8663"/>
              <a:gd name="connsiteY98" fmla="*/ 4932 h 5445"/>
              <a:gd name="connsiteX99" fmla="*/ 8646 w 8663"/>
              <a:gd name="connsiteY99" fmla="*/ 4850 h 5445"/>
              <a:gd name="connsiteX100" fmla="*/ 8584 w 8663"/>
              <a:gd name="connsiteY100" fmla="*/ 4850 h 5445"/>
              <a:gd name="connsiteX101" fmla="*/ 8584 w 8663"/>
              <a:gd name="connsiteY101" fmla="*/ 4793 h 5445"/>
              <a:gd name="connsiteX102" fmla="*/ 8644 w 8663"/>
              <a:gd name="connsiteY102" fmla="*/ 4793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5368 h 5445"/>
              <a:gd name="connsiteX118" fmla="*/ 561 w 8663"/>
              <a:gd name="connsiteY118" fmla="*/ 5409 h 5445"/>
              <a:gd name="connsiteX119" fmla="*/ 520 w 8663"/>
              <a:gd name="connsiteY119" fmla="*/ 5409 h 5445"/>
              <a:gd name="connsiteX120" fmla="*/ 520 w 8663"/>
              <a:gd name="connsiteY120" fmla="*/ 5368 h 5445"/>
              <a:gd name="connsiteX121" fmla="*/ 561 w 8663"/>
              <a:gd name="connsiteY121" fmla="*/ 5368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4910 h 5445"/>
              <a:gd name="connsiteX128" fmla="*/ 8584 w 8663"/>
              <a:gd name="connsiteY128" fmla="*/ 4871 h 5445"/>
              <a:gd name="connsiteX129" fmla="*/ 8625 w 8663"/>
              <a:gd name="connsiteY129" fmla="*/ 4871 h 5445"/>
              <a:gd name="connsiteX130" fmla="*/ 8625 w 8663"/>
              <a:gd name="connsiteY130" fmla="*/ 4910 h 5445"/>
              <a:gd name="connsiteX131" fmla="*/ 8584 w 8663"/>
              <a:gd name="connsiteY131" fmla="*/ 4910 h 5445"/>
              <a:gd name="connsiteX132" fmla="*/ 8502 w 8663"/>
              <a:gd name="connsiteY132" fmla="*/ 5424 h 5445"/>
              <a:gd name="connsiteX133" fmla="*/ 8502 w 8663"/>
              <a:gd name="connsiteY133" fmla="*/ 5363 h 5445"/>
              <a:gd name="connsiteX134" fmla="*/ 8581 w 8663"/>
              <a:gd name="connsiteY134" fmla="*/ 5363 h 5445"/>
              <a:gd name="connsiteX135" fmla="*/ 8581 w 8663"/>
              <a:gd name="connsiteY135" fmla="*/ 5286 h 5445"/>
              <a:gd name="connsiteX136" fmla="*/ 8640 w 8663"/>
              <a:gd name="connsiteY136" fmla="*/ 5286 h 5445"/>
              <a:gd name="connsiteX137" fmla="*/ 8640 w 8663"/>
              <a:gd name="connsiteY137" fmla="*/ 5424 h 5445"/>
              <a:gd name="connsiteX138" fmla="*/ 8502 w 8663"/>
              <a:gd name="connsiteY138" fmla="*/ 5424 h 5445"/>
              <a:gd name="connsiteX139" fmla="*/ 8502 w 8663"/>
              <a:gd name="connsiteY139" fmla="*/ 5344 h 5445"/>
              <a:gd name="connsiteX140" fmla="*/ 8502 w 8663"/>
              <a:gd name="connsiteY140" fmla="*/ 5286 h 5445"/>
              <a:gd name="connsiteX141" fmla="*/ 8562 w 8663"/>
              <a:gd name="connsiteY141" fmla="*/ 5286 h 5445"/>
              <a:gd name="connsiteX142" fmla="*/ 8562 w 8663"/>
              <a:gd name="connsiteY142" fmla="*/ 5344 h 5445"/>
              <a:gd name="connsiteX143" fmla="*/ 8502 w 8663"/>
              <a:gd name="connsiteY143" fmla="*/ 5344 h 5445"/>
              <a:gd name="connsiteX144" fmla="*/ 8497 w 8663"/>
              <a:gd name="connsiteY144" fmla="*/ 5169 h 5445"/>
              <a:gd name="connsiteX145" fmla="*/ 8497 w 8663"/>
              <a:gd name="connsiteY145" fmla="*/ 5106 h 5445"/>
              <a:gd name="connsiteX146" fmla="*/ 8562 w 8663"/>
              <a:gd name="connsiteY146" fmla="*/ 5106 h 5445"/>
              <a:gd name="connsiteX147" fmla="*/ 8562 w 8663"/>
              <a:gd name="connsiteY147" fmla="*/ 5169 h 5445"/>
              <a:gd name="connsiteX148" fmla="*/ 8497 w 8663"/>
              <a:gd name="connsiteY148" fmla="*/ 5169 h 5445"/>
              <a:gd name="connsiteX149" fmla="*/ 8562 w 8663"/>
              <a:gd name="connsiteY149" fmla="*/ 5191 h 5445"/>
              <a:gd name="connsiteX150" fmla="*/ 8562 w 8663"/>
              <a:gd name="connsiteY150" fmla="*/ 5262 h 5445"/>
              <a:gd name="connsiteX151" fmla="*/ 8497 w 8663"/>
              <a:gd name="connsiteY151" fmla="*/ 5262 h 5445"/>
              <a:gd name="connsiteX152" fmla="*/ 8497 w 8663"/>
              <a:gd name="connsiteY152" fmla="*/ 5191 h 5445"/>
              <a:gd name="connsiteX153" fmla="*/ 8562 w 8663"/>
              <a:gd name="connsiteY153" fmla="*/ 5191 h 5445"/>
              <a:gd name="connsiteX154" fmla="*/ 8480 w 8663"/>
              <a:gd name="connsiteY154" fmla="*/ 5281 h 5445"/>
              <a:gd name="connsiteX155" fmla="*/ 8480 w 8663"/>
              <a:gd name="connsiteY155" fmla="*/ 5344 h 5445"/>
              <a:gd name="connsiteX156" fmla="*/ 8424 w 8663"/>
              <a:gd name="connsiteY156" fmla="*/ 5344 h 5445"/>
              <a:gd name="connsiteX157" fmla="*/ 8424 w 8663"/>
              <a:gd name="connsiteY157" fmla="*/ 5281 h 5445"/>
              <a:gd name="connsiteX158" fmla="*/ 8480 w 8663"/>
              <a:gd name="connsiteY158" fmla="*/ 5281 h 5445"/>
              <a:gd name="connsiteX159" fmla="*/ 8480 w 8663"/>
              <a:gd name="connsiteY159" fmla="*/ 5191 h 5445"/>
              <a:gd name="connsiteX160" fmla="*/ 8480 w 8663"/>
              <a:gd name="connsiteY160" fmla="*/ 5262 h 5445"/>
              <a:gd name="connsiteX161" fmla="*/ 8424 w 8663"/>
              <a:gd name="connsiteY161" fmla="*/ 5262 h 5445"/>
              <a:gd name="connsiteX162" fmla="*/ 8424 w 8663"/>
              <a:gd name="connsiteY162" fmla="*/ 5191 h 5445"/>
              <a:gd name="connsiteX163" fmla="*/ 8480 w 8663"/>
              <a:gd name="connsiteY163" fmla="*/ 5191 h 5445"/>
              <a:gd name="connsiteX164" fmla="*/ 8102 w 8663"/>
              <a:gd name="connsiteY164" fmla="*/ 5409 h 5445"/>
              <a:gd name="connsiteX165" fmla="*/ 8102 w 8663"/>
              <a:gd name="connsiteY165" fmla="*/ 5368 h 5445"/>
              <a:gd name="connsiteX166" fmla="*/ 8143 w 8663"/>
              <a:gd name="connsiteY166" fmla="*/ 5368 h 5445"/>
              <a:gd name="connsiteX167" fmla="*/ 8143 w 8663"/>
              <a:gd name="connsiteY167" fmla="*/ 5409 h 5445"/>
              <a:gd name="connsiteX168" fmla="*/ 8102 w 8663"/>
              <a:gd name="connsiteY168" fmla="*/ 5409 h 5445"/>
              <a:gd name="connsiteX169" fmla="*/ 240 w 8663"/>
              <a:gd name="connsiteY169" fmla="*/ 5281 h 5445"/>
              <a:gd name="connsiteX170" fmla="*/ 240 w 8663"/>
              <a:gd name="connsiteY170" fmla="*/ 5344 h 5445"/>
              <a:gd name="connsiteX171" fmla="*/ 184 w 8663"/>
              <a:gd name="connsiteY171" fmla="*/ 5344 h 5445"/>
              <a:gd name="connsiteX172" fmla="*/ 184 w 8663"/>
              <a:gd name="connsiteY172" fmla="*/ 5281 h 5445"/>
              <a:gd name="connsiteX173" fmla="*/ 240 w 8663"/>
              <a:gd name="connsiteY173" fmla="*/ 5281 h 5445"/>
              <a:gd name="connsiteX174" fmla="*/ 240 w 8663"/>
              <a:gd name="connsiteY174" fmla="*/ 5191 h 5445"/>
              <a:gd name="connsiteX175" fmla="*/ 240 w 8663"/>
              <a:gd name="connsiteY175" fmla="*/ 5262 h 5445"/>
              <a:gd name="connsiteX176" fmla="*/ 184 w 8663"/>
              <a:gd name="connsiteY176" fmla="*/ 5262 h 5445"/>
              <a:gd name="connsiteX177" fmla="*/ 184 w 8663"/>
              <a:gd name="connsiteY177" fmla="*/ 5191 h 5445"/>
              <a:gd name="connsiteX178" fmla="*/ 240 w 8663"/>
              <a:gd name="connsiteY178" fmla="*/ 5191 h 5445"/>
              <a:gd name="connsiteX179" fmla="*/ 102 w 8663"/>
              <a:gd name="connsiteY179" fmla="*/ 5169 h 5445"/>
              <a:gd name="connsiteX180" fmla="*/ 102 w 8663"/>
              <a:gd name="connsiteY180" fmla="*/ 5106 h 5445"/>
              <a:gd name="connsiteX181" fmla="*/ 166 w 8663"/>
              <a:gd name="connsiteY181" fmla="*/ 5106 h 5445"/>
              <a:gd name="connsiteX182" fmla="*/ 166 w 8663"/>
              <a:gd name="connsiteY182" fmla="*/ 5169 h 5445"/>
              <a:gd name="connsiteX183" fmla="*/ 102 w 8663"/>
              <a:gd name="connsiteY183" fmla="*/ 5169 h 5445"/>
              <a:gd name="connsiteX184" fmla="*/ 102 w 8663"/>
              <a:gd name="connsiteY184" fmla="*/ 5262 h 5445"/>
              <a:gd name="connsiteX185" fmla="*/ 102 w 8663"/>
              <a:gd name="connsiteY185" fmla="*/ 5191 h 5445"/>
              <a:gd name="connsiteX186" fmla="*/ 166 w 8663"/>
              <a:gd name="connsiteY186" fmla="*/ 5191 h 5445"/>
              <a:gd name="connsiteX187" fmla="*/ 166 w 8663"/>
              <a:gd name="connsiteY187" fmla="*/ 5262 h 5445"/>
              <a:gd name="connsiteX188" fmla="*/ 102 w 8663"/>
              <a:gd name="connsiteY188" fmla="*/ 5262 h 5445"/>
              <a:gd name="connsiteX189" fmla="*/ 102 w 8663"/>
              <a:gd name="connsiteY189" fmla="*/ 5344 h 5445"/>
              <a:gd name="connsiteX190" fmla="*/ 102 w 8663"/>
              <a:gd name="connsiteY190" fmla="*/ 5286 h 5445"/>
              <a:gd name="connsiteX191" fmla="*/ 162 w 8663"/>
              <a:gd name="connsiteY191" fmla="*/ 5286 h 5445"/>
              <a:gd name="connsiteX192" fmla="*/ 162 w 8663"/>
              <a:gd name="connsiteY192" fmla="*/ 5344 h 5445"/>
              <a:gd name="connsiteX193" fmla="*/ 102 w 8663"/>
              <a:gd name="connsiteY193" fmla="*/ 5344 h 5445"/>
              <a:gd name="connsiteX194" fmla="*/ 162 w 8663"/>
              <a:gd name="connsiteY194" fmla="*/ 5363 h 5445"/>
              <a:gd name="connsiteX195" fmla="*/ 162 w 8663"/>
              <a:gd name="connsiteY195" fmla="*/ 5424 h 5445"/>
              <a:gd name="connsiteX196" fmla="*/ 24 w 8663"/>
              <a:gd name="connsiteY196" fmla="*/ 5424 h 5445"/>
              <a:gd name="connsiteX197" fmla="*/ 24 w 8663"/>
              <a:gd name="connsiteY197" fmla="*/ 5286 h 5445"/>
              <a:gd name="connsiteX198" fmla="*/ 82 w 8663"/>
              <a:gd name="connsiteY198" fmla="*/ 5286 h 5445"/>
              <a:gd name="connsiteX199" fmla="*/ 82 w 8663"/>
              <a:gd name="connsiteY199" fmla="*/ 5363 h 5445"/>
              <a:gd name="connsiteX200" fmla="*/ 162 w 8663"/>
              <a:gd name="connsiteY200" fmla="*/ 5363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4772 h 5445"/>
              <a:gd name="connsiteX257" fmla="*/ 8562 w 8663"/>
              <a:gd name="connsiteY257" fmla="*/ 4772 h 5445"/>
              <a:gd name="connsiteX258" fmla="*/ 8562 w 8663"/>
              <a:gd name="connsiteY258" fmla="*/ 4850 h 5445"/>
              <a:gd name="connsiteX259" fmla="*/ 8510 w 8663"/>
              <a:gd name="connsiteY259" fmla="*/ 4850 h 5445"/>
              <a:gd name="connsiteX260" fmla="*/ 8510 w 8663"/>
              <a:gd name="connsiteY260" fmla="*/ 5001 h 5445"/>
              <a:gd name="connsiteX261" fmla="*/ 8638 w 8663"/>
              <a:gd name="connsiteY261" fmla="*/ 5001 h 5445"/>
              <a:gd name="connsiteX262" fmla="*/ 8638 w 8663"/>
              <a:gd name="connsiteY262" fmla="*/ 5169 h 5445"/>
              <a:gd name="connsiteX263" fmla="*/ 8581 w 8663"/>
              <a:gd name="connsiteY263" fmla="*/ 5169 h 5445"/>
              <a:gd name="connsiteX264" fmla="*/ 8581 w 8663"/>
              <a:gd name="connsiteY264" fmla="*/ 5087 h 5445"/>
              <a:gd name="connsiteX265" fmla="*/ 8480 w 8663"/>
              <a:gd name="connsiteY265" fmla="*/ 5087 h 5445"/>
              <a:gd name="connsiteX266" fmla="*/ 8480 w 8663"/>
              <a:gd name="connsiteY266" fmla="*/ 5169 h 5445"/>
              <a:gd name="connsiteX267" fmla="*/ 8402 w 8663"/>
              <a:gd name="connsiteY267" fmla="*/ 5169 h 5445"/>
              <a:gd name="connsiteX268" fmla="*/ 8402 w 8663"/>
              <a:gd name="connsiteY268" fmla="*/ 5262 h 5445"/>
              <a:gd name="connsiteX269" fmla="*/ 8310 w 8663"/>
              <a:gd name="connsiteY269" fmla="*/ 5262 h 5445"/>
              <a:gd name="connsiteX270" fmla="*/ 8310 w 8663"/>
              <a:gd name="connsiteY270" fmla="*/ 5363 h 5445"/>
              <a:gd name="connsiteX271" fmla="*/ 8402 w 8663"/>
              <a:gd name="connsiteY271" fmla="*/ 5363 h 5445"/>
              <a:gd name="connsiteX272" fmla="*/ 8402 w 8663"/>
              <a:gd name="connsiteY272" fmla="*/ 5422 h 5445"/>
              <a:gd name="connsiteX273" fmla="*/ 8234 w 8663"/>
              <a:gd name="connsiteY273" fmla="*/ 5422 h 5445"/>
              <a:gd name="connsiteX274" fmla="*/ 8234 w 8663"/>
              <a:gd name="connsiteY274" fmla="*/ 5294 h 5445"/>
              <a:gd name="connsiteX275" fmla="*/ 8081 w 8663"/>
              <a:gd name="connsiteY275" fmla="*/ 5294 h 5445"/>
              <a:gd name="connsiteX276" fmla="*/ 8081 w 8663"/>
              <a:gd name="connsiteY276" fmla="*/ 5346 h 5445"/>
              <a:gd name="connsiteX277" fmla="*/ 8005 w 8663"/>
              <a:gd name="connsiteY277" fmla="*/ 5346 h 5445"/>
              <a:gd name="connsiteX278" fmla="*/ 8005 w 8663"/>
              <a:gd name="connsiteY278" fmla="*/ 5407 h 5445"/>
              <a:gd name="connsiteX279" fmla="*/ 658 w 8663"/>
              <a:gd name="connsiteY279" fmla="*/ 5407 h 5445"/>
              <a:gd name="connsiteX280" fmla="*/ 658 w 8663"/>
              <a:gd name="connsiteY280" fmla="*/ 5346 h 5445"/>
              <a:gd name="connsiteX281" fmla="*/ 583 w 8663"/>
              <a:gd name="connsiteY281" fmla="*/ 5346 h 5445"/>
              <a:gd name="connsiteX282" fmla="*/ 583 w 8663"/>
              <a:gd name="connsiteY282" fmla="*/ 5294 h 5445"/>
              <a:gd name="connsiteX283" fmla="*/ 430 w 8663"/>
              <a:gd name="connsiteY283" fmla="*/ 5294 h 5445"/>
              <a:gd name="connsiteX284" fmla="*/ 430 w 8663"/>
              <a:gd name="connsiteY284" fmla="*/ 5422 h 5445"/>
              <a:gd name="connsiteX285" fmla="*/ 261 w 8663"/>
              <a:gd name="connsiteY285" fmla="*/ 5422 h 5445"/>
              <a:gd name="connsiteX286" fmla="*/ 261 w 8663"/>
              <a:gd name="connsiteY286" fmla="*/ 5363 h 5445"/>
              <a:gd name="connsiteX287" fmla="*/ 354 w 8663"/>
              <a:gd name="connsiteY287" fmla="*/ 5363 h 5445"/>
              <a:gd name="connsiteX288" fmla="*/ 354 w 8663"/>
              <a:gd name="connsiteY288" fmla="*/ 5262 h 5445"/>
              <a:gd name="connsiteX289" fmla="*/ 261 w 8663"/>
              <a:gd name="connsiteY289" fmla="*/ 5262 h 5445"/>
              <a:gd name="connsiteX290" fmla="*/ 261 w 8663"/>
              <a:gd name="connsiteY290" fmla="*/ 5169 h 5445"/>
              <a:gd name="connsiteX291" fmla="*/ 184 w 8663"/>
              <a:gd name="connsiteY291" fmla="*/ 5169 h 5445"/>
              <a:gd name="connsiteX292" fmla="*/ 184 w 8663"/>
              <a:gd name="connsiteY292" fmla="*/ 5087 h 5445"/>
              <a:gd name="connsiteX293" fmla="*/ 82 w 8663"/>
              <a:gd name="connsiteY293" fmla="*/ 5087 h 5445"/>
              <a:gd name="connsiteX294" fmla="*/ 82 w 8663"/>
              <a:gd name="connsiteY294" fmla="*/ 5169 h 5445"/>
              <a:gd name="connsiteX295" fmla="*/ 26 w 8663"/>
              <a:gd name="connsiteY295" fmla="*/ 5169 h 5445"/>
              <a:gd name="connsiteX296" fmla="*/ 26 w 8663"/>
              <a:gd name="connsiteY296" fmla="*/ 5001 h 5445"/>
              <a:gd name="connsiteX297" fmla="*/ 153 w 8663"/>
              <a:gd name="connsiteY297" fmla="*/ 5001 h 5445"/>
              <a:gd name="connsiteX298" fmla="*/ 153 w 8663"/>
              <a:gd name="connsiteY298" fmla="*/ 4850 h 5445"/>
              <a:gd name="connsiteX299" fmla="*/ 102 w 8663"/>
              <a:gd name="connsiteY299" fmla="*/ 4850 h 5445"/>
              <a:gd name="connsiteX300" fmla="*/ 102 w 8663"/>
              <a:gd name="connsiteY300" fmla="*/ 4772 h 5445"/>
              <a:gd name="connsiteX301" fmla="*/ 41 w 8663"/>
              <a:gd name="connsiteY301" fmla="*/ 4772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5344 h 5445"/>
              <a:gd name="connsiteX347" fmla="*/ 261 w 8663"/>
              <a:gd name="connsiteY347" fmla="*/ 5281 h 5445"/>
              <a:gd name="connsiteX348" fmla="*/ 335 w 8663"/>
              <a:gd name="connsiteY348" fmla="*/ 5281 h 5445"/>
              <a:gd name="connsiteX349" fmla="*/ 335 w 8663"/>
              <a:gd name="connsiteY349" fmla="*/ 5344 h 5445"/>
              <a:gd name="connsiteX350" fmla="*/ 261 w 8663"/>
              <a:gd name="connsiteY350" fmla="*/ 5344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5281 h 5445"/>
              <a:gd name="connsiteX362" fmla="*/ 8402 w 8663"/>
              <a:gd name="connsiteY362" fmla="*/ 5344 h 5445"/>
              <a:gd name="connsiteX363" fmla="*/ 8329 w 8663"/>
              <a:gd name="connsiteY363" fmla="*/ 5344 h 5445"/>
              <a:gd name="connsiteX364" fmla="*/ 8329 w 8663"/>
              <a:gd name="connsiteY364" fmla="*/ 5281 h 5445"/>
              <a:gd name="connsiteX365" fmla="*/ 8402 w 8663"/>
              <a:gd name="connsiteY365" fmla="*/ 5281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4871 h 5445"/>
              <a:gd name="connsiteX389" fmla="*/ 80 w 8663"/>
              <a:gd name="connsiteY389" fmla="*/ 4910 h 5445"/>
              <a:gd name="connsiteX390" fmla="*/ 39 w 8663"/>
              <a:gd name="connsiteY390" fmla="*/ 4910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5445 h 5445"/>
              <a:gd name="connsiteX84" fmla="*/ 8424 w 8663"/>
              <a:gd name="connsiteY84" fmla="*/ 5445 h 5445"/>
              <a:gd name="connsiteX85" fmla="*/ 8424 w 8663"/>
              <a:gd name="connsiteY85" fmla="*/ 5363 h 5445"/>
              <a:gd name="connsiteX86" fmla="*/ 8480 w 8663"/>
              <a:gd name="connsiteY86" fmla="*/ 5363 h 5445"/>
              <a:gd name="connsiteX87" fmla="*/ 8480 w 8663"/>
              <a:gd name="connsiteY87" fmla="*/ 5445 h 5445"/>
              <a:gd name="connsiteX88" fmla="*/ 8663 w 8663"/>
              <a:gd name="connsiteY88" fmla="*/ 5445 h 5445"/>
              <a:gd name="connsiteX89" fmla="*/ 8663 w 8663"/>
              <a:gd name="connsiteY89" fmla="*/ 5264 h 5445"/>
              <a:gd name="connsiteX90" fmla="*/ 8581 w 8663"/>
              <a:gd name="connsiteY90" fmla="*/ 5264 h 5445"/>
              <a:gd name="connsiteX91" fmla="*/ 8581 w 8663"/>
              <a:gd name="connsiteY91" fmla="*/ 5191 h 5445"/>
              <a:gd name="connsiteX92" fmla="*/ 8661 w 8663"/>
              <a:gd name="connsiteY92" fmla="*/ 5191 h 5445"/>
              <a:gd name="connsiteX93" fmla="*/ 8661 w 8663"/>
              <a:gd name="connsiteY93" fmla="*/ 4979 h 5445"/>
              <a:gd name="connsiteX94" fmla="*/ 8532 w 8663"/>
              <a:gd name="connsiteY94" fmla="*/ 4979 h 5445"/>
              <a:gd name="connsiteX95" fmla="*/ 8532 w 8663"/>
              <a:gd name="connsiteY95" fmla="*/ 4871 h 5445"/>
              <a:gd name="connsiteX96" fmla="*/ 8562 w 8663"/>
              <a:gd name="connsiteY96" fmla="*/ 4871 h 5445"/>
              <a:gd name="connsiteX97" fmla="*/ 8562 w 8663"/>
              <a:gd name="connsiteY97" fmla="*/ 4932 h 5445"/>
              <a:gd name="connsiteX98" fmla="*/ 8646 w 8663"/>
              <a:gd name="connsiteY98" fmla="*/ 4932 h 5445"/>
              <a:gd name="connsiteX99" fmla="*/ 8646 w 8663"/>
              <a:gd name="connsiteY99" fmla="*/ 4850 h 5445"/>
              <a:gd name="connsiteX100" fmla="*/ 8584 w 8663"/>
              <a:gd name="connsiteY100" fmla="*/ 4850 h 5445"/>
              <a:gd name="connsiteX101" fmla="*/ 8584 w 8663"/>
              <a:gd name="connsiteY101" fmla="*/ 4793 h 5445"/>
              <a:gd name="connsiteX102" fmla="*/ 8644 w 8663"/>
              <a:gd name="connsiteY102" fmla="*/ 4793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5368 h 5445"/>
              <a:gd name="connsiteX118" fmla="*/ 561 w 8663"/>
              <a:gd name="connsiteY118" fmla="*/ 5409 h 5445"/>
              <a:gd name="connsiteX119" fmla="*/ 520 w 8663"/>
              <a:gd name="connsiteY119" fmla="*/ 5409 h 5445"/>
              <a:gd name="connsiteX120" fmla="*/ 520 w 8663"/>
              <a:gd name="connsiteY120" fmla="*/ 5368 h 5445"/>
              <a:gd name="connsiteX121" fmla="*/ 561 w 8663"/>
              <a:gd name="connsiteY121" fmla="*/ 5368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4910 h 5445"/>
              <a:gd name="connsiteX128" fmla="*/ 8584 w 8663"/>
              <a:gd name="connsiteY128" fmla="*/ 4871 h 5445"/>
              <a:gd name="connsiteX129" fmla="*/ 8625 w 8663"/>
              <a:gd name="connsiteY129" fmla="*/ 4871 h 5445"/>
              <a:gd name="connsiteX130" fmla="*/ 8625 w 8663"/>
              <a:gd name="connsiteY130" fmla="*/ 4910 h 5445"/>
              <a:gd name="connsiteX131" fmla="*/ 8584 w 8663"/>
              <a:gd name="connsiteY131" fmla="*/ 4910 h 5445"/>
              <a:gd name="connsiteX132" fmla="*/ 8502 w 8663"/>
              <a:gd name="connsiteY132" fmla="*/ 5424 h 5445"/>
              <a:gd name="connsiteX133" fmla="*/ 8502 w 8663"/>
              <a:gd name="connsiteY133" fmla="*/ 5363 h 5445"/>
              <a:gd name="connsiteX134" fmla="*/ 8581 w 8663"/>
              <a:gd name="connsiteY134" fmla="*/ 5363 h 5445"/>
              <a:gd name="connsiteX135" fmla="*/ 8581 w 8663"/>
              <a:gd name="connsiteY135" fmla="*/ 5286 h 5445"/>
              <a:gd name="connsiteX136" fmla="*/ 8640 w 8663"/>
              <a:gd name="connsiteY136" fmla="*/ 5286 h 5445"/>
              <a:gd name="connsiteX137" fmla="*/ 8640 w 8663"/>
              <a:gd name="connsiteY137" fmla="*/ 5424 h 5445"/>
              <a:gd name="connsiteX138" fmla="*/ 8502 w 8663"/>
              <a:gd name="connsiteY138" fmla="*/ 5424 h 5445"/>
              <a:gd name="connsiteX139" fmla="*/ 8502 w 8663"/>
              <a:gd name="connsiteY139" fmla="*/ 5344 h 5445"/>
              <a:gd name="connsiteX140" fmla="*/ 8502 w 8663"/>
              <a:gd name="connsiteY140" fmla="*/ 5286 h 5445"/>
              <a:gd name="connsiteX141" fmla="*/ 8562 w 8663"/>
              <a:gd name="connsiteY141" fmla="*/ 5286 h 5445"/>
              <a:gd name="connsiteX142" fmla="*/ 8562 w 8663"/>
              <a:gd name="connsiteY142" fmla="*/ 5344 h 5445"/>
              <a:gd name="connsiteX143" fmla="*/ 8502 w 8663"/>
              <a:gd name="connsiteY143" fmla="*/ 5344 h 5445"/>
              <a:gd name="connsiteX144" fmla="*/ 8497 w 8663"/>
              <a:gd name="connsiteY144" fmla="*/ 5169 h 5445"/>
              <a:gd name="connsiteX145" fmla="*/ 8497 w 8663"/>
              <a:gd name="connsiteY145" fmla="*/ 5106 h 5445"/>
              <a:gd name="connsiteX146" fmla="*/ 8562 w 8663"/>
              <a:gd name="connsiteY146" fmla="*/ 5106 h 5445"/>
              <a:gd name="connsiteX147" fmla="*/ 8562 w 8663"/>
              <a:gd name="connsiteY147" fmla="*/ 5169 h 5445"/>
              <a:gd name="connsiteX148" fmla="*/ 8497 w 8663"/>
              <a:gd name="connsiteY148" fmla="*/ 5169 h 5445"/>
              <a:gd name="connsiteX149" fmla="*/ 8562 w 8663"/>
              <a:gd name="connsiteY149" fmla="*/ 5191 h 5445"/>
              <a:gd name="connsiteX150" fmla="*/ 8562 w 8663"/>
              <a:gd name="connsiteY150" fmla="*/ 5262 h 5445"/>
              <a:gd name="connsiteX151" fmla="*/ 8497 w 8663"/>
              <a:gd name="connsiteY151" fmla="*/ 5262 h 5445"/>
              <a:gd name="connsiteX152" fmla="*/ 8497 w 8663"/>
              <a:gd name="connsiteY152" fmla="*/ 5191 h 5445"/>
              <a:gd name="connsiteX153" fmla="*/ 8562 w 8663"/>
              <a:gd name="connsiteY153" fmla="*/ 5191 h 5445"/>
              <a:gd name="connsiteX154" fmla="*/ 8480 w 8663"/>
              <a:gd name="connsiteY154" fmla="*/ 5281 h 5445"/>
              <a:gd name="connsiteX155" fmla="*/ 8480 w 8663"/>
              <a:gd name="connsiteY155" fmla="*/ 5344 h 5445"/>
              <a:gd name="connsiteX156" fmla="*/ 8424 w 8663"/>
              <a:gd name="connsiteY156" fmla="*/ 5344 h 5445"/>
              <a:gd name="connsiteX157" fmla="*/ 8424 w 8663"/>
              <a:gd name="connsiteY157" fmla="*/ 5281 h 5445"/>
              <a:gd name="connsiteX158" fmla="*/ 8480 w 8663"/>
              <a:gd name="connsiteY158" fmla="*/ 5281 h 5445"/>
              <a:gd name="connsiteX159" fmla="*/ 8480 w 8663"/>
              <a:gd name="connsiteY159" fmla="*/ 5191 h 5445"/>
              <a:gd name="connsiteX160" fmla="*/ 8480 w 8663"/>
              <a:gd name="connsiteY160" fmla="*/ 5262 h 5445"/>
              <a:gd name="connsiteX161" fmla="*/ 8424 w 8663"/>
              <a:gd name="connsiteY161" fmla="*/ 5262 h 5445"/>
              <a:gd name="connsiteX162" fmla="*/ 8424 w 8663"/>
              <a:gd name="connsiteY162" fmla="*/ 5191 h 5445"/>
              <a:gd name="connsiteX163" fmla="*/ 8480 w 8663"/>
              <a:gd name="connsiteY163" fmla="*/ 5191 h 5445"/>
              <a:gd name="connsiteX164" fmla="*/ 8102 w 8663"/>
              <a:gd name="connsiteY164" fmla="*/ 5409 h 5445"/>
              <a:gd name="connsiteX165" fmla="*/ 8102 w 8663"/>
              <a:gd name="connsiteY165" fmla="*/ 5368 h 5445"/>
              <a:gd name="connsiteX166" fmla="*/ 8143 w 8663"/>
              <a:gd name="connsiteY166" fmla="*/ 5368 h 5445"/>
              <a:gd name="connsiteX167" fmla="*/ 8143 w 8663"/>
              <a:gd name="connsiteY167" fmla="*/ 5409 h 5445"/>
              <a:gd name="connsiteX168" fmla="*/ 8102 w 8663"/>
              <a:gd name="connsiteY168" fmla="*/ 5409 h 5445"/>
              <a:gd name="connsiteX169" fmla="*/ 240 w 8663"/>
              <a:gd name="connsiteY169" fmla="*/ 5281 h 5445"/>
              <a:gd name="connsiteX170" fmla="*/ 240 w 8663"/>
              <a:gd name="connsiteY170" fmla="*/ 5344 h 5445"/>
              <a:gd name="connsiteX171" fmla="*/ 184 w 8663"/>
              <a:gd name="connsiteY171" fmla="*/ 5344 h 5445"/>
              <a:gd name="connsiteX172" fmla="*/ 184 w 8663"/>
              <a:gd name="connsiteY172" fmla="*/ 5281 h 5445"/>
              <a:gd name="connsiteX173" fmla="*/ 240 w 8663"/>
              <a:gd name="connsiteY173" fmla="*/ 5281 h 5445"/>
              <a:gd name="connsiteX174" fmla="*/ 240 w 8663"/>
              <a:gd name="connsiteY174" fmla="*/ 5191 h 5445"/>
              <a:gd name="connsiteX175" fmla="*/ 240 w 8663"/>
              <a:gd name="connsiteY175" fmla="*/ 5262 h 5445"/>
              <a:gd name="connsiteX176" fmla="*/ 184 w 8663"/>
              <a:gd name="connsiteY176" fmla="*/ 5262 h 5445"/>
              <a:gd name="connsiteX177" fmla="*/ 184 w 8663"/>
              <a:gd name="connsiteY177" fmla="*/ 5191 h 5445"/>
              <a:gd name="connsiteX178" fmla="*/ 240 w 8663"/>
              <a:gd name="connsiteY178" fmla="*/ 5191 h 5445"/>
              <a:gd name="connsiteX179" fmla="*/ 102 w 8663"/>
              <a:gd name="connsiteY179" fmla="*/ 5169 h 5445"/>
              <a:gd name="connsiteX180" fmla="*/ 102 w 8663"/>
              <a:gd name="connsiteY180" fmla="*/ 5106 h 5445"/>
              <a:gd name="connsiteX181" fmla="*/ 166 w 8663"/>
              <a:gd name="connsiteY181" fmla="*/ 5106 h 5445"/>
              <a:gd name="connsiteX182" fmla="*/ 166 w 8663"/>
              <a:gd name="connsiteY182" fmla="*/ 5169 h 5445"/>
              <a:gd name="connsiteX183" fmla="*/ 102 w 8663"/>
              <a:gd name="connsiteY183" fmla="*/ 5169 h 5445"/>
              <a:gd name="connsiteX184" fmla="*/ 102 w 8663"/>
              <a:gd name="connsiteY184" fmla="*/ 5262 h 5445"/>
              <a:gd name="connsiteX185" fmla="*/ 102 w 8663"/>
              <a:gd name="connsiteY185" fmla="*/ 5191 h 5445"/>
              <a:gd name="connsiteX186" fmla="*/ 166 w 8663"/>
              <a:gd name="connsiteY186" fmla="*/ 5191 h 5445"/>
              <a:gd name="connsiteX187" fmla="*/ 166 w 8663"/>
              <a:gd name="connsiteY187" fmla="*/ 5262 h 5445"/>
              <a:gd name="connsiteX188" fmla="*/ 102 w 8663"/>
              <a:gd name="connsiteY188" fmla="*/ 5262 h 5445"/>
              <a:gd name="connsiteX189" fmla="*/ 102 w 8663"/>
              <a:gd name="connsiteY189" fmla="*/ 5344 h 5445"/>
              <a:gd name="connsiteX190" fmla="*/ 102 w 8663"/>
              <a:gd name="connsiteY190" fmla="*/ 5286 h 5445"/>
              <a:gd name="connsiteX191" fmla="*/ 162 w 8663"/>
              <a:gd name="connsiteY191" fmla="*/ 5286 h 5445"/>
              <a:gd name="connsiteX192" fmla="*/ 162 w 8663"/>
              <a:gd name="connsiteY192" fmla="*/ 5344 h 5445"/>
              <a:gd name="connsiteX193" fmla="*/ 102 w 8663"/>
              <a:gd name="connsiteY193" fmla="*/ 5344 h 5445"/>
              <a:gd name="connsiteX194" fmla="*/ 162 w 8663"/>
              <a:gd name="connsiteY194" fmla="*/ 5363 h 5445"/>
              <a:gd name="connsiteX195" fmla="*/ 162 w 8663"/>
              <a:gd name="connsiteY195" fmla="*/ 5424 h 5445"/>
              <a:gd name="connsiteX196" fmla="*/ 24 w 8663"/>
              <a:gd name="connsiteY196" fmla="*/ 5424 h 5445"/>
              <a:gd name="connsiteX197" fmla="*/ 24 w 8663"/>
              <a:gd name="connsiteY197" fmla="*/ 5286 h 5445"/>
              <a:gd name="connsiteX198" fmla="*/ 82 w 8663"/>
              <a:gd name="connsiteY198" fmla="*/ 5286 h 5445"/>
              <a:gd name="connsiteX199" fmla="*/ 82 w 8663"/>
              <a:gd name="connsiteY199" fmla="*/ 5363 h 5445"/>
              <a:gd name="connsiteX200" fmla="*/ 162 w 8663"/>
              <a:gd name="connsiteY200" fmla="*/ 5363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4772 h 5445"/>
              <a:gd name="connsiteX257" fmla="*/ 8562 w 8663"/>
              <a:gd name="connsiteY257" fmla="*/ 4772 h 5445"/>
              <a:gd name="connsiteX258" fmla="*/ 8562 w 8663"/>
              <a:gd name="connsiteY258" fmla="*/ 4850 h 5445"/>
              <a:gd name="connsiteX259" fmla="*/ 8510 w 8663"/>
              <a:gd name="connsiteY259" fmla="*/ 4850 h 5445"/>
              <a:gd name="connsiteX260" fmla="*/ 8510 w 8663"/>
              <a:gd name="connsiteY260" fmla="*/ 5001 h 5445"/>
              <a:gd name="connsiteX261" fmla="*/ 8638 w 8663"/>
              <a:gd name="connsiteY261" fmla="*/ 5001 h 5445"/>
              <a:gd name="connsiteX262" fmla="*/ 8638 w 8663"/>
              <a:gd name="connsiteY262" fmla="*/ 5169 h 5445"/>
              <a:gd name="connsiteX263" fmla="*/ 8581 w 8663"/>
              <a:gd name="connsiteY263" fmla="*/ 5169 h 5445"/>
              <a:gd name="connsiteX264" fmla="*/ 8581 w 8663"/>
              <a:gd name="connsiteY264" fmla="*/ 5087 h 5445"/>
              <a:gd name="connsiteX265" fmla="*/ 8480 w 8663"/>
              <a:gd name="connsiteY265" fmla="*/ 5087 h 5445"/>
              <a:gd name="connsiteX266" fmla="*/ 8480 w 8663"/>
              <a:gd name="connsiteY266" fmla="*/ 5169 h 5445"/>
              <a:gd name="connsiteX267" fmla="*/ 8402 w 8663"/>
              <a:gd name="connsiteY267" fmla="*/ 5169 h 5445"/>
              <a:gd name="connsiteX268" fmla="*/ 8402 w 8663"/>
              <a:gd name="connsiteY268" fmla="*/ 5262 h 5445"/>
              <a:gd name="connsiteX269" fmla="*/ 8310 w 8663"/>
              <a:gd name="connsiteY269" fmla="*/ 5262 h 5445"/>
              <a:gd name="connsiteX270" fmla="*/ 8310 w 8663"/>
              <a:gd name="connsiteY270" fmla="*/ 5363 h 5445"/>
              <a:gd name="connsiteX271" fmla="*/ 8402 w 8663"/>
              <a:gd name="connsiteY271" fmla="*/ 5363 h 5445"/>
              <a:gd name="connsiteX272" fmla="*/ 8402 w 8663"/>
              <a:gd name="connsiteY272" fmla="*/ 5422 h 5445"/>
              <a:gd name="connsiteX273" fmla="*/ 8234 w 8663"/>
              <a:gd name="connsiteY273" fmla="*/ 5422 h 5445"/>
              <a:gd name="connsiteX274" fmla="*/ 8234 w 8663"/>
              <a:gd name="connsiteY274" fmla="*/ 5294 h 5445"/>
              <a:gd name="connsiteX275" fmla="*/ 8081 w 8663"/>
              <a:gd name="connsiteY275" fmla="*/ 5294 h 5445"/>
              <a:gd name="connsiteX276" fmla="*/ 8081 w 8663"/>
              <a:gd name="connsiteY276" fmla="*/ 5346 h 5445"/>
              <a:gd name="connsiteX277" fmla="*/ 8005 w 8663"/>
              <a:gd name="connsiteY277" fmla="*/ 5346 h 5445"/>
              <a:gd name="connsiteX278" fmla="*/ 8005 w 8663"/>
              <a:gd name="connsiteY278" fmla="*/ 5407 h 5445"/>
              <a:gd name="connsiteX279" fmla="*/ 658 w 8663"/>
              <a:gd name="connsiteY279" fmla="*/ 5407 h 5445"/>
              <a:gd name="connsiteX280" fmla="*/ 658 w 8663"/>
              <a:gd name="connsiteY280" fmla="*/ 5346 h 5445"/>
              <a:gd name="connsiteX281" fmla="*/ 583 w 8663"/>
              <a:gd name="connsiteY281" fmla="*/ 5346 h 5445"/>
              <a:gd name="connsiteX282" fmla="*/ 583 w 8663"/>
              <a:gd name="connsiteY282" fmla="*/ 5294 h 5445"/>
              <a:gd name="connsiteX283" fmla="*/ 430 w 8663"/>
              <a:gd name="connsiteY283" fmla="*/ 5294 h 5445"/>
              <a:gd name="connsiteX284" fmla="*/ 430 w 8663"/>
              <a:gd name="connsiteY284" fmla="*/ 5422 h 5445"/>
              <a:gd name="connsiteX285" fmla="*/ 261 w 8663"/>
              <a:gd name="connsiteY285" fmla="*/ 5422 h 5445"/>
              <a:gd name="connsiteX286" fmla="*/ 261 w 8663"/>
              <a:gd name="connsiteY286" fmla="*/ 5363 h 5445"/>
              <a:gd name="connsiteX287" fmla="*/ 354 w 8663"/>
              <a:gd name="connsiteY287" fmla="*/ 5363 h 5445"/>
              <a:gd name="connsiteX288" fmla="*/ 354 w 8663"/>
              <a:gd name="connsiteY288" fmla="*/ 5262 h 5445"/>
              <a:gd name="connsiteX289" fmla="*/ 261 w 8663"/>
              <a:gd name="connsiteY289" fmla="*/ 5262 h 5445"/>
              <a:gd name="connsiteX290" fmla="*/ 261 w 8663"/>
              <a:gd name="connsiteY290" fmla="*/ 5169 h 5445"/>
              <a:gd name="connsiteX291" fmla="*/ 184 w 8663"/>
              <a:gd name="connsiteY291" fmla="*/ 5169 h 5445"/>
              <a:gd name="connsiteX292" fmla="*/ 184 w 8663"/>
              <a:gd name="connsiteY292" fmla="*/ 5087 h 5445"/>
              <a:gd name="connsiteX293" fmla="*/ 82 w 8663"/>
              <a:gd name="connsiteY293" fmla="*/ 5087 h 5445"/>
              <a:gd name="connsiteX294" fmla="*/ 82 w 8663"/>
              <a:gd name="connsiteY294" fmla="*/ 5169 h 5445"/>
              <a:gd name="connsiteX295" fmla="*/ 26 w 8663"/>
              <a:gd name="connsiteY295" fmla="*/ 5169 h 5445"/>
              <a:gd name="connsiteX296" fmla="*/ 26 w 8663"/>
              <a:gd name="connsiteY296" fmla="*/ 5001 h 5445"/>
              <a:gd name="connsiteX297" fmla="*/ 153 w 8663"/>
              <a:gd name="connsiteY297" fmla="*/ 5001 h 5445"/>
              <a:gd name="connsiteX298" fmla="*/ 153 w 8663"/>
              <a:gd name="connsiteY298" fmla="*/ 4850 h 5445"/>
              <a:gd name="connsiteX299" fmla="*/ 102 w 8663"/>
              <a:gd name="connsiteY299" fmla="*/ 4850 h 5445"/>
              <a:gd name="connsiteX300" fmla="*/ 102 w 8663"/>
              <a:gd name="connsiteY300" fmla="*/ 4772 h 5445"/>
              <a:gd name="connsiteX301" fmla="*/ 41 w 8663"/>
              <a:gd name="connsiteY301" fmla="*/ 4772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5344 h 5445"/>
              <a:gd name="connsiteX347" fmla="*/ 261 w 8663"/>
              <a:gd name="connsiteY347" fmla="*/ 5281 h 5445"/>
              <a:gd name="connsiteX348" fmla="*/ 335 w 8663"/>
              <a:gd name="connsiteY348" fmla="*/ 5281 h 5445"/>
              <a:gd name="connsiteX349" fmla="*/ 335 w 8663"/>
              <a:gd name="connsiteY349" fmla="*/ 5344 h 5445"/>
              <a:gd name="connsiteX350" fmla="*/ 261 w 8663"/>
              <a:gd name="connsiteY350" fmla="*/ 5344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5281 h 5445"/>
              <a:gd name="connsiteX362" fmla="*/ 8402 w 8663"/>
              <a:gd name="connsiteY362" fmla="*/ 5344 h 5445"/>
              <a:gd name="connsiteX363" fmla="*/ 8329 w 8663"/>
              <a:gd name="connsiteY363" fmla="*/ 5344 h 5445"/>
              <a:gd name="connsiteX364" fmla="*/ 8329 w 8663"/>
              <a:gd name="connsiteY364" fmla="*/ 5281 h 5445"/>
              <a:gd name="connsiteX365" fmla="*/ 8402 w 8663"/>
              <a:gd name="connsiteY365" fmla="*/ 5281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4871 h 5445"/>
              <a:gd name="connsiteX389" fmla="*/ 80 w 8663"/>
              <a:gd name="connsiteY389" fmla="*/ 4910 h 5445"/>
              <a:gd name="connsiteX390" fmla="*/ 39 w 8663"/>
              <a:gd name="connsiteY390" fmla="*/ 4910 h 5445"/>
              <a:gd name="connsiteX391" fmla="*/ 39 w 8663"/>
              <a:gd name="connsiteY391" fmla="*/ 4871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5445 h 5445"/>
              <a:gd name="connsiteX84" fmla="*/ 8424 w 8663"/>
              <a:gd name="connsiteY84" fmla="*/ 5445 h 5445"/>
              <a:gd name="connsiteX85" fmla="*/ 8424 w 8663"/>
              <a:gd name="connsiteY85" fmla="*/ 5363 h 5445"/>
              <a:gd name="connsiteX86" fmla="*/ 8480 w 8663"/>
              <a:gd name="connsiteY86" fmla="*/ 5363 h 5445"/>
              <a:gd name="connsiteX87" fmla="*/ 8480 w 8663"/>
              <a:gd name="connsiteY87" fmla="*/ 5445 h 5445"/>
              <a:gd name="connsiteX88" fmla="*/ 8663 w 8663"/>
              <a:gd name="connsiteY88" fmla="*/ 5445 h 5445"/>
              <a:gd name="connsiteX89" fmla="*/ 8663 w 8663"/>
              <a:gd name="connsiteY89" fmla="*/ 5264 h 5445"/>
              <a:gd name="connsiteX90" fmla="*/ 8581 w 8663"/>
              <a:gd name="connsiteY90" fmla="*/ 5264 h 5445"/>
              <a:gd name="connsiteX91" fmla="*/ 8581 w 8663"/>
              <a:gd name="connsiteY91" fmla="*/ 5191 h 5445"/>
              <a:gd name="connsiteX92" fmla="*/ 8661 w 8663"/>
              <a:gd name="connsiteY92" fmla="*/ 5191 h 5445"/>
              <a:gd name="connsiteX93" fmla="*/ 8661 w 8663"/>
              <a:gd name="connsiteY93" fmla="*/ 4979 h 5445"/>
              <a:gd name="connsiteX94" fmla="*/ 8532 w 8663"/>
              <a:gd name="connsiteY94" fmla="*/ 4979 h 5445"/>
              <a:gd name="connsiteX95" fmla="*/ 8532 w 8663"/>
              <a:gd name="connsiteY95" fmla="*/ 4871 h 5445"/>
              <a:gd name="connsiteX96" fmla="*/ 8562 w 8663"/>
              <a:gd name="connsiteY96" fmla="*/ 4871 h 5445"/>
              <a:gd name="connsiteX97" fmla="*/ 8562 w 8663"/>
              <a:gd name="connsiteY97" fmla="*/ 4932 h 5445"/>
              <a:gd name="connsiteX98" fmla="*/ 8646 w 8663"/>
              <a:gd name="connsiteY98" fmla="*/ 4932 h 5445"/>
              <a:gd name="connsiteX99" fmla="*/ 8646 w 8663"/>
              <a:gd name="connsiteY99" fmla="*/ 4850 h 5445"/>
              <a:gd name="connsiteX100" fmla="*/ 8584 w 8663"/>
              <a:gd name="connsiteY100" fmla="*/ 4850 h 5445"/>
              <a:gd name="connsiteX101" fmla="*/ 8584 w 8663"/>
              <a:gd name="connsiteY101" fmla="*/ 4793 h 5445"/>
              <a:gd name="connsiteX102" fmla="*/ 8644 w 8663"/>
              <a:gd name="connsiteY102" fmla="*/ 4793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5368 h 5445"/>
              <a:gd name="connsiteX118" fmla="*/ 561 w 8663"/>
              <a:gd name="connsiteY118" fmla="*/ 5409 h 5445"/>
              <a:gd name="connsiteX119" fmla="*/ 520 w 8663"/>
              <a:gd name="connsiteY119" fmla="*/ 5409 h 5445"/>
              <a:gd name="connsiteX120" fmla="*/ 520 w 8663"/>
              <a:gd name="connsiteY120" fmla="*/ 5368 h 5445"/>
              <a:gd name="connsiteX121" fmla="*/ 561 w 8663"/>
              <a:gd name="connsiteY121" fmla="*/ 5368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4910 h 5445"/>
              <a:gd name="connsiteX128" fmla="*/ 8584 w 8663"/>
              <a:gd name="connsiteY128" fmla="*/ 4871 h 5445"/>
              <a:gd name="connsiteX129" fmla="*/ 8625 w 8663"/>
              <a:gd name="connsiteY129" fmla="*/ 4871 h 5445"/>
              <a:gd name="connsiteX130" fmla="*/ 8625 w 8663"/>
              <a:gd name="connsiteY130" fmla="*/ 4910 h 5445"/>
              <a:gd name="connsiteX131" fmla="*/ 8584 w 8663"/>
              <a:gd name="connsiteY131" fmla="*/ 4910 h 5445"/>
              <a:gd name="connsiteX132" fmla="*/ 8502 w 8663"/>
              <a:gd name="connsiteY132" fmla="*/ 5424 h 5445"/>
              <a:gd name="connsiteX133" fmla="*/ 8502 w 8663"/>
              <a:gd name="connsiteY133" fmla="*/ 5363 h 5445"/>
              <a:gd name="connsiteX134" fmla="*/ 8581 w 8663"/>
              <a:gd name="connsiteY134" fmla="*/ 5363 h 5445"/>
              <a:gd name="connsiteX135" fmla="*/ 8581 w 8663"/>
              <a:gd name="connsiteY135" fmla="*/ 5286 h 5445"/>
              <a:gd name="connsiteX136" fmla="*/ 8640 w 8663"/>
              <a:gd name="connsiteY136" fmla="*/ 5286 h 5445"/>
              <a:gd name="connsiteX137" fmla="*/ 8640 w 8663"/>
              <a:gd name="connsiteY137" fmla="*/ 5424 h 5445"/>
              <a:gd name="connsiteX138" fmla="*/ 8502 w 8663"/>
              <a:gd name="connsiteY138" fmla="*/ 5424 h 5445"/>
              <a:gd name="connsiteX139" fmla="*/ 8502 w 8663"/>
              <a:gd name="connsiteY139" fmla="*/ 5344 h 5445"/>
              <a:gd name="connsiteX140" fmla="*/ 8502 w 8663"/>
              <a:gd name="connsiteY140" fmla="*/ 5286 h 5445"/>
              <a:gd name="connsiteX141" fmla="*/ 8562 w 8663"/>
              <a:gd name="connsiteY141" fmla="*/ 5286 h 5445"/>
              <a:gd name="connsiteX142" fmla="*/ 8562 w 8663"/>
              <a:gd name="connsiteY142" fmla="*/ 5344 h 5445"/>
              <a:gd name="connsiteX143" fmla="*/ 8502 w 8663"/>
              <a:gd name="connsiteY143" fmla="*/ 5344 h 5445"/>
              <a:gd name="connsiteX144" fmla="*/ 8497 w 8663"/>
              <a:gd name="connsiteY144" fmla="*/ 5169 h 5445"/>
              <a:gd name="connsiteX145" fmla="*/ 8497 w 8663"/>
              <a:gd name="connsiteY145" fmla="*/ 5106 h 5445"/>
              <a:gd name="connsiteX146" fmla="*/ 8562 w 8663"/>
              <a:gd name="connsiteY146" fmla="*/ 5106 h 5445"/>
              <a:gd name="connsiteX147" fmla="*/ 8562 w 8663"/>
              <a:gd name="connsiteY147" fmla="*/ 5169 h 5445"/>
              <a:gd name="connsiteX148" fmla="*/ 8497 w 8663"/>
              <a:gd name="connsiteY148" fmla="*/ 5169 h 5445"/>
              <a:gd name="connsiteX149" fmla="*/ 8562 w 8663"/>
              <a:gd name="connsiteY149" fmla="*/ 5191 h 5445"/>
              <a:gd name="connsiteX150" fmla="*/ 8562 w 8663"/>
              <a:gd name="connsiteY150" fmla="*/ 5262 h 5445"/>
              <a:gd name="connsiteX151" fmla="*/ 8497 w 8663"/>
              <a:gd name="connsiteY151" fmla="*/ 5262 h 5445"/>
              <a:gd name="connsiteX152" fmla="*/ 8497 w 8663"/>
              <a:gd name="connsiteY152" fmla="*/ 5191 h 5445"/>
              <a:gd name="connsiteX153" fmla="*/ 8562 w 8663"/>
              <a:gd name="connsiteY153" fmla="*/ 5191 h 5445"/>
              <a:gd name="connsiteX154" fmla="*/ 8480 w 8663"/>
              <a:gd name="connsiteY154" fmla="*/ 5281 h 5445"/>
              <a:gd name="connsiteX155" fmla="*/ 8480 w 8663"/>
              <a:gd name="connsiteY155" fmla="*/ 5344 h 5445"/>
              <a:gd name="connsiteX156" fmla="*/ 8424 w 8663"/>
              <a:gd name="connsiteY156" fmla="*/ 5344 h 5445"/>
              <a:gd name="connsiteX157" fmla="*/ 8424 w 8663"/>
              <a:gd name="connsiteY157" fmla="*/ 5281 h 5445"/>
              <a:gd name="connsiteX158" fmla="*/ 8480 w 8663"/>
              <a:gd name="connsiteY158" fmla="*/ 5281 h 5445"/>
              <a:gd name="connsiteX159" fmla="*/ 8480 w 8663"/>
              <a:gd name="connsiteY159" fmla="*/ 5191 h 5445"/>
              <a:gd name="connsiteX160" fmla="*/ 8480 w 8663"/>
              <a:gd name="connsiteY160" fmla="*/ 5262 h 5445"/>
              <a:gd name="connsiteX161" fmla="*/ 8424 w 8663"/>
              <a:gd name="connsiteY161" fmla="*/ 5262 h 5445"/>
              <a:gd name="connsiteX162" fmla="*/ 8424 w 8663"/>
              <a:gd name="connsiteY162" fmla="*/ 5191 h 5445"/>
              <a:gd name="connsiteX163" fmla="*/ 8480 w 8663"/>
              <a:gd name="connsiteY163" fmla="*/ 5191 h 5445"/>
              <a:gd name="connsiteX164" fmla="*/ 8102 w 8663"/>
              <a:gd name="connsiteY164" fmla="*/ 5409 h 5445"/>
              <a:gd name="connsiteX165" fmla="*/ 8102 w 8663"/>
              <a:gd name="connsiteY165" fmla="*/ 5368 h 5445"/>
              <a:gd name="connsiteX166" fmla="*/ 8143 w 8663"/>
              <a:gd name="connsiteY166" fmla="*/ 5368 h 5445"/>
              <a:gd name="connsiteX167" fmla="*/ 8143 w 8663"/>
              <a:gd name="connsiteY167" fmla="*/ 5409 h 5445"/>
              <a:gd name="connsiteX168" fmla="*/ 8102 w 8663"/>
              <a:gd name="connsiteY168" fmla="*/ 5409 h 5445"/>
              <a:gd name="connsiteX169" fmla="*/ 240 w 8663"/>
              <a:gd name="connsiteY169" fmla="*/ 5281 h 5445"/>
              <a:gd name="connsiteX170" fmla="*/ 240 w 8663"/>
              <a:gd name="connsiteY170" fmla="*/ 5344 h 5445"/>
              <a:gd name="connsiteX171" fmla="*/ 184 w 8663"/>
              <a:gd name="connsiteY171" fmla="*/ 5344 h 5445"/>
              <a:gd name="connsiteX172" fmla="*/ 184 w 8663"/>
              <a:gd name="connsiteY172" fmla="*/ 5281 h 5445"/>
              <a:gd name="connsiteX173" fmla="*/ 240 w 8663"/>
              <a:gd name="connsiteY173" fmla="*/ 5281 h 5445"/>
              <a:gd name="connsiteX174" fmla="*/ 240 w 8663"/>
              <a:gd name="connsiteY174" fmla="*/ 5191 h 5445"/>
              <a:gd name="connsiteX175" fmla="*/ 240 w 8663"/>
              <a:gd name="connsiteY175" fmla="*/ 5262 h 5445"/>
              <a:gd name="connsiteX176" fmla="*/ 184 w 8663"/>
              <a:gd name="connsiteY176" fmla="*/ 5262 h 5445"/>
              <a:gd name="connsiteX177" fmla="*/ 184 w 8663"/>
              <a:gd name="connsiteY177" fmla="*/ 5191 h 5445"/>
              <a:gd name="connsiteX178" fmla="*/ 240 w 8663"/>
              <a:gd name="connsiteY178" fmla="*/ 5191 h 5445"/>
              <a:gd name="connsiteX179" fmla="*/ 102 w 8663"/>
              <a:gd name="connsiteY179" fmla="*/ 5169 h 5445"/>
              <a:gd name="connsiteX180" fmla="*/ 102 w 8663"/>
              <a:gd name="connsiteY180" fmla="*/ 5106 h 5445"/>
              <a:gd name="connsiteX181" fmla="*/ 166 w 8663"/>
              <a:gd name="connsiteY181" fmla="*/ 5106 h 5445"/>
              <a:gd name="connsiteX182" fmla="*/ 166 w 8663"/>
              <a:gd name="connsiteY182" fmla="*/ 5169 h 5445"/>
              <a:gd name="connsiteX183" fmla="*/ 102 w 8663"/>
              <a:gd name="connsiteY183" fmla="*/ 5169 h 5445"/>
              <a:gd name="connsiteX184" fmla="*/ 102 w 8663"/>
              <a:gd name="connsiteY184" fmla="*/ 5262 h 5445"/>
              <a:gd name="connsiteX185" fmla="*/ 102 w 8663"/>
              <a:gd name="connsiteY185" fmla="*/ 5191 h 5445"/>
              <a:gd name="connsiteX186" fmla="*/ 166 w 8663"/>
              <a:gd name="connsiteY186" fmla="*/ 5191 h 5445"/>
              <a:gd name="connsiteX187" fmla="*/ 166 w 8663"/>
              <a:gd name="connsiteY187" fmla="*/ 5262 h 5445"/>
              <a:gd name="connsiteX188" fmla="*/ 102 w 8663"/>
              <a:gd name="connsiteY188" fmla="*/ 5262 h 5445"/>
              <a:gd name="connsiteX189" fmla="*/ 102 w 8663"/>
              <a:gd name="connsiteY189" fmla="*/ 5344 h 5445"/>
              <a:gd name="connsiteX190" fmla="*/ 102 w 8663"/>
              <a:gd name="connsiteY190" fmla="*/ 5286 h 5445"/>
              <a:gd name="connsiteX191" fmla="*/ 162 w 8663"/>
              <a:gd name="connsiteY191" fmla="*/ 5286 h 5445"/>
              <a:gd name="connsiteX192" fmla="*/ 162 w 8663"/>
              <a:gd name="connsiteY192" fmla="*/ 5344 h 5445"/>
              <a:gd name="connsiteX193" fmla="*/ 102 w 8663"/>
              <a:gd name="connsiteY193" fmla="*/ 5344 h 5445"/>
              <a:gd name="connsiteX194" fmla="*/ 162 w 8663"/>
              <a:gd name="connsiteY194" fmla="*/ 5363 h 5445"/>
              <a:gd name="connsiteX195" fmla="*/ 162 w 8663"/>
              <a:gd name="connsiteY195" fmla="*/ 5424 h 5445"/>
              <a:gd name="connsiteX196" fmla="*/ 24 w 8663"/>
              <a:gd name="connsiteY196" fmla="*/ 5424 h 5445"/>
              <a:gd name="connsiteX197" fmla="*/ 24 w 8663"/>
              <a:gd name="connsiteY197" fmla="*/ 5286 h 5445"/>
              <a:gd name="connsiteX198" fmla="*/ 82 w 8663"/>
              <a:gd name="connsiteY198" fmla="*/ 5286 h 5445"/>
              <a:gd name="connsiteX199" fmla="*/ 82 w 8663"/>
              <a:gd name="connsiteY199" fmla="*/ 5363 h 5445"/>
              <a:gd name="connsiteX200" fmla="*/ 162 w 8663"/>
              <a:gd name="connsiteY200" fmla="*/ 5363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4772 h 5445"/>
              <a:gd name="connsiteX257" fmla="*/ 8562 w 8663"/>
              <a:gd name="connsiteY257" fmla="*/ 4772 h 5445"/>
              <a:gd name="connsiteX258" fmla="*/ 8562 w 8663"/>
              <a:gd name="connsiteY258" fmla="*/ 4850 h 5445"/>
              <a:gd name="connsiteX259" fmla="*/ 8510 w 8663"/>
              <a:gd name="connsiteY259" fmla="*/ 4850 h 5445"/>
              <a:gd name="connsiteX260" fmla="*/ 8510 w 8663"/>
              <a:gd name="connsiteY260" fmla="*/ 5001 h 5445"/>
              <a:gd name="connsiteX261" fmla="*/ 8638 w 8663"/>
              <a:gd name="connsiteY261" fmla="*/ 5001 h 5445"/>
              <a:gd name="connsiteX262" fmla="*/ 8638 w 8663"/>
              <a:gd name="connsiteY262" fmla="*/ 5169 h 5445"/>
              <a:gd name="connsiteX263" fmla="*/ 8581 w 8663"/>
              <a:gd name="connsiteY263" fmla="*/ 5169 h 5445"/>
              <a:gd name="connsiteX264" fmla="*/ 8581 w 8663"/>
              <a:gd name="connsiteY264" fmla="*/ 5087 h 5445"/>
              <a:gd name="connsiteX265" fmla="*/ 8480 w 8663"/>
              <a:gd name="connsiteY265" fmla="*/ 5087 h 5445"/>
              <a:gd name="connsiteX266" fmla="*/ 8480 w 8663"/>
              <a:gd name="connsiteY266" fmla="*/ 5169 h 5445"/>
              <a:gd name="connsiteX267" fmla="*/ 8402 w 8663"/>
              <a:gd name="connsiteY267" fmla="*/ 5169 h 5445"/>
              <a:gd name="connsiteX268" fmla="*/ 8402 w 8663"/>
              <a:gd name="connsiteY268" fmla="*/ 5262 h 5445"/>
              <a:gd name="connsiteX269" fmla="*/ 8310 w 8663"/>
              <a:gd name="connsiteY269" fmla="*/ 5262 h 5445"/>
              <a:gd name="connsiteX270" fmla="*/ 8310 w 8663"/>
              <a:gd name="connsiteY270" fmla="*/ 5363 h 5445"/>
              <a:gd name="connsiteX271" fmla="*/ 8402 w 8663"/>
              <a:gd name="connsiteY271" fmla="*/ 5363 h 5445"/>
              <a:gd name="connsiteX272" fmla="*/ 8402 w 8663"/>
              <a:gd name="connsiteY272" fmla="*/ 5422 h 5445"/>
              <a:gd name="connsiteX273" fmla="*/ 8234 w 8663"/>
              <a:gd name="connsiteY273" fmla="*/ 5422 h 5445"/>
              <a:gd name="connsiteX274" fmla="*/ 8234 w 8663"/>
              <a:gd name="connsiteY274" fmla="*/ 5294 h 5445"/>
              <a:gd name="connsiteX275" fmla="*/ 8081 w 8663"/>
              <a:gd name="connsiteY275" fmla="*/ 5294 h 5445"/>
              <a:gd name="connsiteX276" fmla="*/ 8081 w 8663"/>
              <a:gd name="connsiteY276" fmla="*/ 5346 h 5445"/>
              <a:gd name="connsiteX277" fmla="*/ 8005 w 8663"/>
              <a:gd name="connsiteY277" fmla="*/ 5346 h 5445"/>
              <a:gd name="connsiteX278" fmla="*/ 8005 w 8663"/>
              <a:gd name="connsiteY278" fmla="*/ 5407 h 5445"/>
              <a:gd name="connsiteX279" fmla="*/ 658 w 8663"/>
              <a:gd name="connsiteY279" fmla="*/ 5407 h 5445"/>
              <a:gd name="connsiteX280" fmla="*/ 658 w 8663"/>
              <a:gd name="connsiteY280" fmla="*/ 5346 h 5445"/>
              <a:gd name="connsiteX281" fmla="*/ 583 w 8663"/>
              <a:gd name="connsiteY281" fmla="*/ 5346 h 5445"/>
              <a:gd name="connsiteX282" fmla="*/ 583 w 8663"/>
              <a:gd name="connsiteY282" fmla="*/ 5294 h 5445"/>
              <a:gd name="connsiteX283" fmla="*/ 430 w 8663"/>
              <a:gd name="connsiteY283" fmla="*/ 5294 h 5445"/>
              <a:gd name="connsiteX284" fmla="*/ 430 w 8663"/>
              <a:gd name="connsiteY284" fmla="*/ 5422 h 5445"/>
              <a:gd name="connsiteX285" fmla="*/ 261 w 8663"/>
              <a:gd name="connsiteY285" fmla="*/ 5422 h 5445"/>
              <a:gd name="connsiteX286" fmla="*/ 261 w 8663"/>
              <a:gd name="connsiteY286" fmla="*/ 5363 h 5445"/>
              <a:gd name="connsiteX287" fmla="*/ 354 w 8663"/>
              <a:gd name="connsiteY287" fmla="*/ 5363 h 5445"/>
              <a:gd name="connsiteX288" fmla="*/ 354 w 8663"/>
              <a:gd name="connsiteY288" fmla="*/ 5262 h 5445"/>
              <a:gd name="connsiteX289" fmla="*/ 261 w 8663"/>
              <a:gd name="connsiteY289" fmla="*/ 5262 h 5445"/>
              <a:gd name="connsiteX290" fmla="*/ 261 w 8663"/>
              <a:gd name="connsiteY290" fmla="*/ 5169 h 5445"/>
              <a:gd name="connsiteX291" fmla="*/ 184 w 8663"/>
              <a:gd name="connsiteY291" fmla="*/ 5169 h 5445"/>
              <a:gd name="connsiteX292" fmla="*/ 184 w 8663"/>
              <a:gd name="connsiteY292" fmla="*/ 5087 h 5445"/>
              <a:gd name="connsiteX293" fmla="*/ 82 w 8663"/>
              <a:gd name="connsiteY293" fmla="*/ 5087 h 5445"/>
              <a:gd name="connsiteX294" fmla="*/ 82 w 8663"/>
              <a:gd name="connsiteY294" fmla="*/ 5169 h 5445"/>
              <a:gd name="connsiteX295" fmla="*/ 26 w 8663"/>
              <a:gd name="connsiteY295" fmla="*/ 5169 h 5445"/>
              <a:gd name="connsiteX296" fmla="*/ 26 w 8663"/>
              <a:gd name="connsiteY296" fmla="*/ 5001 h 5445"/>
              <a:gd name="connsiteX297" fmla="*/ 153 w 8663"/>
              <a:gd name="connsiteY297" fmla="*/ 5001 h 5445"/>
              <a:gd name="connsiteX298" fmla="*/ 153 w 8663"/>
              <a:gd name="connsiteY298" fmla="*/ 4850 h 5445"/>
              <a:gd name="connsiteX299" fmla="*/ 102 w 8663"/>
              <a:gd name="connsiteY299" fmla="*/ 4850 h 5445"/>
              <a:gd name="connsiteX300" fmla="*/ 102 w 8663"/>
              <a:gd name="connsiteY300" fmla="*/ 4772 h 5445"/>
              <a:gd name="connsiteX301" fmla="*/ 41 w 8663"/>
              <a:gd name="connsiteY301" fmla="*/ 4772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5344 h 5445"/>
              <a:gd name="connsiteX347" fmla="*/ 261 w 8663"/>
              <a:gd name="connsiteY347" fmla="*/ 5281 h 5445"/>
              <a:gd name="connsiteX348" fmla="*/ 335 w 8663"/>
              <a:gd name="connsiteY348" fmla="*/ 5281 h 5445"/>
              <a:gd name="connsiteX349" fmla="*/ 335 w 8663"/>
              <a:gd name="connsiteY349" fmla="*/ 5344 h 5445"/>
              <a:gd name="connsiteX350" fmla="*/ 261 w 8663"/>
              <a:gd name="connsiteY350" fmla="*/ 5344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5281 h 5445"/>
              <a:gd name="connsiteX362" fmla="*/ 8402 w 8663"/>
              <a:gd name="connsiteY362" fmla="*/ 5344 h 5445"/>
              <a:gd name="connsiteX363" fmla="*/ 8329 w 8663"/>
              <a:gd name="connsiteY363" fmla="*/ 5344 h 5445"/>
              <a:gd name="connsiteX364" fmla="*/ 8329 w 8663"/>
              <a:gd name="connsiteY364" fmla="*/ 5281 h 5445"/>
              <a:gd name="connsiteX365" fmla="*/ 8402 w 8663"/>
              <a:gd name="connsiteY365" fmla="*/ 5281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4871 h 5445"/>
              <a:gd name="connsiteX389" fmla="*/ 80 w 8663"/>
              <a:gd name="connsiteY389" fmla="*/ 4910 h 5445"/>
              <a:gd name="connsiteX390" fmla="*/ 39 w 8663"/>
              <a:gd name="connsiteY390" fmla="*/ 4910 h 5445"/>
              <a:gd name="connsiteX391" fmla="*/ 39 w 8663"/>
              <a:gd name="connsiteY391" fmla="*/ 4871 h 5445"/>
              <a:gd name="connsiteX392" fmla="*/ 80 w 8663"/>
              <a:gd name="connsiteY392" fmla="*/ 4871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11761 w 11761"/>
              <a:gd name="connsiteY0" fmla="*/ 182 h 5445"/>
              <a:gd name="connsiteX1" fmla="*/ 8663 w 11761"/>
              <a:gd name="connsiteY1" fmla="*/ 0 h 5445"/>
              <a:gd name="connsiteX2" fmla="*/ 8480 w 11761"/>
              <a:gd name="connsiteY2" fmla="*/ 0 h 5445"/>
              <a:gd name="connsiteX3" fmla="*/ 8480 w 11761"/>
              <a:gd name="connsiteY3" fmla="*/ 82 h 5445"/>
              <a:gd name="connsiteX4" fmla="*/ 8424 w 11761"/>
              <a:gd name="connsiteY4" fmla="*/ 82 h 5445"/>
              <a:gd name="connsiteX5" fmla="*/ 8424 w 11761"/>
              <a:gd name="connsiteY5" fmla="*/ 0 h 5445"/>
              <a:gd name="connsiteX6" fmla="*/ 8212 w 11761"/>
              <a:gd name="connsiteY6" fmla="*/ 0 h 5445"/>
              <a:gd name="connsiteX7" fmla="*/ 8212 w 11761"/>
              <a:gd name="connsiteY7" fmla="*/ 130 h 5445"/>
              <a:gd name="connsiteX8" fmla="*/ 8102 w 11761"/>
              <a:gd name="connsiteY8" fmla="*/ 130 h 5445"/>
              <a:gd name="connsiteX9" fmla="*/ 8102 w 11761"/>
              <a:gd name="connsiteY9" fmla="*/ 100 h 5445"/>
              <a:gd name="connsiteX10" fmla="*/ 8165 w 11761"/>
              <a:gd name="connsiteY10" fmla="*/ 100 h 5445"/>
              <a:gd name="connsiteX11" fmla="*/ 8165 w 11761"/>
              <a:gd name="connsiteY11" fmla="*/ 15 h 5445"/>
              <a:gd name="connsiteX12" fmla="*/ 8081 w 11761"/>
              <a:gd name="connsiteY12" fmla="*/ 15 h 5445"/>
              <a:gd name="connsiteX13" fmla="*/ 8081 w 11761"/>
              <a:gd name="connsiteY13" fmla="*/ 78 h 5445"/>
              <a:gd name="connsiteX14" fmla="*/ 8027 w 11761"/>
              <a:gd name="connsiteY14" fmla="*/ 78 h 5445"/>
              <a:gd name="connsiteX15" fmla="*/ 8027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8027 w 11761"/>
              <a:gd name="connsiteY74" fmla="*/ 5428 h 5445"/>
              <a:gd name="connsiteX75" fmla="*/ 8027 w 11761"/>
              <a:gd name="connsiteY75" fmla="*/ 5368 h 5445"/>
              <a:gd name="connsiteX76" fmla="*/ 8081 w 11761"/>
              <a:gd name="connsiteY76" fmla="*/ 5368 h 5445"/>
              <a:gd name="connsiteX77" fmla="*/ 8081 w 11761"/>
              <a:gd name="connsiteY77" fmla="*/ 5430 h 5445"/>
              <a:gd name="connsiteX78" fmla="*/ 8165 w 11761"/>
              <a:gd name="connsiteY78" fmla="*/ 5430 h 5445"/>
              <a:gd name="connsiteX79" fmla="*/ 8165 w 11761"/>
              <a:gd name="connsiteY79" fmla="*/ 5346 h 5445"/>
              <a:gd name="connsiteX80" fmla="*/ 8102 w 11761"/>
              <a:gd name="connsiteY80" fmla="*/ 5346 h 5445"/>
              <a:gd name="connsiteX81" fmla="*/ 8102 w 11761"/>
              <a:gd name="connsiteY81" fmla="*/ 5316 h 5445"/>
              <a:gd name="connsiteX82" fmla="*/ 8212 w 11761"/>
              <a:gd name="connsiteY82" fmla="*/ 5316 h 5445"/>
              <a:gd name="connsiteX83" fmla="*/ 8212 w 11761"/>
              <a:gd name="connsiteY83" fmla="*/ 5445 h 5445"/>
              <a:gd name="connsiteX84" fmla="*/ 8424 w 11761"/>
              <a:gd name="connsiteY84" fmla="*/ 5445 h 5445"/>
              <a:gd name="connsiteX85" fmla="*/ 8424 w 11761"/>
              <a:gd name="connsiteY85" fmla="*/ 5363 h 5445"/>
              <a:gd name="connsiteX86" fmla="*/ 8480 w 11761"/>
              <a:gd name="connsiteY86" fmla="*/ 5363 h 5445"/>
              <a:gd name="connsiteX87" fmla="*/ 8480 w 11761"/>
              <a:gd name="connsiteY87" fmla="*/ 5445 h 5445"/>
              <a:gd name="connsiteX88" fmla="*/ 8663 w 11761"/>
              <a:gd name="connsiteY88" fmla="*/ 5445 h 5445"/>
              <a:gd name="connsiteX89" fmla="*/ 8663 w 11761"/>
              <a:gd name="connsiteY89" fmla="*/ 5264 h 5445"/>
              <a:gd name="connsiteX90" fmla="*/ 8581 w 11761"/>
              <a:gd name="connsiteY90" fmla="*/ 5264 h 5445"/>
              <a:gd name="connsiteX91" fmla="*/ 8581 w 11761"/>
              <a:gd name="connsiteY91" fmla="*/ 5191 h 5445"/>
              <a:gd name="connsiteX92" fmla="*/ 8661 w 11761"/>
              <a:gd name="connsiteY92" fmla="*/ 5191 h 5445"/>
              <a:gd name="connsiteX93" fmla="*/ 8661 w 11761"/>
              <a:gd name="connsiteY93" fmla="*/ 4979 h 5445"/>
              <a:gd name="connsiteX94" fmla="*/ 8532 w 11761"/>
              <a:gd name="connsiteY94" fmla="*/ 4979 h 5445"/>
              <a:gd name="connsiteX95" fmla="*/ 8532 w 11761"/>
              <a:gd name="connsiteY95" fmla="*/ 4871 h 5445"/>
              <a:gd name="connsiteX96" fmla="*/ 8562 w 11761"/>
              <a:gd name="connsiteY96" fmla="*/ 4871 h 5445"/>
              <a:gd name="connsiteX97" fmla="*/ 8562 w 11761"/>
              <a:gd name="connsiteY97" fmla="*/ 4932 h 5445"/>
              <a:gd name="connsiteX98" fmla="*/ 8646 w 11761"/>
              <a:gd name="connsiteY98" fmla="*/ 4932 h 5445"/>
              <a:gd name="connsiteX99" fmla="*/ 8646 w 11761"/>
              <a:gd name="connsiteY99" fmla="*/ 4850 h 5445"/>
              <a:gd name="connsiteX100" fmla="*/ 8584 w 11761"/>
              <a:gd name="connsiteY100" fmla="*/ 4850 h 5445"/>
              <a:gd name="connsiteX101" fmla="*/ 8584 w 11761"/>
              <a:gd name="connsiteY101" fmla="*/ 4793 h 5445"/>
              <a:gd name="connsiteX102" fmla="*/ 8644 w 11761"/>
              <a:gd name="connsiteY102" fmla="*/ 4793 h 5445"/>
              <a:gd name="connsiteX103" fmla="*/ 8644 w 11761"/>
              <a:gd name="connsiteY103" fmla="*/ 652 h 5445"/>
              <a:gd name="connsiteX104" fmla="*/ 8584 w 11761"/>
              <a:gd name="connsiteY104" fmla="*/ 652 h 5445"/>
              <a:gd name="connsiteX105" fmla="*/ 8584 w 11761"/>
              <a:gd name="connsiteY105" fmla="*/ 596 h 5445"/>
              <a:gd name="connsiteX106" fmla="*/ 8646 w 11761"/>
              <a:gd name="connsiteY106" fmla="*/ 596 h 5445"/>
              <a:gd name="connsiteX107" fmla="*/ 8646 w 11761"/>
              <a:gd name="connsiteY107" fmla="*/ 514 h 5445"/>
              <a:gd name="connsiteX108" fmla="*/ 8562 w 11761"/>
              <a:gd name="connsiteY108" fmla="*/ 514 h 5445"/>
              <a:gd name="connsiteX109" fmla="*/ 8562 w 11761"/>
              <a:gd name="connsiteY109" fmla="*/ 575 h 5445"/>
              <a:gd name="connsiteX110" fmla="*/ 8532 w 11761"/>
              <a:gd name="connsiteY110" fmla="*/ 575 h 5445"/>
              <a:gd name="connsiteX111" fmla="*/ 8532 w 11761"/>
              <a:gd name="connsiteY111" fmla="*/ 467 h 5445"/>
              <a:gd name="connsiteX112" fmla="*/ 8661 w 11761"/>
              <a:gd name="connsiteY112" fmla="*/ 467 h 5445"/>
              <a:gd name="connsiteX113" fmla="*/ 8661 w 11761"/>
              <a:gd name="connsiteY113" fmla="*/ 255 h 5445"/>
              <a:gd name="connsiteX114" fmla="*/ 8581 w 11761"/>
              <a:gd name="connsiteY114" fmla="*/ 255 h 5445"/>
              <a:gd name="connsiteX115" fmla="*/ 8581 w 11761"/>
              <a:gd name="connsiteY115" fmla="*/ 182 h 5445"/>
              <a:gd name="connsiteX116" fmla="*/ 8663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8102 w 11761"/>
              <a:gd name="connsiteY122" fmla="*/ 78 h 5445"/>
              <a:gd name="connsiteX123" fmla="*/ 8102 w 11761"/>
              <a:gd name="connsiteY123" fmla="*/ 37 h 5445"/>
              <a:gd name="connsiteX124" fmla="*/ 8143 w 11761"/>
              <a:gd name="connsiteY124" fmla="*/ 37 h 5445"/>
              <a:gd name="connsiteX125" fmla="*/ 8143 w 11761"/>
              <a:gd name="connsiteY125" fmla="*/ 78 h 5445"/>
              <a:gd name="connsiteX126" fmla="*/ 8102 w 11761"/>
              <a:gd name="connsiteY126" fmla="*/ 78 h 5445"/>
              <a:gd name="connsiteX127" fmla="*/ 8584 w 11761"/>
              <a:gd name="connsiteY127" fmla="*/ 4910 h 5445"/>
              <a:gd name="connsiteX128" fmla="*/ 8584 w 11761"/>
              <a:gd name="connsiteY128" fmla="*/ 4871 h 5445"/>
              <a:gd name="connsiteX129" fmla="*/ 8625 w 11761"/>
              <a:gd name="connsiteY129" fmla="*/ 4871 h 5445"/>
              <a:gd name="connsiteX130" fmla="*/ 8625 w 11761"/>
              <a:gd name="connsiteY130" fmla="*/ 4910 h 5445"/>
              <a:gd name="connsiteX131" fmla="*/ 8584 w 11761"/>
              <a:gd name="connsiteY131" fmla="*/ 4910 h 5445"/>
              <a:gd name="connsiteX132" fmla="*/ 8502 w 11761"/>
              <a:gd name="connsiteY132" fmla="*/ 5424 h 5445"/>
              <a:gd name="connsiteX133" fmla="*/ 8502 w 11761"/>
              <a:gd name="connsiteY133" fmla="*/ 5363 h 5445"/>
              <a:gd name="connsiteX134" fmla="*/ 8581 w 11761"/>
              <a:gd name="connsiteY134" fmla="*/ 5363 h 5445"/>
              <a:gd name="connsiteX135" fmla="*/ 8581 w 11761"/>
              <a:gd name="connsiteY135" fmla="*/ 5286 h 5445"/>
              <a:gd name="connsiteX136" fmla="*/ 8640 w 11761"/>
              <a:gd name="connsiteY136" fmla="*/ 5286 h 5445"/>
              <a:gd name="connsiteX137" fmla="*/ 8640 w 11761"/>
              <a:gd name="connsiteY137" fmla="*/ 5424 h 5445"/>
              <a:gd name="connsiteX138" fmla="*/ 8502 w 11761"/>
              <a:gd name="connsiteY138" fmla="*/ 5424 h 5445"/>
              <a:gd name="connsiteX139" fmla="*/ 8502 w 11761"/>
              <a:gd name="connsiteY139" fmla="*/ 5344 h 5445"/>
              <a:gd name="connsiteX140" fmla="*/ 8502 w 11761"/>
              <a:gd name="connsiteY140" fmla="*/ 5286 h 5445"/>
              <a:gd name="connsiteX141" fmla="*/ 8562 w 11761"/>
              <a:gd name="connsiteY141" fmla="*/ 5286 h 5445"/>
              <a:gd name="connsiteX142" fmla="*/ 8562 w 11761"/>
              <a:gd name="connsiteY142" fmla="*/ 5344 h 5445"/>
              <a:gd name="connsiteX143" fmla="*/ 8502 w 11761"/>
              <a:gd name="connsiteY143" fmla="*/ 5344 h 5445"/>
              <a:gd name="connsiteX144" fmla="*/ 8497 w 11761"/>
              <a:gd name="connsiteY144" fmla="*/ 5169 h 5445"/>
              <a:gd name="connsiteX145" fmla="*/ 8497 w 11761"/>
              <a:gd name="connsiteY145" fmla="*/ 5106 h 5445"/>
              <a:gd name="connsiteX146" fmla="*/ 8562 w 11761"/>
              <a:gd name="connsiteY146" fmla="*/ 5106 h 5445"/>
              <a:gd name="connsiteX147" fmla="*/ 8562 w 11761"/>
              <a:gd name="connsiteY147" fmla="*/ 5169 h 5445"/>
              <a:gd name="connsiteX148" fmla="*/ 8497 w 11761"/>
              <a:gd name="connsiteY148" fmla="*/ 5169 h 5445"/>
              <a:gd name="connsiteX149" fmla="*/ 8562 w 11761"/>
              <a:gd name="connsiteY149" fmla="*/ 5191 h 5445"/>
              <a:gd name="connsiteX150" fmla="*/ 8562 w 11761"/>
              <a:gd name="connsiteY150" fmla="*/ 5262 h 5445"/>
              <a:gd name="connsiteX151" fmla="*/ 8497 w 11761"/>
              <a:gd name="connsiteY151" fmla="*/ 5262 h 5445"/>
              <a:gd name="connsiteX152" fmla="*/ 8497 w 11761"/>
              <a:gd name="connsiteY152" fmla="*/ 5191 h 5445"/>
              <a:gd name="connsiteX153" fmla="*/ 8562 w 11761"/>
              <a:gd name="connsiteY153" fmla="*/ 5191 h 5445"/>
              <a:gd name="connsiteX154" fmla="*/ 8480 w 11761"/>
              <a:gd name="connsiteY154" fmla="*/ 5281 h 5445"/>
              <a:gd name="connsiteX155" fmla="*/ 8480 w 11761"/>
              <a:gd name="connsiteY155" fmla="*/ 5344 h 5445"/>
              <a:gd name="connsiteX156" fmla="*/ 8424 w 11761"/>
              <a:gd name="connsiteY156" fmla="*/ 5344 h 5445"/>
              <a:gd name="connsiteX157" fmla="*/ 8424 w 11761"/>
              <a:gd name="connsiteY157" fmla="*/ 5281 h 5445"/>
              <a:gd name="connsiteX158" fmla="*/ 8480 w 11761"/>
              <a:gd name="connsiteY158" fmla="*/ 5281 h 5445"/>
              <a:gd name="connsiteX159" fmla="*/ 8480 w 11761"/>
              <a:gd name="connsiteY159" fmla="*/ 5191 h 5445"/>
              <a:gd name="connsiteX160" fmla="*/ 8480 w 11761"/>
              <a:gd name="connsiteY160" fmla="*/ 5262 h 5445"/>
              <a:gd name="connsiteX161" fmla="*/ 8424 w 11761"/>
              <a:gd name="connsiteY161" fmla="*/ 5262 h 5445"/>
              <a:gd name="connsiteX162" fmla="*/ 8424 w 11761"/>
              <a:gd name="connsiteY162" fmla="*/ 5191 h 5445"/>
              <a:gd name="connsiteX163" fmla="*/ 8480 w 11761"/>
              <a:gd name="connsiteY163" fmla="*/ 5191 h 5445"/>
              <a:gd name="connsiteX164" fmla="*/ 8102 w 11761"/>
              <a:gd name="connsiteY164" fmla="*/ 5409 h 5445"/>
              <a:gd name="connsiteX165" fmla="*/ 8102 w 11761"/>
              <a:gd name="connsiteY165" fmla="*/ 5368 h 5445"/>
              <a:gd name="connsiteX166" fmla="*/ 8143 w 11761"/>
              <a:gd name="connsiteY166" fmla="*/ 5368 h 5445"/>
              <a:gd name="connsiteX167" fmla="*/ 8143 w 11761"/>
              <a:gd name="connsiteY167" fmla="*/ 5409 h 5445"/>
              <a:gd name="connsiteX168" fmla="*/ 8102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8424 w 11761"/>
              <a:gd name="connsiteY243" fmla="*/ 164 h 5445"/>
              <a:gd name="connsiteX244" fmla="*/ 8424 w 11761"/>
              <a:gd name="connsiteY244" fmla="*/ 102 h 5445"/>
              <a:gd name="connsiteX245" fmla="*/ 8480 w 11761"/>
              <a:gd name="connsiteY245" fmla="*/ 102 h 5445"/>
              <a:gd name="connsiteX246" fmla="*/ 8480 w 11761"/>
              <a:gd name="connsiteY246" fmla="*/ 164 h 5445"/>
              <a:gd name="connsiteX247" fmla="*/ 8424 w 11761"/>
              <a:gd name="connsiteY247" fmla="*/ 164 h 5445"/>
              <a:gd name="connsiteX248" fmla="*/ 8424 w 11761"/>
              <a:gd name="connsiteY248" fmla="*/ 255 h 5445"/>
              <a:gd name="connsiteX249" fmla="*/ 8424 w 11761"/>
              <a:gd name="connsiteY249" fmla="*/ 184 h 5445"/>
              <a:gd name="connsiteX250" fmla="*/ 8480 w 11761"/>
              <a:gd name="connsiteY250" fmla="*/ 184 h 5445"/>
              <a:gd name="connsiteX251" fmla="*/ 8480 w 11761"/>
              <a:gd name="connsiteY251" fmla="*/ 255 h 5445"/>
              <a:gd name="connsiteX252" fmla="*/ 8424 w 11761"/>
              <a:gd name="connsiteY252" fmla="*/ 255 h 5445"/>
              <a:gd name="connsiteX253" fmla="*/ 8562 w 11761"/>
              <a:gd name="connsiteY253" fmla="*/ 596 h 5445"/>
              <a:gd name="connsiteX254" fmla="*/ 8562 w 11761"/>
              <a:gd name="connsiteY254" fmla="*/ 674 h 5445"/>
              <a:gd name="connsiteX255" fmla="*/ 8622 w 11761"/>
              <a:gd name="connsiteY255" fmla="*/ 674 h 5445"/>
              <a:gd name="connsiteX256" fmla="*/ 8622 w 11761"/>
              <a:gd name="connsiteY256" fmla="*/ 4772 h 5445"/>
              <a:gd name="connsiteX257" fmla="*/ 8562 w 11761"/>
              <a:gd name="connsiteY257" fmla="*/ 4772 h 5445"/>
              <a:gd name="connsiteX258" fmla="*/ 8562 w 11761"/>
              <a:gd name="connsiteY258" fmla="*/ 4850 h 5445"/>
              <a:gd name="connsiteX259" fmla="*/ 8510 w 11761"/>
              <a:gd name="connsiteY259" fmla="*/ 4850 h 5445"/>
              <a:gd name="connsiteX260" fmla="*/ 8510 w 11761"/>
              <a:gd name="connsiteY260" fmla="*/ 5001 h 5445"/>
              <a:gd name="connsiteX261" fmla="*/ 8638 w 11761"/>
              <a:gd name="connsiteY261" fmla="*/ 5001 h 5445"/>
              <a:gd name="connsiteX262" fmla="*/ 8638 w 11761"/>
              <a:gd name="connsiteY262" fmla="*/ 5169 h 5445"/>
              <a:gd name="connsiteX263" fmla="*/ 8581 w 11761"/>
              <a:gd name="connsiteY263" fmla="*/ 5169 h 5445"/>
              <a:gd name="connsiteX264" fmla="*/ 8581 w 11761"/>
              <a:gd name="connsiteY264" fmla="*/ 5087 h 5445"/>
              <a:gd name="connsiteX265" fmla="*/ 8480 w 11761"/>
              <a:gd name="connsiteY265" fmla="*/ 5087 h 5445"/>
              <a:gd name="connsiteX266" fmla="*/ 8480 w 11761"/>
              <a:gd name="connsiteY266" fmla="*/ 5169 h 5445"/>
              <a:gd name="connsiteX267" fmla="*/ 8402 w 11761"/>
              <a:gd name="connsiteY267" fmla="*/ 5169 h 5445"/>
              <a:gd name="connsiteX268" fmla="*/ 8402 w 11761"/>
              <a:gd name="connsiteY268" fmla="*/ 5262 h 5445"/>
              <a:gd name="connsiteX269" fmla="*/ 8310 w 11761"/>
              <a:gd name="connsiteY269" fmla="*/ 5262 h 5445"/>
              <a:gd name="connsiteX270" fmla="*/ 8310 w 11761"/>
              <a:gd name="connsiteY270" fmla="*/ 5363 h 5445"/>
              <a:gd name="connsiteX271" fmla="*/ 8402 w 11761"/>
              <a:gd name="connsiteY271" fmla="*/ 5363 h 5445"/>
              <a:gd name="connsiteX272" fmla="*/ 8402 w 11761"/>
              <a:gd name="connsiteY272" fmla="*/ 5422 h 5445"/>
              <a:gd name="connsiteX273" fmla="*/ 8234 w 11761"/>
              <a:gd name="connsiteY273" fmla="*/ 5422 h 5445"/>
              <a:gd name="connsiteX274" fmla="*/ 8234 w 11761"/>
              <a:gd name="connsiteY274" fmla="*/ 5294 h 5445"/>
              <a:gd name="connsiteX275" fmla="*/ 8081 w 11761"/>
              <a:gd name="connsiteY275" fmla="*/ 5294 h 5445"/>
              <a:gd name="connsiteX276" fmla="*/ 8081 w 11761"/>
              <a:gd name="connsiteY276" fmla="*/ 5346 h 5445"/>
              <a:gd name="connsiteX277" fmla="*/ 8005 w 11761"/>
              <a:gd name="connsiteY277" fmla="*/ 5346 h 5445"/>
              <a:gd name="connsiteX278" fmla="*/ 8005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8005 w 11761"/>
              <a:gd name="connsiteY325" fmla="*/ 39 h 5445"/>
              <a:gd name="connsiteX326" fmla="*/ 8005 w 11761"/>
              <a:gd name="connsiteY326" fmla="*/ 100 h 5445"/>
              <a:gd name="connsiteX327" fmla="*/ 8081 w 11761"/>
              <a:gd name="connsiteY327" fmla="*/ 100 h 5445"/>
              <a:gd name="connsiteX328" fmla="*/ 8081 w 11761"/>
              <a:gd name="connsiteY328" fmla="*/ 151 h 5445"/>
              <a:gd name="connsiteX329" fmla="*/ 8234 w 11761"/>
              <a:gd name="connsiteY329" fmla="*/ 151 h 5445"/>
              <a:gd name="connsiteX330" fmla="*/ 8234 w 11761"/>
              <a:gd name="connsiteY330" fmla="*/ 24 h 5445"/>
              <a:gd name="connsiteX331" fmla="*/ 8402 w 11761"/>
              <a:gd name="connsiteY331" fmla="*/ 24 h 5445"/>
              <a:gd name="connsiteX332" fmla="*/ 8402 w 11761"/>
              <a:gd name="connsiteY332" fmla="*/ 82 h 5445"/>
              <a:gd name="connsiteX333" fmla="*/ 8310 w 11761"/>
              <a:gd name="connsiteY333" fmla="*/ 82 h 5445"/>
              <a:gd name="connsiteX334" fmla="*/ 8310 w 11761"/>
              <a:gd name="connsiteY334" fmla="*/ 184 h 5445"/>
              <a:gd name="connsiteX335" fmla="*/ 8402 w 11761"/>
              <a:gd name="connsiteY335" fmla="*/ 184 h 5445"/>
              <a:gd name="connsiteX336" fmla="*/ 8402 w 11761"/>
              <a:gd name="connsiteY336" fmla="*/ 277 h 5445"/>
              <a:gd name="connsiteX337" fmla="*/ 8480 w 11761"/>
              <a:gd name="connsiteY337" fmla="*/ 277 h 5445"/>
              <a:gd name="connsiteX338" fmla="*/ 8480 w 11761"/>
              <a:gd name="connsiteY338" fmla="*/ 359 h 5445"/>
              <a:gd name="connsiteX339" fmla="*/ 8581 w 11761"/>
              <a:gd name="connsiteY339" fmla="*/ 359 h 5445"/>
              <a:gd name="connsiteX340" fmla="*/ 8581 w 11761"/>
              <a:gd name="connsiteY340" fmla="*/ 277 h 5445"/>
              <a:gd name="connsiteX341" fmla="*/ 8638 w 11761"/>
              <a:gd name="connsiteY341" fmla="*/ 277 h 5445"/>
              <a:gd name="connsiteX342" fmla="*/ 8638 w 11761"/>
              <a:gd name="connsiteY342" fmla="*/ 445 h 5445"/>
              <a:gd name="connsiteX343" fmla="*/ 8510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8480 w 11761"/>
              <a:gd name="connsiteY2" fmla="*/ 0 h 5445"/>
              <a:gd name="connsiteX3" fmla="*/ 8480 w 11761"/>
              <a:gd name="connsiteY3" fmla="*/ 82 h 5445"/>
              <a:gd name="connsiteX4" fmla="*/ 8424 w 11761"/>
              <a:gd name="connsiteY4" fmla="*/ 82 h 5445"/>
              <a:gd name="connsiteX5" fmla="*/ 8424 w 11761"/>
              <a:gd name="connsiteY5" fmla="*/ 0 h 5445"/>
              <a:gd name="connsiteX6" fmla="*/ 8212 w 11761"/>
              <a:gd name="connsiteY6" fmla="*/ 0 h 5445"/>
              <a:gd name="connsiteX7" fmla="*/ 8212 w 11761"/>
              <a:gd name="connsiteY7" fmla="*/ 130 h 5445"/>
              <a:gd name="connsiteX8" fmla="*/ 8102 w 11761"/>
              <a:gd name="connsiteY8" fmla="*/ 130 h 5445"/>
              <a:gd name="connsiteX9" fmla="*/ 8102 w 11761"/>
              <a:gd name="connsiteY9" fmla="*/ 100 h 5445"/>
              <a:gd name="connsiteX10" fmla="*/ 8165 w 11761"/>
              <a:gd name="connsiteY10" fmla="*/ 100 h 5445"/>
              <a:gd name="connsiteX11" fmla="*/ 8165 w 11761"/>
              <a:gd name="connsiteY11" fmla="*/ 15 h 5445"/>
              <a:gd name="connsiteX12" fmla="*/ 8081 w 11761"/>
              <a:gd name="connsiteY12" fmla="*/ 15 h 5445"/>
              <a:gd name="connsiteX13" fmla="*/ 8081 w 11761"/>
              <a:gd name="connsiteY13" fmla="*/ 78 h 5445"/>
              <a:gd name="connsiteX14" fmla="*/ 8027 w 11761"/>
              <a:gd name="connsiteY14" fmla="*/ 78 h 5445"/>
              <a:gd name="connsiteX15" fmla="*/ 8027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8027 w 11761"/>
              <a:gd name="connsiteY74" fmla="*/ 5428 h 5445"/>
              <a:gd name="connsiteX75" fmla="*/ 8027 w 11761"/>
              <a:gd name="connsiteY75" fmla="*/ 5368 h 5445"/>
              <a:gd name="connsiteX76" fmla="*/ 8081 w 11761"/>
              <a:gd name="connsiteY76" fmla="*/ 5368 h 5445"/>
              <a:gd name="connsiteX77" fmla="*/ 8081 w 11761"/>
              <a:gd name="connsiteY77" fmla="*/ 5430 h 5445"/>
              <a:gd name="connsiteX78" fmla="*/ 8165 w 11761"/>
              <a:gd name="connsiteY78" fmla="*/ 5430 h 5445"/>
              <a:gd name="connsiteX79" fmla="*/ 8165 w 11761"/>
              <a:gd name="connsiteY79" fmla="*/ 5346 h 5445"/>
              <a:gd name="connsiteX80" fmla="*/ 8102 w 11761"/>
              <a:gd name="connsiteY80" fmla="*/ 5346 h 5445"/>
              <a:gd name="connsiteX81" fmla="*/ 8102 w 11761"/>
              <a:gd name="connsiteY81" fmla="*/ 5316 h 5445"/>
              <a:gd name="connsiteX82" fmla="*/ 8212 w 11761"/>
              <a:gd name="connsiteY82" fmla="*/ 5316 h 5445"/>
              <a:gd name="connsiteX83" fmla="*/ 8212 w 11761"/>
              <a:gd name="connsiteY83" fmla="*/ 5445 h 5445"/>
              <a:gd name="connsiteX84" fmla="*/ 8424 w 11761"/>
              <a:gd name="connsiteY84" fmla="*/ 5445 h 5445"/>
              <a:gd name="connsiteX85" fmla="*/ 8424 w 11761"/>
              <a:gd name="connsiteY85" fmla="*/ 5363 h 5445"/>
              <a:gd name="connsiteX86" fmla="*/ 8480 w 11761"/>
              <a:gd name="connsiteY86" fmla="*/ 5363 h 5445"/>
              <a:gd name="connsiteX87" fmla="*/ 8480 w 11761"/>
              <a:gd name="connsiteY87" fmla="*/ 5445 h 5445"/>
              <a:gd name="connsiteX88" fmla="*/ 8663 w 11761"/>
              <a:gd name="connsiteY88" fmla="*/ 5445 h 5445"/>
              <a:gd name="connsiteX89" fmla="*/ 8663 w 11761"/>
              <a:gd name="connsiteY89" fmla="*/ 5264 h 5445"/>
              <a:gd name="connsiteX90" fmla="*/ 8581 w 11761"/>
              <a:gd name="connsiteY90" fmla="*/ 5264 h 5445"/>
              <a:gd name="connsiteX91" fmla="*/ 8581 w 11761"/>
              <a:gd name="connsiteY91" fmla="*/ 5191 h 5445"/>
              <a:gd name="connsiteX92" fmla="*/ 8661 w 11761"/>
              <a:gd name="connsiteY92" fmla="*/ 5191 h 5445"/>
              <a:gd name="connsiteX93" fmla="*/ 8661 w 11761"/>
              <a:gd name="connsiteY93" fmla="*/ 4979 h 5445"/>
              <a:gd name="connsiteX94" fmla="*/ 8532 w 11761"/>
              <a:gd name="connsiteY94" fmla="*/ 4979 h 5445"/>
              <a:gd name="connsiteX95" fmla="*/ 8532 w 11761"/>
              <a:gd name="connsiteY95" fmla="*/ 4871 h 5445"/>
              <a:gd name="connsiteX96" fmla="*/ 8562 w 11761"/>
              <a:gd name="connsiteY96" fmla="*/ 4871 h 5445"/>
              <a:gd name="connsiteX97" fmla="*/ 8562 w 11761"/>
              <a:gd name="connsiteY97" fmla="*/ 4932 h 5445"/>
              <a:gd name="connsiteX98" fmla="*/ 8646 w 11761"/>
              <a:gd name="connsiteY98" fmla="*/ 4932 h 5445"/>
              <a:gd name="connsiteX99" fmla="*/ 8646 w 11761"/>
              <a:gd name="connsiteY99" fmla="*/ 4850 h 5445"/>
              <a:gd name="connsiteX100" fmla="*/ 8584 w 11761"/>
              <a:gd name="connsiteY100" fmla="*/ 4850 h 5445"/>
              <a:gd name="connsiteX101" fmla="*/ 8584 w 11761"/>
              <a:gd name="connsiteY101" fmla="*/ 4793 h 5445"/>
              <a:gd name="connsiteX102" fmla="*/ 8644 w 11761"/>
              <a:gd name="connsiteY102" fmla="*/ 4793 h 5445"/>
              <a:gd name="connsiteX103" fmla="*/ 8644 w 11761"/>
              <a:gd name="connsiteY103" fmla="*/ 652 h 5445"/>
              <a:gd name="connsiteX104" fmla="*/ 8584 w 11761"/>
              <a:gd name="connsiteY104" fmla="*/ 652 h 5445"/>
              <a:gd name="connsiteX105" fmla="*/ 8584 w 11761"/>
              <a:gd name="connsiteY105" fmla="*/ 596 h 5445"/>
              <a:gd name="connsiteX106" fmla="*/ 8646 w 11761"/>
              <a:gd name="connsiteY106" fmla="*/ 596 h 5445"/>
              <a:gd name="connsiteX107" fmla="*/ 8646 w 11761"/>
              <a:gd name="connsiteY107" fmla="*/ 514 h 5445"/>
              <a:gd name="connsiteX108" fmla="*/ 8562 w 11761"/>
              <a:gd name="connsiteY108" fmla="*/ 514 h 5445"/>
              <a:gd name="connsiteX109" fmla="*/ 8562 w 11761"/>
              <a:gd name="connsiteY109" fmla="*/ 575 h 5445"/>
              <a:gd name="connsiteX110" fmla="*/ 8532 w 11761"/>
              <a:gd name="connsiteY110" fmla="*/ 575 h 5445"/>
              <a:gd name="connsiteX111" fmla="*/ 8532 w 11761"/>
              <a:gd name="connsiteY111" fmla="*/ 467 h 5445"/>
              <a:gd name="connsiteX112" fmla="*/ 8661 w 11761"/>
              <a:gd name="connsiteY112" fmla="*/ 467 h 5445"/>
              <a:gd name="connsiteX113" fmla="*/ 8661 w 11761"/>
              <a:gd name="connsiteY113" fmla="*/ 255 h 5445"/>
              <a:gd name="connsiteX114" fmla="*/ 8581 w 11761"/>
              <a:gd name="connsiteY114" fmla="*/ 255 h 5445"/>
              <a:gd name="connsiteX115" fmla="*/ 8581 w 11761"/>
              <a:gd name="connsiteY115" fmla="*/ 182 h 5445"/>
              <a:gd name="connsiteX116" fmla="*/ 8663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8102 w 11761"/>
              <a:gd name="connsiteY122" fmla="*/ 78 h 5445"/>
              <a:gd name="connsiteX123" fmla="*/ 8102 w 11761"/>
              <a:gd name="connsiteY123" fmla="*/ 37 h 5445"/>
              <a:gd name="connsiteX124" fmla="*/ 8143 w 11761"/>
              <a:gd name="connsiteY124" fmla="*/ 37 h 5445"/>
              <a:gd name="connsiteX125" fmla="*/ 8143 w 11761"/>
              <a:gd name="connsiteY125" fmla="*/ 78 h 5445"/>
              <a:gd name="connsiteX126" fmla="*/ 8102 w 11761"/>
              <a:gd name="connsiteY126" fmla="*/ 78 h 5445"/>
              <a:gd name="connsiteX127" fmla="*/ 8584 w 11761"/>
              <a:gd name="connsiteY127" fmla="*/ 4910 h 5445"/>
              <a:gd name="connsiteX128" fmla="*/ 8584 w 11761"/>
              <a:gd name="connsiteY128" fmla="*/ 4871 h 5445"/>
              <a:gd name="connsiteX129" fmla="*/ 8625 w 11761"/>
              <a:gd name="connsiteY129" fmla="*/ 4871 h 5445"/>
              <a:gd name="connsiteX130" fmla="*/ 8625 w 11761"/>
              <a:gd name="connsiteY130" fmla="*/ 4910 h 5445"/>
              <a:gd name="connsiteX131" fmla="*/ 8584 w 11761"/>
              <a:gd name="connsiteY131" fmla="*/ 4910 h 5445"/>
              <a:gd name="connsiteX132" fmla="*/ 8502 w 11761"/>
              <a:gd name="connsiteY132" fmla="*/ 5424 h 5445"/>
              <a:gd name="connsiteX133" fmla="*/ 8502 w 11761"/>
              <a:gd name="connsiteY133" fmla="*/ 5363 h 5445"/>
              <a:gd name="connsiteX134" fmla="*/ 8581 w 11761"/>
              <a:gd name="connsiteY134" fmla="*/ 5363 h 5445"/>
              <a:gd name="connsiteX135" fmla="*/ 8581 w 11761"/>
              <a:gd name="connsiteY135" fmla="*/ 5286 h 5445"/>
              <a:gd name="connsiteX136" fmla="*/ 8640 w 11761"/>
              <a:gd name="connsiteY136" fmla="*/ 5286 h 5445"/>
              <a:gd name="connsiteX137" fmla="*/ 8640 w 11761"/>
              <a:gd name="connsiteY137" fmla="*/ 5424 h 5445"/>
              <a:gd name="connsiteX138" fmla="*/ 8502 w 11761"/>
              <a:gd name="connsiteY138" fmla="*/ 5424 h 5445"/>
              <a:gd name="connsiteX139" fmla="*/ 8502 w 11761"/>
              <a:gd name="connsiteY139" fmla="*/ 5344 h 5445"/>
              <a:gd name="connsiteX140" fmla="*/ 8502 w 11761"/>
              <a:gd name="connsiteY140" fmla="*/ 5286 h 5445"/>
              <a:gd name="connsiteX141" fmla="*/ 8562 w 11761"/>
              <a:gd name="connsiteY141" fmla="*/ 5286 h 5445"/>
              <a:gd name="connsiteX142" fmla="*/ 8562 w 11761"/>
              <a:gd name="connsiteY142" fmla="*/ 5344 h 5445"/>
              <a:gd name="connsiteX143" fmla="*/ 8502 w 11761"/>
              <a:gd name="connsiteY143" fmla="*/ 5344 h 5445"/>
              <a:gd name="connsiteX144" fmla="*/ 8497 w 11761"/>
              <a:gd name="connsiteY144" fmla="*/ 5169 h 5445"/>
              <a:gd name="connsiteX145" fmla="*/ 8497 w 11761"/>
              <a:gd name="connsiteY145" fmla="*/ 5106 h 5445"/>
              <a:gd name="connsiteX146" fmla="*/ 8562 w 11761"/>
              <a:gd name="connsiteY146" fmla="*/ 5106 h 5445"/>
              <a:gd name="connsiteX147" fmla="*/ 8562 w 11761"/>
              <a:gd name="connsiteY147" fmla="*/ 5169 h 5445"/>
              <a:gd name="connsiteX148" fmla="*/ 8497 w 11761"/>
              <a:gd name="connsiteY148" fmla="*/ 5169 h 5445"/>
              <a:gd name="connsiteX149" fmla="*/ 8562 w 11761"/>
              <a:gd name="connsiteY149" fmla="*/ 5191 h 5445"/>
              <a:gd name="connsiteX150" fmla="*/ 8562 w 11761"/>
              <a:gd name="connsiteY150" fmla="*/ 5262 h 5445"/>
              <a:gd name="connsiteX151" fmla="*/ 8497 w 11761"/>
              <a:gd name="connsiteY151" fmla="*/ 5262 h 5445"/>
              <a:gd name="connsiteX152" fmla="*/ 8497 w 11761"/>
              <a:gd name="connsiteY152" fmla="*/ 5191 h 5445"/>
              <a:gd name="connsiteX153" fmla="*/ 8562 w 11761"/>
              <a:gd name="connsiteY153" fmla="*/ 5191 h 5445"/>
              <a:gd name="connsiteX154" fmla="*/ 8480 w 11761"/>
              <a:gd name="connsiteY154" fmla="*/ 5281 h 5445"/>
              <a:gd name="connsiteX155" fmla="*/ 8480 w 11761"/>
              <a:gd name="connsiteY155" fmla="*/ 5344 h 5445"/>
              <a:gd name="connsiteX156" fmla="*/ 8424 w 11761"/>
              <a:gd name="connsiteY156" fmla="*/ 5344 h 5445"/>
              <a:gd name="connsiteX157" fmla="*/ 8424 w 11761"/>
              <a:gd name="connsiteY157" fmla="*/ 5281 h 5445"/>
              <a:gd name="connsiteX158" fmla="*/ 8480 w 11761"/>
              <a:gd name="connsiteY158" fmla="*/ 5281 h 5445"/>
              <a:gd name="connsiteX159" fmla="*/ 8480 w 11761"/>
              <a:gd name="connsiteY159" fmla="*/ 5191 h 5445"/>
              <a:gd name="connsiteX160" fmla="*/ 8480 w 11761"/>
              <a:gd name="connsiteY160" fmla="*/ 5262 h 5445"/>
              <a:gd name="connsiteX161" fmla="*/ 8424 w 11761"/>
              <a:gd name="connsiteY161" fmla="*/ 5262 h 5445"/>
              <a:gd name="connsiteX162" fmla="*/ 8424 w 11761"/>
              <a:gd name="connsiteY162" fmla="*/ 5191 h 5445"/>
              <a:gd name="connsiteX163" fmla="*/ 8480 w 11761"/>
              <a:gd name="connsiteY163" fmla="*/ 5191 h 5445"/>
              <a:gd name="connsiteX164" fmla="*/ 8102 w 11761"/>
              <a:gd name="connsiteY164" fmla="*/ 5409 h 5445"/>
              <a:gd name="connsiteX165" fmla="*/ 8102 w 11761"/>
              <a:gd name="connsiteY165" fmla="*/ 5368 h 5445"/>
              <a:gd name="connsiteX166" fmla="*/ 8143 w 11761"/>
              <a:gd name="connsiteY166" fmla="*/ 5368 h 5445"/>
              <a:gd name="connsiteX167" fmla="*/ 8143 w 11761"/>
              <a:gd name="connsiteY167" fmla="*/ 5409 h 5445"/>
              <a:gd name="connsiteX168" fmla="*/ 8102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8424 w 11761"/>
              <a:gd name="connsiteY243" fmla="*/ 164 h 5445"/>
              <a:gd name="connsiteX244" fmla="*/ 8424 w 11761"/>
              <a:gd name="connsiteY244" fmla="*/ 102 h 5445"/>
              <a:gd name="connsiteX245" fmla="*/ 8480 w 11761"/>
              <a:gd name="connsiteY245" fmla="*/ 102 h 5445"/>
              <a:gd name="connsiteX246" fmla="*/ 8480 w 11761"/>
              <a:gd name="connsiteY246" fmla="*/ 164 h 5445"/>
              <a:gd name="connsiteX247" fmla="*/ 8424 w 11761"/>
              <a:gd name="connsiteY247" fmla="*/ 164 h 5445"/>
              <a:gd name="connsiteX248" fmla="*/ 8424 w 11761"/>
              <a:gd name="connsiteY248" fmla="*/ 255 h 5445"/>
              <a:gd name="connsiteX249" fmla="*/ 8424 w 11761"/>
              <a:gd name="connsiteY249" fmla="*/ 184 h 5445"/>
              <a:gd name="connsiteX250" fmla="*/ 8480 w 11761"/>
              <a:gd name="connsiteY250" fmla="*/ 184 h 5445"/>
              <a:gd name="connsiteX251" fmla="*/ 8480 w 11761"/>
              <a:gd name="connsiteY251" fmla="*/ 255 h 5445"/>
              <a:gd name="connsiteX252" fmla="*/ 8424 w 11761"/>
              <a:gd name="connsiteY252" fmla="*/ 255 h 5445"/>
              <a:gd name="connsiteX253" fmla="*/ 8562 w 11761"/>
              <a:gd name="connsiteY253" fmla="*/ 596 h 5445"/>
              <a:gd name="connsiteX254" fmla="*/ 8562 w 11761"/>
              <a:gd name="connsiteY254" fmla="*/ 674 h 5445"/>
              <a:gd name="connsiteX255" fmla="*/ 8622 w 11761"/>
              <a:gd name="connsiteY255" fmla="*/ 674 h 5445"/>
              <a:gd name="connsiteX256" fmla="*/ 8622 w 11761"/>
              <a:gd name="connsiteY256" fmla="*/ 4772 h 5445"/>
              <a:gd name="connsiteX257" fmla="*/ 8562 w 11761"/>
              <a:gd name="connsiteY257" fmla="*/ 4772 h 5445"/>
              <a:gd name="connsiteX258" fmla="*/ 8562 w 11761"/>
              <a:gd name="connsiteY258" fmla="*/ 4850 h 5445"/>
              <a:gd name="connsiteX259" fmla="*/ 8510 w 11761"/>
              <a:gd name="connsiteY259" fmla="*/ 4850 h 5445"/>
              <a:gd name="connsiteX260" fmla="*/ 8510 w 11761"/>
              <a:gd name="connsiteY260" fmla="*/ 5001 h 5445"/>
              <a:gd name="connsiteX261" fmla="*/ 8638 w 11761"/>
              <a:gd name="connsiteY261" fmla="*/ 5001 h 5445"/>
              <a:gd name="connsiteX262" fmla="*/ 8638 w 11761"/>
              <a:gd name="connsiteY262" fmla="*/ 5169 h 5445"/>
              <a:gd name="connsiteX263" fmla="*/ 8581 w 11761"/>
              <a:gd name="connsiteY263" fmla="*/ 5169 h 5445"/>
              <a:gd name="connsiteX264" fmla="*/ 8581 w 11761"/>
              <a:gd name="connsiteY264" fmla="*/ 5087 h 5445"/>
              <a:gd name="connsiteX265" fmla="*/ 8480 w 11761"/>
              <a:gd name="connsiteY265" fmla="*/ 5087 h 5445"/>
              <a:gd name="connsiteX266" fmla="*/ 8480 w 11761"/>
              <a:gd name="connsiteY266" fmla="*/ 5169 h 5445"/>
              <a:gd name="connsiteX267" fmla="*/ 8402 w 11761"/>
              <a:gd name="connsiteY267" fmla="*/ 5169 h 5445"/>
              <a:gd name="connsiteX268" fmla="*/ 8402 w 11761"/>
              <a:gd name="connsiteY268" fmla="*/ 5262 h 5445"/>
              <a:gd name="connsiteX269" fmla="*/ 8310 w 11761"/>
              <a:gd name="connsiteY269" fmla="*/ 5262 h 5445"/>
              <a:gd name="connsiteX270" fmla="*/ 8310 w 11761"/>
              <a:gd name="connsiteY270" fmla="*/ 5363 h 5445"/>
              <a:gd name="connsiteX271" fmla="*/ 8402 w 11761"/>
              <a:gd name="connsiteY271" fmla="*/ 5363 h 5445"/>
              <a:gd name="connsiteX272" fmla="*/ 8402 w 11761"/>
              <a:gd name="connsiteY272" fmla="*/ 5422 h 5445"/>
              <a:gd name="connsiteX273" fmla="*/ 8234 w 11761"/>
              <a:gd name="connsiteY273" fmla="*/ 5422 h 5445"/>
              <a:gd name="connsiteX274" fmla="*/ 8234 w 11761"/>
              <a:gd name="connsiteY274" fmla="*/ 5294 h 5445"/>
              <a:gd name="connsiteX275" fmla="*/ 8081 w 11761"/>
              <a:gd name="connsiteY275" fmla="*/ 5294 h 5445"/>
              <a:gd name="connsiteX276" fmla="*/ 8081 w 11761"/>
              <a:gd name="connsiteY276" fmla="*/ 5346 h 5445"/>
              <a:gd name="connsiteX277" fmla="*/ 8005 w 11761"/>
              <a:gd name="connsiteY277" fmla="*/ 5346 h 5445"/>
              <a:gd name="connsiteX278" fmla="*/ 8005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8005 w 11761"/>
              <a:gd name="connsiteY325" fmla="*/ 39 h 5445"/>
              <a:gd name="connsiteX326" fmla="*/ 8005 w 11761"/>
              <a:gd name="connsiteY326" fmla="*/ 100 h 5445"/>
              <a:gd name="connsiteX327" fmla="*/ 8081 w 11761"/>
              <a:gd name="connsiteY327" fmla="*/ 100 h 5445"/>
              <a:gd name="connsiteX328" fmla="*/ 8081 w 11761"/>
              <a:gd name="connsiteY328" fmla="*/ 151 h 5445"/>
              <a:gd name="connsiteX329" fmla="*/ 8234 w 11761"/>
              <a:gd name="connsiteY329" fmla="*/ 151 h 5445"/>
              <a:gd name="connsiteX330" fmla="*/ 8234 w 11761"/>
              <a:gd name="connsiteY330" fmla="*/ 24 h 5445"/>
              <a:gd name="connsiteX331" fmla="*/ 8402 w 11761"/>
              <a:gd name="connsiteY331" fmla="*/ 24 h 5445"/>
              <a:gd name="connsiteX332" fmla="*/ 8402 w 11761"/>
              <a:gd name="connsiteY332" fmla="*/ 82 h 5445"/>
              <a:gd name="connsiteX333" fmla="*/ 8310 w 11761"/>
              <a:gd name="connsiteY333" fmla="*/ 82 h 5445"/>
              <a:gd name="connsiteX334" fmla="*/ 8310 w 11761"/>
              <a:gd name="connsiteY334" fmla="*/ 184 h 5445"/>
              <a:gd name="connsiteX335" fmla="*/ 8402 w 11761"/>
              <a:gd name="connsiteY335" fmla="*/ 184 h 5445"/>
              <a:gd name="connsiteX336" fmla="*/ 8402 w 11761"/>
              <a:gd name="connsiteY336" fmla="*/ 277 h 5445"/>
              <a:gd name="connsiteX337" fmla="*/ 8480 w 11761"/>
              <a:gd name="connsiteY337" fmla="*/ 277 h 5445"/>
              <a:gd name="connsiteX338" fmla="*/ 8480 w 11761"/>
              <a:gd name="connsiteY338" fmla="*/ 359 h 5445"/>
              <a:gd name="connsiteX339" fmla="*/ 8581 w 11761"/>
              <a:gd name="connsiteY339" fmla="*/ 359 h 5445"/>
              <a:gd name="connsiteX340" fmla="*/ 8581 w 11761"/>
              <a:gd name="connsiteY340" fmla="*/ 277 h 5445"/>
              <a:gd name="connsiteX341" fmla="*/ 8638 w 11761"/>
              <a:gd name="connsiteY341" fmla="*/ 277 h 5445"/>
              <a:gd name="connsiteX342" fmla="*/ 8638 w 11761"/>
              <a:gd name="connsiteY342" fmla="*/ 445 h 5445"/>
              <a:gd name="connsiteX343" fmla="*/ 8510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8480 w 11761"/>
              <a:gd name="connsiteY3" fmla="*/ 82 h 5445"/>
              <a:gd name="connsiteX4" fmla="*/ 8424 w 11761"/>
              <a:gd name="connsiteY4" fmla="*/ 82 h 5445"/>
              <a:gd name="connsiteX5" fmla="*/ 8424 w 11761"/>
              <a:gd name="connsiteY5" fmla="*/ 0 h 5445"/>
              <a:gd name="connsiteX6" fmla="*/ 8212 w 11761"/>
              <a:gd name="connsiteY6" fmla="*/ 0 h 5445"/>
              <a:gd name="connsiteX7" fmla="*/ 8212 w 11761"/>
              <a:gd name="connsiteY7" fmla="*/ 130 h 5445"/>
              <a:gd name="connsiteX8" fmla="*/ 8102 w 11761"/>
              <a:gd name="connsiteY8" fmla="*/ 130 h 5445"/>
              <a:gd name="connsiteX9" fmla="*/ 8102 w 11761"/>
              <a:gd name="connsiteY9" fmla="*/ 100 h 5445"/>
              <a:gd name="connsiteX10" fmla="*/ 8165 w 11761"/>
              <a:gd name="connsiteY10" fmla="*/ 100 h 5445"/>
              <a:gd name="connsiteX11" fmla="*/ 8165 w 11761"/>
              <a:gd name="connsiteY11" fmla="*/ 15 h 5445"/>
              <a:gd name="connsiteX12" fmla="*/ 8081 w 11761"/>
              <a:gd name="connsiteY12" fmla="*/ 15 h 5445"/>
              <a:gd name="connsiteX13" fmla="*/ 8081 w 11761"/>
              <a:gd name="connsiteY13" fmla="*/ 78 h 5445"/>
              <a:gd name="connsiteX14" fmla="*/ 8027 w 11761"/>
              <a:gd name="connsiteY14" fmla="*/ 78 h 5445"/>
              <a:gd name="connsiteX15" fmla="*/ 8027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8027 w 11761"/>
              <a:gd name="connsiteY74" fmla="*/ 5428 h 5445"/>
              <a:gd name="connsiteX75" fmla="*/ 8027 w 11761"/>
              <a:gd name="connsiteY75" fmla="*/ 5368 h 5445"/>
              <a:gd name="connsiteX76" fmla="*/ 8081 w 11761"/>
              <a:gd name="connsiteY76" fmla="*/ 5368 h 5445"/>
              <a:gd name="connsiteX77" fmla="*/ 8081 w 11761"/>
              <a:gd name="connsiteY77" fmla="*/ 5430 h 5445"/>
              <a:gd name="connsiteX78" fmla="*/ 8165 w 11761"/>
              <a:gd name="connsiteY78" fmla="*/ 5430 h 5445"/>
              <a:gd name="connsiteX79" fmla="*/ 8165 w 11761"/>
              <a:gd name="connsiteY79" fmla="*/ 5346 h 5445"/>
              <a:gd name="connsiteX80" fmla="*/ 8102 w 11761"/>
              <a:gd name="connsiteY80" fmla="*/ 5346 h 5445"/>
              <a:gd name="connsiteX81" fmla="*/ 8102 w 11761"/>
              <a:gd name="connsiteY81" fmla="*/ 5316 h 5445"/>
              <a:gd name="connsiteX82" fmla="*/ 8212 w 11761"/>
              <a:gd name="connsiteY82" fmla="*/ 5316 h 5445"/>
              <a:gd name="connsiteX83" fmla="*/ 8212 w 11761"/>
              <a:gd name="connsiteY83" fmla="*/ 5445 h 5445"/>
              <a:gd name="connsiteX84" fmla="*/ 8424 w 11761"/>
              <a:gd name="connsiteY84" fmla="*/ 5445 h 5445"/>
              <a:gd name="connsiteX85" fmla="*/ 8424 w 11761"/>
              <a:gd name="connsiteY85" fmla="*/ 5363 h 5445"/>
              <a:gd name="connsiteX86" fmla="*/ 8480 w 11761"/>
              <a:gd name="connsiteY86" fmla="*/ 5363 h 5445"/>
              <a:gd name="connsiteX87" fmla="*/ 8480 w 11761"/>
              <a:gd name="connsiteY87" fmla="*/ 5445 h 5445"/>
              <a:gd name="connsiteX88" fmla="*/ 8663 w 11761"/>
              <a:gd name="connsiteY88" fmla="*/ 5445 h 5445"/>
              <a:gd name="connsiteX89" fmla="*/ 8663 w 11761"/>
              <a:gd name="connsiteY89" fmla="*/ 5264 h 5445"/>
              <a:gd name="connsiteX90" fmla="*/ 8581 w 11761"/>
              <a:gd name="connsiteY90" fmla="*/ 5264 h 5445"/>
              <a:gd name="connsiteX91" fmla="*/ 8581 w 11761"/>
              <a:gd name="connsiteY91" fmla="*/ 5191 h 5445"/>
              <a:gd name="connsiteX92" fmla="*/ 8661 w 11761"/>
              <a:gd name="connsiteY92" fmla="*/ 5191 h 5445"/>
              <a:gd name="connsiteX93" fmla="*/ 8661 w 11761"/>
              <a:gd name="connsiteY93" fmla="*/ 4979 h 5445"/>
              <a:gd name="connsiteX94" fmla="*/ 8532 w 11761"/>
              <a:gd name="connsiteY94" fmla="*/ 4979 h 5445"/>
              <a:gd name="connsiteX95" fmla="*/ 8532 w 11761"/>
              <a:gd name="connsiteY95" fmla="*/ 4871 h 5445"/>
              <a:gd name="connsiteX96" fmla="*/ 8562 w 11761"/>
              <a:gd name="connsiteY96" fmla="*/ 4871 h 5445"/>
              <a:gd name="connsiteX97" fmla="*/ 8562 w 11761"/>
              <a:gd name="connsiteY97" fmla="*/ 4932 h 5445"/>
              <a:gd name="connsiteX98" fmla="*/ 8646 w 11761"/>
              <a:gd name="connsiteY98" fmla="*/ 4932 h 5445"/>
              <a:gd name="connsiteX99" fmla="*/ 8646 w 11761"/>
              <a:gd name="connsiteY99" fmla="*/ 4850 h 5445"/>
              <a:gd name="connsiteX100" fmla="*/ 8584 w 11761"/>
              <a:gd name="connsiteY100" fmla="*/ 4850 h 5445"/>
              <a:gd name="connsiteX101" fmla="*/ 8584 w 11761"/>
              <a:gd name="connsiteY101" fmla="*/ 4793 h 5445"/>
              <a:gd name="connsiteX102" fmla="*/ 8644 w 11761"/>
              <a:gd name="connsiteY102" fmla="*/ 4793 h 5445"/>
              <a:gd name="connsiteX103" fmla="*/ 8644 w 11761"/>
              <a:gd name="connsiteY103" fmla="*/ 652 h 5445"/>
              <a:gd name="connsiteX104" fmla="*/ 8584 w 11761"/>
              <a:gd name="connsiteY104" fmla="*/ 652 h 5445"/>
              <a:gd name="connsiteX105" fmla="*/ 8584 w 11761"/>
              <a:gd name="connsiteY105" fmla="*/ 596 h 5445"/>
              <a:gd name="connsiteX106" fmla="*/ 8646 w 11761"/>
              <a:gd name="connsiteY106" fmla="*/ 596 h 5445"/>
              <a:gd name="connsiteX107" fmla="*/ 8646 w 11761"/>
              <a:gd name="connsiteY107" fmla="*/ 514 h 5445"/>
              <a:gd name="connsiteX108" fmla="*/ 8562 w 11761"/>
              <a:gd name="connsiteY108" fmla="*/ 514 h 5445"/>
              <a:gd name="connsiteX109" fmla="*/ 8562 w 11761"/>
              <a:gd name="connsiteY109" fmla="*/ 575 h 5445"/>
              <a:gd name="connsiteX110" fmla="*/ 8532 w 11761"/>
              <a:gd name="connsiteY110" fmla="*/ 575 h 5445"/>
              <a:gd name="connsiteX111" fmla="*/ 8532 w 11761"/>
              <a:gd name="connsiteY111" fmla="*/ 467 h 5445"/>
              <a:gd name="connsiteX112" fmla="*/ 8661 w 11761"/>
              <a:gd name="connsiteY112" fmla="*/ 467 h 5445"/>
              <a:gd name="connsiteX113" fmla="*/ 8661 w 11761"/>
              <a:gd name="connsiteY113" fmla="*/ 255 h 5445"/>
              <a:gd name="connsiteX114" fmla="*/ 8581 w 11761"/>
              <a:gd name="connsiteY114" fmla="*/ 255 h 5445"/>
              <a:gd name="connsiteX115" fmla="*/ 8581 w 11761"/>
              <a:gd name="connsiteY115" fmla="*/ 182 h 5445"/>
              <a:gd name="connsiteX116" fmla="*/ 8663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8102 w 11761"/>
              <a:gd name="connsiteY122" fmla="*/ 78 h 5445"/>
              <a:gd name="connsiteX123" fmla="*/ 8102 w 11761"/>
              <a:gd name="connsiteY123" fmla="*/ 37 h 5445"/>
              <a:gd name="connsiteX124" fmla="*/ 8143 w 11761"/>
              <a:gd name="connsiteY124" fmla="*/ 37 h 5445"/>
              <a:gd name="connsiteX125" fmla="*/ 8143 w 11761"/>
              <a:gd name="connsiteY125" fmla="*/ 78 h 5445"/>
              <a:gd name="connsiteX126" fmla="*/ 8102 w 11761"/>
              <a:gd name="connsiteY126" fmla="*/ 78 h 5445"/>
              <a:gd name="connsiteX127" fmla="*/ 8584 w 11761"/>
              <a:gd name="connsiteY127" fmla="*/ 4910 h 5445"/>
              <a:gd name="connsiteX128" fmla="*/ 8584 w 11761"/>
              <a:gd name="connsiteY128" fmla="*/ 4871 h 5445"/>
              <a:gd name="connsiteX129" fmla="*/ 8625 w 11761"/>
              <a:gd name="connsiteY129" fmla="*/ 4871 h 5445"/>
              <a:gd name="connsiteX130" fmla="*/ 8625 w 11761"/>
              <a:gd name="connsiteY130" fmla="*/ 4910 h 5445"/>
              <a:gd name="connsiteX131" fmla="*/ 8584 w 11761"/>
              <a:gd name="connsiteY131" fmla="*/ 4910 h 5445"/>
              <a:gd name="connsiteX132" fmla="*/ 8502 w 11761"/>
              <a:gd name="connsiteY132" fmla="*/ 5424 h 5445"/>
              <a:gd name="connsiteX133" fmla="*/ 8502 w 11761"/>
              <a:gd name="connsiteY133" fmla="*/ 5363 h 5445"/>
              <a:gd name="connsiteX134" fmla="*/ 8581 w 11761"/>
              <a:gd name="connsiteY134" fmla="*/ 5363 h 5445"/>
              <a:gd name="connsiteX135" fmla="*/ 8581 w 11761"/>
              <a:gd name="connsiteY135" fmla="*/ 5286 h 5445"/>
              <a:gd name="connsiteX136" fmla="*/ 8640 w 11761"/>
              <a:gd name="connsiteY136" fmla="*/ 5286 h 5445"/>
              <a:gd name="connsiteX137" fmla="*/ 8640 w 11761"/>
              <a:gd name="connsiteY137" fmla="*/ 5424 h 5445"/>
              <a:gd name="connsiteX138" fmla="*/ 8502 w 11761"/>
              <a:gd name="connsiteY138" fmla="*/ 5424 h 5445"/>
              <a:gd name="connsiteX139" fmla="*/ 8502 w 11761"/>
              <a:gd name="connsiteY139" fmla="*/ 5344 h 5445"/>
              <a:gd name="connsiteX140" fmla="*/ 8502 w 11761"/>
              <a:gd name="connsiteY140" fmla="*/ 5286 h 5445"/>
              <a:gd name="connsiteX141" fmla="*/ 8562 w 11761"/>
              <a:gd name="connsiteY141" fmla="*/ 5286 h 5445"/>
              <a:gd name="connsiteX142" fmla="*/ 8562 w 11761"/>
              <a:gd name="connsiteY142" fmla="*/ 5344 h 5445"/>
              <a:gd name="connsiteX143" fmla="*/ 8502 w 11761"/>
              <a:gd name="connsiteY143" fmla="*/ 5344 h 5445"/>
              <a:gd name="connsiteX144" fmla="*/ 8497 w 11761"/>
              <a:gd name="connsiteY144" fmla="*/ 5169 h 5445"/>
              <a:gd name="connsiteX145" fmla="*/ 8497 w 11761"/>
              <a:gd name="connsiteY145" fmla="*/ 5106 h 5445"/>
              <a:gd name="connsiteX146" fmla="*/ 8562 w 11761"/>
              <a:gd name="connsiteY146" fmla="*/ 5106 h 5445"/>
              <a:gd name="connsiteX147" fmla="*/ 8562 w 11761"/>
              <a:gd name="connsiteY147" fmla="*/ 5169 h 5445"/>
              <a:gd name="connsiteX148" fmla="*/ 8497 w 11761"/>
              <a:gd name="connsiteY148" fmla="*/ 5169 h 5445"/>
              <a:gd name="connsiteX149" fmla="*/ 8562 w 11761"/>
              <a:gd name="connsiteY149" fmla="*/ 5191 h 5445"/>
              <a:gd name="connsiteX150" fmla="*/ 8562 w 11761"/>
              <a:gd name="connsiteY150" fmla="*/ 5262 h 5445"/>
              <a:gd name="connsiteX151" fmla="*/ 8497 w 11761"/>
              <a:gd name="connsiteY151" fmla="*/ 5262 h 5445"/>
              <a:gd name="connsiteX152" fmla="*/ 8497 w 11761"/>
              <a:gd name="connsiteY152" fmla="*/ 5191 h 5445"/>
              <a:gd name="connsiteX153" fmla="*/ 8562 w 11761"/>
              <a:gd name="connsiteY153" fmla="*/ 5191 h 5445"/>
              <a:gd name="connsiteX154" fmla="*/ 8480 w 11761"/>
              <a:gd name="connsiteY154" fmla="*/ 5281 h 5445"/>
              <a:gd name="connsiteX155" fmla="*/ 8480 w 11761"/>
              <a:gd name="connsiteY155" fmla="*/ 5344 h 5445"/>
              <a:gd name="connsiteX156" fmla="*/ 8424 w 11761"/>
              <a:gd name="connsiteY156" fmla="*/ 5344 h 5445"/>
              <a:gd name="connsiteX157" fmla="*/ 8424 w 11761"/>
              <a:gd name="connsiteY157" fmla="*/ 5281 h 5445"/>
              <a:gd name="connsiteX158" fmla="*/ 8480 w 11761"/>
              <a:gd name="connsiteY158" fmla="*/ 5281 h 5445"/>
              <a:gd name="connsiteX159" fmla="*/ 8480 w 11761"/>
              <a:gd name="connsiteY159" fmla="*/ 5191 h 5445"/>
              <a:gd name="connsiteX160" fmla="*/ 8480 w 11761"/>
              <a:gd name="connsiteY160" fmla="*/ 5262 h 5445"/>
              <a:gd name="connsiteX161" fmla="*/ 8424 w 11761"/>
              <a:gd name="connsiteY161" fmla="*/ 5262 h 5445"/>
              <a:gd name="connsiteX162" fmla="*/ 8424 w 11761"/>
              <a:gd name="connsiteY162" fmla="*/ 5191 h 5445"/>
              <a:gd name="connsiteX163" fmla="*/ 8480 w 11761"/>
              <a:gd name="connsiteY163" fmla="*/ 5191 h 5445"/>
              <a:gd name="connsiteX164" fmla="*/ 8102 w 11761"/>
              <a:gd name="connsiteY164" fmla="*/ 5409 h 5445"/>
              <a:gd name="connsiteX165" fmla="*/ 8102 w 11761"/>
              <a:gd name="connsiteY165" fmla="*/ 5368 h 5445"/>
              <a:gd name="connsiteX166" fmla="*/ 8143 w 11761"/>
              <a:gd name="connsiteY166" fmla="*/ 5368 h 5445"/>
              <a:gd name="connsiteX167" fmla="*/ 8143 w 11761"/>
              <a:gd name="connsiteY167" fmla="*/ 5409 h 5445"/>
              <a:gd name="connsiteX168" fmla="*/ 8102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8424 w 11761"/>
              <a:gd name="connsiteY243" fmla="*/ 164 h 5445"/>
              <a:gd name="connsiteX244" fmla="*/ 8424 w 11761"/>
              <a:gd name="connsiteY244" fmla="*/ 102 h 5445"/>
              <a:gd name="connsiteX245" fmla="*/ 8480 w 11761"/>
              <a:gd name="connsiteY245" fmla="*/ 102 h 5445"/>
              <a:gd name="connsiteX246" fmla="*/ 8480 w 11761"/>
              <a:gd name="connsiteY246" fmla="*/ 164 h 5445"/>
              <a:gd name="connsiteX247" fmla="*/ 8424 w 11761"/>
              <a:gd name="connsiteY247" fmla="*/ 164 h 5445"/>
              <a:gd name="connsiteX248" fmla="*/ 8424 w 11761"/>
              <a:gd name="connsiteY248" fmla="*/ 255 h 5445"/>
              <a:gd name="connsiteX249" fmla="*/ 8424 w 11761"/>
              <a:gd name="connsiteY249" fmla="*/ 184 h 5445"/>
              <a:gd name="connsiteX250" fmla="*/ 8480 w 11761"/>
              <a:gd name="connsiteY250" fmla="*/ 184 h 5445"/>
              <a:gd name="connsiteX251" fmla="*/ 8480 w 11761"/>
              <a:gd name="connsiteY251" fmla="*/ 255 h 5445"/>
              <a:gd name="connsiteX252" fmla="*/ 8424 w 11761"/>
              <a:gd name="connsiteY252" fmla="*/ 255 h 5445"/>
              <a:gd name="connsiteX253" fmla="*/ 8562 w 11761"/>
              <a:gd name="connsiteY253" fmla="*/ 596 h 5445"/>
              <a:gd name="connsiteX254" fmla="*/ 8562 w 11761"/>
              <a:gd name="connsiteY254" fmla="*/ 674 h 5445"/>
              <a:gd name="connsiteX255" fmla="*/ 8622 w 11761"/>
              <a:gd name="connsiteY255" fmla="*/ 674 h 5445"/>
              <a:gd name="connsiteX256" fmla="*/ 8622 w 11761"/>
              <a:gd name="connsiteY256" fmla="*/ 4772 h 5445"/>
              <a:gd name="connsiteX257" fmla="*/ 8562 w 11761"/>
              <a:gd name="connsiteY257" fmla="*/ 4772 h 5445"/>
              <a:gd name="connsiteX258" fmla="*/ 8562 w 11761"/>
              <a:gd name="connsiteY258" fmla="*/ 4850 h 5445"/>
              <a:gd name="connsiteX259" fmla="*/ 8510 w 11761"/>
              <a:gd name="connsiteY259" fmla="*/ 4850 h 5445"/>
              <a:gd name="connsiteX260" fmla="*/ 8510 w 11761"/>
              <a:gd name="connsiteY260" fmla="*/ 5001 h 5445"/>
              <a:gd name="connsiteX261" fmla="*/ 8638 w 11761"/>
              <a:gd name="connsiteY261" fmla="*/ 5001 h 5445"/>
              <a:gd name="connsiteX262" fmla="*/ 8638 w 11761"/>
              <a:gd name="connsiteY262" fmla="*/ 5169 h 5445"/>
              <a:gd name="connsiteX263" fmla="*/ 8581 w 11761"/>
              <a:gd name="connsiteY263" fmla="*/ 5169 h 5445"/>
              <a:gd name="connsiteX264" fmla="*/ 8581 w 11761"/>
              <a:gd name="connsiteY264" fmla="*/ 5087 h 5445"/>
              <a:gd name="connsiteX265" fmla="*/ 8480 w 11761"/>
              <a:gd name="connsiteY265" fmla="*/ 5087 h 5445"/>
              <a:gd name="connsiteX266" fmla="*/ 8480 w 11761"/>
              <a:gd name="connsiteY266" fmla="*/ 5169 h 5445"/>
              <a:gd name="connsiteX267" fmla="*/ 8402 w 11761"/>
              <a:gd name="connsiteY267" fmla="*/ 5169 h 5445"/>
              <a:gd name="connsiteX268" fmla="*/ 8402 w 11761"/>
              <a:gd name="connsiteY268" fmla="*/ 5262 h 5445"/>
              <a:gd name="connsiteX269" fmla="*/ 8310 w 11761"/>
              <a:gd name="connsiteY269" fmla="*/ 5262 h 5445"/>
              <a:gd name="connsiteX270" fmla="*/ 8310 w 11761"/>
              <a:gd name="connsiteY270" fmla="*/ 5363 h 5445"/>
              <a:gd name="connsiteX271" fmla="*/ 8402 w 11761"/>
              <a:gd name="connsiteY271" fmla="*/ 5363 h 5445"/>
              <a:gd name="connsiteX272" fmla="*/ 8402 w 11761"/>
              <a:gd name="connsiteY272" fmla="*/ 5422 h 5445"/>
              <a:gd name="connsiteX273" fmla="*/ 8234 w 11761"/>
              <a:gd name="connsiteY273" fmla="*/ 5422 h 5445"/>
              <a:gd name="connsiteX274" fmla="*/ 8234 w 11761"/>
              <a:gd name="connsiteY274" fmla="*/ 5294 h 5445"/>
              <a:gd name="connsiteX275" fmla="*/ 8081 w 11761"/>
              <a:gd name="connsiteY275" fmla="*/ 5294 h 5445"/>
              <a:gd name="connsiteX276" fmla="*/ 8081 w 11761"/>
              <a:gd name="connsiteY276" fmla="*/ 5346 h 5445"/>
              <a:gd name="connsiteX277" fmla="*/ 8005 w 11761"/>
              <a:gd name="connsiteY277" fmla="*/ 5346 h 5445"/>
              <a:gd name="connsiteX278" fmla="*/ 8005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8005 w 11761"/>
              <a:gd name="connsiteY325" fmla="*/ 39 h 5445"/>
              <a:gd name="connsiteX326" fmla="*/ 8005 w 11761"/>
              <a:gd name="connsiteY326" fmla="*/ 100 h 5445"/>
              <a:gd name="connsiteX327" fmla="*/ 8081 w 11761"/>
              <a:gd name="connsiteY327" fmla="*/ 100 h 5445"/>
              <a:gd name="connsiteX328" fmla="*/ 8081 w 11761"/>
              <a:gd name="connsiteY328" fmla="*/ 151 h 5445"/>
              <a:gd name="connsiteX329" fmla="*/ 8234 w 11761"/>
              <a:gd name="connsiteY329" fmla="*/ 151 h 5445"/>
              <a:gd name="connsiteX330" fmla="*/ 8234 w 11761"/>
              <a:gd name="connsiteY330" fmla="*/ 24 h 5445"/>
              <a:gd name="connsiteX331" fmla="*/ 8402 w 11761"/>
              <a:gd name="connsiteY331" fmla="*/ 24 h 5445"/>
              <a:gd name="connsiteX332" fmla="*/ 8402 w 11761"/>
              <a:gd name="connsiteY332" fmla="*/ 82 h 5445"/>
              <a:gd name="connsiteX333" fmla="*/ 8310 w 11761"/>
              <a:gd name="connsiteY333" fmla="*/ 82 h 5445"/>
              <a:gd name="connsiteX334" fmla="*/ 8310 w 11761"/>
              <a:gd name="connsiteY334" fmla="*/ 184 h 5445"/>
              <a:gd name="connsiteX335" fmla="*/ 8402 w 11761"/>
              <a:gd name="connsiteY335" fmla="*/ 184 h 5445"/>
              <a:gd name="connsiteX336" fmla="*/ 8402 w 11761"/>
              <a:gd name="connsiteY336" fmla="*/ 277 h 5445"/>
              <a:gd name="connsiteX337" fmla="*/ 8480 w 11761"/>
              <a:gd name="connsiteY337" fmla="*/ 277 h 5445"/>
              <a:gd name="connsiteX338" fmla="*/ 8480 w 11761"/>
              <a:gd name="connsiteY338" fmla="*/ 359 h 5445"/>
              <a:gd name="connsiteX339" fmla="*/ 8581 w 11761"/>
              <a:gd name="connsiteY339" fmla="*/ 359 h 5445"/>
              <a:gd name="connsiteX340" fmla="*/ 8581 w 11761"/>
              <a:gd name="connsiteY340" fmla="*/ 277 h 5445"/>
              <a:gd name="connsiteX341" fmla="*/ 8638 w 11761"/>
              <a:gd name="connsiteY341" fmla="*/ 277 h 5445"/>
              <a:gd name="connsiteX342" fmla="*/ 8638 w 11761"/>
              <a:gd name="connsiteY342" fmla="*/ 445 h 5445"/>
              <a:gd name="connsiteX343" fmla="*/ 8510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8424 w 11761"/>
              <a:gd name="connsiteY4" fmla="*/ 82 h 5445"/>
              <a:gd name="connsiteX5" fmla="*/ 8424 w 11761"/>
              <a:gd name="connsiteY5" fmla="*/ 0 h 5445"/>
              <a:gd name="connsiteX6" fmla="*/ 8212 w 11761"/>
              <a:gd name="connsiteY6" fmla="*/ 0 h 5445"/>
              <a:gd name="connsiteX7" fmla="*/ 8212 w 11761"/>
              <a:gd name="connsiteY7" fmla="*/ 130 h 5445"/>
              <a:gd name="connsiteX8" fmla="*/ 8102 w 11761"/>
              <a:gd name="connsiteY8" fmla="*/ 130 h 5445"/>
              <a:gd name="connsiteX9" fmla="*/ 8102 w 11761"/>
              <a:gd name="connsiteY9" fmla="*/ 100 h 5445"/>
              <a:gd name="connsiteX10" fmla="*/ 8165 w 11761"/>
              <a:gd name="connsiteY10" fmla="*/ 100 h 5445"/>
              <a:gd name="connsiteX11" fmla="*/ 8165 w 11761"/>
              <a:gd name="connsiteY11" fmla="*/ 15 h 5445"/>
              <a:gd name="connsiteX12" fmla="*/ 8081 w 11761"/>
              <a:gd name="connsiteY12" fmla="*/ 15 h 5445"/>
              <a:gd name="connsiteX13" fmla="*/ 8081 w 11761"/>
              <a:gd name="connsiteY13" fmla="*/ 78 h 5445"/>
              <a:gd name="connsiteX14" fmla="*/ 8027 w 11761"/>
              <a:gd name="connsiteY14" fmla="*/ 78 h 5445"/>
              <a:gd name="connsiteX15" fmla="*/ 8027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8027 w 11761"/>
              <a:gd name="connsiteY74" fmla="*/ 5428 h 5445"/>
              <a:gd name="connsiteX75" fmla="*/ 8027 w 11761"/>
              <a:gd name="connsiteY75" fmla="*/ 5368 h 5445"/>
              <a:gd name="connsiteX76" fmla="*/ 8081 w 11761"/>
              <a:gd name="connsiteY76" fmla="*/ 5368 h 5445"/>
              <a:gd name="connsiteX77" fmla="*/ 8081 w 11761"/>
              <a:gd name="connsiteY77" fmla="*/ 5430 h 5445"/>
              <a:gd name="connsiteX78" fmla="*/ 8165 w 11761"/>
              <a:gd name="connsiteY78" fmla="*/ 5430 h 5445"/>
              <a:gd name="connsiteX79" fmla="*/ 8165 w 11761"/>
              <a:gd name="connsiteY79" fmla="*/ 5346 h 5445"/>
              <a:gd name="connsiteX80" fmla="*/ 8102 w 11761"/>
              <a:gd name="connsiteY80" fmla="*/ 5346 h 5445"/>
              <a:gd name="connsiteX81" fmla="*/ 8102 w 11761"/>
              <a:gd name="connsiteY81" fmla="*/ 5316 h 5445"/>
              <a:gd name="connsiteX82" fmla="*/ 8212 w 11761"/>
              <a:gd name="connsiteY82" fmla="*/ 5316 h 5445"/>
              <a:gd name="connsiteX83" fmla="*/ 8212 w 11761"/>
              <a:gd name="connsiteY83" fmla="*/ 5445 h 5445"/>
              <a:gd name="connsiteX84" fmla="*/ 8424 w 11761"/>
              <a:gd name="connsiteY84" fmla="*/ 5445 h 5445"/>
              <a:gd name="connsiteX85" fmla="*/ 8424 w 11761"/>
              <a:gd name="connsiteY85" fmla="*/ 5363 h 5445"/>
              <a:gd name="connsiteX86" fmla="*/ 8480 w 11761"/>
              <a:gd name="connsiteY86" fmla="*/ 5363 h 5445"/>
              <a:gd name="connsiteX87" fmla="*/ 8480 w 11761"/>
              <a:gd name="connsiteY87" fmla="*/ 5445 h 5445"/>
              <a:gd name="connsiteX88" fmla="*/ 8663 w 11761"/>
              <a:gd name="connsiteY88" fmla="*/ 5445 h 5445"/>
              <a:gd name="connsiteX89" fmla="*/ 8663 w 11761"/>
              <a:gd name="connsiteY89" fmla="*/ 5264 h 5445"/>
              <a:gd name="connsiteX90" fmla="*/ 8581 w 11761"/>
              <a:gd name="connsiteY90" fmla="*/ 5264 h 5445"/>
              <a:gd name="connsiteX91" fmla="*/ 8581 w 11761"/>
              <a:gd name="connsiteY91" fmla="*/ 5191 h 5445"/>
              <a:gd name="connsiteX92" fmla="*/ 8661 w 11761"/>
              <a:gd name="connsiteY92" fmla="*/ 5191 h 5445"/>
              <a:gd name="connsiteX93" fmla="*/ 8661 w 11761"/>
              <a:gd name="connsiteY93" fmla="*/ 4979 h 5445"/>
              <a:gd name="connsiteX94" fmla="*/ 8532 w 11761"/>
              <a:gd name="connsiteY94" fmla="*/ 4979 h 5445"/>
              <a:gd name="connsiteX95" fmla="*/ 8532 w 11761"/>
              <a:gd name="connsiteY95" fmla="*/ 4871 h 5445"/>
              <a:gd name="connsiteX96" fmla="*/ 8562 w 11761"/>
              <a:gd name="connsiteY96" fmla="*/ 4871 h 5445"/>
              <a:gd name="connsiteX97" fmla="*/ 8562 w 11761"/>
              <a:gd name="connsiteY97" fmla="*/ 4932 h 5445"/>
              <a:gd name="connsiteX98" fmla="*/ 8646 w 11761"/>
              <a:gd name="connsiteY98" fmla="*/ 4932 h 5445"/>
              <a:gd name="connsiteX99" fmla="*/ 8646 w 11761"/>
              <a:gd name="connsiteY99" fmla="*/ 4850 h 5445"/>
              <a:gd name="connsiteX100" fmla="*/ 8584 w 11761"/>
              <a:gd name="connsiteY100" fmla="*/ 4850 h 5445"/>
              <a:gd name="connsiteX101" fmla="*/ 8584 w 11761"/>
              <a:gd name="connsiteY101" fmla="*/ 4793 h 5445"/>
              <a:gd name="connsiteX102" fmla="*/ 8644 w 11761"/>
              <a:gd name="connsiteY102" fmla="*/ 4793 h 5445"/>
              <a:gd name="connsiteX103" fmla="*/ 8644 w 11761"/>
              <a:gd name="connsiteY103" fmla="*/ 652 h 5445"/>
              <a:gd name="connsiteX104" fmla="*/ 8584 w 11761"/>
              <a:gd name="connsiteY104" fmla="*/ 652 h 5445"/>
              <a:gd name="connsiteX105" fmla="*/ 8584 w 11761"/>
              <a:gd name="connsiteY105" fmla="*/ 596 h 5445"/>
              <a:gd name="connsiteX106" fmla="*/ 8646 w 11761"/>
              <a:gd name="connsiteY106" fmla="*/ 596 h 5445"/>
              <a:gd name="connsiteX107" fmla="*/ 8646 w 11761"/>
              <a:gd name="connsiteY107" fmla="*/ 514 h 5445"/>
              <a:gd name="connsiteX108" fmla="*/ 8562 w 11761"/>
              <a:gd name="connsiteY108" fmla="*/ 514 h 5445"/>
              <a:gd name="connsiteX109" fmla="*/ 8562 w 11761"/>
              <a:gd name="connsiteY109" fmla="*/ 575 h 5445"/>
              <a:gd name="connsiteX110" fmla="*/ 8532 w 11761"/>
              <a:gd name="connsiteY110" fmla="*/ 575 h 5445"/>
              <a:gd name="connsiteX111" fmla="*/ 8532 w 11761"/>
              <a:gd name="connsiteY111" fmla="*/ 467 h 5445"/>
              <a:gd name="connsiteX112" fmla="*/ 8661 w 11761"/>
              <a:gd name="connsiteY112" fmla="*/ 467 h 5445"/>
              <a:gd name="connsiteX113" fmla="*/ 8661 w 11761"/>
              <a:gd name="connsiteY113" fmla="*/ 255 h 5445"/>
              <a:gd name="connsiteX114" fmla="*/ 8581 w 11761"/>
              <a:gd name="connsiteY114" fmla="*/ 255 h 5445"/>
              <a:gd name="connsiteX115" fmla="*/ 8581 w 11761"/>
              <a:gd name="connsiteY115" fmla="*/ 182 h 5445"/>
              <a:gd name="connsiteX116" fmla="*/ 8663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8102 w 11761"/>
              <a:gd name="connsiteY122" fmla="*/ 78 h 5445"/>
              <a:gd name="connsiteX123" fmla="*/ 8102 w 11761"/>
              <a:gd name="connsiteY123" fmla="*/ 37 h 5445"/>
              <a:gd name="connsiteX124" fmla="*/ 8143 w 11761"/>
              <a:gd name="connsiteY124" fmla="*/ 37 h 5445"/>
              <a:gd name="connsiteX125" fmla="*/ 8143 w 11761"/>
              <a:gd name="connsiteY125" fmla="*/ 78 h 5445"/>
              <a:gd name="connsiteX126" fmla="*/ 8102 w 11761"/>
              <a:gd name="connsiteY126" fmla="*/ 78 h 5445"/>
              <a:gd name="connsiteX127" fmla="*/ 8584 w 11761"/>
              <a:gd name="connsiteY127" fmla="*/ 4910 h 5445"/>
              <a:gd name="connsiteX128" fmla="*/ 8584 w 11761"/>
              <a:gd name="connsiteY128" fmla="*/ 4871 h 5445"/>
              <a:gd name="connsiteX129" fmla="*/ 8625 w 11761"/>
              <a:gd name="connsiteY129" fmla="*/ 4871 h 5445"/>
              <a:gd name="connsiteX130" fmla="*/ 8625 w 11761"/>
              <a:gd name="connsiteY130" fmla="*/ 4910 h 5445"/>
              <a:gd name="connsiteX131" fmla="*/ 8584 w 11761"/>
              <a:gd name="connsiteY131" fmla="*/ 4910 h 5445"/>
              <a:gd name="connsiteX132" fmla="*/ 8502 w 11761"/>
              <a:gd name="connsiteY132" fmla="*/ 5424 h 5445"/>
              <a:gd name="connsiteX133" fmla="*/ 8502 w 11761"/>
              <a:gd name="connsiteY133" fmla="*/ 5363 h 5445"/>
              <a:gd name="connsiteX134" fmla="*/ 8581 w 11761"/>
              <a:gd name="connsiteY134" fmla="*/ 5363 h 5445"/>
              <a:gd name="connsiteX135" fmla="*/ 8581 w 11761"/>
              <a:gd name="connsiteY135" fmla="*/ 5286 h 5445"/>
              <a:gd name="connsiteX136" fmla="*/ 8640 w 11761"/>
              <a:gd name="connsiteY136" fmla="*/ 5286 h 5445"/>
              <a:gd name="connsiteX137" fmla="*/ 8640 w 11761"/>
              <a:gd name="connsiteY137" fmla="*/ 5424 h 5445"/>
              <a:gd name="connsiteX138" fmla="*/ 8502 w 11761"/>
              <a:gd name="connsiteY138" fmla="*/ 5424 h 5445"/>
              <a:gd name="connsiteX139" fmla="*/ 8502 w 11761"/>
              <a:gd name="connsiteY139" fmla="*/ 5344 h 5445"/>
              <a:gd name="connsiteX140" fmla="*/ 8502 w 11761"/>
              <a:gd name="connsiteY140" fmla="*/ 5286 h 5445"/>
              <a:gd name="connsiteX141" fmla="*/ 8562 w 11761"/>
              <a:gd name="connsiteY141" fmla="*/ 5286 h 5445"/>
              <a:gd name="connsiteX142" fmla="*/ 8562 w 11761"/>
              <a:gd name="connsiteY142" fmla="*/ 5344 h 5445"/>
              <a:gd name="connsiteX143" fmla="*/ 8502 w 11761"/>
              <a:gd name="connsiteY143" fmla="*/ 5344 h 5445"/>
              <a:gd name="connsiteX144" fmla="*/ 8497 w 11761"/>
              <a:gd name="connsiteY144" fmla="*/ 5169 h 5445"/>
              <a:gd name="connsiteX145" fmla="*/ 8497 w 11761"/>
              <a:gd name="connsiteY145" fmla="*/ 5106 h 5445"/>
              <a:gd name="connsiteX146" fmla="*/ 8562 w 11761"/>
              <a:gd name="connsiteY146" fmla="*/ 5106 h 5445"/>
              <a:gd name="connsiteX147" fmla="*/ 8562 w 11761"/>
              <a:gd name="connsiteY147" fmla="*/ 5169 h 5445"/>
              <a:gd name="connsiteX148" fmla="*/ 8497 w 11761"/>
              <a:gd name="connsiteY148" fmla="*/ 5169 h 5445"/>
              <a:gd name="connsiteX149" fmla="*/ 8562 w 11761"/>
              <a:gd name="connsiteY149" fmla="*/ 5191 h 5445"/>
              <a:gd name="connsiteX150" fmla="*/ 8562 w 11761"/>
              <a:gd name="connsiteY150" fmla="*/ 5262 h 5445"/>
              <a:gd name="connsiteX151" fmla="*/ 8497 w 11761"/>
              <a:gd name="connsiteY151" fmla="*/ 5262 h 5445"/>
              <a:gd name="connsiteX152" fmla="*/ 8497 w 11761"/>
              <a:gd name="connsiteY152" fmla="*/ 5191 h 5445"/>
              <a:gd name="connsiteX153" fmla="*/ 8562 w 11761"/>
              <a:gd name="connsiteY153" fmla="*/ 5191 h 5445"/>
              <a:gd name="connsiteX154" fmla="*/ 8480 w 11761"/>
              <a:gd name="connsiteY154" fmla="*/ 5281 h 5445"/>
              <a:gd name="connsiteX155" fmla="*/ 8480 w 11761"/>
              <a:gd name="connsiteY155" fmla="*/ 5344 h 5445"/>
              <a:gd name="connsiteX156" fmla="*/ 8424 w 11761"/>
              <a:gd name="connsiteY156" fmla="*/ 5344 h 5445"/>
              <a:gd name="connsiteX157" fmla="*/ 8424 w 11761"/>
              <a:gd name="connsiteY157" fmla="*/ 5281 h 5445"/>
              <a:gd name="connsiteX158" fmla="*/ 8480 w 11761"/>
              <a:gd name="connsiteY158" fmla="*/ 5281 h 5445"/>
              <a:gd name="connsiteX159" fmla="*/ 8480 w 11761"/>
              <a:gd name="connsiteY159" fmla="*/ 5191 h 5445"/>
              <a:gd name="connsiteX160" fmla="*/ 8480 w 11761"/>
              <a:gd name="connsiteY160" fmla="*/ 5262 h 5445"/>
              <a:gd name="connsiteX161" fmla="*/ 8424 w 11761"/>
              <a:gd name="connsiteY161" fmla="*/ 5262 h 5445"/>
              <a:gd name="connsiteX162" fmla="*/ 8424 w 11761"/>
              <a:gd name="connsiteY162" fmla="*/ 5191 h 5445"/>
              <a:gd name="connsiteX163" fmla="*/ 8480 w 11761"/>
              <a:gd name="connsiteY163" fmla="*/ 5191 h 5445"/>
              <a:gd name="connsiteX164" fmla="*/ 8102 w 11761"/>
              <a:gd name="connsiteY164" fmla="*/ 5409 h 5445"/>
              <a:gd name="connsiteX165" fmla="*/ 8102 w 11761"/>
              <a:gd name="connsiteY165" fmla="*/ 5368 h 5445"/>
              <a:gd name="connsiteX166" fmla="*/ 8143 w 11761"/>
              <a:gd name="connsiteY166" fmla="*/ 5368 h 5445"/>
              <a:gd name="connsiteX167" fmla="*/ 8143 w 11761"/>
              <a:gd name="connsiteY167" fmla="*/ 5409 h 5445"/>
              <a:gd name="connsiteX168" fmla="*/ 8102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8424 w 11761"/>
              <a:gd name="connsiteY243" fmla="*/ 164 h 5445"/>
              <a:gd name="connsiteX244" fmla="*/ 8424 w 11761"/>
              <a:gd name="connsiteY244" fmla="*/ 102 h 5445"/>
              <a:gd name="connsiteX245" fmla="*/ 8480 w 11761"/>
              <a:gd name="connsiteY245" fmla="*/ 102 h 5445"/>
              <a:gd name="connsiteX246" fmla="*/ 8480 w 11761"/>
              <a:gd name="connsiteY246" fmla="*/ 164 h 5445"/>
              <a:gd name="connsiteX247" fmla="*/ 8424 w 11761"/>
              <a:gd name="connsiteY247" fmla="*/ 164 h 5445"/>
              <a:gd name="connsiteX248" fmla="*/ 8424 w 11761"/>
              <a:gd name="connsiteY248" fmla="*/ 255 h 5445"/>
              <a:gd name="connsiteX249" fmla="*/ 8424 w 11761"/>
              <a:gd name="connsiteY249" fmla="*/ 184 h 5445"/>
              <a:gd name="connsiteX250" fmla="*/ 8480 w 11761"/>
              <a:gd name="connsiteY250" fmla="*/ 184 h 5445"/>
              <a:gd name="connsiteX251" fmla="*/ 8480 w 11761"/>
              <a:gd name="connsiteY251" fmla="*/ 255 h 5445"/>
              <a:gd name="connsiteX252" fmla="*/ 8424 w 11761"/>
              <a:gd name="connsiteY252" fmla="*/ 255 h 5445"/>
              <a:gd name="connsiteX253" fmla="*/ 8562 w 11761"/>
              <a:gd name="connsiteY253" fmla="*/ 596 h 5445"/>
              <a:gd name="connsiteX254" fmla="*/ 8562 w 11761"/>
              <a:gd name="connsiteY254" fmla="*/ 674 h 5445"/>
              <a:gd name="connsiteX255" fmla="*/ 8622 w 11761"/>
              <a:gd name="connsiteY255" fmla="*/ 674 h 5445"/>
              <a:gd name="connsiteX256" fmla="*/ 8622 w 11761"/>
              <a:gd name="connsiteY256" fmla="*/ 4772 h 5445"/>
              <a:gd name="connsiteX257" fmla="*/ 8562 w 11761"/>
              <a:gd name="connsiteY257" fmla="*/ 4772 h 5445"/>
              <a:gd name="connsiteX258" fmla="*/ 8562 w 11761"/>
              <a:gd name="connsiteY258" fmla="*/ 4850 h 5445"/>
              <a:gd name="connsiteX259" fmla="*/ 8510 w 11761"/>
              <a:gd name="connsiteY259" fmla="*/ 4850 h 5445"/>
              <a:gd name="connsiteX260" fmla="*/ 8510 w 11761"/>
              <a:gd name="connsiteY260" fmla="*/ 5001 h 5445"/>
              <a:gd name="connsiteX261" fmla="*/ 8638 w 11761"/>
              <a:gd name="connsiteY261" fmla="*/ 5001 h 5445"/>
              <a:gd name="connsiteX262" fmla="*/ 8638 w 11761"/>
              <a:gd name="connsiteY262" fmla="*/ 5169 h 5445"/>
              <a:gd name="connsiteX263" fmla="*/ 8581 w 11761"/>
              <a:gd name="connsiteY263" fmla="*/ 5169 h 5445"/>
              <a:gd name="connsiteX264" fmla="*/ 8581 w 11761"/>
              <a:gd name="connsiteY264" fmla="*/ 5087 h 5445"/>
              <a:gd name="connsiteX265" fmla="*/ 8480 w 11761"/>
              <a:gd name="connsiteY265" fmla="*/ 5087 h 5445"/>
              <a:gd name="connsiteX266" fmla="*/ 8480 w 11761"/>
              <a:gd name="connsiteY266" fmla="*/ 5169 h 5445"/>
              <a:gd name="connsiteX267" fmla="*/ 8402 w 11761"/>
              <a:gd name="connsiteY267" fmla="*/ 5169 h 5445"/>
              <a:gd name="connsiteX268" fmla="*/ 8402 w 11761"/>
              <a:gd name="connsiteY268" fmla="*/ 5262 h 5445"/>
              <a:gd name="connsiteX269" fmla="*/ 8310 w 11761"/>
              <a:gd name="connsiteY269" fmla="*/ 5262 h 5445"/>
              <a:gd name="connsiteX270" fmla="*/ 8310 w 11761"/>
              <a:gd name="connsiteY270" fmla="*/ 5363 h 5445"/>
              <a:gd name="connsiteX271" fmla="*/ 8402 w 11761"/>
              <a:gd name="connsiteY271" fmla="*/ 5363 h 5445"/>
              <a:gd name="connsiteX272" fmla="*/ 8402 w 11761"/>
              <a:gd name="connsiteY272" fmla="*/ 5422 h 5445"/>
              <a:gd name="connsiteX273" fmla="*/ 8234 w 11761"/>
              <a:gd name="connsiteY273" fmla="*/ 5422 h 5445"/>
              <a:gd name="connsiteX274" fmla="*/ 8234 w 11761"/>
              <a:gd name="connsiteY274" fmla="*/ 5294 h 5445"/>
              <a:gd name="connsiteX275" fmla="*/ 8081 w 11761"/>
              <a:gd name="connsiteY275" fmla="*/ 5294 h 5445"/>
              <a:gd name="connsiteX276" fmla="*/ 8081 w 11761"/>
              <a:gd name="connsiteY276" fmla="*/ 5346 h 5445"/>
              <a:gd name="connsiteX277" fmla="*/ 8005 w 11761"/>
              <a:gd name="connsiteY277" fmla="*/ 5346 h 5445"/>
              <a:gd name="connsiteX278" fmla="*/ 8005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8005 w 11761"/>
              <a:gd name="connsiteY325" fmla="*/ 39 h 5445"/>
              <a:gd name="connsiteX326" fmla="*/ 8005 w 11761"/>
              <a:gd name="connsiteY326" fmla="*/ 100 h 5445"/>
              <a:gd name="connsiteX327" fmla="*/ 8081 w 11761"/>
              <a:gd name="connsiteY327" fmla="*/ 100 h 5445"/>
              <a:gd name="connsiteX328" fmla="*/ 8081 w 11761"/>
              <a:gd name="connsiteY328" fmla="*/ 151 h 5445"/>
              <a:gd name="connsiteX329" fmla="*/ 8234 w 11761"/>
              <a:gd name="connsiteY329" fmla="*/ 151 h 5445"/>
              <a:gd name="connsiteX330" fmla="*/ 8234 w 11761"/>
              <a:gd name="connsiteY330" fmla="*/ 24 h 5445"/>
              <a:gd name="connsiteX331" fmla="*/ 8402 w 11761"/>
              <a:gd name="connsiteY331" fmla="*/ 24 h 5445"/>
              <a:gd name="connsiteX332" fmla="*/ 8402 w 11761"/>
              <a:gd name="connsiteY332" fmla="*/ 82 h 5445"/>
              <a:gd name="connsiteX333" fmla="*/ 8310 w 11761"/>
              <a:gd name="connsiteY333" fmla="*/ 82 h 5445"/>
              <a:gd name="connsiteX334" fmla="*/ 8310 w 11761"/>
              <a:gd name="connsiteY334" fmla="*/ 184 h 5445"/>
              <a:gd name="connsiteX335" fmla="*/ 8402 w 11761"/>
              <a:gd name="connsiteY335" fmla="*/ 184 h 5445"/>
              <a:gd name="connsiteX336" fmla="*/ 8402 w 11761"/>
              <a:gd name="connsiteY336" fmla="*/ 277 h 5445"/>
              <a:gd name="connsiteX337" fmla="*/ 8480 w 11761"/>
              <a:gd name="connsiteY337" fmla="*/ 277 h 5445"/>
              <a:gd name="connsiteX338" fmla="*/ 8480 w 11761"/>
              <a:gd name="connsiteY338" fmla="*/ 359 h 5445"/>
              <a:gd name="connsiteX339" fmla="*/ 8581 w 11761"/>
              <a:gd name="connsiteY339" fmla="*/ 359 h 5445"/>
              <a:gd name="connsiteX340" fmla="*/ 8581 w 11761"/>
              <a:gd name="connsiteY340" fmla="*/ 277 h 5445"/>
              <a:gd name="connsiteX341" fmla="*/ 8638 w 11761"/>
              <a:gd name="connsiteY341" fmla="*/ 277 h 5445"/>
              <a:gd name="connsiteX342" fmla="*/ 8638 w 11761"/>
              <a:gd name="connsiteY342" fmla="*/ 445 h 5445"/>
              <a:gd name="connsiteX343" fmla="*/ 8510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8424 w 11761"/>
              <a:gd name="connsiteY5" fmla="*/ 0 h 5445"/>
              <a:gd name="connsiteX6" fmla="*/ 8212 w 11761"/>
              <a:gd name="connsiteY6" fmla="*/ 0 h 5445"/>
              <a:gd name="connsiteX7" fmla="*/ 8212 w 11761"/>
              <a:gd name="connsiteY7" fmla="*/ 130 h 5445"/>
              <a:gd name="connsiteX8" fmla="*/ 8102 w 11761"/>
              <a:gd name="connsiteY8" fmla="*/ 130 h 5445"/>
              <a:gd name="connsiteX9" fmla="*/ 8102 w 11761"/>
              <a:gd name="connsiteY9" fmla="*/ 100 h 5445"/>
              <a:gd name="connsiteX10" fmla="*/ 8165 w 11761"/>
              <a:gd name="connsiteY10" fmla="*/ 100 h 5445"/>
              <a:gd name="connsiteX11" fmla="*/ 8165 w 11761"/>
              <a:gd name="connsiteY11" fmla="*/ 15 h 5445"/>
              <a:gd name="connsiteX12" fmla="*/ 8081 w 11761"/>
              <a:gd name="connsiteY12" fmla="*/ 15 h 5445"/>
              <a:gd name="connsiteX13" fmla="*/ 8081 w 11761"/>
              <a:gd name="connsiteY13" fmla="*/ 78 h 5445"/>
              <a:gd name="connsiteX14" fmla="*/ 8027 w 11761"/>
              <a:gd name="connsiteY14" fmla="*/ 78 h 5445"/>
              <a:gd name="connsiteX15" fmla="*/ 8027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8027 w 11761"/>
              <a:gd name="connsiteY74" fmla="*/ 5428 h 5445"/>
              <a:gd name="connsiteX75" fmla="*/ 8027 w 11761"/>
              <a:gd name="connsiteY75" fmla="*/ 5368 h 5445"/>
              <a:gd name="connsiteX76" fmla="*/ 8081 w 11761"/>
              <a:gd name="connsiteY76" fmla="*/ 5368 h 5445"/>
              <a:gd name="connsiteX77" fmla="*/ 8081 w 11761"/>
              <a:gd name="connsiteY77" fmla="*/ 5430 h 5445"/>
              <a:gd name="connsiteX78" fmla="*/ 8165 w 11761"/>
              <a:gd name="connsiteY78" fmla="*/ 5430 h 5445"/>
              <a:gd name="connsiteX79" fmla="*/ 8165 w 11761"/>
              <a:gd name="connsiteY79" fmla="*/ 5346 h 5445"/>
              <a:gd name="connsiteX80" fmla="*/ 8102 w 11761"/>
              <a:gd name="connsiteY80" fmla="*/ 5346 h 5445"/>
              <a:gd name="connsiteX81" fmla="*/ 8102 w 11761"/>
              <a:gd name="connsiteY81" fmla="*/ 5316 h 5445"/>
              <a:gd name="connsiteX82" fmla="*/ 8212 w 11761"/>
              <a:gd name="connsiteY82" fmla="*/ 5316 h 5445"/>
              <a:gd name="connsiteX83" fmla="*/ 8212 w 11761"/>
              <a:gd name="connsiteY83" fmla="*/ 5445 h 5445"/>
              <a:gd name="connsiteX84" fmla="*/ 8424 w 11761"/>
              <a:gd name="connsiteY84" fmla="*/ 5445 h 5445"/>
              <a:gd name="connsiteX85" fmla="*/ 8424 w 11761"/>
              <a:gd name="connsiteY85" fmla="*/ 5363 h 5445"/>
              <a:gd name="connsiteX86" fmla="*/ 8480 w 11761"/>
              <a:gd name="connsiteY86" fmla="*/ 5363 h 5445"/>
              <a:gd name="connsiteX87" fmla="*/ 8480 w 11761"/>
              <a:gd name="connsiteY87" fmla="*/ 5445 h 5445"/>
              <a:gd name="connsiteX88" fmla="*/ 8663 w 11761"/>
              <a:gd name="connsiteY88" fmla="*/ 5445 h 5445"/>
              <a:gd name="connsiteX89" fmla="*/ 8663 w 11761"/>
              <a:gd name="connsiteY89" fmla="*/ 5264 h 5445"/>
              <a:gd name="connsiteX90" fmla="*/ 8581 w 11761"/>
              <a:gd name="connsiteY90" fmla="*/ 5264 h 5445"/>
              <a:gd name="connsiteX91" fmla="*/ 8581 w 11761"/>
              <a:gd name="connsiteY91" fmla="*/ 5191 h 5445"/>
              <a:gd name="connsiteX92" fmla="*/ 8661 w 11761"/>
              <a:gd name="connsiteY92" fmla="*/ 5191 h 5445"/>
              <a:gd name="connsiteX93" fmla="*/ 8661 w 11761"/>
              <a:gd name="connsiteY93" fmla="*/ 4979 h 5445"/>
              <a:gd name="connsiteX94" fmla="*/ 8532 w 11761"/>
              <a:gd name="connsiteY94" fmla="*/ 4979 h 5445"/>
              <a:gd name="connsiteX95" fmla="*/ 8532 w 11761"/>
              <a:gd name="connsiteY95" fmla="*/ 4871 h 5445"/>
              <a:gd name="connsiteX96" fmla="*/ 8562 w 11761"/>
              <a:gd name="connsiteY96" fmla="*/ 4871 h 5445"/>
              <a:gd name="connsiteX97" fmla="*/ 8562 w 11761"/>
              <a:gd name="connsiteY97" fmla="*/ 4932 h 5445"/>
              <a:gd name="connsiteX98" fmla="*/ 8646 w 11761"/>
              <a:gd name="connsiteY98" fmla="*/ 4932 h 5445"/>
              <a:gd name="connsiteX99" fmla="*/ 8646 w 11761"/>
              <a:gd name="connsiteY99" fmla="*/ 4850 h 5445"/>
              <a:gd name="connsiteX100" fmla="*/ 8584 w 11761"/>
              <a:gd name="connsiteY100" fmla="*/ 4850 h 5445"/>
              <a:gd name="connsiteX101" fmla="*/ 8584 w 11761"/>
              <a:gd name="connsiteY101" fmla="*/ 4793 h 5445"/>
              <a:gd name="connsiteX102" fmla="*/ 8644 w 11761"/>
              <a:gd name="connsiteY102" fmla="*/ 4793 h 5445"/>
              <a:gd name="connsiteX103" fmla="*/ 8644 w 11761"/>
              <a:gd name="connsiteY103" fmla="*/ 652 h 5445"/>
              <a:gd name="connsiteX104" fmla="*/ 8584 w 11761"/>
              <a:gd name="connsiteY104" fmla="*/ 652 h 5445"/>
              <a:gd name="connsiteX105" fmla="*/ 8584 w 11761"/>
              <a:gd name="connsiteY105" fmla="*/ 596 h 5445"/>
              <a:gd name="connsiteX106" fmla="*/ 8646 w 11761"/>
              <a:gd name="connsiteY106" fmla="*/ 596 h 5445"/>
              <a:gd name="connsiteX107" fmla="*/ 8646 w 11761"/>
              <a:gd name="connsiteY107" fmla="*/ 514 h 5445"/>
              <a:gd name="connsiteX108" fmla="*/ 8562 w 11761"/>
              <a:gd name="connsiteY108" fmla="*/ 514 h 5445"/>
              <a:gd name="connsiteX109" fmla="*/ 8562 w 11761"/>
              <a:gd name="connsiteY109" fmla="*/ 575 h 5445"/>
              <a:gd name="connsiteX110" fmla="*/ 8532 w 11761"/>
              <a:gd name="connsiteY110" fmla="*/ 575 h 5445"/>
              <a:gd name="connsiteX111" fmla="*/ 8532 w 11761"/>
              <a:gd name="connsiteY111" fmla="*/ 467 h 5445"/>
              <a:gd name="connsiteX112" fmla="*/ 8661 w 11761"/>
              <a:gd name="connsiteY112" fmla="*/ 467 h 5445"/>
              <a:gd name="connsiteX113" fmla="*/ 8661 w 11761"/>
              <a:gd name="connsiteY113" fmla="*/ 255 h 5445"/>
              <a:gd name="connsiteX114" fmla="*/ 8581 w 11761"/>
              <a:gd name="connsiteY114" fmla="*/ 255 h 5445"/>
              <a:gd name="connsiteX115" fmla="*/ 8581 w 11761"/>
              <a:gd name="connsiteY115" fmla="*/ 182 h 5445"/>
              <a:gd name="connsiteX116" fmla="*/ 8663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8102 w 11761"/>
              <a:gd name="connsiteY122" fmla="*/ 78 h 5445"/>
              <a:gd name="connsiteX123" fmla="*/ 8102 w 11761"/>
              <a:gd name="connsiteY123" fmla="*/ 37 h 5445"/>
              <a:gd name="connsiteX124" fmla="*/ 8143 w 11761"/>
              <a:gd name="connsiteY124" fmla="*/ 37 h 5445"/>
              <a:gd name="connsiteX125" fmla="*/ 8143 w 11761"/>
              <a:gd name="connsiteY125" fmla="*/ 78 h 5445"/>
              <a:gd name="connsiteX126" fmla="*/ 8102 w 11761"/>
              <a:gd name="connsiteY126" fmla="*/ 78 h 5445"/>
              <a:gd name="connsiteX127" fmla="*/ 8584 w 11761"/>
              <a:gd name="connsiteY127" fmla="*/ 4910 h 5445"/>
              <a:gd name="connsiteX128" fmla="*/ 8584 w 11761"/>
              <a:gd name="connsiteY128" fmla="*/ 4871 h 5445"/>
              <a:gd name="connsiteX129" fmla="*/ 8625 w 11761"/>
              <a:gd name="connsiteY129" fmla="*/ 4871 h 5445"/>
              <a:gd name="connsiteX130" fmla="*/ 8625 w 11761"/>
              <a:gd name="connsiteY130" fmla="*/ 4910 h 5445"/>
              <a:gd name="connsiteX131" fmla="*/ 8584 w 11761"/>
              <a:gd name="connsiteY131" fmla="*/ 4910 h 5445"/>
              <a:gd name="connsiteX132" fmla="*/ 8502 w 11761"/>
              <a:gd name="connsiteY132" fmla="*/ 5424 h 5445"/>
              <a:gd name="connsiteX133" fmla="*/ 8502 w 11761"/>
              <a:gd name="connsiteY133" fmla="*/ 5363 h 5445"/>
              <a:gd name="connsiteX134" fmla="*/ 8581 w 11761"/>
              <a:gd name="connsiteY134" fmla="*/ 5363 h 5445"/>
              <a:gd name="connsiteX135" fmla="*/ 8581 w 11761"/>
              <a:gd name="connsiteY135" fmla="*/ 5286 h 5445"/>
              <a:gd name="connsiteX136" fmla="*/ 8640 w 11761"/>
              <a:gd name="connsiteY136" fmla="*/ 5286 h 5445"/>
              <a:gd name="connsiteX137" fmla="*/ 8640 w 11761"/>
              <a:gd name="connsiteY137" fmla="*/ 5424 h 5445"/>
              <a:gd name="connsiteX138" fmla="*/ 8502 w 11761"/>
              <a:gd name="connsiteY138" fmla="*/ 5424 h 5445"/>
              <a:gd name="connsiteX139" fmla="*/ 8502 w 11761"/>
              <a:gd name="connsiteY139" fmla="*/ 5344 h 5445"/>
              <a:gd name="connsiteX140" fmla="*/ 8502 w 11761"/>
              <a:gd name="connsiteY140" fmla="*/ 5286 h 5445"/>
              <a:gd name="connsiteX141" fmla="*/ 8562 w 11761"/>
              <a:gd name="connsiteY141" fmla="*/ 5286 h 5445"/>
              <a:gd name="connsiteX142" fmla="*/ 8562 w 11761"/>
              <a:gd name="connsiteY142" fmla="*/ 5344 h 5445"/>
              <a:gd name="connsiteX143" fmla="*/ 8502 w 11761"/>
              <a:gd name="connsiteY143" fmla="*/ 5344 h 5445"/>
              <a:gd name="connsiteX144" fmla="*/ 8497 w 11761"/>
              <a:gd name="connsiteY144" fmla="*/ 5169 h 5445"/>
              <a:gd name="connsiteX145" fmla="*/ 8497 w 11761"/>
              <a:gd name="connsiteY145" fmla="*/ 5106 h 5445"/>
              <a:gd name="connsiteX146" fmla="*/ 8562 w 11761"/>
              <a:gd name="connsiteY146" fmla="*/ 5106 h 5445"/>
              <a:gd name="connsiteX147" fmla="*/ 8562 w 11761"/>
              <a:gd name="connsiteY147" fmla="*/ 5169 h 5445"/>
              <a:gd name="connsiteX148" fmla="*/ 8497 w 11761"/>
              <a:gd name="connsiteY148" fmla="*/ 5169 h 5445"/>
              <a:gd name="connsiteX149" fmla="*/ 8562 w 11761"/>
              <a:gd name="connsiteY149" fmla="*/ 5191 h 5445"/>
              <a:gd name="connsiteX150" fmla="*/ 8562 w 11761"/>
              <a:gd name="connsiteY150" fmla="*/ 5262 h 5445"/>
              <a:gd name="connsiteX151" fmla="*/ 8497 w 11761"/>
              <a:gd name="connsiteY151" fmla="*/ 5262 h 5445"/>
              <a:gd name="connsiteX152" fmla="*/ 8497 w 11761"/>
              <a:gd name="connsiteY152" fmla="*/ 5191 h 5445"/>
              <a:gd name="connsiteX153" fmla="*/ 8562 w 11761"/>
              <a:gd name="connsiteY153" fmla="*/ 5191 h 5445"/>
              <a:gd name="connsiteX154" fmla="*/ 8480 w 11761"/>
              <a:gd name="connsiteY154" fmla="*/ 5281 h 5445"/>
              <a:gd name="connsiteX155" fmla="*/ 8480 w 11761"/>
              <a:gd name="connsiteY155" fmla="*/ 5344 h 5445"/>
              <a:gd name="connsiteX156" fmla="*/ 8424 w 11761"/>
              <a:gd name="connsiteY156" fmla="*/ 5344 h 5445"/>
              <a:gd name="connsiteX157" fmla="*/ 8424 w 11761"/>
              <a:gd name="connsiteY157" fmla="*/ 5281 h 5445"/>
              <a:gd name="connsiteX158" fmla="*/ 8480 w 11761"/>
              <a:gd name="connsiteY158" fmla="*/ 5281 h 5445"/>
              <a:gd name="connsiteX159" fmla="*/ 8480 w 11761"/>
              <a:gd name="connsiteY159" fmla="*/ 5191 h 5445"/>
              <a:gd name="connsiteX160" fmla="*/ 8480 w 11761"/>
              <a:gd name="connsiteY160" fmla="*/ 5262 h 5445"/>
              <a:gd name="connsiteX161" fmla="*/ 8424 w 11761"/>
              <a:gd name="connsiteY161" fmla="*/ 5262 h 5445"/>
              <a:gd name="connsiteX162" fmla="*/ 8424 w 11761"/>
              <a:gd name="connsiteY162" fmla="*/ 5191 h 5445"/>
              <a:gd name="connsiteX163" fmla="*/ 8480 w 11761"/>
              <a:gd name="connsiteY163" fmla="*/ 5191 h 5445"/>
              <a:gd name="connsiteX164" fmla="*/ 8102 w 11761"/>
              <a:gd name="connsiteY164" fmla="*/ 5409 h 5445"/>
              <a:gd name="connsiteX165" fmla="*/ 8102 w 11761"/>
              <a:gd name="connsiteY165" fmla="*/ 5368 h 5445"/>
              <a:gd name="connsiteX166" fmla="*/ 8143 w 11761"/>
              <a:gd name="connsiteY166" fmla="*/ 5368 h 5445"/>
              <a:gd name="connsiteX167" fmla="*/ 8143 w 11761"/>
              <a:gd name="connsiteY167" fmla="*/ 5409 h 5445"/>
              <a:gd name="connsiteX168" fmla="*/ 8102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8424 w 11761"/>
              <a:gd name="connsiteY243" fmla="*/ 164 h 5445"/>
              <a:gd name="connsiteX244" fmla="*/ 8424 w 11761"/>
              <a:gd name="connsiteY244" fmla="*/ 102 h 5445"/>
              <a:gd name="connsiteX245" fmla="*/ 8480 w 11761"/>
              <a:gd name="connsiteY245" fmla="*/ 102 h 5445"/>
              <a:gd name="connsiteX246" fmla="*/ 8480 w 11761"/>
              <a:gd name="connsiteY246" fmla="*/ 164 h 5445"/>
              <a:gd name="connsiteX247" fmla="*/ 8424 w 11761"/>
              <a:gd name="connsiteY247" fmla="*/ 164 h 5445"/>
              <a:gd name="connsiteX248" fmla="*/ 8424 w 11761"/>
              <a:gd name="connsiteY248" fmla="*/ 255 h 5445"/>
              <a:gd name="connsiteX249" fmla="*/ 8424 w 11761"/>
              <a:gd name="connsiteY249" fmla="*/ 184 h 5445"/>
              <a:gd name="connsiteX250" fmla="*/ 8480 w 11761"/>
              <a:gd name="connsiteY250" fmla="*/ 184 h 5445"/>
              <a:gd name="connsiteX251" fmla="*/ 8480 w 11761"/>
              <a:gd name="connsiteY251" fmla="*/ 255 h 5445"/>
              <a:gd name="connsiteX252" fmla="*/ 8424 w 11761"/>
              <a:gd name="connsiteY252" fmla="*/ 255 h 5445"/>
              <a:gd name="connsiteX253" fmla="*/ 8562 w 11761"/>
              <a:gd name="connsiteY253" fmla="*/ 596 h 5445"/>
              <a:gd name="connsiteX254" fmla="*/ 8562 w 11761"/>
              <a:gd name="connsiteY254" fmla="*/ 674 h 5445"/>
              <a:gd name="connsiteX255" fmla="*/ 8622 w 11761"/>
              <a:gd name="connsiteY255" fmla="*/ 674 h 5445"/>
              <a:gd name="connsiteX256" fmla="*/ 8622 w 11761"/>
              <a:gd name="connsiteY256" fmla="*/ 4772 h 5445"/>
              <a:gd name="connsiteX257" fmla="*/ 8562 w 11761"/>
              <a:gd name="connsiteY257" fmla="*/ 4772 h 5445"/>
              <a:gd name="connsiteX258" fmla="*/ 8562 w 11761"/>
              <a:gd name="connsiteY258" fmla="*/ 4850 h 5445"/>
              <a:gd name="connsiteX259" fmla="*/ 8510 w 11761"/>
              <a:gd name="connsiteY259" fmla="*/ 4850 h 5445"/>
              <a:gd name="connsiteX260" fmla="*/ 8510 w 11761"/>
              <a:gd name="connsiteY260" fmla="*/ 5001 h 5445"/>
              <a:gd name="connsiteX261" fmla="*/ 8638 w 11761"/>
              <a:gd name="connsiteY261" fmla="*/ 5001 h 5445"/>
              <a:gd name="connsiteX262" fmla="*/ 8638 w 11761"/>
              <a:gd name="connsiteY262" fmla="*/ 5169 h 5445"/>
              <a:gd name="connsiteX263" fmla="*/ 8581 w 11761"/>
              <a:gd name="connsiteY263" fmla="*/ 5169 h 5445"/>
              <a:gd name="connsiteX264" fmla="*/ 8581 w 11761"/>
              <a:gd name="connsiteY264" fmla="*/ 5087 h 5445"/>
              <a:gd name="connsiteX265" fmla="*/ 8480 w 11761"/>
              <a:gd name="connsiteY265" fmla="*/ 5087 h 5445"/>
              <a:gd name="connsiteX266" fmla="*/ 8480 w 11761"/>
              <a:gd name="connsiteY266" fmla="*/ 5169 h 5445"/>
              <a:gd name="connsiteX267" fmla="*/ 8402 w 11761"/>
              <a:gd name="connsiteY267" fmla="*/ 5169 h 5445"/>
              <a:gd name="connsiteX268" fmla="*/ 8402 w 11761"/>
              <a:gd name="connsiteY268" fmla="*/ 5262 h 5445"/>
              <a:gd name="connsiteX269" fmla="*/ 8310 w 11761"/>
              <a:gd name="connsiteY269" fmla="*/ 5262 h 5445"/>
              <a:gd name="connsiteX270" fmla="*/ 8310 w 11761"/>
              <a:gd name="connsiteY270" fmla="*/ 5363 h 5445"/>
              <a:gd name="connsiteX271" fmla="*/ 8402 w 11761"/>
              <a:gd name="connsiteY271" fmla="*/ 5363 h 5445"/>
              <a:gd name="connsiteX272" fmla="*/ 8402 w 11761"/>
              <a:gd name="connsiteY272" fmla="*/ 5422 h 5445"/>
              <a:gd name="connsiteX273" fmla="*/ 8234 w 11761"/>
              <a:gd name="connsiteY273" fmla="*/ 5422 h 5445"/>
              <a:gd name="connsiteX274" fmla="*/ 8234 w 11761"/>
              <a:gd name="connsiteY274" fmla="*/ 5294 h 5445"/>
              <a:gd name="connsiteX275" fmla="*/ 8081 w 11761"/>
              <a:gd name="connsiteY275" fmla="*/ 5294 h 5445"/>
              <a:gd name="connsiteX276" fmla="*/ 8081 w 11761"/>
              <a:gd name="connsiteY276" fmla="*/ 5346 h 5445"/>
              <a:gd name="connsiteX277" fmla="*/ 8005 w 11761"/>
              <a:gd name="connsiteY277" fmla="*/ 5346 h 5445"/>
              <a:gd name="connsiteX278" fmla="*/ 8005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8005 w 11761"/>
              <a:gd name="connsiteY325" fmla="*/ 39 h 5445"/>
              <a:gd name="connsiteX326" fmla="*/ 8005 w 11761"/>
              <a:gd name="connsiteY326" fmla="*/ 100 h 5445"/>
              <a:gd name="connsiteX327" fmla="*/ 8081 w 11761"/>
              <a:gd name="connsiteY327" fmla="*/ 100 h 5445"/>
              <a:gd name="connsiteX328" fmla="*/ 8081 w 11761"/>
              <a:gd name="connsiteY328" fmla="*/ 151 h 5445"/>
              <a:gd name="connsiteX329" fmla="*/ 8234 w 11761"/>
              <a:gd name="connsiteY329" fmla="*/ 151 h 5445"/>
              <a:gd name="connsiteX330" fmla="*/ 8234 w 11761"/>
              <a:gd name="connsiteY330" fmla="*/ 24 h 5445"/>
              <a:gd name="connsiteX331" fmla="*/ 8402 w 11761"/>
              <a:gd name="connsiteY331" fmla="*/ 24 h 5445"/>
              <a:gd name="connsiteX332" fmla="*/ 8402 w 11761"/>
              <a:gd name="connsiteY332" fmla="*/ 82 h 5445"/>
              <a:gd name="connsiteX333" fmla="*/ 8310 w 11761"/>
              <a:gd name="connsiteY333" fmla="*/ 82 h 5445"/>
              <a:gd name="connsiteX334" fmla="*/ 8310 w 11761"/>
              <a:gd name="connsiteY334" fmla="*/ 184 h 5445"/>
              <a:gd name="connsiteX335" fmla="*/ 8402 w 11761"/>
              <a:gd name="connsiteY335" fmla="*/ 184 h 5445"/>
              <a:gd name="connsiteX336" fmla="*/ 8402 w 11761"/>
              <a:gd name="connsiteY336" fmla="*/ 277 h 5445"/>
              <a:gd name="connsiteX337" fmla="*/ 8480 w 11761"/>
              <a:gd name="connsiteY337" fmla="*/ 277 h 5445"/>
              <a:gd name="connsiteX338" fmla="*/ 8480 w 11761"/>
              <a:gd name="connsiteY338" fmla="*/ 359 h 5445"/>
              <a:gd name="connsiteX339" fmla="*/ 8581 w 11761"/>
              <a:gd name="connsiteY339" fmla="*/ 359 h 5445"/>
              <a:gd name="connsiteX340" fmla="*/ 8581 w 11761"/>
              <a:gd name="connsiteY340" fmla="*/ 277 h 5445"/>
              <a:gd name="connsiteX341" fmla="*/ 8638 w 11761"/>
              <a:gd name="connsiteY341" fmla="*/ 277 h 5445"/>
              <a:gd name="connsiteX342" fmla="*/ 8638 w 11761"/>
              <a:gd name="connsiteY342" fmla="*/ 445 h 5445"/>
              <a:gd name="connsiteX343" fmla="*/ 8510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8212 w 11761"/>
              <a:gd name="connsiteY6" fmla="*/ 0 h 5445"/>
              <a:gd name="connsiteX7" fmla="*/ 8212 w 11761"/>
              <a:gd name="connsiteY7" fmla="*/ 130 h 5445"/>
              <a:gd name="connsiteX8" fmla="*/ 8102 w 11761"/>
              <a:gd name="connsiteY8" fmla="*/ 130 h 5445"/>
              <a:gd name="connsiteX9" fmla="*/ 8102 w 11761"/>
              <a:gd name="connsiteY9" fmla="*/ 100 h 5445"/>
              <a:gd name="connsiteX10" fmla="*/ 8165 w 11761"/>
              <a:gd name="connsiteY10" fmla="*/ 100 h 5445"/>
              <a:gd name="connsiteX11" fmla="*/ 8165 w 11761"/>
              <a:gd name="connsiteY11" fmla="*/ 15 h 5445"/>
              <a:gd name="connsiteX12" fmla="*/ 8081 w 11761"/>
              <a:gd name="connsiteY12" fmla="*/ 15 h 5445"/>
              <a:gd name="connsiteX13" fmla="*/ 8081 w 11761"/>
              <a:gd name="connsiteY13" fmla="*/ 78 h 5445"/>
              <a:gd name="connsiteX14" fmla="*/ 8027 w 11761"/>
              <a:gd name="connsiteY14" fmla="*/ 78 h 5445"/>
              <a:gd name="connsiteX15" fmla="*/ 8027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8027 w 11761"/>
              <a:gd name="connsiteY74" fmla="*/ 5428 h 5445"/>
              <a:gd name="connsiteX75" fmla="*/ 8027 w 11761"/>
              <a:gd name="connsiteY75" fmla="*/ 5368 h 5445"/>
              <a:gd name="connsiteX76" fmla="*/ 8081 w 11761"/>
              <a:gd name="connsiteY76" fmla="*/ 5368 h 5445"/>
              <a:gd name="connsiteX77" fmla="*/ 8081 w 11761"/>
              <a:gd name="connsiteY77" fmla="*/ 5430 h 5445"/>
              <a:gd name="connsiteX78" fmla="*/ 8165 w 11761"/>
              <a:gd name="connsiteY78" fmla="*/ 5430 h 5445"/>
              <a:gd name="connsiteX79" fmla="*/ 8165 w 11761"/>
              <a:gd name="connsiteY79" fmla="*/ 5346 h 5445"/>
              <a:gd name="connsiteX80" fmla="*/ 8102 w 11761"/>
              <a:gd name="connsiteY80" fmla="*/ 5346 h 5445"/>
              <a:gd name="connsiteX81" fmla="*/ 8102 w 11761"/>
              <a:gd name="connsiteY81" fmla="*/ 5316 h 5445"/>
              <a:gd name="connsiteX82" fmla="*/ 8212 w 11761"/>
              <a:gd name="connsiteY82" fmla="*/ 5316 h 5445"/>
              <a:gd name="connsiteX83" fmla="*/ 8212 w 11761"/>
              <a:gd name="connsiteY83" fmla="*/ 5445 h 5445"/>
              <a:gd name="connsiteX84" fmla="*/ 8424 w 11761"/>
              <a:gd name="connsiteY84" fmla="*/ 5445 h 5445"/>
              <a:gd name="connsiteX85" fmla="*/ 8424 w 11761"/>
              <a:gd name="connsiteY85" fmla="*/ 5363 h 5445"/>
              <a:gd name="connsiteX86" fmla="*/ 8480 w 11761"/>
              <a:gd name="connsiteY86" fmla="*/ 5363 h 5445"/>
              <a:gd name="connsiteX87" fmla="*/ 8480 w 11761"/>
              <a:gd name="connsiteY87" fmla="*/ 5445 h 5445"/>
              <a:gd name="connsiteX88" fmla="*/ 8663 w 11761"/>
              <a:gd name="connsiteY88" fmla="*/ 5445 h 5445"/>
              <a:gd name="connsiteX89" fmla="*/ 8663 w 11761"/>
              <a:gd name="connsiteY89" fmla="*/ 5264 h 5445"/>
              <a:gd name="connsiteX90" fmla="*/ 8581 w 11761"/>
              <a:gd name="connsiteY90" fmla="*/ 5264 h 5445"/>
              <a:gd name="connsiteX91" fmla="*/ 8581 w 11761"/>
              <a:gd name="connsiteY91" fmla="*/ 5191 h 5445"/>
              <a:gd name="connsiteX92" fmla="*/ 8661 w 11761"/>
              <a:gd name="connsiteY92" fmla="*/ 5191 h 5445"/>
              <a:gd name="connsiteX93" fmla="*/ 8661 w 11761"/>
              <a:gd name="connsiteY93" fmla="*/ 4979 h 5445"/>
              <a:gd name="connsiteX94" fmla="*/ 8532 w 11761"/>
              <a:gd name="connsiteY94" fmla="*/ 4979 h 5445"/>
              <a:gd name="connsiteX95" fmla="*/ 8532 w 11761"/>
              <a:gd name="connsiteY95" fmla="*/ 4871 h 5445"/>
              <a:gd name="connsiteX96" fmla="*/ 8562 w 11761"/>
              <a:gd name="connsiteY96" fmla="*/ 4871 h 5445"/>
              <a:gd name="connsiteX97" fmla="*/ 8562 w 11761"/>
              <a:gd name="connsiteY97" fmla="*/ 4932 h 5445"/>
              <a:gd name="connsiteX98" fmla="*/ 8646 w 11761"/>
              <a:gd name="connsiteY98" fmla="*/ 4932 h 5445"/>
              <a:gd name="connsiteX99" fmla="*/ 8646 w 11761"/>
              <a:gd name="connsiteY99" fmla="*/ 4850 h 5445"/>
              <a:gd name="connsiteX100" fmla="*/ 8584 w 11761"/>
              <a:gd name="connsiteY100" fmla="*/ 4850 h 5445"/>
              <a:gd name="connsiteX101" fmla="*/ 8584 w 11761"/>
              <a:gd name="connsiteY101" fmla="*/ 4793 h 5445"/>
              <a:gd name="connsiteX102" fmla="*/ 8644 w 11761"/>
              <a:gd name="connsiteY102" fmla="*/ 4793 h 5445"/>
              <a:gd name="connsiteX103" fmla="*/ 8644 w 11761"/>
              <a:gd name="connsiteY103" fmla="*/ 652 h 5445"/>
              <a:gd name="connsiteX104" fmla="*/ 8584 w 11761"/>
              <a:gd name="connsiteY104" fmla="*/ 652 h 5445"/>
              <a:gd name="connsiteX105" fmla="*/ 8584 w 11761"/>
              <a:gd name="connsiteY105" fmla="*/ 596 h 5445"/>
              <a:gd name="connsiteX106" fmla="*/ 8646 w 11761"/>
              <a:gd name="connsiteY106" fmla="*/ 596 h 5445"/>
              <a:gd name="connsiteX107" fmla="*/ 8646 w 11761"/>
              <a:gd name="connsiteY107" fmla="*/ 514 h 5445"/>
              <a:gd name="connsiteX108" fmla="*/ 8562 w 11761"/>
              <a:gd name="connsiteY108" fmla="*/ 514 h 5445"/>
              <a:gd name="connsiteX109" fmla="*/ 8562 w 11761"/>
              <a:gd name="connsiteY109" fmla="*/ 575 h 5445"/>
              <a:gd name="connsiteX110" fmla="*/ 8532 w 11761"/>
              <a:gd name="connsiteY110" fmla="*/ 575 h 5445"/>
              <a:gd name="connsiteX111" fmla="*/ 8532 w 11761"/>
              <a:gd name="connsiteY111" fmla="*/ 467 h 5445"/>
              <a:gd name="connsiteX112" fmla="*/ 8661 w 11761"/>
              <a:gd name="connsiteY112" fmla="*/ 467 h 5445"/>
              <a:gd name="connsiteX113" fmla="*/ 8661 w 11761"/>
              <a:gd name="connsiteY113" fmla="*/ 255 h 5445"/>
              <a:gd name="connsiteX114" fmla="*/ 8581 w 11761"/>
              <a:gd name="connsiteY114" fmla="*/ 255 h 5445"/>
              <a:gd name="connsiteX115" fmla="*/ 8581 w 11761"/>
              <a:gd name="connsiteY115" fmla="*/ 182 h 5445"/>
              <a:gd name="connsiteX116" fmla="*/ 8663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8102 w 11761"/>
              <a:gd name="connsiteY122" fmla="*/ 78 h 5445"/>
              <a:gd name="connsiteX123" fmla="*/ 8102 w 11761"/>
              <a:gd name="connsiteY123" fmla="*/ 37 h 5445"/>
              <a:gd name="connsiteX124" fmla="*/ 8143 w 11761"/>
              <a:gd name="connsiteY124" fmla="*/ 37 h 5445"/>
              <a:gd name="connsiteX125" fmla="*/ 8143 w 11761"/>
              <a:gd name="connsiteY125" fmla="*/ 78 h 5445"/>
              <a:gd name="connsiteX126" fmla="*/ 8102 w 11761"/>
              <a:gd name="connsiteY126" fmla="*/ 78 h 5445"/>
              <a:gd name="connsiteX127" fmla="*/ 8584 w 11761"/>
              <a:gd name="connsiteY127" fmla="*/ 4910 h 5445"/>
              <a:gd name="connsiteX128" fmla="*/ 8584 w 11761"/>
              <a:gd name="connsiteY128" fmla="*/ 4871 h 5445"/>
              <a:gd name="connsiteX129" fmla="*/ 8625 w 11761"/>
              <a:gd name="connsiteY129" fmla="*/ 4871 h 5445"/>
              <a:gd name="connsiteX130" fmla="*/ 8625 w 11761"/>
              <a:gd name="connsiteY130" fmla="*/ 4910 h 5445"/>
              <a:gd name="connsiteX131" fmla="*/ 8584 w 11761"/>
              <a:gd name="connsiteY131" fmla="*/ 4910 h 5445"/>
              <a:gd name="connsiteX132" fmla="*/ 8502 w 11761"/>
              <a:gd name="connsiteY132" fmla="*/ 5424 h 5445"/>
              <a:gd name="connsiteX133" fmla="*/ 8502 w 11761"/>
              <a:gd name="connsiteY133" fmla="*/ 5363 h 5445"/>
              <a:gd name="connsiteX134" fmla="*/ 8581 w 11761"/>
              <a:gd name="connsiteY134" fmla="*/ 5363 h 5445"/>
              <a:gd name="connsiteX135" fmla="*/ 8581 w 11761"/>
              <a:gd name="connsiteY135" fmla="*/ 5286 h 5445"/>
              <a:gd name="connsiteX136" fmla="*/ 8640 w 11761"/>
              <a:gd name="connsiteY136" fmla="*/ 5286 h 5445"/>
              <a:gd name="connsiteX137" fmla="*/ 8640 w 11761"/>
              <a:gd name="connsiteY137" fmla="*/ 5424 h 5445"/>
              <a:gd name="connsiteX138" fmla="*/ 8502 w 11761"/>
              <a:gd name="connsiteY138" fmla="*/ 5424 h 5445"/>
              <a:gd name="connsiteX139" fmla="*/ 8502 w 11761"/>
              <a:gd name="connsiteY139" fmla="*/ 5344 h 5445"/>
              <a:gd name="connsiteX140" fmla="*/ 8502 w 11761"/>
              <a:gd name="connsiteY140" fmla="*/ 5286 h 5445"/>
              <a:gd name="connsiteX141" fmla="*/ 8562 w 11761"/>
              <a:gd name="connsiteY141" fmla="*/ 5286 h 5445"/>
              <a:gd name="connsiteX142" fmla="*/ 8562 w 11761"/>
              <a:gd name="connsiteY142" fmla="*/ 5344 h 5445"/>
              <a:gd name="connsiteX143" fmla="*/ 8502 w 11761"/>
              <a:gd name="connsiteY143" fmla="*/ 5344 h 5445"/>
              <a:gd name="connsiteX144" fmla="*/ 8497 w 11761"/>
              <a:gd name="connsiteY144" fmla="*/ 5169 h 5445"/>
              <a:gd name="connsiteX145" fmla="*/ 8497 w 11761"/>
              <a:gd name="connsiteY145" fmla="*/ 5106 h 5445"/>
              <a:gd name="connsiteX146" fmla="*/ 8562 w 11761"/>
              <a:gd name="connsiteY146" fmla="*/ 5106 h 5445"/>
              <a:gd name="connsiteX147" fmla="*/ 8562 w 11761"/>
              <a:gd name="connsiteY147" fmla="*/ 5169 h 5445"/>
              <a:gd name="connsiteX148" fmla="*/ 8497 w 11761"/>
              <a:gd name="connsiteY148" fmla="*/ 5169 h 5445"/>
              <a:gd name="connsiteX149" fmla="*/ 8562 w 11761"/>
              <a:gd name="connsiteY149" fmla="*/ 5191 h 5445"/>
              <a:gd name="connsiteX150" fmla="*/ 8562 w 11761"/>
              <a:gd name="connsiteY150" fmla="*/ 5262 h 5445"/>
              <a:gd name="connsiteX151" fmla="*/ 8497 w 11761"/>
              <a:gd name="connsiteY151" fmla="*/ 5262 h 5445"/>
              <a:gd name="connsiteX152" fmla="*/ 8497 w 11761"/>
              <a:gd name="connsiteY152" fmla="*/ 5191 h 5445"/>
              <a:gd name="connsiteX153" fmla="*/ 8562 w 11761"/>
              <a:gd name="connsiteY153" fmla="*/ 5191 h 5445"/>
              <a:gd name="connsiteX154" fmla="*/ 8480 w 11761"/>
              <a:gd name="connsiteY154" fmla="*/ 5281 h 5445"/>
              <a:gd name="connsiteX155" fmla="*/ 8480 w 11761"/>
              <a:gd name="connsiteY155" fmla="*/ 5344 h 5445"/>
              <a:gd name="connsiteX156" fmla="*/ 8424 w 11761"/>
              <a:gd name="connsiteY156" fmla="*/ 5344 h 5445"/>
              <a:gd name="connsiteX157" fmla="*/ 8424 w 11761"/>
              <a:gd name="connsiteY157" fmla="*/ 5281 h 5445"/>
              <a:gd name="connsiteX158" fmla="*/ 8480 w 11761"/>
              <a:gd name="connsiteY158" fmla="*/ 5281 h 5445"/>
              <a:gd name="connsiteX159" fmla="*/ 8480 w 11761"/>
              <a:gd name="connsiteY159" fmla="*/ 5191 h 5445"/>
              <a:gd name="connsiteX160" fmla="*/ 8480 w 11761"/>
              <a:gd name="connsiteY160" fmla="*/ 5262 h 5445"/>
              <a:gd name="connsiteX161" fmla="*/ 8424 w 11761"/>
              <a:gd name="connsiteY161" fmla="*/ 5262 h 5445"/>
              <a:gd name="connsiteX162" fmla="*/ 8424 w 11761"/>
              <a:gd name="connsiteY162" fmla="*/ 5191 h 5445"/>
              <a:gd name="connsiteX163" fmla="*/ 8480 w 11761"/>
              <a:gd name="connsiteY163" fmla="*/ 5191 h 5445"/>
              <a:gd name="connsiteX164" fmla="*/ 8102 w 11761"/>
              <a:gd name="connsiteY164" fmla="*/ 5409 h 5445"/>
              <a:gd name="connsiteX165" fmla="*/ 8102 w 11761"/>
              <a:gd name="connsiteY165" fmla="*/ 5368 h 5445"/>
              <a:gd name="connsiteX166" fmla="*/ 8143 w 11761"/>
              <a:gd name="connsiteY166" fmla="*/ 5368 h 5445"/>
              <a:gd name="connsiteX167" fmla="*/ 8143 w 11761"/>
              <a:gd name="connsiteY167" fmla="*/ 5409 h 5445"/>
              <a:gd name="connsiteX168" fmla="*/ 8102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8424 w 11761"/>
              <a:gd name="connsiteY243" fmla="*/ 164 h 5445"/>
              <a:gd name="connsiteX244" fmla="*/ 8424 w 11761"/>
              <a:gd name="connsiteY244" fmla="*/ 102 h 5445"/>
              <a:gd name="connsiteX245" fmla="*/ 8480 w 11761"/>
              <a:gd name="connsiteY245" fmla="*/ 102 h 5445"/>
              <a:gd name="connsiteX246" fmla="*/ 8480 w 11761"/>
              <a:gd name="connsiteY246" fmla="*/ 164 h 5445"/>
              <a:gd name="connsiteX247" fmla="*/ 8424 w 11761"/>
              <a:gd name="connsiteY247" fmla="*/ 164 h 5445"/>
              <a:gd name="connsiteX248" fmla="*/ 8424 w 11761"/>
              <a:gd name="connsiteY248" fmla="*/ 255 h 5445"/>
              <a:gd name="connsiteX249" fmla="*/ 8424 w 11761"/>
              <a:gd name="connsiteY249" fmla="*/ 184 h 5445"/>
              <a:gd name="connsiteX250" fmla="*/ 8480 w 11761"/>
              <a:gd name="connsiteY250" fmla="*/ 184 h 5445"/>
              <a:gd name="connsiteX251" fmla="*/ 8480 w 11761"/>
              <a:gd name="connsiteY251" fmla="*/ 255 h 5445"/>
              <a:gd name="connsiteX252" fmla="*/ 8424 w 11761"/>
              <a:gd name="connsiteY252" fmla="*/ 255 h 5445"/>
              <a:gd name="connsiteX253" fmla="*/ 8562 w 11761"/>
              <a:gd name="connsiteY253" fmla="*/ 596 h 5445"/>
              <a:gd name="connsiteX254" fmla="*/ 8562 w 11761"/>
              <a:gd name="connsiteY254" fmla="*/ 674 h 5445"/>
              <a:gd name="connsiteX255" fmla="*/ 8622 w 11761"/>
              <a:gd name="connsiteY255" fmla="*/ 674 h 5445"/>
              <a:gd name="connsiteX256" fmla="*/ 8622 w 11761"/>
              <a:gd name="connsiteY256" fmla="*/ 4772 h 5445"/>
              <a:gd name="connsiteX257" fmla="*/ 8562 w 11761"/>
              <a:gd name="connsiteY257" fmla="*/ 4772 h 5445"/>
              <a:gd name="connsiteX258" fmla="*/ 8562 w 11761"/>
              <a:gd name="connsiteY258" fmla="*/ 4850 h 5445"/>
              <a:gd name="connsiteX259" fmla="*/ 8510 w 11761"/>
              <a:gd name="connsiteY259" fmla="*/ 4850 h 5445"/>
              <a:gd name="connsiteX260" fmla="*/ 8510 w 11761"/>
              <a:gd name="connsiteY260" fmla="*/ 5001 h 5445"/>
              <a:gd name="connsiteX261" fmla="*/ 8638 w 11761"/>
              <a:gd name="connsiteY261" fmla="*/ 5001 h 5445"/>
              <a:gd name="connsiteX262" fmla="*/ 8638 w 11761"/>
              <a:gd name="connsiteY262" fmla="*/ 5169 h 5445"/>
              <a:gd name="connsiteX263" fmla="*/ 8581 w 11761"/>
              <a:gd name="connsiteY263" fmla="*/ 5169 h 5445"/>
              <a:gd name="connsiteX264" fmla="*/ 8581 w 11761"/>
              <a:gd name="connsiteY264" fmla="*/ 5087 h 5445"/>
              <a:gd name="connsiteX265" fmla="*/ 8480 w 11761"/>
              <a:gd name="connsiteY265" fmla="*/ 5087 h 5445"/>
              <a:gd name="connsiteX266" fmla="*/ 8480 w 11761"/>
              <a:gd name="connsiteY266" fmla="*/ 5169 h 5445"/>
              <a:gd name="connsiteX267" fmla="*/ 8402 w 11761"/>
              <a:gd name="connsiteY267" fmla="*/ 5169 h 5445"/>
              <a:gd name="connsiteX268" fmla="*/ 8402 w 11761"/>
              <a:gd name="connsiteY268" fmla="*/ 5262 h 5445"/>
              <a:gd name="connsiteX269" fmla="*/ 8310 w 11761"/>
              <a:gd name="connsiteY269" fmla="*/ 5262 h 5445"/>
              <a:gd name="connsiteX270" fmla="*/ 8310 w 11761"/>
              <a:gd name="connsiteY270" fmla="*/ 5363 h 5445"/>
              <a:gd name="connsiteX271" fmla="*/ 8402 w 11761"/>
              <a:gd name="connsiteY271" fmla="*/ 5363 h 5445"/>
              <a:gd name="connsiteX272" fmla="*/ 8402 w 11761"/>
              <a:gd name="connsiteY272" fmla="*/ 5422 h 5445"/>
              <a:gd name="connsiteX273" fmla="*/ 8234 w 11761"/>
              <a:gd name="connsiteY273" fmla="*/ 5422 h 5445"/>
              <a:gd name="connsiteX274" fmla="*/ 8234 w 11761"/>
              <a:gd name="connsiteY274" fmla="*/ 5294 h 5445"/>
              <a:gd name="connsiteX275" fmla="*/ 8081 w 11761"/>
              <a:gd name="connsiteY275" fmla="*/ 5294 h 5445"/>
              <a:gd name="connsiteX276" fmla="*/ 8081 w 11761"/>
              <a:gd name="connsiteY276" fmla="*/ 5346 h 5445"/>
              <a:gd name="connsiteX277" fmla="*/ 8005 w 11761"/>
              <a:gd name="connsiteY277" fmla="*/ 5346 h 5445"/>
              <a:gd name="connsiteX278" fmla="*/ 8005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8005 w 11761"/>
              <a:gd name="connsiteY325" fmla="*/ 39 h 5445"/>
              <a:gd name="connsiteX326" fmla="*/ 8005 w 11761"/>
              <a:gd name="connsiteY326" fmla="*/ 100 h 5445"/>
              <a:gd name="connsiteX327" fmla="*/ 8081 w 11761"/>
              <a:gd name="connsiteY327" fmla="*/ 100 h 5445"/>
              <a:gd name="connsiteX328" fmla="*/ 8081 w 11761"/>
              <a:gd name="connsiteY328" fmla="*/ 151 h 5445"/>
              <a:gd name="connsiteX329" fmla="*/ 8234 w 11761"/>
              <a:gd name="connsiteY329" fmla="*/ 151 h 5445"/>
              <a:gd name="connsiteX330" fmla="*/ 8234 w 11761"/>
              <a:gd name="connsiteY330" fmla="*/ 24 h 5445"/>
              <a:gd name="connsiteX331" fmla="*/ 8402 w 11761"/>
              <a:gd name="connsiteY331" fmla="*/ 24 h 5445"/>
              <a:gd name="connsiteX332" fmla="*/ 8402 w 11761"/>
              <a:gd name="connsiteY332" fmla="*/ 82 h 5445"/>
              <a:gd name="connsiteX333" fmla="*/ 8310 w 11761"/>
              <a:gd name="connsiteY333" fmla="*/ 82 h 5445"/>
              <a:gd name="connsiteX334" fmla="*/ 8310 w 11761"/>
              <a:gd name="connsiteY334" fmla="*/ 184 h 5445"/>
              <a:gd name="connsiteX335" fmla="*/ 8402 w 11761"/>
              <a:gd name="connsiteY335" fmla="*/ 184 h 5445"/>
              <a:gd name="connsiteX336" fmla="*/ 8402 w 11761"/>
              <a:gd name="connsiteY336" fmla="*/ 277 h 5445"/>
              <a:gd name="connsiteX337" fmla="*/ 8480 w 11761"/>
              <a:gd name="connsiteY337" fmla="*/ 277 h 5445"/>
              <a:gd name="connsiteX338" fmla="*/ 8480 w 11761"/>
              <a:gd name="connsiteY338" fmla="*/ 359 h 5445"/>
              <a:gd name="connsiteX339" fmla="*/ 8581 w 11761"/>
              <a:gd name="connsiteY339" fmla="*/ 359 h 5445"/>
              <a:gd name="connsiteX340" fmla="*/ 8581 w 11761"/>
              <a:gd name="connsiteY340" fmla="*/ 277 h 5445"/>
              <a:gd name="connsiteX341" fmla="*/ 8638 w 11761"/>
              <a:gd name="connsiteY341" fmla="*/ 277 h 5445"/>
              <a:gd name="connsiteX342" fmla="*/ 8638 w 11761"/>
              <a:gd name="connsiteY342" fmla="*/ 445 h 5445"/>
              <a:gd name="connsiteX343" fmla="*/ 8510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8212 w 11761"/>
              <a:gd name="connsiteY7" fmla="*/ 130 h 5445"/>
              <a:gd name="connsiteX8" fmla="*/ 8102 w 11761"/>
              <a:gd name="connsiteY8" fmla="*/ 130 h 5445"/>
              <a:gd name="connsiteX9" fmla="*/ 8102 w 11761"/>
              <a:gd name="connsiteY9" fmla="*/ 100 h 5445"/>
              <a:gd name="connsiteX10" fmla="*/ 8165 w 11761"/>
              <a:gd name="connsiteY10" fmla="*/ 100 h 5445"/>
              <a:gd name="connsiteX11" fmla="*/ 8165 w 11761"/>
              <a:gd name="connsiteY11" fmla="*/ 15 h 5445"/>
              <a:gd name="connsiteX12" fmla="*/ 8081 w 11761"/>
              <a:gd name="connsiteY12" fmla="*/ 15 h 5445"/>
              <a:gd name="connsiteX13" fmla="*/ 8081 w 11761"/>
              <a:gd name="connsiteY13" fmla="*/ 78 h 5445"/>
              <a:gd name="connsiteX14" fmla="*/ 8027 w 11761"/>
              <a:gd name="connsiteY14" fmla="*/ 78 h 5445"/>
              <a:gd name="connsiteX15" fmla="*/ 8027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8027 w 11761"/>
              <a:gd name="connsiteY74" fmla="*/ 5428 h 5445"/>
              <a:gd name="connsiteX75" fmla="*/ 8027 w 11761"/>
              <a:gd name="connsiteY75" fmla="*/ 5368 h 5445"/>
              <a:gd name="connsiteX76" fmla="*/ 8081 w 11761"/>
              <a:gd name="connsiteY76" fmla="*/ 5368 h 5445"/>
              <a:gd name="connsiteX77" fmla="*/ 8081 w 11761"/>
              <a:gd name="connsiteY77" fmla="*/ 5430 h 5445"/>
              <a:gd name="connsiteX78" fmla="*/ 8165 w 11761"/>
              <a:gd name="connsiteY78" fmla="*/ 5430 h 5445"/>
              <a:gd name="connsiteX79" fmla="*/ 8165 w 11761"/>
              <a:gd name="connsiteY79" fmla="*/ 5346 h 5445"/>
              <a:gd name="connsiteX80" fmla="*/ 8102 w 11761"/>
              <a:gd name="connsiteY80" fmla="*/ 5346 h 5445"/>
              <a:gd name="connsiteX81" fmla="*/ 8102 w 11761"/>
              <a:gd name="connsiteY81" fmla="*/ 5316 h 5445"/>
              <a:gd name="connsiteX82" fmla="*/ 8212 w 11761"/>
              <a:gd name="connsiteY82" fmla="*/ 5316 h 5445"/>
              <a:gd name="connsiteX83" fmla="*/ 8212 w 11761"/>
              <a:gd name="connsiteY83" fmla="*/ 5445 h 5445"/>
              <a:gd name="connsiteX84" fmla="*/ 8424 w 11761"/>
              <a:gd name="connsiteY84" fmla="*/ 5445 h 5445"/>
              <a:gd name="connsiteX85" fmla="*/ 8424 w 11761"/>
              <a:gd name="connsiteY85" fmla="*/ 5363 h 5445"/>
              <a:gd name="connsiteX86" fmla="*/ 8480 w 11761"/>
              <a:gd name="connsiteY86" fmla="*/ 5363 h 5445"/>
              <a:gd name="connsiteX87" fmla="*/ 8480 w 11761"/>
              <a:gd name="connsiteY87" fmla="*/ 5445 h 5445"/>
              <a:gd name="connsiteX88" fmla="*/ 8663 w 11761"/>
              <a:gd name="connsiteY88" fmla="*/ 5445 h 5445"/>
              <a:gd name="connsiteX89" fmla="*/ 8663 w 11761"/>
              <a:gd name="connsiteY89" fmla="*/ 5264 h 5445"/>
              <a:gd name="connsiteX90" fmla="*/ 8581 w 11761"/>
              <a:gd name="connsiteY90" fmla="*/ 5264 h 5445"/>
              <a:gd name="connsiteX91" fmla="*/ 8581 w 11761"/>
              <a:gd name="connsiteY91" fmla="*/ 5191 h 5445"/>
              <a:gd name="connsiteX92" fmla="*/ 8661 w 11761"/>
              <a:gd name="connsiteY92" fmla="*/ 5191 h 5445"/>
              <a:gd name="connsiteX93" fmla="*/ 8661 w 11761"/>
              <a:gd name="connsiteY93" fmla="*/ 4979 h 5445"/>
              <a:gd name="connsiteX94" fmla="*/ 8532 w 11761"/>
              <a:gd name="connsiteY94" fmla="*/ 4979 h 5445"/>
              <a:gd name="connsiteX95" fmla="*/ 8532 w 11761"/>
              <a:gd name="connsiteY95" fmla="*/ 4871 h 5445"/>
              <a:gd name="connsiteX96" fmla="*/ 8562 w 11761"/>
              <a:gd name="connsiteY96" fmla="*/ 4871 h 5445"/>
              <a:gd name="connsiteX97" fmla="*/ 8562 w 11761"/>
              <a:gd name="connsiteY97" fmla="*/ 4932 h 5445"/>
              <a:gd name="connsiteX98" fmla="*/ 8646 w 11761"/>
              <a:gd name="connsiteY98" fmla="*/ 4932 h 5445"/>
              <a:gd name="connsiteX99" fmla="*/ 8646 w 11761"/>
              <a:gd name="connsiteY99" fmla="*/ 4850 h 5445"/>
              <a:gd name="connsiteX100" fmla="*/ 8584 w 11761"/>
              <a:gd name="connsiteY100" fmla="*/ 4850 h 5445"/>
              <a:gd name="connsiteX101" fmla="*/ 8584 w 11761"/>
              <a:gd name="connsiteY101" fmla="*/ 4793 h 5445"/>
              <a:gd name="connsiteX102" fmla="*/ 8644 w 11761"/>
              <a:gd name="connsiteY102" fmla="*/ 4793 h 5445"/>
              <a:gd name="connsiteX103" fmla="*/ 8644 w 11761"/>
              <a:gd name="connsiteY103" fmla="*/ 652 h 5445"/>
              <a:gd name="connsiteX104" fmla="*/ 8584 w 11761"/>
              <a:gd name="connsiteY104" fmla="*/ 652 h 5445"/>
              <a:gd name="connsiteX105" fmla="*/ 8584 w 11761"/>
              <a:gd name="connsiteY105" fmla="*/ 596 h 5445"/>
              <a:gd name="connsiteX106" fmla="*/ 8646 w 11761"/>
              <a:gd name="connsiteY106" fmla="*/ 596 h 5445"/>
              <a:gd name="connsiteX107" fmla="*/ 8646 w 11761"/>
              <a:gd name="connsiteY107" fmla="*/ 514 h 5445"/>
              <a:gd name="connsiteX108" fmla="*/ 8562 w 11761"/>
              <a:gd name="connsiteY108" fmla="*/ 514 h 5445"/>
              <a:gd name="connsiteX109" fmla="*/ 8562 w 11761"/>
              <a:gd name="connsiteY109" fmla="*/ 575 h 5445"/>
              <a:gd name="connsiteX110" fmla="*/ 8532 w 11761"/>
              <a:gd name="connsiteY110" fmla="*/ 575 h 5445"/>
              <a:gd name="connsiteX111" fmla="*/ 8532 w 11761"/>
              <a:gd name="connsiteY111" fmla="*/ 467 h 5445"/>
              <a:gd name="connsiteX112" fmla="*/ 8661 w 11761"/>
              <a:gd name="connsiteY112" fmla="*/ 467 h 5445"/>
              <a:gd name="connsiteX113" fmla="*/ 8661 w 11761"/>
              <a:gd name="connsiteY113" fmla="*/ 255 h 5445"/>
              <a:gd name="connsiteX114" fmla="*/ 8581 w 11761"/>
              <a:gd name="connsiteY114" fmla="*/ 255 h 5445"/>
              <a:gd name="connsiteX115" fmla="*/ 8581 w 11761"/>
              <a:gd name="connsiteY115" fmla="*/ 182 h 5445"/>
              <a:gd name="connsiteX116" fmla="*/ 8663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8102 w 11761"/>
              <a:gd name="connsiteY122" fmla="*/ 78 h 5445"/>
              <a:gd name="connsiteX123" fmla="*/ 8102 w 11761"/>
              <a:gd name="connsiteY123" fmla="*/ 37 h 5445"/>
              <a:gd name="connsiteX124" fmla="*/ 8143 w 11761"/>
              <a:gd name="connsiteY124" fmla="*/ 37 h 5445"/>
              <a:gd name="connsiteX125" fmla="*/ 8143 w 11761"/>
              <a:gd name="connsiteY125" fmla="*/ 78 h 5445"/>
              <a:gd name="connsiteX126" fmla="*/ 8102 w 11761"/>
              <a:gd name="connsiteY126" fmla="*/ 78 h 5445"/>
              <a:gd name="connsiteX127" fmla="*/ 8584 w 11761"/>
              <a:gd name="connsiteY127" fmla="*/ 4910 h 5445"/>
              <a:gd name="connsiteX128" fmla="*/ 8584 w 11761"/>
              <a:gd name="connsiteY128" fmla="*/ 4871 h 5445"/>
              <a:gd name="connsiteX129" fmla="*/ 8625 w 11761"/>
              <a:gd name="connsiteY129" fmla="*/ 4871 h 5445"/>
              <a:gd name="connsiteX130" fmla="*/ 8625 w 11761"/>
              <a:gd name="connsiteY130" fmla="*/ 4910 h 5445"/>
              <a:gd name="connsiteX131" fmla="*/ 8584 w 11761"/>
              <a:gd name="connsiteY131" fmla="*/ 4910 h 5445"/>
              <a:gd name="connsiteX132" fmla="*/ 8502 w 11761"/>
              <a:gd name="connsiteY132" fmla="*/ 5424 h 5445"/>
              <a:gd name="connsiteX133" fmla="*/ 8502 w 11761"/>
              <a:gd name="connsiteY133" fmla="*/ 5363 h 5445"/>
              <a:gd name="connsiteX134" fmla="*/ 8581 w 11761"/>
              <a:gd name="connsiteY134" fmla="*/ 5363 h 5445"/>
              <a:gd name="connsiteX135" fmla="*/ 8581 w 11761"/>
              <a:gd name="connsiteY135" fmla="*/ 5286 h 5445"/>
              <a:gd name="connsiteX136" fmla="*/ 8640 w 11761"/>
              <a:gd name="connsiteY136" fmla="*/ 5286 h 5445"/>
              <a:gd name="connsiteX137" fmla="*/ 8640 w 11761"/>
              <a:gd name="connsiteY137" fmla="*/ 5424 h 5445"/>
              <a:gd name="connsiteX138" fmla="*/ 8502 w 11761"/>
              <a:gd name="connsiteY138" fmla="*/ 5424 h 5445"/>
              <a:gd name="connsiteX139" fmla="*/ 8502 w 11761"/>
              <a:gd name="connsiteY139" fmla="*/ 5344 h 5445"/>
              <a:gd name="connsiteX140" fmla="*/ 8502 w 11761"/>
              <a:gd name="connsiteY140" fmla="*/ 5286 h 5445"/>
              <a:gd name="connsiteX141" fmla="*/ 8562 w 11761"/>
              <a:gd name="connsiteY141" fmla="*/ 5286 h 5445"/>
              <a:gd name="connsiteX142" fmla="*/ 8562 w 11761"/>
              <a:gd name="connsiteY142" fmla="*/ 5344 h 5445"/>
              <a:gd name="connsiteX143" fmla="*/ 8502 w 11761"/>
              <a:gd name="connsiteY143" fmla="*/ 5344 h 5445"/>
              <a:gd name="connsiteX144" fmla="*/ 8497 w 11761"/>
              <a:gd name="connsiteY144" fmla="*/ 5169 h 5445"/>
              <a:gd name="connsiteX145" fmla="*/ 8497 w 11761"/>
              <a:gd name="connsiteY145" fmla="*/ 5106 h 5445"/>
              <a:gd name="connsiteX146" fmla="*/ 8562 w 11761"/>
              <a:gd name="connsiteY146" fmla="*/ 5106 h 5445"/>
              <a:gd name="connsiteX147" fmla="*/ 8562 w 11761"/>
              <a:gd name="connsiteY147" fmla="*/ 5169 h 5445"/>
              <a:gd name="connsiteX148" fmla="*/ 8497 w 11761"/>
              <a:gd name="connsiteY148" fmla="*/ 5169 h 5445"/>
              <a:gd name="connsiteX149" fmla="*/ 8562 w 11761"/>
              <a:gd name="connsiteY149" fmla="*/ 5191 h 5445"/>
              <a:gd name="connsiteX150" fmla="*/ 8562 w 11761"/>
              <a:gd name="connsiteY150" fmla="*/ 5262 h 5445"/>
              <a:gd name="connsiteX151" fmla="*/ 8497 w 11761"/>
              <a:gd name="connsiteY151" fmla="*/ 5262 h 5445"/>
              <a:gd name="connsiteX152" fmla="*/ 8497 w 11761"/>
              <a:gd name="connsiteY152" fmla="*/ 5191 h 5445"/>
              <a:gd name="connsiteX153" fmla="*/ 8562 w 11761"/>
              <a:gd name="connsiteY153" fmla="*/ 5191 h 5445"/>
              <a:gd name="connsiteX154" fmla="*/ 8480 w 11761"/>
              <a:gd name="connsiteY154" fmla="*/ 5281 h 5445"/>
              <a:gd name="connsiteX155" fmla="*/ 8480 w 11761"/>
              <a:gd name="connsiteY155" fmla="*/ 5344 h 5445"/>
              <a:gd name="connsiteX156" fmla="*/ 8424 w 11761"/>
              <a:gd name="connsiteY156" fmla="*/ 5344 h 5445"/>
              <a:gd name="connsiteX157" fmla="*/ 8424 w 11761"/>
              <a:gd name="connsiteY157" fmla="*/ 5281 h 5445"/>
              <a:gd name="connsiteX158" fmla="*/ 8480 w 11761"/>
              <a:gd name="connsiteY158" fmla="*/ 5281 h 5445"/>
              <a:gd name="connsiteX159" fmla="*/ 8480 w 11761"/>
              <a:gd name="connsiteY159" fmla="*/ 5191 h 5445"/>
              <a:gd name="connsiteX160" fmla="*/ 8480 w 11761"/>
              <a:gd name="connsiteY160" fmla="*/ 5262 h 5445"/>
              <a:gd name="connsiteX161" fmla="*/ 8424 w 11761"/>
              <a:gd name="connsiteY161" fmla="*/ 5262 h 5445"/>
              <a:gd name="connsiteX162" fmla="*/ 8424 w 11761"/>
              <a:gd name="connsiteY162" fmla="*/ 5191 h 5445"/>
              <a:gd name="connsiteX163" fmla="*/ 8480 w 11761"/>
              <a:gd name="connsiteY163" fmla="*/ 5191 h 5445"/>
              <a:gd name="connsiteX164" fmla="*/ 8102 w 11761"/>
              <a:gd name="connsiteY164" fmla="*/ 5409 h 5445"/>
              <a:gd name="connsiteX165" fmla="*/ 8102 w 11761"/>
              <a:gd name="connsiteY165" fmla="*/ 5368 h 5445"/>
              <a:gd name="connsiteX166" fmla="*/ 8143 w 11761"/>
              <a:gd name="connsiteY166" fmla="*/ 5368 h 5445"/>
              <a:gd name="connsiteX167" fmla="*/ 8143 w 11761"/>
              <a:gd name="connsiteY167" fmla="*/ 5409 h 5445"/>
              <a:gd name="connsiteX168" fmla="*/ 8102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8424 w 11761"/>
              <a:gd name="connsiteY243" fmla="*/ 164 h 5445"/>
              <a:gd name="connsiteX244" fmla="*/ 8424 w 11761"/>
              <a:gd name="connsiteY244" fmla="*/ 102 h 5445"/>
              <a:gd name="connsiteX245" fmla="*/ 8480 w 11761"/>
              <a:gd name="connsiteY245" fmla="*/ 102 h 5445"/>
              <a:gd name="connsiteX246" fmla="*/ 8480 w 11761"/>
              <a:gd name="connsiteY246" fmla="*/ 164 h 5445"/>
              <a:gd name="connsiteX247" fmla="*/ 8424 w 11761"/>
              <a:gd name="connsiteY247" fmla="*/ 164 h 5445"/>
              <a:gd name="connsiteX248" fmla="*/ 8424 w 11761"/>
              <a:gd name="connsiteY248" fmla="*/ 255 h 5445"/>
              <a:gd name="connsiteX249" fmla="*/ 8424 w 11761"/>
              <a:gd name="connsiteY249" fmla="*/ 184 h 5445"/>
              <a:gd name="connsiteX250" fmla="*/ 8480 w 11761"/>
              <a:gd name="connsiteY250" fmla="*/ 184 h 5445"/>
              <a:gd name="connsiteX251" fmla="*/ 8480 w 11761"/>
              <a:gd name="connsiteY251" fmla="*/ 255 h 5445"/>
              <a:gd name="connsiteX252" fmla="*/ 8424 w 11761"/>
              <a:gd name="connsiteY252" fmla="*/ 255 h 5445"/>
              <a:gd name="connsiteX253" fmla="*/ 8562 w 11761"/>
              <a:gd name="connsiteY253" fmla="*/ 596 h 5445"/>
              <a:gd name="connsiteX254" fmla="*/ 8562 w 11761"/>
              <a:gd name="connsiteY254" fmla="*/ 674 h 5445"/>
              <a:gd name="connsiteX255" fmla="*/ 8622 w 11761"/>
              <a:gd name="connsiteY255" fmla="*/ 674 h 5445"/>
              <a:gd name="connsiteX256" fmla="*/ 8622 w 11761"/>
              <a:gd name="connsiteY256" fmla="*/ 4772 h 5445"/>
              <a:gd name="connsiteX257" fmla="*/ 8562 w 11761"/>
              <a:gd name="connsiteY257" fmla="*/ 4772 h 5445"/>
              <a:gd name="connsiteX258" fmla="*/ 8562 w 11761"/>
              <a:gd name="connsiteY258" fmla="*/ 4850 h 5445"/>
              <a:gd name="connsiteX259" fmla="*/ 8510 w 11761"/>
              <a:gd name="connsiteY259" fmla="*/ 4850 h 5445"/>
              <a:gd name="connsiteX260" fmla="*/ 8510 w 11761"/>
              <a:gd name="connsiteY260" fmla="*/ 5001 h 5445"/>
              <a:gd name="connsiteX261" fmla="*/ 8638 w 11761"/>
              <a:gd name="connsiteY261" fmla="*/ 5001 h 5445"/>
              <a:gd name="connsiteX262" fmla="*/ 8638 w 11761"/>
              <a:gd name="connsiteY262" fmla="*/ 5169 h 5445"/>
              <a:gd name="connsiteX263" fmla="*/ 8581 w 11761"/>
              <a:gd name="connsiteY263" fmla="*/ 5169 h 5445"/>
              <a:gd name="connsiteX264" fmla="*/ 8581 w 11761"/>
              <a:gd name="connsiteY264" fmla="*/ 5087 h 5445"/>
              <a:gd name="connsiteX265" fmla="*/ 8480 w 11761"/>
              <a:gd name="connsiteY265" fmla="*/ 5087 h 5445"/>
              <a:gd name="connsiteX266" fmla="*/ 8480 w 11761"/>
              <a:gd name="connsiteY266" fmla="*/ 5169 h 5445"/>
              <a:gd name="connsiteX267" fmla="*/ 8402 w 11761"/>
              <a:gd name="connsiteY267" fmla="*/ 5169 h 5445"/>
              <a:gd name="connsiteX268" fmla="*/ 8402 w 11761"/>
              <a:gd name="connsiteY268" fmla="*/ 5262 h 5445"/>
              <a:gd name="connsiteX269" fmla="*/ 8310 w 11761"/>
              <a:gd name="connsiteY269" fmla="*/ 5262 h 5445"/>
              <a:gd name="connsiteX270" fmla="*/ 8310 w 11761"/>
              <a:gd name="connsiteY270" fmla="*/ 5363 h 5445"/>
              <a:gd name="connsiteX271" fmla="*/ 8402 w 11761"/>
              <a:gd name="connsiteY271" fmla="*/ 5363 h 5445"/>
              <a:gd name="connsiteX272" fmla="*/ 8402 w 11761"/>
              <a:gd name="connsiteY272" fmla="*/ 5422 h 5445"/>
              <a:gd name="connsiteX273" fmla="*/ 8234 w 11761"/>
              <a:gd name="connsiteY273" fmla="*/ 5422 h 5445"/>
              <a:gd name="connsiteX274" fmla="*/ 8234 w 11761"/>
              <a:gd name="connsiteY274" fmla="*/ 5294 h 5445"/>
              <a:gd name="connsiteX275" fmla="*/ 8081 w 11761"/>
              <a:gd name="connsiteY275" fmla="*/ 5294 h 5445"/>
              <a:gd name="connsiteX276" fmla="*/ 8081 w 11761"/>
              <a:gd name="connsiteY276" fmla="*/ 5346 h 5445"/>
              <a:gd name="connsiteX277" fmla="*/ 8005 w 11761"/>
              <a:gd name="connsiteY277" fmla="*/ 5346 h 5445"/>
              <a:gd name="connsiteX278" fmla="*/ 8005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8005 w 11761"/>
              <a:gd name="connsiteY325" fmla="*/ 39 h 5445"/>
              <a:gd name="connsiteX326" fmla="*/ 8005 w 11761"/>
              <a:gd name="connsiteY326" fmla="*/ 100 h 5445"/>
              <a:gd name="connsiteX327" fmla="*/ 8081 w 11761"/>
              <a:gd name="connsiteY327" fmla="*/ 100 h 5445"/>
              <a:gd name="connsiteX328" fmla="*/ 8081 w 11761"/>
              <a:gd name="connsiteY328" fmla="*/ 151 h 5445"/>
              <a:gd name="connsiteX329" fmla="*/ 8234 w 11761"/>
              <a:gd name="connsiteY329" fmla="*/ 151 h 5445"/>
              <a:gd name="connsiteX330" fmla="*/ 8234 w 11761"/>
              <a:gd name="connsiteY330" fmla="*/ 24 h 5445"/>
              <a:gd name="connsiteX331" fmla="*/ 8402 w 11761"/>
              <a:gd name="connsiteY331" fmla="*/ 24 h 5445"/>
              <a:gd name="connsiteX332" fmla="*/ 8402 w 11761"/>
              <a:gd name="connsiteY332" fmla="*/ 82 h 5445"/>
              <a:gd name="connsiteX333" fmla="*/ 8310 w 11761"/>
              <a:gd name="connsiteY333" fmla="*/ 82 h 5445"/>
              <a:gd name="connsiteX334" fmla="*/ 8310 w 11761"/>
              <a:gd name="connsiteY334" fmla="*/ 184 h 5445"/>
              <a:gd name="connsiteX335" fmla="*/ 8402 w 11761"/>
              <a:gd name="connsiteY335" fmla="*/ 184 h 5445"/>
              <a:gd name="connsiteX336" fmla="*/ 8402 w 11761"/>
              <a:gd name="connsiteY336" fmla="*/ 277 h 5445"/>
              <a:gd name="connsiteX337" fmla="*/ 8480 w 11761"/>
              <a:gd name="connsiteY337" fmla="*/ 277 h 5445"/>
              <a:gd name="connsiteX338" fmla="*/ 8480 w 11761"/>
              <a:gd name="connsiteY338" fmla="*/ 359 h 5445"/>
              <a:gd name="connsiteX339" fmla="*/ 8581 w 11761"/>
              <a:gd name="connsiteY339" fmla="*/ 359 h 5445"/>
              <a:gd name="connsiteX340" fmla="*/ 8581 w 11761"/>
              <a:gd name="connsiteY340" fmla="*/ 277 h 5445"/>
              <a:gd name="connsiteX341" fmla="*/ 8638 w 11761"/>
              <a:gd name="connsiteY341" fmla="*/ 277 h 5445"/>
              <a:gd name="connsiteX342" fmla="*/ 8638 w 11761"/>
              <a:gd name="connsiteY342" fmla="*/ 445 h 5445"/>
              <a:gd name="connsiteX343" fmla="*/ 8510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8102 w 11761"/>
              <a:gd name="connsiteY8" fmla="*/ 130 h 5445"/>
              <a:gd name="connsiteX9" fmla="*/ 8102 w 11761"/>
              <a:gd name="connsiteY9" fmla="*/ 100 h 5445"/>
              <a:gd name="connsiteX10" fmla="*/ 8165 w 11761"/>
              <a:gd name="connsiteY10" fmla="*/ 100 h 5445"/>
              <a:gd name="connsiteX11" fmla="*/ 8165 w 11761"/>
              <a:gd name="connsiteY11" fmla="*/ 15 h 5445"/>
              <a:gd name="connsiteX12" fmla="*/ 8081 w 11761"/>
              <a:gd name="connsiteY12" fmla="*/ 15 h 5445"/>
              <a:gd name="connsiteX13" fmla="*/ 8081 w 11761"/>
              <a:gd name="connsiteY13" fmla="*/ 78 h 5445"/>
              <a:gd name="connsiteX14" fmla="*/ 8027 w 11761"/>
              <a:gd name="connsiteY14" fmla="*/ 78 h 5445"/>
              <a:gd name="connsiteX15" fmla="*/ 8027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8027 w 11761"/>
              <a:gd name="connsiteY74" fmla="*/ 5428 h 5445"/>
              <a:gd name="connsiteX75" fmla="*/ 8027 w 11761"/>
              <a:gd name="connsiteY75" fmla="*/ 5368 h 5445"/>
              <a:gd name="connsiteX76" fmla="*/ 8081 w 11761"/>
              <a:gd name="connsiteY76" fmla="*/ 5368 h 5445"/>
              <a:gd name="connsiteX77" fmla="*/ 8081 w 11761"/>
              <a:gd name="connsiteY77" fmla="*/ 5430 h 5445"/>
              <a:gd name="connsiteX78" fmla="*/ 8165 w 11761"/>
              <a:gd name="connsiteY78" fmla="*/ 5430 h 5445"/>
              <a:gd name="connsiteX79" fmla="*/ 8165 w 11761"/>
              <a:gd name="connsiteY79" fmla="*/ 5346 h 5445"/>
              <a:gd name="connsiteX80" fmla="*/ 8102 w 11761"/>
              <a:gd name="connsiteY80" fmla="*/ 5346 h 5445"/>
              <a:gd name="connsiteX81" fmla="*/ 8102 w 11761"/>
              <a:gd name="connsiteY81" fmla="*/ 5316 h 5445"/>
              <a:gd name="connsiteX82" fmla="*/ 8212 w 11761"/>
              <a:gd name="connsiteY82" fmla="*/ 5316 h 5445"/>
              <a:gd name="connsiteX83" fmla="*/ 8212 w 11761"/>
              <a:gd name="connsiteY83" fmla="*/ 5445 h 5445"/>
              <a:gd name="connsiteX84" fmla="*/ 8424 w 11761"/>
              <a:gd name="connsiteY84" fmla="*/ 5445 h 5445"/>
              <a:gd name="connsiteX85" fmla="*/ 8424 w 11761"/>
              <a:gd name="connsiteY85" fmla="*/ 5363 h 5445"/>
              <a:gd name="connsiteX86" fmla="*/ 8480 w 11761"/>
              <a:gd name="connsiteY86" fmla="*/ 5363 h 5445"/>
              <a:gd name="connsiteX87" fmla="*/ 8480 w 11761"/>
              <a:gd name="connsiteY87" fmla="*/ 5445 h 5445"/>
              <a:gd name="connsiteX88" fmla="*/ 8663 w 11761"/>
              <a:gd name="connsiteY88" fmla="*/ 5445 h 5445"/>
              <a:gd name="connsiteX89" fmla="*/ 8663 w 11761"/>
              <a:gd name="connsiteY89" fmla="*/ 5264 h 5445"/>
              <a:gd name="connsiteX90" fmla="*/ 8581 w 11761"/>
              <a:gd name="connsiteY90" fmla="*/ 5264 h 5445"/>
              <a:gd name="connsiteX91" fmla="*/ 8581 w 11761"/>
              <a:gd name="connsiteY91" fmla="*/ 5191 h 5445"/>
              <a:gd name="connsiteX92" fmla="*/ 8661 w 11761"/>
              <a:gd name="connsiteY92" fmla="*/ 5191 h 5445"/>
              <a:gd name="connsiteX93" fmla="*/ 8661 w 11761"/>
              <a:gd name="connsiteY93" fmla="*/ 4979 h 5445"/>
              <a:gd name="connsiteX94" fmla="*/ 8532 w 11761"/>
              <a:gd name="connsiteY94" fmla="*/ 4979 h 5445"/>
              <a:gd name="connsiteX95" fmla="*/ 8532 w 11761"/>
              <a:gd name="connsiteY95" fmla="*/ 4871 h 5445"/>
              <a:gd name="connsiteX96" fmla="*/ 8562 w 11761"/>
              <a:gd name="connsiteY96" fmla="*/ 4871 h 5445"/>
              <a:gd name="connsiteX97" fmla="*/ 8562 w 11761"/>
              <a:gd name="connsiteY97" fmla="*/ 4932 h 5445"/>
              <a:gd name="connsiteX98" fmla="*/ 8646 w 11761"/>
              <a:gd name="connsiteY98" fmla="*/ 4932 h 5445"/>
              <a:gd name="connsiteX99" fmla="*/ 8646 w 11761"/>
              <a:gd name="connsiteY99" fmla="*/ 4850 h 5445"/>
              <a:gd name="connsiteX100" fmla="*/ 8584 w 11761"/>
              <a:gd name="connsiteY100" fmla="*/ 4850 h 5445"/>
              <a:gd name="connsiteX101" fmla="*/ 8584 w 11761"/>
              <a:gd name="connsiteY101" fmla="*/ 4793 h 5445"/>
              <a:gd name="connsiteX102" fmla="*/ 8644 w 11761"/>
              <a:gd name="connsiteY102" fmla="*/ 4793 h 5445"/>
              <a:gd name="connsiteX103" fmla="*/ 8644 w 11761"/>
              <a:gd name="connsiteY103" fmla="*/ 652 h 5445"/>
              <a:gd name="connsiteX104" fmla="*/ 8584 w 11761"/>
              <a:gd name="connsiteY104" fmla="*/ 652 h 5445"/>
              <a:gd name="connsiteX105" fmla="*/ 8584 w 11761"/>
              <a:gd name="connsiteY105" fmla="*/ 596 h 5445"/>
              <a:gd name="connsiteX106" fmla="*/ 8646 w 11761"/>
              <a:gd name="connsiteY106" fmla="*/ 596 h 5445"/>
              <a:gd name="connsiteX107" fmla="*/ 8646 w 11761"/>
              <a:gd name="connsiteY107" fmla="*/ 514 h 5445"/>
              <a:gd name="connsiteX108" fmla="*/ 8562 w 11761"/>
              <a:gd name="connsiteY108" fmla="*/ 514 h 5445"/>
              <a:gd name="connsiteX109" fmla="*/ 8562 w 11761"/>
              <a:gd name="connsiteY109" fmla="*/ 575 h 5445"/>
              <a:gd name="connsiteX110" fmla="*/ 8532 w 11761"/>
              <a:gd name="connsiteY110" fmla="*/ 575 h 5445"/>
              <a:gd name="connsiteX111" fmla="*/ 8532 w 11761"/>
              <a:gd name="connsiteY111" fmla="*/ 467 h 5445"/>
              <a:gd name="connsiteX112" fmla="*/ 8661 w 11761"/>
              <a:gd name="connsiteY112" fmla="*/ 467 h 5445"/>
              <a:gd name="connsiteX113" fmla="*/ 8661 w 11761"/>
              <a:gd name="connsiteY113" fmla="*/ 255 h 5445"/>
              <a:gd name="connsiteX114" fmla="*/ 8581 w 11761"/>
              <a:gd name="connsiteY114" fmla="*/ 255 h 5445"/>
              <a:gd name="connsiteX115" fmla="*/ 8581 w 11761"/>
              <a:gd name="connsiteY115" fmla="*/ 182 h 5445"/>
              <a:gd name="connsiteX116" fmla="*/ 8663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8102 w 11761"/>
              <a:gd name="connsiteY122" fmla="*/ 78 h 5445"/>
              <a:gd name="connsiteX123" fmla="*/ 8102 w 11761"/>
              <a:gd name="connsiteY123" fmla="*/ 37 h 5445"/>
              <a:gd name="connsiteX124" fmla="*/ 8143 w 11761"/>
              <a:gd name="connsiteY124" fmla="*/ 37 h 5445"/>
              <a:gd name="connsiteX125" fmla="*/ 8143 w 11761"/>
              <a:gd name="connsiteY125" fmla="*/ 78 h 5445"/>
              <a:gd name="connsiteX126" fmla="*/ 8102 w 11761"/>
              <a:gd name="connsiteY126" fmla="*/ 78 h 5445"/>
              <a:gd name="connsiteX127" fmla="*/ 8584 w 11761"/>
              <a:gd name="connsiteY127" fmla="*/ 4910 h 5445"/>
              <a:gd name="connsiteX128" fmla="*/ 8584 w 11761"/>
              <a:gd name="connsiteY128" fmla="*/ 4871 h 5445"/>
              <a:gd name="connsiteX129" fmla="*/ 8625 w 11761"/>
              <a:gd name="connsiteY129" fmla="*/ 4871 h 5445"/>
              <a:gd name="connsiteX130" fmla="*/ 8625 w 11761"/>
              <a:gd name="connsiteY130" fmla="*/ 4910 h 5445"/>
              <a:gd name="connsiteX131" fmla="*/ 8584 w 11761"/>
              <a:gd name="connsiteY131" fmla="*/ 4910 h 5445"/>
              <a:gd name="connsiteX132" fmla="*/ 8502 w 11761"/>
              <a:gd name="connsiteY132" fmla="*/ 5424 h 5445"/>
              <a:gd name="connsiteX133" fmla="*/ 8502 w 11761"/>
              <a:gd name="connsiteY133" fmla="*/ 5363 h 5445"/>
              <a:gd name="connsiteX134" fmla="*/ 8581 w 11761"/>
              <a:gd name="connsiteY134" fmla="*/ 5363 h 5445"/>
              <a:gd name="connsiteX135" fmla="*/ 8581 w 11761"/>
              <a:gd name="connsiteY135" fmla="*/ 5286 h 5445"/>
              <a:gd name="connsiteX136" fmla="*/ 8640 w 11761"/>
              <a:gd name="connsiteY136" fmla="*/ 5286 h 5445"/>
              <a:gd name="connsiteX137" fmla="*/ 8640 w 11761"/>
              <a:gd name="connsiteY137" fmla="*/ 5424 h 5445"/>
              <a:gd name="connsiteX138" fmla="*/ 8502 w 11761"/>
              <a:gd name="connsiteY138" fmla="*/ 5424 h 5445"/>
              <a:gd name="connsiteX139" fmla="*/ 8502 w 11761"/>
              <a:gd name="connsiteY139" fmla="*/ 5344 h 5445"/>
              <a:gd name="connsiteX140" fmla="*/ 8502 w 11761"/>
              <a:gd name="connsiteY140" fmla="*/ 5286 h 5445"/>
              <a:gd name="connsiteX141" fmla="*/ 8562 w 11761"/>
              <a:gd name="connsiteY141" fmla="*/ 5286 h 5445"/>
              <a:gd name="connsiteX142" fmla="*/ 8562 w 11761"/>
              <a:gd name="connsiteY142" fmla="*/ 5344 h 5445"/>
              <a:gd name="connsiteX143" fmla="*/ 8502 w 11761"/>
              <a:gd name="connsiteY143" fmla="*/ 5344 h 5445"/>
              <a:gd name="connsiteX144" fmla="*/ 8497 w 11761"/>
              <a:gd name="connsiteY144" fmla="*/ 5169 h 5445"/>
              <a:gd name="connsiteX145" fmla="*/ 8497 w 11761"/>
              <a:gd name="connsiteY145" fmla="*/ 5106 h 5445"/>
              <a:gd name="connsiteX146" fmla="*/ 8562 w 11761"/>
              <a:gd name="connsiteY146" fmla="*/ 5106 h 5445"/>
              <a:gd name="connsiteX147" fmla="*/ 8562 w 11761"/>
              <a:gd name="connsiteY147" fmla="*/ 5169 h 5445"/>
              <a:gd name="connsiteX148" fmla="*/ 8497 w 11761"/>
              <a:gd name="connsiteY148" fmla="*/ 5169 h 5445"/>
              <a:gd name="connsiteX149" fmla="*/ 8562 w 11761"/>
              <a:gd name="connsiteY149" fmla="*/ 5191 h 5445"/>
              <a:gd name="connsiteX150" fmla="*/ 8562 w 11761"/>
              <a:gd name="connsiteY150" fmla="*/ 5262 h 5445"/>
              <a:gd name="connsiteX151" fmla="*/ 8497 w 11761"/>
              <a:gd name="connsiteY151" fmla="*/ 5262 h 5445"/>
              <a:gd name="connsiteX152" fmla="*/ 8497 w 11761"/>
              <a:gd name="connsiteY152" fmla="*/ 5191 h 5445"/>
              <a:gd name="connsiteX153" fmla="*/ 8562 w 11761"/>
              <a:gd name="connsiteY153" fmla="*/ 5191 h 5445"/>
              <a:gd name="connsiteX154" fmla="*/ 8480 w 11761"/>
              <a:gd name="connsiteY154" fmla="*/ 5281 h 5445"/>
              <a:gd name="connsiteX155" fmla="*/ 8480 w 11761"/>
              <a:gd name="connsiteY155" fmla="*/ 5344 h 5445"/>
              <a:gd name="connsiteX156" fmla="*/ 8424 w 11761"/>
              <a:gd name="connsiteY156" fmla="*/ 5344 h 5445"/>
              <a:gd name="connsiteX157" fmla="*/ 8424 w 11761"/>
              <a:gd name="connsiteY157" fmla="*/ 5281 h 5445"/>
              <a:gd name="connsiteX158" fmla="*/ 8480 w 11761"/>
              <a:gd name="connsiteY158" fmla="*/ 5281 h 5445"/>
              <a:gd name="connsiteX159" fmla="*/ 8480 w 11761"/>
              <a:gd name="connsiteY159" fmla="*/ 5191 h 5445"/>
              <a:gd name="connsiteX160" fmla="*/ 8480 w 11761"/>
              <a:gd name="connsiteY160" fmla="*/ 5262 h 5445"/>
              <a:gd name="connsiteX161" fmla="*/ 8424 w 11761"/>
              <a:gd name="connsiteY161" fmla="*/ 5262 h 5445"/>
              <a:gd name="connsiteX162" fmla="*/ 8424 w 11761"/>
              <a:gd name="connsiteY162" fmla="*/ 5191 h 5445"/>
              <a:gd name="connsiteX163" fmla="*/ 8480 w 11761"/>
              <a:gd name="connsiteY163" fmla="*/ 5191 h 5445"/>
              <a:gd name="connsiteX164" fmla="*/ 8102 w 11761"/>
              <a:gd name="connsiteY164" fmla="*/ 5409 h 5445"/>
              <a:gd name="connsiteX165" fmla="*/ 8102 w 11761"/>
              <a:gd name="connsiteY165" fmla="*/ 5368 h 5445"/>
              <a:gd name="connsiteX166" fmla="*/ 8143 w 11761"/>
              <a:gd name="connsiteY166" fmla="*/ 5368 h 5445"/>
              <a:gd name="connsiteX167" fmla="*/ 8143 w 11761"/>
              <a:gd name="connsiteY167" fmla="*/ 5409 h 5445"/>
              <a:gd name="connsiteX168" fmla="*/ 8102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8424 w 11761"/>
              <a:gd name="connsiteY243" fmla="*/ 164 h 5445"/>
              <a:gd name="connsiteX244" fmla="*/ 8424 w 11761"/>
              <a:gd name="connsiteY244" fmla="*/ 102 h 5445"/>
              <a:gd name="connsiteX245" fmla="*/ 8480 w 11761"/>
              <a:gd name="connsiteY245" fmla="*/ 102 h 5445"/>
              <a:gd name="connsiteX246" fmla="*/ 8480 w 11761"/>
              <a:gd name="connsiteY246" fmla="*/ 164 h 5445"/>
              <a:gd name="connsiteX247" fmla="*/ 8424 w 11761"/>
              <a:gd name="connsiteY247" fmla="*/ 164 h 5445"/>
              <a:gd name="connsiteX248" fmla="*/ 8424 w 11761"/>
              <a:gd name="connsiteY248" fmla="*/ 255 h 5445"/>
              <a:gd name="connsiteX249" fmla="*/ 8424 w 11761"/>
              <a:gd name="connsiteY249" fmla="*/ 184 h 5445"/>
              <a:gd name="connsiteX250" fmla="*/ 8480 w 11761"/>
              <a:gd name="connsiteY250" fmla="*/ 184 h 5445"/>
              <a:gd name="connsiteX251" fmla="*/ 8480 w 11761"/>
              <a:gd name="connsiteY251" fmla="*/ 255 h 5445"/>
              <a:gd name="connsiteX252" fmla="*/ 8424 w 11761"/>
              <a:gd name="connsiteY252" fmla="*/ 255 h 5445"/>
              <a:gd name="connsiteX253" fmla="*/ 8562 w 11761"/>
              <a:gd name="connsiteY253" fmla="*/ 596 h 5445"/>
              <a:gd name="connsiteX254" fmla="*/ 8562 w 11761"/>
              <a:gd name="connsiteY254" fmla="*/ 674 h 5445"/>
              <a:gd name="connsiteX255" fmla="*/ 8622 w 11761"/>
              <a:gd name="connsiteY255" fmla="*/ 674 h 5445"/>
              <a:gd name="connsiteX256" fmla="*/ 8622 w 11761"/>
              <a:gd name="connsiteY256" fmla="*/ 4772 h 5445"/>
              <a:gd name="connsiteX257" fmla="*/ 8562 w 11761"/>
              <a:gd name="connsiteY257" fmla="*/ 4772 h 5445"/>
              <a:gd name="connsiteX258" fmla="*/ 8562 w 11761"/>
              <a:gd name="connsiteY258" fmla="*/ 4850 h 5445"/>
              <a:gd name="connsiteX259" fmla="*/ 8510 w 11761"/>
              <a:gd name="connsiteY259" fmla="*/ 4850 h 5445"/>
              <a:gd name="connsiteX260" fmla="*/ 8510 w 11761"/>
              <a:gd name="connsiteY260" fmla="*/ 5001 h 5445"/>
              <a:gd name="connsiteX261" fmla="*/ 8638 w 11761"/>
              <a:gd name="connsiteY261" fmla="*/ 5001 h 5445"/>
              <a:gd name="connsiteX262" fmla="*/ 8638 w 11761"/>
              <a:gd name="connsiteY262" fmla="*/ 5169 h 5445"/>
              <a:gd name="connsiteX263" fmla="*/ 8581 w 11761"/>
              <a:gd name="connsiteY263" fmla="*/ 5169 h 5445"/>
              <a:gd name="connsiteX264" fmla="*/ 8581 w 11761"/>
              <a:gd name="connsiteY264" fmla="*/ 5087 h 5445"/>
              <a:gd name="connsiteX265" fmla="*/ 8480 w 11761"/>
              <a:gd name="connsiteY265" fmla="*/ 5087 h 5445"/>
              <a:gd name="connsiteX266" fmla="*/ 8480 w 11761"/>
              <a:gd name="connsiteY266" fmla="*/ 5169 h 5445"/>
              <a:gd name="connsiteX267" fmla="*/ 8402 w 11761"/>
              <a:gd name="connsiteY267" fmla="*/ 5169 h 5445"/>
              <a:gd name="connsiteX268" fmla="*/ 8402 w 11761"/>
              <a:gd name="connsiteY268" fmla="*/ 5262 h 5445"/>
              <a:gd name="connsiteX269" fmla="*/ 8310 w 11761"/>
              <a:gd name="connsiteY269" fmla="*/ 5262 h 5445"/>
              <a:gd name="connsiteX270" fmla="*/ 8310 w 11761"/>
              <a:gd name="connsiteY270" fmla="*/ 5363 h 5445"/>
              <a:gd name="connsiteX271" fmla="*/ 8402 w 11761"/>
              <a:gd name="connsiteY271" fmla="*/ 5363 h 5445"/>
              <a:gd name="connsiteX272" fmla="*/ 8402 w 11761"/>
              <a:gd name="connsiteY272" fmla="*/ 5422 h 5445"/>
              <a:gd name="connsiteX273" fmla="*/ 8234 w 11761"/>
              <a:gd name="connsiteY273" fmla="*/ 5422 h 5445"/>
              <a:gd name="connsiteX274" fmla="*/ 8234 w 11761"/>
              <a:gd name="connsiteY274" fmla="*/ 5294 h 5445"/>
              <a:gd name="connsiteX275" fmla="*/ 8081 w 11761"/>
              <a:gd name="connsiteY275" fmla="*/ 5294 h 5445"/>
              <a:gd name="connsiteX276" fmla="*/ 8081 w 11761"/>
              <a:gd name="connsiteY276" fmla="*/ 5346 h 5445"/>
              <a:gd name="connsiteX277" fmla="*/ 8005 w 11761"/>
              <a:gd name="connsiteY277" fmla="*/ 5346 h 5445"/>
              <a:gd name="connsiteX278" fmla="*/ 8005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8005 w 11761"/>
              <a:gd name="connsiteY325" fmla="*/ 39 h 5445"/>
              <a:gd name="connsiteX326" fmla="*/ 8005 w 11761"/>
              <a:gd name="connsiteY326" fmla="*/ 100 h 5445"/>
              <a:gd name="connsiteX327" fmla="*/ 8081 w 11761"/>
              <a:gd name="connsiteY327" fmla="*/ 100 h 5445"/>
              <a:gd name="connsiteX328" fmla="*/ 8081 w 11761"/>
              <a:gd name="connsiteY328" fmla="*/ 151 h 5445"/>
              <a:gd name="connsiteX329" fmla="*/ 8234 w 11761"/>
              <a:gd name="connsiteY329" fmla="*/ 151 h 5445"/>
              <a:gd name="connsiteX330" fmla="*/ 8234 w 11761"/>
              <a:gd name="connsiteY330" fmla="*/ 24 h 5445"/>
              <a:gd name="connsiteX331" fmla="*/ 8402 w 11761"/>
              <a:gd name="connsiteY331" fmla="*/ 24 h 5445"/>
              <a:gd name="connsiteX332" fmla="*/ 8402 w 11761"/>
              <a:gd name="connsiteY332" fmla="*/ 82 h 5445"/>
              <a:gd name="connsiteX333" fmla="*/ 8310 w 11761"/>
              <a:gd name="connsiteY333" fmla="*/ 82 h 5445"/>
              <a:gd name="connsiteX334" fmla="*/ 8310 w 11761"/>
              <a:gd name="connsiteY334" fmla="*/ 184 h 5445"/>
              <a:gd name="connsiteX335" fmla="*/ 8402 w 11761"/>
              <a:gd name="connsiteY335" fmla="*/ 184 h 5445"/>
              <a:gd name="connsiteX336" fmla="*/ 8402 w 11761"/>
              <a:gd name="connsiteY336" fmla="*/ 277 h 5445"/>
              <a:gd name="connsiteX337" fmla="*/ 8480 w 11761"/>
              <a:gd name="connsiteY337" fmla="*/ 277 h 5445"/>
              <a:gd name="connsiteX338" fmla="*/ 8480 w 11761"/>
              <a:gd name="connsiteY338" fmla="*/ 359 h 5445"/>
              <a:gd name="connsiteX339" fmla="*/ 8581 w 11761"/>
              <a:gd name="connsiteY339" fmla="*/ 359 h 5445"/>
              <a:gd name="connsiteX340" fmla="*/ 8581 w 11761"/>
              <a:gd name="connsiteY340" fmla="*/ 277 h 5445"/>
              <a:gd name="connsiteX341" fmla="*/ 8638 w 11761"/>
              <a:gd name="connsiteY341" fmla="*/ 277 h 5445"/>
              <a:gd name="connsiteX342" fmla="*/ 8638 w 11761"/>
              <a:gd name="connsiteY342" fmla="*/ 445 h 5445"/>
              <a:gd name="connsiteX343" fmla="*/ 8510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8102 w 11761"/>
              <a:gd name="connsiteY9" fmla="*/ 100 h 5445"/>
              <a:gd name="connsiteX10" fmla="*/ 8165 w 11761"/>
              <a:gd name="connsiteY10" fmla="*/ 100 h 5445"/>
              <a:gd name="connsiteX11" fmla="*/ 8165 w 11761"/>
              <a:gd name="connsiteY11" fmla="*/ 15 h 5445"/>
              <a:gd name="connsiteX12" fmla="*/ 8081 w 11761"/>
              <a:gd name="connsiteY12" fmla="*/ 15 h 5445"/>
              <a:gd name="connsiteX13" fmla="*/ 8081 w 11761"/>
              <a:gd name="connsiteY13" fmla="*/ 78 h 5445"/>
              <a:gd name="connsiteX14" fmla="*/ 8027 w 11761"/>
              <a:gd name="connsiteY14" fmla="*/ 78 h 5445"/>
              <a:gd name="connsiteX15" fmla="*/ 8027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8027 w 11761"/>
              <a:gd name="connsiteY74" fmla="*/ 5428 h 5445"/>
              <a:gd name="connsiteX75" fmla="*/ 8027 w 11761"/>
              <a:gd name="connsiteY75" fmla="*/ 5368 h 5445"/>
              <a:gd name="connsiteX76" fmla="*/ 8081 w 11761"/>
              <a:gd name="connsiteY76" fmla="*/ 5368 h 5445"/>
              <a:gd name="connsiteX77" fmla="*/ 8081 w 11761"/>
              <a:gd name="connsiteY77" fmla="*/ 5430 h 5445"/>
              <a:gd name="connsiteX78" fmla="*/ 8165 w 11761"/>
              <a:gd name="connsiteY78" fmla="*/ 5430 h 5445"/>
              <a:gd name="connsiteX79" fmla="*/ 8165 w 11761"/>
              <a:gd name="connsiteY79" fmla="*/ 5346 h 5445"/>
              <a:gd name="connsiteX80" fmla="*/ 8102 w 11761"/>
              <a:gd name="connsiteY80" fmla="*/ 5346 h 5445"/>
              <a:gd name="connsiteX81" fmla="*/ 8102 w 11761"/>
              <a:gd name="connsiteY81" fmla="*/ 5316 h 5445"/>
              <a:gd name="connsiteX82" fmla="*/ 8212 w 11761"/>
              <a:gd name="connsiteY82" fmla="*/ 5316 h 5445"/>
              <a:gd name="connsiteX83" fmla="*/ 8212 w 11761"/>
              <a:gd name="connsiteY83" fmla="*/ 5445 h 5445"/>
              <a:gd name="connsiteX84" fmla="*/ 8424 w 11761"/>
              <a:gd name="connsiteY84" fmla="*/ 5445 h 5445"/>
              <a:gd name="connsiteX85" fmla="*/ 8424 w 11761"/>
              <a:gd name="connsiteY85" fmla="*/ 5363 h 5445"/>
              <a:gd name="connsiteX86" fmla="*/ 8480 w 11761"/>
              <a:gd name="connsiteY86" fmla="*/ 5363 h 5445"/>
              <a:gd name="connsiteX87" fmla="*/ 8480 w 11761"/>
              <a:gd name="connsiteY87" fmla="*/ 5445 h 5445"/>
              <a:gd name="connsiteX88" fmla="*/ 8663 w 11761"/>
              <a:gd name="connsiteY88" fmla="*/ 5445 h 5445"/>
              <a:gd name="connsiteX89" fmla="*/ 8663 w 11761"/>
              <a:gd name="connsiteY89" fmla="*/ 5264 h 5445"/>
              <a:gd name="connsiteX90" fmla="*/ 8581 w 11761"/>
              <a:gd name="connsiteY90" fmla="*/ 5264 h 5445"/>
              <a:gd name="connsiteX91" fmla="*/ 8581 w 11761"/>
              <a:gd name="connsiteY91" fmla="*/ 5191 h 5445"/>
              <a:gd name="connsiteX92" fmla="*/ 8661 w 11761"/>
              <a:gd name="connsiteY92" fmla="*/ 5191 h 5445"/>
              <a:gd name="connsiteX93" fmla="*/ 8661 w 11761"/>
              <a:gd name="connsiteY93" fmla="*/ 4979 h 5445"/>
              <a:gd name="connsiteX94" fmla="*/ 8532 w 11761"/>
              <a:gd name="connsiteY94" fmla="*/ 4979 h 5445"/>
              <a:gd name="connsiteX95" fmla="*/ 8532 w 11761"/>
              <a:gd name="connsiteY95" fmla="*/ 4871 h 5445"/>
              <a:gd name="connsiteX96" fmla="*/ 8562 w 11761"/>
              <a:gd name="connsiteY96" fmla="*/ 4871 h 5445"/>
              <a:gd name="connsiteX97" fmla="*/ 8562 w 11761"/>
              <a:gd name="connsiteY97" fmla="*/ 4932 h 5445"/>
              <a:gd name="connsiteX98" fmla="*/ 8646 w 11761"/>
              <a:gd name="connsiteY98" fmla="*/ 4932 h 5445"/>
              <a:gd name="connsiteX99" fmla="*/ 8646 w 11761"/>
              <a:gd name="connsiteY99" fmla="*/ 4850 h 5445"/>
              <a:gd name="connsiteX100" fmla="*/ 8584 w 11761"/>
              <a:gd name="connsiteY100" fmla="*/ 4850 h 5445"/>
              <a:gd name="connsiteX101" fmla="*/ 8584 w 11761"/>
              <a:gd name="connsiteY101" fmla="*/ 4793 h 5445"/>
              <a:gd name="connsiteX102" fmla="*/ 8644 w 11761"/>
              <a:gd name="connsiteY102" fmla="*/ 4793 h 5445"/>
              <a:gd name="connsiteX103" fmla="*/ 8644 w 11761"/>
              <a:gd name="connsiteY103" fmla="*/ 652 h 5445"/>
              <a:gd name="connsiteX104" fmla="*/ 8584 w 11761"/>
              <a:gd name="connsiteY104" fmla="*/ 652 h 5445"/>
              <a:gd name="connsiteX105" fmla="*/ 8584 w 11761"/>
              <a:gd name="connsiteY105" fmla="*/ 596 h 5445"/>
              <a:gd name="connsiteX106" fmla="*/ 8646 w 11761"/>
              <a:gd name="connsiteY106" fmla="*/ 596 h 5445"/>
              <a:gd name="connsiteX107" fmla="*/ 8646 w 11761"/>
              <a:gd name="connsiteY107" fmla="*/ 514 h 5445"/>
              <a:gd name="connsiteX108" fmla="*/ 8562 w 11761"/>
              <a:gd name="connsiteY108" fmla="*/ 514 h 5445"/>
              <a:gd name="connsiteX109" fmla="*/ 8562 w 11761"/>
              <a:gd name="connsiteY109" fmla="*/ 575 h 5445"/>
              <a:gd name="connsiteX110" fmla="*/ 8532 w 11761"/>
              <a:gd name="connsiteY110" fmla="*/ 575 h 5445"/>
              <a:gd name="connsiteX111" fmla="*/ 8532 w 11761"/>
              <a:gd name="connsiteY111" fmla="*/ 467 h 5445"/>
              <a:gd name="connsiteX112" fmla="*/ 8661 w 11761"/>
              <a:gd name="connsiteY112" fmla="*/ 467 h 5445"/>
              <a:gd name="connsiteX113" fmla="*/ 8661 w 11761"/>
              <a:gd name="connsiteY113" fmla="*/ 255 h 5445"/>
              <a:gd name="connsiteX114" fmla="*/ 8581 w 11761"/>
              <a:gd name="connsiteY114" fmla="*/ 255 h 5445"/>
              <a:gd name="connsiteX115" fmla="*/ 8581 w 11761"/>
              <a:gd name="connsiteY115" fmla="*/ 182 h 5445"/>
              <a:gd name="connsiteX116" fmla="*/ 8663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8102 w 11761"/>
              <a:gd name="connsiteY122" fmla="*/ 78 h 5445"/>
              <a:gd name="connsiteX123" fmla="*/ 8102 w 11761"/>
              <a:gd name="connsiteY123" fmla="*/ 37 h 5445"/>
              <a:gd name="connsiteX124" fmla="*/ 8143 w 11761"/>
              <a:gd name="connsiteY124" fmla="*/ 37 h 5445"/>
              <a:gd name="connsiteX125" fmla="*/ 8143 w 11761"/>
              <a:gd name="connsiteY125" fmla="*/ 78 h 5445"/>
              <a:gd name="connsiteX126" fmla="*/ 8102 w 11761"/>
              <a:gd name="connsiteY126" fmla="*/ 78 h 5445"/>
              <a:gd name="connsiteX127" fmla="*/ 8584 w 11761"/>
              <a:gd name="connsiteY127" fmla="*/ 4910 h 5445"/>
              <a:gd name="connsiteX128" fmla="*/ 8584 w 11761"/>
              <a:gd name="connsiteY128" fmla="*/ 4871 h 5445"/>
              <a:gd name="connsiteX129" fmla="*/ 8625 w 11761"/>
              <a:gd name="connsiteY129" fmla="*/ 4871 h 5445"/>
              <a:gd name="connsiteX130" fmla="*/ 8625 w 11761"/>
              <a:gd name="connsiteY130" fmla="*/ 4910 h 5445"/>
              <a:gd name="connsiteX131" fmla="*/ 8584 w 11761"/>
              <a:gd name="connsiteY131" fmla="*/ 4910 h 5445"/>
              <a:gd name="connsiteX132" fmla="*/ 8502 w 11761"/>
              <a:gd name="connsiteY132" fmla="*/ 5424 h 5445"/>
              <a:gd name="connsiteX133" fmla="*/ 8502 w 11761"/>
              <a:gd name="connsiteY133" fmla="*/ 5363 h 5445"/>
              <a:gd name="connsiteX134" fmla="*/ 8581 w 11761"/>
              <a:gd name="connsiteY134" fmla="*/ 5363 h 5445"/>
              <a:gd name="connsiteX135" fmla="*/ 8581 w 11761"/>
              <a:gd name="connsiteY135" fmla="*/ 5286 h 5445"/>
              <a:gd name="connsiteX136" fmla="*/ 8640 w 11761"/>
              <a:gd name="connsiteY136" fmla="*/ 5286 h 5445"/>
              <a:gd name="connsiteX137" fmla="*/ 8640 w 11761"/>
              <a:gd name="connsiteY137" fmla="*/ 5424 h 5445"/>
              <a:gd name="connsiteX138" fmla="*/ 8502 w 11761"/>
              <a:gd name="connsiteY138" fmla="*/ 5424 h 5445"/>
              <a:gd name="connsiteX139" fmla="*/ 8502 w 11761"/>
              <a:gd name="connsiteY139" fmla="*/ 5344 h 5445"/>
              <a:gd name="connsiteX140" fmla="*/ 8502 w 11761"/>
              <a:gd name="connsiteY140" fmla="*/ 5286 h 5445"/>
              <a:gd name="connsiteX141" fmla="*/ 8562 w 11761"/>
              <a:gd name="connsiteY141" fmla="*/ 5286 h 5445"/>
              <a:gd name="connsiteX142" fmla="*/ 8562 w 11761"/>
              <a:gd name="connsiteY142" fmla="*/ 5344 h 5445"/>
              <a:gd name="connsiteX143" fmla="*/ 8502 w 11761"/>
              <a:gd name="connsiteY143" fmla="*/ 5344 h 5445"/>
              <a:gd name="connsiteX144" fmla="*/ 8497 w 11761"/>
              <a:gd name="connsiteY144" fmla="*/ 5169 h 5445"/>
              <a:gd name="connsiteX145" fmla="*/ 8497 w 11761"/>
              <a:gd name="connsiteY145" fmla="*/ 5106 h 5445"/>
              <a:gd name="connsiteX146" fmla="*/ 8562 w 11761"/>
              <a:gd name="connsiteY146" fmla="*/ 5106 h 5445"/>
              <a:gd name="connsiteX147" fmla="*/ 8562 w 11761"/>
              <a:gd name="connsiteY147" fmla="*/ 5169 h 5445"/>
              <a:gd name="connsiteX148" fmla="*/ 8497 w 11761"/>
              <a:gd name="connsiteY148" fmla="*/ 5169 h 5445"/>
              <a:gd name="connsiteX149" fmla="*/ 8562 w 11761"/>
              <a:gd name="connsiteY149" fmla="*/ 5191 h 5445"/>
              <a:gd name="connsiteX150" fmla="*/ 8562 w 11761"/>
              <a:gd name="connsiteY150" fmla="*/ 5262 h 5445"/>
              <a:gd name="connsiteX151" fmla="*/ 8497 w 11761"/>
              <a:gd name="connsiteY151" fmla="*/ 5262 h 5445"/>
              <a:gd name="connsiteX152" fmla="*/ 8497 w 11761"/>
              <a:gd name="connsiteY152" fmla="*/ 5191 h 5445"/>
              <a:gd name="connsiteX153" fmla="*/ 8562 w 11761"/>
              <a:gd name="connsiteY153" fmla="*/ 5191 h 5445"/>
              <a:gd name="connsiteX154" fmla="*/ 8480 w 11761"/>
              <a:gd name="connsiteY154" fmla="*/ 5281 h 5445"/>
              <a:gd name="connsiteX155" fmla="*/ 8480 w 11761"/>
              <a:gd name="connsiteY155" fmla="*/ 5344 h 5445"/>
              <a:gd name="connsiteX156" fmla="*/ 8424 w 11761"/>
              <a:gd name="connsiteY156" fmla="*/ 5344 h 5445"/>
              <a:gd name="connsiteX157" fmla="*/ 8424 w 11761"/>
              <a:gd name="connsiteY157" fmla="*/ 5281 h 5445"/>
              <a:gd name="connsiteX158" fmla="*/ 8480 w 11761"/>
              <a:gd name="connsiteY158" fmla="*/ 5281 h 5445"/>
              <a:gd name="connsiteX159" fmla="*/ 8480 w 11761"/>
              <a:gd name="connsiteY159" fmla="*/ 5191 h 5445"/>
              <a:gd name="connsiteX160" fmla="*/ 8480 w 11761"/>
              <a:gd name="connsiteY160" fmla="*/ 5262 h 5445"/>
              <a:gd name="connsiteX161" fmla="*/ 8424 w 11761"/>
              <a:gd name="connsiteY161" fmla="*/ 5262 h 5445"/>
              <a:gd name="connsiteX162" fmla="*/ 8424 w 11761"/>
              <a:gd name="connsiteY162" fmla="*/ 5191 h 5445"/>
              <a:gd name="connsiteX163" fmla="*/ 8480 w 11761"/>
              <a:gd name="connsiteY163" fmla="*/ 5191 h 5445"/>
              <a:gd name="connsiteX164" fmla="*/ 8102 w 11761"/>
              <a:gd name="connsiteY164" fmla="*/ 5409 h 5445"/>
              <a:gd name="connsiteX165" fmla="*/ 8102 w 11761"/>
              <a:gd name="connsiteY165" fmla="*/ 5368 h 5445"/>
              <a:gd name="connsiteX166" fmla="*/ 8143 w 11761"/>
              <a:gd name="connsiteY166" fmla="*/ 5368 h 5445"/>
              <a:gd name="connsiteX167" fmla="*/ 8143 w 11761"/>
              <a:gd name="connsiteY167" fmla="*/ 5409 h 5445"/>
              <a:gd name="connsiteX168" fmla="*/ 8102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8424 w 11761"/>
              <a:gd name="connsiteY243" fmla="*/ 164 h 5445"/>
              <a:gd name="connsiteX244" fmla="*/ 8424 w 11761"/>
              <a:gd name="connsiteY244" fmla="*/ 102 h 5445"/>
              <a:gd name="connsiteX245" fmla="*/ 8480 w 11761"/>
              <a:gd name="connsiteY245" fmla="*/ 102 h 5445"/>
              <a:gd name="connsiteX246" fmla="*/ 8480 w 11761"/>
              <a:gd name="connsiteY246" fmla="*/ 164 h 5445"/>
              <a:gd name="connsiteX247" fmla="*/ 8424 w 11761"/>
              <a:gd name="connsiteY247" fmla="*/ 164 h 5445"/>
              <a:gd name="connsiteX248" fmla="*/ 8424 w 11761"/>
              <a:gd name="connsiteY248" fmla="*/ 255 h 5445"/>
              <a:gd name="connsiteX249" fmla="*/ 8424 w 11761"/>
              <a:gd name="connsiteY249" fmla="*/ 184 h 5445"/>
              <a:gd name="connsiteX250" fmla="*/ 8480 w 11761"/>
              <a:gd name="connsiteY250" fmla="*/ 184 h 5445"/>
              <a:gd name="connsiteX251" fmla="*/ 8480 w 11761"/>
              <a:gd name="connsiteY251" fmla="*/ 255 h 5445"/>
              <a:gd name="connsiteX252" fmla="*/ 8424 w 11761"/>
              <a:gd name="connsiteY252" fmla="*/ 255 h 5445"/>
              <a:gd name="connsiteX253" fmla="*/ 8562 w 11761"/>
              <a:gd name="connsiteY253" fmla="*/ 596 h 5445"/>
              <a:gd name="connsiteX254" fmla="*/ 8562 w 11761"/>
              <a:gd name="connsiteY254" fmla="*/ 674 h 5445"/>
              <a:gd name="connsiteX255" fmla="*/ 8622 w 11761"/>
              <a:gd name="connsiteY255" fmla="*/ 674 h 5445"/>
              <a:gd name="connsiteX256" fmla="*/ 8622 w 11761"/>
              <a:gd name="connsiteY256" fmla="*/ 4772 h 5445"/>
              <a:gd name="connsiteX257" fmla="*/ 8562 w 11761"/>
              <a:gd name="connsiteY257" fmla="*/ 4772 h 5445"/>
              <a:gd name="connsiteX258" fmla="*/ 8562 w 11761"/>
              <a:gd name="connsiteY258" fmla="*/ 4850 h 5445"/>
              <a:gd name="connsiteX259" fmla="*/ 8510 w 11761"/>
              <a:gd name="connsiteY259" fmla="*/ 4850 h 5445"/>
              <a:gd name="connsiteX260" fmla="*/ 8510 w 11761"/>
              <a:gd name="connsiteY260" fmla="*/ 5001 h 5445"/>
              <a:gd name="connsiteX261" fmla="*/ 8638 w 11761"/>
              <a:gd name="connsiteY261" fmla="*/ 5001 h 5445"/>
              <a:gd name="connsiteX262" fmla="*/ 8638 w 11761"/>
              <a:gd name="connsiteY262" fmla="*/ 5169 h 5445"/>
              <a:gd name="connsiteX263" fmla="*/ 8581 w 11761"/>
              <a:gd name="connsiteY263" fmla="*/ 5169 h 5445"/>
              <a:gd name="connsiteX264" fmla="*/ 8581 w 11761"/>
              <a:gd name="connsiteY264" fmla="*/ 5087 h 5445"/>
              <a:gd name="connsiteX265" fmla="*/ 8480 w 11761"/>
              <a:gd name="connsiteY265" fmla="*/ 5087 h 5445"/>
              <a:gd name="connsiteX266" fmla="*/ 8480 w 11761"/>
              <a:gd name="connsiteY266" fmla="*/ 5169 h 5445"/>
              <a:gd name="connsiteX267" fmla="*/ 8402 w 11761"/>
              <a:gd name="connsiteY267" fmla="*/ 5169 h 5445"/>
              <a:gd name="connsiteX268" fmla="*/ 8402 w 11761"/>
              <a:gd name="connsiteY268" fmla="*/ 5262 h 5445"/>
              <a:gd name="connsiteX269" fmla="*/ 8310 w 11761"/>
              <a:gd name="connsiteY269" fmla="*/ 5262 h 5445"/>
              <a:gd name="connsiteX270" fmla="*/ 8310 w 11761"/>
              <a:gd name="connsiteY270" fmla="*/ 5363 h 5445"/>
              <a:gd name="connsiteX271" fmla="*/ 8402 w 11761"/>
              <a:gd name="connsiteY271" fmla="*/ 5363 h 5445"/>
              <a:gd name="connsiteX272" fmla="*/ 8402 w 11761"/>
              <a:gd name="connsiteY272" fmla="*/ 5422 h 5445"/>
              <a:gd name="connsiteX273" fmla="*/ 8234 w 11761"/>
              <a:gd name="connsiteY273" fmla="*/ 5422 h 5445"/>
              <a:gd name="connsiteX274" fmla="*/ 8234 w 11761"/>
              <a:gd name="connsiteY274" fmla="*/ 5294 h 5445"/>
              <a:gd name="connsiteX275" fmla="*/ 8081 w 11761"/>
              <a:gd name="connsiteY275" fmla="*/ 5294 h 5445"/>
              <a:gd name="connsiteX276" fmla="*/ 8081 w 11761"/>
              <a:gd name="connsiteY276" fmla="*/ 5346 h 5445"/>
              <a:gd name="connsiteX277" fmla="*/ 8005 w 11761"/>
              <a:gd name="connsiteY277" fmla="*/ 5346 h 5445"/>
              <a:gd name="connsiteX278" fmla="*/ 8005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8005 w 11761"/>
              <a:gd name="connsiteY325" fmla="*/ 39 h 5445"/>
              <a:gd name="connsiteX326" fmla="*/ 8005 w 11761"/>
              <a:gd name="connsiteY326" fmla="*/ 100 h 5445"/>
              <a:gd name="connsiteX327" fmla="*/ 8081 w 11761"/>
              <a:gd name="connsiteY327" fmla="*/ 100 h 5445"/>
              <a:gd name="connsiteX328" fmla="*/ 8081 w 11761"/>
              <a:gd name="connsiteY328" fmla="*/ 151 h 5445"/>
              <a:gd name="connsiteX329" fmla="*/ 8234 w 11761"/>
              <a:gd name="connsiteY329" fmla="*/ 151 h 5445"/>
              <a:gd name="connsiteX330" fmla="*/ 8234 w 11761"/>
              <a:gd name="connsiteY330" fmla="*/ 24 h 5445"/>
              <a:gd name="connsiteX331" fmla="*/ 8402 w 11761"/>
              <a:gd name="connsiteY331" fmla="*/ 24 h 5445"/>
              <a:gd name="connsiteX332" fmla="*/ 8402 w 11761"/>
              <a:gd name="connsiteY332" fmla="*/ 82 h 5445"/>
              <a:gd name="connsiteX333" fmla="*/ 8310 w 11761"/>
              <a:gd name="connsiteY333" fmla="*/ 82 h 5445"/>
              <a:gd name="connsiteX334" fmla="*/ 8310 w 11761"/>
              <a:gd name="connsiteY334" fmla="*/ 184 h 5445"/>
              <a:gd name="connsiteX335" fmla="*/ 8402 w 11761"/>
              <a:gd name="connsiteY335" fmla="*/ 184 h 5445"/>
              <a:gd name="connsiteX336" fmla="*/ 8402 w 11761"/>
              <a:gd name="connsiteY336" fmla="*/ 277 h 5445"/>
              <a:gd name="connsiteX337" fmla="*/ 8480 w 11761"/>
              <a:gd name="connsiteY337" fmla="*/ 277 h 5445"/>
              <a:gd name="connsiteX338" fmla="*/ 8480 w 11761"/>
              <a:gd name="connsiteY338" fmla="*/ 359 h 5445"/>
              <a:gd name="connsiteX339" fmla="*/ 8581 w 11761"/>
              <a:gd name="connsiteY339" fmla="*/ 359 h 5445"/>
              <a:gd name="connsiteX340" fmla="*/ 8581 w 11761"/>
              <a:gd name="connsiteY340" fmla="*/ 277 h 5445"/>
              <a:gd name="connsiteX341" fmla="*/ 8638 w 11761"/>
              <a:gd name="connsiteY341" fmla="*/ 277 h 5445"/>
              <a:gd name="connsiteX342" fmla="*/ 8638 w 11761"/>
              <a:gd name="connsiteY342" fmla="*/ 445 h 5445"/>
              <a:gd name="connsiteX343" fmla="*/ 8510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8165 w 11761"/>
              <a:gd name="connsiteY10" fmla="*/ 100 h 5445"/>
              <a:gd name="connsiteX11" fmla="*/ 8165 w 11761"/>
              <a:gd name="connsiteY11" fmla="*/ 15 h 5445"/>
              <a:gd name="connsiteX12" fmla="*/ 8081 w 11761"/>
              <a:gd name="connsiteY12" fmla="*/ 15 h 5445"/>
              <a:gd name="connsiteX13" fmla="*/ 8081 w 11761"/>
              <a:gd name="connsiteY13" fmla="*/ 78 h 5445"/>
              <a:gd name="connsiteX14" fmla="*/ 8027 w 11761"/>
              <a:gd name="connsiteY14" fmla="*/ 78 h 5445"/>
              <a:gd name="connsiteX15" fmla="*/ 8027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8027 w 11761"/>
              <a:gd name="connsiteY74" fmla="*/ 5428 h 5445"/>
              <a:gd name="connsiteX75" fmla="*/ 8027 w 11761"/>
              <a:gd name="connsiteY75" fmla="*/ 5368 h 5445"/>
              <a:gd name="connsiteX76" fmla="*/ 8081 w 11761"/>
              <a:gd name="connsiteY76" fmla="*/ 5368 h 5445"/>
              <a:gd name="connsiteX77" fmla="*/ 8081 w 11761"/>
              <a:gd name="connsiteY77" fmla="*/ 5430 h 5445"/>
              <a:gd name="connsiteX78" fmla="*/ 8165 w 11761"/>
              <a:gd name="connsiteY78" fmla="*/ 5430 h 5445"/>
              <a:gd name="connsiteX79" fmla="*/ 8165 w 11761"/>
              <a:gd name="connsiteY79" fmla="*/ 5346 h 5445"/>
              <a:gd name="connsiteX80" fmla="*/ 8102 w 11761"/>
              <a:gd name="connsiteY80" fmla="*/ 5346 h 5445"/>
              <a:gd name="connsiteX81" fmla="*/ 8102 w 11761"/>
              <a:gd name="connsiteY81" fmla="*/ 5316 h 5445"/>
              <a:gd name="connsiteX82" fmla="*/ 8212 w 11761"/>
              <a:gd name="connsiteY82" fmla="*/ 5316 h 5445"/>
              <a:gd name="connsiteX83" fmla="*/ 8212 w 11761"/>
              <a:gd name="connsiteY83" fmla="*/ 5445 h 5445"/>
              <a:gd name="connsiteX84" fmla="*/ 8424 w 11761"/>
              <a:gd name="connsiteY84" fmla="*/ 5445 h 5445"/>
              <a:gd name="connsiteX85" fmla="*/ 8424 w 11761"/>
              <a:gd name="connsiteY85" fmla="*/ 5363 h 5445"/>
              <a:gd name="connsiteX86" fmla="*/ 8480 w 11761"/>
              <a:gd name="connsiteY86" fmla="*/ 5363 h 5445"/>
              <a:gd name="connsiteX87" fmla="*/ 8480 w 11761"/>
              <a:gd name="connsiteY87" fmla="*/ 5445 h 5445"/>
              <a:gd name="connsiteX88" fmla="*/ 8663 w 11761"/>
              <a:gd name="connsiteY88" fmla="*/ 5445 h 5445"/>
              <a:gd name="connsiteX89" fmla="*/ 8663 w 11761"/>
              <a:gd name="connsiteY89" fmla="*/ 5264 h 5445"/>
              <a:gd name="connsiteX90" fmla="*/ 8581 w 11761"/>
              <a:gd name="connsiteY90" fmla="*/ 5264 h 5445"/>
              <a:gd name="connsiteX91" fmla="*/ 8581 w 11761"/>
              <a:gd name="connsiteY91" fmla="*/ 5191 h 5445"/>
              <a:gd name="connsiteX92" fmla="*/ 8661 w 11761"/>
              <a:gd name="connsiteY92" fmla="*/ 5191 h 5445"/>
              <a:gd name="connsiteX93" fmla="*/ 8661 w 11761"/>
              <a:gd name="connsiteY93" fmla="*/ 4979 h 5445"/>
              <a:gd name="connsiteX94" fmla="*/ 8532 w 11761"/>
              <a:gd name="connsiteY94" fmla="*/ 4979 h 5445"/>
              <a:gd name="connsiteX95" fmla="*/ 8532 w 11761"/>
              <a:gd name="connsiteY95" fmla="*/ 4871 h 5445"/>
              <a:gd name="connsiteX96" fmla="*/ 8562 w 11761"/>
              <a:gd name="connsiteY96" fmla="*/ 4871 h 5445"/>
              <a:gd name="connsiteX97" fmla="*/ 8562 w 11761"/>
              <a:gd name="connsiteY97" fmla="*/ 4932 h 5445"/>
              <a:gd name="connsiteX98" fmla="*/ 8646 w 11761"/>
              <a:gd name="connsiteY98" fmla="*/ 4932 h 5445"/>
              <a:gd name="connsiteX99" fmla="*/ 8646 w 11761"/>
              <a:gd name="connsiteY99" fmla="*/ 4850 h 5445"/>
              <a:gd name="connsiteX100" fmla="*/ 8584 w 11761"/>
              <a:gd name="connsiteY100" fmla="*/ 4850 h 5445"/>
              <a:gd name="connsiteX101" fmla="*/ 8584 w 11761"/>
              <a:gd name="connsiteY101" fmla="*/ 4793 h 5445"/>
              <a:gd name="connsiteX102" fmla="*/ 8644 w 11761"/>
              <a:gd name="connsiteY102" fmla="*/ 4793 h 5445"/>
              <a:gd name="connsiteX103" fmla="*/ 8644 w 11761"/>
              <a:gd name="connsiteY103" fmla="*/ 652 h 5445"/>
              <a:gd name="connsiteX104" fmla="*/ 8584 w 11761"/>
              <a:gd name="connsiteY104" fmla="*/ 652 h 5445"/>
              <a:gd name="connsiteX105" fmla="*/ 8584 w 11761"/>
              <a:gd name="connsiteY105" fmla="*/ 596 h 5445"/>
              <a:gd name="connsiteX106" fmla="*/ 8646 w 11761"/>
              <a:gd name="connsiteY106" fmla="*/ 596 h 5445"/>
              <a:gd name="connsiteX107" fmla="*/ 8646 w 11761"/>
              <a:gd name="connsiteY107" fmla="*/ 514 h 5445"/>
              <a:gd name="connsiteX108" fmla="*/ 8562 w 11761"/>
              <a:gd name="connsiteY108" fmla="*/ 514 h 5445"/>
              <a:gd name="connsiteX109" fmla="*/ 8562 w 11761"/>
              <a:gd name="connsiteY109" fmla="*/ 575 h 5445"/>
              <a:gd name="connsiteX110" fmla="*/ 8532 w 11761"/>
              <a:gd name="connsiteY110" fmla="*/ 575 h 5445"/>
              <a:gd name="connsiteX111" fmla="*/ 8532 w 11761"/>
              <a:gd name="connsiteY111" fmla="*/ 467 h 5445"/>
              <a:gd name="connsiteX112" fmla="*/ 8661 w 11761"/>
              <a:gd name="connsiteY112" fmla="*/ 467 h 5445"/>
              <a:gd name="connsiteX113" fmla="*/ 8661 w 11761"/>
              <a:gd name="connsiteY113" fmla="*/ 255 h 5445"/>
              <a:gd name="connsiteX114" fmla="*/ 8581 w 11761"/>
              <a:gd name="connsiteY114" fmla="*/ 255 h 5445"/>
              <a:gd name="connsiteX115" fmla="*/ 8581 w 11761"/>
              <a:gd name="connsiteY115" fmla="*/ 182 h 5445"/>
              <a:gd name="connsiteX116" fmla="*/ 8663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8102 w 11761"/>
              <a:gd name="connsiteY122" fmla="*/ 78 h 5445"/>
              <a:gd name="connsiteX123" fmla="*/ 8102 w 11761"/>
              <a:gd name="connsiteY123" fmla="*/ 37 h 5445"/>
              <a:gd name="connsiteX124" fmla="*/ 8143 w 11761"/>
              <a:gd name="connsiteY124" fmla="*/ 37 h 5445"/>
              <a:gd name="connsiteX125" fmla="*/ 8143 w 11761"/>
              <a:gd name="connsiteY125" fmla="*/ 78 h 5445"/>
              <a:gd name="connsiteX126" fmla="*/ 8102 w 11761"/>
              <a:gd name="connsiteY126" fmla="*/ 78 h 5445"/>
              <a:gd name="connsiteX127" fmla="*/ 8584 w 11761"/>
              <a:gd name="connsiteY127" fmla="*/ 4910 h 5445"/>
              <a:gd name="connsiteX128" fmla="*/ 8584 w 11761"/>
              <a:gd name="connsiteY128" fmla="*/ 4871 h 5445"/>
              <a:gd name="connsiteX129" fmla="*/ 8625 w 11761"/>
              <a:gd name="connsiteY129" fmla="*/ 4871 h 5445"/>
              <a:gd name="connsiteX130" fmla="*/ 8625 w 11761"/>
              <a:gd name="connsiteY130" fmla="*/ 4910 h 5445"/>
              <a:gd name="connsiteX131" fmla="*/ 8584 w 11761"/>
              <a:gd name="connsiteY131" fmla="*/ 4910 h 5445"/>
              <a:gd name="connsiteX132" fmla="*/ 8502 w 11761"/>
              <a:gd name="connsiteY132" fmla="*/ 5424 h 5445"/>
              <a:gd name="connsiteX133" fmla="*/ 8502 w 11761"/>
              <a:gd name="connsiteY133" fmla="*/ 5363 h 5445"/>
              <a:gd name="connsiteX134" fmla="*/ 8581 w 11761"/>
              <a:gd name="connsiteY134" fmla="*/ 5363 h 5445"/>
              <a:gd name="connsiteX135" fmla="*/ 8581 w 11761"/>
              <a:gd name="connsiteY135" fmla="*/ 5286 h 5445"/>
              <a:gd name="connsiteX136" fmla="*/ 8640 w 11761"/>
              <a:gd name="connsiteY136" fmla="*/ 5286 h 5445"/>
              <a:gd name="connsiteX137" fmla="*/ 8640 w 11761"/>
              <a:gd name="connsiteY137" fmla="*/ 5424 h 5445"/>
              <a:gd name="connsiteX138" fmla="*/ 8502 w 11761"/>
              <a:gd name="connsiteY138" fmla="*/ 5424 h 5445"/>
              <a:gd name="connsiteX139" fmla="*/ 8502 w 11761"/>
              <a:gd name="connsiteY139" fmla="*/ 5344 h 5445"/>
              <a:gd name="connsiteX140" fmla="*/ 8502 w 11761"/>
              <a:gd name="connsiteY140" fmla="*/ 5286 h 5445"/>
              <a:gd name="connsiteX141" fmla="*/ 8562 w 11761"/>
              <a:gd name="connsiteY141" fmla="*/ 5286 h 5445"/>
              <a:gd name="connsiteX142" fmla="*/ 8562 w 11761"/>
              <a:gd name="connsiteY142" fmla="*/ 5344 h 5445"/>
              <a:gd name="connsiteX143" fmla="*/ 8502 w 11761"/>
              <a:gd name="connsiteY143" fmla="*/ 5344 h 5445"/>
              <a:gd name="connsiteX144" fmla="*/ 8497 w 11761"/>
              <a:gd name="connsiteY144" fmla="*/ 5169 h 5445"/>
              <a:gd name="connsiteX145" fmla="*/ 8497 w 11761"/>
              <a:gd name="connsiteY145" fmla="*/ 5106 h 5445"/>
              <a:gd name="connsiteX146" fmla="*/ 8562 w 11761"/>
              <a:gd name="connsiteY146" fmla="*/ 5106 h 5445"/>
              <a:gd name="connsiteX147" fmla="*/ 8562 w 11761"/>
              <a:gd name="connsiteY147" fmla="*/ 5169 h 5445"/>
              <a:gd name="connsiteX148" fmla="*/ 8497 w 11761"/>
              <a:gd name="connsiteY148" fmla="*/ 5169 h 5445"/>
              <a:gd name="connsiteX149" fmla="*/ 8562 w 11761"/>
              <a:gd name="connsiteY149" fmla="*/ 5191 h 5445"/>
              <a:gd name="connsiteX150" fmla="*/ 8562 w 11761"/>
              <a:gd name="connsiteY150" fmla="*/ 5262 h 5445"/>
              <a:gd name="connsiteX151" fmla="*/ 8497 w 11761"/>
              <a:gd name="connsiteY151" fmla="*/ 5262 h 5445"/>
              <a:gd name="connsiteX152" fmla="*/ 8497 w 11761"/>
              <a:gd name="connsiteY152" fmla="*/ 5191 h 5445"/>
              <a:gd name="connsiteX153" fmla="*/ 8562 w 11761"/>
              <a:gd name="connsiteY153" fmla="*/ 5191 h 5445"/>
              <a:gd name="connsiteX154" fmla="*/ 8480 w 11761"/>
              <a:gd name="connsiteY154" fmla="*/ 5281 h 5445"/>
              <a:gd name="connsiteX155" fmla="*/ 8480 w 11761"/>
              <a:gd name="connsiteY155" fmla="*/ 5344 h 5445"/>
              <a:gd name="connsiteX156" fmla="*/ 8424 w 11761"/>
              <a:gd name="connsiteY156" fmla="*/ 5344 h 5445"/>
              <a:gd name="connsiteX157" fmla="*/ 8424 w 11761"/>
              <a:gd name="connsiteY157" fmla="*/ 5281 h 5445"/>
              <a:gd name="connsiteX158" fmla="*/ 8480 w 11761"/>
              <a:gd name="connsiteY158" fmla="*/ 5281 h 5445"/>
              <a:gd name="connsiteX159" fmla="*/ 8480 w 11761"/>
              <a:gd name="connsiteY159" fmla="*/ 5191 h 5445"/>
              <a:gd name="connsiteX160" fmla="*/ 8480 w 11761"/>
              <a:gd name="connsiteY160" fmla="*/ 5262 h 5445"/>
              <a:gd name="connsiteX161" fmla="*/ 8424 w 11761"/>
              <a:gd name="connsiteY161" fmla="*/ 5262 h 5445"/>
              <a:gd name="connsiteX162" fmla="*/ 8424 w 11761"/>
              <a:gd name="connsiteY162" fmla="*/ 5191 h 5445"/>
              <a:gd name="connsiteX163" fmla="*/ 8480 w 11761"/>
              <a:gd name="connsiteY163" fmla="*/ 5191 h 5445"/>
              <a:gd name="connsiteX164" fmla="*/ 8102 w 11761"/>
              <a:gd name="connsiteY164" fmla="*/ 5409 h 5445"/>
              <a:gd name="connsiteX165" fmla="*/ 8102 w 11761"/>
              <a:gd name="connsiteY165" fmla="*/ 5368 h 5445"/>
              <a:gd name="connsiteX166" fmla="*/ 8143 w 11761"/>
              <a:gd name="connsiteY166" fmla="*/ 5368 h 5445"/>
              <a:gd name="connsiteX167" fmla="*/ 8143 w 11761"/>
              <a:gd name="connsiteY167" fmla="*/ 5409 h 5445"/>
              <a:gd name="connsiteX168" fmla="*/ 8102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8424 w 11761"/>
              <a:gd name="connsiteY243" fmla="*/ 164 h 5445"/>
              <a:gd name="connsiteX244" fmla="*/ 8424 w 11761"/>
              <a:gd name="connsiteY244" fmla="*/ 102 h 5445"/>
              <a:gd name="connsiteX245" fmla="*/ 8480 w 11761"/>
              <a:gd name="connsiteY245" fmla="*/ 102 h 5445"/>
              <a:gd name="connsiteX246" fmla="*/ 8480 w 11761"/>
              <a:gd name="connsiteY246" fmla="*/ 164 h 5445"/>
              <a:gd name="connsiteX247" fmla="*/ 8424 w 11761"/>
              <a:gd name="connsiteY247" fmla="*/ 164 h 5445"/>
              <a:gd name="connsiteX248" fmla="*/ 8424 w 11761"/>
              <a:gd name="connsiteY248" fmla="*/ 255 h 5445"/>
              <a:gd name="connsiteX249" fmla="*/ 8424 w 11761"/>
              <a:gd name="connsiteY249" fmla="*/ 184 h 5445"/>
              <a:gd name="connsiteX250" fmla="*/ 8480 w 11761"/>
              <a:gd name="connsiteY250" fmla="*/ 184 h 5445"/>
              <a:gd name="connsiteX251" fmla="*/ 8480 w 11761"/>
              <a:gd name="connsiteY251" fmla="*/ 255 h 5445"/>
              <a:gd name="connsiteX252" fmla="*/ 8424 w 11761"/>
              <a:gd name="connsiteY252" fmla="*/ 255 h 5445"/>
              <a:gd name="connsiteX253" fmla="*/ 8562 w 11761"/>
              <a:gd name="connsiteY253" fmla="*/ 596 h 5445"/>
              <a:gd name="connsiteX254" fmla="*/ 8562 w 11761"/>
              <a:gd name="connsiteY254" fmla="*/ 674 h 5445"/>
              <a:gd name="connsiteX255" fmla="*/ 8622 w 11761"/>
              <a:gd name="connsiteY255" fmla="*/ 674 h 5445"/>
              <a:gd name="connsiteX256" fmla="*/ 8622 w 11761"/>
              <a:gd name="connsiteY256" fmla="*/ 4772 h 5445"/>
              <a:gd name="connsiteX257" fmla="*/ 8562 w 11761"/>
              <a:gd name="connsiteY257" fmla="*/ 4772 h 5445"/>
              <a:gd name="connsiteX258" fmla="*/ 8562 w 11761"/>
              <a:gd name="connsiteY258" fmla="*/ 4850 h 5445"/>
              <a:gd name="connsiteX259" fmla="*/ 8510 w 11761"/>
              <a:gd name="connsiteY259" fmla="*/ 4850 h 5445"/>
              <a:gd name="connsiteX260" fmla="*/ 8510 w 11761"/>
              <a:gd name="connsiteY260" fmla="*/ 5001 h 5445"/>
              <a:gd name="connsiteX261" fmla="*/ 8638 w 11761"/>
              <a:gd name="connsiteY261" fmla="*/ 5001 h 5445"/>
              <a:gd name="connsiteX262" fmla="*/ 8638 w 11761"/>
              <a:gd name="connsiteY262" fmla="*/ 5169 h 5445"/>
              <a:gd name="connsiteX263" fmla="*/ 8581 w 11761"/>
              <a:gd name="connsiteY263" fmla="*/ 5169 h 5445"/>
              <a:gd name="connsiteX264" fmla="*/ 8581 w 11761"/>
              <a:gd name="connsiteY264" fmla="*/ 5087 h 5445"/>
              <a:gd name="connsiteX265" fmla="*/ 8480 w 11761"/>
              <a:gd name="connsiteY265" fmla="*/ 5087 h 5445"/>
              <a:gd name="connsiteX266" fmla="*/ 8480 w 11761"/>
              <a:gd name="connsiteY266" fmla="*/ 5169 h 5445"/>
              <a:gd name="connsiteX267" fmla="*/ 8402 w 11761"/>
              <a:gd name="connsiteY267" fmla="*/ 5169 h 5445"/>
              <a:gd name="connsiteX268" fmla="*/ 8402 w 11761"/>
              <a:gd name="connsiteY268" fmla="*/ 5262 h 5445"/>
              <a:gd name="connsiteX269" fmla="*/ 8310 w 11761"/>
              <a:gd name="connsiteY269" fmla="*/ 5262 h 5445"/>
              <a:gd name="connsiteX270" fmla="*/ 8310 w 11761"/>
              <a:gd name="connsiteY270" fmla="*/ 5363 h 5445"/>
              <a:gd name="connsiteX271" fmla="*/ 8402 w 11761"/>
              <a:gd name="connsiteY271" fmla="*/ 5363 h 5445"/>
              <a:gd name="connsiteX272" fmla="*/ 8402 w 11761"/>
              <a:gd name="connsiteY272" fmla="*/ 5422 h 5445"/>
              <a:gd name="connsiteX273" fmla="*/ 8234 w 11761"/>
              <a:gd name="connsiteY273" fmla="*/ 5422 h 5445"/>
              <a:gd name="connsiteX274" fmla="*/ 8234 w 11761"/>
              <a:gd name="connsiteY274" fmla="*/ 5294 h 5445"/>
              <a:gd name="connsiteX275" fmla="*/ 8081 w 11761"/>
              <a:gd name="connsiteY275" fmla="*/ 5294 h 5445"/>
              <a:gd name="connsiteX276" fmla="*/ 8081 w 11761"/>
              <a:gd name="connsiteY276" fmla="*/ 5346 h 5445"/>
              <a:gd name="connsiteX277" fmla="*/ 8005 w 11761"/>
              <a:gd name="connsiteY277" fmla="*/ 5346 h 5445"/>
              <a:gd name="connsiteX278" fmla="*/ 8005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8005 w 11761"/>
              <a:gd name="connsiteY325" fmla="*/ 39 h 5445"/>
              <a:gd name="connsiteX326" fmla="*/ 8005 w 11761"/>
              <a:gd name="connsiteY326" fmla="*/ 100 h 5445"/>
              <a:gd name="connsiteX327" fmla="*/ 8081 w 11761"/>
              <a:gd name="connsiteY327" fmla="*/ 100 h 5445"/>
              <a:gd name="connsiteX328" fmla="*/ 8081 w 11761"/>
              <a:gd name="connsiteY328" fmla="*/ 151 h 5445"/>
              <a:gd name="connsiteX329" fmla="*/ 8234 w 11761"/>
              <a:gd name="connsiteY329" fmla="*/ 151 h 5445"/>
              <a:gd name="connsiteX330" fmla="*/ 8234 w 11761"/>
              <a:gd name="connsiteY330" fmla="*/ 24 h 5445"/>
              <a:gd name="connsiteX331" fmla="*/ 8402 w 11761"/>
              <a:gd name="connsiteY331" fmla="*/ 24 h 5445"/>
              <a:gd name="connsiteX332" fmla="*/ 8402 w 11761"/>
              <a:gd name="connsiteY332" fmla="*/ 82 h 5445"/>
              <a:gd name="connsiteX333" fmla="*/ 8310 w 11761"/>
              <a:gd name="connsiteY333" fmla="*/ 82 h 5445"/>
              <a:gd name="connsiteX334" fmla="*/ 8310 w 11761"/>
              <a:gd name="connsiteY334" fmla="*/ 184 h 5445"/>
              <a:gd name="connsiteX335" fmla="*/ 8402 w 11761"/>
              <a:gd name="connsiteY335" fmla="*/ 184 h 5445"/>
              <a:gd name="connsiteX336" fmla="*/ 8402 w 11761"/>
              <a:gd name="connsiteY336" fmla="*/ 277 h 5445"/>
              <a:gd name="connsiteX337" fmla="*/ 8480 w 11761"/>
              <a:gd name="connsiteY337" fmla="*/ 277 h 5445"/>
              <a:gd name="connsiteX338" fmla="*/ 8480 w 11761"/>
              <a:gd name="connsiteY338" fmla="*/ 359 h 5445"/>
              <a:gd name="connsiteX339" fmla="*/ 8581 w 11761"/>
              <a:gd name="connsiteY339" fmla="*/ 359 h 5445"/>
              <a:gd name="connsiteX340" fmla="*/ 8581 w 11761"/>
              <a:gd name="connsiteY340" fmla="*/ 277 h 5445"/>
              <a:gd name="connsiteX341" fmla="*/ 8638 w 11761"/>
              <a:gd name="connsiteY341" fmla="*/ 277 h 5445"/>
              <a:gd name="connsiteX342" fmla="*/ 8638 w 11761"/>
              <a:gd name="connsiteY342" fmla="*/ 445 h 5445"/>
              <a:gd name="connsiteX343" fmla="*/ 8510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8165 w 11761"/>
              <a:gd name="connsiteY11" fmla="*/ 15 h 5445"/>
              <a:gd name="connsiteX12" fmla="*/ 8081 w 11761"/>
              <a:gd name="connsiteY12" fmla="*/ 15 h 5445"/>
              <a:gd name="connsiteX13" fmla="*/ 8081 w 11761"/>
              <a:gd name="connsiteY13" fmla="*/ 78 h 5445"/>
              <a:gd name="connsiteX14" fmla="*/ 8027 w 11761"/>
              <a:gd name="connsiteY14" fmla="*/ 78 h 5445"/>
              <a:gd name="connsiteX15" fmla="*/ 8027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8027 w 11761"/>
              <a:gd name="connsiteY74" fmla="*/ 5428 h 5445"/>
              <a:gd name="connsiteX75" fmla="*/ 8027 w 11761"/>
              <a:gd name="connsiteY75" fmla="*/ 5368 h 5445"/>
              <a:gd name="connsiteX76" fmla="*/ 8081 w 11761"/>
              <a:gd name="connsiteY76" fmla="*/ 5368 h 5445"/>
              <a:gd name="connsiteX77" fmla="*/ 8081 w 11761"/>
              <a:gd name="connsiteY77" fmla="*/ 5430 h 5445"/>
              <a:gd name="connsiteX78" fmla="*/ 8165 w 11761"/>
              <a:gd name="connsiteY78" fmla="*/ 5430 h 5445"/>
              <a:gd name="connsiteX79" fmla="*/ 8165 w 11761"/>
              <a:gd name="connsiteY79" fmla="*/ 5346 h 5445"/>
              <a:gd name="connsiteX80" fmla="*/ 8102 w 11761"/>
              <a:gd name="connsiteY80" fmla="*/ 5346 h 5445"/>
              <a:gd name="connsiteX81" fmla="*/ 8102 w 11761"/>
              <a:gd name="connsiteY81" fmla="*/ 5316 h 5445"/>
              <a:gd name="connsiteX82" fmla="*/ 8212 w 11761"/>
              <a:gd name="connsiteY82" fmla="*/ 5316 h 5445"/>
              <a:gd name="connsiteX83" fmla="*/ 8212 w 11761"/>
              <a:gd name="connsiteY83" fmla="*/ 5445 h 5445"/>
              <a:gd name="connsiteX84" fmla="*/ 8424 w 11761"/>
              <a:gd name="connsiteY84" fmla="*/ 5445 h 5445"/>
              <a:gd name="connsiteX85" fmla="*/ 8424 w 11761"/>
              <a:gd name="connsiteY85" fmla="*/ 5363 h 5445"/>
              <a:gd name="connsiteX86" fmla="*/ 8480 w 11761"/>
              <a:gd name="connsiteY86" fmla="*/ 5363 h 5445"/>
              <a:gd name="connsiteX87" fmla="*/ 8480 w 11761"/>
              <a:gd name="connsiteY87" fmla="*/ 5445 h 5445"/>
              <a:gd name="connsiteX88" fmla="*/ 8663 w 11761"/>
              <a:gd name="connsiteY88" fmla="*/ 5445 h 5445"/>
              <a:gd name="connsiteX89" fmla="*/ 8663 w 11761"/>
              <a:gd name="connsiteY89" fmla="*/ 5264 h 5445"/>
              <a:gd name="connsiteX90" fmla="*/ 8581 w 11761"/>
              <a:gd name="connsiteY90" fmla="*/ 5264 h 5445"/>
              <a:gd name="connsiteX91" fmla="*/ 8581 w 11761"/>
              <a:gd name="connsiteY91" fmla="*/ 5191 h 5445"/>
              <a:gd name="connsiteX92" fmla="*/ 8661 w 11761"/>
              <a:gd name="connsiteY92" fmla="*/ 5191 h 5445"/>
              <a:gd name="connsiteX93" fmla="*/ 8661 w 11761"/>
              <a:gd name="connsiteY93" fmla="*/ 4979 h 5445"/>
              <a:gd name="connsiteX94" fmla="*/ 8532 w 11761"/>
              <a:gd name="connsiteY94" fmla="*/ 4979 h 5445"/>
              <a:gd name="connsiteX95" fmla="*/ 8532 w 11761"/>
              <a:gd name="connsiteY95" fmla="*/ 4871 h 5445"/>
              <a:gd name="connsiteX96" fmla="*/ 8562 w 11761"/>
              <a:gd name="connsiteY96" fmla="*/ 4871 h 5445"/>
              <a:gd name="connsiteX97" fmla="*/ 8562 w 11761"/>
              <a:gd name="connsiteY97" fmla="*/ 4932 h 5445"/>
              <a:gd name="connsiteX98" fmla="*/ 8646 w 11761"/>
              <a:gd name="connsiteY98" fmla="*/ 4932 h 5445"/>
              <a:gd name="connsiteX99" fmla="*/ 8646 w 11761"/>
              <a:gd name="connsiteY99" fmla="*/ 4850 h 5445"/>
              <a:gd name="connsiteX100" fmla="*/ 8584 w 11761"/>
              <a:gd name="connsiteY100" fmla="*/ 4850 h 5445"/>
              <a:gd name="connsiteX101" fmla="*/ 8584 w 11761"/>
              <a:gd name="connsiteY101" fmla="*/ 4793 h 5445"/>
              <a:gd name="connsiteX102" fmla="*/ 8644 w 11761"/>
              <a:gd name="connsiteY102" fmla="*/ 4793 h 5445"/>
              <a:gd name="connsiteX103" fmla="*/ 8644 w 11761"/>
              <a:gd name="connsiteY103" fmla="*/ 652 h 5445"/>
              <a:gd name="connsiteX104" fmla="*/ 8584 w 11761"/>
              <a:gd name="connsiteY104" fmla="*/ 652 h 5445"/>
              <a:gd name="connsiteX105" fmla="*/ 8584 w 11761"/>
              <a:gd name="connsiteY105" fmla="*/ 596 h 5445"/>
              <a:gd name="connsiteX106" fmla="*/ 8646 w 11761"/>
              <a:gd name="connsiteY106" fmla="*/ 596 h 5445"/>
              <a:gd name="connsiteX107" fmla="*/ 8646 w 11761"/>
              <a:gd name="connsiteY107" fmla="*/ 514 h 5445"/>
              <a:gd name="connsiteX108" fmla="*/ 8562 w 11761"/>
              <a:gd name="connsiteY108" fmla="*/ 514 h 5445"/>
              <a:gd name="connsiteX109" fmla="*/ 8562 w 11761"/>
              <a:gd name="connsiteY109" fmla="*/ 575 h 5445"/>
              <a:gd name="connsiteX110" fmla="*/ 8532 w 11761"/>
              <a:gd name="connsiteY110" fmla="*/ 575 h 5445"/>
              <a:gd name="connsiteX111" fmla="*/ 8532 w 11761"/>
              <a:gd name="connsiteY111" fmla="*/ 467 h 5445"/>
              <a:gd name="connsiteX112" fmla="*/ 8661 w 11761"/>
              <a:gd name="connsiteY112" fmla="*/ 467 h 5445"/>
              <a:gd name="connsiteX113" fmla="*/ 8661 w 11761"/>
              <a:gd name="connsiteY113" fmla="*/ 255 h 5445"/>
              <a:gd name="connsiteX114" fmla="*/ 8581 w 11761"/>
              <a:gd name="connsiteY114" fmla="*/ 255 h 5445"/>
              <a:gd name="connsiteX115" fmla="*/ 8581 w 11761"/>
              <a:gd name="connsiteY115" fmla="*/ 182 h 5445"/>
              <a:gd name="connsiteX116" fmla="*/ 8663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8102 w 11761"/>
              <a:gd name="connsiteY122" fmla="*/ 78 h 5445"/>
              <a:gd name="connsiteX123" fmla="*/ 8102 w 11761"/>
              <a:gd name="connsiteY123" fmla="*/ 37 h 5445"/>
              <a:gd name="connsiteX124" fmla="*/ 8143 w 11761"/>
              <a:gd name="connsiteY124" fmla="*/ 37 h 5445"/>
              <a:gd name="connsiteX125" fmla="*/ 8143 w 11761"/>
              <a:gd name="connsiteY125" fmla="*/ 78 h 5445"/>
              <a:gd name="connsiteX126" fmla="*/ 8102 w 11761"/>
              <a:gd name="connsiteY126" fmla="*/ 78 h 5445"/>
              <a:gd name="connsiteX127" fmla="*/ 8584 w 11761"/>
              <a:gd name="connsiteY127" fmla="*/ 4910 h 5445"/>
              <a:gd name="connsiteX128" fmla="*/ 8584 w 11761"/>
              <a:gd name="connsiteY128" fmla="*/ 4871 h 5445"/>
              <a:gd name="connsiteX129" fmla="*/ 8625 w 11761"/>
              <a:gd name="connsiteY129" fmla="*/ 4871 h 5445"/>
              <a:gd name="connsiteX130" fmla="*/ 8625 w 11761"/>
              <a:gd name="connsiteY130" fmla="*/ 4910 h 5445"/>
              <a:gd name="connsiteX131" fmla="*/ 8584 w 11761"/>
              <a:gd name="connsiteY131" fmla="*/ 4910 h 5445"/>
              <a:gd name="connsiteX132" fmla="*/ 8502 w 11761"/>
              <a:gd name="connsiteY132" fmla="*/ 5424 h 5445"/>
              <a:gd name="connsiteX133" fmla="*/ 8502 w 11761"/>
              <a:gd name="connsiteY133" fmla="*/ 5363 h 5445"/>
              <a:gd name="connsiteX134" fmla="*/ 8581 w 11761"/>
              <a:gd name="connsiteY134" fmla="*/ 5363 h 5445"/>
              <a:gd name="connsiteX135" fmla="*/ 8581 w 11761"/>
              <a:gd name="connsiteY135" fmla="*/ 5286 h 5445"/>
              <a:gd name="connsiteX136" fmla="*/ 8640 w 11761"/>
              <a:gd name="connsiteY136" fmla="*/ 5286 h 5445"/>
              <a:gd name="connsiteX137" fmla="*/ 8640 w 11761"/>
              <a:gd name="connsiteY137" fmla="*/ 5424 h 5445"/>
              <a:gd name="connsiteX138" fmla="*/ 8502 w 11761"/>
              <a:gd name="connsiteY138" fmla="*/ 5424 h 5445"/>
              <a:gd name="connsiteX139" fmla="*/ 8502 w 11761"/>
              <a:gd name="connsiteY139" fmla="*/ 5344 h 5445"/>
              <a:gd name="connsiteX140" fmla="*/ 8502 w 11761"/>
              <a:gd name="connsiteY140" fmla="*/ 5286 h 5445"/>
              <a:gd name="connsiteX141" fmla="*/ 8562 w 11761"/>
              <a:gd name="connsiteY141" fmla="*/ 5286 h 5445"/>
              <a:gd name="connsiteX142" fmla="*/ 8562 w 11761"/>
              <a:gd name="connsiteY142" fmla="*/ 5344 h 5445"/>
              <a:gd name="connsiteX143" fmla="*/ 8502 w 11761"/>
              <a:gd name="connsiteY143" fmla="*/ 5344 h 5445"/>
              <a:gd name="connsiteX144" fmla="*/ 8497 w 11761"/>
              <a:gd name="connsiteY144" fmla="*/ 5169 h 5445"/>
              <a:gd name="connsiteX145" fmla="*/ 8497 w 11761"/>
              <a:gd name="connsiteY145" fmla="*/ 5106 h 5445"/>
              <a:gd name="connsiteX146" fmla="*/ 8562 w 11761"/>
              <a:gd name="connsiteY146" fmla="*/ 5106 h 5445"/>
              <a:gd name="connsiteX147" fmla="*/ 8562 w 11761"/>
              <a:gd name="connsiteY147" fmla="*/ 5169 h 5445"/>
              <a:gd name="connsiteX148" fmla="*/ 8497 w 11761"/>
              <a:gd name="connsiteY148" fmla="*/ 5169 h 5445"/>
              <a:gd name="connsiteX149" fmla="*/ 8562 w 11761"/>
              <a:gd name="connsiteY149" fmla="*/ 5191 h 5445"/>
              <a:gd name="connsiteX150" fmla="*/ 8562 w 11761"/>
              <a:gd name="connsiteY150" fmla="*/ 5262 h 5445"/>
              <a:gd name="connsiteX151" fmla="*/ 8497 w 11761"/>
              <a:gd name="connsiteY151" fmla="*/ 5262 h 5445"/>
              <a:gd name="connsiteX152" fmla="*/ 8497 w 11761"/>
              <a:gd name="connsiteY152" fmla="*/ 5191 h 5445"/>
              <a:gd name="connsiteX153" fmla="*/ 8562 w 11761"/>
              <a:gd name="connsiteY153" fmla="*/ 5191 h 5445"/>
              <a:gd name="connsiteX154" fmla="*/ 8480 w 11761"/>
              <a:gd name="connsiteY154" fmla="*/ 5281 h 5445"/>
              <a:gd name="connsiteX155" fmla="*/ 8480 w 11761"/>
              <a:gd name="connsiteY155" fmla="*/ 5344 h 5445"/>
              <a:gd name="connsiteX156" fmla="*/ 8424 w 11761"/>
              <a:gd name="connsiteY156" fmla="*/ 5344 h 5445"/>
              <a:gd name="connsiteX157" fmla="*/ 8424 w 11761"/>
              <a:gd name="connsiteY157" fmla="*/ 5281 h 5445"/>
              <a:gd name="connsiteX158" fmla="*/ 8480 w 11761"/>
              <a:gd name="connsiteY158" fmla="*/ 5281 h 5445"/>
              <a:gd name="connsiteX159" fmla="*/ 8480 w 11761"/>
              <a:gd name="connsiteY159" fmla="*/ 5191 h 5445"/>
              <a:gd name="connsiteX160" fmla="*/ 8480 w 11761"/>
              <a:gd name="connsiteY160" fmla="*/ 5262 h 5445"/>
              <a:gd name="connsiteX161" fmla="*/ 8424 w 11761"/>
              <a:gd name="connsiteY161" fmla="*/ 5262 h 5445"/>
              <a:gd name="connsiteX162" fmla="*/ 8424 w 11761"/>
              <a:gd name="connsiteY162" fmla="*/ 5191 h 5445"/>
              <a:gd name="connsiteX163" fmla="*/ 8480 w 11761"/>
              <a:gd name="connsiteY163" fmla="*/ 5191 h 5445"/>
              <a:gd name="connsiteX164" fmla="*/ 8102 w 11761"/>
              <a:gd name="connsiteY164" fmla="*/ 5409 h 5445"/>
              <a:gd name="connsiteX165" fmla="*/ 8102 w 11761"/>
              <a:gd name="connsiteY165" fmla="*/ 5368 h 5445"/>
              <a:gd name="connsiteX166" fmla="*/ 8143 w 11761"/>
              <a:gd name="connsiteY166" fmla="*/ 5368 h 5445"/>
              <a:gd name="connsiteX167" fmla="*/ 8143 w 11761"/>
              <a:gd name="connsiteY167" fmla="*/ 5409 h 5445"/>
              <a:gd name="connsiteX168" fmla="*/ 8102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8424 w 11761"/>
              <a:gd name="connsiteY243" fmla="*/ 164 h 5445"/>
              <a:gd name="connsiteX244" fmla="*/ 8424 w 11761"/>
              <a:gd name="connsiteY244" fmla="*/ 102 h 5445"/>
              <a:gd name="connsiteX245" fmla="*/ 8480 w 11761"/>
              <a:gd name="connsiteY245" fmla="*/ 102 h 5445"/>
              <a:gd name="connsiteX246" fmla="*/ 8480 w 11761"/>
              <a:gd name="connsiteY246" fmla="*/ 164 h 5445"/>
              <a:gd name="connsiteX247" fmla="*/ 8424 w 11761"/>
              <a:gd name="connsiteY247" fmla="*/ 164 h 5445"/>
              <a:gd name="connsiteX248" fmla="*/ 8424 w 11761"/>
              <a:gd name="connsiteY248" fmla="*/ 255 h 5445"/>
              <a:gd name="connsiteX249" fmla="*/ 8424 w 11761"/>
              <a:gd name="connsiteY249" fmla="*/ 184 h 5445"/>
              <a:gd name="connsiteX250" fmla="*/ 8480 w 11761"/>
              <a:gd name="connsiteY250" fmla="*/ 184 h 5445"/>
              <a:gd name="connsiteX251" fmla="*/ 8480 w 11761"/>
              <a:gd name="connsiteY251" fmla="*/ 255 h 5445"/>
              <a:gd name="connsiteX252" fmla="*/ 8424 w 11761"/>
              <a:gd name="connsiteY252" fmla="*/ 255 h 5445"/>
              <a:gd name="connsiteX253" fmla="*/ 8562 w 11761"/>
              <a:gd name="connsiteY253" fmla="*/ 596 h 5445"/>
              <a:gd name="connsiteX254" fmla="*/ 8562 w 11761"/>
              <a:gd name="connsiteY254" fmla="*/ 674 h 5445"/>
              <a:gd name="connsiteX255" fmla="*/ 8622 w 11761"/>
              <a:gd name="connsiteY255" fmla="*/ 674 h 5445"/>
              <a:gd name="connsiteX256" fmla="*/ 8622 w 11761"/>
              <a:gd name="connsiteY256" fmla="*/ 4772 h 5445"/>
              <a:gd name="connsiteX257" fmla="*/ 8562 w 11761"/>
              <a:gd name="connsiteY257" fmla="*/ 4772 h 5445"/>
              <a:gd name="connsiteX258" fmla="*/ 8562 w 11761"/>
              <a:gd name="connsiteY258" fmla="*/ 4850 h 5445"/>
              <a:gd name="connsiteX259" fmla="*/ 8510 w 11761"/>
              <a:gd name="connsiteY259" fmla="*/ 4850 h 5445"/>
              <a:gd name="connsiteX260" fmla="*/ 8510 w 11761"/>
              <a:gd name="connsiteY260" fmla="*/ 5001 h 5445"/>
              <a:gd name="connsiteX261" fmla="*/ 8638 w 11761"/>
              <a:gd name="connsiteY261" fmla="*/ 5001 h 5445"/>
              <a:gd name="connsiteX262" fmla="*/ 8638 w 11761"/>
              <a:gd name="connsiteY262" fmla="*/ 5169 h 5445"/>
              <a:gd name="connsiteX263" fmla="*/ 8581 w 11761"/>
              <a:gd name="connsiteY263" fmla="*/ 5169 h 5445"/>
              <a:gd name="connsiteX264" fmla="*/ 8581 w 11761"/>
              <a:gd name="connsiteY264" fmla="*/ 5087 h 5445"/>
              <a:gd name="connsiteX265" fmla="*/ 8480 w 11761"/>
              <a:gd name="connsiteY265" fmla="*/ 5087 h 5445"/>
              <a:gd name="connsiteX266" fmla="*/ 8480 w 11761"/>
              <a:gd name="connsiteY266" fmla="*/ 5169 h 5445"/>
              <a:gd name="connsiteX267" fmla="*/ 8402 w 11761"/>
              <a:gd name="connsiteY267" fmla="*/ 5169 h 5445"/>
              <a:gd name="connsiteX268" fmla="*/ 8402 w 11761"/>
              <a:gd name="connsiteY268" fmla="*/ 5262 h 5445"/>
              <a:gd name="connsiteX269" fmla="*/ 8310 w 11761"/>
              <a:gd name="connsiteY269" fmla="*/ 5262 h 5445"/>
              <a:gd name="connsiteX270" fmla="*/ 8310 w 11761"/>
              <a:gd name="connsiteY270" fmla="*/ 5363 h 5445"/>
              <a:gd name="connsiteX271" fmla="*/ 8402 w 11761"/>
              <a:gd name="connsiteY271" fmla="*/ 5363 h 5445"/>
              <a:gd name="connsiteX272" fmla="*/ 8402 w 11761"/>
              <a:gd name="connsiteY272" fmla="*/ 5422 h 5445"/>
              <a:gd name="connsiteX273" fmla="*/ 8234 w 11761"/>
              <a:gd name="connsiteY273" fmla="*/ 5422 h 5445"/>
              <a:gd name="connsiteX274" fmla="*/ 8234 w 11761"/>
              <a:gd name="connsiteY274" fmla="*/ 5294 h 5445"/>
              <a:gd name="connsiteX275" fmla="*/ 8081 w 11761"/>
              <a:gd name="connsiteY275" fmla="*/ 5294 h 5445"/>
              <a:gd name="connsiteX276" fmla="*/ 8081 w 11761"/>
              <a:gd name="connsiteY276" fmla="*/ 5346 h 5445"/>
              <a:gd name="connsiteX277" fmla="*/ 8005 w 11761"/>
              <a:gd name="connsiteY277" fmla="*/ 5346 h 5445"/>
              <a:gd name="connsiteX278" fmla="*/ 8005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8005 w 11761"/>
              <a:gd name="connsiteY325" fmla="*/ 39 h 5445"/>
              <a:gd name="connsiteX326" fmla="*/ 8005 w 11761"/>
              <a:gd name="connsiteY326" fmla="*/ 100 h 5445"/>
              <a:gd name="connsiteX327" fmla="*/ 8081 w 11761"/>
              <a:gd name="connsiteY327" fmla="*/ 100 h 5445"/>
              <a:gd name="connsiteX328" fmla="*/ 8081 w 11761"/>
              <a:gd name="connsiteY328" fmla="*/ 151 h 5445"/>
              <a:gd name="connsiteX329" fmla="*/ 8234 w 11761"/>
              <a:gd name="connsiteY329" fmla="*/ 151 h 5445"/>
              <a:gd name="connsiteX330" fmla="*/ 8234 w 11761"/>
              <a:gd name="connsiteY330" fmla="*/ 24 h 5445"/>
              <a:gd name="connsiteX331" fmla="*/ 8402 w 11761"/>
              <a:gd name="connsiteY331" fmla="*/ 24 h 5445"/>
              <a:gd name="connsiteX332" fmla="*/ 8402 w 11761"/>
              <a:gd name="connsiteY332" fmla="*/ 82 h 5445"/>
              <a:gd name="connsiteX333" fmla="*/ 8310 w 11761"/>
              <a:gd name="connsiteY333" fmla="*/ 82 h 5445"/>
              <a:gd name="connsiteX334" fmla="*/ 8310 w 11761"/>
              <a:gd name="connsiteY334" fmla="*/ 184 h 5445"/>
              <a:gd name="connsiteX335" fmla="*/ 8402 w 11761"/>
              <a:gd name="connsiteY335" fmla="*/ 184 h 5445"/>
              <a:gd name="connsiteX336" fmla="*/ 8402 w 11761"/>
              <a:gd name="connsiteY336" fmla="*/ 277 h 5445"/>
              <a:gd name="connsiteX337" fmla="*/ 8480 w 11761"/>
              <a:gd name="connsiteY337" fmla="*/ 277 h 5445"/>
              <a:gd name="connsiteX338" fmla="*/ 8480 w 11761"/>
              <a:gd name="connsiteY338" fmla="*/ 359 h 5445"/>
              <a:gd name="connsiteX339" fmla="*/ 8581 w 11761"/>
              <a:gd name="connsiteY339" fmla="*/ 359 h 5445"/>
              <a:gd name="connsiteX340" fmla="*/ 8581 w 11761"/>
              <a:gd name="connsiteY340" fmla="*/ 277 h 5445"/>
              <a:gd name="connsiteX341" fmla="*/ 8638 w 11761"/>
              <a:gd name="connsiteY341" fmla="*/ 277 h 5445"/>
              <a:gd name="connsiteX342" fmla="*/ 8638 w 11761"/>
              <a:gd name="connsiteY342" fmla="*/ 445 h 5445"/>
              <a:gd name="connsiteX343" fmla="*/ 8510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8081 w 11761"/>
              <a:gd name="connsiteY12" fmla="*/ 15 h 5445"/>
              <a:gd name="connsiteX13" fmla="*/ 8081 w 11761"/>
              <a:gd name="connsiteY13" fmla="*/ 78 h 5445"/>
              <a:gd name="connsiteX14" fmla="*/ 8027 w 11761"/>
              <a:gd name="connsiteY14" fmla="*/ 78 h 5445"/>
              <a:gd name="connsiteX15" fmla="*/ 8027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8027 w 11761"/>
              <a:gd name="connsiteY74" fmla="*/ 5428 h 5445"/>
              <a:gd name="connsiteX75" fmla="*/ 8027 w 11761"/>
              <a:gd name="connsiteY75" fmla="*/ 5368 h 5445"/>
              <a:gd name="connsiteX76" fmla="*/ 8081 w 11761"/>
              <a:gd name="connsiteY76" fmla="*/ 5368 h 5445"/>
              <a:gd name="connsiteX77" fmla="*/ 8081 w 11761"/>
              <a:gd name="connsiteY77" fmla="*/ 5430 h 5445"/>
              <a:gd name="connsiteX78" fmla="*/ 8165 w 11761"/>
              <a:gd name="connsiteY78" fmla="*/ 5430 h 5445"/>
              <a:gd name="connsiteX79" fmla="*/ 8165 w 11761"/>
              <a:gd name="connsiteY79" fmla="*/ 5346 h 5445"/>
              <a:gd name="connsiteX80" fmla="*/ 8102 w 11761"/>
              <a:gd name="connsiteY80" fmla="*/ 5346 h 5445"/>
              <a:gd name="connsiteX81" fmla="*/ 8102 w 11761"/>
              <a:gd name="connsiteY81" fmla="*/ 5316 h 5445"/>
              <a:gd name="connsiteX82" fmla="*/ 8212 w 11761"/>
              <a:gd name="connsiteY82" fmla="*/ 5316 h 5445"/>
              <a:gd name="connsiteX83" fmla="*/ 8212 w 11761"/>
              <a:gd name="connsiteY83" fmla="*/ 5445 h 5445"/>
              <a:gd name="connsiteX84" fmla="*/ 8424 w 11761"/>
              <a:gd name="connsiteY84" fmla="*/ 5445 h 5445"/>
              <a:gd name="connsiteX85" fmla="*/ 8424 w 11761"/>
              <a:gd name="connsiteY85" fmla="*/ 5363 h 5445"/>
              <a:gd name="connsiteX86" fmla="*/ 8480 w 11761"/>
              <a:gd name="connsiteY86" fmla="*/ 5363 h 5445"/>
              <a:gd name="connsiteX87" fmla="*/ 8480 w 11761"/>
              <a:gd name="connsiteY87" fmla="*/ 5445 h 5445"/>
              <a:gd name="connsiteX88" fmla="*/ 8663 w 11761"/>
              <a:gd name="connsiteY88" fmla="*/ 5445 h 5445"/>
              <a:gd name="connsiteX89" fmla="*/ 8663 w 11761"/>
              <a:gd name="connsiteY89" fmla="*/ 5264 h 5445"/>
              <a:gd name="connsiteX90" fmla="*/ 8581 w 11761"/>
              <a:gd name="connsiteY90" fmla="*/ 5264 h 5445"/>
              <a:gd name="connsiteX91" fmla="*/ 8581 w 11761"/>
              <a:gd name="connsiteY91" fmla="*/ 5191 h 5445"/>
              <a:gd name="connsiteX92" fmla="*/ 8661 w 11761"/>
              <a:gd name="connsiteY92" fmla="*/ 5191 h 5445"/>
              <a:gd name="connsiteX93" fmla="*/ 8661 w 11761"/>
              <a:gd name="connsiteY93" fmla="*/ 4979 h 5445"/>
              <a:gd name="connsiteX94" fmla="*/ 8532 w 11761"/>
              <a:gd name="connsiteY94" fmla="*/ 4979 h 5445"/>
              <a:gd name="connsiteX95" fmla="*/ 8532 w 11761"/>
              <a:gd name="connsiteY95" fmla="*/ 4871 h 5445"/>
              <a:gd name="connsiteX96" fmla="*/ 8562 w 11761"/>
              <a:gd name="connsiteY96" fmla="*/ 4871 h 5445"/>
              <a:gd name="connsiteX97" fmla="*/ 8562 w 11761"/>
              <a:gd name="connsiteY97" fmla="*/ 4932 h 5445"/>
              <a:gd name="connsiteX98" fmla="*/ 8646 w 11761"/>
              <a:gd name="connsiteY98" fmla="*/ 4932 h 5445"/>
              <a:gd name="connsiteX99" fmla="*/ 8646 w 11761"/>
              <a:gd name="connsiteY99" fmla="*/ 4850 h 5445"/>
              <a:gd name="connsiteX100" fmla="*/ 8584 w 11761"/>
              <a:gd name="connsiteY100" fmla="*/ 4850 h 5445"/>
              <a:gd name="connsiteX101" fmla="*/ 8584 w 11761"/>
              <a:gd name="connsiteY101" fmla="*/ 4793 h 5445"/>
              <a:gd name="connsiteX102" fmla="*/ 8644 w 11761"/>
              <a:gd name="connsiteY102" fmla="*/ 4793 h 5445"/>
              <a:gd name="connsiteX103" fmla="*/ 8644 w 11761"/>
              <a:gd name="connsiteY103" fmla="*/ 652 h 5445"/>
              <a:gd name="connsiteX104" fmla="*/ 8584 w 11761"/>
              <a:gd name="connsiteY104" fmla="*/ 652 h 5445"/>
              <a:gd name="connsiteX105" fmla="*/ 8584 w 11761"/>
              <a:gd name="connsiteY105" fmla="*/ 596 h 5445"/>
              <a:gd name="connsiteX106" fmla="*/ 8646 w 11761"/>
              <a:gd name="connsiteY106" fmla="*/ 596 h 5445"/>
              <a:gd name="connsiteX107" fmla="*/ 8646 w 11761"/>
              <a:gd name="connsiteY107" fmla="*/ 514 h 5445"/>
              <a:gd name="connsiteX108" fmla="*/ 8562 w 11761"/>
              <a:gd name="connsiteY108" fmla="*/ 514 h 5445"/>
              <a:gd name="connsiteX109" fmla="*/ 8562 w 11761"/>
              <a:gd name="connsiteY109" fmla="*/ 575 h 5445"/>
              <a:gd name="connsiteX110" fmla="*/ 8532 w 11761"/>
              <a:gd name="connsiteY110" fmla="*/ 575 h 5445"/>
              <a:gd name="connsiteX111" fmla="*/ 8532 w 11761"/>
              <a:gd name="connsiteY111" fmla="*/ 467 h 5445"/>
              <a:gd name="connsiteX112" fmla="*/ 8661 w 11761"/>
              <a:gd name="connsiteY112" fmla="*/ 467 h 5445"/>
              <a:gd name="connsiteX113" fmla="*/ 8661 w 11761"/>
              <a:gd name="connsiteY113" fmla="*/ 255 h 5445"/>
              <a:gd name="connsiteX114" fmla="*/ 8581 w 11761"/>
              <a:gd name="connsiteY114" fmla="*/ 255 h 5445"/>
              <a:gd name="connsiteX115" fmla="*/ 8581 w 11761"/>
              <a:gd name="connsiteY115" fmla="*/ 182 h 5445"/>
              <a:gd name="connsiteX116" fmla="*/ 8663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8102 w 11761"/>
              <a:gd name="connsiteY122" fmla="*/ 78 h 5445"/>
              <a:gd name="connsiteX123" fmla="*/ 8102 w 11761"/>
              <a:gd name="connsiteY123" fmla="*/ 37 h 5445"/>
              <a:gd name="connsiteX124" fmla="*/ 8143 w 11761"/>
              <a:gd name="connsiteY124" fmla="*/ 37 h 5445"/>
              <a:gd name="connsiteX125" fmla="*/ 8143 w 11761"/>
              <a:gd name="connsiteY125" fmla="*/ 78 h 5445"/>
              <a:gd name="connsiteX126" fmla="*/ 8102 w 11761"/>
              <a:gd name="connsiteY126" fmla="*/ 78 h 5445"/>
              <a:gd name="connsiteX127" fmla="*/ 8584 w 11761"/>
              <a:gd name="connsiteY127" fmla="*/ 4910 h 5445"/>
              <a:gd name="connsiteX128" fmla="*/ 8584 w 11761"/>
              <a:gd name="connsiteY128" fmla="*/ 4871 h 5445"/>
              <a:gd name="connsiteX129" fmla="*/ 8625 w 11761"/>
              <a:gd name="connsiteY129" fmla="*/ 4871 h 5445"/>
              <a:gd name="connsiteX130" fmla="*/ 8625 w 11761"/>
              <a:gd name="connsiteY130" fmla="*/ 4910 h 5445"/>
              <a:gd name="connsiteX131" fmla="*/ 8584 w 11761"/>
              <a:gd name="connsiteY131" fmla="*/ 4910 h 5445"/>
              <a:gd name="connsiteX132" fmla="*/ 8502 w 11761"/>
              <a:gd name="connsiteY132" fmla="*/ 5424 h 5445"/>
              <a:gd name="connsiteX133" fmla="*/ 8502 w 11761"/>
              <a:gd name="connsiteY133" fmla="*/ 5363 h 5445"/>
              <a:gd name="connsiteX134" fmla="*/ 8581 w 11761"/>
              <a:gd name="connsiteY134" fmla="*/ 5363 h 5445"/>
              <a:gd name="connsiteX135" fmla="*/ 8581 w 11761"/>
              <a:gd name="connsiteY135" fmla="*/ 5286 h 5445"/>
              <a:gd name="connsiteX136" fmla="*/ 8640 w 11761"/>
              <a:gd name="connsiteY136" fmla="*/ 5286 h 5445"/>
              <a:gd name="connsiteX137" fmla="*/ 8640 w 11761"/>
              <a:gd name="connsiteY137" fmla="*/ 5424 h 5445"/>
              <a:gd name="connsiteX138" fmla="*/ 8502 w 11761"/>
              <a:gd name="connsiteY138" fmla="*/ 5424 h 5445"/>
              <a:gd name="connsiteX139" fmla="*/ 8502 w 11761"/>
              <a:gd name="connsiteY139" fmla="*/ 5344 h 5445"/>
              <a:gd name="connsiteX140" fmla="*/ 8502 w 11761"/>
              <a:gd name="connsiteY140" fmla="*/ 5286 h 5445"/>
              <a:gd name="connsiteX141" fmla="*/ 8562 w 11761"/>
              <a:gd name="connsiteY141" fmla="*/ 5286 h 5445"/>
              <a:gd name="connsiteX142" fmla="*/ 8562 w 11761"/>
              <a:gd name="connsiteY142" fmla="*/ 5344 h 5445"/>
              <a:gd name="connsiteX143" fmla="*/ 8502 w 11761"/>
              <a:gd name="connsiteY143" fmla="*/ 5344 h 5445"/>
              <a:gd name="connsiteX144" fmla="*/ 8497 w 11761"/>
              <a:gd name="connsiteY144" fmla="*/ 5169 h 5445"/>
              <a:gd name="connsiteX145" fmla="*/ 8497 w 11761"/>
              <a:gd name="connsiteY145" fmla="*/ 5106 h 5445"/>
              <a:gd name="connsiteX146" fmla="*/ 8562 w 11761"/>
              <a:gd name="connsiteY146" fmla="*/ 5106 h 5445"/>
              <a:gd name="connsiteX147" fmla="*/ 8562 w 11761"/>
              <a:gd name="connsiteY147" fmla="*/ 5169 h 5445"/>
              <a:gd name="connsiteX148" fmla="*/ 8497 w 11761"/>
              <a:gd name="connsiteY148" fmla="*/ 5169 h 5445"/>
              <a:gd name="connsiteX149" fmla="*/ 8562 w 11761"/>
              <a:gd name="connsiteY149" fmla="*/ 5191 h 5445"/>
              <a:gd name="connsiteX150" fmla="*/ 8562 w 11761"/>
              <a:gd name="connsiteY150" fmla="*/ 5262 h 5445"/>
              <a:gd name="connsiteX151" fmla="*/ 8497 w 11761"/>
              <a:gd name="connsiteY151" fmla="*/ 5262 h 5445"/>
              <a:gd name="connsiteX152" fmla="*/ 8497 w 11761"/>
              <a:gd name="connsiteY152" fmla="*/ 5191 h 5445"/>
              <a:gd name="connsiteX153" fmla="*/ 8562 w 11761"/>
              <a:gd name="connsiteY153" fmla="*/ 5191 h 5445"/>
              <a:gd name="connsiteX154" fmla="*/ 8480 w 11761"/>
              <a:gd name="connsiteY154" fmla="*/ 5281 h 5445"/>
              <a:gd name="connsiteX155" fmla="*/ 8480 w 11761"/>
              <a:gd name="connsiteY155" fmla="*/ 5344 h 5445"/>
              <a:gd name="connsiteX156" fmla="*/ 8424 w 11761"/>
              <a:gd name="connsiteY156" fmla="*/ 5344 h 5445"/>
              <a:gd name="connsiteX157" fmla="*/ 8424 w 11761"/>
              <a:gd name="connsiteY157" fmla="*/ 5281 h 5445"/>
              <a:gd name="connsiteX158" fmla="*/ 8480 w 11761"/>
              <a:gd name="connsiteY158" fmla="*/ 5281 h 5445"/>
              <a:gd name="connsiteX159" fmla="*/ 8480 w 11761"/>
              <a:gd name="connsiteY159" fmla="*/ 5191 h 5445"/>
              <a:gd name="connsiteX160" fmla="*/ 8480 w 11761"/>
              <a:gd name="connsiteY160" fmla="*/ 5262 h 5445"/>
              <a:gd name="connsiteX161" fmla="*/ 8424 w 11761"/>
              <a:gd name="connsiteY161" fmla="*/ 5262 h 5445"/>
              <a:gd name="connsiteX162" fmla="*/ 8424 w 11761"/>
              <a:gd name="connsiteY162" fmla="*/ 5191 h 5445"/>
              <a:gd name="connsiteX163" fmla="*/ 8480 w 11761"/>
              <a:gd name="connsiteY163" fmla="*/ 5191 h 5445"/>
              <a:gd name="connsiteX164" fmla="*/ 8102 w 11761"/>
              <a:gd name="connsiteY164" fmla="*/ 5409 h 5445"/>
              <a:gd name="connsiteX165" fmla="*/ 8102 w 11761"/>
              <a:gd name="connsiteY165" fmla="*/ 5368 h 5445"/>
              <a:gd name="connsiteX166" fmla="*/ 8143 w 11761"/>
              <a:gd name="connsiteY166" fmla="*/ 5368 h 5445"/>
              <a:gd name="connsiteX167" fmla="*/ 8143 w 11761"/>
              <a:gd name="connsiteY167" fmla="*/ 5409 h 5445"/>
              <a:gd name="connsiteX168" fmla="*/ 8102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8424 w 11761"/>
              <a:gd name="connsiteY243" fmla="*/ 164 h 5445"/>
              <a:gd name="connsiteX244" fmla="*/ 8424 w 11761"/>
              <a:gd name="connsiteY244" fmla="*/ 102 h 5445"/>
              <a:gd name="connsiteX245" fmla="*/ 8480 w 11761"/>
              <a:gd name="connsiteY245" fmla="*/ 102 h 5445"/>
              <a:gd name="connsiteX246" fmla="*/ 8480 w 11761"/>
              <a:gd name="connsiteY246" fmla="*/ 164 h 5445"/>
              <a:gd name="connsiteX247" fmla="*/ 8424 w 11761"/>
              <a:gd name="connsiteY247" fmla="*/ 164 h 5445"/>
              <a:gd name="connsiteX248" fmla="*/ 8424 w 11761"/>
              <a:gd name="connsiteY248" fmla="*/ 255 h 5445"/>
              <a:gd name="connsiteX249" fmla="*/ 8424 w 11761"/>
              <a:gd name="connsiteY249" fmla="*/ 184 h 5445"/>
              <a:gd name="connsiteX250" fmla="*/ 8480 w 11761"/>
              <a:gd name="connsiteY250" fmla="*/ 184 h 5445"/>
              <a:gd name="connsiteX251" fmla="*/ 8480 w 11761"/>
              <a:gd name="connsiteY251" fmla="*/ 255 h 5445"/>
              <a:gd name="connsiteX252" fmla="*/ 8424 w 11761"/>
              <a:gd name="connsiteY252" fmla="*/ 255 h 5445"/>
              <a:gd name="connsiteX253" fmla="*/ 8562 w 11761"/>
              <a:gd name="connsiteY253" fmla="*/ 596 h 5445"/>
              <a:gd name="connsiteX254" fmla="*/ 8562 w 11761"/>
              <a:gd name="connsiteY254" fmla="*/ 674 h 5445"/>
              <a:gd name="connsiteX255" fmla="*/ 8622 w 11761"/>
              <a:gd name="connsiteY255" fmla="*/ 674 h 5445"/>
              <a:gd name="connsiteX256" fmla="*/ 8622 w 11761"/>
              <a:gd name="connsiteY256" fmla="*/ 4772 h 5445"/>
              <a:gd name="connsiteX257" fmla="*/ 8562 w 11761"/>
              <a:gd name="connsiteY257" fmla="*/ 4772 h 5445"/>
              <a:gd name="connsiteX258" fmla="*/ 8562 w 11761"/>
              <a:gd name="connsiteY258" fmla="*/ 4850 h 5445"/>
              <a:gd name="connsiteX259" fmla="*/ 8510 w 11761"/>
              <a:gd name="connsiteY259" fmla="*/ 4850 h 5445"/>
              <a:gd name="connsiteX260" fmla="*/ 8510 w 11761"/>
              <a:gd name="connsiteY260" fmla="*/ 5001 h 5445"/>
              <a:gd name="connsiteX261" fmla="*/ 8638 w 11761"/>
              <a:gd name="connsiteY261" fmla="*/ 5001 h 5445"/>
              <a:gd name="connsiteX262" fmla="*/ 8638 w 11761"/>
              <a:gd name="connsiteY262" fmla="*/ 5169 h 5445"/>
              <a:gd name="connsiteX263" fmla="*/ 8581 w 11761"/>
              <a:gd name="connsiteY263" fmla="*/ 5169 h 5445"/>
              <a:gd name="connsiteX264" fmla="*/ 8581 w 11761"/>
              <a:gd name="connsiteY264" fmla="*/ 5087 h 5445"/>
              <a:gd name="connsiteX265" fmla="*/ 8480 w 11761"/>
              <a:gd name="connsiteY265" fmla="*/ 5087 h 5445"/>
              <a:gd name="connsiteX266" fmla="*/ 8480 w 11761"/>
              <a:gd name="connsiteY266" fmla="*/ 5169 h 5445"/>
              <a:gd name="connsiteX267" fmla="*/ 8402 w 11761"/>
              <a:gd name="connsiteY267" fmla="*/ 5169 h 5445"/>
              <a:gd name="connsiteX268" fmla="*/ 8402 w 11761"/>
              <a:gd name="connsiteY268" fmla="*/ 5262 h 5445"/>
              <a:gd name="connsiteX269" fmla="*/ 8310 w 11761"/>
              <a:gd name="connsiteY269" fmla="*/ 5262 h 5445"/>
              <a:gd name="connsiteX270" fmla="*/ 8310 w 11761"/>
              <a:gd name="connsiteY270" fmla="*/ 5363 h 5445"/>
              <a:gd name="connsiteX271" fmla="*/ 8402 w 11761"/>
              <a:gd name="connsiteY271" fmla="*/ 5363 h 5445"/>
              <a:gd name="connsiteX272" fmla="*/ 8402 w 11761"/>
              <a:gd name="connsiteY272" fmla="*/ 5422 h 5445"/>
              <a:gd name="connsiteX273" fmla="*/ 8234 w 11761"/>
              <a:gd name="connsiteY273" fmla="*/ 5422 h 5445"/>
              <a:gd name="connsiteX274" fmla="*/ 8234 w 11761"/>
              <a:gd name="connsiteY274" fmla="*/ 5294 h 5445"/>
              <a:gd name="connsiteX275" fmla="*/ 8081 w 11761"/>
              <a:gd name="connsiteY275" fmla="*/ 5294 h 5445"/>
              <a:gd name="connsiteX276" fmla="*/ 8081 w 11761"/>
              <a:gd name="connsiteY276" fmla="*/ 5346 h 5445"/>
              <a:gd name="connsiteX277" fmla="*/ 8005 w 11761"/>
              <a:gd name="connsiteY277" fmla="*/ 5346 h 5445"/>
              <a:gd name="connsiteX278" fmla="*/ 8005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8005 w 11761"/>
              <a:gd name="connsiteY325" fmla="*/ 39 h 5445"/>
              <a:gd name="connsiteX326" fmla="*/ 8005 w 11761"/>
              <a:gd name="connsiteY326" fmla="*/ 100 h 5445"/>
              <a:gd name="connsiteX327" fmla="*/ 8081 w 11761"/>
              <a:gd name="connsiteY327" fmla="*/ 100 h 5445"/>
              <a:gd name="connsiteX328" fmla="*/ 8081 w 11761"/>
              <a:gd name="connsiteY328" fmla="*/ 151 h 5445"/>
              <a:gd name="connsiteX329" fmla="*/ 8234 w 11761"/>
              <a:gd name="connsiteY329" fmla="*/ 151 h 5445"/>
              <a:gd name="connsiteX330" fmla="*/ 8234 w 11761"/>
              <a:gd name="connsiteY330" fmla="*/ 24 h 5445"/>
              <a:gd name="connsiteX331" fmla="*/ 8402 w 11761"/>
              <a:gd name="connsiteY331" fmla="*/ 24 h 5445"/>
              <a:gd name="connsiteX332" fmla="*/ 8402 w 11761"/>
              <a:gd name="connsiteY332" fmla="*/ 82 h 5445"/>
              <a:gd name="connsiteX333" fmla="*/ 8310 w 11761"/>
              <a:gd name="connsiteY333" fmla="*/ 82 h 5445"/>
              <a:gd name="connsiteX334" fmla="*/ 8310 w 11761"/>
              <a:gd name="connsiteY334" fmla="*/ 184 h 5445"/>
              <a:gd name="connsiteX335" fmla="*/ 8402 w 11761"/>
              <a:gd name="connsiteY335" fmla="*/ 184 h 5445"/>
              <a:gd name="connsiteX336" fmla="*/ 8402 w 11761"/>
              <a:gd name="connsiteY336" fmla="*/ 277 h 5445"/>
              <a:gd name="connsiteX337" fmla="*/ 8480 w 11761"/>
              <a:gd name="connsiteY337" fmla="*/ 277 h 5445"/>
              <a:gd name="connsiteX338" fmla="*/ 8480 w 11761"/>
              <a:gd name="connsiteY338" fmla="*/ 359 h 5445"/>
              <a:gd name="connsiteX339" fmla="*/ 8581 w 11761"/>
              <a:gd name="connsiteY339" fmla="*/ 359 h 5445"/>
              <a:gd name="connsiteX340" fmla="*/ 8581 w 11761"/>
              <a:gd name="connsiteY340" fmla="*/ 277 h 5445"/>
              <a:gd name="connsiteX341" fmla="*/ 8638 w 11761"/>
              <a:gd name="connsiteY341" fmla="*/ 277 h 5445"/>
              <a:gd name="connsiteX342" fmla="*/ 8638 w 11761"/>
              <a:gd name="connsiteY342" fmla="*/ 445 h 5445"/>
              <a:gd name="connsiteX343" fmla="*/ 8510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8081 w 11761"/>
              <a:gd name="connsiteY13" fmla="*/ 78 h 5445"/>
              <a:gd name="connsiteX14" fmla="*/ 8027 w 11761"/>
              <a:gd name="connsiteY14" fmla="*/ 78 h 5445"/>
              <a:gd name="connsiteX15" fmla="*/ 8027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8027 w 11761"/>
              <a:gd name="connsiteY74" fmla="*/ 5428 h 5445"/>
              <a:gd name="connsiteX75" fmla="*/ 8027 w 11761"/>
              <a:gd name="connsiteY75" fmla="*/ 5368 h 5445"/>
              <a:gd name="connsiteX76" fmla="*/ 8081 w 11761"/>
              <a:gd name="connsiteY76" fmla="*/ 5368 h 5445"/>
              <a:gd name="connsiteX77" fmla="*/ 8081 w 11761"/>
              <a:gd name="connsiteY77" fmla="*/ 5430 h 5445"/>
              <a:gd name="connsiteX78" fmla="*/ 8165 w 11761"/>
              <a:gd name="connsiteY78" fmla="*/ 5430 h 5445"/>
              <a:gd name="connsiteX79" fmla="*/ 8165 w 11761"/>
              <a:gd name="connsiteY79" fmla="*/ 5346 h 5445"/>
              <a:gd name="connsiteX80" fmla="*/ 8102 w 11761"/>
              <a:gd name="connsiteY80" fmla="*/ 5346 h 5445"/>
              <a:gd name="connsiteX81" fmla="*/ 8102 w 11761"/>
              <a:gd name="connsiteY81" fmla="*/ 5316 h 5445"/>
              <a:gd name="connsiteX82" fmla="*/ 8212 w 11761"/>
              <a:gd name="connsiteY82" fmla="*/ 5316 h 5445"/>
              <a:gd name="connsiteX83" fmla="*/ 8212 w 11761"/>
              <a:gd name="connsiteY83" fmla="*/ 5445 h 5445"/>
              <a:gd name="connsiteX84" fmla="*/ 8424 w 11761"/>
              <a:gd name="connsiteY84" fmla="*/ 5445 h 5445"/>
              <a:gd name="connsiteX85" fmla="*/ 8424 w 11761"/>
              <a:gd name="connsiteY85" fmla="*/ 5363 h 5445"/>
              <a:gd name="connsiteX86" fmla="*/ 8480 w 11761"/>
              <a:gd name="connsiteY86" fmla="*/ 5363 h 5445"/>
              <a:gd name="connsiteX87" fmla="*/ 8480 w 11761"/>
              <a:gd name="connsiteY87" fmla="*/ 5445 h 5445"/>
              <a:gd name="connsiteX88" fmla="*/ 8663 w 11761"/>
              <a:gd name="connsiteY88" fmla="*/ 5445 h 5445"/>
              <a:gd name="connsiteX89" fmla="*/ 8663 w 11761"/>
              <a:gd name="connsiteY89" fmla="*/ 5264 h 5445"/>
              <a:gd name="connsiteX90" fmla="*/ 8581 w 11761"/>
              <a:gd name="connsiteY90" fmla="*/ 5264 h 5445"/>
              <a:gd name="connsiteX91" fmla="*/ 8581 w 11761"/>
              <a:gd name="connsiteY91" fmla="*/ 5191 h 5445"/>
              <a:gd name="connsiteX92" fmla="*/ 8661 w 11761"/>
              <a:gd name="connsiteY92" fmla="*/ 5191 h 5445"/>
              <a:gd name="connsiteX93" fmla="*/ 8661 w 11761"/>
              <a:gd name="connsiteY93" fmla="*/ 4979 h 5445"/>
              <a:gd name="connsiteX94" fmla="*/ 8532 w 11761"/>
              <a:gd name="connsiteY94" fmla="*/ 4979 h 5445"/>
              <a:gd name="connsiteX95" fmla="*/ 8532 w 11761"/>
              <a:gd name="connsiteY95" fmla="*/ 4871 h 5445"/>
              <a:gd name="connsiteX96" fmla="*/ 8562 w 11761"/>
              <a:gd name="connsiteY96" fmla="*/ 4871 h 5445"/>
              <a:gd name="connsiteX97" fmla="*/ 8562 w 11761"/>
              <a:gd name="connsiteY97" fmla="*/ 4932 h 5445"/>
              <a:gd name="connsiteX98" fmla="*/ 8646 w 11761"/>
              <a:gd name="connsiteY98" fmla="*/ 4932 h 5445"/>
              <a:gd name="connsiteX99" fmla="*/ 8646 w 11761"/>
              <a:gd name="connsiteY99" fmla="*/ 4850 h 5445"/>
              <a:gd name="connsiteX100" fmla="*/ 8584 w 11761"/>
              <a:gd name="connsiteY100" fmla="*/ 4850 h 5445"/>
              <a:gd name="connsiteX101" fmla="*/ 8584 w 11761"/>
              <a:gd name="connsiteY101" fmla="*/ 4793 h 5445"/>
              <a:gd name="connsiteX102" fmla="*/ 8644 w 11761"/>
              <a:gd name="connsiteY102" fmla="*/ 4793 h 5445"/>
              <a:gd name="connsiteX103" fmla="*/ 8644 w 11761"/>
              <a:gd name="connsiteY103" fmla="*/ 652 h 5445"/>
              <a:gd name="connsiteX104" fmla="*/ 8584 w 11761"/>
              <a:gd name="connsiteY104" fmla="*/ 652 h 5445"/>
              <a:gd name="connsiteX105" fmla="*/ 8584 w 11761"/>
              <a:gd name="connsiteY105" fmla="*/ 596 h 5445"/>
              <a:gd name="connsiteX106" fmla="*/ 8646 w 11761"/>
              <a:gd name="connsiteY106" fmla="*/ 596 h 5445"/>
              <a:gd name="connsiteX107" fmla="*/ 8646 w 11761"/>
              <a:gd name="connsiteY107" fmla="*/ 514 h 5445"/>
              <a:gd name="connsiteX108" fmla="*/ 8562 w 11761"/>
              <a:gd name="connsiteY108" fmla="*/ 514 h 5445"/>
              <a:gd name="connsiteX109" fmla="*/ 8562 w 11761"/>
              <a:gd name="connsiteY109" fmla="*/ 575 h 5445"/>
              <a:gd name="connsiteX110" fmla="*/ 8532 w 11761"/>
              <a:gd name="connsiteY110" fmla="*/ 575 h 5445"/>
              <a:gd name="connsiteX111" fmla="*/ 8532 w 11761"/>
              <a:gd name="connsiteY111" fmla="*/ 467 h 5445"/>
              <a:gd name="connsiteX112" fmla="*/ 8661 w 11761"/>
              <a:gd name="connsiteY112" fmla="*/ 467 h 5445"/>
              <a:gd name="connsiteX113" fmla="*/ 8661 w 11761"/>
              <a:gd name="connsiteY113" fmla="*/ 255 h 5445"/>
              <a:gd name="connsiteX114" fmla="*/ 8581 w 11761"/>
              <a:gd name="connsiteY114" fmla="*/ 255 h 5445"/>
              <a:gd name="connsiteX115" fmla="*/ 8581 w 11761"/>
              <a:gd name="connsiteY115" fmla="*/ 182 h 5445"/>
              <a:gd name="connsiteX116" fmla="*/ 8663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8102 w 11761"/>
              <a:gd name="connsiteY122" fmla="*/ 78 h 5445"/>
              <a:gd name="connsiteX123" fmla="*/ 8102 w 11761"/>
              <a:gd name="connsiteY123" fmla="*/ 37 h 5445"/>
              <a:gd name="connsiteX124" fmla="*/ 8143 w 11761"/>
              <a:gd name="connsiteY124" fmla="*/ 37 h 5445"/>
              <a:gd name="connsiteX125" fmla="*/ 8143 w 11761"/>
              <a:gd name="connsiteY125" fmla="*/ 78 h 5445"/>
              <a:gd name="connsiteX126" fmla="*/ 8102 w 11761"/>
              <a:gd name="connsiteY126" fmla="*/ 78 h 5445"/>
              <a:gd name="connsiteX127" fmla="*/ 8584 w 11761"/>
              <a:gd name="connsiteY127" fmla="*/ 4910 h 5445"/>
              <a:gd name="connsiteX128" fmla="*/ 8584 w 11761"/>
              <a:gd name="connsiteY128" fmla="*/ 4871 h 5445"/>
              <a:gd name="connsiteX129" fmla="*/ 8625 w 11761"/>
              <a:gd name="connsiteY129" fmla="*/ 4871 h 5445"/>
              <a:gd name="connsiteX130" fmla="*/ 8625 w 11761"/>
              <a:gd name="connsiteY130" fmla="*/ 4910 h 5445"/>
              <a:gd name="connsiteX131" fmla="*/ 8584 w 11761"/>
              <a:gd name="connsiteY131" fmla="*/ 4910 h 5445"/>
              <a:gd name="connsiteX132" fmla="*/ 8502 w 11761"/>
              <a:gd name="connsiteY132" fmla="*/ 5424 h 5445"/>
              <a:gd name="connsiteX133" fmla="*/ 8502 w 11761"/>
              <a:gd name="connsiteY133" fmla="*/ 5363 h 5445"/>
              <a:gd name="connsiteX134" fmla="*/ 8581 w 11761"/>
              <a:gd name="connsiteY134" fmla="*/ 5363 h 5445"/>
              <a:gd name="connsiteX135" fmla="*/ 8581 w 11761"/>
              <a:gd name="connsiteY135" fmla="*/ 5286 h 5445"/>
              <a:gd name="connsiteX136" fmla="*/ 8640 w 11761"/>
              <a:gd name="connsiteY136" fmla="*/ 5286 h 5445"/>
              <a:gd name="connsiteX137" fmla="*/ 8640 w 11761"/>
              <a:gd name="connsiteY137" fmla="*/ 5424 h 5445"/>
              <a:gd name="connsiteX138" fmla="*/ 8502 w 11761"/>
              <a:gd name="connsiteY138" fmla="*/ 5424 h 5445"/>
              <a:gd name="connsiteX139" fmla="*/ 8502 w 11761"/>
              <a:gd name="connsiteY139" fmla="*/ 5344 h 5445"/>
              <a:gd name="connsiteX140" fmla="*/ 8502 w 11761"/>
              <a:gd name="connsiteY140" fmla="*/ 5286 h 5445"/>
              <a:gd name="connsiteX141" fmla="*/ 8562 w 11761"/>
              <a:gd name="connsiteY141" fmla="*/ 5286 h 5445"/>
              <a:gd name="connsiteX142" fmla="*/ 8562 w 11761"/>
              <a:gd name="connsiteY142" fmla="*/ 5344 h 5445"/>
              <a:gd name="connsiteX143" fmla="*/ 8502 w 11761"/>
              <a:gd name="connsiteY143" fmla="*/ 5344 h 5445"/>
              <a:gd name="connsiteX144" fmla="*/ 8497 w 11761"/>
              <a:gd name="connsiteY144" fmla="*/ 5169 h 5445"/>
              <a:gd name="connsiteX145" fmla="*/ 8497 w 11761"/>
              <a:gd name="connsiteY145" fmla="*/ 5106 h 5445"/>
              <a:gd name="connsiteX146" fmla="*/ 8562 w 11761"/>
              <a:gd name="connsiteY146" fmla="*/ 5106 h 5445"/>
              <a:gd name="connsiteX147" fmla="*/ 8562 w 11761"/>
              <a:gd name="connsiteY147" fmla="*/ 5169 h 5445"/>
              <a:gd name="connsiteX148" fmla="*/ 8497 w 11761"/>
              <a:gd name="connsiteY148" fmla="*/ 5169 h 5445"/>
              <a:gd name="connsiteX149" fmla="*/ 8562 w 11761"/>
              <a:gd name="connsiteY149" fmla="*/ 5191 h 5445"/>
              <a:gd name="connsiteX150" fmla="*/ 8562 w 11761"/>
              <a:gd name="connsiteY150" fmla="*/ 5262 h 5445"/>
              <a:gd name="connsiteX151" fmla="*/ 8497 w 11761"/>
              <a:gd name="connsiteY151" fmla="*/ 5262 h 5445"/>
              <a:gd name="connsiteX152" fmla="*/ 8497 w 11761"/>
              <a:gd name="connsiteY152" fmla="*/ 5191 h 5445"/>
              <a:gd name="connsiteX153" fmla="*/ 8562 w 11761"/>
              <a:gd name="connsiteY153" fmla="*/ 5191 h 5445"/>
              <a:gd name="connsiteX154" fmla="*/ 8480 w 11761"/>
              <a:gd name="connsiteY154" fmla="*/ 5281 h 5445"/>
              <a:gd name="connsiteX155" fmla="*/ 8480 w 11761"/>
              <a:gd name="connsiteY155" fmla="*/ 5344 h 5445"/>
              <a:gd name="connsiteX156" fmla="*/ 8424 w 11761"/>
              <a:gd name="connsiteY156" fmla="*/ 5344 h 5445"/>
              <a:gd name="connsiteX157" fmla="*/ 8424 w 11761"/>
              <a:gd name="connsiteY157" fmla="*/ 5281 h 5445"/>
              <a:gd name="connsiteX158" fmla="*/ 8480 w 11761"/>
              <a:gd name="connsiteY158" fmla="*/ 5281 h 5445"/>
              <a:gd name="connsiteX159" fmla="*/ 8480 w 11761"/>
              <a:gd name="connsiteY159" fmla="*/ 5191 h 5445"/>
              <a:gd name="connsiteX160" fmla="*/ 8480 w 11761"/>
              <a:gd name="connsiteY160" fmla="*/ 5262 h 5445"/>
              <a:gd name="connsiteX161" fmla="*/ 8424 w 11761"/>
              <a:gd name="connsiteY161" fmla="*/ 5262 h 5445"/>
              <a:gd name="connsiteX162" fmla="*/ 8424 w 11761"/>
              <a:gd name="connsiteY162" fmla="*/ 5191 h 5445"/>
              <a:gd name="connsiteX163" fmla="*/ 8480 w 11761"/>
              <a:gd name="connsiteY163" fmla="*/ 5191 h 5445"/>
              <a:gd name="connsiteX164" fmla="*/ 8102 w 11761"/>
              <a:gd name="connsiteY164" fmla="*/ 5409 h 5445"/>
              <a:gd name="connsiteX165" fmla="*/ 8102 w 11761"/>
              <a:gd name="connsiteY165" fmla="*/ 5368 h 5445"/>
              <a:gd name="connsiteX166" fmla="*/ 8143 w 11761"/>
              <a:gd name="connsiteY166" fmla="*/ 5368 h 5445"/>
              <a:gd name="connsiteX167" fmla="*/ 8143 w 11761"/>
              <a:gd name="connsiteY167" fmla="*/ 5409 h 5445"/>
              <a:gd name="connsiteX168" fmla="*/ 8102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8424 w 11761"/>
              <a:gd name="connsiteY243" fmla="*/ 164 h 5445"/>
              <a:gd name="connsiteX244" fmla="*/ 8424 w 11761"/>
              <a:gd name="connsiteY244" fmla="*/ 102 h 5445"/>
              <a:gd name="connsiteX245" fmla="*/ 8480 w 11761"/>
              <a:gd name="connsiteY245" fmla="*/ 102 h 5445"/>
              <a:gd name="connsiteX246" fmla="*/ 8480 w 11761"/>
              <a:gd name="connsiteY246" fmla="*/ 164 h 5445"/>
              <a:gd name="connsiteX247" fmla="*/ 8424 w 11761"/>
              <a:gd name="connsiteY247" fmla="*/ 164 h 5445"/>
              <a:gd name="connsiteX248" fmla="*/ 8424 w 11761"/>
              <a:gd name="connsiteY248" fmla="*/ 255 h 5445"/>
              <a:gd name="connsiteX249" fmla="*/ 8424 w 11761"/>
              <a:gd name="connsiteY249" fmla="*/ 184 h 5445"/>
              <a:gd name="connsiteX250" fmla="*/ 8480 w 11761"/>
              <a:gd name="connsiteY250" fmla="*/ 184 h 5445"/>
              <a:gd name="connsiteX251" fmla="*/ 8480 w 11761"/>
              <a:gd name="connsiteY251" fmla="*/ 255 h 5445"/>
              <a:gd name="connsiteX252" fmla="*/ 8424 w 11761"/>
              <a:gd name="connsiteY252" fmla="*/ 255 h 5445"/>
              <a:gd name="connsiteX253" fmla="*/ 8562 w 11761"/>
              <a:gd name="connsiteY253" fmla="*/ 596 h 5445"/>
              <a:gd name="connsiteX254" fmla="*/ 8562 w 11761"/>
              <a:gd name="connsiteY254" fmla="*/ 674 h 5445"/>
              <a:gd name="connsiteX255" fmla="*/ 8622 w 11761"/>
              <a:gd name="connsiteY255" fmla="*/ 674 h 5445"/>
              <a:gd name="connsiteX256" fmla="*/ 8622 w 11761"/>
              <a:gd name="connsiteY256" fmla="*/ 4772 h 5445"/>
              <a:gd name="connsiteX257" fmla="*/ 8562 w 11761"/>
              <a:gd name="connsiteY257" fmla="*/ 4772 h 5445"/>
              <a:gd name="connsiteX258" fmla="*/ 8562 w 11761"/>
              <a:gd name="connsiteY258" fmla="*/ 4850 h 5445"/>
              <a:gd name="connsiteX259" fmla="*/ 8510 w 11761"/>
              <a:gd name="connsiteY259" fmla="*/ 4850 h 5445"/>
              <a:gd name="connsiteX260" fmla="*/ 8510 w 11761"/>
              <a:gd name="connsiteY260" fmla="*/ 5001 h 5445"/>
              <a:gd name="connsiteX261" fmla="*/ 8638 w 11761"/>
              <a:gd name="connsiteY261" fmla="*/ 5001 h 5445"/>
              <a:gd name="connsiteX262" fmla="*/ 8638 w 11761"/>
              <a:gd name="connsiteY262" fmla="*/ 5169 h 5445"/>
              <a:gd name="connsiteX263" fmla="*/ 8581 w 11761"/>
              <a:gd name="connsiteY263" fmla="*/ 5169 h 5445"/>
              <a:gd name="connsiteX264" fmla="*/ 8581 w 11761"/>
              <a:gd name="connsiteY264" fmla="*/ 5087 h 5445"/>
              <a:gd name="connsiteX265" fmla="*/ 8480 w 11761"/>
              <a:gd name="connsiteY265" fmla="*/ 5087 h 5445"/>
              <a:gd name="connsiteX266" fmla="*/ 8480 w 11761"/>
              <a:gd name="connsiteY266" fmla="*/ 5169 h 5445"/>
              <a:gd name="connsiteX267" fmla="*/ 8402 w 11761"/>
              <a:gd name="connsiteY267" fmla="*/ 5169 h 5445"/>
              <a:gd name="connsiteX268" fmla="*/ 8402 w 11761"/>
              <a:gd name="connsiteY268" fmla="*/ 5262 h 5445"/>
              <a:gd name="connsiteX269" fmla="*/ 8310 w 11761"/>
              <a:gd name="connsiteY269" fmla="*/ 5262 h 5445"/>
              <a:gd name="connsiteX270" fmla="*/ 8310 w 11761"/>
              <a:gd name="connsiteY270" fmla="*/ 5363 h 5445"/>
              <a:gd name="connsiteX271" fmla="*/ 8402 w 11761"/>
              <a:gd name="connsiteY271" fmla="*/ 5363 h 5445"/>
              <a:gd name="connsiteX272" fmla="*/ 8402 w 11761"/>
              <a:gd name="connsiteY272" fmla="*/ 5422 h 5445"/>
              <a:gd name="connsiteX273" fmla="*/ 8234 w 11761"/>
              <a:gd name="connsiteY273" fmla="*/ 5422 h 5445"/>
              <a:gd name="connsiteX274" fmla="*/ 8234 w 11761"/>
              <a:gd name="connsiteY274" fmla="*/ 5294 h 5445"/>
              <a:gd name="connsiteX275" fmla="*/ 8081 w 11761"/>
              <a:gd name="connsiteY275" fmla="*/ 5294 h 5445"/>
              <a:gd name="connsiteX276" fmla="*/ 8081 w 11761"/>
              <a:gd name="connsiteY276" fmla="*/ 5346 h 5445"/>
              <a:gd name="connsiteX277" fmla="*/ 8005 w 11761"/>
              <a:gd name="connsiteY277" fmla="*/ 5346 h 5445"/>
              <a:gd name="connsiteX278" fmla="*/ 8005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8005 w 11761"/>
              <a:gd name="connsiteY325" fmla="*/ 39 h 5445"/>
              <a:gd name="connsiteX326" fmla="*/ 8005 w 11761"/>
              <a:gd name="connsiteY326" fmla="*/ 100 h 5445"/>
              <a:gd name="connsiteX327" fmla="*/ 8081 w 11761"/>
              <a:gd name="connsiteY327" fmla="*/ 100 h 5445"/>
              <a:gd name="connsiteX328" fmla="*/ 8081 w 11761"/>
              <a:gd name="connsiteY328" fmla="*/ 151 h 5445"/>
              <a:gd name="connsiteX329" fmla="*/ 8234 w 11761"/>
              <a:gd name="connsiteY329" fmla="*/ 151 h 5445"/>
              <a:gd name="connsiteX330" fmla="*/ 8234 w 11761"/>
              <a:gd name="connsiteY330" fmla="*/ 24 h 5445"/>
              <a:gd name="connsiteX331" fmla="*/ 8402 w 11761"/>
              <a:gd name="connsiteY331" fmla="*/ 24 h 5445"/>
              <a:gd name="connsiteX332" fmla="*/ 8402 w 11761"/>
              <a:gd name="connsiteY332" fmla="*/ 82 h 5445"/>
              <a:gd name="connsiteX333" fmla="*/ 8310 w 11761"/>
              <a:gd name="connsiteY333" fmla="*/ 82 h 5445"/>
              <a:gd name="connsiteX334" fmla="*/ 8310 w 11761"/>
              <a:gd name="connsiteY334" fmla="*/ 184 h 5445"/>
              <a:gd name="connsiteX335" fmla="*/ 8402 w 11761"/>
              <a:gd name="connsiteY335" fmla="*/ 184 h 5445"/>
              <a:gd name="connsiteX336" fmla="*/ 8402 w 11761"/>
              <a:gd name="connsiteY336" fmla="*/ 277 h 5445"/>
              <a:gd name="connsiteX337" fmla="*/ 8480 w 11761"/>
              <a:gd name="connsiteY337" fmla="*/ 277 h 5445"/>
              <a:gd name="connsiteX338" fmla="*/ 8480 w 11761"/>
              <a:gd name="connsiteY338" fmla="*/ 359 h 5445"/>
              <a:gd name="connsiteX339" fmla="*/ 8581 w 11761"/>
              <a:gd name="connsiteY339" fmla="*/ 359 h 5445"/>
              <a:gd name="connsiteX340" fmla="*/ 8581 w 11761"/>
              <a:gd name="connsiteY340" fmla="*/ 277 h 5445"/>
              <a:gd name="connsiteX341" fmla="*/ 8638 w 11761"/>
              <a:gd name="connsiteY341" fmla="*/ 277 h 5445"/>
              <a:gd name="connsiteX342" fmla="*/ 8638 w 11761"/>
              <a:gd name="connsiteY342" fmla="*/ 445 h 5445"/>
              <a:gd name="connsiteX343" fmla="*/ 8510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8027 w 11761"/>
              <a:gd name="connsiteY14" fmla="*/ 78 h 5445"/>
              <a:gd name="connsiteX15" fmla="*/ 8027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8027 w 11761"/>
              <a:gd name="connsiteY74" fmla="*/ 5428 h 5445"/>
              <a:gd name="connsiteX75" fmla="*/ 8027 w 11761"/>
              <a:gd name="connsiteY75" fmla="*/ 5368 h 5445"/>
              <a:gd name="connsiteX76" fmla="*/ 8081 w 11761"/>
              <a:gd name="connsiteY76" fmla="*/ 5368 h 5445"/>
              <a:gd name="connsiteX77" fmla="*/ 8081 w 11761"/>
              <a:gd name="connsiteY77" fmla="*/ 5430 h 5445"/>
              <a:gd name="connsiteX78" fmla="*/ 8165 w 11761"/>
              <a:gd name="connsiteY78" fmla="*/ 5430 h 5445"/>
              <a:gd name="connsiteX79" fmla="*/ 8165 w 11761"/>
              <a:gd name="connsiteY79" fmla="*/ 5346 h 5445"/>
              <a:gd name="connsiteX80" fmla="*/ 8102 w 11761"/>
              <a:gd name="connsiteY80" fmla="*/ 5346 h 5445"/>
              <a:gd name="connsiteX81" fmla="*/ 8102 w 11761"/>
              <a:gd name="connsiteY81" fmla="*/ 5316 h 5445"/>
              <a:gd name="connsiteX82" fmla="*/ 8212 w 11761"/>
              <a:gd name="connsiteY82" fmla="*/ 5316 h 5445"/>
              <a:gd name="connsiteX83" fmla="*/ 8212 w 11761"/>
              <a:gd name="connsiteY83" fmla="*/ 5445 h 5445"/>
              <a:gd name="connsiteX84" fmla="*/ 8424 w 11761"/>
              <a:gd name="connsiteY84" fmla="*/ 5445 h 5445"/>
              <a:gd name="connsiteX85" fmla="*/ 8424 w 11761"/>
              <a:gd name="connsiteY85" fmla="*/ 5363 h 5445"/>
              <a:gd name="connsiteX86" fmla="*/ 8480 w 11761"/>
              <a:gd name="connsiteY86" fmla="*/ 5363 h 5445"/>
              <a:gd name="connsiteX87" fmla="*/ 8480 w 11761"/>
              <a:gd name="connsiteY87" fmla="*/ 5445 h 5445"/>
              <a:gd name="connsiteX88" fmla="*/ 8663 w 11761"/>
              <a:gd name="connsiteY88" fmla="*/ 5445 h 5445"/>
              <a:gd name="connsiteX89" fmla="*/ 8663 w 11761"/>
              <a:gd name="connsiteY89" fmla="*/ 5264 h 5445"/>
              <a:gd name="connsiteX90" fmla="*/ 8581 w 11761"/>
              <a:gd name="connsiteY90" fmla="*/ 5264 h 5445"/>
              <a:gd name="connsiteX91" fmla="*/ 8581 w 11761"/>
              <a:gd name="connsiteY91" fmla="*/ 5191 h 5445"/>
              <a:gd name="connsiteX92" fmla="*/ 8661 w 11761"/>
              <a:gd name="connsiteY92" fmla="*/ 5191 h 5445"/>
              <a:gd name="connsiteX93" fmla="*/ 8661 w 11761"/>
              <a:gd name="connsiteY93" fmla="*/ 4979 h 5445"/>
              <a:gd name="connsiteX94" fmla="*/ 8532 w 11761"/>
              <a:gd name="connsiteY94" fmla="*/ 4979 h 5445"/>
              <a:gd name="connsiteX95" fmla="*/ 8532 w 11761"/>
              <a:gd name="connsiteY95" fmla="*/ 4871 h 5445"/>
              <a:gd name="connsiteX96" fmla="*/ 8562 w 11761"/>
              <a:gd name="connsiteY96" fmla="*/ 4871 h 5445"/>
              <a:gd name="connsiteX97" fmla="*/ 8562 w 11761"/>
              <a:gd name="connsiteY97" fmla="*/ 4932 h 5445"/>
              <a:gd name="connsiteX98" fmla="*/ 8646 w 11761"/>
              <a:gd name="connsiteY98" fmla="*/ 4932 h 5445"/>
              <a:gd name="connsiteX99" fmla="*/ 8646 w 11761"/>
              <a:gd name="connsiteY99" fmla="*/ 4850 h 5445"/>
              <a:gd name="connsiteX100" fmla="*/ 8584 w 11761"/>
              <a:gd name="connsiteY100" fmla="*/ 4850 h 5445"/>
              <a:gd name="connsiteX101" fmla="*/ 8584 w 11761"/>
              <a:gd name="connsiteY101" fmla="*/ 4793 h 5445"/>
              <a:gd name="connsiteX102" fmla="*/ 8644 w 11761"/>
              <a:gd name="connsiteY102" fmla="*/ 4793 h 5445"/>
              <a:gd name="connsiteX103" fmla="*/ 8644 w 11761"/>
              <a:gd name="connsiteY103" fmla="*/ 652 h 5445"/>
              <a:gd name="connsiteX104" fmla="*/ 8584 w 11761"/>
              <a:gd name="connsiteY104" fmla="*/ 652 h 5445"/>
              <a:gd name="connsiteX105" fmla="*/ 8584 w 11761"/>
              <a:gd name="connsiteY105" fmla="*/ 596 h 5445"/>
              <a:gd name="connsiteX106" fmla="*/ 8646 w 11761"/>
              <a:gd name="connsiteY106" fmla="*/ 596 h 5445"/>
              <a:gd name="connsiteX107" fmla="*/ 8646 w 11761"/>
              <a:gd name="connsiteY107" fmla="*/ 514 h 5445"/>
              <a:gd name="connsiteX108" fmla="*/ 8562 w 11761"/>
              <a:gd name="connsiteY108" fmla="*/ 514 h 5445"/>
              <a:gd name="connsiteX109" fmla="*/ 8562 w 11761"/>
              <a:gd name="connsiteY109" fmla="*/ 575 h 5445"/>
              <a:gd name="connsiteX110" fmla="*/ 8532 w 11761"/>
              <a:gd name="connsiteY110" fmla="*/ 575 h 5445"/>
              <a:gd name="connsiteX111" fmla="*/ 8532 w 11761"/>
              <a:gd name="connsiteY111" fmla="*/ 467 h 5445"/>
              <a:gd name="connsiteX112" fmla="*/ 8661 w 11761"/>
              <a:gd name="connsiteY112" fmla="*/ 467 h 5445"/>
              <a:gd name="connsiteX113" fmla="*/ 8661 w 11761"/>
              <a:gd name="connsiteY113" fmla="*/ 255 h 5445"/>
              <a:gd name="connsiteX114" fmla="*/ 8581 w 11761"/>
              <a:gd name="connsiteY114" fmla="*/ 255 h 5445"/>
              <a:gd name="connsiteX115" fmla="*/ 8581 w 11761"/>
              <a:gd name="connsiteY115" fmla="*/ 182 h 5445"/>
              <a:gd name="connsiteX116" fmla="*/ 8663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8102 w 11761"/>
              <a:gd name="connsiteY122" fmla="*/ 78 h 5445"/>
              <a:gd name="connsiteX123" fmla="*/ 8102 w 11761"/>
              <a:gd name="connsiteY123" fmla="*/ 37 h 5445"/>
              <a:gd name="connsiteX124" fmla="*/ 8143 w 11761"/>
              <a:gd name="connsiteY124" fmla="*/ 37 h 5445"/>
              <a:gd name="connsiteX125" fmla="*/ 8143 w 11761"/>
              <a:gd name="connsiteY125" fmla="*/ 78 h 5445"/>
              <a:gd name="connsiteX126" fmla="*/ 8102 w 11761"/>
              <a:gd name="connsiteY126" fmla="*/ 78 h 5445"/>
              <a:gd name="connsiteX127" fmla="*/ 8584 w 11761"/>
              <a:gd name="connsiteY127" fmla="*/ 4910 h 5445"/>
              <a:gd name="connsiteX128" fmla="*/ 8584 w 11761"/>
              <a:gd name="connsiteY128" fmla="*/ 4871 h 5445"/>
              <a:gd name="connsiteX129" fmla="*/ 8625 w 11761"/>
              <a:gd name="connsiteY129" fmla="*/ 4871 h 5445"/>
              <a:gd name="connsiteX130" fmla="*/ 8625 w 11761"/>
              <a:gd name="connsiteY130" fmla="*/ 4910 h 5445"/>
              <a:gd name="connsiteX131" fmla="*/ 8584 w 11761"/>
              <a:gd name="connsiteY131" fmla="*/ 4910 h 5445"/>
              <a:gd name="connsiteX132" fmla="*/ 8502 w 11761"/>
              <a:gd name="connsiteY132" fmla="*/ 5424 h 5445"/>
              <a:gd name="connsiteX133" fmla="*/ 8502 w 11761"/>
              <a:gd name="connsiteY133" fmla="*/ 5363 h 5445"/>
              <a:gd name="connsiteX134" fmla="*/ 8581 w 11761"/>
              <a:gd name="connsiteY134" fmla="*/ 5363 h 5445"/>
              <a:gd name="connsiteX135" fmla="*/ 8581 w 11761"/>
              <a:gd name="connsiteY135" fmla="*/ 5286 h 5445"/>
              <a:gd name="connsiteX136" fmla="*/ 8640 w 11761"/>
              <a:gd name="connsiteY136" fmla="*/ 5286 h 5445"/>
              <a:gd name="connsiteX137" fmla="*/ 8640 w 11761"/>
              <a:gd name="connsiteY137" fmla="*/ 5424 h 5445"/>
              <a:gd name="connsiteX138" fmla="*/ 8502 w 11761"/>
              <a:gd name="connsiteY138" fmla="*/ 5424 h 5445"/>
              <a:gd name="connsiteX139" fmla="*/ 8502 w 11761"/>
              <a:gd name="connsiteY139" fmla="*/ 5344 h 5445"/>
              <a:gd name="connsiteX140" fmla="*/ 8502 w 11761"/>
              <a:gd name="connsiteY140" fmla="*/ 5286 h 5445"/>
              <a:gd name="connsiteX141" fmla="*/ 8562 w 11761"/>
              <a:gd name="connsiteY141" fmla="*/ 5286 h 5445"/>
              <a:gd name="connsiteX142" fmla="*/ 8562 w 11761"/>
              <a:gd name="connsiteY142" fmla="*/ 5344 h 5445"/>
              <a:gd name="connsiteX143" fmla="*/ 8502 w 11761"/>
              <a:gd name="connsiteY143" fmla="*/ 5344 h 5445"/>
              <a:gd name="connsiteX144" fmla="*/ 8497 w 11761"/>
              <a:gd name="connsiteY144" fmla="*/ 5169 h 5445"/>
              <a:gd name="connsiteX145" fmla="*/ 8497 w 11761"/>
              <a:gd name="connsiteY145" fmla="*/ 5106 h 5445"/>
              <a:gd name="connsiteX146" fmla="*/ 8562 w 11761"/>
              <a:gd name="connsiteY146" fmla="*/ 5106 h 5445"/>
              <a:gd name="connsiteX147" fmla="*/ 8562 w 11761"/>
              <a:gd name="connsiteY147" fmla="*/ 5169 h 5445"/>
              <a:gd name="connsiteX148" fmla="*/ 8497 w 11761"/>
              <a:gd name="connsiteY148" fmla="*/ 5169 h 5445"/>
              <a:gd name="connsiteX149" fmla="*/ 8562 w 11761"/>
              <a:gd name="connsiteY149" fmla="*/ 5191 h 5445"/>
              <a:gd name="connsiteX150" fmla="*/ 8562 w 11761"/>
              <a:gd name="connsiteY150" fmla="*/ 5262 h 5445"/>
              <a:gd name="connsiteX151" fmla="*/ 8497 w 11761"/>
              <a:gd name="connsiteY151" fmla="*/ 5262 h 5445"/>
              <a:gd name="connsiteX152" fmla="*/ 8497 w 11761"/>
              <a:gd name="connsiteY152" fmla="*/ 5191 h 5445"/>
              <a:gd name="connsiteX153" fmla="*/ 8562 w 11761"/>
              <a:gd name="connsiteY153" fmla="*/ 5191 h 5445"/>
              <a:gd name="connsiteX154" fmla="*/ 8480 w 11761"/>
              <a:gd name="connsiteY154" fmla="*/ 5281 h 5445"/>
              <a:gd name="connsiteX155" fmla="*/ 8480 w 11761"/>
              <a:gd name="connsiteY155" fmla="*/ 5344 h 5445"/>
              <a:gd name="connsiteX156" fmla="*/ 8424 w 11761"/>
              <a:gd name="connsiteY156" fmla="*/ 5344 h 5445"/>
              <a:gd name="connsiteX157" fmla="*/ 8424 w 11761"/>
              <a:gd name="connsiteY157" fmla="*/ 5281 h 5445"/>
              <a:gd name="connsiteX158" fmla="*/ 8480 w 11761"/>
              <a:gd name="connsiteY158" fmla="*/ 5281 h 5445"/>
              <a:gd name="connsiteX159" fmla="*/ 8480 w 11761"/>
              <a:gd name="connsiteY159" fmla="*/ 5191 h 5445"/>
              <a:gd name="connsiteX160" fmla="*/ 8480 w 11761"/>
              <a:gd name="connsiteY160" fmla="*/ 5262 h 5445"/>
              <a:gd name="connsiteX161" fmla="*/ 8424 w 11761"/>
              <a:gd name="connsiteY161" fmla="*/ 5262 h 5445"/>
              <a:gd name="connsiteX162" fmla="*/ 8424 w 11761"/>
              <a:gd name="connsiteY162" fmla="*/ 5191 h 5445"/>
              <a:gd name="connsiteX163" fmla="*/ 8480 w 11761"/>
              <a:gd name="connsiteY163" fmla="*/ 5191 h 5445"/>
              <a:gd name="connsiteX164" fmla="*/ 8102 w 11761"/>
              <a:gd name="connsiteY164" fmla="*/ 5409 h 5445"/>
              <a:gd name="connsiteX165" fmla="*/ 8102 w 11761"/>
              <a:gd name="connsiteY165" fmla="*/ 5368 h 5445"/>
              <a:gd name="connsiteX166" fmla="*/ 8143 w 11761"/>
              <a:gd name="connsiteY166" fmla="*/ 5368 h 5445"/>
              <a:gd name="connsiteX167" fmla="*/ 8143 w 11761"/>
              <a:gd name="connsiteY167" fmla="*/ 5409 h 5445"/>
              <a:gd name="connsiteX168" fmla="*/ 8102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8424 w 11761"/>
              <a:gd name="connsiteY243" fmla="*/ 164 h 5445"/>
              <a:gd name="connsiteX244" fmla="*/ 8424 w 11761"/>
              <a:gd name="connsiteY244" fmla="*/ 102 h 5445"/>
              <a:gd name="connsiteX245" fmla="*/ 8480 w 11761"/>
              <a:gd name="connsiteY245" fmla="*/ 102 h 5445"/>
              <a:gd name="connsiteX246" fmla="*/ 8480 w 11761"/>
              <a:gd name="connsiteY246" fmla="*/ 164 h 5445"/>
              <a:gd name="connsiteX247" fmla="*/ 8424 w 11761"/>
              <a:gd name="connsiteY247" fmla="*/ 164 h 5445"/>
              <a:gd name="connsiteX248" fmla="*/ 8424 w 11761"/>
              <a:gd name="connsiteY248" fmla="*/ 255 h 5445"/>
              <a:gd name="connsiteX249" fmla="*/ 8424 w 11761"/>
              <a:gd name="connsiteY249" fmla="*/ 184 h 5445"/>
              <a:gd name="connsiteX250" fmla="*/ 8480 w 11761"/>
              <a:gd name="connsiteY250" fmla="*/ 184 h 5445"/>
              <a:gd name="connsiteX251" fmla="*/ 8480 w 11761"/>
              <a:gd name="connsiteY251" fmla="*/ 255 h 5445"/>
              <a:gd name="connsiteX252" fmla="*/ 8424 w 11761"/>
              <a:gd name="connsiteY252" fmla="*/ 255 h 5445"/>
              <a:gd name="connsiteX253" fmla="*/ 8562 w 11761"/>
              <a:gd name="connsiteY253" fmla="*/ 596 h 5445"/>
              <a:gd name="connsiteX254" fmla="*/ 8562 w 11761"/>
              <a:gd name="connsiteY254" fmla="*/ 674 h 5445"/>
              <a:gd name="connsiteX255" fmla="*/ 8622 w 11761"/>
              <a:gd name="connsiteY255" fmla="*/ 674 h 5445"/>
              <a:gd name="connsiteX256" fmla="*/ 8622 w 11761"/>
              <a:gd name="connsiteY256" fmla="*/ 4772 h 5445"/>
              <a:gd name="connsiteX257" fmla="*/ 8562 w 11761"/>
              <a:gd name="connsiteY257" fmla="*/ 4772 h 5445"/>
              <a:gd name="connsiteX258" fmla="*/ 8562 w 11761"/>
              <a:gd name="connsiteY258" fmla="*/ 4850 h 5445"/>
              <a:gd name="connsiteX259" fmla="*/ 8510 w 11761"/>
              <a:gd name="connsiteY259" fmla="*/ 4850 h 5445"/>
              <a:gd name="connsiteX260" fmla="*/ 8510 w 11761"/>
              <a:gd name="connsiteY260" fmla="*/ 5001 h 5445"/>
              <a:gd name="connsiteX261" fmla="*/ 8638 w 11761"/>
              <a:gd name="connsiteY261" fmla="*/ 5001 h 5445"/>
              <a:gd name="connsiteX262" fmla="*/ 8638 w 11761"/>
              <a:gd name="connsiteY262" fmla="*/ 5169 h 5445"/>
              <a:gd name="connsiteX263" fmla="*/ 8581 w 11761"/>
              <a:gd name="connsiteY263" fmla="*/ 5169 h 5445"/>
              <a:gd name="connsiteX264" fmla="*/ 8581 w 11761"/>
              <a:gd name="connsiteY264" fmla="*/ 5087 h 5445"/>
              <a:gd name="connsiteX265" fmla="*/ 8480 w 11761"/>
              <a:gd name="connsiteY265" fmla="*/ 5087 h 5445"/>
              <a:gd name="connsiteX266" fmla="*/ 8480 w 11761"/>
              <a:gd name="connsiteY266" fmla="*/ 5169 h 5445"/>
              <a:gd name="connsiteX267" fmla="*/ 8402 w 11761"/>
              <a:gd name="connsiteY267" fmla="*/ 5169 h 5445"/>
              <a:gd name="connsiteX268" fmla="*/ 8402 w 11761"/>
              <a:gd name="connsiteY268" fmla="*/ 5262 h 5445"/>
              <a:gd name="connsiteX269" fmla="*/ 8310 w 11761"/>
              <a:gd name="connsiteY269" fmla="*/ 5262 h 5445"/>
              <a:gd name="connsiteX270" fmla="*/ 8310 w 11761"/>
              <a:gd name="connsiteY270" fmla="*/ 5363 h 5445"/>
              <a:gd name="connsiteX271" fmla="*/ 8402 w 11761"/>
              <a:gd name="connsiteY271" fmla="*/ 5363 h 5445"/>
              <a:gd name="connsiteX272" fmla="*/ 8402 w 11761"/>
              <a:gd name="connsiteY272" fmla="*/ 5422 h 5445"/>
              <a:gd name="connsiteX273" fmla="*/ 8234 w 11761"/>
              <a:gd name="connsiteY273" fmla="*/ 5422 h 5445"/>
              <a:gd name="connsiteX274" fmla="*/ 8234 w 11761"/>
              <a:gd name="connsiteY274" fmla="*/ 5294 h 5445"/>
              <a:gd name="connsiteX275" fmla="*/ 8081 w 11761"/>
              <a:gd name="connsiteY275" fmla="*/ 5294 h 5445"/>
              <a:gd name="connsiteX276" fmla="*/ 8081 w 11761"/>
              <a:gd name="connsiteY276" fmla="*/ 5346 h 5445"/>
              <a:gd name="connsiteX277" fmla="*/ 8005 w 11761"/>
              <a:gd name="connsiteY277" fmla="*/ 5346 h 5445"/>
              <a:gd name="connsiteX278" fmla="*/ 8005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8005 w 11761"/>
              <a:gd name="connsiteY325" fmla="*/ 39 h 5445"/>
              <a:gd name="connsiteX326" fmla="*/ 8005 w 11761"/>
              <a:gd name="connsiteY326" fmla="*/ 100 h 5445"/>
              <a:gd name="connsiteX327" fmla="*/ 8081 w 11761"/>
              <a:gd name="connsiteY327" fmla="*/ 100 h 5445"/>
              <a:gd name="connsiteX328" fmla="*/ 8081 w 11761"/>
              <a:gd name="connsiteY328" fmla="*/ 151 h 5445"/>
              <a:gd name="connsiteX329" fmla="*/ 8234 w 11761"/>
              <a:gd name="connsiteY329" fmla="*/ 151 h 5445"/>
              <a:gd name="connsiteX330" fmla="*/ 8234 w 11761"/>
              <a:gd name="connsiteY330" fmla="*/ 24 h 5445"/>
              <a:gd name="connsiteX331" fmla="*/ 8402 w 11761"/>
              <a:gd name="connsiteY331" fmla="*/ 24 h 5445"/>
              <a:gd name="connsiteX332" fmla="*/ 8402 w 11761"/>
              <a:gd name="connsiteY332" fmla="*/ 82 h 5445"/>
              <a:gd name="connsiteX333" fmla="*/ 8310 w 11761"/>
              <a:gd name="connsiteY333" fmla="*/ 82 h 5445"/>
              <a:gd name="connsiteX334" fmla="*/ 8310 w 11761"/>
              <a:gd name="connsiteY334" fmla="*/ 184 h 5445"/>
              <a:gd name="connsiteX335" fmla="*/ 8402 w 11761"/>
              <a:gd name="connsiteY335" fmla="*/ 184 h 5445"/>
              <a:gd name="connsiteX336" fmla="*/ 8402 w 11761"/>
              <a:gd name="connsiteY336" fmla="*/ 277 h 5445"/>
              <a:gd name="connsiteX337" fmla="*/ 8480 w 11761"/>
              <a:gd name="connsiteY337" fmla="*/ 277 h 5445"/>
              <a:gd name="connsiteX338" fmla="*/ 8480 w 11761"/>
              <a:gd name="connsiteY338" fmla="*/ 359 h 5445"/>
              <a:gd name="connsiteX339" fmla="*/ 8581 w 11761"/>
              <a:gd name="connsiteY339" fmla="*/ 359 h 5445"/>
              <a:gd name="connsiteX340" fmla="*/ 8581 w 11761"/>
              <a:gd name="connsiteY340" fmla="*/ 277 h 5445"/>
              <a:gd name="connsiteX341" fmla="*/ 8638 w 11761"/>
              <a:gd name="connsiteY341" fmla="*/ 277 h 5445"/>
              <a:gd name="connsiteX342" fmla="*/ 8638 w 11761"/>
              <a:gd name="connsiteY342" fmla="*/ 445 h 5445"/>
              <a:gd name="connsiteX343" fmla="*/ 8510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8027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8027 w 11761"/>
              <a:gd name="connsiteY74" fmla="*/ 5428 h 5445"/>
              <a:gd name="connsiteX75" fmla="*/ 8027 w 11761"/>
              <a:gd name="connsiteY75" fmla="*/ 5368 h 5445"/>
              <a:gd name="connsiteX76" fmla="*/ 8081 w 11761"/>
              <a:gd name="connsiteY76" fmla="*/ 5368 h 5445"/>
              <a:gd name="connsiteX77" fmla="*/ 8081 w 11761"/>
              <a:gd name="connsiteY77" fmla="*/ 5430 h 5445"/>
              <a:gd name="connsiteX78" fmla="*/ 8165 w 11761"/>
              <a:gd name="connsiteY78" fmla="*/ 5430 h 5445"/>
              <a:gd name="connsiteX79" fmla="*/ 8165 w 11761"/>
              <a:gd name="connsiteY79" fmla="*/ 5346 h 5445"/>
              <a:gd name="connsiteX80" fmla="*/ 8102 w 11761"/>
              <a:gd name="connsiteY80" fmla="*/ 5346 h 5445"/>
              <a:gd name="connsiteX81" fmla="*/ 8102 w 11761"/>
              <a:gd name="connsiteY81" fmla="*/ 5316 h 5445"/>
              <a:gd name="connsiteX82" fmla="*/ 8212 w 11761"/>
              <a:gd name="connsiteY82" fmla="*/ 5316 h 5445"/>
              <a:gd name="connsiteX83" fmla="*/ 8212 w 11761"/>
              <a:gd name="connsiteY83" fmla="*/ 5445 h 5445"/>
              <a:gd name="connsiteX84" fmla="*/ 8424 w 11761"/>
              <a:gd name="connsiteY84" fmla="*/ 5445 h 5445"/>
              <a:gd name="connsiteX85" fmla="*/ 8424 w 11761"/>
              <a:gd name="connsiteY85" fmla="*/ 5363 h 5445"/>
              <a:gd name="connsiteX86" fmla="*/ 8480 w 11761"/>
              <a:gd name="connsiteY86" fmla="*/ 5363 h 5445"/>
              <a:gd name="connsiteX87" fmla="*/ 8480 w 11761"/>
              <a:gd name="connsiteY87" fmla="*/ 5445 h 5445"/>
              <a:gd name="connsiteX88" fmla="*/ 8663 w 11761"/>
              <a:gd name="connsiteY88" fmla="*/ 5445 h 5445"/>
              <a:gd name="connsiteX89" fmla="*/ 8663 w 11761"/>
              <a:gd name="connsiteY89" fmla="*/ 5264 h 5445"/>
              <a:gd name="connsiteX90" fmla="*/ 8581 w 11761"/>
              <a:gd name="connsiteY90" fmla="*/ 5264 h 5445"/>
              <a:gd name="connsiteX91" fmla="*/ 8581 w 11761"/>
              <a:gd name="connsiteY91" fmla="*/ 5191 h 5445"/>
              <a:gd name="connsiteX92" fmla="*/ 8661 w 11761"/>
              <a:gd name="connsiteY92" fmla="*/ 5191 h 5445"/>
              <a:gd name="connsiteX93" fmla="*/ 8661 w 11761"/>
              <a:gd name="connsiteY93" fmla="*/ 4979 h 5445"/>
              <a:gd name="connsiteX94" fmla="*/ 8532 w 11761"/>
              <a:gd name="connsiteY94" fmla="*/ 4979 h 5445"/>
              <a:gd name="connsiteX95" fmla="*/ 8532 w 11761"/>
              <a:gd name="connsiteY95" fmla="*/ 4871 h 5445"/>
              <a:gd name="connsiteX96" fmla="*/ 8562 w 11761"/>
              <a:gd name="connsiteY96" fmla="*/ 4871 h 5445"/>
              <a:gd name="connsiteX97" fmla="*/ 8562 w 11761"/>
              <a:gd name="connsiteY97" fmla="*/ 4932 h 5445"/>
              <a:gd name="connsiteX98" fmla="*/ 8646 w 11761"/>
              <a:gd name="connsiteY98" fmla="*/ 4932 h 5445"/>
              <a:gd name="connsiteX99" fmla="*/ 8646 w 11761"/>
              <a:gd name="connsiteY99" fmla="*/ 4850 h 5445"/>
              <a:gd name="connsiteX100" fmla="*/ 8584 w 11761"/>
              <a:gd name="connsiteY100" fmla="*/ 4850 h 5445"/>
              <a:gd name="connsiteX101" fmla="*/ 8584 w 11761"/>
              <a:gd name="connsiteY101" fmla="*/ 4793 h 5445"/>
              <a:gd name="connsiteX102" fmla="*/ 8644 w 11761"/>
              <a:gd name="connsiteY102" fmla="*/ 4793 h 5445"/>
              <a:gd name="connsiteX103" fmla="*/ 8644 w 11761"/>
              <a:gd name="connsiteY103" fmla="*/ 652 h 5445"/>
              <a:gd name="connsiteX104" fmla="*/ 8584 w 11761"/>
              <a:gd name="connsiteY104" fmla="*/ 652 h 5445"/>
              <a:gd name="connsiteX105" fmla="*/ 8584 w 11761"/>
              <a:gd name="connsiteY105" fmla="*/ 596 h 5445"/>
              <a:gd name="connsiteX106" fmla="*/ 8646 w 11761"/>
              <a:gd name="connsiteY106" fmla="*/ 596 h 5445"/>
              <a:gd name="connsiteX107" fmla="*/ 8646 w 11761"/>
              <a:gd name="connsiteY107" fmla="*/ 514 h 5445"/>
              <a:gd name="connsiteX108" fmla="*/ 8562 w 11761"/>
              <a:gd name="connsiteY108" fmla="*/ 514 h 5445"/>
              <a:gd name="connsiteX109" fmla="*/ 8562 w 11761"/>
              <a:gd name="connsiteY109" fmla="*/ 575 h 5445"/>
              <a:gd name="connsiteX110" fmla="*/ 8532 w 11761"/>
              <a:gd name="connsiteY110" fmla="*/ 575 h 5445"/>
              <a:gd name="connsiteX111" fmla="*/ 8532 w 11761"/>
              <a:gd name="connsiteY111" fmla="*/ 467 h 5445"/>
              <a:gd name="connsiteX112" fmla="*/ 8661 w 11761"/>
              <a:gd name="connsiteY112" fmla="*/ 467 h 5445"/>
              <a:gd name="connsiteX113" fmla="*/ 8661 w 11761"/>
              <a:gd name="connsiteY113" fmla="*/ 255 h 5445"/>
              <a:gd name="connsiteX114" fmla="*/ 8581 w 11761"/>
              <a:gd name="connsiteY114" fmla="*/ 255 h 5445"/>
              <a:gd name="connsiteX115" fmla="*/ 8581 w 11761"/>
              <a:gd name="connsiteY115" fmla="*/ 182 h 5445"/>
              <a:gd name="connsiteX116" fmla="*/ 8663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8102 w 11761"/>
              <a:gd name="connsiteY122" fmla="*/ 78 h 5445"/>
              <a:gd name="connsiteX123" fmla="*/ 8102 w 11761"/>
              <a:gd name="connsiteY123" fmla="*/ 37 h 5445"/>
              <a:gd name="connsiteX124" fmla="*/ 8143 w 11761"/>
              <a:gd name="connsiteY124" fmla="*/ 37 h 5445"/>
              <a:gd name="connsiteX125" fmla="*/ 8143 w 11761"/>
              <a:gd name="connsiteY125" fmla="*/ 78 h 5445"/>
              <a:gd name="connsiteX126" fmla="*/ 8102 w 11761"/>
              <a:gd name="connsiteY126" fmla="*/ 78 h 5445"/>
              <a:gd name="connsiteX127" fmla="*/ 8584 w 11761"/>
              <a:gd name="connsiteY127" fmla="*/ 4910 h 5445"/>
              <a:gd name="connsiteX128" fmla="*/ 8584 w 11761"/>
              <a:gd name="connsiteY128" fmla="*/ 4871 h 5445"/>
              <a:gd name="connsiteX129" fmla="*/ 8625 w 11761"/>
              <a:gd name="connsiteY129" fmla="*/ 4871 h 5445"/>
              <a:gd name="connsiteX130" fmla="*/ 8625 w 11761"/>
              <a:gd name="connsiteY130" fmla="*/ 4910 h 5445"/>
              <a:gd name="connsiteX131" fmla="*/ 8584 w 11761"/>
              <a:gd name="connsiteY131" fmla="*/ 4910 h 5445"/>
              <a:gd name="connsiteX132" fmla="*/ 8502 w 11761"/>
              <a:gd name="connsiteY132" fmla="*/ 5424 h 5445"/>
              <a:gd name="connsiteX133" fmla="*/ 8502 w 11761"/>
              <a:gd name="connsiteY133" fmla="*/ 5363 h 5445"/>
              <a:gd name="connsiteX134" fmla="*/ 8581 w 11761"/>
              <a:gd name="connsiteY134" fmla="*/ 5363 h 5445"/>
              <a:gd name="connsiteX135" fmla="*/ 8581 w 11761"/>
              <a:gd name="connsiteY135" fmla="*/ 5286 h 5445"/>
              <a:gd name="connsiteX136" fmla="*/ 8640 w 11761"/>
              <a:gd name="connsiteY136" fmla="*/ 5286 h 5445"/>
              <a:gd name="connsiteX137" fmla="*/ 8640 w 11761"/>
              <a:gd name="connsiteY137" fmla="*/ 5424 h 5445"/>
              <a:gd name="connsiteX138" fmla="*/ 8502 w 11761"/>
              <a:gd name="connsiteY138" fmla="*/ 5424 h 5445"/>
              <a:gd name="connsiteX139" fmla="*/ 8502 w 11761"/>
              <a:gd name="connsiteY139" fmla="*/ 5344 h 5445"/>
              <a:gd name="connsiteX140" fmla="*/ 8502 w 11761"/>
              <a:gd name="connsiteY140" fmla="*/ 5286 h 5445"/>
              <a:gd name="connsiteX141" fmla="*/ 8562 w 11761"/>
              <a:gd name="connsiteY141" fmla="*/ 5286 h 5445"/>
              <a:gd name="connsiteX142" fmla="*/ 8562 w 11761"/>
              <a:gd name="connsiteY142" fmla="*/ 5344 h 5445"/>
              <a:gd name="connsiteX143" fmla="*/ 8502 w 11761"/>
              <a:gd name="connsiteY143" fmla="*/ 5344 h 5445"/>
              <a:gd name="connsiteX144" fmla="*/ 8497 w 11761"/>
              <a:gd name="connsiteY144" fmla="*/ 5169 h 5445"/>
              <a:gd name="connsiteX145" fmla="*/ 8497 w 11761"/>
              <a:gd name="connsiteY145" fmla="*/ 5106 h 5445"/>
              <a:gd name="connsiteX146" fmla="*/ 8562 w 11761"/>
              <a:gd name="connsiteY146" fmla="*/ 5106 h 5445"/>
              <a:gd name="connsiteX147" fmla="*/ 8562 w 11761"/>
              <a:gd name="connsiteY147" fmla="*/ 5169 h 5445"/>
              <a:gd name="connsiteX148" fmla="*/ 8497 w 11761"/>
              <a:gd name="connsiteY148" fmla="*/ 5169 h 5445"/>
              <a:gd name="connsiteX149" fmla="*/ 8562 w 11761"/>
              <a:gd name="connsiteY149" fmla="*/ 5191 h 5445"/>
              <a:gd name="connsiteX150" fmla="*/ 8562 w 11761"/>
              <a:gd name="connsiteY150" fmla="*/ 5262 h 5445"/>
              <a:gd name="connsiteX151" fmla="*/ 8497 w 11761"/>
              <a:gd name="connsiteY151" fmla="*/ 5262 h 5445"/>
              <a:gd name="connsiteX152" fmla="*/ 8497 w 11761"/>
              <a:gd name="connsiteY152" fmla="*/ 5191 h 5445"/>
              <a:gd name="connsiteX153" fmla="*/ 8562 w 11761"/>
              <a:gd name="connsiteY153" fmla="*/ 5191 h 5445"/>
              <a:gd name="connsiteX154" fmla="*/ 8480 w 11761"/>
              <a:gd name="connsiteY154" fmla="*/ 5281 h 5445"/>
              <a:gd name="connsiteX155" fmla="*/ 8480 w 11761"/>
              <a:gd name="connsiteY155" fmla="*/ 5344 h 5445"/>
              <a:gd name="connsiteX156" fmla="*/ 8424 w 11761"/>
              <a:gd name="connsiteY156" fmla="*/ 5344 h 5445"/>
              <a:gd name="connsiteX157" fmla="*/ 8424 w 11761"/>
              <a:gd name="connsiteY157" fmla="*/ 5281 h 5445"/>
              <a:gd name="connsiteX158" fmla="*/ 8480 w 11761"/>
              <a:gd name="connsiteY158" fmla="*/ 5281 h 5445"/>
              <a:gd name="connsiteX159" fmla="*/ 8480 w 11761"/>
              <a:gd name="connsiteY159" fmla="*/ 5191 h 5445"/>
              <a:gd name="connsiteX160" fmla="*/ 8480 w 11761"/>
              <a:gd name="connsiteY160" fmla="*/ 5262 h 5445"/>
              <a:gd name="connsiteX161" fmla="*/ 8424 w 11761"/>
              <a:gd name="connsiteY161" fmla="*/ 5262 h 5445"/>
              <a:gd name="connsiteX162" fmla="*/ 8424 w 11761"/>
              <a:gd name="connsiteY162" fmla="*/ 5191 h 5445"/>
              <a:gd name="connsiteX163" fmla="*/ 8480 w 11761"/>
              <a:gd name="connsiteY163" fmla="*/ 5191 h 5445"/>
              <a:gd name="connsiteX164" fmla="*/ 8102 w 11761"/>
              <a:gd name="connsiteY164" fmla="*/ 5409 h 5445"/>
              <a:gd name="connsiteX165" fmla="*/ 8102 w 11761"/>
              <a:gd name="connsiteY165" fmla="*/ 5368 h 5445"/>
              <a:gd name="connsiteX166" fmla="*/ 8143 w 11761"/>
              <a:gd name="connsiteY166" fmla="*/ 5368 h 5445"/>
              <a:gd name="connsiteX167" fmla="*/ 8143 w 11761"/>
              <a:gd name="connsiteY167" fmla="*/ 5409 h 5445"/>
              <a:gd name="connsiteX168" fmla="*/ 8102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8424 w 11761"/>
              <a:gd name="connsiteY243" fmla="*/ 164 h 5445"/>
              <a:gd name="connsiteX244" fmla="*/ 8424 w 11761"/>
              <a:gd name="connsiteY244" fmla="*/ 102 h 5445"/>
              <a:gd name="connsiteX245" fmla="*/ 8480 w 11761"/>
              <a:gd name="connsiteY245" fmla="*/ 102 h 5445"/>
              <a:gd name="connsiteX246" fmla="*/ 8480 w 11761"/>
              <a:gd name="connsiteY246" fmla="*/ 164 h 5445"/>
              <a:gd name="connsiteX247" fmla="*/ 8424 w 11761"/>
              <a:gd name="connsiteY247" fmla="*/ 164 h 5445"/>
              <a:gd name="connsiteX248" fmla="*/ 8424 w 11761"/>
              <a:gd name="connsiteY248" fmla="*/ 255 h 5445"/>
              <a:gd name="connsiteX249" fmla="*/ 8424 w 11761"/>
              <a:gd name="connsiteY249" fmla="*/ 184 h 5445"/>
              <a:gd name="connsiteX250" fmla="*/ 8480 w 11761"/>
              <a:gd name="connsiteY250" fmla="*/ 184 h 5445"/>
              <a:gd name="connsiteX251" fmla="*/ 8480 w 11761"/>
              <a:gd name="connsiteY251" fmla="*/ 255 h 5445"/>
              <a:gd name="connsiteX252" fmla="*/ 8424 w 11761"/>
              <a:gd name="connsiteY252" fmla="*/ 255 h 5445"/>
              <a:gd name="connsiteX253" fmla="*/ 8562 w 11761"/>
              <a:gd name="connsiteY253" fmla="*/ 596 h 5445"/>
              <a:gd name="connsiteX254" fmla="*/ 8562 w 11761"/>
              <a:gd name="connsiteY254" fmla="*/ 674 h 5445"/>
              <a:gd name="connsiteX255" fmla="*/ 8622 w 11761"/>
              <a:gd name="connsiteY255" fmla="*/ 674 h 5445"/>
              <a:gd name="connsiteX256" fmla="*/ 8622 w 11761"/>
              <a:gd name="connsiteY256" fmla="*/ 4772 h 5445"/>
              <a:gd name="connsiteX257" fmla="*/ 8562 w 11761"/>
              <a:gd name="connsiteY257" fmla="*/ 4772 h 5445"/>
              <a:gd name="connsiteX258" fmla="*/ 8562 w 11761"/>
              <a:gd name="connsiteY258" fmla="*/ 4850 h 5445"/>
              <a:gd name="connsiteX259" fmla="*/ 8510 w 11761"/>
              <a:gd name="connsiteY259" fmla="*/ 4850 h 5445"/>
              <a:gd name="connsiteX260" fmla="*/ 8510 w 11761"/>
              <a:gd name="connsiteY260" fmla="*/ 5001 h 5445"/>
              <a:gd name="connsiteX261" fmla="*/ 8638 w 11761"/>
              <a:gd name="connsiteY261" fmla="*/ 5001 h 5445"/>
              <a:gd name="connsiteX262" fmla="*/ 8638 w 11761"/>
              <a:gd name="connsiteY262" fmla="*/ 5169 h 5445"/>
              <a:gd name="connsiteX263" fmla="*/ 8581 w 11761"/>
              <a:gd name="connsiteY263" fmla="*/ 5169 h 5445"/>
              <a:gd name="connsiteX264" fmla="*/ 8581 w 11761"/>
              <a:gd name="connsiteY264" fmla="*/ 5087 h 5445"/>
              <a:gd name="connsiteX265" fmla="*/ 8480 w 11761"/>
              <a:gd name="connsiteY265" fmla="*/ 5087 h 5445"/>
              <a:gd name="connsiteX266" fmla="*/ 8480 w 11761"/>
              <a:gd name="connsiteY266" fmla="*/ 5169 h 5445"/>
              <a:gd name="connsiteX267" fmla="*/ 8402 w 11761"/>
              <a:gd name="connsiteY267" fmla="*/ 5169 h 5445"/>
              <a:gd name="connsiteX268" fmla="*/ 8402 w 11761"/>
              <a:gd name="connsiteY268" fmla="*/ 5262 h 5445"/>
              <a:gd name="connsiteX269" fmla="*/ 8310 w 11761"/>
              <a:gd name="connsiteY269" fmla="*/ 5262 h 5445"/>
              <a:gd name="connsiteX270" fmla="*/ 8310 w 11761"/>
              <a:gd name="connsiteY270" fmla="*/ 5363 h 5445"/>
              <a:gd name="connsiteX271" fmla="*/ 8402 w 11761"/>
              <a:gd name="connsiteY271" fmla="*/ 5363 h 5445"/>
              <a:gd name="connsiteX272" fmla="*/ 8402 w 11761"/>
              <a:gd name="connsiteY272" fmla="*/ 5422 h 5445"/>
              <a:gd name="connsiteX273" fmla="*/ 8234 w 11761"/>
              <a:gd name="connsiteY273" fmla="*/ 5422 h 5445"/>
              <a:gd name="connsiteX274" fmla="*/ 8234 w 11761"/>
              <a:gd name="connsiteY274" fmla="*/ 5294 h 5445"/>
              <a:gd name="connsiteX275" fmla="*/ 8081 w 11761"/>
              <a:gd name="connsiteY275" fmla="*/ 5294 h 5445"/>
              <a:gd name="connsiteX276" fmla="*/ 8081 w 11761"/>
              <a:gd name="connsiteY276" fmla="*/ 5346 h 5445"/>
              <a:gd name="connsiteX277" fmla="*/ 8005 w 11761"/>
              <a:gd name="connsiteY277" fmla="*/ 5346 h 5445"/>
              <a:gd name="connsiteX278" fmla="*/ 8005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8005 w 11761"/>
              <a:gd name="connsiteY325" fmla="*/ 39 h 5445"/>
              <a:gd name="connsiteX326" fmla="*/ 8005 w 11761"/>
              <a:gd name="connsiteY326" fmla="*/ 100 h 5445"/>
              <a:gd name="connsiteX327" fmla="*/ 8081 w 11761"/>
              <a:gd name="connsiteY327" fmla="*/ 100 h 5445"/>
              <a:gd name="connsiteX328" fmla="*/ 8081 w 11761"/>
              <a:gd name="connsiteY328" fmla="*/ 151 h 5445"/>
              <a:gd name="connsiteX329" fmla="*/ 8234 w 11761"/>
              <a:gd name="connsiteY329" fmla="*/ 151 h 5445"/>
              <a:gd name="connsiteX330" fmla="*/ 8234 w 11761"/>
              <a:gd name="connsiteY330" fmla="*/ 24 h 5445"/>
              <a:gd name="connsiteX331" fmla="*/ 8402 w 11761"/>
              <a:gd name="connsiteY331" fmla="*/ 24 h 5445"/>
              <a:gd name="connsiteX332" fmla="*/ 8402 w 11761"/>
              <a:gd name="connsiteY332" fmla="*/ 82 h 5445"/>
              <a:gd name="connsiteX333" fmla="*/ 8310 w 11761"/>
              <a:gd name="connsiteY333" fmla="*/ 82 h 5445"/>
              <a:gd name="connsiteX334" fmla="*/ 8310 w 11761"/>
              <a:gd name="connsiteY334" fmla="*/ 184 h 5445"/>
              <a:gd name="connsiteX335" fmla="*/ 8402 w 11761"/>
              <a:gd name="connsiteY335" fmla="*/ 184 h 5445"/>
              <a:gd name="connsiteX336" fmla="*/ 8402 w 11761"/>
              <a:gd name="connsiteY336" fmla="*/ 277 h 5445"/>
              <a:gd name="connsiteX337" fmla="*/ 8480 w 11761"/>
              <a:gd name="connsiteY337" fmla="*/ 277 h 5445"/>
              <a:gd name="connsiteX338" fmla="*/ 8480 w 11761"/>
              <a:gd name="connsiteY338" fmla="*/ 359 h 5445"/>
              <a:gd name="connsiteX339" fmla="*/ 8581 w 11761"/>
              <a:gd name="connsiteY339" fmla="*/ 359 h 5445"/>
              <a:gd name="connsiteX340" fmla="*/ 8581 w 11761"/>
              <a:gd name="connsiteY340" fmla="*/ 277 h 5445"/>
              <a:gd name="connsiteX341" fmla="*/ 8638 w 11761"/>
              <a:gd name="connsiteY341" fmla="*/ 277 h 5445"/>
              <a:gd name="connsiteX342" fmla="*/ 8638 w 11761"/>
              <a:gd name="connsiteY342" fmla="*/ 445 h 5445"/>
              <a:gd name="connsiteX343" fmla="*/ 8510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8027 w 11761"/>
              <a:gd name="connsiteY74" fmla="*/ 5428 h 5445"/>
              <a:gd name="connsiteX75" fmla="*/ 8027 w 11761"/>
              <a:gd name="connsiteY75" fmla="*/ 5368 h 5445"/>
              <a:gd name="connsiteX76" fmla="*/ 8081 w 11761"/>
              <a:gd name="connsiteY76" fmla="*/ 5368 h 5445"/>
              <a:gd name="connsiteX77" fmla="*/ 8081 w 11761"/>
              <a:gd name="connsiteY77" fmla="*/ 5430 h 5445"/>
              <a:gd name="connsiteX78" fmla="*/ 8165 w 11761"/>
              <a:gd name="connsiteY78" fmla="*/ 5430 h 5445"/>
              <a:gd name="connsiteX79" fmla="*/ 8165 w 11761"/>
              <a:gd name="connsiteY79" fmla="*/ 5346 h 5445"/>
              <a:gd name="connsiteX80" fmla="*/ 8102 w 11761"/>
              <a:gd name="connsiteY80" fmla="*/ 5346 h 5445"/>
              <a:gd name="connsiteX81" fmla="*/ 8102 w 11761"/>
              <a:gd name="connsiteY81" fmla="*/ 5316 h 5445"/>
              <a:gd name="connsiteX82" fmla="*/ 8212 w 11761"/>
              <a:gd name="connsiteY82" fmla="*/ 5316 h 5445"/>
              <a:gd name="connsiteX83" fmla="*/ 8212 w 11761"/>
              <a:gd name="connsiteY83" fmla="*/ 5445 h 5445"/>
              <a:gd name="connsiteX84" fmla="*/ 8424 w 11761"/>
              <a:gd name="connsiteY84" fmla="*/ 5445 h 5445"/>
              <a:gd name="connsiteX85" fmla="*/ 8424 w 11761"/>
              <a:gd name="connsiteY85" fmla="*/ 5363 h 5445"/>
              <a:gd name="connsiteX86" fmla="*/ 8480 w 11761"/>
              <a:gd name="connsiteY86" fmla="*/ 5363 h 5445"/>
              <a:gd name="connsiteX87" fmla="*/ 8480 w 11761"/>
              <a:gd name="connsiteY87" fmla="*/ 5445 h 5445"/>
              <a:gd name="connsiteX88" fmla="*/ 8663 w 11761"/>
              <a:gd name="connsiteY88" fmla="*/ 5445 h 5445"/>
              <a:gd name="connsiteX89" fmla="*/ 8663 w 11761"/>
              <a:gd name="connsiteY89" fmla="*/ 5264 h 5445"/>
              <a:gd name="connsiteX90" fmla="*/ 8581 w 11761"/>
              <a:gd name="connsiteY90" fmla="*/ 5264 h 5445"/>
              <a:gd name="connsiteX91" fmla="*/ 8581 w 11761"/>
              <a:gd name="connsiteY91" fmla="*/ 5191 h 5445"/>
              <a:gd name="connsiteX92" fmla="*/ 8661 w 11761"/>
              <a:gd name="connsiteY92" fmla="*/ 5191 h 5445"/>
              <a:gd name="connsiteX93" fmla="*/ 8661 w 11761"/>
              <a:gd name="connsiteY93" fmla="*/ 4979 h 5445"/>
              <a:gd name="connsiteX94" fmla="*/ 8532 w 11761"/>
              <a:gd name="connsiteY94" fmla="*/ 4979 h 5445"/>
              <a:gd name="connsiteX95" fmla="*/ 8532 w 11761"/>
              <a:gd name="connsiteY95" fmla="*/ 4871 h 5445"/>
              <a:gd name="connsiteX96" fmla="*/ 8562 w 11761"/>
              <a:gd name="connsiteY96" fmla="*/ 4871 h 5445"/>
              <a:gd name="connsiteX97" fmla="*/ 8562 w 11761"/>
              <a:gd name="connsiteY97" fmla="*/ 4932 h 5445"/>
              <a:gd name="connsiteX98" fmla="*/ 8646 w 11761"/>
              <a:gd name="connsiteY98" fmla="*/ 4932 h 5445"/>
              <a:gd name="connsiteX99" fmla="*/ 8646 w 11761"/>
              <a:gd name="connsiteY99" fmla="*/ 4850 h 5445"/>
              <a:gd name="connsiteX100" fmla="*/ 8584 w 11761"/>
              <a:gd name="connsiteY100" fmla="*/ 4850 h 5445"/>
              <a:gd name="connsiteX101" fmla="*/ 8584 w 11761"/>
              <a:gd name="connsiteY101" fmla="*/ 4793 h 5445"/>
              <a:gd name="connsiteX102" fmla="*/ 8644 w 11761"/>
              <a:gd name="connsiteY102" fmla="*/ 4793 h 5445"/>
              <a:gd name="connsiteX103" fmla="*/ 8644 w 11761"/>
              <a:gd name="connsiteY103" fmla="*/ 652 h 5445"/>
              <a:gd name="connsiteX104" fmla="*/ 8584 w 11761"/>
              <a:gd name="connsiteY104" fmla="*/ 652 h 5445"/>
              <a:gd name="connsiteX105" fmla="*/ 8584 w 11761"/>
              <a:gd name="connsiteY105" fmla="*/ 596 h 5445"/>
              <a:gd name="connsiteX106" fmla="*/ 8646 w 11761"/>
              <a:gd name="connsiteY106" fmla="*/ 596 h 5445"/>
              <a:gd name="connsiteX107" fmla="*/ 8646 w 11761"/>
              <a:gd name="connsiteY107" fmla="*/ 514 h 5445"/>
              <a:gd name="connsiteX108" fmla="*/ 8562 w 11761"/>
              <a:gd name="connsiteY108" fmla="*/ 514 h 5445"/>
              <a:gd name="connsiteX109" fmla="*/ 8562 w 11761"/>
              <a:gd name="connsiteY109" fmla="*/ 575 h 5445"/>
              <a:gd name="connsiteX110" fmla="*/ 8532 w 11761"/>
              <a:gd name="connsiteY110" fmla="*/ 575 h 5445"/>
              <a:gd name="connsiteX111" fmla="*/ 8532 w 11761"/>
              <a:gd name="connsiteY111" fmla="*/ 467 h 5445"/>
              <a:gd name="connsiteX112" fmla="*/ 8661 w 11761"/>
              <a:gd name="connsiteY112" fmla="*/ 467 h 5445"/>
              <a:gd name="connsiteX113" fmla="*/ 8661 w 11761"/>
              <a:gd name="connsiteY113" fmla="*/ 255 h 5445"/>
              <a:gd name="connsiteX114" fmla="*/ 8581 w 11761"/>
              <a:gd name="connsiteY114" fmla="*/ 255 h 5445"/>
              <a:gd name="connsiteX115" fmla="*/ 8581 w 11761"/>
              <a:gd name="connsiteY115" fmla="*/ 182 h 5445"/>
              <a:gd name="connsiteX116" fmla="*/ 8663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8102 w 11761"/>
              <a:gd name="connsiteY122" fmla="*/ 78 h 5445"/>
              <a:gd name="connsiteX123" fmla="*/ 8102 w 11761"/>
              <a:gd name="connsiteY123" fmla="*/ 37 h 5445"/>
              <a:gd name="connsiteX124" fmla="*/ 8143 w 11761"/>
              <a:gd name="connsiteY124" fmla="*/ 37 h 5445"/>
              <a:gd name="connsiteX125" fmla="*/ 8143 w 11761"/>
              <a:gd name="connsiteY125" fmla="*/ 78 h 5445"/>
              <a:gd name="connsiteX126" fmla="*/ 8102 w 11761"/>
              <a:gd name="connsiteY126" fmla="*/ 78 h 5445"/>
              <a:gd name="connsiteX127" fmla="*/ 8584 w 11761"/>
              <a:gd name="connsiteY127" fmla="*/ 4910 h 5445"/>
              <a:gd name="connsiteX128" fmla="*/ 8584 w 11761"/>
              <a:gd name="connsiteY128" fmla="*/ 4871 h 5445"/>
              <a:gd name="connsiteX129" fmla="*/ 8625 w 11761"/>
              <a:gd name="connsiteY129" fmla="*/ 4871 h 5445"/>
              <a:gd name="connsiteX130" fmla="*/ 8625 w 11761"/>
              <a:gd name="connsiteY130" fmla="*/ 4910 h 5445"/>
              <a:gd name="connsiteX131" fmla="*/ 8584 w 11761"/>
              <a:gd name="connsiteY131" fmla="*/ 4910 h 5445"/>
              <a:gd name="connsiteX132" fmla="*/ 8502 w 11761"/>
              <a:gd name="connsiteY132" fmla="*/ 5424 h 5445"/>
              <a:gd name="connsiteX133" fmla="*/ 8502 w 11761"/>
              <a:gd name="connsiteY133" fmla="*/ 5363 h 5445"/>
              <a:gd name="connsiteX134" fmla="*/ 8581 w 11761"/>
              <a:gd name="connsiteY134" fmla="*/ 5363 h 5445"/>
              <a:gd name="connsiteX135" fmla="*/ 8581 w 11761"/>
              <a:gd name="connsiteY135" fmla="*/ 5286 h 5445"/>
              <a:gd name="connsiteX136" fmla="*/ 8640 w 11761"/>
              <a:gd name="connsiteY136" fmla="*/ 5286 h 5445"/>
              <a:gd name="connsiteX137" fmla="*/ 8640 w 11761"/>
              <a:gd name="connsiteY137" fmla="*/ 5424 h 5445"/>
              <a:gd name="connsiteX138" fmla="*/ 8502 w 11761"/>
              <a:gd name="connsiteY138" fmla="*/ 5424 h 5445"/>
              <a:gd name="connsiteX139" fmla="*/ 8502 w 11761"/>
              <a:gd name="connsiteY139" fmla="*/ 5344 h 5445"/>
              <a:gd name="connsiteX140" fmla="*/ 8502 w 11761"/>
              <a:gd name="connsiteY140" fmla="*/ 5286 h 5445"/>
              <a:gd name="connsiteX141" fmla="*/ 8562 w 11761"/>
              <a:gd name="connsiteY141" fmla="*/ 5286 h 5445"/>
              <a:gd name="connsiteX142" fmla="*/ 8562 w 11761"/>
              <a:gd name="connsiteY142" fmla="*/ 5344 h 5445"/>
              <a:gd name="connsiteX143" fmla="*/ 8502 w 11761"/>
              <a:gd name="connsiteY143" fmla="*/ 5344 h 5445"/>
              <a:gd name="connsiteX144" fmla="*/ 8497 w 11761"/>
              <a:gd name="connsiteY144" fmla="*/ 5169 h 5445"/>
              <a:gd name="connsiteX145" fmla="*/ 8497 w 11761"/>
              <a:gd name="connsiteY145" fmla="*/ 5106 h 5445"/>
              <a:gd name="connsiteX146" fmla="*/ 8562 w 11761"/>
              <a:gd name="connsiteY146" fmla="*/ 5106 h 5445"/>
              <a:gd name="connsiteX147" fmla="*/ 8562 w 11761"/>
              <a:gd name="connsiteY147" fmla="*/ 5169 h 5445"/>
              <a:gd name="connsiteX148" fmla="*/ 8497 w 11761"/>
              <a:gd name="connsiteY148" fmla="*/ 5169 h 5445"/>
              <a:gd name="connsiteX149" fmla="*/ 8562 w 11761"/>
              <a:gd name="connsiteY149" fmla="*/ 5191 h 5445"/>
              <a:gd name="connsiteX150" fmla="*/ 8562 w 11761"/>
              <a:gd name="connsiteY150" fmla="*/ 5262 h 5445"/>
              <a:gd name="connsiteX151" fmla="*/ 8497 w 11761"/>
              <a:gd name="connsiteY151" fmla="*/ 5262 h 5445"/>
              <a:gd name="connsiteX152" fmla="*/ 8497 w 11761"/>
              <a:gd name="connsiteY152" fmla="*/ 5191 h 5445"/>
              <a:gd name="connsiteX153" fmla="*/ 8562 w 11761"/>
              <a:gd name="connsiteY153" fmla="*/ 5191 h 5445"/>
              <a:gd name="connsiteX154" fmla="*/ 8480 w 11761"/>
              <a:gd name="connsiteY154" fmla="*/ 5281 h 5445"/>
              <a:gd name="connsiteX155" fmla="*/ 8480 w 11761"/>
              <a:gd name="connsiteY155" fmla="*/ 5344 h 5445"/>
              <a:gd name="connsiteX156" fmla="*/ 8424 w 11761"/>
              <a:gd name="connsiteY156" fmla="*/ 5344 h 5445"/>
              <a:gd name="connsiteX157" fmla="*/ 8424 w 11761"/>
              <a:gd name="connsiteY157" fmla="*/ 5281 h 5445"/>
              <a:gd name="connsiteX158" fmla="*/ 8480 w 11761"/>
              <a:gd name="connsiteY158" fmla="*/ 5281 h 5445"/>
              <a:gd name="connsiteX159" fmla="*/ 8480 w 11761"/>
              <a:gd name="connsiteY159" fmla="*/ 5191 h 5445"/>
              <a:gd name="connsiteX160" fmla="*/ 8480 w 11761"/>
              <a:gd name="connsiteY160" fmla="*/ 5262 h 5445"/>
              <a:gd name="connsiteX161" fmla="*/ 8424 w 11761"/>
              <a:gd name="connsiteY161" fmla="*/ 5262 h 5445"/>
              <a:gd name="connsiteX162" fmla="*/ 8424 w 11761"/>
              <a:gd name="connsiteY162" fmla="*/ 5191 h 5445"/>
              <a:gd name="connsiteX163" fmla="*/ 8480 w 11761"/>
              <a:gd name="connsiteY163" fmla="*/ 5191 h 5445"/>
              <a:gd name="connsiteX164" fmla="*/ 8102 w 11761"/>
              <a:gd name="connsiteY164" fmla="*/ 5409 h 5445"/>
              <a:gd name="connsiteX165" fmla="*/ 8102 w 11761"/>
              <a:gd name="connsiteY165" fmla="*/ 5368 h 5445"/>
              <a:gd name="connsiteX166" fmla="*/ 8143 w 11761"/>
              <a:gd name="connsiteY166" fmla="*/ 5368 h 5445"/>
              <a:gd name="connsiteX167" fmla="*/ 8143 w 11761"/>
              <a:gd name="connsiteY167" fmla="*/ 5409 h 5445"/>
              <a:gd name="connsiteX168" fmla="*/ 8102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8424 w 11761"/>
              <a:gd name="connsiteY243" fmla="*/ 164 h 5445"/>
              <a:gd name="connsiteX244" fmla="*/ 8424 w 11761"/>
              <a:gd name="connsiteY244" fmla="*/ 102 h 5445"/>
              <a:gd name="connsiteX245" fmla="*/ 8480 w 11761"/>
              <a:gd name="connsiteY245" fmla="*/ 102 h 5445"/>
              <a:gd name="connsiteX246" fmla="*/ 8480 w 11761"/>
              <a:gd name="connsiteY246" fmla="*/ 164 h 5445"/>
              <a:gd name="connsiteX247" fmla="*/ 8424 w 11761"/>
              <a:gd name="connsiteY247" fmla="*/ 164 h 5445"/>
              <a:gd name="connsiteX248" fmla="*/ 8424 w 11761"/>
              <a:gd name="connsiteY248" fmla="*/ 255 h 5445"/>
              <a:gd name="connsiteX249" fmla="*/ 8424 w 11761"/>
              <a:gd name="connsiteY249" fmla="*/ 184 h 5445"/>
              <a:gd name="connsiteX250" fmla="*/ 8480 w 11761"/>
              <a:gd name="connsiteY250" fmla="*/ 184 h 5445"/>
              <a:gd name="connsiteX251" fmla="*/ 8480 w 11761"/>
              <a:gd name="connsiteY251" fmla="*/ 255 h 5445"/>
              <a:gd name="connsiteX252" fmla="*/ 8424 w 11761"/>
              <a:gd name="connsiteY252" fmla="*/ 255 h 5445"/>
              <a:gd name="connsiteX253" fmla="*/ 8562 w 11761"/>
              <a:gd name="connsiteY253" fmla="*/ 596 h 5445"/>
              <a:gd name="connsiteX254" fmla="*/ 8562 w 11761"/>
              <a:gd name="connsiteY254" fmla="*/ 674 h 5445"/>
              <a:gd name="connsiteX255" fmla="*/ 8622 w 11761"/>
              <a:gd name="connsiteY255" fmla="*/ 674 h 5445"/>
              <a:gd name="connsiteX256" fmla="*/ 8622 w 11761"/>
              <a:gd name="connsiteY256" fmla="*/ 4772 h 5445"/>
              <a:gd name="connsiteX257" fmla="*/ 8562 w 11761"/>
              <a:gd name="connsiteY257" fmla="*/ 4772 h 5445"/>
              <a:gd name="connsiteX258" fmla="*/ 8562 w 11761"/>
              <a:gd name="connsiteY258" fmla="*/ 4850 h 5445"/>
              <a:gd name="connsiteX259" fmla="*/ 8510 w 11761"/>
              <a:gd name="connsiteY259" fmla="*/ 4850 h 5445"/>
              <a:gd name="connsiteX260" fmla="*/ 8510 w 11761"/>
              <a:gd name="connsiteY260" fmla="*/ 5001 h 5445"/>
              <a:gd name="connsiteX261" fmla="*/ 8638 w 11761"/>
              <a:gd name="connsiteY261" fmla="*/ 5001 h 5445"/>
              <a:gd name="connsiteX262" fmla="*/ 8638 w 11761"/>
              <a:gd name="connsiteY262" fmla="*/ 5169 h 5445"/>
              <a:gd name="connsiteX263" fmla="*/ 8581 w 11761"/>
              <a:gd name="connsiteY263" fmla="*/ 5169 h 5445"/>
              <a:gd name="connsiteX264" fmla="*/ 8581 w 11761"/>
              <a:gd name="connsiteY264" fmla="*/ 5087 h 5445"/>
              <a:gd name="connsiteX265" fmla="*/ 8480 w 11761"/>
              <a:gd name="connsiteY265" fmla="*/ 5087 h 5445"/>
              <a:gd name="connsiteX266" fmla="*/ 8480 w 11761"/>
              <a:gd name="connsiteY266" fmla="*/ 5169 h 5445"/>
              <a:gd name="connsiteX267" fmla="*/ 8402 w 11761"/>
              <a:gd name="connsiteY267" fmla="*/ 5169 h 5445"/>
              <a:gd name="connsiteX268" fmla="*/ 8402 w 11761"/>
              <a:gd name="connsiteY268" fmla="*/ 5262 h 5445"/>
              <a:gd name="connsiteX269" fmla="*/ 8310 w 11761"/>
              <a:gd name="connsiteY269" fmla="*/ 5262 h 5445"/>
              <a:gd name="connsiteX270" fmla="*/ 8310 w 11761"/>
              <a:gd name="connsiteY270" fmla="*/ 5363 h 5445"/>
              <a:gd name="connsiteX271" fmla="*/ 8402 w 11761"/>
              <a:gd name="connsiteY271" fmla="*/ 5363 h 5445"/>
              <a:gd name="connsiteX272" fmla="*/ 8402 w 11761"/>
              <a:gd name="connsiteY272" fmla="*/ 5422 h 5445"/>
              <a:gd name="connsiteX273" fmla="*/ 8234 w 11761"/>
              <a:gd name="connsiteY273" fmla="*/ 5422 h 5445"/>
              <a:gd name="connsiteX274" fmla="*/ 8234 w 11761"/>
              <a:gd name="connsiteY274" fmla="*/ 5294 h 5445"/>
              <a:gd name="connsiteX275" fmla="*/ 8081 w 11761"/>
              <a:gd name="connsiteY275" fmla="*/ 5294 h 5445"/>
              <a:gd name="connsiteX276" fmla="*/ 8081 w 11761"/>
              <a:gd name="connsiteY276" fmla="*/ 5346 h 5445"/>
              <a:gd name="connsiteX277" fmla="*/ 8005 w 11761"/>
              <a:gd name="connsiteY277" fmla="*/ 5346 h 5445"/>
              <a:gd name="connsiteX278" fmla="*/ 8005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8005 w 11761"/>
              <a:gd name="connsiteY325" fmla="*/ 39 h 5445"/>
              <a:gd name="connsiteX326" fmla="*/ 8005 w 11761"/>
              <a:gd name="connsiteY326" fmla="*/ 100 h 5445"/>
              <a:gd name="connsiteX327" fmla="*/ 8081 w 11761"/>
              <a:gd name="connsiteY327" fmla="*/ 100 h 5445"/>
              <a:gd name="connsiteX328" fmla="*/ 8081 w 11761"/>
              <a:gd name="connsiteY328" fmla="*/ 151 h 5445"/>
              <a:gd name="connsiteX329" fmla="*/ 8234 w 11761"/>
              <a:gd name="connsiteY329" fmla="*/ 151 h 5445"/>
              <a:gd name="connsiteX330" fmla="*/ 8234 w 11761"/>
              <a:gd name="connsiteY330" fmla="*/ 24 h 5445"/>
              <a:gd name="connsiteX331" fmla="*/ 8402 w 11761"/>
              <a:gd name="connsiteY331" fmla="*/ 24 h 5445"/>
              <a:gd name="connsiteX332" fmla="*/ 8402 w 11761"/>
              <a:gd name="connsiteY332" fmla="*/ 82 h 5445"/>
              <a:gd name="connsiteX333" fmla="*/ 8310 w 11761"/>
              <a:gd name="connsiteY333" fmla="*/ 82 h 5445"/>
              <a:gd name="connsiteX334" fmla="*/ 8310 w 11761"/>
              <a:gd name="connsiteY334" fmla="*/ 184 h 5445"/>
              <a:gd name="connsiteX335" fmla="*/ 8402 w 11761"/>
              <a:gd name="connsiteY335" fmla="*/ 184 h 5445"/>
              <a:gd name="connsiteX336" fmla="*/ 8402 w 11761"/>
              <a:gd name="connsiteY336" fmla="*/ 277 h 5445"/>
              <a:gd name="connsiteX337" fmla="*/ 8480 w 11761"/>
              <a:gd name="connsiteY337" fmla="*/ 277 h 5445"/>
              <a:gd name="connsiteX338" fmla="*/ 8480 w 11761"/>
              <a:gd name="connsiteY338" fmla="*/ 359 h 5445"/>
              <a:gd name="connsiteX339" fmla="*/ 8581 w 11761"/>
              <a:gd name="connsiteY339" fmla="*/ 359 h 5445"/>
              <a:gd name="connsiteX340" fmla="*/ 8581 w 11761"/>
              <a:gd name="connsiteY340" fmla="*/ 277 h 5445"/>
              <a:gd name="connsiteX341" fmla="*/ 8638 w 11761"/>
              <a:gd name="connsiteY341" fmla="*/ 277 h 5445"/>
              <a:gd name="connsiteX342" fmla="*/ 8638 w 11761"/>
              <a:gd name="connsiteY342" fmla="*/ 445 h 5445"/>
              <a:gd name="connsiteX343" fmla="*/ 8510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8027 w 11761"/>
              <a:gd name="connsiteY75" fmla="*/ 5368 h 5445"/>
              <a:gd name="connsiteX76" fmla="*/ 8081 w 11761"/>
              <a:gd name="connsiteY76" fmla="*/ 5368 h 5445"/>
              <a:gd name="connsiteX77" fmla="*/ 8081 w 11761"/>
              <a:gd name="connsiteY77" fmla="*/ 5430 h 5445"/>
              <a:gd name="connsiteX78" fmla="*/ 8165 w 11761"/>
              <a:gd name="connsiteY78" fmla="*/ 5430 h 5445"/>
              <a:gd name="connsiteX79" fmla="*/ 8165 w 11761"/>
              <a:gd name="connsiteY79" fmla="*/ 5346 h 5445"/>
              <a:gd name="connsiteX80" fmla="*/ 8102 w 11761"/>
              <a:gd name="connsiteY80" fmla="*/ 5346 h 5445"/>
              <a:gd name="connsiteX81" fmla="*/ 8102 w 11761"/>
              <a:gd name="connsiteY81" fmla="*/ 5316 h 5445"/>
              <a:gd name="connsiteX82" fmla="*/ 8212 w 11761"/>
              <a:gd name="connsiteY82" fmla="*/ 5316 h 5445"/>
              <a:gd name="connsiteX83" fmla="*/ 8212 w 11761"/>
              <a:gd name="connsiteY83" fmla="*/ 5445 h 5445"/>
              <a:gd name="connsiteX84" fmla="*/ 8424 w 11761"/>
              <a:gd name="connsiteY84" fmla="*/ 5445 h 5445"/>
              <a:gd name="connsiteX85" fmla="*/ 8424 w 11761"/>
              <a:gd name="connsiteY85" fmla="*/ 5363 h 5445"/>
              <a:gd name="connsiteX86" fmla="*/ 8480 w 11761"/>
              <a:gd name="connsiteY86" fmla="*/ 5363 h 5445"/>
              <a:gd name="connsiteX87" fmla="*/ 8480 w 11761"/>
              <a:gd name="connsiteY87" fmla="*/ 5445 h 5445"/>
              <a:gd name="connsiteX88" fmla="*/ 8663 w 11761"/>
              <a:gd name="connsiteY88" fmla="*/ 5445 h 5445"/>
              <a:gd name="connsiteX89" fmla="*/ 8663 w 11761"/>
              <a:gd name="connsiteY89" fmla="*/ 5264 h 5445"/>
              <a:gd name="connsiteX90" fmla="*/ 8581 w 11761"/>
              <a:gd name="connsiteY90" fmla="*/ 5264 h 5445"/>
              <a:gd name="connsiteX91" fmla="*/ 8581 w 11761"/>
              <a:gd name="connsiteY91" fmla="*/ 5191 h 5445"/>
              <a:gd name="connsiteX92" fmla="*/ 8661 w 11761"/>
              <a:gd name="connsiteY92" fmla="*/ 5191 h 5445"/>
              <a:gd name="connsiteX93" fmla="*/ 8661 w 11761"/>
              <a:gd name="connsiteY93" fmla="*/ 4979 h 5445"/>
              <a:gd name="connsiteX94" fmla="*/ 8532 w 11761"/>
              <a:gd name="connsiteY94" fmla="*/ 4979 h 5445"/>
              <a:gd name="connsiteX95" fmla="*/ 8532 w 11761"/>
              <a:gd name="connsiteY95" fmla="*/ 4871 h 5445"/>
              <a:gd name="connsiteX96" fmla="*/ 8562 w 11761"/>
              <a:gd name="connsiteY96" fmla="*/ 4871 h 5445"/>
              <a:gd name="connsiteX97" fmla="*/ 8562 w 11761"/>
              <a:gd name="connsiteY97" fmla="*/ 4932 h 5445"/>
              <a:gd name="connsiteX98" fmla="*/ 8646 w 11761"/>
              <a:gd name="connsiteY98" fmla="*/ 4932 h 5445"/>
              <a:gd name="connsiteX99" fmla="*/ 8646 w 11761"/>
              <a:gd name="connsiteY99" fmla="*/ 4850 h 5445"/>
              <a:gd name="connsiteX100" fmla="*/ 8584 w 11761"/>
              <a:gd name="connsiteY100" fmla="*/ 4850 h 5445"/>
              <a:gd name="connsiteX101" fmla="*/ 8584 w 11761"/>
              <a:gd name="connsiteY101" fmla="*/ 4793 h 5445"/>
              <a:gd name="connsiteX102" fmla="*/ 8644 w 11761"/>
              <a:gd name="connsiteY102" fmla="*/ 4793 h 5445"/>
              <a:gd name="connsiteX103" fmla="*/ 8644 w 11761"/>
              <a:gd name="connsiteY103" fmla="*/ 652 h 5445"/>
              <a:gd name="connsiteX104" fmla="*/ 8584 w 11761"/>
              <a:gd name="connsiteY104" fmla="*/ 652 h 5445"/>
              <a:gd name="connsiteX105" fmla="*/ 8584 w 11761"/>
              <a:gd name="connsiteY105" fmla="*/ 596 h 5445"/>
              <a:gd name="connsiteX106" fmla="*/ 8646 w 11761"/>
              <a:gd name="connsiteY106" fmla="*/ 596 h 5445"/>
              <a:gd name="connsiteX107" fmla="*/ 8646 w 11761"/>
              <a:gd name="connsiteY107" fmla="*/ 514 h 5445"/>
              <a:gd name="connsiteX108" fmla="*/ 8562 w 11761"/>
              <a:gd name="connsiteY108" fmla="*/ 514 h 5445"/>
              <a:gd name="connsiteX109" fmla="*/ 8562 w 11761"/>
              <a:gd name="connsiteY109" fmla="*/ 575 h 5445"/>
              <a:gd name="connsiteX110" fmla="*/ 8532 w 11761"/>
              <a:gd name="connsiteY110" fmla="*/ 575 h 5445"/>
              <a:gd name="connsiteX111" fmla="*/ 8532 w 11761"/>
              <a:gd name="connsiteY111" fmla="*/ 467 h 5445"/>
              <a:gd name="connsiteX112" fmla="*/ 8661 w 11761"/>
              <a:gd name="connsiteY112" fmla="*/ 467 h 5445"/>
              <a:gd name="connsiteX113" fmla="*/ 8661 w 11761"/>
              <a:gd name="connsiteY113" fmla="*/ 255 h 5445"/>
              <a:gd name="connsiteX114" fmla="*/ 8581 w 11761"/>
              <a:gd name="connsiteY114" fmla="*/ 255 h 5445"/>
              <a:gd name="connsiteX115" fmla="*/ 8581 w 11761"/>
              <a:gd name="connsiteY115" fmla="*/ 182 h 5445"/>
              <a:gd name="connsiteX116" fmla="*/ 8663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8102 w 11761"/>
              <a:gd name="connsiteY122" fmla="*/ 78 h 5445"/>
              <a:gd name="connsiteX123" fmla="*/ 8102 w 11761"/>
              <a:gd name="connsiteY123" fmla="*/ 37 h 5445"/>
              <a:gd name="connsiteX124" fmla="*/ 8143 w 11761"/>
              <a:gd name="connsiteY124" fmla="*/ 37 h 5445"/>
              <a:gd name="connsiteX125" fmla="*/ 8143 w 11761"/>
              <a:gd name="connsiteY125" fmla="*/ 78 h 5445"/>
              <a:gd name="connsiteX126" fmla="*/ 8102 w 11761"/>
              <a:gd name="connsiteY126" fmla="*/ 78 h 5445"/>
              <a:gd name="connsiteX127" fmla="*/ 8584 w 11761"/>
              <a:gd name="connsiteY127" fmla="*/ 4910 h 5445"/>
              <a:gd name="connsiteX128" fmla="*/ 8584 w 11761"/>
              <a:gd name="connsiteY128" fmla="*/ 4871 h 5445"/>
              <a:gd name="connsiteX129" fmla="*/ 8625 w 11761"/>
              <a:gd name="connsiteY129" fmla="*/ 4871 h 5445"/>
              <a:gd name="connsiteX130" fmla="*/ 8625 w 11761"/>
              <a:gd name="connsiteY130" fmla="*/ 4910 h 5445"/>
              <a:gd name="connsiteX131" fmla="*/ 8584 w 11761"/>
              <a:gd name="connsiteY131" fmla="*/ 4910 h 5445"/>
              <a:gd name="connsiteX132" fmla="*/ 8502 w 11761"/>
              <a:gd name="connsiteY132" fmla="*/ 5424 h 5445"/>
              <a:gd name="connsiteX133" fmla="*/ 8502 w 11761"/>
              <a:gd name="connsiteY133" fmla="*/ 5363 h 5445"/>
              <a:gd name="connsiteX134" fmla="*/ 8581 w 11761"/>
              <a:gd name="connsiteY134" fmla="*/ 5363 h 5445"/>
              <a:gd name="connsiteX135" fmla="*/ 8581 w 11761"/>
              <a:gd name="connsiteY135" fmla="*/ 5286 h 5445"/>
              <a:gd name="connsiteX136" fmla="*/ 8640 w 11761"/>
              <a:gd name="connsiteY136" fmla="*/ 5286 h 5445"/>
              <a:gd name="connsiteX137" fmla="*/ 8640 w 11761"/>
              <a:gd name="connsiteY137" fmla="*/ 5424 h 5445"/>
              <a:gd name="connsiteX138" fmla="*/ 8502 w 11761"/>
              <a:gd name="connsiteY138" fmla="*/ 5424 h 5445"/>
              <a:gd name="connsiteX139" fmla="*/ 8502 w 11761"/>
              <a:gd name="connsiteY139" fmla="*/ 5344 h 5445"/>
              <a:gd name="connsiteX140" fmla="*/ 8502 w 11761"/>
              <a:gd name="connsiteY140" fmla="*/ 5286 h 5445"/>
              <a:gd name="connsiteX141" fmla="*/ 8562 w 11761"/>
              <a:gd name="connsiteY141" fmla="*/ 5286 h 5445"/>
              <a:gd name="connsiteX142" fmla="*/ 8562 w 11761"/>
              <a:gd name="connsiteY142" fmla="*/ 5344 h 5445"/>
              <a:gd name="connsiteX143" fmla="*/ 8502 w 11761"/>
              <a:gd name="connsiteY143" fmla="*/ 5344 h 5445"/>
              <a:gd name="connsiteX144" fmla="*/ 8497 w 11761"/>
              <a:gd name="connsiteY144" fmla="*/ 5169 h 5445"/>
              <a:gd name="connsiteX145" fmla="*/ 8497 w 11761"/>
              <a:gd name="connsiteY145" fmla="*/ 5106 h 5445"/>
              <a:gd name="connsiteX146" fmla="*/ 8562 w 11761"/>
              <a:gd name="connsiteY146" fmla="*/ 5106 h 5445"/>
              <a:gd name="connsiteX147" fmla="*/ 8562 w 11761"/>
              <a:gd name="connsiteY147" fmla="*/ 5169 h 5445"/>
              <a:gd name="connsiteX148" fmla="*/ 8497 w 11761"/>
              <a:gd name="connsiteY148" fmla="*/ 5169 h 5445"/>
              <a:gd name="connsiteX149" fmla="*/ 8562 w 11761"/>
              <a:gd name="connsiteY149" fmla="*/ 5191 h 5445"/>
              <a:gd name="connsiteX150" fmla="*/ 8562 w 11761"/>
              <a:gd name="connsiteY150" fmla="*/ 5262 h 5445"/>
              <a:gd name="connsiteX151" fmla="*/ 8497 w 11761"/>
              <a:gd name="connsiteY151" fmla="*/ 5262 h 5445"/>
              <a:gd name="connsiteX152" fmla="*/ 8497 w 11761"/>
              <a:gd name="connsiteY152" fmla="*/ 5191 h 5445"/>
              <a:gd name="connsiteX153" fmla="*/ 8562 w 11761"/>
              <a:gd name="connsiteY153" fmla="*/ 5191 h 5445"/>
              <a:gd name="connsiteX154" fmla="*/ 8480 w 11761"/>
              <a:gd name="connsiteY154" fmla="*/ 5281 h 5445"/>
              <a:gd name="connsiteX155" fmla="*/ 8480 w 11761"/>
              <a:gd name="connsiteY155" fmla="*/ 5344 h 5445"/>
              <a:gd name="connsiteX156" fmla="*/ 8424 w 11761"/>
              <a:gd name="connsiteY156" fmla="*/ 5344 h 5445"/>
              <a:gd name="connsiteX157" fmla="*/ 8424 w 11761"/>
              <a:gd name="connsiteY157" fmla="*/ 5281 h 5445"/>
              <a:gd name="connsiteX158" fmla="*/ 8480 w 11761"/>
              <a:gd name="connsiteY158" fmla="*/ 5281 h 5445"/>
              <a:gd name="connsiteX159" fmla="*/ 8480 w 11761"/>
              <a:gd name="connsiteY159" fmla="*/ 5191 h 5445"/>
              <a:gd name="connsiteX160" fmla="*/ 8480 w 11761"/>
              <a:gd name="connsiteY160" fmla="*/ 5262 h 5445"/>
              <a:gd name="connsiteX161" fmla="*/ 8424 w 11761"/>
              <a:gd name="connsiteY161" fmla="*/ 5262 h 5445"/>
              <a:gd name="connsiteX162" fmla="*/ 8424 w 11761"/>
              <a:gd name="connsiteY162" fmla="*/ 5191 h 5445"/>
              <a:gd name="connsiteX163" fmla="*/ 8480 w 11761"/>
              <a:gd name="connsiteY163" fmla="*/ 5191 h 5445"/>
              <a:gd name="connsiteX164" fmla="*/ 8102 w 11761"/>
              <a:gd name="connsiteY164" fmla="*/ 5409 h 5445"/>
              <a:gd name="connsiteX165" fmla="*/ 8102 w 11761"/>
              <a:gd name="connsiteY165" fmla="*/ 5368 h 5445"/>
              <a:gd name="connsiteX166" fmla="*/ 8143 w 11761"/>
              <a:gd name="connsiteY166" fmla="*/ 5368 h 5445"/>
              <a:gd name="connsiteX167" fmla="*/ 8143 w 11761"/>
              <a:gd name="connsiteY167" fmla="*/ 5409 h 5445"/>
              <a:gd name="connsiteX168" fmla="*/ 8102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8424 w 11761"/>
              <a:gd name="connsiteY243" fmla="*/ 164 h 5445"/>
              <a:gd name="connsiteX244" fmla="*/ 8424 w 11761"/>
              <a:gd name="connsiteY244" fmla="*/ 102 h 5445"/>
              <a:gd name="connsiteX245" fmla="*/ 8480 w 11761"/>
              <a:gd name="connsiteY245" fmla="*/ 102 h 5445"/>
              <a:gd name="connsiteX246" fmla="*/ 8480 w 11761"/>
              <a:gd name="connsiteY246" fmla="*/ 164 h 5445"/>
              <a:gd name="connsiteX247" fmla="*/ 8424 w 11761"/>
              <a:gd name="connsiteY247" fmla="*/ 164 h 5445"/>
              <a:gd name="connsiteX248" fmla="*/ 8424 w 11761"/>
              <a:gd name="connsiteY248" fmla="*/ 255 h 5445"/>
              <a:gd name="connsiteX249" fmla="*/ 8424 w 11761"/>
              <a:gd name="connsiteY249" fmla="*/ 184 h 5445"/>
              <a:gd name="connsiteX250" fmla="*/ 8480 w 11761"/>
              <a:gd name="connsiteY250" fmla="*/ 184 h 5445"/>
              <a:gd name="connsiteX251" fmla="*/ 8480 w 11761"/>
              <a:gd name="connsiteY251" fmla="*/ 255 h 5445"/>
              <a:gd name="connsiteX252" fmla="*/ 8424 w 11761"/>
              <a:gd name="connsiteY252" fmla="*/ 255 h 5445"/>
              <a:gd name="connsiteX253" fmla="*/ 8562 w 11761"/>
              <a:gd name="connsiteY253" fmla="*/ 596 h 5445"/>
              <a:gd name="connsiteX254" fmla="*/ 8562 w 11761"/>
              <a:gd name="connsiteY254" fmla="*/ 674 h 5445"/>
              <a:gd name="connsiteX255" fmla="*/ 8622 w 11761"/>
              <a:gd name="connsiteY255" fmla="*/ 674 h 5445"/>
              <a:gd name="connsiteX256" fmla="*/ 8622 w 11761"/>
              <a:gd name="connsiteY256" fmla="*/ 4772 h 5445"/>
              <a:gd name="connsiteX257" fmla="*/ 8562 w 11761"/>
              <a:gd name="connsiteY257" fmla="*/ 4772 h 5445"/>
              <a:gd name="connsiteX258" fmla="*/ 8562 w 11761"/>
              <a:gd name="connsiteY258" fmla="*/ 4850 h 5445"/>
              <a:gd name="connsiteX259" fmla="*/ 8510 w 11761"/>
              <a:gd name="connsiteY259" fmla="*/ 4850 h 5445"/>
              <a:gd name="connsiteX260" fmla="*/ 8510 w 11761"/>
              <a:gd name="connsiteY260" fmla="*/ 5001 h 5445"/>
              <a:gd name="connsiteX261" fmla="*/ 8638 w 11761"/>
              <a:gd name="connsiteY261" fmla="*/ 5001 h 5445"/>
              <a:gd name="connsiteX262" fmla="*/ 8638 w 11761"/>
              <a:gd name="connsiteY262" fmla="*/ 5169 h 5445"/>
              <a:gd name="connsiteX263" fmla="*/ 8581 w 11761"/>
              <a:gd name="connsiteY263" fmla="*/ 5169 h 5445"/>
              <a:gd name="connsiteX264" fmla="*/ 8581 w 11761"/>
              <a:gd name="connsiteY264" fmla="*/ 5087 h 5445"/>
              <a:gd name="connsiteX265" fmla="*/ 8480 w 11761"/>
              <a:gd name="connsiteY265" fmla="*/ 5087 h 5445"/>
              <a:gd name="connsiteX266" fmla="*/ 8480 w 11761"/>
              <a:gd name="connsiteY266" fmla="*/ 5169 h 5445"/>
              <a:gd name="connsiteX267" fmla="*/ 8402 w 11761"/>
              <a:gd name="connsiteY267" fmla="*/ 5169 h 5445"/>
              <a:gd name="connsiteX268" fmla="*/ 8402 w 11761"/>
              <a:gd name="connsiteY268" fmla="*/ 5262 h 5445"/>
              <a:gd name="connsiteX269" fmla="*/ 8310 w 11761"/>
              <a:gd name="connsiteY269" fmla="*/ 5262 h 5445"/>
              <a:gd name="connsiteX270" fmla="*/ 8310 w 11761"/>
              <a:gd name="connsiteY270" fmla="*/ 5363 h 5445"/>
              <a:gd name="connsiteX271" fmla="*/ 8402 w 11761"/>
              <a:gd name="connsiteY271" fmla="*/ 5363 h 5445"/>
              <a:gd name="connsiteX272" fmla="*/ 8402 w 11761"/>
              <a:gd name="connsiteY272" fmla="*/ 5422 h 5445"/>
              <a:gd name="connsiteX273" fmla="*/ 8234 w 11761"/>
              <a:gd name="connsiteY273" fmla="*/ 5422 h 5445"/>
              <a:gd name="connsiteX274" fmla="*/ 8234 w 11761"/>
              <a:gd name="connsiteY274" fmla="*/ 5294 h 5445"/>
              <a:gd name="connsiteX275" fmla="*/ 8081 w 11761"/>
              <a:gd name="connsiteY275" fmla="*/ 5294 h 5445"/>
              <a:gd name="connsiteX276" fmla="*/ 8081 w 11761"/>
              <a:gd name="connsiteY276" fmla="*/ 5346 h 5445"/>
              <a:gd name="connsiteX277" fmla="*/ 8005 w 11761"/>
              <a:gd name="connsiteY277" fmla="*/ 5346 h 5445"/>
              <a:gd name="connsiteX278" fmla="*/ 8005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8005 w 11761"/>
              <a:gd name="connsiteY325" fmla="*/ 39 h 5445"/>
              <a:gd name="connsiteX326" fmla="*/ 8005 w 11761"/>
              <a:gd name="connsiteY326" fmla="*/ 100 h 5445"/>
              <a:gd name="connsiteX327" fmla="*/ 8081 w 11761"/>
              <a:gd name="connsiteY327" fmla="*/ 100 h 5445"/>
              <a:gd name="connsiteX328" fmla="*/ 8081 w 11761"/>
              <a:gd name="connsiteY328" fmla="*/ 151 h 5445"/>
              <a:gd name="connsiteX329" fmla="*/ 8234 w 11761"/>
              <a:gd name="connsiteY329" fmla="*/ 151 h 5445"/>
              <a:gd name="connsiteX330" fmla="*/ 8234 w 11761"/>
              <a:gd name="connsiteY330" fmla="*/ 24 h 5445"/>
              <a:gd name="connsiteX331" fmla="*/ 8402 w 11761"/>
              <a:gd name="connsiteY331" fmla="*/ 24 h 5445"/>
              <a:gd name="connsiteX332" fmla="*/ 8402 w 11761"/>
              <a:gd name="connsiteY332" fmla="*/ 82 h 5445"/>
              <a:gd name="connsiteX333" fmla="*/ 8310 w 11761"/>
              <a:gd name="connsiteY333" fmla="*/ 82 h 5445"/>
              <a:gd name="connsiteX334" fmla="*/ 8310 w 11761"/>
              <a:gd name="connsiteY334" fmla="*/ 184 h 5445"/>
              <a:gd name="connsiteX335" fmla="*/ 8402 w 11761"/>
              <a:gd name="connsiteY335" fmla="*/ 184 h 5445"/>
              <a:gd name="connsiteX336" fmla="*/ 8402 w 11761"/>
              <a:gd name="connsiteY336" fmla="*/ 277 h 5445"/>
              <a:gd name="connsiteX337" fmla="*/ 8480 w 11761"/>
              <a:gd name="connsiteY337" fmla="*/ 277 h 5445"/>
              <a:gd name="connsiteX338" fmla="*/ 8480 w 11761"/>
              <a:gd name="connsiteY338" fmla="*/ 359 h 5445"/>
              <a:gd name="connsiteX339" fmla="*/ 8581 w 11761"/>
              <a:gd name="connsiteY339" fmla="*/ 359 h 5445"/>
              <a:gd name="connsiteX340" fmla="*/ 8581 w 11761"/>
              <a:gd name="connsiteY340" fmla="*/ 277 h 5445"/>
              <a:gd name="connsiteX341" fmla="*/ 8638 w 11761"/>
              <a:gd name="connsiteY341" fmla="*/ 277 h 5445"/>
              <a:gd name="connsiteX342" fmla="*/ 8638 w 11761"/>
              <a:gd name="connsiteY342" fmla="*/ 445 h 5445"/>
              <a:gd name="connsiteX343" fmla="*/ 8510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8081 w 11761"/>
              <a:gd name="connsiteY76" fmla="*/ 5368 h 5445"/>
              <a:gd name="connsiteX77" fmla="*/ 8081 w 11761"/>
              <a:gd name="connsiteY77" fmla="*/ 5430 h 5445"/>
              <a:gd name="connsiteX78" fmla="*/ 8165 w 11761"/>
              <a:gd name="connsiteY78" fmla="*/ 5430 h 5445"/>
              <a:gd name="connsiteX79" fmla="*/ 8165 w 11761"/>
              <a:gd name="connsiteY79" fmla="*/ 5346 h 5445"/>
              <a:gd name="connsiteX80" fmla="*/ 8102 w 11761"/>
              <a:gd name="connsiteY80" fmla="*/ 5346 h 5445"/>
              <a:gd name="connsiteX81" fmla="*/ 8102 w 11761"/>
              <a:gd name="connsiteY81" fmla="*/ 5316 h 5445"/>
              <a:gd name="connsiteX82" fmla="*/ 8212 w 11761"/>
              <a:gd name="connsiteY82" fmla="*/ 5316 h 5445"/>
              <a:gd name="connsiteX83" fmla="*/ 8212 w 11761"/>
              <a:gd name="connsiteY83" fmla="*/ 5445 h 5445"/>
              <a:gd name="connsiteX84" fmla="*/ 8424 w 11761"/>
              <a:gd name="connsiteY84" fmla="*/ 5445 h 5445"/>
              <a:gd name="connsiteX85" fmla="*/ 8424 w 11761"/>
              <a:gd name="connsiteY85" fmla="*/ 5363 h 5445"/>
              <a:gd name="connsiteX86" fmla="*/ 8480 w 11761"/>
              <a:gd name="connsiteY86" fmla="*/ 5363 h 5445"/>
              <a:gd name="connsiteX87" fmla="*/ 8480 w 11761"/>
              <a:gd name="connsiteY87" fmla="*/ 5445 h 5445"/>
              <a:gd name="connsiteX88" fmla="*/ 8663 w 11761"/>
              <a:gd name="connsiteY88" fmla="*/ 5445 h 5445"/>
              <a:gd name="connsiteX89" fmla="*/ 8663 w 11761"/>
              <a:gd name="connsiteY89" fmla="*/ 5264 h 5445"/>
              <a:gd name="connsiteX90" fmla="*/ 8581 w 11761"/>
              <a:gd name="connsiteY90" fmla="*/ 5264 h 5445"/>
              <a:gd name="connsiteX91" fmla="*/ 8581 w 11761"/>
              <a:gd name="connsiteY91" fmla="*/ 5191 h 5445"/>
              <a:gd name="connsiteX92" fmla="*/ 8661 w 11761"/>
              <a:gd name="connsiteY92" fmla="*/ 5191 h 5445"/>
              <a:gd name="connsiteX93" fmla="*/ 8661 w 11761"/>
              <a:gd name="connsiteY93" fmla="*/ 4979 h 5445"/>
              <a:gd name="connsiteX94" fmla="*/ 8532 w 11761"/>
              <a:gd name="connsiteY94" fmla="*/ 4979 h 5445"/>
              <a:gd name="connsiteX95" fmla="*/ 8532 w 11761"/>
              <a:gd name="connsiteY95" fmla="*/ 4871 h 5445"/>
              <a:gd name="connsiteX96" fmla="*/ 8562 w 11761"/>
              <a:gd name="connsiteY96" fmla="*/ 4871 h 5445"/>
              <a:gd name="connsiteX97" fmla="*/ 8562 w 11761"/>
              <a:gd name="connsiteY97" fmla="*/ 4932 h 5445"/>
              <a:gd name="connsiteX98" fmla="*/ 8646 w 11761"/>
              <a:gd name="connsiteY98" fmla="*/ 4932 h 5445"/>
              <a:gd name="connsiteX99" fmla="*/ 8646 w 11761"/>
              <a:gd name="connsiteY99" fmla="*/ 4850 h 5445"/>
              <a:gd name="connsiteX100" fmla="*/ 8584 w 11761"/>
              <a:gd name="connsiteY100" fmla="*/ 4850 h 5445"/>
              <a:gd name="connsiteX101" fmla="*/ 8584 w 11761"/>
              <a:gd name="connsiteY101" fmla="*/ 4793 h 5445"/>
              <a:gd name="connsiteX102" fmla="*/ 8644 w 11761"/>
              <a:gd name="connsiteY102" fmla="*/ 4793 h 5445"/>
              <a:gd name="connsiteX103" fmla="*/ 8644 w 11761"/>
              <a:gd name="connsiteY103" fmla="*/ 652 h 5445"/>
              <a:gd name="connsiteX104" fmla="*/ 8584 w 11761"/>
              <a:gd name="connsiteY104" fmla="*/ 652 h 5445"/>
              <a:gd name="connsiteX105" fmla="*/ 8584 w 11761"/>
              <a:gd name="connsiteY105" fmla="*/ 596 h 5445"/>
              <a:gd name="connsiteX106" fmla="*/ 8646 w 11761"/>
              <a:gd name="connsiteY106" fmla="*/ 596 h 5445"/>
              <a:gd name="connsiteX107" fmla="*/ 8646 w 11761"/>
              <a:gd name="connsiteY107" fmla="*/ 514 h 5445"/>
              <a:gd name="connsiteX108" fmla="*/ 8562 w 11761"/>
              <a:gd name="connsiteY108" fmla="*/ 514 h 5445"/>
              <a:gd name="connsiteX109" fmla="*/ 8562 w 11761"/>
              <a:gd name="connsiteY109" fmla="*/ 575 h 5445"/>
              <a:gd name="connsiteX110" fmla="*/ 8532 w 11761"/>
              <a:gd name="connsiteY110" fmla="*/ 575 h 5445"/>
              <a:gd name="connsiteX111" fmla="*/ 8532 w 11761"/>
              <a:gd name="connsiteY111" fmla="*/ 467 h 5445"/>
              <a:gd name="connsiteX112" fmla="*/ 8661 w 11761"/>
              <a:gd name="connsiteY112" fmla="*/ 467 h 5445"/>
              <a:gd name="connsiteX113" fmla="*/ 8661 w 11761"/>
              <a:gd name="connsiteY113" fmla="*/ 255 h 5445"/>
              <a:gd name="connsiteX114" fmla="*/ 8581 w 11761"/>
              <a:gd name="connsiteY114" fmla="*/ 255 h 5445"/>
              <a:gd name="connsiteX115" fmla="*/ 8581 w 11761"/>
              <a:gd name="connsiteY115" fmla="*/ 182 h 5445"/>
              <a:gd name="connsiteX116" fmla="*/ 8663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8102 w 11761"/>
              <a:gd name="connsiteY122" fmla="*/ 78 h 5445"/>
              <a:gd name="connsiteX123" fmla="*/ 8102 w 11761"/>
              <a:gd name="connsiteY123" fmla="*/ 37 h 5445"/>
              <a:gd name="connsiteX124" fmla="*/ 8143 w 11761"/>
              <a:gd name="connsiteY124" fmla="*/ 37 h 5445"/>
              <a:gd name="connsiteX125" fmla="*/ 8143 w 11761"/>
              <a:gd name="connsiteY125" fmla="*/ 78 h 5445"/>
              <a:gd name="connsiteX126" fmla="*/ 8102 w 11761"/>
              <a:gd name="connsiteY126" fmla="*/ 78 h 5445"/>
              <a:gd name="connsiteX127" fmla="*/ 8584 w 11761"/>
              <a:gd name="connsiteY127" fmla="*/ 4910 h 5445"/>
              <a:gd name="connsiteX128" fmla="*/ 8584 w 11761"/>
              <a:gd name="connsiteY128" fmla="*/ 4871 h 5445"/>
              <a:gd name="connsiteX129" fmla="*/ 8625 w 11761"/>
              <a:gd name="connsiteY129" fmla="*/ 4871 h 5445"/>
              <a:gd name="connsiteX130" fmla="*/ 8625 w 11761"/>
              <a:gd name="connsiteY130" fmla="*/ 4910 h 5445"/>
              <a:gd name="connsiteX131" fmla="*/ 8584 w 11761"/>
              <a:gd name="connsiteY131" fmla="*/ 4910 h 5445"/>
              <a:gd name="connsiteX132" fmla="*/ 8502 w 11761"/>
              <a:gd name="connsiteY132" fmla="*/ 5424 h 5445"/>
              <a:gd name="connsiteX133" fmla="*/ 8502 w 11761"/>
              <a:gd name="connsiteY133" fmla="*/ 5363 h 5445"/>
              <a:gd name="connsiteX134" fmla="*/ 8581 w 11761"/>
              <a:gd name="connsiteY134" fmla="*/ 5363 h 5445"/>
              <a:gd name="connsiteX135" fmla="*/ 8581 w 11761"/>
              <a:gd name="connsiteY135" fmla="*/ 5286 h 5445"/>
              <a:gd name="connsiteX136" fmla="*/ 8640 w 11761"/>
              <a:gd name="connsiteY136" fmla="*/ 5286 h 5445"/>
              <a:gd name="connsiteX137" fmla="*/ 8640 w 11761"/>
              <a:gd name="connsiteY137" fmla="*/ 5424 h 5445"/>
              <a:gd name="connsiteX138" fmla="*/ 8502 w 11761"/>
              <a:gd name="connsiteY138" fmla="*/ 5424 h 5445"/>
              <a:gd name="connsiteX139" fmla="*/ 8502 w 11761"/>
              <a:gd name="connsiteY139" fmla="*/ 5344 h 5445"/>
              <a:gd name="connsiteX140" fmla="*/ 8502 w 11761"/>
              <a:gd name="connsiteY140" fmla="*/ 5286 h 5445"/>
              <a:gd name="connsiteX141" fmla="*/ 8562 w 11761"/>
              <a:gd name="connsiteY141" fmla="*/ 5286 h 5445"/>
              <a:gd name="connsiteX142" fmla="*/ 8562 w 11761"/>
              <a:gd name="connsiteY142" fmla="*/ 5344 h 5445"/>
              <a:gd name="connsiteX143" fmla="*/ 8502 w 11761"/>
              <a:gd name="connsiteY143" fmla="*/ 5344 h 5445"/>
              <a:gd name="connsiteX144" fmla="*/ 8497 w 11761"/>
              <a:gd name="connsiteY144" fmla="*/ 5169 h 5445"/>
              <a:gd name="connsiteX145" fmla="*/ 8497 w 11761"/>
              <a:gd name="connsiteY145" fmla="*/ 5106 h 5445"/>
              <a:gd name="connsiteX146" fmla="*/ 8562 w 11761"/>
              <a:gd name="connsiteY146" fmla="*/ 5106 h 5445"/>
              <a:gd name="connsiteX147" fmla="*/ 8562 w 11761"/>
              <a:gd name="connsiteY147" fmla="*/ 5169 h 5445"/>
              <a:gd name="connsiteX148" fmla="*/ 8497 w 11761"/>
              <a:gd name="connsiteY148" fmla="*/ 5169 h 5445"/>
              <a:gd name="connsiteX149" fmla="*/ 8562 w 11761"/>
              <a:gd name="connsiteY149" fmla="*/ 5191 h 5445"/>
              <a:gd name="connsiteX150" fmla="*/ 8562 w 11761"/>
              <a:gd name="connsiteY150" fmla="*/ 5262 h 5445"/>
              <a:gd name="connsiteX151" fmla="*/ 8497 w 11761"/>
              <a:gd name="connsiteY151" fmla="*/ 5262 h 5445"/>
              <a:gd name="connsiteX152" fmla="*/ 8497 w 11761"/>
              <a:gd name="connsiteY152" fmla="*/ 5191 h 5445"/>
              <a:gd name="connsiteX153" fmla="*/ 8562 w 11761"/>
              <a:gd name="connsiteY153" fmla="*/ 5191 h 5445"/>
              <a:gd name="connsiteX154" fmla="*/ 8480 w 11761"/>
              <a:gd name="connsiteY154" fmla="*/ 5281 h 5445"/>
              <a:gd name="connsiteX155" fmla="*/ 8480 w 11761"/>
              <a:gd name="connsiteY155" fmla="*/ 5344 h 5445"/>
              <a:gd name="connsiteX156" fmla="*/ 8424 w 11761"/>
              <a:gd name="connsiteY156" fmla="*/ 5344 h 5445"/>
              <a:gd name="connsiteX157" fmla="*/ 8424 w 11761"/>
              <a:gd name="connsiteY157" fmla="*/ 5281 h 5445"/>
              <a:gd name="connsiteX158" fmla="*/ 8480 w 11761"/>
              <a:gd name="connsiteY158" fmla="*/ 5281 h 5445"/>
              <a:gd name="connsiteX159" fmla="*/ 8480 w 11761"/>
              <a:gd name="connsiteY159" fmla="*/ 5191 h 5445"/>
              <a:gd name="connsiteX160" fmla="*/ 8480 w 11761"/>
              <a:gd name="connsiteY160" fmla="*/ 5262 h 5445"/>
              <a:gd name="connsiteX161" fmla="*/ 8424 w 11761"/>
              <a:gd name="connsiteY161" fmla="*/ 5262 h 5445"/>
              <a:gd name="connsiteX162" fmla="*/ 8424 w 11761"/>
              <a:gd name="connsiteY162" fmla="*/ 5191 h 5445"/>
              <a:gd name="connsiteX163" fmla="*/ 8480 w 11761"/>
              <a:gd name="connsiteY163" fmla="*/ 5191 h 5445"/>
              <a:gd name="connsiteX164" fmla="*/ 8102 w 11761"/>
              <a:gd name="connsiteY164" fmla="*/ 5409 h 5445"/>
              <a:gd name="connsiteX165" fmla="*/ 8102 w 11761"/>
              <a:gd name="connsiteY165" fmla="*/ 5368 h 5445"/>
              <a:gd name="connsiteX166" fmla="*/ 8143 w 11761"/>
              <a:gd name="connsiteY166" fmla="*/ 5368 h 5445"/>
              <a:gd name="connsiteX167" fmla="*/ 8143 w 11761"/>
              <a:gd name="connsiteY167" fmla="*/ 5409 h 5445"/>
              <a:gd name="connsiteX168" fmla="*/ 8102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8424 w 11761"/>
              <a:gd name="connsiteY243" fmla="*/ 164 h 5445"/>
              <a:gd name="connsiteX244" fmla="*/ 8424 w 11761"/>
              <a:gd name="connsiteY244" fmla="*/ 102 h 5445"/>
              <a:gd name="connsiteX245" fmla="*/ 8480 w 11761"/>
              <a:gd name="connsiteY245" fmla="*/ 102 h 5445"/>
              <a:gd name="connsiteX246" fmla="*/ 8480 w 11761"/>
              <a:gd name="connsiteY246" fmla="*/ 164 h 5445"/>
              <a:gd name="connsiteX247" fmla="*/ 8424 w 11761"/>
              <a:gd name="connsiteY247" fmla="*/ 164 h 5445"/>
              <a:gd name="connsiteX248" fmla="*/ 8424 w 11761"/>
              <a:gd name="connsiteY248" fmla="*/ 255 h 5445"/>
              <a:gd name="connsiteX249" fmla="*/ 8424 w 11761"/>
              <a:gd name="connsiteY249" fmla="*/ 184 h 5445"/>
              <a:gd name="connsiteX250" fmla="*/ 8480 w 11761"/>
              <a:gd name="connsiteY250" fmla="*/ 184 h 5445"/>
              <a:gd name="connsiteX251" fmla="*/ 8480 w 11761"/>
              <a:gd name="connsiteY251" fmla="*/ 255 h 5445"/>
              <a:gd name="connsiteX252" fmla="*/ 8424 w 11761"/>
              <a:gd name="connsiteY252" fmla="*/ 255 h 5445"/>
              <a:gd name="connsiteX253" fmla="*/ 8562 w 11761"/>
              <a:gd name="connsiteY253" fmla="*/ 596 h 5445"/>
              <a:gd name="connsiteX254" fmla="*/ 8562 w 11761"/>
              <a:gd name="connsiteY254" fmla="*/ 674 h 5445"/>
              <a:gd name="connsiteX255" fmla="*/ 8622 w 11761"/>
              <a:gd name="connsiteY255" fmla="*/ 674 h 5445"/>
              <a:gd name="connsiteX256" fmla="*/ 8622 w 11761"/>
              <a:gd name="connsiteY256" fmla="*/ 4772 h 5445"/>
              <a:gd name="connsiteX257" fmla="*/ 8562 w 11761"/>
              <a:gd name="connsiteY257" fmla="*/ 4772 h 5445"/>
              <a:gd name="connsiteX258" fmla="*/ 8562 w 11761"/>
              <a:gd name="connsiteY258" fmla="*/ 4850 h 5445"/>
              <a:gd name="connsiteX259" fmla="*/ 8510 w 11761"/>
              <a:gd name="connsiteY259" fmla="*/ 4850 h 5445"/>
              <a:gd name="connsiteX260" fmla="*/ 8510 w 11761"/>
              <a:gd name="connsiteY260" fmla="*/ 5001 h 5445"/>
              <a:gd name="connsiteX261" fmla="*/ 8638 w 11761"/>
              <a:gd name="connsiteY261" fmla="*/ 5001 h 5445"/>
              <a:gd name="connsiteX262" fmla="*/ 8638 w 11761"/>
              <a:gd name="connsiteY262" fmla="*/ 5169 h 5445"/>
              <a:gd name="connsiteX263" fmla="*/ 8581 w 11761"/>
              <a:gd name="connsiteY263" fmla="*/ 5169 h 5445"/>
              <a:gd name="connsiteX264" fmla="*/ 8581 w 11761"/>
              <a:gd name="connsiteY264" fmla="*/ 5087 h 5445"/>
              <a:gd name="connsiteX265" fmla="*/ 8480 w 11761"/>
              <a:gd name="connsiteY265" fmla="*/ 5087 h 5445"/>
              <a:gd name="connsiteX266" fmla="*/ 8480 w 11761"/>
              <a:gd name="connsiteY266" fmla="*/ 5169 h 5445"/>
              <a:gd name="connsiteX267" fmla="*/ 8402 w 11761"/>
              <a:gd name="connsiteY267" fmla="*/ 5169 h 5445"/>
              <a:gd name="connsiteX268" fmla="*/ 8402 w 11761"/>
              <a:gd name="connsiteY268" fmla="*/ 5262 h 5445"/>
              <a:gd name="connsiteX269" fmla="*/ 8310 w 11761"/>
              <a:gd name="connsiteY269" fmla="*/ 5262 h 5445"/>
              <a:gd name="connsiteX270" fmla="*/ 8310 w 11761"/>
              <a:gd name="connsiteY270" fmla="*/ 5363 h 5445"/>
              <a:gd name="connsiteX271" fmla="*/ 8402 w 11761"/>
              <a:gd name="connsiteY271" fmla="*/ 5363 h 5445"/>
              <a:gd name="connsiteX272" fmla="*/ 8402 w 11761"/>
              <a:gd name="connsiteY272" fmla="*/ 5422 h 5445"/>
              <a:gd name="connsiteX273" fmla="*/ 8234 w 11761"/>
              <a:gd name="connsiteY273" fmla="*/ 5422 h 5445"/>
              <a:gd name="connsiteX274" fmla="*/ 8234 w 11761"/>
              <a:gd name="connsiteY274" fmla="*/ 5294 h 5445"/>
              <a:gd name="connsiteX275" fmla="*/ 8081 w 11761"/>
              <a:gd name="connsiteY275" fmla="*/ 5294 h 5445"/>
              <a:gd name="connsiteX276" fmla="*/ 8081 w 11761"/>
              <a:gd name="connsiteY276" fmla="*/ 5346 h 5445"/>
              <a:gd name="connsiteX277" fmla="*/ 8005 w 11761"/>
              <a:gd name="connsiteY277" fmla="*/ 5346 h 5445"/>
              <a:gd name="connsiteX278" fmla="*/ 8005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8005 w 11761"/>
              <a:gd name="connsiteY325" fmla="*/ 39 h 5445"/>
              <a:gd name="connsiteX326" fmla="*/ 8005 w 11761"/>
              <a:gd name="connsiteY326" fmla="*/ 100 h 5445"/>
              <a:gd name="connsiteX327" fmla="*/ 8081 w 11761"/>
              <a:gd name="connsiteY327" fmla="*/ 100 h 5445"/>
              <a:gd name="connsiteX328" fmla="*/ 8081 w 11761"/>
              <a:gd name="connsiteY328" fmla="*/ 151 h 5445"/>
              <a:gd name="connsiteX329" fmla="*/ 8234 w 11761"/>
              <a:gd name="connsiteY329" fmla="*/ 151 h 5445"/>
              <a:gd name="connsiteX330" fmla="*/ 8234 w 11761"/>
              <a:gd name="connsiteY330" fmla="*/ 24 h 5445"/>
              <a:gd name="connsiteX331" fmla="*/ 8402 w 11761"/>
              <a:gd name="connsiteY331" fmla="*/ 24 h 5445"/>
              <a:gd name="connsiteX332" fmla="*/ 8402 w 11761"/>
              <a:gd name="connsiteY332" fmla="*/ 82 h 5445"/>
              <a:gd name="connsiteX333" fmla="*/ 8310 w 11761"/>
              <a:gd name="connsiteY333" fmla="*/ 82 h 5445"/>
              <a:gd name="connsiteX334" fmla="*/ 8310 w 11761"/>
              <a:gd name="connsiteY334" fmla="*/ 184 h 5445"/>
              <a:gd name="connsiteX335" fmla="*/ 8402 w 11761"/>
              <a:gd name="connsiteY335" fmla="*/ 184 h 5445"/>
              <a:gd name="connsiteX336" fmla="*/ 8402 w 11761"/>
              <a:gd name="connsiteY336" fmla="*/ 277 h 5445"/>
              <a:gd name="connsiteX337" fmla="*/ 8480 w 11761"/>
              <a:gd name="connsiteY337" fmla="*/ 277 h 5445"/>
              <a:gd name="connsiteX338" fmla="*/ 8480 w 11761"/>
              <a:gd name="connsiteY338" fmla="*/ 359 h 5445"/>
              <a:gd name="connsiteX339" fmla="*/ 8581 w 11761"/>
              <a:gd name="connsiteY339" fmla="*/ 359 h 5445"/>
              <a:gd name="connsiteX340" fmla="*/ 8581 w 11761"/>
              <a:gd name="connsiteY340" fmla="*/ 277 h 5445"/>
              <a:gd name="connsiteX341" fmla="*/ 8638 w 11761"/>
              <a:gd name="connsiteY341" fmla="*/ 277 h 5445"/>
              <a:gd name="connsiteX342" fmla="*/ 8638 w 11761"/>
              <a:gd name="connsiteY342" fmla="*/ 445 h 5445"/>
              <a:gd name="connsiteX343" fmla="*/ 8510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8081 w 11761"/>
              <a:gd name="connsiteY77" fmla="*/ 5430 h 5445"/>
              <a:gd name="connsiteX78" fmla="*/ 8165 w 11761"/>
              <a:gd name="connsiteY78" fmla="*/ 5430 h 5445"/>
              <a:gd name="connsiteX79" fmla="*/ 8165 w 11761"/>
              <a:gd name="connsiteY79" fmla="*/ 5346 h 5445"/>
              <a:gd name="connsiteX80" fmla="*/ 8102 w 11761"/>
              <a:gd name="connsiteY80" fmla="*/ 5346 h 5445"/>
              <a:gd name="connsiteX81" fmla="*/ 8102 w 11761"/>
              <a:gd name="connsiteY81" fmla="*/ 5316 h 5445"/>
              <a:gd name="connsiteX82" fmla="*/ 8212 w 11761"/>
              <a:gd name="connsiteY82" fmla="*/ 5316 h 5445"/>
              <a:gd name="connsiteX83" fmla="*/ 8212 w 11761"/>
              <a:gd name="connsiteY83" fmla="*/ 5445 h 5445"/>
              <a:gd name="connsiteX84" fmla="*/ 8424 w 11761"/>
              <a:gd name="connsiteY84" fmla="*/ 5445 h 5445"/>
              <a:gd name="connsiteX85" fmla="*/ 8424 w 11761"/>
              <a:gd name="connsiteY85" fmla="*/ 5363 h 5445"/>
              <a:gd name="connsiteX86" fmla="*/ 8480 w 11761"/>
              <a:gd name="connsiteY86" fmla="*/ 5363 h 5445"/>
              <a:gd name="connsiteX87" fmla="*/ 8480 w 11761"/>
              <a:gd name="connsiteY87" fmla="*/ 5445 h 5445"/>
              <a:gd name="connsiteX88" fmla="*/ 8663 w 11761"/>
              <a:gd name="connsiteY88" fmla="*/ 5445 h 5445"/>
              <a:gd name="connsiteX89" fmla="*/ 8663 w 11761"/>
              <a:gd name="connsiteY89" fmla="*/ 5264 h 5445"/>
              <a:gd name="connsiteX90" fmla="*/ 8581 w 11761"/>
              <a:gd name="connsiteY90" fmla="*/ 5264 h 5445"/>
              <a:gd name="connsiteX91" fmla="*/ 8581 w 11761"/>
              <a:gd name="connsiteY91" fmla="*/ 5191 h 5445"/>
              <a:gd name="connsiteX92" fmla="*/ 8661 w 11761"/>
              <a:gd name="connsiteY92" fmla="*/ 5191 h 5445"/>
              <a:gd name="connsiteX93" fmla="*/ 8661 w 11761"/>
              <a:gd name="connsiteY93" fmla="*/ 4979 h 5445"/>
              <a:gd name="connsiteX94" fmla="*/ 8532 w 11761"/>
              <a:gd name="connsiteY94" fmla="*/ 4979 h 5445"/>
              <a:gd name="connsiteX95" fmla="*/ 8532 w 11761"/>
              <a:gd name="connsiteY95" fmla="*/ 4871 h 5445"/>
              <a:gd name="connsiteX96" fmla="*/ 8562 w 11761"/>
              <a:gd name="connsiteY96" fmla="*/ 4871 h 5445"/>
              <a:gd name="connsiteX97" fmla="*/ 8562 w 11761"/>
              <a:gd name="connsiteY97" fmla="*/ 4932 h 5445"/>
              <a:gd name="connsiteX98" fmla="*/ 8646 w 11761"/>
              <a:gd name="connsiteY98" fmla="*/ 4932 h 5445"/>
              <a:gd name="connsiteX99" fmla="*/ 8646 w 11761"/>
              <a:gd name="connsiteY99" fmla="*/ 4850 h 5445"/>
              <a:gd name="connsiteX100" fmla="*/ 8584 w 11761"/>
              <a:gd name="connsiteY100" fmla="*/ 4850 h 5445"/>
              <a:gd name="connsiteX101" fmla="*/ 8584 w 11761"/>
              <a:gd name="connsiteY101" fmla="*/ 4793 h 5445"/>
              <a:gd name="connsiteX102" fmla="*/ 8644 w 11761"/>
              <a:gd name="connsiteY102" fmla="*/ 4793 h 5445"/>
              <a:gd name="connsiteX103" fmla="*/ 8644 w 11761"/>
              <a:gd name="connsiteY103" fmla="*/ 652 h 5445"/>
              <a:gd name="connsiteX104" fmla="*/ 8584 w 11761"/>
              <a:gd name="connsiteY104" fmla="*/ 652 h 5445"/>
              <a:gd name="connsiteX105" fmla="*/ 8584 w 11761"/>
              <a:gd name="connsiteY105" fmla="*/ 596 h 5445"/>
              <a:gd name="connsiteX106" fmla="*/ 8646 w 11761"/>
              <a:gd name="connsiteY106" fmla="*/ 596 h 5445"/>
              <a:gd name="connsiteX107" fmla="*/ 8646 w 11761"/>
              <a:gd name="connsiteY107" fmla="*/ 514 h 5445"/>
              <a:gd name="connsiteX108" fmla="*/ 8562 w 11761"/>
              <a:gd name="connsiteY108" fmla="*/ 514 h 5445"/>
              <a:gd name="connsiteX109" fmla="*/ 8562 w 11761"/>
              <a:gd name="connsiteY109" fmla="*/ 575 h 5445"/>
              <a:gd name="connsiteX110" fmla="*/ 8532 w 11761"/>
              <a:gd name="connsiteY110" fmla="*/ 575 h 5445"/>
              <a:gd name="connsiteX111" fmla="*/ 8532 w 11761"/>
              <a:gd name="connsiteY111" fmla="*/ 467 h 5445"/>
              <a:gd name="connsiteX112" fmla="*/ 8661 w 11761"/>
              <a:gd name="connsiteY112" fmla="*/ 467 h 5445"/>
              <a:gd name="connsiteX113" fmla="*/ 8661 w 11761"/>
              <a:gd name="connsiteY113" fmla="*/ 255 h 5445"/>
              <a:gd name="connsiteX114" fmla="*/ 8581 w 11761"/>
              <a:gd name="connsiteY114" fmla="*/ 255 h 5445"/>
              <a:gd name="connsiteX115" fmla="*/ 8581 w 11761"/>
              <a:gd name="connsiteY115" fmla="*/ 182 h 5445"/>
              <a:gd name="connsiteX116" fmla="*/ 8663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8102 w 11761"/>
              <a:gd name="connsiteY122" fmla="*/ 78 h 5445"/>
              <a:gd name="connsiteX123" fmla="*/ 8102 w 11761"/>
              <a:gd name="connsiteY123" fmla="*/ 37 h 5445"/>
              <a:gd name="connsiteX124" fmla="*/ 8143 w 11761"/>
              <a:gd name="connsiteY124" fmla="*/ 37 h 5445"/>
              <a:gd name="connsiteX125" fmla="*/ 8143 w 11761"/>
              <a:gd name="connsiteY125" fmla="*/ 78 h 5445"/>
              <a:gd name="connsiteX126" fmla="*/ 8102 w 11761"/>
              <a:gd name="connsiteY126" fmla="*/ 78 h 5445"/>
              <a:gd name="connsiteX127" fmla="*/ 8584 w 11761"/>
              <a:gd name="connsiteY127" fmla="*/ 4910 h 5445"/>
              <a:gd name="connsiteX128" fmla="*/ 8584 w 11761"/>
              <a:gd name="connsiteY128" fmla="*/ 4871 h 5445"/>
              <a:gd name="connsiteX129" fmla="*/ 8625 w 11761"/>
              <a:gd name="connsiteY129" fmla="*/ 4871 h 5445"/>
              <a:gd name="connsiteX130" fmla="*/ 8625 w 11761"/>
              <a:gd name="connsiteY130" fmla="*/ 4910 h 5445"/>
              <a:gd name="connsiteX131" fmla="*/ 8584 w 11761"/>
              <a:gd name="connsiteY131" fmla="*/ 4910 h 5445"/>
              <a:gd name="connsiteX132" fmla="*/ 8502 w 11761"/>
              <a:gd name="connsiteY132" fmla="*/ 5424 h 5445"/>
              <a:gd name="connsiteX133" fmla="*/ 8502 w 11761"/>
              <a:gd name="connsiteY133" fmla="*/ 5363 h 5445"/>
              <a:gd name="connsiteX134" fmla="*/ 8581 w 11761"/>
              <a:gd name="connsiteY134" fmla="*/ 5363 h 5445"/>
              <a:gd name="connsiteX135" fmla="*/ 8581 w 11761"/>
              <a:gd name="connsiteY135" fmla="*/ 5286 h 5445"/>
              <a:gd name="connsiteX136" fmla="*/ 8640 w 11761"/>
              <a:gd name="connsiteY136" fmla="*/ 5286 h 5445"/>
              <a:gd name="connsiteX137" fmla="*/ 8640 w 11761"/>
              <a:gd name="connsiteY137" fmla="*/ 5424 h 5445"/>
              <a:gd name="connsiteX138" fmla="*/ 8502 w 11761"/>
              <a:gd name="connsiteY138" fmla="*/ 5424 h 5445"/>
              <a:gd name="connsiteX139" fmla="*/ 8502 w 11761"/>
              <a:gd name="connsiteY139" fmla="*/ 5344 h 5445"/>
              <a:gd name="connsiteX140" fmla="*/ 8502 w 11761"/>
              <a:gd name="connsiteY140" fmla="*/ 5286 h 5445"/>
              <a:gd name="connsiteX141" fmla="*/ 8562 w 11761"/>
              <a:gd name="connsiteY141" fmla="*/ 5286 h 5445"/>
              <a:gd name="connsiteX142" fmla="*/ 8562 w 11761"/>
              <a:gd name="connsiteY142" fmla="*/ 5344 h 5445"/>
              <a:gd name="connsiteX143" fmla="*/ 8502 w 11761"/>
              <a:gd name="connsiteY143" fmla="*/ 5344 h 5445"/>
              <a:gd name="connsiteX144" fmla="*/ 8497 w 11761"/>
              <a:gd name="connsiteY144" fmla="*/ 5169 h 5445"/>
              <a:gd name="connsiteX145" fmla="*/ 8497 w 11761"/>
              <a:gd name="connsiteY145" fmla="*/ 5106 h 5445"/>
              <a:gd name="connsiteX146" fmla="*/ 8562 w 11761"/>
              <a:gd name="connsiteY146" fmla="*/ 5106 h 5445"/>
              <a:gd name="connsiteX147" fmla="*/ 8562 w 11761"/>
              <a:gd name="connsiteY147" fmla="*/ 5169 h 5445"/>
              <a:gd name="connsiteX148" fmla="*/ 8497 w 11761"/>
              <a:gd name="connsiteY148" fmla="*/ 5169 h 5445"/>
              <a:gd name="connsiteX149" fmla="*/ 8562 w 11761"/>
              <a:gd name="connsiteY149" fmla="*/ 5191 h 5445"/>
              <a:gd name="connsiteX150" fmla="*/ 8562 w 11761"/>
              <a:gd name="connsiteY150" fmla="*/ 5262 h 5445"/>
              <a:gd name="connsiteX151" fmla="*/ 8497 w 11761"/>
              <a:gd name="connsiteY151" fmla="*/ 5262 h 5445"/>
              <a:gd name="connsiteX152" fmla="*/ 8497 w 11761"/>
              <a:gd name="connsiteY152" fmla="*/ 5191 h 5445"/>
              <a:gd name="connsiteX153" fmla="*/ 8562 w 11761"/>
              <a:gd name="connsiteY153" fmla="*/ 5191 h 5445"/>
              <a:gd name="connsiteX154" fmla="*/ 8480 w 11761"/>
              <a:gd name="connsiteY154" fmla="*/ 5281 h 5445"/>
              <a:gd name="connsiteX155" fmla="*/ 8480 w 11761"/>
              <a:gd name="connsiteY155" fmla="*/ 5344 h 5445"/>
              <a:gd name="connsiteX156" fmla="*/ 8424 w 11761"/>
              <a:gd name="connsiteY156" fmla="*/ 5344 h 5445"/>
              <a:gd name="connsiteX157" fmla="*/ 8424 w 11761"/>
              <a:gd name="connsiteY157" fmla="*/ 5281 h 5445"/>
              <a:gd name="connsiteX158" fmla="*/ 8480 w 11761"/>
              <a:gd name="connsiteY158" fmla="*/ 5281 h 5445"/>
              <a:gd name="connsiteX159" fmla="*/ 8480 w 11761"/>
              <a:gd name="connsiteY159" fmla="*/ 5191 h 5445"/>
              <a:gd name="connsiteX160" fmla="*/ 8480 w 11761"/>
              <a:gd name="connsiteY160" fmla="*/ 5262 h 5445"/>
              <a:gd name="connsiteX161" fmla="*/ 8424 w 11761"/>
              <a:gd name="connsiteY161" fmla="*/ 5262 h 5445"/>
              <a:gd name="connsiteX162" fmla="*/ 8424 w 11761"/>
              <a:gd name="connsiteY162" fmla="*/ 5191 h 5445"/>
              <a:gd name="connsiteX163" fmla="*/ 8480 w 11761"/>
              <a:gd name="connsiteY163" fmla="*/ 5191 h 5445"/>
              <a:gd name="connsiteX164" fmla="*/ 8102 w 11761"/>
              <a:gd name="connsiteY164" fmla="*/ 5409 h 5445"/>
              <a:gd name="connsiteX165" fmla="*/ 8102 w 11761"/>
              <a:gd name="connsiteY165" fmla="*/ 5368 h 5445"/>
              <a:gd name="connsiteX166" fmla="*/ 8143 w 11761"/>
              <a:gd name="connsiteY166" fmla="*/ 5368 h 5445"/>
              <a:gd name="connsiteX167" fmla="*/ 8143 w 11761"/>
              <a:gd name="connsiteY167" fmla="*/ 5409 h 5445"/>
              <a:gd name="connsiteX168" fmla="*/ 8102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8424 w 11761"/>
              <a:gd name="connsiteY243" fmla="*/ 164 h 5445"/>
              <a:gd name="connsiteX244" fmla="*/ 8424 w 11761"/>
              <a:gd name="connsiteY244" fmla="*/ 102 h 5445"/>
              <a:gd name="connsiteX245" fmla="*/ 8480 w 11761"/>
              <a:gd name="connsiteY245" fmla="*/ 102 h 5445"/>
              <a:gd name="connsiteX246" fmla="*/ 8480 w 11761"/>
              <a:gd name="connsiteY246" fmla="*/ 164 h 5445"/>
              <a:gd name="connsiteX247" fmla="*/ 8424 w 11761"/>
              <a:gd name="connsiteY247" fmla="*/ 164 h 5445"/>
              <a:gd name="connsiteX248" fmla="*/ 8424 w 11761"/>
              <a:gd name="connsiteY248" fmla="*/ 255 h 5445"/>
              <a:gd name="connsiteX249" fmla="*/ 8424 w 11761"/>
              <a:gd name="connsiteY249" fmla="*/ 184 h 5445"/>
              <a:gd name="connsiteX250" fmla="*/ 8480 w 11761"/>
              <a:gd name="connsiteY250" fmla="*/ 184 h 5445"/>
              <a:gd name="connsiteX251" fmla="*/ 8480 w 11761"/>
              <a:gd name="connsiteY251" fmla="*/ 255 h 5445"/>
              <a:gd name="connsiteX252" fmla="*/ 8424 w 11761"/>
              <a:gd name="connsiteY252" fmla="*/ 255 h 5445"/>
              <a:gd name="connsiteX253" fmla="*/ 8562 w 11761"/>
              <a:gd name="connsiteY253" fmla="*/ 596 h 5445"/>
              <a:gd name="connsiteX254" fmla="*/ 8562 w 11761"/>
              <a:gd name="connsiteY254" fmla="*/ 674 h 5445"/>
              <a:gd name="connsiteX255" fmla="*/ 8622 w 11761"/>
              <a:gd name="connsiteY255" fmla="*/ 674 h 5445"/>
              <a:gd name="connsiteX256" fmla="*/ 8622 w 11761"/>
              <a:gd name="connsiteY256" fmla="*/ 4772 h 5445"/>
              <a:gd name="connsiteX257" fmla="*/ 8562 w 11761"/>
              <a:gd name="connsiteY257" fmla="*/ 4772 h 5445"/>
              <a:gd name="connsiteX258" fmla="*/ 8562 w 11761"/>
              <a:gd name="connsiteY258" fmla="*/ 4850 h 5445"/>
              <a:gd name="connsiteX259" fmla="*/ 8510 w 11761"/>
              <a:gd name="connsiteY259" fmla="*/ 4850 h 5445"/>
              <a:gd name="connsiteX260" fmla="*/ 8510 w 11761"/>
              <a:gd name="connsiteY260" fmla="*/ 5001 h 5445"/>
              <a:gd name="connsiteX261" fmla="*/ 8638 w 11761"/>
              <a:gd name="connsiteY261" fmla="*/ 5001 h 5445"/>
              <a:gd name="connsiteX262" fmla="*/ 8638 w 11761"/>
              <a:gd name="connsiteY262" fmla="*/ 5169 h 5445"/>
              <a:gd name="connsiteX263" fmla="*/ 8581 w 11761"/>
              <a:gd name="connsiteY263" fmla="*/ 5169 h 5445"/>
              <a:gd name="connsiteX264" fmla="*/ 8581 w 11761"/>
              <a:gd name="connsiteY264" fmla="*/ 5087 h 5445"/>
              <a:gd name="connsiteX265" fmla="*/ 8480 w 11761"/>
              <a:gd name="connsiteY265" fmla="*/ 5087 h 5445"/>
              <a:gd name="connsiteX266" fmla="*/ 8480 w 11761"/>
              <a:gd name="connsiteY266" fmla="*/ 5169 h 5445"/>
              <a:gd name="connsiteX267" fmla="*/ 8402 w 11761"/>
              <a:gd name="connsiteY267" fmla="*/ 5169 h 5445"/>
              <a:gd name="connsiteX268" fmla="*/ 8402 w 11761"/>
              <a:gd name="connsiteY268" fmla="*/ 5262 h 5445"/>
              <a:gd name="connsiteX269" fmla="*/ 8310 w 11761"/>
              <a:gd name="connsiteY269" fmla="*/ 5262 h 5445"/>
              <a:gd name="connsiteX270" fmla="*/ 8310 w 11761"/>
              <a:gd name="connsiteY270" fmla="*/ 5363 h 5445"/>
              <a:gd name="connsiteX271" fmla="*/ 8402 w 11761"/>
              <a:gd name="connsiteY271" fmla="*/ 5363 h 5445"/>
              <a:gd name="connsiteX272" fmla="*/ 8402 w 11761"/>
              <a:gd name="connsiteY272" fmla="*/ 5422 h 5445"/>
              <a:gd name="connsiteX273" fmla="*/ 8234 w 11761"/>
              <a:gd name="connsiteY273" fmla="*/ 5422 h 5445"/>
              <a:gd name="connsiteX274" fmla="*/ 8234 w 11761"/>
              <a:gd name="connsiteY274" fmla="*/ 5294 h 5445"/>
              <a:gd name="connsiteX275" fmla="*/ 8081 w 11761"/>
              <a:gd name="connsiteY275" fmla="*/ 5294 h 5445"/>
              <a:gd name="connsiteX276" fmla="*/ 8081 w 11761"/>
              <a:gd name="connsiteY276" fmla="*/ 5346 h 5445"/>
              <a:gd name="connsiteX277" fmla="*/ 8005 w 11761"/>
              <a:gd name="connsiteY277" fmla="*/ 5346 h 5445"/>
              <a:gd name="connsiteX278" fmla="*/ 8005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8005 w 11761"/>
              <a:gd name="connsiteY325" fmla="*/ 39 h 5445"/>
              <a:gd name="connsiteX326" fmla="*/ 8005 w 11761"/>
              <a:gd name="connsiteY326" fmla="*/ 100 h 5445"/>
              <a:gd name="connsiteX327" fmla="*/ 8081 w 11761"/>
              <a:gd name="connsiteY327" fmla="*/ 100 h 5445"/>
              <a:gd name="connsiteX328" fmla="*/ 8081 w 11761"/>
              <a:gd name="connsiteY328" fmla="*/ 151 h 5445"/>
              <a:gd name="connsiteX329" fmla="*/ 8234 w 11761"/>
              <a:gd name="connsiteY329" fmla="*/ 151 h 5445"/>
              <a:gd name="connsiteX330" fmla="*/ 8234 w 11761"/>
              <a:gd name="connsiteY330" fmla="*/ 24 h 5445"/>
              <a:gd name="connsiteX331" fmla="*/ 8402 w 11761"/>
              <a:gd name="connsiteY331" fmla="*/ 24 h 5445"/>
              <a:gd name="connsiteX332" fmla="*/ 8402 w 11761"/>
              <a:gd name="connsiteY332" fmla="*/ 82 h 5445"/>
              <a:gd name="connsiteX333" fmla="*/ 8310 w 11761"/>
              <a:gd name="connsiteY333" fmla="*/ 82 h 5445"/>
              <a:gd name="connsiteX334" fmla="*/ 8310 w 11761"/>
              <a:gd name="connsiteY334" fmla="*/ 184 h 5445"/>
              <a:gd name="connsiteX335" fmla="*/ 8402 w 11761"/>
              <a:gd name="connsiteY335" fmla="*/ 184 h 5445"/>
              <a:gd name="connsiteX336" fmla="*/ 8402 w 11761"/>
              <a:gd name="connsiteY336" fmla="*/ 277 h 5445"/>
              <a:gd name="connsiteX337" fmla="*/ 8480 w 11761"/>
              <a:gd name="connsiteY337" fmla="*/ 277 h 5445"/>
              <a:gd name="connsiteX338" fmla="*/ 8480 w 11761"/>
              <a:gd name="connsiteY338" fmla="*/ 359 h 5445"/>
              <a:gd name="connsiteX339" fmla="*/ 8581 w 11761"/>
              <a:gd name="connsiteY339" fmla="*/ 359 h 5445"/>
              <a:gd name="connsiteX340" fmla="*/ 8581 w 11761"/>
              <a:gd name="connsiteY340" fmla="*/ 277 h 5445"/>
              <a:gd name="connsiteX341" fmla="*/ 8638 w 11761"/>
              <a:gd name="connsiteY341" fmla="*/ 277 h 5445"/>
              <a:gd name="connsiteX342" fmla="*/ 8638 w 11761"/>
              <a:gd name="connsiteY342" fmla="*/ 445 h 5445"/>
              <a:gd name="connsiteX343" fmla="*/ 8510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8165 w 11761"/>
              <a:gd name="connsiteY78" fmla="*/ 5430 h 5445"/>
              <a:gd name="connsiteX79" fmla="*/ 8165 w 11761"/>
              <a:gd name="connsiteY79" fmla="*/ 5346 h 5445"/>
              <a:gd name="connsiteX80" fmla="*/ 8102 w 11761"/>
              <a:gd name="connsiteY80" fmla="*/ 5346 h 5445"/>
              <a:gd name="connsiteX81" fmla="*/ 8102 w 11761"/>
              <a:gd name="connsiteY81" fmla="*/ 5316 h 5445"/>
              <a:gd name="connsiteX82" fmla="*/ 8212 w 11761"/>
              <a:gd name="connsiteY82" fmla="*/ 5316 h 5445"/>
              <a:gd name="connsiteX83" fmla="*/ 8212 w 11761"/>
              <a:gd name="connsiteY83" fmla="*/ 5445 h 5445"/>
              <a:gd name="connsiteX84" fmla="*/ 8424 w 11761"/>
              <a:gd name="connsiteY84" fmla="*/ 5445 h 5445"/>
              <a:gd name="connsiteX85" fmla="*/ 8424 w 11761"/>
              <a:gd name="connsiteY85" fmla="*/ 5363 h 5445"/>
              <a:gd name="connsiteX86" fmla="*/ 8480 w 11761"/>
              <a:gd name="connsiteY86" fmla="*/ 5363 h 5445"/>
              <a:gd name="connsiteX87" fmla="*/ 8480 w 11761"/>
              <a:gd name="connsiteY87" fmla="*/ 5445 h 5445"/>
              <a:gd name="connsiteX88" fmla="*/ 8663 w 11761"/>
              <a:gd name="connsiteY88" fmla="*/ 5445 h 5445"/>
              <a:gd name="connsiteX89" fmla="*/ 8663 w 11761"/>
              <a:gd name="connsiteY89" fmla="*/ 5264 h 5445"/>
              <a:gd name="connsiteX90" fmla="*/ 8581 w 11761"/>
              <a:gd name="connsiteY90" fmla="*/ 5264 h 5445"/>
              <a:gd name="connsiteX91" fmla="*/ 8581 w 11761"/>
              <a:gd name="connsiteY91" fmla="*/ 5191 h 5445"/>
              <a:gd name="connsiteX92" fmla="*/ 8661 w 11761"/>
              <a:gd name="connsiteY92" fmla="*/ 5191 h 5445"/>
              <a:gd name="connsiteX93" fmla="*/ 8661 w 11761"/>
              <a:gd name="connsiteY93" fmla="*/ 4979 h 5445"/>
              <a:gd name="connsiteX94" fmla="*/ 8532 w 11761"/>
              <a:gd name="connsiteY94" fmla="*/ 4979 h 5445"/>
              <a:gd name="connsiteX95" fmla="*/ 8532 w 11761"/>
              <a:gd name="connsiteY95" fmla="*/ 4871 h 5445"/>
              <a:gd name="connsiteX96" fmla="*/ 8562 w 11761"/>
              <a:gd name="connsiteY96" fmla="*/ 4871 h 5445"/>
              <a:gd name="connsiteX97" fmla="*/ 8562 w 11761"/>
              <a:gd name="connsiteY97" fmla="*/ 4932 h 5445"/>
              <a:gd name="connsiteX98" fmla="*/ 8646 w 11761"/>
              <a:gd name="connsiteY98" fmla="*/ 4932 h 5445"/>
              <a:gd name="connsiteX99" fmla="*/ 8646 w 11761"/>
              <a:gd name="connsiteY99" fmla="*/ 4850 h 5445"/>
              <a:gd name="connsiteX100" fmla="*/ 8584 w 11761"/>
              <a:gd name="connsiteY100" fmla="*/ 4850 h 5445"/>
              <a:gd name="connsiteX101" fmla="*/ 8584 w 11761"/>
              <a:gd name="connsiteY101" fmla="*/ 4793 h 5445"/>
              <a:gd name="connsiteX102" fmla="*/ 8644 w 11761"/>
              <a:gd name="connsiteY102" fmla="*/ 4793 h 5445"/>
              <a:gd name="connsiteX103" fmla="*/ 8644 w 11761"/>
              <a:gd name="connsiteY103" fmla="*/ 652 h 5445"/>
              <a:gd name="connsiteX104" fmla="*/ 8584 w 11761"/>
              <a:gd name="connsiteY104" fmla="*/ 652 h 5445"/>
              <a:gd name="connsiteX105" fmla="*/ 8584 w 11761"/>
              <a:gd name="connsiteY105" fmla="*/ 596 h 5445"/>
              <a:gd name="connsiteX106" fmla="*/ 8646 w 11761"/>
              <a:gd name="connsiteY106" fmla="*/ 596 h 5445"/>
              <a:gd name="connsiteX107" fmla="*/ 8646 w 11761"/>
              <a:gd name="connsiteY107" fmla="*/ 514 h 5445"/>
              <a:gd name="connsiteX108" fmla="*/ 8562 w 11761"/>
              <a:gd name="connsiteY108" fmla="*/ 514 h 5445"/>
              <a:gd name="connsiteX109" fmla="*/ 8562 w 11761"/>
              <a:gd name="connsiteY109" fmla="*/ 575 h 5445"/>
              <a:gd name="connsiteX110" fmla="*/ 8532 w 11761"/>
              <a:gd name="connsiteY110" fmla="*/ 575 h 5445"/>
              <a:gd name="connsiteX111" fmla="*/ 8532 w 11761"/>
              <a:gd name="connsiteY111" fmla="*/ 467 h 5445"/>
              <a:gd name="connsiteX112" fmla="*/ 8661 w 11761"/>
              <a:gd name="connsiteY112" fmla="*/ 467 h 5445"/>
              <a:gd name="connsiteX113" fmla="*/ 8661 w 11761"/>
              <a:gd name="connsiteY113" fmla="*/ 255 h 5445"/>
              <a:gd name="connsiteX114" fmla="*/ 8581 w 11761"/>
              <a:gd name="connsiteY114" fmla="*/ 255 h 5445"/>
              <a:gd name="connsiteX115" fmla="*/ 8581 w 11761"/>
              <a:gd name="connsiteY115" fmla="*/ 182 h 5445"/>
              <a:gd name="connsiteX116" fmla="*/ 8663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8102 w 11761"/>
              <a:gd name="connsiteY122" fmla="*/ 78 h 5445"/>
              <a:gd name="connsiteX123" fmla="*/ 8102 w 11761"/>
              <a:gd name="connsiteY123" fmla="*/ 37 h 5445"/>
              <a:gd name="connsiteX124" fmla="*/ 8143 w 11761"/>
              <a:gd name="connsiteY124" fmla="*/ 37 h 5445"/>
              <a:gd name="connsiteX125" fmla="*/ 8143 w 11761"/>
              <a:gd name="connsiteY125" fmla="*/ 78 h 5445"/>
              <a:gd name="connsiteX126" fmla="*/ 8102 w 11761"/>
              <a:gd name="connsiteY126" fmla="*/ 78 h 5445"/>
              <a:gd name="connsiteX127" fmla="*/ 8584 w 11761"/>
              <a:gd name="connsiteY127" fmla="*/ 4910 h 5445"/>
              <a:gd name="connsiteX128" fmla="*/ 8584 w 11761"/>
              <a:gd name="connsiteY128" fmla="*/ 4871 h 5445"/>
              <a:gd name="connsiteX129" fmla="*/ 8625 w 11761"/>
              <a:gd name="connsiteY129" fmla="*/ 4871 h 5445"/>
              <a:gd name="connsiteX130" fmla="*/ 8625 w 11761"/>
              <a:gd name="connsiteY130" fmla="*/ 4910 h 5445"/>
              <a:gd name="connsiteX131" fmla="*/ 8584 w 11761"/>
              <a:gd name="connsiteY131" fmla="*/ 4910 h 5445"/>
              <a:gd name="connsiteX132" fmla="*/ 8502 w 11761"/>
              <a:gd name="connsiteY132" fmla="*/ 5424 h 5445"/>
              <a:gd name="connsiteX133" fmla="*/ 8502 w 11761"/>
              <a:gd name="connsiteY133" fmla="*/ 5363 h 5445"/>
              <a:gd name="connsiteX134" fmla="*/ 8581 w 11761"/>
              <a:gd name="connsiteY134" fmla="*/ 5363 h 5445"/>
              <a:gd name="connsiteX135" fmla="*/ 8581 w 11761"/>
              <a:gd name="connsiteY135" fmla="*/ 5286 h 5445"/>
              <a:gd name="connsiteX136" fmla="*/ 8640 w 11761"/>
              <a:gd name="connsiteY136" fmla="*/ 5286 h 5445"/>
              <a:gd name="connsiteX137" fmla="*/ 8640 w 11761"/>
              <a:gd name="connsiteY137" fmla="*/ 5424 h 5445"/>
              <a:gd name="connsiteX138" fmla="*/ 8502 w 11761"/>
              <a:gd name="connsiteY138" fmla="*/ 5424 h 5445"/>
              <a:gd name="connsiteX139" fmla="*/ 8502 w 11761"/>
              <a:gd name="connsiteY139" fmla="*/ 5344 h 5445"/>
              <a:gd name="connsiteX140" fmla="*/ 8502 w 11761"/>
              <a:gd name="connsiteY140" fmla="*/ 5286 h 5445"/>
              <a:gd name="connsiteX141" fmla="*/ 8562 w 11761"/>
              <a:gd name="connsiteY141" fmla="*/ 5286 h 5445"/>
              <a:gd name="connsiteX142" fmla="*/ 8562 w 11761"/>
              <a:gd name="connsiteY142" fmla="*/ 5344 h 5445"/>
              <a:gd name="connsiteX143" fmla="*/ 8502 w 11761"/>
              <a:gd name="connsiteY143" fmla="*/ 5344 h 5445"/>
              <a:gd name="connsiteX144" fmla="*/ 8497 w 11761"/>
              <a:gd name="connsiteY144" fmla="*/ 5169 h 5445"/>
              <a:gd name="connsiteX145" fmla="*/ 8497 w 11761"/>
              <a:gd name="connsiteY145" fmla="*/ 5106 h 5445"/>
              <a:gd name="connsiteX146" fmla="*/ 8562 w 11761"/>
              <a:gd name="connsiteY146" fmla="*/ 5106 h 5445"/>
              <a:gd name="connsiteX147" fmla="*/ 8562 w 11761"/>
              <a:gd name="connsiteY147" fmla="*/ 5169 h 5445"/>
              <a:gd name="connsiteX148" fmla="*/ 8497 w 11761"/>
              <a:gd name="connsiteY148" fmla="*/ 5169 h 5445"/>
              <a:gd name="connsiteX149" fmla="*/ 8562 w 11761"/>
              <a:gd name="connsiteY149" fmla="*/ 5191 h 5445"/>
              <a:gd name="connsiteX150" fmla="*/ 8562 w 11761"/>
              <a:gd name="connsiteY150" fmla="*/ 5262 h 5445"/>
              <a:gd name="connsiteX151" fmla="*/ 8497 w 11761"/>
              <a:gd name="connsiteY151" fmla="*/ 5262 h 5445"/>
              <a:gd name="connsiteX152" fmla="*/ 8497 w 11761"/>
              <a:gd name="connsiteY152" fmla="*/ 5191 h 5445"/>
              <a:gd name="connsiteX153" fmla="*/ 8562 w 11761"/>
              <a:gd name="connsiteY153" fmla="*/ 5191 h 5445"/>
              <a:gd name="connsiteX154" fmla="*/ 8480 w 11761"/>
              <a:gd name="connsiteY154" fmla="*/ 5281 h 5445"/>
              <a:gd name="connsiteX155" fmla="*/ 8480 w 11761"/>
              <a:gd name="connsiteY155" fmla="*/ 5344 h 5445"/>
              <a:gd name="connsiteX156" fmla="*/ 8424 w 11761"/>
              <a:gd name="connsiteY156" fmla="*/ 5344 h 5445"/>
              <a:gd name="connsiteX157" fmla="*/ 8424 w 11761"/>
              <a:gd name="connsiteY157" fmla="*/ 5281 h 5445"/>
              <a:gd name="connsiteX158" fmla="*/ 8480 w 11761"/>
              <a:gd name="connsiteY158" fmla="*/ 5281 h 5445"/>
              <a:gd name="connsiteX159" fmla="*/ 8480 w 11761"/>
              <a:gd name="connsiteY159" fmla="*/ 5191 h 5445"/>
              <a:gd name="connsiteX160" fmla="*/ 8480 w 11761"/>
              <a:gd name="connsiteY160" fmla="*/ 5262 h 5445"/>
              <a:gd name="connsiteX161" fmla="*/ 8424 w 11761"/>
              <a:gd name="connsiteY161" fmla="*/ 5262 h 5445"/>
              <a:gd name="connsiteX162" fmla="*/ 8424 w 11761"/>
              <a:gd name="connsiteY162" fmla="*/ 5191 h 5445"/>
              <a:gd name="connsiteX163" fmla="*/ 8480 w 11761"/>
              <a:gd name="connsiteY163" fmla="*/ 5191 h 5445"/>
              <a:gd name="connsiteX164" fmla="*/ 8102 w 11761"/>
              <a:gd name="connsiteY164" fmla="*/ 5409 h 5445"/>
              <a:gd name="connsiteX165" fmla="*/ 8102 w 11761"/>
              <a:gd name="connsiteY165" fmla="*/ 5368 h 5445"/>
              <a:gd name="connsiteX166" fmla="*/ 8143 w 11761"/>
              <a:gd name="connsiteY166" fmla="*/ 5368 h 5445"/>
              <a:gd name="connsiteX167" fmla="*/ 8143 w 11761"/>
              <a:gd name="connsiteY167" fmla="*/ 5409 h 5445"/>
              <a:gd name="connsiteX168" fmla="*/ 8102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8424 w 11761"/>
              <a:gd name="connsiteY243" fmla="*/ 164 h 5445"/>
              <a:gd name="connsiteX244" fmla="*/ 8424 w 11761"/>
              <a:gd name="connsiteY244" fmla="*/ 102 h 5445"/>
              <a:gd name="connsiteX245" fmla="*/ 8480 w 11761"/>
              <a:gd name="connsiteY245" fmla="*/ 102 h 5445"/>
              <a:gd name="connsiteX246" fmla="*/ 8480 w 11761"/>
              <a:gd name="connsiteY246" fmla="*/ 164 h 5445"/>
              <a:gd name="connsiteX247" fmla="*/ 8424 w 11761"/>
              <a:gd name="connsiteY247" fmla="*/ 164 h 5445"/>
              <a:gd name="connsiteX248" fmla="*/ 8424 w 11761"/>
              <a:gd name="connsiteY248" fmla="*/ 255 h 5445"/>
              <a:gd name="connsiteX249" fmla="*/ 8424 w 11761"/>
              <a:gd name="connsiteY249" fmla="*/ 184 h 5445"/>
              <a:gd name="connsiteX250" fmla="*/ 8480 w 11761"/>
              <a:gd name="connsiteY250" fmla="*/ 184 h 5445"/>
              <a:gd name="connsiteX251" fmla="*/ 8480 w 11761"/>
              <a:gd name="connsiteY251" fmla="*/ 255 h 5445"/>
              <a:gd name="connsiteX252" fmla="*/ 8424 w 11761"/>
              <a:gd name="connsiteY252" fmla="*/ 255 h 5445"/>
              <a:gd name="connsiteX253" fmla="*/ 8562 w 11761"/>
              <a:gd name="connsiteY253" fmla="*/ 596 h 5445"/>
              <a:gd name="connsiteX254" fmla="*/ 8562 w 11761"/>
              <a:gd name="connsiteY254" fmla="*/ 674 h 5445"/>
              <a:gd name="connsiteX255" fmla="*/ 8622 w 11761"/>
              <a:gd name="connsiteY255" fmla="*/ 674 h 5445"/>
              <a:gd name="connsiteX256" fmla="*/ 8622 w 11761"/>
              <a:gd name="connsiteY256" fmla="*/ 4772 h 5445"/>
              <a:gd name="connsiteX257" fmla="*/ 8562 w 11761"/>
              <a:gd name="connsiteY257" fmla="*/ 4772 h 5445"/>
              <a:gd name="connsiteX258" fmla="*/ 8562 w 11761"/>
              <a:gd name="connsiteY258" fmla="*/ 4850 h 5445"/>
              <a:gd name="connsiteX259" fmla="*/ 8510 w 11761"/>
              <a:gd name="connsiteY259" fmla="*/ 4850 h 5445"/>
              <a:gd name="connsiteX260" fmla="*/ 8510 w 11761"/>
              <a:gd name="connsiteY260" fmla="*/ 5001 h 5445"/>
              <a:gd name="connsiteX261" fmla="*/ 8638 w 11761"/>
              <a:gd name="connsiteY261" fmla="*/ 5001 h 5445"/>
              <a:gd name="connsiteX262" fmla="*/ 8638 w 11761"/>
              <a:gd name="connsiteY262" fmla="*/ 5169 h 5445"/>
              <a:gd name="connsiteX263" fmla="*/ 8581 w 11761"/>
              <a:gd name="connsiteY263" fmla="*/ 5169 h 5445"/>
              <a:gd name="connsiteX264" fmla="*/ 8581 w 11761"/>
              <a:gd name="connsiteY264" fmla="*/ 5087 h 5445"/>
              <a:gd name="connsiteX265" fmla="*/ 8480 w 11761"/>
              <a:gd name="connsiteY265" fmla="*/ 5087 h 5445"/>
              <a:gd name="connsiteX266" fmla="*/ 8480 w 11761"/>
              <a:gd name="connsiteY266" fmla="*/ 5169 h 5445"/>
              <a:gd name="connsiteX267" fmla="*/ 8402 w 11761"/>
              <a:gd name="connsiteY267" fmla="*/ 5169 h 5445"/>
              <a:gd name="connsiteX268" fmla="*/ 8402 w 11761"/>
              <a:gd name="connsiteY268" fmla="*/ 5262 h 5445"/>
              <a:gd name="connsiteX269" fmla="*/ 8310 w 11761"/>
              <a:gd name="connsiteY269" fmla="*/ 5262 h 5445"/>
              <a:gd name="connsiteX270" fmla="*/ 8310 w 11761"/>
              <a:gd name="connsiteY270" fmla="*/ 5363 h 5445"/>
              <a:gd name="connsiteX271" fmla="*/ 8402 w 11761"/>
              <a:gd name="connsiteY271" fmla="*/ 5363 h 5445"/>
              <a:gd name="connsiteX272" fmla="*/ 8402 w 11761"/>
              <a:gd name="connsiteY272" fmla="*/ 5422 h 5445"/>
              <a:gd name="connsiteX273" fmla="*/ 8234 w 11761"/>
              <a:gd name="connsiteY273" fmla="*/ 5422 h 5445"/>
              <a:gd name="connsiteX274" fmla="*/ 8234 w 11761"/>
              <a:gd name="connsiteY274" fmla="*/ 5294 h 5445"/>
              <a:gd name="connsiteX275" fmla="*/ 8081 w 11761"/>
              <a:gd name="connsiteY275" fmla="*/ 5294 h 5445"/>
              <a:gd name="connsiteX276" fmla="*/ 8081 w 11761"/>
              <a:gd name="connsiteY276" fmla="*/ 5346 h 5445"/>
              <a:gd name="connsiteX277" fmla="*/ 8005 w 11761"/>
              <a:gd name="connsiteY277" fmla="*/ 5346 h 5445"/>
              <a:gd name="connsiteX278" fmla="*/ 8005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8005 w 11761"/>
              <a:gd name="connsiteY325" fmla="*/ 39 h 5445"/>
              <a:gd name="connsiteX326" fmla="*/ 8005 w 11761"/>
              <a:gd name="connsiteY326" fmla="*/ 100 h 5445"/>
              <a:gd name="connsiteX327" fmla="*/ 8081 w 11761"/>
              <a:gd name="connsiteY327" fmla="*/ 100 h 5445"/>
              <a:gd name="connsiteX328" fmla="*/ 8081 w 11761"/>
              <a:gd name="connsiteY328" fmla="*/ 151 h 5445"/>
              <a:gd name="connsiteX329" fmla="*/ 8234 w 11761"/>
              <a:gd name="connsiteY329" fmla="*/ 151 h 5445"/>
              <a:gd name="connsiteX330" fmla="*/ 8234 w 11761"/>
              <a:gd name="connsiteY330" fmla="*/ 24 h 5445"/>
              <a:gd name="connsiteX331" fmla="*/ 8402 w 11761"/>
              <a:gd name="connsiteY331" fmla="*/ 24 h 5445"/>
              <a:gd name="connsiteX332" fmla="*/ 8402 w 11761"/>
              <a:gd name="connsiteY332" fmla="*/ 82 h 5445"/>
              <a:gd name="connsiteX333" fmla="*/ 8310 w 11761"/>
              <a:gd name="connsiteY333" fmla="*/ 82 h 5445"/>
              <a:gd name="connsiteX334" fmla="*/ 8310 w 11761"/>
              <a:gd name="connsiteY334" fmla="*/ 184 h 5445"/>
              <a:gd name="connsiteX335" fmla="*/ 8402 w 11761"/>
              <a:gd name="connsiteY335" fmla="*/ 184 h 5445"/>
              <a:gd name="connsiteX336" fmla="*/ 8402 w 11761"/>
              <a:gd name="connsiteY336" fmla="*/ 277 h 5445"/>
              <a:gd name="connsiteX337" fmla="*/ 8480 w 11761"/>
              <a:gd name="connsiteY337" fmla="*/ 277 h 5445"/>
              <a:gd name="connsiteX338" fmla="*/ 8480 w 11761"/>
              <a:gd name="connsiteY338" fmla="*/ 359 h 5445"/>
              <a:gd name="connsiteX339" fmla="*/ 8581 w 11761"/>
              <a:gd name="connsiteY339" fmla="*/ 359 h 5445"/>
              <a:gd name="connsiteX340" fmla="*/ 8581 w 11761"/>
              <a:gd name="connsiteY340" fmla="*/ 277 h 5445"/>
              <a:gd name="connsiteX341" fmla="*/ 8638 w 11761"/>
              <a:gd name="connsiteY341" fmla="*/ 277 h 5445"/>
              <a:gd name="connsiteX342" fmla="*/ 8638 w 11761"/>
              <a:gd name="connsiteY342" fmla="*/ 445 h 5445"/>
              <a:gd name="connsiteX343" fmla="*/ 8510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8165 w 11761"/>
              <a:gd name="connsiteY79" fmla="*/ 5346 h 5445"/>
              <a:gd name="connsiteX80" fmla="*/ 8102 w 11761"/>
              <a:gd name="connsiteY80" fmla="*/ 5346 h 5445"/>
              <a:gd name="connsiteX81" fmla="*/ 8102 w 11761"/>
              <a:gd name="connsiteY81" fmla="*/ 5316 h 5445"/>
              <a:gd name="connsiteX82" fmla="*/ 8212 w 11761"/>
              <a:gd name="connsiteY82" fmla="*/ 5316 h 5445"/>
              <a:gd name="connsiteX83" fmla="*/ 8212 w 11761"/>
              <a:gd name="connsiteY83" fmla="*/ 5445 h 5445"/>
              <a:gd name="connsiteX84" fmla="*/ 8424 w 11761"/>
              <a:gd name="connsiteY84" fmla="*/ 5445 h 5445"/>
              <a:gd name="connsiteX85" fmla="*/ 8424 w 11761"/>
              <a:gd name="connsiteY85" fmla="*/ 5363 h 5445"/>
              <a:gd name="connsiteX86" fmla="*/ 8480 w 11761"/>
              <a:gd name="connsiteY86" fmla="*/ 5363 h 5445"/>
              <a:gd name="connsiteX87" fmla="*/ 8480 w 11761"/>
              <a:gd name="connsiteY87" fmla="*/ 5445 h 5445"/>
              <a:gd name="connsiteX88" fmla="*/ 8663 w 11761"/>
              <a:gd name="connsiteY88" fmla="*/ 5445 h 5445"/>
              <a:gd name="connsiteX89" fmla="*/ 8663 w 11761"/>
              <a:gd name="connsiteY89" fmla="*/ 5264 h 5445"/>
              <a:gd name="connsiteX90" fmla="*/ 8581 w 11761"/>
              <a:gd name="connsiteY90" fmla="*/ 5264 h 5445"/>
              <a:gd name="connsiteX91" fmla="*/ 8581 w 11761"/>
              <a:gd name="connsiteY91" fmla="*/ 5191 h 5445"/>
              <a:gd name="connsiteX92" fmla="*/ 8661 w 11761"/>
              <a:gd name="connsiteY92" fmla="*/ 5191 h 5445"/>
              <a:gd name="connsiteX93" fmla="*/ 8661 w 11761"/>
              <a:gd name="connsiteY93" fmla="*/ 4979 h 5445"/>
              <a:gd name="connsiteX94" fmla="*/ 8532 w 11761"/>
              <a:gd name="connsiteY94" fmla="*/ 4979 h 5445"/>
              <a:gd name="connsiteX95" fmla="*/ 8532 w 11761"/>
              <a:gd name="connsiteY95" fmla="*/ 4871 h 5445"/>
              <a:gd name="connsiteX96" fmla="*/ 8562 w 11761"/>
              <a:gd name="connsiteY96" fmla="*/ 4871 h 5445"/>
              <a:gd name="connsiteX97" fmla="*/ 8562 w 11761"/>
              <a:gd name="connsiteY97" fmla="*/ 4932 h 5445"/>
              <a:gd name="connsiteX98" fmla="*/ 8646 w 11761"/>
              <a:gd name="connsiteY98" fmla="*/ 4932 h 5445"/>
              <a:gd name="connsiteX99" fmla="*/ 8646 w 11761"/>
              <a:gd name="connsiteY99" fmla="*/ 4850 h 5445"/>
              <a:gd name="connsiteX100" fmla="*/ 8584 w 11761"/>
              <a:gd name="connsiteY100" fmla="*/ 4850 h 5445"/>
              <a:gd name="connsiteX101" fmla="*/ 8584 w 11761"/>
              <a:gd name="connsiteY101" fmla="*/ 4793 h 5445"/>
              <a:gd name="connsiteX102" fmla="*/ 8644 w 11761"/>
              <a:gd name="connsiteY102" fmla="*/ 4793 h 5445"/>
              <a:gd name="connsiteX103" fmla="*/ 8644 w 11761"/>
              <a:gd name="connsiteY103" fmla="*/ 652 h 5445"/>
              <a:gd name="connsiteX104" fmla="*/ 8584 w 11761"/>
              <a:gd name="connsiteY104" fmla="*/ 652 h 5445"/>
              <a:gd name="connsiteX105" fmla="*/ 8584 w 11761"/>
              <a:gd name="connsiteY105" fmla="*/ 596 h 5445"/>
              <a:gd name="connsiteX106" fmla="*/ 8646 w 11761"/>
              <a:gd name="connsiteY106" fmla="*/ 596 h 5445"/>
              <a:gd name="connsiteX107" fmla="*/ 8646 w 11761"/>
              <a:gd name="connsiteY107" fmla="*/ 514 h 5445"/>
              <a:gd name="connsiteX108" fmla="*/ 8562 w 11761"/>
              <a:gd name="connsiteY108" fmla="*/ 514 h 5445"/>
              <a:gd name="connsiteX109" fmla="*/ 8562 w 11761"/>
              <a:gd name="connsiteY109" fmla="*/ 575 h 5445"/>
              <a:gd name="connsiteX110" fmla="*/ 8532 w 11761"/>
              <a:gd name="connsiteY110" fmla="*/ 575 h 5445"/>
              <a:gd name="connsiteX111" fmla="*/ 8532 w 11761"/>
              <a:gd name="connsiteY111" fmla="*/ 467 h 5445"/>
              <a:gd name="connsiteX112" fmla="*/ 8661 w 11761"/>
              <a:gd name="connsiteY112" fmla="*/ 467 h 5445"/>
              <a:gd name="connsiteX113" fmla="*/ 8661 w 11761"/>
              <a:gd name="connsiteY113" fmla="*/ 255 h 5445"/>
              <a:gd name="connsiteX114" fmla="*/ 8581 w 11761"/>
              <a:gd name="connsiteY114" fmla="*/ 255 h 5445"/>
              <a:gd name="connsiteX115" fmla="*/ 8581 w 11761"/>
              <a:gd name="connsiteY115" fmla="*/ 182 h 5445"/>
              <a:gd name="connsiteX116" fmla="*/ 8663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8102 w 11761"/>
              <a:gd name="connsiteY122" fmla="*/ 78 h 5445"/>
              <a:gd name="connsiteX123" fmla="*/ 8102 w 11761"/>
              <a:gd name="connsiteY123" fmla="*/ 37 h 5445"/>
              <a:gd name="connsiteX124" fmla="*/ 8143 w 11761"/>
              <a:gd name="connsiteY124" fmla="*/ 37 h 5445"/>
              <a:gd name="connsiteX125" fmla="*/ 8143 w 11761"/>
              <a:gd name="connsiteY125" fmla="*/ 78 h 5445"/>
              <a:gd name="connsiteX126" fmla="*/ 8102 w 11761"/>
              <a:gd name="connsiteY126" fmla="*/ 78 h 5445"/>
              <a:gd name="connsiteX127" fmla="*/ 8584 w 11761"/>
              <a:gd name="connsiteY127" fmla="*/ 4910 h 5445"/>
              <a:gd name="connsiteX128" fmla="*/ 8584 w 11761"/>
              <a:gd name="connsiteY128" fmla="*/ 4871 h 5445"/>
              <a:gd name="connsiteX129" fmla="*/ 8625 w 11761"/>
              <a:gd name="connsiteY129" fmla="*/ 4871 h 5445"/>
              <a:gd name="connsiteX130" fmla="*/ 8625 w 11761"/>
              <a:gd name="connsiteY130" fmla="*/ 4910 h 5445"/>
              <a:gd name="connsiteX131" fmla="*/ 8584 w 11761"/>
              <a:gd name="connsiteY131" fmla="*/ 4910 h 5445"/>
              <a:gd name="connsiteX132" fmla="*/ 8502 w 11761"/>
              <a:gd name="connsiteY132" fmla="*/ 5424 h 5445"/>
              <a:gd name="connsiteX133" fmla="*/ 8502 w 11761"/>
              <a:gd name="connsiteY133" fmla="*/ 5363 h 5445"/>
              <a:gd name="connsiteX134" fmla="*/ 8581 w 11761"/>
              <a:gd name="connsiteY134" fmla="*/ 5363 h 5445"/>
              <a:gd name="connsiteX135" fmla="*/ 8581 w 11761"/>
              <a:gd name="connsiteY135" fmla="*/ 5286 h 5445"/>
              <a:gd name="connsiteX136" fmla="*/ 8640 w 11761"/>
              <a:gd name="connsiteY136" fmla="*/ 5286 h 5445"/>
              <a:gd name="connsiteX137" fmla="*/ 8640 w 11761"/>
              <a:gd name="connsiteY137" fmla="*/ 5424 h 5445"/>
              <a:gd name="connsiteX138" fmla="*/ 8502 w 11761"/>
              <a:gd name="connsiteY138" fmla="*/ 5424 h 5445"/>
              <a:gd name="connsiteX139" fmla="*/ 8502 w 11761"/>
              <a:gd name="connsiteY139" fmla="*/ 5344 h 5445"/>
              <a:gd name="connsiteX140" fmla="*/ 8502 w 11761"/>
              <a:gd name="connsiteY140" fmla="*/ 5286 h 5445"/>
              <a:gd name="connsiteX141" fmla="*/ 8562 w 11761"/>
              <a:gd name="connsiteY141" fmla="*/ 5286 h 5445"/>
              <a:gd name="connsiteX142" fmla="*/ 8562 w 11761"/>
              <a:gd name="connsiteY142" fmla="*/ 5344 h 5445"/>
              <a:gd name="connsiteX143" fmla="*/ 8502 w 11761"/>
              <a:gd name="connsiteY143" fmla="*/ 5344 h 5445"/>
              <a:gd name="connsiteX144" fmla="*/ 8497 w 11761"/>
              <a:gd name="connsiteY144" fmla="*/ 5169 h 5445"/>
              <a:gd name="connsiteX145" fmla="*/ 8497 w 11761"/>
              <a:gd name="connsiteY145" fmla="*/ 5106 h 5445"/>
              <a:gd name="connsiteX146" fmla="*/ 8562 w 11761"/>
              <a:gd name="connsiteY146" fmla="*/ 5106 h 5445"/>
              <a:gd name="connsiteX147" fmla="*/ 8562 w 11761"/>
              <a:gd name="connsiteY147" fmla="*/ 5169 h 5445"/>
              <a:gd name="connsiteX148" fmla="*/ 8497 w 11761"/>
              <a:gd name="connsiteY148" fmla="*/ 5169 h 5445"/>
              <a:gd name="connsiteX149" fmla="*/ 8562 w 11761"/>
              <a:gd name="connsiteY149" fmla="*/ 5191 h 5445"/>
              <a:gd name="connsiteX150" fmla="*/ 8562 w 11761"/>
              <a:gd name="connsiteY150" fmla="*/ 5262 h 5445"/>
              <a:gd name="connsiteX151" fmla="*/ 8497 w 11761"/>
              <a:gd name="connsiteY151" fmla="*/ 5262 h 5445"/>
              <a:gd name="connsiteX152" fmla="*/ 8497 w 11761"/>
              <a:gd name="connsiteY152" fmla="*/ 5191 h 5445"/>
              <a:gd name="connsiteX153" fmla="*/ 8562 w 11761"/>
              <a:gd name="connsiteY153" fmla="*/ 5191 h 5445"/>
              <a:gd name="connsiteX154" fmla="*/ 8480 w 11761"/>
              <a:gd name="connsiteY154" fmla="*/ 5281 h 5445"/>
              <a:gd name="connsiteX155" fmla="*/ 8480 w 11761"/>
              <a:gd name="connsiteY155" fmla="*/ 5344 h 5445"/>
              <a:gd name="connsiteX156" fmla="*/ 8424 w 11761"/>
              <a:gd name="connsiteY156" fmla="*/ 5344 h 5445"/>
              <a:gd name="connsiteX157" fmla="*/ 8424 w 11761"/>
              <a:gd name="connsiteY157" fmla="*/ 5281 h 5445"/>
              <a:gd name="connsiteX158" fmla="*/ 8480 w 11761"/>
              <a:gd name="connsiteY158" fmla="*/ 5281 h 5445"/>
              <a:gd name="connsiteX159" fmla="*/ 8480 w 11761"/>
              <a:gd name="connsiteY159" fmla="*/ 5191 h 5445"/>
              <a:gd name="connsiteX160" fmla="*/ 8480 w 11761"/>
              <a:gd name="connsiteY160" fmla="*/ 5262 h 5445"/>
              <a:gd name="connsiteX161" fmla="*/ 8424 w 11761"/>
              <a:gd name="connsiteY161" fmla="*/ 5262 h 5445"/>
              <a:gd name="connsiteX162" fmla="*/ 8424 w 11761"/>
              <a:gd name="connsiteY162" fmla="*/ 5191 h 5445"/>
              <a:gd name="connsiteX163" fmla="*/ 8480 w 11761"/>
              <a:gd name="connsiteY163" fmla="*/ 5191 h 5445"/>
              <a:gd name="connsiteX164" fmla="*/ 8102 w 11761"/>
              <a:gd name="connsiteY164" fmla="*/ 5409 h 5445"/>
              <a:gd name="connsiteX165" fmla="*/ 8102 w 11761"/>
              <a:gd name="connsiteY165" fmla="*/ 5368 h 5445"/>
              <a:gd name="connsiteX166" fmla="*/ 8143 w 11761"/>
              <a:gd name="connsiteY166" fmla="*/ 5368 h 5445"/>
              <a:gd name="connsiteX167" fmla="*/ 8143 w 11761"/>
              <a:gd name="connsiteY167" fmla="*/ 5409 h 5445"/>
              <a:gd name="connsiteX168" fmla="*/ 8102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8424 w 11761"/>
              <a:gd name="connsiteY243" fmla="*/ 164 h 5445"/>
              <a:gd name="connsiteX244" fmla="*/ 8424 w 11761"/>
              <a:gd name="connsiteY244" fmla="*/ 102 h 5445"/>
              <a:gd name="connsiteX245" fmla="*/ 8480 w 11761"/>
              <a:gd name="connsiteY245" fmla="*/ 102 h 5445"/>
              <a:gd name="connsiteX246" fmla="*/ 8480 w 11761"/>
              <a:gd name="connsiteY246" fmla="*/ 164 h 5445"/>
              <a:gd name="connsiteX247" fmla="*/ 8424 w 11761"/>
              <a:gd name="connsiteY247" fmla="*/ 164 h 5445"/>
              <a:gd name="connsiteX248" fmla="*/ 8424 w 11761"/>
              <a:gd name="connsiteY248" fmla="*/ 255 h 5445"/>
              <a:gd name="connsiteX249" fmla="*/ 8424 w 11761"/>
              <a:gd name="connsiteY249" fmla="*/ 184 h 5445"/>
              <a:gd name="connsiteX250" fmla="*/ 8480 w 11761"/>
              <a:gd name="connsiteY250" fmla="*/ 184 h 5445"/>
              <a:gd name="connsiteX251" fmla="*/ 8480 w 11761"/>
              <a:gd name="connsiteY251" fmla="*/ 255 h 5445"/>
              <a:gd name="connsiteX252" fmla="*/ 8424 w 11761"/>
              <a:gd name="connsiteY252" fmla="*/ 255 h 5445"/>
              <a:gd name="connsiteX253" fmla="*/ 8562 w 11761"/>
              <a:gd name="connsiteY253" fmla="*/ 596 h 5445"/>
              <a:gd name="connsiteX254" fmla="*/ 8562 w 11761"/>
              <a:gd name="connsiteY254" fmla="*/ 674 h 5445"/>
              <a:gd name="connsiteX255" fmla="*/ 8622 w 11761"/>
              <a:gd name="connsiteY255" fmla="*/ 674 h 5445"/>
              <a:gd name="connsiteX256" fmla="*/ 8622 w 11761"/>
              <a:gd name="connsiteY256" fmla="*/ 4772 h 5445"/>
              <a:gd name="connsiteX257" fmla="*/ 8562 w 11761"/>
              <a:gd name="connsiteY257" fmla="*/ 4772 h 5445"/>
              <a:gd name="connsiteX258" fmla="*/ 8562 w 11761"/>
              <a:gd name="connsiteY258" fmla="*/ 4850 h 5445"/>
              <a:gd name="connsiteX259" fmla="*/ 8510 w 11761"/>
              <a:gd name="connsiteY259" fmla="*/ 4850 h 5445"/>
              <a:gd name="connsiteX260" fmla="*/ 8510 w 11761"/>
              <a:gd name="connsiteY260" fmla="*/ 5001 h 5445"/>
              <a:gd name="connsiteX261" fmla="*/ 8638 w 11761"/>
              <a:gd name="connsiteY261" fmla="*/ 5001 h 5445"/>
              <a:gd name="connsiteX262" fmla="*/ 8638 w 11761"/>
              <a:gd name="connsiteY262" fmla="*/ 5169 h 5445"/>
              <a:gd name="connsiteX263" fmla="*/ 8581 w 11761"/>
              <a:gd name="connsiteY263" fmla="*/ 5169 h 5445"/>
              <a:gd name="connsiteX264" fmla="*/ 8581 w 11761"/>
              <a:gd name="connsiteY264" fmla="*/ 5087 h 5445"/>
              <a:gd name="connsiteX265" fmla="*/ 8480 w 11761"/>
              <a:gd name="connsiteY265" fmla="*/ 5087 h 5445"/>
              <a:gd name="connsiteX266" fmla="*/ 8480 w 11761"/>
              <a:gd name="connsiteY266" fmla="*/ 5169 h 5445"/>
              <a:gd name="connsiteX267" fmla="*/ 8402 w 11761"/>
              <a:gd name="connsiteY267" fmla="*/ 5169 h 5445"/>
              <a:gd name="connsiteX268" fmla="*/ 8402 w 11761"/>
              <a:gd name="connsiteY268" fmla="*/ 5262 h 5445"/>
              <a:gd name="connsiteX269" fmla="*/ 8310 w 11761"/>
              <a:gd name="connsiteY269" fmla="*/ 5262 h 5445"/>
              <a:gd name="connsiteX270" fmla="*/ 8310 w 11761"/>
              <a:gd name="connsiteY270" fmla="*/ 5363 h 5445"/>
              <a:gd name="connsiteX271" fmla="*/ 8402 w 11761"/>
              <a:gd name="connsiteY271" fmla="*/ 5363 h 5445"/>
              <a:gd name="connsiteX272" fmla="*/ 8402 w 11761"/>
              <a:gd name="connsiteY272" fmla="*/ 5422 h 5445"/>
              <a:gd name="connsiteX273" fmla="*/ 8234 w 11761"/>
              <a:gd name="connsiteY273" fmla="*/ 5422 h 5445"/>
              <a:gd name="connsiteX274" fmla="*/ 8234 w 11761"/>
              <a:gd name="connsiteY274" fmla="*/ 5294 h 5445"/>
              <a:gd name="connsiteX275" fmla="*/ 8081 w 11761"/>
              <a:gd name="connsiteY275" fmla="*/ 5294 h 5445"/>
              <a:gd name="connsiteX276" fmla="*/ 8081 w 11761"/>
              <a:gd name="connsiteY276" fmla="*/ 5346 h 5445"/>
              <a:gd name="connsiteX277" fmla="*/ 8005 w 11761"/>
              <a:gd name="connsiteY277" fmla="*/ 5346 h 5445"/>
              <a:gd name="connsiteX278" fmla="*/ 8005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8005 w 11761"/>
              <a:gd name="connsiteY325" fmla="*/ 39 h 5445"/>
              <a:gd name="connsiteX326" fmla="*/ 8005 w 11761"/>
              <a:gd name="connsiteY326" fmla="*/ 100 h 5445"/>
              <a:gd name="connsiteX327" fmla="*/ 8081 w 11761"/>
              <a:gd name="connsiteY327" fmla="*/ 100 h 5445"/>
              <a:gd name="connsiteX328" fmla="*/ 8081 w 11761"/>
              <a:gd name="connsiteY328" fmla="*/ 151 h 5445"/>
              <a:gd name="connsiteX329" fmla="*/ 8234 w 11761"/>
              <a:gd name="connsiteY329" fmla="*/ 151 h 5445"/>
              <a:gd name="connsiteX330" fmla="*/ 8234 w 11761"/>
              <a:gd name="connsiteY330" fmla="*/ 24 h 5445"/>
              <a:gd name="connsiteX331" fmla="*/ 8402 w 11761"/>
              <a:gd name="connsiteY331" fmla="*/ 24 h 5445"/>
              <a:gd name="connsiteX332" fmla="*/ 8402 w 11761"/>
              <a:gd name="connsiteY332" fmla="*/ 82 h 5445"/>
              <a:gd name="connsiteX333" fmla="*/ 8310 w 11761"/>
              <a:gd name="connsiteY333" fmla="*/ 82 h 5445"/>
              <a:gd name="connsiteX334" fmla="*/ 8310 w 11761"/>
              <a:gd name="connsiteY334" fmla="*/ 184 h 5445"/>
              <a:gd name="connsiteX335" fmla="*/ 8402 w 11761"/>
              <a:gd name="connsiteY335" fmla="*/ 184 h 5445"/>
              <a:gd name="connsiteX336" fmla="*/ 8402 w 11761"/>
              <a:gd name="connsiteY336" fmla="*/ 277 h 5445"/>
              <a:gd name="connsiteX337" fmla="*/ 8480 w 11761"/>
              <a:gd name="connsiteY337" fmla="*/ 277 h 5445"/>
              <a:gd name="connsiteX338" fmla="*/ 8480 w 11761"/>
              <a:gd name="connsiteY338" fmla="*/ 359 h 5445"/>
              <a:gd name="connsiteX339" fmla="*/ 8581 w 11761"/>
              <a:gd name="connsiteY339" fmla="*/ 359 h 5445"/>
              <a:gd name="connsiteX340" fmla="*/ 8581 w 11761"/>
              <a:gd name="connsiteY340" fmla="*/ 277 h 5445"/>
              <a:gd name="connsiteX341" fmla="*/ 8638 w 11761"/>
              <a:gd name="connsiteY341" fmla="*/ 277 h 5445"/>
              <a:gd name="connsiteX342" fmla="*/ 8638 w 11761"/>
              <a:gd name="connsiteY342" fmla="*/ 445 h 5445"/>
              <a:gd name="connsiteX343" fmla="*/ 8510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8102 w 11761"/>
              <a:gd name="connsiteY80" fmla="*/ 5346 h 5445"/>
              <a:gd name="connsiteX81" fmla="*/ 8102 w 11761"/>
              <a:gd name="connsiteY81" fmla="*/ 5316 h 5445"/>
              <a:gd name="connsiteX82" fmla="*/ 8212 w 11761"/>
              <a:gd name="connsiteY82" fmla="*/ 5316 h 5445"/>
              <a:gd name="connsiteX83" fmla="*/ 8212 w 11761"/>
              <a:gd name="connsiteY83" fmla="*/ 5445 h 5445"/>
              <a:gd name="connsiteX84" fmla="*/ 8424 w 11761"/>
              <a:gd name="connsiteY84" fmla="*/ 5445 h 5445"/>
              <a:gd name="connsiteX85" fmla="*/ 8424 w 11761"/>
              <a:gd name="connsiteY85" fmla="*/ 5363 h 5445"/>
              <a:gd name="connsiteX86" fmla="*/ 8480 w 11761"/>
              <a:gd name="connsiteY86" fmla="*/ 5363 h 5445"/>
              <a:gd name="connsiteX87" fmla="*/ 8480 w 11761"/>
              <a:gd name="connsiteY87" fmla="*/ 5445 h 5445"/>
              <a:gd name="connsiteX88" fmla="*/ 8663 w 11761"/>
              <a:gd name="connsiteY88" fmla="*/ 5445 h 5445"/>
              <a:gd name="connsiteX89" fmla="*/ 8663 w 11761"/>
              <a:gd name="connsiteY89" fmla="*/ 5264 h 5445"/>
              <a:gd name="connsiteX90" fmla="*/ 8581 w 11761"/>
              <a:gd name="connsiteY90" fmla="*/ 5264 h 5445"/>
              <a:gd name="connsiteX91" fmla="*/ 8581 w 11761"/>
              <a:gd name="connsiteY91" fmla="*/ 5191 h 5445"/>
              <a:gd name="connsiteX92" fmla="*/ 8661 w 11761"/>
              <a:gd name="connsiteY92" fmla="*/ 5191 h 5445"/>
              <a:gd name="connsiteX93" fmla="*/ 8661 w 11761"/>
              <a:gd name="connsiteY93" fmla="*/ 4979 h 5445"/>
              <a:gd name="connsiteX94" fmla="*/ 8532 w 11761"/>
              <a:gd name="connsiteY94" fmla="*/ 4979 h 5445"/>
              <a:gd name="connsiteX95" fmla="*/ 8532 w 11761"/>
              <a:gd name="connsiteY95" fmla="*/ 4871 h 5445"/>
              <a:gd name="connsiteX96" fmla="*/ 8562 w 11761"/>
              <a:gd name="connsiteY96" fmla="*/ 4871 h 5445"/>
              <a:gd name="connsiteX97" fmla="*/ 8562 w 11761"/>
              <a:gd name="connsiteY97" fmla="*/ 4932 h 5445"/>
              <a:gd name="connsiteX98" fmla="*/ 8646 w 11761"/>
              <a:gd name="connsiteY98" fmla="*/ 4932 h 5445"/>
              <a:gd name="connsiteX99" fmla="*/ 8646 w 11761"/>
              <a:gd name="connsiteY99" fmla="*/ 4850 h 5445"/>
              <a:gd name="connsiteX100" fmla="*/ 8584 w 11761"/>
              <a:gd name="connsiteY100" fmla="*/ 4850 h 5445"/>
              <a:gd name="connsiteX101" fmla="*/ 8584 w 11761"/>
              <a:gd name="connsiteY101" fmla="*/ 4793 h 5445"/>
              <a:gd name="connsiteX102" fmla="*/ 8644 w 11761"/>
              <a:gd name="connsiteY102" fmla="*/ 4793 h 5445"/>
              <a:gd name="connsiteX103" fmla="*/ 8644 w 11761"/>
              <a:gd name="connsiteY103" fmla="*/ 652 h 5445"/>
              <a:gd name="connsiteX104" fmla="*/ 8584 w 11761"/>
              <a:gd name="connsiteY104" fmla="*/ 652 h 5445"/>
              <a:gd name="connsiteX105" fmla="*/ 8584 w 11761"/>
              <a:gd name="connsiteY105" fmla="*/ 596 h 5445"/>
              <a:gd name="connsiteX106" fmla="*/ 8646 w 11761"/>
              <a:gd name="connsiteY106" fmla="*/ 596 h 5445"/>
              <a:gd name="connsiteX107" fmla="*/ 8646 w 11761"/>
              <a:gd name="connsiteY107" fmla="*/ 514 h 5445"/>
              <a:gd name="connsiteX108" fmla="*/ 8562 w 11761"/>
              <a:gd name="connsiteY108" fmla="*/ 514 h 5445"/>
              <a:gd name="connsiteX109" fmla="*/ 8562 w 11761"/>
              <a:gd name="connsiteY109" fmla="*/ 575 h 5445"/>
              <a:gd name="connsiteX110" fmla="*/ 8532 w 11761"/>
              <a:gd name="connsiteY110" fmla="*/ 575 h 5445"/>
              <a:gd name="connsiteX111" fmla="*/ 8532 w 11761"/>
              <a:gd name="connsiteY111" fmla="*/ 467 h 5445"/>
              <a:gd name="connsiteX112" fmla="*/ 8661 w 11761"/>
              <a:gd name="connsiteY112" fmla="*/ 467 h 5445"/>
              <a:gd name="connsiteX113" fmla="*/ 8661 w 11761"/>
              <a:gd name="connsiteY113" fmla="*/ 255 h 5445"/>
              <a:gd name="connsiteX114" fmla="*/ 8581 w 11761"/>
              <a:gd name="connsiteY114" fmla="*/ 255 h 5445"/>
              <a:gd name="connsiteX115" fmla="*/ 8581 w 11761"/>
              <a:gd name="connsiteY115" fmla="*/ 182 h 5445"/>
              <a:gd name="connsiteX116" fmla="*/ 8663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8102 w 11761"/>
              <a:gd name="connsiteY122" fmla="*/ 78 h 5445"/>
              <a:gd name="connsiteX123" fmla="*/ 8102 w 11761"/>
              <a:gd name="connsiteY123" fmla="*/ 37 h 5445"/>
              <a:gd name="connsiteX124" fmla="*/ 8143 w 11761"/>
              <a:gd name="connsiteY124" fmla="*/ 37 h 5445"/>
              <a:gd name="connsiteX125" fmla="*/ 8143 w 11761"/>
              <a:gd name="connsiteY125" fmla="*/ 78 h 5445"/>
              <a:gd name="connsiteX126" fmla="*/ 8102 w 11761"/>
              <a:gd name="connsiteY126" fmla="*/ 78 h 5445"/>
              <a:gd name="connsiteX127" fmla="*/ 8584 w 11761"/>
              <a:gd name="connsiteY127" fmla="*/ 4910 h 5445"/>
              <a:gd name="connsiteX128" fmla="*/ 8584 w 11761"/>
              <a:gd name="connsiteY128" fmla="*/ 4871 h 5445"/>
              <a:gd name="connsiteX129" fmla="*/ 8625 w 11761"/>
              <a:gd name="connsiteY129" fmla="*/ 4871 h 5445"/>
              <a:gd name="connsiteX130" fmla="*/ 8625 w 11761"/>
              <a:gd name="connsiteY130" fmla="*/ 4910 h 5445"/>
              <a:gd name="connsiteX131" fmla="*/ 8584 w 11761"/>
              <a:gd name="connsiteY131" fmla="*/ 4910 h 5445"/>
              <a:gd name="connsiteX132" fmla="*/ 8502 w 11761"/>
              <a:gd name="connsiteY132" fmla="*/ 5424 h 5445"/>
              <a:gd name="connsiteX133" fmla="*/ 8502 w 11761"/>
              <a:gd name="connsiteY133" fmla="*/ 5363 h 5445"/>
              <a:gd name="connsiteX134" fmla="*/ 8581 w 11761"/>
              <a:gd name="connsiteY134" fmla="*/ 5363 h 5445"/>
              <a:gd name="connsiteX135" fmla="*/ 8581 w 11761"/>
              <a:gd name="connsiteY135" fmla="*/ 5286 h 5445"/>
              <a:gd name="connsiteX136" fmla="*/ 8640 w 11761"/>
              <a:gd name="connsiteY136" fmla="*/ 5286 h 5445"/>
              <a:gd name="connsiteX137" fmla="*/ 8640 w 11761"/>
              <a:gd name="connsiteY137" fmla="*/ 5424 h 5445"/>
              <a:gd name="connsiteX138" fmla="*/ 8502 w 11761"/>
              <a:gd name="connsiteY138" fmla="*/ 5424 h 5445"/>
              <a:gd name="connsiteX139" fmla="*/ 8502 w 11761"/>
              <a:gd name="connsiteY139" fmla="*/ 5344 h 5445"/>
              <a:gd name="connsiteX140" fmla="*/ 8502 w 11761"/>
              <a:gd name="connsiteY140" fmla="*/ 5286 h 5445"/>
              <a:gd name="connsiteX141" fmla="*/ 8562 w 11761"/>
              <a:gd name="connsiteY141" fmla="*/ 5286 h 5445"/>
              <a:gd name="connsiteX142" fmla="*/ 8562 w 11761"/>
              <a:gd name="connsiteY142" fmla="*/ 5344 h 5445"/>
              <a:gd name="connsiteX143" fmla="*/ 8502 w 11761"/>
              <a:gd name="connsiteY143" fmla="*/ 5344 h 5445"/>
              <a:gd name="connsiteX144" fmla="*/ 8497 w 11761"/>
              <a:gd name="connsiteY144" fmla="*/ 5169 h 5445"/>
              <a:gd name="connsiteX145" fmla="*/ 8497 w 11761"/>
              <a:gd name="connsiteY145" fmla="*/ 5106 h 5445"/>
              <a:gd name="connsiteX146" fmla="*/ 8562 w 11761"/>
              <a:gd name="connsiteY146" fmla="*/ 5106 h 5445"/>
              <a:gd name="connsiteX147" fmla="*/ 8562 w 11761"/>
              <a:gd name="connsiteY147" fmla="*/ 5169 h 5445"/>
              <a:gd name="connsiteX148" fmla="*/ 8497 w 11761"/>
              <a:gd name="connsiteY148" fmla="*/ 5169 h 5445"/>
              <a:gd name="connsiteX149" fmla="*/ 8562 w 11761"/>
              <a:gd name="connsiteY149" fmla="*/ 5191 h 5445"/>
              <a:gd name="connsiteX150" fmla="*/ 8562 w 11761"/>
              <a:gd name="connsiteY150" fmla="*/ 5262 h 5445"/>
              <a:gd name="connsiteX151" fmla="*/ 8497 w 11761"/>
              <a:gd name="connsiteY151" fmla="*/ 5262 h 5445"/>
              <a:gd name="connsiteX152" fmla="*/ 8497 w 11761"/>
              <a:gd name="connsiteY152" fmla="*/ 5191 h 5445"/>
              <a:gd name="connsiteX153" fmla="*/ 8562 w 11761"/>
              <a:gd name="connsiteY153" fmla="*/ 5191 h 5445"/>
              <a:gd name="connsiteX154" fmla="*/ 8480 w 11761"/>
              <a:gd name="connsiteY154" fmla="*/ 5281 h 5445"/>
              <a:gd name="connsiteX155" fmla="*/ 8480 w 11761"/>
              <a:gd name="connsiteY155" fmla="*/ 5344 h 5445"/>
              <a:gd name="connsiteX156" fmla="*/ 8424 w 11761"/>
              <a:gd name="connsiteY156" fmla="*/ 5344 h 5445"/>
              <a:gd name="connsiteX157" fmla="*/ 8424 w 11761"/>
              <a:gd name="connsiteY157" fmla="*/ 5281 h 5445"/>
              <a:gd name="connsiteX158" fmla="*/ 8480 w 11761"/>
              <a:gd name="connsiteY158" fmla="*/ 5281 h 5445"/>
              <a:gd name="connsiteX159" fmla="*/ 8480 w 11761"/>
              <a:gd name="connsiteY159" fmla="*/ 5191 h 5445"/>
              <a:gd name="connsiteX160" fmla="*/ 8480 w 11761"/>
              <a:gd name="connsiteY160" fmla="*/ 5262 h 5445"/>
              <a:gd name="connsiteX161" fmla="*/ 8424 w 11761"/>
              <a:gd name="connsiteY161" fmla="*/ 5262 h 5445"/>
              <a:gd name="connsiteX162" fmla="*/ 8424 w 11761"/>
              <a:gd name="connsiteY162" fmla="*/ 5191 h 5445"/>
              <a:gd name="connsiteX163" fmla="*/ 8480 w 11761"/>
              <a:gd name="connsiteY163" fmla="*/ 5191 h 5445"/>
              <a:gd name="connsiteX164" fmla="*/ 8102 w 11761"/>
              <a:gd name="connsiteY164" fmla="*/ 5409 h 5445"/>
              <a:gd name="connsiteX165" fmla="*/ 8102 w 11761"/>
              <a:gd name="connsiteY165" fmla="*/ 5368 h 5445"/>
              <a:gd name="connsiteX166" fmla="*/ 8143 w 11761"/>
              <a:gd name="connsiteY166" fmla="*/ 5368 h 5445"/>
              <a:gd name="connsiteX167" fmla="*/ 8143 w 11761"/>
              <a:gd name="connsiteY167" fmla="*/ 5409 h 5445"/>
              <a:gd name="connsiteX168" fmla="*/ 8102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8424 w 11761"/>
              <a:gd name="connsiteY243" fmla="*/ 164 h 5445"/>
              <a:gd name="connsiteX244" fmla="*/ 8424 w 11761"/>
              <a:gd name="connsiteY244" fmla="*/ 102 h 5445"/>
              <a:gd name="connsiteX245" fmla="*/ 8480 w 11761"/>
              <a:gd name="connsiteY245" fmla="*/ 102 h 5445"/>
              <a:gd name="connsiteX246" fmla="*/ 8480 w 11761"/>
              <a:gd name="connsiteY246" fmla="*/ 164 h 5445"/>
              <a:gd name="connsiteX247" fmla="*/ 8424 w 11761"/>
              <a:gd name="connsiteY247" fmla="*/ 164 h 5445"/>
              <a:gd name="connsiteX248" fmla="*/ 8424 w 11761"/>
              <a:gd name="connsiteY248" fmla="*/ 255 h 5445"/>
              <a:gd name="connsiteX249" fmla="*/ 8424 w 11761"/>
              <a:gd name="connsiteY249" fmla="*/ 184 h 5445"/>
              <a:gd name="connsiteX250" fmla="*/ 8480 w 11761"/>
              <a:gd name="connsiteY250" fmla="*/ 184 h 5445"/>
              <a:gd name="connsiteX251" fmla="*/ 8480 w 11761"/>
              <a:gd name="connsiteY251" fmla="*/ 255 h 5445"/>
              <a:gd name="connsiteX252" fmla="*/ 8424 w 11761"/>
              <a:gd name="connsiteY252" fmla="*/ 255 h 5445"/>
              <a:gd name="connsiteX253" fmla="*/ 8562 w 11761"/>
              <a:gd name="connsiteY253" fmla="*/ 596 h 5445"/>
              <a:gd name="connsiteX254" fmla="*/ 8562 w 11761"/>
              <a:gd name="connsiteY254" fmla="*/ 674 h 5445"/>
              <a:gd name="connsiteX255" fmla="*/ 8622 w 11761"/>
              <a:gd name="connsiteY255" fmla="*/ 674 h 5445"/>
              <a:gd name="connsiteX256" fmla="*/ 8622 w 11761"/>
              <a:gd name="connsiteY256" fmla="*/ 4772 h 5445"/>
              <a:gd name="connsiteX257" fmla="*/ 8562 w 11761"/>
              <a:gd name="connsiteY257" fmla="*/ 4772 h 5445"/>
              <a:gd name="connsiteX258" fmla="*/ 8562 w 11761"/>
              <a:gd name="connsiteY258" fmla="*/ 4850 h 5445"/>
              <a:gd name="connsiteX259" fmla="*/ 8510 w 11761"/>
              <a:gd name="connsiteY259" fmla="*/ 4850 h 5445"/>
              <a:gd name="connsiteX260" fmla="*/ 8510 w 11761"/>
              <a:gd name="connsiteY260" fmla="*/ 5001 h 5445"/>
              <a:gd name="connsiteX261" fmla="*/ 8638 w 11761"/>
              <a:gd name="connsiteY261" fmla="*/ 5001 h 5445"/>
              <a:gd name="connsiteX262" fmla="*/ 8638 w 11761"/>
              <a:gd name="connsiteY262" fmla="*/ 5169 h 5445"/>
              <a:gd name="connsiteX263" fmla="*/ 8581 w 11761"/>
              <a:gd name="connsiteY263" fmla="*/ 5169 h 5445"/>
              <a:gd name="connsiteX264" fmla="*/ 8581 w 11761"/>
              <a:gd name="connsiteY264" fmla="*/ 5087 h 5445"/>
              <a:gd name="connsiteX265" fmla="*/ 8480 w 11761"/>
              <a:gd name="connsiteY265" fmla="*/ 5087 h 5445"/>
              <a:gd name="connsiteX266" fmla="*/ 8480 w 11761"/>
              <a:gd name="connsiteY266" fmla="*/ 5169 h 5445"/>
              <a:gd name="connsiteX267" fmla="*/ 8402 w 11761"/>
              <a:gd name="connsiteY267" fmla="*/ 5169 h 5445"/>
              <a:gd name="connsiteX268" fmla="*/ 8402 w 11761"/>
              <a:gd name="connsiteY268" fmla="*/ 5262 h 5445"/>
              <a:gd name="connsiteX269" fmla="*/ 8310 w 11761"/>
              <a:gd name="connsiteY269" fmla="*/ 5262 h 5445"/>
              <a:gd name="connsiteX270" fmla="*/ 8310 w 11761"/>
              <a:gd name="connsiteY270" fmla="*/ 5363 h 5445"/>
              <a:gd name="connsiteX271" fmla="*/ 8402 w 11761"/>
              <a:gd name="connsiteY271" fmla="*/ 5363 h 5445"/>
              <a:gd name="connsiteX272" fmla="*/ 8402 w 11761"/>
              <a:gd name="connsiteY272" fmla="*/ 5422 h 5445"/>
              <a:gd name="connsiteX273" fmla="*/ 8234 w 11761"/>
              <a:gd name="connsiteY273" fmla="*/ 5422 h 5445"/>
              <a:gd name="connsiteX274" fmla="*/ 8234 w 11761"/>
              <a:gd name="connsiteY274" fmla="*/ 5294 h 5445"/>
              <a:gd name="connsiteX275" fmla="*/ 8081 w 11761"/>
              <a:gd name="connsiteY275" fmla="*/ 5294 h 5445"/>
              <a:gd name="connsiteX276" fmla="*/ 8081 w 11761"/>
              <a:gd name="connsiteY276" fmla="*/ 5346 h 5445"/>
              <a:gd name="connsiteX277" fmla="*/ 8005 w 11761"/>
              <a:gd name="connsiteY277" fmla="*/ 5346 h 5445"/>
              <a:gd name="connsiteX278" fmla="*/ 8005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8005 w 11761"/>
              <a:gd name="connsiteY325" fmla="*/ 39 h 5445"/>
              <a:gd name="connsiteX326" fmla="*/ 8005 w 11761"/>
              <a:gd name="connsiteY326" fmla="*/ 100 h 5445"/>
              <a:gd name="connsiteX327" fmla="*/ 8081 w 11761"/>
              <a:gd name="connsiteY327" fmla="*/ 100 h 5445"/>
              <a:gd name="connsiteX328" fmla="*/ 8081 w 11761"/>
              <a:gd name="connsiteY328" fmla="*/ 151 h 5445"/>
              <a:gd name="connsiteX329" fmla="*/ 8234 w 11761"/>
              <a:gd name="connsiteY329" fmla="*/ 151 h 5445"/>
              <a:gd name="connsiteX330" fmla="*/ 8234 w 11761"/>
              <a:gd name="connsiteY330" fmla="*/ 24 h 5445"/>
              <a:gd name="connsiteX331" fmla="*/ 8402 w 11761"/>
              <a:gd name="connsiteY331" fmla="*/ 24 h 5445"/>
              <a:gd name="connsiteX332" fmla="*/ 8402 w 11761"/>
              <a:gd name="connsiteY332" fmla="*/ 82 h 5445"/>
              <a:gd name="connsiteX333" fmla="*/ 8310 w 11761"/>
              <a:gd name="connsiteY333" fmla="*/ 82 h 5445"/>
              <a:gd name="connsiteX334" fmla="*/ 8310 w 11761"/>
              <a:gd name="connsiteY334" fmla="*/ 184 h 5445"/>
              <a:gd name="connsiteX335" fmla="*/ 8402 w 11761"/>
              <a:gd name="connsiteY335" fmla="*/ 184 h 5445"/>
              <a:gd name="connsiteX336" fmla="*/ 8402 w 11761"/>
              <a:gd name="connsiteY336" fmla="*/ 277 h 5445"/>
              <a:gd name="connsiteX337" fmla="*/ 8480 w 11761"/>
              <a:gd name="connsiteY337" fmla="*/ 277 h 5445"/>
              <a:gd name="connsiteX338" fmla="*/ 8480 w 11761"/>
              <a:gd name="connsiteY338" fmla="*/ 359 h 5445"/>
              <a:gd name="connsiteX339" fmla="*/ 8581 w 11761"/>
              <a:gd name="connsiteY339" fmla="*/ 359 h 5445"/>
              <a:gd name="connsiteX340" fmla="*/ 8581 w 11761"/>
              <a:gd name="connsiteY340" fmla="*/ 277 h 5445"/>
              <a:gd name="connsiteX341" fmla="*/ 8638 w 11761"/>
              <a:gd name="connsiteY341" fmla="*/ 277 h 5445"/>
              <a:gd name="connsiteX342" fmla="*/ 8638 w 11761"/>
              <a:gd name="connsiteY342" fmla="*/ 445 h 5445"/>
              <a:gd name="connsiteX343" fmla="*/ 8510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8102 w 11761"/>
              <a:gd name="connsiteY81" fmla="*/ 5316 h 5445"/>
              <a:gd name="connsiteX82" fmla="*/ 8212 w 11761"/>
              <a:gd name="connsiteY82" fmla="*/ 5316 h 5445"/>
              <a:gd name="connsiteX83" fmla="*/ 8212 w 11761"/>
              <a:gd name="connsiteY83" fmla="*/ 5445 h 5445"/>
              <a:gd name="connsiteX84" fmla="*/ 8424 w 11761"/>
              <a:gd name="connsiteY84" fmla="*/ 5445 h 5445"/>
              <a:gd name="connsiteX85" fmla="*/ 8424 w 11761"/>
              <a:gd name="connsiteY85" fmla="*/ 5363 h 5445"/>
              <a:gd name="connsiteX86" fmla="*/ 8480 w 11761"/>
              <a:gd name="connsiteY86" fmla="*/ 5363 h 5445"/>
              <a:gd name="connsiteX87" fmla="*/ 8480 w 11761"/>
              <a:gd name="connsiteY87" fmla="*/ 5445 h 5445"/>
              <a:gd name="connsiteX88" fmla="*/ 8663 w 11761"/>
              <a:gd name="connsiteY88" fmla="*/ 5445 h 5445"/>
              <a:gd name="connsiteX89" fmla="*/ 8663 w 11761"/>
              <a:gd name="connsiteY89" fmla="*/ 5264 h 5445"/>
              <a:gd name="connsiteX90" fmla="*/ 8581 w 11761"/>
              <a:gd name="connsiteY90" fmla="*/ 5264 h 5445"/>
              <a:gd name="connsiteX91" fmla="*/ 8581 w 11761"/>
              <a:gd name="connsiteY91" fmla="*/ 5191 h 5445"/>
              <a:gd name="connsiteX92" fmla="*/ 8661 w 11761"/>
              <a:gd name="connsiteY92" fmla="*/ 5191 h 5445"/>
              <a:gd name="connsiteX93" fmla="*/ 8661 w 11761"/>
              <a:gd name="connsiteY93" fmla="*/ 4979 h 5445"/>
              <a:gd name="connsiteX94" fmla="*/ 8532 w 11761"/>
              <a:gd name="connsiteY94" fmla="*/ 4979 h 5445"/>
              <a:gd name="connsiteX95" fmla="*/ 8532 w 11761"/>
              <a:gd name="connsiteY95" fmla="*/ 4871 h 5445"/>
              <a:gd name="connsiteX96" fmla="*/ 8562 w 11761"/>
              <a:gd name="connsiteY96" fmla="*/ 4871 h 5445"/>
              <a:gd name="connsiteX97" fmla="*/ 8562 w 11761"/>
              <a:gd name="connsiteY97" fmla="*/ 4932 h 5445"/>
              <a:gd name="connsiteX98" fmla="*/ 8646 w 11761"/>
              <a:gd name="connsiteY98" fmla="*/ 4932 h 5445"/>
              <a:gd name="connsiteX99" fmla="*/ 8646 w 11761"/>
              <a:gd name="connsiteY99" fmla="*/ 4850 h 5445"/>
              <a:gd name="connsiteX100" fmla="*/ 8584 w 11761"/>
              <a:gd name="connsiteY100" fmla="*/ 4850 h 5445"/>
              <a:gd name="connsiteX101" fmla="*/ 8584 w 11761"/>
              <a:gd name="connsiteY101" fmla="*/ 4793 h 5445"/>
              <a:gd name="connsiteX102" fmla="*/ 8644 w 11761"/>
              <a:gd name="connsiteY102" fmla="*/ 4793 h 5445"/>
              <a:gd name="connsiteX103" fmla="*/ 8644 w 11761"/>
              <a:gd name="connsiteY103" fmla="*/ 652 h 5445"/>
              <a:gd name="connsiteX104" fmla="*/ 8584 w 11761"/>
              <a:gd name="connsiteY104" fmla="*/ 652 h 5445"/>
              <a:gd name="connsiteX105" fmla="*/ 8584 w 11761"/>
              <a:gd name="connsiteY105" fmla="*/ 596 h 5445"/>
              <a:gd name="connsiteX106" fmla="*/ 8646 w 11761"/>
              <a:gd name="connsiteY106" fmla="*/ 596 h 5445"/>
              <a:gd name="connsiteX107" fmla="*/ 8646 w 11761"/>
              <a:gd name="connsiteY107" fmla="*/ 514 h 5445"/>
              <a:gd name="connsiteX108" fmla="*/ 8562 w 11761"/>
              <a:gd name="connsiteY108" fmla="*/ 514 h 5445"/>
              <a:gd name="connsiteX109" fmla="*/ 8562 w 11761"/>
              <a:gd name="connsiteY109" fmla="*/ 575 h 5445"/>
              <a:gd name="connsiteX110" fmla="*/ 8532 w 11761"/>
              <a:gd name="connsiteY110" fmla="*/ 575 h 5445"/>
              <a:gd name="connsiteX111" fmla="*/ 8532 w 11761"/>
              <a:gd name="connsiteY111" fmla="*/ 467 h 5445"/>
              <a:gd name="connsiteX112" fmla="*/ 8661 w 11761"/>
              <a:gd name="connsiteY112" fmla="*/ 467 h 5445"/>
              <a:gd name="connsiteX113" fmla="*/ 8661 w 11761"/>
              <a:gd name="connsiteY113" fmla="*/ 255 h 5445"/>
              <a:gd name="connsiteX114" fmla="*/ 8581 w 11761"/>
              <a:gd name="connsiteY114" fmla="*/ 255 h 5445"/>
              <a:gd name="connsiteX115" fmla="*/ 8581 w 11761"/>
              <a:gd name="connsiteY115" fmla="*/ 182 h 5445"/>
              <a:gd name="connsiteX116" fmla="*/ 8663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8102 w 11761"/>
              <a:gd name="connsiteY122" fmla="*/ 78 h 5445"/>
              <a:gd name="connsiteX123" fmla="*/ 8102 w 11761"/>
              <a:gd name="connsiteY123" fmla="*/ 37 h 5445"/>
              <a:gd name="connsiteX124" fmla="*/ 8143 w 11761"/>
              <a:gd name="connsiteY124" fmla="*/ 37 h 5445"/>
              <a:gd name="connsiteX125" fmla="*/ 8143 w 11761"/>
              <a:gd name="connsiteY125" fmla="*/ 78 h 5445"/>
              <a:gd name="connsiteX126" fmla="*/ 8102 w 11761"/>
              <a:gd name="connsiteY126" fmla="*/ 78 h 5445"/>
              <a:gd name="connsiteX127" fmla="*/ 8584 w 11761"/>
              <a:gd name="connsiteY127" fmla="*/ 4910 h 5445"/>
              <a:gd name="connsiteX128" fmla="*/ 8584 w 11761"/>
              <a:gd name="connsiteY128" fmla="*/ 4871 h 5445"/>
              <a:gd name="connsiteX129" fmla="*/ 8625 w 11761"/>
              <a:gd name="connsiteY129" fmla="*/ 4871 h 5445"/>
              <a:gd name="connsiteX130" fmla="*/ 8625 w 11761"/>
              <a:gd name="connsiteY130" fmla="*/ 4910 h 5445"/>
              <a:gd name="connsiteX131" fmla="*/ 8584 w 11761"/>
              <a:gd name="connsiteY131" fmla="*/ 4910 h 5445"/>
              <a:gd name="connsiteX132" fmla="*/ 8502 w 11761"/>
              <a:gd name="connsiteY132" fmla="*/ 5424 h 5445"/>
              <a:gd name="connsiteX133" fmla="*/ 8502 w 11761"/>
              <a:gd name="connsiteY133" fmla="*/ 5363 h 5445"/>
              <a:gd name="connsiteX134" fmla="*/ 8581 w 11761"/>
              <a:gd name="connsiteY134" fmla="*/ 5363 h 5445"/>
              <a:gd name="connsiteX135" fmla="*/ 8581 w 11761"/>
              <a:gd name="connsiteY135" fmla="*/ 5286 h 5445"/>
              <a:gd name="connsiteX136" fmla="*/ 8640 w 11761"/>
              <a:gd name="connsiteY136" fmla="*/ 5286 h 5445"/>
              <a:gd name="connsiteX137" fmla="*/ 8640 w 11761"/>
              <a:gd name="connsiteY137" fmla="*/ 5424 h 5445"/>
              <a:gd name="connsiteX138" fmla="*/ 8502 w 11761"/>
              <a:gd name="connsiteY138" fmla="*/ 5424 h 5445"/>
              <a:gd name="connsiteX139" fmla="*/ 8502 w 11761"/>
              <a:gd name="connsiteY139" fmla="*/ 5344 h 5445"/>
              <a:gd name="connsiteX140" fmla="*/ 8502 w 11761"/>
              <a:gd name="connsiteY140" fmla="*/ 5286 h 5445"/>
              <a:gd name="connsiteX141" fmla="*/ 8562 w 11761"/>
              <a:gd name="connsiteY141" fmla="*/ 5286 h 5445"/>
              <a:gd name="connsiteX142" fmla="*/ 8562 w 11761"/>
              <a:gd name="connsiteY142" fmla="*/ 5344 h 5445"/>
              <a:gd name="connsiteX143" fmla="*/ 8502 w 11761"/>
              <a:gd name="connsiteY143" fmla="*/ 5344 h 5445"/>
              <a:gd name="connsiteX144" fmla="*/ 8497 w 11761"/>
              <a:gd name="connsiteY144" fmla="*/ 5169 h 5445"/>
              <a:gd name="connsiteX145" fmla="*/ 8497 w 11761"/>
              <a:gd name="connsiteY145" fmla="*/ 5106 h 5445"/>
              <a:gd name="connsiteX146" fmla="*/ 8562 w 11761"/>
              <a:gd name="connsiteY146" fmla="*/ 5106 h 5445"/>
              <a:gd name="connsiteX147" fmla="*/ 8562 w 11761"/>
              <a:gd name="connsiteY147" fmla="*/ 5169 h 5445"/>
              <a:gd name="connsiteX148" fmla="*/ 8497 w 11761"/>
              <a:gd name="connsiteY148" fmla="*/ 5169 h 5445"/>
              <a:gd name="connsiteX149" fmla="*/ 8562 w 11761"/>
              <a:gd name="connsiteY149" fmla="*/ 5191 h 5445"/>
              <a:gd name="connsiteX150" fmla="*/ 8562 w 11761"/>
              <a:gd name="connsiteY150" fmla="*/ 5262 h 5445"/>
              <a:gd name="connsiteX151" fmla="*/ 8497 w 11761"/>
              <a:gd name="connsiteY151" fmla="*/ 5262 h 5445"/>
              <a:gd name="connsiteX152" fmla="*/ 8497 w 11761"/>
              <a:gd name="connsiteY152" fmla="*/ 5191 h 5445"/>
              <a:gd name="connsiteX153" fmla="*/ 8562 w 11761"/>
              <a:gd name="connsiteY153" fmla="*/ 5191 h 5445"/>
              <a:gd name="connsiteX154" fmla="*/ 8480 w 11761"/>
              <a:gd name="connsiteY154" fmla="*/ 5281 h 5445"/>
              <a:gd name="connsiteX155" fmla="*/ 8480 w 11761"/>
              <a:gd name="connsiteY155" fmla="*/ 5344 h 5445"/>
              <a:gd name="connsiteX156" fmla="*/ 8424 w 11761"/>
              <a:gd name="connsiteY156" fmla="*/ 5344 h 5445"/>
              <a:gd name="connsiteX157" fmla="*/ 8424 w 11761"/>
              <a:gd name="connsiteY157" fmla="*/ 5281 h 5445"/>
              <a:gd name="connsiteX158" fmla="*/ 8480 w 11761"/>
              <a:gd name="connsiteY158" fmla="*/ 5281 h 5445"/>
              <a:gd name="connsiteX159" fmla="*/ 8480 w 11761"/>
              <a:gd name="connsiteY159" fmla="*/ 5191 h 5445"/>
              <a:gd name="connsiteX160" fmla="*/ 8480 w 11761"/>
              <a:gd name="connsiteY160" fmla="*/ 5262 h 5445"/>
              <a:gd name="connsiteX161" fmla="*/ 8424 w 11761"/>
              <a:gd name="connsiteY161" fmla="*/ 5262 h 5445"/>
              <a:gd name="connsiteX162" fmla="*/ 8424 w 11761"/>
              <a:gd name="connsiteY162" fmla="*/ 5191 h 5445"/>
              <a:gd name="connsiteX163" fmla="*/ 8480 w 11761"/>
              <a:gd name="connsiteY163" fmla="*/ 5191 h 5445"/>
              <a:gd name="connsiteX164" fmla="*/ 8102 w 11761"/>
              <a:gd name="connsiteY164" fmla="*/ 5409 h 5445"/>
              <a:gd name="connsiteX165" fmla="*/ 8102 w 11761"/>
              <a:gd name="connsiteY165" fmla="*/ 5368 h 5445"/>
              <a:gd name="connsiteX166" fmla="*/ 8143 w 11761"/>
              <a:gd name="connsiteY166" fmla="*/ 5368 h 5445"/>
              <a:gd name="connsiteX167" fmla="*/ 8143 w 11761"/>
              <a:gd name="connsiteY167" fmla="*/ 5409 h 5445"/>
              <a:gd name="connsiteX168" fmla="*/ 8102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8424 w 11761"/>
              <a:gd name="connsiteY243" fmla="*/ 164 h 5445"/>
              <a:gd name="connsiteX244" fmla="*/ 8424 w 11761"/>
              <a:gd name="connsiteY244" fmla="*/ 102 h 5445"/>
              <a:gd name="connsiteX245" fmla="*/ 8480 w 11761"/>
              <a:gd name="connsiteY245" fmla="*/ 102 h 5445"/>
              <a:gd name="connsiteX246" fmla="*/ 8480 w 11761"/>
              <a:gd name="connsiteY246" fmla="*/ 164 h 5445"/>
              <a:gd name="connsiteX247" fmla="*/ 8424 w 11761"/>
              <a:gd name="connsiteY247" fmla="*/ 164 h 5445"/>
              <a:gd name="connsiteX248" fmla="*/ 8424 w 11761"/>
              <a:gd name="connsiteY248" fmla="*/ 255 h 5445"/>
              <a:gd name="connsiteX249" fmla="*/ 8424 w 11761"/>
              <a:gd name="connsiteY249" fmla="*/ 184 h 5445"/>
              <a:gd name="connsiteX250" fmla="*/ 8480 w 11761"/>
              <a:gd name="connsiteY250" fmla="*/ 184 h 5445"/>
              <a:gd name="connsiteX251" fmla="*/ 8480 w 11761"/>
              <a:gd name="connsiteY251" fmla="*/ 255 h 5445"/>
              <a:gd name="connsiteX252" fmla="*/ 8424 w 11761"/>
              <a:gd name="connsiteY252" fmla="*/ 255 h 5445"/>
              <a:gd name="connsiteX253" fmla="*/ 8562 w 11761"/>
              <a:gd name="connsiteY253" fmla="*/ 596 h 5445"/>
              <a:gd name="connsiteX254" fmla="*/ 8562 w 11761"/>
              <a:gd name="connsiteY254" fmla="*/ 674 h 5445"/>
              <a:gd name="connsiteX255" fmla="*/ 8622 w 11761"/>
              <a:gd name="connsiteY255" fmla="*/ 674 h 5445"/>
              <a:gd name="connsiteX256" fmla="*/ 8622 w 11761"/>
              <a:gd name="connsiteY256" fmla="*/ 4772 h 5445"/>
              <a:gd name="connsiteX257" fmla="*/ 8562 w 11761"/>
              <a:gd name="connsiteY257" fmla="*/ 4772 h 5445"/>
              <a:gd name="connsiteX258" fmla="*/ 8562 w 11761"/>
              <a:gd name="connsiteY258" fmla="*/ 4850 h 5445"/>
              <a:gd name="connsiteX259" fmla="*/ 8510 w 11761"/>
              <a:gd name="connsiteY259" fmla="*/ 4850 h 5445"/>
              <a:gd name="connsiteX260" fmla="*/ 8510 w 11761"/>
              <a:gd name="connsiteY260" fmla="*/ 5001 h 5445"/>
              <a:gd name="connsiteX261" fmla="*/ 8638 w 11761"/>
              <a:gd name="connsiteY261" fmla="*/ 5001 h 5445"/>
              <a:gd name="connsiteX262" fmla="*/ 8638 w 11761"/>
              <a:gd name="connsiteY262" fmla="*/ 5169 h 5445"/>
              <a:gd name="connsiteX263" fmla="*/ 8581 w 11761"/>
              <a:gd name="connsiteY263" fmla="*/ 5169 h 5445"/>
              <a:gd name="connsiteX264" fmla="*/ 8581 w 11761"/>
              <a:gd name="connsiteY264" fmla="*/ 5087 h 5445"/>
              <a:gd name="connsiteX265" fmla="*/ 8480 w 11761"/>
              <a:gd name="connsiteY265" fmla="*/ 5087 h 5445"/>
              <a:gd name="connsiteX266" fmla="*/ 8480 w 11761"/>
              <a:gd name="connsiteY266" fmla="*/ 5169 h 5445"/>
              <a:gd name="connsiteX267" fmla="*/ 8402 w 11761"/>
              <a:gd name="connsiteY267" fmla="*/ 5169 h 5445"/>
              <a:gd name="connsiteX268" fmla="*/ 8402 w 11761"/>
              <a:gd name="connsiteY268" fmla="*/ 5262 h 5445"/>
              <a:gd name="connsiteX269" fmla="*/ 8310 w 11761"/>
              <a:gd name="connsiteY269" fmla="*/ 5262 h 5445"/>
              <a:gd name="connsiteX270" fmla="*/ 8310 w 11761"/>
              <a:gd name="connsiteY270" fmla="*/ 5363 h 5445"/>
              <a:gd name="connsiteX271" fmla="*/ 8402 w 11761"/>
              <a:gd name="connsiteY271" fmla="*/ 5363 h 5445"/>
              <a:gd name="connsiteX272" fmla="*/ 8402 w 11761"/>
              <a:gd name="connsiteY272" fmla="*/ 5422 h 5445"/>
              <a:gd name="connsiteX273" fmla="*/ 8234 w 11761"/>
              <a:gd name="connsiteY273" fmla="*/ 5422 h 5445"/>
              <a:gd name="connsiteX274" fmla="*/ 8234 w 11761"/>
              <a:gd name="connsiteY274" fmla="*/ 5294 h 5445"/>
              <a:gd name="connsiteX275" fmla="*/ 8081 w 11761"/>
              <a:gd name="connsiteY275" fmla="*/ 5294 h 5445"/>
              <a:gd name="connsiteX276" fmla="*/ 8081 w 11761"/>
              <a:gd name="connsiteY276" fmla="*/ 5346 h 5445"/>
              <a:gd name="connsiteX277" fmla="*/ 8005 w 11761"/>
              <a:gd name="connsiteY277" fmla="*/ 5346 h 5445"/>
              <a:gd name="connsiteX278" fmla="*/ 8005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8005 w 11761"/>
              <a:gd name="connsiteY325" fmla="*/ 39 h 5445"/>
              <a:gd name="connsiteX326" fmla="*/ 8005 w 11761"/>
              <a:gd name="connsiteY326" fmla="*/ 100 h 5445"/>
              <a:gd name="connsiteX327" fmla="*/ 8081 w 11761"/>
              <a:gd name="connsiteY327" fmla="*/ 100 h 5445"/>
              <a:gd name="connsiteX328" fmla="*/ 8081 w 11761"/>
              <a:gd name="connsiteY328" fmla="*/ 151 h 5445"/>
              <a:gd name="connsiteX329" fmla="*/ 8234 w 11761"/>
              <a:gd name="connsiteY329" fmla="*/ 151 h 5445"/>
              <a:gd name="connsiteX330" fmla="*/ 8234 w 11761"/>
              <a:gd name="connsiteY330" fmla="*/ 24 h 5445"/>
              <a:gd name="connsiteX331" fmla="*/ 8402 w 11761"/>
              <a:gd name="connsiteY331" fmla="*/ 24 h 5445"/>
              <a:gd name="connsiteX332" fmla="*/ 8402 w 11761"/>
              <a:gd name="connsiteY332" fmla="*/ 82 h 5445"/>
              <a:gd name="connsiteX333" fmla="*/ 8310 w 11761"/>
              <a:gd name="connsiteY333" fmla="*/ 82 h 5445"/>
              <a:gd name="connsiteX334" fmla="*/ 8310 w 11761"/>
              <a:gd name="connsiteY334" fmla="*/ 184 h 5445"/>
              <a:gd name="connsiteX335" fmla="*/ 8402 w 11761"/>
              <a:gd name="connsiteY335" fmla="*/ 184 h 5445"/>
              <a:gd name="connsiteX336" fmla="*/ 8402 w 11761"/>
              <a:gd name="connsiteY336" fmla="*/ 277 h 5445"/>
              <a:gd name="connsiteX337" fmla="*/ 8480 w 11761"/>
              <a:gd name="connsiteY337" fmla="*/ 277 h 5445"/>
              <a:gd name="connsiteX338" fmla="*/ 8480 w 11761"/>
              <a:gd name="connsiteY338" fmla="*/ 359 h 5445"/>
              <a:gd name="connsiteX339" fmla="*/ 8581 w 11761"/>
              <a:gd name="connsiteY339" fmla="*/ 359 h 5445"/>
              <a:gd name="connsiteX340" fmla="*/ 8581 w 11761"/>
              <a:gd name="connsiteY340" fmla="*/ 277 h 5445"/>
              <a:gd name="connsiteX341" fmla="*/ 8638 w 11761"/>
              <a:gd name="connsiteY341" fmla="*/ 277 h 5445"/>
              <a:gd name="connsiteX342" fmla="*/ 8638 w 11761"/>
              <a:gd name="connsiteY342" fmla="*/ 445 h 5445"/>
              <a:gd name="connsiteX343" fmla="*/ 8510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8212 w 11761"/>
              <a:gd name="connsiteY82" fmla="*/ 5316 h 5445"/>
              <a:gd name="connsiteX83" fmla="*/ 8212 w 11761"/>
              <a:gd name="connsiteY83" fmla="*/ 5445 h 5445"/>
              <a:gd name="connsiteX84" fmla="*/ 8424 w 11761"/>
              <a:gd name="connsiteY84" fmla="*/ 5445 h 5445"/>
              <a:gd name="connsiteX85" fmla="*/ 8424 w 11761"/>
              <a:gd name="connsiteY85" fmla="*/ 5363 h 5445"/>
              <a:gd name="connsiteX86" fmla="*/ 8480 w 11761"/>
              <a:gd name="connsiteY86" fmla="*/ 5363 h 5445"/>
              <a:gd name="connsiteX87" fmla="*/ 8480 w 11761"/>
              <a:gd name="connsiteY87" fmla="*/ 5445 h 5445"/>
              <a:gd name="connsiteX88" fmla="*/ 8663 w 11761"/>
              <a:gd name="connsiteY88" fmla="*/ 5445 h 5445"/>
              <a:gd name="connsiteX89" fmla="*/ 8663 w 11761"/>
              <a:gd name="connsiteY89" fmla="*/ 5264 h 5445"/>
              <a:gd name="connsiteX90" fmla="*/ 8581 w 11761"/>
              <a:gd name="connsiteY90" fmla="*/ 5264 h 5445"/>
              <a:gd name="connsiteX91" fmla="*/ 8581 w 11761"/>
              <a:gd name="connsiteY91" fmla="*/ 5191 h 5445"/>
              <a:gd name="connsiteX92" fmla="*/ 8661 w 11761"/>
              <a:gd name="connsiteY92" fmla="*/ 5191 h 5445"/>
              <a:gd name="connsiteX93" fmla="*/ 8661 w 11761"/>
              <a:gd name="connsiteY93" fmla="*/ 4979 h 5445"/>
              <a:gd name="connsiteX94" fmla="*/ 8532 w 11761"/>
              <a:gd name="connsiteY94" fmla="*/ 4979 h 5445"/>
              <a:gd name="connsiteX95" fmla="*/ 8532 w 11761"/>
              <a:gd name="connsiteY95" fmla="*/ 4871 h 5445"/>
              <a:gd name="connsiteX96" fmla="*/ 8562 w 11761"/>
              <a:gd name="connsiteY96" fmla="*/ 4871 h 5445"/>
              <a:gd name="connsiteX97" fmla="*/ 8562 w 11761"/>
              <a:gd name="connsiteY97" fmla="*/ 4932 h 5445"/>
              <a:gd name="connsiteX98" fmla="*/ 8646 w 11761"/>
              <a:gd name="connsiteY98" fmla="*/ 4932 h 5445"/>
              <a:gd name="connsiteX99" fmla="*/ 8646 w 11761"/>
              <a:gd name="connsiteY99" fmla="*/ 4850 h 5445"/>
              <a:gd name="connsiteX100" fmla="*/ 8584 w 11761"/>
              <a:gd name="connsiteY100" fmla="*/ 4850 h 5445"/>
              <a:gd name="connsiteX101" fmla="*/ 8584 w 11761"/>
              <a:gd name="connsiteY101" fmla="*/ 4793 h 5445"/>
              <a:gd name="connsiteX102" fmla="*/ 8644 w 11761"/>
              <a:gd name="connsiteY102" fmla="*/ 4793 h 5445"/>
              <a:gd name="connsiteX103" fmla="*/ 8644 w 11761"/>
              <a:gd name="connsiteY103" fmla="*/ 652 h 5445"/>
              <a:gd name="connsiteX104" fmla="*/ 8584 w 11761"/>
              <a:gd name="connsiteY104" fmla="*/ 652 h 5445"/>
              <a:gd name="connsiteX105" fmla="*/ 8584 w 11761"/>
              <a:gd name="connsiteY105" fmla="*/ 596 h 5445"/>
              <a:gd name="connsiteX106" fmla="*/ 8646 w 11761"/>
              <a:gd name="connsiteY106" fmla="*/ 596 h 5445"/>
              <a:gd name="connsiteX107" fmla="*/ 8646 w 11761"/>
              <a:gd name="connsiteY107" fmla="*/ 514 h 5445"/>
              <a:gd name="connsiteX108" fmla="*/ 8562 w 11761"/>
              <a:gd name="connsiteY108" fmla="*/ 514 h 5445"/>
              <a:gd name="connsiteX109" fmla="*/ 8562 w 11761"/>
              <a:gd name="connsiteY109" fmla="*/ 575 h 5445"/>
              <a:gd name="connsiteX110" fmla="*/ 8532 w 11761"/>
              <a:gd name="connsiteY110" fmla="*/ 575 h 5445"/>
              <a:gd name="connsiteX111" fmla="*/ 8532 w 11761"/>
              <a:gd name="connsiteY111" fmla="*/ 467 h 5445"/>
              <a:gd name="connsiteX112" fmla="*/ 8661 w 11761"/>
              <a:gd name="connsiteY112" fmla="*/ 467 h 5445"/>
              <a:gd name="connsiteX113" fmla="*/ 8661 w 11761"/>
              <a:gd name="connsiteY113" fmla="*/ 255 h 5445"/>
              <a:gd name="connsiteX114" fmla="*/ 8581 w 11761"/>
              <a:gd name="connsiteY114" fmla="*/ 255 h 5445"/>
              <a:gd name="connsiteX115" fmla="*/ 8581 w 11761"/>
              <a:gd name="connsiteY115" fmla="*/ 182 h 5445"/>
              <a:gd name="connsiteX116" fmla="*/ 8663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8102 w 11761"/>
              <a:gd name="connsiteY122" fmla="*/ 78 h 5445"/>
              <a:gd name="connsiteX123" fmla="*/ 8102 w 11761"/>
              <a:gd name="connsiteY123" fmla="*/ 37 h 5445"/>
              <a:gd name="connsiteX124" fmla="*/ 8143 w 11761"/>
              <a:gd name="connsiteY124" fmla="*/ 37 h 5445"/>
              <a:gd name="connsiteX125" fmla="*/ 8143 w 11761"/>
              <a:gd name="connsiteY125" fmla="*/ 78 h 5445"/>
              <a:gd name="connsiteX126" fmla="*/ 8102 w 11761"/>
              <a:gd name="connsiteY126" fmla="*/ 78 h 5445"/>
              <a:gd name="connsiteX127" fmla="*/ 8584 w 11761"/>
              <a:gd name="connsiteY127" fmla="*/ 4910 h 5445"/>
              <a:gd name="connsiteX128" fmla="*/ 8584 w 11761"/>
              <a:gd name="connsiteY128" fmla="*/ 4871 h 5445"/>
              <a:gd name="connsiteX129" fmla="*/ 8625 w 11761"/>
              <a:gd name="connsiteY129" fmla="*/ 4871 h 5445"/>
              <a:gd name="connsiteX130" fmla="*/ 8625 w 11761"/>
              <a:gd name="connsiteY130" fmla="*/ 4910 h 5445"/>
              <a:gd name="connsiteX131" fmla="*/ 8584 w 11761"/>
              <a:gd name="connsiteY131" fmla="*/ 4910 h 5445"/>
              <a:gd name="connsiteX132" fmla="*/ 8502 w 11761"/>
              <a:gd name="connsiteY132" fmla="*/ 5424 h 5445"/>
              <a:gd name="connsiteX133" fmla="*/ 8502 w 11761"/>
              <a:gd name="connsiteY133" fmla="*/ 5363 h 5445"/>
              <a:gd name="connsiteX134" fmla="*/ 8581 w 11761"/>
              <a:gd name="connsiteY134" fmla="*/ 5363 h 5445"/>
              <a:gd name="connsiteX135" fmla="*/ 8581 w 11761"/>
              <a:gd name="connsiteY135" fmla="*/ 5286 h 5445"/>
              <a:gd name="connsiteX136" fmla="*/ 8640 w 11761"/>
              <a:gd name="connsiteY136" fmla="*/ 5286 h 5445"/>
              <a:gd name="connsiteX137" fmla="*/ 8640 w 11761"/>
              <a:gd name="connsiteY137" fmla="*/ 5424 h 5445"/>
              <a:gd name="connsiteX138" fmla="*/ 8502 w 11761"/>
              <a:gd name="connsiteY138" fmla="*/ 5424 h 5445"/>
              <a:gd name="connsiteX139" fmla="*/ 8502 w 11761"/>
              <a:gd name="connsiteY139" fmla="*/ 5344 h 5445"/>
              <a:gd name="connsiteX140" fmla="*/ 8502 w 11761"/>
              <a:gd name="connsiteY140" fmla="*/ 5286 h 5445"/>
              <a:gd name="connsiteX141" fmla="*/ 8562 w 11761"/>
              <a:gd name="connsiteY141" fmla="*/ 5286 h 5445"/>
              <a:gd name="connsiteX142" fmla="*/ 8562 w 11761"/>
              <a:gd name="connsiteY142" fmla="*/ 5344 h 5445"/>
              <a:gd name="connsiteX143" fmla="*/ 8502 w 11761"/>
              <a:gd name="connsiteY143" fmla="*/ 5344 h 5445"/>
              <a:gd name="connsiteX144" fmla="*/ 8497 w 11761"/>
              <a:gd name="connsiteY144" fmla="*/ 5169 h 5445"/>
              <a:gd name="connsiteX145" fmla="*/ 8497 w 11761"/>
              <a:gd name="connsiteY145" fmla="*/ 5106 h 5445"/>
              <a:gd name="connsiteX146" fmla="*/ 8562 w 11761"/>
              <a:gd name="connsiteY146" fmla="*/ 5106 h 5445"/>
              <a:gd name="connsiteX147" fmla="*/ 8562 w 11761"/>
              <a:gd name="connsiteY147" fmla="*/ 5169 h 5445"/>
              <a:gd name="connsiteX148" fmla="*/ 8497 w 11761"/>
              <a:gd name="connsiteY148" fmla="*/ 5169 h 5445"/>
              <a:gd name="connsiteX149" fmla="*/ 8562 w 11761"/>
              <a:gd name="connsiteY149" fmla="*/ 5191 h 5445"/>
              <a:gd name="connsiteX150" fmla="*/ 8562 w 11761"/>
              <a:gd name="connsiteY150" fmla="*/ 5262 h 5445"/>
              <a:gd name="connsiteX151" fmla="*/ 8497 w 11761"/>
              <a:gd name="connsiteY151" fmla="*/ 5262 h 5445"/>
              <a:gd name="connsiteX152" fmla="*/ 8497 w 11761"/>
              <a:gd name="connsiteY152" fmla="*/ 5191 h 5445"/>
              <a:gd name="connsiteX153" fmla="*/ 8562 w 11761"/>
              <a:gd name="connsiteY153" fmla="*/ 5191 h 5445"/>
              <a:gd name="connsiteX154" fmla="*/ 8480 w 11761"/>
              <a:gd name="connsiteY154" fmla="*/ 5281 h 5445"/>
              <a:gd name="connsiteX155" fmla="*/ 8480 w 11761"/>
              <a:gd name="connsiteY155" fmla="*/ 5344 h 5445"/>
              <a:gd name="connsiteX156" fmla="*/ 8424 w 11761"/>
              <a:gd name="connsiteY156" fmla="*/ 5344 h 5445"/>
              <a:gd name="connsiteX157" fmla="*/ 8424 w 11761"/>
              <a:gd name="connsiteY157" fmla="*/ 5281 h 5445"/>
              <a:gd name="connsiteX158" fmla="*/ 8480 w 11761"/>
              <a:gd name="connsiteY158" fmla="*/ 5281 h 5445"/>
              <a:gd name="connsiteX159" fmla="*/ 8480 w 11761"/>
              <a:gd name="connsiteY159" fmla="*/ 5191 h 5445"/>
              <a:gd name="connsiteX160" fmla="*/ 8480 w 11761"/>
              <a:gd name="connsiteY160" fmla="*/ 5262 h 5445"/>
              <a:gd name="connsiteX161" fmla="*/ 8424 w 11761"/>
              <a:gd name="connsiteY161" fmla="*/ 5262 h 5445"/>
              <a:gd name="connsiteX162" fmla="*/ 8424 w 11761"/>
              <a:gd name="connsiteY162" fmla="*/ 5191 h 5445"/>
              <a:gd name="connsiteX163" fmla="*/ 8480 w 11761"/>
              <a:gd name="connsiteY163" fmla="*/ 5191 h 5445"/>
              <a:gd name="connsiteX164" fmla="*/ 8102 w 11761"/>
              <a:gd name="connsiteY164" fmla="*/ 5409 h 5445"/>
              <a:gd name="connsiteX165" fmla="*/ 8102 w 11761"/>
              <a:gd name="connsiteY165" fmla="*/ 5368 h 5445"/>
              <a:gd name="connsiteX166" fmla="*/ 8143 w 11761"/>
              <a:gd name="connsiteY166" fmla="*/ 5368 h 5445"/>
              <a:gd name="connsiteX167" fmla="*/ 8143 w 11761"/>
              <a:gd name="connsiteY167" fmla="*/ 5409 h 5445"/>
              <a:gd name="connsiteX168" fmla="*/ 8102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8424 w 11761"/>
              <a:gd name="connsiteY243" fmla="*/ 164 h 5445"/>
              <a:gd name="connsiteX244" fmla="*/ 8424 w 11761"/>
              <a:gd name="connsiteY244" fmla="*/ 102 h 5445"/>
              <a:gd name="connsiteX245" fmla="*/ 8480 w 11761"/>
              <a:gd name="connsiteY245" fmla="*/ 102 h 5445"/>
              <a:gd name="connsiteX246" fmla="*/ 8480 w 11761"/>
              <a:gd name="connsiteY246" fmla="*/ 164 h 5445"/>
              <a:gd name="connsiteX247" fmla="*/ 8424 w 11761"/>
              <a:gd name="connsiteY247" fmla="*/ 164 h 5445"/>
              <a:gd name="connsiteX248" fmla="*/ 8424 w 11761"/>
              <a:gd name="connsiteY248" fmla="*/ 255 h 5445"/>
              <a:gd name="connsiteX249" fmla="*/ 8424 w 11761"/>
              <a:gd name="connsiteY249" fmla="*/ 184 h 5445"/>
              <a:gd name="connsiteX250" fmla="*/ 8480 w 11761"/>
              <a:gd name="connsiteY250" fmla="*/ 184 h 5445"/>
              <a:gd name="connsiteX251" fmla="*/ 8480 w 11761"/>
              <a:gd name="connsiteY251" fmla="*/ 255 h 5445"/>
              <a:gd name="connsiteX252" fmla="*/ 8424 w 11761"/>
              <a:gd name="connsiteY252" fmla="*/ 255 h 5445"/>
              <a:gd name="connsiteX253" fmla="*/ 8562 w 11761"/>
              <a:gd name="connsiteY253" fmla="*/ 596 h 5445"/>
              <a:gd name="connsiteX254" fmla="*/ 8562 w 11761"/>
              <a:gd name="connsiteY254" fmla="*/ 674 h 5445"/>
              <a:gd name="connsiteX255" fmla="*/ 8622 w 11761"/>
              <a:gd name="connsiteY255" fmla="*/ 674 h 5445"/>
              <a:gd name="connsiteX256" fmla="*/ 8622 w 11761"/>
              <a:gd name="connsiteY256" fmla="*/ 4772 h 5445"/>
              <a:gd name="connsiteX257" fmla="*/ 8562 w 11761"/>
              <a:gd name="connsiteY257" fmla="*/ 4772 h 5445"/>
              <a:gd name="connsiteX258" fmla="*/ 8562 w 11761"/>
              <a:gd name="connsiteY258" fmla="*/ 4850 h 5445"/>
              <a:gd name="connsiteX259" fmla="*/ 8510 w 11761"/>
              <a:gd name="connsiteY259" fmla="*/ 4850 h 5445"/>
              <a:gd name="connsiteX260" fmla="*/ 8510 w 11761"/>
              <a:gd name="connsiteY260" fmla="*/ 5001 h 5445"/>
              <a:gd name="connsiteX261" fmla="*/ 8638 w 11761"/>
              <a:gd name="connsiteY261" fmla="*/ 5001 h 5445"/>
              <a:gd name="connsiteX262" fmla="*/ 8638 w 11761"/>
              <a:gd name="connsiteY262" fmla="*/ 5169 h 5445"/>
              <a:gd name="connsiteX263" fmla="*/ 8581 w 11761"/>
              <a:gd name="connsiteY263" fmla="*/ 5169 h 5445"/>
              <a:gd name="connsiteX264" fmla="*/ 8581 w 11761"/>
              <a:gd name="connsiteY264" fmla="*/ 5087 h 5445"/>
              <a:gd name="connsiteX265" fmla="*/ 8480 w 11761"/>
              <a:gd name="connsiteY265" fmla="*/ 5087 h 5445"/>
              <a:gd name="connsiteX266" fmla="*/ 8480 w 11761"/>
              <a:gd name="connsiteY266" fmla="*/ 5169 h 5445"/>
              <a:gd name="connsiteX267" fmla="*/ 8402 w 11761"/>
              <a:gd name="connsiteY267" fmla="*/ 5169 h 5445"/>
              <a:gd name="connsiteX268" fmla="*/ 8402 w 11761"/>
              <a:gd name="connsiteY268" fmla="*/ 5262 h 5445"/>
              <a:gd name="connsiteX269" fmla="*/ 8310 w 11761"/>
              <a:gd name="connsiteY269" fmla="*/ 5262 h 5445"/>
              <a:gd name="connsiteX270" fmla="*/ 8310 w 11761"/>
              <a:gd name="connsiteY270" fmla="*/ 5363 h 5445"/>
              <a:gd name="connsiteX271" fmla="*/ 8402 w 11761"/>
              <a:gd name="connsiteY271" fmla="*/ 5363 h 5445"/>
              <a:gd name="connsiteX272" fmla="*/ 8402 w 11761"/>
              <a:gd name="connsiteY272" fmla="*/ 5422 h 5445"/>
              <a:gd name="connsiteX273" fmla="*/ 8234 w 11761"/>
              <a:gd name="connsiteY273" fmla="*/ 5422 h 5445"/>
              <a:gd name="connsiteX274" fmla="*/ 8234 w 11761"/>
              <a:gd name="connsiteY274" fmla="*/ 5294 h 5445"/>
              <a:gd name="connsiteX275" fmla="*/ 8081 w 11761"/>
              <a:gd name="connsiteY275" fmla="*/ 5294 h 5445"/>
              <a:gd name="connsiteX276" fmla="*/ 8081 w 11761"/>
              <a:gd name="connsiteY276" fmla="*/ 5346 h 5445"/>
              <a:gd name="connsiteX277" fmla="*/ 8005 w 11761"/>
              <a:gd name="connsiteY277" fmla="*/ 5346 h 5445"/>
              <a:gd name="connsiteX278" fmla="*/ 8005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8005 w 11761"/>
              <a:gd name="connsiteY325" fmla="*/ 39 h 5445"/>
              <a:gd name="connsiteX326" fmla="*/ 8005 w 11761"/>
              <a:gd name="connsiteY326" fmla="*/ 100 h 5445"/>
              <a:gd name="connsiteX327" fmla="*/ 8081 w 11761"/>
              <a:gd name="connsiteY327" fmla="*/ 100 h 5445"/>
              <a:gd name="connsiteX328" fmla="*/ 8081 w 11761"/>
              <a:gd name="connsiteY328" fmla="*/ 151 h 5445"/>
              <a:gd name="connsiteX329" fmla="*/ 8234 w 11761"/>
              <a:gd name="connsiteY329" fmla="*/ 151 h 5445"/>
              <a:gd name="connsiteX330" fmla="*/ 8234 w 11761"/>
              <a:gd name="connsiteY330" fmla="*/ 24 h 5445"/>
              <a:gd name="connsiteX331" fmla="*/ 8402 w 11761"/>
              <a:gd name="connsiteY331" fmla="*/ 24 h 5445"/>
              <a:gd name="connsiteX332" fmla="*/ 8402 w 11761"/>
              <a:gd name="connsiteY332" fmla="*/ 82 h 5445"/>
              <a:gd name="connsiteX333" fmla="*/ 8310 w 11761"/>
              <a:gd name="connsiteY333" fmla="*/ 82 h 5445"/>
              <a:gd name="connsiteX334" fmla="*/ 8310 w 11761"/>
              <a:gd name="connsiteY334" fmla="*/ 184 h 5445"/>
              <a:gd name="connsiteX335" fmla="*/ 8402 w 11761"/>
              <a:gd name="connsiteY335" fmla="*/ 184 h 5445"/>
              <a:gd name="connsiteX336" fmla="*/ 8402 w 11761"/>
              <a:gd name="connsiteY336" fmla="*/ 277 h 5445"/>
              <a:gd name="connsiteX337" fmla="*/ 8480 w 11761"/>
              <a:gd name="connsiteY337" fmla="*/ 277 h 5445"/>
              <a:gd name="connsiteX338" fmla="*/ 8480 w 11761"/>
              <a:gd name="connsiteY338" fmla="*/ 359 h 5445"/>
              <a:gd name="connsiteX339" fmla="*/ 8581 w 11761"/>
              <a:gd name="connsiteY339" fmla="*/ 359 h 5445"/>
              <a:gd name="connsiteX340" fmla="*/ 8581 w 11761"/>
              <a:gd name="connsiteY340" fmla="*/ 277 h 5445"/>
              <a:gd name="connsiteX341" fmla="*/ 8638 w 11761"/>
              <a:gd name="connsiteY341" fmla="*/ 277 h 5445"/>
              <a:gd name="connsiteX342" fmla="*/ 8638 w 11761"/>
              <a:gd name="connsiteY342" fmla="*/ 445 h 5445"/>
              <a:gd name="connsiteX343" fmla="*/ 8510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8212 w 11761"/>
              <a:gd name="connsiteY83" fmla="*/ 5445 h 5445"/>
              <a:gd name="connsiteX84" fmla="*/ 8424 w 11761"/>
              <a:gd name="connsiteY84" fmla="*/ 5445 h 5445"/>
              <a:gd name="connsiteX85" fmla="*/ 8424 w 11761"/>
              <a:gd name="connsiteY85" fmla="*/ 5363 h 5445"/>
              <a:gd name="connsiteX86" fmla="*/ 8480 w 11761"/>
              <a:gd name="connsiteY86" fmla="*/ 5363 h 5445"/>
              <a:gd name="connsiteX87" fmla="*/ 8480 w 11761"/>
              <a:gd name="connsiteY87" fmla="*/ 5445 h 5445"/>
              <a:gd name="connsiteX88" fmla="*/ 8663 w 11761"/>
              <a:gd name="connsiteY88" fmla="*/ 5445 h 5445"/>
              <a:gd name="connsiteX89" fmla="*/ 8663 w 11761"/>
              <a:gd name="connsiteY89" fmla="*/ 5264 h 5445"/>
              <a:gd name="connsiteX90" fmla="*/ 8581 w 11761"/>
              <a:gd name="connsiteY90" fmla="*/ 5264 h 5445"/>
              <a:gd name="connsiteX91" fmla="*/ 8581 w 11761"/>
              <a:gd name="connsiteY91" fmla="*/ 5191 h 5445"/>
              <a:gd name="connsiteX92" fmla="*/ 8661 w 11761"/>
              <a:gd name="connsiteY92" fmla="*/ 5191 h 5445"/>
              <a:gd name="connsiteX93" fmla="*/ 8661 w 11761"/>
              <a:gd name="connsiteY93" fmla="*/ 4979 h 5445"/>
              <a:gd name="connsiteX94" fmla="*/ 8532 w 11761"/>
              <a:gd name="connsiteY94" fmla="*/ 4979 h 5445"/>
              <a:gd name="connsiteX95" fmla="*/ 8532 w 11761"/>
              <a:gd name="connsiteY95" fmla="*/ 4871 h 5445"/>
              <a:gd name="connsiteX96" fmla="*/ 8562 w 11761"/>
              <a:gd name="connsiteY96" fmla="*/ 4871 h 5445"/>
              <a:gd name="connsiteX97" fmla="*/ 8562 w 11761"/>
              <a:gd name="connsiteY97" fmla="*/ 4932 h 5445"/>
              <a:gd name="connsiteX98" fmla="*/ 8646 w 11761"/>
              <a:gd name="connsiteY98" fmla="*/ 4932 h 5445"/>
              <a:gd name="connsiteX99" fmla="*/ 8646 w 11761"/>
              <a:gd name="connsiteY99" fmla="*/ 4850 h 5445"/>
              <a:gd name="connsiteX100" fmla="*/ 8584 w 11761"/>
              <a:gd name="connsiteY100" fmla="*/ 4850 h 5445"/>
              <a:gd name="connsiteX101" fmla="*/ 8584 w 11761"/>
              <a:gd name="connsiteY101" fmla="*/ 4793 h 5445"/>
              <a:gd name="connsiteX102" fmla="*/ 8644 w 11761"/>
              <a:gd name="connsiteY102" fmla="*/ 4793 h 5445"/>
              <a:gd name="connsiteX103" fmla="*/ 8644 w 11761"/>
              <a:gd name="connsiteY103" fmla="*/ 652 h 5445"/>
              <a:gd name="connsiteX104" fmla="*/ 8584 w 11761"/>
              <a:gd name="connsiteY104" fmla="*/ 652 h 5445"/>
              <a:gd name="connsiteX105" fmla="*/ 8584 w 11761"/>
              <a:gd name="connsiteY105" fmla="*/ 596 h 5445"/>
              <a:gd name="connsiteX106" fmla="*/ 8646 w 11761"/>
              <a:gd name="connsiteY106" fmla="*/ 596 h 5445"/>
              <a:gd name="connsiteX107" fmla="*/ 8646 w 11761"/>
              <a:gd name="connsiteY107" fmla="*/ 514 h 5445"/>
              <a:gd name="connsiteX108" fmla="*/ 8562 w 11761"/>
              <a:gd name="connsiteY108" fmla="*/ 514 h 5445"/>
              <a:gd name="connsiteX109" fmla="*/ 8562 w 11761"/>
              <a:gd name="connsiteY109" fmla="*/ 575 h 5445"/>
              <a:gd name="connsiteX110" fmla="*/ 8532 w 11761"/>
              <a:gd name="connsiteY110" fmla="*/ 575 h 5445"/>
              <a:gd name="connsiteX111" fmla="*/ 8532 w 11761"/>
              <a:gd name="connsiteY111" fmla="*/ 467 h 5445"/>
              <a:gd name="connsiteX112" fmla="*/ 8661 w 11761"/>
              <a:gd name="connsiteY112" fmla="*/ 467 h 5445"/>
              <a:gd name="connsiteX113" fmla="*/ 8661 w 11761"/>
              <a:gd name="connsiteY113" fmla="*/ 255 h 5445"/>
              <a:gd name="connsiteX114" fmla="*/ 8581 w 11761"/>
              <a:gd name="connsiteY114" fmla="*/ 255 h 5445"/>
              <a:gd name="connsiteX115" fmla="*/ 8581 w 11761"/>
              <a:gd name="connsiteY115" fmla="*/ 182 h 5445"/>
              <a:gd name="connsiteX116" fmla="*/ 8663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8102 w 11761"/>
              <a:gd name="connsiteY122" fmla="*/ 78 h 5445"/>
              <a:gd name="connsiteX123" fmla="*/ 8102 w 11761"/>
              <a:gd name="connsiteY123" fmla="*/ 37 h 5445"/>
              <a:gd name="connsiteX124" fmla="*/ 8143 w 11761"/>
              <a:gd name="connsiteY124" fmla="*/ 37 h 5445"/>
              <a:gd name="connsiteX125" fmla="*/ 8143 w 11761"/>
              <a:gd name="connsiteY125" fmla="*/ 78 h 5445"/>
              <a:gd name="connsiteX126" fmla="*/ 8102 w 11761"/>
              <a:gd name="connsiteY126" fmla="*/ 78 h 5445"/>
              <a:gd name="connsiteX127" fmla="*/ 8584 w 11761"/>
              <a:gd name="connsiteY127" fmla="*/ 4910 h 5445"/>
              <a:gd name="connsiteX128" fmla="*/ 8584 w 11761"/>
              <a:gd name="connsiteY128" fmla="*/ 4871 h 5445"/>
              <a:gd name="connsiteX129" fmla="*/ 8625 w 11761"/>
              <a:gd name="connsiteY129" fmla="*/ 4871 h 5445"/>
              <a:gd name="connsiteX130" fmla="*/ 8625 w 11761"/>
              <a:gd name="connsiteY130" fmla="*/ 4910 h 5445"/>
              <a:gd name="connsiteX131" fmla="*/ 8584 w 11761"/>
              <a:gd name="connsiteY131" fmla="*/ 4910 h 5445"/>
              <a:gd name="connsiteX132" fmla="*/ 8502 w 11761"/>
              <a:gd name="connsiteY132" fmla="*/ 5424 h 5445"/>
              <a:gd name="connsiteX133" fmla="*/ 8502 w 11761"/>
              <a:gd name="connsiteY133" fmla="*/ 5363 h 5445"/>
              <a:gd name="connsiteX134" fmla="*/ 8581 w 11761"/>
              <a:gd name="connsiteY134" fmla="*/ 5363 h 5445"/>
              <a:gd name="connsiteX135" fmla="*/ 8581 w 11761"/>
              <a:gd name="connsiteY135" fmla="*/ 5286 h 5445"/>
              <a:gd name="connsiteX136" fmla="*/ 8640 w 11761"/>
              <a:gd name="connsiteY136" fmla="*/ 5286 h 5445"/>
              <a:gd name="connsiteX137" fmla="*/ 8640 w 11761"/>
              <a:gd name="connsiteY137" fmla="*/ 5424 h 5445"/>
              <a:gd name="connsiteX138" fmla="*/ 8502 w 11761"/>
              <a:gd name="connsiteY138" fmla="*/ 5424 h 5445"/>
              <a:gd name="connsiteX139" fmla="*/ 8502 w 11761"/>
              <a:gd name="connsiteY139" fmla="*/ 5344 h 5445"/>
              <a:gd name="connsiteX140" fmla="*/ 8502 w 11761"/>
              <a:gd name="connsiteY140" fmla="*/ 5286 h 5445"/>
              <a:gd name="connsiteX141" fmla="*/ 8562 w 11761"/>
              <a:gd name="connsiteY141" fmla="*/ 5286 h 5445"/>
              <a:gd name="connsiteX142" fmla="*/ 8562 w 11761"/>
              <a:gd name="connsiteY142" fmla="*/ 5344 h 5445"/>
              <a:gd name="connsiteX143" fmla="*/ 8502 w 11761"/>
              <a:gd name="connsiteY143" fmla="*/ 5344 h 5445"/>
              <a:gd name="connsiteX144" fmla="*/ 8497 w 11761"/>
              <a:gd name="connsiteY144" fmla="*/ 5169 h 5445"/>
              <a:gd name="connsiteX145" fmla="*/ 8497 w 11761"/>
              <a:gd name="connsiteY145" fmla="*/ 5106 h 5445"/>
              <a:gd name="connsiteX146" fmla="*/ 8562 w 11761"/>
              <a:gd name="connsiteY146" fmla="*/ 5106 h 5445"/>
              <a:gd name="connsiteX147" fmla="*/ 8562 w 11761"/>
              <a:gd name="connsiteY147" fmla="*/ 5169 h 5445"/>
              <a:gd name="connsiteX148" fmla="*/ 8497 w 11761"/>
              <a:gd name="connsiteY148" fmla="*/ 5169 h 5445"/>
              <a:gd name="connsiteX149" fmla="*/ 8562 w 11761"/>
              <a:gd name="connsiteY149" fmla="*/ 5191 h 5445"/>
              <a:gd name="connsiteX150" fmla="*/ 8562 w 11761"/>
              <a:gd name="connsiteY150" fmla="*/ 5262 h 5445"/>
              <a:gd name="connsiteX151" fmla="*/ 8497 w 11761"/>
              <a:gd name="connsiteY151" fmla="*/ 5262 h 5445"/>
              <a:gd name="connsiteX152" fmla="*/ 8497 w 11761"/>
              <a:gd name="connsiteY152" fmla="*/ 5191 h 5445"/>
              <a:gd name="connsiteX153" fmla="*/ 8562 w 11761"/>
              <a:gd name="connsiteY153" fmla="*/ 5191 h 5445"/>
              <a:gd name="connsiteX154" fmla="*/ 8480 w 11761"/>
              <a:gd name="connsiteY154" fmla="*/ 5281 h 5445"/>
              <a:gd name="connsiteX155" fmla="*/ 8480 w 11761"/>
              <a:gd name="connsiteY155" fmla="*/ 5344 h 5445"/>
              <a:gd name="connsiteX156" fmla="*/ 8424 w 11761"/>
              <a:gd name="connsiteY156" fmla="*/ 5344 h 5445"/>
              <a:gd name="connsiteX157" fmla="*/ 8424 w 11761"/>
              <a:gd name="connsiteY157" fmla="*/ 5281 h 5445"/>
              <a:gd name="connsiteX158" fmla="*/ 8480 w 11761"/>
              <a:gd name="connsiteY158" fmla="*/ 5281 h 5445"/>
              <a:gd name="connsiteX159" fmla="*/ 8480 w 11761"/>
              <a:gd name="connsiteY159" fmla="*/ 5191 h 5445"/>
              <a:gd name="connsiteX160" fmla="*/ 8480 w 11761"/>
              <a:gd name="connsiteY160" fmla="*/ 5262 h 5445"/>
              <a:gd name="connsiteX161" fmla="*/ 8424 w 11761"/>
              <a:gd name="connsiteY161" fmla="*/ 5262 h 5445"/>
              <a:gd name="connsiteX162" fmla="*/ 8424 w 11761"/>
              <a:gd name="connsiteY162" fmla="*/ 5191 h 5445"/>
              <a:gd name="connsiteX163" fmla="*/ 8480 w 11761"/>
              <a:gd name="connsiteY163" fmla="*/ 5191 h 5445"/>
              <a:gd name="connsiteX164" fmla="*/ 8102 w 11761"/>
              <a:gd name="connsiteY164" fmla="*/ 5409 h 5445"/>
              <a:gd name="connsiteX165" fmla="*/ 8102 w 11761"/>
              <a:gd name="connsiteY165" fmla="*/ 5368 h 5445"/>
              <a:gd name="connsiteX166" fmla="*/ 8143 w 11761"/>
              <a:gd name="connsiteY166" fmla="*/ 5368 h 5445"/>
              <a:gd name="connsiteX167" fmla="*/ 8143 w 11761"/>
              <a:gd name="connsiteY167" fmla="*/ 5409 h 5445"/>
              <a:gd name="connsiteX168" fmla="*/ 8102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8424 w 11761"/>
              <a:gd name="connsiteY243" fmla="*/ 164 h 5445"/>
              <a:gd name="connsiteX244" fmla="*/ 8424 w 11761"/>
              <a:gd name="connsiteY244" fmla="*/ 102 h 5445"/>
              <a:gd name="connsiteX245" fmla="*/ 8480 w 11761"/>
              <a:gd name="connsiteY245" fmla="*/ 102 h 5445"/>
              <a:gd name="connsiteX246" fmla="*/ 8480 w 11761"/>
              <a:gd name="connsiteY246" fmla="*/ 164 h 5445"/>
              <a:gd name="connsiteX247" fmla="*/ 8424 w 11761"/>
              <a:gd name="connsiteY247" fmla="*/ 164 h 5445"/>
              <a:gd name="connsiteX248" fmla="*/ 8424 w 11761"/>
              <a:gd name="connsiteY248" fmla="*/ 255 h 5445"/>
              <a:gd name="connsiteX249" fmla="*/ 8424 w 11761"/>
              <a:gd name="connsiteY249" fmla="*/ 184 h 5445"/>
              <a:gd name="connsiteX250" fmla="*/ 8480 w 11761"/>
              <a:gd name="connsiteY250" fmla="*/ 184 h 5445"/>
              <a:gd name="connsiteX251" fmla="*/ 8480 w 11761"/>
              <a:gd name="connsiteY251" fmla="*/ 255 h 5445"/>
              <a:gd name="connsiteX252" fmla="*/ 8424 w 11761"/>
              <a:gd name="connsiteY252" fmla="*/ 255 h 5445"/>
              <a:gd name="connsiteX253" fmla="*/ 8562 w 11761"/>
              <a:gd name="connsiteY253" fmla="*/ 596 h 5445"/>
              <a:gd name="connsiteX254" fmla="*/ 8562 w 11761"/>
              <a:gd name="connsiteY254" fmla="*/ 674 h 5445"/>
              <a:gd name="connsiteX255" fmla="*/ 8622 w 11761"/>
              <a:gd name="connsiteY255" fmla="*/ 674 h 5445"/>
              <a:gd name="connsiteX256" fmla="*/ 8622 w 11761"/>
              <a:gd name="connsiteY256" fmla="*/ 4772 h 5445"/>
              <a:gd name="connsiteX257" fmla="*/ 8562 w 11761"/>
              <a:gd name="connsiteY257" fmla="*/ 4772 h 5445"/>
              <a:gd name="connsiteX258" fmla="*/ 8562 w 11761"/>
              <a:gd name="connsiteY258" fmla="*/ 4850 h 5445"/>
              <a:gd name="connsiteX259" fmla="*/ 8510 w 11761"/>
              <a:gd name="connsiteY259" fmla="*/ 4850 h 5445"/>
              <a:gd name="connsiteX260" fmla="*/ 8510 w 11761"/>
              <a:gd name="connsiteY260" fmla="*/ 5001 h 5445"/>
              <a:gd name="connsiteX261" fmla="*/ 8638 w 11761"/>
              <a:gd name="connsiteY261" fmla="*/ 5001 h 5445"/>
              <a:gd name="connsiteX262" fmla="*/ 8638 w 11761"/>
              <a:gd name="connsiteY262" fmla="*/ 5169 h 5445"/>
              <a:gd name="connsiteX263" fmla="*/ 8581 w 11761"/>
              <a:gd name="connsiteY263" fmla="*/ 5169 h 5445"/>
              <a:gd name="connsiteX264" fmla="*/ 8581 w 11761"/>
              <a:gd name="connsiteY264" fmla="*/ 5087 h 5445"/>
              <a:gd name="connsiteX265" fmla="*/ 8480 w 11761"/>
              <a:gd name="connsiteY265" fmla="*/ 5087 h 5445"/>
              <a:gd name="connsiteX266" fmla="*/ 8480 w 11761"/>
              <a:gd name="connsiteY266" fmla="*/ 5169 h 5445"/>
              <a:gd name="connsiteX267" fmla="*/ 8402 w 11761"/>
              <a:gd name="connsiteY267" fmla="*/ 5169 h 5445"/>
              <a:gd name="connsiteX268" fmla="*/ 8402 w 11761"/>
              <a:gd name="connsiteY268" fmla="*/ 5262 h 5445"/>
              <a:gd name="connsiteX269" fmla="*/ 8310 w 11761"/>
              <a:gd name="connsiteY269" fmla="*/ 5262 h 5445"/>
              <a:gd name="connsiteX270" fmla="*/ 8310 w 11761"/>
              <a:gd name="connsiteY270" fmla="*/ 5363 h 5445"/>
              <a:gd name="connsiteX271" fmla="*/ 8402 w 11761"/>
              <a:gd name="connsiteY271" fmla="*/ 5363 h 5445"/>
              <a:gd name="connsiteX272" fmla="*/ 8402 w 11761"/>
              <a:gd name="connsiteY272" fmla="*/ 5422 h 5445"/>
              <a:gd name="connsiteX273" fmla="*/ 8234 w 11761"/>
              <a:gd name="connsiteY273" fmla="*/ 5422 h 5445"/>
              <a:gd name="connsiteX274" fmla="*/ 8234 w 11761"/>
              <a:gd name="connsiteY274" fmla="*/ 5294 h 5445"/>
              <a:gd name="connsiteX275" fmla="*/ 8081 w 11761"/>
              <a:gd name="connsiteY275" fmla="*/ 5294 h 5445"/>
              <a:gd name="connsiteX276" fmla="*/ 8081 w 11761"/>
              <a:gd name="connsiteY276" fmla="*/ 5346 h 5445"/>
              <a:gd name="connsiteX277" fmla="*/ 8005 w 11761"/>
              <a:gd name="connsiteY277" fmla="*/ 5346 h 5445"/>
              <a:gd name="connsiteX278" fmla="*/ 8005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8005 w 11761"/>
              <a:gd name="connsiteY325" fmla="*/ 39 h 5445"/>
              <a:gd name="connsiteX326" fmla="*/ 8005 w 11761"/>
              <a:gd name="connsiteY326" fmla="*/ 100 h 5445"/>
              <a:gd name="connsiteX327" fmla="*/ 8081 w 11761"/>
              <a:gd name="connsiteY327" fmla="*/ 100 h 5445"/>
              <a:gd name="connsiteX328" fmla="*/ 8081 w 11761"/>
              <a:gd name="connsiteY328" fmla="*/ 151 h 5445"/>
              <a:gd name="connsiteX329" fmla="*/ 8234 w 11761"/>
              <a:gd name="connsiteY329" fmla="*/ 151 h 5445"/>
              <a:gd name="connsiteX330" fmla="*/ 8234 w 11761"/>
              <a:gd name="connsiteY330" fmla="*/ 24 h 5445"/>
              <a:gd name="connsiteX331" fmla="*/ 8402 w 11761"/>
              <a:gd name="connsiteY331" fmla="*/ 24 h 5445"/>
              <a:gd name="connsiteX332" fmla="*/ 8402 w 11761"/>
              <a:gd name="connsiteY332" fmla="*/ 82 h 5445"/>
              <a:gd name="connsiteX333" fmla="*/ 8310 w 11761"/>
              <a:gd name="connsiteY333" fmla="*/ 82 h 5445"/>
              <a:gd name="connsiteX334" fmla="*/ 8310 w 11761"/>
              <a:gd name="connsiteY334" fmla="*/ 184 h 5445"/>
              <a:gd name="connsiteX335" fmla="*/ 8402 w 11761"/>
              <a:gd name="connsiteY335" fmla="*/ 184 h 5445"/>
              <a:gd name="connsiteX336" fmla="*/ 8402 w 11761"/>
              <a:gd name="connsiteY336" fmla="*/ 277 h 5445"/>
              <a:gd name="connsiteX337" fmla="*/ 8480 w 11761"/>
              <a:gd name="connsiteY337" fmla="*/ 277 h 5445"/>
              <a:gd name="connsiteX338" fmla="*/ 8480 w 11761"/>
              <a:gd name="connsiteY338" fmla="*/ 359 h 5445"/>
              <a:gd name="connsiteX339" fmla="*/ 8581 w 11761"/>
              <a:gd name="connsiteY339" fmla="*/ 359 h 5445"/>
              <a:gd name="connsiteX340" fmla="*/ 8581 w 11761"/>
              <a:gd name="connsiteY340" fmla="*/ 277 h 5445"/>
              <a:gd name="connsiteX341" fmla="*/ 8638 w 11761"/>
              <a:gd name="connsiteY341" fmla="*/ 277 h 5445"/>
              <a:gd name="connsiteX342" fmla="*/ 8638 w 11761"/>
              <a:gd name="connsiteY342" fmla="*/ 445 h 5445"/>
              <a:gd name="connsiteX343" fmla="*/ 8510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8424 w 11761"/>
              <a:gd name="connsiteY84" fmla="*/ 5445 h 5445"/>
              <a:gd name="connsiteX85" fmla="*/ 8424 w 11761"/>
              <a:gd name="connsiteY85" fmla="*/ 5363 h 5445"/>
              <a:gd name="connsiteX86" fmla="*/ 8480 w 11761"/>
              <a:gd name="connsiteY86" fmla="*/ 5363 h 5445"/>
              <a:gd name="connsiteX87" fmla="*/ 8480 w 11761"/>
              <a:gd name="connsiteY87" fmla="*/ 5445 h 5445"/>
              <a:gd name="connsiteX88" fmla="*/ 8663 w 11761"/>
              <a:gd name="connsiteY88" fmla="*/ 5445 h 5445"/>
              <a:gd name="connsiteX89" fmla="*/ 8663 w 11761"/>
              <a:gd name="connsiteY89" fmla="*/ 5264 h 5445"/>
              <a:gd name="connsiteX90" fmla="*/ 8581 w 11761"/>
              <a:gd name="connsiteY90" fmla="*/ 5264 h 5445"/>
              <a:gd name="connsiteX91" fmla="*/ 8581 w 11761"/>
              <a:gd name="connsiteY91" fmla="*/ 5191 h 5445"/>
              <a:gd name="connsiteX92" fmla="*/ 8661 w 11761"/>
              <a:gd name="connsiteY92" fmla="*/ 5191 h 5445"/>
              <a:gd name="connsiteX93" fmla="*/ 8661 w 11761"/>
              <a:gd name="connsiteY93" fmla="*/ 4979 h 5445"/>
              <a:gd name="connsiteX94" fmla="*/ 8532 w 11761"/>
              <a:gd name="connsiteY94" fmla="*/ 4979 h 5445"/>
              <a:gd name="connsiteX95" fmla="*/ 8532 w 11761"/>
              <a:gd name="connsiteY95" fmla="*/ 4871 h 5445"/>
              <a:gd name="connsiteX96" fmla="*/ 8562 w 11761"/>
              <a:gd name="connsiteY96" fmla="*/ 4871 h 5445"/>
              <a:gd name="connsiteX97" fmla="*/ 8562 w 11761"/>
              <a:gd name="connsiteY97" fmla="*/ 4932 h 5445"/>
              <a:gd name="connsiteX98" fmla="*/ 8646 w 11761"/>
              <a:gd name="connsiteY98" fmla="*/ 4932 h 5445"/>
              <a:gd name="connsiteX99" fmla="*/ 8646 w 11761"/>
              <a:gd name="connsiteY99" fmla="*/ 4850 h 5445"/>
              <a:gd name="connsiteX100" fmla="*/ 8584 w 11761"/>
              <a:gd name="connsiteY100" fmla="*/ 4850 h 5445"/>
              <a:gd name="connsiteX101" fmla="*/ 8584 w 11761"/>
              <a:gd name="connsiteY101" fmla="*/ 4793 h 5445"/>
              <a:gd name="connsiteX102" fmla="*/ 8644 w 11761"/>
              <a:gd name="connsiteY102" fmla="*/ 4793 h 5445"/>
              <a:gd name="connsiteX103" fmla="*/ 8644 w 11761"/>
              <a:gd name="connsiteY103" fmla="*/ 652 h 5445"/>
              <a:gd name="connsiteX104" fmla="*/ 8584 w 11761"/>
              <a:gd name="connsiteY104" fmla="*/ 652 h 5445"/>
              <a:gd name="connsiteX105" fmla="*/ 8584 w 11761"/>
              <a:gd name="connsiteY105" fmla="*/ 596 h 5445"/>
              <a:gd name="connsiteX106" fmla="*/ 8646 w 11761"/>
              <a:gd name="connsiteY106" fmla="*/ 596 h 5445"/>
              <a:gd name="connsiteX107" fmla="*/ 8646 w 11761"/>
              <a:gd name="connsiteY107" fmla="*/ 514 h 5445"/>
              <a:gd name="connsiteX108" fmla="*/ 8562 w 11761"/>
              <a:gd name="connsiteY108" fmla="*/ 514 h 5445"/>
              <a:gd name="connsiteX109" fmla="*/ 8562 w 11761"/>
              <a:gd name="connsiteY109" fmla="*/ 575 h 5445"/>
              <a:gd name="connsiteX110" fmla="*/ 8532 w 11761"/>
              <a:gd name="connsiteY110" fmla="*/ 575 h 5445"/>
              <a:gd name="connsiteX111" fmla="*/ 8532 w 11761"/>
              <a:gd name="connsiteY111" fmla="*/ 467 h 5445"/>
              <a:gd name="connsiteX112" fmla="*/ 8661 w 11761"/>
              <a:gd name="connsiteY112" fmla="*/ 467 h 5445"/>
              <a:gd name="connsiteX113" fmla="*/ 8661 w 11761"/>
              <a:gd name="connsiteY113" fmla="*/ 255 h 5445"/>
              <a:gd name="connsiteX114" fmla="*/ 8581 w 11761"/>
              <a:gd name="connsiteY114" fmla="*/ 255 h 5445"/>
              <a:gd name="connsiteX115" fmla="*/ 8581 w 11761"/>
              <a:gd name="connsiteY115" fmla="*/ 182 h 5445"/>
              <a:gd name="connsiteX116" fmla="*/ 8663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8102 w 11761"/>
              <a:gd name="connsiteY122" fmla="*/ 78 h 5445"/>
              <a:gd name="connsiteX123" fmla="*/ 8102 w 11761"/>
              <a:gd name="connsiteY123" fmla="*/ 37 h 5445"/>
              <a:gd name="connsiteX124" fmla="*/ 8143 w 11761"/>
              <a:gd name="connsiteY124" fmla="*/ 37 h 5445"/>
              <a:gd name="connsiteX125" fmla="*/ 8143 w 11761"/>
              <a:gd name="connsiteY125" fmla="*/ 78 h 5445"/>
              <a:gd name="connsiteX126" fmla="*/ 8102 w 11761"/>
              <a:gd name="connsiteY126" fmla="*/ 78 h 5445"/>
              <a:gd name="connsiteX127" fmla="*/ 8584 w 11761"/>
              <a:gd name="connsiteY127" fmla="*/ 4910 h 5445"/>
              <a:gd name="connsiteX128" fmla="*/ 8584 w 11761"/>
              <a:gd name="connsiteY128" fmla="*/ 4871 h 5445"/>
              <a:gd name="connsiteX129" fmla="*/ 8625 w 11761"/>
              <a:gd name="connsiteY129" fmla="*/ 4871 h 5445"/>
              <a:gd name="connsiteX130" fmla="*/ 8625 w 11761"/>
              <a:gd name="connsiteY130" fmla="*/ 4910 h 5445"/>
              <a:gd name="connsiteX131" fmla="*/ 8584 w 11761"/>
              <a:gd name="connsiteY131" fmla="*/ 4910 h 5445"/>
              <a:gd name="connsiteX132" fmla="*/ 8502 w 11761"/>
              <a:gd name="connsiteY132" fmla="*/ 5424 h 5445"/>
              <a:gd name="connsiteX133" fmla="*/ 8502 w 11761"/>
              <a:gd name="connsiteY133" fmla="*/ 5363 h 5445"/>
              <a:gd name="connsiteX134" fmla="*/ 8581 w 11761"/>
              <a:gd name="connsiteY134" fmla="*/ 5363 h 5445"/>
              <a:gd name="connsiteX135" fmla="*/ 8581 w 11761"/>
              <a:gd name="connsiteY135" fmla="*/ 5286 h 5445"/>
              <a:gd name="connsiteX136" fmla="*/ 8640 w 11761"/>
              <a:gd name="connsiteY136" fmla="*/ 5286 h 5445"/>
              <a:gd name="connsiteX137" fmla="*/ 8640 w 11761"/>
              <a:gd name="connsiteY137" fmla="*/ 5424 h 5445"/>
              <a:gd name="connsiteX138" fmla="*/ 8502 w 11761"/>
              <a:gd name="connsiteY138" fmla="*/ 5424 h 5445"/>
              <a:gd name="connsiteX139" fmla="*/ 8502 w 11761"/>
              <a:gd name="connsiteY139" fmla="*/ 5344 h 5445"/>
              <a:gd name="connsiteX140" fmla="*/ 8502 w 11761"/>
              <a:gd name="connsiteY140" fmla="*/ 5286 h 5445"/>
              <a:gd name="connsiteX141" fmla="*/ 8562 w 11761"/>
              <a:gd name="connsiteY141" fmla="*/ 5286 h 5445"/>
              <a:gd name="connsiteX142" fmla="*/ 8562 w 11761"/>
              <a:gd name="connsiteY142" fmla="*/ 5344 h 5445"/>
              <a:gd name="connsiteX143" fmla="*/ 8502 w 11761"/>
              <a:gd name="connsiteY143" fmla="*/ 5344 h 5445"/>
              <a:gd name="connsiteX144" fmla="*/ 8497 w 11761"/>
              <a:gd name="connsiteY144" fmla="*/ 5169 h 5445"/>
              <a:gd name="connsiteX145" fmla="*/ 8497 w 11761"/>
              <a:gd name="connsiteY145" fmla="*/ 5106 h 5445"/>
              <a:gd name="connsiteX146" fmla="*/ 8562 w 11761"/>
              <a:gd name="connsiteY146" fmla="*/ 5106 h 5445"/>
              <a:gd name="connsiteX147" fmla="*/ 8562 w 11761"/>
              <a:gd name="connsiteY147" fmla="*/ 5169 h 5445"/>
              <a:gd name="connsiteX148" fmla="*/ 8497 w 11761"/>
              <a:gd name="connsiteY148" fmla="*/ 5169 h 5445"/>
              <a:gd name="connsiteX149" fmla="*/ 8562 w 11761"/>
              <a:gd name="connsiteY149" fmla="*/ 5191 h 5445"/>
              <a:gd name="connsiteX150" fmla="*/ 8562 w 11761"/>
              <a:gd name="connsiteY150" fmla="*/ 5262 h 5445"/>
              <a:gd name="connsiteX151" fmla="*/ 8497 w 11761"/>
              <a:gd name="connsiteY151" fmla="*/ 5262 h 5445"/>
              <a:gd name="connsiteX152" fmla="*/ 8497 w 11761"/>
              <a:gd name="connsiteY152" fmla="*/ 5191 h 5445"/>
              <a:gd name="connsiteX153" fmla="*/ 8562 w 11761"/>
              <a:gd name="connsiteY153" fmla="*/ 5191 h 5445"/>
              <a:gd name="connsiteX154" fmla="*/ 8480 w 11761"/>
              <a:gd name="connsiteY154" fmla="*/ 5281 h 5445"/>
              <a:gd name="connsiteX155" fmla="*/ 8480 w 11761"/>
              <a:gd name="connsiteY155" fmla="*/ 5344 h 5445"/>
              <a:gd name="connsiteX156" fmla="*/ 8424 w 11761"/>
              <a:gd name="connsiteY156" fmla="*/ 5344 h 5445"/>
              <a:gd name="connsiteX157" fmla="*/ 8424 w 11761"/>
              <a:gd name="connsiteY157" fmla="*/ 5281 h 5445"/>
              <a:gd name="connsiteX158" fmla="*/ 8480 w 11761"/>
              <a:gd name="connsiteY158" fmla="*/ 5281 h 5445"/>
              <a:gd name="connsiteX159" fmla="*/ 8480 w 11761"/>
              <a:gd name="connsiteY159" fmla="*/ 5191 h 5445"/>
              <a:gd name="connsiteX160" fmla="*/ 8480 w 11761"/>
              <a:gd name="connsiteY160" fmla="*/ 5262 h 5445"/>
              <a:gd name="connsiteX161" fmla="*/ 8424 w 11761"/>
              <a:gd name="connsiteY161" fmla="*/ 5262 h 5445"/>
              <a:gd name="connsiteX162" fmla="*/ 8424 w 11761"/>
              <a:gd name="connsiteY162" fmla="*/ 5191 h 5445"/>
              <a:gd name="connsiteX163" fmla="*/ 8480 w 11761"/>
              <a:gd name="connsiteY163" fmla="*/ 5191 h 5445"/>
              <a:gd name="connsiteX164" fmla="*/ 8102 w 11761"/>
              <a:gd name="connsiteY164" fmla="*/ 5409 h 5445"/>
              <a:gd name="connsiteX165" fmla="*/ 8102 w 11761"/>
              <a:gd name="connsiteY165" fmla="*/ 5368 h 5445"/>
              <a:gd name="connsiteX166" fmla="*/ 8143 w 11761"/>
              <a:gd name="connsiteY166" fmla="*/ 5368 h 5445"/>
              <a:gd name="connsiteX167" fmla="*/ 8143 w 11761"/>
              <a:gd name="connsiteY167" fmla="*/ 5409 h 5445"/>
              <a:gd name="connsiteX168" fmla="*/ 8102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8424 w 11761"/>
              <a:gd name="connsiteY243" fmla="*/ 164 h 5445"/>
              <a:gd name="connsiteX244" fmla="*/ 8424 w 11761"/>
              <a:gd name="connsiteY244" fmla="*/ 102 h 5445"/>
              <a:gd name="connsiteX245" fmla="*/ 8480 w 11761"/>
              <a:gd name="connsiteY245" fmla="*/ 102 h 5445"/>
              <a:gd name="connsiteX246" fmla="*/ 8480 w 11761"/>
              <a:gd name="connsiteY246" fmla="*/ 164 h 5445"/>
              <a:gd name="connsiteX247" fmla="*/ 8424 w 11761"/>
              <a:gd name="connsiteY247" fmla="*/ 164 h 5445"/>
              <a:gd name="connsiteX248" fmla="*/ 8424 w 11761"/>
              <a:gd name="connsiteY248" fmla="*/ 255 h 5445"/>
              <a:gd name="connsiteX249" fmla="*/ 8424 w 11761"/>
              <a:gd name="connsiteY249" fmla="*/ 184 h 5445"/>
              <a:gd name="connsiteX250" fmla="*/ 8480 w 11761"/>
              <a:gd name="connsiteY250" fmla="*/ 184 h 5445"/>
              <a:gd name="connsiteX251" fmla="*/ 8480 w 11761"/>
              <a:gd name="connsiteY251" fmla="*/ 255 h 5445"/>
              <a:gd name="connsiteX252" fmla="*/ 8424 w 11761"/>
              <a:gd name="connsiteY252" fmla="*/ 255 h 5445"/>
              <a:gd name="connsiteX253" fmla="*/ 8562 w 11761"/>
              <a:gd name="connsiteY253" fmla="*/ 596 h 5445"/>
              <a:gd name="connsiteX254" fmla="*/ 8562 w 11761"/>
              <a:gd name="connsiteY254" fmla="*/ 674 h 5445"/>
              <a:gd name="connsiteX255" fmla="*/ 8622 w 11761"/>
              <a:gd name="connsiteY255" fmla="*/ 674 h 5445"/>
              <a:gd name="connsiteX256" fmla="*/ 8622 w 11761"/>
              <a:gd name="connsiteY256" fmla="*/ 4772 h 5445"/>
              <a:gd name="connsiteX257" fmla="*/ 8562 w 11761"/>
              <a:gd name="connsiteY257" fmla="*/ 4772 h 5445"/>
              <a:gd name="connsiteX258" fmla="*/ 8562 w 11761"/>
              <a:gd name="connsiteY258" fmla="*/ 4850 h 5445"/>
              <a:gd name="connsiteX259" fmla="*/ 8510 w 11761"/>
              <a:gd name="connsiteY259" fmla="*/ 4850 h 5445"/>
              <a:gd name="connsiteX260" fmla="*/ 8510 w 11761"/>
              <a:gd name="connsiteY260" fmla="*/ 5001 h 5445"/>
              <a:gd name="connsiteX261" fmla="*/ 8638 w 11761"/>
              <a:gd name="connsiteY261" fmla="*/ 5001 h 5445"/>
              <a:gd name="connsiteX262" fmla="*/ 8638 w 11761"/>
              <a:gd name="connsiteY262" fmla="*/ 5169 h 5445"/>
              <a:gd name="connsiteX263" fmla="*/ 8581 w 11761"/>
              <a:gd name="connsiteY263" fmla="*/ 5169 h 5445"/>
              <a:gd name="connsiteX264" fmla="*/ 8581 w 11761"/>
              <a:gd name="connsiteY264" fmla="*/ 5087 h 5445"/>
              <a:gd name="connsiteX265" fmla="*/ 8480 w 11761"/>
              <a:gd name="connsiteY265" fmla="*/ 5087 h 5445"/>
              <a:gd name="connsiteX266" fmla="*/ 8480 w 11761"/>
              <a:gd name="connsiteY266" fmla="*/ 5169 h 5445"/>
              <a:gd name="connsiteX267" fmla="*/ 8402 w 11761"/>
              <a:gd name="connsiteY267" fmla="*/ 5169 h 5445"/>
              <a:gd name="connsiteX268" fmla="*/ 8402 w 11761"/>
              <a:gd name="connsiteY268" fmla="*/ 5262 h 5445"/>
              <a:gd name="connsiteX269" fmla="*/ 8310 w 11761"/>
              <a:gd name="connsiteY269" fmla="*/ 5262 h 5445"/>
              <a:gd name="connsiteX270" fmla="*/ 8310 w 11761"/>
              <a:gd name="connsiteY270" fmla="*/ 5363 h 5445"/>
              <a:gd name="connsiteX271" fmla="*/ 8402 w 11761"/>
              <a:gd name="connsiteY271" fmla="*/ 5363 h 5445"/>
              <a:gd name="connsiteX272" fmla="*/ 8402 w 11761"/>
              <a:gd name="connsiteY272" fmla="*/ 5422 h 5445"/>
              <a:gd name="connsiteX273" fmla="*/ 8234 w 11761"/>
              <a:gd name="connsiteY273" fmla="*/ 5422 h 5445"/>
              <a:gd name="connsiteX274" fmla="*/ 8234 w 11761"/>
              <a:gd name="connsiteY274" fmla="*/ 5294 h 5445"/>
              <a:gd name="connsiteX275" fmla="*/ 8081 w 11761"/>
              <a:gd name="connsiteY275" fmla="*/ 5294 h 5445"/>
              <a:gd name="connsiteX276" fmla="*/ 8081 w 11761"/>
              <a:gd name="connsiteY276" fmla="*/ 5346 h 5445"/>
              <a:gd name="connsiteX277" fmla="*/ 8005 w 11761"/>
              <a:gd name="connsiteY277" fmla="*/ 5346 h 5445"/>
              <a:gd name="connsiteX278" fmla="*/ 8005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8005 w 11761"/>
              <a:gd name="connsiteY325" fmla="*/ 39 h 5445"/>
              <a:gd name="connsiteX326" fmla="*/ 8005 w 11761"/>
              <a:gd name="connsiteY326" fmla="*/ 100 h 5445"/>
              <a:gd name="connsiteX327" fmla="*/ 8081 w 11761"/>
              <a:gd name="connsiteY327" fmla="*/ 100 h 5445"/>
              <a:gd name="connsiteX328" fmla="*/ 8081 w 11761"/>
              <a:gd name="connsiteY328" fmla="*/ 151 h 5445"/>
              <a:gd name="connsiteX329" fmla="*/ 8234 w 11761"/>
              <a:gd name="connsiteY329" fmla="*/ 151 h 5445"/>
              <a:gd name="connsiteX330" fmla="*/ 8234 w 11761"/>
              <a:gd name="connsiteY330" fmla="*/ 24 h 5445"/>
              <a:gd name="connsiteX331" fmla="*/ 8402 w 11761"/>
              <a:gd name="connsiteY331" fmla="*/ 24 h 5445"/>
              <a:gd name="connsiteX332" fmla="*/ 8402 w 11761"/>
              <a:gd name="connsiteY332" fmla="*/ 82 h 5445"/>
              <a:gd name="connsiteX333" fmla="*/ 8310 w 11761"/>
              <a:gd name="connsiteY333" fmla="*/ 82 h 5445"/>
              <a:gd name="connsiteX334" fmla="*/ 8310 w 11761"/>
              <a:gd name="connsiteY334" fmla="*/ 184 h 5445"/>
              <a:gd name="connsiteX335" fmla="*/ 8402 w 11761"/>
              <a:gd name="connsiteY335" fmla="*/ 184 h 5445"/>
              <a:gd name="connsiteX336" fmla="*/ 8402 w 11761"/>
              <a:gd name="connsiteY336" fmla="*/ 277 h 5445"/>
              <a:gd name="connsiteX337" fmla="*/ 8480 w 11761"/>
              <a:gd name="connsiteY337" fmla="*/ 277 h 5445"/>
              <a:gd name="connsiteX338" fmla="*/ 8480 w 11761"/>
              <a:gd name="connsiteY338" fmla="*/ 359 h 5445"/>
              <a:gd name="connsiteX339" fmla="*/ 8581 w 11761"/>
              <a:gd name="connsiteY339" fmla="*/ 359 h 5445"/>
              <a:gd name="connsiteX340" fmla="*/ 8581 w 11761"/>
              <a:gd name="connsiteY340" fmla="*/ 277 h 5445"/>
              <a:gd name="connsiteX341" fmla="*/ 8638 w 11761"/>
              <a:gd name="connsiteY341" fmla="*/ 277 h 5445"/>
              <a:gd name="connsiteX342" fmla="*/ 8638 w 11761"/>
              <a:gd name="connsiteY342" fmla="*/ 445 h 5445"/>
              <a:gd name="connsiteX343" fmla="*/ 8510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8424 w 11761"/>
              <a:gd name="connsiteY85" fmla="*/ 5363 h 5445"/>
              <a:gd name="connsiteX86" fmla="*/ 8480 w 11761"/>
              <a:gd name="connsiteY86" fmla="*/ 5363 h 5445"/>
              <a:gd name="connsiteX87" fmla="*/ 8480 w 11761"/>
              <a:gd name="connsiteY87" fmla="*/ 5445 h 5445"/>
              <a:gd name="connsiteX88" fmla="*/ 8663 w 11761"/>
              <a:gd name="connsiteY88" fmla="*/ 5445 h 5445"/>
              <a:gd name="connsiteX89" fmla="*/ 8663 w 11761"/>
              <a:gd name="connsiteY89" fmla="*/ 5264 h 5445"/>
              <a:gd name="connsiteX90" fmla="*/ 8581 w 11761"/>
              <a:gd name="connsiteY90" fmla="*/ 5264 h 5445"/>
              <a:gd name="connsiteX91" fmla="*/ 8581 w 11761"/>
              <a:gd name="connsiteY91" fmla="*/ 5191 h 5445"/>
              <a:gd name="connsiteX92" fmla="*/ 8661 w 11761"/>
              <a:gd name="connsiteY92" fmla="*/ 5191 h 5445"/>
              <a:gd name="connsiteX93" fmla="*/ 8661 w 11761"/>
              <a:gd name="connsiteY93" fmla="*/ 4979 h 5445"/>
              <a:gd name="connsiteX94" fmla="*/ 8532 w 11761"/>
              <a:gd name="connsiteY94" fmla="*/ 4979 h 5445"/>
              <a:gd name="connsiteX95" fmla="*/ 8532 w 11761"/>
              <a:gd name="connsiteY95" fmla="*/ 4871 h 5445"/>
              <a:gd name="connsiteX96" fmla="*/ 8562 w 11761"/>
              <a:gd name="connsiteY96" fmla="*/ 4871 h 5445"/>
              <a:gd name="connsiteX97" fmla="*/ 8562 w 11761"/>
              <a:gd name="connsiteY97" fmla="*/ 4932 h 5445"/>
              <a:gd name="connsiteX98" fmla="*/ 8646 w 11761"/>
              <a:gd name="connsiteY98" fmla="*/ 4932 h 5445"/>
              <a:gd name="connsiteX99" fmla="*/ 8646 w 11761"/>
              <a:gd name="connsiteY99" fmla="*/ 4850 h 5445"/>
              <a:gd name="connsiteX100" fmla="*/ 8584 w 11761"/>
              <a:gd name="connsiteY100" fmla="*/ 4850 h 5445"/>
              <a:gd name="connsiteX101" fmla="*/ 8584 w 11761"/>
              <a:gd name="connsiteY101" fmla="*/ 4793 h 5445"/>
              <a:gd name="connsiteX102" fmla="*/ 8644 w 11761"/>
              <a:gd name="connsiteY102" fmla="*/ 4793 h 5445"/>
              <a:gd name="connsiteX103" fmla="*/ 8644 w 11761"/>
              <a:gd name="connsiteY103" fmla="*/ 652 h 5445"/>
              <a:gd name="connsiteX104" fmla="*/ 8584 w 11761"/>
              <a:gd name="connsiteY104" fmla="*/ 652 h 5445"/>
              <a:gd name="connsiteX105" fmla="*/ 8584 w 11761"/>
              <a:gd name="connsiteY105" fmla="*/ 596 h 5445"/>
              <a:gd name="connsiteX106" fmla="*/ 8646 w 11761"/>
              <a:gd name="connsiteY106" fmla="*/ 596 h 5445"/>
              <a:gd name="connsiteX107" fmla="*/ 8646 w 11761"/>
              <a:gd name="connsiteY107" fmla="*/ 514 h 5445"/>
              <a:gd name="connsiteX108" fmla="*/ 8562 w 11761"/>
              <a:gd name="connsiteY108" fmla="*/ 514 h 5445"/>
              <a:gd name="connsiteX109" fmla="*/ 8562 w 11761"/>
              <a:gd name="connsiteY109" fmla="*/ 575 h 5445"/>
              <a:gd name="connsiteX110" fmla="*/ 8532 w 11761"/>
              <a:gd name="connsiteY110" fmla="*/ 575 h 5445"/>
              <a:gd name="connsiteX111" fmla="*/ 8532 w 11761"/>
              <a:gd name="connsiteY111" fmla="*/ 467 h 5445"/>
              <a:gd name="connsiteX112" fmla="*/ 8661 w 11761"/>
              <a:gd name="connsiteY112" fmla="*/ 467 h 5445"/>
              <a:gd name="connsiteX113" fmla="*/ 8661 w 11761"/>
              <a:gd name="connsiteY113" fmla="*/ 255 h 5445"/>
              <a:gd name="connsiteX114" fmla="*/ 8581 w 11761"/>
              <a:gd name="connsiteY114" fmla="*/ 255 h 5445"/>
              <a:gd name="connsiteX115" fmla="*/ 8581 w 11761"/>
              <a:gd name="connsiteY115" fmla="*/ 182 h 5445"/>
              <a:gd name="connsiteX116" fmla="*/ 8663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8102 w 11761"/>
              <a:gd name="connsiteY122" fmla="*/ 78 h 5445"/>
              <a:gd name="connsiteX123" fmla="*/ 8102 w 11761"/>
              <a:gd name="connsiteY123" fmla="*/ 37 h 5445"/>
              <a:gd name="connsiteX124" fmla="*/ 8143 w 11761"/>
              <a:gd name="connsiteY124" fmla="*/ 37 h 5445"/>
              <a:gd name="connsiteX125" fmla="*/ 8143 w 11761"/>
              <a:gd name="connsiteY125" fmla="*/ 78 h 5445"/>
              <a:gd name="connsiteX126" fmla="*/ 8102 w 11761"/>
              <a:gd name="connsiteY126" fmla="*/ 78 h 5445"/>
              <a:gd name="connsiteX127" fmla="*/ 8584 w 11761"/>
              <a:gd name="connsiteY127" fmla="*/ 4910 h 5445"/>
              <a:gd name="connsiteX128" fmla="*/ 8584 w 11761"/>
              <a:gd name="connsiteY128" fmla="*/ 4871 h 5445"/>
              <a:gd name="connsiteX129" fmla="*/ 8625 w 11761"/>
              <a:gd name="connsiteY129" fmla="*/ 4871 h 5445"/>
              <a:gd name="connsiteX130" fmla="*/ 8625 w 11761"/>
              <a:gd name="connsiteY130" fmla="*/ 4910 h 5445"/>
              <a:gd name="connsiteX131" fmla="*/ 8584 w 11761"/>
              <a:gd name="connsiteY131" fmla="*/ 4910 h 5445"/>
              <a:gd name="connsiteX132" fmla="*/ 8502 w 11761"/>
              <a:gd name="connsiteY132" fmla="*/ 5424 h 5445"/>
              <a:gd name="connsiteX133" fmla="*/ 8502 w 11761"/>
              <a:gd name="connsiteY133" fmla="*/ 5363 h 5445"/>
              <a:gd name="connsiteX134" fmla="*/ 8581 w 11761"/>
              <a:gd name="connsiteY134" fmla="*/ 5363 h 5445"/>
              <a:gd name="connsiteX135" fmla="*/ 8581 w 11761"/>
              <a:gd name="connsiteY135" fmla="*/ 5286 h 5445"/>
              <a:gd name="connsiteX136" fmla="*/ 8640 w 11761"/>
              <a:gd name="connsiteY136" fmla="*/ 5286 h 5445"/>
              <a:gd name="connsiteX137" fmla="*/ 8640 w 11761"/>
              <a:gd name="connsiteY137" fmla="*/ 5424 h 5445"/>
              <a:gd name="connsiteX138" fmla="*/ 8502 w 11761"/>
              <a:gd name="connsiteY138" fmla="*/ 5424 h 5445"/>
              <a:gd name="connsiteX139" fmla="*/ 8502 w 11761"/>
              <a:gd name="connsiteY139" fmla="*/ 5344 h 5445"/>
              <a:gd name="connsiteX140" fmla="*/ 8502 w 11761"/>
              <a:gd name="connsiteY140" fmla="*/ 5286 h 5445"/>
              <a:gd name="connsiteX141" fmla="*/ 8562 w 11761"/>
              <a:gd name="connsiteY141" fmla="*/ 5286 h 5445"/>
              <a:gd name="connsiteX142" fmla="*/ 8562 w 11761"/>
              <a:gd name="connsiteY142" fmla="*/ 5344 h 5445"/>
              <a:gd name="connsiteX143" fmla="*/ 8502 w 11761"/>
              <a:gd name="connsiteY143" fmla="*/ 5344 h 5445"/>
              <a:gd name="connsiteX144" fmla="*/ 8497 w 11761"/>
              <a:gd name="connsiteY144" fmla="*/ 5169 h 5445"/>
              <a:gd name="connsiteX145" fmla="*/ 8497 w 11761"/>
              <a:gd name="connsiteY145" fmla="*/ 5106 h 5445"/>
              <a:gd name="connsiteX146" fmla="*/ 8562 w 11761"/>
              <a:gd name="connsiteY146" fmla="*/ 5106 h 5445"/>
              <a:gd name="connsiteX147" fmla="*/ 8562 w 11761"/>
              <a:gd name="connsiteY147" fmla="*/ 5169 h 5445"/>
              <a:gd name="connsiteX148" fmla="*/ 8497 w 11761"/>
              <a:gd name="connsiteY148" fmla="*/ 5169 h 5445"/>
              <a:gd name="connsiteX149" fmla="*/ 8562 w 11761"/>
              <a:gd name="connsiteY149" fmla="*/ 5191 h 5445"/>
              <a:gd name="connsiteX150" fmla="*/ 8562 w 11761"/>
              <a:gd name="connsiteY150" fmla="*/ 5262 h 5445"/>
              <a:gd name="connsiteX151" fmla="*/ 8497 w 11761"/>
              <a:gd name="connsiteY151" fmla="*/ 5262 h 5445"/>
              <a:gd name="connsiteX152" fmla="*/ 8497 w 11761"/>
              <a:gd name="connsiteY152" fmla="*/ 5191 h 5445"/>
              <a:gd name="connsiteX153" fmla="*/ 8562 w 11761"/>
              <a:gd name="connsiteY153" fmla="*/ 5191 h 5445"/>
              <a:gd name="connsiteX154" fmla="*/ 8480 w 11761"/>
              <a:gd name="connsiteY154" fmla="*/ 5281 h 5445"/>
              <a:gd name="connsiteX155" fmla="*/ 8480 w 11761"/>
              <a:gd name="connsiteY155" fmla="*/ 5344 h 5445"/>
              <a:gd name="connsiteX156" fmla="*/ 8424 w 11761"/>
              <a:gd name="connsiteY156" fmla="*/ 5344 h 5445"/>
              <a:gd name="connsiteX157" fmla="*/ 8424 w 11761"/>
              <a:gd name="connsiteY157" fmla="*/ 5281 h 5445"/>
              <a:gd name="connsiteX158" fmla="*/ 8480 w 11761"/>
              <a:gd name="connsiteY158" fmla="*/ 5281 h 5445"/>
              <a:gd name="connsiteX159" fmla="*/ 8480 w 11761"/>
              <a:gd name="connsiteY159" fmla="*/ 5191 h 5445"/>
              <a:gd name="connsiteX160" fmla="*/ 8480 w 11761"/>
              <a:gd name="connsiteY160" fmla="*/ 5262 h 5445"/>
              <a:gd name="connsiteX161" fmla="*/ 8424 w 11761"/>
              <a:gd name="connsiteY161" fmla="*/ 5262 h 5445"/>
              <a:gd name="connsiteX162" fmla="*/ 8424 w 11761"/>
              <a:gd name="connsiteY162" fmla="*/ 5191 h 5445"/>
              <a:gd name="connsiteX163" fmla="*/ 8480 w 11761"/>
              <a:gd name="connsiteY163" fmla="*/ 5191 h 5445"/>
              <a:gd name="connsiteX164" fmla="*/ 8102 w 11761"/>
              <a:gd name="connsiteY164" fmla="*/ 5409 h 5445"/>
              <a:gd name="connsiteX165" fmla="*/ 8102 w 11761"/>
              <a:gd name="connsiteY165" fmla="*/ 5368 h 5445"/>
              <a:gd name="connsiteX166" fmla="*/ 8143 w 11761"/>
              <a:gd name="connsiteY166" fmla="*/ 5368 h 5445"/>
              <a:gd name="connsiteX167" fmla="*/ 8143 w 11761"/>
              <a:gd name="connsiteY167" fmla="*/ 5409 h 5445"/>
              <a:gd name="connsiteX168" fmla="*/ 8102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8424 w 11761"/>
              <a:gd name="connsiteY243" fmla="*/ 164 h 5445"/>
              <a:gd name="connsiteX244" fmla="*/ 8424 w 11761"/>
              <a:gd name="connsiteY244" fmla="*/ 102 h 5445"/>
              <a:gd name="connsiteX245" fmla="*/ 8480 w 11761"/>
              <a:gd name="connsiteY245" fmla="*/ 102 h 5445"/>
              <a:gd name="connsiteX246" fmla="*/ 8480 w 11761"/>
              <a:gd name="connsiteY246" fmla="*/ 164 h 5445"/>
              <a:gd name="connsiteX247" fmla="*/ 8424 w 11761"/>
              <a:gd name="connsiteY247" fmla="*/ 164 h 5445"/>
              <a:gd name="connsiteX248" fmla="*/ 8424 w 11761"/>
              <a:gd name="connsiteY248" fmla="*/ 255 h 5445"/>
              <a:gd name="connsiteX249" fmla="*/ 8424 w 11761"/>
              <a:gd name="connsiteY249" fmla="*/ 184 h 5445"/>
              <a:gd name="connsiteX250" fmla="*/ 8480 w 11761"/>
              <a:gd name="connsiteY250" fmla="*/ 184 h 5445"/>
              <a:gd name="connsiteX251" fmla="*/ 8480 w 11761"/>
              <a:gd name="connsiteY251" fmla="*/ 255 h 5445"/>
              <a:gd name="connsiteX252" fmla="*/ 8424 w 11761"/>
              <a:gd name="connsiteY252" fmla="*/ 255 h 5445"/>
              <a:gd name="connsiteX253" fmla="*/ 8562 w 11761"/>
              <a:gd name="connsiteY253" fmla="*/ 596 h 5445"/>
              <a:gd name="connsiteX254" fmla="*/ 8562 w 11761"/>
              <a:gd name="connsiteY254" fmla="*/ 674 h 5445"/>
              <a:gd name="connsiteX255" fmla="*/ 8622 w 11761"/>
              <a:gd name="connsiteY255" fmla="*/ 674 h 5445"/>
              <a:gd name="connsiteX256" fmla="*/ 8622 w 11761"/>
              <a:gd name="connsiteY256" fmla="*/ 4772 h 5445"/>
              <a:gd name="connsiteX257" fmla="*/ 8562 w 11761"/>
              <a:gd name="connsiteY257" fmla="*/ 4772 h 5445"/>
              <a:gd name="connsiteX258" fmla="*/ 8562 w 11761"/>
              <a:gd name="connsiteY258" fmla="*/ 4850 h 5445"/>
              <a:gd name="connsiteX259" fmla="*/ 8510 w 11761"/>
              <a:gd name="connsiteY259" fmla="*/ 4850 h 5445"/>
              <a:gd name="connsiteX260" fmla="*/ 8510 w 11761"/>
              <a:gd name="connsiteY260" fmla="*/ 5001 h 5445"/>
              <a:gd name="connsiteX261" fmla="*/ 8638 w 11761"/>
              <a:gd name="connsiteY261" fmla="*/ 5001 h 5445"/>
              <a:gd name="connsiteX262" fmla="*/ 8638 w 11761"/>
              <a:gd name="connsiteY262" fmla="*/ 5169 h 5445"/>
              <a:gd name="connsiteX263" fmla="*/ 8581 w 11761"/>
              <a:gd name="connsiteY263" fmla="*/ 5169 h 5445"/>
              <a:gd name="connsiteX264" fmla="*/ 8581 w 11761"/>
              <a:gd name="connsiteY264" fmla="*/ 5087 h 5445"/>
              <a:gd name="connsiteX265" fmla="*/ 8480 w 11761"/>
              <a:gd name="connsiteY265" fmla="*/ 5087 h 5445"/>
              <a:gd name="connsiteX266" fmla="*/ 8480 w 11761"/>
              <a:gd name="connsiteY266" fmla="*/ 5169 h 5445"/>
              <a:gd name="connsiteX267" fmla="*/ 8402 w 11761"/>
              <a:gd name="connsiteY267" fmla="*/ 5169 h 5445"/>
              <a:gd name="connsiteX268" fmla="*/ 8402 w 11761"/>
              <a:gd name="connsiteY268" fmla="*/ 5262 h 5445"/>
              <a:gd name="connsiteX269" fmla="*/ 8310 w 11761"/>
              <a:gd name="connsiteY269" fmla="*/ 5262 h 5445"/>
              <a:gd name="connsiteX270" fmla="*/ 8310 w 11761"/>
              <a:gd name="connsiteY270" fmla="*/ 5363 h 5445"/>
              <a:gd name="connsiteX271" fmla="*/ 8402 w 11761"/>
              <a:gd name="connsiteY271" fmla="*/ 5363 h 5445"/>
              <a:gd name="connsiteX272" fmla="*/ 8402 w 11761"/>
              <a:gd name="connsiteY272" fmla="*/ 5422 h 5445"/>
              <a:gd name="connsiteX273" fmla="*/ 8234 w 11761"/>
              <a:gd name="connsiteY273" fmla="*/ 5422 h 5445"/>
              <a:gd name="connsiteX274" fmla="*/ 8234 w 11761"/>
              <a:gd name="connsiteY274" fmla="*/ 5294 h 5445"/>
              <a:gd name="connsiteX275" fmla="*/ 8081 w 11761"/>
              <a:gd name="connsiteY275" fmla="*/ 5294 h 5445"/>
              <a:gd name="connsiteX276" fmla="*/ 8081 w 11761"/>
              <a:gd name="connsiteY276" fmla="*/ 5346 h 5445"/>
              <a:gd name="connsiteX277" fmla="*/ 8005 w 11761"/>
              <a:gd name="connsiteY277" fmla="*/ 5346 h 5445"/>
              <a:gd name="connsiteX278" fmla="*/ 8005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8005 w 11761"/>
              <a:gd name="connsiteY325" fmla="*/ 39 h 5445"/>
              <a:gd name="connsiteX326" fmla="*/ 8005 w 11761"/>
              <a:gd name="connsiteY326" fmla="*/ 100 h 5445"/>
              <a:gd name="connsiteX327" fmla="*/ 8081 w 11761"/>
              <a:gd name="connsiteY327" fmla="*/ 100 h 5445"/>
              <a:gd name="connsiteX328" fmla="*/ 8081 w 11761"/>
              <a:gd name="connsiteY328" fmla="*/ 151 h 5445"/>
              <a:gd name="connsiteX329" fmla="*/ 8234 w 11761"/>
              <a:gd name="connsiteY329" fmla="*/ 151 h 5445"/>
              <a:gd name="connsiteX330" fmla="*/ 8234 w 11761"/>
              <a:gd name="connsiteY330" fmla="*/ 24 h 5445"/>
              <a:gd name="connsiteX331" fmla="*/ 8402 w 11761"/>
              <a:gd name="connsiteY331" fmla="*/ 24 h 5445"/>
              <a:gd name="connsiteX332" fmla="*/ 8402 w 11761"/>
              <a:gd name="connsiteY332" fmla="*/ 82 h 5445"/>
              <a:gd name="connsiteX333" fmla="*/ 8310 w 11761"/>
              <a:gd name="connsiteY333" fmla="*/ 82 h 5445"/>
              <a:gd name="connsiteX334" fmla="*/ 8310 w 11761"/>
              <a:gd name="connsiteY334" fmla="*/ 184 h 5445"/>
              <a:gd name="connsiteX335" fmla="*/ 8402 w 11761"/>
              <a:gd name="connsiteY335" fmla="*/ 184 h 5445"/>
              <a:gd name="connsiteX336" fmla="*/ 8402 w 11761"/>
              <a:gd name="connsiteY336" fmla="*/ 277 h 5445"/>
              <a:gd name="connsiteX337" fmla="*/ 8480 w 11761"/>
              <a:gd name="connsiteY337" fmla="*/ 277 h 5445"/>
              <a:gd name="connsiteX338" fmla="*/ 8480 w 11761"/>
              <a:gd name="connsiteY338" fmla="*/ 359 h 5445"/>
              <a:gd name="connsiteX339" fmla="*/ 8581 w 11761"/>
              <a:gd name="connsiteY339" fmla="*/ 359 h 5445"/>
              <a:gd name="connsiteX340" fmla="*/ 8581 w 11761"/>
              <a:gd name="connsiteY340" fmla="*/ 277 h 5445"/>
              <a:gd name="connsiteX341" fmla="*/ 8638 w 11761"/>
              <a:gd name="connsiteY341" fmla="*/ 277 h 5445"/>
              <a:gd name="connsiteX342" fmla="*/ 8638 w 11761"/>
              <a:gd name="connsiteY342" fmla="*/ 445 h 5445"/>
              <a:gd name="connsiteX343" fmla="*/ 8510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8480 w 11761"/>
              <a:gd name="connsiteY86" fmla="*/ 5363 h 5445"/>
              <a:gd name="connsiteX87" fmla="*/ 8480 w 11761"/>
              <a:gd name="connsiteY87" fmla="*/ 5445 h 5445"/>
              <a:gd name="connsiteX88" fmla="*/ 8663 w 11761"/>
              <a:gd name="connsiteY88" fmla="*/ 5445 h 5445"/>
              <a:gd name="connsiteX89" fmla="*/ 8663 w 11761"/>
              <a:gd name="connsiteY89" fmla="*/ 5264 h 5445"/>
              <a:gd name="connsiteX90" fmla="*/ 8581 w 11761"/>
              <a:gd name="connsiteY90" fmla="*/ 5264 h 5445"/>
              <a:gd name="connsiteX91" fmla="*/ 8581 w 11761"/>
              <a:gd name="connsiteY91" fmla="*/ 5191 h 5445"/>
              <a:gd name="connsiteX92" fmla="*/ 8661 w 11761"/>
              <a:gd name="connsiteY92" fmla="*/ 5191 h 5445"/>
              <a:gd name="connsiteX93" fmla="*/ 8661 w 11761"/>
              <a:gd name="connsiteY93" fmla="*/ 4979 h 5445"/>
              <a:gd name="connsiteX94" fmla="*/ 8532 w 11761"/>
              <a:gd name="connsiteY94" fmla="*/ 4979 h 5445"/>
              <a:gd name="connsiteX95" fmla="*/ 8532 w 11761"/>
              <a:gd name="connsiteY95" fmla="*/ 4871 h 5445"/>
              <a:gd name="connsiteX96" fmla="*/ 8562 w 11761"/>
              <a:gd name="connsiteY96" fmla="*/ 4871 h 5445"/>
              <a:gd name="connsiteX97" fmla="*/ 8562 w 11761"/>
              <a:gd name="connsiteY97" fmla="*/ 4932 h 5445"/>
              <a:gd name="connsiteX98" fmla="*/ 8646 w 11761"/>
              <a:gd name="connsiteY98" fmla="*/ 4932 h 5445"/>
              <a:gd name="connsiteX99" fmla="*/ 8646 w 11761"/>
              <a:gd name="connsiteY99" fmla="*/ 4850 h 5445"/>
              <a:gd name="connsiteX100" fmla="*/ 8584 w 11761"/>
              <a:gd name="connsiteY100" fmla="*/ 4850 h 5445"/>
              <a:gd name="connsiteX101" fmla="*/ 8584 w 11761"/>
              <a:gd name="connsiteY101" fmla="*/ 4793 h 5445"/>
              <a:gd name="connsiteX102" fmla="*/ 8644 w 11761"/>
              <a:gd name="connsiteY102" fmla="*/ 4793 h 5445"/>
              <a:gd name="connsiteX103" fmla="*/ 8644 w 11761"/>
              <a:gd name="connsiteY103" fmla="*/ 652 h 5445"/>
              <a:gd name="connsiteX104" fmla="*/ 8584 w 11761"/>
              <a:gd name="connsiteY104" fmla="*/ 652 h 5445"/>
              <a:gd name="connsiteX105" fmla="*/ 8584 w 11761"/>
              <a:gd name="connsiteY105" fmla="*/ 596 h 5445"/>
              <a:gd name="connsiteX106" fmla="*/ 8646 w 11761"/>
              <a:gd name="connsiteY106" fmla="*/ 596 h 5445"/>
              <a:gd name="connsiteX107" fmla="*/ 8646 w 11761"/>
              <a:gd name="connsiteY107" fmla="*/ 514 h 5445"/>
              <a:gd name="connsiteX108" fmla="*/ 8562 w 11761"/>
              <a:gd name="connsiteY108" fmla="*/ 514 h 5445"/>
              <a:gd name="connsiteX109" fmla="*/ 8562 w 11761"/>
              <a:gd name="connsiteY109" fmla="*/ 575 h 5445"/>
              <a:gd name="connsiteX110" fmla="*/ 8532 w 11761"/>
              <a:gd name="connsiteY110" fmla="*/ 575 h 5445"/>
              <a:gd name="connsiteX111" fmla="*/ 8532 w 11761"/>
              <a:gd name="connsiteY111" fmla="*/ 467 h 5445"/>
              <a:gd name="connsiteX112" fmla="*/ 8661 w 11761"/>
              <a:gd name="connsiteY112" fmla="*/ 467 h 5445"/>
              <a:gd name="connsiteX113" fmla="*/ 8661 w 11761"/>
              <a:gd name="connsiteY113" fmla="*/ 255 h 5445"/>
              <a:gd name="connsiteX114" fmla="*/ 8581 w 11761"/>
              <a:gd name="connsiteY114" fmla="*/ 255 h 5445"/>
              <a:gd name="connsiteX115" fmla="*/ 8581 w 11761"/>
              <a:gd name="connsiteY115" fmla="*/ 182 h 5445"/>
              <a:gd name="connsiteX116" fmla="*/ 8663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8102 w 11761"/>
              <a:gd name="connsiteY122" fmla="*/ 78 h 5445"/>
              <a:gd name="connsiteX123" fmla="*/ 8102 w 11761"/>
              <a:gd name="connsiteY123" fmla="*/ 37 h 5445"/>
              <a:gd name="connsiteX124" fmla="*/ 8143 w 11761"/>
              <a:gd name="connsiteY124" fmla="*/ 37 h 5445"/>
              <a:gd name="connsiteX125" fmla="*/ 8143 w 11761"/>
              <a:gd name="connsiteY125" fmla="*/ 78 h 5445"/>
              <a:gd name="connsiteX126" fmla="*/ 8102 w 11761"/>
              <a:gd name="connsiteY126" fmla="*/ 78 h 5445"/>
              <a:gd name="connsiteX127" fmla="*/ 8584 w 11761"/>
              <a:gd name="connsiteY127" fmla="*/ 4910 h 5445"/>
              <a:gd name="connsiteX128" fmla="*/ 8584 w 11761"/>
              <a:gd name="connsiteY128" fmla="*/ 4871 h 5445"/>
              <a:gd name="connsiteX129" fmla="*/ 8625 w 11761"/>
              <a:gd name="connsiteY129" fmla="*/ 4871 h 5445"/>
              <a:gd name="connsiteX130" fmla="*/ 8625 w 11761"/>
              <a:gd name="connsiteY130" fmla="*/ 4910 h 5445"/>
              <a:gd name="connsiteX131" fmla="*/ 8584 w 11761"/>
              <a:gd name="connsiteY131" fmla="*/ 4910 h 5445"/>
              <a:gd name="connsiteX132" fmla="*/ 8502 w 11761"/>
              <a:gd name="connsiteY132" fmla="*/ 5424 h 5445"/>
              <a:gd name="connsiteX133" fmla="*/ 8502 w 11761"/>
              <a:gd name="connsiteY133" fmla="*/ 5363 h 5445"/>
              <a:gd name="connsiteX134" fmla="*/ 8581 w 11761"/>
              <a:gd name="connsiteY134" fmla="*/ 5363 h 5445"/>
              <a:gd name="connsiteX135" fmla="*/ 8581 w 11761"/>
              <a:gd name="connsiteY135" fmla="*/ 5286 h 5445"/>
              <a:gd name="connsiteX136" fmla="*/ 8640 w 11761"/>
              <a:gd name="connsiteY136" fmla="*/ 5286 h 5445"/>
              <a:gd name="connsiteX137" fmla="*/ 8640 w 11761"/>
              <a:gd name="connsiteY137" fmla="*/ 5424 h 5445"/>
              <a:gd name="connsiteX138" fmla="*/ 8502 w 11761"/>
              <a:gd name="connsiteY138" fmla="*/ 5424 h 5445"/>
              <a:gd name="connsiteX139" fmla="*/ 8502 w 11761"/>
              <a:gd name="connsiteY139" fmla="*/ 5344 h 5445"/>
              <a:gd name="connsiteX140" fmla="*/ 8502 w 11761"/>
              <a:gd name="connsiteY140" fmla="*/ 5286 h 5445"/>
              <a:gd name="connsiteX141" fmla="*/ 8562 w 11761"/>
              <a:gd name="connsiteY141" fmla="*/ 5286 h 5445"/>
              <a:gd name="connsiteX142" fmla="*/ 8562 w 11761"/>
              <a:gd name="connsiteY142" fmla="*/ 5344 h 5445"/>
              <a:gd name="connsiteX143" fmla="*/ 8502 w 11761"/>
              <a:gd name="connsiteY143" fmla="*/ 5344 h 5445"/>
              <a:gd name="connsiteX144" fmla="*/ 8497 w 11761"/>
              <a:gd name="connsiteY144" fmla="*/ 5169 h 5445"/>
              <a:gd name="connsiteX145" fmla="*/ 8497 w 11761"/>
              <a:gd name="connsiteY145" fmla="*/ 5106 h 5445"/>
              <a:gd name="connsiteX146" fmla="*/ 8562 w 11761"/>
              <a:gd name="connsiteY146" fmla="*/ 5106 h 5445"/>
              <a:gd name="connsiteX147" fmla="*/ 8562 w 11761"/>
              <a:gd name="connsiteY147" fmla="*/ 5169 h 5445"/>
              <a:gd name="connsiteX148" fmla="*/ 8497 w 11761"/>
              <a:gd name="connsiteY148" fmla="*/ 5169 h 5445"/>
              <a:gd name="connsiteX149" fmla="*/ 8562 w 11761"/>
              <a:gd name="connsiteY149" fmla="*/ 5191 h 5445"/>
              <a:gd name="connsiteX150" fmla="*/ 8562 w 11761"/>
              <a:gd name="connsiteY150" fmla="*/ 5262 h 5445"/>
              <a:gd name="connsiteX151" fmla="*/ 8497 w 11761"/>
              <a:gd name="connsiteY151" fmla="*/ 5262 h 5445"/>
              <a:gd name="connsiteX152" fmla="*/ 8497 w 11761"/>
              <a:gd name="connsiteY152" fmla="*/ 5191 h 5445"/>
              <a:gd name="connsiteX153" fmla="*/ 8562 w 11761"/>
              <a:gd name="connsiteY153" fmla="*/ 5191 h 5445"/>
              <a:gd name="connsiteX154" fmla="*/ 8480 w 11761"/>
              <a:gd name="connsiteY154" fmla="*/ 5281 h 5445"/>
              <a:gd name="connsiteX155" fmla="*/ 8480 w 11761"/>
              <a:gd name="connsiteY155" fmla="*/ 5344 h 5445"/>
              <a:gd name="connsiteX156" fmla="*/ 8424 w 11761"/>
              <a:gd name="connsiteY156" fmla="*/ 5344 h 5445"/>
              <a:gd name="connsiteX157" fmla="*/ 8424 w 11761"/>
              <a:gd name="connsiteY157" fmla="*/ 5281 h 5445"/>
              <a:gd name="connsiteX158" fmla="*/ 8480 w 11761"/>
              <a:gd name="connsiteY158" fmla="*/ 5281 h 5445"/>
              <a:gd name="connsiteX159" fmla="*/ 8480 w 11761"/>
              <a:gd name="connsiteY159" fmla="*/ 5191 h 5445"/>
              <a:gd name="connsiteX160" fmla="*/ 8480 w 11761"/>
              <a:gd name="connsiteY160" fmla="*/ 5262 h 5445"/>
              <a:gd name="connsiteX161" fmla="*/ 8424 w 11761"/>
              <a:gd name="connsiteY161" fmla="*/ 5262 h 5445"/>
              <a:gd name="connsiteX162" fmla="*/ 8424 w 11761"/>
              <a:gd name="connsiteY162" fmla="*/ 5191 h 5445"/>
              <a:gd name="connsiteX163" fmla="*/ 8480 w 11761"/>
              <a:gd name="connsiteY163" fmla="*/ 5191 h 5445"/>
              <a:gd name="connsiteX164" fmla="*/ 8102 w 11761"/>
              <a:gd name="connsiteY164" fmla="*/ 5409 h 5445"/>
              <a:gd name="connsiteX165" fmla="*/ 8102 w 11761"/>
              <a:gd name="connsiteY165" fmla="*/ 5368 h 5445"/>
              <a:gd name="connsiteX166" fmla="*/ 8143 w 11761"/>
              <a:gd name="connsiteY166" fmla="*/ 5368 h 5445"/>
              <a:gd name="connsiteX167" fmla="*/ 8143 w 11761"/>
              <a:gd name="connsiteY167" fmla="*/ 5409 h 5445"/>
              <a:gd name="connsiteX168" fmla="*/ 8102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8424 w 11761"/>
              <a:gd name="connsiteY243" fmla="*/ 164 h 5445"/>
              <a:gd name="connsiteX244" fmla="*/ 8424 w 11761"/>
              <a:gd name="connsiteY244" fmla="*/ 102 h 5445"/>
              <a:gd name="connsiteX245" fmla="*/ 8480 w 11761"/>
              <a:gd name="connsiteY245" fmla="*/ 102 h 5445"/>
              <a:gd name="connsiteX246" fmla="*/ 8480 w 11761"/>
              <a:gd name="connsiteY246" fmla="*/ 164 h 5445"/>
              <a:gd name="connsiteX247" fmla="*/ 8424 w 11761"/>
              <a:gd name="connsiteY247" fmla="*/ 164 h 5445"/>
              <a:gd name="connsiteX248" fmla="*/ 8424 w 11761"/>
              <a:gd name="connsiteY248" fmla="*/ 255 h 5445"/>
              <a:gd name="connsiteX249" fmla="*/ 8424 w 11761"/>
              <a:gd name="connsiteY249" fmla="*/ 184 h 5445"/>
              <a:gd name="connsiteX250" fmla="*/ 8480 w 11761"/>
              <a:gd name="connsiteY250" fmla="*/ 184 h 5445"/>
              <a:gd name="connsiteX251" fmla="*/ 8480 w 11761"/>
              <a:gd name="connsiteY251" fmla="*/ 255 h 5445"/>
              <a:gd name="connsiteX252" fmla="*/ 8424 w 11761"/>
              <a:gd name="connsiteY252" fmla="*/ 255 h 5445"/>
              <a:gd name="connsiteX253" fmla="*/ 8562 w 11761"/>
              <a:gd name="connsiteY253" fmla="*/ 596 h 5445"/>
              <a:gd name="connsiteX254" fmla="*/ 8562 w 11761"/>
              <a:gd name="connsiteY254" fmla="*/ 674 h 5445"/>
              <a:gd name="connsiteX255" fmla="*/ 8622 w 11761"/>
              <a:gd name="connsiteY255" fmla="*/ 674 h 5445"/>
              <a:gd name="connsiteX256" fmla="*/ 8622 w 11761"/>
              <a:gd name="connsiteY256" fmla="*/ 4772 h 5445"/>
              <a:gd name="connsiteX257" fmla="*/ 8562 w 11761"/>
              <a:gd name="connsiteY257" fmla="*/ 4772 h 5445"/>
              <a:gd name="connsiteX258" fmla="*/ 8562 w 11761"/>
              <a:gd name="connsiteY258" fmla="*/ 4850 h 5445"/>
              <a:gd name="connsiteX259" fmla="*/ 8510 w 11761"/>
              <a:gd name="connsiteY259" fmla="*/ 4850 h 5445"/>
              <a:gd name="connsiteX260" fmla="*/ 8510 w 11761"/>
              <a:gd name="connsiteY260" fmla="*/ 5001 h 5445"/>
              <a:gd name="connsiteX261" fmla="*/ 8638 w 11761"/>
              <a:gd name="connsiteY261" fmla="*/ 5001 h 5445"/>
              <a:gd name="connsiteX262" fmla="*/ 8638 w 11761"/>
              <a:gd name="connsiteY262" fmla="*/ 5169 h 5445"/>
              <a:gd name="connsiteX263" fmla="*/ 8581 w 11761"/>
              <a:gd name="connsiteY263" fmla="*/ 5169 h 5445"/>
              <a:gd name="connsiteX264" fmla="*/ 8581 w 11761"/>
              <a:gd name="connsiteY264" fmla="*/ 5087 h 5445"/>
              <a:gd name="connsiteX265" fmla="*/ 8480 w 11761"/>
              <a:gd name="connsiteY265" fmla="*/ 5087 h 5445"/>
              <a:gd name="connsiteX266" fmla="*/ 8480 w 11761"/>
              <a:gd name="connsiteY266" fmla="*/ 5169 h 5445"/>
              <a:gd name="connsiteX267" fmla="*/ 8402 w 11761"/>
              <a:gd name="connsiteY267" fmla="*/ 5169 h 5445"/>
              <a:gd name="connsiteX268" fmla="*/ 8402 w 11761"/>
              <a:gd name="connsiteY268" fmla="*/ 5262 h 5445"/>
              <a:gd name="connsiteX269" fmla="*/ 8310 w 11761"/>
              <a:gd name="connsiteY269" fmla="*/ 5262 h 5445"/>
              <a:gd name="connsiteX270" fmla="*/ 8310 w 11761"/>
              <a:gd name="connsiteY270" fmla="*/ 5363 h 5445"/>
              <a:gd name="connsiteX271" fmla="*/ 8402 w 11761"/>
              <a:gd name="connsiteY271" fmla="*/ 5363 h 5445"/>
              <a:gd name="connsiteX272" fmla="*/ 8402 w 11761"/>
              <a:gd name="connsiteY272" fmla="*/ 5422 h 5445"/>
              <a:gd name="connsiteX273" fmla="*/ 8234 w 11761"/>
              <a:gd name="connsiteY273" fmla="*/ 5422 h 5445"/>
              <a:gd name="connsiteX274" fmla="*/ 8234 w 11761"/>
              <a:gd name="connsiteY274" fmla="*/ 5294 h 5445"/>
              <a:gd name="connsiteX275" fmla="*/ 8081 w 11761"/>
              <a:gd name="connsiteY275" fmla="*/ 5294 h 5445"/>
              <a:gd name="connsiteX276" fmla="*/ 8081 w 11761"/>
              <a:gd name="connsiteY276" fmla="*/ 5346 h 5445"/>
              <a:gd name="connsiteX277" fmla="*/ 8005 w 11761"/>
              <a:gd name="connsiteY277" fmla="*/ 5346 h 5445"/>
              <a:gd name="connsiteX278" fmla="*/ 8005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8005 w 11761"/>
              <a:gd name="connsiteY325" fmla="*/ 39 h 5445"/>
              <a:gd name="connsiteX326" fmla="*/ 8005 w 11761"/>
              <a:gd name="connsiteY326" fmla="*/ 100 h 5445"/>
              <a:gd name="connsiteX327" fmla="*/ 8081 w 11761"/>
              <a:gd name="connsiteY327" fmla="*/ 100 h 5445"/>
              <a:gd name="connsiteX328" fmla="*/ 8081 w 11761"/>
              <a:gd name="connsiteY328" fmla="*/ 151 h 5445"/>
              <a:gd name="connsiteX329" fmla="*/ 8234 w 11761"/>
              <a:gd name="connsiteY329" fmla="*/ 151 h 5445"/>
              <a:gd name="connsiteX330" fmla="*/ 8234 w 11761"/>
              <a:gd name="connsiteY330" fmla="*/ 24 h 5445"/>
              <a:gd name="connsiteX331" fmla="*/ 8402 w 11761"/>
              <a:gd name="connsiteY331" fmla="*/ 24 h 5445"/>
              <a:gd name="connsiteX332" fmla="*/ 8402 w 11761"/>
              <a:gd name="connsiteY332" fmla="*/ 82 h 5445"/>
              <a:gd name="connsiteX333" fmla="*/ 8310 w 11761"/>
              <a:gd name="connsiteY333" fmla="*/ 82 h 5445"/>
              <a:gd name="connsiteX334" fmla="*/ 8310 w 11761"/>
              <a:gd name="connsiteY334" fmla="*/ 184 h 5445"/>
              <a:gd name="connsiteX335" fmla="*/ 8402 w 11761"/>
              <a:gd name="connsiteY335" fmla="*/ 184 h 5445"/>
              <a:gd name="connsiteX336" fmla="*/ 8402 w 11761"/>
              <a:gd name="connsiteY336" fmla="*/ 277 h 5445"/>
              <a:gd name="connsiteX337" fmla="*/ 8480 w 11761"/>
              <a:gd name="connsiteY337" fmla="*/ 277 h 5445"/>
              <a:gd name="connsiteX338" fmla="*/ 8480 w 11761"/>
              <a:gd name="connsiteY338" fmla="*/ 359 h 5445"/>
              <a:gd name="connsiteX339" fmla="*/ 8581 w 11761"/>
              <a:gd name="connsiteY339" fmla="*/ 359 h 5445"/>
              <a:gd name="connsiteX340" fmla="*/ 8581 w 11761"/>
              <a:gd name="connsiteY340" fmla="*/ 277 h 5445"/>
              <a:gd name="connsiteX341" fmla="*/ 8638 w 11761"/>
              <a:gd name="connsiteY341" fmla="*/ 277 h 5445"/>
              <a:gd name="connsiteX342" fmla="*/ 8638 w 11761"/>
              <a:gd name="connsiteY342" fmla="*/ 445 h 5445"/>
              <a:gd name="connsiteX343" fmla="*/ 8510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8480 w 11761"/>
              <a:gd name="connsiteY87" fmla="*/ 5445 h 5445"/>
              <a:gd name="connsiteX88" fmla="*/ 8663 w 11761"/>
              <a:gd name="connsiteY88" fmla="*/ 5445 h 5445"/>
              <a:gd name="connsiteX89" fmla="*/ 8663 w 11761"/>
              <a:gd name="connsiteY89" fmla="*/ 5264 h 5445"/>
              <a:gd name="connsiteX90" fmla="*/ 8581 w 11761"/>
              <a:gd name="connsiteY90" fmla="*/ 5264 h 5445"/>
              <a:gd name="connsiteX91" fmla="*/ 8581 w 11761"/>
              <a:gd name="connsiteY91" fmla="*/ 5191 h 5445"/>
              <a:gd name="connsiteX92" fmla="*/ 8661 w 11761"/>
              <a:gd name="connsiteY92" fmla="*/ 5191 h 5445"/>
              <a:gd name="connsiteX93" fmla="*/ 8661 w 11761"/>
              <a:gd name="connsiteY93" fmla="*/ 4979 h 5445"/>
              <a:gd name="connsiteX94" fmla="*/ 8532 w 11761"/>
              <a:gd name="connsiteY94" fmla="*/ 4979 h 5445"/>
              <a:gd name="connsiteX95" fmla="*/ 8532 w 11761"/>
              <a:gd name="connsiteY95" fmla="*/ 4871 h 5445"/>
              <a:gd name="connsiteX96" fmla="*/ 8562 w 11761"/>
              <a:gd name="connsiteY96" fmla="*/ 4871 h 5445"/>
              <a:gd name="connsiteX97" fmla="*/ 8562 w 11761"/>
              <a:gd name="connsiteY97" fmla="*/ 4932 h 5445"/>
              <a:gd name="connsiteX98" fmla="*/ 8646 w 11761"/>
              <a:gd name="connsiteY98" fmla="*/ 4932 h 5445"/>
              <a:gd name="connsiteX99" fmla="*/ 8646 w 11761"/>
              <a:gd name="connsiteY99" fmla="*/ 4850 h 5445"/>
              <a:gd name="connsiteX100" fmla="*/ 8584 w 11761"/>
              <a:gd name="connsiteY100" fmla="*/ 4850 h 5445"/>
              <a:gd name="connsiteX101" fmla="*/ 8584 w 11761"/>
              <a:gd name="connsiteY101" fmla="*/ 4793 h 5445"/>
              <a:gd name="connsiteX102" fmla="*/ 8644 w 11761"/>
              <a:gd name="connsiteY102" fmla="*/ 4793 h 5445"/>
              <a:gd name="connsiteX103" fmla="*/ 8644 w 11761"/>
              <a:gd name="connsiteY103" fmla="*/ 652 h 5445"/>
              <a:gd name="connsiteX104" fmla="*/ 8584 w 11761"/>
              <a:gd name="connsiteY104" fmla="*/ 652 h 5445"/>
              <a:gd name="connsiteX105" fmla="*/ 8584 w 11761"/>
              <a:gd name="connsiteY105" fmla="*/ 596 h 5445"/>
              <a:gd name="connsiteX106" fmla="*/ 8646 w 11761"/>
              <a:gd name="connsiteY106" fmla="*/ 596 h 5445"/>
              <a:gd name="connsiteX107" fmla="*/ 8646 w 11761"/>
              <a:gd name="connsiteY107" fmla="*/ 514 h 5445"/>
              <a:gd name="connsiteX108" fmla="*/ 8562 w 11761"/>
              <a:gd name="connsiteY108" fmla="*/ 514 h 5445"/>
              <a:gd name="connsiteX109" fmla="*/ 8562 w 11761"/>
              <a:gd name="connsiteY109" fmla="*/ 575 h 5445"/>
              <a:gd name="connsiteX110" fmla="*/ 8532 w 11761"/>
              <a:gd name="connsiteY110" fmla="*/ 575 h 5445"/>
              <a:gd name="connsiteX111" fmla="*/ 8532 w 11761"/>
              <a:gd name="connsiteY111" fmla="*/ 467 h 5445"/>
              <a:gd name="connsiteX112" fmla="*/ 8661 w 11761"/>
              <a:gd name="connsiteY112" fmla="*/ 467 h 5445"/>
              <a:gd name="connsiteX113" fmla="*/ 8661 w 11761"/>
              <a:gd name="connsiteY113" fmla="*/ 255 h 5445"/>
              <a:gd name="connsiteX114" fmla="*/ 8581 w 11761"/>
              <a:gd name="connsiteY114" fmla="*/ 255 h 5445"/>
              <a:gd name="connsiteX115" fmla="*/ 8581 w 11761"/>
              <a:gd name="connsiteY115" fmla="*/ 182 h 5445"/>
              <a:gd name="connsiteX116" fmla="*/ 8663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8102 w 11761"/>
              <a:gd name="connsiteY122" fmla="*/ 78 h 5445"/>
              <a:gd name="connsiteX123" fmla="*/ 8102 w 11761"/>
              <a:gd name="connsiteY123" fmla="*/ 37 h 5445"/>
              <a:gd name="connsiteX124" fmla="*/ 8143 w 11761"/>
              <a:gd name="connsiteY124" fmla="*/ 37 h 5445"/>
              <a:gd name="connsiteX125" fmla="*/ 8143 w 11761"/>
              <a:gd name="connsiteY125" fmla="*/ 78 h 5445"/>
              <a:gd name="connsiteX126" fmla="*/ 8102 w 11761"/>
              <a:gd name="connsiteY126" fmla="*/ 78 h 5445"/>
              <a:gd name="connsiteX127" fmla="*/ 8584 w 11761"/>
              <a:gd name="connsiteY127" fmla="*/ 4910 h 5445"/>
              <a:gd name="connsiteX128" fmla="*/ 8584 w 11761"/>
              <a:gd name="connsiteY128" fmla="*/ 4871 h 5445"/>
              <a:gd name="connsiteX129" fmla="*/ 8625 w 11761"/>
              <a:gd name="connsiteY129" fmla="*/ 4871 h 5445"/>
              <a:gd name="connsiteX130" fmla="*/ 8625 w 11761"/>
              <a:gd name="connsiteY130" fmla="*/ 4910 h 5445"/>
              <a:gd name="connsiteX131" fmla="*/ 8584 w 11761"/>
              <a:gd name="connsiteY131" fmla="*/ 4910 h 5445"/>
              <a:gd name="connsiteX132" fmla="*/ 8502 w 11761"/>
              <a:gd name="connsiteY132" fmla="*/ 5424 h 5445"/>
              <a:gd name="connsiteX133" fmla="*/ 8502 w 11761"/>
              <a:gd name="connsiteY133" fmla="*/ 5363 h 5445"/>
              <a:gd name="connsiteX134" fmla="*/ 8581 w 11761"/>
              <a:gd name="connsiteY134" fmla="*/ 5363 h 5445"/>
              <a:gd name="connsiteX135" fmla="*/ 8581 w 11761"/>
              <a:gd name="connsiteY135" fmla="*/ 5286 h 5445"/>
              <a:gd name="connsiteX136" fmla="*/ 8640 w 11761"/>
              <a:gd name="connsiteY136" fmla="*/ 5286 h 5445"/>
              <a:gd name="connsiteX137" fmla="*/ 8640 w 11761"/>
              <a:gd name="connsiteY137" fmla="*/ 5424 h 5445"/>
              <a:gd name="connsiteX138" fmla="*/ 8502 w 11761"/>
              <a:gd name="connsiteY138" fmla="*/ 5424 h 5445"/>
              <a:gd name="connsiteX139" fmla="*/ 8502 w 11761"/>
              <a:gd name="connsiteY139" fmla="*/ 5344 h 5445"/>
              <a:gd name="connsiteX140" fmla="*/ 8502 w 11761"/>
              <a:gd name="connsiteY140" fmla="*/ 5286 h 5445"/>
              <a:gd name="connsiteX141" fmla="*/ 8562 w 11761"/>
              <a:gd name="connsiteY141" fmla="*/ 5286 h 5445"/>
              <a:gd name="connsiteX142" fmla="*/ 8562 w 11761"/>
              <a:gd name="connsiteY142" fmla="*/ 5344 h 5445"/>
              <a:gd name="connsiteX143" fmla="*/ 8502 w 11761"/>
              <a:gd name="connsiteY143" fmla="*/ 5344 h 5445"/>
              <a:gd name="connsiteX144" fmla="*/ 8497 w 11761"/>
              <a:gd name="connsiteY144" fmla="*/ 5169 h 5445"/>
              <a:gd name="connsiteX145" fmla="*/ 8497 w 11761"/>
              <a:gd name="connsiteY145" fmla="*/ 5106 h 5445"/>
              <a:gd name="connsiteX146" fmla="*/ 8562 w 11761"/>
              <a:gd name="connsiteY146" fmla="*/ 5106 h 5445"/>
              <a:gd name="connsiteX147" fmla="*/ 8562 w 11761"/>
              <a:gd name="connsiteY147" fmla="*/ 5169 h 5445"/>
              <a:gd name="connsiteX148" fmla="*/ 8497 w 11761"/>
              <a:gd name="connsiteY148" fmla="*/ 5169 h 5445"/>
              <a:gd name="connsiteX149" fmla="*/ 8562 w 11761"/>
              <a:gd name="connsiteY149" fmla="*/ 5191 h 5445"/>
              <a:gd name="connsiteX150" fmla="*/ 8562 w 11761"/>
              <a:gd name="connsiteY150" fmla="*/ 5262 h 5445"/>
              <a:gd name="connsiteX151" fmla="*/ 8497 w 11761"/>
              <a:gd name="connsiteY151" fmla="*/ 5262 h 5445"/>
              <a:gd name="connsiteX152" fmla="*/ 8497 w 11761"/>
              <a:gd name="connsiteY152" fmla="*/ 5191 h 5445"/>
              <a:gd name="connsiteX153" fmla="*/ 8562 w 11761"/>
              <a:gd name="connsiteY153" fmla="*/ 5191 h 5445"/>
              <a:gd name="connsiteX154" fmla="*/ 8480 w 11761"/>
              <a:gd name="connsiteY154" fmla="*/ 5281 h 5445"/>
              <a:gd name="connsiteX155" fmla="*/ 8480 w 11761"/>
              <a:gd name="connsiteY155" fmla="*/ 5344 h 5445"/>
              <a:gd name="connsiteX156" fmla="*/ 8424 w 11761"/>
              <a:gd name="connsiteY156" fmla="*/ 5344 h 5445"/>
              <a:gd name="connsiteX157" fmla="*/ 8424 w 11761"/>
              <a:gd name="connsiteY157" fmla="*/ 5281 h 5445"/>
              <a:gd name="connsiteX158" fmla="*/ 8480 w 11761"/>
              <a:gd name="connsiteY158" fmla="*/ 5281 h 5445"/>
              <a:gd name="connsiteX159" fmla="*/ 8480 w 11761"/>
              <a:gd name="connsiteY159" fmla="*/ 5191 h 5445"/>
              <a:gd name="connsiteX160" fmla="*/ 8480 w 11761"/>
              <a:gd name="connsiteY160" fmla="*/ 5262 h 5445"/>
              <a:gd name="connsiteX161" fmla="*/ 8424 w 11761"/>
              <a:gd name="connsiteY161" fmla="*/ 5262 h 5445"/>
              <a:gd name="connsiteX162" fmla="*/ 8424 w 11761"/>
              <a:gd name="connsiteY162" fmla="*/ 5191 h 5445"/>
              <a:gd name="connsiteX163" fmla="*/ 8480 w 11761"/>
              <a:gd name="connsiteY163" fmla="*/ 5191 h 5445"/>
              <a:gd name="connsiteX164" fmla="*/ 8102 w 11761"/>
              <a:gd name="connsiteY164" fmla="*/ 5409 h 5445"/>
              <a:gd name="connsiteX165" fmla="*/ 8102 w 11761"/>
              <a:gd name="connsiteY165" fmla="*/ 5368 h 5445"/>
              <a:gd name="connsiteX166" fmla="*/ 8143 w 11761"/>
              <a:gd name="connsiteY166" fmla="*/ 5368 h 5445"/>
              <a:gd name="connsiteX167" fmla="*/ 8143 w 11761"/>
              <a:gd name="connsiteY167" fmla="*/ 5409 h 5445"/>
              <a:gd name="connsiteX168" fmla="*/ 8102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8424 w 11761"/>
              <a:gd name="connsiteY243" fmla="*/ 164 h 5445"/>
              <a:gd name="connsiteX244" fmla="*/ 8424 w 11761"/>
              <a:gd name="connsiteY244" fmla="*/ 102 h 5445"/>
              <a:gd name="connsiteX245" fmla="*/ 8480 w 11761"/>
              <a:gd name="connsiteY245" fmla="*/ 102 h 5445"/>
              <a:gd name="connsiteX246" fmla="*/ 8480 w 11761"/>
              <a:gd name="connsiteY246" fmla="*/ 164 h 5445"/>
              <a:gd name="connsiteX247" fmla="*/ 8424 w 11761"/>
              <a:gd name="connsiteY247" fmla="*/ 164 h 5445"/>
              <a:gd name="connsiteX248" fmla="*/ 8424 w 11761"/>
              <a:gd name="connsiteY248" fmla="*/ 255 h 5445"/>
              <a:gd name="connsiteX249" fmla="*/ 8424 w 11761"/>
              <a:gd name="connsiteY249" fmla="*/ 184 h 5445"/>
              <a:gd name="connsiteX250" fmla="*/ 8480 w 11761"/>
              <a:gd name="connsiteY250" fmla="*/ 184 h 5445"/>
              <a:gd name="connsiteX251" fmla="*/ 8480 w 11761"/>
              <a:gd name="connsiteY251" fmla="*/ 255 h 5445"/>
              <a:gd name="connsiteX252" fmla="*/ 8424 w 11761"/>
              <a:gd name="connsiteY252" fmla="*/ 255 h 5445"/>
              <a:gd name="connsiteX253" fmla="*/ 8562 w 11761"/>
              <a:gd name="connsiteY253" fmla="*/ 596 h 5445"/>
              <a:gd name="connsiteX254" fmla="*/ 8562 w 11761"/>
              <a:gd name="connsiteY254" fmla="*/ 674 h 5445"/>
              <a:gd name="connsiteX255" fmla="*/ 8622 w 11761"/>
              <a:gd name="connsiteY255" fmla="*/ 674 h 5445"/>
              <a:gd name="connsiteX256" fmla="*/ 8622 w 11761"/>
              <a:gd name="connsiteY256" fmla="*/ 4772 h 5445"/>
              <a:gd name="connsiteX257" fmla="*/ 8562 w 11761"/>
              <a:gd name="connsiteY257" fmla="*/ 4772 h 5445"/>
              <a:gd name="connsiteX258" fmla="*/ 8562 w 11761"/>
              <a:gd name="connsiteY258" fmla="*/ 4850 h 5445"/>
              <a:gd name="connsiteX259" fmla="*/ 8510 w 11761"/>
              <a:gd name="connsiteY259" fmla="*/ 4850 h 5445"/>
              <a:gd name="connsiteX260" fmla="*/ 8510 w 11761"/>
              <a:gd name="connsiteY260" fmla="*/ 5001 h 5445"/>
              <a:gd name="connsiteX261" fmla="*/ 8638 w 11761"/>
              <a:gd name="connsiteY261" fmla="*/ 5001 h 5445"/>
              <a:gd name="connsiteX262" fmla="*/ 8638 w 11761"/>
              <a:gd name="connsiteY262" fmla="*/ 5169 h 5445"/>
              <a:gd name="connsiteX263" fmla="*/ 8581 w 11761"/>
              <a:gd name="connsiteY263" fmla="*/ 5169 h 5445"/>
              <a:gd name="connsiteX264" fmla="*/ 8581 w 11761"/>
              <a:gd name="connsiteY264" fmla="*/ 5087 h 5445"/>
              <a:gd name="connsiteX265" fmla="*/ 8480 w 11761"/>
              <a:gd name="connsiteY265" fmla="*/ 5087 h 5445"/>
              <a:gd name="connsiteX266" fmla="*/ 8480 w 11761"/>
              <a:gd name="connsiteY266" fmla="*/ 5169 h 5445"/>
              <a:gd name="connsiteX267" fmla="*/ 8402 w 11761"/>
              <a:gd name="connsiteY267" fmla="*/ 5169 h 5445"/>
              <a:gd name="connsiteX268" fmla="*/ 8402 w 11761"/>
              <a:gd name="connsiteY268" fmla="*/ 5262 h 5445"/>
              <a:gd name="connsiteX269" fmla="*/ 8310 w 11761"/>
              <a:gd name="connsiteY269" fmla="*/ 5262 h 5445"/>
              <a:gd name="connsiteX270" fmla="*/ 8310 w 11761"/>
              <a:gd name="connsiteY270" fmla="*/ 5363 h 5445"/>
              <a:gd name="connsiteX271" fmla="*/ 8402 w 11761"/>
              <a:gd name="connsiteY271" fmla="*/ 5363 h 5445"/>
              <a:gd name="connsiteX272" fmla="*/ 8402 w 11761"/>
              <a:gd name="connsiteY272" fmla="*/ 5422 h 5445"/>
              <a:gd name="connsiteX273" fmla="*/ 8234 w 11761"/>
              <a:gd name="connsiteY273" fmla="*/ 5422 h 5445"/>
              <a:gd name="connsiteX274" fmla="*/ 8234 w 11761"/>
              <a:gd name="connsiteY274" fmla="*/ 5294 h 5445"/>
              <a:gd name="connsiteX275" fmla="*/ 8081 w 11761"/>
              <a:gd name="connsiteY275" fmla="*/ 5294 h 5445"/>
              <a:gd name="connsiteX276" fmla="*/ 8081 w 11761"/>
              <a:gd name="connsiteY276" fmla="*/ 5346 h 5445"/>
              <a:gd name="connsiteX277" fmla="*/ 8005 w 11761"/>
              <a:gd name="connsiteY277" fmla="*/ 5346 h 5445"/>
              <a:gd name="connsiteX278" fmla="*/ 8005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8005 w 11761"/>
              <a:gd name="connsiteY325" fmla="*/ 39 h 5445"/>
              <a:gd name="connsiteX326" fmla="*/ 8005 w 11761"/>
              <a:gd name="connsiteY326" fmla="*/ 100 h 5445"/>
              <a:gd name="connsiteX327" fmla="*/ 8081 w 11761"/>
              <a:gd name="connsiteY327" fmla="*/ 100 h 5445"/>
              <a:gd name="connsiteX328" fmla="*/ 8081 w 11761"/>
              <a:gd name="connsiteY328" fmla="*/ 151 h 5445"/>
              <a:gd name="connsiteX329" fmla="*/ 8234 w 11761"/>
              <a:gd name="connsiteY329" fmla="*/ 151 h 5445"/>
              <a:gd name="connsiteX330" fmla="*/ 8234 w 11761"/>
              <a:gd name="connsiteY330" fmla="*/ 24 h 5445"/>
              <a:gd name="connsiteX331" fmla="*/ 8402 w 11761"/>
              <a:gd name="connsiteY331" fmla="*/ 24 h 5445"/>
              <a:gd name="connsiteX332" fmla="*/ 8402 w 11761"/>
              <a:gd name="connsiteY332" fmla="*/ 82 h 5445"/>
              <a:gd name="connsiteX333" fmla="*/ 8310 w 11761"/>
              <a:gd name="connsiteY333" fmla="*/ 82 h 5445"/>
              <a:gd name="connsiteX334" fmla="*/ 8310 w 11761"/>
              <a:gd name="connsiteY334" fmla="*/ 184 h 5445"/>
              <a:gd name="connsiteX335" fmla="*/ 8402 w 11761"/>
              <a:gd name="connsiteY335" fmla="*/ 184 h 5445"/>
              <a:gd name="connsiteX336" fmla="*/ 8402 w 11761"/>
              <a:gd name="connsiteY336" fmla="*/ 277 h 5445"/>
              <a:gd name="connsiteX337" fmla="*/ 8480 w 11761"/>
              <a:gd name="connsiteY337" fmla="*/ 277 h 5445"/>
              <a:gd name="connsiteX338" fmla="*/ 8480 w 11761"/>
              <a:gd name="connsiteY338" fmla="*/ 359 h 5445"/>
              <a:gd name="connsiteX339" fmla="*/ 8581 w 11761"/>
              <a:gd name="connsiteY339" fmla="*/ 359 h 5445"/>
              <a:gd name="connsiteX340" fmla="*/ 8581 w 11761"/>
              <a:gd name="connsiteY340" fmla="*/ 277 h 5445"/>
              <a:gd name="connsiteX341" fmla="*/ 8638 w 11761"/>
              <a:gd name="connsiteY341" fmla="*/ 277 h 5445"/>
              <a:gd name="connsiteX342" fmla="*/ 8638 w 11761"/>
              <a:gd name="connsiteY342" fmla="*/ 445 h 5445"/>
              <a:gd name="connsiteX343" fmla="*/ 8510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8663 w 11761"/>
              <a:gd name="connsiteY88" fmla="*/ 5445 h 5445"/>
              <a:gd name="connsiteX89" fmla="*/ 8663 w 11761"/>
              <a:gd name="connsiteY89" fmla="*/ 5264 h 5445"/>
              <a:gd name="connsiteX90" fmla="*/ 8581 w 11761"/>
              <a:gd name="connsiteY90" fmla="*/ 5264 h 5445"/>
              <a:gd name="connsiteX91" fmla="*/ 8581 w 11761"/>
              <a:gd name="connsiteY91" fmla="*/ 5191 h 5445"/>
              <a:gd name="connsiteX92" fmla="*/ 8661 w 11761"/>
              <a:gd name="connsiteY92" fmla="*/ 5191 h 5445"/>
              <a:gd name="connsiteX93" fmla="*/ 8661 w 11761"/>
              <a:gd name="connsiteY93" fmla="*/ 4979 h 5445"/>
              <a:gd name="connsiteX94" fmla="*/ 8532 w 11761"/>
              <a:gd name="connsiteY94" fmla="*/ 4979 h 5445"/>
              <a:gd name="connsiteX95" fmla="*/ 8532 w 11761"/>
              <a:gd name="connsiteY95" fmla="*/ 4871 h 5445"/>
              <a:gd name="connsiteX96" fmla="*/ 8562 w 11761"/>
              <a:gd name="connsiteY96" fmla="*/ 4871 h 5445"/>
              <a:gd name="connsiteX97" fmla="*/ 8562 w 11761"/>
              <a:gd name="connsiteY97" fmla="*/ 4932 h 5445"/>
              <a:gd name="connsiteX98" fmla="*/ 8646 w 11761"/>
              <a:gd name="connsiteY98" fmla="*/ 4932 h 5445"/>
              <a:gd name="connsiteX99" fmla="*/ 8646 w 11761"/>
              <a:gd name="connsiteY99" fmla="*/ 4850 h 5445"/>
              <a:gd name="connsiteX100" fmla="*/ 8584 w 11761"/>
              <a:gd name="connsiteY100" fmla="*/ 4850 h 5445"/>
              <a:gd name="connsiteX101" fmla="*/ 8584 w 11761"/>
              <a:gd name="connsiteY101" fmla="*/ 4793 h 5445"/>
              <a:gd name="connsiteX102" fmla="*/ 8644 w 11761"/>
              <a:gd name="connsiteY102" fmla="*/ 4793 h 5445"/>
              <a:gd name="connsiteX103" fmla="*/ 8644 w 11761"/>
              <a:gd name="connsiteY103" fmla="*/ 652 h 5445"/>
              <a:gd name="connsiteX104" fmla="*/ 8584 w 11761"/>
              <a:gd name="connsiteY104" fmla="*/ 652 h 5445"/>
              <a:gd name="connsiteX105" fmla="*/ 8584 w 11761"/>
              <a:gd name="connsiteY105" fmla="*/ 596 h 5445"/>
              <a:gd name="connsiteX106" fmla="*/ 8646 w 11761"/>
              <a:gd name="connsiteY106" fmla="*/ 596 h 5445"/>
              <a:gd name="connsiteX107" fmla="*/ 8646 w 11761"/>
              <a:gd name="connsiteY107" fmla="*/ 514 h 5445"/>
              <a:gd name="connsiteX108" fmla="*/ 8562 w 11761"/>
              <a:gd name="connsiteY108" fmla="*/ 514 h 5445"/>
              <a:gd name="connsiteX109" fmla="*/ 8562 w 11761"/>
              <a:gd name="connsiteY109" fmla="*/ 575 h 5445"/>
              <a:gd name="connsiteX110" fmla="*/ 8532 w 11761"/>
              <a:gd name="connsiteY110" fmla="*/ 575 h 5445"/>
              <a:gd name="connsiteX111" fmla="*/ 8532 w 11761"/>
              <a:gd name="connsiteY111" fmla="*/ 467 h 5445"/>
              <a:gd name="connsiteX112" fmla="*/ 8661 w 11761"/>
              <a:gd name="connsiteY112" fmla="*/ 467 h 5445"/>
              <a:gd name="connsiteX113" fmla="*/ 8661 w 11761"/>
              <a:gd name="connsiteY113" fmla="*/ 255 h 5445"/>
              <a:gd name="connsiteX114" fmla="*/ 8581 w 11761"/>
              <a:gd name="connsiteY114" fmla="*/ 255 h 5445"/>
              <a:gd name="connsiteX115" fmla="*/ 8581 w 11761"/>
              <a:gd name="connsiteY115" fmla="*/ 182 h 5445"/>
              <a:gd name="connsiteX116" fmla="*/ 8663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8102 w 11761"/>
              <a:gd name="connsiteY122" fmla="*/ 78 h 5445"/>
              <a:gd name="connsiteX123" fmla="*/ 8102 w 11761"/>
              <a:gd name="connsiteY123" fmla="*/ 37 h 5445"/>
              <a:gd name="connsiteX124" fmla="*/ 8143 w 11761"/>
              <a:gd name="connsiteY124" fmla="*/ 37 h 5445"/>
              <a:gd name="connsiteX125" fmla="*/ 8143 w 11761"/>
              <a:gd name="connsiteY125" fmla="*/ 78 h 5445"/>
              <a:gd name="connsiteX126" fmla="*/ 8102 w 11761"/>
              <a:gd name="connsiteY126" fmla="*/ 78 h 5445"/>
              <a:gd name="connsiteX127" fmla="*/ 8584 w 11761"/>
              <a:gd name="connsiteY127" fmla="*/ 4910 h 5445"/>
              <a:gd name="connsiteX128" fmla="*/ 8584 w 11761"/>
              <a:gd name="connsiteY128" fmla="*/ 4871 h 5445"/>
              <a:gd name="connsiteX129" fmla="*/ 8625 w 11761"/>
              <a:gd name="connsiteY129" fmla="*/ 4871 h 5445"/>
              <a:gd name="connsiteX130" fmla="*/ 8625 w 11761"/>
              <a:gd name="connsiteY130" fmla="*/ 4910 h 5445"/>
              <a:gd name="connsiteX131" fmla="*/ 8584 w 11761"/>
              <a:gd name="connsiteY131" fmla="*/ 4910 h 5445"/>
              <a:gd name="connsiteX132" fmla="*/ 8502 w 11761"/>
              <a:gd name="connsiteY132" fmla="*/ 5424 h 5445"/>
              <a:gd name="connsiteX133" fmla="*/ 8502 w 11761"/>
              <a:gd name="connsiteY133" fmla="*/ 5363 h 5445"/>
              <a:gd name="connsiteX134" fmla="*/ 8581 w 11761"/>
              <a:gd name="connsiteY134" fmla="*/ 5363 h 5445"/>
              <a:gd name="connsiteX135" fmla="*/ 8581 w 11761"/>
              <a:gd name="connsiteY135" fmla="*/ 5286 h 5445"/>
              <a:gd name="connsiteX136" fmla="*/ 8640 w 11761"/>
              <a:gd name="connsiteY136" fmla="*/ 5286 h 5445"/>
              <a:gd name="connsiteX137" fmla="*/ 8640 w 11761"/>
              <a:gd name="connsiteY137" fmla="*/ 5424 h 5445"/>
              <a:gd name="connsiteX138" fmla="*/ 8502 w 11761"/>
              <a:gd name="connsiteY138" fmla="*/ 5424 h 5445"/>
              <a:gd name="connsiteX139" fmla="*/ 8502 w 11761"/>
              <a:gd name="connsiteY139" fmla="*/ 5344 h 5445"/>
              <a:gd name="connsiteX140" fmla="*/ 8502 w 11761"/>
              <a:gd name="connsiteY140" fmla="*/ 5286 h 5445"/>
              <a:gd name="connsiteX141" fmla="*/ 8562 w 11761"/>
              <a:gd name="connsiteY141" fmla="*/ 5286 h 5445"/>
              <a:gd name="connsiteX142" fmla="*/ 8562 w 11761"/>
              <a:gd name="connsiteY142" fmla="*/ 5344 h 5445"/>
              <a:gd name="connsiteX143" fmla="*/ 8502 w 11761"/>
              <a:gd name="connsiteY143" fmla="*/ 5344 h 5445"/>
              <a:gd name="connsiteX144" fmla="*/ 8497 w 11761"/>
              <a:gd name="connsiteY144" fmla="*/ 5169 h 5445"/>
              <a:gd name="connsiteX145" fmla="*/ 8497 w 11761"/>
              <a:gd name="connsiteY145" fmla="*/ 5106 h 5445"/>
              <a:gd name="connsiteX146" fmla="*/ 8562 w 11761"/>
              <a:gd name="connsiteY146" fmla="*/ 5106 h 5445"/>
              <a:gd name="connsiteX147" fmla="*/ 8562 w 11761"/>
              <a:gd name="connsiteY147" fmla="*/ 5169 h 5445"/>
              <a:gd name="connsiteX148" fmla="*/ 8497 w 11761"/>
              <a:gd name="connsiteY148" fmla="*/ 5169 h 5445"/>
              <a:gd name="connsiteX149" fmla="*/ 8562 w 11761"/>
              <a:gd name="connsiteY149" fmla="*/ 5191 h 5445"/>
              <a:gd name="connsiteX150" fmla="*/ 8562 w 11761"/>
              <a:gd name="connsiteY150" fmla="*/ 5262 h 5445"/>
              <a:gd name="connsiteX151" fmla="*/ 8497 w 11761"/>
              <a:gd name="connsiteY151" fmla="*/ 5262 h 5445"/>
              <a:gd name="connsiteX152" fmla="*/ 8497 w 11761"/>
              <a:gd name="connsiteY152" fmla="*/ 5191 h 5445"/>
              <a:gd name="connsiteX153" fmla="*/ 8562 w 11761"/>
              <a:gd name="connsiteY153" fmla="*/ 5191 h 5445"/>
              <a:gd name="connsiteX154" fmla="*/ 8480 w 11761"/>
              <a:gd name="connsiteY154" fmla="*/ 5281 h 5445"/>
              <a:gd name="connsiteX155" fmla="*/ 8480 w 11761"/>
              <a:gd name="connsiteY155" fmla="*/ 5344 h 5445"/>
              <a:gd name="connsiteX156" fmla="*/ 8424 w 11761"/>
              <a:gd name="connsiteY156" fmla="*/ 5344 h 5445"/>
              <a:gd name="connsiteX157" fmla="*/ 8424 w 11761"/>
              <a:gd name="connsiteY157" fmla="*/ 5281 h 5445"/>
              <a:gd name="connsiteX158" fmla="*/ 8480 w 11761"/>
              <a:gd name="connsiteY158" fmla="*/ 5281 h 5445"/>
              <a:gd name="connsiteX159" fmla="*/ 8480 w 11761"/>
              <a:gd name="connsiteY159" fmla="*/ 5191 h 5445"/>
              <a:gd name="connsiteX160" fmla="*/ 8480 w 11761"/>
              <a:gd name="connsiteY160" fmla="*/ 5262 h 5445"/>
              <a:gd name="connsiteX161" fmla="*/ 8424 w 11761"/>
              <a:gd name="connsiteY161" fmla="*/ 5262 h 5445"/>
              <a:gd name="connsiteX162" fmla="*/ 8424 w 11761"/>
              <a:gd name="connsiteY162" fmla="*/ 5191 h 5445"/>
              <a:gd name="connsiteX163" fmla="*/ 8480 w 11761"/>
              <a:gd name="connsiteY163" fmla="*/ 5191 h 5445"/>
              <a:gd name="connsiteX164" fmla="*/ 8102 w 11761"/>
              <a:gd name="connsiteY164" fmla="*/ 5409 h 5445"/>
              <a:gd name="connsiteX165" fmla="*/ 8102 w 11761"/>
              <a:gd name="connsiteY165" fmla="*/ 5368 h 5445"/>
              <a:gd name="connsiteX166" fmla="*/ 8143 w 11761"/>
              <a:gd name="connsiteY166" fmla="*/ 5368 h 5445"/>
              <a:gd name="connsiteX167" fmla="*/ 8143 w 11761"/>
              <a:gd name="connsiteY167" fmla="*/ 5409 h 5445"/>
              <a:gd name="connsiteX168" fmla="*/ 8102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8424 w 11761"/>
              <a:gd name="connsiteY243" fmla="*/ 164 h 5445"/>
              <a:gd name="connsiteX244" fmla="*/ 8424 w 11761"/>
              <a:gd name="connsiteY244" fmla="*/ 102 h 5445"/>
              <a:gd name="connsiteX245" fmla="*/ 8480 w 11761"/>
              <a:gd name="connsiteY245" fmla="*/ 102 h 5445"/>
              <a:gd name="connsiteX246" fmla="*/ 8480 w 11761"/>
              <a:gd name="connsiteY246" fmla="*/ 164 h 5445"/>
              <a:gd name="connsiteX247" fmla="*/ 8424 w 11761"/>
              <a:gd name="connsiteY247" fmla="*/ 164 h 5445"/>
              <a:gd name="connsiteX248" fmla="*/ 8424 w 11761"/>
              <a:gd name="connsiteY248" fmla="*/ 255 h 5445"/>
              <a:gd name="connsiteX249" fmla="*/ 8424 w 11761"/>
              <a:gd name="connsiteY249" fmla="*/ 184 h 5445"/>
              <a:gd name="connsiteX250" fmla="*/ 8480 w 11761"/>
              <a:gd name="connsiteY250" fmla="*/ 184 h 5445"/>
              <a:gd name="connsiteX251" fmla="*/ 8480 w 11761"/>
              <a:gd name="connsiteY251" fmla="*/ 255 h 5445"/>
              <a:gd name="connsiteX252" fmla="*/ 8424 w 11761"/>
              <a:gd name="connsiteY252" fmla="*/ 255 h 5445"/>
              <a:gd name="connsiteX253" fmla="*/ 8562 w 11761"/>
              <a:gd name="connsiteY253" fmla="*/ 596 h 5445"/>
              <a:gd name="connsiteX254" fmla="*/ 8562 w 11761"/>
              <a:gd name="connsiteY254" fmla="*/ 674 h 5445"/>
              <a:gd name="connsiteX255" fmla="*/ 8622 w 11761"/>
              <a:gd name="connsiteY255" fmla="*/ 674 h 5445"/>
              <a:gd name="connsiteX256" fmla="*/ 8622 w 11761"/>
              <a:gd name="connsiteY256" fmla="*/ 4772 h 5445"/>
              <a:gd name="connsiteX257" fmla="*/ 8562 w 11761"/>
              <a:gd name="connsiteY257" fmla="*/ 4772 h 5445"/>
              <a:gd name="connsiteX258" fmla="*/ 8562 w 11761"/>
              <a:gd name="connsiteY258" fmla="*/ 4850 h 5445"/>
              <a:gd name="connsiteX259" fmla="*/ 8510 w 11761"/>
              <a:gd name="connsiteY259" fmla="*/ 4850 h 5445"/>
              <a:gd name="connsiteX260" fmla="*/ 8510 w 11761"/>
              <a:gd name="connsiteY260" fmla="*/ 5001 h 5445"/>
              <a:gd name="connsiteX261" fmla="*/ 8638 w 11761"/>
              <a:gd name="connsiteY261" fmla="*/ 5001 h 5445"/>
              <a:gd name="connsiteX262" fmla="*/ 8638 w 11761"/>
              <a:gd name="connsiteY262" fmla="*/ 5169 h 5445"/>
              <a:gd name="connsiteX263" fmla="*/ 8581 w 11761"/>
              <a:gd name="connsiteY263" fmla="*/ 5169 h 5445"/>
              <a:gd name="connsiteX264" fmla="*/ 8581 w 11761"/>
              <a:gd name="connsiteY264" fmla="*/ 5087 h 5445"/>
              <a:gd name="connsiteX265" fmla="*/ 8480 w 11761"/>
              <a:gd name="connsiteY265" fmla="*/ 5087 h 5445"/>
              <a:gd name="connsiteX266" fmla="*/ 8480 w 11761"/>
              <a:gd name="connsiteY266" fmla="*/ 5169 h 5445"/>
              <a:gd name="connsiteX267" fmla="*/ 8402 w 11761"/>
              <a:gd name="connsiteY267" fmla="*/ 5169 h 5445"/>
              <a:gd name="connsiteX268" fmla="*/ 8402 w 11761"/>
              <a:gd name="connsiteY268" fmla="*/ 5262 h 5445"/>
              <a:gd name="connsiteX269" fmla="*/ 8310 w 11761"/>
              <a:gd name="connsiteY269" fmla="*/ 5262 h 5445"/>
              <a:gd name="connsiteX270" fmla="*/ 8310 w 11761"/>
              <a:gd name="connsiteY270" fmla="*/ 5363 h 5445"/>
              <a:gd name="connsiteX271" fmla="*/ 8402 w 11761"/>
              <a:gd name="connsiteY271" fmla="*/ 5363 h 5445"/>
              <a:gd name="connsiteX272" fmla="*/ 8402 w 11761"/>
              <a:gd name="connsiteY272" fmla="*/ 5422 h 5445"/>
              <a:gd name="connsiteX273" fmla="*/ 8234 w 11761"/>
              <a:gd name="connsiteY273" fmla="*/ 5422 h 5445"/>
              <a:gd name="connsiteX274" fmla="*/ 8234 w 11761"/>
              <a:gd name="connsiteY274" fmla="*/ 5294 h 5445"/>
              <a:gd name="connsiteX275" fmla="*/ 8081 w 11761"/>
              <a:gd name="connsiteY275" fmla="*/ 5294 h 5445"/>
              <a:gd name="connsiteX276" fmla="*/ 8081 w 11761"/>
              <a:gd name="connsiteY276" fmla="*/ 5346 h 5445"/>
              <a:gd name="connsiteX277" fmla="*/ 8005 w 11761"/>
              <a:gd name="connsiteY277" fmla="*/ 5346 h 5445"/>
              <a:gd name="connsiteX278" fmla="*/ 8005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8005 w 11761"/>
              <a:gd name="connsiteY325" fmla="*/ 39 h 5445"/>
              <a:gd name="connsiteX326" fmla="*/ 8005 w 11761"/>
              <a:gd name="connsiteY326" fmla="*/ 100 h 5445"/>
              <a:gd name="connsiteX327" fmla="*/ 8081 w 11761"/>
              <a:gd name="connsiteY327" fmla="*/ 100 h 5445"/>
              <a:gd name="connsiteX328" fmla="*/ 8081 w 11761"/>
              <a:gd name="connsiteY328" fmla="*/ 151 h 5445"/>
              <a:gd name="connsiteX329" fmla="*/ 8234 w 11761"/>
              <a:gd name="connsiteY329" fmla="*/ 151 h 5445"/>
              <a:gd name="connsiteX330" fmla="*/ 8234 w 11761"/>
              <a:gd name="connsiteY330" fmla="*/ 24 h 5445"/>
              <a:gd name="connsiteX331" fmla="*/ 8402 w 11761"/>
              <a:gd name="connsiteY331" fmla="*/ 24 h 5445"/>
              <a:gd name="connsiteX332" fmla="*/ 8402 w 11761"/>
              <a:gd name="connsiteY332" fmla="*/ 82 h 5445"/>
              <a:gd name="connsiteX333" fmla="*/ 8310 w 11761"/>
              <a:gd name="connsiteY333" fmla="*/ 82 h 5445"/>
              <a:gd name="connsiteX334" fmla="*/ 8310 w 11761"/>
              <a:gd name="connsiteY334" fmla="*/ 184 h 5445"/>
              <a:gd name="connsiteX335" fmla="*/ 8402 w 11761"/>
              <a:gd name="connsiteY335" fmla="*/ 184 h 5445"/>
              <a:gd name="connsiteX336" fmla="*/ 8402 w 11761"/>
              <a:gd name="connsiteY336" fmla="*/ 277 h 5445"/>
              <a:gd name="connsiteX337" fmla="*/ 8480 w 11761"/>
              <a:gd name="connsiteY337" fmla="*/ 277 h 5445"/>
              <a:gd name="connsiteX338" fmla="*/ 8480 w 11761"/>
              <a:gd name="connsiteY338" fmla="*/ 359 h 5445"/>
              <a:gd name="connsiteX339" fmla="*/ 8581 w 11761"/>
              <a:gd name="connsiteY339" fmla="*/ 359 h 5445"/>
              <a:gd name="connsiteX340" fmla="*/ 8581 w 11761"/>
              <a:gd name="connsiteY340" fmla="*/ 277 h 5445"/>
              <a:gd name="connsiteX341" fmla="*/ 8638 w 11761"/>
              <a:gd name="connsiteY341" fmla="*/ 277 h 5445"/>
              <a:gd name="connsiteX342" fmla="*/ 8638 w 11761"/>
              <a:gd name="connsiteY342" fmla="*/ 445 h 5445"/>
              <a:gd name="connsiteX343" fmla="*/ 8510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8663 w 11761"/>
              <a:gd name="connsiteY89" fmla="*/ 5264 h 5445"/>
              <a:gd name="connsiteX90" fmla="*/ 8581 w 11761"/>
              <a:gd name="connsiteY90" fmla="*/ 5264 h 5445"/>
              <a:gd name="connsiteX91" fmla="*/ 8581 w 11761"/>
              <a:gd name="connsiteY91" fmla="*/ 5191 h 5445"/>
              <a:gd name="connsiteX92" fmla="*/ 8661 w 11761"/>
              <a:gd name="connsiteY92" fmla="*/ 5191 h 5445"/>
              <a:gd name="connsiteX93" fmla="*/ 8661 w 11761"/>
              <a:gd name="connsiteY93" fmla="*/ 4979 h 5445"/>
              <a:gd name="connsiteX94" fmla="*/ 8532 w 11761"/>
              <a:gd name="connsiteY94" fmla="*/ 4979 h 5445"/>
              <a:gd name="connsiteX95" fmla="*/ 8532 w 11761"/>
              <a:gd name="connsiteY95" fmla="*/ 4871 h 5445"/>
              <a:gd name="connsiteX96" fmla="*/ 8562 w 11761"/>
              <a:gd name="connsiteY96" fmla="*/ 4871 h 5445"/>
              <a:gd name="connsiteX97" fmla="*/ 8562 w 11761"/>
              <a:gd name="connsiteY97" fmla="*/ 4932 h 5445"/>
              <a:gd name="connsiteX98" fmla="*/ 8646 w 11761"/>
              <a:gd name="connsiteY98" fmla="*/ 4932 h 5445"/>
              <a:gd name="connsiteX99" fmla="*/ 8646 w 11761"/>
              <a:gd name="connsiteY99" fmla="*/ 4850 h 5445"/>
              <a:gd name="connsiteX100" fmla="*/ 8584 w 11761"/>
              <a:gd name="connsiteY100" fmla="*/ 4850 h 5445"/>
              <a:gd name="connsiteX101" fmla="*/ 8584 w 11761"/>
              <a:gd name="connsiteY101" fmla="*/ 4793 h 5445"/>
              <a:gd name="connsiteX102" fmla="*/ 8644 w 11761"/>
              <a:gd name="connsiteY102" fmla="*/ 4793 h 5445"/>
              <a:gd name="connsiteX103" fmla="*/ 8644 w 11761"/>
              <a:gd name="connsiteY103" fmla="*/ 652 h 5445"/>
              <a:gd name="connsiteX104" fmla="*/ 8584 w 11761"/>
              <a:gd name="connsiteY104" fmla="*/ 652 h 5445"/>
              <a:gd name="connsiteX105" fmla="*/ 8584 w 11761"/>
              <a:gd name="connsiteY105" fmla="*/ 596 h 5445"/>
              <a:gd name="connsiteX106" fmla="*/ 8646 w 11761"/>
              <a:gd name="connsiteY106" fmla="*/ 596 h 5445"/>
              <a:gd name="connsiteX107" fmla="*/ 8646 w 11761"/>
              <a:gd name="connsiteY107" fmla="*/ 514 h 5445"/>
              <a:gd name="connsiteX108" fmla="*/ 8562 w 11761"/>
              <a:gd name="connsiteY108" fmla="*/ 514 h 5445"/>
              <a:gd name="connsiteX109" fmla="*/ 8562 w 11761"/>
              <a:gd name="connsiteY109" fmla="*/ 575 h 5445"/>
              <a:gd name="connsiteX110" fmla="*/ 8532 w 11761"/>
              <a:gd name="connsiteY110" fmla="*/ 575 h 5445"/>
              <a:gd name="connsiteX111" fmla="*/ 8532 w 11761"/>
              <a:gd name="connsiteY111" fmla="*/ 467 h 5445"/>
              <a:gd name="connsiteX112" fmla="*/ 8661 w 11761"/>
              <a:gd name="connsiteY112" fmla="*/ 467 h 5445"/>
              <a:gd name="connsiteX113" fmla="*/ 8661 w 11761"/>
              <a:gd name="connsiteY113" fmla="*/ 255 h 5445"/>
              <a:gd name="connsiteX114" fmla="*/ 8581 w 11761"/>
              <a:gd name="connsiteY114" fmla="*/ 255 h 5445"/>
              <a:gd name="connsiteX115" fmla="*/ 8581 w 11761"/>
              <a:gd name="connsiteY115" fmla="*/ 182 h 5445"/>
              <a:gd name="connsiteX116" fmla="*/ 8663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8102 w 11761"/>
              <a:gd name="connsiteY122" fmla="*/ 78 h 5445"/>
              <a:gd name="connsiteX123" fmla="*/ 8102 w 11761"/>
              <a:gd name="connsiteY123" fmla="*/ 37 h 5445"/>
              <a:gd name="connsiteX124" fmla="*/ 8143 w 11761"/>
              <a:gd name="connsiteY124" fmla="*/ 37 h 5445"/>
              <a:gd name="connsiteX125" fmla="*/ 8143 w 11761"/>
              <a:gd name="connsiteY125" fmla="*/ 78 h 5445"/>
              <a:gd name="connsiteX126" fmla="*/ 8102 w 11761"/>
              <a:gd name="connsiteY126" fmla="*/ 78 h 5445"/>
              <a:gd name="connsiteX127" fmla="*/ 8584 w 11761"/>
              <a:gd name="connsiteY127" fmla="*/ 4910 h 5445"/>
              <a:gd name="connsiteX128" fmla="*/ 8584 w 11761"/>
              <a:gd name="connsiteY128" fmla="*/ 4871 h 5445"/>
              <a:gd name="connsiteX129" fmla="*/ 8625 w 11761"/>
              <a:gd name="connsiteY129" fmla="*/ 4871 h 5445"/>
              <a:gd name="connsiteX130" fmla="*/ 8625 w 11761"/>
              <a:gd name="connsiteY130" fmla="*/ 4910 h 5445"/>
              <a:gd name="connsiteX131" fmla="*/ 8584 w 11761"/>
              <a:gd name="connsiteY131" fmla="*/ 4910 h 5445"/>
              <a:gd name="connsiteX132" fmla="*/ 8502 w 11761"/>
              <a:gd name="connsiteY132" fmla="*/ 5424 h 5445"/>
              <a:gd name="connsiteX133" fmla="*/ 8502 w 11761"/>
              <a:gd name="connsiteY133" fmla="*/ 5363 h 5445"/>
              <a:gd name="connsiteX134" fmla="*/ 8581 w 11761"/>
              <a:gd name="connsiteY134" fmla="*/ 5363 h 5445"/>
              <a:gd name="connsiteX135" fmla="*/ 8581 w 11761"/>
              <a:gd name="connsiteY135" fmla="*/ 5286 h 5445"/>
              <a:gd name="connsiteX136" fmla="*/ 8640 w 11761"/>
              <a:gd name="connsiteY136" fmla="*/ 5286 h 5445"/>
              <a:gd name="connsiteX137" fmla="*/ 8640 w 11761"/>
              <a:gd name="connsiteY137" fmla="*/ 5424 h 5445"/>
              <a:gd name="connsiteX138" fmla="*/ 8502 w 11761"/>
              <a:gd name="connsiteY138" fmla="*/ 5424 h 5445"/>
              <a:gd name="connsiteX139" fmla="*/ 8502 w 11761"/>
              <a:gd name="connsiteY139" fmla="*/ 5344 h 5445"/>
              <a:gd name="connsiteX140" fmla="*/ 8502 w 11761"/>
              <a:gd name="connsiteY140" fmla="*/ 5286 h 5445"/>
              <a:gd name="connsiteX141" fmla="*/ 8562 w 11761"/>
              <a:gd name="connsiteY141" fmla="*/ 5286 h 5445"/>
              <a:gd name="connsiteX142" fmla="*/ 8562 w 11761"/>
              <a:gd name="connsiteY142" fmla="*/ 5344 h 5445"/>
              <a:gd name="connsiteX143" fmla="*/ 8502 w 11761"/>
              <a:gd name="connsiteY143" fmla="*/ 5344 h 5445"/>
              <a:gd name="connsiteX144" fmla="*/ 8497 w 11761"/>
              <a:gd name="connsiteY144" fmla="*/ 5169 h 5445"/>
              <a:gd name="connsiteX145" fmla="*/ 8497 w 11761"/>
              <a:gd name="connsiteY145" fmla="*/ 5106 h 5445"/>
              <a:gd name="connsiteX146" fmla="*/ 8562 w 11761"/>
              <a:gd name="connsiteY146" fmla="*/ 5106 h 5445"/>
              <a:gd name="connsiteX147" fmla="*/ 8562 w 11761"/>
              <a:gd name="connsiteY147" fmla="*/ 5169 h 5445"/>
              <a:gd name="connsiteX148" fmla="*/ 8497 w 11761"/>
              <a:gd name="connsiteY148" fmla="*/ 5169 h 5445"/>
              <a:gd name="connsiteX149" fmla="*/ 8562 w 11761"/>
              <a:gd name="connsiteY149" fmla="*/ 5191 h 5445"/>
              <a:gd name="connsiteX150" fmla="*/ 8562 w 11761"/>
              <a:gd name="connsiteY150" fmla="*/ 5262 h 5445"/>
              <a:gd name="connsiteX151" fmla="*/ 8497 w 11761"/>
              <a:gd name="connsiteY151" fmla="*/ 5262 h 5445"/>
              <a:gd name="connsiteX152" fmla="*/ 8497 w 11761"/>
              <a:gd name="connsiteY152" fmla="*/ 5191 h 5445"/>
              <a:gd name="connsiteX153" fmla="*/ 8562 w 11761"/>
              <a:gd name="connsiteY153" fmla="*/ 5191 h 5445"/>
              <a:gd name="connsiteX154" fmla="*/ 8480 w 11761"/>
              <a:gd name="connsiteY154" fmla="*/ 5281 h 5445"/>
              <a:gd name="connsiteX155" fmla="*/ 8480 w 11761"/>
              <a:gd name="connsiteY155" fmla="*/ 5344 h 5445"/>
              <a:gd name="connsiteX156" fmla="*/ 8424 w 11761"/>
              <a:gd name="connsiteY156" fmla="*/ 5344 h 5445"/>
              <a:gd name="connsiteX157" fmla="*/ 8424 w 11761"/>
              <a:gd name="connsiteY157" fmla="*/ 5281 h 5445"/>
              <a:gd name="connsiteX158" fmla="*/ 8480 w 11761"/>
              <a:gd name="connsiteY158" fmla="*/ 5281 h 5445"/>
              <a:gd name="connsiteX159" fmla="*/ 8480 w 11761"/>
              <a:gd name="connsiteY159" fmla="*/ 5191 h 5445"/>
              <a:gd name="connsiteX160" fmla="*/ 8480 w 11761"/>
              <a:gd name="connsiteY160" fmla="*/ 5262 h 5445"/>
              <a:gd name="connsiteX161" fmla="*/ 8424 w 11761"/>
              <a:gd name="connsiteY161" fmla="*/ 5262 h 5445"/>
              <a:gd name="connsiteX162" fmla="*/ 8424 w 11761"/>
              <a:gd name="connsiteY162" fmla="*/ 5191 h 5445"/>
              <a:gd name="connsiteX163" fmla="*/ 8480 w 11761"/>
              <a:gd name="connsiteY163" fmla="*/ 5191 h 5445"/>
              <a:gd name="connsiteX164" fmla="*/ 8102 w 11761"/>
              <a:gd name="connsiteY164" fmla="*/ 5409 h 5445"/>
              <a:gd name="connsiteX165" fmla="*/ 8102 w 11761"/>
              <a:gd name="connsiteY165" fmla="*/ 5368 h 5445"/>
              <a:gd name="connsiteX166" fmla="*/ 8143 w 11761"/>
              <a:gd name="connsiteY166" fmla="*/ 5368 h 5445"/>
              <a:gd name="connsiteX167" fmla="*/ 8143 w 11761"/>
              <a:gd name="connsiteY167" fmla="*/ 5409 h 5445"/>
              <a:gd name="connsiteX168" fmla="*/ 8102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8424 w 11761"/>
              <a:gd name="connsiteY243" fmla="*/ 164 h 5445"/>
              <a:gd name="connsiteX244" fmla="*/ 8424 w 11761"/>
              <a:gd name="connsiteY244" fmla="*/ 102 h 5445"/>
              <a:gd name="connsiteX245" fmla="*/ 8480 w 11761"/>
              <a:gd name="connsiteY245" fmla="*/ 102 h 5445"/>
              <a:gd name="connsiteX246" fmla="*/ 8480 w 11761"/>
              <a:gd name="connsiteY246" fmla="*/ 164 h 5445"/>
              <a:gd name="connsiteX247" fmla="*/ 8424 w 11761"/>
              <a:gd name="connsiteY247" fmla="*/ 164 h 5445"/>
              <a:gd name="connsiteX248" fmla="*/ 8424 w 11761"/>
              <a:gd name="connsiteY248" fmla="*/ 255 h 5445"/>
              <a:gd name="connsiteX249" fmla="*/ 8424 w 11761"/>
              <a:gd name="connsiteY249" fmla="*/ 184 h 5445"/>
              <a:gd name="connsiteX250" fmla="*/ 8480 w 11761"/>
              <a:gd name="connsiteY250" fmla="*/ 184 h 5445"/>
              <a:gd name="connsiteX251" fmla="*/ 8480 w 11761"/>
              <a:gd name="connsiteY251" fmla="*/ 255 h 5445"/>
              <a:gd name="connsiteX252" fmla="*/ 8424 w 11761"/>
              <a:gd name="connsiteY252" fmla="*/ 255 h 5445"/>
              <a:gd name="connsiteX253" fmla="*/ 8562 w 11761"/>
              <a:gd name="connsiteY253" fmla="*/ 596 h 5445"/>
              <a:gd name="connsiteX254" fmla="*/ 8562 w 11761"/>
              <a:gd name="connsiteY254" fmla="*/ 674 h 5445"/>
              <a:gd name="connsiteX255" fmla="*/ 8622 w 11761"/>
              <a:gd name="connsiteY255" fmla="*/ 674 h 5445"/>
              <a:gd name="connsiteX256" fmla="*/ 8622 w 11761"/>
              <a:gd name="connsiteY256" fmla="*/ 4772 h 5445"/>
              <a:gd name="connsiteX257" fmla="*/ 8562 w 11761"/>
              <a:gd name="connsiteY257" fmla="*/ 4772 h 5445"/>
              <a:gd name="connsiteX258" fmla="*/ 8562 w 11761"/>
              <a:gd name="connsiteY258" fmla="*/ 4850 h 5445"/>
              <a:gd name="connsiteX259" fmla="*/ 8510 w 11761"/>
              <a:gd name="connsiteY259" fmla="*/ 4850 h 5445"/>
              <a:gd name="connsiteX260" fmla="*/ 8510 w 11761"/>
              <a:gd name="connsiteY260" fmla="*/ 5001 h 5445"/>
              <a:gd name="connsiteX261" fmla="*/ 8638 w 11761"/>
              <a:gd name="connsiteY261" fmla="*/ 5001 h 5445"/>
              <a:gd name="connsiteX262" fmla="*/ 8638 w 11761"/>
              <a:gd name="connsiteY262" fmla="*/ 5169 h 5445"/>
              <a:gd name="connsiteX263" fmla="*/ 8581 w 11761"/>
              <a:gd name="connsiteY263" fmla="*/ 5169 h 5445"/>
              <a:gd name="connsiteX264" fmla="*/ 8581 w 11761"/>
              <a:gd name="connsiteY264" fmla="*/ 5087 h 5445"/>
              <a:gd name="connsiteX265" fmla="*/ 8480 w 11761"/>
              <a:gd name="connsiteY265" fmla="*/ 5087 h 5445"/>
              <a:gd name="connsiteX266" fmla="*/ 8480 w 11761"/>
              <a:gd name="connsiteY266" fmla="*/ 5169 h 5445"/>
              <a:gd name="connsiteX267" fmla="*/ 8402 w 11761"/>
              <a:gd name="connsiteY267" fmla="*/ 5169 h 5445"/>
              <a:gd name="connsiteX268" fmla="*/ 8402 w 11761"/>
              <a:gd name="connsiteY268" fmla="*/ 5262 h 5445"/>
              <a:gd name="connsiteX269" fmla="*/ 8310 w 11761"/>
              <a:gd name="connsiteY269" fmla="*/ 5262 h 5445"/>
              <a:gd name="connsiteX270" fmla="*/ 8310 w 11761"/>
              <a:gd name="connsiteY270" fmla="*/ 5363 h 5445"/>
              <a:gd name="connsiteX271" fmla="*/ 8402 w 11761"/>
              <a:gd name="connsiteY271" fmla="*/ 5363 h 5445"/>
              <a:gd name="connsiteX272" fmla="*/ 8402 w 11761"/>
              <a:gd name="connsiteY272" fmla="*/ 5422 h 5445"/>
              <a:gd name="connsiteX273" fmla="*/ 8234 w 11761"/>
              <a:gd name="connsiteY273" fmla="*/ 5422 h 5445"/>
              <a:gd name="connsiteX274" fmla="*/ 8234 w 11761"/>
              <a:gd name="connsiteY274" fmla="*/ 5294 h 5445"/>
              <a:gd name="connsiteX275" fmla="*/ 8081 w 11761"/>
              <a:gd name="connsiteY275" fmla="*/ 5294 h 5445"/>
              <a:gd name="connsiteX276" fmla="*/ 8081 w 11761"/>
              <a:gd name="connsiteY276" fmla="*/ 5346 h 5445"/>
              <a:gd name="connsiteX277" fmla="*/ 8005 w 11761"/>
              <a:gd name="connsiteY277" fmla="*/ 5346 h 5445"/>
              <a:gd name="connsiteX278" fmla="*/ 8005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8005 w 11761"/>
              <a:gd name="connsiteY325" fmla="*/ 39 h 5445"/>
              <a:gd name="connsiteX326" fmla="*/ 8005 w 11761"/>
              <a:gd name="connsiteY326" fmla="*/ 100 h 5445"/>
              <a:gd name="connsiteX327" fmla="*/ 8081 w 11761"/>
              <a:gd name="connsiteY327" fmla="*/ 100 h 5445"/>
              <a:gd name="connsiteX328" fmla="*/ 8081 w 11761"/>
              <a:gd name="connsiteY328" fmla="*/ 151 h 5445"/>
              <a:gd name="connsiteX329" fmla="*/ 8234 w 11761"/>
              <a:gd name="connsiteY329" fmla="*/ 151 h 5445"/>
              <a:gd name="connsiteX330" fmla="*/ 8234 w 11761"/>
              <a:gd name="connsiteY330" fmla="*/ 24 h 5445"/>
              <a:gd name="connsiteX331" fmla="*/ 8402 w 11761"/>
              <a:gd name="connsiteY331" fmla="*/ 24 h 5445"/>
              <a:gd name="connsiteX332" fmla="*/ 8402 w 11761"/>
              <a:gd name="connsiteY332" fmla="*/ 82 h 5445"/>
              <a:gd name="connsiteX333" fmla="*/ 8310 w 11761"/>
              <a:gd name="connsiteY333" fmla="*/ 82 h 5445"/>
              <a:gd name="connsiteX334" fmla="*/ 8310 w 11761"/>
              <a:gd name="connsiteY334" fmla="*/ 184 h 5445"/>
              <a:gd name="connsiteX335" fmla="*/ 8402 w 11761"/>
              <a:gd name="connsiteY335" fmla="*/ 184 h 5445"/>
              <a:gd name="connsiteX336" fmla="*/ 8402 w 11761"/>
              <a:gd name="connsiteY336" fmla="*/ 277 h 5445"/>
              <a:gd name="connsiteX337" fmla="*/ 8480 w 11761"/>
              <a:gd name="connsiteY337" fmla="*/ 277 h 5445"/>
              <a:gd name="connsiteX338" fmla="*/ 8480 w 11761"/>
              <a:gd name="connsiteY338" fmla="*/ 359 h 5445"/>
              <a:gd name="connsiteX339" fmla="*/ 8581 w 11761"/>
              <a:gd name="connsiteY339" fmla="*/ 359 h 5445"/>
              <a:gd name="connsiteX340" fmla="*/ 8581 w 11761"/>
              <a:gd name="connsiteY340" fmla="*/ 277 h 5445"/>
              <a:gd name="connsiteX341" fmla="*/ 8638 w 11761"/>
              <a:gd name="connsiteY341" fmla="*/ 277 h 5445"/>
              <a:gd name="connsiteX342" fmla="*/ 8638 w 11761"/>
              <a:gd name="connsiteY342" fmla="*/ 445 h 5445"/>
              <a:gd name="connsiteX343" fmla="*/ 8510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8581 w 11761"/>
              <a:gd name="connsiteY90" fmla="*/ 5264 h 5445"/>
              <a:gd name="connsiteX91" fmla="*/ 8581 w 11761"/>
              <a:gd name="connsiteY91" fmla="*/ 5191 h 5445"/>
              <a:gd name="connsiteX92" fmla="*/ 8661 w 11761"/>
              <a:gd name="connsiteY92" fmla="*/ 5191 h 5445"/>
              <a:gd name="connsiteX93" fmla="*/ 8661 w 11761"/>
              <a:gd name="connsiteY93" fmla="*/ 4979 h 5445"/>
              <a:gd name="connsiteX94" fmla="*/ 8532 w 11761"/>
              <a:gd name="connsiteY94" fmla="*/ 4979 h 5445"/>
              <a:gd name="connsiteX95" fmla="*/ 8532 w 11761"/>
              <a:gd name="connsiteY95" fmla="*/ 4871 h 5445"/>
              <a:gd name="connsiteX96" fmla="*/ 8562 w 11761"/>
              <a:gd name="connsiteY96" fmla="*/ 4871 h 5445"/>
              <a:gd name="connsiteX97" fmla="*/ 8562 w 11761"/>
              <a:gd name="connsiteY97" fmla="*/ 4932 h 5445"/>
              <a:gd name="connsiteX98" fmla="*/ 8646 w 11761"/>
              <a:gd name="connsiteY98" fmla="*/ 4932 h 5445"/>
              <a:gd name="connsiteX99" fmla="*/ 8646 w 11761"/>
              <a:gd name="connsiteY99" fmla="*/ 4850 h 5445"/>
              <a:gd name="connsiteX100" fmla="*/ 8584 w 11761"/>
              <a:gd name="connsiteY100" fmla="*/ 4850 h 5445"/>
              <a:gd name="connsiteX101" fmla="*/ 8584 w 11761"/>
              <a:gd name="connsiteY101" fmla="*/ 4793 h 5445"/>
              <a:gd name="connsiteX102" fmla="*/ 8644 w 11761"/>
              <a:gd name="connsiteY102" fmla="*/ 4793 h 5445"/>
              <a:gd name="connsiteX103" fmla="*/ 8644 w 11761"/>
              <a:gd name="connsiteY103" fmla="*/ 652 h 5445"/>
              <a:gd name="connsiteX104" fmla="*/ 8584 w 11761"/>
              <a:gd name="connsiteY104" fmla="*/ 652 h 5445"/>
              <a:gd name="connsiteX105" fmla="*/ 8584 w 11761"/>
              <a:gd name="connsiteY105" fmla="*/ 596 h 5445"/>
              <a:gd name="connsiteX106" fmla="*/ 8646 w 11761"/>
              <a:gd name="connsiteY106" fmla="*/ 596 h 5445"/>
              <a:gd name="connsiteX107" fmla="*/ 8646 w 11761"/>
              <a:gd name="connsiteY107" fmla="*/ 514 h 5445"/>
              <a:gd name="connsiteX108" fmla="*/ 8562 w 11761"/>
              <a:gd name="connsiteY108" fmla="*/ 514 h 5445"/>
              <a:gd name="connsiteX109" fmla="*/ 8562 w 11761"/>
              <a:gd name="connsiteY109" fmla="*/ 575 h 5445"/>
              <a:gd name="connsiteX110" fmla="*/ 8532 w 11761"/>
              <a:gd name="connsiteY110" fmla="*/ 575 h 5445"/>
              <a:gd name="connsiteX111" fmla="*/ 8532 w 11761"/>
              <a:gd name="connsiteY111" fmla="*/ 467 h 5445"/>
              <a:gd name="connsiteX112" fmla="*/ 8661 w 11761"/>
              <a:gd name="connsiteY112" fmla="*/ 467 h 5445"/>
              <a:gd name="connsiteX113" fmla="*/ 8661 w 11761"/>
              <a:gd name="connsiteY113" fmla="*/ 255 h 5445"/>
              <a:gd name="connsiteX114" fmla="*/ 8581 w 11761"/>
              <a:gd name="connsiteY114" fmla="*/ 255 h 5445"/>
              <a:gd name="connsiteX115" fmla="*/ 8581 w 11761"/>
              <a:gd name="connsiteY115" fmla="*/ 182 h 5445"/>
              <a:gd name="connsiteX116" fmla="*/ 8663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8102 w 11761"/>
              <a:gd name="connsiteY122" fmla="*/ 78 h 5445"/>
              <a:gd name="connsiteX123" fmla="*/ 8102 w 11761"/>
              <a:gd name="connsiteY123" fmla="*/ 37 h 5445"/>
              <a:gd name="connsiteX124" fmla="*/ 8143 w 11761"/>
              <a:gd name="connsiteY124" fmla="*/ 37 h 5445"/>
              <a:gd name="connsiteX125" fmla="*/ 8143 w 11761"/>
              <a:gd name="connsiteY125" fmla="*/ 78 h 5445"/>
              <a:gd name="connsiteX126" fmla="*/ 8102 w 11761"/>
              <a:gd name="connsiteY126" fmla="*/ 78 h 5445"/>
              <a:gd name="connsiteX127" fmla="*/ 8584 w 11761"/>
              <a:gd name="connsiteY127" fmla="*/ 4910 h 5445"/>
              <a:gd name="connsiteX128" fmla="*/ 8584 w 11761"/>
              <a:gd name="connsiteY128" fmla="*/ 4871 h 5445"/>
              <a:gd name="connsiteX129" fmla="*/ 8625 w 11761"/>
              <a:gd name="connsiteY129" fmla="*/ 4871 h 5445"/>
              <a:gd name="connsiteX130" fmla="*/ 8625 w 11761"/>
              <a:gd name="connsiteY130" fmla="*/ 4910 h 5445"/>
              <a:gd name="connsiteX131" fmla="*/ 8584 w 11761"/>
              <a:gd name="connsiteY131" fmla="*/ 4910 h 5445"/>
              <a:gd name="connsiteX132" fmla="*/ 8502 w 11761"/>
              <a:gd name="connsiteY132" fmla="*/ 5424 h 5445"/>
              <a:gd name="connsiteX133" fmla="*/ 8502 w 11761"/>
              <a:gd name="connsiteY133" fmla="*/ 5363 h 5445"/>
              <a:gd name="connsiteX134" fmla="*/ 8581 w 11761"/>
              <a:gd name="connsiteY134" fmla="*/ 5363 h 5445"/>
              <a:gd name="connsiteX135" fmla="*/ 8581 w 11761"/>
              <a:gd name="connsiteY135" fmla="*/ 5286 h 5445"/>
              <a:gd name="connsiteX136" fmla="*/ 8640 w 11761"/>
              <a:gd name="connsiteY136" fmla="*/ 5286 h 5445"/>
              <a:gd name="connsiteX137" fmla="*/ 8640 w 11761"/>
              <a:gd name="connsiteY137" fmla="*/ 5424 h 5445"/>
              <a:gd name="connsiteX138" fmla="*/ 8502 w 11761"/>
              <a:gd name="connsiteY138" fmla="*/ 5424 h 5445"/>
              <a:gd name="connsiteX139" fmla="*/ 8502 w 11761"/>
              <a:gd name="connsiteY139" fmla="*/ 5344 h 5445"/>
              <a:gd name="connsiteX140" fmla="*/ 8502 w 11761"/>
              <a:gd name="connsiteY140" fmla="*/ 5286 h 5445"/>
              <a:gd name="connsiteX141" fmla="*/ 8562 w 11761"/>
              <a:gd name="connsiteY141" fmla="*/ 5286 h 5445"/>
              <a:gd name="connsiteX142" fmla="*/ 8562 w 11761"/>
              <a:gd name="connsiteY142" fmla="*/ 5344 h 5445"/>
              <a:gd name="connsiteX143" fmla="*/ 8502 w 11761"/>
              <a:gd name="connsiteY143" fmla="*/ 5344 h 5445"/>
              <a:gd name="connsiteX144" fmla="*/ 8497 w 11761"/>
              <a:gd name="connsiteY144" fmla="*/ 5169 h 5445"/>
              <a:gd name="connsiteX145" fmla="*/ 8497 w 11761"/>
              <a:gd name="connsiteY145" fmla="*/ 5106 h 5445"/>
              <a:gd name="connsiteX146" fmla="*/ 8562 w 11761"/>
              <a:gd name="connsiteY146" fmla="*/ 5106 h 5445"/>
              <a:gd name="connsiteX147" fmla="*/ 8562 w 11761"/>
              <a:gd name="connsiteY147" fmla="*/ 5169 h 5445"/>
              <a:gd name="connsiteX148" fmla="*/ 8497 w 11761"/>
              <a:gd name="connsiteY148" fmla="*/ 5169 h 5445"/>
              <a:gd name="connsiteX149" fmla="*/ 8562 w 11761"/>
              <a:gd name="connsiteY149" fmla="*/ 5191 h 5445"/>
              <a:gd name="connsiteX150" fmla="*/ 8562 w 11761"/>
              <a:gd name="connsiteY150" fmla="*/ 5262 h 5445"/>
              <a:gd name="connsiteX151" fmla="*/ 8497 w 11761"/>
              <a:gd name="connsiteY151" fmla="*/ 5262 h 5445"/>
              <a:gd name="connsiteX152" fmla="*/ 8497 w 11761"/>
              <a:gd name="connsiteY152" fmla="*/ 5191 h 5445"/>
              <a:gd name="connsiteX153" fmla="*/ 8562 w 11761"/>
              <a:gd name="connsiteY153" fmla="*/ 5191 h 5445"/>
              <a:gd name="connsiteX154" fmla="*/ 8480 w 11761"/>
              <a:gd name="connsiteY154" fmla="*/ 5281 h 5445"/>
              <a:gd name="connsiteX155" fmla="*/ 8480 w 11761"/>
              <a:gd name="connsiteY155" fmla="*/ 5344 h 5445"/>
              <a:gd name="connsiteX156" fmla="*/ 8424 w 11761"/>
              <a:gd name="connsiteY156" fmla="*/ 5344 h 5445"/>
              <a:gd name="connsiteX157" fmla="*/ 8424 w 11761"/>
              <a:gd name="connsiteY157" fmla="*/ 5281 h 5445"/>
              <a:gd name="connsiteX158" fmla="*/ 8480 w 11761"/>
              <a:gd name="connsiteY158" fmla="*/ 5281 h 5445"/>
              <a:gd name="connsiteX159" fmla="*/ 8480 w 11761"/>
              <a:gd name="connsiteY159" fmla="*/ 5191 h 5445"/>
              <a:gd name="connsiteX160" fmla="*/ 8480 w 11761"/>
              <a:gd name="connsiteY160" fmla="*/ 5262 h 5445"/>
              <a:gd name="connsiteX161" fmla="*/ 8424 w 11761"/>
              <a:gd name="connsiteY161" fmla="*/ 5262 h 5445"/>
              <a:gd name="connsiteX162" fmla="*/ 8424 w 11761"/>
              <a:gd name="connsiteY162" fmla="*/ 5191 h 5445"/>
              <a:gd name="connsiteX163" fmla="*/ 8480 w 11761"/>
              <a:gd name="connsiteY163" fmla="*/ 5191 h 5445"/>
              <a:gd name="connsiteX164" fmla="*/ 8102 w 11761"/>
              <a:gd name="connsiteY164" fmla="*/ 5409 h 5445"/>
              <a:gd name="connsiteX165" fmla="*/ 8102 w 11761"/>
              <a:gd name="connsiteY165" fmla="*/ 5368 h 5445"/>
              <a:gd name="connsiteX166" fmla="*/ 8143 w 11761"/>
              <a:gd name="connsiteY166" fmla="*/ 5368 h 5445"/>
              <a:gd name="connsiteX167" fmla="*/ 8143 w 11761"/>
              <a:gd name="connsiteY167" fmla="*/ 5409 h 5445"/>
              <a:gd name="connsiteX168" fmla="*/ 8102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8424 w 11761"/>
              <a:gd name="connsiteY243" fmla="*/ 164 h 5445"/>
              <a:gd name="connsiteX244" fmla="*/ 8424 w 11761"/>
              <a:gd name="connsiteY244" fmla="*/ 102 h 5445"/>
              <a:gd name="connsiteX245" fmla="*/ 8480 w 11761"/>
              <a:gd name="connsiteY245" fmla="*/ 102 h 5445"/>
              <a:gd name="connsiteX246" fmla="*/ 8480 w 11761"/>
              <a:gd name="connsiteY246" fmla="*/ 164 h 5445"/>
              <a:gd name="connsiteX247" fmla="*/ 8424 w 11761"/>
              <a:gd name="connsiteY247" fmla="*/ 164 h 5445"/>
              <a:gd name="connsiteX248" fmla="*/ 8424 w 11761"/>
              <a:gd name="connsiteY248" fmla="*/ 255 h 5445"/>
              <a:gd name="connsiteX249" fmla="*/ 8424 w 11761"/>
              <a:gd name="connsiteY249" fmla="*/ 184 h 5445"/>
              <a:gd name="connsiteX250" fmla="*/ 8480 w 11761"/>
              <a:gd name="connsiteY250" fmla="*/ 184 h 5445"/>
              <a:gd name="connsiteX251" fmla="*/ 8480 w 11761"/>
              <a:gd name="connsiteY251" fmla="*/ 255 h 5445"/>
              <a:gd name="connsiteX252" fmla="*/ 8424 w 11761"/>
              <a:gd name="connsiteY252" fmla="*/ 255 h 5445"/>
              <a:gd name="connsiteX253" fmla="*/ 8562 w 11761"/>
              <a:gd name="connsiteY253" fmla="*/ 596 h 5445"/>
              <a:gd name="connsiteX254" fmla="*/ 8562 w 11761"/>
              <a:gd name="connsiteY254" fmla="*/ 674 h 5445"/>
              <a:gd name="connsiteX255" fmla="*/ 8622 w 11761"/>
              <a:gd name="connsiteY255" fmla="*/ 674 h 5445"/>
              <a:gd name="connsiteX256" fmla="*/ 8622 w 11761"/>
              <a:gd name="connsiteY256" fmla="*/ 4772 h 5445"/>
              <a:gd name="connsiteX257" fmla="*/ 8562 w 11761"/>
              <a:gd name="connsiteY257" fmla="*/ 4772 h 5445"/>
              <a:gd name="connsiteX258" fmla="*/ 8562 w 11761"/>
              <a:gd name="connsiteY258" fmla="*/ 4850 h 5445"/>
              <a:gd name="connsiteX259" fmla="*/ 8510 w 11761"/>
              <a:gd name="connsiteY259" fmla="*/ 4850 h 5445"/>
              <a:gd name="connsiteX260" fmla="*/ 8510 w 11761"/>
              <a:gd name="connsiteY260" fmla="*/ 5001 h 5445"/>
              <a:gd name="connsiteX261" fmla="*/ 8638 w 11761"/>
              <a:gd name="connsiteY261" fmla="*/ 5001 h 5445"/>
              <a:gd name="connsiteX262" fmla="*/ 8638 w 11761"/>
              <a:gd name="connsiteY262" fmla="*/ 5169 h 5445"/>
              <a:gd name="connsiteX263" fmla="*/ 8581 w 11761"/>
              <a:gd name="connsiteY263" fmla="*/ 5169 h 5445"/>
              <a:gd name="connsiteX264" fmla="*/ 8581 w 11761"/>
              <a:gd name="connsiteY264" fmla="*/ 5087 h 5445"/>
              <a:gd name="connsiteX265" fmla="*/ 8480 w 11761"/>
              <a:gd name="connsiteY265" fmla="*/ 5087 h 5445"/>
              <a:gd name="connsiteX266" fmla="*/ 8480 w 11761"/>
              <a:gd name="connsiteY266" fmla="*/ 5169 h 5445"/>
              <a:gd name="connsiteX267" fmla="*/ 8402 w 11761"/>
              <a:gd name="connsiteY267" fmla="*/ 5169 h 5445"/>
              <a:gd name="connsiteX268" fmla="*/ 8402 w 11761"/>
              <a:gd name="connsiteY268" fmla="*/ 5262 h 5445"/>
              <a:gd name="connsiteX269" fmla="*/ 8310 w 11761"/>
              <a:gd name="connsiteY269" fmla="*/ 5262 h 5445"/>
              <a:gd name="connsiteX270" fmla="*/ 8310 w 11761"/>
              <a:gd name="connsiteY270" fmla="*/ 5363 h 5445"/>
              <a:gd name="connsiteX271" fmla="*/ 8402 w 11761"/>
              <a:gd name="connsiteY271" fmla="*/ 5363 h 5445"/>
              <a:gd name="connsiteX272" fmla="*/ 8402 w 11761"/>
              <a:gd name="connsiteY272" fmla="*/ 5422 h 5445"/>
              <a:gd name="connsiteX273" fmla="*/ 8234 w 11761"/>
              <a:gd name="connsiteY273" fmla="*/ 5422 h 5445"/>
              <a:gd name="connsiteX274" fmla="*/ 8234 w 11761"/>
              <a:gd name="connsiteY274" fmla="*/ 5294 h 5445"/>
              <a:gd name="connsiteX275" fmla="*/ 8081 w 11761"/>
              <a:gd name="connsiteY275" fmla="*/ 5294 h 5445"/>
              <a:gd name="connsiteX276" fmla="*/ 8081 w 11761"/>
              <a:gd name="connsiteY276" fmla="*/ 5346 h 5445"/>
              <a:gd name="connsiteX277" fmla="*/ 8005 w 11761"/>
              <a:gd name="connsiteY277" fmla="*/ 5346 h 5445"/>
              <a:gd name="connsiteX278" fmla="*/ 8005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8005 w 11761"/>
              <a:gd name="connsiteY325" fmla="*/ 39 h 5445"/>
              <a:gd name="connsiteX326" fmla="*/ 8005 w 11761"/>
              <a:gd name="connsiteY326" fmla="*/ 100 h 5445"/>
              <a:gd name="connsiteX327" fmla="*/ 8081 w 11761"/>
              <a:gd name="connsiteY327" fmla="*/ 100 h 5445"/>
              <a:gd name="connsiteX328" fmla="*/ 8081 w 11761"/>
              <a:gd name="connsiteY328" fmla="*/ 151 h 5445"/>
              <a:gd name="connsiteX329" fmla="*/ 8234 w 11761"/>
              <a:gd name="connsiteY329" fmla="*/ 151 h 5445"/>
              <a:gd name="connsiteX330" fmla="*/ 8234 w 11761"/>
              <a:gd name="connsiteY330" fmla="*/ 24 h 5445"/>
              <a:gd name="connsiteX331" fmla="*/ 8402 w 11761"/>
              <a:gd name="connsiteY331" fmla="*/ 24 h 5445"/>
              <a:gd name="connsiteX332" fmla="*/ 8402 w 11761"/>
              <a:gd name="connsiteY332" fmla="*/ 82 h 5445"/>
              <a:gd name="connsiteX333" fmla="*/ 8310 w 11761"/>
              <a:gd name="connsiteY333" fmla="*/ 82 h 5445"/>
              <a:gd name="connsiteX334" fmla="*/ 8310 w 11761"/>
              <a:gd name="connsiteY334" fmla="*/ 184 h 5445"/>
              <a:gd name="connsiteX335" fmla="*/ 8402 w 11761"/>
              <a:gd name="connsiteY335" fmla="*/ 184 h 5445"/>
              <a:gd name="connsiteX336" fmla="*/ 8402 w 11761"/>
              <a:gd name="connsiteY336" fmla="*/ 277 h 5445"/>
              <a:gd name="connsiteX337" fmla="*/ 8480 w 11761"/>
              <a:gd name="connsiteY337" fmla="*/ 277 h 5445"/>
              <a:gd name="connsiteX338" fmla="*/ 8480 w 11761"/>
              <a:gd name="connsiteY338" fmla="*/ 359 h 5445"/>
              <a:gd name="connsiteX339" fmla="*/ 8581 w 11761"/>
              <a:gd name="connsiteY339" fmla="*/ 359 h 5445"/>
              <a:gd name="connsiteX340" fmla="*/ 8581 w 11761"/>
              <a:gd name="connsiteY340" fmla="*/ 277 h 5445"/>
              <a:gd name="connsiteX341" fmla="*/ 8638 w 11761"/>
              <a:gd name="connsiteY341" fmla="*/ 277 h 5445"/>
              <a:gd name="connsiteX342" fmla="*/ 8638 w 11761"/>
              <a:gd name="connsiteY342" fmla="*/ 445 h 5445"/>
              <a:gd name="connsiteX343" fmla="*/ 8510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8581 w 11761"/>
              <a:gd name="connsiteY91" fmla="*/ 5191 h 5445"/>
              <a:gd name="connsiteX92" fmla="*/ 8661 w 11761"/>
              <a:gd name="connsiteY92" fmla="*/ 5191 h 5445"/>
              <a:gd name="connsiteX93" fmla="*/ 8661 w 11761"/>
              <a:gd name="connsiteY93" fmla="*/ 4979 h 5445"/>
              <a:gd name="connsiteX94" fmla="*/ 8532 w 11761"/>
              <a:gd name="connsiteY94" fmla="*/ 4979 h 5445"/>
              <a:gd name="connsiteX95" fmla="*/ 8532 w 11761"/>
              <a:gd name="connsiteY95" fmla="*/ 4871 h 5445"/>
              <a:gd name="connsiteX96" fmla="*/ 8562 w 11761"/>
              <a:gd name="connsiteY96" fmla="*/ 4871 h 5445"/>
              <a:gd name="connsiteX97" fmla="*/ 8562 w 11761"/>
              <a:gd name="connsiteY97" fmla="*/ 4932 h 5445"/>
              <a:gd name="connsiteX98" fmla="*/ 8646 w 11761"/>
              <a:gd name="connsiteY98" fmla="*/ 4932 h 5445"/>
              <a:gd name="connsiteX99" fmla="*/ 8646 w 11761"/>
              <a:gd name="connsiteY99" fmla="*/ 4850 h 5445"/>
              <a:gd name="connsiteX100" fmla="*/ 8584 w 11761"/>
              <a:gd name="connsiteY100" fmla="*/ 4850 h 5445"/>
              <a:gd name="connsiteX101" fmla="*/ 8584 w 11761"/>
              <a:gd name="connsiteY101" fmla="*/ 4793 h 5445"/>
              <a:gd name="connsiteX102" fmla="*/ 8644 w 11761"/>
              <a:gd name="connsiteY102" fmla="*/ 4793 h 5445"/>
              <a:gd name="connsiteX103" fmla="*/ 8644 w 11761"/>
              <a:gd name="connsiteY103" fmla="*/ 652 h 5445"/>
              <a:gd name="connsiteX104" fmla="*/ 8584 w 11761"/>
              <a:gd name="connsiteY104" fmla="*/ 652 h 5445"/>
              <a:gd name="connsiteX105" fmla="*/ 8584 w 11761"/>
              <a:gd name="connsiteY105" fmla="*/ 596 h 5445"/>
              <a:gd name="connsiteX106" fmla="*/ 8646 w 11761"/>
              <a:gd name="connsiteY106" fmla="*/ 596 h 5445"/>
              <a:gd name="connsiteX107" fmla="*/ 8646 w 11761"/>
              <a:gd name="connsiteY107" fmla="*/ 514 h 5445"/>
              <a:gd name="connsiteX108" fmla="*/ 8562 w 11761"/>
              <a:gd name="connsiteY108" fmla="*/ 514 h 5445"/>
              <a:gd name="connsiteX109" fmla="*/ 8562 w 11761"/>
              <a:gd name="connsiteY109" fmla="*/ 575 h 5445"/>
              <a:gd name="connsiteX110" fmla="*/ 8532 w 11761"/>
              <a:gd name="connsiteY110" fmla="*/ 575 h 5445"/>
              <a:gd name="connsiteX111" fmla="*/ 8532 w 11761"/>
              <a:gd name="connsiteY111" fmla="*/ 467 h 5445"/>
              <a:gd name="connsiteX112" fmla="*/ 8661 w 11761"/>
              <a:gd name="connsiteY112" fmla="*/ 467 h 5445"/>
              <a:gd name="connsiteX113" fmla="*/ 8661 w 11761"/>
              <a:gd name="connsiteY113" fmla="*/ 255 h 5445"/>
              <a:gd name="connsiteX114" fmla="*/ 8581 w 11761"/>
              <a:gd name="connsiteY114" fmla="*/ 255 h 5445"/>
              <a:gd name="connsiteX115" fmla="*/ 8581 w 11761"/>
              <a:gd name="connsiteY115" fmla="*/ 182 h 5445"/>
              <a:gd name="connsiteX116" fmla="*/ 8663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8102 w 11761"/>
              <a:gd name="connsiteY122" fmla="*/ 78 h 5445"/>
              <a:gd name="connsiteX123" fmla="*/ 8102 w 11761"/>
              <a:gd name="connsiteY123" fmla="*/ 37 h 5445"/>
              <a:gd name="connsiteX124" fmla="*/ 8143 w 11761"/>
              <a:gd name="connsiteY124" fmla="*/ 37 h 5445"/>
              <a:gd name="connsiteX125" fmla="*/ 8143 w 11761"/>
              <a:gd name="connsiteY125" fmla="*/ 78 h 5445"/>
              <a:gd name="connsiteX126" fmla="*/ 8102 w 11761"/>
              <a:gd name="connsiteY126" fmla="*/ 78 h 5445"/>
              <a:gd name="connsiteX127" fmla="*/ 8584 w 11761"/>
              <a:gd name="connsiteY127" fmla="*/ 4910 h 5445"/>
              <a:gd name="connsiteX128" fmla="*/ 8584 w 11761"/>
              <a:gd name="connsiteY128" fmla="*/ 4871 h 5445"/>
              <a:gd name="connsiteX129" fmla="*/ 8625 w 11761"/>
              <a:gd name="connsiteY129" fmla="*/ 4871 h 5445"/>
              <a:gd name="connsiteX130" fmla="*/ 8625 w 11761"/>
              <a:gd name="connsiteY130" fmla="*/ 4910 h 5445"/>
              <a:gd name="connsiteX131" fmla="*/ 8584 w 11761"/>
              <a:gd name="connsiteY131" fmla="*/ 4910 h 5445"/>
              <a:gd name="connsiteX132" fmla="*/ 8502 w 11761"/>
              <a:gd name="connsiteY132" fmla="*/ 5424 h 5445"/>
              <a:gd name="connsiteX133" fmla="*/ 8502 w 11761"/>
              <a:gd name="connsiteY133" fmla="*/ 5363 h 5445"/>
              <a:gd name="connsiteX134" fmla="*/ 8581 w 11761"/>
              <a:gd name="connsiteY134" fmla="*/ 5363 h 5445"/>
              <a:gd name="connsiteX135" fmla="*/ 8581 w 11761"/>
              <a:gd name="connsiteY135" fmla="*/ 5286 h 5445"/>
              <a:gd name="connsiteX136" fmla="*/ 8640 w 11761"/>
              <a:gd name="connsiteY136" fmla="*/ 5286 h 5445"/>
              <a:gd name="connsiteX137" fmla="*/ 8640 w 11761"/>
              <a:gd name="connsiteY137" fmla="*/ 5424 h 5445"/>
              <a:gd name="connsiteX138" fmla="*/ 8502 w 11761"/>
              <a:gd name="connsiteY138" fmla="*/ 5424 h 5445"/>
              <a:gd name="connsiteX139" fmla="*/ 8502 w 11761"/>
              <a:gd name="connsiteY139" fmla="*/ 5344 h 5445"/>
              <a:gd name="connsiteX140" fmla="*/ 8502 w 11761"/>
              <a:gd name="connsiteY140" fmla="*/ 5286 h 5445"/>
              <a:gd name="connsiteX141" fmla="*/ 8562 w 11761"/>
              <a:gd name="connsiteY141" fmla="*/ 5286 h 5445"/>
              <a:gd name="connsiteX142" fmla="*/ 8562 w 11761"/>
              <a:gd name="connsiteY142" fmla="*/ 5344 h 5445"/>
              <a:gd name="connsiteX143" fmla="*/ 8502 w 11761"/>
              <a:gd name="connsiteY143" fmla="*/ 5344 h 5445"/>
              <a:gd name="connsiteX144" fmla="*/ 8497 w 11761"/>
              <a:gd name="connsiteY144" fmla="*/ 5169 h 5445"/>
              <a:gd name="connsiteX145" fmla="*/ 8497 w 11761"/>
              <a:gd name="connsiteY145" fmla="*/ 5106 h 5445"/>
              <a:gd name="connsiteX146" fmla="*/ 8562 w 11761"/>
              <a:gd name="connsiteY146" fmla="*/ 5106 h 5445"/>
              <a:gd name="connsiteX147" fmla="*/ 8562 w 11761"/>
              <a:gd name="connsiteY147" fmla="*/ 5169 h 5445"/>
              <a:gd name="connsiteX148" fmla="*/ 8497 w 11761"/>
              <a:gd name="connsiteY148" fmla="*/ 5169 h 5445"/>
              <a:gd name="connsiteX149" fmla="*/ 8562 w 11761"/>
              <a:gd name="connsiteY149" fmla="*/ 5191 h 5445"/>
              <a:gd name="connsiteX150" fmla="*/ 8562 w 11761"/>
              <a:gd name="connsiteY150" fmla="*/ 5262 h 5445"/>
              <a:gd name="connsiteX151" fmla="*/ 8497 w 11761"/>
              <a:gd name="connsiteY151" fmla="*/ 5262 h 5445"/>
              <a:gd name="connsiteX152" fmla="*/ 8497 w 11761"/>
              <a:gd name="connsiteY152" fmla="*/ 5191 h 5445"/>
              <a:gd name="connsiteX153" fmla="*/ 8562 w 11761"/>
              <a:gd name="connsiteY153" fmla="*/ 5191 h 5445"/>
              <a:gd name="connsiteX154" fmla="*/ 8480 w 11761"/>
              <a:gd name="connsiteY154" fmla="*/ 5281 h 5445"/>
              <a:gd name="connsiteX155" fmla="*/ 8480 w 11761"/>
              <a:gd name="connsiteY155" fmla="*/ 5344 h 5445"/>
              <a:gd name="connsiteX156" fmla="*/ 8424 w 11761"/>
              <a:gd name="connsiteY156" fmla="*/ 5344 h 5445"/>
              <a:gd name="connsiteX157" fmla="*/ 8424 w 11761"/>
              <a:gd name="connsiteY157" fmla="*/ 5281 h 5445"/>
              <a:gd name="connsiteX158" fmla="*/ 8480 w 11761"/>
              <a:gd name="connsiteY158" fmla="*/ 5281 h 5445"/>
              <a:gd name="connsiteX159" fmla="*/ 8480 w 11761"/>
              <a:gd name="connsiteY159" fmla="*/ 5191 h 5445"/>
              <a:gd name="connsiteX160" fmla="*/ 8480 w 11761"/>
              <a:gd name="connsiteY160" fmla="*/ 5262 h 5445"/>
              <a:gd name="connsiteX161" fmla="*/ 8424 w 11761"/>
              <a:gd name="connsiteY161" fmla="*/ 5262 h 5445"/>
              <a:gd name="connsiteX162" fmla="*/ 8424 w 11761"/>
              <a:gd name="connsiteY162" fmla="*/ 5191 h 5445"/>
              <a:gd name="connsiteX163" fmla="*/ 8480 w 11761"/>
              <a:gd name="connsiteY163" fmla="*/ 5191 h 5445"/>
              <a:gd name="connsiteX164" fmla="*/ 8102 w 11761"/>
              <a:gd name="connsiteY164" fmla="*/ 5409 h 5445"/>
              <a:gd name="connsiteX165" fmla="*/ 8102 w 11761"/>
              <a:gd name="connsiteY165" fmla="*/ 5368 h 5445"/>
              <a:gd name="connsiteX166" fmla="*/ 8143 w 11761"/>
              <a:gd name="connsiteY166" fmla="*/ 5368 h 5445"/>
              <a:gd name="connsiteX167" fmla="*/ 8143 w 11761"/>
              <a:gd name="connsiteY167" fmla="*/ 5409 h 5445"/>
              <a:gd name="connsiteX168" fmla="*/ 8102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8424 w 11761"/>
              <a:gd name="connsiteY243" fmla="*/ 164 h 5445"/>
              <a:gd name="connsiteX244" fmla="*/ 8424 w 11761"/>
              <a:gd name="connsiteY244" fmla="*/ 102 h 5445"/>
              <a:gd name="connsiteX245" fmla="*/ 8480 w 11761"/>
              <a:gd name="connsiteY245" fmla="*/ 102 h 5445"/>
              <a:gd name="connsiteX246" fmla="*/ 8480 w 11761"/>
              <a:gd name="connsiteY246" fmla="*/ 164 h 5445"/>
              <a:gd name="connsiteX247" fmla="*/ 8424 w 11761"/>
              <a:gd name="connsiteY247" fmla="*/ 164 h 5445"/>
              <a:gd name="connsiteX248" fmla="*/ 8424 w 11761"/>
              <a:gd name="connsiteY248" fmla="*/ 255 h 5445"/>
              <a:gd name="connsiteX249" fmla="*/ 8424 w 11761"/>
              <a:gd name="connsiteY249" fmla="*/ 184 h 5445"/>
              <a:gd name="connsiteX250" fmla="*/ 8480 w 11761"/>
              <a:gd name="connsiteY250" fmla="*/ 184 h 5445"/>
              <a:gd name="connsiteX251" fmla="*/ 8480 w 11761"/>
              <a:gd name="connsiteY251" fmla="*/ 255 h 5445"/>
              <a:gd name="connsiteX252" fmla="*/ 8424 w 11761"/>
              <a:gd name="connsiteY252" fmla="*/ 255 h 5445"/>
              <a:gd name="connsiteX253" fmla="*/ 8562 w 11761"/>
              <a:gd name="connsiteY253" fmla="*/ 596 h 5445"/>
              <a:gd name="connsiteX254" fmla="*/ 8562 w 11761"/>
              <a:gd name="connsiteY254" fmla="*/ 674 h 5445"/>
              <a:gd name="connsiteX255" fmla="*/ 8622 w 11761"/>
              <a:gd name="connsiteY255" fmla="*/ 674 h 5445"/>
              <a:gd name="connsiteX256" fmla="*/ 8622 w 11761"/>
              <a:gd name="connsiteY256" fmla="*/ 4772 h 5445"/>
              <a:gd name="connsiteX257" fmla="*/ 8562 w 11761"/>
              <a:gd name="connsiteY257" fmla="*/ 4772 h 5445"/>
              <a:gd name="connsiteX258" fmla="*/ 8562 w 11761"/>
              <a:gd name="connsiteY258" fmla="*/ 4850 h 5445"/>
              <a:gd name="connsiteX259" fmla="*/ 8510 w 11761"/>
              <a:gd name="connsiteY259" fmla="*/ 4850 h 5445"/>
              <a:gd name="connsiteX260" fmla="*/ 8510 w 11761"/>
              <a:gd name="connsiteY260" fmla="*/ 5001 h 5445"/>
              <a:gd name="connsiteX261" fmla="*/ 8638 w 11761"/>
              <a:gd name="connsiteY261" fmla="*/ 5001 h 5445"/>
              <a:gd name="connsiteX262" fmla="*/ 8638 w 11761"/>
              <a:gd name="connsiteY262" fmla="*/ 5169 h 5445"/>
              <a:gd name="connsiteX263" fmla="*/ 8581 w 11761"/>
              <a:gd name="connsiteY263" fmla="*/ 5169 h 5445"/>
              <a:gd name="connsiteX264" fmla="*/ 8581 w 11761"/>
              <a:gd name="connsiteY264" fmla="*/ 5087 h 5445"/>
              <a:gd name="connsiteX265" fmla="*/ 8480 w 11761"/>
              <a:gd name="connsiteY265" fmla="*/ 5087 h 5445"/>
              <a:gd name="connsiteX266" fmla="*/ 8480 w 11761"/>
              <a:gd name="connsiteY266" fmla="*/ 5169 h 5445"/>
              <a:gd name="connsiteX267" fmla="*/ 8402 w 11761"/>
              <a:gd name="connsiteY267" fmla="*/ 5169 h 5445"/>
              <a:gd name="connsiteX268" fmla="*/ 8402 w 11761"/>
              <a:gd name="connsiteY268" fmla="*/ 5262 h 5445"/>
              <a:gd name="connsiteX269" fmla="*/ 8310 w 11761"/>
              <a:gd name="connsiteY269" fmla="*/ 5262 h 5445"/>
              <a:gd name="connsiteX270" fmla="*/ 8310 w 11761"/>
              <a:gd name="connsiteY270" fmla="*/ 5363 h 5445"/>
              <a:gd name="connsiteX271" fmla="*/ 8402 w 11761"/>
              <a:gd name="connsiteY271" fmla="*/ 5363 h 5445"/>
              <a:gd name="connsiteX272" fmla="*/ 8402 w 11761"/>
              <a:gd name="connsiteY272" fmla="*/ 5422 h 5445"/>
              <a:gd name="connsiteX273" fmla="*/ 8234 w 11761"/>
              <a:gd name="connsiteY273" fmla="*/ 5422 h 5445"/>
              <a:gd name="connsiteX274" fmla="*/ 8234 w 11761"/>
              <a:gd name="connsiteY274" fmla="*/ 5294 h 5445"/>
              <a:gd name="connsiteX275" fmla="*/ 8081 w 11761"/>
              <a:gd name="connsiteY275" fmla="*/ 5294 h 5445"/>
              <a:gd name="connsiteX276" fmla="*/ 8081 w 11761"/>
              <a:gd name="connsiteY276" fmla="*/ 5346 h 5445"/>
              <a:gd name="connsiteX277" fmla="*/ 8005 w 11761"/>
              <a:gd name="connsiteY277" fmla="*/ 5346 h 5445"/>
              <a:gd name="connsiteX278" fmla="*/ 8005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8005 w 11761"/>
              <a:gd name="connsiteY325" fmla="*/ 39 h 5445"/>
              <a:gd name="connsiteX326" fmla="*/ 8005 w 11761"/>
              <a:gd name="connsiteY326" fmla="*/ 100 h 5445"/>
              <a:gd name="connsiteX327" fmla="*/ 8081 w 11761"/>
              <a:gd name="connsiteY327" fmla="*/ 100 h 5445"/>
              <a:gd name="connsiteX328" fmla="*/ 8081 w 11761"/>
              <a:gd name="connsiteY328" fmla="*/ 151 h 5445"/>
              <a:gd name="connsiteX329" fmla="*/ 8234 w 11761"/>
              <a:gd name="connsiteY329" fmla="*/ 151 h 5445"/>
              <a:gd name="connsiteX330" fmla="*/ 8234 w 11761"/>
              <a:gd name="connsiteY330" fmla="*/ 24 h 5445"/>
              <a:gd name="connsiteX331" fmla="*/ 8402 w 11761"/>
              <a:gd name="connsiteY331" fmla="*/ 24 h 5445"/>
              <a:gd name="connsiteX332" fmla="*/ 8402 w 11761"/>
              <a:gd name="connsiteY332" fmla="*/ 82 h 5445"/>
              <a:gd name="connsiteX333" fmla="*/ 8310 w 11761"/>
              <a:gd name="connsiteY333" fmla="*/ 82 h 5445"/>
              <a:gd name="connsiteX334" fmla="*/ 8310 w 11761"/>
              <a:gd name="connsiteY334" fmla="*/ 184 h 5445"/>
              <a:gd name="connsiteX335" fmla="*/ 8402 w 11761"/>
              <a:gd name="connsiteY335" fmla="*/ 184 h 5445"/>
              <a:gd name="connsiteX336" fmla="*/ 8402 w 11761"/>
              <a:gd name="connsiteY336" fmla="*/ 277 h 5445"/>
              <a:gd name="connsiteX337" fmla="*/ 8480 w 11761"/>
              <a:gd name="connsiteY337" fmla="*/ 277 h 5445"/>
              <a:gd name="connsiteX338" fmla="*/ 8480 w 11761"/>
              <a:gd name="connsiteY338" fmla="*/ 359 h 5445"/>
              <a:gd name="connsiteX339" fmla="*/ 8581 w 11761"/>
              <a:gd name="connsiteY339" fmla="*/ 359 h 5445"/>
              <a:gd name="connsiteX340" fmla="*/ 8581 w 11761"/>
              <a:gd name="connsiteY340" fmla="*/ 277 h 5445"/>
              <a:gd name="connsiteX341" fmla="*/ 8638 w 11761"/>
              <a:gd name="connsiteY341" fmla="*/ 277 h 5445"/>
              <a:gd name="connsiteX342" fmla="*/ 8638 w 11761"/>
              <a:gd name="connsiteY342" fmla="*/ 445 h 5445"/>
              <a:gd name="connsiteX343" fmla="*/ 8510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8661 w 11761"/>
              <a:gd name="connsiteY92" fmla="*/ 5191 h 5445"/>
              <a:gd name="connsiteX93" fmla="*/ 8661 w 11761"/>
              <a:gd name="connsiteY93" fmla="*/ 4979 h 5445"/>
              <a:gd name="connsiteX94" fmla="*/ 8532 w 11761"/>
              <a:gd name="connsiteY94" fmla="*/ 4979 h 5445"/>
              <a:gd name="connsiteX95" fmla="*/ 8532 w 11761"/>
              <a:gd name="connsiteY95" fmla="*/ 4871 h 5445"/>
              <a:gd name="connsiteX96" fmla="*/ 8562 w 11761"/>
              <a:gd name="connsiteY96" fmla="*/ 4871 h 5445"/>
              <a:gd name="connsiteX97" fmla="*/ 8562 w 11761"/>
              <a:gd name="connsiteY97" fmla="*/ 4932 h 5445"/>
              <a:gd name="connsiteX98" fmla="*/ 8646 w 11761"/>
              <a:gd name="connsiteY98" fmla="*/ 4932 h 5445"/>
              <a:gd name="connsiteX99" fmla="*/ 8646 w 11761"/>
              <a:gd name="connsiteY99" fmla="*/ 4850 h 5445"/>
              <a:gd name="connsiteX100" fmla="*/ 8584 w 11761"/>
              <a:gd name="connsiteY100" fmla="*/ 4850 h 5445"/>
              <a:gd name="connsiteX101" fmla="*/ 8584 w 11761"/>
              <a:gd name="connsiteY101" fmla="*/ 4793 h 5445"/>
              <a:gd name="connsiteX102" fmla="*/ 8644 w 11761"/>
              <a:gd name="connsiteY102" fmla="*/ 4793 h 5445"/>
              <a:gd name="connsiteX103" fmla="*/ 8644 w 11761"/>
              <a:gd name="connsiteY103" fmla="*/ 652 h 5445"/>
              <a:gd name="connsiteX104" fmla="*/ 8584 w 11761"/>
              <a:gd name="connsiteY104" fmla="*/ 652 h 5445"/>
              <a:gd name="connsiteX105" fmla="*/ 8584 w 11761"/>
              <a:gd name="connsiteY105" fmla="*/ 596 h 5445"/>
              <a:gd name="connsiteX106" fmla="*/ 8646 w 11761"/>
              <a:gd name="connsiteY106" fmla="*/ 596 h 5445"/>
              <a:gd name="connsiteX107" fmla="*/ 8646 w 11761"/>
              <a:gd name="connsiteY107" fmla="*/ 514 h 5445"/>
              <a:gd name="connsiteX108" fmla="*/ 8562 w 11761"/>
              <a:gd name="connsiteY108" fmla="*/ 514 h 5445"/>
              <a:gd name="connsiteX109" fmla="*/ 8562 w 11761"/>
              <a:gd name="connsiteY109" fmla="*/ 575 h 5445"/>
              <a:gd name="connsiteX110" fmla="*/ 8532 w 11761"/>
              <a:gd name="connsiteY110" fmla="*/ 575 h 5445"/>
              <a:gd name="connsiteX111" fmla="*/ 8532 w 11761"/>
              <a:gd name="connsiteY111" fmla="*/ 467 h 5445"/>
              <a:gd name="connsiteX112" fmla="*/ 8661 w 11761"/>
              <a:gd name="connsiteY112" fmla="*/ 467 h 5445"/>
              <a:gd name="connsiteX113" fmla="*/ 8661 w 11761"/>
              <a:gd name="connsiteY113" fmla="*/ 255 h 5445"/>
              <a:gd name="connsiteX114" fmla="*/ 8581 w 11761"/>
              <a:gd name="connsiteY114" fmla="*/ 255 h 5445"/>
              <a:gd name="connsiteX115" fmla="*/ 8581 w 11761"/>
              <a:gd name="connsiteY115" fmla="*/ 182 h 5445"/>
              <a:gd name="connsiteX116" fmla="*/ 8663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8102 w 11761"/>
              <a:gd name="connsiteY122" fmla="*/ 78 h 5445"/>
              <a:gd name="connsiteX123" fmla="*/ 8102 w 11761"/>
              <a:gd name="connsiteY123" fmla="*/ 37 h 5445"/>
              <a:gd name="connsiteX124" fmla="*/ 8143 w 11761"/>
              <a:gd name="connsiteY124" fmla="*/ 37 h 5445"/>
              <a:gd name="connsiteX125" fmla="*/ 8143 w 11761"/>
              <a:gd name="connsiteY125" fmla="*/ 78 h 5445"/>
              <a:gd name="connsiteX126" fmla="*/ 8102 w 11761"/>
              <a:gd name="connsiteY126" fmla="*/ 78 h 5445"/>
              <a:gd name="connsiteX127" fmla="*/ 8584 w 11761"/>
              <a:gd name="connsiteY127" fmla="*/ 4910 h 5445"/>
              <a:gd name="connsiteX128" fmla="*/ 8584 w 11761"/>
              <a:gd name="connsiteY128" fmla="*/ 4871 h 5445"/>
              <a:gd name="connsiteX129" fmla="*/ 8625 w 11761"/>
              <a:gd name="connsiteY129" fmla="*/ 4871 h 5445"/>
              <a:gd name="connsiteX130" fmla="*/ 8625 w 11761"/>
              <a:gd name="connsiteY130" fmla="*/ 4910 h 5445"/>
              <a:gd name="connsiteX131" fmla="*/ 8584 w 11761"/>
              <a:gd name="connsiteY131" fmla="*/ 4910 h 5445"/>
              <a:gd name="connsiteX132" fmla="*/ 8502 w 11761"/>
              <a:gd name="connsiteY132" fmla="*/ 5424 h 5445"/>
              <a:gd name="connsiteX133" fmla="*/ 8502 w 11761"/>
              <a:gd name="connsiteY133" fmla="*/ 5363 h 5445"/>
              <a:gd name="connsiteX134" fmla="*/ 8581 w 11761"/>
              <a:gd name="connsiteY134" fmla="*/ 5363 h 5445"/>
              <a:gd name="connsiteX135" fmla="*/ 8581 w 11761"/>
              <a:gd name="connsiteY135" fmla="*/ 5286 h 5445"/>
              <a:gd name="connsiteX136" fmla="*/ 8640 w 11761"/>
              <a:gd name="connsiteY136" fmla="*/ 5286 h 5445"/>
              <a:gd name="connsiteX137" fmla="*/ 8640 w 11761"/>
              <a:gd name="connsiteY137" fmla="*/ 5424 h 5445"/>
              <a:gd name="connsiteX138" fmla="*/ 8502 w 11761"/>
              <a:gd name="connsiteY138" fmla="*/ 5424 h 5445"/>
              <a:gd name="connsiteX139" fmla="*/ 8502 w 11761"/>
              <a:gd name="connsiteY139" fmla="*/ 5344 h 5445"/>
              <a:gd name="connsiteX140" fmla="*/ 8502 w 11761"/>
              <a:gd name="connsiteY140" fmla="*/ 5286 h 5445"/>
              <a:gd name="connsiteX141" fmla="*/ 8562 w 11761"/>
              <a:gd name="connsiteY141" fmla="*/ 5286 h 5445"/>
              <a:gd name="connsiteX142" fmla="*/ 8562 w 11761"/>
              <a:gd name="connsiteY142" fmla="*/ 5344 h 5445"/>
              <a:gd name="connsiteX143" fmla="*/ 8502 w 11761"/>
              <a:gd name="connsiteY143" fmla="*/ 5344 h 5445"/>
              <a:gd name="connsiteX144" fmla="*/ 8497 w 11761"/>
              <a:gd name="connsiteY144" fmla="*/ 5169 h 5445"/>
              <a:gd name="connsiteX145" fmla="*/ 8497 w 11761"/>
              <a:gd name="connsiteY145" fmla="*/ 5106 h 5445"/>
              <a:gd name="connsiteX146" fmla="*/ 8562 w 11761"/>
              <a:gd name="connsiteY146" fmla="*/ 5106 h 5445"/>
              <a:gd name="connsiteX147" fmla="*/ 8562 w 11761"/>
              <a:gd name="connsiteY147" fmla="*/ 5169 h 5445"/>
              <a:gd name="connsiteX148" fmla="*/ 8497 w 11761"/>
              <a:gd name="connsiteY148" fmla="*/ 5169 h 5445"/>
              <a:gd name="connsiteX149" fmla="*/ 8562 w 11761"/>
              <a:gd name="connsiteY149" fmla="*/ 5191 h 5445"/>
              <a:gd name="connsiteX150" fmla="*/ 8562 w 11761"/>
              <a:gd name="connsiteY150" fmla="*/ 5262 h 5445"/>
              <a:gd name="connsiteX151" fmla="*/ 8497 w 11761"/>
              <a:gd name="connsiteY151" fmla="*/ 5262 h 5445"/>
              <a:gd name="connsiteX152" fmla="*/ 8497 w 11761"/>
              <a:gd name="connsiteY152" fmla="*/ 5191 h 5445"/>
              <a:gd name="connsiteX153" fmla="*/ 8562 w 11761"/>
              <a:gd name="connsiteY153" fmla="*/ 5191 h 5445"/>
              <a:gd name="connsiteX154" fmla="*/ 8480 w 11761"/>
              <a:gd name="connsiteY154" fmla="*/ 5281 h 5445"/>
              <a:gd name="connsiteX155" fmla="*/ 8480 w 11761"/>
              <a:gd name="connsiteY155" fmla="*/ 5344 h 5445"/>
              <a:gd name="connsiteX156" fmla="*/ 8424 w 11761"/>
              <a:gd name="connsiteY156" fmla="*/ 5344 h 5445"/>
              <a:gd name="connsiteX157" fmla="*/ 8424 w 11761"/>
              <a:gd name="connsiteY157" fmla="*/ 5281 h 5445"/>
              <a:gd name="connsiteX158" fmla="*/ 8480 w 11761"/>
              <a:gd name="connsiteY158" fmla="*/ 5281 h 5445"/>
              <a:gd name="connsiteX159" fmla="*/ 8480 w 11761"/>
              <a:gd name="connsiteY159" fmla="*/ 5191 h 5445"/>
              <a:gd name="connsiteX160" fmla="*/ 8480 w 11761"/>
              <a:gd name="connsiteY160" fmla="*/ 5262 h 5445"/>
              <a:gd name="connsiteX161" fmla="*/ 8424 w 11761"/>
              <a:gd name="connsiteY161" fmla="*/ 5262 h 5445"/>
              <a:gd name="connsiteX162" fmla="*/ 8424 w 11761"/>
              <a:gd name="connsiteY162" fmla="*/ 5191 h 5445"/>
              <a:gd name="connsiteX163" fmla="*/ 8480 w 11761"/>
              <a:gd name="connsiteY163" fmla="*/ 5191 h 5445"/>
              <a:gd name="connsiteX164" fmla="*/ 8102 w 11761"/>
              <a:gd name="connsiteY164" fmla="*/ 5409 h 5445"/>
              <a:gd name="connsiteX165" fmla="*/ 8102 w 11761"/>
              <a:gd name="connsiteY165" fmla="*/ 5368 h 5445"/>
              <a:gd name="connsiteX166" fmla="*/ 8143 w 11761"/>
              <a:gd name="connsiteY166" fmla="*/ 5368 h 5445"/>
              <a:gd name="connsiteX167" fmla="*/ 8143 w 11761"/>
              <a:gd name="connsiteY167" fmla="*/ 5409 h 5445"/>
              <a:gd name="connsiteX168" fmla="*/ 8102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8424 w 11761"/>
              <a:gd name="connsiteY243" fmla="*/ 164 h 5445"/>
              <a:gd name="connsiteX244" fmla="*/ 8424 w 11761"/>
              <a:gd name="connsiteY244" fmla="*/ 102 h 5445"/>
              <a:gd name="connsiteX245" fmla="*/ 8480 w 11761"/>
              <a:gd name="connsiteY245" fmla="*/ 102 h 5445"/>
              <a:gd name="connsiteX246" fmla="*/ 8480 w 11761"/>
              <a:gd name="connsiteY246" fmla="*/ 164 h 5445"/>
              <a:gd name="connsiteX247" fmla="*/ 8424 w 11761"/>
              <a:gd name="connsiteY247" fmla="*/ 164 h 5445"/>
              <a:gd name="connsiteX248" fmla="*/ 8424 w 11761"/>
              <a:gd name="connsiteY248" fmla="*/ 255 h 5445"/>
              <a:gd name="connsiteX249" fmla="*/ 8424 w 11761"/>
              <a:gd name="connsiteY249" fmla="*/ 184 h 5445"/>
              <a:gd name="connsiteX250" fmla="*/ 8480 w 11761"/>
              <a:gd name="connsiteY250" fmla="*/ 184 h 5445"/>
              <a:gd name="connsiteX251" fmla="*/ 8480 w 11761"/>
              <a:gd name="connsiteY251" fmla="*/ 255 h 5445"/>
              <a:gd name="connsiteX252" fmla="*/ 8424 w 11761"/>
              <a:gd name="connsiteY252" fmla="*/ 255 h 5445"/>
              <a:gd name="connsiteX253" fmla="*/ 8562 w 11761"/>
              <a:gd name="connsiteY253" fmla="*/ 596 h 5445"/>
              <a:gd name="connsiteX254" fmla="*/ 8562 w 11761"/>
              <a:gd name="connsiteY254" fmla="*/ 674 h 5445"/>
              <a:gd name="connsiteX255" fmla="*/ 8622 w 11761"/>
              <a:gd name="connsiteY255" fmla="*/ 674 h 5445"/>
              <a:gd name="connsiteX256" fmla="*/ 8622 w 11761"/>
              <a:gd name="connsiteY256" fmla="*/ 4772 h 5445"/>
              <a:gd name="connsiteX257" fmla="*/ 8562 w 11761"/>
              <a:gd name="connsiteY257" fmla="*/ 4772 h 5445"/>
              <a:gd name="connsiteX258" fmla="*/ 8562 w 11761"/>
              <a:gd name="connsiteY258" fmla="*/ 4850 h 5445"/>
              <a:gd name="connsiteX259" fmla="*/ 8510 w 11761"/>
              <a:gd name="connsiteY259" fmla="*/ 4850 h 5445"/>
              <a:gd name="connsiteX260" fmla="*/ 8510 w 11761"/>
              <a:gd name="connsiteY260" fmla="*/ 5001 h 5445"/>
              <a:gd name="connsiteX261" fmla="*/ 8638 w 11761"/>
              <a:gd name="connsiteY261" fmla="*/ 5001 h 5445"/>
              <a:gd name="connsiteX262" fmla="*/ 8638 w 11761"/>
              <a:gd name="connsiteY262" fmla="*/ 5169 h 5445"/>
              <a:gd name="connsiteX263" fmla="*/ 8581 w 11761"/>
              <a:gd name="connsiteY263" fmla="*/ 5169 h 5445"/>
              <a:gd name="connsiteX264" fmla="*/ 8581 w 11761"/>
              <a:gd name="connsiteY264" fmla="*/ 5087 h 5445"/>
              <a:gd name="connsiteX265" fmla="*/ 8480 w 11761"/>
              <a:gd name="connsiteY265" fmla="*/ 5087 h 5445"/>
              <a:gd name="connsiteX266" fmla="*/ 8480 w 11761"/>
              <a:gd name="connsiteY266" fmla="*/ 5169 h 5445"/>
              <a:gd name="connsiteX267" fmla="*/ 8402 w 11761"/>
              <a:gd name="connsiteY267" fmla="*/ 5169 h 5445"/>
              <a:gd name="connsiteX268" fmla="*/ 8402 w 11761"/>
              <a:gd name="connsiteY268" fmla="*/ 5262 h 5445"/>
              <a:gd name="connsiteX269" fmla="*/ 8310 w 11761"/>
              <a:gd name="connsiteY269" fmla="*/ 5262 h 5445"/>
              <a:gd name="connsiteX270" fmla="*/ 8310 w 11761"/>
              <a:gd name="connsiteY270" fmla="*/ 5363 h 5445"/>
              <a:gd name="connsiteX271" fmla="*/ 8402 w 11761"/>
              <a:gd name="connsiteY271" fmla="*/ 5363 h 5445"/>
              <a:gd name="connsiteX272" fmla="*/ 8402 w 11761"/>
              <a:gd name="connsiteY272" fmla="*/ 5422 h 5445"/>
              <a:gd name="connsiteX273" fmla="*/ 8234 w 11761"/>
              <a:gd name="connsiteY273" fmla="*/ 5422 h 5445"/>
              <a:gd name="connsiteX274" fmla="*/ 8234 w 11761"/>
              <a:gd name="connsiteY274" fmla="*/ 5294 h 5445"/>
              <a:gd name="connsiteX275" fmla="*/ 8081 w 11761"/>
              <a:gd name="connsiteY275" fmla="*/ 5294 h 5445"/>
              <a:gd name="connsiteX276" fmla="*/ 8081 w 11761"/>
              <a:gd name="connsiteY276" fmla="*/ 5346 h 5445"/>
              <a:gd name="connsiteX277" fmla="*/ 8005 w 11761"/>
              <a:gd name="connsiteY277" fmla="*/ 5346 h 5445"/>
              <a:gd name="connsiteX278" fmla="*/ 8005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8005 w 11761"/>
              <a:gd name="connsiteY325" fmla="*/ 39 h 5445"/>
              <a:gd name="connsiteX326" fmla="*/ 8005 w 11761"/>
              <a:gd name="connsiteY326" fmla="*/ 100 h 5445"/>
              <a:gd name="connsiteX327" fmla="*/ 8081 w 11761"/>
              <a:gd name="connsiteY327" fmla="*/ 100 h 5445"/>
              <a:gd name="connsiteX328" fmla="*/ 8081 w 11761"/>
              <a:gd name="connsiteY328" fmla="*/ 151 h 5445"/>
              <a:gd name="connsiteX329" fmla="*/ 8234 w 11761"/>
              <a:gd name="connsiteY329" fmla="*/ 151 h 5445"/>
              <a:gd name="connsiteX330" fmla="*/ 8234 w 11761"/>
              <a:gd name="connsiteY330" fmla="*/ 24 h 5445"/>
              <a:gd name="connsiteX331" fmla="*/ 8402 w 11761"/>
              <a:gd name="connsiteY331" fmla="*/ 24 h 5445"/>
              <a:gd name="connsiteX332" fmla="*/ 8402 w 11761"/>
              <a:gd name="connsiteY332" fmla="*/ 82 h 5445"/>
              <a:gd name="connsiteX333" fmla="*/ 8310 w 11761"/>
              <a:gd name="connsiteY333" fmla="*/ 82 h 5445"/>
              <a:gd name="connsiteX334" fmla="*/ 8310 w 11761"/>
              <a:gd name="connsiteY334" fmla="*/ 184 h 5445"/>
              <a:gd name="connsiteX335" fmla="*/ 8402 w 11761"/>
              <a:gd name="connsiteY335" fmla="*/ 184 h 5445"/>
              <a:gd name="connsiteX336" fmla="*/ 8402 w 11761"/>
              <a:gd name="connsiteY336" fmla="*/ 277 h 5445"/>
              <a:gd name="connsiteX337" fmla="*/ 8480 w 11761"/>
              <a:gd name="connsiteY337" fmla="*/ 277 h 5445"/>
              <a:gd name="connsiteX338" fmla="*/ 8480 w 11761"/>
              <a:gd name="connsiteY338" fmla="*/ 359 h 5445"/>
              <a:gd name="connsiteX339" fmla="*/ 8581 w 11761"/>
              <a:gd name="connsiteY339" fmla="*/ 359 h 5445"/>
              <a:gd name="connsiteX340" fmla="*/ 8581 w 11761"/>
              <a:gd name="connsiteY340" fmla="*/ 277 h 5445"/>
              <a:gd name="connsiteX341" fmla="*/ 8638 w 11761"/>
              <a:gd name="connsiteY341" fmla="*/ 277 h 5445"/>
              <a:gd name="connsiteX342" fmla="*/ 8638 w 11761"/>
              <a:gd name="connsiteY342" fmla="*/ 445 h 5445"/>
              <a:gd name="connsiteX343" fmla="*/ 8510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8661 w 11761"/>
              <a:gd name="connsiteY93" fmla="*/ 4979 h 5445"/>
              <a:gd name="connsiteX94" fmla="*/ 8532 w 11761"/>
              <a:gd name="connsiteY94" fmla="*/ 4979 h 5445"/>
              <a:gd name="connsiteX95" fmla="*/ 8532 w 11761"/>
              <a:gd name="connsiteY95" fmla="*/ 4871 h 5445"/>
              <a:gd name="connsiteX96" fmla="*/ 8562 w 11761"/>
              <a:gd name="connsiteY96" fmla="*/ 4871 h 5445"/>
              <a:gd name="connsiteX97" fmla="*/ 8562 w 11761"/>
              <a:gd name="connsiteY97" fmla="*/ 4932 h 5445"/>
              <a:gd name="connsiteX98" fmla="*/ 8646 w 11761"/>
              <a:gd name="connsiteY98" fmla="*/ 4932 h 5445"/>
              <a:gd name="connsiteX99" fmla="*/ 8646 w 11761"/>
              <a:gd name="connsiteY99" fmla="*/ 4850 h 5445"/>
              <a:gd name="connsiteX100" fmla="*/ 8584 w 11761"/>
              <a:gd name="connsiteY100" fmla="*/ 4850 h 5445"/>
              <a:gd name="connsiteX101" fmla="*/ 8584 w 11761"/>
              <a:gd name="connsiteY101" fmla="*/ 4793 h 5445"/>
              <a:gd name="connsiteX102" fmla="*/ 8644 w 11761"/>
              <a:gd name="connsiteY102" fmla="*/ 4793 h 5445"/>
              <a:gd name="connsiteX103" fmla="*/ 8644 w 11761"/>
              <a:gd name="connsiteY103" fmla="*/ 652 h 5445"/>
              <a:gd name="connsiteX104" fmla="*/ 8584 w 11761"/>
              <a:gd name="connsiteY104" fmla="*/ 652 h 5445"/>
              <a:gd name="connsiteX105" fmla="*/ 8584 w 11761"/>
              <a:gd name="connsiteY105" fmla="*/ 596 h 5445"/>
              <a:gd name="connsiteX106" fmla="*/ 8646 w 11761"/>
              <a:gd name="connsiteY106" fmla="*/ 596 h 5445"/>
              <a:gd name="connsiteX107" fmla="*/ 8646 w 11761"/>
              <a:gd name="connsiteY107" fmla="*/ 514 h 5445"/>
              <a:gd name="connsiteX108" fmla="*/ 8562 w 11761"/>
              <a:gd name="connsiteY108" fmla="*/ 514 h 5445"/>
              <a:gd name="connsiteX109" fmla="*/ 8562 w 11761"/>
              <a:gd name="connsiteY109" fmla="*/ 575 h 5445"/>
              <a:gd name="connsiteX110" fmla="*/ 8532 w 11761"/>
              <a:gd name="connsiteY110" fmla="*/ 575 h 5445"/>
              <a:gd name="connsiteX111" fmla="*/ 8532 w 11761"/>
              <a:gd name="connsiteY111" fmla="*/ 467 h 5445"/>
              <a:gd name="connsiteX112" fmla="*/ 8661 w 11761"/>
              <a:gd name="connsiteY112" fmla="*/ 467 h 5445"/>
              <a:gd name="connsiteX113" fmla="*/ 8661 w 11761"/>
              <a:gd name="connsiteY113" fmla="*/ 255 h 5445"/>
              <a:gd name="connsiteX114" fmla="*/ 8581 w 11761"/>
              <a:gd name="connsiteY114" fmla="*/ 255 h 5445"/>
              <a:gd name="connsiteX115" fmla="*/ 8581 w 11761"/>
              <a:gd name="connsiteY115" fmla="*/ 182 h 5445"/>
              <a:gd name="connsiteX116" fmla="*/ 8663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8102 w 11761"/>
              <a:gd name="connsiteY122" fmla="*/ 78 h 5445"/>
              <a:gd name="connsiteX123" fmla="*/ 8102 w 11761"/>
              <a:gd name="connsiteY123" fmla="*/ 37 h 5445"/>
              <a:gd name="connsiteX124" fmla="*/ 8143 w 11761"/>
              <a:gd name="connsiteY124" fmla="*/ 37 h 5445"/>
              <a:gd name="connsiteX125" fmla="*/ 8143 w 11761"/>
              <a:gd name="connsiteY125" fmla="*/ 78 h 5445"/>
              <a:gd name="connsiteX126" fmla="*/ 8102 w 11761"/>
              <a:gd name="connsiteY126" fmla="*/ 78 h 5445"/>
              <a:gd name="connsiteX127" fmla="*/ 8584 w 11761"/>
              <a:gd name="connsiteY127" fmla="*/ 4910 h 5445"/>
              <a:gd name="connsiteX128" fmla="*/ 8584 w 11761"/>
              <a:gd name="connsiteY128" fmla="*/ 4871 h 5445"/>
              <a:gd name="connsiteX129" fmla="*/ 8625 w 11761"/>
              <a:gd name="connsiteY129" fmla="*/ 4871 h 5445"/>
              <a:gd name="connsiteX130" fmla="*/ 8625 w 11761"/>
              <a:gd name="connsiteY130" fmla="*/ 4910 h 5445"/>
              <a:gd name="connsiteX131" fmla="*/ 8584 w 11761"/>
              <a:gd name="connsiteY131" fmla="*/ 4910 h 5445"/>
              <a:gd name="connsiteX132" fmla="*/ 8502 w 11761"/>
              <a:gd name="connsiteY132" fmla="*/ 5424 h 5445"/>
              <a:gd name="connsiteX133" fmla="*/ 8502 w 11761"/>
              <a:gd name="connsiteY133" fmla="*/ 5363 h 5445"/>
              <a:gd name="connsiteX134" fmla="*/ 8581 w 11761"/>
              <a:gd name="connsiteY134" fmla="*/ 5363 h 5445"/>
              <a:gd name="connsiteX135" fmla="*/ 8581 w 11761"/>
              <a:gd name="connsiteY135" fmla="*/ 5286 h 5445"/>
              <a:gd name="connsiteX136" fmla="*/ 8640 w 11761"/>
              <a:gd name="connsiteY136" fmla="*/ 5286 h 5445"/>
              <a:gd name="connsiteX137" fmla="*/ 8640 w 11761"/>
              <a:gd name="connsiteY137" fmla="*/ 5424 h 5445"/>
              <a:gd name="connsiteX138" fmla="*/ 8502 w 11761"/>
              <a:gd name="connsiteY138" fmla="*/ 5424 h 5445"/>
              <a:gd name="connsiteX139" fmla="*/ 8502 w 11761"/>
              <a:gd name="connsiteY139" fmla="*/ 5344 h 5445"/>
              <a:gd name="connsiteX140" fmla="*/ 8502 w 11761"/>
              <a:gd name="connsiteY140" fmla="*/ 5286 h 5445"/>
              <a:gd name="connsiteX141" fmla="*/ 8562 w 11761"/>
              <a:gd name="connsiteY141" fmla="*/ 5286 h 5445"/>
              <a:gd name="connsiteX142" fmla="*/ 8562 w 11761"/>
              <a:gd name="connsiteY142" fmla="*/ 5344 h 5445"/>
              <a:gd name="connsiteX143" fmla="*/ 8502 w 11761"/>
              <a:gd name="connsiteY143" fmla="*/ 5344 h 5445"/>
              <a:gd name="connsiteX144" fmla="*/ 8497 w 11761"/>
              <a:gd name="connsiteY144" fmla="*/ 5169 h 5445"/>
              <a:gd name="connsiteX145" fmla="*/ 8497 w 11761"/>
              <a:gd name="connsiteY145" fmla="*/ 5106 h 5445"/>
              <a:gd name="connsiteX146" fmla="*/ 8562 w 11761"/>
              <a:gd name="connsiteY146" fmla="*/ 5106 h 5445"/>
              <a:gd name="connsiteX147" fmla="*/ 8562 w 11761"/>
              <a:gd name="connsiteY147" fmla="*/ 5169 h 5445"/>
              <a:gd name="connsiteX148" fmla="*/ 8497 w 11761"/>
              <a:gd name="connsiteY148" fmla="*/ 5169 h 5445"/>
              <a:gd name="connsiteX149" fmla="*/ 8562 w 11761"/>
              <a:gd name="connsiteY149" fmla="*/ 5191 h 5445"/>
              <a:gd name="connsiteX150" fmla="*/ 8562 w 11761"/>
              <a:gd name="connsiteY150" fmla="*/ 5262 h 5445"/>
              <a:gd name="connsiteX151" fmla="*/ 8497 w 11761"/>
              <a:gd name="connsiteY151" fmla="*/ 5262 h 5445"/>
              <a:gd name="connsiteX152" fmla="*/ 8497 w 11761"/>
              <a:gd name="connsiteY152" fmla="*/ 5191 h 5445"/>
              <a:gd name="connsiteX153" fmla="*/ 8562 w 11761"/>
              <a:gd name="connsiteY153" fmla="*/ 5191 h 5445"/>
              <a:gd name="connsiteX154" fmla="*/ 8480 w 11761"/>
              <a:gd name="connsiteY154" fmla="*/ 5281 h 5445"/>
              <a:gd name="connsiteX155" fmla="*/ 8480 w 11761"/>
              <a:gd name="connsiteY155" fmla="*/ 5344 h 5445"/>
              <a:gd name="connsiteX156" fmla="*/ 8424 w 11761"/>
              <a:gd name="connsiteY156" fmla="*/ 5344 h 5445"/>
              <a:gd name="connsiteX157" fmla="*/ 8424 w 11761"/>
              <a:gd name="connsiteY157" fmla="*/ 5281 h 5445"/>
              <a:gd name="connsiteX158" fmla="*/ 8480 w 11761"/>
              <a:gd name="connsiteY158" fmla="*/ 5281 h 5445"/>
              <a:gd name="connsiteX159" fmla="*/ 8480 w 11761"/>
              <a:gd name="connsiteY159" fmla="*/ 5191 h 5445"/>
              <a:gd name="connsiteX160" fmla="*/ 8480 w 11761"/>
              <a:gd name="connsiteY160" fmla="*/ 5262 h 5445"/>
              <a:gd name="connsiteX161" fmla="*/ 8424 w 11761"/>
              <a:gd name="connsiteY161" fmla="*/ 5262 h 5445"/>
              <a:gd name="connsiteX162" fmla="*/ 8424 w 11761"/>
              <a:gd name="connsiteY162" fmla="*/ 5191 h 5445"/>
              <a:gd name="connsiteX163" fmla="*/ 8480 w 11761"/>
              <a:gd name="connsiteY163" fmla="*/ 5191 h 5445"/>
              <a:gd name="connsiteX164" fmla="*/ 8102 w 11761"/>
              <a:gd name="connsiteY164" fmla="*/ 5409 h 5445"/>
              <a:gd name="connsiteX165" fmla="*/ 8102 w 11761"/>
              <a:gd name="connsiteY165" fmla="*/ 5368 h 5445"/>
              <a:gd name="connsiteX166" fmla="*/ 8143 w 11761"/>
              <a:gd name="connsiteY166" fmla="*/ 5368 h 5445"/>
              <a:gd name="connsiteX167" fmla="*/ 8143 w 11761"/>
              <a:gd name="connsiteY167" fmla="*/ 5409 h 5445"/>
              <a:gd name="connsiteX168" fmla="*/ 8102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8424 w 11761"/>
              <a:gd name="connsiteY243" fmla="*/ 164 h 5445"/>
              <a:gd name="connsiteX244" fmla="*/ 8424 w 11761"/>
              <a:gd name="connsiteY244" fmla="*/ 102 h 5445"/>
              <a:gd name="connsiteX245" fmla="*/ 8480 w 11761"/>
              <a:gd name="connsiteY245" fmla="*/ 102 h 5445"/>
              <a:gd name="connsiteX246" fmla="*/ 8480 w 11761"/>
              <a:gd name="connsiteY246" fmla="*/ 164 h 5445"/>
              <a:gd name="connsiteX247" fmla="*/ 8424 w 11761"/>
              <a:gd name="connsiteY247" fmla="*/ 164 h 5445"/>
              <a:gd name="connsiteX248" fmla="*/ 8424 w 11761"/>
              <a:gd name="connsiteY248" fmla="*/ 255 h 5445"/>
              <a:gd name="connsiteX249" fmla="*/ 8424 w 11761"/>
              <a:gd name="connsiteY249" fmla="*/ 184 h 5445"/>
              <a:gd name="connsiteX250" fmla="*/ 8480 w 11761"/>
              <a:gd name="connsiteY250" fmla="*/ 184 h 5445"/>
              <a:gd name="connsiteX251" fmla="*/ 8480 w 11761"/>
              <a:gd name="connsiteY251" fmla="*/ 255 h 5445"/>
              <a:gd name="connsiteX252" fmla="*/ 8424 w 11761"/>
              <a:gd name="connsiteY252" fmla="*/ 255 h 5445"/>
              <a:gd name="connsiteX253" fmla="*/ 8562 w 11761"/>
              <a:gd name="connsiteY253" fmla="*/ 596 h 5445"/>
              <a:gd name="connsiteX254" fmla="*/ 8562 w 11761"/>
              <a:gd name="connsiteY254" fmla="*/ 674 h 5445"/>
              <a:gd name="connsiteX255" fmla="*/ 8622 w 11761"/>
              <a:gd name="connsiteY255" fmla="*/ 674 h 5445"/>
              <a:gd name="connsiteX256" fmla="*/ 8622 w 11761"/>
              <a:gd name="connsiteY256" fmla="*/ 4772 h 5445"/>
              <a:gd name="connsiteX257" fmla="*/ 8562 w 11761"/>
              <a:gd name="connsiteY257" fmla="*/ 4772 h 5445"/>
              <a:gd name="connsiteX258" fmla="*/ 8562 w 11761"/>
              <a:gd name="connsiteY258" fmla="*/ 4850 h 5445"/>
              <a:gd name="connsiteX259" fmla="*/ 8510 w 11761"/>
              <a:gd name="connsiteY259" fmla="*/ 4850 h 5445"/>
              <a:gd name="connsiteX260" fmla="*/ 8510 w 11761"/>
              <a:gd name="connsiteY260" fmla="*/ 5001 h 5445"/>
              <a:gd name="connsiteX261" fmla="*/ 8638 w 11761"/>
              <a:gd name="connsiteY261" fmla="*/ 5001 h 5445"/>
              <a:gd name="connsiteX262" fmla="*/ 8638 w 11761"/>
              <a:gd name="connsiteY262" fmla="*/ 5169 h 5445"/>
              <a:gd name="connsiteX263" fmla="*/ 8581 w 11761"/>
              <a:gd name="connsiteY263" fmla="*/ 5169 h 5445"/>
              <a:gd name="connsiteX264" fmla="*/ 8581 w 11761"/>
              <a:gd name="connsiteY264" fmla="*/ 5087 h 5445"/>
              <a:gd name="connsiteX265" fmla="*/ 8480 w 11761"/>
              <a:gd name="connsiteY265" fmla="*/ 5087 h 5445"/>
              <a:gd name="connsiteX266" fmla="*/ 8480 w 11761"/>
              <a:gd name="connsiteY266" fmla="*/ 5169 h 5445"/>
              <a:gd name="connsiteX267" fmla="*/ 8402 w 11761"/>
              <a:gd name="connsiteY267" fmla="*/ 5169 h 5445"/>
              <a:gd name="connsiteX268" fmla="*/ 8402 w 11761"/>
              <a:gd name="connsiteY268" fmla="*/ 5262 h 5445"/>
              <a:gd name="connsiteX269" fmla="*/ 8310 w 11761"/>
              <a:gd name="connsiteY269" fmla="*/ 5262 h 5445"/>
              <a:gd name="connsiteX270" fmla="*/ 8310 w 11761"/>
              <a:gd name="connsiteY270" fmla="*/ 5363 h 5445"/>
              <a:gd name="connsiteX271" fmla="*/ 8402 w 11761"/>
              <a:gd name="connsiteY271" fmla="*/ 5363 h 5445"/>
              <a:gd name="connsiteX272" fmla="*/ 8402 w 11761"/>
              <a:gd name="connsiteY272" fmla="*/ 5422 h 5445"/>
              <a:gd name="connsiteX273" fmla="*/ 8234 w 11761"/>
              <a:gd name="connsiteY273" fmla="*/ 5422 h 5445"/>
              <a:gd name="connsiteX274" fmla="*/ 8234 w 11761"/>
              <a:gd name="connsiteY274" fmla="*/ 5294 h 5445"/>
              <a:gd name="connsiteX275" fmla="*/ 8081 w 11761"/>
              <a:gd name="connsiteY275" fmla="*/ 5294 h 5445"/>
              <a:gd name="connsiteX276" fmla="*/ 8081 w 11761"/>
              <a:gd name="connsiteY276" fmla="*/ 5346 h 5445"/>
              <a:gd name="connsiteX277" fmla="*/ 8005 w 11761"/>
              <a:gd name="connsiteY277" fmla="*/ 5346 h 5445"/>
              <a:gd name="connsiteX278" fmla="*/ 8005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8005 w 11761"/>
              <a:gd name="connsiteY325" fmla="*/ 39 h 5445"/>
              <a:gd name="connsiteX326" fmla="*/ 8005 w 11761"/>
              <a:gd name="connsiteY326" fmla="*/ 100 h 5445"/>
              <a:gd name="connsiteX327" fmla="*/ 8081 w 11761"/>
              <a:gd name="connsiteY327" fmla="*/ 100 h 5445"/>
              <a:gd name="connsiteX328" fmla="*/ 8081 w 11761"/>
              <a:gd name="connsiteY328" fmla="*/ 151 h 5445"/>
              <a:gd name="connsiteX329" fmla="*/ 8234 w 11761"/>
              <a:gd name="connsiteY329" fmla="*/ 151 h 5445"/>
              <a:gd name="connsiteX330" fmla="*/ 8234 w 11761"/>
              <a:gd name="connsiteY330" fmla="*/ 24 h 5445"/>
              <a:gd name="connsiteX331" fmla="*/ 8402 w 11761"/>
              <a:gd name="connsiteY331" fmla="*/ 24 h 5445"/>
              <a:gd name="connsiteX332" fmla="*/ 8402 w 11761"/>
              <a:gd name="connsiteY332" fmla="*/ 82 h 5445"/>
              <a:gd name="connsiteX333" fmla="*/ 8310 w 11761"/>
              <a:gd name="connsiteY333" fmla="*/ 82 h 5445"/>
              <a:gd name="connsiteX334" fmla="*/ 8310 w 11761"/>
              <a:gd name="connsiteY334" fmla="*/ 184 h 5445"/>
              <a:gd name="connsiteX335" fmla="*/ 8402 w 11761"/>
              <a:gd name="connsiteY335" fmla="*/ 184 h 5445"/>
              <a:gd name="connsiteX336" fmla="*/ 8402 w 11761"/>
              <a:gd name="connsiteY336" fmla="*/ 277 h 5445"/>
              <a:gd name="connsiteX337" fmla="*/ 8480 w 11761"/>
              <a:gd name="connsiteY337" fmla="*/ 277 h 5445"/>
              <a:gd name="connsiteX338" fmla="*/ 8480 w 11761"/>
              <a:gd name="connsiteY338" fmla="*/ 359 h 5445"/>
              <a:gd name="connsiteX339" fmla="*/ 8581 w 11761"/>
              <a:gd name="connsiteY339" fmla="*/ 359 h 5445"/>
              <a:gd name="connsiteX340" fmla="*/ 8581 w 11761"/>
              <a:gd name="connsiteY340" fmla="*/ 277 h 5445"/>
              <a:gd name="connsiteX341" fmla="*/ 8638 w 11761"/>
              <a:gd name="connsiteY341" fmla="*/ 277 h 5445"/>
              <a:gd name="connsiteX342" fmla="*/ 8638 w 11761"/>
              <a:gd name="connsiteY342" fmla="*/ 445 h 5445"/>
              <a:gd name="connsiteX343" fmla="*/ 8510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8532 w 11761"/>
              <a:gd name="connsiteY94" fmla="*/ 4979 h 5445"/>
              <a:gd name="connsiteX95" fmla="*/ 8532 w 11761"/>
              <a:gd name="connsiteY95" fmla="*/ 4871 h 5445"/>
              <a:gd name="connsiteX96" fmla="*/ 8562 w 11761"/>
              <a:gd name="connsiteY96" fmla="*/ 4871 h 5445"/>
              <a:gd name="connsiteX97" fmla="*/ 8562 w 11761"/>
              <a:gd name="connsiteY97" fmla="*/ 4932 h 5445"/>
              <a:gd name="connsiteX98" fmla="*/ 8646 w 11761"/>
              <a:gd name="connsiteY98" fmla="*/ 4932 h 5445"/>
              <a:gd name="connsiteX99" fmla="*/ 8646 w 11761"/>
              <a:gd name="connsiteY99" fmla="*/ 4850 h 5445"/>
              <a:gd name="connsiteX100" fmla="*/ 8584 w 11761"/>
              <a:gd name="connsiteY100" fmla="*/ 4850 h 5445"/>
              <a:gd name="connsiteX101" fmla="*/ 8584 w 11761"/>
              <a:gd name="connsiteY101" fmla="*/ 4793 h 5445"/>
              <a:gd name="connsiteX102" fmla="*/ 8644 w 11761"/>
              <a:gd name="connsiteY102" fmla="*/ 4793 h 5445"/>
              <a:gd name="connsiteX103" fmla="*/ 8644 w 11761"/>
              <a:gd name="connsiteY103" fmla="*/ 652 h 5445"/>
              <a:gd name="connsiteX104" fmla="*/ 8584 w 11761"/>
              <a:gd name="connsiteY104" fmla="*/ 652 h 5445"/>
              <a:gd name="connsiteX105" fmla="*/ 8584 w 11761"/>
              <a:gd name="connsiteY105" fmla="*/ 596 h 5445"/>
              <a:gd name="connsiteX106" fmla="*/ 8646 w 11761"/>
              <a:gd name="connsiteY106" fmla="*/ 596 h 5445"/>
              <a:gd name="connsiteX107" fmla="*/ 8646 w 11761"/>
              <a:gd name="connsiteY107" fmla="*/ 514 h 5445"/>
              <a:gd name="connsiteX108" fmla="*/ 8562 w 11761"/>
              <a:gd name="connsiteY108" fmla="*/ 514 h 5445"/>
              <a:gd name="connsiteX109" fmla="*/ 8562 w 11761"/>
              <a:gd name="connsiteY109" fmla="*/ 575 h 5445"/>
              <a:gd name="connsiteX110" fmla="*/ 8532 w 11761"/>
              <a:gd name="connsiteY110" fmla="*/ 575 h 5445"/>
              <a:gd name="connsiteX111" fmla="*/ 8532 w 11761"/>
              <a:gd name="connsiteY111" fmla="*/ 467 h 5445"/>
              <a:gd name="connsiteX112" fmla="*/ 8661 w 11761"/>
              <a:gd name="connsiteY112" fmla="*/ 467 h 5445"/>
              <a:gd name="connsiteX113" fmla="*/ 8661 w 11761"/>
              <a:gd name="connsiteY113" fmla="*/ 255 h 5445"/>
              <a:gd name="connsiteX114" fmla="*/ 8581 w 11761"/>
              <a:gd name="connsiteY114" fmla="*/ 255 h 5445"/>
              <a:gd name="connsiteX115" fmla="*/ 8581 w 11761"/>
              <a:gd name="connsiteY115" fmla="*/ 182 h 5445"/>
              <a:gd name="connsiteX116" fmla="*/ 8663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8102 w 11761"/>
              <a:gd name="connsiteY122" fmla="*/ 78 h 5445"/>
              <a:gd name="connsiteX123" fmla="*/ 8102 w 11761"/>
              <a:gd name="connsiteY123" fmla="*/ 37 h 5445"/>
              <a:gd name="connsiteX124" fmla="*/ 8143 w 11761"/>
              <a:gd name="connsiteY124" fmla="*/ 37 h 5445"/>
              <a:gd name="connsiteX125" fmla="*/ 8143 w 11761"/>
              <a:gd name="connsiteY125" fmla="*/ 78 h 5445"/>
              <a:gd name="connsiteX126" fmla="*/ 8102 w 11761"/>
              <a:gd name="connsiteY126" fmla="*/ 78 h 5445"/>
              <a:gd name="connsiteX127" fmla="*/ 8584 w 11761"/>
              <a:gd name="connsiteY127" fmla="*/ 4910 h 5445"/>
              <a:gd name="connsiteX128" fmla="*/ 8584 w 11761"/>
              <a:gd name="connsiteY128" fmla="*/ 4871 h 5445"/>
              <a:gd name="connsiteX129" fmla="*/ 8625 w 11761"/>
              <a:gd name="connsiteY129" fmla="*/ 4871 h 5445"/>
              <a:gd name="connsiteX130" fmla="*/ 8625 w 11761"/>
              <a:gd name="connsiteY130" fmla="*/ 4910 h 5445"/>
              <a:gd name="connsiteX131" fmla="*/ 8584 w 11761"/>
              <a:gd name="connsiteY131" fmla="*/ 4910 h 5445"/>
              <a:gd name="connsiteX132" fmla="*/ 8502 w 11761"/>
              <a:gd name="connsiteY132" fmla="*/ 5424 h 5445"/>
              <a:gd name="connsiteX133" fmla="*/ 8502 w 11761"/>
              <a:gd name="connsiteY133" fmla="*/ 5363 h 5445"/>
              <a:gd name="connsiteX134" fmla="*/ 8581 w 11761"/>
              <a:gd name="connsiteY134" fmla="*/ 5363 h 5445"/>
              <a:gd name="connsiteX135" fmla="*/ 8581 w 11761"/>
              <a:gd name="connsiteY135" fmla="*/ 5286 h 5445"/>
              <a:gd name="connsiteX136" fmla="*/ 8640 w 11761"/>
              <a:gd name="connsiteY136" fmla="*/ 5286 h 5445"/>
              <a:gd name="connsiteX137" fmla="*/ 8640 w 11761"/>
              <a:gd name="connsiteY137" fmla="*/ 5424 h 5445"/>
              <a:gd name="connsiteX138" fmla="*/ 8502 w 11761"/>
              <a:gd name="connsiteY138" fmla="*/ 5424 h 5445"/>
              <a:gd name="connsiteX139" fmla="*/ 8502 w 11761"/>
              <a:gd name="connsiteY139" fmla="*/ 5344 h 5445"/>
              <a:gd name="connsiteX140" fmla="*/ 8502 w 11761"/>
              <a:gd name="connsiteY140" fmla="*/ 5286 h 5445"/>
              <a:gd name="connsiteX141" fmla="*/ 8562 w 11761"/>
              <a:gd name="connsiteY141" fmla="*/ 5286 h 5445"/>
              <a:gd name="connsiteX142" fmla="*/ 8562 w 11761"/>
              <a:gd name="connsiteY142" fmla="*/ 5344 h 5445"/>
              <a:gd name="connsiteX143" fmla="*/ 8502 w 11761"/>
              <a:gd name="connsiteY143" fmla="*/ 5344 h 5445"/>
              <a:gd name="connsiteX144" fmla="*/ 8497 w 11761"/>
              <a:gd name="connsiteY144" fmla="*/ 5169 h 5445"/>
              <a:gd name="connsiteX145" fmla="*/ 8497 w 11761"/>
              <a:gd name="connsiteY145" fmla="*/ 5106 h 5445"/>
              <a:gd name="connsiteX146" fmla="*/ 8562 w 11761"/>
              <a:gd name="connsiteY146" fmla="*/ 5106 h 5445"/>
              <a:gd name="connsiteX147" fmla="*/ 8562 w 11761"/>
              <a:gd name="connsiteY147" fmla="*/ 5169 h 5445"/>
              <a:gd name="connsiteX148" fmla="*/ 8497 w 11761"/>
              <a:gd name="connsiteY148" fmla="*/ 5169 h 5445"/>
              <a:gd name="connsiteX149" fmla="*/ 8562 w 11761"/>
              <a:gd name="connsiteY149" fmla="*/ 5191 h 5445"/>
              <a:gd name="connsiteX150" fmla="*/ 8562 w 11761"/>
              <a:gd name="connsiteY150" fmla="*/ 5262 h 5445"/>
              <a:gd name="connsiteX151" fmla="*/ 8497 w 11761"/>
              <a:gd name="connsiteY151" fmla="*/ 5262 h 5445"/>
              <a:gd name="connsiteX152" fmla="*/ 8497 w 11761"/>
              <a:gd name="connsiteY152" fmla="*/ 5191 h 5445"/>
              <a:gd name="connsiteX153" fmla="*/ 8562 w 11761"/>
              <a:gd name="connsiteY153" fmla="*/ 5191 h 5445"/>
              <a:gd name="connsiteX154" fmla="*/ 8480 w 11761"/>
              <a:gd name="connsiteY154" fmla="*/ 5281 h 5445"/>
              <a:gd name="connsiteX155" fmla="*/ 8480 w 11761"/>
              <a:gd name="connsiteY155" fmla="*/ 5344 h 5445"/>
              <a:gd name="connsiteX156" fmla="*/ 8424 w 11761"/>
              <a:gd name="connsiteY156" fmla="*/ 5344 h 5445"/>
              <a:gd name="connsiteX157" fmla="*/ 8424 w 11761"/>
              <a:gd name="connsiteY157" fmla="*/ 5281 h 5445"/>
              <a:gd name="connsiteX158" fmla="*/ 8480 w 11761"/>
              <a:gd name="connsiteY158" fmla="*/ 5281 h 5445"/>
              <a:gd name="connsiteX159" fmla="*/ 8480 w 11761"/>
              <a:gd name="connsiteY159" fmla="*/ 5191 h 5445"/>
              <a:gd name="connsiteX160" fmla="*/ 8480 w 11761"/>
              <a:gd name="connsiteY160" fmla="*/ 5262 h 5445"/>
              <a:gd name="connsiteX161" fmla="*/ 8424 w 11761"/>
              <a:gd name="connsiteY161" fmla="*/ 5262 h 5445"/>
              <a:gd name="connsiteX162" fmla="*/ 8424 w 11761"/>
              <a:gd name="connsiteY162" fmla="*/ 5191 h 5445"/>
              <a:gd name="connsiteX163" fmla="*/ 8480 w 11761"/>
              <a:gd name="connsiteY163" fmla="*/ 5191 h 5445"/>
              <a:gd name="connsiteX164" fmla="*/ 8102 w 11761"/>
              <a:gd name="connsiteY164" fmla="*/ 5409 h 5445"/>
              <a:gd name="connsiteX165" fmla="*/ 8102 w 11761"/>
              <a:gd name="connsiteY165" fmla="*/ 5368 h 5445"/>
              <a:gd name="connsiteX166" fmla="*/ 8143 w 11761"/>
              <a:gd name="connsiteY166" fmla="*/ 5368 h 5445"/>
              <a:gd name="connsiteX167" fmla="*/ 8143 w 11761"/>
              <a:gd name="connsiteY167" fmla="*/ 5409 h 5445"/>
              <a:gd name="connsiteX168" fmla="*/ 8102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8424 w 11761"/>
              <a:gd name="connsiteY243" fmla="*/ 164 h 5445"/>
              <a:gd name="connsiteX244" fmla="*/ 8424 w 11761"/>
              <a:gd name="connsiteY244" fmla="*/ 102 h 5445"/>
              <a:gd name="connsiteX245" fmla="*/ 8480 w 11761"/>
              <a:gd name="connsiteY245" fmla="*/ 102 h 5445"/>
              <a:gd name="connsiteX246" fmla="*/ 8480 w 11761"/>
              <a:gd name="connsiteY246" fmla="*/ 164 h 5445"/>
              <a:gd name="connsiteX247" fmla="*/ 8424 w 11761"/>
              <a:gd name="connsiteY247" fmla="*/ 164 h 5445"/>
              <a:gd name="connsiteX248" fmla="*/ 8424 w 11761"/>
              <a:gd name="connsiteY248" fmla="*/ 255 h 5445"/>
              <a:gd name="connsiteX249" fmla="*/ 8424 w 11761"/>
              <a:gd name="connsiteY249" fmla="*/ 184 h 5445"/>
              <a:gd name="connsiteX250" fmla="*/ 8480 w 11761"/>
              <a:gd name="connsiteY250" fmla="*/ 184 h 5445"/>
              <a:gd name="connsiteX251" fmla="*/ 8480 w 11761"/>
              <a:gd name="connsiteY251" fmla="*/ 255 h 5445"/>
              <a:gd name="connsiteX252" fmla="*/ 8424 w 11761"/>
              <a:gd name="connsiteY252" fmla="*/ 255 h 5445"/>
              <a:gd name="connsiteX253" fmla="*/ 8562 w 11761"/>
              <a:gd name="connsiteY253" fmla="*/ 596 h 5445"/>
              <a:gd name="connsiteX254" fmla="*/ 8562 w 11761"/>
              <a:gd name="connsiteY254" fmla="*/ 674 h 5445"/>
              <a:gd name="connsiteX255" fmla="*/ 8622 w 11761"/>
              <a:gd name="connsiteY255" fmla="*/ 674 h 5445"/>
              <a:gd name="connsiteX256" fmla="*/ 8622 w 11761"/>
              <a:gd name="connsiteY256" fmla="*/ 4772 h 5445"/>
              <a:gd name="connsiteX257" fmla="*/ 8562 w 11761"/>
              <a:gd name="connsiteY257" fmla="*/ 4772 h 5445"/>
              <a:gd name="connsiteX258" fmla="*/ 8562 w 11761"/>
              <a:gd name="connsiteY258" fmla="*/ 4850 h 5445"/>
              <a:gd name="connsiteX259" fmla="*/ 8510 w 11761"/>
              <a:gd name="connsiteY259" fmla="*/ 4850 h 5445"/>
              <a:gd name="connsiteX260" fmla="*/ 8510 w 11761"/>
              <a:gd name="connsiteY260" fmla="*/ 5001 h 5445"/>
              <a:gd name="connsiteX261" fmla="*/ 8638 w 11761"/>
              <a:gd name="connsiteY261" fmla="*/ 5001 h 5445"/>
              <a:gd name="connsiteX262" fmla="*/ 8638 w 11761"/>
              <a:gd name="connsiteY262" fmla="*/ 5169 h 5445"/>
              <a:gd name="connsiteX263" fmla="*/ 8581 w 11761"/>
              <a:gd name="connsiteY263" fmla="*/ 5169 h 5445"/>
              <a:gd name="connsiteX264" fmla="*/ 8581 w 11761"/>
              <a:gd name="connsiteY264" fmla="*/ 5087 h 5445"/>
              <a:gd name="connsiteX265" fmla="*/ 8480 w 11761"/>
              <a:gd name="connsiteY265" fmla="*/ 5087 h 5445"/>
              <a:gd name="connsiteX266" fmla="*/ 8480 w 11761"/>
              <a:gd name="connsiteY266" fmla="*/ 5169 h 5445"/>
              <a:gd name="connsiteX267" fmla="*/ 8402 w 11761"/>
              <a:gd name="connsiteY267" fmla="*/ 5169 h 5445"/>
              <a:gd name="connsiteX268" fmla="*/ 8402 w 11761"/>
              <a:gd name="connsiteY268" fmla="*/ 5262 h 5445"/>
              <a:gd name="connsiteX269" fmla="*/ 8310 w 11761"/>
              <a:gd name="connsiteY269" fmla="*/ 5262 h 5445"/>
              <a:gd name="connsiteX270" fmla="*/ 8310 w 11761"/>
              <a:gd name="connsiteY270" fmla="*/ 5363 h 5445"/>
              <a:gd name="connsiteX271" fmla="*/ 8402 w 11761"/>
              <a:gd name="connsiteY271" fmla="*/ 5363 h 5445"/>
              <a:gd name="connsiteX272" fmla="*/ 8402 w 11761"/>
              <a:gd name="connsiteY272" fmla="*/ 5422 h 5445"/>
              <a:gd name="connsiteX273" fmla="*/ 8234 w 11761"/>
              <a:gd name="connsiteY273" fmla="*/ 5422 h 5445"/>
              <a:gd name="connsiteX274" fmla="*/ 8234 w 11761"/>
              <a:gd name="connsiteY274" fmla="*/ 5294 h 5445"/>
              <a:gd name="connsiteX275" fmla="*/ 8081 w 11761"/>
              <a:gd name="connsiteY275" fmla="*/ 5294 h 5445"/>
              <a:gd name="connsiteX276" fmla="*/ 8081 w 11761"/>
              <a:gd name="connsiteY276" fmla="*/ 5346 h 5445"/>
              <a:gd name="connsiteX277" fmla="*/ 8005 w 11761"/>
              <a:gd name="connsiteY277" fmla="*/ 5346 h 5445"/>
              <a:gd name="connsiteX278" fmla="*/ 8005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8005 w 11761"/>
              <a:gd name="connsiteY325" fmla="*/ 39 h 5445"/>
              <a:gd name="connsiteX326" fmla="*/ 8005 w 11761"/>
              <a:gd name="connsiteY326" fmla="*/ 100 h 5445"/>
              <a:gd name="connsiteX327" fmla="*/ 8081 w 11761"/>
              <a:gd name="connsiteY327" fmla="*/ 100 h 5445"/>
              <a:gd name="connsiteX328" fmla="*/ 8081 w 11761"/>
              <a:gd name="connsiteY328" fmla="*/ 151 h 5445"/>
              <a:gd name="connsiteX329" fmla="*/ 8234 w 11761"/>
              <a:gd name="connsiteY329" fmla="*/ 151 h 5445"/>
              <a:gd name="connsiteX330" fmla="*/ 8234 w 11761"/>
              <a:gd name="connsiteY330" fmla="*/ 24 h 5445"/>
              <a:gd name="connsiteX331" fmla="*/ 8402 w 11761"/>
              <a:gd name="connsiteY331" fmla="*/ 24 h 5445"/>
              <a:gd name="connsiteX332" fmla="*/ 8402 w 11761"/>
              <a:gd name="connsiteY332" fmla="*/ 82 h 5445"/>
              <a:gd name="connsiteX333" fmla="*/ 8310 w 11761"/>
              <a:gd name="connsiteY333" fmla="*/ 82 h 5445"/>
              <a:gd name="connsiteX334" fmla="*/ 8310 w 11761"/>
              <a:gd name="connsiteY334" fmla="*/ 184 h 5445"/>
              <a:gd name="connsiteX335" fmla="*/ 8402 w 11761"/>
              <a:gd name="connsiteY335" fmla="*/ 184 h 5445"/>
              <a:gd name="connsiteX336" fmla="*/ 8402 w 11761"/>
              <a:gd name="connsiteY336" fmla="*/ 277 h 5445"/>
              <a:gd name="connsiteX337" fmla="*/ 8480 w 11761"/>
              <a:gd name="connsiteY337" fmla="*/ 277 h 5445"/>
              <a:gd name="connsiteX338" fmla="*/ 8480 w 11761"/>
              <a:gd name="connsiteY338" fmla="*/ 359 h 5445"/>
              <a:gd name="connsiteX339" fmla="*/ 8581 w 11761"/>
              <a:gd name="connsiteY339" fmla="*/ 359 h 5445"/>
              <a:gd name="connsiteX340" fmla="*/ 8581 w 11761"/>
              <a:gd name="connsiteY340" fmla="*/ 277 h 5445"/>
              <a:gd name="connsiteX341" fmla="*/ 8638 w 11761"/>
              <a:gd name="connsiteY341" fmla="*/ 277 h 5445"/>
              <a:gd name="connsiteX342" fmla="*/ 8638 w 11761"/>
              <a:gd name="connsiteY342" fmla="*/ 445 h 5445"/>
              <a:gd name="connsiteX343" fmla="*/ 8510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8532 w 11761"/>
              <a:gd name="connsiteY95" fmla="*/ 4871 h 5445"/>
              <a:gd name="connsiteX96" fmla="*/ 8562 w 11761"/>
              <a:gd name="connsiteY96" fmla="*/ 4871 h 5445"/>
              <a:gd name="connsiteX97" fmla="*/ 8562 w 11761"/>
              <a:gd name="connsiteY97" fmla="*/ 4932 h 5445"/>
              <a:gd name="connsiteX98" fmla="*/ 8646 w 11761"/>
              <a:gd name="connsiteY98" fmla="*/ 4932 h 5445"/>
              <a:gd name="connsiteX99" fmla="*/ 8646 w 11761"/>
              <a:gd name="connsiteY99" fmla="*/ 4850 h 5445"/>
              <a:gd name="connsiteX100" fmla="*/ 8584 w 11761"/>
              <a:gd name="connsiteY100" fmla="*/ 4850 h 5445"/>
              <a:gd name="connsiteX101" fmla="*/ 8584 w 11761"/>
              <a:gd name="connsiteY101" fmla="*/ 4793 h 5445"/>
              <a:gd name="connsiteX102" fmla="*/ 8644 w 11761"/>
              <a:gd name="connsiteY102" fmla="*/ 4793 h 5445"/>
              <a:gd name="connsiteX103" fmla="*/ 8644 w 11761"/>
              <a:gd name="connsiteY103" fmla="*/ 652 h 5445"/>
              <a:gd name="connsiteX104" fmla="*/ 8584 w 11761"/>
              <a:gd name="connsiteY104" fmla="*/ 652 h 5445"/>
              <a:gd name="connsiteX105" fmla="*/ 8584 w 11761"/>
              <a:gd name="connsiteY105" fmla="*/ 596 h 5445"/>
              <a:gd name="connsiteX106" fmla="*/ 8646 w 11761"/>
              <a:gd name="connsiteY106" fmla="*/ 596 h 5445"/>
              <a:gd name="connsiteX107" fmla="*/ 8646 w 11761"/>
              <a:gd name="connsiteY107" fmla="*/ 514 h 5445"/>
              <a:gd name="connsiteX108" fmla="*/ 8562 w 11761"/>
              <a:gd name="connsiteY108" fmla="*/ 514 h 5445"/>
              <a:gd name="connsiteX109" fmla="*/ 8562 w 11761"/>
              <a:gd name="connsiteY109" fmla="*/ 575 h 5445"/>
              <a:gd name="connsiteX110" fmla="*/ 8532 w 11761"/>
              <a:gd name="connsiteY110" fmla="*/ 575 h 5445"/>
              <a:gd name="connsiteX111" fmla="*/ 8532 w 11761"/>
              <a:gd name="connsiteY111" fmla="*/ 467 h 5445"/>
              <a:gd name="connsiteX112" fmla="*/ 8661 w 11761"/>
              <a:gd name="connsiteY112" fmla="*/ 467 h 5445"/>
              <a:gd name="connsiteX113" fmla="*/ 8661 w 11761"/>
              <a:gd name="connsiteY113" fmla="*/ 255 h 5445"/>
              <a:gd name="connsiteX114" fmla="*/ 8581 w 11761"/>
              <a:gd name="connsiteY114" fmla="*/ 255 h 5445"/>
              <a:gd name="connsiteX115" fmla="*/ 8581 w 11761"/>
              <a:gd name="connsiteY115" fmla="*/ 182 h 5445"/>
              <a:gd name="connsiteX116" fmla="*/ 8663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8102 w 11761"/>
              <a:gd name="connsiteY122" fmla="*/ 78 h 5445"/>
              <a:gd name="connsiteX123" fmla="*/ 8102 w 11761"/>
              <a:gd name="connsiteY123" fmla="*/ 37 h 5445"/>
              <a:gd name="connsiteX124" fmla="*/ 8143 w 11761"/>
              <a:gd name="connsiteY124" fmla="*/ 37 h 5445"/>
              <a:gd name="connsiteX125" fmla="*/ 8143 w 11761"/>
              <a:gd name="connsiteY125" fmla="*/ 78 h 5445"/>
              <a:gd name="connsiteX126" fmla="*/ 8102 w 11761"/>
              <a:gd name="connsiteY126" fmla="*/ 78 h 5445"/>
              <a:gd name="connsiteX127" fmla="*/ 8584 w 11761"/>
              <a:gd name="connsiteY127" fmla="*/ 4910 h 5445"/>
              <a:gd name="connsiteX128" fmla="*/ 8584 w 11761"/>
              <a:gd name="connsiteY128" fmla="*/ 4871 h 5445"/>
              <a:gd name="connsiteX129" fmla="*/ 8625 w 11761"/>
              <a:gd name="connsiteY129" fmla="*/ 4871 h 5445"/>
              <a:gd name="connsiteX130" fmla="*/ 8625 w 11761"/>
              <a:gd name="connsiteY130" fmla="*/ 4910 h 5445"/>
              <a:gd name="connsiteX131" fmla="*/ 8584 w 11761"/>
              <a:gd name="connsiteY131" fmla="*/ 4910 h 5445"/>
              <a:gd name="connsiteX132" fmla="*/ 8502 w 11761"/>
              <a:gd name="connsiteY132" fmla="*/ 5424 h 5445"/>
              <a:gd name="connsiteX133" fmla="*/ 8502 w 11761"/>
              <a:gd name="connsiteY133" fmla="*/ 5363 h 5445"/>
              <a:gd name="connsiteX134" fmla="*/ 8581 w 11761"/>
              <a:gd name="connsiteY134" fmla="*/ 5363 h 5445"/>
              <a:gd name="connsiteX135" fmla="*/ 8581 w 11761"/>
              <a:gd name="connsiteY135" fmla="*/ 5286 h 5445"/>
              <a:gd name="connsiteX136" fmla="*/ 8640 w 11761"/>
              <a:gd name="connsiteY136" fmla="*/ 5286 h 5445"/>
              <a:gd name="connsiteX137" fmla="*/ 8640 w 11761"/>
              <a:gd name="connsiteY137" fmla="*/ 5424 h 5445"/>
              <a:gd name="connsiteX138" fmla="*/ 8502 w 11761"/>
              <a:gd name="connsiteY138" fmla="*/ 5424 h 5445"/>
              <a:gd name="connsiteX139" fmla="*/ 8502 w 11761"/>
              <a:gd name="connsiteY139" fmla="*/ 5344 h 5445"/>
              <a:gd name="connsiteX140" fmla="*/ 8502 w 11761"/>
              <a:gd name="connsiteY140" fmla="*/ 5286 h 5445"/>
              <a:gd name="connsiteX141" fmla="*/ 8562 w 11761"/>
              <a:gd name="connsiteY141" fmla="*/ 5286 h 5445"/>
              <a:gd name="connsiteX142" fmla="*/ 8562 w 11761"/>
              <a:gd name="connsiteY142" fmla="*/ 5344 h 5445"/>
              <a:gd name="connsiteX143" fmla="*/ 8502 w 11761"/>
              <a:gd name="connsiteY143" fmla="*/ 5344 h 5445"/>
              <a:gd name="connsiteX144" fmla="*/ 8497 w 11761"/>
              <a:gd name="connsiteY144" fmla="*/ 5169 h 5445"/>
              <a:gd name="connsiteX145" fmla="*/ 8497 w 11761"/>
              <a:gd name="connsiteY145" fmla="*/ 5106 h 5445"/>
              <a:gd name="connsiteX146" fmla="*/ 8562 w 11761"/>
              <a:gd name="connsiteY146" fmla="*/ 5106 h 5445"/>
              <a:gd name="connsiteX147" fmla="*/ 8562 w 11761"/>
              <a:gd name="connsiteY147" fmla="*/ 5169 h 5445"/>
              <a:gd name="connsiteX148" fmla="*/ 8497 w 11761"/>
              <a:gd name="connsiteY148" fmla="*/ 5169 h 5445"/>
              <a:gd name="connsiteX149" fmla="*/ 8562 w 11761"/>
              <a:gd name="connsiteY149" fmla="*/ 5191 h 5445"/>
              <a:gd name="connsiteX150" fmla="*/ 8562 w 11761"/>
              <a:gd name="connsiteY150" fmla="*/ 5262 h 5445"/>
              <a:gd name="connsiteX151" fmla="*/ 8497 w 11761"/>
              <a:gd name="connsiteY151" fmla="*/ 5262 h 5445"/>
              <a:gd name="connsiteX152" fmla="*/ 8497 w 11761"/>
              <a:gd name="connsiteY152" fmla="*/ 5191 h 5445"/>
              <a:gd name="connsiteX153" fmla="*/ 8562 w 11761"/>
              <a:gd name="connsiteY153" fmla="*/ 5191 h 5445"/>
              <a:gd name="connsiteX154" fmla="*/ 8480 w 11761"/>
              <a:gd name="connsiteY154" fmla="*/ 5281 h 5445"/>
              <a:gd name="connsiteX155" fmla="*/ 8480 w 11761"/>
              <a:gd name="connsiteY155" fmla="*/ 5344 h 5445"/>
              <a:gd name="connsiteX156" fmla="*/ 8424 w 11761"/>
              <a:gd name="connsiteY156" fmla="*/ 5344 h 5445"/>
              <a:gd name="connsiteX157" fmla="*/ 8424 w 11761"/>
              <a:gd name="connsiteY157" fmla="*/ 5281 h 5445"/>
              <a:gd name="connsiteX158" fmla="*/ 8480 w 11761"/>
              <a:gd name="connsiteY158" fmla="*/ 5281 h 5445"/>
              <a:gd name="connsiteX159" fmla="*/ 8480 w 11761"/>
              <a:gd name="connsiteY159" fmla="*/ 5191 h 5445"/>
              <a:gd name="connsiteX160" fmla="*/ 8480 w 11761"/>
              <a:gd name="connsiteY160" fmla="*/ 5262 h 5445"/>
              <a:gd name="connsiteX161" fmla="*/ 8424 w 11761"/>
              <a:gd name="connsiteY161" fmla="*/ 5262 h 5445"/>
              <a:gd name="connsiteX162" fmla="*/ 8424 w 11761"/>
              <a:gd name="connsiteY162" fmla="*/ 5191 h 5445"/>
              <a:gd name="connsiteX163" fmla="*/ 8480 w 11761"/>
              <a:gd name="connsiteY163" fmla="*/ 5191 h 5445"/>
              <a:gd name="connsiteX164" fmla="*/ 8102 w 11761"/>
              <a:gd name="connsiteY164" fmla="*/ 5409 h 5445"/>
              <a:gd name="connsiteX165" fmla="*/ 8102 w 11761"/>
              <a:gd name="connsiteY165" fmla="*/ 5368 h 5445"/>
              <a:gd name="connsiteX166" fmla="*/ 8143 w 11761"/>
              <a:gd name="connsiteY166" fmla="*/ 5368 h 5445"/>
              <a:gd name="connsiteX167" fmla="*/ 8143 w 11761"/>
              <a:gd name="connsiteY167" fmla="*/ 5409 h 5445"/>
              <a:gd name="connsiteX168" fmla="*/ 8102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8424 w 11761"/>
              <a:gd name="connsiteY243" fmla="*/ 164 h 5445"/>
              <a:gd name="connsiteX244" fmla="*/ 8424 w 11761"/>
              <a:gd name="connsiteY244" fmla="*/ 102 h 5445"/>
              <a:gd name="connsiteX245" fmla="*/ 8480 w 11761"/>
              <a:gd name="connsiteY245" fmla="*/ 102 h 5445"/>
              <a:gd name="connsiteX246" fmla="*/ 8480 w 11761"/>
              <a:gd name="connsiteY246" fmla="*/ 164 h 5445"/>
              <a:gd name="connsiteX247" fmla="*/ 8424 w 11761"/>
              <a:gd name="connsiteY247" fmla="*/ 164 h 5445"/>
              <a:gd name="connsiteX248" fmla="*/ 8424 w 11761"/>
              <a:gd name="connsiteY248" fmla="*/ 255 h 5445"/>
              <a:gd name="connsiteX249" fmla="*/ 8424 w 11761"/>
              <a:gd name="connsiteY249" fmla="*/ 184 h 5445"/>
              <a:gd name="connsiteX250" fmla="*/ 8480 w 11761"/>
              <a:gd name="connsiteY250" fmla="*/ 184 h 5445"/>
              <a:gd name="connsiteX251" fmla="*/ 8480 w 11761"/>
              <a:gd name="connsiteY251" fmla="*/ 255 h 5445"/>
              <a:gd name="connsiteX252" fmla="*/ 8424 w 11761"/>
              <a:gd name="connsiteY252" fmla="*/ 255 h 5445"/>
              <a:gd name="connsiteX253" fmla="*/ 8562 w 11761"/>
              <a:gd name="connsiteY253" fmla="*/ 596 h 5445"/>
              <a:gd name="connsiteX254" fmla="*/ 8562 w 11761"/>
              <a:gd name="connsiteY254" fmla="*/ 674 h 5445"/>
              <a:gd name="connsiteX255" fmla="*/ 8622 w 11761"/>
              <a:gd name="connsiteY255" fmla="*/ 674 h 5445"/>
              <a:gd name="connsiteX256" fmla="*/ 8622 w 11761"/>
              <a:gd name="connsiteY256" fmla="*/ 4772 h 5445"/>
              <a:gd name="connsiteX257" fmla="*/ 8562 w 11761"/>
              <a:gd name="connsiteY257" fmla="*/ 4772 h 5445"/>
              <a:gd name="connsiteX258" fmla="*/ 8562 w 11761"/>
              <a:gd name="connsiteY258" fmla="*/ 4850 h 5445"/>
              <a:gd name="connsiteX259" fmla="*/ 8510 w 11761"/>
              <a:gd name="connsiteY259" fmla="*/ 4850 h 5445"/>
              <a:gd name="connsiteX260" fmla="*/ 8510 w 11761"/>
              <a:gd name="connsiteY260" fmla="*/ 5001 h 5445"/>
              <a:gd name="connsiteX261" fmla="*/ 8638 w 11761"/>
              <a:gd name="connsiteY261" fmla="*/ 5001 h 5445"/>
              <a:gd name="connsiteX262" fmla="*/ 8638 w 11761"/>
              <a:gd name="connsiteY262" fmla="*/ 5169 h 5445"/>
              <a:gd name="connsiteX263" fmla="*/ 8581 w 11761"/>
              <a:gd name="connsiteY263" fmla="*/ 5169 h 5445"/>
              <a:gd name="connsiteX264" fmla="*/ 8581 w 11761"/>
              <a:gd name="connsiteY264" fmla="*/ 5087 h 5445"/>
              <a:gd name="connsiteX265" fmla="*/ 8480 w 11761"/>
              <a:gd name="connsiteY265" fmla="*/ 5087 h 5445"/>
              <a:gd name="connsiteX266" fmla="*/ 8480 w 11761"/>
              <a:gd name="connsiteY266" fmla="*/ 5169 h 5445"/>
              <a:gd name="connsiteX267" fmla="*/ 8402 w 11761"/>
              <a:gd name="connsiteY267" fmla="*/ 5169 h 5445"/>
              <a:gd name="connsiteX268" fmla="*/ 8402 w 11761"/>
              <a:gd name="connsiteY268" fmla="*/ 5262 h 5445"/>
              <a:gd name="connsiteX269" fmla="*/ 8310 w 11761"/>
              <a:gd name="connsiteY269" fmla="*/ 5262 h 5445"/>
              <a:gd name="connsiteX270" fmla="*/ 8310 w 11761"/>
              <a:gd name="connsiteY270" fmla="*/ 5363 h 5445"/>
              <a:gd name="connsiteX271" fmla="*/ 8402 w 11761"/>
              <a:gd name="connsiteY271" fmla="*/ 5363 h 5445"/>
              <a:gd name="connsiteX272" fmla="*/ 8402 w 11761"/>
              <a:gd name="connsiteY272" fmla="*/ 5422 h 5445"/>
              <a:gd name="connsiteX273" fmla="*/ 8234 w 11761"/>
              <a:gd name="connsiteY273" fmla="*/ 5422 h 5445"/>
              <a:gd name="connsiteX274" fmla="*/ 8234 w 11761"/>
              <a:gd name="connsiteY274" fmla="*/ 5294 h 5445"/>
              <a:gd name="connsiteX275" fmla="*/ 8081 w 11761"/>
              <a:gd name="connsiteY275" fmla="*/ 5294 h 5445"/>
              <a:gd name="connsiteX276" fmla="*/ 8081 w 11761"/>
              <a:gd name="connsiteY276" fmla="*/ 5346 h 5445"/>
              <a:gd name="connsiteX277" fmla="*/ 8005 w 11761"/>
              <a:gd name="connsiteY277" fmla="*/ 5346 h 5445"/>
              <a:gd name="connsiteX278" fmla="*/ 8005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8005 w 11761"/>
              <a:gd name="connsiteY325" fmla="*/ 39 h 5445"/>
              <a:gd name="connsiteX326" fmla="*/ 8005 w 11761"/>
              <a:gd name="connsiteY326" fmla="*/ 100 h 5445"/>
              <a:gd name="connsiteX327" fmla="*/ 8081 w 11761"/>
              <a:gd name="connsiteY327" fmla="*/ 100 h 5445"/>
              <a:gd name="connsiteX328" fmla="*/ 8081 w 11761"/>
              <a:gd name="connsiteY328" fmla="*/ 151 h 5445"/>
              <a:gd name="connsiteX329" fmla="*/ 8234 w 11761"/>
              <a:gd name="connsiteY329" fmla="*/ 151 h 5445"/>
              <a:gd name="connsiteX330" fmla="*/ 8234 w 11761"/>
              <a:gd name="connsiteY330" fmla="*/ 24 h 5445"/>
              <a:gd name="connsiteX331" fmla="*/ 8402 w 11761"/>
              <a:gd name="connsiteY331" fmla="*/ 24 h 5445"/>
              <a:gd name="connsiteX332" fmla="*/ 8402 w 11761"/>
              <a:gd name="connsiteY332" fmla="*/ 82 h 5445"/>
              <a:gd name="connsiteX333" fmla="*/ 8310 w 11761"/>
              <a:gd name="connsiteY333" fmla="*/ 82 h 5445"/>
              <a:gd name="connsiteX334" fmla="*/ 8310 w 11761"/>
              <a:gd name="connsiteY334" fmla="*/ 184 h 5445"/>
              <a:gd name="connsiteX335" fmla="*/ 8402 w 11761"/>
              <a:gd name="connsiteY335" fmla="*/ 184 h 5445"/>
              <a:gd name="connsiteX336" fmla="*/ 8402 w 11761"/>
              <a:gd name="connsiteY336" fmla="*/ 277 h 5445"/>
              <a:gd name="connsiteX337" fmla="*/ 8480 w 11761"/>
              <a:gd name="connsiteY337" fmla="*/ 277 h 5445"/>
              <a:gd name="connsiteX338" fmla="*/ 8480 w 11761"/>
              <a:gd name="connsiteY338" fmla="*/ 359 h 5445"/>
              <a:gd name="connsiteX339" fmla="*/ 8581 w 11761"/>
              <a:gd name="connsiteY339" fmla="*/ 359 h 5445"/>
              <a:gd name="connsiteX340" fmla="*/ 8581 w 11761"/>
              <a:gd name="connsiteY340" fmla="*/ 277 h 5445"/>
              <a:gd name="connsiteX341" fmla="*/ 8638 w 11761"/>
              <a:gd name="connsiteY341" fmla="*/ 277 h 5445"/>
              <a:gd name="connsiteX342" fmla="*/ 8638 w 11761"/>
              <a:gd name="connsiteY342" fmla="*/ 445 h 5445"/>
              <a:gd name="connsiteX343" fmla="*/ 8510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8562 w 11761"/>
              <a:gd name="connsiteY96" fmla="*/ 4871 h 5445"/>
              <a:gd name="connsiteX97" fmla="*/ 8562 w 11761"/>
              <a:gd name="connsiteY97" fmla="*/ 4932 h 5445"/>
              <a:gd name="connsiteX98" fmla="*/ 8646 w 11761"/>
              <a:gd name="connsiteY98" fmla="*/ 4932 h 5445"/>
              <a:gd name="connsiteX99" fmla="*/ 8646 w 11761"/>
              <a:gd name="connsiteY99" fmla="*/ 4850 h 5445"/>
              <a:gd name="connsiteX100" fmla="*/ 8584 w 11761"/>
              <a:gd name="connsiteY100" fmla="*/ 4850 h 5445"/>
              <a:gd name="connsiteX101" fmla="*/ 8584 w 11761"/>
              <a:gd name="connsiteY101" fmla="*/ 4793 h 5445"/>
              <a:gd name="connsiteX102" fmla="*/ 8644 w 11761"/>
              <a:gd name="connsiteY102" fmla="*/ 4793 h 5445"/>
              <a:gd name="connsiteX103" fmla="*/ 8644 w 11761"/>
              <a:gd name="connsiteY103" fmla="*/ 652 h 5445"/>
              <a:gd name="connsiteX104" fmla="*/ 8584 w 11761"/>
              <a:gd name="connsiteY104" fmla="*/ 652 h 5445"/>
              <a:gd name="connsiteX105" fmla="*/ 8584 w 11761"/>
              <a:gd name="connsiteY105" fmla="*/ 596 h 5445"/>
              <a:gd name="connsiteX106" fmla="*/ 8646 w 11761"/>
              <a:gd name="connsiteY106" fmla="*/ 596 h 5445"/>
              <a:gd name="connsiteX107" fmla="*/ 8646 w 11761"/>
              <a:gd name="connsiteY107" fmla="*/ 514 h 5445"/>
              <a:gd name="connsiteX108" fmla="*/ 8562 w 11761"/>
              <a:gd name="connsiteY108" fmla="*/ 514 h 5445"/>
              <a:gd name="connsiteX109" fmla="*/ 8562 w 11761"/>
              <a:gd name="connsiteY109" fmla="*/ 575 h 5445"/>
              <a:gd name="connsiteX110" fmla="*/ 8532 w 11761"/>
              <a:gd name="connsiteY110" fmla="*/ 575 h 5445"/>
              <a:gd name="connsiteX111" fmla="*/ 8532 w 11761"/>
              <a:gd name="connsiteY111" fmla="*/ 467 h 5445"/>
              <a:gd name="connsiteX112" fmla="*/ 8661 w 11761"/>
              <a:gd name="connsiteY112" fmla="*/ 467 h 5445"/>
              <a:gd name="connsiteX113" fmla="*/ 8661 w 11761"/>
              <a:gd name="connsiteY113" fmla="*/ 255 h 5445"/>
              <a:gd name="connsiteX114" fmla="*/ 8581 w 11761"/>
              <a:gd name="connsiteY114" fmla="*/ 255 h 5445"/>
              <a:gd name="connsiteX115" fmla="*/ 8581 w 11761"/>
              <a:gd name="connsiteY115" fmla="*/ 182 h 5445"/>
              <a:gd name="connsiteX116" fmla="*/ 8663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8102 w 11761"/>
              <a:gd name="connsiteY122" fmla="*/ 78 h 5445"/>
              <a:gd name="connsiteX123" fmla="*/ 8102 w 11761"/>
              <a:gd name="connsiteY123" fmla="*/ 37 h 5445"/>
              <a:gd name="connsiteX124" fmla="*/ 8143 w 11761"/>
              <a:gd name="connsiteY124" fmla="*/ 37 h 5445"/>
              <a:gd name="connsiteX125" fmla="*/ 8143 w 11761"/>
              <a:gd name="connsiteY125" fmla="*/ 78 h 5445"/>
              <a:gd name="connsiteX126" fmla="*/ 8102 w 11761"/>
              <a:gd name="connsiteY126" fmla="*/ 78 h 5445"/>
              <a:gd name="connsiteX127" fmla="*/ 8584 w 11761"/>
              <a:gd name="connsiteY127" fmla="*/ 4910 h 5445"/>
              <a:gd name="connsiteX128" fmla="*/ 8584 w 11761"/>
              <a:gd name="connsiteY128" fmla="*/ 4871 h 5445"/>
              <a:gd name="connsiteX129" fmla="*/ 8625 w 11761"/>
              <a:gd name="connsiteY129" fmla="*/ 4871 h 5445"/>
              <a:gd name="connsiteX130" fmla="*/ 8625 w 11761"/>
              <a:gd name="connsiteY130" fmla="*/ 4910 h 5445"/>
              <a:gd name="connsiteX131" fmla="*/ 8584 w 11761"/>
              <a:gd name="connsiteY131" fmla="*/ 4910 h 5445"/>
              <a:gd name="connsiteX132" fmla="*/ 8502 w 11761"/>
              <a:gd name="connsiteY132" fmla="*/ 5424 h 5445"/>
              <a:gd name="connsiteX133" fmla="*/ 8502 w 11761"/>
              <a:gd name="connsiteY133" fmla="*/ 5363 h 5445"/>
              <a:gd name="connsiteX134" fmla="*/ 8581 w 11761"/>
              <a:gd name="connsiteY134" fmla="*/ 5363 h 5445"/>
              <a:gd name="connsiteX135" fmla="*/ 8581 w 11761"/>
              <a:gd name="connsiteY135" fmla="*/ 5286 h 5445"/>
              <a:gd name="connsiteX136" fmla="*/ 8640 w 11761"/>
              <a:gd name="connsiteY136" fmla="*/ 5286 h 5445"/>
              <a:gd name="connsiteX137" fmla="*/ 8640 w 11761"/>
              <a:gd name="connsiteY137" fmla="*/ 5424 h 5445"/>
              <a:gd name="connsiteX138" fmla="*/ 8502 w 11761"/>
              <a:gd name="connsiteY138" fmla="*/ 5424 h 5445"/>
              <a:gd name="connsiteX139" fmla="*/ 8502 w 11761"/>
              <a:gd name="connsiteY139" fmla="*/ 5344 h 5445"/>
              <a:gd name="connsiteX140" fmla="*/ 8502 w 11761"/>
              <a:gd name="connsiteY140" fmla="*/ 5286 h 5445"/>
              <a:gd name="connsiteX141" fmla="*/ 8562 w 11761"/>
              <a:gd name="connsiteY141" fmla="*/ 5286 h 5445"/>
              <a:gd name="connsiteX142" fmla="*/ 8562 w 11761"/>
              <a:gd name="connsiteY142" fmla="*/ 5344 h 5445"/>
              <a:gd name="connsiteX143" fmla="*/ 8502 w 11761"/>
              <a:gd name="connsiteY143" fmla="*/ 5344 h 5445"/>
              <a:gd name="connsiteX144" fmla="*/ 8497 w 11761"/>
              <a:gd name="connsiteY144" fmla="*/ 5169 h 5445"/>
              <a:gd name="connsiteX145" fmla="*/ 8497 w 11761"/>
              <a:gd name="connsiteY145" fmla="*/ 5106 h 5445"/>
              <a:gd name="connsiteX146" fmla="*/ 8562 w 11761"/>
              <a:gd name="connsiteY146" fmla="*/ 5106 h 5445"/>
              <a:gd name="connsiteX147" fmla="*/ 8562 w 11761"/>
              <a:gd name="connsiteY147" fmla="*/ 5169 h 5445"/>
              <a:gd name="connsiteX148" fmla="*/ 8497 w 11761"/>
              <a:gd name="connsiteY148" fmla="*/ 5169 h 5445"/>
              <a:gd name="connsiteX149" fmla="*/ 8562 w 11761"/>
              <a:gd name="connsiteY149" fmla="*/ 5191 h 5445"/>
              <a:gd name="connsiteX150" fmla="*/ 8562 w 11761"/>
              <a:gd name="connsiteY150" fmla="*/ 5262 h 5445"/>
              <a:gd name="connsiteX151" fmla="*/ 8497 w 11761"/>
              <a:gd name="connsiteY151" fmla="*/ 5262 h 5445"/>
              <a:gd name="connsiteX152" fmla="*/ 8497 w 11761"/>
              <a:gd name="connsiteY152" fmla="*/ 5191 h 5445"/>
              <a:gd name="connsiteX153" fmla="*/ 8562 w 11761"/>
              <a:gd name="connsiteY153" fmla="*/ 5191 h 5445"/>
              <a:gd name="connsiteX154" fmla="*/ 8480 w 11761"/>
              <a:gd name="connsiteY154" fmla="*/ 5281 h 5445"/>
              <a:gd name="connsiteX155" fmla="*/ 8480 w 11761"/>
              <a:gd name="connsiteY155" fmla="*/ 5344 h 5445"/>
              <a:gd name="connsiteX156" fmla="*/ 8424 w 11761"/>
              <a:gd name="connsiteY156" fmla="*/ 5344 h 5445"/>
              <a:gd name="connsiteX157" fmla="*/ 8424 w 11761"/>
              <a:gd name="connsiteY157" fmla="*/ 5281 h 5445"/>
              <a:gd name="connsiteX158" fmla="*/ 8480 w 11761"/>
              <a:gd name="connsiteY158" fmla="*/ 5281 h 5445"/>
              <a:gd name="connsiteX159" fmla="*/ 8480 w 11761"/>
              <a:gd name="connsiteY159" fmla="*/ 5191 h 5445"/>
              <a:gd name="connsiteX160" fmla="*/ 8480 w 11761"/>
              <a:gd name="connsiteY160" fmla="*/ 5262 h 5445"/>
              <a:gd name="connsiteX161" fmla="*/ 8424 w 11761"/>
              <a:gd name="connsiteY161" fmla="*/ 5262 h 5445"/>
              <a:gd name="connsiteX162" fmla="*/ 8424 w 11761"/>
              <a:gd name="connsiteY162" fmla="*/ 5191 h 5445"/>
              <a:gd name="connsiteX163" fmla="*/ 8480 w 11761"/>
              <a:gd name="connsiteY163" fmla="*/ 5191 h 5445"/>
              <a:gd name="connsiteX164" fmla="*/ 8102 w 11761"/>
              <a:gd name="connsiteY164" fmla="*/ 5409 h 5445"/>
              <a:gd name="connsiteX165" fmla="*/ 8102 w 11761"/>
              <a:gd name="connsiteY165" fmla="*/ 5368 h 5445"/>
              <a:gd name="connsiteX166" fmla="*/ 8143 w 11761"/>
              <a:gd name="connsiteY166" fmla="*/ 5368 h 5445"/>
              <a:gd name="connsiteX167" fmla="*/ 8143 w 11761"/>
              <a:gd name="connsiteY167" fmla="*/ 5409 h 5445"/>
              <a:gd name="connsiteX168" fmla="*/ 8102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8424 w 11761"/>
              <a:gd name="connsiteY243" fmla="*/ 164 h 5445"/>
              <a:gd name="connsiteX244" fmla="*/ 8424 w 11761"/>
              <a:gd name="connsiteY244" fmla="*/ 102 h 5445"/>
              <a:gd name="connsiteX245" fmla="*/ 8480 w 11761"/>
              <a:gd name="connsiteY245" fmla="*/ 102 h 5445"/>
              <a:gd name="connsiteX246" fmla="*/ 8480 w 11761"/>
              <a:gd name="connsiteY246" fmla="*/ 164 h 5445"/>
              <a:gd name="connsiteX247" fmla="*/ 8424 w 11761"/>
              <a:gd name="connsiteY247" fmla="*/ 164 h 5445"/>
              <a:gd name="connsiteX248" fmla="*/ 8424 w 11761"/>
              <a:gd name="connsiteY248" fmla="*/ 255 h 5445"/>
              <a:gd name="connsiteX249" fmla="*/ 8424 w 11761"/>
              <a:gd name="connsiteY249" fmla="*/ 184 h 5445"/>
              <a:gd name="connsiteX250" fmla="*/ 8480 w 11761"/>
              <a:gd name="connsiteY250" fmla="*/ 184 h 5445"/>
              <a:gd name="connsiteX251" fmla="*/ 8480 w 11761"/>
              <a:gd name="connsiteY251" fmla="*/ 255 h 5445"/>
              <a:gd name="connsiteX252" fmla="*/ 8424 w 11761"/>
              <a:gd name="connsiteY252" fmla="*/ 255 h 5445"/>
              <a:gd name="connsiteX253" fmla="*/ 8562 w 11761"/>
              <a:gd name="connsiteY253" fmla="*/ 596 h 5445"/>
              <a:gd name="connsiteX254" fmla="*/ 8562 w 11761"/>
              <a:gd name="connsiteY254" fmla="*/ 674 h 5445"/>
              <a:gd name="connsiteX255" fmla="*/ 8622 w 11761"/>
              <a:gd name="connsiteY255" fmla="*/ 674 h 5445"/>
              <a:gd name="connsiteX256" fmla="*/ 8622 w 11761"/>
              <a:gd name="connsiteY256" fmla="*/ 4772 h 5445"/>
              <a:gd name="connsiteX257" fmla="*/ 8562 w 11761"/>
              <a:gd name="connsiteY257" fmla="*/ 4772 h 5445"/>
              <a:gd name="connsiteX258" fmla="*/ 8562 w 11761"/>
              <a:gd name="connsiteY258" fmla="*/ 4850 h 5445"/>
              <a:gd name="connsiteX259" fmla="*/ 8510 w 11761"/>
              <a:gd name="connsiteY259" fmla="*/ 4850 h 5445"/>
              <a:gd name="connsiteX260" fmla="*/ 8510 w 11761"/>
              <a:gd name="connsiteY260" fmla="*/ 5001 h 5445"/>
              <a:gd name="connsiteX261" fmla="*/ 8638 w 11761"/>
              <a:gd name="connsiteY261" fmla="*/ 5001 h 5445"/>
              <a:gd name="connsiteX262" fmla="*/ 8638 w 11761"/>
              <a:gd name="connsiteY262" fmla="*/ 5169 h 5445"/>
              <a:gd name="connsiteX263" fmla="*/ 8581 w 11761"/>
              <a:gd name="connsiteY263" fmla="*/ 5169 h 5445"/>
              <a:gd name="connsiteX264" fmla="*/ 8581 w 11761"/>
              <a:gd name="connsiteY264" fmla="*/ 5087 h 5445"/>
              <a:gd name="connsiteX265" fmla="*/ 8480 w 11761"/>
              <a:gd name="connsiteY265" fmla="*/ 5087 h 5445"/>
              <a:gd name="connsiteX266" fmla="*/ 8480 w 11761"/>
              <a:gd name="connsiteY266" fmla="*/ 5169 h 5445"/>
              <a:gd name="connsiteX267" fmla="*/ 8402 w 11761"/>
              <a:gd name="connsiteY267" fmla="*/ 5169 h 5445"/>
              <a:gd name="connsiteX268" fmla="*/ 8402 w 11761"/>
              <a:gd name="connsiteY268" fmla="*/ 5262 h 5445"/>
              <a:gd name="connsiteX269" fmla="*/ 8310 w 11761"/>
              <a:gd name="connsiteY269" fmla="*/ 5262 h 5445"/>
              <a:gd name="connsiteX270" fmla="*/ 8310 w 11761"/>
              <a:gd name="connsiteY270" fmla="*/ 5363 h 5445"/>
              <a:gd name="connsiteX271" fmla="*/ 8402 w 11761"/>
              <a:gd name="connsiteY271" fmla="*/ 5363 h 5445"/>
              <a:gd name="connsiteX272" fmla="*/ 8402 w 11761"/>
              <a:gd name="connsiteY272" fmla="*/ 5422 h 5445"/>
              <a:gd name="connsiteX273" fmla="*/ 8234 w 11761"/>
              <a:gd name="connsiteY273" fmla="*/ 5422 h 5445"/>
              <a:gd name="connsiteX274" fmla="*/ 8234 w 11761"/>
              <a:gd name="connsiteY274" fmla="*/ 5294 h 5445"/>
              <a:gd name="connsiteX275" fmla="*/ 8081 w 11761"/>
              <a:gd name="connsiteY275" fmla="*/ 5294 h 5445"/>
              <a:gd name="connsiteX276" fmla="*/ 8081 w 11761"/>
              <a:gd name="connsiteY276" fmla="*/ 5346 h 5445"/>
              <a:gd name="connsiteX277" fmla="*/ 8005 w 11761"/>
              <a:gd name="connsiteY277" fmla="*/ 5346 h 5445"/>
              <a:gd name="connsiteX278" fmla="*/ 8005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8005 w 11761"/>
              <a:gd name="connsiteY325" fmla="*/ 39 h 5445"/>
              <a:gd name="connsiteX326" fmla="*/ 8005 w 11761"/>
              <a:gd name="connsiteY326" fmla="*/ 100 h 5445"/>
              <a:gd name="connsiteX327" fmla="*/ 8081 w 11761"/>
              <a:gd name="connsiteY327" fmla="*/ 100 h 5445"/>
              <a:gd name="connsiteX328" fmla="*/ 8081 w 11761"/>
              <a:gd name="connsiteY328" fmla="*/ 151 h 5445"/>
              <a:gd name="connsiteX329" fmla="*/ 8234 w 11761"/>
              <a:gd name="connsiteY329" fmla="*/ 151 h 5445"/>
              <a:gd name="connsiteX330" fmla="*/ 8234 w 11761"/>
              <a:gd name="connsiteY330" fmla="*/ 24 h 5445"/>
              <a:gd name="connsiteX331" fmla="*/ 8402 w 11761"/>
              <a:gd name="connsiteY331" fmla="*/ 24 h 5445"/>
              <a:gd name="connsiteX332" fmla="*/ 8402 w 11761"/>
              <a:gd name="connsiteY332" fmla="*/ 82 h 5445"/>
              <a:gd name="connsiteX333" fmla="*/ 8310 w 11761"/>
              <a:gd name="connsiteY333" fmla="*/ 82 h 5445"/>
              <a:gd name="connsiteX334" fmla="*/ 8310 w 11761"/>
              <a:gd name="connsiteY334" fmla="*/ 184 h 5445"/>
              <a:gd name="connsiteX335" fmla="*/ 8402 w 11761"/>
              <a:gd name="connsiteY335" fmla="*/ 184 h 5445"/>
              <a:gd name="connsiteX336" fmla="*/ 8402 w 11761"/>
              <a:gd name="connsiteY336" fmla="*/ 277 h 5445"/>
              <a:gd name="connsiteX337" fmla="*/ 8480 w 11761"/>
              <a:gd name="connsiteY337" fmla="*/ 277 h 5445"/>
              <a:gd name="connsiteX338" fmla="*/ 8480 w 11761"/>
              <a:gd name="connsiteY338" fmla="*/ 359 h 5445"/>
              <a:gd name="connsiteX339" fmla="*/ 8581 w 11761"/>
              <a:gd name="connsiteY339" fmla="*/ 359 h 5445"/>
              <a:gd name="connsiteX340" fmla="*/ 8581 w 11761"/>
              <a:gd name="connsiteY340" fmla="*/ 277 h 5445"/>
              <a:gd name="connsiteX341" fmla="*/ 8638 w 11761"/>
              <a:gd name="connsiteY341" fmla="*/ 277 h 5445"/>
              <a:gd name="connsiteX342" fmla="*/ 8638 w 11761"/>
              <a:gd name="connsiteY342" fmla="*/ 445 h 5445"/>
              <a:gd name="connsiteX343" fmla="*/ 8510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8562 w 11761"/>
              <a:gd name="connsiteY97" fmla="*/ 4932 h 5445"/>
              <a:gd name="connsiteX98" fmla="*/ 8646 w 11761"/>
              <a:gd name="connsiteY98" fmla="*/ 4932 h 5445"/>
              <a:gd name="connsiteX99" fmla="*/ 8646 w 11761"/>
              <a:gd name="connsiteY99" fmla="*/ 4850 h 5445"/>
              <a:gd name="connsiteX100" fmla="*/ 8584 w 11761"/>
              <a:gd name="connsiteY100" fmla="*/ 4850 h 5445"/>
              <a:gd name="connsiteX101" fmla="*/ 8584 w 11761"/>
              <a:gd name="connsiteY101" fmla="*/ 4793 h 5445"/>
              <a:gd name="connsiteX102" fmla="*/ 8644 w 11761"/>
              <a:gd name="connsiteY102" fmla="*/ 4793 h 5445"/>
              <a:gd name="connsiteX103" fmla="*/ 8644 w 11761"/>
              <a:gd name="connsiteY103" fmla="*/ 652 h 5445"/>
              <a:gd name="connsiteX104" fmla="*/ 8584 w 11761"/>
              <a:gd name="connsiteY104" fmla="*/ 652 h 5445"/>
              <a:gd name="connsiteX105" fmla="*/ 8584 w 11761"/>
              <a:gd name="connsiteY105" fmla="*/ 596 h 5445"/>
              <a:gd name="connsiteX106" fmla="*/ 8646 w 11761"/>
              <a:gd name="connsiteY106" fmla="*/ 596 h 5445"/>
              <a:gd name="connsiteX107" fmla="*/ 8646 w 11761"/>
              <a:gd name="connsiteY107" fmla="*/ 514 h 5445"/>
              <a:gd name="connsiteX108" fmla="*/ 8562 w 11761"/>
              <a:gd name="connsiteY108" fmla="*/ 514 h 5445"/>
              <a:gd name="connsiteX109" fmla="*/ 8562 w 11761"/>
              <a:gd name="connsiteY109" fmla="*/ 575 h 5445"/>
              <a:gd name="connsiteX110" fmla="*/ 8532 w 11761"/>
              <a:gd name="connsiteY110" fmla="*/ 575 h 5445"/>
              <a:gd name="connsiteX111" fmla="*/ 8532 w 11761"/>
              <a:gd name="connsiteY111" fmla="*/ 467 h 5445"/>
              <a:gd name="connsiteX112" fmla="*/ 8661 w 11761"/>
              <a:gd name="connsiteY112" fmla="*/ 467 h 5445"/>
              <a:gd name="connsiteX113" fmla="*/ 8661 w 11761"/>
              <a:gd name="connsiteY113" fmla="*/ 255 h 5445"/>
              <a:gd name="connsiteX114" fmla="*/ 8581 w 11761"/>
              <a:gd name="connsiteY114" fmla="*/ 255 h 5445"/>
              <a:gd name="connsiteX115" fmla="*/ 8581 w 11761"/>
              <a:gd name="connsiteY115" fmla="*/ 182 h 5445"/>
              <a:gd name="connsiteX116" fmla="*/ 8663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8102 w 11761"/>
              <a:gd name="connsiteY122" fmla="*/ 78 h 5445"/>
              <a:gd name="connsiteX123" fmla="*/ 8102 w 11761"/>
              <a:gd name="connsiteY123" fmla="*/ 37 h 5445"/>
              <a:gd name="connsiteX124" fmla="*/ 8143 w 11761"/>
              <a:gd name="connsiteY124" fmla="*/ 37 h 5445"/>
              <a:gd name="connsiteX125" fmla="*/ 8143 w 11761"/>
              <a:gd name="connsiteY125" fmla="*/ 78 h 5445"/>
              <a:gd name="connsiteX126" fmla="*/ 8102 w 11761"/>
              <a:gd name="connsiteY126" fmla="*/ 78 h 5445"/>
              <a:gd name="connsiteX127" fmla="*/ 8584 w 11761"/>
              <a:gd name="connsiteY127" fmla="*/ 4910 h 5445"/>
              <a:gd name="connsiteX128" fmla="*/ 8584 w 11761"/>
              <a:gd name="connsiteY128" fmla="*/ 4871 h 5445"/>
              <a:gd name="connsiteX129" fmla="*/ 8625 w 11761"/>
              <a:gd name="connsiteY129" fmla="*/ 4871 h 5445"/>
              <a:gd name="connsiteX130" fmla="*/ 8625 w 11761"/>
              <a:gd name="connsiteY130" fmla="*/ 4910 h 5445"/>
              <a:gd name="connsiteX131" fmla="*/ 8584 w 11761"/>
              <a:gd name="connsiteY131" fmla="*/ 4910 h 5445"/>
              <a:gd name="connsiteX132" fmla="*/ 8502 w 11761"/>
              <a:gd name="connsiteY132" fmla="*/ 5424 h 5445"/>
              <a:gd name="connsiteX133" fmla="*/ 8502 w 11761"/>
              <a:gd name="connsiteY133" fmla="*/ 5363 h 5445"/>
              <a:gd name="connsiteX134" fmla="*/ 8581 w 11761"/>
              <a:gd name="connsiteY134" fmla="*/ 5363 h 5445"/>
              <a:gd name="connsiteX135" fmla="*/ 8581 w 11761"/>
              <a:gd name="connsiteY135" fmla="*/ 5286 h 5445"/>
              <a:gd name="connsiteX136" fmla="*/ 8640 w 11761"/>
              <a:gd name="connsiteY136" fmla="*/ 5286 h 5445"/>
              <a:gd name="connsiteX137" fmla="*/ 8640 w 11761"/>
              <a:gd name="connsiteY137" fmla="*/ 5424 h 5445"/>
              <a:gd name="connsiteX138" fmla="*/ 8502 w 11761"/>
              <a:gd name="connsiteY138" fmla="*/ 5424 h 5445"/>
              <a:gd name="connsiteX139" fmla="*/ 8502 w 11761"/>
              <a:gd name="connsiteY139" fmla="*/ 5344 h 5445"/>
              <a:gd name="connsiteX140" fmla="*/ 8502 w 11761"/>
              <a:gd name="connsiteY140" fmla="*/ 5286 h 5445"/>
              <a:gd name="connsiteX141" fmla="*/ 8562 w 11761"/>
              <a:gd name="connsiteY141" fmla="*/ 5286 h 5445"/>
              <a:gd name="connsiteX142" fmla="*/ 8562 w 11761"/>
              <a:gd name="connsiteY142" fmla="*/ 5344 h 5445"/>
              <a:gd name="connsiteX143" fmla="*/ 8502 w 11761"/>
              <a:gd name="connsiteY143" fmla="*/ 5344 h 5445"/>
              <a:gd name="connsiteX144" fmla="*/ 8497 w 11761"/>
              <a:gd name="connsiteY144" fmla="*/ 5169 h 5445"/>
              <a:gd name="connsiteX145" fmla="*/ 8497 w 11761"/>
              <a:gd name="connsiteY145" fmla="*/ 5106 h 5445"/>
              <a:gd name="connsiteX146" fmla="*/ 8562 w 11761"/>
              <a:gd name="connsiteY146" fmla="*/ 5106 h 5445"/>
              <a:gd name="connsiteX147" fmla="*/ 8562 w 11761"/>
              <a:gd name="connsiteY147" fmla="*/ 5169 h 5445"/>
              <a:gd name="connsiteX148" fmla="*/ 8497 w 11761"/>
              <a:gd name="connsiteY148" fmla="*/ 5169 h 5445"/>
              <a:gd name="connsiteX149" fmla="*/ 8562 w 11761"/>
              <a:gd name="connsiteY149" fmla="*/ 5191 h 5445"/>
              <a:gd name="connsiteX150" fmla="*/ 8562 w 11761"/>
              <a:gd name="connsiteY150" fmla="*/ 5262 h 5445"/>
              <a:gd name="connsiteX151" fmla="*/ 8497 w 11761"/>
              <a:gd name="connsiteY151" fmla="*/ 5262 h 5445"/>
              <a:gd name="connsiteX152" fmla="*/ 8497 w 11761"/>
              <a:gd name="connsiteY152" fmla="*/ 5191 h 5445"/>
              <a:gd name="connsiteX153" fmla="*/ 8562 w 11761"/>
              <a:gd name="connsiteY153" fmla="*/ 5191 h 5445"/>
              <a:gd name="connsiteX154" fmla="*/ 8480 w 11761"/>
              <a:gd name="connsiteY154" fmla="*/ 5281 h 5445"/>
              <a:gd name="connsiteX155" fmla="*/ 8480 w 11761"/>
              <a:gd name="connsiteY155" fmla="*/ 5344 h 5445"/>
              <a:gd name="connsiteX156" fmla="*/ 8424 w 11761"/>
              <a:gd name="connsiteY156" fmla="*/ 5344 h 5445"/>
              <a:gd name="connsiteX157" fmla="*/ 8424 w 11761"/>
              <a:gd name="connsiteY157" fmla="*/ 5281 h 5445"/>
              <a:gd name="connsiteX158" fmla="*/ 8480 w 11761"/>
              <a:gd name="connsiteY158" fmla="*/ 5281 h 5445"/>
              <a:gd name="connsiteX159" fmla="*/ 8480 w 11761"/>
              <a:gd name="connsiteY159" fmla="*/ 5191 h 5445"/>
              <a:gd name="connsiteX160" fmla="*/ 8480 w 11761"/>
              <a:gd name="connsiteY160" fmla="*/ 5262 h 5445"/>
              <a:gd name="connsiteX161" fmla="*/ 8424 w 11761"/>
              <a:gd name="connsiteY161" fmla="*/ 5262 h 5445"/>
              <a:gd name="connsiteX162" fmla="*/ 8424 w 11761"/>
              <a:gd name="connsiteY162" fmla="*/ 5191 h 5445"/>
              <a:gd name="connsiteX163" fmla="*/ 8480 w 11761"/>
              <a:gd name="connsiteY163" fmla="*/ 5191 h 5445"/>
              <a:gd name="connsiteX164" fmla="*/ 8102 w 11761"/>
              <a:gd name="connsiteY164" fmla="*/ 5409 h 5445"/>
              <a:gd name="connsiteX165" fmla="*/ 8102 w 11761"/>
              <a:gd name="connsiteY165" fmla="*/ 5368 h 5445"/>
              <a:gd name="connsiteX166" fmla="*/ 8143 w 11761"/>
              <a:gd name="connsiteY166" fmla="*/ 5368 h 5445"/>
              <a:gd name="connsiteX167" fmla="*/ 8143 w 11761"/>
              <a:gd name="connsiteY167" fmla="*/ 5409 h 5445"/>
              <a:gd name="connsiteX168" fmla="*/ 8102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8424 w 11761"/>
              <a:gd name="connsiteY243" fmla="*/ 164 h 5445"/>
              <a:gd name="connsiteX244" fmla="*/ 8424 w 11761"/>
              <a:gd name="connsiteY244" fmla="*/ 102 h 5445"/>
              <a:gd name="connsiteX245" fmla="*/ 8480 w 11761"/>
              <a:gd name="connsiteY245" fmla="*/ 102 h 5445"/>
              <a:gd name="connsiteX246" fmla="*/ 8480 w 11761"/>
              <a:gd name="connsiteY246" fmla="*/ 164 h 5445"/>
              <a:gd name="connsiteX247" fmla="*/ 8424 w 11761"/>
              <a:gd name="connsiteY247" fmla="*/ 164 h 5445"/>
              <a:gd name="connsiteX248" fmla="*/ 8424 w 11761"/>
              <a:gd name="connsiteY248" fmla="*/ 255 h 5445"/>
              <a:gd name="connsiteX249" fmla="*/ 8424 w 11761"/>
              <a:gd name="connsiteY249" fmla="*/ 184 h 5445"/>
              <a:gd name="connsiteX250" fmla="*/ 8480 w 11761"/>
              <a:gd name="connsiteY250" fmla="*/ 184 h 5445"/>
              <a:gd name="connsiteX251" fmla="*/ 8480 w 11761"/>
              <a:gd name="connsiteY251" fmla="*/ 255 h 5445"/>
              <a:gd name="connsiteX252" fmla="*/ 8424 w 11761"/>
              <a:gd name="connsiteY252" fmla="*/ 255 h 5445"/>
              <a:gd name="connsiteX253" fmla="*/ 8562 w 11761"/>
              <a:gd name="connsiteY253" fmla="*/ 596 h 5445"/>
              <a:gd name="connsiteX254" fmla="*/ 8562 w 11761"/>
              <a:gd name="connsiteY254" fmla="*/ 674 h 5445"/>
              <a:gd name="connsiteX255" fmla="*/ 8622 w 11761"/>
              <a:gd name="connsiteY255" fmla="*/ 674 h 5445"/>
              <a:gd name="connsiteX256" fmla="*/ 8622 w 11761"/>
              <a:gd name="connsiteY256" fmla="*/ 4772 h 5445"/>
              <a:gd name="connsiteX257" fmla="*/ 8562 w 11761"/>
              <a:gd name="connsiteY257" fmla="*/ 4772 h 5445"/>
              <a:gd name="connsiteX258" fmla="*/ 8562 w 11761"/>
              <a:gd name="connsiteY258" fmla="*/ 4850 h 5445"/>
              <a:gd name="connsiteX259" fmla="*/ 8510 w 11761"/>
              <a:gd name="connsiteY259" fmla="*/ 4850 h 5445"/>
              <a:gd name="connsiteX260" fmla="*/ 8510 w 11761"/>
              <a:gd name="connsiteY260" fmla="*/ 5001 h 5445"/>
              <a:gd name="connsiteX261" fmla="*/ 8638 w 11761"/>
              <a:gd name="connsiteY261" fmla="*/ 5001 h 5445"/>
              <a:gd name="connsiteX262" fmla="*/ 8638 w 11761"/>
              <a:gd name="connsiteY262" fmla="*/ 5169 h 5445"/>
              <a:gd name="connsiteX263" fmla="*/ 8581 w 11761"/>
              <a:gd name="connsiteY263" fmla="*/ 5169 h 5445"/>
              <a:gd name="connsiteX264" fmla="*/ 8581 w 11761"/>
              <a:gd name="connsiteY264" fmla="*/ 5087 h 5445"/>
              <a:gd name="connsiteX265" fmla="*/ 8480 w 11761"/>
              <a:gd name="connsiteY265" fmla="*/ 5087 h 5445"/>
              <a:gd name="connsiteX266" fmla="*/ 8480 w 11761"/>
              <a:gd name="connsiteY266" fmla="*/ 5169 h 5445"/>
              <a:gd name="connsiteX267" fmla="*/ 8402 w 11761"/>
              <a:gd name="connsiteY267" fmla="*/ 5169 h 5445"/>
              <a:gd name="connsiteX268" fmla="*/ 8402 w 11761"/>
              <a:gd name="connsiteY268" fmla="*/ 5262 h 5445"/>
              <a:gd name="connsiteX269" fmla="*/ 8310 w 11761"/>
              <a:gd name="connsiteY269" fmla="*/ 5262 h 5445"/>
              <a:gd name="connsiteX270" fmla="*/ 8310 w 11761"/>
              <a:gd name="connsiteY270" fmla="*/ 5363 h 5445"/>
              <a:gd name="connsiteX271" fmla="*/ 8402 w 11761"/>
              <a:gd name="connsiteY271" fmla="*/ 5363 h 5445"/>
              <a:gd name="connsiteX272" fmla="*/ 8402 w 11761"/>
              <a:gd name="connsiteY272" fmla="*/ 5422 h 5445"/>
              <a:gd name="connsiteX273" fmla="*/ 8234 w 11761"/>
              <a:gd name="connsiteY273" fmla="*/ 5422 h 5445"/>
              <a:gd name="connsiteX274" fmla="*/ 8234 w 11761"/>
              <a:gd name="connsiteY274" fmla="*/ 5294 h 5445"/>
              <a:gd name="connsiteX275" fmla="*/ 8081 w 11761"/>
              <a:gd name="connsiteY275" fmla="*/ 5294 h 5445"/>
              <a:gd name="connsiteX276" fmla="*/ 8081 w 11761"/>
              <a:gd name="connsiteY276" fmla="*/ 5346 h 5445"/>
              <a:gd name="connsiteX277" fmla="*/ 8005 w 11761"/>
              <a:gd name="connsiteY277" fmla="*/ 5346 h 5445"/>
              <a:gd name="connsiteX278" fmla="*/ 8005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8005 w 11761"/>
              <a:gd name="connsiteY325" fmla="*/ 39 h 5445"/>
              <a:gd name="connsiteX326" fmla="*/ 8005 w 11761"/>
              <a:gd name="connsiteY326" fmla="*/ 100 h 5445"/>
              <a:gd name="connsiteX327" fmla="*/ 8081 w 11761"/>
              <a:gd name="connsiteY327" fmla="*/ 100 h 5445"/>
              <a:gd name="connsiteX328" fmla="*/ 8081 w 11761"/>
              <a:gd name="connsiteY328" fmla="*/ 151 h 5445"/>
              <a:gd name="connsiteX329" fmla="*/ 8234 w 11761"/>
              <a:gd name="connsiteY329" fmla="*/ 151 h 5445"/>
              <a:gd name="connsiteX330" fmla="*/ 8234 w 11761"/>
              <a:gd name="connsiteY330" fmla="*/ 24 h 5445"/>
              <a:gd name="connsiteX331" fmla="*/ 8402 w 11761"/>
              <a:gd name="connsiteY331" fmla="*/ 24 h 5445"/>
              <a:gd name="connsiteX332" fmla="*/ 8402 w 11761"/>
              <a:gd name="connsiteY332" fmla="*/ 82 h 5445"/>
              <a:gd name="connsiteX333" fmla="*/ 8310 w 11761"/>
              <a:gd name="connsiteY333" fmla="*/ 82 h 5445"/>
              <a:gd name="connsiteX334" fmla="*/ 8310 w 11761"/>
              <a:gd name="connsiteY334" fmla="*/ 184 h 5445"/>
              <a:gd name="connsiteX335" fmla="*/ 8402 w 11761"/>
              <a:gd name="connsiteY335" fmla="*/ 184 h 5445"/>
              <a:gd name="connsiteX336" fmla="*/ 8402 w 11761"/>
              <a:gd name="connsiteY336" fmla="*/ 277 h 5445"/>
              <a:gd name="connsiteX337" fmla="*/ 8480 w 11761"/>
              <a:gd name="connsiteY337" fmla="*/ 277 h 5445"/>
              <a:gd name="connsiteX338" fmla="*/ 8480 w 11761"/>
              <a:gd name="connsiteY338" fmla="*/ 359 h 5445"/>
              <a:gd name="connsiteX339" fmla="*/ 8581 w 11761"/>
              <a:gd name="connsiteY339" fmla="*/ 359 h 5445"/>
              <a:gd name="connsiteX340" fmla="*/ 8581 w 11761"/>
              <a:gd name="connsiteY340" fmla="*/ 277 h 5445"/>
              <a:gd name="connsiteX341" fmla="*/ 8638 w 11761"/>
              <a:gd name="connsiteY341" fmla="*/ 277 h 5445"/>
              <a:gd name="connsiteX342" fmla="*/ 8638 w 11761"/>
              <a:gd name="connsiteY342" fmla="*/ 445 h 5445"/>
              <a:gd name="connsiteX343" fmla="*/ 8510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8646 w 11761"/>
              <a:gd name="connsiteY98" fmla="*/ 4932 h 5445"/>
              <a:gd name="connsiteX99" fmla="*/ 8646 w 11761"/>
              <a:gd name="connsiteY99" fmla="*/ 4850 h 5445"/>
              <a:gd name="connsiteX100" fmla="*/ 8584 w 11761"/>
              <a:gd name="connsiteY100" fmla="*/ 4850 h 5445"/>
              <a:gd name="connsiteX101" fmla="*/ 8584 w 11761"/>
              <a:gd name="connsiteY101" fmla="*/ 4793 h 5445"/>
              <a:gd name="connsiteX102" fmla="*/ 8644 w 11761"/>
              <a:gd name="connsiteY102" fmla="*/ 4793 h 5445"/>
              <a:gd name="connsiteX103" fmla="*/ 8644 w 11761"/>
              <a:gd name="connsiteY103" fmla="*/ 652 h 5445"/>
              <a:gd name="connsiteX104" fmla="*/ 8584 w 11761"/>
              <a:gd name="connsiteY104" fmla="*/ 652 h 5445"/>
              <a:gd name="connsiteX105" fmla="*/ 8584 w 11761"/>
              <a:gd name="connsiteY105" fmla="*/ 596 h 5445"/>
              <a:gd name="connsiteX106" fmla="*/ 8646 w 11761"/>
              <a:gd name="connsiteY106" fmla="*/ 596 h 5445"/>
              <a:gd name="connsiteX107" fmla="*/ 8646 w 11761"/>
              <a:gd name="connsiteY107" fmla="*/ 514 h 5445"/>
              <a:gd name="connsiteX108" fmla="*/ 8562 w 11761"/>
              <a:gd name="connsiteY108" fmla="*/ 514 h 5445"/>
              <a:gd name="connsiteX109" fmla="*/ 8562 w 11761"/>
              <a:gd name="connsiteY109" fmla="*/ 575 h 5445"/>
              <a:gd name="connsiteX110" fmla="*/ 8532 w 11761"/>
              <a:gd name="connsiteY110" fmla="*/ 575 h 5445"/>
              <a:gd name="connsiteX111" fmla="*/ 8532 w 11761"/>
              <a:gd name="connsiteY111" fmla="*/ 467 h 5445"/>
              <a:gd name="connsiteX112" fmla="*/ 8661 w 11761"/>
              <a:gd name="connsiteY112" fmla="*/ 467 h 5445"/>
              <a:gd name="connsiteX113" fmla="*/ 8661 w 11761"/>
              <a:gd name="connsiteY113" fmla="*/ 255 h 5445"/>
              <a:gd name="connsiteX114" fmla="*/ 8581 w 11761"/>
              <a:gd name="connsiteY114" fmla="*/ 255 h 5445"/>
              <a:gd name="connsiteX115" fmla="*/ 8581 w 11761"/>
              <a:gd name="connsiteY115" fmla="*/ 182 h 5445"/>
              <a:gd name="connsiteX116" fmla="*/ 8663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8102 w 11761"/>
              <a:gd name="connsiteY122" fmla="*/ 78 h 5445"/>
              <a:gd name="connsiteX123" fmla="*/ 8102 w 11761"/>
              <a:gd name="connsiteY123" fmla="*/ 37 h 5445"/>
              <a:gd name="connsiteX124" fmla="*/ 8143 w 11761"/>
              <a:gd name="connsiteY124" fmla="*/ 37 h 5445"/>
              <a:gd name="connsiteX125" fmla="*/ 8143 w 11761"/>
              <a:gd name="connsiteY125" fmla="*/ 78 h 5445"/>
              <a:gd name="connsiteX126" fmla="*/ 8102 w 11761"/>
              <a:gd name="connsiteY126" fmla="*/ 78 h 5445"/>
              <a:gd name="connsiteX127" fmla="*/ 8584 w 11761"/>
              <a:gd name="connsiteY127" fmla="*/ 4910 h 5445"/>
              <a:gd name="connsiteX128" fmla="*/ 8584 w 11761"/>
              <a:gd name="connsiteY128" fmla="*/ 4871 h 5445"/>
              <a:gd name="connsiteX129" fmla="*/ 8625 w 11761"/>
              <a:gd name="connsiteY129" fmla="*/ 4871 h 5445"/>
              <a:gd name="connsiteX130" fmla="*/ 8625 w 11761"/>
              <a:gd name="connsiteY130" fmla="*/ 4910 h 5445"/>
              <a:gd name="connsiteX131" fmla="*/ 8584 w 11761"/>
              <a:gd name="connsiteY131" fmla="*/ 4910 h 5445"/>
              <a:gd name="connsiteX132" fmla="*/ 8502 w 11761"/>
              <a:gd name="connsiteY132" fmla="*/ 5424 h 5445"/>
              <a:gd name="connsiteX133" fmla="*/ 8502 w 11761"/>
              <a:gd name="connsiteY133" fmla="*/ 5363 h 5445"/>
              <a:gd name="connsiteX134" fmla="*/ 8581 w 11761"/>
              <a:gd name="connsiteY134" fmla="*/ 5363 h 5445"/>
              <a:gd name="connsiteX135" fmla="*/ 8581 w 11761"/>
              <a:gd name="connsiteY135" fmla="*/ 5286 h 5445"/>
              <a:gd name="connsiteX136" fmla="*/ 8640 w 11761"/>
              <a:gd name="connsiteY136" fmla="*/ 5286 h 5445"/>
              <a:gd name="connsiteX137" fmla="*/ 8640 w 11761"/>
              <a:gd name="connsiteY137" fmla="*/ 5424 h 5445"/>
              <a:gd name="connsiteX138" fmla="*/ 8502 w 11761"/>
              <a:gd name="connsiteY138" fmla="*/ 5424 h 5445"/>
              <a:gd name="connsiteX139" fmla="*/ 8502 w 11761"/>
              <a:gd name="connsiteY139" fmla="*/ 5344 h 5445"/>
              <a:gd name="connsiteX140" fmla="*/ 8502 w 11761"/>
              <a:gd name="connsiteY140" fmla="*/ 5286 h 5445"/>
              <a:gd name="connsiteX141" fmla="*/ 8562 w 11761"/>
              <a:gd name="connsiteY141" fmla="*/ 5286 h 5445"/>
              <a:gd name="connsiteX142" fmla="*/ 8562 w 11761"/>
              <a:gd name="connsiteY142" fmla="*/ 5344 h 5445"/>
              <a:gd name="connsiteX143" fmla="*/ 8502 w 11761"/>
              <a:gd name="connsiteY143" fmla="*/ 5344 h 5445"/>
              <a:gd name="connsiteX144" fmla="*/ 8497 w 11761"/>
              <a:gd name="connsiteY144" fmla="*/ 5169 h 5445"/>
              <a:gd name="connsiteX145" fmla="*/ 8497 w 11761"/>
              <a:gd name="connsiteY145" fmla="*/ 5106 h 5445"/>
              <a:gd name="connsiteX146" fmla="*/ 8562 w 11761"/>
              <a:gd name="connsiteY146" fmla="*/ 5106 h 5445"/>
              <a:gd name="connsiteX147" fmla="*/ 8562 w 11761"/>
              <a:gd name="connsiteY147" fmla="*/ 5169 h 5445"/>
              <a:gd name="connsiteX148" fmla="*/ 8497 w 11761"/>
              <a:gd name="connsiteY148" fmla="*/ 5169 h 5445"/>
              <a:gd name="connsiteX149" fmla="*/ 8562 w 11761"/>
              <a:gd name="connsiteY149" fmla="*/ 5191 h 5445"/>
              <a:gd name="connsiteX150" fmla="*/ 8562 w 11761"/>
              <a:gd name="connsiteY150" fmla="*/ 5262 h 5445"/>
              <a:gd name="connsiteX151" fmla="*/ 8497 w 11761"/>
              <a:gd name="connsiteY151" fmla="*/ 5262 h 5445"/>
              <a:gd name="connsiteX152" fmla="*/ 8497 w 11761"/>
              <a:gd name="connsiteY152" fmla="*/ 5191 h 5445"/>
              <a:gd name="connsiteX153" fmla="*/ 8562 w 11761"/>
              <a:gd name="connsiteY153" fmla="*/ 5191 h 5445"/>
              <a:gd name="connsiteX154" fmla="*/ 8480 w 11761"/>
              <a:gd name="connsiteY154" fmla="*/ 5281 h 5445"/>
              <a:gd name="connsiteX155" fmla="*/ 8480 w 11761"/>
              <a:gd name="connsiteY155" fmla="*/ 5344 h 5445"/>
              <a:gd name="connsiteX156" fmla="*/ 8424 w 11761"/>
              <a:gd name="connsiteY156" fmla="*/ 5344 h 5445"/>
              <a:gd name="connsiteX157" fmla="*/ 8424 w 11761"/>
              <a:gd name="connsiteY157" fmla="*/ 5281 h 5445"/>
              <a:gd name="connsiteX158" fmla="*/ 8480 w 11761"/>
              <a:gd name="connsiteY158" fmla="*/ 5281 h 5445"/>
              <a:gd name="connsiteX159" fmla="*/ 8480 w 11761"/>
              <a:gd name="connsiteY159" fmla="*/ 5191 h 5445"/>
              <a:gd name="connsiteX160" fmla="*/ 8480 w 11761"/>
              <a:gd name="connsiteY160" fmla="*/ 5262 h 5445"/>
              <a:gd name="connsiteX161" fmla="*/ 8424 w 11761"/>
              <a:gd name="connsiteY161" fmla="*/ 5262 h 5445"/>
              <a:gd name="connsiteX162" fmla="*/ 8424 w 11761"/>
              <a:gd name="connsiteY162" fmla="*/ 5191 h 5445"/>
              <a:gd name="connsiteX163" fmla="*/ 8480 w 11761"/>
              <a:gd name="connsiteY163" fmla="*/ 5191 h 5445"/>
              <a:gd name="connsiteX164" fmla="*/ 8102 w 11761"/>
              <a:gd name="connsiteY164" fmla="*/ 5409 h 5445"/>
              <a:gd name="connsiteX165" fmla="*/ 8102 w 11761"/>
              <a:gd name="connsiteY165" fmla="*/ 5368 h 5445"/>
              <a:gd name="connsiteX166" fmla="*/ 8143 w 11761"/>
              <a:gd name="connsiteY166" fmla="*/ 5368 h 5445"/>
              <a:gd name="connsiteX167" fmla="*/ 8143 w 11761"/>
              <a:gd name="connsiteY167" fmla="*/ 5409 h 5445"/>
              <a:gd name="connsiteX168" fmla="*/ 8102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8424 w 11761"/>
              <a:gd name="connsiteY243" fmla="*/ 164 h 5445"/>
              <a:gd name="connsiteX244" fmla="*/ 8424 w 11761"/>
              <a:gd name="connsiteY244" fmla="*/ 102 h 5445"/>
              <a:gd name="connsiteX245" fmla="*/ 8480 w 11761"/>
              <a:gd name="connsiteY245" fmla="*/ 102 h 5445"/>
              <a:gd name="connsiteX246" fmla="*/ 8480 w 11761"/>
              <a:gd name="connsiteY246" fmla="*/ 164 h 5445"/>
              <a:gd name="connsiteX247" fmla="*/ 8424 w 11761"/>
              <a:gd name="connsiteY247" fmla="*/ 164 h 5445"/>
              <a:gd name="connsiteX248" fmla="*/ 8424 w 11761"/>
              <a:gd name="connsiteY248" fmla="*/ 255 h 5445"/>
              <a:gd name="connsiteX249" fmla="*/ 8424 w 11761"/>
              <a:gd name="connsiteY249" fmla="*/ 184 h 5445"/>
              <a:gd name="connsiteX250" fmla="*/ 8480 w 11761"/>
              <a:gd name="connsiteY250" fmla="*/ 184 h 5445"/>
              <a:gd name="connsiteX251" fmla="*/ 8480 w 11761"/>
              <a:gd name="connsiteY251" fmla="*/ 255 h 5445"/>
              <a:gd name="connsiteX252" fmla="*/ 8424 w 11761"/>
              <a:gd name="connsiteY252" fmla="*/ 255 h 5445"/>
              <a:gd name="connsiteX253" fmla="*/ 8562 w 11761"/>
              <a:gd name="connsiteY253" fmla="*/ 596 h 5445"/>
              <a:gd name="connsiteX254" fmla="*/ 8562 w 11761"/>
              <a:gd name="connsiteY254" fmla="*/ 674 h 5445"/>
              <a:gd name="connsiteX255" fmla="*/ 8622 w 11761"/>
              <a:gd name="connsiteY255" fmla="*/ 674 h 5445"/>
              <a:gd name="connsiteX256" fmla="*/ 8622 w 11761"/>
              <a:gd name="connsiteY256" fmla="*/ 4772 h 5445"/>
              <a:gd name="connsiteX257" fmla="*/ 8562 w 11761"/>
              <a:gd name="connsiteY257" fmla="*/ 4772 h 5445"/>
              <a:gd name="connsiteX258" fmla="*/ 8562 w 11761"/>
              <a:gd name="connsiteY258" fmla="*/ 4850 h 5445"/>
              <a:gd name="connsiteX259" fmla="*/ 8510 w 11761"/>
              <a:gd name="connsiteY259" fmla="*/ 4850 h 5445"/>
              <a:gd name="connsiteX260" fmla="*/ 8510 w 11761"/>
              <a:gd name="connsiteY260" fmla="*/ 5001 h 5445"/>
              <a:gd name="connsiteX261" fmla="*/ 8638 w 11761"/>
              <a:gd name="connsiteY261" fmla="*/ 5001 h 5445"/>
              <a:gd name="connsiteX262" fmla="*/ 8638 w 11761"/>
              <a:gd name="connsiteY262" fmla="*/ 5169 h 5445"/>
              <a:gd name="connsiteX263" fmla="*/ 8581 w 11761"/>
              <a:gd name="connsiteY263" fmla="*/ 5169 h 5445"/>
              <a:gd name="connsiteX264" fmla="*/ 8581 w 11761"/>
              <a:gd name="connsiteY264" fmla="*/ 5087 h 5445"/>
              <a:gd name="connsiteX265" fmla="*/ 8480 w 11761"/>
              <a:gd name="connsiteY265" fmla="*/ 5087 h 5445"/>
              <a:gd name="connsiteX266" fmla="*/ 8480 w 11761"/>
              <a:gd name="connsiteY266" fmla="*/ 5169 h 5445"/>
              <a:gd name="connsiteX267" fmla="*/ 8402 w 11761"/>
              <a:gd name="connsiteY267" fmla="*/ 5169 h 5445"/>
              <a:gd name="connsiteX268" fmla="*/ 8402 w 11761"/>
              <a:gd name="connsiteY268" fmla="*/ 5262 h 5445"/>
              <a:gd name="connsiteX269" fmla="*/ 8310 w 11761"/>
              <a:gd name="connsiteY269" fmla="*/ 5262 h 5445"/>
              <a:gd name="connsiteX270" fmla="*/ 8310 w 11761"/>
              <a:gd name="connsiteY270" fmla="*/ 5363 h 5445"/>
              <a:gd name="connsiteX271" fmla="*/ 8402 w 11761"/>
              <a:gd name="connsiteY271" fmla="*/ 5363 h 5445"/>
              <a:gd name="connsiteX272" fmla="*/ 8402 w 11761"/>
              <a:gd name="connsiteY272" fmla="*/ 5422 h 5445"/>
              <a:gd name="connsiteX273" fmla="*/ 8234 w 11761"/>
              <a:gd name="connsiteY273" fmla="*/ 5422 h 5445"/>
              <a:gd name="connsiteX274" fmla="*/ 8234 w 11761"/>
              <a:gd name="connsiteY274" fmla="*/ 5294 h 5445"/>
              <a:gd name="connsiteX275" fmla="*/ 8081 w 11761"/>
              <a:gd name="connsiteY275" fmla="*/ 5294 h 5445"/>
              <a:gd name="connsiteX276" fmla="*/ 8081 w 11761"/>
              <a:gd name="connsiteY276" fmla="*/ 5346 h 5445"/>
              <a:gd name="connsiteX277" fmla="*/ 8005 w 11761"/>
              <a:gd name="connsiteY277" fmla="*/ 5346 h 5445"/>
              <a:gd name="connsiteX278" fmla="*/ 8005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8005 w 11761"/>
              <a:gd name="connsiteY325" fmla="*/ 39 h 5445"/>
              <a:gd name="connsiteX326" fmla="*/ 8005 w 11761"/>
              <a:gd name="connsiteY326" fmla="*/ 100 h 5445"/>
              <a:gd name="connsiteX327" fmla="*/ 8081 w 11761"/>
              <a:gd name="connsiteY327" fmla="*/ 100 h 5445"/>
              <a:gd name="connsiteX328" fmla="*/ 8081 w 11761"/>
              <a:gd name="connsiteY328" fmla="*/ 151 h 5445"/>
              <a:gd name="connsiteX329" fmla="*/ 8234 w 11761"/>
              <a:gd name="connsiteY329" fmla="*/ 151 h 5445"/>
              <a:gd name="connsiteX330" fmla="*/ 8234 w 11761"/>
              <a:gd name="connsiteY330" fmla="*/ 24 h 5445"/>
              <a:gd name="connsiteX331" fmla="*/ 8402 w 11761"/>
              <a:gd name="connsiteY331" fmla="*/ 24 h 5445"/>
              <a:gd name="connsiteX332" fmla="*/ 8402 w 11761"/>
              <a:gd name="connsiteY332" fmla="*/ 82 h 5445"/>
              <a:gd name="connsiteX333" fmla="*/ 8310 w 11761"/>
              <a:gd name="connsiteY333" fmla="*/ 82 h 5445"/>
              <a:gd name="connsiteX334" fmla="*/ 8310 w 11761"/>
              <a:gd name="connsiteY334" fmla="*/ 184 h 5445"/>
              <a:gd name="connsiteX335" fmla="*/ 8402 w 11761"/>
              <a:gd name="connsiteY335" fmla="*/ 184 h 5445"/>
              <a:gd name="connsiteX336" fmla="*/ 8402 w 11761"/>
              <a:gd name="connsiteY336" fmla="*/ 277 h 5445"/>
              <a:gd name="connsiteX337" fmla="*/ 8480 w 11761"/>
              <a:gd name="connsiteY337" fmla="*/ 277 h 5445"/>
              <a:gd name="connsiteX338" fmla="*/ 8480 w 11761"/>
              <a:gd name="connsiteY338" fmla="*/ 359 h 5445"/>
              <a:gd name="connsiteX339" fmla="*/ 8581 w 11761"/>
              <a:gd name="connsiteY339" fmla="*/ 359 h 5445"/>
              <a:gd name="connsiteX340" fmla="*/ 8581 w 11761"/>
              <a:gd name="connsiteY340" fmla="*/ 277 h 5445"/>
              <a:gd name="connsiteX341" fmla="*/ 8638 w 11761"/>
              <a:gd name="connsiteY341" fmla="*/ 277 h 5445"/>
              <a:gd name="connsiteX342" fmla="*/ 8638 w 11761"/>
              <a:gd name="connsiteY342" fmla="*/ 445 h 5445"/>
              <a:gd name="connsiteX343" fmla="*/ 8510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11744 w 11761"/>
              <a:gd name="connsiteY98" fmla="*/ 4932 h 5445"/>
              <a:gd name="connsiteX99" fmla="*/ 8646 w 11761"/>
              <a:gd name="connsiteY99" fmla="*/ 4850 h 5445"/>
              <a:gd name="connsiteX100" fmla="*/ 8584 w 11761"/>
              <a:gd name="connsiteY100" fmla="*/ 4850 h 5445"/>
              <a:gd name="connsiteX101" fmla="*/ 8584 w 11761"/>
              <a:gd name="connsiteY101" fmla="*/ 4793 h 5445"/>
              <a:gd name="connsiteX102" fmla="*/ 8644 w 11761"/>
              <a:gd name="connsiteY102" fmla="*/ 4793 h 5445"/>
              <a:gd name="connsiteX103" fmla="*/ 8644 w 11761"/>
              <a:gd name="connsiteY103" fmla="*/ 652 h 5445"/>
              <a:gd name="connsiteX104" fmla="*/ 8584 w 11761"/>
              <a:gd name="connsiteY104" fmla="*/ 652 h 5445"/>
              <a:gd name="connsiteX105" fmla="*/ 8584 w 11761"/>
              <a:gd name="connsiteY105" fmla="*/ 596 h 5445"/>
              <a:gd name="connsiteX106" fmla="*/ 8646 w 11761"/>
              <a:gd name="connsiteY106" fmla="*/ 596 h 5445"/>
              <a:gd name="connsiteX107" fmla="*/ 8646 w 11761"/>
              <a:gd name="connsiteY107" fmla="*/ 514 h 5445"/>
              <a:gd name="connsiteX108" fmla="*/ 8562 w 11761"/>
              <a:gd name="connsiteY108" fmla="*/ 514 h 5445"/>
              <a:gd name="connsiteX109" fmla="*/ 8562 w 11761"/>
              <a:gd name="connsiteY109" fmla="*/ 575 h 5445"/>
              <a:gd name="connsiteX110" fmla="*/ 8532 w 11761"/>
              <a:gd name="connsiteY110" fmla="*/ 575 h 5445"/>
              <a:gd name="connsiteX111" fmla="*/ 8532 w 11761"/>
              <a:gd name="connsiteY111" fmla="*/ 467 h 5445"/>
              <a:gd name="connsiteX112" fmla="*/ 8661 w 11761"/>
              <a:gd name="connsiteY112" fmla="*/ 467 h 5445"/>
              <a:gd name="connsiteX113" fmla="*/ 8661 w 11761"/>
              <a:gd name="connsiteY113" fmla="*/ 255 h 5445"/>
              <a:gd name="connsiteX114" fmla="*/ 8581 w 11761"/>
              <a:gd name="connsiteY114" fmla="*/ 255 h 5445"/>
              <a:gd name="connsiteX115" fmla="*/ 8581 w 11761"/>
              <a:gd name="connsiteY115" fmla="*/ 182 h 5445"/>
              <a:gd name="connsiteX116" fmla="*/ 8663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8102 w 11761"/>
              <a:gd name="connsiteY122" fmla="*/ 78 h 5445"/>
              <a:gd name="connsiteX123" fmla="*/ 8102 w 11761"/>
              <a:gd name="connsiteY123" fmla="*/ 37 h 5445"/>
              <a:gd name="connsiteX124" fmla="*/ 8143 w 11761"/>
              <a:gd name="connsiteY124" fmla="*/ 37 h 5445"/>
              <a:gd name="connsiteX125" fmla="*/ 8143 w 11761"/>
              <a:gd name="connsiteY125" fmla="*/ 78 h 5445"/>
              <a:gd name="connsiteX126" fmla="*/ 8102 w 11761"/>
              <a:gd name="connsiteY126" fmla="*/ 78 h 5445"/>
              <a:gd name="connsiteX127" fmla="*/ 8584 w 11761"/>
              <a:gd name="connsiteY127" fmla="*/ 4910 h 5445"/>
              <a:gd name="connsiteX128" fmla="*/ 8584 w 11761"/>
              <a:gd name="connsiteY128" fmla="*/ 4871 h 5445"/>
              <a:gd name="connsiteX129" fmla="*/ 8625 w 11761"/>
              <a:gd name="connsiteY129" fmla="*/ 4871 h 5445"/>
              <a:gd name="connsiteX130" fmla="*/ 8625 w 11761"/>
              <a:gd name="connsiteY130" fmla="*/ 4910 h 5445"/>
              <a:gd name="connsiteX131" fmla="*/ 8584 w 11761"/>
              <a:gd name="connsiteY131" fmla="*/ 4910 h 5445"/>
              <a:gd name="connsiteX132" fmla="*/ 8502 w 11761"/>
              <a:gd name="connsiteY132" fmla="*/ 5424 h 5445"/>
              <a:gd name="connsiteX133" fmla="*/ 8502 w 11761"/>
              <a:gd name="connsiteY133" fmla="*/ 5363 h 5445"/>
              <a:gd name="connsiteX134" fmla="*/ 8581 w 11761"/>
              <a:gd name="connsiteY134" fmla="*/ 5363 h 5445"/>
              <a:gd name="connsiteX135" fmla="*/ 8581 w 11761"/>
              <a:gd name="connsiteY135" fmla="*/ 5286 h 5445"/>
              <a:gd name="connsiteX136" fmla="*/ 8640 w 11761"/>
              <a:gd name="connsiteY136" fmla="*/ 5286 h 5445"/>
              <a:gd name="connsiteX137" fmla="*/ 8640 w 11761"/>
              <a:gd name="connsiteY137" fmla="*/ 5424 h 5445"/>
              <a:gd name="connsiteX138" fmla="*/ 8502 w 11761"/>
              <a:gd name="connsiteY138" fmla="*/ 5424 h 5445"/>
              <a:gd name="connsiteX139" fmla="*/ 8502 w 11761"/>
              <a:gd name="connsiteY139" fmla="*/ 5344 h 5445"/>
              <a:gd name="connsiteX140" fmla="*/ 8502 w 11761"/>
              <a:gd name="connsiteY140" fmla="*/ 5286 h 5445"/>
              <a:gd name="connsiteX141" fmla="*/ 8562 w 11761"/>
              <a:gd name="connsiteY141" fmla="*/ 5286 h 5445"/>
              <a:gd name="connsiteX142" fmla="*/ 8562 w 11761"/>
              <a:gd name="connsiteY142" fmla="*/ 5344 h 5445"/>
              <a:gd name="connsiteX143" fmla="*/ 8502 w 11761"/>
              <a:gd name="connsiteY143" fmla="*/ 5344 h 5445"/>
              <a:gd name="connsiteX144" fmla="*/ 8497 w 11761"/>
              <a:gd name="connsiteY144" fmla="*/ 5169 h 5445"/>
              <a:gd name="connsiteX145" fmla="*/ 8497 w 11761"/>
              <a:gd name="connsiteY145" fmla="*/ 5106 h 5445"/>
              <a:gd name="connsiteX146" fmla="*/ 8562 w 11761"/>
              <a:gd name="connsiteY146" fmla="*/ 5106 h 5445"/>
              <a:gd name="connsiteX147" fmla="*/ 8562 w 11761"/>
              <a:gd name="connsiteY147" fmla="*/ 5169 h 5445"/>
              <a:gd name="connsiteX148" fmla="*/ 8497 w 11761"/>
              <a:gd name="connsiteY148" fmla="*/ 5169 h 5445"/>
              <a:gd name="connsiteX149" fmla="*/ 8562 w 11761"/>
              <a:gd name="connsiteY149" fmla="*/ 5191 h 5445"/>
              <a:gd name="connsiteX150" fmla="*/ 8562 w 11761"/>
              <a:gd name="connsiteY150" fmla="*/ 5262 h 5445"/>
              <a:gd name="connsiteX151" fmla="*/ 8497 w 11761"/>
              <a:gd name="connsiteY151" fmla="*/ 5262 h 5445"/>
              <a:gd name="connsiteX152" fmla="*/ 8497 w 11761"/>
              <a:gd name="connsiteY152" fmla="*/ 5191 h 5445"/>
              <a:gd name="connsiteX153" fmla="*/ 8562 w 11761"/>
              <a:gd name="connsiteY153" fmla="*/ 5191 h 5445"/>
              <a:gd name="connsiteX154" fmla="*/ 8480 w 11761"/>
              <a:gd name="connsiteY154" fmla="*/ 5281 h 5445"/>
              <a:gd name="connsiteX155" fmla="*/ 8480 w 11761"/>
              <a:gd name="connsiteY155" fmla="*/ 5344 h 5445"/>
              <a:gd name="connsiteX156" fmla="*/ 8424 w 11761"/>
              <a:gd name="connsiteY156" fmla="*/ 5344 h 5445"/>
              <a:gd name="connsiteX157" fmla="*/ 8424 w 11761"/>
              <a:gd name="connsiteY157" fmla="*/ 5281 h 5445"/>
              <a:gd name="connsiteX158" fmla="*/ 8480 w 11761"/>
              <a:gd name="connsiteY158" fmla="*/ 5281 h 5445"/>
              <a:gd name="connsiteX159" fmla="*/ 8480 w 11761"/>
              <a:gd name="connsiteY159" fmla="*/ 5191 h 5445"/>
              <a:gd name="connsiteX160" fmla="*/ 8480 w 11761"/>
              <a:gd name="connsiteY160" fmla="*/ 5262 h 5445"/>
              <a:gd name="connsiteX161" fmla="*/ 8424 w 11761"/>
              <a:gd name="connsiteY161" fmla="*/ 5262 h 5445"/>
              <a:gd name="connsiteX162" fmla="*/ 8424 w 11761"/>
              <a:gd name="connsiteY162" fmla="*/ 5191 h 5445"/>
              <a:gd name="connsiteX163" fmla="*/ 8480 w 11761"/>
              <a:gd name="connsiteY163" fmla="*/ 5191 h 5445"/>
              <a:gd name="connsiteX164" fmla="*/ 8102 w 11761"/>
              <a:gd name="connsiteY164" fmla="*/ 5409 h 5445"/>
              <a:gd name="connsiteX165" fmla="*/ 8102 w 11761"/>
              <a:gd name="connsiteY165" fmla="*/ 5368 h 5445"/>
              <a:gd name="connsiteX166" fmla="*/ 8143 w 11761"/>
              <a:gd name="connsiteY166" fmla="*/ 5368 h 5445"/>
              <a:gd name="connsiteX167" fmla="*/ 8143 w 11761"/>
              <a:gd name="connsiteY167" fmla="*/ 5409 h 5445"/>
              <a:gd name="connsiteX168" fmla="*/ 8102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8424 w 11761"/>
              <a:gd name="connsiteY243" fmla="*/ 164 h 5445"/>
              <a:gd name="connsiteX244" fmla="*/ 8424 w 11761"/>
              <a:gd name="connsiteY244" fmla="*/ 102 h 5445"/>
              <a:gd name="connsiteX245" fmla="*/ 8480 w 11761"/>
              <a:gd name="connsiteY245" fmla="*/ 102 h 5445"/>
              <a:gd name="connsiteX246" fmla="*/ 8480 w 11761"/>
              <a:gd name="connsiteY246" fmla="*/ 164 h 5445"/>
              <a:gd name="connsiteX247" fmla="*/ 8424 w 11761"/>
              <a:gd name="connsiteY247" fmla="*/ 164 h 5445"/>
              <a:gd name="connsiteX248" fmla="*/ 8424 w 11761"/>
              <a:gd name="connsiteY248" fmla="*/ 255 h 5445"/>
              <a:gd name="connsiteX249" fmla="*/ 8424 w 11761"/>
              <a:gd name="connsiteY249" fmla="*/ 184 h 5445"/>
              <a:gd name="connsiteX250" fmla="*/ 8480 w 11761"/>
              <a:gd name="connsiteY250" fmla="*/ 184 h 5445"/>
              <a:gd name="connsiteX251" fmla="*/ 8480 w 11761"/>
              <a:gd name="connsiteY251" fmla="*/ 255 h 5445"/>
              <a:gd name="connsiteX252" fmla="*/ 8424 w 11761"/>
              <a:gd name="connsiteY252" fmla="*/ 255 h 5445"/>
              <a:gd name="connsiteX253" fmla="*/ 8562 w 11761"/>
              <a:gd name="connsiteY253" fmla="*/ 596 h 5445"/>
              <a:gd name="connsiteX254" fmla="*/ 8562 w 11761"/>
              <a:gd name="connsiteY254" fmla="*/ 674 h 5445"/>
              <a:gd name="connsiteX255" fmla="*/ 8622 w 11761"/>
              <a:gd name="connsiteY255" fmla="*/ 674 h 5445"/>
              <a:gd name="connsiteX256" fmla="*/ 8622 w 11761"/>
              <a:gd name="connsiteY256" fmla="*/ 4772 h 5445"/>
              <a:gd name="connsiteX257" fmla="*/ 8562 w 11761"/>
              <a:gd name="connsiteY257" fmla="*/ 4772 h 5445"/>
              <a:gd name="connsiteX258" fmla="*/ 8562 w 11761"/>
              <a:gd name="connsiteY258" fmla="*/ 4850 h 5445"/>
              <a:gd name="connsiteX259" fmla="*/ 8510 w 11761"/>
              <a:gd name="connsiteY259" fmla="*/ 4850 h 5445"/>
              <a:gd name="connsiteX260" fmla="*/ 8510 w 11761"/>
              <a:gd name="connsiteY260" fmla="*/ 5001 h 5445"/>
              <a:gd name="connsiteX261" fmla="*/ 8638 w 11761"/>
              <a:gd name="connsiteY261" fmla="*/ 5001 h 5445"/>
              <a:gd name="connsiteX262" fmla="*/ 8638 w 11761"/>
              <a:gd name="connsiteY262" fmla="*/ 5169 h 5445"/>
              <a:gd name="connsiteX263" fmla="*/ 8581 w 11761"/>
              <a:gd name="connsiteY263" fmla="*/ 5169 h 5445"/>
              <a:gd name="connsiteX264" fmla="*/ 8581 w 11761"/>
              <a:gd name="connsiteY264" fmla="*/ 5087 h 5445"/>
              <a:gd name="connsiteX265" fmla="*/ 8480 w 11761"/>
              <a:gd name="connsiteY265" fmla="*/ 5087 h 5445"/>
              <a:gd name="connsiteX266" fmla="*/ 8480 w 11761"/>
              <a:gd name="connsiteY266" fmla="*/ 5169 h 5445"/>
              <a:gd name="connsiteX267" fmla="*/ 8402 w 11761"/>
              <a:gd name="connsiteY267" fmla="*/ 5169 h 5445"/>
              <a:gd name="connsiteX268" fmla="*/ 8402 w 11761"/>
              <a:gd name="connsiteY268" fmla="*/ 5262 h 5445"/>
              <a:gd name="connsiteX269" fmla="*/ 8310 w 11761"/>
              <a:gd name="connsiteY269" fmla="*/ 5262 h 5445"/>
              <a:gd name="connsiteX270" fmla="*/ 8310 w 11761"/>
              <a:gd name="connsiteY270" fmla="*/ 5363 h 5445"/>
              <a:gd name="connsiteX271" fmla="*/ 8402 w 11761"/>
              <a:gd name="connsiteY271" fmla="*/ 5363 h 5445"/>
              <a:gd name="connsiteX272" fmla="*/ 8402 w 11761"/>
              <a:gd name="connsiteY272" fmla="*/ 5422 h 5445"/>
              <a:gd name="connsiteX273" fmla="*/ 8234 w 11761"/>
              <a:gd name="connsiteY273" fmla="*/ 5422 h 5445"/>
              <a:gd name="connsiteX274" fmla="*/ 8234 w 11761"/>
              <a:gd name="connsiteY274" fmla="*/ 5294 h 5445"/>
              <a:gd name="connsiteX275" fmla="*/ 8081 w 11761"/>
              <a:gd name="connsiteY275" fmla="*/ 5294 h 5445"/>
              <a:gd name="connsiteX276" fmla="*/ 8081 w 11761"/>
              <a:gd name="connsiteY276" fmla="*/ 5346 h 5445"/>
              <a:gd name="connsiteX277" fmla="*/ 8005 w 11761"/>
              <a:gd name="connsiteY277" fmla="*/ 5346 h 5445"/>
              <a:gd name="connsiteX278" fmla="*/ 8005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8005 w 11761"/>
              <a:gd name="connsiteY325" fmla="*/ 39 h 5445"/>
              <a:gd name="connsiteX326" fmla="*/ 8005 w 11761"/>
              <a:gd name="connsiteY326" fmla="*/ 100 h 5445"/>
              <a:gd name="connsiteX327" fmla="*/ 8081 w 11761"/>
              <a:gd name="connsiteY327" fmla="*/ 100 h 5445"/>
              <a:gd name="connsiteX328" fmla="*/ 8081 w 11761"/>
              <a:gd name="connsiteY328" fmla="*/ 151 h 5445"/>
              <a:gd name="connsiteX329" fmla="*/ 8234 w 11761"/>
              <a:gd name="connsiteY329" fmla="*/ 151 h 5445"/>
              <a:gd name="connsiteX330" fmla="*/ 8234 w 11761"/>
              <a:gd name="connsiteY330" fmla="*/ 24 h 5445"/>
              <a:gd name="connsiteX331" fmla="*/ 8402 w 11761"/>
              <a:gd name="connsiteY331" fmla="*/ 24 h 5445"/>
              <a:gd name="connsiteX332" fmla="*/ 8402 w 11761"/>
              <a:gd name="connsiteY332" fmla="*/ 82 h 5445"/>
              <a:gd name="connsiteX333" fmla="*/ 8310 w 11761"/>
              <a:gd name="connsiteY333" fmla="*/ 82 h 5445"/>
              <a:gd name="connsiteX334" fmla="*/ 8310 w 11761"/>
              <a:gd name="connsiteY334" fmla="*/ 184 h 5445"/>
              <a:gd name="connsiteX335" fmla="*/ 8402 w 11761"/>
              <a:gd name="connsiteY335" fmla="*/ 184 h 5445"/>
              <a:gd name="connsiteX336" fmla="*/ 8402 w 11761"/>
              <a:gd name="connsiteY336" fmla="*/ 277 h 5445"/>
              <a:gd name="connsiteX337" fmla="*/ 8480 w 11761"/>
              <a:gd name="connsiteY337" fmla="*/ 277 h 5445"/>
              <a:gd name="connsiteX338" fmla="*/ 8480 w 11761"/>
              <a:gd name="connsiteY338" fmla="*/ 359 h 5445"/>
              <a:gd name="connsiteX339" fmla="*/ 8581 w 11761"/>
              <a:gd name="connsiteY339" fmla="*/ 359 h 5445"/>
              <a:gd name="connsiteX340" fmla="*/ 8581 w 11761"/>
              <a:gd name="connsiteY340" fmla="*/ 277 h 5445"/>
              <a:gd name="connsiteX341" fmla="*/ 8638 w 11761"/>
              <a:gd name="connsiteY341" fmla="*/ 277 h 5445"/>
              <a:gd name="connsiteX342" fmla="*/ 8638 w 11761"/>
              <a:gd name="connsiteY342" fmla="*/ 445 h 5445"/>
              <a:gd name="connsiteX343" fmla="*/ 8510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11744 w 11761"/>
              <a:gd name="connsiteY98" fmla="*/ 4932 h 5445"/>
              <a:gd name="connsiteX99" fmla="*/ 11744 w 11761"/>
              <a:gd name="connsiteY99" fmla="*/ 4850 h 5445"/>
              <a:gd name="connsiteX100" fmla="*/ 8584 w 11761"/>
              <a:gd name="connsiteY100" fmla="*/ 4850 h 5445"/>
              <a:gd name="connsiteX101" fmla="*/ 8584 w 11761"/>
              <a:gd name="connsiteY101" fmla="*/ 4793 h 5445"/>
              <a:gd name="connsiteX102" fmla="*/ 8644 w 11761"/>
              <a:gd name="connsiteY102" fmla="*/ 4793 h 5445"/>
              <a:gd name="connsiteX103" fmla="*/ 8644 w 11761"/>
              <a:gd name="connsiteY103" fmla="*/ 652 h 5445"/>
              <a:gd name="connsiteX104" fmla="*/ 8584 w 11761"/>
              <a:gd name="connsiteY104" fmla="*/ 652 h 5445"/>
              <a:gd name="connsiteX105" fmla="*/ 8584 w 11761"/>
              <a:gd name="connsiteY105" fmla="*/ 596 h 5445"/>
              <a:gd name="connsiteX106" fmla="*/ 8646 w 11761"/>
              <a:gd name="connsiteY106" fmla="*/ 596 h 5445"/>
              <a:gd name="connsiteX107" fmla="*/ 8646 w 11761"/>
              <a:gd name="connsiteY107" fmla="*/ 514 h 5445"/>
              <a:gd name="connsiteX108" fmla="*/ 8562 w 11761"/>
              <a:gd name="connsiteY108" fmla="*/ 514 h 5445"/>
              <a:gd name="connsiteX109" fmla="*/ 8562 w 11761"/>
              <a:gd name="connsiteY109" fmla="*/ 575 h 5445"/>
              <a:gd name="connsiteX110" fmla="*/ 8532 w 11761"/>
              <a:gd name="connsiteY110" fmla="*/ 575 h 5445"/>
              <a:gd name="connsiteX111" fmla="*/ 8532 w 11761"/>
              <a:gd name="connsiteY111" fmla="*/ 467 h 5445"/>
              <a:gd name="connsiteX112" fmla="*/ 8661 w 11761"/>
              <a:gd name="connsiteY112" fmla="*/ 467 h 5445"/>
              <a:gd name="connsiteX113" fmla="*/ 8661 w 11761"/>
              <a:gd name="connsiteY113" fmla="*/ 255 h 5445"/>
              <a:gd name="connsiteX114" fmla="*/ 8581 w 11761"/>
              <a:gd name="connsiteY114" fmla="*/ 255 h 5445"/>
              <a:gd name="connsiteX115" fmla="*/ 8581 w 11761"/>
              <a:gd name="connsiteY115" fmla="*/ 182 h 5445"/>
              <a:gd name="connsiteX116" fmla="*/ 8663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8102 w 11761"/>
              <a:gd name="connsiteY122" fmla="*/ 78 h 5445"/>
              <a:gd name="connsiteX123" fmla="*/ 8102 w 11761"/>
              <a:gd name="connsiteY123" fmla="*/ 37 h 5445"/>
              <a:gd name="connsiteX124" fmla="*/ 8143 w 11761"/>
              <a:gd name="connsiteY124" fmla="*/ 37 h 5445"/>
              <a:gd name="connsiteX125" fmla="*/ 8143 w 11761"/>
              <a:gd name="connsiteY125" fmla="*/ 78 h 5445"/>
              <a:gd name="connsiteX126" fmla="*/ 8102 w 11761"/>
              <a:gd name="connsiteY126" fmla="*/ 78 h 5445"/>
              <a:gd name="connsiteX127" fmla="*/ 8584 w 11761"/>
              <a:gd name="connsiteY127" fmla="*/ 4910 h 5445"/>
              <a:gd name="connsiteX128" fmla="*/ 8584 w 11761"/>
              <a:gd name="connsiteY128" fmla="*/ 4871 h 5445"/>
              <a:gd name="connsiteX129" fmla="*/ 8625 w 11761"/>
              <a:gd name="connsiteY129" fmla="*/ 4871 h 5445"/>
              <a:gd name="connsiteX130" fmla="*/ 8625 w 11761"/>
              <a:gd name="connsiteY130" fmla="*/ 4910 h 5445"/>
              <a:gd name="connsiteX131" fmla="*/ 8584 w 11761"/>
              <a:gd name="connsiteY131" fmla="*/ 4910 h 5445"/>
              <a:gd name="connsiteX132" fmla="*/ 8502 w 11761"/>
              <a:gd name="connsiteY132" fmla="*/ 5424 h 5445"/>
              <a:gd name="connsiteX133" fmla="*/ 8502 w 11761"/>
              <a:gd name="connsiteY133" fmla="*/ 5363 h 5445"/>
              <a:gd name="connsiteX134" fmla="*/ 8581 w 11761"/>
              <a:gd name="connsiteY134" fmla="*/ 5363 h 5445"/>
              <a:gd name="connsiteX135" fmla="*/ 8581 w 11761"/>
              <a:gd name="connsiteY135" fmla="*/ 5286 h 5445"/>
              <a:gd name="connsiteX136" fmla="*/ 8640 w 11761"/>
              <a:gd name="connsiteY136" fmla="*/ 5286 h 5445"/>
              <a:gd name="connsiteX137" fmla="*/ 8640 w 11761"/>
              <a:gd name="connsiteY137" fmla="*/ 5424 h 5445"/>
              <a:gd name="connsiteX138" fmla="*/ 8502 w 11761"/>
              <a:gd name="connsiteY138" fmla="*/ 5424 h 5445"/>
              <a:gd name="connsiteX139" fmla="*/ 8502 w 11761"/>
              <a:gd name="connsiteY139" fmla="*/ 5344 h 5445"/>
              <a:gd name="connsiteX140" fmla="*/ 8502 w 11761"/>
              <a:gd name="connsiteY140" fmla="*/ 5286 h 5445"/>
              <a:gd name="connsiteX141" fmla="*/ 8562 w 11761"/>
              <a:gd name="connsiteY141" fmla="*/ 5286 h 5445"/>
              <a:gd name="connsiteX142" fmla="*/ 8562 w 11761"/>
              <a:gd name="connsiteY142" fmla="*/ 5344 h 5445"/>
              <a:gd name="connsiteX143" fmla="*/ 8502 w 11761"/>
              <a:gd name="connsiteY143" fmla="*/ 5344 h 5445"/>
              <a:gd name="connsiteX144" fmla="*/ 8497 w 11761"/>
              <a:gd name="connsiteY144" fmla="*/ 5169 h 5445"/>
              <a:gd name="connsiteX145" fmla="*/ 8497 w 11761"/>
              <a:gd name="connsiteY145" fmla="*/ 5106 h 5445"/>
              <a:gd name="connsiteX146" fmla="*/ 8562 w 11761"/>
              <a:gd name="connsiteY146" fmla="*/ 5106 h 5445"/>
              <a:gd name="connsiteX147" fmla="*/ 8562 w 11761"/>
              <a:gd name="connsiteY147" fmla="*/ 5169 h 5445"/>
              <a:gd name="connsiteX148" fmla="*/ 8497 w 11761"/>
              <a:gd name="connsiteY148" fmla="*/ 5169 h 5445"/>
              <a:gd name="connsiteX149" fmla="*/ 8562 w 11761"/>
              <a:gd name="connsiteY149" fmla="*/ 5191 h 5445"/>
              <a:gd name="connsiteX150" fmla="*/ 8562 w 11761"/>
              <a:gd name="connsiteY150" fmla="*/ 5262 h 5445"/>
              <a:gd name="connsiteX151" fmla="*/ 8497 w 11761"/>
              <a:gd name="connsiteY151" fmla="*/ 5262 h 5445"/>
              <a:gd name="connsiteX152" fmla="*/ 8497 w 11761"/>
              <a:gd name="connsiteY152" fmla="*/ 5191 h 5445"/>
              <a:gd name="connsiteX153" fmla="*/ 8562 w 11761"/>
              <a:gd name="connsiteY153" fmla="*/ 5191 h 5445"/>
              <a:gd name="connsiteX154" fmla="*/ 8480 w 11761"/>
              <a:gd name="connsiteY154" fmla="*/ 5281 h 5445"/>
              <a:gd name="connsiteX155" fmla="*/ 8480 w 11761"/>
              <a:gd name="connsiteY155" fmla="*/ 5344 h 5445"/>
              <a:gd name="connsiteX156" fmla="*/ 8424 w 11761"/>
              <a:gd name="connsiteY156" fmla="*/ 5344 h 5445"/>
              <a:gd name="connsiteX157" fmla="*/ 8424 w 11761"/>
              <a:gd name="connsiteY157" fmla="*/ 5281 h 5445"/>
              <a:gd name="connsiteX158" fmla="*/ 8480 w 11761"/>
              <a:gd name="connsiteY158" fmla="*/ 5281 h 5445"/>
              <a:gd name="connsiteX159" fmla="*/ 8480 w 11761"/>
              <a:gd name="connsiteY159" fmla="*/ 5191 h 5445"/>
              <a:gd name="connsiteX160" fmla="*/ 8480 w 11761"/>
              <a:gd name="connsiteY160" fmla="*/ 5262 h 5445"/>
              <a:gd name="connsiteX161" fmla="*/ 8424 w 11761"/>
              <a:gd name="connsiteY161" fmla="*/ 5262 h 5445"/>
              <a:gd name="connsiteX162" fmla="*/ 8424 w 11761"/>
              <a:gd name="connsiteY162" fmla="*/ 5191 h 5445"/>
              <a:gd name="connsiteX163" fmla="*/ 8480 w 11761"/>
              <a:gd name="connsiteY163" fmla="*/ 5191 h 5445"/>
              <a:gd name="connsiteX164" fmla="*/ 8102 w 11761"/>
              <a:gd name="connsiteY164" fmla="*/ 5409 h 5445"/>
              <a:gd name="connsiteX165" fmla="*/ 8102 w 11761"/>
              <a:gd name="connsiteY165" fmla="*/ 5368 h 5445"/>
              <a:gd name="connsiteX166" fmla="*/ 8143 w 11761"/>
              <a:gd name="connsiteY166" fmla="*/ 5368 h 5445"/>
              <a:gd name="connsiteX167" fmla="*/ 8143 w 11761"/>
              <a:gd name="connsiteY167" fmla="*/ 5409 h 5445"/>
              <a:gd name="connsiteX168" fmla="*/ 8102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8424 w 11761"/>
              <a:gd name="connsiteY243" fmla="*/ 164 h 5445"/>
              <a:gd name="connsiteX244" fmla="*/ 8424 w 11761"/>
              <a:gd name="connsiteY244" fmla="*/ 102 h 5445"/>
              <a:gd name="connsiteX245" fmla="*/ 8480 w 11761"/>
              <a:gd name="connsiteY245" fmla="*/ 102 h 5445"/>
              <a:gd name="connsiteX246" fmla="*/ 8480 w 11761"/>
              <a:gd name="connsiteY246" fmla="*/ 164 h 5445"/>
              <a:gd name="connsiteX247" fmla="*/ 8424 w 11761"/>
              <a:gd name="connsiteY247" fmla="*/ 164 h 5445"/>
              <a:gd name="connsiteX248" fmla="*/ 8424 w 11761"/>
              <a:gd name="connsiteY248" fmla="*/ 255 h 5445"/>
              <a:gd name="connsiteX249" fmla="*/ 8424 w 11761"/>
              <a:gd name="connsiteY249" fmla="*/ 184 h 5445"/>
              <a:gd name="connsiteX250" fmla="*/ 8480 w 11761"/>
              <a:gd name="connsiteY250" fmla="*/ 184 h 5445"/>
              <a:gd name="connsiteX251" fmla="*/ 8480 w 11761"/>
              <a:gd name="connsiteY251" fmla="*/ 255 h 5445"/>
              <a:gd name="connsiteX252" fmla="*/ 8424 w 11761"/>
              <a:gd name="connsiteY252" fmla="*/ 255 h 5445"/>
              <a:gd name="connsiteX253" fmla="*/ 8562 w 11761"/>
              <a:gd name="connsiteY253" fmla="*/ 596 h 5445"/>
              <a:gd name="connsiteX254" fmla="*/ 8562 w 11761"/>
              <a:gd name="connsiteY254" fmla="*/ 674 h 5445"/>
              <a:gd name="connsiteX255" fmla="*/ 8622 w 11761"/>
              <a:gd name="connsiteY255" fmla="*/ 674 h 5445"/>
              <a:gd name="connsiteX256" fmla="*/ 8622 w 11761"/>
              <a:gd name="connsiteY256" fmla="*/ 4772 h 5445"/>
              <a:gd name="connsiteX257" fmla="*/ 8562 w 11761"/>
              <a:gd name="connsiteY257" fmla="*/ 4772 h 5445"/>
              <a:gd name="connsiteX258" fmla="*/ 8562 w 11761"/>
              <a:gd name="connsiteY258" fmla="*/ 4850 h 5445"/>
              <a:gd name="connsiteX259" fmla="*/ 8510 w 11761"/>
              <a:gd name="connsiteY259" fmla="*/ 4850 h 5445"/>
              <a:gd name="connsiteX260" fmla="*/ 8510 w 11761"/>
              <a:gd name="connsiteY260" fmla="*/ 5001 h 5445"/>
              <a:gd name="connsiteX261" fmla="*/ 8638 w 11761"/>
              <a:gd name="connsiteY261" fmla="*/ 5001 h 5445"/>
              <a:gd name="connsiteX262" fmla="*/ 8638 w 11761"/>
              <a:gd name="connsiteY262" fmla="*/ 5169 h 5445"/>
              <a:gd name="connsiteX263" fmla="*/ 8581 w 11761"/>
              <a:gd name="connsiteY263" fmla="*/ 5169 h 5445"/>
              <a:gd name="connsiteX264" fmla="*/ 8581 w 11761"/>
              <a:gd name="connsiteY264" fmla="*/ 5087 h 5445"/>
              <a:gd name="connsiteX265" fmla="*/ 8480 w 11761"/>
              <a:gd name="connsiteY265" fmla="*/ 5087 h 5445"/>
              <a:gd name="connsiteX266" fmla="*/ 8480 w 11761"/>
              <a:gd name="connsiteY266" fmla="*/ 5169 h 5445"/>
              <a:gd name="connsiteX267" fmla="*/ 8402 w 11761"/>
              <a:gd name="connsiteY267" fmla="*/ 5169 h 5445"/>
              <a:gd name="connsiteX268" fmla="*/ 8402 w 11761"/>
              <a:gd name="connsiteY268" fmla="*/ 5262 h 5445"/>
              <a:gd name="connsiteX269" fmla="*/ 8310 w 11761"/>
              <a:gd name="connsiteY269" fmla="*/ 5262 h 5445"/>
              <a:gd name="connsiteX270" fmla="*/ 8310 w 11761"/>
              <a:gd name="connsiteY270" fmla="*/ 5363 h 5445"/>
              <a:gd name="connsiteX271" fmla="*/ 8402 w 11761"/>
              <a:gd name="connsiteY271" fmla="*/ 5363 h 5445"/>
              <a:gd name="connsiteX272" fmla="*/ 8402 w 11761"/>
              <a:gd name="connsiteY272" fmla="*/ 5422 h 5445"/>
              <a:gd name="connsiteX273" fmla="*/ 8234 w 11761"/>
              <a:gd name="connsiteY273" fmla="*/ 5422 h 5445"/>
              <a:gd name="connsiteX274" fmla="*/ 8234 w 11761"/>
              <a:gd name="connsiteY274" fmla="*/ 5294 h 5445"/>
              <a:gd name="connsiteX275" fmla="*/ 8081 w 11761"/>
              <a:gd name="connsiteY275" fmla="*/ 5294 h 5445"/>
              <a:gd name="connsiteX276" fmla="*/ 8081 w 11761"/>
              <a:gd name="connsiteY276" fmla="*/ 5346 h 5445"/>
              <a:gd name="connsiteX277" fmla="*/ 8005 w 11761"/>
              <a:gd name="connsiteY277" fmla="*/ 5346 h 5445"/>
              <a:gd name="connsiteX278" fmla="*/ 8005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8005 w 11761"/>
              <a:gd name="connsiteY325" fmla="*/ 39 h 5445"/>
              <a:gd name="connsiteX326" fmla="*/ 8005 w 11761"/>
              <a:gd name="connsiteY326" fmla="*/ 100 h 5445"/>
              <a:gd name="connsiteX327" fmla="*/ 8081 w 11761"/>
              <a:gd name="connsiteY327" fmla="*/ 100 h 5445"/>
              <a:gd name="connsiteX328" fmla="*/ 8081 w 11761"/>
              <a:gd name="connsiteY328" fmla="*/ 151 h 5445"/>
              <a:gd name="connsiteX329" fmla="*/ 8234 w 11761"/>
              <a:gd name="connsiteY329" fmla="*/ 151 h 5445"/>
              <a:gd name="connsiteX330" fmla="*/ 8234 w 11761"/>
              <a:gd name="connsiteY330" fmla="*/ 24 h 5445"/>
              <a:gd name="connsiteX331" fmla="*/ 8402 w 11761"/>
              <a:gd name="connsiteY331" fmla="*/ 24 h 5445"/>
              <a:gd name="connsiteX332" fmla="*/ 8402 w 11761"/>
              <a:gd name="connsiteY332" fmla="*/ 82 h 5445"/>
              <a:gd name="connsiteX333" fmla="*/ 8310 w 11761"/>
              <a:gd name="connsiteY333" fmla="*/ 82 h 5445"/>
              <a:gd name="connsiteX334" fmla="*/ 8310 w 11761"/>
              <a:gd name="connsiteY334" fmla="*/ 184 h 5445"/>
              <a:gd name="connsiteX335" fmla="*/ 8402 w 11761"/>
              <a:gd name="connsiteY335" fmla="*/ 184 h 5445"/>
              <a:gd name="connsiteX336" fmla="*/ 8402 w 11761"/>
              <a:gd name="connsiteY336" fmla="*/ 277 h 5445"/>
              <a:gd name="connsiteX337" fmla="*/ 8480 w 11761"/>
              <a:gd name="connsiteY337" fmla="*/ 277 h 5445"/>
              <a:gd name="connsiteX338" fmla="*/ 8480 w 11761"/>
              <a:gd name="connsiteY338" fmla="*/ 359 h 5445"/>
              <a:gd name="connsiteX339" fmla="*/ 8581 w 11761"/>
              <a:gd name="connsiteY339" fmla="*/ 359 h 5445"/>
              <a:gd name="connsiteX340" fmla="*/ 8581 w 11761"/>
              <a:gd name="connsiteY340" fmla="*/ 277 h 5445"/>
              <a:gd name="connsiteX341" fmla="*/ 8638 w 11761"/>
              <a:gd name="connsiteY341" fmla="*/ 277 h 5445"/>
              <a:gd name="connsiteX342" fmla="*/ 8638 w 11761"/>
              <a:gd name="connsiteY342" fmla="*/ 445 h 5445"/>
              <a:gd name="connsiteX343" fmla="*/ 8510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11744 w 11761"/>
              <a:gd name="connsiteY98" fmla="*/ 4932 h 5445"/>
              <a:gd name="connsiteX99" fmla="*/ 11744 w 11761"/>
              <a:gd name="connsiteY99" fmla="*/ 4850 h 5445"/>
              <a:gd name="connsiteX100" fmla="*/ 11682 w 11761"/>
              <a:gd name="connsiteY100" fmla="*/ 4850 h 5445"/>
              <a:gd name="connsiteX101" fmla="*/ 8584 w 11761"/>
              <a:gd name="connsiteY101" fmla="*/ 4793 h 5445"/>
              <a:gd name="connsiteX102" fmla="*/ 8644 w 11761"/>
              <a:gd name="connsiteY102" fmla="*/ 4793 h 5445"/>
              <a:gd name="connsiteX103" fmla="*/ 8644 w 11761"/>
              <a:gd name="connsiteY103" fmla="*/ 652 h 5445"/>
              <a:gd name="connsiteX104" fmla="*/ 8584 w 11761"/>
              <a:gd name="connsiteY104" fmla="*/ 652 h 5445"/>
              <a:gd name="connsiteX105" fmla="*/ 8584 w 11761"/>
              <a:gd name="connsiteY105" fmla="*/ 596 h 5445"/>
              <a:gd name="connsiteX106" fmla="*/ 8646 w 11761"/>
              <a:gd name="connsiteY106" fmla="*/ 596 h 5445"/>
              <a:gd name="connsiteX107" fmla="*/ 8646 w 11761"/>
              <a:gd name="connsiteY107" fmla="*/ 514 h 5445"/>
              <a:gd name="connsiteX108" fmla="*/ 8562 w 11761"/>
              <a:gd name="connsiteY108" fmla="*/ 514 h 5445"/>
              <a:gd name="connsiteX109" fmla="*/ 8562 w 11761"/>
              <a:gd name="connsiteY109" fmla="*/ 575 h 5445"/>
              <a:gd name="connsiteX110" fmla="*/ 8532 w 11761"/>
              <a:gd name="connsiteY110" fmla="*/ 575 h 5445"/>
              <a:gd name="connsiteX111" fmla="*/ 8532 w 11761"/>
              <a:gd name="connsiteY111" fmla="*/ 467 h 5445"/>
              <a:gd name="connsiteX112" fmla="*/ 8661 w 11761"/>
              <a:gd name="connsiteY112" fmla="*/ 467 h 5445"/>
              <a:gd name="connsiteX113" fmla="*/ 8661 w 11761"/>
              <a:gd name="connsiteY113" fmla="*/ 255 h 5445"/>
              <a:gd name="connsiteX114" fmla="*/ 8581 w 11761"/>
              <a:gd name="connsiteY114" fmla="*/ 255 h 5445"/>
              <a:gd name="connsiteX115" fmla="*/ 8581 w 11761"/>
              <a:gd name="connsiteY115" fmla="*/ 182 h 5445"/>
              <a:gd name="connsiteX116" fmla="*/ 8663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8102 w 11761"/>
              <a:gd name="connsiteY122" fmla="*/ 78 h 5445"/>
              <a:gd name="connsiteX123" fmla="*/ 8102 w 11761"/>
              <a:gd name="connsiteY123" fmla="*/ 37 h 5445"/>
              <a:gd name="connsiteX124" fmla="*/ 8143 w 11761"/>
              <a:gd name="connsiteY124" fmla="*/ 37 h 5445"/>
              <a:gd name="connsiteX125" fmla="*/ 8143 w 11761"/>
              <a:gd name="connsiteY125" fmla="*/ 78 h 5445"/>
              <a:gd name="connsiteX126" fmla="*/ 8102 w 11761"/>
              <a:gd name="connsiteY126" fmla="*/ 78 h 5445"/>
              <a:gd name="connsiteX127" fmla="*/ 8584 w 11761"/>
              <a:gd name="connsiteY127" fmla="*/ 4910 h 5445"/>
              <a:gd name="connsiteX128" fmla="*/ 8584 w 11761"/>
              <a:gd name="connsiteY128" fmla="*/ 4871 h 5445"/>
              <a:gd name="connsiteX129" fmla="*/ 8625 w 11761"/>
              <a:gd name="connsiteY129" fmla="*/ 4871 h 5445"/>
              <a:gd name="connsiteX130" fmla="*/ 8625 w 11761"/>
              <a:gd name="connsiteY130" fmla="*/ 4910 h 5445"/>
              <a:gd name="connsiteX131" fmla="*/ 8584 w 11761"/>
              <a:gd name="connsiteY131" fmla="*/ 4910 h 5445"/>
              <a:gd name="connsiteX132" fmla="*/ 8502 w 11761"/>
              <a:gd name="connsiteY132" fmla="*/ 5424 h 5445"/>
              <a:gd name="connsiteX133" fmla="*/ 8502 w 11761"/>
              <a:gd name="connsiteY133" fmla="*/ 5363 h 5445"/>
              <a:gd name="connsiteX134" fmla="*/ 8581 w 11761"/>
              <a:gd name="connsiteY134" fmla="*/ 5363 h 5445"/>
              <a:gd name="connsiteX135" fmla="*/ 8581 w 11761"/>
              <a:gd name="connsiteY135" fmla="*/ 5286 h 5445"/>
              <a:gd name="connsiteX136" fmla="*/ 8640 w 11761"/>
              <a:gd name="connsiteY136" fmla="*/ 5286 h 5445"/>
              <a:gd name="connsiteX137" fmla="*/ 8640 w 11761"/>
              <a:gd name="connsiteY137" fmla="*/ 5424 h 5445"/>
              <a:gd name="connsiteX138" fmla="*/ 8502 w 11761"/>
              <a:gd name="connsiteY138" fmla="*/ 5424 h 5445"/>
              <a:gd name="connsiteX139" fmla="*/ 8502 w 11761"/>
              <a:gd name="connsiteY139" fmla="*/ 5344 h 5445"/>
              <a:gd name="connsiteX140" fmla="*/ 8502 w 11761"/>
              <a:gd name="connsiteY140" fmla="*/ 5286 h 5445"/>
              <a:gd name="connsiteX141" fmla="*/ 8562 w 11761"/>
              <a:gd name="connsiteY141" fmla="*/ 5286 h 5445"/>
              <a:gd name="connsiteX142" fmla="*/ 8562 w 11761"/>
              <a:gd name="connsiteY142" fmla="*/ 5344 h 5445"/>
              <a:gd name="connsiteX143" fmla="*/ 8502 w 11761"/>
              <a:gd name="connsiteY143" fmla="*/ 5344 h 5445"/>
              <a:gd name="connsiteX144" fmla="*/ 8497 w 11761"/>
              <a:gd name="connsiteY144" fmla="*/ 5169 h 5445"/>
              <a:gd name="connsiteX145" fmla="*/ 8497 w 11761"/>
              <a:gd name="connsiteY145" fmla="*/ 5106 h 5445"/>
              <a:gd name="connsiteX146" fmla="*/ 8562 w 11761"/>
              <a:gd name="connsiteY146" fmla="*/ 5106 h 5445"/>
              <a:gd name="connsiteX147" fmla="*/ 8562 w 11761"/>
              <a:gd name="connsiteY147" fmla="*/ 5169 h 5445"/>
              <a:gd name="connsiteX148" fmla="*/ 8497 w 11761"/>
              <a:gd name="connsiteY148" fmla="*/ 5169 h 5445"/>
              <a:gd name="connsiteX149" fmla="*/ 8562 w 11761"/>
              <a:gd name="connsiteY149" fmla="*/ 5191 h 5445"/>
              <a:gd name="connsiteX150" fmla="*/ 8562 w 11761"/>
              <a:gd name="connsiteY150" fmla="*/ 5262 h 5445"/>
              <a:gd name="connsiteX151" fmla="*/ 8497 w 11761"/>
              <a:gd name="connsiteY151" fmla="*/ 5262 h 5445"/>
              <a:gd name="connsiteX152" fmla="*/ 8497 w 11761"/>
              <a:gd name="connsiteY152" fmla="*/ 5191 h 5445"/>
              <a:gd name="connsiteX153" fmla="*/ 8562 w 11761"/>
              <a:gd name="connsiteY153" fmla="*/ 5191 h 5445"/>
              <a:gd name="connsiteX154" fmla="*/ 8480 w 11761"/>
              <a:gd name="connsiteY154" fmla="*/ 5281 h 5445"/>
              <a:gd name="connsiteX155" fmla="*/ 8480 w 11761"/>
              <a:gd name="connsiteY155" fmla="*/ 5344 h 5445"/>
              <a:gd name="connsiteX156" fmla="*/ 8424 w 11761"/>
              <a:gd name="connsiteY156" fmla="*/ 5344 h 5445"/>
              <a:gd name="connsiteX157" fmla="*/ 8424 w 11761"/>
              <a:gd name="connsiteY157" fmla="*/ 5281 h 5445"/>
              <a:gd name="connsiteX158" fmla="*/ 8480 w 11761"/>
              <a:gd name="connsiteY158" fmla="*/ 5281 h 5445"/>
              <a:gd name="connsiteX159" fmla="*/ 8480 w 11761"/>
              <a:gd name="connsiteY159" fmla="*/ 5191 h 5445"/>
              <a:gd name="connsiteX160" fmla="*/ 8480 w 11761"/>
              <a:gd name="connsiteY160" fmla="*/ 5262 h 5445"/>
              <a:gd name="connsiteX161" fmla="*/ 8424 w 11761"/>
              <a:gd name="connsiteY161" fmla="*/ 5262 h 5445"/>
              <a:gd name="connsiteX162" fmla="*/ 8424 w 11761"/>
              <a:gd name="connsiteY162" fmla="*/ 5191 h 5445"/>
              <a:gd name="connsiteX163" fmla="*/ 8480 w 11761"/>
              <a:gd name="connsiteY163" fmla="*/ 5191 h 5445"/>
              <a:gd name="connsiteX164" fmla="*/ 8102 w 11761"/>
              <a:gd name="connsiteY164" fmla="*/ 5409 h 5445"/>
              <a:gd name="connsiteX165" fmla="*/ 8102 w 11761"/>
              <a:gd name="connsiteY165" fmla="*/ 5368 h 5445"/>
              <a:gd name="connsiteX166" fmla="*/ 8143 w 11761"/>
              <a:gd name="connsiteY166" fmla="*/ 5368 h 5445"/>
              <a:gd name="connsiteX167" fmla="*/ 8143 w 11761"/>
              <a:gd name="connsiteY167" fmla="*/ 5409 h 5445"/>
              <a:gd name="connsiteX168" fmla="*/ 8102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8424 w 11761"/>
              <a:gd name="connsiteY243" fmla="*/ 164 h 5445"/>
              <a:gd name="connsiteX244" fmla="*/ 8424 w 11761"/>
              <a:gd name="connsiteY244" fmla="*/ 102 h 5445"/>
              <a:gd name="connsiteX245" fmla="*/ 8480 w 11761"/>
              <a:gd name="connsiteY245" fmla="*/ 102 h 5445"/>
              <a:gd name="connsiteX246" fmla="*/ 8480 w 11761"/>
              <a:gd name="connsiteY246" fmla="*/ 164 h 5445"/>
              <a:gd name="connsiteX247" fmla="*/ 8424 w 11761"/>
              <a:gd name="connsiteY247" fmla="*/ 164 h 5445"/>
              <a:gd name="connsiteX248" fmla="*/ 8424 w 11761"/>
              <a:gd name="connsiteY248" fmla="*/ 255 h 5445"/>
              <a:gd name="connsiteX249" fmla="*/ 8424 w 11761"/>
              <a:gd name="connsiteY249" fmla="*/ 184 h 5445"/>
              <a:gd name="connsiteX250" fmla="*/ 8480 w 11761"/>
              <a:gd name="connsiteY250" fmla="*/ 184 h 5445"/>
              <a:gd name="connsiteX251" fmla="*/ 8480 w 11761"/>
              <a:gd name="connsiteY251" fmla="*/ 255 h 5445"/>
              <a:gd name="connsiteX252" fmla="*/ 8424 w 11761"/>
              <a:gd name="connsiteY252" fmla="*/ 255 h 5445"/>
              <a:gd name="connsiteX253" fmla="*/ 8562 w 11761"/>
              <a:gd name="connsiteY253" fmla="*/ 596 h 5445"/>
              <a:gd name="connsiteX254" fmla="*/ 8562 w 11761"/>
              <a:gd name="connsiteY254" fmla="*/ 674 h 5445"/>
              <a:gd name="connsiteX255" fmla="*/ 8622 w 11761"/>
              <a:gd name="connsiteY255" fmla="*/ 674 h 5445"/>
              <a:gd name="connsiteX256" fmla="*/ 8622 w 11761"/>
              <a:gd name="connsiteY256" fmla="*/ 4772 h 5445"/>
              <a:gd name="connsiteX257" fmla="*/ 8562 w 11761"/>
              <a:gd name="connsiteY257" fmla="*/ 4772 h 5445"/>
              <a:gd name="connsiteX258" fmla="*/ 8562 w 11761"/>
              <a:gd name="connsiteY258" fmla="*/ 4850 h 5445"/>
              <a:gd name="connsiteX259" fmla="*/ 8510 w 11761"/>
              <a:gd name="connsiteY259" fmla="*/ 4850 h 5445"/>
              <a:gd name="connsiteX260" fmla="*/ 8510 w 11761"/>
              <a:gd name="connsiteY260" fmla="*/ 5001 h 5445"/>
              <a:gd name="connsiteX261" fmla="*/ 8638 w 11761"/>
              <a:gd name="connsiteY261" fmla="*/ 5001 h 5445"/>
              <a:gd name="connsiteX262" fmla="*/ 8638 w 11761"/>
              <a:gd name="connsiteY262" fmla="*/ 5169 h 5445"/>
              <a:gd name="connsiteX263" fmla="*/ 8581 w 11761"/>
              <a:gd name="connsiteY263" fmla="*/ 5169 h 5445"/>
              <a:gd name="connsiteX264" fmla="*/ 8581 w 11761"/>
              <a:gd name="connsiteY264" fmla="*/ 5087 h 5445"/>
              <a:gd name="connsiteX265" fmla="*/ 8480 w 11761"/>
              <a:gd name="connsiteY265" fmla="*/ 5087 h 5445"/>
              <a:gd name="connsiteX266" fmla="*/ 8480 w 11761"/>
              <a:gd name="connsiteY266" fmla="*/ 5169 h 5445"/>
              <a:gd name="connsiteX267" fmla="*/ 8402 w 11761"/>
              <a:gd name="connsiteY267" fmla="*/ 5169 h 5445"/>
              <a:gd name="connsiteX268" fmla="*/ 8402 w 11761"/>
              <a:gd name="connsiteY268" fmla="*/ 5262 h 5445"/>
              <a:gd name="connsiteX269" fmla="*/ 8310 w 11761"/>
              <a:gd name="connsiteY269" fmla="*/ 5262 h 5445"/>
              <a:gd name="connsiteX270" fmla="*/ 8310 w 11761"/>
              <a:gd name="connsiteY270" fmla="*/ 5363 h 5445"/>
              <a:gd name="connsiteX271" fmla="*/ 8402 w 11761"/>
              <a:gd name="connsiteY271" fmla="*/ 5363 h 5445"/>
              <a:gd name="connsiteX272" fmla="*/ 8402 w 11761"/>
              <a:gd name="connsiteY272" fmla="*/ 5422 h 5445"/>
              <a:gd name="connsiteX273" fmla="*/ 8234 w 11761"/>
              <a:gd name="connsiteY273" fmla="*/ 5422 h 5445"/>
              <a:gd name="connsiteX274" fmla="*/ 8234 w 11761"/>
              <a:gd name="connsiteY274" fmla="*/ 5294 h 5445"/>
              <a:gd name="connsiteX275" fmla="*/ 8081 w 11761"/>
              <a:gd name="connsiteY275" fmla="*/ 5294 h 5445"/>
              <a:gd name="connsiteX276" fmla="*/ 8081 w 11761"/>
              <a:gd name="connsiteY276" fmla="*/ 5346 h 5445"/>
              <a:gd name="connsiteX277" fmla="*/ 8005 w 11761"/>
              <a:gd name="connsiteY277" fmla="*/ 5346 h 5445"/>
              <a:gd name="connsiteX278" fmla="*/ 8005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8005 w 11761"/>
              <a:gd name="connsiteY325" fmla="*/ 39 h 5445"/>
              <a:gd name="connsiteX326" fmla="*/ 8005 w 11761"/>
              <a:gd name="connsiteY326" fmla="*/ 100 h 5445"/>
              <a:gd name="connsiteX327" fmla="*/ 8081 w 11761"/>
              <a:gd name="connsiteY327" fmla="*/ 100 h 5445"/>
              <a:gd name="connsiteX328" fmla="*/ 8081 w 11761"/>
              <a:gd name="connsiteY328" fmla="*/ 151 h 5445"/>
              <a:gd name="connsiteX329" fmla="*/ 8234 w 11761"/>
              <a:gd name="connsiteY329" fmla="*/ 151 h 5445"/>
              <a:gd name="connsiteX330" fmla="*/ 8234 w 11761"/>
              <a:gd name="connsiteY330" fmla="*/ 24 h 5445"/>
              <a:gd name="connsiteX331" fmla="*/ 8402 w 11761"/>
              <a:gd name="connsiteY331" fmla="*/ 24 h 5445"/>
              <a:gd name="connsiteX332" fmla="*/ 8402 w 11761"/>
              <a:gd name="connsiteY332" fmla="*/ 82 h 5445"/>
              <a:gd name="connsiteX333" fmla="*/ 8310 w 11761"/>
              <a:gd name="connsiteY333" fmla="*/ 82 h 5445"/>
              <a:gd name="connsiteX334" fmla="*/ 8310 w 11761"/>
              <a:gd name="connsiteY334" fmla="*/ 184 h 5445"/>
              <a:gd name="connsiteX335" fmla="*/ 8402 w 11761"/>
              <a:gd name="connsiteY335" fmla="*/ 184 h 5445"/>
              <a:gd name="connsiteX336" fmla="*/ 8402 w 11761"/>
              <a:gd name="connsiteY336" fmla="*/ 277 h 5445"/>
              <a:gd name="connsiteX337" fmla="*/ 8480 w 11761"/>
              <a:gd name="connsiteY337" fmla="*/ 277 h 5445"/>
              <a:gd name="connsiteX338" fmla="*/ 8480 w 11761"/>
              <a:gd name="connsiteY338" fmla="*/ 359 h 5445"/>
              <a:gd name="connsiteX339" fmla="*/ 8581 w 11761"/>
              <a:gd name="connsiteY339" fmla="*/ 359 h 5445"/>
              <a:gd name="connsiteX340" fmla="*/ 8581 w 11761"/>
              <a:gd name="connsiteY340" fmla="*/ 277 h 5445"/>
              <a:gd name="connsiteX341" fmla="*/ 8638 w 11761"/>
              <a:gd name="connsiteY341" fmla="*/ 277 h 5445"/>
              <a:gd name="connsiteX342" fmla="*/ 8638 w 11761"/>
              <a:gd name="connsiteY342" fmla="*/ 445 h 5445"/>
              <a:gd name="connsiteX343" fmla="*/ 8510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11744 w 11761"/>
              <a:gd name="connsiteY98" fmla="*/ 4932 h 5445"/>
              <a:gd name="connsiteX99" fmla="*/ 11744 w 11761"/>
              <a:gd name="connsiteY99" fmla="*/ 4850 h 5445"/>
              <a:gd name="connsiteX100" fmla="*/ 11682 w 11761"/>
              <a:gd name="connsiteY100" fmla="*/ 4850 h 5445"/>
              <a:gd name="connsiteX101" fmla="*/ 11682 w 11761"/>
              <a:gd name="connsiteY101" fmla="*/ 4793 h 5445"/>
              <a:gd name="connsiteX102" fmla="*/ 8644 w 11761"/>
              <a:gd name="connsiteY102" fmla="*/ 4793 h 5445"/>
              <a:gd name="connsiteX103" fmla="*/ 8644 w 11761"/>
              <a:gd name="connsiteY103" fmla="*/ 652 h 5445"/>
              <a:gd name="connsiteX104" fmla="*/ 8584 w 11761"/>
              <a:gd name="connsiteY104" fmla="*/ 652 h 5445"/>
              <a:gd name="connsiteX105" fmla="*/ 8584 w 11761"/>
              <a:gd name="connsiteY105" fmla="*/ 596 h 5445"/>
              <a:gd name="connsiteX106" fmla="*/ 8646 w 11761"/>
              <a:gd name="connsiteY106" fmla="*/ 596 h 5445"/>
              <a:gd name="connsiteX107" fmla="*/ 8646 w 11761"/>
              <a:gd name="connsiteY107" fmla="*/ 514 h 5445"/>
              <a:gd name="connsiteX108" fmla="*/ 8562 w 11761"/>
              <a:gd name="connsiteY108" fmla="*/ 514 h 5445"/>
              <a:gd name="connsiteX109" fmla="*/ 8562 w 11761"/>
              <a:gd name="connsiteY109" fmla="*/ 575 h 5445"/>
              <a:gd name="connsiteX110" fmla="*/ 8532 w 11761"/>
              <a:gd name="connsiteY110" fmla="*/ 575 h 5445"/>
              <a:gd name="connsiteX111" fmla="*/ 8532 w 11761"/>
              <a:gd name="connsiteY111" fmla="*/ 467 h 5445"/>
              <a:gd name="connsiteX112" fmla="*/ 8661 w 11761"/>
              <a:gd name="connsiteY112" fmla="*/ 467 h 5445"/>
              <a:gd name="connsiteX113" fmla="*/ 8661 w 11761"/>
              <a:gd name="connsiteY113" fmla="*/ 255 h 5445"/>
              <a:gd name="connsiteX114" fmla="*/ 8581 w 11761"/>
              <a:gd name="connsiteY114" fmla="*/ 255 h 5445"/>
              <a:gd name="connsiteX115" fmla="*/ 8581 w 11761"/>
              <a:gd name="connsiteY115" fmla="*/ 182 h 5445"/>
              <a:gd name="connsiteX116" fmla="*/ 8663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8102 w 11761"/>
              <a:gd name="connsiteY122" fmla="*/ 78 h 5445"/>
              <a:gd name="connsiteX123" fmla="*/ 8102 w 11761"/>
              <a:gd name="connsiteY123" fmla="*/ 37 h 5445"/>
              <a:gd name="connsiteX124" fmla="*/ 8143 w 11761"/>
              <a:gd name="connsiteY124" fmla="*/ 37 h 5445"/>
              <a:gd name="connsiteX125" fmla="*/ 8143 w 11761"/>
              <a:gd name="connsiteY125" fmla="*/ 78 h 5445"/>
              <a:gd name="connsiteX126" fmla="*/ 8102 w 11761"/>
              <a:gd name="connsiteY126" fmla="*/ 78 h 5445"/>
              <a:gd name="connsiteX127" fmla="*/ 8584 w 11761"/>
              <a:gd name="connsiteY127" fmla="*/ 4910 h 5445"/>
              <a:gd name="connsiteX128" fmla="*/ 8584 w 11761"/>
              <a:gd name="connsiteY128" fmla="*/ 4871 h 5445"/>
              <a:gd name="connsiteX129" fmla="*/ 8625 w 11761"/>
              <a:gd name="connsiteY129" fmla="*/ 4871 h 5445"/>
              <a:gd name="connsiteX130" fmla="*/ 8625 w 11761"/>
              <a:gd name="connsiteY130" fmla="*/ 4910 h 5445"/>
              <a:gd name="connsiteX131" fmla="*/ 8584 w 11761"/>
              <a:gd name="connsiteY131" fmla="*/ 4910 h 5445"/>
              <a:gd name="connsiteX132" fmla="*/ 8502 w 11761"/>
              <a:gd name="connsiteY132" fmla="*/ 5424 h 5445"/>
              <a:gd name="connsiteX133" fmla="*/ 8502 w 11761"/>
              <a:gd name="connsiteY133" fmla="*/ 5363 h 5445"/>
              <a:gd name="connsiteX134" fmla="*/ 8581 w 11761"/>
              <a:gd name="connsiteY134" fmla="*/ 5363 h 5445"/>
              <a:gd name="connsiteX135" fmla="*/ 8581 w 11761"/>
              <a:gd name="connsiteY135" fmla="*/ 5286 h 5445"/>
              <a:gd name="connsiteX136" fmla="*/ 8640 w 11761"/>
              <a:gd name="connsiteY136" fmla="*/ 5286 h 5445"/>
              <a:gd name="connsiteX137" fmla="*/ 8640 w 11761"/>
              <a:gd name="connsiteY137" fmla="*/ 5424 h 5445"/>
              <a:gd name="connsiteX138" fmla="*/ 8502 w 11761"/>
              <a:gd name="connsiteY138" fmla="*/ 5424 h 5445"/>
              <a:gd name="connsiteX139" fmla="*/ 8502 w 11761"/>
              <a:gd name="connsiteY139" fmla="*/ 5344 h 5445"/>
              <a:gd name="connsiteX140" fmla="*/ 8502 w 11761"/>
              <a:gd name="connsiteY140" fmla="*/ 5286 h 5445"/>
              <a:gd name="connsiteX141" fmla="*/ 8562 w 11761"/>
              <a:gd name="connsiteY141" fmla="*/ 5286 h 5445"/>
              <a:gd name="connsiteX142" fmla="*/ 8562 w 11761"/>
              <a:gd name="connsiteY142" fmla="*/ 5344 h 5445"/>
              <a:gd name="connsiteX143" fmla="*/ 8502 w 11761"/>
              <a:gd name="connsiteY143" fmla="*/ 5344 h 5445"/>
              <a:gd name="connsiteX144" fmla="*/ 8497 w 11761"/>
              <a:gd name="connsiteY144" fmla="*/ 5169 h 5445"/>
              <a:gd name="connsiteX145" fmla="*/ 8497 w 11761"/>
              <a:gd name="connsiteY145" fmla="*/ 5106 h 5445"/>
              <a:gd name="connsiteX146" fmla="*/ 8562 w 11761"/>
              <a:gd name="connsiteY146" fmla="*/ 5106 h 5445"/>
              <a:gd name="connsiteX147" fmla="*/ 8562 w 11761"/>
              <a:gd name="connsiteY147" fmla="*/ 5169 h 5445"/>
              <a:gd name="connsiteX148" fmla="*/ 8497 w 11761"/>
              <a:gd name="connsiteY148" fmla="*/ 5169 h 5445"/>
              <a:gd name="connsiteX149" fmla="*/ 8562 w 11761"/>
              <a:gd name="connsiteY149" fmla="*/ 5191 h 5445"/>
              <a:gd name="connsiteX150" fmla="*/ 8562 w 11761"/>
              <a:gd name="connsiteY150" fmla="*/ 5262 h 5445"/>
              <a:gd name="connsiteX151" fmla="*/ 8497 w 11761"/>
              <a:gd name="connsiteY151" fmla="*/ 5262 h 5445"/>
              <a:gd name="connsiteX152" fmla="*/ 8497 w 11761"/>
              <a:gd name="connsiteY152" fmla="*/ 5191 h 5445"/>
              <a:gd name="connsiteX153" fmla="*/ 8562 w 11761"/>
              <a:gd name="connsiteY153" fmla="*/ 5191 h 5445"/>
              <a:gd name="connsiteX154" fmla="*/ 8480 w 11761"/>
              <a:gd name="connsiteY154" fmla="*/ 5281 h 5445"/>
              <a:gd name="connsiteX155" fmla="*/ 8480 w 11761"/>
              <a:gd name="connsiteY155" fmla="*/ 5344 h 5445"/>
              <a:gd name="connsiteX156" fmla="*/ 8424 w 11761"/>
              <a:gd name="connsiteY156" fmla="*/ 5344 h 5445"/>
              <a:gd name="connsiteX157" fmla="*/ 8424 w 11761"/>
              <a:gd name="connsiteY157" fmla="*/ 5281 h 5445"/>
              <a:gd name="connsiteX158" fmla="*/ 8480 w 11761"/>
              <a:gd name="connsiteY158" fmla="*/ 5281 h 5445"/>
              <a:gd name="connsiteX159" fmla="*/ 8480 w 11761"/>
              <a:gd name="connsiteY159" fmla="*/ 5191 h 5445"/>
              <a:gd name="connsiteX160" fmla="*/ 8480 w 11761"/>
              <a:gd name="connsiteY160" fmla="*/ 5262 h 5445"/>
              <a:gd name="connsiteX161" fmla="*/ 8424 w 11761"/>
              <a:gd name="connsiteY161" fmla="*/ 5262 h 5445"/>
              <a:gd name="connsiteX162" fmla="*/ 8424 w 11761"/>
              <a:gd name="connsiteY162" fmla="*/ 5191 h 5445"/>
              <a:gd name="connsiteX163" fmla="*/ 8480 w 11761"/>
              <a:gd name="connsiteY163" fmla="*/ 5191 h 5445"/>
              <a:gd name="connsiteX164" fmla="*/ 8102 w 11761"/>
              <a:gd name="connsiteY164" fmla="*/ 5409 h 5445"/>
              <a:gd name="connsiteX165" fmla="*/ 8102 w 11761"/>
              <a:gd name="connsiteY165" fmla="*/ 5368 h 5445"/>
              <a:gd name="connsiteX166" fmla="*/ 8143 w 11761"/>
              <a:gd name="connsiteY166" fmla="*/ 5368 h 5445"/>
              <a:gd name="connsiteX167" fmla="*/ 8143 w 11761"/>
              <a:gd name="connsiteY167" fmla="*/ 5409 h 5445"/>
              <a:gd name="connsiteX168" fmla="*/ 8102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8424 w 11761"/>
              <a:gd name="connsiteY243" fmla="*/ 164 h 5445"/>
              <a:gd name="connsiteX244" fmla="*/ 8424 w 11761"/>
              <a:gd name="connsiteY244" fmla="*/ 102 h 5445"/>
              <a:gd name="connsiteX245" fmla="*/ 8480 w 11761"/>
              <a:gd name="connsiteY245" fmla="*/ 102 h 5445"/>
              <a:gd name="connsiteX246" fmla="*/ 8480 w 11761"/>
              <a:gd name="connsiteY246" fmla="*/ 164 h 5445"/>
              <a:gd name="connsiteX247" fmla="*/ 8424 w 11761"/>
              <a:gd name="connsiteY247" fmla="*/ 164 h 5445"/>
              <a:gd name="connsiteX248" fmla="*/ 8424 w 11761"/>
              <a:gd name="connsiteY248" fmla="*/ 255 h 5445"/>
              <a:gd name="connsiteX249" fmla="*/ 8424 w 11761"/>
              <a:gd name="connsiteY249" fmla="*/ 184 h 5445"/>
              <a:gd name="connsiteX250" fmla="*/ 8480 w 11761"/>
              <a:gd name="connsiteY250" fmla="*/ 184 h 5445"/>
              <a:gd name="connsiteX251" fmla="*/ 8480 w 11761"/>
              <a:gd name="connsiteY251" fmla="*/ 255 h 5445"/>
              <a:gd name="connsiteX252" fmla="*/ 8424 w 11761"/>
              <a:gd name="connsiteY252" fmla="*/ 255 h 5445"/>
              <a:gd name="connsiteX253" fmla="*/ 8562 w 11761"/>
              <a:gd name="connsiteY253" fmla="*/ 596 h 5445"/>
              <a:gd name="connsiteX254" fmla="*/ 8562 w 11761"/>
              <a:gd name="connsiteY254" fmla="*/ 674 h 5445"/>
              <a:gd name="connsiteX255" fmla="*/ 8622 w 11761"/>
              <a:gd name="connsiteY255" fmla="*/ 674 h 5445"/>
              <a:gd name="connsiteX256" fmla="*/ 8622 w 11761"/>
              <a:gd name="connsiteY256" fmla="*/ 4772 h 5445"/>
              <a:gd name="connsiteX257" fmla="*/ 8562 w 11761"/>
              <a:gd name="connsiteY257" fmla="*/ 4772 h 5445"/>
              <a:gd name="connsiteX258" fmla="*/ 8562 w 11761"/>
              <a:gd name="connsiteY258" fmla="*/ 4850 h 5445"/>
              <a:gd name="connsiteX259" fmla="*/ 8510 w 11761"/>
              <a:gd name="connsiteY259" fmla="*/ 4850 h 5445"/>
              <a:gd name="connsiteX260" fmla="*/ 8510 w 11761"/>
              <a:gd name="connsiteY260" fmla="*/ 5001 h 5445"/>
              <a:gd name="connsiteX261" fmla="*/ 8638 w 11761"/>
              <a:gd name="connsiteY261" fmla="*/ 5001 h 5445"/>
              <a:gd name="connsiteX262" fmla="*/ 8638 w 11761"/>
              <a:gd name="connsiteY262" fmla="*/ 5169 h 5445"/>
              <a:gd name="connsiteX263" fmla="*/ 8581 w 11761"/>
              <a:gd name="connsiteY263" fmla="*/ 5169 h 5445"/>
              <a:gd name="connsiteX264" fmla="*/ 8581 w 11761"/>
              <a:gd name="connsiteY264" fmla="*/ 5087 h 5445"/>
              <a:gd name="connsiteX265" fmla="*/ 8480 w 11761"/>
              <a:gd name="connsiteY265" fmla="*/ 5087 h 5445"/>
              <a:gd name="connsiteX266" fmla="*/ 8480 w 11761"/>
              <a:gd name="connsiteY266" fmla="*/ 5169 h 5445"/>
              <a:gd name="connsiteX267" fmla="*/ 8402 w 11761"/>
              <a:gd name="connsiteY267" fmla="*/ 5169 h 5445"/>
              <a:gd name="connsiteX268" fmla="*/ 8402 w 11761"/>
              <a:gd name="connsiteY268" fmla="*/ 5262 h 5445"/>
              <a:gd name="connsiteX269" fmla="*/ 8310 w 11761"/>
              <a:gd name="connsiteY269" fmla="*/ 5262 h 5445"/>
              <a:gd name="connsiteX270" fmla="*/ 8310 w 11761"/>
              <a:gd name="connsiteY270" fmla="*/ 5363 h 5445"/>
              <a:gd name="connsiteX271" fmla="*/ 8402 w 11761"/>
              <a:gd name="connsiteY271" fmla="*/ 5363 h 5445"/>
              <a:gd name="connsiteX272" fmla="*/ 8402 w 11761"/>
              <a:gd name="connsiteY272" fmla="*/ 5422 h 5445"/>
              <a:gd name="connsiteX273" fmla="*/ 8234 w 11761"/>
              <a:gd name="connsiteY273" fmla="*/ 5422 h 5445"/>
              <a:gd name="connsiteX274" fmla="*/ 8234 w 11761"/>
              <a:gd name="connsiteY274" fmla="*/ 5294 h 5445"/>
              <a:gd name="connsiteX275" fmla="*/ 8081 w 11761"/>
              <a:gd name="connsiteY275" fmla="*/ 5294 h 5445"/>
              <a:gd name="connsiteX276" fmla="*/ 8081 w 11761"/>
              <a:gd name="connsiteY276" fmla="*/ 5346 h 5445"/>
              <a:gd name="connsiteX277" fmla="*/ 8005 w 11761"/>
              <a:gd name="connsiteY277" fmla="*/ 5346 h 5445"/>
              <a:gd name="connsiteX278" fmla="*/ 8005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8005 w 11761"/>
              <a:gd name="connsiteY325" fmla="*/ 39 h 5445"/>
              <a:gd name="connsiteX326" fmla="*/ 8005 w 11761"/>
              <a:gd name="connsiteY326" fmla="*/ 100 h 5445"/>
              <a:gd name="connsiteX327" fmla="*/ 8081 w 11761"/>
              <a:gd name="connsiteY327" fmla="*/ 100 h 5445"/>
              <a:gd name="connsiteX328" fmla="*/ 8081 w 11761"/>
              <a:gd name="connsiteY328" fmla="*/ 151 h 5445"/>
              <a:gd name="connsiteX329" fmla="*/ 8234 w 11761"/>
              <a:gd name="connsiteY329" fmla="*/ 151 h 5445"/>
              <a:gd name="connsiteX330" fmla="*/ 8234 w 11761"/>
              <a:gd name="connsiteY330" fmla="*/ 24 h 5445"/>
              <a:gd name="connsiteX331" fmla="*/ 8402 w 11761"/>
              <a:gd name="connsiteY331" fmla="*/ 24 h 5445"/>
              <a:gd name="connsiteX332" fmla="*/ 8402 w 11761"/>
              <a:gd name="connsiteY332" fmla="*/ 82 h 5445"/>
              <a:gd name="connsiteX333" fmla="*/ 8310 w 11761"/>
              <a:gd name="connsiteY333" fmla="*/ 82 h 5445"/>
              <a:gd name="connsiteX334" fmla="*/ 8310 w 11761"/>
              <a:gd name="connsiteY334" fmla="*/ 184 h 5445"/>
              <a:gd name="connsiteX335" fmla="*/ 8402 w 11761"/>
              <a:gd name="connsiteY335" fmla="*/ 184 h 5445"/>
              <a:gd name="connsiteX336" fmla="*/ 8402 w 11761"/>
              <a:gd name="connsiteY336" fmla="*/ 277 h 5445"/>
              <a:gd name="connsiteX337" fmla="*/ 8480 w 11761"/>
              <a:gd name="connsiteY337" fmla="*/ 277 h 5445"/>
              <a:gd name="connsiteX338" fmla="*/ 8480 w 11761"/>
              <a:gd name="connsiteY338" fmla="*/ 359 h 5445"/>
              <a:gd name="connsiteX339" fmla="*/ 8581 w 11761"/>
              <a:gd name="connsiteY339" fmla="*/ 359 h 5445"/>
              <a:gd name="connsiteX340" fmla="*/ 8581 w 11761"/>
              <a:gd name="connsiteY340" fmla="*/ 277 h 5445"/>
              <a:gd name="connsiteX341" fmla="*/ 8638 w 11761"/>
              <a:gd name="connsiteY341" fmla="*/ 277 h 5445"/>
              <a:gd name="connsiteX342" fmla="*/ 8638 w 11761"/>
              <a:gd name="connsiteY342" fmla="*/ 445 h 5445"/>
              <a:gd name="connsiteX343" fmla="*/ 8510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11744 w 11761"/>
              <a:gd name="connsiteY98" fmla="*/ 4932 h 5445"/>
              <a:gd name="connsiteX99" fmla="*/ 11744 w 11761"/>
              <a:gd name="connsiteY99" fmla="*/ 4850 h 5445"/>
              <a:gd name="connsiteX100" fmla="*/ 11682 w 11761"/>
              <a:gd name="connsiteY100" fmla="*/ 4850 h 5445"/>
              <a:gd name="connsiteX101" fmla="*/ 11682 w 11761"/>
              <a:gd name="connsiteY101" fmla="*/ 4793 h 5445"/>
              <a:gd name="connsiteX102" fmla="*/ 11742 w 11761"/>
              <a:gd name="connsiteY102" fmla="*/ 4793 h 5445"/>
              <a:gd name="connsiteX103" fmla="*/ 8644 w 11761"/>
              <a:gd name="connsiteY103" fmla="*/ 652 h 5445"/>
              <a:gd name="connsiteX104" fmla="*/ 8584 w 11761"/>
              <a:gd name="connsiteY104" fmla="*/ 652 h 5445"/>
              <a:gd name="connsiteX105" fmla="*/ 8584 w 11761"/>
              <a:gd name="connsiteY105" fmla="*/ 596 h 5445"/>
              <a:gd name="connsiteX106" fmla="*/ 8646 w 11761"/>
              <a:gd name="connsiteY106" fmla="*/ 596 h 5445"/>
              <a:gd name="connsiteX107" fmla="*/ 8646 w 11761"/>
              <a:gd name="connsiteY107" fmla="*/ 514 h 5445"/>
              <a:gd name="connsiteX108" fmla="*/ 8562 w 11761"/>
              <a:gd name="connsiteY108" fmla="*/ 514 h 5445"/>
              <a:gd name="connsiteX109" fmla="*/ 8562 w 11761"/>
              <a:gd name="connsiteY109" fmla="*/ 575 h 5445"/>
              <a:gd name="connsiteX110" fmla="*/ 8532 w 11761"/>
              <a:gd name="connsiteY110" fmla="*/ 575 h 5445"/>
              <a:gd name="connsiteX111" fmla="*/ 8532 w 11761"/>
              <a:gd name="connsiteY111" fmla="*/ 467 h 5445"/>
              <a:gd name="connsiteX112" fmla="*/ 8661 w 11761"/>
              <a:gd name="connsiteY112" fmla="*/ 467 h 5445"/>
              <a:gd name="connsiteX113" fmla="*/ 8661 w 11761"/>
              <a:gd name="connsiteY113" fmla="*/ 255 h 5445"/>
              <a:gd name="connsiteX114" fmla="*/ 8581 w 11761"/>
              <a:gd name="connsiteY114" fmla="*/ 255 h 5445"/>
              <a:gd name="connsiteX115" fmla="*/ 8581 w 11761"/>
              <a:gd name="connsiteY115" fmla="*/ 182 h 5445"/>
              <a:gd name="connsiteX116" fmla="*/ 8663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8102 w 11761"/>
              <a:gd name="connsiteY122" fmla="*/ 78 h 5445"/>
              <a:gd name="connsiteX123" fmla="*/ 8102 w 11761"/>
              <a:gd name="connsiteY123" fmla="*/ 37 h 5445"/>
              <a:gd name="connsiteX124" fmla="*/ 8143 w 11761"/>
              <a:gd name="connsiteY124" fmla="*/ 37 h 5445"/>
              <a:gd name="connsiteX125" fmla="*/ 8143 w 11761"/>
              <a:gd name="connsiteY125" fmla="*/ 78 h 5445"/>
              <a:gd name="connsiteX126" fmla="*/ 8102 w 11761"/>
              <a:gd name="connsiteY126" fmla="*/ 78 h 5445"/>
              <a:gd name="connsiteX127" fmla="*/ 8584 w 11761"/>
              <a:gd name="connsiteY127" fmla="*/ 4910 h 5445"/>
              <a:gd name="connsiteX128" fmla="*/ 8584 w 11761"/>
              <a:gd name="connsiteY128" fmla="*/ 4871 h 5445"/>
              <a:gd name="connsiteX129" fmla="*/ 8625 w 11761"/>
              <a:gd name="connsiteY129" fmla="*/ 4871 h 5445"/>
              <a:gd name="connsiteX130" fmla="*/ 8625 w 11761"/>
              <a:gd name="connsiteY130" fmla="*/ 4910 h 5445"/>
              <a:gd name="connsiteX131" fmla="*/ 8584 w 11761"/>
              <a:gd name="connsiteY131" fmla="*/ 4910 h 5445"/>
              <a:gd name="connsiteX132" fmla="*/ 8502 w 11761"/>
              <a:gd name="connsiteY132" fmla="*/ 5424 h 5445"/>
              <a:gd name="connsiteX133" fmla="*/ 8502 w 11761"/>
              <a:gd name="connsiteY133" fmla="*/ 5363 h 5445"/>
              <a:gd name="connsiteX134" fmla="*/ 8581 w 11761"/>
              <a:gd name="connsiteY134" fmla="*/ 5363 h 5445"/>
              <a:gd name="connsiteX135" fmla="*/ 8581 w 11761"/>
              <a:gd name="connsiteY135" fmla="*/ 5286 h 5445"/>
              <a:gd name="connsiteX136" fmla="*/ 8640 w 11761"/>
              <a:gd name="connsiteY136" fmla="*/ 5286 h 5445"/>
              <a:gd name="connsiteX137" fmla="*/ 8640 w 11761"/>
              <a:gd name="connsiteY137" fmla="*/ 5424 h 5445"/>
              <a:gd name="connsiteX138" fmla="*/ 8502 w 11761"/>
              <a:gd name="connsiteY138" fmla="*/ 5424 h 5445"/>
              <a:gd name="connsiteX139" fmla="*/ 8502 w 11761"/>
              <a:gd name="connsiteY139" fmla="*/ 5344 h 5445"/>
              <a:gd name="connsiteX140" fmla="*/ 8502 w 11761"/>
              <a:gd name="connsiteY140" fmla="*/ 5286 h 5445"/>
              <a:gd name="connsiteX141" fmla="*/ 8562 w 11761"/>
              <a:gd name="connsiteY141" fmla="*/ 5286 h 5445"/>
              <a:gd name="connsiteX142" fmla="*/ 8562 w 11761"/>
              <a:gd name="connsiteY142" fmla="*/ 5344 h 5445"/>
              <a:gd name="connsiteX143" fmla="*/ 8502 w 11761"/>
              <a:gd name="connsiteY143" fmla="*/ 5344 h 5445"/>
              <a:gd name="connsiteX144" fmla="*/ 8497 w 11761"/>
              <a:gd name="connsiteY144" fmla="*/ 5169 h 5445"/>
              <a:gd name="connsiteX145" fmla="*/ 8497 w 11761"/>
              <a:gd name="connsiteY145" fmla="*/ 5106 h 5445"/>
              <a:gd name="connsiteX146" fmla="*/ 8562 w 11761"/>
              <a:gd name="connsiteY146" fmla="*/ 5106 h 5445"/>
              <a:gd name="connsiteX147" fmla="*/ 8562 w 11761"/>
              <a:gd name="connsiteY147" fmla="*/ 5169 h 5445"/>
              <a:gd name="connsiteX148" fmla="*/ 8497 w 11761"/>
              <a:gd name="connsiteY148" fmla="*/ 5169 h 5445"/>
              <a:gd name="connsiteX149" fmla="*/ 8562 w 11761"/>
              <a:gd name="connsiteY149" fmla="*/ 5191 h 5445"/>
              <a:gd name="connsiteX150" fmla="*/ 8562 w 11761"/>
              <a:gd name="connsiteY150" fmla="*/ 5262 h 5445"/>
              <a:gd name="connsiteX151" fmla="*/ 8497 w 11761"/>
              <a:gd name="connsiteY151" fmla="*/ 5262 h 5445"/>
              <a:gd name="connsiteX152" fmla="*/ 8497 w 11761"/>
              <a:gd name="connsiteY152" fmla="*/ 5191 h 5445"/>
              <a:gd name="connsiteX153" fmla="*/ 8562 w 11761"/>
              <a:gd name="connsiteY153" fmla="*/ 5191 h 5445"/>
              <a:gd name="connsiteX154" fmla="*/ 8480 w 11761"/>
              <a:gd name="connsiteY154" fmla="*/ 5281 h 5445"/>
              <a:gd name="connsiteX155" fmla="*/ 8480 w 11761"/>
              <a:gd name="connsiteY155" fmla="*/ 5344 h 5445"/>
              <a:gd name="connsiteX156" fmla="*/ 8424 w 11761"/>
              <a:gd name="connsiteY156" fmla="*/ 5344 h 5445"/>
              <a:gd name="connsiteX157" fmla="*/ 8424 w 11761"/>
              <a:gd name="connsiteY157" fmla="*/ 5281 h 5445"/>
              <a:gd name="connsiteX158" fmla="*/ 8480 w 11761"/>
              <a:gd name="connsiteY158" fmla="*/ 5281 h 5445"/>
              <a:gd name="connsiteX159" fmla="*/ 8480 w 11761"/>
              <a:gd name="connsiteY159" fmla="*/ 5191 h 5445"/>
              <a:gd name="connsiteX160" fmla="*/ 8480 w 11761"/>
              <a:gd name="connsiteY160" fmla="*/ 5262 h 5445"/>
              <a:gd name="connsiteX161" fmla="*/ 8424 w 11761"/>
              <a:gd name="connsiteY161" fmla="*/ 5262 h 5445"/>
              <a:gd name="connsiteX162" fmla="*/ 8424 w 11761"/>
              <a:gd name="connsiteY162" fmla="*/ 5191 h 5445"/>
              <a:gd name="connsiteX163" fmla="*/ 8480 w 11761"/>
              <a:gd name="connsiteY163" fmla="*/ 5191 h 5445"/>
              <a:gd name="connsiteX164" fmla="*/ 8102 w 11761"/>
              <a:gd name="connsiteY164" fmla="*/ 5409 h 5445"/>
              <a:gd name="connsiteX165" fmla="*/ 8102 w 11761"/>
              <a:gd name="connsiteY165" fmla="*/ 5368 h 5445"/>
              <a:gd name="connsiteX166" fmla="*/ 8143 w 11761"/>
              <a:gd name="connsiteY166" fmla="*/ 5368 h 5445"/>
              <a:gd name="connsiteX167" fmla="*/ 8143 w 11761"/>
              <a:gd name="connsiteY167" fmla="*/ 5409 h 5445"/>
              <a:gd name="connsiteX168" fmla="*/ 8102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8424 w 11761"/>
              <a:gd name="connsiteY243" fmla="*/ 164 h 5445"/>
              <a:gd name="connsiteX244" fmla="*/ 8424 w 11761"/>
              <a:gd name="connsiteY244" fmla="*/ 102 h 5445"/>
              <a:gd name="connsiteX245" fmla="*/ 8480 w 11761"/>
              <a:gd name="connsiteY245" fmla="*/ 102 h 5445"/>
              <a:gd name="connsiteX246" fmla="*/ 8480 w 11761"/>
              <a:gd name="connsiteY246" fmla="*/ 164 h 5445"/>
              <a:gd name="connsiteX247" fmla="*/ 8424 w 11761"/>
              <a:gd name="connsiteY247" fmla="*/ 164 h 5445"/>
              <a:gd name="connsiteX248" fmla="*/ 8424 w 11761"/>
              <a:gd name="connsiteY248" fmla="*/ 255 h 5445"/>
              <a:gd name="connsiteX249" fmla="*/ 8424 w 11761"/>
              <a:gd name="connsiteY249" fmla="*/ 184 h 5445"/>
              <a:gd name="connsiteX250" fmla="*/ 8480 w 11761"/>
              <a:gd name="connsiteY250" fmla="*/ 184 h 5445"/>
              <a:gd name="connsiteX251" fmla="*/ 8480 w 11761"/>
              <a:gd name="connsiteY251" fmla="*/ 255 h 5445"/>
              <a:gd name="connsiteX252" fmla="*/ 8424 w 11761"/>
              <a:gd name="connsiteY252" fmla="*/ 255 h 5445"/>
              <a:gd name="connsiteX253" fmla="*/ 8562 w 11761"/>
              <a:gd name="connsiteY253" fmla="*/ 596 h 5445"/>
              <a:gd name="connsiteX254" fmla="*/ 8562 w 11761"/>
              <a:gd name="connsiteY254" fmla="*/ 674 h 5445"/>
              <a:gd name="connsiteX255" fmla="*/ 8622 w 11761"/>
              <a:gd name="connsiteY255" fmla="*/ 674 h 5445"/>
              <a:gd name="connsiteX256" fmla="*/ 8622 w 11761"/>
              <a:gd name="connsiteY256" fmla="*/ 4772 h 5445"/>
              <a:gd name="connsiteX257" fmla="*/ 8562 w 11761"/>
              <a:gd name="connsiteY257" fmla="*/ 4772 h 5445"/>
              <a:gd name="connsiteX258" fmla="*/ 8562 w 11761"/>
              <a:gd name="connsiteY258" fmla="*/ 4850 h 5445"/>
              <a:gd name="connsiteX259" fmla="*/ 8510 w 11761"/>
              <a:gd name="connsiteY259" fmla="*/ 4850 h 5445"/>
              <a:gd name="connsiteX260" fmla="*/ 8510 w 11761"/>
              <a:gd name="connsiteY260" fmla="*/ 5001 h 5445"/>
              <a:gd name="connsiteX261" fmla="*/ 8638 w 11761"/>
              <a:gd name="connsiteY261" fmla="*/ 5001 h 5445"/>
              <a:gd name="connsiteX262" fmla="*/ 8638 w 11761"/>
              <a:gd name="connsiteY262" fmla="*/ 5169 h 5445"/>
              <a:gd name="connsiteX263" fmla="*/ 8581 w 11761"/>
              <a:gd name="connsiteY263" fmla="*/ 5169 h 5445"/>
              <a:gd name="connsiteX264" fmla="*/ 8581 w 11761"/>
              <a:gd name="connsiteY264" fmla="*/ 5087 h 5445"/>
              <a:gd name="connsiteX265" fmla="*/ 8480 w 11761"/>
              <a:gd name="connsiteY265" fmla="*/ 5087 h 5445"/>
              <a:gd name="connsiteX266" fmla="*/ 8480 w 11761"/>
              <a:gd name="connsiteY266" fmla="*/ 5169 h 5445"/>
              <a:gd name="connsiteX267" fmla="*/ 8402 w 11761"/>
              <a:gd name="connsiteY267" fmla="*/ 5169 h 5445"/>
              <a:gd name="connsiteX268" fmla="*/ 8402 w 11761"/>
              <a:gd name="connsiteY268" fmla="*/ 5262 h 5445"/>
              <a:gd name="connsiteX269" fmla="*/ 8310 w 11761"/>
              <a:gd name="connsiteY269" fmla="*/ 5262 h 5445"/>
              <a:gd name="connsiteX270" fmla="*/ 8310 w 11761"/>
              <a:gd name="connsiteY270" fmla="*/ 5363 h 5445"/>
              <a:gd name="connsiteX271" fmla="*/ 8402 w 11761"/>
              <a:gd name="connsiteY271" fmla="*/ 5363 h 5445"/>
              <a:gd name="connsiteX272" fmla="*/ 8402 w 11761"/>
              <a:gd name="connsiteY272" fmla="*/ 5422 h 5445"/>
              <a:gd name="connsiteX273" fmla="*/ 8234 w 11761"/>
              <a:gd name="connsiteY273" fmla="*/ 5422 h 5445"/>
              <a:gd name="connsiteX274" fmla="*/ 8234 w 11761"/>
              <a:gd name="connsiteY274" fmla="*/ 5294 h 5445"/>
              <a:gd name="connsiteX275" fmla="*/ 8081 w 11761"/>
              <a:gd name="connsiteY275" fmla="*/ 5294 h 5445"/>
              <a:gd name="connsiteX276" fmla="*/ 8081 w 11761"/>
              <a:gd name="connsiteY276" fmla="*/ 5346 h 5445"/>
              <a:gd name="connsiteX277" fmla="*/ 8005 w 11761"/>
              <a:gd name="connsiteY277" fmla="*/ 5346 h 5445"/>
              <a:gd name="connsiteX278" fmla="*/ 8005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8005 w 11761"/>
              <a:gd name="connsiteY325" fmla="*/ 39 h 5445"/>
              <a:gd name="connsiteX326" fmla="*/ 8005 w 11761"/>
              <a:gd name="connsiteY326" fmla="*/ 100 h 5445"/>
              <a:gd name="connsiteX327" fmla="*/ 8081 w 11761"/>
              <a:gd name="connsiteY327" fmla="*/ 100 h 5445"/>
              <a:gd name="connsiteX328" fmla="*/ 8081 w 11761"/>
              <a:gd name="connsiteY328" fmla="*/ 151 h 5445"/>
              <a:gd name="connsiteX329" fmla="*/ 8234 w 11761"/>
              <a:gd name="connsiteY329" fmla="*/ 151 h 5445"/>
              <a:gd name="connsiteX330" fmla="*/ 8234 w 11761"/>
              <a:gd name="connsiteY330" fmla="*/ 24 h 5445"/>
              <a:gd name="connsiteX331" fmla="*/ 8402 w 11761"/>
              <a:gd name="connsiteY331" fmla="*/ 24 h 5445"/>
              <a:gd name="connsiteX332" fmla="*/ 8402 w 11761"/>
              <a:gd name="connsiteY332" fmla="*/ 82 h 5445"/>
              <a:gd name="connsiteX333" fmla="*/ 8310 w 11761"/>
              <a:gd name="connsiteY333" fmla="*/ 82 h 5445"/>
              <a:gd name="connsiteX334" fmla="*/ 8310 w 11761"/>
              <a:gd name="connsiteY334" fmla="*/ 184 h 5445"/>
              <a:gd name="connsiteX335" fmla="*/ 8402 w 11761"/>
              <a:gd name="connsiteY335" fmla="*/ 184 h 5445"/>
              <a:gd name="connsiteX336" fmla="*/ 8402 w 11761"/>
              <a:gd name="connsiteY336" fmla="*/ 277 h 5445"/>
              <a:gd name="connsiteX337" fmla="*/ 8480 w 11761"/>
              <a:gd name="connsiteY337" fmla="*/ 277 h 5445"/>
              <a:gd name="connsiteX338" fmla="*/ 8480 w 11761"/>
              <a:gd name="connsiteY338" fmla="*/ 359 h 5445"/>
              <a:gd name="connsiteX339" fmla="*/ 8581 w 11761"/>
              <a:gd name="connsiteY339" fmla="*/ 359 h 5445"/>
              <a:gd name="connsiteX340" fmla="*/ 8581 w 11761"/>
              <a:gd name="connsiteY340" fmla="*/ 277 h 5445"/>
              <a:gd name="connsiteX341" fmla="*/ 8638 w 11761"/>
              <a:gd name="connsiteY341" fmla="*/ 277 h 5445"/>
              <a:gd name="connsiteX342" fmla="*/ 8638 w 11761"/>
              <a:gd name="connsiteY342" fmla="*/ 445 h 5445"/>
              <a:gd name="connsiteX343" fmla="*/ 8510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11744 w 11761"/>
              <a:gd name="connsiteY98" fmla="*/ 4932 h 5445"/>
              <a:gd name="connsiteX99" fmla="*/ 11744 w 11761"/>
              <a:gd name="connsiteY99" fmla="*/ 4850 h 5445"/>
              <a:gd name="connsiteX100" fmla="*/ 11682 w 11761"/>
              <a:gd name="connsiteY100" fmla="*/ 4850 h 5445"/>
              <a:gd name="connsiteX101" fmla="*/ 11682 w 11761"/>
              <a:gd name="connsiteY101" fmla="*/ 4793 h 5445"/>
              <a:gd name="connsiteX102" fmla="*/ 11742 w 11761"/>
              <a:gd name="connsiteY102" fmla="*/ 4793 h 5445"/>
              <a:gd name="connsiteX103" fmla="*/ 11742 w 11761"/>
              <a:gd name="connsiteY103" fmla="*/ 652 h 5445"/>
              <a:gd name="connsiteX104" fmla="*/ 8584 w 11761"/>
              <a:gd name="connsiteY104" fmla="*/ 652 h 5445"/>
              <a:gd name="connsiteX105" fmla="*/ 8584 w 11761"/>
              <a:gd name="connsiteY105" fmla="*/ 596 h 5445"/>
              <a:gd name="connsiteX106" fmla="*/ 8646 w 11761"/>
              <a:gd name="connsiteY106" fmla="*/ 596 h 5445"/>
              <a:gd name="connsiteX107" fmla="*/ 8646 w 11761"/>
              <a:gd name="connsiteY107" fmla="*/ 514 h 5445"/>
              <a:gd name="connsiteX108" fmla="*/ 8562 w 11761"/>
              <a:gd name="connsiteY108" fmla="*/ 514 h 5445"/>
              <a:gd name="connsiteX109" fmla="*/ 8562 w 11761"/>
              <a:gd name="connsiteY109" fmla="*/ 575 h 5445"/>
              <a:gd name="connsiteX110" fmla="*/ 8532 w 11761"/>
              <a:gd name="connsiteY110" fmla="*/ 575 h 5445"/>
              <a:gd name="connsiteX111" fmla="*/ 8532 w 11761"/>
              <a:gd name="connsiteY111" fmla="*/ 467 h 5445"/>
              <a:gd name="connsiteX112" fmla="*/ 8661 w 11761"/>
              <a:gd name="connsiteY112" fmla="*/ 467 h 5445"/>
              <a:gd name="connsiteX113" fmla="*/ 8661 w 11761"/>
              <a:gd name="connsiteY113" fmla="*/ 255 h 5445"/>
              <a:gd name="connsiteX114" fmla="*/ 8581 w 11761"/>
              <a:gd name="connsiteY114" fmla="*/ 255 h 5445"/>
              <a:gd name="connsiteX115" fmla="*/ 8581 w 11761"/>
              <a:gd name="connsiteY115" fmla="*/ 182 h 5445"/>
              <a:gd name="connsiteX116" fmla="*/ 8663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8102 w 11761"/>
              <a:gd name="connsiteY122" fmla="*/ 78 h 5445"/>
              <a:gd name="connsiteX123" fmla="*/ 8102 w 11761"/>
              <a:gd name="connsiteY123" fmla="*/ 37 h 5445"/>
              <a:gd name="connsiteX124" fmla="*/ 8143 w 11761"/>
              <a:gd name="connsiteY124" fmla="*/ 37 h 5445"/>
              <a:gd name="connsiteX125" fmla="*/ 8143 w 11761"/>
              <a:gd name="connsiteY125" fmla="*/ 78 h 5445"/>
              <a:gd name="connsiteX126" fmla="*/ 8102 w 11761"/>
              <a:gd name="connsiteY126" fmla="*/ 78 h 5445"/>
              <a:gd name="connsiteX127" fmla="*/ 8584 w 11761"/>
              <a:gd name="connsiteY127" fmla="*/ 4910 h 5445"/>
              <a:gd name="connsiteX128" fmla="*/ 8584 w 11761"/>
              <a:gd name="connsiteY128" fmla="*/ 4871 h 5445"/>
              <a:gd name="connsiteX129" fmla="*/ 8625 w 11761"/>
              <a:gd name="connsiteY129" fmla="*/ 4871 h 5445"/>
              <a:gd name="connsiteX130" fmla="*/ 8625 w 11761"/>
              <a:gd name="connsiteY130" fmla="*/ 4910 h 5445"/>
              <a:gd name="connsiteX131" fmla="*/ 8584 w 11761"/>
              <a:gd name="connsiteY131" fmla="*/ 4910 h 5445"/>
              <a:gd name="connsiteX132" fmla="*/ 8502 w 11761"/>
              <a:gd name="connsiteY132" fmla="*/ 5424 h 5445"/>
              <a:gd name="connsiteX133" fmla="*/ 8502 w 11761"/>
              <a:gd name="connsiteY133" fmla="*/ 5363 h 5445"/>
              <a:gd name="connsiteX134" fmla="*/ 8581 w 11761"/>
              <a:gd name="connsiteY134" fmla="*/ 5363 h 5445"/>
              <a:gd name="connsiteX135" fmla="*/ 8581 w 11761"/>
              <a:gd name="connsiteY135" fmla="*/ 5286 h 5445"/>
              <a:gd name="connsiteX136" fmla="*/ 8640 w 11761"/>
              <a:gd name="connsiteY136" fmla="*/ 5286 h 5445"/>
              <a:gd name="connsiteX137" fmla="*/ 8640 w 11761"/>
              <a:gd name="connsiteY137" fmla="*/ 5424 h 5445"/>
              <a:gd name="connsiteX138" fmla="*/ 8502 w 11761"/>
              <a:gd name="connsiteY138" fmla="*/ 5424 h 5445"/>
              <a:gd name="connsiteX139" fmla="*/ 8502 w 11761"/>
              <a:gd name="connsiteY139" fmla="*/ 5344 h 5445"/>
              <a:gd name="connsiteX140" fmla="*/ 8502 w 11761"/>
              <a:gd name="connsiteY140" fmla="*/ 5286 h 5445"/>
              <a:gd name="connsiteX141" fmla="*/ 8562 w 11761"/>
              <a:gd name="connsiteY141" fmla="*/ 5286 h 5445"/>
              <a:gd name="connsiteX142" fmla="*/ 8562 w 11761"/>
              <a:gd name="connsiteY142" fmla="*/ 5344 h 5445"/>
              <a:gd name="connsiteX143" fmla="*/ 8502 w 11761"/>
              <a:gd name="connsiteY143" fmla="*/ 5344 h 5445"/>
              <a:gd name="connsiteX144" fmla="*/ 8497 w 11761"/>
              <a:gd name="connsiteY144" fmla="*/ 5169 h 5445"/>
              <a:gd name="connsiteX145" fmla="*/ 8497 w 11761"/>
              <a:gd name="connsiteY145" fmla="*/ 5106 h 5445"/>
              <a:gd name="connsiteX146" fmla="*/ 8562 w 11761"/>
              <a:gd name="connsiteY146" fmla="*/ 5106 h 5445"/>
              <a:gd name="connsiteX147" fmla="*/ 8562 w 11761"/>
              <a:gd name="connsiteY147" fmla="*/ 5169 h 5445"/>
              <a:gd name="connsiteX148" fmla="*/ 8497 w 11761"/>
              <a:gd name="connsiteY148" fmla="*/ 5169 h 5445"/>
              <a:gd name="connsiteX149" fmla="*/ 8562 w 11761"/>
              <a:gd name="connsiteY149" fmla="*/ 5191 h 5445"/>
              <a:gd name="connsiteX150" fmla="*/ 8562 w 11761"/>
              <a:gd name="connsiteY150" fmla="*/ 5262 h 5445"/>
              <a:gd name="connsiteX151" fmla="*/ 8497 w 11761"/>
              <a:gd name="connsiteY151" fmla="*/ 5262 h 5445"/>
              <a:gd name="connsiteX152" fmla="*/ 8497 w 11761"/>
              <a:gd name="connsiteY152" fmla="*/ 5191 h 5445"/>
              <a:gd name="connsiteX153" fmla="*/ 8562 w 11761"/>
              <a:gd name="connsiteY153" fmla="*/ 5191 h 5445"/>
              <a:gd name="connsiteX154" fmla="*/ 8480 w 11761"/>
              <a:gd name="connsiteY154" fmla="*/ 5281 h 5445"/>
              <a:gd name="connsiteX155" fmla="*/ 8480 w 11761"/>
              <a:gd name="connsiteY155" fmla="*/ 5344 h 5445"/>
              <a:gd name="connsiteX156" fmla="*/ 8424 w 11761"/>
              <a:gd name="connsiteY156" fmla="*/ 5344 h 5445"/>
              <a:gd name="connsiteX157" fmla="*/ 8424 w 11761"/>
              <a:gd name="connsiteY157" fmla="*/ 5281 h 5445"/>
              <a:gd name="connsiteX158" fmla="*/ 8480 w 11761"/>
              <a:gd name="connsiteY158" fmla="*/ 5281 h 5445"/>
              <a:gd name="connsiteX159" fmla="*/ 8480 w 11761"/>
              <a:gd name="connsiteY159" fmla="*/ 5191 h 5445"/>
              <a:gd name="connsiteX160" fmla="*/ 8480 w 11761"/>
              <a:gd name="connsiteY160" fmla="*/ 5262 h 5445"/>
              <a:gd name="connsiteX161" fmla="*/ 8424 w 11761"/>
              <a:gd name="connsiteY161" fmla="*/ 5262 h 5445"/>
              <a:gd name="connsiteX162" fmla="*/ 8424 w 11761"/>
              <a:gd name="connsiteY162" fmla="*/ 5191 h 5445"/>
              <a:gd name="connsiteX163" fmla="*/ 8480 w 11761"/>
              <a:gd name="connsiteY163" fmla="*/ 5191 h 5445"/>
              <a:gd name="connsiteX164" fmla="*/ 8102 w 11761"/>
              <a:gd name="connsiteY164" fmla="*/ 5409 h 5445"/>
              <a:gd name="connsiteX165" fmla="*/ 8102 w 11761"/>
              <a:gd name="connsiteY165" fmla="*/ 5368 h 5445"/>
              <a:gd name="connsiteX166" fmla="*/ 8143 w 11761"/>
              <a:gd name="connsiteY166" fmla="*/ 5368 h 5445"/>
              <a:gd name="connsiteX167" fmla="*/ 8143 w 11761"/>
              <a:gd name="connsiteY167" fmla="*/ 5409 h 5445"/>
              <a:gd name="connsiteX168" fmla="*/ 8102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8424 w 11761"/>
              <a:gd name="connsiteY243" fmla="*/ 164 h 5445"/>
              <a:gd name="connsiteX244" fmla="*/ 8424 w 11761"/>
              <a:gd name="connsiteY244" fmla="*/ 102 h 5445"/>
              <a:gd name="connsiteX245" fmla="*/ 8480 w 11761"/>
              <a:gd name="connsiteY245" fmla="*/ 102 h 5445"/>
              <a:gd name="connsiteX246" fmla="*/ 8480 w 11761"/>
              <a:gd name="connsiteY246" fmla="*/ 164 h 5445"/>
              <a:gd name="connsiteX247" fmla="*/ 8424 w 11761"/>
              <a:gd name="connsiteY247" fmla="*/ 164 h 5445"/>
              <a:gd name="connsiteX248" fmla="*/ 8424 w 11761"/>
              <a:gd name="connsiteY248" fmla="*/ 255 h 5445"/>
              <a:gd name="connsiteX249" fmla="*/ 8424 w 11761"/>
              <a:gd name="connsiteY249" fmla="*/ 184 h 5445"/>
              <a:gd name="connsiteX250" fmla="*/ 8480 w 11761"/>
              <a:gd name="connsiteY250" fmla="*/ 184 h 5445"/>
              <a:gd name="connsiteX251" fmla="*/ 8480 w 11761"/>
              <a:gd name="connsiteY251" fmla="*/ 255 h 5445"/>
              <a:gd name="connsiteX252" fmla="*/ 8424 w 11761"/>
              <a:gd name="connsiteY252" fmla="*/ 255 h 5445"/>
              <a:gd name="connsiteX253" fmla="*/ 8562 w 11761"/>
              <a:gd name="connsiteY253" fmla="*/ 596 h 5445"/>
              <a:gd name="connsiteX254" fmla="*/ 8562 w 11761"/>
              <a:gd name="connsiteY254" fmla="*/ 674 h 5445"/>
              <a:gd name="connsiteX255" fmla="*/ 8622 w 11761"/>
              <a:gd name="connsiteY255" fmla="*/ 674 h 5445"/>
              <a:gd name="connsiteX256" fmla="*/ 8622 w 11761"/>
              <a:gd name="connsiteY256" fmla="*/ 4772 h 5445"/>
              <a:gd name="connsiteX257" fmla="*/ 8562 w 11761"/>
              <a:gd name="connsiteY257" fmla="*/ 4772 h 5445"/>
              <a:gd name="connsiteX258" fmla="*/ 8562 w 11761"/>
              <a:gd name="connsiteY258" fmla="*/ 4850 h 5445"/>
              <a:gd name="connsiteX259" fmla="*/ 8510 w 11761"/>
              <a:gd name="connsiteY259" fmla="*/ 4850 h 5445"/>
              <a:gd name="connsiteX260" fmla="*/ 8510 w 11761"/>
              <a:gd name="connsiteY260" fmla="*/ 5001 h 5445"/>
              <a:gd name="connsiteX261" fmla="*/ 8638 w 11761"/>
              <a:gd name="connsiteY261" fmla="*/ 5001 h 5445"/>
              <a:gd name="connsiteX262" fmla="*/ 8638 w 11761"/>
              <a:gd name="connsiteY262" fmla="*/ 5169 h 5445"/>
              <a:gd name="connsiteX263" fmla="*/ 8581 w 11761"/>
              <a:gd name="connsiteY263" fmla="*/ 5169 h 5445"/>
              <a:gd name="connsiteX264" fmla="*/ 8581 w 11761"/>
              <a:gd name="connsiteY264" fmla="*/ 5087 h 5445"/>
              <a:gd name="connsiteX265" fmla="*/ 8480 w 11761"/>
              <a:gd name="connsiteY265" fmla="*/ 5087 h 5445"/>
              <a:gd name="connsiteX266" fmla="*/ 8480 w 11761"/>
              <a:gd name="connsiteY266" fmla="*/ 5169 h 5445"/>
              <a:gd name="connsiteX267" fmla="*/ 8402 w 11761"/>
              <a:gd name="connsiteY267" fmla="*/ 5169 h 5445"/>
              <a:gd name="connsiteX268" fmla="*/ 8402 w 11761"/>
              <a:gd name="connsiteY268" fmla="*/ 5262 h 5445"/>
              <a:gd name="connsiteX269" fmla="*/ 8310 w 11761"/>
              <a:gd name="connsiteY269" fmla="*/ 5262 h 5445"/>
              <a:gd name="connsiteX270" fmla="*/ 8310 w 11761"/>
              <a:gd name="connsiteY270" fmla="*/ 5363 h 5445"/>
              <a:gd name="connsiteX271" fmla="*/ 8402 w 11761"/>
              <a:gd name="connsiteY271" fmla="*/ 5363 h 5445"/>
              <a:gd name="connsiteX272" fmla="*/ 8402 w 11761"/>
              <a:gd name="connsiteY272" fmla="*/ 5422 h 5445"/>
              <a:gd name="connsiteX273" fmla="*/ 8234 w 11761"/>
              <a:gd name="connsiteY273" fmla="*/ 5422 h 5445"/>
              <a:gd name="connsiteX274" fmla="*/ 8234 w 11761"/>
              <a:gd name="connsiteY274" fmla="*/ 5294 h 5445"/>
              <a:gd name="connsiteX275" fmla="*/ 8081 w 11761"/>
              <a:gd name="connsiteY275" fmla="*/ 5294 h 5445"/>
              <a:gd name="connsiteX276" fmla="*/ 8081 w 11761"/>
              <a:gd name="connsiteY276" fmla="*/ 5346 h 5445"/>
              <a:gd name="connsiteX277" fmla="*/ 8005 w 11761"/>
              <a:gd name="connsiteY277" fmla="*/ 5346 h 5445"/>
              <a:gd name="connsiteX278" fmla="*/ 8005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8005 w 11761"/>
              <a:gd name="connsiteY325" fmla="*/ 39 h 5445"/>
              <a:gd name="connsiteX326" fmla="*/ 8005 w 11761"/>
              <a:gd name="connsiteY326" fmla="*/ 100 h 5445"/>
              <a:gd name="connsiteX327" fmla="*/ 8081 w 11761"/>
              <a:gd name="connsiteY327" fmla="*/ 100 h 5445"/>
              <a:gd name="connsiteX328" fmla="*/ 8081 w 11761"/>
              <a:gd name="connsiteY328" fmla="*/ 151 h 5445"/>
              <a:gd name="connsiteX329" fmla="*/ 8234 w 11761"/>
              <a:gd name="connsiteY329" fmla="*/ 151 h 5445"/>
              <a:gd name="connsiteX330" fmla="*/ 8234 w 11761"/>
              <a:gd name="connsiteY330" fmla="*/ 24 h 5445"/>
              <a:gd name="connsiteX331" fmla="*/ 8402 w 11761"/>
              <a:gd name="connsiteY331" fmla="*/ 24 h 5445"/>
              <a:gd name="connsiteX332" fmla="*/ 8402 w 11761"/>
              <a:gd name="connsiteY332" fmla="*/ 82 h 5445"/>
              <a:gd name="connsiteX333" fmla="*/ 8310 w 11761"/>
              <a:gd name="connsiteY333" fmla="*/ 82 h 5445"/>
              <a:gd name="connsiteX334" fmla="*/ 8310 w 11761"/>
              <a:gd name="connsiteY334" fmla="*/ 184 h 5445"/>
              <a:gd name="connsiteX335" fmla="*/ 8402 w 11761"/>
              <a:gd name="connsiteY335" fmla="*/ 184 h 5445"/>
              <a:gd name="connsiteX336" fmla="*/ 8402 w 11761"/>
              <a:gd name="connsiteY336" fmla="*/ 277 h 5445"/>
              <a:gd name="connsiteX337" fmla="*/ 8480 w 11761"/>
              <a:gd name="connsiteY337" fmla="*/ 277 h 5445"/>
              <a:gd name="connsiteX338" fmla="*/ 8480 w 11761"/>
              <a:gd name="connsiteY338" fmla="*/ 359 h 5445"/>
              <a:gd name="connsiteX339" fmla="*/ 8581 w 11761"/>
              <a:gd name="connsiteY339" fmla="*/ 359 h 5445"/>
              <a:gd name="connsiteX340" fmla="*/ 8581 w 11761"/>
              <a:gd name="connsiteY340" fmla="*/ 277 h 5445"/>
              <a:gd name="connsiteX341" fmla="*/ 8638 w 11761"/>
              <a:gd name="connsiteY341" fmla="*/ 277 h 5445"/>
              <a:gd name="connsiteX342" fmla="*/ 8638 w 11761"/>
              <a:gd name="connsiteY342" fmla="*/ 445 h 5445"/>
              <a:gd name="connsiteX343" fmla="*/ 8510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11744 w 11761"/>
              <a:gd name="connsiteY98" fmla="*/ 4932 h 5445"/>
              <a:gd name="connsiteX99" fmla="*/ 11744 w 11761"/>
              <a:gd name="connsiteY99" fmla="*/ 4850 h 5445"/>
              <a:gd name="connsiteX100" fmla="*/ 11682 w 11761"/>
              <a:gd name="connsiteY100" fmla="*/ 4850 h 5445"/>
              <a:gd name="connsiteX101" fmla="*/ 11682 w 11761"/>
              <a:gd name="connsiteY101" fmla="*/ 4793 h 5445"/>
              <a:gd name="connsiteX102" fmla="*/ 11742 w 11761"/>
              <a:gd name="connsiteY102" fmla="*/ 4793 h 5445"/>
              <a:gd name="connsiteX103" fmla="*/ 11742 w 11761"/>
              <a:gd name="connsiteY103" fmla="*/ 652 h 5445"/>
              <a:gd name="connsiteX104" fmla="*/ 11682 w 11761"/>
              <a:gd name="connsiteY104" fmla="*/ 652 h 5445"/>
              <a:gd name="connsiteX105" fmla="*/ 8584 w 11761"/>
              <a:gd name="connsiteY105" fmla="*/ 596 h 5445"/>
              <a:gd name="connsiteX106" fmla="*/ 8646 w 11761"/>
              <a:gd name="connsiteY106" fmla="*/ 596 h 5445"/>
              <a:gd name="connsiteX107" fmla="*/ 8646 w 11761"/>
              <a:gd name="connsiteY107" fmla="*/ 514 h 5445"/>
              <a:gd name="connsiteX108" fmla="*/ 8562 w 11761"/>
              <a:gd name="connsiteY108" fmla="*/ 514 h 5445"/>
              <a:gd name="connsiteX109" fmla="*/ 8562 w 11761"/>
              <a:gd name="connsiteY109" fmla="*/ 575 h 5445"/>
              <a:gd name="connsiteX110" fmla="*/ 8532 w 11761"/>
              <a:gd name="connsiteY110" fmla="*/ 575 h 5445"/>
              <a:gd name="connsiteX111" fmla="*/ 8532 w 11761"/>
              <a:gd name="connsiteY111" fmla="*/ 467 h 5445"/>
              <a:gd name="connsiteX112" fmla="*/ 8661 w 11761"/>
              <a:gd name="connsiteY112" fmla="*/ 467 h 5445"/>
              <a:gd name="connsiteX113" fmla="*/ 8661 w 11761"/>
              <a:gd name="connsiteY113" fmla="*/ 255 h 5445"/>
              <a:gd name="connsiteX114" fmla="*/ 8581 w 11761"/>
              <a:gd name="connsiteY114" fmla="*/ 255 h 5445"/>
              <a:gd name="connsiteX115" fmla="*/ 8581 w 11761"/>
              <a:gd name="connsiteY115" fmla="*/ 182 h 5445"/>
              <a:gd name="connsiteX116" fmla="*/ 8663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8102 w 11761"/>
              <a:gd name="connsiteY122" fmla="*/ 78 h 5445"/>
              <a:gd name="connsiteX123" fmla="*/ 8102 w 11761"/>
              <a:gd name="connsiteY123" fmla="*/ 37 h 5445"/>
              <a:gd name="connsiteX124" fmla="*/ 8143 w 11761"/>
              <a:gd name="connsiteY124" fmla="*/ 37 h 5445"/>
              <a:gd name="connsiteX125" fmla="*/ 8143 w 11761"/>
              <a:gd name="connsiteY125" fmla="*/ 78 h 5445"/>
              <a:gd name="connsiteX126" fmla="*/ 8102 w 11761"/>
              <a:gd name="connsiteY126" fmla="*/ 78 h 5445"/>
              <a:gd name="connsiteX127" fmla="*/ 8584 w 11761"/>
              <a:gd name="connsiteY127" fmla="*/ 4910 h 5445"/>
              <a:gd name="connsiteX128" fmla="*/ 8584 w 11761"/>
              <a:gd name="connsiteY128" fmla="*/ 4871 h 5445"/>
              <a:gd name="connsiteX129" fmla="*/ 8625 w 11761"/>
              <a:gd name="connsiteY129" fmla="*/ 4871 h 5445"/>
              <a:gd name="connsiteX130" fmla="*/ 8625 w 11761"/>
              <a:gd name="connsiteY130" fmla="*/ 4910 h 5445"/>
              <a:gd name="connsiteX131" fmla="*/ 8584 w 11761"/>
              <a:gd name="connsiteY131" fmla="*/ 4910 h 5445"/>
              <a:gd name="connsiteX132" fmla="*/ 8502 w 11761"/>
              <a:gd name="connsiteY132" fmla="*/ 5424 h 5445"/>
              <a:gd name="connsiteX133" fmla="*/ 8502 w 11761"/>
              <a:gd name="connsiteY133" fmla="*/ 5363 h 5445"/>
              <a:gd name="connsiteX134" fmla="*/ 8581 w 11761"/>
              <a:gd name="connsiteY134" fmla="*/ 5363 h 5445"/>
              <a:gd name="connsiteX135" fmla="*/ 8581 w 11761"/>
              <a:gd name="connsiteY135" fmla="*/ 5286 h 5445"/>
              <a:gd name="connsiteX136" fmla="*/ 8640 w 11761"/>
              <a:gd name="connsiteY136" fmla="*/ 5286 h 5445"/>
              <a:gd name="connsiteX137" fmla="*/ 8640 w 11761"/>
              <a:gd name="connsiteY137" fmla="*/ 5424 h 5445"/>
              <a:gd name="connsiteX138" fmla="*/ 8502 w 11761"/>
              <a:gd name="connsiteY138" fmla="*/ 5424 h 5445"/>
              <a:gd name="connsiteX139" fmla="*/ 8502 w 11761"/>
              <a:gd name="connsiteY139" fmla="*/ 5344 h 5445"/>
              <a:gd name="connsiteX140" fmla="*/ 8502 w 11761"/>
              <a:gd name="connsiteY140" fmla="*/ 5286 h 5445"/>
              <a:gd name="connsiteX141" fmla="*/ 8562 w 11761"/>
              <a:gd name="connsiteY141" fmla="*/ 5286 h 5445"/>
              <a:gd name="connsiteX142" fmla="*/ 8562 w 11761"/>
              <a:gd name="connsiteY142" fmla="*/ 5344 h 5445"/>
              <a:gd name="connsiteX143" fmla="*/ 8502 w 11761"/>
              <a:gd name="connsiteY143" fmla="*/ 5344 h 5445"/>
              <a:gd name="connsiteX144" fmla="*/ 8497 w 11761"/>
              <a:gd name="connsiteY144" fmla="*/ 5169 h 5445"/>
              <a:gd name="connsiteX145" fmla="*/ 8497 w 11761"/>
              <a:gd name="connsiteY145" fmla="*/ 5106 h 5445"/>
              <a:gd name="connsiteX146" fmla="*/ 8562 w 11761"/>
              <a:gd name="connsiteY146" fmla="*/ 5106 h 5445"/>
              <a:gd name="connsiteX147" fmla="*/ 8562 w 11761"/>
              <a:gd name="connsiteY147" fmla="*/ 5169 h 5445"/>
              <a:gd name="connsiteX148" fmla="*/ 8497 w 11761"/>
              <a:gd name="connsiteY148" fmla="*/ 5169 h 5445"/>
              <a:gd name="connsiteX149" fmla="*/ 8562 w 11761"/>
              <a:gd name="connsiteY149" fmla="*/ 5191 h 5445"/>
              <a:gd name="connsiteX150" fmla="*/ 8562 w 11761"/>
              <a:gd name="connsiteY150" fmla="*/ 5262 h 5445"/>
              <a:gd name="connsiteX151" fmla="*/ 8497 w 11761"/>
              <a:gd name="connsiteY151" fmla="*/ 5262 h 5445"/>
              <a:gd name="connsiteX152" fmla="*/ 8497 w 11761"/>
              <a:gd name="connsiteY152" fmla="*/ 5191 h 5445"/>
              <a:gd name="connsiteX153" fmla="*/ 8562 w 11761"/>
              <a:gd name="connsiteY153" fmla="*/ 5191 h 5445"/>
              <a:gd name="connsiteX154" fmla="*/ 8480 w 11761"/>
              <a:gd name="connsiteY154" fmla="*/ 5281 h 5445"/>
              <a:gd name="connsiteX155" fmla="*/ 8480 w 11761"/>
              <a:gd name="connsiteY155" fmla="*/ 5344 h 5445"/>
              <a:gd name="connsiteX156" fmla="*/ 8424 w 11761"/>
              <a:gd name="connsiteY156" fmla="*/ 5344 h 5445"/>
              <a:gd name="connsiteX157" fmla="*/ 8424 w 11761"/>
              <a:gd name="connsiteY157" fmla="*/ 5281 h 5445"/>
              <a:gd name="connsiteX158" fmla="*/ 8480 w 11761"/>
              <a:gd name="connsiteY158" fmla="*/ 5281 h 5445"/>
              <a:gd name="connsiteX159" fmla="*/ 8480 w 11761"/>
              <a:gd name="connsiteY159" fmla="*/ 5191 h 5445"/>
              <a:gd name="connsiteX160" fmla="*/ 8480 w 11761"/>
              <a:gd name="connsiteY160" fmla="*/ 5262 h 5445"/>
              <a:gd name="connsiteX161" fmla="*/ 8424 w 11761"/>
              <a:gd name="connsiteY161" fmla="*/ 5262 h 5445"/>
              <a:gd name="connsiteX162" fmla="*/ 8424 w 11761"/>
              <a:gd name="connsiteY162" fmla="*/ 5191 h 5445"/>
              <a:gd name="connsiteX163" fmla="*/ 8480 w 11761"/>
              <a:gd name="connsiteY163" fmla="*/ 5191 h 5445"/>
              <a:gd name="connsiteX164" fmla="*/ 8102 w 11761"/>
              <a:gd name="connsiteY164" fmla="*/ 5409 h 5445"/>
              <a:gd name="connsiteX165" fmla="*/ 8102 w 11761"/>
              <a:gd name="connsiteY165" fmla="*/ 5368 h 5445"/>
              <a:gd name="connsiteX166" fmla="*/ 8143 w 11761"/>
              <a:gd name="connsiteY166" fmla="*/ 5368 h 5445"/>
              <a:gd name="connsiteX167" fmla="*/ 8143 w 11761"/>
              <a:gd name="connsiteY167" fmla="*/ 5409 h 5445"/>
              <a:gd name="connsiteX168" fmla="*/ 8102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8424 w 11761"/>
              <a:gd name="connsiteY243" fmla="*/ 164 h 5445"/>
              <a:gd name="connsiteX244" fmla="*/ 8424 w 11761"/>
              <a:gd name="connsiteY244" fmla="*/ 102 h 5445"/>
              <a:gd name="connsiteX245" fmla="*/ 8480 w 11761"/>
              <a:gd name="connsiteY245" fmla="*/ 102 h 5445"/>
              <a:gd name="connsiteX246" fmla="*/ 8480 w 11761"/>
              <a:gd name="connsiteY246" fmla="*/ 164 h 5445"/>
              <a:gd name="connsiteX247" fmla="*/ 8424 w 11761"/>
              <a:gd name="connsiteY247" fmla="*/ 164 h 5445"/>
              <a:gd name="connsiteX248" fmla="*/ 8424 w 11761"/>
              <a:gd name="connsiteY248" fmla="*/ 255 h 5445"/>
              <a:gd name="connsiteX249" fmla="*/ 8424 w 11761"/>
              <a:gd name="connsiteY249" fmla="*/ 184 h 5445"/>
              <a:gd name="connsiteX250" fmla="*/ 8480 w 11761"/>
              <a:gd name="connsiteY250" fmla="*/ 184 h 5445"/>
              <a:gd name="connsiteX251" fmla="*/ 8480 w 11761"/>
              <a:gd name="connsiteY251" fmla="*/ 255 h 5445"/>
              <a:gd name="connsiteX252" fmla="*/ 8424 w 11761"/>
              <a:gd name="connsiteY252" fmla="*/ 255 h 5445"/>
              <a:gd name="connsiteX253" fmla="*/ 8562 w 11761"/>
              <a:gd name="connsiteY253" fmla="*/ 596 h 5445"/>
              <a:gd name="connsiteX254" fmla="*/ 8562 w 11761"/>
              <a:gd name="connsiteY254" fmla="*/ 674 h 5445"/>
              <a:gd name="connsiteX255" fmla="*/ 8622 w 11761"/>
              <a:gd name="connsiteY255" fmla="*/ 674 h 5445"/>
              <a:gd name="connsiteX256" fmla="*/ 8622 w 11761"/>
              <a:gd name="connsiteY256" fmla="*/ 4772 h 5445"/>
              <a:gd name="connsiteX257" fmla="*/ 8562 w 11761"/>
              <a:gd name="connsiteY257" fmla="*/ 4772 h 5445"/>
              <a:gd name="connsiteX258" fmla="*/ 8562 w 11761"/>
              <a:gd name="connsiteY258" fmla="*/ 4850 h 5445"/>
              <a:gd name="connsiteX259" fmla="*/ 8510 w 11761"/>
              <a:gd name="connsiteY259" fmla="*/ 4850 h 5445"/>
              <a:gd name="connsiteX260" fmla="*/ 8510 w 11761"/>
              <a:gd name="connsiteY260" fmla="*/ 5001 h 5445"/>
              <a:gd name="connsiteX261" fmla="*/ 8638 w 11761"/>
              <a:gd name="connsiteY261" fmla="*/ 5001 h 5445"/>
              <a:gd name="connsiteX262" fmla="*/ 8638 w 11761"/>
              <a:gd name="connsiteY262" fmla="*/ 5169 h 5445"/>
              <a:gd name="connsiteX263" fmla="*/ 8581 w 11761"/>
              <a:gd name="connsiteY263" fmla="*/ 5169 h 5445"/>
              <a:gd name="connsiteX264" fmla="*/ 8581 w 11761"/>
              <a:gd name="connsiteY264" fmla="*/ 5087 h 5445"/>
              <a:gd name="connsiteX265" fmla="*/ 8480 w 11761"/>
              <a:gd name="connsiteY265" fmla="*/ 5087 h 5445"/>
              <a:gd name="connsiteX266" fmla="*/ 8480 w 11761"/>
              <a:gd name="connsiteY266" fmla="*/ 5169 h 5445"/>
              <a:gd name="connsiteX267" fmla="*/ 8402 w 11761"/>
              <a:gd name="connsiteY267" fmla="*/ 5169 h 5445"/>
              <a:gd name="connsiteX268" fmla="*/ 8402 w 11761"/>
              <a:gd name="connsiteY268" fmla="*/ 5262 h 5445"/>
              <a:gd name="connsiteX269" fmla="*/ 8310 w 11761"/>
              <a:gd name="connsiteY269" fmla="*/ 5262 h 5445"/>
              <a:gd name="connsiteX270" fmla="*/ 8310 w 11761"/>
              <a:gd name="connsiteY270" fmla="*/ 5363 h 5445"/>
              <a:gd name="connsiteX271" fmla="*/ 8402 w 11761"/>
              <a:gd name="connsiteY271" fmla="*/ 5363 h 5445"/>
              <a:gd name="connsiteX272" fmla="*/ 8402 w 11761"/>
              <a:gd name="connsiteY272" fmla="*/ 5422 h 5445"/>
              <a:gd name="connsiteX273" fmla="*/ 8234 w 11761"/>
              <a:gd name="connsiteY273" fmla="*/ 5422 h 5445"/>
              <a:gd name="connsiteX274" fmla="*/ 8234 w 11761"/>
              <a:gd name="connsiteY274" fmla="*/ 5294 h 5445"/>
              <a:gd name="connsiteX275" fmla="*/ 8081 w 11761"/>
              <a:gd name="connsiteY275" fmla="*/ 5294 h 5445"/>
              <a:gd name="connsiteX276" fmla="*/ 8081 w 11761"/>
              <a:gd name="connsiteY276" fmla="*/ 5346 h 5445"/>
              <a:gd name="connsiteX277" fmla="*/ 8005 w 11761"/>
              <a:gd name="connsiteY277" fmla="*/ 5346 h 5445"/>
              <a:gd name="connsiteX278" fmla="*/ 8005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8005 w 11761"/>
              <a:gd name="connsiteY325" fmla="*/ 39 h 5445"/>
              <a:gd name="connsiteX326" fmla="*/ 8005 w 11761"/>
              <a:gd name="connsiteY326" fmla="*/ 100 h 5445"/>
              <a:gd name="connsiteX327" fmla="*/ 8081 w 11761"/>
              <a:gd name="connsiteY327" fmla="*/ 100 h 5445"/>
              <a:gd name="connsiteX328" fmla="*/ 8081 w 11761"/>
              <a:gd name="connsiteY328" fmla="*/ 151 h 5445"/>
              <a:gd name="connsiteX329" fmla="*/ 8234 w 11761"/>
              <a:gd name="connsiteY329" fmla="*/ 151 h 5445"/>
              <a:gd name="connsiteX330" fmla="*/ 8234 w 11761"/>
              <a:gd name="connsiteY330" fmla="*/ 24 h 5445"/>
              <a:gd name="connsiteX331" fmla="*/ 8402 w 11761"/>
              <a:gd name="connsiteY331" fmla="*/ 24 h 5445"/>
              <a:gd name="connsiteX332" fmla="*/ 8402 w 11761"/>
              <a:gd name="connsiteY332" fmla="*/ 82 h 5445"/>
              <a:gd name="connsiteX333" fmla="*/ 8310 w 11761"/>
              <a:gd name="connsiteY333" fmla="*/ 82 h 5445"/>
              <a:gd name="connsiteX334" fmla="*/ 8310 w 11761"/>
              <a:gd name="connsiteY334" fmla="*/ 184 h 5445"/>
              <a:gd name="connsiteX335" fmla="*/ 8402 w 11761"/>
              <a:gd name="connsiteY335" fmla="*/ 184 h 5445"/>
              <a:gd name="connsiteX336" fmla="*/ 8402 w 11761"/>
              <a:gd name="connsiteY336" fmla="*/ 277 h 5445"/>
              <a:gd name="connsiteX337" fmla="*/ 8480 w 11761"/>
              <a:gd name="connsiteY337" fmla="*/ 277 h 5445"/>
              <a:gd name="connsiteX338" fmla="*/ 8480 w 11761"/>
              <a:gd name="connsiteY338" fmla="*/ 359 h 5445"/>
              <a:gd name="connsiteX339" fmla="*/ 8581 w 11761"/>
              <a:gd name="connsiteY339" fmla="*/ 359 h 5445"/>
              <a:gd name="connsiteX340" fmla="*/ 8581 w 11761"/>
              <a:gd name="connsiteY340" fmla="*/ 277 h 5445"/>
              <a:gd name="connsiteX341" fmla="*/ 8638 w 11761"/>
              <a:gd name="connsiteY341" fmla="*/ 277 h 5445"/>
              <a:gd name="connsiteX342" fmla="*/ 8638 w 11761"/>
              <a:gd name="connsiteY342" fmla="*/ 445 h 5445"/>
              <a:gd name="connsiteX343" fmla="*/ 8510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11744 w 11761"/>
              <a:gd name="connsiteY98" fmla="*/ 4932 h 5445"/>
              <a:gd name="connsiteX99" fmla="*/ 11744 w 11761"/>
              <a:gd name="connsiteY99" fmla="*/ 4850 h 5445"/>
              <a:gd name="connsiteX100" fmla="*/ 11682 w 11761"/>
              <a:gd name="connsiteY100" fmla="*/ 4850 h 5445"/>
              <a:gd name="connsiteX101" fmla="*/ 11682 w 11761"/>
              <a:gd name="connsiteY101" fmla="*/ 4793 h 5445"/>
              <a:gd name="connsiteX102" fmla="*/ 11742 w 11761"/>
              <a:gd name="connsiteY102" fmla="*/ 4793 h 5445"/>
              <a:gd name="connsiteX103" fmla="*/ 11742 w 11761"/>
              <a:gd name="connsiteY103" fmla="*/ 652 h 5445"/>
              <a:gd name="connsiteX104" fmla="*/ 11682 w 11761"/>
              <a:gd name="connsiteY104" fmla="*/ 652 h 5445"/>
              <a:gd name="connsiteX105" fmla="*/ 11682 w 11761"/>
              <a:gd name="connsiteY105" fmla="*/ 596 h 5445"/>
              <a:gd name="connsiteX106" fmla="*/ 8646 w 11761"/>
              <a:gd name="connsiteY106" fmla="*/ 596 h 5445"/>
              <a:gd name="connsiteX107" fmla="*/ 8646 w 11761"/>
              <a:gd name="connsiteY107" fmla="*/ 514 h 5445"/>
              <a:gd name="connsiteX108" fmla="*/ 8562 w 11761"/>
              <a:gd name="connsiteY108" fmla="*/ 514 h 5445"/>
              <a:gd name="connsiteX109" fmla="*/ 8562 w 11761"/>
              <a:gd name="connsiteY109" fmla="*/ 575 h 5445"/>
              <a:gd name="connsiteX110" fmla="*/ 8532 w 11761"/>
              <a:gd name="connsiteY110" fmla="*/ 575 h 5445"/>
              <a:gd name="connsiteX111" fmla="*/ 8532 w 11761"/>
              <a:gd name="connsiteY111" fmla="*/ 467 h 5445"/>
              <a:gd name="connsiteX112" fmla="*/ 8661 w 11761"/>
              <a:gd name="connsiteY112" fmla="*/ 467 h 5445"/>
              <a:gd name="connsiteX113" fmla="*/ 8661 w 11761"/>
              <a:gd name="connsiteY113" fmla="*/ 255 h 5445"/>
              <a:gd name="connsiteX114" fmla="*/ 8581 w 11761"/>
              <a:gd name="connsiteY114" fmla="*/ 255 h 5445"/>
              <a:gd name="connsiteX115" fmla="*/ 8581 w 11761"/>
              <a:gd name="connsiteY115" fmla="*/ 182 h 5445"/>
              <a:gd name="connsiteX116" fmla="*/ 8663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8102 w 11761"/>
              <a:gd name="connsiteY122" fmla="*/ 78 h 5445"/>
              <a:gd name="connsiteX123" fmla="*/ 8102 w 11761"/>
              <a:gd name="connsiteY123" fmla="*/ 37 h 5445"/>
              <a:gd name="connsiteX124" fmla="*/ 8143 w 11761"/>
              <a:gd name="connsiteY124" fmla="*/ 37 h 5445"/>
              <a:gd name="connsiteX125" fmla="*/ 8143 w 11761"/>
              <a:gd name="connsiteY125" fmla="*/ 78 h 5445"/>
              <a:gd name="connsiteX126" fmla="*/ 8102 w 11761"/>
              <a:gd name="connsiteY126" fmla="*/ 78 h 5445"/>
              <a:gd name="connsiteX127" fmla="*/ 8584 w 11761"/>
              <a:gd name="connsiteY127" fmla="*/ 4910 h 5445"/>
              <a:gd name="connsiteX128" fmla="*/ 8584 w 11761"/>
              <a:gd name="connsiteY128" fmla="*/ 4871 h 5445"/>
              <a:gd name="connsiteX129" fmla="*/ 8625 w 11761"/>
              <a:gd name="connsiteY129" fmla="*/ 4871 h 5445"/>
              <a:gd name="connsiteX130" fmla="*/ 8625 w 11761"/>
              <a:gd name="connsiteY130" fmla="*/ 4910 h 5445"/>
              <a:gd name="connsiteX131" fmla="*/ 8584 w 11761"/>
              <a:gd name="connsiteY131" fmla="*/ 4910 h 5445"/>
              <a:gd name="connsiteX132" fmla="*/ 8502 w 11761"/>
              <a:gd name="connsiteY132" fmla="*/ 5424 h 5445"/>
              <a:gd name="connsiteX133" fmla="*/ 8502 w 11761"/>
              <a:gd name="connsiteY133" fmla="*/ 5363 h 5445"/>
              <a:gd name="connsiteX134" fmla="*/ 8581 w 11761"/>
              <a:gd name="connsiteY134" fmla="*/ 5363 h 5445"/>
              <a:gd name="connsiteX135" fmla="*/ 8581 w 11761"/>
              <a:gd name="connsiteY135" fmla="*/ 5286 h 5445"/>
              <a:gd name="connsiteX136" fmla="*/ 8640 w 11761"/>
              <a:gd name="connsiteY136" fmla="*/ 5286 h 5445"/>
              <a:gd name="connsiteX137" fmla="*/ 8640 w 11761"/>
              <a:gd name="connsiteY137" fmla="*/ 5424 h 5445"/>
              <a:gd name="connsiteX138" fmla="*/ 8502 w 11761"/>
              <a:gd name="connsiteY138" fmla="*/ 5424 h 5445"/>
              <a:gd name="connsiteX139" fmla="*/ 8502 w 11761"/>
              <a:gd name="connsiteY139" fmla="*/ 5344 h 5445"/>
              <a:gd name="connsiteX140" fmla="*/ 8502 w 11761"/>
              <a:gd name="connsiteY140" fmla="*/ 5286 h 5445"/>
              <a:gd name="connsiteX141" fmla="*/ 8562 w 11761"/>
              <a:gd name="connsiteY141" fmla="*/ 5286 h 5445"/>
              <a:gd name="connsiteX142" fmla="*/ 8562 w 11761"/>
              <a:gd name="connsiteY142" fmla="*/ 5344 h 5445"/>
              <a:gd name="connsiteX143" fmla="*/ 8502 w 11761"/>
              <a:gd name="connsiteY143" fmla="*/ 5344 h 5445"/>
              <a:gd name="connsiteX144" fmla="*/ 8497 w 11761"/>
              <a:gd name="connsiteY144" fmla="*/ 5169 h 5445"/>
              <a:gd name="connsiteX145" fmla="*/ 8497 w 11761"/>
              <a:gd name="connsiteY145" fmla="*/ 5106 h 5445"/>
              <a:gd name="connsiteX146" fmla="*/ 8562 w 11761"/>
              <a:gd name="connsiteY146" fmla="*/ 5106 h 5445"/>
              <a:gd name="connsiteX147" fmla="*/ 8562 w 11761"/>
              <a:gd name="connsiteY147" fmla="*/ 5169 h 5445"/>
              <a:gd name="connsiteX148" fmla="*/ 8497 w 11761"/>
              <a:gd name="connsiteY148" fmla="*/ 5169 h 5445"/>
              <a:gd name="connsiteX149" fmla="*/ 8562 w 11761"/>
              <a:gd name="connsiteY149" fmla="*/ 5191 h 5445"/>
              <a:gd name="connsiteX150" fmla="*/ 8562 w 11761"/>
              <a:gd name="connsiteY150" fmla="*/ 5262 h 5445"/>
              <a:gd name="connsiteX151" fmla="*/ 8497 w 11761"/>
              <a:gd name="connsiteY151" fmla="*/ 5262 h 5445"/>
              <a:gd name="connsiteX152" fmla="*/ 8497 w 11761"/>
              <a:gd name="connsiteY152" fmla="*/ 5191 h 5445"/>
              <a:gd name="connsiteX153" fmla="*/ 8562 w 11761"/>
              <a:gd name="connsiteY153" fmla="*/ 5191 h 5445"/>
              <a:gd name="connsiteX154" fmla="*/ 8480 w 11761"/>
              <a:gd name="connsiteY154" fmla="*/ 5281 h 5445"/>
              <a:gd name="connsiteX155" fmla="*/ 8480 w 11761"/>
              <a:gd name="connsiteY155" fmla="*/ 5344 h 5445"/>
              <a:gd name="connsiteX156" fmla="*/ 8424 w 11761"/>
              <a:gd name="connsiteY156" fmla="*/ 5344 h 5445"/>
              <a:gd name="connsiteX157" fmla="*/ 8424 w 11761"/>
              <a:gd name="connsiteY157" fmla="*/ 5281 h 5445"/>
              <a:gd name="connsiteX158" fmla="*/ 8480 w 11761"/>
              <a:gd name="connsiteY158" fmla="*/ 5281 h 5445"/>
              <a:gd name="connsiteX159" fmla="*/ 8480 w 11761"/>
              <a:gd name="connsiteY159" fmla="*/ 5191 h 5445"/>
              <a:gd name="connsiteX160" fmla="*/ 8480 w 11761"/>
              <a:gd name="connsiteY160" fmla="*/ 5262 h 5445"/>
              <a:gd name="connsiteX161" fmla="*/ 8424 w 11761"/>
              <a:gd name="connsiteY161" fmla="*/ 5262 h 5445"/>
              <a:gd name="connsiteX162" fmla="*/ 8424 w 11761"/>
              <a:gd name="connsiteY162" fmla="*/ 5191 h 5445"/>
              <a:gd name="connsiteX163" fmla="*/ 8480 w 11761"/>
              <a:gd name="connsiteY163" fmla="*/ 5191 h 5445"/>
              <a:gd name="connsiteX164" fmla="*/ 8102 w 11761"/>
              <a:gd name="connsiteY164" fmla="*/ 5409 h 5445"/>
              <a:gd name="connsiteX165" fmla="*/ 8102 w 11761"/>
              <a:gd name="connsiteY165" fmla="*/ 5368 h 5445"/>
              <a:gd name="connsiteX166" fmla="*/ 8143 w 11761"/>
              <a:gd name="connsiteY166" fmla="*/ 5368 h 5445"/>
              <a:gd name="connsiteX167" fmla="*/ 8143 w 11761"/>
              <a:gd name="connsiteY167" fmla="*/ 5409 h 5445"/>
              <a:gd name="connsiteX168" fmla="*/ 8102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8424 w 11761"/>
              <a:gd name="connsiteY243" fmla="*/ 164 h 5445"/>
              <a:gd name="connsiteX244" fmla="*/ 8424 w 11761"/>
              <a:gd name="connsiteY244" fmla="*/ 102 h 5445"/>
              <a:gd name="connsiteX245" fmla="*/ 8480 w 11761"/>
              <a:gd name="connsiteY245" fmla="*/ 102 h 5445"/>
              <a:gd name="connsiteX246" fmla="*/ 8480 w 11761"/>
              <a:gd name="connsiteY246" fmla="*/ 164 h 5445"/>
              <a:gd name="connsiteX247" fmla="*/ 8424 w 11761"/>
              <a:gd name="connsiteY247" fmla="*/ 164 h 5445"/>
              <a:gd name="connsiteX248" fmla="*/ 8424 w 11761"/>
              <a:gd name="connsiteY248" fmla="*/ 255 h 5445"/>
              <a:gd name="connsiteX249" fmla="*/ 8424 w 11761"/>
              <a:gd name="connsiteY249" fmla="*/ 184 h 5445"/>
              <a:gd name="connsiteX250" fmla="*/ 8480 w 11761"/>
              <a:gd name="connsiteY250" fmla="*/ 184 h 5445"/>
              <a:gd name="connsiteX251" fmla="*/ 8480 w 11761"/>
              <a:gd name="connsiteY251" fmla="*/ 255 h 5445"/>
              <a:gd name="connsiteX252" fmla="*/ 8424 w 11761"/>
              <a:gd name="connsiteY252" fmla="*/ 255 h 5445"/>
              <a:gd name="connsiteX253" fmla="*/ 8562 w 11761"/>
              <a:gd name="connsiteY253" fmla="*/ 596 h 5445"/>
              <a:gd name="connsiteX254" fmla="*/ 8562 w 11761"/>
              <a:gd name="connsiteY254" fmla="*/ 674 h 5445"/>
              <a:gd name="connsiteX255" fmla="*/ 8622 w 11761"/>
              <a:gd name="connsiteY255" fmla="*/ 674 h 5445"/>
              <a:gd name="connsiteX256" fmla="*/ 8622 w 11761"/>
              <a:gd name="connsiteY256" fmla="*/ 4772 h 5445"/>
              <a:gd name="connsiteX257" fmla="*/ 8562 w 11761"/>
              <a:gd name="connsiteY257" fmla="*/ 4772 h 5445"/>
              <a:gd name="connsiteX258" fmla="*/ 8562 w 11761"/>
              <a:gd name="connsiteY258" fmla="*/ 4850 h 5445"/>
              <a:gd name="connsiteX259" fmla="*/ 8510 w 11761"/>
              <a:gd name="connsiteY259" fmla="*/ 4850 h 5445"/>
              <a:gd name="connsiteX260" fmla="*/ 8510 w 11761"/>
              <a:gd name="connsiteY260" fmla="*/ 5001 h 5445"/>
              <a:gd name="connsiteX261" fmla="*/ 8638 w 11761"/>
              <a:gd name="connsiteY261" fmla="*/ 5001 h 5445"/>
              <a:gd name="connsiteX262" fmla="*/ 8638 w 11761"/>
              <a:gd name="connsiteY262" fmla="*/ 5169 h 5445"/>
              <a:gd name="connsiteX263" fmla="*/ 8581 w 11761"/>
              <a:gd name="connsiteY263" fmla="*/ 5169 h 5445"/>
              <a:gd name="connsiteX264" fmla="*/ 8581 w 11761"/>
              <a:gd name="connsiteY264" fmla="*/ 5087 h 5445"/>
              <a:gd name="connsiteX265" fmla="*/ 8480 w 11761"/>
              <a:gd name="connsiteY265" fmla="*/ 5087 h 5445"/>
              <a:gd name="connsiteX266" fmla="*/ 8480 w 11761"/>
              <a:gd name="connsiteY266" fmla="*/ 5169 h 5445"/>
              <a:gd name="connsiteX267" fmla="*/ 8402 w 11761"/>
              <a:gd name="connsiteY267" fmla="*/ 5169 h 5445"/>
              <a:gd name="connsiteX268" fmla="*/ 8402 w 11761"/>
              <a:gd name="connsiteY268" fmla="*/ 5262 h 5445"/>
              <a:gd name="connsiteX269" fmla="*/ 8310 w 11761"/>
              <a:gd name="connsiteY269" fmla="*/ 5262 h 5445"/>
              <a:gd name="connsiteX270" fmla="*/ 8310 w 11761"/>
              <a:gd name="connsiteY270" fmla="*/ 5363 h 5445"/>
              <a:gd name="connsiteX271" fmla="*/ 8402 w 11761"/>
              <a:gd name="connsiteY271" fmla="*/ 5363 h 5445"/>
              <a:gd name="connsiteX272" fmla="*/ 8402 w 11761"/>
              <a:gd name="connsiteY272" fmla="*/ 5422 h 5445"/>
              <a:gd name="connsiteX273" fmla="*/ 8234 w 11761"/>
              <a:gd name="connsiteY273" fmla="*/ 5422 h 5445"/>
              <a:gd name="connsiteX274" fmla="*/ 8234 w 11761"/>
              <a:gd name="connsiteY274" fmla="*/ 5294 h 5445"/>
              <a:gd name="connsiteX275" fmla="*/ 8081 w 11761"/>
              <a:gd name="connsiteY275" fmla="*/ 5294 h 5445"/>
              <a:gd name="connsiteX276" fmla="*/ 8081 w 11761"/>
              <a:gd name="connsiteY276" fmla="*/ 5346 h 5445"/>
              <a:gd name="connsiteX277" fmla="*/ 8005 w 11761"/>
              <a:gd name="connsiteY277" fmla="*/ 5346 h 5445"/>
              <a:gd name="connsiteX278" fmla="*/ 8005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8005 w 11761"/>
              <a:gd name="connsiteY325" fmla="*/ 39 h 5445"/>
              <a:gd name="connsiteX326" fmla="*/ 8005 w 11761"/>
              <a:gd name="connsiteY326" fmla="*/ 100 h 5445"/>
              <a:gd name="connsiteX327" fmla="*/ 8081 w 11761"/>
              <a:gd name="connsiteY327" fmla="*/ 100 h 5445"/>
              <a:gd name="connsiteX328" fmla="*/ 8081 w 11761"/>
              <a:gd name="connsiteY328" fmla="*/ 151 h 5445"/>
              <a:gd name="connsiteX329" fmla="*/ 8234 w 11761"/>
              <a:gd name="connsiteY329" fmla="*/ 151 h 5445"/>
              <a:gd name="connsiteX330" fmla="*/ 8234 w 11761"/>
              <a:gd name="connsiteY330" fmla="*/ 24 h 5445"/>
              <a:gd name="connsiteX331" fmla="*/ 8402 w 11761"/>
              <a:gd name="connsiteY331" fmla="*/ 24 h 5445"/>
              <a:gd name="connsiteX332" fmla="*/ 8402 w 11761"/>
              <a:gd name="connsiteY332" fmla="*/ 82 h 5445"/>
              <a:gd name="connsiteX333" fmla="*/ 8310 w 11761"/>
              <a:gd name="connsiteY333" fmla="*/ 82 h 5445"/>
              <a:gd name="connsiteX334" fmla="*/ 8310 w 11761"/>
              <a:gd name="connsiteY334" fmla="*/ 184 h 5445"/>
              <a:gd name="connsiteX335" fmla="*/ 8402 w 11761"/>
              <a:gd name="connsiteY335" fmla="*/ 184 h 5445"/>
              <a:gd name="connsiteX336" fmla="*/ 8402 w 11761"/>
              <a:gd name="connsiteY336" fmla="*/ 277 h 5445"/>
              <a:gd name="connsiteX337" fmla="*/ 8480 w 11761"/>
              <a:gd name="connsiteY337" fmla="*/ 277 h 5445"/>
              <a:gd name="connsiteX338" fmla="*/ 8480 w 11761"/>
              <a:gd name="connsiteY338" fmla="*/ 359 h 5445"/>
              <a:gd name="connsiteX339" fmla="*/ 8581 w 11761"/>
              <a:gd name="connsiteY339" fmla="*/ 359 h 5445"/>
              <a:gd name="connsiteX340" fmla="*/ 8581 w 11761"/>
              <a:gd name="connsiteY340" fmla="*/ 277 h 5445"/>
              <a:gd name="connsiteX341" fmla="*/ 8638 w 11761"/>
              <a:gd name="connsiteY341" fmla="*/ 277 h 5445"/>
              <a:gd name="connsiteX342" fmla="*/ 8638 w 11761"/>
              <a:gd name="connsiteY342" fmla="*/ 445 h 5445"/>
              <a:gd name="connsiteX343" fmla="*/ 8510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11744 w 11761"/>
              <a:gd name="connsiteY98" fmla="*/ 4932 h 5445"/>
              <a:gd name="connsiteX99" fmla="*/ 11744 w 11761"/>
              <a:gd name="connsiteY99" fmla="*/ 4850 h 5445"/>
              <a:gd name="connsiteX100" fmla="*/ 11682 w 11761"/>
              <a:gd name="connsiteY100" fmla="*/ 4850 h 5445"/>
              <a:gd name="connsiteX101" fmla="*/ 11682 w 11761"/>
              <a:gd name="connsiteY101" fmla="*/ 4793 h 5445"/>
              <a:gd name="connsiteX102" fmla="*/ 11742 w 11761"/>
              <a:gd name="connsiteY102" fmla="*/ 4793 h 5445"/>
              <a:gd name="connsiteX103" fmla="*/ 11742 w 11761"/>
              <a:gd name="connsiteY103" fmla="*/ 652 h 5445"/>
              <a:gd name="connsiteX104" fmla="*/ 11682 w 11761"/>
              <a:gd name="connsiteY104" fmla="*/ 652 h 5445"/>
              <a:gd name="connsiteX105" fmla="*/ 11682 w 11761"/>
              <a:gd name="connsiteY105" fmla="*/ 596 h 5445"/>
              <a:gd name="connsiteX106" fmla="*/ 11744 w 11761"/>
              <a:gd name="connsiteY106" fmla="*/ 596 h 5445"/>
              <a:gd name="connsiteX107" fmla="*/ 8646 w 11761"/>
              <a:gd name="connsiteY107" fmla="*/ 514 h 5445"/>
              <a:gd name="connsiteX108" fmla="*/ 8562 w 11761"/>
              <a:gd name="connsiteY108" fmla="*/ 514 h 5445"/>
              <a:gd name="connsiteX109" fmla="*/ 8562 w 11761"/>
              <a:gd name="connsiteY109" fmla="*/ 575 h 5445"/>
              <a:gd name="connsiteX110" fmla="*/ 8532 w 11761"/>
              <a:gd name="connsiteY110" fmla="*/ 575 h 5445"/>
              <a:gd name="connsiteX111" fmla="*/ 8532 w 11761"/>
              <a:gd name="connsiteY111" fmla="*/ 467 h 5445"/>
              <a:gd name="connsiteX112" fmla="*/ 8661 w 11761"/>
              <a:gd name="connsiteY112" fmla="*/ 467 h 5445"/>
              <a:gd name="connsiteX113" fmla="*/ 8661 w 11761"/>
              <a:gd name="connsiteY113" fmla="*/ 255 h 5445"/>
              <a:gd name="connsiteX114" fmla="*/ 8581 w 11761"/>
              <a:gd name="connsiteY114" fmla="*/ 255 h 5445"/>
              <a:gd name="connsiteX115" fmla="*/ 8581 w 11761"/>
              <a:gd name="connsiteY115" fmla="*/ 182 h 5445"/>
              <a:gd name="connsiteX116" fmla="*/ 8663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8102 w 11761"/>
              <a:gd name="connsiteY122" fmla="*/ 78 h 5445"/>
              <a:gd name="connsiteX123" fmla="*/ 8102 w 11761"/>
              <a:gd name="connsiteY123" fmla="*/ 37 h 5445"/>
              <a:gd name="connsiteX124" fmla="*/ 8143 w 11761"/>
              <a:gd name="connsiteY124" fmla="*/ 37 h 5445"/>
              <a:gd name="connsiteX125" fmla="*/ 8143 w 11761"/>
              <a:gd name="connsiteY125" fmla="*/ 78 h 5445"/>
              <a:gd name="connsiteX126" fmla="*/ 8102 w 11761"/>
              <a:gd name="connsiteY126" fmla="*/ 78 h 5445"/>
              <a:gd name="connsiteX127" fmla="*/ 8584 w 11761"/>
              <a:gd name="connsiteY127" fmla="*/ 4910 h 5445"/>
              <a:gd name="connsiteX128" fmla="*/ 8584 w 11761"/>
              <a:gd name="connsiteY128" fmla="*/ 4871 h 5445"/>
              <a:gd name="connsiteX129" fmla="*/ 8625 w 11761"/>
              <a:gd name="connsiteY129" fmla="*/ 4871 h 5445"/>
              <a:gd name="connsiteX130" fmla="*/ 8625 w 11761"/>
              <a:gd name="connsiteY130" fmla="*/ 4910 h 5445"/>
              <a:gd name="connsiteX131" fmla="*/ 8584 w 11761"/>
              <a:gd name="connsiteY131" fmla="*/ 4910 h 5445"/>
              <a:gd name="connsiteX132" fmla="*/ 8502 w 11761"/>
              <a:gd name="connsiteY132" fmla="*/ 5424 h 5445"/>
              <a:gd name="connsiteX133" fmla="*/ 8502 w 11761"/>
              <a:gd name="connsiteY133" fmla="*/ 5363 h 5445"/>
              <a:gd name="connsiteX134" fmla="*/ 8581 w 11761"/>
              <a:gd name="connsiteY134" fmla="*/ 5363 h 5445"/>
              <a:gd name="connsiteX135" fmla="*/ 8581 w 11761"/>
              <a:gd name="connsiteY135" fmla="*/ 5286 h 5445"/>
              <a:gd name="connsiteX136" fmla="*/ 8640 w 11761"/>
              <a:gd name="connsiteY136" fmla="*/ 5286 h 5445"/>
              <a:gd name="connsiteX137" fmla="*/ 8640 w 11761"/>
              <a:gd name="connsiteY137" fmla="*/ 5424 h 5445"/>
              <a:gd name="connsiteX138" fmla="*/ 8502 w 11761"/>
              <a:gd name="connsiteY138" fmla="*/ 5424 h 5445"/>
              <a:gd name="connsiteX139" fmla="*/ 8502 w 11761"/>
              <a:gd name="connsiteY139" fmla="*/ 5344 h 5445"/>
              <a:gd name="connsiteX140" fmla="*/ 8502 w 11761"/>
              <a:gd name="connsiteY140" fmla="*/ 5286 h 5445"/>
              <a:gd name="connsiteX141" fmla="*/ 8562 w 11761"/>
              <a:gd name="connsiteY141" fmla="*/ 5286 h 5445"/>
              <a:gd name="connsiteX142" fmla="*/ 8562 w 11761"/>
              <a:gd name="connsiteY142" fmla="*/ 5344 h 5445"/>
              <a:gd name="connsiteX143" fmla="*/ 8502 w 11761"/>
              <a:gd name="connsiteY143" fmla="*/ 5344 h 5445"/>
              <a:gd name="connsiteX144" fmla="*/ 8497 w 11761"/>
              <a:gd name="connsiteY144" fmla="*/ 5169 h 5445"/>
              <a:gd name="connsiteX145" fmla="*/ 8497 w 11761"/>
              <a:gd name="connsiteY145" fmla="*/ 5106 h 5445"/>
              <a:gd name="connsiteX146" fmla="*/ 8562 w 11761"/>
              <a:gd name="connsiteY146" fmla="*/ 5106 h 5445"/>
              <a:gd name="connsiteX147" fmla="*/ 8562 w 11761"/>
              <a:gd name="connsiteY147" fmla="*/ 5169 h 5445"/>
              <a:gd name="connsiteX148" fmla="*/ 8497 w 11761"/>
              <a:gd name="connsiteY148" fmla="*/ 5169 h 5445"/>
              <a:gd name="connsiteX149" fmla="*/ 8562 w 11761"/>
              <a:gd name="connsiteY149" fmla="*/ 5191 h 5445"/>
              <a:gd name="connsiteX150" fmla="*/ 8562 w 11761"/>
              <a:gd name="connsiteY150" fmla="*/ 5262 h 5445"/>
              <a:gd name="connsiteX151" fmla="*/ 8497 w 11761"/>
              <a:gd name="connsiteY151" fmla="*/ 5262 h 5445"/>
              <a:gd name="connsiteX152" fmla="*/ 8497 w 11761"/>
              <a:gd name="connsiteY152" fmla="*/ 5191 h 5445"/>
              <a:gd name="connsiteX153" fmla="*/ 8562 w 11761"/>
              <a:gd name="connsiteY153" fmla="*/ 5191 h 5445"/>
              <a:gd name="connsiteX154" fmla="*/ 8480 w 11761"/>
              <a:gd name="connsiteY154" fmla="*/ 5281 h 5445"/>
              <a:gd name="connsiteX155" fmla="*/ 8480 w 11761"/>
              <a:gd name="connsiteY155" fmla="*/ 5344 h 5445"/>
              <a:gd name="connsiteX156" fmla="*/ 8424 w 11761"/>
              <a:gd name="connsiteY156" fmla="*/ 5344 h 5445"/>
              <a:gd name="connsiteX157" fmla="*/ 8424 w 11761"/>
              <a:gd name="connsiteY157" fmla="*/ 5281 h 5445"/>
              <a:gd name="connsiteX158" fmla="*/ 8480 w 11761"/>
              <a:gd name="connsiteY158" fmla="*/ 5281 h 5445"/>
              <a:gd name="connsiteX159" fmla="*/ 8480 w 11761"/>
              <a:gd name="connsiteY159" fmla="*/ 5191 h 5445"/>
              <a:gd name="connsiteX160" fmla="*/ 8480 w 11761"/>
              <a:gd name="connsiteY160" fmla="*/ 5262 h 5445"/>
              <a:gd name="connsiteX161" fmla="*/ 8424 w 11761"/>
              <a:gd name="connsiteY161" fmla="*/ 5262 h 5445"/>
              <a:gd name="connsiteX162" fmla="*/ 8424 w 11761"/>
              <a:gd name="connsiteY162" fmla="*/ 5191 h 5445"/>
              <a:gd name="connsiteX163" fmla="*/ 8480 w 11761"/>
              <a:gd name="connsiteY163" fmla="*/ 5191 h 5445"/>
              <a:gd name="connsiteX164" fmla="*/ 8102 w 11761"/>
              <a:gd name="connsiteY164" fmla="*/ 5409 h 5445"/>
              <a:gd name="connsiteX165" fmla="*/ 8102 w 11761"/>
              <a:gd name="connsiteY165" fmla="*/ 5368 h 5445"/>
              <a:gd name="connsiteX166" fmla="*/ 8143 w 11761"/>
              <a:gd name="connsiteY166" fmla="*/ 5368 h 5445"/>
              <a:gd name="connsiteX167" fmla="*/ 8143 w 11761"/>
              <a:gd name="connsiteY167" fmla="*/ 5409 h 5445"/>
              <a:gd name="connsiteX168" fmla="*/ 8102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8424 w 11761"/>
              <a:gd name="connsiteY243" fmla="*/ 164 h 5445"/>
              <a:gd name="connsiteX244" fmla="*/ 8424 w 11761"/>
              <a:gd name="connsiteY244" fmla="*/ 102 h 5445"/>
              <a:gd name="connsiteX245" fmla="*/ 8480 w 11761"/>
              <a:gd name="connsiteY245" fmla="*/ 102 h 5445"/>
              <a:gd name="connsiteX246" fmla="*/ 8480 w 11761"/>
              <a:gd name="connsiteY246" fmla="*/ 164 h 5445"/>
              <a:gd name="connsiteX247" fmla="*/ 8424 w 11761"/>
              <a:gd name="connsiteY247" fmla="*/ 164 h 5445"/>
              <a:gd name="connsiteX248" fmla="*/ 8424 w 11761"/>
              <a:gd name="connsiteY248" fmla="*/ 255 h 5445"/>
              <a:gd name="connsiteX249" fmla="*/ 8424 w 11761"/>
              <a:gd name="connsiteY249" fmla="*/ 184 h 5445"/>
              <a:gd name="connsiteX250" fmla="*/ 8480 w 11761"/>
              <a:gd name="connsiteY250" fmla="*/ 184 h 5445"/>
              <a:gd name="connsiteX251" fmla="*/ 8480 w 11761"/>
              <a:gd name="connsiteY251" fmla="*/ 255 h 5445"/>
              <a:gd name="connsiteX252" fmla="*/ 8424 w 11761"/>
              <a:gd name="connsiteY252" fmla="*/ 255 h 5445"/>
              <a:gd name="connsiteX253" fmla="*/ 8562 w 11761"/>
              <a:gd name="connsiteY253" fmla="*/ 596 h 5445"/>
              <a:gd name="connsiteX254" fmla="*/ 8562 w 11761"/>
              <a:gd name="connsiteY254" fmla="*/ 674 h 5445"/>
              <a:gd name="connsiteX255" fmla="*/ 8622 w 11761"/>
              <a:gd name="connsiteY255" fmla="*/ 674 h 5445"/>
              <a:gd name="connsiteX256" fmla="*/ 8622 w 11761"/>
              <a:gd name="connsiteY256" fmla="*/ 4772 h 5445"/>
              <a:gd name="connsiteX257" fmla="*/ 8562 w 11761"/>
              <a:gd name="connsiteY257" fmla="*/ 4772 h 5445"/>
              <a:gd name="connsiteX258" fmla="*/ 8562 w 11761"/>
              <a:gd name="connsiteY258" fmla="*/ 4850 h 5445"/>
              <a:gd name="connsiteX259" fmla="*/ 8510 w 11761"/>
              <a:gd name="connsiteY259" fmla="*/ 4850 h 5445"/>
              <a:gd name="connsiteX260" fmla="*/ 8510 w 11761"/>
              <a:gd name="connsiteY260" fmla="*/ 5001 h 5445"/>
              <a:gd name="connsiteX261" fmla="*/ 8638 w 11761"/>
              <a:gd name="connsiteY261" fmla="*/ 5001 h 5445"/>
              <a:gd name="connsiteX262" fmla="*/ 8638 w 11761"/>
              <a:gd name="connsiteY262" fmla="*/ 5169 h 5445"/>
              <a:gd name="connsiteX263" fmla="*/ 8581 w 11761"/>
              <a:gd name="connsiteY263" fmla="*/ 5169 h 5445"/>
              <a:gd name="connsiteX264" fmla="*/ 8581 w 11761"/>
              <a:gd name="connsiteY264" fmla="*/ 5087 h 5445"/>
              <a:gd name="connsiteX265" fmla="*/ 8480 w 11761"/>
              <a:gd name="connsiteY265" fmla="*/ 5087 h 5445"/>
              <a:gd name="connsiteX266" fmla="*/ 8480 w 11761"/>
              <a:gd name="connsiteY266" fmla="*/ 5169 h 5445"/>
              <a:gd name="connsiteX267" fmla="*/ 8402 w 11761"/>
              <a:gd name="connsiteY267" fmla="*/ 5169 h 5445"/>
              <a:gd name="connsiteX268" fmla="*/ 8402 w 11761"/>
              <a:gd name="connsiteY268" fmla="*/ 5262 h 5445"/>
              <a:gd name="connsiteX269" fmla="*/ 8310 w 11761"/>
              <a:gd name="connsiteY269" fmla="*/ 5262 h 5445"/>
              <a:gd name="connsiteX270" fmla="*/ 8310 w 11761"/>
              <a:gd name="connsiteY270" fmla="*/ 5363 h 5445"/>
              <a:gd name="connsiteX271" fmla="*/ 8402 w 11761"/>
              <a:gd name="connsiteY271" fmla="*/ 5363 h 5445"/>
              <a:gd name="connsiteX272" fmla="*/ 8402 w 11761"/>
              <a:gd name="connsiteY272" fmla="*/ 5422 h 5445"/>
              <a:gd name="connsiteX273" fmla="*/ 8234 w 11761"/>
              <a:gd name="connsiteY273" fmla="*/ 5422 h 5445"/>
              <a:gd name="connsiteX274" fmla="*/ 8234 w 11761"/>
              <a:gd name="connsiteY274" fmla="*/ 5294 h 5445"/>
              <a:gd name="connsiteX275" fmla="*/ 8081 w 11761"/>
              <a:gd name="connsiteY275" fmla="*/ 5294 h 5445"/>
              <a:gd name="connsiteX276" fmla="*/ 8081 w 11761"/>
              <a:gd name="connsiteY276" fmla="*/ 5346 h 5445"/>
              <a:gd name="connsiteX277" fmla="*/ 8005 w 11761"/>
              <a:gd name="connsiteY277" fmla="*/ 5346 h 5445"/>
              <a:gd name="connsiteX278" fmla="*/ 8005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8005 w 11761"/>
              <a:gd name="connsiteY325" fmla="*/ 39 h 5445"/>
              <a:gd name="connsiteX326" fmla="*/ 8005 w 11761"/>
              <a:gd name="connsiteY326" fmla="*/ 100 h 5445"/>
              <a:gd name="connsiteX327" fmla="*/ 8081 w 11761"/>
              <a:gd name="connsiteY327" fmla="*/ 100 h 5445"/>
              <a:gd name="connsiteX328" fmla="*/ 8081 w 11761"/>
              <a:gd name="connsiteY328" fmla="*/ 151 h 5445"/>
              <a:gd name="connsiteX329" fmla="*/ 8234 w 11761"/>
              <a:gd name="connsiteY329" fmla="*/ 151 h 5445"/>
              <a:gd name="connsiteX330" fmla="*/ 8234 w 11761"/>
              <a:gd name="connsiteY330" fmla="*/ 24 h 5445"/>
              <a:gd name="connsiteX331" fmla="*/ 8402 w 11761"/>
              <a:gd name="connsiteY331" fmla="*/ 24 h 5445"/>
              <a:gd name="connsiteX332" fmla="*/ 8402 w 11761"/>
              <a:gd name="connsiteY332" fmla="*/ 82 h 5445"/>
              <a:gd name="connsiteX333" fmla="*/ 8310 w 11761"/>
              <a:gd name="connsiteY333" fmla="*/ 82 h 5445"/>
              <a:gd name="connsiteX334" fmla="*/ 8310 w 11761"/>
              <a:gd name="connsiteY334" fmla="*/ 184 h 5445"/>
              <a:gd name="connsiteX335" fmla="*/ 8402 w 11761"/>
              <a:gd name="connsiteY335" fmla="*/ 184 h 5445"/>
              <a:gd name="connsiteX336" fmla="*/ 8402 w 11761"/>
              <a:gd name="connsiteY336" fmla="*/ 277 h 5445"/>
              <a:gd name="connsiteX337" fmla="*/ 8480 w 11761"/>
              <a:gd name="connsiteY337" fmla="*/ 277 h 5445"/>
              <a:gd name="connsiteX338" fmla="*/ 8480 w 11761"/>
              <a:gd name="connsiteY338" fmla="*/ 359 h 5445"/>
              <a:gd name="connsiteX339" fmla="*/ 8581 w 11761"/>
              <a:gd name="connsiteY339" fmla="*/ 359 h 5445"/>
              <a:gd name="connsiteX340" fmla="*/ 8581 w 11761"/>
              <a:gd name="connsiteY340" fmla="*/ 277 h 5445"/>
              <a:gd name="connsiteX341" fmla="*/ 8638 w 11761"/>
              <a:gd name="connsiteY341" fmla="*/ 277 h 5445"/>
              <a:gd name="connsiteX342" fmla="*/ 8638 w 11761"/>
              <a:gd name="connsiteY342" fmla="*/ 445 h 5445"/>
              <a:gd name="connsiteX343" fmla="*/ 8510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11744 w 11761"/>
              <a:gd name="connsiteY98" fmla="*/ 4932 h 5445"/>
              <a:gd name="connsiteX99" fmla="*/ 11744 w 11761"/>
              <a:gd name="connsiteY99" fmla="*/ 4850 h 5445"/>
              <a:gd name="connsiteX100" fmla="*/ 11682 w 11761"/>
              <a:gd name="connsiteY100" fmla="*/ 4850 h 5445"/>
              <a:gd name="connsiteX101" fmla="*/ 11682 w 11761"/>
              <a:gd name="connsiteY101" fmla="*/ 4793 h 5445"/>
              <a:gd name="connsiteX102" fmla="*/ 11742 w 11761"/>
              <a:gd name="connsiteY102" fmla="*/ 4793 h 5445"/>
              <a:gd name="connsiteX103" fmla="*/ 11742 w 11761"/>
              <a:gd name="connsiteY103" fmla="*/ 652 h 5445"/>
              <a:gd name="connsiteX104" fmla="*/ 11682 w 11761"/>
              <a:gd name="connsiteY104" fmla="*/ 652 h 5445"/>
              <a:gd name="connsiteX105" fmla="*/ 11682 w 11761"/>
              <a:gd name="connsiteY105" fmla="*/ 596 h 5445"/>
              <a:gd name="connsiteX106" fmla="*/ 11744 w 11761"/>
              <a:gd name="connsiteY106" fmla="*/ 596 h 5445"/>
              <a:gd name="connsiteX107" fmla="*/ 11744 w 11761"/>
              <a:gd name="connsiteY107" fmla="*/ 514 h 5445"/>
              <a:gd name="connsiteX108" fmla="*/ 8562 w 11761"/>
              <a:gd name="connsiteY108" fmla="*/ 514 h 5445"/>
              <a:gd name="connsiteX109" fmla="*/ 8562 w 11761"/>
              <a:gd name="connsiteY109" fmla="*/ 575 h 5445"/>
              <a:gd name="connsiteX110" fmla="*/ 8532 w 11761"/>
              <a:gd name="connsiteY110" fmla="*/ 575 h 5445"/>
              <a:gd name="connsiteX111" fmla="*/ 8532 w 11761"/>
              <a:gd name="connsiteY111" fmla="*/ 467 h 5445"/>
              <a:gd name="connsiteX112" fmla="*/ 8661 w 11761"/>
              <a:gd name="connsiteY112" fmla="*/ 467 h 5445"/>
              <a:gd name="connsiteX113" fmla="*/ 8661 w 11761"/>
              <a:gd name="connsiteY113" fmla="*/ 255 h 5445"/>
              <a:gd name="connsiteX114" fmla="*/ 8581 w 11761"/>
              <a:gd name="connsiteY114" fmla="*/ 255 h 5445"/>
              <a:gd name="connsiteX115" fmla="*/ 8581 w 11761"/>
              <a:gd name="connsiteY115" fmla="*/ 182 h 5445"/>
              <a:gd name="connsiteX116" fmla="*/ 8663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8102 w 11761"/>
              <a:gd name="connsiteY122" fmla="*/ 78 h 5445"/>
              <a:gd name="connsiteX123" fmla="*/ 8102 w 11761"/>
              <a:gd name="connsiteY123" fmla="*/ 37 h 5445"/>
              <a:gd name="connsiteX124" fmla="*/ 8143 w 11761"/>
              <a:gd name="connsiteY124" fmla="*/ 37 h 5445"/>
              <a:gd name="connsiteX125" fmla="*/ 8143 w 11761"/>
              <a:gd name="connsiteY125" fmla="*/ 78 h 5445"/>
              <a:gd name="connsiteX126" fmla="*/ 8102 w 11761"/>
              <a:gd name="connsiteY126" fmla="*/ 78 h 5445"/>
              <a:gd name="connsiteX127" fmla="*/ 8584 w 11761"/>
              <a:gd name="connsiteY127" fmla="*/ 4910 h 5445"/>
              <a:gd name="connsiteX128" fmla="*/ 8584 w 11761"/>
              <a:gd name="connsiteY128" fmla="*/ 4871 h 5445"/>
              <a:gd name="connsiteX129" fmla="*/ 8625 w 11761"/>
              <a:gd name="connsiteY129" fmla="*/ 4871 h 5445"/>
              <a:gd name="connsiteX130" fmla="*/ 8625 w 11761"/>
              <a:gd name="connsiteY130" fmla="*/ 4910 h 5445"/>
              <a:gd name="connsiteX131" fmla="*/ 8584 w 11761"/>
              <a:gd name="connsiteY131" fmla="*/ 4910 h 5445"/>
              <a:gd name="connsiteX132" fmla="*/ 8502 w 11761"/>
              <a:gd name="connsiteY132" fmla="*/ 5424 h 5445"/>
              <a:gd name="connsiteX133" fmla="*/ 8502 w 11761"/>
              <a:gd name="connsiteY133" fmla="*/ 5363 h 5445"/>
              <a:gd name="connsiteX134" fmla="*/ 8581 w 11761"/>
              <a:gd name="connsiteY134" fmla="*/ 5363 h 5445"/>
              <a:gd name="connsiteX135" fmla="*/ 8581 w 11761"/>
              <a:gd name="connsiteY135" fmla="*/ 5286 h 5445"/>
              <a:gd name="connsiteX136" fmla="*/ 8640 w 11761"/>
              <a:gd name="connsiteY136" fmla="*/ 5286 h 5445"/>
              <a:gd name="connsiteX137" fmla="*/ 8640 w 11761"/>
              <a:gd name="connsiteY137" fmla="*/ 5424 h 5445"/>
              <a:gd name="connsiteX138" fmla="*/ 8502 w 11761"/>
              <a:gd name="connsiteY138" fmla="*/ 5424 h 5445"/>
              <a:gd name="connsiteX139" fmla="*/ 8502 w 11761"/>
              <a:gd name="connsiteY139" fmla="*/ 5344 h 5445"/>
              <a:gd name="connsiteX140" fmla="*/ 8502 w 11761"/>
              <a:gd name="connsiteY140" fmla="*/ 5286 h 5445"/>
              <a:gd name="connsiteX141" fmla="*/ 8562 w 11761"/>
              <a:gd name="connsiteY141" fmla="*/ 5286 h 5445"/>
              <a:gd name="connsiteX142" fmla="*/ 8562 w 11761"/>
              <a:gd name="connsiteY142" fmla="*/ 5344 h 5445"/>
              <a:gd name="connsiteX143" fmla="*/ 8502 w 11761"/>
              <a:gd name="connsiteY143" fmla="*/ 5344 h 5445"/>
              <a:gd name="connsiteX144" fmla="*/ 8497 w 11761"/>
              <a:gd name="connsiteY144" fmla="*/ 5169 h 5445"/>
              <a:gd name="connsiteX145" fmla="*/ 8497 w 11761"/>
              <a:gd name="connsiteY145" fmla="*/ 5106 h 5445"/>
              <a:gd name="connsiteX146" fmla="*/ 8562 w 11761"/>
              <a:gd name="connsiteY146" fmla="*/ 5106 h 5445"/>
              <a:gd name="connsiteX147" fmla="*/ 8562 w 11761"/>
              <a:gd name="connsiteY147" fmla="*/ 5169 h 5445"/>
              <a:gd name="connsiteX148" fmla="*/ 8497 w 11761"/>
              <a:gd name="connsiteY148" fmla="*/ 5169 h 5445"/>
              <a:gd name="connsiteX149" fmla="*/ 8562 w 11761"/>
              <a:gd name="connsiteY149" fmla="*/ 5191 h 5445"/>
              <a:gd name="connsiteX150" fmla="*/ 8562 w 11761"/>
              <a:gd name="connsiteY150" fmla="*/ 5262 h 5445"/>
              <a:gd name="connsiteX151" fmla="*/ 8497 w 11761"/>
              <a:gd name="connsiteY151" fmla="*/ 5262 h 5445"/>
              <a:gd name="connsiteX152" fmla="*/ 8497 w 11761"/>
              <a:gd name="connsiteY152" fmla="*/ 5191 h 5445"/>
              <a:gd name="connsiteX153" fmla="*/ 8562 w 11761"/>
              <a:gd name="connsiteY153" fmla="*/ 5191 h 5445"/>
              <a:gd name="connsiteX154" fmla="*/ 8480 w 11761"/>
              <a:gd name="connsiteY154" fmla="*/ 5281 h 5445"/>
              <a:gd name="connsiteX155" fmla="*/ 8480 w 11761"/>
              <a:gd name="connsiteY155" fmla="*/ 5344 h 5445"/>
              <a:gd name="connsiteX156" fmla="*/ 8424 w 11761"/>
              <a:gd name="connsiteY156" fmla="*/ 5344 h 5445"/>
              <a:gd name="connsiteX157" fmla="*/ 8424 w 11761"/>
              <a:gd name="connsiteY157" fmla="*/ 5281 h 5445"/>
              <a:gd name="connsiteX158" fmla="*/ 8480 w 11761"/>
              <a:gd name="connsiteY158" fmla="*/ 5281 h 5445"/>
              <a:gd name="connsiteX159" fmla="*/ 8480 w 11761"/>
              <a:gd name="connsiteY159" fmla="*/ 5191 h 5445"/>
              <a:gd name="connsiteX160" fmla="*/ 8480 w 11761"/>
              <a:gd name="connsiteY160" fmla="*/ 5262 h 5445"/>
              <a:gd name="connsiteX161" fmla="*/ 8424 w 11761"/>
              <a:gd name="connsiteY161" fmla="*/ 5262 h 5445"/>
              <a:gd name="connsiteX162" fmla="*/ 8424 w 11761"/>
              <a:gd name="connsiteY162" fmla="*/ 5191 h 5445"/>
              <a:gd name="connsiteX163" fmla="*/ 8480 w 11761"/>
              <a:gd name="connsiteY163" fmla="*/ 5191 h 5445"/>
              <a:gd name="connsiteX164" fmla="*/ 8102 w 11761"/>
              <a:gd name="connsiteY164" fmla="*/ 5409 h 5445"/>
              <a:gd name="connsiteX165" fmla="*/ 8102 w 11761"/>
              <a:gd name="connsiteY165" fmla="*/ 5368 h 5445"/>
              <a:gd name="connsiteX166" fmla="*/ 8143 w 11761"/>
              <a:gd name="connsiteY166" fmla="*/ 5368 h 5445"/>
              <a:gd name="connsiteX167" fmla="*/ 8143 w 11761"/>
              <a:gd name="connsiteY167" fmla="*/ 5409 h 5445"/>
              <a:gd name="connsiteX168" fmla="*/ 8102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8424 w 11761"/>
              <a:gd name="connsiteY243" fmla="*/ 164 h 5445"/>
              <a:gd name="connsiteX244" fmla="*/ 8424 w 11761"/>
              <a:gd name="connsiteY244" fmla="*/ 102 h 5445"/>
              <a:gd name="connsiteX245" fmla="*/ 8480 w 11761"/>
              <a:gd name="connsiteY245" fmla="*/ 102 h 5445"/>
              <a:gd name="connsiteX246" fmla="*/ 8480 w 11761"/>
              <a:gd name="connsiteY246" fmla="*/ 164 h 5445"/>
              <a:gd name="connsiteX247" fmla="*/ 8424 w 11761"/>
              <a:gd name="connsiteY247" fmla="*/ 164 h 5445"/>
              <a:gd name="connsiteX248" fmla="*/ 8424 w 11761"/>
              <a:gd name="connsiteY248" fmla="*/ 255 h 5445"/>
              <a:gd name="connsiteX249" fmla="*/ 8424 w 11761"/>
              <a:gd name="connsiteY249" fmla="*/ 184 h 5445"/>
              <a:gd name="connsiteX250" fmla="*/ 8480 w 11761"/>
              <a:gd name="connsiteY250" fmla="*/ 184 h 5445"/>
              <a:gd name="connsiteX251" fmla="*/ 8480 w 11761"/>
              <a:gd name="connsiteY251" fmla="*/ 255 h 5445"/>
              <a:gd name="connsiteX252" fmla="*/ 8424 w 11761"/>
              <a:gd name="connsiteY252" fmla="*/ 255 h 5445"/>
              <a:gd name="connsiteX253" fmla="*/ 8562 w 11761"/>
              <a:gd name="connsiteY253" fmla="*/ 596 h 5445"/>
              <a:gd name="connsiteX254" fmla="*/ 8562 w 11761"/>
              <a:gd name="connsiteY254" fmla="*/ 674 h 5445"/>
              <a:gd name="connsiteX255" fmla="*/ 8622 w 11761"/>
              <a:gd name="connsiteY255" fmla="*/ 674 h 5445"/>
              <a:gd name="connsiteX256" fmla="*/ 8622 w 11761"/>
              <a:gd name="connsiteY256" fmla="*/ 4772 h 5445"/>
              <a:gd name="connsiteX257" fmla="*/ 8562 w 11761"/>
              <a:gd name="connsiteY257" fmla="*/ 4772 h 5445"/>
              <a:gd name="connsiteX258" fmla="*/ 8562 w 11761"/>
              <a:gd name="connsiteY258" fmla="*/ 4850 h 5445"/>
              <a:gd name="connsiteX259" fmla="*/ 8510 w 11761"/>
              <a:gd name="connsiteY259" fmla="*/ 4850 h 5445"/>
              <a:gd name="connsiteX260" fmla="*/ 8510 w 11761"/>
              <a:gd name="connsiteY260" fmla="*/ 5001 h 5445"/>
              <a:gd name="connsiteX261" fmla="*/ 8638 w 11761"/>
              <a:gd name="connsiteY261" fmla="*/ 5001 h 5445"/>
              <a:gd name="connsiteX262" fmla="*/ 8638 w 11761"/>
              <a:gd name="connsiteY262" fmla="*/ 5169 h 5445"/>
              <a:gd name="connsiteX263" fmla="*/ 8581 w 11761"/>
              <a:gd name="connsiteY263" fmla="*/ 5169 h 5445"/>
              <a:gd name="connsiteX264" fmla="*/ 8581 w 11761"/>
              <a:gd name="connsiteY264" fmla="*/ 5087 h 5445"/>
              <a:gd name="connsiteX265" fmla="*/ 8480 w 11761"/>
              <a:gd name="connsiteY265" fmla="*/ 5087 h 5445"/>
              <a:gd name="connsiteX266" fmla="*/ 8480 w 11761"/>
              <a:gd name="connsiteY266" fmla="*/ 5169 h 5445"/>
              <a:gd name="connsiteX267" fmla="*/ 8402 w 11761"/>
              <a:gd name="connsiteY267" fmla="*/ 5169 h 5445"/>
              <a:gd name="connsiteX268" fmla="*/ 8402 w 11761"/>
              <a:gd name="connsiteY268" fmla="*/ 5262 h 5445"/>
              <a:gd name="connsiteX269" fmla="*/ 8310 w 11761"/>
              <a:gd name="connsiteY269" fmla="*/ 5262 h 5445"/>
              <a:gd name="connsiteX270" fmla="*/ 8310 w 11761"/>
              <a:gd name="connsiteY270" fmla="*/ 5363 h 5445"/>
              <a:gd name="connsiteX271" fmla="*/ 8402 w 11761"/>
              <a:gd name="connsiteY271" fmla="*/ 5363 h 5445"/>
              <a:gd name="connsiteX272" fmla="*/ 8402 w 11761"/>
              <a:gd name="connsiteY272" fmla="*/ 5422 h 5445"/>
              <a:gd name="connsiteX273" fmla="*/ 8234 w 11761"/>
              <a:gd name="connsiteY273" fmla="*/ 5422 h 5445"/>
              <a:gd name="connsiteX274" fmla="*/ 8234 w 11761"/>
              <a:gd name="connsiteY274" fmla="*/ 5294 h 5445"/>
              <a:gd name="connsiteX275" fmla="*/ 8081 w 11761"/>
              <a:gd name="connsiteY275" fmla="*/ 5294 h 5445"/>
              <a:gd name="connsiteX276" fmla="*/ 8081 w 11761"/>
              <a:gd name="connsiteY276" fmla="*/ 5346 h 5445"/>
              <a:gd name="connsiteX277" fmla="*/ 8005 w 11761"/>
              <a:gd name="connsiteY277" fmla="*/ 5346 h 5445"/>
              <a:gd name="connsiteX278" fmla="*/ 8005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8005 w 11761"/>
              <a:gd name="connsiteY325" fmla="*/ 39 h 5445"/>
              <a:gd name="connsiteX326" fmla="*/ 8005 w 11761"/>
              <a:gd name="connsiteY326" fmla="*/ 100 h 5445"/>
              <a:gd name="connsiteX327" fmla="*/ 8081 w 11761"/>
              <a:gd name="connsiteY327" fmla="*/ 100 h 5445"/>
              <a:gd name="connsiteX328" fmla="*/ 8081 w 11761"/>
              <a:gd name="connsiteY328" fmla="*/ 151 h 5445"/>
              <a:gd name="connsiteX329" fmla="*/ 8234 w 11761"/>
              <a:gd name="connsiteY329" fmla="*/ 151 h 5445"/>
              <a:gd name="connsiteX330" fmla="*/ 8234 w 11761"/>
              <a:gd name="connsiteY330" fmla="*/ 24 h 5445"/>
              <a:gd name="connsiteX331" fmla="*/ 8402 w 11761"/>
              <a:gd name="connsiteY331" fmla="*/ 24 h 5445"/>
              <a:gd name="connsiteX332" fmla="*/ 8402 w 11761"/>
              <a:gd name="connsiteY332" fmla="*/ 82 h 5445"/>
              <a:gd name="connsiteX333" fmla="*/ 8310 w 11761"/>
              <a:gd name="connsiteY333" fmla="*/ 82 h 5445"/>
              <a:gd name="connsiteX334" fmla="*/ 8310 w 11761"/>
              <a:gd name="connsiteY334" fmla="*/ 184 h 5445"/>
              <a:gd name="connsiteX335" fmla="*/ 8402 w 11761"/>
              <a:gd name="connsiteY335" fmla="*/ 184 h 5445"/>
              <a:gd name="connsiteX336" fmla="*/ 8402 w 11761"/>
              <a:gd name="connsiteY336" fmla="*/ 277 h 5445"/>
              <a:gd name="connsiteX337" fmla="*/ 8480 w 11761"/>
              <a:gd name="connsiteY337" fmla="*/ 277 h 5445"/>
              <a:gd name="connsiteX338" fmla="*/ 8480 w 11761"/>
              <a:gd name="connsiteY338" fmla="*/ 359 h 5445"/>
              <a:gd name="connsiteX339" fmla="*/ 8581 w 11761"/>
              <a:gd name="connsiteY339" fmla="*/ 359 h 5445"/>
              <a:gd name="connsiteX340" fmla="*/ 8581 w 11761"/>
              <a:gd name="connsiteY340" fmla="*/ 277 h 5445"/>
              <a:gd name="connsiteX341" fmla="*/ 8638 w 11761"/>
              <a:gd name="connsiteY341" fmla="*/ 277 h 5445"/>
              <a:gd name="connsiteX342" fmla="*/ 8638 w 11761"/>
              <a:gd name="connsiteY342" fmla="*/ 445 h 5445"/>
              <a:gd name="connsiteX343" fmla="*/ 8510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11744 w 11761"/>
              <a:gd name="connsiteY98" fmla="*/ 4932 h 5445"/>
              <a:gd name="connsiteX99" fmla="*/ 11744 w 11761"/>
              <a:gd name="connsiteY99" fmla="*/ 4850 h 5445"/>
              <a:gd name="connsiteX100" fmla="*/ 11682 w 11761"/>
              <a:gd name="connsiteY100" fmla="*/ 4850 h 5445"/>
              <a:gd name="connsiteX101" fmla="*/ 11682 w 11761"/>
              <a:gd name="connsiteY101" fmla="*/ 4793 h 5445"/>
              <a:gd name="connsiteX102" fmla="*/ 11742 w 11761"/>
              <a:gd name="connsiteY102" fmla="*/ 4793 h 5445"/>
              <a:gd name="connsiteX103" fmla="*/ 11742 w 11761"/>
              <a:gd name="connsiteY103" fmla="*/ 652 h 5445"/>
              <a:gd name="connsiteX104" fmla="*/ 11682 w 11761"/>
              <a:gd name="connsiteY104" fmla="*/ 652 h 5445"/>
              <a:gd name="connsiteX105" fmla="*/ 11682 w 11761"/>
              <a:gd name="connsiteY105" fmla="*/ 596 h 5445"/>
              <a:gd name="connsiteX106" fmla="*/ 11744 w 11761"/>
              <a:gd name="connsiteY106" fmla="*/ 596 h 5445"/>
              <a:gd name="connsiteX107" fmla="*/ 11744 w 11761"/>
              <a:gd name="connsiteY107" fmla="*/ 514 h 5445"/>
              <a:gd name="connsiteX108" fmla="*/ 11660 w 11761"/>
              <a:gd name="connsiteY108" fmla="*/ 514 h 5445"/>
              <a:gd name="connsiteX109" fmla="*/ 8562 w 11761"/>
              <a:gd name="connsiteY109" fmla="*/ 575 h 5445"/>
              <a:gd name="connsiteX110" fmla="*/ 8532 w 11761"/>
              <a:gd name="connsiteY110" fmla="*/ 575 h 5445"/>
              <a:gd name="connsiteX111" fmla="*/ 8532 w 11761"/>
              <a:gd name="connsiteY111" fmla="*/ 467 h 5445"/>
              <a:gd name="connsiteX112" fmla="*/ 8661 w 11761"/>
              <a:gd name="connsiteY112" fmla="*/ 467 h 5445"/>
              <a:gd name="connsiteX113" fmla="*/ 8661 w 11761"/>
              <a:gd name="connsiteY113" fmla="*/ 255 h 5445"/>
              <a:gd name="connsiteX114" fmla="*/ 8581 w 11761"/>
              <a:gd name="connsiteY114" fmla="*/ 255 h 5445"/>
              <a:gd name="connsiteX115" fmla="*/ 8581 w 11761"/>
              <a:gd name="connsiteY115" fmla="*/ 182 h 5445"/>
              <a:gd name="connsiteX116" fmla="*/ 8663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8102 w 11761"/>
              <a:gd name="connsiteY122" fmla="*/ 78 h 5445"/>
              <a:gd name="connsiteX123" fmla="*/ 8102 w 11761"/>
              <a:gd name="connsiteY123" fmla="*/ 37 h 5445"/>
              <a:gd name="connsiteX124" fmla="*/ 8143 w 11761"/>
              <a:gd name="connsiteY124" fmla="*/ 37 h 5445"/>
              <a:gd name="connsiteX125" fmla="*/ 8143 w 11761"/>
              <a:gd name="connsiteY125" fmla="*/ 78 h 5445"/>
              <a:gd name="connsiteX126" fmla="*/ 8102 w 11761"/>
              <a:gd name="connsiteY126" fmla="*/ 78 h 5445"/>
              <a:gd name="connsiteX127" fmla="*/ 8584 w 11761"/>
              <a:gd name="connsiteY127" fmla="*/ 4910 h 5445"/>
              <a:gd name="connsiteX128" fmla="*/ 8584 w 11761"/>
              <a:gd name="connsiteY128" fmla="*/ 4871 h 5445"/>
              <a:gd name="connsiteX129" fmla="*/ 8625 w 11761"/>
              <a:gd name="connsiteY129" fmla="*/ 4871 h 5445"/>
              <a:gd name="connsiteX130" fmla="*/ 8625 w 11761"/>
              <a:gd name="connsiteY130" fmla="*/ 4910 h 5445"/>
              <a:gd name="connsiteX131" fmla="*/ 8584 w 11761"/>
              <a:gd name="connsiteY131" fmla="*/ 4910 h 5445"/>
              <a:gd name="connsiteX132" fmla="*/ 8502 w 11761"/>
              <a:gd name="connsiteY132" fmla="*/ 5424 h 5445"/>
              <a:gd name="connsiteX133" fmla="*/ 8502 w 11761"/>
              <a:gd name="connsiteY133" fmla="*/ 5363 h 5445"/>
              <a:gd name="connsiteX134" fmla="*/ 8581 w 11761"/>
              <a:gd name="connsiteY134" fmla="*/ 5363 h 5445"/>
              <a:gd name="connsiteX135" fmla="*/ 8581 w 11761"/>
              <a:gd name="connsiteY135" fmla="*/ 5286 h 5445"/>
              <a:gd name="connsiteX136" fmla="*/ 8640 w 11761"/>
              <a:gd name="connsiteY136" fmla="*/ 5286 h 5445"/>
              <a:gd name="connsiteX137" fmla="*/ 8640 w 11761"/>
              <a:gd name="connsiteY137" fmla="*/ 5424 h 5445"/>
              <a:gd name="connsiteX138" fmla="*/ 8502 w 11761"/>
              <a:gd name="connsiteY138" fmla="*/ 5424 h 5445"/>
              <a:gd name="connsiteX139" fmla="*/ 8502 w 11761"/>
              <a:gd name="connsiteY139" fmla="*/ 5344 h 5445"/>
              <a:gd name="connsiteX140" fmla="*/ 8502 w 11761"/>
              <a:gd name="connsiteY140" fmla="*/ 5286 h 5445"/>
              <a:gd name="connsiteX141" fmla="*/ 8562 w 11761"/>
              <a:gd name="connsiteY141" fmla="*/ 5286 h 5445"/>
              <a:gd name="connsiteX142" fmla="*/ 8562 w 11761"/>
              <a:gd name="connsiteY142" fmla="*/ 5344 h 5445"/>
              <a:gd name="connsiteX143" fmla="*/ 8502 w 11761"/>
              <a:gd name="connsiteY143" fmla="*/ 5344 h 5445"/>
              <a:gd name="connsiteX144" fmla="*/ 8497 w 11761"/>
              <a:gd name="connsiteY144" fmla="*/ 5169 h 5445"/>
              <a:gd name="connsiteX145" fmla="*/ 8497 w 11761"/>
              <a:gd name="connsiteY145" fmla="*/ 5106 h 5445"/>
              <a:gd name="connsiteX146" fmla="*/ 8562 w 11761"/>
              <a:gd name="connsiteY146" fmla="*/ 5106 h 5445"/>
              <a:gd name="connsiteX147" fmla="*/ 8562 w 11761"/>
              <a:gd name="connsiteY147" fmla="*/ 5169 h 5445"/>
              <a:gd name="connsiteX148" fmla="*/ 8497 w 11761"/>
              <a:gd name="connsiteY148" fmla="*/ 5169 h 5445"/>
              <a:gd name="connsiteX149" fmla="*/ 8562 w 11761"/>
              <a:gd name="connsiteY149" fmla="*/ 5191 h 5445"/>
              <a:gd name="connsiteX150" fmla="*/ 8562 w 11761"/>
              <a:gd name="connsiteY150" fmla="*/ 5262 h 5445"/>
              <a:gd name="connsiteX151" fmla="*/ 8497 w 11761"/>
              <a:gd name="connsiteY151" fmla="*/ 5262 h 5445"/>
              <a:gd name="connsiteX152" fmla="*/ 8497 w 11761"/>
              <a:gd name="connsiteY152" fmla="*/ 5191 h 5445"/>
              <a:gd name="connsiteX153" fmla="*/ 8562 w 11761"/>
              <a:gd name="connsiteY153" fmla="*/ 5191 h 5445"/>
              <a:gd name="connsiteX154" fmla="*/ 8480 w 11761"/>
              <a:gd name="connsiteY154" fmla="*/ 5281 h 5445"/>
              <a:gd name="connsiteX155" fmla="*/ 8480 w 11761"/>
              <a:gd name="connsiteY155" fmla="*/ 5344 h 5445"/>
              <a:gd name="connsiteX156" fmla="*/ 8424 w 11761"/>
              <a:gd name="connsiteY156" fmla="*/ 5344 h 5445"/>
              <a:gd name="connsiteX157" fmla="*/ 8424 w 11761"/>
              <a:gd name="connsiteY157" fmla="*/ 5281 h 5445"/>
              <a:gd name="connsiteX158" fmla="*/ 8480 w 11761"/>
              <a:gd name="connsiteY158" fmla="*/ 5281 h 5445"/>
              <a:gd name="connsiteX159" fmla="*/ 8480 w 11761"/>
              <a:gd name="connsiteY159" fmla="*/ 5191 h 5445"/>
              <a:gd name="connsiteX160" fmla="*/ 8480 w 11761"/>
              <a:gd name="connsiteY160" fmla="*/ 5262 h 5445"/>
              <a:gd name="connsiteX161" fmla="*/ 8424 w 11761"/>
              <a:gd name="connsiteY161" fmla="*/ 5262 h 5445"/>
              <a:gd name="connsiteX162" fmla="*/ 8424 w 11761"/>
              <a:gd name="connsiteY162" fmla="*/ 5191 h 5445"/>
              <a:gd name="connsiteX163" fmla="*/ 8480 w 11761"/>
              <a:gd name="connsiteY163" fmla="*/ 5191 h 5445"/>
              <a:gd name="connsiteX164" fmla="*/ 8102 w 11761"/>
              <a:gd name="connsiteY164" fmla="*/ 5409 h 5445"/>
              <a:gd name="connsiteX165" fmla="*/ 8102 w 11761"/>
              <a:gd name="connsiteY165" fmla="*/ 5368 h 5445"/>
              <a:gd name="connsiteX166" fmla="*/ 8143 w 11761"/>
              <a:gd name="connsiteY166" fmla="*/ 5368 h 5445"/>
              <a:gd name="connsiteX167" fmla="*/ 8143 w 11761"/>
              <a:gd name="connsiteY167" fmla="*/ 5409 h 5445"/>
              <a:gd name="connsiteX168" fmla="*/ 8102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8424 w 11761"/>
              <a:gd name="connsiteY243" fmla="*/ 164 h 5445"/>
              <a:gd name="connsiteX244" fmla="*/ 8424 w 11761"/>
              <a:gd name="connsiteY244" fmla="*/ 102 h 5445"/>
              <a:gd name="connsiteX245" fmla="*/ 8480 w 11761"/>
              <a:gd name="connsiteY245" fmla="*/ 102 h 5445"/>
              <a:gd name="connsiteX246" fmla="*/ 8480 w 11761"/>
              <a:gd name="connsiteY246" fmla="*/ 164 h 5445"/>
              <a:gd name="connsiteX247" fmla="*/ 8424 w 11761"/>
              <a:gd name="connsiteY247" fmla="*/ 164 h 5445"/>
              <a:gd name="connsiteX248" fmla="*/ 8424 w 11761"/>
              <a:gd name="connsiteY248" fmla="*/ 255 h 5445"/>
              <a:gd name="connsiteX249" fmla="*/ 8424 w 11761"/>
              <a:gd name="connsiteY249" fmla="*/ 184 h 5445"/>
              <a:gd name="connsiteX250" fmla="*/ 8480 w 11761"/>
              <a:gd name="connsiteY250" fmla="*/ 184 h 5445"/>
              <a:gd name="connsiteX251" fmla="*/ 8480 w 11761"/>
              <a:gd name="connsiteY251" fmla="*/ 255 h 5445"/>
              <a:gd name="connsiteX252" fmla="*/ 8424 w 11761"/>
              <a:gd name="connsiteY252" fmla="*/ 255 h 5445"/>
              <a:gd name="connsiteX253" fmla="*/ 8562 w 11761"/>
              <a:gd name="connsiteY253" fmla="*/ 596 h 5445"/>
              <a:gd name="connsiteX254" fmla="*/ 8562 w 11761"/>
              <a:gd name="connsiteY254" fmla="*/ 674 h 5445"/>
              <a:gd name="connsiteX255" fmla="*/ 8622 w 11761"/>
              <a:gd name="connsiteY255" fmla="*/ 674 h 5445"/>
              <a:gd name="connsiteX256" fmla="*/ 8622 w 11761"/>
              <a:gd name="connsiteY256" fmla="*/ 4772 h 5445"/>
              <a:gd name="connsiteX257" fmla="*/ 8562 w 11761"/>
              <a:gd name="connsiteY257" fmla="*/ 4772 h 5445"/>
              <a:gd name="connsiteX258" fmla="*/ 8562 w 11761"/>
              <a:gd name="connsiteY258" fmla="*/ 4850 h 5445"/>
              <a:gd name="connsiteX259" fmla="*/ 8510 w 11761"/>
              <a:gd name="connsiteY259" fmla="*/ 4850 h 5445"/>
              <a:gd name="connsiteX260" fmla="*/ 8510 w 11761"/>
              <a:gd name="connsiteY260" fmla="*/ 5001 h 5445"/>
              <a:gd name="connsiteX261" fmla="*/ 8638 w 11761"/>
              <a:gd name="connsiteY261" fmla="*/ 5001 h 5445"/>
              <a:gd name="connsiteX262" fmla="*/ 8638 w 11761"/>
              <a:gd name="connsiteY262" fmla="*/ 5169 h 5445"/>
              <a:gd name="connsiteX263" fmla="*/ 8581 w 11761"/>
              <a:gd name="connsiteY263" fmla="*/ 5169 h 5445"/>
              <a:gd name="connsiteX264" fmla="*/ 8581 w 11761"/>
              <a:gd name="connsiteY264" fmla="*/ 5087 h 5445"/>
              <a:gd name="connsiteX265" fmla="*/ 8480 w 11761"/>
              <a:gd name="connsiteY265" fmla="*/ 5087 h 5445"/>
              <a:gd name="connsiteX266" fmla="*/ 8480 w 11761"/>
              <a:gd name="connsiteY266" fmla="*/ 5169 h 5445"/>
              <a:gd name="connsiteX267" fmla="*/ 8402 w 11761"/>
              <a:gd name="connsiteY267" fmla="*/ 5169 h 5445"/>
              <a:gd name="connsiteX268" fmla="*/ 8402 w 11761"/>
              <a:gd name="connsiteY268" fmla="*/ 5262 h 5445"/>
              <a:gd name="connsiteX269" fmla="*/ 8310 w 11761"/>
              <a:gd name="connsiteY269" fmla="*/ 5262 h 5445"/>
              <a:gd name="connsiteX270" fmla="*/ 8310 w 11761"/>
              <a:gd name="connsiteY270" fmla="*/ 5363 h 5445"/>
              <a:gd name="connsiteX271" fmla="*/ 8402 w 11761"/>
              <a:gd name="connsiteY271" fmla="*/ 5363 h 5445"/>
              <a:gd name="connsiteX272" fmla="*/ 8402 w 11761"/>
              <a:gd name="connsiteY272" fmla="*/ 5422 h 5445"/>
              <a:gd name="connsiteX273" fmla="*/ 8234 w 11761"/>
              <a:gd name="connsiteY273" fmla="*/ 5422 h 5445"/>
              <a:gd name="connsiteX274" fmla="*/ 8234 w 11761"/>
              <a:gd name="connsiteY274" fmla="*/ 5294 h 5445"/>
              <a:gd name="connsiteX275" fmla="*/ 8081 w 11761"/>
              <a:gd name="connsiteY275" fmla="*/ 5294 h 5445"/>
              <a:gd name="connsiteX276" fmla="*/ 8081 w 11761"/>
              <a:gd name="connsiteY276" fmla="*/ 5346 h 5445"/>
              <a:gd name="connsiteX277" fmla="*/ 8005 w 11761"/>
              <a:gd name="connsiteY277" fmla="*/ 5346 h 5445"/>
              <a:gd name="connsiteX278" fmla="*/ 8005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8005 w 11761"/>
              <a:gd name="connsiteY325" fmla="*/ 39 h 5445"/>
              <a:gd name="connsiteX326" fmla="*/ 8005 w 11761"/>
              <a:gd name="connsiteY326" fmla="*/ 100 h 5445"/>
              <a:gd name="connsiteX327" fmla="*/ 8081 w 11761"/>
              <a:gd name="connsiteY327" fmla="*/ 100 h 5445"/>
              <a:gd name="connsiteX328" fmla="*/ 8081 w 11761"/>
              <a:gd name="connsiteY328" fmla="*/ 151 h 5445"/>
              <a:gd name="connsiteX329" fmla="*/ 8234 w 11761"/>
              <a:gd name="connsiteY329" fmla="*/ 151 h 5445"/>
              <a:gd name="connsiteX330" fmla="*/ 8234 w 11761"/>
              <a:gd name="connsiteY330" fmla="*/ 24 h 5445"/>
              <a:gd name="connsiteX331" fmla="*/ 8402 w 11761"/>
              <a:gd name="connsiteY331" fmla="*/ 24 h 5445"/>
              <a:gd name="connsiteX332" fmla="*/ 8402 w 11761"/>
              <a:gd name="connsiteY332" fmla="*/ 82 h 5445"/>
              <a:gd name="connsiteX333" fmla="*/ 8310 w 11761"/>
              <a:gd name="connsiteY333" fmla="*/ 82 h 5445"/>
              <a:gd name="connsiteX334" fmla="*/ 8310 w 11761"/>
              <a:gd name="connsiteY334" fmla="*/ 184 h 5445"/>
              <a:gd name="connsiteX335" fmla="*/ 8402 w 11761"/>
              <a:gd name="connsiteY335" fmla="*/ 184 h 5445"/>
              <a:gd name="connsiteX336" fmla="*/ 8402 w 11761"/>
              <a:gd name="connsiteY336" fmla="*/ 277 h 5445"/>
              <a:gd name="connsiteX337" fmla="*/ 8480 w 11761"/>
              <a:gd name="connsiteY337" fmla="*/ 277 h 5445"/>
              <a:gd name="connsiteX338" fmla="*/ 8480 w 11761"/>
              <a:gd name="connsiteY338" fmla="*/ 359 h 5445"/>
              <a:gd name="connsiteX339" fmla="*/ 8581 w 11761"/>
              <a:gd name="connsiteY339" fmla="*/ 359 h 5445"/>
              <a:gd name="connsiteX340" fmla="*/ 8581 w 11761"/>
              <a:gd name="connsiteY340" fmla="*/ 277 h 5445"/>
              <a:gd name="connsiteX341" fmla="*/ 8638 w 11761"/>
              <a:gd name="connsiteY341" fmla="*/ 277 h 5445"/>
              <a:gd name="connsiteX342" fmla="*/ 8638 w 11761"/>
              <a:gd name="connsiteY342" fmla="*/ 445 h 5445"/>
              <a:gd name="connsiteX343" fmla="*/ 8510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11744 w 11761"/>
              <a:gd name="connsiteY98" fmla="*/ 4932 h 5445"/>
              <a:gd name="connsiteX99" fmla="*/ 11744 w 11761"/>
              <a:gd name="connsiteY99" fmla="*/ 4850 h 5445"/>
              <a:gd name="connsiteX100" fmla="*/ 11682 w 11761"/>
              <a:gd name="connsiteY100" fmla="*/ 4850 h 5445"/>
              <a:gd name="connsiteX101" fmla="*/ 11682 w 11761"/>
              <a:gd name="connsiteY101" fmla="*/ 4793 h 5445"/>
              <a:gd name="connsiteX102" fmla="*/ 11742 w 11761"/>
              <a:gd name="connsiteY102" fmla="*/ 4793 h 5445"/>
              <a:gd name="connsiteX103" fmla="*/ 11742 w 11761"/>
              <a:gd name="connsiteY103" fmla="*/ 652 h 5445"/>
              <a:gd name="connsiteX104" fmla="*/ 11682 w 11761"/>
              <a:gd name="connsiteY104" fmla="*/ 652 h 5445"/>
              <a:gd name="connsiteX105" fmla="*/ 11682 w 11761"/>
              <a:gd name="connsiteY105" fmla="*/ 596 h 5445"/>
              <a:gd name="connsiteX106" fmla="*/ 11744 w 11761"/>
              <a:gd name="connsiteY106" fmla="*/ 596 h 5445"/>
              <a:gd name="connsiteX107" fmla="*/ 11744 w 11761"/>
              <a:gd name="connsiteY107" fmla="*/ 514 h 5445"/>
              <a:gd name="connsiteX108" fmla="*/ 11660 w 11761"/>
              <a:gd name="connsiteY108" fmla="*/ 514 h 5445"/>
              <a:gd name="connsiteX109" fmla="*/ 11660 w 11761"/>
              <a:gd name="connsiteY109" fmla="*/ 575 h 5445"/>
              <a:gd name="connsiteX110" fmla="*/ 8532 w 11761"/>
              <a:gd name="connsiteY110" fmla="*/ 575 h 5445"/>
              <a:gd name="connsiteX111" fmla="*/ 8532 w 11761"/>
              <a:gd name="connsiteY111" fmla="*/ 467 h 5445"/>
              <a:gd name="connsiteX112" fmla="*/ 8661 w 11761"/>
              <a:gd name="connsiteY112" fmla="*/ 467 h 5445"/>
              <a:gd name="connsiteX113" fmla="*/ 8661 w 11761"/>
              <a:gd name="connsiteY113" fmla="*/ 255 h 5445"/>
              <a:gd name="connsiteX114" fmla="*/ 8581 w 11761"/>
              <a:gd name="connsiteY114" fmla="*/ 255 h 5445"/>
              <a:gd name="connsiteX115" fmla="*/ 8581 w 11761"/>
              <a:gd name="connsiteY115" fmla="*/ 182 h 5445"/>
              <a:gd name="connsiteX116" fmla="*/ 8663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8102 w 11761"/>
              <a:gd name="connsiteY122" fmla="*/ 78 h 5445"/>
              <a:gd name="connsiteX123" fmla="*/ 8102 w 11761"/>
              <a:gd name="connsiteY123" fmla="*/ 37 h 5445"/>
              <a:gd name="connsiteX124" fmla="*/ 8143 w 11761"/>
              <a:gd name="connsiteY124" fmla="*/ 37 h 5445"/>
              <a:gd name="connsiteX125" fmla="*/ 8143 w 11761"/>
              <a:gd name="connsiteY125" fmla="*/ 78 h 5445"/>
              <a:gd name="connsiteX126" fmla="*/ 8102 w 11761"/>
              <a:gd name="connsiteY126" fmla="*/ 78 h 5445"/>
              <a:gd name="connsiteX127" fmla="*/ 8584 w 11761"/>
              <a:gd name="connsiteY127" fmla="*/ 4910 h 5445"/>
              <a:gd name="connsiteX128" fmla="*/ 8584 w 11761"/>
              <a:gd name="connsiteY128" fmla="*/ 4871 h 5445"/>
              <a:gd name="connsiteX129" fmla="*/ 8625 w 11761"/>
              <a:gd name="connsiteY129" fmla="*/ 4871 h 5445"/>
              <a:gd name="connsiteX130" fmla="*/ 8625 w 11761"/>
              <a:gd name="connsiteY130" fmla="*/ 4910 h 5445"/>
              <a:gd name="connsiteX131" fmla="*/ 8584 w 11761"/>
              <a:gd name="connsiteY131" fmla="*/ 4910 h 5445"/>
              <a:gd name="connsiteX132" fmla="*/ 8502 w 11761"/>
              <a:gd name="connsiteY132" fmla="*/ 5424 h 5445"/>
              <a:gd name="connsiteX133" fmla="*/ 8502 w 11761"/>
              <a:gd name="connsiteY133" fmla="*/ 5363 h 5445"/>
              <a:gd name="connsiteX134" fmla="*/ 8581 w 11761"/>
              <a:gd name="connsiteY134" fmla="*/ 5363 h 5445"/>
              <a:gd name="connsiteX135" fmla="*/ 8581 w 11761"/>
              <a:gd name="connsiteY135" fmla="*/ 5286 h 5445"/>
              <a:gd name="connsiteX136" fmla="*/ 8640 w 11761"/>
              <a:gd name="connsiteY136" fmla="*/ 5286 h 5445"/>
              <a:gd name="connsiteX137" fmla="*/ 8640 w 11761"/>
              <a:gd name="connsiteY137" fmla="*/ 5424 h 5445"/>
              <a:gd name="connsiteX138" fmla="*/ 8502 w 11761"/>
              <a:gd name="connsiteY138" fmla="*/ 5424 h 5445"/>
              <a:gd name="connsiteX139" fmla="*/ 8502 w 11761"/>
              <a:gd name="connsiteY139" fmla="*/ 5344 h 5445"/>
              <a:gd name="connsiteX140" fmla="*/ 8502 w 11761"/>
              <a:gd name="connsiteY140" fmla="*/ 5286 h 5445"/>
              <a:gd name="connsiteX141" fmla="*/ 8562 w 11761"/>
              <a:gd name="connsiteY141" fmla="*/ 5286 h 5445"/>
              <a:gd name="connsiteX142" fmla="*/ 8562 w 11761"/>
              <a:gd name="connsiteY142" fmla="*/ 5344 h 5445"/>
              <a:gd name="connsiteX143" fmla="*/ 8502 w 11761"/>
              <a:gd name="connsiteY143" fmla="*/ 5344 h 5445"/>
              <a:gd name="connsiteX144" fmla="*/ 8497 w 11761"/>
              <a:gd name="connsiteY144" fmla="*/ 5169 h 5445"/>
              <a:gd name="connsiteX145" fmla="*/ 8497 w 11761"/>
              <a:gd name="connsiteY145" fmla="*/ 5106 h 5445"/>
              <a:gd name="connsiteX146" fmla="*/ 8562 w 11761"/>
              <a:gd name="connsiteY146" fmla="*/ 5106 h 5445"/>
              <a:gd name="connsiteX147" fmla="*/ 8562 w 11761"/>
              <a:gd name="connsiteY147" fmla="*/ 5169 h 5445"/>
              <a:gd name="connsiteX148" fmla="*/ 8497 w 11761"/>
              <a:gd name="connsiteY148" fmla="*/ 5169 h 5445"/>
              <a:gd name="connsiteX149" fmla="*/ 8562 w 11761"/>
              <a:gd name="connsiteY149" fmla="*/ 5191 h 5445"/>
              <a:gd name="connsiteX150" fmla="*/ 8562 w 11761"/>
              <a:gd name="connsiteY150" fmla="*/ 5262 h 5445"/>
              <a:gd name="connsiteX151" fmla="*/ 8497 w 11761"/>
              <a:gd name="connsiteY151" fmla="*/ 5262 h 5445"/>
              <a:gd name="connsiteX152" fmla="*/ 8497 w 11761"/>
              <a:gd name="connsiteY152" fmla="*/ 5191 h 5445"/>
              <a:gd name="connsiteX153" fmla="*/ 8562 w 11761"/>
              <a:gd name="connsiteY153" fmla="*/ 5191 h 5445"/>
              <a:gd name="connsiteX154" fmla="*/ 8480 w 11761"/>
              <a:gd name="connsiteY154" fmla="*/ 5281 h 5445"/>
              <a:gd name="connsiteX155" fmla="*/ 8480 w 11761"/>
              <a:gd name="connsiteY155" fmla="*/ 5344 h 5445"/>
              <a:gd name="connsiteX156" fmla="*/ 8424 w 11761"/>
              <a:gd name="connsiteY156" fmla="*/ 5344 h 5445"/>
              <a:gd name="connsiteX157" fmla="*/ 8424 w 11761"/>
              <a:gd name="connsiteY157" fmla="*/ 5281 h 5445"/>
              <a:gd name="connsiteX158" fmla="*/ 8480 w 11761"/>
              <a:gd name="connsiteY158" fmla="*/ 5281 h 5445"/>
              <a:gd name="connsiteX159" fmla="*/ 8480 w 11761"/>
              <a:gd name="connsiteY159" fmla="*/ 5191 h 5445"/>
              <a:gd name="connsiteX160" fmla="*/ 8480 w 11761"/>
              <a:gd name="connsiteY160" fmla="*/ 5262 h 5445"/>
              <a:gd name="connsiteX161" fmla="*/ 8424 w 11761"/>
              <a:gd name="connsiteY161" fmla="*/ 5262 h 5445"/>
              <a:gd name="connsiteX162" fmla="*/ 8424 w 11761"/>
              <a:gd name="connsiteY162" fmla="*/ 5191 h 5445"/>
              <a:gd name="connsiteX163" fmla="*/ 8480 w 11761"/>
              <a:gd name="connsiteY163" fmla="*/ 5191 h 5445"/>
              <a:gd name="connsiteX164" fmla="*/ 8102 w 11761"/>
              <a:gd name="connsiteY164" fmla="*/ 5409 h 5445"/>
              <a:gd name="connsiteX165" fmla="*/ 8102 w 11761"/>
              <a:gd name="connsiteY165" fmla="*/ 5368 h 5445"/>
              <a:gd name="connsiteX166" fmla="*/ 8143 w 11761"/>
              <a:gd name="connsiteY166" fmla="*/ 5368 h 5445"/>
              <a:gd name="connsiteX167" fmla="*/ 8143 w 11761"/>
              <a:gd name="connsiteY167" fmla="*/ 5409 h 5445"/>
              <a:gd name="connsiteX168" fmla="*/ 8102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8424 w 11761"/>
              <a:gd name="connsiteY243" fmla="*/ 164 h 5445"/>
              <a:gd name="connsiteX244" fmla="*/ 8424 w 11761"/>
              <a:gd name="connsiteY244" fmla="*/ 102 h 5445"/>
              <a:gd name="connsiteX245" fmla="*/ 8480 w 11761"/>
              <a:gd name="connsiteY245" fmla="*/ 102 h 5445"/>
              <a:gd name="connsiteX246" fmla="*/ 8480 w 11761"/>
              <a:gd name="connsiteY246" fmla="*/ 164 h 5445"/>
              <a:gd name="connsiteX247" fmla="*/ 8424 w 11761"/>
              <a:gd name="connsiteY247" fmla="*/ 164 h 5445"/>
              <a:gd name="connsiteX248" fmla="*/ 8424 w 11761"/>
              <a:gd name="connsiteY248" fmla="*/ 255 h 5445"/>
              <a:gd name="connsiteX249" fmla="*/ 8424 w 11761"/>
              <a:gd name="connsiteY249" fmla="*/ 184 h 5445"/>
              <a:gd name="connsiteX250" fmla="*/ 8480 w 11761"/>
              <a:gd name="connsiteY250" fmla="*/ 184 h 5445"/>
              <a:gd name="connsiteX251" fmla="*/ 8480 w 11761"/>
              <a:gd name="connsiteY251" fmla="*/ 255 h 5445"/>
              <a:gd name="connsiteX252" fmla="*/ 8424 w 11761"/>
              <a:gd name="connsiteY252" fmla="*/ 255 h 5445"/>
              <a:gd name="connsiteX253" fmla="*/ 8562 w 11761"/>
              <a:gd name="connsiteY253" fmla="*/ 596 h 5445"/>
              <a:gd name="connsiteX254" fmla="*/ 8562 w 11761"/>
              <a:gd name="connsiteY254" fmla="*/ 674 h 5445"/>
              <a:gd name="connsiteX255" fmla="*/ 8622 w 11761"/>
              <a:gd name="connsiteY255" fmla="*/ 674 h 5445"/>
              <a:gd name="connsiteX256" fmla="*/ 8622 w 11761"/>
              <a:gd name="connsiteY256" fmla="*/ 4772 h 5445"/>
              <a:gd name="connsiteX257" fmla="*/ 8562 w 11761"/>
              <a:gd name="connsiteY257" fmla="*/ 4772 h 5445"/>
              <a:gd name="connsiteX258" fmla="*/ 8562 w 11761"/>
              <a:gd name="connsiteY258" fmla="*/ 4850 h 5445"/>
              <a:gd name="connsiteX259" fmla="*/ 8510 w 11761"/>
              <a:gd name="connsiteY259" fmla="*/ 4850 h 5445"/>
              <a:gd name="connsiteX260" fmla="*/ 8510 w 11761"/>
              <a:gd name="connsiteY260" fmla="*/ 5001 h 5445"/>
              <a:gd name="connsiteX261" fmla="*/ 8638 w 11761"/>
              <a:gd name="connsiteY261" fmla="*/ 5001 h 5445"/>
              <a:gd name="connsiteX262" fmla="*/ 8638 w 11761"/>
              <a:gd name="connsiteY262" fmla="*/ 5169 h 5445"/>
              <a:gd name="connsiteX263" fmla="*/ 8581 w 11761"/>
              <a:gd name="connsiteY263" fmla="*/ 5169 h 5445"/>
              <a:gd name="connsiteX264" fmla="*/ 8581 w 11761"/>
              <a:gd name="connsiteY264" fmla="*/ 5087 h 5445"/>
              <a:gd name="connsiteX265" fmla="*/ 8480 w 11761"/>
              <a:gd name="connsiteY265" fmla="*/ 5087 h 5445"/>
              <a:gd name="connsiteX266" fmla="*/ 8480 w 11761"/>
              <a:gd name="connsiteY266" fmla="*/ 5169 h 5445"/>
              <a:gd name="connsiteX267" fmla="*/ 8402 w 11761"/>
              <a:gd name="connsiteY267" fmla="*/ 5169 h 5445"/>
              <a:gd name="connsiteX268" fmla="*/ 8402 w 11761"/>
              <a:gd name="connsiteY268" fmla="*/ 5262 h 5445"/>
              <a:gd name="connsiteX269" fmla="*/ 8310 w 11761"/>
              <a:gd name="connsiteY269" fmla="*/ 5262 h 5445"/>
              <a:gd name="connsiteX270" fmla="*/ 8310 w 11761"/>
              <a:gd name="connsiteY270" fmla="*/ 5363 h 5445"/>
              <a:gd name="connsiteX271" fmla="*/ 8402 w 11761"/>
              <a:gd name="connsiteY271" fmla="*/ 5363 h 5445"/>
              <a:gd name="connsiteX272" fmla="*/ 8402 w 11761"/>
              <a:gd name="connsiteY272" fmla="*/ 5422 h 5445"/>
              <a:gd name="connsiteX273" fmla="*/ 8234 w 11761"/>
              <a:gd name="connsiteY273" fmla="*/ 5422 h 5445"/>
              <a:gd name="connsiteX274" fmla="*/ 8234 w 11761"/>
              <a:gd name="connsiteY274" fmla="*/ 5294 h 5445"/>
              <a:gd name="connsiteX275" fmla="*/ 8081 w 11761"/>
              <a:gd name="connsiteY275" fmla="*/ 5294 h 5445"/>
              <a:gd name="connsiteX276" fmla="*/ 8081 w 11761"/>
              <a:gd name="connsiteY276" fmla="*/ 5346 h 5445"/>
              <a:gd name="connsiteX277" fmla="*/ 8005 w 11761"/>
              <a:gd name="connsiteY277" fmla="*/ 5346 h 5445"/>
              <a:gd name="connsiteX278" fmla="*/ 8005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8005 w 11761"/>
              <a:gd name="connsiteY325" fmla="*/ 39 h 5445"/>
              <a:gd name="connsiteX326" fmla="*/ 8005 w 11761"/>
              <a:gd name="connsiteY326" fmla="*/ 100 h 5445"/>
              <a:gd name="connsiteX327" fmla="*/ 8081 w 11761"/>
              <a:gd name="connsiteY327" fmla="*/ 100 h 5445"/>
              <a:gd name="connsiteX328" fmla="*/ 8081 w 11761"/>
              <a:gd name="connsiteY328" fmla="*/ 151 h 5445"/>
              <a:gd name="connsiteX329" fmla="*/ 8234 w 11761"/>
              <a:gd name="connsiteY329" fmla="*/ 151 h 5445"/>
              <a:gd name="connsiteX330" fmla="*/ 8234 w 11761"/>
              <a:gd name="connsiteY330" fmla="*/ 24 h 5445"/>
              <a:gd name="connsiteX331" fmla="*/ 8402 w 11761"/>
              <a:gd name="connsiteY331" fmla="*/ 24 h 5445"/>
              <a:gd name="connsiteX332" fmla="*/ 8402 w 11761"/>
              <a:gd name="connsiteY332" fmla="*/ 82 h 5445"/>
              <a:gd name="connsiteX333" fmla="*/ 8310 w 11761"/>
              <a:gd name="connsiteY333" fmla="*/ 82 h 5445"/>
              <a:gd name="connsiteX334" fmla="*/ 8310 w 11761"/>
              <a:gd name="connsiteY334" fmla="*/ 184 h 5445"/>
              <a:gd name="connsiteX335" fmla="*/ 8402 w 11761"/>
              <a:gd name="connsiteY335" fmla="*/ 184 h 5445"/>
              <a:gd name="connsiteX336" fmla="*/ 8402 w 11761"/>
              <a:gd name="connsiteY336" fmla="*/ 277 h 5445"/>
              <a:gd name="connsiteX337" fmla="*/ 8480 w 11761"/>
              <a:gd name="connsiteY337" fmla="*/ 277 h 5445"/>
              <a:gd name="connsiteX338" fmla="*/ 8480 w 11761"/>
              <a:gd name="connsiteY338" fmla="*/ 359 h 5445"/>
              <a:gd name="connsiteX339" fmla="*/ 8581 w 11761"/>
              <a:gd name="connsiteY339" fmla="*/ 359 h 5445"/>
              <a:gd name="connsiteX340" fmla="*/ 8581 w 11761"/>
              <a:gd name="connsiteY340" fmla="*/ 277 h 5445"/>
              <a:gd name="connsiteX341" fmla="*/ 8638 w 11761"/>
              <a:gd name="connsiteY341" fmla="*/ 277 h 5445"/>
              <a:gd name="connsiteX342" fmla="*/ 8638 w 11761"/>
              <a:gd name="connsiteY342" fmla="*/ 445 h 5445"/>
              <a:gd name="connsiteX343" fmla="*/ 8510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11744 w 11761"/>
              <a:gd name="connsiteY98" fmla="*/ 4932 h 5445"/>
              <a:gd name="connsiteX99" fmla="*/ 11744 w 11761"/>
              <a:gd name="connsiteY99" fmla="*/ 4850 h 5445"/>
              <a:gd name="connsiteX100" fmla="*/ 11682 w 11761"/>
              <a:gd name="connsiteY100" fmla="*/ 4850 h 5445"/>
              <a:gd name="connsiteX101" fmla="*/ 11682 w 11761"/>
              <a:gd name="connsiteY101" fmla="*/ 4793 h 5445"/>
              <a:gd name="connsiteX102" fmla="*/ 11742 w 11761"/>
              <a:gd name="connsiteY102" fmla="*/ 4793 h 5445"/>
              <a:gd name="connsiteX103" fmla="*/ 11742 w 11761"/>
              <a:gd name="connsiteY103" fmla="*/ 652 h 5445"/>
              <a:gd name="connsiteX104" fmla="*/ 11682 w 11761"/>
              <a:gd name="connsiteY104" fmla="*/ 652 h 5445"/>
              <a:gd name="connsiteX105" fmla="*/ 11682 w 11761"/>
              <a:gd name="connsiteY105" fmla="*/ 596 h 5445"/>
              <a:gd name="connsiteX106" fmla="*/ 11744 w 11761"/>
              <a:gd name="connsiteY106" fmla="*/ 596 h 5445"/>
              <a:gd name="connsiteX107" fmla="*/ 11744 w 11761"/>
              <a:gd name="connsiteY107" fmla="*/ 514 h 5445"/>
              <a:gd name="connsiteX108" fmla="*/ 11660 w 11761"/>
              <a:gd name="connsiteY108" fmla="*/ 514 h 5445"/>
              <a:gd name="connsiteX109" fmla="*/ 11660 w 11761"/>
              <a:gd name="connsiteY109" fmla="*/ 575 h 5445"/>
              <a:gd name="connsiteX110" fmla="*/ 11630 w 11761"/>
              <a:gd name="connsiteY110" fmla="*/ 575 h 5445"/>
              <a:gd name="connsiteX111" fmla="*/ 8532 w 11761"/>
              <a:gd name="connsiteY111" fmla="*/ 467 h 5445"/>
              <a:gd name="connsiteX112" fmla="*/ 8661 w 11761"/>
              <a:gd name="connsiteY112" fmla="*/ 467 h 5445"/>
              <a:gd name="connsiteX113" fmla="*/ 8661 w 11761"/>
              <a:gd name="connsiteY113" fmla="*/ 255 h 5445"/>
              <a:gd name="connsiteX114" fmla="*/ 8581 w 11761"/>
              <a:gd name="connsiteY114" fmla="*/ 255 h 5445"/>
              <a:gd name="connsiteX115" fmla="*/ 8581 w 11761"/>
              <a:gd name="connsiteY115" fmla="*/ 182 h 5445"/>
              <a:gd name="connsiteX116" fmla="*/ 8663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8102 w 11761"/>
              <a:gd name="connsiteY122" fmla="*/ 78 h 5445"/>
              <a:gd name="connsiteX123" fmla="*/ 8102 w 11761"/>
              <a:gd name="connsiteY123" fmla="*/ 37 h 5445"/>
              <a:gd name="connsiteX124" fmla="*/ 8143 w 11761"/>
              <a:gd name="connsiteY124" fmla="*/ 37 h 5445"/>
              <a:gd name="connsiteX125" fmla="*/ 8143 w 11761"/>
              <a:gd name="connsiteY125" fmla="*/ 78 h 5445"/>
              <a:gd name="connsiteX126" fmla="*/ 8102 w 11761"/>
              <a:gd name="connsiteY126" fmla="*/ 78 h 5445"/>
              <a:gd name="connsiteX127" fmla="*/ 8584 w 11761"/>
              <a:gd name="connsiteY127" fmla="*/ 4910 h 5445"/>
              <a:gd name="connsiteX128" fmla="*/ 8584 w 11761"/>
              <a:gd name="connsiteY128" fmla="*/ 4871 h 5445"/>
              <a:gd name="connsiteX129" fmla="*/ 8625 w 11761"/>
              <a:gd name="connsiteY129" fmla="*/ 4871 h 5445"/>
              <a:gd name="connsiteX130" fmla="*/ 8625 w 11761"/>
              <a:gd name="connsiteY130" fmla="*/ 4910 h 5445"/>
              <a:gd name="connsiteX131" fmla="*/ 8584 w 11761"/>
              <a:gd name="connsiteY131" fmla="*/ 4910 h 5445"/>
              <a:gd name="connsiteX132" fmla="*/ 8502 w 11761"/>
              <a:gd name="connsiteY132" fmla="*/ 5424 h 5445"/>
              <a:gd name="connsiteX133" fmla="*/ 8502 w 11761"/>
              <a:gd name="connsiteY133" fmla="*/ 5363 h 5445"/>
              <a:gd name="connsiteX134" fmla="*/ 8581 w 11761"/>
              <a:gd name="connsiteY134" fmla="*/ 5363 h 5445"/>
              <a:gd name="connsiteX135" fmla="*/ 8581 w 11761"/>
              <a:gd name="connsiteY135" fmla="*/ 5286 h 5445"/>
              <a:gd name="connsiteX136" fmla="*/ 8640 w 11761"/>
              <a:gd name="connsiteY136" fmla="*/ 5286 h 5445"/>
              <a:gd name="connsiteX137" fmla="*/ 8640 w 11761"/>
              <a:gd name="connsiteY137" fmla="*/ 5424 h 5445"/>
              <a:gd name="connsiteX138" fmla="*/ 8502 w 11761"/>
              <a:gd name="connsiteY138" fmla="*/ 5424 h 5445"/>
              <a:gd name="connsiteX139" fmla="*/ 8502 w 11761"/>
              <a:gd name="connsiteY139" fmla="*/ 5344 h 5445"/>
              <a:gd name="connsiteX140" fmla="*/ 8502 w 11761"/>
              <a:gd name="connsiteY140" fmla="*/ 5286 h 5445"/>
              <a:gd name="connsiteX141" fmla="*/ 8562 w 11761"/>
              <a:gd name="connsiteY141" fmla="*/ 5286 h 5445"/>
              <a:gd name="connsiteX142" fmla="*/ 8562 w 11761"/>
              <a:gd name="connsiteY142" fmla="*/ 5344 h 5445"/>
              <a:gd name="connsiteX143" fmla="*/ 8502 w 11761"/>
              <a:gd name="connsiteY143" fmla="*/ 5344 h 5445"/>
              <a:gd name="connsiteX144" fmla="*/ 8497 w 11761"/>
              <a:gd name="connsiteY144" fmla="*/ 5169 h 5445"/>
              <a:gd name="connsiteX145" fmla="*/ 8497 w 11761"/>
              <a:gd name="connsiteY145" fmla="*/ 5106 h 5445"/>
              <a:gd name="connsiteX146" fmla="*/ 8562 w 11761"/>
              <a:gd name="connsiteY146" fmla="*/ 5106 h 5445"/>
              <a:gd name="connsiteX147" fmla="*/ 8562 w 11761"/>
              <a:gd name="connsiteY147" fmla="*/ 5169 h 5445"/>
              <a:gd name="connsiteX148" fmla="*/ 8497 w 11761"/>
              <a:gd name="connsiteY148" fmla="*/ 5169 h 5445"/>
              <a:gd name="connsiteX149" fmla="*/ 8562 w 11761"/>
              <a:gd name="connsiteY149" fmla="*/ 5191 h 5445"/>
              <a:gd name="connsiteX150" fmla="*/ 8562 w 11761"/>
              <a:gd name="connsiteY150" fmla="*/ 5262 h 5445"/>
              <a:gd name="connsiteX151" fmla="*/ 8497 w 11761"/>
              <a:gd name="connsiteY151" fmla="*/ 5262 h 5445"/>
              <a:gd name="connsiteX152" fmla="*/ 8497 w 11761"/>
              <a:gd name="connsiteY152" fmla="*/ 5191 h 5445"/>
              <a:gd name="connsiteX153" fmla="*/ 8562 w 11761"/>
              <a:gd name="connsiteY153" fmla="*/ 5191 h 5445"/>
              <a:gd name="connsiteX154" fmla="*/ 8480 w 11761"/>
              <a:gd name="connsiteY154" fmla="*/ 5281 h 5445"/>
              <a:gd name="connsiteX155" fmla="*/ 8480 w 11761"/>
              <a:gd name="connsiteY155" fmla="*/ 5344 h 5445"/>
              <a:gd name="connsiteX156" fmla="*/ 8424 w 11761"/>
              <a:gd name="connsiteY156" fmla="*/ 5344 h 5445"/>
              <a:gd name="connsiteX157" fmla="*/ 8424 w 11761"/>
              <a:gd name="connsiteY157" fmla="*/ 5281 h 5445"/>
              <a:gd name="connsiteX158" fmla="*/ 8480 w 11761"/>
              <a:gd name="connsiteY158" fmla="*/ 5281 h 5445"/>
              <a:gd name="connsiteX159" fmla="*/ 8480 w 11761"/>
              <a:gd name="connsiteY159" fmla="*/ 5191 h 5445"/>
              <a:gd name="connsiteX160" fmla="*/ 8480 w 11761"/>
              <a:gd name="connsiteY160" fmla="*/ 5262 h 5445"/>
              <a:gd name="connsiteX161" fmla="*/ 8424 w 11761"/>
              <a:gd name="connsiteY161" fmla="*/ 5262 h 5445"/>
              <a:gd name="connsiteX162" fmla="*/ 8424 w 11761"/>
              <a:gd name="connsiteY162" fmla="*/ 5191 h 5445"/>
              <a:gd name="connsiteX163" fmla="*/ 8480 w 11761"/>
              <a:gd name="connsiteY163" fmla="*/ 5191 h 5445"/>
              <a:gd name="connsiteX164" fmla="*/ 8102 w 11761"/>
              <a:gd name="connsiteY164" fmla="*/ 5409 h 5445"/>
              <a:gd name="connsiteX165" fmla="*/ 8102 w 11761"/>
              <a:gd name="connsiteY165" fmla="*/ 5368 h 5445"/>
              <a:gd name="connsiteX166" fmla="*/ 8143 w 11761"/>
              <a:gd name="connsiteY166" fmla="*/ 5368 h 5445"/>
              <a:gd name="connsiteX167" fmla="*/ 8143 w 11761"/>
              <a:gd name="connsiteY167" fmla="*/ 5409 h 5445"/>
              <a:gd name="connsiteX168" fmla="*/ 8102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8424 w 11761"/>
              <a:gd name="connsiteY243" fmla="*/ 164 h 5445"/>
              <a:gd name="connsiteX244" fmla="*/ 8424 w 11761"/>
              <a:gd name="connsiteY244" fmla="*/ 102 h 5445"/>
              <a:gd name="connsiteX245" fmla="*/ 8480 w 11761"/>
              <a:gd name="connsiteY245" fmla="*/ 102 h 5445"/>
              <a:gd name="connsiteX246" fmla="*/ 8480 w 11761"/>
              <a:gd name="connsiteY246" fmla="*/ 164 h 5445"/>
              <a:gd name="connsiteX247" fmla="*/ 8424 w 11761"/>
              <a:gd name="connsiteY247" fmla="*/ 164 h 5445"/>
              <a:gd name="connsiteX248" fmla="*/ 8424 w 11761"/>
              <a:gd name="connsiteY248" fmla="*/ 255 h 5445"/>
              <a:gd name="connsiteX249" fmla="*/ 8424 w 11761"/>
              <a:gd name="connsiteY249" fmla="*/ 184 h 5445"/>
              <a:gd name="connsiteX250" fmla="*/ 8480 w 11761"/>
              <a:gd name="connsiteY250" fmla="*/ 184 h 5445"/>
              <a:gd name="connsiteX251" fmla="*/ 8480 w 11761"/>
              <a:gd name="connsiteY251" fmla="*/ 255 h 5445"/>
              <a:gd name="connsiteX252" fmla="*/ 8424 w 11761"/>
              <a:gd name="connsiteY252" fmla="*/ 255 h 5445"/>
              <a:gd name="connsiteX253" fmla="*/ 8562 w 11761"/>
              <a:gd name="connsiteY253" fmla="*/ 596 h 5445"/>
              <a:gd name="connsiteX254" fmla="*/ 8562 w 11761"/>
              <a:gd name="connsiteY254" fmla="*/ 674 h 5445"/>
              <a:gd name="connsiteX255" fmla="*/ 8622 w 11761"/>
              <a:gd name="connsiteY255" fmla="*/ 674 h 5445"/>
              <a:gd name="connsiteX256" fmla="*/ 8622 w 11761"/>
              <a:gd name="connsiteY256" fmla="*/ 4772 h 5445"/>
              <a:gd name="connsiteX257" fmla="*/ 8562 w 11761"/>
              <a:gd name="connsiteY257" fmla="*/ 4772 h 5445"/>
              <a:gd name="connsiteX258" fmla="*/ 8562 w 11761"/>
              <a:gd name="connsiteY258" fmla="*/ 4850 h 5445"/>
              <a:gd name="connsiteX259" fmla="*/ 8510 w 11761"/>
              <a:gd name="connsiteY259" fmla="*/ 4850 h 5445"/>
              <a:gd name="connsiteX260" fmla="*/ 8510 w 11761"/>
              <a:gd name="connsiteY260" fmla="*/ 5001 h 5445"/>
              <a:gd name="connsiteX261" fmla="*/ 8638 w 11761"/>
              <a:gd name="connsiteY261" fmla="*/ 5001 h 5445"/>
              <a:gd name="connsiteX262" fmla="*/ 8638 w 11761"/>
              <a:gd name="connsiteY262" fmla="*/ 5169 h 5445"/>
              <a:gd name="connsiteX263" fmla="*/ 8581 w 11761"/>
              <a:gd name="connsiteY263" fmla="*/ 5169 h 5445"/>
              <a:gd name="connsiteX264" fmla="*/ 8581 w 11761"/>
              <a:gd name="connsiteY264" fmla="*/ 5087 h 5445"/>
              <a:gd name="connsiteX265" fmla="*/ 8480 w 11761"/>
              <a:gd name="connsiteY265" fmla="*/ 5087 h 5445"/>
              <a:gd name="connsiteX266" fmla="*/ 8480 w 11761"/>
              <a:gd name="connsiteY266" fmla="*/ 5169 h 5445"/>
              <a:gd name="connsiteX267" fmla="*/ 8402 w 11761"/>
              <a:gd name="connsiteY267" fmla="*/ 5169 h 5445"/>
              <a:gd name="connsiteX268" fmla="*/ 8402 w 11761"/>
              <a:gd name="connsiteY268" fmla="*/ 5262 h 5445"/>
              <a:gd name="connsiteX269" fmla="*/ 8310 w 11761"/>
              <a:gd name="connsiteY269" fmla="*/ 5262 h 5445"/>
              <a:gd name="connsiteX270" fmla="*/ 8310 w 11761"/>
              <a:gd name="connsiteY270" fmla="*/ 5363 h 5445"/>
              <a:gd name="connsiteX271" fmla="*/ 8402 w 11761"/>
              <a:gd name="connsiteY271" fmla="*/ 5363 h 5445"/>
              <a:gd name="connsiteX272" fmla="*/ 8402 w 11761"/>
              <a:gd name="connsiteY272" fmla="*/ 5422 h 5445"/>
              <a:gd name="connsiteX273" fmla="*/ 8234 w 11761"/>
              <a:gd name="connsiteY273" fmla="*/ 5422 h 5445"/>
              <a:gd name="connsiteX274" fmla="*/ 8234 w 11761"/>
              <a:gd name="connsiteY274" fmla="*/ 5294 h 5445"/>
              <a:gd name="connsiteX275" fmla="*/ 8081 w 11761"/>
              <a:gd name="connsiteY275" fmla="*/ 5294 h 5445"/>
              <a:gd name="connsiteX276" fmla="*/ 8081 w 11761"/>
              <a:gd name="connsiteY276" fmla="*/ 5346 h 5445"/>
              <a:gd name="connsiteX277" fmla="*/ 8005 w 11761"/>
              <a:gd name="connsiteY277" fmla="*/ 5346 h 5445"/>
              <a:gd name="connsiteX278" fmla="*/ 8005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8005 w 11761"/>
              <a:gd name="connsiteY325" fmla="*/ 39 h 5445"/>
              <a:gd name="connsiteX326" fmla="*/ 8005 w 11761"/>
              <a:gd name="connsiteY326" fmla="*/ 100 h 5445"/>
              <a:gd name="connsiteX327" fmla="*/ 8081 w 11761"/>
              <a:gd name="connsiteY327" fmla="*/ 100 h 5445"/>
              <a:gd name="connsiteX328" fmla="*/ 8081 w 11761"/>
              <a:gd name="connsiteY328" fmla="*/ 151 h 5445"/>
              <a:gd name="connsiteX329" fmla="*/ 8234 w 11761"/>
              <a:gd name="connsiteY329" fmla="*/ 151 h 5445"/>
              <a:gd name="connsiteX330" fmla="*/ 8234 w 11761"/>
              <a:gd name="connsiteY330" fmla="*/ 24 h 5445"/>
              <a:gd name="connsiteX331" fmla="*/ 8402 w 11761"/>
              <a:gd name="connsiteY331" fmla="*/ 24 h 5445"/>
              <a:gd name="connsiteX332" fmla="*/ 8402 w 11761"/>
              <a:gd name="connsiteY332" fmla="*/ 82 h 5445"/>
              <a:gd name="connsiteX333" fmla="*/ 8310 w 11761"/>
              <a:gd name="connsiteY333" fmla="*/ 82 h 5445"/>
              <a:gd name="connsiteX334" fmla="*/ 8310 w 11761"/>
              <a:gd name="connsiteY334" fmla="*/ 184 h 5445"/>
              <a:gd name="connsiteX335" fmla="*/ 8402 w 11761"/>
              <a:gd name="connsiteY335" fmla="*/ 184 h 5445"/>
              <a:gd name="connsiteX336" fmla="*/ 8402 w 11761"/>
              <a:gd name="connsiteY336" fmla="*/ 277 h 5445"/>
              <a:gd name="connsiteX337" fmla="*/ 8480 w 11761"/>
              <a:gd name="connsiteY337" fmla="*/ 277 h 5445"/>
              <a:gd name="connsiteX338" fmla="*/ 8480 w 11761"/>
              <a:gd name="connsiteY338" fmla="*/ 359 h 5445"/>
              <a:gd name="connsiteX339" fmla="*/ 8581 w 11761"/>
              <a:gd name="connsiteY339" fmla="*/ 359 h 5445"/>
              <a:gd name="connsiteX340" fmla="*/ 8581 w 11761"/>
              <a:gd name="connsiteY340" fmla="*/ 277 h 5445"/>
              <a:gd name="connsiteX341" fmla="*/ 8638 w 11761"/>
              <a:gd name="connsiteY341" fmla="*/ 277 h 5445"/>
              <a:gd name="connsiteX342" fmla="*/ 8638 w 11761"/>
              <a:gd name="connsiteY342" fmla="*/ 445 h 5445"/>
              <a:gd name="connsiteX343" fmla="*/ 8510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11744 w 11761"/>
              <a:gd name="connsiteY98" fmla="*/ 4932 h 5445"/>
              <a:gd name="connsiteX99" fmla="*/ 11744 w 11761"/>
              <a:gd name="connsiteY99" fmla="*/ 4850 h 5445"/>
              <a:gd name="connsiteX100" fmla="*/ 11682 w 11761"/>
              <a:gd name="connsiteY100" fmla="*/ 4850 h 5445"/>
              <a:gd name="connsiteX101" fmla="*/ 11682 w 11761"/>
              <a:gd name="connsiteY101" fmla="*/ 4793 h 5445"/>
              <a:gd name="connsiteX102" fmla="*/ 11742 w 11761"/>
              <a:gd name="connsiteY102" fmla="*/ 4793 h 5445"/>
              <a:gd name="connsiteX103" fmla="*/ 11742 w 11761"/>
              <a:gd name="connsiteY103" fmla="*/ 652 h 5445"/>
              <a:gd name="connsiteX104" fmla="*/ 11682 w 11761"/>
              <a:gd name="connsiteY104" fmla="*/ 652 h 5445"/>
              <a:gd name="connsiteX105" fmla="*/ 11682 w 11761"/>
              <a:gd name="connsiteY105" fmla="*/ 596 h 5445"/>
              <a:gd name="connsiteX106" fmla="*/ 11744 w 11761"/>
              <a:gd name="connsiteY106" fmla="*/ 596 h 5445"/>
              <a:gd name="connsiteX107" fmla="*/ 11744 w 11761"/>
              <a:gd name="connsiteY107" fmla="*/ 514 h 5445"/>
              <a:gd name="connsiteX108" fmla="*/ 11660 w 11761"/>
              <a:gd name="connsiteY108" fmla="*/ 514 h 5445"/>
              <a:gd name="connsiteX109" fmla="*/ 11660 w 11761"/>
              <a:gd name="connsiteY109" fmla="*/ 575 h 5445"/>
              <a:gd name="connsiteX110" fmla="*/ 11630 w 11761"/>
              <a:gd name="connsiteY110" fmla="*/ 575 h 5445"/>
              <a:gd name="connsiteX111" fmla="*/ 11630 w 11761"/>
              <a:gd name="connsiteY111" fmla="*/ 467 h 5445"/>
              <a:gd name="connsiteX112" fmla="*/ 8661 w 11761"/>
              <a:gd name="connsiteY112" fmla="*/ 467 h 5445"/>
              <a:gd name="connsiteX113" fmla="*/ 8661 w 11761"/>
              <a:gd name="connsiteY113" fmla="*/ 255 h 5445"/>
              <a:gd name="connsiteX114" fmla="*/ 8581 w 11761"/>
              <a:gd name="connsiteY114" fmla="*/ 255 h 5445"/>
              <a:gd name="connsiteX115" fmla="*/ 8581 w 11761"/>
              <a:gd name="connsiteY115" fmla="*/ 182 h 5445"/>
              <a:gd name="connsiteX116" fmla="*/ 8663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8102 w 11761"/>
              <a:gd name="connsiteY122" fmla="*/ 78 h 5445"/>
              <a:gd name="connsiteX123" fmla="*/ 8102 w 11761"/>
              <a:gd name="connsiteY123" fmla="*/ 37 h 5445"/>
              <a:gd name="connsiteX124" fmla="*/ 8143 w 11761"/>
              <a:gd name="connsiteY124" fmla="*/ 37 h 5445"/>
              <a:gd name="connsiteX125" fmla="*/ 8143 w 11761"/>
              <a:gd name="connsiteY125" fmla="*/ 78 h 5445"/>
              <a:gd name="connsiteX126" fmla="*/ 8102 w 11761"/>
              <a:gd name="connsiteY126" fmla="*/ 78 h 5445"/>
              <a:gd name="connsiteX127" fmla="*/ 8584 w 11761"/>
              <a:gd name="connsiteY127" fmla="*/ 4910 h 5445"/>
              <a:gd name="connsiteX128" fmla="*/ 8584 w 11761"/>
              <a:gd name="connsiteY128" fmla="*/ 4871 h 5445"/>
              <a:gd name="connsiteX129" fmla="*/ 8625 w 11761"/>
              <a:gd name="connsiteY129" fmla="*/ 4871 h 5445"/>
              <a:gd name="connsiteX130" fmla="*/ 8625 w 11761"/>
              <a:gd name="connsiteY130" fmla="*/ 4910 h 5445"/>
              <a:gd name="connsiteX131" fmla="*/ 8584 w 11761"/>
              <a:gd name="connsiteY131" fmla="*/ 4910 h 5445"/>
              <a:gd name="connsiteX132" fmla="*/ 8502 w 11761"/>
              <a:gd name="connsiteY132" fmla="*/ 5424 h 5445"/>
              <a:gd name="connsiteX133" fmla="*/ 8502 w 11761"/>
              <a:gd name="connsiteY133" fmla="*/ 5363 h 5445"/>
              <a:gd name="connsiteX134" fmla="*/ 8581 w 11761"/>
              <a:gd name="connsiteY134" fmla="*/ 5363 h 5445"/>
              <a:gd name="connsiteX135" fmla="*/ 8581 w 11761"/>
              <a:gd name="connsiteY135" fmla="*/ 5286 h 5445"/>
              <a:gd name="connsiteX136" fmla="*/ 8640 w 11761"/>
              <a:gd name="connsiteY136" fmla="*/ 5286 h 5445"/>
              <a:gd name="connsiteX137" fmla="*/ 8640 w 11761"/>
              <a:gd name="connsiteY137" fmla="*/ 5424 h 5445"/>
              <a:gd name="connsiteX138" fmla="*/ 8502 w 11761"/>
              <a:gd name="connsiteY138" fmla="*/ 5424 h 5445"/>
              <a:gd name="connsiteX139" fmla="*/ 8502 w 11761"/>
              <a:gd name="connsiteY139" fmla="*/ 5344 h 5445"/>
              <a:gd name="connsiteX140" fmla="*/ 8502 w 11761"/>
              <a:gd name="connsiteY140" fmla="*/ 5286 h 5445"/>
              <a:gd name="connsiteX141" fmla="*/ 8562 w 11761"/>
              <a:gd name="connsiteY141" fmla="*/ 5286 h 5445"/>
              <a:gd name="connsiteX142" fmla="*/ 8562 w 11761"/>
              <a:gd name="connsiteY142" fmla="*/ 5344 h 5445"/>
              <a:gd name="connsiteX143" fmla="*/ 8502 w 11761"/>
              <a:gd name="connsiteY143" fmla="*/ 5344 h 5445"/>
              <a:gd name="connsiteX144" fmla="*/ 8497 w 11761"/>
              <a:gd name="connsiteY144" fmla="*/ 5169 h 5445"/>
              <a:gd name="connsiteX145" fmla="*/ 8497 w 11761"/>
              <a:gd name="connsiteY145" fmla="*/ 5106 h 5445"/>
              <a:gd name="connsiteX146" fmla="*/ 8562 w 11761"/>
              <a:gd name="connsiteY146" fmla="*/ 5106 h 5445"/>
              <a:gd name="connsiteX147" fmla="*/ 8562 w 11761"/>
              <a:gd name="connsiteY147" fmla="*/ 5169 h 5445"/>
              <a:gd name="connsiteX148" fmla="*/ 8497 w 11761"/>
              <a:gd name="connsiteY148" fmla="*/ 5169 h 5445"/>
              <a:gd name="connsiteX149" fmla="*/ 8562 w 11761"/>
              <a:gd name="connsiteY149" fmla="*/ 5191 h 5445"/>
              <a:gd name="connsiteX150" fmla="*/ 8562 w 11761"/>
              <a:gd name="connsiteY150" fmla="*/ 5262 h 5445"/>
              <a:gd name="connsiteX151" fmla="*/ 8497 w 11761"/>
              <a:gd name="connsiteY151" fmla="*/ 5262 h 5445"/>
              <a:gd name="connsiteX152" fmla="*/ 8497 w 11761"/>
              <a:gd name="connsiteY152" fmla="*/ 5191 h 5445"/>
              <a:gd name="connsiteX153" fmla="*/ 8562 w 11761"/>
              <a:gd name="connsiteY153" fmla="*/ 5191 h 5445"/>
              <a:gd name="connsiteX154" fmla="*/ 8480 w 11761"/>
              <a:gd name="connsiteY154" fmla="*/ 5281 h 5445"/>
              <a:gd name="connsiteX155" fmla="*/ 8480 w 11761"/>
              <a:gd name="connsiteY155" fmla="*/ 5344 h 5445"/>
              <a:gd name="connsiteX156" fmla="*/ 8424 w 11761"/>
              <a:gd name="connsiteY156" fmla="*/ 5344 h 5445"/>
              <a:gd name="connsiteX157" fmla="*/ 8424 w 11761"/>
              <a:gd name="connsiteY157" fmla="*/ 5281 h 5445"/>
              <a:gd name="connsiteX158" fmla="*/ 8480 w 11761"/>
              <a:gd name="connsiteY158" fmla="*/ 5281 h 5445"/>
              <a:gd name="connsiteX159" fmla="*/ 8480 w 11761"/>
              <a:gd name="connsiteY159" fmla="*/ 5191 h 5445"/>
              <a:gd name="connsiteX160" fmla="*/ 8480 w 11761"/>
              <a:gd name="connsiteY160" fmla="*/ 5262 h 5445"/>
              <a:gd name="connsiteX161" fmla="*/ 8424 w 11761"/>
              <a:gd name="connsiteY161" fmla="*/ 5262 h 5445"/>
              <a:gd name="connsiteX162" fmla="*/ 8424 w 11761"/>
              <a:gd name="connsiteY162" fmla="*/ 5191 h 5445"/>
              <a:gd name="connsiteX163" fmla="*/ 8480 w 11761"/>
              <a:gd name="connsiteY163" fmla="*/ 5191 h 5445"/>
              <a:gd name="connsiteX164" fmla="*/ 8102 w 11761"/>
              <a:gd name="connsiteY164" fmla="*/ 5409 h 5445"/>
              <a:gd name="connsiteX165" fmla="*/ 8102 w 11761"/>
              <a:gd name="connsiteY165" fmla="*/ 5368 h 5445"/>
              <a:gd name="connsiteX166" fmla="*/ 8143 w 11761"/>
              <a:gd name="connsiteY166" fmla="*/ 5368 h 5445"/>
              <a:gd name="connsiteX167" fmla="*/ 8143 w 11761"/>
              <a:gd name="connsiteY167" fmla="*/ 5409 h 5445"/>
              <a:gd name="connsiteX168" fmla="*/ 8102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8424 w 11761"/>
              <a:gd name="connsiteY243" fmla="*/ 164 h 5445"/>
              <a:gd name="connsiteX244" fmla="*/ 8424 w 11761"/>
              <a:gd name="connsiteY244" fmla="*/ 102 h 5445"/>
              <a:gd name="connsiteX245" fmla="*/ 8480 w 11761"/>
              <a:gd name="connsiteY245" fmla="*/ 102 h 5445"/>
              <a:gd name="connsiteX246" fmla="*/ 8480 w 11761"/>
              <a:gd name="connsiteY246" fmla="*/ 164 h 5445"/>
              <a:gd name="connsiteX247" fmla="*/ 8424 w 11761"/>
              <a:gd name="connsiteY247" fmla="*/ 164 h 5445"/>
              <a:gd name="connsiteX248" fmla="*/ 8424 w 11761"/>
              <a:gd name="connsiteY248" fmla="*/ 255 h 5445"/>
              <a:gd name="connsiteX249" fmla="*/ 8424 w 11761"/>
              <a:gd name="connsiteY249" fmla="*/ 184 h 5445"/>
              <a:gd name="connsiteX250" fmla="*/ 8480 w 11761"/>
              <a:gd name="connsiteY250" fmla="*/ 184 h 5445"/>
              <a:gd name="connsiteX251" fmla="*/ 8480 w 11761"/>
              <a:gd name="connsiteY251" fmla="*/ 255 h 5445"/>
              <a:gd name="connsiteX252" fmla="*/ 8424 w 11761"/>
              <a:gd name="connsiteY252" fmla="*/ 255 h 5445"/>
              <a:gd name="connsiteX253" fmla="*/ 8562 w 11761"/>
              <a:gd name="connsiteY253" fmla="*/ 596 h 5445"/>
              <a:gd name="connsiteX254" fmla="*/ 8562 w 11761"/>
              <a:gd name="connsiteY254" fmla="*/ 674 h 5445"/>
              <a:gd name="connsiteX255" fmla="*/ 8622 w 11761"/>
              <a:gd name="connsiteY255" fmla="*/ 674 h 5445"/>
              <a:gd name="connsiteX256" fmla="*/ 8622 w 11761"/>
              <a:gd name="connsiteY256" fmla="*/ 4772 h 5445"/>
              <a:gd name="connsiteX257" fmla="*/ 8562 w 11761"/>
              <a:gd name="connsiteY257" fmla="*/ 4772 h 5445"/>
              <a:gd name="connsiteX258" fmla="*/ 8562 w 11761"/>
              <a:gd name="connsiteY258" fmla="*/ 4850 h 5445"/>
              <a:gd name="connsiteX259" fmla="*/ 8510 w 11761"/>
              <a:gd name="connsiteY259" fmla="*/ 4850 h 5445"/>
              <a:gd name="connsiteX260" fmla="*/ 8510 w 11761"/>
              <a:gd name="connsiteY260" fmla="*/ 5001 h 5445"/>
              <a:gd name="connsiteX261" fmla="*/ 8638 w 11761"/>
              <a:gd name="connsiteY261" fmla="*/ 5001 h 5445"/>
              <a:gd name="connsiteX262" fmla="*/ 8638 w 11761"/>
              <a:gd name="connsiteY262" fmla="*/ 5169 h 5445"/>
              <a:gd name="connsiteX263" fmla="*/ 8581 w 11761"/>
              <a:gd name="connsiteY263" fmla="*/ 5169 h 5445"/>
              <a:gd name="connsiteX264" fmla="*/ 8581 w 11761"/>
              <a:gd name="connsiteY264" fmla="*/ 5087 h 5445"/>
              <a:gd name="connsiteX265" fmla="*/ 8480 w 11761"/>
              <a:gd name="connsiteY265" fmla="*/ 5087 h 5445"/>
              <a:gd name="connsiteX266" fmla="*/ 8480 w 11761"/>
              <a:gd name="connsiteY266" fmla="*/ 5169 h 5445"/>
              <a:gd name="connsiteX267" fmla="*/ 8402 w 11761"/>
              <a:gd name="connsiteY267" fmla="*/ 5169 h 5445"/>
              <a:gd name="connsiteX268" fmla="*/ 8402 w 11761"/>
              <a:gd name="connsiteY268" fmla="*/ 5262 h 5445"/>
              <a:gd name="connsiteX269" fmla="*/ 8310 w 11761"/>
              <a:gd name="connsiteY269" fmla="*/ 5262 h 5445"/>
              <a:gd name="connsiteX270" fmla="*/ 8310 w 11761"/>
              <a:gd name="connsiteY270" fmla="*/ 5363 h 5445"/>
              <a:gd name="connsiteX271" fmla="*/ 8402 w 11761"/>
              <a:gd name="connsiteY271" fmla="*/ 5363 h 5445"/>
              <a:gd name="connsiteX272" fmla="*/ 8402 w 11761"/>
              <a:gd name="connsiteY272" fmla="*/ 5422 h 5445"/>
              <a:gd name="connsiteX273" fmla="*/ 8234 w 11761"/>
              <a:gd name="connsiteY273" fmla="*/ 5422 h 5445"/>
              <a:gd name="connsiteX274" fmla="*/ 8234 w 11761"/>
              <a:gd name="connsiteY274" fmla="*/ 5294 h 5445"/>
              <a:gd name="connsiteX275" fmla="*/ 8081 w 11761"/>
              <a:gd name="connsiteY275" fmla="*/ 5294 h 5445"/>
              <a:gd name="connsiteX276" fmla="*/ 8081 w 11761"/>
              <a:gd name="connsiteY276" fmla="*/ 5346 h 5445"/>
              <a:gd name="connsiteX277" fmla="*/ 8005 w 11761"/>
              <a:gd name="connsiteY277" fmla="*/ 5346 h 5445"/>
              <a:gd name="connsiteX278" fmla="*/ 8005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8005 w 11761"/>
              <a:gd name="connsiteY325" fmla="*/ 39 h 5445"/>
              <a:gd name="connsiteX326" fmla="*/ 8005 w 11761"/>
              <a:gd name="connsiteY326" fmla="*/ 100 h 5445"/>
              <a:gd name="connsiteX327" fmla="*/ 8081 w 11761"/>
              <a:gd name="connsiteY327" fmla="*/ 100 h 5445"/>
              <a:gd name="connsiteX328" fmla="*/ 8081 w 11761"/>
              <a:gd name="connsiteY328" fmla="*/ 151 h 5445"/>
              <a:gd name="connsiteX329" fmla="*/ 8234 w 11761"/>
              <a:gd name="connsiteY329" fmla="*/ 151 h 5445"/>
              <a:gd name="connsiteX330" fmla="*/ 8234 w 11761"/>
              <a:gd name="connsiteY330" fmla="*/ 24 h 5445"/>
              <a:gd name="connsiteX331" fmla="*/ 8402 w 11761"/>
              <a:gd name="connsiteY331" fmla="*/ 24 h 5445"/>
              <a:gd name="connsiteX332" fmla="*/ 8402 w 11761"/>
              <a:gd name="connsiteY332" fmla="*/ 82 h 5445"/>
              <a:gd name="connsiteX333" fmla="*/ 8310 w 11761"/>
              <a:gd name="connsiteY333" fmla="*/ 82 h 5445"/>
              <a:gd name="connsiteX334" fmla="*/ 8310 w 11761"/>
              <a:gd name="connsiteY334" fmla="*/ 184 h 5445"/>
              <a:gd name="connsiteX335" fmla="*/ 8402 w 11761"/>
              <a:gd name="connsiteY335" fmla="*/ 184 h 5445"/>
              <a:gd name="connsiteX336" fmla="*/ 8402 w 11761"/>
              <a:gd name="connsiteY336" fmla="*/ 277 h 5445"/>
              <a:gd name="connsiteX337" fmla="*/ 8480 w 11761"/>
              <a:gd name="connsiteY337" fmla="*/ 277 h 5445"/>
              <a:gd name="connsiteX338" fmla="*/ 8480 w 11761"/>
              <a:gd name="connsiteY338" fmla="*/ 359 h 5445"/>
              <a:gd name="connsiteX339" fmla="*/ 8581 w 11761"/>
              <a:gd name="connsiteY339" fmla="*/ 359 h 5445"/>
              <a:gd name="connsiteX340" fmla="*/ 8581 w 11761"/>
              <a:gd name="connsiteY340" fmla="*/ 277 h 5445"/>
              <a:gd name="connsiteX341" fmla="*/ 8638 w 11761"/>
              <a:gd name="connsiteY341" fmla="*/ 277 h 5445"/>
              <a:gd name="connsiteX342" fmla="*/ 8638 w 11761"/>
              <a:gd name="connsiteY342" fmla="*/ 445 h 5445"/>
              <a:gd name="connsiteX343" fmla="*/ 8510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11744 w 11761"/>
              <a:gd name="connsiteY98" fmla="*/ 4932 h 5445"/>
              <a:gd name="connsiteX99" fmla="*/ 11744 w 11761"/>
              <a:gd name="connsiteY99" fmla="*/ 4850 h 5445"/>
              <a:gd name="connsiteX100" fmla="*/ 11682 w 11761"/>
              <a:gd name="connsiteY100" fmla="*/ 4850 h 5445"/>
              <a:gd name="connsiteX101" fmla="*/ 11682 w 11761"/>
              <a:gd name="connsiteY101" fmla="*/ 4793 h 5445"/>
              <a:gd name="connsiteX102" fmla="*/ 11742 w 11761"/>
              <a:gd name="connsiteY102" fmla="*/ 4793 h 5445"/>
              <a:gd name="connsiteX103" fmla="*/ 11742 w 11761"/>
              <a:gd name="connsiteY103" fmla="*/ 652 h 5445"/>
              <a:gd name="connsiteX104" fmla="*/ 11682 w 11761"/>
              <a:gd name="connsiteY104" fmla="*/ 652 h 5445"/>
              <a:gd name="connsiteX105" fmla="*/ 11682 w 11761"/>
              <a:gd name="connsiteY105" fmla="*/ 596 h 5445"/>
              <a:gd name="connsiteX106" fmla="*/ 11744 w 11761"/>
              <a:gd name="connsiteY106" fmla="*/ 596 h 5445"/>
              <a:gd name="connsiteX107" fmla="*/ 11744 w 11761"/>
              <a:gd name="connsiteY107" fmla="*/ 514 h 5445"/>
              <a:gd name="connsiteX108" fmla="*/ 11660 w 11761"/>
              <a:gd name="connsiteY108" fmla="*/ 514 h 5445"/>
              <a:gd name="connsiteX109" fmla="*/ 11660 w 11761"/>
              <a:gd name="connsiteY109" fmla="*/ 575 h 5445"/>
              <a:gd name="connsiteX110" fmla="*/ 11630 w 11761"/>
              <a:gd name="connsiteY110" fmla="*/ 575 h 5445"/>
              <a:gd name="connsiteX111" fmla="*/ 11630 w 11761"/>
              <a:gd name="connsiteY111" fmla="*/ 467 h 5445"/>
              <a:gd name="connsiteX112" fmla="*/ 11759 w 11761"/>
              <a:gd name="connsiteY112" fmla="*/ 467 h 5445"/>
              <a:gd name="connsiteX113" fmla="*/ 8661 w 11761"/>
              <a:gd name="connsiteY113" fmla="*/ 255 h 5445"/>
              <a:gd name="connsiteX114" fmla="*/ 8581 w 11761"/>
              <a:gd name="connsiteY114" fmla="*/ 255 h 5445"/>
              <a:gd name="connsiteX115" fmla="*/ 8581 w 11761"/>
              <a:gd name="connsiteY115" fmla="*/ 182 h 5445"/>
              <a:gd name="connsiteX116" fmla="*/ 8663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8102 w 11761"/>
              <a:gd name="connsiteY122" fmla="*/ 78 h 5445"/>
              <a:gd name="connsiteX123" fmla="*/ 8102 w 11761"/>
              <a:gd name="connsiteY123" fmla="*/ 37 h 5445"/>
              <a:gd name="connsiteX124" fmla="*/ 8143 w 11761"/>
              <a:gd name="connsiteY124" fmla="*/ 37 h 5445"/>
              <a:gd name="connsiteX125" fmla="*/ 8143 w 11761"/>
              <a:gd name="connsiteY125" fmla="*/ 78 h 5445"/>
              <a:gd name="connsiteX126" fmla="*/ 8102 w 11761"/>
              <a:gd name="connsiteY126" fmla="*/ 78 h 5445"/>
              <a:gd name="connsiteX127" fmla="*/ 8584 w 11761"/>
              <a:gd name="connsiteY127" fmla="*/ 4910 h 5445"/>
              <a:gd name="connsiteX128" fmla="*/ 8584 w 11761"/>
              <a:gd name="connsiteY128" fmla="*/ 4871 h 5445"/>
              <a:gd name="connsiteX129" fmla="*/ 8625 w 11761"/>
              <a:gd name="connsiteY129" fmla="*/ 4871 h 5445"/>
              <a:gd name="connsiteX130" fmla="*/ 8625 w 11761"/>
              <a:gd name="connsiteY130" fmla="*/ 4910 h 5445"/>
              <a:gd name="connsiteX131" fmla="*/ 8584 w 11761"/>
              <a:gd name="connsiteY131" fmla="*/ 4910 h 5445"/>
              <a:gd name="connsiteX132" fmla="*/ 8502 w 11761"/>
              <a:gd name="connsiteY132" fmla="*/ 5424 h 5445"/>
              <a:gd name="connsiteX133" fmla="*/ 8502 w 11761"/>
              <a:gd name="connsiteY133" fmla="*/ 5363 h 5445"/>
              <a:gd name="connsiteX134" fmla="*/ 8581 w 11761"/>
              <a:gd name="connsiteY134" fmla="*/ 5363 h 5445"/>
              <a:gd name="connsiteX135" fmla="*/ 8581 w 11761"/>
              <a:gd name="connsiteY135" fmla="*/ 5286 h 5445"/>
              <a:gd name="connsiteX136" fmla="*/ 8640 w 11761"/>
              <a:gd name="connsiteY136" fmla="*/ 5286 h 5445"/>
              <a:gd name="connsiteX137" fmla="*/ 8640 w 11761"/>
              <a:gd name="connsiteY137" fmla="*/ 5424 h 5445"/>
              <a:gd name="connsiteX138" fmla="*/ 8502 w 11761"/>
              <a:gd name="connsiteY138" fmla="*/ 5424 h 5445"/>
              <a:gd name="connsiteX139" fmla="*/ 8502 w 11761"/>
              <a:gd name="connsiteY139" fmla="*/ 5344 h 5445"/>
              <a:gd name="connsiteX140" fmla="*/ 8502 w 11761"/>
              <a:gd name="connsiteY140" fmla="*/ 5286 h 5445"/>
              <a:gd name="connsiteX141" fmla="*/ 8562 w 11761"/>
              <a:gd name="connsiteY141" fmla="*/ 5286 h 5445"/>
              <a:gd name="connsiteX142" fmla="*/ 8562 w 11761"/>
              <a:gd name="connsiteY142" fmla="*/ 5344 h 5445"/>
              <a:gd name="connsiteX143" fmla="*/ 8502 w 11761"/>
              <a:gd name="connsiteY143" fmla="*/ 5344 h 5445"/>
              <a:gd name="connsiteX144" fmla="*/ 8497 w 11761"/>
              <a:gd name="connsiteY144" fmla="*/ 5169 h 5445"/>
              <a:gd name="connsiteX145" fmla="*/ 8497 w 11761"/>
              <a:gd name="connsiteY145" fmla="*/ 5106 h 5445"/>
              <a:gd name="connsiteX146" fmla="*/ 8562 w 11761"/>
              <a:gd name="connsiteY146" fmla="*/ 5106 h 5445"/>
              <a:gd name="connsiteX147" fmla="*/ 8562 w 11761"/>
              <a:gd name="connsiteY147" fmla="*/ 5169 h 5445"/>
              <a:gd name="connsiteX148" fmla="*/ 8497 w 11761"/>
              <a:gd name="connsiteY148" fmla="*/ 5169 h 5445"/>
              <a:gd name="connsiteX149" fmla="*/ 8562 w 11761"/>
              <a:gd name="connsiteY149" fmla="*/ 5191 h 5445"/>
              <a:gd name="connsiteX150" fmla="*/ 8562 w 11761"/>
              <a:gd name="connsiteY150" fmla="*/ 5262 h 5445"/>
              <a:gd name="connsiteX151" fmla="*/ 8497 w 11761"/>
              <a:gd name="connsiteY151" fmla="*/ 5262 h 5445"/>
              <a:gd name="connsiteX152" fmla="*/ 8497 w 11761"/>
              <a:gd name="connsiteY152" fmla="*/ 5191 h 5445"/>
              <a:gd name="connsiteX153" fmla="*/ 8562 w 11761"/>
              <a:gd name="connsiteY153" fmla="*/ 5191 h 5445"/>
              <a:gd name="connsiteX154" fmla="*/ 8480 w 11761"/>
              <a:gd name="connsiteY154" fmla="*/ 5281 h 5445"/>
              <a:gd name="connsiteX155" fmla="*/ 8480 w 11761"/>
              <a:gd name="connsiteY155" fmla="*/ 5344 h 5445"/>
              <a:gd name="connsiteX156" fmla="*/ 8424 w 11761"/>
              <a:gd name="connsiteY156" fmla="*/ 5344 h 5445"/>
              <a:gd name="connsiteX157" fmla="*/ 8424 w 11761"/>
              <a:gd name="connsiteY157" fmla="*/ 5281 h 5445"/>
              <a:gd name="connsiteX158" fmla="*/ 8480 w 11761"/>
              <a:gd name="connsiteY158" fmla="*/ 5281 h 5445"/>
              <a:gd name="connsiteX159" fmla="*/ 8480 w 11761"/>
              <a:gd name="connsiteY159" fmla="*/ 5191 h 5445"/>
              <a:gd name="connsiteX160" fmla="*/ 8480 w 11761"/>
              <a:gd name="connsiteY160" fmla="*/ 5262 h 5445"/>
              <a:gd name="connsiteX161" fmla="*/ 8424 w 11761"/>
              <a:gd name="connsiteY161" fmla="*/ 5262 h 5445"/>
              <a:gd name="connsiteX162" fmla="*/ 8424 w 11761"/>
              <a:gd name="connsiteY162" fmla="*/ 5191 h 5445"/>
              <a:gd name="connsiteX163" fmla="*/ 8480 w 11761"/>
              <a:gd name="connsiteY163" fmla="*/ 5191 h 5445"/>
              <a:gd name="connsiteX164" fmla="*/ 8102 w 11761"/>
              <a:gd name="connsiteY164" fmla="*/ 5409 h 5445"/>
              <a:gd name="connsiteX165" fmla="*/ 8102 w 11761"/>
              <a:gd name="connsiteY165" fmla="*/ 5368 h 5445"/>
              <a:gd name="connsiteX166" fmla="*/ 8143 w 11761"/>
              <a:gd name="connsiteY166" fmla="*/ 5368 h 5445"/>
              <a:gd name="connsiteX167" fmla="*/ 8143 w 11761"/>
              <a:gd name="connsiteY167" fmla="*/ 5409 h 5445"/>
              <a:gd name="connsiteX168" fmla="*/ 8102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8424 w 11761"/>
              <a:gd name="connsiteY243" fmla="*/ 164 h 5445"/>
              <a:gd name="connsiteX244" fmla="*/ 8424 w 11761"/>
              <a:gd name="connsiteY244" fmla="*/ 102 h 5445"/>
              <a:gd name="connsiteX245" fmla="*/ 8480 w 11761"/>
              <a:gd name="connsiteY245" fmla="*/ 102 h 5445"/>
              <a:gd name="connsiteX246" fmla="*/ 8480 w 11761"/>
              <a:gd name="connsiteY246" fmla="*/ 164 h 5445"/>
              <a:gd name="connsiteX247" fmla="*/ 8424 w 11761"/>
              <a:gd name="connsiteY247" fmla="*/ 164 h 5445"/>
              <a:gd name="connsiteX248" fmla="*/ 8424 w 11761"/>
              <a:gd name="connsiteY248" fmla="*/ 255 h 5445"/>
              <a:gd name="connsiteX249" fmla="*/ 8424 w 11761"/>
              <a:gd name="connsiteY249" fmla="*/ 184 h 5445"/>
              <a:gd name="connsiteX250" fmla="*/ 8480 w 11761"/>
              <a:gd name="connsiteY250" fmla="*/ 184 h 5445"/>
              <a:gd name="connsiteX251" fmla="*/ 8480 w 11761"/>
              <a:gd name="connsiteY251" fmla="*/ 255 h 5445"/>
              <a:gd name="connsiteX252" fmla="*/ 8424 w 11761"/>
              <a:gd name="connsiteY252" fmla="*/ 255 h 5445"/>
              <a:gd name="connsiteX253" fmla="*/ 8562 w 11761"/>
              <a:gd name="connsiteY253" fmla="*/ 596 h 5445"/>
              <a:gd name="connsiteX254" fmla="*/ 8562 w 11761"/>
              <a:gd name="connsiteY254" fmla="*/ 674 h 5445"/>
              <a:gd name="connsiteX255" fmla="*/ 8622 w 11761"/>
              <a:gd name="connsiteY255" fmla="*/ 674 h 5445"/>
              <a:gd name="connsiteX256" fmla="*/ 8622 w 11761"/>
              <a:gd name="connsiteY256" fmla="*/ 4772 h 5445"/>
              <a:gd name="connsiteX257" fmla="*/ 8562 w 11761"/>
              <a:gd name="connsiteY257" fmla="*/ 4772 h 5445"/>
              <a:gd name="connsiteX258" fmla="*/ 8562 w 11761"/>
              <a:gd name="connsiteY258" fmla="*/ 4850 h 5445"/>
              <a:gd name="connsiteX259" fmla="*/ 8510 w 11761"/>
              <a:gd name="connsiteY259" fmla="*/ 4850 h 5445"/>
              <a:gd name="connsiteX260" fmla="*/ 8510 w 11761"/>
              <a:gd name="connsiteY260" fmla="*/ 5001 h 5445"/>
              <a:gd name="connsiteX261" fmla="*/ 8638 w 11761"/>
              <a:gd name="connsiteY261" fmla="*/ 5001 h 5445"/>
              <a:gd name="connsiteX262" fmla="*/ 8638 w 11761"/>
              <a:gd name="connsiteY262" fmla="*/ 5169 h 5445"/>
              <a:gd name="connsiteX263" fmla="*/ 8581 w 11761"/>
              <a:gd name="connsiteY263" fmla="*/ 5169 h 5445"/>
              <a:gd name="connsiteX264" fmla="*/ 8581 w 11761"/>
              <a:gd name="connsiteY264" fmla="*/ 5087 h 5445"/>
              <a:gd name="connsiteX265" fmla="*/ 8480 w 11761"/>
              <a:gd name="connsiteY265" fmla="*/ 5087 h 5445"/>
              <a:gd name="connsiteX266" fmla="*/ 8480 w 11761"/>
              <a:gd name="connsiteY266" fmla="*/ 5169 h 5445"/>
              <a:gd name="connsiteX267" fmla="*/ 8402 w 11761"/>
              <a:gd name="connsiteY267" fmla="*/ 5169 h 5445"/>
              <a:gd name="connsiteX268" fmla="*/ 8402 w 11761"/>
              <a:gd name="connsiteY268" fmla="*/ 5262 h 5445"/>
              <a:gd name="connsiteX269" fmla="*/ 8310 w 11761"/>
              <a:gd name="connsiteY269" fmla="*/ 5262 h 5445"/>
              <a:gd name="connsiteX270" fmla="*/ 8310 w 11761"/>
              <a:gd name="connsiteY270" fmla="*/ 5363 h 5445"/>
              <a:gd name="connsiteX271" fmla="*/ 8402 w 11761"/>
              <a:gd name="connsiteY271" fmla="*/ 5363 h 5445"/>
              <a:gd name="connsiteX272" fmla="*/ 8402 w 11761"/>
              <a:gd name="connsiteY272" fmla="*/ 5422 h 5445"/>
              <a:gd name="connsiteX273" fmla="*/ 8234 w 11761"/>
              <a:gd name="connsiteY273" fmla="*/ 5422 h 5445"/>
              <a:gd name="connsiteX274" fmla="*/ 8234 w 11761"/>
              <a:gd name="connsiteY274" fmla="*/ 5294 h 5445"/>
              <a:gd name="connsiteX275" fmla="*/ 8081 w 11761"/>
              <a:gd name="connsiteY275" fmla="*/ 5294 h 5445"/>
              <a:gd name="connsiteX276" fmla="*/ 8081 w 11761"/>
              <a:gd name="connsiteY276" fmla="*/ 5346 h 5445"/>
              <a:gd name="connsiteX277" fmla="*/ 8005 w 11761"/>
              <a:gd name="connsiteY277" fmla="*/ 5346 h 5445"/>
              <a:gd name="connsiteX278" fmla="*/ 8005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8005 w 11761"/>
              <a:gd name="connsiteY325" fmla="*/ 39 h 5445"/>
              <a:gd name="connsiteX326" fmla="*/ 8005 w 11761"/>
              <a:gd name="connsiteY326" fmla="*/ 100 h 5445"/>
              <a:gd name="connsiteX327" fmla="*/ 8081 w 11761"/>
              <a:gd name="connsiteY327" fmla="*/ 100 h 5445"/>
              <a:gd name="connsiteX328" fmla="*/ 8081 w 11761"/>
              <a:gd name="connsiteY328" fmla="*/ 151 h 5445"/>
              <a:gd name="connsiteX329" fmla="*/ 8234 w 11761"/>
              <a:gd name="connsiteY329" fmla="*/ 151 h 5445"/>
              <a:gd name="connsiteX330" fmla="*/ 8234 w 11761"/>
              <a:gd name="connsiteY330" fmla="*/ 24 h 5445"/>
              <a:gd name="connsiteX331" fmla="*/ 8402 w 11761"/>
              <a:gd name="connsiteY331" fmla="*/ 24 h 5445"/>
              <a:gd name="connsiteX332" fmla="*/ 8402 w 11761"/>
              <a:gd name="connsiteY332" fmla="*/ 82 h 5445"/>
              <a:gd name="connsiteX333" fmla="*/ 8310 w 11761"/>
              <a:gd name="connsiteY333" fmla="*/ 82 h 5445"/>
              <a:gd name="connsiteX334" fmla="*/ 8310 w 11761"/>
              <a:gd name="connsiteY334" fmla="*/ 184 h 5445"/>
              <a:gd name="connsiteX335" fmla="*/ 8402 w 11761"/>
              <a:gd name="connsiteY335" fmla="*/ 184 h 5445"/>
              <a:gd name="connsiteX336" fmla="*/ 8402 w 11761"/>
              <a:gd name="connsiteY336" fmla="*/ 277 h 5445"/>
              <a:gd name="connsiteX337" fmla="*/ 8480 w 11761"/>
              <a:gd name="connsiteY337" fmla="*/ 277 h 5445"/>
              <a:gd name="connsiteX338" fmla="*/ 8480 w 11761"/>
              <a:gd name="connsiteY338" fmla="*/ 359 h 5445"/>
              <a:gd name="connsiteX339" fmla="*/ 8581 w 11761"/>
              <a:gd name="connsiteY339" fmla="*/ 359 h 5445"/>
              <a:gd name="connsiteX340" fmla="*/ 8581 w 11761"/>
              <a:gd name="connsiteY340" fmla="*/ 277 h 5445"/>
              <a:gd name="connsiteX341" fmla="*/ 8638 w 11761"/>
              <a:gd name="connsiteY341" fmla="*/ 277 h 5445"/>
              <a:gd name="connsiteX342" fmla="*/ 8638 w 11761"/>
              <a:gd name="connsiteY342" fmla="*/ 445 h 5445"/>
              <a:gd name="connsiteX343" fmla="*/ 8510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11744 w 11761"/>
              <a:gd name="connsiteY98" fmla="*/ 4932 h 5445"/>
              <a:gd name="connsiteX99" fmla="*/ 11744 w 11761"/>
              <a:gd name="connsiteY99" fmla="*/ 4850 h 5445"/>
              <a:gd name="connsiteX100" fmla="*/ 11682 w 11761"/>
              <a:gd name="connsiteY100" fmla="*/ 4850 h 5445"/>
              <a:gd name="connsiteX101" fmla="*/ 11682 w 11761"/>
              <a:gd name="connsiteY101" fmla="*/ 4793 h 5445"/>
              <a:gd name="connsiteX102" fmla="*/ 11742 w 11761"/>
              <a:gd name="connsiteY102" fmla="*/ 4793 h 5445"/>
              <a:gd name="connsiteX103" fmla="*/ 11742 w 11761"/>
              <a:gd name="connsiteY103" fmla="*/ 652 h 5445"/>
              <a:gd name="connsiteX104" fmla="*/ 11682 w 11761"/>
              <a:gd name="connsiteY104" fmla="*/ 652 h 5445"/>
              <a:gd name="connsiteX105" fmla="*/ 11682 w 11761"/>
              <a:gd name="connsiteY105" fmla="*/ 596 h 5445"/>
              <a:gd name="connsiteX106" fmla="*/ 11744 w 11761"/>
              <a:gd name="connsiteY106" fmla="*/ 596 h 5445"/>
              <a:gd name="connsiteX107" fmla="*/ 11744 w 11761"/>
              <a:gd name="connsiteY107" fmla="*/ 514 h 5445"/>
              <a:gd name="connsiteX108" fmla="*/ 11660 w 11761"/>
              <a:gd name="connsiteY108" fmla="*/ 514 h 5445"/>
              <a:gd name="connsiteX109" fmla="*/ 11660 w 11761"/>
              <a:gd name="connsiteY109" fmla="*/ 575 h 5445"/>
              <a:gd name="connsiteX110" fmla="*/ 11630 w 11761"/>
              <a:gd name="connsiteY110" fmla="*/ 575 h 5445"/>
              <a:gd name="connsiteX111" fmla="*/ 11630 w 11761"/>
              <a:gd name="connsiteY111" fmla="*/ 467 h 5445"/>
              <a:gd name="connsiteX112" fmla="*/ 11759 w 11761"/>
              <a:gd name="connsiteY112" fmla="*/ 467 h 5445"/>
              <a:gd name="connsiteX113" fmla="*/ 11759 w 11761"/>
              <a:gd name="connsiteY113" fmla="*/ 255 h 5445"/>
              <a:gd name="connsiteX114" fmla="*/ 8581 w 11761"/>
              <a:gd name="connsiteY114" fmla="*/ 255 h 5445"/>
              <a:gd name="connsiteX115" fmla="*/ 8581 w 11761"/>
              <a:gd name="connsiteY115" fmla="*/ 182 h 5445"/>
              <a:gd name="connsiteX116" fmla="*/ 8663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8102 w 11761"/>
              <a:gd name="connsiteY122" fmla="*/ 78 h 5445"/>
              <a:gd name="connsiteX123" fmla="*/ 8102 w 11761"/>
              <a:gd name="connsiteY123" fmla="*/ 37 h 5445"/>
              <a:gd name="connsiteX124" fmla="*/ 8143 w 11761"/>
              <a:gd name="connsiteY124" fmla="*/ 37 h 5445"/>
              <a:gd name="connsiteX125" fmla="*/ 8143 w 11761"/>
              <a:gd name="connsiteY125" fmla="*/ 78 h 5445"/>
              <a:gd name="connsiteX126" fmla="*/ 8102 w 11761"/>
              <a:gd name="connsiteY126" fmla="*/ 78 h 5445"/>
              <a:gd name="connsiteX127" fmla="*/ 8584 w 11761"/>
              <a:gd name="connsiteY127" fmla="*/ 4910 h 5445"/>
              <a:gd name="connsiteX128" fmla="*/ 8584 w 11761"/>
              <a:gd name="connsiteY128" fmla="*/ 4871 h 5445"/>
              <a:gd name="connsiteX129" fmla="*/ 8625 w 11761"/>
              <a:gd name="connsiteY129" fmla="*/ 4871 h 5445"/>
              <a:gd name="connsiteX130" fmla="*/ 8625 w 11761"/>
              <a:gd name="connsiteY130" fmla="*/ 4910 h 5445"/>
              <a:gd name="connsiteX131" fmla="*/ 8584 w 11761"/>
              <a:gd name="connsiteY131" fmla="*/ 4910 h 5445"/>
              <a:gd name="connsiteX132" fmla="*/ 8502 w 11761"/>
              <a:gd name="connsiteY132" fmla="*/ 5424 h 5445"/>
              <a:gd name="connsiteX133" fmla="*/ 8502 w 11761"/>
              <a:gd name="connsiteY133" fmla="*/ 5363 h 5445"/>
              <a:gd name="connsiteX134" fmla="*/ 8581 w 11761"/>
              <a:gd name="connsiteY134" fmla="*/ 5363 h 5445"/>
              <a:gd name="connsiteX135" fmla="*/ 8581 w 11761"/>
              <a:gd name="connsiteY135" fmla="*/ 5286 h 5445"/>
              <a:gd name="connsiteX136" fmla="*/ 8640 w 11761"/>
              <a:gd name="connsiteY136" fmla="*/ 5286 h 5445"/>
              <a:gd name="connsiteX137" fmla="*/ 8640 w 11761"/>
              <a:gd name="connsiteY137" fmla="*/ 5424 h 5445"/>
              <a:gd name="connsiteX138" fmla="*/ 8502 w 11761"/>
              <a:gd name="connsiteY138" fmla="*/ 5424 h 5445"/>
              <a:gd name="connsiteX139" fmla="*/ 8502 w 11761"/>
              <a:gd name="connsiteY139" fmla="*/ 5344 h 5445"/>
              <a:gd name="connsiteX140" fmla="*/ 8502 w 11761"/>
              <a:gd name="connsiteY140" fmla="*/ 5286 h 5445"/>
              <a:gd name="connsiteX141" fmla="*/ 8562 w 11761"/>
              <a:gd name="connsiteY141" fmla="*/ 5286 h 5445"/>
              <a:gd name="connsiteX142" fmla="*/ 8562 w 11761"/>
              <a:gd name="connsiteY142" fmla="*/ 5344 h 5445"/>
              <a:gd name="connsiteX143" fmla="*/ 8502 w 11761"/>
              <a:gd name="connsiteY143" fmla="*/ 5344 h 5445"/>
              <a:gd name="connsiteX144" fmla="*/ 8497 w 11761"/>
              <a:gd name="connsiteY144" fmla="*/ 5169 h 5445"/>
              <a:gd name="connsiteX145" fmla="*/ 8497 w 11761"/>
              <a:gd name="connsiteY145" fmla="*/ 5106 h 5445"/>
              <a:gd name="connsiteX146" fmla="*/ 8562 w 11761"/>
              <a:gd name="connsiteY146" fmla="*/ 5106 h 5445"/>
              <a:gd name="connsiteX147" fmla="*/ 8562 w 11761"/>
              <a:gd name="connsiteY147" fmla="*/ 5169 h 5445"/>
              <a:gd name="connsiteX148" fmla="*/ 8497 w 11761"/>
              <a:gd name="connsiteY148" fmla="*/ 5169 h 5445"/>
              <a:gd name="connsiteX149" fmla="*/ 8562 w 11761"/>
              <a:gd name="connsiteY149" fmla="*/ 5191 h 5445"/>
              <a:gd name="connsiteX150" fmla="*/ 8562 w 11761"/>
              <a:gd name="connsiteY150" fmla="*/ 5262 h 5445"/>
              <a:gd name="connsiteX151" fmla="*/ 8497 w 11761"/>
              <a:gd name="connsiteY151" fmla="*/ 5262 h 5445"/>
              <a:gd name="connsiteX152" fmla="*/ 8497 w 11761"/>
              <a:gd name="connsiteY152" fmla="*/ 5191 h 5445"/>
              <a:gd name="connsiteX153" fmla="*/ 8562 w 11761"/>
              <a:gd name="connsiteY153" fmla="*/ 5191 h 5445"/>
              <a:gd name="connsiteX154" fmla="*/ 8480 w 11761"/>
              <a:gd name="connsiteY154" fmla="*/ 5281 h 5445"/>
              <a:gd name="connsiteX155" fmla="*/ 8480 w 11761"/>
              <a:gd name="connsiteY155" fmla="*/ 5344 h 5445"/>
              <a:gd name="connsiteX156" fmla="*/ 8424 w 11761"/>
              <a:gd name="connsiteY156" fmla="*/ 5344 h 5445"/>
              <a:gd name="connsiteX157" fmla="*/ 8424 w 11761"/>
              <a:gd name="connsiteY157" fmla="*/ 5281 h 5445"/>
              <a:gd name="connsiteX158" fmla="*/ 8480 w 11761"/>
              <a:gd name="connsiteY158" fmla="*/ 5281 h 5445"/>
              <a:gd name="connsiteX159" fmla="*/ 8480 w 11761"/>
              <a:gd name="connsiteY159" fmla="*/ 5191 h 5445"/>
              <a:gd name="connsiteX160" fmla="*/ 8480 w 11761"/>
              <a:gd name="connsiteY160" fmla="*/ 5262 h 5445"/>
              <a:gd name="connsiteX161" fmla="*/ 8424 w 11761"/>
              <a:gd name="connsiteY161" fmla="*/ 5262 h 5445"/>
              <a:gd name="connsiteX162" fmla="*/ 8424 w 11761"/>
              <a:gd name="connsiteY162" fmla="*/ 5191 h 5445"/>
              <a:gd name="connsiteX163" fmla="*/ 8480 w 11761"/>
              <a:gd name="connsiteY163" fmla="*/ 5191 h 5445"/>
              <a:gd name="connsiteX164" fmla="*/ 8102 w 11761"/>
              <a:gd name="connsiteY164" fmla="*/ 5409 h 5445"/>
              <a:gd name="connsiteX165" fmla="*/ 8102 w 11761"/>
              <a:gd name="connsiteY165" fmla="*/ 5368 h 5445"/>
              <a:gd name="connsiteX166" fmla="*/ 8143 w 11761"/>
              <a:gd name="connsiteY166" fmla="*/ 5368 h 5445"/>
              <a:gd name="connsiteX167" fmla="*/ 8143 w 11761"/>
              <a:gd name="connsiteY167" fmla="*/ 5409 h 5445"/>
              <a:gd name="connsiteX168" fmla="*/ 8102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8424 w 11761"/>
              <a:gd name="connsiteY243" fmla="*/ 164 h 5445"/>
              <a:gd name="connsiteX244" fmla="*/ 8424 w 11761"/>
              <a:gd name="connsiteY244" fmla="*/ 102 h 5445"/>
              <a:gd name="connsiteX245" fmla="*/ 8480 w 11761"/>
              <a:gd name="connsiteY245" fmla="*/ 102 h 5445"/>
              <a:gd name="connsiteX246" fmla="*/ 8480 w 11761"/>
              <a:gd name="connsiteY246" fmla="*/ 164 h 5445"/>
              <a:gd name="connsiteX247" fmla="*/ 8424 w 11761"/>
              <a:gd name="connsiteY247" fmla="*/ 164 h 5445"/>
              <a:gd name="connsiteX248" fmla="*/ 8424 w 11761"/>
              <a:gd name="connsiteY248" fmla="*/ 255 h 5445"/>
              <a:gd name="connsiteX249" fmla="*/ 8424 w 11761"/>
              <a:gd name="connsiteY249" fmla="*/ 184 h 5445"/>
              <a:gd name="connsiteX250" fmla="*/ 8480 w 11761"/>
              <a:gd name="connsiteY250" fmla="*/ 184 h 5445"/>
              <a:gd name="connsiteX251" fmla="*/ 8480 w 11761"/>
              <a:gd name="connsiteY251" fmla="*/ 255 h 5445"/>
              <a:gd name="connsiteX252" fmla="*/ 8424 w 11761"/>
              <a:gd name="connsiteY252" fmla="*/ 255 h 5445"/>
              <a:gd name="connsiteX253" fmla="*/ 8562 w 11761"/>
              <a:gd name="connsiteY253" fmla="*/ 596 h 5445"/>
              <a:gd name="connsiteX254" fmla="*/ 8562 w 11761"/>
              <a:gd name="connsiteY254" fmla="*/ 674 h 5445"/>
              <a:gd name="connsiteX255" fmla="*/ 8622 w 11761"/>
              <a:gd name="connsiteY255" fmla="*/ 674 h 5445"/>
              <a:gd name="connsiteX256" fmla="*/ 8622 w 11761"/>
              <a:gd name="connsiteY256" fmla="*/ 4772 h 5445"/>
              <a:gd name="connsiteX257" fmla="*/ 8562 w 11761"/>
              <a:gd name="connsiteY257" fmla="*/ 4772 h 5445"/>
              <a:gd name="connsiteX258" fmla="*/ 8562 w 11761"/>
              <a:gd name="connsiteY258" fmla="*/ 4850 h 5445"/>
              <a:gd name="connsiteX259" fmla="*/ 8510 w 11761"/>
              <a:gd name="connsiteY259" fmla="*/ 4850 h 5445"/>
              <a:gd name="connsiteX260" fmla="*/ 8510 w 11761"/>
              <a:gd name="connsiteY260" fmla="*/ 5001 h 5445"/>
              <a:gd name="connsiteX261" fmla="*/ 8638 w 11761"/>
              <a:gd name="connsiteY261" fmla="*/ 5001 h 5445"/>
              <a:gd name="connsiteX262" fmla="*/ 8638 w 11761"/>
              <a:gd name="connsiteY262" fmla="*/ 5169 h 5445"/>
              <a:gd name="connsiteX263" fmla="*/ 8581 w 11761"/>
              <a:gd name="connsiteY263" fmla="*/ 5169 h 5445"/>
              <a:gd name="connsiteX264" fmla="*/ 8581 w 11761"/>
              <a:gd name="connsiteY264" fmla="*/ 5087 h 5445"/>
              <a:gd name="connsiteX265" fmla="*/ 8480 w 11761"/>
              <a:gd name="connsiteY265" fmla="*/ 5087 h 5445"/>
              <a:gd name="connsiteX266" fmla="*/ 8480 w 11761"/>
              <a:gd name="connsiteY266" fmla="*/ 5169 h 5445"/>
              <a:gd name="connsiteX267" fmla="*/ 8402 w 11761"/>
              <a:gd name="connsiteY267" fmla="*/ 5169 h 5445"/>
              <a:gd name="connsiteX268" fmla="*/ 8402 w 11761"/>
              <a:gd name="connsiteY268" fmla="*/ 5262 h 5445"/>
              <a:gd name="connsiteX269" fmla="*/ 8310 w 11761"/>
              <a:gd name="connsiteY269" fmla="*/ 5262 h 5445"/>
              <a:gd name="connsiteX270" fmla="*/ 8310 w 11761"/>
              <a:gd name="connsiteY270" fmla="*/ 5363 h 5445"/>
              <a:gd name="connsiteX271" fmla="*/ 8402 w 11761"/>
              <a:gd name="connsiteY271" fmla="*/ 5363 h 5445"/>
              <a:gd name="connsiteX272" fmla="*/ 8402 w 11761"/>
              <a:gd name="connsiteY272" fmla="*/ 5422 h 5445"/>
              <a:gd name="connsiteX273" fmla="*/ 8234 w 11761"/>
              <a:gd name="connsiteY273" fmla="*/ 5422 h 5445"/>
              <a:gd name="connsiteX274" fmla="*/ 8234 w 11761"/>
              <a:gd name="connsiteY274" fmla="*/ 5294 h 5445"/>
              <a:gd name="connsiteX275" fmla="*/ 8081 w 11761"/>
              <a:gd name="connsiteY275" fmla="*/ 5294 h 5445"/>
              <a:gd name="connsiteX276" fmla="*/ 8081 w 11761"/>
              <a:gd name="connsiteY276" fmla="*/ 5346 h 5445"/>
              <a:gd name="connsiteX277" fmla="*/ 8005 w 11761"/>
              <a:gd name="connsiteY277" fmla="*/ 5346 h 5445"/>
              <a:gd name="connsiteX278" fmla="*/ 8005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8005 w 11761"/>
              <a:gd name="connsiteY325" fmla="*/ 39 h 5445"/>
              <a:gd name="connsiteX326" fmla="*/ 8005 w 11761"/>
              <a:gd name="connsiteY326" fmla="*/ 100 h 5445"/>
              <a:gd name="connsiteX327" fmla="*/ 8081 w 11761"/>
              <a:gd name="connsiteY327" fmla="*/ 100 h 5445"/>
              <a:gd name="connsiteX328" fmla="*/ 8081 w 11761"/>
              <a:gd name="connsiteY328" fmla="*/ 151 h 5445"/>
              <a:gd name="connsiteX329" fmla="*/ 8234 w 11761"/>
              <a:gd name="connsiteY329" fmla="*/ 151 h 5445"/>
              <a:gd name="connsiteX330" fmla="*/ 8234 w 11761"/>
              <a:gd name="connsiteY330" fmla="*/ 24 h 5445"/>
              <a:gd name="connsiteX331" fmla="*/ 8402 w 11761"/>
              <a:gd name="connsiteY331" fmla="*/ 24 h 5445"/>
              <a:gd name="connsiteX332" fmla="*/ 8402 w 11761"/>
              <a:gd name="connsiteY332" fmla="*/ 82 h 5445"/>
              <a:gd name="connsiteX333" fmla="*/ 8310 w 11761"/>
              <a:gd name="connsiteY333" fmla="*/ 82 h 5445"/>
              <a:gd name="connsiteX334" fmla="*/ 8310 w 11761"/>
              <a:gd name="connsiteY334" fmla="*/ 184 h 5445"/>
              <a:gd name="connsiteX335" fmla="*/ 8402 w 11761"/>
              <a:gd name="connsiteY335" fmla="*/ 184 h 5445"/>
              <a:gd name="connsiteX336" fmla="*/ 8402 w 11761"/>
              <a:gd name="connsiteY336" fmla="*/ 277 h 5445"/>
              <a:gd name="connsiteX337" fmla="*/ 8480 w 11761"/>
              <a:gd name="connsiteY337" fmla="*/ 277 h 5445"/>
              <a:gd name="connsiteX338" fmla="*/ 8480 w 11761"/>
              <a:gd name="connsiteY338" fmla="*/ 359 h 5445"/>
              <a:gd name="connsiteX339" fmla="*/ 8581 w 11761"/>
              <a:gd name="connsiteY339" fmla="*/ 359 h 5445"/>
              <a:gd name="connsiteX340" fmla="*/ 8581 w 11761"/>
              <a:gd name="connsiteY340" fmla="*/ 277 h 5445"/>
              <a:gd name="connsiteX341" fmla="*/ 8638 w 11761"/>
              <a:gd name="connsiteY341" fmla="*/ 277 h 5445"/>
              <a:gd name="connsiteX342" fmla="*/ 8638 w 11761"/>
              <a:gd name="connsiteY342" fmla="*/ 445 h 5445"/>
              <a:gd name="connsiteX343" fmla="*/ 8510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11744 w 11761"/>
              <a:gd name="connsiteY98" fmla="*/ 4932 h 5445"/>
              <a:gd name="connsiteX99" fmla="*/ 11744 w 11761"/>
              <a:gd name="connsiteY99" fmla="*/ 4850 h 5445"/>
              <a:gd name="connsiteX100" fmla="*/ 11682 w 11761"/>
              <a:gd name="connsiteY100" fmla="*/ 4850 h 5445"/>
              <a:gd name="connsiteX101" fmla="*/ 11682 w 11761"/>
              <a:gd name="connsiteY101" fmla="*/ 4793 h 5445"/>
              <a:gd name="connsiteX102" fmla="*/ 11742 w 11761"/>
              <a:gd name="connsiteY102" fmla="*/ 4793 h 5445"/>
              <a:gd name="connsiteX103" fmla="*/ 11742 w 11761"/>
              <a:gd name="connsiteY103" fmla="*/ 652 h 5445"/>
              <a:gd name="connsiteX104" fmla="*/ 11682 w 11761"/>
              <a:gd name="connsiteY104" fmla="*/ 652 h 5445"/>
              <a:gd name="connsiteX105" fmla="*/ 11682 w 11761"/>
              <a:gd name="connsiteY105" fmla="*/ 596 h 5445"/>
              <a:gd name="connsiteX106" fmla="*/ 11744 w 11761"/>
              <a:gd name="connsiteY106" fmla="*/ 596 h 5445"/>
              <a:gd name="connsiteX107" fmla="*/ 11744 w 11761"/>
              <a:gd name="connsiteY107" fmla="*/ 514 h 5445"/>
              <a:gd name="connsiteX108" fmla="*/ 11660 w 11761"/>
              <a:gd name="connsiteY108" fmla="*/ 514 h 5445"/>
              <a:gd name="connsiteX109" fmla="*/ 11660 w 11761"/>
              <a:gd name="connsiteY109" fmla="*/ 575 h 5445"/>
              <a:gd name="connsiteX110" fmla="*/ 11630 w 11761"/>
              <a:gd name="connsiteY110" fmla="*/ 575 h 5445"/>
              <a:gd name="connsiteX111" fmla="*/ 11630 w 11761"/>
              <a:gd name="connsiteY111" fmla="*/ 467 h 5445"/>
              <a:gd name="connsiteX112" fmla="*/ 11759 w 11761"/>
              <a:gd name="connsiteY112" fmla="*/ 467 h 5445"/>
              <a:gd name="connsiteX113" fmla="*/ 11759 w 11761"/>
              <a:gd name="connsiteY113" fmla="*/ 255 h 5445"/>
              <a:gd name="connsiteX114" fmla="*/ 11679 w 11761"/>
              <a:gd name="connsiteY114" fmla="*/ 255 h 5445"/>
              <a:gd name="connsiteX115" fmla="*/ 8581 w 11761"/>
              <a:gd name="connsiteY115" fmla="*/ 182 h 5445"/>
              <a:gd name="connsiteX116" fmla="*/ 8663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8102 w 11761"/>
              <a:gd name="connsiteY122" fmla="*/ 78 h 5445"/>
              <a:gd name="connsiteX123" fmla="*/ 8102 w 11761"/>
              <a:gd name="connsiteY123" fmla="*/ 37 h 5445"/>
              <a:gd name="connsiteX124" fmla="*/ 8143 w 11761"/>
              <a:gd name="connsiteY124" fmla="*/ 37 h 5445"/>
              <a:gd name="connsiteX125" fmla="*/ 8143 w 11761"/>
              <a:gd name="connsiteY125" fmla="*/ 78 h 5445"/>
              <a:gd name="connsiteX126" fmla="*/ 8102 w 11761"/>
              <a:gd name="connsiteY126" fmla="*/ 78 h 5445"/>
              <a:gd name="connsiteX127" fmla="*/ 8584 w 11761"/>
              <a:gd name="connsiteY127" fmla="*/ 4910 h 5445"/>
              <a:gd name="connsiteX128" fmla="*/ 8584 w 11761"/>
              <a:gd name="connsiteY128" fmla="*/ 4871 h 5445"/>
              <a:gd name="connsiteX129" fmla="*/ 8625 w 11761"/>
              <a:gd name="connsiteY129" fmla="*/ 4871 h 5445"/>
              <a:gd name="connsiteX130" fmla="*/ 8625 w 11761"/>
              <a:gd name="connsiteY130" fmla="*/ 4910 h 5445"/>
              <a:gd name="connsiteX131" fmla="*/ 8584 w 11761"/>
              <a:gd name="connsiteY131" fmla="*/ 4910 h 5445"/>
              <a:gd name="connsiteX132" fmla="*/ 8502 w 11761"/>
              <a:gd name="connsiteY132" fmla="*/ 5424 h 5445"/>
              <a:gd name="connsiteX133" fmla="*/ 8502 w 11761"/>
              <a:gd name="connsiteY133" fmla="*/ 5363 h 5445"/>
              <a:gd name="connsiteX134" fmla="*/ 8581 w 11761"/>
              <a:gd name="connsiteY134" fmla="*/ 5363 h 5445"/>
              <a:gd name="connsiteX135" fmla="*/ 8581 w 11761"/>
              <a:gd name="connsiteY135" fmla="*/ 5286 h 5445"/>
              <a:gd name="connsiteX136" fmla="*/ 8640 w 11761"/>
              <a:gd name="connsiteY136" fmla="*/ 5286 h 5445"/>
              <a:gd name="connsiteX137" fmla="*/ 8640 w 11761"/>
              <a:gd name="connsiteY137" fmla="*/ 5424 h 5445"/>
              <a:gd name="connsiteX138" fmla="*/ 8502 w 11761"/>
              <a:gd name="connsiteY138" fmla="*/ 5424 h 5445"/>
              <a:gd name="connsiteX139" fmla="*/ 8502 w 11761"/>
              <a:gd name="connsiteY139" fmla="*/ 5344 h 5445"/>
              <a:gd name="connsiteX140" fmla="*/ 8502 w 11761"/>
              <a:gd name="connsiteY140" fmla="*/ 5286 h 5445"/>
              <a:gd name="connsiteX141" fmla="*/ 8562 w 11761"/>
              <a:gd name="connsiteY141" fmla="*/ 5286 h 5445"/>
              <a:gd name="connsiteX142" fmla="*/ 8562 w 11761"/>
              <a:gd name="connsiteY142" fmla="*/ 5344 h 5445"/>
              <a:gd name="connsiteX143" fmla="*/ 8502 w 11761"/>
              <a:gd name="connsiteY143" fmla="*/ 5344 h 5445"/>
              <a:gd name="connsiteX144" fmla="*/ 8497 w 11761"/>
              <a:gd name="connsiteY144" fmla="*/ 5169 h 5445"/>
              <a:gd name="connsiteX145" fmla="*/ 8497 w 11761"/>
              <a:gd name="connsiteY145" fmla="*/ 5106 h 5445"/>
              <a:gd name="connsiteX146" fmla="*/ 8562 w 11761"/>
              <a:gd name="connsiteY146" fmla="*/ 5106 h 5445"/>
              <a:gd name="connsiteX147" fmla="*/ 8562 w 11761"/>
              <a:gd name="connsiteY147" fmla="*/ 5169 h 5445"/>
              <a:gd name="connsiteX148" fmla="*/ 8497 w 11761"/>
              <a:gd name="connsiteY148" fmla="*/ 5169 h 5445"/>
              <a:gd name="connsiteX149" fmla="*/ 8562 w 11761"/>
              <a:gd name="connsiteY149" fmla="*/ 5191 h 5445"/>
              <a:gd name="connsiteX150" fmla="*/ 8562 w 11761"/>
              <a:gd name="connsiteY150" fmla="*/ 5262 h 5445"/>
              <a:gd name="connsiteX151" fmla="*/ 8497 w 11761"/>
              <a:gd name="connsiteY151" fmla="*/ 5262 h 5445"/>
              <a:gd name="connsiteX152" fmla="*/ 8497 w 11761"/>
              <a:gd name="connsiteY152" fmla="*/ 5191 h 5445"/>
              <a:gd name="connsiteX153" fmla="*/ 8562 w 11761"/>
              <a:gd name="connsiteY153" fmla="*/ 5191 h 5445"/>
              <a:gd name="connsiteX154" fmla="*/ 8480 w 11761"/>
              <a:gd name="connsiteY154" fmla="*/ 5281 h 5445"/>
              <a:gd name="connsiteX155" fmla="*/ 8480 w 11761"/>
              <a:gd name="connsiteY155" fmla="*/ 5344 h 5445"/>
              <a:gd name="connsiteX156" fmla="*/ 8424 w 11761"/>
              <a:gd name="connsiteY156" fmla="*/ 5344 h 5445"/>
              <a:gd name="connsiteX157" fmla="*/ 8424 w 11761"/>
              <a:gd name="connsiteY157" fmla="*/ 5281 h 5445"/>
              <a:gd name="connsiteX158" fmla="*/ 8480 w 11761"/>
              <a:gd name="connsiteY158" fmla="*/ 5281 h 5445"/>
              <a:gd name="connsiteX159" fmla="*/ 8480 w 11761"/>
              <a:gd name="connsiteY159" fmla="*/ 5191 h 5445"/>
              <a:gd name="connsiteX160" fmla="*/ 8480 w 11761"/>
              <a:gd name="connsiteY160" fmla="*/ 5262 h 5445"/>
              <a:gd name="connsiteX161" fmla="*/ 8424 w 11761"/>
              <a:gd name="connsiteY161" fmla="*/ 5262 h 5445"/>
              <a:gd name="connsiteX162" fmla="*/ 8424 w 11761"/>
              <a:gd name="connsiteY162" fmla="*/ 5191 h 5445"/>
              <a:gd name="connsiteX163" fmla="*/ 8480 w 11761"/>
              <a:gd name="connsiteY163" fmla="*/ 5191 h 5445"/>
              <a:gd name="connsiteX164" fmla="*/ 8102 w 11761"/>
              <a:gd name="connsiteY164" fmla="*/ 5409 h 5445"/>
              <a:gd name="connsiteX165" fmla="*/ 8102 w 11761"/>
              <a:gd name="connsiteY165" fmla="*/ 5368 h 5445"/>
              <a:gd name="connsiteX166" fmla="*/ 8143 w 11761"/>
              <a:gd name="connsiteY166" fmla="*/ 5368 h 5445"/>
              <a:gd name="connsiteX167" fmla="*/ 8143 w 11761"/>
              <a:gd name="connsiteY167" fmla="*/ 5409 h 5445"/>
              <a:gd name="connsiteX168" fmla="*/ 8102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8424 w 11761"/>
              <a:gd name="connsiteY243" fmla="*/ 164 h 5445"/>
              <a:gd name="connsiteX244" fmla="*/ 8424 w 11761"/>
              <a:gd name="connsiteY244" fmla="*/ 102 h 5445"/>
              <a:gd name="connsiteX245" fmla="*/ 8480 w 11761"/>
              <a:gd name="connsiteY245" fmla="*/ 102 h 5445"/>
              <a:gd name="connsiteX246" fmla="*/ 8480 w 11761"/>
              <a:gd name="connsiteY246" fmla="*/ 164 h 5445"/>
              <a:gd name="connsiteX247" fmla="*/ 8424 w 11761"/>
              <a:gd name="connsiteY247" fmla="*/ 164 h 5445"/>
              <a:gd name="connsiteX248" fmla="*/ 8424 w 11761"/>
              <a:gd name="connsiteY248" fmla="*/ 255 h 5445"/>
              <a:gd name="connsiteX249" fmla="*/ 8424 w 11761"/>
              <a:gd name="connsiteY249" fmla="*/ 184 h 5445"/>
              <a:gd name="connsiteX250" fmla="*/ 8480 w 11761"/>
              <a:gd name="connsiteY250" fmla="*/ 184 h 5445"/>
              <a:gd name="connsiteX251" fmla="*/ 8480 w 11761"/>
              <a:gd name="connsiteY251" fmla="*/ 255 h 5445"/>
              <a:gd name="connsiteX252" fmla="*/ 8424 w 11761"/>
              <a:gd name="connsiteY252" fmla="*/ 255 h 5445"/>
              <a:gd name="connsiteX253" fmla="*/ 8562 w 11761"/>
              <a:gd name="connsiteY253" fmla="*/ 596 h 5445"/>
              <a:gd name="connsiteX254" fmla="*/ 8562 w 11761"/>
              <a:gd name="connsiteY254" fmla="*/ 674 h 5445"/>
              <a:gd name="connsiteX255" fmla="*/ 8622 w 11761"/>
              <a:gd name="connsiteY255" fmla="*/ 674 h 5445"/>
              <a:gd name="connsiteX256" fmla="*/ 8622 w 11761"/>
              <a:gd name="connsiteY256" fmla="*/ 4772 h 5445"/>
              <a:gd name="connsiteX257" fmla="*/ 8562 w 11761"/>
              <a:gd name="connsiteY257" fmla="*/ 4772 h 5445"/>
              <a:gd name="connsiteX258" fmla="*/ 8562 w 11761"/>
              <a:gd name="connsiteY258" fmla="*/ 4850 h 5445"/>
              <a:gd name="connsiteX259" fmla="*/ 8510 w 11761"/>
              <a:gd name="connsiteY259" fmla="*/ 4850 h 5445"/>
              <a:gd name="connsiteX260" fmla="*/ 8510 w 11761"/>
              <a:gd name="connsiteY260" fmla="*/ 5001 h 5445"/>
              <a:gd name="connsiteX261" fmla="*/ 8638 w 11761"/>
              <a:gd name="connsiteY261" fmla="*/ 5001 h 5445"/>
              <a:gd name="connsiteX262" fmla="*/ 8638 w 11761"/>
              <a:gd name="connsiteY262" fmla="*/ 5169 h 5445"/>
              <a:gd name="connsiteX263" fmla="*/ 8581 w 11761"/>
              <a:gd name="connsiteY263" fmla="*/ 5169 h 5445"/>
              <a:gd name="connsiteX264" fmla="*/ 8581 w 11761"/>
              <a:gd name="connsiteY264" fmla="*/ 5087 h 5445"/>
              <a:gd name="connsiteX265" fmla="*/ 8480 w 11761"/>
              <a:gd name="connsiteY265" fmla="*/ 5087 h 5445"/>
              <a:gd name="connsiteX266" fmla="*/ 8480 w 11761"/>
              <a:gd name="connsiteY266" fmla="*/ 5169 h 5445"/>
              <a:gd name="connsiteX267" fmla="*/ 8402 w 11761"/>
              <a:gd name="connsiteY267" fmla="*/ 5169 h 5445"/>
              <a:gd name="connsiteX268" fmla="*/ 8402 w 11761"/>
              <a:gd name="connsiteY268" fmla="*/ 5262 h 5445"/>
              <a:gd name="connsiteX269" fmla="*/ 8310 w 11761"/>
              <a:gd name="connsiteY269" fmla="*/ 5262 h 5445"/>
              <a:gd name="connsiteX270" fmla="*/ 8310 w 11761"/>
              <a:gd name="connsiteY270" fmla="*/ 5363 h 5445"/>
              <a:gd name="connsiteX271" fmla="*/ 8402 w 11761"/>
              <a:gd name="connsiteY271" fmla="*/ 5363 h 5445"/>
              <a:gd name="connsiteX272" fmla="*/ 8402 w 11761"/>
              <a:gd name="connsiteY272" fmla="*/ 5422 h 5445"/>
              <a:gd name="connsiteX273" fmla="*/ 8234 w 11761"/>
              <a:gd name="connsiteY273" fmla="*/ 5422 h 5445"/>
              <a:gd name="connsiteX274" fmla="*/ 8234 w 11761"/>
              <a:gd name="connsiteY274" fmla="*/ 5294 h 5445"/>
              <a:gd name="connsiteX275" fmla="*/ 8081 w 11761"/>
              <a:gd name="connsiteY275" fmla="*/ 5294 h 5445"/>
              <a:gd name="connsiteX276" fmla="*/ 8081 w 11761"/>
              <a:gd name="connsiteY276" fmla="*/ 5346 h 5445"/>
              <a:gd name="connsiteX277" fmla="*/ 8005 w 11761"/>
              <a:gd name="connsiteY277" fmla="*/ 5346 h 5445"/>
              <a:gd name="connsiteX278" fmla="*/ 8005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8005 w 11761"/>
              <a:gd name="connsiteY325" fmla="*/ 39 h 5445"/>
              <a:gd name="connsiteX326" fmla="*/ 8005 w 11761"/>
              <a:gd name="connsiteY326" fmla="*/ 100 h 5445"/>
              <a:gd name="connsiteX327" fmla="*/ 8081 w 11761"/>
              <a:gd name="connsiteY327" fmla="*/ 100 h 5445"/>
              <a:gd name="connsiteX328" fmla="*/ 8081 w 11761"/>
              <a:gd name="connsiteY328" fmla="*/ 151 h 5445"/>
              <a:gd name="connsiteX329" fmla="*/ 8234 w 11761"/>
              <a:gd name="connsiteY329" fmla="*/ 151 h 5445"/>
              <a:gd name="connsiteX330" fmla="*/ 8234 w 11761"/>
              <a:gd name="connsiteY330" fmla="*/ 24 h 5445"/>
              <a:gd name="connsiteX331" fmla="*/ 8402 w 11761"/>
              <a:gd name="connsiteY331" fmla="*/ 24 h 5445"/>
              <a:gd name="connsiteX332" fmla="*/ 8402 w 11761"/>
              <a:gd name="connsiteY332" fmla="*/ 82 h 5445"/>
              <a:gd name="connsiteX333" fmla="*/ 8310 w 11761"/>
              <a:gd name="connsiteY333" fmla="*/ 82 h 5445"/>
              <a:gd name="connsiteX334" fmla="*/ 8310 w 11761"/>
              <a:gd name="connsiteY334" fmla="*/ 184 h 5445"/>
              <a:gd name="connsiteX335" fmla="*/ 8402 w 11761"/>
              <a:gd name="connsiteY335" fmla="*/ 184 h 5445"/>
              <a:gd name="connsiteX336" fmla="*/ 8402 w 11761"/>
              <a:gd name="connsiteY336" fmla="*/ 277 h 5445"/>
              <a:gd name="connsiteX337" fmla="*/ 8480 w 11761"/>
              <a:gd name="connsiteY337" fmla="*/ 277 h 5445"/>
              <a:gd name="connsiteX338" fmla="*/ 8480 w 11761"/>
              <a:gd name="connsiteY338" fmla="*/ 359 h 5445"/>
              <a:gd name="connsiteX339" fmla="*/ 8581 w 11761"/>
              <a:gd name="connsiteY339" fmla="*/ 359 h 5445"/>
              <a:gd name="connsiteX340" fmla="*/ 8581 w 11761"/>
              <a:gd name="connsiteY340" fmla="*/ 277 h 5445"/>
              <a:gd name="connsiteX341" fmla="*/ 8638 w 11761"/>
              <a:gd name="connsiteY341" fmla="*/ 277 h 5445"/>
              <a:gd name="connsiteX342" fmla="*/ 8638 w 11761"/>
              <a:gd name="connsiteY342" fmla="*/ 445 h 5445"/>
              <a:gd name="connsiteX343" fmla="*/ 8510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11744 w 11761"/>
              <a:gd name="connsiteY98" fmla="*/ 4932 h 5445"/>
              <a:gd name="connsiteX99" fmla="*/ 11744 w 11761"/>
              <a:gd name="connsiteY99" fmla="*/ 4850 h 5445"/>
              <a:gd name="connsiteX100" fmla="*/ 11682 w 11761"/>
              <a:gd name="connsiteY100" fmla="*/ 4850 h 5445"/>
              <a:gd name="connsiteX101" fmla="*/ 11682 w 11761"/>
              <a:gd name="connsiteY101" fmla="*/ 4793 h 5445"/>
              <a:gd name="connsiteX102" fmla="*/ 11742 w 11761"/>
              <a:gd name="connsiteY102" fmla="*/ 4793 h 5445"/>
              <a:gd name="connsiteX103" fmla="*/ 11742 w 11761"/>
              <a:gd name="connsiteY103" fmla="*/ 652 h 5445"/>
              <a:gd name="connsiteX104" fmla="*/ 11682 w 11761"/>
              <a:gd name="connsiteY104" fmla="*/ 652 h 5445"/>
              <a:gd name="connsiteX105" fmla="*/ 11682 w 11761"/>
              <a:gd name="connsiteY105" fmla="*/ 596 h 5445"/>
              <a:gd name="connsiteX106" fmla="*/ 11744 w 11761"/>
              <a:gd name="connsiteY106" fmla="*/ 596 h 5445"/>
              <a:gd name="connsiteX107" fmla="*/ 11744 w 11761"/>
              <a:gd name="connsiteY107" fmla="*/ 514 h 5445"/>
              <a:gd name="connsiteX108" fmla="*/ 11660 w 11761"/>
              <a:gd name="connsiteY108" fmla="*/ 514 h 5445"/>
              <a:gd name="connsiteX109" fmla="*/ 11660 w 11761"/>
              <a:gd name="connsiteY109" fmla="*/ 575 h 5445"/>
              <a:gd name="connsiteX110" fmla="*/ 11630 w 11761"/>
              <a:gd name="connsiteY110" fmla="*/ 575 h 5445"/>
              <a:gd name="connsiteX111" fmla="*/ 11630 w 11761"/>
              <a:gd name="connsiteY111" fmla="*/ 467 h 5445"/>
              <a:gd name="connsiteX112" fmla="*/ 11759 w 11761"/>
              <a:gd name="connsiteY112" fmla="*/ 467 h 5445"/>
              <a:gd name="connsiteX113" fmla="*/ 11759 w 11761"/>
              <a:gd name="connsiteY113" fmla="*/ 255 h 5445"/>
              <a:gd name="connsiteX114" fmla="*/ 11679 w 11761"/>
              <a:gd name="connsiteY114" fmla="*/ 255 h 5445"/>
              <a:gd name="connsiteX115" fmla="*/ 11679 w 11761"/>
              <a:gd name="connsiteY115" fmla="*/ 182 h 5445"/>
              <a:gd name="connsiteX116" fmla="*/ 8663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8102 w 11761"/>
              <a:gd name="connsiteY122" fmla="*/ 78 h 5445"/>
              <a:gd name="connsiteX123" fmla="*/ 8102 w 11761"/>
              <a:gd name="connsiteY123" fmla="*/ 37 h 5445"/>
              <a:gd name="connsiteX124" fmla="*/ 8143 w 11761"/>
              <a:gd name="connsiteY124" fmla="*/ 37 h 5445"/>
              <a:gd name="connsiteX125" fmla="*/ 8143 w 11761"/>
              <a:gd name="connsiteY125" fmla="*/ 78 h 5445"/>
              <a:gd name="connsiteX126" fmla="*/ 8102 w 11761"/>
              <a:gd name="connsiteY126" fmla="*/ 78 h 5445"/>
              <a:gd name="connsiteX127" fmla="*/ 8584 w 11761"/>
              <a:gd name="connsiteY127" fmla="*/ 4910 h 5445"/>
              <a:gd name="connsiteX128" fmla="*/ 8584 w 11761"/>
              <a:gd name="connsiteY128" fmla="*/ 4871 h 5445"/>
              <a:gd name="connsiteX129" fmla="*/ 8625 w 11761"/>
              <a:gd name="connsiteY129" fmla="*/ 4871 h 5445"/>
              <a:gd name="connsiteX130" fmla="*/ 8625 w 11761"/>
              <a:gd name="connsiteY130" fmla="*/ 4910 h 5445"/>
              <a:gd name="connsiteX131" fmla="*/ 8584 w 11761"/>
              <a:gd name="connsiteY131" fmla="*/ 4910 h 5445"/>
              <a:gd name="connsiteX132" fmla="*/ 8502 w 11761"/>
              <a:gd name="connsiteY132" fmla="*/ 5424 h 5445"/>
              <a:gd name="connsiteX133" fmla="*/ 8502 w 11761"/>
              <a:gd name="connsiteY133" fmla="*/ 5363 h 5445"/>
              <a:gd name="connsiteX134" fmla="*/ 8581 w 11761"/>
              <a:gd name="connsiteY134" fmla="*/ 5363 h 5445"/>
              <a:gd name="connsiteX135" fmla="*/ 8581 w 11761"/>
              <a:gd name="connsiteY135" fmla="*/ 5286 h 5445"/>
              <a:gd name="connsiteX136" fmla="*/ 8640 w 11761"/>
              <a:gd name="connsiteY136" fmla="*/ 5286 h 5445"/>
              <a:gd name="connsiteX137" fmla="*/ 8640 w 11761"/>
              <a:gd name="connsiteY137" fmla="*/ 5424 h 5445"/>
              <a:gd name="connsiteX138" fmla="*/ 8502 w 11761"/>
              <a:gd name="connsiteY138" fmla="*/ 5424 h 5445"/>
              <a:gd name="connsiteX139" fmla="*/ 8502 w 11761"/>
              <a:gd name="connsiteY139" fmla="*/ 5344 h 5445"/>
              <a:gd name="connsiteX140" fmla="*/ 8502 w 11761"/>
              <a:gd name="connsiteY140" fmla="*/ 5286 h 5445"/>
              <a:gd name="connsiteX141" fmla="*/ 8562 w 11761"/>
              <a:gd name="connsiteY141" fmla="*/ 5286 h 5445"/>
              <a:gd name="connsiteX142" fmla="*/ 8562 w 11761"/>
              <a:gd name="connsiteY142" fmla="*/ 5344 h 5445"/>
              <a:gd name="connsiteX143" fmla="*/ 8502 w 11761"/>
              <a:gd name="connsiteY143" fmla="*/ 5344 h 5445"/>
              <a:gd name="connsiteX144" fmla="*/ 8497 w 11761"/>
              <a:gd name="connsiteY144" fmla="*/ 5169 h 5445"/>
              <a:gd name="connsiteX145" fmla="*/ 8497 w 11761"/>
              <a:gd name="connsiteY145" fmla="*/ 5106 h 5445"/>
              <a:gd name="connsiteX146" fmla="*/ 8562 w 11761"/>
              <a:gd name="connsiteY146" fmla="*/ 5106 h 5445"/>
              <a:gd name="connsiteX147" fmla="*/ 8562 w 11761"/>
              <a:gd name="connsiteY147" fmla="*/ 5169 h 5445"/>
              <a:gd name="connsiteX148" fmla="*/ 8497 w 11761"/>
              <a:gd name="connsiteY148" fmla="*/ 5169 h 5445"/>
              <a:gd name="connsiteX149" fmla="*/ 8562 w 11761"/>
              <a:gd name="connsiteY149" fmla="*/ 5191 h 5445"/>
              <a:gd name="connsiteX150" fmla="*/ 8562 w 11761"/>
              <a:gd name="connsiteY150" fmla="*/ 5262 h 5445"/>
              <a:gd name="connsiteX151" fmla="*/ 8497 w 11761"/>
              <a:gd name="connsiteY151" fmla="*/ 5262 h 5445"/>
              <a:gd name="connsiteX152" fmla="*/ 8497 w 11761"/>
              <a:gd name="connsiteY152" fmla="*/ 5191 h 5445"/>
              <a:gd name="connsiteX153" fmla="*/ 8562 w 11761"/>
              <a:gd name="connsiteY153" fmla="*/ 5191 h 5445"/>
              <a:gd name="connsiteX154" fmla="*/ 8480 w 11761"/>
              <a:gd name="connsiteY154" fmla="*/ 5281 h 5445"/>
              <a:gd name="connsiteX155" fmla="*/ 8480 w 11761"/>
              <a:gd name="connsiteY155" fmla="*/ 5344 h 5445"/>
              <a:gd name="connsiteX156" fmla="*/ 8424 w 11761"/>
              <a:gd name="connsiteY156" fmla="*/ 5344 h 5445"/>
              <a:gd name="connsiteX157" fmla="*/ 8424 w 11761"/>
              <a:gd name="connsiteY157" fmla="*/ 5281 h 5445"/>
              <a:gd name="connsiteX158" fmla="*/ 8480 w 11761"/>
              <a:gd name="connsiteY158" fmla="*/ 5281 h 5445"/>
              <a:gd name="connsiteX159" fmla="*/ 8480 w 11761"/>
              <a:gd name="connsiteY159" fmla="*/ 5191 h 5445"/>
              <a:gd name="connsiteX160" fmla="*/ 8480 w 11761"/>
              <a:gd name="connsiteY160" fmla="*/ 5262 h 5445"/>
              <a:gd name="connsiteX161" fmla="*/ 8424 w 11761"/>
              <a:gd name="connsiteY161" fmla="*/ 5262 h 5445"/>
              <a:gd name="connsiteX162" fmla="*/ 8424 w 11761"/>
              <a:gd name="connsiteY162" fmla="*/ 5191 h 5445"/>
              <a:gd name="connsiteX163" fmla="*/ 8480 w 11761"/>
              <a:gd name="connsiteY163" fmla="*/ 5191 h 5445"/>
              <a:gd name="connsiteX164" fmla="*/ 8102 w 11761"/>
              <a:gd name="connsiteY164" fmla="*/ 5409 h 5445"/>
              <a:gd name="connsiteX165" fmla="*/ 8102 w 11761"/>
              <a:gd name="connsiteY165" fmla="*/ 5368 h 5445"/>
              <a:gd name="connsiteX166" fmla="*/ 8143 w 11761"/>
              <a:gd name="connsiteY166" fmla="*/ 5368 h 5445"/>
              <a:gd name="connsiteX167" fmla="*/ 8143 w 11761"/>
              <a:gd name="connsiteY167" fmla="*/ 5409 h 5445"/>
              <a:gd name="connsiteX168" fmla="*/ 8102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8424 w 11761"/>
              <a:gd name="connsiteY243" fmla="*/ 164 h 5445"/>
              <a:gd name="connsiteX244" fmla="*/ 8424 w 11761"/>
              <a:gd name="connsiteY244" fmla="*/ 102 h 5445"/>
              <a:gd name="connsiteX245" fmla="*/ 8480 w 11761"/>
              <a:gd name="connsiteY245" fmla="*/ 102 h 5445"/>
              <a:gd name="connsiteX246" fmla="*/ 8480 w 11761"/>
              <a:gd name="connsiteY246" fmla="*/ 164 h 5445"/>
              <a:gd name="connsiteX247" fmla="*/ 8424 w 11761"/>
              <a:gd name="connsiteY247" fmla="*/ 164 h 5445"/>
              <a:gd name="connsiteX248" fmla="*/ 8424 w 11761"/>
              <a:gd name="connsiteY248" fmla="*/ 255 h 5445"/>
              <a:gd name="connsiteX249" fmla="*/ 8424 w 11761"/>
              <a:gd name="connsiteY249" fmla="*/ 184 h 5445"/>
              <a:gd name="connsiteX250" fmla="*/ 8480 w 11761"/>
              <a:gd name="connsiteY250" fmla="*/ 184 h 5445"/>
              <a:gd name="connsiteX251" fmla="*/ 8480 w 11761"/>
              <a:gd name="connsiteY251" fmla="*/ 255 h 5445"/>
              <a:gd name="connsiteX252" fmla="*/ 8424 w 11761"/>
              <a:gd name="connsiteY252" fmla="*/ 255 h 5445"/>
              <a:gd name="connsiteX253" fmla="*/ 8562 w 11761"/>
              <a:gd name="connsiteY253" fmla="*/ 596 h 5445"/>
              <a:gd name="connsiteX254" fmla="*/ 8562 w 11761"/>
              <a:gd name="connsiteY254" fmla="*/ 674 h 5445"/>
              <a:gd name="connsiteX255" fmla="*/ 8622 w 11761"/>
              <a:gd name="connsiteY255" fmla="*/ 674 h 5445"/>
              <a:gd name="connsiteX256" fmla="*/ 8622 w 11761"/>
              <a:gd name="connsiteY256" fmla="*/ 4772 h 5445"/>
              <a:gd name="connsiteX257" fmla="*/ 8562 w 11761"/>
              <a:gd name="connsiteY257" fmla="*/ 4772 h 5445"/>
              <a:gd name="connsiteX258" fmla="*/ 8562 w 11761"/>
              <a:gd name="connsiteY258" fmla="*/ 4850 h 5445"/>
              <a:gd name="connsiteX259" fmla="*/ 8510 w 11761"/>
              <a:gd name="connsiteY259" fmla="*/ 4850 h 5445"/>
              <a:gd name="connsiteX260" fmla="*/ 8510 w 11761"/>
              <a:gd name="connsiteY260" fmla="*/ 5001 h 5445"/>
              <a:gd name="connsiteX261" fmla="*/ 8638 w 11761"/>
              <a:gd name="connsiteY261" fmla="*/ 5001 h 5445"/>
              <a:gd name="connsiteX262" fmla="*/ 8638 w 11761"/>
              <a:gd name="connsiteY262" fmla="*/ 5169 h 5445"/>
              <a:gd name="connsiteX263" fmla="*/ 8581 w 11761"/>
              <a:gd name="connsiteY263" fmla="*/ 5169 h 5445"/>
              <a:gd name="connsiteX264" fmla="*/ 8581 w 11761"/>
              <a:gd name="connsiteY264" fmla="*/ 5087 h 5445"/>
              <a:gd name="connsiteX265" fmla="*/ 8480 w 11761"/>
              <a:gd name="connsiteY265" fmla="*/ 5087 h 5445"/>
              <a:gd name="connsiteX266" fmla="*/ 8480 w 11761"/>
              <a:gd name="connsiteY266" fmla="*/ 5169 h 5445"/>
              <a:gd name="connsiteX267" fmla="*/ 8402 w 11761"/>
              <a:gd name="connsiteY267" fmla="*/ 5169 h 5445"/>
              <a:gd name="connsiteX268" fmla="*/ 8402 w 11761"/>
              <a:gd name="connsiteY268" fmla="*/ 5262 h 5445"/>
              <a:gd name="connsiteX269" fmla="*/ 8310 w 11761"/>
              <a:gd name="connsiteY269" fmla="*/ 5262 h 5445"/>
              <a:gd name="connsiteX270" fmla="*/ 8310 w 11761"/>
              <a:gd name="connsiteY270" fmla="*/ 5363 h 5445"/>
              <a:gd name="connsiteX271" fmla="*/ 8402 w 11761"/>
              <a:gd name="connsiteY271" fmla="*/ 5363 h 5445"/>
              <a:gd name="connsiteX272" fmla="*/ 8402 w 11761"/>
              <a:gd name="connsiteY272" fmla="*/ 5422 h 5445"/>
              <a:gd name="connsiteX273" fmla="*/ 8234 w 11761"/>
              <a:gd name="connsiteY273" fmla="*/ 5422 h 5445"/>
              <a:gd name="connsiteX274" fmla="*/ 8234 w 11761"/>
              <a:gd name="connsiteY274" fmla="*/ 5294 h 5445"/>
              <a:gd name="connsiteX275" fmla="*/ 8081 w 11761"/>
              <a:gd name="connsiteY275" fmla="*/ 5294 h 5445"/>
              <a:gd name="connsiteX276" fmla="*/ 8081 w 11761"/>
              <a:gd name="connsiteY276" fmla="*/ 5346 h 5445"/>
              <a:gd name="connsiteX277" fmla="*/ 8005 w 11761"/>
              <a:gd name="connsiteY277" fmla="*/ 5346 h 5445"/>
              <a:gd name="connsiteX278" fmla="*/ 8005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8005 w 11761"/>
              <a:gd name="connsiteY325" fmla="*/ 39 h 5445"/>
              <a:gd name="connsiteX326" fmla="*/ 8005 w 11761"/>
              <a:gd name="connsiteY326" fmla="*/ 100 h 5445"/>
              <a:gd name="connsiteX327" fmla="*/ 8081 w 11761"/>
              <a:gd name="connsiteY327" fmla="*/ 100 h 5445"/>
              <a:gd name="connsiteX328" fmla="*/ 8081 w 11761"/>
              <a:gd name="connsiteY328" fmla="*/ 151 h 5445"/>
              <a:gd name="connsiteX329" fmla="*/ 8234 w 11761"/>
              <a:gd name="connsiteY329" fmla="*/ 151 h 5445"/>
              <a:gd name="connsiteX330" fmla="*/ 8234 w 11761"/>
              <a:gd name="connsiteY330" fmla="*/ 24 h 5445"/>
              <a:gd name="connsiteX331" fmla="*/ 8402 w 11761"/>
              <a:gd name="connsiteY331" fmla="*/ 24 h 5445"/>
              <a:gd name="connsiteX332" fmla="*/ 8402 w 11761"/>
              <a:gd name="connsiteY332" fmla="*/ 82 h 5445"/>
              <a:gd name="connsiteX333" fmla="*/ 8310 w 11761"/>
              <a:gd name="connsiteY333" fmla="*/ 82 h 5445"/>
              <a:gd name="connsiteX334" fmla="*/ 8310 w 11761"/>
              <a:gd name="connsiteY334" fmla="*/ 184 h 5445"/>
              <a:gd name="connsiteX335" fmla="*/ 8402 w 11761"/>
              <a:gd name="connsiteY335" fmla="*/ 184 h 5445"/>
              <a:gd name="connsiteX336" fmla="*/ 8402 w 11761"/>
              <a:gd name="connsiteY336" fmla="*/ 277 h 5445"/>
              <a:gd name="connsiteX337" fmla="*/ 8480 w 11761"/>
              <a:gd name="connsiteY337" fmla="*/ 277 h 5445"/>
              <a:gd name="connsiteX338" fmla="*/ 8480 w 11761"/>
              <a:gd name="connsiteY338" fmla="*/ 359 h 5445"/>
              <a:gd name="connsiteX339" fmla="*/ 8581 w 11761"/>
              <a:gd name="connsiteY339" fmla="*/ 359 h 5445"/>
              <a:gd name="connsiteX340" fmla="*/ 8581 w 11761"/>
              <a:gd name="connsiteY340" fmla="*/ 277 h 5445"/>
              <a:gd name="connsiteX341" fmla="*/ 8638 w 11761"/>
              <a:gd name="connsiteY341" fmla="*/ 277 h 5445"/>
              <a:gd name="connsiteX342" fmla="*/ 8638 w 11761"/>
              <a:gd name="connsiteY342" fmla="*/ 445 h 5445"/>
              <a:gd name="connsiteX343" fmla="*/ 8510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11744 w 11761"/>
              <a:gd name="connsiteY98" fmla="*/ 4932 h 5445"/>
              <a:gd name="connsiteX99" fmla="*/ 11744 w 11761"/>
              <a:gd name="connsiteY99" fmla="*/ 4850 h 5445"/>
              <a:gd name="connsiteX100" fmla="*/ 11682 w 11761"/>
              <a:gd name="connsiteY100" fmla="*/ 4850 h 5445"/>
              <a:gd name="connsiteX101" fmla="*/ 11682 w 11761"/>
              <a:gd name="connsiteY101" fmla="*/ 4793 h 5445"/>
              <a:gd name="connsiteX102" fmla="*/ 11742 w 11761"/>
              <a:gd name="connsiteY102" fmla="*/ 4793 h 5445"/>
              <a:gd name="connsiteX103" fmla="*/ 11742 w 11761"/>
              <a:gd name="connsiteY103" fmla="*/ 652 h 5445"/>
              <a:gd name="connsiteX104" fmla="*/ 11682 w 11761"/>
              <a:gd name="connsiteY104" fmla="*/ 652 h 5445"/>
              <a:gd name="connsiteX105" fmla="*/ 11682 w 11761"/>
              <a:gd name="connsiteY105" fmla="*/ 596 h 5445"/>
              <a:gd name="connsiteX106" fmla="*/ 11744 w 11761"/>
              <a:gd name="connsiteY106" fmla="*/ 596 h 5445"/>
              <a:gd name="connsiteX107" fmla="*/ 11744 w 11761"/>
              <a:gd name="connsiteY107" fmla="*/ 514 h 5445"/>
              <a:gd name="connsiteX108" fmla="*/ 11660 w 11761"/>
              <a:gd name="connsiteY108" fmla="*/ 514 h 5445"/>
              <a:gd name="connsiteX109" fmla="*/ 11660 w 11761"/>
              <a:gd name="connsiteY109" fmla="*/ 575 h 5445"/>
              <a:gd name="connsiteX110" fmla="*/ 11630 w 11761"/>
              <a:gd name="connsiteY110" fmla="*/ 575 h 5445"/>
              <a:gd name="connsiteX111" fmla="*/ 11630 w 11761"/>
              <a:gd name="connsiteY111" fmla="*/ 467 h 5445"/>
              <a:gd name="connsiteX112" fmla="*/ 11759 w 11761"/>
              <a:gd name="connsiteY112" fmla="*/ 467 h 5445"/>
              <a:gd name="connsiteX113" fmla="*/ 11759 w 11761"/>
              <a:gd name="connsiteY113" fmla="*/ 255 h 5445"/>
              <a:gd name="connsiteX114" fmla="*/ 11679 w 11761"/>
              <a:gd name="connsiteY114" fmla="*/ 255 h 5445"/>
              <a:gd name="connsiteX115" fmla="*/ 11679 w 11761"/>
              <a:gd name="connsiteY115" fmla="*/ 182 h 5445"/>
              <a:gd name="connsiteX116" fmla="*/ 11761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8102 w 11761"/>
              <a:gd name="connsiteY122" fmla="*/ 78 h 5445"/>
              <a:gd name="connsiteX123" fmla="*/ 8102 w 11761"/>
              <a:gd name="connsiteY123" fmla="*/ 37 h 5445"/>
              <a:gd name="connsiteX124" fmla="*/ 8143 w 11761"/>
              <a:gd name="connsiteY124" fmla="*/ 37 h 5445"/>
              <a:gd name="connsiteX125" fmla="*/ 8143 w 11761"/>
              <a:gd name="connsiteY125" fmla="*/ 78 h 5445"/>
              <a:gd name="connsiteX126" fmla="*/ 8102 w 11761"/>
              <a:gd name="connsiteY126" fmla="*/ 78 h 5445"/>
              <a:gd name="connsiteX127" fmla="*/ 8584 w 11761"/>
              <a:gd name="connsiteY127" fmla="*/ 4910 h 5445"/>
              <a:gd name="connsiteX128" fmla="*/ 8584 w 11761"/>
              <a:gd name="connsiteY128" fmla="*/ 4871 h 5445"/>
              <a:gd name="connsiteX129" fmla="*/ 8625 w 11761"/>
              <a:gd name="connsiteY129" fmla="*/ 4871 h 5445"/>
              <a:gd name="connsiteX130" fmla="*/ 8625 w 11761"/>
              <a:gd name="connsiteY130" fmla="*/ 4910 h 5445"/>
              <a:gd name="connsiteX131" fmla="*/ 8584 w 11761"/>
              <a:gd name="connsiteY131" fmla="*/ 4910 h 5445"/>
              <a:gd name="connsiteX132" fmla="*/ 8502 w 11761"/>
              <a:gd name="connsiteY132" fmla="*/ 5424 h 5445"/>
              <a:gd name="connsiteX133" fmla="*/ 8502 w 11761"/>
              <a:gd name="connsiteY133" fmla="*/ 5363 h 5445"/>
              <a:gd name="connsiteX134" fmla="*/ 8581 w 11761"/>
              <a:gd name="connsiteY134" fmla="*/ 5363 h 5445"/>
              <a:gd name="connsiteX135" fmla="*/ 8581 w 11761"/>
              <a:gd name="connsiteY135" fmla="*/ 5286 h 5445"/>
              <a:gd name="connsiteX136" fmla="*/ 8640 w 11761"/>
              <a:gd name="connsiteY136" fmla="*/ 5286 h 5445"/>
              <a:gd name="connsiteX137" fmla="*/ 8640 w 11761"/>
              <a:gd name="connsiteY137" fmla="*/ 5424 h 5445"/>
              <a:gd name="connsiteX138" fmla="*/ 8502 w 11761"/>
              <a:gd name="connsiteY138" fmla="*/ 5424 h 5445"/>
              <a:gd name="connsiteX139" fmla="*/ 8502 w 11761"/>
              <a:gd name="connsiteY139" fmla="*/ 5344 h 5445"/>
              <a:gd name="connsiteX140" fmla="*/ 8502 w 11761"/>
              <a:gd name="connsiteY140" fmla="*/ 5286 h 5445"/>
              <a:gd name="connsiteX141" fmla="*/ 8562 w 11761"/>
              <a:gd name="connsiteY141" fmla="*/ 5286 h 5445"/>
              <a:gd name="connsiteX142" fmla="*/ 8562 w 11761"/>
              <a:gd name="connsiteY142" fmla="*/ 5344 h 5445"/>
              <a:gd name="connsiteX143" fmla="*/ 8502 w 11761"/>
              <a:gd name="connsiteY143" fmla="*/ 5344 h 5445"/>
              <a:gd name="connsiteX144" fmla="*/ 8497 w 11761"/>
              <a:gd name="connsiteY144" fmla="*/ 5169 h 5445"/>
              <a:gd name="connsiteX145" fmla="*/ 8497 w 11761"/>
              <a:gd name="connsiteY145" fmla="*/ 5106 h 5445"/>
              <a:gd name="connsiteX146" fmla="*/ 8562 w 11761"/>
              <a:gd name="connsiteY146" fmla="*/ 5106 h 5445"/>
              <a:gd name="connsiteX147" fmla="*/ 8562 w 11761"/>
              <a:gd name="connsiteY147" fmla="*/ 5169 h 5445"/>
              <a:gd name="connsiteX148" fmla="*/ 8497 w 11761"/>
              <a:gd name="connsiteY148" fmla="*/ 5169 h 5445"/>
              <a:gd name="connsiteX149" fmla="*/ 8562 w 11761"/>
              <a:gd name="connsiteY149" fmla="*/ 5191 h 5445"/>
              <a:gd name="connsiteX150" fmla="*/ 8562 w 11761"/>
              <a:gd name="connsiteY150" fmla="*/ 5262 h 5445"/>
              <a:gd name="connsiteX151" fmla="*/ 8497 w 11761"/>
              <a:gd name="connsiteY151" fmla="*/ 5262 h 5445"/>
              <a:gd name="connsiteX152" fmla="*/ 8497 w 11761"/>
              <a:gd name="connsiteY152" fmla="*/ 5191 h 5445"/>
              <a:gd name="connsiteX153" fmla="*/ 8562 w 11761"/>
              <a:gd name="connsiteY153" fmla="*/ 5191 h 5445"/>
              <a:gd name="connsiteX154" fmla="*/ 8480 w 11761"/>
              <a:gd name="connsiteY154" fmla="*/ 5281 h 5445"/>
              <a:gd name="connsiteX155" fmla="*/ 8480 w 11761"/>
              <a:gd name="connsiteY155" fmla="*/ 5344 h 5445"/>
              <a:gd name="connsiteX156" fmla="*/ 8424 w 11761"/>
              <a:gd name="connsiteY156" fmla="*/ 5344 h 5445"/>
              <a:gd name="connsiteX157" fmla="*/ 8424 w 11761"/>
              <a:gd name="connsiteY157" fmla="*/ 5281 h 5445"/>
              <a:gd name="connsiteX158" fmla="*/ 8480 w 11761"/>
              <a:gd name="connsiteY158" fmla="*/ 5281 h 5445"/>
              <a:gd name="connsiteX159" fmla="*/ 8480 w 11761"/>
              <a:gd name="connsiteY159" fmla="*/ 5191 h 5445"/>
              <a:gd name="connsiteX160" fmla="*/ 8480 w 11761"/>
              <a:gd name="connsiteY160" fmla="*/ 5262 h 5445"/>
              <a:gd name="connsiteX161" fmla="*/ 8424 w 11761"/>
              <a:gd name="connsiteY161" fmla="*/ 5262 h 5445"/>
              <a:gd name="connsiteX162" fmla="*/ 8424 w 11761"/>
              <a:gd name="connsiteY162" fmla="*/ 5191 h 5445"/>
              <a:gd name="connsiteX163" fmla="*/ 8480 w 11761"/>
              <a:gd name="connsiteY163" fmla="*/ 5191 h 5445"/>
              <a:gd name="connsiteX164" fmla="*/ 8102 w 11761"/>
              <a:gd name="connsiteY164" fmla="*/ 5409 h 5445"/>
              <a:gd name="connsiteX165" fmla="*/ 8102 w 11761"/>
              <a:gd name="connsiteY165" fmla="*/ 5368 h 5445"/>
              <a:gd name="connsiteX166" fmla="*/ 8143 w 11761"/>
              <a:gd name="connsiteY166" fmla="*/ 5368 h 5445"/>
              <a:gd name="connsiteX167" fmla="*/ 8143 w 11761"/>
              <a:gd name="connsiteY167" fmla="*/ 5409 h 5445"/>
              <a:gd name="connsiteX168" fmla="*/ 8102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8424 w 11761"/>
              <a:gd name="connsiteY243" fmla="*/ 164 h 5445"/>
              <a:gd name="connsiteX244" fmla="*/ 8424 w 11761"/>
              <a:gd name="connsiteY244" fmla="*/ 102 h 5445"/>
              <a:gd name="connsiteX245" fmla="*/ 8480 w 11761"/>
              <a:gd name="connsiteY245" fmla="*/ 102 h 5445"/>
              <a:gd name="connsiteX246" fmla="*/ 8480 w 11761"/>
              <a:gd name="connsiteY246" fmla="*/ 164 h 5445"/>
              <a:gd name="connsiteX247" fmla="*/ 8424 w 11761"/>
              <a:gd name="connsiteY247" fmla="*/ 164 h 5445"/>
              <a:gd name="connsiteX248" fmla="*/ 8424 w 11761"/>
              <a:gd name="connsiteY248" fmla="*/ 255 h 5445"/>
              <a:gd name="connsiteX249" fmla="*/ 8424 w 11761"/>
              <a:gd name="connsiteY249" fmla="*/ 184 h 5445"/>
              <a:gd name="connsiteX250" fmla="*/ 8480 w 11761"/>
              <a:gd name="connsiteY250" fmla="*/ 184 h 5445"/>
              <a:gd name="connsiteX251" fmla="*/ 8480 w 11761"/>
              <a:gd name="connsiteY251" fmla="*/ 255 h 5445"/>
              <a:gd name="connsiteX252" fmla="*/ 8424 w 11761"/>
              <a:gd name="connsiteY252" fmla="*/ 255 h 5445"/>
              <a:gd name="connsiteX253" fmla="*/ 8562 w 11761"/>
              <a:gd name="connsiteY253" fmla="*/ 596 h 5445"/>
              <a:gd name="connsiteX254" fmla="*/ 8562 w 11761"/>
              <a:gd name="connsiteY254" fmla="*/ 674 h 5445"/>
              <a:gd name="connsiteX255" fmla="*/ 8622 w 11761"/>
              <a:gd name="connsiteY255" fmla="*/ 674 h 5445"/>
              <a:gd name="connsiteX256" fmla="*/ 8622 w 11761"/>
              <a:gd name="connsiteY256" fmla="*/ 4772 h 5445"/>
              <a:gd name="connsiteX257" fmla="*/ 8562 w 11761"/>
              <a:gd name="connsiteY257" fmla="*/ 4772 h 5445"/>
              <a:gd name="connsiteX258" fmla="*/ 8562 w 11761"/>
              <a:gd name="connsiteY258" fmla="*/ 4850 h 5445"/>
              <a:gd name="connsiteX259" fmla="*/ 8510 w 11761"/>
              <a:gd name="connsiteY259" fmla="*/ 4850 h 5445"/>
              <a:gd name="connsiteX260" fmla="*/ 8510 w 11761"/>
              <a:gd name="connsiteY260" fmla="*/ 5001 h 5445"/>
              <a:gd name="connsiteX261" fmla="*/ 8638 w 11761"/>
              <a:gd name="connsiteY261" fmla="*/ 5001 h 5445"/>
              <a:gd name="connsiteX262" fmla="*/ 8638 w 11761"/>
              <a:gd name="connsiteY262" fmla="*/ 5169 h 5445"/>
              <a:gd name="connsiteX263" fmla="*/ 8581 w 11761"/>
              <a:gd name="connsiteY263" fmla="*/ 5169 h 5445"/>
              <a:gd name="connsiteX264" fmla="*/ 8581 w 11761"/>
              <a:gd name="connsiteY264" fmla="*/ 5087 h 5445"/>
              <a:gd name="connsiteX265" fmla="*/ 8480 w 11761"/>
              <a:gd name="connsiteY265" fmla="*/ 5087 h 5445"/>
              <a:gd name="connsiteX266" fmla="*/ 8480 w 11761"/>
              <a:gd name="connsiteY266" fmla="*/ 5169 h 5445"/>
              <a:gd name="connsiteX267" fmla="*/ 8402 w 11761"/>
              <a:gd name="connsiteY267" fmla="*/ 5169 h 5445"/>
              <a:gd name="connsiteX268" fmla="*/ 8402 w 11761"/>
              <a:gd name="connsiteY268" fmla="*/ 5262 h 5445"/>
              <a:gd name="connsiteX269" fmla="*/ 8310 w 11761"/>
              <a:gd name="connsiteY269" fmla="*/ 5262 h 5445"/>
              <a:gd name="connsiteX270" fmla="*/ 8310 w 11761"/>
              <a:gd name="connsiteY270" fmla="*/ 5363 h 5445"/>
              <a:gd name="connsiteX271" fmla="*/ 8402 w 11761"/>
              <a:gd name="connsiteY271" fmla="*/ 5363 h 5445"/>
              <a:gd name="connsiteX272" fmla="*/ 8402 w 11761"/>
              <a:gd name="connsiteY272" fmla="*/ 5422 h 5445"/>
              <a:gd name="connsiteX273" fmla="*/ 8234 w 11761"/>
              <a:gd name="connsiteY273" fmla="*/ 5422 h 5445"/>
              <a:gd name="connsiteX274" fmla="*/ 8234 w 11761"/>
              <a:gd name="connsiteY274" fmla="*/ 5294 h 5445"/>
              <a:gd name="connsiteX275" fmla="*/ 8081 w 11761"/>
              <a:gd name="connsiteY275" fmla="*/ 5294 h 5445"/>
              <a:gd name="connsiteX276" fmla="*/ 8081 w 11761"/>
              <a:gd name="connsiteY276" fmla="*/ 5346 h 5445"/>
              <a:gd name="connsiteX277" fmla="*/ 8005 w 11761"/>
              <a:gd name="connsiteY277" fmla="*/ 5346 h 5445"/>
              <a:gd name="connsiteX278" fmla="*/ 8005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8005 w 11761"/>
              <a:gd name="connsiteY325" fmla="*/ 39 h 5445"/>
              <a:gd name="connsiteX326" fmla="*/ 8005 w 11761"/>
              <a:gd name="connsiteY326" fmla="*/ 100 h 5445"/>
              <a:gd name="connsiteX327" fmla="*/ 8081 w 11761"/>
              <a:gd name="connsiteY327" fmla="*/ 100 h 5445"/>
              <a:gd name="connsiteX328" fmla="*/ 8081 w 11761"/>
              <a:gd name="connsiteY328" fmla="*/ 151 h 5445"/>
              <a:gd name="connsiteX329" fmla="*/ 8234 w 11761"/>
              <a:gd name="connsiteY329" fmla="*/ 151 h 5445"/>
              <a:gd name="connsiteX330" fmla="*/ 8234 w 11761"/>
              <a:gd name="connsiteY330" fmla="*/ 24 h 5445"/>
              <a:gd name="connsiteX331" fmla="*/ 8402 w 11761"/>
              <a:gd name="connsiteY331" fmla="*/ 24 h 5445"/>
              <a:gd name="connsiteX332" fmla="*/ 8402 w 11761"/>
              <a:gd name="connsiteY332" fmla="*/ 82 h 5445"/>
              <a:gd name="connsiteX333" fmla="*/ 8310 w 11761"/>
              <a:gd name="connsiteY333" fmla="*/ 82 h 5445"/>
              <a:gd name="connsiteX334" fmla="*/ 8310 w 11761"/>
              <a:gd name="connsiteY334" fmla="*/ 184 h 5445"/>
              <a:gd name="connsiteX335" fmla="*/ 8402 w 11761"/>
              <a:gd name="connsiteY335" fmla="*/ 184 h 5445"/>
              <a:gd name="connsiteX336" fmla="*/ 8402 w 11761"/>
              <a:gd name="connsiteY336" fmla="*/ 277 h 5445"/>
              <a:gd name="connsiteX337" fmla="*/ 8480 w 11761"/>
              <a:gd name="connsiteY337" fmla="*/ 277 h 5445"/>
              <a:gd name="connsiteX338" fmla="*/ 8480 w 11761"/>
              <a:gd name="connsiteY338" fmla="*/ 359 h 5445"/>
              <a:gd name="connsiteX339" fmla="*/ 8581 w 11761"/>
              <a:gd name="connsiteY339" fmla="*/ 359 h 5445"/>
              <a:gd name="connsiteX340" fmla="*/ 8581 w 11761"/>
              <a:gd name="connsiteY340" fmla="*/ 277 h 5445"/>
              <a:gd name="connsiteX341" fmla="*/ 8638 w 11761"/>
              <a:gd name="connsiteY341" fmla="*/ 277 h 5445"/>
              <a:gd name="connsiteX342" fmla="*/ 8638 w 11761"/>
              <a:gd name="connsiteY342" fmla="*/ 445 h 5445"/>
              <a:gd name="connsiteX343" fmla="*/ 8510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11744 w 11761"/>
              <a:gd name="connsiteY98" fmla="*/ 4932 h 5445"/>
              <a:gd name="connsiteX99" fmla="*/ 11744 w 11761"/>
              <a:gd name="connsiteY99" fmla="*/ 4850 h 5445"/>
              <a:gd name="connsiteX100" fmla="*/ 11682 w 11761"/>
              <a:gd name="connsiteY100" fmla="*/ 4850 h 5445"/>
              <a:gd name="connsiteX101" fmla="*/ 11682 w 11761"/>
              <a:gd name="connsiteY101" fmla="*/ 4793 h 5445"/>
              <a:gd name="connsiteX102" fmla="*/ 11742 w 11761"/>
              <a:gd name="connsiteY102" fmla="*/ 4793 h 5445"/>
              <a:gd name="connsiteX103" fmla="*/ 11742 w 11761"/>
              <a:gd name="connsiteY103" fmla="*/ 652 h 5445"/>
              <a:gd name="connsiteX104" fmla="*/ 11682 w 11761"/>
              <a:gd name="connsiteY104" fmla="*/ 652 h 5445"/>
              <a:gd name="connsiteX105" fmla="*/ 11682 w 11761"/>
              <a:gd name="connsiteY105" fmla="*/ 596 h 5445"/>
              <a:gd name="connsiteX106" fmla="*/ 11744 w 11761"/>
              <a:gd name="connsiteY106" fmla="*/ 596 h 5445"/>
              <a:gd name="connsiteX107" fmla="*/ 11744 w 11761"/>
              <a:gd name="connsiteY107" fmla="*/ 514 h 5445"/>
              <a:gd name="connsiteX108" fmla="*/ 11660 w 11761"/>
              <a:gd name="connsiteY108" fmla="*/ 514 h 5445"/>
              <a:gd name="connsiteX109" fmla="*/ 11660 w 11761"/>
              <a:gd name="connsiteY109" fmla="*/ 575 h 5445"/>
              <a:gd name="connsiteX110" fmla="*/ 11630 w 11761"/>
              <a:gd name="connsiteY110" fmla="*/ 575 h 5445"/>
              <a:gd name="connsiteX111" fmla="*/ 11630 w 11761"/>
              <a:gd name="connsiteY111" fmla="*/ 467 h 5445"/>
              <a:gd name="connsiteX112" fmla="*/ 11759 w 11761"/>
              <a:gd name="connsiteY112" fmla="*/ 467 h 5445"/>
              <a:gd name="connsiteX113" fmla="*/ 11759 w 11761"/>
              <a:gd name="connsiteY113" fmla="*/ 255 h 5445"/>
              <a:gd name="connsiteX114" fmla="*/ 11679 w 11761"/>
              <a:gd name="connsiteY114" fmla="*/ 255 h 5445"/>
              <a:gd name="connsiteX115" fmla="*/ 11679 w 11761"/>
              <a:gd name="connsiteY115" fmla="*/ 182 h 5445"/>
              <a:gd name="connsiteX116" fmla="*/ 11761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11200 w 11761"/>
              <a:gd name="connsiteY122" fmla="*/ 78 h 5445"/>
              <a:gd name="connsiteX123" fmla="*/ 8102 w 11761"/>
              <a:gd name="connsiteY123" fmla="*/ 37 h 5445"/>
              <a:gd name="connsiteX124" fmla="*/ 8143 w 11761"/>
              <a:gd name="connsiteY124" fmla="*/ 37 h 5445"/>
              <a:gd name="connsiteX125" fmla="*/ 8143 w 11761"/>
              <a:gd name="connsiteY125" fmla="*/ 78 h 5445"/>
              <a:gd name="connsiteX126" fmla="*/ 8102 w 11761"/>
              <a:gd name="connsiteY126" fmla="*/ 78 h 5445"/>
              <a:gd name="connsiteX127" fmla="*/ 8584 w 11761"/>
              <a:gd name="connsiteY127" fmla="*/ 4910 h 5445"/>
              <a:gd name="connsiteX128" fmla="*/ 8584 w 11761"/>
              <a:gd name="connsiteY128" fmla="*/ 4871 h 5445"/>
              <a:gd name="connsiteX129" fmla="*/ 8625 w 11761"/>
              <a:gd name="connsiteY129" fmla="*/ 4871 h 5445"/>
              <a:gd name="connsiteX130" fmla="*/ 8625 w 11761"/>
              <a:gd name="connsiteY130" fmla="*/ 4910 h 5445"/>
              <a:gd name="connsiteX131" fmla="*/ 8584 w 11761"/>
              <a:gd name="connsiteY131" fmla="*/ 4910 h 5445"/>
              <a:gd name="connsiteX132" fmla="*/ 8502 w 11761"/>
              <a:gd name="connsiteY132" fmla="*/ 5424 h 5445"/>
              <a:gd name="connsiteX133" fmla="*/ 8502 w 11761"/>
              <a:gd name="connsiteY133" fmla="*/ 5363 h 5445"/>
              <a:gd name="connsiteX134" fmla="*/ 8581 w 11761"/>
              <a:gd name="connsiteY134" fmla="*/ 5363 h 5445"/>
              <a:gd name="connsiteX135" fmla="*/ 8581 w 11761"/>
              <a:gd name="connsiteY135" fmla="*/ 5286 h 5445"/>
              <a:gd name="connsiteX136" fmla="*/ 8640 w 11761"/>
              <a:gd name="connsiteY136" fmla="*/ 5286 h 5445"/>
              <a:gd name="connsiteX137" fmla="*/ 8640 w 11761"/>
              <a:gd name="connsiteY137" fmla="*/ 5424 h 5445"/>
              <a:gd name="connsiteX138" fmla="*/ 8502 w 11761"/>
              <a:gd name="connsiteY138" fmla="*/ 5424 h 5445"/>
              <a:gd name="connsiteX139" fmla="*/ 8502 w 11761"/>
              <a:gd name="connsiteY139" fmla="*/ 5344 h 5445"/>
              <a:gd name="connsiteX140" fmla="*/ 8502 w 11761"/>
              <a:gd name="connsiteY140" fmla="*/ 5286 h 5445"/>
              <a:gd name="connsiteX141" fmla="*/ 8562 w 11761"/>
              <a:gd name="connsiteY141" fmla="*/ 5286 h 5445"/>
              <a:gd name="connsiteX142" fmla="*/ 8562 w 11761"/>
              <a:gd name="connsiteY142" fmla="*/ 5344 h 5445"/>
              <a:gd name="connsiteX143" fmla="*/ 8502 w 11761"/>
              <a:gd name="connsiteY143" fmla="*/ 5344 h 5445"/>
              <a:gd name="connsiteX144" fmla="*/ 8497 w 11761"/>
              <a:gd name="connsiteY144" fmla="*/ 5169 h 5445"/>
              <a:gd name="connsiteX145" fmla="*/ 8497 w 11761"/>
              <a:gd name="connsiteY145" fmla="*/ 5106 h 5445"/>
              <a:gd name="connsiteX146" fmla="*/ 8562 w 11761"/>
              <a:gd name="connsiteY146" fmla="*/ 5106 h 5445"/>
              <a:gd name="connsiteX147" fmla="*/ 8562 w 11761"/>
              <a:gd name="connsiteY147" fmla="*/ 5169 h 5445"/>
              <a:gd name="connsiteX148" fmla="*/ 8497 w 11761"/>
              <a:gd name="connsiteY148" fmla="*/ 5169 h 5445"/>
              <a:gd name="connsiteX149" fmla="*/ 8562 w 11761"/>
              <a:gd name="connsiteY149" fmla="*/ 5191 h 5445"/>
              <a:gd name="connsiteX150" fmla="*/ 8562 w 11761"/>
              <a:gd name="connsiteY150" fmla="*/ 5262 h 5445"/>
              <a:gd name="connsiteX151" fmla="*/ 8497 w 11761"/>
              <a:gd name="connsiteY151" fmla="*/ 5262 h 5445"/>
              <a:gd name="connsiteX152" fmla="*/ 8497 w 11761"/>
              <a:gd name="connsiteY152" fmla="*/ 5191 h 5445"/>
              <a:gd name="connsiteX153" fmla="*/ 8562 w 11761"/>
              <a:gd name="connsiteY153" fmla="*/ 5191 h 5445"/>
              <a:gd name="connsiteX154" fmla="*/ 8480 w 11761"/>
              <a:gd name="connsiteY154" fmla="*/ 5281 h 5445"/>
              <a:gd name="connsiteX155" fmla="*/ 8480 w 11761"/>
              <a:gd name="connsiteY155" fmla="*/ 5344 h 5445"/>
              <a:gd name="connsiteX156" fmla="*/ 8424 w 11761"/>
              <a:gd name="connsiteY156" fmla="*/ 5344 h 5445"/>
              <a:gd name="connsiteX157" fmla="*/ 8424 w 11761"/>
              <a:gd name="connsiteY157" fmla="*/ 5281 h 5445"/>
              <a:gd name="connsiteX158" fmla="*/ 8480 w 11761"/>
              <a:gd name="connsiteY158" fmla="*/ 5281 h 5445"/>
              <a:gd name="connsiteX159" fmla="*/ 8480 w 11761"/>
              <a:gd name="connsiteY159" fmla="*/ 5191 h 5445"/>
              <a:gd name="connsiteX160" fmla="*/ 8480 w 11761"/>
              <a:gd name="connsiteY160" fmla="*/ 5262 h 5445"/>
              <a:gd name="connsiteX161" fmla="*/ 8424 w 11761"/>
              <a:gd name="connsiteY161" fmla="*/ 5262 h 5445"/>
              <a:gd name="connsiteX162" fmla="*/ 8424 w 11761"/>
              <a:gd name="connsiteY162" fmla="*/ 5191 h 5445"/>
              <a:gd name="connsiteX163" fmla="*/ 8480 w 11761"/>
              <a:gd name="connsiteY163" fmla="*/ 5191 h 5445"/>
              <a:gd name="connsiteX164" fmla="*/ 8102 w 11761"/>
              <a:gd name="connsiteY164" fmla="*/ 5409 h 5445"/>
              <a:gd name="connsiteX165" fmla="*/ 8102 w 11761"/>
              <a:gd name="connsiteY165" fmla="*/ 5368 h 5445"/>
              <a:gd name="connsiteX166" fmla="*/ 8143 w 11761"/>
              <a:gd name="connsiteY166" fmla="*/ 5368 h 5445"/>
              <a:gd name="connsiteX167" fmla="*/ 8143 w 11761"/>
              <a:gd name="connsiteY167" fmla="*/ 5409 h 5445"/>
              <a:gd name="connsiteX168" fmla="*/ 8102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8424 w 11761"/>
              <a:gd name="connsiteY243" fmla="*/ 164 h 5445"/>
              <a:gd name="connsiteX244" fmla="*/ 8424 w 11761"/>
              <a:gd name="connsiteY244" fmla="*/ 102 h 5445"/>
              <a:gd name="connsiteX245" fmla="*/ 8480 w 11761"/>
              <a:gd name="connsiteY245" fmla="*/ 102 h 5445"/>
              <a:gd name="connsiteX246" fmla="*/ 8480 w 11761"/>
              <a:gd name="connsiteY246" fmla="*/ 164 h 5445"/>
              <a:gd name="connsiteX247" fmla="*/ 8424 w 11761"/>
              <a:gd name="connsiteY247" fmla="*/ 164 h 5445"/>
              <a:gd name="connsiteX248" fmla="*/ 8424 w 11761"/>
              <a:gd name="connsiteY248" fmla="*/ 255 h 5445"/>
              <a:gd name="connsiteX249" fmla="*/ 8424 w 11761"/>
              <a:gd name="connsiteY249" fmla="*/ 184 h 5445"/>
              <a:gd name="connsiteX250" fmla="*/ 8480 w 11761"/>
              <a:gd name="connsiteY250" fmla="*/ 184 h 5445"/>
              <a:gd name="connsiteX251" fmla="*/ 8480 w 11761"/>
              <a:gd name="connsiteY251" fmla="*/ 255 h 5445"/>
              <a:gd name="connsiteX252" fmla="*/ 8424 w 11761"/>
              <a:gd name="connsiteY252" fmla="*/ 255 h 5445"/>
              <a:gd name="connsiteX253" fmla="*/ 8562 w 11761"/>
              <a:gd name="connsiteY253" fmla="*/ 596 h 5445"/>
              <a:gd name="connsiteX254" fmla="*/ 8562 w 11761"/>
              <a:gd name="connsiteY254" fmla="*/ 674 h 5445"/>
              <a:gd name="connsiteX255" fmla="*/ 8622 w 11761"/>
              <a:gd name="connsiteY255" fmla="*/ 674 h 5445"/>
              <a:gd name="connsiteX256" fmla="*/ 8622 w 11761"/>
              <a:gd name="connsiteY256" fmla="*/ 4772 h 5445"/>
              <a:gd name="connsiteX257" fmla="*/ 8562 w 11761"/>
              <a:gd name="connsiteY257" fmla="*/ 4772 h 5445"/>
              <a:gd name="connsiteX258" fmla="*/ 8562 w 11761"/>
              <a:gd name="connsiteY258" fmla="*/ 4850 h 5445"/>
              <a:gd name="connsiteX259" fmla="*/ 8510 w 11761"/>
              <a:gd name="connsiteY259" fmla="*/ 4850 h 5445"/>
              <a:gd name="connsiteX260" fmla="*/ 8510 w 11761"/>
              <a:gd name="connsiteY260" fmla="*/ 5001 h 5445"/>
              <a:gd name="connsiteX261" fmla="*/ 8638 w 11761"/>
              <a:gd name="connsiteY261" fmla="*/ 5001 h 5445"/>
              <a:gd name="connsiteX262" fmla="*/ 8638 w 11761"/>
              <a:gd name="connsiteY262" fmla="*/ 5169 h 5445"/>
              <a:gd name="connsiteX263" fmla="*/ 8581 w 11761"/>
              <a:gd name="connsiteY263" fmla="*/ 5169 h 5445"/>
              <a:gd name="connsiteX264" fmla="*/ 8581 w 11761"/>
              <a:gd name="connsiteY264" fmla="*/ 5087 h 5445"/>
              <a:gd name="connsiteX265" fmla="*/ 8480 w 11761"/>
              <a:gd name="connsiteY265" fmla="*/ 5087 h 5445"/>
              <a:gd name="connsiteX266" fmla="*/ 8480 w 11761"/>
              <a:gd name="connsiteY266" fmla="*/ 5169 h 5445"/>
              <a:gd name="connsiteX267" fmla="*/ 8402 w 11761"/>
              <a:gd name="connsiteY267" fmla="*/ 5169 h 5445"/>
              <a:gd name="connsiteX268" fmla="*/ 8402 w 11761"/>
              <a:gd name="connsiteY268" fmla="*/ 5262 h 5445"/>
              <a:gd name="connsiteX269" fmla="*/ 8310 w 11761"/>
              <a:gd name="connsiteY269" fmla="*/ 5262 h 5445"/>
              <a:gd name="connsiteX270" fmla="*/ 8310 w 11761"/>
              <a:gd name="connsiteY270" fmla="*/ 5363 h 5445"/>
              <a:gd name="connsiteX271" fmla="*/ 8402 w 11761"/>
              <a:gd name="connsiteY271" fmla="*/ 5363 h 5445"/>
              <a:gd name="connsiteX272" fmla="*/ 8402 w 11761"/>
              <a:gd name="connsiteY272" fmla="*/ 5422 h 5445"/>
              <a:gd name="connsiteX273" fmla="*/ 8234 w 11761"/>
              <a:gd name="connsiteY273" fmla="*/ 5422 h 5445"/>
              <a:gd name="connsiteX274" fmla="*/ 8234 w 11761"/>
              <a:gd name="connsiteY274" fmla="*/ 5294 h 5445"/>
              <a:gd name="connsiteX275" fmla="*/ 8081 w 11761"/>
              <a:gd name="connsiteY275" fmla="*/ 5294 h 5445"/>
              <a:gd name="connsiteX276" fmla="*/ 8081 w 11761"/>
              <a:gd name="connsiteY276" fmla="*/ 5346 h 5445"/>
              <a:gd name="connsiteX277" fmla="*/ 8005 w 11761"/>
              <a:gd name="connsiteY277" fmla="*/ 5346 h 5445"/>
              <a:gd name="connsiteX278" fmla="*/ 8005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8005 w 11761"/>
              <a:gd name="connsiteY325" fmla="*/ 39 h 5445"/>
              <a:gd name="connsiteX326" fmla="*/ 8005 w 11761"/>
              <a:gd name="connsiteY326" fmla="*/ 100 h 5445"/>
              <a:gd name="connsiteX327" fmla="*/ 8081 w 11761"/>
              <a:gd name="connsiteY327" fmla="*/ 100 h 5445"/>
              <a:gd name="connsiteX328" fmla="*/ 8081 w 11761"/>
              <a:gd name="connsiteY328" fmla="*/ 151 h 5445"/>
              <a:gd name="connsiteX329" fmla="*/ 8234 w 11761"/>
              <a:gd name="connsiteY329" fmla="*/ 151 h 5445"/>
              <a:gd name="connsiteX330" fmla="*/ 8234 w 11761"/>
              <a:gd name="connsiteY330" fmla="*/ 24 h 5445"/>
              <a:gd name="connsiteX331" fmla="*/ 8402 w 11761"/>
              <a:gd name="connsiteY331" fmla="*/ 24 h 5445"/>
              <a:gd name="connsiteX332" fmla="*/ 8402 w 11761"/>
              <a:gd name="connsiteY332" fmla="*/ 82 h 5445"/>
              <a:gd name="connsiteX333" fmla="*/ 8310 w 11761"/>
              <a:gd name="connsiteY333" fmla="*/ 82 h 5445"/>
              <a:gd name="connsiteX334" fmla="*/ 8310 w 11761"/>
              <a:gd name="connsiteY334" fmla="*/ 184 h 5445"/>
              <a:gd name="connsiteX335" fmla="*/ 8402 w 11761"/>
              <a:gd name="connsiteY335" fmla="*/ 184 h 5445"/>
              <a:gd name="connsiteX336" fmla="*/ 8402 w 11761"/>
              <a:gd name="connsiteY336" fmla="*/ 277 h 5445"/>
              <a:gd name="connsiteX337" fmla="*/ 8480 w 11761"/>
              <a:gd name="connsiteY337" fmla="*/ 277 h 5445"/>
              <a:gd name="connsiteX338" fmla="*/ 8480 w 11761"/>
              <a:gd name="connsiteY338" fmla="*/ 359 h 5445"/>
              <a:gd name="connsiteX339" fmla="*/ 8581 w 11761"/>
              <a:gd name="connsiteY339" fmla="*/ 359 h 5445"/>
              <a:gd name="connsiteX340" fmla="*/ 8581 w 11761"/>
              <a:gd name="connsiteY340" fmla="*/ 277 h 5445"/>
              <a:gd name="connsiteX341" fmla="*/ 8638 w 11761"/>
              <a:gd name="connsiteY341" fmla="*/ 277 h 5445"/>
              <a:gd name="connsiteX342" fmla="*/ 8638 w 11761"/>
              <a:gd name="connsiteY342" fmla="*/ 445 h 5445"/>
              <a:gd name="connsiteX343" fmla="*/ 8510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11744 w 11761"/>
              <a:gd name="connsiteY98" fmla="*/ 4932 h 5445"/>
              <a:gd name="connsiteX99" fmla="*/ 11744 w 11761"/>
              <a:gd name="connsiteY99" fmla="*/ 4850 h 5445"/>
              <a:gd name="connsiteX100" fmla="*/ 11682 w 11761"/>
              <a:gd name="connsiteY100" fmla="*/ 4850 h 5445"/>
              <a:gd name="connsiteX101" fmla="*/ 11682 w 11761"/>
              <a:gd name="connsiteY101" fmla="*/ 4793 h 5445"/>
              <a:gd name="connsiteX102" fmla="*/ 11742 w 11761"/>
              <a:gd name="connsiteY102" fmla="*/ 4793 h 5445"/>
              <a:gd name="connsiteX103" fmla="*/ 11742 w 11761"/>
              <a:gd name="connsiteY103" fmla="*/ 652 h 5445"/>
              <a:gd name="connsiteX104" fmla="*/ 11682 w 11761"/>
              <a:gd name="connsiteY104" fmla="*/ 652 h 5445"/>
              <a:gd name="connsiteX105" fmla="*/ 11682 w 11761"/>
              <a:gd name="connsiteY105" fmla="*/ 596 h 5445"/>
              <a:gd name="connsiteX106" fmla="*/ 11744 w 11761"/>
              <a:gd name="connsiteY106" fmla="*/ 596 h 5445"/>
              <a:gd name="connsiteX107" fmla="*/ 11744 w 11761"/>
              <a:gd name="connsiteY107" fmla="*/ 514 h 5445"/>
              <a:gd name="connsiteX108" fmla="*/ 11660 w 11761"/>
              <a:gd name="connsiteY108" fmla="*/ 514 h 5445"/>
              <a:gd name="connsiteX109" fmla="*/ 11660 w 11761"/>
              <a:gd name="connsiteY109" fmla="*/ 575 h 5445"/>
              <a:gd name="connsiteX110" fmla="*/ 11630 w 11761"/>
              <a:gd name="connsiteY110" fmla="*/ 575 h 5445"/>
              <a:gd name="connsiteX111" fmla="*/ 11630 w 11761"/>
              <a:gd name="connsiteY111" fmla="*/ 467 h 5445"/>
              <a:gd name="connsiteX112" fmla="*/ 11759 w 11761"/>
              <a:gd name="connsiteY112" fmla="*/ 467 h 5445"/>
              <a:gd name="connsiteX113" fmla="*/ 11759 w 11761"/>
              <a:gd name="connsiteY113" fmla="*/ 255 h 5445"/>
              <a:gd name="connsiteX114" fmla="*/ 11679 w 11761"/>
              <a:gd name="connsiteY114" fmla="*/ 255 h 5445"/>
              <a:gd name="connsiteX115" fmla="*/ 11679 w 11761"/>
              <a:gd name="connsiteY115" fmla="*/ 182 h 5445"/>
              <a:gd name="connsiteX116" fmla="*/ 11761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11200 w 11761"/>
              <a:gd name="connsiteY122" fmla="*/ 78 h 5445"/>
              <a:gd name="connsiteX123" fmla="*/ 11200 w 11761"/>
              <a:gd name="connsiteY123" fmla="*/ 37 h 5445"/>
              <a:gd name="connsiteX124" fmla="*/ 8143 w 11761"/>
              <a:gd name="connsiteY124" fmla="*/ 37 h 5445"/>
              <a:gd name="connsiteX125" fmla="*/ 8143 w 11761"/>
              <a:gd name="connsiteY125" fmla="*/ 78 h 5445"/>
              <a:gd name="connsiteX126" fmla="*/ 8102 w 11761"/>
              <a:gd name="connsiteY126" fmla="*/ 78 h 5445"/>
              <a:gd name="connsiteX127" fmla="*/ 8584 w 11761"/>
              <a:gd name="connsiteY127" fmla="*/ 4910 h 5445"/>
              <a:gd name="connsiteX128" fmla="*/ 8584 w 11761"/>
              <a:gd name="connsiteY128" fmla="*/ 4871 h 5445"/>
              <a:gd name="connsiteX129" fmla="*/ 8625 w 11761"/>
              <a:gd name="connsiteY129" fmla="*/ 4871 h 5445"/>
              <a:gd name="connsiteX130" fmla="*/ 8625 w 11761"/>
              <a:gd name="connsiteY130" fmla="*/ 4910 h 5445"/>
              <a:gd name="connsiteX131" fmla="*/ 8584 w 11761"/>
              <a:gd name="connsiteY131" fmla="*/ 4910 h 5445"/>
              <a:gd name="connsiteX132" fmla="*/ 8502 w 11761"/>
              <a:gd name="connsiteY132" fmla="*/ 5424 h 5445"/>
              <a:gd name="connsiteX133" fmla="*/ 8502 w 11761"/>
              <a:gd name="connsiteY133" fmla="*/ 5363 h 5445"/>
              <a:gd name="connsiteX134" fmla="*/ 8581 w 11761"/>
              <a:gd name="connsiteY134" fmla="*/ 5363 h 5445"/>
              <a:gd name="connsiteX135" fmla="*/ 8581 w 11761"/>
              <a:gd name="connsiteY135" fmla="*/ 5286 h 5445"/>
              <a:gd name="connsiteX136" fmla="*/ 8640 w 11761"/>
              <a:gd name="connsiteY136" fmla="*/ 5286 h 5445"/>
              <a:gd name="connsiteX137" fmla="*/ 8640 w 11761"/>
              <a:gd name="connsiteY137" fmla="*/ 5424 h 5445"/>
              <a:gd name="connsiteX138" fmla="*/ 8502 w 11761"/>
              <a:gd name="connsiteY138" fmla="*/ 5424 h 5445"/>
              <a:gd name="connsiteX139" fmla="*/ 8502 w 11761"/>
              <a:gd name="connsiteY139" fmla="*/ 5344 h 5445"/>
              <a:gd name="connsiteX140" fmla="*/ 8502 w 11761"/>
              <a:gd name="connsiteY140" fmla="*/ 5286 h 5445"/>
              <a:gd name="connsiteX141" fmla="*/ 8562 w 11761"/>
              <a:gd name="connsiteY141" fmla="*/ 5286 h 5445"/>
              <a:gd name="connsiteX142" fmla="*/ 8562 w 11761"/>
              <a:gd name="connsiteY142" fmla="*/ 5344 h 5445"/>
              <a:gd name="connsiteX143" fmla="*/ 8502 w 11761"/>
              <a:gd name="connsiteY143" fmla="*/ 5344 h 5445"/>
              <a:gd name="connsiteX144" fmla="*/ 8497 w 11761"/>
              <a:gd name="connsiteY144" fmla="*/ 5169 h 5445"/>
              <a:gd name="connsiteX145" fmla="*/ 8497 w 11761"/>
              <a:gd name="connsiteY145" fmla="*/ 5106 h 5445"/>
              <a:gd name="connsiteX146" fmla="*/ 8562 w 11761"/>
              <a:gd name="connsiteY146" fmla="*/ 5106 h 5445"/>
              <a:gd name="connsiteX147" fmla="*/ 8562 w 11761"/>
              <a:gd name="connsiteY147" fmla="*/ 5169 h 5445"/>
              <a:gd name="connsiteX148" fmla="*/ 8497 w 11761"/>
              <a:gd name="connsiteY148" fmla="*/ 5169 h 5445"/>
              <a:gd name="connsiteX149" fmla="*/ 8562 w 11761"/>
              <a:gd name="connsiteY149" fmla="*/ 5191 h 5445"/>
              <a:gd name="connsiteX150" fmla="*/ 8562 w 11761"/>
              <a:gd name="connsiteY150" fmla="*/ 5262 h 5445"/>
              <a:gd name="connsiteX151" fmla="*/ 8497 w 11761"/>
              <a:gd name="connsiteY151" fmla="*/ 5262 h 5445"/>
              <a:gd name="connsiteX152" fmla="*/ 8497 w 11761"/>
              <a:gd name="connsiteY152" fmla="*/ 5191 h 5445"/>
              <a:gd name="connsiteX153" fmla="*/ 8562 w 11761"/>
              <a:gd name="connsiteY153" fmla="*/ 5191 h 5445"/>
              <a:gd name="connsiteX154" fmla="*/ 8480 w 11761"/>
              <a:gd name="connsiteY154" fmla="*/ 5281 h 5445"/>
              <a:gd name="connsiteX155" fmla="*/ 8480 w 11761"/>
              <a:gd name="connsiteY155" fmla="*/ 5344 h 5445"/>
              <a:gd name="connsiteX156" fmla="*/ 8424 w 11761"/>
              <a:gd name="connsiteY156" fmla="*/ 5344 h 5445"/>
              <a:gd name="connsiteX157" fmla="*/ 8424 w 11761"/>
              <a:gd name="connsiteY157" fmla="*/ 5281 h 5445"/>
              <a:gd name="connsiteX158" fmla="*/ 8480 w 11761"/>
              <a:gd name="connsiteY158" fmla="*/ 5281 h 5445"/>
              <a:gd name="connsiteX159" fmla="*/ 8480 w 11761"/>
              <a:gd name="connsiteY159" fmla="*/ 5191 h 5445"/>
              <a:gd name="connsiteX160" fmla="*/ 8480 w 11761"/>
              <a:gd name="connsiteY160" fmla="*/ 5262 h 5445"/>
              <a:gd name="connsiteX161" fmla="*/ 8424 w 11761"/>
              <a:gd name="connsiteY161" fmla="*/ 5262 h 5445"/>
              <a:gd name="connsiteX162" fmla="*/ 8424 w 11761"/>
              <a:gd name="connsiteY162" fmla="*/ 5191 h 5445"/>
              <a:gd name="connsiteX163" fmla="*/ 8480 w 11761"/>
              <a:gd name="connsiteY163" fmla="*/ 5191 h 5445"/>
              <a:gd name="connsiteX164" fmla="*/ 8102 w 11761"/>
              <a:gd name="connsiteY164" fmla="*/ 5409 h 5445"/>
              <a:gd name="connsiteX165" fmla="*/ 8102 w 11761"/>
              <a:gd name="connsiteY165" fmla="*/ 5368 h 5445"/>
              <a:gd name="connsiteX166" fmla="*/ 8143 w 11761"/>
              <a:gd name="connsiteY166" fmla="*/ 5368 h 5445"/>
              <a:gd name="connsiteX167" fmla="*/ 8143 w 11761"/>
              <a:gd name="connsiteY167" fmla="*/ 5409 h 5445"/>
              <a:gd name="connsiteX168" fmla="*/ 8102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8424 w 11761"/>
              <a:gd name="connsiteY243" fmla="*/ 164 h 5445"/>
              <a:gd name="connsiteX244" fmla="*/ 8424 w 11761"/>
              <a:gd name="connsiteY244" fmla="*/ 102 h 5445"/>
              <a:gd name="connsiteX245" fmla="*/ 8480 w 11761"/>
              <a:gd name="connsiteY245" fmla="*/ 102 h 5445"/>
              <a:gd name="connsiteX246" fmla="*/ 8480 w 11761"/>
              <a:gd name="connsiteY246" fmla="*/ 164 h 5445"/>
              <a:gd name="connsiteX247" fmla="*/ 8424 w 11761"/>
              <a:gd name="connsiteY247" fmla="*/ 164 h 5445"/>
              <a:gd name="connsiteX248" fmla="*/ 8424 w 11761"/>
              <a:gd name="connsiteY248" fmla="*/ 255 h 5445"/>
              <a:gd name="connsiteX249" fmla="*/ 8424 w 11761"/>
              <a:gd name="connsiteY249" fmla="*/ 184 h 5445"/>
              <a:gd name="connsiteX250" fmla="*/ 8480 w 11761"/>
              <a:gd name="connsiteY250" fmla="*/ 184 h 5445"/>
              <a:gd name="connsiteX251" fmla="*/ 8480 w 11761"/>
              <a:gd name="connsiteY251" fmla="*/ 255 h 5445"/>
              <a:gd name="connsiteX252" fmla="*/ 8424 w 11761"/>
              <a:gd name="connsiteY252" fmla="*/ 255 h 5445"/>
              <a:gd name="connsiteX253" fmla="*/ 8562 w 11761"/>
              <a:gd name="connsiteY253" fmla="*/ 596 h 5445"/>
              <a:gd name="connsiteX254" fmla="*/ 8562 w 11761"/>
              <a:gd name="connsiteY254" fmla="*/ 674 h 5445"/>
              <a:gd name="connsiteX255" fmla="*/ 8622 w 11761"/>
              <a:gd name="connsiteY255" fmla="*/ 674 h 5445"/>
              <a:gd name="connsiteX256" fmla="*/ 8622 w 11761"/>
              <a:gd name="connsiteY256" fmla="*/ 4772 h 5445"/>
              <a:gd name="connsiteX257" fmla="*/ 8562 w 11761"/>
              <a:gd name="connsiteY257" fmla="*/ 4772 h 5445"/>
              <a:gd name="connsiteX258" fmla="*/ 8562 w 11761"/>
              <a:gd name="connsiteY258" fmla="*/ 4850 h 5445"/>
              <a:gd name="connsiteX259" fmla="*/ 8510 w 11761"/>
              <a:gd name="connsiteY259" fmla="*/ 4850 h 5445"/>
              <a:gd name="connsiteX260" fmla="*/ 8510 w 11761"/>
              <a:gd name="connsiteY260" fmla="*/ 5001 h 5445"/>
              <a:gd name="connsiteX261" fmla="*/ 8638 w 11761"/>
              <a:gd name="connsiteY261" fmla="*/ 5001 h 5445"/>
              <a:gd name="connsiteX262" fmla="*/ 8638 w 11761"/>
              <a:gd name="connsiteY262" fmla="*/ 5169 h 5445"/>
              <a:gd name="connsiteX263" fmla="*/ 8581 w 11761"/>
              <a:gd name="connsiteY263" fmla="*/ 5169 h 5445"/>
              <a:gd name="connsiteX264" fmla="*/ 8581 w 11761"/>
              <a:gd name="connsiteY264" fmla="*/ 5087 h 5445"/>
              <a:gd name="connsiteX265" fmla="*/ 8480 w 11761"/>
              <a:gd name="connsiteY265" fmla="*/ 5087 h 5445"/>
              <a:gd name="connsiteX266" fmla="*/ 8480 w 11761"/>
              <a:gd name="connsiteY266" fmla="*/ 5169 h 5445"/>
              <a:gd name="connsiteX267" fmla="*/ 8402 w 11761"/>
              <a:gd name="connsiteY267" fmla="*/ 5169 h 5445"/>
              <a:gd name="connsiteX268" fmla="*/ 8402 w 11761"/>
              <a:gd name="connsiteY268" fmla="*/ 5262 h 5445"/>
              <a:gd name="connsiteX269" fmla="*/ 8310 w 11761"/>
              <a:gd name="connsiteY269" fmla="*/ 5262 h 5445"/>
              <a:gd name="connsiteX270" fmla="*/ 8310 w 11761"/>
              <a:gd name="connsiteY270" fmla="*/ 5363 h 5445"/>
              <a:gd name="connsiteX271" fmla="*/ 8402 w 11761"/>
              <a:gd name="connsiteY271" fmla="*/ 5363 h 5445"/>
              <a:gd name="connsiteX272" fmla="*/ 8402 w 11761"/>
              <a:gd name="connsiteY272" fmla="*/ 5422 h 5445"/>
              <a:gd name="connsiteX273" fmla="*/ 8234 w 11761"/>
              <a:gd name="connsiteY273" fmla="*/ 5422 h 5445"/>
              <a:gd name="connsiteX274" fmla="*/ 8234 w 11761"/>
              <a:gd name="connsiteY274" fmla="*/ 5294 h 5445"/>
              <a:gd name="connsiteX275" fmla="*/ 8081 w 11761"/>
              <a:gd name="connsiteY275" fmla="*/ 5294 h 5445"/>
              <a:gd name="connsiteX276" fmla="*/ 8081 w 11761"/>
              <a:gd name="connsiteY276" fmla="*/ 5346 h 5445"/>
              <a:gd name="connsiteX277" fmla="*/ 8005 w 11761"/>
              <a:gd name="connsiteY277" fmla="*/ 5346 h 5445"/>
              <a:gd name="connsiteX278" fmla="*/ 8005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8005 w 11761"/>
              <a:gd name="connsiteY325" fmla="*/ 39 h 5445"/>
              <a:gd name="connsiteX326" fmla="*/ 8005 w 11761"/>
              <a:gd name="connsiteY326" fmla="*/ 100 h 5445"/>
              <a:gd name="connsiteX327" fmla="*/ 8081 w 11761"/>
              <a:gd name="connsiteY327" fmla="*/ 100 h 5445"/>
              <a:gd name="connsiteX328" fmla="*/ 8081 w 11761"/>
              <a:gd name="connsiteY328" fmla="*/ 151 h 5445"/>
              <a:gd name="connsiteX329" fmla="*/ 8234 w 11761"/>
              <a:gd name="connsiteY329" fmla="*/ 151 h 5445"/>
              <a:gd name="connsiteX330" fmla="*/ 8234 w 11761"/>
              <a:gd name="connsiteY330" fmla="*/ 24 h 5445"/>
              <a:gd name="connsiteX331" fmla="*/ 8402 w 11761"/>
              <a:gd name="connsiteY331" fmla="*/ 24 h 5445"/>
              <a:gd name="connsiteX332" fmla="*/ 8402 w 11761"/>
              <a:gd name="connsiteY332" fmla="*/ 82 h 5445"/>
              <a:gd name="connsiteX333" fmla="*/ 8310 w 11761"/>
              <a:gd name="connsiteY333" fmla="*/ 82 h 5445"/>
              <a:gd name="connsiteX334" fmla="*/ 8310 w 11761"/>
              <a:gd name="connsiteY334" fmla="*/ 184 h 5445"/>
              <a:gd name="connsiteX335" fmla="*/ 8402 w 11761"/>
              <a:gd name="connsiteY335" fmla="*/ 184 h 5445"/>
              <a:gd name="connsiteX336" fmla="*/ 8402 w 11761"/>
              <a:gd name="connsiteY336" fmla="*/ 277 h 5445"/>
              <a:gd name="connsiteX337" fmla="*/ 8480 w 11761"/>
              <a:gd name="connsiteY337" fmla="*/ 277 h 5445"/>
              <a:gd name="connsiteX338" fmla="*/ 8480 w 11761"/>
              <a:gd name="connsiteY338" fmla="*/ 359 h 5445"/>
              <a:gd name="connsiteX339" fmla="*/ 8581 w 11761"/>
              <a:gd name="connsiteY339" fmla="*/ 359 h 5445"/>
              <a:gd name="connsiteX340" fmla="*/ 8581 w 11761"/>
              <a:gd name="connsiteY340" fmla="*/ 277 h 5445"/>
              <a:gd name="connsiteX341" fmla="*/ 8638 w 11761"/>
              <a:gd name="connsiteY341" fmla="*/ 277 h 5445"/>
              <a:gd name="connsiteX342" fmla="*/ 8638 w 11761"/>
              <a:gd name="connsiteY342" fmla="*/ 445 h 5445"/>
              <a:gd name="connsiteX343" fmla="*/ 8510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11744 w 11761"/>
              <a:gd name="connsiteY98" fmla="*/ 4932 h 5445"/>
              <a:gd name="connsiteX99" fmla="*/ 11744 w 11761"/>
              <a:gd name="connsiteY99" fmla="*/ 4850 h 5445"/>
              <a:gd name="connsiteX100" fmla="*/ 11682 w 11761"/>
              <a:gd name="connsiteY100" fmla="*/ 4850 h 5445"/>
              <a:gd name="connsiteX101" fmla="*/ 11682 w 11761"/>
              <a:gd name="connsiteY101" fmla="*/ 4793 h 5445"/>
              <a:gd name="connsiteX102" fmla="*/ 11742 w 11761"/>
              <a:gd name="connsiteY102" fmla="*/ 4793 h 5445"/>
              <a:gd name="connsiteX103" fmla="*/ 11742 w 11761"/>
              <a:gd name="connsiteY103" fmla="*/ 652 h 5445"/>
              <a:gd name="connsiteX104" fmla="*/ 11682 w 11761"/>
              <a:gd name="connsiteY104" fmla="*/ 652 h 5445"/>
              <a:gd name="connsiteX105" fmla="*/ 11682 w 11761"/>
              <a:gd name="connsiteY105" fmla="*/ 596 h 5445"/>
              <a:gd name="connsiteX106" fmla="*/ 11744 w 11761"/>
              <a:gd name="connsiteY106" fmla="*/ 596 h 5445"/>
              <a:gd name="connsiteX107" fmla="*/ 11744 w 11761"/>
              <a:gd name="connsiteY107" fmla="*/ 514 h 5445"/>
              <a:gd name="connsiteX108" fmla="*/ 11660 w 11761"/>
              <a:gd name="connsiteY108" fmla="*/ 514 h 5445"/>
              <a:gd name="connsiteX109" fmla="*/ 11660 w 11761"/>
              <a:gd name="connsiteY109" fmla="*/ 575 h 5445"/>
              <a:gd name="connsiteX110" fmla="*/ 11630 w 11761"/>
              <a:gd name="connsiteY110" fmla="*/ 575 h 5445"/>
              <a:gd name="connsiteX111" fmla="*/ 11630 w 11761"/>
              <a:gd name="connsiteY111" fmla="*/ 467 h 5445"/>
              <a:gd name="connsiteX112" fmla="*/ 11759 w 11761"/>
              <a:gd name="connsiteY112" fmla="*/ 467 h 5445"/>
              <a:gd name="connsiteX113" fmla="*/ 11759 w 11761"/>
              <a:gd name="connsiteY113" fmla="*/ 255 h 5445"/>
              <a:gd name="connsiteX114" fmla="*/ 11679 w 11761"/>
              <a:gd name="connsiteY114" fmla="*/ 255 h 5445"/>
              <a:gd name="connsiteX115" fmla="*/ 11679 w 11761"/>
              <a:gd name="connsiteY115" fmla="*/ 182 h 5445"/>
              <a:gd name="connsiteX116" fmla="*/ 11761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11200 w 11761"/>
              <a:gd name="connsiteY122" fmla="*/ 78 h 5445"/>
              <a:gd name="connsiteX123" fmla="*/ 11200 w 11761"/>
              <a:gd name="connsiteY123" fmla="*/ 37 h 5445"/>
              <a:gd name="connsiteX124" fmla="*/ 11241 w 11761"/>
              <a:gd name="connsiteY124" fmla="*/ 37 h 5445"/>
              <a:gd name="connsiteX125" fmla="*/ 8143 w 11761"/>
              <a:gd name="connsiteY125" fmla="*/ 78 h 5445"/>
              <a:gd name="connsiteX126" fmla="*/ 8102 w 11761"/>
              <a:gd name="connsiteY126" fmla="*/ 78 h 5445"/>
              <a:gd name="connsiteX127" fmla="*/ 8584 w 11761"/>
              <a:gd name="connsiteY127" fmla="*/ 4910 h 5445"/>
              <a:gd name="connsiteX128" fmla="*/ 8584 w 11761"/>
              <a:gd name="connsiteY128" fmla="*/ 4871 h 5445"/>
              <a:gd name="connsiteX129" fmla="*/ 8625 w 11761"/>
              <a:gd name="connsiteY129" fmla="*/ 4871 h 5445"/>
              <a:gd name="connsiteX130" fmla="*/ 8625 w 11761"/>
              <a:gd name="connsiteY130" fmla="*/ 4910 h 5445"/>
              <a:gd name="connsiteX131" fmla="*/ 8584 w 11761"/>
              <a:gd name="connsiteY131" fmla="*/ 4910 h 5445"/>
              <a:gd name="connsiteX132" fmla="*/ 8502 w 11761"/>
              <a:gd name="connsiteY132" fmla="*/ 5424 h 5445"/>
              <a:gd name="connsiteX133" fmla="*/ 8502 w 11761"/>
              <a:gd name="connsiteY133" fmla="*/ 5363 h 5445"/>
              <a:gd name="connsiteX134" fmla="*/ 8581 w 11761"/>
              <a:gd name="connsiteY134" fmla="*/ 5363 h 5445"/>
              <a:gd name="connsiteX135" fmla="*/ 8581 w 11761"/>
              <a:gd name="connsiteY135" fmla="*/ 5286 h 5445"/>
              <a:gd name="connsiteX136" fmla="*/ 8640 w 11761"/>
              <a:gd name="connsiteY136" fmla="*/ 5286 h 5445"/>
              <a:gd name="connsiteX137" fmla="*/ 8640 w 11761"/>
              <a:gd name="connsiteY137" fmla="*/ 5424 h 5445"/>
              <a:gd name="connsiteX138" fmla="*/ 8502 w 11761"/>
              <a:gd name="connsiteY138" fmla="*/ 5424 h 5445"/>
              <a:gd name="connsiteX139" fmla="*/ 8502 w 11761"/>
              <a:gd name="connsiteY139" fmla="*/ 5344 h 5445"/>
              <a:gd name="connsiteX140" fmla="*/ 8502 w 11761"/>
              <a:gd name="connsiteY140" fmla="*/ 5286 h 5445"/>
              <a:gd name="connsiteX141" fmla="*/ 8562 w 11761"/>
              <a:gd name="connsiteY141" fmla="*/ 5286 h 5445"/>
              <a:gd name="connsiteX142" fmla="*/ 8562 w 11761"/>
              <a:gd name="connsiteY142" fmla="*/ 5344 h 5445"/>
              <a:gd name="connsiteX143" fmla="*/ 8502 w 11761"/>
              <a:gd name="connsiteY143" fmla="*/ 5344 h 5445"/>
              <a:gd name="connsiteX144" fmla="*/ 8497 w 11761"/>
              <a:gd name="connsiteY144" fmla="*/ 5169 h 5445"/>
              <a:gd name="connsiteX145" fmla="*/ 8497 w 11761"/>
              <a:gd name="connsiteY145" fmla="*/ 5106 h 5445"/>
              <a:gd name="connsiteX146" fmla="*/ 8562 w 11761"/>
              <a:gd name="connsiteY146" fmla="*/ 5106 h 5445"/>
              <a:gd name="connsiteX147" fmla="*/ 8562 w 11761"/>
              <a:gd name="connsiteY147" fmla="*/ 5169 h 5445"/>
              <a:gd name="connsiteX148" fmla="*/ 8497 w 11761"/>
              <a:gd name="connsiteY148" fmla="*/ 5169 h 5445"/>
              <a:gd name="connsiteX149" fmla="*/ 8562 w 11761"/>
              <a:gd name="connsiteY149" fmla="*/ 5191 h 5445"/>
              <a:gd name="connsiteX150" fmla="*/ 8562 w 11761"/>
              <a:gd name="connsiteY150" fmla="*/ 5262 h 5445"/>
              <a:gd name="connsiteX151" fmla="*/ 8497 w 11761"/>
              <a:gd name="connsiteY151" fmla="*/ 5262 h 5445"/>
              <a:gd name="connsiteX152" fmla="*/ 8497 w 11761"/>
              <a:gd name="connsiteY152" fmla="*/ 5191 h 5445"/>
              <a:gd name="connsiteX153" fmla="*/ 8562 w 11761"/>
              <a:gd name="connsiteY153" fmla="*/ 5191 h 5445"/>
              <a:gd name="connsiteX154" fmla="*/ 8480 w 11761"/>
              <a:gd name="connsiteY154" fmla="*/ 5281 h 5445"/>
              <a:gd name="connsiteX155" fmla="*/ 8480 w 11761"/>
              <a:gd name="connsiteY155" fmla="*/ 5344 h 5445"/>
              <a:gd name="connsiteX156" fmla="*/ 8424 w 11761"/>
              <a:gd name="connsiteY156" fmla="*/ 5344 h 5445"/>
              <a:gd name="connsiteX157" fmla="*/ 8424 w 11761"/>
              <a:gd name="connsiteY157" fmla="*/ 5281 h 5445"/>
              <a:gd name="connsiteX158" fmla="*/ 8480 w 11761"/>
              <a:gd name="connsiteY158" fmla="*/ 5281 h 5445"/>
              <a:gd name="connsiteX159" fmla="*/ 8480 w 11761"/>
              <a:gd name="connsiteY159" fmla="*/ 5191 h 5445"/>
              <a:gd name="connsiteX160" fmla="*/ 8480 w 11761"/>
              <a:gd name="connsiteY160" fmla="*/ 5262 h 5445"/>
              <a:gd name="connsiteX161" fmla="*/ 8424 w 11761"/>
              <a:gd name="connsiteY161" fmla="*/ 5262 h 5445"/>
              <a:gd name="connsiteX162" fmla="*/ 8424 w 11761"/>
              <a:gd name="connsiteY162" fmla="*/ 5191 h 5445"/>
              <a:gd name="connsiteX163" fmla="*/ 8480 w 11761"/>
              <a:gd name="connsiteY163" fmla="*/ 5191 h 5445"/>
              <a:gd name="connsiteX164" fmla="*/ 8102 w 11761"/>
              <a:gd name="connsiteY164" fmla="*/ 5409 h 5445"/>
              <a:gd name="connsiteX165" fmla="*/ 8102 w 11761"/>
              <a:gd name="connsiteY165" fmla="*/ 5368 h 5445"/>
              <a:gd name="connsiteX166" fmla="*/ 8143 w 11761"/>
              <a:gd name="connsiteY166" fmla="*/ 5368 h 5445"/>
              <a:gd name="connsiteX167" fmla="*/ 8143 w 11761"/>
              <a:gd name="connsiteY167" fmla="*/ 5409 h 5445"/>
              <a:gd name="connsiteX168" fmla="*/ 8102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8424 w 11761"/>
              <a:gd name="connsiteY243" fmla="*/ 164 h 5445"/>
              <a:gd name="connsiteX244" fmla="*/ 8424 w 11761"/>
              <a:gd name="connsiteY244" fmla="*/ 102 h 5445"/>
              <a:gd name="connsiteX245" fmla="*/ 8480 w 11761"/>
              <a:gd name="connsiteY245" fmla="*/ 102 h 5445"/>
              <a:gd name="connsiteX246" fmla="*/ 8480 w 11761"/>
              <a:gd name="connsiteY246" fmla="*/ 164 h 5445"/>
              <a:gd name="connsiteX247" fmla="*/ 8424 w 11761"/>
              <a:gd name="connsiteY247" fmla="*/ 164 h 5445"/>
              <a:gd name="connsiteX248" fmla="*/ 8424 w 11761"/>
              <a:gd name="connsiteY248" fmla="*/ 255 h 5445"/>
              <a:gd name="connsiteX249" fmla="*/ 8424 w 11761"/>
              <a:gd name="connsiteY249" fmla="*/ 184 h 5445"/>
              <a:gd name="connsiteX250" fmla="*/ 8480 w 11761"/>
              <a:gd name="connsiteY250" fmla="*/ 184 h 5445"/>
              <a:gd name="connsiteX251" fmla="*/ 8480 w 11761"/>
              <a:gd name="connsiteY251" fmla="*/ 255 h 5445"/>
              <a:gd name="connsiteX252" fmla="*/ 8424 w 11761"/>
              <a:gd name="connsiteY252" fmla="*/ 255 h 5445"/>
              <a:gd name="connsiteX253" fmla="*/ 8562 w 11761"/>
              <a:gd name="connsiteY253" fmla="*/ 596 h 5445"/>
              <a:gd name="connsiteX254" fmla="*/ 8562 w 11761"/>
              <a:gd name="connsiteY254" fmla="*/ 674 h 5445"/>
              <a:gd name="connsiteX255" fmla="*/ 8622 w 11761"/>
              <a:gd name="connsiteY255" fmla="*/ 674 h 5445"/>
              <a:gd name="connsiteX256" fmla="*/ 8622 w 11761"/>
              <a:gd name="connsiteY256" fmla="*/ 4772 h 5445"/>
              <a:gd name="connsiteX257" fmla="*/ 8562 w 11761"/>
              <a:gd name="connsiteY257" fmla="*/ 4772 h 5445"/>
              <a:gd name="connsiteX258" fmla="*/ 8562 w 11761"/>
              <a:gd name="connsiteY258" fmla="*/ 4850 h 5445"/>
              <a:gd name="connsiteX259" fmla="*/ 8510 w 11761"/>
              <a:gd name="connsiteY259" fmla="*/ 4850 h 5445"/>
              <a:gd name="connsiteX260" fmla="*/ 8510 w 11761"/>
              <a:gd name="connsiteY260" fmla="*/ 5001 h 5445"/>
              <a:gd name="connsiteX261" fmla="*/ 8638 w 11761"/>
              <a:gd name="connsiteY261" fmla="*/ 5001 h 5445"/>
              <a:gd name="connsiteX262" fmla="*/ 8638 w 11761"/>
              <a:gd name="connsiteY262" fmla="*/ 5169 h 5445"/>
              <a:gd name="connsiteX263" fmla="*/ 8581 w 11761"/>
              <a:gd name="connsiteY263" fmla="*/ 5169 h 5445"/>
              <a:gd name="connsiteX264" fmla="*/ 8581 w 11761"/>
              <a:gd name="connsiteY264" fmla="*/ 5087 h 5445"/>
              <a:gd name="connsiteX265" fmla="*/ 8480 w 11761"/>
              <a:gd name="connsiteY265" fmla="*/ 5087 h 5445"/>
              <a:gd name="connsiteX266" fmla="*/ 8480 w 11761"/>
              <a:gd name="connsiteY266" fmla="*/ 5169 h 5445"/>
              <a:gd name="connsiteX267" fmla="*/ 8402 w 11761"/>
              <a:gd name="connsiteY267" fmla="*/ 5169 h 5445"/>
              <a:gd name="connsiteX268" fmla="*/ 8402 w 11761"/>
              <a:gd name="connsiteY268" fmla="*/ 5262 h 5445"/>
              <a:gd name="connsiteX269" fmla="*/ 8310 w 11761"/>
              <a:gd name="connsiteY269" fmla="*/ 5262 h 5445"/>
              <a:gd name="connsiteX270" fmla="*/ 8310 w 11761"/>
              <a:gd name="connsiteY270" fmla="*/ 5363 h 5445"/>
              <a:gd name="connsiteX271" fmla="*/ 8402 w 11761"/>
              <a:gd name="connsiteY271" fmla="*/ 5363 h 5445"/>
              <a:gd name="connsiteX272" fmla="*/ 8402 w 11761"/>
              <a:gd name="connsiteY272" fmla="*/ 5422 h 5445"/>
              <a:gd name="connsiteX273" fmla="*/ 8234 w 11761"/>
              <a:gd name="connsiteY273" fmla="*/ 5422 h 5445"/>
              <a:gd name="connsiteX274" fmla="*/ 8234 w 11761"/>
              <a:gd name="connsiteY274" fmla="*/ 5294 h 5445"/>
              <a:gd name="connsiteX275" fmla="*/ 8081 w 11761"/>
              <a:gd name="connsiteY275" fmla="*/ 5294 h 5445"/>
              <a:gd name="connsiteX276" fmla="*/ 8081 w 11761"/>
              <a:gd name="connsiteY276" fmla="*/ 5346 h 5445"/>
              <a:gd name="connsiteX277" fmla="*/ 8005 w 11761"/>
              <a:gd name="connsiteY277" fmla="*/ 5346 h 5445"/>
              <a:gd name="connsiteX278" fmla="*/ 8005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8005 w 11761"/>
              <a:gd name="connsiteY325" fmla="*/ 39 h 5445"/>
              <a:gd name="connsiteX326" fmla="*/ 8005 w 11761"/>
              <a:gd name="connsiteY326" fmla="*/ 100 h 5445"/>
              <a:gd name="connsiteX327" fmla="*/ 8081 w 11761"/>
              <a:gd name="connsiteY327" fmla="*/ 100 h 5445"/>
              <a:gd name="connsiteX328" fmla="*/ 8081 w 11761"/>
              <a:gd name="connsiteY328" fmla="*/ 151 h 5445"/>
              <a:gd name="connsiteX329" fmla="*/ 8234 w 11761"/>
              <a:gd name="connsiteY329" fmla="*/ 151 h 5445"/>
              <a:gd name="connsiteX330" fmla="*/ 8234 w 11761"/>
              <a:gd name="connsiteY330" fmla="*/ 24 h 5445"/>
              <a:gd name="connsiteX331" fmla="*/ 8402 w 11761"/>
              <a:gd name="connsiteY331" fmla="*/ 24 h 5445"/>
              <a:gd name="connsiteX332" fmla="*/ 8402 w 11761"/>
              <a:gd name="connsiteY332" fmla="*/ 82 h 5445"/>
              <a:gd name="connsiteX333" fmla="*/ 8310 w 11761"/>
              <a:gd name="connsiteY333" fmla="*/ 82 h 5445"/>
              <a:gd name="connsiteX334" fmla="*/ 8310 w 11761"/>
              <a:gd name="connsiteY334" fmla="*/ 184 h 5445"/>
              <a:gd name="connsiteX335" fmla="*/ 8402 w 11761"/>
              <a:gd name="connsiteY335" fmla="*/ 184 h 5445"/>
              <a:gd name="connsiteX336" fmla="*/ 8402 w 11761"/>
              <a:gd name="connsiteY336" fmla="*/ 277 h 5445"/>
              <a:gd name="connsiteX337" fmla="*/ 8480 w 11761"/>
              <a:gd name="connsiteY337" fmla="*/ 277 h 5445"/>
              <a:gd name="connsiteX338" fmla="*/ 8480 w 11761"/>
              <a:gd name="connsiteY338" fmla="*/ 359 h 5445"/>
              <a:gd name="connsiteX339" fmla="*/ 8581 w 11761"/>
              <a:gd name="connsiteY339" fmla="*/ 359 h 5445"/>
              <a:gd name="connsiteX340" fmla="*/ 8581 w 11761"/>
              <a:gd name="connsiteY340" fmla="*/ 277 h 5445"/>
              <a:gd name="connsiteX341" fmla="*/ 8638 w 11761"/>
              <a:gd name="connsiteY341" fmla="*/ 277 h 5445"/>
              <a:gd name="connsiteX342" fmla="*/ 8638 w 11761"/>
              <a:gd name="connsiteY342" fmla="*/ 445 h 5445"/>
              <a:gd name="connsiteX343" fmla="*/ 8510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11744 w 11761"/>
              <a:gd name="connsiteY98" fmla="*/ 4932 h 5445"/>
              <a:gd name="connsiteX99" fmla="*/ 11744 w 11761"/>
              <a:gd name="connsiteY99" fmla="*/ 4850 h 5445"/>
              <a:gd name="connsiteX100" fmla="*/ 11682 w 11761"/>
              <a:gd name="connsiteY100" fmla="*/ 4850 h 5445"/>
              <a:gd name="connsiteX101" fmla="*/ 11682 w 11761"/>
              <a:gd name="connsiteY101" fmla="*/ 4793 h 5445"/>
              <a:gd name="connsiteX102" fmla="*/ 11742 w 11761"/>
              <a:gd name="connsiteY102" fmla="*/ 4793 h 5445"/>
              <a:gd name="connsiteX103" fmla="*/ 11742 w 11761"/>
              <a:gd name="connsiteY103" fmla="*/ 652 h 5445"/>
              <a:gd name="connsiteX104" fmla="*/ 11682 w 11761"/>
              <a:gd name="connsiteY104" fmla="*/ 652 h 5445"/>
              <a:gd name="connsiteX105" fmla="*/ 11682 w 11761"/>
              <a:gd name="connsiteY105" fmla="*/ 596 h 5445"/>
              <a:gd name="connsiteX106" fmla="*/ 11744 w 11761"/>
              <a:gd name="connsiteY106" fmla="*/ 596 h 5445"/>
              <a:gd name="connsiteX107" fmla="*/ 11744 w 11761"/>
              <a:gd name="connsiteY107" fmla="*/ 514 h 5445"/>
              <a:gd name="connsiteX108" fmla="*/ 11660 w 11761"/>
              <a:gd name="connsiteY108" fmla="*/ 514 h 5445"/>
              <a:gd name="connsiteX109" fmla="*/ 11660 w 11761"/>
              <a:gd name="connsiteY109" fmla="*/ 575 h 5445"/>
              <a:gd name="connsiteX110" fmla="*/ 11630 w 11761"/>
              <a:gd name="connsiteY110" fmla="*/ 575 h 5445"/>
              <a:gd name="connsiteX111" fmla="*/ 11630 w 11761"/>
              <a:gd name="connsiteY111" fmla="*/ 467 h 5445"/>
              <a:gd name="connsiteX112" fmla="*/ 11759 w 11761"/>
              <a:gd name="connsiteY112" fmla="*/ 467 h 5445"/>
              <a:gd name="connsiteX113" fmla="*/ 11759 w 11761"/>
              <a:gd name="connsiteY113" fmla="*/ 255 h 5445"/>
              <a:gd name="connsiteX114" fmla="*/ 11679 w 11761"/>
              <a:gd name="connsiteY114" fmla="*/ 255 h 5445"/>
              <a:gd name="connsiteX115" fmla="*/ 11679 w 11761"/>
              <a:gd name="connsiteY115" fmla="*/ 182 h 5445"/>
              <a:gd name="connsiteX116" fmla="*/ 11761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11200 w 11761"/>
              <a:gd name="connsiteY122" fmla="*/ 78 h 5445"/>
              <a:gd name="connsiteX123" fmla="*/ 11200 w 11761"/>
              <a:gd name="connsiteY123" fmla="*/ 37 h 5445"/>
              <a:gd name="connsiteX124" fmla="*/ 11241 w 11761"/>
              <a:gd name="connsiteY124" fmla="*/ 37 h 5445"/>
              <a:gd name="connsiteX125" fmla="*/ 11241 w 11761"/>
              <a:gd name="connsiteY125" fmla="*/ 78 h 5445"/>
              <a:gd name="connsiteX126" fmla="*/ 8102 w 11761"/>
              <a:gd name="connsiteY126" fmla="*/ 78 h 5445"/>
              <a:gd name="connsiteX127" fmla="*/ 8584 w 11761"/>
              <a:gd name="connsiteY127" fmla="*/ 4910 h 5445"/>
              <a:gd name="connsiteX128" fmla="*/ 8584 w 11761"/>
              <a:gd name="connsiteY128" fmla="*/ 4871 h 5445"/>
              <a:gd name="connsiteX129" fmla="*/ 8625 w 11761"/>
              <a:gd name="connsiteY129" fmla="*/ 4871 h 5445"/>
              <a:gd name="connsiteX130" fmla="*/ 8625 w 11761"/>
              <a:gd name="connsiteY130" fmla="*/ 4910 h 5445"/>
              <a:gd name="connsiteX131" fmla="*/ 8584 w 11761"/>
              <a:gd name="connsiteY131" fmla="*/ 4910 h 5445"/>
              <a:gd name="connsiteX132" fmla="*/ 8502 w 11761"/>
              <a:gd name="connsiteY132" fmla="*/ 5424 h 5445"/>
              <a:gd name="connsiteX133" fmla="*/ 8502 w 11761"/>
              <a:gd name="connsiteY133" fmla="*/ 5363 h 5445"/>
              <a:gd name="connsiteX134" fmla="*/ 8581 w 11761"/>
              <a:gd name="connsiteY134" fmla="*/ 5363 h 5445"/>
              <a:gd name="connsiteX135" fmla="*/ 8581 w 11761"/>
              <a:gd name="connsiteY135" fmla="*/ 5286 h 5445"/>
              <a:gd name="connsiteX136" fmla="*/ 8640 w 11761"/>
              <a:gd name="connsiteY136" fmla="*/ 5286 h 5445"/>
              <a:gd name="connsiteX137" fmla="*/ 8640 w 11761"/>
              <a:gd name="connsiteY137" fmla="*/ 5424 h 5445"/>
              <a:gd name="connsiteX138" fmla="*/ 8502 w 11761"/>
              <a:gd name="connsiteY138" fmla="*/ 5424 h 5445"/>
              <a:gd name="connsiteX139" fmla="*/ 8502 w 11761"/>
              <a:gd name="connsiteY139" fmla="*/ 5344 h 5445"/>
              <a:gd name="connsiteX140" fmla="*/ 8502 w 11761"/>
              <a:gd name="connsiteY140" fmla="*/ 5286 h 5445"/>
              <a:gd name="connsiteX141" fmla="*/ 8562 w 11761"/>
              <a:gd name="connsiteY141" fmla="*/ 5286 h 5445"/>
              <a:gd name="connsiteX142" fmla="*/ 8562 w 11761"/>
              <a:gd name="connsiteY142" fmla="*/ 5344 h 5445"/>
              <a:gd name="connsiteX143" fmla="*/ 8502 w 11761"/>
              <a:gd name="connsiteY143" fmla="*/ 5344 h 5445"/>
              <a:gd name="connsiteX144" fmla="*/ 8497 w 11761"/>
              <a:gd name="connsiteY144" fmla="*/ 5169 h 5445"/>
              <a:gd name="connsiteX145" fmla="*/ 8497 w 11761"/>
              <a:gd name="connsiteY145" fmla="*/ 5106 h 5445"/>
              <a:gd name="connsiteX146" fmla="*/ 8562 w 11761"/>
              <a:gd name="connsiteY146" fmla="*/ 5106 h 5445"/>
              <a:gd name="connsiteX147" fmla="*/ 8562 w 11761"/>
              <a:gd name="connsiteY147" fmla="*/ 5169 h 5445"/>
              <a:gd name="connsiteX148" fmla="*/ 8497 w 11761"/>
              <a:gd name="connsiteY148" fmla="*/ 5169 h 5445"/>
              <a:gd name="connsiteX149" fmla="*/ 8562 w 11761"/>
              <a:gd name="connsiteY149" fmla="*/ 5191 h 5445"/>
              <a:gd name="connsiteX150" fmla="*/ 8562 w 11761"/>
              <a:gd name="connsiteY150" fmla="*/ 5262 h 5445"/>
              <a:gd name="connsiteX151" fmla="*/ 8497 w 11761"/>
              <a:gd name="connsiteY151" fmla="*/ 5262 h 5445"/>
              <a:gd name="connsiteX152" fmla="*/ 8497 w 11761"/>
              <a:gd name="connsiteY152" fmla="*/ 5191 h 5445"/>
              <a:gd name="connsiteX153" fmla="*/ 8562 w 11761"/>
              <a:gd name="connsiteY153" fmla="*/ 5191 h 5445"/>
              <a:gd name="connsiteX154" fmla="*/ 8480 w 11761"/>
              <a:gd name="connsiteY154" fmla="*/ 5281 h 5445"/>
              <a:gd name="connsiteX155" fmla="*/ 8480 w 11761"/>
              <a:gd name="connsiteY155" fmla="*/ 5344 h 5445"/>
              <a:gd name="connsiteX156" fmla="*/ 8424 w 11761"/>
              <a:gd name="connsiteY156" fmla="*/ 5344 h 5445"/>
              <a:gd name="connsiteX157" fmla="*/ 8424 w 11761"/>
              <a:gd name="connsiteY157" fmla="*/ 5281 h 5445"/>
              <a:gd name="connsiteX158" fmla="*/ 8480 w 11761"/>
              <a:gd name="connsiteY158" fmla="*/ 5281 h 5445"/>
              <a:gd name="connsiteX159" fmla="*/ 8480 w 11761"/>
              <a:gd name="connsiteY159" fmla="*/ 5191 h 5445"/>
              <a:gd name="connsiteX160" fmla="*/ 8480 w 11761"/>
              <a:gd name="connsiteY160" fmla="*/ 5262 h 5445"/>
              <a:gd name="connsiteX161" fmla="*/ 8424 w 11761"/>
              <a:gd name="connsiteY161" fmla="*/ 5262 h 5445"/>
              <a:gd name="connsiteX162" fmla="*/ 8424 w 11761"/>
              <a:gd name="connsiteY162" fmla="*/ 5191 h 5445"/>
              <a:gd name="connsiteX163" fmla="*/ 8480 w 11761"/>
              <a:gd name="connsiteY163" fmla="*/ 5191 h 5445"/>
              <a:gd name="connsiteX164" fmla="*/ 8102 w 11761"/>
              <a:gd name="connsiteY164" fmla="*/ 5409 h 5445"/>
              <a:gd name="connsiteX165" fmla="*/ 8102 w 11761"/>
              <a:gd name="connsiteY165" fmla="*/ 5368 h 5445"/>
              <a:gd name="connsiteX166" fmla="*/ 8143 w 11761"/>
              <a:gd name="connsiteY166" fmla="*/ 5368 h 5445"/>
              <a:gd name="connsiteX167" fmla="*/ 8143 w 11761"/>
              <a:gd name="connsiteY167" fmla="*/ 5409 h 5445"/>
              <a:gd name="connsiteX168" fmla="*/ 8102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8424 w 11761"/>
              <a:gd name="connsiteY243" fmla="*/ 164 h 5445"/>
              <a:gd name="connsiteX244" fmla="*/ 8424 w 11761"/>
              <a:gd name="connsiteY244" fmla="*/ 102 h 5445"/>
              <a:gd name="connsiteX245" fmla="*/ 8480 w 11761"/>
              <a:gd name="connsiteY245" fmla="*/ 102 h 5445"/>
              <a:gd name="connsiteX246" fmla="*/ 8480 w 11761"/>
              <a:gd name="connsiteY246" fmla="*/ 164 h 5445"/>
              <a:gd name="connsiteX247" fmla="*/ 8424 w 11761"/>
              <a:gd name="connsiteY247" fmla="*/ 164 h 5445"/>
              <a:gd name="connsiteX248" fmla="*/ 8424 w 11761"/>
              <a:gd name="connsiteY248" fmla="*/ 255 h 5445"/>
              <a:gd name="connsiteX249" fmla="*/ 8424 w 11761"/>
              <a:gd name="connsiteY249" fmla="*/ 184 h 5445"/>
              <a:gd name="connsiteX250" fmla="*/ 8480 w 11761"/>
              <a:gd name="connsiteY250" fmla="*/ 184 h 5445"/>
              <a:gd name="connsiteX251" fmla="*/ 8480 w 11761"/>
              <a:gd name="connsiteY251" fmla="*/ 255 h 5445"/>
              <a:gd name="connsiteX252" fmla="*/ 8424 w 11761"/>
              <a:gd name="connsiteY252" fmla="*/ 255 h 5445"/>
              <a:gd name="connsiteX253" fmla="*/ 8562 w 11761"/>
              <a:gd name="connsiteY253" fmla="*/ 596 h 5445"/>
              <a:gd name="connsiteX254" fmla="*/ 8562 w 11761"/>
              <a:gd name="connsiteY254" fmla="*/ 674 h 5445"/>
              <a:gd name="connsiteX255" fmla="*/ 8622 w 11761"/>
              <a:gd name="connsiteY255" fmla="*/ 674 h 5445"/>
              <a:gd name="connsiteX256" fmla="*/ 8622 w 11761"/>
              <a:gd name="connsiteY256" fmla="*/ 4772 h 5445"/>
              <a:gd name="connsiteX257" fmla="*/ 8562 w 11761"/>
              <a:gd name="connsiteY257" fmla="*/ 4772 h 5445"/>
              <a:gd name="connsiteX258" fmla="*/ 8562 w 11761"/>
              <a:gd name="connsiteY258" fmla="*/ 4850 h 5445"/>
              <a:gd name="connsiteX259" fmla="*/ 8510 w 11761"/>
              <a:gd name="connsiteY259" fmla="*/ 4850 h 5445"/>
              <a:gd name="connsiteX260" fmla="*/ 8510 w 11761"/>
              <a:gd name="connsiteY260" fmla="*/ 5001 h 5445"/>
              <a:gd name="connsiteX261" fmla="*/ 8638 w 11761"/>
              <a:gd name="connsiteY261" fmla="*/ 5001 h 5445"/>
              <a:gd name="connsiteX262" fmla="*/ 8638 w 11761"/>
              <a:gd name="connsiteY262" fmla="*/ 5169 h 5445"/>
              <a:gd name="connsiteX263" fmla="*/ 8581 w 11761"/>
              <a:gd name="connsiteY263" fmla="*/ 5169 h 5445"/>
              <a:gd name="connsiteX264" fmla="*/ 8581 w 11761"/>
              <a:gd name="connsiteY264" fmla="*/ 5087 h 5445"/>
              <a:gd name="connsiteX265" fmla="*/ 8480 w 11761"/>
              <a:gd name="connsiteY265" fmla="*/ 5087 h 5445"/>
              <a:gd name="connsiteX266" fmla="*/ 8480 w 11761"/>
              <a:gd name="connsiteY266" fmla="*/ 5169 h 5445"/>
              <a:gd name="connsiteX267" fmla="*/ 8402 w 11761"/>
              <a:gd name="connsiteY267" fmla="*/ 5169 h 5445"/>
              <a:gd name="connsiteX268" fmla="*/ 8402 w 11761"/>
              <a:gd name="connsiteY268" fmla="*/ 5262 h 5445"/>
              <a:gd name="connsiteX269" fmla="*/ 8310 w 11761"/>
              <a:gd name="connsiteY269" fmla="*/ 5262 h 5445"/>
              <a:gd name="connsiteX270" fmla="*/ 8310 w 11761"/>
              <a:gd name="connsiteY270" fmla="*/ 5363 h 5445"/>
              <a:gd name="connsiteX271" fmla="*/ 8402 w 11761"/>
              <a:gd name="connsiteY271" fmla="*/ 5363 h 5445"/>
              <a:gd name="connsiteX272" fmla="*/ 8402 w 11761"/>
              <a:gd name="connsiteY272" fmla="*/ 5422 h 5445"/>
              <a:gd name="connsiteX273" fmla="*/ 8234 w 11761"/>
              <a:gd name="connsiteY273" fmla="*/ 5422 h 5445"/>
              <a:gd name="connsiteX274" fmla="*/ 8234 w 11761"/>
              <a:gd name="connsiteY274" fmla="*/ 5294 h 5445"/>
              <a:gd name="connsiteX275" fmla="*/ 8081 w 11761"/>
              <a:gd name="connsiteY275" fmla="*/ 5294 h 5445"/>
              <a:gd name="connsiteX276" fmla="*/ 8081 w 11761"/>
              <a:gd name="connsiteY276" fmla="*/ 5346 h 5445"/>
              <a:gd name="connsiteX277" fmla="*/ 8005 w 11761"/>
              <a:gd name="connsiteY277" fmla="*/ 5346 h 5445"/>
              <a:gd name="connsiteX278" fmla="*/ 8005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8005 w 11761"/>
              <a:gd name="connsiteY325" fmla="*/ 39 h 5445"/>
              <a:gd name="connsiteX326" fmla="*/ 8005 w 11761"/>
              <a:gd name="connsiteY326" fmla="*/ 100 h 5445"/>
              <a:gd name="connsiteX327" fmla="*/ 8081 w 11761"/>
              <a:gd name="connsiteY327" fmla="*/ 100 h 5445"/>
              <a:gd name="connsiteX328" fmla="*/ 8081 w 11761"/>
              <a:gd name="connsiteY328" fmla="*/ 151 h 5445"/>
              <a:gd name="connsiteX329" fmla="*/ 8234 w 11761"/>
              <a:gd name="connsiteY329" fmla="*/ 151 h 5445"/>
              <a:gd name="connsiteX330" fmla="*/ 8234 w 11761"/>
              <a:gd name="connsiteY330" fmla="*/ 24 h 5445"/>
              <a:gd name="connsiteX331" fmla="*/ 8402 w 11761"/>
              <a:gd name="connsiteY331" fmla="*/ 24 h 5445"/>
              <a:gd name="connsiteX332" fmla="*/ 8402 w 11761"/>
              <a:gd name="connsiteY332" fmla="*/ 82 h 5445"/>
              <a:gd name="connsiteX333" fmla="*/ 8310 w 11761"/>
              <a:gd name="connsiteY333" fmla="*/ 82 h 5445"/>
              <a:gd name="connsiteX334" fmla="*/ 8310 w 11761"/>
              <a:gd name="connsiteY334" fmla="*/ 184 h 5445"/>
              <a:gd name="connsiteX335" fmla="*/ 8402 w 11761"/>
              <a:gd name="connsiteY335" fmla="*/ 184 h 5445"/>
              <a:gd name="connsiteX336" fmla="*/ 8402 w 11761"/>
              <a:gd name="connsiteY336" fmla="*/ 277 h 5445"/>
              <a:gd name="connsiteX337" fmla="*/ 8480 w 11761"/>
              <a:gd name="connsiteY337" fmla="*/ 277 h 5445"/>
              <a:gd name="connsiteX338" fmla="*/ 8480 w 11761"/>
              <a:gd name="connsiteY338" fmla="*/ 359 h 5445"/>
              <a:gd name="connsiteX339" fmla="*/ 8581 w 11761"/>
              <a:gd name="connsiteY339" fmla="*/ 359 h 5445"/>
              <a:gd name="connsiteX340" fmla="*/ 8581 w 11761"/>
              <a:gd name="connsiteY340" fmla="*/ 277 h 5445"/>
              <a:gd name="connsiteX341" fmla="*/ 8638 w 11761"/>
              <a:gd name="connsiteY341" fmla="*/ 277 h 5445"/>
              <a:gd name="connsiteX342" fmla="*/ 8638 w 11761"/>
              <a:gd name="connsiteY342" fmla="*/ 445 h 5445"/>
              <a:gd name="connsiteX343" fmla="*/ 8510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11744 w 11761"/>
              <a:gd name="connsiteY98" fmla="*/ 4932 h 5445"/>
              <a:gd name="connsiteX99" fmla="*/ 11744 w 11761"/>
              <a:gd name="connsiteY99" fmla="*/ 4850 h 5445"/>
              <a:gd name="connsiteX100" fmla="*/ 11682 w 11761"/>
              <a:gd name="connsiteY100" fmla="*/ 4850 h 5445"/>
              <a:gd name="connsiteX101" fmla="*/ 11682 w 11761"/>
              <a:gd name="connsiteY101" fmla="*/ 4793 h 5445"/>
              <a:gd name="connsiteX102" fmla="*/ 11742 w 11761"/>
              <a:gd name="connsiteY102" fmla="*/ 4793 h 5445"/>
              <a:gd name="connsiteX103" fmla="*/ 11742 w 11761"/>
              <a:gd name="connsiteY103" fmla="*/ 652 h 5445"/>
              <a:gd name="connsiteX104" fmla="*/ 11682 w 11761"/>
              <a:gd name="connsiteY104" fmla="*/ 652 h 5445"/>
              <a:gd name="connsiteX105" fmla="*/ 11682 w 11761"/>
              <a:gd name="connsiteY105" fmla="*/ 596 h 5445"/>
              <a:gd name="connsiteX106" fmla="*/ 11744 w 11761"/>
              <a:gd name="connsiteY106" fmla="*/ 596 h 5445"/>
              <a:gd name="connsiteX107" fmla="*/ 11744 w 11761"/>
              <a:gd name="connsiteY107" fmla="*/ 514 h 5445"/>
              <a:gd name="connsiteX108" fmla="*/ 11660 w 11761"/>
              <a:gd name="connsiteY108" fmla="*/ 514 h 5445"/>
              <a:gd name="connsiteX109" fmla="*/ 11660 w 11761"/>
              <a:gd name="connsiteY109" fmla="*/ 575 h 5445"/>
              <a:gd name="connsiteX110" fmla="*/ 11630 w 11761"/>
              <a:gd name="connsiteY110" fmla="*/ 575 h 5445"/>
              <a:gd name="connsiteX111" fmla="*/ 11630 w 11761"/>
              <a:gd name="connsiteY111" fmla="*/ 467 h 5445"/>
              <a:gd name="connsiteX112" fmla="*/ 11759 w 11761"/>
              <a:gd name="connsiteY112" fmla="*/ 467 h 5445"/>
              <a:gd name="connsiteX113" fmla="*/ 11759 w 11761"/>
              <a:gd name="connsiteY113" fmla="*/ 255 h 5445"/>
              <a:gd name="connsiteX114" fmla="*/ 11679 w 11761"/>
              <a:gd name="connsiteY114" fmla="*/ 255 h 5445"/>
              <a:gd name="connsiteX115" fmla="*/ 11679 w 11761"/>
              <a:gd name="connsiteY115" fmla="*/ 182 h 5445"/>
              <a:gd name="connsiteX116" fmla="*/ 11761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11200 w 11761"/>
              <a:gd name="connsiteY122" fmla="*/ 78 h 5445"/>
              <a:gd name="connsiteX123" fmla="*/ 11200 w 11761"/>
              <a:gd name="connsiteY123" fmla="*/ 37 h 5445"/>
              <a:gd name="connsiteX124" fmla="*/ 11241 w 11761"/>
              <a:gd name="connsiteY124" fmla="*/ 37 h 5445"/>
              <a:gd name="connsiteX125" fmla="*/ 11241 w 11761"/>
              <a:gd name="connsiteY125" fmla="*/ 78 h 5445"/>
              <a:gd name="connsiteX126" fmla="*/ 11200 w 11761"/>
              <a:gd name="connsiteY126" fmla="*/ 78 h 5445"/>
              <a:gd name="connsiteX127" fmla="*/ 8584 w 11761"/>
              <a:gd name="connsiteY127" fmla="*/ 4910 h 5445"/>
              <a:gd name="connsiteX128" fmla="*/ 8584 w 11761"/>
              <a:gd name="connsiteY128" fmla="*/ 4871 h 5445"/>
              <a:gd name="connsiteX129" fmla="*/ 8625 w 11761"/>
              <a:gd name="connsiteY129" fmla="*/ 4871 h 5445"/>
              <a:gd name="connsiteX130" fmla="*/ 8625 w 11761"/>
              <a:gd name="connsiteY130" fmla="*/ 4910 h 5445"/>
              <a:gd name="connsiteX131" fmla="*/ 8584 w 11761"/>
              <a:gd name="connsiteY131" fmla="*/ 4910 h 5445"/>
              <a:gd name="connsiteX132" fmla="*/ 8502 w 11761"/>
              <a:gd name="connsiteY132" fmla="*/ 5424 h 5445"/>
              <a:gd name="connsiteX133" fmla="*/ 8502 w 11761"/>
              <a:gd name="connsiteY133" fmla="*/ 5363 h 5445"/>
              <a:gd name="connsiteX134" fmla="*/ 8581 w 11761"/>
              <a:gd name="connsiteY134" fmla="*/ 5363 h 5445"/>
              <a:gd name="connsiteX135" fmla="*/ 8581 w 11761"/>
              <a:gd name="connsiteY135" fmla="*/ 5286 h 5445"/>
              <a:gd name="connsiteX136" fmla="*/ 8640 w 11761"/>
              <a:gd name="connsiteY136" fmla="*/ 5286 h 5445"/>
              <a:gd name="connsiteX137" fmla="*/ 8640 w 11761"/>
              <a:gd name="connsiteY137" fmla="*/ 5424 h 5445"/>
              <a:gd name="connsiteX138" fmla="*/ 8502 w 11761"/>
              <a:gd name="connsiteY138" fmla="*/ 5424 h 5445"/>
              <a:gd name="connsiteX139" fmla="*/ 8502 w 11761"/>
              <a:gd name="connsiteY139" fmla="*/ 5344 h 5445"/>
              <a:gd name="connsiteX140" fmla="*/ 8502 w 11761"/>
              <a:gd name="connsiteY140" fmla="*/ 5286 h 5445"/>
              <a:gd name="connsiteX141" fmla="*/ 8562 w 11761"/>
              <a:gd name="connsiteY141" fmla="*/ 5286 h 5445"/>
              <a:gd name="connsiteX142" fmla="*/ 8562 w 11761"/>
              <a:gd name="connsiteY142" fmla="*/ 5344 h 5445"/>
              <a:gd name="connsiteX143" fmla="*/ 8502 w 11761"/>
              <a:gd name="connsiteY143" fmla="*/ 5344 h 5445"/>
              <a:gd name="connsiteX144" fmla="*/ 8497 w 11761"/>
              <a:gd name="connsiteY144" fmla="*/ 5169 h 5445"/>
              <a:gd name="connsiteX145" fmla="*/ 8497 w 11761"/>
              <a:gd name="connsiteY145" fmla="*/ 5106 h 5445"/>
              <a:gd name="connsiteX146" fmla="*/ 8562 w 11761"/>
              <a:gd name="connsiteY146" fmla="*/ 5106 h 5445"/>
              <a:gd name="connsiteX147" fmla="*/ 8562 w 11761"/>
              <a:gd name="connsiteY147" fmla="*/ 5169 h 5445"/>
              <a:gd name="connsiteX148" fmla="*/ 8497 w 11761"/>
              <a:gd name="connsiteY148" fmla="*/ 5169 h 5445"/>
              <a:gd name="connsiteX149" fmla="*/ 8562 w 11761"/>
              <a:gd name="connsiteY149" fmla="*/ 5191 h 5445"/>
              <a:gd name="connsiteX150" fmla="*/ 8562 w 11761"/>
              <a:gd name="connsiteY150" fmla="*/ 5262 h 5445"/>
              <a:gd name="connsiteX151" fmla="*/ 8497 w 11761"/>
              <a:gd name="connsiteY151" fmla="*/ 5262 h 5445"/>
              <a:gd name="connsiteX152" fmla="*/ 8497 w 11761"/>
              <a:gd name="connsiteY152" fmla="*/ 5191 h 5445"/>
              <a:gd name="connsiteX153" fmla="*/ 8562 w 11761"/>
              <a:gd name="connsiteY153" fmla="*/ 5191 h 5445"/>
              <a:gd name="connsiteX154" fmla="*/ 8480 w 11761"/>
              <a:gd name="connsiteY154" fmla="*/ 5281 h 5445"/>
              <a:gd name="connsiteX155" fmla="*/ 8480 w 11761"/>
              <a:gd name="connsiteY155" fmla="*/ 5344 h 5445"/>
              <a:gd name="connsiteX156" fmla="*/ 8424 w 11761"/>
              <a:gd name="connsiteY156" fmla="*/ 5344 h 5445"/>
              <a:gd name="connsiteX157" fmla="*/ 8424 w 11761"/>
              <a:gd name="connsiteY157" fmla="*/ 5281 h 5445"/>
              <a:gd name="connsiteX158" fmla="*/ 8480 w 11761"/>
              <a:gd name="connsiteY158" fmla="*/ 5281 h 5445"/>
              <a:gd name="connsiteX159" fmla="*/ 8480 w 11761"/>
              <a:gd name="connsiteY159" fmla="*/ 5191 h 5445"/>
              <a:gd name="connsiteX160" fmla="*/ 8480 w 11761"/>
              <a:gd name="connsiteY160" fmla="*/ 5262 h 5445"/>
              <a:gd name="connsiteX161" fmla="*/ 8424 w 11761"/>
              <a:gd name="connsiteY161" fmla="*/ 5262 h 5445"/>
              <a:gd name="connsiteX162" fmla="*/ 8424 w 11761"/>
              <a:gd name="connsiteY162" fmla="*/ 5191 h 5445"/>
              <a:gd name="connsiteX163" fmla="*/ 8480 w 11761"/>
              <a:gd name="connsiteY163" fmla="*/ 5191 h 5445"/>
              <a:gd name="connsiteX164" fmla="*/ 8102 w 11761"/>
              <a:gd name="connsiteY164" fmla="*/ 5409 h 5445"/>
              <a:gd name="connsiteX165" fmla="*/ 8102 w 11761"/>
              <a:gd name="connsiteY165" fmla="*/ 5368 h 5445"/>
              <a:gd name="connsiteX166" fmla="*/ 8143 w 11761"/>
              <a:gd name="connsiteY166" fmla="*/ 5368 h 5445"/>
              <a:gd name="connsiteX167" fmla="*/ 8143 w 11761"/>
              <a:gd name="connsiteY167" fmla="*/ 5409 h 5445"/>
              <a:gd name="connsiteX168" fmla="*/ 8102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8424 w 11761"/>
              <a:gd name="connsiteY243" fmla="*/ 164 h 5445"/>
              <a:gd name="connsiteX244" fmla="*/ 8424 w 11761"/>
              <a:gd name="connsiteY244" fmla="*/ 102 h 5445"/>
              <a:gd name="connsiteX245" fmla="*/ 8480 w 11761"/>
              <a:gd name="connsiteY245" fmla="*/ 102 h 5445"/>
              <a:gd name="connsiteX246" fmla="*/ 8480 w 11761"/>
              <a:gd name="connsiteY246" fmla="*/ 164 h 5445"/>
              <a:gd name="connsiteX247" fmla="*/ 8424 w 11761"/>
              <a:gd name="connsiteY247" fmla="*/ 164 h 5445"/>
              <a:gd name="connsiteX248" fmla="*/ 8424 w 11761"/>
              <a:gd name="connsiteY248" fmla="*/ 255 h 5445"/>
              <a:gd name="connsiteX249" fmla="*/ 8424 w 11761"/>
              <a:gd name="connsiteY249" fmla="*/ 184 h 5445"/>
              <a:gd name="connsiteX250" fmla="*/ 8480 w 11761"/>
              <a:gd name="connsiteY250" fmla="*/ 184 h 5445"/>
              <a:gd name="connsiteX251" fmla="*/ 8480 w 11761"/>
              <a:gd name="connsiteY251" fmla="*/ 255 h 5445"/>
              <a:gd name="connsiteX252" fmla="*/ 8424 w 11761"/>
              <a:gd name="connsiteY252" fmla="*/ 255 h 5445"/>
              <a:gd name="connsiteX253" fmla="*/ 8562 w 11761"/>
              <a:gd name="connsiteY253" fmla="*/ 596 h 5445"/>
              <a:gd name="connsiteX254" fmla="*/ 8562 w 11761"/>
              <a:gd name="connsiteY254" fmla="*/ 674 h 5445"/>
              <a:gd name="connsiteX255" fmla="*/ 8622 w 11761"/>
              <a:gd name="connsiteY255" fmla="*/ 674 h 5445"/>
              <a:gd name="connsiteX256" fmla="*/ 8622 w 11761"/>
              <a:gd name="connsiteY256" fmla="*/ 4772 h 5445"/>
              <a:gd name="connsiteX257" fmla="*/ 8562 w 11761"/>
              <a:gd name="connsiteY257" fmla="*/ 4772 h 5445"/>
              <a:gd name="connsiteX258" fmla="*/ 8562 w 11761"/>
              <a:gd name="connsiteY258" fmla="*/ 4850 h 5445"/>
              <a:gd name="connsiteX259" fmla="*/ 8510 w 11761"/>
              <a:gd name="connsiteY259" fmla="*/ 4850 h 5445"/>
              <a:gd name="connsiteX260" fmla="*/ 8510 w 11761"/>
              <a:gd name="connsiteY260" fmla="*/ 5001 h 5445"/>
              <a:gd name="connsiteX261" fmla="*/ 8638 w 11761"/>
              <a:gd name="connsiteY261" fmla="*/ 5001 h 5445"/>
              <a:gd name="connsiteX262" fmla="*/ 8638 w 11761"/>
              <a:gd name="connsiteY262" fmla="*/ 5169 h 5445"/>
              <a:gd name="connsiteX263" fmla="*/ 8581 w 11761"/>
              <a:gd name="connsiteY263" fmla="*/ 5169 h 5445"/>
              <a:gd name="connsiteX264" fmla="*/ 8581 w 11761"/>
              <a:gd name="connsiteY264" fmla="*/ 5087 h 5445"/>
              <a:gd name="connsiteX265" fmla="*/ 8480 w 11761"/>
              <a:gd name="connsiteY265" fmla="*/ 5087 h 5445"/>
              <a:gd name="connsiteX266" fmla="*/ 8480 w 11761"/>
              <a:gd name="connsiteY266" fmla="*/ 5169 h 5445"/>
              <a:gd name="connsiteX267" fmla="*/ 8402 w 11761"/>
              <a:gd name="connsiteY267" fmla="*/ 5169 h 5445"/>
              <a:gd name="connsiteX268" fmla="*/ 8402 w 11761"/>
              <a:gd name="connsiteY268" fmla="*/ 5262 h 5445"/>
              <a:gd name="connsiteX269" fmla="*/ 8310 w 11761"/>
              <a:gd name="connsiteY269" fmla="*/ 5262 h 5445"/>
              <a:gd name="connsiteX270" fmla="*/ 8310 w 11761"/>
              <a:gd name="connsiteY270" fmla="*/ 5363 h 5445"/>
              <a:gd name="connsiteX271" fmla="*/ 8402 w 11761"/>
              <a:gd name="connsiteY271" fmla="*/ 5363 h 5445"/>
              <a:gd name="connsiteX272" fmla="*/ 8402 w 11761"/>
              <a:gd name="connsiteY272" fmla="*/ 5422 h 5445"/>
              <a:gd name="connsiteX273" fmla="*/ 8234 w 11761"/>
              <a:gd name="connsiteY273" fmla="*/ 5422 h 5445"/>
              <a:gd name="connsiteX274" fmla="*/ 8234 w 11761"/>
              <a:gd name="connsiteY274" fmla="*/ 5294 h 5445"/>
              <a:gd name="connsiteX275" fmla="*/ 8081 w 11761"/>
              <a:gd name="connsiteY275" fmla="*/ 5294 h 5445"/>
              <a:gd name="connsiteX276" fmla="*/ 8081 w 11761"/>
              <a:gd name="connsiteY276" fmla="*/ 5346 h 5445"/>
              <a:gd name="connsiteX277" fmla="*/ 8005 w 11761"/>
              <a:gd name="connsiteY277" fmla="*/ 5346 h 5445"/>
              <a:gd name="connsiteX278" fmla="*/ 8005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8005 w 11761"/>
              <a:gd name="connsiteY325" fmla="*/ 39 h 5445"/>
              <a:gd name="connsiteX326" fmla="*/ 8005 w 11761"/>
              <a:gd name="connsiteY326" fmla="*/ 100 h 5445"/>
              <a:gd name="connsiteX327" fmla="*/ 8081 w 11761"/>
              <a:gd name="connsiteY327" fmla="*/ 100 h 5445"/>
              <a:gd name="connsiteX328" fmla="*/ 8081 w 11761"/>
              <a:gd name="connsiteY328" fmla="*/ 151 h 5445"/>
              <a:gd name="connsiteX329" fmla="*/ 8234 w 11761"/>
              <a:gd name="connsiteY329" fmla="*/ 151 h 5445"/>
              <a:gd name="connsiteX330" fmla="*/ 8234 w 11761"/>
              <a:gd name="connsiteY330" fmla="*/ 24 h 5445"/>
              <a:gd name="connsiteX331" fmla="*/ 8402 w 11761"/>
              <a:gd name="connsiteY331" fmla="*/ 24 h 5445"/>
              <a:gd name="connsiteX332" fmla="*/ 8402 w 11761"/>
              <a:gd name="connsiteY332" fmla="*/ 82 h 5445"/>
              <a:gd name="connsiteX333" fmla="*/ 8310 w 11761"/>
              <a:gd name="connsiteY333" fmla="*/ 82 h 5445"/>
              <a:gd name="connsiteX334" fmla="*/ 8310 w 11761"/>
              <a:gd name="connsiteY334" fmla="*/ 184 h 5445"/>
              <a:gd name="connsiteX335" fmla="*/ 8402 w 11761"/>
              <a:gd name="connsiteY335" fmla="*/ 184 h 5445"/>
              <a:gd name="connsiteX336" fmla="*/ 8402 w 11761"/>
              <a:gd name="connsiteY336" fmla="*/ 277 h 5445"/>
              <a:gd name="connsiteX337" fmla="*/ 8480 w 11761"/>
              <a:gd name="connsiteY337" fmla="*/ 277 h 5445"/>
              <a:gd name="connsiteX338" fmla="*/ 8480 w 11761"/>
              <a:gd name="connsiteY338" fmla="*/ 359 h 5445"/>
              <a:gd name="connsiteX339" fmla="*/ 8581 w 11761"/>
              <a:gd name="connsiteY339" fmla="*/ 359 h 5445"/>
              <a:gd name="connsiteX340" fmla="*/ 8581 w 11761"/>
              <a:gd name="connsiteY340" fmla="*/ 277 h 5445"/>
              <a:gd name="connsiteX341" fmla="*/ 8638 w 11761"/>
              <a:gd name="connsiteY341" fmla="*/ 277 h 5445"/>
              <a:gd name="connsiteX342" fmla="*/ 8638 w 11761"/>
              <a:gd name="connsiteY342" fmla="*/ 445 h 5445"/>
              <a:gd name="connsiteX343" fmla="*/ 8510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11744 w 11761"/>
              <a:gd name="connsiteY98" fmla="*/ 4932 h 5445"/>
              <a:gd name="connsiteX99" fmla="*/ 11744 w 11761"/>
              <a:gd name="connsiteY99" fmla="*/ 4850 h 5445"/>
              <a:gd name="connsiteX100" fmla="*/ 11682 w 11761"/>
              <a:gd name="connsiteY100" fmla="*/ 4850 h 5445"/>
              <a:gd name="connsiteX101" fmla="*/ 11682 w 11761"/>
              <a:gd name="connsiteY101" fmla="*/ 4793 h 5445"/>
              <a:gd name="connsiteX102" fmla="*/ 11742 w 11761"/>
              <a:gd name="connsiteY102" fmla="*/ 4793 h 5445"/>
              <a:gd name="connsiteX103" fmla="*/ 11742 w 11761"/>
              <a:gd name="connsiteY103" fmla="*/ 652 h 5445"/>
              <a:gd name="connsiteX104" fmla="*/ 11682 w 11761"/>
              <a:gd name="connsiteY104" fmla="*/ 652 h 5445"/>
              <a:gd name="connsiteX105" fmla="*/ 11682 w 11761"/>
              <a:gd name="connsiteY105" fmla="*/ 596 h 5445"/>
              <a:gd name="connsiteX106" fmla="*/ 11744 w 11761"/>
              <a:gd name="connsiteY106" fmla="*/ 596 h 5445"/>
              <a:gd name="connsiteX107" fmla="*/ 11744 w 11761"/>
              <a:gd name="connsiteY107" fmla="*/ 514 h 5445"/>
              <a:gd name="connsiteX108" fmla="*/ 11660 w 11761"/>
              <a:gd name="connsiteY108" fmla="*/ 514 h 5445"/>
              <a:gd name="connsiteX109" fmla="*/ 11660 w 11761"/>
              <a:gd name="connsiteY109" fmla="*/ 575 h 5445"/>
              <a:gd name="connsiteX110" fmla="*/ 11630 w 11761"/>
              <a:gd name="connsiteY110" fmla="*/ 575 h 5445"/>
              <a:gd name="connsiteX111" fmla="*/ 11630 w 11761"/>
              <a:gd name="connsiteY111" fmla="*/ 467 h 5445"/>
              <a:gd name="connsiteX112" fmla="*/ 11759 w 11761"/>
              <a:gd name="connsiteY112" fmla="*/ 467 h 5445"/>
              <a:gd name="connsiteX113" fmla="*/ 11759 w 11761"/>
              <a:gd name="connsiteY113" fmla="*/ 255 h 5445"/>
              <a:gd name="connsiteX114" fmla="*/ 11679 w 11761"/>
              <a:gd name="connsiteY114" fmla="*/ 255 h 5445"/>
              <a:gd name="connsiteX115" fmla="*/ 11679 w 11761"/>
              <a:gd name="connsiteY115" fmla="*/ 182 h 5445"/>
              <a:gd name="connsiteX116" fmla="*/ 11761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11200 w 11761"/>
              <a:gd name="connsiteY122" fmla="*/ 78 h 5445"/>
              <a:gd name="connsiteX123" fmla="*/ 11200 w 11761"/>
              <a:gd name="connsiteY123" fmla="*/ 37 h 5445"/>
              <a:gd name="connsiteX124" fmla="*/ 11241 w 11761"/>
              <a:gd name="connsiteY124" fmla="*/ 37 h 5445"/>
              <a:gd name="connsiteX125" fmla="*/ 11241 w 11761"/>
              <a:gd name="connsiteY125" fmla="*/ 78 h 5445"/>
              <a:gd name="connsiteX126" fmla="*/ 11200 w 11761"/>
              <a:gd name="connsiteY126" fmla="*/ 78 h 5445"/>
              <a:gd name="connsiteX127" fmla="*/ 11682 w 11761"/>
              <a:gd name="connsiteY127" fmla="*/ 4910 h 5445"/>
              <a:gd name="connsiteX128" fmla="*/ 8584 w 11761"/>
              <a:gd name="connsiteY128" fmla="*/ 4871 h 5445"/>
              <a:gd name="connsiteX129" fmla="*/ 8625 w 11761"/>
              <a:gd name="connsiteY129" fmla="*/ 4871 h 5445"/>
              <a:gd name="connsiteX130" fmla="*/ 8625 w 11761"/>
              <a:gd name="connsiteY130" fmla="*/ 4910 h 5445"/>
              <a:gd name="connsiteX131" fmla="*/ 8584 w 11761"/>
              <a:gd name="connsiteY131" fmla="*/ 4910 h 5445"/>
              <a:gd name="connsiteX132" fmla="*/ 8502 w 11761"/>
              <a:gd name="connsiteY132" fmla="*/ 5424 h 5445"/>
              <a:gd name="connsiteX133" fmla="*/ 8502 w 11761"/>
              <a:gd name="connsiteY133" fmla="*/ 5363 h 5445"/>
              <a:gd name="connsiteX134" fmla="*/ 8581 w 11761"/>
              <a:gd name="connsiteY134" fmla="*/ 5363 h 5445"/>
              <a:gd name="connsiteX135" fmla="*/ 8581 w 11761"/>
              <a:gd name="connsiteY135" fmla="*/ 5286 h 5445"/>
              <a:gd name="connsiteX136" fmla="*/ 8640 w 11761"/>
              <a:gd name="connsiteY136" fmla="*/ 5286 h 5445"/>
              <a:gd name="connsiteX137" fmla="*/ 8640 w 11761"/>
              <a:gd name="connsiteY137" fmla="*/ 5424 h 5445"/>
              <a:gd name="connsiteX138" fmla="*/ 8502 w 11761"/>
              <a:gd name="connsiteY138" fmla="*/ 5424 h 5445"/>
              <a:gd name="connsiteX139" fmla="*/ 8502 w 11761"/>
              <a:gd name="connsiteY139" fmla="*/ 5344 h 5445"/>
              <a:gd name="connsiteX140" fmla="*/ 8502 w 11761"/>
              <a:gd name="connsiteY140" fmla="*/ 5286 h 5445"/>
              <a:gd name="connsiteX141" fmla="*/ 8562 w 11761"/>
              <a:gd name="connsiteY141" fmla="*/ 5286 h 5445"/>
              <a:gd name="connsiteX142" fmla="*/ 8562 w 11761"/>
              <a:gd name="connsiteY142" fmla="*/ 5344 h 5445"/>
              <a:gd name="connsiteX143" fmla="*/ 8502 w 11761"/>
              <a:gd name="connsiteY143" fmla="*/ 5344 h 5445"/>
              <a:gd name="connsiteX144" fmla="*/ 8497 w 11761"/>
              <a:gd name="connsiteY144" fmla="*/ 5169 h 5445"/>
              <a:gd name="connsiteX145" fmla="*/ 8497 w 11761"/>
              <a:gd name="connsiteY145" fmla="*/ 5106 h 5445"/>
              <a:gd name="connsiteX146" fmla="*/ 8562 w 11761"/>
              <a:gd name="connsiteY146" fmla="*/ 5106 h 5445"/>
              <a:gd name="connsiteX147" fmla="*/ 8562 w 11761"/>
              <a:gd name="connsiteY147" fmla="*/ 5169 h 5445"/>
              <a:gd name="connsiteX148" fmla="*/ 8497 w 11761"/>
              <a:gd name="connsiteY148" fmla="*/ 5169 h 5445"/>
              <a:gd name="connsiteX149" fmla="*/ 8562 w 11761"/>
              <a:gd name="connsiteY149" fmla="*/ 5191 h 5445"/>
              <a:gd name="connsiteX150" fmla="*/ 8562 w 11761"/>
              <a:gd name="connsiteY150" fmla="*/ 5262 h 5445"/>
              <a:gd name="connsiteX151" fmla="*/ 8497 w 11761"/>
              <a:gd name="connsiteY151" fmla="*/ 5262 h 5445"/>
              <a:gd name="connsiteX152" fmla="*/ 8497 w 11761"/>
              <a:gd name="connsiteY152" fmla="*/ 5191 h 5445"/>
              <a:gd name="connsiteX153" fmla="*/ 8562 w 11761"/>
              <a:gd name="connsiteY153" fmla="*/ 5191 h 5445"/>
              <a:gd name="connsiteX154" fmla="*/ 8480 w 11761"/>
              <a:gd name="connsiteY154" fmla="*/ 5281 h 5445"/>
              <a:gd name="connsiteX155" fmla="*/ 8480 w 11761"/>
              <a:gd name="connsiteY155" fmla="*/ 5344 h 5445"/>
              <a:gd name="connsiteX156" fmla="*/ 8424 w 11761"/>
              <a:gd name="connsiteY156" fmla="*/ 5344 h 5445"/>
              <a:gd name="connsiteX157" fmla="*/ 8424 w 11761"/>
              <a:gd name="connsiteY157" fmla="*/ 5281 h 5445"/>
              <a:gd name="connsiteX158" fmla="*/ 8480 w 11761"/>
              <a:gd name="connsiteY158" fmla="*/ 5281 h 5445"/>
              <a:gd name="connsiteX159" fmla="*/ 8480 w 11761"/>
              <a:gd name="connsiteY159" fmla="*/ 5191 h 5445"/>
              <a:gd name="connsiteX160" fmla="*/ 8480 w 11761"/>
              <a:gd name="connsiteY160" fmla="*/ 5262 h 5445"/>
              <a:gd name="connsiteX161" fmla="*/ 8424 w 11761"/>
              <a:gd name="connsiteY161" fmla="*/ 5262 h 5445"/>
              <a:gd name="connsiteX162" fmla="*/ 8424 w 11761"/>
              <a:gd name="connsiteY162" fmla="*/ 5191 h 5445"/>
              <a:gd name="connsiteX163" fmla="*/ 8480 w 11761"/>
              <a:gd name="connsiteY163" fmla="*/ 5191 h 5445"/>
              <a:gd name="connsiteX164" fmla="*/ 8102 w 11761"/>
              <a:gd name="connsiteY164" fmla="*/ 5409 h 5445"/>
              <a:gd name="connsiteX165" fmla="*/ 8102 w 11761"/>
              <a:gd name="connsiteY165" fmla="*/ 5368 h 5445"/>
              <a:gd name="connsiteX166" fmla="*/ 8143 w 11761"/>
              <a:gd name="connsiteY166" fmla="*/ 5368 h 5445"/>
              <a:gd name="connsiteX167" fmla="*/ 8143 w 11761"/>
              <a:gd name="connsiteY167" fmla="*/ 5409 h 5445"/>
              <a:gd name="connsiteX168" fmla="*/ 8102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8424 w 11761"/>
              <a:gd name="connsiteY243" fmla="*/ 164 h 5445"/>
              <a:gd name="connsiteX244" fmla="*/ 8424 w 11761"/>
              <a:gd name="connsiteY244" fmla="*/ 102 h 5445"/>
              <a:gd name="connsiteX245" fmla="*/ 8480 w 11761"/>
              <a:gd name="connsiteY245" fmla="*/ 102 h 5445"/>
              <a:gd name="connsiteX246" fmla="*/ 8480 w 11761"/>
              <a:gd name="connsiteY246" fmla="*/ 164 h 5445"/>
              <a:gd name="connsiteX247" fmla="*/ 8424 w 11761"/>
              <a:gd name="connsiteY247" fmla="*/ 164 h 5445"/>
              <a:gd name="connsiteX248" fmla="*/ 8424 w 11761"/>
              <a:gd name="connsiteY248" fmla="*/ 255 h 5445"/>
              <a:gd name="connsiteX249" fmla="*/ 8424 w 11761"/>
              <a:gd name="connsiteY249" fmla="*/ 184 h 5445"/>
              <a:gd name="connsiteX250" fmla="*/ 8480 w 11761"/>
              <a:gd name="connsiteY250" fmla="*/ 184 h 5445"/>
              <a:gd name="connsiteX251" fmla="*/ 8480 w 11761"/>
              <a:gd name="connsiteY251" fmla="*/ 255 h 5445"/>
              <a:gd name="connsiteX252" fmla="*/ 8424 w 11761"/>
              <a:gd name="connsiteY252" fmla="*/ 255 h 5445"/>
              <a:gd name="connsiteX253" fmla="*/ 8562 w 11761"/>
              <a:gd name="connsiteY253" fmla="*/ 596 h 5445"/>
              <a:gd name="connsiteX254" fmla="*/ 8562 w 11761"/>
              <a:gd name="connsiteY254" fmla="*/ 674 h 5445"/>
              <a:gd name="connsiteX255" fmla="*/ 8622 w 11761"/>
              <a:gd name="connsiteY255" fmla="*/ 674 h 5445"/>
              <a:gd name="connsiteX256" fmla="*/ 8622 w 11761"/>
              <a:gd name="connsiteY256" fmla="*/ 4772 h 5445"/>
              <a:gd name="connsiteX257" fmla="*/ 8562 w 11761"/>
              <a:gd name="connsiteY257" fmla="*/ 4772 h 5445"/>
              <a:gd name="connsiteX258" fmla="*/ 8562 w 11761"/>
              <a:gd name="connsiteY258" fmla="*/ 4850 h 5445"/>
              <a:gd name="connsiteX259" fmla="*/ 8510 w 11761"/>
              <a:gd name="connsiteY259" fmla="*/ 4850 h 5445"/>
              <a:gd name="connsiteX260" fmla="*/ 8510 w 11761"/>
              <a:gd name="connsiteY260" fmla="*/ 5001 h 5445"/>
              <a:gd name="connsiteX261" fmla="*/ 8638 w 11761"/>
              <a:gd name="connsiteY261" fmla="*/ 5001 h 5445"/>
              <a:gd name="connsiteX262" fmla="*/ 8638 w 11761"/>
              <a:gd name="connsiteY262" fmla="*/ 5169 h 5445"/>
              <a:gd name="connsiteX263" fmla="*/ 8581 w 11761"/>
              <a:gd name="connsiteY263" fmla="*/ 5169 h 5445"/>
              <a:gd name="connsiteX264" fmla="*/ 8581 w 11761"/>
              <a:gd name="connsiteY264" fmla="*/ 5087 h 5445"/>
              <a:gd name="connsiteX265" fmla="*/ 8480 w 11761"/>
              <a:gd name="connsiteY265" fmla="*/ 5087 h 5445"/>
              <a:gd name="connsiteX266" fmla="*/ 8480 w 11761"/>
              <a:gd name="connsiteY266" fmla="*/ 5169 h 5445"/>
              <a:gd name="connsiteX267" fmla="*/ 8402 w 11761"/>
              <a:gd name="connsiteY267" fmla="*/ 5169 h 5445"/>
              <a:gd name="connsiteX268" fmla="*/ 8402 w 11761"/>
              <a:gd name="connsiteY268" fmla="*/ 5262 h 5445"/>
              <a:gd name="connsiteX269" fmla="*/ 8310 w 11761"/>
              <a:gd name="connsiteY269" fmla="*/ 5262 h 5445"/>
              <a:gd name="connsiteX270" fmla="*/ 8310 w 11761"/>
              <a:gd name="connsiteY270" fmla="*/ 5363 h 5445"/>
              <a:gd name="connsiteX271" fmla="*/ 8402 w 11761"/>
              <a:gd name="connsiteY271" fmla="*/ 5363 h 5445"/>
              <a:gd name="connsiteX272" fmla="*/ 8402 w 11761"/>
              <a:gd name="connsiteY272" fmla="*/ 5422 h 5445"/>
              <a:gd name="connsiteX273" fmla="*/ 8234 w 11761"/>
              <a:gd name="connsiteY273" fmla="*/ 5422 h 5445"/>
              <a:gd name="connsiteX274" fmla="*/ 8234 w 11761"/>
              <a:gd name="connsiteY274" fmla="*/ 5294 h 5445"/>
              <a:gd name="connsiteX275" fmla="*/ 8081 w 11761"/>
              <a:gd name="connsiteY275" fmla="*/ 5294 h 5445"/>
              <a:gd name="connsiteX276" fmla="*/ 8081 w 11761"/>
              <a:gd name="connsiteY276" fmla="*/ 5346 h 5445"/>
              <a:gd name="connsiteX277" fmla="*/ 8005 w 11761"/>
              <a:gd name="connsiteY277" fmla="*/ 5346 h 5445"/>
              <a:gd name="connsiteX278" fmla="*/ 8005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8005 w 11761"/>
              <a:gd name="connsiteY325" fmla="*/ 39 h 5445"/>
              <a:gd name="connsiteX326" fmla="*/ 8005 w 11761"/>
              <a:gd name="connsiteY326" fmla="*/ 100 h 5445"/>
              <a:gd name="connsiteX327" fmla="*/ 8081 w 11761"/>
              <a:gd name="connsiteY327" fmla="*/ 100 h 5445"/>
              <a:gd name="connsiteX328" fmla="*/ 8081 w 11761"/>
              <a:gd name="connsiteY328" fmla="*/ 151 h 5445"/>
              <a:gd name="connsiteX329" fmla="*/ 8234 w 11761"/>
              <a:gd name="connsiteY329" fmla="*/ 151 h 5445"/>
              <a:gd name="connsiteX330" fmla="*/ 8234 w 11761"/>
              <a:gd name="connsiteY330" fmla="*/ 24 h 5445"/>
              <a:gd name="connsiteX331" fmla="*/ 8402 w 11761"/>
              <a:gd name="connsiteY331" fmla="*/ 24 h 5445"/>
              <a:gd name="connsiteX332" fmla="*/ 8402 w 11761"/>
              <a:gd name="connsiteY332" fmla="*/ 82 h 5445"/>
              <a:gd name="connsiteX333" fmla="*/ 8310 w 11761"/>
              <a:gd name="connsiteY333" fmla="*/ 82 h 5445"/>
              <a:gd name="connsiteX334" fmla="*/ 8310 w 11761"/>
              <a:gd name="connsiteY334" fmla="*/ 184 h 5445"/>
              <a:gd name="connsiteX335" fmla="*/ 8402 w 11761"/>
              <a:gd name="connsiteY335" fmla="*/ 184 h 5445"/>
              <a:gd name="connsiteX336" fmla="*/ 8402 w 11761"/>
              <a:gd name="connsiteY336" fmla="*/ 277 h 5445"/>
              <a:gd name="connsiteX337" fmla="*/ 8480 w 11761"/>
              <a:gd name="connsiteY337" fmla="*/ 277 h 5445"/>
              <a:gd name="connsiteX338" fmla="*/ 8480 w 11761"/>
              <a:gd name="connsiteY338" fmla="*/ 359 h 5445"/>
              <a:gd name="connsiteX339" fmla="*/ 8581 w 11761"/>
              <a:gd name="connsiteY339" fmla="*/ 359 h 5445"/>
              <a:gd name="connsiteX340" fmla="*/ 8581 w 11761"/>
              <a:gd name="connsiteY340" fmla="*/ 277 h 5445"/>
              <a:gd name="connsiteX341" fmla="*/ 8638 w 11761"/>
              <a:gd name="connsiteY341" fmla="*/ 277 h 5445"/>
              <a:gd name="connsiteX342" fmla="*/ 8638 w 11761"/>
              <a:gd name="connsiteY342" fmla="*/ 445 h 5445"/>
              <a:gd name="connsiteX343" fmla="*/ 8510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11744 w 11761"/>
              <a:gd name="connsiteY98" fmla="*/ 4932 h 5445"/>
              <a:gd name="connsiteX99" fmla="*/ 11744 w 11761"/>
              <a:gd name="connsiteY99" fmla="*/ 4850 h 5445"/>
              <a:gd name="connsiteX100" fmla="*/ 11682 w 11761"/>
              <a:gd name="connsiteY100" fmla="*/ 4850 h 5445"/>
              <a:gd name="connsiteX101" fmla="*/ 11682 w 11761"/>
              <a:gd name="connsiteY101" fmla="*/ 4793 h 5445"/>
              <a:gd name="connsiteX102" fmla="*/ 11742 w 11761"/>
              <a:gd name="connsiteY102" fmla="*/ 4793 h 5445"/>
              <a:gd name="connsiteX103" fmla="*/ 11742 w 11761"/>
              <a:gd name="connsiteY103" fmla="*/ 652 h 5445"/>
              <a:gd name="connsiteX104" fmla="*/ 11682 w 11761"/>
              <a:gd name="connsiteY104" fmla="*/ 652 h 5445"/>
              <a:gd name="connsiteX105" fmla="*/ 11682 w 11761"/>
              <a:gd name="connsiteY105" fmla="*/ 596 h 5445"/>
              <a:gd name="connsiteX106" fmla="*/ 11744 w 11761"/>
              <a:gd name="connsiteY106" fmla="*/ 596 h 5445"/>
              <a:gd name="connsiteX107" fmla="*/ 11744 w 11761"/>
              <a:gd name="connsiteY107" fmla="*/ 514 h 5445"/>
              <a:gd name="connsiteX108" fmla="*/ 11660 w 11761"/>
              <a:gd name="connsiteY108" fmla="*/ 514 h 5445"/>
              <a:gd name="connsiteX109" fmla="*/ 11660 w 11761"/>
              <a:gd name="connsiteY109" fmla="*/ 575 h 5445"/>
              <a:gd name="connsiteX110" fmla="*/ 11630 w 11761"/>
              <a:gd name="connsiteY110" fmla="*/ 575 h 5445"/>
              <a:gd name="connsiteX111" fmla="*/ 11630 w 11761"/>
              <a:gd name="connsiteY111" fmla="*/ 467 h 5445"/>
              <a:gd name="connsiteX112" fmla="*/ 11759 w 11761"/>
              <a:gd name="connsiteY112" fmla="*/ 467 h 5445"/>
              <a:gd name="connsiteX113" fmla="*/ 11759 w 11761"/>
              <a:gd name="connsiteY113" fmla="*/ 255 h 5445"/>
              <a:gd name="connsiteX114" fmla="*/ 11679 w 11761"/>
              <a:gd name="connsiteY114" fmla="*/ 255 h 5445"/>
              <a:gd name="connsiteX115" fmla="*/ 11679 w 11761"/>
              <a:gd name="connsiteY115" fmla="*/ 182 h 5445"/>
              <a:gd name="connsiteX116" fmla="*/ 11761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11200 w 11761"/>
              <a:gd name="connsiteY122" fmla="*/ 78 h 5445"/>
              <a:gd name="connsiteX123" fmla="*/ 11200 w 11761"/>
              <a:gd name="connsiteY123" fmla="*/ 37 h 5445"/>
              <a:gd name="connsiteX124" fmla="*/ 11241 w 11761"/>
              <a:gd name="connsiteY124" fmla="*/ 37 h 5445"/>
              <a:gd name="connsiteX125" fmla="*/ 11241 w 11761"/>
              <a:gd name="connsiteY125" fmla="*/ 78 h 5445"/>
              <a:gd name="connsiteX126" fmla="*/ 11200 w 11761"/>
              <a:gd name="connsiteY126" fmla="*/ 78 h 5445"/>
              <a:gd name="connsiteX127" fmla="*/ 11682 w 11761"/>
              <a:gd name="connsiteY127" fmla="*/ 4910 h 5445"/>
              <a:gd name="connsiteX128" fmla="*/ 11682 w 11761"/>
              <a:gd name="connsiteY128" fmla="*/ 4871 h 5445"/>
              <a:gd name="connsiteX129" fmla="*/ 8625 w 11761"/>
              <a:gd name="connsiteY129" fmla="*/ 4871 h 5445"/>
              <a:gd name="connsiteX130" fmla="*/ 8625 w 11761"/>
              <a:gd name="connsiteY130" fmla="*/ 4910 h 5445"/>
              <a:gd name="connsiteX131" fmla="*/ 8584 w 11761"/>
              <a:gd name="connsiteY131" fmla="*/ 4910 h 5445"/>
              <a:gd name="connsiteX132" fmla="*/ 8502 w 11761"/>
              <a:gd name="connsiteY132" fmla="*/ 5424 h 5445"/>
              <a:gd name="connsiteX133" fmla="*/ 8502 w 11761"/>
              <a:gd name="connsiteY133" fmla="*/ 5363 h 5445"/>
              <a:gd name="connsiteX134" fmla="*/ 8581 w 11761"/>
              <a:gd name="connsiteY134" fmla="*/ 5363 h 5445"/>
              <a:gd name="connsiteX135" fmla="*/ 8581 w 11761"/>
              <a:gd name="connsiteY135" fmla="*/ 5286 h 5445"/>
              <a:gd name="connsiteX136" fmla="*/ 8640 w 11761"/>
              <a:gd name="connsiteY136" fmla="*/ 5286 h 5445"/>
              <a:gd name="connsiteX137" fmla="*/ 8640 w 11761"/>
              <a:gd name="connsiteY137" fmla="*/ 5424 h 5445"/>
              <a:gd name="connsiteX138" fmla="*/ 8502 w 11761"/>
              <a:gd name="connsiteY138" fmla="*/ 5424 h 5445"/>
              <a:gd name="connsiteX139" fmla="*/ 8502 w 11761"/>
              <a:gd name="connsiteY139" fmla="*/ 5344 h 5445"/>
              <a:gd name="connsiteX140" fmla="*/ 8502 w 11761"/>
              <a:gd name="connsiteY140" fmla="*/ 5286 h 5445"/>
              <a:gd name="connsiteX141" fmla="*/ 8562 w 11761"/>
              <a:gd name="connsiteY141" fmla="*/ 5286 h 5445"/>
              <a:gd name="connsiteX142" fmla="*/ 8562 w 11761"/>
              <a:gd name="connsiteY142" fmla="*/ 5344 h 5445"/>
              <a:gd name="connsiteX143" fmla="*/ 8502 w 11761"/>
              <a:gd name="connsiteY143" fmla="*/ 5344 h 5445"/>
              <a:gd name="connsiteX144" fmla="*/ 8497 w 11761"/>
              <a:gd name="connsiteY144" fmla="*/ 5169 h 5445"/>
              <a:gd name="connsiteX145" fmla="*/ 8497 w 11761"/>
              <a:gd name="connsiteY145" fmla="*/ 5106 h 5445"/>
              <a:gd name="connsiteX146" fmla="*/ 8562 w 11761"/>
              <a:gd name="connsiteY146" fmla="*/ 5106 h 5445"/>
              <a:gd name="connsiteX147" fmla="*/ 8562 w 11761"/>
              <a:gd name="connsiteY147" fmla="*/ 5169 h 5445"/>
              <a:gd name="connsiteX148" fmla="*/ 8497 w 11761"/>
              <a:gd name="connsiteY148" fmla="*/ 5169 h 5445"/>
              <a:gd name="connsiteX149" fmla="*/ 8562 w 11761"/>
              <a:gd name="connsiteY149" fmla="*/ 5191 h 5445"/>
              <a:gd name="connsiteX150" fmla="*/ 8562 w 11761"/>
              <a:gd name="connsiteY150" fmla="*/ 5262 h 5445"/>
              <a:gd name="connsiteX151" fmla="*/ 8497 w 11761"/>
              <a:gd name="connsiteY151" fmla="*/ 5262 h 5445"/>
              <a:gd name="connsiteX152" fmla="*/ 8497 w 11761"/>
              <a:gd name="connsiteY152" fmla="*/ 5191 h 5445"/>
              <a:gd name="connsiteX153" fmla="*/ 8562 w 11761"/>
              <a:gd name="connsiteY153" fmla="*/ 5191 h 5445"/>
              <a:gd name="connsiteX154" fmla="*/ 8480 w 11761"/>
              <a:gd name="connsiteY154" fmla="*/ 5281 h 5445"/>
              <a:gd name="connsiteX155" fmla="*/ 8480 w 11761"/>
              <a:gd name="connsiteY155" fmla="*/ 5344 h 5445"/>
              <a:gd name="connsiteX156" fmla="*/ 8424 w 11761"/>
              <a:gd name="connsiteY156" fmla="*/ 5344 h 5445"/>
              <a:gd name="connsiteX157" fmla="*/ 8424 w 11761"/>
              <a:gd name="connsiteY157" fmla="*/ 5281 h 5445"/>
              <a:gd name="connsiteX158" fmla="*/ 8480 w 11761"/>
              <a:gd name="connsiteY158" fmla="*/ 5281 h 5445"/>
              <a:gd name="connsiteX159" fmla="*/ 8480 w 11761"/>
              <a:gd name="connsiteY159" fmla="*/ 5191 h 5445"/>
              <a:gd name="connsiteX160" fmla="*/ 8480 w 11761"/>
              <a:gd name="connsiteY160" fmla="*/ 5262 h 5445"/>
              <a:gd name="connsiteX161" fmla="*/ 8424 w 11761"/>
              <a:gd name="connsiteY161" fmla="*/ 5262 h 5445"/>
              <a:gd name="connsiteX162" fmla="*/ 8424 w 11761"/>
              <a:gd name="connsiteY162" fmla="*/ 5191 h 5445"/>
              <a:gd name="connsiteX163" fmla="*/ 8480 w 11761"/>
              <a:gd name="connsiteY163" fmla="*/ 5191 h 5445"/>
              <a:gd name="connsiteX164" fmla="*/ 8102 w 11761"/>
              <a:gd name="connsiteY164" fmla="*/ 5409 h 5445"/>
              <a:gd name="connsiteX165" fmla="*/ 8102 w 11761"/>
              <a:gd name="connsiteY165" fmla="*/ 5368 h 5445"/>
              <a:gd name="connsiteX166" fmla="*/ 8143 w 11761"/>
              <a:gd name="connsiteY166" fmla="*/ 5368 h 5445"/>
              <a:gd name="connsiteX167" fmla="*/ 8143 w 11761"/>
              <a:gd name="connsiteY167" fmla="*/ 5409 h 5445"/>
              <a:gd name="connsiteX168" fmla="*/ 8102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8424 w 11761"/>
              <a:gd name="connsiteY243" fmla="*/ 164 h 5445"/>
              <a:gd name="connsiteX244" fmla="*/ 8424 w 11761"/>
              <a:gd name="connsiteY244" fmla="*/ 102 h 5445"/>
              <a:gd name="connsiteX245" fmla="*/ 8480 w 11761"/>
              <a:gd name="connsiteY245" fmla="*/ 102 h 5445"/>
              <a:gd name="connsiteX246" fmla="*/ 8480 w 11761"/>
              <a:gd name="connsiteY246" fmla="*/ 164 h 5445"/>
              <a:gd name="connsiteX247" fmla="*/ 8424 w 11761"/>
              <a:gd name="connsiteY247" fmla="*/ 164 h 5445"/>
              <a:gd name="connsiteX248" fmla="*/ 8424 w 11761"/>
              <a:gd name="connsiteY248" fmla="*/ 255 h 5445"/>
              <a:gd name="connsiteX249" fmla="*/ 8424 w 11761"/>
              <a:gd name="connsiteY249" fmla="*/ 184 h 5445"/>
              <a:gd name="connsiteX250" fmla="*/ 8480 w 11761"/>
              <a:gd name="connsiteY250" fmla="*/ 184 h 5445"/>
              <a:gd name="connsiteX251" fmla="*/ 8480 w 11761"/>
              <a:gd name="connsiteY251" fmla="*/ 255 h 5445"/>
              <a:gd name="connsiteX252" fmla="*/ 8424 w 11761"/>
              <a:gd name="connsiteY252" fmla="*/ 255 h 5445"/>
              <a:gd name="connsiteX253" fmla="*/ 8562 w 11761"/>
              <a:gd name="connsiteY253" fmla="*/ 596 h 5445"/>
              <a:gd name="connsiteX254" fmla="*/ 8562 w 11761"/>
              <a:gd name="connsiteY254" fmla="*/ 674 h 5445"/>
              <a:gd name="connsiteX255" fmla="*/ 8622 w 11761"/>
              <a:gd name="connsiteY255" fmla="*/ 674 h 5445"/>
              <a:gd name="connsiteX256" fmla="*/ 8622 w 11761"/>
              <a:gd name="connsiteY256" fmla="*/ 4772 h 5445"/>
              <a:gd name="connsiteX257" fmla="*/ 8562 w 11761"/>
              <a:gd name="connsiteY257" fmla="*/ 4772 h 5445"/>
              <a:gd name="connsiteX258" fmla="*/ 8562 w 11761"/>
              <a:gd name="connsiteY258" fmla="*/ 4850 h 5445"/>
              <a:gd name="connsiteX259" fmla="*/ 8510 w 11761"/>
              <a:gd name="connsiteY259" fmla="*/ 4850 h 5445"/>
              <a:gd name="connsiteX260" fmla="*/ 8510 w 11761"/>
              <a:gd name="connsiteY260" fmla="*/ 5001 h 5445"/>
              <a:gd name="connsiteX261" fmla="*/ 8638 w 11761"/>
              <a:gd name="connsiteY261" fmla="*/ 5001 h 5445"/>
              <a:gd name="connsiteX262" fmla="*/ 8638 w 11761"/>
              <a:gd name="connsiteY262" fmla="*/ 5169 h 5445"/>
              <a:gd name="connsiteX263" fmla="*/ 8581 w 11761"/>
              <a:gd name="connsiteY263" fmla="*/ 5169 h 5445"/>
              <a:gd name="connsiteX264" fmla="*/ 8581 w 11761"/>
              <a:gd name="connsiteY264" fmla="*/ 5087 h 5445"/>
              <a:gd name="connsiteX265" fmla="*/ 8480 w 11761"/>
              <a:gd name="connsiteY265" fmla="*/ 5087 h 5445"/>
              <a:gd name="connsiteX266" fmla="*/ 8480 w 11761"/>
              <a:gd name="connsiteY266" fmla="*/ 5169 h 5445"/>
              <a:gd name="connsiteX267" fmla="*/ 8402 w 11761"/>
              <a:gd name="connsiteY267" fmla="*/ 5169 h 5445"/>
              <a:gd name="connsiteX268" fmla="*/ 8402 w 11761"/>
              <a:gd name="connsiteY268" fmla="*/ 5262 h 5445"/>
              <a:gd name="connsiteX269" fmla="*/ 8310 w 11761"/>
              <a:gd name="connsiteY269" fmla="*/ 5262 h 5445"/>
              <a:gd name="connsiteX270" fmla="*/ 8310 w 11761"/>
              <a:gd name="connsiteY270" fmla="*/ 5363 h 5445"/>
              <a:gd name="connsiteX271" fmla="*/ 8402 w 11761"/>
              <a:gd name="connsiteY271" fmla="*/ 5363 h 5445"/>
              <a:gd name="connsiteX272" fmla="*/ 8402 w 11761"/>
              <a:gd name="connsiteY272" fmla="*/ 5422 h 5445"/>
              <a:gd name="connsiteX273" fmla="*/ 8234 w 11761"/>
              <a:gd name="connsiteY273" fmla="*/ 5422 h 5445"/>
              <a:gd name="connsiteX274" fmla="*/ 8234 w 11761"/>
              <a:gd name="connsiteY274" fmla="*/ 5294 h 5445"/>
              <a:gd name="connsiteX275" fmla="*/ 8081 w 11761"/>
              <a:gd name="connsiteY275" fmla="*/ 5294 h 5445"/>
              <a:gd name="connsiteX276" fmla="*/ 8081 w 11761"/>
              <a:gd name="connsiteY276" fmla="*/ 5346 h 5445"/>
              <a:gd name="connsiteX277" fmla="*/ 8005 w 11761"/>
              <a:gd name="connsiteY277" fmla="*/ 5346 h 5445"/>
              <a:gd name="connsiteX278" fmla="*/ 8005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8005 w 11761"/>
              <a:gd name="connsiteY325" fmla="*/ 39 h 5445"/>
              <a:gd name="connsiteX326" fmla="*/ 8005 w 11761"/>
              <a:gd name="connsiteY326" fmla="*/ 100 h 5445"/>
              <a:gd name="connsiteX327" fmla="*/ 8081 w 11761"/>
              <a:gd name="connsiteY327" fmla="*/ 100 h 5445"/>
              <a:gd name="connsiteX328" fmla="*/ 8081 w 11761"/>
              <a:gd name="connsiteY328" fmla="*/ 151 h 5445"/>
              <a:gd name="connsiteX329" fmla="*/ 8234 w 11761"/>
              <a:gd name="connsiteY329" fmla="*/ 151 h 5445"/>
              <a:gd name="connsiteX330" fmla="*/ 8234 w 11761"/>
              <a:gd name="connsiteY330" fmla="*/ 24 h 5445"/>
              <a:gd name="connsiteX331" fmla="*/ 8402 w 11761"/>
              <a:gd name="connsiteY331" fmla="*/ 24 h 5445"/>
              <a:gd name="connsiteX332" fmla="*/ 8402 w 11761"/>
              <a:gd name="connsiteY332" fmla="*/ 82 h 5445"/>
              <a:gd name="connsiteX333" fmla="*/ 8310 w 11761"/>
              <a:gd name="connsiteY333" fmla="*/ 82 h 5445"/>
              <a:gd name="connsiteX334" fmla="*/ 8310 w 11761"/>
              <a:gd name="connsiteY334" fmla="*/ 184 h 5445"/>
              <a:gd name="connsiteX335" fmla="*/ 8402 w 11761"/>
              <a:gd name="connsiteY335" fmla="*/ 184 h 5445"/>
              <a:gd name="connsiteX336" fmla="*/ 8402 w 11761"/>
              <a:gd name="connsiteY336" fmla="*/ 277 h 5445"/>
              <a:gd name="connsiteX337" fmla="*/ 8480 w 11761"/>
              <a:gd name="connsiteY337" fmla="*/ 277 h 5445"/>
              <a:gd name="connsiteX338" fmla="*/ 8480 w 11761"/>
              <a:gd name="connsiteY338" fmla="*/ 359 h 5445"/>
              <a:gd name="connsiteX339" fmla="*/ 8581 w 11761"/>
              <a:gd name="connsiteY339" fmla="*/ 359 h 5445"/>
              <a:gd name="connsiteX340" fmla="*/ 8581 w 11761"/>
              <a:gd name="connsiteY340" fmla="*/ 277 h 5445"/>
              <a:gd name="connsiteX341" fmla="*/ 8638 w 11761"/>
              <a:gd name="connsiteY341" fmla="*/ 277 h 5445"/>
              <a:gd name="connsiteX342" fmla="*/ 8638 w 11761"/>
              <a:gd name="connsiteY342" fmla="*/ 445 h 5445"/>
              <a:gd name="connsiteX343" fmla="*/ 8510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11744 w 11761"/>
              <a:gd name="connsiteY98" fmla="*/ 4932 h 5445"/>
              <a:gd name="connsiteX99" fmla="*/ 11744 w 11761"/>
              <a:gd name="connsiteY99" fmla="*/ 4850 h 5445"/>
              <a:gd name="connsiteX100" fmla="*/ 11682 w 11761"/>
              <a:gd name="connsiteY100" fmla="*/ 4850 h 5445"/>
              <a:gd name="connsiteX101" fmla="*/ 11682 w 11761"/>
              <a:gd name="connsiteY101" fmla="*/ 4793 h 5445"/>
              <a:gd name="connsiteX102" fmla="*/ 11742 w 11761"/>
              <a:gd name="connsiteY102" fmla="*/ 4793 h 5445"/>
              <a:gd name="connsiteX103" fmla="*/ 11742 w 11761"/>
              <a:gd name="connsiteY103" fmla="*/ 652 h 5445"/>
              <a:gd name="connsiteX104" fmla="*/ 11682 w 11761"/>
              <a:gd name="connsiteY104" fmla="*/ 652 h 5445"/>
              <a:gd name="connsiteX105" fmla="*/ 11682 w 11761"/>
              <a:gd name="connsiteY105" fmla="*/ 596 h 5445"/>
              <a:gd name="connsiteX106" fmla="*/ 11744 w 11761"/>
              <a:gd name="connsiteY106" fmla="*/ 596 h 5445"/>
              <a:gd name="connsiteX107" fmla="*/ 11744 w 11761"/>
              <a:gd name="connsiteY107" fmla="*/ 514 h 5445"/>
              <a:gd name="connsiteX108" fmla="*/ 11660 w 11761"/>
              <a:gd name="connsiteY108" fmla="*/ 514 h 5445"/>
              <a:gd name="connsiteX109" fmla="*/ 11660 w 11761"/>
              <a:gd name="connsiteY109" fmla="*/ 575 h 5445"/>
              <a:gd name="connsiteX110" fmla="*/ 11630 w 11761"/>
              <a:gd name="connsiteY110" fmla="*/ 575 h 5445"/>
              <a:gd name="connsiteX111" fmla="*/ 11630 w 11761"/>
              <a:gd name="connsiteY111" fmla="*/ 467 h 5445"/>
              <a:gd name="connsiteX112" fmla="*/ 11759 w 11761"/>
              <a:gd name="connsiteY112" fmla="*/ 467 h 5445"/>
              <a:gd name="connsiteX113" fmla="*/ 11759 w 11761"/>
              <a:gd name="connsiteY113" fmla="*/ 255 h 5445"/>
              <a:gd name="connsiteX114" fmla="*/ 11679 w 11761"/>
              <a:gd name="connsiteY114" fmla="*/ 255 h 5445"/>
              <a:gd name="connsiteX115" fmla="*/ 11679 w 11761"/>
              <a:gd name="connsiteY115" fmla="*/ 182 h 5445"/>
              <a:gd name="connsiteX116" fmla="*/ 11761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11200 w 11761"/>
              <a:gd name="connsiteY122" fmla="*/ 78 h 5445"/>
              <a:gd name="connsiteX123" fmla="*/ 11200 w 11761"/>
              <a:gd name="connsiteY123" fmla="*/ 37 h 5445"/>
              <a:gd name="connsiteX124" fmla="*/ 11241 w 11761"/>
              <a:gd name="connsiteY124" fmla="*/ 37 h 5445"/>
              <a:gd name="connsiteX125" fmla="*/ 11241 w 11761"/>
              <a:gd name="connsiteY125" fmla="*/ 78 h 5445"/>
              <a:gd name="connsiteX126" fmla="*/ 11200 w 11761"/>
              <a:gd name="connsiteY126" fmla="*/ 78 h 5445"/>
              <a:gd name="connsiteX127" fmla="*/ 11682 w 11761"/>
              <a:gd name="connsiteY127" fmla="*/ 4910 h 5445"/>
              <a:gd name="connsiteX128" fmla="*/ 11682 w 11761"/>
              <a:gd name="connsiteY128" fmla="*/ 4871 h 5445"/>
              <a:gd name="connsiteX129" fmla="*/ 11723 w 11761"/>
              <a:gd name="connsiteY129" fmla="*/ 4871 h 5445"/>
              <a:gd name="connsiteX130" fmla="*/ 8625 w 11761"/>
              <a:gd name="connsiteY130" fmla="*/ 4910 h 5445"/>
              <a:gd name="connsiteX131" fmla="*/ 8584 w 11761"/>
              <a:gd name="connsiteY131" fmla="*/ 4910 h 5445"/>
              <a:gd name="connsiteX132" fmla="*/ 8502 w 11761"/>
              <a:gd name="connsiteY132" fmla="*/ 5424 h 5445"/>
              <a:gd name="connsiteX133" fmla="*/ 8502 w 11761"/>
              <a:gd name="connsiteY133" fmla="*/ 5363 h 5445"/>
              <a:gd name="connsiteX134" fmla="*/ 8581 w 11761"/>
              <a:gd name="connsiteY134" fmla="*/ 5363 h 5445"/>
              <a:gd name="connsiteX135" fmla="*/ 8581 w 11761"/>
              <a:gd name="connsiteY135" fmla="*/ 5286 h 5445"/>
              <a:gd name="connsiteX136" fmla="*/ 8640 w 11761"/>
              <a:gd name="connsiteY136" fmla="*/ 5286 h 5445"/>
              <a:gd name="connsiteX137" fmla="*/ 8640 w 11761"/>
              <a:gd name="connsiteY137" fmla="*/ 5424 h 5445"/>
              <a:gd name="connsiteX138" fmla="*/ 8502 w 11761"/>
              <a:gd name="connsiteY138" fmla="*/ 5424 h 5445"/>
              <a:gd name="connsiteX139" fmla="*/ 8502 w 11761"/>
              <a:gd name="connsiteY139" fmla="*/ 5344 h 5445"/>
              <a:gd name="connsiteX140" fmla="*/ 8502 w 11761"/>
              <a:gd name="connsiteY140" fmla="*/ 5286 h 5445"/>
              <a:gd name="connsiteX141" fmla="*/ 8562 w 11761"/>
              <a:gd name="connsiteY141" fmla="*/ 5286 h 5445"/>
              <a:gd name="connsiteX142" fmla="*/ 8562 w 11761"/>
              <a:gd name="connsiteY142" fmla="*/ 5344 h 5445"/>
              <a:gd name="connsiteX143" fmla="*/ 8502 w 11761"/>
              <a:gd name="connsiteY143" fmla="*/ 5344 h 5445"/>
              <a:gd name="connsiteX144" fmla="*/ 8497 w 11761"/>
              <a:gd name="connsiteY144" fmla="*/ 5169 h 5445"/>
              <a:gd name="connsiteX145" fmla="*/ 8497 w 11761"/>
              <a:gd name="connsiteY145" fmla="*/ 5106 h 5445"/>
              <a:gd name="connsiteX146" fmla="*/ 8562 w 11761"/>
              <a:gd name="connsiteY146" fmla="*/ 5106 h 5445"/>
              <a:gd name="connsiteX147" fmla="*/ 8562 w 11761"/>
              <a:gd name="connsiteY147" fmla="*/ 5169 h 5445"/>
              <a:gd name="connsiteX148" fmla="*/ 8497 w 11761"/>
              <a:gd name="connsiteY148" fmla="*/ 5169 h 5445"/>
              <a:gd name="connsiteX149" fmla="*/ 8562 w 11761"/>
              <a:gd name="connsiteY149" fmla="*/ 5191 h 5445"/>
              <a:gd name="connsiteX150" fmla="*/ 8562 w 11761"/>
              <a:gd name="connsiteY150" fmla="*/ 5262 h 5445"/>
              <a:gd name="connsiteX151" fmla="*/ 8497 w 11761"/>
              <a:gd name="connsiteY151" fmla="*/ 5262 h 5445"/>
              <a:gd name="connsiteX152" fmla="*/ 8497 w 11761"/>
              <a:gd name="connsiteY152" fmla="*/ 5191 h 5445"/>
              <a:gd name="connsiteX153" fmla="*/ 8562 w 11761"/>
              <a:gd name="connsiteY153" fmla="*/ 5191 h 5445"/>
              <a:gd name="connsiteX154" fmla="*/ 8480 w 11761"/>
              <a:gd name="connsiteY154" fmla="*/ 5281 h 5445"/>
              <a:gd name="connsiteX155" fmla="*/ 8480 w 11761"/>
              <a:gd name="connsiteY155" fmla="*/ 5344 h 5445"/>
              <a:gd name="connsiteX156" fmla="*/ 8424 w 11761"/>
              <a:gd name="connsiteY156" fmla="*/ 5344 h 5445"/>
              <a:gd name="connsiteX157" fmla="*/ 8424 w 11761"/>
              <a:gd name="connsiteY157" fmla="*/ 5281 h 5445"/>
              <a:gd name="connsiteX158" fmla="*/ 8480 w 11761"/>
              <a:gd name="connsiteY158" fmla="*/ 5281 h 5445"/>
              <a:gd name="connsiteX159" fmla="*/ 8480 w 11761"/>
              <a:gd name="connsiteY159" fmla="*/ 5191 h 5445"/>
              <a:gd name="connsiteX160" fmla="*/ 8480 w 11761"/>
              <a:gd name="connsiteY160" fmla="*/ 5262 h 5445"/>
              <a:gd name="connsiteX161" fmla="*/ 8424 w 11761"/>
              <a:gd name="connsiteY161" fmla="*/ 5262 h 5445"/>
              <a:gd name="connsiteX162" fmla="*/ 8424 w 11761"/>
              <a:gd name="connsiteY162" fmla="*/ 5191 h 5445"/>
              <a:gd name="connsiteX163" fmla="*/ 8480 w 11761"/>
              <a:gd name="connsiteY163" fmla="*/ 5191 h 5445"/>
              <a:gd name="connsiteX164" fmla="*/ 8102 w 11761"/>
              <a:gd name="connsiteY164" fmla="*/ 5409 h 5445"/>
              <a:gd name="connsiteX165" fmla="*/ 8102 w 11761"/>
              <a:gd name="connsiteY165" fmla="*/ 5368 h 5445"/>
              <a:gd name="connsiteX166" fmla="*/ 8143 w 11761"/>
              <a:gd name="connsiteY166" fmla="*/ 5368 h 5445"/>
              <a:gd name="connsiteX167" fmla="*/ 8143 w 11761"/>
              <a:gd name="connsiteY167" fmla="*/ 5409 h 5445"/>
              <a:gd name="connsiteX168" fmla="*/ 8102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8424 w 11761"/>
              <a:gd name="connsiteY243" fmla="*/ 164 h 5445"/>
              <a:gd name="connsiteX244" fmla="*/ 8424 w 11761"/>
              <a:gd name="connsiteY244" fmla="*/ 102 h 5445"/>
              <a:gd name="connsiteX245" fmla="*/ 8480 w 11761"/>
              <a:gd name="connsiteY245" fmla="*/ 102 h 5445"/>
              <a:gd name="connsiteX246" fmla="*/ 8480 w 11761"/>
              <a:gd name="connsiteY246" fmla="*/ 164 h 5445"/>
              <a:gd name="connsiteX247" fmla="*/ 8424 w 11761"/>
              <a:gd name="connsiteY247" fmla="*/ 164 h 5445"/>
              <a:gd name="connsiteX248" fmla="*/ 8424 w 11761"/>
              <a:gd name="connsiteY248" fmla="*/ 255 h 5445"/>
              <a:gd name="connsiteX249" fmla="*/ 8424 w 11761"/>
              <a:gd name="connsiteY249" fmla="*/ 184 h 5445"/>
              <a:gd name="connsiteX250" fmla="*/ 8480 w 11761"/>
              <a:gd name="connsiteY250" fmla="*/ 184 h 5445"/>
              <a:gd name="connsiteX251" fmla="*/ 8480 w 11761"/>
              <a:gd name="connsiteY251" fmla="*/ 255 h 5445"/>
              <a:gd name="connsiteX252" fmla="*/ 8424 w 11761"/>
              <a:gd name="connsiteY252" fmla="*/ 255 h 5445"/>
              <a:gd name="connsiteX253" fmla="*/ 8562 w 11761"/>
              <a:gd name="connsiteY253" fmla="*/ 596 h 5445"/>
              <a:gd name="connsiteX254" fmla="*/ 8562 w 11761"/>
              <a:gd name="connsiteY254" fmla="*/ 674 h 5445"/>
              <a:gd name="connsiteX255" fmla="*/ 8622 w 11761"/>
              <a:gd name="connsiteY255" fmla="*/ 674 h 5445"/>
              <a:gd name="connsiteX256" fmla="*/ 8622 w 11761"/>
              <a:gd name="connsiteY256" fmla="*/ 4772 h 5445"/>
              <a:gd name="connsiteX257" fmla="*/ 8562 w 11761"/>
              <a:gd name="connsiteY257" fmla="*/ 4772 h 5445"/>
              <a:gd name="connsiteX258" fmla="*/ 8562 w 11761"/>
              <a:gd name="connsiteY258" fmla="*/ 4850 h 5445"/>
              <a:gd name="connsiteX259" fmla="*/ 8510 w 11761"/>
              <a:gd name="connsiteY259" fmla="*/ 4850 h 5445"/>
              <a:gd name="connsiteX260" fmla="*/ 8510 w 11761"/>
              <a:gd name="connsiteY260" fmla="*/ 5001 h 5445"/>
              <a:gd name="connsiteX261" fmla="*/ 8638 w 11761"/>
              <a:gd name="connsiteY261" fmla="*/ 5001 h 5445"/>
              <a:gd name="connsiteX262" fmla="*/ 8638 w 11761"/>
              <a:gd name="connsiteY262" fmla="*/ 5169 h 5445"/>
              <a:gd name="connsiteX263" fmla="*/ 8581 w 11761"/>
              <a:gd name="connsiteY263" fmla="*/ 5169 h 5445"/>
              <a:gd name="connsiteX264" fmla="*/ 8581 w 11761"/>
              <a:gd name="connsiteY264" fmla="*/ 5087 h 5445"/>
              <a:gd name="connsiteX265" fmla="*/ 8480 w 11761"/>
              <a:gd name="connsiteY265" fmla="*/ 5087 h 5445"/>
              <a:gd name="connsiteX266" fmla="*/ 8480 w 11761"/>
              <a:gd name="connsiteY266" fmla="*/ 5169 h 5445"/>
              <a:gd name="connsiteX267" fmla="*/ 8402 w 11761"/>
              <a:gd name="connsiteY267" fmla="*/ 5169 h 5445"/>
              <a:gd name="connsiteX268" fmla="*/ 8402 w 11761"/>
              <a:gd name="connsiteY268" fmla="*/ 5262 h 5445"/>
              <a:gd name="connsiteX269" fmla="*/ 8310 w 11761"/>
              <a:gd name="connsiteY269" fmla="*/ 5262 h 5445"/>
              <a:gd name="connsiteX270" fmla="*/ 8310 w 11761"/>
              <a:gd name="connsiteY270" fmla="*/ 5363 h 5445"/>
              <a:gd name="connsiteX271" fmla="*/ 8402 w 11761"/>
              <a:gd name="connsiteY271" fmla="*/ 5363 h 5445"/>
              <a:gd name="connsiteX272" fmla="*/ 8402 w 11761"/>
              <a:gd name="connsiteY272" fmla="*/ 5422 h 5445"/>
              <a:gd name="connsiteX273" fmla="*/ 8234 w 11761"/>
              <a:gd name="connsiteY273" fmla="*/ 5422 h 5445"/>
              <a:gd name="connsiteX274" fmla="*/ 8234 w 11761"/>
              <a:gd name="connsiteY274" fmla="*/ 5294 h 5445"/>
              <a:gd name="connsiteX275" fmla="*/ 8081 w 11761"/>
              <a:gd name="connsiteY275" fmla="*/ 5294 h 5445"/>
              <a:gd name="connsiteX276" fmla="*/ 8081 w 11761"/>
              <a:gd name="connsiteY276" fmla="*/ 5346 h 5445"/>
              <a:gd name="connsiteX277" fmla="*/ 8005 w 11761"/>
              <a:gd name="connsiteY277" fmla="*/ 5346 h 5445"/>
              <a:gd name="connsiteX278" fmla="*/ 8005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8005 w 11761"/>
              <a:gd name="connsiteY325" fmla="*/ 39 h 5445"/>
              <a:gd name="connsiteX326" fmla="*/ 8005 w 11761"/>
              <a:gd name="connsiteY326" fmla="*/ 100 h 5445"/>
              <a:gd name="connsiteX327" fmla="*/ 8081 w 11761"/>
              <a:gd name="connsiteY327" fmla="*/ 100 h 5445"/>
              <a:gd name="connsiteX328" fmla="*/ 8081 w 11761"/>
              <a:gd name="connsiteY328" fmla="*/ 151 h 5445"/>
              <a:gd name="connsiteX329" fmla="*/ 8234 w 11761"/>
              <a:gd name="connsiteY329" fmla="*/ 151 h 5445"/>
              <a:gd name="connsiteX330" fmla="*/ 8234 w 11761"/>
              <a:gd name="connsiteY330" fmla="*/ 24 h 5445"/>
              <a:gd name="connsiteX331" fmla="*/ 8402 w 11761"/>
              <a:gd name="connsiteY331" fmla="*/ 24 h 5445"/>
              <a:gd name="connsiteX332" fmla="*/ 8402 w 11761"/>
              <a:gd name="connsiteY332" fmla="*/ 82 h 5445"/>
              <a:gd name="connsiteX333" fmla="*/ 8310 w 11761"/>
              <a:gd name="connsiteY333" fmla="*/ 82 h 5445"/>
              <a:gd name="connsiteX334" fmla="*/ 8310 w 11761"/>
              <a:gd name="connsiteY334" fmla="*/ 184 h 5445"/>
              <a:gd name="connsiteX335" fmla="*/ 8402 w 11761"/>
              <a:gd name="connsiteY335" fmla="*/ 184 h 5445"/>
              <a:gd name="connsiteX336" fmla="*/ 8402 w 11761"/>
              <a:gd name="connsiteY336" fmla="*/ 277 h 5445"/>
              <a:gd name="connsiteX337" fmla="*/ 8480 w 11761"/>
              <a:gd name="connsiteY337" fmla="*/ 277 h 5445"/>
              <a:gd name="connsiteX338" fmla="*/ 8480 w 11761"/>
              <a:gd name="connsiteY338" fmla="*/ 359 h 5445"/>
              <a:gd name="connsiteX339" fmla="*/ 8581 w 11761"/>
              <a:gd name="connsiteY339" fmla="*/ 359 h 5445"/>
              <a:gd name="connsiteX340" fmla="*/ 8581 w 11761"/>
              <a:gd name="connsiteY340" fmla="*/ 277 h 5445"/>
              <a:gd name="connsiteX341" fmla="*/ 8638 w 11761"/>
              <a:gd name="connsiteY341" fmla="*/ 277 h 5445"/>
              <a:gd name="connsiteX342" fmla="*/ 8638 w 11761"/>
              <a:gd name="connsiteY342" fmla="*/ 445 h 5445"/>
              <a:gd name="connsiteX343" fmla="*/ 8510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11744 w 11761"/>
              <a:gd name="connsiteY98" fmla="*/ 4932 h 5445"/>
              <a:gd name="connsiteX99" fmla="*/ 11744 w 11761"/>
              <a:gd name="connsiteY99" fmla="*/ 4850 h 5445"/>
              <a:gd name="connsiteX100" fmla="*/ 11682 w 11761"/>
              <a:gd name="connsiteY100" fmla="*/ 4850 h 5445"/>
              <a:gd name="connsiteX101" fmla="*/ 11682 w 11761"/>
              <a:gd name="connsiteY101" fmla="*/ 4793 h 5445"/>
              <a:gd name="connsiteX102" fmla="*/ 11742 w 11761"/>
              <a:gd name="connsiteY102" fmla="*/ 4793 h 5445"/>
              <a:gd name="connsiteX103" fmla="*/ 11742 w 11761"/>
              <a:gd name="connsiteY103" fmla="*/ 652 h 5445"/>
              <a:gd name="connsiteX104" fmla="*/ 11682 w 11761"/>
              <a:gd name="connsiteY104" fmla="*/ 652 h 5445"/>
              <a:gd name="connsiteX105" fmla="*/ 11682 w 11761"/>
              <a:gd name="connsiteY105" fmla="*/ 596 h 5445"/>
              <a:gd name="connsiteX106" fmla="*/ 11744 w 11761"/>
              <a:gd name="connsiteY106" fmla="*/ 596 h 5445"/>
              <a:gd name="connsiteX107" fmla="*/ 11744 w 11761"/>
              <a:gd name="connsiteY107" fmla="*/ 514 h 5445"/>
              <a:gd name="connsiteX108" fmla="*/ 11660 w 11761"/>
              <a:gd name="connsiteY108" fmla="*/ 514 h 5445"/>
              <a:gd name="connsiteX109" fmla="*/ 11660 w 11761"/>
              <a:gd name="connsiteY109" fmla="*/ 575 h 5445"/>
              <a:gd name="connsiteX110" fmla="*/ 11630 w 11761"/>
              <a:gd name="connsiteY110" fmla="*/ 575 h 5445"/>
              <a:gd name="connsiteX111" fmla="*/ 11630 w 11761"/>
              <a:gd name="connsiteY111" fmla="*/ 467 h 5445"/>
              <a:gd name="connsiteX112" fmla="*/ 11759 w 11761"/>
              <a:gd name="connsiteY112" fmla="*/ 467 h 5445"/>
              <a:gd name="connsiteX113" fmla="*/ 11759 w 11761"/>
              <a:gd name="connsiteY113" fmla="*/ 255 h 5445"/>
              <a:gd name="connsiteX114" fmla="*/ 11679 w 11761"/>
              <a:gd name="connsiteY114" fmla="*/ 255 h 5445"/>
              <a:gd name="connsiteX115" fmla="*/ 11679 w 11761"/>
              <a:gd name="connsiteY115" fmla="*/ 182 h 5445"/>
              <a:gd name="connsiteX116" fmla="*/ 11761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11200 w 11761"/>
              <a:gd name="connsiteY122" fmla="*/ 78 h 5445"/>
              <a:gd name="connsiteX123" fmla="*/ 11200 w 11761"/>
              <a:gd name="connsiteY123" fmla="*/ 37 h 5445"/>
              <a:gd name="connsiteX124" fmla="*/ 11241 w 11761"/>
              <a:gd name="connsiteY124" fmla="*/ 37 h 5445"/>
              <a:gd name="connsiteX125" fmla="*/ 11241 w 11761"/>
              <a:gd name="connsiteY125" fmla="*/ 78 h 5445"/>
              <a:gd name="connsiteX126" fmla="*/ 11200 w 11761"/>
              <a:gd name="connsiteY126" fmla="*/ 78 h 5445"/>
              <a:gd name="connsiteX127" fmla="*/ 11682 w 11761"/>
              <a:gd name="connsiteY127" fmla="*/ 4910 h 5445"/>
              <a:gd name="connsiteX128" fmla="*/ 11682 w 11761"/>
              <a:gd name="connsiteY128" fmla="*/ 4871 h 5445"/>
              <a:gd name="connsiteX129" fmla="*/ 11723 w 11761"/>
              <a:gd name="connsiteY129" fmla="*/ 4871 h 5445"/>
              <a:gd name="connsiteX130" fmla="*/ 11723 w 11761"/>
              <a:gd name="connsiteY130" fmla="*/ 4910 h 5445"/>
              <a:gd name="connsiteX131" fmla="*/ 8584 w 11761"/>
              <a:gd name="connsiteY131" fmla="*/ 4910 h 5445"/>
              <a:gd name="connsiteX132" fmla="*/ 8502 w 11761"/>
              <a:gd name="connsiteY132" fmla="*/ 5424 h 5445"/>
              <a:gd name="connsiteX133" fmla="*/ 8502 w 11761"/>
              <a:gd name="connsiteY133" fmla="*/ 5363 h 5445"/>
              <a:gd name="connsiteX134" fmla="*/ 8581 w 11761"/>
              <a:gd name="connsiteY134" fmla="*/ 5363 h 5445"/>
              <a:gd name="connsiteX135" fmla="*/ 8581 w 11761"/>
              <a:gd name="connsiteY135" fmla="*/ 5286 h 5445"/>
              <a:gd name="connsiteX136" fmla="*/ 8640 w 11761"/>
              <a:gd name="connsiteY136" fmla="*/ 5286 h 5445"/>
              <a:gd name="connsiteX137" fmla="*/ 8640 w 11761"/>
              <a:gd name="connsiteY137" fmla="*/ 5424 h 5445"/>
              <a:gd name="connsiteX138" fmla="*/ 8502 w 11761"/>
              <a:gd name="connsiteY138" fmla="*/ 5424 h 5445"/>
              <a:gd name="connsiteX139" fmla="*/ 8502 w 11761"/>
              <a:gd name="connsiteY139" fmla="*/ 5344 h 5445"/>
              <a:gd name="connsiteX140" fmla="*/ 8502 w 11761"/>
              <a:gd name="connsiteY140" fmla="*/ 5286 h 5445"/>
              <a:gd name="connsiteX141" fmla="*/ 8562 w 11761"/>
              <a:gd name="connsiteY141" fmla="*/ 5286 h 5445"/>
              <a:gd name="connsiteX142" fmla="*/ 8562 w 11761"/>
              <a:gd name="connsiteY142" fmla="*/ 5344 h 5445"/>
              <a:gd name="connsiteX143" fmla="*/ 8502 w 11761"/>
              <a:gd name="connsiteY143" fmla="*/ 5344 h 5445"/>
              <a:gd name="connsiteX144" fmla="*/ 8497 w 11761"/>
              <a:gd name="connsiteY144" fmla="*/ 5169 h 5445"/>
              <a:gd name="connsiteX145" fmla="*/ 8497 w 11761"/>
              <a:gd name="connsiteY145" fmla="*/ 5106 h 5445"/>
              <a:gd name="connsiteX146" fmla="*/ 8562 w 11761"/>
              <a:gd name="connsiteY146" fmla="*/ 5106 h 5445"/>
              <a:gd name="connsiteX147" fmla="*/ 8562 w 11761"/>
              <a:gd name="connsiteY147" fmla="*/ 5169 h 5445"/>
              <a:gd name="connsiteX148" fmla="*/ 8497 w 11761"/>
              <a:gd name="connsiteY148" fmla="*/ 5169 h 5445"/>
              <a:gd name="connsiteX149" fmla="*/ 8562 w 11761"/>
              <a:gd name="connsiteY149" fmla="*/ 5191 h 5445"/>
              <a:gd name="connsiteX150" fmla="*/ 8562 w 11761"/>
              <a:gd name="connsiteY150" fmla="*/ 5262 h 5445"/>
              <a:gd name="connsiteX151" fmla="*/ 8497 w 11761"/>
              <a:gd name="connsiteY151" fmla="*/ 5262 h 5445"/>
              <a:gd name="connsiteX152" fmla="*/ 8497 w 11761"/>
              <a:gd name="connsiteY152" fmla="*/ 5191 h 5445"/>
              <a:gd name="connsiteX153" fmla="*/ 8562 w 11761"/>
              <a:gd name="connsiteY153" fmla="*/ 5191 h 5445"/>
              <a:gd name="connsiteX154" fmla="*/ 8480 w 11761"/>
              <a:gd name="connsiteY154" fmla="*/ 5281 h 5445"/>
              <a:gd name="connsiteX155" fmla="*/ 8480 w 11761"/>
              <a:gd name="connsiteY155" fmla="*/ 5344 h 5445"/>
              <a:gd name="connsiteX156" fmla="*/ 8424 w 11761"/>
              <a:gd name="connsiteY156" fmla="*/ 5344 h 5445"/>
              <a:gd name="connsiteX157" fmla="*/ 8424 w 11761"/>
              <a:gd name="connsiteY157" fmla="*/ 5281 h 5445"/>
              <a:gd name="connsiteX158" fmla="*/ 8480 w 11761"/>
              <a:gd name="connsiteY158" fmla="*/ 5281 h 5445"/>
              <a:gd name="connsiteX159" fmla="*/ 8480 w 11761"/>
              <a:gd name="connsiteY159" fmla="*/ 5191 h 5445"/>
              <a:gd name="connsiteX160" fmla="*/ 8480 w 11761"/>
              <a:gd name="connsiteY160" fmla="*/ 5262 h 5445"/>
              <a:gd name="connsiteX161" fmla="*/ 8424 w 11761"/>
              <a:gd name="connsiteY161" fmla="*/ 5262 h 5445"/>
              <a:gd name="connsiteX162" fmla="*/ 8424 w 11761"/>
              <a:gd name="connsiteY162" fmla="*/ 5191 h 5445"/>
              <a:gd name="connsiteX163" fmla="*/ 8480 w 11761"/>
              <a:gd name="connsiteY163" fmla="*/ 5191 h 5445"/>
              <a:gd name="connsiteX164" fmla="*/ 8102 w 11761"/>
              <a:gd name="connsiteY164" fmla="*/ 5409 h 5445"/>
              <a:gd name="connsiteX165" fmla="*/ 8102 w 11761"/>
              <a:gd name="connsiteY165" fmla="*/ 5368 h 5445"/>
              <a:gd name="connsiteX166" fmla="*/ 8143 w 11761"/>
              <a:gd name="connsiteY166" fmla="*/ 5368 h 5445"/>
              <a:gd name="connsiteX167" fmla="*/ 8143 w 11761"/>
              <a:gd name="connsiteY167" fmla="*/ 5409 h 5445"/>
              <a:gd name="connsiteX168" fmla="*/ 8102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8424 w 11761"/>
              <a:gd name="connsiteY243" fmla="*/ 164 h 5445"/>
              <a:gd name="connsiteX244" fmla="*/ 8424 w 11761"/>
              <a:gd name="connsiteY244" fmla="*/ 102 h 5445"/>
              <a:gd name="connsiteX245" fmla="*/ 8480 w 11761"/>
              <a:gd name="connsiteY245" fmla="*/ 102 h 5445"/>
              <a:gd name="connsiteX246" fmla="*/ 8480 w 11761"/>
              <a:gd name="connsiteY246" fmla="*/ 164 h 5445"/>
              <a:gd name="connsiteX247" fmla="*/ 8424 w 11761"/>
              <a:gd name="connsiteY247" fmla="*/ 164 h 5445"/>
              <a:gd name="connsiteX248" fmla="*/ 8424 w 11761"/>
              <a:gd name="connsiteY248" fmla="*/ 255 h 5445"/>
              <a:gd name="connsiteX249" fmla="*/ 8424 w 11761"/>
              <a:gd name="connsiteY249" fmla="*/ 184 h 5445"/>
              <a:gd name="connsiteX250" fmla="*/ 8480 w 11761"/>
              <a:gd name="connsiteY250" fmla="*/ 184 h 5445"/>
              <a:gd name="connsiteX251" fmla="*/ 8480 w 11761"/>
              <a:gd name="connsiteY251" fmla="*/ 255 h 5445"/>
              <a:gd name="connsiteX252" fmla="*/ 8424 w 11761"/>
              <a:gd name="connsiteY252" fmla="*/ 255 h 5445"/>
              <a:gd name="connsiteX253" fmla="*/ 8562 w 11761"/>
              <a:gd name="connsiteY253" fmla="*/ 596 h 5445"/>
              <a:gd name="connsiteX254" fmla="*/ 8562 w 11761"/>
              <a:gd name="connsiteY254" fmla="*/ 674 h 5445"/>
              <a:gd name="connsiteX255" fmla="*/ 8622 w 11761"/>
              <a:gd name="connsiteY255" fmla="*/ 674 h 5445"/>
              <a:gd name="connsiteX256" fmla="*/ 8622 w 11761"/>
              <a:gd name="connsiteY256" fmla="*/ 4772 h 5445"/>
              <a:gd name="connsiteX257" fmla="*/ 8562 w 11761"/>
              <a:gd name="connsiteY257" fmla="*/ 4772 h 5445"/>
              <a:gd name="connsiteX258" fmla="*/ 8562 w 11761"/>
              <a:gd name="connsiteY258" fmla="*/ 4850 h 5445"/>
              <a:gd name="connsiteX259" fmla="*/ 8510 w 11761"/>
              <a:gd name="connsiteY259" fmla="*/ 4850 h 5445"/>
              <a:gd name="connsiteX260" fmla="*/ 8510 w 11761"/>
              <a:gd name="connsiteY260" fmla="*/ 5001 h 5445"/>
              <a:gd name="connsiteX261" fmla="*/ 8638 w 11761"/>
              <a:gd name="connsiteY261" fmla="*/ 5001 h 5445"/>
              <a:gd name="connsiteX262" fmla="*/ 8638 w 11761"/>
              <a:gd name="connsiteY262" fmla="*/ 5169 h 5445"/>
              <a:gd name="connsiteX263" fmla="*/ 8581 w 11761"/>
              <a:gd name="connsiteY263" fmla="*/ 5169 h 5445"/>
              <a:gd name="connsiteX264" fmla="*/ 8581 w 11761"/>
              <a:gd name="connsiteY264" fmla="*/ 5087 h 5445"/>
              <a:gd name="connsiteX265" fmla="*/ 8480 w 11761"/>
              <a:gd name="connsiteY265" fmla="*/ 5087 h 5445"/>
              <a:gd name="connsiteX266" fmla="*/ 8480 w 11761"/>
              <a:gd name="connsiteY266" fmla="*/ 5169 h 5445"/>
              <a:gd name="connsiteX267" fmla="*/ 8402 w 11761"/>
              <a:gd name="connsiteY267" fmla="*/ 5169 h 5445"/>
              <a:gd name="connsiteX268" fmla="*/ 8402 w 11761"/>
              <a:gd name="connsiteY268" fmla="*/ 5262 h 5445"/>
              <a:gd name="connsiteX269" fmla="*/ 8310 w 11761"/>
              <a:gd name="connsiteY269" fmla="*/ 5262 h 5445"/>
              <a:gd name="connsiteX270" fmla="*/ 8310 w 11761"/>
              <a:gd name="connsiteY270" fmla="*/ 5363 h 5445"/>
              <a:gd name="connsiteX271" fmla="*/ 8402 w 11761"/>
              <a:gd name="connsiteY271" fmla="*/ 5363 h 5445"/>
              <a:gd name="connsiteX272" fmla="*/ 8402 w 11761"/>
              <a:gd name="connsiteY272" fmla="*/ 5422 h 5445"/>
              <a:gd name="connsiteX273" fmla="*/ 8234 w 11761"/>
              <a:gd name="connsiteY273" fmla="*/ 5422 h 5445"/>
              <a:gd name="connsiteX274" fmla="*/ 8234 w 11761"/>
              <a:gd name="connsiteY274" fmla="*/ 5294 h 5445"/>
              <a:gd name="connsiteX275" fmla="*/ 8081 w 11761"/>
              <a:gd name="connsiteY275" fmla="*/ 5294 h 5445"/>
              <a:gd name="connsiteX276" fmla="*/ 8081 w 11761"/>
              <a:gd name="connsiteY276" fmla="*/ 5346 h 5445"/>
              <a:gd name="connsiteX277" fmla="*/ 8005 w 11761"/>
              <a:gd name="connsiteY277" fmla="*/ 5346 h 5445"/>
              <a:gd name="connsiteX278" fmla="*/ 8005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8005 w 11761"/>
              <a:gd name="connsiteY325" fmla="*/ 39 h 5445"/>
              <a:gd name="connsiteX326" fmla="*/ 8005 w 11761"/>
              <a:gd name="connsiteY326" fmla="*/ 100 h 5445"/>
              <a:gd name="connsiteX327" fmla="*/ 8081 w 11761"/>
              <a:gd name="connsiteY327" fmla="*/ 100 h 5445"/>
              <a:gd name="connsiteX328" fmla="*/ 8081 w 11761"/>
              <a:gd name="connsiteY328" fmla="*/ 151 h 5445"/>
              <a:gd name="connsiteX329" fmla="*/ 8234 w 11761"/>
              <a:gd name="connsiteY329" fmla="*/ 151 h 5445"/>
              <a:gd name="connsiteX330" fmla="*/ 8234 w 11761"/>
              <a:gd name="connsiteY330" fmla="*/ 24 h 5445"/>
              <a:gd name="connsiteX331" fmla="*/ 8402 w 11761"/>
              <a:gd name="connsiteY331" fmla="*/ 24 h 5445"/>
              <a:gd name="connsiteX332" fmla="*/ 8402 w 11761"/>
              <a:gd name="connsiteY332" fmla="*/ 82 h 5445"/>
              <a:gd name="connsiteX333" fmla="*/ 8310 w 11761"/>
              <a:gd name="connsiteY333" fmla="*/ 82 h 5445"/>
              <a:gd name="connsiteX334" fmla="*/ 8310 w 11761"/>
              <a:gd name="connsiteY334" fmla="*/ 184 h 5445"/>
              <a:gd name="connsiteX335" fmla="*/ 8402 w 11761"/>
              <a:gd name="connsiteY335" fmla="*/ 184 h 5445"/>
              <a:gd name="connsiteX336" fmla="*/ 8402 w 11761"/>
              <a:gd name="connsiteY336" fmla="*/ 277 h 5445"/>
              <a:gd name="connsiteX337" fmla="*/ 8480 w 11761"/>
              <a:gd name="connsiteY337" fmla="*/ 277 h 5445"/>
              <a:gd name="connsiteX338" fmla="*/ 8480 w 11761"/>
              <a:gd name="connsiteY338" fmla="*/ 359 h 5445"/>
              <a:gd name="connsiteX339" fmla="*/ 8581 w 11761"/>
              <a:gd name="connsiteY339" fmla="*/ 359 h 5445"/>
              <a:gd name="connsiteX340" fmla="*/ 8581 w 11761"/>
              <a:gd name="connsiteY340" fmla="*/ 277 h 5445"/>
              <a:gd name="connsiteX341" fmla="*/ 8638 w 11761"/>
              <a:gd name="connsiteY341" fmla="*/ 277 h 5445"/>
              <a:gd name="connsiteX342" fmla="*/ 8638 w 11761"/>
              <a:gd name="connsiteY342" fmla="*/ 445 h 5445"/>
              <a:gd name="connsiteX343" fmla="*/ 8510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11744 w 11761"/>
              <a:gd name="connsiteY98" fmla="*/ 4932 h 5445"/>
              <a:gd name="connsiteX99" fmla="*/ 11744 w 11761"/>
              <a:gd name="connsiteY99" fmla="*/ 4850 h 5445"/>
              <a:gd name="connsiteX100" fmla="*/ 11682 w 11761"/>
              <a:gd name="connsiteY100" fmla="*/ 4850 h 5445"/>
              <a:gd name="connsiteX101" fmla="*/ 11682 w 11761"/>
              <a:gd name="connsiteY101" fmla="*/ 4793 h 5445"/>
              <a:gd name="connsiteX102" fmla="*/ 11742 w 11761"/>
              <a:gd name="connsiteY102" fmla="*/ 4793 h 5445"/>
              <a:gd name="connsiteX103" fmla="*/ 11742 w 11761"/>
              <a:gd name="connsiteY103" fmla="*/ 652 h 5445"/>
              <a:gd name="connsiteX104" fmla="*/ 11682 w 11761"/>
              <a:gd name="connsiteY104" fmla="*/ 652 h 5445"/>
              <a:gd name="connsiteX105" fmla="*/ 11682 w 11761"/>
              <a:gd name="connsiteY105" fmla="*/ 596 h 5445"/>
              <a:gd name="connsiteX106" fmla="*/ 11744 w 11761"/>
              <a:gd name="connsiteY106" fmla="*/ 596 h 5445"/>
              <a:gd name="connsiteX107" fmla="*/ 11744 w 11761"/>
              <a:gd name="connsiteY107" fmla="*/ 514 h 5445"/>
              <a:gd name="connsiteX108" fmla="*/ 11660 w 11761"/>
              <a:gd name="connsiteY108" fmla="*/ 514 h 5445"/>
              <a:gd name="connsiteX109" fmla="*/ 11660 w 11761"/>
              <a:gd name="connsiteY109" fmla="*/ 575 h 5445"/>
              <a:gd name="connsiteX110" fmla="*/ 11630 w 11761"/>
              <a:gd name="connsiteY110" fmla="*/ 575 h 5445"/>
              <a:gd name="connsiteX111" fmla="*/ 11630 w 11761"/>
              <a:gd name="connsiteY111" fmla="*/ 467 h 5445"/>
              <a:gd name="connsiteX112" fmla="*/ 11759 w 11761"/>
              <a:gd name="connsiteY112" fmla="*/ 467 h 5445"/>
              <a:gd name="connsiteX113" fmla="*/ 11759 w 11761"/>
              <a:gd name="connsiteY113" fmla="*/ 255 h 5445"/>
              <a:gd name="connsiteX114" fmla="*/ 11679 w 11761"/>
              <a:gd name="connsiteY114" fmla="*/ 255 h 5445"/>
              <a:gd name="connsiteX115" fmla="*/ 11679 w 11761"/>
              <a:gd name="connsiteY115" fmla="*/ 182 h 5445"/>
              <a:gd name="connsiteX116" fmla="*/ 11761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11200 w 11761"/>
              <a:gd name="connsiteY122" fmla="*/ 78 h 5445"/>
              <a:gd name="connsiteX123" fmla="*/ 11200 w 11761"/>
              <a:gd name="connsiteY123" fmla="*/ 37 h 5445"/>
              <a:gd name="connsiteX124" fmla="*/ 11241 w 11761"/>
              <a:gd name="connsiteY124" fmla="*/ 37 h 5445"/>
              <a:gd name="connsiteX125" fmla="*/ 11241 w 11761"/>
              <a:gd name="connsiteY125" fmla="*/ 78 h 5445"/>
              <a:gd name="connsiteX126" fmla="*/ 11200 w 11761"/>
              <a:gd name="connsiteY126" fmla="*/ 78 h 5445"/>
              <a:gd name="connsiteX127" fmla="*/ 11682 w 11761"/>
              <a:gd name="connsiteY127" fmla="*/ 4910 h 5445"/>
              <a:gd name="connsiteX128" fmla="*/ 11682 w 11761"/>
              <a:gd name="connsiteY128" fmla="*/ 4871 h 5445"/>
              <a:gd name="connsiteX129" fmla="*/ 11723 w 11761"/>
              <a:gd name="connsiteY129" fmla="*/ 4871 h 5445"/>
              <a:gd name="connsiteX130" fmla="*/ 11723 w 11761"/>
              <a:gd name="connsiteY130" fmla="*/ 4910 h 5445"/>
              <a:gd name="connsiteX131" fmla="*/ 11682 w 11761"/>
              <a:gd name="connsiteY131" fmla="*/ 4910 h 5445"/>
              <a:gd name="connsiteX132" fmla="*/ 8502 w 11761"/>
              <a:gd name="connsiteY132" fmla="*/ 5424 h 5445"/>
              <a:gd name="connsiteX133" fmla="*/ 8502 w 11761"/>
              <a:gd name="connsiteY133" fmla="*/ 5363 h 5445"/>
              <a:gd name="connsiteX134" fmla="*/ 8581 w 11761"/>
              <a:gd name="connsiteY134" fmla="*/ 5363 h 5445"/>
              <a:gd name="connsiteX135" fmla="*/ 8581 w 11761"/>
              <a:gd name="connsiteY135" fmla="*/ 5286 h 5445"/>
              <a:gd name="connsiteX136" fmla="*/ 8640 w 11761"/>
              <a:gd name="connsiteY136" fmla="*/ 5286 h 5445"/>
              <a:gd name="connsiteX137" fmla="*/ 8640 w 11761"/>
              <a:gd name="connsiteY137" fmla="*/ 5424 h 5445"/>
              <a:gd name="connsiteX138" fmla="*/ 8502 w 11761"/>
              <a:gd name="connsiteY138" fmla="*/ 5424 h 5445"/>
              <a:gd name="connsiteX139" fmla="*/ 8502 w 11761"/>
              <a:gd name="connsiteY139" fmla="*/ 5344 h 5445"/>
              <a:gd name="connsiteX140" fmla="*/ 8502 w 11761"/>
              <a:gd name="connsiteY140" fmla="*/ 5286 h 5445"/>
              <a:gd name="connsiteX141" fmla="*/ 8562 w 11761"/>
              <a:gd name="connsiteY141" fmla="*/ 5286 h 5445"/>
              <a:gd name="connsiteX142" fmla="*/ 8562 w 11761"/>
              <a:gd name="connsiteY142" fmla="*/ 5344 h 5445"/>
              <a:gd name="connsiteX143" fmla="*/ 8502 w 11761"/>
              <a:gd name="connsiteY143" fmla="*/ 5344 h 5445"/>
              <a:gd name="connsiteX144" fmla="*/ 8497 w 11761"/>
              <a:gd name="connsiteY144" fmla="*/ 5169 h 5445"/>
              <a:gd name="connsiteX145" fmla="*/ 8497 w 11761"/>
              <a:gd name="connsiteY145" fmla="*/ 5106 h 5445"/>
              <a:gd name="connsiteX146" fmla="*/ 8562 w 11761"/>
              <a:gd name="connsiteY146" fmla="*/ 5106 h 5445"/>
              <a:gd name="connsiteX147" fmla="*/ 8562 w 11761"/>
              <a:gd name="connsiteY147" fmla="*/ 5169 h 5445"/>
              <a:gd name="connsiteX148" fmla="*/ 8497 w 11761"/>
              <a:gd name="connsiteY148" fmla="*/ 5169 h 5445"/>
              <a:gd name="connsiteX149" fmla="*/ 8562 w 11761"/>
              <a:gd name="connsiteY149" fmla="*/ 5191 h 5445"/>
              <a:gd name="connsiteX150" fmla="*/ 8562 w 11761"/>
              <a:gd name="connsiteY150" fmla="*/ 5262 h 5445"/>
              <a:gd name="connsiteX151" fmla="*/ 8497 w 11761"/>
              <a:gd name="connsiteY151" fmla="*/ 5262 h 5445"/>
              <a:gd name="connsiteX152" fmla="*/ 8497 w 11761"/>
              <a:gd name="connsiteY152" fmla="*/ 5191 h 5445"/>
              <a:gd name="connsiteX153" fmla="*/ 8562 w 11761"/>
              <a:gd name="connsiteY153" fmla="*/ 5191 h 5445"/>
              <a:gd name="connsiteX154" fmla="*/ 8480 w 11761"/>
              <a:gd name="connsiteY154" fmla="*/ 5281 h 5445"/>
              <a:gd name="connsiteX155" fmla="*/ 8480 w 11761"/>
              <a:gd name="connsiteY155" fmla="*/ 5344 h 5445"/>
              <a:gd name="connsiteX156" fmla="*/ 8424 w 11761"/>
              <a:gd name="connsiteY156" fmla="*/ 5344 h 5445"/>
              <a:gd name="connsiteX157" fmla="*/ 8424 w 11761"/>
              <a:gd name="connsiteY157" fmla="*/ 5281 h 5445"/>
              <a:gd name="connsiteX158" fmla="*/ 8480 w 11761"/>
              <a:gd name="connsiteY158" fmla="*/ 5281 h 5445"/>
              <a:gd name="connsiteX159" fmla="*/ 8480 w 11761"/>
              <a:gd name="connsiteY159" fmla="*/ 5191 h 5445"/>
              <a:gd name="connsiteX160" fmla="*/ 8480 w 11761"/>
              <a:gd name="connsiteY160" fmla="*/ 5262 h 5445"/>
              <a:gd name="connsiteX161" fmla="*/ 8424 w 11761"/>
              <a:gd name="connsiteY161" fmla="*/ 5262 h 5445"/>
              <a:gd name="connsiteX162" fmla="*/ 8424 w 11761"/>
              <a:gd name="connsiteY162" fmla="*/ 5191 h 5445"/>
              <a:gd name="connsiteX163" fmla="*/ 8480 w 11761"/>
              <a:gd name="connsiteY163" fmla="*/ 5191 h 5445"/>
              <a:gd name="connsiteX164" fmla="*/ 8102 w 11761"/>
              <a:gd name="connsiteY164" fmla="*/ 5409 h 5445"/>
              <a:gd name="connsiteX165" fmla="*/ 8102 w 11761"/>
              <a:gd name="connsiteY165" fmla="*/ 5368 h 5445"/>
              <a:gd name="connsiteX166" fmla="*/ 8143 w 11761"/>
              <a:gd name="connsiteY166" fmla="*/ 5368 h 5445"/>
              <a:gd name="connsiteX167" fmla="*/ 8143 w 11761"/>
              <a:gd name="connsiteY167" fmla="*/ 5409 h 5445"/>
              <a:gd name="connsiteX168" fmla="*/ 8102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8424 w 11761"/>
              <a:gd name="connsiteY243" fmla="*/ 164 h 5445"/>
              <a:gd name="connsiteX244" fmla="*/ 8424 w 11761"/>
              <a:gd name="connsiteY244" fmla="*/ 102 h 5445"/>
              <a:gd name="connsiteX245" fmla="*/ 8480 w 11761"/>
              <a:gd name="connsiteY245" fmla="*/ 102 h 5445"/>
              <a:gd name="connsiteX246" fmla="*/ 8480 w 11761"/>
              <a:gd name="connsiteY246" fmla="*/ 164 h 5445"/>
              <a:gd name="connsiteX247" fmla="*/ 8424 w 11761"/>
              <a:gd name="connsiteY247" fmla="*/ 164 h 5445"/>
              <a:gd name="connsiteX248" fmla="*/ 8424 w 11761"/>
              <a:gd name="connsiteY248" fmla="*/ 255 h 5445"/>
              <a:gd name="connsiteX249" fmla="*/ 8424 w 11761"/>
              <a:gd name="connsiteY249" fmla="*/ 184 h 5445"/>
              <a:gd name="connsiteX250" fmla="*/ 8480 w 11761"/>
              <a:gd name="connsiteY250" fmla="*/ 184 h 5445"/>
              <a:gd name="connsiteX251" fmla="*/ 8480 w 11761"/>
              <a:gd name="connsiteY251" fmla="*/ 255 h 5445"/>
              <a:gd name="connsiteX252" fmla="*/ 8424 w 11761"/>
              <a:gd name="connsiteY252" fmla="*/ 255 h 5445"/>
              <a:gd name="connsiteX253" fmla="*/ 8562 w 11761"/>
              <a:gd name="connsiteY253" fmla="*/ 596 h 5445"/>
              <a:gd name="connsiteX254" fmla="*/ 8562 w 11761"/>
              <a:gd name="connsiteY254" fmla="*/ 674 h 5445"/>
              <a:gd name="connsiteX255" fmla="*/ 8622 w 11761"/>
              <a:gd name="connsiteY255" fmla="*/ 674 h 5445"/>
              <a:gd name="connsiteX256" fmla="*/ 8622 w 11761"/>
              <a:gd name="connsiteY256" fmla="*/ 4772 h 5445"/>
              <a:gd name="connsiteX257" fmla="*/ 8562 w 11761"/>
              <a:gd name="connsiteY257" fmla="*/ 4772 h 5445"/>
              <a:gd name="connsiteX258" fmla="*/ 8562 w 11761"/>
              <a:gd name="connsiteY258" fmla="*/ 4850 h 5445"/>
              <a:gd name="connsiteX259" fmla="*/ 8510 w 11761"/>
              <a:gd name="connsiteY259" fmla="*/ 4850 h 5445"/>
              <a:gd name="connsiteX260" fmla="*/ 8510 w 11761"/>
              <a:gd name="connsiteY260" fmla="*/ 5001 h 5445"/>
              <a:gd name="connsiteX261" fmla="*/ 8638 w 11761"/>
              <a:gd name="connsiteY261" fmla="*/ 5001 h 5445"/>
              <a:gd name="connsiteX262" fmla="*/ 8638 w 11761"/>
              <a:gd name="connsiteY262" fmla="*/ 5169 h 5445"/>
              <a:gd name="connsiteX263" fmla="*/ 8581 w 11761"/>
              <a:gd name="connsiteY263" fmla="*/ 5169 h 5445"/>
              <a:gd name="connsiteX264" fmla="*/ 8581 w 11761"/>
              <a:gd name="connsiteY264" fmla="*/ 5087 h 5445"/>
              <a:gd name="connsiteX265" fmla="*/ 8480 w 11761"/>
              <a:gd name="connsiteY265" fmla="*/ 5087 h 5445"/>
              <a:gd name="connsiteX266" fmla="*/ 8480 w 11761"/>
              <a:gd name="connsiteY266" fmla="*/ 5169 h 5445"/>
              <a:gd name="connsiteX267" fmla="*/ 8402 w 11761"/>
              <a:gd name="connsiteY267" fmla="*/ 5169 h 5445"/>
              <a:gd name="connsiteX268" fmla="*/ 8402 w 11761"/>
              <a:gd name="connsiteY268" fmla="*/ 5262 h 5445"/>
              <a:gd name="connsiteX269" fmla="*/ 8310 w 11761"/>
              <a:gd name="connsiteY269" fmla="*/ 5262 h 5445"/>
              <a:gd name="connsiteX270" fmla="*/ 8310 w 11761"/>
              <a:gd name="connsiteY270" fmla="*/ 5363 h 5445"/>
              <a:gd name="connsiteX271" fmla="*/ 8402 w 11761"/>
              <a:gd name="connsiteY271" fmla="*/ 5363 h 5445"/>
              <a:gd name="connsiteX272" fmla="*/ 8402 w 11761"/>
              <a:gd name="connsiteY272" fmla="*/ 5422 h 5445"/>
              <a:gd name="connsiteX273" fmla="*/ 8234 w 11761"/>
              <a:gd name="connsiteY273" fmla="*/ 5422 h 5445"/>
              <a:gd name="connsiteX274" fmla="*/ 8234 w 11761"/>
              <a:gd name="connsiteY274" fmla="*/ 5294 h 5445"/>
              <a:gd name="connsiteX275" fmla="*/ 8081 w 11761"/>
              <a:gd name="connsiteY275" fmla="*/ 5294 h 5445"/>
              <a:gd name="connsiteX276" fmla="*/ 8081 w 11761"/>
              <a:gd name="connsiteY276" fmla="*/ 5346 h 5445"/>
              <a:gd name="connsiteX277" fmla="*/ 8005 w 11761"/>
              <a:gd name="connsiteY277" fmla="*/ 5346 h 5445"/>
              <a:gd name="connsiteX278" fmla="*/ 8005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8005 w 11761"/>
              <a:gd name="connsiteY325" fmla="*/ 39 h 5445"/>
              <a:gd name="connsiteX326" fmla="*/ 8005 w 11761"/>
              <a:gd name="connsiteY326" fmla="*/ 100 h 5445"/>
              <a:gd name="connsiteX327" fmla="*/ 8081 w 11761"/>
              <a:gd name="connsiteY327" fmla="*/ 100 h 5445"/>
              <a:gd name="connsiteX328" fmla="*/ 8081 w 11761"/>
              <a:gd name="connsiteY328" fmla="*/ 151 h 5445"/>
              <a:gd name="connsiteX329" fmla="*/ 8234 w 11761"/>
              <a:gd name="connsiteY329" fmla="*/ 151 h 5445"/>
              <a:gd name="connsiteX330" fmla="*/ 8234 w 11761"/>
              <a:gd name="connsiteY330" fmla="*/ 24 h 5445"/>
              <a:gd name="connsiteX331" fmla="*/ 8402 w 11761"/>
              <a:gd name="connsiteY331" fmla="*/ 24 h 5445"/>
              <a:gd name="connsiteX332" fmla="*/ 8402 w 11761"/>
              <a:gd name="connsiteY332" fmla="*/ 82 h 5445"/>
              <a:gd name="connsiteX333" fmla="*/ 8310 w 11761"/>
              <a:gd name="connsiteY333" fmla="*/ 82 h 5445"/>
              <a:gd name="connsiteX334" fmla="*/ 8310 w 11761"/>
              <a:gd name="connsiteY334" fmla="*/ 184 h 5445"/>
              <a:gd name="connsiteX335" fmla="*/ 8402 w 11761"/>
              <a:gd name="connsiteY335" fmla="*/ 184 h 5445"/>
              <a:gd name="connsiteX336" fmla="*/ 8402 w 11761"/>
              <a:gd name="connsiteY336" fmla="*/ 277 h 5445"/>
              <a:gd name="connsiteX337" fmla="*/ 8480 w 11761"/>
              <a:gd name="connsiteY337" fmla="*/ 277 h 5445"/>
              <a:gd name="connsiteX338" fmla="*/ 8480 w 11761"/>
              <a:gd name="connsiteY338" fmla="*/ 359 h 5445"/>
              <a:gd name="connsiteX339" fmla="*/ 8581 w 11761"/>
              <a:gd name="connsiteY339" fmla="*/ 359 h 5445"/>
              <a:gd name="connsiteX340" fmla="*/ 8581 w 11761"/>
              <a:gd name="connsiteY340" fmla="*/ 277 h 5445"/>
              <a:gd name="connsiteX341" fmla="*/ 8638 w 11761"/>
              <a:gd name="connsiteY341" fmla="*/ 277 h 5445"/>
              <a:gd name="connsiteX342" fmla="*/ 8638 w 11761"/>
              <a:gd name="connsiteY342" fmla="*/ 445 h 5445"/>
              <a:gd name="connsiteX343" fmla="*/ 8510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11744 w 11761"/>
              <a:gd name="connsiteY98" fmla="*/ 4932 h 5445"/>
              <a:gd name="connsiteX99" fmla="*/ 11744 w 11761"/>
              <a:gd name="connsiteY99" fmla="*/ 4850 h 5445"/>
              <a:gd name="connsiteX100" fmla="*/ 11682 w 11761"/>
              <a:gd name="connsiteY100" fmla="*/ 4850 h 5445"/>
              <a:gd name="connsiteX101" fmla="*/ 11682 w 11761"/>
              <a:gd name="connsiteY101" fmla="*/ 4793 h 5445"/>
              <a:gd name="connsiteX102" fmla="*/ 11742 w 11761"/>
              <a:gd name="connsiteY102" fmla="*/ 4793 h 5445"/>
              <a:gd name="connsiteX103" fmla="*/ 11742 w 11761"/>
              <a:gd name="connsiteY103" fmla="*/ 652 h 5445"/>
              <a:gd name="connsiteX104" fmla="*/ 11682 w 11761"/>
              <a:gd name="connsiteY104" fmla="*/ 652 h 5445"/>
              <a:gd name="connsiteX105" fmla="*/ 11682 w 11761"/>
              <a:gd name="connsiteY105" fmla="*/ 596 h 5445"/>
              <a:gd name="connsiteX106" fmla="*/ 11744 w 11761"/>
              <a:gd name="connsiteY106" fmla="*/ 596 h 5445"/>
              <a:gd name="connsiteX107" fmla="*/ 11744 w 11761"/>
              <a:gd name="connsiteY107" fmla="*/ 514 h 5445"/>
              <a:gd name="connsiteX108" fmla="*/ 11660 w 11761"/>
              <a:gd name="connsiteY108" fmla="*/ 514 h 5445"/>
              <a:gd name="connsiteX109" fmla="*/ 11660 w 11761"/>
              <a:gd name="connsiteY109" fmla="*/ 575 h 5445"/>
              <a:gd name="connsiteX110" fmla="*/ 11630 w 11761"/>
              <a:gd name="connsiteY110" fmla="*/ 575 h 5445"/>
              <a:gd name="connsiteX111" fmla="*/ 11630 w 11761"/>
              <a:gd name="connsiteY111" fmla="*/ 467 h 5445"/>
              <a:gd name="connsiteX112" fmla="*/ 11759 w 11761"/>
              <a:gd name="connsiteY112" fmla="*/ 467 h 5445"/>
              <a:gd name="connsiteX113" fmla="*/ 11759 w 11761"/>
              <a:gd name="connsiteY113" fmla="*/ 255 h 5445"/>
              <a:gd name="connsiteX114" fmla="*/ 11679 w 11761"/>
              <a:gd name="connsiteY114" fmla="*/ 255 h 5445"/>
              <a:gd name="connsiteX115" fmla="*/ 11679 w 11761"/>
              <a:gd name="connsiteY115" fmla="*/ 182 h 5445"/>
              <a:gd name="connsiteX116" fmla="*/ 11761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11200 w 11761"/>
              <a:gd name="connsiteY122" fmla="*/ 78 h 5445"/>
              <a:gd name="connsiteX123" fmla="*/ 11200 w 11761"/>
              <a:gd name="connsiteY123" fmla="*/ 37 h 5445"/>
              <a:gd name="connsiteX124" fmla="*/ 11241 w 11761"/>
              <a:gd name="connsiteY124" fmla="*/ 37 h 5445"/>
              <a:gd name="connsiteX125" fmla="*/ 11241 w 11761"/>
              <a:gd name="connsiteY125" fmla="*/ 78 h 5445"/>
              <a:gd name="connsiteX126" fmla="*/ 11200 w 11761"/>
              <a:gd name="connsiteY126" fmla="*/ 78 h 5445"/>
              <a:gd name="connsiteX127" fmla="*/ 11682 w 11761"/>
              <a:gd name="connsiteY127" fmla="*/ 4910 h 5445"/>
              <a:gd name="connsiteX128" fmla="*/ 11682 w 11761"/>
              <a:gd name="connsiteY128" fmla="*/ 4871 h 5445"/>
              <a:gd name="connsiteX129" fmla="*/ 11723 w 11761"/>
              <a:gd name="connsiteY129" fmla="*/ 4871 h 5445"/>
              <a:gd name="connsiteX130" fmla="*/ 11723 w 11761"/>
              <a:gd name="connsiteY130" fmla="*/ 4910 h 5445"/>
              <a:gd name="connsiteX131" fmla="*/ 11682 w 11761"/>
              <a:gd name="connsiteY131" fmla="*/ 4910 h 5445"/>
              <a:gd name="connsiteX132" fmla="*/ 11600 w 11761"/>
              <a:gd name="connsiteY132" fmla="*/ 5424 h 5445"/>
              <a:gd name="connsiteX133" fmla="*/ 8502 w 11761"/>
              <a:gd name="connsiteY133" fmla="*/ 5363 h 5445"/>
              <a:gd name="connsiteX134" fmla="*/ 8581 w 11761"/>
              <a:gd name="connsiteY134" fmla="*/ 5363 h 5445"/>
              <a:gd name="connsiteX135" fmla="*/ 8581 w 11761"/>
              <a:gd name="connsiteY135" fmla="*/ 5286 h 5445"/>
              <a:gd name="connsiteX136" fmla="*/ 8640 w 11761"/>
              <a:gd name="connsiteY136" fmla="*/ 5286 h 5445"/>
              <a:gd name="connsiteX137" fmla="*/ 8640 w 11761"/>
              <a:gd name="connsiteY137" fmla="*/ 5424 h 5445"/>
              <a:gd name="connsiteX138" fmla="*/ 8502 w 11761"/>
              <a:gd name="connsiteY138" fmla="*/ 5424 h 5445"/>
              <a:gd name="connsiteX139" fmla="*/ 8502 w 11761"/>
              <a:gd name="connsiteY139" fmla="*/ 5344 h 5445"/>
              <a:gd name="connsiteX140" fmla="*/ 8502 w 11761"/>
              <a:gd name="connsiteY140" fmla="*/ 5286 h 5445"/>
              <a:gd name="connsiteX141" fmla="*/ 8562 w 11761"/>
              <a:gd name="connsiteY141" fmla="*/ 5286 h 5445"/>
              <a:gd name="connsiteX142" fmla="*/ 8562 w 11761"/>
              <a:gd name="connsiteY142" fmla="*/ 5344 h 5445"/>
              <a:gd name="connsiteX143" fmla="*/ 8502 w 11761"/>
              <a:gd name="connsiteY143" fmla="*/ 5344 h 5445"/>
              <a:gd name="connsiteX144" fmla="*/ 8497 w 11761"/>
              <a:gd name="connsiteY144" fmla="*/ 5169 h 5445"/>
              <a:gd name="connsiteX145" fmla="*/ 8497 w 11761"/>
              <a:gd name="connsiteY145" fmla="*/ 5106 h 5445"/>
              <a:gd name="connsiteX146" fmla="*/ 8562 w 11761"/>
              <a:gd name="connsiteY146" fmla="*/ 5106 h 5445"/>
              <a:gd name="connsiteX147" fmla="*/ 8562 w 11761"/>
              <a:gd name="connsiteY147" fmla="*/ 5169 h 5445"/>
              <a:gd name="connsiteX148" fmla="*/ 8497 w 11761"/>
              <a:gd name="connsiteY148" fmla="*/ 5169 h 5445"/>
              <a:gd name="connsiteX149" fmla="*/ 8562 w 11761"/>
              <a:gd name="connsiteY149" fmla="*/ 5191 h 5445"/>
              <a:gd name="connsiteX150" fmla="*/ 8562 w 11761"/>
              <a:gd name="connsiteY150" fmla="*/ 5262 h 5445"/>
              <a:gd name="connsiteX151" fmla="*/ 8497 w 11761"/>
              <a:gd name="connsiteY151" fmla="*/ 5262 h 5445"/>
              <a:gd name="connsiteX152" fmla="*/ 8497 w 11761"/>
              <a:gd name="connsiteY152" fmla="*/ 5191 h 5445"/>
              <a:gd name="connsiteX153" fmla="*/ 8562 w 11761"/>
              <a:gd name="connsiteY153" fmla="*/ 5191 h 5445"/>
              <a:gd name="connsiteX154" fmla="*/ 8480 w 11761"/>
              <a:gd name="connsiteY154" fmla="*/ 5281 h 5445"/>
              <a:gd name="connsiteX155" fmla="*/ 8480 w 11761"/>
              <a:gd name="connsiteY155" fmla="*/ 5344 h 5445"/>
              <a:gd name="connsiteX156" fmla="*/ 8424 w 11761"/>
              <a:gd name="connsiteY156" fmla="*/ 5344 h 5445"/>
              <a:gd name="connsiteX157" fmla="*/ 8424 w 11761"/>
              <a:gd name="connsiteY157" fmla="*/ 5281 h 5445"/>
              <a:gd name="connsiteX158" fmla="*/ 8480 w 11761"/>
              <a:gd name="connsiteY158" fmla="*/ 5281 h 5445"/>
              <a:gd name="connsiteX159" fmla="*/ 8480 w 11761"/>
              <a:gd name="connsiteY159" fmla="*/ 5191 h 5445"/>
              <a:gd name="connsiteX160" fmla="*/ 8480 w 11761"/>
              <a:gd name="connsiteY160" fmla="*/ 5262 h 5445"/>
              <a:gd name="connsiteX161" fmla="*/ 8424 w 11761"/>
              <a:gd name="connsiteY161" fmla="*/ 5262 h 5445"/>
              <a:gd name="connsiteX162" fmla="*/ 8424 w 11761"/>
              <a:gd name="connsiteY162" fmla="*/ 5191 h 5445"/>
              <a:gd name="connsiteX163" fmla="*/ 8480 w 11761"/>
              <a:gd name="connsiteY163" fmla="*/ 5191 h 5445"/>
              <a:gd name="connsiteX164" fmla="*/ 8102 w 11761"/>
              <a:gd name="connsiteY164" fmla="*/ 5409 h 5445"/>
              <a:gd name="connsiteX165" fmla="*/ 8102 w 11761"/>
              <a:gd name="connsiteY165" fmla="*/ 5368 h 5445"/>
              <a:gd name="connsiteX166" fmla="*/ 8143 w 11761"/>
              <a:gd name="connsiteY166" fmla="*/ 5368 h 5445"/>
              <a:gd name="connsiteX167" fmla="*/ 8143 w 11761"/>
              <a:gd name="connsiteY167" fmla="*/ 5409 h 5445"/>
              <a:gd name="connsiteX168" fmla="*/ 8102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8424 w 11761"/>
              <a:gd name="connsiteY243" fmla="*/ 164 h 5445"/>
              <a:gd name="connsiteX244" fmla="*/ 8424 w 11761"/>
              <a:gd name="connsiteY244" fmla="*/ 102 h 5445"/>
              <a:gd name="connsiteX245" fmla="*/ 8480 w 11761"/>
              <a:gd name="connsiteY245" fmla="*/ 102 h 5445"/>
              <a:gd name="connsiteX246" fmla="*/ 8480 w 11761"/>
              <a:gd name="connsiteY246" fmla="*/ 164 h 5445"/>
              <a:gd name="connsiteX247" fmla="*/ 8424 w 11761"/>
              <a:gd name="connsiteY247" fmla="*/ 164 h 5445"/>
              <a:gd name="connsiteX248" fmla="*/ 8424 w 11761"/>
              <a:gd name="connsiteY248" fmla="*/ 255 h 5445"/>
              <a:gd name="connsiteX249" fmla="*/ 8424 w 11761"/>
              <a:gd name="connsiteY249" fmla="*/ 184 h 5445"/>
              <a:gd name="connsiteX250" fmla="*/ 8480 w 11761"/>
              <a:gd name="connsiteY250" fmla="*/ 184 h 5445"/>
              <a:gd name="connsiteX251" fmla="*/ 8480 w 11761"/>
              <a:gd name="connsiteY251" fmla="*/ 255 h 5445"/>
              <a:gd name="connsiteX252" fmla="*/ 8424 w 11761"/>
              <a:gd name="connsiteY252" fmla="*/ 255 h 5445"/>
              <a:gd name="connsiteX253" fmla="*/ 8562 w 11761"/>
              <a:gd name="connsiteY253" fmla="*/ 596 h 5445"/>
              <a:gd name="connsiteX254" fmla="*/ 8562 w 11761"/>
              <a:gd name="connsiteY254" fmla="*/ 674 h 5445"/>
              <a:gd name="connsiteX255" fmla="*/ 8622 w 11761"/>
              <a:gd name="connsiteY255" fmla="*/ 674 h 5445"/>
              <a:gd name="connsiteX256" fmla="*/ 8622 w 11761"/>
              <a:gd name="connsiteY256" fmla="*/ 4772 h 5445"/>
              <a:gd name="connsiteX257" fmla="*/ 8562 w 11761"/>
              <a:gd name="connsiteY257" fmla="*/ 4772 h 5445"/>
              <a:gd name="connsiteX258" fmla="*/ 8562 w 11761"/>
              <a:gd name="connsiteY258" fmla="*/ 4850 h 5445"/>
              <a:gd name="connsiteX259" fmla="*/ 8510 w 11761"/>
              <a:gd name="connsiteY259" fmla="*/ 4850 h 5445"/>
              <a:gd name="connsiteX260" fmla="*/ 8510 w 11761"/>
              <a:gd name="connsiteY260" fmla="*/ 5001 h 5445"/>
              <a:gd name="connsiteX261" fmla="*/ 8638 w 11761"/>
              <a:gd name="connsiteY261" fmla="*/ 5001 h 5445"/>
              <a:gd name="connsiteX262" fmla="*/ 8638 w 11761"/>
              <a:gd name="connsiteY262" fmla="*/ 5169 h 5445"/>
              <a:gd name="connsiteX263" fmla="*/ 8581 w 11761"/>
              <a:gd name="connsiteY263" fmla="*/ 5169 h 5445"/>
              <a:gd name="connsiteX264" fmla="*/ 8581 w 11761"/>
              <a:gd name="connsiteY264" fmla="*/ 5087 h 5445"/>
              <a:gd name="connsiteX265" fmla="*/ 8480 w 11761"/>
              <a:gd name="connsiteY265" fmla="*/ 5087 h 5445"/>
              <a:gd name="connsiteX266" fmla="*/ 8480 w 11761"/>
              <a:gd name="connsiteY266" fmla="*/ 5169 h 5445"/>
              <a:gd name="connsiteX267" fmla="*/ 8402 w 11761"/>
              <a:gd name="connsiteY267" fmla="*/ 5169 h 5445"/>
              <a:gd name="connsiteX268" fmla="*/ 8402 w 11761"/>
              <a:gd name="connsiteY268" fmla="*/ 5262 h 5445"/>
              <a:gd name="connsiteX269" fmla="*/ 8310 w 11761"/>
              <a:gd name="connsiteY269" fmla="*/ 5262 h 5445"/>
              <a:gd name="connsiteX270" fmla="*/ 8310 w 11761"/>
              <a:gd name="connsiteY270" fmla="*/ 5363 h 5445"/>
              <a:gd name="connsiteX271" fmla="*/ 8402 w 11761"/>
              <a:gd name="connsiteY271" fmla="*/ 5363 h 5445"/>
              <a:gd name="connsiteX272" fmla="*/ 8402 w 11761"/>
              <a:gd name="connsiteY272" fmla="*/ 5422 h 5445"/>
              <a:gd name="connsiteX273" fmla="*/ 8234 w 11761"/>
              <a:gd name="connsiteY273" fmla="*/ 5422 h 5445"/>
              <a:gd name="connsiteX274" fmla="*/ 8234 w 11761"/>
              <a:gd name="connsiteY274" fmla="*/ 5294 h 5445"/>
              <a:gd name="connsiteX275" fmla="*/ 8081 w 11761"/>
              <a:gd name="connsiteY275" fmla="*/ 5294 h 5445"/>
              <a:gd name="connsiteX276" fmla="*/ 8081 w 11761"/>
              <a:gd name="connsiteY276" fmla="*/ 5346 h 5445"/>
              <a:gd name="connsiteX277" fmla="*/ 8005 w 11761"/>
              <a:gd name="connsiteY277" fmla="*/ 5346 h 5445"/>
              <a:gd name="connsiteX278" fmla="*/ 8005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8005 w 11761"/>
              <a:gd name="connsiteY325" fmla="*/ 39 h 5445"/>
              <a:gd name="connsiteX326" fmla="*/ 8005 w 11761"/>
              <a:gd name="connsiteY326" fmla="*/ 100 h 5445"/>
              <a:gd name="connsiteX327" fmla="*/ 8081 w 11761"/>
              <a:gd name="connsiteY327" fmla="*/ 100 h 5445"/>
              <a:gd name="connsiteX328" fmla="*/ 8081 w 11761"/>
              <a:gd name="connsiteY328" fmla="*/ 151 h 5445"/>
              <a:gd name="connsiteX329" fmla="*/ 8234 w 11761"/>
              <a:gd name="connsiteY329" fmla="*/ 151 h 5445"/>
              <a:gd name="connsiteX330" fmla="*/ 8234 w 11761"/>
              <a:gd name="connsiteY330" fmla="*/ 24 h 5445"/>
              <a:gd name="connsiteX331" fmla="*/ 8402 w 11761"/>
              <a:gd name="connsiteY331" fmla="*/ 24 h 5445"/>
              <a:gd name="connsiteX332" fmla="*/ 8402 w 11761"/>
              <a:gd name="connsiteY332" fmla="*/ 82 h 5445"/>
              <a:gd name="connsiteX333" fmla="*/ 8310 w 11761"/>
              <a:gd name="connsiteY333" fmla="*/ 82 h 5445"/>
              <a:gd name="connsiteX334" fmla="*/ 8310 w 11761"/>
              <a:gd name="connsiteY334" fmla="*/ 184 h 5445"/>
              <a:gd name="connsiteX335" fmla="*/ 8402 w 11761"/>
              <a:gd name="connsiteY335" fmla="*/ 184 h 5445"/>
              <a:gd name="connsiteX336" fmla="*/ 8402 w 11761"/>
              <a:gd name="connsiteY336" fmla="*/ 277 h 5445"/>
              <a:gd name="connsiteX337" fmla="*/ 8480 w 11761"/>
              <a:gd name="connsiteY337" fmla="*/ 277 h 5445"/>
              <a:gd name="connsiteX338" fmla="*/ 8480 w 11761"/>
              <a:gd name="connsiteY338" fmla="*/ 359 h 5445"/>
              <a:gd name="connsiteX339" fmla="*/ 8581 w 11761"/>
              <a:gd name="connsiteY339" fmla="*/ 359 h 5445"/>
              <a:gd name="connsiteX340" fmla="*/ 8581 w 11761"/>
              <a:gd name="connsiteY340" fmla="*/ 277 h 5445"/>
              <a:gd name="connsiteX341" fmla="*/ 8638 w 11761"/>
              <a:gd name="connsiteY341" fmla="*/ 277 h 5445"/>
              <a:gd name="connsiteX342" fmla="*/ 8638 w 11761"/>
              <a:gd name="connsiteY342" fmla="*/ 445 h 5445"/>
              <a:gd name="connsiteX343" fmla="*/ 8510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11744 w 11761"/>
              <a:gd name="connsiteY98" fmla="*/ 4932 h 5445"/>
              <a:gd name="connsiteX99" fmla="*/ 11744 w 11761"/>
              <a:gd name="connsiteY99" fmla="*/ 4850 h 5445"/>
              <a:gd name="connsiteX100" fmla="*/ 11682 w 11761"/>
              <a:gd name="connsiteY100" fmla="*/ 4850 h 5445"/>
              <a:gd name="connsiteX101" fmla="*/ 11682 w 11761"/>
              <a:gd name="connsiteY101" fmla="*/ 4793 h 5445"/>
              <a:gd name="connsiteX102" fmla="*/ 11742 w 11761"/>
              <a:gd name="connsiteY102" fmla="*/ 4793 h 5445"/>
              <a:gd name="connsiteX103" fmla="*/ 11742 w 11761"/>
              <a:gd name="connsiteY103" fmla="*/ 652 h 5445"/>
              <a:gd name="connsiteX104" fmla="*/ 11682 w 11761"/>
              <a:gd name="connsiteY104" fmla="*/ 652 h 5445"/>
              <a:gd name="connsiteX105" fmla="*/ 11682 w 11761"/>
              <a:gd name="connsiteY105" fmla="*/ 596 h 5445"/>
              <a:gd name="connsiteX106" fmla="*/ 11744 w 11761"/>
              <a:gd name="connsiteY106" fmla="*/ 596 h 5445"/>
              <a:gd name="connsiteX107" fmla="*/ 11744 w 11761"/>
              <a:gd name="connsiteY107" fmla="*/ 514 h 5445"/>
              <a:gd name="connsiteX108" fmla="*/ 11660 w 11761"/>
              <a:gd name="connsiteY108" fmla="*/ 514 h 5445"/>
              <a:gd name="connsiteX109" fmla="*/ 11660 w 11761"/>
              <a:gd name="connsiteY109" fmla="*/ 575 h 5445"/>
              <a:gd name="connsiteX110" fmla="*/ 11630 w 11761"/>
              <a:gd name="connsiteY110" fmla="*/ 575 h 5445"/>
              <a:gd name="connsiteX111" fmla="*/ 11630 w 11761"/>
              <a:gd name="connsiteY111" fmla="*/ 467 h 5445"/>
              <a:gd name="connsiteX112" fmla="*/ 11759 w 11761"/>
              <a:gd name="connsiteY112" fmla="*/ 467 h 5445"/>
              <a:gd name="connsiteX113" fmla="*/ 11759 w 11761"/>
              <a:gd name="connsiteY113" fmla="*/ 255 h 5445"/>
              <a:gd name="connsiteX114" fmla="*/ 11679 w 11761"/>
              <a:gd name="connsiteY114" fmla="*/ 255 h 5445"/>
              <a:gd name="connsiteX115" fmla="*/ 11679 w 11761"/>
              <a:gd name="connsiteY115" fmla="*/ 182 h 5445"/>
              <a:gd name="connsiteX116" fmla="*/ 11761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11200 w 11761"/>
              <a:gd name="connsiteY122" fmla="*/ 78 h 5445"/>
              <a:gd name="connsiteX123" fmla="*/ 11200 w 11761"/>
              <a:gd name="connsiteY123" fmla="*/ 37 h 5445"/>
              <a:gd name="connsiteX124" fmla="*/ 11241 w 11761"/>
              <a:gd name="connsiteY124" fmla="*/ 37 h 5445"/>
              <a:gd name="connsiteX125" fmla="*/ 11241 w 11761"/>
              <a:gd name="connsiteY125" fmla="*/ 78 h 5445"/>
              <a:gd name="connsiteX126" fmla="*/ 11200 w 11761"/>
              <a:gd name="connsiteY126" fmla="*/ 78 h 5445"/>
              <a:gd name="connsiteX127" fmla="*/ 11682 w 11761"/>
              <a:gd name="connsiteY127" fmla="*/ 4910 h 5445"/>
              <a:gd name="connsiteX128" fmla="*/ 11682 w 11761"/>
              <a:gd name="connsiteY128" fmla="*/ 4871 h 5445"/>
              <a:gd name="connsiteX129" fmla="*/ 11723 w 11761"/>
              <a:gd name="connsiteY129" fmla="*/ 4871 h 5445"/>
              <a:gd name="connsiteX130" fmla="*/ 11723 w 11761"/>
              <a:gd name="connsiteY130" fmla="*/ 4910 h 5445"/>
              <a:gd name="connsiteX131" fmla="*/ 11682 w 11761"/>
              <a:gd name="connsiteY131" fmla="*/ 4910 h 5445"/>
              <a:gd name="connsiteX132" fmla="*/ 11600 w 11761"/>
              <a:gd name="connsiteY132" fmla="*/ 5424 h 5445"/>
              <a:gd name="connsiteX133" fmla="*/ 11600 w 11761"/>
              <a:gd name="connsiteY133" fmla="*/ 5363 h 5445"/>
              <a:gd name="connsiteX134" fmla="*/ 8581 w 11761"/>
              <a:gd name="connsiteY134" fmla="*/ 5363 h 5445"/>
              <a:gd name="connsiteX135" fmla="*/ 8581 w 11761"/>
              <a:gd name="connsiteY135" fmla="*/ 5286 h 5445"/>
              <a:gd name="connsiteX136" fmla="*/ 8640 w 11761"/>
              <a:gd name="connsiteY136" fmla="*/ 5286 h 5445"/>
              <a:gd name="connsiteX137" fmla="*/ 8640 w 11761"/>
              <a:gd name="connsiteY137" fmla="*/ 5424 h 5445"/>
              <a:gd name="connsiteX138" fmla="*/ 8502 w 11761"/>
              <a:gd name="connsiteY138" fmla="*/ 5424 h 5445"/>
              <a:gd name="connsiteX139" fmla="*/ 8502 w 11761"/>
              <a:gd name="connsiteY139" fmla="*/ 5344 h 5445"/>
              <a:gd name="connsiteX140" fmla="*/ 8502 w 11761"/>
              <a:gd name="connsiteY140" fmla="*/ 5286 h 5445"/>
              <a:gd name="connsiteX141" fmla="*/ 8562 w 11761"/>
              <a:gd name="connsiteY141" fmla="*/ 5286 h 5445"/>
              <a:gd name="connsiteX142" fmla="*/ 8562 w 11761"/>
              <a:gd name="connsiteY142" fmla="*/ 5344 h 5445"/>
              <a:gd name="connsiteX143" fmla="*/ 8502 w 11761"/>
              <a:gd name="connsiteY143" fmla="*/ 5344 h 5445"/>
              <a:gd name="connsiteX144" fmla="*/ 8497 w 11761"/>
              <a:gd name="connsiteY144" fmla="*/ 5169 h 5445"/>
              <a:gd name="connsiteX145" fmla="*/ 8497 w 11761"/>
              <a:gd name="connsiteY145" fmla="*/ 5106 h 5445"/>
              <a:gd name="connsiteX146" fmla="*/ 8562 w 11761"/>
              <a:gd name="connsiteY146" fmla="*/ 5106 h 5445"/>
              <a:gd name="connsiteX147" fmla="*/ 8562 w 11761"/>
              <a:gd name="connsiteY147" fmla="*/ 5169 h 5445"/>
              <a:gd name="connsiteX148" fmla="*/ 8497 w 11761"/>
              <a:gd name="connsiteY148" fmla="*/ 5169 h 5445"/>
              <a:gd name="connsiteX149" fmla="*/ 8562 w 11761"/>
              <a:gd name="connsiteY149" fmla="*/ 5191 h 5445"/>
              <a:gd name="connsiteX150" fmla="*/ 8562 w 11761"/>
              <a:gd name="connsiteY150" fmla="*/ 5262 h 5445"/>
              <a:gd name="connsiteX151" fmla="*/ 8497 w 11761"/>
              <a:gd name="connsiteY151" fmla="*/ 5262 h 5445"/>
              <a:gd name="connsiteX152" fmla="*/ 8497 w 11761"/>
              <a:gd name="connsiteY152" fmla="*/ 5191 h 5445"/>
              <a:gd name="connsiteX153" fmla="*/ 8562 w 11761"/>
              <a:gd name="connsiteY153" fmla="*/ 5191 h 5445"/>
              <a:gd name="connsiteX154" fmla="*/ 8480 w 11761"/>
              <a:gd name="connsiteY154" fmla="*/ 5281 h 5445"/>
              <a:gd name="connsiteX155" fmla="*/ 8480 w 11761"/>
              <a:gd name="connsiteY155" fmla="*/ 5344 h 5445"/>
              <a:gd name="connsiteX156" fmla="*/ 8424 w 11761"/>
              <a:gd name="connsiteY156" fmla="*/ 5344 h 5445"/>
              <a:gd name="connsiteX157" fmla="*/ 8424 w 11761"/>
              <a:gd name="connsiteY157" fmla="*/ 5281 h 5445"/>
              <a:gd name="connsiteX158" fmla="*/ 8480 w 11761"/>
              <a:gd name="connsiteY158" fmla="*/ 5281 h 5445"/>
              <a:gd name="connsiteX159" fmla="*/ 8480 w 11761"/>
              <a:gd name="connsiteY159" fmla="*/ 5191 h 5445"/>
              <a:gd name="connsiteX160" fmla="*/ 8480 w 11761"/>
              <a:gd name="connsiteY160" fmla="*/ 5262 h 5445"/>
              <a:gd name="connsiteX161" fmla="*/ 8424 w 11761"/>
              <a:gd name="connsiteY161" fmla="*/ 5262 h 5445"/>
              <a:gd name="connsiteX162" fmla="*/ 8424 w 11761"/>
              <a:gd name="connsiteY162" fmla="*/ 5191 h 5445"/>
              <a:gd name="connsiteX163" fmla="*/ 8480 w 11761"/>
              <a:gd name="connsiteY163" fmla="*/ 5191 h 5445"/>
              <a:gd name="connsiteX164" fmla="*/ 8102 w 11761"/>
              <a:gd name="connsiteY164" fmla="*/ 5409 h 5445"/>
              <a:gd name="connsiteX165" fmla="*/ 8102 w 11761"/>
              <a:gd name="connsiteY165" fmla="*/ 5368 h 5445"/>
              <a:gd name="connsiteX166" fmla="*/ 8143 w 11761"/>
              <a:gd name="connsiteY166" fmla="*/ 5368 h 5445"/>
              <a:gd name="connsiteX167" fmla="*/ 8143 w 11761"/>
              <a:gd name="connsiteY167" fmla="*/ 5409 h 5445"/>
              <a:gd name="connsiteX168" fmla="*/ 8102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8424 w 11761"/>
              <a:gd name="connsiteY243" fmla="*/ 164 h 5445"/>
              <a:gd name="connsiteX244" fmla="*/ 8424 w 11761"/>
              <a:gd name="connsiteY244" fmla="*/ 102 h 5445"/>
              <a:gd name="connsiteX245" fmla="*/ 8480 w 11761"/>
              <a:gd name="connsiteY245" fmla="*/ 102 h 5445"/>
              <a:gd name="connsiteX246" fmla="*/ 8480 w 11761"/>
              <a:gd name="connsiteY246" fmla="*/ 164 h 5445"/>
              <a:gd name="connsiteX247" fmla="*/ 8424 w 11761"/>
              <a:gd name="connsiteY247" fmla="*/ 164 h 5445"/>
              <a:gd name="connsiteX248" fmla="*/ 8424 w 11761"/>
              <a:gd name="connsiteY248" fmla="*/ 255 h 5445"/>
              <a:gd name="connsiteX249" fmla="*/ 8424 w 11761"/>
              <a:gd name="connsiteY249" fmla="*/ 184 h 5445"/>
              <a:gd name="connsiteX250" fmla="*/ 8480 w 11761"/>
              <a:gd name="connsiteY250" fmla="*/ 184 h 5445"/>
              <a:gd name="connsiteX251" fmla="*/ 8480 w 11761"/>
              <a:gd name="connsiteY251" fmla="*/ 255 h 5445"/>
              <a:gd name="connsiteX252" fmla="*/ 8424 w 11761"/>
              <a:gd name="connsiteY252" fmla="*/ 255 h 5445"/>
              <a:gd name="connsiteX253" fmla="*/ 8562 w 11761"/>
              <a:gd name="connsiteY253" fmla="*/ 596 h 5445"/>
              <a:gd name="connsiteX254" fmla="*/ 8562 w 11761"/>
              <a:gd name="connsiteY254" fmla="*/ 674 h 5445"/>
              <a:gd name="connsiteX255" fmla="*/ 8622 w 11761"/>
              <a:gd name="connsiteY255" fmla="*/ 674 h 5445"/>
              <a:gd name="connsiteX256" fmla="*/ 8622 w 11761"/>
              <a:gd name="connsiteY256" fmla="*/ 4772 h 5445"/>
              <a:gd name="connsiteX257" fmla="*/ 8562 w 11761"/>
              <a:gd name="connsiteY257" fmla="*/ 4772 h 5445"/>
              <a:gd name="connsiteX258" fmla="*/ 8562 w 11761"/>
              <a:gd name="connsiteY258" fmla="*/ 4850 h 5445"/>
              <a:gd name="connsiteX259" fmla="*/ 8510 w 11761"/>
              <a:gd name="connsiteY259" fmla="*/ 4850 h 5445"/>
              <a:gd name="connsiteX260" fmla="*/ 8510 w 11761"/>
              <a:gd name="connsiteY260" fmla="*/ 5001 h 5445"/>
              <a:gd name="connsiteX261" fmla="*/ 8638 w 11761"/>
              <a:gd name="connsiteY261" fmla="*/ 5001 h 5445"/>
              <a:gd name="connsiteX262" fmla="*/ 8638 w 11761"/>
              <a:gd name="connsiteY262" fmla="*/ 5169 h 5445"/>
              <a:gd name="connsiteX263" fmla="*/ 8581 w 11761"/>
              <a:gd name="connsiteY263" fmla="*/ 5169 h 5445"/>
              <a:gd name="connsiteX264" fmla="*/ 8581 w 11761"/>
              <a:gd name="connsiteY264" fmla="*/ 5087 h 5445"/>
              <a:gd name="connsiteX265" fmla="*/ 8480 w 11761"/>
              <a:gd name="connsiteY265" fmla="*/ 5087 h 5445"/>
              <a:gd name="connsiteX266" fmla="*/ 8480 w 11761"/>
              <a:gd name="connsiteY266" fmla="*/ 5169 h 5445"/>
              <a:gd name="connsiteX267" fmla="*/ 8402 w 11761"/>
              <a:gd name="connsiteY267" fmla="*/ 5169 h 5445"/>
              <a:gd name="connsiteX268" fmla="*/ 8402 w 11761"/>
              <a:gd name="connsiteY268" fmla="*/ 5262 h 5445"/>
              <a:gd name="connsiteX269" fmla="*/ 8310 w 11761"/>
              <a:gd name="connsiteY269" fmla="*/ 5262 h 5445"/>
              <a:gd name="connsiteX270" fmla="*/ 8310 w 11761"/>
              <a:gd name="connsiteY270" fmla="*/ 5363 h 5445"/>
              <a:gd name="connsiteX271" fmla="*/ 8402 w 11761"/>
              <a:gd name="connsiteY271" fmla="*/ 5363 h 5445"/>
              <a:gd name="connsiteX272" fmla="*/ 8402 w 11761"/>
              <a:gd name="connsiteY272" fmla="*/ 5422 h 5445"/>
              <a:gd name="connsiteX273" fmla="*/ 8234 w 11761"/>
              <a:gd name="connsiteY273" fmla="*/ 5422 h 5445"/>
              <a:gd name="connsiteX274" fmla="*/ 8234 w 11761"/>
              <a:gd name="connsiteY274" fmla="*/ 5294 h 5445"/>
              <a:gd name="connsiteX275" fmla="*/ 8081 w 11761"/>
              <a:gd name="connsiteY275" fmla="*/ 5294 h 5445"/>
              <a:gd name="connsiteX276" fmla="*/ 8081 w 11761"/>
              <a:gd name="connsiteY276" fmla="*/ 5346 h 5445"/>
              <a:gd name="connsiteX277" fmla="*/ 8005 w 11761"/>
              <a:gd name="connsiteY277" fmla="*/ 5346 h 5445"/>
              <a:gd name="connsiteX278" fmla="*/ 8005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8005 w 11761"/>
              <a:gd name="connsiteY325" fmla="*/ 39 h 5445"/>
              <a:gd name="connsiteX326" fmla="*/ 8005 w 11761"/>
              <a:gd name="connsiteY326" fmla="*/ 100 h 5445"/>
              <a:gd name="connsiteX327" fmla="*/ 8081 w 11761"/>
              <a:gd name="connsiteY327" fmla="*/ 100 h 5445"/>
              <a:gd name="connsiteX328" fmla="*/ 8081 w 11761"/>
              <a:gd name="connsiteY328" fmla="*/ 151 h 5445"/>
              <a:gd name="connsiteX329" fmla="*/ 8234 w 11761"/>
              <a:gd name="connsiteY329" fmla="*/ 151 h 5445"/>
              <a:gd name="connsiteX330" fmla="*/ 8234 w 11761"/>
              <a:gd name="connsiteY330" fmla="*/ 24 h 5445"/>
              <a:gd name="connsiteX331" fmla="*/ 8402 w 11761"/>
              <a:gd name="connsiteY331" fmla="*/ 24 h 5445"/>
              <a:gd name="connsiteX332" fmla="*/ 8402 w 11761"/>
              <a:gd name="connsiteY332" fmla="*/ 82 h 5445"/>
              <a:gd name="connsiteX333" fmla="*/ 8310 w 11761"/>
              <a:gd name="connsiteY333" fmla="*/ 82 h 5445"/>
              <a:gd name="connsiteX334" fmla="*/ 8310 w 11761"/>
              <a:gd name="connsiteY334" fmla="*/ 184 h 5445"/>
              <a:gd name="connsiteX335" fmla="*/ 8402 w 11761"/>
              <a:gd name="connsiteY335" fmla="*/ 184 h 5445"/>
              <a:gd name="connsiteX336" fmla="*/ 8402 w 11761"/>
              <a:gd name="connsiteY336" fmla="*/ 277 h 5445"/>
              <a:gd name="connsiteX337" fmla="*/ 8480 w 11761"/>
              <a:gd name="connsiteY337" fmla="*/ 277 h 5445"/>
              <a:gd name="connsiteX338" fmla="*/ 8480 w 11761"/>
              <a:gd name="connsiteY338" fmla="*/ 359 h 5445"/>
              <a:gd name="connsiteX339" fmla="*/ 8581 w 11761"/>
              <a:gd name="connsiteY339" fmla="*/ 359 h 5445"/>
              <a:gd name="connsiteX340" fmla="*/ 8581 w 11761"/>
              <a:gd name="connsiteY340" fmla="*/ 277 h 5445"/>
              <a:gd name="connsiteX341" fmla="*/ 8638 w 11761"/>
              <a:gd name="connsiteY341" fmla="*/ 277 h 5445"/>
              <a:gd name="connsiteX342" fmla="*/ 8638 w 11761"/>
              <a:gd name="connsiteY342" fmla="*/ 445 h 5445"/>
              <a:gd name="connsiteX343" fmla="*/ 8510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11744 w 11761"/>
              <a:gd name="connsiteY98" fmla="*/ 4932 h 5445"/>
              <a:gd name="connsiteX99" fmla="*/ 11744 w 11761"/>
              <a:gd name="connsiteY99" fmla="*/ 4850 h 5445"/>
              <a:gd name="connsiteX100" fmla="*/ 11682 w 11761"/>
              <a:gd name="connsiteY100" fmla="*/ 4850 h 5445"/>
              <a:gd name="connsiteX101" fmla="*/ 11682 w 11761"/>
              <a:gd name="connsiteY101" fmla="*/ 4793 h 5445"/>
              <a:gd name="connsiteX102" fmla="*/ 11742 w 11761"/>
              <a:gd name="connsiteY102" fmla="*/ 4793 h 5445"/>
              <a:gd name="connsiteX103" fmla="*/ 11742 w 11761"/>
              <a:gd name="connsiteY103" fmla="*/ 652 h 5445"/>
              <a:gd name="connsiteX104" fmla="*/ 11682 w 11761"/>
              <a:gd name="connsiteY104" fmla="*/ 652 h 5445"/>
              <a:gd name="connsiteX105" fmla="*/ 11682 w 11761"/>
              <a:gd name="connsiteY105" fmla="*/ 596 h 5445"/>
              <a:gd name="connsiteX106" fmla="*/ 11744 w 11761"/>
              <a:gd name="connsiteY106" fmla="*/ 596 h 5445"/>
              <a:gd name="connsiteX107" fmla="*/ 11744 w 11761"/>
              <a:gd name="connsiteY107" fmla="*/ 514 h 5445"/>
              <a:gd name="connsiteX108" fmla="*/ 11660 w 11761"/>
              <a:gd name="connsiteY108" fmla="*/ 514 h 5445"/>
              <a:gd name="connsiteX109" fmla="*/ 11660 w 11761"/>
              <a:gd name="connsiteY109" fmla="*/ 575 h 5445"/>
              <a:gd name="connsiteX110" fmla="*/ 11630 w 11761"/>
              <a:gd name="connsiteY110" fmla="*/ 575 h 5445"/>
              <a:gd name="connsiteX111" fmla="*/ 11630 w 11761"/>
              <a:gd name="connsiteY111" fmla="*/ 467 h 5445"/>
              <a:gd name="connsiteX112" fmla="*/ 11759 w 11761"/>
              <a:gd name="connsiteY112" fmla="*/ 467 h 5445"/>
              <a:gd name="connsiteX113" fmla="*/ 11759 w 11761"/>
              <a:gd name="connsiteY113" fmla="*/ 255 h 5445"/>
              <a:gd name="connsiteX114" fmla="*/ 11679 w 11761"/>
              <a:gd name="connsiteY114" fmla="*/ 255 h 5445"/>
              <a:gd name="connsiteX115" fmla="*/ 11679 w 11761"/>
              <a:gd name="connsiteY115" fmla="*/ 182 h 5445"/>
              <a:gd name="connsiteX116" fmla="*/ 11761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11200 w 11761"/>
              <a:gd name="connsiteY122" fmla="*/ 78 h 5445"/>
              <a:gd name="connsiteX123" fmla="*/ 11200 w 11761"/>
              <a:gd name="connsiteY123" fmla="*/ 37 h 5445"/>
              <a:gd name="connsiteX124" fmla="*/ 11241 w 11761"/>
              <a:gd name="connsiteY124" fmla="*/ 37 h 5445"/>
              <a:gd name="connsiteX125" fmla="*/ 11241 w 11761"/>
              <a:gd name="connsiteY125" fmla="*/ 78 h 5445"/>
              <a:gd name="connsiteX126" fmla="*/ 11200 w 11761"/>
              <a:gd name="connsiteY126" fmla="*/ 78 h 5445"/>
              <a:gd name="connsiteX127" fmla="*/ 11682 w 11761"/>
              <a:gd name="connsiteY127" fmla="*/ 4910 h 5445"/>
              <a:gd name="connsiteX128" fmla="*/ 11682 w 11761"/>
              <a:gd name="connsiteY128" fmla="*/ 4871 h 5445"/>
              <a:gd name="connsiteX129" fmla="*/ 11723 w 11761"/>
              <a:gd name="connsiteY129" fmla="*/ 4871 h 5445"/>
              <a:gd name="connsiteX130" fmla="*/ 11723 w 11761"/>
              <a:gd name="connsiteY130" fmla="*/ 4910 h 5445"/>
              <a:gd name="connsiteX131" fmla="*/ 11682 w 11761"/>
              <a:gd name="connsiteY131" fmla="*/ 4910 h 5445"/>
              <a:gd name="connsiteX132" fmla="*/ 11600 w 11761"/>
              <a:gd name="connsiteY132" fmla="*/ 5424 h 5445"/>
              <a:gd name="connsiteX133" fmla="*/ 11600 w 11761"/>
              <a:gd name="connsiteY133" fmla="*/ 5363 h 5445"/>
              <a:gd name="connsiteX134" fmla="*/ 11679 w 11761"/>
              <a:gd name="connsiteY134" fmla="*/ 5363 h 5445"/>
              <a:gd name="connsiteX135" fmla="*/ 8581 w 11761"/>
              <a:gd name="connsiteY135" fmla="*/ 5286 h 5445"/>
              <a:gd name="connsiteX136" fmla="*/ 8640 w 11761"/>
              <a:gd name="connsiteY136" fmla="*/ 5286 h 5445"/>
              <a:gd name="connsiteX137" fmla="*/ 8640 w 11761"/>
              <a:gd name="connsiteY137" fmla="*/ 5424 h 5445"/>
              <a:gd name="connsiteX138" fmla="*/ 8502 w 11761"/>
              <a:gd name="connsiteY138" fmla="*/ 5424 h 5445"/>
              <a:gd name="connsiteX139" fmla="*/ 8502 w 11761"/>
              <a:gd name="connsiteY139" fmla="*/ 5344 h 5445"/>
              <a:gd name="connsiteX140" fmla="*/ 8502 w 11761"/>
              <a:gd name="connsiteY140" fmla="*/ 5286 h 5445"/>
              <a:gd name="connsiteX141" fmla="*/ 8562 w 11761"/>
              <a:gd name="connsiteY141" fmla="*/ 5286 h 5445"/>
              <a:gd name="connsiteX142" fmla="*/ 8562 w 11761"/>
              <a:gd name="connsiteY142" fmla="*/ 5344 h 5445"/>
              <a:gd name="connsiteX143" fmla="*/ 8502 w 11761"/>
              <a:gd name="connsiteY143" fmla="*/ 5344 h 5445"/>
              <a:gd name="connsiteX144" fmla="*/ 8497 w 11761"/>
              <a:gd name="connsiteY144" fmla="*/ 5169 h 5445"/>
              <a:gd name="connsiteX145" fmla="*/ 8497 w 11761"/>
              <a:gd name="connsiteY145" fmla="*/ 5106 h 5445"/>
              <a:gd name="connsiteX146" fmla="*/ 8562 w 11761"/>
              <a:gd name="connsiteY146" fmla="*/ 5106 h 5445"/>
              <a:gd name="connsiteX147" fmla="*/ 8562 w 11761"/>
              <a:gd name="connsiteY147" fmla="*/ 5169 h 5445"/>
              <a:gd name="connsiteX148" fmla="*/ 8497 w 11761"/>
              <a:gd name="connsiteY148" fmla="*/ 5169 h 5445"/>
              <a:gd name="connsiteX149" fmla="*/ 8562 w 11761"/>
              <a:gd name="connsiteY149" fmla="*/ 5191 h 5445"/>
              <a:gd name="connsiteX150" fmla="*/ 8562 w 11761"/>
              <a:gd name="connsiteY150" fmla="*/ 5262 h 5445"/>
              <a:gd name="connsiteX151" fmla="*/ 8497 w 11761"/>
              <a:gd name="connsiteY151" fmla="*/ 5262 h 5445"/>
              <a:gd name="connsiteX152" fmla="*/ 8497 w 11761"/>
              <a:gd name="connsiteY152" fmla="*/ 5191 h 5445"/>
              <a:gd name="connsiteX153" fmla="*/ 8562 w 11761"/>
              <a:gd name="connsiteY153" fmla="*/ 5191 h 5445"/>
              <a:gd name="connsiteX154" fmla="*/ 8480 w 11761"/>
              <a:gd name="connsiteY154" fmla="*/ 5281 h 5445"/>
              <a:gd name="connsiteX155" fmla="*/ 8480 w 11761"/>
              <a:gd name="connsiteY155" fmla="*/ 5344 h 5445"/>
              <a:gd name="connsiteX156" fmla="*/ 8424 w 11761"/>
              <a:gd name="connsiteY156" fmla="*/ 5344 h 5445"/>
              <a:gd name="connsiteX157" fmla="*/ 8424 w 11761"/>
              <a:gd name="connsiteY157" fmla="*/ 5281 h 5445"/>
              <a:gd name="connsiteX158" fmla="*/ 8480 w 11761"/>
              <a:gd name="connsiteY158" fmla="*/ 5281 h 5445"/>
              <a:gd name="connsiteX159" fmla="*/ 8480 w 11761"/>
              <a:gd name="connsiteY159" fmla="*/ 5191 h 5445"/>
              <a:gd name="connsiteX160" fmla="*/ 8480 w 11761"/>
              <a:gd name="connsiteY160" fmla="*/ 5262 h 5445"/>
              <a:gd name="connsiteX161" fmla="*/ 8424 w 11761"/>
              <a:gd name="connsiteY161" fmla="*/ 5262 h 5445"/>
              <a:gd name="connsiteX162" fmla="*/ 8424 w 11761"/>
              <a:gd name="connsiteY162" fmla="*/ 5191 h 5445"/>
              <a:gd name="connsiteX163" fmla="*/ 8480 w 11761"/>
              <a:gd name="connsiteY163" fmla="*/ 5191 h 5445"/>
              <a:gd name="connsiteX164" fmla="*/ 8102 w 11761"/>
              <a:gd name="connsiteY164" fmla="*/ 5409 h 5445"/>
              <a:gd name="connsiteX165" fmla="*/ 8102 w 11761"/>
              <a:gd name="connsiteY165" fmla="*/ 5368 h 5445"/>
              <a:gd name="connsiteX166" fmla="*/ 8143 w 11761"/>
              <a:gd name="connsiteY166" fmla="*/ 5368 h 5445"/>
              <a:gd name="connsiteX167" fmla="*/ 8143 w 11761"/>
              <a:gd name="connsiteY167" fmla="*/ 5409 h 5445"/>
              <a:gd name="connsiteX168" fmla="*/ 8102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8424 w 11761"/>
              <a:gd name="connsiteY243" fmla="*/ 164 h 5445"/>
              <a:gd name="connsiteX244" fmla="*/ 8424 w 11761"/>
              <a:gd name="connsiteY244" fmla="*/ 102 h 5445"/>
              <a:gd name="connsiteX245" fmla="*/ 8480 w 11761"/>
              <a:gd name="connsiteY245" fmla="*/ 102 h 5445"/>
              <a:gd name="connsiteX246" fmla="*/ 8480 w 11761"/>
              <a:gd name="connsiteY246" fmla="*/ 164 h 5445"/>
              <a:gd name="connsiteX247" fmla="*/ 8424 w 11761"/>
              <a:gd name="connsiteY247" fmla="*/ 164 h 5445"/>
              <a:gd name="connsiteX248" fmla="*/ 8424 w 11761"/>
              <a:gd name="connsiteY248" fmla="*/ 255 h 5445"/>
              <a:gd name="connsiteX249" fmla="*/ 8424 w 11761"/>
              <a:gd name="connsiteY249" fmla="*/ 184 h 5445"/>
              <a:gd name="connsiteX250" fmla="*/ 8480 w 11761"/>
              <a:gd name="connsiteY250" fmla="*/ 184 h 5445"/>
              <a:gd name="connsiteX251" fmla="*/ 8480 w 11761"/>
              <a:gd name="connsiteY251" fmla="*/ 255 h 5445"/>
              <a:gd name="connsiteX252" fmla="*/ 8424 w 11761"/>
              <a:gd name="connsiteY252" fmla="*/ 255 h 5445"/>
              <a:gd name="connsiteX253" fmla="*/ 8562 w 11761"/>
              <a:gd name="connsiteY253" fmla="*/ 596 h 5445"/>
              <a:gd name="connsiteX254" fmla="*/ 8562 w 11761"/>
              <a:gd name="connsiteY254" fmla="*/ 674 h 5445"/>
              <a:gd name="connsiteX255" fmla="*/ 8622 w 11761"/>
              <a:gd name="connsiteY255" fmla="*/ 674 h 5445"/>
              <a:gd name="connsiteX256" fmla="*/ 8622 w 11761"/>
              <a:gd name="connsiteY256" fmla="*/ 4772 h 5445"/>
              <a:gd name="connsiteX257" fmla="*/ 8562 w 11761"/>
              <a:gd name="connsiteY257" fmla="*/ 4772 h 5445"/>
              <a:gd name="connsiteX258" fmla="*/ 8562 w 11761"/>
              <a:gd name="connsiteY258" fmla="*/ 4850 h 5445"/>
              <a:gd name="connsiteX259" fmla="*/ 8510 w 11761"/>
              <a:gd name="connsiteY259" fmla="*/ 4850 h 5445"/>
              <a:gd name="connsiteX260" fmla="*/ 8510 w 11761"/>
              <a:gd name="connsiteY260" fmla="*/ 5001 h 5445"/>
              <a:gd name="connsiteX261" fmla="*/ 8638 w 11761"/>
              <a:gd name="connsiteY261" fmla="*/ 5001 h 5445"/>
              <a:gd name="connsiteX262" fmla="*/ 8638 w 11761"/>
              <a:gd name="connsiteY262" fmla="*/ 5169 h 5445"/>
              <a:gd name="connsiteX263" fmla="*/ 8581 w 11761"/>
              <a:gd name="connsiteY263" fmla="*/ 5169 h 5445"/>
              <a:gd name="connsiteX264" fmla="*/ 8581 w 11761"/>
              <a:gd name="connsiteY264" fmla="*/ 5087 h 5445"/>
              <a:gd name="connsiteX265" fmla="*/ 8480 w 11761"/>
              <a:gd name="connsiteY265" fmla="*/ 5087 h 5445"/>
              <a:gd name="connsiteX266" fmla="*/ 8480 w 11761"/>
              <a:gd name="connsiteY266" fmla="*/ 5169 h 5445"/>
              <a:gd name="connsiteX267" fmla="*/ 8402 w 11761"/>
              <a:gd name="connsiteY267" fmla="*/ 5169 h 5445"/>
              <a:gd name="connsiteX268" fmla="*/ 8402 w 11761"/>
              <a:gd name="connsiteY268" fmla="*/ 5262 h 5445"/>
              <a:gd name="connsiteX269" fmla="*/ 8310 w 11761"/>
              <a:gd name="connsiteY269" fmla="*/ 5262 h 5445"/>
              <a:gd name="connsiteX270" fmla="*/ 8310 w 11761"/>
              <a:gd name="connsiteY270" fmla="*/ 5363 h 5445"/>
              <a:gd name="connsiteX271" fmla="*/ 8402 w 11761"/>
              <a:gd name="connsiteY271" fmla="*/ 5363 h 5445"/>
              <a:gd name="connsiteX272" fmla="*/ 8402 w 11761"/>
              <a:gd name="connsiteY272" fmla="*/ 5422 h 5445"/>
              <a:gd name="connsiteX273" fmla="*/ 8234 w 11761"/>
              <a:gd name="connsiteY273" fmla="*/ 5422 h 5445"/>
              <a:gd name="connsiteX274" fmla="*/ 8234 w 11761"/>
              <a:gd name="connsiteY274" fmla="*/ 5294 h 5445"/>
              <a:gd name="connsiteX275" fmla="*/ 8081 w 11761"/>
              <a:gd name="connsiteY275" fmla="*/ 5294 h 5445"/>
              <a:gd name="connsiteX276" fmla="*/ 8081 w 11761"/>
              <a:gd name="connsiteY276" fmla="*/ 5346 h 5445"/>
              <a:gd name="connsiteX277" fmla="*/ 8005 w 11761"/>
              <a:gd name="connsiteY277" fmla="*/ 5346 h 5445"/>
              <a:gd name="connsiteX278" fmla="*/ 8005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8005 w 11761"/>
              <a:gd name="connsiteY325" fmla="*/ 39 h 5445"/>
              <a:gd name="connsiteX326" fmla="*/ 8005 w 11761"/>
              <a:gd name="connsiteY326" fmla="*/ 100 h 5445"/>
              <a:gd name="connsiteX327" fmla="*/ 8081 w 11761"/>
              <a:gd name="connsiteY327" fmla="*/ 100 h 5445"/>
              <a:gd name="connsiteX328" fmla="*/ 8081 w 11761"/>
              <a:gd name="connsiteY328" fmla="*/ 151 h 5445"/>
              <a:gd name="connsiteX329" fmla="*/ 8234 w 11761"/>
              <a:gd name="connsiteY329" fmla="*/ 151 h 5445"/>
              <a:gd name="connsiteX330" fmla="*/ 8234 w 11761"/>
              <a:gd name="connsiteY330" fmla="*/ 24 h 5445"/>
              <a:gd name="connsiteX331" fmla="*/ 8402 w 11761"/>
              <a:gd name="connsiteY331" fmla="*/ 24 h 5445"/>
              <a:gd name="connsiteX332" fmla="*/ 8402 w 11761"/>
              <a:gd name="connsiteY332" fmla="*/ 82 h 5445"/>
              <a:gd name="connsiteX333" fmla="*/ 8310 w 11761"/>
              <a:gd name="connsiteY333" fmla="*/ 82 h 5445"/>
              <a:gd name="connsiteX334" fmla="*/ 8310 w 11761"/>
              <a:gd name="connsiteY334" fmla="*/ 184 h 5445"/>
              <a:gd name="connsiteX335" fmla="*/ 8402 w 11761"/>
              <a:gd name="connsiteY335" fmla="*/ 184 h 5445"/>
              <a:gd name="connsiteX336" fmla="*/ 8402 w 11761"/>
              <a:gd name="connsiteY336" fmla="*/ 277 h 5445"/>
              <a:gd name="connsiteX337" fmla="*/ 8480 w 11761"/>
              <a:gd name="connsiteY337" fmla="*/ 277 h 5445"/>
              <a:gd name="connsiteX338" fmla="*/ 8480 w 11761"/>
              <a:gd name="connsiteY338" fmla="*/ 359 h 5445"/>
              <a:gd name="connsiteX339" fmla="*/ 8581 w 11761"/>
              <a:gd name="connsiteY339" fmla="*/ 359 h 5445"/>
              <a:gd name="connsiteX340" fmla="*/ 8581 w 11761"/>
              <a:gd name="connsiteY340" fmla="*/ 277 h 5445"/>
              <a:gd name="connsiteX341" fmla="*/ 8638 w 11761"/>
              <a:gd name="connsiteY341" fmla="*/ 277 h 5445"/>
              <a:gd name="connsiteX342" fmla="*/ 8638 w 11761"/>
              <a:gd name="connsiteY342" fmla="*/ 445 h 5445"/>
              <a:gd name="connsiteX343" fmla="*/ 8510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11744 w 11761"/>
              <a:gd name="connsiteY98" fmla="*/ 4932 h 5445"/>
              <a:gd name="connsiteX99" fmla="*/ 11744 w 11761"/>
              <a:gd name="connsiteY99" fmla="*/ 4850 h 5445"/>
              <a:gd name="connsiteX100" fmla="*/ 11682 w 11761"/>
              <a:gd name="connsiteY100" fmla="*/ 4850 h 5445"/>
              <a:gd name="connsiteX101" fmla="*/ 11682 w 11761"/>
              <a:gd name="connsiteY101" fmla="*/ 4793 h 5445"/>
              <a:gd name="connsiteX102" fmla="*/ 11742 w 11761"/>
              <a:gd name="connsiteY102" fmla="*/ 4793 h 5445"/>
              <a:gd name="connsiteX103" fmla="*/ 11742 w 11761"/>
              <a:gd name="connsiteY103" fmla="*/ 652 h 5445"/>
              <a:gd name="connsiteX104" fmla="*/ 11682 w 11761"/>
              <a:gd name="connsiteY104" fmla="*/ 652 h 5445"/>
              <a:gd name="connsiteX105" fmla="*/ 11682 w 11761"/>
              <a:gd name="connsiteY105" fmla="*/ 596 h 5445"/>
              <a:gd name="connsiteX106" fmla="*/ 11744 w 11761"/>
              <a:gd name="connsiteY106" fmla="*/ 596 h 5445"/>
              <a:gd name="connsiteX107" fmla="*/ 11744 w 11761"/>
              <a:gd name="connsiteY107" fmla="*/ 514 h 5445"/>
              <a:gd name="connsiteX108" fmla="*/ 11660 w 11761"/>
              <a:gd name="connsiteY108" fmla="*/ 514 h 5445"/>
              <a:gd name="connsiteX109" fmla="*/ 11660 w 11761"/>
              <a:gd name="connsiteY109" fmla="*/ 575 h 5445"/>
              <a:gd name="connsiteX110" fmla="*/ 11630 w 11761"/>
              <a:gd name="connsiteY110" fmla="*/ 575 h 5445"/>
              <a:gd name="connsiteX111" fmla="*/ 11630 w 11761"/>
              <a:gd name="connsiteY111" fmla="*/ 467 h 5445"/>
              <a:gd name="connsiteX112" fmla="*/ 11759 w 11761"/>
              <a:gd name="connsiteY112" fmla="*/ 467 h 5445"/>
              <a:gd name="connsiteX113" fmla="*/ 11759 w 11761"/>
              <a:gd name="connsiteY113" fmla="*/ 255 h 5445"/>
              <a:gd name="connsiteX114" fmla="*/ 11679 w 11761"/>
              <a:gd name="connsiteY114" fmla="*/ 255 h 5445"/>
              <a:gd name="connsiteX115" fmla="*/ 11679 w 11761"/>
              <a:gd name="connsiteY115" fmla="*/ 182 h 5445"/>
              <a:gd name="connsiteX116" fmla="*/ 11761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11200 w 11761"/>
              <a:gd name="connsiteY122" fmla="*/ 78 h 5445"/>
              <a:gd name="connsiteX123" fmla="*/ 11200 w 11761"/>
              <a:gd name="connsiteY123" fmla="*/ 37 h 5445"/>
              <a:gd name="connsiteX124" fmla="*/ 11241 w 11761"/>
              <a:gd name="connsiteY124" fmla="*/ 37 h 5445"/>
              <a:gd name="connsiteX125" fmla="*/ 11241 w 11761"/>
              <a:gd name="connsiteY125" fmla="*/ 78 h 5445"/>
              <a:gd name="connsiteX126" fmla="*/ 11200 w 11761"/>
              <a:gd name="connsiteY126" fmla="*/ 78 h 5445"/>
              <a:gd name="connsiteX127" fmla="*/ 11682 w 11761"/>
              <a:gd name="connsiteY127" fmla="*/ 4910 h 5445"/>
              <a:gd name="connsiteX128" fmla="*/ 11682 w 11761"/>
              <a:gd name="connsiteY128" fmla="*/ 4871 h 5445"/>
              <a:gd name="connsiteX129" fmla="*/ 11723 w 11761"/>
              <a:gd name="connsiteY129" fmla="*/ 4871 h 5445"/>
              <a:gd name="connsiteX130" fmla="*/ 11723 w 11761"/>
              <a:gd name="connsiteY130" fmla="*/ 4910 h 5445"/>
              <a:gd name="connsiteX131" fmla="*/ 11682 w 11761"/>
              <a:gd name="connsiteY131" fmla="*/ 4910 h 5445"/>
              <a:gd name="connsiteX132" fmla="*/ 11600 w 11761"/>
              <a:gd name="connsiteY132" fmla="*/ 5424 h 5445"/>
              <a:gd name="connsiteX133" fmla="*/ 11600 w 11761"/>
              <a:gd name="connsiteY133" fmla="*/ 5363 h 5445"/>
              <a:gd name="connsiteX134" fmla="*/ 11679 w 11761"/>
              <a:gd name="connsiteY134" fmla="*/ 5363 h 5445"/>
              <a:gd name="connsiteX135" fmla="*/ 11679 w 11761"/>
              <a:gd name="connsiteY135" fmla="*/ 5286 h 5445"/>
              <a:gd name="connsiteX136" fmla="*/ 8640 w 11761"/>
              <a:gd name="connsiteY136" fmla="*/ 5286 h 5445"/>
              <a:gd name="connsiteX137" fmla="*/ 8640 w 11761"/>
              <a:gd name="connsiteY137" fmla="*/ 5424 h 5445"/>
              <a:gd name="connsiteX138" fmla="*/ 8502 w 11761"/>
              <a:gd name="connsiteY138" fmla="*/ 5424 h 5445"/>
              <a:gd name="connsiteX139" fmla="*/ 8502 w 11761"/>
              <a:gd name="connsiteY139" fmla="*/ 5344 h 5445"/>
              <a:gd name="connsiteX140" fmla="*/ 8502 w 11761"/>
              <a:gd name="connsiteY140" fmla="*/ 5286 h 5445"/>
              <a:gd name="connsiteX141" fmla="*/ 8562 w 11761"/>
              <a:gd name="connsiteY141" fmla="*/ 5286 h 5445"/>
              <a:gd name="connsiteX142" fmla="*/ 8562 w 11761"/>
              <a:gd name="connsiteY142" fmla="*/ 5344 h 5445"/>
              <a:gd name="connsiteX143" fmla="*/ 8502 w 11761"/>
              <a:gd name="connsiteY143" fmla="*/ 5344 h 5445"/>
              <a:gd name="connsiteX144" fmla="*/ 8497 w 11761"/>
              <a:gd name="connsiteY144" fmla="*/ 5169 h 5445"/>
              <a:gd name="connsiteX145" fmla="*/ 8497 w 11761"/>
              <a:gd name="connsiteY145" fmla="*/ 5106 h 5445"/>
              <a:gd name="connsiteX146" fmla="*/ 8562 w 11761"/>
              <a:gd name="connsiteY146" fmla="*/ 5106 h 5445"/>
              <a:gd name="connsiteX147" fmla="*/ 8562 w 11761"/>
              <a:gd name="connsiteY147" fmla="*/ 5169 h 5445"/>
              <a:gd name="connsiteX148" fmla="*/ 8497 w 11761"/>
              <a:gd name="connsiteY148" fmla="*/ 5169 h 5445"/>
              <a:gd name="connsiteX149" fmla="*/ 8562 w 11761"/>
              <a:gd name="connsiteY149" fmla="*/ 5191 h 5445"/>
              <a:gd name="connsiteX150" fmla="*/ 8562 w 11761"/>
              <a:gd name="connsiteY150" fmla="*/ 5262 h 5445"/>
              <a:gd name="connsiteX151" fmla="*/ 8497 w 11761"/>
              <a:gd name="connsiteY151" fmla="*/ 5262 h 5445"/>
              <a:gd name="connsiteX152" fmla="*/ 8497 w 11761"/>
              <a:gd name="connsiteY152" fmla="*/ 5191 h 5445"/>
              <a:gd name="connsiteX153" fmla="*/ 8562 w 11761"/>
              <a:gd name="connsiteY153" fmla="*/ 5191 h 5445"/>
              <a:gd name="connsiteX154" fmla="*/ 8480 w 11761"/>
              <a:gd name="connsiteY154" fmla="*/ 5281 h 5445"/>
              <a:gd name="connsiteX155" fmla="*/ 8480 w 11761"/>
              <a:gd name="connsiteY155" fmla="*/ 5344 h 5445"/>
              <a:gd name="connsiteX156" fmla="*/ 8424 w 11761"/>
              <a:gd name="connsiteY156" fmla="*/ 5344 h 5445"/>
              <a:gd name="connsiteX157" fmla="*/ 8424 w 11761"/>
              <a:gd name="connsiteY157" fmla="*/ 5281 h 5445"/>
              <a:gd name="connsiteX158" fmla="*/ 8480 w 11761"/>
              <a:gd name="connsiteY158" fmla="*/ 5281 h 5445"/>
              <a:gd name="connsiteX159" fmla="*/ 8480 w 11761"/>
              <a:gd name="connsiteY159" fmla="*/ 5191 h 5445"/>
              <a:gd name="connsiteX160" fmla="*/ 8480 w 11761"/>
              <a:gd name="connsiteY160" fmla="*/ 5262 h 5445"/>
              <a:gd name="connsiteX161" fmla="*/ 8424 w 11761"/>
              <a:gd name="connsiteY161" fmla="*/ 5262 h 5445"/>
              <a:gd name="connsiteX162" fmla="*/ 8424 w 11761"/>
              <a:gd name="connsiteY162" fmla="*/ 5191 h 5445"/>
              <a:gd name="connsiteX163" fmla="*/ 8480 w 11761"/>
              <a:gd name="connsiteY163" fmla="*/ 5191 h 5445"/>
              <a:gd name="connsiteX164" fmla="*/ 8102 w 11761"/>
              <a:gd name="connsiteY164" fmla="*/ 5409 h 5445"/>
              <a:gd name="connsiteX165" fmla="*/ 8102 w 11761"/>
              <a:gd name="connsiteY165" fmla="*/ 5368 h 5445"/>
              <a:gd name="connsiteX166" fmla="*/ 8143 w 11761"/>
              <a:gd name="connsiteY166" fmla="*/ 5368 h 5445"/>
              <a:gd name="connsiteX167" fmla="*/ 8143 w 11761"/>
              <a:gd name="connsiteY167" fmla="*/ 5409 h 5445"/>
              <a:gd name="connsiteX168" fmla="*/ 8102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8424 w 11761"/>
              <a:gd name="connsiteY243" fmla="*/ 164 h 5445"/>
              <a:gd name="connsiteX244" fmla="*/ 8424 w 11761"/>
              <a:gd name="connsiteY244" fmla="*/ 102 h 5445"/>
              <a:gd name="connsiteX245" fmla="*/ 8480 w 11761"/>
              <a:gd name="connsiteY245" fmla="*/ 102 h 5445"/>
              <a:gd name="connsiteX246" fmla="*/ 8480 w 11761"/>
              <a:gd name="connsiteY246" fmla="*/ 164 h 5445"/>
              <a:gd name="connsiteX247" fmla="*/ 8424 w 11761"/>
              <a:gd name="connsiteY247" fmla="*/ 164 h 5445"/>
              <a:gd name="connsiteX248" fmla="*/ 8424 w 11761"/>
              <a:gd name="connsiteY248" fmla="*/ 255 h 5445"/>
              <a:gd name="connsiteX249" fmla="*/ 8424 w 11761"/>
              <a:gd name="connsiteY249" fmla="*/ 184 h 5445"/>
              <a:gd name="connsiteX250" fmla="*/ 8480 w 11761"/>
              <a:gd name="connsiteY250" fmla="*/ 184 h 5445"/>
              <a:gd name="connsiteX251" fmla="*/ 8480 w 11761"/>
              <a:gd name="connsiteY251" fmla="*/ 255 h 5445"/>
              <a:gd name="connsiteX252" fmla="*/ 8424 w 11761"/>
              <a:gd name="connsiteY252" fmla="*/ 255 h 5445"/>
              <a:gd name="connsiteX253" fmla="*/ 8562 w 11761"/>
              <a:gd name="connsiteY253" fmla="*/ 596 h 5445"/>
              <a:gd name="connsiteX254" fmla="*/ 8562 w 11761"/>
              <a:gd name="connsiteY254" fmla="*/ 674 h 5445"/>
              <a:gd name="connsiteX255" fmla="*/ 8622 w 11761"/>
              <a:gd name="connsiteY255" fmla="*/ 674 h 5445"/>
              <a:gd name="connsiteX256" fmla="*/ 8622 w 11761"/>
              <a:gd name="connsiteY256" fmla="*/ 4772 h 5445"/>
              <a:gd name="connsiteX257" fmla="*/ 8562 w 11761"/>
              <a:gd name="connsiteY257" fmla="*/ 4772 h 5445"/>
              <a:gd name="connsiteX258" fmla="*/ 8562 w 11761"/>
              <a:gd name="connsiteY258" fmla="*/ 4850 h 5445"/>
              <a:gd name="connsiteX259" fmla="*/ 8510 w 11761"/>
              <a:gd name="connsiteY259" fmla="*/ 4850 h 5445"/>
              <a:gd name="connsiteX260" fmla="*/ 8510 w 11761"/>
              <a:gd name="connsiteY260" fmla="*/ 5001 h 5445"/>
              <a:gd name="connsiteX261" fmla="*/ 8638 w 11761"/>
              <a:gd name="connsiteY261" fmla="*/ 5001 h 5445"/>
              <a:gd name="connsiteX262" fmla="*/ 8638 w 11761"/>
              <a:gd name="connsiteY262" fmla="*/ 5169 h 5445"/>
              <a:gd name="connsiteX263" fmla="*/ 8581 w 11761"/>
              <a:gd name="connsiteY263" fmla="*/ 5169 h 5445"/>
              <a:gd name="connsiteX264" fmla="*/ 8581 w 11761"/>
              <a:gd name="connsiteY264" fmla="*/ 5087 h 5445"/>
              <a:gd name="connsiteX265" fmla="*/ 8480 w 11761"/>
              <a:gd name="connsiteY265" fmla="*/ 5087 h 5445"/>
              <a:gd name="connsiteX266" fmla="*/ 8480 w 11761"/>
              <a:gd name="connsiteY266" fmla="*/ 5169 h 5445"/>
              <a:gd name="connsiteX267" fmla="*/ 8402 w 11761"/>
              <a:gd name="connsiteY267" fmla="*/ 5169 h 5445"/>
              <a:gd name="connsiteX268" fmla="*/ 8402 w 11761"/>
              <a:gd name="connsiteY268" fmla="*/ 5262 h 5445"/>
              <a:gd name="connsiteX269" fmla="*/ 8310 w 11761"/>
              <a:gd name="connsiteY269" fmla="*/ 5262 h 5445"/>
              <a:gd name="connsiteX270" fmla="*/ 8310 w 11761"/>
              <a:gd name="connsiteY270" fmla="*/ 5363 h 5445"/>
              <a:gd name="connsiteX271" fmla="*/ 8402 w 11761"/>
              <a:gd name="connsiteY271" fmla="*/ 5363 h 5445"/>
              <a:gd name="connsiteX272" fmla="*/ 8402 w 11761"/>
              <a:gd name="connsiteY272" fmla="*/ 5422 h 5445"/>
              <a:gd name="connsiteX273" fmla="*/ 8234 w 11761"/>
              <a:gd name="connsiteY273" fmla="*/ 5422 h 5445"/>
              <a:gd name="connsiteX274" fmla="*/ 8234 w 11761"/>
              <a:gd name="connsiteY274" fmla="*/ 5294 h 5445"/>
              <a:gd name="connsiteX275" fmla="*/ 8081 w 11761"/>
              <a:gd name="connsiteY275" fmla="*/ 5294 h 5445"/>
              <a:gd name="connsiteX276" fmla="*/ 8081 w 11761"/>
              <a:gd name="connsiteY276" fmla="*/ 5346 h 5445"/>
              <a:gd name="connsiteX277" fmla="*/ 8005 w 11761"/>
              <a:gd name="connsiteY277" fmla="*/ 5346 h 5445"/>
              <a:gd name="connsiteX278" fmla="*/ 8005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8005 w 11761"/>
              <a:gd name="connsiteY325" fmla="*/ 39 h 5445"/>
              <a:gd name="connsiteX326" fmla="*/ 8005 w 11761"/>
              <a:gd name="connsiteY326" fmla="*/ 100 h 5445"/>
              <a:gd name="connsiteX327" fmla="*/ 8081 w 11761"/>
              <a:gd name="connsiteY327" fmla="*/ 100 h 5445"/>
              <a:gd name="connsiteX328" fmla="*/ 8081 w 11761"/>
              <a:gd name="connsiteY328" fmla="*/ 151 h 5445"/>
              <a:gd name="connsiteX329" fmla="*/ 8234 w 11761"/>
              <a:gd name="connsiteY329" fmla="*/ 151 h 5445"/>
              <a:gd name="connsiteX330" fmla="*/ 8234 w 11761"/>
              <a:gd name="connsiteY330" fmla="*/ 24 h 5445"/>
              <a:gd name="connsiteX331" fmla="*/ 8402 w 11761"/>
              <a:gd name="connsiteY331" fmla="*/ 24 h 5445"/>
              <a:gd name="connsiteX332" fmla="*/ 8402 w 11761"/>
              <a:gd name="connsiteY332" fmla="*/ 82 h 5445"/>
              <a:gd name="connsiteX333" fmla="*/ 8310 w 11761"/>
              <a:gd name="connsiteY333" fmla="*/ 82 h 5445"/>
              <a:gd name="connsiteX334" fmla="*/ 8310 w 11761"/>
              <a:gd name="connsiteY334" fmla="*/ 184 h 5445"/>
              <a:gd name="connsiteX335" fmla="*/ 8402 w 11761"/>
              <a:gd name="connsiteY335" fmla="*/ 184 h 5445"/>
              <a:gd name="connsiteX336" fmla="*/ 8402 w 11761"/>
              <a:gd name="connsiteY336" fmla="*/ 277 h 5445"/>
              <a:gd name="connsiteX337" fmla="*/ 8480 w 11761"/>
              <a:gd name="connsiteY337" fmla="*/ 277 h 5445"/>
              <a:gd name="connsiteX338" fmla="*/ 8480 w 11761"/>
              <a:gd name="connsiteY338" fmla="*/ 359 h 5445"/>
              <a:gd name="connsiteX339" fmla="*/ 8581 w 11761"/>
              <a:gd name="connsiteY339" fmla="*/ 359 h 5445"/>
              <a:gd name="connsiteX340" fmla="*/ 8581 w 11761"/>
              <a:gd name="connsiteY340" fmla="*/ 277 h 5445"/>
              <a:gd name="connsiteX341" fmla="*/ 8638 w 11761"/>
              <a:gd name="connsiteY341" fmla="*/ 277 h 5445"/>
              <a:gd name="connsiteX342" fmla="*/ 8638 w 11761"/>
              <a:gd name="connsiteY342" fmla="*/ 445 h 5445"/>
              <a:gd name="connsiteX343" fmla="*/ 8510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11744 w 11761"/>
              <a:gd name="connsiteY98" fmla="*/ 4932 h 5445"/>
              <a:gd name="connsiteX99" fmla="*/ 11744 w 11761"/>
              <a:gd name="connsiteY99" fmla="*/ 4850 h 5445"/>
              <a:gd name="connsiteX100" fmla="*/ 11682 w 11761"/>
              <a:gd name="connsiteY100" fmla="*/ 4850 h 5445"/>
              <a:gd name="connsiteX101" fmla="*/ 11682 w 11761"/>
              <a:gd name="connsiteY101" fmla="*/ 4793 h 5445"/>
              <a:gd name="connsiteX102" fmla="*/ 11742 w 11761"/>
              <a:gd name="connsiteY102" fmla="*/ 4793 h 5445"/>
              <a:gd name="connsiteX103" fmla="*/ 11742 w 11761"/>
              <a:gd name="connsiteY103" fmla="*/ 652 h 5445"/>
              <a:gd name="connsiteX104" fmla="*/ 11682 w 11761"/>
              <a:gd name="connsiteY104" fmla="*/ 652 h 5445"/>
              <a:gd name="connsiteX105" fmla="*/ 11682 w 11761"/>
              <a:gd name="connsiteY105" fmla="*/ 596 h 5445"/>
              <a:gd name="connsiteX106" fmla="*/ 11744 w 11761"/>
              <a:gd name="connsiteY106" fmla="*/ 596 h 5445"/>
              <a:gd name="connsiteX107" fmla="*/ 11744 w 11761"/>
              <a:gd name="connsiteY107" fmla="*/ 514 h 5445"/>
              <a:gd name="connsiteX108" fmla="*/ 11660 w 11761"/>
              <a:gd name="connsiteY108" fmla="*/ 514 h 5445"/>
              <a:gd name="connsiteX109" fmla="*/ 11660 w 11761"/>
              <a:gd name="connsiteY109" fmla="*/ 575 h 5445"/>
              <a:gd name="connsiteX110" fmla="*/ 11630 w 11761"/>
              <a:gd name="connsiteY110" fmla="*/ 575 h 5445"/>
              <a:gd name="connsiteX111" fmla="*/ 11630 w 11761"/>
              <a:gd name="connsiteY111" fmla="*/ 467 h 5445"/>
              <a:gd name="connsiteX112" fmla="*/ 11759 w 11761"/>
              <a:gd name="connsiteY112" fmla="*/ 467 h 5445"/>
              <a:gd name="connsiteX113" fmla="*/ 11759 w 11761"/>
              <a:gd name="connsiteY113" fmla="*/ 255 h 5445"/>
              <a:gd name="connsiteX114" fmla="*/ 11679 w 11761"/>
              <a:gd name="connsiteY114" fmla="*/ 255 h 5445"/>
              <a:gd name="connsiteX115" fmla="*/ 11679 w 11761"/>
              <a:gd name="connsiteY115" fmla="*/ 182 h 5445"/>
              <a:gd name="connsiteX116" fmla="*/ 11761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11200 w 11761"/>
              <a:gd name="connsiteY122" fmla="*/ 78 h 5445"/>
              <a:gd name="connsiteX123" fmla="*/ 11200 w 11761"/>
              <a:gd name="connsiteY123" fmla="*/ 37 h 5445"/>
              <a:gd name="connsiteX124" fmla="*/ 11241 w 11761"/>
              <a:gd name="connsiteY124" fmla="*/ 37 h 5445"/>
              <a:gd name="connsiteX125" fmla="*/ 11241 w 11761"/>
              <a:gd name="connsiteY125" fmla="*/ 78 h 5445"/>
              <a:gd name="connsiteX126" fmla="*/ 11200 w 11761"/>
              <a:gd name="connsiteY126" fmla="*/ 78 h 5445"/>
              <a:gd name="connsiteX127" fmla="*/ 11682 w 11761"/>
              <a:gd name="connsiteY127" fmla="*/ 4910 h 5445"/>
              <a:gd name="connsiteX128" fmla="*/ 11682 w 11761"/>
              <a:gd name="connsiteY128" fmla="*/ 4871 h 5445"/>
              <a:gd name="connsiteX129" fmla="*/ 11723 w 11761"/>
              <a:gd name="connsiteY129" fmla="*/ 4871 h 5445"/>
              <a:gd name="connsiteX130" fmla="*/ 11723 w 11761"/>
              <a:gd name="connsiteY130" fmla="*/ 4910 h 5445"/>
              <a:gd name="connsiteX131" fmla="*/ 11682 w 11761"/>
              <a:gd name="connsiteY131" fmla="*/ 4910 h 5445"/>
              <a:gd name="connsiteX132" fmla="*/ 11600 w 11761"/>
              <a:gd name="connsiteY132" fmla="*/ 5424 h 5445"/>
              <a:gd name="connsiteX133" fmla="*/ 11600 w 11761"/>
              <a:gd name="connsiteY133" fmla="*/ 5363 h 5445"/>
              <a:gd name="connsiteX134" fmla="*/ 11679 w 11761"/>
              <a:gd name="connsiteY134" fmla="*/ 5363 h 5445"/>
              <a:gd name="connsiteX135" fmla="*/ 11679 w 11761"/>
              <a:gd name="connsiteY135" fmla="*/ 5286 h 5445"/>
              <a:gd name="connsiteX136" fmla="*/ 11738 w 11761"/>
              <a:gd name="connsiteY136" fmla="*/ 5286 h 5445"/>
              <a:gd name="connsiteX137" fmla="*/ 8640 w 11761"/>
              <a:gd name="connsiteY137" fmla="*/ 5424 h 5445"/>
              <a:gd name="connsiteX138" fmla="*/ 8502 w 11761"/>
              <a:gd name="connsiteY138" fmla="*/ 5424 h 5445"/>
              <a:gd name="connsiteX139" fmla="*/ 8502 w 11761"/>
              <a:gd name="connsiteY139" fmla="*/ 5344 h 5445"/>
              <a:gd name="connsiteX140" fmla="*/ 8502 w 11761"/>
              <a:gd name="connsiteY140" fmla="*/ 5286 h 5445"/>
              <a:gd name="connsiteX141" fmla="*/ 8562 w 11761"/>
              <a:gd name="connsiteY141" fmla="*/ 5286 h 5445"/>
              <a:gd name="connsiteX142" fmla="*/ 8562 w 11761"/>
              <a:gd name="connsiteY142" fmla="*/ 5344 h 5445"/>
              <a:gd name="connsiteX143" fmla="*/ 8502 w 11761"/>
              <a:gd name="connsiteY143" fmla="*/ 5344 h 5445"/>
              <a:gd name="connsiteX144" fmla="*/ 8497 w 11761"/>
              <a:gd name="connsiteY144" fmla="*/ 5169 h 5445"/>
              <a:gd name="connsiteX145" fmla="*/ 8497 w 11761"/>
              <a:gd name="connsiteY145" fmla="*/ 5106 h 5445"/>
              <a:gd name="connsiteX146" fmla="*/ 8562 w 11761"/>
              <a:gd name="connsiteY146" fmla="*/ 5106 h 5445"/>
              <a:gd name="connsiteX147" fmla="*/ 8562 w 11761"/>
              <a:gd name="connsiteY147" fmla="*/ 5169 h 5445"/>
              <a:gd name="connsiteX148" fmla="*/ 8497 w 11761"/>
              <a:gd name="connsiteY148" fmla="*/ 5169 h 5445"/>
              <a:gd name="connsiteX149" fmla="*/ 8562 w 11761"/>
              <a:gd name="connsiteY149" fmla="*/ 5191 h 5445"/>
              <a:gd name="connsiteX150" fmla="*/ 8562 w 11761"/>
              <a:gd name="connsiteY150" fmla="*/ 5262 h 5445"/>
              <a:gd name="connsiteX151" fmla="*/ 8497 w 11761"/>
              <a:gd name="connsiteY151" fmla="*/ 5262 h 5445"/>
              <a:gd name="connsiteX152" fmla="*/ 8497 w 11761"/>
              <a:gd name="connsiteY152" fmla="*/ 5191 h 5445"/>
              <a:gd name="connsiteX153" fmla="*/ 8562 w 11761"/>
              <a:gd name="connsiteY153" fmla="*/ 5191 h 5445"/>
              <a:gd name="connsiteX154" fmla="*/ 8480 w 11761"/>
              <a:gd name="connsiteY154" fmla="*/ 5281 h 5445"/>
              <a:gd name="connsiteX155" fmla="*/ 8480 w 11761"/>
              <a:gd name="connsiteY155" fmla="*/ 5344 h 5445"/>
              <a:gd name="connsiteX156" fmla="*/ 8424 w 11761"/>
              <a:gd name="connsiteY156" fmla="*/ 5344 h 5445"/>
              <a:gd name="connsiteX157" fmla="*/ 8424 w 11761"/>
              <a:gd name="connsiteY157" fmla="*/ 5281 h 5445"/>
              <a:gd name="connsiteX158" fmla="*/ 8480 w 11761"/>
              <a:gd name="connsiteY158" fmla="*/ 5281 h 5445"/>
              <a:gd name="connsiteX159" fmla="*/ 8480 w 11761"/>
              <a:gd name="connsiteY159" fmla="*/ 5191 h 5445"/>
              <a:gd name="connsiteX160" fmla="*/ 8480 w 11761"/>
              <a:gd name="connsiteY160" fmla="*/ 5262 h 5445"/>
              <a:gd name="connsiteX161" fmla="*/ 8424 w 11761"/>
              <a:gd name="connsiteY161" fmla="*/ 5262 h 5445"/>
              <a:gd name="connsiteX162" fmla="*/ 8424 w 11761"/>
              <a:gd name="connsiteY162" fmla="*/ 5191 h 5445"/>
              <a:gd name="connsiteX163" fmla="*/ 8480 w 11761"/>
              <a:gd name="connsiteY163" fmla="*/ 5191 h 5445"/>
              <a:gd name="connsiteX164" fmla="*/ 8102 w 11761"/>
              <a:gd name="connsiteY164" fmla="*/ 5409 h 5445"/>
              <a:gd name="connsiteX165" fmla="*/ 8102 w 11761"/>
              <a:gd name="connsiteY165" fmla="*/ 5368 h 5445"/>
              <a:gd name="connsiteX166" fmla="*/ 8143 w 11761"/>
              <a:gd name="connsiteY166" fmla="*/ 5368 h 5445"/>
              <a:gd name="connsiteX167" fmla="*/ 8143 w 11761"/>
              <a:gd name="connsiteY167" fmla="*/ 5409 h 5445"/>
              <a:gd name="connsiteX168" fmla="*/ 8102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8424 w 11761"/>
              <a:gd name="connsiteY243" fmla="*/ 164 h 5445"/>
              <a:gd name="connsiteX244" fmla="*/ 8424 w 11761"/>
              <a:gd name="connsiteY244" fmla="*/ 102 h 5445"/>
              <a:gd name="connsiteX245" fmla="*/ 8480 w 11761"/>
              <a:gd name="connsiteY245" fmla="*/ 102 h 5445"/>
              <a:gd name="connsiteX246" fmla="*/ 8480 w 11761"/>
              <a:gd name="connsiteY246" fmla="*/ 164 h 5445"/>
              <a:gd name="connsiteX247" fmla="*/ 8424 w 11761"/>
              <a:gd name="connsiteY247" fmla="*/ 164 h 5445"/>
              <a:gd name="connsiteX248" fmla="*/ 8424 w 11761"/>
              <a:gd name="connsiteY248" fmla="*/ 255 h 5445"/>
              <a:gd name="connsiteX249" fmla="*/ 8424 w 11761"/>
              <a:gd name="connsiteY249" fmla="*/ 184 h 5445"/>
              <a:gd name="connsiteX250" fmla="*/ 8480 w 11761"/>
              <a:gd name="connsiteY250" fmla="*/ 184 h 5445"/>
              <a:gd name="connsiteX251" fmla="*/ 8480 w 11761"/>
              <a:gd name="connsiteY251" fmla="*/ 255 h 5445"/>
              <a:gd name="connsiteX252" fmla="*/ 8424 w 11761"/>
              <a:gd name="connsiteY252" fmla="*/ 255 h 5445"/>
              <a:gd name="connsiteX253" fmla="*/ 8562 w 11761"/>
              <a:gd name="connsiteY253" fmla="*/ 596 h 5445"/>
              <a:gd name="connsiteX254" fmla="*/ 8562 w 11761"/>
              <a:gd name="connsiteY254" fmla="*/ 674 h 5445"/>
              <a:gd name="connsiteX255" fmla="*/ 8622 w 11761"/>
              <a:gd name="connsiteY255" fmla="*/ 674 h 5445"/>
              <a:gd name="connsiteX256" fmla="*/ 8622 w 11761"/>
              <a:gd name="connsiteY256" fmla="*/ 4772 h 5445"/>
              <a:gd name="connsiteX257" fmla="*/ 8562 w 11761"/>
              <a:gd name="connsiteY257" fmla="*/ 4772 h 5445"/>
              <a:gd name="connsiteX258" fmla="*/ 8562 w 11761"/>
              <a:gd name="connsiteY258" fmla="*/ 4850 h 5445"/>
              <a:gd name="connsiteX259" fmla="*/ 8510 w 11761"/>
              <a:gd name="connsiteY259" fmla="*/ 4850 h 5445"/>
              <a:gd name="connsiteX260" fmla="*/ 8510 w 11761"/>
              <a:gd name="connsiteY260" fmla="*/ 5001 h 5445"/>
              <a:gd name="connsiteX261" fmla="*/ 8638 w 11761"/>
              <a:gd name="connsiteY261" fmla="*/ 5001 h 5445"/>
              <a:gd name="connsiteX262" fmla="*/ 8638 w 11761"/>
              <a:gd name="connsiteY262" fmla="*/ 5169 h 5445"/>
              <a:gd name="connsiteX263" fmla="*/ 8581 w 11761"/>
              <a:gd name="connsiteY263" fmla="*/ 5169 h 5445"/>
              <a:gd name="connsiteX264" fmla="*/ 8581 w 11761"/>
              <a:gd name="connsiteY264" fmla="*/ 5087 h 5445"/>
              <a:gd name="connsiteX265" fmla="*/ 8480 w 11761"/>
              <a:gd name="connsiteY265" fmla="*/ 5087 h 5445"/>
              <a:gd name="connsiteX266" fmla="*/ 8480 w 11761"/>
              <a:gd name="connsiteY266" fmla="*/ 5169 h 5445"/>
              <a:gd name="connsiteX267" fmla="*/ 8402 w 11761"/>
              <a:gd name="connsiteY267" fmla="*/ 5169 h 5445"/>
              <a:gd name="connsiteX268" fmla="*/ 8402 w 11761"/>
              <a:gd name="connsiteY268" fmla="*/ 5262 h 5445"/>
              <a:gd name="connsiteX269" fmla="*/ 8310 w 11761"/>
              <a:gd name="connsiteY269" fmla="*/ 5262 h 5445"/>
              <a:gd name="connsiteX270" fmla="*/ 8310 w 11761"/>
              <a:gd name="connsiteY270" fmla="*/ 5363 h 5445"/>
              <a:gd name="connsiteX271" fmla="*/ 8402 w 11761"/>
              <a:gd name="connsiteY271" fmla="*/ 5363 h 5445"/>
              <a:gd name="connsiteX272" fmla="*/ 8402 w 11761"/>
              <a:gd name="connsiteY272" fmla="*/ 5422 h 5445"/>
              <a:gd name="connsiteX273" fmla="*/ 8234 w 11761"/>
              <a:gd name="connsiteY273" fmla="*/ 5422 h 5445"/>
              <a:gd name="connsiteX274" fmla="*/ 8234 w 11761"/>
              <a:gd name="connsiteY274" fmla="*/ 5294 h 5445"/>
              <a:gd name="connsiteX275" fmla="*/ 8081 w 11761"/>
              <a:gd name="connsiteY275" fmla="*/ 5294 h 5445"/>
              <a:gd name="connsiteX276" fmla="*/ 8081 w 11761"/>
              <a:gd name="connsiteY276" fmla="*/ 5346 h 5445"/>
              <a:gd name="connsiteX277" fmla="*/ 8005 w 11761"/>
              <a:gd name="connsiteY277" fmla="*/ 5346 h 5445"/>
              <a:gd name="connsiteX278" fmla="*/ 8005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8005 w 11761"/>
              <a:gd name="connsiteY325" fmla="*/ 39 h 5445"/>
              <a:gd name="connsiteX326" fmla="*/ 8005 w 11761"/>
              <a:gd name="connsiteY326" fmla="*/ 100 h 5445"/>
              <a:gd name="connsiteX327" fmla="*/ 8081 w 11761"/>
              <a:gd name="connsiteY327" fmla="*/ 100 h 5445"/>
              <a:gd name="connsiteX328" fmla="*/ 8081 w 11761"/>
              <a:gd name="connsiteY328" fmla="*/ 151 h 5445"/>
              <a:gd name="connsiteX329" fmla="*/ 8234 w 11761"/>
              <a:gd name="connsiteY329" fmla="*/ 151 h 5445"/>
              <a:gd name="connsiteX330" fmla="*/ 8234 w 11761"/>
              <a:gd name="connsiteY330" fmla="*/ 24 h 5445"/>
              <a:gd name="connsiteX331" fmla="*/ 8402 w 11761"/>
              <a:gd name="connsiteY331" fmla="*/ 24 h 5445"/>
              <a:gd name="connsiteX332" fmla="*/ 8402 w 11761"/>
              <a:gd name="connsiteY332" fmla="*/ 82 h 5445"/>
              <a:gd name="connsiteX333" fmla="*/ 8310 w 11761"/>
              <a:gd name="connsiteY333" fmla="*/ 82 h 5445"/>
              <a:gd name="connsiteX334" fmla="*/ 8310 w 11761"/>
              <a:gd name="connsiteY334" fmla="*/ 184 h 5445"/>
              <a:gd name="connsiteX335" fmla="*/ 8402 w 11761"/>
              <a:gd name="connsiteY335" fmla="*/ 184 h 5445"/>
              <a:gd name="connsiteX336" fmla="*/ 8402 w 11761"/>
              <a:gd name="connsiteY336" fmla="*/ 277 h 5445"/>
              <a:gd name="connsiteX337" fmla="*/ 8480 w 11761"/>
              <a:gd name="connsiteY337" fmla="*/ 277 h 5445"/>
              <a:gd name="connsiteX338" fmla="*/ 8480 w 11761"/>
              <a:gd name="connsiteY338" fmla="*/ 359 h 5445"/>
              <a:gd name="connsiteX339" fmla="*/ 8581 w 11761"/>
              <a:gd name="connsiteY339" fmla="*/ 359 h 5445"/>
              <a:gd name="connsiteX340" fmla="*/ 8581 w 11761"/>
              <a:gd name="connsiteY340" fmla="*/ 277 h 5445"/>
              <a:gd name="connsiteX341" fmla="*/ 8638 w 11761"/>
              <a:gd name="connsiteY341" fmla="*/ 277 h 5445"/>
              <a:gd name="connsiteX342" fmla="*/ 8638 w 11761"/>
              <a:gd name="connsiteY342" fmla="*/ 445 h 5445"/>
              <a:gd name="connsiteX343" fmla="*/ 8510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11744 w 11761"/>
              <a:gd name="connsiteY98" fmla="*/ 4932 h 5445"/>
              <a:gd name="connsiteX99" fmla="*/ 11744 w 11761"/>
              <a:gd name="connsiteY99" fmla="*/ 4850 h 5445"/>
              <a:gd name="connsiteX100" fmla="*/ 11682 w 11761"/>
              <a:gd name="connsiteY100" fmla="*/ 4850 h 5445"/>
              <a:gd name="connsiteX101" fmla="*/ 11682 w 11761"/>
              <a:gd name="connsiteY101" fmla="*/ 4793 h 5445"/>
              <a:gd name="connsiteX102" fmla="*/ 11742 w 11761"/>
              <a:gd name="connsiteY102" fmla="*/ 4793 h 5445"/>
              <a:gd name="connsiteX103" fmla="*/ 11742 w 11761"/>
              <a:gd name="connsiteY103" fmla="*/ 652 h 5445"/>
              <a:gd name="connsiteX104" fmla="*/ 11682 w 11761"/>
              <a:gd name="connsiteY104" fmla="*/ 652 h 5445"/>
              <a:gd name="connsiteX105" fmla="*/ 11682 w 11761"/>
              <a:gd name="connsiteY105" fmla="*/ 596 h 5445"/>
              <a:gd name="connsiteX106" fmla="*/ 11744 w 11761"/>
              <a:gd name="connsiteY106" fmla="*/ 596 h 5445"/>
              <a:gd name="connsiteX107" fmla="*/ 11744 w 11761"/>
              <a:gd name="connsiteY107" fmla="*/ 514 h 5445"/>
              <a:gd name="connsiteX108" fmla="*/ 11660 w 11761"/>
              <a:gd name="connsiteY108" fmla="*/ 514 h 5445"/>
              <a:gd name="connsiteX109" fmla="*/ 11660 w 11761"/>
              <a:gd name="connsiteY109" fmla="*/ 575 h 5445"/>
              <a:gd name="connsiteX110" fmla="*/ 11630 w 11761"/>
              <a:gd name="connsiteY110" fmla="*/ 575 h 5445"/>
              <a:gd name="connsiteX111" fmla="*/ 11630 w 11761"/>
              <a:gd name="connsiteY111" fmla="*/ 467 h 5445"/>
              <a:gd name="connsiteX112" fmla="*/ 11759 w 11761"/>
              <a:gd name="connsiteY112" fmla="*/ 467 h 5445"/>
              <a:gd name="connsiteX113" fmla="*/ 11759 w 11761"/>
              <a:gd name="connsiteY113" fmla="*/ 255 h 5445"/>
              <a:gd name="connsiteX114" fmla="*/ 11679 w 11761"/>
              <a:gd name="connsiteY114" fmla="*/ 255 h 5445"/>
              <a:gd name="connsiteX115" fmla="*/ 11679 w 11761"/>
              <a:gd name="connsiteY115" fmla="*/ 182 h 5445"/>
              <a:gd name="connsiteX116" fmla="*/ 11761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11200 w 11761"/>
              <a:gd name="connsiteY122" fmla="*/ 78 h 5445"/>
              <a:gd name="connsiteX123" fmla="*/ 11200 w 11761"/>
              <a:gd name="connsiteY123" fmla="*/ 37 h 5445"/>
              <a:gd name="connsiteX124" fmla="*/ 11241 w 11761"/>
              <a:gd name="connsiteY124" fmla="*/ 37 h 5445"/>
              <a:gd name="connsiteX125" fmla="*/ 11241 w 11761"/>
              <a:gd name="connsiteY125" fmla="*/ 78 h 5445"/>
              <a:gd name="connsiteX126" fmla="*/ 11200 w 11761"/>
              <a:gd name="connsiteY126" fmla="*/ 78 h 5445"/>
              <a:gd name="connsiteX127" fmla="*/ 11682 w 11761"/>
              <a:gd name="connsiteY127" fmla="*/ 4910 h 5445"/>
              <a:gd name="connsiteX128" fmla="*/ 11682 w 11761"/>
              <a:gd name="connsiteY128" fmla="*/ 4871 h 5445"/>
              <a:gd name="connsiteX129" fmla="*/ 11723 w 11761"/>
              <a:gd name="connsiteY129" fmla="*/ 4871 h 5445"/>
              <a:gd name="connsiteX130" fmla="*/ 11723 w 11761"/>
              <a:gd name="connsiteY130" fmla="*/ 4910 h 5445"/>
              <a:gd name="connsiteX131" fmla="*/ 11682 w 11761"/>
              <a:gd name="connsiteY131" fmla="*/ 4910 h 5445"/>
              <a:gd name="connsiteX132" fmla="*/ 11600 w 11761"/>
              <a:gd name="connsiteY132" fmla="*/ 5424 h 5445"/>
              <a:gd name="connsiteX133" fmla="*/ 11600 w 11761"/>
              <a:gd name="connsiteY133" fmla="*/ 5363 h 5445"/>
              <a:gd name="connsiteX134" fmla="*/ 11679 w 11761"/>
              <a:gd name="connsiteY134" fmla="*/ 5363 h 5445"/>
              <a:gd name="connsiteX135" fmla="*/ 11679 w 11761"/>
              <a:gd name="connsiteY135" fmla="*/ 5286 h 5445"/>
              <a:gd name="connsiteX136" fmla="*/ 11738 w 11761"/>
              <a:gd name="connsiteY136" fmla="*/ 5286 h 5445"/>
              <a:gd name="connsiteX137" fmla="*/ 11738 w 11761"/>
              <a:gd name="connsiteY137" fmla="*/ 5424 h 5445"/>
              <a:gd name="connsiteX138" fmla="*/ 8502 w 11761"/>
              <a:gd name="connsiteY138" fmla="*/ 5424 h 5445"/>
              <a:gd name="connsiteX139" fmla="*/ 8502 w 11761"/>
              <a:gd name="connsiteY139" fmla="*/ 5344 h 5445"/>
              <a:gd name="connsiteX140" fmla="*/ 8502 w 11761"/>
              <a:gd name="connsiteY140" fmla="*/ 5286 h 5445"/>
              <a:gd name="connsiteX141" fmla="*/ 8562 w 11761"/>
              <a:gd name="connsiteY141" fmla="*/ 5286 h 5445"/>
              <a:gd name="connsiteX142" fmla="*/ 8562 w 11761"/>
              <a:gd name="connsiteY142" fmla="*/ 5344 h 5445"/>
              <a:gd name="connsiteX143" fmla="*/ 8502 w 11761"/>
              <a:gd name="connsiteY143" fmla="*/ 5344 h 5445"/>
              <a:gd name="connsiteX144" fmla="*/ 8497 w 11761"/>
              <a:gd name="connsiteY144" fmla="*/ 5169 h 5445"/>
              <a:gd name="connsiteX145" fmla="*/ 8497 w 11761"/>
              <a:gd name="connsiteY145" fmla="*/ 5106 h 5445"/>
              <a:gd name="connsiteX146" fmla="*/ 8562 w 11761"/>
              <a:gd name="connsiteY146" fmla="*/ 5106 h 5445"/>
              <a:gd name="connsiteX147" fmla="*/ 8562 w 11761"/>
              <a:gd name="connsiteY147" fmla="*/ 5169 h 5445"/>
              <a:gd name="connsiteX148" fmla="*/ 8497 w 11761"/>
              <a:gd name="connsiteY148" fmla="*/ 5169 h 5445"/>
              <a:gd name="connsiteX149" fmla="*/ 8562 w 11761"/>
              <a:gd name="connsiteY149" fmla="*/ 5191 h 5445"/>
              <a:gd name="connsiteX150" fmla="*/ 8562 w 11761"/>
              <a:gd name="connsiteY150" fmla="*/ 5262 h 5445"/>
              <a:gd name="connsiteX151" fmla="*/ 8497 w 11761"/>
              <a:gd name="connsiteY151" fmla="*/ 5262 h 5445"/>
              <a:gd name="connsiteX152" fmla="*/ 8497 w 11761"/>
              <a:gd name="connsiteY152" fmla="*/ 5191 h 5445"/>
              <a:gd name="connsiteX153" fmla="*/ 8562 w 11761"/>
              <a:gd name="connsiteY153" fmla="*/ 5191 h 5445"/>
              <a:gd name="connsiteX154" fmla="*/ 8480 w 11761"/>
              <a:gd name="connsiteY154" fmla="*/ 5281 h 5445"/>
              <a:gd name="connsiteX155" fmla="*/ 8480 w 11761"/>
              <a:gd name="connsiteY155" fmla="*/ 5344 h 5445"/>
              <a:gd name="connsiteX156" fmla="*/ 8424 w 11761"/>
              <a:gd name="connsiteY156" fmla="*/ 5344 h 5445"/>
              <a:gd name="connsiteX157" fmla="*/ 8424 w 11761"/>
              <a:gd name="connsiteY157" fmla="*/ 5281 h 5445"/>
              <a:gd name="connsiteX158" fmla="*/ 8480 w 11761"/>
              <a:gd name="connsiteY158" fmla="*/ 5281 h 5445"/>
              <a:gd name="connsiteX159" fmla="*/ 8480 w 11761"/>
              <a:gd name="connsiteY159" fmla="*/ 5191 h 5445"/>
              <a:gd name="connsiteX160" fmla="*/ 8480 w 11761"/>
              <a:gd name="connsiteY160" fmla="*/ 5262 h 5445"/>
              <a:gd name="connsiteX161" fmla="*/ 8424 w 11761"/>
              <a:gd name="connsiteY161" fmla="*/ 5262 h 5445"/>
              <a:gd name="connsiteX162" fmla="*/ 8424 w 11761"/>
              <a:gd name="connsiteY162" fmla="*/ 5191 h 5445"/>
              <a:gd name="connsiteX163" fmla="*/ 8480 w 11761"/>
              <a:gd name="connsiteY163" fmla="*/ 5191 h 5445"/>
              <a:gd name="connsiteX164" fmla="*/ 8102 w 11761"/>
              <a:gd name="connsiteY164" fmla="*/ 5409 h 5445"/>
              <a:gd name="connsiteX165" fmla="*/ 8102 w 11761"/>
              <a:gd name="connsiteY165" fmla="*/ 5368 h 5445"/>
              <a:gd name="connsiteX166" fmla="*/ 8143 w 11761"/>
              <a:gd name="connsiteY166" fmla="*/ 5368 h 5445"/>
              <a:gd name="connsiteX167" fmla="*/ 8143 w 11761"/>
              <a:gd name="connsiteY167" fmla="*/ 5409 h 5445"/>
              <a:gd name="connsiteX168" fmla="*/ 8102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8424 w 11761"/>
              <a:gd name="connsiteY243" fmla="*/ 164 h 5445"/>
              <a:gd name="connsiteX244" fmla="*/ 8424 w 11761"/>
              <a:gd name="connsiteY244" fmla="*/ 102 h 5445"/>
              <a:gd name="connsiteX245" fmla="*/ 8480 w 11761"/>
              <a:gd name="connsiteY245" fmla="*/ 102 h 5445"/>
              <a:gd name="connsiteX246" fmla="*/ 8480 w 11761"/>
              <a:gd name="connsiteY246" fmla="*/ 164 h 5445"/>
              <a:gd name="connsiteX247" fmla="*/ 8424 w 11761"/>
              <a:gd name="connsiteY247" fmla="*/ 164 h 5445"/>
              <a:gd name="connsiteX248" fmla="*/ 8424 w 11761"/>
              <a:gd name="connsiteY248" fmla="*/ 255 h 5445"/>
              <a:gd name="connsiteX249" fmla="*/ 8424 w 11761"/>
              <a:gd name="connsiteY249" fmla="*/ 184 h 5445"/>
              <a:gd name="connsiteX250" fmla="*/ 8480 w 11761"/>
              <a:gd name="connsiteY250" fmla="*/ 184 h 5445"/>
              <a:gd name="connsiteX251" fmla="*/ 8480 w 11761"/>
              <a:gd name="connsiteY251" fmla="*/ 255 h 5445"/>
              <a:gd name="connsiteX252" fmla="*/ 8424 w 11761"/>
              <a:gd name="connsiteY252" fmla="*/ 255 h 5445"/>
              <a:gd name="connsiteX253" fmla="*/ 8562 w 11761"/>
              <a:gd name="connsiteY253" fmla="*/ 596 h 5445"/>
              <a:gd name="connsiteX254" fmla="*/ 8562 w 11761"/>
              <a:gd name="connsiteY254" fmla="*/ 674 h 5445"/>
              <a:gd name="connsiteX255" fmla="*/ 8622 w 11761"/>
              <a:gd name="connsiteY255" fmla="*/ 674 h 5445"/>
              <a:gd name="connsiteX256" fmla="*/ 8622 w 11761"/>
              <a:gd name="connsiteY256" fmla="*/ 4772 h 5445"/>
              <a:gd name="connsiteX257" fmla="*/ 8562 w 11761"/>
              <a:gd name="connsiteY257" fmla="*/ 4772 h 5445"/>
              <a:gd name="connsiteX258" fmla="*/ 8562 w 11761"/>
              <a:gd name="connsiteY258" fmla="*/ 4850 h 5445"/>
              <a:gd name="connsiteX259" fmla="*/ 8510 w 11761"/>
              <a:gd name="connsiteY259" fmla="*/ 4850 h 5445"/>
              <a:gd name="connsiteX260" fmla="*/ 8510 w 11761"/>
              <a:gd name="connsiteY260" fmla="*/ 5001 h 5445"/>
              <a:gd name="connsiteX261" fmla="*/ 8638 w 11761"/>
              <a:gd name="connsiteY261" fmla="*/ 5001 h 5445"/>
              <a:gd name="connsiteX262" fmla="*/ 8638 w 11761"/>
              <a:gd name="connsiteY262" fmla="*/ 5169 h 5445"/>
              <a:gd name="connsiteX263" fmla="*/ 8581 w 11761"/>
              <a:gd name="connsiteY263" fmla="*/ 5169 h 5445"/>
              <a:gd name="connsiteX264" fmla="*/ 8581 w 11761"/>
              <a:gd name="connsiteY264" fmla="*/ 5087 h 5445"/>
              <a:gd name="connsiteX265" fmla="*/ 8480 w 11761"/>
              <a:gd name="connsiteY265" fmla="*/ 5087 h 5445"/>
              <a:gd name="connsiteX266" fmla="*/ 8480 w 11761"/>
              <a:gd name="connsiteY266" fmla="*/ 5169 h 5445"/>
              <a:gd name="connsiteX267" fmla="*/ 8402 w 11761"/>
              <a:gd name="connsiteY267" fmla="*/ 5169 h 5445"/>
              <a:gd name="connsiteX268" fmla="*/ 8402 w 11761"/>
              <a:gd name="connsiteY268" fmla="*/ 5262 h 5445"/>
              <a:gd name="connsiteX269" fmla="*/ 8310 w 11761"/>
              <a:gd name="connsiteY269" fmla="*/ 5262 h 5445"/>
              <a:gd name="connsiteX270" fmla="*/ 8310 w 11761"/>
              <a:gd name="connsiteY270" fmla="*/ 5363 h 5445"/>
              <a:gd name="connsiteX271" fmla="*/ 8402 w 11761"/>
              <a:gd name="connsiteY271" fmla="*/ 5363 h 5445"/>
              <a:gd name="connsiteX272" fmla="*/ 8402 w 11761"/>
              <a:gd name="connsiteY272" fmla="*/ 5422 h 5445"/>
              <a:gd name="connsiteX273" fmla="*/ 8234 w 11761"/>
              <a:gd name="connsiteY273" fmla="*/ 5422 h 5445"/>
              <a:gd name="connsiteX274" fmla="*/ 8234 w 11761"/>
              <a:gd name="connsiteY274" fmla="*/ 5294 h 5445"/>
              <a:gd name="connsiteX275" fmla="*/ 8081 w 11761"/>
              <a:gd name="connsiteY275" fmla="*/ 5294 h 5445"/>
              <a:gd name="connsiteX276" fmla="*/ 8081 w 11761"/>
              <a:gd name="connsiteY276" fmla="*/ 5346 h 5445"/>
              <a:gd name="connsiteX277" fmla="*/ 8005 w 11761"/>
              <a:gd name="connsiteY277" fmla="*/ 5346 h 5445"/>
              <a:gd name="connsiteX278" fmla="*/ 8005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8005 w 11761"/>
              <a:gd name="connsiteY325" fmla="*/ 39 h 5445"/>
              <a:gd name="connsiteX326" fmla="*/ 8005 w 11761"/>
              <a:gd name="connsiteY326" fmla="*/ 100 h 5445"/>
              <a:gd name="connsiteX327" fmla="*/ 8081 w 11761"/>
              <a:gd name="connsiteY327" fmla="*/ 100 h 5445"/>
              <a:gd name="connsiteX328" fmla="*/ 8081 w 11761"/>
              <a:gd name="connsiteY328" fmla="*/ 151 h 5445"/>
              <a:gd name="connsiteX329" fmla="*/ 8234 w 11761"/>
              <a:gd name="connsiteY329" fmla="*/ 151 h 5445"/>
              <a:gd name="connsiteX330" fmla="*/ 8234 w 11761"/>
              <a:gd name="connsiteY330" fmla="*/ 24 h 5445"/>
              <a:gd name="connsiteX331" fmla="*/ 8402 w 11761"/>
              <a:gd name="connsiteY331" fmla="*/ 24 h 5445"/>
              <a:gd name="connsiteX332" fmla="*/ 8402 w 11761"/>
              <a:gd name="connsiteY332" fmla="*/ 82 h 5445"/>
              <a:gd name="connsiteX333" fmla="*/ 8310 w 11761"/>
              <a:gd name="connsiteY333" fmla="*/ 82 h 5445"/>
              <a:gd name="connsiteX334" fmla="*/ 8310 w 11761"/>
              <a:gd name="connsiteY334" fmla="*/ 184 h 5445"/>
              <a:gd name="connsiteX335" fmla="*/ 8402 w 11761"/>
              <a:gd name="connsiteY335" fmla="*/ 184 h 5445"/>
              <a:gd name="connsiteX336" fmla="*/ 8402 w 11761"/>
              <a:gd name="connsiteY336" fmla="*/ 277 h 5445"/>
              <a:gd name="connsiteX337" fmla="*/ 8480 w 11761"/>
              <a:gd name="connsiteY337" fmla="*/ 277 h 5445"/>
              <a:gd name="connsiteX338" fmla="*/ 8480 w 11761"/>
              <a:gd name="connsiteY338" fmla="*/ 359 h 5445"/>
              <a:gd name="connsiteX339" fmla="*/ 8581 w 11761"/>
              <a:gd name="connsiteY339" fmla="*/ 359 h 5445"/>
              <a:gd name="connsiteX340" fmla="*/ 8581 w 11761"/>
              <a:gd name="connsiteY340" fmla="*/ 277 h 5445"/>
              <a:gd name="connsiteX341" fmla="*/ 8638 w 11761"/>
              <a:gd name="connsiteY341" fmla="*/ 277 h 5445"/>
              <a:gd name="connsiteX342" fmla="*/ 8638 w 11761"/>
              <a:gd name="connsiteY342" fmla="*/ 445 h 5445"/>
              <a:gd name="connsiteX343" fmla="*/ 8510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11744 w 11761"/>
              <a:gd name="connsiteY98" fmla="*/ 4932 h 5445"/>
              <a:gd name="connsiteX99" fmla="*/ 11744 w 11761"/>
              <a:gd name="connsiteY99" fmla="*/ 4850 h 5445"/>
              <a:gd name="connsiteX100" fmla="*/ 11682 w 11761"/>
              <a:gd name="connsiteY100" fmla="*/ 4850 h 5445"/>
              <a:gd name="connsiteX101" fmla="*/ 11682 w 11761"/>
              <a:gd name="connsiteY101" fmla="*/ 4793 h 5445"/>
              <a:gd name="connsiteX102" fmla="*/ 11742 w 11761"/>
              <a:gd name="connsiteY102" fmla="*/ 4793 h 5445"/>
              <a:gd name="connsiteX103" fmla="*/ 11742 w 11761"/>
              <a:gd name="connsiteY103" fmla="*/ 652 h 5445"/>
              <a:gd name="connsiteX104" fmla="*/ 11682 w 11761"/>
              <a:gd name="connsiteY104" fmla="*/ 652 h 5445"/>
              <a:gd name="connsiteX105" fmla="*/ 11682 w 11761"/>
              <a:gd name="connsiteY105" fmla="*/ 596 h 5445"/>
              <a:gd name="connsiteX106" fmla="*/ 11744 w 11761"/>
              <a:gd name="connsiteY106" fmla="*/ 596 h 5445"/>
              <a:gd name="connsiteX107" fmla="*/ 11744 w 11761"/>
              <a:gd name="connsiteY107" fmla="*/ 514 h 5445"/>
              <a:gd name="connsiteX108" fmla="*/ 11660 w 11761"/>
              <a:gd name="connsiteY108" fmla="*/ 514 h 5445"/>
              <a:gd name="connsiteX109" fmla="*/ 11660 w 11761"/>
              <a:gd name="connsiteY109" fmla="*/ 575 h 5445"/>
              <a:gd name="connsiteX110" fmla="*/ 11630 w 11761"/>
              <a:gd name="connsiteY110" fmla="*/ 575 h 5445"/>
              <a:gd name="connsiteX111" fmla="*/ 11630 w 11761"/>
              <a:gd name="connsiteY111" fmla="*/ 467 h 5445"/>
              <a:gd name="connsiteX112" fmla="*/ 11759 w 11761"/>
              <a:gd name="connsiteY112" fmla="*/ 467 h 5445"/>
              <a:gd name="connsiteX113" fmla="*/ 11759 w 11761"/>
              <a:gd name="connsiteY113" fmla="*/ 255 h 5445"/>
              <a:gd name="connsiteX114" fmla="*/ 11679 w 11761"/>
              <a:gd name="connsiteY114" fmla="*/ 255 h 5445"/>
              <a:gd name="connsiteX115" fmla="*/ 11679 w 11761"/>
              <a:gd name="connsiteY115" fmla="*/ 182 h 5445"/>
              <a:gd name="connsiteX116" fmla="*/ 11761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11200 w 11761"/>
              <a:gd name="connsiteY122" fmla="*/ 78 h 5445"/>
              <a:gd name="connsiteX123" fmla="*/ 11200 w 11761"/>
              <a:gd name="connsiteY123" fmla="*/ 37 h 5445"/>
              <a:gd name="connsiteX124" fmla="*/ 11241 w 11761"/>
              <a:gd name="connsiteY124" fmla="*/ 37 h 5445"/>
              <a:gd name="connsiteX125" fmla="*/ 11241 w 11761"/>
              <a:gd name="connsiteY125" fmla="*/ 78 h 5445"/>
              <a:gd name="connsiteX126" fmla="*/ 11200 w 11761"/>
              <a:gd name="connsiteY126" fmla="*/ 78 h 5445"/>
              <a:gd name="connsiteX127" fmla="*/ 11682 w 11761"/>
              <a:gd name="connsiteY127" fmla="*/ 4910 h 5445"/>
              <a:gd name="connsiteX128" fmla="*/ 11682 w 11761"/>
              <a:gd name="connsiteY128" fmla="*/ 4871 h 5445"/>
              <a:gd name="connsiteX129" fmla="*/ 11723 w 11761"/>
              <a:gd name="connsiteY129" fmla="*/ 4871 h 5445"/>
              <a:gd name="connsiteX130" fmla="*/ 11723 w 11761"/>
              <a:gd name="connsiteY130" fmla="*/ 4910 h 5445"/>
              <a:gd name="connsiteX131" fmla="*/ 11682 w 11761"/>
              <a:gd name="connsiteY131" fmla="*/ 4910 h 5445"/>
              <a:gd name="connsiteX132" fmla="*/ 11600 w 11761"/>
              <a:gd name="connsiteY132" fmla="*/ 5424 h 5445"/>
              <a:gd name="connsiteX133" fmla="*/ 11600 w 11761"/>
              <a:gd name="connsiteY133" fmla="*/ 5363 h 5445"/>
              <a:gd name="connsiteX134" fmla="*/ 11679 w 11761"/>
              <a:gd name="connsiteY134" fmla="*/ 5363 h 5445"/>
              <a:gd name="connsiteX135" fmla="*/ 11679 w 11761"/>
              <a:gd name="connsiteY135" fmla="*/ 5286 h 5445"/>
              <a:gd name="connsiteX136" fmla="*/ 11738 w 11761"/>
              <a:gd name="connsiteY136" fmla="*/ 5286 h 5445"/>
              <a:gd name="connsiteX137" fmla="*/ 11738 w 11761"/>
              <a:gd name="connsiteY137" fmla="*/ 5424 h 5445"/>
              <a:gd name="connsiteX138" fmla="*/ 11600 w 11761"/>
              <a:gd name="connsiteY138" fmla="*/ 5424 h 5445"/>
              <a:gd name="connsiteX139" fmla="*/ 8502 w 11761"/>
              <a:gd name="connsiteY139" fmla="*/ 5344 h 5445"/>
              <a:gd name="connsiteX140" fmla="*/ 8502 w 11761"/>
              <a:gd name="connsiteY140" fmla="*/ 5286 h 5445"/>
              <a:gd name="connsiteX141" fmla="*/ 8562 w 11761"/>
              <a:gd name="connsiteY141" fmla="*/ 5286 h 5445"/>
              <a:gd name="connsiteX142" fmla="*/ 8562 w 11761"/>
              <a:gd name="connsiteY142" fmla="*/ 5344 h 5445"/>
              <a:gd name="connsiteX143" fmla="*/ 8502 w 11761"/>
              <a:gd name="connsiteY143" fmla="*/ 5344 h 5445"/>
              <a:gd name="connsiteX144" fmla="*/ 8497 w 11761"/>
              <a:gd name="connsiteY144" fmla="*/ 5169 h 5445"/>
              <a:gd name="connsiteX145" fmla="*/ 8497 w 11761"/>
              <a:gd name="connsiteY145" fmla="*/ 5106 h 5445"/>
              <a:gd name="connsiteX146" fmla="*/ 8562 w 11761"/>
              <a:gd name="connsiteY146" fmla="*/ 5106 h 5445"/>
              <a:gd name="connsiteX147" fmla="*/ 8562 w 11761"/>
              <a:gd name="connsiteY147" fmla="*/ 5169 h 5445"/>
              <a:gd name="connsiteX148" fmla="*/ 8497 w 11761"/>
              <a:gd name="connsiteY148" fmla="*/ 5169 h 5445"/>
              <a:gd name="connsiteX149" fmla="*/ 8562 w 11761"/>
              <a:gd name="connsiteY149" fmla="*/ 5191 h 5445"/>
              <a:gd name="connsiteX150" fmla="*/ 8562 w 11761"/>
              <a:gd name="connsiteY150" fmla="*/ 5262 h 5445"/>
              <a:gd name="connsiteX151" fmla="*/ 8497 w 11761"/>
              <a:gd name="connsiteY151" fmla="*/ 5262 h 5445"/>
              <a:gd name="connsiteX152" fmla="*/ 8497 w 11761"/>
              <a:gd name="connsiteY152" fmla="*/ 5191 h 5445"/>
              <a:gd name="connsiteX153" fmla="*/ 8562 w 11761"/>
              <a:gd name="connsiteY153" fmla="*/ 5191 h 5445"/>
              <a:gd name="connsiteX154" fmla="*/ 8480 w 11761"/>
              <a:gd name="connsiteY154" fmla="*/ 5281 h 5445"/>
              <a:gd name="connsiteX155" fmla="*/ 8480 w 11761"/>
              <a:gd name="connsiteY155" fmla="*/ 5344 h 5445"/>
              <a:gd name="connsiteX156" fmla="*/ 8424 w 11761"/>
              <a:gd name="connsiteY156" fmla="*/ 5344 h 5445"/>
              <a:gd name="connsiteX157" fmla="*/ 8424 w 11761"/>
              <a:gd name="connsiteY157" fmla="*/ 5281 h 5445"/>
              <a:gd name="connsiteX158" fmla="*/ 8480 w 11761"/>
              <a:gd name="connsiteY158" fmla="*/ 5281 h 5445"/>
              <a:gd name="connsiteX159" fmla="*/ 8480 w 11761"/>
              <a:gd name="connsiteY159" fmla="*/ 5191 h 5445"/>
              <a:gd name="connsiteX160" fmla="*/ 8480 w 11761"/>
              <a:gd name="connsiteY160" fmla="*/ 5262 h 5445"/>
              <a:gd name="connsiteX161" fmla="*/ 8424 w 11761"/>
              <a:gd name="connsiteY161" fmla="*/ 5262 h 5445"/>
              <a:gd name="connsiteX162" fmla="*/ 8424 w 11761"/>
              <a:gd name="connsiteY162" fmla="*/ 5191 h 5445"/>
              <a:gd name="connsiteX163" fmla="*/ 8480 w 11761"/>
              <a:gd name="connsiteY163" fmla="*/ 5191 h 5445"/>
              <a:gd name="connsiteX164" fmla="*/ 8102 w 11761"/>
              <a:gd name="connsiteY164" fmla="*/ 5409 h 5445"/>
              <a:gd name="connsiteX165" fmla="*/ 8102 w 11761"/>
              <a:gd name="connsiteY165" fmla="*/ 5368 h 5445"/>
              <a:gd name="connsiteX166" fmla="*/ 8143 w 11761"/>
              <a:gd name="connsiteY166" fmla="*/ 5368 h 5445"/>
              <a:gd name="connsiteX167" fmla="*/ 8143 w 11761"/>
              <a:gd name="connsiteY167" fmla="*/ 5409 h 5445"/>
              <a:gd name="connsiteX168" fmla="*/ 8102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8424 w 11761"/>
              <a:gd name="connsiteY243" fmla="*/ 164 h 5445"/>
              <a:gd name="connsiteX244" fmla="*/ 8424 w 11761"/>
              <a:gd name="connsiteY244" fmla="*/ 102 h 5445"/>
              <a:gd name="connsiteX245" fmla="*/ 8480 w 11761"/>
              <a:gd name="connsiteY245" fmla="*/ 102 h 5445"/>
              <a:gd name="connsiteX246" fmla="*/ 8480 w 11761"/>
              <a:gd name="connsiteY246" fmla="*/ 164 h 5445"/>
              <a:gd name="connsiteX247" fmla="*/ 8424 w 11761"/>
              <a:gd name="connsiteY247" fmla="*/ 164 h 5445"/>
              <a:gd name="connsiteX248" fmla="*/ 8424 w 11761"/>
              <a:gd name="connsiteY248" fmla="*/ 255 h 5445"/>
              <a:gd name="connsiteX249" fmla="*/ 8424 w 11761"/>
              <a:gd name="connsiteY249" fmla="*/ 184 h 5445"/>
              <a:gd name="connsiteX250" fmla="*/ 8480 w 11761"/>
              <a:gd name="connsiteY250" fmla="*/ 184 h 5445"/>
              <a:gd name="connsiteX251" fmla="*/ 8480 w 11761"/>
              <a:gd name="connsiteY251" fmla="*/ 255 h 5445"/>
              <a:gd name="connsiteX252" fmla="*/ 8424 w 11761"/>
              <a:gd name="connsiteY252" fmla="*/ 255 h 5445"/>
              <a:gd name="connsiteX253" fmla="*/ 8562 w 11761"/>
              <a:gd name="connsiteY253" fmla="*/ 596 h 5445"/>
              <a:gd name="connsiteX254" fmla="*/ 8562 w 11761"/>
              <a:gd name="connsiteY254" fmla="*/ 674 h 5445"/>
              <a:gd name="connsiteX255" fmla="*/ 8622 w 11761"/>
              <a:gd name="connsiteY255" fmla="*/ 674 h 5445"/>
              <a:gd name="connsiteX256" fmla="*/ 8622 w 11761"/>
              <a:gd name="connsiteY256" fmla="*/ 4772 h 5445"/>
              <a:gd name="connsiteX257" fmla="*/ 8562 w 11761"/>
              <a:gd name="connsiteY257" fmla="*/ 4772 h 5445"/>
              <a:gd name="connsiteX258" fmla="*/ 8562 w 11761"/>
              <a:gd name="connsiteY258" fmla="*/ 4850 h 5445"/>
              <a:gd name="connsiteX259" fmla="*/ 8510 w 11761"/>
              <a:gd name="connsiteY259" fmla="*/ 4850 h 5445"/>
              <a:gd name="connsiteX260" fmla="*/ 8510 w 11761"/>
              <a:gd name="connsiteY260" fmla="*/ 5001 h 5445"/>
              <a:gd name="connsiteX261" fmla="*/ 8638 w 11761"/>
              <a:gd name="connsiteY261" fmla="*/ 5001 h 5445"/>
              <a:gd name="connsiteX262" fmla="*/ 8638 w 11761"/>
              <a:gd name="connsiteY262" fmla="*/ 5169 h 5445"/>
              <a:gd name="connsiteX263" fmla="*/ 8581 w 11761"/>
              <a:gd name="connsiteY263" fmla="*/ 5169 h 5445"/>
              <a:gd name="connsiteX264" fmla="*/ 8581 w 11761"/>
              <a:gd name="connsiteY264" fmla="*/ 5087 h 5445"/>
              <a:gd name="connsiteX265" fmla="*/ 8480 w 11761"/>
              <a:gd name="connsiteY265" fmla="*/ 5087 h 5445"/>
              <a:gd name="connsiteX266" fmla="*/ 8480 w 11761"/>
              <a:gd name="connsiteY266" fmla="*/ 5169 h 5445"/>
              <a:gd name="connsiteX267" fmla="*/ 8402 w 11761"/>
              <a:gd name="connsiteY267" fmla="*/ 5169 h 5445"/>
              <a:gd name="connsiteX268" fmla="*/ 8402 w 11761"/>
              <a:gd name="connsiteY268" fmla="*/ 5262 h 5445"/>
              <a:gd name="connsiteX269" fmla="*/ 8310 w 11761"/>
              <a:gd name="connsiteY269" fmla="*/ 5262 h 5445"/>
              <a:gd name="connsiteX270" fmla="*/ 8310 w 11761"/>
              <a:gd name="connsiteY270" fmla="*/ 5363 h 5445"/>
              <a:gd name="connsiteX271" fmla="*/ 8402 w 11761"/>
              <a:gd name="connsiteY271" fmla="*/ 5363 h 5445"/>
              <a:gd name="connsiteX272" fmla="*/ 8402 w 11761"/>
              <a:gd name="connsiteY272" fmla="*/ 5422 h 5445"/>
              <a:gd name="connsiteX273" fmla="*/ 8234 w 11761"/>
              <a:gd name="connsiteY273" fmla="*/ 5422 h 5445"/>
              <a:gd name="connsiteX274" fmla="*/ 8234 w 11761"/>
              <a:gd name="connsiteY274" fmla="*/ 5294 h 5445"/>
              <a:gd name="connsiteX275" fmla="*/ 8081 w 11761"/>
              <a:gd name="connsiteY275" fmla="*/ 5294 h 5445"/>
              <a:gd name="connsiteX276" fmla="*/ 8081 w 11761"/>
              <a:gd name="connsiteY276" fmla="*/ 5346 h 5445"/>
              <a:gd name="connsiteX277" fmla="*/ 8005 w 11761"/>
              <a:gd name="connsiteY277" fmla="*/ 5346 h 5445"/>
              <a:gd name="connsiteX278" fmla="*/ 8005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8005 w 11761"/>
              <a:gd name="connsiteY325" fmla="*/ 39 h 5445"/>
              <a:gd name="connsiteX326" fmla="*/ 8005 w 11761"/>
              <a:gd name="connsiteY326" fmla="*/ 100 h 5445"/>
              <a:gd name="connsiteX327" fmla="*/ 8081 w 11761"/>
              <a:gd name="connsiteY327" fmla="*/ 100 h 5445"/>
              <a:gd name="connsiteX328" fmla="*/ 8081 w 11761"/>
              <a:gd name="connsiteY328" fmla="*/ 151 h 5445"/>
              <a:gd name="connsiteX329" fmla="*/ 8234 w 11761"/>
              <a:gd name="connsiteY329" fmla="*/ 151 h 5445"/>
              <a:gd name="connsiteX330" fmla="*/ 8234 w 11761"/>
              <a:gd name="connsiteY330" fmla="*/ 24 h 5445"/>
              <a:gd name="connsiteX331" fmla="*/ 8402 w 11761"/>
              <a:gd name="connsiteY331" fmla="*/ 24 h 5445"/>
              <a:gd name="connsiteX332" fmla="*/ 8402 w 11761"/>
              <a:gd name="connsiteY332" fmla="*/ 82 h 5445"/>
              <a:gd name="connsiteX333" fmla="*/ 8310 w 11761"/>
              <a:gd name="connsiteY333" fmla="*/ 82 h 5445"/>
              <a:gd name="connsiteX334" fmla="*/ 8310 w 11761"/>
              <a:gd name="connsiteY334" fmla="*/ 184 h 5445"/>
              <a:gd name="connsiteX335" fmla="*/ 8402 w 11761"/>
              <a:gd name="connsiteY335" fmla="*/ 184 h 5445"/>
              <a:gd name="connsiteX336" fmla="*/ 8402 w 11761"/>
              <a:gd name="connsiteY336" fmla="*/ 277 h 5445"/>
              <a:gd name="connsiteX337" fmla="*/ 8480 w 11761"/>
              <a:gd name="connsiteY337" fmla="*/ 277 h 5445"/>
              <a:gd name="connsiteX338" fmla="*/ 8480 w 11761"/>
              <a:gd name="connsiteY338" fmla="*/ 359 h 5445"/>
              <a:gd name="connsiteX339" fmla="*/ 8581 w 11761"/>
              <a:gd name="connsiteY339" fmla="*/ 359 h 5445"/>
              <a:gd name="connsiteX340" fmla="*/ 8581 w 11761"/>
              <a:gd name="connsiteY340" fmla="*/ 277 h 5445"/>
              <a:gd name="connsiteX341" fmla="*/ 8638 w 11761"/>
              <a:gd name="connsiteY341" fmla="*/ 277 h 5445"/>
              <a:gd name="connsiteX342" fmla="*/ 8638 w 11761"/>
              <a:gd name="connsiteY342" fmla="*/ 445 h 5445"/>
              <a:gd name="connsiteX343" fmla="*/ 8510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11744 w 11761"/>
              <a:gd name="connsiteY98" fmla="*/ 4932 h 5445"/>
              <a:gd name="connsiteX99" fmla="*/ 11744 w 11761"/>
              <a:gd name="connsiteY99" fmla="*/ 4850 h 5445"/>
              <a:gd name="connsiteX100" fmla="*/ 11682 w 11761"/>
              <a:gd name="connsiteY100" fmla="*/ 4850 h 5445"/>
              <a:gd name="connsiteX101" fmla="*/ 11682 w 11761"/>
              <a:gd name="connsiteY101" fmla="*/ 4793 h 5445"/>
              <a:gd name="connsiteX102" fmla="*/ 11742 w 11761"/>
              <a:gd name="connsiteY102" fmla="*/ 4793 h 5445"/>
              <a:gd name="connsiteX103" fmla="*/ 11742 w 11761"/>
              <a:gd name="connsiteY103" fmla="*/ 652 h 5445"/>
              <a:gd name="connsiteX104" fmla="*/ 11682 w 11761"/>
              <a:gd name="connsiteY104" fmla="*/ 652 h 5445"/>
              <a:gd name="connsiteX105" fmla="*/ 11682 w 11761"/>
              <a:gd name="connsiteY105" fmla="*/ 596 h 5445"/>
              <a:gd name="connsiteX106" fmla="*/ 11744 w 11761"/>
              <a:gd name="connsiteY106" fmla="*/ 596 h 5445"/>
              <a:gd name="connsiteX107" fmla="*/ 11744 w 11761"/>
              <a:gd name="connsiteY107" fmla="*/ 514 h 5445"/>
              <a:gd name="connsiteX108" fmla="*/ 11660 w 11761"/>
              <a:gd name="connsiteY108" fmla="*/ 514 h 5445"/>
              <a:gd name="connsiteX109" fmla="*/ 11660 w 11761"/>
              <a:gd name="connsiteY109" fmla="*/ 575 h 5445"/>
              <a:gd name="connsiteX110" fmla="*/ 11630 w 11761"/>
              <a:gd name="connsiteY110" fmla="*/ 575 h 5445"/>
              <a:gd name="connsiteX111" fmla="*/ 11630 w 11761"/>
              <a:gd name="connsiteY111" fmla="*/ 467 h 5445"/>
              <a:gd name="connsiteX112" fmla="*/ 11759 w 11761"/>
              <a:gd name="connsiteY112" fmla="*/ 467 h 5445"/>
              <a:gd name="connsiteX113" fmla="*/ 11759 w 11761"/>
              <a:gd name="connsiteY113" fmla="*/ 255 h 5445"/>
              <a:gd name="connsiteX114" fmla="*/ 11679 w 11761"/>
              <a:gd name="connsiteY114" fmla="*/ 255 h 5445"/>
              <a:gd name="connsiteX115" fmla="*/ 11679 w 11761"/>
              <a:gd name="connsiteY115" fmla="*/ 182 h 5445"/>
              <a:gd name="connsiteX116" fmla="*/ 11761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11200 w 11761"/>
              <a:gd name="connsiteY122" fmla="*/ 78 h 5445"/>
              <a:gd name="connsiteX123" fmla="*/ 11200 w 11761"/>
              <a:gd name="connsiteY123" fmla="*/ 37 h 5445"/>
              <a:gd name="connsiteX124" fmla="*/ 11241 w 11761"/>
              <a:gd name="connsiteY124" fmla="*/ 37 h 5445"/>
              <a:gd name="connsiteX125" fmla="*/ 11241 w 11761"/>
              <a:gd name="connsiteY125" fmla="*/ 78 h 5445"/>
              <a:gd name="connsiteX126" fmla="*/ 11200 w 11761"/>
              <a:gd name="connsiteY126" fmla="*/ 78 h 5445"/>
              <a:gd name="connsiteX127" fmla="*/ 11682 w 11761"/>
              <a:gd name="connsiteY127" fmla="*/ 4910 h 5445"/>
              <a:gd name="connsiteX128" fmla="*/ 11682 w 11761"/>
              <a:gd name="connsiteY128" fmla="*/ 4871 h 5445"/>
              <a:gd name="connsiteX129" fmla="*/ 11723 w 11761"/>
              <a:gd name="connsiteY129" fmla="*/ 4871 h 5445"/>
              <a:gd name="connsiteX130" fmla="*/ 11723 w 11761"/>
              <a:gd name="connsiteY130" fmla="*/ 4910 h 5445"/>
              <a:gd name="connsiteX131" fmla="*/ 11682 w 11761"/>
              <a:gd name="connsiteY131" fmla="*/ 4910 h 5445"/>
              <a:gd name="connsiteX132" fmla="*/ 11600 w 11761"/>
              <a:gd name="connsiteY132" fmla="*/ 5424 h 5445"/>
              <a:gd name="connsiteX133" fmla="*/ 11600 w 11761"/>
              <a:gd name="connsiteY133" fmla="*/ 5363 h 5445"/>
              <a:gd name="connsiteX134" fmla="*/ 11679 w 11761"/>
              <a:gd name="connsiteY134" fmla="*/ 5363 h 5445"/>
              <a:gd name="connsiteX135" fmla="*/ 11679 w 11761"/>
              <a:gd name="connsiteY135" fmla="*/ 5286 h 5445"/>
              <a:gd name="connsiteX136" fmla="*/ 11738 w 11761"/>
              <a:gd name="connsiteY136" fmla="*/ 5286 h 5445"/>
              <a:gd name="connsiteX137" fmla="*/ 11738 w 11761"/>
              <a:gd name="connsiteY137" fmla="*/ 5424 h 5445"/>
              <a:gd name="connsiteX138" fmla="*/ 11600 w 11761"/>
              <a:gd name="connsiteY138" fmla="*/ 5424 h 5445"/>
              <a:gd name="connsiteX139" fmla="*/ 11600 w 11761"/>
              <a:gd name="connsiteY139" fmla="*/ 5344 h 5445"/>
              <a:gd name="connsiteX140" fmla="*/ 8502 w 11761"/>
              <a:gd name="connsiteY140" fmla="*/ 5286 h 5445"/>
              <a:gd name="connsiteX141" fmla="*/ 8562 w 11761"/>
              <a:gd name="connsiteY141" fmla="*/ 5286 h 5445"/>
              <a:gd name="connsiteX142" fmla="*/ 8562 w 11761"/>
              <a:gd name="connsiteY142" fmla="*/ 5344 h 5445"/>
              <a:gd name="connsiteX143" fmla="*/ 8502 w 11761"/>
              <a:gd name="connsiteY143" fmla="*/ 5344 h 5445"/>
              <a:gd name="connsiteX144" fmla="*/ 8497 w 11761"/>
              <a:gd name="connsiteY144" fmla="*/ 5169 h 5445"/>
              <a:gd name="connsiteX145" fmla="*/ 8497 w 11761"/>
              <a:gd name="connsiteY145" fmla="*/ 5106 h 5445"/>
              <a:gd name="connsiteX146" fmla="*/ 8562 w 11761"/>
              <a:gd name="connsiteY146" fmla="*/ 5106 h 5445"/>
              <a:gd name="connsiteX147" fmla="*/ 8562 w 11761"/>
              <a:gd name="connsiteY147" fmla="*/ 5169 h 5445"/>
              <a:gd name="connsiteX148" fmla="*/ 8497 w 11761"/>
              <a:gd name="connsiteY148" fmla="*/ 5169 h 5445"/>
              <a:gd name="connsiteX149" fmla="*/ 8562 w 11761"/>
              <a:gd name="connsiteY149" fmla="*/ 5191 h 5445"/>
              <a:gd name="connsiteX150" fmla="*/ 8562 w 11761"/>
              <a:gd name="connsiteY150" fmla="*/ 5262 h 5445"/>
              <a:gd name="connsiteX151" fmla="*/ 8497 w 11761"/>
              <a:gd name="connsiteY151" fmla="*/ 5262 h 5445"/>
              <a:gd name="connsiteX152" fmla="*/ 8497 w 11761"/>
              <a:gd name="connsiteY152" fmla="*/ 5191 h 5445"/>
              <a:gd name="connsiteX153" fmla="*/ 8562 w 11761"/>
              <a:gd name="connsiteY153" fmla="*/ 5191 h 5445"/>
              <a:gd name="connsiteX154" fmla="*/ 8480 w 11761"/>
              <a:gd name="connsiteY154" fmla="*/ 5281 h 5445"/>
              <a:gd name="connsiteX155" fmla="*/ 8480 w 11761"/>
              <a:gd name="connsiteY155" fmla="*/ 5344 h 5445"/>
              <a:gd name="connsiteX156" fmla="*/ 8424 w 11761"/>
              <a:gd name="connsiteY156" fmla="*/ 5344 h 5445"/>
              <a:gd name="connsiteX157" fmla="*/ 8424 w 11761"/>
              <a:gd name="connsiteY157" fmla="*/ 5281 h 5445"/>
              <a:gd name="connsiteX158" fmla="*/ 8480 w 11761"/>
              <a:gd name="connsiteY158" fmla="*/ 5281 h 5445"/>
              <a:gd name="connsiteX159" fmla="*/ 8480 w 11761"/>
              <a:gd name="connsiteY159" fmla="*/ 5191 h 5445"/>
              <a:gd name="connsiteX160" fmla="*/ 8480 w 11761"/>
              <a:gd name="connsiteY160" fmla="*/ 5262 h 5445"/>
              <a:gd name="connsiteX161" fmla="*/ 8424 w 11761"/>
              <a:gd name="connsiteY161" fmla="*/ 5262 h 5445"/>
              <a:gd name="connsiteX162" fmla="*/ 8424 w 11761"/>
              <a:gd name="connsiteY162" fmla="*/ 5191 h 5445"/>
              <a:gd name="connsiteX163" fmla="*/ 8480 w 11761"/>
              <a:gd name="connsiteY163" fmla="*/ 5191 h 5445"/>
              <a:gd name="connsiteX164" fmla="*/ 8102 w 11761"/>
              <a:gd name="connsiteY164" fmla="*/ 5409 h 5445"/>
              <a:gd name="connsiteX165" fmla="*/ 8102 w 11761"/>
              <a:gd name="connsiteY165" fmla="*/ 5368 h 5445"/>
              <a:gd name="connsiteX166" fmla="*/ 8143 w 11761"/>
              <a:gd name="connsiteY166" fmla="*/ 5368 h 5445"/>
              <a:gd name="connsiteX167" fmla="*/ 8143 w 11761"/>
              <a:gd name="connsiteY167" fmla="*/ 5409 h 5445"/>
              <a:gd name="connsiteX168" fmla="*/ 8102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8424 w 11761"/>
              <a:gd name="connsiteY243" fmla="*/ 164 h 5445"/>
              <a:gd name="connsiteX244" fmla="*/ 8424 w 11761"/>
              <a:gd name="connsiteY244" fmla="*/ 102 h 5445"/>
              <a:gd name="connsiteX245" fmla="*/ 8480 w 11761"/>
              <a:gd name="connsiteY245" fmla="*/ 102 h 5445"/>
              <a:gd name="connsiteX246" fmla="*/ 8480 w 11761"/>
              <a:gd name="connsiteY246" fmla="*/ 164 h 5445"/>
              <a:gd name="connsiteX247" fmla="*/ 8424 w 11761"/>
              <a:gd name="connsiteY247" fmla="*/ 164 h 5445"/>
              <a:gd name="connsiteX248" fmla="*/ 8424 w 11761"/>
              <a:gd name="connsiteY248" fmla="*/ 255 h 5445"/>
              <a:gd name="connsiteX249" fmla="*/ 8424 w 11761"/>
              <a:gd name="connsiteY249" fmla="*/ 184 h 5445"/>
              <a:gd name="connsiteX250" fmla="*/ 8480 w 11761"/>
              <a:gd name="connsiteY250" fmla="*/ 184 h 5445"/>
              <a:gd name="connsiteX251" fmla="*/ 8480 w 11761"/>
              <a:gd name="connsiteY251" fmla="*/ 255 h 5445"/>
              <a:gd name="connsiteX252" fmla="*/ 8424 w 11761"/>
              <a:gd name="connsiteY252" fmla="*/ 255 h 5445"/>
              <a:gd name="connsiteX253" fmla="*/ 8562 w 11761"/>
              <a:gd name="connsiteY253" fmla="*/ 596 h 5445"/>
              <a:gd name="connsiteX254" fmla="*/ 8562 w 11761"/>
              <a:gd name="connsiteY254" fmla="*/ 674 h 5445"/>
              <a:gd name="connsiteX255" fmla="*/ 8622 w 11761"/>
              <a:gd name="connsiteY255" fmla="*/ 674 h 5445"/>
              <a:gd name="connsiteX256" fmla="*/ 8622 w 11761"/>
              <a:gd name="connsiteY256" fmla="*/ 4772 h 5445"/>
              <a:gd name="connsiteX257" fmla="*/ 8562 w 11761"/>
              <a:gd name="connsiteY257" fmla="*/ 4772 h 5445"/>
              <a:gd name="connsiteX258" fmla="*/ 8562 w 11761"/>
              <a:gd name="connsiteY258" fmla="*/ 4850 h 5445"/>
              <a:gd name="connsiteX259" fmla="*/ 8510 w 11761"/>
              <a:gd name="connsiteY259" fmla="*/ 4850 h 5445"/>
              <a:gd name="connsiteX260" fmla="*/ 8510 w 11761"/>
              <a:gd name="connsiteY260" fmla="*/ 5001 h 5445"/>
              <a:gd name="connsiteX261" fmla="*/ 8638 w 11761"/>
              <a:gd name="connsiteY261" fmla="*/ 5001 h 5445"/>
              <a:gd name="connsiteX262" fmla="*/ 8638 w 11761"/>
              <a:gd name="connsiteY262" fmla="*/ 5169 h 5445"/>
              <a:gd name="connsiteX263" fmla="*/ 8581 w 11761"/>
              <a:gd name="connsiteY263" fmla="*/ 5169 h 5445"/>
              <a:gd name="connsiteX264" fmla="*/ 8581 w 11761"/>
              <a:gd name="connsiteY264" fmla="*/ 5087 h 5445"/>
              <a:gd name="connsiteX265" fmla="*/ 8480 w 11761"/>
              <a:gd name="connsiteY265" fmla="*/ 5087 h 5445"/>
              <a:gd name="connsiteX266" fmla="*/ 8480 w 11761"/>
              <a:gd name="connsiteY266" fmla="*/ 5169 h 5445"/>
              <a:gd name="connsiteX267" fmla="*/ 8402 w 11761"/>
              <a:gd name="connsiteY267" fmla="*/ 5169 h 5445"/>
              <a:gd name="connsiteX268" fmla="*/ 8402 w 11761"/>
              <a:gd name="connsiteY268" fmla="*/ 5262 h 5445"/>
              <a:gd name="connsiteX269" fmla="*/ 8310 w 11761"/>
              <a:gd name="connsiteY269" fmla="*/ 5262 h 5445"/>
              <a:gd name="connsiteX270" fmla="*/ 8310 w 11761"/>
              <a:gd name="connsiteY270" fmla="*/ 5363 h 5445"/>
              <a:gd name="connsiteX271" fmla="*/ 8402 w 11761"/>
              <a:gd name="connsiteY271" fmla="*/ 5363 h 5445"/>
              <a:gd name="connsiteX272" fmla="*/ 8402 w 11761"/>
              <a:gd name="connsiteY272" fmla="*/ 5422 h 5445"/>
              <a:gd name="connsiteX273" fmla="*/ 8234 w 11761"/>
              <a:gd name="connsiteY273" fmla="*/ 5422 h 5445"/>
              <a:gd name="connsiteX274" fmla="*/ 8234 w 11761"/>
              <a:gd name="connsiteY274" fmla="*/ 5294 h 5445"/>
              <a:gd name="connsiteX275" fmla="*/ 8081 w 11761"/>
              <a:gd name="connsiteY275" fmla="*/ 5294 h 5445"/>
              <a:gd name="connsiteX276" fmla="*/ 8081 w 11761"/>
              <a:gd name="connsiteY276" fmla="*/ 5346 h 5445"/>
              <a:gd name="connsiteX277" fmla="*/ 8005 w 11761"/>
              <a:gd name="connsiteY277" fmla="*/ 5346 h 5445"/>
              <a:gd name="connsiteX278" fmla="*/ 8005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8005 w 11761"/>
              <a:gd name="connsiteY325" fmla="*/ 39 h 5445"/>
              <a:gd name="connsiteX326" fmla="*/ 8005 w 11761"/>
              <a:gd name="connsiteY326" fmla="*/ 100 h 5445"/>
              <a:gd name="connsiteX327" fmla="*/ 8081 w 11761"/>
              <a:gd name="connsiteY327" fmla="*/ 100 h 5445"/>
              <a:gd name="connsiteX328" fmla="*/ 8081 w 11761"/>
              <a:gd name="connsiteY328" fmla="*/ 151 h 5445"/>
              <a:gd name="connsiteX329" fmla="*/ 8234 w 11761"/>
              <a:gd name="connsiteY329" fmla="*/ 151 h 5445"/>
              <a:gd name="connsiteX330" fmla="*/ 8234 w 11761"/>
              <a:gd name="connsiteY330" fmla="*/ 24 h 5445"/>
              <a:gd name="connsiteX331" fmla="*/ 8402 w 11761"/>
              <a:gd name="connsiteY331" fmla="*/ 24 h 5445"/>
              <a:gd name="connsiteX332" fmla="*/ 8402 w 11761"/>
              <a:gd name="connsiteY332" fmla="*/ 82 h 5445"/>
              <a:gd name="connsiteX333" fmla="*/ 8310 w 11761"/>
              <a:gd name="connsiteY333" fmla="*/ 82 h 5445"/>
              <a:gd name="connsiteX334" fmla="*/ 8310 w 11761"/>
              <a:gd name="connsiteY334" fmla="*/ 184 h 5445"/>
              <a:gd name="connsiteX335" fmla="*/ 8402 w 11761"/>
              <a:gd name="connsiteY335" fmla="*/ 184 h 5445"/>
              <a:gd name="connsiteX336" fmla="*/ 8402 w 11761"/>
              <a:gd name="connsiteY336" fmla="*/ 277 h 5445"/>
              <a:gd name="connsiteX337" fmla="*/ 8480 w 11761"/>
              <a:gd name="connsiteY337" fmla="*/ 277 h 5445"/>
              <a:gd name="connsiteX338" fmla="*/ 8480 w 11761"/>
              <a:gd name="connsiteY338" fmla="*/ 359 h 5445"/>
              <a:gd name="connsiteX339" fmla="*/ 8581 w 11761"/>
              <a:gd name="connsiteY339" fmla="*/ 359 h 5445"/>
              <a:gd name="connsiteX340" fmla="*/ 8581 w 11761"/>
              <a:gd name="connsiteY340" fmla="*/ 277 h 5445"/>
              <a:gd name="connsiteX341" fmla="*/ 8638 w 11761"/>
              <a:gd name="connsiteY341" fmla="*/ 277 h 5445"/>
              <a:gd name="connsiteX342" fmla="*/ 8638 w 11761"/>
              <a:gd name="connsiteY342" fmla="*/ 445 h 5445"/>
              <a:gd name="connsiteX343" fmla="*/ 8510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11744 w 11761"/>
              <a:gd name="connsiteY98" fmla="*/ 4932 h 5445"/>
              <a:gd name="connsiteX99" fmla="*/ 11744 w 11761"/>
              <a:gd name="connsiteY99" fmla="*/ 4850 h 5445"/>
              <a:gd name="connsiteX100" fmla="*/ 11682 w 11761"/>
              <a:gd name="connsiteY100" fmla="*/ 4850 h 5445"/>
              <a:gd name="connsiteX101" fmla="*/ 11682 w 11761"/>
              <a:gd name="connsiteY101" fmla="*/ 4793 h 5445"/>
              <a:gd name="connsiteX102" fmla="*/ 11742 w 11761"/>
              <a:gd name="connsiteY102" fmla="*/ 4793 h 5445"/>
              <a:gd name="connsiteX103" fmla="*/ 11742 w 11761"/>
              <a:gd name="connsiteY103" fmla="*/ 652 h 5445"/>
              <a:gd name="connsiteX104" fmla="*/ 11682 w 11761"/>
              <a:gd name="connsiteY104" fmla="*/ 652 h 5445"/>
              <a:gd name="connsiteX105" fmla="*/ 11682 w 11761"/>
              <a:gd name="connsiteY105" fmla="*/ 596 h 5445"/>
              <a:gd name="connsiteX106" fmla="*/ 11744 w 11761"/>
              <a:gd name="connsiteY106" fmla="*/ 596 h 5445"/>
              <a:gd name="connsiteX107" fmla="*/ 11744 w 11761"/>
              <a:gd name="connsiteY107" fmla="*/ 514 h 5445"/>
              <a:gd name="connsiteX108" fmla="*/ 11660 w 11761"/>
              <a:gd name="connsiteY108" fmla="*/ 514 h 5445"/>
              <a:gd name="connsiteX109" fmla="*/ 11660 w 11761"/>
              <a:gd name="connsiteY109" fmla="*/ 575 h 5445"/>
              <a:gd name="connsiteX110" fmla="*/ 11630 w 11761"/>
              <a:gd name="connsiteY110" fmla="*/ 575 h 5445"/>
              <a:gd name="connsiteX111" fmla="*/ 11630 w 11761"/>
              <a:gd name="connsiteY111" fmla="*/ 467 h 5445"/>
              <a:gd name="connsiteX112" fmla="*/ 11759 w 11761"/>
              <a:gd name="connsiteY112" fmla="*/ 467 h 5445"/>
              <a:gd name="connsiteX113" fmla="*/ 11759 w 11761"/>
              <a:gd name="connsiteY113" fmla="*/ 255 h 5445"/>
              <a:gd name="connsiteX114" fmla="*/ 11679 w 11761"/>
              <a:gd name="connsiteY114" fmla="*/ 255 h 5445"/>
              <a:gd name="connsiteX115" fmla="*/ 11679 w 11761"/>
              <a:gd name="connsiteY115" fmla="*/ 182 h 5445"/>
              <a:gd name="connsiteX116" fmla="*/ 11761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11200 w 11761"/>
              <a:gd name="connsiteY122" fmla="*/ 78 h 5445"/>
              <a:gd name="connsiteX123" fmla="*/ 11200 w 11761"/>
              <a:gd name="connsiteY123" fmla="*/ 37 h 5445"/>
              <a:gd name="connsiteX124" fmla="*/ 11241 w 11761"/>
              <a:gd name="connsiteY124" fmla="*/ 37 h 5445"/>
              <a:gd name="connsiteX125" fmla="*/ 11241 w 11761"/>
              <a:gd name="connsiteY125" fmla="*/ 78 h 5445"/>
              <a:gd name="connsiteX126" fmla="*/ 11200 w 11761"/>
              <a:gd name="connsiteY126" fmla="*/ 78 h 5445"/>
              <a:gd name="connsiteX127" fmla="*/ 11682 w 11761"/>
              <a:gd name="connsiteY127" fmla="*/ 4910 h 5445"/>
              <a:gd name="connsiteX128" fmla="*/ 11682 w 11761"/>
              <a:gd name="connsiteY128" fmla="*/ 4871 h 5445"/>
              <a:gd name="connsiteX129" fmla="*/ 11723 w 11761"/>
              <a:gd name="connsiteY129" fmla="*/ 4871 h 5445"/>
              <a:gd name="connsiteX130" fmla="*/ 11723 w 11761"/>
              <a:gd name="connsiteY130" fmla="*/ 4910 h 5445"/>
              <a:gd name="connsiteX131" fmla="*/ 11682 w 11761"/>
              <a:gd name="connsiteY131" fmla="*/ 4910 h 5445"/>
              <a:gd name="connsiteX132" fmla="*/ 11600 w 11761"/>
              <a:gd name="connsiteY132" fmla="*/ 5424 h 5445"/>
              <a:gd name="connsiteX133" fmla="*/ 11600 w 11761"/>
              <a:gd name="connsiteY133" fmla="*/ 5363 h 5445"/>
              <a:gd name="connsiteX134" fmla="*/ 11679 w 11761"/>
              <a:gd name="connsiteY134" fmla="*/ 5363 h 5445"/>
              <a:gd name="connsiteX135" fmla="*/ 11679 w 11761"/>
              <a:gd name="connsiteY135" fmla="*/ 5286 h 5445"/>
              <a:gd name="connsiteX136" fmla="*/ 11738 w 11761"/>
              <a:gd name="connsiteY136" fmla="*/ 5286 h 5445"/>
              <a:gd name="connsiteX137" fmla="*/ 11738 w 11761"/>
              <a:gd name="connsiteY137" fmla="*/ 5424 h 5445"/>
              <a:gd name="connsiteX138" fmla="*/ 11600 w 11761"/>
              <a:gd name="connsiteY138" fmla="*/ 5424 h 5445"/>
              <a:gd name="connsiteX139" fmla="*/ 11600 w 11761"/>
              <a:gd name="connsiteY139" fmla="*/ 5344 h 5445"/>
              <a:gd name="connsiteX140" fmla="*/ 11600 w 11761"/>
              <a:gd name="connsiteY140" fmla="*/ 5286 h 5445"/>
              <a:gd name="connsiteX141" fmla="*/ 8562 w 11761"/>
              <a:gd name="connsiteY141" fmla="*/ 5286 h 5445"/>
              <a:gd name="connsiteX142" fmla="*/ 8562 w 11761"/>
              <a:gd name="connsiteY142" fmla="*/ 5344 h 5445"/>
              <a:gd name="connsiteX143" fmla="*/ 8502 w 11761"/>
              <a:gd name="connsiteY143" fmla="*/ 5344 h 5445"/>
              <a:gd name="connsiteX144" fmla="*/ 8497 w 11761"/>
              <a:gd name="connsiteY144" fmla="*/ 5169 h 5445"/>
              <a:gd name="connsiteX145" fmla="*/ 8497 w 11761"/>
              <a:gd name="connsiteY145" fmla="*/ 5106 h 5445"/>
              <a:gd name="connsiteX146" fmla="*/ 8562 w 11761"/>
              <a:gd name="connsiteY146" fmla="*/ 5106 h 5445"/>
              <a:gd name="connsiteX147" fmla="*/ 8562 w 11761"/>
              <a:gd name="connsiteY147" fmla="*/ 5169 h 5445"/>
              <a:gd name="connsiteX148" fmla="*/ 8497 w 11761"/>
              <a:gd name="connsiteY148" fmla="*/ 5169 h 5445"/>
              <a:gd name="connsiteX149" fmla="*/ 8562 w 11761"/>
              <a:gd name="connsiteY149" fmla="*/ 5191 h 5445"/>
              <a:gd name="connsiteX150" fmla="*/ 8562 w 11761"/>
              <a:gd name="connsiteY150" fmla="*/ 5262 h 5445"/>
              <a:gd name="connsiteX151" fmla="*/ 8497 w 11761"/>
              <a:gd name="connsiteY151" fmla="*/ 5262 h 5445"/>
              <a:gd name="connsiteX152" fmla="*/ 8497 w 11761"/>
              <a:gd name="connsiteY152" fmla="*/ 5191 h 5445"/>
              <a:gd name="connsiteX153" fmla="*/ 8562 w 11761"/>
              <a:gd name="connsiteY153" fmla="*/ 5191 h 5445"/>
              <a:gd name="connsiteX154" fmla="*/ 8480 w 11761"/>
              <a:gd name="connsiteY154" fmla="*/ 5281 h 5445"/>
              <a:gd name="connsiteX155" fmla="*/ 8480 w 11761"/>
              <a:gd name="connsiteY155" fmla="*/ 5344 h 5445"/>
              <a:gd name="connsiteX156" fmla="*/ 8424 w 11761"/>
              <a:gd name="connsiteY156" fmla="*/ 5344 h 5445"/>
              <a:gd name="connsiteX157" fmla="*/ 8424 w 11761"/>
              <a:gd name="connsiteY157" fmla="*/ 5281 h 5445"/>
              <a:gd name="connsiteX158" fmla="*/ 8480 w 11761"/>
              <a:gd name="connsiteY158" fmla="*/ 5281 h 5445"/>
              <a:gd name="connsiteX159" fmla="*/ 8480 w 11761"/>
              <a:gd name="connsiteY159" fmla="*/ 5191 h 5445"/>
              <a:gd name="connsiteX160" fmla="*/ 8480 w 11761"/>
              <a:gd name="connsiteY160" fmla="*/ 5262 h 5445"/>
              <a:gd name="connsiteX161" fmla="*/ 8424 w 11761"/>
              <a:gd name="connsiteY161" fmla="*/ 5262 h 5445"/>
              <a:gd name="connsiteX162" fmla="*/ 8424 w 11761"/>
              <a:gd name="connsiteY162" fmla="*/ 5191 h 5445"/>
              <a:gd name="connsiteX163" fmla="*/ 8480 w 11761"/>
              <a:gd name="connsiteY163" fmla="*/ 5191 h 5445"/>
              <a:gd name="connsiteX164" fmla="*/ 8102 w 11761"/>
              <a:gd name="connsiteY164" fmla="*/ 5409 h 5445"/>
              <a:gd name="connsiteX165" fmla="*/ 8102 w 11761"/>
              <a:gd name="connsiteY165" fmla="*/ 5368 h 5445"/>
              <a:gd name="connsiteX166" fmla="*/ 8143 w 11761"/>
              <a:gd name="connsiteY166" fmla="*/ 5368 h 5445"/>
              <a:gd name="connsiteX167" fmla="*/ 8143 w 11761"/>
              <a:gd name="connsiteY167" fmla="*/ 5409 h 5445"/>
              <a:gd name="connsiteX168" fmla="*/ 8102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8424 w 11761"/>
              <a:gd name="connsiteY243" fmla="*/ 164 h 5445"/>
              <a:gd name="connsiteX244" fmla="*/ 8424 w 11761"/>
              <a:gd name="connsiteY244" fmla="*/ 102 h 5445"/>
              <a:gd name="connsiteX245" fmla="*/ 8480 w 11761"/>
              <a:gd name="connsiteY245" fmla="*/ 102 h 5445"/>
              <a:gd name="connsiteX246" fmla="*/ 8480 w 11761"/>
              <a:gd name="connsiteY246" fmla="*/ 164 h 5445"/>
              <a:gd name="connsiteX247" fmla="*/ 8424 w 11761"/>
              <a:gd name="connsiteY247" fmla="*/ 164 h 5445"/>
              <a:gd name="connsiteX248" fmla="*/ 8424 w 11761"/>
              <a:gd name="connsiteY248" fmla="*/ 255 h 5445"/>
              <a:gd name="connsiteX249" fmla="*/ 8424 w 11761"/>
              <a:gd name="connsiteY249" fmla="*/ 184 h 5445"/>
              <a:gd name="connsiteX250" fmla="*/ 8480 w 11761"/>
              <a:gd name="connsiteY250" fmla="*/ 184 h 5445"/>
              <a:gd name="connsiteX251" fmla="*/ 8480 w 11761"/>
              <a:gd name="connsiteY251" fmla="*/ 255 h 5445"/>
              <a:gd name="connsiteX252" fmla="*/ 8424 w 11761"/>
              <a:gd name="connsiteY252" fmla="*/ 255 h 5445"/>
              <a:gd name="connsiteX253" fmla="*/ 8562 w 11761"/>
              <a:gd name="connsiteY253" fmla="*/ 596 h 5445"/>
              <a:gd name="connsiteX254" fmla="*/ 8562 w 11761"/>
              <a:gd name="connsiteY254" fmla="*/ 674 h 5445"/>
              <a:gd name="connsiteX255" fmla="*/ 8622 w 11761"/>
              <a:gd name="connsiteY255" fmla="*/ 674 h 5445"/>
              <a:gd name="connsiteX256" fmla="*/ 8622 w 11761"/>
              <a:gd name="connsiteY256" fmla="*/ 4772 h 5445"/>
              <a:gd name="connsiteX257" fmla="*/ 8562 w 11761"/>
              <a:gd name="connsiteY257" fmla="*/ 4772 h 5445"/>
              <a:gd name="connsiteX258" fmla="*/ 8562 w 11761"/>
              <a:gd name="connsiteY258" fmla="*/ 4850 h 5445"/>
              <a:gd name="connsiteX259" fmla="*/ 8510 w 11761"/>
              <a:gd name="connsiteY259" fmla="*/ 4850 h 5445"/>
              <a:gd name="connsiteX260" fmla="*/ 8510 w 11761"/>
              <a:gd name="connsiteY260" fmla="*/ 5001 h 5445"/>
              <a:gd name="connsiteX261" fmla="*/ 8638 w 11761"/>
              <a:gd name="connsiteY261" fmla="*/ 5001 h 5445"/>
              <a:gd name="connsiteX262" fmla="*/ 8638 w 11761"/>
              <a:gd name="connsiteY262" fmla="*/ 5169 h 5445"/>
              <a:gd name="connsiteX263" fmla="*/ 8581 w 11761"/>
              <a:gd name="connsiteY263" fmla="*/ 5169 h 5445"/>
              <a:gd name="connsiteX264" fmla="*/ 8581 w 11761"/>
              <a:gd name="connsiteY264" fmla="*/ 5087 h 5445"/>
              <a:gd name="connsiteX265" fmla="*/ 8480 w 11761"/>
              <a:gd name="connsiteY265" fmla="*/ 5087 h 5445"/>
              <a:gd name="connsiteX266" fmla="*/ 8480 w 11761"/>
              <a:gd name="connsiteY266" fmla="*/ 5169 h 5445"/>
              <a:gd name="connsiteX267" fmla="*/ 8402 w 11761"/>
              <a:gd name="connsiteY267" fmla="*/ 5169 h 5445"/>
              <a:gd name="connsiteX268" fmla="*/ 8402 w 11761"/>
              <a:gd name="connsiteY268" fmla="*/ 5262 h 5445"/>
              <a:gd name="connsiteX269" fmla="*/ 8310 w 11761"/>
              <a:gd name="connsiteY269" fmla="*/ 5262 h 5445"/>
              <a:gd name="connsiteX270" fmla="*/ 8310 w 11761"/>
              <a:gd name="connsiteY270" fmla="*/ 5363 h 5445"/>
              <a:gd name="connsiteX271" fmla="*/ 8402 w 11761"/>
              <a:gd name="connsiteY271" fmla="*/ 5363 h 5445"/>
              <a:gd name="connsiteX272" fmla="*/ 8402 w 11761"/>
              <a:gd name="connsiteY272" fmla="*/ 5422 h 5445"/>
              <a:gd name="connsiteX273" fmla="*/ 8234 w 11761"/>
              <a:gd name="connsiteY273" fmla="*/ 5422 h 5445"/>
              <a:gd name="connsiteX274" fmla="*/ 8234 w 11761"/>
              <a:gd name="connsiteY274" fmla="*/ 5294 h 5445"/>
              <a:gd name="connsiteX275" fmla="*/ 8081 w 11761"/>
              <a:gd name="connsiteY275" fmla="*/ 5294 h 5445"/>
              <a:gd name="connsiteX276" fmla="*/ 8081 w 11761"/>
              <a:gd name="connsiteY276" fmla="*/ 5346 h 5445"/>
              <a:gd name="connsiteX277" fmla="*/ 8005 w 11761"/>
              <a:gd name="connsiteY277" fmla="*/ 5346 h 5445"/>
              <a:gd name="connsiteX278" fmla="*/ 8005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8005 w 11761"/>
              <a:gd name="connsiteY325" fmla="*/ 39 h 5445"/>
              <a:gd name="connsiteX326" fmla="*/ 8005 w 11761"/>
              <a:gd name="connsiteY326" fmla="*/ 100 h 5445"/>
              <a:gd name="connsiteX327" fmla="*/ 8081 w 11761"/>
              <a:gd name="connsiteY327" fmla="*/ 100 h 5445"/>
              <a:gd name="connsiteX328" fmla="*/ 8081 w 11761"/>
              <a:gd name="connsiteY328" fmla="*/ 151 h 5445"/>
              <a:gd name="connsiteX329" fmla="*/ 8234 w 11761"/>
              <a:gd name="connsiteY329" fmla="*/ 151 h 5445"/>
              <a:gd name="connsiteX330" fmla="*/ 8234 w 11761"/>
              <a:gd name="connsiteY330" fmla="*/ 24 h 5445"/>
              <a:gd name="connsiteX331" fmla="*/ 8402 w 11761"/>
              <a:gd name="connsiteY331" fmla="*/ 24 h 5445"/>
              <a:gd name="connsiteX332" fmla="*/ 8402 w 11761"/>
              <a:gd name="connsiteY332" fmla="*/ 82 h 5445"/>
              <a:gd name="connsiteX333" fmla="*/ 8310 w 11761"/>
              <a:gd name="connsiteY333" fmla="*/ 82 h 5445"/>
              <a:gd name="connsiteX334" fmla="*/ 8310 w 11761"/>
              <a:gd name="connsiteY334" fmla="*/ 184 h 5445"/>
              <a:gd name="connsiteX335" fmla="*/ 8402 w 11761"/>
              <a:gd name="connsiteY335" fmla="*/ 184 h 5445"/>
              <a:gd name="connsiteX336" fmla="*/ 8402 w 11761"/>
              <a:gd name="connsiteY336" fmla="*/ 277 h 5445"/>
              <a:gd name="connsiteX337" fmla="*/ 8480 w 11761"/>
              <a:gd name="connsiteY337" fmla="*/ 277 h 5445"/>
              <a:gd name="connsiteX338" fmla="*/ 8480 w 11761"/>
              <a:gd name="connsiteY338" fmla="*/ 359 h 5445"/>
              <a:gd name="connsiteX339" fmla="*/ 8581 w 11761"/>
              <a:gd name="connsiteY339" fmla="*/ 359 h 5445"/>
              <a:gd name="connsiteX340" fmla="*/ 8581 w 11761"/>
              <a:gd name="connsiteY340" fmla="*/ 277 h 5445"/>
              <a:gd name="connsiteX341" fmla="*/ 8638 w 11761"/>
              <a:gd name="connsiteY341" fmla="*/ 277 h 5445"/>
              <a:gd name="connsiteX342" fmla="*/ 8638 w 11761"/>
              <a:gd name="connsiteY342" fmla="*/ 445 h 5445"/>
              <a:gd name="connsiteX343" fmla="*/ 8510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11744 w 11761"/>
              <a:gd name="connsiteY98" fmla="*/ 4932 h 5445"/>
              <a:gd name="connsiteX99" fmla="*/ 11744 w 11761"/>
              <a:gd name="connsiteY99" fmla="*/ 4850 h 5445"/>
              <a:gd name="connsiteX100" fmla="*/ 11682 w 11761"/>
              <a:gd name="connsiteY100" fmla="*/ 4850 h 5445"/>
              <a:gd name="connsiteX101" fmla="*/ 11682 w 11761"/>
              <a:gd name="connsiteY101" fmla="*/ 4793 h 5445"/>
              <a:gd name="connsiteX102" fmla="*/ 11742 w 11761"/>
              <a:gd name="connsiteY102" fmla="*/ 4793 h 5445"/>
              <a:gd name="connsiteX103" fmla="*/ 11742 w 11761"/>
              <a:gd name="connsiteY103" fmla="*/ 652 h 5445"/>
              <a:gd name="connsiteX104" fmla="*/ 11682 w 11761"/>
              <a:gd name="connsiteY104" fmla="*/ 652 h 5445"/>
              <a:gd name="connsiteX105" fmla="*/ 11682 w 11761"/>
              <a:gd name="connsiteY105" fmla="*/ 596 h 5445"/>
              <a:gd name="connsiteX106" fmla="*/ 11744 w 11761"/>
              <a:gd name="connsiteY106" fmla="*/ 596 h 5445"/>
              <a:gd name="connsiteX107" fmla="*/ 11744 w 11761"/>
              <a:gd name="connsiteY107" fmla="*/ 514 h 5445"/>
              <a:gd name="connsiteX108" fmla="*/ 11660 w 11761"/>
              <a:gd name="connsiteY108" fmla="*/ 514 h 5445"/>
              <a:gd name="connsiteX109" fmla="*/ 11660 w 11761"/>
              <a:gd name="connsiteY109" fmla="*/ 575 h 5445"/>
              <a:gd name="connsiteX110" fmla="*/ 11630 w 11761"/>
              <a:gd name="connsiteY110" fmla="*/ 575 h 5445"/>
              <a:gd name="connsiteX111" fmla="*/ 11630 w 11761"/>
              <a:gd name="connsiteY111" fmla="*/ 467 h 5445"/>
              <a:gd name="connsiteX112" fmla="*/ 11759 w 11761"/>
              <a:gd name="connsiteY112" fmla="*/ 467 h 5445"/>
              <a:gd name="connsiteX113" fmla="*/ 11759 w 11761"/>
              <a:gd name="connsiteY113" fmla="*/ 255 h 5445"/>
              <a:gd name="connsiteX114" fmla="*/ 11679 w 11761"/>
              <a:gd name="connsiteY114" fmla="*/ 255 h 5445"/>
              <a:gd name="connsiteX115" fmla="*/ 11679 w 11761"/>
              <a:gd name="connsiteY115" fmla="*/ 182 h 5445"/>
              <a:gd name="connsiteX116" fmla="*/ 11761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11200 w 11761"/>
              <a:gd name="connsiteY122" fmla="*/ 78 h 5445"/>
              <a:gd name="connsiteX123" fmla="*/ 11200 w 11761"/>
              <a:gd name="connsiteY123" fmla="*/ 37 h 5445"/>
              <a:gd name="connsiteX124" fmla="*/ 11241 w 11761"/>
              <a:gd name="connsiteY124" fmla="*/ 37 h 5445"/>
              <a:gd name="connsiteX125" fmla="*/ 11241 w 11761"/>
              <a:gd name="connsiteY125" fmla="*/ 78 h 5445"/>
              <a:gd name="connsiteX126" fmla="*/ 11200 w 11761"/>
              <a:gd name="connsiteY126" fmla="*/ 78 h 5445"/>
              <a:gd name="connsiteX127" fmla="*/ 11682 w 11761"/>
              <a:gd name="connsiteY127" fmla="*/ 4910 h 5445"/>
              <a:gd name="connsiteX128" fmla="*/ 11682 w 11761"/>
              <a:gd name="connsiteY128" fmla="*/ 4871 h 5445"/>
              <a:gd name="connsiteX129" fmla="*/ 11723 w 11761"/>
              <a:gd name="connsiteY129" fmla="*/ 4871 h 5445"/>
              <a:gd name="connsiteX130" fmla="*/ 11723 w 11761"/>
              <a:gd name="connsiteY130" fmla="*/ 4910 h 5445"/>
              <a:gd name="connsiteX131" fmla="*/ 11682 w 11761"/>
              <a:gd name="connsiteY131" fmla="*/ 4910 h 5445"/>
              <a:gd name="connsiteX132" fmla="*/ 11600 w 11761"/>
              <a:gd name="connsiteY132" fmla="*/ 5424 h 5445"/>
              <a:gd name="connsiteX133" fmla="*/ 11600 w 11761"/>
              <a:gd name="connsiteY133" fmla="*/ 5363 h 5445"/>
              <a:gd name="connsiteX134" fmla="*/ 11679 w 11761"/>
              <a:gd name="connsiteY134" fmla="*/ 5363 h 5445"/>
              <a:gd name="connsiteX135" fmla="*/ 11679 w 11761"/>
              <a:gd name="connsiteY135" fmla="*/ 5286 h 5445"/>
              <a:gd name="connsiteX136" fmla="*/ 11738 w 11761"/>
              <a:gd name="connsiteY136" fmla="*/ 5286 h 5445"/>
              <a:gd name="connsiteX137" fmla="*/ 11738 w 11761"/>
              <a:gd name="connsiteY137" fmla="*/ 5424 h 5445"/>
              <a:gd name="connsiteX138" fmla="*/ 11600 w 11761"/>
              <a:gd name="connsiteY138" fmla="*/ 5424 h 5445"/>
              <a:gd name="connsiteX139" fmla="*/ 11600 w 11761"/>
              <a:gd name="connsiteY139" fmla="*/ 5344 h 5445"/>
              <a:gd name="connsiteX140" fmla="*/ 11600 w 11761"/>
              <a:gd name="connsiteY140" fmla="*/ 5286 h 5445"/>
              <a:gd name="connsiteX141" fmla="*/ 11660 w 11761"/>
              <a:gd name="connsiteY141" fmla="*/ 5286 h 5445"/>
              <a:gd name="connsiteX142" fmla="*/ 8562 w 11761"/>
              <a:gd name="connsiteY142" fmla="*/ 5344 h 5445"/>
              <a:gd name="connsiteX143" fmla="*/ 8502 w 11761"/>
              <a:gd name="connsiteY143" fmla="*/ 5344 h 5445"/>
              <a:gd name="connsiteX144" fmla="*/ 8497 w 11761"/>
              <a:gd name="connsiteY144" fmla="*/ 5169 h 5445"/>
              <a:gd name="connsiteX145" fmla="*/ 8497 w 11761"/>
              <a:gd name="connsiteY145" fmla="*/ 5106 h 5445"/>
              <a:gd name="connsiteX146" fmla="*/ 8562 w 11761"/>
              <a:gd name="connsiteY146" fmla="*/ 5106 h 5445"/>
              <a:gd name="connsiteX147" fmla="*/ 8562 w 11761"/>
              <a:gd name="connsiteY147" fmla="*/ 5169 h 5445"/>
              <a:gd name="connsiteX148" fmla="*/ 8497 w 11761"/>
              <a:gd name="connsiteY148" fmla="*/ 5169 h 5445"/>
              <a:gd name="connsiteX149" fmla="*/ 8562 w 11761"/>
              <a:gd name="connsiteY149" fmla="*/ 5191 h 5445"/>
              <a:gd name="connsiteX150" fmla="*/ 8562 w 11761"/>
              <a:gd name="connsiteY150" fmla="*/ 5262 h 5445"/>
              <a:gd name="connsiteX151" fmla="*/ 8497 w 11761"/>
              <a:gd name="connsiteY151" fmla="*/ 5262 h 5445"/>
              <a:gd name="connsiteX152" fmla="*/ 8497 w 11761"/>
              <a:gd name="connsiteY152" fmla="*/ 5191 h 5445"/>
              <a:gd name="connsiteX153" fmla="*/ 8562 w 11761"/>
              <a:gd name="connsiteY153" fmla="*/ 5191 h 5445"/>
              <a:gd name="connsiteX154" fmla="*/ 8480 w 11761"/>
              <a:gd name="connsiteY154" fmla="*/ 5281 h 5445"/>
              <a:gd name="connsiteX155" fmla="*/ 8480 w 11761"/>
              <a:gd name="connsiteY155" fmla="*/ 5344 h 5445"/>
              <a:gd name="connsiteX156" fmla="*/ 8424 w 11761"/>
              <a:gd name="connsiteY156" fmla="*/ 5344 h 5445"/>
              <a:gd name="connsiteX157" fmla="*/ 8424 w 11761"/>
              <a:gd name="connsiteY157" fmla="*/ 5281 h 5445"/>
              <a:gd name="connsiteX158" fmla="*/ 8480 w 11761"/>
              <a:gd name="connsiteY158" fmla="*/ 5281 h 5445"/>
              <a:gd name="connsiteX159" fmla="*/ 8480 w 11761"/>
              <a:gd name="connsiteY159" fmla="*/ 5191 h 5445"/>
              <a:gd name="connsiteX160" fmla="*/ 8480 w 11761"/>
              <a:gd name="connsiteY160" fmla="*/ 5262 h 5445"/>
              <a:gd name="connsiteX161" fmla="*/ 8424 w 11761"/>
              <a:gd name="connsiteY161" fmla="*/ 5262 h 5445"/>
              <a:gd name="connsiteX162" fmla="*/ 8424 w 11761"/>
              <a:gd name="connsiteY162" fmla="*/ 5191 h 5445"/>
              <a:gd name="connsiteX163" fmla="*/ 8480 w 11761"/>
              <a:gd name="connsiteY163" fmla="*/ 5191 h 5445"/>
              <a:gd name="connsiteX164" fmla="*/ 8102 w 11761"/>
              <a:gd name="connsiteY164" fmla="*/ 5409 h 5445"/>
              <a:gd name="connsiteX165" fmla="*/ 8102 w 11761"/>
              <a:gd name="connsiteY165" fmla="*/ 5368 h 5445"/>
              <a:gd name="connsiteX166" fmla="*/ 8143 w 11761"/>
              <a:gd name="connsiteY166" fmla="*/ 5368 h 5445"/>
              <a:gd name="connsiteX167" fmla="*/ 8143 w 11761"/>
              <a:gd name="connsiteY167" fmla="*/ 5409 h 5445"/>
              <a:gd name="connsiteX168" fmla="*/ 8102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8424 w 11761"/>
              <a:gd name="connsiteY243" fmla="*/ 164 h 5445"/>
              <a:gd name="connsiteX244" fmla="*/ 8424 w 11761"/>
              <a:gd name="connsiteY244" fmla="*/ 102 h 5445"/>
              <a:gd name="connsiteX245" fmla="*/ 8480 w 11761"/>
              <a:gd name="connsiteY245" fmla="*/ 102 h 5445"/>
              <a:gd name="connsiteX246" fmla="*/ 8480 w 11761"/>
              <a:gd name="connsiteY246" fmla="*/ 164 h 5445"/>
              <a:gd name="connsiteX247" fmla="*/ 8424 w 11761"/>
              <a:gd name="connsiteY247" fmla="*/ 164 h 5445"/>
              <a:gd name="connsiteX248" fmla="*/ 8424 w 11761"/>
              <a:gd name="connsiteY248" fmla="*/ 255 h 5445"/>
              <a:gd name="connsiteX249" fmla="*/ 8424 w 11761"/>
              <a:gd name="connsiteY249" fmla="*/ 184 h 5445"/>
              <a:gd name="connsiteX250" fmla="*/ 8480 w 11761"/>
              <a:gd name="connsiteY250" fmla="*/ 184 h 5445"/>
              <a:gd name="connsiteX251" fmla="*/ 8480 w 11761"/>
              <a:gd name="connsiteY251" fmla="*/ 255 h 5445"/>
              <a:gd name="connsiteX252" fmla="*/ 8424 w 11761"/>
              <a:gd name="connsiteY252" fmla="*/ 255 h 5445"/>
              <a:gd name="connsiteX253" fmla="*/ 8562 w 11761"/>
              <a:gd name="connsiteY253" fmla="*/ 596 h 5445"/>
              <a:gd name="connsiteX254" fmla="*/ 8562 w 11761"/>
              <a:gd name="connsiteY254" fmla="*/ 674 h 5445"/>
              <a:gd name="connsiteX255" fmla="*/ 8622 w 11761"/>
              <a:gd name="connsiteY255" fmla="*/ 674 h 5445"/>
              <a:gd name="connsiteX256" fmla="*/ 8622 w 11761"/>
              <a:gd name="connsiteY256" fmla="*/ 4772 h 5445"/>
              <a:gd name="connsiteX257" fmla="*/ 8562 w 11761"/>
              <a:gd name="connsiteY257" fmla="*/ 4772 h 5445"/>
              <a:gd name="connsiteX258" fmla="*/ 8562 w 11761"/>
              <a:gd name="connsiteY258" fmla="*/ 4850 h 5445"/>
              <a:gd name="connsiteX259" fmla="*/ 8510 w 11761"/>
              <a:gd name="connsiteY259" fmla="*/ 4850 h 5445"/>
              <a:gd name="connsiteX260" fmla="*/ 8510 w 11761"/>
              <a:gd name="connsiteY260" fmla="*/ 5001 h 5445"/>
              <a:gd name="connsiteX261" fmla="*/ 8638 w 11761"/>
              <a:gd name="connsiteY261" fmla="*/ 5001 h 5445"/>
              <a:gd name="connsiteX262" fmla="*/ 8638 w 11761"/>
              <a:gd name="connsiteY262" fmla="*/ 5169 h 5445"/>
              <a:gd name="connsiteX263" fmla="*/ 8581 w 11761"/>
              <a:gd name="connsiteY263" fmla="*/ 5169 h 5445"/>
              <a:gd name="connsiteX264" fmla="*/ 8581 w 11761"/>
              <a:gd name="connsiteY264" fmla="*/ 5087 h 5445"/>
              <a:gd name="connsiteX265" fmla="*/ 8480 w 11761"/>
              <a:gd name="connsiteY265" fmla="*/ 5087 h 5445"/>
              <a:gd name="connsiteX266" fmla="*/ 8480 w 11761"/>
              <a:gd name="connsiteY266" fmla="*/ 5169 h 5445"/>
              <a:gd name="connsiteX267" fmla="*/ 8402 w 11761"/>
              <a:gd name="connsiteY267" fmla="*/ 5169 h 5445"/>
              <a:gd name="connsiteX268" fmla="*/ 8402 w 11761"/>
              <a:gd name="connsiteY268" fmla="*/ 5262 h 5445"/>
              <a:gd name="connsiteX269" fmla="*/ 8310 w 11761"/>
              <a:gd name="connsiteY269" fmla="*/ 5262 h 5445"/>
              <a:gd name="connsiteX270" fmla="*/ 8310 w 11761"/>
              <a:gd name="connsiteY270" fmla="*/ 5363 h 5445"/>
              <a:gd name="connsiteX271" fmla="*/ 8402 w 11761"/>
              <a:gd name="connsiteY271" fmla="*/ 5363 h 5445"/>
              <a:gd name="connsiteX272" fmla="*/ 8402 w 11761"/>
              <a:gd name="connsiteY272" fmla="*/ 5422 h 5445"/>
              <a:gd name="connsiteX273" fmla="*/ 8234 w 11761"/>
              <a:gd name="connsiteY273" fmla="*/ 5422 h 5445"/>
              <a:gd name="connsiteX274" fmla="*/ 8234 w 11761"/>
              <a:gd name="connsiteY274" fmla="*/ 5294 h 5445"/>
              <a:gd name="connsiteX275" fmla="*/ 8081 w 11761"/>
              <a:gd name="connsiteY275" fmla="*/ 5294 h 5445"/>
              <a:gd name="connsiteX276" fmla="*/ 8081 w 11761"/>
              <a:gd name="connsiteY276" fmla="*/ 5346 h 5445"/>
              <a:gd name="connsiteX277" fmla="*/ 8005 w 11761"/>
              <a:gd name="connsiteY277" fmla="*/ 5346 h 5445"/>
              <a:gd name="connsiteX278" fmla="*/ 8005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8005 w 11761"/>
              <a:gd name="connsiteY325" fmla="*/ 39 h 5445"/>
              <a:gd name="connsiteX326" fmla="*/ 8005 w 11761"/>
              <a:gd name="connsiteY326" fmla="*/ 100 h 5445"/>
              <a:gd name="connsiteX327" fmla="*/ 8081 w 11761"/>
              <a:gd name="connsiteY327" fmla="*/ 100 h 5445"/>
              <a:gd name="connsiteX328" fmla="*/ 8081 w 11761"/>
              <a:gd name="connsiteY328" fmla="*/ 151 h 5445"/>
              <a:gd name="connsiteX329" fmla="*/ 8234 w 11761"/>
              <a:gd name="connsiteY329" fmla="*/ 151 h 5445"/>
              <a:gd name="connsiteX330" fmla="*/ 8234 w 11761"/>
              <a:gd name="connsiteY330" fmla="*/ 24 h 5445"/>
              <a:gd name="connsiteX331" fmla="*/ 8402 w 11761"/>
              <a:gd name="connsiteY331" fmla="*/ 24 h 5445"/>
              <a:gd name="connsiteX332" fmla="*/ 8402 w 11761"/>
              <a:gd name="connsiteY332" fmla="*/ 82 h 5445"/>
              <a:gd name="connsiteX333" fmla="*/ 8310 w 11761"/>
              <a:gd name="connsiteY333" fmla="*/ 82 h 5445"/>
              <a:gd name="connsiteX334" fmla="*/ 8310 w 11761"/>
              <a:gd name="connsiteY334" fmla="*/ 184 h 5445"/>
              <a:gd name="connsiteX335" fmla="*/ 8402 w 11761"/>
              <a:gd name="connsiteY335" fmla="*/ 184 h 5445"/>
              <a:gd name="connsiteX336" fmla="*/ 8402 w 11761"/>
              <a:gd name="connsiteY336" fmla="*/ 277 h 5445"/>
              <a:gd name="connsiteX337" fmla="*/ 8480 w 11761"/>
              <a:gd name="connsiteY337" fmla="*/ 277 h 5445"/>
              <a:gd name="connsiteX338" fmla="*/ 8480 w 11761"/>
              <a:gd name="connsiteY338" fmla="*/ 359 h 5445"/>
              <a:gd name="connsiteX339" fmla="*/ 8581 w 11761"/>
              <a:gd name="connsiteY339" fmla="*/ 359 h 5445"/>
              <a:gd name="connsiteX340" fmla="*/ 8581 w 11761"/>
              <a:gd name="connsiteY340" fmla="*/ 277 h 5445"/>
              <a:gd name="connsiteX341" fmla="*/ 8638 w 11761"/>
              <a:gd name="connsiteY341" fmla="*/ 277 h 5445"/>
              <a:gd name="connsiteX342" fmla="*/ 8638 w 11761"/>
              <a:gd name="connsiteY342" fmla="*/ 445 h 5445"/>
              <a:gd name="connsiteX343" fmla="*/ 8510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11744 w 11761"/>
              <a:gd name="connsiteY98" fmla="*/ 4932 h 5445"/>
              <a:gd name="connsiteX99" fmla="*/ 11744 w 11761"/>
              <a:gd name="connsiteY99" fmla="*/ 4850 h 5445"/>
              <a:gd name="connsiteX100" fmla="*/ 11682 w 11761"/>
              <a:gd name="connsiteY100" fmla="*/ 4850 h 5445"/>
              <a:gd name="connsiteX101" fmla="*/ 11682 w 11761"/>
              <a:gd name="connsiteY101" fmla="*/ 4793 h 5445"/>
              <a:gd name="connsiteX102" fmla="*/ 11742 w 11761"/>
              <a:gd name="connsiteY102" fmla="*/ 4793 h 5445"/>
              <a:gd name="connsiteX103" fmla="*/ 11742 w 11761"/>
              <a:gd name="connsiteY103" fmla="*/ 652 h 5445"/>
              <a:gd name="connsiteX104" fmla="*/ 11682 w 11761"/>
              <a:gd name="connsiteY104" fmla="*/ 652 h 5445"/>
              <a:gd name="connsiteX105" fmla="*/ 11682 w 11761"/>
              <a:gd name="connsiteY105" fmla="*/ 596 h 5445"/>
              <a:gd name="connsiteX106" fmla="*/ 11744 w 11761"/>
              <a:gd name="connsiteY106" fmla="*/ 596 h 5445"/>
              <a:gd name="connsiteX107" fmla="*/ 11744 w 11761"/>
              <a:gd name="connsiteY107" fmla="*/ 514 h 5445"/>
              <a:gd name="connsiteX108" fmla="*/ 11660 w 11761"/>
              <a:gd name="connsiteY108" fmla="*/ 514 h 5445"/>
              <a:gd name="connsiteX109" fmla="*/ 11660 w 11761"/>
              <a:gd name="connsiteY109" fmla="*/ 575 h 5445"/>
              <a:gd name="connsiteX110" fmla="*/ 11630 w 11761"/>
              <a:gd name="connsiteY110" fmla="*/ 575 h 5445"/>
              <a:gd name="connsiteX111" fmla="*/ 11630 w 11761"/>
              <a:gd name="connsiteY111" fmla="*/ 467 h 5445"/>
              <a:gd name="connsiteX112" fmla="*/ 11759 w 11761"/>
              <a:gd name="connsiteY112" fmla="*/ 467 h 5445"/>
              <a:gd name="connsiteX113" fmla="*/ 11759 w 11761"/>
              <a:gd name="connsiteY113" fmla="*/ 255 h 5445"/>
              <a:gd name="connsiteX114" fmla="*/ 11679 w 11761"/>
              <a:gd name="connsiteY114" fmla="*/ 255 h 5445"/>
              <a:gd name="connsiteX115" fmla="*/ 11679 w 11761"/>
              <a:gd name="connsiteY115" fmla="*/ 182 h 5445"/>
              <a:gd name="connsiteX116" fmla="*/ 11761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11200 w 11761"/>
              <a:gd name="connsiteY122" fmla="*/ 78 h 5445"/>
              <a:gd name="connsiteX123" fmla="*/ 11200 w 11761"/>
              <a:gd name="connsiteY123" fmla="*/ 37 h 5445"/>
              <a:gd name="connsiteX124" fmla="*/ 11241 w 11761"/>
              <a:gd name="connsiteY124" fmla="*/ 37 h 5445"/>
              <a:gd name="connsiteX125" fmla="*/ 11241 w 11761"/>
              <a:gd name="connsiteY125" fmla="*/ 78 h 5445"/>
              <a:gd name="connsiteX126" fmla="*/ 11200 w 11761"/>
              <a:gd name="connsiteY126" fmla="*/ 78 h 5445"/>
              <a:gd name="connsiteX127" fmla="*/ 11682 w 11761"/>
              <a:gd name="connsiteY127" fmla="*/ 4910 h 5445"/>
              <a:gd name="connsiteX128" fmla="*/ 11682 w 11761"/>
              <a:gd name="connsiteY128" fmla="*/ 4871 h 5445"/>
              <a:gd name="connsiteX129" fmla="*/ 11723 w 11761"/>
              <a:gd name="connsiteY129" fmla="*/ 4871 h 5445"/>
              <a:gd name="connsiteX130" fmla="*/ 11723 w 11761"/>
              <a:gd name="connsiteY130" fmla="*/ 4910 h 5445"/>
              <a:gd name="connsiteX131" fmla="*/ 11682 w 11761"/>
              <a:gd name="connsiteY131" fmla="*/ 4910 h 5445"/>
              <a:gd name="connsiteX132" fmla="*/ 11600 w 11761"/>
              <a:gd name="connsiteY132" fmla="*/ 5424 h 5445"/>
              <a:gd name="connsiteX133" fmla="*/ 11600 w 11761"/>
              <a:gd name="connsiteY133" fmla="*/ 5363 h 5445"/>
              <a:gd name="connsiteX134" fmla="*/ 11679 w 11761"/>
              <a:gd name="connsiteY134" fmla="*/ 5363 h 5445"/>
              <a:gd name="connsiteX135" fmla="*/ 11679 w 11761"/>
              <a:gd name="connsiteY135" fmla="*/ 5286 h 5445"/>
              <a:gd name="connsiteX136" fmla="*/ 11738 w 11761"/>
              <a:gd name="connsiteY136" fmla="*/ 5286 h 5445"/>
              <a:gd name="connsiteX137" fmla="*/ 11738 w 11761"/>
              <a:gd name="connsiteY137" fmla="*/ 5424 h 5445"/>
              <a:gd name="connsiteX138" fmla="*/ 11600 w 11761"/>
              <a:gd name="connsiteY138" fmla="*/ 5424 h 5445"/>
              <a:gd name="connsiteX139" fmla="*/ 11600 w 11761"/>
              <a:gd name="connsiteY139" fmla="*/ 5344 h 5445"/>
              <a:gd name="connsiteX140" fmla="*/ 11600 w 11761"/>
              <a:gd name="connsiteY140" fmla="*/ 5286 h 5445"/>
              <a:gd name="connsiteX141" fmla="*/ 11660 w 11761"/>
              <a:gd name="connsiteY141" fmla="*/ 5286 h 5445"/>
              <a:gd name="connsiteX142" fmla="*/ 11660 w 11761"/>
              <a:gd name="connsiteY142" fmla="*/ 5344 h 5445"/>
              <a:gd name="connsiteX143" fmla="*/ 8502 w 11761"/>
              <a:gd name="connsiteY143" fmla="*/ 5344 h 5445"/>
              <a:gd name="connsiteX144" fmla="*/ 8497 w 11761"/>
              <a:gd name="connsiteY144" fmla="*/ 5169 h 5445"/>
              <a:gd name="connsiteX145" fmla="*/ 8497 w 11761"/>
              <a:gd name="connsiteY145" fmla="*/ 5106 h 5445"/>
              <a:gd name="connsiteX146" fmla="*/ 8562 w 11761"/>
              <a:gd name="connsiteY146" fmla="*/ 5106 h 5445"/>
              <a:gd name="connsiteX147" fmla="*/ 8562 w 11761"/>
              <a:gd name="connsiteY147" fmla="*/ 5169 h 5445"/>
              <a:gd name="connsiteX148" fmla="*/ 8497 w 11761"/>
              <a:gd name="connsiteY148" fmla="*/ 5169 h 5445"/>
              <a:gd name="connsiteX149" fmla="*/ 8562 w 11761"/>
              <a:gd name="connsiteY149" fmla="*/ 5191 h 5445"/>
              <a:gd name="connsiteX150" fmla="*/ 8562 w 11761"/>
              <a:gd name="connsiteY150" fmla="*/ 5262 h 5445"/>
              <a:gd name="connsiteX151" fmla="*/ 8497 w 11761"/>
              <a:gd name="connsiteY151" fmla="*/ 5262 h 5445"/>
              <a:gd name="connsiteX152" fmla="*/ 8497 w 11761"/>
              <a:gd name="connsiteY152" fmla="*/ 5191 h 5445"/>
              <a:gd name="connsiteX153" fmla="*/ 8562 w 11761"/>
              <a:gd name="connsiteY153" fmla="*/ 5191 h 5445"/>
              <a:gd name="connsiteX154" fmla="*/ 8480 w 11761"/>
              <a:gd name="connsiteY154" fmla="*/ 5281 h 5445"/>
              <a:gd name="connsiteX155" fmla="*/ 8480 w 11761"/>
              <a:gd name="connsiteY155" fmla="*/ 5344 h 5445"/>
              <a:gd name="connsiteX156" fmla="*/ 8424 w 11761"/>
              <a:gd name="connsiteY156" fmla="*/ 5344 h 5445"/>
              <a:gd name="connsiteX157" fmla="*/ 8424 w 11761"/>
              <a:gd name="connsiteY157" fmla="*/ 5281 h 5445"/>
              <a:gd name="connsiteX158" fmla="*/ 8480 w 11761"/>
              <a:gd name="connsiteY158" fmla="*/ 5281 h 5445"/>
              <a:gd name="connsiteX159" fmla="*/ 8480 w 11761"/>
              <a:gd name="connsiteY159" fmla="*/ 5191 h 5445"/>
              <a:gd name="connsiteX160" fmla="*/ 8480 w 11761"/>
              <a:gd name="connsiteY160" fmla="*/ 5262 h 5445"/>
              <a:gd name="connsiteX161" fmla="*/ 8424 w 11761"/>
              <a:gd name="connsiteY161" fmla="*/ 5262 h 5445"/>
              <a:gd name="connsiteX162" fmla="*/ 8424 w 11761"/>
              <a:gd name="connsiteY162" fmla="*/ 5191 h 5445"/>
              <a:gd name="connsiteX163" fmla="*/ 8480 w 11761"/>
              <a:gd name="connsiteY163" fmla="*/ 5191 h 5445"/>
              <a:gd name="connsiteX164" fmla="*/ 8102 w 11761"/>
              <a:gd name="connsiteY164" fmla="*/ 5409 h 5445"/>
              <a:gd name="connsiteX165" fmla="*/ 8102 w 11761"/>
              <a:gd name="connsiteY165" fmla="*/ 5368 h 5445"/>
              <a:gd name="connsiteX166" fmla="*/ 8143 w 11761"/>
              <a:gd name="connsiteY166" fmla="*/ 5368 h 5445"/>
              <a:gd name="connsiteX167" fmla="*/ 8143 w 11761"/>
              <a:gd name="connsiteY167" fmla="*/ 5409 h 5445"/>
              <a:gd name="connsiteX168" fmla="*/ 8102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8424 w 11761"/>
              <a:gd name="connsiteY243" fmla="*/ 164 h 5445"/>
              <a:gd name="connsiteX244" fmla="*/ 8424 w 11761"/>
              <a:gd name="connsiteY244" fmla="*/ 102 h 5445"/>
              <a:gd name="connsiteX245" fmla="*/ 8480 w 11761"/>
              <a:gd name="connsiteY245" fmla="*/ 102 h 5445"/>
              <a:gd name="connsiteX246" fmla="*/ 8480 w 11761"/>
              <a:gd name="connsiteY246" fmla="*/ 164 h 5445"/>
              <a:gd name="connsiteX247" fmla="*/ 8424 w 11761"/>
              <a:gd name="connsiteY247" fmla="*/ 164 h 5445"/>
              <a:gd name="connsiteX248" fmla="*/ 8424 w 11761"/>
              <a:gd name="connsiteY248" fmla="*/ 255 h 5445"/>
              <a:gd name="connsiteX249" fmla="*/ 8424 w 11761"/>
              <a:gd name="connsiteY249" fmla="*/ 184 h 5445"/>
              <a:gd name="connsiteX250" fmla="*/ 8480 w 11761"/>
              <a:gd name="connsiteY250" fmla="*/ 184 h 5445"/>
              <a:gd name="connsiteX251" fmla="*/ 8480 w 11761"/>
              <a:gd name="connsiteY251" fmla="*/ 255 h 5445"/>
              <a:gd name="connsiteX252" fmla="*/ 8424 w 11761"/>
              <a:gd name="connsiteY252" fmla="*/ 255 h 5445"/>
              <a:gd name="connsiteX253" fmla="*/ 8562 w 11761"/>
              <a:gd name="connsiteY253" fmla="*/ 596 h 5445"/>
              <a:gd name="connsiteX254" fmla="*/ 8562 w 11761"/>
              <a:gd name="connsiteY254" fmla="*/ 674 h 5445"/>
              <a:gd name="connsiteX255" fmla="*/ 8622 w 11761"/>
              <a:gd name="connsiteY255" fmla="*/ 674 h 5445"/>
              <a:gd name="connsiteX256" fmla="*/ 8622 w 11761"/>
              <a:gd name="connsiteY256" fmla="*/ 4772 h 5445"/>
              <a:gd name="connsiteX257" fmla="*/ 8562 w 11761"/>
              <a:gd name="connsiteY257" fmla="*/ 4772 h 5445"/>
              <a:gd name="connsiteX258" fmla="*/ 8562 w 11761"/>
              <a:gd name="connsiteY258" fmla="*/ 4850 h 5445"/>
              <a:gd name="connsiteX259" fmla="*/ 8510 w 11761"/>
              <a:gd name="connsiteY259" fmla="*/ 4850 h 5445"/>
              <a:gd name="connsiteX260" fmla="*/ 8510 w 11761"/>
              <a:gd name="connsiteY260" fmla="*/ 5001 h 5445"/>
              <a:gd name="connsiteX261" fmla="*/ 8638 w 11761"/>
              <a:gd name="connsiteY261" fmla="*/ 5001 h 5445"/>
              <a:gd name="connsiteX262" fmla="*/ 8638 w 11761"/>
              <a:gd name="connsiteY262" fmla="*/ 5169 h 5445"/>
              <a:gd name="connsiteX263" fmla="*/ 8581 w 11761"/>
              <a:gd name="connsiteY263" fmla="*/ 5169 h 5445"/>
              <a:gd name="connsiteX264" fmla="*/ 8581 w 11761"/>
              <a:gd name="connsiteY264" fmla="*/ 5087 h 5445"/>
              <a:gd name="connsiteX265" fmla="*/ 8480 w 11761"/>
              <a:gd name="connsiteY265" fmla="*/ 5087 h 5445"/>
              <a:gd name="connsiteX266" fmla="*/ 8480 w 11761"/>
              <a:gd name="connsiteY266" fmla="*/ 5169 h 5445"/>
              <a:gd name="connsiteX267" fmla="*/ 8402 w 11761"/>
              <a:gd name="connsiteY267" fmla="*/ 5169 h 5445"/>
              <a:gd name="connsiteX268" fmla="*/ 8402 w 11761"/>
              <a:gd name="connsiteY268" fmla="*/ 5262 h 5445"/>
              <a:gd name="connsiteX269" fmla="*/ 8310 w 11761"/>
              <a:gd name="connsiteY269" fmla="*/ 5262 h 5445"/>
              <a:gd name="connsiteX270" fmla="*/ 8310 w 11761"/>
              <a:gd name="connsiteY270" fmla="*/ 5363 h 5445"/>
              <a:gd name="connsiteX271" fmla="*/ 8402 w 11761"/>
              <a:gd name="connsiteY271" fmla="*/ 5363 h 5445"/>
              <a:gd name="connsiteX272" fmla="*/ 8402 w 11761"/>
              <a:gd name="connsiteY272" fmla="*/ 5422 h 5445"/>
              <a:gd name="connsiteX273" fmla="*/ 8234 w 11761"/>
              <a:gd name="connsiteY273" fmla="*/ 5422 h 5445"/>
              <a:gd name="connsiteX274" fmla="*/ 8234 w 11761"/>
              <a:gd name="connsiteY274" fmla="*/ 5294 h 5445"/>
              <a:gd name="connsiteX275" fmla="*/ 8081 w 11761"/>
              <a:gd name="connsiteY275" fmla="*/ 5294 h 5445"/>
              <a:gd name="connsiteX276" fmla="*/ 8081 w 11761"/>
              <a:gd name="connsiteY276" fmla="*/ 5346 h 5445"/>
              <a:gd name="connsiteX277" fmla="*/ 8005 w 11761"/>
              <a:gd name="connsiteY277" fmla="*/ 5346 h 5445"/>
              <a:gd name="connsiteX278" fmla="*/ 8005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8005 w 11761"/>
              <a:gd name="connsiteY325" fmla="*/ 39 h 5445"/>
              <a:gd name="connsiteX326" fmla="*/ 8005 w 11761"/>
              <a:gd name="connsiteY326" fmla="*/ 100 h 5445"/>
              <a:gd name="connsiteX327" fmla="*/ 8081 w 11761"/>
              <a:gd name="connsiteY327" fmla="*/ 100 h 5445"/>
              <a:gd name="connsiteX328" fmla="*/ 8081 w 11761"/>
              <a:gd name="connsiteY328" fmla="*/ 151 h 5445"/>
              <a:gd name="connsiteX329" fmla="*/ 8234 w 11761"/>
              <a:gd name="connsiteY329" fmla="*/ 151 h 5445"/>
              <a:gd name="connsiteX330" fmla="*/ 8234 w 11761"/>
              <a:gd name="connsiteY330" fmla="*/ 24 h 5445"/>
              <a:gd name="connsiteX331" fmla="*/ 8402 w 11761"/>
              <a:gd name="connsiteY331" fmla="*/ 24 h 5445"/>
              <a:gd name="connsiteX332" fmla="*/ 8402 w 11761"/>
              <a:gd name="connsiteY332" fmla="*/ 82 h 5445"/>
              <a:gd name="connsiteX333" fmla="*/ 8310 w 11761"/>
              <a:gd name="connsiteY333" fmla="*/ 82 h 5445"/>
              <a:gd name="connsiteX334" fmla="*/ 8310 w 11761"/>
              <a:gd name="connsiteY334" fmla="*/ 184 h 5445"/>
              <a:gd name="connsiteX335" fmla="*/ 8402 w 11761"/>
              <a:gd name="connsiteY335" fmla="*/ 184 h 5445"/>
              <a:gd name="connsiteX336" fmla="*/ 8402 w 11761"/>
              <a:gd name="connsiteY336" fmla="*/ 277 h 5445"/>
              <a:gd name="connsiteX337" fmla="*/ 8480 w 11761"/>
              <a:gd name="connsiteY337" fmla="*/ 277 h 5445"/>
              <a:gd name="connsiteX338" fmla="*/ 8480 w 11761"/>
              <a:gd name="connsiteY338" fmla="*/ 359 h 5445"/>
              <a:gd name="connsiteX339" fmla="*/ 8581 w 11761"/>
              <a:gd name="connsiteY339" fmla="*/ 359 h 5445"/>
              <a:gd name="connsiteX340" fmla="*/ 8581 w 11761"/>
              <a:gd name="connsiteY340" fmla="*/ 277 h 5445"/>
              <a:gd name="connsiteX341" fmla="*/ 8638 w 11761"/>
              <a:gd name="connsiteY341" fmla="*/ 277 h 5445"/>
              <a:gd name="connsiteX342" fmla="*/ 8638 w 11761"/>
              <a:gd name="connsiteY342" fmla="*/ 445 h 5445"/>
              <a:gd name="connsiteX343" fmla="*/ 8510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11744 w 11761"/>
              <a:gd name="connsiteY98" fmla="*/ 4932 h 5445"/>
              <a:gd name="connsiteX99" fmla="*/ 11744 w 11761"/>
              <a:gd name="connsiteY99" fmla="*/ 4850 h 5445"/>
              <a:gd name="connsiteX100" fmla="*/ 11682 w 11761"/>
              <a:gd name="connsiteY100" fmla="*/ 4850 h 5445"/>
              <a:gd name="connsiteX101" fmla="*/ 11682 w 11761"/>
              <a:gd name="connsiteY101" fmla="*/ 4793 h 5445"/>
              <a:gd name="connsiteX102" fmla="*/ 11742 w 11761"/>
              <a:gd name="connsiteY102" fmla="*/ 4793 h 5445"/>
              <a:gd name="connsiteX103" fmla="*/ 11742 w 11761"/>
              <a:gd name="connsiteY103" fmla="*/ 652 h 5445"/>
              <a:gd name="connsiteX104" fmla="*/ 11682 w 11761"/>
              <a:gd name="connsiteY104" fmla="*/ 652 h 5445"/>
              <a:gd name="connsiteX105" fmla="*/ 11682 w 11761"/>
              <a:gd name="connsiteY105" fmla="*/ 596 h 5445"/>
              <a:gd name="connsiteX106" fmla="*/ 11744 w 11761"/>
              <a:gd name="connsiteY106" fmla="*/ 596 h 5445"/>
              <a:gd name="connsiteX107" fmla="*/ 11744 w 11761"/>
              <a:gd name="connsiteY107" fmla="*/ 514 h 5445"/>
              <a:gd name="connsiteX108" fmla="*/ 11660 w 11761"/>
              <a:gd name="connsiteY108" fmla="*/ 514 h 5445"/>
              <a:gd name="connsiteX109" fmla="*/ 11660 w 11761"/>
              <a:gd name="connsiteY109" fmla="*/ 575 h 5445"/>
              <a:gd name="connsiteX110" fmla="*/ 11630 w 11761"/>
              <a:gd name="connsiteY110" fmla="*/ 575 h 5445"/>
              <a:gd name="connsiteX111" fmla="*/ 11630 w 11761"/>
              <a:gd name="connsiteY111" fmla="*/ 467 h 5445"/>
              <a:gd name="connsiteX112" fmla="*/ 11759 w 11761"/>
              <a:gd name="connsiteY112" fmla="*/ 467 h 5445"/>
              <a:gd name="connsiteX113" fmla="*/ 11759 w 11761"/>
              <a:gd name="connsiteY113" fmla="*/ 255 h 5445"/>
              <a:gd name="connsiteX114" fmla="*/ 11679 w 11761"/>
              <a:gd name="connsiteY114" fmla="*/ 255 h 5445"/>
              <a:gd name="connsiteX115" fmla="*/ 11679 w 11761"/>
              <a:gd name="connsiteY115" fmla="*/ 182 h 5445"/>
              <a:gd name="connsiteX116" fmla="*/ 11761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11200 w 11761"/>
              <a:gd name="connsiteY122" fmla="*/ 78 h 5445"/>
              <a:gd name="connsiteX123" fmla="*/ 11200 w 11761"/>
              <a:gd name="connsiteY123" fmla="*/ 37 h 5445"/>
              <a:gd name="connsiteX124" fmla="*/ 11241 w 11761"/>
              <a:gd name="connsiteY124" fmla="*/ 37 h 5445"/>
              <a:gd name="connsiteX125" fmla="*/ 11241 w 11761"/>
              <a:gd name="connsiteY125" fmla="*/ 78 h 5445"/>
              <a:gd name="connsiteX126" fmla="*/ 11200 w 11761"/>
              <a:gd name="connsiteY126" fmla="*/ 78 h 5445"/>
              <a:gd name="connsiteX127" fmla="*/ 11682 w 11761"/>
              <a:gd name="connsiteY127" fmla="*/ 4910 h 5445"/>
              <a:gd name="connsiteX128" fmla="*/ 11682 w 11761"/>
              <a:gd name="connsiteY128" fmla="*/ 4871 h 5445"/>
              <a:gd name="connsiteX129" fmla="*/ 11723 w 11761"/>
              <a:gd name="connsiteY129" fmla="*/ 4871 h 5445"/>
              <a:gd name="connsiteX130" fmla="*/ 11723 w 11761"/>
              <a:gd name="connsiteY130" fmla="*/ 4910 h 5445"/>
              <a:gd name="connsiteX131" fmla="*/ 11682 w 11761"/>
              <a:gd name="connsiteY131" fmla="*/ 4910 h 5445"/>
              <a:gd name="connsiteX132" fmla="*/ 11600 w 11761"/>
              <a:gd name="connsiteY132" fmla="*/ 5424 h 5445"/>
              <a:gd name="connsiteX133" fmla="*/ 11600 w 11761"/>
              <a:gd name="connsiteY133" fmla="*/ 5363 h 5445"/>
              <a:gd name="connsiteX134" fmla="*/ 11679 w 11761"/>
              <a:gd name="connsiteY134" fmla="*/ 5363 h 5445"/>
              <a:gd name="connsiteX135" fmla="*/ 11679 w 11761"/>
              <a:gd name="connsiteY135" fmla="*/ 5286 h 5445"/>
              <a:gd name="connsiteX136" fmla="*/ 11738 w 11761"/>
              <a:gd name="connsiteY136" fmla="*/ 5286 h 5445"/>
              <a:gd name="connsiteX137" fmla="*/ 11738 w 11761"/>
              <a:gd name="connsiteY137" fmla="*/ 5424 h 5445"/>
              <a:gd name="connsiteX138" fmla="*/ 11600 w 11761"/>
              <a:gd name="connsiteY138" fmla="*/ 5424 h 5445"/>
              <a:gd name="connsiteX139" fmla="*/ 11600 w 11761"/>
              <a:gd name="connsiteY139" fmla="*/ 5344 h 5445"/>
              <a:gd name="connsiteX140" fmla="*/ 11600 w 11761"/>
              <a:gd name="connsiteY140" fmla="*/ 5286 h 5445"/>
              <a:gd name="connsiteX141" fmla="*/ 11660 w 11761"/>
              <a:gd name="connsiteY141" fmla="*/ 5286 h 5445"/>
              <a:gd name="connsiteX142" fmla="*/ 11660 w 11761"/>
              <a:gd name="connsiteY142" fmla="*/ 5344 h 5445"/>
              <a:gd name="connsiteX143" fmla="*/ 11600 w 11761"/>
              <a:gd name="connsiteY143" fmla="*/ 5344 h 5445"/>
              <a:gd name="connsiteX144" fmla="*/ 8497 w 11761"/>
              <a:gd name="connsiteY144" fmla="*/ 5169 h 5445"/>
              <a:gd name="connsiteX145" fmla="*/ 8497 w 11761"/>
              <a:gd name="connsiteY145" fmla="*/ 5106 h 5445"/>
              <a:gd name="connsiteX146" fmla="*/ 8562 w 11761"/>
              <a:gd name="connsiteY146" fmla="*/ 5106 h 5445"/>
              <a:gd name="connsiteX147" fmla="*/ 8562 w 11761"/>
              <a:gd name="connsiteY147" fmla="*/ 5169 h 5445"/>
              <a:gd name="connsiteX148" fmla="*/ 8497 w 11761"/>
              <a:gd name="connsiteY148" fmla="*/ 5169 h 5445"/>
              <a:gd name="connsiteX149" fmla="*/ 8562 w 11761"/>
              <a:gd name="connsiteY149" fmla="*/ 5191 h 5445"/>
              <a:gd name="connsiteX150" fmla="*/ 8562 w 11761"/>
              <a:gd name="connsiteY150" fmla="*/ 5262 h 5445"/>
              <a:gd name="connsiteX151" fmla="*/ 8497 w 11761"/>
              <a:gd name="connsiteY151" fmla="*/ 5262 h 5445"/>
              <a:gd name="connsiteX152" fmla="*/ 8497 w 11761"/>
              <a:gd name="connsiteY152" fmla="*/ 5191 h 5445"/>
              <a:gd name="connsiteX153" fmla="*/ 8562 w 11761"/>
              <a:gd name="connsiteY153" fmla="*/ 5191 h 5445"/>
              <a:gd name="connsiteX154" fmla="*/ 8480 w 11761"/>
              <a:gd name="connsiteY154" fmla="*/ 5281 h 5445"/>
              <a:gd name="connsiteX155" fmla="*/ 8480 w 11761"/>
              <a:gd name="connsiteY155" fmla="*/ 5344 h 5445"/>
              <a:gd name="connsiteX156" fmla="*/ 8424 w 11761"/>
              <a:gd name="connsiteY156" fmla="*/ 5344 h 5445"/>
              <a:gd name="connsiteX157" fmla="*/ 8424 w 11761"/>
              <a:gd name="connsiteY157" fmla="*/ 5281 h 5445"/>
              <a:gd name="connsiteX158" fmla="*/ 8480 w 11761"/>
              <a:gd name="connsiteY158" fmla="*/ 5281 h 5445"/>
              <a:gd name="connsiteX159" fmla="*/ 8480 w 11761"/>
              <a:gd name="connsiteY159" fmla="*/ 5191 h 5445"/>
              <a:gd name="connsiteX160" fmla="*/ 8480 w 11761"/>
              <a:gd name="connsiteY160" fmla="*/ 5262 h 5445"/>
              <a:gd name="connsiteX161" fmla="*/ 8424 w 11761"/>
              <a:gd name="connsiteY161" fmla="*/ 5262 h 5445"/>
              <a:gd name="connsiteX162" fmla="*/ 8424 w 11761"/>
              <a:gd name="connsiteY162" fmla="*/ 5191 h 5445"/>
              <a:gd name="connsiteX163" fmla="*/ 8480 w 11761"/>
              <a:gd name="connsiteY163" fmla="*/ 5191 h 5445"/>
              <a:gd name="connsiteX164" fmla="*/ 8102 w 11761"/>
              <a:gd name="connsiteY164" fmla="*/ 5409 h 5445"/>
              <a:gd name="connsiteX165" fmla="*/ 8102 w 11761"/>
              <a:gd name="connsiteY165" fmla="*/ 5368 h 5445"/>
              <a:gd name="connsiteX166" fmla="*/ 8143 w 11761"/>
              <a:gd name="connsiteY166" fmla="*/ 5368 h 5445"/>
              <a:gd name="connsiteX167" fmla="*/ 8143 w 11761"/>
              <a:gd name="connsiteY167" fmla="*/ 5409 h 5445"/>
              <a:gd name="connsiteX168" fmla="*/ 8102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8424 w 11761"/>
              <a:gd name="connsiteY243" fmla="*/ 164 h 5445"/>
              <a:gd name="connsiteX244" fmla="*/ 8424 w 11761"/>
              <a:gd name="connsiteY244" fmla="*/ 102 h 5445"/>
              <a:gd name="connsiteX245" fmla="*/ 8480 w 11761"/>
              <a:gd name="connsiteY245" fmla="*/ 102 h 5445"/>
              <a:gd name="connsiteX246" fmla="*/ 8480 w 11761"/>
              <a:gd name="connsiteY246" fmla="*/ 164 h 5445"/>
              <a:gd name="connsiteX247" fmla="*/ 8424 w 11761"/>
              <a:gd name="connsiteY247" fmla="*/ 164 h 5445"/>
              <a:gd name="connsiteX248" fmla="*/ 8424 w 11761"/>
              <a:gd name="connsiteY248" fmla="*/ 255 h 5445"/>
              <a:gd name="connsiteX249" fmla="*/ 8424 w 11761"/>
              <a:gd name="connsiteY249" fmla="*/ 184 h 5445"/>
              <a:gd name="connsiteX250" fmla="*/ 8480 w 11761"/>
              <a:gd name="connsiteY250" fmla="*/ 184 h 5445"/>
              <a:gd name="connsiteX251" fmla="*/ 8480 w 11761"/>
              <a:gd name="connsiteY251" fmla="*/ 255 h 5445"/>
              <a:gd name="connsiteX252" fmla="*/ 8424 w 11761"/>
              <a:gd name="connsiteY252" fmla="*/ 255 h 5445"/>
              <a:gd name="connsiteX253" fmla="*/ 8562 w 11761"/>
              <a:gd name="connsiteY253" fmla="*/ 596 h 5445"/>
              <a:gd name="connsiteX254" fmla="*/ 8562 w 11761"/>
              <a:gd name="connsiteY254" fmla="*/ 674 h 5445"/>
              <a:gd name="connsiteX255" fmla="*/ 8622 w 11761"/>
              <a:gd name="connsiteY255" fmla="*/ 674 h 5445"/>
              <a:gd name="connsiteX256" fmla="*/ 8622 w 11761"/>
              <a:gd name="connsiteY256" fmla="*/ 4772 h 5445"/>
              <a:gd name="connsiteX257" fmla="*/ 8562 w 11761"/>
              <a:gd name="connsiteY257" fmla="*/ 4772 h 5445"/>
              <a:gd name="connsiteX258" fmla="*/ 8562 w 11761"/>
              <a:gd name="connsiteY258" fmla="*/ 4850 h 5445"/>
              <a:gd name="connsiteX259" fmla="*/ 8510 w 11761"/>
              <a:gd name="connsiteY259" fmla="*/ 4850 h 5445"/>
              <a:gd name="connsiteX260" fmla="*/ 8510 w 11761"/>
              <a:gd name="connsiteY260" fmla="*/ 5001 h 5445"/>
              <a:gd name="connsiteX261" fmla="*/ 8638 w 11761"/>
              <a:gd name="connsiteY261" fmla="*/ 5001 h 5445"/>
              <a:gd name="connsiteX262" fmla="*/ 8638 w 11761"/>
              <a:gd name="connsiteY262" fmla="*/ 5169 h 5445"/>
              <a:gd name="connsiteX263" fmla="*/ 8581 w 11761"/>
              <a:gd name="connsiteY263" fmla="*/ 5169 h 5445"/>
              <a:gd name="connsiteX264" fmla="*/ 8581 w 11761"/>
              <a:gd name="connsiteY264" fmla="*/ 5087 h 5445"/>
              <a:gd name="connsiteX265" fmla="*/ 8480 w 11761"/>
              <a:gd name="connsiteY265" fmla="*/ 5087 h 5445"/>
              <a:gd name="connsiteX266" fmla="*/ 8480 w 11761"/>
              <a:gd name="connsiteY266" fmla="*/ 5169 h 5445"/>
              <a:gd name="connsiteX267" fmla="*/ 8402 w 11761"/>
              <a:gd name="connsiteY267" fmla="*/ 5169 h 5445"/>
              <a:gd name="connsiteX268" fmla="*/ 8402 w 11761"/>
              <a:gd name="connsiteY268" fmla="*/ 5262 h 5445"/>
              <a:gd name="connsiteX269" fmla="*/ 8310 w 11761"/>
              <a:gd name="connsiteY269" fmla="*/ 5262 h 5445"/>
              <a:gd name="connsiteX270" fmla="*/ 8310 w 11761"/>
              <a:gd name="connsiteY270" fmla="*/ 5363 h 5445"/>
              <a:gd name="connsiteX271" fmla="*/ 8402 w 11761"/>
              <a:gd name="connsiteY271" fmla="*/ 5363 h 5445"/>
              <a:gd name="connsiteX272" fmla="*/ 8402 w 11761"/>
              <a:gd name="connsiteY272" fmla="*/ 5422 h 5445"/>
              <a:gd name="connsiteX273" fmla="*/ 8234 w 11761"/>
              <a:gd name="connsiteY273" fmla="*/ 5422 h 5445"/>
              <a:gd name="connsiteX274" fmla="*/ 8234 w 11761"/>
              <a:gd name="connsiteY274" fmla="*/ 5294 h 5445"/>
              <a:gd name="connsiteX275" fmla="*/ 8081 w 11761"/>
              <a:gd name="connsiteY275" fmla="*/ 5294 h 5445"/>
              <a:gd name="connsiteX276" fmla="*/ 8081 w 11761"/>
              <a:gd name="connsiteY276" fmla="*/ 5346 h 5445"/>
              <a:gd name="connsiteX277" fmla="*/ 8005 w 11761"/>
              <a:gd name="connsiteY277" fmla="*/ 5346 h 5445"/>
              <a:gd name="connsiteX278" fmla="*/ 8005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8005 w 11761"/>
              <a:gd name="connsiteY325" fmla="*/ 39 h 5445"/>
              <a:gd name="connsiteX326" fmla="*/ 8005 w 11761"/>
              <a:gd name="connsiteY326" fmla="*/ 100 h 5445"/>
              <a:gd name="connsiteX327" fmla="*/ 8081 w 11761"/>
              <a:gd name="connsiteY327" fmla="*/ 100 h 5445"/>
              <a:gd name="connsiteX328" fmla="*/ 8081 w 11761"/>
              <a:gd name="connsiteY328" fmla="*/ 151 h 5445"/>
              <a:gd name="connsiteX329" fmla="*/ 8234 w 11761"/>
              <a:gd name="connsiteY329" fmla="*/ 151 h 5445"/>
              <a:gd name="connsiteX330" fmla="*/ 8234 w 11761"/>
              <a:gd name="connsiteY330" fmla="*/ 24 h 5445"/>
              <a:gd name="connsiteX331" fmla="*/ 8402 w 11761"/>
              <a:gd name="connsiteY331" fmla="*/ 24 h 5445"/>
              <a:gd name="connsiteX332" fmla="*/ 8402 w 11761"/>
              <a:gd name="connsiteY332" fmla="*/ 82 h 5445"/>
              <a:gd name="connsiteX333" fmla="*/ 8310 w 11761"/>
              <a:gd name="connsiteY333" fmla="*/ 82 h 5445"/>
              <a:gd name="connsiteX334" fmla="*/ 8310 w 11761"/>
              <a:gd name="connsiteY334" fmla="*/ 184 h 5445"/>
              <a:gd name="connsiteX335" fmla="*/ 8402 w 11761"/>
              <a:gd name="connsiteY335" fmla="*/ 184 h 5445"/>
              <a:gd name="connsiteX336" fmla="*/ 8402 w 11761"/>
              <a:gd name="connsiteY336" fmla="*/ 277 h 5445"/>
              <a:gd name="connsiteX337" fmla="*/ 8480 w 11761"/>
              <a:gd name="connsiteY337" fmla="*/ 277 h 5445"/>
              <a:gd name="connsiteX338" fmla="*/ 8480 w 11761"/>
              <a:gd name="connsiteY338" fmla="*/ 359 h 5445"/>
              <a:gd name="connsiteX339" fmla="*/ 8581 w 11761"/>
              <a:gd name="connsiteY339" fmla="*/ 359 h 5445"/>
              <a:gd name="connsiteX340" fmla="*/ 8581 w 11761"/>
              <a:gd name="connsiteY340" fmla="*/ 277 h 5445"/>
              <a:gd name="connsiteX341" fmla="*/ 8638 w 11761"/>
              <a:gd name="connsiteY341" fmla="*/ 277 h 5445"/>
              <a:gd name="connsiteX342" fmla="*/ 8638 w 11761"/>
              <a:gd name="connsiteY342" fmla="*/ 445 h 5445"/>
              <a:gd name="connsiteX343" fmla="*/ 8510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11744 w 11761"/>
              <a:gd name="connsiteY98" fmla="*/ 4932 h 5445"/>
              <a:gd name="connsiteX99" fmla="*/ 11744 w 11761"/>
              <a:gd name="connsiteY99" fmla="*/ 4850 h 5445"/>
              <a:gd name="connsiteX100" fmla="*/ 11682 w 11761"/>
              <a:gd name="connsiteY100" fmla="*/ 4850 h 5445"/>
              <a:gd name="connsiteX101" fmla="*/ 11682 w 11761"/>
              <a:gd name="connsiteY101" fmla="*/ 4793 h 5445"/>
              <a:gd name="connsiteX102" fmla="*/ 11742 w 11761"/>
              <a:gd name="connsiteY102" fmla="*/ 4793 h 5445"/>
              <a:gd name="connsiteX103" fmla="*/ 11742 w 11761"/>
              <a:gd name="connsiteY103" fmla="*/ 652 h 5445"/>
              <a:gd name="connsiteX104" fmla="*/ 11682 w 11761"/>
              <a:gd name="connsiteY104" fmla="*/ 652 h 5445"/>
              <a:gd name="connsiteX105" fmla="*/ 11682 w 11761"/>
              <a:gd name="connsiteY105" fmla="*/ 596 h 5445"/>
              <a:gd name="connsiteX106" fmla="*/ 11744 w 11761"/>
              <a:gd name="connsiteY106" fmla="*/ 596 h 5445"/>
              <a:gd name="connsiteX107" fmla="*/ 11744 w 11761"/>
              <a:gd name="connsiteY107" fmla="*/ 514 h 5445"/>
              <a:gd name="connsiteX108" fmla="*/ 11660 w 11761"/>
              <a:gd name="connsiteY108" fmla="*/ 514 h 5445"/>
              <a:gd name="connsiteX109" fmla="*/ 11660 w 11761"/>
              <a:gd name="connsiteY109" fmla="*/ 575 h 5445"/>
              <a:gd name="connsiteX110" fmla="*/ 11630 w 11761"/>
              <a:gd name="connsiteY110" fmla="*/ 575 h 5445"/>
              <a:gd name="connsiteX111" fmla="*/ 11630 w 11761"/>
              <a:gd name="connsiteY111" fmla="*/ 467 h 5445"/>
              <a:gd name="connsiteX112" fmla="*/ 11759 w 11761"/>
              <a:gd name="connsiteY112" fmla="*/ 467 h 5445"/>
              <a:gd name="connsiteX113" fmla="*/ 11759 w 11761"/>
              <a:gd name="connsiteY113" fmla="*/ 255 h 5445"/>
              <a:gd name="connsiteX114" fmla="*/ 11679 w 11761"/>
              <a:gd name="connsiteY114" fmla="*/ 255 h 5445"/>
              <a:gd name="connsiteX115" fmla="*/ 11679 w 11761"/>
              <a:gd name="connsiteY115" fmla="*/ 182 h 5445"/>
              <a:gd name="connsiteX116" fmla="*/ 11761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11200 w 11761"/>
              <a:gd name="connsiteY122" fmla="*/ 78 h 5445"/>
              <a:gd name="connsiteX123" fmla="*/ 11200 w 11761"/>
              <a:gd name="connsiteY123" fmla="*/ 37 h 5445"/>
              <a:gd name="connsiteX124" fmla="*/ 11241 w 11761"/>
              <a:gd name="connsiteY124" fmla="*/ 37 h 5445"/>
              <a:gd name="connsiteX125" fmla="*/ 11241 w 11761"/>
              <a:gd name="connsiteY125" fmla="*/ 78 h 5445"/>
              <a:gd name="connsiteX126" fmla="*/ 11200 w 11761"/>
              <a:gd name="connsiteY126" fmla="*/ 78 h 5445"/>
              <a:gd name="connsiteX127" fmla="*/ 11682 w 11761"/>
              <a:gd name="connsiteY127" fmla="*/ 4910 h 5445"/>
              <a:gd name="connsiteX128" fmla="*/ 11682 w 11761"/>
              <a:gd name="connsiteY128" fmla="*/ 4871 h 5445"/>
              <a:gd name="connsiteX129" fmla="*/ 11723 w 11761"/>
              <a:gd name="connsiteY129" fmla="*/ 4871 h 5445"/>
              <a:gd name="connsiteX130" fmla="*/ 11723 w 11761"/>
              <a:gd name="connsiteY130" fmla="*/ 4910 h 5445"/>
              <a:gd name="connsiteX131" fmla="*/ 11682 w 11761"/>
              <a:gd name="connsiteY131" fmla="*/ 4910 h 5445"/>
              <a:gd name="connsiteX132" fmla="*/ 11600 w 11761"/>
              <a:gd name="connsiteY132" fmla="*/ 5424 h 5445"/>
              <a:gd name="connsiteX133" fmla="*/ 11600 w 11761"/>
              <a:gd name="connsiteY133" fmla="*/ 5363 h 5445"/>
              <a:gd name="connsiteX134" fmla="*/ 11679 w 11761"/>
              <a:gd name="connsiteY134" fmla="*/ 5363 h 5445"/>
              <a:gd name="connsiteX135" fmla="*/ 11679 w 11761"/>
              <a:gd name="connsiteY135" fmla="*/ 5286 h 5445"/>
              <a:gd name="connsiteX136" fmla="*/ 11738 w 11761"/>
              <a:gd name="connsiteY136" fmla="*/ 5286 h 5445"/>
              <a:gd name="connsiteX137" fmla="*/ 11738 w 11761"/>
              <a:gd name="connsiteY137" fmla="*/ 5424 h 5445"/>
              <a:gd name="connsiteX138" fmla="*/ 11600 w 11761"/>
              <a:gd name="connsiteY138" fmla="*/ 5424 h 5445"/>
              <a:gd name="connsiteX139" fmla="*/ 11600 w 11761"/>
              <a:gd name="connsiteY139" fmla="*/ 5344 h 5445"/>
              <a:gd name="connsiteX140" fmla="*/ 11600 w 11761"/>
              <a:gd name="connsiteY140" fmla="*/ 5286 h 5445"/>
              <a:gd name="connsiteX141" fmla="*/ 11660 w 11761"/>
              <a:gd name="connsiteY141" fmla="*/ 5286 h 5445"/>
              <a:gd name="connsiteX142" fmla="*/ 11660 w 11761"/>
              <a:gd name="connsiteY142" fmla="*/ 5344 h 5445"/>
              <a:gd name="connsiteX143" fmla="*/ 11600 w 11761"/>
              <a:gd name="connsiteY143" fmla="*/ 5344 h 5445"/>
              <a:gd name="connsiteX144" fmla="*/ 11595 w 11761"/>
              <a:gd name="connsiteY144" fmla="*/ 5169 h 5445"/>
              <a:gd name="connsiteX145" fmla="*/ 8497 w 11761"/>
              <a:gd name="connsiteY145" fmla="*/ 5106 h 5445"/>
              <a:gd name="connsiteX146" fmla="*/ 8562 w 11761"/>
              <a:gd name="connsiteY146" fmla="*/ 5106 h 5445"/>
              <a:gd name="connsiteX147" fmla="*/ 8562 w 11761"/>
              <a:gd name="connsiteY147" fmla="*/ 5169 h 5445"/>
              <a:gd name="connsiteX148" fmla="*/ 8497 w 11761"/>
              <a:gd name="connsiteY148" fmla="*/ 5169 h 5445"/>
              <a:gd name="connsiteX149" fmla="*/ 8562 w 11761"/>
              <a:gd name="connsiteY149" fmla="*/ 5191 h 5445"/>
              <a:gd name="connsiteX150" fmla="*/ 8562 w 11761"/>
              <a:gd name="connsiteY150" fmla="*/ 5262 h 5445"/>
              <a:gd name="connsiteX151" fmla="*/ 8497 w 11761"/>
              <a:gd name="connsiteY151" fmla="*/ 5262 h 5445"/>
              <a:gd name="connsiteX152" fmla="*/ 8497 w 11761"/>
              <a:gd name="connsiteY152" fmla="*/ 5191 h 5445"/>
              <a:gd name="connsiteX153" fmla="*/ 8562 w 11761"/>
              <a:gd name="connsiteY153" fmla="*/ 5191 h 5445"/>
              <a:gd name="connsiteX154" fmla="*/ 8480 w 11761"/>
              <a:gd name="connsiteY154" fmla="*/ 5281 h 5445"/>
              <a:gd name="connsiteX155" fmla="*/ 8480 w 11761"/>
              <a:gd name="connsiteY155" fmla="*/ 5344 h 5445"/>
              <a:gd name="connsiteX156" fmla="*/ 8424 w 11761"/>
              <a:gd name="connsiteY156" fmla="*/ 5344 h 5445"/>
              <a:gd name="connsiteX157" fmla="*/ 8424 w 11761"/>
              <a:gd name="connsiteY157" fmla="*/ 5281 h 5445"/>
              <a:gd name="connsiteX158" fmla="*/ 8480 w 11761"/>
              <a:gd name="connsiteY158" fmla="*/ 5281 h 5445"/>
              <a:gd name="connsiteX159" fmla="*/ 8480 w 11761"/>
              <a:gd name="connsiteY159" fmla="*/ 5191 h 5445"/>
              <a:gd name="connsiteX160" fmla="*/ 8480 w 11761"/>
              <a:gd name="connsiteY160" fmla="*/ 5262 h 5445"/>
              <a:gd name="connsiteX161" fmla="*/ 8424 w 11761"/>
              <a:gd name="connsiteY161" fmla="*/ 5262 h 5445"/>
              <a:gd name="connsiteX162" fmla="*/ 8424 w 11761"/>
              <a:gd name="connsiteY162" fmla="*/ 5191 h 5445"/>
              <a:gd name="connsiteX163" fmla="*/ 8480 w 11761"/>
              <a:gd name="connsiteY163" fmla="*/ 5191 h 5445"/>
              <a:gd name="connsiteX164" fmla="*/ 8102 w 11761"/>
              <a:gd name="connsiteY164" fmla="*/ 5409 h 5445"/>
              <a:gd name="connsiteX165" fmla="*/ 8102 w 11761"/>
              <a:gd name="connsiteY165" fmla="*/ 5368 h 5445"/>
              <a:gd name="connsiteX166" fmla="*/ 8143 w 11761"/>
              <a:gd name="connsiteY166" fmla="*/ 5368 h 5445"/>
              <a:gd name="connsiteX167" fmla="*/ 8143 w 11761"/>
              <a:gd name="connsiteY167" fmla="*/ 5409 h 5445"/>
              <a:gd name="connsiteX168" fmla="*/ 8102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8424 w 11761"/>
              <a:gd name="connsiteY243" fmla="*/ 164 h 5445"/>
              <a:gd name="connsiteX244" fmla="*/ 8424 w 11761"/>
              <a:gd name="connsiteY244" fmla="*/ 102 h 5445"/>
              <a:gd name="connsiteX245" fmla="*/ 8480 w 11761"/>
              <a:gd name="connsiteY245" fmla="*/ 102 h 5445"/>
              <a:gd name="connsiteX246" fmla="*/ 8480 w 11761"/>
              <a:gd name="connsiteY246" fmla="*/ 164 h 5445"/>
              <a:gd name="connsiteX247" fmla="*/ 8424 w 11761"/>
              <a:gd name="connsiteY247" fmla="*/ 164 h 5445"/>
              <a:gd name="connsiteX248" fmla="*/ 8424 w 11761"/>
              <a:gd name="connsiteY248" fmla="*/ 255 h 5445"/>
              <a:gd name="connsiteX249" fmla="*/ 8424 w 11761"/>
              <a:gd name="connsiteY249" fmla="*/ 184 h 5445"/>
              <a:gd name="connsiteX250" fmla="*/ 8480 w 11761"/>
              <a:gd name="connsiteY250" fmla="*/ 184 h 5445"/>
              <a:gd name="connsiteX251" fmla="*/ 8480 w 11761"/>
              <a:gd name="connsiteY251" fmla="*/ 255 h 5445"/>
              <a:gd name="connsiteX252" fmla="*/ 8424 w 11761"/>
              <a:gd name="connsiteY252" fmla="*/ 255 h 5445"/>
              <a:gd name="connsiteX253" fmla="*/ 8562 w 11761"/>
              <a:gd name="connsiteY253" fmla="*/ 596 h 5445"/>
              <a:gd name="connsiteX254" fmla="*/ 8562 w 11761"/>
              <a:gd name="connsiteY254" fmla="*/ 674 h 5445"/>
              <a:gd name="connsiteX255" fmla="*/ 8622 w 11761"/>
              <a:gd name="connsiteY255" fmla="*/ 674 h 5445"/>
              <a:gd name="connsiteX256" fmla="*/ 8622 w 11761"/>
              <a:gd name="connsiteY256" fmla="*/ 4772 h 5445"/>
              <a:gd name="connsiteX257" fmla="*/ 8562 w 11761"/>
              <a:gd name="connsiteY257" fmla="*/ 4772 h 5445"/>
              <a:gd name="connsiteX258" fmla="*/ 8562 w 11761"/>
              <a:gd name="connsiteY258" fmla="*/ 4850 h 5445"/>
              <a:gd name="connsiteX259" fmla="*/ 8510 w 11761"/>
              <a:gd name="connsiteY259" fmla="*/ 4850 h 5445"/>
              <a:gd name="connsiteX260" fmla="*/ 8510 w 11761"/>
              <a:gd name="connsiteY260" fmla="*/ 5001 h 5445"/>
              <a:gd name="connsiteX261" fmla="*/ 8638 w 11761"/>
              <a:gd name="connsiteY261" fmla="*/ 5001 h 5445"/>
              <a:gd name="connsiteX262" fmla="*/ 8638 w 11761"/>
              <a:gd name="connsiteY262" fmla="*/ 5169 h 5445"/>
              <a:gd name="connsiteX263" fmla="*/ 8581 w 11761"/>
              <a:gd name="connsiteY263" fmla="*/ 5169 h 5445"/>
              <a:gd name="connsiteX264" fmla="*/ 8581 w 11761"/>
              <a:gd name="connsiteY264" fmla="*/ 5087 h 5445"/>
              <a:gd name="connsiteX265" fmla="*/ 8480 w 11761"/>
              <a:gd name="connsiteY265" fmla="*/ 5087 h 5445"/>
              <a:gd name="connsiteX266" fmla="*/ 8480 w 11761"/>
              <a:gd name="connsiteY266" fmla="*/ 5169 h 5445"/>
              <a:gd name="connsiteX267" fmla="*/ 8402 w 11761"/>
              <a:gd name="connsiteY267" fmla="*/ 5169 h 5445"/>
              <a:gd name="connsiteX268" fmla="*/ 8402 w 11761"/>
              <a:gd name="connsiteY268" fmla="*/ 5262 h 5445"/>
              <a:gd name="connsiteX269" fmla="*/ 8310 w 11761"/>
              <a:gd name="connsiteY269" fmla="*/ 5262 h 5445"/>
              <a:gd name="connsiteX270" fmla="*/ 8310 w 11761"/>
              <a:gd name="connsiteY270" fmla="*/ 5363 h 5445"/>
              <a:gd name="connsiteX271" fmla="*/ 8402 w 11761"/>
              <a:gd name="connsiteY271" fmla="*/ 5363 h 5445"/>
              <a:gd name="connsiteX272" fmla="*/ 8402 w 11761"/>
              <a:gd name="connsiteY272" fmla="*/ 5422 h 5445"/>
              <a:gd name="connsiteX273" fmla="*/ 8234 w 11761"/>
              <a:gd name="connsiteY273" fmla="*/ 5422 h 5445"/>
              <a:gd name="connsiteX274" fmla="*/ 8234 w 11761"/>
              <a:gd name="connsiteY274" fmla="*/ 5294 h 5445"/>
              <a:gd name="connsiteX275" fmla="*/ 8081 w 11761"/>
              <a:gd name="connsiteY275" fmla="*/ 5294 h 5445"/>
              <a:gd name="connsiteX276" fmla="*/ 8081 w 11761"/>
              <a:gd name="connsiteY276" fmla="*/ 5346 h 5445"/>
              <a:gd name="connsiteX277" fmla="*/ 8005 w 11761"/>
              <a:gd name="connsiteY277" fmla="*/ 5346 h 5445"/>
              <a:gd name="connsiteX278" fmla="*/ 8005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8005 w 11761"/>
              <a:gd name="connsiteY325" fmla="*/ 39 h 5445"/>
              <a:gd name="connsiteX326" fmla="*/ 8005 w 11761"/>
              <a:gd name="connsiteY326" fmla="*/ 100 h 5445"/>
              <a:gd name="connsiteX327" fmla="*/ 8081 w 11761"/>
              <a:gd name="connsiteY327" fmla="*/ 100 h 5445"/>
              <a:gd name="connsiteX328" fmla="*/ 8081 w 11761"/>
              <a:gd name="connsiteY328" fmla="*/ 151 h 5445"/>
              <a:gd name="connsiteX329" fmla="*/ 8234 w 11761"/>
              <a:gd name="connsiteY329" fmla="*/ 151 h 5445"/>
              <a:gd name="connsiteX330" fmla="*/ 8234 w 11761"/>
              <a:gd name="connsiteY330" fmla="*/ 24 h 5445"/>
              <a:gd name="connsiteX331" fmla="*/ 8402 w 11761"/>
              <a:gd name="connsiteY331" fmla="*/ 24 h 5445"/>
              <a:gd name="connsiteX332" fmla="*/ 8402 w 11761"/>
              <a:gd name="connsiteY332" fmla="*/ 82 h 5445"/>
              <a:gd name="connsiteX333" fmla="*/ 8310 w 11761"/>
              <a:gd name="connsiteY333" fmla="*/ 82 h 5445"/>
              <a:gd name="connsiteX334" fmla="*/ 8310 w 11761"/>
              <a:gd name="connsiteY334" fmla="*/ 184 h 5445"/>
              <a:gd name="connsiteX335" fmla="*/ 8402 w 11761"/>
              <a:gd name="connsiteY335" fmla="*/ 184 h 5445"/>
              <a:gd name="connsiteX336" fmla="*/ 8402 w 11761"/>
              <a:gd name="connsiteY336" fmla="*/ 277 h 5445"/>
              <a:gd name="connsiteX337" fmla="*/ 8480 w 11761"/>
              <a:gd name="connsiteY337" fmla="*/ 277 h 5445"/>
              <a:gd name="connsiteX338" fmla="*/ 8480 w 11761"/>
              <a:gd name="connsiteY338" fmla="*/ 359 h 5445"/>
              <a:gd name="connsiteX339" fmla="*/ 8581 w 11761"/>
              <a:gd name="connsiteY339" fmla="*/ 359 h 5445"/>
              <a:gd name="connsiteX340" fmla="*/ 8581 w 11761"/>
              <a:gd name="connsiteY340" fmla="*/ 277 h 5445"/>
              <a:gd name="connsiteX341" fmla="*/ 8638 w 11761"/>
              <a:gd name="connsiteY341" fmla="*/ 277 h 5445"/>
              <a:gd name="connsiteX342" fmla="*/ 8638 w 11761"/>
              <a:gd name="connsiteY342" fmla="*/ 445 h 5445"/>
              <a:gd name="connsiteX343" fmla="*/ 8510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11744 w 11761"/>
              <a:gd name="connsiteY98" fmla="*/ 4932 h 5445"/>
              <a:gd name="connsiteX99" fmla="*/ 11744 w 11761"/>
              <a:gd name="connsiteY99" fmla="*/ 4850 h 5445"/>
              <a:gd name="connsiteX100" fmla="*/ 11682 w 11761"/>
              <a:gd name="connsiteY100" fmla="*/ 4850 h 5445"/>
              <a:gd name="connsiteX101" fmla="*/ 11682 w 11761"/>
              <a:gd name="connsiteY101" fmla="*/ 4793 h 5445"/>
              <a:gd name="connsiteX102" fmla="*/ 11742 w 11761"/>
              <a:gd name="connsiteY102" fmla="*/ 4793 h 5445"/>
              <a:gd name="connsiteX103" fmla="*/ 11742 w 11761"/>
              <a:gd name="connsiteY103" fmla="*/ 652 h 5445"/>
              <a:gd name="connsiteX104" fmla="*/ 11682 w 11761"/>
              <a:gd name="connsiteY104" fmla="*/ 652 h 5445"/>
              <a:gd name="connsiteX105" fmla="*/ 11682 w 11761"/>
              <a:gd name="connsiteY105" fmla="*/ 596 h 5445"/>
              <a:gd name="connsiteX106" fmla="*/ 11744 w 11761"/>
              <a:gd name="connsiteY106" fmla="*/ 596 h 5445"/>
              <a:gd name="connsiteX107" fmla="*/ 11744 w 11761"/>
              <a:gd name="connsiteY107" fmla="*/ 514 h 5445"/>
              <a:gd name="connsiteX108" fmla="*/ 11660 w 11761"/>
              <a:gd name="connsiteY108" fmla="*/ 514 h 5445"/>
              <a:gd name="connsiteX109" fmla="*/ 11660 w 11761"/>
              <a:gd name="connsiteY109" fmla="*/ 575 h 5445"/>
              <a:gd name="connsiteX110" fmla="*/ 11630 w 11761"/>
              <a:gd name="connsiteY110" fmla="*/ 575 h 5445"/>
              <a:gd name="connsiteX111" fmla="*/ 11630 w 11761"/>
              <a:gd name="connsiteY111" fmla="*/ 467 h 5445"/>
              <a:gd name="connsiteX112" fmla="*/ 11759 w 11761"/>
              <a:gd name="connsiteY112" fmla="*/ 467 h 5445"/>
              <a:gd name="connsiteX113" fmla="*/ 11759 w 11761"/>
              <a:gd name="connsiteY113" fmla="*/ 255 h 5445"/>
              <a:gd name="connsiteX114" fmla="*/ 11679 w 11761"/>
              <a:gd name="connsiteY114" fmla="*/ 255 h 5445"/>
              <a:gd name="connsiteX115" fmla="*/ 11679 w 11761"/>
              <a:gd name="connsiteY115" fmla="*/ 182 h 5445"/>
              <a:gd name="connsiteX116" fmla="*/ 11761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11200 w 11761"/>
              <a:gd name="connsiteY122" fmla="*/ 78 h 5445"/>
              <a:gd name="connsiteX123" fmla="*/ 11200 w 11761"/>
              <a:gd name="connsiteY123" fmla="*/ 37 h 5445"/>
              <a:gd name="connsiteX124" fmla="*/ 11241 w 11761"/>
              <a:gd name="connsiteY124" fmla="*/ 37 h 5445"/>
              <a:gd name="connsiteX125" fmla="*/ 11241 w 11761"/>
              <a:gd name="connsiteY125" fmla="*/ 78 h 5445"/>
              <a:gd name="connsiteX126" fmla="*/ 11200 w 11761"/>
              <a:gd name="connsiteY126" fmla="*/ 78 h 5445"/>
              <a:gd name="connsiteX127" fmla="*/ 11682 w 11761"/>
              <a:gd name="connsiteY127" fmla="*/ 4910 h 5445"/>
              <a:gd name="connsiteX128" fmla="*/ 11682 w 11761"/>
              <a:gd name="connsiteY128" fmla="*/ 4871 h 5445"/>
              <a:gd name="connsiteX129" fmla="*/ 11723 w 11761"/>
              <a:gd name="connsiteY129" fmla="*/ 4871 h 5445"/>
              <a:gd name="connsiteX130" fmla="*/ 11723 w 11761"/>
              <a:gd name="connsiteY130" fmla="*/ 4910 h 5445"/>
              <a:gd name="connsiteX131" fmla="*/ 11682 w 11761"/>
              <a:gd name="connsiteY131" fmla="*/ 4910 h 5445"/>
              <a:gd name="connsiteX132" fmla="*/ 11600 w 11761"/>
              <a:gd name="connsiteY132" fmla="*/ 5424 h 5445"/>
              <a:gd name="connsiteX133" fmla="*/ 11600 w 11761"/>
              <a:gd name="connsiteY133" fmla="*/ 5363 h 5445"/>
              <a:gd name="connsiteX134" fmla="*/ 11679 w 11761"/>
              <a:gd name="connsiteY134" fmla="*/ 5363 h 5445"/>
              <a:gd name="connsiteX135" fmla="*/ 11679 w 11761"/>
              <a:gd name="connsiteY135" fmla="*/ 5286 h 5445"/>
              <a:gd name="connsiteX136" fmla="*/ 11738 w 11761"/>
              <a:gd name="connsiteY136" fmla="*/ 5286 h 5445"/>
              <a:gd name="connsiteX137" fmla="*/ 11738 w 11761"/>
              <a:gd name="connsiteY137" fmla="*/ 5424 h 5445"/>
              <a:gd name="connsiteX138" fmla="*/ 11600 w 11761"/>
              <a:gd name="connsiteY138" fmla="*/ 5424 h 5445"/>
              <a:gd name="connsiteX139" fmla="*/ 11600 w 11761"/>
              <a:gd name="connsiteY139" fmla="*/ 5344 h 5445"/>
              <a:gd name="connsiteX140" fmla="*/ 11600 w 11761"/>
              <a:gd name="connsiteY140" fmla="*/ 5286 h 5445"/>
              <a:gd name="connsiteX141" fmla="*/ 11660 w 11761"/>
              <a:gd name="connsiteY141" fmla="*/ 5286 h 5445"/>
              <a:gd name="connsiteX142" fmla="*/ 11660 w 11761"/>
              <a:gd name="connsiteY142" fmla="*/ 5344 h 5445"/>
              <a:gd name="connsiteX143" fmla="*/ 11600 w 11761"/>
              <a:gd name="connsiteY143" fmla="*/ 5344 h 5445"/>
              <a:gd name="connsiteX144" fmla="*/ 11595 w 11761"/>
              <a:gd name="connsiteY144" fmla="*/ 5169 h 5445"/>
              <a:gd name="connsiteX145" fmla="*/ 11595 w 11761"/>
              <a:gd name="connsiteY145" fmla="*/ 5106 h 5445"/>
              <a:gd name="connsiteX146" fmla="*/ 8562 w 11761"/>
              <a:gd name="connsiteY146" fmla="*/ 5106 h 5445"/>
              <a:gd name="connsiteX147" fmla="*/ 8562 w 11761"/>
              <a:gd name="connsiteY147" fmla="*/ 5169 h 5445"/>
              <a:gd name="connsiteX148" fmla="*/ 8497 w 11761"/>
              <a:gd name="connsiteY148" fmla="*/ 5169 h 5445"/>
              <a:gd name="connsiteX149" fmla="*/ 8562 w 11761"/>
              <a:gd name="connsiteY149" fmla="*/ 5191 h 5445"/>
              <a:gd name="connsiteX150" fmla="*/ 8562 w 11761"/>
              <a:gd name="connsiteY150" fmla="*/ 5262 h 5445"/>
              <a:gd name="connsiteX151" fmla="*/ 8497 w 11761"/>
              <a:gd name="connsiteY151" fmla="*/ 5262 h 5445"/>
              <a:gd name="connsiteX152" fmla="*/ 8497 w 11761"/>
              <a:gd name="connsiteY152" fmla="*/ 5191 h 5445"/>
              <a:gd name="connsiteX153" fmla="*/ 8562 w 11761"/>
              <a:gd name="connsiteY153" fmla="*/ 5191 h 5445"/>
              <a:gd name="connsiteX154" fmla="*/ 8480 w 11761"/>
              <a:gd name="connsiteY154" fmla="*/ 5281 h 5445"/>
              <a:gd name="connsiteX155" fmla="*/ 8480 w 11761"/>
              <a:gd name="connsiteY155" fmla="*/ 5344 h 5445"/>
              <a:gd name="connsiteX156" fmla="*/ 8424 w 11761"/>
              <a:gd name="connsiteY156" fmla="*/ 5344 h 5445"/>
              <a:gd name="connsiteX157" fmla="*/ 8424 w 11761"/>
              <a:gd name="connsiteY157" fmla="*/ 5281 h 5445"/>
              <a:gd name="connsiteX158" fmla="*/ 8480 w 11761"/>
              <a:gd name="connsiteY158" fmla="*/ 5281 h 5445"/>
              <a:gd name="connsiteX159" fmla="*/ 8480 w 11761"/>
              <a:gd name="connsiteY159" fmla="*/ 5191 h 5445"/>
              <a:gd name="connsiteX160" fmla="*/ 8480 w 11761"/>
              <a:gd name="connsiteY160" fmla="*/ 5262 h 5445"/>
              <a:gd name="connsiteX161" fmla="*/ 8424 w 11761"/>
              <a:gd name="connsiteY161" fmla="*/ 5262 h 5445"/>
              <a:gd name="connsiteX162" fmla="*/ 8424 w 11761"/>
              <a:gd name="connsiteY162" fmla="*/ 5191 h 5445"/>
              <a:gd name="connsiteX163" fmla="*/ 8480 w 11761"/>
              <a:gd name="connsiteY163" fmla="*/ 5191 h 5445"/>
              <a:gd name="connsiteX164" fmla="*/ 8102 w 11761"/>
              <a:gd name="connsiteY164" fmla="*/ 5409 h 5445"/>
              <a:gd name="connsiteX165" fmla="*/ 8102 w 11761"/>
              <a:gd name="connsiteY165" fmla="*/ 5368 h 5445"/>
              <a:gd name="connsiteX166" fmla="*/ 8143 w 11761"/>
              <a:gd name="connsiteY166" fmla="*/ 5368 h 5445"/>
              <a:gd name="connsiteX167" fmla="*/ 8143 w 11761"/>
              <a:gd name="connsiteY167" fmla="*/ 5409 h 5445"/>
              <a:gd name="connsiteX168" fmla="*/ 8102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8424 w 11761"/>
              <a:gd name="connsiteY243" fmla="*/ 164 h 5445"/>
              <a:gd name="connsiteX244" fmla="*/ 8424 w 11761"/>
              <a:gd name="connsiteY244" fmla="*/ 102 h 5445"/>
              <a:gd name="connsiteX245" fmla="*/ 8480 w 11761"/>
              <a:gd name="connsiteY245" fmla="*/ 102 h 5445"/>
              <a:gd name="connsiteX246" fmla="*/ 8480 w 11761"/>
              <a:gd name="connsiteY246" fmla="*/ 164 h 5445"/>
              <a:gd name="connsiteX247" fmla="*/ 8424 w 11761"/>
              <a:gd name="connsiteY247" fmla="*/ 164 h 5445"/>
              <a:gd name="connsiteX248" fmla="*/ 8424 w 11761"/>
              <a:gd name="connsiteY248" fmla="*/ 255 h 5445"/>
              <a:gd name="connsiteX249" fmla="*/ 8424 w 11761"/>
              <a:gd name="connsiteY249" fmla="*/ 184 h 5445"/>
              <a:gd name="connsiteX250" fmla="*/ 8480 w 11761"/>
              <a:gd name="connsiteY250" fmla="*/ 184 h 5445"/>
              <a:gd name="connsiteX251" fmla="*/ 8480 w 11761"/>
              <a:gd name="connsiteY251" fmla="*/ 255 h 5445"/>
              <a:gd name="connsiteX252" fmla="*/ 8424 w 11761"/>
              <a:gd name="connsiteY252" fmla="*/ 255 h 5445"/>
              <a:gd name="connsiteX253" fmla="*/ 8562 w 11761"/>
              <a:gd name="connsiteY253" fmla="*/ 596 h 5445"/>
              <a:gd name="connsiteX254" fmla="*/ 8562 w 11761"/>
              <a:gd name="connsiteY254" fmla="*/ 674 h 5445"/>
              <a:gd name="connsiteX255" fmla="*/ 8622 w 11761"/>
              <a:gd name="connsiteY255" fmla="*/ 674 h 5445"/>
              <a:gd name="connsiteX256" fmla="*/ 8622 w 11761"/>
              <a:gd name="connsiteY256" fmla="*/ 4772 h 5445"/>
              <a:gd name="connsiteX257" fmla="*/ 8562 w 11761"/>
              <a:gd name="connsiteY257" fmla="*/ 4772 h 5445"/>
              <a:gd name="connsiteX258" fmla="*/ 8562 w 11761"/>
              <a:gd name="connsiteY258" fmla="*/ 4850 h 5445"/>
              <a:gd name="connsiteX259" fmla="*/ 8510 w 11761"/>
              <a:gd name="connsiteY259" fmla="*/ 4850 h 5445"/>
              <a:gd name="connsiteX260" fmla="*/ 8510 w 11761"/>
              <a:gd name="connsiteY260" fmla="*/ 5001 h 5445"/>
              <a:gd name="connsiteX261" fmla="*/ 8638 w 11761"/>
              <a:gd name="connsiteY261" fmla="*/ 5001 h 5445"/>
              <a:gd name="connsiteX262" fmla="*/ 8638 w 11761"/>
              <a:gd name="connsiteY262" fmla="*/ 5169 h 5445"/>
              <a:gd name="connsiteX263" fmla="*/ 8581 w 11761"/>
              <a:gd name="connsiteY263" fmla="*/ 5169 h 5445"/>
              <a:gd name="connsiteX264" fmla="*/ 8581 w 11761"/>
              <a:gd name="connsiteY264" fmla="*/ 5087 h 5445"/>
              <a:gd name="connsiteX265" fmla="*/ 8480 w 11761"/>
              <a:gd name="connsiteY265" fmla="*/ 5087 h 5445"/>
              <a:gd name="connsiteX266" fmla="*/ 8480 w 11761"/>
              <a:gd name="connsiteY266" fmla="*/ 5169 h 5445"/>
              <a:gd name="connsiteX267" fmla="*/ 8402 w 11761"/>
              <a:gd name="connsiteY267" fmla="*/ 5169 h 5445"/>
              <a:gd name="connsiteX268" fmla="*/ 8402 w 11761"/>
              <a:gd name="connsiteY268" fmla="*/ 5262 h 5445"/>
              <a:gd name="connsiteX269" fmla="*/ 8310 w 11761"/>
              <a:gd name="connsiteY269" fmla="*/ 5262 h 5445"/>
              <a:gd name="connsiteX270" fmla="*/ 8310 w 11761"/>
              <a:gd name="connsiteY270" fmla="*/ 5363 h 5445"/>
              <a:gd name="connsiteX271" fmla="*/ 8402 w 11761"/>
              <a:gd name="connsiteY271" fmla="*/ 5363 h 5445"/>
              <a:gd name="connsiteX272" fmla="*/ 8402 w 11761"/>
              <a:gd name="connsiteY272" fmla="*/ 5422 h 5445"/>
              <a:gd name="connsiteX273" fmla="*/ 8234 w 11761"/>
              <a:gd name="connsiteY273" fmla="*/ 5422 h 5445"/>
              <a:gd name="connsiteX274" fmla="*/ 8234 w 11761"/>
              <a:gd name="connsiteY274" fmla="*/ 5294 h 5445"/>
              <a:gd name="connsiteX275" fmla="*/ 8081 w 11761"/>
              <a:gd name="connsiteY275" fmla="*/ 5294 h 5445"/>
              <a:gd name="connsiteX276" fmla="*/ 8081 w 11761"/>
              <a:gd name="connsiteY276" fmla="*/ 5346 h 5445"/>
              <a:gd name="connsiteX277" fmla="*/ 8005 w 11761"/>
              <a:gd name="connsiteY277" fmla="*/ 5346 h 5445"/>
              <a:gd name="connsiteX278" fmla="*/ 8005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8005 w 11761"/>
              <a:gd name="connsiteY325" fmla="*/ 39 h 5445"/>
              <a:gd name="connsiteX326" fmla="*/ 8005 w 11761"/>
              <a:gd name="connsiteY326" fmla="*/ 100 h 5445"/>
              <a:gd name="connsiteX327" fmla="*/ 8081 w 11761"/>
              <a:gd name="connsiteY327" fmla="*/ 100 h 5445"/>
              <a:gd name="connsiteX328" fmla="*/ 8081 w 11761"/>
              <a:gd name="connsiteY328" fmla="*/ 151 h 5445"/>
              <a:gd name="connsiteX329" fmla="*/ 8234 w 11761"/>
              <a:gd name="connsiteY329" fmla="*/ 151 h 5445"/>
              <a:gd name="connsiteX330" fmla="*/ 8234 w 11761"/>
              <a:gd name="connsiteY330" fmla="*/ 24 h 5445"/>
              <a:gd name="connsiteX331" fmla="*/ 8402 w 11761"/>
              <a:gd name="connsiteY331" fmla="*/ 24 h 5445"/>
              <a:gd name="connsiteX332" fmla="*/ 8402 w 11761"/>
              <a:gd name="connsiteY332" fmla="*/ 82 h 5445"/>
              <a:gd name="connsiteX333" fmla="*/ 8310 w 11761"/>
              <a:gd name="connsiteY333" fmla="*/ 82 h 5445"/>
              <a:gd name="connsiteX334" fmla="*/ 8310 w 11761"/>
              <a:gd name="connsiteY334" fmla="*/ 184 h 5445"/>
              <a:gd name="connsiteX335" fmla="*/ 8402 w 11761"/>
              <a:gd name="connsiteY335" fmla="*/ 184 h 5445"/>
              <a:gd name="connsiteX336" fmla="*/ 8402 w 11761"/>
              <a:gd name="connsiteY336" fmla="*/ 277 h 5445"/>
              <a:gd name="connsiteX337" fmla="*/ 8480 w 11761"/>
              <a:gd name="connsiteY337" fmla="*/ 277 h 5445"/>
              <a:gd name="connsiteX338" fmla="*/ 8480 w 11761"/>
              <a:gd name="connsiteY338" fmla="*/ 359 h 5445"/>
              <a:gd name="connsiteX339" fmla="*/ 8581 w 11761"/>
              <a:gd name="connsiteY339" fmla="*/ 359 h 5445"/>
              <a:gd name="connsiteX340" fmla="*/ 8581 w 11761"/>
              <a:gd name="connsiteY340" fmla="*/ 277 h 5445"/>
              <a:gd name="connsiteX341" fmla="*/ 8638 w 11761"/>
              <a:gd name="connsiteY341" fmla="*/ 277 h 5445"/>
              <a:gd name="connsiteX342" fmla="*/ 8638 w 11761"/>
              <a:gd name="connsiteY342" fmla="*/ 445 h 5445"/>
              <a:gd name="connsiteX343" fmla="*/ 8510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11744 w 11761"/>
              <a:gd name="connsiteY98" fmla="*/ 4932 h 5445"/>
              <a:gd name="connsiteX99" fmla="*/ 11744 w 11761"/>
              <a:gd name="connsiteY99" fmla="*/ 4850 h 5445"/>
              <a:gd name="connsiteX100" fmla="*/ 11682 w 11761"/>
              <a:gd name="connsiteY100" fmla="*/ 4850 h 5445"/>
              <a:gd name="connsiteX101" fmla="*/ 11682 w 11761"/>
              <a:gd name="connsiteY101" fmla="*/ 4793 h 5445"/>
              <a:gd name="connsiteX102" fmla="*/ 11742 w 11761"/>
              <a:gd name="connsiteY102" fmla="*/ 4793 h 5445"/>
              <a:gd name="connsiteX103" fmla="*/ 11742 w 11761"/>
              <a:gd name="connsiteY103" fmla="*/ 652 h 5445"/>
              <a:gd name="connsiteX104" fmla="*/ 11682 w 11761"/>
              <a:gd name="connsiteY104" fmla="*/ 652 h 5445"/>
              <a:gd name="connsiteX105" fmla="*/ 11682 w 11761"/>
              <a:gd name="connsiteY105" fmla="*/ 596 h 5445"/>
              <a:gd name="connsiteX106" fmla="*/ 11744 w 11761"/>
              <a:gd name="connsiteY106" fmla="*/ 596 h 5445"/>
              <a:gd name="connsiteX107" fmla="*/ 11744 w 11761"/>
              <a:gd name="connsiteY107" fmla="*/ 514 h 5445"/>
              <a:gd name="connsiteX108" fmla="*/ 11660 w 11761"/>
              <a:gd name="connsiteY108" fmla="*/ 514 h 5445"/>
              <a:gd name="connsiteX109" fmla="*/ 11660 w 11761"/>
              <a:gd name="connsiteY109" fmla="*/ 575 h 5445"/>
              <a:gd name="connsiteX110" fmla="*/ 11630 w 11761"/>
              <a:gd name="connsiteY110" fmla="*/ 575 h 5445"/>
              <a:gd name="connsiteX111" fmla="*/ 11630 w 11761"/>
              <a:gd name="connsiteY111" fmla="*/ 467 h 5445"/>
              <a:gd name="connsiteX112" fmla="*/ 11759 w 11761"/>
              <a:gd name="connsiteY112" fmla="*/ 467 h 5445"/>
              <a:gd name="connsiteX113" fmla="*/ 11759 w 11761"/>
              <a:gd name="connsiteY113" fmla="*/ 255 h 5445"/>
              <a:gd name="connsiteX114" fmla="*/ 11679 w 11761"/>
              <a:gd name="connsiteY114" fmla="*/ 255 h 5445"/>
              <a:gd name="connsiteX115" fmla="*/ 11679 w 11761"/>
              <a:gd name="connsiteY115" fmla="*/ 182 h 5445"/>
              <a:gd name="connsiteX116" fmla="*/ 11761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11200 w 11761"/>
              <a:gd name="connsiteY122" fmla="*/ 78 h 5445"/>
              <a:gd name="connsiteX123" fmla="*/ 11200 w 11761"/>
              <a:gd name="connsiteY123" fmla="*/ 37 h 5445"/>
              <a:gd name="connsiteX124" fmla="*/ 11241 w 11761"/>
              <a:gd name="connsiteY124" fmla="*/ 37 h 5445"/>
              <a:gd name="connsiteX125" fmla="*/ 11241 w 11761"/>
              <a:gd name="connsiteY125" fmla="*/ 78 h 5445"/>
              <a:gd name="connsiteX126" fmla="*/ 11200 w 11761"/>
              <a:gd name="connsiteY126" fmla="*/ 78 h 5445"/>
              <a:gd name="connsiteX127" fmla="*/ 11682 w 11761"/>
              <a:gd name="connsiteY127" fmla="*/ 4910 h 5445"/>
              <a:gd name="connsiteX128" fmla="*/ 11682 w 11761"/>
              <a:gd name="connsiteY128" fmla="*/ 4871 h 5445"/>
              <a:gd name="connsiteX129" fmla="*/ 11723 w 11761"/>
              <a:gd name="connsiteY129" fmla="*/ 4871 h 5445"/>
              <a:gd name="connsiteX130" fmla="*/ 11723 w 11761"/>
              <a:gd name="connsiteY130" fmla="*/ 4910 h 5445"/>
              <a:gd name="connsiteX131" fmla="*/ 11682 w 11761"/>
              <a:gd name="connsiteY131" fmla="*/ 4910 h 5445"/>
              <a:gd name="connsiteX132" fmla="*/ 11600 w 11761"/>
              <a:gd name="connsiteY132" fmla="*/ 5424 h 5445"/>
              <a:gd name="connsiteX133" fmla="*/ 11600 w 11761"/>
              <a:gd name="connsiteY133" fmla="*/ 5363 h 5445"/>
              <a:gd name="connsiteX134" fmla="*/ 11679 w 11761"/>
              <a:gd name="connsiteY134" fmla="*/ 5363 h 5445"/>
              <a:gd name="connsiteX135" fmla="*/ 11679 w 11761"/>
              <a:gd name="connsiteY135" fmla="*/ 5286 h 5445"/>
              <a:gd name="connsiteX136" fmla="*/ 11738 w 11761"/>
              <a:gd name="connsiteY136" fmla="*/ 5286 h 5445"/>
              <a:gd name="connsiteX137" fmla="*/ 11738 w 11761"/>
              <a:gd name="connsiteY137" fmla="*/ 5424 h 5445"/>
              <a:gd name="connsiteX138" fmla="*/ 11600 w 11761"/>
              <a:gd name="connsiteY138" fmla="*/ 5424 h 5445"/>
              <a:gd name="connsiteX139" fmla="*/ 11600 w 11761"/>
              <a:gd name="connsiteY139" fmla="*/ 5344 h 5445"/>
              <a:gd name="connsiteX140" fmla="*/ 11600 w 11761"/>
              <a:gd name="connsiteY140" fmla="*/ 5286 h 5445"/>
              <a:gd name="connsiteX141" fmla="*/ 11660 w 11761"/>
              <a:gd name="connsiteY141" fmla="*/ 5286 h 5445"/>
              <a:gd name="connsiteX142" fmla="*/ 11660 w 11761"/>
              <a:gd name="connsiteY142" fmla="*/ 5344 h 5445"/>
              <a:gd name="connsiteX143" fmla="*/ 11600 w 11761"/>
              <a:gd name="connsiteY143" fmla="*/ 5344 h 5445"/>
              <a:gd name="connsiteX144" fmla="*/ 11595 w 11761"/>
              <a:gd name="connsiteY144" fmla="*/ 5169 h 5445"/>
              <a:gd name="connsiteX145" fmla="*/ 11595 w 11761"/>
              <a:gd name="connsiteY145" fmla="*/ 5106 h 5445"/>
              <a:gd name="connsiteX146" fmla="*/ 11660 w 11761"/>
              <a:gd name="connsiteY146" fmla="*/ 5106 h 5445"/>
              <a:gd name="connsiteX147" fmla="*/ 8562 w 11761"/>
              <a:gd name="connsiteY147" fmla="*/ 5169 h 5445"/>
              <a:gd name="connsiteX148" fmla="*/ 8497 w 11761"/>
              <a:gd name="connsiteY148" fmla="*/ 5169 h 5445"/>
              <a:gd name="connsiteX149" fmla="*/ 8562 w 11761"/>
              <a:gd name="connsiteY149" fmla="*/ 5191 h 5445"/>
              <a:gd name="connsiteX150" fmla="*/ 8562 w 11761"/>
              <a:gd name="connsiteY150" fmla="*/ 5262 h 5445"/>
              <a:gd name="connsiteX151" fmla="*/ 8497 w 11761"/>
              <a:gd name="connsiteY151" fmla="*/ 5262 h 5445"/>
              <a:gd name="connsiteX152" fmla="*/ 8497 w 11761"/>
              <a:gd name="connsiteY152" fmla="*/ 5191 h 5445"/>
              <a:gd name="connsiteX153" fmla="*/ 8562 w 11761"/>
              <a:gd name="connsiteY153" fmla="*/ 5191 h 5445"/>
              <a:gd name="connsiteX154" fmla="*/ 8480 w 11761"/>
              <a:gd name="connsiteY154" fmla="*/ 5281 h 5445"/>
              <a:gd name="connsiteX155" fmla="*/ 8480 w 11761"/>
              <a:gd name="connsiteY155" fmla="*/ 5344 h 5445"/>
              <a:gd name="connsiteX156" fmla="*/ 8424 w 11761"/>
              <a:gd name="connsiteY156" fmla="*/ 5344 h 5445"/>
              <a:gd name="connsiteX157" fmla="*/ 8424 w 11761"/>
              <a:gd name="connsiteY157" fmla="*/ 5281 h 5445"/>
              <a:gd name="connsiteX158" fmla="*/ 8480 w 11761"/>
              <a:gd name="connsiteY158" fmla="*/ 5281 h 5445"/>
              <a:gd name="connsiteX159" fmla="*/ 8480 w 11761"/>
              <a:gd name="connsiteY159" fmla="*/ 5191 h 5445"/>
              <a:gd name="connsiteX160" fmla="*/ 8480 w 11761"/>
              <a:gd name="connsiteY160" fmla="*/ 5262 h 5445"/>
              <a:gd name="connsiteX161" fmla="*/ 8424 w 11761"/>
              <a:gd name="connsiteY161" fmla="*/ 5262 h 5445"/>
              <a:gd name="connsiteX162" fmla="*/ 8424 w 11761"/>
              <a:gd name="connsiteY162" fmla="*/ 5191 h 5445"/>
              <a:gd name="connsiteX163" fmla="*/ 8480 w 11761"/>
              <a:gd name="connsiteY163" fmla="*/ 5191 h 5445"/>
              <a:gd name="connsiteX164" fmla="*/ 8102 w 11761"/>
              <a:gd name="connsiteY164" fmla="*/ 5409 h 5445"/>
              <a:gd name="connsiteX165" fmla="*/ 8102 w 11761"/>
              <a:gd name="connsiteY165" fmla="*/ 5368 h 5445"/>
              <a:gd name="connsiteX166" fmla="*/ 8143 w 11761"/>
              <a:gd name="connsiteY166" fmla="*/ 5368 h 5445"/>
              <a:gd name="connsiteX167" fmla="*/ 8143 w 11761"/>
              <a:gd name="connsiteY167" fmla="*/ 5409 h 5445"/>
              <a:gd name="connsiteX168" fmla="*/ 8102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8424 w 11761"/>
              <a:gd name="connsiteY243" fmla="*/ 164 h 5445"/>
              <a:gd name="connsiteX244" fmla="*/ 8424 w 11761"/>
              <a:gd name="connsiteY244" fmla="*/ 102 h 5445"/>
              <a:gd name="connsiteX245" fmla="*/ 8480 w 11761"/>
              <a:gd name="connsiteY245" fmla="*/ 102 h 5445"/>
              <a:gd name="connsiteX246" fmla="*/ 8480 w 11761"/>
              <a:gd name="connsiteY246" fmla="*/ 164 h 5445"/>
              <a:gd name="connsiteX247" fmla="*/ 8424 w 11761"/>
              <a:gd name="connsiteY247" fmla="*/ 164 h 5445"/>
              <a:gd name="connsiteX248" fmla="*/ 8424 w 11761"/>
              <a:gd name="connsiteY248" fmla="*/ 255 h 5445"/>
              <a:gd name="connsiteX249" fmla="*/ 8424 w 11761"/>
              <a:gd name="connsiteY249" fmla="*/ 184 h 5445"/>
              <a:gd name="connsiteX250" fmla="*/ 8480 w 11761"/>
              <a:gd name="connsiteY250" fmla="*/ 184 h 5445"/>
              <a:gd name="connsiteX251" fmla="*/ 8480 w 11761"/>
              <a:gd name="connsiteY251" fmla="*/ 255 h 5445"/>
              <a:gd name="connsiteX252" fmla="*/ 8424 w 11761"/>
              <a:gd name="connsiteY252" fmla="*/ 255 h 5445"/>
              <a:gd name="connsiteX253" fmla="*/ 8562 w 11761"/>
              <a:gd name="connsiteY253" fmla="*/ 596 h 5445"/>
              <a:gd name="connsiteX254" fmla="*/ 8562 w 11761"/>
              <a:gd name="connsiteY254" fmla="*/ 674 h 5445"/>
              <a:gd name="connsiteX255" fmla="*/ 8622 w 11761"/>
              <a:gd name="connsiteY255" fmla="*/ 674 h 5445"/>
              <a:gd name="connsiteX256" fmla="*/ 8622 w 11761"/>
              <a:gd name="connsiteY256" fmla="*/ 4772 h 5445"/>
              <a:gd name="connsiteX257" fmla="*/ 8562 w 11761"/>
              <a:gd name="connsiteY257" fmla="*/ 4772 h 5445"/>
              <a:gd name="connsiteX258" fmla="*/ 8562 w 11761"/>
              <a:gd name="connsiteY258" fmla="*/ 4850 h 5445"/>
              <a:gd name="connsiteX259" fmla="*/ 8510 w 11761"/>
              <a:gd name="connsiteY259" fmla="*/ 4850 h 5445"/>
              <a:gd name="connsiteX260" fmla="*/ 8510 w 11761"/>
              <a:gd name="connsiteY260" fmla="*/ 5001 h 5445"/>
              <a:gd name="connsiteX261" fmla="*/ 8638 w 11761"/>
              <a:gd name="connsiteY261" fmla="*/ 5001 h 5445"/>
              <a:gd name="connsiteX262" fmla="*/ 8638 w 11761"/>
              <a:gd name="connsiteY262" fmla="*/ 5169 h 5445"/>
              <a:gd name="connsiteX263" fmla="*/ 8581 w 11761"/>
              <a:gd name="connsiteY263" fmla="*/ 5169 h 5445"/>
              <a:gd name="connsiteX264" fmla="*/ 8581 w 11761"/>
              <a:gd name="connsiteY264" fmla="*/ 5087 h 5445"/>
              <a:gd name="connsiteX265" fmla="*/ 8480 w 11761"/>
              <a:gd name="connsiteY265" fmla="*/ 5087 h 5445"/>
              <a:gd name="connsiteX266" fmla="*/ 8480 w 11761"/>
              <a:gd name="connsiteY266" fmla="*/ 5169 h 5445"/>
              <a:gd name="connsiteX267" fmla="*/ 8402 w 11761"/>
              <a:gd name="connsiteY267" fmla="*/ 5169 h 5445"/>
              <a:gd name="connsiteX268" fmla="*/ 8402 w 11761"/>
              <a:gd name="connsiteY268" fmla="*/ 5262 h 5445"/>
              <a:gd name="connsiteX269" fmla="*/ 8310 w 11761"/>
              <a:gd name="connsiteY269" fmla="*/ 5262 h 5445"/>
              <a:gd name="connsiteX270" fmla="*/ 8310 w 11761"/>
              <a:gd name="connsiteY270" fmla="*/ 5363 h 5445"/>
              <a:gd name="connsiteX271" fmla="*/ 8402 w 11761"/>
              <a:gd name="connsiteY271" fmla="*/ 5363 h 5445"/>
              <a:gd name="connsiteX272" fmla="*/ 8402 w 11761"/>
              <a:gd name="connsiteY272" fmla="*/ 5422 h 5445"/>
              <a:gd name="connsiteX273" fmla="*/ 8234 w 11761"/>
              <a:gd name="connsiteY273" fmla="*/ 5422 h 5445"/>
              <a:gd name="connsiteX274" fmla="*/ 8234 w 11761"/>
              <a:gd name="connsiteY274" fmla="*/ 5294 h 5445"/>
              <a:gd name="connsiteX275" fmla="*/ 8081 w 11761"/>
              <a:gd name="connsiteY275" fmla="*/ 5294 h 5445"/>
              <a:gd name="connsiteX276" fmla="*/ 8081 w 11761"/>
              <a:gd name="connsiteY276" fmla="*/ 5346 h 5445"/>
              <a:gd name="connsiteX277" fmla="*/ 8005 w 11761"/>
              <a:gd name="connsiteY277" fmla="*/ 5346 h 5445"/>
              <a:gd name="connsiteX278" fmla="*/ 8005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8005 w 11761"/>
              <a:gd name="connsiteY325" fmla="*/ 39 h 5445"/>
              <a:gd name="connsiteX326" fmla="*/ 8005 w 11761"/>
              <a:gd name="connsiteY326" fmla="*/ 100 h 5445"/>
              <a:gd name="connsiteX327" fmla="*/ 8081 w 11761"/>
              <a:gd name="connsiteY327" fmla="*/ 100 h 5445"/>
              <a:gd name="connsiteX328" fmla="*/ 8081 w 11761"/>
              <a:gd name="connsiteY328" fmla="*/ 151 h 5445"/>
              <a:gd name="connsiteX329" fmla="*/ 8234 w 11761"/>
              <a:gd name="connsiteY329" fmla="*/ 151 h 5445"/>
              <a:gd name="connsiteX330" fmla="*/ 8234 w 11761"/>
              <a:gd name="connsiteY330" fmla="*/ 24 h 5445"/>
              <a:gd name="connsiteX331" fmla="*/ 8402 w 11761"/>
              <a:gd name="connsiteY331" fmla="*/ 24 h 5445"/>
              <a:gd name="connsiteX332" fmla="*/ 8402 w 11761"/>
              <a:gd name="connsiteY332" fmla="*/ 82 h 5445"/>
              <a:gd name="connsiteX333" fmla="*/ 8310 w 11761"/>
              <a:gd name="connsiteY333" fmla="*/ 82 h 5445"/>
              <a:gd name="connsiteX334" fmla="*/ 8310 w 11761"/>
              <a:gd name="connsiteY334" fmla="*/ 184 h 5445"/>
              <a:gd name="connsiteX335" fmla="*/ 8402 w 11761"/>
              <a:gd name="connsiteY335" fmla="*/ 184 h 5445"/>
              <a:gd name="connsiteX336" fmla="*/ 8402 w 11761"/>
              <a:gd name="connsiteY336" fmla="*/ 277 h 5445"/>
              <a:gd name="connsiteX337" fmla="*/ 8480 w 11761"/>
              <a:gd name="connsiteY337" fmla="*/ 277 h 5445"/>
              <a:gd name="connsiteX338" fmla="*/ 8480 w 11761"/>
              <a:gd name="connsiteY338" fmla="*/ 359 h 5445"/>
              <a:gd name="connsiteX339" fmla="*/ 8581 w 11761"/>
              <a:gd name="connsiteY339" fmla="*/ 359 h 5445"/>
              <a:gd name="connsiteX340" fmla="*/ 8581 w 11761"/>
              <a:gd name="connsiteY340" fmla="*/ 277 h 5445"/>
              <a:gd name="connsiteX341" fmla="*/ 8638 w 11761"/>
              <a:gd name="connsiteY341" fmla="*/ 277 h 5445"/>
              <a:gd name="connsiteX342" fmla="*/ 8638 w 11761"/>
              <a:gd name="connsiteY342" fmla="*/ 445 h 5445"/>
              <a:gd name="connsiteX343" fmla="*/ 8510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11744 w 11761"/>
              <a:gd name="connsiteY98" fmla="*/ 4932 h 5445"/>
              <a:gd name="connsiteX99" fmla="*/ 11744 w 11761"/>
              <a:gd name="connsiteY99" fmla="*/ 4850 h 5445"/>
              <a:gd name="connsiteX100" fmla="*/ 11682 w 11761"/>
              <a:gd name="connsiteY100" fmla="*/ 4850 h 5445"/>
              <a:gd name="connsiteX101" fmla="*/ 11682 w 11761"/>
              <a:gd name="connsiteY101" fmla="*/ 4793 h 5445"/>
              <a:gd name="connsiteX102" fmla="*/ 11742 w 11761"/>
              <a:gd name="connsiteY102" fmla="*/ 4793 h 5445"/>
              <a:gd name="connsiteX103" fmla="*/ 11742 w 11761"/>
              <a:gd name="connsiteY103" fmla="*/ 652 h 5445"/>
              <a:gd name="connsiteX104" fmla="*/ 11682 w 11761"/>
              <a:gd name="connsiteY104" fmla="*/ 652 h 5445"/>
              <a:gd name="connsiteX105" fmla="*/ 11682 w 11761"/>
              <a:gd name="connsiteY105" fmla="*/ 596 h 5445"/>
              <a:gd name="connsiteX106" fmla="*/ 11744 w 11761"/>
              <a:gd name="connsiteY106" fmla="*/ 596 h 5445"/>
              <a:gd name="connsiteX107" fmla="*/ 11744 w 11761"/>
              <a:gd name="connsiteY107" fmla="*/ 514 h 5445"/>
              <a:gd name="connsiteX108" fmla="*/ 11660 w 11761"/>
              <a:gd name="connsiteY108" fmla="*/ 514 h 5445"/>
              <a:gd name="connsiteX109" fmla="*/ 11660 w 11761"/>
              <a:gd name="connsiteY109" fmla="*/ 575 h 5445"/>
              <a:gd name="connsiteX110" fmla="*/ 11630 w 11761"/>
              <a:gd name="connsiteY110" fmla="*/ 575 h 5445"/>
              <a:gd name="connsiteX111" fmla="*/ 11630 w 11761"/>
              <a:gd name="connsiteY111" fmla="*/ 467 h 5445"/>
              <a:gd name="connsiteX112" fmla="*/ 11759 w 11761"/>
              <a:gd name="connsiteY112" fmla="*/ 467 h 5445"/>
              <a:gd name="connsiteX113" fmla="*/ 11759 w 11761"/>
              <a:gd name="connsiteY113" fmla="*/ 255 h 5445"/>
              <a:gd name="connsiteX114" fmla="*/ 11679 w 11761"/>
              <a:gd name="connsiteY114" fmla="*/ 255 h 5445"/>
              <a:gd name="connsiteX115" fmla="*/ 11679 w 11761"/>
              <a:gd name="connsiteY115" fmla="*/ 182 h 5445"/>
              <a:gd name="connsiteX116" fmla="*/ 11761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11200 w 11761"/>
              <a:gd name="connsiteY122" fmla="*/ 78 h 5445"/>
              <a:gd name="connsiteX123" fmla="*/ 11200 w 11761"/>
              <a:gd name="connsiteY123" fmla="*/ 37 h 5445"/>
              <a:gd name="connsiteX124" fmla="*/ 11241 w 11761"/>
              <a:gd name="connsiteY124" fmla="*/ 37 h 5445"/>
              <a:gd name="connsiteX125" fmla="*/ 11241 w 11761"/>
              <a:gd name="connsiteY125" fmla="*/ 78 h 5445"/>
              <a:gd name="connsiteX126" fmla="*/ 11200 w 11761"/>
              <a:gd name="connsiteY126" fmla="*/ 78 h 5445"/>
              <a:gd name="connsiteX127" fmla="*/ 11682 w 11761"/>
              <a:gd name="connsiteY127" fmla="*/ 4910 h 5445"/>
              <a:gd name="connsiteX128" fmla="*/ 11682 w 11761"/>
              <a:gd name="connsiteY128" fmla="*/ 4871 h 5445"/>
              <a:gd name="connsiteX129" fmla="*/ 11723 w 11761"/>
              <a:gd name="connsiteY129" fmla="*/ 4871 h 5445"/>
              <a:gd name="connsiteX130" fmla="*/ 11723 w 11761"/>
              <a:gd name="connsiteY130" fmla="*/ 4910 h 5445"/>
              <a:gd name="connsiteX131" fmla="*/ 11682 w 11761"/>
              <a:gd name="connsiteY131" fmla="*/ 4910 h 5445"/>
              <a:gd name="connsiteX132" fmla="*/ 11600 w 11761"/>
              <a:gd name="connsiteY132" fmla="*/ 5424 h 5445"/>
              <a:gd name="connsiteX133" fmla="*/ 11600 w 11761"/>
              <a:gd name="connsiteY133" fmla="*/ 5363 h 5445"/>
              <a:gd name="connsiteX134" fmla="*/ 11679 w 11761"/>
              <a:gd name="connsiteY134" fmla="*/ 5363 h 5445"/>
              <a:gd name="connsiteX135" fmla="*/ 11679 w 11761"/>
              <a:gd name="connsiteY135" fmla="*/ 5286 h 5445"/>
              <a:gd name="connsiteX136" fmla="*/ 11738 w 11761"/>
              <a:gd name="connsiteY136" fmla="*/ 5286 h 5445"/>
              <a:gd name="connsiteX137" fmla="*/ 11738 w 11761"/>
              <a:gd name="connsiteY137" fmla="*/ 5424 h 5445"/>
              <a:gd name="connsiteX138" fmla="*/ 11600 w 11761"/>
              <a:gd name="connsiteY138" fmla="*/ 5424 h 5445"/>
              <a:gd name="connsiteX139" fmla="*/ 11600 w 11761"/>
              <a:gd name="connsiteY139" fmla="*/ 5344 h 5445"/>
              <a:gd name="connsiteX140" fmla="*/ 11600 w 11761"/>
              <a:gd name="connsiteY140" fmla="*/ 5286 h 5445"/>
              <a:gd name="connsiteX141" fmla="*/ 11660 w 11761"/>
              <a:gd name="connsiteY141" fmla="*/ 5286 h 5445"/>
              <a:gd name="connsiteX142" fmla="*/ 11660 w 11761"/>
              <a:gd name="connsiteY142" fmla="*/ 5344 h 5445"/>
              <a:gd name="connsiteX143" fmla="*/ 11600 w 11761"/>
              <a:gd name="connsiteY143" fmla="*/ 5344 h 5445"/>
              <a:gd name="connsiteX144" fmla="*/ 11595 w 11761"/>
              <a:gd name="connsiteY144" fmla="*/ 5169 h 5445"/>
              <a:gd name="connsiteX145" fmla="*/ 11595 w 11761"/>
              <a:gd name="connsiteY145" fmla="*/ 5106 h 5445"/>
              <a:gd name="connsiteX146" fmla="*/ 11660 w 11761"/>
              <a:gd name="connsiteY146" fmla="*/ 5106 h 5445"/>
              <a:gd name="connsiteX147" fmla="*/ 11660 w 11761"/>
              <a:gd name="connsiteY147" fmla="*/ 5169 h 5445"/>
              <a:gd name="connsiteX148" fmla="*/ 8497 w 11761"/>
              <a:gd name="connsiteY148" fmla="*/ 5169 h 5445"/>
              <a:gd name="connsiteX149" fmla="*/ 8562 w 11761"/>
              <a:gd name="connsiteY149" fmla="*/ 5191 h 5445"/>
              <a:gd name="connsiteX150" fmla="*/ 8562 w 11761"/>
              <a:gd name="connsiteY150" fmla="*/ 5262 h 5445"/>
              <a:gd name="connsiteX151" fmla="*/ 8497 w 11761"/>
              <a:gd name="connsiteY151" fmla="*/ 5262 h 5445"/>
              <a:gd name="connsiteX152" fmla="*/ 8497 w 11761"/>
              <a:gd name="connsiteY152" fmla="*/ 5191 h 5445"/>
              <a:gd name="connsiteX153" fmla="*/ 8562 w 11761"/>
              <a:gd name="connsiteY153" fmla="*/ 5191 h 5445"/>
              <a:gd name="connsiteX154" fmla="*/ 8480 w 11761"/>
              <a:gd name="connsiteY154" fmla="*/ 5281 h 5445"/>
              <a:gd name="connsiteX155" fmla="*/ 8480 w 11761"/>
              <a:gd name="connsiteY155" fmla="*/ 5344 h 5445"/>
              <a:gd name="connsiteX156" fmla="*/ 8424 w 11761"/>
              <a:gd name="connsiteY156" fmla="*/ 5344 h 5445"/>
              <a:gd name="connsiteX157" fmla="*/ 8424 w 11761"/>
              <a:gd name="connsiteY157" fmla="*/ 5281 h 5445"/>
              <a:gd name="connsiteX158" fmla="*/ 8480 w 11761"/>
              <a:gd name="connsiteY158" fmla="*/ 5281 h 5445"/>
              <a:gd name="connsiteX159" fmla="*/ 8480 w 11761"/>
              <a:gd name="connsiteY159" fmla="*/ 5191 h 5445"/>
              <a:gd name="connsiteX160" fmla="*/ 8480 w 11761"/>
              <a:gd name="connsiteY160" fmla="*/ 5262 h 5445"/>
              <a:gd name="connsiteX161" fmla="*/ 8424 w 11761"/>
              <a:gd name="connsiteY161" fmla="*/ 5262 h 5445"/>
              <a:gd name="connsiteX162" fmla="*/ 8424 w 11761"/>
              <a:gd name="connsiteY162" fmla="*/ 5191 h 5445"/>
              <a:gd name="connsiteX163" fmla="*/ 8480 w 11761"/>
              <a:gd name="connsiteY163" fmla="*/ 5191 h 5445"/>
              <a:gd name="connsiteX164" fmla="*/ 8102 w 11761"/>
              <a:gd name="connsiteY164" fmla="*/ 5409 h 5445"/>
              <a:gd name="connsiteX165" fmla="*/ 8102 w 11761"/>
              <a:gd name="connsiteY165" fmla="*/ 5368 h 5445"/>
              <a:gd name="connsiteX166" fmla="*/ 8143 w 11761"/>
              <a:gd name="connsiteY166" fmla="*/ 5368 h 5445"/>
              <a:gd name="connsiteX167" fmla="*/ 8143 w 11761"/>
              <a:gd name="connsiteY167" fmla="*/ 5409 h 5445"/>
              <a:gd name="connsiteX168" fmla="*/ 8102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8424 w 11761"/>
              <a:gd name="connsiteY243" fmla="*/ 164 h 5445"/>
              <a:gd name="connsiteX244" fmla="*/ 8424 w 11761"/>
              <a:gd name="connsiteY244" fmla="*/ 102 h 5445"/>
              <a:gd name="connsiteX245" fmla="*/ 8480 w 11761"/>
              <a:gd name="connsiteY245" fmla="*/ 102 h 5445"/>
              <a:gd name="connsiteX246" fmla="*/ 8480 w 11761"/>
              <a:gd name="connsiteY246" fmla="*/ 164 h 5445"/>
              <a:gd name="connsiteX247" fmla="*/ 8424 w 11761"/>
              <a:gd name="connsiteY247" fmla="*/ 164 h 5445"/>
              <a:gd name="connsiteX248" fmla="*/ 8424 w 11761"/>
              <a:gd name="connsiteY248" fmla="*/ 255 h 5445"/>
              <a:gd name="connsiteX249" fmla="*/ 8424 w 11761"/>
              <a:gd name="connsiteY249" fmla="*/ 184 h 5445"/>
              <a:gd name="connsiteX250" fmla="*/ 8480 w 11761"/>
              <a:gd name="connsiteY250" fmla="*/ 184 h 5445"/>
              <a:gd name="connsiteX251" fmla="*/ 8480 w 11761"/>
              <a:gd name="connsiteY251" fmla="*/ 255 h 5445"/>
              <a:gd name="connsiteX252" fmla="*/ 8424 w 11761"/>
              <a:gd name="connsiteY252" fmla="*/ 255 h 5445"/>
              <a:gd name="connsiteX253" fmla="*/ 8562 w 11761"/>
              <a:gd name="connsiteY253" fmla="*/ 596 h 5445"/>
              <a:gd name="connsiteX254" fmla="*/ 8562 w 11761"/>
              <a:gd name="connsiteY254" fmla="*/ 674 h 5445"/>
              <a:gd name="connsiteX255" fmla="*/ 8622 w 11761"/>
              <a:gd name="connsiteY255" fmla="*/ 674 h 5445"/>
              <a:gd name="connsiteX256" fmla="*/ 8622 w 11761"/>
              <a:gd name="connsiteY256" fmla="*/ 4772 h 5445"/>
              <a:gd name="connsiteX257" fmla="*/ 8562 w 11761"/>
              <a:gd name="connsiteY257" fmla="*/ 4772 h 5445"/>
              <a:gd name="connsiteX258" fmla="*/ 8562 w 11761"/>
              <a:gd name="connsiteY258" fmla="*/ 4850 h 5445"/>
              <a:gd name="connsiteX259" fmla="*/ 8510 w 11761"/>
              <a:gd name="connsiteY259" fmla="*/ 4850 h 5445"/>
              <a:gd name="connsiteX260" fmla="*/ 8510 w 11761"/>
              <a:gd name="connsiteY260" fmla="*/ 5001 h 5445"/>
              <a:gd name="connsiteX261" fmla="*/ 8638 w 11761"/>
              <a:gd name="connsiteY261" fmla="*/ 5001 h 5445"/>
              <a:gd name="connsiteX262" fmla="*/ 8638 w 11761"/>
              <a:gd name="connsiteY262" fmla="*/ 5169 h 5445"/>
              <a:gd name="connsiteX263" fmla="*/ 8581 w 11761"/>
              <a:gd name="connsiteY263" fmla="*/ 5169 h 5445"/>
              <a:gd name="connsiteX264" fmla="*/ 8581 w 11761"/>
              <a:gd name="connsiteY264" fmla="*/ 5087 h 5445"/>
              <a:gd name="connsiteX265" fmla="*/ 8480 w 11761"/>
              <a:gd name="connsiteY265" fmla="*/ 5087 h 5445"/>
              <a:gd name="connsiteX266" fmla="*/ 8480 w 11761"/>
              <a:gd name="connsiteY266" fmla="*/ 5169 h 5445"/>
              <a:gd name="connsiteX267" fmla="*/ 8402 w 11761"/>
              <a:gd name="connsiteY267" fmla="*/ 5169 h 5445"/>
              <a:gd name="connsiteX268" fmla="*/ 8402 w 11761"/>
              <a:gd name="connsiteY268" fmla="*/ 5262 h 5445"/>
              <a:gd name="connsiteX269" fmla="*/ 8310 w 11761"/>
              <a:gd name="connsiteY269" fmla="*/ 5262 h 5445"/>
              <a:gd name="connsiteX270" fmla="*/ 8310 w 11761"/>
              <a:gd name="connsiteY270" fmla="*/ 5363 h 5445"/>
              <a:gd name="connsiteX271" fmla="*/ 8402 w 11761"/>
              <a:gd name="connsiteY271" fmla="*/ 5363 h 5445"/>
              <a:gd name="connsiteX272" fmla="*/ 8402 w 11761"/>
              <a:gd name="connsiteY272" fmla="*/ 5422 h 5445"/>
              <a:gd name="connsiteX273" fmla="*/ 8234 w 11761"/>
              <a:gd name="connsiteY273" fmla="*/ 5422 h 5445"/>
              <a:gd name="connsiteX274" fmla="*/ 8234 w 11761"/>
              <a:gd name="connsiteY274" fmla="*/ 5294 h 5445"/>
              <a:gd name="connsiteX275" fmla="*/ 8081 w 11761"/>
              <a:gd name="connsiteY275" fmla="*/ 5294 h 5445"/>
              <a:gd name="connsiteX276" fmla="*/ 8081 w 11761"/>
              <a:gd name="connsiteY276" fmla="*/ 5346 h 5445"/>
              <a:gd name="connsiteX277" fmla="*/ 8005 w 11761"/>
              <a:gd name="connsiteY277" fmla="*/ 5346 h 5445"/>
              <a:gd name="connsiteX278" fmla="*/ 8005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8005 w 11761"/>
              <a:gd name="connsiteY325" fmla="*/ 39 h 5445"/>
              <a:gd name="connsiteX326" fmla="*/ 8005 w 11761"/>
              <a:gd name="connsiteY326" fmla="*/ 100 h 5445"/>
              <a:gd name="connsiteX327" fmla="*/ 8081 w 11761"/>
              <a:gd name="connsiteY327" fmla="*/ 100 h 5445"/>
              <a:gd name="connsiteX328" fmla="*/ 8081 w 11761"/>
              <a:gd name="connsiteY328" fmla="*/ 151 h 5445"/>
              <a:gd name="connsiteX329" fmla="*/ 8234 w 11761"/>
              <a:gd name="connsiteY329" fmla="*/ 151 h 5445"/>
              <a:gd name="connsiteX330" fmla="*/ 8234 w 11761"/>
              <a:gd name="connsiteY330" fmla="*/ 24 h 5445"/>
              <a:gd name="connsiteX331" fmla="*/ 8402 w 11761"/>
              <a:gd name="connsiteY331" fmla="*/ 24 h 5445"/>
              <a:gd name="connsiteX332" fmla="*/ 8402 w 11761"/>
              <a:gd name="connsiteY332" fmla="*/ 82 h 5445"/>
              <a:gd name="connsiteX333" fmla="*/ 8310 w 11761"/>
              <a:gd name="connsiteY333" fmla="*/ 82 h 5445"/>
              <a:gd name="connsiteX334" fmla="*/ 8310 w 11761"/>
              <a:gd name="connsiteY334" fmla="*/ 184 h 5445"/>
              <a:gd name="connsiteX335" fmla="*/ 8402 w 11761"/>
              <a:gd name="connsiteY335" fmla="*/ 184 h 5445"/>
              <a:gd name="connsiteX336" fmla="*/ 8402 w 11761"/>
              <a:gd name="connsiteY336" fmla="*/ 277 h 5445"/>
              <a:gd name="connsiteX337" fmla="*/ 8480 w 11761"/>
              <a:gd name="connsiteY337" fmla="*/ 277 h 5445"/>
              <a:gd name="connsiteX338" fmla="*/ 8480 w 11761"/>
              <a:gd name="connsiteY338" fmla="*/ 359 h 5445"/>
              <a:gd name="connsiteX339" fmla="*/ 8581 w 11761"/>
              <a:gd name="connsiteY339" fmla="*/ 359 h 5445"/>
              <a:gd name="connsiteX340" fmla="*/ 8581 w 11761"/>
              <a:gd name="connsiteY340" fmla="*/ 277 h 5445"/>
              <a:gd name="connsiteX341" fmla="*/ 8638 w 11761"/>
              <a:gd name="connsiteY341" fmla="*/ 277 h 5445"/>
              <a:gd name="connsiteX342" fmla="*/ 8638 w 11761"/>
              <a:gd name="connsiteY342" fmla="*/ 445 h 5445"/>
              <a:gd name="connsiteX343" fmla="*/ 8510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11744 w 11761"/>
              <a:gd name="connsiteY98" fmla="*/ 4932 h 5445"/>
              <a:gd name="connsiteX99" fmla="*/ 11744 w 11761"/>
              <a:gd name="connsiteY99" fmla="*/ 4850 h 5445"/>
              <a:gd name="connsiteX100" fmla="*/ 11682 w 11761"/>
              <a:gd name="connsiteY100" fmla="*/ 4850 h 5445"/>
              <a:gd name="connsiteX101" fmla="*/ 11682 w 11761"/>
              <a:gd name="connsiteY101" fmla="*/ 4793 h 5445"/>
              <a:gd name="connsiteX102" fmla="*/ 11742 w 11761"/>
              <a:gd name="connsiteY102" fmla="*/ 4793 h 5445"/>
              <a:gd name="connsiteX103" fmla="*/ 11742 w 11761"/>
              <a:gd name="connsiteY103" fmla="*/ 652 h 5445"/>
              <a:gd name="connsiteX104" fmla="*/ 11682 w 11761"/>
              <a:gd name="connsiteY104" fmla="*/ 652 h 5445"/>
              <a:gd name="connsiteX105" fmla="*/ 11682 w 11761"/>
              <a:gd name="connsiteY105" fmla="*/ 596 h 5445"/>
              <a:gd name="connsiteX106" fmla="*/ 11744 w 11761"/>
              <a:gd name="connsiteY106" fmla="*/ 596 h 5445"/>
              <a:gd name="connsiteX107" fmla="*/ 11744 w 11761"/>
              <a:gd name="connsiteY107" fmla="*/ 514 h 5445"/>
              <a:gd name="connsiteX108" fmla="*/ 11660 w 11761"/>
              <a:gd name="connsiteY108" fmla="*/ 514 h 5445"/>
              <a:gd name="connsiteX109" fmla="*/ 11660 w 11761"/>
              <a:gd name="connsiteY109" fmla="*/ 575 h 5445"/>
              <a:gd name="connsiteX110" fmla="*/ 11630 w 11761"/>
              <a:gd name="connsiteY110" fmla="*/ 575 h 5445"/>
              <a:gd name="connsiteX111" fmla="*/ 11630 w 11761"/>
              <a:gd name="connsiteY111" fmla="*/ 467 h 5445"/>
              <a:gd name="connsiteX112" fmla="*/ 11759 w 11761"/>
              <a:gd name="connsiteY112" fmla="*/ 467 h 5445"/>
              <a:gd name="connsiteX113" fmla="*/ 11759 w 11761"/>
              <a:gd name="connsiteY113" fmla="*/ 255 h 5445"/>
              <a:gd name="connsiteX114" fmla="*/ 11679 w 11761"/>
              <a:gd name="connsiteY114" fmla="*/ 255 h 5445"/>
              <a:gd name="connsiteX115" fmla="*/ 11679 w 11761"/>
              <a:gd name="connsiteY115" fmla="*/ 182 h 5445"/>
              <a:gd name="connsiteX116" fmla="*/ 11761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11200 w 11761"/>
              <a:gd name="connsiteY122" fmla="*/ 78 h 5445"/>
              <a:gd name="connsiteX123" fmla="*/ 11200 w 11761"/>
              <a:gd name="connsiteY123" fmla="*/ 37 h 5445"/>
              <a:gd name="connsiteX124" fmla="*/ 11241 w 11761"/>
              <a:gd name="connsiteY124" fmla="*/ 37 h 5445"/>
              <a:gd name="connsiteX125" fmla="*/ 11241 w 11761"/>
              <a:gd name="connsiteY125" fmla="*/ 78 h 5445"/>
              <a:gd name="connsiteX126" fmla="*/ 11200 w 11761"/>
              <a:gd name="connsiteY126" fmla="*/ 78 h 5445"/>
              <a:gd name="connsiteX127" fmla="*/ 11682 w 11761"/>
              <a:gd name="connsiteY127" fmla="*/ 4910 h 5445"/>
              <a:gd name="connsiteX128" fmla="*/ 11682 w 11761"/>
              <a:gd name="connsiteY128" fmla="*/ 4871 h 5445"/>
              <a:gd name="connsiteX129" fmla="*/ 11723 w 11761"/>
              <a:gd name="connsiteY129" fmla="*/ 4871 h 5445"/>
              <a:gd name="connsiteX130" fmla="*/ 11723 w 11761"/>
              <a:gd name="connsiteY130" fmla="*/ 4910 h 5445"/>
              <a:gd name="connsiteX131" fmla="*/ 11682 w 11761"/>
              <a:gd name="connsiteY131" fmla="*/ 4910 h 5445"/>
              <a:gd name="connsiteX132" fmla="*/ 11600 w 11761"/>
              <a:gd name="connsiteY132" fmla="*/ 5424 h 5445"/>
              <a:gd name="connsiteX133" fmla="*/ 11600 w 11761"/>
              <a:gd name="connsiteY133" fmla="*/ 5363 h 5445"/>
              <a:gd name="connsiteX134" fmla="*/ 11679 w 11761"/>
              <a:gd name="connsiteY134" fmla="*/ 5363 h 5445"/>
              <a:gd name="connsiteX135" fmla="*/ 11679 w 11761"/>
              <a:gd name="connsiteY135" fmla="*/ 5286 h 5445"/>
              <a:gd name="connsiteX136" fmla="*/ 11738 w 11761"/>
              <a:gd name="connsiteY136" fmla="*/ 5286 h 5445"/>
              <a:gd name="connsiteX137" fmla="*/ 11738 w 11761"/>
              <a:gd name="connsiteY137" fmla="*/ 5424 h 5445"/>
              <a:gd name="connsiteX138" fmla="*/ 11600 w 11761"/>
              <a:gd name="connsiteY138" fmla="*/ 5424 h 5445"/>
              <a:gd name="connsiteX139" fmla="*/ 11600 w 11761"/>
              <a:gd name="connsiteY139" fmla="*/ 5344 h 5445"/>
              <a:gd name="connsiteX140" fmla="*/ 11600 w 11761"/>
              <a:gd name="connsiteY140" fmla="*/ 5286 h 5445"/>
              <a:gd name="connsiteX141" fmla="*/ 11660 w 11761"/>
              <a:gd name="connsiteY141" fmla="*/ 5286 h 5445"/>
              <a:gd name="connsiteX142" fmla="*/ 11660 w 11761"/>
              <a:gd name="connsiteY142" fmla="*/ 5344 h 5445"/>
              <a:gd name="connsiteX143" fmla="*/ 11600 w 11761"/>
              <a:gd name="connsiteY143" fmla="*/ 5344 h 5445"/>
              <a:gd name="connsiteX144" fmla="*/ 11595 w 11761"/>
              <a:gd name="connsiteY144" fmla="*/ 5169 h 5445"/>
              <a:gd name="connsiteX145" fmla="*/ 11595 w 11761"/>
              <a:gd name="connsiteY145" fmla="*/ 5106 h 5445"/>
              <a:gd name="connsiteX146" fmla="*/ 11660 w 11761"/>
              <a:gd name="connsiteY146" fmla="*/ 5106 h 5445"/>
              <a:gd name="connsiteX147" fmla="*/ 11660 w 11761"/>
              <a:gd name="connsiteY147" fmla="*/ 5169 h 5445"/>
              <a:gd name="connsiteX148" fmla="*/ 11595 w 11761"/>
              <a:gd name="connsiteY148" fmla="*/ 5169 h 5445"/>
              <a:gd name="connsiteX149" fmla="*/ 8562 w 11761"/>
              <a:gd name="connsiteY149" fmla="*/ 5191 h 5445"/>
              <a:gd name="connsiteX150" fmla="*/ 8562 w 11761"/>
              <a:gd name="connsiteY150" fmla="*/ 5262 h 5445"/>
              <a:gd name="connsiteX151" fmla="*/ 8497 w 11761"/>
              <a:gd name="connsiteY151" fmla="*/ 5262 h 5445"/>
              <a:gd name="connsiteX152" fmla="*/ 8497 w 11761"/>
              <a:gd name="connsiteY152" fmla="*/ 5191 h 5445"/>
              <a:gd name="connsiteX153" fmla="*/ 8562 w 11761"/>
              <a:gd name="connsiteY153" fmla="*/ 5191 h 5445"/>
              <a:gd name="connsiteX154" fmla="*/ 8480 w 11761"/>
              <a:gd name="connsiteY154" fmla="*/ 5281 h 5445"/>
              <a:gd name="connsiteX155" fmla="*/ 8480 w 11761"/>
              <a:gd name="connsiteY155" fmla="*/ 5344 h 5445"/>
              <a:gd name="connsiteX156" fmla="*/ 8424 w 11761"/>
              <a:gd name="connsiteY156" fmla="*/ 5344 h 5445"/>
              <a:gd name="connsiteX157" fmla="*/ 8424 w 11761"/>
              <a:gd name="connsiteY157" fmla="*/ 5281 h 5445"/>
              <a:gd name="connsiteX158" fmla="*/ 8480 w 11761"/>
              <a:gd name="connsiteY158" fmla="*/ 5281 h 5445"/>
              <a:gd name="connsiteX159" fmla="*/ 8480 w 11761"/>
              <a:gd name="connsiteY159" fmla="*/ 5191 h 5445"/>
              <a:gd name="connsiteX160" fmla="*/ 8480 w 11761"/>
              <a:gd name="connsiteY160" fmla="*/ 5262 h 5445"/>
              <a:gd name="connsiteX161" fmla="*/ 8424 w 11761"/>
              <a:gd name="connsiteY161" fmla="*/ 5262 h 5445"/>
              <a:gd name="connsiteX162" fmla="*/ 8424 w 11761"/>
              <a:gd name="connsiteY162" fmla="*/ 5191 h 5445"/>
              <a:gd name="connsiteX163" fmla="*/ 8480 w 11761"/>
              <a:gd name="connsiteY163" fmla="*/ 5191 h 5445"/>
              <a:gd name="connsiteX164" fmla="*/ 8102 w 11761"/>
              <a:gd name="connsiteY164" fmla="*/ 5409 h 5445"/>
              <a:gd name="connsiteX165" fmla="*/ 8102 w 11761"/>
              <a:gd name="connsiteY165" fmla="*/ 5368 h 5445"/>
              <a:gd name="connsiteX166" fmla="*/ 8143 w 11761"/>
              <a:gd name="connsiteY166" fmla="*/ 5368 h 5445"/>
              <a:gd name="connsiteX167" fmla="*/ 8143 w 11761"/>
              <a:gd name="connsiteY167" fmla="*/ 5409 h 5445"/>
              <a:gd name="connsiteX168" fmla="*/ 8102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8424 w 11761"/>
              <a:gd name="connsiteY243" fmla="*/ 164 h 5445"/>
              <a:gd name="connsiteX244" fmla="*/ 8424 w 11761"/>
              <a:gd name="connsiteY244" fmla="*/ 102 h 5445"/>
              <a:gd name="connsiteX245" fmla="*/ 8480 w 11761"/>
              <a:gd name="connsiteY245" fmla="*/ 102 h 5445"/>
              <a:gd name="connsiteX246" fmla="*/ 8480 w 11761"/>
              <a:gd name="connsiteY246" fmla="*/ 164 h 5445"/>
              <a:gd name="connsiteX247" fmla="*/ 8424 w 11761"/>
              <a:gd name="connsiteY247" fmla="*/ 164 h 5445"/>
              <a:gd name="connsiteX248" fmla="*/ 8424 w 11761"/>
              <a:gd name="connsiteY248" fmla="*/ 255 h 5445"/>
              <a:gd name="connsiteX249" fmla="*/ 8424 w 11761"/>
              <a:gd name="connsiteY249" fmla="*/ 184 h 5445"/>
              <a:gd name="connsiteX250" fmla="*/ 8480 w 11761"/>
              <a:gd name="connsiteY250" fmla="*/ 184 h 5445"/>
              <a:gd name="connsiteX251" fmla="*/ 8480 w 11761"/>
              <a:gd name="connsiteY251" fmla="*/ 255 h 5445"/>
              <a:gd name="connsiteX252" fmla="*/ 8424 w 11761"/>
              <a:gd name="connsiteY252" fmla="*/ 255 h 5445"/>
              <a:gd name="connsiteX253" fmla="*/ 8562 w 11761"/>
              <a:gd name="connsiteY253" fmla="*/ 596 h 5445"/>
              <a:gd name="connsiteX254" fmla="*/ 8562 w 11761"/>
              <a:gd name="connsiteY254" fmla="*/ 674 h 5445"/>
              <a:gd name="connsiteX255" fmla="*/ 8622 w 11761"/>
              <a:gd name="connsiteY255" fmla="*/ 674 h 5445"/>
              <a:gd name="connsiteX256" fmla="*/ 8622 w 11761"/>
              <a:gd name="connsiteY256" fmla="*/ 4772 h 5445"/>
              <a:gd name="connsiteX257" fmla="*/ 8562 w 11761"/>
              <a:gd name="connsiteY257" fmla="*/ 4772 h 5445"/>
              <a:gd name="connsiteX258" fmla="*/ 8562 w 11761"/>
              <a:gd name="connsiteY258" fmla="*/ 4850 h 5445"/>
              <a:gd name="connsiteX259" fmla="*/ 8510 w 11761"/>
              <a:gd name="connsiteY259" fmla="*/ 4850 h 5445"/>
              <a:gd name="connsiteX260" fmla="*/ 8510 w 11761"/>
              <a:gd name="connsiteY260" fmla="*/ 5001 h 5445"/>
              <a:gd name="connsiteX261" fmla="*/ 8638 w 11761"/>
              <a:gd name="connsiteY261" fmla="*/ 5001 h 5445"/>
              <a:gd name="connsiteX262" fmla="*/ 8638 w 11761"/>
              <a:gd name="connsiteY262" fmla="*/ 5169 h 5445"/>
              <a:gd name="connsiteX263" fmla="*/ 8581 w 11761"/>
              <a:gd name="connsiteY263" fmla="*/ 5169 h 5445"/>
              <a:gd name="connsiteX264" fmla="*/ 8581 w 11761"/>
              <a:gd name="connsiteY264" fmla="*/ 5087 h 5445"/>
              <a:gd name="connsiteX265" fmla="*/ 8480 w 11761"/>
              <a:gd name="connsiteY265" fmla="*/ 5087 h 5445"/>
              <a:gd name="connsiteX266" fmla="*/ 8480 w 11761"/>
              <a:gd name="connsiteY266" fmla="*/ 5169 h 5445"/>
              <a:gd name="connsiteX267" fmla="*/ 8402 w 11761"/>
              <a:gd name="connsiteY267" fmla="*/ 5169 h 5445"/>
              <a:gd name="connsiteX268" fmla="*/ 8402 w 11761"/>
              <a:gd name="connsiteY268" fmla="*/ 5262 h 5445"/>
              <a:gd name="connsiteX269" fmla="*/ 8310 w 11761"/>
              <a:gd name="connsiteY269" fmla="*/ 5262 h 5445"/>
              <a:gd name="connsiteX270" fmla="*/ 8310 w 11761"/>
              <a:gd name="connsiteY270" fmla="*/ 5363 h 5445"/>
              <a:gd name="connsiteX271" fmla="*/ 8402 w 11761"/>
              <a:gd name="connsiteY271" fmla="*/ 5363 h 5445"/>
              <a:gd name="connsiteX272" fmla="*/ 8402 w 11761"/>
              <a:gd name="connsiteY272" fmla="*/ 5422 h 5445"/>
              <a:gd name="connsiteX273" fmla="*/ 8234 w 11761"/>
              <a:gd name="connsiteY273" fmla="*/ 5422 h 5445"/>
              <a:gd name="connsiteX274" fmla="*/ 8234 w 11761"/>
              <a:gd name="connsiteY274" fmla="*/ 5294 h 5445"/>
              <a:gd name="connsiteX275" fmla="*/ 8081 w 11761"/>
              <a:gd name="connsiteY275" fmla="*/ 5294 h 5445"/>
              <a:gd name="connsiteX276" fmla="*/ 8081 w 11761"/>
              <a:gd name="connsiteY276" fmla="*/ 5346 h 5445"/>
              <a:gd name="connsiteX277" fmla="*/ 8005 w 11761"/>
              <a:gd name="connsiteY277" fmla="*/ 5346 h 5445"/>
              <a:gd name="connsiteX278" fmla="*/ 8005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8005 w 11761"/>
              <a:gd name="connsiteY325" fmla="*/ 39 h 5445"/>
              <a:gd name="connsiteX326" fmla="*/ 8005 w 11761"/>
              <a:gd name="connsiteY326" fmla="*/ 100 h 5445"/>
              <a:gd name="connsiteX327" fmla="*/ 8081 w 11761"/>
              <a:gd name="connsiteY327" fmla="*/ 100 h 5445"/>
              <a:gd name="connsiteX328" fmla="*/ 8081 w 11761"/>
              <a:gd name="connsiteY328" fmla="*/ 151 h 5445"/>
              <a:gd name="connsiteX329" fmla="*/ 8234 w 11761"/>
              <a:gd name="connsiteY329" fmla="*/ 151 h 5445"/>
              <a:gd name="connsiteX330" fmla="*/ 8234 w 11761"/>
              <a:gd name="connsiteY330" fmla="*/ 24 h 5445"/>
              <a:gd name="connsiteX331" fmla="*/ 8402 w 11761"/>
              <a:gd name="connsiteY331" fmla="*/ 24 h 5445"/>
              <a:gd name="connsiteX332" fmla="*/ 8402 w 11761"/>
              <a:gd name="connsiteY332" fmla="*/ 82 h 5445"/>
              <a:gd name="connsiteX333" fmla="*/ 8310 w 11761"/>
              <a:gd name="connsiteY333" fmla="*/ 82 h 5445"/>
              <a:gd name="connsiteX334" fmla="*/ 8310 w 11761"/>
              <a:gd name="connsiteY334" fmla="*/ 184 h 5445"/>
              <a:gd name="connsiteX335" fmla="*/ 8402 w 11761"/>
              <a:gd name="connsiteY335" fmla="*/ 184 h 5445"/>
              <a:gd name="connsiteX336" fmla="*/ 8402 w 11761"/>
              <a:gd name="connsiteY336" fmla="*/ 277 h 5445"/>
              <a:gd name="connsiteX337" fmla="*/ 8480 w 11761"/>
              <a:gd name="connsiteY337" fmla="*/ 277 h 5445"/>
              <a:gd name="connsiteX338" fmla="*/ 8480 w 11761"/>
              <a:gd name="connsiteY338" fmla="*/ 359 h 5445"/>
              <a:gd name="connsiteX339" fmla="*/ 8581 w 11761"/>
              <a:gd name="connsiteY339" fmla="*/ 359 h 5445"/>
              <a:gd name="connsiteX340" fmla="*/ 8581 w 11761"/>
              <a:gd name="connsiteY340" fmla="*/ 277 h 5445"/>
              <a:gd name="connsiteX341" fmla="*/ 8638 w 11761"/>
              <a:gd name="connsiteY341" fmla="*/ 277 h 5445"/>
              <a:gd name="connsiteX342" fmla="*/ 8638 w 11761"/>
              <a:gd name="connsiteY342" fmla="*/ 445 h 5445"/>
              <a:gd name="connsiteX343" fmla="*/ 8510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11744 w 11761"/>
              <a:gd name="connsiteY98" fmla="*/ 4932 h 5445"/>
              <a:gd name="connsiteX99" fmla="*/ 11744 w 11761"/>
              <a:gd name="connsiteY99" fmla="*/ 4850 h 5445"/>
              <a:gd name="connsiteX100" fmla="*/ 11682 w 11761"/>
              <a:gd name="connsiteY100" fmla="*/ 4850 h 5445"/>
              <a:gd name="connsiteX101" fmla="*/ 11682 w 11761"/>
              <a:gd name="connsiteY101" fmla="*/ 4793 h 5445"/>
              <a:gd name="connsiteX102" fmla="*/ 11742 w 11761"/>
              <a:gd name="connsiteY102" fmla="*/ 4793 h 5445"/>
              <a:gd name="connsiteX103" fmla="*/ 11742 w 11761"/>
              <a:gd name="connsiteY103" fmla="*/ 652 h 5445"/>
              <a:gd name="connsiteX104" fmla="*/ 11682 w 11761"/>
              <a:gd name="connsiteY104" fmla="*/ 652 h 5445"/>
              <a:gd name="connsiteX105" fmla="*/ 11682 w 11761"/>
              <a:gd name="connsiteY105" fmla="*/ 596 h 5445"/>
              <a:gd name="connsiteX106" fmla="*/ 11744 w 11761"/>
              <a:gd name="connsiteY106" fmla="*/ 596 h 5445"/>
              <a:gd name="connsiteX107" fmla="*/ 11744 w 11761"/>
              <a:gd name="connsiteY107" fmla="*/ 514 h 5445"/>
              <a:gd name="connsiteX108" fmla="*/ 11660 w 11761"/>
              <a:gd name="connsiteY108" fmla="*/ 514 h 5445"/>
              <a:gd name="connsiteX109" fmla="*/ 11660 w 11761"/>
              <a:gd name="connsiteY109" fmla="*/ 575 h 5445"/>
              <a:gd name="connsiteX110" fmla="*/ 11630 w 11761"/>
              <a:gd name="connsiteY110" fmla="*/ 575 h 5445"/>
              <a:gd name="connsiteX111" fmla="*/ 11630 w 11761"/>
              <a:gd name="connsiteY111" fmla="*/ 467 h 5445"/>
              <a:gd name="connsiteX112" fmla="*/ 11759 w 11761"/>
              <a:gd name="connsiteY112" fmla="*/ 467 h 5445"/>
              <a:gd name="connsiteX113" fmla="*/ 11759 w 11761"/>
              <a:gd name="connsiteY113" fmla="*/ 255 h 5445"/>
              <a:gd name="connsiteX114" fmla="*/ 11679 w 11761"/>
              <a:gd name="connsiteY114" fmla="*/ 255 h 5445"/>
              <a:gd name="connsiteX115" fmla="*/ 11679 w 11761"/>
              <a:gd name="connsiteY115" fmla="*/ 182 h 5445"/>
              <a:gd name="connsiteX116" fmla="*/ 11761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11200 w 11761"/>
              <a:gd name="connsiteY122" fmla="*/ 78 h 5445"/>
              <a:gd name="connsiteX123" fmla="*/ 11200 w 11761"/>
              <a:gd name="connsiteY123" fmla="*/ 37 h 5445"/>
              <a:gd name="connsiteX124" fmla="*/ 11241 w 11761"/>
              <a:gd name="connsiteY124" fmla="*/ 37 h 5445"/>
              <a:gd name="connsiteX125" fmla="*/ 11241 w 11761"/>
              <a:gd name="connsiteY125" fmla="*/ 78 h 5445"/>
              <a:gd name="connsiteX126" fmla="*/ 11200 w 11761"/>
              <a:gd name="connsiteY126" fmla="*/ 78 h 5445"/>
              <a:gd name="connsiteX127" fmla="*/ 11682 w 11761"/>
              <a:gd name="connsiteY127" fmla="*/ 4910 h 5445"/>
              <a:gd name="connsiteX128" fmla="*/ 11682 w 11761"/>
              <a:gd name="connsiteY128" fmla="*/ 4871 h 5445"/>
              <a:gd name="connsiteX129" fmla="*/ 11723 w 11761"/>
              <a:gd name="connsiteY129" fmla="*/ 4871 h 5445"/>
              <a:gd name="connsiteX130" fmla="*/ 11723 w 11761"/>
              <a:gd name="connsiteY130" fmla="*/ 4910 h 5445"/>
              <a:gd name="connsiteX131" fmla="*/ 11682 w 11761"/>
              <a:gd name="connsiteY131" fmla="*/ 4910 h 5445"/>
              <a:gd name="connsiteX132" fmla="*/ 11600 w 11761"/>
              <a:gd name="connsiteY132" fmla="*/ 5424 h 5445"/>
              <a:gd name="connsiteX133" fmla="*/ 11600 w 11761"/>
              <a:gd name="connsiteY133" fmla="*/ 5363 h 5445"/>
              <a:gd name="connsiteX134" fmla="*/ 11679 w 11761"/>
              <a:gd name="connsiteY134" fmla="*/ 5363 h 5445"/>
              <a:gd name="connsiteX135" fmla="*/ 11679 w 11761"/>
              <a:gd name="connsiteY135" fmla="*/ 5286 h 5445"/>
              <a:gd name="connsiteX136" fmla="*/ 11738 w 11761"/>
              <a:gd name="connsiteY136" fmla="*/ 5286 h 5445"/>
              <a:gd name="connsiteX137" fmla="*/ 11738 w 11761"/>
              <a:gd name="connsiteY137" fmla="*/ 5424 h 5445"/>
              <a:gd name="connsiteX138" fmla="*/ 11600 w 11761"/>
              <a:gd name="connsiteY138" fmla="*/ 5424 h 5445"/>
              <a:gd name="connsiteX139" fmla="*/ 11600 w 11761"/>
              <a:gd name="connsiteY139" fmla="*/ 5344 h 5445"/>
              <a:gd name="connsiteX140" fmla="*/ 11600 w 11761"/>
              <a:gd name="connsiteY140" fmla="*/ 5286 h 5445"/>
              <a:gd name="connsiteX141" fmla="*/ 11660 w 11761"/>
              <a:gd name="connsiteY141" fmla="*/ 5286 h 5445"/>
              <a:gd name="connsiteX142" fmla="*/ 11660 w 11761"/>
              <a:gd name="connsiteY142" fmla="*/ 5344 h 5445"/>
              <a:gd name="connsiteX143" fmla="*/ 11600 w 11761"/>
              <a:gd name="connsiteY143" fmla="*/ 5344 h 5445"/>
              <a:gd name="connsiteX144" fmla="*/ 11595 w 11761"/>
              <a:gd name="connsiteY144" fmla="*/ 5169 h 5445"/>
              <a:gd name="connsiteX145" fmla="*/ 11595 w 11761"/>
              <a:gd name="connsiteY145" fmla="*/ 5106 h 5445"/>
              <a:gd name="connsiteX146" fmla="*/ 11660 w 11761"/>
              <a:gd name="connsiteY146" fmla="*/ 5106 h 5445"/>
              <a:gd name="connsiteX147" fmla="*/ 11660 w 11761"/>
              <a:gd name="connsiteY147" fmla="*/ 5169 h 5445"/>
              <a:gd name="connsiteX148" fmla="*/ 11595 w 11761"/>
              <a:gd name="connsiteY148" fmla="*/ 5169 h 5445"/>
              <a:gd name="connsiteX149" fmla="*/ 11660 w 11761"/>
              <a:gd name="connsiteY149" fmla="*/ 5191 h 5445"/>
              <a:gd name="connsiteX150" fmla="*/ 8562 w 11761"/>
              <a:gd name="connsiteY150" fmla="*/ 5262 h 5445"/>
              <a:gd name="connsiteX151" fmla="*/ 8497 w 11761"/>
              <a:gd name="connsiteY151" fmla="*/ 5262 h 5445"/>
              <a:gd name="connsiteX152" fmla="*/ 8497 w 11761"/>
              <a:gd name="connsiteY152" fmla="*/ 5191 h 5445"/>
              <a:gd name="connsiteX153" fmla="*/ 8562 w 11761"/>
              <a:gd name="connsiteY153" fmla="*/ 5191 h 5445"/>
              <a:gd name="connsiteX154" fmla="*/ 8480 w 11761"/>
              <a:gd name="connsiteY154" fmla="*/ 5281 h 5445"/>
              <a:gd name="connsiteX155" fmla="*/ 8480 w 11761"/>
              <a:gd name="connsiteY155" fmla="*/ 5344 h 5445"/>
              <a:gd name="connsiteX156" fmla="*/ 8424 w 11761"/>
              <a:gd name="connsiteY156" fmla="*/ 5344 h 5445"/>
              <a:gd name="connsiteX157" fmla="*/ 8424 w 11761"/>
              <a:gd name="connsiteY157" fmla="*/ 5281 h 5445"/>
              <a:gd name="connsiteX158" fmla="*/ 8480 w 11761"/>
              <a:gd name="connsiteY158" fmla="*/ 5281 h 5445"/>
              <a:gd name="connsiteX159" fmla="*/ 8480 w 11761"/>
              <a:gd name="connsiteY159" fmla="*/ 5191 h 5445"/>
              <a:gd name="connsiteX160" fmla="*/ 8480 w 11761"/>
              <a:gd name="connsiteY160" fmla="*/ 5262 h 5445"/>
              <a:gd name="connsiteX161" fmla="*/ 8424 w 11761"/>
              <a:gd name="connsiteY161" fmla="*/ 5262 h 5445"/>
              <a:gd name="connsiteX162" fmla="*/ 8424 w 11761"/>
              <a:gd name="connsiteY162" fmla="*/ 5191 h 5445"/>
              <a:gd name="connsiteX163" fmla="*/ 8480 w 11761"/>
              <a:gd name="connsiteY163" fmla="*/ 5191 h 5445"/>
              <a:gd name="connsiteX164" fmla="*/ 8102 w 11761"/>
              <a:gd name="connsiteY164" fmla="*/ 5409 h 5445"/>
              <a:gd name="connsiteX165" fmla="*/ 8102 w 11761"/>
              <a:gd name="connsiteY165" fmla="*/ 5368 h 5445"/>
              <a:gd name="connsiteX166" fmla="*/ 8143 w 11761"/>
              <a:gd name="connsiteY166" fmla="*/ 5368 h 5445"/>
              <a:gd name="connsiteX167" fmla="*/ 8143 w 11761"/>
              <a:gd name="connsiteY167" fmla="*/ 5409 h 5445"/>
              <a:gd name="connsiteX168" fmla="*/ 8102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8424 w 11761"/>
              <a:gd name="connsiteY243" fmla="*/ 164 h 5445"/>
              <a:gd name="connsiteX244" fmla="*/ 8424 w 11761"/>
              <a:gd name="connsiteY244" fmla="*/ 102 h 5445"/>
              <a:gd name="connsiteX245" fmla="*/ 8480 w 11761"/>
              <a:gd name="connsiteY245" fmla="*/ 102 h 5445"/>
              <a:gd name="connsiteX246" fmla="*/ 8480 w 11761"/>
              <a:gd name="connsiteY246" fmla="*/ 164 h 5445"/>
              <a:gd name="connsiteX247" fmla="*/ 8424 w 11761"/>
              <a:gd name="connsiteY247" fmla="*/ 164 h 5445"/>
              <a:gd name="connsiteX248" fmla="*/ 8424 w 11761"/>
              <a:gd name="connsiteY248" fmla="*/ 255 h 5445"/>
              <a:gd name="connsiteX249" fmla="*/ 8424 w 11761"/>
              <a:gd name="connsiteY249" fmla="*/ 184 h 5445"/>
              <a:gd name="connsiteX250" fmla="*/ 8480 w 11761"/>
              <a:gd name="connsiteY250" fmla="*/ 184 h 5445"/>
              <a:gd name="connsiteX251" fmla="*/ 8480 w 11761"/>
              <a:gd name="connsiteY251" fmla="*/ 255 h 5445"/>
              <a:gd name="connsiteX252" fmla="*/ 8424 w 11761"/>
              <a:gd name="connsiteY252" fmla="*/ 255 h 5445"/>
              <a:gd name="connsiteX253" fmla="*/ 8562 w 11761"/>
              <a:gd name="connsiteY253" fmla="*/ 596 h 5445"/>
              <a:gd name="connsiteX254" fmla="*/ 8562 w 11761"/>
              <a:gd name="connsiteY254" fmla="*/ 674 h 5445"/>
              <a:gd name="connsiteX255" fmla="*/ 8622 w 11761"/>
              <a:gd name="connsiteY255" fmla="*/ 674 h 5445"/>
              <a:gd name="connsiteX256" fmla="*/ 8622 w 11761"/>
              <a:gd name="connsiteY256" fmla="*/ 4772 h 5445"/>
              <a:gd name="connsiteX257" fmla="*/ 8562 w 11761"/>
              <a:gd name="connsiteY257" fmla="*/ 4772 h 5445"/>
              <a:gd name="connsiteX258" fmla="*/ 8562 w 11761"/>
              <a:gd name="connsiteY258" fmla="*/ 4850 h 5445"/>
              <a:gd name="connsiteX259" fmla="*/ 8510 w 11761"/>
              <a:gd name="connsiteY259" fmla="*/ 4850 h 5445"/>
              <a:gd name="connsiteX260" fmla="*/ 8510 w 11761"/>
              <a:gd name="connsiteY260" fmla="*/ 5001 h 5445"/>
              <a:gd name="connsiteX261" fmla="*/ 8638 w 11761"/>
              <a:gd name="connsiteY261" fmla="*/ 5001 h 5445"/>
              <a:gd name="connsiteX262" fmla="*/ 8638 w 11761"/>
              <a:gd name="connsiteY262" fmla="*/ 5169 h 5445"/>
              <a:gd name="connsiteX263" fmla="*/ 8581 w 11761"/>
              <a:gd name="connsiteY263" fmla="*/ 5169 h 5445"/>
              <a:gd name="connsiteX264" fmla="*/ 8581 w 11761"/>
              <a:gd name="connsiteY264" fmla="*/ 5087 h 5445"/>
              <a:gd name="connsiteX265" fmla="*/ 8480 w 11761"/>
              <a:gd name="connsiteY265" fmla="*/ 5087 h 5445"/>
              <a:gd name="connsiteX266" fmla="*/ 8480 w 11761"/>
              <a:gd name="connsiteY266" fmla="*/ 5169 h 5445"/>
              <a:gd name="connsiteX267" fmla="*/ 8402 w 11761"/>
              <a:gd name="connsiteY267" fmla="*/ 5169 h 5445"/>
              <a:gd name="connsiteX268" fmla="*/ 8402 w 11761"/>
              <a:gd name="connsiteY268" fmla="*/ 5262 h 5445"/>
              <a:gd name="connsiteX269" fmla="*/ 8310 w 11761"/>
              <a:gd name="connsiteY269" fmla="*/ 5262 h 5445"/>
              <a:gd name="connsiteX270" fmla="*/ 8310 w 11761"/>
              <a:gd name="connsiteY270" fmla="*/ 5363 h 5445"/>
              <a:gd name="connsiteX271" fmla="*/ 8402 w 11761"/>
              <a:gd name="connsiteY271" fmla="*/ 5363 h 5445"/>
              <a:gd name="connsiteX272" fmla="*/ 8402 w 11761"/>
              <a:gd name="connsiteY272" fmla="*/ 5422 h 5445"/>
              <a:gd name="connsiteX273" fmla="*/ 8234 w 11761"/>
              <a:gd name="connsiteY273" fmla="*/ 5422 h 5445"/>
              <a:gd name="connsiteX274" fmla="*/ 8234 w 11761"/>
              <a:gd name="connsiteY274" fmla="*/ 5294 h 5445"/>
              <a:gd name="connsiteX275" fmla="*/ 8081 w 11761"/>
              <a:gd name="connsiteY275" fmla="*/ 5294 h 5445"/>
              <a:gd name="connsiteX276" fmla="*/ 8081 w 11761"/>
              <a:gd name="connsiteY276" fmla="*/ 5346 h 5445"/>
              <a:gd name="connsiteX277" fmla="*/ 8005 w 11761"/>
              <a:gd name="connsiteY277" fmla="*/ 5346 h 5445"/>
              <a:gd name="connsiteX278" fmla="*/ 8005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8005 w 11761"/>
              <a:gd name="connsiteY325" fmla="*/ 39 h 5445"/>
              <a:gd name="connsiteX326" fmla="*/ 8005 w 11761"/>
              <a:gd name="connsiteY326" fmla="*/ 100 h 5445"/>
              <a:gd name="connsiteX327" fmla="*/ 8081 w 11761"/>
              <a:gd name="connsiteY327" fmla="*/ 100 h 5445"/>
              <a:gd name="connsiteX328" fmla="*/ 8081 w 11761"/>
              <a:gd name="connsiteY328" fmla="*/ 151 h 5445"/>
              <a:gd name="connsiteX329" fmla="*/ 8234 w 11761"/>
              <a:gd name="connsiteY329" fmla="*/ 151 h 5445"/>
              <a:gd name="connsiteX330" fmla="*/ 8234 w 11761"/>
              <a:gd name="connsiteY330" fmla="*/ 24 h 5445"/>
              <a:gd name="connsiteX331" fmla="*/ 8402 w 11761"/>
              <a:gd name="connsiteY331" fmla="*/ 24 h 5445"/>
              <a:gd name="connsiteX332" fmla="*/ 8402 w 11761"/>
              <a:gd name="connsiteY332" fmla="*/ 82 h 5445"/>
              <a:gd name="connsiteX333" fmla="*/ 8310 w 11761"/>
              <a:gd name="connsiteY333" fmla="*/ 82 h 5445"/>
              <a:gd name="connsiteX334" fmla="*/ 8310 w 11761"/>
              <a:gd name="connsiteY334" fmla="*/ 184 h 5445"/>
              <a:gd name="connsiteX335" fmla="*/ 8402 w 11761"/>
              <a:gd name="connsiteY335" fmla="*/ 184 h 5445"/>
              <a:gd name="connsiteX336" fmla="*/ 8402 w 11761"/>
              <a:gd name="connsiteY336" fmla="*/ 277 h 5445"/>
              <a:gd name="connsiteX337" fmla="*/ 8480 w 11761"/>
              <a:gd name="connsiteY337" fmla="*/ 277 h 5445"/>
              <a:gd name="connsiteX338" fmla="*/ 8480 w 11761"/>
              <a:gd name="connsiteY338" fmla="*/ 359 h 5445"/>
              <a:gd name="connsiteX339" fmla="*/ 8581 w 11761"/>
              <a:gd name="connsiteY339" fmla="*/ 359 h 5445"/>
              <a:gd name="connsiteX340" fmla="*/ 8581 w 11761"/>
              <a:gd name="connsiteY340" fmla="*/ 277 h 5445"/>
              <a:gd name="connsiteX341" fmla="*/ 8638 w 11761"/>
              <a:gd name="connsiteY341" fmla="*/ 277 h 5445"/>
              <a:gd name="connsiteX342" fmla="*/ 8638 w 11761"/>
              <a:gd name="connsiteY342" fmla="*/ 445 h 5445"/>
              <a:gd name="connsiteX343" fmla="*/ 8510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11744 w 11761"/>
              <a:gd name="connsiteY98" fmla="*/ 4932 h 5445"/>
              <a:gd name="connsiteX99" fmla="*/ 11744 w 11761"/>
              <a:gd name="connsiteY99" fmla="*/ 4850 h 5445"/>
              <a:gd name="connsiteX100" fmla="*/ 11682 w 11761"/>
              <a:gd name="connsiteY100" fmla="*/ 4850 h 5445"/>
              <a:gd name="connsiteX101" fmla="*/ 11682 w 11761"/>
              <a:gd name="connsiteY101" fmla="*/ 4793 h 5445"/>
              <a:gd name="connsiteX102" fmla="*/ 11742 w 11761"/>
              <a:gd name="connsiteY102" fmla="*/ 4793 h 5445"/>
              <a:gd name="connsiteX103" fmla="*/ 11742 w 11761"/>
              <a:gd name="connsiteY103" fmla="*/ 652 h 5445"/>
              <a:gd name="connsiteX104" fmla="*/ 11682 w 11761"/>
              <a:gd name="connsiteY104" fmla="*/ 652 h 5445"/>
              <a:gd name="connsiteX105" fmla="*/ 11682 w 11761"/>
              <a:gd name="connsiteY105" fmla="*/ 596 h 5445"/>
              <a:gd name="connsiteX106" fmla="*/ 11744 w 11761"/>
              <a:gd name="connsiteY106" fmla="*/ 596 h 5445"/>
              <a:gd name="connsiteX107" fmla="*/ 11744 w 11761"/>
              <a:gd name="connsiteY107" fmla="*/ 514 h 5445"/>
              <a:gd name="connsiteX108" fmla="*/ 11660 w 11761"/>
              <a:gd name="connsiteY108" fmla="*/ 514 h 5445"/>
              <a:gd name="connsiteX109" fmla="*/ 11660 w 11761"/>
              <a:gd name="connsiteY109" fmla="*/ 575 h 5445"/>
              <a:gd name="connsiteX110" fmla="*/ 11630 w 11761"/>
              <a:gd name="connsiteY110" fmla="*/ 575 h 5445"/>
              <a:gd name="connsiteX111" fmla="*/ 11630 w 11761"/>
              <a:gd name="connsiteY111" fmla="*/ 467 h 5445"/>
              <a:gd name="connsiteX112" fmla="*/ 11759 w 11761"/>
              <a:gd name="connsiteY112" fmla="*/ 467 h 5445"/>
              <a:gd name="connsiteX113" fmla="*/ 11759 w 11761"/>
              <a:gd name="connsiteY113" fmla="*/ 255 h 5445"/>
              <a:gd name="connsiteX114" fmla="*/ 11679 w 11761"/>
              <a:gd name="connsiteY114" fmla="*/ 255 h 5445"/>
              <a:gd name="connsiteX115" fmla="*/ 11679 w 11761"/>
              <a:gd name="connsiteY115" fmla="*/ 182 h 5445"/>
              <a:gd name="connsiteX116" fmla="*/ 11761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11200 w 11761"/>
              <a:gd name="connsiteY122" fmla="*/ 78 h 5445"/>
              <a:gd name="connsiteX123" fmla="*/ 11200 w 11761"/>
              <a:gd name="connsiteY123" fmla="*/ 37 h 5445"/>
              <a:gd name="connsiteX124" fmla="*/ 11241 w 11761"/>
              <a:gd name="connsiteY124" fmla="*/ 37 h 5445"/>
              <a:gd name="connsiteX125" fmla="*/ 11241 w 11761"/>
              <a:gd name="connsiteY125" fmla="*/ 78 h 5445"/>
              <a:gd name="connsiteX126" fmla="*/ 11200 w 11761"/>
              <a:gd name="connsiteY126" fmla="*/ 78 h 5445"/>
              <a:gd name="connsiteX127" fmla="*/ 11682 w 11761"/>
              <a:gd name="connsiteY127" fmla="*/ 4910 h 5445"/>
              <a:gd name="connsiteX128" fmla="*/ 11682 w 11761"/>
              <a:gd name="connsiteY128" fmla="*/ 4871 h 5445"/>
              <a:gd name="connsiteX129" fmla="*/ 11723 w 11761"/>
              <a:gd name="connsiteY129" fmla="*/ 4871 h 5445"/>
              <a:gd name="connsiteX130" fmla="*/ 11723 w 11761"/>
              <a:gd name="connsiteY130" fmla="*/ 4910 h 5445"/>
              <a:gd name="connsiteX131" fmla="*/ 11682 w 11761"/>
              <a:gd name="connsiteY131" fmla="*/ 4910 h 5445"/>
              <a:gd name="connsiteX132" fmla="*/ 11600 w 11761"/>
              <a:gd name="connsiteY132" fmla="*/ 5424 h 5445"/>
              <a:gd name="connsiteX133" fmla="*/ 11600 w 11761"/>
              <a:gd name="connsiteY133" fmla="*/ 5363 h 5445"/>
              <a:gd name="connsiteX134" fmla="*/ 11679 w 11761"/>
              <a:gd name="connsiteY134" fmla="*/ 5363 h 5445"/>
              <a:gd name="connsiteX135" fmla="*/ 11679 w 11761"/>
              <a:gd name="connsiteY135" fmla="*/ 5286 h 5445"/>
              <a:gd name="connsiteX136" fmla="*/ 11738 w 11761"/>
              <a:gd name="connsiteY136" fmla="*/ 5286 h 5445"/>
              <a:gd name="connsiteX137" fmla="*/ 11738 w 11761"/>
              <a:gd name="connsiteY137" fmla="*/ 5424 h 5445"/>
              <a:gd name="connsiteX138" fmla="*/ 11600 w 11761"/>
              <a:gd name="connsiteY138" fmla="*/ 5424 h 5445"/>
              <a:gd name="connsiteX139" fmla="*/ 11600 w 11761"/>
              <a:gd name="connsiteY139" fmla="*/ 5344 h 5445"/>
              <a:gd name="connsiteX140" fmla="*/ 11600 w 11761"/>
              <a:gd name="connsiteY140" fmla="*/ 5286 h 5445"/>
              <a:gd name="connsiteX141" fmla="*/ 11660 w 11761"/>
              <a:gd name="connsiteY141" fmla="*/ 5286 h 5445"/>
              <a:gd name="connsiteX142" fmla="*/ 11660 w 11761"/>
              <a:gd name="connsiteY142" fmla="*/ 5344 h 5445"/>
              <a:gd name="connsiteX143" fmla="*/ 11600 w 11761"/>
              <a:gd name="connsiteY143" fmla="*/ 5344 h 5445"/>
              <a:gd name="connsiteX144" fmla="*/ 11595 w 11761"/>
              <a:gd name="connsiteY144" fmla="*/ 5169 h 5445"/>
              <a:gd name="connsiteX145" fmla="*/ 11595 w 11761"/>
              <a:gd name="connsiteY145" fmla="*/ 5106 h 5445"/>
              <a:gd name="connsiteX146" fmla="*/ 11660 w 11761"/>
              <a:gd name="connsiteY146" fmla="*/ 5106 h 5445"/>
              <a:gd name="connsiteX147" fmla="*/ 11660 w 11761"/>
              <a:gd name="connsiteY147" fmla="*/ 5169 h 5445"/>
              <a:gd name="connsiteX148" fmla="*/ 11595 w 11761"/>
              <a:gd name="connsiteY148" fmla="*/ 5169 h 5445"/>
              <a:gd name="connsiteX149" fmla="*/ 11660 w 11761"/>
              <a:gd name="connsiteY149" fmla="*/ 5191 h 5445"/>
              <a:gd name="connsiteX150" fmla="*/ 11660 w 11761"/>
              <a:gd name="connsiteY150" fmla="*/ 5262 h 5445"/>
              <a:gd name="connsiteX151" fmla="*/ 8497 w 11761"/>
              <a:gd name="connsiteY151" fmla="*/ 5262 h 5445"/>
              <a:gd name="connsiteX152" fmla="*/ 8497 w 11761"/>
              <a:gd name="connsiteY152" fmla="*/ 5191 h 5445"/>
              <a:gd name="connsiteX153" fmla="*/ 8562 w 11761"/>
              <a:gd name="connsiteY153" fmla="*/ 5191 h 5445"/>
              <a:gd name="connsiteX154" fmla="*/ 8480 w 11761"/>
              <a:gd name="connsiteY154" fmla="*/ 5281 h 5445"/>
              <a:gd name="connsiteX155" fmla="*/ 8480 w 11761"/>
              <a:gd name="connsiteY155" fmla="*/ 5344 h 5445"/>
              <a:gd name="connsiteX156" fmla="*/ 8424 w 11761"/>
              <a:gd name="connsiteY156" fmla="*/ 5344 h 5445"/>
              <a:gd name="connsiteX157" fmla="*/ 8424 w 11761"/>
              <a:gd name="connsiteY157" fmla="*/ 5281 h 5445"/>
              <a:gd name="connsiteX158" fmla="*/ 8480 w 11761"/>
              <a:gd name="connsiteY158" fmla="*/ 5281 h 5445"/>
              <a:gd name="connsiteX159" fmla="*/ 8480 w 11761"/>
              <a:gd name="connsiteY159" fmla="*/ 5191 h 5445"/>
              <a:gd name="connsiteX160" fmla="*/ 8480 w 11761"/>
              <a:gd name="connsiteY160" fmla="*/ 5262 h 5445"/>
              <a:gd name="connsiteX161" fmla="*/ 8424 w 11761"/>
              <a:gd name="connsiteY161" fmla="*/ 5262 h 5445"/>
              <a:gd name="connsiteX162" fmla="*/ 8424 w 11761"/>
              <a:gd name="connsiteY162" fmla="*/ 5191 h 5445"/>
              <a:gd name="connsiteX163" fmla="*/ 8480 w 11761"/>
              <a:gd name="connsiteY163" fmla="*/ 5191 h 5445"/>
              <a:gd name="connsiteX164" fmla="*/ 8102 w 11761"/>
              <a:gd name="connsiteY164" fmla="*/ 5409 h 5445"/>
              <a:gd name="connsiteX165" fmla="*/ 8102 w 11761"/>
              <a:gd name="connsiteY165" fmla="*/ 5368 h 5445"/>
              <a:gd name="connsiteX166" fmla="*/ 8143 w 11761"/>
              <a:gd name="connsiteY166" fmla="*/ 5368 h 5445"/>
              <a:gd name="connsiteX167" fmla="*/ 8143 w 11761"/>
              <a:gd name="connsiteY167" fmla="*/ 5409 h 5445"/>
              <a:gd name="connsiteX168" fmla="*/ 8102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8424 w 11761"/>
              <a:gd name="connsiteY243" fmla="*/ 164 h 5445"/>
              <a:gd name="connsiteX244" fmla="*/ 8424 w 11761"/>
              <a:gd name="connsiteY244" fmla="*/ 102 h 5445"/>
              <a:gd name="connsiteX245" fmla="*/ 8480 w 11761"/>
              <a:gd name="connsiteY245" fmla="*/ 102 h 5445"/>
              <a:gd name="connsiteX246" fmla="*/ 8480 w 11761"/>
              <a:gd name="connsiteY246" fmla="*/ 164 h 5445"/>
              <a:gd name="connsiteX247" fmla="*/ 8424 w 11761"/>
              <a:gd name="connsiteY247" fmla="*/ 164 h 5445"/>
              <a:gd name="connsiteX248" fmla="*/ 8424 w 11761"/>
              <a:gd name="connsiteY248" fmla="*/ 255 h 5445"/>
              <a:gd name="connsiteX249" fmla="*/ 8424 w 11761"/>
              <a:gd name="connsiteY249" fmla="*/ 184 h 5445"/>
              <a:gd name="connsiteX250" fmla="*/ 8480 w 11761"/>
              <a:gd name="connsiteY250" fmla="*/ 184 h 5445"/>
              <a:gd name="connsiteX251" fmla="*/ 8480 w 11761"/>
              <a:gd name="connsiteY251" fmla="*/ 255 h 5445"/>
              <a:gd name="connsiteX252" fmla="*/ 8424 w 11761"/>
              <a:gd name="connsiteY252" fmla="*/ 255 h 5445"/>
              <a:gd name="connsiteX253" fmla="*/ 8562 w 11761"/>
              <a:gd name="connsiteY253" fmla="*/ 596 h 5445"/>
              <a:gd name="connsiteX254" fmla="*/ 8562 w 11761"/>
              <a:gd name="connsiteY254" fmla="*/ 674 h 5445"/>
              <a:gd name="connsiteX255" fmla="*/ 8622 w 11761"/>
              <a:gd name="connsiteY255" fmla="*/ 674 h 5445"/>
              <a:gd name="connsiteX256" fmla="*/ 8622 w 11761"/>
              <a:gd name="connsiteY256" fmla="*/ 4772 h 5445"/>
              <a:gd name="connsiteX257" fmla="*/ 8562 w 11761"/>
              <a:gd name="connsiteY257" fmla="*/ 4772 h 5445"/>
              <a:gd name="connsiteX258" fmla="*/ 8562 w 11761"/>
              <a:gd name="connsiteY258" fmla="*/ 4850 h 5445"/>
              <a:gd name="connsiteX259" fmla="*/ 8510 w 11761"/>
              <a:gd name="connsiteY259" fmla="*/ 4850 h 5445"/>
              <a:gd name="connsiteX260" fmla="*/ 8510 w 11761"/>
              <a:gd name="connsiteY260" fmla="*/ 5001 h 5445"/>
              <a:gd name="connsiteX261" fmla="*/ 8638 w 11761"/>
              <a:gd name="connsiteY261" fmla="*/ 5001 h 5445"/>
              <a:gd name="connsiteX262" fmla="*/ 8638 w 11761"/>
              <a:gd name="connsiteY262" fmla="*/ 5169 h 5445"/>
              <a:gd name="connsiteX263" fmla="*/ 8581 w 11761"/>
              <a:gd name="connsiteY263" fmla="*/ 5169 h 5445"/>
              <a:gd name="connsiteX264" fmla="*/ 8581 w 11761"/>
              <a:gd name="connsiteY264" fmla="*/ 5087 h 5445"/>
              <a:gd name="connsiteX265" fmla="*/ 8480 w 11761"/>
              <a:gd name="connsiteY265" fmla="*/ 5087 h 5445"/>
              <a:gd name="connsiteX266" fmla="*/ 8480 w 11761"/>
              <a:gd name="connsiteY266" fmla="*/ 5169 h 5445"/>
              <a:gd name="connsiteX267" fmla="*/ 8402 w 11761"/>
              <a:gd name="connsiteY267" fmla="*/ 5169 h 5445"/>
              <a:gd name="connsiteX268" fmla="*/ 8402 w 11761"/>
              <a:gd name="connsiteY268" fmla="*/ 5262 h 5445"/>
              <a:gd name="connsiteX269" fmla="*/ 8310 w 11761"/>
              <a:gd name="connsiteY269" fmla="*/ 5262 h 5445"/>
              <a:gd name="connsiteX270" fmla="*/ 8310 w 11761"/>
              <a:gd name="connsiteY270" fmla="*/ 5363 h 5445"/>
              <a:gd name="connsiteX271" fmla="*/ 8402 w 11761"/>
              <a:gd name="connsiteY271" fmla="*/ 5363 h 5445"/>
              <a:gd name="connsiteX272" fmla="*/ 8402 w 11761"/>
              <a:gd name="connsiteY272" fmla="*/ 5422 h 5445"/>
              <a:gd name="connsiteX273" fmla="*/ 8234 w 11761"/>
              <a:gd name="connsiteY273" fmla="*/ 5422 h 5445"/>
              <a:gd name="connsiteX274" fmla="*/ 8234 w 11761"/>
              <a:gd name="connsiteY274" fmla="*/ 5294 h 5445"/>
              <a:gd name="connsiteX275" fmla="*/ 8081 w 11761"/>
              <a:gd name="connsiteY275" fmla="*/ 5294 h 5445"/>
              <a:gd name="connsiteX276" fmla="*/ 8081 w 11761"/>
              <a:gd name="connsiteY276" fmla="*/ 5346 h 5445"/>
              <a:gd name="connsiteX277" fmla="*/ 8005 w 11761"/>
              <a:gd name="connsiteY277" fmla="*/ 5346 h 5445"/>
              <a:gd name="connsiteX278" fmla="*/ 8005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8005 w 11761"/>
              <a:gd name="connsiteY325" fmla="*/ 39 h 5445"/>
              <a:gd name="connsiteX326" fmla="*/ 8005 w 11761"/>
              <a:gd name="connsiteY326" fmla="*/ 100 h 5445"/>
              <a:gd name="connsiteX327" fmla="*/ 8081 w 11761"/>
              <a:gd name="connsiteY327" fmla="*/ 100 h 5445"/>
              <a:gd name="connsiteX328" fmla="*/ 8081 w 11761"/>
              <a:gd name="connsiteY328" fmla="*/ 151 h 5445"/>
              <a:gd name="connsiteX329" fmla="*/ 8234 w 11761"/>
              <a:gd name="connsiteY329" fmla="*/ 151 h 5445"/>
              <a:gd name="connsiteX330" fmla="*/ 8234 w 11761"/>
              <a:gd name="connsiteY330" fmla="*/ 24 h 5445"/>
              <a:gd name="connsiteX331" fmla="*/ 8402 w 11761"/>
              <a:gd name="connsiteY331" fmla="*/ 24 h 5445"/>
              <a:gd name="connsiteX332" fmla="*/ 8402 w 11761"/>
              <a:gd name="connsiteY332" fmla="*/ 82 h 5445"/>
              <a:gd name="connsiteX333" fmla="*/ 8310 w 11761"/>
              <a:gd name="connsiteY333" fmla="*/ 82 h 5445"/>
              <a:gd name="connsiteX334" fmla="*/ 8310 w 11761"/>
              <a:gd name="connsiteY334" fmla="*/ 184 h 5445"/>
              <a:gd name="connsiteX335" fmla="*/ 8402 w 11761"/>
              <a:gd name="connsiteY335" fmla="*/ 184 h 5445"/>
              <a:gd name="connsiteX336" fmla="*/ 8402 w 11761"/>
              <a:gd name="connsiteY336" fmla="*/ 277 h 5445"/>
              <a:gd name="connsiteX337" fmla="*/ 8480 w 11761"/>
              <a:gd name="connsiteY337" fmla="*/ 277 h 5445"/>
              <a:gd name="connsiteX338" fmla="*/ 8480 w 11761"/>
              <a:gd name="connsiteY338" fmla="*/ 359 h 5445"/>
              <a:gd name="connsiteX339" fmla="*/ 8581 w 11761"/>
              <a:gd name="connsiteY339" fmla="*/ 359 h 5445"/>
              <a:gd name="connsiteX340" fmla="*/ 8581 w 11761"/>
              <a:gd name="connsiteY340" fmla="*/ 277 h 5445"/>
              <a:gd name="connsiteX341" fmla="*/ 8638 w 11761"/>
              <a:gd name="connsiteY341" fmla="*/ 277 h 5445"/>
              <a:gd name="connsiteX342" fmla="*/ 8638 w 11761"/>
              <a:gd name="connsiteY342" fmla="*/ 445 h 5445"/>
              <a:gd name="connsiteX343" fmla="*/ 8510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11744 w 11761"/>
              <a:gd name="connsiteY98" fmla="*/ 4932 h 5445"/>
              <a:gd name="connsiteX99" fmla="*/ 11744 w 11761"/>
              <a:gd name="connsiteY99" fmla="*/ 4850 h 5445"/>
              <a:gd name="connsiteX100" fmla="*/ 11682 w 11761"/>
              <a:gd name="connsiteY100" fmla="*/ 4850 h 5445"/>
              <a:gd name="connsiteX101" fmla="*/ 11682 w 11761"/>
              <a:gd name="connsiteY101" fmla="*/ 4793 h 5445"/>
              <a:gd name="connsiteX102" fmla="*/ 11742 w 11761"/>
              <a:gd name="connsiteY102" fmla="*/ 4793 h 5445"/>
              <a:gd name="connsiteX103" fmla="*/ 11742 w 11761"/>
              <a:gd name="connsiteY103" fmla="*/ 652 h 5445"/>
              <a:gd name="connsiteX104" fmla="*/ 11682 w 11761"/>
              <a:gd name="connsiteY104" fmla="*/ 652 h 5445"/>
              <a:gd name="connsiteX105" fmla="*/ 11682 w 11761"/>
              <a:gd name="connsiteY105" fmla="*/ 596 h 5445"/>
              <a:gd name="connsiteX106" fmla="*/ 11744 w 11761"/>
              <a:gd name="connsiteY106" fmla="*/ 596 h 5445"/>
              <a:gd name="connsiteX107" fmla="*/ 11744 w 11761"/>
              <a:gd name="connsiteY107" fmla="*/ 514 h 5445"/>
              <a:gd name="connsiteX108" fmla="*/ 11660 w 11761"/>
              <a:gd name="connsiteY108" fmla="*/ 514 h 5445"/>
              <a:gd name="connsiteX109" fmla="*/ 11660 w 11761"/>
              <a:gd name="connsiteY109" fmla="*/ 575 h 5445"/>
              <a:gd name="connsiteX110" fmla="*/ 11630 w 11761"/>
              <a:gd name="connsiteY110" fmla="*/ 575 h 5445"/>
              <a:gd name="connsiteX111" fmla="*/ 11630 w 11761"/>
              <a:gd name="connsiteY111" fmla="*/ 467 h 5445"/>
              <a:gd name="connsiteX112" fmla="*/ 11759 w 11761"/>
              <a:gd name="connsiteY112" fmla="*/ 467 h 5445"/>
              <a:gd name="connsiteX113" fmla="*/ 11759 w 11761"/>
              <a:gd name="connsiteY113" fmla="*/ 255 h 5445"/>
              <a:gd name="connsiteX114" fmla="*/ 11679 w 11761"/>
              <a:gd name="connsiteY114" fmla="*/ 255 h 5445"/>
              <a:gd name="connsiteX115" fmla="*/ 11679 w 11761"/>
              <a:gd name="connsiteY115" fmla="*/ 182 h 5445"/>
              <a:gd name="connsiteX116" fmla="*/ 11761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11200 w 11761"/>
              <a:gd name="connsiteY122" fmla="*/ 78 h 5445"/>
              <a:gd name="connsiteX123" fmla="*/ 11200 w 11761"/>
              <a:gd name="connsiteY123" fmla="*/ 37 h 5445"/>
              <a:gd name="connsiteX124" fmla="*/ 11241 w 11761"/>
              <a:gd name="connsiteY124" fmla="*/ 37 h 5445"/>
              <a:gd name="connsiteX125" fmla="*/ 11241 w 11761"/>
              <a:gd name="connsiteY125" fmla="*/ 78 h 5445"/>
              <a:gd name="connsiteX126" fmla="*/ 11200 w 11761"/>
              <a:gd name="connsiteY126" fmla="*/ 78 h 5445"/>
              <a:gd name="connsiteX127" fmla="*/ 11682 w 11761"/>
              <a:gd name="connsiteY127" fmla="*/ 4910 h 5445"/>
              <a:gd name="connsiteX128" fmla="*/ 11682 w 11761"/>
              <a:gd name="connsiteY128" fmla="*/ 4871 h 5445"/>
              <a:gd name="connsiteX129" fmla="*/ 11723 w 11761"/>
              <a:gd name="connsiteY129" fmla="*/ 4871 h 5445"/>
              <a:gd name="connsiteX130" fmla="*/ 11723 w 11761"/>
              <a:gd name="connsiteY130" fmla="*/ 4910 h 5445"/>
              <a:gd name="connsiteX131" fmla="*/ 11682 w 11761"/>
              <a:gd name="connsiteY131" fmla="*/ 4910 h 5445"/>
              <a:gd name="connsiteX132" fmla="*/ 11600 w 11761"/>
              <a:gd name="connsiteY132" fmla="*/ 5424 h 5445"/>
              <a:gd name="connsiteX133" fmla="*/ 11600 w 11761"/>
              <a:gd name="connsiteY133" fmla="*/ 5363 h 5445"/>
              <a:gd name="connsiteX134" fmla="*/ 11679 w 11761"/>
              <a:gd name="connsiteY134" fmla="*/ 5363 h 5445"/>
              <a:gd name="connsiteX135" fmla="*/ 11679 w 11761"/>
              <a:gd name="connsiteY135" fmla="*/ 5286 h 5445"/>
              <a:gd name="connsiteX136" fmla="*/ 11738 w 11761"/>
              <a:gd name="connsiteY136" fmla="*/ 5286 h 5445"/>
              <a:gd name="connsiteX137" fmla="*/ 11738 w 11761"/>
              <a:gd name="connsiteY137" fmla="*/ 5424 h 5445"/>
              <a:gd name="connsiteX138" fmla="*/ 11600 w 11761"/>
              <a:gd name="connsiteY138" fmla="*/ 5424 h 5445"/>
              <a:gd name="connsiteX139" fmla="*/ 11600 w 11761"/>
              <a:gd name="connsiteY139" fmla="*/ 5344 h 5445"/>
              <a:gd name="connsiteX140" fmla="*/ 11600 w 11761"/>
              <a:gd name="connsiteY140" fmla="*/ 5286 h 5445"/>
              <a:gd name="connsiteX141" fmla="*/ 11660 w 11761"/>
              <a:gd name="connsiteY141" fmla="*/ 5286 h 5445"/>
              <a:gd name="connsiteX142" fmla="*/ 11660 w 11761"/>
              <a:gd name="connsiteY142" fmla="*/ 5344 h 5445"/>
              <a:gd name="connsiteX143" fmla="*/ 11600 w 11761"/>
              <a:gd name="connsiteY143" fmla="*/ 5344 h 5445"/>
              <a:gd name="connsiteX144" fmla="*/ 11595 w 11761"/>
              <a:gd name="connsiteY144" fmla="*/ 5169 h 5445"/>
              <a:gd name="connsiteX145" fmla="*/ 11595 w 11761"/>
              <a:gd name="connsiteY145" fmla="*/ 5106 h 5445"/>
              <a:gd name="connsiteX146" fmla="*/ 11660 w 11761"/>
              <a:gd name="connsiteY146" fmla="*/ 5106 h 5445"/>
              <a:gd name="connsiteX147" fmla="*/ 11660 w 11761"/>
              <a:gd name="connsiteY147" fmla="*/ 5169 h 5445"/>
              <a:gd name="connsiteX148" fmla="*/ 11595 w 11761"/>
              <a:gd name="connsiteY148" fmla="*/ 5169 h 5445"/>
              <a:gd name="connsiteX149" fmla="*/ 11660 w 11761"/>
              <a:gd name="connsiteY149" fmla="*/ 5191 h 5445"/>
              <a:gd name="connsiteX150" fmla="*/ 11660 w 11761"/>
              <a:gd name="connsiteY150" fmla="*/ 5262 h 5445"/>
              <a:gd name="connsiteX151" fmla="*/ 11595 w 11761"/>
              <a:gd name="connsiteY151" fmla="*/ 5262 h 5445"/>
              <a:gd name="connsiteX152" fmla="*/ 8497 w 11761"/>
              <a:gd name="connsiteY152" fmla="*/ 5191 h 5445"/>
              <a:gd name="connsiteX153" fmla="*/ 8562 w 11761"/>
              <a:gd name="connsiteY153" fmla="*/ 5191 h 5445"/>
              <a:gd name="connsiteX154" fmla="*/ 8480 w 11761"/>
              <a:gd name="connsiteY154" fmla="*/ 5281 h 5445"/>
              <a:gd name="connsiteX155" fmla="*/ 8480 w 11761"/>
              <a:gd name="connsiteY155" fmla="*/ 5344 h 5445"/>
              <a:gd name="connsiteX156" fmla="*/ 8424 w 11761"/>
              <a:gd name="connsiteY156" fmla="*/ 5344 h 5445"/>
              <a:gd name="connsiteX157" fmla="*/ 8424 w 11761"/>
              <a:gd name="connsiteY157" fmla="*/ 5281 h 5445"/>
              <a:gd name="connsiteX158" fmla="*/ 8480 w 11761"/>
              <a:gd name="connsiteY158" fmla="*/ 5281 h 5445"/>
              <a:gd name="connsiteX159" fmla="*/ 8480 w 11761"/>
              <a:gd name="connsiteY159" fmla="*/ 5191 h 5445"/>
              <a:gd name="connsiteX160" fmla="*/ 8480 w 11761"/>
              <a:gd name="connsiteY160" fmla="*/ 5262 h 5445"/>
              <a:gd name="connsiteX161" fmla="*/ 8424 w 11761"/>
              <a:gd name="connsiteY161" fmla="*/ 5262 h 5445"/>
              <a:gd name="connsiteX162" fmla="*/ 8424 w 11761"/>
              <a:gd name="connsiteY162" fmla="*/ 5191 h 5445"/>
              <a:gd name="connsiteX163" fmla="*/ 8480 w 11761"/>
              <a:gd name="connsiteY163" fmla="*/ 5191 h 5445"/>
              <a:gd name="connsiteX164" fmla="*/ 8102 w 11761"/>
              <a:gd name="connsiteY164" fmla="*/ 5409 h 5445"/>
              <a:gd name="connsiteX165" fmla="*/ 8102 w 11761"/>
              <a:gd name="connsiteY165" fmla="*/ 5368 h 5445"/>
              <a:gd name="connsiteX166" fmla="*/ 8143 w 11761"/>
              <a:gd name="connsiteY166" fmla="*/ 5368 h 5445"/>
              <a:gd name="connsiteX167" fmla="*/ 8143 w 11761"/>
              <a:gd name="connsiteY167" fmla="*/ 5409 h 5445"/>
              <a:gd name="connsiteX168" fmla="*/ 8102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8424 w 11761"/>
              <a:gd name="connsiteY243" fmla="*/ 164 h 5445"/>
              <a:gd name="connsiteX244" fmla="*/ 8424 w 11761"/>
              <a:gd name="connsiteY244" fmla="*/ 102 h 5445"/>
              <a:gd name="connsiteX245" fmla="*/ 8480 w 11761"/>
              <a:gd name="connsiteY245" fmla="*/ 102 h 5445"/>
              <a:gd name="connsiteX246" fmla="*/ 8480 w 11761"/>
              <a:gd name="connsiteY246" fmla="*/ 164 h 5445"/>
              <a:gd name="connsiteX247" fmla="*/ 8424 w 11761"/>
              <a:gd name="connsiteY247" fmla="*/ 164 h 5445"/>
              <a:gd name="connsiteX248" fmla="*/ 8424 w 11761"/>
              <a:gd name="connsiteY248" fmla="*/ 255 h 5445"/>
              <a:gd name="connsiteX249" fmla="*/ 8424 w 11761"/>
              <a:gd name="connsiteY249" fmla="*/ 184 h 5445"/>
              <a:gd name="connsiteX250" fmla="*/ 8480 w 11761"/>
              <a:gd name="connsiteY250" fmla="*/ 184 h 5445"/>
              <a:gd name="connsiteX251" fmla="*/ 8480 w 11761"/>
              <a:gd name="connsiteY251" fmla="*/ 255 h 5445"/>
              <a:gd name="connsiteX252" fmla="*/ 8424 w 11761"/>
              <a:gd name="connsiteY252" fmla="*/ 255 h 5445"/>
              <a:gd name="connsiteX253" fmla="*/ 8562 w 11761"/>
              <a:gd name="connsiteY253" fmla="*/ 596 h 5445"/>
              <a:gd name="connsiteX254" fmla="*/ 8562 w 11761"/>
              <a:gd name="connsiteY254" fmla="*/ 674 h 5445"/>
              <a:gd name="connsiteX255" fmla="*/ 8622 w 11761"/>
              <a:gd name="connsiteY255" fmla="*/ 674 h 5445"/>
              <a:gd name="connsiteX256" fmla="*/ 8622 w 11761"/>
              <a:gd name="connsiteY256" fmla="*/ 4772 h 5445"/>
              <a:gd name="connsiteX257" fmla="*/ 8562 w 11761"/>
              <a:gd name="connsiteY257" fmla="*/ 4772 h 5445"/>
              <a:gd name="connsiteX258" fmla="*/ 8562 w 11761"/>
              <a:gd name="connsiteY258" fmla="*/ 4850 h 5445"/>
              <a:gd name="connsiteX259" fmla="*/ 8510 w 11761"/>
              <a:gd name="connsiteY259" fmla="*/ 4850 h 5445"/>
              <a:gd name="connsiteX260" fmla="*/ 8510 w 11761"/>
              <a:gd name="connsiteY260" fmla="*/ 5001 h 5445"/>
              <a:gd name="connsiteX261" fmla="*/ 8638 w 11761"/>
              <a:gd name="connsiteY261" fmla="*/ 5001 h 5445"/>
              <a:gd name="connsiteX262" fmla="*/ 8638 w 11761"/>
              <a:gd name="connsiteY262" fmla="*/ 5169 h 5445"/>
              <a:gd name="connsiteX263" fmla="*/ 8581 w 11761"/>
              <a:gd name="connsiteY263" fmla="*/ 5169 h 5445"/>
              <a:gd name="connsiteX264" fmla="*/ 8581 w 11761"/>
              <a:gd name="connsiteY264" fmla="*/ 5087 h 5445"/>
              <a:gd name="connsiteX265" fmla="*/ 8480 w 11761"/>
              <a:gd name="connsiteY265" fmla="*/ 5087 h 5445"/>
              <a:gd name="connsiteX266" fmla="*/ 8480 w 11761"/>
              <a:gd name="connsiteY266" fmla="*/ 5169 h 5445"/>
              <a:gd name="connsiteX267" fmla="*/ 8402 w 11761"/>
              <a:gd name="connsiteY267" fmla="*/ 5169 h 5445"/>
              <a:gd name="connsiteX268" fmla="*/ 8402 w 11761"/>
              <a:gd name="connsiteY268" fmla="*/ 5262 h 5445"/>
              <a:gd name="connsiteX269" fmla="*/ 8310 w 11761"/>
              <a:gd name="connsiteY269" fmla="*/ 5262 h 5445"/>
              <a:gd name="connsiteX270" fmla="*/ 8310 w 11761"/>
              <a:gd name="connsiteY270" fmla="*/ 5363 h 5445"/>
              <a:gd name="connsiteX271" fmla="*/ 8402 w 11761"/>
              <a:gd name="connsiteY271" fmla="*/ 5363 h 5445"/>
              <a:gd name="connsiteX272" fmla="*/ 8402 w 11761"/>
              <a:gd name="connsiteY272" fmla="*/ 5422 h 5445"/>
              <a:gd name="connsiteX273" fmla="*/ 8234 w 11761"/>
              <a:gd name="connsiteY273" fmla="*/ 5422 h 5445"/>
              <a:gd name="connsiteX274" fmla="*/ 8234 w 11761"/>
              <a:gd name="connsiteY274" fmla="*/ 5294 h 5445"/>
              <a:gd name="connsiteX275" fmla="*/ 8081 w 11761"/>
              <a:gd name="connsiteY275" fmla="*/ 5294 h 5445"/>
              <a:gd name="connsiteX276" fmla="*/ 8081 w 11761"/>
              <a:gd name="connsiteY276" fmla="*/ 5346 h 5445"/>
              <a:gd name="connsiteX277" fmla="*/ 8005 w 11761"/>
              <a:gd name="connsiteY277" fmla="*/ 5346 h 5445"/>
              <a:gd name="connsiteX278" fmla="*/ 8005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8005 w 11761"/>
              <a:gd name="connsiteY325" fmla="*/ 39 h 5445"/>
              <a:gd name="connsiteX326" fmla="*/ 8005 w 11761"/>
              <a:gd name="connsiteY326" fmla="*/ 100 h 5445"/>
              <a:gd name="connsiteX327" fmla="*/ 8081 w 11761"/>
              <a:gd name="connsiteY327" fmla="*/ 100 h 5445"/>
              <a:gd name="connsiteX328" fmla="*/ 8081 w 11761"/>
              <a:gd name="connsiteY328" fmla="*/ 151 h 5445"/>
              <a:gd name="connsiteX329" fmla="*/ 8234 w 11761"/>
              <a:gd name="connsiteY329" fmla="*/ 151 h 5445"/>
              <a:gd name="connsiteX330" fmla="*/ 8234 w 11761"/>
              <a:gd name="connsiteY330" fmla="*/ 24 h 5445"/>
              <a:gd name="connsiteX331" fmla="*/ 8402 w 11761"/>
              <a:gd name="connsiteY331" fmla="*/ 24 h 5445"/>
              <a:gd name="connsiteX332" fmla="*/ 8402 w 11761"/>
              <a:gd name="connsiteY332" fmla="*/ 82 h 5445"/>
              <a:gd name="connsiteX333" fmla="*/ 8310 w 11761"/>
              <a:gd name="connsiteY333" fmla="*/ 82 h 5445"/>
              <a:gd name="connsiteX334" fmla="*/ 8310 w 11761"/>
              <a:gd name="connsiteY334" fmla="*/ 184 h 5445"/>
              <a:gd name="connsiteX335" fmla="*/ 8402 w 11761"/>
              <a:gd name="connsiteY335" fmla="*/ 184 h 5445"/>
              <a:gd name="connsiteX336" fmla="*/ 8402 w 11761"/>
              <a:gd name="connsiteY336" fmla="*/ 277 h 5445"/>
              <a:gd name="connsiteX337" fmla="*/ 8480 w 11761"/>
              <a:gd name="connsiteY337" fmla="*/ 277 h 5445"/>
              <a:gd name="connsiteX338" fmla="*/ 8480 w 11761"/>
              <a:gd name="connsiteY338" fmla="*/ 359 h 5445"/>
              <a:gd name="connsiteX339" fmla="*/ 8581 w 11761"/>
              <a:gd name="connsiteY339" fmla="*/ 359 h 5445"/>
              <a:gd name="connsiteX340" fmla="*/ 8581 w 11761"/>
              <a:gd name="connsiteY340" fmla="*/ 277 h 5445"/>
              <a:gd name="connsiteX341" fmla="*/ 8638 w 11761"/>
              <a:gd name="connsiteY341" fmla="*/ 277 h 5445"/>
              <a:gd name="connsiteX342" fmla="*/ 8638 w 11761"/>
              <a:gd name="connsiteY342" fmla="*/ 445 h 5445"/>
              <a:gd name="connsiteX343" fmla="*/ 8510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11744 w 11761"/>
              <a:gd name="connsiteY98" fmla="*/ 4932 h 5445"/>
              <a:gd name="connsiteX99" fmla="*/ 11744 w 11761"/>
              <a:gd name="connsiteY99" fmla="*/ 4850 h 5445"/>
              <a:gd name="connsiteX100" fmla="*/ 11682 w 11761"/>
              <a:gd name="connsiteY100" fmla="*/ 4850 h 5445"/>
              <a:gd name="connsiteX101" fmla="*/ 11682 w 11761"/>
              <a:gd name="connsiteY101" fmla="*/ 4793 h 5445"/>
              <a:gd name="connsiteX102" fmla="*/ 11742 w 11761"/>
              <a:gd name="connsiteY102" fmla="*/ 4793 h 5445"/>
              <a:gd name="connsiteX103" fmla="*/ 11742 w 11761"/>
              <a:gd name="connsiteY103" fmla="*/ 652 h 5445"/>
              <a:gd name="connsiteX104" fmla="*/ 11682 w 11761"/>
              <a:gd name="connsiteY104" fmla="*/ 652 h 5445"/>
              <a:gd name="connsiteX105" fmla="*/ 11682 w 11761"/>
              <a:gd name="connsiteY105" fmla="*/ 596 h 5445"/>
              <a:gd name="connsiteX106" fmla="*/ 11744 w 11761"/>
              <a:gd name="connsiteY106" fmla="*/ 596 h 5445"/>
              <a:gd name="connsiteX107" fmla="*/ 11744 w 11761"/>
              <a:gd name="connsiteY107" fmla="*/ 514 h 5445"/>
              <a:gd name="connsiteX108" fmla="*/ 11660 w 11761"/>
              <a:gd name="connsiteY108" fmla="*/ 514 h 5445"/>
              <a:gd name="connsiteX109" fmla="*/ 11660 w 11761"/>
              <a:gd name="connsiteY109" fmla="*/ 575 h 5445"/>
              <a:gd name="connsiteX110" fmla="*/ 11630 w 11761"/>
              <a:gd name="connsiteY110" fmla="*/ 575 h 5445"/>
              <a:gd name="connsiteX111" fmla="*/ 11630 w 11761"/>
              <a:gd name="connsiteY111" fmla="*/ 467 h 5445"/>
              <a:gd name="connsiteX112" fmla="*/ 11759 w 11761"/>
              <a:gd name="connsiteY112" fmla="*/ 467 h 5445"/>
              <a:gd name="connsiteX113" fmla="*/ 11759 w 11761"/>
              <a:gd name="connsiteY113" fmla="*/ 255 h 5445"/>
              <a:gd name="connsiteX114" fmla="*/ 11679 w 11761"/>
              <a:gd name="connsiteY114" fmla="*/ 255 h 5445"/>
              <a:gd name="connsiteX115" fmla="*/ 11679 w 11761"/>
              <a:gd name="connsiteY115" fmla="*/ 182 h 5445"/>
              <a:gd name="connsiteX116" fmla="*/ 11761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11200 w 11761"/>
              <a:gd name="connsiteY122" fmla="*/ 78 h 5445"/>
              <a:gd name="connsiteX123" fmla="*/ 11200 w 11761"/>
              <a:gd name="connsiteY123" fmla="*/ 37 h 5445"/>
              <a:gd name="connsiteX124" fmla="*/ 11241 w 11761"/>
              <a:gd name="connsiteY124" fmla="*/ 37 h 5445"/>
              <a:gd name="connsiteX125" fmla="*/ 11241 w 11761"/>
              <a:gd name="connsiteY125" fmla="*/ 78 h 5445"/>
              <a:gd name="connsiteX126" fmla="*/ 11200 w 11761"/>
              <a:gd name="connsiteY126" fmla="*/ 78 h 5445"/>
              <a:gd name="connsiteX127" fmla="*/ 11682 w 11761"/>
              <a:gd name="connsiteY127" fmla="*/ 4910 h 5445"/>
              <a:gd name="connsiteX128" fmla="*/ 11682 w 11761"/>
              <a:gd name="connsiteY128" fmla="*/ 4871 h 5445"/>
              <a:gd name="connsiteX129" fmla="*/ 11723 w 11761"/>
              <a:gd name="connsiteY129" fmla="*/ 4871 h 5445"/>
              <a:gd name="connsiteX130" fmla="*/ 11723 w 11761"/>
              <a:gd name="connsiteY130" fmla="*/ 4910 h 5445"/>
              <a:gd name="connsiteX131" fmla="*/ 11682 w 11761"/>
              <a:gd name="connsiteY131" fmla="*/ 4910 h 5445"/>
              <a:gd name="connsiteX132" fmla="*/ 11600 w 11761"/>
              <a:gd name="connsiteY132" fmla="*/ 5424 h 5445"/>
              <a:gd name="connsiteX133" fmla="*/ 11600 w 11761"/>
              <a:gd name="connsiteY133" fmla="*/ 5363 h 5445"/>
              <a:gd name="connsiteX134" fmla="*/ 11679 w 11761"/>
              <a:gd name="connsiteY134" fmla="*/ 5363 h 5445"/>
              <a:gd name="connsiteX135" fmla="*/ 11679 w 11761"/>
              <a:gd name="connsiteY135" fmla="*/ 5286 h 5445"/>
              <a:gd name="connsiteX136" fmla="*/ 11738 w 11761"/>
              <a:gd name="connsiteY136" fmla="*/ 5286 h 5445"/>
              <a:gd name="connsiteX137" fmla="*/ 11738 w 11761"/>
              <a:gd name="connsiteY137" fmla="*/ 5424 h 5445"/>
              <a:gd name="connsiteX138" fmla="*/ 11600 w 11761"/>
              <a:gd name="connsiteY138" fmla="*/ 5424 h 5445"/>
              <a:gd name="connsiteX139" fmla="*/ 11600 w 11761"/>
              <a:gd name="connsiteY139" fmla="*/ 5344 h 5445"/>
              <a:gd name="connsiteX140" fmla="*/ 11600 w 11761"/>
              <a:gd name="connsiteY140" fmla="*/ 5286 h 5445"/>
              <a:gd name="connsiteX141" fmla="*/ 11660 w 11761"/>
              <a:gd name="connsiteY141" fmla="*/ 5286 h 5445"/>
              <a:gd name="connsiteX142" fmla="*/ 11660 w 11761"/>
              <a:gd name="connsiteY142" fmla="*/ 5344 h 5445"/>
              <a:gd name="connsiteX143" fmla="*/ 11600 w 11761"/>
              <a:gd name="connsiteY143" fmla="*/ 5344 h 5445"/>
              <a:gd name="connsiteX144" fmla="*/ 11595 w 11761"/>
              <a:gd name="connsiteY144" fmla="*/ 5169 h 5445"/>
              <a:gd name="connsiteX145" fmla="*/ 11595 w 11761"/>
              <a:gd name="connsiteY145" fmla="*/ 5106 h 5445"/>
              <a:gd name="connsiteX146" fmla="*/ 11660 w 11761"/>
              <a:gd name="connsiteY146" fmla="*/ 5106 h 5445"/>
              <a:gd name="connsiteX147" fmla="*/ 11660 w 11761"/>
              <a:gd name="connsiteY147" fmla="*/ 5169 h 5445"/>
              <a:gd name="connsiteX148" fmla="*/ 11595 w 11761"/>
              <a:gd name="connsiteY148" fmla="*/ 5169 h 5445"/>
              <a:gd name="connsiteX149" fmla="*/ 11660 w 11761"/>
              <a:gd name="connsiteY149" fmla="*/ 5191 h 5445"/>
              <a:gd name="connsiteX150" fmla="*/ 11660 w 11761"/>
              <a:gd name="connsiteY150" fmla="*/ 5262 h 5445"/>
              <a:gd name="connsiteX151" fmla="*/ 11595 w 11761"/>
              <a:gd name="connsiteY151" fmla="*/ 5262 h 5445"/>
              <a:gd name="connsiteX152" fmla="*/ 11595 w 11761"/>
              <a:gd name="connsiteY152" fmla="*/ 5191 h 5445"/>
              <a:gd name="connsiteX153" fmla="*/ 8562 w 11761"/>
              <a:gd name="connsiteY153" fmla="*/ 5191 h 5445"/>
              <a:gd name="connsiteX154" fmla="*/ 8480 w 11761"/>
              <a:gd name="connsiteY154" fmla="*/ 5281 h 5445"/>
              <a:gd name="connsiteX155" fmla="*/ 8480 w 11761"/>
              <a:gd name="connsiteY155" fmla="*/ 5344 h 5445"/>
              <a:gd name="connsiteX156" fmla="*/ 8424 w 11761"/>
              <a:gd name="connsiteY156" fmla="*/ 5344 h 5445"/>
              <a:gd name="connsiteX157" fmla="*/ 8424 w 11761"/>
              <a:gd name="connsiteY157" fmla="*/ 5281 h 5445"/>
              <a:gd name="connsiteX158" fmla="*/ 8480 w 11761"/>
              <a:gd name="connsiteY158" fmla="*/ 5281 h 5445"/>
              <a:gd name="connsiteX159" fmla="*/ 8480 w 11761"/>
              <a:gd name="connsiteY159" fmla="*/ 5191 h 5445"/>
              <a:gd name="connsiteX160" fmla="*/ 8480 w 11761"/>
              <a:gd name="connsiteY160" fmla="*/ 5262 h 5445"/>
              <a:gd name="connsiteX161" fmla="*/ 8424 w 11761"/>
              <a:gd name="connsiteY161" fmla="*/ 5262 h 5445"/>
              <a:gd name="connsiteX162" fmla="*/ 8424 w 11761"/>
              <a:gd name="connsiteY162" fmla="*/ 5191 h 5445"/>
              <a:gd name="connsiteX163" fmla="*/ 8480 w 11761"/>
              <a:gd name="connsiteY163" fmla="*/ 5191 h 5445"/>
              <a:gd name="connsiteX164" fmla="*/ 8102 w 11761"/>
              <a:gd name="connsiteY164" fmla="*/ 5409 h 5445"/>
              <a:gd name="connsiteX165" fmla="*/ 8102 w 11761"/>
              <a:gd name="connsiteY165" fmla="*/ 5368 h 5445"/>
              <a:gd name="connsiteX166" fmla="*/ 8143 w 11761"/>
              <a:gd name="connsiteY166" fmla="*/ 5368 h 5445"/>
              <a:gd name="connsiteX167" fmla="*/ 8143 w 11761"/>
              <a:gd name="connsiteY167" fmla="*/ 5409 h 5445"/>
              <a:gd name="connsiteX168" fmla="*/ 8102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8424 w 11761"/>
              <a:gd name="connsiteY243" fmla="*/ 164 h 5445"/>
              <a:gd name="connsiteX244" fmla="*/ 8424 w 11761"/>
              <a:gd name="connsiteY244" fmla="*/ 102 h 5445"/>
              <a:gd name="connsiteX245" fmla="*/ 8480 w 11761"/>
              <a:gd name="connsiteY245" fmla="*/ 102 h 5445"/>
              <a:gd name="connsiteX246" fmla="*/ 8480 w 11761"/>
              <a:gd name="connsiteY246" fmla="*/ 164 h 5445"/>
              <a:gd name="connsiteX247" fmla="*/ 8424 w 11761"/>
              <a:gd name="connsiteY247" fmla="*/ 164 h 5445"/>
              <a:gd name="connsiteX248" fmla="*/ 8424 w 11761"/>
              <a:gd name="connsiteY248" fmla="*/ 255 h 5445"/>
              <a:gd name="connsiteX249" fmla="*/ 8424 w 11761"/>
              <a:gd name="connsiteY249" fmla="*/ 184 h 5445"/>
              <a:gd name="connsiteX250" fmla="*/ 8480 w 11761"/>
              <a:gd name="connsiteY250" fmla="*/ 184 h 5445"/>
              <a:gd name="connsiteX251" fmla="*/ 8480 w 11761"/>
              <a:gd name="connsiteY251" fmla="*/ 255 h 5445"/>
              <a:gd name="connsiteX252" fmla="*/ 8424 w 11761"/>
              <a:gd name="connsiteY252" fmla="*/ 255 h 5445"/>
              <a:gd name="connsiteX253" fmla="*/ 8562 w 11761"/>
              <a:gd name="connsiteY253" fmla="*/ 596 h 5445"/>
              <a:gd name="connsiteX254" fmla="*/ 8562 w 11761"/>
              <a:gd name="connsiteY254" fmla="*/ 674 h 5445"/>
              <a:gd name="connsiteX255" fmla="*/ 8622 w 11761"/>
              <a:gd name="connsiteY255" fmla="*/ 674 h 5445"/>
              <a:gd name="connsiteX256" fmla="*/ 8622 w 11761"/>
              <a:gd name="connsiteY256" fmla="*/ 4772 h 5445"/>
              <a:gd name="connsiteX257" fmla="*/ 8562 w 11761"/>
              <a:gd name="connsiteY257" fmla="*/ 4772 h 5445"/>
              <a:gd name="connsiteX258" fmla="*/ 8562 w 11761"/>
              <a:gd name="connsiteY258" fmla="*/ 4850 h 5445"/>
              <a:gd name="connsiteX259" fmla="*/ 8510 w 11761"/>
              <a:gd name="connsiteY259" fmla="*/ 4850 h 5445"/>
              <a:gd name="connsiteX260" fmla="*/ 8510 w 11761"/>
              <a:gd name="connsiteY260" fmla="*/ 5001 h 5445"/>
              <a:gd name="connsiteX261" fmla="*/ 8638 w 11761"/>
              <a:gd name="connsiteY261" fmla="*/ 5001 h 5445"/>
              <a:gd name="connsiteX262" fmla="*/ 8638 w 11761"/>
              <a:gd name="connsiteY262" fmla="*/ 5169 h 5445"/>
              <a:gd name="connsiteX263" fmla="*/ 8581 w 11761"/>
              <a:gd name="connsiteY263" fmla="*/ 5169 h 5445"/>
              <a:gd name="connsiteX264" fmla="*/ 8581 w 11761"/>
              <a:gd name="connsiteY264" fmla="*/ 5087 h 5445"/>
              <a:gd name="connsiteX265" fmla="*/ 8480 w 11761"/>
              <a:gd name="connsiteY265" fmla="*/ 5087 h 5445"/>
              <a:gd name="connsiteX266" fmla="*/ 8480 w 11761"/>
              <a:gd name="connsiteY266" fmla="*/ 5169 h 5445"/>
              <a:gd name="connsiteX267" fmla="*/ 8402 w 11761"/>
              <a:gd name="connsiteY267" fmla="*/ 5169 h 5445"/>
              <a:gd name="connsiteX268" fmla="*/ 8402 w 11761"/>
              <a:gd name="connsiteY268" fmla="*/ 5262 h 5445"/>
              <a:gd name="connsiteX269" fmla="*/ 8310 w 11761"/>
              <a:gd name="connsiteY269" fmla="*/ 5262 h 5445"/>
              <a:gd name="connsiteX270" fmla="*/ 8310 w 11761"/>
              <a:gd name="connsiteY270" fmla="*/ 5363 h 5445"/>
              <a:gd name="connsiteX271" fmla="*/ 8402 w 11761"/>
              <a:gd name="connsiteY271" fmla="*/ 5363 h 5445"/>
              <a:gd name="connsiteX272" fmla="*/ 8402 w 11761"/>
              <a:gd name="connsiteY272" fmla="*/ 5422 h 5445"/>
              <a:gd name="connsiteX273" fmla="*/ 8234 w 11761"/>
              <a:gd name="connsiteY273" fmla="*/ 5422 h 5445"/>
              <a:gd name="connsiteX274" fmla="*/ 8234 w 11761"/>
              <a:gd name="connsiteY274" fmla="*/ 5294 h 5445"/>
              <a:gd name="connsiteX275" fmla="*/ 8081 w 11761"/>
              <a:gd name="connsiteY275" fmla="*/ 5294 h 5445"/>
              <a:gd name="connsiteX276" fmla="*/ 8081 w 11761"/>
              <a:gd name="connsiteY276" fmla="*/ 5346 h 5445"/>
              <a:gd name="connsiteX277" fmla="*/ 8005 w 11761"/>
              <a:gd name="connsiteY277" fmla="*/ 5346 h 5445"/>
              <a:gd name="connsiteX278" fmla="*/ 8005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8005 w 11761"/>
              <a:gd name="connsiteY325" fmla="*/ 39 h 5445"/>
              <a:gd name="connsiteX326" fmla="*/ 8005 w 11761"/>
              <a:gd name="connsiteY326" fmla="*/ 100 h 5445"/>
              <a:gd name="connsiteX327" fmla="*/ 8081 w 11761"/>
              <a:gd name="connsiteY327" fmla="*/ 100 h 5445"/>
              <a:gd name="connsiteX328" fmla="*/ 8081 w 11761"/>
              <a:gd name="connsiteY328" fmla="*/ 151 h 5445"/>
              <a:gd name="connsiteX329" fmla="*/ 8234 w 11761"/>
              <a:gd name="connsiteY329" fmla="*/ 151 h 5445"/>
              <a:gd name="connsiteX330" fmla="*/ 8234 w 11761"/>
              <a:gd name="connsiteY330" fmla="*/ 24 h 5445"/>
              <a:gd name="connsiteX331" fmla="*/ 8402 w 11761"/>
              <a:gd name="connsiteY331" fmla="*/ 24 h 5445"/>
              <a:gd name="connsiteX332" fmla="*/ 8402 w 11761"/>
              <a:gd name="connsiteY332" fmla="*/ 82 h 5445"/>
              <a:gd name="connsiteX333" fmla="*/ 8310 w 11761"/>
              <a:gd name="connsiteY333" fmla="*/ 82 h 5445"/>
              <a:gd name="connsiteX334" fmla="*/ 8310 w 11761"/>
              <a:gd name="connsiteY334" fmla="*/ 184 h 5445"/>
              <a:gd name="connsiteX335" fmla="*/ 8402 w 11761"/>
              <a:gd name="connsiteY335" fmla="*/ 184 h 5445"/>
              <a:gd name="connsiteX336" fmla="*/ 8402 w 11761"/>
              <a:gd name="connsiteY336" fmla="*/ 277 h 5445"/>
              <a:gd name="connsiteX337" fmla="*/ 8480 w 11761"/>
              <a:gd name="connsiteY337" fmla="*/ 277 h 5445"/>
              <a:gd name="connsiteX338" fmla="*/ 8480 w 11761"/>
              <a:gd name="connsiteY338" fmla="*/ 359 h 5445"/>
              <a:gd name="connsiteX339" fmla="*/ 8581 w 11761"/>
              <a:gd name="connsiteY339" fmla="*/ 359 h 5445"/>
              <a:gd name="connsiteX340" fmla="*/ 8581 w 11761"/>
              <a:gd name="connsiteY340" fmla="*/ 277 h 5445"/>
              <a:gd name="connsiteX341" fmla="*/ 8638 w 11761"/>
              <a:gd name="connsiteY341" fmla="*/ 277 h 5445"/>
              <a:gd name="connsiteX342" fmla="*/ 8638 w 11761"/>
              <a:gd name="connsiteY342" fmla="*/ 445 h 5445"/>
              <a:gd name="connsiteX343" fmla="*/ 8510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11744 w 11761"/>
              <a:gd name="connsiteY98" fmla="*/ 4932 h 5445"/>
              <a:gd name="connsiteX99" fmla="*/ 11744 w 11761"/>
              <a:gd name="connsiteY99" fmla="*/ 4850 h 5445"/>
              <a:gd name="connsiteX100" fmla="*/ 11682 w 11761"/>
              <a:gd name="connsiteY100" fmla="*/ 4850 h 5445"/>
              <a:gd name="connsiteX101" fmla="*/ 11682 w 11761"/>
              <a:gd name="connsiteY101" fmla="*/ 4793 h 5445"/>
              <a:gd name="connsiteX102" fmla="*/ 11742 w 11761"/>
              <a:gd name="connsiteY102" fmla="*/ 4793 h 5445"/>
              <a:gd name="connsiteX103" fmla="*/ 11742 w 11761"/>
              <a:gd name="connsiteY103" fmla="*/ 652 h 5445"/>
              <a:gd name="connsiteX104" fmla="*/ 11682 w 11761"/>
              <a:gd name="connsiteY104" fmla="*/ 652 h 5445"/>
              <a:gd name="connsiteX105" fmla="*/ 11682 w 11761"/>
              <a:gd name="connsiteY105" fmla="*/ 596 h 5445"/>
              <a:gd name="connsiteX106" fmla="*/ 11744 w 11761"/>
              <a:gd name="connsiteY106" fmla="*/ 596 h 5445"/>
              <a:gd name="connsiteX107" fmla="*/ 11744 w 11761"/>
              <a:gd name="connsiteY107" fmla="*/ 514 h 5445"/>
              <a:gd name="connsiteX108" fmla="*/ 11660 w 11761"/>
              <a:gd name="connsiteY108" fmla="*/ 514 h 5445"/>
              <a:gd name="connsiteX109" fmla="*/ 11660 w 11761"/>
              <a:gd name="connsiteY109" fmla="*/ 575 h 5445"/>
              <a:gd name="connsiteX110" fmla="*/ 11630 w 11761"/>
              <a:gd name="connsiteY110" fmla="*/ 575 h 5445"/>
              <a:gd name="connsiteX111" fmla="*/ 11630 w 11761"/>
              <a:gd name="connsiteY111" fmla="*/ 467 h 5445"/>
              <a:gd name="connsiteX112" fmla="*/ 11759 w 11761"/>
              <a:gd name="connsiteY112" fmla="*/ 467 h 5445"/>
              <a:gd name="connsiteX113" fmla="*/ 11759 w 11761"/>
              <a:gd name="connsiteY113" fmla="*/ 255 h 5445"/>
              <a:gd name="connsiteX114" fmla="*/ 11679 w 11761"/>
              <a:gd name="connsiteY114" fmla="*/ 255 h 5445"/>
              <a:gd name="connsiteX115" fmla="*/ 11679 w 11761"/>
              <a:gd name="connsiteY115" fmla="*/ 182 h 5445"/>
              <a:gd name="connsiteX116" fmla="*/ 11761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11200 w 11761"/>
              <a:gd name="connsiteY122" fmla="*/ 78 h 5445"/>
              <a:gd name="connsiteX123" fmla="*/ 11200 w 11761"/>
              <a:gd name="connsiteY123" fmla="*/ 37 h 5445"/>
              <a:gd name="connsiteX124" fmla="*/ 11241 w 11761"/>
              <a:gd name="connsiteY124" fmla="*/ 37 h 5445"/>
              <a:gd name="connsiteX125" fmla="*/ 11241 w 11761"/>
              <a:gd name="connsiteY125" fmla="*/ 78 h 5445"/>
              <a:gd name="connsiteX126" fmla="*/ 11200 w 11761"/>
              <a:gd name="connsiteY126" fmla="*/ 78 h 5445"/>
              <a:gd name="connsiteX127" fmla="*/ 11682 w 11761"/>
              <a:gd name="connsiteY127" fmla="*/ 4910 h 5445"/>
              <a:gd name="connsiteX128" fmla="*/ 11682 w 11761"/>
              <a:gd name="connsiteY128" fmla="*/ 4871 h 5445"/>
              <a:gd name="connsiteX129" fmla="*/ 11723 w 11761"/>
              <a:gd name="connsiteY129" fmla="*/ 4871 h 5445"/>
              <a:gd name="connsiteX130" fmla="*/ 11723 w 11761"/>
              <a:gd name="connsiteY130" fmla="*/ 4910 h 5445"/>
              <a:gd name="connsiteX131" fmla="*/ 11682 w 11761"/>
              <a:gd name="connsiteY131" fmla="*/ 4910 h 5445"/>
              <a:gd name="connsiteX132" fmla="*/ 11600 w 11761"/>
              <a:gd name="connsiteY132" fmla="*/ 5424 h 5445"/>
              <a:gd name="connsiteX133" fmla="*/ 11600 w 11761"/>
              <a:gd name="connsiteY133" fmla="*/ 5363 h 5445"/>
              <a:gd name="connsiteX134" fmla="*/ 11679 w 11761"/>
              <a:gd name="connsiteY134" fmla="*/ 5363 h 5445"/>
              <a:gd name="connsiteX135" fmla="*/ 11679 w 11761"/>
              <a:gd name="connsiteY135" fmla="*/ 5286 h 5445"/>
              <a:gd name="connsiteX136" fmla="*/ 11738 w 11761"/>
              <a:gd name="connsiteY136" fmla="*/ 5286 h 5445"/>
              <a:gd name="connsiteX137" fmla="*/ 11738 w 11761"/>
              <a:gd name="connsiteY137" fmla="*/ 5424 h 5445"/>
              <a:gd name="connsiteX138" fmla="*/ 11600 w 11761"/>
              <a:gd name="connsiteY138" fmla="*/ 5424 h 5445"/>
              <a:gd name="connsiteX139" fmla="*/ 11600 w 11761"/>
              <a:gd name="connsiteY139" fmla="*/ 5344 h 5445"/>
              <a:gd name="connsiteX140" fmla="*/ 11600 w 11761"/>
              <a:gd name="connsiteY140" fmla="*/ 5286 h 5445"/>
              <a:gd name="connsiteX141" fmla="*/ 11660 w 11761"/>
              <a:gd name="connsiteY141" fmla="*/ 5286 h 5445"/>
              <a:gd name="connsiteX142" fmla="*/ 11660 w 11761"/>
              <a:gd name="connsiteY142" fmla="*/ 5344 h 5445"/>
              <a:gd name="connsiteX143" fmla="*/ 11600 w 11761"/>
              <a:gd name="connsiteY143" fmla="*/ 5344 h 5445"/>
              <a:gd name="connsiteX144" fmla="*/ 11595 w 11761"/>
              <a:gd name="connsiteY144" fmla="*/ 5169 h 5445"/>
              <a:gd name="connsiteX145" fmla="*/ 11595 w 11761"/>
              <a:gd name="connsiteY145" fmla="*/ 5106 h 5445"/>
              <a:gd name="connsiteX146" fmla="*/ 11660 w 11761"/>
              <a:gd name="connsiteY146" fmla="*/ 5106 h 5445"/>
              <a:gd name="connsiteX147" fmla="*/ 11660 w 11761"/>
              <a:gd name="connsiteY147" fmla="*/ 5169 h 5445"/>
              <a:gd name="connsiteX148" fmla="*/ 11595 w 11761"/>
              <a:gd name="connsiteY148" fmla="*/ 5169 h 5445"/>
              <a:gd name="connsiteX149" fmla="*/ 11660 w 11761"/>
              <a:gd name="connsiteY149" fmla="*/ 5191 h 5445"/>
              <a:gd name="connsiteX150" fmla="*/ 11660 w 11761"/>
              <a:gd name="connsiteY150" fmla="*/ 5262 h 5445"/>
              <a:gd name="connsiteX151" fmla="*/ 11595 w 11761"/>
              <a:gd name="connsiteY151" fmla="*/ 5262 h 5445"/>
              <a:gd name="connsiteX152" fmla="*/ 11595 w 11761"/>
              <a:gd name="connsiteY152" fmla="*/ 5191 h 5445"/>
              <a:gd name="connsiteX153" fmla="*/ 11660 w 11761"/>
              <a:gd name="connsiteY153" fmla="*/ 5191 h 5445"/>
              <a:gd name="connsiteX154" fmla="*/ 8480 w 11761"/>
              <a:gd name="connsiteY154" fmla="*/ 5281 h 5445"/>
              <a:gd name="connsiteX155" fmla="*/ 8480 w 11761"/>
              <a:gd name="connsiteY155" fmla="*/ 5344 h 5445"/>
              <a:gd name="connsiteX156" fmla="*/ 8424 w 11761"/>
              <a:gd name="connsiteY156" fmla="*/ 5344 h 5445"/>
              <a:gd name="connsiteX157" fmla="*/ 8424 w 11761"/>
              <a:gd name="connsiteY157" fmla="*/ 5281 h 5445"/>
              <a:gd name="connsiteX158" fmla="*/ 8480 w 11761"/>
              <a:gd name="connsiteY158" fmla="*/ 5281 h 5445"/>
              <a:gd name="connsiteX159" fmla="*/ 8480 w 11761"/>
              <a:gd name="connsiteY159" fmla="*/ 5191 h 5445"/>
              <a:gd name="connsiteX160" fmla="*/ 8480 w 11761"/>
              <a:gd name="connsiteY160" fmla="*/ 5262 h 5445"/>
              <a:gd name="connsiteX161" fmla="*/ 8424 w 11761"/>
              <a:gd name="connsiteY161" fmla="*/ 5262 h 5445"/>
              <a:gd name="connsiteX162" fmla="*/ 8424 w 11761"/>
              <a:gd name="connsiteY162" fmla="*/ 5191 h 5445"/>
              <a:gd name="connsiteX163" fmla="*/ 8480 w 11761"/>
              <a:gd name="connsiteY163" fmla="*/ 5191 h 5445"/>
              <a:gd name="connsiteX164" fmla="*/ 8102 w 11761"/>
              <a:gd name="connsiteY164" fmla="*/ 5409 h 5445"/>
              <a:gd name="connsiteX165" fmla="*/ 8102 w 11761"/>
              <a:gd name="connsiteY165" fmla="*/ 5368 h 5445"/>
              <a:gd name="connsiteX166" fmla="*/ 8143 w 11761"/>
              <a:gd name="connsiteY166" fmla="*/ 5368 h 5445"/>
              <a:gd name="connsiteX167" fmla="*/ 8143 w 11761"/>
              <a:gd name="connsiteY167" fmla="*/ 5409 h 5445"/>
              <a:gd name="connsiteX168" fmla="*/ 8102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8424 w 11761"/>
              <a:gd name="connsiteY243" fmla="*/ 164 h 5445"/>
              <a:gd name="connsiteX244" fmla="*/ 8424 w 11761"/>
              <a:gd name="connsiteY244" fmla="*/ 102 h 5445"/>
              <a:gd name="connsiteX245" fmla="*/ 8480 w 11761"/>
              <a:gd name="connsiteY245" fmla="*/ 102 h 5445"/>
              <a:gd name="connsiteX246" fmla="*/ 8480 w 11761"/>
              <a:gd name="connsiteY246" fmla="*/ 164 h 5445"/>
              <a:gd name="connsiteX247" fmla="*/ 8424 w 11761"/>
              <a:gd name="connsiteY247" fmla="*/ 164 h 5445"/>
              <a:gd name="connsiteX248" fmla="*/ 8424 w 11761"/>
              <a:gd name="connsiteY248" fmla="*/ 255 h 5445"/>
              <a:gd name="connsiteX249" fmla="*/ 8424 w 11761"/>
              <a:gd name="connsiteY249" fmla="*/ 184 h 5445"/>
              <a:gd name="connsiteX250" fmla="*/ 8480 w 11761"/>
              <a:gd name="connsiteY250" fmla="*/ 184 h 5445"/>
              <a:gd name="connsiteX251" fmla="*/ 8480 w 11761"/>
              <a:gd name="connsiteY251" fmla="*/ 255 h 5445"/>
              <a:gd name="connsiteX252" fmla="*/ 8424 w 11761"/>
              <a:gd name="connsiteY252" fmla="*/ 255 h 5445"/>
              <a:gd name="connsiteX253" fmla="*/ 8562 w 11761"/>
              <a:gd name="connsiteY253" fmla="*/ 596 h 5445"/>
              <a:gd name="connsiteX254" fmla="*/ 8562 w 11761"/>
              <a:gd name="connsiteY254" fmla="*/ 674 h 5445"/>
              <a:gd name="connsiteX255" fmla="*/ 8622 w 11761"/>
              <a:gd name="connsiteY255" fmla="*/ 674 h 5445"/>
              <a:gd name="connsiteX256" fmla="*/ 8622 w 11761"/>
              <a:gd name="connsiteY256" fmla="*/ 4772 h 5445"/>
              <a:gd name="connsiteX257" fmla="*/ 8562 w 11761"/>
              <a:gd name="connsiteY257" fmla="*/ 4772 h 5445"/>
              <a:gd name="connsiteX258" fmla="*/ 8562 w 11761"/>
              <a:gd name="connsiteY258" fmla="*/ 4850 h 5445"/>
              <a:gd name="connsiteX259" fmla="*/ 8510 w 11761"/>
              <a:gd name="connsiteY259" fmla="*/ 4850 h 5445"/>
              <a:gd name="connsiteX260" fmla="*/ 8510 w 11761"/>
              <a:gd name="connsiteY260" fmla="*/ 5001 h 5445"/>
              <a:gd name="connsiteX261" fmla="*/ 8638 w 11761"/>
              <a:gd name="connsiteY261" fmla="*/ 5001 h 5445"/>
              <a:gd name="connsiteX262" fmla="*/ 8638 w 11761"/>
              <a:gd name="connsiteY262" fmla="*/ 5169 h 5445"/>
              <a:gd name="connsiteX263" fmla="*/ 8581 w 11761"/>
              <a:gd name="connsiteY263" fmla="*/ 5169 h 5445"/>
              <a:gd name="connsiteX264" fmla="*/ 8581 w 11761"/>
              <a:gd name="connsiteY264" fmla="*/ 5087 h 5445"/>
              <a:gd name="connsiteX265" fmla="*/ 8480 w 11761"/>
              <a:gd name="connsiteY265" fmla="*/ 5087 h 5445"/>
              <a:gd name="connsiteX266" fmla="*/ 8480 w 11761"/>
              <a:gd name="connsiteY266" fmla="*/ 5169 h 5445"/>
              <a:gd name="connsiteX267" fmla="*/ 8402 w 11761"/>
              <a:gd name="connsiteY267" fmla="*/ 5169 h 5445"/>
              <a:gd name="connsiteX268" fmla="*/ 8402 w 11761"/>
              <a:gd name="connsiteY268" fmla="*/ 5262 h 5445"/>
              <a:gd name="connsiteX269" fmla="*/ 8310 w 11761"/>
              <a:gd name="connsiteY269" fmla="*/ 5262 h 5445"/>
              <a:gd name="connsiteX270" fmla="*/ 8310 w 11761"/>
              <a:gd name="connsiteY270" fmla="*/ 5363 h 5445"/>
              <a:gd name="connsiteX271" fmla="*/ 8402 w 11761"/>
              <a:gd name="connsiteY271" fmla="*/ 5363 h 5445"/>
              <a:gd name="connsiteX272" fmla="*/ 8402 w 11761"/>
              <a:gd name="connsiteY272" fmla="*/ 5422 h 5445"/>
              <a:gd name="connsiteX273" fmla="*/ 8234 w 11761"/>
              <a:gd name="connsiteY273" fmla="*/ 5422 h 5445"/>
              <a:gd name="connsiteX274" fmla="*/ 8234 w 11761"/>
              <a:gd name="connsiteY274" fmla="*/ 5294 h 5445"/>
              <a:gd name="connsiteX275" fmla="*/ 8081 w 11761"/>
              <a:gd name="connsiteY275" fmla="*/ 5294 h 5445"/>
              <a:gd name="connsiteX276" fmla="*/ 8081 w 11761"/>
              <a:gd name="connsiteY276" fmla="*/ 5346 h 5445"/>
              <a:gd name="connsiteX277" fmla="*/ 8005 w 11761"/>
              <a:gd name="connsiteY277" fmla="*/ 5346 h 5445"/>
              <a:gd name="connsiteX278" fmla="*/ 8005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8005 w 11761"/>
              <a:gd name="connsiteY325" fmla="*/ 39 h 5445"/>
              <a:gd name="connsiteX326" fmla="*/ 8005 w 11761"/>
              <a:gd name="connsiteY326" fmla="*/ 100 h 5445"/>
              <a:gd name="connsiteX327" fmla="*/ 8081 w 11761"/>
              <a:gd name="connsiteY327" fmla="*/ 100 h 5445"/>
              <a:gd name="connsiteX328" fmla="*/ 8081 w 11761"/>
              <a:gd name="connsiteY328" fmla="*/ 151 h 5445"/>
              <a:gd name="connsiteX329" fmla="*/ 8234 w 11761"/>
              <a:gd name="connsiteY329" fmla="*/ 151 h 5445"/>
              <a:gd name="connsiteX330" fmla="*/ 8234 w 11761"/>
              <a:gd name="connsiteY330" fmla="*/ 24 h 5445"/>
              <a:gd name="connsiteX331" fmla="*/ 8402 w 11761"/>
              <a:gd name="connsiteY331" fmla="*/ 24 h 5445"/>
              <a:gd name="connsiteX332" fmla="*/ 8402 w 11761"/>
              <a:gd name="connsiteY332" fmla="*/ 82 h 5445"/>
              <a:gd name="connsiteX333" fmla="*/ 8310 w 11761"/>
              <a:gd name="connsiteY333" fmla="*/ 82 h 5445"/>
              <a:gd name="connsiteX334" fmla="*/ 8310 w 11761"/>
              <a:gd name="connsiteY334" fmla="*/ 184 h 5445"/>
              <a:gd name="connsiteX335" fmla="*/ 8402 w 11761"/>
              <a:gd name="connsiteY335" fmla="*/ 184 h 5445"/>
              <a:gd name="connsiteX336" fmla="*/ 8402 w 11761"/>
              <a:gd name="connsiteY336" fmla="*/ 277 h 5445"/>
              <a:gd name="connsiteX337" fmla="*/ 8480 w 11761"/>
              <a:gd name="connsiteY337" fmla="*/ 277 h 5445"/>
              <a:gd name="connsiteX338" fmla="*/ 8480 w 11761"/>
              <a:gd name="connsiteY338" fmla="*/ 359 h 5445"/>
              <a:gd name="connsiteX339" fmla="*/ 8581 w 11761"/>
              <a:gd name="connsiteY339" fmla="*/ 359 h 5445"/>
              <a:gd name="connsiteX340" fmla="*/ 8581 w 11761"/>
              <a:gd name="connsiteY340" fmla="*/ 277 h 5445"/>
              <a:gd name="connsiteX341" fmla="*/ 8638 w 11761"/>
              <a:gd name="connsiteY341" fmla="*/ 277 h 5445"/>
              <a:gd name="connsiteX342" fmla="*/ 8638 w 11761"/>
              <a:gd name="connsiteY342" fmla="*/ 445 h 5445"/>
              <a:gd name="connsiteX343" fmla="*/ 8510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11744 w 11761"/>
              <a:gd name="connsiteY98" fmla="*/ 4932 h 5445"/>
              <a:gd name="connsiteX99" fmla="*/ 11744 w 11761"/>
              <a:gd name="connsiteY99" fmla="*/ 4850 h 5445"/>
              <a:gd name="connsiteX100" fmla="*/ 11682 w 11761"/>
              <a:gd name="connsiteY100" fmla="*/ 4850 h 5445"/>
              <a:gd name="connsiteX101" fmla="*/ 11682 w 11761"/>
              <a:gd name="connsiteY101" fmla="*/ 4793 h 5445"/>
              <a:gd name="connsiteX102" fmla="*/ 11742 w 11761"/>
              <a:gd name="connsiteY102" fmla="*/ 4793 h 5445"/>
              <a:gd name="connsiteX103" fmla="*/ 11742 w 11761"/>
              <a:gd name="connsiteY103" fmla="*/ 652 h 5445"/>
              <a:gd name="connsiteX104" fmla="*/ 11682 w 11761"/>
              <a:gd name="connsiteY104" fmla="*/ 652 h 5445"/>
              <a:gd name="connsiteX105" fmla="*/ 11682 w 11761"/>
              <a:gd name="connsiteY105" fmla="*/ 596 h 5445"/>
              <a:gd name="connsiteX106" fmla="*/ 11744 w 11761"/>
              <a:gd name="connsiteY106" fmla="*/ 596 h 5445"/>
              <a:gd name="connsiteX107" fmla="*/ 11744 w 11761"/>
              <a:gd name="connsiteY107" fmla="*/ 514 h 5445"/>
              <a:gd name="connsiteX108" fmla="*/ 11660 w 11761"/>
              <a:gd name="connsiteY108" fmla="*/ 514 h 5445"/>
              <a:gd name="connsiteX109" fmla="*/ 11660 w 11761"/>
              <a:gd name="connsiteY109" fmla="*/ 575 h 5445"/>
              <a:gd name="connsiteX110" fmla="*/ 11630 w 11761"/>
              <a:gd name="connsiteY110" fmla="*/ 575 h 5445"/>
              <a:gd name="connsiteX111" fmla="*/ 11630 w 11761"/>
              <a:gd name="connsiteY111" fmla="*/ 467 h 5445"/>
              <a:gd name="connsiteX112" fmla="*/ 11759 w 11761"/>
              <a:gd name="connsiteY112" fmla="*/ 467 h 5445"/>
              <a:gd name="connsiteX113" fmla="*/ 11759 w 11761"/>
              <a:gd name="connsiteY113" fmla="*/ 255 h 5445"/>
              <a:gd name="connsiteX114" fmla="*/ 11679 w 11761"/>
              <a:gd name="connsiteY114" fmla="*/ 255 h 5445"/>
              <a:gd name="connsiteX115" fmla="*/ 11679 w 11761"/>
              <a:gd name="connsiteY115" fmla="*/ 182 h 5445"/>
              <a:gd name="connsiteX116" fmla="*/ 11761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11200 w 11761"/>
              <a:gd name="connsiteY122" fmla="*/ 78 h 5445"/>
              <a:gd name="connsiteX123" fmla="*/ 11200 w 11761"/>
              <a:gd name="connsiteY123" fmla="*/ 37 h 5445"/>
              <a:gd name="connsiteX124" fmla="*/ 11241 w 11761"/>
              <a:gd name="connsiteY124" fmla="*/ 37 h 5445"/>
              <a:gd name="connsiteX125" fmla="*/ 11241 w 11761"/>
              <a:gd name="connsiteY125" fmla="*/ 78 h 5445"/>
              <a:gd name="connsiteX126" fmla="*/ 11200 w 11761"/>
              <a:gd name="connsiteY126" fmla="*/ 78 h 5445"/>
              <a:gd name="connsiteX127" fmla="*/ 11682 w 11761"/>
              <a:gd name="connsiteY127" fmla="*/ 4910 h 5445"/>
              <a:gd name="connsiteX128" fmla="*/ 11682 w 11761"/>
              <a:gd name="connsiteY128" fmla="*/ 4871 h 5445"/>
              <a:gd name="connsiteX129" fmla="*/ 11723 w 11761"/>
              <a:gd name="connsiteY129" fmla="*/ 4871 h 5445"/>
              <a:gd name="connsiteX130" fmla="*/ 11723 w 11761"/>
              <a:gd name="connsiteY130" fmla="*/ 4910 h 5445"/>
              <a:gd name="connsiteX131" fmla="*/ 11682 w 11761"/>
              <a:gd name="connsiteY131" fmla="*/ 4910 h 5445"/>
              <a:gd name="connsiteX132" fmla="*/ 11600 w 11761"/>
              <a:gd name="connsiteY132" fmla="*/ 5424 h 5445"/>
              <a:gd name="connsiteX133" fmla="*/ 11600 w 11761"/>
              <a:gd name="connsiteY133" fmla="*/ 5363 h 5445"/>
              <a:gd name="connsiteX134" fmla="*/ 11679 w 11761"/>
              <a:gd name="connsiteY134" fmla="*/ 5363 h 5445"/>
              <a:gd name="connsiteX135" fmla="*/ 11679 w 11761"/>
              <a:gd name="connsiteY135" fmla="*/ 5286 h 5445"/>
              <a:gd name="connsiteX136" fmla="*/ 11738 w 11761"/>
              <a:gd name="connsiteY136" fmla="*/ 5286 h 5445"/>
              <a:gd name="connsiteX137" fmla="*/ 11738 w 11761"/>
              <a:gd name="connsiteY137" fmla="*/ 5424 h 5445"/>
              <a:gd name="connsiteX138" fmla="*/ 11600 w 11761"/>
              <a:gd name="connsiteY138" fmla="*/ 5424 h 5445"/>
              <a:gd name="connsiteX139" fmla="*/ 11600 w 11761"/>
              <a:gd name="connsiteY139" fmla="*/ 5344 h 5445"/>
              <a:gd name="connsiteX140" fmla="*/ 11600 w 11761"/>
              <a:gd name="connsiteY140" fmla="*/ 5286 h 5445"/>
              <a:gd name="connsiteX141" fmla="*/ 11660 w 11761"/>
              <a:gd name="connsiteY141" fmla="*/ 5286 h 5445"/>
              <a:gd name="connsiteX142" fmla="*/ 11660 w 11761"/>
              <a:gd name="connsiteY142" fmla="*/ 5344 h 5445"/>
              <a:gd name="connsiteX143" fmla="*/ 11600 w 11761"/>
              <a:gd name="connsiteY143" fmla="*/ 5344 h 5445"/>
              <a:gd name="connsiteX144" fmla="*/ 11595 w 11761"/>
              <a:gd name="connsiteY144" fmla="*/ 5169 h 5445"/>
              <a:gd name="connsiteX145" fmla="*/ 11595 w 11761"/>
              <a:gd name="connsiteY145" fmla="*/ 5106 h 5445"/>
              <a:gd name="connsiteX146" fmla="*/ 11660 w 11761"/>
              <a:gd name="connsiteY146" fmla="*/ 5106 h 5445"/>
              <a:gd name="connsiteX147" fmla="*/ 11660 w 11761"/>
              <a:gd name="connsiteY147" fmla="*/ 5169 h 5445"/>
              <a:gd name="connsiteX148" fmla="*/ 11595 w 11761"/>
              <a:gd name="connsiteY148" fmla="*/ 5169 h 5445"/>
              <a:gd name="connsiteX149" fmla="*/ 11660 w 11761"/>
              <a:gd name="connsiteY149" fmla="*/ 5191 h 5445"/>
              <a:gd name="connsiteX150" fmla="*/ 11660 w 11761"/>
              <a:gd name="connsiteY150" fmla="*/ 5262 h 5445"/>
              <a:gd name="connsiteX151" fmla="*/ 11595 w 11761"/>
              <a:gd name="connsiteY151" fmla="*/ 5262 h 5445"/>
              <a:gd name="connsiteX152" fmla="*/ 11595 w 11761"/>
              <a:gd name="connsiteY152" fmla="*/ 5191 h 5445"/>
              <a:gd name="connsiteX153" fmla="*/ 11660 w 11761"/>
              <a:gd name="connsiteY153" fmla="*/ 5191 h 5445"/>
              <a:gd name="connsiteX154" fmla="*/ 11578 w 11761"/>
              <a:gd name="connsiteY154" fmla="*/ 5281 h 5445"/>
              <a:gd name="connsiteX155" fmla="*/ 8480 w 11761"/>
              <a:gd name="connsiteY155" fmla="*/ 5344 h 5445"/>
              <a:gd name="connsiteX156" fmla="*/ 8424 w 11761"/>
              <a:gd name="connsiteY156" fmla="*/ 5344 h 5445"/>
              <a:gd name="connsiteX157" fmla="*/ 8424 w 11761"/>
              <a:gd name="connsiteY157" fmla="*/ 5281 h 5445"/>
              <a:gd name="connsiteX158" fmla="*/ 8480 w 11761"/>
              <a:gd name="connsiteY158" fmla="*/ 5281 h 5445"/>
              <a:gd name="connsiteX159" fmla="*/ 8480 w 11761"/>
              <a:gd name="connsiteY159" fmla="*/ 5191 h 5445"/>
              <a:gd name="connsiteX160" fmla="*/ 8480 w 11761"/>
              <a:gd name="connsiteY160" fmla="*/ 5262 h 5445"/>
              <a:gd name="connsiteX161" fmla="*/ 8424 w 11761"/>
              <a:gd name="connsiteY161" fmla="*/ 5262 h 5445"/>
              <a:gd name="connsiteX162" fmla="*/ 8424 w 11761"/>
              <a:gd name="connsiteY162" fmla="*/ 5191 h 5445"/>
              <a:gd name="connsiteX163" fmla="*/ 8480 w 11761"/>
              <a:gd name="connsiteY163" fmla="*/ 5191 h 5445"/>
              <a:gd name="connsiteX164" fmla="*/ 8102 w 11761"/>
              <a:gd name="connsiteY164" fmla="*/ 5409 h 5445"/>
              <a:gd name="connsiteX165" fmla="*/ 8102 w 11761"/>
              <a:gd name="connsiteY165" fmla="*/ 5368 h 5445"/>
              <a:gd name="connsiteX166" fmla="*/ 8143 w 11761"/>
              <a:gd name="connsiteY166" fmla="*/ 5368 h 5445"/>
              <a:gd name="connsiteX167" fmla="*/ 8143 w 11761"/>
              <a:gd name="connsiteY167" fmla="*/ 5409 h 5445"/>
              <a:gd name="connsiteX168" fmla="*/ 8102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8424 w 11761"/>
              <a:gd name="connsiteY243" fmla="*/ 164 h 5445"/>
              <a:gd name="connsiteX244" fmla="*/ 8424 w 11761"/>
              <a:gd name="connsiteY244" fmla="*/ 102 h 5445"/>
              <a:gd name="connsiteX245" fmla="*/ 8480 w 11761"/>
              <a:gd name="connsiteY245" fmla="*/ 102 h 5445"/>
              <a:gd name="connsiteX246" fmla="*/ 8480 w 11761"/>
              <a:gd name="connsiteY246" fmla="*/ 164 h 5445"/>
              <a:gd name="connsiteX247" fmla="*/ 8424 w 11761"/>
              <a:gd name="connsiteY247" fmla="*/ 164 h 5445"/>
              <a:gd name="connsiteX248" fmla="*/ 8424 w 11761"/>
              <a:gd name="connsiteY248" fmla="*/ 255 h 5445"/>
              <a:gd name="connsiteX249" fmla="*/ 8424 w 11761"/>
              <a:gd name="connsiteY249" fmla="*/ 184 h 5445"/>
              <a:gd name="connsiteX250" fmla="*/ 8480 w 11761"/>
              <a:gd name="connsiteY250" fmla="*/ 184 h 5445"/>
              <a:gd name="connsiteX251" fmla="*/ 8480 w 11761"/>
              <a:gd name="connsiteY251" fmla="*/ 255 h 5445"/>
              <a:gd name="connsiteX252" fmla="*/ 8424 w 11761"/>
              <a:gd name="connsiteY252" fmla="*/ 255 h 5445"/>
              <a:gd name="connsiteX253" fmla="*/ 8562 w 11761"/>
              <a:gd name="connsiteY253" fmla="*/ 596 h 5445"/>
              <a:gd name="connsiteX254" fmla="*/ 8562 w 11761"/>
              <a:gd name="connsiteY254" fmla="*/ 674 h 5445"/>
              <a:gd name="connsiteX255" fmla="*/ 8622 w 11761"/>
              <a:gd name="connsiteY255" fmla="*/ 674 h 5445"/>
              <a:gd name="connsiteX256" fmla="*/ 8622 w 11761"/>
              <a:gd name="connsiteY256" fmla="*/ 4772 h 5445"/>
              <a:gd name="connsiteX257" fmla="*/ 8562 w 11761"/>
              <a:gd name="connsiteY257" fmla="*/ 4772 h 5445"/>
              <a:gd name="connsiteX258" fmla="*/ 8562 w 11761"/>
              <a:gd name="connsiteY258" fmla="*/ 4850 h 5445"/>
              <a:gd name="connsiteX259" fmla="*/ 8510 w 11761"/>
              <a:gd name="connsiteY259" fmla="*/ 4850 h 5445"/>
              <a:gd name="connsiteX260" fmla="*/ 8510 w 11761"/>
              <a:gd name="connsiteY260" fmla="*/ 5001 h 5445"/>
              <a:gd name="connsiteX261" fmla="*/ 8638 w 11761"/>
              <a:gd name="connsiteY261" fmla="*/ 5001 h 5445"/>
              <a:gd name="connsiteX262" fmla="*/ 8638 w 11761"/>
              <a:gd name="connsiteY262" fmla="*/ 5169 h 5445"/>
              <a:gd name="connsiteX263" fmla="*/ 8581 w 11761"/>
              <a:gd name="connsiteY263" fmla="*/ 5169 h 5445"/>
              <a:gd name="connsiteX264" fmla="*/ 8581 w 11761"/>
              <a:gd name="connsiteY264" fmla="*/ 5087 h 5445"/>
              <a:gd name="connsiteX265" fmla="*/ 8480 w 11761"/>
              <a:gd name="connsiteY265" fmla="*/ 5087 h 5445"/>
              <a:gd name="connsiteX266" fmla="*/ 8480 w 11761"/>
              <a:gd name="connsiteY266" fmla="*/ 5169 h 5445"/>
              <a:gd name="connsiteX267" fmla="*/ 8402 w 11761"/>
              <a:gd name="connsiteY267" fmla="*/ 5169 h 5445"/>
              <a:gd name="connsiteX268" fmla="*/ 8402 w 11761"/>
              <a:gd name="connsiteY268" fmla="*/ 5262 h 5445"/>
              <a:gd name="connsiteX269" fmla="*/ 8310 w 11761"/>
              <a:gd name="connsiteY269" fmla="*/ 5262 h 5445"/>
              <a:gd name="connsiteX270" fmla="*/ 8310 w 11761"/>
              <a:gd name="connsiteY270" fmla="*/ 5363 h 5445"/>
              <a:gd name="connsiteX271" fmla="*/ 8402 w 11761"/>
              <a:gd name="connsiteY271" fmla="*/ 5363 h 5445"/>
              <a:gd name="connsiteX272" fmla="*/ 8402 w 11761"/>
              <a:gd name="connsiteY272" fmla="*/ 5422 h 5445"/>
              <a:gd name="connsiteX273" fmla="*/ 8234 w 11761"/>
              <a:gd name="connsiteY273" fmla="*/ 5422 h 5445"/>
              <a:gd name="connsiteX274" fmla="*/ 8234 w 11761"/>
              <a:gd name="connsiteY274" fmla="*/ 5294 h 5445"/>
              <a:gd name="connsiteX275" fmla="*/ 8081 w 11761"/>
              <a:gd name="connsiteY275" fmla="*/ 5294 h 5445"/>
              <a:gd name="connsiteX276" fmla="*/ 8081 w 11761"/>
              <a:gd name="connsiteY276" fmla="*/ 5346 h 5445"/>
              <a:gd name="connsiteX277" fmla="*/ 8005 w 11761"/>
              <a:gd name="connsiteY277" fmla="*/ 5346 h 5445"/>
              <a:gd name="connsiteX278" fmla="*/ 8005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8005 w 11761"/>
              <a:gd name="connsiteY325" fmla="*/ 39 h 5445"/>
              <a:gd name="connsiteX326" fmla="*/ 8005 w 11761"/>
              <a:gd name="connsiteY326" fmla="*/ 100 h 5445"/>
              <a:gd name="connsiteX327" fmla="*/ 8081 w 11761"/>
              <a:gd name="connsiteY327" fmla="*/ 100 h 5445"/>
              <a:gd name="connsiteX328" fmla="*/ 8081 w 11761"/>
              <a:gd name="connsiteY328" fmla="*/ 151 h 5445"/>
              <a:gd name="connsiteX329" fmla="*/ 8234 w 11761"/>
              <a:gd name="connsiteY329" fmla="*/ 151 h 5445"/>
              <a:gd name="connsiteX330" fmla="*/ 8234 w 11761"/>
              <a:gd name="connsiteY330" fmla="*/ 24 h 5445"/>
              <a:gd name="connsiteX331" fmla="*/ 8402 w 11761"/>
              <a:gd name="connsiteY331" fmla="*/ 24 h 5445"/>
              <a:gd name="connsiteX332" fmla="*/ 8402 w 11761"/>
              <a:gd name="connsiteY332" fmla="*/ 82 h 5445"/>
              <a:gd name="connsiteX333" fmla="*/ 8310 w 11761"/>
              <a:gd name="connsiteY333" fmla="*/ 82 h 5445"/>
              <a:gd name="connsiteX334" fmla="*/ 8310 w 11761"/>
              <a:gd name="connsiteY334" fmla="*/ 184 h 5445"/>
              <a:gd name="connsiteX335" fmla="*/ 8402 w 11761"/>
              <a:gd name="connsiteY335" fmla="*/ 184 h 5445"/>
              <a:gd name="connsiteX336" fmla="*/ 8402 w 11761"/>
              <a:gd name="connsiteY336" fmla="*/ 277 h 5445"/>
              <a:gd name="connsiteX337" fmla="*/ 8480 w 11761"/>
              <a:gd name="connsiteY337" fmla="*/ 277 h 5445"/>
              <a:gd name="connsiteX338" fmla="*/ 8480 w 11761"/>
              <a:gd name="connsiteY338" fmla="*/ 359 h 5445"/>
              <a:gd name="connsiteX339" fmla="*/ 8581 w 11761"/>
              <a:gd name="connsiteY339" fmla="*/ 359 h 5445"/>
              <a:gd name="connsiteX340" fmla="*/ 8581 w 11761"/>
              <a:gd name="connsiteY340" fmla="*/ 277 h 5445"/>
              <a:gd name="connsiteX341" fmla="*/ 8638 w 11761"/>
              <a:gd name="connsiteY341" fmla="*/ 277 h 5445"/>
              <a:gd name="connsiteX342" fmla="*/ 8638 w 11761"/>
              <a:gd name="connsiteY342" fmla="*/ 445 h 5445"/>
              <a:gd name="connsiteX343" fmla="*/ 8510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11744 w 11761"/>
              <a:gd name="connsiteY98" fmla="*/ 4932 h 5445"/>
              <a:gd name="connsiteX99" fmla="*/ 11744 w 11761"/>
              <a:gd name="connsiteY99" fmla="*/ 4850 h 5445"/>
              <a:gd name="connsiteX100" fmla="*/ 11682 w 11761"/>
              <a:gd name="connsiteY100" fmla="*/ 4850 h 5445"/>
              <a:gd name="connsiteX101" fmla="*/ 11682 w 11761"/>
              <a:gd name="connsiteY101" fmla="*/ 4793 h 5445"/>
              <a:gd name="connsiteX102" fmla="*/ 11742 w 11761"/>
              <a:gd name="connsiteY102" fmla="*/ 4793 h 5445"/>
              <a:gd name="connsiteX103" fmla="*/ 11742 w 11761"/>
              <a:gd name="connsiteY103" fmla="*/ 652 h 5445"/>
              <a:gd name="connsiteX104" fmla="*/ 11682 w 11761"/>
              <a:gd name="connsiteY104" fmla="*/ 652 h 5445"/>
              <a:gd name="connsiteX105" fmla="*/ 11682 w 11761"/>
              <a:gd name="connsiteY105" fmla="*/ 596 h 5445"/>
              <a:gd name="connsiteX106" fmla="*/ 11744 w 11761"/>
              <a:gd name="connsiteY106" fmla="*/ 596 h 5445"/>
              <a:gd name="connsiteX107" fmla="*/ 11744 w 11761"/>
              <a:gd name="connsiteY107" fmla="*/ 514 h 5445"/>
              <a:gd name="connsiteX108" fmla="*/ 11660 w 11761"/>
              <a:gd name="connsiteY108" fmla="*/ 514 h 5445"/>
              <a:gd name="connsiteX109" fmla="*/ 11660 w 11761"/>
              <a:gd name="connsiteY109" fmla="*/ 575 h 5445"/>
              <a:gd name="connsiteX110" fmla="*/ 11630 w 11761"/>
              <a:gd name="connsiteY110" fmla="*/ 575 h 5445"/>
              <a:gd name="connsiteX111" fmla="*/ 11630 w 11761"/>
              <a:gd name="connsiteY111" fmla="*/ 467 h 5445"/>
              <a:gd name="connsiteX112" fmla="*/ 11759 w 11761"/>
              <a:gd name="connsiteY112" fmla="*/ 467 h 5445"/>
              <a:gd name="connsiteX113" fmla="*/ 11759 w 11761"/>
              <a:gd name="connsiteY113" fmla="*/ 255 h 5445"/>
              <a:gd name="connsiteX114" fmla="*/ 11679 w 11761"/>
              <a:gd name="connsiteY114" fmla="*/ 255 h 5445"/>
              <a:gd name="connsiteX115" fmla="*/ 11679 w 11761"/>
              <a:gd name="connsiteY115" fmla="*/ 182 h 5445"/>
              <a:gd name="connsiteX116" fmla="*/ 11761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11200 w 11761"/>
              <a:gd name="connsiteY122" fmla="*/ 78 h 5445"/>
              <a:gd name="connsiteX123" fmla="*/ 11200 w 11761"/>
              <a:gd name="connsiteY123" fmla="*/ 37 h 5445"/>
              <a:gd name="connsiteX124" fmla="*/ 11241 w 11761"/>
              <a:gd name="connsiteY124" fmla="*/ 37 h 5445"/>
              <a:gd name="connsiteX125" fmla="*/ 11241 w 11761"/>
              <a:gd name="connsiteY125" fmla="*/ 78 h 5445"/>
              <a:gd name="connsiteX126" fmla="*/ 11200 w 11761"/>
              <a:gd name="connsiteY126" fmla="*/ 78 h 5445"/>
              <a:gd name="connsiteX127" fmla="*/ 11682 w 11761"/>
              <a:gd name="connsiteY127" fmla="*/ 4910 h 5445"/>
              <a:gd name="connsiteX128" fmla="*/ 11682 w 11761"/>
              <a:gd name="connsiteY128" fmla="*/ 4871 h 5445"/>
              <a:gd name="connsiteX129" fmla="*/ 11723 w 11761"/>
              <a:gd name="connsiteY129" fmla="*/ 4871 h 5445"/>
              <a:gd name="connsiteX130" fmla="*/ 11723 w 11761"/>
              <a:gd name="connsiteY130" fmla="*/ 4910 h 5445"/>
              <a:gd name="connsiteX131" fmla="*/ 11682 w 11761"/>
              <a:gd name="connsiteY131" fmla="*/ 4910 h 5445"/>
              <a:gd name="connsiteX132" fmla="*/ 11600 w 11761"/>
              <a:gd name="connsiteY132" fmla="*/ 5424 h 5445"/>
              <a:gd name="connsiteX133" fmla="*/ 11600 w 11761"/>
              <a:gd name="connsiteY133" fmla="*/ 5363 h 5445"/>
              <a:gd name="connsiteX134" fmla="*/ 11679 w 11761"/>
              <a:gd name="connsiteY134" fmla="*/ 5363 h 5445"/>
              <a:gd name="connsiteX135" fmla="*/ 11679 w 11761"/>
              <a:gd name="connsiteY135" fmla="*/ 5286 h 5445"/>
              <a:gd name="connsiteX136" fmla="*/ 11738 w 11761"/>
              <a:gd name="connsiteY136" fmla="*/ 5286 h 5445"/>
              <a:gd name="connsiteX137" fmla="*/ 11738 w 11761"/>
              <a:gd name="connsiteY137" fmla="*/ 5424 h 5445"/>
              <a:gd name="connsiteX138" fmla="*/ 11600 w 11761"/>
              <a:gd name="connsiteY138" fmla="*/ 5424 h 5445"/>
              <a:gd name="connsiteX139" fmla="*/ 11600 w 11761"/>
              <a:gd name="connsiteY139" fmla="*/ 5344 h 5445"/>
              <a:gd name="connsiteX140" fmla="*/ 11600 w 11761"/>
              <a:gd name="connsiteY140" fmla="*/ 5286 h 5445"/>
              <a:gd name="connsiteX141" fmla="*/ 11660 w 11761"/>
              <a:gd name="connsiteY141" fmla="*/ 5286 h 5445"/>
              <a:gd name="connsiteX142" fmla="*/ 11660 w 11761"/>
              <a:gd name="connsiteY142" fmla="*/ 5344 h 5445"/>
              <a:gd name="connsiteX143" fmla="*/ 11600 w 11761"/>
              <a:gd name="connsiteY143" fmla="*/ 5344 h 5445"/>
              <a:gd name="connsiteX144" fmla="*/ 11595 w 11761"/>
              <a:gd name="connsiteY144" fmla="*/ 5169 h 5445"/>
              <a:gd name="connsiteX145" fmla="*/ 11595 w 11761"/>
              <a:gd name="connsiteY145" fmla="*/ 5106 h 5445"/>
              <a:gd name="connsiteX146" fmla="*/ 11660 w 11761"/>
              <a:gd name="connsiteY146" fmla="*/ 5106 h 5445"/>
              <a:gd name="connsiteX147" fmla="*/ 11660 w 11761"/>
              <a:gd name="connsiteY147" fmla="*/ 5169 h 5445"/>
              <a:gd name="connsiteX148" fmla="*/ 11595 w 11761"/>
              <a:gd name="connsiteY148" fmla="*/ 5169 h 5445"/>
              <a:gd name="connsiteX149" fmla="*/ 11660 w 11761"/>
              <a:gd name="connsiteY149" fmla="*/ 5191 h 5445"/>
              <a:gd name="connsiteX150" fmla="*/ 11660 w 11761"/>
              <a:gd name="connsiteY150" fmla="*/ 5262 h 5445"/>
              <a:gd name="connsiteX151" fmla="*/ 11595 w 11761"/>
              <a:gd name="connsiteY151" fmla="*/ 5262 h 5445"/>
              <a:gd name="connsiteX152" fmla="*/ 11595 w 11761"/>
              <a:gd name="connsiteY152" fmla="*/ 5191 h 5445"/>
              <a:gd name="connsiteX153" fmla="*/ 11660 w 11761"/>
              <a:gd name="connsiteY153" fmla="*/ 5191 h 5445"/>
              <a:gd name="connsiteX154" fmla="*/ 11578 w 11761"/>
              <a:gd name="connsiteY154" fmla="*/ 5281 h 5445"/>
              <a:gd name="connsiteX155" fmla="*/ 11578 w 11761"/>
              <a:gd name="connsiteY155" fmla="*/ 5344 h 5445"/>
              <a:gd name="connsiteX156" fmla="*/ 8424 w 11761"/>
              <a:gd name="connsiteY156" fmla="*/ 5344 h 5445"/>
              <a:gd name="connsiteX157" fmla="*/ 8424 w 11761"/>
              <a:gd name="connsiteY157" fmla="*/ 5281 h 5445"/>
              <a:gd name="connsiteX158" fmla="*/ 8480 w 11761"/>
              <a:gd name="connsiteY158" fmla="*/ 5281 h 5445"/>
              <a:gd name="connsiteX159" fmla="*/ 8480 w 11761"/>
              <a:gd name="connsiteY159" fmla="*/ 5191 h 5445"/>
              <a:gd name="connsiteX160" fmla="*/ 8480 w 11761"/>
              <a:gd name="connsiteY160" fmla="*/ 5262 h 5445"/>
              <a:gd name="connsiteX161" fmla="*/ 8424 w 11761"/>
              <a:gd name="connsiteY161" fmla="*/ 5262 h 5445"/>
              <a:gd name="connsiteX162" fmla="*/ 8424 w 11761"/>
              <a:gd name="connsiteY162" fmla="*/ 5191 h 5445"/>
              <a:gd name="connsiteX163" fmla="*/ 8480 w 11761"/>
              <a:gd name="connsiteY163" fmla="*/ 5191 h 5445"/>
              <a:gd name="connsiteX164" fmla="*/ 8102 w 11761"/>
              <a:gd name="connsiteY164" fmla="*/ 5409 h 5445"/>
              <a:gd name="connsiteX165" fmla="*/ 8102 w 11761"/>
              <a:gd name="connsiteY165" fmla="*/ 5368 h 5445"/>
              <a:gd name="connsiteX166" fmla="*/ 8143 w 11761"/>
              <a:gd name="connsiteY166" fmla="*/ 5368 h 5445"/>
              <a:gd name="connsiteX167" fmla="*/ 8143 w 11761"/>
              <a:gd name="connsiteY167" fmla="*/ 5409 h 5445"/>
              <a:gd name="connsiteX168" fmla="*/ 8102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8424 w 11761"/>
              <a:gd name="connsiteY243" fmla="*/ 164 h 5445"/>
              <a:gd name="connsiteX244" fmla="*/ 8424 w 11761"/>
              <a:gd name="connsiteY244" fmla="*/ 102 h 5445"/>
              <a:gd name="connsiteX245" fmla="*/ 8480 w 11761"/>
              <a:gd name="connsiteY245" fmla="*/ 102 h 5445"/>
              <a:gd name="connsiteX246" fmla="*/ 8480 w 11761"/>
              <a:gd name="connsiteY246" fmla="*/ 164 h 5445"/>
              <a:gd name="connsiteX247" fmla="*/ 8424 w 11761"/>
              <a:gd name="connsiteY247" fmla="*/ 164 h 5445"/>
              <a:gd name="connsiteX248" fmla="*/ 8424 w 11761"/>
              <a:gd name="connsiteY248" fmla="*/ 255 h 5445"/>
              <a:gd name="connsiteX249" fmla="*/ 8424 w 11761"/>
              <a:gd name="connsiteY249" fmla="*/ 184 h 5445"/>
              <a:gd name="connsiteX250" fmla="*/ 8480 w 11761"/>
              <a:gd name="connsiteY250" fmla="*/ 184 h 5445"/>
              <a:gd name="connsiteX251" fmla="*/ 8480 w 11761"/>
              <a:gd name="connsiteY251" fmla="*/ 255 h 5445"/>
              <a:gd name="connsiteX252" fmla="*/ 8424 w 11761"/>
              <a:gd name="connsiteY252" fmla="*/ 255 h 5445"/>
              <a:gd name="connsiteX253" fmla="*/ 8562 w 11761"/>
              <a:gd name="connsiteY253" fmla="*/ 596 h 5445"/>
              <a:gd name="connsiteX254" fmla="*/ 8562 w 11761"/>
              <a:gd name="connsiteY254" fmla="*/ 674 h 5445"/>
              <a:gd name="connsiteX255" fmla="*/ 8622 w 11761"/>
              <a:gd name="connsiteY255" fmla="*/ 674 h 5445"/>
              <a:gd name="connsiteX256" fmla="*/ 8622 w 11761"/>
              <a:gd name="connsiteY256" fmla="*/ 4772 h 5445"/>
              <a:gd name="connsiteX257" fmla="*/ 8562 w 11761"/>
              <a:gd name="connsiteY257" fmla="*/ 4772 h 5445"/>
              <a:gd name="connsiteX258" fmla="*/ 8562 w 11761"/>
              <a:gd name="connsiteY258" fmla="*/ 4850 h 5445"/>
              <a:gd name="connsiteX259" fmla="*/ 8510 w 11761"/>
              <a:gd name="connsiteY259" fmla="*/ 4850 h 5445"/>
              <a:gd name="connsiteX260" fmla="*/ 8510 w 11761"/>
              <a:gd name="connsiteY260" fmla="*/ 5001 h 5445"/>
              <a:gd name="connsiteX261" fmla="*/ 8638 w 11761"/>
              <a:gd name="connsiteY261" fmla="*/ 5001 h 5445"/>
              <a:gd name="connsiteX262" fmla="*/ 8638 w 11761"/>
              <a:gd name="connsiteY262" fmla="*/ 5169 h 5445"/>
              <a:gd name="connsiteX263" fmla="*/ 8581 w 11761"/>
              <a:gd name="connsiteY263" fmla="*/ 5169 h 5445"/>
              <a:gd name="connsiteX264" fmla="*/ 8581 w 11761"/>
              <a:gd name="connsiteY264" fmla="*/ 5087 h 5445"/>
              <a:gd name="connsiteX265" fmla="*/ 8480 w 11761"/>
              <a:gd name="connsiteY265" fmla="*/ 5087 h 5445"/>
              <a:gd name="connsiteX266" fmla="*/ 8480 w 11761"/>
              <a:gd name="connsiteY266" fmla="*/ 5169 h 5445"/>
              <a:gd name="connsiteX267" fmla="*/ 8402 w 11761"/>
              <a:gd name="connsiteY267" fmla="*/ 5169 h 5445"/>
              <a:gd name="connsiteX268" fmla="*/ 8402 w 11761"/>
              <a:gd name="connsiteY268" fmla="*/ 5262 h 5445"/>
              <a:gd name="connsiteX269" fmla="*/ 8310 w 11761"/>
              <a:gd name="connsiteY269" fmla="*/ 5262 h 5445"/>
              <a:gd name="connsiteX270" fmla="*/ 8310 w 11761"/>
              <a:gd name="connsiteY270" fmla="*/ 5363 h 5445"/>
              <a:gd name="connsiteX271" fmla="*/ 8402 w 11761"/>
              <a:gd name="connsiteY271" fmla="*/ 5363 h 5445"/>
              <a:gd name="connsiteX272" fmla="*/ 8402 w 11761"/>
              <a:gd name="connsiteY272" fmla="*/ 5422 h 5445"/>
              <a:gd name="connsiteX273" fmla="*/ 8234 w 11761"/>
              <a:gd name="connsiteY273" fmla="*/ 5422 h 5445"/>
              <a:gd name="connsiteX274" fmla="*/ 8234 w 11761"/>
              <a:gd name="connsiteY274" fmla="*/ 5294 h 5445"/>
              <a:gd name="connsiteX275" fmla="*/ 8081 w 11761"/>
              <a:gd name="connsiteY275" fmla="*/ 5294 h 5445"/>
              <a:gd name="connsiteX276" fmla="*/ 8081 w 11761"/>
              <a:gd name="connsiteY276" fmla="*/ 5346 h 5445"/>
              <a:gd name="connsiteX277" fmla="*/ 8005 w 11761"/>
              <a:gd name="connsiteY277" fmla="*/ 5346 h 5445"/>
              <a:gd name="connsiteX278" fmla="*/ 8005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8005 w 11761"/>
              <a:gd name="connsiteY325" fmla="*/ 39 h 5445"/>
              <a:gd name="connsiteX326" fmla="*/ 8005 w 11761"/>
              <a:gd name="connsiteY326" fmla="*/ 100 h 5445"/>
              <a:gd name="connsiteX327" fmla="*/ 8081 w 11761"/>
              <a:gd name="connsiteY327" fmla="*/ 100 h 5445"/>
              <a:gd name="connsiteX328" fmla="*/ 8081 w 11761"/>
              <a:gd name="connsiteY328" fmla="*/ 151 h 5445"/>
              <a:gd name="connsiteX329" fmla="*/ 8234 w 11761"/>
              <a:gd name="connsiteY329" fmla="*/ 151 h 5445"/>
              <a:gd name="connsiteX330" fmla="*/ 8234 w 11761"/>
              <a:gd name="connsiteY330" fmla="*/ 24 h 5445"/>
              <a:gd name="connsiteX331" fmla="*/ 8402 w 11761"/>
              <a:gd name="connsiteY331" fmla="*/ 24 h 5445"/>
              <a:gd name="connsiteX332" fmla="*/ 8402 w 11761"/>
              <a:gd name="connsiteY332" fmla="*/ 82 h 5445"/>
              <a:gd name="connsiteX333" fmla="*/ 8310 w 11761"/>
              <a:gd name="connsiteY333" fmla="*/ 82 h 5445"/>
              <a:gd name="connsiteX334" fmla="*/ 8310 w 11761"/>
              <a:gd name="connsiteY334" fmla="*/ 184 h 5445"/>
              <a:gd name="connsiteX335" fmla="*/ 8402 w 11761"/>
              <a:gd name="connsiteY335" fmla="*/ 184 h 5445"/>
              <a:gd name="connsiteX336" fmla="*/ 8402 w 11761"/>
              <a:gd name="connsiteY336" fmla="*/ 277 h 5445"/>
              <a:gd name="connsiteX337" fmla="*/ 8480 w 11761"/>
              <a:gd name="connsiteY337" fmla="*/ 277 h 5445"/>
              <a:gd name="connsiteX338" fmla="*/ 8480 w 11761"/>
              <a:gd name="connsiteY338" fmla="*/ 359 h 5445"/>
              <a:gd name="connsiteX339" fmla="*/ 8581 w 11761"/>
              <a:gd name="connsiteY339" fmla="*/ 359 h 5445"/>
              <a:gd name="connsiteX340" fmla="*/ 8581 w 11761"/>
              <a:gd name="connsiteY340" fmla="*/ 277 h 5445"/>
              <a:gd name="connsiteX341" fmla="*/ 8638 w 11761"/>
              <a:gd name="connsiteY341" fmla="*/ 277 h 5445"/>
              <a:gd name="connsiteX342" fmla="*/ 8638 w 11761"/>
              <a:gd name="connsiteY342" fmla="*/ 445 h 5445"/>
              <a:gd name="connsiteX343" fmla="*/ 8510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11744 w 11761"/>
              <a:gd name="connsiteY98" fmla="*/ 4932 h 5445"/>
              <a:gd name="connsiteX99" fmla="*/ 11744 w 11761"/>
              <a:gd name="connsiteY99" fmla="*/ 4850 h 5445"/>
              <a:gd name="connsiteX100" fmla="*/ 11682 w 11761"/>
              <a:gd name="connsiteY100" fmla="*/ 4850 h 5445"/>
              <a:gd name="connsiteX101" fmla="*/ 11682 w 11761"/>
              <a:gd name="connsiteY101" fmla="*/ 4793 h 5445"/>
              <a:gd name="connsiteX102" fmla="*/ 11742 w 11761"/>
              <a:gd name="connsiteY102" fmla="*/ 4793 h 5445"/>
              <a:gd name="connsiteX103" fmla="*/ 11742 w 11761"/>
              <a:gd name="connsiteY103" fmla="*/ 652 h 5445"/>
              <a:gd name="connsiteX104" fmla="*/ 11682 w 11761"/>
              <a:gd name="connsiteY104" fmla="*/ 652 h 5445"/>
              <a:gd name="connsiteX105" fmla="*/ 11682 w 11761"/>
              <a:gd name="connsiteY105" fmla="*/ 596 h 5445"/>
              <a:gd name="connsiteX106" fmla="*/ 11744 w 11761"/>
              <a:gd name="connsiteY106" fmla="*/ 596 h 5445"/>
              <a:gd name="connsiteX107" fmla="*/ 11744 w 11761"/>
              <a:gd name="connsiteY107" fmla="*/ 514 h 5445"/>
              <a:gd name="connsiteX108" fmla="*/ 11660 w 11761"/>
              <a:gd name="connsiteY108" fmla="*/ 514 h 5445"/>
              <a:gd name="connsiteX109" fmla="*/ 11660 w 11761"/>
              <a:gd name="connsiteY109" fmla="*/ 575 h 5445"/>
              <a:gd name="connsiteX110" fmla="*/ 11630 w 11761"/>
              <a:gd name="connsiteY110" fmla="*/ 575 h 5445"/>
              <a:gd name="connsiteX111" fmla="*/ 11630 w 11761"/>
              <a:gd name="connsiteY111" fmla="*/ 467 h 5445"/>
              <a:gd name="connsiteX112" fmla="*/ 11759 w 11761"/>
              <a:gd name="connsiteY112" fmla="*/ 467 h 5445"/>
              <a:gd name="connsiteX113" fmla="*/ 11759 w 11761"/>
              <a:gd name="connsiteY113" fmla="*/ 255 h 5445"/>
              <a:gd name="connsiteX114" fmla="*/ 11679 w 11761"/>
              <a:gd name="connsiteY114" fmla="*/ 255 h 5445"/>
              <a:gd name="connsiteX115" fmla="*/ 11679 w 11761"/>
              <a:gd name="connsiteY115" fmla="*/ 182 h 5445"/>
              <a:gd name="connsiteX116" fmla="*/ 11761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11200 w 11761"/>
              <a:gd name="connsiteY122" fmla="*/ 78 h 5445"/>
              <a:gd name="connsiteX123" fmla="*/ 11200 w 11761"/>
              <a:gd name="connsiteY123" fmla="*/ 37 h 5445"/>
              <a:gd name="connsiteX124" fmla="*/ 11241 w 11761"/>
              <a:gd name="connsiteY124" fmla="*/ 37 h 5445"/>
              <a:gd name="connsiteX125" fmla="*/ 11241 w 11761"/>
              <a:gd name="connsiteY125" fmla="*/ 78 h 5445"/>
              <a:gd name="connsiteX126" fmla="*/ 11200 w 11761"/>
              <a:gd name="connsiteY126" fmla="*/ 78 h 5445"/>
              <a:gd name="connsiteX127" fmla="*/ 11682 w 11761"/>
              <a:gd name="connsiteY127" fmla="*/ 4910 h 5445"/>
              <a:gd name="connsiteX128" fmla="*/ 11682 w 11761"/>
              <a:gd name="connsiteY128" fmla="*/ 4871 h 5445"/>
              <a:gd name="connsiteX129" fmla="*/ 11723 w 11761"/>
              <a:gd name="connsiteY129" fmla="*/ 4871 h 5445"/>
              <a:gd name="connsiteX130" fmla="*/ 11723 w 11761"/>
              <a:gd name="connsiteY130" fmla="*/ 4910 h 5445"/>
              <a:gd name="connsiteX131" fmla="*/ 11682 w 11761"/>
              <a:gd name="connsiteY131" fmla="*/ 4910 h 5445"/>
              <a:gd name="connsiteX132" fmla="*/ 11600 w 11761"/>
              <a:gd name="connsiteY132" fmla="*/ 5424 h 5445"/>
              <a:gd name="connsiteX133" fmla="*/ 11600 w 11761"/>
              <a:gd name="connsiteY133" fmla="*/ 5363 h 5445"/>
              <a:gd name="connsiteX134" fmla="*/ 11679 w 11761"/>
              <a:gd name="connsiteY134" fmla="*/ 5363 h 5445"/>
              <a:gd name="connsiteX135" fmla="*/ 11679 w 11761"/>
              <a:gd name="connsiteY135" fmla="*/ 5286 h 5445"/>
              <a:gd name="connsiteX136" fmla="*/ 11738 w 11761"/>
              <a:gd name="connsiteY136" fmla="*/ 5286 h 5445"/>
              <a:gd name="connsiteX137" fmla="*/ 11738 w 11761"/>
              <a:gd name="connsiteY137" fmla="*/ 5424 h 5445"/>
              <a:gd name="connsiteX138" fmla="*/ 11600 w 11761"/>
              <a:gd name="connsiteY138" fmla="*/ 5424 h 5445"/>
              <a:gd name="connsiteX139" fmla="*/ 11600 w 11761"/>
              <a:gd name="connsiteY139" fmla="*/ 5344 h 5445"/>
              <a:gd name="connsiteX140" fmla="*/ 11600 w 11761"/>
              <a:gd name="connsiteY140" fmla="*/ 5286 h 5445"/>
              <a:gd name="connsiteX141" fmla="*/ 11660 w 11761"/>
              <a:gd name="connsiteY141" fmla="*/ 5286 h 5445"/>
              <a:gd name="connsiteX142" fmla="*/ 11660 w 11761"/>
              <a:gd name="connsiteY142" fmla="*/ 5344 h 5445"/>
              <a:gd name="connsiteX143" fmla="*/ 11600 w 11761"/>
              <a:gd name="connsiteY143" fmla="*/ 5344 h 5445"/>
              <a:gd name="connsiteX144" fmla="*/ 11595 w 11761"/>
              <a:gd name="connsiteY144" fmla="*/ 5169 h 5445"/>
              <a:gd name="connsiteX145" fmla="*/ 11595 w 11761"/>
              <a:gd name="connsiteY145" fmla="*/ 5106 h 5445"/>
              <a:gd name="connsiteX146" fmla="*/ 11660 w 11761"/>
              <a:gd name="connsiteY146" fmla="*/ 5106 h 5445"/>
              <a:gd name="connsiteX147" fmla="*/ 11660 w 11761"/>
              <a:gd name="connsiteY147" fmla="*/ 5169 h 5445"/>
              <a:gd name="connsiteX148" fmla="*/ 11595 w 11761"/>
              <a:gd name="connsiteY148" fmla="*/ 5169 h 5445"/>
              <a:gd name="connsiteX149" fmla="*/ 11660 w 11761"/>
              <a:gd name="connsiteY149" fmla="*/ 5191 h 5445"/>
              <a:gd name="connsiteX150" fmla="*/ 11660 w 11761"/>
              <a:gd name="connsiteY150" fmla="*/ 5262 h 5445"/>
              <a:gd name="connsiteX151" fmla="*/ 11595 w 11761"/>
              <a:gd name="connsiteY151" fmla="*/ 5262 h 5445"/>
              <a:gd name="connsiteX152" fmla="*/ 11595 w 11761"/>
              <a:gd name="connsiteY152" fmla="*/ 5191 h 5445"/>
              <a:gd name="connsiteX153" fmla="*/ 11660 w 11761"/>
              <a:gd name="connsiteY153" fmla="*/ 5191 h 5445"/>
              <a:gd name="connsiteX154" fmla="*/ 11578 w 11761"/>
              <a:gd name="connsiteY154" fmla="*/ 5281 h 5445"/>
              <a:gd name="connsiteX155" fmla="*/ 11578 w 11761"/>
              <a:gd name="connsiteY155" fmla="*/ 5344 h 5445"/>
              <a:gd name="connsiteX156" fmla="*/ 11522 w 11761"/>
              <a:gd name="connsiteY156" fmla="*/ 5344 h 5445"/>
              <a:gd name="connsiteX157" fmla="*/ 8424 w 11761"/>
              <a:gd name="connsiteY157" fmla="*/ 5281 h 5445"/>
              <a:gd name="connsiteX158" fmla="*/ 8480 w 11761"/>
              <a:gd name="connsiteY158" fmla="*/ 5281 h 5445"/>
              <a:gd name="connsiteX159" fmla="*/ 8480 w 11761"/>
              <a:gd name="connsiteY159" fmla="*/ 5191 h 5445"/>
              <a:gd name="connsiteX160" fmla="*/ 8480 w 11761"/>
              <a:gd name="connsiteY160" fmla="*/ 5262 h 5445"/>
              <a:gd name="connsiteX161" fmla="*/ 8424 w 11761"/>
              <a:gd name="connsiteY161" fmla="*/ 5262 h 5445"/>
              <a:gd name="connsiteX162" fmla="*/ 8424 w 11761"/>
              <a:gd name="connsiteY162" fmla="*/ 5191 h 5445"/>
              <a:gd name="connsiteX163" fmla="*/ 8480 w 11761"/>
              <a:gd name="connsiteY163" fmla="*/ 5191 h 5445"/>
              <a:gd name="connsiteX164" fmla="*/ 8102 w 11761"/>
              <a:gd name="connsiteY164" fmla="*/ 5409 h 5445"/>
              <a:gd name="connsiteX165" fmla="*/ 8102 w 11761"/>
              <a:gd name="connsiteY165" fmla="*/ 5368 h 5445"/>
              <a:gd name="connsiteX166" fmla="*/ 8143 w 11761"/>
              <a:gd name="connsiteY166" fmla="*/ 5368 h 5445"/>
              <a:gd name="connsiteX167" fmla="*/ 8143 w 11761"/>
              <a:gd name="connsiteY167" fmla="*/ 5409 h 5445"/>
              <a:gd name="connsiteX168" fmla="*/ 8102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8424 w 11761"/>
              <a:gd name="connsiteY243" fmla="*/ 164 h 5445"/>
              <a:gd name="connsiteX244" fmla="*/ 8424 w 11761"/>
              <a:gd name="connsiteY244" fmla="*/ 102 h 5445"/>
              <a:gd name="connsiteX245" fmla="*/ 8480 w 11761"/>
              <a:gd name="connsiteY245" fmla="*/ 102 h 5445"/>
              <a:gd name="connsiteX246" fmla="*/ 8480 w 11761"/>
              <a:gd name="connsiteY246" fmla="*/ 164 h 5445"/>
              <a:gd name="connsiteX247" fmla="*/ 8424 w 11761"/>
              <a:gd name="connsiteY247" fmla="*/ 164 h 5445"/>
              <a:gd name="connsiteX248" fmla="*/ 8424 w 11761"/>
              <a:gd name="connsiteY248" fmla="*/ 255 h 5445"/>
              <a:gd name="connsiteX249" fmla="*/ 8424 w 11761"/>
              <a:gd name="connsiteY249" fmla="*/ 184 h 5445"/>
              <a:gd name="connsiteX250" fmla="*/ 8480 w 11761"/>
              <a:gd name="connsiteY250" fmla="*/ 184 h 5445"/>
              <a:gd name="connsiteX251" fmla="*/ 8480 w 11761"/>
              <a:gd name="connsiteY251" fmla="*/ 255 h 5445"/>
              <a:gd name="connsiteX252" fmla="*/ 8424 w 11761"/>
              <a:gd name="connsiteY252" fmla="*/ 255 h 5445"/>
              <a:gd name="connsiteX253" fmla="*/ 8562 w 11761"/>
              <a:gd name="connsiteY253" fmla="*/ 596 h 5445"/>
              <a:gd name="connsiteX254" fmla="*/ 8562 w 11761"/>
              <a:gd name="connsiteY254" fmla="*/ 674 h 5445"/>
              <a:gd name="connsiteX255" fmla="*/ 8622 w 11761"/>
              <a:gd name="connsiteY255" fmla="*/ 674 h 5445"/>
              <a:gd name="connsiteX256" fmla="*/ 8622 w 11761"/>
              <a:gd name="connsiteY256" fmla="*/ 4772 h 5445"/>
              <a:gd name="connsiteX257" fmla="*/ 8562 w 11761"/>
              <a:gd name="connsiteY257" fmla="*/ 4772 h 5445"/>
              <a:gd name="connsiteX258" fmla="*/ 8562 w 11761"/>
              <a:gd name="connsiteY258" fmla="*/ 4850 h 5445"/>
              <a:gd name="connsiteX259" fmla="*/ 8510 w 11761"/>
              <a:gd name="connsiteY259" fmla="*/ 4850 h 5445"/>
              <a:gd name="connsiteX260" fmla="*/ 8510 w 11761"/>
              <a:gd name="connsiteY260" fmla="*/ 5001 h 5445"/>
              <a:gd name="connsiteX261" fmla="*/ 8638 w 11761"/>
              <a:gd name="connsiteY261" fmla="*/ 5001 h 5445"/>
              <a:gd name="connsiteX262" fmla="*/ 8638 w 11761"/>
              <a:gd name="connsiteY262" fmla="*/ 5169 h 5445"/>
              <a:gd name="connsiteX263" fmla="*/ 8581 w 11761"/>
              <a:gd name="connsiteY263" fmla="*/ 5169 h 5445"/>
              <a:gd name="connsiteX264" fmla="*/ 8581 w 11761"/>
              <a:gd name="connsiteY264" fmla="*/ 5087 h 5445"/>
              <a:gd name="connsiteX265" fmla="*/ 8480 w 11761"/>
              <a:gd name="connsiteY265" fmla="*/ 5087 h 5445"/>
              <a:gd name="connsiteX266" fmla="*/ 8480 w 11761"/>
              <a:gd name="connsiteY266" fmla="*/ 5169 h 5445"/>
              <a:gd name="connsiteX267" fmla="*/ 8402 w 11761"/>
              <a:gd name="connsiteY267" fmla="*/ 5169 h 5445"/>
              <a:gd name="connsiteX268" fmla="*/ 8402 w 11761"/>
              <a:gd name="connsiteY268" fmla="*/ 5262 h 5445"/>
              <a:gd name="connsiteX269" fmla="*/ 8310 w 11761"/>
              <a:gd name="connsiteY269" fmla="*/ 5262 h 5445"/>
              <a:gd name="connsiteX270" fmla="*/ 8310 w 11761"/>
              <a:gd name="connsiteY270" fmla="*/ 5363 h 5445"/>
              <a:gd name="connsiteX271" fmla="*/ 8402 w 11761"/>
              <a:gd name="connsiteY271" fmla="*/ 5363 h 5445"/>
              <a:gd name="connsiteX272" fmla="*/ 8402 w 11761"/>
              <a:gd name="connsiteY272" fmla="*/ 5422 h 5445"/>
              <a:gd name="connsiteX273" fmla="*/ 8234 w 11761"/>
              <a:gd name="connsiteY273" fmla="*/ 5422 h 5445"/>
              <a:gd name="connsiteX274" fmla="*/ 8234 w 11761"/>
              <a:gd name="connsiteY274" fmla="*/ 5294 h 5445"/>
              <a:gd name="connsiteX275" fmla="*/ 8081 w 11761"/>
              <a:gd name="connsiteY275" fmla="*/ 5294 h 5445"/>
              <a:gd name="connsiteX276" fmla="*/ 8081 w 11761"/>
              <a:gd name="connsiteY276" fmla="*/ 5346 h 5445"/>
              <a:gd name="connsiteX277" fmla="*/ 8005 w 11761"/>
              <a:gd name="connsiteY277" fmla="*/ 5346 h 5445"/>
              <a:gd name="connsiteX278" fmla="*/ 8005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8005 w 11761"/>
              <a:gd name="connsiteY325" fmla="*/ 39 h 5445"/>
              <a:gd name="connsiteX326" fmla="*/ 8005 w 11761"/>
              <a:gd name="connsiteY326" fmla="*/ 100 h 5445"/>
              <a:gd name="connsiteX327" fmla="*/ 8081 w 11761"/>
              <a:gd name="connsiteY327" fmla="*/ 100 h 5445"/>
              <a:gd name="connsiteX328" fmla="*/ 8081 w 11761"/>
              <a:gd name="connsiteY328" fmla="*/ 151 h 5445"/>
              <a:gd name="connsiteX329" fmla="*/ 8234 w 11761"/>
              <a:gd name="connsiteY329" fmla="*/ 151 h 5445"/>
              <a:gd name="connsiteX330" fmla="*/ 8234 w 11761"/>
              <a:gd name="connsiteY330" fmla="*/ 24 h 5445"/>
              <a:gd name="connsiteX331" fmla="*/ 8402 w 11761"/>
              <a:gd name="connsiteY331" fmla="*/ 24 h 5445"/>
              <a:gd name="connsiteX332" fmla="*/ 8402 w 11761"/>
              <a:gd name="connsiteY332" fmla="*/ 82 h 5445"/>
              <a:gd name="connsiteX333" fmla="*/ 8310 w 11761"/>
              <a:gd name="connsiteY333" fmla="*/ 82 h 5445"/>
              <a:gd name="connsiteX334" fmla="*/ 8310 w 11761"/>
              <a:gd name="connsiteY334" fmla="*/ 184 h 5445"/>
              <a:gd name="connsiteX335" fmla="*/ 8402 w 11761"/>
              <a:gd name="connsiteY335" fmla="*/ 184 h 5445"/>
              <a:gd name="connsiteX336" fmla="*/ 8402 w 11761"/>
              <a:gd name="connsiteY336" fmla="*/ 277 h 5445"/>
              <a:gd name="connsiteX337" fmla="*/ 8480 w 11761"/>
              <a:gd name="connsiteY337" fmla="*/ 277 h 5445"/>
              <a:gd name="connsiteX338" fmla="*/ 8480 w 11761"/>
              <a:gd name="connsiteY338" fmla="*/ 359 h 5445"/>
              <a:gd name="connsiteX339" fmla="*/ 8581 w 11761"/>
              <a:gd name="connsiteY339" fmla="*/ 359 h 5445"/>
              <a:gd name="connsiteX340" fmla="*/ 8581 w 11761"/>
              <a:gd name="connsiteY340" fmla="*/ 277 h 5445"/>
              <a:gd name="connsiteX341" fmla="*/ 8638 w 11761"/>
              <a:gd name="connsiteY341" fmla="*/ 277 h 5445"/>
              <a:gd name="connsiteX342" fmla="*/ 8638 w 11761"/>
              <a:gd name="connsiteY342" fmla="*/ 445 h 5445"/>
              <a:gd name="connsiteX343" fmla="*/ 8510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11744 w 11761"/>
              <a:gd name="connsiteY98" fmla="*/ 4932 h 5445"/>
              <a:gd name="connsiteX99" fmla="*/ 11744 w 11761"/>
              <a:gd name="connsiteY99" fmla="*/ 4850 h 5445"/>
              <a:gd name="connsiteX100" fmla="*/ 11682 w 11761"/>
              <a:gd name="connsiteY100" fmla="*/ 4850 h 5445"/>
              <a:gd name="connsiteX101" fmla="*/ 11682 w 11761"/>
              <a:gd name="connsiteY101" fmla="*/ 4793 h 5445"/>
              <a:gd name="connsiteX102" fmla="*/ 11742 w 11761"/>
              <a:gd name="connsiteY102" fmla="*/ 4793 h 5445"/>
              <a:gd name="connsiteX103" fmla="*/ 11742 w 11761"/>
              <a:gd name="connsiteY103" fmla="*/ 652 h 5445"/>
              <a:gd name="connsiteX104" fmla="*/ 11682 w 11761"/>
              <a:gd name="connsiteY104" fmla="*/ 652 h 5445"/>
              <a:gd name="connsiteX105" fmla="*/ 11682 w 11761"/>
              <a:gd name="connsiteY105" fmla="*/ 596 h 5445"/>
              <a:gd name="connsiteX106" fmla="*/ 11744 w 11761"/>
              <a:gd name="connsiteY106" fmla="*/ 596 h 5445"/>
              <a:gd name="connsiteX107" fmla="*/ 11744 w 11761"/>
              <a:gd name="connsiteY107" fmla="*/ 514 h 5445"/>
              <a:gd name="connsiteX108" fmla="*/ 11660 w 11761"/>
              <a:gd name="connsiteY108" fmla="*/ 514 h 5445"/>
              <a:gd name="connsiteX109" fmla="*/ 11660 w 11761"/>
              <a:gd name="connsiteY109" fmla="*/ 575 h 5445"/>
              <a:gd name="connsiteX110" fmla="*/ 11630 w 11761"/>
              <a:gd name="connsiteY110" fmla="*/ 575 h 5445"/>
              <a:gd name="connsiteX111" fmla="*/ 11630 w 11761"/>
              <a:gd name="connsiteY111" fmla="*/ 467 h 5445"/>
              <a:gd name="connsiteX112" fmla="*/ 11759 w 11761"/>
              <a:gd name="connsiteY112" fmla="*/ 467 h 5445"/>
              <a:gd name="connsiteX113" fmla="*/ 11759 w 11761"/>
              <a:gd name="connsiteY113" fmla="*/ 255 h 5445"/>
              <a:gd name="connsiteX114" fmla="*/ 11679 w 11761"/>
              <a:gd name="connsiteY114" fmla="*/ 255 h 5445"/>
              <a:gd name="connsiteX115" fmla="*/ 11679 w 11761"/>
              <a:gd name="connsiteY115" fmla="*/ 182 h 5445"/>
              <a:gd name="connsiteX116" fmla="*/ 11761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11200 w 11761"/>
              <a:gd name="connsiteY122" fmla="*/ 78 h 5445"/>
              <a:gd name="connsiteX123" fmla="*/ 11200 w 11761"/>
              <a:gd name="connsiteY123" fmla="*/ 37 h 5445"/>
              <a:gd name="connsiteX124" fmla="*/ 11241 w 11761"/>
              <a:gd name="connsiteY124" fmla="*/ 37 h 5445"/>
              <a:gd name="connsiteX125" fmla="*/ 11241 w 11761"/>
              <a:gd name="connsiteY125" fmla="*/ 78 h 5445"/>
              <a:gd name="connsiteX126" fmla="*/ 11200 w 11761"/>
              <a:gd name="connsiteY126" fmla="*/ 78 h 5445"/>
              <a:gd name="connsiteX127" fmla="*/ 11682 w 11761"/>
              <a:gd name="connsiteY127" fmla="*/ 4910 h 5445"/>
              <a:gd name="connsiteX128" fmla="*/ 11682 w 11761"/>
              <a:gd name="connsiteY128" fmla="*/ 4871 h 5445"/>
              <a:gd name="connsiteX129" fmla="*/ 11723 w 11761"/>
              <a:gd name="connsiteY129" fmla="*/ 4871 h 5445"/>
              <a:gd name="connsiteX130" fmla="*/ 11723 w 11761"/>
              <a:gd name="connsiteY130" fmla="*/ 4910 h 5445"/>
              <a:gd name="connsiteX131" fmla="*/ 11682 w 11761"/>
              <a:gd name="connsiteY131" fmla="*/ 4910 h 5445"/>
              <a:gd name="connsiteX132" fmla="*/ 11600 w 11761"/>
              <a:gd name="connsiteY132" fmla="*/ 5424 h 5445"/>
              <a:gd name="connsiteX133" fmla="*/ 11600 w 11761"/>
              <a:gd name="connsiteY133" fmla="*/ 5363 h 5445"/>
              <a:gd name="connsiteX134" fmla="*/ 11679 w 11761"/>
              <a:gd name="connsiteY134" fmla="*/ 5363 h 5445"/>
              <a:gd name="connsiteX135" fmla="*/ 11679 w 11761"/>
              <a:gd name="connsiteY135" fmla="*/ 5286 h 5445"/>
              <a:gd name="connsiteX136" fmla="*/ 11738 w 11761"/>
              <a:gd name="connsiteY136" fmla="*/ 5286 h 5445"/>
              <a:gd name="connsiteX137" fmla="*/ 11738 w 11761"/>
              <a:gd name="connsiteY137" fmla="*/ 5424 h 5445"/>
              <a:gd name="connsiteX138" fmla="*/ 11600 w 11761"/>
              <a:gd name="connsiteY138" fmla="*/ 5424 h 5445"/>
              <a:gd name="connsiteX139" fmla="*/ 11600 w 11761"/>
              <a:gd name="connsiteY139" fmla="*/ 5344 h 5445"/>
              <a:gd name="connsiteX140" fmla="*/ 11600 w 11761"/>
              <a:gd name="connsiteY140" fmla="*/ 5286 h 5445"/>
              <a:gd name="connsiteX141" fmla="*/ 11660 w 11761"/>
              <a:gd name="connsiteY141" fmla="*/ 5286 h 5445"/>
              <a:gd name="connsiteX142" fmla="*/ 11660 w 11761"/>
              <a:gd name="connsiteY142" fmla="*/ 5344 h 5445"/>
              <a:gd name="connsiteX143" fmla="*/ 11600 w 11761"/>
              <a:gd name="connsiteY143" fmla="*/ 5344 h 5445"/>
              <a:gd name="connsiteX144" fmla="*/ 11595 w 11761"/>
              <a:gd name="connsiteY144" fmla="*/ 5169 h 5445"/>
              <a:gd name="connsiteX145" fmla="*/ 11595 w 11761"/>
              <a:gd name="connsiteY145" fmla="*/ 5106 h 5445"/>
              <a:gd name="connsiteX146" fmla="*/ 11660 w 11761"/>
              <a:gd name="connsiteY146" fmla="*/ 5106 h 5445"/>
              <a:gd name="connsiteX147" fmla="*/ 11660 w 11761"/>
              <a:gd name="connsiteY147" fmla="*/ 5169 h 5445"/>
              <a:gd name="connsiteX148" fmla="*/ 11595 w 11761"/>
              <a:gd name="connsiteY148" fmla="*/ 5169 h 5445"/>
              <a:gd name="connsiteX149" fmla="*/ 11660 w 11761"/>
              <a:gd name="connsiteY149" fmla="*/ 5191 h 5445"/>
              <a:gd name="connsiteX150" fmla="*/ 11660 w 11761"/>
              <a:gd name="connsiteY150" fmla="*/ 5262 h 5445"/>
              <a:gd name="connsiteX151" fmla="*/ 11595 w 11761"/>
              <a:gd name="connsiteY151" fmla="*/ 5262 h 5445"/>
              <a:gd name="connsiteX152" fmla="*/ 11595 w 11761"/>
              <a:gd name="connsiteY152" fmla="*/ 5191 h 5445"/>
              <a:gd name="connsiteX153" fmla="*/ 11660 w 11761"/>
              <a:gd name="connsiteY153" fmla="*/ 5191 h 5445"/>
              <a:gd name="connsiteX154" fmla="*/ 11578 w 11761"/>
              <a:gd name="connsiteY154" fmla="*/ 5281 h 5445"/>
              <a:gd name="connsiteX155" fmla="*/ 11578 w 11761"/>
              <a:gd name="connsiteY155" fmla="*/ 5344 h 5445"/>
              <a:gd name="connsiteX156" fmla="*/ 11522 w 11761"/>
              <a:gd name="connsiteY156" fmla="*/ 5344 h 5445"/>
              <a:gd name="connsiteX157" fmla="*/ 11522 w 11761"/>
              <a:gd name="connsiteY157" fmla="*/ 5281 h 5445"/>
              <a:gd name="connsiteX158" fmla="*/ 8480 w 11761"/>
              <a:gd name="connsiteY158" fmla="*/ 5281 h 5445"/>
              <a:gd name="connsiteX159" fmla="*/ 8480 w 11761"/>
              <a:gd name="connsiteY159" fmla="*/ 5191 h 5445"/>
              <a:gd name="connsiteX160" fmla="*/ 8480 w 11761"/>
              <a:gd name="connsiteY160" fmla="*/ 5262 h 5445"/>
              <a:gd name="connsiteX161" fmla="*/ 8424 w 11761"/>
              <a:gd name="connsiteY161" fmla="*/ 5262 h 5445"/>
              <a:gd name="connsiteX162" fmla="*/ 8424 w 11761"/>
              <a:gd name="connsiteY162" fmla="*/ 5191 h 5445"/>
              <a:gd name="connsiteX163" fmla="*/ 8480 w 11761"/>
              <a:gd name="connsiteY163" fmla="*/ 5191 h 5445"/>
              <a:gd name="connsiteX164" fmla="*/ 8102 w 11761"/>
              <a:gd name="connsiteY164" fmla="*/ 5409 h 5445"/>
              <a:gd name="connsiteX165" fmla="*/ 8102 w 11761"/>
              <a:gd name="connsiteY165" fmla="*/ 5368 h 5445"/>
              <a:gd name="connsiteX166" fmla="*/ 8143 w 11761"/>
              <a:gd name="connsiteY166" fmla="*/ 5368 h 5445"/>
              <a:gd name="connsiteX167" fmla="*/ 8143 w 11761"/>
              <a:gd name="connsiteY167" fmla="*/ 5409 h 5445"/>
              <a:gd name="connsiteX168" fmla="*/ 8102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8424 w 11761"/>
              <a:gd name="connsiteY243" fmla="*/ 164 h 5445"/>
              <a:gd name="connsiteX244" fmla="*/ 8424 w 11761"/>
              <a:gd name="connsiteY244" fmla="*/ 102 h 5445"/>
              <a:gd name="connsiteX245" fmla="*/ 8480 w 11761"/>
              <a:gd name="connsiteY245" fmla="*/ 102 h 5445"/>
              <a:gd name="connsiteX246" fmla="*/ 8480 w 11761"/>
              <a:gd name="connsiteY246" fmla="*/ 164 h 5445"/>
              <a:gd name="connsiteX247" fmla="*/ 8424 w 11761"/>
              <a:gd name="connsiteY247" fmla="*/ 164 h 5445"/>
              <a:gd name="connsiteX248" fmla="*/ 8424 w 11761"/>
              <a:gd name="connsiteY248" fmla="*/ 255 h 5445"/>
              <a:gd name="connsiteX249" fmla="*/ 8424 w 11761"/>
              <a:gd name="connsiteY249" fmla="*/ 184 h 5445"/>
              <a:gd name="connsiteX250" fmla="*/ 8480 w 11761"/>
              <a:gd name="connsiteY250" fmla="*/ 184 h 5445"/>
              <a:gd name="connsiteX251" fmla="*/ 8480 w 11761"/>
              <a:gd name="connsiteY251" fmla="*/ 255 h 5445"/>
              <a:gd name="connsiteX252" fmla="*/ 8424 w 11761"/>
              <a:gd name="connsiteY252" fmla="*/ 255 h 5445"/>
              <a:gd name="connsiteX253" fmla="*/ 8562 w 11761"/>
              <a:gd name="connsiteY253" fmla="*/ 596 h 5445"/>
              <a:gd name="connsiteX254" fmla="*/ 8562 w 11761"/>
              <a:gd name="connsiteY254" fmla="*/ 674 h 5445"/>
              <a:gd name="connsiteX255" fmla="*/ 8622 w 11761"/>
              <a:gd name="connsiteY255" fmla="*/ 674 h 5445"/>
              <a:gd name="connsiteX256" fmla="*/ 8622 w 11761"/>
              <a:gd name="connsiteY256" fmla="*/ 4772 h 5445"/>
              <a:gd name="connsiteX257" fmla="*/ 8562 w 11761"/>
              <a:gd name="connsiteY257" fmla="*/ 4772 h 5445"/>
              <a:gd name="connsiteX258" fmla="*/ 8562 w 11761"/>
              <a:gd name="connsiteY258" fmla="*/ 4850 h 5445"/>
              <a:gd name="connsiteX259" fmla="*/ 8510 w 11761"/>
              <a:gd name="connsiteY259" fmla="*/ 4850 h 5445"/>
              <a:gd name="connsiteX260" fmla="*/ 8510 w 11761"/>
              <a:gd name="connsiteY260" fmla="*/ 5001 h 5445"/>
              <a:gd name="connsiteX261" fmla="*/ 8638 w 11761"/>
              <a:gd name="connsiteY261" fmla="*/ 5001 h 5445"/>
              <a:gd name="connsiteX262" fmla="*/ 8638 w 11761"/>
              <a:gd name="connsiteY262" fmla="*/ 5169 h 5445"/>
              <a:gd name="connsiteX263" fmla="*/ 8581 w 11761"/>
              <a:gd name="connsiteY263" fmla="*/ 5169 h 5445"/>
              <a:gd name="connsiteX264" fmla="*/ 8581 w 11761"/>
              <a:gd name="connsiteY264" fmla="*/ 5087 h 5445"/>
              <a:gd name="connsiteX265" fmla="*/ 8480 w 11761"/>
              <a:gd name="connsiteY265" fmla="*/ 5087 h 5445"/>
              <a:gd name="connsiteX266" fmla="*/ 8480 w 11761"/>
              <a:gd name="connsiteY266" fmla="*/ 5169 h 5445"/>
              <a:gd name="connsiteX267" fmla="*/ 8402 w 11761"/>
              <a:gd name="connsiteY267" fmla="*/ 5169 h 5445"/>
              <a:gd name="connsiteX268" fmla="*/ 8402 w 11761"/>
              <a:gd name="connsiteY268" fmla="*/ 5262 h 5445"/>
              <a:gd name="connsiteX269" fmla="*/ 8310 w 11761"/>
              <a:gd name="connsiteY269" fmla="*/ 5262 h 5445"/>
              <a:gd name="connsiteX270" fmla="*/ 8310 w 11761"/>
              <a:gd name="connsiteY270" fmla="*/ 5363 h 5445"/>
              <a:gd name="connsiteX271" fmla="*/ 8402 w 11761"/>
              <a:gd name="connsiteY271" fmla="*/ 5363 h 5445"/>
              <a:gd name="connsiteX272" fmla="*/ 8402 w 11761"/>
              <a:gd name="connsiteY272" fmla="*/ 5422 h 5445"/>
              <a:gd name="connsiteX273" fmla="*/ 8234 w 11761"/>
              <a:gd name="connsiteY273" fmla="*/ 5422 h 5445"/>
              <a:gd name="connsiteX274" fmla="*/ 8234 w 11761"/>
              <a:gd name="connsiteY274" fmla="*/ 5294 h 5445"/>
              <a:gd name="connsiteX275" fmla="*/ 8081 w 11761"/>
              <a:gd name="connsiteY275" fmla="*/ 5294 h 5445"/>
              <a:gd name="connsiteX276" fmla="*/ 8081 w 11761"/>
              <a:gd name="connsiteY276" fmla="*/ 5346 h 5445"/>
              <a:gd name="connsiteX277" fmla="*/ 8005 w 11761"/>
              <a:gd name="connsiteY277" fmla="*/ 5346 h 5445"/>
              <a:gd name="connsiteX278" fmla="*/ 8005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8005 w 11761"/>
              <a:gd name="connsiteY325" fmla="*/ 39 h 5445"/>
              <a:gd name="connsiteX326" fmla="*/ 8005 w 11761"/>
              <a:gd name="connsiteY326" fmla="*/ 100 h 5445"/>
              <a:gd name="connsiteX327" fmla="*/ 8081 w 11761"/>
              <a:gd name="connsiteY327" fmla="*/ 100 h 5445"/>
              <a:gd name="connsiteX328" fmla="*/ 8081 w 11761"/>
              <a:gd name="connsiteY328" fmla="*/ 151 h 5445"/>
              <a:gd name="connsiteX329" fmla="*/ 8234 w 11761"/>
              <a:gd name="connsiteY329" fmla="*/ 151 h 5445"/>
              <a:gd name="connsiteX330" fmla="*/ 8234 w 11761"/>
              <a:gd name="connsiteY330" fmla="*/ 24 h 5445"/>
              <a:gd name="connsiteX331" fmla="*/ 8402 w 11761"/>
              <a:gd name="connsiteY331" fmla="*/ 24 h 5445"/>
              <a:gd name="connsiteX332" fmla="*/ 8402 w 11761"/>
              <a:gd name="connsiteY332" fmla="*/ 82 h 5445"/>
              <a:gd name="connsiteX333" fmla="*/ 8310 w 11761"/>
              <a:gd name="connsiteY333" fmla="*/ 82 h 5445"/>
              <a:gd name="connsiteX334" fmla="*/ 8310 w 11761"/>
              <a:gd name="connsiteY334" fmla="*/ 184 h 5445"/>
              <a:gd name="connsiteX335" fmla="*/ 8402 w 11761"/>
              <a:gd name="connsiteY335" fmla="*/ 184 h 5445"/>
              <a:gd name="connsiteX336" fmla="*/ 8402 w 11761"/>
              <a:gd name="connsiteY336" fmla="*/ 277 h 5445"/>
              <a:gd name="connsiteX337" fmla="*/ 8480 w 11761"/>
              <a:gd name="connsiteY337" fmla="*/ 277 h 5445"/>
              <a:gd name="connsiteX338" fmla="*/ 8480 w 11761"/>
              <a:gd name="connsiteY338" fmla="*/ 359 h 5445"/>
              <a:gd name="connsiteX339" fmla="*/ 8581 w 11761"/>
              <a:gd name="connsiteY339" fmla="*/ 359 h 5445"/>
              <a:gd name="connsiteX340" fmla="*/ 8581 w 11761"/>
              <a:gd name="connsiteY340" fmla="*/ 277 h 5445"/>
              <a:gd name="connsiteX341" fmla="*/ 8638 w 11761"/>
              <a:gd name="connsiteY341" fmla="*/ 277 h 5445"/>
              <a:gd name="connsiteX342" fmla="*/ 8638 w 11761"/>
              <a:gd name="connsiteY342" fmla="*/ 445 h 5445"/>
              <a:gd name="connsiteX343" fmla="*/ 8510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11744 w 11761"/>
              <a:gd name="connsiteY98" fmla="*/ 4932 h 5445"/>
              <a:gd name="connsiteX99" fmla="*/ 11744 w 11761"/>
              <a:gd name="connsiteY99" fmla="*/ 4850 h 5445"/>
              <a:gd name="connsiteX100" fmla="*/ 11682 w 11761"/>
              <a:gd name="connsiteY100" fmla="*/ 4850 h 5445"/>
              <a:gd name="connsiteX101" fmla="*/ 11682 w 11761"/>
              <a:gd name="connsiteY101" fmla="*/ 4793 h 5445"/>
              <a:gd name="connsiteX102" fmla="*/ 11742 w 11761"/>
              <a:gd name="connsiteY102" fmla="*/ 4793 h 5445"/>
              <a:gd name="connsiteX103" fmla="*/ 11742 w 11761"/>
              <a:gd name="connsiteY103" fmla="*/ 652 h 5445"/>
              <a:gd name="connsiteX104" fmla="*/ 11682 w 11761"/>
              <a:gd name="connsiteY104" fmla="*/ 652 h 5445"/>
              <a:gd name="connsiteX105" fmla="*/ 11682 w 11761"/>
              <a:gd name="connsiteY105" fmla="*/ 596 h 5445"/>
              <a:gd name="connsiteX106" fmla="*/ 11744 w 11761"/>
              <a:gd name="connsiteY106" fmla="*/ 596 h 5445"/>
              <a:gd name="connsiteX107" fmla="*/ 11744 w 11761"/>
              <a:gd name="connsiteY107" fmla="*/ 514 h 5445"/>
              <a:gd name="connsiteX108" fmla="*/ 11660 w 11761"/>
              <a:gd name="connsiteY108" fmla="*/ 514 h 5445"/>
              <a:gd name="connsiteX109" fmla="*/ 11660 w 11761"/>
              <a:gd name="connsiteY109" fmla="*/ 575 h 5445"/>
              <a:gd name="connsiteX110" fmla="*/ 11630 w 11761"/>
              <a:gd name="connsiteY110" fmla="*/ 575 h 5445"/>
              <a:gd name="connsiteX111" fmla="*/ 11630 w 11761"/>
              <a:gd name="connsiteY111" fmla="*/ 467 h 5445"/>
              <a:gd name="connsiteX112" fmla="*/ 11759 w 11761"/>
              <a:gd name="connsiteY112" fmla="*/ 467 h 5445"/>
              <a:gd name="connsiteX113" fmla="*/ 11759 w 11761"/>
              <a:gd name="connsiteY113" fmla="*/ 255 h 5445"/>
              <a:gd name="connsiteX114" fmla="*/ 11679 w 11761"/>
              <a:gd name="connsiteY114" fmla="*/ 255 h 5445"/>
              <a:gd name="connsiteX115" fmla="*/ 11679 w 11761"/>
              <a:gd name="connsiteY115" fmla="*/ 182 h 5445"/>
              <a:gd name="connsiteX116" fmla="*/ 11761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11200 w 11761"/>
              <a:gd name="connsiteY122" fmla="*/ 78 h 5445"/>
              <a:gd name="connsiteX123" fmla="*/ 11200 w 11761"/>
              <a:gd name="connsiteY123" fmla="*/ 37 h 5445"/>
              <a:gd name="connsiteX124" fmla="*/ 11241 w 11761"/>
              <a:gd name="connsiteY124" fmla="*/ 37 h 5445"/>
              <a:gd name="connsiteX125" fmla="*/ 11241 w 11761"/>
              <a:gd name="connsiteY125" fmla="*/ 78 h 5445"/>
              <a:gd name="connsiteX126" fmla="*/ 11200 w 11761"/>
              <a:gd name="connsiteY126" fmla="*/ 78 h 5445"/>
              <a:gd name="connsiteX127" fmla="*/ 11682 w 11761"/>
              <a:gd name="connsiteY127" fmla="*/ 4910 h 5445"/>
              <a:gd name="connsiteX128" fmla="*/ 11682 w 11761"/>
              <a:gd name="connsiteY128" fmla="*/ 4871 h 5445"/>
              <a:gd name="connsiteX129" fmla="*/ 11723 w 11761"/>
              <a:gd name="connsiteY129" fmla="*/ 4871 h 5445"/>
              <a:gd name="connsiteX130" fmla="*/ 11723 w 11761"/>
              <a:gd name="connsiteY130" fmla="*/ 4910 h 5445"/>
              <a:gd name="connsiteX131" fmla="*/ 11682 w 11761"/>
              <a:gd name="connsiteY131" fmla="*/ 4910 h 5445"/>
              <a:gd name="connsiteX132" fmla="*/ 11600 w 11761"/>
              <a:gd name="connsiteY132" fmla="*/ 5424 h 5445"/>
              <a:gd name="connsiteX133" fmla="*/ 11600 w 11761"/>
              <a:gd name="connsiteY133" fmla="*/ 5363 h 5445"/>
              <a:gd name="connsiteX134" fmla="*/ 11679 w 11761"/>
              <a:gd name="connsiteY134" fmla="*/ 5363 h 5445"/>
              <a:gd name="connsiteX135" fmla="*/ 11679 w 11761"/>
              <a:gd name="connsiteY135" fmla="*/ 5286 h 5445"/>
              <a:gd name="connsiteX136" fmla="*/ 11738 w 11761"/>
              <a:gd name="connsiteY136" fmla="*/ 5286 h 5445"/>
              <a:gd name="connsiteX137" fmla="*/ 11738 w 11761"/>
              <a:gd name="connsiteY137" fmla="*/ 5424 h 5445"/>
              <a:gd name="connsiteX138" fmla="*/ 11600 w 11761"/>
              <a:gd name="connsiteY138" fmla="*/ 5424 h 5445"/>
              <a:gd name="connsiteX139" fmla="*/ 11600 w 11761"/>
              <a:gd name="connsiteY139" fmla="*/ 5344 h 5445"/>
              <a:gd name="connsiteX140" fmla="*/ 11600 w 11761"/>
              <a:gd name="connsiteY140" fmla="*/ 5286 h 5445"/>
              <a:gd name="connsiteX141" fmla="*/ 11660 w 11761"/>
              <a:gd name="connsiteY141" fmla="*/ 5286 h 5445"/>
              <a:gd name="connsiteX142" fmla="*/ 11660 w 11761"/>
              <a:gd name="connsiteY142" fmla="*/ 5344 h 5445"/>
              <a:gd name="connsiteX143" fmla="*/ 11600 w 11761"/>
              <a:gd name="connsiteY143" fmla="*/ 5344 h 5445"/>
              <a:gd name="connsiteX144" fmla="*/ 11595 w 11761"/>
              <a:gd name="connsiteY144" fmla="*/ 5169 h 5445"/>
              <a:gd name="connsiteX145" fmla="*/ 11595 w 11761"/>
              <a:gd name="connsiteY145" fmla="*/ 5106 h 5445"/>
              <a:gd name="connsiteX146" fmla="*/ 11660 w 11761"/>
              <a:gd name="connsiteY146" fmla="*/ 5106 h 5445"/>
              <a:gd name="connsiteX147" fmla="*/ 11660 w 11761"/>
              <a:gd name="connsiteY147" fmla="*/ 5169 h 5445"/>
              <a:gd name="connsiteX148" fmla="*/ 11595 w 11761"/>
              <a:gd name="connsiteY148" fmla="*/ 5169 h 5445"/>
              <a:gd name="connsiteX149" fmla="*/ 11660 w 11761"/>
              <a:gd name="connsiteY149" fmla="*/ 5191 h 5445"/>
              <a:gd name="connsiteX150" fmla="*/ 11660 w 11761"/>
              <a:gd name="connsiteY150" fmla="*/ 5262 h 5445"/>
              <a:gd name="connsiteX151" fmla="*/ 11595 w 11761"/>
              <a:gd name="connsiteY151" fmla="*/ 5262 h 5445"/>
              <a:gd name="connsiteX152" fmla="*/ 11595 w 11761"/>
              <a:gd name="connsiteY152" fmla="*/ 5191 h 5445"/>
              <a:gd name="connsiteX153" fmla="*/ 11660 w 11761"/>
              <a:gd name="connsiteY153" fmla="*/ 5191 h 5445"/>
              <a:gd name="connsiteX154" fmla="*/ 11578 w 11761"/>
              <a:gd name="connsiteY154" fmla="*/ 5281 h 5445"/>
              <a:gd name="connsiteX155" fmla="*/ 11578 w 11761"/>
              <a:gd name="connsiteY155" fmla="*/ 5344 h 5445"/>
              <a:gd name="connsiteX156" fmla="*/ 11522 w 11761"/>
              <a:gd name="connsiteY156" fmla="*/ 5344 h 5445"/>
              <a:gd name="connsiteX157" fmla="*/ 11522 w 11761"/>
              <a:gd name="connsiteY157" fmla="*/ 5281 h 5445"/>
              <a:gd name="connsiteX158" fmla="*/ 11578 w 11761"/>
              <a:gd name="connsiteY158" fmla="*/ 5281 h 5445"/>
              <a:gd name="connsiteX159" fmla="*/ 8480 w 11761"/>
              <a:gd name="connsiteY159" fmla="*/ 5191 h 5445"/>
              <a:gd name="connsiteX160" fmla="*/ 8480 w 11761"/>
              <a:gd name="connsiteY160" fmla="*/ 5262 h 5445"/>
              <a:gd name="connsiteX161" fmla="*/ 8424 w 11761"/>
              <a:gd name="connsiteY161" fmla="*/ 5262 h 5445"/>
              <a:gd name="connsiteX162" fmla="*/ 8424 w 11761"/>
              <a:gd name="connsiteY162" fmla="*/ 5191 h 5445"/>
              <a:gd name="connsiteX163" fmla="*/ 8480 w 11761"/>
              <a:gd name="connsiteY163" fmla="*/ 5191 h 5445"/>
              <a:gd name="connsiteX164" fmla="*/ 8102 w 11761"/>
              <a:gd name="connsiteY164" fmla="*/ 5409 h 5445"/>
              <a:gd name="connsiteX165" fmla="*/ 8102 w 11761"/>
              <a:gd name="connsiteY165" fmla="*/ 5368 h 5445"/>
              <a:gd name="connsiteX166" fmla="*/ 8143 w 11761"/>
              <a:gd name="connsiteY166" fmla="*/ 5368 h 5445"/>
              <a:gd name="connsiteX167" fmla="*/ 8143 w 11761"/>
              <a:gd name="connsiteY167" fmla="*/ 5409 h 5445"/>
              <a:gd name="connsiteX168" fmla="*/ 8102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8424 w 11761"/>
              <a:gd name="connsiteY243" fmla="*/ 164 h 5445"/>
              <a:gd name="connsiteX244" fmla="*/ 8424 w 11761"/>
              <a:gd name="connsiteY244" fmla="*/ 102 h 5445"/>
              <a:gd name="connsiteX245" fmla="*/ 8480 w 11761"/>
              <a:gd name="connsiteY245" fmla="*/ 102 h 5445"/>
              <a:gd name="connsiteX246" fmla="*/ 8480 w 11761"/>
              <a:gd name="connsiteY246" fmla="*/ 164 h 5445"/>
              <a:gd name="connsiteX247" fmla="*/ 8424 w 11761"/>
              <a:gd name="connsiteY247" fmla="*/ 164 h 5445"/>
              <a:gd name="connsiteX248" fmla="*/ 8424 w 11761"/>
              <a:gd name="connsiteY248" fmla="*/ 255 h 5445"/>
              <a:gd name="connsiteX249" fmla="*/ 8424 w 11761"/>
              <a:gd name="connsiteY249" fmla="*/ 184 h 5445"/>
              <a:gd name="connsiteX250" fmla="*/ 8480 w 11761"/>
              <a:gd name="connsiteY250" fmla="*/ 184 h 5445"/>
              <a:gd name="connsiteX251" fmla="*/ 8480 w 11761"/>
              <a:gd name="connsiteY251" fmla="*/ 255 h 5445"/>
              <a:gd name="connsiteX252" fmla="*/ 8424 w 11761"/>
              <a:gd name="connsiteY252" fmla="*/ 255 h 5445"/>
              <a:gd name="connsiteX253" fmla="*/ 8562 w 11761"/>
              <a:gd name="connsiteY253" fmla="*/ 596 h 5445"/>
              <a:gd name="connsiteX254" fmla="*/ 8562 w 11761"/>
              <a:gd name="connsiteY254" fmla="*/ 674 h 5445"/>
              <a:gd name="connsiteX255" fmla="*/ 8622 w 11761"/>
              <a:gd name="connsiteY255" fmla="*/ 674 h 5445"/>
              <a:gd name="connsiteX256" fmla="*/ 8622 w 11761"/>
              <a:gd name="connsiteY256" fmla="*/ 4772 h 5445"/>
              <a:gd name="connsiteX257" fmla="*/ 8562 w 11761"/>
              <a:gd name="connsiteY257" fmla="*/ 4772 h 5445"/>
              <a:gd name="connsiteX258" fmla="*/ 8562 w 11761"/>
              <a:gd name="connsiteY258" fmla="*/ 4850 h 5445"/>
              <a:gd name="connsiteX259" fmla="*/ 8510 w 11761"/>
              <a:gd name="connsiteY259" fmla="*/ 4850 h 5445"/>
              <a:gd name="connsiteX260" fmla="*/ 8510 w 11761"/>
              <a:gd name="connsiteY260" fmla="*/ 5001 h 5445"/>
              <a:gd name="connsiteX261" fmla="*/ 8638 w 11761"/>
              <a:gd name="connsiteY261" fmla="*/ 5001 h 5445"/>
              <a:gd name="connsiteX262" fmla="*/ 8638 w 11761"/>
              <a:gd name="connsiteY262" fmla="*/ 5169 h 5445"/>
              <a:gd name="connsiteX263" fmla="*/ 8581 w 11761"/>
              <a:gd name="connsiteY263" fmla="*/ 5169 h 5445"/>
              <a:gd name="connsiteX264" fmla="*/ 8581 w 11761"/>
              <a:gd name="connsiteY264" fmla="*/ 5087 h 5445"/>
              <a:gd name="connsiteX265" fmla="*/ 8480 w 11761"/>
              <a:gd name="connsiteY265" fmla="*/ 5087 h 5445"/>
              <a:gd name="connsiteX266" fmla="*/ 8480 w 11761"/>
              <a:gd name="connsiteY266" fmla="*/ 5169 h 5445"/>
              <a:gd name="connsiteX267" fmla="*/ 8402 w 11761"/>
              <a:gd name="connsiteY267" fmla="*/ 5169 h 5445"/>
              <a:gd name="connsiteX268" fmla="*/ 8402 w 11761"/>
              <a:gd name="connsiteY268" fmla="*/ 5262 h 5445"/>
              <a:gd name="connsiteX269" fmla="*/ 8310 w 11761"/>
              <a:gd name="connsiteY269" fmla="*/ 5262 h 5445"/>
              <a:gd name="connsiteX270" fmla="*/ 8310 w 11761"/>
              <a:gd name="connsiteY270" fmla="*/ 5363 h 5445"/>
              <a:gd name="connsiteX271" fmla="*/ 8402 w 11761"/>
              <a:gd name="connsiteY271" fmla="*/ 5363 h 5445"/>
              <a:gd name="connsiteX272" fmla="*/ 8402 w 11761"/>
              <a:gd name="connsiteY272" fmla="*/ 5422 h 5445"/>
              <a:gd name="connsiteX273" fmla="*/ 8234 w 11761"/>
              <a:gd name="connsiteY273" fmla="*/ 5422 h 5445"/>
              <a:gd name="connsiteX274" fmla="*/ 8234 w 11761"/>
              <a:gd name="connsiteY274" fmla="*/ 5294 h 5445"/>
              <a:gd name="connsiteX275" fmla="*/ 8081 w 11761"/>
              <a:gd name="connsiteY275" fmla="*/ 5294 h 5445"/>
              <a:gd name="connsiteX276" fmla="*/ 8081 w 11761"/>
              <a:gd name="connsiteY276" fmla="*/ 5346 h 5445"/>
              <a:gd name="connsiteX277" fmla="*/ 8005 w 11761"/>
              <a:gd name="connsiteY277" fmla="*/ 5346 h 5445"/>
              <a:gd name="connsiteX278" fmla="*/ 8005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8005 w 11761"/>
              <a:gd name="connsiteY325" fmla="*/ 39 h 5445"/>
              <a:gd name="connsiteX326" fmla="*/ 8005 w 11761"/>
              <a:gd name="connsiteY326" fmla="*/ 100 h 5445"/>
              <a:gd name="connsiteX327" fmla="*/ 8081 w 11761"/>
              <a:gd name="connsiteY327" fmla="*/ 100 h 5445"/>
              <a:gd name="connsiteX328" fmla="*/ 8081 w 11761"/>
              <a:gd name="connsiteY328" fmla="*/ 151 h 5445"/>
              <a:gd name="connsiteX329" fmla="*/ 8234 w 11761"/>
              <a:gd name="connsiteY329" fmla="*/ 151 h 5445"/>
              <a:gd name="connsiteX330" fmla="*/ 8234 w 11761"/>
              <a:gd name="connsiteY330" fmla="*/ 24 h 5445"/>
              <a:gd name="connsiteX331" fmla="*/ 8402 w 11761"/>
              <a:gd name="connsiteY331" fmla="*/ 24 h 5445"/>
              <a:gd name="connsiteX332" fmla="*/ 8402 w 11761"/>
              <a:gd name="connsiteY332" fmla="*/ 82 h 5445"/>
              <a:gd name="connsiteX333" fmla="*/ 8310 w 11761"/>
              <a:gd name="connsiteY333" fmla="*/ 82 h 5445"/>
              <a:gd name="connsiteX334" fmla="*/ 8310 w 11761"/>
              <a:gd name="connsiteY334" fmla="*/ 184 h 5445"/>
              <a:gd name="connsiteX335" fmla="*/ 8402 w 11761"/>
              <a:gd name="connsiteY335" fmla="*/ 184 h 5445"/>
              <a:gd name="connsiteX336" fmla="*/ 8402 w 11761"/>
              <a:gd name="connsiteY336" fmla="*/ 277 h 5445"/>
              <a:gd name="connsiteX337" fmla="*/ 8480 w 11761"/>
              <a:gd name="connsiteY337" fmla="*/ 277 h 5445"/>
              <a:gd name="connsiteX338" fmla="*/ 8480 w 11761"/>
              <a:gd name="connsiteY338" fmla="*/ 359 h 5445"/>
              <a:gd name="connsiteX339" fmla="*/ 8581 w 11761"/>
              <a:gd name="connsiteY339" fmla="*/ 359 h 5445"/>
              <a:gd name="connsiteX340" fmla="*/ 8581 w 11761"/>
              <a:gd name="connsiteY340" fmla="*/ 277 h 5445"/>
              <a:gd name="connsiteX341" fmla="*/ 8638 w 11761"/>
              <a:gd name="connsiteY341" fmla="*/ 277 h 5445"/>
              <a:gd name="connsiteX342" fmla="*/ 8638 w 11761"/>
              <a:gd name="connsiteY342" fmla="*/ 445 h 5445"/>
              <a:gd name="connsiteX343" fmla="*/ 8510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11744 w 11761"/>
              <a:gd name="connsiteY98" fmla="*/ 4932 h 5445"/>
              <a:gd name="connsiteX99" fmla="*/ 11744 w 11761"/>
              <a:gd name="connsiteY99" fmla="*/ 4850 h 5445"/>
              <a:gd name="connsiteX100" fmla="*/ 11682 w 11761"/>
              <a:gd name="connsiteY100" fmla="*/ 4850 h 5445"/>
              <a:gd name="connsiteX101" fmla="*/ 11682 w 11761"/>
              <a:gd name="connsiteY101" fmla="*/ 4793 h 5445"/>
              <a:gd name="connsiteX102" fmla="*/ 11742 w 11761"/>
              <a:gd name="connsiteY102" fmla="*/ 4793 h 5445"/>
              <a:gd name="connsiteX103" fmla="*/ 11742 w 11761"/>
              <a:gd name="connsiteY103" fmla="*/ 652 h 5445"/>
              <a:gd name="connsiteX104" fmla="*/ 11682 w 11761"/>
              <a:gd name="connsiteY104" fmla="*/ 652 h 5445"/>
              <a:gd name="connsiteX105" fmla="*/ 11682 w 11761"/>
              <a:gd name="connsiteY105" fmla="*/ 596 h 5445"/>
              <a:gd name="connsiteX106" fmla="*/ 11744 w 11761"/>
              <a:gd name="connsiteY106" fmla="*/ 596 h 5445"/>
              <a:gd name="connsiteX107" fmla="*/ 11744 w 11761"/>
              <a:gd name="connsiteY107" fmla="*/ 514 h 5445"/>
              <a:gd name="connsiteX108" fmla="*/ 11660 w 11761"/>
              <a:gd name="connsiteY108" fmla="*/ 514 h 5445"/>
              <a:gd name="connsiteX109" fmla="*/ 11660 w 11761"/>
              <a:gd name="connsiteY109" fmla="*/ 575 h 5445"/>
              <a:gd name="connsiteX110" fmla="*/ 11630 w 11761"/>
              <a:gd name="connsiteY110" fmla="*/ 575 h 5445"/>
              <a:gd name="connsiteX111" fmla="*/ 11630 w 11761"/>
              <a:gd name="connsiteY111" fmla="*/ 467 h 5445"/>
              <a:gd name="connsiteX112" fmla="*/ 11759 w 11761"/>
              <a:gd name="connsiteY112" fmla="*/ 467 h 5445"/>
              <a:gd name="connsiteX113" fmla="*/ 11759 w 11761"/>
              <a:gd name="connsiteY113" fmla="*/ 255 h 5445"/>
              <a:gd name="connsiteX114" fmla="*/ 11679 w 11761"/>
              <a:gd name="connsiteY114" fmla="*/ 255 h 5445"/>
              <a:gd name="connsiteX115" fmla="*/ 11679 w 11761"/>
              <a:gd name="connsiteY115" fmla="*/ 182 h 5445"/>
              <a:gd name="connsiteX116" fmla="*/ 11761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11200 w 11761"/>
              <a:gd name="connsiteY122" fmla="*/ 78 h 5445"/>
              <a:gd name="connsiteX123" fmla="*/ 11200 w 11761"/>
              <a:gd name="connsiteY123" fmla="*/ 37 h 5445"/>
              <a:gd name="connsiteX124" fmla="*/ 11241 w 11761"/>
              <a:gd name="connsiteY124" fmla="*/ 37 h 5445"/>
              <a:gd name="connsiteX125" fmla="*/ 11241 w 11761"/>
              <a:gd name="connsiteY125" fmla="*/ 78 h 5445"/>
              <a:gd name="connsiteX126" fmla="*/ 11200 w 11761"/>
              <a:gd name="connsiteY126" fmla="*/ 78 h 5445"/>
              <a:gd name="connsiteX127" fmla="*/ 11682 w 11761"/>
              <a:gd name="connsiteY127" fmla="*/ 4910 h 5445"/>
              <a:gd name="connsiteX128" fmla="*/ 11682 w 11761"/>
              <a:gd name="connsiteY128" fmla="*/ 4871 h 5445"/>
              <a:gd name="connsiteX129" fmla="*/ 11723 w 11761"/>
              <a:gd name="connsiteY129" fmla="*/ 4871 h 5445"/>
              <a:gd name="connsiteX130" fmla="*/ 11723 w 11761"/>
              <a:gd name="connsiteY130" fmla="*/ 4910 h 5445"/>
              <a:gd name="connsiteX131" fmla="*/ 11682 w 11761"/>
              <a:gd name="connsiteY131" fmla="*/ 4910 h 5445"/>
              <a:gd name="connsiteX132" fmla="*/ 11600 w 11761"/>
              <a:gd name="connsiteY132" fmla="*/ 5424 h 5445"/>
              <a:gd name="connsiteX133" fmla="*/ 11600 w 11761"/>
              <a:gd name="connsiteY133" fmla="*/ 5363 h 5445"/>
              <a:gd name="connsiteX134" fmla="*/ 11679 w 11761"/>
              <a:gd name="connsiteY134" fmla="*/ 5363 h 5445"/>
              <a:gd name="connsiteX135" fmla="*/ 11679 w 11761"/>
              <a:gd name="connsiteY135" fmla="*/ 5286 h 5445"/>
              <a:gd name="connsiteX136" fmla="*/ 11738 w 11761"/>
              <a:gd name="connsiteY136" fmla="*/ 5286 h 5445"/>
              <a:gd name="connsiteX137" fmla="*/ 11738 w 11761"/>
              <a:gd name="connsiteY137" fmla="*/ 5424 h 5445"/>
              <a:gd name="connsiteX138" fmla="*/ 11600 w 11761"/>
              <a:gd name="connsiteY138" fmla="*/ 5424 h 5445"/>
              <a:gd name="connsiteX139" fmla="*/ 11600 w 11761"/>
              <a:gd name="connsiteY139" fmla="*/ 5344 h 5445"/>
              <a:gd name="connsiteX140" fmla="*/ 11600 w 11761"/>
              <a:gd name="connsiteY140" fmla="*/ 5286 h 5445"/>
              <a:gd name="connsiteX141" fmla="*/ 11660 w 11761"/>
              <a:gd name="connsiteY141" fmla="*/ 5286 h 5445"/>
              <a:gd name="connsiteX142" fmla="*/ 11660 w 11761"/>
              <a:gd name="connsiteY142" fmla="*/ 5344 h 5445"/>
              <a:gd name="connsiteX143" fmla="*/ 11600 w 11761"/>
              <a:gd name="connsiteY143" fmla="*/ 5344 h 5445"/>
              <a:gd name="connsiteX144" fmla="*/ 11595 w 11761"/>
              <a:gd name="connsiteY144" fmla="*/ 5169 h 5445"/>
              <a:gd name="connsiteX145" fmla="*/ 11595 w 11761"/>
              <a:gd name="connsiteY145" fmla="*/ 5106 h 5445"/>
              <a:gd name="connsiteX146" fmla="*/ 11660 w 11761"/>
              <a:gd name="connsiteY146" fmla="*/ 5106 h 5445"/>
              <a:gd name="connsiteX147" fmla="*/ 11660 w 11761"/>
              <a:gd name="connsiteY147" fmla="*/ 5169 h 5445"/>
              <a:gd name="connsiteX148" fmla="*/ 11595 w 11761"/>
              <a:gd name="connsiteY148" fmla="*/ 5169 h 5445"/>
              <a:gd name="connsiteX149" fmla="*/ 11660 w 11761"/>
              <a:gd name="connsiteY149" fmla="*/ 5191 h 5445"/>
              <a:gd name="connsiteX150" fmla="*/ 11660 w 11761"/>
              <a:gd name="connsiteY150" fmla="*/ 5262 h 5445"/>
              <a:gd name="connsiteX151" fmla="*/ 11595 w 11761"/>
              <a:gd name="connsiteY151" fmla="*/ 5262 h 5445"/>
              <a:gd name="connsiteX152" fmla="*/ 11595 w 11761"/>
              <a:gd name="connsiteY152" fmla="*/ 5191 h 5445"/>
              <a:gd name="connsiteX153" fmla="*/ 11660 w 11761"/>
              <a:gd name="connsiteY153" fmla="*/ 5191 h 5445"/>
              <a:gd name="connsiteX154" fmla="*/ 11578 w 11761"/>
              <a:gd name="connsiteY154" fmla="*/ 5281 h 5445"/>
              <a:gd name="connsiteX155" fmla="*/ 11578 w 11761"/>
              <a:gd name="connsiteY155" fmla="*/ 5344 h 5445"/>
              <a:gd name="connsiteX156" fmla="*/ 11522 w 11761"/>
              <a:gd name="connsiteY156" fmla="*/ 5344 h 5445"/>
              <a:gd name="connsiteX157" fmla="*/ 11522 w 11761"/>
              <a:gd name="connsiteY157" fmla="*/ 5281 h 5445"/>
              <a:gd name="connsiteX158" fmla="*/ 11578 w 11761"/>
              <a:gd name="connsiteY158" fmla="*/ 5281 h 5445"/>
              <a:gd name="connsiteX159" fmla="*/ 11578 w 11761"/>
              <a:gd name="connsiteY159" fmla="*/ 5191 h 5445"/>
              <a:gd name="connsiteX160" fmla="*/ 8480 w 11761"/>
              <a:gd name="connsiteY160" fmla="*/ 5262 h 5445"/>
              <a:gd name="connsiteX161" fmla="*/ 8424 w 11761"/>
              <a:gd name="connsiteY161" fmla="*/ 5262 h 5445"/>
              <a:gd name="connsiteX162" fmla="*/ 8424 w 11761"/>
              <a:gd name="connsiteY162" fmla="*/ 5191 h 5445"/>
              <a:gd name="connsiteX163" fmla="*/ 8480 w 11761"/>
              <a:gd name="connsiteY163" fmla="*/ 5191 h 5445"/>
              <a:gd name="connsiteX164" fmla="*/ 8102 w 11761"/>
              <a:gd name="connsiteY164" fmla="*/ 5409 h 5445"/>
              <a:gd name="connsiteX165" fmla="*/ 8102 w 11761"/>
              <a:gd name="connsiteY165" fmla="*/ 5368 h 5445"/>
              <a:gd name="connsiteX166" fmla="*/ 8143 w 11761"/>
              <a:gd name="connsiteY166" fmla="*/ 5368 h 5445"/>
              <a:gd name="connsiteX167" fmla="*/ 8143 w 11761"/>
              <a:gd name="connsiteY167" fmla="*/ 5409 h 5445"/>
              <a:gd name="connsiteX168" fmla="*/ 8102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8424 w 11761"/>
              <a:gd name="connsiteY243" fmla="*/ 164 h 5445"/>
              <a:gd name="connsiteX244" fmla="*/ 8424 w 11761"/>
              <a:gd name="connsiteY244" fmla="*/ 102 h 5445"/>
              <a:gd name="connsiteX245" fmla="*/ 8480 w 11761"/>
              <a:gd name="connsiteY245" fmla="*/ 102 h 5445"/>
              <a:gd name="connsiteX246" fmla="*/ 8480 w 11761"/>
              <a:gd name="connsiteY246" fmla="*/ 164 h 5445"/>
              <a:gd name="connsiteX247" fmla="*/ 8424 w 11761"/>
              <a:gd name="connsiteY247" fmla="*/ 164 h 5445"/>
              <a:gd name="connsiteX248" fmla="*/ 8424 w 11761"/>
              <a:gd name="connsiteY248" fmla="*/ 255 h 5445"/>
              <a:gd name="connsiteX249" fmla="*/ 8424 w 11761"/>
              <a:gd name="connsiteY249" fmla="*/ 184 h 5445"/>
              <a:gd name="connsiteX250" fmla="*/ 8480 w 11761"/>
              <a:gd name="connsiteY250" fmla="*/ 184 h 5445"/>
              <a:gd name="connsiteX251" fmla="*/ 8480 w 11761"/>
              <a:gd name="connsiteY251" fmla="*/ 255 h 5445"/>
              <a:gd name="connsiteX252" fmla="*/ 8424 w 11761"/>
              <a:gd name="connsiteY252" fmla="*/ 255 h 5445"/>
              <a:gd name="connsiteX253" fmla="*/ 8562 w 11761"/>
              <a:gd name="connsiteY253" fmla="*/ 596 h 5445"/>
              <a:gd name="connsiteX254" fmla="*/ 8562 w 11761"/>
              <a:gd name="connsiteY254" fmla="*/ 674 h 5445"/>
              <a:gd name="connsiteX255" fmla="*/ 8622 w 11761"/>
              <a:gd name="connsiteY255" fmla="*/ 674 h 5445"/>
              <a:gd name="connsiteX256" fmla="*/ 8622 w 11761"/>
              <a:gd name="connsiteY256" fmla="*/ 4772 h 5445"/>
              <a:gd name="connsiteX257" fmla="*/ 8562 w 11761"/>
              <a:gd name="connsiteY257" fmla="*/ 4772 h 5445"/>
              <a:gd name="connsiteX258" fmla="*/ 8562 w 11761"/>
              <a:gd name="connsiteY258" fmla="*/ 4850 h 5445"/>
              <a:gd name="connsiteX259" fmla="*/ 8510 w 11761"/>
              <a:gd name="connsiteY259" fmla="*/ 4850 h 5445"/>
              <a:gd name="connsiteX260" fmla="*/ 8510 w 11761"/>
              <a:gd name="connsiteY260" fmla="*/ 5001 h 5445"/>
              <a:gd name="connsiteX261" fmla="*/ 8638 w 11761"/>
              <a:gd name="connsiteY261" fmla="*/ 5001 h 5445"/>
              <a:gd name="connsiteX262" fmla="*/ 8638 w 11761"/>
              <a:gd name="connsiteY262" fmla="*/ 5169 h 5445"/>
              <a:gd name="connsiteX263" fmla="*/ 8581 w 11761"/>
              <a:gd name="connsiteY263" fmla="*/ 5169 h 5445"/>
              <a:gd name="connsiteX264" fmla="*/ 8581 w 11761"/>
              <a:gd name="connsiteY264" fmla="*/ 5087 h 5445"/>
              <a:gd name="connsiteX265" fmla="*/ 8480 w 11761"/>
              <a:gd name="connsiteY265" fmla="*/ 5087 h 5445"/>
              <a:gd name="connsiteX266" fmla="*/ 8480 w 11761"/>
              <a:gd name="connsiteY266" fmla="*/ 5169 h 5445"/>
              <a:gd name="connsiteX267" fmla="*/ 8402 w 11761"/>
              <a:gd name="connsiteY267" fmla="*/ 5169 h 5445"/>
              <a:gd name="connsiteX268" fmla="*/ 8402 w 11761"/>
              <a:gd name="connsiteY268" fmla="*/ 5262 h 5445"/>
              <a:gd name="connsiteX269" fmla="*/ 8310 w 11761"/>
              <a:gd name="connsiteY269" fmla="*/ 5262 h 5445"/>
              <a:gd name="connsiteX270" fmla="*/ 8310 w 11761"/>
              <a:gd name="connsiteY270" fmla="*/ 5363 h 5445"/>
              <a:gd name="connsiteX271" fmla="*/ 8402 w 11761"/>
              <a:gd name="connsiteY271" fmla="*/ 5363 h 5445"/>
              <a:gd name="connsiteX272" fmla="*/ 8402 w 11761"/>
              <a:gd name="connsiteY272" fmla="*/ 5422 h 5445"/>
              <a:gd name="connsiteX273" fmla="*/ 8234 w 11761"/>
              <a:gd name="connsiteY273" fmla="*/ 5422 h 5445"/>
              <a:gd name="connsiteX274" fmla="*/ 8234 w 11761"/>
              <a:gd name="connsiteY274" fmla="*/ 5294 h 5445"/>
              <a:gd name="connsiteX275" fmla="*/ 8081 w 11761"/>
              <a:gd name="connsiteY275" fmla="*/ 5294 h 5445"/>
              <a:gd name="connsiteX276" fmla="*/ 8081 w 11761"/>
              <a:gd name="connsiteY276" fmla="*/ 5346 h 5445"/>
              <a:gd name="connsiteX277" fmla="*/ 8005 w 11761"/>
              <a:gd name="connsiteY277" fmla="*/ 5346 h 5445"/>
              <a:gd name="connsiteX278" fmla="*/ 8005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8005 w 11761"/>
              <a:gd name="connsiteY325" fmla="*/ 39 h 5445"/>
              <a:gd name="connsiteX326" fmla="*/ 8005 w 11761"/>
              <a:gd name="connsiteY326" fmla="*/ 100 h 5445"/>
              <a:gd name="connsiteX327" fmla="*/ 8081 w 11761"/>
              <a:gd name="connsiteY327" fmla="*/ 100 h 5445"/>
              <a:gd name="connsiteX328" fmla="*/ 8081 w 11761"/>
              <a:gd name="connsiteY328" fmla="*/ 151 h 5445"/>
              <a:gd name="connsiteX329" fmla="*/ 8234 w 11761"/>
              <a:gd name="connsiteY329" fmla="*/ 151 h 5445"/>
              <a:gd name="connsiteX330" fmla="*/ 8234 w 11761"/>
              <a:gd name="connsiteY330" fmla="*/ 24 h 5445"/>
              <a:gd name="connsiteX331" fmla="*/ 8402 w 11761"/>
              <a:gd name="connsiteY331" fmla="*/ 24 h 5445"/>
              <a:gd name="connsiteX332" fmla="*/ 8402 w 11761"/>
              <a:gd name="connsiteY332" fmla="*/ 82 h 5445"/>
              <a:gd name="connsiteX333" fmla="*/ 8310 w 11761"/>
              <a:gd name="connsiteY333" fmla="*/ 82 h 5445"/>
              <a:gd name="connsiteX334" fmla="*/ 8310 w 11761"/>
              <a:gd name="connsiteY334" fmla="*/ 184 h 5445"/>
              <a:gd name="connsiteX335" fmla="*/ 8402 w 11761"/>
              <a:gd name="connsiteY335" fmla="*/ 184 h 5445"/>
              <a:gd name="connsiteX336" fmla="*/ 8402 w 11761"/>
              <a:gd name="connsiteY336" fmla="*/ 277 h 5445"/>
              <a:gd name="connsiteX337" fmla="*/ 8480 w 11761"/>
              <a:gd name="connsiteY337" fmla="*/ 277 h 5445"/>
              <a:gd name="connsiteX338" fmla="*/ 8480 w 11761"/>
              <a:gd name="connsiteY338" fmla="*/ 359 h 5445"/>
              <a:gd name="connsiteX339" fmla="*/ 8581 w 11761"/>
              <a:gd name="connsiteY339" fmla="*/ 359 h 5445"/>
              <a:gd name="connsiteX340" fmla="*/ 8581 w 11761"/>
              <a:gd name="connsiteY340" fmla="*/ 277 h 5445"/>
              <a:gd name="connsiteX341" fmla="*/ 8638 w 11761"/>
              <a:gd name="connsiteY341" fmla="*/ 277 h 5445"/>
              <a:gd name="connsiteX342" fmla="*/ 8638 w 11761"/>
              <a:gd name="connsiteY342" fmla="*/ 445 h 5445"/>
              <a:gd name="connsiteX343" fmla="*/ 8510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11744 w 11761"/>
              <a:gd name="connsiteY98" fmla="*/ 4932 h 5445"/>
              <a:gd name="connsiteX99" fmla="*/ 11744 w 11761"/>
              <a:gd name="connsiteY99" fmla="*/ 4850 h 5445"/>
              <a:gd name="connsiteX100" fmla="*/ 11682 w 11761"/>
              <a:gd name="connsiteY100" fmla="*/ 4850 h 5445"/>
              <a:gd name="connsiteX101" fmla="*/ 11682 w 11761"/>
              <a:gd name="connsiteY101" fmla="*/ 4793 h 5445"/>
              <a:gd name="connsiteX102" fmla="*/ 11742 w 11761"/>
              <a:gd name="connsiteY102" fmla="*/ 4793 h 5445"/>
              <a:gd name="connsiteX103" fmla="*/ 11742 w 11761"/>
              <a:gd name="connsiteY103" fmla="*/ 652 h 5445"/>
              <a:gd name="connsiteX104" fmla="*/ 11682 w 11761"/>
              <a:gd name="connsiteY104" fmla="*/ 652 h 5445"/>
              <a:gd name="connsiteX105" fmla="*/ 11682 w 11761"/>
              <a:gd name="connsiteY105" fmla="*/ 596 h 5445"/>
              <a:gd name="connsiteX106" fmla="*/ 11744 w 11761"/>
              <a:gd name="connsiteY106" fmla="*/ 596 h 5445"/>
              <a:gd name="connsiteX107" fmla="*/ 11744 w 11761"/>
              <a:gd name="connsiteY107" fmla="*/ 514 h 5445"/>
              <a:gd name="connsiteX108" fmla="*/ 11660 w 11761"/>
              <a:gd name="connsiteY108" fmla="*/ 514 h 5445"/>
              <a:gd name="connsiteX109" fmla="*/ 11660 w 11761"/>
              <a:gd name="connsiteY109" fmla="*/ 575 h 5445"/>
              <a:gd name="connsiteX110" fmla="*/ 11630 w 11761"/>
              <a:gd name="connsiteY110" fmla="*/ 575 h 5445"/>
              <a:gd name="connsiteX111" fmla="*/ 11630 w 11761"/>
              <a:gd name="connsiteY111" fmla="*/ 467 h 5445"/>
              <a:gd name="connsiteX112" fmla="*/ 11759 w 11761"/>
              <a:gd name="connsiteY112" fmla="*/ 467 h 5445"/>
              <a:gd name="connsiteX113" fmla="*/ 11759 w 11761"/>
              <a:gd name="connsiteY113" fmla="*/ 255 h 5445"/>
              <a:gd name="connsiteX114" fmla="*/ 11679 w 11761"/>
              <a:gd name="connsiteY114" fmla="*/ 255 h 5445"/>
              <a:gd name="connsiteX115" fmla="*/ 11679 w 11761"/>
              <a:gd name="connsiteY115" fmla="*/ 182 h 5445"/>
              <a:gd name="connsiteX116" fmla="*/ 11761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11200 w 11761"/>
              <a:gd name="connsiteY122" fmla="*/ 78 h 5445"/>
              <a:gd name="connsiteX123" fmla="*/ 11200 w 11761"/>
              <a:gd name="connsiteY123" fmla="*/ 37 h 5445"/>
              <a:gd name="connsiteX124" fmla="*/ 11241 w 11761"/>
              <a:gd name="connsiteY124" fmla="*/ 37 h 5445"/>
              <a:gd name="connsiteX125" fmla="*/ 11241 w 11761"/>
              <a:gd name="connsiteY125" fmla="*/ 78 h 5445"/>
              <a:gd name="connsiteX126" fmla="*/ 11200 w 11761"/>
              <a:gd name="connsiteY126" fmla="*/ 78 h 5445"/>
              <a:gd name="connsiteX127" fmla="*/ 11682 w 11761"/>
              <a:gd name="connsiteY127" fmla="*/ 4910 h 5445"/>
              <a:gd name="connsiteX128" fmla="*/ 11682 w 11761"/>
              <a:gd name="connsiteY128" fmla="*/ 4871 h 5445"/>
              <a:gd name="connsiteX129" fmla="*/ 11723 w 11761"/>
              <a:gd name="connsiteY129" fmla="*/ 4871 h 5445"/>
              <a:gd name="connsiteX130" fmla="*/ 11723 w 11761"/>
              <a:gd name="connsiteY130" fmla="*/ 4910 h 5445"/>
              <a:gd name="connsiteX131" fmla="*/ 11682 w 11761"/>
              <a:gd name="connsiteY131" fmla="*/ 4910 h 5445"/>
              <a:gd name="connsiteX132" fmla="*/ 11600 w 11761"/>
              <a:gd name="connsiteY132" fmla="*/ 5424 h 5445"/>
              <a:gd name="connsiteX133" fmla="*/ 11600 w 11761"/>
              <a:gd name="connsiteY133" fmla="*/ 5363 h 5445"/>
              <a:gd name="connsiteX134" fmla="*/ 11679 w 11761"/>
              <a:gd name="connsiteY134" fmla="*/ 5363 h 5445"/>
              <a:gd name="connsiteX135" fmla="*/ 11679 w 11761"/>
              <a:gd name="connsiteY135" fmla="*/ 5286 h 5445"/>
              <a:gd name="connsiteX136" fmla="*/ 11738 w 11761"/>
              <a:gd name="connsiteY136" fmla="*/ 5286 h 5445"/>
              <a:gd name="connsiteX137" fmla="*/ 11738 w 11761"/>
              <a:gd name="connsiteY137" fmla="*/ 5424 h 5445"/>
              <a:gd name="connsiteX138" fmla="*/ 11600 w 11761"/>
              <a:gd name="connsiteY138" fmla="*/ 5424 h 5445"/>
              <a:gd name="connsiteX139" fmla="*/ 11600 w 11761"/>
              <a:gd name="connsiteY139" fmla="*/ 5344 h 5445"/>
              <a:gd name="connsiteX140" fmla="*/ 11600 w 11761"/>
              <a:gd name="connsiteY140" fmla="*/ 5286 h 5445"/>
              <a:gd name="connsiteX141" fmla="*/ 11660 w 11761"/>
              <a:gd name="connsiteY141" fmla="*/ 5286 h 5445"/>
              <a:gd name="connsiteX142" fmla="*/ 11660 w 11761"/>
              <a:gd name="connsiteY142" fmla="*/ 5344 h 5445"/>
              <a:gd name="connsiteX143" fmla="*/ 11600 w 11761"/>
              <a:gd name="connsiteY143" fmla="*/ 5344 h 5445"/>
              <a:gd name="connsiteX144" fmla="*/ 11595 w 11761"/>
              <a:gd name="connsiteY144" fmla="*/ 5169 h 5445"/>
              <a:gd name="connsiteX145" fmla="*/ 11595 w 11761"/>
              <a:gd name="connsiteY145" fmla="*/ 5106 h 5445"/>
              <a:gd name="connsiteX146" fmla="*/ 11660 w 11761"/>
              <a:gd name="connsiteY146" fmla="*/ 5106 h 5445"/>
              <a:gd name="connsiteX147" fmla="*/ 11660 w 11761"/>
              <a:gd name="connsiteY147" fmla="*/ 5169 h 5445"/>
              <a:gd name="connsiteX148" fmla="*/ 11595 w 11761"/>
              <a:gd name="connsiteY148" fmla="*/ 5169 h 5445"/>
              <a:gd name="connsiteX149" fmla="*/ 11660 w 11761"/>
              <a:gd name="connsiteY149" fmla="*/ 5191 h 5445"/>
              <a:gd name="connsiteX150" fmla="*/ 11660 w 11761"/>
              <a:gd name="connsiteY150" fmla="*/ 5262 h 5445"/>
              <a:gd name="connsiteX151" fmla="*/ 11595 w 11761"/>
              <a:gd name="connsiteY151" fmla="*/ 5262 h 5445"/>
              <a:gd name="connsiteX152" fmla="*/ 11595 w 11761"/>
              <a:gd name="connsiteY152" fmla="*/ 5191 h 5445"/>
              <a:gd name="connsiteX153" fmla="*/ 11660 w 11761"/>
              <a:gd name="connsiteY153" fmla="*/ 5191 h 5445"/>
              <a:gd name="connsiteX154" fmla="*/ 11578 w 11761"/>
              <a:gd name="connsiteY154" fmla="*/ 5281 h 5445"/>
              <a:gd name="connsiteX155" fmla="*/ 11578 w 11761"/>
              <a:gd name="connsiteY155" fmla="*/ 5344 h 5445"/>
              <a:gd name="connsiteX156" fmla="*/ 11522 w 11761"/>
              <a:gd name="connsiteY156" fmla="*/ 5344 h 5445"/>
              <a:gd name="connsiteX157" fmla="*/ 11522 w 11761"/>
              <a:gd name="connsiteY157" fmla="*/ 5281 h 5445"/>
              <a:gd name="connsiteX158" fmla="*/ 11578 w 11761"/>
              <a:gd name="connsiteY158" fmla="*/ 5281 h 5445"/>
              <a:gd name="connsiteX159" fmla="*/ 11578 w 11761"/>
              <a:gd name="connsiteY159" fmla="*/ 5191 h 5445"/>
              <a:gd name="connsiteX160" fmla="*/ 11578 w 11761"/>
              <a:gd name="connsiteY160" fmla="*/ 5262 h 5445"/>
              <a:gd name="connsiteX161" fmla="*/ 8424 w 11761"/>
              <a:gd name="connsiteY161" fmla="*/ 5262 h 5445"/>
              <a:gd name="connsiteX162" fmla="*/ 8424 w 11761"/>
              <a:gd name="connsiteY162" fmla="*/ 5191 h 5445"/>
              <a:gd name="connsiteX163" fmla="*/ 8480 w 11761"/>
              <a:gd name="connsiteY163" fmla="*/ 5191 h 5445"/>
              <a:gd name="connsiteX164" fmla="*/ 8102 w 11761"/>
              <a:gd name="connsiteY164" fmla="*/ 5409 h 5445"/>
              <a:gd name="connsiteX165" fmla="*/ 8102 w 11761"/>
              <a:gd name="connsiteY165" fmla="*/ 5368 h 5445"/>
              <a:gd name="connsiteX166" fmla="*/ 8143 w 11761"/>
              <a:gd name="connsiteY166" fmla="*/ 5368 h 5445"/>
              <a:gd name="connsiteX167" fmla="*/ 8143 w 11761"/>
              <a:gd name="connsiteY167" fmla="*/ 5409 h 5445"/>
              <a:gd name="connsiteX168" fmla="*/ 8102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8424 w 11761"/>
              <a:gd name="connsiteY243" fmla="*/ 164 h 5445"/>
              <a:gd name="connsiteX244" fmla="*/ 8424 w 11761"/>
              <a:gd name="connsiteY244" fmla="*/ 102 h 5445"/>
              <a:gd name="connsiteX245" fmla="*/ 8480 w 11761"/>
              <a:gd name="connsiteY245" fmla="*/ 102 h 5445"/>
              <a:gd name="connsiteX246" fmla="*/ 8480 w 11761"/>
              <a:gd name="connsiteY246" fmla="*/ 164 h 5445"/>
              <a:gd name="connsiteX247" fmla="*/ 8424 w 11761"/>
              <a:gd name="connsiteY247" fmla="*/ 164 h 5445"/>
              <a:gd name="connsiteX248" fmla="*/ 8424 w 11761"/>
              <a:gd name="connsiteY248" fmla="*/ 255 h 5445"/>
              <a:gd name="connsiteX249" fmla="*/ 8424 w 11761"/>
              <a:gd name="connsiteY249" fmla="*/ 184 h 5445"/>
              <a:gd name="connsiteX250" fmla="*/ 8480 w 11761"/>
              <a:gd name="connsiteY250" fmla="*/ 184 h 5445"/>
              <a:gd name="connsiteX251" fmla="*/ 8480 w 11761"/>
              <a:gd name="connsiteY251" fmla="*/ 255 h 5445"/>
              <a:gd name="connsiteX252" fmla="*/ 8424 w 11761"/>
              <a:gd name="connsiteY252" fmla="*/ 255 h 5445"/>
              <a:gd name="connsiteX253" fmla="*/ 8562 w 11761"/>
              <a:gd name="connsiteY253" fmla="*/ 596 h 5445"/>
              <a:gd name="connsiteX254" fmla="*/ 8562 w 11761"/>
              <a:gd name="connsiteY254" fmla="*/ 674 h 5445"/>
              <a:gd name="connsiteX255" fmla="*/ 8622 w 11761"/>
              <a:gd name="connsiteY255" fmla="*/ 674 h 5445"/>
              <a:gd name="connsiteX256" fmla="*/ 8622 w 11761"/>
              <a:gd name="connsiteY256" fmla="*/ 4772 h 5445"/>
              <a:gd name="connsiteX257" fmla="*/ 8562 w 11761"/>
              <a:gd name="connsiteY257" fmla="*/ 4772 h 5445"/>
              <a:gd name="connsiteX258" fmla="*/ 8562 w 11761"/>
              <a:gd name="connsiteY258" fmla="*/ 4850 h 5445"/>
              <a:gd name="connsiteX259" fmla="*/ 8510 w 11761"/>
              <a:gd name="connsiteY259" fmla="*/ 4850 h 5445"/>
              <a:gd name="connsiteX260" fmla="*/ 8510 w 11761"/>
              <a:gd name="connsiteY260" fmla="*/ 5001 h 5445"/>
              <a:gd name="connsiteX261" fmla="*/ 8638 w 11761"/>
              <a:gd name="connsiteY261" fmla="*/ 5001 h 5445"/>
              <a:gd name="connsiteX262" fmla="*/ 8638 w 11761"/>
              <a:gd name="connsiteY262" fmla="*/ 5169 h 5445"/>
              <a:gd name="connsiteX263" fmla="*/ 8581 w 11761"/>
              <a:gd name="connsiteY263" fmla="*/ 5169 h 5445"/>
              <a:gd name="connsiteX264" fmla="*/ 8581 w 11761"/>
              <a:gd name="connsiteY264" fmla="*/ 5087 h 5445"/>
              <a:gd name="connsiteX265" fmla="*/ 8480 w 11761"/>
              <a:gd name="connsiteY265" fmla="*/ 5087 h 5445"/>
              <a:gd name="connsiteX266" fmla="*/ 8480 w 11761"/>
              <a:gd name="connsiteY266" fmla="*/ 5169 h 5445"/>
              <a:gd name="connsiteX267" fmla="*/ 8402 w 11761"/>
              <a:gd name="connsiteY267" fmla="*/ 5169 h 5445"/>
              <a:gd name="connsiteX268" fmla="*/ 8402 w 11761"/>
              <a:gd name="connsiteY268" fmla="*/ 5262 h 5445"/>
              <a:gd name="connsiteX269" fmla="*/ 8310 w 11761"/>
              <a:gd name="connsiteY269" fmla="*/ 5262 h 5445"/>
              <a:gd name="connsiteX270" fmla="*/ 8310 w 11761"/>
              <a:gd name="connsiteY270" fmla="*/ 5363 h 5445"/>
              <a:gd name="connsiteX271" fmla="*/ 8402 w 11761"/>
              <a:gd name="connsiteY271" fmla="*/ 5363 h 5445"/>
              <a:gd name="connsiteX272" fmla="*/ 8402 w 11761"/>
              <a:gd name="connsiteY272" fmla="*/ 5422 h 5445"/>
              <a:gd name="connsiteX273" fmla="*/ 8234 w 11761"/>
              <a:gd name="connsiteY273" fmla="*/ 5422 h 5445"/>
              <a:gd name="connsiteX274" fmla="*/ 8234 w 11761"/>
              <a:gd name="connsiteY274" fmla="*/ 5294 h 5445"/>
              <a:gd name="connsiteX275" fmla="*/ 8081 w 11761"/>
              <a:gd name="connsiteY275" fmla="*/ 5294 h 5445"/>
              <a:gd name="connsiteX276" fmla="*/ 8081 w 11761"/>
              <a:gd name="connsiteY276" fmla="*/ 5346 h 5445"/>
              <a:gd name="connsiteX277" fmla="*/ 8005 w 11761"/>
              <a:gd name="connsiteY277" fmla="*/ 5346 h 5445"/>
              <a:gd name="connsiteX278" fmla="*/ 8005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8005 w 11761"/>
              <a:gd name="connsiteY325" fmla="*/ 39 h 5445"/>
              <a:gd name="connsiteX326" fmla="*/ 8005 w 11761"/>
              <a:gd name="connsiteY326" fmla="*/ 100 h 5445"/>
              <a:gd name="connsiteX327" fmla="*/ 8081 w 11761"/>
              <a:gd name="connsiteY327" fmla="*/ 100 h 5445"/>
              <a:gd name="connsiteX328" fmla="*/ 8081 w 11761"/>
              <a:gd name="connsiteY328" fmla="*/ 151 h 5445"/>
              <a:gd name="connsiteX329" fmla="*/ 8234 w 11761"/>
              <a:gd name="connsiteY329" fmla="*/ 151 h 5445"/>
              <a:gd name="connsiteX330" fmla="*/ 8234 w 11761"/>
              <a:gd name="connsiteY330" fmla="*/ 24 h 5445"/>
              <a:gd name="connsiteX331" fmla="*/ 8402 w 11761"/>
              <a:gd name="connsiteY331" fmla="*/ 24 h 5445"/>
              <a:gd name="connsiteX332" fmla="*/ 8402 w 11761"/>
              <a:gd name="connsiteY332" fmla="*/ 82 h 5445"/>
              <a:gd name="connsiteX333" fmla="*/ 8310 w 11761"/>
              <a:gd name="connsiteY333" fmla="*/ 82 h 5445"/>
              <a:gd name="connsiteX334" fmla="*/ 8310 w 11761"/>
              <a:gd name="connsiteY334" fmla="*/ 184 h 5445"/>
              <a:gd name="connsiteX335" fmla="*/ 8402 w 11761"/>
              <a:gd name="connsiteY335" fmla="*/ 184 h 5445"/>
              <a:gd name="connsiteX336" fmla="*/ 8402 w 11761"/>
              <a:gd name="connsiteY336" fmla="*/ 277 h 5445"/>
              <a:gd name="connsiteX337" fmla="*/ 8480 w 11761"/>
              <a:gd name="connsiteY337" fmla="*/ 277 h 5445"/>
              <a:gd name="connsiteX338" fmla="*/ 8480 w 11761"/>
              <a:gd name="connsiteY338" fmla="*/ 359 h 5445"/>
              <a:gd name="connsiteX339" fmla="*/ 8581 w 11761"/>
              <a:gd name="connsiteY339" fmla="*/ 359 h 5445"/>
              <a:gd name="connsiteX340" fmla="*/ 8581 w 11761"/>
              <a:gd name="connsiteY340" fmla="*/ 277 h 5445"/>
              <a:gd name="connsiteX341" fmla="*/ 8638 w 11761"/>
              <a:gd name="connsiteY341" fmla="*/ 277 h 5445"/>
              <a:gd name="connsiteX342" fmla="*/ 8638 w 11761"/>
              <a:gd name="connsiteY342" fmla="*/ 445 h 5445"/>
              <a:gd name="connsiteX343" fmla="*/ 8510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11744 w 11761"/>
              <a:gd name="connsiteY98" fmla="*/ 4932 h 5445"/>
              <a:gd name="connsiteX99" fmla="*/ 11744 w 11761"/>
              <a:gd name="connsiteY99" fmla="*/ 4850 h 5445"/>
              <a:gd name="connsiteX100" fmla="*/ 11682 w 11761"/>
              <a:gd name="connsiteY100" fmla="*/ 4850 h 5445"/>
              <a:gd name="connsiteX101" fmla="*/ 11682 w 11761"/>
              <a:gd name="connsiteY101" fmla="*/ 4793 h 5445"/>
              <a:gd name="connsiteX102" fmla="*/ 11742 w 11761"/>
              <a:gd name="connsiteY102" fmla="*/ 4793 h 5445"/>
              <a:gd name="connsiteX103" fmla="*/ 11742 w 11761"/>
              <a:gd name="connsiteY103" fmla="*/ 652 h 5445"/>
              <a:gd name="connsiteX104" fmla="*/ 11682 w 11761"/>
              <a:gd name="connsiteY104" fmla="*/ 652 h 5445"/>
              <a:gd name="connsiteX105" fmla="*/ 11682 w 11761"/>
              <a:gd name="connsiteY105" fmla="*/ 596 h 5445"/>
              <a:gd name="connsiteX106" fmla="*/ 11744 w 11761"/>
              <a:gd name="connsiteY106" fmla="*/ 596 h 5445"/>
              <a:gd name="connsiteX107" fmla="*/ 11744 w 11761"/>
              <a:gd name="connsiteY107" fmla="*/ 514 h 5445"/>
              <a:gd name="connsiteX108" fmla="*/ 11660 w 11761"/>
              <a:gd name="connsiteY108" fmla="*/ 514 h 5445"/>
              <a:gd name="connsiteX109" fmla="*/ 11660 w 11761"/>
              <a:gd name="connsiteY109" fmla="*/ 575 h 5445"/>
              <a:gd name="connsiteX110" fmla="*/ 11630 w 11761"/>
              <a:gd name="connsiteY110" fmla="*/ 575 h 5445"/>
              <a:gd name="connsiteX111" fmla="*/ 11630 w 11761"/>
              <a:gd name="connsiteY111" fmla="*/ 467 h 5445"/>
              <a:gd name="connsiteX112" fmla="*/ 11759 w 11761"/>
              <a:gd name="connsiteY112" fmla="*/ 467 h 5445"/>
              <a:gd name="connsiteX113" fmla="*/ 11759 w 11761"/>
              <a:gd name="connsiteY113" fmla="*/ 255 h 5445"/>
              <a:gd name="connsiteX114" fmla="*/ 11679 w 11761"/>
              <a:gd name="connsiteY114" fmla="*/ 255 h 5445"/>
              <a:gd name="connsiteX115" fmla="*/ 11679 w 11761"/>
              <a:gd name="connsiteY115" fmla="*/ 182 h 5445"/>
              <a:gd name="connsiteX116" fmla="*/ 11761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11200 w 11761"/>
              <a:gd name="connsiteY122" fmla="*/ 78 h 5445"/>
              <a:gd name="connsiteX123" fmla="*/ 11200 w 11761"/>
              <a:gd name="connsiteY123" fmla="*/ 37 h 5445"/>
              <a:gd name="connsiteX124" fmla="*/ 11241 w 11761"/>
              <a:gd name="connsiteY124" fmla="*/ 37 h 5445"/>
              <a:gd name="connsiteX125" fmla="*/ 11241 w 11761"/>
              <a:gd name="connsiteY125" fmla="*/ 78 h 5445"/>
              <a:gd name="connsiteX126" fmla="*/ 11200 w 11761"/>
              <a:gd name="connsiteY126" fmla="*/ 78 h 5445"/>
              <a:gd name="connsiteX127" fmla="*/ 11682 w 11761"/>
              <a:gd name="connsiteY127" fmla="*/ 4910 h 5445"/>
              <a:gd name="connsiteX128" fmla="*/ 11682 w 11761"/>
              <a:gd name="connsiteY128" fmla="*/ 4871 h 5445"/>
              <a:gd name="connsiteX129" fmla="*/ 11723 w 11761"/>
              <a:gd name="connsiteY129" fmla="*/ 4871 h 5445"/>
              <a:gd name="connsiteX130" fmla="*/ 11723 w 11761"/>
              <a:gd name="connsiteY130" fmla="*/ 4910 h 5445"/>
              <a:gd name="connsiteX131" fmla="*/ 11682 w 11761"/>
              <a:gd name="connsiteY131" fmla="*/ 4910 h 5445"/>
              <a:gd name="connsiteX132" fmla="*/ 11600 w 11761"/>
              <a:gd name="connsiteY132" fmla="*/ 5424 h 5445"/>
              <a:gd name="connsiteX133" fmla="*/ 11600 w 11761"/>
              <a:gd name="connsiteY133" fmla="*/ 5363 h 5445"/>
              <a:gd name="connsiteX134" fmla="*/ 11679 w 11761"/>
              <a:gd name="connsiteY134" fmla="*/ 5363 h 5445"/>
              <a:gd name="connsiteX135" fmla="*/ 11679 w 11761"/>
              <a:gd name="connsiteY135" fmla="*/ 5286 h 5445"/>
              <a:gd name="connsiteX136" fmla="*/ 11738 w 11761"/>
              <a:gd name="connsiteY136" fmla="*/ 5286 h 5445"/>
              <a:gd name="connsiteX137" fmla="*/ 11738 w 11761"/>
              <a:gd name="connsiteY137" fmla="*/ 5424 h 5445"/>
              <a:gd name="connsiteX138" fmla="*/ 11600 w 11761"/>
              <a:gd name="connsiteY138" fmla="*/ 5424 h 5445"/>
              <a:gd name="connsiteX139" fmla="*/ 11600 w 11761"/>
              <a:gd name="connsiteY139" fmla="*/ 5344 h 5445"/>
              <a:gd name="connsiteX140" fmla="*/ 11600 w 11761"/>
              <a:gd name="connsiteY140" fmla="*/ 5286 h 5445"/>
              <a:gd name="connsiteX141" fmla="*/ 11660 w 11761"/>
              <a:gd name="connsiteY141" fmla="*/ 5286 h 5445"/>
              <a:gd name="connsiteX142" fmla="*/ 11660 w 11761"/>
              <a:gd name="connsiteY142" fmla="*/ 5344 h 5445"/>
              <a:gd name="connsiteX143" fmla="*/ 11600 w 11761"/>
              <a:gd name="connsiteY143" fmla="*/ 5344 h 5445"/>
              <a:gd name="connsiteX144" fmla="*/ 11595 w 11761"/>
              <a:gd name="connsiteY144" fmla="*/ 5169 h 5445"/>
              <a:gd name="connsiteX145" fmla="*/ 11595 w 11761"/>
              <a:gd name="connsiteY145" fmla="*/ 5106 h 5445"/>
              <a:gd name="connsiteX146" fmla="*/ 11660 w 11761"/>
              <a:gd name="connsiteY146" fmla="*/ 5106 h 5445"/>
              <a:gd name="connsiteX147" fmla="*/ 11660 w 11761"/>
              <a:gd name="connsiteY147" fmla="*/ 5169 h 5445"/>
              <a:gd name="connsiteX148" fmla="*/ 11595 w 11761"/>
              <a:gd name="connsiteY148" fmla="*/ 5169 h 5445"/>
              <a:gd name="connsiteX149" fmla="*/ 11660 w 11761"/>
              <a:gd name="connsiteY149" fmla="*/ 5191 h 5445"/>
              <a:gd name="connsiteX150" fmla="*/ 11660 w 11761"/>
              <a:gd name="connsiteY150" fmla="*/ 5262 h 5445"/>
              <a:gd name="connsiteX151" fmla="*/ 11595 w 11761"/>
              <a:gd name="connsiteY151" fmla="*/ 5262 h 5445"/>
              <a:gd name="connsiteX152" fmla="*/ 11595 w 11761"/>
              <a:gd name="connsiteY152" fmla="*/ 5191 h 5445"/>
              <a:gd name="connsiteX153" fmla="*/ 11660 w 11761"/>
              <a:gd name="connsiteY153" fmla="*/ 5191 h 5445"/>
              <a:gd name="connsiteX154" fmla="*/ 11578 w 11761"/>
              <a:gd name="connsiteY154" fmla="*/ 5281 h 5445"/>
              <a:gd name="connsiteX155" fmla="*/ 11578 w 11761"/>
              <a:gd name="connsiteY155" fmla="*/ 5344 h 5445"/>
              <a:gd name="connsiteX156" fmla="*/ 11522 w 11761"/>
              <a:gd name="connsiteY156" fmla="*/ 5344 h 5445"/>
              <a:gd name="connsiteX157" fmla="*/ 11522 w 11761"/>
              <a:gd name="connsiteY157" fmla="*/ 5281 h 5445"/>
              <a:gd name="connsiteX158" fmla="*/ 11578 w 11761"/>
              <a:gd name="connsiteY158" fmla="*/ 5281 h 5445"/>
              <a:gd name="connsiteX159" fmla="*/ 11578 w 11761"/>
              <a:gd name="connsiteY159" fmla="*/ 5191 h 5445"/>
              <a:gd name="connsiteX160" fmla="*/ 11578 w 11761"/>
              <a:gd name="connsiteY160" fmla="*/ 5262 h 5445"/>
              <a:gd name="connsiteX161" fmla="*/ 11522 w 11761"/>
              <a:gd name="connsiteY161" fmla="*/ 5262 h 5445"/>
              <a:gd name="connsiteX162" fmla="*/ 8424 w 11761"/>
              <a:gd name="connsiteY162" fmla="*/ 5191 h 5445"/>
              <a:gd name="connsiteX163" fmla="*/ 8480 w 11761"/>
              <a:gd name="connsiteY163" fmla="*/ 5191 h 5445"/>
              <a:gd name="connsiteX164" fmla="*/ 8102 w 11761"/>
              <a:gd name="connsiteY164" fmla="*/ 5409 h 5445"/>
              <a:gd name="connsiteX165" fmla="*/ 8102 w 11761"/>
              <a:gd name="connsiteY165" fmla="*/ 5368 h 5445"/>
              <a:gd name="connsiteX166" fmla="*/ 8143 w 11761"/>
              <a:gd name="connsiteY166" fmla="*/ 5368 h 5445"/>
              <a:gd name="connsiteX167" fmla="*/ 8143 w 11761"/>
              <a:gd name="connsiteY167" fmla="*/ 5409 h 5445"/>
              <a:gd name="connsiteX168" fmla="*/ 8102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8424 w 11761"/>
              <a:gd name="connsiteY243" fmla="*/ 164 h 5445"/>
              <a:gd name="connsiteX244" fmla="*/ 8424 w 11761"/>
              <a:gd name="connsiteY244" fmla="*/ 102 h 5445"/>
              <a:gd name="connsiteX245" fmla="*/ 8480 w 11761"/>
              <a:gd name="connsiteY245" fmla="*/ 102 h 5445"/>
              <a:gd name="connsiteX246" fmla="*/ 8480 w 11761"/>
              <a:gd name="connsiteY246" fmla="*/ 164 h 5445"/>
              <a:gd name="connsiteX247" fmla="*/ 8424 w 11761"/>
              <a:gd name="connsiteY247" fmla="*/ 164 h 5445"/>
              <a:gd name="connsiteX248" fmla="*/ 8424 w 11761"/>
              <a:gd name="connsiteY248" fmla="*/ 255 h 5445"/>
              <a:gd name="connsiteX249" fmla="*/ 8424 w 11761"/>
              <a:gd name="connsiteY249" fmla="*/ 184 h 5445"/>
              <a:gd name="connsiteX250" fmla="*/ 8480 w 11761"/>
              <a:gd name="connsiteY250" fmla="*/ 184 h 5445"/>
              <a:gd name="connsiteX251" fmla="*/ 8480 w 11761"/>
              <a:gd name="connsiteY251" fmla="*/ 255 h 5445"/>
              <a:gd name="connsiteX252" fmla="*/ 8424 w 11761"/>
              <a:gd name="connsiteY252" fmla="*/ 255 h 5445"/>
              <a:gd name="connsiteX253" fmla="*/ 8562 w 11761"/>
              <a:gd name="connsiteY253" fmla="*/ 596 h 5445"/>
              <a:gd name="connsiteX254" fmla="*/ 8562 w 11761"/>
              <a:gd name="connsiteY254" fmla="*/ 674 h 5445"/>
              <a:gd name="connsiteX255" fmla="*/ 8622 w 11761"/>
              <a:gd name="connsiteY255" fmla="*/ 674 h 5445"/>
              <a:gd name="connsiteX256" fmla="*/ 8622 w 11761"/>
              <a:gd name="connsiteY256" fmla="*/ 4772 h 5445"/>
              <a:gd name="connsiteX257" fmla="*/ 8562 w 11761"/>
              <a:gd name="connsiteY257" fmla="*/ 4772 h 5445"/>
              <a:gd name="connsiteX258" fmla="*/ 8562 w 11761"/>
              <a:gd name="connsiteY258" fmla="*/ 4850 h 5445"/>
              <a:gd name="connsiteX259" fmla="*/ 8510 w 11761"/>
              <a:gd name="connsiteY259" fmla="*/ 4850 h 5445"/>
              <a:gd name="connsiteX260" fmla="*/ 8510 w 11761"/>
              <a:gd name="connsiteY260" fmla="*/ 5001 h 5445"/>
              <a:gd name="connsiteX261" fmla="*/ 8638 w 11761"/>
              <a:gd name="connsiteY261" fmla="*/ 5001 h 5445"/>
              <a:gd name="connsiteX262" fmla="*/ 8638 w 11761"/>
              <a:gd name="connsiteY262" fmla="*/ 5169 h 5445"/>
              <a:gd name="connsiteX263" fmla="*/ 8581 w 11761"/>
              <a:gd name="connsiteY263" fmla="*/ 5169 h 5445"/>
              <a:gd name="connsiteX264" fmla="*/ 8581 w 11761"/>
              <a:gd name="connsiteY264" fmla="*/ 5087 h 5445"/>
              <a:gd name="connsiteX265" fmla="*/ 8480 w 11761"/>
              <a:gd name="connsiteY265" fmla="*/ 5087 h 5445"/>
              <a:gd name="connsiteX266" fmla="*/ 8480 w 11761"/>
              <a:gd name="connsiteY266" fmla="*/ 5169 h 5445"/>
              <a:gd name="connsiteX267" fmla="*/ 8402 w 11761"/>
              <a:gd name="connsiteY267" fmla="*/ 5169 h 5445"/>
              <a:gd name="connsiteX268" fmla="*/ 8402 w 11761"/>
              <a:gd name="connsiteY268" fmla="*/ 5262 h 5445"/>
              <a:gd name="connsiteX269" fmla="*/ 8310 w 11761"/>
              <a:gd name="connsiteY269" fmla="*/ 5262 h 5445"/>
              <a:gd name="connsiteX270" fmla="*/ 8310 w 11761"/>
              <a:gd name="connsiteY270" fmla="*/ 5363 h 5445"/>
              <a:gd name="connsiteX271" fmla="*/ 8402 w 11761"/>
              <a:gd name="connsiteY271" fmla="*/ 5363 h 5445"/>
              <a:gd name="connsiteX272" fmla="*/ 8402 w 11761"/>
              <a:gd name="connsiteY272" fmla="*/ 5422 h 5445"/>
              <a:gd name="connsiteX273" fmla="*/ 8234 w 11761"/>
              <a:gd name="connsiteY273" fmla="*/ 5422 h 5445"/>
              <a:gd name="connsiteX274" fmla="*/ 8234 w 11761"/>
              <a:gd name="connsiteY274" fmla="*/ 5294 h 5445"/>
              <a:gd name="connsiteX275" fmla="*/ 8081 w 11761"/>
              <a:gd name="connsiteY275" fmla="*/ 5294 h 5445"/>
              <a:gd name="connsiteX276" fmla="*/ 8081 w 11761"/>
              <a:gd name="connsiteY276" fmla="*/ 5346 h 5445"/>
              <a:gd name="connsiteX277" fmla="*/ 8005 w 11761"/>
              <a:gd name="connsiteY277" fmla="*/ 5346 h 5445"/>
              <a:gd name="connsiteX278" fmla="*/ 8005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8005 w 11761"/>
              <a:gd name="connsiteY325" fmla="*/ 39 h 5445"/>
              <a:gd name="connsiteX326" fmla="*/ 8005 w 11761"/>
              <a:gd name="connsiteY326" fmla="*/ 100 h 5445"/>
              <a:gd name="connsiteX327" fmla="*/ 8081 w 11761"/>
              <a:gd name="connsiteY327" fmla="*/ 100 h 5445"/>
              <a:gd name="connsiteX328" fmla="*/ 8081 w 11761"/>
              <a:gd name="connsiteY328" fmla="*/ 151 h 5445"/>
              <a:gd name="connsiteX329" fmla="*/ 8234 w 11761"/>
              <a:gd name="connsiteY329" fmla="*/ 151 h 5445"/>
              <a:gd name="connsiteX330" fmla="*/ 8234 w 11761"/>
              <a:gd name="connsiteY330" fmla="*/ 24 h 5445"/>
              <a:gd name="connsiteX331" fmla="*/ 8402 w 11761"/>
              <a:gd name="connsiteY331" fmla="*/ 24 h 5445"/>
              <a:gd name="connsiteX332" fmla="*/ 8402 w 11761"/>
              <a:gd name="connsiteY332" fmla="*/ 82 h 5445"/>
              <a:gd name="connsiteX333" fmla="*/ 8310 w 11761"/>
              <a:gd name="connsiteY333" fmla="*/ 82 h 5445"/>
              <a:gd name="connsiteX334" fmla="*/ 8310 w 11761"/>
              <a:gd name="connsiteY334" fmla="*/ 184 h 5445"/>
              <a:gd name="connsiteX335" fmla="*/ 8402 w 11761"/>
              <a:gd name="connsiteY335" fmla="*/ 184 h 5445"/>
              <a:gd name="connsiteX336" fmla="*/ 8402 w 11761"/>
              <a:gd name="connsiteY336" fmla="*/ 277 h 5445"/>
              <a:gd name="connsiteX337" fmla="*/ 8480 w 11761"/>
              <a:gd name="connsiteY337" fmla="*/ 277 h 5445"/>
              <a:gd name="connsiteX338" fmla="*/ 8480 w 11761"/>
              <a:gd name="connsiteY338" fmla="*/ 359 h 5445"/>
              <a:gd name="connsiteX339" fmla="*/ 8581 w 11761"/>
              <a:gd name="connsiteY339" fmla="*/ 359 h 5445"/>
              <a:gd name="connsiteX340" fmla="*/ 8581 w 11761"/>
              <a:gd name="connsiteY340" fmla="*/ 277 h 5445"/>
              <a:gd name="connsiteX341" fmla="*/ 8638 w 11761"/>
              <a:gd name="connsiteY341" fmla="*/ 277 h 5445"/>
              <a:gd name="connsiteX342" fmla="*/ 8638 w 11761"/>
              <a:gd name="connsiteY342" fmla="*/ 445 h 5445"/>
              <a:gd name="connsiteX343" fmla="*/ 8510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11744 w 11761"/>
              <a:gd name="connsiteY98" fmla="*/ 4932 h 5445"/>
              <a:gd name="connsiteX99" fmla="*/ 11744 w 11761"/>
              <a:gd name="connsiteY99" fmla="*/ 4850 h 5445"/>
              <a:gd name="connsiteX100" fmla="*/ 11682 w 11761"/>
              <a:gd name="connsiteY100" fmla="*/ 4850 h 5445"/>
              <a:gd name="connsiteX101" fmla="*/ 11682 w 11761"/>
              <a:gd name="connsiteY101" fmla="*/ 4793 h 5445"/>
              <a:gd name="connsiteX102" fmla="*/ 11742 w 11761"/>
              <a:gd name="connsiteY102" fmla="*/ 4793 h 5445"/>
              <a:gd name="connsiteX103" fmla="*/ 11742 w 11761"/>
              <a:gd name="connsiteY103" fmla="*/ 652 h 5445"/>
              <a:gd name="connsiteX104" fmla="*/ 11682 w 11761"/>
              <a:gd name="connsiteY104" fmla="*/ 652 h 5445"/>
              <a:gd name="connsiteX105" fmla="*/ 11682 w 11761"/>
              <a:gd name="connsiteY105" fmla="*/ 596 h 5445"/>
              <a:gd name="connsiteX106" fmla="*/ 11744 w 11761"/>
              <a:gd name="connsiteY106" fmla="*/ 596 h 5445"/>
              <a:gd name="connsiteX107" fmla="*/ 11744 w 11761"/>
              <a:gd name="connsiteY107" fmla="*/ 514 h 5445"/>
              <a:gd name="connsiteX108" fmla="*/ 11660 w 11761"/>
              <a:gd name="connsiteY108" fmla="*/ 514 h 5445"/>
              <a:gd name="connsiteX109" fmla="*/ 11660 w 11761"/>
              <a:gd name="connsiteY109" fmla="*/ 575 h 5445"/>
              <a:gd name="connsiteX110" fmla="*/ 11630 w 11761"/>
              <a:gd name="connsiteY110" fmla="*/ 575 h 5445"/>
              <a:gd name="connsiteX111" fmla="*/ 11630 w 11761"/>
              <a:gd name="connsiteY111" fmla="*/ 467 h 5445"/>
              <a:gd name="connsiteX112" fmla="*/ 11759 w 11761"/>
              <a:gd name="connsiteY112" fmla="*/ 467 h 5445"/>
              <a:gd name="connsiteX113" fmla="*/ 11759 w 11761"/>
              <a:gd name="connsiteY113" fmla="*/ 255 h 5445"/>
              <a:gd name="connsiteX114" fmla="*/ 11679 w 11761"/>
              <a:gd name="connsiteY114" fmla="*/ 255 h 5445"/>
              <a:gd name="connsiteX115" fmla="*/ 11679 w 11761"/>
              <a:gd name="connsiteY115" fmla="*/ 182 h 5445"/>
              <a:gd name="connsiteX116" fmla="*/ 11761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11200 w 11761"/>
              <a:gd name="connsiteY122" fmla="*/ 78 h 5445"/>
              <a:gd name="connsiteX123" fmla="*/ 11200 w 11761"/>
              <a:gd name="connsiteY123" fmla="*/ 37 h 5445"/>
              <a:gd name="connsiteX124" fmla="*/ 11241 w 11761"/>
              <a:gd name="connsiteY124" fmla="*/ 37 h 5445"/>
              <a:gd name="connsiteX125" fmla="*/ 11241 w 11761"/>
              <a:gd name="connsiteY125" fmla="*/ 78 h 5445"/>
              <a:gd name="connsiteX126" fmla="*/ 11200 w 11761"/>
              <a:gd name="connsiteY126" fmla="*/ 78 h 5445"/>
              <a:gd name="connsiteX127" fmla="*/ 11682 w 11761"/>
              <a:gd name="connsiteY127" fmla="*/ 4910 h 5445"/>
              <a:gd name="connsiteX128" fmla="*/ 11682 w 11761"/>
              <a:gd name="connsiteY128" fmla="*/ 4871 h 5445"/>
              <a:gd name="connsiteX129" fmla="*/ 11723 w 11761"/>
              <a:gd name="connsiteY129" fmla="*/ 4871 h 5445"/>
              <a:gd name="connsiteX130" fmla="*/ 11723 w 11761"/>
              <a:gd name="connsiteY130" fmla="*/ 4910 h 5445"/>
              <a:gd name="connsiteX131" fmla="*/ 11682 w 11761"/>
              <a:gd name="connsiteY131" fmla="*/ 4910 h 5445"/>
              <a:gd name="connsiteX132" fmla="*/ 11600 w 11761"/>
              <a:gd name="connsiteY132" fmla="*/ 5424 h 5445"/>
              <a:gd name="connsiteX133" fmla="*/ 11600 w 11761"/>
              <a:gd name="connsiteY133" fmla="*/ 5363 h 5445"/>
              <a:gd name="connsiteX134" fmla="*/ 11679 w 11761"/>
              <a:gd name="connsiteY134" fmla="*/ 5363 h 5445"/>
              <a:gd name="connsiteX135" fmla="*/ 11679 w 11761"/>
              <a:gd name="connsiteY135" fmla="*/ 5286 h 5445"/>
              <a:gd name="connsiteX136" fmla="*/ 11738 w 11761"/>
              <a:gd name="connsiteY136" fmla="*/ 5286 h 5445"/>
              <a:gd name="connsiteX137" fmla="*/ 11738 w 11761"/>
              <a:gd name="connsiteY137" fmla="*/ 5424 h 5445"/>
              <a:gd name="connsiteX138" fmla="*/ 11600 w 11761"/>
              <a:gd name="connsiteY138" fmla="*/ 5424 h 5445"/>
              <a:gd name="connsiteX139" fmla="*/ 11600 w 11761"/>
              <a:gd name="connsiteY139" fmla="*/ 5344 h 5445"/>
              <a:gd name="connsiteX140" fmla="*/ 11600 w 11761"/>
              <a:gd name="connsiteY140" fmla="*/ 5286 h 5445"/>
              <a:gd name="connsiteX141" fmla="*/ 11660 w 11761"/>
              <a:gd name="connsiteY141" fmla="*/ 5286 h 5445"/>
              <a:gd name="connsiteX142" fmla="*/ 11660 w 11761"/>
              <a:gd name="connsiteY142" fmla="*/ 5344 h 5445"/>
              <a:gd name="connsiteX143" fmla="*/ 11600 w 11761"/>
              <a:gd name="connsiteY143" fmla="*/ 5344 h 5445"/>
              <a:gd name="connsiteX144" fmla="*/ 11595 w 11761"/>
              <a:gd name="connsiteY144" fmla="*/ 5169 h 5445"/>
              <a:gd name="connsiteX145" fmla="*/ 11595 w 11761"/>
              <a:gd name="connsiteY145" fmla="*/ 5106 h 5445"/>
              <a:gd name="connsiteX146" fmla="*/ 11660 w 11761"/>
              <a:gd name="connsiteY146" fmla="*/ 5106 h 5445"/>
              <a:gd name="connsiteX147" fmla="*/ 11660 w 11761"/>
              <a:gd name="connsiteY147" fmla="*/ 5169 h 5445"/>
              <a:gd name="connsiteX148" fmla="*/ 11595 w 11761"/>
              <a:gd name="connsiteY148" fmla="*/ 5169 h 5445"/>
              <a:gd name="connsiteX149" fmla="*/ 11660 w 11761"/>
              <a:gd name="connsiteY149" fmla="*/ 5191 h 5445"/>
              <a:gd name="connsiteX150" fmla="*/ 11660 w 11761"/>
              <a:gd name="connsiteY150" fmla="*/ 5262 h 5445"/>
              <a:gd name="connsiteX151" fmla="*/ 11595 w 11761"/>
              <a:gd name="connsiteY151" fmla="*/ 5262 h 5445"/>
              <a:gd name="connsiteX152" fmla="*/ 11595 w 11761"/>
              <a:gd name="connsiteY152" fmla="*/ 5191 h 5445"/>
              <a:gd name="connsiteX153" fmla="*/ 11660 w 11761"/>
              <a:gd name="connsiteY153" fmla="*/ 5191 h 5445"/>
              <a:gd name="connsiteX154" fmla="*/ 11578 w 11761"/>
              <a:gd name="connsiteY154" fmla="*/ 5281 h 5445"/>
              <a:gd name="connsiteX155" fmla="*/ 11578 w 11761"/>
              <a:gd name="connsiteY155" fmla="*/ 5344 h 5445"/>
              <a:gd name="connsiteX156" fmla="*/ 11522 w 11761"/>
              <a:gd name="connsiteY156" fmla="*/ 5344 h 5445"/>
              <a:gd name="connsiteX157" fmla="*/ 11522 w 11761"/>
              <a:gd name="connsiteY157" fmla="*/ 5281 h 5445"/>
              <a:gd name="connsiteX158" fmla="*/ 11578 w 11761"/>
              <a:gd name="connsiteY158" fmla="*/ 5281 h 5445"/>
              <a:gd name="connsiteX159" fmla="*/ 11578 w 11761"/>
              <a:gd name="connsiteY159" fmla="*/ 5191 h 5445"/>
              <a:gd name="connsiteX160" fmla="*/ 11578 w 11761"/>
              <a:gd name="connsiteY160" fmla="*/ 5262 h 5445"/>
              <a:gd name="connsiteX161" fmla="*/ 11522 w 11761"/>
              <a:gd name="connsiteY161" fmla="*/ 5262 h 5445"/>
              <a:gd name="connsiteX162" fmla="*/ 11522 w 11761"/>
              <a:gd name="connsiteY162" fmla="*/ 5191 h 5445"/>
              <a:gd name="connsiteX163" fmla="*/ 8480 w 11761"/>
              <a:gd name="connsiteY163" fmla="*/ 5191 h 5445"/>
              <a:gd name="connsiteX164" fmla="*/ 8102 w 11761"/>
              <a:gd name="connsiteY164" fmla="*/ 5409 h 5445"/>
              <a:gd name="connsiteX165" fmla="*/ 8102 w 11761"/>
              <a:gd name="connsiteY165" fmla="*/ 5368 h 5445"/>
              <a:gd name="connsiteX166" fmla="*/ 8143 w 11761"/>
              <a:gd name="connsiteY166" fmla="*/ 5368 h 5445"/>
              <a:gd name="connsiteX167" fmla="*/ 8143 w 11761"/>
              <a:gd name="connsiteY167" fmla="*/ 5409 h 5445"/>
              <a:gd name="connsiteX168" fmla="*/ 8102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8424 w 11761"/>
              <a:gd name="connsiteY243" fmla="*/ 164 h 5445"/>
              <a:gd name="connsiteX244" fmla="*/ 8424 w 11761"/>
              <a:gd name="connsiteY244" fmla="*/ 102 h 5445"/>
              <a:gd name="connsiteX245" fmla="*/ 8480 w 11761"/>
              <a:gd name="connsiteY245" fmla="*/ 102 h 5445"/>
              <a:gd name="connsiteX246" fmla="*/ 8480 w 11761"/>
              <a:gd name="connsiteY246" fmla="*/ 164 h 5445"/>
              <a:gd name="connsiteX247" fmla="*/ 8424 w 11761"/>
              <a:gd name="connsiteY247" fmla="*/ 164 h 5445"/>
              <a:gd name="connsiteX248" fmla="*/ 8424 w 11761"/>
              <a:gd name="connsiteY248" fmla="*/ 255 h 5445"/>
              <a:gd name="connsiteX249" fmla="*/ 8424 w 11761"/>
              <a:gd name="connsiteY249" fmla="*/ 184 h 5445"/>
              <a:gd name="connsiteX250" fmla="*/ 8480 w 11761"/>
              <a:gd name="connsiteY250" fmla="*/ 184 h 5445"/>
              <a:gd name="connsiteX251" fmla="*/ 8480 w 11761"/>
              <a:gd name="connsiteY251" fmla="*/ 255 h 5445"/>
              <a:gd name="connsiteX252" fmla="*/ 8424 w 11761"/>
              <a:gd name="connsiteY252" fmla="*/ 255 h 5445"/>
              <a:gd name="connsiteX253" fmla="*/ 8562 w 11761"/>
              <a:gd name="connsiteY253" fmla="*/ 596 h 5445"/>
              <a:gd name="connsiteX254" fmla="*/ 8562 w 11761"/>
              <a:gd name="connsiteY254" fmla="*/ 674 h 5445"/>
              <a:gd name="connsiteX255" fmla="*/ 8622 w 11761"/>
              <a:gd name="connsiteY255" fmla="*/ 674 h 5445"/>
              <a:gd name="connsiteX256" fmla="*/ 8622 w 11761"/>
              <a:gd name="connsiteY256" fmla="*/ 4772 h 5445"/>
              <a:gd name="connsiteX257" fmla="*/ 8562 w 11761"/>
              <a:gd name="connsiteY257" fmla="*/ 4772 h 5445"/>
              <a:gd name="connsiteX258" fmla="*/ 8562 w 11761"/>
              <a:gd name="connsiteY258" fmla="*/ 4850 h 5445"/>
              <a:gd name="connsiteX259" fmla="*/ 8510 w 11761"/>
              <a:gd name="connsiteY259" fmla="*/ 4850 h 5445"/>
              <a:gd name="connsiteX260" fmla="*/ 8510 w 11761"/>
              <a:gd name="connsiteY260" fmla="*/ 5001 h 5445"/>
              <a:gd name="connsiteX261" fmla="*/ 8638 w 11761"/>
              <a:gd name="connsiteY261" fmla="*/ 5001 h 5445"/>
              <a:gd name="connsiteX262" fmla="*/ 8638 w 11761"/>
              <a:gd name="connsiteY262" fmla="*/ 5169 h 5445"/>
              <a:gd name="connsiteX263" fmla="*/ 8581 w 11761"/>
              <a:gd name="connsiteY263" fmla="*/ 5169 h 5445"/>
              <a:gd name="connsiteX264" fmla="*/ 8581 w 11761"/>
              <a:gd name="connsiteY264" fmla="*/ 5087 h 5445"/>
              <a:gd name="connsiteX265" fmla="*/ 8480 w 11761"/>
              <a:gd name="connsiteY265" fmla="*/ 5087 h 5445"/>
              <a:gd name="connsiteX266" fmla="*/ 8480 w 11761"/>
              <a:gd name="connsiteY266" fmla="*/ 5169 h 5445"/>
              <a:gd name="connsiteX267" fmla="*/ 8402 w 11761"/>
              <a:gd name="connsiteY267" fmla="*/ 5169 h 5445"/>
              <a:gd name="connsiteX268" fmla="*/ 8402 w 11761"/>
              <a:gd name="connsiteY268" fmla="*/ 5262 h 5445"/>
              <a:gd name="connsiteX269" fmla="*/ 8310 w 11761"/>
              <a:gd name="connsiteY269" fmla="*/ 5262 h 5445"/>
              <a:gd name="connsiteX270" fmla="*/ 8310 w 11761"/>
              <a:gd name="connsiteY270" fmla="*/ 5363 h 5445"/>
              <a:gd name="connsiteX271" fmla="*/ 8402 w 11761"/>
              <a:gd name="connsiteY271" fmla="*/ 5363 h 5445"/>
              <a:gd name="connsiteX272" fmla="*/ 8402 w 11761"/>
              <a:gd name="connsiteY272" fmla="*/ 5422 h 5445"/>
              <a:gd name="connsiteX273" fmla="*/ 8234 w 11761"/>
              <a:gd name="connsiteY273" fmla="*/ 5422 h 5445"/>
              <a:gd name="connsiteX274" fmla="*/ 8234 w 11761"/>
              <a:gd name="connsiteY274" fmla="*/ 5294 h 5445"/>
              <a:gd name="connsiteX275" fmla="*/ 8081 w 11761"/>
              <a:gd name="connsiteY275" fmla="*/ 5294 h 5445"/>
              <a:gd name="connsiteX276" fmla="*/ 8081 w 11761"/>
              <a:gd name="connsiteY276" fmla="*/ 5346 h 5445"/>
              <a:gd name="connsiteX277" fmla="*/ 8005 w 11761"/>
              <a:gd name="connsiteY277" fmla="*/ 5346 h 5445"/>
              <a:gd name="connsiteX278" fmla="*/ 8005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8005 w 11761"/>
              <a:gd name="connsiteY325" fmla="*/ 39 h 5445"/>
              <a:gd name="connsiteX326" fmla="*/ 8005 w 11761"/>
              <a:gd name="connsiteY326" fmla="*/ 100 h 5445"/>
              <a:gd name="connsiteX327" fmla="*/ 8081 w 11761"/>
              <a:gd name="connsiteY327" fmla="*/ 100 h 5445"/>
              <a:gd name="connsiteX328" fmla="*/ 8081 w 11761"/>
              <a:gd name="connsiteY328" fmla="*/ 151 h 5445"/>
              <a:gd name="connsiteX329" fmla="*/ 8234 w 11761"/>
              <a:gd name="connsiteY329" fmla="*/ 151 h 5445"/>
              <a:gd name="connsiteX330" fmla="*/ 8234 w 11761"/>
              <a:gd name="connsiteY330" fmla="*/ 24 h 5445"/>
              <a:gd name="connsiteX331" fmla="*/ 8402 w 11761"/>
              <a:gd name="connsiteY331" fmla="*/ 24 h 5445"/>
              <a:gd name="connsiteX332" fmla="*/ 8402 w 11761"/>
              <a:gd name="connsiteY332" fmla="*/ 82 h 5445"/>
              <a:gd name="connsiteX333" fmla="*/ 8310 w 11761"/>
              <a:gd name="connsiteY333" fmla="*/ 82 h 5445"/>
              <a:gd name="connsiteX334" fmla="*/ 8310 w 11761"/>
              <a:gd name="connsiteY334" fmla="*/ 184 h 5445"/>
              <a:gd name="connsiteX335" fmla="*/ 8402 w 11761"/>
              <a:gd name="connsiteY335" fmla="*/ 184 h 5445"/>
              <a:gd name="connsiteX336" fmla="*/ 8402 w 11761"/>
              <a:gd name="connsiteY336" fmla="*/ 277 h 5445"/>
              <a:gd name="connsiteX337" fmla="*/ 8480 w 11761"/>
              <a:gd name="connsiteY337" fmla="*/ 277 h 5445"/>
              <a:gd name="connsiteX338" fmla="*/ 8480 w 11761"/>
              <a:gd name="connsiteY338" fmla="*/ 359 h 5445"/>
              <a:gd name="connsiteX339" fmla="*/ 8581 w 11761"/>
              <a:gd name="connsiteY339" fmla="*/ 359 h 5445"/>
              <a:gd name="connsiteX340" fmla="*/ 8581 w 11761"/>
              <a:gd name="connsiteY340" fmla="*/ 277 h 5445"/>
              <a:gd name="connsiteX341" fmla="*/ 8638 w 11761"/>
              <a:gd name="connsiteY341" fmla="*/ 277 h 5445"/>
              <a:gd name="connsiteX342" fmla="*/ 8638 w 11761"/>
              <a:gd name="connsiteY342" fmla="*/ 445 h 5445"/>
              <a:gd name="connsiteX343" fmla="*/ 8510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11744 w 11761"/>
              <a:gd name="connsiteY98" fmla="*/ 4932 h 5445"/>
              <a:gd name="connsiteX99" fmla="*/ 11744 w 11761"/>
              <a:gd name="connsiteY99" fmla="*/ 4850 h 5445"/>
              <a:gd name="connsiteX100" fmla="*/ 11682 w 11761"/>
              <a:gd name="connsiteY100" fmla="*/ 4850 h 5445"/>
              <a:gd name="connsiteX101" fmla="*/ 11682 w 11761"/>
              <a:gd name="connsiteY101" fmla="*/ 4793 h 5445"/>
              <a:gd name="connsiteX102" fmla="*/ 11742 w 11761"/>
              <a:gd name="connsiteY102" fmla="*/ 4793 h 5445"/>
              <a:gd name="connsiteX103" fmla="*/ 11742 w 11761"/>
              <a:gd name="connsiteY103" fmla="*/ 652 h 5445"/>
              <a:gd name="connsiteX104" fmla="*/ 11682 w 11761"/>
              <a:gd name="connsiteY104" fmla="*/ 652 h 5445"/>
              <a:gd name="connsiteX105" fmla="*/ 11682 w 11761"/>
              <a:gd name="connsiteY105" fmla="*/ 596 h 5445"/>
              <a:gd name="connsiteX106" fmla="*/ 11744 w 11761"/>
              <a:gd name="connsiteY106" fmla="*/ 596 h 5445"/>
              <a:gd name="connsiteX107" fmla="*/ 11744 w 11761"/>
              <a:gd name="connsiteY107" fmla="*/ 514 h 5445"/>
              <a:gd name="connsiteX108" fmla="*/ 11660 w 11761"/>
              <a:gd name="connsiteY108" fmla="*/ 514 h 5445"/>
              <a:gd name="connsiteX109" fmla="*/ 11660 w 11761"/>
              <a:gd name="connsiteY109" fmla="*/ 575 h 5445"/>
              <a:gd name="connsiteX110" fmla="*/ 11630 w 11761"/>
              <a:gd name="connsiteY110" fmla="*/ 575 h 5445"/>
              <a:gd name="connsiteX111" fmla="*/ 11630 w 11761"/>
              <a:gd name="connsiteY111" fmla="*/ 467 h 5445"/>
              <a:gd name="connsiteX112" fmla="*/ 11759 w 11761"/>
              <a:gd name="connsiteY112" fmla="*/ 467 h 5445"/>
              <a:gd name="connsiteX113" fmla="*/ 11759 w 11761"/>
              <a:gd name="connsiteY113" fmla="*/ 255 h 5445"/>
              <a:gd name="connsiteX114" fmla="*/ 11679 w 11761"/>
              <a:gd name="connsiteY114" fmla="*/ 255 h 5445"/>
              <a:gd name="connsiteX115" fmla="*/ 11679 w 11761"/>
              <a:gd name="connsiteY115" fmla="*/ 182 h 5445"/>
              <a:gd name="connsiteX116" fmla="*/ 11761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11200 w 11761"/>
              <a:gd name="connsiteY122" fmla="*/ 78 h 5445"/>
              <a:gd name="connsiteX123" fmla="*/ 11200 w 11761"/>
              <a:gd name="connsiteY123" fmla="*/ 37 h 5445"/>
              <a:gd name="connsiteX124" fmla="*/ 11241 w 11761"/>
              <a:gd name="connsiteY124" fmla="*/ 37 h 5445"/>
              <a:gd name="connsiteX125" fmla="*/ 11241 w 11761"/>
              <a:gd name="connsiteY125" fmla="*/ 78 h 5445"/>
              <a:gd name="connsiteX126" fmla="*/ 11200 w 11761"/>
              <a:gd name="connsiteY126" fmla="*/ 78 h 5445"/>
              <a:gd name="connsiteX127" fmla="*/ 11682 w 11761"/>
              <a:gd name="connsiteY127" fmla="*/ 4910 h 5445"/>
              <a:gd name="connsiteX128" fmla="*/ 11682 w 11761"/>
              <a:gd name="connsiteY128" fmla="*/ 4871 h 5445"/>
              <a:gd name="connsiteX129" fmla="*/ 11723 w 11761"/>
              <a:gd name="connsiteY129" fmla="*/ 4871 h 5445"/>
              <a:gd name="connsiteX130" fmla="*/ 11723 w 11761"/>
              <a:gd name="connsiteY130" fmla="*/ 4910 h 5445"/>
              <a:gd name="connsiteX131" fmla="*/ 11682 w 11761"/>
              <a:gd name="connsiteY131" fmla="*/ 4910 h 5445"/>
              <a:gd name="connsiteX132" fmla="*/ 11600 w 11761"/>
              <a:gd name="connsiteY132" fmla="*/ 5424 h 5445"/>
              <a:gd name="connsiteX133" fmla="*/ 11600 w 11761"/>
              <a:gd name="connsiteY133" fmla="*/ 5363 h 5445"/>
              <a:gd name="connsiteX134" fmla="*/ 11679 w 11761"/>
              <a:gd name="connsiteY134" fmla="*/ 5363 h 5445"/>
              <a:gd name="connsiteX135" fmla="*/ 11679 w 11761"/>
              <a:gd name="connsiteY135" fmla="*/ 5286 h 5445"/>
              <a:gd name="connsiteX136" fmla="*/ 11738 w 11761"/>
              <a:gd name="connsiteY136" fmla="*/ 5286 h 5445"/>
              <a:gd name="connsiteX137" fmla="*/ 11738 w 11761"/>
              <a:gd name="connsiteY137" fmla="*/ 5424 h 5445"/>
              <a:gd name="connsiteX138" fmla="*/ 11600 w 11761"/>
              <a:gd name="connsiteY138" fmla="*/ 5424 h 5445"/>
              <a:gd name="connsiteX139" fmla="*/ 11600 w 11761"/>
              <a:gd name="connsiteY139" fmla="*/ 5344 h 5445"/>
              <a:gd name="connsiteX140" fmla="*/ 11600 w 11761"/>
              <a:gd name="connsiteY140" fmla="*/ 5286 h 5445"/>
              <a:gd name="connsiteX141" fmla="*/ 11660 w 11761"/>
              <a:gd name="connsiteY141" fmla="*/ 5286 h 5445"/>
              <a:gd name="connsiteX142" fmla="*/ 11660 w 11761"/>
              <a:gd name="connsiteY142" fmla="*/ 5344 h 5445"/>
              <a:gd name="connsiteX143" fmla="*/ 11600 w 11761"/>
              <a:gd name="connsiteY143" fmla="*/ 5344 h 5445"/>
              <a:gd name="connsiteX144" fmla="*/ 11595 w 11761"/>
              <a:gd name="connsiteY144" fmla="*/ 5169 h 5445"/>
              <a:gd name="connsiteX145" fmla="*/ 11595 w 11761"/>
              <a:gd name="connsiteY145" fmla="*/ 5106 h 5445"/>
              <a:gd name="connsiteX146" fmla="*/ 11660 w 11761"/>
              <a:gd name="connsiteY146" fmla="*/ 5106 h 5445"/>
              <a:gd name="connsiteX147" fmla="*/ 11660 w 11761"/>
              <a:gd name="connsiteY147" fmla="*/ 5169 h 5445"/>
              <a:gd name="connsiteX148" fmla="*/ 11595 w 11761"/>
              <a:gd name="connsiteY148" fmla="*/ 5169 h 5445"/>
              <a:gd name="connsiteX149" fmla="*/ 11660 w 11761"/>
              <a:gd name="connsiteY149" fmla="*/ 5191 h 5445"/>
              <a:gd name="connsiteX150" fmla="*/ 11660 w 11761"/>
              <a:gd name="connsiteY150" fmla="*/ 5262 h 5445"/>
              <a:gd name="connsiteX151" fmla="*/ 11595 w 11761"/>
              <a:gd name="connsiteY151" fmla="*/ 5262 h 5445"/>
              <a:gd name="connsiteX152" fmla="*/ 11595 w 11761"/>
              <a:gd name="connsiteY152" fmla="*/ 5191 h 5445"/>
              <a:gd name="connsiteX153" fmla="*/ 11660 w 11761"/>
              <a:gd name="connsiteY153" fmla="*/ 5191 h 5445"/>
              <a:gd name="connsiteX154" fmla="*/ 11578 w 11761"/>
              <a:gd name="connsiteY154" fmla="*/ 5281 h 5445"/>
              <a:gd name="connsiteX155" fmla="*/ 11578 w 11761"/>
              <a:gd name="connsiteY155" fmla="*/ 5344 h 5445"/>
              <a:gd name="connsiteX156" fmla="*/ 11522 w 11761"/>
              <a:gd name="connsiteY156" fmla="*/ 5344 h 5445"/>
              <a:gd name="connsiteX157" fmla="*/ 11522 w 11761"/>
              <a:gd name="connsiteY157" fmla="*/ 5281 h 5445"/>
              <a:gd name="connsiteX158" fmla="*/ 11578 w 11761"/>
              <a:gd name="connsiteY158" fmla="*/ 5281 h 5445"/>
              <a:gd name="connsiteX159" fmla="*/ 11578 w 11761"/>
              <a:gd name="connsiteY159" fmla="*/ 5191 h 5445"/>
              <a:gd name="connsiteX160" fmla="*/ 11578 w 11761"/>
              <a:gd name="connsiteY160" fmla="*/ 5262 h 5445"/>
              <a:gd name="connsiteX161" fmla="*/ 11522 w 11761"/>
              <a:gd name="connsiteY161" fmla="*/ 5262 h 5445"/>
              <a:gd name="connsiteX162" fmla="*/ 11522 w 11761"/>
              <a:gd name="connsiteY162" fmla="*/ 5191 h 5445"/>
              <a:gd name="connsiteX163" fmla="*/ 11578 w 11761"/>
              <a:gd name="connsiteY163" fmla="*/ 5191 h 5445"/>
              <a:gd name="connsiteX164" fmla="*/ 8102 w 11761"/>
              <a:gd name="connsiteY164" fmla="*/ 5409 h 5445"/>
              <a:gd name="connsiteX165" fmla="*/ 8102 w 11761"/>
              <a:gd name="connsiteY165" fmla="*/ 5368 h 5445"/>
              <a:gd name="connsiteX166" fmla="*/ 8143 w 11761"/>
              <a:gd name="connsiteY166" fmla="*/ 5368 h 5445"/>
              <a:gd name="connsiteX167" fmla="*/ 8143 w 11761"/>
              <a:gd name="connsiteY167" fmla="*/ 5409 h 5445"/>
              <a:gd name="connsiteX168" fmla="*/ 8102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8424 w 11761"/>
              <a:gd name="connsiteY243" fmla="*/ 164 h 5445"/>
              <a:gd name="connsiteX244" fmla="*/ 8424 w 11761"/>
              <a:gd name="connsiteY244" fmla="*/ 102 h 5445"/>
              <a:gd name="connsiteX245" fmla="*/ 8480 w 11761"/>
              <a:gd name="connsiteY245" fmla="*/ 102 h 5445"/>
              <a:gd name="connsiteX246" fmla="*/ 8480 w 11761"/>
              <a:gd name="connsiteY246" fmla="*/ 164 h 5445"/>
              <a:gd name="connsiteX247" fmla="*/ 8424 w 11761"/>
              <a:gd name="connsiteY247" fmla="*/ 164 h 5445"/>
              <a:gd name="connsiteX248" fmla="*/ 8424 w 11761"/>
              <a:gd name="connsiteY248" fmla="*/ 255 h 5445"/>
              <a:gd name="connsiteX249" fmla="*/ 8424 w 11761"/>
              <a:gd name="connsiteY249" fmla="*/ 184 h 5445"/>
              <a:gd name="connsiteX250" fmla="*/ 8480 w 11761"/>
              <a:gd name="connsiteY250" fmla="*/ 184 h 5445"/>
              <a:gd name="connsiteX251" fmla="*/ 8480 w 11761"/>
              <a:gd name="connsiteY251" fmla="*/ 255 h 5445"/>
              <a:gd name="connsiteX252" fmla="*/ 8424 w 11761"/>
              <a:gd name="connsiteY252" fmla="*/ 255 h 5445"/>
              <a:gd name="connsiteX253" fmla="*/ 8562 w 11761"/>
              <a:gd name="connsiteY253" fmla="*/ 596 h 5445"/>
              <a:gd name="connsiteX254" fmla="*/ 8562 w 11761"/>
              <a:gd name="connsiteY254" fmla="*/ 674 h 5445"/>
              <a:gd name="connsiteX255" fmla="*/ 8622 w 11761"/>
              <a:gd name="connsiteY255" fmla="*/ 674 h 5445"/>
              <a:gd name="connsiteX256" fmla="*/ 8622 w 11761"/>
              <a:gd name="connsiteY256" fmla="*/ 4772 h 5445"/>
              <a:gd name="connsiteX257" fmla="*/ 8562 w 11761"/>
              <a:gd name="connsiteY257" fmla="*/ 4772 h 5445"/>
              <a:gd name="connsiteX258" fmla="*/ 8562 w 11761"/>
              <a:gd name="connsiteY258" fmla="*/ 4850 h 5445"/>
              <a:gd name="connsiteX259" fmla="*/ 8510 w 11761"/>
              <a:gd name="connsiteY259" fmla="*/ 4850 h 5445"/>
              <a:gd name="connsiteX260" fmla="*/ 8510 w 11761"/>
              <a:gd name="connsiteY260" fmla="*/ 5001 h 5445"/>
              <a:gd name="connsiteX261" fmla="*/ 8638 w 11761"/>
              <a:gd name="connsiteY261" fmla="*/ 5001 h 5445"/>
              <a:gd name="connsiteX262" fmla="*/ 8638 w 11761"/>
              <a:gd name="connsiteY262" fmla="*/ 5169 h 5445"/>
              <a:gd name="connsiteX263" fmla="*/ 8581 w 11761"/>
              <a:gd name="connsiteY263" fmla="*/ 5169 h 5445"/>
              <a:gd name="connsiteX264" fmla="*/ 8581 w 11761"/>
              <a:gd name="connsiteY264" fmla="*/ 5087 h 5445"/>
              <a:gd name="connsiteX265" fmla="*/ 8480 w 11761"/>
              <a:gd name="connsiteY265" fmla="*/ 5087 h 5445"/>
              <a:gd name="connsiteX266" fmla="*/ 8480 w 11761"/>
              <a:gd name="connsiteY266" fmla="*/ 5169 h 5445"/>
              <a:gd name="connsiteX267" fmla="*/ 8402 w 11761"/>
              <a:gd name="connsiteY267" fmla="*/ 5169 h 5445"/>
              <a:gd name="connsiteX268" fmla="*/ 8402 w 11761"/>
              <a:gd name="connsiteY268" fmla="*/ 5262 h 5445"/>
              <a:gd name="connsiteX269" fmla="*/ 8310 w 11761"/>
              <a:gd name="connsiteY269" fmla="*/ 5262 h 5445"/>
              <a:gd name="connsiteX270" fmla="*/ 8310 w 11761"/>
              <a:gd name="connsiteY270" fmla="*/ 5363 h 5445"/>
              <a:gd name="connsiteX271" fmla="*/ 8402 w 11761"/>
              <a:gd name="connsiteY271" fmla="*/ 5363 h 5445"/>
              <a:gd name="connsiteX272" fmla="*/ 8402 w 11761"/>
              <a:gd name="connsiteY272" fmla="*/ 5422 h 5445"/>
              <a:gd name="connsiteX273" fmla="*/ 8234 w 11761"/>
              <a:gd name="connsiteY273" fmla="*/ 5422 h 5445"/>
              <a:gd name="connsiteX274" fmla="*/ 8234 w 11761"/>
              <a:gd name="connsiteY274" fmla="*/ 5294 h 5445"/>
              <a:gd name="connsiteX275" fmla="*/ 8081 w 11761"/>
              <a:gd name="connsiteY275" fmla="*/ 5294 h 5445"/>
              <a:gd name="connsiteX276" fmla="*/ 8081 w 11761"/>
              <a:gd name="connsiteY276" fmla="*/ 5346 h 5445"/>
              <a:gd name="connsiteX277" fmla="*/ 8005 w 11761"/>
              <a:gd name="connsiteY277" fmla="*/ 5346 h 5445"/>
              <a:gd name="connsiteX278" fmla="*/ 8005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8005 w 11761"/>
              <a:gd name="connsiteY325" fmla="*/ 39 h 5445"/>
              <a:gd name="connsiteX326" fmla="*/ 8005 w 11761"/>
              <a:gd name="connsiteY326" fmla="*/ 100 h 5445"/>
              <a:gd name="connsiteX327" fmla="*/ 8081 w 11761"/>
              <a:gd name="connsiteY327" fmla="*/ 100 h 5445"/>
              <a:gd name="connsiteX328" fmla="*/ 8081 w 11761"/>
              <a:gd name="connsiteY328" fmla="*/ 151 h 5445"/>
              <a:gd name="connsiteX329" fmla="*/ 8234 w 11761"/>
              <a:gd name="connsiteY329" fmla="*/ 151 h 5445"/>
              <a:gd name="connsiteX330" fmla="*/ 8234 w 11761"/>
              <a:gd name="connsiteY330" fmla="*/ 24 h 5445"/>
              <a:gd name="connsiteX331" fmla="*/ 8402 w 11761"/>
              <a:gd name="connsiteY331" fmla="*/ 24 h 5445"/>
              <a:gd name="connsiteX332" fmla="*/ 8402 w 11761"/>
              <a:gd name="connsiteY332" fmla="*/ 82 h 5445"/>
              <a:gd name="connsiteX333" fmla="*/ 8310 w 11761"/>
              <a:gd name="connsiteY333" fmla="*/ 82 h 5445"/>
              <a:gd name="connsiteX334" fmla="*/ 8310 w 11761"/>
              <a:gd name="connsiteY334" fmla="*/ 184 h 5445"/>
              <a:gd name="connsiteX335" fmla="*/ 8402 w 11761"/>
              <a:gd name="connsiteY335" fmla="*/ 184 h 5445"/>
              <a:gd name="connsiteX336" fmla="*/ 8402 w 11761"/>
              <a:gd name="connsiteY336" fmla="*/ 277 h 5445"/>
              <a:gd name="connsiteX337" fmla="*/ 8480 w 11761"/>
              <a:gd name="connsiteY337" fmla="*/ 277 h 5445"/>
              <a:gd name="connsiteX338" fmla="*/ 8480 w 11761"/>
              <a:gd name="connsiteY338" fmla="*/ 359 h 5445"/>
              <a:gd name="connsiteX339" fmla="*/ 8581 w 11761"/>
              <a:gd name="connsiteY339" fmla="*/ 359 h 5445"/>
              <a:gd name="connsiteX340" fmla="*/ 8581 w 11761"/>
              <a:gd name="connsiteY340" fmla="*/ 277 h 5445"/>
              <a:gd name="connsiteX341" fmla="*/ 8638 w 11761"/>
              <a:gd name="connsiteY341" fmla="*/ 277 h 5445"/>
              <a:gd name="connsiteX342" fmla="*/ 8638 w 11761"/>
              <a:gd name="connsiteY342" fmla="*/ 445 h 5445"/>
              <a:gd name="connsiteX343" fmla="*/ 8510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11744 w 11761"/>
              <a:gd name="connsiteY98" fmla="*/ 4932 h 5445"/>
              <a:gd name="connsiteX99" fmla="*/ 11744 w 11761"/>
              <a:gd name="connsiteY99" fmla="*/ 4850 h 5445"/>
              <a:gd name="connsiteX100" fmla="*/ 11682 w 11761"/>
              <a:gd name="connsiteY100" fmla="*/ 4850 h 5445"/>
              <a:gd name="connsiteX101" fmla="*/ 11682 w 11761"/>
              <a:gd name="connsiteY101" fmla="*/ 4793 h 5445"/>
              <a:gd name="connsiteX102" fmla="*/ 11742 w 11761"/>
              <a:gd name="connsiteY102" fmla="*/ 4793 h 5445"/>
              <a:gd name="connsiteX103" fmla="*/ 11742 w 11761"/>
              <a:gd name="connsiteY103" fmla="*/ 652 h 5445"/>
              <a:gd name="connsiteX104" fmla="*/ 11682 w 11761"/>
              <a:gd name="connsiteY104" fmla="*/ 652 h 5445"/>
              <a:gd name="connsiteX105" fmla="*/ 11682 w 11761"/>
              <a:gd name="connsiteY105" fmla="*/ 596 h 5445"/>
              <a:gd name="connsiteX106" fmla="*/ 11744 w 11761"/>
              <a:gd name="connsiteY106" fmla="*/ 596 h 5445"/>
              <a:gd name="connsiteX107" fmla="*/ 11744 w 11761"/>
              <a:gd name="connsiteY107" fmla="*/ 514 h 5445"/>
              <a:gd name="connsiteX108" fmla="*/ 11660 w 11761"/>
              <a:gd name="connsiteY108" fmla="*/ 514 h 5445"/>
              <a:gd name="connsiteX109" fmla="*/ 11660 w 11761"/>
              <a:gd name="connsiteY109" fmla="*/ 575 h 5445"/>
              <a:gd name="connsiteX110" fmla="*/ 11630 w 11761"/>
              <a:gd name="connsiteY110" fmla="*/ 575 h 5445"/>
              <a:gd name="connsiteX111" fmla="*/ 11630 w 11761"/>
              <a:gd name="connsiteY111" fmla="*/ 467 h 5445"/>
              <a:gd name="connsiteX112" fmla="*/ 11759 w 11761"/>
              <a:gd name="connsiteY112" fmla="*/ 467 h 5445"/>
              <a:gd name="connsiteX113" fmla="*/ 11759 w 11761"/>
              <a:gd name="connsiteY113" fmla="*/ 255 h 5445"/>
              <a:gd name="connsiteX114" fmla="*/ 11679 w 11761"/>
              <a:gd name="connsiteY114" fmla="*/ 255 h 5445"/>
              <a:gd name="connsiteX115" fmla="*/ 11679 w 11761"/>
              <a:gd name="connsiteY115" fmla="*/ 182 h 5445"/>
              <a:gd name="connsiteX116" fmla="*/ 11761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11200 w 11761"/>
              <a:gd name="connsiteY122" fmla="*/ 78 h 5445"/>
              <a:gd name="connsiteX123" fmla="*/ 11200 w 11761"/>
              <a:gd name="connsiteY123" fmla="*/ 37 h 5445"/>
              <a:gd name="connsiteX124" fmla="*/ 11241 w 11761"/>
              <a:gd name="connsiteY124" fmla="*/ 37 h 5445"/>
              <a:gd name="connsiteX125" fmla="*/ 11241 w 11761"/>
              <a:gd name="connsiteY125" fmla="*/ 78 h 5445"/>
              <a:gd name="connsiteX126" fmla="*/ 11200 w 11761"/>
              <a:gd name="connsiteY126" fmla="*/ 78 h 5445"/>
              <a:gd name="connsiteX127" fmla="*/ 11682 w 11761"/>
              <a:gd name="connsiteY127" fmla="*/ 4910 h 5445"/>
              <a:gd name="connsiteX128" fmla="*/ 11682 w 11761"/>
              <a:gd name="connsiteY128" fmla="*/ 4871 h 5445"/>
              <a:gd name="connsiteX129" fmla="*/ 11723 w 11761"/>
              <a:gd name="connsiteY129" fmla="*/ 4871 h 5445"/>
              <a:gd name="connsiteX130" fmla="*/ 11723 w 11761"/>
              <a:gd name="connsiteY130" fmla="*/ 4910 h 5445"/>
              <a:gd name="connsiteX131" fmla="*/ 11682 w 11761"/>
              <a:gd name="connsiteY131" fmla="*/ 4910 h 5445"/>
              <a:gd name="connsiteX132" fmla="*/ 11600 w 11761"/>
              <a:gd name="connsiteY132" fmla="*/ 5424 h 5445"/>
              <a:gd name="connsiteX133" fmla="*/ 11600 w 11761"/>
              <a:gd name="connsiteY133" fmla="*/ 5363 h 5445"/>
              <a:gd name="connsiteX134" fmla="*/ 11679 w 11761"/>
              <a:gd name="connsiteY134" fmla="*/ 5363 h 5445"/>
              <a:gd name="connsiteX135" fmla="*/ 11679 w 11761"/>
              <a:gd name="connsiteY135" fmla="*/ 5286 h 5445"/>
              <a:gd name="connsiteX136" fmla="*/ 11738 w 11761"/>
              <a:gd name="connsiteY136" fmla="*/ 5286 h 5445"/>
              <a:gd name="connsiteX137" fmla="*/ 11738 w 11761"/>
              <a:gd name="connsiteY137" fmla="*/ 5424 h 5445"/>
              <a:gd name="connsiteX138" fmla="*/ 11600 w 11761"/>
              <a:gd name="connsiteY138" fmla="*/ 5424 h 5445"/>
              <a:gd name="connsiteX139" fmla="*/ 11600 w 11761"/>
              <a:gd name="connsiteY139" fmla="*/ 5344 h 5445"/>
              <a:gd name="connsiteX140" fmla="*/ 11600 w 11761"/>
              <a:gd name="connsiteY140" fmla="*/ 5286 h 5445"/>
              <a:gd name="connsiteX141" fmla="*/ 11660 w 11761"/>
              <a:gd name="connsiteY141" fmla="*/ 5286 h 5445"/>
              <a:gd name="connsiteX142" fmla="*/ 11660 w 11761"/>
              <a:gd name="connsiteY142" fmla="*/ 5344 h 5445"/>
              <a:gd name="connsiteX143" fmla="*/ 11600 w 11761"/>
              <a:gd name="connsiteY143" fmla="*/ 5344 h 5445"/>
              <a:gd name="connsiteX144" fmla="*/ 11595 w 11761"/>
              <a:gd name="connsiteY144" fmla="*/ 5169 h 5445"/>
              <a:gd name="connsiteX145" fmla="*/ 11595 w 11761"/>
              <a:gd name="connsiteY145" fmla="*/ 5106 h 5445"/>
              <a:gd name="connsiteX146" fmla="*/ 11660 w 11761"/>
              <a:gd name="connsiteY146" fmla="*/ 5106 h 5445"/>
              <a:gd name="connsiteX147" fmla="*/ 11660 w 11761"/>
              <a:gd name="connsiteY147" fmla="*/ 5169 h 5445"/>
              <a:gd name="connsiteX148" fmla="*/ 11595 w 11761"/>
              <a:gd name="connsiteY148" fmla="*/ 5169 h 5445"/>
              <a:gd name="connsiteX149" fmla="*/ 11660 w 11761"/>
              <a:gd name="connsiteY149" fmla="*/ 5191 h 5445"/>
              <a:gd name="connsiteX150" fmla="*/ 11660 w 11761"/>
              <a:gd name="connsiteY150" fmla="*/ 5262 h 5445"/>
              <a:gd name="connsiteX151" fmla="*/ 11595 w 11761"/>
              <a:gd name="connsiteY151" fmla="*/ 5262 h 5445"/>
              <a:gd name="connsiteX152" fmla="*/ 11595 w 11761"/>
              <a:gd name="connsiteY152" fmla="*/ 5191 h 5445"/>
              <a:gd name="connsiteX153" fmla="*/ 11660 w 11761"/>
              <a:gd name="connsiteY153" fmla="*/ 5191 h 5445"/>
              <a:gd name="connsiteX154" fmla="*/ 11578 w 11761"/>
              <a:gd name="connsiteY154" fmla="*/ 5281 h 5445"/>
              <a:gd name="connsiteX155" fmla="*/ 11578 w 11761"/>
              <a:gd name="connsiteY155" fmla="*/ 5344 h 5445"/>
              <a:gd name="connsiteX156" fmla="*/ 11522 w 11761"/>
              <a:gd name="connsiteY156" fmla="*/ 5344 h 5445"/>
              <a:gd name="connsiteX157" fmla="*/ 11522 w 11761"/>
              <a:gd name="connsiteY157" fmla="*/ 5281 h 5445"/>
              <a:gd name="connsiteX158" fmla="*/ 11578 w 11761"/>
              <a:gd name="connsiteY158" fmla="*/ 5281 h 5445"/>
              <a:gd name="connsiteX159" fmla="*/ 11578 w 11761"/>
              <a:gd name="connsiteY159" fmla="*/ 5191 h 5445"/>
              <a:gd name="connsiteX160" fmla="*/ 11578 w 11761"/>
              <a:gd name="connsiteY160" fmla="*/ 5262 h 5445"/>
              <a:gd name="connsiteX161" fmla="*/ 11522 w 11761"/>
              <a:gd name="connsiteY161" fmla="*/ 5262 h 5445"/>
              <a:gd name="connsiteX162" fmla="*/ 11522 w 11761"/>
              <a:gd name="connsiteY162" fmla="*/ 5191 h 5445"/>
              <a:gd name="connsiteX163" fmla="*/ 11578 w 11761"/>
              <a:gd name="connsiteY163" fmla="*/ 5191 h 5445"/>
              <a:gd name="connsiteX164" fmla="*/ 11200 w 11761"/>
              <a:gd name="connsiteY164" fmla="*/ 5409 h 5445"/>
              <a:gd name="connsiteX165" fmla="*/ 8102 w 11761"/>
              <a:gd name="connsiteY165" fmla="*/ 5368 h 5445"/>
              <a:gd name="connsiteX166" fmla="*/ 8143 w 11761"/>
              <a:gd name="connsiteY166" fmla="*/ 5368 h 5445"/>
              <a:gd name="connsiteX167" fmla="*/ 8143 w 11761"/>
              <a:gd name="connsiteY167" fmla="*/ 5409 h 5445"/>
              <a:gd name="connsiteX168" fmla="*/ 8102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8424 w 11761"/>
              <a:gd name="connsiteY243" fmla="*/ 164 h 5445"/>
              <a:gd name="connsiteX244" fmla="*/ 8424 w 11761"/>
              <a:gd name="connsiteY244" fmla="*/ 102 h 5445"/>
              <a:gd name="connsiteX245" fmla="*/ 8480 w 11761"/>
              <a:gd name="connsiteY245" fmla="*/ 102 h 5445"/>
              <a:gd name="connsiteX246" fmla="*/ 8480 w 11761"/>
              <a:gd name="connsiteY246" fmla="*/ 164 h 5445"/>
              <a:gd name="connsiteX247" fmla="*/ 8424 w 11761"/>
              <a:gd name="connsiteY247" fmla="*/ 164 h 5445"/>
              <a:gd name="connsiteX248" fmla="*/ 8424 w 11761"/>
              <a:gd name="connsiteY248" fmla="*/ 255 h 5445"/>
              <a:gd name="connsiteX249" fmla="*/ 8424 w 11761"/>
              <a:gd name="connsiteY249" fmla="*/ 184 h 5445"/>
              <a:gd name="connsiteX250" fmla="*/ 8480 w 11761"/>
              <a:gd name="connsiteY250" fmla="*/ 184 h 5445"/>
              <a:gd name="connsiteX251" fmla="*/ 8480 w 11761"/>
              <a:gd name="connsiteY251" fmla="*/ 255 h 5445"/>
              <a:gd name="connsiteX252" fmla="*/ 8424 w 11761"/>
              <a:gd name="connsiteY252" fmla="*/ 255 h 5445"/>
              <a:gd name="connsiteX253" fmla="*/ 8562 w 11761"/>
              <a:gd name="connsiteY253" fmla="*/ 596 h 5445"/>
              <a:gd name="connsiteX254" fmla="*/ 8562 w 11761"/>
              <a:gd name="connsiteY254" fmla="*/ 674 h 5445"/>
              <a:gd name="connsiteX255" fmla="*/ 8622 w 11761"/>
              <a:gd name="connsiteY255" fmla="*/ 674 h 5445"/>
              <a:gd name="connsiteX256" fmla="*/ 8622 w 11761"/>
              <a:gd name="connsiteY256" fmla="*/ 4772 h 5445"/>
              <a:gd name="connsiteX257" fmla="*/ 8562 w 11761"/>
              <a:gd name="connsiteY257" fmla="*/ 4772 h 5445"/>
              <a:gd name="connsiteX258" fmla="*/ 8562 w 11761"/>
              <a:gd name="connsiteY258" fmla="*/ 4850 h 5445"/>
              <a:gd name="connsiteX259" fmla="*/ 8510 w 11761"/>
              <a:gd name="connsiteY259" fmla="*/ 4850 h 5445"/>
              <a:gd name="connsiteX260" fmla="*/ 8510 w 11761"/>
              <a:gd name="connsiteY260" fmla="*/ 5001 h 5445"/>
              <a:gd name="connsiteX261" fmla="*/ 8638 w 11761"/>
              <a:gd name="connsiteY261" fmla="*/ 5001 h 5445"/>
              <a:gd name="connsiteX262" fmla="*/ 8638 w 11761"/>
              <a:gd name="connsiteY262" fmla="*/ 5169 h 5445"/>
              <a:gd name="connsiteX263" fmla="*/ 8581 w 11761"/>
              <a:gd name="connsiteY263" fmla="*/ 5169 h 5445"/>
              <a:gd name="connsiteX264" fmla="*/ 8581 w 11761"/>
              <a:gd name="connsiteY264" fmla="*/ 5087 h 5445"/>
              <a:gd name="connsiteX265" fmla="*/ 8480 w 11761"/>
              <a:gd name="connsiteY265" fmla="*/ 5087 h 5445"/>
              <a:gd name="connsiteX266" fmla="*/ 8480 w 11761"/>
              <a:gd name="connsiteY266" fmla="*/ 5169 h 5445"/>
              <a:gd name="connsiteX267" fmla="*/ 8402 w 11761"/>
              <a:gd name="connsiteY267" fmla="*/ 5169 h 5445"/>
              <a:gd name="connsiteX268" fmla="*/ 8402 w 11761"/>
              <a:gd name="connsiteY268" fmla="*/ 5262 h 5445"/>
              <a:gd name="connsiteX269" fmla="*/ 8310 w 11761"/>
              <a:gd name="connsiteY269" fmla="*/ 5262 h 5445"/>
              <a:gd name="connsiteX270" fmla="*/ 8310 w 11761"/>
              <a:gd name="connsiteY270" fmla="*/ 5363 h 5445"/>
              <a:gd name="connsiteX271" fmla="*/ 8402 w 11761"/>
              <a:gd name="connsiteY271" fmla="*/ 5363 h 5445"/>
              <a:gd name="connsiteX272" fmla="*/ 8402 w 11761"/>
              <a:gd name="connsiteY272" fmla="*/ 5422 h 5445"/>
              <a:gd name="connsiteX273" fmla="*/ 8234 w 11761"/>
              <a:gd name="connsiteY273" fmla="*/ 5422 h 5445"/>
              <a:gd name="connsiteX274" fmla="*/ 8234 w 11761"/>
              <a:gd name="connsiteY274" fmla="*/ 5294 h 5445"/>
              <a:gd name="connsiteX275" fmla="*/ 8081 w 11761"/>
              <a:gd name="connsiteY275" fmla="*/ 5294 h 5445"/>
              <a:gd name="connsiteX276" fmla="*/ 8081 w 11761"/>
              <a:gd name="connsiteY276" fmla="*/ 5346 h 5445"/>
              <a:gd name="connsiteX277" fmla="*/ 8005 w 11761"/>
              <a:gd name="connsiteY277" fmla="*/ 5346 h 5445"/>
              <a:gd name="connsiteX278" fmla="*/ 8005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8005 w 11761"/>
              <a:gd name="connsiteY325" fmla="*/ 39 h 5445"/>
              <a:gd name="connsiteX326" fmla="*/ 8005 w 11761"/>
              <a:gd name="connsiteY326" fmla="*/ 100 h 5445"/>
              <a:gd name="connsiteX327" fmla="*/ 8081 w 11761"/>
              <a:gd name="connsiteY327" fmla="*/ 100 h 5445"/>
              <a:gd name="connsiteX328" fmla="*/ 8081 w 11761"/>
              <a:gd name="connsiteY328" fmla="*/ 151 h 5445"/>
              <a:gd name="connsiteX329" fmla="*/ 8234 w 11761"/>
              <a:gd name="connsiteY329" fmla="*/ 151 h 5445"/>
              <a:gd name="connsiteX330" fmla="*/ 8234 w 11761"/>
              <a:gd name="connsiteY330" fmla="*/ 24 h 5445"/>
              <a:gd name="connsiteX331" fmla="*/ 8402 w 11761"/>
              <a:gd name="connsiteY331" fmla="*/ 24 h 5445"/>
              <a:gd name="connsiteX332" fmla="*/ 8402 w 11761"/>
              <a:gd name="connsiteY332" fmla="*/ 82 h 5445"/>
              <a:gd name="connsiteX333" fmla="*/ 8310 w 11761"/>
              <a:gd name="connsiteY333" fmla="*/ 82 h 5445"/>
              <a:gd name="connsiteX334" fmla="*/ 8310 w 11761"/>
              <a:gd name="connsiteY334" fmla="*/ 184 h 5445"/>
              <a:gd name="connsiteX335" fmla="*/ 8402 w 11761"/>
              <a:gd name="connsiteY335" fmla="*/ 184 h 5445"/>
              <a:gd name="connsiteX336" fmla="*/ 8402 w 11761"/>
              <a:gd name="connsiteY336" fmla="*/ 277 h 5445"/>
              <a:gd name="connsiteX337" fmla="*/ 8480 w 11761"/>
              <a:gd name="connsiteY337" fmla="*/ 277 h 5445"/>
              <a:gd name="connsiteX338" fmla="*/ 8480 w 11761"/>
              <a:gd name="connsiteY338" fmla="*/ 359 h 5445"/>
              <a:gd name="connsiteX339" fmla="*/ 8581 w 11761"/>
              <a:gd name="connsiteY339" fmla="*/ 359 h 5445"/>
              <a:gd name="connsiteX340" fmla="*/ 8581 w 11761"/>
              <a:gd name="connsiteY340" fmla="*/ 277 h 5445"/>
              <a:gd name="connsiteX341" fmla="*/ 8638 w 11761"/>
              <a:gd name="connsiteY341" fmla="*/ 277 h 5445"/>
              <a:gd name="connsiteX342" fmla="*/ 8638 w 11761"/>
              <a:gd name="connsiteY342" fmla="*/ 445 h 5445"/>
              <a:gd name="connsiteX343" fmla="*/ 8510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11744 w 11761"/>
              <a:gd name="connsiteY98" fmla="*/ 4932 h 5445"/>
              <a:gd name="connsiteX99" fmla="*/ 11744 w 11761"/>
              <a:gd name="connsiteY99" fmla="*/ 4850 h 5445"/>
              <a:gd name="connsiteX100" fmla="*/ 11682 w 11761"/>
              <a:gd name="connsiteY100" fmla="*/ 4850 h 5445"/>
              <a:gd name="connsiteX101" fmla="*/ 11682 w 11761"/>
              <a:gd name="connsiteY101" fmla="*/ 4793 h 5445"/>
              <a:gd name="connsiteX102" fmla="*/ 11742 w 11761"/>
              <a:gd name="connsiteY102" fmla="*/ 4793 h 5445"/>
              <a:gd name="connsiteX103" fmla="*/ 11742 w 11761"/>
              <a:gd name="connsiteY103" fmla="*/ 652 h 5445"/>
              <a:gd name="connsiteX104" fmla="*/ 11682 w 11761"/>
              <a:gd name="connsiteY104" fmla="*/ 652 h 5445"/>
              <a:gd name="connsiteX105" fmla="*/ 11682 w 11761"/>
              <a:gd name="connsiteY105" fmla="*/ 596 h 5445"/>
              <a:gd name="connsiteX106" fmla="*/ 11744 w 11761"/>
              <a:gd name="connsiteY106" fmla="*/ 596 h 5445"/>
              <a:gd name="connsiteX107" fmla="*/ 11744 w 11761"/>
              <a:gd name="connsiteY107" fmla="*/ 514 h 5445"/>
              <a:gd name="connsiteX108" fmla="*/ 11660 w 11761"/>
              <a:gd name="connsiteY108" fmla="*/ 514 h 5445"/>
              <a:gd name="connsiteX109" fmla="*/ 11660 w 11761"/>
              <a:gd name="connsiteY109" fmla="*/ 575 h 5445"/>
              <a:gd name="connsiteX110" fmla="*/ 11630 w 11761"/>
              <a:gd name="connsiteY110" fmla="*/ 575 h 5445"/>
              <a:gd name="connsiteX111" fmla="*/ 11630 w 11761"/>
              <a:gd name="connsiteY111" fmla="*/ 467 h 5445"/>
              <a:gd name="connsiteX112" fmla="*/ 11759 w 11761"/>
              <a:gd name="connsiteY112" fmla="*/ 467 h 5445"/>
              <a:gd name="connsiteX113" fmla="*/ 11759 w 11761"/>
              <a:gd name="connsiteY113" fmla="*/ 255 h 5445"/>
              <a:gd name="connsiteX114" fmla="*/ 11679 w 11761"/>
              <a:gd name="connsiteY114" fmla="*/ 255 h 5445"/>
              <a:gd name="connsiteX115" fmla="*/ 11679 w 11761"/>
              <a:gd name="connsiteY115" fmla="*/ 182 h 5445"/>
              <a:gd name="connsiteX116" fmla="*/ 11761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11200 w 11761"/>
              <a:gd name="connsiteY122" fmla="*/ 78 h 5445"/>
              <a:gd name="connsiteX123" fmla="*/ 11200 w 11761"/>
              <a:gd name="connsiteY123" fmla="*/ 37 h 5445"/>
              <a:gd name="connsiteX124" fmla="*/ 11241 w 11761"/>
              <a:gd name="connsiteY124" fmla="*/ 37 h 5445"/>
              <a:gd name="connsiteX125" fmla="*/ 11241 w 11761"/>
              <a:gd name="connsiteY125" fmla="*/ 78 h 5445"/>
              <a:gd name="connsiteX126" fmla="*/ 11200 w 11761"/>
              <a:gd name="connsiteY126" fmla="*/ 78 h 5445"/>
              <a:gd name="connsiteX127" fmla="*/ 11682 w 11761"/>
              <a:gd name="connsiteY127" fmla="*/ 4910 h 5445"/>
              <a:gd name="connsiteX128" fmla="*/ 11682 w 11761"/>
              <a:gd name="connsiteY128" fmla="*/ 4871 h 5445"/>
              <a:gd name="connsiteX129" fmla="*/ 11723 w 11761"/>
              <a:gd name="connsiteY129" fmla="*/ 4871 h 5445"/>
              <a:gd name="connsiteX130" fmla="*/ 11723 w 11761"/>
              <a:gd name="connsiteY130" fmla="*/ 4910 h 5445"/>
              <a:gd name="connsiteX131" fmla="*/ 11682 w 11761"/>
              <a:gd name="connsiteY131" fmla="*/ 4910 h 5445"/>
              <a:gd name="connsiteX132" fmla="*/ 11600 w 11761"/>
              <a:gd name="connsiteY132" fmla="*/ 5424 h 5445"/>
              <a:gd name="connsiteX133" fmla="*/ 11600 w 11761"/>
              <a:gd name="connsiteY133" fmla="*/ 5363 h 5445"/>
              <a:gd name="connsiteX134" fmla="*/ 11679 w 11761"/>
              <a:gd name="connsiteY134" fmla="*/ 5363 h 5445"/>
              <a:gd name="connsiteX135" fmla="*/ 11679 w 11761"/>
              <a:gd name="connsiteY135" fmla="*/ 5286 h 5445"/>
              <a:gd name="connsiteX136" fmla="*/ 11738 w 11761"/>
              <a:gd name="connsiteY136" fmla="*/ 5286 h 5445"/>
              <a:gd name="connsiteX137" fmla="*/ 11738 w 11761"/>
              <a:gd name="connsiteY137" fmla="*/ 5424 h 5445"/>
              <a:gd name="connsiteX138" fmla="*/ 11600 w 11761"/>
              <a:gd name="connsiteY138" fmla="*/ 5424 h 5445"/>
              <a:gd name="connsiteX139" fmla="*/ 11600 w 11761"/>
              <a:gd name="connsiteY139" fmla="*/ 5344 h 5445"/>
              <a:gd name="connsiteX140" fmla="*/ 11600 w 11761"/>
              <a:gd name="connsiteY140" fmla="*/ 5286 h 5445"/>
              <a:gd name="connsiteX141" fmla="*/ 11660 w 11761"/>
              <a:gd name="connsiteY141" fmla="*/ 5286 h 5445"/>
              <a:gd name="connsiteX142" fmla="*/ 11660 w 11761"/>
              <a:gd name="connsiteY142" fmla="*/ 5344 h 5445"/>
              <a:gd name="connsiteX143" fmla="*/ 11600 w 11761"/>
              <a:gd name="connsiteY143" fmla="*/ 5344 h 5445"/>
              <a:gd name="connsiteX144" fmla="*/ 11595 w 11761"/>
              <a:gd name="connsiteY144" fmla="*/ 5169 h 5445"/>
              <a:gd name="connsiteX145" fmla="*/ 11595 w 11761"/>
              <a:gd name="connsiteY145" fmla="*/ 5106 h 5445"/>
              <a:gd name="connsiteX146" fmla="*/ 11660 w 11761"/>
              <a:gd name="connsiteY146" fmla="*/ 5106 h 5445"/>
              <a:gd name="connsiteX147" fmla="*/ 11660 w 11761"/>
              <a:gd name="connsiteY147" fmla="*/ 5169 h 5445"/>
              <a:gd name="connsiteX148" fmla="*/ 11595 w 11761"/>
              <a:gd name="connsiteY148" fmla="*/ 5169 h 5445"/>
              <a:gd name="connsiteX149" fmla="*/ 11660 w 11761"/>
              <a:gd name="connsiteY149" fmla="*/ 5191 h 5445"/>
              <a:gd name="connsiteX150" fmla="*/ 11660 w 11761"/>
              <a:gd name="connsiteY150" fmla="*/ 5262 h 5445"/>
              <a:gd name="connsiteX151" fmla="*/ 11595 w 11761"/>
              <a:gd name="connsiteY151" fmla="*/ 5262 h 5445"/>
              <a:gd name="connsiteX152" fmla="*/ 11595 w 11761"/>
              <a:gd name="connsiteY152" fmla="*/ 5191 h 5445"/>
              <a:gd name="connsiteX153" fmla="*/ 11660 w 11761"/>
              <a:gd name="connsiteY153" fmla="*/ 5191 h 5445"/>
              <a:gd name="connsiteX154" fmla="*/ 11578 w 11761"/>
              <a:gd name="connsiteY154" fmla="*/ 5281 h 5445"/>
              <a:gd name="connsiteX155" fmla="*/ 11578 w 11761"/>
              <a:gd name="connsiteY155" fmla="*/ 5344 h 5445"/>
              <a:gd name="connsiteX156" fmla="*/ 11522 w 11761"/>
              <a:gd name="connsiteY156" fmla="*/ 5344 h 5445"/>
              <a:gd name="connsiteX157" fmla="*/ 11522 w 11761"/>
              <a:gd name="connsiteY157" fmla="*/ 5281 h 5445"/>
              <a:gd name="connsiteX158" fmla="*/ 11578 w 11761"/>
              <a:gd name="connsiteY158" fmla="*/ 5281 h 5445"/>
              <a:gd name="connsiteX159" fmla="*/ 11578 w 11761"/>
              <a:gd name="connsiteY159" fmla="*/ 5191 h 5445"/>
              <a:gd name="connsiteX160" fmla="*/ 11578 w 11761"/>
              <a:gd name="connsiteY160" fmla="*/ 5262 h 5445"/>
              <a:gd name="connsiteX161" fmla="*/ 11522 w 11761"/>
              <a:gd name="connsiteY161" fmla="*/ 5262 h 5445"/>
              <a:gd name="connsiteX162" fmla="*/ 11522 w 11761"/>
              <a:gd name="connsiteY162" fmla="*/ 5191 h 5445"/>
              <a:gd name="connsiteX163" fmla="*/ 11578 w 11761"/>
              <a:gd name="connsiteY163" fmla="*/ 5191 h 5445"/>
              <a:gd name="connsiteX164" fmla="*/ 11200 w 11761"/>
              <a:gd name="connsiteY164" fmla="*/ 5409 h 5445"/>
              <a:gd name="connsiteX165" fmla="*/ 11200 w 11761"/>
              <a:gd name="connsiteY165" fmla="*/ 5368 h 5445"/>
              <a:gd name="connsiteX166" fmla="*/ 8143 w 11761"/>
              <a:gd name="connsiteY166" fmla="*/ 5368 h 5445"/>
              <a:gd name="connsiteX167" fmla="*/ 8143 w 11761"/>
              <a:gd name="connsiteY167" fmla="*/ 5409 h 5445"/>
              <a:gd name="connsiteX168" fmla="*/ 8102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8424 w 11761"/>
              <a:gd name="connsiteY243" fmla="*/ 164 h 5445"/>
              <a:gd name="connsiteX244" fmla="*/ 8424 w 11761"/>
              <a:gd name="connsiteY244" fmla="*/ 102 h 5445"/>
              <a:gd name="connsiteX245" fmla="*/ 8480 w 11761"/>
              <a:gd name="connsiteY245" fmla="*/ 102 h 5445"/>
              <a:gd name="connsiteX246" fmla="*/ 8480 w 11761"/>
              <a:gd name="connsiteY246" fmla="*/ 164 h 5445"/>
              <a:gd name="connsiteX247" fmla="*/ 8424 w 11761"/>
              <a:gd name="connsiteY247" fmla="*/ 164 h 5445"/>
              <a:gd name="connsiteX248" fmla="*/ 8424 w 11761"/>
              <a:gd name="connsiteY248" fmla="*/ 255 h 5445"/>
              <a:gd name="connsiteX249" fmla="*/ 8424 w 11761"/>
              <a:gd name="connsiteY249" fmla="*/ 184 h 5445"/>
              <a:gd name="connsiteX250" fmla="*/ 8480 w 11761"/>
              <a:gd name="connsiteY250" fmla="*/ 184 h 5445"/>
              <a:gd name="connsiteX251" fmla="*/ 8480 w 11761"/>
              <a:gd name="connsiteY251" fmla="*/ 255 h 5445"/>
              <a:gd name="connsiteX252" fmla="*/ 8424 w 11761"/>
              <a:gd name="connsiteY252" fmla="*/ 255 h 5445"/>
              <a:gd name="connsiteX253" fmla="*/ 8562 w 11761"/>
              <a:gd name="connsiteY253" fmla="*/ 596 h 5445"/>
              <a:gd name="connsiteX254" fmla="*/ 8562 w 11761"/>
              <a:gd name="connsiteY254" fmla="*/ 674 h 5445"/>
              <a:gd name="connsiteX255" fmla="*/ 8622 w 11761"/>
              <a:gd name="connsiteY255" fmla="*/ 674 h 5445"/>
              <a:gd name="connsiteX256" fmla="*/ 8622 w 11761"/>
              <a:gd name="connsiteY256" fmla="*/ 4772 h 5445"/>
              <a:gd name="connsiteX257" fmla="*/ 8562 w 11761"/>
              <a:gd name="connsiteY257" fmla="*/ 4772 h 5445"/>
              <a:gd name="connsiteX258" fmla="*/ 8562 w 11761"/>
              <a:gd name="connsiteY258" fmla="*/ 4850 h 5445"/>
              <a:gd name="connsiteX259" fmla="*/ 8510 w 11761"/>
              <a:gd name="connsiteY259" fmla="*/ 4850 h 5445"/>
              <a:gd name="connsiteX260" fmla="*/ 8510 w 11761"/>
              <a:gd name="connsiteY260" fmla="*/ 5001 h 5445"/>
              <a:gd name="connsiteX261" fmla="*/ 8638 w 11761"/>
              <a:gd name="connsiteY261" fmla="*/ 5001 h 5445"/>
              <a:gd name="connsiteX262" fmla="*/ 8638 w 11761"/>
              <a:gd name="connsiteY262" fmla="*/ 5169 h 5445"/>
              <a:gd name="connsiteX263" fmla="*/ 8581 w 11761"/>
              <a:gd name="connsiteY263" fmla="*/ 5169 h 5445"/>
              <a:gd name="connsiteX264" fmla="*/ 8581 w 11761"/>
              <a:gd name="connsiteY264" fmla="*/ 5087 h 5445"/>
              <a:gd name="connsiteX265" fmla="*/ 8480 w 11761"/>
              <a:gd name="connsiteY265" fmla="*/ 5087 h 5445"/>
              <a:gd name="connsiteX266" fmla="*/ 8480 w 11761"/>
              <a:gd name="connsiteY266" fmla="*/ 5169 h 5445"/>
              <a:gd name="connsiteX267" fmla="*/ 8402 w 11761"/>
              <a:gd name="connsiteY267" fmla="*/ 5169 h 5445"/>
              <a:gd name="connsiteX268" fmla="*/ 8402 w 11761"/>
              <a:gd name="connsiteY268" fmla="*/ 5262 h 5445"/>
              <a:gd name="connsiteX269" fmla="*/ 8310 w 11761"/>
              <a:gd name="connsiteY269" fmla="*/ 5262 h 5445"/>
              <a:gd name="connsiteX270" fmla="*/ 8310 w 11761"/>
              <a:gd name="connsiteY270" fmla="*/ 5363 h 5445"/>
              <a:gd name="connsiteX271" fmla="*/ 8402 w 11761"/>
              <a:gd name="connsiteY271" fmla="*/ 5363 h 5445"/>
              <a:gd name="connsiteX272" fmla="*/ 8402 w 11761"/>
              <a:gd name="connsiteY272" fmla="*/ 5422 h 5445"/>
              <a:gd name="connsiteX273" fmla="*/ 8234 w 11761"/>
              <a:gd name="connsiteY273" fmla="*/ 5422 h 5445"/>
              <a:gd name="connsiteX274" fmla="*/ 8234 w 11761"/>
              <a:gd name="connsiteY274" fmla="*/ 5294 h 5445"/>
              <a:gd name="connsiteX275" fmla="*/ 8081 w 11761"/>
              <a:gd name="connsiteY275" fmla="*/ 5294 h 5445"/>
              <a:gd name="connsiteX276" fmla="*/ 8081 w 11761"/>
              <a:gd name="connsiteY276" fmla="*/ 5346 h 5445"/>
              <a:gd name="connsiteX277" fmla="*/ 8005 w 11761"/>
              <a:gd name="connsiteY277" fmla="*/ 5346 h 5445"/>
              <a:gd name="connsiteX278" fmla="*/ 8005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8005 w 11761"/>
              <a:gd name="connsiteY325" fmla="*/ 39 h 5445"/>
              <a:gd name="connsiteX326" fmla="*/ 8005 w 11761"/>
              <a:gd name="connsiteY326" fmla="*/ 100 h 5445"/>
              <a:gd name="connsiteX327" fmla="*/ 8081 w 11761"/>
              <a:gd name="connsiteY327" fmla="*/ 100 h 5445"/>
              <a:gd name="connsiteX328" fmla="*/ 8081 w 11761"/>
              <a:gd name="connsiteY328" fmla="*/ 151 h 5445"/>
              <a:gd name="connsiteX329" fmla="*/ 8234 w 11761"/>
              <a:gd name="connsiteY329" fmla="*/ 151 h 5445"/>
              <a:gd name="connsiteX330" fmla="*/ 8234 w 11761"/>
              <a:gd name="connsiteY330" fmla="*/ 24 h 5445"/>
              <a:gd name="connsiteX331" fmla="*/ 8402 w 11761"/>
              <a:gd name="connsiteY331" fmla="*/ 24 h 5445"/>
              <a:gd name="connsiteX332" fmla="*/ 8402 w 11761"/>
              <a:gd name="connsiteY332" fmla="*/ 82 h 5445"/>
              <a:gd name="connsiteX333" fmla="*/ 8310 w 11761"/>
              <a:gd name="connsiteY333" fmla="*/ 82 h 5445"/>
              <a:gd name="connsiteX334" fmla="*/ 8310 w 11761"/>
              <a:gd name="connsiteY334" fmla="*/ 184 h 5445"/>
              <a:gd name="connsiteX335" fmla="*/ 8402 w 11761"/>
              <a:gd name="connsiteY335" fmla="*/ 184 h 5445"/>
              <a:gd name="connsiteX336" fmla="*/ 8402 w 11761"/>
              <a:gd name="connsiteY336" fmla="*/ 277 h 5445"/>
              <a:gd name="connsiteX337" fmla="*/ 8480 w 11761"/>
              <a:gd name="connsiteY337" fmla="*/ 277 h 5445"/>
              <a:gd name="connsiteX338" fmla="*/ 8480 w 11761"/>
              <a:gd name="connsiteY338" fmla="*/ 359 h 5445"/>
              <a:gd name="connsiteX339" fmla="*/ 8581 w 11761"/>
              <a:gd name="connsiteY339" fmla="*/ 359 h 5445"/>
              <a:gd name="connsiteX340" fmla="*/ 8581 w 11761"/>
              <a:gd name="connsiteY340" fmla="*/ 277 h 5445"/>
              <a:gd name="connsiteX341" fmla="*/ 8638 w 11761"/>
              <a:gd name="connsiteY341" fmla="*/ 277 h 5445"/>
              <a:gd name="connsiteX342" fmla="*/ 8638 w 11761"/>
              <a:gd name="connsiteY342" fmla="*/ 445 h 5445"/>
              <a:gd name="connsiteX343" fmla="*/ 8510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11744 w 11761"/>
              <a:gd name="connsiteY98" fmla="*/ 4932 h 5445"/>
              <a:gd name="connsiteX99" fmla="*/ 11744 w 11761"/>
              <a:gd name="connsiteY99" fmla="*/ 4850 h 5445"/>
              <a:gd name="connsiteX100" fmla="*/ 11682 w 11761"/>
              <a:gd name="connsiteY100" fmla="*/ 4850 h 5445"/>
              <a:gd name="connsiteX101" fmla="*/ 11682 w 11761"/>
              <a:gd name="connsiteY101" fmla="*/ 4793 h 5445"/>
              <a:gd name="connsiteX102" fmla="*/ 11742 w 11761"/>
              <a:gd name="connsiteY102" fmla="*/ 4793 h 5445"/>
              <a:gd name="connsiteX103" fmla="*/ 11742 w 11761"/>
              <a:gd name="connsiteY103" fmla="*/ 652 h 5445"/>
              <a:gd name="connsiteX104" fmla="*/ 11682 w 11761"/>
              <a:gd name="connsiteY104" fmla="*/ 652 h 5445"/>
              <a:gd name="connsiteX105" fmla="*/ 11682 w 11761"/>
              <a:gd name="connsiteY105" fmla="*/ 596 h 5445"/>
              <a:gd name="connsiteX106" fmla="*/ 11744 w 11761"/>
              <a:gd name="connsiteY106" fmla="*/ 596 h 5445"/>
              <a:gd name="connsiteX107" fmla="*/ 11744 w 11761"/>
              <a:gd name="connsiteY107" fmla="*/ 514 h 5445"/>
              <a:gd name="connsiteX108" fmla="*/ 11660 w 11761"/>
              <a:gd name="connsiteY108" fmla="*/ 514 h 5445"/>
              <a:gd name="connsiteX109" fmla="*/ 11660 w 11761"/>
              <a:gd name="connsiteY109" fmla="*/ 575 h 5445"/>
              <a:gd name="connsiteX110" fmla="*/ 11630 w 11761"/>
              <a:gd name="connsiteY110" fmla="*/ 575 h 5445"/>
              <a:gd name="connsiteX111" fmla="*/ 11630 w 11761"/>
              <a:gd name="connsiteY111" fmla="*/ 467 h 5445"/>
              <a:gd name="connsiteX112" fmla="*/ 11759 w 11761"/>
              <a:gd name="connsiteY112" fmla="*/ 467 h 5445"/>
              <a:gd name="connsiteX113" fmla="*/ 11759 w 11761"/>
              <a:gd name="connsiteY113" fmla="*/ 255 h 5445"/>
              <a:gd name="connsiteX114" fmla="*/ 11679 w 11761"/>
              <a:gd name="connsiteY114" fmla="*/ 255 h 5445"/>
              <a:gd name="connsiteX115" fmla="*/ 11679 w 11761"/>
              <a:gd name="connsiteY115" fmla="*/ 182 h 5445"/>
              <a:gd name="connsiteX116" fmla="*/ 11761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11200 w 11761"/>
              <a:gd name="connsiteY122" fmla="*/ 78 h 5445"/>
              <a:gd name="connsiteX123" fmla="*/ 11200 w 11761"/>
              <a:gd name="connsiteY123" fmla="*/ 37 h 5445"/>
              <a:gd name="connsiteX124" fmla="*/ 11241 w 11761"/>
              <a:gd name="connsiteY124" fmla="*/ 37 h 5445"/>
              <a:gd name="connsiteX125" fmla="*/ 11241 w 11761"/>
              <a:gd name="connsiteY125" fmla="*/ 78 h 5445"/>
              <a:gd name="connsiteX126" fmla="*/ 11200 w 11761"/>
              <a:gd name="connsiteY126" fmla="*/ 78 h 5445"/>
              <a:gd name="connsiteX127" fmla="*/ 11682 w 11761"/>
              <a:gd name="connsiteY127" fmla="*/ 4910 h 5445"/>
              <a:gd name="connsiteX128" fmla="*/ 11682 w 11761"/>
              <a:gd name="connsiteY128" fmla="*/ 4871 h 5445"/>
              <a:gd name="connsiteX129" fmla="*/ 11723 w 11761"/>
              <a:gd name="connsiteY129" fmla="*/ 4871 h 5445"/>
              <a:gd name="connsiteX130" fmla="*/ 11723 w 11761"/>
              <a:gd name="connsiteY130" fmla="*/ 4910 h 5445"/>
              <a:gd name="connsiteX131" fmla="*/ 11682 w 11761"/>
              <a:gd name="connsiteY131" fmla="*/ 4910 h 5445"/>
              <a:gd name="connsiteX132" fmla="*/ 11600 w 11761"/>
              <a:gd name="connsiteY132" fmla="*/ 5424 h 5445"/>
              <a:gd name="connsiteX133" fmla="*/ 11600 w 11761"/>
              <a:gd name="connsiteY133" fmla="*/ 5363 h 5445"/>
              <a:gd name="connsiteX134" fmla="*/ 11679 w 11761"/>
              <a:gd name="connsiteY134" fmla="*/ 5363 h 5445"/>
              <a:gd name="connsiteX135" fmla="*/ 11679 w 11761"/>
              <a:gd name="connsiteY135" fmla="*/ 5286 h 5445"/>
              <a:gd name="connsiteX136" fmla="*/ 11738 w 11761"/>
              <a:gd name="connsiteY136" fmla="*/ 5286 h 5445"/>
              <a:gd name="connsiteX137" fmla="*/ 11738 w 11761"/>
              <a:gd name="connsiteY137" fmla="*/ 5424 h 5445"/>
              <a:gd name="connsiteX138" fmla="*/ 11600 w 11761"/>
              <a:gd name="connsiteY138" fmla="*/ 5424 h 5445"/>
              <a:gd name="connsiteX139" fmla="*/ 11600 w 11761"/>
              <a:gd name="connsiteY139" fmla="*/ 5344 h 5445"/>
              <a:gd name="connsiteX140" fmla="*/ 11600 w 11761"/>
              <a:gd name="connsiteY140" fmla="*/ 5286 h 5445"/>
              <a:gd name="connsiteX141" fmla="*/ 11660 w 11761"/>
              <a:gd name="connsiteY141" fmla="*/ 5286 h 5445"/>
              <a:gd name="connsiteX142" fmla="*/ 11660 w 11761"/>
              <a:gd name="connsiteY142" fmla="*/ 5344 h 5445"/>
              <a:gd name="connsiteX143" fmla="*/ 11600 w 11761"/>
              <a:gd name="connsiteY143" fmla="*/ 5344 h 5445"/>
              <a:gd name="connsiteX144" fmla="*/ 11595 w 11761"/>
              <a:gd name="connsiteY144" fmla="*/ 5169 h 5445"/>
              <a:gd name="connsiteX145" fmla="*/ 11595 w 11761"/>
              <a:gd name="connsiteY145" fmla="*/ 5106 h 5445"/>
              <a:gd name="connsiteX146" fmla="*/ 11660 w 11761"/>
              <a:gd name="connsiteY146" fmla="*/ 5106 h 5445"/>
              <a:gd name="connsiteX147" fmla="*/ 11660 w 11761"/>
              <a:gd name="connsiteY147" fmla="*/ 5169 h 5445"/>
              <a:gd name="connsiteX148" fmla="*/ 11595 w 11761"/>
              <a:gd name="connsiteY148" fmla="*/ 5169 h 5445"/>
              <a:gd name="connsiteX149" fmla="*/ 11660 w 11761"/>
              <a:gd name="connsiteY149" fmla="*/ 5191 h 5445"/>
              <a:gd name="connsiteX150" fmla="*/ 11660 w 11761"/>
              <a:gd name="connsiteY150" fmla="*/ 5262 h 5445"/>
              <a:gd name="connsiteX151" fmla="*/ 11595 w 11761"/>
              <a:gd name="connsiteY151" fmla="*/ 5262 h 5445"/>
              <a:gd name="connsiteX152" fmla="*/ 11595 w 11761"/>
              <a:gd name="connsiteY152" fmla="*/ 5191 h 5445"/>
              <a:gd name="connsiteX153" fmla="*/ 11660 w 11761"/>
              <a:gd name="connsiteY153" fmla="*/ 5191 h 5445"/>
              <a:gd name="connsiteX154" fmla="*/ 11578 w 11761"/>
              <a:gd name="connsiteY154" fmla="*/ 5281 h 5445"/>
              <a:gd name="connsiteX155" fmla="*/ 11578 w 11761"/>
              <a:gd name="connsiteY155" fmla="*/ 5344 h 5445"/>
              <a:gd name="connsiteX156" fmla="*/ 11522 w 11761"/>
              <a:gd name="connsiteY156" fmla="*/ 5344 h 5445"/>
              <a:gd name="connsiteX157" fmla="*/ 11522 w 11761"/>
              <a:gd name="connsiteY157" fmla="*/ 5281 h 5445"/>
              <a:gd name="connsiteX158" fmla="*/ 11578 w 11761"/>
              <a:gd name="connsiteY158" fmla="*/ 5281 h 5445"/>
              <a:gd name="connsiteX159" fmla="*/ 11578 w 11761"/>
              <a:gd name="connsiteY159" fmla="*/ 5191 h 5445"/>
              <a:gd name="connsiteX160" fmla="*/ 11578 w 11761"/>
              <a:gd name="connsiteY160" fmla="*/ 5262 h 5445"/>
              <a:gd name="connsiteX161" fmla="*/ 11522 w 11761"/>
              <a:gd name="connsiteY161" fmla="*/ 5262 h 5445"/>
              <a:gd name="connsiteX162" fmla="*/ 11522 w 11761"/>
              <a:gd name="connsiteY162" fmla="*/ 5191 h 5445"/>
              <a:gd name="connsiteX163" fmla="*/ 11578 w 11761"/>
              <a:gd name="connsiteY163" fmla="*/ 5191 h 5445"/>
              <a:gd name="connsiteX164" fmla="*/ 11200 w 11761"/>
              <a:gd name="connsiteY164" fmla="*/ 5409 h 5445"/>
              <a:gd name="connsiteX165" fmla="*/ 11200 w 11761"/>
              <a:gd name="connsiteY165" fmla="*/ 5368 h 5445"/>
              <a:gd name="connsiteX166" fmla="*/ 11241 w 11761"/>
              <a:gd name="connsiteY166" fmla="*/ 5368 h 5445"/>
              <a:gd name="connsiteX167" fmla="*/ 8143 w 11761"/>
              <a:gd name="connsiteY167" fmla="*/ 5409 h 5445"/>
              <a:gd name="connsiteX168" fmla="*/ 8102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8424 w 11761"/>
              <a:gd name="connsiteY243" fmla="*/ 164 h 5445"/>
              <a:gd name="connsiteX244" fmla="*/ 8424 w 11761"/>
              <a:gd name="connsiteY244" fmla="*/ 102 h 5445"/>
              <a:gd name="connsiteX245" fmla="*/ 8480 w 11761"/>
              <a:gd name="connsiteY245" fmla="*/ 102 h 5445"/>
              <a:gd name="connsiteX246" fmla="*/ 8480 w 11761"/>
              <a:gd name="connsiteY246" fmla="*/ 164 h 5445"/>
              <a:gd name="connsiteX247" fmla="*/ 8424 w 11761"/>
              <a:gd name="connsiteY247" fmla="*/ 164 h 5445"/>
              <a:gd name="connsiteX248" fmla="*/ 8424 w 11761"/>
              <a:gd name="connsiteY248" fmla="*/ 255 h 5445"/>
              <a:gd name="connsiteX249" fmla="*/ 8424 w 11761"/>
              <a:gd name="connsiteY249" fmla="*/ 184 h 5445"/>
              <a:gd name="connsiteX250" fmla="*/ 8480 w 11761"/>
              <a:gd name="connsiteY250" fmla="*/ 184 h 5445"/>
              <a:gd name="connsiteX251" fmla="*/ 8480 w 11761"/>
              <a:gd name="connsiteY251" fmla="*/ 255 h 5445"/>
              <a:gd name="connsiteX252" fmla="*/ 8424 w 11761"/>
              <a:gd name="connsiteY252" fmla="*/ 255 h 5445"/>
              <a:gd name="connsiteX253" fmla="*/ 8562 w 11761"/>
              <a:gd name="connsiteY253" fmla="*/ 596 h 5445"/>
              <a:gd name="connsiteX254" fmla="*/ 8562 w 11761"/>
              <a:gd name="connsiteY254" fmla="*/ 674 h 5445"/>
              <a:gd name="connsiteX255" fmla="*/ 8622 w 11761"/>
              <a:gd name="connsiteY255" fmla="*/ 674 h 5445"/>
              <a:gd name="connsiteX256" fmla="*/ 8622 w 11761"/>
              <a:gd name="connsiteY256" fmla="*/ 4772 h 5445"/>
              <a:gd name="connsiteX257" fmla="*/ 8562 w 11761"/>
              <a:gd name="connsiteY257" fmla="*/ 4772 h 5445"/>
              <a:gd name="connsiteX258" fmla="*/ 8562 w 11761"/>
              <a:gd name="connsiteY258" fmla="*/ 4850 h 5445"/>
              <a:gd name="connsiteX259" fmla="*/ 8510 w 11761"/>
              <a:gd name="connsiteY259" fmla="*/ 4850 h 5445"/>
              <a:gd name="connsiteX260" fmla="*/ 8510 w 11761"/>
              <a:gd name="connsiteY260" fmla="*/ 5001 h 5445"/>
              <a:gd name="connsiteX261" fmla="*/ 8638 w 11761"/>
              <a:gd name="connsiteY261" fmla="*/ 5001 h 5445"/>
              <a:gd name="connsiteX262" fmla="*/ 8638 w 11761"/>
              <a:gd name="connsiteY262" fmla="*/ 5169 h 5445"/>
              <a:gd name="connsiteX263" fmla="*/ 8581 w 11761"/>
              <a:gd name="connsiteY263" fmla="*/ 5169 h 5445"/>
              <a:gd name="connsiteX264" fmla="*/ 8581 w 11761"/>
              <a:gd name="connsiteY264" fmla="*/ 5087 h 5445"/>
              <a:gd name="connsiteX265" fmla="*/ 8480 w 11761"/>
              <a:gd name="connsiteY265" fmla="*/ 5087 h 5445"/>
              <a:gd name="connsiteX266" fmla="*/ 8480 w 11761"/>
              <a:gd name="connsiteY266" fmla="*/ 5169 h 5445"/>
              <a:gd name="connsiteX267" fmla="*/ 8402 w 11761"/>
              <a:gd name="connsiteY267" fmla="*/ 5169 h 5445"/>
              <a:gd name="connsiteX268" fmla="*/ 8402 w 11761"/>
              <a:gd name="connsiteY268" fmla="*/ 5262 h 5445"/>
              <a:gd name="connsiteX269" fmla="*/ 8310 w 11761"/>
              <a:gd name="connsiteY269" fmla="*/ 5262 h 5445"/>
              <a:gd name="connsiteX270" fmla="*/ 8310 w 11761"/>
              <a:gd name="connsiteY270" fmla="*/ 5363 h 5445"/>
              <a:gd name="connsiteX271" fmla="*/ 8402 w 11761"/>
              <a:gd name="connsiteY271" fmla="*/ 5363 h 5445"/>
              <a:gd name="connsiteX272" fmla="*/ 8402 w 11761"/>
              <a:gd name="connsiteY272" fmla="*/ 5422 h 5445"/>
              <a:gd name="connsiteX273" fmla="*/ 8234 w 11761"/>
              <a:gd name="connsiteY273" fmla="*/ 5422 h 5445"/>
              <a:gd name="connsiteX274" fmla="*/ 8234 w 11761"/>
              <a:gd name="connsiteY274" fmla="*/ 5294 h 5445"/>
              <a:gd name="connsiteX275" fmla="*/ 8081 w 11761"/>
              <a:gd name="connsiteY275" fmla="*/ 5294 h 5445"/>
              <a:gd name="connsiteX276" fmla="*/ 8081 w 11761"/>
              <a:gd name="connsiteY276" fmla="*/ 5346 h 5445"/>
              <a:gd name="connsiteX277" fmla="*/ 8005 w 11761"/>
              <a:gd name="connsiteY277" fmla="*/ 5346 h 5445"/>
              <a:gd name="connsiteX278" fmla="*/ 8005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8005 w 11761"/>
              <a:gd name="connsiteY325" fmla="*/ 39 h 5445"/>
              <a:gd name="connsiteX326" fmla="*/ 8005 w 11761"/>
              <a:gd name="connsiteY326" fmla="*/ 100 h 5445"/>
              <a:gd name="connsiteX327" fmla="*/ 8081 w 11761"/>
              <a:gd name="connsiteY327" fmla="*/ 100 h 5445"/>
              <a:gd name="connsiteX328" fmla="*/ 8081 w 11761"/>
              <a:gd name="connsiteY328" fmla="*/ 151 h 5445"/>
              <a:gd name="connsiteX329" fmla="*/ 8234 w 11761"/>
              <a:gd name="connsiteY329" fmla="*/ 151 h 5445"/>
              <a:gd name="connsiteX330" fmla="*/ 8234 w 11761"/>
              <a:gd name="connsiteY330" fmla="*/ 24 h 5445"/>
              <a:gd name="connsiteX331" fmla="*/ 8402 w 11761"/>
              <a:gd name="connsiteY331" fmla="*/ 24 h 5445"/>
              <a:gd name="connsiteX332" fmla="*/ 8402 w 11761"/>
              <a:gd name="connsiteY332" fmla="*/ 82 h 5445"/>
              <a:gd name="connsiteX333" fmla="*/ 8310 w 11761"/>
              <a:gd name="connsiteY333" fmla="*/ 82 h 5445"/>
              <a:gd name="connsiteX334" fmla="*/ 8310 w 11761"/>
              <a:gd name="connsiteY334" fmla="*/ 184 h 5445"/>
              <a:gd name="connsiteX335" fmla="*/ 8402 w 11761"/>
              <a:gd name="connsiteY335" fmla="*/ 184 h 5445"/>
              <a:gd name="connsiteX336" fmla="*/ 8402 w 11761"/>
              <a:gd name="connsiteY336" fmla="*/ 277 h 5445"/>
              <a:gd name="connsiteX337" fmla="*/ 8480 w 11761"/>
              <a:gd name="connsiteY337" fmla="*/ 277 h 5445"/>
              <a:gd name="connsiteX338" fmla="*/ 8480 w 11761"/>
              <a:gd name="connsiteY338" fmla="*/ 359 h 5445"/>
              <a:gd name="connsiteX339" fmla="*/ 8581 w 11761"/>
              <a:gd name="connsiteY339" fmla="*/ 359 h 5445"/>
              <a:gd name="connsiteX340" fmla="*/ 8581 w 11761"/>
              <a:gd name="connsiteY340" fmla="*/ 277 h 5445"/>
              <a:gd name="connsiteX341" fmla="*/ 8638 w 11761"/>
              <a:gd name="connsiteY341" fmla="*/ 277 h 5445"/>
              <a:gd name="connsiteX342" fmla="*/ 8638 w 11761"/>
              <a:gd name="connsiteY342" fmla="*/ 445 h 5445"/>
              <a:gd name="connsiteX343" fmla="*/ 8510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11744 w 11761"/>
              <a:gd name="connsiteY98" fmla="*/ 4932 h 5445"/>
              <a:gd name="connsiteX99" fmla="*/ 11744 w 11761"/>
              <a:gd name="connsiteY99" fmla="*/ 4850 h 5445"/>
              <a:gd name="connsiteX100" fmla="*/ 11682 w 11761"/>
              <a:gd name="connsiteY100" fmla="*/ 4850 h 5445"/>
              <a:gd name="connsiteX101" fmla="*/ 11682 w 11761"/>
              <a:gd name="connsiteY101" fmla="*/ 4793 h 5445"/>
              <a:gd name="connsiteX102" fmla="*/ 11742 w 11761"/>
              <a:gd name="connsiteY102" fmla="*/ 4793 h 5445"/>
              <a:gd name="connsiteX103" fmla="*/ 11742 w 11761"/>
              <a:gd name="connsiteY103" fmla="*/ 652 h 5445"/>
              <a:gd name="connsiteX104" fmla="*/ 11682 w 11761"/>
              <a:gd name="connsiteY104" fmla="*/ 652 h 5445"/>
              <a:gd name="connsiteX105" fmla="*/ 11682 w 11761"/>
              <a:gd name="connsiteY105" fmla="*/ 596 h 5445"/>
              <a:gd name="connsiteX106" fmla="*/ 11744 w 11761"/>
              <a:gd name="connsiteY106" fmla="*/ 596 h 5445"/>
              <a:gd name="connsiteX107" fmla="*/ 11744 w 11761"/>
              <a:gd name="connsiteY107" fmla="*/ 514 h 5445"/>
              <a:gd name="connsiteX108" fmla="*/ 11660 w 11761"/>
              <a:gd name="connsiteY108" fmla="*/ 514 h 5445"/>
              <a:gd name="connsiteX109" fmla="*/ 11660 w 11761"/>
              <a:gd name="connsiteY109" fmla="*/ 575 h 5445"/>
              <a:gd name="connsiteX110" fmla="*/ 11630 w 11761"/>
              <a:gd name="connsiteY110" fmla="*/ 575 h 5445"/>
              <a:gd name="connsiteX111" fmla="*/ 11630 w 11761"/>
              <a:gd name="connsiteY111" fmla="*/ 467 h 5445"/>
              <a:gd name="connsiteX112" fmla="*/ 11759 w 11761"/>
              <a:gd name="connsiteY112" fmla="*/ 467 h 5445"/>
              <a:gd name="connsiteX113" fmla="*/ 11759 w 11761"/>
              <a:gd name="connsiteY113" fmla="*/ 255 h 5445"/>
              <a:gd name="connsiteX114" fmla="*/ 11679 w 11761"/>
              <a:gd name="connsiteY114" fmla="*/ 255 h 5445"/>
              <a:gd name="connsiteX115" fmla="*/ 11679 w 11761"/>
              <a:gd name="connsiteY115" fmla="*/ 182 h 5445"/>
              <a:gd name="connsiteX116" fmla="*/ 11761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11200 w 11761"/>
              <a:gd name="connsiteY122" fmla="*/ 78 h 5445"/>
              <a:gd name="connsiteX123" fmla="*/ 11200 w 11761"/>
              <a:gd name="connsiteY123" fmla="*/ 37 h 5445"/>
              <a:gd name="connsiteX124" fmla="*/ 11241 w 11761"/>
              <a:gd name="connsiteY124" fmla="*/ 37 h 5445"/>
              <a:gd name="connsiteX125" fmla="*/ 11241 w 11761"/>
              <a:gd name="connsiteY125" fmla="*/ 78 h 5445"/>
              <a:gd name="connsiteX126" fmla="*/ 11200 w 11761"/>
              <a:gd name="connsiteY126" fmla="*/ 78 h 5445"/>
              <a:gd name="connsiteX127" fmla="*/ 11682 w 11761"/>
              <a:gd name="connsiteY127" fmla="*/ 4910 h 5445"/>
              <a:gd name="connsiteX128" fmla="*/ 11682 w 11761"/>
              <a:gd name="connsiteY128" fmla="*/ 4871 h 5445"/>
              <a:gd name="connsiteX129" fmla="*/ 11723 w 11761"/>
              <a:gd name="connsiteY129" fmla="*/ 4871 h 5445"/>
              <a:gd name="connsiteX130" fmla="*/ 11723 w 11761"/>
              <a:gd name="connsiteY130" fmla="*/ 4910 h 5445"/>
              <a:gd name="connsiteX131" fmla="*/ 11682 w 11761"/>
              <a:gd name="connsiteY131" fmla="*/ 4910 h 5445"/>
              <a:gd name="connsiteX132" fmla="*/ 11600 w 11761"/>
              <a:gd name="connsiteY132" fmla="*/ 5424 h 5445"/>
              <a:gd name="connsiteX133" fmla="*/ 11600 w 11761"/>
              <a:gd name="connsiteY133" fmla="*/ 5363 h 5445"/>
              <a:gd name="connsiteX134" fmla="*/ 11679 w 11761"/>
              <a:gd name="connsiteY134" fmla="*/ 5363 h 5445"/>
              <a:gd name="connsiteX135" fmla="*/ 11679 w 11761"/>
              <a:gd name="connsiteY135" fmla="*/ 5286 h 5445"/>
              <a:gd name="connsiteX136" fmla="*/ 11738 w 11761"/>
              <a:gd name="connsiteY136" fmla="*/ 5286 h 5445"/>
              <a:gd name="connsiteX137" fmla="*/ 11738 w 11761"/>
              <a:gd name="connsiteY137" fmla="*/ 5424 h 5445"/>
              <a:gd name="connsiteX138" fmla="*/ 11600 w 11761"/>
              <a:gd name="connsiteY138" fmla="*/ 5424 h 5445"/>
              <a:gd name="connsiteX139" fmla="*/ 11600 w 11761"/>
              <a:gd name="connsiteY139" fmla="*/ 5344 h 5445"/>
              <a:gd name="connsiteX140" fmla="*/ 11600 w 11761"/>
              <a:gd name="connsiteY140" fmla="*/ 5286 h 5445"/>
              <a:gd name="connsiteX141" fmla="*/ 11660 w 11761"/>
              <a:gd name="connsiteY141" fmla="*/ 5286 h 5445"/>
              <a:gd name="connsiteX142" fmla="*/ 11660 w 11761"/>
              <a:gd name="connsiteY142" fmla="*/ 5344 h 5445"/>
              <a:gd name="connsiteX143" fmla="*/ 11600 w 11761"/>
              <a:gd name="connsiteY143" fmla="*/ 5344 h 5445"/>
              <a:gd name="connsiteX144" fmla="*/ 11595 w 11761"/>
              <a:gd name="connsiteY144" fmla="*/ 5169 h 5445"/>
              <a:gd name="connsiteX145" fmla="*/ 11595 w 11761"/>
              <a:gd name="connsiteY145" fmla="*/ 5106 h 5445"/>
              <a:gd name="connsiteX146" fmla="*/ 11660 w 11761"/>
              <a:gd name="connsiteY146" fmla="*/ 5106 h 5445"/>
              <a:gd name="connsiteX147" fmla="*/ 11660 w 11761"/>
              <a:gd name="connsiteY147" fmla="*/ 5169 h 5445"/>
              <a:gd name="connsiteX148" fmla="*/ 11595 w 11761"/>
              <a:gd name="connsiteY148" fmla="*/ 5169 h 5445"/>
              <a:gd name="connsiteX149" fmla="*/ 11660 w 11761"/>
              <a:gd name="connsiteY149" fmla="*/ 5191 h 5445"/>
              <a:gd name="connsiteX150" fmla="*/ 11660 w 11761"/>
              <a:gd name="connsiteY150" fmla="*/ 5262 h 5445"/>
              <a:gd name="connsiteX151" fmla="*/ 11595 w 11761"/>
              <a:gd name="connsiteY151" fmla="*/ 5262 h 5445"/>
              <a:gd name="connsiteX152" fmla="*/ 11595 w 11761"/>
              <a:gd name="connsiteY152" fmla="*/ 5191 h 5445"/>
              <a:gd name="connsiteX153" fmla="*/ 11660 w 11761"/>
              <a:gd name="connsiteY153" fmla="*/ 5191 h 5445"/>
              <a:gd name="connsiteX154" fmla="*/ 11578 w 11761"/>
              <a:gd name="connsiteY154" fmla="*/ 5281 h 5445"/>
              <a:gd name="connsiteX155" fmla="*/ 11578 w 11761"/>
              <a:gd name="connsiteY155" fmla="*/ 5344 h 5445"/>
              <a:gd name="connsiteX156" fmla="*/ 11522 w 11761"/>
              <a:gd name="connsiteY156" fmla="*/ 5344 h 5445"/>
              <a:gd name="connsiteX157" fmla="*/ 11522 w 11761"/>
              <a:gd name="connsiteY157" fmla="*/ 5281 h 5445"/>
              <a:gd name="connsiteX158" fmla="*/ 11578 w 11761"/>
              <a:gd name="connsiteY158" fmla="*/ 5281 h 5445"/>
              <a:gd name="connsiteX159" fmla="*/ 11578 w 11761"/>
              <a:gd name="connsiteY159" fmla="*/ 5191 h 5445"/>
              <a:gd name="connsiteX160" fmla="*/ 11578 w 11761"/>
              <a:gd name="connsiteY160" fmla="*/ 5262 h 5445"/>
              <a:gd name="connsiteX161" fmla="*/ 11522 w 11761"/>
              <a:gd name="connsiteY161" fmla="*/ 5262 h 5445"/>
              <a:gd name="connsiteX162" fmla="*/ 11522 w 11761"/>
              <a:gd name="connsiteY162" fmla="*/ 5191 h 5445"/>
              <a:gd name="connsiteX163" fmla="*/ 11578 w 11761"/>
              <a:gd name="connsiteY163" fmla="*/ 5191 h 5445"/>
              <a:gd name="connsiteX164" fmla="*/ 11200 w 11761"/>
              <a:gd name="connsiteY164" fmla="*/ 5409 h 5445"/>
              <a:gd name="connsiteX165" fmla="*/ 11200 w 11761"/>
              <a:gd name="connsiteY165" fmla="*/ 5368 h 5445"/>
              <a:gd name="connsiteX166" fmla="*/ 11241 w 11761"/>
              <a:gd name="connsiteY166" fmla="*/ 5368 h 5445"/>
              <a:gd name="connsiteX167" fmla="*/ 11241 w 11761"/>
              <a:gd name="connsiteY167" fmla="*/ 5409 h 5445"/>
              <a:gd name="connsiteX168" fmla="*/ 8102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8424 w 11761"/>
              <a:gd name="connsiteY243" fmla="*/ 164 h 5445"/>
              <a:gd name="connsiteX244" fmla="*/ 8424 w 11761"/>
              <a:gd name="connsiteY244" fmla="*/ 102 h 5445"/>
              <a:gd name="connsiteX245" fmla="*/ 8480 w 11761"/>
              <a:gd name="connsiteY245" fmla="*/ 102 h 5445"/>
              <a:gd name="connsiteX246" fmla="*/ 8480 w 11761"/>
              <a:gd name="connsiteY246" fmla="*/ 164 h 5445"/>
              <a:gd name="connsiteX247" fmla="*/ 8424 w 11761"/>
              <a:gd name="connsiteY247" fmla="*/ 164 h 5445"/>
              <a:gd name="connsiteX248" fmla="*/ 8424 w 11761"/>
              <a:gd name="connsiteY248" fmla="*/ 255 h 5445"/>
              <a:gd name="connsiteX249" fmla="*/ 8424 w 11761"/>
              <a:gd name="connsiteY249" fmla="*/ 184 h 5445"/>
              <a:gd name="connsiteX250" fmla="*/ 8480 w 11761"/>
              <a:gd name="connsiteY250" fmla="*/ 184 h 5445"/>
              <a:gd name="connsiteX251" fmla="*/ 8480 w 11761"/>
              <a:gd name="connsiteY251" fmla="*/ 255 h 5445"/>
              <a:gd name="connsiteX252" fmla="*/ 8424 w 11761"/>
              <a:gd name="connsiteY252" fmla="*/ 255 h 5445"/>
              <a:gd name="connsiteX253" fmla="*/ 8562 w 11761"/>
              <a:gd name="connsiteY253" fmla="*/ 596 h 5445"/>
              <a:gd name="connsiteX254" fmla="*/ 8562 w 11761"/>
              <a:gd name="connsiteY254" fmla="*/ 674 h 5445"/>
              <a:gd name="connsiteX255" fmla="*/ 8622 w 11761"/>
              <a:gd name="connsiteY255" fmla="*/ 674 h 5445"/>
              <a:gd name="connsiteX256" fmla="*/ 8622 w 11761"/>
              <a:gd name="connsiteY256" fmla="*/ 4772 h 5445"/>
              <a:gd name="connsiteX257" fmla="*/ 8562 w 11761"/>
              <a:gd name="connsiteY257" fmla="*/ 4772 h 5445"/>
              <a:gd name="connsiteX258" fmla="*/ 8562 w 11761"/>
              <a:gd name="connsiteY258" fmla="*/ 4850 h 5445"/>
              <a:gd name="connsiteX259" fmla="*/ 8510 w 11761"/>
              <a:gd name="connsiteY259" fmla="*/ 4850 h 5445"/>
              <a:gd name="connsiteX260" fmla="*/ 8510 w 11761"/>
              <a:gd name="connsiteY260" fmla="*/ 5001 h 5445"/>
              <a:gd name="connsiteX261" fmla="*/ 8638 w 11761"/>
              <a:gd name="connsiteY261" fmla="*/ 5001 h 5445"/>
              <a:gd name="connsiteX262" fmla="*/ 8638 w 11761"/>
              <a:gd name="connsiteY262" fmla="*/ 5169 h 5445"/>
              <a:gd name="connsiteX263" fmla="*/ 8581 w 11761"/>
              <a:gd name="connsiteY263" fmla="*/ 5169 h 5445"/>
              <a:gd name="connsiteX264" fmla="*/ 8581 w 11761"/>
              <a:gd name="connsiteY264" fmla="*/ 5087 h 5445"/>
              <a:gd name="connsiteX265" fmla="*/ 8480 w 11761"/>
              <a:gd name="connsiteY265" fmla="*/ 5087 h 5445"/>
              <a:gd name="connsiteX266" fmla="*/ 8480 w 11761"/>
              <a:gd name="connsiteY266" fmla="*/ 5169 h 5445"/>
              <a:gd name="connsiteX267" fmla="*/ 8402 w 11761"/>
              <a:gd name="connsiteY267" fmla="*/ 5169 h 5445"/>
              <a:gd name="connsiteX268" fmla="*/ 8402 w 11761"/>
              <a:gd name="connsiteY268" fmla="*/ 5262 h 5445"/>
              <a:gd name="connsiteX269" fmla="*/ 8310 w 11761"/>
              <a:gd name="connsiteY269" fmla="*/ 5262 h 5445"/>
              <a:gd name="connsiteX270" fmla="*/ 8310 w 11761"/>
              <a:gd name="connsiteY270" fmla="*/ 5363 h 5445"/>
              <a:gd name="connsiteX271" fmla="*/ 8402 w 11761"/>
              <a:gd name="connsiteY271" fmla="*/ 5363 h 5445"/>
              <a:gd name="connsiteX272" fmla="*/ 8402 w 11761"/>
              <a:gd name="connsiteY272" fmla="*/ 5422 h 5445"/>
              <a:gd name="connsiteX273" fmla="*/ 8234 w 11761"/>
              <a:gd name="connsiteY273" fmla="*/ 5422 h 5445"/>
              <a:gd name="connsiteX274" fmla="*/ 8234 w 11761"/>
              <a:gd name="connsiteY274" fmla="*/ 5294 h 5445"/>
              <a:gd name="connsiteX275" fmla="*/ 8081 w 11761"/>
              <a:gd name="connsiteY275" fmla="*/ 5294 h 5445"/>
              <a:gd name="connsiteX276" fmla="*/ 8081 w 11761"/>
              <a:gd name="connsiteY276" fmla="*/ 5346 h 5445"/>
              <a:gd name="connsiteX277" fmla="*/ 8005 w 11761"/>
              <a:gd name="connsiteY277" fmla="*/ 5346 h 5445"/>
              <a:gd name="connsiteX278" fmla="*/ 8005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8005 w 11761"/>
              <a:gd name="connsiteY325" fmla="*/ 39 h 5445"/>
              <a:gd name="connsiteX326" fmla="*/ 8005 w 11761"/>
              <a:gd name="connsiteY326" fmla="*/ 100 h 5445"/>
              <a:gd name="connsiteX327" fmla="*/ 8081 w 11761"/>
              <a:gd name="connsiteY327" fmla="*/ 100 h 5445"/>
              <a:gd name="connsiteX328" fmla="*/ 8081 w 11761"/>
              <a:gd name="connsiteY328" fmla="*/ 151 h 5445"/>
              <a:gd name="connsiteX329" fmla="*/ 8234 w 11761"/>
              <a:gd name="connsiteY329" fmla="*/ 151 h 5445"/>
              <a:gd name="connsiteX330" fmla="*/ 8234 w 11761"/>
              <a:gd name="connsiteY330" fmla="*/ 24 h 5445"/>
              <a:gd name="connsiteX331" fmla="*/ 8402 w 11761"/>
              <a:gd name="connsiteY331" fmla="*/ 24 h 5445"/>
              <a:gd name="connsiteX332" fmla="*/ 8402 w 11761"/>
              <a:gd name="connsiteY332" fmla="*/ 82 h 5445"/>
              <a:gd name="connsiteX333" fmla="*/ 8310 w 11761"/>
              <a:gd name="connsiteY333" fmla="*/ 82 h 5445"/>
              <a:gd name="connsiteX334" fmla="*/ 8310 w 11761"/>
              <a:gd name="connsiteY334" fmla="*/ 184 h 5445"/>
              <a:gd name="connsiteX335" fmla="*/ 8402 w 11761"/>
              <a:gd name="connsiteY335" fmla="*/ 184 h 5445"/>
              <a:gd name="connsiteX336" fmla="*/ 8402 w 11761"/>
              <a:gd name="connsiteY336" fmla="*/ 277 h 5445"/>
              <a:gd name="connsiteX337" fmla="*/ 8480 w 11761"/>
              <a:gd name="connsiteY337" fmla="*/ 277 h 5445"/>
              <a:gd name="connsiteX338" fmla="*/ 8480 w 11761"/>
              <a:gd name="connsiteY338" fmla="*/ 359 h 5445"/>
              <a:gd name="connsiteX339" fmla="*/ 8581 w 11761"/>
              <a:gd name="connsiteY339" fmla="*/ 359 h 5445"/>
              <a:gd name="connsiteX340" fmla="*/ 8581 w 11761"/>
              <a:gd name="connsiteY340" fmla="*/ 277 h 5445"/>
              <a:gd name="connsiteX341" fmla="*/ 8638 w 11761"/>
              <a:gd name="connsiteY341" fmla="*/ 277 h 5445"/>
              <a:gd name="connsiteX342" fmla="*/ 8638 w 11761"/>
              <a:gd name="connsiteY342" fmla="*/ 445 h 5445"/>
              <a:gd name="connsiteX343" fmla="*/ 8510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11744 w 11761"/>
              <a:gd name="connsiteY98" fmla="*/ 4932 h 5445"/>
              <a:gd name="connsiteX99" fmla="*/ 11744 w 11761"/>
              <a:gd name="connsiteY99" fmla="*/ 4850 h 5445"/>
              <a:gd name="connsiteX100" fmla="*/ 11682 w 11761"/>
              <a:gd name="connsiteY100" fmla="*/ 4850 h 5445"/>
              <a:gd name="connsiteX101" fmla="*/ 11682 w 11761"/>
              <a:gd name="connsiteY101" fmla="*/ 4793 h 5445"/>
              <a:gd name="connsiteX102" fmla="*/ 11742 w 11761"/>
              <a:gd name="connsiteY102" fmla="*/ 4793 h 5445"/>
              <a:gd name="connsiteX103" fmla="*/ 11742 w 11761"/>
              <a:gd name="connsiteY103" fmla="*/ 652 h 5445"/>
              <a:gd name="connsiteX104" fmla="*/ 11682 w 11761"/>
              <a:gd name="connsiteY104" fmla="*/ 652 h 5445"/>
              <a:gd name="connsiteX105" fmla="*/ 11682 w 11761"/>
              <a:gd name="connsiteY105" fmla="*/ 596 h 5445"/>
              <a:gd name="connsiteX106" fmla="*/ 11744 w 11761"/>
              <a:gd name="connsiteY106" fmla="*/ 596 h 5445"/>
              <a:gd name="connsiteX107" fmla="*/ 11744 w 11761"/>
              <a:gd name="connsiteY107" fmla="*/ 514 h 5445"/>
              <a:gd name="connsiteX108" fmla="*/ 11660 w 11761"/>
              <a:gd name="connsiteY108" fmla="*/ 514 h 5445"/>
              <a:gd name="connsiteX109" fmla="*/ 11660 w 11761"/>
              <a:gd name="connsiteY109" fmla="*/ 575 h 5445"/>
              <a:gd name="connsiteX110" fmla="*/ 11630 w 11761"/>
              <a:gd name="connsiteY110" fmla="*/ 575 h 5445"/>
              <a:gd name="connsiteX111" fmla="*/ 11630 w 11761"/>
              <a:gd name="connsiteY111" fmla="*/ 467 h 5445"/>
              <a:gd name="connsiteX112" fmla="*/ 11759 w 11761"/>
              <a:gd name="connsiteY112" fmla="*/ 467 h 5445"/>
              <a:gd name="connsiteX113" fmla="*/ 11759 w 11761"/>
              <a:gd name="connsiteY113" fmla="*/ 255 h 5445"/>
              <a:gd name="connsiteX114" fmla="*/ 11679 w 11761"/>
              <a:gd name="connsiteY114" fmla="*/ 255 h 5445"/>
              <a:gd name="connsiteX115" fmla="*/ 11679 w 11761"/>
              <a:gd name="connsiteY115" fmla="*/ 182 h 5445"/>
              <a:gd name="connsiteX116" fmla="*/ 11761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11200 w 11761"/>
              <a:gd name="connsiteY122" fmla="*/ 78 h 5445"/>
              <a:gd name="connsiteX123" fmla="*/ 11200 w 11761"/>
              <a:gd name="connsiteY123" fmla="*/ 37 h 5445"/>
              <a:gd name="connsiteX124" fmla="*/ 11241 w 11761"/>
              <a:gd name="connsiteY124" fmla="*/ 37 h 5445"/>
              <a:gd name="connsiteX125" fmla="*/ 11241 w 11761"/>
              <a:gd name="connsiteY125" fmla="*/ 78 h 5445"/>
              <a:gd name="connsiteX126" fmla="*/ 11200 w 11761"/>
              <a:gd name="connsiteY126" fmla="*/ 78 h 5445"/>
              <a:gd name="connsiteX127" fmla="*/ 11682 w 11761"/>
              <a:gd name="connsiteY127" fmla="*/ 4910 h 5445"/>
              <a:gd name="connsiteX128" fmla="*/ 11682 w 11761"/>
              <a:gd name="connsiteY128" fmla="*/ 4871 h 5445"/>
              <a:gd name="connsiteX129" fmla="*/ 11723 w 11761"/>
              <a:gd name="connsiteY129" fmla="*/ 4871 h 5445"/>
              <a:gd name="connsiteX130" fmla="*/ 11723 w 11761"/>
              <a:gd name="connsiteY130" fmla="*/ 4910 h 5445"/>
              <a:gd name="connsiteX131" fmla="*/ 11682 w 11761"/>
              <a:gd name="connsiteY131" fmla="*/ 4910 h 5445"/>
              <a:gd name="connsiteX132" fmla="*/ 11600 w 11761"/>
              <a:gd name="connsiteY132" fmla="*/ 5424 h 5445"/>
              <a:gd name="connsiteX133" fmla="*/ 11600 w 11761"/>
              <a:gd name="connsiteY133" fmla="*/ 5363 h 5445"/>
              <a:gd name="connsiteX134" fmla="*/ 11679 w 11761"/>
              <a:gd name="connsiteY134" fmla="*/ 5363 h 5445"/>
              <a:gd name="connsiteX135" fmla="*/ 11679 w 11761"/>
              <a:gd name="connsiteY135" fmla="*/ 5286 h 5445"/>
              <a:gd name="connsiteX136" fmla="*/ 11738 w 11761"/>
              <a:gd name="connsiteY136" fmla="*/ 5286 h 5445"/>
              <a:gd name="connsiteX137" fmla="*/ 11738 w 11761"/>
              <a:gd name="connsiteY137" fmla="*/ 5424 h 5445"/>
              <a:gd name="connsiteX138" fmla="*/ 11600 w 11761"/>
              <a:gd name="connsiteY138" fmla="*/ 5424 h 5445"/>
              <a:gd name="connsiteX139" fmla="*/ 11600 w 11761"/>
              <a:gd name="connsiteY139" fmla="*/ 5344 h 5445"/>
              <a:gd name="connsiteX140" fmla="*/ 11600 w 11761"/>
              <a:gd name="connsiteY140" fmla="*/ 5286 h 5445"/>
              <a:gd name="connsiteX141" fmla="*/ 11660 w 11761"/>
              <a:gd name="connsiteY141" fmla="*/ 5286 h 5445"/>
              <a:gd name="connsiteX142" fmla="*/ 11660 w 11761"/>
              <a:gd name="connsiteY142" fmla="*/ 5344 h 5445"/>
              <a:gd name="connsiteX143" fmla="*/ 11600 w 11761"/>
              <a:gd name="connsiteY143" fmla="*/ 5344 h 5445"/>
              <a:gd name="connsiteX144" fmla="*/ 11595 w 11761"/>
              <a:gd name="connsiteY144" fmla="*/ 5169 h 5445"/>
              <a:gd name="connsiteX145" fmla="*/ 11595 w 11761"/>
              <a:gd name="connsiteY145" fmla="*/ 5106 h 5445"/>
              <a:gd name="connsiteX146" fmla="*/ 11660 w 11761"/>
              <a:gd name="connsiteY146" fmla="*/ 5106 h 5445"/>
              <a:gd name="connsiteX147" fmla="*/ 11660 w 11761"/>
              <a:gd name="connsiteY147" fmla="*/ 5169 h 5445"/>
              <a:gd name="connsiteX148" fmla="*/ 11595 w 11761"/>
              <a:gd name="connsiteY148" fmla="*/ 5169 h 5445"/>
              <a:gd name="connsiteX149" fmla="*/ 11660 w 11761"/>
              <a:gd name="connsiteY149" fmla="*/ 5191 h 5445"/>
              <a:gd name="connsiteX150" fmla="*/ 11660 w 11761"/>
              <a:gd name="connsiteY150" fmla="*/ 5262 h 5445"/>
              <a:gd name="connsiteX151" fmla="*/ 11595 w 11761"/>
              <a:gd name="connsiteY151" fmla="*/ 5262 h 5445"/>
              <a:gd name="connsiteX152" fmla="*/ 11595 w 11761"/>
              <a:gd name="connsiteY152" fmla="*/ 5191 h 5445"/>
              <a:gd name="connsiteX153" fmla="*/ 11660 w 11761"/>
              <a:gd name="connsiteY153" fmla="*/ 5191 h 5445"/>
              <a:gd name="connsiteX154" fmla="*/ 11578 w 11761"/>
              <a:gd name="connsiteY154" fmla="*/ 5281 h 5445"/>
              <a:gd name="connsiteX155" fmla="*/ 11578 w 11761"/>
              <a:gd name="connsiteY155" fmla="*/ 5344 h 5445"/>
              <a:gd name="connsiteX156" fmla="*/ 11522 w 11761"/>
              <a:gd name="connsiteY156" fmla="*/ 5344 h 5445"/>
              <a:gd name="connsiteX157" fmla="*/ 11522 w 11761"/>
              <a:gd name="connsiteY157" fmla="*/ 5281 h 5445"/>
              <a:gd name="connsiteX158" fmla="*/ 11578 w 11761"/>
              <a:gd name="connsiteY158" fmla="*/ 5281 h 5445"/>
              <a:gd name="connsiteX159" fmla="*/ 11578 w 11761"/>
              <a:gd name="connsiteY159" fmla="*/ 5191 h 5445"/>
              <a:gd name="connsiteX160" fmla="*/ 11578 w 11761"/>
              <a:gd name="connsiteY160" fmla="*/ 5262 h 5445"/>
              <a:gd name="connsiteX161" fmla="*/ 11522 w 11761"/>
              <a:gd name="connsiteY161" fmla="*/ 5262 h 5445"/>
              <a:gd name="connsiteX162" fmla="*/ 11522 w 11761"/>
              <a:gd name="connsiteY162" fmla="*/ 5191 h 5445"/>
              <a:gd name="connsiteX163" fmla="*/ 11578 w 11761"/>
              <a:gd name="connsiteY163" fmla="*/ 5191 h 5445"/>
              <a:gd name="connsiteX164" fmla="*/ 11200 w 11761"/>
              <a:gd name="connsiteY164" fmla="*/ 5409 h 5445"/>
              <a:gd name="connsiteX165" fmla="*/ 11200 w 11761"/>
              <a:gd name="connsiteY165" fmla="*/ 5368 h 5445"/>
              <a:gd name="connsiteX166" fmla="*/ 11241 w 11761"/>
              <a:gd name="connsiteY166" fmla="*/ 5368 h 5445"/>
              <a:gd name="connsiteX167" fmla="*/ 11241 w 11761"/>
              <a:gd name="connsiteY167" fmla="*/ 5409 h 5445"/>
              <a:gd name="connsiteX168" fmla="*/ 11200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8424 w 11761"/>
              <a:gd name="connsiteY243" fmla="*/ 164 h 5445"/>
              <a:gd name="connsiteX244" fmla="*/ 8424 w 11761"/>
              <a:gd name="connsiteY244" fmla="*/ 102 h 5445"/>
              <a:gd name="connsiteX245" fmla="*/ 8480 w 11761"/>
              <a:gd name="connsiteY245" fmla="*/ 102 h 5445"/>
              <a:gd name="connsiteX246" fmla="*/ 8480 w 11761"/>
              <a:gd name="connsiteY246" fmla="*/ 164 h 5445"/>
              <a:gd name="connsiteX247" fmla="*/ 8424 w 11761"/>
              <a:gd name="connsiteY247" fmla="*/ 164 h 5445"/>
              <a:gd name="connsiteX248" fmla="*/ 8424 w 11761"/>
              <a:gd name="connsiteY248" fmla="*/ 255 h 5445"/>
              <a:gd name="connsiteX249" fmla="*/ 8424 w 11761"/>
              <a:gd name="connsiteY249" fmla="*/ 184 h 5445"/>
              <a:gd name="connsiteX250" fmla="*/ 8480 w 11761"/>
              <a:gd name="connsiteY250" fmla="*/ 184 h 5445"/>
              <a:gd name="connsiteX251" fmla="*/ 8480 w 11761"/>
              <a:gd name="connsiteY251" fmla="*/ 255 h 5445"/>
              <a:gd name="connsiteX252" fmla="*/ 8424 w 11761"/>
              <a:gd name="connsiteY252" fmla="*/ 255 h 5445"/>
              <a:gd name="connsiteX253" fmla="*/ 8562 w 11761"/>
              <a:gd name="connsiteY253" fmla="*/ 596 h 5445"/>
              <a:gd name="connsiteX254" fmla="*/ 8562 w 11761"/>
              <a:gd name="connsiteY254" fmla="*/ 674 h 5445"/>
              <a:gd name="connsiteX255" fmla="*/ 8622 w 11761"/>
              <a:gd name="connsiteY255" fmla="*/ 674 h 5445"/>
              <a:gd name="connsiteX256" fmla="*/ 8622 w 11761"/>
              <a:gd name="connsiteY256" fmla="*/ 4772 h 5445"/>
              <a:gd name="connsiteX257" fmla="*/ 8562 w 11761"/>
              <a:gd name="connsiteY257" fmla="*/ 4772 h 5445"/>
              <a:gd name="connsiteX258" fmla="*/ 8562 w 11761"/>
              <a:gd name="connsiteY258" fmla="*/ 4850 h 5445"/>
              <a:gd name="connsiteX259" fmla="*/ 8510 w 11761"/>
              <a:gd name="connsiteY259" fmla="*/ 4850 h 5445"/>
              <a:gd name="connsiteX260" fmla="*/ 8510 w 11761"/>
              <a:gd name="connsiteY260" fmla="*/ 5001 h 5445"/>
              <a:gd name="connsiteX261" fmla="*/ 8638 w 11761"/>
              <a:gd name="connsiteY261" fmla="*/ 5001 h 5445"/>
              <a:gd name="connsiteX262" fmla="*/ 8638 w 11761"/>
              <a:gd name="connsiteY262" fmla="*/ 5169 h 5445"/>
              <a:gd name="connsiteX263" fmla="*/ 8581 w 11761"/>
              <a:gd name="connsiteY263" fmla="*/ 5169 h 5445"/>
              <a:gd name="connsiteX264" fmla="*/ 8581 w 11761"/>
              <a:gd name="connsiteY264" fmla="*/ 5087 h 5445"/>
              <a:gd name="connsiteX265" fmla="*/ 8480 w 11761"/>
              <a:gd name="connsiteY265" fmla="*/ 5087 h 5445"/>
              <a:gd name="connsiteX266" fmla="*/ 8480 w 11761"/>
              <a:gd name="connsiteY266" fmla="*/ 5169 h 5445"/>
              <a:gd name="connsiteX267" fmla="*/ 8402 w 11761"/>
              <a:gd name="connsiteY267" fmla="*/ 5169 h 5445"/>
              <a:gd name="connsiteX268" fmla="*/ 8402 w 11761"/>
              <a:gd name="connsiteY268" fmla="*/ 5262 h 5445"/>
              <a:gd name="connsiteX269" fmla="*/ 8310 w 11761"/>
              <a:gd name="connsiteY269" fmla="*/ 5262 h 5445"/>
              <a:gd name="connsiteX270" fmla="*/ 8310 w 11761"/>
              <a:gd name="connsiteY270" fmla="*/ 5363 h 5445"/>
              <a:gd name="connsiteX271" fmla="*/ 8402 w 11761"/>
              <a:gd name="connsiteY271" fmla="*/ 5363 h 5445"/>
              <a:gd name="connsiteX272" fmla="*/ 8402 w 11761"/>
              <a:gd name="connsiteY272" fmla="*/ 5422 h 5445"/>
              <a:gd name="connsiteX273" fmla="*/ 8234 w 11761"/>
              <a:gd name="connsiteY273" fmla="*/ 5422 h 5445"/>
              <a:gd name="connsiteX274" fmla="*/ 8234 w 11761"/>
              <a:gd name="connsiteY274" fmla="*/ 5294 h 5445"/>
              <a:gd name="connsiteX275" fmla="*/ 8081 w 11761"/>
              <a:gd name="connsiteY275" fmla="*/ 5294 h 5445"/>
              <a:gd name="connsiteX276" fmla="*/ 8081 w 11761"/>
              <a:gd name="connsiteY276" fmla="*/ 5346 h 5445"/>
              <a:gd name="connsiteX277" fmla="*/ 8005 w 11761"/>
              <a:gd name="connsiteY277" fmla="*/ 5346 h 5445"/>
              <a:gd name="connsiteX278" fmla="*/ 8005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8005 w 11761"/>
              <a:gd name="connsiteY325" fmla="*/ 39 h 5445"/>
              <a:gd name="connsiteX326" fmla="*/ 8005 w 11761"/>
              <a:gd name="connsiteY326" fmla="*/ 100 h 5445"/>
              <a:gd name="connsiteX327" fmla="*/ 8081 w 11761"/>
              <a:gd name="connsiteY327" fmla="*/ 100 h 5445"/>
              <a:gd name="connsiteX328" fmla="*/ 8081 w 11761"/>
              <a:gd name="connsiteY328" fmla="*/ 151 h 5445"/>
              <a:gd name="connsiteX329" fmla="*/ 8234 w 11761"/>
              <a:gd name="connsiteY329" fmla="*/ 151 h 5445"/>
              <a:gd name="connsiteX330" fmla="*/ 8234 w 11761"/>
              <a:gd name="connsiteY330" fmla="*/ 24 h 5445"/>
              <a:gd name="connsiteX331" fmla="*/ 8402 w 11761"/>
              <a:gd name="connsiteY331" fmla="*/ 24 h 5445"/>
              <a:gd name="connsiteX332" fmla="*/ 8402 w 11761"/>
              <a:gd name="connsiteY332" fmla="*/ 82 h 5445"/>
              <a:gd name="connsiteX333" fmla="*/ 8310 w 11761"/>
              <a:gd name="connsiteY333" fmla="*/ 82 h 5445"/>
              <a:gd name="connsiteX334" fmla="*/ 8310 w 11761"/>
              <a:gd name="connsiteY334" fmla="*/ 184 h 5445"/>
              <a:gd name="connsiteX335" fmla="*/ 8402 w 11761"/>
              <a:gd name="connsiteY335" fmla="*/ 184 h 5445"/>
              <a:gd name="connsiteX336" fmla="*/ 8402 w 11761"/>
              <a:gd name="connsiteY336" fmla="*/ 277 h 5445"/>
              <a:gd name="connsiteX337" fmla="*/ 8480 w 11761"/>
              <a:gd name="connsiteY337" fmla="*/ 277 h 5445"/>
              <a:gd name="connsiteX338" fmla="*/ 8480 w 11761"/>
              <a:gd name="connsiteY338" fmla="*/ 359 h 5445"/>
              <a:gd name="connsiteX339" fmla="*/ 8581 w 11761"/>
              <a:gd name="connsiteY339" fmla="*/ 359 h 5445"/>
              <a:gd name="connsiteX340" fmla="*/ 8581 w 11761"/>
              <a:gd name="connsiteY340" fmla="*/ 277 h 5445"/>
              <a:gd name="connsiteX341" fmla="*/ 8638 w 11761"/>
              <a:gd name="connsiteY341" fmla="*/ 277 h 5445"/>
              <a:gd name="connsiteX342" fmla="*/ 8638 w 11761"/>
              <a:gd name="connsiteY342" fmla="*/ 445 h 5445"/>
              <a:gd name="connsiteX343" fmla="*/ 8510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11744 w 11761"/>
              <a:gd name="connsiteY98" fmla="*/ 4932 h 5445"/>
              <a:gd name="connsiteX99" fmla="*/ 11744 w 11761"/>
              <a:gd name="connsiteY99" fmla="*/ 4850 h 5445"/>
              <a:gd name="connsiteX100" fmla="*/ 11682 w 11761"/>
              <a:gd name="connsiteY100" fmla="*/ 4850 h 5445"/>
              <a:gd name="connsiteX101" fmla="*/ 11682 w 11761"/>
              <a:gd name="connsiteY101" fmla="*/ 4793 h 5445"/>
              <a:gd name="connsiteX102" fmla="*/ 11742 w 11761"/>
              <a:gd name="connsiteY102" fmla="*/ 4793 h 5445"/>
              <a:gd name="connsiteX103" fmla="*/ 11742 w 11761"/>
              <a:gd name="connsiteY103" fmla="*/ 652 h 5445"/>
              <a:gd name="connsiteX104" fmla="*/ 11682 w 11761"/>
              <a:gd name="connsiteY104" fmla="*/ 652 h 5445"/>
              <a:gd name="connsiteX105" fmla="*/ 11682 w 11761"/>
              <a:gd name="connsiteY105" fmla="*/ 596 h 5445"/>
              <a:gd name="connsiteX106" fmla="*/ 11744 w 11761"/>
              <a:gd name="connsiteY106" fmla="*/ 596 h 5445"/>
              <a:gd name="connsiteX107" fmla="*/ 11744 w 11761"/>
              <a:gd name="connsiteY107" fmla="*/ 514 h 5445"/>
              <a:gd name="connsiteX108" fmla="*/ 11660 w 11761"/>
              <a:gd name="connsiteY108" fmla="*/ 514 h 5445"/>
              <a:gd name="connsiteX109" fmla="*/ 11660 w 11761"/>
              <a:gd name="connsiteY109" fmla="*/ 575 h 5445"/>
              <a:gd name="connsiteX110" fmla="*/ 11630 w 11761"/>
              <a:gd name="connsiteY110" fmla="*/ 575 h 5445"/>
              <a:gd name="connsiteX111" fmla="*/ 11630 w 11761"/>
              <a:gd name="connsiteY111" fmla="*/ 467 h 5445"/>
              <a:gd name="connsiteX112" fmla="*/ 11759 w 11761"/>
              <a:gd name="connsiteY112" fmla="*/ 467 h 5445"/>
              <a:gd name="connsiteX113" fmla="*/ 11759 w 11761"/>
              <a:gd name="connsiteY113" fmla="*/ 255 h 5445"/>
              <a:gd name="connsiteX114" fmla="*/ 11679 w 11761"/>
              <a:gd name="connsiteY114" fmla="*/ 255 h 5445"/>
              <a:gd name="connsiteX115" fmla="*/ 11679 w 11761"/>
              <a:gd name="connsiteY115" fmla="*/ 182 h 5445"/>
              <a:gd name="connsiteX116" fmla="*/ 11761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11200 w 11761"/>
              <a:gd name="connsiteY122" fmla="*/ 78 h 5445"/>
              <a:gd name="connsiteX123" fmla="*/ 11200 w 11761"/>
              <a:gd name="connsiteY123" fmla="*/ 37 h 5445"/>
              <a:gd name="connsiteX124" fmla="*/ 11241 w 11761"/>
              <a:gd name="connsiteY124" fmla="*/ 37 h 5445"/>
              <a:gd name="connsiteX125" fmla="*/ 11241 w 11761"/>
              <a:gd name="connsiteY125" fmla="*/ 78 h 5445"/>
              <a:gd name="connsiteX126" fmla="*/ 11200 w 11761"/>
              <a:gd name="connsiteY126" fmla="*/ 78 h 5445"/>
              <a:gd name="connsiteX127" fmla="*/ 11682 w 11761"/>
              <a:gd name="connsiteY127" fmla="*/ 4910 h 5445"/>
              <a:gd name="connsiteX128" fmla="*/ 11682 w 11761"/>
              <a:gd name="connsiteY128" fmla="*/ 4871 h 5445"/>
              <a:gd name="connsiteX129" fmla="*/ 11723 w 11761"/>
              <a:gd name="connsiteY129" fmla="*/ 4871 h 5445"/>
              <a:gd name="connsiteX130" fmla="*/ 11723 w 11761"/>
              <a:gd name="connsiteY130" fmla="*/ 4910 h 5445"/>
              <a:gd name="connsiteX131" fmla="*/ 11682 w 11761"/>
              <a:gd name="connsiteY131" fmla="*/ 4910 h 5445"/>
              <a:gd name="connsiteX132" fmla="*/ 11600 w 11761"/>
              <a:gd name="connsiteY132" fmla="*/ 5424 h 5445"/>
              <a:gd name="connsiteX133" fmla="*/ 11600 w 11761"/>
              <a:gd name="connsiteY133" fmla="*/ 5363 h 5445"/>
              <a:gd name="connsiteX134" fmla="*/ 11679 w 11761"/>
              <a:gd name="connsiteY134" fmla="*/ 5363 h 5445"/>
              <a:gd name="connsiteX135" fmla="*/ 11679 w 11761"/>
              <a:gd name="connsiteY135" fmla="*/ 5286 h 5445"/>
              <a:gd name="connsiteX136" fmla="*/ 11738 w 11761"/>
              <a:gd name="connsiteY136" fmla="*/ 5286 h 5445"/>
              <a:gd name="connsiteX137" fmla="*/ 11738 w 11761"/>
              <a:gd name="connsiteY137" fmla="*/ 5424 h 5445"/>
              <a:gd name="connsiteX138" fmla="*/ 11600 w 11761"/>
              <a:gd name="connsiteY138" fmla="*/ 5424 h 5445"/>
              <a:gd name="connsiteX139" fmla="*/ 11600 w 11761"/>
              <a:gd name="connsiteY139" fmla="*/ 5344 h 5445"/>
              <a:gd name="connsiteX140" fmla="*/ 11600 w 11761"/>
              <a:gd name="connsiteY140" fmla="*/ 5286 h 5445"/>
              <a:gd name="connsiteX141" fmla="*/ 11660 w 11761"/>
              <a:gd name="connsiteY141" fmla="*/ 5286 h 5445"/>
              <a:gd name="connsiteX142" fmla="*/ 11660 w 11761"/>
              <a:gd name="connsiteY142" fmla="*/ 5344 h 5445"/>
              <a:gd name="connsiteX143" fmla="*/ 11600 w 11761"/>
              <a:gd name="connsiteY143" fmla="*/ 5344 h 5445"/>
              <a:gd name="connsiteX144" fmla="*/ 11595 w 11761"/>
              <a:gd name="connsiteY144" fmla="*/ 5169 h 5445"/>
              <a:gd name="connsiteX145" fmla="*/ 11595 w 11761"/>
              <a:gd name="connsiteY145" fmla="*/ 5106 h 5445"/>
              <a:gd name="connsiteX146" fmla="*/ 11660 w 11761"/>
              <a:gd name="connsiteY146" fmla="*/ 5106 h 5445"/>
              <a:gd name="connsiteX147" fmla="*/ 11660 w 11761"/>
              <a:gd name="connsiteY147" fmla="*/ 5169 h 5445"/>
              <a:gd name="connsiteX148" fmla="*/ 11595 w 11761"/>
              <a:gd name="connsiteY148" fmla="*/ 5169 h 5445"/>
              <a:gd name="connsiteX149" fmla="*/ 11660 w 11761"/>
              <a:gd name="connsiteY149" fmla="*/ 5191 h 5445"/>
              <a:gd name="connsiteX150" fmla="*/ 11660 w 11761"/>
              <a:gd name="connsiteY150" fmla="*/ 5262 h 5445"/>
              <a:gd name="connsiteX151" fmla="*/ 11595 w 11761"/>
              <a:gd name="connsiteY151" fmla="*/ 5262 h 5445"/>
              <a:gd name="connsiteX152" fmla="*/ 11595 w 11761"/>
              <a:gd name="connsiteY152" fmla="*/ 5191 h 5445"/>
              <a:gd name="connsiteX153" fmla="*/ 11660 w 11761"/>
              <a:gd name="connsiteY153" fmla="*/ 5191 h 5445"/>
              <a:gd name="connsiteX154" fmla="*/ 11578 w 11761"/>
              <a:gd name="connsiteY154" fmla="*/ 5281 h 5445"/>
              <a:gd name="connsiteX155" fmla="*/ 11578 w 11761"/>
              <a:gd name="connsiteY155" fmla="*/ 5344 h 5445"/>
              <a:gd name="connsiteX156" fmla="*/ 11522 w 11761"/>
              <a:gd name="connsiteY156" fmla="*/ 5344 h 5445"/>
              <a:gd name="connsiteX157" fmla="*/ 11522 w 11761"/>
              <a:gd name="connsiteY157" fmla="*/ 5281 h 5445"/>
              <a:gd name="connsiteX158" fmla="*/ 11578 w 11761"/>
              <a:gd name="connsiteY158" fmla="*/ 5281 h 5445"/>
              <a:gd name="connsiteX159" fmla="*/ 11578 w 11761"/>
              <a:gd name="connsiteY159" fmla="*/ 5191 h 5445"/>
              <a:gd name="connsiteX160" fmla="*/ 11578 w 11761"/>
              <a:gd name="connsiteY160" fmla="*/ 5262 h 5445"/>
              <a:gd name="connsiteX161" fmla="*/ 11522 w 11761"/>
              <a:gd name="connsiteY161" fmla="*/ 5262 h 5445"/>
              <a:gd name="connsiteX162" fmla="*/ 11522 w 11761"/>
              <a:gd name="connsiteY162" fmla="*/ 5191 h 5445"/>
              <a:gd name="connsiteX163" fmla="*/ 11578 w 11761"/>
              <a:gd name="connsiteY163" fmla="*/ 5191 h 5445"/>
              <a:gd name="connsiteX164" fmla="*/ 11200 w 11761"/>
              <a:gd name="connsiteY164" fmla="*/ 5409 h 5445"/>
              <a:gd name="connsiteX165" fmla="*/ 11200 w 11761"/>
              <a:gd name="connsiteY165" fmla="*/ 5368 h 5445"/>
              <a:gd name="connsiteX166" fmla="*/ 11241 w 11761"/>
              <a:gd name="connsiteY166" fmla="*/ 5368 h 5445"/>
              <a:gd name="connsiteX167" fmla="*/ 11241 w 11761"/>
              <a:gd name="connsiteY167" fmla="*/ 5409 h 5445"/>
              <a:gd name="connsiteX168" fmla="*/ 11200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11522 w 11761"/>
              <a:gd name="connsiteY243" fmla="*/ 164 h 5445"/>
              <a:gd name="connsiteX244" fmla="*/ 8424 w 11761"/>
              <a:gd name="connsiteY244" fmla="*/ 102 h 5445"/>
              <a:gd name="connsiteX245" fmla="*/ 8480 w 11761"/>
              <a:gd name="connsiteY245" fmla="*/ 102 h 5445"/>
              <a:gd name="connsiteX246" fmla="*/ 8480 w 11761"/>
              <a:gd name="connsiteY246" fmla="*/ 164 h 5445"/>
              <a:gd name="connsiteX247" fmla="*/ 8424 w 11761"/>
              <a:gd name="connsiteY247" fmla="*/ 164 h 5445"/>
              <a:gd name="connsiteX248" fmla="*/ 8424 w 11761"/>
              <a:gd name="connsiteY248" fmla="*/ 255 h 5445"/>
              <a:gd name="connsiteX249" fmla="*/ 8424 w 11761"/>
              <a:gd name="connsiteY249" fmla="*/ 184 h 5445"/>
              <a:gd name="connsiteX250" fmla="*/ 8480 w 11761"/>
              <a:gd name="connsiteY250" fmla="*/ 184 h 5445"/>
              <a:gd name="connsiteX251" fmla="*/ 8480 w 11761"/>
              <a:gd name="connsiteY251" fmla="*/ 255 h 5445"/>
              <a:gd name="connsiteX252" fmla="*/ 8424 w 11761"/>
              <a:gd name="connsiteY252" fmla="*/ 255 h 5445"/>
              <a:gd name="connsiteX253" fmla="*/ 8562 w 11761"/>
              <a:gd name="connsiteY253" fmla="*/ 596 h 5445"/>
              <a:gd name="connsiteX254" fmla="*/ 8562 w 11761"/>
              <a:gd name="connsiteY254" fmla="*/ 674 h 5445"/>
              <a:gd name="connsiteX255" fmla="*/ 8622 w 11761"/>
              <a:gd name="connsiteY255" fmla="*/ 674 h 5445"/>
              <a:gd name="connsiteX256" fmla="*/ 8622 w 11761"/>
              <a:gd name="connsiteY256" fmla="*/ 4772 h 5445"/>
              <a:gd name="connsiteX257" fmla="*/ 8562 w 11761"/>
              <a:gd name="connsiteY257" fmla="*/ 4772 h 5445"/>
              <a:gd name="connsiteX258" fmla="*/ 8562 w 11761"/>
              <a:gd name="connsiteY258" fmla="*/ 4850 h 5445"/>
              <a:gd name="connsiteX259" fmla="*/ 8510 w 11761"/>
              <a:gd name="connsiteY259" fmla="*/ 4850 h 5445"/>
              <a:gd name="connsiteX260" fmla="*/ 8510 w 11761"/>
              <a:gd name="connsiteY260" fmla="*/ 5001 h 5445"/>
              <a:gd name="connsiteX261" fmla="*/ 8638 w 11761"/>
              <a:gd name="connsiteY261" fmla="*/ 5001 h 5445"/>
              <a:gd name="connsiteX262" fmla="*/ 8638 w 11761"/>
              <a:gd name="connsiteY262" fmla="*/ 5169 h 5445"/>
              <a:gd name="connsiteX263" fmla="*/ 8581 w 11761"/>
              <a:gd name="connsiteY263" fmla="*/ 5169 h 5445"/>
              <a:gd name="connsiteX264" fmla="*/ 8581 w 11761"/>
              <a:gd name="connsiteY264" fmla="*/ 5087 h 5445"/>
              <a:gd name="connsiteX265" fmla="*/ 8480 w 11761"/>
              <a:gd name="connsiteY265" fmla="*/ 5087 h 5445"/>
              <a:gd name="connsiteX266" fmla="*/ 8480 w 11761"/>
              <a:gd name="connsiteY266" fmla="*/ 5169 h 5445"/>
              <a:gd name="connsiteX267" fmla="*/ 8402 w 11761"/>
              <a:gd name="connsiteY267" fmla="*/ 5169 h 5445"/>
              <a:gd name="connsiteX268" fmla="*/ 8402 w 11761"/>
              <a:gd name="connsiteY268" fmla="*/ 5262 h 5445"/>
              <a:gd name="connsiteX269" fmla="*/ 8310 w 11761"/>
              <a:gd name="connsiteY269" fmla="*/ 5262 h 5445"/>
              <a:gd name="connsiteX270" fmla="*/ 8310 w 11761"/>
              <a:gd name="connsiteY270" fmla="*/ 5363 h 5445"/>
              <a:gd name="connsiteX271" fmla="*/ 8402 w 11761"/>
              <a:gd name="connsiteY271" fmla="*/ 5363 h 5445"/>
              <a:gd name="connsiteX272" fmla="*/ 8402 w 11761"/>
              <a:gd name="connsiteY272" fmla="*/ 5422 h 5445"/>
              <a:gd name="connsiteX273" fmla="*/ 8234 w 11761"/>
              <a:gd name="connsiteY273" fmla="*/ 5422 h 5445"/>
              <a:gd name="connsiteX274" fmla="*/ 8234 w 11761"/>
              <a:gd name="connsiteY274" fmla="*/ 5294 h 5445"/>
              <a:gd name="connsiteX275" fmla="*/ 8081 w 11761"/>
              <a:gd name="connsiteY275" fmla="*/ 5294 h 5445"/>
              <a:gd name="connsiteX276" fmla="*/ 8081 w 11761"/>
              <a:gd name="connsiteY276" fmla="*/ 5346 h 5445"/>
              <a:gd name="connsiteX277" fmla="*/ 8005 w 11761"/>
              <a:gd name="connsiteY277" fmla="*/ 5346 h 5445"/>
              <a:gd name="connsiteX278" fmla="*/ 8005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8005 w 11761"/>
              <a:gd name="connsiteY325" fmla="*/ 39 h 5445"/>
              <a:gd name="connsiteX326" fmla="*/ 8005 w 11761"/>
              <a:gd name="connsiteY326" fmla="*/ 100 h 5445"/>
              <a:gd name="connsiteX327" fmla="*/ 8081 w 11761"/>
              <a:gd name="connsiteY327" fmla="*/ 100 h 5445"/>
              <a:gd name="connsiteX328" fmla="*/ 8081 w 11761"/>
              <a:gd name="connsiteY328" fmla="*/ 151 h 5445"/>
              <a:gd name="connsiteX329" fmla="*/ 8234 w 11761"/>
              <a:gd name="connsiteY329" fmla="*/ 151 h 5445"/>
              <a:gd name="connsiteX330" fmla="*/ 8234 w 11761"/>
              <a:gd name="connsiteY330" fmla="*/ 24 h 5445"/>
              <a:gd name="connsiteX331" fmla="*/ 8402 w 11761"/>
              <a:gd name="connsiteY331" fmla="*/ 24 h 5445"/>
              <a:gd name="connsiteX332" fmla="*/ 8402 w 11761"/>
              <a:gd name="connsiteY332" fmla="*/ 82 h 5445"/>
              <a:gd name="connsiteX333" fmla="*/ 8310 w 11761"/>
              <a:gd name="connsiteY333" fmla="*/ 82 h 5445"/>
              <a:gd name="connsiteX334" fmla="*/ 8310 w 11761"/>
              <a:gd name="connsiteY334" fmla="*/ 184 h 5445"/>
              <a:gd name="connsiteX335" fmla="*/ 8402 w 11761"/>
              <a:gd name="connsiteY335" fmla="*/ 184 h 5445"/>
              <a:gd name="connsiteX336" fmla="*/ 8402 w 11761"/>
              <a:gd name="connsiteY336" fmla="*/ 277 h 5445"/>
              <a:gd name="connsiteX337" fmla="*/ 8480 w 11761"/>
              <a:gd name="connsiteY337" fmla="*/ 277 h 5445"/>
              <a:gd name="connsiteX338" fmla="*/ 8480 w 11761"/>
              <a:gd name="connsiteY338" fmla="*/ 359 h 5445"/>
              <a:gd name="connsiteX339" fmla="*/ 8581 w 11761"/>
              <a:gd name="connsiteY339" fmla="*/ 359 h 5445"/>
              <a:gd name="connsiteX340" fmla="*/ 8581 w 11761"/>
              <a:gd name="connsiteY340" fmla="*/ 277 h 5445"/>
              <a:gd name="connsiteX341" fmla="*/ 8638 w 11761"/>
              <a:gd name="connsiteY341" fmla="*/ 277 h 5445"/>
              <a:gd name="connsiteX342" fmla="*/ 8638 w 11761"/>
              <a:gd name="connsiteY342" fmla="*/ 445 h 5445"/>
              <a:gd name="connsiteX343" fmla="*/ 8510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11744 w 11761"/>
              <a:gd name="connsiteY98" fmla="*/ 4932 h 5445"/>
              <a:gd name="connsiteX99" fmla="*/ 11744 w 11761"/>
              <a:gd name="connsiteY99" fmla="*/ 4850 h 5445"/>
              <a:gd name="connsiteX100" fmla="*/ 11682 w 11761"/>
              <a:gd name="connsiteY100" fmla="*/ 4850 h 5445"/>
              <a:gd name="connsiteX101" fmla="*/ 11682 w 11761"/>
              <a:gd name="connsiteY101" fmla="*/ 4793 h 5445"/>
              <a:gd name="connsiteX102" fmla="*/ 11742 w 11761"/>
              <a:gd name="connsiteY102" fmla="*/ 4793 h 5445"/>
              <a:gd name="connsiteX103" fmla="*/ 11742 w 11761"/>
              <a:gd name="connsiteY103" fmla="*/ 652 h 5445"/>
              <a:gd name="connsiteX104" fmla="*/ 11682 w 11761"/>
              <a:gd name="connsiteY104" fmla="*/ 652 h 5445"/>
              <a:gd name="connsiteX105" fmla="*/ 11682 w 11761"/>
              <a:gd name="connsiteY105" fmla="*/ 596 h 5445"/>
              <a:gd name="connsiteX106" fmla="*/ 11744 w 11761"/>
              <a:gd name="connsiteY106" fmla="*/ 596 h 5445"/>
              <a:gd name="connsiteX107" fmla="*/ 11744 w 11761"/>
              <a:gd name="connsiteY107" fmla="*/ 514 h 5445"/>
              <a:gd name="connsiteX108" fmla="*/ 11660 w 11761"/>
              <a:gd name="connsiteY108" fmla="*/ 514 h 5445"/>
              <a:gd name="connsiteX109" fmla="*/ 11660 w 11761"/>
              <a:gd name="connsiteY109" fmla="*/ 575 h 5445"/>
              <a:gd name="connsiteX110" fmla="*/ 11630 w 11761"/>
              <a:gd name="connsiteY110" fmla="*/ 575 h 5445"/>
              <a:gd name="connsiteX111" fmla="*/ 11630 w 11761"/>
              <a:gd name="connsiteY111" fmla="*/ 467 h 5445"/>
              <a:gd name="connsiteX112" fmla="*/ 11759 w 11761"/>
              <a:gd name="connsiteY112" fmla="*/ 467 h 5445"/>
              <a:gd name="connsiteX113" fmla="*/ 11759 w 11761"/>
              <a:gd name="connsiteY113" fmla="*/ 255 h 5445"/>
              <a:gd name="connsiteX114" fmla="*/ 11679 w 11761"/>
              <a:gd name="connsiteY114" fmla="*/ 255 h 5445"/>
              <a:gd name="connsiteX115" fmla="*/ 11679 w 11761"/>
              <a:gd name="connsiteY115" fmla="*/ 182 h 5445"/>
              <a:gd name="connsiteX116" fmla="*/ 11761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11200 w 11761"/>
              <a:gd name="connsiteY122" fmla="*/ 78 h 5445"/>
              <a:gd name="connsiteX123" fmla="*/ 11200 w 11761"/>
              <a:gd name="connsiteY123" fmla="*/ 37 h 5445"/>
              <a:gd name="connsiteX124" fmla="*/ 11241 w 11761"/>
              <a:gd name="connsiteY124" fmla="*/ 37 h 5445"/>
              <a:gd name="connsiteX125" fmla="*/ 11241 w 11761"/>
              <a:gd name="connsiteY125" fmla="*/ 78 h 5445"/>
              <a:gd name="connsiteX126" fmla="*/ 11200 w 11761"/>
              <a:gd name="connsiteY126" fmla="*/ 78 h 5445"/>
              <a:gd name="connsiteX127" fmla="*/ 11682 w 11761"/>
              <a:gd name="connsiteY127" fmla="*/ 4910 h 5445"/>
              <a:gd name="connsiteX128" fmla="*/ 11682 w 11761"/>
              <a:gd name="connsiteY128" fmla="*/ 4871 h 5445"/>
              <a:gd name="connsiteX129" fmla="*/ 11723 w 11761"/>
              <a:gd name="connsiteY129" fmla="*/ 4871 h 5445"/>
              <a:gd name="connsiteX130" fmla="*/ 11723 w 11761"/>
              <a:gd name="connsiteY130" fmla="*/ 4910 h 5445"/>
              <a:gd name="connsiteX131" fmla="*/ 11682 w 11761"/>
              <a:gd name="connsiteY131" fmla="*/ 4910 h 5445"/>
              <a:gd name="connsiteX132" fmla="*/ 11600 w 11761"/>
              <a:gd name="connsiteY132" fmla="*/ 5424 h 5445"/>
              <a:gd name="connsiteX133" fmla="*/ 11600 w 11761"/>
              <a:gd name="connsiteY133" fmla="*/ 5363 h 5445"/>
              <a:gd name="connsiteX134" fmla="*/ 11679 w 11761"/>
              <a:gd name="connsiteY134" fmla="*/ 5363 h 5445"/>
              <a:gd name="connsiteX135" fmla="*/ 11679 w 11761"/>
              <a:gd name="connsiteY135" fmla="*/ 5286 h 5445"/>
              <a:gd name="connsiteX136" fmla="*/ 11738 w 11761"/>
              <a:gd name="connsiteY136" fmla="*/ 5286 h 5445"/>
              <a:gd name="connsiteX137" fmla="*/ 11738 w 11761"/>
              <a:gd name="connsiteY137" fmla="*/ 5424 h 5445"/>
              <a:gd name="connsiteX138" fmla="*/ 11600 w 11761"/>
              <a:gd name="connsiteY138" fmla="*/ 5424 h 5445"/>
              <a:gd name="connsiteX139" fmla="*/ 11600 w 11761"/>
              <a:gd name="connsiteY139" fmla="*/ 5344 h 5445"/>
              <a:gd name="connsiteX140" fmla="*/ 11600 w 11761"/>
              <a:gd name="connsiteY140" fmla="*/ 5286 h 5445"/>
              <a:gd name="connsiteX141" fmla="*/ 11660 w 11761"/>
              <a:gd name="connsiteY141" fmla="*/ 5286 h 5445"/>
              <a:gd name="connsiteX142" fmla="*/ 11660 w 11761"/>
              <a:gd name="connsiteY142" fmla="*/ 5344 h 5445"/>
              <a:gd name="connsiteX143" fmla="*/ 11600 w 11761"/>
              <a:gd name="connsiteY143" fmla="*/ 5344 h 5445"/>
              <a:gd name="connsiteX144" fmla="*/ 11595 w 11761"/>
              <a:gd name="connsiteY144" fmla="*/ 5169 h 5445"/>
              <a:gd name="connsiteX145" fmla="*/ 11595 w 11761"/>
              <a:gd name="connsiteY145" fmla="*/ 5106 h 5445"/>
              <a:gd name="connsiteX146" fmla="*/ 11660 w 11761"/>
              <a:gd name="connsiteY146" fmla="*/ 5106 h 5445"/>
              <a:gd name="connsiteX147" fmla="*/ 11660 w 11761"/>
              <a:gd name="connsiteY147" fmla="*/ 5169 h 5445"/>
              <a:gd name="connsiteX148" fmla="*/ 11595 w 11761"/>
              <a:gd name="connsiteY148" fmla="*/ 5169 h 5445"/>
              <a:gd name="connsiteX149" fmla="*/ 11660 w 11761"/>
              <a:gd name="connsiteY149" fmla="*/ 5191 h 5445"/>
              <a:gd name="connsiteX150" fmla="*/ 11660 w 11761"/>
              <a:gd name="connsiteY150" fmla="*/ 5262 h 5445"/>
              <a:gd name="connsiteX151" fmla="*/ 11595 w 11761"/>
              <a:gd name="connsiteY151" fmla="*/ 5262 h 5445"/>
              <a:gd name="connsiteX152" fmla="*/ 11595 w 11761"/>
              <a:gd name="connsiteY152" fmla="*/ 5191 h 5445"/>
              <a:gd name="connsiteX153" fmla="*/ 11660 w 11761"/>
              <a:gd name="connsiteY153" fmla="*/ 5191 h 5445"/>
              <a:gd name="connsiteX154" fmla="*/ 11578 w 11761"/>
              <a:gd name="connsiteY154" fmla="*/ 5281 h 5445"/>
              <a:gd name="connsiteX155" fmla="*/ 11578 w 11761"/>
              <a:gd name="connsiteY155" fmla="*/ 5344 h 5445"/>
              <a:gd name="connsiteX156" fmla="*/ 11522 w 11761"/>
              <a:gd name="connsiteY156" fmla="*/ 5344 h 5445"/>
              <a:gd name="connsiteX157" fmla="*/ 11522 w 11761"/>
              <a:gd name="connsiteY157" fmla="*/ 5281 h 5445"/>
              <a:gd name="connsiteX158" fmla="*/ 11578 w 11761"/>
              <a:gd name="connsiteY158" fmla="*/ 5281 h 5445"/>
              <a:gd name="connsiteX159" fmla="*/ 11578 w 11761"/>
              <a:gd name="connsiteY159" fmla="*/ 5191 h 5445"/>
              <a:gd name="connsiteX160" fmla="*/ 11578 w 11761"/>
              <a:gd name="connsiteY160" fmla="*/ 5262 h 5445"/>
              <a:gd name="connsiteX161" fmla="*/ 11522 w 11761"/>
              <a:gd name="connsiteY161" fmla="*/ 5262 h 5445"/>
              <a:gd name="connsiteX162" fmla="*/ 11522 w 11761"/>
              <a:gd name="connsiteY162" fmla="*/ 5191 h 5445"/>
              <a:gd name="connsiteX163" fmla="*/ 11578 w 11761"/>
              <a:gd name="connsiteY163" fmla="*/ 5191 h 5445"/>
              <a:gd name="connsiteX164" fmla="*/ 11200 w 11761"/>
              <a:gd name="connsiteY164" fmla="*/ 5409 h 5445"/>
              <a:gd name="connsiteX165" fmla="*/ 11200 w 11761"/>
              <a:gd name="connsiteY165" fmla="*/ 5368 h 5445"/>
              <a:gd name="connsiteX166" fmla="*/ 11241 w 11761"/>
              <a:gd name="connsiteY166" fmla="*/ 5368 h 5445"/>
              <a:gd name="connsiteX167" fmla="*/ 11241 w 11761"/>
              <a:gd name="connsiteY167" fmla="*/ 5409 h 5445"/>
              <a:gd name="connsiteX168" fmla="*/ 11200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11522 w 11761"/>
              <a:gd name="connsiteY243" fmla="*/ 164 h 5445"/>
              <a:gd name="connsiteX244" fmla="*/ 11522 w 11761"/>
              <a:gd name="connsiteY244" fmla="*/ 102 h 5445"/>
              <a:gd name="connsiteX245" fmla="*/ 8480 w 11761"/>
              <a:gd name="connsiteY245" fmla="*/ 102 h 5445"/>
              <a:gd name="connsiteX246" fmla="*/ 8480 w 11761"/>
              <a:gd name="connsiteY246" fmla="*/ 164 h 5445"/>
              <a:gd name="connsiteX247" fmla="*/ 8424 w 11761"/>
              <a:gd name="connsiteY247" fmla="*/ 164 h 5445"/>
              <a:gd name="connsiteX248" fmla="*/ 8424 w 11761"/>
              <a:gd name="connsiteY248" fmla="*/ 255 h 5445"/>
              <a:gd name="connsiteX249" fmla="*/ 8424 w 11761"/>
              <a:gd name="connsiteY249" fmla="*/ 184 h 5445"/>
              <a:gd name="connsiteX250" fmla="*/ 8480 w 11761"/>
              <a:gd name="connsiteY250" fmla="*/ 184 h 5445"/>
              <a:gd name="connsiteX251" fmla="*/ 8480 w 11761"/>
              <a:gd name="connsiteY251" fmla="*/ 255 h 5445"/>
              <a:gd name="connsiteX252" fmla="*/ 8424 w 11761"/>
              <a:gd name="connsiteY252" fmla="*/ 255 h 5445"/>
              <a:gd name="connsiteX253" fmla="*/ 8562 w 11761"/>
              <a:gd name="connsiteY253" fmla="*/ 596 h 5445"/>
              <a:gd name="connsiteX254" fmla="*/ 8562 w 11761"/>
              <a:gd name="connsiteY254" fmla="*/ 674 h 5445"/>
              <a:gd name="connsiteX255" fmla="*/ 8622 w 11761"/>
              <a:gd name="connsiteY255" fmla="*/ 674 h 5445"/>
              <a:gd name="connsiteX256" fmla="*/ 8622 w 11761"/>
              <a:gd name="connsiteY256" fmla="*/ 4772 h 5445"/>
              <a:gd name="connsiteX257" fmla="*/ 8562 w 11761"/>
              <a:gd name="connsiteY257" fmla="*/ 4772 h 5445"/>
              <a:gd name="connsiteX258" fmla="*/ 8562 w 11761"/>
              <a:gd name="connsiteY258" fmla="*/ 4850 h 5445"/>
              <a:gd name="connsiteX259" fmla="*/ 8510 w 11761"/>
              <a:gd name="connsiteY259" fmla="*/ 4850 h 5445"/>
              <a:gd name="connsiteX260" fmla="*/ 8510 w 11761"/>
              <a:gd name="connsiteY260" fmla="*/ 5001 h 5445"/>
              <a:gd name="connsiteX261" fmla="*/ 8638 w 11761"/>
              <a:gd name="connsiteY261" fmla="*/ 5001 h 5445"/>
              <a:gd name="connsiteX262" fmla="*/ 8638 w 11761"/>
              <a:gd name="connsiteY262" fmla="*/ 5169 h 5445"/>
              <a:gd name="connsiteX263" fmla="*/ 8581 w 11761"/>
              <a:gd name="connsiteY263" fmla="*/ 5169 h 5445"/>
              <a:gd name="connsiteX264" fmla="*/ 8581 w 11761"/>
              <a:gd name="connsiteY264" fmla="*/ 5087 h 5445"/>
              <a:gd name="connsiteX265" fmla="*/ 8480 w 11761"/>
              <a:gd name="connsiteY265" fmla="*/ 5087 h 5445"/>
              <a:gd name="connsiteX266" fmla="*/ 8480 w 11761"/>
              <a:gd name="connsiteY266" fmla="*/ 5169 h 5445"/>
              <a:gd name="connsiteX267" fmla="*/ 8402 w 11761"/>
              <a:gd name="connsiteY267" fmla="*/ 5169 h 5445"/>
              <a:gd name="connsiteX268" fmla="*/ 8402 w 11761"/>
              <a:gd name="connsiteY268" fmla="*/ 5262 h 5445"/>
              <a:gd name="connsiteX269" fmla="*/ 8310 w 11761"/>
              <a:gd name="connsiteY269" fmla="*/ 5262 h 5445"/>
              <a:gd name="connsiteX270" fmla="*/ 8310 w 11761"/>
              <a:gd name="connsiteY270" fmla="*/ 5363 h 5445"/>
              <a:gd name="connsiteX271" fmla="*/ 8402 w 11761"/>
              <a:gd name="connsiteY271" fmla="*/ 5363 h 5445"/>
              <a:gd name="connsiteX272" fmla="*/ 8402 w 11761"/>
              <a:gd name="connsiteY272" fmla="*/ 5422 h 5445"/>
              <a:gd name="connsiteX273" fmla="*/ 8234 w 11761"/>
              <a:gd name="connsiteY273" fmla="*/ 5422 h 5445"/>
              <a:gd name="connsiteX274" fmla="*/ 8234 w 11761"/>
              <a:gd name="connsiteY274" fmla="*/ 5294 h 5445"/>
              <a:gd name="connsiteX275" fmla="*/ 8081 w 11761"/>
              <a:gd name="connsiteY275" fmla="*/ 5294 h 5445"/>
              <a:gd name="connsiteX276" fmla="*/ 8081 w 11761"/>
              <a:gd name="connsiteY276" fmla="*/ 5346 h 5445"/>
              <a:gd name="connsiteX277" fmla="*/ 8005 w 11761"/>
              <a:gd name="connsiteY277" fmla="*/ 5346 h 5445"/>
              <a:gd name="connsiteX278" fmla="*/ 8005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8005 w 11761"/>
              <a:gd name="connsiteY325" fmla="*/ 39 h 5445"/>
              <a:gd name="connsiteX326" fmla="*/ 8005 w 11761"/>
              <a:gd name="connsiteY326" fmla="*/ 100 h 5445"/>
              <a:gd name="connsiteX327" fmla="*/ 8081 w 11761"/>
              <a:gd name="connsiteY327" fmla="*/ 100 h 5445"/>
              <a:gd name="connsiteX328" fmla="*/ 8081 w 11761"/>
              <a:gd name="connsiteY328" fmla="*/ 151 h 5445"/>
              <a:gd name="connsiteX329" fmla="*/ 8234 w 11761"/>
              <a:gd name="connsiteY329" fmla="*/ 151 h 5445"/>
              <a:gd name="connsiteX330" fmla="*/ 8234 w 11761"/>
              <a:gd name="connsiteY330" fmla="*/ 24 h 5445"/>
              <a:gd name="connsiteX331" fmla="*/ 8402 w 11761"/>
              <a:gd name="connsiteY331" fmla="*/ 24 h 5445"/>
              <a:gd name="connsiteX332" fmla="*/ 8402 w 11761"/>
              <a:gd name="connsiteY332" fmla="*/ 82 h 5445"/>
              <a:gd name="connsiteX333" fmla="*/ 8310 w 11761"/>
              <a:gd name="connsiteY333" fmla="*/ 82 h 5445"/>
              <a:gd name="connsiteX334" fmla="*/ 8310 w 11761"/>
              <a:gd name="connsiteY334" fmla="*/ 184 h 5445"/>
              <a:gd name="connsiteX335" fmla="*/ 8402 w 11761"/>
              <a:gd name="connsiteY335" fmla="*/ 184 h 5445"/>
              <a:gd name="connsiteX336" fmla="*/ 8402 w 11761"/>
              <a:gd name="connsiteY336" fmla="*/ 277 h 5445"/>
              <a:gd name="connsiteX337" fmla="*/ 8480 w 11761"/>
              <a:gd name="connsiteY337" fmla="*/ 277 h 5445"/>
              <a:gd name="connsiteX338" fmla="*/ 8480 w 11761"/>
              <a:gd name="connsiteY338" fmla="*/ 359 h 5445"/>
              <a:gd name="connsiteX339" fmla="*/ 8581 w 11761"/>
              <a:gd name="connsiteY339" fmla="*/ 359 h 5445"/>
              <a:gd name="connsiteX340" fmla="*/ 8581 w 11761"/>
              <a:gd name="connsiteY340" fmla="*/ 277 h 5445"/>
              <a:gd name="connsiteX341" fmla="*/ 8638 w 11761"/>
              <a:gd name="connsiteY341" fmla="*/ 277 h 5445"/>
              <a:gd name="connsiteX342" fmla="*/ 8638 w 11761"/>
              <a:gd name="connsiteY342" fmla="*/ 445 h 5445"/>
              <a:gd name="connsiteX343" fmla="*/ 8510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11744 w 11761"/>
              <a:gd name="connsiteY98" fmla="*/ 4932 h 5445"/>
              <a:gd name="connsiteX99" fmla="*/ 11744 w 11761"/>
              <a:gd name="connsiteY99" fmla="*/ 4850 h 5445"/>
              <a:gd name="connsiteX100" fmla="*/ 11682 w 11761"/>
              <a:gd name="connsiteY100" fmla="*/ 4850 h 5445"/>
              <a:gd name="connsiteX101" fmla="*/ 11682 w 11761"/>
              <a:gd name="connsiteY101" fmla="*/ 4793 h 5445"/>
              <a:gd name="connsiteX102" fmla="*/ 11742 w 11761"/>
              <a:gd name="connsiteY102" fmla="*/ 4793 h 5445"/>
              <a:gd name="connsiteX103" fmla="*/ 11742 w 11761"/>
              <a:gd name="connsiteY103" fmla="*/ 652 h 5445"/>
              <a:gd name="connsiteX104" fmla="*/ 11682 w 11761"/>
              <a:gd name="connsiteY104" fmla="*/ 652 h 5445"/>
              <a:gd name="connsiteX105" fmla="*/ 11682 w 11761"/>
              <a:gd name="connsiteY105" fmla="*/ 596 h 5445"/>
              <a:gd name="connsiteX106" fmla="*/ 11744 w 11761"/>
              <a:gd name="connsiteY106" fmla="*/ 596 h 5445"/>
              <a:gd name="connsiteX107" fmla="*/ 11744 w 11761"/>
              <a:gd name="connsiteY107" fmla="*/ 514 h 5445"/>
              <a:gd name="connsiteX108" fmla="*/ 11660 w 11761"/>
              <a:gd name="connsiteY108" fmla="*/ 514 h 5445"/>
              <a:gd name="connsiteX109" fmla="*/ 11660 w 11761"/>
              <a:gd name="connsiteY109" fmla="*/ 575 h 5445"/>
              <a:gd name="connsiteX110" fmla="*/ 11630 w 11761"/>
              <a:gd name="connsiteY110" fmla="*/ 575 h 5445"/>
              <a:gd name="connsiteX111" fmla="*/ 11630 w 11761"/>
              <a:gd name="connsiteY111" fmla="*/ 467 h 5445"/>
              <a:gd name="connsiteX112" fmla="*/ 11759 w 11761"/>
              <a:gd name="connsiteY112" fmla="*/ 467 h 5445"/>
              <a:gd name="connsiteX113" fmla="*/ 11759 w 11761"/>
              <a:gd name="connsiteY113" fmla="*/ 255 h 5445"/>
              <a:gd name="connsiteX114" fmla="*/ 11679 w 11761"/>
              <a:gd name="connsiteY114" fmla="*/ 255 h 5445"/>
              <a:gd name="connsiteX115" fmla="*/ 11679 w 11761"/>
              <a:gd name="connsiteY115" fmla="*/ 182 h 5445"/>
              <a:gd name="connsiteX116" fmla="*/ 11761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11200 w 11761"/>
              <a:gd name="connsiteY122" fmla="*/ 78 h 5445"/>
              <a:gd name="connsiteX123" fmla="*/ 11200 w 11761"/>
              <a:gd name="connsiteY123" fmla="*/ 37 h 5445"/>
              <a:gd name="connsiteX124" fmla="*/ 11241 w 11761"/>
              <a:gd name="connsiteY124" fmla="*/ 37 h 5445"/>
              <a:gd name="connsiteX125" fmla="*/ 11241 w 11761"/>
              <a:gd name="connsiteY125" fmla="*/ 78 h 5445"/>
              <a:gd name="connsiteX126" fmla="*/ 11200 w 11761"/>
              <a:gd name="connsiteY126" fmla="*/ 78 h 5445"/>
              <a:gd name="connsiteX127" fmla="*/ 11682 w 11761"/>
              <a:gd name="connsiteY127" fmla="*/ 4910 h 5445"/>
              <a:gd name="connsiteX128" fmla="*/ 11682 w 11761"/>
              <a:gd name="connsiteY128" fmla="*/ 4871 h 5445"/>
              <a:gd name="connsiteX129" fmla="*/ 11723 w 11761"/>
              <a:gd name="connsiteY129" fmla="*/ 4871 h 5445"/>
              <a:gd name="connsiteX130" fmla="*/ 11723 w 11761"/>
              <a:gd name="connsiteY130" fmla="*/ 4910 h 5445"/>
              <a:gd name="connsiteX131" fmla="*/ 11682 w 11761"/>
              <a:gd name="connsiteY131" fmla="*/ 4910 h 5445"/>
              <a:gd name="connsiteX132" fmla="*/ 11600 w 11761"/>
              <a:gd name="connsiteY132" fmla="*/ 5424 h 5445"/>
              <a:gd name="connsiteX133" fmla="*/ 11600 w 11761"/>
              <a:gd name="connsiteY133" fmla="*/ 5363 h 5445"/>
              <a:gd name="connsiteX134" fmla="*/ 11679 w 11761"/>
              <a:gd name="connsiteY134" fmla="*/ 5363 h 5445"/>
              <a:gd name="connsiteX135" fmla="*/ 11679 w 11761"/>
              <a:gd name="connsiteY135" fmla="*/ 5286 h 5445"/>
              <a:gd name="connsiteX136" fmla="*/ 11738 w 11761"/>
              <a:gd name="connsiteY136" fmla="*/ 5286 h 5445"/>
              <a:gd name="connsiteX137" fmla="*/ 11738 w 11761"/>
              <a:gd name="connsiteY137" fmla="*/ 5424 h 5445"/>
              <a:gd name="connsiteX138" fmla="*/ 11600 w 11761"/>
              <a:gd name="connsiteY138" fmla="*/ 5424 h 5445"/>
              <a:gd name="connsiteX139" fmla="*/ 11600 w 11761"/>
              <a:gd name="connsiteY139" fmla="*/ 5344 h 5445"/>
              <a:gd name="connsiteX140" fmla="*/ 11600 w 11761"/>
              <a:gd name="connsiteY140" fmla="*/ 5286 h 5445"/>
              <a:gd name="connsiteX141" fmla="*/ 11660 w 11761"/>
              <a:gd name="connsiteY141" fmla="*/ 5286 h 5445"/>
              <a:gd name="connsiteX142" fmla="*/ 11660 w 11761"/>
              <a:gd name="connsiteY142" fmla="*/ 5344 h 5445"/>
              <a:gd name="connsiteX143" fmla="*/ 11600 w 11761"/>
              <a:gd name="connsiteY143" fmla="*/ 5344 h 5445"/>
              <a:gd name="connsiteX144" fmla="*/ 11595 w 11761"/>
              <a:gd name="connsiteY144" fmla="*/ 5169 h 5445"/>
              <a:gd name="connsiteX145" fmla="*/ 11595 w 11761"/>
              <a:gd name="connsiteY145" fmla="*/ 5106 h 5445"/>
              <a:gd name="connsiteX146" fmla="*/ 11660 w 11761"/>
              <a:gd name="connsiteY146" fmla="*/ 5106 h 5445"/>
              <a:gd name="connsiteX147" fmla="*/ 11660 w 11761"/>
              <a:gd name="connsiteY147" fmla="*/ 5169 h 5445"/>
              <a:gd name="connsiteX148" fmla="*/ 11595 w 11761"/>
              <a:gd name="connsiteY148" fmla="*/ 5169 h 5445"/>
              <a:gd name="connsiteX149" fmla="*/ 11660 w 11761"/>
              <a:gd name="connsiteY149" fmla="*/ 5191 h 5445"/>
              <a:gd name="connsiteX150" fmla="*/ 11660 w 11761"/>
              <a:gd name="connsiteY150" fmla="*/ 5262 h 5445"/>
              <a:gd name="connsiteX151" fmla="*/ 11595 w 11761"/>
              <a:gd name="connsiteY151" fmla="*/ 5262 h 5445"/>
              <a:gd name="connsiteX152" fmla="*/ 11595 w 11761"/>
              <a:gd name="connsiteY152" fmla="*/ 5191 h 5445"/>
              <a:gd name="connsiteX153" fmla="*/ 11660 w 11761"/>
              <a:gd name="connsiteY153" fmla="*/ 5191 h 5445"/>
              <a:gd name="connsiteX154" fmla="*/ 11578 w 11761"/>
              <a:gd name="connsiteY154" fmla="*/ 5281 h 5445"/>
              <a:gd name="connsiteX155" fmla="*/ 11578 w 11761"/>
              <a:gd name="connsiteY155" fmla="*/ 5344 h 5445"/>
              <a:gd name="connsiteX156" fmla="*/ 11522 w 11761"/>
              <a:gd name="connsiteY156" fmla="*/ 5344 h 5445"/>
              <a:gd name="connsiteX157" fmla="*/ 11522 w 11761"/>
              <a:gd name="connsiteY157" fmla="*/ 5281 h 5445"/>
              <a:gd name="connsiteX158" fmla="*/ 11578 w 11761"/>
              <a:gd name="connsiteY158" fmla="*/ 5281 h 5445"/>
              <a:gd name="connsiteX159" fmla="*/ 11578 w 11761"/>
              <a:gd name="connsiteY159" fmla="*/ 5191 h 5445"/>
              <a:gd name="connsiteX160" fmla="*/ 11578 w 11761"/>
              <a:gd name="connsiteY160" fmla="*/ 5262 h 5445"/>
              <a:gd name="connsiteX161" fmla="*/ 11522 w 11761"/>
              <a:gd name="connsiteY161" fmla="*/ 5262 h 5445"/>
              <a:gd name="connsiteX162" fmla="*/ 11522 w 11761"/>
              <a:gd name="connsiteY162" fmla="*/ 5191 h 5445"/>
              <a:gd name="connsiteX163" fmla="*/ 11578 w 11761"/>
              <a:gd name="connsiteY163" fmla="*/ 5191 h 5445"/>
              <a:gd name="connsiteX164" fmla="*/ 11200 w 11761"/>
              <a:gd name="connsiteY164" fmla="*/ 5409 h 5445"/>
              <a:gd name="connsiteX165" fmla="*/ 11200 w 11761"/>
              <a:gd name="connsiteY165" fmla="*/ 5368 h 5445"/>
              <a:gd name="connsiteX166" fmla="*/ 11241 w 11761"/>
              <a:gd name="connsiteY166" fmla="*/ 5368 h 5445"/>
              <a:gd name="connsiteX167" fmla="*/ 11241 w 11761"/>
              <a:gd name="connsiteY167" fmla="*/ 5409 h 5445"/>
              <a:gd name="connsiteX168" fmla="*/ 11200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11522 w 11761"/>
              <a:gd name="connsiteY243" fmla="*/ 164 h 5445"/>
              <a:gd name="connsiteX244" fmla="*/ 11522 w 11761"/>
              <a:gd name="connsiteY244" fmla="*/ 102 h 5445"/>
              <a:gd name="connsiteX245" fmla="*/ 11578 w 11761"/>
              <a:gd name="connsiteY245" fmla="*/ 102 h 5445"/>
              <a:gd name="connsiteX246" fmla="*/ 8480 w 11761"/>
              <a:gd name="connsiteY246" fmla="*/ 164 h 5445"/>
              <a:gd name="connsiteX247" fmla="*/ 8424 w 11761"/>
              <a:gd name="connsiteY247" fmla="*/ 164 h 5445"/>
              <a:gd name="connsiteX248" fmla="*/ 8424 w 11761"/>
              <a:gd name="connsiteY248" fmla="*/ 255 h 5445"/>
              <a:gd name="connsiteX249" fmla="*/ 8424 w 11761"/>
              <a:gd name="connsiteY249" fmla="*/ 184 h 5445"/>
              <a:gd name="connsiteX250" fmla="*/ 8480 w 11761"/>
              <a:gd name="connsiteY250" fmla="*/ 184 h 5445"/>
              <a:gd name="connsiteX251" fmla="*/ 8480 w 11761"/>
              <a:gd name="connsiteY251" fmla="*/ 255 h 5445"/>
              <a:gd name="connsiteX252" fmla="*/ 8424 w 11761"/>
              <a:gd name="connsiteY252" fmla="*/ 255 h 5445"/>
              <a:gd name="connsiteX253" fmla="*/ 8562 w 11761"/>
              <a:gd name="connsiteY253" fmla="*/ 596 h 5445"/>
              <a:gd name="connsiteX254" fmla="*/ 8562 w 11761"/>
              <a:gd name="connsiteY254" fmla="*/ 674 h 5445"/>
              <a:gd name="connsiteX255" fmla="*/ 8622 w 11761"/>
              <a:gd name="connsiteY255" fmla="*/ 674 h 5445"/>
              <a:gd name="connsiteX256" fmla="*/ 8622 w 11761"/>
              <a:gd name="connsiteY256" fmla="*/ 4772 h 5445"/>
              <a:gd name="connsiteX257" fmla="*/ 8562 w 11761"/>
              <a:gd name="connsiteY257" fmla="*/ 4772 h 5445"/>
              <a:gd name="connsiteX258" fmla="*/ 8562 w 11761"/>
              <a:gd name="connsiteY258" fmla="*/ 4850 h 5445"/>
              <a:gd name="connsiteX259" fmla="*/ 8510 w 11761"/>
              <a:gd name="connsiteY259" fmla="*/ 4850 h 5445"/>
              <a:gd name="connsiteX260" fmla="*/ 8510 w 11761"/>
              <a:gd name="connsiteY260" fmla="*/ 5001 h 5445"/>
              <a:gd name="connsiteX261" fmla="*/ 8638 w 11761"/>
              <a:gd name="connsiteY261" fmla="*/ 5001 h 5445"/>
              <a:gd name="connsiteX262" fmla="*/ 8638 w 11761"/>
              <a:gd name="connsiteY262" fmla="*/ 5169 h 5445"/>
              <a:gd name="connsiteX263" fmla="*/ 8581 w 11761"/>
              <a:gd name="connsiteY263" fmla="*/ 5169 h 5445"/>
              <a:gd name="connsiteX264" fmla="*/ 8581 w 11761"/>
              <a:gd name="connsiteY264" fmla="*/ 5087 h 5445"/>
              <a:gd name="connsiteX265" fmla="*/ 8480 w 11761"/>
              <a:gd name="connsiteY265" fmla="*/ 5087 h 5445"/>
              <a:gd name="connsiteX266" fmla="*/ 8480 w 11761"/>
              <a:gd name="connsiteY266" fmla="*/ 5169 h 5445"/>
              <a:gd name="connsiteX267" fmla="*/ 8402 w 11761"/>
              <a:gd name="connsiteY267" fmla="*/ 5169 h 5445"/>
              <a:gd name="connsiteX268" fmla="*/ 8402 w 11761"/>
              <a:gd name="connsiteY268" fmla="*/ 5262 h 5445"/>
              <a:gd name="connsiteX269" fmla="*/ 8310 w 11761"/>
              <a:gd name="connsiteY269" fmla="*/ 5262 h 5445"/>
              <a:gd name="connsiteX270" fmla="*/ 8310 w 11761"/>
              <a:gd name="connsiteY270" fmla="*/ 5363 h 5445"/>
              <a:gd name="connsiteX271" fmla="*/ 8402 w 11761"/>
              <a:gd name="connsiteY271" fmla="*/ 5363 h 5445"/>
              <a:gd name="connsiteX272" fmla="*/ 8402 w 11761"/>
              <a:gd name="connsiteY272" fmla="*/ 5422 h 5445"/>
              <a:gd name="connsiteX273" fmla="*/ 8234 w 11761"/>
              <a:gd name="connsiteY273" fmla="*/ 5422 h 5445"/>
              <a:gd name="connsiteX274" fmla="*/ 8234 w 11761"/>
              <a:gd name="connsiteY274" fmla="*/ 5294 h 5445"/>
              <a:gd name="connsiteX275" fmla="*/ 8081 w 11761"/>
              <a:gd name="connsiteY275" fmla="*/ 5294 h 5445"/>
              <a:gd name="connsiteX276" fmla="*/ 8081 w 11761"/>
              <a:gd name="connsiteY276" fmla="*/ 5346 h 5445"/>
              <a:gd name="connsiteX277" fmla="*/ 8005 w 11761"/>
              <a:gd name="connsiteY277" fmla="*/ 5346 h 5445"/>
              <a:gd name="connsiteX278" fmla="*/ 8005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8005 w 11761"/>
              <a:gd name="connsiteY325" fmla="*/ 39 h 5445"/>
              <a:gd name="connsiteX326" fmla="*/ 8005 w 11761"/>
              <a:gd name="connsiteY326" fmla="*/ 100 h 5445"/>
              <a:gd name="connsiteX327" fmla="*/ 8081 w 11761"/>
              <a:gd name="connsiteY327" fmla="*/ 100 h 5445"/>
              <a:gd name="connsiteX328" fmla="*/ 8081 w 11761"/>
              <a:gd name="connsiteY328" fmla="*/ 151 h 5445"/>
              <a:gd name="connsiteX329" fmla="*/ 8234 w 11761"/>
              <a:gd name="connsiteY329" fmla="*/ 151 h 5445"/>
              <a:gd name="connsiteX330" fmla="*/ 8234 w 11761"/>
              <a:gd name="connsiteY330" fmla="*/ 24 h 5445"/>
              <a:gd name="connsiteX331" fmla="*/ 8402 w 11761"/>
              <a:gd name="connsiteY331" fmla="*/ 24 h 5445"/>
              <a:gd name="connsiteX332" fmla="*/ 8402 w 11761"/>
              <a:gd name="connsiteY332" fmla="*/ 82 h 5445"/>
              <a:gd name="connsiteX333" fmla="*/ 8310 w 11761"/>
              <a:gd name="connsiteY333" fmla="*/ 82 h 5445"/>
              <a:gd name="connsiteX334" fmla="*/ 8310 w 11761"/>
              <a:gd name="connsiteY334" fmla="*/ 184 h 5445"/>
              <a:gd name="connsiteX335" fmla="*/ 8402 w 11761"/>
              <a:gd name="connsiteY335" fmla="*/ 184 h 5445"/>
              <a:gd name="connsiteX336" fmla="*/ 8402 w 11761"/>
              <a:gd name="connsiteY336" fmla="*/ 277 h 5445"/>
              <a:gd name="connsiteX337" fmla="*/ 8480 w 11761"/>
              <a:gd name="connsiteY337" fmla="*/ 277 h 5445"/>
              <a:gd name="connsiteX338" fmla="*/ 8480 w 11761"/>
              <a:gd name="connsiteY338" fmla="*/ 359 h 5445"/>
              <a:gd name="connsiteX339" fmla="*/ 8581 w 11761"/>
              <a:gd name="connsiteY339" fmla="*/ 359 h 5445"/>
              <a:gd name="connsiteX340" fmla="*/ 8581 w 11761"/>
              <a:gd name="connsiteY340" fmla="*/ 277 h 5445"/>
              <a:gd name="connsiteX341" fmla="*/ 8638 w 11761"/>
              <a:gd name="connsiteY341" fmla="*/ 277 h 5445"/>
              <a:gd name="connsiteX342" fmla="*/ 8638 w 11761"/>
              <a:gd name="connsiteY342" fmla="*/ 445 h 5445"/>
              <a:gd name="connsiteX343" fmla="*/ 8510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11744 w 11761"/>
              <a:gd name="connsiteY98" fmla="*/ 4932 h 5445"/>
              <a:gd name="connsiteX99" fmla="*/ 11744 w 11761"/>
              <a:gd name="connsiteY99" fmla="*/ 4850 h 5445"/>
              <a:gd name="connsiteX100" fmla="*/ 11682 w 11761"/>
              <a:gd name="connsiteY100" fmla="*/ 4850 h 5445"/>
              <a:gd name="connsiteX101" fmla="*/ 11682 w 11761"/>
              <a:gd name="connsiteY101" fmla="*/ 4793 h 5445"/>
              <a:gd name="connsiteX102" fmla="*/ 11742 w 11761"/>
              <a:gd name="connsiteY102" fmla="*/ 4793 h 5445"/>
              <a:gd name="connsiteX103" fmla="*/ 11742 w 11761"/>
              <a:gd name="connsiteY103" fmla="*/ 652 h 5445"/>
              <a:gd name="connsiteX104" fmla="*/ 11682 w 11761"/>
              <a:gd name="connsiteY104" fmla="*/ 652 h 5445"/>
              <a:gd name="connsiteX105" fmla="*/ 11682 w 11761"/>
              <a:gd name="connsiteY105" fmla="*/ 596 h 5445"/>
              <a:gd name="connsiteX106" fmla="*/ 11744 w 11761"/>
              <a:gd name="connsiteY106" fmla="*/ 596 h 5445"/>
              <a:gd name="connsiteX107" fmla="*/ 11744 w 11761"/>
              <a:gd name="connsiteY107" fmla="*/ 514 h 5445"/>
              <a:gd name="connsiteX108" fmla="*/ 11660 w 11761"/>
              <a:gd name="connsiteY108" fmla="*/ 514 h 5445"/>
              <a:gd name="connsiteX109" fmla="*/ 11660 w 11761"/>
              <a:gd name="connsiteY109" fmla="*/ 575 h 5445"/>
              <a:gd name="connsiteX110" fmla="*/ 11630 w 11761"/>
              <a:gd name="connsiteY110" fmla="*/ 575 h 5445"/>
              <a:gd name="connsiteX111" fmla="*/ 11630 w 11761"/>
              <a:gd name="connsiteY111" fmla="*/ 467 h 5445"/>
              <a:gd name="connsiteX112" fmla="*/ 11759 w 11761"/>
              <a:gd name="connsiteY112" fmla="*/ 467 h 5445"/>
              <a:gd name="connsiteX113" fmla="*/ 11759 w 11761"/>
              <a:gd name="connsiteY113" fmla="*/ 255 h 5445"/>
              <a:gd name="connsiteX114" fmla="*/ 11679 w 11761"/>
              <a:gd name="connsiteY114" fmla="*/ 255 h 5445"/>
              <a:gd name="connsiteX115" fmla="*/ 11679 w 11761"/>
              <a:gd name="connsiteY115" fmla="*/ 182 h 5445"/>
              <a:gd name="connsiteX116" fmla="*/ 11761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11200 w 11761"/>
              <a:gd name="connsiteY122" fmla="*/ 78 h 5445"/>
              <a:gd name="connsiteX123" fmla="*/ 11200 w 11761"/>
              <a:gd name="connsiteY123" fmla="*/ 37 h 5445"/>
              <a:gd name="connsiteX124" fmla="*/ 11241 w 11761"/>
              <a:gd name="connsiteY124" fmla="*/ 37 h 5445"/>
              <a:gd name="connsiteX125" fmla="*/ 11241 w 11761"/>
              <a:gd name="connsiteY125" fmla="*/ 78 h 5445"/>
              <a:gd name="connsiteX126" fmla="*/ 11200 w 11761"/>
              <a:gd name="connsiteY126" fmla="*/ 78 h 5445"/>
              <a:gd name="connsiteX127" fmla="*/ 11682 w 11761"/>
              <a:gd name="connsiteY127" fmla="*/ 4910 h 5445"/>
              <a:gd name="connsiteX128" fmla="*/ 11682 w 11761"/>
              <a:gd name="connsiteY128" fmla="*/ 4871 h 5445"/>
              <a:gd name="connsiteX129" fmla="*/ 11723 w 11761"/>
              <a:gd name="connsiteY129" fmla="*/ 4871 h 5445"/>
              <a:gd name="connsiteX130" fmla="*/ 11723 w 11761"/>
              <a:gd name="connsiteY130" fmla="*/ 4910 h 5445"/>
              <a:gd name="connsiteX131" fmla="*/ 11682 w 11761"/>
              <a:gd name="connsiteY131" fmla="*/ 4910 h 5445"/>
              <a:gd name="connsiteX132" fmla="*/ 11600 w 11761"/>
              <a:gd name="connsiteY132" fmla="*/ 5424 h 5445"/>
              <a:gd name="connsiteX133" fmla="*/ 11600 w 11761"/>
              <a:gd name="connsiteY133" fmla="*/ 5363 h 5445"/>
              <a:gd name="connsiteX134" fmla="*/ 11679 w 11761"/>
              <a:gd name="connsiteY134" fmla="*/ 5363 h 5445"/>
              <a:gd name="connsiteX135" fmla="*/ 11679 w 11761"/>
              <a:gd name="connsiteY135" fmla="*/ 5286 h 5445"/>
              <a:gd name="connsiteX136" fmla="*/ 11738 w 11761"/>
              <a:gd name="connsiteY136" fmla="*/ 5286 h 5445"/>
              <a:gd name="connsiteX137" fmla="*/ 11738 w 11761"/>
              <a:gd name="connsiteY137" fmla="*/ 5424 h 5445"/>
              <a:gd name="connsiteX138" fmla="*/ 11600 w 11761"/>
              <a:gd name="connsiteY138" fmla="*/ 5424 h 5445"/>
              <a:gd name="connsiteX139" fmla="*/ 11600 w 11761"/>
              <a:gd name="connsiteY139" fmla="*/ 5344 h 5445"/>
              <a:gd name="connsiteX140" fmla="*/ 11600 w 11761"/>
              <a:gd name="connsiteY140" fmla="*/ 5286 h 5445"/>
              <a:gd name="connsiteX141" fmla="*/ 11660 w 11761"/>
              <a:gd name="connsiteY141" fmla="*/ 5286 h 5445"/>
              <a:gd name="connsiteX142" fmla="*/ 11660 w 11761"/>
              <a:gd name="connsiteY142" fmla="*/ 5344 h 5445"/>
              <a:gd name="connsiteX143" fmla="*/ 11600 w 11761"/>
              <a:gd name="connsiteY143" fmla="*/ 5344 h 5445"/>
              <a:gd name="connsiteX144" fmla="*/ 11595 w 11761"/>
              <a:gd name="connsiteY144" fmla="*/ 5169 h 5445"/>
              <a:gd name="connsiteX145" fmla="*/ 11595 w 11761"/>
              <a:gd name="connsiteY145" fmla="*/ 5106 h 5445"/>
              <a:gd name="connsiteX146" fmla="*/ 11660 w 11761"/>
              <a:gd name="connsiteY146" fmla="*/ 5106 h 5445"/>
              <a:gd name="connsiteX147" fmla="*/ 11660 w 11761"/>
              <a:gd name="connsiteY147" fmla="*/ 5169 h 5445"/>
              <a:gd name="connsiteX148" fmla="*/ 11595 w 11761"/>
              <a:gd name="connsiteY148" fmla="*/ 5169 h 5445"/>
              <a:gd name="connsiteX149" fmla="*/ 11660 w 11761"/>
              <a:gd name="connsiteY149" fmla="*/ 5191 h 5445"/>
              <a:gd name="connsiteX150" fmla="*/ 11660 w 11761"/>
              <a:gd name="connsiteY150" fmla="*/ 5262 h 5445"/>
              <a:gd name="connsiteX151" fmla="*/ 11595 w 11761"/>
              <a:gd name="connsiteY151" fmla="*/ 5262 h 5445"/>
              <a:gd name="connsiteX152" fmla="*/ 11595 w 11761"/>
              <a:gd name="connsiteY152" fmla="*/ 5191 h 5445"/>
              <a:gd name="connsiteX153" fmla="*/ 11660 w 11761"/>
              <a:gd name="connsiteY153" fmla="*/ 5191 h 5445"/>
              <a:gd name="connsiteX154" fmla="*/ 11578 w 11761"/>
              <a:gd name="connsiteY154" fmla="*/ 5281 h 5445"/>
              <a:gd name="connsiteX155" fmla="*/ 11578 w 11761"/>
              <a:gd name="connsiteY155" fmla="*/ 5344 h 5445"/>
              <a:gd name="connsiteX156" fmla="*/ 11522 w 11761"/>
              <a:gd name="connsiteY156" fmla="*/ 5344 h 5445"/>
              <a:gd name="connsiteX157" fmla="*/ 11522 w 11761"/>
              <a:gd name="connsiteY157" fmla="*/ 5281 h 5445"/>
              <a:gd name="connsiteX158" fmla="*/ 11578 w 11761"/>
              <a:gd name="connsiteY158" fmla="*/ 5281 h 5445"/>
              <a:gd name="connsiteX159" fmla="*/ 11578 w 11761"/>
              <a:gd name="connsiteY159" fmla="*/ 5191 h 5445"/>
              <a:gd name="connsiteX160" fmla="*/ 11578 w 11761"/>
              <a:gd name="connsiteY160" fmla="*/ 5262 h 5445"/>
              <a:gd name="connsiteX161" fmla="*/ 11522 w 11761"/>
              <a:gd name="connsiteY161" fmla="*/ 5262 h 5445"/>
              <a:gd name="connsiteX162" fmla="*/ 11522 w 11761"/>
              <a:gd name="connsiteY162" fmla="*/ 5191 h 5445"/>
              <a:gd name="connsiteX163" fmla="*/ 11578 w 11761"/>
              <a:gd name="connsiteY163" fmla="*/ 5191 h 5445"/>
              <a:gd name="connsiteX164" fmla="*/ 11200 w 11761"/>
              <a:gd name="connsiteY164" fmla="*/ 5409 h 5445"/>
              <a:gd name="connsiteX165" fmla="*/ 11200 w 11761"/>
              <a:gd name="connsiteY165" fmla="*/ 5368 h 5445"/>
              <a:gd name="connsiteX166" fmla="*/ 11241 w 11761"/>
              <a:gd name="connsiteY166" fmla="*/ 5368 h 5445"/>
              <a:gd name="connsiteX167" fmla="*/ 11241 w 11761"/>
              <a:gd name="connsiteY167" fmla="*/ 5409 h 5445"/>
              <a:gd name="connsiteX168" fmla="*/ 11200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11522 w 11761"/>
              <a:gd name="connsiteY243" fmla="*/ 164 h 5445"/>
              <a:gd name="connsiteX244" fmla="*/ 11522 w 11761"/>
              <a:gd name="connsiteY244" fmla="*/ 102 h 5445"/>
              <a:gd name="connsiteX245" fmla="*/ 11578 w 11761"/>
              <a:gd name="connsiteY245" fmla="*/ 102 h 5445"/>
              <a:gd name="connsiteX246" fmla="*/ 11578 w 11761"/>
              <a:gd name="connsiteY246" fmla="*/ 164 h 5445"/>
              <a:gd name="connsiteX247" fmla="*/ 8424 w 11761"/>
              <a:gd name="connsiteY247" fmla="*/ 164 h 5445"/>
              <a:gd name="connsiteX248" fmla="*/ 8424 w 11761"/>
              <a:gd name="connsiteY248" fmla="*/ 255 h 5445"/>
              <a:gd name="connsiteX249" fmla="*/ 8424 w 11761"/>
              <a:gd name="connsiteY249" fmla="*/ 184 h 5445"/>
              <a:gd name="connsiteX250" fmla="*/ 8480 w 11761"/>
              <a:gd name="connsiteY250" fmla="*/ 184 h 5445"/>
              <a:gd name="connsiteX251" fmla="*/ 8480 w 11761"/>
              <a:gd name="connsiteY251" fmla="*/ 255 h 5445"/>
              <a:gd name="connsiteX252" fmla="*/ 8424 w 11761"/>
              <a:gd name="connsiteY252" fmla="*/ 255 h 5445"/>
              <a:gd name="connsiteX253" fmla="*/ 8562 w 11761"/>
              <a:gd name="connsiteY253" fmla="*/ 596 h 5445"/>
              <a:gd name="connsiteX254" fmla="*/ 8562 w 11761"/>
              <a:gd name="connsiteY254" fmla="*/ 674 h 5445"/>
              <a:gd name="connsiteX255" fmla="*/ 8622 w 11761"/>
              <a:gd name="connsiteY255" fmla="*/ 674 h 5445"/>
              <a:gd name="connsiteX256" fmla="*/ 8622 w 11761"/>
              <a:gd name="connsiteY256" fmla="*/ 4772 h 5445"/>
              <a:gd name="connsiteX257" fmla="*/ 8562 w 11761"/>
              <a:gd name="connsiteY257" fmla="*/ 4772 h 5445"/>
              <a:gd name="connsiteX258" fmla="*/ 8562 w 11761"/>
              <a:gd name="connsiteY258" fmla="*/ 4850 h 5445"/>
              <a:gd name="connsiteX259" fmla="*/ 8510 w 11761"/>
              <a:gd name="connsiteY259" fmla="*/ 4850 h 5445"/>
              <a:gd name="connsiteX260" fmla="*/ 8510 w 11761"/>
              <a:gd name="connsiteY260" fmla="*/ 5001 h 5445"/>
              <a:gd name="connsiteX261" fmla="*/ 8638 w 11761"/>
              <a:gd name="connsiteY261" fmla="*/ 5001 h 5445"/>
              <a:gd name="connsiteX262" fmla="*/ 8638 w 11761"/>
              <a:gd name="connsiteY262" fmla="*/ 5169 h 5445"/>
              <a:gd name="connsiteX263" fmla="*/ 8581 w 11761"/>
              <a:gd name="connsiteY263" fmla="*/ 5169 h 5445"/>
              <a:gd name="connsiteX264" fmla="*/ 8581 w 11761"/>
              <a:gd name="connsiteY264" fmla="*/ 5087 h 5445"/>
              <a:gd name="connsiteX265" fmla="*/ 8480 w 11761"/>
              <a:gd name="connsiteY265" fmla="*/ 5087 h 5445"/>
              <a:gd name="connsiteX266" fmla="*/ 8480 w 11761"/>
              <a:gd name="connsiteY266" fmla="*/ 5169 h 5445"/>
              <a:gd name="connsiteX267" fmla="*/ 8402 w 11761"/>
              <a:gd name="connsiteY267" fmla="*/ 5169 h 5445"/>
              <a:gd name="connsiteX268" fmla="*/ 8402 w 11761"/>
              <a:gd name="connsiteY268" fmla="*/ 5262 h 5445"/>
              <a:gd name="connsiteX269" fmla="*/ 8310 w 11761"/>
              <a:gd name="connsiteY269" fmla="*/ 5262 h 5445"/>
              <a:gd name="connsiteX270" fmla="*/ 8310 w 11761"/>
              <a:gd name="connsiteY270" fmla="*/ 5363 h 5445"/>
              <a:gd name="connsiteX271" fmla="*/ 8402 w 11761"/>
              <a:gd name="connsiteY271" fmla="*/ 5363 h 5445"/>
              <a:gd name="connsiteX272" fmla="*/ 8402 w 11761"/>
              <a:gd name="connsiteY272" fmla="*/ 5422 h 5445"/>
              <a:gd name="connsiteX273" fmla="*/ 8234 w 11761"/>
              <a:gd name="connsiteY273" fmla="*/ 5422 h 5445"/>
              <a:gd name="connsiteX274" fmla="*/ 8234 w 11761"/>
              <a:gd name="connsiteY274" fmla="*/ 5294 h 5445"/>
              <a:gd name="connsiteX275" fmla="*/ 8081 w 11761"/>
              <a:gd name="connsiteY275" fmla="*/ 5294 h 5445"/>
              <a:gd name="connsiteX276" fmla="*/ 8081 w 11761"/>
              <a:gd name="connsiteY276" fmla="*/ 5346 h 5445"/>
              <a:gd name="connsiteX277" fmla="*/ 8005 w 11761"/>
              <a:gd name="connsiteY277" fmla="*/ 5346 h 5445"/>
              <a:gd name="connsiteX278" fmla="*/ 8005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8005 w 11761"/>
              <a:gd name="connsiteY325" fmla="*/ 39 h 5445"/>
              <a:gd name="connsiteX326" fmla="*/ 8005 w 11761"/>
              <a:gd name="connsiteY326" fmla="*/ 100 h 5445"/>
              <a:gd name="connsiteX327" fmla="*/ 8081 w 11761"/>
              <a:gd name="connsiteY327" fmla="*/ 100 h 5445"/>
              <a:gd name="connsiteX328" fmla="*/ 8081 w 11761"/>
              <a:gd name="connsiteY328" fmla="*/ 151 h 5445"/>
              <a:gd name="connsiteX329" fmla="*/ 8234 w 11761"/>
              <a:gd name="connsiteY329" fmla="*/ 151 h 5445"/>
              <a:gd name="connsiteX330" fmla="*/ 8234 w 11761"/>
              <a:gd name="connsiteY330" fmla="*/ 24 h 5445"/>
              <a:gd name="connsiteX331" fmla="*/ 8402 w 11761"/>
              <a:gd name="connsiteY331" fmla="*/ 24 h 5445"/>
              <a:gd name="connsiteX332" fmla="*/ 8402 w 11761"/>
              <a:gd name="connsiteY332" fmla="*/ 82 h 5445"/>
              <a:gd name="connsiteX333" fmla="*/ 8310 w 11761"/>
              <a:gd name="connsiteY333" fmla="*/ 82 h 5445"/>
              <a:gd name="connsiteX334" fmla="*/ 8310 w 11761"/>
              <a:gd name="connsiteY334" fmla="*/ 184 h 5445"/>
              <a:gd name="connsiteX335" fmla="*/ 8402 w 11761"/>
              <a:gd name="connsiteY335" fmla="*/ 184 h 5445"/>
              <a:gd name="connsiteX336" fmla="*/ 8402 w 11761"/>
              <a:gd name="connsiteY336" fmla="*/ 277 h 5445"/>
              <a:gd name="connsiteX337" fmla="*/ 8480 w 11761"/>
              <a:gd name="connsiteY337" fmla="*/ 277 h 5445"/>
              <a:gd name="connsiteX338" fmla="*/ 8480 w 11761"/>
              <a:gd name="connsiteY338" fmla="*/ 359 h 5445"/>
              <a:gd name="connsiteX339" fmla="*/ 8581 w 11761"/>
              <a:gd name="connsiteY339" fmla="*/ 359 h 5445"/>
              <a:gd name="connsiteX340" fmla="*/ 8581 w 11761"/>
              <a:gd name="connsiteY340" fmla="*/ 277 h 5445"/>
              <a:gd name="connsiteX341" fmla="*/ 8638 w 11761"/>
              <a:gd name="connsiteY341" fmla="*/ 277 h 5445"/>
              <a:gd name="connsiteX342" fmla="*/ 8638 w 11761"/>
              <a:gd name="connsiteY342" fmla="*/ 445 h 5445"/>
              <a:gd name="connsiteX343" fmla="*/ 8510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11744 w 11761"/>
              <a:gd name="connsiteY98" fmla="*/ 4932 h 5445"/>
              <a:gd name="connsiteX99" fmla="*/ 11744 w 11761"/>
              <a:gd name="connsiteY99" fmla="*/ 4850 h 5445"/>
              <a:gd name="connsiteX100" fmla="*/ 11682 w 11761"/>
              <a:gd name="connsiteY100" fmla="*/ 4850 h 5445"/>
              <a:gd name="connsiteX101" fmla="*/ 11682 w 11761"/>
              <a:gd name="connsiteY101" fmla="*/ 4793 h 5445"/>
              <a:gd name="connsiteX102" fmla="*/ 11742 w 11761"/>
              <a:gd name="connsiteY102" fmla="*/ 4793 h 5445"/>
              <a:gd name="connsiteX103" fmla="*/ 11742 w 11761"/>
              <a:gd name="connsiteY103" fmla="*/ 652 h 5445"/>
              <a:gd name="connsiteX104" fmla="*/ 11682 w 11761"/>
              <a:gd name="connsiteY104" fmla="*/ 652 h 5445"/>
              <a:gd name="connsiteX105" fmla="*/ 11682 w 11761"/>
              <a:gd name="connsiteY105" fmla="*/ 596 h 5445"/>
              <a:gd name="connsiteX106" fmla="*/ 11744 w 11761"/>
              <a:gd name="connsiteY106" fmla="*/ 596 h 5445"/>
              <a:gd name="connsiteX107" fmla="*/ 11744 w 11761"/>
              <a:gd name="connsiteY107" fmla="*/ 514 h 5445"/>
              <a:gd name="connsiteX108" fmla="*/ 11660 w 11761"/>
              <a:gd name="connsiteY108" fmla="*/ 514 h 5445"/>
              <a:gd name="connsiteX109" fmla="*/ 11660 w 11761"/>
              <a:gd name="connsiteY109" fmla="*/ 575 h 5445"/>
              <a:gd name="connsiteX110" fmla="*/ 11630 w 11761"/>
              <a:gd name="connsiteY110" fmla="*/ 575 h 5445"/>
              <a:gd name="connsiteX111" fmla="*/ 11630 w 11761"/>
              <a:gd name="connsiteY111" fmla="*/ 467 h 5445"/>
              <a:gd name="connsiteX112" fmla="*/ 11759 w 11761"/>
              <a:gd name="connsiteY112" fmla="*/ 467 h 5445"/>
              <a:gd name="connsiteX113" fmla="*/ 11759 w 11761"/>
              <a:gd name="connsiteY113" fmla="*/ 255 h 5445"/>
              <a:gd name="connsiteX114" fmla="*/ 11679 w 11761"/>
              <a:gd name="connsiteY114" fmla="*/ 255 h 5445"/>
              <a:gd name="connsiteX115" fmla="*/ 11679 w 11761"/>
              <a:gd name="connsiteY115" fmla="*/ 182 h 5445"/>
              <a:gd name="connsiteX116" fmla="*/ 11761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11200 w 11761"/>
              <a:gd name="connsiteY122" fmla="*/ 78 h 5445"/>
              <a:gd name="connsiteX123" fmla="*/ 11200 w 11761"/>
              <a:gd name="connsiteY123" fmla="*/ 37 h 5445"/>
              <a:gd name="connsiteX124" fmla="*/ 11241 w 11761"/>
              <a:gd name="connsiteY124" fmla="*/ 37 h 5445"/>
              <a:gd name="connsiteX125" fmla="*/ 11241 w 11761"/>
              <a:gd name="connsiteY125" fmla="*/ 78 h 5445"/>
              <a:gd name="connsiteX126" fmla="*/ 11200 w 11761"/>
              <a:gd name="connsiteY126" fmla="*/ 78 h 5445"/>
              <a:gd name="connsiteX127" fmla="*/ 11682 w 11761"/>
              <a:gd name="connsiteY127" fmla="*/ 4910 h 5445"/>
              <a:gd name="connsiteX128" fmla="*/ 11682 w 11761"/>
              <a:gd name="connsiteY128" fmla="*/ 4871 h 5445"/>
              <a:gd name="connsiteX129" fmla="*/ 11723 w 11761"/>
              <a:gd name="connsiteY129" fmla="*/ 4871 h 5445"/>
              <a:gd name="connsiteX130" fmla="*/ 11723 w 11761"/>
              <a:gd name="connsiteY130" fmla="*/ 4910 h 5445"/>
              <a:gd name="connsiteX131" fmla="*/ 11682 w 11761"/>
              <a:gd name="connsiteY131" fmla="*/ 4910 h 5445"/>
              <a:gd name="connsiteX132" fmla="*/ 11600 w 11761"/>
              <a:gd name="connsiteY132" fmla="*/ 5424 h 5445"/>
              <a:gd name="connsiteX133" fmla="*/ 11600 w 11761"/>
              <a:gd name="connsiteY133" fmla="*/ 5363 h 5445"/>
              <a:gd name="connsiteX134" fmla="*/ 11679 w 11761"/>
              <a:gd name="connsiteY134" fmla="*/ 5363 h 5445"/>
              <a:gd name="connsiteX135" fmla="*/ 11679 w 11761"/>
              <a:gd name="connsiteY135" fmla="*/ 5286 h 5445"/>
              <a:gd name="connsiteX136" fmla="*/ 11738 w 11761"/>
              <a:gd name="connsiteY136" fmla="*/ 5286 h 5445"/>
              <a:gd name="connsiteX137" fmla="*/ 11738 w 11761"/>
              <a:gd name="connsiteY137" fmla="*/ 5424 h 5445"/>
              <a:gd name="connsiteX138" fmla="*/ 11600 w 11761"/>
              <a:gd name="connsiteY138" fmla="*/ 5424 h 5445"/>
              <a:gd name="connsiteX139" fmla="*/ 11600 w 11761"/>
              <a:gd name="connsiteY139" fmla="*/ 5344 h 5445"/>
              <a:gd name="connsiteX140" fmla="*/ 11600 w 11761"/>
              <a:gd name="connsiteY140" fmla="*/ 5286 h 5445"/>
              <a:gd name="connsiteX141" fmla="*/ 11660 w 11761"/>
              <a:gd name="connsiteY141" fmla="*/ 5286 h 5445"/>
              <a:gd name="connsiteX142" fmla="*/ 11660 w 11761"/>
              <a:gd name="connsiteY142" fmla="*/ 5344 h 5445"/>
              <a:gd name="connsiteX143" fmla="*/ 11600 w 11761"/>
              <a:gd name="connsiteY143" fmla="*/ 5344 h 5445"/>
              <a:gd name="connsiteX144" fmla="*/ 11595 w 11761"/>
              <a:gd name="connsiteY144" fmla="*/ 5169 h 5445"/>
              <a:gd name="connsiteX145" fmla="*/ 11595 w 11761"/>
              <a:gd name="connsiteY145" fmla="*/ 5106 h 5445"/>
              <a:gd name="connsiteX146" fmla="*/ 11660 w 11761"/>
              <a:gd name="connsiteY146" fmla="*/ 5106 h 5445"/>
              <a:gd name="connsiteX147" fmla="*/ 11660 w 11761"/>
              <a:gd name="connsiteY147" fmla="*/ 5169 h 5445"/>
              <a:gd name="connsiteX148" fmla="*/ 11595 w 11761"/>
              <a:gd name="connsiteY148" fmla="*/ 5169 h 5445"/>
              <a:gd name="connsiteX149" fmla="*/ 11660 w 11761"/>
              <a:gd name="connsiteY149" fmla="*/ 5191 h 5445"/>
              <a:gd name="connsiteX150" fmla="*/ 11660 w 11761"/>
              <a:gd name="connsiteY150" fmla="*/ 5262 h 5445"/>
              <a:gd name="connsiteX151" fmla="*/ 11595 w 11761"/>
              <a:gd name="connsiteY151" fmla="*/ 5262 h 5445"/>
              <a:gd name="connsiteX152" fmla="*/ 11595 w 11761"/>
              <a:gd name="connsiteY152" fmla="*/ 5191 h 5445"/>
              <a:gd name="connsiteX153" fmla="*/ 11660 w 11761"/>
              <a:gd name="connsiteY153" fmla="*/ 5191 h 5445"/>
              <a:gd name="connsiteX154" fmla="*/ 11578 w 11761"/>
              <a:gd name="connsiteY154" fmla="*/ 5281 h 5445"/>
              <a:gd name="connsiteX155" fmla="*/ 11578 w 11761"/>
              <a:gd name="connsiteY155" fmla="*/ 5344 h 5445"/>
              <a:gd name="connsiteX156" fmla="*/ 11522 w 11761"/>
              <a:gd name="connsiteY156" fmla="*/ 5344 h 5445"/>
              <a:gd name="connsiteX157" fmla="*/ 11522 w 11761"/>
              <a:gd name="connsiteY157" fmla="*/ 5281 h 5445"/>
              <a:gd name="connsiteX158" fmla="*/ 11578 w 11761"/>
              <a:gd name="connsiteY158" fmla="*/ 5281 h 5445"/>
              <a:gd name="connsiteX159" fmla="*/ 11578 w 11761"/>
              <a:gd name="connsiteY159" fmla="*/ 5191 h 5445"/>
              <a:gd name="connsiteX160" fmla="*/ 11578 w 11761"/>
              <a:gd name="connsiteY160" fmla="*/ 5262 h 5445"/>
              <a:gd name="connsiteX161" fmla="*/ 11522 w 11761"/>
              <a:gd name="connsiteY161" fmla="*/ 5262 h 5445"/>
              <a:gd name="connsiteX162" fmla="*/ 11522 w 11761"/>
              <a:gd name="connsiteY162" fmla="*/ 5191 h 5445"/>
              <a:gd name="connsiteX163" fmla="*/ 11578 w 11761"/>
              <a:gd name="connsiteY163" fmla="*/ 5191 h 5445"/>
              <a:gd name="connsiteX164" fmla="*/ 11200 w 11761"/>
              <a:gd name="connsiteY164" fmla="*/ 5409 h 5445"/>
              <a:gd name="connsiteX165" fmla="*/ 11200 w 11761"/>
              <a:gd name="connsiteY165" fmla="*/ 5368 h 5445"/>
              <a:gd name="connsiteX166" fmla="*/ 11241 w 11761"/>
              <a:gd name="connsiteY166" fmla="*/ 5368 h 5445"/>
              <a:gd name="connsiteX167" fmla="*/ 11241 w 11761"/>
              <a:gd name="connsiteY167" fmla="*/ 5409 h 5445"/>
              <a:gd name="connsiteX168" fmla="*/ 11200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11522 w 11761"/>
              <a:gd name="connsiteY243" fmla="*/ 164 h 5445"/>
              <a:gd name="connsiteX244" fmla="*/ 11522 w 11761"/>
              <a:gd name="connsiteY244" fmla="*/ 102 h 5445"/>
              <a:gd name="connsiteX245" fmla="*/ 11578 w 11761"/>
              <a:gd name="connsiteY245" fmla="*/ 102 h 5445"/>
              <a:gd name="connsiteX246" fmla="*/ 11578 w 11761"/>
              <a:gd name="connsiteY246" fmla="*/ 164 h 5445"/>
              <a:gd name="connsiteX247" fmla="*/ 11522 w 11761"/>
              <a:gd name="connsiteY247" fmla="*/ 164 h 5445"/>
              <a:gd name="connsiteX248" fmla="*/ 8424 w 11761"/>
              <a:gd name="connsiteY248" fmla="*/ 255 h 5445"/>
              <a:gd name="connsiteX249" fmla="*/ 8424 w 11761"/>
              <a:gd name="connsiteY249" fmla="*/ 184 h 5445"/>
              <a:gd name="connsiteX250" fmla="*/ 8480 w 11761"/>
              <a:gd name="connsiteY250" fmla="*/ 184 h 5445"/>
              <a:gd name="connsiteX251" fmla="*/ 8480 w 11761"/>
              <a:gd name="connsiteY251" fmla="*/ 255 h 5445"/>
              <a:gd name="connsiteX252" fmla="*/ 8424 w 11761"/>
              <a:gd name="connsiteY252" fmla="*/ 255 h 5445"/>
              <a:gd name="connsiteX253" fmla="*/ 8562 w 11761"/>
              <a:gd name="connsiteY253" fmla="*/ 596 h 5445"/>
              <a:gd name="connsiteX254" fmla="*/ 8562 w 11761"/>
              <a:gd name="connsiteY254" fmla="*/ 674 h 5445"/>
              <a:gd name="connsiteX255" fmla="*/ 8622 w 11761"/>
              <a:gd name="connsiteY255" fmla="*/ 674 h 5445"/>
              <a:gd name="connsiteX256" fmla="*/ 8622 w 11761"/>
              <a:gd name="connsiteY256" fmla="*/ 4772 h 5445"/>
              <a:gd name="connsiteX257" fmla="*/ 8562 w 11761"/>
              <a:gd name="connsiteY257" fmla="*/ 4772 h 5445"/>
              <a:gd name="connsiteX258" fmla="*/ 8562 w 11761"/>
              <a:gd name="connsiteY258" fmla="*/ 4850 h 5445"/>
              <a:gd name="connsiteX259" fmla="*/ 8510 w 11761"/>
              <a:gd name="connsiteY259" fmla="*/ 4850 h 5445"/>
              <a:gd name="connsiteX260" fmla="*/ 8510 w 11761"/>
              <a:gd name="connsiteY260" fmla="*/ 5001 h 5445"/>
              <a:gd name="connsiteX261" fmla="*/ 8638 w 11761"/>
              <a:gd name="connsiteY261" fmla="*/ 5001 h 5445"/>
              <a:gd name="connsiteX262" fmla="*/ 8638 w 11761"/>
              <a:gd name="connsiteY262" fmla="*/ 5169 h 5445"/>
              <a:gd name="connsiteX263" fmla="*/ 8581 w 11761"/>
              <a:gd name="connsiteY263" fmla="*/ 5169 h 5445"/>
              <a:gd name="connsiteX264" fmla="*/ 8581 w 11761"/>
              <a:gd name="connsiteY264" fmla="*/ 5087 h 5445"/>
              <a:gd name="connsiteX265" fmla="*/ 8480 w 11761"/>
              <a:gd name="connsiteY265" fmla="*/ 5087 h 5445"/>
              <a:gd name="connsiteX266" fmla="*/ 8480 w 11761"/>
              <a:gd name="connsiteY266" fmla="*/ 5169 h 5445"/>
              <a:gd name="connsiteX267" fmla="*/ 8402 w 11761"/>
              <a:gd name="connsiteY267" fmla="*/ 5169 h 5445"/>
              <a:gd name="connsiteX268" fmla="*/ 8402 w 11761"/>
              <a:gd name="connsiteY268" fmla="*/ 5262 h 5445"/>
              <a:gd name="connsiteX269" fmla="*/ 8310 w 11761"/>
              <a:gd name="connsiteY269" fmla="*/ 5262 h 5445"/>
              <a:gd name="connsiteX270" fmla="*/ 8310 w 11761"/>
              <a:gd name="connsiteY270" fmla="*/ 5363 h 5445"/>
              <a:gd name="connsiteX271" fmla="*/ 8402 w 11761"/>
              <a:gd name="connsiteY271" fmla="*/ 5363 h 5445"/>
              <a:gd name="connsiteX272" fmla="*/ 8402 w 11761"/>
              <a:gd name="connsiteY272" fmla="*/ 5422 h 5445"/>
              <a:gd name="connsiteX273" fmla="*/ 8234 w 11761"/>
              <a:gd name="connsiteY273" fmla="*/ 5422 h 5445"/>
              <a:gd name="connsiteX274" fmla="*/ 8234 w 11761"/>
              <a:gd name="connsiteY274" fmla="*/ 5294 h 5445"/>
              <a:gd name="connsiteX275" fmla="*/ 8081 w 11761"/>
              <a:gd name="connsiteY275" fmla="*/ 5294 h 5445"/>
              <a:gd name="connsiteX276" fmla="*/ 8081 w 11761"/>
              <a:gd name="connsiteY276" fmla="*/ 5346 h 5445"/>
              <a:gd name="connsiteX277" fmla="*/ 8005 w 11761"/>
              <a:gd name="connsiteY277" fmla="*/ 5346 h 5445"/>
              <a:gd name="connsiteX278" fmla="*/ 8005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8005 w 11761"/>
              <a:gd name="connsiteY325" fmla="*/ 39 h 5445"/>
              <a:gd name="connsiteX326" fmla="*/ 8005 w 11761"/>
              <a:gd name="connsiteY326" fmla="*/ 100 h 5445"/>
              <a:gd name="connsiteX327" fmla="*/ 8081 w 11761"/>
              <a:gd name="connsiteY327" fmla="*/ 100 h 5445"/>
              <a:gd name="connsiteX328" fmla="*/ 8081 w 11761"/>
              <a:gd name="connsiteY328" fmla="*/ 151 h 5445"/>
              <a:gd name="connsiteX329" fmla="*/ 8234 w 11761"/>
              <a:gd name="connsiteY329" fmla="*/ 151 h 5445"/>
              <a:gd name="connsiteX330" fmla="*/ 8234 w 11761"/>
              <a:gd name="connsiteY330" fmla="*/ 24 h 5445"/>
              <a:gd name="connsiteX331" fmla="*/ 8402 w 11761"/>
              <a:gd name="connsiteY331" fmla="*/ 24 h 5445"/>
              <a:gd name="connsiteX332" fmla="*/ 8402 w 11761"/>
              <a:gd name="connsiteY332" fmla="*/ 82 h 5445"/>
              <a:gd name="connsiteX333" fmla="*/ 8310 w 11761"/>
              <a:gd name="connsiteY333" fmla="*/ 82 h 5445"/>
              <a:gd name="connsiteX334" fmla="*/ 8310 w 11761"/>
              <a:gd name="connsiteY334" fmla="*/ 184 h 5445"/>
              <a:gd name="connsiteX335" fmla="*/ 8402 w 11761"/>
              <a:gd name="connsiteY335" fmla="*/ 184 h 5445"/>
              <a:gd name="connsiteX336" fmla="*/ 8402 w 11761"/>
              <a:gd name="connsiteY336" fmla="*/ 277 h 5445"/>
              <a:gd name="connsiteX337" fmla="*/ 8480 w 11761"/>
              <a:gd name="connsiteY337" fmla="*/ 277 h 5445"/>
              <a:gd name="connsiteX338" fmla="*/ 8480 w 11761"/>
              <a:gd name="connsiteY338" fmla="*/ 359 h 5445"/>
              <a:gd name="connsiteX339" fmla="*/ 8581 w 11761"/>
              <a:gd name="connsiteY339" fmla="*/ 359 h 5445"/>
              <a:gd name="connsiteX340" fmla="*/ 8581 w 11761"/>
              <a:gd name="connsiteY340" fmla="*/ 277 h 5445"/>
              <a:gd name="connsiteX341" fmla="*/ 8638 w 11761"/>
              <a:gd name="connsiteY341" fmla="*/ 277 h 5445"/>
              <a:gd name="connsiteX342" fmla="*/ 8638 w 11761"/>
              <a:gd name="connsiteY342" fmla="*/ 445 h 5445"/>
              <a:gd name="connsiteX343" fmla="*/ 8510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11744 w 11761"/>
              <a:gd name="connsiteY98" fmla="*/ 4932 h 5445"/>
              <a:gd name="connsiteX99" fmla="*/ 11744 w 11761"/>
              <a:gd name="connsiteY99" fmla="*/ 4850 h 5445"/>
              <a:gd name="connsiteX100" fmla="*/ 11682 w 11761"/>
              <a:gd name="connsiteY100" fmla="*/ 4850 h 5445"/>
              <a:gd name="connsiteX101" fmla="*/ 11682 w 11761"/>
              <a:gd name="connsiteY101" fmla="*/ 4793 h 5445"/>
              <a:gd name="connsiteX102" fmla="*/ 11742 w 11761"/>
              <a:gd name="connsiteY102" fmla="*/ 4793 h 5445"/>
              <a:gd name="connsiteX103" fmla="*/ 11742 w 11761"/>
              <a:gd name="connsiteY103" fmla="*/ 652 h 5445"/>
              <a:gd name="connsiteX104" fmla="*/ 11682 w 11761"/>
              <a:gd name="connsiteY104" fmla="*/ 652 h 5445"/>
              <a:gd name="connsiteX105" fmla="*/ 11682 w 11761"/>
              <a:gd name="connsiteY105" fmla="*/ 596 h 5445"/>
              <a:gd name="connsiteX106" fmla="*/ 11744 w 11761"/>
              <a:gd name="connsiteY106" fmla="*/ 596 h 5445"/>
              <a:gd name="connsiteX107" fmla="*/ 11744 w 11761"/>
              <a:gd name="connsiteY107" fmla="*/ 514 h 5445"/>
              <a:gd name="connsiteX108" fmla="*/ 11660 w 11761"/>
              <a:gd name="connsiteY108" fmla="*/ 514 h 5445"/>
              <a:gd name="connsiteX109" fmla="*/ 11660 w 11761"/>
              <a:gd name="connsiteY109" fmla="*/ 575 h 5445"/>
              <a:gd name="connsiteX110" fmla="*/ 11630 w 11761"/>
              <a:gd name="connsiteY110" fmla="*/ 575 h 5445"/>
              <a:gd name="connsiteX111" fmla="*/ 11630 w 11761"/>
              <a:gd name="connsiteY111" fmla="*/ 467 h 5445"/>
              <a:gd name="connsiteX112" fmla="*/ 11759 w 11761"/>
              <a:gd name="connsiteY112" fmla="*/ 467 h 5445"/>
              <a:gd name="connsiteX113" fmla="*/ 11759 w 11761"/>
              <a:gd name="connsiteY113" fmla="*/ 255 h 5445"/>
              <a:gd name="connsiteX114" fmla="*/ 11679 w 11761"/>
              <a:gd name="connsiteY114" fmla="*/ 255 h 5445"/>
              <a:gd name="connsiteX115" fmla="*/ 11679 w 11761"/>
              <a:gd name="connsiteY115" fmla="*/ 182 h 5445"/>
              <a:gd name="connsiteX116" fmla="*/ 11761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11200 w 11761"/>
              <a:gd name="connsiteY122" fmla="*/ 78 h 5445"/>
              <a:gd name="connsiteX123" fmla="*/ 11200 w 11761"/>
              <a:gd name="connsiteY123" fmla="*/ 37 h 5445"/>
              <a:gd name="connsiteX124" fmla="*/ 11241 w 11761"/>
              <a:gd name="connsiteY124" fmla="*/ 37 h 5445"/>
              <a:gd name="connsiteX125" fmla="*/ 11241 w 11761"/>
              <a:gd name="connsiteY125" fmla="*/ 78 h 5445"/>
              <a:gd name="connsiteX126" fmla="*/ 11200 w 11761"/>
              <a:gd name="connsiteY126" fmla="*/ 78 h 5445"/>
              <a:gd name="connsiteX127" fmla="*/ 11682 w 11761"/>
              <a:gd name="connsiteY127" fmla="*/ 4910 h 5445"/>
              <a:gd name="connsiteX128" fmla="*/ 11682 w 11761"/>
              <a:gd name="connsiteY128" fmla="*/ 4871 h 5445"/>
              <a:gd name="connsiteX129" fmla="*/ 11723 w 11761"/>
              <a:gd name="connsiteY129" fmla="*/ 4871 h 5445"/>
              <a:gd name="connsiteX130" fmla="*/ 11723 w 11761"/>
              <a:gd name="connsiteY130" fmla="*/ 4910 h 5445"/>
              <a:gd name="connsiteX131" fmla="*/ 11682 w 11761"/>
              <a:gd name="connsiteY131" fmla="*/ 4910 h 5445"/>
              <a:gd name="connsiteX132" fmla="*/ 11600 w 11761"/>
              <a:gd name="connsiteY132" fmla="*/ 5424 h 5445"/>
              <a:gd name="connsiteX133" fmla="*/ 11600 w 11761"/>
              <a:gd name="connsiteY133" fmla="*/ 5363 h 5445"/>
              <a:gd name="connsiteX134" fmla="*/ 11679 w 11761"/>
              <a:gd name="connsiteY134" fmla="*/ 5363 h 5445"/>
              <a:gd name="connsiteX135" fmla="*/ 11679 w 11761"/>
              <a:gd name="connsiteY135" fmla="*/ 5286 h 5445"/>
              <a:gd name="connsiteX136" fmla="*/ 11738 w 11761"/>
              <a:gd name="connsiteY136" fmla="*/ 5286 h 5445"/>
              <a:gd name="connsiteX137" fmla="*/ 11738 w 11761"/>
              <a:gd name="connsiteY137" fmla="*/ 5424 h 5445"/>
              <a:gd name="connsiteX138" fmla="*/ 11600 w 11761"/>
              <a:gd name="connsiteY138" fmla="*/ 5424 h 5445"/>
              <a:gd name="connsiteX139" fmla="*/ 11600 w 11761"/>
              <a:gd name="connsiteY139" fmla="*/ 5344 h 5445"/>
              <a:gd name="connsiteX140" fmla="*/ 11600 w 11761"/>
              <a:gd name="connsiteY140" fmla="*/ 5286 h 5445"/>
              <a:gd name="connsiteX141" fmla="*/ 11660 w 11761"/>
              <a:gd name="connsiteY141" fmla="*/ 5286 h 5445"/>
              <a:gd name="connsiteX142" fmla="*/ 11660 w 11761"/>
              <a:gd name="connsiteY142" fmla="*/ 5344 h 5445"/>
              <a:gd name="connsiteX143" fmla="*/ 11600 w 11761"/>
              <a:gd name="connsiteY143" fmla="*/ 5344 h 5445"/>
              <a:gd name="connsiteX144" fmla="*/ 11595 w 11761"/>
              <a:gd name="connsiteY144" fmla="*/ 5169 h 5445"/>
              <a:gd name="connsiteX145" fmla="*/ 11595 w 11761"/>
              <a:gd name="connsiteY145" fmla="*/ 5106 h 5445"/>
              <a:gd name="connsiteX146" fmla="*/ 11660 w 11761"/>
              <a:gd name="connsiteY146" fmla="*/ 5106 h 5445"/>
              <a:gd name="connsiteX147" fmla="*/ 11660 w 11761"/>
              <a:gd name="connsiteY147" fmla="*/ 5169 h 5445"/>
              <a:gd name="connsiteX148" fmla="*/ 11595 w 11761"/>
              <a:gd name="connsiteY148" fmla="*/ 5169 h 5445"/>
              <a:gd name="connsiteX149" fmla="*/ 11660 w 11761"/>
              <a:gd name="connsiteY149" fmla="*/ 5191 h 5445"/>
              <a:gd name="connsiteX150" fmla="*/ 11660 w 11761"/>
              <a:gd name="connsiteY150" fmla="*/ 5262 h 5445"/>
              <a:gd name="connsiteX151" fmla="*/ 11595 w 11761"/>
              <a:gd name="connsiteY151" fmla="*/ 5262 h 5445"/>
              <a:gd name="connsiteX152" fmla="*/ 11595 w 11761"/>
              <a:gd name="connsiteY152" fmla="*/ 5191 h 5445"/>
              <a:gd name="connsiteX153" fmla="*/ 11660 w 11761"/>
              <a:gd name="connsiteY153" fmla="*/ 5191 h 5445"/>
              <a:gd name="connsiteX154" fmla="*/ 11578 w 11761"/>
              <a:gd name="connsiteY154" fmla="*/ 5281 h 5445"/>
              <a:gd name="connsiteX155" fmla="*/ 11578 w 11761"/>
              <a:gd name="connsiteY155" fmla="*/ 5344 h 5445"/>
              <a:gd name="connsiteX156" fmla="*/ 11522 w 11761"/>
              <a:gd name="connsiteY156" fmla="*/ 5344 h 5445"/>
              <a:gd name="connsiteX157" fmla="*/ 11522 w 11761"/>
              <a:gd name="connsiteY157" fmla="*/ 5281 h 5445"/>
              <a:gd name="connsiteX158" fmla="*/ 11578 w 11761"/>
              <a:gd name="connsiteY158" fmla="*/ 5281 h 5445"/>
              <a:gd name="connsiteX159" fmla="*/ 11578 w 11761"/>
              <a:gd name="connsiteY159" fmla="*/ 5191 h 5445"/>
              <a:gd name="connsiteX160" fmla="*/ 11578 w 11761"/>
              <a:gd name="connsiteY160" fmla="*/ 5262 h 5445"/>
              <a:gd name="connsiteX161" fmla="*/ 11522 w 11761"/>
              <a:gd name="connsiteY161" fmla="*/ 5262 h 5445"/>
              <a:gd name="connsiteX162" fmla="*/ 11522 w 11761"/>
              <a:gd name="connsiteY162" fmla="*/ 5191 h 5445"/>
              <a:gd name="connsiteX163" fmla="*/ 11578 w 11761"/>
              <a:gd name="connsiteY163" fmla="*/ 5191 h 5445"/>
              <a:gd name="connsiteX164" fmla="*/ 11200 w 11761"/>
              <a:gd name="connsiteY164" fmla="*/ 5409 h 5445"/>
              <a:gd name="connsiteX165" fmla="*/ 11200 w 11761"/>
              <a:gd name="connsiteY165" fmla="*/ 5368 h 5445"/>
              <a:gd name="connsiteX166" fmla="*/ 11241 w 11761"/>
              <a:gd name="connsiteY166" fmla="*/ 5368 h 5445"/>
              <a:gd name="connsiteX167" fmla="*/ 11241 w 11761"/>
              <a:gd name="connsiteY167" fmla="*/ 5409 h 5445"/>
              <a:gd name="connsiteX168" fmla="*/ 11200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11522 w 11761"/>
              <a:gd name="connsiteY243" fmla="*/ 164 h 5445"/>
              <a:gd name="connsiteX244" fmla="*/ 11522 w 11761"/>
              <a:gd name="connsiteY244" fmla="*/ 102 h 5445"/>
              <a:gd name="connsiteX245" fmla="*/ 11578 w 11761"/>
              <a:gd name="connsiteY245" fmla="*/ 102 h 5445"/>
              <a:gd name="connsiteX246" fmla="*/ 11578 w 11761"/>
              <a:gd name="connsiteY246" fmla="*/ 164 h 5445"/>
              <a:gd name="connsiteX247" fmla="*/ 11522 w 11761"/>
              <a:gd name="connsiteY247" fmla="*/ 164 h 5445"/>
              <a:gd name="connsiteX248" fmla="*/ 11522 w 11761"/>
              <a:gd name="connsiteY248" fmla="*/ 255 h 5445"/>
              <a:gd name="connsiteX249" fmla="*/ 8424 w 11761"/>
              <a:gd name="connsiteY249" fmla="*/ 184 h 5445"/>
              <a:gd name="connsiteX250" fmla="*/ 8480 w 11761"/>
              <a:gd name="connsiteY250" fmla="*/ 184 h 5445"/>
              <a:gd name="connsiteX251" fmla="*/ 8480 w 11761"/>
              <a:gd name="connsiteY251" fmla="*/ 255 h 5445"/>
              <a:gd name="connsiteX252" fmla="*/ 8424 w 11761"/>
              <a:gd name="connsiteY252" fmla="*/ 255 h 5445"/>
              <a:gd name="connsiteX253" fmla="*/ 8562 w 11761"/>
              <a:gd name="connsiteY253" fmla="*/ 596 h 5445"/>
              <a:gd name="connsiteX254" fmla="*/ 8562 w 11761"/>
              <a:gd name="connsiteY254" fmla="*/ 674 h 5445"/>
              <a:gd name="connsiteX255" fmla="*/ 8622 w 11761"/>
              <a:gd name="connsiteY255" fmla="*/ 674 h 5445"/>
              <a:gd name="connsiteX256" fmla="*/ 8622 w 11761"/>
              <a:gd name="connsiteY256" fmla="*/ 4772 h 5445"/>
              <a:gd name="connsiteX257" fmla="*/ 8562 w 11761"/>
              <a:gd name="connsiteY257" fmla="*/ 4772 h 5445"/>
              <a:gd name="connsiteX258" fmla="*/ 8562 w 11761"/>
              <a:gd name="connsiteY258" fmla="*/ 4850 h 5445"/>
              <a:gd name="connsiteX259" fmla="*/ 8510 w 11761"/>
              <a:gd name="connsiteY259" fmla="*/ 4850 h 5445"/>
              <a:gd name="connsiteX260" fmla="*/ 8510 w 11761"/>
              <a:gd name="connsiteY260" fmla="*/ 5001 h 5445"/>
              <a:gd name="connsiteX261" fmla="*/ 8638 w 11761"/>
              <a:gd name="connsiteY261" fmla="*/ 5001 h 5445"/>
              <a:gd name="connsiteX262" fmla="*/ 8638 w 11761"/>
              <a:gd name="connsiteY262" fmla="*/ 5169 h 5445"/>
              <a:gd name="connsiteX263" fmla="*/ 8581 w 11761"/>
              <a:gd name="connsiteY263" fmla="*/ 5169 h 5445"/>
              <a:gd name="connsiteX264" fmla="*/ 8581 w 11761"/>
              <a:gd name="connsiteY264" fmla="*/ 5087 h 5445"/>
              <a:gd name="connsiteX265" fmla="*/ 8480 w 11761"/>
              <a:gd name="connsiteY265" fmla="*/ 5087 h 5445"/>
              <a:gd name="connsiteX266" fmla="*/ 8480 w 11761"/>
              <a:gd name="connsiteY266" fmla="*/ 5169 h 5445"/>
              <a:gd name="connsiteX267" fmla="*/ 8402 w 11761"/>
              <a:gd name="connsiteY267" fmla="*/ 5169 h 5445"/>
              <a:gd name="connsiteX268" fmla="*/ 8402 w 11761"/>
              <a:gd name="connsiteY268" fmla="*/ 5262 h 5445"/>
              <a:gd name="connsiteX269" fmla="*/ 8310 w 11761"/>
              <a:gd name="connsiteY269" fmla="*/ 5262 h 5445"/>
              <a:gd name="connsiteX270" fmla="*/ 8310 w 11761"/>
              <a:gd name="connsiteY270" fmla="*/ 5363 h 5445"/>
              <a:gd name="connsiteX271" fmla="*/ 8402 w 11761"/>
              <a:gd name="connsiteY271" fmla="*/ 5363 h 5445"/>
              <a:gd name="connsiteX272" fmla="*/ 8402 w 11761"/>
              <a:gd name="connsiteY272" fmla="*/ 5422 h 5445"/>
              <a:gd name="connsiteX273" fmla="*/ 8234 w 11761"/>
              <a:gd name="connsiteY273" fmla="*/ 5422 h 5445"/>
              <a:gd name="connsiteX274" fmla="*/ 8234 w 11761"/>
              <a:gd name="connsiteY274" fmla="*/ 5294 h 5445"/>
              <a:gd name="connsiteX275" fmla="*/ 8081 w 11761"/>
              <a:gd name="connsiteY275" fmla="*/ 5294 h 5445"/>
              <a:gd name="connsiteX276" fmla="*/ 8081 w 11761"/>
              <a:gd name="connsiteY276" fmla="*/ 5346 h 5445"/>
              <a:gd name="connsiteX277" fmla="*/ 8005 w 11761"/>
              <a:gd name="connsiteY277" fmla="*/ 5346 h 5445"/>
              <a:gd name="connsiteX278" fmla="*/ 8005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8005 w 11761"/>
              <a:gd name="connsiteY325" fmla="*/ 39 h 5445"/>
              <a:gd name="connsiteX326" fmla="*/ 8005 w 11761"/>
              <a:gd name="connsiteY326" fmla="*/ 100 h 5445"/>
              <a:gd name="connsiteX327" fmla="*/ 8081 w 11761"/>
              <a:gd name="connsiteY327" fmla="*/ 100 h 5445"/>
              <a:gd name="connsiteX328" fmla="*/ 8081 w 11761"/>
              <a:gd name="connsiteY328" fmla="*/ 151 h 5445"/>
              <a:gd name="connsiteX329" fmla="*/ 8234 w 11761"/>
              <a:gd name="connsiteY329" fmla="*/ 151 h 5445"/>
              <a:gd name="connsiteX330" fmla="*/ 8234 w 11761"/>
              <a:gd name="connsiteY330" fmla="*/ 24 h 5445"/>
              <a:gd name="connsiteX331" fmla="*/ 8402 w 11761"/>
              <a:gd name="connsiteY331" fmla="*/ 24 h 5445"/>
              <a:gd name="connsiteX332" fmla="*/ 8402 w 11761"/>
              <a:gd name="connsiteY332" fmla="*/ 82 h 5445"/>
              <a:gd name="connsiteX333" fmla="*/ 8310 w 11761"/>
              <a:gd name="connsiteY333" fmla="*/ 82 h 5445"/>
              <a:gd name="connsiteX334" fmla="*/ 8310 w 11761"/>
              <a:gd name="connsiteY334" fmla="*/ 184 h 5445"/>
              <a:gd name="connsiteX335" fmla="*/ 8402 w 11761"/>
              <a:gd name="connsiteY335" fmla="*/ 184 h 5445"/>
              <a:gd name="connsiteX336" fmla="*/ 8402 w 11761"/>
              <a:gd name="connsiteY336" fmla="*/ 277 h 5445"/>
              <a:gd name="connsiteX337" fmla="*/ 8480 w 11761"/>
              <a:gd name="connsiteY337" fmla="*/ 277 h 5445"/>
              <a:gd name="connsiteX338" fmla="*/ 8480 w 11761"/>
              <a:gd name="connsiteY338" fmla="*/ 359 h 5445"/>
              <a:gd name="connsiteX339" fmla="*/ 8581 w 11761"/>
              <a:gd name="connsiteY339" fmla="*/ 359 h 5445"/>
              <a:gd name="connsiteX340" fmla="*/ 8581 w 11761"/>
              <a:gd name="connsiteY340" fmla="*/ 277 h 5445"/>
              <a:gd name="connsiteX341" fmla="*/ 8638 w 11761"/>
              <a:gd name="connsiteY341" fmla="*/ 277 h 5445"/>
              <a:gd name="connsiteX342" fmla="*/ 8638 w 11761"/>
              <a:gd name="connsiteY342" fmla="*/ 445 h 5445"/>
              <a:gd name="connsiteX343" fmla="*/ 8510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11744 w 11761"/>
              <a:gd name="connsiteY98" fmla="*/ 4932 h 5445"/>
              <a:gd name="connsiteX99" fmla="*/ 11744 w 11761"/>
              <a:gd name="connsiteY99" fmla="*/ 4850 h 5445"/>
              <a:gd name="connsiteX100" fmla="*/ 11682 w 11761"/>
              <a:gd name="connsiteY100" fmla="*/ 4850 h 5445"/>
              <a:gd name="connsiteX101" fmla="*/ 11682 w 11761"/>
              <a:gd name="connsiteY101" fmla="*/ 4793 h 5445"/>
              <a:gd name="connsiteX102" fmla="*/ 11742 w 11761"/>
              <a:gd name="connsiteY102" fmla="*/ 4793 h 5445"/>
              <a:gd name="connsiteX103" fmla="*/ 11742 w 11761"/>
              <a:gd name="connsiteY103" fmla="*/ 652 h 5445"/>
              <a:gd name="connsiteX104" fmla="*/ 11682 w 11761"/>
              <a:gd name="connsiteY104" fmla="*/ 652 h 5445"/>
              <a:gd name="connsiteX105" fmla="*/ 11682 w 11761"/>
              <a:gd name="connsiteY105" fmla="*/ 596 h 5445"/>
              <a:gd name="connsiteX106" fmla="*/ 11744 w 11761"/>
              <a:gd name="connsiteY106" fmla="*/ 596 h 5445"/>
              <a:gd name="connsiteX107" fmla="*/ 11744 w 11761"/>
              <a:gd name="connsiteY107" fmla="*/ 514 h 5445"/>
              <a:gd name="connsiteX108" fmla="*/ 11660 w 11761"/>
              <a:gd name="connsiteY108" fmla="*/ 514 h 5445"/>
              <a:gd name="connsiteX109" fmla="*/ 11660 w 11761"/>
              <a:gd name="connsiteY109" fmla="*/ 575 h 5445"/>
              <a:gd name="connsiteX110" fmla="*/ 11630 w 11761"/>
              <a:gd name="connsiteY110" fmla="*/ 575 h 5445"/>
              <a:gd name="connsiteX111" fmla="*/ 11630 w 11761"/>
              <a:gd name="connsiteY111" fmla="*/ 467 h 5445"/>
              <a:gd name="connsiteX112" fmla="*/ 11759 w 11761"/>
              <a:gd name="connsiteY112" fmla="*/ 467 h 5445"/>
              <a:gd name="connsiteX113" fmla="*/ 11759 w 11761"/>
              <a:gd name="connsiteY113" fmla="*/ 255 h 5445"/>
              <a:gd name="connsiteX114" fmla="*/ 11679 w 11761"/>
              <a:gd name="connsiteY114" fmla="*/ 255 h 5445"/>
              <a:gd name="connsiteX115" fmla="*/ 11679 w 11761"/>
              <a:gd name="connsiteY115" fmla="*/ 182 h 5445"/>
              <a:gd name="connsiteX116" fmla="*/ 11761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11200 w 11761"/>
              <a:gd name="connsiteY122" fmla="*/ 78 h 5445"/>
              <a:gd name="connsiteX123" fmla="*/ 11200 w 11761"/>
              <a:gd name="connsiteY123" fmla="*/ 37 h 5445"/>
              <a:gd name="connsiteX124" fmla="*/ 11241 w 11761"/>
              <a:gd name="connsiteY124" fmla="*/ 37 h 5445"/>
              <a:gd name="connsiteX125" fmla="*/ 11241 w 11761"/>
              <a:gd name="connsiteY125" fmla="*/ 78 h 5445"/>
              <a:gd name="connsiteX126" fmla="*/ 11200 w 11761"/>
              <a:gd name="connsiteY126" fmla="*/ 78 h 5445"/>
              <a:gd name="connsiteX127" fmla="*/ 11682 w 11761"/>
              <a:gd name="connsiteY127" fmla="*/ 4910 h 5445"/>
              <a:gd name="connsiteX128" fmla="*/ 11682 w 11761"/>
              <a:gd name="connsiteY128" fmla="*/ 4871 h 5445"/>
              <a:gd name="connsiteX129" fmla="*/ 11723 w 11761"/>
              <a:gd name="connsiteY129" fmla="*/ 4871 h 5445"/>
              <a:gd name="connsiteX130" fmla="*/ 11723 w 11761"/>
              <a:gd name="connsiteY130" fmla="*/ 4910 h 5445"/>
              <a:gd name="connsiteX131" fmla="*/ 11682 w 11761"/>
              <a:gd name="connsiteY131" fmla="*/ 4910 h 5445"/>
              <a:gd name="connsiteX132" fmla="*/ 11600 w 11761"/>
              <a:gd name="connsiteY132" fmla="*/ 5424 h 5445"/>
              <a:gd name="connsiteX133" fmla="*/ 11600 w 11761"/>
              <a:gd name="connsiteY133" fmla="*/ 5363 h 5445"/>
              <a:gd name="connsiteX134" fmla="*/ 11679 w 11761"/>
              <a:gd name="connsiteY134" fmla="*/ 5363 h 5445"/>
              <a:gd name="connsiteX135" fmla="*/ 11679 w 11761"/>
              <a:gd name="connsiteY135" fmla="*/ 5286 h 5445"/>
              <a:gd name="connsiteX136" fmla="*/ 11738 w 11761"/>
              <a:gd name="connsiteY136" fmla="*/ 5286 h 5445"/>
              <a:gd name="connsiteX137" fmla="*/ 11738 w 11761"/>
              <a:gd name="connsiteY137" fmla="*/ 5424 h 5445"/>
              <a:gd name="connsiteX138" fmla="*/ 11600 w 11761"/>
              <a:gd name="connsiteY138" fmla="*/ 5424 h 5445"/>
              <a:gd name="connsiteX139" fmla="*/ 11600 w 11761"/>
              <a:gd name="connsiteY139" fmla="*/ 5344 h 5445"/>
              <a:gd name="connsiteX140" fmla="*/ 11600 w 11761"/>
              <a:gd name="connsiteY140" fmla="*/ 5286 h 5445"/>
              <a:gd name="connsiteX141" fmla="*/ 11660 w 11761"/>
              <a:gd name="connsiteY141" fmla="*/ 5286 h 5445"/>
              <a:gd name="connsiteX142" fmla="*/ 11660 w 11761"/>
              <a:gd name="connsiteY142" fmla="*/ 5344 h 5445"/>
              <a:gd name="connsiteX143" fmla="*/ 11600 w 11761"/>
              <a:gd name="connsiteY143" fmla="*/ 5344 h 5445"/>
              <a:gd name="connsiteX144" fmla="*/ 11595 w 11761"/>
              <a:gd name="connsiteY144" fmla="*/ 5169 h 5445"/>
              <a:gd name="connsiteX145" fmla="*/ 11595 w 11761"/>
              <a:gd name="connsiteY145" fmla="*/ 5106 h 5445"/>
              <a:gd name="connsiteX146" fmla="*/ 11660 w 11761"/>
              <a:gd name="connsiteY146" fmla="*/ 5106 h 5445"/>
              <a:gd name="connsiteX147" fmla="*/ 11660 w 11761"/>
              <a:gd name="connsiteY147" fmla="*/ 5169 h 5445"/>
              <a:gd name="connsiteX148" fmla="*/ 11595 w 11761"/>
              <a:gd name="connsiteY148" fmla="*/ 5169 h 5445"/>
              <a:gd name="connsiteX149" fmla="*/ 11660 w 11761"/>
              <a:gd name="connsiteY149" fmla="*/ 5191 h 5445"/>
              <a:gd name="connsiteX150" fmla="*/ 11660 w 11761"/>
              <a:gd name="connsiteY150" fmla="*/ 5262 h 5445"/>
              <a:gd name="connsiteX151" fmla="*/ 11595 w 11761"/>
              <a:gd name="connsiteY151" fmla="*/ 5262 h 5445"/>
              <a:gd name="connsiteX152" fmla="*/ 11595 w 11761"/>
              <a:gd name="connsiteY152" fmla="*/ 5191 h 5445"/>
              <a:gd name="connsiteX153" fmla="*/ 11660 w 11761"/>
              <a:gd name="connsiteY153" fmla="*/ 5191 h 5445"/>
              <a:gd name="connsiteX154" fmla="*/ 11578 w 11761"/>
              <a:gd name="connsiteY154" fmla="*/ 5281 h 5445"/>
              <a:gd name="connsiteX155" fmla="*/ 11578 w 11761"/>
              <a:gd name="connsiteY155" fmla="*/ 5344 h 5445"/>
              <a:gd name="connsiteX156" fmla="*/ 11522 w 11761"/>
              <a:gd name="connsiteY156" fmla="*/ 5344 h 5445"/>
              <a:gd name="connsiteX157" fmla="*/ 11522 w 11761"/>
              <a:gd name="connsiteY157" fmla="*/ 5281 h 5445"/>
              <a:gd name="connsiteX158" fmla="*/ 11578 w 11761"/>
              <a:gd name="connsiteY158" fmla="*/ 5281 h 5445"/>
              <a:gd name="connsiteX159" fmla="*/ 11578 w 11761"/>
              <a:gd name="connsiteY159" fmla="*/ 5191 h 5445"/>
              <a:gd name="connsiteX160" fmla="*/ 11578 w 11761"/>
              <a:gd name="connsiteY160" fmla="*/ 5262 h 5445"/>
              <a:gd name="connsiteX161" fmla="*/ 11522 w 11761"/>
              <a:gd name="connsiteY161" fmla="*/ 5262 h 5445"/>
              <a:gd name="connsiteX162" fmla="*/ 11522 w 11761"/>
              <a:gd name="connsiteY162" fmla="*/ 5191 h 5445"/>
              <a:gd name="connsiteX163" fmla="*/ 11578 w 11761"/>
              <a:gd name="connsiteY163" fmla="*/ 5191 h 5445"/>
              <a:gd name="connsiteX164" fmla="*/ 11200 w 11761"/>
              <a:gd name="connsiteY164" fmla="*/ 5409 h 5445"/>
              <a:gd name="connsiteX165" fmla="*/ 11200 w 11761"/>
              <a:gd name="connsiteY165" fmla="*/ 5368 h 5445"/>
              <a:gd name="connsiteX166" fmla="*/ 11241 w 11761"/>
              <a:gd name="connsiteY166" fmla="*/ 5368 h 5445"/>
              <a:gd name="connsiteX167" fmla="*/ 11241 w 11761"/>
              <a:gd name="connsiteY167" fmla="*/ 5409 h 5445"/>
              <a:gd name="connsiteX168" fmla="*/ 11200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11522 w 11761"/>
              <a:gd name="connsiteY243" fmla="*/ 164 h 5445"/>
              <a:gd name="connsiteX244" fmla="*/ 11522 w 11761"/>
              <a:gd name="connsiteY244" fmla="*/ 102 h 5445"/>
              <a:gd name="connsiteX245" fmla="*/ 11578 w 11761"/>
              <a:gd name="connsiteY245" fmla="*/ 102 h 5445"/>
              <a:gd name="connsiteX246" fmla="*/ 11578 w 11761"/>
              <a:gd name="connsiteY246" fmla="*/ 164 h 5445"/>
              <a:gd name="connsiteX247" fmla="*/ 11522 w 11761"/>
              <a:gd name="connsiteY247" fmla="*/ 164 h 5445"/>
              <a:gd name="connsiteX248" fmla="*/ 11522 w 11761"/>
              <a:gd name="connsiteY248" fmla="*/ 255 h 5445"/>
              <a:gd name="connsiteX249" fmla="*/ 11522 w 11761"/>
              <a:gd name="connsiteY249" fmla="*/ 184 h 5445"/>
              <a:gd name="connsiteX250" fmla="*/ 8480 w 11761"/>
              <a:gd name="connsiteY250" fmla="*/ 184 h 5445"/>
              <a:gd name="connsiteX251" fmla="*/ 8480 w 11761"/>
              <a:gd name="connsiteY251" fmla="*/ 255 h 5445"/>
              <a:gd name="connsiteX252" fmla="*/ 8424 w 11761"/>
              <a:gd name="connsiteY252" fmla="*/ 255 h 5445"/>
              <a:gd name="connsiteX253" fmla="*/ 8562 w 11761"/>
              <a:gd name="connsiteY253" fmla="*/ 596 h 5445"/>
              <a:gd name="connsiteX254" fmla="*/ 8562 w 11761"/>
              <a:gd name="connsiteY254" fmla="*/ 674 h 5445"/>
              <a:gd name="connsiteX255" fmla="*/ 8622 w 11761"/>
              <a:gd name="connsiteY255" fmla="*/ 674 h 5445"/>
              <a:gd name="connsiteX256" fmla="*/ 8622 w 11761"/>
              <a:gd name="connsiteY256" fmla="*/ 4772 h 5445"/>
              <a:gd name="connsiteX257" fmla="*/ 8562 w 11761"/>
              <a:gd name="connsiteY257" fmla="*/ 4772 h 5445"/>
              <a:gd name="connsiteX258" fmla="*/ 8562 w 11761"/>
              <a:gd name="connsiteY258" fmla="*/ 4850 h 5445"/>
              <a:gd name="connsiteX259" fmla="*/ 8510 w 11761"/>
              <a:gd name="connsiteY259" fmla="*/ 4850 h 5445"/>
              <a:gd name="connsiteX260" fmla="*/ 8510 w 11761"/>
              <a:gd name="connsiteY260" fmla="*/ 5001 h 5445"/>
              <a:gd name="connsiteX261" fmla="*/ 8638 w 11761"/>
              <a:gd name="connsiteY261" fmla="*/ 5001 h 5445"/>
              <a:gd name="connsiteX262" fmla="*/ 8638 w 11761"/>
              <a:gd name="connsiteY262" fmla="*/ 5169 h 5445"/>
              <a:gd name="connsiteX263" fmla="*/ 8581 w 11761"/>
              <a:gd name="connsiteY263" fmla="*/ 5169 h 5445"/>
              <a:gd name="connsiteX264" fmla="*/ 8581 w 11761"/>
              <a:gd name="connsiteY264" fmla="*/ 5087 h 5445"/>
              <a:gd name="connsiteX265" fmla="*/ 8480 w 11761"/>
              <a:gd name="connsiteY265" fmla="*/ 5087 h 5445"/>
              <a:gd name="connsiteX266" fmla="*/ 8480 w 11761"/>
              <a:gd name="connsiteY266" fmla="*/ 5169 h 5445"/>
              <a:gd name="connsiteX267" fmla="*/ 8402 w 11761"/>
              <a:gd name="connsiteY267" fmla="*/ 5169 h 5445"/>
              <a:gd name="connsiteX268" fmla="*/ 8402 w 11761"/>
              <a:gd name="connsiteY268" fmla="*/ 5262 h 5445"/>
              <a:gd name="connsiteX269" fmla="*/ 8310 w 11761"/>
              <a:gd name="connsiteY269" fmla="*/ 5262 h 5445"/>
              <a:gd name="connsiteX270" fmla="*/ 8310 w 11761"/>
              <a:gd name="connsiteY270" fmla="*/ 5363 h 5445"/>
              <a:gd name="connsiteX271" fmla="*/ 8402 w 11761"/>
              <a:gd name="connsiteY271" fmla="*/ 5363 h 5445"/>
              <a:gd name="connsiteX272" fmla="*/ 8402 w 11761"/>
              <a:gd name="connsiteY272" fmla="*/ 5422 h 5445"/>
              <a:gd name="connsiteX273" fmla="*/ 8234 w 11761"/>
              <a:gd name="connsiteY273" fmla="*/ 5422 h 5445"/>
              <a:gd name="connsiteX274" fmla="*/ 8234 w 11761"/>
              <a:gd name="connsiteY274" fmla="*/ 5294 h 5445"/>
              <a:gd name="connsiteX275" fmla="*/ 8081 w 11761"/>
              <a:gd name="connsiteY275" fmla="*/ 5294 h 5445"/>
              <a:gd name="connsiteX276" fmla="*/ 8081 w 11761"/>
              <a:gd name="connsiteY276" fmla="*/ 5346 h 5445"/>
              <a:gd name="connsiteX277" fmla="*/ 8005 w 11761"/>
              <a:gd name="connsiteY277" fmla="*/ 5346 h 5445"/>
              <a:gd name="connsiteX278" fmla="*/ 8005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8005 w 11761"/>
              <a:gd name="connsiteY325" fmla="*/ 39 h 5445"/>
              <a:gd name="connsiteX326" fmla="*/ 8005 w 11761"/>
              <a:gd name="connsiteY326" fmla="*/ 100 h 5445"/>
              <a:gd name="connsiteX327" fmla="*/ 8081 w 11761"/>
              <a:gd name="connsiteY327" fmla="*/ 100 h 5445"/>
              <a:gd name="connsiteX328" fmla="*/ 8081 w 11761"/>
              <a:gd name="connsiteY328" fmla="*/ 151 h 5445"/>
              <a:gd name="connsiteX329" fmla="*/ 8234 w 11761"/>
              <a:gd name="connsiteY329" fmla="*/ 151 h 5445"/>
              <a:gd name="connsiteX330" fmla="*/ 8234 w 11761"/>
              <a:gd name="connsiteY330" fmla="*/ 24 h 5445"/>
              <a:gd name="connsiteX331" fmla="*/ 8402 w 11761"/>
              <a:gd name="connsiteY331" fmla="*/ 24 h 5445"/>
              <a:gd name="connsiteX332" fmla="*/ 8402 w 11761"/>
              <a:gd name="connsiteY332" fmla="*/ 82 h 5445"/>
              <a:gd name="connsiteX333" fmla="*/ 8310 w 11761"/>
              <a:gd name="connsiteY333" fmla="*/ 82 h 5445"/>
              <a:gd name="connsiteX334" fmla="*/ 8310 w 11761"/>
              <a:gd name="connsiteY334" fmla="*/ 184 h 5445"/>
              <a:gd name="connsiteX335" fmla="*/ 8402 w 11761"/>
              <a:gd name="connsiteY335" fmla="*/ 184 h 5445"/>
              <a:gd name="connsiteX336" fmla="*/ 8402 w 11761"/>
              <a:gd name="connsiteY336" fmla="*/ 277 h 5445"/>
              <a:gd name="connsiteX337" fmla="*/ 8480 w 11761"/>
              <a:gd name="connsiteY337" fmla="*/ 277 h 5445"/>
              <a:gd name="connsiteX338" fmla="*/ 8480 w 11761"/>
              <a:gd name="connsiteY338" fmla="*/ 359 h 5445"/>
              <a:gd name="connsiteX339" fmla="*/ 8581 w 11761"/>
              <a:gd name="connsiteY339" fmla="*/ 359 h 5445"/>
              <a:gd name="connsiteX340" fmla="*/ 8581 w 11761"/>
              <a:gd name="connsiteY340" fmla="*/ 277 h 5445"/>
              <a:gd name="connsiteX341" fmla="*/ 8638 w 11761"/>
              <a:gd name="connsiteY341" fmla="*/ 277 h 5445"/>
              <a:gd name="connsiteX342" fmla="*/ 8638 w 11761"/>
              <a:gd name="connsiteY342" fmla="*/ 445 h 5445"/>
              <a:gd name="connsiteX343" fmla="*/ 8510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11744 w 11761"/>
              <a:gd name="connsiteY98" fmla="*/ 4932 h 5445"/>
              <a:gd name="connsiteX99" fmla="*/ 11744 w 11761"/>
              <a:gd name="connsiteY99" fmla="*/ 4850 h 5445"/>
              <a:gd name="connsiteX100" fmla="*/ 11682 w 11761"/>
              <a:gd name="connsiteY100" fmla="*/ 4850 h 5445"/>
              <a:gd name="connsiteX101" fmla="*/ 11682 w 11761"/>
              <a:gd name="connsiteY101" fmla="*/ 4793 h 5445"/>
              <a:gd name="connsiteX102" fmla="*/ 11742 w 11761"/>
              <a:gd name="connsiteY102" fmla="*/ 4793 h 5445"/>
              <a:gd name="connsiteX103" fmla="*/ 11742 w 11761"/>
              <a:gd name="connsiteY103" fmla="*/ 652 h 5445"/>
              <a:gd name="connsiteX104" fmla="*/ 11682 w 11761"/>
              <a:gd name="connsiteY104" fmla="*/ 652 h 5445"/>
              <a:gd name="connsiteX105" fmla="*/ 11682 w 11761"/>
              <a:gd name="connsiteY105" fmla="*/ 596 h 5445"/>
              <a:gd name="connsiteX106" fmla="*/ 11744 w 11761"/>
              <a:gd name="connsiteY106" fmla="*/ 596 h 5445"/>
              <a:gd name="connsiteX107" fmla="*/ 11744 w 11761"/>
              <a:gd name="connsiteY107" fmla="*/ 514 h 5445"/>
              <a:gd name="connsiteX108" fmla="*/ 11660 w 11761"/>
              <a:gd name="connsiteY108" fmla="*/ 514 h 5445"/>
              <a:gd name="connsiteX109" fmla="*/ 11660 w 11761"/>
              <a:gd name="connsiteY109" fmla="*/ 575 h 5445"/>
              <a:gd name="connsiteX110" fmla="*/ 11630 w 11761"/>
              <a:gd name="connsiteY110" fmla="*/ 575 h 5445"/>
              <a:gd name="connsiteX111" fmla="*/ 11630 w 11761"/>
              <a:gd name="connsiteY111" fmla="*/ 467 h 5445"/>
              <a:gd name="connsiteX112" fmla="*/ 11759 w 11761"/>
              <a:gd name="connsiteY112" fmla="*/ 467 h 5445"/>
              <a:gd name="connsiteX113" fmla="*/ 11759 w 11761"/>
              <a:gd name="connsiteY113" fmla="*/ 255 h 5445"/>
              <a:gd name="connsiteX114" fmla="*/ 11679 w 11761"/>
              <a:gd name="connsiteY114" fmla="*/ 255 h 5445"/>
              <a:gd name="connsiteX115" fmla="*/ 11679 w 11761"/>
              <a:gd name="connsiteY115" fmla="*/ 182 h 5445"/>
              <a:gd name="connsiteX116" fmla="*/ 11761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11200 w 11761"/>
              <a:gd name="connsiteY122" fmla="*/ 78 h 5445"/>
              <a:gd name="connsiteX123" fmla="*/ 11200 w 11761"/>
              <a:gd name="connsiteY123" fmla="*/ 37 h 5445"/>
              <a:gd name="connsiteX124" fmla="*/ 11241 w 11761"/>
              <a:gd name="connsiteY124" fmla="*/ 37 h 5445"/>
              <a:gd name="connsiteX125" fmla="*/ 11241 w 11761"/>
              <a:gd name="connsiteY125" fmla="*/ 78 h 5445"/>
              <a:gd name="connsiteX126" fmla="*/ 11200 w 11761"/>
              <a:gd name="connsiteY126" fmla="*/ 78 h 5445"/>
              <a:gd name="connsiteX127" fmla="*/ 11682 w 11761"/>
              <a:gd name="connsiteY127" fmla="*/ 4910 h 5445"/>
              <a:gd name="connsiteX128" fmla="*/ 11682 w 11761"/>
              <a:gd name="connsiteY128" fmla="*/ 4871 h 5445"/>
              <a:gd name="connsiteX129" fmla="*/ 11723 w 11761"/>
              <a:gd name="connsiteY129" fmla="*/ 4871 h 5445"/>
              <a:gd name="connsiteX130" fmla="*/ 11723 w 11761"/>
              <a:gd name="connsiteY130" fmla="*/ 4910 h 5445"/>
              <a:gd name="connsiteX131" fmla="*/ 11682 w 11761"/>
              <a:gd name="connsiteY131" fmla="*/ 4910 h 5445"/>
              <a:gd name="connsiteX132" fmla="*/ 11600 w 11761"/>
              <a:gd name="connsiteY132" fmla="*/ 5424 h 5445"/>
              <a:gd name="connsiteX133" fmla="*/ 11600 w 11761"/>
              <a:gd name="connsiteY133" fmla="*/ 5363 h 5445"/>
              <a:gd name="connsiteX134" fmla="*/ 11679 w 11761"/>
              <a:gd name="connsiteY134" fmla="*/ 5363 h 5445"/>
              <a:gd name="connsiteX135" fmla="*/ 11679 w 11761"/>
              <a:gd name="connsiteY135" fmla="*/ 5286 h 5445"/>
              <a:gd name="connsiteX136" fmla="*/ 11738 w 11761"/>
              <a:gd name="connsiteY136" fmla="*/ 5286 h 5445"/>
              <a:gd name="connsiteX137" fmla="*/ 11738 w 11761"/>
              <a:gd name="connsiteY137" fmla="*/ 5424 h 5445"/>
              <a:gd name="connsiteX138" fmla="*/ 11600 w 11761"/>
              <a:gd name="connsiteY138" fmla="*/ 5424 h 5445"/>
              <a:gd name="connsiteX139" fmla="*/ 11600 w 11761"/>
              <a:gd name="connsiteY139" fmla="*/ 5344 h 5445"/>
              <a:gd name="connsiteX140" fmla="*/ 11600 w 11761"/>
              <a:gd name="connsiteY140" fmla="*/ 5286 h 5445"/>
              <a:gd name="connsiteX141" fmla="*/ 11660 w 11761"/>
              <a:gd name="connsiteY141" fmla="*/ 5286 h 5445"/>
              <a:gd name="connsiteX142" fmla="*/ 11660 w 11761"/>
              <a:gd name="connsiteY142" fmla="*/ 5344 h 5445"/>
              <a:gd name="connsiteX143" fmla="*/ 11600 w 11761"/>
              <a:gd name="connsiteY143" fmla="*/ 5344 h 5445"/>
              <a:gd name="connsiteX144" fmla="*/ 11595 w 11761"/>
              <a:gd name="connsiteY144" fmla="*/ 5169 h 5445"/>
              <a:gd name="connsiteX145" fmla="*/ 11595 w 11761"/>
              <a:gd name="connsiteY145" fmla="*/ 5106 h 5445"/>
              <a:gd name="connsiteX146" fmla="*/ 11660 w 11761"/>
              <a:gd name="connsiteY146" fmla="*/ 5106 h 5445"/>
              <a:gd name="connsiteX147" fmla="*/ 11660 w 11761"/>
              <a:gd name="connsiteY147" fmla="*/ 5169 h 5445"/>
              <a:gd name="connsiteX148" fmla="*/ 11595 w 11761"/>
              <a:gd name="connsiteY148" fmla="*/ 5169 h 5445"/>
              <a:gd name="connsiteX149" fmla="*/ 11660 w 11761"/>
              <a:gd name="connsiteY149" fmla="*/ 5191 h 5445"/>
              <a:gd name="connsiteX150" fmla="*/ 11660 w 11761"/>
              <a:gd name="connsiteY150" fmla="*/ 5262 h 5445"/>
              <a:gd name="connsiteX151" fmla="*/ 11595 w 11761"/>
              <a:gd name="connsiteY151" fmla="*/ 5262 h 5445"/>
              <a:gd name="connsiteX152" fmla="*/ 11595 w 11761"/>
              <a:gd name="connsiteY152" fmla="*/ 5191 h 5445"/>
              <a:gd name="connsiteX153" fmla="*/ 11660 w 11761"/>
              <a:gd name="connsiteY153" fmla="*/ 5191 h 5445"/>
              <a:gd name="connsiteX154" fmla="*/ 11578 w 11761"/>
              <a:gd name="connsiteY154" fmla="*/ 5281 h 5445"/>
              <a:gd name="connsiteX155" fmla="*/ 11578 w 11761"/>
              <a:gd name="connsiteY155" fmla="*/ 5344 h 5445"/>
              <a:gd name="connsiteX156" fmla="*/ 11522 w 11761"/>
              <a:gd name="connsiteY156" fmla="*/ 5344 h 5445"/>
              <a:gd name="connsiteX157" fmla="*/ 11522 w 11761"/>
              <a:gd name="connsiteY157" fmla="*/ 5281 h 5445"/>
              <a:gd name="connsiteX158" fmla="*/ 11578 w 11761"/>
              <a:gd name="connsiteY158" fmla="*/ 5281 h 5445"/>
              <a:gd name="connsiteX159" fmla="*/ 11578 w 11761"/>
              <a:gd name="connsiteY159" fmla="*/ 5191 h 5445"/>
              <a:gd name="connsiteX160" fmla="*/ 11578 w 11761"/>
              <a:gd name="connsiteY160" fmla="*/ 5262 h 5445"/>
              <a:gd name="connsiteX161" fmla="*/ 11522 w 11761"/>
              <a:gd name="connsiteY161" fmla="*/ 5262 h 5445"/>
              <a:gd name="connsiteX162" fmla="*/ 11522 w 11761"/>
              <a:gd name="connsiteY162" fmla="*/ 5191 h 5445"/>
              <a:gd name="connsiteX163" fmla="*/ 11578 w 11761"/>
              <a:gd name="connsiteY163" fmla="*/ 5191 h 5445"/>
              <a:gd name="connsiteX164" fmla="*/ 11200 w 11761"/>
              <a:gd name="connsiteY164" fmla="*/ 5409 h 5445"/>
              <a:gd name="connsiteX165" fmla="*/ 11200 w 11761"/>
              <a:gd name="connsiteY165" fmla="*/ 5368 h 5445"/>
              <a:gd name="connsiteX166" fmla="*/ 11241 w 11761"/>
              <a:gd name="connsiteY166" fmla="*/ 5368 h 5445"/>
              <a:gd name="connsiteX167" fmla="*/ 11241 w 11761"/>
              <a:gd name="connsiteY167" fmla="*/ 5409 h 5445"/>
              <a:gd name="connsiteX168" fmla="*/ 11200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11522 w 11761"/>
              <a:gd name="connsiteY243" fmla="*/ 164 h 5445"/>
              <a:gd name="connsiteX244" fmla="*/ 11522 w 11761"/>
              <a:gd name="connsiteY244" fmla="*/ 102 h 5445"/>
              <a:gd name="connsiteX245" fmla="*/ 11578 w 11761"/>
              <a:gd name="connsiteY245" fmla="*/ 102 h 5445"/>
              <a:gd name="connsiteX246" fmla="*/ 11578 w 11761"/>
              <a:gd name="connsiteY246" fmla="*/ 164 h 5445"/>
              <a:gd name="connsiteX247" fmla="*/ 11522 w 11761"/>
              <a:gd name="connsiteY247" fmla="*/ 164 h 5445"/>
              <a:gd name="connsiteX248" fmla="*/ 11522 w 11761"/>
              <a:gd name="connsiteY248" fmla="*/ 255 h 5445"/>
              <a:gd name="connsiteX249" fmla="*/ 11522 w 11761"/>
              <a:gd name="connsiteY249" fmla="*/ 184 h 5445"/>
              <a:gd name="connsiteX250" fmla="*/ 11578 w 11761"/>
              <a:gd name="connsiteY250" fmla="*/ 184 h 5445"/>
              <a:gd name="connsiteX251" fmla="*/ 8480 w 11761"/>
              <a:gd name="connsiteY251" fmla="*/ 255 h 5445"/>
              <a:gd name="connsiteX252" fmla="*/ 8424 w 11761"/>
              <a:gd name="connsiteY252" fmla="*/ 255 h 5445"/>
              <a:gd name="connsiteX253" fmla="*/ 8562 w 11761"/>
              <a:gd name="connsiteY253" fmla="*/ 596 h 5445"/>
              <a:gd name="connsiteX254" fmla="*/ 8562 w 11761"/>
              <a:gd name="connsiteY254" fmla="*/ 674 h 5445"/>
              <a:gd name="connsiteX255" fmla="*/ 8622 w 11761"/>
              <a:gd name="connsiteY255" fmla="*/ 674 h 5445"/>
              <a:gd name="connsiteX256" fmla="*/ 8622 w 11761"/>
              <a:gd name="connsiteY256" fmla="*/ 4772 h 5445"/>
              <a:gd name="connsiteX257" fmla="*/ 8562 w 11761"/>
              <a:gd name="connsiteY257" fmla="*/ 4772 h 5445"/>
              <a:gd name="connsiteX258" fmla="*/ 8562 w 11761"/>
              <a:gd name="connsiteY258" fmla="*/ 4850 h 5445"/>
              <a:gd name="connsiteX259" fmla="*/ 8510 w 11761"/>
              <a:gd name="connsiteY259" fmla="*/ 4850 h 5445"/>
              <a:gd name="connsiteX260" fmla="*/ 8510 w 11761"/>
              <a:gd name="connsiteY260" fmla="*/ 5001 h 5445"/>
              <a:gd name="connsiteX261" fmla="*/ 8638 w 11761"/>
              <a:gd name="connsiteY261" fmla="*/ 5001 h 5445"/>
              <a:gd name="connsiteX262" fmla="*/ 8638 w 11761"/>
              <a:gd name="connsiteY262" fmla="*/ 5169 h 5445"/>
              <a:gd name="connsiteX263" fmla="*/ 8581 w 11761"/>
              <a:gd name="connsiteY263" fmla="*/ 5169 h 5445"/>
              <a:gd name="connsiteX264" fmla="*/ 8581 w 11761"/>
              <a:gd name="connsiteY264" fmla="*/ 5087 h 5445"/>
              <a:gd name="connsiteX265" fmla="*/ 8480 w 11761"/>
              <a:gd name="connsiteY265" fmla="*/ 5087 h 5445"/>
              <a:gd name="connsiteX266" fmla="*/ 8480 w 11761"/>
              <a:gd name="connsiteY266" fmla="*/ 5169 h 5445"/>
              <a:gd name="connsiteX267" fmla="*/ 8402 w 11761"/>
              <a:gd name="connsiteY267" fmla="*/ 5169 h 5445"/>
              <a:gd name="connsiteX268" fmla="*/ 8402 w 11761"/>
              <a:gd name="connsiteY268" fmla="*/ 5262 h 5445"/>
              <a:gd name="connsiteX269" fmla="*/ 8310 w 11761"/>
              <a:gd name="connsiteY269" fmla="*/ 5262 h 5445"/>
              <a:gd name="connsiteX270" fmla="*/ 8310 w 11761"/>
              <a:gd name="connsiteY270" fmla="*/ 5363 h 5445"/>
              <a:gd name="connsiteX271" fmla="*/ 8402 w 11761"/>
              <a:gd name="connsiteY271" fmla="*/ 5363 h 5445"/>
              <a:gd name="connsiteX272" fmla="*/ 8402 w 11761"/>
              <a:gd name="connsiteY272" fmla="*/ 5422 h 5445"/>
              <a:gd name="connsiteX273" fmla="*/ 8234 w 11761"/>
              <a:gd name="connsiteY273" fmla="*/ 5422 h 5445"/>
              <a:gd name="connsiteX274" fmla="*/ 8234 w 11761"/>
              <a:gd name="connsiteY274" fmla="*/ 5294 h 5445"/>
              <a:gd name="connsiteX275" fmla="*/ 8081 w 11761"/>
              <a:gd name="connsiteY275" fmla="*/ 5294 h 5445"/>
              <a:gd name="connsiteX276" fmla="*/ 8081 w 11761"/>
              <a:gd name="connsiteY276" fmla="*/ 5346 h 5445"/>
              <a:gd name="connsiteX277" fmla="*/ 8005 w 11761"/>
              <a:gd name="connsiteY277" fmla="*/ 5346 h 5445"/>
              <a:gd name="connsiteX278" fmla="*/ 8005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8005 w 11761"/>
              <a:gd name="connsiteY325" fmla="*/ 39 h 5445"/>
              <a:gd name="connsiteX326" fmla="*/ 8005 w 11761"/>
              <a:gd name="connsiteY326" fmla="*/ 100 h 5445"/>
              <a:gd name="connsiteX327" fmla="*/ 8081 w 11761"/>
              <a:gd name="connsiteY327" fmla="*/ 100 h 5445"/>
              <a:gd name="connsiteX328" fmla="*/ 8081 w 11761"/>
              <a:gd name="connsiteY328" fmla="*/ 151 h 5445"/>
              <a:gd name="connsiteX329" fmla="*/ 8234 w 11761"/>
              <a:gd name="connsiteY329" fmla="*/ 151 h 5445"/>
              <a:gd name="connsiteX330" fmla="*/ 8234 w 11761"/>
              <a:gd name="connsiteY330" fmla="*/ 24 h 5445"/>
              <a:gd name="connsiteX331" fmla="*/ 8402 w 11761"/>
              <a:gd name="connsiteY331" fmla="*/ 24 h 5445"/>
              <a:gd name="connsiteX332" fmla="*/ 8402 w 11761"/>
              <a:gd name="connsiteY332" fmla="*/ 82 h 5445"/>
              <a:gd name="connsiteX333" fmla="*/ 8310 w 11761"/>
              <a:gd name="connsiteY333" fmla="*/ 82 h 5445"/>
              <a:gd name="connsiteX334" fmla="*/ 8310 w 11761"/>
              <a:gd name="connsiteY334" fmla="*/ 184 h 5445"/>
              <a:gd name="connsiteX335" fmla="*/ 8402 w 11761"/>
              <a:gd name="connsiteY335" fmla="*/ 184 h 5445"/>
              <a:gd name="connsiteX336" fmla="*/ 8402 w 11761"/>
              <a:gd name="connsiteY336" fmla="*/ 277 h 5445"/>
              <a:gd name="connsiteX337" fmla="*/ 8480 w 11761"/>
              <a:gd name="connsiteY337" fmla="*/ 277 h 5445"/>
              <a:gd name="connsiteX338" fmla="*/ 8480 w 11761"/>
              <a:gd name="connsiteY338" fmla="*/ 359 h 5445"/>
              <a:gd name="connsiteX339" fmla="*/ 8581 w 11761"/>
              <a:gd name="connsiteY339" fmla="*/ 359 h 5445"/>
              <a:gd name="connsiteX340" fmla="*/ 8581 w 11761"/>
              <a:gd name="connsiteY340" fmla="*/ 277 h 5445"/>
              <a:gd name="connsiteX341" fmla="*/ 8638 w 11761"/>
              <a:gd name="connsiteY341" fmla="*/ 277 h 5445"/>
              <a:gd name="connsiteX342" fmla="*/ 8638 w 11761"/>
              <a:gd name="connsiteY342" fmla="*/ 445 h 5445"/>
              <a:gd name="connsiteX343" fmla="*/ 8510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11744 w 11761"/>
              <a:gd name="connsiteY98" fmla="*/ 4932 h 5445"/>
              <a:gd name="connsiteX99" fmla="*/ 11744 w 11761"/>
              <a:gd name="connsiteY99" fmla="*/ 4850 h 5445"/>
              <a:gd name="connsiteX100" fmla="*/ 11682 w 11761"/>
              <a:gd name="connsiteY100" fmla="*/ 4850 h 5445"/>
              <a:gd name="connsiteX101" fmla="*/ 11682 w 11761"/>
              <a:gd name="connsiteY101" fmla="*/ 4793 h 5445"/>
              <a:gd name="connsiteX102" fmla="*/ 11742 w 11761"/>
              <a:gd name="connsiteY102" fmla="*/ 4793 h 5445"/>
              <a:gd name="connsiteX103" fmla="*/ 11742 w 11761"/>
              <a:gd name="connsiteY103" fmla="*/ 652 h 5445"/>
              <a:gd name="connsiteX104" fmla="*/ 11682 w 11761"/>
              <a:gd name="connsiteY104" fmla="*/ 652 h 5445"/>
              <a:gd name="connsiteX105" fmla="*/ 11682 w 11761"/>
              <a:gd name="connsiteY105" fmla="*/ 596 h 5445"/>
              <a:gd name="connsiteX106" fmla="*/ 11744 w 11761"/>
              <a:gd name="connsiteY106" fmla="*/ 596 h 5445"/>
              <a:gd name="connsiteX107" fmla="*/ 11744 w 11761"/>
              <a:gd name="connsiteY107" fmla="*/ 514 h 5445"/>
              <a:gd name="connsiteX108" fmla="*/ 11660 w 11761"/>
              <a:gd name="connsiteY108" fmla="*/ 514 h 5445"/>
              <a:gd name="connsiteX109" fmla="*/ 11660 w 11761"/>
              <a:gd name="connsiteY109" fmla="*/ 575 h 5445"/>
              <a:gd name="connsiteX110" fmla="*/ 11630 w 11761"/>
              <a:gd name="connsiteY110" fmla="*/ 575 h 5445"/>
              <a:gd name="connsiteX111" fmla="*/ 11630 w 11761"/>
              <a:gd name="connsiteY111" fmla="*/ 467 h 5445"/>
              <a:gd name="connsiteX112" fmla="*/ 11759 w 11761"/>
              <a:gd name="connsiteY112" fmla="*/ 467 h 5445"/>
              <a:gd name="connsiteX113" fmla="*/ 11759 w 11761"/>
              <a:gd name="connsiteY113" fmla="*/ 255 h 5445"/>
              <a:gd name="connsiteX114" fmla="*/ 11679 w 11761"/>
              <a:gd name="connsiteY114" fmla="*/ 255 h 5445"/>
              <a:gd name="connsiteX115" fmla="*/ 11679 w 11761"/>
              <a:gd name="connsiteY115" fmla="*/ 182 h 5445"/>
              <a:gd name="connsiteX116" fmla="*/ 11761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11200 w 11761"/>
              <a:gd name="connsiteY122" fmla="*/ 78 h 5445"/>
              <a:gd name="connsiteX123" fmla="*/ 11200 w 11761"/>
              <a:gd name="connsiteY123" fmla="*/ 37 h 5445"/>
              <a:gd name="connsiteX124" fmla="*/ 11241 w 11761"/>
              <a:gd name="connsiteY124" fmla="*/ 37 h 5445"/>
              <a:gd name="connsiteX125" fmla="*/ 11241 w 11761"/>
              <a:gd name="connsiteY125" fmla="*/ 78 h 5445"/>
              <a:gd name="connsiteX126" fmla="*/ 11200 w 11761"/>
              <a:gd name="connsiteY126" fmla="*/ 78 h 5445"/>
              <a:gd name="connsiteX127" fmla="*/ 11682 w 11761"/>
              <a:gd name="connsiteY127" fmla="*/ 4910 h 5445"/>
              <a:gd name="connsiteX128" fmla="*/ 11682 w 11761"/>
              <a:gd name="connsiteY128" fmla="*/ 4871 h 5445"/>
              <a:gd name="connsiteX129" fmla="*/ 11723 w 11761"/>
              <a:gd name="connsiteY129" fmla="*/ 4871 h 5445"/>
              <a:gd name="connsiteX130" fmla="*/ 11723 w 11761"/>
              <a:gd name="connsiteY130" fmla="*/ 4910 h 5445"/>
              <a:gd name="connsiteX131" fmla="*/ 11682 w 11761"/>
              <a:gd name="connsiteY131" fmla="*/ 4910 h 5445"/>
              <a:gd name="connsiteX132" fmla="*/ 11600 w 11761"/>
              <a:gd name="connsiteY132" fmla="*/ 5424 h 5445"/>
              <a:gd name="connsiteX133" fmla="*/ 11600 w 11761"/>
              <a:gd name="connsiteY133" fmla="*/ 5363 h 5445"/>
              <a:gd name="connsiteX134" fmla="*/ 11679 w 11761"/>
              <a:gd name="connsiteY134" fmla="*/ 5363 h 5445"/>
              <a:gd name="connsiteX135" fmla="*/ 11679 w 11761"/>
              <a:gd name="connsiteY135" fmla="*/ 5286 h 5445"/>
              <a:gd name="connsiteX136" fmla="*/ 11738 w 11761"/>
              <a:gd name="connsiteY136" fmla="*/ 5286 h 5445"/>
              <a:gd name="connsiteX137" fmla="*/ 11738 w 11761"/>
              <a:gd name="connsiteY137" fmla="*/ 5424 h 5445"/>
              <a:gd name="connsiteX138" fmla="*/ 11600 w 11761"/>
              <a:gd name="connsiteY138" fmla="*/ 5424 h 5445"/>
              <a:gd name="connsiteX139" fmla="*/ 11600 w 11761"/>
              <a:gd name="connsiteY139" fmla="*/ 5344 h 5445"/>
              <a:gd name="connsiteX140" fmla="*/ 11600 w 11761"/>
              <a:gd name="connsiteY140" fmla="*/ 5286 h 5445"/>
              <a:gd name="connsiteX141" fmla="*/ 11660 w 11761"/>
              <a:gd name="connsiteY141" fmla="*/ 5286 h 5445"/>
              <a:gd name="connsiteX142" fmla="*/ 11660 w 11761"/>
              <a:gd name="connsiteY142" fmla="*/ 5344 h 5445"/>
              <a:gd name="connsiteX143" fmla="*/ 11600 w 11761"/>
              <a:gd name="connsiteY143" fmla="*/ 5344 h 5445"/>
              <a:gd name="connsiteX144" fmla="*/ 11595 w 11761"/>
              <a:gd name="connsiteY144" fmla="*/ 5169 h 5445"/>
              <a:gd name="connsiteX145" fmla="*/ 11595 w 11761"/>
              <a:gd name="connsiteY145" fmla="*/ 5106 h 5445"/>
              <a:gd name="connsiteX146" fmla="*/ 11660 w 11761"/>
              <a:gd name="connsiteY146" fmla="*/ 5106 h 5445"/>
              <a:gd name="connsiteX147" fmla="*/ 11660 w 11761"/>
              <a:gd name="connsiteY147" fmla="*/ 5169 h 5445"/>
              <a:gd name="connsiteX148" fmla="*/ 11595 w 11761"/>
              <a:gd name="connsiteY148" fmla="*/ 5169 h 5445"/>
              <a:gd name="connsiteX149" fmla="*/ 11660 w 11761"/>
              <a:gd name="connsiteY149" fmla="*/ 5191 h 5445"/>
              <a:gd name="connsiteX150" fmla="*/ 11660 w 11761"/>
              <a:gd name="connsiteY150" fmla="*/ 5262 h 5445"/>
              <a:gd name="connsiteX151" fmla="*/ 11595 w 11761"/>
              <a:gd name="connsiteY151" fmla="*/ 5262 h 5445"/>
              <a:gd name="connsiteX152" fmla="*/ 11595 w 11761"/>
              <a:gd name="connsiteY152" fmla="*/ 5191 h 5445"/>
              <a:gd name="connsiteX153" fmla="*/ 11660 w 11761"/>
              <a:gd name="connsiteY153" fmla="*/ 5191 h 5445"/>
              <a:gd name="connsiteX154" fmla="*/ 11578 w 11761"/>
              <a:gd name="connsiteY154" fmla="*/ 5281 h 5445"/>
              <a:gd name="connsiteX155" fmla="*/ 11578 w 11761"/>
              <a:gd name="connsiteY155" fmla="*/ 5344 h 5445"/>
              <a:gd name="connsiteX156" fmla="*/ 11522 w 11761"/>
              <a:gd name="connsiteY156" fmla="*/ 5344 h 5445"/>
              <a:gd name="connsiteX157" fmla="*/ 11522 w 11761"/>
              <a:gd name="connsiteY157" fmla="*/ 5281 h 5445"/>
              <a:gd name="connsiteX158" fmla="*/ 11578 w 11761"/>
              <a:gd name="connsiteY158" fmla="*/ 5281 h 5445"/>
              <a:gd name="connsiteX159" fmla="*/ 11578 w 11761"/>
              <a:gd name="connsiteY159" fmla="*/ 5191 h 5445"/>
              <a:gd name="connsiteX160" fmla="*/ 11578 w 11761"/>
              <a:gd name="connsiteY160" fmla="*/ 5262 h 5445"/>
              <a:gd name="connsiteX161" fmla="*/ 11522 w 11761"/>
              <a:gd name="connsiteY161" fmla="*/ 5262 h 5445"/>
              <a:gd name="connsiteX162" fmla="*/ 11522 w 11761"/>
              <a:gd name="connsiteY162" fmla="*/ 5191 h 5445"/>
              <a:gd name="connsiteX163" fmla="*/ 11578 w 11761"/>
              <a:gd name="connsiteY163" fmla="*/ 5191 h 5445"/>
              <a:gd name="connsiteX164" fmla="*/ 11200 w 11761"/>
              <a:gd name="connsiteY164" fmla="*/ 5409 h 5445"/>
              <a:gd name="connsiteX165" fmla="*/ 11200 w 11761"/>
              <a:gd name="connsiteY165" fmla="*/ 5368 h 5445"/>
              <a:gd name="connsiteX166" fmla="*/ 11241 w 11761"/>
              <a:gd name="connsiteY166" fmla="*/ 5368 h 5445"/>
              <a:gd name="connsiteX167" fmla="*/ 11241 w 11761"/>
              <a:gd name="connsiteY167" fmla="*/ 5409 h 5445"/>
              <a:gd name="connsiteX168" fmla="*/ 11200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11522 w 11761"/>
              <a:gd name="connsiteY243" fmla="*/ 164 h 5445"/>
              <a:gd name="connsiteX244" fmla="*/ 11522 w 11761"/>
              <a:gd name="connsiteY244" fmla="*/ 102 h 5445"/>
              <a:gd name="connsiteX245" fmla="*/ 11578 w 11761"/>
              <a:gd name="connsiteY245" fmla="*/ 102 h 5445"/>
              <a:gd name="connsiteX246" fmla="*/ 11578 w 11761"/>
              <a:gd name="connsiteY246" fmla="*/ 164 h 5445"/>
              <a:gd name="connsiteX247" fmla="*/ 11522 w 11761"/>
              <a:gd name="connsiteY247" fmla="*/ 164 h 5445"/>
              <a:gd name="connsiteX248" fmla="*/ 11522 w 11761"/>
              <a:gd name="connsiteY248" fmla="*/ 255 h 5445"/>
              <a:gd name="connsiteX249" fmla="*/ 11522 w 11761"/>
              <a:gd name="connsiteY249" fmla="*/ 184 h 5445"/>
              <a:gd name="connsiteX250" fmla="*/ 11578 w 11761"/>
              <a:gd name="connsiteY250" fmla="*/ 184 h 5445"/>
              <a:gd name="connsiteX251" fmla="*/ 11578 w 11761"/>
              <a:gd name="connsiteY251" fmla="*/ 255 h 5445"/>
              <a:gd name="connsiteX252" fmla="*/ 8424 w 11761"/>
              <a:gd name="connsiteY252" fmla="*/ 255 h 5445"/>
              <a:gd name="connsiteX253" fmla="*/ 8562 w 11761"/>
              <a:gd name="connsiteY253" fmla="*/ 596 h 5445"/>
              <a:gd name="connsiteX254" fmla="*/ 8562 w 11761"/>
              <a:gd name="connsiteY254" fmla="*/ 674 h 5445"/>
              <a:gd name="connsiteX255" fmla="*/ 8622 w 11761"/>
              <a:gd name="connsiteY255" fmla="*/ 674 h 5445"/>
              <a:gd name="connsiteX256" fmla="*/ 8622 w 11761"/>
              <a:gd name="connsiteY256" fmla="*/ 4772 h 5445"/>
              <a:gd name="connsiteX257" fmla="*/ 8562 w 11761"/>
              <a:gd name="connsiteY257" fmla="*/ 4772 h 5445"/>
              <a:gd name="connsiteX258" fmla="*/ 8562 w 11761"/>
              <a:gd name="connsiteY258" fmla="*/ 4850 h 5445"/>
              <a:gd name="connsiteX259" fmla="*/ 8510 w 11761"/>
              <a:gd name="connsiteY259" fmla="*/ 4850 h 5445"/>
              <a:gd name="connsiteX260" fmla="*/ 8510 w 11761"/>
              <a:gd name="connsiteY260" fmla="*/ 5001 h 5445"/>
              <a:gd name="connsiteX261" fmla="*/ 8638 w 11761"/>
              <a:gd name="connsiteY261" fmla="*/ 5001 h 5445"/>
              <a:gd name="connsiteX262" fmla="*/ 8638 w 11761"/>
              <a:gd name="connsiteY262" fmla="*/ 5169 h 5445"/>
              <a:gd name="connsiteX263" fmla="*/ 8581 w 11761"/>
              <a:gd name="connsiteY263" fmla="*/ 5169 h 5445"/>
              <a:gd name="connsiteX264" fmla="*/ 8581 w 11761"/>
              <a:gd name="connsiteY264" fmla="*/ 5087 h 5445"/>
              <a:gd name="connsiteX265" fmla="*/ 8480 w 11761"/>
              <a:gd name="connsiteY265" fmla="*/ 5087 h 5445"/>
              <a:gd name="connsiteX266" fmla="*/ 8480 w 11761"/>
              <a:gd name="connsiteY266" fmla="*/ 5169 h 5445"/>
              <a:gd name="connsiteX267" fmla="*/ 8402 w 11761"/>
              <a:gd name="connsiteY267" fmla="*/ 5169 h 5445"/>
              <a:gd name="connsiteX268" fmla="*/ 8402 w 11761"/>
              <a:gd name="connsiteY268" fmla="*/ 5262 h 5445"/>
              <a:gd name="connsiteX269" fmla="*/ 8310 w 11761"/>
              <a:gd name="connsiteY269" fmla="*/ 5262 h 5445"/>
              <a:gd name="connsiteX270" fmla="*/ 8310 w 11761"/>
              <a:gd name="connsiteY270" fmla="*/ 5363 h 5445"/>
              <a:gd name="connsiteX271" fmla="*/ 8402 w 11761"/>
              <a:gd name="connsiteY271" fmla="*/ 5363 h 5445"/>
              <a:gd name="connsiteX272" fmla="*/ 8402 w 11761"/>
              <a:gd name="connsiteY272" fmla="*/ 5422 h 5445"/>
              <a:gd name="connsiteX273" fmla="*/ 8234 w 11761"/>
              <a:gd name="connsiteY273" fmla="*/ 5422 h 5445"/>
              <a:gd name="connsiteX274" fmla="*/ 8234 w 11761"/>
              <a:gd name="connsiteY274" fmla="*/ 5294 h 5445"/>
              <a:gd name="connsiteX275" fmla="*/ 8081 w 11761"/>
              <a:gd name="connsiteY275" fmla="*/ 5294 h 5445"/>
              <a:gd name="connsiteX276" fmla="*/ 8081 w 11761"/>
              <a:gd name="connsiteY276" fmla="*/ 5346 h 5445"/>
              <a:gd name="connsiteX277" fmla="*/ 8005 w 11761"/>
              <a:gd name="connsiteY277" fmla="*/ 5346 h 5445"/>
              <a:gd name="connsiteX278" fmla="*/ 8005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8005 w 11761"/>
              <a:gd name="connsiteY325" fmla="*/ 39 h 5445"/>
              <a:gd name="connsiteX326" fmla="*/ 8005 w 11761"/>
              <a:gd name="connsiteY326" fmla="*/ 100 h 5445"/>
              <a:gd name="connsiteX327" fmla="*/ 8081 w 11761"/>
              <a:gd name="connsiteY327" fmla="*/ 100 h 5445"/>
              <a:gd name="connsiteX328" fmla="*/ 8081 w 11761"/>
              <a:gd name="connsiteY328" fmla="*/ 151 h 5445"/>
              <a:gd name="connsiteX329" fmla="*/ 8234 w 11761"/>
              <a:gd name="connsiteY329" fmla="*/ 151 h 5445"/>
              <a:gd name="connsiteX330" fmla="*/ 8234 w 11761"/>
              <a:gd name="connsiteY330" fmla="*/ 24 h 5445"/>
              <a:gd name="connsiteX331" fmla="*/ 8402 w 11761"/>
              <a:gd name="connsiteY331" fmla="*/ 24 h 5445"/>
              <a:gd name="connsiteX332" fmla="*/ 8402 w 11761"/>
              <a:gd name="connsiteY332" fmla="*/ 82 h 5445"/>
              <a:gd name="connsiteX333" fmla="*/ 8310 w 11761"/>
              <a:gd name="connsiteY333" fmla="*/ 82 h 5445"/>
              <a:gd name="connsiteX334" fmla="*/ 8310 w 11761"/>
              <a:gd name="connsiteY334" fmla="*/ 184 h 5445"/>
              <a:gd name="connsiteX335" fmla="*/ 8402 w 11761"/>
              <a:gd name="connsiteY335" fmla="*/ 184 h 5445"/>
              <a:gd name="connsiteX336" fmla="*/ 8402 w 11761"/>
              <a:gd name="connsiteY336" fmla="*/ 277 h 5445"/>
              <a:gd name="connsiteX337" fmla="*/ 8480 w 11761"/>
              <a:gd name="connsiteY337" fmla="*/ 277 h 5445"/>
              <a:gd name="connsiteX338" fmla="*/ 8480 w 11761"/>
              <a:gd name="connsiteY338" fmla="*/ 359 h 5445"/>
              <a:gd name="connsiteX339" fmla="*/ 8581 w 11761"/>
              <a:gd name="connsiteY339" fmla="*/ 359 h 5445"/>
              <a:gd name="connsiteX340" fmla="*/ 8581 w 11761"/>
              <a:gd name="connsiteY340" fmla="*/ 277 h 5445"/>
              <a:gd name="connsiteX341" fmla="*/ 8638 w 11761"/>
              <a:gd name="connsiteY341" fmla="*/ 277 h 5445"/>
              <a:gd name="connsiteX342" fmla="*/ 8638 w 11761"/>
              <a:gd name="connsiteY342" fmla="*/ 445 h 5445"/>
              <a:gd name="connsiteX343" fmla="*/ 8510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11744 w 11761"/>
              <a:gd name="connsiteY98" fmla="*/ 4932 h 5445"/>
              <a:gd name="connsiteX99" fmla="*/ 11744 w 11761"/>
              <a:gd name="connsiteY99" fmla="*/ 4850 h 5445"/>
              <a:gd name="connsiteX100" fmla="*/ 11682 w 11761"/>
              <a:gd name="connsiteY100" fmla="*/ 4850 h 5445"/>
              <a:gd name="connsiteX101" fmla="*/ 11682 w 11761"/>
              <a:gd name="connsiteY101" fmla="*/ 4793 h 5445"/>
              <a:gd name="connsiteX102" fmla="*/ 11742 w 11761"/>
              <a:gd name="connsiteY102" fmla="*/ 4793 h 5445"/>
              <a:gd name="connsiteX103" fmla="*/ 11742 w 11761"/>
              <a:gd name="connsiteY103" fmla="*/ 652 h 5445"/>
              <a:gd name="connsiteX104" fmla="*/ 11682 w 11761"/>
              <a:gd name="connsiteY104" fmla="*/ 652 h 5445"/>
              <a:gd name="connsiteX105" fmla="*/ 11682 w 11761"/>
              <a:gd name="connsiteY105" fmla="*/ 596 h 5445"/>
              <a:gd name="connsiteX106" fmla="*/ 11744 w 11761"/>
              <a:gd name="connsiteY106" fmla="*/ 596 h 5445"/>
              <a:gd name="connsiteX107" fmla="*/ 11744 w 11761"/>
              <a:gd name="connsiteY107" fmla="*/ 514 h 5445"/>
              <a:gd name="connsiteX108" fmla="*/ 11660 w 11761"/>
              <a:gd name="connsiteY108" fmla="*/ 514 h 5445"/>
              <a:gd name="connsiteX109" fmla="*/ 11660 w 11761"/>
              <a:gd name="connsiteY109" fmla="*/ 575 h 5445"/>
              <a:gd name="connsiteX110" fmla="*/ 11630 w 11761"/>
              <a:gd name="connsiteY110" fmla="*/ 575 h 5445"/>
              <a:gd name="connsiteX111" fmla="*/ 11630 w 11761"/>
              <a:gd name="connsiteY111" fmla="*/ 467 h 5445"/>
              <a:gd name="connsiteX112" fmla="*/ 11759 w 11761"/>
              <a:gd name="connsiteY112" fmla="*/ 467 h 5445"/>
              <a:gd name="connsiteX113" fmla="*/ 11759 w 11761"/>
              <a:gd name="connsiteY113" fmla="*/ 255 h 5445"/>
              <a:gd name="connsiteX114" fmla="*/ 11679 w 11761"/>
              <a:gd name="connsiteY114" fmla="*/ 255 h 5445"/>
              <a:gd name="connsiteX115" fmla="*/ 11679 w 11761"/>
              <a:gd name="connsiteY115" fmla="*/ 182 h 5445"/>
              <a:gd name="connsiteX116" fmla="*/ 11761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11200 w 11761"/>
              <a:gd name="connsiteY122" fmla="*/ 78 h 5445"/>
              <a:gd name="connsiteX123" fmla="*/ 11200 w 11761"/>
              <a:gd name="connsiteY123" fmla="*/ 37 h 5445"/>
              <a:gd name="connsiteX124" fmla="*/ 11241 w 11761"/>
              <a:gd name="connsiteY124" fmla="*/ 37 h 5445"/>
              <a:gd name="connsiteX125" fmla="*/ 11241 w 11761"/>
              <a:gd name="connsiteY125" fmla="*/ 78 h 5445"/>
              <a:gd name="connsiteX126" fmla="*/ 11200 w 11761"/>
              <a:gd name="connsiteY126" fmla="*/ 78 h 5445"/>
              <a:gd name="connsiteX127" fmla="*/ 11682 w 11761"/>
              <a:gd name="connsiteY127" fmla="*/ 4910 h 5445"/>
              <a:gd name="connsiteX128" fmla="*/ 11682 w 11761"/>
              <a:gd name="connsiteY128" fmla="*/ 4871 h 5445"/>
              <a:gd name="connsiteX129" fmla="*/ 11723 w 11761"/>
              <a:gd name="connsiteY129" fmla="*/ 4871 h 5445"/>
              <a:gd name="connsiteX130" fmla="*/ 11723 w 11761"/>
              <a:gd name="connsiteY130" fmla="*/ 4910 h 5445"/>
              <a:gd name="connsiteX131" fmla="*/ 11682 w 11761"/>
              <a:gd name="connsiteY131" fmla="*/ 4910 h 5445"/>
              <a:gd name="connsiteX132" fmla="*/ 11600 w 11761"/>
              <a:gd name="connsiteY132" fmla="*/ 5424 h 5445"/>
              <a:gd name="connsiteX133" fmla="*/ 11600 w 11761"/>
              <a:gd name="connsiteY133" fmla="*/ 5363 h 5445"/>
              <a:gd name="connsiteX134" fmla="*/ 11679 w 11761"/>
              <a:gd name="connsiteY134" fmla="*/ 5363 h 5445"/>
              <a:gd name="connsiteX135" fmla="*/ 11679 w 11761"/>
              <a:gd name="connsiteY135" fmla="*/ 5286 h 5445"/>
              <a:gd name="connsiteX136" fmla="*/ 11738 w 11761"/>
              <a:gd name="connsiteY136" fmla="*/ 5286 h 5445"/>
              <a:gd name="connsiteX137" fmla="*/ 11738 w 11761"/>
              <a:gd name="connsiteY137" fmla="*/ 5424 h 5445"/>
              <a:gd name="connsiteX138" fmla="*/ 11600 w 11761"/>
              <a:gd name="connsiteY138" fmla="*/ 5424 h 5445"/>
              <a:gd name="connsiteX139" fmla="*/ 11600 w 11761"/>
              <a:gd name="connsiteY139" fmla="*/ 5344 h 5445"/>
              <a:gd name="connsiteX140" fmla="*/ 11600 w 11761"/>
              <a:gd name="connsiteY140" fmla="*/ 5286 h 5445"/>
              <a:gd name="connsiteX141" fmla="*/ 11660 w 11761"/>
              <a:gd name="connsiteY141" fmla="*/ 5286 h 5445"/>
              <a:gd name="connsiteX142" fmla="*/ 11660 w 11761"/>
              <a:gd name="connsiteY142" fmla="*/ 5344 h 5445"/>
              <a:gd name="connsiteX143" fmla="*/ 11600 w 11761"/>
              <a:gd name="connsiteY143" fmla="*/ 5344 h 5445"/>
              <a:gd name="connsiteX144" fmla="*/ 11595 w 11761"/>
              <a:gd name="connsiteY144" fmla="*/ 5169 h 5445"/>
              <a:gd name="connsiteX145" fmla="*/ 11595 w 11761"/>
              <a:gd name="connsiteY145" fmla="*/ 5106 h 5445"/>
              <a:gd name="connsiteX146" fmla="*/ 11660 w 11761"/>
              <a:gd name="connsiteY146" fmla="*/ 5106 h 5445"/>
              <a:gd name="connsiteX147" fmla="*/ 11660 w 11761"/>
              <a:gd name="connsiteY147" fmla="*/ 5169 h 5445"/>
              <a:gd name="connsiteX148" fmla="*/ 11595 w 11761"/>
              <a:gd name="connsiteY148" fmla="*/ 5169 h 5445"/>
              <a:gd name="connsiteX149" fmla="*/ 11660 w 11761"/>
              <a:gd name="connsiteY149" fmla="*/ 5191 h 5445"/>
              <a:gd name="connsiteX150" fmla="*/ 11660 w 11761"/>
              <a:gd name="connsiteY150" fmla="*/ 5262 h 5445"/>
              <a:gd name="connsiteX151" fmla="*/ 11595 w 11761"/>
              <a:gd name="connsiteY151" fmla="*/ 5262 h 5445"/>
              <a:gd name="connsiteX152" fmla="*/ 11595 w 11761"/>
              <a:gd name="connsiteY152" fmla="*/ 5191 h 5445"/>
              <a:gd name="connsiteX153" fmla="*/ 11660 w 11761"/>
              <a:gd name="connsiteY153" fmla="*/ 5191 h 5445"/>
              <a:gd name="connsiteX154" fmla="*/ 11578 w 11761"/>
              <a:gd name="connsiteY154" fmla="*/ 5281 h 5445"/>
              <a:gd name="connsiteX155" fmla="*/ 11578 w 11761"/>
              <a:gd name="connsiteY155" fmla="*/ 5344 h 5445"/>
              <a:gd name="connsiteX156" fmla="*/ 11522 w 11761"/>
              <a:gd name="connsiteY156" fmla="*/ 5344 h 5445"/>
              <a:gd name="connsiteX157" fmla="*/ 11522 w 11761"/>
              <a:gd name="connsiteY157" fmla="*/ 5281 h 5445"/>
              <a:gd name="connsiteX158" fmla="*/ 11578 w 11761"/>
              <a:gd name="connsiteY158" fmla="*/ 5281 h 5445"/>
              <a:gd name="connsiteX159" fmla="*/ 11578 w 11761"/>
              <a:gd name="connsiteY159" fmla="*/ 5191 h 5445"/>
              <a:gd name="connsiteX160" fmla="*/ 11578 w 11761"/>
              <a:gd name="connsiteY160" fmla="*/ 5262 h 5445"/>
              <a:gd name="connsiteX161" fmla="*/ 11522 w 11761"/>
              <a:gd name="connsiteY161" fmla="*/ 5262 h 5445"/>
              <a:gd name="connsiteX162" fmla="*/ 11522 w 11761"/>
              <a:gd name="connsiteY162" fmla="*/ 5191 h 5445"/>
              <a:gd name="connsiteX163" fmla="*/ 11578 w 11761"/>
              <a:gd name="connsiteY163" fmla="*/ 5191 h 5445"/>
              <a:gd name="connsiteX164" fmla="*/ 11200 w 11761"/>
              <a:gd name="connsiteY164" fmla="*/ 5409 h 5445"/>
              <a:gd name="connsiteX165" fmla="*/ 11200 w 11761"/>
              <a:gd name="connsiteY165" fmla="*/ 5368 h 5445"/>
              <a:gd name="connsiteX166" fmla="*/ 11241 w 11761"/>
              <a:gd name="connsiteY166" fmla="*/ 5368 h 5445"/>
              <a:gd name="connsiteX167" fmla="*/ 11241 w 11761"/>
              <a:gd name="connsiteY167" fmla="*/ 5409 h 5445"/>
              <a:gd name="connsiteX168" fmla="*/ 11200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11522 w 11761"/>
              <a:gd name="connsiteY243" fmla="*/ 164 h 5445"/>
              <a:gd name="connsiteX244" fmla="*/ 11522 w 11761"/>
              <a:gd name="connsiteY244" fmla="*/ 102 h 5445"/>
              <a:gd name="connsiteX245" fmla="*/ 11578 w 11761"/>
              <a:gd name="connsiteY245" fmla="*/ 102 h 5445"/>
              <a:gd name="connsiteX246" fmla="*/ 11578 w 11761"/>
              <a:gd name="connsiteY246" fmla="*/ 164 h 5445"/>
              <a:gd name="connsiteX247" fmla="*/ 11522 w 11761"/>
              <a:gd name="connsiteY247" fmla="*/ 164 h 5445"/>
              <a:gd name="connsiteX248" fmla="*/ 11522 w 11761"/>
              <a:gd name="connsiteY248" fmla="*/ 255 h 5445"/>
              <a:gd name="connsiteX249" fmla="*/ 11522 w 11761"/>
              <a:gd name="connsiteY249" fmla="*/ 184 h 5445"/>
              <a:gd name="connsiteX250" fmla="*/ 11578 w 11761"/>
              <a:gd name="connsiteY250" fmla="*/ 184 h 5445"/>
              <a:gd name="connsiteX251" fmla="*/ 11578 w 11761"/>
              <a:gd name="connsiteY251" fmla="*/ 255 h 5445"/>
              <a:gd name="connsiteX252" fmla="*/ 11522 w 11761"/>
              <a:gd name="connsiteY252" fmla="*/ 255 h 5445"/>
              <a:gd name="connsiteX253" fmla="*/ 8562 w 11761"/>
              <a:gd name="connsiteY253" fmla="*/ 596 h 5445"/>
              <a:gd name="connsiteX254" fmla="*/ 8562 w 11761"/>
              <a:gd name="connsiteY254" fmla="*/ 674 h 5445"/>
              <a:gd name="connsiteX255" fmla="*/ 8622 w 11761"/>
              <a:gd name="connsiteY255" fmla="*/ 674 h 5445"/>
              <a:gd name="connsiteX256" fmla="*/ 8622 w 11761"/>
              <a:gd name="connsiteY256" fmla="*/ 4772 h 5445"/>
              <a:gd name="connsiteX257" fmla="*/ 8562 w 11761"/>
              <a:gd name="connsiteY257" fmla="*/ 4772 h 5445"/>
              <a:gd name="connsiteX258" fmla="*/ 8562 w 11761"/>
              <a:gd name="connsiteY258" fmla="*/ 4850 h 5445"/>
              <a:gd name="connsiteX259" fmla="*/ 8510 w 11761"/>
              <a:gd name="connsiteY259" fmla="*/ 4850 h 5445"/>
              <a:gd name="connsiteX260" fmla="*/ 8510 w 11761"/>
              <a:gd name="connsiteY260" fmla="*/ 5001 h 5445"/>
              <a:gd name="connsiteX261" fmla="*/ 8638 w 11761"/>
              <a:gd name="connsiteY261" fmla="*/ 5001 h 5445"/>
              <a:gd name="connsiteX262" fmla="*/ 8638 w 11761"/>
              <a:gd name="connsiteY262" fmla="*/ 5169 h 5445"/>
              <a:gd name="connsiteX263" fmla="*/ 8581 w 11761"/>
              <a:gd name="connsiteY263" fmla="*/ 5169 h 5445"/>
              <a:gd name="connsiteX264" fmla="*/ 8581 w 11761"/>
              <a:gd name="connsiteY264" fmla="*/ 5087 h 5445"/>
              <a:gd name="connsiteX265" fmla="*/ 8480 w 11761"/>
              <a:gd name="connsiteY265" fmla="*/ 5087 h 5445"/>
              <a:gd name="connsiteX266" fmla="*/ 8480 w 11761"/>
              <a:gd name="connsiteY266" fmla="*/ 5169 h 5445"/>
              <a:gd name="connsiteX267" fmla="*/ 8402 w 11761"/>
              <a:gd name="connsiteY267" fmla="*/ 5169 h 5445"/>
              <a:gd name="connsiteX268" fmla="*/ 8402 w 11761"/>
              <a:gd name="connsiteY268" fmla="*/ 5262 h 5445"/>
              <a:gd name="connsiteX269" fmla="*/ 8310 w 11761"/>
              <a:gd name="connsiteY269" fmla="*/ 5262 h 5445"/>
              <a:gd name="connsiteX270" fmla="*/ 8310 w 11761"/>
              <a:gd name="connsiteY270" fmla="*/ 5363 h 5445"/>
              <a:gd name="connsiteX271" fmla="*/ 8402 w 11761"/>
              <a:gd name="connsiteY271" fmla="*/ 5363 h 5445"/>
              <a:gd name="connsiteX272" fmla="*/ 8402 w 11761"/>
              <a:gd name="connsiteY272" fmla="*/ 5422 h 5445"/>
              <a:gd name="connsiteX273" fmla="*/ 8234 w 11761"/>
              <a:gd name="connsiteY273" fmla="*/ 5422 h 5445"/>
              <a:gd name="connsiteX274" fmla="*/ 8234 w 11761"/>
              <a:gd name="connsiteY274" fmla="*/ 5294 h 5445"/>
              <a:gd name="connsiteX275" fmla="*/ 8081 w 11761"/>
              <a:gd name="connsiteY275" fmla="*/ 5294 h 5445"/>
              <a:gd name="connsiteX276" fmla="*/ 8081 w 11761"/>
              <a:gd name="connsiteY276" fmla="*/ 5346 h 5445"/>
              <a:gd name="connsiteX277" fmla="*/ 8005 w 11761"/>
              <a:gd name="connsiteY277" fmla="*/ 5346 h 5445"/>
              <a:gd name="connsiteX278" fmla="*/ 8005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8005 w 11761"/>
              <a:gd name="connsiteY325" fmla="*/ 39 h 5445"/>
              <a:gd name="connsiteX326" fmla="*/ 8005 w 11761"/>
              <a:gd name="connsiteY326" fmla="*/ 100 h 5445"/>
              <a:gd name="connsiteX327" fmla="*/ 8081 w 11761"/>
              <a:gd name="connsiteY327" fmla="*/ 100 h 5445"/>
              <a:gd name="connsiteX328" fmla="*/ 8081 w 11761"/>
              <a:gd name="connsiteY328" fmla="*/ 151 h 5445"/>
              <a:gd name="connsiteX329" fmla="*/ 8234 w 11761"/>
              <a:gd name="connsiteY329" fmla="*/ 151 h 5445"/>
              <a:gd name="connsiteX330" fmla="*/ 8234 w 11761"/>
              <a:gd name="connsiteY330" fmla="*/ 24 h 5445"/>
              <a:gd name="connsiteX331" fmla="*/ 8402 w 11761"/>
              <a:gd name="connsiteY331" fmla="*/ 24 h 5445"/>
              <a:gd name="connsiteX332" fmla="*/ 8402 w 11761"/>
              <a:gd name="connsiteY332" fmla="*/ 82 h 5445"/>
              <a:gd name="connsiteX333" fmla="*/ 8310 w 11761"/>
              <a:gd name="connsiteY333" fmla="*/ 82 h 5445"/>
              <a:gd name="connsiteX334" fmla="*/ 8310 w 11761"/>
              <a:gd name="connsiteY334" fmla="*/ 184 h 5445"/>
              <a:gd name="connsiteX335" fmla="*/ 8402 w 11761"/>
              <a:gd name="connsiteY335" fmla="*/ 184 h 5445"/>
              <a:gd name="connsiteX336" fmla="*/ 8402 w 11761"/>
              <a:gd name="connsiteY336" fmla="*/ 277 h 5445"/>
              <a:gd name="connsiteX337" fmla="*/ 8480 w 11761"/>
              <a:gd name="connsiteY337" fmla="*/ 277 h 5445"/>
              <a:gd name="connsiteX338" fmla="*/ 8480 w 11761"/>
              <a:gd name="connsiteY338" fmla="*/ 359 h 5445"/>
              <a:gd name="connsiteX339" fmla="*/ 8581 w 11761"/>
              <a:gd name="connsiteY339" fmla="*/ 359 h 5445"/>
              <a:gd name="connsiteX340" fmla="*/ 8581 w 11761"/>
              <a:gd name="connsiteY340" fmla="*/ 277 h 5445"/>
              <a:gd name="connsiteX341" fmla="*/ 8638 w 11761"/>
              <a:gd name="connsiteY341" fmla="*/ 277 h 5445"/>
              <a:gd name="connsiteX342" fmla="*/ 8638 w 11761"/>
              <a:gd name="connsiteY342" fmla="*/ 445 h 5445"/>
              <a:gd name="connsiteX343" fmla="*/ 8510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11744 w 11761"/>
              <a:gd name="connsiteY98" fmla="*/ 4932 h 5445"/>
              <a:gd name="connsiteX99" fmla="*/ 11744 w 11761"/>
              <a:gd name="connsiteY99" fmla="*/ 4850 h 5445"/>
              <a:gd name="connsiteX100" fmla="*/ 11682 w 11761"/>
              <a:gd name="connsiteY100" fmla="*/ 4850 h 5445"/>
              <a:gd name="connsiteX101" fmla="*/ 11682 w 11761"/>
              <a:gd name="connsiteY101" fmla="*/ 4793 h 5445"/>
              <a:gd name="connsiteX102" fmla="*/ 11742 w 11761"/>
              <a:gd name="connsiteY102" fmla="*/ 4793 h 5445"/>
              <a:gd name="connsiteX103" fmla="*/ 11742 w 11761"/>
              <a:gd name="connsiteY103" fmla="*/ 652 h 5445"/>
              <a:gd name="connsiteX104" fmla="*/ 11682 w 11761"/>
              <a:gd name="connsiteY104" fmla="*/ 652 h 5445"/>
              <a:gd name="connsiteX105" fmla="*/ 11682 w 11761"/>
              <a:gd name="connsiteY105" fmla="*/ 596 h 5445"/>
              <a:gd name="connsiteX106" fmla="*/ 11744 w 11761"/>
              <a:gd name="connsiteY106" fmla="*/ 596 h 5445"/>
              <a:gd name="connsiteX107" fmla="*/ 11744 w 11761"/>
              <a:gd name="connsiteY107" fmla="*/ 514 h 5445"/>
              <a:gd name="connsiteX108" fmla="*/ 11660 w 11761"/>
              <a:gd name="connsiteY108" fmla="*/ 514 h 5445"/>
              <a:gd name="connsiteX109" fmla="*/ 11660 w 11761"/>
              <a:gd name="connsiteY109" fmla="*/ 575 h 5445"/>
              <a:gd name="connsiteX110" fmla="*/ 11630 w 11761"/>
              <a:gd name="connsiteY110" fmla="*/ 575 h 5445"/>
              <a:gd name="connsiteX111" fmla="*/ 11630 w 11761"/>
              <a:gd name="connsiteY111" fmla="*/ 467 h 5445"/>
              <a:gd name="connsiteX112" fmla="*/ 11759 w 11761"/>
              <a:gd name="connsiteY112" fmla="*/ 467 h 5445"/>
              <a:gd name="connsiteX113" fmla="*/ 11759 w 11761"/>
              <a:gd name="connsiteY113" fmla="*/ 255 h 5445"/>
              <a:gd name="connsiteX114" fmla="*/ 11679 w 11761"/>
              <a:gd name="connsiteY114" fmla="*/ 255 h 5445"/>
              <a:gd name="connsiteX115" fmla="*/ 11679 w 11761"/>
              <a:gd name="connsiteY115" fmla="*/ 182 h 5445"/>
              <a:gd name="connsiteX116" fmla="*/ 11761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11200 w 11761"/>
              <a:gd name="connsiteY122" fmla="*/ 78 h 5445"/>
              <a:gd name="connsiteX123" fmla="*/ 11200 w 11761"/>
              <a:gd name="connsiteY123" fmla="*/ 37 h 5445"/>
              <a:gd name="connsiteX124" fmla="*/ 11241 w 11761"/>
              <a:gd name="connsiteY124" fmla="*/ 37 h 5445"/>
              <a:gd name="connsiteX125" fmla="*/ 11241 w 11761"/>
              <a:gd name="connsiteY125" fmla="*/ 78 h 5445"/>
              <a:gd name="connsiteX126" fmla="*/ 11200 w 11761"/>
              <a:gd name="connsiteY126" fmla="*/ 78 h 5445"/>
              <a:gd name="connsiteX127" fmla="*/ 11682 w 11761"/>
              <a:gd name="connsiteY127" fmla="*/ 4910 h 5445"/>
              <a:gd name="connsiteX128" fmla="*/ 11682 w 11761"/>
              <a:gd name="connsiteY128" fmla="*/ 4871 h 5445"/>
              <a:gd name="connsiteX129" fmla="*/ 11723 w 11761"/>
              <a:gd name="connsiteY129" fmla="*/ 4871 h 5445"/>
              <a:gd name="connsiteX130" fmla="*/ 11723 w 11761"/>
              <a:gd name="connsiteY130" fmla="*/ 4910 h 5445"/>
              <a:gd name="connsiteX131" fmla="*/ 11682 w 11761"/>
              <a:gd name="connsiteY131" fmla="*/ 4910 h 5445"/>
              <a:gd name="connsiteX132" fmla="*/ 11600 w 11761"/>
              <a:gd name="connsiteY132" fmla="*/ 5424 h 5445"/>
              <a:gd name="connsiteX133" fmla="*/ 11600 w 11761"/>
              <a:gd name="connsiteY133" fmla="*/ 5363 h 5445"/>
              <a:gd name="connsiteX134" fmla="*/ 11679 w 11761"/>
              <a:gd name="connsiteY134" fmla="*/ 5363 h 5445"/>
              <a:gd name="connsiteX135" fmla="*/ 11679 w 11761"/>
              <a:gd name="connsiteY135" fmla="*/ 5286 h 5445"/>
              <a:gd name="connsiteX136" fmla="*/ 11738 w 11761"/>
              <a:gd name="connsiteY136" fmla="*/ 5286 h 5445"/>
              <a:gd name="connsiteX137" fmla="*/ 11738 w 11761"/>
              <a:gd name="connsiteY137" fmla="*/ 5424 h 5445"/>
              <a:gd name="connsiteX138" fmla="*/ 11600 w 11761"/>
              <a:gd name="connsiteY138" fmla="*/ 5424 h 5445"/>
              <a:gd name="connsiteX139" fmla="*/ 11600 w 11761"/>
              <a:gd name="connsiteY139" fmla="*/ 5344 h 5445"/>
              <a:gd name="connsiteX140" fmla="*/ 11600 w 11761"/>
              <a:gd name="connsiteY140" fmla="*/ 5286 h 5445"/>
              <a:gd name="connsiteX141" fmla="*/ 11660 w 11761"/>
              <a:gd name="connsiteY141" fmla="*/ 5286 h 5445"/>
              <a:gd name="connsiteX142" fmla="*/ 11660 w 11761"/>
              <a:gd name="connsiteY142" fmla="*/ 5344 h 5445"/>
              <a:gd name="connsiteX143" fmla="*/ 11600 w 11761"/>
              <a:gd name="connsiteY143" fmla="*/ 5344 h 5445"/>
              <a:gd name="connsiteX144" fmla="*/ 11595 w 11761"/>
              <a:gd name="connsiteY144" fmla="*/ 5169 h 5445"/>
              <a:gd name="connsiteX145" fmla="*/ 11595 w 11761"/>
              <a:gd name="connsiteY145" fmla="*/ 5106 h 5445"/>
              <a:gd name="connsiteX146" fmla="*/ 11660 w 11761"/>
              <a:gd name="connsiteY146" fmla="*/ 5106 h 5445"/>
              <a:gd name="connsiteX147" fmla="*/ 11660 w 11761"/>
              <a:gd name="connsiteY147" fmla="*/ 5169 h 5445"/>
              <a:gd name="connsiteX148" fmla="*/ 11595 w 11761"/>
              <a:gd name="connsiteY148" fmla="*/ 5169 h 5445"/>
              <a:gd name="connsiteX149" fmla="*/ 11660 w 11761"/>
              <a:gd name="connsiteY149" fmla="*/ 5191 h 5445"/>
              <a:gd name="connsiteX150" fmla="*/ 11660 w 11761"/>
              <a:gd name="connsiteY150" fmla="*/ 5262 h 5445"/>
              <a:gd name="connsiteX151" fmla="*/ 11595 w 11761"/>
              <a:gd name="connsiteY151" fmla="*/ 5262 h 5445"/>
              <a:gd name="connsiteX152" fmla="*/ 11595 w 11761"/>
              <a:gd name="connsiteY152" fmla="*/ 5191 h 5445"/>
              <a:gd name="connsiteX153" fmla="*/ 11660 w 11761"/>
              <a:gd name="connsiteY153" fmla="*/ 5191 h 5445"/>
              <a:gd name="connsiteX154" fmla="*/ 11578 w 11761"/>
              <a:gd name="connsiteY154" fmla="*/ 5281 h 5445"/>
              <a:gd name="connsiteX155" fmla="*/ 11578 w 11761"/>
              <a:gd name="connsiteY155" fmla="*/ 5344 h 5445"/>
              <a:gd name="connsiteX156" fmla="*/ 11522 w 11761"/>
              <a:gd name="connsiteY156" fmla="*/ 5344 h 5445"/>
              <a:gd name="connsiteX157" fmla="*/ 11522 w 11761"/>
              <a:gd name="connsiteY157" fmla="*/ 5281 h 5445"/>
              <a:gd name="connsiteX158" fmla="*/ 11578 w 11761"/>
              <a:gd name="connsiteY158" fmla="*/ 5281 h 5445"/>
              <a:gd name="connsiteX159" fmla="*/ 11578 w 11761"/>
              <a:gd name="connsiteY159" fmla="*/ 5191 h 5445"/>
              <a:gd name="connsiteX160" fmla="*/ 11578 w 11761"/>
              <a:gd name="connsiteY160" fmla="*/ 5262 h 5445"/>
              <a:gd name="connsiteX161" fmla="*/ 11522 w 11761"/>
              <a:gd name="connsiteY161" fmla="*/ 5262 h 5445"/>
              <a:gd name="connsiteX162" fmla="*/ 11522 w 11761"/>
              <a:gd name="connsiteY162" fmla="*/ 5191 h 5445"/>
              <a:gd name="connsiteX163" fmla="*/ 11578 w 11761"/>
              <a:gd name="connsiteY163" fmla="*/ 5191 h 5445"/>
              <a:gd name="connsiteX164" fmla="*/ 11200 w 11761"/>
              <a:gd name="connsiteY164" fmla="*/ 5409 h 5445"/>
              <a:gd name="connsiteX165" fmla="*/ 11200 w 11761"/>
              <a:gd name="connsiteY165" fmla="*/ 5368 h 5445"/>
              <a:gd name="connsiteX166" fmla="*/ 11241 w 11761"/>
              <a:gd name="connsiteY166" fmla="*/ 5368 h 5445"/>
              <a:gd name="connsiteX167" fmla="*/ 11241 w 11761"/>
              <a:gd name="connsiteY167" fmla="*/ 5409 h 5445"/>
              <a:gd name="connsiteX168" fmla="*/ 11200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11522 w 11761"/>
              <a:gd name="connsiteY243" fmla="*/ 164 h 5445"/>
              <a:gd name="connsiteX244" fmla="*/ 11522 w 11761"/>
              <a:gd name="connsiteY244" fmla="*/ 102 h 5445"/>
              <a:gd name="connsiteX245" fmla="*/ 11578 w 11761"/>
              <a:gd name="connsiteY245" fmla="*/ 102 h 5445"/>
              <a:gd name="connsiteX246" fmla="*/ 11578 w 11761"/>
              <a:gd name="connsiteY246" fmla="*/ 164 h 5445"/>
              <a:gd name="connsiteX247" fmla="*/ 11522 w 11761"/>
              <a:gd name="connsiteY247" fmla="*/ 164 h 5445"/>
              <a:gd name="connsiteX248" fmla="*/ 11522 w 11761"/>
              <a:gd name="connsiteY248" fmla="*/ 255 h 5445"/>
              <a:gd name="connsiteX249" fmla="*/ 11522 w 11761"/>
              <a:gd name="connsiteY249" fmla="*/ 184 h 5445"/>
              <a:gd name="connsiteX250" fmla="*/ 11578 w 11761"/>
              <a:gd name="connsiteY250" fmla="*/ 184 h 5445"/>
              <a:gd name="connsiteX251" fmla="*/ 11578 w 11761"/>
              <a:gd name="connsiteY251" fmla="*/ 255 h 5445"/>
              <a:gd name="connsiteX252" fmla="*/ 11522 w 11761"/>
              <a:gd name="connsiteY252" fmla="*/ 255 h 5445"/>
              <a:gd name="connsiteX253" fmla="*/ 11660 w 11761"/>
              <a:gd name="connsiteY253" fmla="*/ 596 h 5445"/>
              <a:gd name="connsiteX254" fmla="*/ 8562 w 11761"/>
              <a:gd name="connsiteY254" fmla="*/ 674 h 5445"/>
              <a:gd name="connsiteX255" fmla="*/ 8622 w 11761"/>
              <a:gd name="connsiteY255" fmla="*/ 674 h 5445"/>
              <a:gd name="connsiteX256" fmla="*/ 8622 w 11761"/>
              <a:gd name="connsiteY256" fmla="*/ 4772 h 5445"/>
              <a:gd name="connsiteX257" fmla="*/ 8562 w 11761"/>
              <a:gd name="connsiteY257" fmla="*/ 4772 h 5445"/>
              <a:gd name="connsiteX258" fmla="*/ 8562 w 11761"/>
              <a:gd name="connsiteY258" fmla="*/ 4850 h 5445"/>
              <a:gd name="connsiteX259" fmla="*/ 8510 w 11761"/>
              <a:gd name="connsiteY259" fmla="*/ 4850 h 5445"/>
              <a:gd name="connsiteX260" fmla="*/ 8510 w 11761"/>
              <a:gd name="connsiteY260" fmla="*/ 5001 h 5445"/>
              <a:gd name="connsiteX261" fmla="*/ 8638 w 11761"/>
              <a:gd name="connsiteY261" fmla="*/ 5001 h 5445"/>
              <a:gd name="connsiteX262" fmla="*/ 8638 w 11761"/>
              <a:gd name="connsiteY262" fmla="*/ 5169 h 5445"/>
              <a:gd name="connsiteX263" fmla="*/ 8581 w 11761"/>
              <a:gd name="connsiteY263" fmla="*/ 5169 h 5445"/>
              <a:gd name="connsiteX264" fmla="*/ 8581 w 11761"/>
              <a:gd name="connsiteY264" fmla="*/ 5087 h 5445"/>
              <a:gd name="connsiteX265" fmla="*/ 8480 w 11761"/>
              <a:gd name="connsiteY265" fmla="*/ 5087 h 5445"/>
              <a:gd name="connsiteX266" fmla="*/ 8480 w 11761"/>
              <a:gd name="connsiteY266" fmla="*/ 5169 h 5445"/>
              <a:gd name="connsiteX267" fmla="*/ 8402 w 11761"/>
              <a:gd name="connsiteY267" fmla="*/ 5169 h 5445"/>
              <a:gd name="connsiteX268" fmla="*/ 8402 w 11761"/>
              <a:gd name="connsiteY268" fmla="*/ 5262 h 5445"/>
              <a:gd name="connsiteX269" fmla="*/ 8310 w 11761"/>
              <a:gd name="connsiteY269" fmla="*/ 5262 h 5445"/>
              <a:gd name="connsiteX270" fmla="*/ 8310 w 11761"/>
              <a:gd name="connsiteY270" fmla="*/ 5363 h 5445"/>
              <a:gd name="connsiteX271" fmla="*/ 8402 w 11761"/>
              <a:gd name="connsiteY271" fmla="*/ 5363 h 5445"/>
              <a:gd name="connsiteX272" fmla="*/ 8402 w 11761"/>
              <a:gd name="connsiteY272" fmla="*/ 5422 h 5445"/>
              <a:gd name="connsiteX273" fmla="*/ 8234 w 11761"/>
              <a:gd name="connsiteY273" fmla="*/ 5422 h 5445"/>
              <a:gd name="connsiteX274" fmla="*/ 8234 w 11761"/>
              <a:gd name="connsiteY274" fmla="*/ 5294 h 5445"/>
              <a:gd name="connsiteX275" fmla="*/ 8081 w 11761"/>
              <a:gd name="connsiteY275" fmla="*/ 5294 h 5445"/>
              <a:gd name="connsiteX276" fmla="*/ 8081 w 11761"/>
              <a:gd name="connsiteY276" fmla="*/ 5346 h 5445"/>
              <a:gd name="connsiteX277" fmla="*/ 8005 w 11761"/>
              <a:gd name="connsiteY277" fmla="*/ 5346 h 5445"/>
              <a:gd name="connsiteX278" fmla="*/ 8005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8005 w 11761"/>
              <a:gd name="connsiteY325" fmla="*/ 39 h 5445"/>
              <a:gd name="connsiteX326" fmla="*/ 8005 w 11761"/>
              <a:gd name="connsiteY326" fmla="*/ 100 h 5445"/>
              <a:gd name="connsiteX327" fmla="*/ 8081 w 11761"/>
              <a:gd name="connsiteY327" fmla="*/ 100 h 5445"/>
              <a:gd name="connsiteX328" fmla="*/ 8081 w 11761"/>
              <a:gd name="connsiteY328" fmla="*/ 151 h 5445"/>
              <a:gd name="connsiteX329" fmla="*/ 8234 w 11761"/>
              <a:gd name="connsiteY329" fmla="*/ 151 h 5445"/>
              <a:gd name="connsiteX330" fmla="*/ 8234 w 11761"/>
              <a:gd name="connsiteY330" fmla="*/ 24 h 5445"/>
              <a:gd name="connsiteX331" fmla="*/ 8402 w 11761"/>
              <a:gd name="connsiteY331" fmla="*/ 24 h 5445"/>
              <a:gd name="connsiteX332" fmla="*/ 8402 w 11761"/>
              <a:gd name="connsiteY332" fmla="*/ 82 h 5445"/>
              <a:gd name="connsiteX333" fmla="*/ 8310 w 11761"/>
              <a:gd name="connsiteY333" fmla="*/ 82 h 5445"/>
              <a:gd name="connsiteX334" fmla="*/ 8310 w 11761"/>
              <a:gd name="connsiteY334" fmla="*/ 184 h 5445"/>
              <a:gd name="connsiteX335" fmla="*/ 8402 w 11761"/>
              <a:gd name="connsiteY335" fmla="*/ 184 h 5445"/>
              <a:gd name="connsiteX336" fmla="*/ 8402 w 11761"/>
              <a:gd name="connsiteY336" fmla="*/ 277 h 5445"/>
              <a:gd name="connsiteX337" fmla="*/ 8480 w 11761"/>
              <a:gd name="connsiteY337" fmla="*/ 277 h 5445"/>
              <a:gd name="connsiteX338" fmla="*/ 8480 w 11761"/>
              <a:gd name="connsiteY338" fmla="*/ 359 h 5445"/>
              <a:gd name="connsiteX339" fmla="*/ 8581 w 11761"/>
              <a:gd name="connsiteY339" fmla="*/ 359 h 5445"/>
              <a:gd name="connsiteX340" fmla="*/ 8581 w 11761"/>
              <a:gd name="connsiteY340" fmla="*/ 277 h 5445"/>
              <a:gd name="connsiteX341" fmla="*/ 8638 w 11761"/>
              <a:gd name="connsiteY341" fmla="*/ 277 h 5445"/>
              <a:gd name="connsiteX342" fmla="*/ 8638 w 11761"/>
              <a:gd name="connsiteY342" fmla="*/ 445 h 5445"/>
              <a:gd name="connsiteX343" fmla="*/ 8510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11744 w 11761"/>
              <a:gd name="connsiteY98" fmla="*/ 4932 h 5445"/>
              <a:gd name="connsiteX99" fmla="*/ 11744 w 11761"/>
              <a:gd name="connsiteY99" fmla="*/ 4850 h 5445"/>
              <a:gd name="connsiteX100" fmla="*/ 11682 w 11761"/>
              <a:gd name="connsiteY100" fmla="*/ 4850 h 5445"/>
              <a:gd name="connsiteX101" fmla="*/ 11682 w 11761"/>
              <a:gd name="connsiteY101" fmla="*/ 4793 h 5445"/>
              <a:gd name="connsiteX102" fmla="*/ 11742 w 11761"/>
              <a:gd name="connsiteY102" fmla="*/ 4793 h 5445"/>
              <a:gd name="connsiteX103" fmla="*/ 11742 w 11761"/>
              <a:gd name="connsiteY103" fmla="*/ 652 h 5445"/>
              <a:gd name="connsiteX104" fmla="*/ 11682 w 11761"/>
              <a:gd name="connsiteY104" fmla="*/ 652 h 5445"/>
              <a:gd name="connsiteX105" fmla="*/ 11682 w 11761"/>
              <a:gd name="connsiteY105" fmla="*/ 596 h 5445"/>
              <a:gd name="connsiteX106" fmla="*/ 11744 w 11761"/>
              <a:gd name="connsiteY106" fmla="*/ 596 h 5445"/>
              <a:gd name="connsiteX107" fmla="*/ 11744 w 11761"/>
              <a:gd name="connsiteY107" fmla="*/ 514 h 5445"/>
              <a:gd name="connsiteX108" fmla="*/ 11660 w 11761"/>
              <a:gd name="connsiteY108" fmla="*/ 514 h 5445"/>
              <a:gd name="connsiteX109" fmla="*/ 11660 w 11761"/>
              <a:gd name="connsiteY109" fmla="*/ 575 h 5445"/>
              <a:gd name="connsiteX110" fmla="*/ 11630 w 11761"/>
              <a:gd name="connsiteY110" fmla="*/ 575 h 5445"/>
              <a:gd name="connsiteX111" fmla="*/ 11630 w 11761"/>
              <a:gd name="connsiteY111" fmla="*/ 467 h 5445"/>
              <a:gd name="connsiteX112" fmla="*/ 11759 w 11761"/>
              <a:gd name="connsiteY112" fmla="*/ 467 h 5445"/>
              <a:gd name="connsiteX113" fmla="*/ 11759 w 11761"/>
              <a:gd name="connsiteY113" fmla="*/ 255 h 5445"/>
              <a:gd name="connsiteX114" fmla="*/ 11679 w 11761"/>
              <a:gd name="connsiteY114" fmla="*/ 255 h 5445"/>
              <a:gd name="connsiteX115" fmla="*/ 11679 w 11761"/>
              <a:gd name="connsiteY115" fmla="*/ 182 h 5445"/>
              <a:gd name="connsiteX116" fmla="*/ 11761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11200 w 11761"/>
              <a:gd name="connsiteY122" fmla="*/ 78 h 5445"/>
              <a:gd name="connsiteX123" fmla="*/ 11200 w 11761"/>
              <a:gd name="connsiteY123" fmla="*/ 37 h 5445"/>
              <a:gd name="connsiteX124" fmla="*/ 11241 w 11761"/>
              <a:gd name="connsiteY124" fmla="*/ 37 h 5445"/>
              <a:gd name="connsiteX125" fmla="*/ 11241 w 11761"/>
              <a:gd name="connsiteY125" fmla="*/ 78 h 5445"/>
              <a:gd name="connsiteX126" fmla="*/ 11200 w 11761"/>
              <a:gd name="connsiteY126" fmla="*/ 78 h 5445"/>
              <a:gd name="connsiteX127" fmla="*/ 11682 w 11761"/>
              <a:gd name="connsiteY127" fmla="*/ 4910 h 5445"/>
              <a:gd name="connsiteX128" fmla="*/ 11682 w 11761"/>
              <a:gd name="connsiteY128" fmla="*/ 4871 h 5445"/>
              <a:gd name="connsiteX129" fmla="*/ 11723 w 11761"/>
              <a:gd name="connsiteY129" fmla="*/ 4871 h 5445"/>
              <a:gd name="connsiteX130" fmla="*/ 11723 w 11761"/>
              <a:gd name="connsiteY130" fmla="*/ 4910 h 5445"/>
              <a:gd name="connsiteX131" fmla="*/ 11682 w 11761"/>
              <a:gd name="connsiteY131" fmla="*/ 4910 h 5445"/>
              <a:gd name="connsiteX132" fmla="*/ 11600 w 11761"/>
              <a:gd name="connsiteY132" fmla="*/ 5424 h 5445"/>
              <a:gd name="connsiteX133" fmla="*/ 11600 w 11761"/>
              <a:gd name="connsiteY133" fmla="*/ 5363 h 5445"/>
              <a:gd name="connsiteX134" fmla="*/ 11679 w 11761"/>
              <a:gd name="connsiteY134" fmla="*/ 5363 h 5445"/>
              <a:gd name="connsiteX135" fmla="*/ 11679 w 11761"/>
              <a:gd name="connsiteY135" fmla="*/ 5286 h 5445"/>
              <a:gd name="connsiteX136" fmla="*/ 11738 w 11761"/>
              <a:gd name="connsiteY136" fmla="*/ 5286 h 5445"/>
              <a:gd name="connsiteX137" fmla="*/ 11738 w 11761"/>
              <a:gd name="connsiteY137" fmla="*/ 5424 h 5445"/>
              <a:gd name="connsiteX138" fmla="*/ 11600 w 11761"/>
              <a:gd name="connsiteY138" fmla="*/ 5424 h 5445"/>
              <a:gd name="connsiteX139" fmla="*/ 11600 w 11761"/>
              <a:gd name="connsiteY139" fmla="*/ 5344 h 5445"/>
              <a:gd name="connsiteX140" fmla="*/ 11600 w 11761"/>
              <a:gd name="connsiteY140" fmla="*/ 5286 h 5445"/>
              <a:gd name="connsiteX141" fmla="*/ 11660 w 11761"/>
              <a:gd name="connsiteY141" fmla="*/ 5286 h 5445"/>
              <a:gd name="connsiteX142" fmla="*/ 11660 w 11761"/>
              <a:gd name="connsiteY142" fmla="*/ 5344 h 5445"/>
              <a:gd name="connsiteX143" fmla="*/ 11600 w 11761"/>
              <a:gd name="connsiteY143" fmla="*/ 5344 h 5445"/>
              <a:gd name="connsiteX144" fmla="*/ 11595 w 11761"/>
              <a:gd name="connsiteY144" fmla="*/ 5169 h 5445"/>
              <a:gd name="connsiteX145" fmla="*/ 11595 w 11761"/>
              <a:gd name="connsiteY145" fmla="*/ 5106 h 5445"/>
              <a:gd name="connsiteX146" fmla="*/ 11660 w 11761"/>
              <a:gd name="connsiteY146" fmla="*/ 5106 h 5445"/>
              <a:gd name="connsiteX147" fmla="*/ 11660 w 11761"/>
              <a:gd name="connsiteY147" fmla="*/ 5169 h 5445"/>
              <a:gd name="connsiteX148" fmla="*/ 11595 w 11761"/>
              <a:gd name="connsiteY148" fmla="*/ 5169 h 5445"/>
              <a:gd name="connsiteX149" fmla="*/ 11660 w 11761"/>
              <a:gd name="connsiteY149" fmla="*/ 5191 h 5445"/>
              <a:gd name="connsiteX150" fmla="*/ 11660 w 11761"/>
              <a:gd name="connsiteY150" fmla="*/ 5262 h 5445"/>
              <a:gd name="connsiteX151" fmla="*/ 11595 w 11761"/>
              <a:gd name="connsiteY151" fmla="*/ 5262 h 5445"/>
              <a:gd name="connsiteX152" fmla="*/ 11595 w 11761"/>
              <a:gd name="connsiteY152" fmla="*/ 5191 h 5445"/>
              <a:gd name="connsiteX153" fmla="*/ 11660 w 11761"/>
              <a:gd name="connsiteY153" fmla="*/ 5191 h 5445"/>
              <a:gd name="connsiteX154" fmla="*/ 11578 w 11761"/>
              <a:gd name="connsiteY154" fmla="*/ 5281 h 5445"/>
              <a:gd name="connsiteX155" fmla="*/ 11578 w 11761"/>
              <a:gd name="connsiteY155" fmla="*/ 5344 h 5445"/>
              <a:gd name="connsiteX156" fmla="*/ 11522 w 11761"/>
              <a:gd name="connsiteY156" fmla="*/ 5344 h 5445"/>
              <a:gd name="connsiteX157" fmla="*/ 11522 w 11761"/>
              <a:gd name="connsiteY157" fmla="*/ 5281 h 5445"/>
              <a:gd name="connsiteX158" fmla="*/ 11578 w 11761"/>
              <a:gd name="connsiteY158" fmla="*/ 5281 h 5445"/>
              <a:gd name="connsiteX159" fmla="*/ 11578 w 11761"/>
              <a:gd name="connsiteY159" fmla="*/ 5191 h 5445"/>
              <a:gd name="connsiteX160" fmla="*/ 11578 w 11761"/>
              <a:gd name="connsiteY160" fmla="*/ 5262 h 5445"/>
              <a:gd name="connsiteX161" fmla="*/ 11522 w 11761"/>
              <a:gd name="connsiteY161" fmla="*/ 5262 h 5445"/>
              <a:gd name="connsiteX162" fmla="*/ 11522 w 11761"/>
              <a:gd name="connsiteY162" fmla="*/ 5191 h 5445"/>
              <a:gd name="connsiteX163" fmla="*/ 11578 w 11761"/>
              <a:gd name="connsiteY163" fmla="*/ 5191 h 5445"/>
              <a:gd name="connsiteX164" fmla="*/ 11200 w 11761"/>
              <a:gd name="connsiteY164" fmla="*/ 5409 h 5445"/>
              <a:gd name="connsiteX165" fmla="*/ 11200 w 11761"/>
              <a:gd name="connsiteY165" fmla="*/ 5368 h 5445"/>
              <a:gd name="connsiteX166" fmla="*/ 11241 w 11761"/>
              <a:gd name="connsiteY166" fmla="*/ 5368 h 5445"/>
              <a:gd name="connsiteX167" fmla="*/ 11241 w 11761"/>
              <a:gd name="connsiteY167" fmla="*/ 5409 h 5445"/>
              <a:gd name="connsiteX168" fmla="*/ 11200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11522 w 11761"/>
              <a:gd name="connsiteY243" fmla="*/ 164 h 5445"/>
              <a:gd name="connsiteX244" fmla="*/ 11522 w 11761"/>
              <a:gd name="connsiteY244" fmla="*/ 102 h 5445"/>
              <a:gd name="connsiteX245" fmla="*/ 11578 w 11761"/>
              <a:gd name="connsiteY245" fmla="*/ 102 h 5445"/>
              <a:gd name="connsiteX246" fmla="*/ 11578 w 11761"/>
              <a:gd name="connsiteY246" fmla="*/ 164 h 5445"/>
              <a:gd name="connsiteX247" fmla="*/ 11522 w 11761"/>
              <a:gd name="connsiteY247" fmla="*/ 164 h 5445"/>
              <a:gd name="connsiteX248" fmla="*/ 11522 w 11761"/>
              <a:gd name="connsiteY248" fmla="*/ 255 h 5445"/>
              <a:gd name="connsiteX249" fmla="*/ 11522 w 11761"/>
              <a:gd name="connsiteY249" fmla="*/ 184 h 5445"/>
              <a:gd name="connsiteX250" fmla="*/ 11578 w 11761"/>
              <a:gd name="connsiteY250" fmla="*/ 184 h 5445"/>
              <a:gd name="connsiteX251" fmla="*/ 11578 w 11761"/>
              <a:gd name="connsiteY251" fmla="*/ 255 h 5445"/>
              <a:gd name="connsiteX252" fmla="*/ 11522 w 11761"/>
              <a:gd name="connsiteY252" fmla="*/ 255 h 5445"/>
              <a:gd name="connsiteX253" fmla="*/ 11660 w 11761"/>
              <a:gd name="connsiteY253" fmla="*/ 596 h 5445"/>
              <a:gd name="connsiteX254" fmla="*/ 11660 w 11761"/>
              <a:gd name="connsiteY254" fmla="*/ 674 h 5445"/>
              <a:gd name="connsiteX255" fmla="*/ 8622 w 11761"/>
              <a:gd name="connsiteY255" fmla="*/ 674 h 5445"/>
              <a:gd name="connsiteX256" fmla="*/ 8622 w 11761"/>
              <a:gd name="connsiteY256" fmla="*/ 4772 h 5445"/>
              <a:gd name="connsiteX257" fmla="*/ 8562 w 11761"/>
              <a:gd name="connsiteY257" fmla="*/ 4772 h 5445"/>
              <a:gd name="connsiteX258" fmla="*/ 8562 w 11761"/>
              <a:gd name="connsiteY258" fmla="*/ 4850 h 5445"/>
              <a:gd name="connsiteX259" fmla="*/ 8510 w 11761"/>
              <a:gd name="connsiteY259" fmla="*/ 4850 h 5445"/>
              <a:gd name="connsiteX260" fmla="*/ 8510 w 11761"/>
              <a:gd name="connsiteY260" fmla="*/ 5001 h 5445"/>
              <a:gd name="connsiteX261" fmla="*/ 8638 w 11761"/>
              <a:gd name="connsiteY261" fmla="*/ 5001 h 5445"/>
              <a:gd name="connsiteX262" fmla="*/ 8638 w 11761"/>
              <a:gd name="connsiteY262" fmla="*/ 5169 h 5445"/>
              <a:gd name="connsiteX263" fmla="*/ 8581 w 11761"/>
              <a:gd name="connsiteY263" fmla="*/ 5169 h 5445"/>
              <a:gd name="connsiteX264" fmla="*/ 8581 w 11761"/>
              <a:gd name="connsiteY264" fmla="*/ 5087 h 5445"/>
              <a:gd name="connsiteX265" fmla="*/ 8480 w 11761"/>
              <a:gd name="connsiteY265" fmla="*/ 5087 h 5445"/>
              <a:gd name="connsiteX266" fmla="*/ 8480 w 11761"/>
              <a:gd name="connsiteY266" fmla="*/ 5169 h 5445"/>
              <a:gd name="connsiteX267" fmla="*/ 8402 w 11761"/>
              <a:gd name="connsiteY267" fmla="*/ 5169 h 5445"/>
              <a:gd name="connsiteX268" fmla="*/ 8402 w 11761"/>
              <a:gd name="connsiteY268" fmla="*/ 5262 h 5445"/>
              <a:gd name="connsiteX269" fmla="*/ 8310 w 11761"/>
              <a:gd name="connsiteY269" fmla="*/ 5262 h 5445"/>
              <a:gd name="connsiteX270" fmla="*/ 8310 w 11761"/>
              <a:gd name="connsiteY270" fmla="*/ 5363 h 5445"/>
              <a:gd name="connsiteX271" fmla="*/ 8402 w 11761"/>
              <a:gd name="connsiteY271" fmla="*/ 5363 h 5445"/>
              <a:gd name="connsiteX272" fmla="*/ 8402 w 11761"/>
              <a:gd name="connsiteY272" fmla="*/ 5422 h 5445"/>
              <a:gd name="connsiteX273" fmla="*/ 8234 w 11761"/>
              <a:gd name="connsiteY273" fmla="*/ 5422 h 5445"/>
              <a:gd name="connsiteX274" fmla="*/ 8234 w 11761"/>
              <a:gd name="connsiteY274" fmla="*/ 5294 h 5445"/>
              <a:gd name="connsiteX275" fmla="*/ 8081 w 11761"/>
              <a:gd name="connsiteY275" fmla="*/ 5294 h 5445"/>
              <a:gd name="connsiteX276" fmla="*/ 8081 w 11761"/>
              <a:gd name="connsiteY276" fmla="*/ 5346 h 5445"/>
              <a:gd name="connsiteX277" fmla="*/ 8005 w 11761"/>
              <a:gd name="connsiteY277" fmla="*/ 5346 h 5445"/>
              <a:gd name="connsiteX278" fmla="*/ 8005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8005 w 11761"/>
              <a:gd name="connsiteY325" fmla="*/ 39 h 5445"/>
              <a:gd name="connsiteX326" fmla="*/ 8005 w 11761"/>
              <a:gd name="connsiteY326" fmla="*/ 100 h 5445"/>
              <a:gd name="connsiteX327" fmla="*/ 8081 w 11761"/>
              <a:gd name="connsiteY327" fmla="*/ 100 h 5445"/>
              <a:gd name="connsiteX328" fmla="*/ 8081 w 11761"/>
              <a:gd name="connsiteY328" fmla="*/ 151 h 5445"/>
              <a:gd name="connsiteX329" fmla="*/ 8234 w 11761"/>
              <a:gd name="connsiteY329" fmla="*/ 151 h 5445"/>
              <a:gd name="connsiteX330" fmla="*/ 8234 w 11761"/>
              <a:gd name="connsiteY330" fmla="*/ 24 h 5445"/>
              <a:gd name="connsiteX331" fmla="*/ 8402 w 11761"/>
              <a:gd name="connsiteY331" fmla="*/ 24 h 5445"/>
              <a:gd name="connsiteX332" fmla="*/ 8402 w 11761"/>
              <a:gd name="connsiteY332" fmla="*/ 82 h 5445"/>
              <a:gd name="connsiteX333" fmla="*/ 8310 w 11761"/>
              <a:gd name="connsiteY333" fmla="*/ 82 h 5445"/>
              <a:gd name="connsiteX334" fmla="*/ 8310 w 11761"/>
              <a:gd name="connsiteY334" fmla="*/ 184 h 5445"/>
              <a:gd name="connsiteX335" fmla="*/ 8402 w 11761"/>
              <a:gd name="connsiteY335" fmla="*/ 184 h 5445"/>
              <a:gd name="connsiteX336" fmla="*/ 8402 w 11761"/>
              <a:gd name="connsiteY336" fmla="*/ 277 h 5445"/>
              <a:gd name="connsiteX337" fmla="*/ 8480 w 11761"/>
              <a:gd name="connsiteY337" fmla="*/ 277 h 5445"/>
              <a:gd name="connsiteX338" fmla="*/ 8480 w 11761"/>
              <a:gd name="connsiteY338" fmla="*/ 359 h 5445"/>
              <a:gd name="connsiteX339" fmla="*/ 8581 w 11761"/>
              <a:gd name="connsiteY339" fmla="*/ 359 h 5445"/>
              <a:gd name="connsiteX340" fmla="*/ 8581 w 11761"/>
              <a:gd name="connsiteY340" fmla="*/ 277 h 5445"/>
              <a:gd name="connsiteX341" fmla="*/ 8638 w 11761"/>
              <a:gd name="connsiteY341" fmla="*/ 277 h 5445"/>
              <a:gd name="connsiteX342" fmla="*/ 8638 w 11761"/>
              <a:gd name="connsiteY342" fmla="*/ 445 h 5445"/>
              <a:gd name="connsiteX343" fmla="*/ 8510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11744 w 11761"/>
              <a:gd name="connsiteY98" fmla="*/ 4932 h 5445"/>
              <a:gd name="connsiteX99" fmla="*/ 11744 w 11761"/>
              <a:gd name="connsiteY99" fmla="*/ 4850 h 5445"/>
              <a:gd name="connsiteX100" fmla="*/ 11682 w 11761"/>
              <a:gd name="connsiteY100" fmla="*/ 4850 h 5445"/>
              <a:gd name="connsiteX101" fmla="*/ 11682 w 11761"/>
              <a:gd name="connsiteY101" fmla="*/ 4793 h 5445"/>
              <a:gd name="connsiteX102" fmla="*/ 11742 w 11761"/>
              <a:gd name="connsiteY102" fmla="*/ 4793 h 5445"/>
              <a:gd name="connsiteX103" fmla="*/ 11742 w 11761"/>
              <a:gd name="connsiteY103" fmla="*/ 652 h 5445"/>
              <a:gd name="connsiteX104" fmla="*/ 11682 w 11761"/>
              <a:gd name="connsiteY104" fmla="*/ 652 h 5445"/>
              <a:gd name="connsiteX105" fmla="*/ 11682 w 11761"/>
              <a:gd name="connsiteY105" fmla="*/ 596 h 5445"/>
              <a:gd name="connsiteX106" fmla="*/ 11744 w 11761"/>
              <a:gd name="connsiteY106" fmla="*/ 596 h 5445"/>
              <a:gd name="connsiteX107" fmla="*/ 11744 w 11761"/>
              <a:gd name="connsiteY107" fmla="*/ 514 h 5445"/>
              <a:gd name="connsiteX108" fmla="*/ 11660 w 11761"/>
              <a:gd name="connsiteY108" fmla="*/ 514 h 5445"/>
              <a:gd name="connsiteX109" fmla="*/ 11660 w 11761"/>
              <a:gd name="connsiteY109" fmla="*/ 575 h 5445"/>
              <a:gd name="connsiteX110" fmla="*/ 11630 w 11761"/>
              <a:gd name="connsiteY110" fmla="*/ 575 h 5445"/>
              <a:gd name="connsiteX111" fmla="*/ 11630 w 11761"/>
              <a:gd name="connsiteY111" fmla="*/ 467 h 5445"/>
              <a:gd name="connsiteX112" fmla="*/ 11759 w 11761"/>
              <a:gd name="connsiteY112" fmla="*/ 467 h 5445"/>
              <a:gd name="connsiteX113" fmla="*/ 11759 w 11761"/>
              <a:gd name="connsiteY113" fmla="*/ 255 h 5445"/>
              <a:gd name="connsiteX114" fmla="*/ 11679 w 11761"/>
              <a:gd name="connsiteY114" fmla="*/ 255 h 5445"/>
              <a:gd name="connsiteX115" fmla="*/ 11679 w 11761"/>
              <a:gd name="connsiteY115" fmla="*/ 182 h 5445"/>
              <a:gd name="connsiteX116" fmla="*/ 11761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11200 w 11761"/>
              <a:gd name="connsiteY122" fmla="*/ 78 h 5445"/>
              <a:gd name="connsiteX123" fmla="*/ 11200 w 11761"/>
              <a:gd name="connsiteY123" fmla="*/ 37 h 5445"/>
              <a:gd name="connsiteX124" fmla="*/ 11241 w 11761"/>
              <a:gd name="connsiteY124" fmla="*/ 37 h 5445"/>
              <a:gd name="connsiteX125" fmla="*/ 11241 w 11761"/>
              <a:gd name="connsiteY125" fmla="*/ 78 h 5445"/>
              <a:gd name="connsiteX126" fmla="*/ 11200 w 11761"/>
              <a:gd name="connsiteY126" fmla="*/ 78 h 5445"/>
              <a:gd name="connsiteX127" fmla="*/ 11682 w 11761"/>
              <a:gd name="connsiteY127" fmla="*/ 4910 h 5445"/>
              <a:gd name="connsiteX128" fmla="*/ 11682 w 11761"/>
              <a:gd name="connsiteY128" fmla="*/ 4871 h 5445"/>
              <a:gd name="connsiteX129" fmla="*/ 11723 w 11761"/>
              <a:gd name="connsiteY129" fmla="*/ 4871 h 5445"/>
              <a:gd name="connsiteX130" fmla="*/ 11723 w 11761"/>
              <a:gd name="connsiteY130" fmla="*/ 4910 h 5445"/>
              <a:gd name="connsiteX131" fmla="*/ 11682 w 11761"/>
              <a:gd name="connsiteY131" fmla="*/ 4910 h 5445"/>
              <a:gd name="connsiteX132" fmla="*/ 11600 w 11761"/>
              <a:gd name="connsiteY132" fmla="*/ 5424 h 5445"/>
              <a:gd name="connsiteX133" fmla="*/ 11600 w 11761"/>
              <a:gd name="connsiteY133" fmla="*/ 5363 h 5445"/>
              <a:gd name="connsiteX134" fmla="*/ 11679 w 11761"/>
              <a:gd name="connsiteY134" fmla="*/ 5363 h 5445"/>
              <a:gd name="connsiteX135" fmla="*/ 11679 w 11761"/>
              <a:gd name="connsiteY135" fmla="*/ 5286 h 5445"/>
              <a:gd name="connsiteX136" fmla="*/ 11738 w 11761"/>
              <a:gd name="connsiteY136" fmla="*/ 5286 h 5445"/>
              <a:gd name="connsiteX137" fmla="*/ 11738 w 11761"/>
              <a:gd name="connsiteY137" fmla="*/ 5424 h 5445"/>
              <a:gd name="connsiteX138" fmla="*/ 11600 w 11761"/>
              <a:gd name="connsiteY138" fmla="*/ 5424 h 5445"/>
              <a:gd name="connsiteX139" fmla="*/ 11600 w 11761"/>
              <a:gd name="connsiteY139" fmla="*/ 5344 h 5445"/>
              <a:gd name="connsiteX140" fmla="*/ 11600 w 11761"/>
              <a:gd name="connsiteY140" fmla="*/ 5286 h 5445"/>
              <a:gd name="connsiteX141" fmla="*/ 11660 w 11761"/>
              <a:gd name="connsiteY141" fmla="*/ 5286 h 5445"/>
              <a:gd name="connsiteX142" fmla="*/ 11660 w 11761"/>
              <a:gd name="connsiteY142" fmla="*/ 5344 h 5445"/>
              <a:gd name="connsiteX143" fmla="*/ 11600 w 11761"/>
              <a:gd name="connsiteY143" fmla="*/ 5344 h 5445"/>
              <a:gd name="connsiteX144" fmla="*/ 11595 w 11761"/>
              <a:gd name="connsiteY144" fmla="*/ 5169 h 5445"/>
              <a:gd name="connsiteX145" fmla="*/ 11595 w 11761"/>
              <a:gd name="connsiteY145" fmla="*/ 5106 h 5445"/>
              <a:gd name="connsiteX146" fmla="*/ 11660 w 11761"/>
              <a:gd name="connsiteY146" fmla="*/ 5106 h 5445"/>
              <a:gd name="connsiteX147" fmla="*/ 11660 w 11761"/>
              <a:gd name="connsiteY147" fmla="*/ 5169 h 5445"/>
              <a:gd name="connsiteX148" fmla="*/ 11595 w 11761"/>
              <a:gd name="connsiteY148" fmla="*/ 5169 h 5445"/>
              <a:gd name="connsiteX149" fmla="*/ 11660 w 11761"/>
              <a:gd name="connsiteY149" fmla="*/ 5191 h 5445"/>
              <a:gd name="connsiteX150" fmla="*/ 11660 w 11761"/>
              <a:gd name="connsiteY150" fmla="*/ 5262 h 5445"/>
              <a:gd name="connsiteX151" fmla="*/ 11595 w 11761"/>
              <a:gd name="connsiteY151" fmla="*/ 5262 h 5445"/>
              <a:gd name="connsiteX152" fmla="*/ 11595 w 11761"/>
              <a:gd name="connsiteY152" fmla="*/ 5191 h 5445"/>
              <a:gd name="connsiteX153" fmla="*/ 11660 w 11761"/>
              <a:gd name="connsiteY153" fmla="*/ 5191 h 5445"/>
              <a:gd name="connsiteX154" fmla="*/ 11578 w 11761"/>
              <a:gd name="connsiteY154" fmla="*/ 5281 h 5445"/>
              <a:gd name="connsiteX155" fmla="*/ 11578 w 11761"/>
              <a:gd name="connsiteY155" fmla="*/ 5344 h 5445"/>
              <a:gd name="connsiteX156" fmla="*/ 11522 w 11761"/>
              <a:gd name="connsiteY156" fmla="*/ 5344 h 5445"/>
              <a:gd name="connsiteX157" fmla="*/ 11522 w 11761"/>
              <a:gd name="connsiteY157" fmla="*/ 5281 h 5445"/>
              <a:gd name="connsiteX158" fmla="*/ 11578 w 11761"/>
              <a:gd name="connsiteY158" fmla="*/ 5281 h 5445"/>
              <a:gd name="connsiteX159" fmla="*/ 11578 w 11761"/>
              <a:gd name="connsiteY159" fmla="*/ 5191 h 5445"/>
              <a:gd name="connsiteX160" fmla="*/ 11578 w 11761"/>
              <a:gd name="connsiteY160" fmla="*/ 5262 h 5445"/>
              <a:gd name="connsiteX161" fmla="*/ 11522 w 11761"/>
              <a:gd name="connsiteY161" fmla="*/ 5262 h 5445"/>
              <a:gd name="connsiteX162" fmla="*/ 11522 w 11761"/>
              <a:gd name="connsiteY162" fmla="*/ 5191 h 5445"/>
              <a:gd name="connsiteX163" fmla="*/ 11578 w 11761"/>
              <a:gd name="connsiteY163" fmla="*/ 5191 h 5445"/>
              <a:gd name="connsiteX164" fmla="*/ 11200 w 11761"/>
              <a:gd name="connsiteY164" fmla="*/ 5409 h 5445"/>
              <a:gd name="connsiteX165" fmla="*/ 11200 w 11761"/>
              <a:gd name="connsiteY165" fmla="*/ 5368 h 5445"/>
              <a:gd name="connsiteX166" fmla="*/ 11241 w 11761"/>
              <a:gd name="connsiteY166" fmla="*/ 5368 h 5445"/>
              <a:gd name="connsiteX167" fmla="*/ 11241 w 11761"/>
              <a:gd name="connsiteY167" fmla="*/ 5409 h 5445"/>
              <a:gd name="connsiteX168" fmla="*/ 11200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11522 w 11761"/>
              <a:gd name="connsiteY243" fmla="*/ 164 h 5445"/>
              <a:gd name="connsiteX244" fmla="*/ 11522 w 11761"/>
              <a:gd name="connsiteY244" fmla="*/ 102 h 5445"/>
              <a:gd name="connsiteX245" fmla="*/ 11578 w 11761"/>
              <a:gd name="connsiteY245" fmla="*/ 102 h 5445"/>
              <a:gd name="connsiteX246" fmla="*/ 11578 w 11761"/>
              <a:gd name="connsiteY246" fmla="*/ 164 h 5445"/>
              <a:gd name="connsiteX247" fmla="*/ 11522 w 11761"/>
              <a:gd name="connsiteY247" fmla="*/ 164 h 5445"/>
              <a:gd name="connsiteX248" fmla="*/ 11522 w 11761"/>
              <a:gd name="connsiteY248" fmla="*/ 255 h 5445"/>
              <a:gd name="connsiteX249" fmla="*/ 11522 w 11761"/>
              <a:gd name="connsiteY249" fmla="*/ 184 h 5445"/>
              <a:gd name="connsiteX250" fmla="*/ 11578 w 11761"/>
              <a:gd name="connsiteY250" fmla="*/ 184 h 5445"/>
              <a:gd name="connsiteX251" fmla="*/ 11578 w 11761"/>
              <a:gd name="connsiteY251" fmla="*/ 255 h 5445"/>
              <a:gd name="connsiteX252" fmla="*/ 11522 w 11761"/>
              <a:gd name="connsiteY252" fmla="*/ 255 h 5445"/>
              <a:gd name="connsiteX253" fmla="*/ 11660 w 11761"/>
              <a:gd name="connsiteY253" fmla="*/ 596 h 5445"/>
              <a:gd name="connsiteX254" fmla="*/ 11660 w 11761"/>
              <a:gd name="connsiteY254" fmla="*/ 674 h 5445"/>
              <a:gd name="connsiteX255" fmla="*/ 11720 w 11761"/>
              <a:gd name="connsiteY255" fmla="*/ 674 h 5445"/>
              <a:gd name="connsiteX256" fmla="*/ 8622 w 11761"/>
              <a:gd name="connsiteY256" fmla="*/ 4772 h 5445"/>
              <a:gd name="connsiteX257" fmla="*/ 8562 w 11761"/>
              <a:gd name="connsiteY257" fmla="*/ 4772 h 5445"/>
              <a:gd name="connsiteX258" fmla="*/ 8562 w 11761"/>
              <a:gd name="connsiteY258" fmla="*/ 4850 h 5445"/>
              <a:gd name="connsiteX259" fmla="*/ 8510 w 11761"/>
              <a:gd name="connsiteY259" fmla="*/ 4850 h 5445"/>
              <a:gd name="connsiteX260" fmla="*/ 8510 w 11761"/>
              <a:gd name="connsiteY260" fmla="*/ 5001 h 5445"/>
              <a:gd name="connsiteX261" fmla="*/ 8638 w 11761"/>
              <a:gd name="connsiteY261" fmla="*/ 5001 h 5445"/>
              <a:gd name="connsiteX262" fmla="*/ 8638 w 11761"/>
              <a:gd name="connsiteY262" fmla="*/ 5169 h 5445"/>
              <a:gd name="connsiteX263" fmla="*/ 8581 w 11761"/>
              <a:gd name="connsiteY263" fmla="*/ 5169 h 5445"/>
              <a:gd name="connsiteX264" fmla="*/ 8581 w 11761"/>
              <a:gd name="connsiteY264" fmla="*/ 5087 h 5445"/>
              <a:gd name="connsiteX265" fmla="*/ 8480 w 11761"/>
              <a:gd name="connsiteY265" fmla="*/ 5087 h 5445"/>
              <a:gd name="connsiteX266" fmla="*/ 8480 w 11761"/>
              <a:gd name="connsiteY266" fmla="*/ 5169 h 5445"/>
              <a:gd name="connsiteX267" fmla="*/ 8402 w 11761"/>
              <a:gd name="connsiteY267" fmla="*/ 5169 h 5445"/>
              <a:gd name="connsiteX268" fmla="*/ 8402 w 11761"/>
              <a:gd name="connsiteY268" fmla="*/ 5262 h 5445"/>
              <a:gd name="connsiteX269" fmla="*/ 8310 w 11761"/>
              <a:gd name="connsiteY269" fmla="*/ 5262 h 5445"/>
              <a:gd name="connsiteX270" fmla="*/ 8310 w 11761"/>
              <a:gd name="connsiteY270" fmla="*/ 5363 h 5445"/>
              <a:gd name="connsiteX271" fmla="*/ 8402 w 11761"/>
              <a:gd name="connsiteY271" fmla="*/ 5363 h 5445"/>
              <a:gd name="connsiteX272" fmla="*/ 8402 w 11761"/>
              <a:gd name="connsiteY272" fmla="*/ 5422 h 5445"/>
              <a:gd name="connsiteX273" fmla="*/ 8234 w 11761"/>
              <a:gd name="connsiteY273" fmla="*/ 5422 h 5445"/>
              <a:gd name="connsiteX274" fmla="*/ 8234 w 11761"/>
              <a:gd name="connsiteY274" fmla="*/ 5294 h 5445"/>
              <a:gd name="connsiteX275" fmla="*/ 8081 w 11761"/>
              <a:gd name="connsiteY275" fmla="*/ 5294 h 5445"/>
              <a:gd name="connsiteX276" fmla="*/ 8081 w 11761"/>
              <a:gd name="connsiteY276" fmla="*/ 5346 h 5445"/>
              <a:gd name="connsiteX277" fmla="*/ 8005 w 11761"/>
              <a:gd name="connsiteY277" fmla="*/ 5346 h 5445"/>
              <a:gd name="connsiteX278" fmla="*/ 8005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8005 w 11761"/>
              <a:gd name="connsiteY325" fmla="*/ 39 h 5445"/>
              <a:gd name="connsiteX326" fmla="*/ 8005 w 11761"/>
              <a:gd name="connsiteY326" fmla="*/ 100 h 5445"/>
              <a:gd name="connsiteX327" fmla="*/ 8081 w 11761"/>
              <a:gd name="connsiteY327" fmla="*/ 100 h 5445"/>
              <a:gd name="connsiteX328" fmla="*/ 8081 w 11761"/>
              <a:gd name="connsiteY328" fmla="*/ 151 h 5445"/>
              <a:gd name="connsiteX329" fmla="*/ 8234 w 11761"/>
              <a:gd name="connsiteY329" fmla="*/ 151 h 5445"/>
              <a:gd name="connsiteX330" fmla="*/ 8234 w 11761"/>
              <a:gd name="connsiteY330" fmla="*/ 24 h 5445"/>
              <a:gd name="connsiteX331" fmla="*/ 8402 w 11761"/>
              <a:gd name="connsiteY331" fmla="*/ 24 h 5445"/>
              <a:gd name="connsiteX332" fmla="*/ 8402 w 11761"/>
              <a:gd name="connsiteY332" fmla="*/ 82 h 5445"/>
              <a:gd name="connsiteX333" fmla="*/ 8310 w 11761"/>
              <a:gd name="connsiteY333" fmla="*/ 82 h 5445"/>
              <a:gd name="connsiteX334" fmla="*/ 8310 w 11761"/>
              <a:gd name="connsiteY334" fmla="*/ 184 h 5445"/>
              <a:gd name="connsiteX335" fmla="*/ 8402 w 11761"/>
              <a:gd name="connsiteY335" fmla="*/ 184 h 5445"/>
              <a:gd name="connsiteX336" fmla="*/ 8402 w 11761"/>
              <a:gd name="connsiteY336" fmla="*/ 277 h 5445"/>
              <a:gd name="connsiteX337" fmla="*/ 8480 w 11761"/>
              <a:gd name="connsiteY337" fmla="*/ 277 h 5445"/>
              <a:gd name="connsiteX338" fmla="*/ 8480 w 11761"/>
              <a:gd name="connsiteY338" fmla="*/ 359 h 5445"/>
              <a:gd name="connsiteX339" fmla="*/ 8581 w 11761"/>
              <a:gd name="connsiteY339" fmla="*/ 359 h 5445"/>
              <a:gd name="connsiteX340" fmla="*/ 8581 w 11761"/>
              <a:gd name="connsiteY340" fmla="*/ 277 h 5445"/>
              <a:gd name="connsiteX341" fmla="*/ 8638 w 11761"/>
              <a:gd name="connsiteY341" fmla="*/ 277 h 5445"/>
              <a:gd name="connsiteX342" fmla="*/ 8638 w 11761"/>
              <a:gd name="connsiteY342" fmla="*/ 445 h 5445"/>
              <a:gd name="connsiteX343" fmla="*/ 8510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11744 w 11761"/>
              <a:gd name="connsiteY98" fmla="*/ 4932 h 5445"/>
              <a:gd name="connsiteX99" fmla="*/ 11744 w 11761"/>
              <a:gd name="connsiteY99" fmla="*/ 4850 h 5445"/>
              <a:gd name="connsiteX100" fmla="*/ 11682 w 11761"/>
              <a:gd name="connsiteY100" fmla="*/ 4850 h 5445"/>
              <a:gd name="connsiteX101" fmla="*/ 11682 w 11761"/>
              <a:gd name="connsiteY101" fmla="*/ 4793 h 5445"/>
              <a:gd name="connsiteX102" fmla="*/ 11742 w 11761"/>
              <a:gd name="connsiteY102" fmla="*/ 4793 h 5445"/>
              <a:gd name="connsiteX103" fmla="*/ 11742 w 11761"/>
              <a:gd name="connsiteY103" fmla="*/ 652 h 5445"/>
              <a:gd name="connsiteX104" fmla="*/ 11682 w 11761"/>
              <a:gd name="connsiteY104" fmla="*/ 652 h 5445"/>
              <a:gd name="connsiteX105" fmla="*/ 11682 w 11761"/>
              <a:gd name="connsiteY105" fmla="*/ 596 h 5445"/>
              <a:gd name="connsiteX106" fmla="*/ 11744 w 11761"/>
              <a:gd name="connsiteY106" fmla="*/ 596 h 5445"/>
              <a:gd name="connsiteX107" fmla="*/ 11744 w 11761"/>
              <a:gd name="connsiteY107" fmla="*/ 514 h 5445"/>
              <a:gd name="connsiteX108" fmla="*/ 11660 w 11761"/>
              <a:gd name="connsiteY108" fmla="*/ 514 h 5445"/>
              <a:gd name="connsiteX109" fmla="*/ 11660 w 11761"/>
              <a:gd name="connsiteY109" fmla="*/ 575 h 5445"/>
              <a:gd name="connsiteX110" fmla="*/ 11630 w 11761"/>
              <a:gd name="connsiteY110" fmla="*/ 575 h 5445"/>
              <a:gd name="connsiteX111" fmla="*/ 11630 w 11761"/>
              <a:gd name="connsiteY111" fmla="*/ 467 h 5445"/>
              <a:gd name="connsiteX112" fmla="*/ 11759 w 11761"/>
              <a:gd name="connsiteY112" fmla="*/ 467 h 5445"/>
              <a:gd name="connsiteX113" fmla="*/ 11759 w 11761"/>
              <a:gd name="connsiteY113" fmla="*/ 255 h 5445"/>
              <a:gd name="connsiteX114" fmla="*/ 11679 w 11761"/>
              <a:gd name="connsiteY114" fmla="*/ 255 h 5445"/>
              <a:gd name="connsiteX115" fmla="*/ 11679 w 11761"/>
              <a:gd name="connsiteY115" fmla="*/ 182 h 5445"/>
              <a:gd name="connsiteX116" fmla="*/ 11761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11200 w 11761"/>
              <a:gd name="connsiteY122" fmla="*/ 78 h 5445"/>
              <a:gd name="connsiteX123" fmla="*/ 11200 w 11761"/>
              <a:gd name="connsiteY123" fmla="*/ 37 h 5445"/>
              <a:gd name="connsiteX124" fmla="*/ 11241 w 11761"/>
              <a:gd name="connsiteY124" fmla="*/ 37 h 5445"/>
              <a:gd name="connsiteX125" fmla="*/ 11241 w 11761"/>
              <a:gd name="connsiteY125" fmla="*/ 78 h 5445"/>
              <a:gd name="connsiteX126" fmla="*/ 11200 w 11761"/>
              <a:gd name="connsiteY126" fmla="*/ 78 h 5445"/>
              <a:gd name="connsiteX127" fmla="*/ 11682 w 11761"/>
              <a:gd name="connsiteY127" fmla="*/ 4910 h 5445"/>
              <a:gd name="connsiteX128" fmla="*/ 11682 w 11761"/>
              <a:gd name="connsiteY128" fmla="*/ 4871 h 5445"/>
              <a:gd name="connsiteX129" fmla="*/ 11723 w 11761"/>
              <a:gd name="connsiteY129" fmla="*/ 4871 h 5445"/>
              <a:gd name="connsiteX130" fmla="*/ 11723 w 11761"/>
              <a:gd name="connsiteY130" fmla="*/ 4910 h 5445"/>
              <a:gd name="connsiteX131" fmla="*/ 11682 w 11761"/>
              <a:gd name="connsiteY131" fmla="*/ 4910 h 5445"/>
              <a:gd name="connsiteX132" fmla="*/ 11600 w 11761"/>
              <a:gd name="connsiteY132" fmla="*/ 5424 h 5445"/>
              <a:gd name="connsiteX133" fmla="*/ 11600 w 11761"/>
              <a:gd name="connsiteY133" fmla="*/ 5363 h 5445"/>
              <a:gd name="connsiteX134" fmla="*/ 11679 w 11761"/>
              <a:gd name="connsiteY134" fmla="*/ 5363 h 5445"/>
              <a:gd name="connsiteX135" fmla="*/ 11679 w 11761"/>
              <a:gd name="connsiteY135" fmla="*/ 5286 h 5445"/>
              <a:gd name="connsiteX136" fmla="*/ 11738 w 11761"/>
              <a:gd name="connsiteY136" fmla="*/ 5286 h 5445"/>
              <a:gd name="connsiteX137" fmla="*/ 11738 w 11761"/>
              <a:gd name="connsiteY137" fmla="*/ 5424 h 5445"/>
              <a:gd name="connsiteX138" fmla="*/ 11600 w 11761"/>
              <a:gd name="connsiteY138" fmla="*/ 5424 h 5445"/>
              <a:gd name="connsiteX139" fmla="*/ 11600 w 11761"/>
              <a:gd name="connsiteY139" fmla="*/ 5344 h 5445"/>
              <a:gd name="connsiteX140" fmla="*/ 11600 w 11761"/>
              <a:gd name="connsiteY140" fmla="*/ 5286 h 5445"/>
              <a:gd name="connsiteX141" fmla="*/ 11660 w 11761"/>
              <a:gd name="connsiteY141" fmla="*/ 5286 h 5445"/>
              <a:gd name="connsiteX142" fmla="*/ 11660 w 11761"/>
              <a:gd name="connsiteY142" fmla="*/ 5344 h 5445"/>
              <a:gd name="connsiteX143" fmla="*/ 11600 w 11761"/>
              <a:gd name="connsiteY143" fmla="*/ 5344 h 5445"/>
              <a:gd name="connsiteX144" fmla="*/ 11595 w 11761"/>
              <a:gd name="connsiteY144" fmla="*/ 5169 h 5445"/>
              <a:gd name="connsiteX145" fmla="*/ 11595 w 11761"/>
              <a:gd name="connsiteY145" fmla="*/ 5106 h 5445"/>
              <a:gd name="connsiteX146" fmla="*/ 11660 w 11761"/>
              <a:gd name="connsiteY146" fmla="*/ 5106 h 5445"/>
              <a:gd name="connsiteX147" fmla="*/ 11660 w 11761"/>
              <a:gd name="connsiteY147" fmla="*/ 5169 h 5445"/>
              <a:gd name="connsiteX148" fmla="*/ 11595 w 11761"/>
              <a:gd name="connsiteY148" fmla="*/ 5169 h 5445"/>
              <a:gd name="connsiteX149" fmla="*/ 11660 w 11761"/>
              <a:gd name="connsiteY149" fmla="*/ 5191 h 5445"/>
              <a:gd name="connsiteX150" fmla="*/ 11660 w 11761"/>
              <a:gd name="connsiteY150" fmla="*/ 5262 h 5445"/>
              <a:gd name="connsiteX151" fmla="*/ 11595 w 11761"/>
              <a:gd name="connsiteY151" fmla="*/ 5262 h 5445"/>
              <a:gd name="connsiteX152" fmla="*/ 11595 w 11761"/>
              <a:gd name="connsiteY152" fmla="*/ 5191 h 5445"/>
              <a:gd name="connsiteX153" fmla="*/ 11660 w 11761"/>
              <a:gd name="connsiteY153" fmla="*/ 5191 h 5445"/>
              <a:gd name="connsiteX154" fmla="*/ 11578 w 11761"/>
              <a:gd name="connsiteY154" fmla="*/ 5281 h 5445"/>
              <a:gd name="connsiteX155" fmla="*/ 11578 w 11761"/>
              <a:gd name="connsiteY155" fmla="*/ 5344 h 5445"/>
              <a:gd name="connsiteX156" fmla="*/ 11522 w 11761"/>
              <a:gd name="connsiteY156" fmla="*/ 5344 h 5445"/>
              <a:gd name="connsiteX157" fmla="*/ 11522 w 11761"/>
              <a:gd name="connsiteY157" fmla="*/ 5281 h 5445"/>
              <a:gd name="connsiteX158" fmla="*/ 11578 w 11761"/>
              <a:gd name="connsiteY158" fmla="*/ 5281 h 5445"/>
              <a:gd name="connsiteX159" fmla="*/ 11578 w 11761"/>
              <a:gd name="connsiteY159" fmla="*/ 5191 h 5445"/>
              <a:gd name="connsiteX160" fmla="*/ 11578 w 11761"/>
              <a:gd name="connsiteY160" fmla="*/ 5262 h 5445"/>
              <a:gd name="connsiteX161" fmla="*/ 11522 w 11761"/>
              <a:gd name="connsiteY161" fmla="*/ 5262 h 5445"/>
              <a:gd name="connsiteX162" fmla="*/ 11522 w 11761"/>
              <a:gd name="connsiteY162" fmla="*/ 5191 h 5445"/>
              <a:gd name="connsiteX163" fmla="*/ 11578 w 11761"/>
              <a:gd name="connsiteY163" fmla="*/ 5191 h 5445"/>
              <a:gd name="connsiteX164" fmla="*/ 11200 w 11761"/>
              <a:gd name="connsiteY164" fmla="*/ 5409 h 5445"/>
              <a:gd name="connsiteX165" fmla="*/ 11200 w 11761"/>
              <a:gd name="connsiteY165" fmla="*/ 5368 h 5445"/>
              <a:gd name="connsiteX166" fmla="*/ 11241 w 11761"/>
              <a:gd name="connsiteY166" fmla="*/ 5368 h 5445"/>
              <a:gd name="connsiteX167" fmla="*/ 11241 w 11761"/>
              <a:gd name="connsiteY167" fmla="*/ 5409 h 5445"/>
              <a:gd name="connsiteX168" fmla="*/ 11200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11522 w 11761"/>
              <a:gd name="connsiteY243" fmla="*/ 164 h 5445"/>
              <a:gd name="connsiteX244" fmla="*/ 11522 w 11761"/>
              <a:gd name="connsiteY244" fmla="*/ 102 h 5445"/>
              <a:gd name="connsiteX245" fmla="*/ 11578 w 11761"/>
              <a:gd name="connsiteY245" fmla="*/ 102 h 5445"/>
              <a:gd name="connsiteX246" fmla="*/ 11578 w 11761"/>
              <a:gd name="connsiteY246" fmla="*/ 164 h 5445"/>
              <a:gd name="connsiteX247" fmla="*/ 11522 w 11761"/>
              <a:gd name="connsiteY247" fmla="*/ 164 h 5445"/>
              <a:gd name="connsiteX248" fmla="*/ 11522 w 11761"/>
              <a:gd name="connsiteY248" fmla="*/ 255 h 5445"/>
              <a:gd name="connsiteX249" fmla="*/ 11522 w 11761"/>
              <a:gd name="connsiteY249" fmla="*/ 184 h 5445"/>
              <a:gd name="connsiteX250" fmla="*/ 11578 w 11761"/>
              <a:gd name="connsiteY250" fmla="*/ 184 h 5445"/>
              <a:gd name="connsiteX251" fmla="*/ 11578 w 11761"/>
              <a:gd name="connsiteY251" fmla="*/ 255 h 5445"/>
              <a:gd name="connsiteX252" fmla="*/ 11522 w 11761"/>
              <a:gd name="connsiteY252" fmla="*/ 255 h 5445"/>
              <a:gd name="connsiteX253" fmla="*/ 11660 w 11761"/>
              <a:gd name="connsiteY253" fmla="*/ 596 h 5445"/>
              <a:gd name="connsiteX254" fmla="*/ 11660 w 11761"/>
              <a:gd name="connsiteY254" fmla="*/ 674 h 5445"/>
              <a:gd name="connsiteX255" fmla="*/ 11720 w 11761"/>
              <a:gd name="connsiteY255" fmla="*/ 674 h 5445"/>
              <a:gd name="connsiteX256" fmla="*/ 11720 w 11761"/>
              <a:gd name="connsiteY256" fmla="*/ 4772 h 5445"/>
              <a:gd name="connsiteX257" fmla="*/ 8562 w 11761"/>
              <a:gd name="connsiteY257" fmla="*/ 4772 h 5445"/>
              <a:gd name="connsiteX258" fmla="*/ 8562 w 11761"/>
              <a:gd name="connsiteY258" fmla="*/ 4850 h 5445"/>
              <a:gd name="connsiteX259" fmla="*/ 8510 w 11761"/>
              <a:gd name="connsiteY259" fmla="*/ 4850 h 5445"/>
              <a:gd name="connsiteX260" fmla="*/ 8510 w 11761"/>
              <a:gd name="connsiteY260" fmla="*/ 5001 h 5445"/>
              <a:gd name="connsiteX261" fmla="*/ 8638 w 11761"/>
              <a:gd name="connsiteY261" fmla="*/ 5001 h 5445"/>
              <a:gd name="connsiteX262" fmla="*/ 8638 w 11761"/>
              <a:gd name="connsiteY262" fmla="*/ 5169 h 5445"/>
              <a:gd name="connsiteX263" fmla="*/ 8581 w 11761"/>
              <a:gd name="connsiteY263" fmla="*/ 5169 h 5445"/>
              <a:gd name="connsiteX264" fmla="*/ 8581 w 11761"/>
              <a:gd name="connsiteY264" fmla="*/ 5087 h 5445"/>
              <a:gd name="connsiteX265" fmla="*/ 8480 w 11761"/>
              <a:gd name="connsiteY265" fmla="*/ 5087 h 5445"/>
              <a:gd name="connsiteX266" fmla="*/ 8480 w 11761"/>
              <a:gd name="connsiteY266" fmla="*/ 5169 h 5445"/>
              <a:gd name="connsiteX267" fmla="*/ 8402 w 11761"/>
              <a:gd name="connsiteY267" fmla="*/ 5169 h 5445"/>
              <a:gd name="connsiteX268" fmla="*/ 8402 w 11761"/>
              <a:gd name="connsiteY268" fmla="*/ 5262 h 5445"/>
              <a:gd name="connsiteX269" fmla="*/ 8310 w 11761"/>
              <a:gd name="connsiteY269" fmla="*/ 5262 h 5445"/>
              <a:gd name="connsiteX270" fmla="*/ 8310 w 11761"/>
              <a:gd name="connsiteY270" fmla="*/ 5363 h 5445"/>
              <a:gd name="connsiteX271" fmla="*/ 8402 w 11761"/>
              <a:gd name="connsiteY271" fmla="*/ 5363 h 5445"/>
              <a:gd name="connsiteX272" fmla="*/ 8402 w 11761"/>
              <a:gd name="connsiteY272" fmla="*/ 5422 h 5445"/>
              <a:gd name="connsiteX273" fmla="*/ 8234 w 11761"/>
              <a:gd name="connsiteY273" fmla="*/ 5422 h 5445"/>
              <a:gd name="connsiteX274" fmla="*/ 8234 w 11761"/>
              <a:gd name="connsiteY274" fmla="*/ 5294 h 5445"/>
              <a:gd name="connsiteX275" fmla="*/ 8081 w 11761"/>
              <a:gd name="connsiteY275" fmla="*/ 5294 h 5445"/>
              <a:gd name="connsiteX276" fmla="*/ 8081 w 11761"/>
              <a:gd name="connsiteY276" fmla="*/ 5346 h 5445"/>
              <a:gd name="connsiteX277" fmla="*/ 8005 w 11761"/>
              <a:gd name="connsiteY277" fmla="*/ 5346 h 5445"/>
              <a:gd name="connsiteX278" fmla="*/ 8005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8005 w 11761"/>
              <a:gd name="connsiteY325" fmla="*/ 39 h 5445"/>
              <a:gd name="connsiteX326" fmla="*/ 8005 w 11761"/>
              <a:gd name="connsiteY326" fmla="*/ 100 h 5445"/>
              <a:gd name="connsiteX327" fmla="*/ 8081 w 11761"/>
              <a:gd name="connsiteY327" fmla="*/ 100 h 5445"/>
              <a:gd name="connsiteX328" fmla="*/ 8081 w 11761"/>
              <a:gd name="connsiteY328" fmla="*/ 151 h 5445"/>
              <a:gd name="connsiteX329" fmla="*/ 8234 w 11761"/>
              <a:gd name="connsiteY329" fmla="*/ 151 h 5445"/>
              <a:gd name="connsiteX330" fmla="*/ 8234 w 11761"/>
              <a:gd name="connsiteY330" fmla="*/ 24 h 5445"/>
              <a:gd name="connsiteX331" fmla="*/ 8402 w 11761"/>
              <a:gd name="connsiteY331" fmla="*/ 24 h 5445"/>
              <a:gd name="connsiteX332" fmla="*/ 8402 w 11761"/>
              <a:gd name="connsiteY332" fmla="*/ 82 h 5445"/>
              <a:gd name="connsiteX333" fmla="*/ 8310 w 11761"/>
              <a:gd name="connsiteY333" fmla="*/ 82 h 5445"/>
              <a:gd name="connsiteX334" fmla="*/ 8310 w 11761"/>
              <a:gd name="connsiteY334" fmla="*/ 184 h 5445"/>
              <a:gd name="connsiteX335" fmla="*/ 8402 w 11761"/>
              <a:gd name="connsiteY335" fmla="*/ 184 h 5445"/>
              <a:gd name="connsiteX336" fmla="*/ 8402 w 11761"/>
              <a:gd name="connsiteY336" fmla="*/ 277 h 5445"/>
              <a:gd name="connsiteX337" fmla="*/ 8480 w 11761"/>
              <a:gd name="connsiteY337" fmla="*/ 277 h 5445"/>
              <a:gd name="connsiteX338" fmla="*/ 8480 w 11761"/>
              <a:gd name="connsiteY338" fmla="*/ 359 h 5445"/>
              <a:gd name="connsiteX339" fmla="*/ 8581 w 11761"/>
              <a:gd name="connsiteY339" fmla="*/ 359 h 5445"/>
              <a:gd name="connsiteX340" fmla="*/ 8581 w 11761"/>
              <a:gd name="connsiteY340" fmla="*/ 277 h 5445"/>
              <a:gd name="connsiteX341" fmla="*/ 8638 w 11761"/>
              <a:gd name="connsiteY341" fmla="*/ 277 h 5445"/>
              <a:gd name="connsiteX342" fmla="*/ 8638 w 11761"/>
              <a:gd name="connsiteY342" fmla="*/ 445 h 5445"/>
              <a:gd name="connsiteX343" fmla="*/ 8510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11744 w 11761"/>
              <a:gd name="connsiteY98" fmla="*/ 4932 h 5445"/>
              <a:gd name="connsiteX99" fmla="*/ 11744 w 11761"/>
              <a:gd name="connsiteY99" fmla="*/ 4850 h 5445"/>
              <a:gd name="connsiteX100" fmla="*/ 11682 w 11761"/>
              <a:gd name="connsiteY100" fmla="*/ 4850 h 5445"/>
              <a:gd name="connsiteX101" fmla="*/ 11682 w 11761"/>
              <a:gd name="connsiteY101" fmla="*/ 4793 h 5445"/>
              <a:gd name="connsiteX102" fmla="*/ 11742 w 11761"/>
              <a:gd name="connsiteY102" fmla="*/ 4793 h 5445"/>
              <a:gd name="connsiteX103" fmla="*/ 11742 w 11761"/>
              <a:gd name="connsiteY103" fmla="*/ 652 h 5445"/>
              <a:gd name="connsiteX104" fmla="*/ 11682 w 11761"/>
              <a:gd name="connsiteY104" fmla="*/ 652 h 5445"/>
              <a:gd name="connsiteX105" fmla="*/ 11682 w 11761"/>
              <a:gd name="connsiteY105" fmla="*/ 596 h 5445"/>
              <a:gd name="connsiteX106" fmla="*/ 11744 w 11761"/>
              <a:gd name="connsiteY106" fmla="*/ 596 h 5445"/>
              <a:gd name="connsiteX107" fmla="*/ 11744 w 11761"/>
              <a:gd name="connsiteY107" fmla="*/ 514 h 5445"/>
              <a:gd name="connsiteX108" fmla="*/ 11660 w 11761"/>
              <a:gd name="connsiteY108" fmla="*/ 514 h 5445"/>
              <a:gd name="connsiteX109" fmla="*/ 11660 w 11761"/>
              <a:gd name="connsiteY109" fmla="*/ 575 h 5445"/>
              <a:gd name="connsiteX110" fmla="*/ 11630 w 11761"/>
              <a:gd name="connsiteY110" fmla="*/ 575 h 5445"/>
              <a:gd name="connsiteX111" fmla="*/ 11630 w 11761"/>
              <a:gd name="connsiteY111" fmla="*/ 467 h 5445"/>
              <a:gd name="connsiteX112" fmla="*/ 11759 w 11761"/>
              <a:gd name="connsiteY112" fmla="*/ 467 h 5445"/>
              <a:gd name="connsiteX113" fmla="*/ 11759 w 11761"/>
              <a:gd name="connsiteY113" fmla="*/ 255 h 5445"/>
              <a:gd name="connsiteX114" fmla="*/ 11679 w 11761"/>
              <a:gd name="connsiteY114" fmla="*/ 255 h 5445"/>
              <a:gd name="connsiteX115" fmla="*/ 11679 w 11761"/>
              <a:gd name="connsiteY115" fmla="*/ 182 h 5445"/>
              <a:gd name="connsiteX116" fmla="*/ 11761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11200 w 11761"/>
              <a:gd name="connsiteY122" fmla="*/ 78 h 5445"/>
              <a:gd name="connsiteX123" fmla="*/ 11200 w 11761"/>
              <a:gd name="connsiteY123" fmla="*/ 37 h 5445"/>
              <a:gd name="connsiteX124" fmla="*/ 11241 w 11761"/>
              <a:gd name="connsiteY124" fmla="*/ 37 h 5445"/>
              <a:gd name="connsiteX125" fmla="*/ 11241 w 11761"/>
              <a:gd name="connsiteY125" fmla="*/ 78 h 5445"/>
              <a:gd name="connsiteX126" fmla="*/ 11200 w 11761"/>
              <a:gd name="connsiteY126" fmla="*/ 78 h 5445"/>
              <a:gd name="connsiteX127" fmla="*/ 11682 w 11761"/>
              <a:gd name="connsiteY127" fmla="*/ 4910 h 5445"/>
              <a:gd name="connsiteX128" fmla="*/ 11682 w 11761"/>
              <a:gd name="connsiteY128" fmla="*/ 4871 h 5445"/>
              <a:gd name="connsiteX129" fmla="*/ 11723 w 11761"/>
              <a:gd name="connsiteY129" fmla="*/ 4871 h 5445"/>
              <a:gd name="connsiteX130" fmla="*/ 11723 w 11761"/>
              <a:gd name="connsiteY130" fmla="*/ 4910 h 5445"/>
              <a:gd name="connsiteX131" fmla="*/ 11682 w 11761"/>
              <a:gd name="connsiteY131" fmla="*/ 4910 h 5445"/>
              <a:gd name="connsiteX132" fmla="*/ 11600 w 11761"/>
              <a:gd name="connsiteY132" fmla="*/ 5424 h 5445"/>
              <a:gd name="connsiteX133" fmla="*/ 11600 w 11761"/>
              <a:gd name="connsiteY133" fmla="*/ 5363 h 5445"/>
              <a:gd name="connsiteX134" fmla="*/ 11679 w 11761"/>
              <a:gd name="connsiteY134" fmla="*/ 5363 h 5445"/>
              <a:gd name="connsiteX135" fmla="*/ 11679 w 11761"/>
              <a:gd name="connsiteY135" fmla="*/ 5286 h 5445"/>
              <a:gd name="connsiteX136" fmla="*/ 11738 w 11761"/>
              <a:gd name="connsiteY136" fmla="*/ 5286 h 5445"/>
              <a:gd name="connsiteX137" fmla="*/ 11738 w 11761"/>
              <a:gd name="connsiteY137" fmla="*/ 5424 h 5445"/>
              <a:gd name="connsiteX138" fmla="*/ 11600 w 11761"/>
              <a:gd name="connsiteY138" fmla="*/ 5424 h 5445"/>
              <a:gd name="connsiteX139" fmla="*/ 11600 w 11761"/>
              <a:gd name="connsiteY139" fmla="*/ 5344 h 5445"/>
              <a:gd name="connsiteX140" fmla="*/ 11600 w 11761"/>
              <a:gd name="connsiteY140" fmla="*/ 5286 h 5445"/>
              <a:gd name="connsiteX141" fmla="*/ 11660 w 11761"/>
              <a:gd name="connsiteY141" fmla="*/ 5286 h 5445"/>
              <a:gd name="connsiteX142" fmla="*/ 11660 w 11761"/>
              <a:gd name="connsiteY142" fmla="*/ 5344 h 5445"/>
              <a:gd name="connsiteX143" fmla="*/ 11600 w 11761"/>
              <a:gd name="connsiteY143" fmla="*/ 5344 h 5445"/>
              <a:gd name="connsiteX144" fmla="*/ 11595 w 11761"/>
              <a:gd name="connsiteY144" fmla="*/ 5169 h 5445"/>
              <a:gd name="connsiteX145" fmla="*/ 11595 w 11761"/>
              <a:gd name="connsiteY145" fmla="*/ 5106 h 5445"/>
              <a:gd name="connsiteX146" fmla="*/ 11660 w 11761"/>
              <a:gd name="connsiteY146" fmla="*/ 5106 h 5445"/>
              <a:gd name="connsiteX147" fmla="*/ 11660 w 11761"/>
              <a:gd name="connsiteY147" fmla="*/ 5169 h 5445"/>
              <a:gd name="connsiteX148" fmla="*/ 11595 w 11761"/>
              <a:gd name="connsiteY148" fmla="*/ 5169 h 5445"/>
              <a:gd name="connsiteX149" fmla="*/ 11660 w 11761"/>
              <a:gd name="connsiteY149" fmla="*/ 5191 h 5445"/>
              <a:gd name="connsiteX150" fmla="*/ 11660 w 11761"/>
              <a:gd name="connsiteY150" fmla="*/ 5262 h 5445"/>
              <a:gd name="connsiteX151" fmla="*/ 11595 w 11761"/>
              <a:gd name="connsiteY151" fmla="*/ 5262 h 5445"/>
              <a:gd name="connsiteX152" fmla="*/ 11595 w 11761"/>
              <a:gd name="connsiteY152" fmla="*/ 5191 h 5445"/>
              <a:gd name="connsiteX153" fmla="*/ 11660 w 11761"/>
              <a:gd name="connsiteY153" fmla="*/ 5191 h 5445"/>
              <a:gd name="connsiteX154" fmla="*/ 11578 w 11761"/>
              <a:gd name="connsiteY154" fmla="*/ 5281 h 5445"/>
              <a:gd name="connsiteX155" fmla="*/ 11578 w 11761"/>
              <a:gd name="connsiteY155" fmla="*/ 5344 h 5445"/>
              <a:gd name="connsiteX156" fmla="*/ 11522 w 11761"/>
              <a:gd name="connsiteY156" fmla="*/ 5344 h 5445"/>
              <a:gd name="connsiteX157" fmla="*/ 11522 w 11761"/>
              <a:gd name="connsiteY157" fmla="*/ 5281 h 5445"/>
              <a:gd name="connsiteX158" fmla="*/ 11578 w 11761"/>
              <a:gd name="connsiteY158" fmla="*/ 5281 h 5445"/>
              <a:gd name="connsiteX159" fmla="*/ 11578 w 11761"/>
              <a:gd name="connsiteY159" fmla="*/ 5191 h 5445"/>
              <a:gd name="connsiteX160" fmla="*/ 11578 w 11761"/>
              <a:gd name="connsiteY160" fmla="*/ 5262 h 5445"/>
              <a:gd name="connsiteX161" fmla="*/ 11522 w 11761"/>
              <a:gd name="connsiteY161" fmla="*/ 5262 h 5445"/>
              <a:gd name="connsiteX162" fmla="*/ 11522 w 11761"/>
              <a:gd name="connsiteY162" fmla="*/ 5191 h 5445"/>
              <a:gd name="connsiteX163" fmla="*/ 11578 w 11761"/>
              <a:gd name="connsiteY163" fmla="*/ 5191 h 5445"/>
              <a:gd name="connsiteX164" fmla="*/ 11200 w 11761"/>
              <a:gd name="connsiteY164" fmla="*/ 5409 h 5445"/>
              <a:gd name="connsiteX165" fmla="*/ 11200 w 11761"/>
              <a:gd name="connsiteY165" fmla="*/ 5368 h 5445"/>
              <a:gd name="connsiteX166" fmla="*/ 11241 w 11761"/>
              <a:gd name="connsiteY166" fmla="*/ 5368 h 5445"/>
              <a:gd name="connsiteX167" fmla="*/ 11241 w 11761"/>
              <a:gd name="connsiteY167" fmla="*/ 5409 h 5445"/>
              <a:gd name="connsiteX168" fmla="*/ 11200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11522 w 11761"/>
              <a:gd name="connsiteY243" fmla="*/ 164 h 5445"/>
              <a:gd name="connsiteX244" fmla="*/ 11522 w 11761"/>
              <a:gd name="connsiteY244" fmla="*/ 102 h 5445"/>
              <a:gd name="connsiteX245" fmla="*/ 11578 w 11761"/>
              <a:gd name="connsiteY245" fmla="*/ 102 h 5445"/>
              <a:gd name="connsiteX246" fmla="*/ 11578 w 11761"/>
              <a:gd name="connsiteY246" fmla="*/ 164 h 5445"/>
              <a:gd name="connsiteX247" fmla="*/ 11522 w 11761"/>
              <a:gd name="connsiteY247" fmla="*/ 164 h 5445"/>
              <a:gd name="connsiteX248" fmla="*/ 11522 w 11761"/>
              <a:gd name="connsiteY248" fmla="*/ 255 h 5445"/>
              <a:gd name="connsiteX249" fmla="*/ 11522 w 11761"/>
              <a:gd name="connsiteY249" fmla="*/ 184 h 5445"/>
              <a:gd name="connsiteX250" fmla="*/ 11578 w 11761"/>
              <a:gd name="connsiteY250" fmla="*/ 184 h 5445"/>
              <a:gd name="connsiteX251" fmla="*/ 11578 w 11761"/>
              <a:gd name="connsiteY251" fmla="*/ 255 h 5445"/>
              <a:gd name="connsiteX252" fmla="*/ 11522 w 11761"/>
              <a:gd name="connsiteY252" fmla="*/ 255 h 5445"/>
              <a:gd name="connsiteX253" fmla="*/ 11660 w 11761"/>
              <a:gd name="connsiteY253" fmla="*/ 596 h 5445"/>
              <a:gd name="connsiteX254" fmla="*/ 11660 w 11761"/>
              <a:gd name="connsiteY254" fmla="*/ 674 h 5445"/>
              <a:gd name="connsiteX255" fmla="*/ 11720 w 11761"/>
              <a:gd name="connsiteY255" fmla="*/ 674 h 5445"/>
              <a:gd name="connsiteX256" fmla="*/ 11720 w 11761"/>
              <a:gd name="connsiteY256" fmla="*/ 4772 h 5445"/>
              <a:gd name="connsiteX257" fmla="*/ 11660 w 11761"/>
              <a:gd name="connsiteY257" fmla="*/ 4772 h 5445"/>
              <a:gd name="connsiteX258" fmla="*/ 8562 w 11761"/>
              <a:gd name="connsiteY258" fmla="*/ 4850 h 5445"/>
              <a:gd name="connsiteX259" fmla="*/ 8510 w 11761"/>
              <a:gd name="connsiteY259" fmla="*/ 4850 h 5445"/>
              <a:gd name="connsiteX260" fmla="*/ 8510 w 11761"/>
              <a:gd name="connsiteY260" fmla="*/ 5001 h 5445"/>
              <a:gd name="connsiteX261" fmla="*/ 8638 w 11761"/>
              <a:gd name="connsiteY261" fmla="*/ 5001 h 5445"/>
              <a:gd name="connsiteX262" fmla="*/ 8638 w 11761"/>
              <a:gd name="connsiteY262" fmla="*/ 5169 h 5445"/>
              <a:gd name="connsiteX263" fmla="*/ 8581 w 11761"/>
              <a:gd name="connsiteY263" fmla="*/ 5169 h 5445"/>
              <a:gd name="connsiteX264" fmla="*/ 8581 w 11761"/>
              <a:gd name="connsiteY264" fmla="*/ 5087 h 5445"/>
              <a:gd name="connsiteX265" fmla="*/ 8480 w 11761"/>
              <a:gd name="connsiteY265" fmla="*/ 5087 h 5445"/>
              <a:gd name="connsiteX266" fmla="*/ 8480 w 11761"/>
              <a:gd name="connsiteY266" fmla="*/ 5169 h 5445"/>
              <a:gd name="connsiteX267" fmla="*/ 8402 w 11761"/>
              <a:gd name="connsiteY267" fmla="*/ 5169 h 5445"/>
              <a:gd name="connsiteX268" fmla="*/ 8402 w 11761"/>
              <a:gd name="connsiteY268" fmla="*/ 5262 h 5445"/>
              <a:gd name="connsiteX269" fmla="*/ 8310 w 11761"/>
              <a:gd name="connsiteY269" fmla="*/ 5262 h 5445"/>
              <a:gd name="connsiteX270" fmla="*/ 8310 w 11761"/>
              <a:gd name="connsiteY270" fmla="*/ 5363 h 5445"/>
              <a:gd name="connsiteX271" fmla="*/ 8402 w 11761"/>
              <a:gd name="connsiteY271" fmla="*/ 5363 h 5445"/>
              <a:gd name="connsiteX272" fmla="*/ 8402 w 11761"/>
              <a:gd name="connsiteY272" fmla="*/ 5422 h 5445"/>
              <a:gd name="connsiteX273" fmla="*/ 8234 w 11761"/>
              <a:gd name="connsiteY273" fmla="*/ 5422 h 5445"/>
              <a:gd name="connsiteX274" fmla="*/ 8234 w 11761"/>
              <a:gd name="connsiteY274" fmla="*/ 5294 h 5445"/>
              <a:gd name="connsiteX275" fmla="*/ 8081 w 11761"/>
              <a:gd name="connsiteY275" fmla="*/ 5294 h 5445"/>
              <a:gd name="connsiteX276" fmla="*/ 8081 w 11761"/>
              <a:gd name="connsiteY276" fmla="*/ 5346 h 5445"/>
              <a:gd name="connsiteX277" fmla="*/ 8005 w 11761"/>
              <a:gd name="connsiteY277" fmla="*/ 5346 h 5445"/>
              <a:gd name="connsiteX278" fmla="*/ 8005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8005 w 11761"/>
              <a:gd name="connsiteY325" fmla="*/ 39 h 5445"/>
              <a:gd name="connsiteX326" fmla="*/ 8005 w 11761"/>
              <a:gd name="connsiteY326" fmla="*/ 100 h 5445"/>
              <a:gd name="connsiteX327" fmla="*/ 8081 w 11761"/>
              <a:gd name="connsiteY327" fmla="*/ 100 h 5445"/>
              <a:gd name="connsiteX328" fmla="*/ 8081 w 11761"/>
              <a:gd name="connsiteY328" fmla="*/ 151 h 5445"/>
              <a:gd name="connsiteX329" fmla="*/ 8234 w 11761"/>
              <a:gd name="connsiteY329" fmla="*/ 151 h 5445"/>
              <a:gd name="connsiteX330" fmla="*/ 8234 w 11761"/>
              <a:gd name="connsiteY330" fmla="*/ 24 h 5445"/>
              <a:gd name="connsiteX331" fmla="*/ 8402 w 11761"/>
              <a:gd name="connsiteY331" fmla="*/ 24 h 5445"/>
              <a:gd name="connsiteX332" fmla="*/ 8402 w 11761"/>
              <a:gd name="connsiteY332" fmla="*/ 82 h 5445"/>
              <a:gd name="connsiteX333" fmla="*/ 8310 w 11761"/>
              <a:gd name="connsiteY333" fmla="*/ 82 h 5445"/>
              <a:gd name="connsiteX334" fmla="*/ 8310 w 11761"/>
              <a:gd name="connsiteY334" fmla="*/ 184 h 5445"/>
              <a:gd name="connsiteX335" fmla="*/ 8402 w 11761"/>
              <a:gd name="connsiteY335" fmla="*/ 184 h 5445"/>
              <a:gd name="connsiteX336" fmla="*/ 8402 w 11761"/>
              <a:gd name="connsiteY336" fmla="*/ 277 h 5445"/>
              <a:gd name="connsiteX337" fmla="*/ 8480 w 11761"/>
              <a:gd name="connsiteY337" fmla="*/ 277 h 5445"/>
              <a:gd name="connsiteX338" fmla="*/ 8480 w 11761"/>
              <a:gd name="connsiteY338" fmla="*/ 359 h 5445"/>
              <a:gd name="connsiteX339" fmla="*/ 8581 w 11761"/>
              <a:gd name="connsiteY339" fmla="*/ 359 h 5445"/>
              <a:gd name="connsiteX340" fmla="*/ 8581 w 11761"/>
              <a:gd name="connsiteY340" fmla="*/ 277 h 5445"/>
              <a:gd name="connsiteX341" fmla="*/ 8638 w 11761"/>
              <a:gd name="connsiteY341" fmla="*/ 277 h 5445"/>
              <a:gd name="connsiteX342" fmla="*/ 8638 w 11761"/>
              <a:gd name="connsiteY342" fmla="*/ 445 h 5445"/>
              <a:gd name="connsiteX343" fmla="*/ 8510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11744 w 11761"/>
              <a:gd name="connsiteY98" fmla="*/ 4932 h 5445"/>
              <a:gd name="connsiteX99" fmla="*/ 11744 w 11761"/>
              <a:gd name="connsiteY99" fmla="*/ 4850 h 5445"/>
              <a:gd name="connsiteX100" fmla="*/ 11682 w 11761"/>
              <a:gd name="connsiteY100" fmla="*/ 4850 h 5445"/>
              <a:gd name="connsiteX101" fmla="*/ 11682 w 11761"/>
              <a:gd name="connsiteY101" fmla="*/ 4793 h 5445"/>
              <a:gd name="connsiteX102" fmla="*/ 11742 w 11761"/>
              <a:gd name="connsiteY102" fmla="*/ 4793 h 5445"/>
              <a:gd name="connsiteX103" fmla="*/ 11742 w 11761"/>
              <a:gd name="connsiteY103" fmla="*/ 652 h 5445"/>
              <a:gd name="connsiteX104" fmla="*/ 11682 w 11761"/>
              <a:gd name="connsiteY104" fmla="*/ 652 h 5445"/>
              <a:gd name="connsiteX105" fmla="*/ 11682 w 11761"/>
              <a:gd name="connsiteY105" fmla="*/ 596 h 5445"/>
              <a:gd name="connsiteX106" fmla="*/ 11744 w 11761"/>
              <a:gd name="connsiteY106" fmla="*/ 596 h 5445"/>
              <a:gd name="connsiteX107" fmla="*/ 11744 w 11761"/>
              <a:gd name="connsiteY107" fmla="*/ 514 h 5445"/>
              <a:gd name="connsiteX108" fmla="*/ 11660 w 11761"/>
              <a:gd name="connsiteY108" fmla="*/ 514 h 5445"/>
              <a:gd name="connsiteX109" fmla="*/ 11660 w 11761"/>
              <a:gd name="connsiteY109" fmla="*/ 575 h 5445"/>
              <a:gd name="connsiteX110" fmla="*/ 11630 w 11761"/>
              <a:gd name="connsiteY110" fmla="*/ 575 h 5445"/>
              <a:gd name="connsiteX111" fmla="*/ 11630 w 11761"/>
              <a:gd name="connsiteY111" fmla="*/ 467 h 5445"/>
              <a:gd name="connsiteX112" fmla="*/ 11759 w 11761"/>
              <a:gd name="connsiteY112" fmla="*/ 467 h 5445"/>
              <a:gd name="connsiteX113" fmla="*/ 11759 w 11761"/>
              <a:gd name="connsiteY113" fmla="*/ 255 h 5445"/>
              <a:gd name="connsiteX114" fmla="*/ 11679 w 11761"/>
              <a:gd name="connsiteY114" fmla="*/ 255 h 5445"/>
              <a:gd name="connsiteX115" fmla="*/ 11679 w 11761"/>
              <a:gd name="connsiteY115" fmla="*/ 182 h 5445"/>
              <a:gd name="connsiteX116" fmla="*/ 11761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11200 w 11761"/>
              <a:gd name="connsiteY122" fmla="*/ 78 h 5445"/>
              <a:gd name="connsiteX123" fmla="*/ 11200 w 11761"/>
              <a:gd name="connsiteY123" fmla="*/ 37 h 5445"/>
              <a:gd name="connsiteX124" fmla="*/ 11241 w 11761"/>
              <a:gd name="connsiteY124" fmla="*/ 37 h 5445"/>
              <a:gd name="connsiteX125" fmla="*/ 11241 w 11761"/>
              <a:gd name="connsiteY125" fmla="*/ 78 h 5445"/>
              <a:gd name="connsiteX126" fmla="*/ 11200 w 11761"/>
              <a:gd name="connsiteY126" fmla="*/ 78 h 5445"/>
              <a:gd name="connsiteX127" fmla="*/ 11682 w 11761"/>
              <a:gd name="connsiteY127" fmla="*/ 4910 h 5445"/>
              <a:gd name="connsiteX128" fmla="*/ 11682 w 11761"/>
              <a:gd name="connsiteY128" fmla="*/ 4871 h 5445"/>
              <a:gd name="connsiteX129" fmla="*/ 11723 w 11761"/>
              <a:gd name="connsiteY129" fmla="*/ 4871 h 5445"/>
              <a:gd name="connsiteX130" fmla="*/ 11723 w 11761"/>
              <a:gd name="connsiteY130" fmla="*/ 4910 h 5445"/>
              <a:gd name="connsiteX131" fmla="*/ 11682 w 11761"/>
              <a:gd name="connsiteY131" fmla="*/ 4910 h 5445"/>
              <a:gd name="connsiteX132" fmla="*/ 11600 w 11761"/>
              <a:gd name="connsiteY132" fmla="*/ 5424 h 5445"/>
              <a:gd name="connsiteX133" fmla="*/ 11600 w 11761"/>
              <a:gd name="connsiteY133" fmla="*/ 5363 h 5445"/>
              <a:gd name="connsiteX134" fmla="*/ 11679 w 11761"/>
              <a:gd name="connsiteY134" fmla="*/ 5363 h 5445"/>
              <a:gd name="connsiteX135" fmla="*/ 11679 w 11761"/>
              <a:gd name="connsiteY135" fmla="*/ 5286 h 5445"/>
              <a:gd name="connsiteX136" fmla="*/ 11738 w 11761"/>
              <a:gd name="connsiteY136" fmla="*/ 5286 h 5445"/>
              <a:gd name="connsiteX137" fmla="*/ 11738 w 11761"/>
              <a:gd name="connsiteY137" fmla="*/ 5424 h 5445"/>
              <a:gd name="connsiteX138" fmla="*/ 11600 w 11761"/>
              <a:gd name="connsiteY138" fmla="*/ 5424 h 5445"/>
              <a:gd name="connsiteX139" fmla="*/ 11600 w 11761"/>
              <a:gd name="connsiteY139" fmla="*/ 5344 h 5445"/>
              <a:gd name="connsiteX140" fmla="*/ 11600 w 11761"/>
              <a:gd name="connsiteY140" fmla="*/ 5286 h 5445"/>
              <a:gd name="connsiteX141" fmla="*/ 11660 w 11761"/>
              <a:gd name="connsiteY141" fmla="*/ 5286 h 5445"/>
              <a:gd name="connsiteX142" fmla="*/ 11660 w 11761"/>
              <a:gd name="connsiteY142" fmla="*/ 5344 h 5445"/>
              <a:gd name="connsiteX143" fmla="*/ 11600 w 11761"/>
              <a:gd name="connsiteY143" fmla="*/ 5344 h 5445"/>
              <a:gd name="connsiteX144" fmla="*/ 11595 w 11761"/>
              <a:gd name="connsiteY144" fmla="*/ 5169 h 5445"/>
              <a:gd name="connsiteX145" fmla="*/ 11595 w 11761"/>
              <a:gd name="connsiteY145" fmla="*/ 5106 h 5445"/>
              <a:gd name="connsiteX146" fmla="*/ 11660 w 11761"/>
              <a:gd name="connsiteY146" fmla="*/ 5106 h 5445"/>
              <a:gd name="connsiteX147" fmla="*/ 11660 w 11761"/>
              <a:gd name="connsiteY147" fmla="*/ 5169 h 5445"/>
              <a:gd name="connsiteX148" fmla="*/ 11595 w 11761"/>
              <a:gd name="connsiteY148" fmla="*/ 5169 h 5445"/>
              <a:gd name="connsiteX149" fmla="*/ 11660 w 11761"/>
              <a:gd name="connsiteY149" fmla="*/ 5191 h 5445"/>
              <a:gd name="connsiteX150" fmla="*/ 11660 w 11761"/>
              <a:gd name="connsiteY150" fmla="*/ 5262 h 5445"/>
              <a:gd name="connsiteX151" fmla="*/ 11595 w 11761"/>
              <a:gd name="connsiteY151" fmla="*/ 5262 h 5445"/>
              <a:gd name="connsiteX152" fmla="*/ 11595 w 11761"/>
              <a:gd name="connsiteY152" fmla="*/ 5191 h 5445"/>
              <a:gd name="connsiteX153" fmla="*/ 11660 w 11761"/>
              <a:gd name="connsiteY153" fmla="*/ 5191 h 5445"/>
              <a:gd name="connsiteX154" fmla="*/ 11578 w 11761"/>
              <a:gd name="connsiteY154" fmla="*/ 5281 h 5445"/>
              <a:gd name="connsiteX155" fmla="*/ 11578 w 11761"/>
              <a:gd name="connsiteY155" fmla="*/ 5344 h 5445"/>
              <a:gd name="connsiteX156" fmla="*/ 11522 w 11761"/>
              <a:gd name="connsiteY156" fmla="*/ 5344 h 5445"/>
              <a:gd name="connsiteX157" fmla="*/ 11522 w 11761"/>
              <a:gd name="connsiteY157" fmla="*/ 5281 h 5445"/>
              <a:gd name="connsiteX158" fmla="*/ 11578 w 11761"/>
              <a:gd name="connsiteY158" fmla="*/ 5281 h 5445"/>
              <a:gd name="connsiteX159" fmla="*/ 11578 w 11761"/>
              <a:gd name="connsiteY159" fmla="*/ 5191 h 5445"/>
              <a:gd name="connsiteX160" fmla="*/ 11578 w 11761"/>
              <a:gd name="connsiteY160" fmla="*/ 5262 h 5445"/>
              <a:gd name="connsiteX161" fmla="*/ 11522 w 11761"/>
              <a:gd name="connsiteY161" fmla="*/ 5262 h 5445"/>
              <a:gd name="connsiteX162" fmla="*/ 11522 w 11761"/>
              <a:gd name="connsiteY162" fmla="*/ 5191 h 5445"/>
              <a:gd name="connsiteX163" fmla="*/ 11578 w 11761"/>
              <a:gd name="connsiteY163" fmla="*/ 5191 h 5445"/>
              <a:gd name="connsiteX164" fmla="*/ 11200 w 11761"/>
              <a:gd name="connsiteY164" fmla="*/ 5409 h 5445"/>
              <a:gd name="connsiteX165" fmla="*/ 11200 w 11761"/>
              <a:gd name="connsiteY165" fmla="*/ 5368 h 5445"/>
              <a:gd name="connsiteX166" fmla="*/ 11241 w 11761"/>
              <a:gd name="connsiteY166" fmla="*/ 5368 h 5445"/>
              <a:gd name="connsiteX167" fmla="*/ 11241 w 11761"/>
              <a:gd name="connsiteY167" fmla="*/ 5409 h 5445"/>
              <a:gd name="connsiteX168" fmla="*/ 11200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11522 w 11761"/>
              <a:gd name="connsiteY243" fmla="*/ 164 h 5445"/>
              <a:gd name="connsiteX244" fmla="*/ 11522 w 11761"/>
              <a:gd name="connsiteY244" fmla="*/ 102 h 5445"/>
              <a:gd name="connsiteX245" fmla="*/ 11578 w 11761"/>
              <a:gd name="connsiteY245" fmla="*/ 102 h 5445"/>
              <a:gd name="connsiteX246" fmla="*/ 11578 w 11761"/>
              <a:gd name="connsiteY246" fmla="*/ 164 h 5445"/>
              <a:gd name="connsiteX247" fmla="*/ 11522 w 11761"/>
              <a:gd name="connsiteY247" fmla="*/ 164 h 5445"/>
              <a:gd name="connsiteX248" fmla="*/ 11522 w 11761"/>
              <a:gd name="connsiteY248" fmla="*/ 255 h 5445"/>
              <a:gd name="connsiteX249" fmla="*/ 11522 w 11761"/>
              <a:gd name="connsiteY249" fmla="*/ 184 h 5445"/>
              <a:gd name="connsiteX250" fmla="*/ 11578 w 11761"/>
              <a:gd name="connsiteY250" fmla="*/ 184 h 5445"/>
              <a:gd name="connsiteX251" fmla="*/ 11578 w 11761"/>
              <a:gd name="connsiteY251" fmla="*/ 255 h 5445"/>
              <a:gd name="connsiteX252" fmla="*/ 11522 w 11761"/>
              <a:gd name="connsiteY252" fmla="*/ 255 h 5445"/>
              <a:gd name="connsiteX253" fmla="*/ 11660 w 11761"/>
              <a:gd name="connsiteY253" fmla="*/ 596 h 5445"/>
              <a:gd name="connsiteX254" fmla="*/ 11660 w 11761"/>
              <a:gd name="connsiteY254" fmla="*/ 674 h 5445"/>
              <a:gd name="connsiteX255" fmla="*/ 11720 w 11761"/>
              <a:gd name="connsiteY255" fmla="*/ 674 h 5445"/>
              <a:gd name="connsiteX256" fmla="*/ 11720 w 11761"/>
              <a:gd name="connsiteY256" fmla="*/ 4772 h 5445"/>
              <a:gd name="connsiteX257" fmla="*/ 11660 w 11761"/>
              <a:gd name="connsiteY257" fmla="*/ 4772 h 5445"/>
              <a:gd name="connsiteX258" fmla="*/ 11660 w 11761"/>
              <a:gd name="connsiteY258" fmla="*/ 4850 h 5445"/>
              <a:gd name="connsiteX259" fmla="*/ 8510 w 11761"/>
              <a:gd name="connsiteY259" fmla="*/ 4850 h 5445"/>
              <a:gd name="connsiteX260" fmla="*/ 8510 w 11761"/>
              <a:gd name="connsiteY260" fmla="*/ 5001 h 5445"/>
              <a:gd name="connsiteX261" fmla="*/ 8638 w 11761"/>
              <a:gd name="connsiteY261" fmla="*/ 5001 h 5445"/>
              <a:gd name="connsiteX262" fmla="*/ 8638 w 11761"/>
              <a:gd name="connsiteY262" fmla="*/ 5169 h 5445"/>
              <a:gd name="connsiteX263" fmla="*/ 8581 w 11761"/>
              <a:gd name="connsiteY263" fmla="*/ 5169 h 5445"/>
              <a:gd name="connsiteX264" fmla="*/ 8581 w 11761"/>
              <a:gd name="connsiteY264" fmla="*/ 5087 h 5445"/>
              <a:gd name="connsiteX265" fmla="*/ 8480 w 11761"/>
              <a:gd name="connsiteY265" fmla="*/ 5087 h 5445"/>
              <a:gd name="connsiteX266" fmla="*/ 8480 w 11761"/>
              <a:gd name="connsiteY266" fmla="*/ 5169 h 5445"/>
              <a:gd name="connsiteX267" fmla="*/ 8402 w 11761"/>
              <a:gd name="connsiteY267" fmla="*/ 5169 h 5445"/>
              <a:gd name="connsiteX268" fmla="*/ 8402 w 11761"/>
              <a:gd name="connsiteY268" fmla="*/ 5262 h 5445"/>
              <a:gd name="connsiteX269" fmla="*/ 8310 w 11761"/>
              <a:gd name="connsiteY269" fmla="*/ 5262 h 5445"/>
              <a:gd name="connsiteX270" fmla="*/ 8310 w 11761"/>
              <a:gd name="connsiteY270" fmla="*/ 5363 h 5445"/>
              <a:gd name="connsiteX271" fmla="*/ 8402 w 11761"/>
              <a:gd name="connsiteY271" fmla="*/ 5363 h 5445"/>
              <a:gd name="connsiteX272" fmla="*/ 8402 w 11761"/>
              <a:gd name="connsiteY272" fmla="*/ 5422 h 5445"/>
              <a:gd name="connsiteX273" fmla="*/ 8234 w 11761"/>
              <a:gd name="connsiteY273" fmla="*/ 5422 h 5445"/>
              <a:gd name="connsiteX274" fmla="*/ 8234 w 11761"/>
              <a:gd name="connsiteY274" fmla="*/ 5294 h 5445"/>
              <a:gd name="connsiteX275" fmla="*/ 8081 w 11761"/>
              <a:gd name="connsiteY275" fmla="*/ 5294 h 5445"/>
              <a:gd name="connsiteX276" fmla="*/ 8081 w 11761"/>
              <a:gd name="connsiteY276" fmla="*/ 5346 h 5445"/>
              <a:gd name="connsiteX277" fmla="*/ 8005 w 11761"/>
              <a:gd name="connsiteY277" fmla="*/ 5346 h 5445"/>
              <a:gd name="connsiteX278" fmla="*/ 8005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8005 w 11761"/>
              <a:gd name="connsiteY325" fmla="*/ 39 h 5445"/>
              <a:gd name="connsiteX326" fmla="*/ 8005 w 11761"/>
              <a:gd name="connsiteY326" fmla="*/ 100 h 5445"/>
              <a:gd name="connsiteX327" fmla="*/ 8081 w 11761"/>
              <a:gd name="connsiteY327" fmla="*/ 100 h 5445"/>
              <a:gd name="connsiteX328" fmla="*/ 8081 w 11761"/>
              <a:gd name="connsiteY328" fmla="*/ 151 h 5445"/>
              <a:gd name="connsiteX329" fmla="*/ 8234 w 11761"/>
              <a:gd name="connsiteY329" fmla="*/ 151 h 5445"/>
              <a:gd name="connsiteX330" fmla="*/ 8234 w 11761"/>
              <a:gd name="connsiteY330" fmla="*/ 24 h 5445"/>
              <a:gd name="connsiteX331" fmla="*/ 8402 w 11761"/>
              <a:gd name="connsiteY331" fmla="*/ 24 h 5445"/>
              <a:gd name="connsiteX332" fmla="*/ 8402 w 11761"/>
              <a:gd name="connsiteY332" fmla="*/ 82 h 5445"/>
              <a:gd name="connsiteX333" fmla="*/ 8310 w 11761"/>
              <a:gd name="connsiteY333" fmla="*/ 82 h 5445"/>
              <a:gd name="connsiteX334" fmla="*/ 8310 w 11761"/>
              <a:gd name="connsiteY334" fmla="*/ 184 h 5445"/>
              <a:gd name="connsiteX335" fmla="*/ 8402 w 11761"/>
              <a:gd name="connsiteY335" fmla="*/ 184 h 5445"/>
              <a:gd name="connsiteX336" fmla="*/ 8402 w 11761"/>
              <a:gd name="connsiteY336" fmla="*/ 277 h 5445"/>
              <a:gd name="connsiteX337" fmla="*/ 8480 w 11761"/>
              <a:gd name="connsiteY337" fmla="*/ 277 h 5445"/>
              <a:gd name="connsiteX338" fmla="*/ 8480 w 11761"/>
              <a:gd name="connsiteY338" fmla="*/ 359 h 5445"/>
              <a:gd name="connsiteX339" fmla="*/ 8581 w 11761"/>
              <a:gd name="connsiteY339" fmla="*/ 359 h 5445"/>
              <a:gd name="connsiteX340" fmla="*/ 8581 w 11761"/>
              <a:gd name="connsiteY340" fmla="*/ 277 h 5445"/>
              <a:gd name="connsiteX341" fmla="*/ 8638 w 11761"/>
              <a:gd name="connsiteY341" fmla="*/ 277 h 5445"/>
              <a:gd name="connsiteX342" fmla="*/ 8638 w 11761"/>
              <a:gd name="connsiteY342" fmla="*/ 445 h 5445"/>
              <a:gd name="connsiteX343" fmla="*/ 8510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11744 w 11761"/>
              <a:gd name="connsiteY98" fmla="*/ 4932 h 5445"/>
              <a:gd name="connsiteX99" fmla="*/ 11744 w 11761"/>
              <a:gd name="connsiteY99" fmla="*/ 4850 h 5445"/>
              <a:gd name="connsiteX100" fmla="*/ 11682 w 11761"/>
              <a:gd name="connsiteY100" fmla="*/ 4850 h 5445"/>
              <a:gd name="connsiteX101" fmla="*/ 11682 w 11761"/>
              <a:gd name="connsiteY101" fmla="*/ 4793 h 5445"/>
              <a:gd name="connsiteX102" fmla="*/ 11742 w 11761"/>
              <a:gd name="connsiteY102" fmla="*/ 4793 h 5445"/>
              <a:gd name="connsiteX103" fmla="*/ 11742 w 11761"/>
              <a:gd name="connsiteY103" fmla="*/ 652 h 5445"/>
              <a:gd name="connsiteX104" fmla="*/ 11682 w 11761"/>
              <a:gd name="connsiteY104" fmla="*/ 652 h 5445"/>
              <a:gd name="connsiteX105" fmla="*/ 11682 w 11761"/>
              <a:gd name="connsiteY105" fmla="*/ 596 h 5445"/>
              <a:gd name="connsiteX106" fmla="*/ 11744 w 11761"/>
              <a:gd name="connsiteY106" fmla="*/ 596 h 5445"/>
              <a:gd name="connsiteX107" fmla="*/ 11744 w 11761"/>
              <a:gd name="connsiteY107" fmla="*/ 514 h 5445"/>
              <a:gd name="connsiteX108" fmla="*/ 11660 w 11761"/>
              <a:gd name="connsiteY108" fmla="*/ 514 h 5445"/>
              <a:gd name="connsiteX109" fmla="*/ 11660 w 11761"/>
              <a:gd name="connsiteY109" fmla="*/ 575 h 5445"/>
              <a:gd name="connsiteX110" fmla="*/ 11630 w 11761"/>
              <a:gd name="connsiteY110" fmla="*/ 575 h 5445"/>
              <a:gd name="connsiteX111" fmla="*/ 11630 w 11761"/>
              <a:gd name="connsiteY111" fmla="*/ 467 h 5445"/>
              <a:gd name="connsiteX112" fmla="*/ 11759 w 11761"/>
              <a:gd name="connsiteY112" fmla="*/ 467 h 5445"/>
              <a:gd name="connsiteX113" fmla="*/ 11759 w 11761"/>
              <a:gd name="connsiteY113" fmla="*/ 255 h 5445"/>
              <a:gd name="connsiteX114" fmla="*/ 11679 w 11761"/>
              <a:gd name="connsiteY114" fmla="*/ 255 h 5445"/>
              <a:gd name="connsiteX115" fmla="*/ 11679 w 11761"/>
              <a:gd name="connsiteY115" fmla="*/ 182 h 5445"/>
              <a:gd name="connsiteX116" fmla="*/ 11761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11200 w 11761"/>
              <a:gd name="connsiteY122" fmla="*/ 78 h 5445"/>
              <a:gd name="connsiteX123" fmla="*/ 11200 w 11761"/>
              <a:gd name="connsiteY123" fmla="*/ 37 h 5445"/>
              <a:gd name="connsiteX124" fmla="*/ 11241 w 11761"/>
              <a:gd name="connsiteY124" fmla="*/ 37 h 5445"/>
              <a:gd name="connsiteX125" fmla="*/ 11241 w 11761"/>
              <a:gd name="connsiteY125" fmla="*/ 78 h 5445"/>
              <a:gd name="connsiteX126" fmla="*/ 11200 w 11761"/>
              <a:gd name="connsiteY126" fmla="*/ 78 h 5445"/>
              <a:gd name="connsiteX127" fmla="*/ 11682 w 11761"/>
              <a:gd name="connsiteY127" fmla="*/ 4910 h 5445"/>
              <a:gd name="connsiteX128" fmla="*/ 11682 w 11761"/>
              <a:gd name="connsiteY128" fmla="*/ 4871 h 5445"/>
              <a:gd name="connsiteX129" fmla="*/ 11723 w 11761"/>
              <a:gd name="connsiteY129" fmla="*/ 4871 h 5445"/>
              <a:gd name="connsiteX130" fmla="*/ 11723 w 11761"/>
              <a:gd name="connsiteY130" fmla="*/ 4910 h 5445"/>
              <a:gd name="connsiteX131" fmla="*/ 11682 w 11761"/>
              <a:gd name="connsiteY131" fmla="*/ 4910 h 5445"/>
              <a:gd name="connsiteX132" fmla="*/ 11600 w 11761"/>
              <a:gd name="connsiteY132" fmla="*/ 5424 h 5445"/>
              <a:gd name="connsiteX133" fmla="*/ 11600 w 11761"/>
              <a:gd name="connsiteY133" fmla="*/ 5363 h 5445"/>
              <a:gd name="connsiteX134" fmla="*/ 11679 w 11761"/>
              <a:gd name="connsiteY134" fmla="*/ 5363 h 5445"/>
              <a:gd name="connsiteX135" fmla="*/ 11679 w 11761"/>
              <a:gd name="connsiteY135" fmla="*/ 5286 h 5445"/>
              <a:gd name="connsiteX136" fmla="*/ 11738 w 11761"/>
              <a:gd name="connsiteY136" fmla="*/ 5286 h 5445"/>
              <a:gd name="connsiteX137" fmla="*/ 11738 w 11761"/>
              <a:gd name="connsiteY137" fmla="*/ 5424 h 5445"/>
              <a:gd name="connsiteX138" fmla="*/ 11600 w 11761"/>
              <a:gd name="connsiteY138" fmla="*/ 5424 h 5445"/>
              <a:gd name="connsiteX139" fmla="*/ 11600 w 11761"/>
              <a:gd name="connsiteY139" fmla="*/ 5344 h 5445"/>
              <a:gd name="connsiteX140" fmla="*/ 11600 w 11761"/>
              <a:gd name="connsiteY140" fmla="*/ 5286 h 5445"/>
              <a:gd name="connsiteX141" fmla="*/ 11660 w 11761"/>
              <a:gd name="connsiteY141" fmla="*/ 5286 h 5445"/>
              <a:gd name="connsiteX142" fmla="*/ 11660 w 11761"/>
              <a:gd name="connsiteY142" fmla="*/ 5344 h 5445"/>
              <a:gd name="connsiteX143" fmla="*/ 11600 w 11761"/>
              <a:gd name="connsiteY143" fmla="*/ 5344 h 5445"/>
              <a:gd name="connsiteX144" fmla="*/ 11595 w 11761"/>
              <a:gd name="connsiteY144" fmla="*/ 5169 h 5445"/>
              <a:gd name="connsiteX145" fmla="*/ 11595 w 11761"/>
              <a:gd name="connsiteY145" fmla="*/ 5106 h 5445"/>
              <a:gd name="connsiteX146" fmla="*/ 11660 w 11761"/>
              <a:gd name="connsiteY146" fmla="*/ 5106 h 5445"/>
              <a:gd name="connsiteX147" fmla="*/ 11660 w 11761"/>
              <a:gd name="connsiteY147" fmla="*/ 5169 h 5445"/>
              <a:gd name="connsiteX148" fmla="*/ 11595 w 11761"/>
              <a:gd name="connsiteY148" fmla="*/ 5169 h 5445"/>
              <a:gd name="connsiteX149" fmla="*/ 11660 w 11761"/>
              <a:gd name="connsiteY149" fmla="*/ 5191 h 5445"/>
              <a:gd name="connsiteX150" fmla="*/ 11660 w 11761"/>
              <a:gd name="connsiteY150" fmla="*/ 5262 h 5445"/>
              <a:gd name="connsiteX151" fmla="*/ 11595 w 11761"/>
              <a:gd name="connsiteY151" fmla="*/ 5262 h 5445"/>
              <a:gd name="connsiteX152" fmla="*/ 11595 w 11761"/>
              <a:gd name="connsiteY152" fmla="*/ 5191 h 5445"/>
              <a:gd name="connsiteX153" fmla="*/ 11660 w 11761"/>
              <a:gd name="connsiteY153" fmla="*/ 5191 h 5445"/>
              <a:gd name="connsiteX154" fmla="*/ 11578 w 11761"/>
              <a:gd name="connsiteY154" fmla="*/ 5281 h 5445"/>
              <a:gd name="connsiteX155" fmla="*/ 11578 w 11761"/>
              <a:gd name="connsiteY155" fmla="*/ 5344 h 5445"/>
              <a:gd name="connsiteX156" fmla="*/ 11522 w 11761"/>
              <a:gd name="connsiteY156" fmla="*/ 5344 h 5445"/>
              <a:gd name="connsiteX157" fmla="*/ 11522 w 11761"/>
              <a:gd name="connsiteY157" fmla="*/ 5281 h 5445"/>
              <a:gd name="connsiteX158" fmla="*/ 11578 w 11761"/>
              <a:gd name="connsiteY158" fmla="*/ 5281 h 5445"/>
              <a:gd name="connsiteX159" fmla="*/ 11578 w 11761"/>
              <a:gd name="connsiteY159" fmla="*/ 5191 h 5445"/>
              <a:gd name="connsiteX160" fmla="*/ 11578 w 11761"/>
              <a:gd name="connsiteY160" fmla="*/ 5262 h 5445"/>
              <a:gd name="connsiteX161" fmla="*/ 11522 w 11761"/>
              <a:gd name="connsiteY161" fmla="*/ 5262 h 5445"/>
              <a:gd name="connsiteX162" fmla="*/ 11522 w 11761"/>
              <a:gd name="connsiteY162" fmla="*/ 5191 h 5445"/>
              <a:gd name="connsiteX163" fmla="*/ 11578 w 11761"/>
              <a:gd name="connsiteY163" fmla="*/ 5191 h 5445"/>
              <a:gd name="connsiteX164" fmla="*/ 11200 w 11761"/>
              <a:gd name="connsiteY164" fmla="*/ 5409 h 5445"/>
              <a:gd name="connsiteX165" fmla="*/ 11200 w 11761"/>
              <a:gd name="connsiteY165" fmla="*/ 5368 h 5445"/>
              <a:gd name="connsiteX166" fmla="*/ 11241 w 11761"/>
              <a:gd name="connsiteY166" fmla="*/ 5368 h 5445"/>
              <a:gd name="connsiteX167" fmla="*/ 11241 w 11761"/>
              <a:gd name="connsiteY167" fmla="*/ 5409 h 5445"/>
              <a:gd name="connsiteX168" fmla="*/ 11200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11522 w 11761"/>
              <a:gd name="connsiteY243" fmla="*/ 164 h 5445"/>
              <a:gd name="connsiteX244" fmla="*/ 11522 w 11761"/>
              <a:gd name="connsiteY244" fmla="*/ 102 h 5445"/>
              <a:gd name="connsiteX245" fmla="*/ 11578 w 11761"/>
              <a:gd name="connsiteY245" fmla="*/ 102 h 5445"/>
              <a:gd name="connsiteX246" fmla="*/ 11578 w 11761"/>
              <a:gd name="connsiteY246" fmla="*/ 164 h 5445"/>
              <a:gd name="connsiteX247" fmla="*/ 11522 w 11761"/>
              <a:gd name="connsiteY247" fmla="*/ 164 h 5445"/>
              <a:gd name="connsiteX248" fmla="*/ 11522 w 11761"/>
              <a:gd name="connsiteY248" fmla="*/ 255 h 5445"/>
              <a:gd name="connsiteX249" fmla="*/ 11522 w 11761"/>
              <a:gd name="connsiteY249" fmla="*/ 184 h 5445"/>
              <a:gd name="connsiteX250" fmla="*/ 11578 w 11761"/>
              <a:gd name="connsiteY250" fmla="*/ 184 h 5445"/>
              <a:gd name="connsiteX251" fmla="*/ 11578 w 11761"/>
              <a:gd name="connsiteY251" fmla="*/ 255 h 5445"/>
              <a:gd name="connsiteX252" fmla="*/ 11522 w 11761"/>
              <a:gd name="connsiteY252" fmla="*/ 255 h 5445"/>
              <a:gd name="connsiteX253" fmla="*/ 11660 w 11761"/>
              <a:gd name="connsiteY253" fmla="*/ 596 h 5445"/>
              <a:gd name="connsiteX254" fmla="*/ 11660 w 11761"/>
              <a:gd name="connsiteY254" fmla="*/ 674 h 5445"/>
              <a:gd name="connsiteX255" fmla="*/ 11720 w 11761"/>
              <a:gd name="connsiteY255" fmla="*/ 674 h 5445"/>
              <a:gd name="connsiteX256" fmla="*/ 11720 w 11761"/>
              <a:gd name="connsiteY256" fmla="*/ 4772 h 5445"/>
              <a:gd name="connsiteX257" fmla="*/ 11660 w 11761"/>
              <a:gd name="connsiteY257" fmla="*/ 4772 h 5445"/>
              <a:gd name="connsiteX258" fmla="*/ 11660 w 11761"/>
              <a:gd name="connsiteY258" fmla="*/ 4850 h 5445"/>
              <a:gd name="connsiteX259" fmla="*/ 11608 w 11761"/>
              <a:gd name="connsiteY259" fmla="*/ 4850 h 5445"/>
              <a:gd name="connsiteX260" fmla="*/ 8510 w 11761"/>
              <a:gd name="connsiteY260" fmla="*/ 5001 h 5445"/>
              <a:gd name="connsiteX261" fmla="*/ 8638 w 11761"/>
              <a:gd name="connsiteY261" fmla="*/ 5001 h 5445"/>
              <a:gd name="connsiteX262" fmla="*/ 8638 w 11761"/>
              <a:gd name="connsiteY262" fmla="*/ 5169 h 5445"/>
              <a:gd name="connsiteX263" fmla="*/ 8581 w 11761"/>
              <a:gd name="connsiteY263" fmla="*/ 5169 h 5445"/>
              <a:gd name="connsiteX264" fmla="*/ 8581 w 11761"/>
              <a:gd name="connsiteY264" fmla="*/ 5087 h 5445"/>
              <a:gd name="connsiteX265" fmla="*/ 8480 w 11761"/>
              <a:gd name="connsiteY265" fmla="*/ 5087 h 5445"/>
              <a:gd name="connsiteX266" fmla="*/ 8480 w 11761"/>
              <a:gd name="connsiteY266" fmla="*/ 5169 h 5445"/>
              <a:gd name="connsiteX267" fmla="*/ 8402 w 11761"/>
              <a:gd name="connsiteY267" fmla="*/ 5169 h 5445"/>
              <a:gd name="connsiteX268" fmla="*/ 8402 w 11761"/>
              <a:gd name="connsiteY268" fmla="*/ 5262 h 5445"/>
              <a:gd name="connsiteX269" fmla="*/ 8310 w 11761"/>
              <a:gd name="connsiteY269" fmla="*/ 5262 h 5445"/>
              <a:gd name="connsiteX270" fmla="*/ 8310 w 11761"/>
              <a:gd name="connsiteY270" fmla="*/ 5363 h 5445"/>
              <a:gd name="connsiteX271" fmla="*/ 8402 w 11761"/>
              <a:gd name="connsiteY271" fmla="*/ 5363 h 5445"/>
              <a:gd name="connsiteX272" fmla="*/ 8402 w 11761"/>
              <a:gd name="connsiteY272" fmla="*/ 5422 h 5445"/>
              <a:gd name="connsiteX273" fmla="*/ 8234 w 11761"/>
              <a:gd name="connsiteY273" fmla="*/ 5422 h 5445"/>
              <a:gd name="connsiteX274" fmla="*/ 8234 w 11761"/>
              <a:gd name="connsiteY274" fmla="*/ 5294 h 5445"/>
              <a:gd name="connsiteX275" fmla="*/ 8081 w 11761"/>
              <a:gd name="connsiteY275" fmla="*/ 5294 h 5445"/>
              <a:gd name="connsiteX276" fmla="*/ 8081 w 11761"/>
              <a:gd name="connsiteY276" fmla="*/ 5346 h 5445"/>
              <a:gd name="connsiteX277" fmla="*/ 8005 w 11761"/>
              <a:gd name="connsiteY277" fmla="*/ 5346 h 5445"/>
              <a:gd name="connsiteX278" fmla="*/ 8005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8005 w 11761"/>
              <a:gd name="connsiteY325" fmla="*/ 39 h 5445"/>
              <a:gd name="connsiteX326" fmla="*/ 8005 w 11761"/>
              <a:gd name="connsiteY326" fmla="*/ 100 h 5445"/>
              <a:gd name="connsiteX327" fmla="*/ 8081 w 11761"/>
              <a:gd name="connsiteY327" fmla="*/ 100 h 5445"/>
              <a:gd name="connsiteX328" fmla="*/ 8081 w 11761"/>
              <a:gd name="connsiteY328" fmla="*/ 151 h 5445"/>
              <a:gd name="connsiteX329" fmla="*/ 8234 w 11761"/>
              <a:gd name="connsiteY329" fmla="*/ 151 h 5445"/>
              <a:gd name="connsiteX330" fmla="*/ 8234 w 11761"/>
              <a:gd name="connsiteY330" fmla="*/ 24 h 5445"/>
              <a:gd name="connsiteX331" fmla="*/ 8402 w 11761"/>
              <a:gd name="connsiteY331" fmla="*/ 24 h 5445"/>
              <a:gd name="connsiteX332" fmla="*/ 8402 w 11761"/>
              <a:gd name="connsiteY332" fmla="*/ 82 h 5445"/>
              <a:gd name="connsiteX333" fmla="*/ 8310 w 11761"/>
              <a:gd name="connsiteY333" fmla="*/ 82 h 5445"/>
              <a:gd name="connsiteX334" fmla="*/ 8310 w 11761"/>
              <a:gd name="connsiteY334" fmla="*/ 184 h 5445"/>
              <a:gd name="connsiteX335" fmla="*/ 8402 w 11761"/>
              <a:gd name="connsiteY335" fmla="*/ 184 h 5445"/>
              <a:gd name="connsiteX336" fmla="*/ 8402 w 11761"/>
              <a:gd name="connsiteY336" fmla="*/ 277 h 5445"/>
              <a:gd name="connsiteX337" fmla="*/ 8480 w 11761"/>
              <a:gd name="connsiteY337" fmla="*/ 277 h 5445"/>
              <a:gd name="connsiteX338" fmla="*/ 8480 w 11761"/>
              <a:gd name="connsiteY338" fmla="*/ 359 h 5445"/>
              <a:gd name="connsiteX339" fmla="*/ 8581 w 11761"/>
              <a:gd name="connsiteY339" fmla="*/ 359 h 5445"/>
              <a:gd name="connsiteX340" fmla="*/ 8581 w 11761"/>
              <a:gd name="connsiteY340" fmla="*/ 277 h 5445"/>
              <a:gd name="connsiteX341" fmla="*/ 8638 w 11761"/>
              <a:gd name="connsiteY341" fmla="*/ 277 h 5445"/>
              <a:gd name="connsiteX342" fmla="*/ 8638 w 11761"/>
              <a:gd name="connsiteY342" fmla="*/ 445 h 5445"/>
              <a:gd name="connsiteX343" fmla="*/ 8510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11744 w 11761"/>
              <a:gd name="connsiteY98" fmla="*/ 4932 h 5445"/>
              <a:gd name="connsiteX99" fmla="*/ 11744 w 11761"/>
              <a:gd name="connsiteY99" fmla="*/ 4850 h 5445"/>
              <a:gd name="connsiteX100" fmla="*/ 11682 w 11761"/>
              <a:gd name="connsiteY100" fmla="*/ 4850 h 5445"/>
              <a:gd name="connsiteX101" fmla="*/ 11682 w 11761"/>
              <a:gd name="connsiteY101" fmla="*/ 4793 h 5445"/>
              <a:gd name="connsiteX102" fmla="*/ 11742 w 11761"/>
              <a:gd name="connsiteY102" fmla="*/ 4793 h 5445"/>
              <a:gd name="connsiteX103" fmla="*/ 11742 w 11761"/>
              <a:gd name="connsiteY103" fmla="*/ 652 h 5445"/>
              <a:gd name="connsiteX104" fmla="*/ 11682 w 11761"/>
              <a:gd name="connsiteY104" fmla="*/ 652 h 5445"/>
              <a:gd name="connsiteX105" fmla="*/ 11682 w 11761"/>
              <a:gd name="connsiteY105" fmla="*/ 596 h 5445"/>
              <a:gd name="connsiteX106" fmla="*/ 11744 w 11761"/>
              <a:gd name="connsiteY106" fmla="*/ 596 h 5445"/>
              <a:gd name="connsiteX107" fmla="*/ 11744 w 11761"/>
              <a:gd name="connsiteY107" fmla="*/ 514 h 5445"/>
              <a:gd name="connsiteX108" fmla="*/ 11660 w 11761"/>
              <a:gd name="connsiteY108" fmla="*/ 514 h 5445"/>
              <a:gd name="connsiteX109" fmla="*/ 11660 w 11761"/>
              <a:gd name="connsiteY109" fmla="*/ 575 h 5445"/>
              <a:gd name="connsiteX110" fmla="*/ 11630 w 11761"/>
              <a:gd name="connsiteY110" fmla="*/ 575 h 5445"/>
              <a:gd name="connsiteX111" fmla="*/ 11630 w 11761"/>
              <a:gd name="connsiteY111" fmla="*/ 467 h 5445"/>
              <a:gd name="connsiteX112" fmla="*/ 11759 w 11761"/>
              <a:gd name="connsiteY112" fmla="*/ 467 h 5445"/>
              <a:gd name="connsiteX113" fmla="*/ 11759 w 11761"/>
              <a:gd name="connsiteY113" fmla="*/ 255 h 5445"/>
              <a:gd name="connsiteX114" fmla="*/ 11679 w 11761"/>
              <a:gd name="connsiteY114" fmla="*/ 255 h 5445"/>
              <a:gd name="connsiteX115" fmla="*/ 11679 w 11761"/>
              <a:gd name="connsiteY115" fmla="*/ 182 h 5445"/>
              <a:gd name="connsiteX116" fmla="*/ 11761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11200 w 11761"/>
              <a:gd name="connsiteY122" fmla="*/ 78 h 5445"/>
              <a:gd name="connsiteX123" fmla="*/ 11200 w 11761"/>
              <a:gd name="connsiteY123" fmla="*/ 37 h 5445"/>
              <a:gd name="connsiteX124" fmla="*/ 11241 w 11761"/>
              <a:gd name="connsiteY124" fmla="*/ 37 h 5445"/>
              <a:gd name="connsiteX125" fmla="*/ 11241 w 11761"/>
              <a:gd name="connsiteY125" fmla="*/ 78 h 5445"/>
              <a:gd name="connsiteX126" fmla="*/ 11200 w 11761"/>
              <a:gd name="connsiteY126" fmla="*/ 78 h 5445"/>
              <a:gd name="connsiteX127" fmla="*/ 11682 w 11761"/>
              <a:gd name="connsiteY127" fmla="*/ 4910 h 5445"/>
              <a:gd name="connsiteX128" fmla="*/ 11682 w 11761"/>
              <a:gd name="connsiteY128" fmla="*/ 4871 h 5445"/>
              <a:gd name="connsiteX129" fmla="*/ 11723 w 11761"/>
              <a:gd name="connsiteY129" fmla="*/ 4871 h 5445"/>
              <a:gd name="connsiteX130" fmla="*/ 11723 w 11761"/>
              <a:gd name="connsiteY130" fmla="*/ 4910 h 5445"/>
              <a:gd name="connsiteX131" fmla="*/ 11682 w 11761"/>
              <a:gd name="connsiteY131" fmla="*/ 4910 h 5445"/>
              <a:gd name="connsiteX132" fmla="*/ 11600 w 11761"/>
              <a:gd name="connsiteY132" fmla="*/ 5424 h 5445"/>
              <a:gd name="connsiteX133" fmla="*/ 11600 w 11761"/>
              <a:gd name="connsiteY133" fmla="*/ 5363 h 5445"/>
              <a:gd name="connsiteX134" fmla="*/ 11679 w 11761"/>
              <a:gd name="connsiteY134" fmla="*/ 5363 h 5445"/>
              <a:gd name="connsiteX135" fmla="*/ 11679 w 11761"/>
              <a:gd name="connsiteY135" fmla="*/ 5286 h 5445"/>
              <a:gd name="connsiteX136" fmla="*/ 11738 w 11761"/>
              <a:gd name="connsiteY136" fmla="*/ 5286 h 5445"/>
              <a:gd name="connsiteX137" fmla="*/ 11738 w 11761"/>
              <a:gd name="connsiteY137" fmla="*/ 5424 h 5445"/>
              <a:gd name="connsiteX138" fmla="*/ 11600 w 11761"/>
              <a:gd name="connsiteY138" fmla="*/ 5424 h 5445"/>
              <a:gd name="connsiteX139" fmla="*/ 11600 w 11761"/>
              <a:gd name="connsiteY139" fmla="*/ 5344 h 5445"/>
              <a:gd name="connsiteX140" fmla="*/ 11600 w 11761"/>
              <a:gd name="connsiteY140" fmla="*/ 5286 h 5445"/>
              <a:gd name="connsiteX141" fmla="*/ 11660 w 11761"/>
              <a:gd name="connsiteY141" fmla="*/ 5286 h 5445"/>
              <a:gd name="connsiteX142" fmla="*/ 11660 w 11761"/>
              <a:gd name="connsiteY142" fmla="*/ 5344 h 5445"/>
              <a:gd name="connsiteX143" fmla="*/ 11600 w 11761"/>
              <a:gd name="connsiteY143" fmla="*/ 5344 h 5445"/>
              <a:gd name="connsiteX144" fmla="*/ 11595 w 11761"/>
              <a:gd name="connsiteY144" fmla="*/ 5169 h 5445"/>
              <a:gd name="connsiteX145" fmla="*/ 11595 w 11761"/>
              <a:gd name="connsiteY145" fmla="*/ 5106 h 5445"/>
              <a:gd name="connsiteX146" fmla="*/ 11660 w 11761"/>
              <a:gd name="connsiteY146" fmla="*/ 5106 h 5445"/>
              <a:gd name="connsiteX147" fmla="*/ 11660 w 11761"/>
              <a:gd name="connsiteY147" fmla="*/ 5169 h 5445"/>
              <a:gd name="connsiteX148" fmla="*/ 11595 w 11761"/>
              <a:gd name="connsiteY148" fmla="*/ 5169 h 5445"/>
              <a:gd name="connsiteX149" fmla="*/ 11660 w 11761"/>
              <a:gd name="connsiteY149" fmla="*/ 5191 h 5445"/>
              <a:gd name="connsiteX150" fmla="*/ 11660 w 11761"/>
              <a:gd name="connsiteY150" fmla="*/ 5262 h 5445"/>
              <a:gd name="connsiteX151" fmla="*/ 11595 w 11761"/>
              <a:gd name="connsiteY151" fmla="*/ 5262 h 5445"/>
              <a:gd name="connsiteX152" fmla="*/ 11595 w 11761"/>
              <a:gd name="connsiteY152" fmla="*/ 5191 h 5445"/>
              <a:gd name="connsiteX153" fmla="*/ 11660 w 11761"/>
              <a:gd name="connsiteY153" fmla="*/ 5191 h 5445"/>
              <a:gd name="connsiteX154" fmla="*/ 11578 w 11761"/>
              <a:gd name="connsiteY154" fmla="*/ 5281 h 5445"/>
              <a:gd name="connsiteX155" fmla="*/ 11578 w 11761"/>
              <a:gd name="connsiteY155" fmla="*/ 5344 h 5445"/>
              <a:gd name="connsiteX156" fmla="*/ 11522 w 11761"/>
              <a:gd name="connsiteY156" fmla="*/ 5344 h 5445"/>
              <a:gd name="connsiteX157" fmla="*/ 11522 w 11761"/>
              <a:gd name="connsiteY157" fmla="*/ 5281 h 5445"/>
              <a:gd name="connsiteX158" fmla="*/ 11578 w 11761"/>
              <a:gd name="connsiteY158" fmla="*/ 5281 h 5445"/>
              <a:gd name="connsiteX159" fmla="*/ 11578 w 11761"/>
              <a:gd name="connsiteY159" fmla="*/ 5191 h 5445"/>
              <a:gd name="connsiteX160" fmla="*/ 11578 w 11761"/>
              <a:gd name="connsiteY160" fmla="*/ 5262 h 5445"/>
              <a:gd name="connsiteX161" fmla="*/ 11522 w 11761"/>
              <a:gd name="connsiteY161" fmla="*/ 5262 h 5445"/>
              <a:gd name="connsiteX162" fmla="*/ 11522 w 11761"/>
              <a:gd name="connsiteY162" fmla="*/ 5191 h 5445"/>
              <a:gd name="connsiteX163" fmla="*/ 11578 w 11761"/>
              <a:gd name="connsiteY163" fmla="*/ 5191 h 5445"/>
              <a:gd name="connsiteX164" fmla="*/ 11200 w 11761"/>
              <a:gd name="connsiteY164" fmla="*/ 5409 h 5445"/>
              <a:gd name="connsiteX165" fmla="*/ 11200 w 11761"/>
              <a:gd name="connsiteY165" fmla="*/ 5368 h 5445"/>
              <a:gd name="connsiteX166" fmla="*/ 11241 w 11761"/>
              <a:gd name="connsiteY166" fmla="*/ 5368 h 5445"/>
              <a:gd name="connsiteX167" fmla="*/ 11241 w 11761"/>
              <a:gd name="connsiteY167" fmla="*/ 5409 h 5445"/>
              <a:gd name="connsiteX168" fmla="*/ 11200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11522 w 11761"/>
              <a:gd name="connsiteY243" fmla="*/ 164 h 5445"/>
              <a:gd name="connsiteX244" fmla="*/ 11522 w 11761"/>
              <a:gd name="connsiteY244" fmla="*/ 102 h 5445"/>
              <a:gd name="connsiteX245" fmla="*/ 11578 w 11761"/>
              <a:gd name="connsiteY245" fmla="*/ 102 h 5445"/>
              <a:gd name="connsiteX246" fmla="*/ 11578 w 11761"/>
              <a:gd name="connsiteY246" fmla="*/ 164 h 5445"/>
              <a:gd name="connsiteX247" fmla="*/ 11522 w 11761"/>
              <a:gd name="connsiteY247" fmla="*/ 164 h 5445"/>
              <a:gd name="connsiteX248" fmla="*/ 11522 w 11761"/>
              <a:gd name="connsiteY248" fmla="*/ 255 h 5445"/>
              <a:gd name="connsiteX249" fmla="*/ 11522 w 11761"/>
              <a:gd name="connsiteY249" fmla="*/ 184 h 5445"/>
              <a:gd name="connsiteX250" fmla="*/ 11578 w 11761"/>
              <a:gd name="connsiteY250" fmla="*/ 184 h 5445"/>
              <a:gd name="connsiteX251" fmla="*/ 11578 w 11761"/>
              <a:gd name="connsiteY251" fmla="*/ 255 h 5445"/>
              <a:gd name="connsiteX252" fmla="*/ 11522 w 11761"/>
              <a:gd name="connsiteY252" fmla="*/ 255 h 5445"/>
              <a:gd name="connsiteX253" fmla="*/ 11660 w 11761"/>
              <a:gd name="connsiteY253" fmla="*/ 596 h 5445"/>
              <a:gd name="connsiteX254" fmla="*/ 11660 w 11761"/>
              <a:gd name="connsiteY254" fmla="*/ 674 h 5445"/>
              <a:gd name="connsiteX255" fmla="*/ 11720 w 11761"/>
              <a:gd name="connsiteY255" fmla="*/ 674 h 5445"/>
              <a:gd name="connsiteX256" fmla="*/ 11720 w 11761"/>
              <a:gd name="connsiteY256" fmla="*/ 4772 h 5445"/>
              <a:gd name="connsiteX257" fmla="*/ 11660 w 11761"/>
              <a:gd name="connsiteY257" fmla="*/ 4772 h 5445"/>
              <a:gd name="connsiteX258" fmla="*/ 11660 w 11761"/>
              <a:gd name="connsiteY258" fmla="*/ 4850 h 5445"/>
              <a:gd name="connsiteX259" fmla="*/ 11608 w 11761"/>
              <a:gd name="connsiteY259" fmla="*/ 4850 h 5445"/>
              <a:gd name="connsiteX260" fmla="*/ 11608 w 11761"/>
              <a:gd name="connsiteY260" fmla="*/ 5001 h 5445"/>
              <a:gd name="connsiteX261" fmla="*/ 8638 w 11761"/>
              <a:gd name="connsiteY261" fmla="*/ 5001 h 5445"/>
              <a:gd name="connsiteX262" fmla="*/ 8638 w 11761"/>
              <a:gd name="connsiteY262" fmla="*/ 5169 h 5445"/>
              <a:gd name="connsiteX263" fmla="*/ 8581 w 11761"/>
              <a:gd name="connsiteY263" fmla="*/ 5169 h 5445"/>
              <a:gd name="connsiteX264" fmla="*/ 8581 w 11761"/>
              <a:gd name="connsiteY264" fmla="*/ 5087 h 5445"/>
              <a:gd name="connsiteX265" fmla="*/ 8480 w 11761"/>
              <a:gd name="connsiteY265" fmla="*/ 5087 h 5445"/>
              <a:gd name="connsiteX266" fmla="*/ 8480 w 11761"/>
              <a:gd name="connsiteY266" fmla="*/ 5169 h 5445"/>
              <a:gd name="connsiteX267" fmla="*/ 8402 w 11761"/>
              <a:gd name="connsiteY267" fmla="*/ 5169 h 5445"/>
              <a:gd name="connsiteX268" fmla="*/ 8402 w 11761"/>
              <a:gd name="connsiteY268" fmla="*/ 5262 h 5445"/>
              <a:gd name="connsiteX269" fmla="*/ 8310 w 11761"/>
              <a:gd name="connsiteY269" fmla="*/ 5262 h 5445"/>
              <a:gd name="connsiteX270" fmla="*/ 8310 w 11761"/>
              <a:gd name="connsiteY270" fmla="*/ 5363 h 5445"/>
              <a:gd name="connsiteX271" fmla="*/ 8402 w 11761"/>
              <a:gd name="connsiteY271" fmla="*/ 5363 h 5445"/>
              <a:gd name="connsiteX272" fmla="*/ 8402 w 11761"/>
              <a:gd name="connsiteY272" fmla="*/ 5422 h 5445"/>
              <a:gd name="connsiteX273" fmla="*/ 8234 w 11761"/>
              <a:gd name="connsiteY273" fmla="*/ 5422 h 5445"/>
              <a:gd name="connsiteX274" fmla="*/ 8234 w 11761"/>
              <a:gd name="connsiteY274" fmla="*/ 5294 h 5445"/>
              <a:gd name="connsiteX275" fmla="*/ 8081 w 11761"/>
              <a:gd name="connsiteY275" fmla="*/ 5294 h 5445"/>
              <a:gd name="connsiteX276" fmla="*/ 8081 w 11761"/>
              <a:gd name="connsiteY276" fmla="*/ 5346 h 5445"/>
              <a:gd name="connsiteX277" fmla="*/ 8005 w 11761"/>
              <a:gd name="connsiteY277" fmla="*/ 5346 h 5445"/>
              <a:gd name="connsiteX278" fmla="*/ 8005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8005 w 11761"/>
              <a:gd name="connsiteY325" fmla="*/ 39 h 5445"/>
              <a:gd name="connsiteX326" fmla="*/ 8005 w 11761"/>
              <a:gd name="connsiteY326" fmla="*/ 100 h 5445"/>
              <a:gd name="connsiteX327" fmla="*/ 8081 w 11761"/>
              <a:gd name="connsiteY327" fmla="*/ 100 h 5445"/>
              <a:gd name="connsiteX328" fmla="*/ 8081 w 11761"/>
              <a:gd name="connsiteY328" fmla="*/ 151 h 5445"/>
              <a:gd name="connsiteX329" fmla="*/ 8234 w 11761"/>
              <a:gd name="connsiteY329" fmla="*/ 151 h 5445"/>
              <a:gd name="connsiteX330" fmla="*/ 8234 w 11761"/>
              <a:gd name="connsiteY330" fmla="*/ 24 h 5445"/>
              <a:gd name="connsiteX331" fmla="*/ 8402 w 11761"/>
              <a:gd name="connsiteY331" fmla="*/ 24 h 5445"/>
              <a:gd name="connsiteX332" fmla="*/ 8402 w 11761"/>
              <a:gd name="connsiteY332" fmla="*/ 82 h 5445"/>
              <a:gd name="connsiteX333" fmla="*/ 8310 w 11761"/>
              <a:gd name="connsiteY333" fmla="*/ 82 h 5445"/>
              <a:gd name="connsiteX334" fmla="*/ 8310 w 11761"/>
              <a:gd name="connsiteY334" fmla="*/ 184 h 5445"/>
              <a:gd name="connsiteX335" fmla="*/ 8402 w 11761"/>
              <a:gd name="connsiteY335" fmla="*/ 184 h 5445"/>
              <a:gd name="connsiteX336" fmla="*/ 8402 w 11761"/>
              <a:gd name="connsiteY336" fmla="*/ 277 h 5445"/>
              <a:gd name="connsiteX337" fmla="*/ 8480 w 11761"/>
              <a:gd name="connsiteY337" fmla="*/ 277 h 5445"/>
              <a:gd name="connsiteX338" fmla="*/ 8480 w 11761"/>
              <a:gd name="connsiteY338" fmla="*/ 359 h 5445"/>
              <a:gd name="connsiteX339" fmla="*/ 8581 w 11761"/>
              <a:gd name="connsiteY339" fmla="*/ 359 h 5445"/>
              <a:gd name="connsiteX340" fmla="*/ 8581 w 11761"/>
              <a:gd name="connsiteY340" fmla="*/ 277 h 5445"/>
              <a:gd name="connsiteX341" fmla="*/ 8638 w 11761"/>
              <a:gd name="connsiteY341" fmla="*/ 277 h 5445"/>
              <a:gd name="connsiteX342" fmla="*/ 8638 w 11761"/>
              <a:gd name="connsiteY342" fmla="*/ 445 h 5445"/>
              <a:gd name="connsiteX343" fmla="*/ 8510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11744 w 11761"/>
              <a:gd name="connsiteY98" fmla="*/ 4932 h 5445"/>
              <a:gd name="connsiteX99" fmla="*/ 11744 w 11761"/>
              <a:gd name="connsiteY99" fmla="*/ 4850 h 5445"/>
              <a:gd name="connsiteX100" fmla="*/ 11682 w 11761"/>
              <a:gd name="connsiteY100" fmla="*/ 4850 h 5445"/>
              <a:gd name="connsiteX101" fmla="*/ 11682 w 11761"/>
              <a:gd name="connsiteY101" fmla="*/ 4793 h 5445"/>
              <a:gd name="connsiteX102" fmla="*/ 11742 w 11761"/>
              <a:gd name="connsiteY102" fmla="*/ 4793 h 5445"/>
              <a:gd name="connsiteX103" fmla="*/ 11742 w 11761"/>
              <a:gd name="connsiteY103" fmla="*/ 652 h 5445"/>
              <a:gd name="connsiteX104" fmla="*/ 11682 w 11761"/>
              <a:gd name="connsiteY104" fmla="*/ 652 h 5445"/>
              <a:gd name="connsiteX105" fmla="*/ 11682 w 11761"/>
              <a:gd name="connsiteY105" fmla="*/ 596 h 5445"/>
              <a:gd name="connsiteX106" fmla="*/ 11744 w 11761"/>
              <a:gd name="connsiteY106" fmla="*/ 596 h 5445"/>
              <a:gd name="connsiteX107" fmla="*/ 11744 w 11761"/>
              <a:gd name="connsiteY107" fmla="*/ 514 h 5445"/>
              <a:gd name="connsiteX108" fmla="*/ 11660 w 11761"/>
              <a:gd name="connsiteY108" fmla="*/ 514 h 5445"/>
              <a:gd name="connsiteX109" fmla="*/ 11660 w 11761"/>
              <a:gd name="connsiteY109" fmla="*/ 575 h 5445"/>
              <a:gd name="connsiteX110" fmla="*/ 11630 w 11761"/>
              <a:gd name="connsiteY110" fmla="*/ 575 h 5445"/>
              <a:gd name="connsiteX111" fmla="*/ 11630 w 11761"/>
              <a:gd name="connsiteY111" fmla="*/ 467 h 5445"/>
              <a:gd name="connsiteX112" fmla="*/ 11759 w 11761"/>
              <a:gd name="connsiteY112" fmla="*/ 467 h 5445"/>
              <a:gd name="connsiteX113" fmla="*/ 11759 w 11761"/>
              <a:gd name="connsiteY113" fmla="*/ 255 h 5445"/>
              <a:gd name="connsiteX114" fmla="*/ 11679 w 11761"/>
              <a:gd name="connsiteY114" fmla="*/ 255 h 5445"/>
              <a:gd name="connsiteX115" fmla="*/ 11679 w 11761"/>
              <a:gd name="connsiteY115" fmla="*/ 182 h 5445"/>
              <a:gd name="connsiteX116" fmla="*/ 11761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11200 w 11761"/>
              <a:gd name="connsiteY122" fmla="*/ 78 h 5445"/>
              <a:gd name="connsiteX123" fmla="*/ 11200 w 11761"/>
              <a:gd name="connsiteY123" fmla="*/ 37 h 5445"/>
              <a:gd name="connsiteX124" fmla="*/ 11241 w 11761"/>
              <a:gd name="connsiteY124" fmla="*/ 37 h 5445"/>
              <a:gd name="connsiteX125" fmla="*/ 11241 w 11761"/>
              <a:gd name="connsiteY125" fmla="*/ 78 h 5445"/>
              <a:gd name="connsiteX126" fmla="*/ 11200 w 11761"/>
              <a:gd name="connsiteY126" fmla="*/ 78 h 5445"/>
              <a:gd name="connsiteX127" fmla="*/ 11682 w 11761"/>
              <a:gd name="connsiteY127" fmla="*/ 4910 h 5445"/>
              <a:gd name="connsiteX128" fmla="*/ 11682 w 11761"/>
              <a:gd name="connsiteY128" fmla="*/ 4871 h 5445"/>
              <a:gd name="connsiteX129" fmla="*/ 11723 w 11761"/>
              <a:gd name="connsiteY129" fmla="*/ 4871 h 5445"/>
              <a:gd name="connsiteX130" fmla="*/ 11723 w 11761"/>
              <a:gd name="connsiteY130" fmla="*/ 4910 h 5445"/>
              <a:gd name="connsiteX131" fmla="*/ 11682 w 11761"/>
              <a:gd name="connsiteY131" fmla="*/ 4910 h 5445"/>
              <a:gd name="connsiteX132" fmla="*/ 11600 w 11761"/>
              <a:gd name="connsiteY132" fmla="*/ 5424 h 5445"/>
              <a:gd name="connsiteX133" fmla="*/ 11600 w 11761"/>
              <a:gd name="connsiteY133" fmla="*/ 5363 h 5445"/>
              <a:gd name="connsiteX134" fmla="*/ 11679 w 11761"/>
              <a:gd name="connsiteY134" fmla="*/ 5363 h 5445"/>
              <a:gd name="connsiteX135" fmla="*/ 11679 w 11761"/>
              <a:gd name="connsiteY135" fmla="*/ 5286 h 5445"/>
              <a:gd name="connsiteX136" fmla="*/ 11738 w 11761"/>
              <a:gd name="connsiteY136" fmla="*/ 5286 h 5445"/>
              <a:gd name="connsiteX137" fmla="*/ 11738 w 11761"/>
              <a:gd name="connsiteY137" fmla="*/ 5424 h 5445"/>
              <a:gd name="connsiteX138" fmla="*/ 11600 w 11761"/>
              <a:gd name="connsiteY138" fmla="*/ 5424 h 5445"/>
              <a:gd name="connsiteX139" fmla="*/ 11600 w 11761"/>
              <a:gd name="connsiteY139" fmla="*/ 5344 h 5445"/>
              <a:gd name="connsiteX140" fmla="*/ 11600 w 11761"/>
              <a:gd name="connsiteY140" fmla="*/ 5286 h 5445"/>
              <a:gd name="connsiteX141" fmla="*/ 11660 w 11761"/>
              <a:gd name="connsiteY141" fmla="*/ 5286 h 5445"/>
              <a:gd name="connsiteX142" fmla="*/ 11660 w 11761"/>
              <a:gd name="connsiteY142" fmla="*/ 5344 h 5445"/>
              <a:gd name="connsiteX143" fmla="*/ 11600 w 11761"/>
              <a:gd name="connsiteY143" fmla="*/ 5344 h 5445"/>
              <a:gd name="connsiteX144" fmla="*/ 11595 w 11761"/>
              <a:gd name="connsiteY144" fmla="*/ 5169 h 5445"/>
              <a:gd name="connsiteX145" fmla="*/ 11595 w 11761"/>
              <a:gd name="connsiteY145" fmla="*/ 5106 h 5445"/>
              <a:gd name="connsiteX146" fmla="*/ 11660 w 11761"/>
              <a:gd name="connsiteY146" fmla="*/ 5106 h 5445"/>
              <a:gd name="connsiteX147" fmla="*/ 11660 w 11761"/>
              <a:gd name="connsiteY147" fmla="*/ 5169 h 5445"/>
              <a:gd name="connsiteX148" fmla="*/ 11595 w 11761"/>
              <a:gd name="connsiteY148" fmla="*/ 5169 h 5445"/>
              <a:gd name="connsiteX149" fmla="*/ 11660 w 11761"/>
              <a:gd name="connsiteY149" fmla="*/ 5191 h 5445"/>
              <a:gd name="connsiteX150" fmla="*/ 11660 w 11761"/>
              <a:gd name="connsiteY150" fmla="*/ 5262 h 5445"/>
              <a:gd name="connsiteX151" fmla="*/ 11595 w 11761"/>
              <a:gd name="connsiteY151" fmla="*/ 5262 h 5445"/>
              <a:gd name="connsiteX152" fmla="*/ 11595 w 11761"/>
              <a:gd name="connsiteY152" fmla="*/ 5191 h 5445"/>
              <a:gd name="connsiteX153" fmla="*/ 11660 w 11761"/>
              <a:gd name="connsiteY153" fmla="*/ 5191 h 5445"/>
              <a:gd name="connsiteX154" fmla="*/ 11578 w 11761"/>
              <a:gd name="connsiteY154" fmla="*/ 5281 h 5445"/>
              <a:gd name="connsiteX155" fmla="*/ 11578 w 11761"/>
              <a:gd name="connsiteY155" fmla="*/ 5344 h 5445"/>
              <a:gd name="connsiteX156" fmla="*/ 11522 w 11761"/>
              <a:gd name="connsiteY156" fmla="*/ 5344 h 5445"/>
              <a:gd name="connsiteX157" fmla="*/ 11522 w 11761"/>
              <a:gd name="connsiteY157" fmla="*/ 5281 h 5445"/>
              <a:gd name="connsiteX158" fmla="*/ 11578 w 11761"/>
              <a:gd name="connsiteY158" fmla="*/ 5281 h 5445"/>
              <a:gd name="connsiteX159" fmla="*/ 11578 w 11761"/>
              <a:gd name="connsiteY159" fmla="*/ 5191 h 5445"/>
              <a:gd name="connsiteX160" fmla="*/ 11578 w 11761"/>
              <a:gd name="connsiteY160" fmla="*/ 5262 h 5445"/>
              <a:gd name="connsiteX161" fmla="*/ 11522 w 11761"/>
              <a:gd name="connsiteY161" fmla="*/ 5262 h 5445"/>
              <a:gd name="connsiteX162" fmla="*/ 11522 w 11761"/>
              <a:gd name="connsiteY162" fmla="*/ 5191 h 5445"/>
              <a:gd name="connsiteX163" fmla="*/ 11578 w 11761"/>
              <a:gd name="connsiteY163" fmla="*/ 5191 h 5445"/>
              <a:gd name="connsiteX164" fmla="*/ 11200 w 11761"/>
              <a:gd name="connsiteY164" fmla="*/ 5409 h 5445"/>
              <a:gd name="connsiteX165" fmla="*/ 11200 w 11761"/>
              <a:gd name="connsiteY165" fmla="*/ 5368 h 5445"/>
              <a:gd name="connsiteX166" fmla="*/ 11241 w 11761"/>
              <a:gd name="connsiteY166" fmla="*/ 5368 h 5445"/>
              <a:gd name="connsiteX167" fmla="*/ 11241 w 11761"/>
              <a:gd name="connsiteY167" fmla="*/ 5409 h 5445"/>
              <a:gd name="connsiteX168" fmla="*/ 11200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11522 w 11761"/>
              <a:gd name="connsiteY243" fmla="*/ 164 h 5445"/>
              <a:gd name="connsiteX244" fmla="*/ 11522 w 11761"/>
              <a:gd name="connsiteY244" fmla="*/ 102 h 5445"/>
              <a:gd name="connsiteX245" fmla="*/ 11578 w 11761"/>
              <a:gd name="connsiteY245" fmla="*/ 102 h 5445"/>
              <a:gd name="connsiteX246" fmla="*/ 11578 w 11761"/>
              <a:gd name="connsiteY246" fmla="*/ 164 h 5445"/>
              <a:gd name="connsiteX247" fmla="*/ 11522 w 11761"/>
              <a:gd name="connsiteY247" fmla="*/ 164 h 5445"/>
              <a:gd name="connsiteX248" fmla="*/ 11522 w 11761"/>
              <a:gd name="connsiteY248" fmla="*/ 255 h 5445"/>
              <a:gd name="connsiteX249" fmla="*/ 11522 w 11761"/>
              <a:gd name="connsiteY249" fmla="*/ 184 h 5445"/>
              <a:gd name="connsiteX250" fmla="*/ 11578 w 11761"/>
              <a:gd name="connsiteY250" fmla="*/ 184 h 5445"/>
              <a:gd name="connsiteX251" fmla="*/ 11578 w 11761"/>
              <a:gd name="connsiteY251" fmla="*/ 255 h 5445"/>
              <a:gd name="connsiteX252" fmla="*/ 11522 w 11761"/>
              <a:gd name="connsiteY252" fmla="*/ 255 h 5445"/>
              <a:gd name="connsiteX253" fmla="*/ 11660 w 11761"/>
              <a:gd name="connsiteY253" fmla="*/ 596 h 5445"/>
              <a:gd name="connsiteX254" fmla="*/ 11660 w 11761"/>
              <a:gd name="connsiteY254" fmla="*/ 674 h 5445"/>
              <a:gd name="connsiteX255" fmla="*/ 11720 w 11761"/>
              <a:gd name="connsiteY255" fmla="*/ 674 h 5445"/>
              <a:gd name="connsiteX256" fmla="*/ 11720 w 11761"/>
              <a:gd name="connsiteY256" fmla="*/ 4772 h 5445"/>
              <a:gd name="connsiteX257" fmla="*/ 11660 w 11761"/>
              <a:gd name="connsiteY257" fmla="*/ 4772 h 5445"/>
              <a:gd name="connsiteX258" fmla="*/ 11660 w 11761"/>
              <a:gd name="connsiteY258" fmla="*/ 4850 h 5445"/>
              <a:gd name="connsiteX259" fmla="*/ 11608 w 11761"/>
              <a:gd name="connsiteY259" fmla="*/ 4850 h 5445"/>
              <a:gd name="connsiteX260" fmla="*/ 11608 w 11761"/>
              <a:gd name="connsiteY260" fmla="*/ 5001 h 5445"/>
              <a:gd name="connsiteX261" fmla="*/ 11736 w 11761"/>
              <a:gd name="connsiteY261" fmla="*/ 5001 h 5445"/>
              <a:gd name="connsiteX262" fmla="*/ 8638 w 11761"/>
              <a:gd name="connsiteY262" fmla="*/ 5169 h 5445"/>
              <a:gd name="connsiteX263" fmla="*/ 8581 w 11761"/>
              <a:gd name="connsiteY263" fmla="*/ 5169 h 5445"/>
              <a:gd name="connsiteX264" fmla="*/ 8581 w 11761"/>
              <a:gd name="connsiteY264" fmla="*/ 5087 h 5445"/>
              <a:gd name="connsiteX265" fmla="*/ 8480 w 11761"/>
              <a:gd name="connsiteY265" fmla="*/ 5087 h 5445"/>
              <a:gd name="connsiteX266" fmla="*/ 8480 w 11761"/>
              <a:gd name="connsiteY266" fmla="*/ 5169 h 5445"/>
              <a:gd name="connsiteX267" fmla="*/ 8402 w 11761"/>
              <a:gd name="connsiteY267" fmla="*/ 5169 h 5445"/>
              <a:gd name="connsiteX268" fmla="*/ 8402 w 11761"/>
              <a:gd name="connsiteY268" fmla="*/ 5262 h 5445"/>
              <a:gd name="connsiteX269" fmla="*/ 8310 w 11761"/>
              <a:gd name="connsiteY269" fmla="*/ 5262 h 5445"/>
              <a:gd name="connsiteX270" fmla="*/ 8310 w 11761"/>
              <a:gd name="connsiteY270" fmla="*/ 5363 h 5445"/>
              <a:gd name="connsiteX271" fmla="*/ 8402 w 11761"/>
              <a:gd name="connsiteY271" fmla="*/ 5363 h 5445"/>
              <a:gd name="connsiteX272" fmla="*/ 8402 w 11761"/>
              <a:gd name="connsiteY272" fmla="*/ 5422 h 5445"/>
              <a:gd name="connsiteX273" fmla="*/ 8234 w 11761"/>
              <a:gd name="connsiteY273" fmla="*/ 5422 h 5445"/>
              <a:gd name="connsiteX274" fmla="*/ 8234 w 11761"/>
              <a:gd name="connsiteY274" fmla="*/ 5294 h 5445"/>
              <a:gd name="connsiteX275" fmla="*/ 8081 w 11761"/>
              <a:gd name="connsiteY275" fmla="*/ 5294 h 5445"/>
              <a:gd name="connsiteX276" fmla="*/ 8081 w 11761"/>
              <a:gd name="connsiteY276" fmla="*/ 5346 h 5445"/>
              <a:gd name="connsiteX277" fmla="*/ 8005 w 11761"/>
              <a:gd name="connsiteY277" fmla="*/ 5346 h 5445"/>
              <a:gd name="connsiteX278" fmla="*/ 8005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8005 w 11761"/>
              <a:gd name="connsiteY325" fmla="*/ 39 h 5445"/>
              <a:gd name="connsiteX326" fmla="*/ 8005 w 11761"/>
              <a:gd name="connsiteY326" fmla="*/ 100 h 5445"/>
              <a:gd name="connsiteX327" fmla="*/ 8081 w 11761"/>
              <a:gd name="connsiteY327" fmla="*/ 100 h 5445"/>
              <a:gd name="connsiteX328" fmla="*/ 8081 w 11761"/>
              <a:gd name="connsiteY328" fmla="*/ 151 h 5445"/>
              <a:gd name="connsiteX329" fmla="*/ 8234 w 11761"/>
              <a:gd name="connsiteY329" fmla="*/ 151 h 5445"/>
              <a:gd name="connsiteX330" fmla="*/ 8234 w 11761"/>
              <a:gd name="connsiteY330" fmla="*/ 24 h 5445"/>
              <a:gd name="connsiteX331" fmla="*/ 8402 w 11761"/>
              <a:gd name="connsiteY331" fmla="*/ 24 h 5445"/>
              <a:gd name="connsiteX332" fmla="*/ 8402 w 11761"/>
              <a:gd name="connsiteY332" fmla="*/ 82 h 5445"/>
              <a:gd name="connsiteX333" fmla="*/ 8310 w 11761"/>
              <a:gd name="connsiteY333" fmla="*/ 82 h 5445"/>
              <a:gd name="connsiteX334" fmla="*/ 8310 w 11761"/>
              <a:gd name="connsiteY334" fmla="*/ 184 h 5445"/>
              <a:gd name="connsiteX335" fmla="*/ 8402 w 11761"/>
              <a:gd name="connsiteY335" fmla="*/ 184 h 5445"/>
              <a:gd name="connsiteX336" fmla="*/ 8402 w 11761"/>
              <a:gd name="connsiteY336" fmla="*/ 277 h 5445"/>
              <a:gd name="connsiteX337" fmla="*/ 8480 w 11761"/>
              <a:gd name="connsiteY337" fmla="*/ 277 h 5445"/>
              <a:gd name="connsiteX338" fmla="*/ 8480 w 11761"/>
              <a:gd name="connsiteY338" fmla="*/ 359 h 5445"/>
              <a:gd name="connsiteX339" fmla="*/ 8581 w 11761"/>
              <a:gd name="connsiteY339" fmla="*/ 359 h 5445"/>
              <a:gd name="connsiteX340" fmla="*/ 8581 w 11761"/>
              <a:gd name="connsiteY340" fmla="*/ 277 h 5445"/>
              <a:gd name="connsiteX341" fmla="*/ 8638 w 11761"/>
              <a:gd name="connsiteY341" fmla="*/ 277 h 5445"/>
              <a:gd name="connsiteX342" fmla="*/ 8638 w 11761"/>
              <a:gd name="connsiteY342" fmla="*/ 445 h 5445"/>
              <a:gd name="connsiteX343" fmla="*/ 8510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11744 w 11761"/>
              <a:gd name="connsiteY98" fmla="*/ 4932 h 5445"/>
              <a:gd name="connsiteX99" fmla="*/ 11744 w 11761"/>
              <a:gd name="connsiteY99" fmla="*/ 4850 h 5445"/>
              <a:gd name="connsiteX100" fmla="*/ 11682 w 11761"/>
              <a:gd name="connsiteY100" fmla="*/ 4850 h 5445"/>
              <a:gd name="connsiteX101" fmla="*/ 11682 w 11761"/>
              <a:gd name="connsiteY101" fmla="*/ 4793 h 5445"/>
              <a:gd name="connsiteX102" fmla="*/ 11742 w 11761"/>
              <a:gd name="connsiteY102" fmla="*/ 4793 h 5445"/>
              <a:gd name="connsiteX103" fmla="*/ 11742 w 11761"/>
              <a:gd name="connsiteY103" fmla="*/ 652 h 5445"/>
              <a:gd name="connsiteX104" fmla="*/ 11682 w 11761"/>
              <a:gd name="connsiteY104" fmla="*/ 652 h 5445"/>
              <a:gd name="connsiteX105" fmla="*/ 11682 w 11761"/>
              <a:gd name="connsiteY105" fmla="*/ 596 h 5445"/>
              <a:gd name="connsiteX106" fmla="*/ 11744 w 11761"/>
              <a:gd name="connsiteY106" fmla="*/ 596 h 5445"/>
              <a:gd name="connsiteX107" fmla="*/ 11744 w 11761"/>
              <a:gd name="connsiteY107" fmla="*/ 514 h 5445"/>
              <a:gd name="connsiteX108" fmla="*/ 11660 w 11761"/>
              <a:gd name="connsiteY108" fmla="*/ 514 h 5445"/>
              <a:gd name="connsiteX109" fmla="*/ 11660 w 11761"/>
              <a:gd name="connsiteY109" fmla="*/ 575 h 5445"/>
              <a:gd name="connsiteX110" fmla="*/ 11630 w 11761"/>
              <a:gd name="connsiteY110" fmla="*/ 575 h 5445"/>
              <a:gd name="connsiteX111" fmla="*/ 11630 w 11761"/>
              <a:gd name="connsiteY111" fmla="*/ 467 h 5445"/>
              <a:gd name="connsiteX112" fmla="*/ 11759 w 11761"/>
              <a:gd name="connsiteY112" fmla="*/ 467 h 5445"/>
              <a:gd name="connsiteX113" fmla="*/ 11759 w 11761"/>
              <a:gd name="connsiteY113" fmla="*/ 255 h 5445"/>
              <a:gd name="connsiteX114" fmla="*/ 11679 w 11761"/>
              <a:gd name="connsiteY114" fmla="*/ 255 h 5445"/>
              <a:gd name="connsiteX115" fmla="*/ 11679 w 11761"/>
              <a:gd name="connsiteY115" fmla="*/ 182 h 5445"/>
              <a:gd name="connsiteX116" fmla="*/ 11761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11200 w 11761"/>
              <a:gd name="connsiteY122" fmla="*/ 78 h 5445"/>
              <a:gd name="connsiteX123" fmla="*/ 11200 w 11761"/>
              <a:gd name="connsiteY123" fmla="*/ 37 h 5445"/>
              <a:gd name="connsiteX124" fmla="*/ 11241 w 11761"/>
              <a:gd name="connsiteY124" fmla="*/ 37 h 5445"/>
              <a:gd name="connsiteX125" fmla="*/ 11241 w 11761"/>
              <a:gd name="connsiteY125" fmla="*/ 78 h 5445"/>
              <a:gd name="connsiteX126" fmla="*/ 11200 w 11761"/>
              <a:gd name="connsiteY126" fmla="*/ 78 h 5445"/>
              <a:gd name="connsiteX127" fmla="*/ 11682 w 11761"/>
              <a:gd name="connsiteY127" fmla="*/ 4910 h 5445"/>
              <a:gd name="connsiteX128" fmla="*/ 11682 w 11761"/>
              <a:gd name="connsiteY128" fmla="*/ 4871 h 5445"/>
              <a:gd name="connsiteX129" fmla="*/ 11723 w 11761"/>
              <a:gd name="connsiteY129" fmla="*/ 4871 h 5445"/>
              <a:gd name="connsiteX130" fmla="*/ 11723 w 11761"/>
              <a:gd name="connsiteY130" fmla="*/ 4910 h 5445"/>
              <a:gd name="connsiteX131" fmla="*/ 11682 w 11761"/>
              <a:gd name="connsiteY131" fmla="*/ 4910 h 5445"/>
              <a:gd name="connsiteX132" fmla="*/ 11600 w 11761"/>
              <a:gd name="connsiteY132" fmla="*/ 5424 h 5445"/>
              <a:gd name="connsiteX133" fmla="*/ 11600 w 11761"/>
              <a:gd name="connsiteY133" fmla="*/ 5363 h 5445"/>
              <a:gd name="connsiteX134" fmla="*/ 11679 w 11761"/>
              <a:gd name="connsiteY134" fmla="*/ 5363 h 5445"/>
              <a:gd name="connsiteX135" fmla="*/ 11679 w 11761"/>
              <a:gd name="connsiteY135" fmla="*/ 5286 h 5445"/>
              <a:gd name="connsiteX136" fmla="*/ 11738 w 11761"/>
              <a:gd name="connsiteY136" fmla="*/ 5286 h 5445"/>
              <a:gd name="connsiteX137" fmla="*/ 11738 w 11761"/>
              <a:gd name="connsiteY137" fmla="*/ 5424 h 5445"/>
              <a:gd name="connsiteX138" fmla="*/ 11600 w 11761"/>
              <a:gd name="connsiteY138" fmla="*/ 5424 h 5445"/>
              <a:gd name="connsiteX139" fmla="*/ 11600 w 11761"/>
              <a:gd name="connsiteY139" fmla="*/ 5344 h 5445"/>
              <a:gd name="connsiteX140" fmla="*/ 11600 w 11761"/>
              <a:gd name="connsiteY140" fmla="*/ 5286 h 5445"/>
              <a:gd name="connsiteX141" fmla="*/ 11660 w 11761"/>
              <a:gd name="connsiteY141" fmla="*/ 5286 h 5445"/>
              <a:gd name="connsiteX142" fmla="*/ 11660 w 11761"/>
              <a:gd name="connsiteY142" fmla="*/ 5344 h 5445"/>
              <a:gd name="connsiteX143" fmla="*/ 11600 w 11761"/>
              <a:gd name="connsiteY143" fmla="*/ 5344 h 5445"/>
              <a:gd name="connsiteX144" fmla="*/ 11595 w 11761"/>
              <a:gd name="connsiteY144" fmla="*/ 5169 h 5445"/>
              <a:gd name="connsiteX145" fmla="*/ 11595 w 11761"/>
              <a:gd name="connsiteY145" fmla="*/ 5106 h 5445"/>
              <a:gd name="connsiteX146" fmla="*/ 11660 w 11761"/>
              <a:gd name="connsiteY146" fmla="*/ 5106 h 5445"/>
              <a:gd name="connsiteX147" fmla="*/ 11660 w 11761"/>
              <a:gd name="connsiteY147" fmla="*/ 5169 h 5445"/>
              <a:gd name="connsiteX148" fmla="*/ 11595 w 11761"/>
              <a:gd name="connsiteY148" fmla="*/ 5169 h 5445"/>
              <a:gd name="connsiteX149" fmla="*/ 11660 w 11761"/>
              <a:gd name="connsiteY149" fmla="*/ 5191 h 5445"/>
              <a:gd name="connsiteX150" fmla="*/ 11660 w 11761"/>
              <a:gd name="connsiteY150" fmla="*/ 5262 h 5445"/>
              <a:gd name="connsiteX151" fmla="*/ 11595 w 11761"/>
              <a:gd name="connsiteY151" fmla="*/ 5262 h 5445"/>
              <a:gd name="connsiteX152" fmla="*/ 11595 w 11761"/>
              <a:gd name="connsiteY152" fmla="*/ 5191 h 5445"/>
              <a:gd name="connsiteX153" fmla="*/ 11660 w 11761"/>
              <a:gd name="connsiteY153" fmla="*/ 5191 h 5445"/>
              <a:gd name="connsiteX154" fmla="*/ 11578 w 11761"/>
              <a:gd name="connsiteY154" fmla="*/ 5281 h 5445"/>
              <a:gd name="connsiteX155" fmla="*/ 11578 w 11761"/>
              <a:gd name="connsiteY155" fmla="*/ 5344 h 5445"/>
              <a:gd name="connsiteX156" fmla="*/ 11522 w 11761"/>
              <a:gd name="connsiteY156" fmla="*/ 5344 h 5445"/>
              <a:gd name="connsiteX157" fmla="*/ 11522 w 11761"/>
              <a:gd name="connsiteY157" fmla="*/ 5281 h 5445"/>
              <a:gd name="connsiteX158" fmla="*/ 11578 w 11761"/>
              <a:gd name="connsiteY158" fmla="*/ 5281 h 5445"/>
              <a:gd name="connsiteX159" fmla="*/ 11578 w 11761"/>
              <a:gd name="connsiteY159" fmla="*/ 5191 h 5445"/>
              <a:gd name="connsiteX160" fmla="*/ 11578 w 11761"/>
              <a:gd name="connsiteY160" fmla="*/ 5262 h 5445"/>
              <a:gd name="connsiteX161" fmla="*/ 11522 w 11761"/>
              <a:gd name="connsiteY161" fmla="*/ 5262 h 5445"/>
              <a:gd name="connsiteX162" fmla="*/ 11522 w 11761"/>
              <a:gd name="connsiteY162" fmla="*/ 5191 h 5445"/>
              <a:gd name="connsiteX163" fmla="*/ 11578 w 11761"/>
              <a:gd name="connsiteY163" fmla="*/ 5191 h 5445"/>
              <a:gd name="connsiteX164" fmla="*/ 11200 w 11761"/>
              <a:gd name="connsiteY164" fmla="*/ 5409 h 5445"/>
              <a:gd name="connsiteX165" fmla="*/ 11200 w 11761"/>
              <a:gd name="connsiteY165" fmla="*/ 5368 h 5445"/>
              <a:gd name="connsiteX166" fmla="*/ 11241 w 11761"/>
              <a:gd name="connsiteY166" fmla="*/ 5368 h 5445"/>
              <a:gd name="connsiteX167" fmla="*/ 11241 w 11761"/>
              <a:gd name="connsiteY167" fmla="*/ 5409 h 5445"/>
              <a:gd name="connsiteX168" fmla="*/ 11200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11522 w 11761"/>
              <a:gd name="connsiteY243" fmla="*/ 164 h 5445"/>
              <a:gd name="connsiteX244" fmla="*/ 11522 w 11761"/>
              <a:gd name="connsiteY244" fmla="*/ 102 h 5445"/>
              <a:gd name="connsiteX245" fmla="*/ 11578 w 11761"/>
              <a:gd name="connsiteY245" fmla="*/ 102 h 5445"/>
              <a:gd name="connsiteX246" fmla="*/ 11578 w 11761"/>
              <a:gd name="connsiteY246" fmla="*/ 164 h 5445"/>
              <a:gd name="connsiteX247" fmla="*/ 11522 w 11761"/>
              <a:gd name="connsiteY247" fmla="*/ 164 h 5445"/>
              <a:gd name="connsiteX248" fmla="*/ 11522 w 11761"/>
              <a:gd name="connsiteY248" fmla="*/ 255 h 5445"/>
              <a:gd name="connsiteX249" fmla="*/ 11522 w 11761"/>
              <a:gd name="connsiteY249" fmla="*/ 184 h 5445"/>
              <a:gd name="connsiteX250" fmla="*/ 11578 w 11761"/>
              <a:gd name="connsiteY250" fmla="*/ 184 h 5445"/>
              <a:gd name="connsiteX251" fmla="*/ 11578 w 11761"/>
              <a:gd name="connsiteY251" fmla="*/ 255 h 5445"/>
              <a:gd name="connsiteX252" fmla="*/ 11522 w 11761"/>
              <a:gd name="connsiteY252" fmla="*/ 255 h 5445"/>
              <a:gd name="connsiteX253" fmla="*/ 11660 w 11761"/>
              <a:gd name="connsiteY253" fmla="*/ 596 h 5445"/>
              <a:gd name="connsiteX254" fmla="*/ 11660 w 11761"/>
              <a:gd name="connsiteY254" fmla="*/ 674 h 5445"/>
              <a:gd name="connsiteX255" fmla="*/ 11720 w 11761"/>
              <a:gd name="connsiteY255" fmla="*/ 674 h 5445"/>
              <a:gd name="connsiteX256" fmla="*/ 11720 w 11761"/>
              <a:gd name="connsiteY256" fmla="*/ 4772 h 5445"/>
              <a:gd name="connsiteX257" fmla="*/ 11660 w 11761"/>
              <a:gd name="connsiteY257" fmla="*/ 4772 h 5445"/>
              <a:gd name="connsiteX258" fmla="*/ 11660 w 11761"/>
              <a:gd name="connsiteY258" fmla="*/ 4850 h 5445"/>
              <a:gd name="connsiteX259" fmla="*/ 11608 w 11761"/>
              <a:gd name="connsiteY259" fmla="*/ 4850 h 5445"/>
              <a:gd name="connsiteX260" fmla="*/ 11608 w 11761"/>
              <a:gd name="connsiteY260" fmla="*/ 5001 h 5445"/>
              <a:gd name="connsiteX261" fmla="*/ 11736 w 11761"/>
              <a:gd name="connsiteY261" fmla="*/ 5001 h 5445"/>
              <a:gd name="connsiteX262" fmla="*/ 11736 w 11761"/>
              <a:gd name="connsiteY262" fmla="*/ 5169 h 5445"/>
              <a:gd name="connsiteX263" fmla="*/ 8581 w 11761"/>
              <a:gd name="connsiteY263" fmla="*/ 5169 h 5445"/>
              <a:gd name="connsiteX264" fmla="*/ 8581 w 11761"/>
              <a:gd name="connsiteY264" fmla="*/ 5087 h 5445"/>
              <a:gd name="connsiteX265" fmla="*/ 8480 w 11761"/>
              <a:gd name="connsiteY265" fmla="*/ 5087 h 5445"/>
              <a:gd name="connsiteX266" fmla="*/ 8480 w 11761"/>
              <a:gd name="connsiteY266" fmla="*/ 5169 h 5445"/>
              <a:gd name="connsiteX267" fmla="*/ 8402 w 11761"/>
              <a:gd name="connsiteY267" fmla="*/ 5169 h 5445"/>
              <a:gd name="connsiteX268" fmla="*/ 8402 w 11761"/>
              <a:gd name="connsiteY268" fmla="*/ 5262 h 5445"/>
              <a:gd name="connsiteX269" fmla="*/ 8310 w 11761"/>
              <a:gd name="connsiteY269" fmla="*/ 5262 h 5445"/>
              <a:gd name="connsiteX270" fmla="*/ 8310 w 11761"/>
              <a:gd name="connsiteY270" fmla="*/ 5363 h 5445"/>
              <a:gd name="connsiteX271" fmla="*/ 8402 w 11761"/>
              <a:gd name="connsiteY271" fmla="*/ 5363 h 5445"/>
              <a:gd name="connsiteX272" fmla="*/ 8402 w 11761"/>
              <a:gd name="connsiteY272" fmla="*/ 5422 h 5445"/>
              <a:gd name="connsiteX273" fmla="*/ 8234 w 11761"/>
              <a:gd name="connsiteY273" fmla="*/ 5422 h 5445"/>
              <a:gd name="connsiteX274" fmla="*/ 8234 w 11761"/>
              <a:gd name="connsiteY274" fmla="*/ 5294 h 5445"/>
              <a:gd name="connsiteX275" fmla="*/ 8081 w 11761"/>
              <a:gd name="connsiteY275" fmla="*/ 5294 h 5445"/>
              <a:gd name="connsiteX276" fmla="*/ 8081 w 11761"/>
              <a:gd name="connsiteY276" fmla="*/ 5346 h 5445"/>
              <a:gd name="connsiteX277" fmla="*/ 8005 w 11761"/>
              <a:gd name="connsiteY277" fmla="*/ 5346 h 5445"/>
              <a:gd name="connsiteX278" fmla="*/ 8005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8005 w 11761"/>
              <a:gd name="connsiteY325" fmla="*/ 39 h 5445"/>
              <a:gd name="connsiteX326" fmla="*/ 8005 w 11761"/>
              <a:gd name="connsiteY326" fmla="*/ 100 h 5445"/>
              <a:gd name="connsiteX327" fmla="*/ 8081 w 11761"/>
              <a:gd name="connsiteY327" fmla="*/ 100 h 5445"/>
              <a:gd name="connsiteX328" fmla="*/ 8081 w 11761"/>
              <a:gd name="connsiteY328" fmla="*/ 151 h 5445"/>
              <a:gd name="connsiteX329" fmla="*/ 8234 w 11761"/>
              <a:gd name="connsiteY329" fmla="*/ 151 h 5445"/>
              <a:gd name="connsiteX330" fmla="*/ 8234 w 11761"/>
              <a:gd name="connsiteY330" fmla="*/ 24 h 5445"/>
              <a:gd name="connsiteX331" fmla="*/ 8402 w 11761"/>
              <a:gd name="connsiteY331" fmla="*/ 24 h 5445"/>
              <a:gd name="connsiteX332" fmla="*/ 8402 w 11761"/>
              <a:gd name="connsiteY332" fmla="*/ 82 h 5445"/>
              <a:gd name="connsiteX333" fmla="*/ 8310 w 11761"/>
              <a:gd name="connsiteY333" fmla="*/ 82 h 5445"/>
              <a:gd name="connsiteX334" fmla="*/ 8310 w 11761"/>
              <a:gd name="connsiteY334" fmla="*/ 184 h 5445"/>
              <a:gd name="connsiteX335" fmla="*/ 8402 w 11761"/>
              <a:gd name="connsiteY335" fmla="*/ 184 h 5445"/>
              <a:gd name="connsiteX336" fmla="*/ 8402 w 11761"/>
              <a:gd name="connsiteY336" fmla="*/ 277 h 5445"/>
              <a:gd name="connsiteX337" fmla="*/ 8480 w 11761"/>
              <a:gd name="connsiteY337" fmla="*/ 277 h 5445"/>
              <a:gd name="connsiteX338" fmla="*/ 8480 w 11761"/>
              <a:gd name="connsiteY338" fmla="*/ 359 h 5445"/>
              <a:gd name="connsiteX339" fmla="*/ 8581 w 11761"/>
              <a:gd name="connsiteY339" fmla="*/ 359 h 5445"/>
              <a:gd name="connsiteX340" fmla="*/ 8581 w 11761"/>
              <a:gd name="connsiteY340" fmla="*/ 277 h 5445"/>
              <a:gd name="connsiteX341" fmla="*/ 8638 w 11761"/>
              <a:gd name="connsiteY341" fmla="*/ 277 h 5445"/>
              <a:gd name="connsiteX342" fmla="*/ 8638 w 11761"/>
              <a:gd name="connsiteY342" fmla="*/ 445 h 5445"/>
              <a:gd name="connsiteX343" fmla="*/ 8510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11744 w 11761"/>
              <a:gd name="connsiteY98" fmla="*/ 4932 h 5445"/>
              <a:gd name="connsiteX99" fmla="*/ 11744 w 11761"/>
              <a:gd name="connsiteY99" fmla="*/ 4850 h 5445"/>
              <a:gd name="connsiteX100" fmla="*/ 11682 w 11761"/>
              <a:gd name="connsiteY100" fmla="*/ 4850 h 5445"/>
              <a:gd name="connsiteX101" fmla="*/ 11682 w 11761"/>
              <a:gd name="connsiteY101" fmla="*/ 4793 h 5445"/>
              <a:gd name="connsiteX102" fmla="*/ 11742 w 11761"/>
              <a:gd name="connsiteY102" fmla="*/ 4793 h 5445"/>
              <a:gd name="connsiteX103" fmla="*/ 11742 w 11761"/>
              <a:gd name="connsiteY103" fmla="*/ 652 h 5445"/>
              <a:gd name="connsiteX104" fmla="*/ 11682 w 11761"/>
              <a:gd name="connsiteY104" fmla="*/ 652 h 5445"/>
              <a:gd name="connsiteX105" fmla="*/ 11682 w 11761"/>
              <a:gd name="connsiteY105" fmla="*/ 596 h 5445"/>
              <a:gd name="connsiteX106" fmla="*/ 11744 w 11761"/>
              <a:gd name="connsiteY106" fmla="*/ 596 h 5445"/>
              <a:gd name="connsiteX107" fmla="*/ 11744 w 11761"/>
              <a:gd name="connsiteY107" fmla="*/ 514 h 5445"/>
              <a:gd name="connsiteX108" fmla="*/ 11660 w 11761"/>
              <a:gd name="connsiteY108" fmla="*/ 514 h 5445"/>
              <a:gd name="connsiteX109" fmla="*/ 11660 w 11761"/>
              <a:gd name="connsiteY109" fmla="*/ 575 h 5445"/>
              <a:gd name="connsiteX110" fmla="*/ 11630 w 11761"/>
              <a:gd name="connsiteY110" fmla="*/ 575 h 5445"/>
              <a:gd name="connsiteX111" fmla="*/ 11630 w 11761"/>
              <a:gd name="connsiteY111" fmla="*/ 467 h 5445"/>
              <a:gd name="connsiteX112" fmla="*/ 11759 w 11761"/>
              <a:gd name="connsiteY112" fmla="*/ 467 h 5445"/>
              <a:gd name="connsiteX113" fmla="*/ 11759 w 11761"/>
              <a:gd name="connsiteY113" fmla="*/ 255 h 5445"/>
              <a:gd name="connsiteX114" fmla="*/ 11679 w 11761"/>
              <a:gd name="connsiteY114" fmla="*/ 255 h 5445"/>
              <a:gd name="connsiteX115" fmla="*/ 11679 w 11761"/>
              <a:gd name="connsiteY115" fmla="*/ 182 h 5445"/>
              <a:gd name="connsiteX116" fmla="*/ 11761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11200 w 11761"/>
              <a:gd name="connsiteY122" fmla="*/ 78 h 5445"/>
              <a:gd name="connsiteX123" fmla="*/ 11200 w 11761"/>
              <a:gd name="connsiteY123" fmla="*/ 37 h 5445"/>
              <a:gd name="connsiteX124" fmla="*/ 11241 w 11761"/>
              <a:gd name="connsiteY124" fmla="*/ 37 h 5445"/>
              <a:gd name="connsiteX125" fmla="*/ 11241 w 11761"/>
              <a:gd name="connsiteY125" fmla="*/ 78 h 5445"/>
              <a:gd name="connsiteX126" fmla="*/ 11200 w 11761"/>
              <a:gd name="connsiteY126" fmla="*/ 78 h 5445"/>
              <a:gd name="connsiteX127" fmla="*/ 11682 w 11761"/>
              <a:gd name="connsiteY127" fmla="*/ 4910 h 5445"/>
              <a:gd name="connsiteX128" fmla="*/ 11682 w 11761"/>
              <a:gd name="connsiteY128" fmla="*/ 4871 h 5445"/>
              <a:gd name="connsiteX129" fmla="*/ 11723 w 11761"/>
              <a:gd name="connsiteY129" fmla="*/ 4871 h 5445"/>
              <a:gd name="connsiteX130" fmla="*/ 11723 w 11761"/>
              <a:gd name="connsiteY130" fmla="*/ 4910 h 5445"/>
              <a:gd name="connsiteX131" fmla="*/ 11682 w 11761"/>
              <a:gd name="connsiteY131" fmla="*/ 4910 h 5445"/>
              <a:gd name="connsiteX132" fmla="*/ 11600 w 11761"/>
              <a:gd name="connsiteY132" fmla="*/ 5424 h 5445"/>
              <a:gd name="connsiteX133" fmla="*/ 11600 w 11761"/>
              <a:gd name="connsiteY133" fmla="*/ 5363 h 5445"/>
              <a:gd name="connsiteX134" fmla="*/ 11679 w 11761"/>
              <a:gd name="connsiteY134" fmla="*/ 5363 h 5445"/>
              <a:gd name="connsiteX135" fmla="*/ 11679 w 11761"/>
              <a:gd name="connsiteY135" fmla="*/ 5286 h 5445"/>
              <a:gd name="connsiteX136" fmla="*/ 11738 w 11761"/>
              <a:gd name="connsiteY136" fmla="*/ 5286 h 5445"/>
              <a:gd name="connsiteX137" fmla="*/ 11738 w 11761"/>
              <a:gd name="connsiteY137" fmla="*/ 5424 h 5445"/>
              <a:gd name="connsiteX138" fmla="*/ 11600 w 11761"/>
              <a:gd name="connsiteY138" fmla="*/ 5424 h 5445"/>
              <a:gd name="connsiteX139" fmla="*/ 11600 w 11761"/>
              <a:gd name="connsiteY139" fmla="*/ 5344 h 5445"/>
              <a:gd name="connsiteX140" fmla="*/ 11600 w 11761"/>
              <a:gd name="connsiteY140" fmla="*/ 5286 h 5445"/>
              <a:gd name="connsiteX141" fmla="*/ 11660 w 11761"/>
              <a:gd name="connsiteY141" fmla="*/ 5286 h 5445"/>
              <a:gd name="connsiteX142" fmla="*/ 11660 w 11761"/>
              <a:gd name="connsiteY142" fmla="*/ 5344 h 5445"/>
              <a:gd name="connsiteX143" fmla="*/ 11600 w 11761"/>
              <a:gd name="connsiteY143" fmla="*/ 5344 h 5445"/>
              <a:gd name="connsiteX144" fmla="*/ 11595 w 11761"/>
              <a:gd name="connsiteY144" fmla="*/ 5169 h 5445"/>
              <a:gd name="connsiteX145" fmla="*/ 11595 w 11761"/>
              <a:gd name="connsiteY145" fmla="*/ 5106 h 5445"/>
              <a:gd name="connsiteX146" fmla="*/ 11660 w 11761"/>
              <a:gd name="connsiteY146" fmla="*/ 5106 h 5445"/>
              <a:gd name="connsiteX147" fmla="*/ 11660 w 11761"/>
              <a:gd name="connsiteY147" fmla="*/ 5169 h 5445"/>
              <a:gd name="connsiteX148" fmla="*/ 11595 w 11761"/>
              <a:gd name="connsiteY148" fmla="*/ 5169 h 5445"/>
              <a:gd name="connsiteX149" fmla="*/ 11660 w 11761"/>
              <a:gd name="connsiteY149" fmla="*/ 5191 h 5445"/>
              <a:gd name="connsiteX150" fmla="*/ 11660 w 11761"/>
              <a:gd name="connsiteY150" fmla="*/ 5262 h 5445"/>
              <a:gd name="connsiteX151" fmla="*/ 11595 w 11761"/>
              <a:gd name="connsiteY151" fmla="*/ 5262 h 5445"/>
              <a:gd name="connsiteX152" fmla="*/ 11595 w 11761"/>
              <a:gd name="connsiteY152" fmla="*/ 5191 h 5445"/>
              <a:gd name="connsiteX153" fmla="*/ 11660 w 11761"/>
              <a:gd name="connsiteY153" fmla="*/ 5191 h 5445"/>
              <a:gd name="connsiteX154" fmla="*/ 11578 w 11761"/>
              <a:gd name="connsiteY154" fmla="*/ 5281 h 5445"/>
              <a:gd name="connsiteX155" fmla="*/ 11578 w 11761"/>
              <a:gd name="connsiteY155" fmla="*/ 5344 h 5445"/>
              <a:gd name="connsiteX156" fmla="*/ 11522 w 11761"/>
              <a:gd name="connsiteY156" fmla="*/ 5344 h 5445"/>
              <a:gd name="connsiteX157" fmla="*/ 11522 w 11761"/>
              <a:gd name="connsiteY157" fmla="*/ 5281 h 5445"/>
              <a:gd name="connsiteX158" fmla="*/ 11578 w 11761"/>
              <a:gd name="connsiteY158" fmla="*/ 5281 h 5445"/>
              <a:gd name="connsiteX159" fmla="*/ 11578 w 11761"/>
              <a:gd name="connsiteY159" fmla="*/ 5191 h 5445"/>
              <a:gd name="connsiteX160" fmla="*/ 11578 w 11761"/>
              <a:gd name="connsiteY160" fmla="*/ 5262 h 5445"/>
              <a:gd name="connsiteX161" fmla="*/ 11522 w 11761"/>
              <a:gd name="connsiteY161" fmla="*/ 5262 h 5445"/>
              <a:gd name="connsiteX162" fmla="*/ 11522 w 11761"/>
              <a:gd name="connsiteY162" fmla="*/ 5191 h 5445"/>
              <a:gd name="connsiteX163" fmla="*/ 11578 w 11761"/>
              <a:gd name="connsiteY163" fmla="*/ 5191 h 5445"/>
              <a:gd name="connsiteX164" fmla="*/ 11200 w 11761"/>
              <a:gd name="connsiteY164" fmla="*/ 5409 h 5445"/>
              <a:gd name="connsiteX165" fmla="*/ 11200 w 11761"/>
              <a:gd name="connsiteY165" fmla="*/ 5368 h 5445"/>
              <a:gd name="connsiteX166" fmla="*/ 11241 w 11761"/>
              <a:gd name="connsiteY166" fmla="*/ 5368 h 5445"/>
              <a:gd name="connsiteX167" fmla="*/ 11241 w 11761"/>
              <a:gd name="connsiteY167" fmla="*/ 5409 h 5445"/>
              <a:gd name="connsiteX168" fmla="*/ 11200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11522 w 11761"/>
              <a:gd name="connsiteY243" fmla="*/ 164 h 5445"/>
              <a:gd name="connsiteX244" fmla="*/ 11522 w 11761"/>
              <a:gd name="connsiteY244" fmla="*/ 102 h 5445"/>
              <a:gd name="connsiteX245" fmla="*/ 11578 w 11761"/>
              <a:gd name="connsiteY245" fmla="*/ 102 h 5445"/>
              <a:gd name="connsiteX246" fmla="*/ 11578 w 11761"/>
              <a:gd name="connsiteY246" fmla="*/ 164 h 5445"/>
              <a:gd name="connsiteX247" fmla="*/ 11522 w 11761"/>
              <a:gd name="connsiteY247" fmla="*/ 164 h 5445"/>
              <a:gd name="connsiteX248" fmla="*/ 11522 w 11761"/>
              <a:gd name="connsiteY248" fmla="*/ 255 h 5445"/>
              <a:gd name="connsiteX249" fmla="*/ 11522 w 11761"/>
              <a:gd name="connsiteY249" fmla="*/ 184 h 5445"/>
              <a:gd name="connsiteX250" fmla="*/ 11578 w 11761"/>
              <a:gd name="connsiteY250" fmla="*/ 184 h 5445"/>
              <a:gd name="connsiteX251" fmla="*/ 11578 w 11761"/>
              <a:gd name="connsiteY251" fmla="*/ 255 h 5445"/>
              <a:gd name="connsiteX252" fmla="*/ 11522 w 11761"/>
              <a:gd name="connsiteY252" fmla="*/ 255 h 5445"/>
              <a:gd name="connsiteX253" fmla="*/ 11660 w 11761"/>
              <a:gd name="connsiteY253" fmla="*/ 596 h 5445"/>
              <a:gd name="connsiteX254" fmla="*/ 11660 w 11761"/>
              <a:gd name="connsiteY254" fmla="*/ 674 h 5445"/>
              <a:gd name="connsiteX255" fmla="*/ 11720 w 11761"/>
              <a:gd name="connsiteY255" fmla="*/ 674 h 5445"/>
              <a:gd name="connsiteX256" fmla="*/ 11720 w 11761"/>
              <a:gd name="connsiteY256" fmla="*/ 4772 h 5445"/>
              <a:gd name="connsiteX257" fmla="*/ 11660 w 11761"/>
              <a:gd name="connsiteY257" fmla="*/ 4772 h 5445"/>
              <a:gd name="connsiteX258" fmla="*/ 11660 w 11761"/>
              <a:gd name="connsiteY258" fmla="*/ 4850 h 5445"/>
              <a:gd name="connsiteX259" fmla="*/ 11608 w 11761"/>
              <a:gd name="connsiteY259" fmla="*/ 4850 h 5445"/>
              <a:gd name="connsiteX260" fmla="*/ 11608 w 11761"/>
              <a:gd name="connsiteY260" fmla="*/ 5001 h 5445"/>
              <a:gd name="connsiteX261" fmla="*/ 11736 w 11761"/>
              <a:gd name="connsiteY261" fmla="*/ 5001 h 5445"/>
              <a:gd name="connsiteX262" fmla="*/ 11736 w 11761"/>
              <a:gd name="connsiteY262" fmla="*/ 5169 h 5445"/>
              <a:gd name="connsiteX263" fmla="*/ 11679 w 11761"/>
              <a:gd name="connsiteY263" fmla="*/ 5169 h 5445"/>
              <a:gd name="connsiteX264" fmla="*/ 8581 w 11761"/>
              <a:gd name="connsiteY264" fmla="*/ 5087 h 5445"/>
              <a:gd name="connsiteX265" fmla="*/ 8480 w 11761"/>
              <a:gd name="connsiteY265" fmla="*/ 5087 h 5445"/>
              <a:gd name="connsiteX266" fmla="*/ 8480 w 11761"/>
              <a:gd name="connsiteY266" fmla="*/ 5169 h 5445"/>
              <a:gd name="connsiteX267" fmla="*/ 8402 w 11761"/>
              <a:gd name="connsiteY267" fmla="*/ 5169 h 5445"/>
              <a:gd name="connsiteX268" fmla="*/ 8402 w 11761"/>
              <a:gd name="connsiteY268" fmla="*/ 5262 h 5445"/>
              <a:gd name="connsiteX269" fmla="*/ 8310 w 11761"/>
              <a:gd name="connsiteY269" fmla="*/ 5262 h 5445"/>
              <a:gd name="connsiteX270" fmla="*/ 8310 w 11761"/>
              <a:gd name="connsiteY270" fmla="*/ 5363 h 5445"/>
              <a:gd name="connsiteX271" fmla="*/ 8402 w 11761"/>
              <a:gd name="connsiteY271" fmla="*/ 5363 h 5445"/>
              <a:gd name="connsiteX272" fmla="*/ 8402 w 11761"/>
              <a:gd name="connsiteY272" fmla="*/ 5422 h 5445"/>
              <a:gd name="connsiteX273" fmla="*/ 8234 w 11761"/>
              <a:gd name="connsiteY273" fmla="*/ 5422 h 5445"/>
              <a:gd name="connsiteX274" fmla="*/ 8234 w 11761"/>
              <a:gd name="connsiteY274" fmla="*/ 5294 h 5445"/>
              <a:gd name="connsiteX275" fmla="*/ 8081 w 11761"/>
              <a:gd name="connsiteY275" fmla="*/ 5294 h 5445"/>
              <a:gd name="connsiteX276" fmla="*/ 8081 w 11761"/>
              <a:gd name="connsiteY276" fmla="*/ 5346 h 5445"/>
              <a:gd name="connsiteX277" fmla="*/ 8005 w 11761"/>
              <a:gd name="connsiteY277" fmla="*/ 5346 h 5445"/>
              <a:gd name="connsiteX278" fmla="*/ 8005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8005 w 11761"/>
              <a:gd name="connsiteY325" fmla="*/ 39 h 5445"/>
              <a:gd name="connsiteX326" fmla="*/ 8005 w 11761"/>
              <a:gd name="connsiteY326" fmla="*/ 100 h 5445"/>
              <a:gd name="connsiteX327" fmla="*/ 8081 w 11761"/>
              <a:gd name="connsiteY327" fmla="*/ 100 h 5445"/>
              <a:gd name="connsiteX328" fmla="*/ 8081 w 11761"/>
              <a:gd name="connsiteY328" fmla="*/ 151 h 5445"/>
              <a:gd name="connsiteX329" fmla="*/ 8234 w 11761"/>
              <a:gd name="connsiteY329" fmla="*/ 151 h 5445"/>
              <a:gd name="connsiteX330" fmla="*/ 8234 w 11761"/>
              <a:gd name="connsiteY330" fmla="*/ 24 h 5445"/>
              <a:gd name="connsiteX331" fmla="*/ 8402 w 11761"/>
              <a:gd name="connsiteY331" fmla="*/ 24 h 5445"/>
              <a:gd name="connsiteX332" fmla="*/ 8402 w 11761"/>
              <a:gd name="connsiteY332" fmla="*/ 82 h 5445"/>
              <a:gd name="connsiteX333" fmla="*/ 8310 w 11761"/>
              <a:gd name="connsiteY333" fmla="*/ 82 h 5445"/>
              <a:gd name="connsiteX334" fmla="*/ 8310 w 11761"/>
              <a:gd name="connsiteY334" fmla="*/ 184 h 5445"/>
              <a:gd name="connsiteX335" fmla="*/ 8402 w 11761"/>
              <a:gd name="connsiteY335" fmla="*/ 184 h 5445"/>
              <a:gd name="connsiteX336" fmla="*/ 8402 w 11761"/>
              <a:gd name="connsiteY336" fmla="*/ 277 h 5445"/>
              <a:gd name="connsiteX337" fmla="*/ 8480 w 11761"/>
              <a:gd name="connsiteY337" fmla="*/ 277 h 5445"/>
              <a:gd name="connsiteX338" fmla="*/ 8480 w 11761"/>
              <a:gd name="connsiteY338" fmla="*/ 359 h 5445"/>
              <a:gd name="connsiteX339" fmla="*/ 8581 w 11761"/>
              <a:gd name="connsiteY339" fmla="*/ 359 h 5445"/>
              <a:gd name="connsiteX340" fmla="*/ 8581 w 11761"/>
              <a:gd name="connsiteY340" fmla="*/ 277 h 5445"/>
              <a:gd name="connsiteX341" fmla="*/ 8638 w 11761"/>
              <a:gd name="connsiteY341" fmla="*/ 277 h 5445"/>
              <a:gd name="connsiteX342" fmla="*/ 8638 w 11761"/>
              <a:gd name="connsiteY342" fmla="*/ 445 h 5445"/>
              <a:gd name="connsiteX343" fmla="*/ 8510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11744 w 11761"/>
              <a:gd name="connsiteY98" fmla="*/ 4932 h 5445"/>
              <a:gd name="connsiteX99" fmla="*/ 11744 w 11761"/>
              <a:gd name="connsiteY99" fmla="*/ 4850 h 5445"/>
              <a:gd name="connsiteX100" fmla="*/ 11682 w 11761"/>
              <a:gd name="connsiteY100" fmla="*/ 4850 h 5445"/>
              <a:gd name="connsiteX101" fmla="*/ 11682 w 11761"/>
              <a:gd name="connsiteY101" fmla="*/ 4793 h 5445"/>
              <a:gd name="connsiteX102" fmla="*/ 11742 w 11761"/>
              <a:gd name="connsiteY102" fmla="*/ 4793 h 5445"/>
              <a:gd name="connsiteX103" fmla="*/ 11742 w 11761"/>
              <a:gd name="connsiteY103" fmla="*/ 652 h 5445"/>
              <a:gd name="connsiteX104" fmla="*/ 11682 w 11761"/>
              <a:gd name="connsiteY104" fmla="*/ 652 h 5445"/>
              <a:gd name="connsiteX105" fmla="*/ 11682 w 11761"/>
              <a:gd name="connsiteY105" fmla="*/ 596 h 5445"/>
              <a:gd name="connsiteX106" fmla="*/ 11744 w 11761"/>
              <a:gd name="connsiteY106" fmla="*/ 596 h 5445"/>
              <a:gd name="connsiteX107" fmla="*/ 11744 w 11761"/>
              <a:gd name="connsiteY107" fmla="*/ 514 h 5445"/>
              <a:gd name="connsiteX108" fmla="*/ 11660 w 11761"/>
              <a:gd name="connsiteY108" fmla="*/ 514 h 5445"/>
              <a:gd name="connsiteX109" fmla="*/ 11660 w 11761"/>
              <a:gd name="connsiteY109" fmla="*/ 575 h 5445"/>
              <a:gd name="connsiteX110" fmla="*/ 11630 w 11761"/>
              <a:gd name="connsiteY110" fmla="*/ 575 h 5445"/>
              <a:gd name="connsiteX111" fmla="*/ 11630 w 11761"/>
              <a:gd name="connsiteY111" fmla="*/ 467 h 5445"/>
              <a:gd name="connsiteX112" fmla="*/ 11759 w 11761"/>
              <a:gd name="connsiteY112" fmla="*/ 467 h 5445"/>
              <a:gd name="connsiteX113" fmla="*/ 11759 w 11761"/>
              <a:gd name="connsiteY113" fmla="*/ 255 h 5445"/>
              <a:gd name="connsiteX114" fmla="*/ 11679 w 11761"/>
              <a:gd name="connsiteY114" fmla="*/ 255 h 5445"/>
              <a:gd name="connsiteX115" fmla="*/ 11679 w 11761"/>
              <a:gd name="connsiteY115" fmla="*/ 182 h 5445"/>
              <a:gd name="connsiteX116" fmla="*/ 11761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11200 w 11761"/>
              <a:gd name="connsiteY122" fmla="*/ 78 h 5445"/>
              <a:gd name="connsiteX123" fmla="*/ 11200 w 11761"/>
              <a:gd name="connsiteY123" fmla="*/ 37 h 5445"/>
              <a:gd name="connsiteX124" fmla="*/ 11241 w 11761"/>
              <a:gd name="connsiteY124" fmla="*/ 37 h 5445"/>
              <a:gd name="connsiteX125" fmla="*/ 11241 w 11761"/>
              <a:gd name="connsiteY125" fmla="*/ 78 h 5445"/>
              <a:gd name="connsiteX126" fmla="*/ 11200 w 11761"/>
              <a:gd name="connsiteY126" fmla="*/ 78 h 5445"/>
              <a:gd name="connsiteX127" fmla="*/ 11682 w 11761"/>
              <a:gd name="connsiteY127" fmla="*/ 4910 h 5445"/>
              <a:gd name="connsiteX128" fmla="*/ 11682 w 11761"/>
              <a:gd name="connsiteY128" fmla="*/ 4871 h 5445"/>
              <a:gd name="connsiteX129" fmla="*/ 11723 w 11761"/>
              <a:gd name="connsiteY129" fmla="*/ 4871 h 5445"/>
              <a:gd name="connsiteX130" fmla="*/ 11723 w 11761"/>
              <a:gd name="connsiteY130" fmla="*/ 4910 h 5445"/>
              <a:gd name="connsiteX131" fmla="*/ 11682 w 11761"/>
              <a:gd name="connsiteY131" fmla="*/ 4910 h 5445"/>
              <a:gd name="connsiteX132" fmla="*/ 11600 w 11761"/>
              <a:gd name="connsiteY132" fmla="*/ 5424 h 5445"/>
              <a:gd name="connsiteX133" fmla="*/ 11600 w 11761"/>
              <a:gd name="connsiteY133" fmla="*/ 5363 h 5445"/>
              <a:gd name="connsiteX134" fmla="*/ 11679 w 11761"/>
              <a:gd name="connsiteY134" fmla="*/ 5363 h 5445"/>
              <a:gd name="connsiteX135" fmla="*/ 11679 w 11761"/>
              <a:gd name="connsiteY135" fmla="*/ 5286 h 5445"/>
              <a:gd name="connsiteX136" fmla="*/ 11738 w 11761"/>
              <a:gd name="connsiteY136" fmla="*/ 5286 h 5445"/>
              <a:gd name="connsiteX137" fmla="*/ 11738 w 11761"/>
              <a:gd name="connsiteY137" fmla="*/ 5424 h 5445"/>
              <a:gd name="connsiteX138" fmla="*/ 11600 w 11761"/>
              <a:gd name="connsiteY138" fmla="*/ 5424 h 5445"/>
              <a:gd name="connsiteX139" fmla="*/ 11600 w 11761"/>
              <a:gd name="connsiteY139" fmla="*/ 5344 h 5445"/>
              <a:gd name="connsiteX140" fmla="*/ 11600 w 11761"/>
              <a:gd name="connsiteY140" fmla="*/ 5286 h 5445"/>
              <a:gd name="connsiteX141" fmla="*/ 11660 w 11761"/>
              <a:gd name="connsiteY141" fmla="*/ 5286 h 5445"/>
              <a:gd name="connsiteX142" fmla="*/ 11660 w 11761"/>
              <a:gd name="connsiteY142" fmla="*/ 5344 h 5445"/>
              <a:gd name="connsiteX143" fmla="*/ 11600 w 11761"/>
              <a:gd name="connsiteY143" fmla="*/ 5344 h 5445"/>
              <a:gd name="connsiteX144" fmla="*/ 11595 w 11761"/>
              <a:gd name="connsiteY144" fmla="*/ 5169 h 5445"/>
              <a:gd name="connsiteX145" fmla="*/ 11595 w 11761"/>
              <a:gd name="connsiteY145" fmla="*/ 5106 h 5445"/>
              <a:gd name="connsiteX146" fmla="*/ 11660 w 11761"/>
              <a:gd name="connsiteY146" fmla="*/ 5106 h 5445"/>
              <a:gd name="connsiteX147" fmla="*/ 11660 w 11761"/>
              <a:gd name="connsiteY147" fmla="*/ 5169 h 5445"/>
              <a:gd name="connsiteX148" fmla="*/ 11595 w 11761"/>
              <a:gd name="connsiteY148" fmla="*/ 5169 h 5445"/>
              <a:gd name="connsiteX149" fmla="*/ 11660 w 11761"/>
              <a:gd name="connsiteY149" fmla="*/ 5191 h 5445"/>
              <a:gd name="connsiteX150" fmla="*/ 11660 w 11761"/>
              <a:gd name="connsiteY150" fmla="*/ 5262 h 5445"/>
              <a:gd name="connsiteX151" fmla="*/ 11595 w 11761"/>
              <a:gd name="connsiteY151" fmla="*/ 5262 h 5445"/>
              <a:gd name="connsiteX152" fmla="*/ 11595 w 11761"/>
              <a:gd name="connsiteY152" fmla="*/ 5191 h 5445"/>
              <a:gd name="connsiteX153" fmla="*/ 11660 w 11761"/>
              <a:gd name="connsiteY153" fmla="*/ 5191 h 5445"/>
              <a:gd name="connsiteX154" fmla="*/ 11578 w 11761"/>
              <a:gd name="connsiteY154" fmla="*/ 5281 h 5445"/>
              <a:gd name="connsiteX155" fmla="*/ 11578 w 11761"/>
              <a:gd name="connsiteY155" fmla="*/ 5344 h 5445"/>
              <a:gd name="connsiteX156" fmla="*/ 11522 w 11761"/>
              <a:gd name="connsiteY156" fmla="*/ 5344 h 5445"/>
              <a:gd name="connsiteX157" fmla="*/ 11522 w 11761"/>
              <a:gd name="connsiteY157" fmla="*/ 5281 h 5445"/>
              <a:gd name="connsiteX158" fmla="*/ 11578 w 11761"/>
              <a:gd name="connsiteY158" fmla="*/ 5281 h 5445"/>
              <a:gd name="connsiteX159" fmla="*/ 11578 w 11761"/>
              <a:gd name="connsiteY159" fmla="*/ 5191 h 5445"/>
              <a:gd name="connsiteX160" fmla="*/ 11578 w 11761"/>
              <a:gd name="connsiteY160" fmla="*/ 5262 h 5445"/>
              <a:gd name="connsiteX161" fmla="*/ 11522 w 11761"/>
              <a:gd name="connsiteY161" fmla="*/ 5262 h 5445"/>
              <a:gd name="connsiteX162" fmla="*/ 11522 w 11761"/>
              <a:gd name="connsiteY162" fmla="*/ 5191 h 5445"/>
              <a:gd name="connsiteX163" fmla="*/ 11578 w 11761"/>
              <a:gd name="connsiteY163" fmla="*/ 5191 h 5445"/>
              <a:gd name="connsiteX164" fmla="*/ 11200 w 11761"/>
              <a:gd name="connsiteY164" fmla="*/ 5409 h 5445"/>
              <a:gd name="connsiteX165" fmla="*/ 11200 w 11761"/>
              <a:gd name="connsiteY165" fmla="*/ 5368 h 5445"/>
              <a:gd name="connsiteX166" fmla="*/ 11241 w 11761"/>
              <a:gd name="connsiteY166" fmla="*/ 5368 h 5445"/>
              <a:gd name="connsiteX167" fmla="*/ 11241 w 11761"/>
              <a:gd name="connsiteY167" fmla="*/ 5409 h 5445"/>
              <a:gd name="connsiteX168" fmla="*/ 11200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11522 w 11761"/>
              <a:gd name="connsiteY243" fmla="*/ 164 h 5445"/>
              <a:gd name="connsiteX244" fmla="*/ 11522 w 11761"/>
              <a:gd name="connsiteY244" fmla="*/ 102 h 5445"/>
              <a:gd name="connsiteX245" fmla="*/ 11578 w 11761"/>
              <a:gd name="connsiteY245" fmla="*/ 102 h 5445"/>
              <a:gd name="connsiteX246" fmla="*/ 11578 w 11761"/>
              <a:gd name="connsiteY246" fmla="*/ 164 h 5445"/>
              <a:gd name="connsiteX247" fmla="*/ 11522 w 11761"/>
              <a:gd name="connsiteY247" fmla="*/ 164 h 5445"/>
              <a:gd name="connsiteX248" fmla="*/ 11522 w 11761"/>
              <a:gd name="connsiteY248" fmla="*/ 255 h 5445"/>
              <a:gd name="connsiteX249" fmla="*/ 11522 w 11761"/>
              <a:gd name="connsiteY249" fmla="*/ 184 h 5445"/>
              <a:gd name="connsiteX250" fmla="*/ 11578 w 11761"/>
              <a:gd name="connsiteY250" fmla="*/ 184 h 5445"/>
              <a:gd name="connsiteX251" fmla="*/ 11578 w 11761"/>
              <a:gd name="connsiteY251" fmla="*/ 255 h 5445"/>
              <a:gd name="connsiteX252" fmla="*/ 11522 w 11761"/>
              <a:gd name="connsiteY252" fmla="*/ 255 h 5445"/>
              <a:gd name="connsiteX253" fmla="*/ 11660 w 11761"/>
              <a:gd name="connsiteY253" fmla="*/ 596 h 5445"/>
              <a:gd name="connsiteX254" fmla="*/ 11660 w 11761"/>
              <a:gd name="connsiteY254" fmla="*/ 674 h 5445"/>
              <a:gd name="connsiteX255" fmla="*/ 11720 w 11761"/>
              <a:gd name="connsiteY255" fmla="*/ 674 h 5445"/>
              <a:gd name="connsiteX256" fmla="*/ 11720 w 11761"/>
              <a:gd name="connsiteY256" fmla="*/ 4772 h 5445"/>
              <a:gd name="connsiteX257" fmla="*/ 11660 w 11761"/>
              <a:gd name="connsiteY257" fmla="*/ 4772 h 5445"/>
              <a:gd name="connsiteX258" fmla="*/ 11660 w 11761"/>
              <a:gd name="connsiteY258" fmla="*/ 4850 h 5445"/>
              <a:gd name="connsiteX259" fmla="*/ 11608 w 11761"/>
              <a:gd name="connsiteY259" fmla="*/ 4850 h 5445"/>
              <a:gd name="connsiteX260" fmla="*/ 11608 w 11761"/>
              <a:gd name="connsiteY260" fmla="*/ 5001 h 5445"/>
              <a:gd name="connsiteX261" fmla="*/ 11736 w 11761"/>
              <a:gd name="connsiteY261" fmla="*/ 5001 h 5445"/>
              <a:gd name="connsiteX262" fmla="*/ 11736 w 11761"/>
              <a:gd name="connsiteY262" fmla="*/ 5169 h 5445"/>
              <a:gd name="connsiteX263" fmla="*/ 11679 w 11761"/>
              <a:gd name="connsiteY263" fmla="*/ 5169 h 5445"/>
              <a:gd name="connsiteX264" fmla="*/ 11679 w 11761"/>
              <a:gd name="connsiteY264" fmla="*/ 5087 h 5445"/>
              <a:gd name="connsiteX265" fmla="*/ 8480 w 11761"/>
              <a:gd name="connsiteY265" fmla="*/ 5087 h 5445"/>
              <a:gd name="connsiteX266" fmla="*/ 8480 w 11761"/>
              <a:gd name="connsiteY266" fmla="*/ 5169 h 5445"/>
              <a:gd name="connsiteX267" fmla="*/ 8402 w 11761"/>
              <a:gd name="connsiteY267" fmla="*/ 5169 h 5445"/>
              <a:gd name="connsiteX268" fmla="*/ 8402 w 11761"/>
              <a:gd name="connsiteY268" fmla="*/ 5262 h 5445"/>
              <a:gd name="connsiteX269" fmla="*/ 8310 w 11761"/>
              <a:gd name="connsiteY269" fmla="*/ 5262 h 5445"/>
              <a:gd name="connsiteX270" fmla="*/ 8310 w 11761"/>
              <a:gd name="connsiteY270" fmla="*/ 5363 h 5445"/>
              <a:gd name="connsiteX271" fmla="*/ 8402 w 11761"/>
              <a:gd name="connsiteY271" fmla="*/ 5363 h 5445"/>
              <a:gd name="connsiteX272" fmla="*/ 8402 w 11761"/>
              <a:gd name="connsiteY272" fmla="*/ 5422 h 5445"/>
              <a:gd name="connsiteX273" fmla="*/ 8234 w 11761"/>
              <a:gd name="connsiteY273" fmla="*/ 5422 h 5445"/>
              <a:gd name="connsiteX274" fmla="*/ 8234 w 11761"/>
              <a:gd name="connsiteY274" fmla="*/ 5294 h 5445"/>
              <a:gd name="connsiteX275" fmla="*/ 8081 w 11761"/>
              <a:gd name="connsiteY275" fmla="*/ 5294 h 5445"/>
              <a:gd name="connsiteX276" fmla="*/ 8081 w 11761"/>
              <a:gd name="connsiteY276" fmla="*/ 5346 h 5445"/>
              <a:gd name="connsiteX277" fmla="*/ 8005 w 11761"/>
              <a:gd name="connsiteY277" fmla="*/ 5346 h 5445"/>
              <a:gd name="connsiteX278" fmla="*/ 8005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8005 w 11761"/>
              <a:gd name="connsiteY325" fmla="*/ 39 h 5445"/>
              <a:gd name="connsiteX326" fmla="*/ 8005 w 11761"/>
              <a:gd name="connsiteY326" fmla="*/ 100 h 5445"/>
              <a:gd name="connsiteX327" fmla="*/ 8081 w 11761"/>
              <a:gd name="connsiteY327" fmla="*/ 100 h 5445"/>
              <a:gd name="connsiteX328" fmla="*/ 8081 w 11761"/>
              <a:gd name="connsiteY328" fmla="*/ 151 h 5445"/>
              <a:gd name="connsiteX329" fmla="*/ 8234 w 11761"/>
              <a:gd name="connsiteY329" fmla="*/ 151 h 5445"/>
              <a:gd name="connsiteX330" fmla="*/ 8234 w 11761"/>
              <a:gd name="connsiteY330" fmla="*/ 24 h 5445"/>
              <a:gd name="connsiteX331" fmla="*/ 8402 w 11761"/>
              <a:gd name="connsiteY331" fmla="*/ 24 h 5445"/>
              <a:gd name="connsiteX332" fmla="*/ 8402 w 11761"/>
              <a:gd name="connsiteY332" fmla="*/ 82 h 5445"/>
              <a:gd name="connsiteX333" fmla="*/ 8310 w 11761"/>
              <a:gd name="connsiteY333" fmla="*/ 82 h 5445"/>
              <a:gd name="connsiteX334" fmla="*/ 8310 w 11761"/>
              <a:gd name="connsiteY334" fmla="*/ 184 h 5445"/>
              <a:gd name="connsiteX335" fmla="*/ 8402 w 11761"/>
              <a:gd name="connsiteY335" fmla="*/ 184 h 5445"/>
              <a:gd name="connsiteX336" fmla="*/ 8402 w 11761"/>
              <a:gd name="connsiteY336" fmla="*/ 277 h 5445"/>
              <a:gd name="connsiteX337" fmla="*/ 8480 w 11761"/>
              <a:gd name="connsiteY337" fmla="*/ 277 h 5445"/>
              <a:gd name="connsiteX338" fmla="*/ 8480 w 11761"/>
              <a:gd name="connsiteY338" fmla="*/ 359 h 5445"/>
              <a:gd name="connsiteX339" fmla="*/ 8581 w 11761"/>
              <a:gd name="connsiteY339" fmla="*/ 359 h 5445"/>
              <a:gd name="connsiteX340" fmla="*/ 8581 w 11761"/>
              <a:gd name="connsiteY340" fmla="*/ 277 h 5445"/>
              <a:gd name="connsiteX341" fmla="*/ 8638 w 11761"/>
              <a:gd name="connsiteY341" fmla="*/ 277 h 5445"/>
              <a:gd name="connsiteX342" fmla="*/ 8638 w 11761"/>
              <a:gd name="connsiteY342" fmla="*/ 445 h 5445"/>
              <a:gd name="connsiteX343" fmla="*/ 8510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11744 w 11761"/>
              <a:gd name="connsiteY98" fmla="*/ 4932 h 5445"/>
              <a:gd name="connsiteX99" fmla="*/ 11744 w 11761"/>
              <a:gd name="connsiteY99" fmla="*/ 4850 h 5445"/>
              <a:gd name="connsiteX100" fmla="*/ 11682 w 11761"/>
              <a:gd name="connsiteY100" fmla="*/ 4850 h 5445"/>
              <a:gd name="connsiteX101" fmla="*/ 11682 w 11761"/>
              <a:gd name="connsiteY101" fmla="*/ 4793 h 5445"/>
              <a:gd name="connsiteX102" fmla="*/ 11742 w 11761"/>
              <a:gd name="connsiteY102" fmla="*/ 4793 h 5445"/>
              <a:gd name="connsiteX103" fmla="*/ 11742 w 11761"/>
              <a:gd name="connsiteY103" fmla="*/ 652 h 5445"/>
              <a:gd name="connsiteX104" fmla="*/ 11682 w 11761"/>
              <a:gd name="connsiteY104" fmla="*/ 652 h 5445"/>
              <a:gd name="connsiteX105" fmla="*/ 11682 w 11761"/>
              <a:gd name="connsiteY105" fmla="*/ 596 h 5445"/>
              <a:gd name="connsiteX106" fmla="*/ 11744 w 11761"/>
              <a:gd name="connsiteY106" fmla="*/ 596 h 5445"/>
              <a:gd name="connsiteX107" fmla="*/ 11744 w 11761"/>
              <a:gd name="connsiteY107" fmla="*/ 514 h 5445"/>
              <a:gd name="connsiteX108" fmla="*/ 11660 w 11761"/>
              <a:gd name="connsiteY108" fmla="*/ 514 h 5445"/>
              <a:gd name="connsiteX109" fmla="*/ 11660 w 11761"/>
              <a:gd name="connsiteY109" fmla="*/ 575 h 5445"/>
              <a:gd name="connsiteX110" fmla="*/ 11630 w 11761"/>
              <a:gd name="connsiteY110" fmla="*/ 575 h 5445"/>
              <a:gd name="connsiteX111" fmla="*/ 11630 w 11761"/>
              <a:gd name="connsiteY111" fmla="*/ 467 h 5445"/>
              <a:gd name="connsiteX112" fmla="*/ 11759 w 11761"/>
              <a:gd name="connsiteY112" fmla="*/ 467 h 5445"/>
              <a:gd name="connsiteX113" fmla="*/ 11759 w 11761"/>
              <a:gd name="connsiteY113" fmla="*/ 255 h 5445"/>
              <a:gd name="connsiteX114" fmla="*/ 11679 w 11761"/>
              <a:gd name="connsiteY114" fmla="*/ 255 h 5445"/>
              <a:gd name="connsiteX115" fmla="*/ 11679 w 11761"/>
              <a:gd name="connsiteY115" fmla="*/ 182 h 5445"/>
              <a:gd name="connsiteX116" fmla="*/ 11761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11200 w 11761"/>
              <a:gd name="connsiteY122" fmla="*/ 78 h 5445"/>
              <a:gd name="connsiteX123" fmla="*/ 11200 w 11761"/>
              <a:gd name="connsiteY123" fmla="*/ 37 h 5445"/>
              <a:gd name="connsiteX124" fmla="*/ 11241 w 11761"/>
              <a:gd name="connsiteY124" fmla="*/ 37 h 5445"/>
              <a:gd name="connsiteX125" fmla="*/ 11241 w 11761"/>
              <a:gd name="connsiteY125" fmla="*/ 78 h 5445"/>
              <a:gd name="connsiteX126" fmla="*/ 11200 w 11761"/>
              <a:gd name="connsiteY126" fmla="*/ 78 h 5445"/>
              <a:gd name="connsiteX127" fmla="*/ 11682 w 11761"/>
              <a:gd name="connsiteY127" fmla="*/ 4910 h 5445"/>
              <a:gd name="connsiteX128" fmla="*/ 11682 w 11761"/>
              <a:gd name="connsiteY128" fmla="*/ 4871 h 5445"/>
              <a:gd name="connsiteX129" fmla="*/ 11723 w 11761"/>
              <a:gd name="connsiteY129" fmla="*/ 4871 h 5445"/>
              <a:gd name="connsiteX130" fmla="*/ 11723 w 11761"/>
              <a:gd name="connsiteY130" fmla="*/ 4910 h 5445"/>
              <a:gd name="connsiteX131" fmla="*/ 11682 w 11761"/>
              <a:gd name="connsiteY131" fmla="*/ 4910 h 5445"/>
              <a:gd name="connsiteX132" fmla="*/ 11600 w 11761"/>
              <a:gd name="connsiteY132" fmla="*/ 5424 h 5445"/>
              <a:gd name="connsiteX133" fmla="*/ 11600 w 11761"/>
              <a:gd name="connsiteY133" fmla="*/ 5363 h 5445"/>
              <a:gd name="connsiteX134" fmla="*/ 11679 w 11761"/>
              <a:gd name="connsiteY134" fmla="*/ 5363 h 5445"/>
              <a:gd name="connsiteX135" fmla="*/ 11679 w 11761"/>
              <a:gd name="connsiteY135" fmla="*/ 5286 h 5445"/>
              <a:gd name="connsiteX136" fmla="*/ 11738 w 11761"/>
              <a:gd name="connsiteY136" fmla="*/ 5286 h 5445"/>
              <a:gd name="connsiteX137" fmla="*/ 11738 w 11761"/>
              <a:gd name="connsiteY137" fmla="*/ 5424 h 5445"/>
              <a:gd name="connsiteX138" fmla="*/ 11600 w 11761"/>
              <a:gd name="connsiteY138" fmla="*/ 5424 h 5445"/>
              <a:gd name="connsiteX139" fmla="*/ 11600 w 11761"/>
              <a:gd name="connsiteY139" fmla="*/ 5344 h 5445"/>
              <a:gd name="connsiteX140" fmla="*/ 11600 w 11761"/>
              <a:gd name="connsiteY140" fmla="*/ 5286 h 5445"/>
              <a:gd name="connsiteX141" fmla="*/ 11660 w 11761"/>
              <a:gd name="connsiteY141" fmla="*/ 5286 h 5445"/>
              <a:gd name="connsiteX142" fmla="*/ 11660 w 11761"/>
              <a:gd name="connsiteY142" fmla="*/ 5344 h 5445"/>
              <a:gd name="connsiteX143" fmla="*/ 11600 w 11761"/>
              <a:gd name="connsiteY143" fmla="*/ 5344 h 5445"/>
              <a:gd name="connsiteX144" fmla="*/ 11595 w 11761"/>
              <a:gd name="connsiteY144" fmla="*/ 5169 h 5445"/>
              <a:gd name="connsiteX145" fmla="*/ 11595 w 11761"/>
              <a:gd name="connsiteY145" fmla="*/ 5106 h 5445"/>
              <a:gd name="connsiteX146" fmla="*/ 11660 w 11761"/>
              <a:gd name="connsiteY146" fmla="*/ 5106 h 5445"/>
              <a:gd name="connsiteX147" fmla="*/ 11660 w 11761"/>
              <a:gd name="connsiteY147" fmla="*/ 5169 h 5445"/>
              <a:gd name="connsiteX148" fmla="*/ 11595 w 11761"/>
              <a:gd name="connsiteY148" fmla="*/ 5169 h 5445"/>
              <a:gd name="connsiteX149" fmla="*/ 11660 w 11761"/>
              <a:gd name="connsiteY149" fmla="*/ 5191 h 5445"/>
              <a:gd name="connsiteX150" fmla="*/ 11660 w 11761"/>
              <a:gd name="connsiteY150" fmla="*/ 5262 h 5445"/>
              <a:gd name="connsiteX151" fmla="*/ 11595 w 11761"/>
              <a:gd name="connsiteY151" fmla="*/ 5262 h 5445"/>
              <a:gd name="connsiteX152" fmla="*/ 11595 w 11761"/>
              <a:gd name="connsiteY152" fmla="*/ 5191 h 5445"/>
              <a:gd name="connsiteX153" fmla="*/ 11660 w 11761"/>
              <a:gd name="connsiteY153" fmla="*/ 5191 h 5445"/>
              <a:gd name="connsiteX154" fmla="*/ 11578 w 11761"/>
              <a:gd name="connsiteY154" fmla="*/ 5281 h 5445"/>
              <a:gd name="connsiteX155" fmla="*/ 11578 w 11761"/>
              <a:gd name="connsiteY155" fmla="*/ 5344 h 5445"/>
              <a:gd name="connsiteX156" fmla="*/ 11522 w 11761"/>
              <a:gd name="connsiteY156" fmla="*/ 5344 h 5445"/>
              <a:gd name="connsiteX157" fmla="*/ 11522 w 11761"/>
              <a:gd name="connsiteY157" fmla="*/ 5281 h 5445"/>
              <a:gd name="connsiteX158" fmla="*/ 11578 w 11761"/>
              <a:gd name="connsiteY158" fmla="*/ 5281 h 5445"/>
              <a:gd name="connsiteX159" fmla="*/ 11578 w 11761"/>
              <a:gd name="connsiteY159" fmla="*/ 5191 h 5445"/>
              <a:gd name="connsiteX160" fmla="*/ 11578 w 11761"/>
              <a:gd name="connsiteY160" fmla="*/ 5262 h 5445"/>
              <a:gd name="connsiteX161" fmla="*/ 11522 w 11761"/>
              <a:gd name="connsiteY161" fmla="*/ 5262 h 5445"/>
              <a:gd name="connsiteX162" fmla="*/ 11522 w 11761"/>
              <a:gd name="connsiteY162" fmla="*/ 5191 h 5445"/>
              <a:gd name="connsiteX163" fmla="*/ 11578 w 11761"/>
              <a:gd name="connsiteY163" fmla="*/ 5191 h 5445"/>
              <a:gd name="connsiteX164" fmla="*/ 11200 w 11761"/>
              <a:gd name="connsiteY164" fmla="*/ 5409 h 5445"/>
              <a:gd name="connsiteX165" fmla="*/ 11200 w 11761"/>
              <a:gd name="connsiteY165" fmla="*/ 5368 h 5445"/>
              <a:gd name="connsiteX166" fmla="*/ 11241 w 11761"/>
              <a:gd name="connsiteY166" fmla="*/ 5368 h 5445"/>
              <a:gd name="connsiteX167" fmla="*/ 11241 w 11761"/>
              <a:gd name="connsiteY167" fmla="*/ 5409 h 5445"/>
              <a:gd name="connsiteX168" fmla="*/ 11200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11522 w 11761"/>
              <a:gd name="connsiteY243" fmla="*/ 164 h 5445"/>
              <a:gd name="connsiteX244" fmla="*/ 11522 w 11761"/>
              <a:gd name="connsiteY244" fmla="*/ 102 h 5445"/>
              <a:gd name="connsiteX245" fmla="*/ 11578 w 11761"/>
              <a:gd name="connsiteY245" fmla="*/ 102 h 5445"/>
              <a:gd name="connsiteX246" fmla="*/ 11578 w 11761"/>
              <a:gd name="connsiteY246" fmla="*/ 164 h 5445"/>
              <a:gd name="connsiteX247" fmla="*/ 11522 w 11761"/>
              <a:gd name="connsiteY247" fmla="*/ 164 h 5445"/>
              <a:gd name="connsiteX248" fmla="*/ 11522 w 11761"/>
              <a:gd name="connsiteY248" fmla="*/ 255 h 5445"/>
              <a:gd name="connsiteX249" fmla="*/ 11522 w 11761"/>
              <a:gd name="connsiteY249" fmla="*/ 184 h 5445"/>
              <a:gd name="connsiteX250" fmla="*/ 11578 w 11761"/>
              <a:gd name="connsiteY250" fmla="*/ 184 h 5445"/>
              <a:gd name="connsiteX251" fmla="*/ 11578 w 11761"/>
              <a:gd name="connsiteY251" fmla="*/ 255 h 5445"/>
              <a:gd name="connsiteX252" fmla="*/ 11522 w 11761"/>
              <a:gd name="connsiteY252" fmla="*/ 255 h 5445"/>
              <a:gd name="connsiteX253" fmla="*/ 11660 w 11761"/>
              <a:gd name="connsiteY253" fmla="*/ 596 h 5445"/>
              <a:gd name="connsiteX254" fmla="*/ 11660 w 11761"/>
              <a:gd name="connsiteY254" fmla="*/ 674 h 5445"/>
              <a:gd name="connsiteX255" fmla="*/ 11720 w 11761"/>
              <a:gd name="connsiteY255" fmla="*/ 674 h 5445"/>
              <a:gd name="connsiteX256" fmla="*/ 11720 w 11761"/>
              <a:gd name="connsiteY256" fmla="*/ 4772 h 5445"/>
              <a:gd name="connsiteX257" fmla="*/ 11660 w 11761"/>
              <a:gd name="connsiteY257" fmla="*/ 4772 h 5445"/>
              <a:gd name="connsiteX258" fmla="*/ 11660 w 11761"/>
              <a:gd name="connsiteY258" fmla="*/ 4850 h 5445"/>
              <a:gd name="connsiteX259" fmla="*/ 11608 w 11761"/>
              <a:gd name="connsiteY259" fmla="*/ 4850 h 5445"/>
              <a:gd name="connsiteX260" fmla="*/ 11608 w 11761"/>
              <a:gd name="connsiteY260" fmla="*/ 5001 h 5445"/>
              <a:gd name="connsiteX261" fmla="*/ 11736 w 11761"/>
              <a:gd name="connsiteY261" fmla="*/ 5001 h 5445"/>
              <a:gd name="connsiteX262" fmla="*/ 11736 w 11761"/>
              <a:gd name="connsiteY262" fmla="*/ 5169 h 5445"/>
              <a:gd name="connsiteX263" fmla="*/ 11679 w 11761"/>
              <a:gd name="connsiteY263" fmla="*/ 5169 h 5445"/>
              <a:gd name="connsiteX264" fmla="*/ 11679 w 11761"/>
              <a:gd name="connsiteY264" fmla="*/ 5087 h 5445"/>
              <a:gd name="connsiteX265" fmla="*/ 11578 w 11761"/>
              <a:gd name="connsiteY265" fmla="*/ 5087 h 5445"/>
              <a:gd name="connsiteX266" fmla="*/ 8480 w 11761"/>
              <a:gd name="connsiteY266" fmla="*/ 5169 h 5445"/>
              <a:gd name="connsiteX267" fmla="*/ 8402 w 11761"/>
              <a:gd name="connsiteY267" fmla="*/ 5169 h 5445"/>
              <a:gd name="connsiteX268" fmla="*/ 8402 w 11761"/>
              <a:gd name="connsiteY268" fmla="*/ 5262 h 5445"/>
              <a:gd name="connsiteX269" fmla="*/ 8310 w 11761"/>
              <a:gd name="connsiteY269" fmla="*/ 5262 h 5445"/>
              <a:gd name="connsiteX270" fmla="*/ 8310 w 11761"/>
              <a:gd name="connsiteY270" fmla="*/ 5363 h 5445"/>
              <a:gd name="connsiteX271" fmla="*/ 8402 w 11761"/>
              <a:gd name="connsiteY271" fmla="*/ 5363 h 5445"/>
              <a:gd name="connsiteX272" fmla="*/ 8402 w 11761"/>
              <a:gd name="connsiteY272" fmla="*/ 5422 h 5445"/>
              <a:gd name="connsiteX273" fmla="*/ 8234 w 11761"/>
              <a:gd name="connsiteY273" fmla="*/ 5422 h 5445"/>
              <a:gd name="connsiteX274" fmla="*/ 8234 w 11761"/>
              <a:gd name="connsiteY274" fmla="*/ 5294 h 5445"/>
              <a:gd name="connsiteX275" fmla="*/ 8081 w 11761"/>
              <a:gd name="connsiteY275" fmla="*/ 5294 h 5445"/>
              <a:gd name="connsiteX276" fmla="*/ 8081 w 11761"/>
              <a:gd name="connsiteY276" fmla="*/ 5346 h 5445"/>
              <a:gd name="connsiteX277" fmla="*/ 8005 w 11761"/>
              <a:gd name="connsiteY277" fmla="*/ 5346 h 5445"/>
              <a:gd name="connsiteX278" fmla="*/ 8005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8005 w 11761"/>
              <a:gd name="connsiteY325" fmla="*/ 39 h 5445"/>
              <a:gd name="connsiteX326" fmla="*/ 8005 w 11761"/>
              <a:gd name="connsiteY326" fmla="*/ 100 h 5445"/>
              <a:gd name="connsiteX327" fmla="*/ 8081 w 11761"/>
              <a:gd name="connsiteY327" fmla="*/ 100 h 5445"/>
              <a:gd name="connsiteX328" fmla="*/ 8081 w 11761"/>
              <a:gd name="connsiteY328" fmla="*/ 151 h 5445"/>
              <a:gd name="connsiteX329" fmla="*/ 8234 w 11761"/>
              <a:gd name="connsiteY329" fmla="*/ 151 h 5445"/>
              <a:gd name="connsiteX330" fmla="*/ 8234 w 11761"/>
              <a:gd name="connsiteY330" fmla="*/ 24 h 5445"/>
              <a:gd name="connsiteX331" fmla="*/ 8402 w 11761"/>
              <a:gd name="connsiteY331" fmla="*/ 24 h 5445"/>
              <a:gd name="connsiteX332" fmla="*/ 8402 w 11761"/>
              <a:gd name="connsiteY332" fmla="*/ 82 h 5445"/>
              <a:gd name="connsiteX333" fmla="*/ 8310 w 11761"/>
              <a:gd name="connsiteY333" fmla="*/ 82 h 5445"/>
              <a:gd name="connsiteX334" fmla="*/ 8310 w 11761"/>
              <a:gd name="connsiteY334" fmla="*/ 184 h 5445"/>
              <a:gd name="connsiteX335" fmla="*/ 8402 w 11761"/>
              <a:gd name="connsiteY335" fmla="*/ 184 h 5445"/>
              <a:gd name="connsiteX336" fmla="*/ 8402 w 11761"/>
              <a:gd name="connsiteY336" fmla="*/ 277 h 5445"/>
              <a:gd name="connsiteX337" fmla="*/ 8480 w 11761"/>
              <a:gd name="connsiteY337" fmla="*/ 277 h 5445"/>
              <a:gd name="connsiteX338" fmla="*/ 8480 w 11761"/>
              <a:gd name="connsiteY338" fmla="*/ 359 h 5445"/>
              <a:gd name="connsiteX339" fmla="*/ 8581 w 11761"/>
              <a:gd name="connsiteY339" fmla="*/ 359 h 5445"/>
              <a:gd name="connsiteX340" fmla="*/ 8581 w 11761"/>
              <a:gd name="connsiteY340" fmla="*/ 277 h 5445"/>
              <a:gd name="connsiteX341" fmla="*/ 8638 w 11761"/>
              <a:gd name="connsiteY341" fmla="*/ 277 h 5445"/>
              <a:gd name="connsiteX342" fmla="*/ 8638 w 11761"/>
              <a:gd name="connsiteY342" fmla="*/ 445 h 5445"/>
              <a:gd name="connsiteX343" fmla="*/ 8510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11744 w 11761"/>
              <a:gd name="connsiteY98" fmla="*/ 4932 h 5445"/>
              <a:gd name="connsiteX99" fmla="*/ 11744 w 11761"/>
              <a:gd name="connsiteY99" fmla="*/ 4850 h 5445"/>
              <a:gd name="connsiteX100" fmla="*/ 11682 w 11761"/>
              <a:gd name="connsiteY100" fmla="*/ 4850 h 5445"/>
              <a:gd name="connsiteX101" fmla="*/ 11682 w 11761"/>
              <a:gd name="connsiteY101" fmla="*/ 4793 h 5445"/>
              <a:gd name="connsiteX102" fmla="*/ 11742 w 11761"/>
              <a:gd name="connsiteY102" fmla="*/ 4793 h 5445"/>
              <a:gd name="connsiteX103" fmla="*/ 11742 w 11761"/>
              <a:gd name="connsiteY103" fmla="*/ 652 h 5445"/>
              <a:gd name="connsiteX104" fmla="*/ 11682 w 11761"/>
              <a:gd name="connsiteY104" fmla="*/ 652 h 5445"/>
              <a:gd name="connsiteX105" fmla="*/ 11682 w 11761"/>
              <a:gd name="connsiteY105" fmla="*/ 596 h 5445"/>
              <a:gd name="connsiteX106" fmla="*/ 11744 w 11761"/>
              <a:gd name="connsiteY106" fmla="*/ 596 h 5445"/>
              <a:gd name="connsiteX107" fmla="*/ 11744 w 11761"/>
              <a:gd name="connsiteY107" fmla="*/ 514 h 5445"/>
              <a:gd name="connsiteX108" fmla="*/ 11660 w 11761"/>
              <a:gd name="connsiteY108" fmla="*/ 514 h 5445"/>
              <a:gd name="connsiteX109" fmla="*/ 11660 w 11761"/>
              <a:gd name="connsiteY109" fmla="*/ 575 h 5445"/>
              <a:gd name="connsiteX110" fmla="*/ 11630 w 11761"/>
              <a:gd name="connsiteY110" fmla="*/ 575 h 5445"/>
              <a:gd name="connsiteX111" fmla="*/ 11630 w 11761"/>
              <a:gd name="connsiteY111" fmla="*/ 467 h 5445"/>
              <a:gd name="connsiteX112" fmla="*/ 11759 w 11761"/>
              <a:gd name="connsiteY112" fmla="*/ 467 h 5445"/>
              <a:gd name="connsiteX113" fmla="*/ 11759 w 11761"/>
              <a:gd name="connsiteY113" fmla="*/ 255 h 5445"/>
              <a:gd name="connsiteX114" fmla="*/ 11679 w 11761"/>
              <a:gd name="connsiteY114" fmla="*/ 255 h 5445"/>
              <a:gd name="connsiteX115" fmla="*/ 11679 w 11761"/>
              <a:gd name="connsiteY115" fmla="*/ 182 h 5445"/>
              <a:gd name="connsiteX116" fmla="*/ 11761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11200 w 11761"/>
              <a:gd name="connsiteY122" fmla="*/ 78 h 5445"/>
              <a:gd name="connsiteX123" fmla="*/ 11200 w 11761"/>
              <a:gd name="connsiteY123" fmla="*/ 37 h 5445"/>
              <a:gd name="connsiteX124" fmla="*/ 11241 w 11761"/>
              <a:gd name="connsiteY124" fmla="*/ 37 h 5445"/>
              <a:gd name="connsiteX125" fmla="*/ 11241 w 11761"/>
              <a:gd name="connsiteY125" fmla="*/ 78 h 5445"/>
              <a:gd name="connsiteX126" fmla="*/ 11200 w 11761"/>
              <a:gd name="connsiteY126" fmla="*/ 78 h 5445"/>
              <a:gd name="connsiteX127" fmla="*/ 11682 w 11761"/>
              <a:gd name="connsiteY127" fmla="*/ 4910 h 5445"/>
              <a:gd name="connsiteX128" fmla="*/ 11682 w 11761"/>
              <a:gd name="connsiteY128" fmla="*/ 4871 h 5445"/>
              <a:gd name="connsiteX129" fmla="*/ 11723 w 11761"/>
              <a:gd name="connsiteY129" fmla="*/ 4871 h 5445"/>
              <a:gd name="connsiteX130" fmla="*/ 11723 w 11761"/>
              <a:gd name="connsiteY130" fmla="*/ 4910 h 5445"/>
              <a:gd name="connsiteX131" fmla="*/ 11682 w 11761"/>
              <a:gd name="connsiteY131" fmla="*/ 4910 h 5445"/>
              <a:gd name="connsiteX132" fmla="*/ 11600 w 11761"/>
              <a:gd name="connsiteY132" fmla="*/ 5424 h 5445"/>
              <a:gd name="connsiteX133" fmla="*/ 11600 w 11761"/>
              <a:gd name="connsiteY133" fmla="*/ 5363 h 5445"/>
              <a:gd name="connsiteX134" fmla="*/ 11679 w 11761"/>
              <a:gd name="connsiteY134" fmla="*/ 5363 h 5445"/>
              <a:gd name="connsiteX135" fmla="*/ 11679 w 11761"/>
              <a:gd name="connsiteY135" fmla="*/ 5286 h 5445"/>
              <a:gd name="connsiteX136" fmla="*/ 11738 w 11761"/>
              <a:gd name="connsiteY136" fmla="*/ 5286 h 5445"/>
              <a:gd name="connsiteX137" fmla="*/ 11738 w 11761"/>
              <a:gd name="connsiteY137" fmla="*/ 5424 h 5445"/>
              <a:gd name="connsiteX138" fmla="*/ 11600 w 11761"/>
              <a:gd name="connsiteY138" fmla="*/ 5424 h 5445"/>
              <a:gd name="connsiteX139" fmla="*/ 11600 w 11761"/>
              <a:gd name="connsiteY139" fmla="*/ 5344 h 5445"/>
              <a:gd name="connsiteX140" fmla="*/ 11600 w 11761"/>
              <a:gd name="connsiteY140" fmla="*/ 5286 h 5445"/>
              <a:gd name="connsiteX141" fmla="*/ 11660 w 11761"/>
              <a:gd name="connsiteY141" fmla="*/ 5286 h 5445"/>
              <a:gd name="connsiteX142" fmla="*/ 11660 w 11761"/>
              <a:gd name="connsiteY142" fmla="*/ 5344 h 5445"/>
              <a:gd name="connsiteX143" fmla="*/ 11600 w 11761"/>
              <a:gd name="connsiteY143" fmla="*/ 5344 h 5445"/>
              <a:gd name="connsiteX144" fmla="*/ 11595 w 11761"/>
              <a:gd name="connsiteY144" fmla="*/ 5169 h 5445"/>
              <a:gd name="connsiteX145" fmla="*/ 11595 w 11761"/>
              <a:gd name="connsiteY145" fmla="*/ 5106 h 5445"/>
              <a:gd name="connsiteX146" fmla="*/ 11660 w 11761"/>
              <a:gd name="connsiteY146" fmla="*/ 5106 h 5445"/>
              <a:gd name="connsiteX147" fmla="*/ 11660 w 11761"/>
              <a:gd name="connsiteY147" fmla="*/ 5169 h 5445"/>
              <a:gd name="connsiteX148" fmla="*/ 11595 w 11761"/>
              <a:gd name="connsiteY148" fmla="*/ 5169 h 5445"/>
              <a:gd name="connsiteX149" fmla="*/ 11660 w 11761"/>
              <a:gd name="connsiteY149" fmla="*/ 5191 h 5445"/>
              <a:gd name="connsiteX150" fmla="*/ 11660 w 11761"/>
              <a:gd name="connsiteY150" fmla="*/ 5262 h 5445"/>
              <a:gd name="connsiteX151" fmla="*/ 11595 w 11761"/>
              <a:gd name="connsiteY151" fmla="*/ 5262 h 5445"/>
              <a:gd name="connsiteX152" fmla="*/ 11595 w 11761"/>
              <a:gd name="connsiteY152" fmla="*/ 5191 h 5445"/>
              <a:gd name="connsiteX153" fmla="*/ 11660 w 11761"/>
              <a:gd name="connsiteY153" fmla="*/ 5191 h 5445"/>
              <a:gd name="connsiteX154" fmla="*/ 11578 w 11761"/>
              <a:gd name="connsiteY154" fmla="*/ 5281 h 5445"/>
              <a:gd name="connsiteX155" fmla="*/ 11578 w 11761"/>
              <a:gd name="connsiteY155" fmla="*/ 5344 h 5445"/>
              <a:gd name="connsiteX156" fmla="*/ 11522 w 11761"/>
              <a:gd name="connsiteY156" fmla="*/ 5344 h 5445"/>
              <a:gd name="connsiteX157" fmla="*/ 11522 w 11761"/>
              <a:gd name="connsiteY157" fmla="*/ 5281 h 5445"/>
              <a:gd name="connsiteX158" fmla="*/ 11578 w 11761"/>
              <a:gd name="connsiteY158" fmla="*/ 5281 h 5445"/>
              <a:gd name="connsiteX159" fmla="*/ 11578 w 11761"/>
              <a:gd name="connsiteY159" fmla="*/ 5191 h 5445"/>
              <a:gd name="connsiteX160" fmla="*/ 11578 w 11761"/>
              <a:gd name="connsiteY160" fmla="*/ 5262 h 5445"/>
              <a:gd name="connsiteX161" fmla="*/ 11522 w 11761"/>
              <a:gd name="connsiteY161" fmla="*/ 5262 h 5445"/>
              <a:gd name="connsiteX162" fmla="*/ 11522 w 11761"/>
              <a:gd name="connsiteY162" fmla="*/ 5191 h 5445"/>
              <a:gd name="connsiteX163" fmla="*/ 11578 w 11761"/>
              <a:gd name="connsiteY163" fmla="*/ 5191 h 5445"/>
              <a:gd name="connsiteX164" fmla="*/ 11200 w 11761"/>
              <a:gd name="connsiteY164" fmla="*/ 5409 h 5445"/>
              <a:gd name="connsiteX165" fmla="*/ 11200 w 11761"/>
              <a:gd name="connsiteY165" fmla="*/ 5368 h 5445"/>
              <a:gd name="connsiteX166" fmla="*/ 11241 w 11761"/>
              <a:gd name="connsiteY166" fmla="*/ 5368 h 5445"/>
              <a:gd name="connsiteX167" fmla="*/ 11241 w 11761"/>
              <a:gd name="connsiteY167" fmla="*/ 5409 h 5445"/>
              <a:gd name="connsiteX168" fmla="*/ 11200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11522 w 11761"/>
              <a:gd name="connsiteY243" fmla="*/ 164 h 5445"/>
              <a:gd name="connsiteX244" fmla="*/ 11522 w 11761"/>
              <a:gd name="connsiteY244" fmla="*/ 102 h 5445"/>
              <a:gd name="connsiteX245" fmla="*/ 11578 w 11761"/>
              <a:gd name="connsiteY245" fmla="*/ 102 h 5445"/>
              <a:gd name="connsiteX246" fmla="*/ 11578 w 11761"/>
              <a:gd name="connsiteY246" fmla="*/ 164 h 5445"/>
              <a:gd name="connsiteX247" fmla="*/ 11522 w 11761"/>
              <a:gd name="connsiteY247" fmla="*/ 164 h 5445"/>
              <a:gd name="connsiteX248" fmla="*/ 11522 w 11761"/>
              <a:gd name="connsiteY248" fmla="*/ 255 h 5445"/>
              <a:gd name="connsiteX249" fmla="*/ 11522 w 11761"/>
              <a:gd name="connsiteY249" fmla="*/ 184 h 5445"/>
              <a:gd name="connsiteX250" fmla="*/ 11578 w 11761"/>
              <a:gd name="connsiteY250" fmla="*/ 184 h 5445"/>
              <a:gd name="connsiteX251" fmla="*/ 11578 w 11761"/>
              <a:gd name="connsiteY251" fmla="*/ 255 h 5445"/>
              <a:gd name="connsiteX252" fmla="*/ 11522 w 11761"/>
              <a:gd name="connsiteY252" fmla="*/ 255 h 5445"/>
              <a:gd name="connsiteX253" fmla="*/ 11660 w 11761"/>
              <a:gd name="connsiteY253" fmla="*/ 596 h 5445"/>
              <a:gd name="connsiteX254" fmla="*/ 11660 w 11761"/>
              <a:gd name="connsiteY254" fmla="*/ 674 h 5445"/>
              <a:gd name="connsiteX255" fmla="*/ 11720 w 11761"/>
              <a:gd name="connsiteY255" fmla="*/ 674 h 5445"/>
              <a:gd name="connsiteX256" fmla="*/ 11720 w 11761"/>
              <a:gd name="connsiteY256" fmla="*/ 4772 h 5445"/>
              <a:gd name="connsiteX257" fmla="*/ 11660 w 11761"/>
              <a:gd name="connsiteY257" fmla="*/ 4772 h 5445"/>
              <a:gd name="connsiteX258" fmla="*/ 11660 w 11761"/>
              <a:gd name="connsiteY258" fmla="*/ 4850 h 5445"/>
              <a:gd name="connsiteX259" fmla="*/ 11608 w 11761"/>
              <a:gd name="connsiteY259" fmla="*/ 4850 h 5445"/>
              <a:gd name="connsiteX260" fmla="*/ 11608 w 11761"/>
              <a:gd name="connsiteY260" fmla="*/ 5001 h 5445"/>
              <a:gd name="connsiteX261" fmla="*/ 11736 w 11761"/>
              <a:gd name="connsiteY261" fmla="*/ 5001 h 5445"/>
              <a:gd name="connsiteX262" fmla="*/ 11736 w 11761"/>
              <a:gd name="connsiteY262" fmla="*/ 5169 h 5445"/>
              <a:gd name="connsiteX263" fmla="*/ 11679 w 11761"/>
              <a:gd name="connsiteY263" fmla="*/ 5169 h 5445"/>
              <a:gd name="connsiteX264" fmla="*/ 11679 w 11761"/>
              <a:gd name="connsiteY264" fmla="*/ 5087 h 5445"/>
              <a:gd name="connsiteX265" fmla="*/ 11578 w 11761"/>
              <a:gd name="connsiteY265" fmla="*/ 5087 h 5445"/>
              <a:gd name="connsiteX266" fmla="*/ 11578 w 11761"/>
              <a:gd name="connsiteY266" fmla="*/ 5169 h 5445"/>
              <a:gd name="connsiteX267" fmla="*/ 8402 w 11761"/>
              <a:gd name="connsiteY267" fmla="*/ 5169 h 5445"/>
              <a:gd name="connsiteX268" fmla="*/ 8402 w 11761"/>
              <a:gd name="connsiteY268" fmla="*/ 5262 h 5445"/>
              <a:gd name="connsiteX269" fmla="*/ 8310 w 11761"/>
              <a:gd name="connsiteY269" fmla="*/ 5262 h 5445"/>
              <a:gd name="connsiteX270" fmla="*/ 8310 w 11761"/>
              <a:gd name="connsiteY270" fmla="*/ 5363 h 5445"/>
              <a:gd name="connsiteX271" fmla="*/ 8402 w 11761"/>
              <a:gd name="connsiteY271" fmla="*/ 5363 h 5445"/>
              <a:gd name="connsiteX272" fmla="*/ 8402 w 11761"/>
              <a:gd name="connsiteY272" fmla="*/ 5422 h 5445"/>
              <a:gd name="connsiteX273" fmla="*/ 8234 w 11761"/>
              <a:gd name="connsiteY273" fmla="*/ 5422 h 5445"/>
              <a:gd name="connsiteX274" fmla="*/ 8234 w 11761"/>
              <a:gd name="connsiteY274" fmla="*/ 5294 h 5445"/>
              <a:gd name="connsiteX275" fmla="*/ 8081 w 11761"/>
              <a:gd name="connsiteY275" fmla="*/ 5294 h 5445"/>
              <a:gd name="connsiteX276" fmla="*/ 8081 w 11761"/>
              <a:gd name="connsiteY276" fmla="*/ 5346 h 5445"/>
              <a:gd name="connsiteX277" fmla="*/ 8005 w 11761"/>
              <a:gd name="connsiteY277" fmla="*/ 5346 h 5445"/>
              <a:gd name="connsiteX278" fmla="*/ 8005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8005 w 11761"/>
              <a:gd name="connsiteY325" fmla="*/ 39 h 5445"/>
              <a:gd name="connsiteX326" fmla="*/ 8005 w 11761"/>
              <a:gd name="connsiteY326" fmla="*/ 100 h 5445"/>
              <a:gd name="connsiteX327" fmla="*/ 8081 w 11761"/>
              <a:gd name="connsiteY327" fmla="*/ 100 h 5445"/>
              <a:gd name="connsiteX328" fmla="*/ 8081 w 11761"/>
              <a:gd name="connsiteY328" fmla="*/ 151 h 5445"/>
              <a:gd name="connsiteX329" fmla="*/ 8234 w 11761"/>
              <a:gd name="connsiteY329" fmla="*/ 151 h 5445"/>
              <a:gd name="connsiteX330" fmla="*/ 8234 w 11761"/>
              <a:gd name="connsiteY330" fmla="*/ 24 h 5445"/>
              <a:gd name="connsiteX331" fmla="*/ 8402 w 11761"/>
              <a:gd name="connsiteY331" fmla="*/ 24 h 5445"/>
              <a:gd name="connsiteX332" fmla="*/ 8402 w 11761"/>
              <a:gd name="connsiteY332" fmla="*/ 82 h 5445"/>
              <a:gd name="connsiteX333" fmla="*/ 8310 w 11761"/>
              <a:gd name="connsiteY333" fmla="*/ 82 h 5445"/>
              <a:gd name="connsiteX334" fmla="*/ 8310 w 11761"/>
              <a:gd name="connsiteY334" fmla="*/ 184 h 5445"/>
              <a:gd name="connsiteX335" fmla="*/ 8402 w 11761"/>
              <a:gd name="connsiteY335" fmla="*/ 184 h 5445"/>
              <a:gd name="connsiteX336" fmla="*/ 8402 w 11761"/>
              <a:gd name="connsiteY336" fmla="*/ 277 h 5445"/>
              <a:gd name="connsiteX337" fmla="*/ 8480 w 11761"/>
              <a:gd name="connsiteY337" fmla="*/ 277 h 5445"/>
              <a:gd name="connsiteX338" fmla="*/ 8480 w 11761"/>
              <a:gd name="connsiteY338" fmla="*/ 359 h 5445"/>
              <a:gd name="connsiteX339" fmla="*/ 8581 w 11761"/>
              <a:gd name="connsiteY339" fmla="*/ 359 h 5445"/>
              <a:gd name="connsiteX340" fmla="*/ 8581 w 11761"/>
              <a:gd name="connsiteY340" fmla="*/ 277 h 5445"/>
              <a:gd name="connsiteX341" fmla="*/ 8638 w 11761"/>
              <a:gd name="connsiteY341" fmla="*/ 277 h 5445"/>
              <a:gd name="connsiteX342" fmla="*/ 8638 w 11761"/>
              <a:gd name="connsiteY342" fmla="*/ 445 h 5445"/>
              <a:gd name="connsiteX343" fmla="*/ 8510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11744 w 11761"/>
              <a:gd name="connsiteY98" fmla="*/ 4932 h 5445"/>
              <a:gd name="connsiteX99" fmla="*/ 11744 w 11761"/>
              <a:gd name="connsiteY99" fmla="*/ 4850 h 5445"/>
              <a:gd name="connsiteX100" fmla="*/ 11682 w 11761"/>
              <a:gd name="connsiteY100" fmla="*/ 4850 h 5445"/>
              <a:gd name="connsiteX101" fmla="*/ 11682 w 11761"/>
              <a:gd name="connsiteY101" fmla="*/ 4793 h 5445"/>
              <a:gd name="connsiteX102" fmla="*/ 11742 w 11761"/>
              <a:gd name="connsiteY102" fmla="*/ 4793 h 5445"/>
              <a:gd name="connsiteX103" fmla="*/ 11742 w 11761"/>
              <a:gd name="connsiteY103" fmla="*/ 652 h 5445"/>
              <a:gd name="connsiteX104" fmla="*/ 11682 w 11761"/>
              <a:gd name="connsiteY104" fmla="*/ 652 h 5445"/>
              <a:gd name="connsiteX105" fmla="*/ 11682 w 11761"/>
              <a:gd name="connsiteY105" fmla="*/ 596 h 5445"/>
              <a:gd name="connsiteX106" fmla="*/ 11744 w 11761"/>
              <a:gd name="connsiteY106" fmla="*/ 596 h 5445"/>
              <a:gd name="connsiteX107" fmla="*/ 11744 w 11761"/>
              <a:gd name="connsiteY107" fmla="*/ 514 h 5445"/>
              <a:gd name="connsiteX108" fmla="*/ 11660 w 11761"/>
              <a:gd name="connsiteY108" fmla="*/ 514 h 5445"/>
              <a:gd name="connsiteX109" fmla="*/ 11660 w 11761"/>
              <a:gd name="connsiteY109" fmla="*/ 575 h 5445"/>
              <a:gd name="connsiteX110" fmla="*/ 11630 w 11761"/>
              <a:gd name="connsiteY110" fmla="*/ 575 h 5445"/>
              <a:gd name="connsiteX111" fmla="*/ 11630 w 11761"/>
              <a:gd name="connsiteY111" fmla="*/ 467 h 5445"/>
              <a:gd name="connsiteX112" fmla="*/ 11759 w 11761"/>
              <a:gd name="connsiteY112" fmla="*/ 467 h 5445"/>
              <a:gd name="connsiteX113" fmla="*/ 11759 w 11761"/>
              <a:gd name="connsiteY113" fmla="*/ 255 h 5445"/>
              <a:gd name="connsiteX114" fmla="*/ 11679 w 11761"/>
              <a:gd name="connsiteY114" fmla="*/ 255 h 5445"/>
              <a:gd name="connsiteX115" fmla="*/ 11679 w 11761"/>
              <a:gd name="connsiteY115" fmla="*/ 182 h 5445"/>
              <a:gd name="connsiteX116" fmla="*/ 11761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11200 w 11761"/>
              <a:gd name="connsiteY122" fmla="*/ 78 h 5445"/>
              <a:gd name="connsiteX123" fmla="*/ 11200 w 11761"/>
              <a:gd name="connsiteY123" fmla="*/ 37 h 5445"/>
              <a:gd name="connsiteX124" fmla="*/ 11241 w 11761"/>
              <a:gd name="connsiteY124" fmla="*/ 37 h 5445"/>
              <a:gd name="connsiteX125" fmla="*/ 11241 w 11761"/>
              <a:gd name="connsiteY125" fmla="*/ 78 h 5445"/>
              <a:gd name="connsiteX126" fmla="*/ 11200 w 11761"/>
              <a:gd name="connsiteY126" fmla="*/ 78 h 5445"/>
              <a:gd name="connsiteX127" fmla="*/ 11682 w 11761"/>
              <a:gd name="connsiteY127" fmla="*/ 4910 h 5445"/>
              <a:gd name="connsiteX128" fmla="*/ 11682 w 11761"/>
              <a:gd name="connsiteY128" fmla="*/ 4871 h 5445"/>
              <a:gd name="connsiteX129" fmla="*/ 11723 w 11761"/>
              <a:gd name="connsiteY129" fmla="*/ 4871 h 5445"/>
              <a:gd name="connsiteX130" fmla="*/ 11723 w 11761"/>
              <a:gd name="connsiteY130" fmla="*/ 4910 h 5445"/>
              <a:gd name="connsiteX131" fmla="*/ 11682 w 11761"/>
              <a:gd name="connsiteY131" fmla="*/ 4910 h 5445"/>
              <a:gd name="connsiteX132" fmla="*/ 11600 w 11761"/>
              <a:gd name="connsiteY132" fmla="*/ 5424 h 5445"/>
              <a:gd name="connsiteX133" fmla="*/ 11600 w 11761"/>
              <a:gd name="connsiteY133" fmla="*/ 5363 h 5445"/>
              <a:gd name="connsiteX134" fmla="*/ 11679 w 11761"/>
              <a:gd name="connsiteY134" fmla="*/ 5363 h 5445"/>
              <a:gd name="connsiteX135" fmla="*/ 11679 w 11761"/>
              <a:gd name="connsiteY135" fmla="*/ 5286 h 5445"/>
              <a:gd name="connsiteX136" fmla="*/ 11738 w 11761"/>
              <a:gd name="connsiteY136" fmla="*/ 5286 h 5445"/>
              <a:gd name="connsiteX137" fmla="*/ 11738 w 11761"/>
              <a:gd name="connsiteY137" fmla="*/ 5424 h 5445"/>
              <a:gd name="connsiteX138" fmla="*/ 11600 w 11761"/>
              <a:gd name="connsiteY138" fmla="*/ 5424 h 5445"/>
              <a:gd name="connsiteX139" fmla="*/ 11600 w 11761"/>
              <a:gd name="connsiteY139" fmla="*/ 5344 h 5445"/>
              <a:gd name="connsiteX140" fmla="*/ 11600 w 11761"/>
              <a:gd name="connsiteY140" fmla="*/ 5286 h 5445"/>
              <a:gd name="connsiteX141" fmla="*/ 11660 w 11761"/>
              <a:gd name="connsiteY141" fmla="*/ 5286 h 5445"/>
              <a:gd name="connsiteX142" fmla="*/ 11660 w 11761"/>
              <a:gd name="connsiteY142" fmla="*/ 5344 h 5445"/>
              <a:gd name="connsiteX143" fmla="*/ 11600 w 11761"/>
              <a:gd name="connsiteY143" fmla="*/ 5344 h 5445"/>
              <a:gd name="connsiteX144" fmla="*/ 11595 w 11761"/>
              <a:gd name="connsiteY144" fmla="*/ 5169 h 5445"/>
              <a:gd name="connsiteX145" fmla="*/ 11595 w 11761"/>
              <a:gd name="connsiteY145" fmla="*/ 5106 h 5445"/>
              <a:gd name="connsiteX146" fmla="*/ 11660 w 11761"/>
              <a:gd name="connsiteY146" fmla="*/ 5106 h 5445"/>
              <a:gd name="connsiteX147" fmla="*/ 11660 w 11761"/>
              <a:gd name="connsiteY147" fmla="*/ 5169 h 5445"/>
              <a:gd name="connsiteX148" fmla="*/ 11595 w 11761"/>
              <a:gd name="connsiteY148" fmla="*/ 5169 h 5445"/>
              <a:gd name="connsiteX149" fmla="*/ 11660 w 11761"/>
              <a:gd name="connsiteY149" fmla="*/ 5191 h 5445"/>
              <a:gd name="connsiteX150" fmla="*/ 11660 w 11761"/>
              <a:gd name="connsiteY150" fmla="*/ 5262 h 5445"/>
              <a:gd name="connsiteX151" fmla="*/ 11595 w 11761"/>
              <a:gd name="connsiteY151" fmla="*/ 5262 h 5445"/>
              <a:gd name="connsiteX152" fmla="*/ 11595 w 11761"/>
              <a:gd name="connsiteY152" fmla="*/ 5191 h 5445"/>
              <a:gd name="connsiteX153" fmla="*/ 11660 w 11761"/>
              <a:gd name="connsiteY153" fmla="*/ 5191 h 5445"/>
              <a:gd name="connsiteX154" fmla="*/ 11578 w 11761"/>
              <a:gd name="connsiteY154" fmla="*/ 5281 h 5445"/>
              <a:gd name="connsiteX155" fmla="*/ 11578 w 11761"/>
              <a:gd name="connsiteY155" fmla="*/ 5344 h 5445"/>
              <a:gd name="connsiteX156" fmla="*/ 11522 w 11761"/>
              <a:gd name="connsiteY156" fmla="*/ 5344 h 5445"/>
              <a:gd name="connsiteX157" fmla="*/ 11522 w 11761"/>
              <a:gd name="connsiteY157" fmla="*/ 5281 h 5445"/>
              <a:gd name="connsiteX158" fmla="*/ 11578 w 11761"/>
              <a:gd name="connsiteY158" fmla="*/ 5281 h 5445"/>
              <a:gd name="connsiteX159" fmla="*/ 11578 w 11761"/>
              <a:gd name="connsiteY159" fmla="*/ 5191 h 5445"/>
              <a:gd name="connsiteX160" fmla="*/ 11578 w 11761"/>
              <a:gd name="connsiteY160" fmla="*/ 5262 h 5445"/>
              <a:gd name="connsiteX161" fmla="*/ 11522 w 11761"/>
              <a:gd name="connsiteY161" fmla="*/ 5262 h 5445"/>
              <a:gd name="connsiteX162" fmla="*/ 11522 w 11761"/>
              <a:gd name="connsiteY162" fmla="*/ 5191 h 5445"/>
              <a:gd name="connsiteX163" fmla="*/ 11578 w 11761"/>
              <a:gd name="connsiteY163" fmla="*/ 5191 h 5445"/>
              <a:gd name="connsiteX164" fmla="*/ 11200 w 11761"/>
              <a:gd name="connsiteY164" fmla="*/ 5409 h 5445"/>
              <a:gd name="connsiteX165" fmla="*/ 11200 w 11761"/>
              <a:gd name="connsiteY165" fmla="*/ 5368 h 5445"/>
              <a:gd name="connsiteX166" fmla="*/ 11241 w 11761"/>
              <a:gd name="connsiteY166" fmla="*/ 5368 h 5445"/>
              <a:gd name="connsiteX167" fmla="*/ 11241 w 11761"/>
              <a:gd name="connsiteY167" fmla="*/ 5409 h 5445"/>
              <a:gd name="connsiteX168" fmla="*/ 11200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11522 w 11761"/>
              <a:gd name="connsiteY243" fmla="*/ 164 h 5445"/>
              <a:gd name="connsiteX244" fmla="*/ 11522 w 11761"/>
              <a:gd name="connsiteY244" fmla="*/ 102 h 5445"/>
              <a:gd name="connsiteX245" fmla="*/ 11578 w 11761"/>
              <a:gd name="connsiteY245" fmla="*/ 102 h 5445"/>
              <a:gd name="connsiteX246" fmla="*/ 11578 w 11761"/>
              <a:gd name="connsiteY246" fmla="*/ 164 h 5445"/>
              <a:gd name="connsiteX247" fmla="*/ 11522 w 11761"/>
              <a:gd name="connsiteY247" fmla="*/ 164 h 5445"/>
              <a:gd name="connsiteX248" fmla="*/ 11522 w 11761"/>
              <a:gd name="connsiteY248" fmla="*/ 255 h 5445"/>
              <a:gd name="connsiteX249" fmla="*/ 11522 w 11761"/>
              <a:gd name="connsiteY249" fmla="*/ 184 h 5445"/>
              <a:gd name="connsiteX250" fmla="*/ 11578 w 11761"/>
              <a:gd name="connsiteY250" fmla="*/ 184 h 5445"/>
              <a:gd name="connsiteX251" fmla="*/ 11578 w 11761"/>
              <a:gd name="connsiteY251" fmla="*/ 255 h 5445"/>
              <a:gd name="connsiteX252" fmla="*/ 11522 w 11761"/>
              <a:gd name="connsiteY252" fmla="*/ 255 h 5445"/>
              <a:gd name="connsiteX253" fmla="*/ 11660 w 11761"/>
              <a:gd name="connsiteY253" fmla="*/ 596 h 5445"/>
              <a:gd name="connsiteX254" fmla="*/ 11660 w 11761"/>
              <a:gd name="connsiteY254" fmla="*/ 674 h 5445"/>
              <a:gd name="connsiteX255" fmla="*/ 11720 w 11761"/>
              <a:gd name="connsiteY255" fmla="*/ 674 h 5445"/>
              <a:gd name="connsiteX256" fmla="*/ 11720 w 11761"/>
              <a:gd name="connsiteY256" fmla="*/ 4772 h 5445"/>
              <a:gd name="connsiteX257" fmla="*/ 11660 w 11761"/>
              <a:gd name="connsiteY257" fmla="*/ 4772 h 5445"/>
              <a:gd name="connsiteX258" fmla="*/ 11660 w 11761"/>
              <a:gd name="connsiteY258" fmla="*/ 4850 h 5445"/>
              <a:gd name="connsiteX259" fmla="*/ 11608 w 11761"/>
              <a:gd name="connsiteY259" fmla="*/ 4850 h 5445"/>
              <a:gd name="connsiteX260" fmla="*/ 11608 w 11761"/>
              <a:gd name="connsiteY260" fmla="*/ 5001 h 5445"/>
              <a:gd name="connsiteX261" fmla="*/ 11736 w 11761"/>
              <a:gd name="connsiteY261" fmla="*/ 5001 h 5445"/>
              <a:gd name="connsiteX262" fmla="*/ 11736 w 11761"/>
              <a:gd name="connsiteY262" fmla="*/ 5169 h 5445"/>
              <a:gd name="connsiteX263" fmla="*/ 11679 w 11761"/>
              <a:gd name="connsiteY263" fmla="*/ 5169 h 5445"/>
              <a:gd name="connsiteX264" fmla="*/ 11679 w 11761"/>
              <a:gd name="connsiteY264" fmla="*/ 5087 h 5445"/>
              <a:gd name="connsiteX265" fmla="*/ 11578 w 11761"/>
              <a:gd name="connsiteY265" fmla="*/ 5087 h 5445"/>
              <a:gd name="connsiteX266" fmla="*/ 11578 w 11761"/>
              <a:gd name="connsiteY266" fmla="*/ 5169 h 5445"/>
              <a:gd name="connsiteX267" fmla="*/ 11500 w 11761"/>
              <a:gd name="connsiteY267" fmla="*/ 5169 h 5445"/>
              <a:gd name="connsiteX268" fmla="*/ 8402 w 11761"/>
              <a:gd name="connsiteY268" fmla="*/ 5262 h 5445"/>
              <a:gd name="connsiteX269" fmla="*/ 8310 w 11761"/>
              <a:gd name="connsiteY269" fmla="*/ 5262 h 5445"/>
              <a:gd name="connsiteX270" fmla="*/ 8310 w 11761"/>
              <a:gd name="connsiteY270" fmla="*/ 5363 h 5445"/>
              <a:gd name="connsiteX271" fmla="*/ 8402 w 11761"/>
              <a:gd name="connsiteY271" fmla="*/ 5363 h 5445"/>
              <a:gd name="connsiteX272" fmla="*/ 8402 w 11761"/>
              <a:gd name="connsiteY272" fmla="*/ 5422 h 5445"/>
              <a:gd name="connsiteX273" fmla="*/ 8234 w 11761"/>
              <a:gd name="connsiteY273" fmla="*/ 5422 h 5445"/>
              <a:gd name="connsiteX274" fmla="*/ 8234 w 11761"/>
              <a:gd name="connsiteY274" fmla="*/ 5294 h 5445"/>
              <a:gd name="connsiteX275" fmla="*/ 8081 w 11761"/>
              <a:gd name="connsiteY275" fmla="*/ 5294 h 5445"/>
              <a:gd name="connsiteX276" fmla="*/ 8081 w 11761"/>
              <a:gd name="connsiteY276" fmla="*/ 5346 h 5445"/>
              <a:gd name="connsiteX277" fmla="*/ 8005 w 11761"/>
              <a:gd name="connsiteY277" fmla="*/ 5346 h 5445"/>
              <a:gd name="connsiteX278" fmla="*/ 8005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8005 w 11761"/>
              <a:gd name="connsiteY325" fmla="*/ 39 h 5445"/>
              <a:gd name="connsiteX326" fmla="*/ 8005 w 11761"/>
              <a:gd name="connsiteY326" fmla="*/ 100 h 5445"/>
              <a:gd name="connsiteX327" fmla="*/ 8081 w 11761"/>
              <a:gd name="connsiteY327" fmla="*/ 100 h 5445"/>
              <a:gd name="connsiteX328" fmla="*/ 8081 w 11761"/>
              <a:gd name="connsiteY328" fmla="*/ 151 h 5445"/>
              <a:gd name="connsiteX329" fmla="*/ 8234 w 11761"/>
              <a:gd name="connsiteY329" fmla="*/ 151 h 5445"/>
              <a:gd name="connsiteX330" fmla="*/ 8234 w 11761"/>
              <a:gd name="connsiteY330" fmla="*/ 24 h 5445"/>
              <a:gd name="connsiteX331" fmla="*/ 8402 w 11761"/>
              <a:gd name="connsiteY331" fmla="*/ 24 h 5445"/>
              <a:gd name="connsiteX332" fmla="*/ 8402 w 11761"/>
              <a:gd name="connsiteY332" fmla="*/ 82 h 5445"/>
              <a:gd name="connsiteX333" fmla="*/ 8310 w 11761"/>
              <a:gd name="connsiteY333" fmla="*/ 82 h 5445"/>
              <a:gd name="connsiteX334" fmla="*/ 8310 w 11761"/>
              <a:gd name="connsiteY334" fmla="*/ 184 h 5445"/>
              <a:gd name="connsiteX335" fmla="*/ 8402 w 11761"/>
              <a:gd name="connsiteY335" fmla="*/ 184 h 5445"/>
              <a:gd name="connsiteX336" fmla="*/ 8402 w 11761"/>
              <a:gd name="connsiteY336" fmla="*/ 277 h 5445"/>
              <a:gd name="connsiteX337" fmla="*/ 8480 w 11761"/>
              <a:gd name="connsiteY337" fmla="*/ 277 h 5445"/>
              <a:gd name="connsiteX338" fmla="*/ 8480 w 11761"/>
              <a:gd name="connsiteY338" fmla="*/ 359 h 5445"/>
              <a:gd name="connsiteX339" fmla="*/ 8581 w 11761"/>
              <a:gd name="connsiteY339" fmla="*/ 359 h 5445"/>
              <a:gd name="connsiteX340" fmla="*/ 8581 w 11761"/>
              <a:gd name="connsiteY340" fmla="*/ 277 h 5445"/>
              <a:gd name="connsiteX341" fmla="*/ 8638 w 11761"/>
              <a:gd name="connsiteY341" fmla="*/ 277 h 5445"/>
              <a:gd name="connsiteX342" fmla="*/ 8638 w 11761"/>
              <a:gd name="connsiteY342" fmla="*/ 445 h 5445"/>
              <a:gd name="connsiteX343" fmla="*/ 8510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11744 w 11761"/>
              <a:gd name="connsiteY98" fmla="*/ 4932 h 5445"/>
              <a:gd name="connsiteX99" fmla="*/ 11744 w 11761"/>
              <a:gd name="connsiteY99" fmla="*/ 4850 h 5445"/>
              <a:gd name="connsiteX100" fmla="*/ 11682 w 11761"/>
              <a:gd name="connsiteY100" fmla="*/ 4850 h 5445"/>
              <a:gd name="connsiteX101" fmla="*/ 11682 w 11761"/>
              <a:gd name="connsiteY101" fmla="*/ 4793 h 5445"/>
              <a:gd name="connsiteX102" fmla="*/ 11742 w 11761"/>
              <a:gd name="connsiteY102" fmla="*/ 4793 h 5445"/>
              <a:gd name="connsiteX103" fmla="*/ 11742 w 11761"/>
              <a:gd name="connsiteY103" fmla="*/ 652 h 5445"/>
              <a:gd name="connsiteX104" fmla="*/ 11682 w 11761"/>
              <a:gd name="connsiteY104" fmla="*/ 652 h 5445"/>
              <a:gd name="connsiteX105" fmla="*/ 11682 w 11761"/>
              <a:gd name="connsiteY105" fmla="*/ 596 h 5445"/>
              <a:gd name="connsiteX106" fmla="*/ 11744 w 11761"/>
              <a:gd name="connsiteY106" fmla="*/ 596 h 5445"/>
              <a:gd name="connsiteX107" fmla="*/ 11744 w 11761"/>
              <a:gd name="connsiteY107" fmla="*/ 514 h 5445"/>
              <a:gd name="connsiteX108" fmla="*/ 11660 w 11761"/>
              <a:gd name="connsiteY108" fmla="*/ 514 h 5445"/>
              <a:gd name="connsiteX109" fmla="*/ 11660 w 11761"/>
              <a:gd name="connsiteY109" fmla="*/ 575 h 5445"/>
              <a:gd name="connsiteX110" fmla="*/ 11630 w 11761"/>
              <a:gd name="connsiteY110" fmla="*/ 575 h 5445"/>
              <a:gd name="connsiteX111" fmla="*/ 11630 w 11761"/>
              <a:gd name="connsiteY111" fmla="*/ 467 h 5445"/>
              <a:gd name="connsiteX112" fmla="*/ 11759 w 11761"/>
              <a:gd name="connsiteY112" fmla="*/ 467 h 5445"/>
              <a:gd name="connsiteX113" fmla="*/ 11759 w 11761"/>
              <a:gd name="connsiteY113" fmla="*/ 255 h 5445"/>
              <a:gd name="connsiteX114" fmla="*/ 11679 w 11761"/>
              <a:gd name="connsiteY114" fmla="*/ 255 h 5445"/>
              <a:gd name="connsiteX115" fmla="*/ 11679 w 11761"/>
              <a:gd name="connsiteY115" fmla="*/ 182 h 5445"/>
              <a:gd name="connsiteX116" fmla="*/ 11761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11200 w 11761"/>
              <a:gd name="connsiteY122" fmla="*/ 78 h 5445"/>
              <a:gd name="connsiteX123" fmla="*/ 11200 w 11761"/>
              <a:gd name="connsiteY123" fmla="*/ 37 h 5445"/>
              <a:gd name="connsiteX124" fmla="*/ 11241 w 11761"/>
              <a:gd name="connsiteY124" fmla="*/ 37 h 5445"/>
              <a:gd name="connsiteX125" fmla="*/ 11241 w 11761"/>
              <a:gd name="connsiteY125" fmla="*/ 78 h 5445"/>
              <a:gd name="connsiteX126" fmla="*/ 11200 w 11761"/>
              <a:gd name="connsiteY126" fmla="*/ 78 h 5445"/>
              <a:gd name="connsiteX127" fmla="*/ 11682 w 11761"/>
              <a:gd name="connsiteY127" fmla="*/ 4910 h 5445"/>
              <a:gd name="connsiteX128" fmla="*/ 11682 w 11761"/>
              <a:gd name="connsiteY128" fmla="*/ 4871 h 5445"/>
              <a:gd name="connsiteX129" fmla="*/ 11723 w 11761"/>
              <a:gd name="connsiteY129" fmla="*/ 4871 h 5445"/>
              <a:gd name="connsiteX130" fmla="*/ 11723 w 11761"/>
              <a:gd name="connsiteY130" fmla="*/ 4910 h 5445"/>
              <a:gd name="connsiteX131" fmla="*/ 11682 w 11761"/>
              <a:gd name="connsiteY131" fmla="*/ 4910 h 5445"/>
              <a:gd name="connsiteX132" fmla="*/ 11600 w 11761"/>
              <a:gd name="connsiteY132" fmla="*/ 5424 h 5445"/>
              <a:gd name="connsiteX133" fmla="*/ 11600 w 11761"/>
              <a:gd name="connsiteY133" fmla="*/ 5363 h 5445"/>
              <a:gd name="connsiteX134" fmla="*/ 11679 w 11761"/>
              <a:gd name="connsiteY134" fmla="*/ 5363 h 5445"/>
              <a:gd name="connsiteX135" fmla="*/ 11679 w 11761"/>
              <a:gd name="connsiteY135" fmla="*/ 5286 h 5445"/>
              <a:gd name="connsiteX136" fmla="*/ 11738 w 11761"/>
              <a:gd name="connsiteY136" fmla="*/ 5286 h 5445"/>
              <a:gd name="connsiteX137" fmla="*/ 11738 w 11761"/>
              <a:gd name="connsiteY137" fmla="*/ 5424 h 5445"/>
              <a:gd name="connsiteX138" fmla="*/ 11600 w 11761"/>
              <a:gd name="connsiteY138" fmla="*/ 5424 h 5445"/>
              <a:gd name="connsiteX139" fmla="*/ 11600 w 11761"/>
              <a:gd name="connsiteY139" fmla="*/ 5344 h 5445"/>
              <a:gd name="connsiteX140" fmla="*/ 11600 w 11761"/>
              <a:gd name="connsiteY140" fmla="*/ 5286 h 5445"/>
              <a:gd name="connsiteX141" fmla="*/ 11660 w 11761"/>
              <a:gd name="connsiteY141" fmla="*/ 5286 h 5445"/>
              <a:gd name="connsiteX142" fmla="*/ 11660 w 11761"/>
              <a:gd name="connsiteY142" fmla="*/ 5344 h 5445"/>
              <a:gd name="connsiteX143" fmla="*/ 11600 w 11761"/>
              <a:gd name="connsiteY143" fmla="*/ 5344 h 5445"/>
              <a:gd name="connsiteX144" fmla="*/ 11595 w 11761"/>
              <a:gd name="connsiteY144" fmla="*/ 5169 h 5445"/>
              <a:gd name="connsiteX145" fmla="*/ 11595 w 11761"/>
              <a:gd name="connsiteY145" fmla="*/ 5106 h 5445"/>
              <a:gd name="connsiteX146" fmla="*/ 11660 w 11761"/>
              <a:gd name="connsiteY146" fmla="*/ 5106 h 5445"/>
              <a:gd name="connsiteX147" fmla="*/ 11660 w 11761"/>
              <a:gd name="connsiteY147" fmla="*/ 5169 h 5445"/>
              <a:gd name="connsiteX148" fmla="*/ 11595 w 11761"/>
              <a:gd name="connsiteY148" fmla="*/ 5169 h 5445"/>
              <a:gd name="connsiteX149" fmla="*/ 11660 w 11761"/>
              <a:gd name="connsiteY149" fmla="*/ 5191 h 5445"/>
              <a:gd name="connsiteX150" fmla="*/ 11660 w 11761"/>
              <a:gd name="connsiteY150" fmla="*/ 5262 h 5445"/>
              <a:gd name="connsiteX151" fmla="*/ 11595 w 11761"/>
              <a:gd name="connsiteY151" fmla="*/ 5262 h 5445"/>
              <a:gd name="connsiteX152" fmla="*/ 11595 w 11761"/>
              <a:gd name="connsiteY152" fmla="*/ 5191 h 5445"/>
              <a:gd name="connsiteX153" fmla="*/ 11660 w 11761"/>
              <a:gd name="connsiteY153" fmla="*/ 5191 h 5445"/>
              <a:gd name="connsiteX154" fmla="*/ 11578 w 11761"/>
              <a:gd name="connsiteY154" fmla="*/ 5281 h 5445"/>
              <a:gd name="connsiteX155" fmla="*/ 11578 w 11761"/>
              <a:gd name="connsiteY155" fmla="*/ 5344 h 5445"/>
              <a:gd name="connsiteX156" fmla="*/ 11522 w 11761"/>
              <a:gd name="connsiteY156" fmla="*/ 5344 h 5445"/>
              <a:gd name="connsiteX157" fmla="*/ 11522 w 11761"/>
              <a:gd name="connsiteY157" fmla="*/ 5281 h 5445"/>
              <a:gd name="connsiteX158" fmla="*/ 11578 w 11761"/>
              <a:gd name="connsiteY158" fmla="*/ 5281 h 5445"/>
              <a:gd name="connsiteX159" fmla="*/ 11578 w 11761"/>
              <a:gd name="connsiteY159" fmla="*/ 5191 h 5445"/>
              <a:gd name="connsiteX160" fmla="*/ 11578 w 11761"/>
              <a:gd name="connsiteY160" fmla="*/ 5262 h 5445"/>
              <a:gd name="connsiteX161" fmla="*/ 11522 w 11761"/>
              <a:gd name="connsiteY161" fmla="*/ 5262 h 5445"/>
              <a:gd name="connsiteX162" fmla="*/ 11522 w 11761"/>
              <a:gd name="connsiteY162" fmla="*/ 5191 h 5445"/>
              <a:gd name="connsiteX163" fmla="*/ 11578 w 11761"/>
              <a:gd name="connsiteY163" fmla="*/ 5191 h 5445"/>
              <a:gd name="connsiteX164" fmla="*/ 11200 w 11761"/>
              <a:gd name="connsiteY164" fmla="*/ 5409 h 5445"/>
              <a:gd name="connsiteX165" fmla="*/ 11200 w 11761"/>
              <a:gd name="connsiteY165" fmla="*/ 5368 h 5445"/>
              <a:gd name="connsiteX166" fmla="*/ 11241 w 11761"/>
              <a:gd name="connsiteY166" fmla="*/ 5368 h 5445"/>
              <a:gd name="connsiteX167" fmla="*/ 11241 w 11761"/>
              <a:gd name="connsiteY167" fmla="*/ 5409 h 5445"/>
              <a:gd name="connsiteX168" fmla="*/ 11200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11522 w 11761"/>
              <a:gd name="connsiteY243" fmla="*/ 164 h 5445"/>
              <a:gd name="connsiteX244" fmla="*/ 11522 w 11761"/>
              <a:gd name="connsiteY244" fmla="*/ 102 h 5445"/>
              <a:gd name="connsiteX245" fmla="*/ 11578 w 11761"/>
              <a:gd name="connsiteY245" fmla="*/ 102 h 5445"/>
              <a:gd name="connsiteX246" fmla="*/ 11578 w 11761"/>
              <a:gd name="connsiteY246" fmla="*/ 164 h 5445"/>
              <a:gd name="connsiteX247" fmla="*/ 11522 w 11761"/>
              <a:gd name="connsiteY247" fmla="*/ 164 h 5445"/>
              <a:gd name="connsiteX248" fmla="*/ 11522 w 11761"/>
              <a:gd name="connsiteY248" fmla="*/ 255 h 5445"/>
              <a:gd name="connsiteX249" fmla="*/ 11522 w 11761"/>
              <a:gd name="connsiteY249" fmla="*/ 184 h 5445"/>
              <a:gd name="connsiteX250" fmla="*/ 11578 w 11761"/>
              <a:gd name="connsiteY250" fmla="*/ 184 h 5445"/>
              <a:gd name="connsiteX251" fmla="*/ 11578 w 11761"/>
              <a:gd name="connsiteY251" fmla="*/ 255 h 5445"/>
              <a:gd name="connsiteX252" fmla="*/ 11522 w 11761"/>
              <a:gd name="connsiteY252" fmla="*/ 255 h 5445"/>
              <a:gd name="connsiteX253" fmla="*/ 11660 w 11761"/>
              <a:gd name="connsiteY253" fmla="*/ 596 h 5445"/>
              <a:gd name="connsiteX254" fmla="*/ 11660 w 11761"/>
              <a:gd name="connsiteY254" fmla="*/ 674 h 5445"/>
              <a:gd name="connsiteX255" fmla="*/ 11720 w 11761"/>
              <a:gd name="connsiteY255" fmla="*/ 674 h 5445"/>
              <a:gd name="connsiteX256" fmla="*/ 11720 w 11761"/>
              <a:gd name="connsiteY256" fmla="*/ 4772 h 5445"/>
              <a:gd name="connsiteX257" fmla="*/ 11660 w 11761"/>
              <a:gd name="connsiteY257" fmla="*/ 4772 h 5445"/>
              <a:gd name="connsiteX258" fmla="*/ 11660 w 11761"/>
              <a:gd name="connsiteY258" fmla="*/ 4850 h 5445"/>
              <a:gd name="connsiteX259" fmla="*/ 11608 w 11761"/>
              <a:gd name="connsiteY259" fmla="*/ 4850 h 5445"/>
              <a:gd name="connsiteX260" fmla="*/ 11608 w 11761"/>
              <a:gd name="connsiteY260" fmla="*/ 5001 h 5445"/>
              <a:gd name="connsiteX261" fmla="*/ 11736 w 11761"/>
              <a:gd name="connsiteY261" fmla="*/ 5001 h 5445"/>
              <a:gd name="connsiteX262" fmla="*/ 11736 w 11761"/>
              <a:gd name="connsiteY262" fmla="*/ 5169 h 5445"/>
              <a:gd name="connsiteX263" fmla="*/ 11679 w 11761"/>
              <a:gd name="connsiteY263" fmla="*/ 5169 h 5445"/>
              <a:gd name="connsiteX264" fmla="*/ 11679 w 11761"/>
              <a:gd name="connsiteY264" fmla="*/ 5087 h 5445"/>
              <a:gd name="connsiteX265" fmla="*/ 11578 w 11761"/>
              <a:gd name="connsiteY265" fmla="*/ 5087 h 5445"/>
              <a:gd name="connsiteX266" fmla="*/ 11578 w 11761"/>
              <a:gd name="connsiteY266" fmla="*/ 5169 h 5445"/>
              <a:gd name="connsiteX267" fmla="*/ 11500 w 11761"/>
              <a:gd name="connsiteY267" fmla="*/ 5169 h 5445"/>
              <a:gd name="connsiteX268" fmla="*/ 11500 w 11761"/>
              <a:gd name="connsiteY268" fmla="*/ 5262 h 5445"/>
              <a:gd name="connsiteX269" fmla="*/ 8310 w 11761"/>
              <a:gd name="connsiteY269" fmla="*/ 5262 h 5445"/>
              <a:gd name="connsiteX270" fmla="*/ 8310 w 11761"/>
              <a:gd name="connsiteY270" fmla="*/ 5363 h 5445"/>
              <a:gd name="connsiteX271" fmla="*/ 8402 w 11761"/>
              <a:gd name="connsiteY271" fmla="*/ 5363 h 5445"/>
              <a:gd name="connsiteX272" fmla="*/ 8402 w 11761"/>
              <a:gd name="connsiteY272" fmla="*/ 5422 h 5445"/>
              <a:gd name="connsiteX273" fmla="*/ 8234 w 11761"/>
              <a:gd name="connsiteY273" fmla="*/ 5422 h 5445"/>
              <a:gd name="connsiteX274" fmla="*/ 8234 w 11761"/>
              <a:gd name="connsiteY274" fmla="*/ 5294 h 5445"/>
              <a:gd name="connsiteX275" fmla="*/ 8081 w 11761"/>
              <a:gd name="connsiteY275" fmla="*/ 5294 h 5445"/>
              <a:gd name="connsiteX276" fmla="*/ 8081 w 11761"/>
              <a:gd name="connsiteY276" fmla="*/ 5346 h 5445"/>
              <a:gd name="connsiteX277" fmla="*/ 8005 w 11761"/>
              <a:gd name="connsiteY277" fmla="*/ 5346 h 5445"/>
              <a:gd name="connsiteX278" fmla="*/ 8005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8005 w 11761"/>
              <a:gd name="connsiteY325" fmla="*/ 39 h 5445"/>
              <a:gd name="connsiteX326" fmla="*/ 8005 w 11761"/>
              <a:gd name="connsiteY326" fmla="*/ 100 h 5445"/>
              <a:gd name="connsiteX327" fmla="*/ 8081 w 11761"/>
              <a:gd name="connsiteY327" fmla="*/ 100 h 5445"/>
              <a:gd name="connsiteX328" fmla="*/ 8081 w 11761"/>
              <a:gd name="connsiteY328" fmla="*/ 151 h 5445"/>
              <a:gd name="connsiteX329" fmla="*/ 8234 w 11761"/>
              <a:gd name="connsiteY329" fmla="*/ 151 h 5445"/>
              <a:gd name="connsiteX330" fmla="*/ 8234 w 11761"/>
              <a:gd name="connsiteY330" fmla="*/ 24 h 5445"/>
              <a:gd name="connsiteX331" fmla="*/ 8402 w 11761"/>
              <a:gd name="connsiteY331" fmla="*/ 24 h 5445"/>
              <a:gd name="connsiteX332" fmla="*/ 8402 w 11761"/>
              <a:gd name="connsiteY332" fmla="*/ 82 h 5445"/>
              <a:gd name="connsiteX333" fmla="*/ 8310 w 11761"/>
              <a:gd name="connsiteY333" fmla="*/ 82 h 5445"/>
              <a:gd name="connsiteX334" fmla="*/ 8310 w 11761"/>
              <a:gd name="connsiteY334" fmla="*/ 184 h 5445"/>
              <a:gd name="connsiteX335" fmla="*/ 8402 w 11761"/>
              <a:gd name="connsiteY335" fmla="*/ 184 h 5445"/>
              <a:gd name="connsiteX336" fmla="*/ 8402 w 11761"/>
              <a:gd name="connsiteY336" fmla="*/ 277 h 5445"/>
              <a:gd name="connsiteX337" fmla="*/ 8480 w 11761"/>
              <a:gd name="connsiteY337" fmla="*/ 277 h 5445"/>
              <a:gd name="connsiteX338" fmla="*/ 8480 w 11761"/>
              <a:gd name="connsiteY338" fmla="*/ 359 h 5445"/>
              <a:gd name="connsiteX339" fmla="*/ 8581 w 11761"/>
              <a:gd name="connsiteY339" fmla="*/ 359 h 5445"/>
              <a:gd name="connsiteX340" fmla="*/ 8581 w 11761"/>
              <a:gd name="connsiteY340" fmla="*/ 277 h 5445"/>
              <a:gd name="connsiteX341" fmla="*/ 8638 w 11761"/>
              <a:gd name="connsiteY341" fmla="*/ 277 h 5445"/>
              <a:gd name="connsiteX342" fmla="*/ 8638 w 11761"/>
              <a:gd name="connsiteY342" fmla="*/ 445 h 5445"/>
              <a:gd name="connsiteX343" fmla="*/ 8510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11744 w 11761"/>
              <a:gd name="connsiteY98" fmla="*/ 4932 h 5445"/>
              <a:gd name="connsiteX99" fmla="*/ 11744 w 11761"/>
              <a:gd name="connsiteY99" fmla="*/ 4850 h 5445"/>
              <a:gd name="connsiteX100" fmla="*/ 11682 w 11761"/>
              <a:gd name="connsiteY100" fmla="*/ 4850 h 5445"/>
              <a:gd name="connsiteX101" fmla="*/ 11682 w 11761"/>
              <a:gd name="connsiteY101" fmla="*/ 4793 h 5445"/>
              <a:gd name="connsiteX102" fmla="*/ 11742 w 11761"/>
              <a:gd name="connsiteY102" fmla="*/ 4793 h 5445"/>
              <a:gd name="connsiteX103" fmla="*/ 11742 w 11761"/>
              <a:gd name="connsiteY103" fmla="*/ 652 h 5445"/>
              <a:gd name="connsiteX104" fmla="*/ 11682 w 11761"/>
              <a:gd name="connsiteY104" fmla="*/ 652 h 5445"/>
              <a:gd name="connsiteX105" fmla="*/ 11682 w 11761"/>
              <a:gd name="connsiteY105" fmla="*/ 596 h 5445"/>
              <a:gd name="connsiteX106" fmla="*/ 11744 w 11761"/>
              <a:gd name="connsiteY106" fmla="*/ 596 h 5445"/>
              <a:gd name="connsiteX107" fmla="*/ 11744 w 11761"/>
              <a:gd name="connsiteY107" fmla="*/ 514 h 5445"/>
              <a:gd name="connsiteX108" fmla="*/ 11660 w 11761"/>
              <a:gd name="connsiteY108" fmla="*/ 514 h 5445"/>
              <a:gd name="connsiteX109" fmla="*/ 11660 w 11761"/>
              <a:gd name="connsiteY109" fmla="*/ 575 h 5445"/>
              <a:gd name="connsiteX110" fmla="*/ 11630 w 11761"/>
              <a:gd name="connsiteY110" fmla="*/ 575 h 5445"/>
              <a:gd name="connsiteX111" fmla="*/ 11630 w 11761"/>
              <a:gd name="connsiteY111" fmla="*/ 467 h 5445"/>
              <a:gd name="connsiteX112" fmla="*/ 11759 w 11761"/>
              <a:gd name="connsiteY112" fmla="*/ 467 h 5445"/>
              <a:gd name="connsiteX113" fmla="*/ 11759 w 11761"/>
              <a:gd name="connsiteY113" fmla="*/ 255 h 5445"/>
              <a:gd name="connsiteX114" fmla="*/ 11679 w 11761"/>
              <a:gd name="connsiteY114" fmla="*/ 255 h 5445"/>
              <a:gd name="connsiteX115" fmla="*/ 11679 w 11761"/>
              <a:gd name="connsiteY115" fmla="*/ 182 h 5445"/>
              <a:gd name="connsiteX116" fmla="*/ 11761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11200 w 11761"/>
              <a:gd name="connsiteY122" fmla="*/ 78 h 5445"/>
              <a:gd name="connsiteX123" fmla="*/ 11200 w 11761"/>
              <a:gd name="connsiteY123" fmla="*/ 37 h 5445"/>
              <a:gd name="connsiteX124" fmla="*/ 11241 w 11761"/>
              <a:gd name="connsiteY124" fmla="*/ 37 h 5445"/>
              <a:gd name="connsiteX125" fmla="*/ 11241 w 11761"/>
              <a:gd name="connsiteY125" fmla="*/ 78 h 5445"/>
              <a:gd name="connsiteX126" fmla="*/ 11200 w 11761"/>
              <a:gd name="connsiteY126" fmla="*/ 78 h 5445"/>
              <a:gd name="connsiteX127" fmla="*/ 11682 w 11761"/>
              <a:gd name="connsiteY127" fmla="*/ 4910 h 5445"/>
              <a:gd name="connsiteX128" fmla="*/ 11682 w 11761"/>
              <a:gd name="connsiteY128" fmla="*/ 4871 h 5445"/>
              <a:gd name="connsiteX129" fmla="*/ 11723 w 11761"/>
              <a:gd name="connsiteY129" fmla="*/ 4871 h 5445"/>
              <a:gd name="connsiteX130" fmla="*/ 11723 w 11761"/>
              <a:gd name="connsiteY130" fmla="*/ 4910 h 5445"/>
              <a:gd name="connsiteX131" fmla="*/ 11682 w 11761"/>
              <a:gd name="connsiteY131" fmla="*/ 4910 h 5445"/>
              <a:gd name="connsiteX132" fmla="*/ 11600 w 11761"/>
              <a:gd name="connsiteY132" fmla="*/ 5424 h 5445"/>
              <a:gd name="connsiteX133" fmla="*/ 11600 w 11761"/>
              <a:gd name="connsiteY133" fmla="*/ 5363 h 5445"/>
              <a:gd name="connsiteX134" fmla="*/ 11679 w 11761"/>
              <a:gd name="connsiteY134" fmla="*/ 5363 h 5445"/>
              <a:gd name="connsiteX135" fmla="*/ 11679 w 11761"/>
              <a:gd name="connsiteY135" fmla="*/ 5286 h 5445"/>
              <a:gd name="connsiteX136" fmla="*/ 11738 w 11761"/>
              <a:gd name="connsiteY136" fmla="*/ 5286 h 5445"/>
              <a:gd name="connsiteX137" fmla="*/ 11738 w 11761"/>
              <a:gd name="connsiteY137" fmla="*/ 5424 h 5445"/>
              <a:gd name="connsiteX138" fmla="*/ 11600 w 11761"/>
              <a:gd name="connsiteY138" fmla="*/ 5424 h 5445"/>
              <a:gd name="connsiteX139" fmla="*/ 11600 w 11761"/>
              <a:gd name="connsiteY139" fmla="*/ 5344 h 5445"/>
              <a:gd name="connsiteX140" fmla="*/ 11600 w 11761"/>
              <a:gd name="connsiteY140" fmla="*/ 5286 h 5445"/>
              <a:gd name="connsiteX141" fmla="*/ 11660 w 11761"/>
              <a:gd name="connsiteY141" fmla="*/ 5286 h 5445"/>
              <a:gd name="connsiteX142" fmla="*/ 11660 w 11761"/>
              <a:gd name="connsiteY142" fmla="*/ 5344 h 5445"/>
              <a:gd name="connsiteX143" fmla="*/ 11600 w 11761"/>
              <a:gd name="connsiteY143" fmla="*/ 5344 h 5445"/>
              <a:gd name="connsiteX144" fmla="*/ 11595 w 11761"/>
              <a:gd name="connsiteY144" fmla="*/ 5169 h 5445"/>
              <a:gd name="connsiteX145" fmla="*/ 11595 w 11761"/>
              <a:gd name="connsiteY145" fmla="*/ 5106 h 5445"/>
              <a:gd name="connsiteX146" fmla="*/ 11660 w 11761"/>
              <a:gd name="connsiteY146" fmla="*/ 5106 h 5445"/>
              <a:gd name="connsiteX147" fmla="*/ 11660 w 11761"/>
              <a:gd name="connsiteY147" fmla="*/ 5169 h 5445"/>
              <a:gd name="connsiteX148" fmla="*/ 11595 w 11761"/>
              <a:gd name="connsiteY148" fmla="*/ 5169 h 5445"/>
              <a:gd name="connsiteX149" fmla="*/ 11660 w 11761"/>
              <a:gd name="connsiteY149" fmla="*/ 5191 h 5445"/>
              <a:gd name="connsiteX150" fmla="*/ 11660 w 11761"/>
              <a:gd name="connsiteY150" fmla="*/ 5262 h 5445"/>
              <a:gd name="connsiteX151" fmla="*/ 11595 w 11761"/>
              <a:gd name="connsiteY151" fmla="*/ 5262 h 5445"/>
              <a:gd name="connsiteX152" fmla="*/ 11595 w 11761"/>
              <a:gd name="connsiteY152" fmla="*/ 5191 h 5445"/>
              <a:gd name="connsiteX153" fmla="*/ 11660 w 11761"/>
              <a:gd name="connsiteY153" fmla="*/ 5191 h 5445"/>
              <a:gd name="connsiteX154" fmla="*/ 11578 w 11761"/>
              <a:gd name="connsiteY154" fmla="*/ 5281 h 5445"/>
              <a:gd name="connsiteX155" fmla="*/ 11578 w 11761"/>
              <a:gd name="connsiteY155" fmla="*/ 5344 h 5445"/>
              <a:gd name="connsiteX156" fmla="*/ 11522 w 11761"/>
              <a:gd name="connsiteY156" fmla="*/ 5344 h 5445"/>
              <a:gd name="connsiteX157" fmla="*/ 11522 w 11761"/>
              <a:gd name="connsiteY157" fmla="*/ 5281 h 5445"/>
              <a:gd name="connsiteX158" fmla="*/ 11578 w 11761"/>
              <a:gd name="connsiteY158" fmla="*/ 5281 h 5445"/>
              <a:gd name="connsiteX159" fmla="*/ 11578 w 11761"/>
              <a:gd name="connsiteY159" fmla="*/ 5191 h 5445"/>
              <a:gd name="connsiteX160" fmla="*/ 11578 w 11761"/>
              <a:gd name="connsiteY160" fmla="*/ 5262 h 5445"/>
              <a:gd name="connsiteX161" fmla="*/ 11522 w 11761"/>
              <a:gd name="connsiteY161" fmla="*/ 5262 h 5445"/>
              <a:gd name="connsiteX162" fmla="*/ 11522 w 11761"/>
              <a:gd name="connsiteY162" fmla="*/ 5191 h 5445"/>
              <a:gd name="connsiteX163" fmla="*/ 11578 w 11761"/>
              <a:gd name="connsiteY163" fmla="*/ 5191 h 5445"/>
              <a:gd name="connsiteX164" fmla="*/ 11200 w 11761"/>
              <a:gd name="connsiteY164" fmla="*/ 5409 h 5445"/>
              <a:gd name="connsiteX165" fmla="*/ 11200 w 11761"/>
              <a:gd name="connsiteY165" fmla="*/ 5368 h 5445"/>
              <a:gd name="connsiteX166" fmla="*/ 11241 w 11761"/>
              <a:gd name="connsiteY166" fmla="*/ 5368 h 5445"/>
              <a:gd name="connsiteX167" fmla="*/ 11241 w 11761"/>
              <a:gd name="connsiteY167" fmla="*/ 5409 h 5445"/>
              <a:gd name="connsiteX168" fmla="*/ 11200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11522 w 11761"/>
              <a:gd name="connsiteY243" fmla="*/ 164 h 5445"/>
              <a:gd name="connsiteX244" fmla="*/ 11522 w 11761"/>
              <a:gd name="connsiteY244" fmla="*/ 102 h 5445"/>
              <a:gd name="connsiteX245" fmla="*/ 11578 w 11761"/>
              <a:gd name="connsiteY245" fmla="*/ 102 h 5445"/>
              <a:gd name="connsiteX246" fmla="*/ 11578 w 11761"/>
              <a:gd name="connsiteY246" fmla="*/ 164 h 5445"/>
              <a:gd name="connsiteX247" fmla="*/ 11522 w 11761"/>
              <a:gd name="connsiteY247" fmla="*/ 164 h 5445"/>
              <a:gd name="connsiteX248" fmla="*/ 11522 w 11761"/>
              <a:gd name="connsiteY248" fmla="*/ 255 h 5445"/>
              <a:gd name="connsiteX249" fmla="*/ 11522 w 11761"/>
              <a:gd name="connsiteY249" fmla="*/ 184 h 5445"/>
              <a:gd name="connsiteX250" fmla="*/ 11578 w 11761"/>
              <a:gd name="connsiteY250" fmla="*/ 184 h 5445"/>
              <a:gd name="connsiteX251" fmla="*/ 11578 w 11761"/>
              <a:gd name="connsiteY251" fmla="*/ 255 h 5445"/>
              <a:gd name="connsiteX252" fmla="*/ 11522 w 11761"/>
              <a:gd name="connsiteY252" fmla="*/ 255 h 5445"/>
              <a:gd name="connsiteX253" fmla="*/ 11660 w 11761"/>
              <a:gd name="connsiteY253" fmla="*/ 596 h 5445"/>
              <a:gd name="connsiteX254" fmla="*/ 11660 w 11761"/>
              <a:gd name="connsiteY254" fmla="*/ 674 h 5445"/>
              <a:gd name="connsiteX255" fmla="*/ 11720 w 11761"/>
              <a:gd name="connsiteY255" fmla="*/ 674 h 5445"/>
              <a:gd name="connsiteX256" fmla="*/ 11720 w 11761"/>
              <a:gd name="connsiteY256" fmla="*/ 4772 h 5445"/>
              <a:gd name="connsiteX257" fmla="*/ 11660 w 11761"/>
              <a:gd name="connsiteY257" fmla="*/ 4772 h 5445"/>
              <a:gd name="connsiteX258" fmla="*/ 11660 w 11761"/>
              <a:gd name="connsiteY258" fmla="*/ 4850 h 5445"/>
              <a:gd name="connsiteX259" fmla="*/ 11608 w 11761"/>
              <a:gd name="connsiteY259" fmla="*/ 4850 h 5445"/>
              <a:gd name="connsiteX260" fmla="*/ 11608 w 11761"/>
              <a:gd name="connsiteY260" fmla="*/ 5001 h 5445"/>
              <a:gd name="connsiteX261" fmla="*/ 11736 w 11761"/>
              <a:gd name="connsiteY261" fmla="*/ 5001 h 5445"/>
              <a:gd name="connsiteX262" fmla="*/ 11736 w 11761"/>
              <a:gd name="connsiteY262" fmla="*/ 5169 h 5445"/>
              <a:gd name="connsiteX263" fmla="*/ 11679 w 11761"/>
              <a:gd name="connsiteY263" fmla="*/ 5169 h 5445"/>
              <a:gd name="connsiteX264" fmla="*/ 11679 w 11761"/>
              <a:gd name="connsiteY264" fmla="*/ 5087 h 5445"/>
              <a:gd name="connsiteX265" fmla="*/ 11578 w 11761"/>
              <a:gd name="connsiteY265" fmla="*/ 5087 h 5445"/>
              <a:gd name="connsiteX266" fmla="*/ 11578 w 11761"/>
              <a:gd name="connsiteY266" fmla="*/ 5169 h 5445"/>
              <a:gd name="connsiteX267" fmla="*/ 11500 w 11761"/>
              <a:gd name="connsiteY267" fmla="*/ 5169 h 5445"/>
              <a:gd name="connsiteX268" fmla="*/ 11500 w 11761"/>
              <a:gd name="connsiteY268" fmla="*/ 5262 h 5445"/>
              <a:gd name="connsiteX269" fmla="*/ 11408 w 11761"/>
              <a:gd name="connsiteY269" fmla="*/ 5262 h 5445"/>
              <a:gd name="connsiteX270" fmla="*/ 8310 w 11761"/>
              <a:gd name="connsiteY270" fmla="*/ 5363 h 5445"/>
              <a:gd name="connsiteX271" fmla="*/ 8402 w 11761"/>
              <a:gd name="connsiteY271" fmla="*/ 5363 h 5445"/>
              <a:gd name="connsiteX272" fmla="*/ 8402 w 11761"/>
              <a:gd name="connsiteY272" fmla="*/ 5422 h 5445"/>
              <a:gd name="connsiteX273" fmla="*/ 8234 w 11761"/>
              <a:gd name="connsiteY273" fmla="*/ 5422 h 5445"/>
              <a:gd name="connsiteX274" fmla="*/ 8234 w 11761"/>
              <a:gd name="connsiteY274" fmla="*/ 5294 h 5445"/>
              <a:gd name="connsiteX275" fmla="*/ 8081 w 11761"/>
              <a:gd name="connsiteY275" fmla="*/ 5294 h 5445"/>
              <a:gd name="connsiteX276" fmla="*/ 8081 w 11761"/>
              <a:gd name="connsiteY276" fmla="*/ 5346 h 5445"/>
              <a:gd name="connsiteX277" fmla="*/ 8005 w 11761"/>
              <a:gd name="connsiteY277" fmla="*/ 5346 h 5445"/>
              <a:gd name="connsiteX278" fmla="*/ 8005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8005 w 11761"/>
              <a:gd name="connsiteY325" fmla="*/ 39 h 5445"/>
              <a:gd name="connsiteX326" fmla="*/ 8005 w 11761"/>
              <a:gd name="connsiteY326" fmla="*/ 100 h 5445"/>
              <a:gd name="connsiteX327" fmla="*/ 8081 w 11761"/>
              <a:gd name="connsiteY327" fmla="*/ 100 h 5445"/>
              <a:gd name="connsiteX328" fmla="*/ 8081 w 11761"/>
              <a:gd name="connsiteY328" fmla="*/ 151 h 5445"/>
              <a:gd name="connsiteX329" fmla="*/ 8234 w 11761"/>
              <a:gd name="connsiteY329" fmla="*/ 151 h 5445"/>
              <a:gd name="connsiteX330" fmla="*/ 8234 w 11761"/>
              <a:gd name="connsiteY330" fmla="*/ 24 h 5445"/>
              <a:gd name="connsiteX331" fmla="*/ 8402 w 11761"/>
              <a:gd name="connsiteY331" fmla="*/ 24 h 5445"/>
              <a:gd name="connsiteX332" fmla="*/ 8402 w 11761"/>
              <a:gd name="connsiteY332" fmla="*/ 82 h 5445"/>
              <a:gd name="connsiteX333" fmla="*/ 8310 w 11761"/>
              <a:gd name="connsiteY333" fmla="*/ 82 h 5445"/>
              <a:gd name="connsiteX334" fmla="*/ 8310 w 11761"/>
              <a:gd name="connsiteY334" fmla="*/ 184 h 5445"/>
              <a:gd name="connsiteX335" fmla="*/ 8402 w 11761"/>
              <a:gd name="connsiteY335" fmla="*/ 184 h 5445"/>
              <a:gd name="connsiteX336" fmla="*/ 8402 w 11761"/>
              <a:gd name="connsiteY336" fmla="*/ 277 h 5445"/>
              <a:gd name="connsiteX337" fmla="*/ 8480 w 11761"/>
              <a:gd name="connsiteY337" fmla="*/ 277 h 5445"/>
              <a:gd name="connsiteX338" fmla="*/ 8480 w 11761"/>
              <a:gd name="connsiteY338" fmla="*/ 359 h 5445"/>
              <a:gd name="connsiteX339" fmla="*/ 8581 w 11761"/>
              <a:gd name="connsiteY339" fmla="*/ 359 h 5445"/>
              <a:gd name="connsiteX340" fmla="*/ 8581 w 11761"/>
              <a:gd name="connsiteY340" fmla="*/ 277 h 5445"/>
              <a:gd name="connsiteX341" fmla="*/ 8638 w 11761"/>
              <a:gd name="connsiteY341" fmla="*/ 277 h 5445"/>
              <a:gd name="connsiteX342" fmla="*/ 8638 w 11761"/>
              <a:gd name="connsiteY342" fmla="*/ 445 h 5445"/>
              <a:gd name="connsiteX343" fmla="*/ 8510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11744 w 11761"/>
              <a:gd name="connsiteY98" fmla="*/ 4932 h 5445"/>
              <a:gd name="connsiteX99" fmla="*/ 11744 w 11761"/>
              <a:gd name="connsiteY99" fmla="*/ 4850 h 5445"/>
              <a:gd name="connsiteX100" fmla="*/ 11682 w 11761"/>
              <a:gd name="connsiteY100" fmla="*/ 4850 h 5445"/>
              <a:gd name="connsiteX101" fmla="*/ 11682 w 11761"/>
              <a:gd name="connsiteY101" fmla="*/ 4793 h 5445"/>
              <a:gd name="connsiteX102" fmla="*/ 11742 w 11761"/>
              <a:gd name="connsiteY102" fmla="*/ 4793 h 5445"/>
              <a:gd name="connsiteX103" fmla="*/ 11742 w 11761"/>
              <a:gd name="connsiteY103" fmla="*/ 652 h 5445"/>
              <a:gd name="connsiteX104" fmla="*/ 11682 w 11761"/>
              <a:gd name="connsiteY104" fmla="*/ 652 h 5445"/>
              <a:gd name="connsiteX105" fmla="*/ 11682 w 11761"/>
              <a:gd name="connsiteY105" fmla="*/ 596 h 5445"/>
              <a:gd name="connsiteX106" fmla="*/ 11744 w 11761"/>
              <a:gd name="connsiteY106" fmla="*/ 596 h 5445"/>
              <a:gd name="connsiteX107" fmla="*/ 11744 w 11761"/>
              <a:gd name="connsiteY107" fmla="*/ 514 h 5445"/>
              <a:gd name="connsiteX108" fmla="*/ 11660 w 11761"/>
              <a:gd name="connsiteY108" fmla="*/ 514 h 5445"/>
              <a:gd name="connsiteX109" fmla="*/ 11660 w 11761"/>
              <a:gd name="connsiteY109" fmla="*/ 575 h 5445"/>
              <a:gd name="connsiteX110" fmla="*/ 11630 w 11761"/>
              <a:gd name="connsiteY110" fmla="*/ 575 h 5445"/>
              <a:gd name="connsiteX111" fmla="*/ 11630 w 11761"/>
              <a:gd name="connsiteY111" fmla="*/ 467 h 5445"/>
              <a:gd name="connsiteX112" fmla="*/ 11759 w 11761"/>
              <a:gd name="connsiteY112" fmla="*/ 467 h 5445"/>
              <a:gd name="connsiteX113" fmla="*/ 11759 w 11761"/>
              <a:gd name="connsiteY113" fmla="*/ 255 h 5445"/>
              <a:gd name="connsiteX114" fmla="*/ 11679 w 11761"/>
              <a:gd name="connsiteY114" fmla="*/ 255 h 5445"/>
              <a:gd name="connsiteX115" fmla="*/ 11679 w 11761"/>
              <a:gd name="connsiteY115" fmla="*/ 182 h 5445"/>
              <a:gd name="connsiteX116" fmla="*/ 11761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11200 w 11761"/>
              <a:gd name="connsiteY122" fmla="*/ 78 h 5445"/>
              <a:gd name="connsiteX123" fmla="*/ 11200 w 11761"/>
              <a:gd name="connsiteY123" fmla="*/ 37 h 5445"/>
              <a:gd name="connsiteX124" fmla="*/ 11241 w 11761"/>
              <a:gd name="connsiteY124" fmla="*/ 37 h 5445"/>
              <a:gd name="connsiteX125" fmla="*/ 11241 w 11761"/>
              <a:gd name="connsiteY125" fmla="*/ 78 h 5445"/>
              <a:gd name="connsiteX126" fmla="*/ 11200 w 11761"/>
              <a:gd name="connsiteY126" fmla="*/ 78 h 5445"/>
              <a:gd name="connsiteX127" fmla="*/ 11682 w 11761"/>
              <a:gd name="connsiteY127" fmla="*/ 4910 h 5445"/>
              <a:gd name="connsiteX128" fmla="*/ 11682 w 11761"/>
              <a:gd name="connsiteY128" fmla="*/ 4871 h 5445"/>
              <a:gd name="connsiteX129" fmla="*/ 11723 w 11761"/>
              <a:gd name="connsiteY129" fmla="*/ 4871 h 5445"/>
              <a:gd name="connsiteX130" fmla="*/ 11723 w 11761"/>
              <a:gd name="connsiteY130" fmla="*/ 4910 h 5445"/>
              <a:gd name="connsiteX131" fmla="*/ 11682 w 11761"/>
              <a:gd name="connsiteY131" fmla="*/ 4910 h 5445"/>
              <a:gd name="connsiteX132" fmla="*/ 11600 w 11761"/>
              <a:gd name="connsiteY132" fmla="*/ 5424 h 5445"/>
              <a:gd name="connsiteX133" fmla="*/ 11600 w 11761"/>
              <a:gd name="connsiteY133" fmla="*/ 5363 h 5445"/>
              <a:gd name="connsiteX134" fmla="*/ 11679 w 11761"/>
              <a:gd name="connsiteY134" fmla="*/ 5363 h 5445"/>
              <a:gd name="connsiteX135" fmla="*/ 11679 w 11761"/>
              <a:gd name="connsiteY135" fmla="*/ 5286 h 5445"/>
              <a:gd name="connsiteX136" fmla="*/ 11738 w 11761"/>
              <a:gd name="connsiteY136" fmla="*/ 5286 h 5445"/>
              <a:gd name="connsiteX137" fmla="*/ 11738 w 11761"/>
              <a:gd name="connsiteY137" fmla="*/ 5424 h 5445"/>
              <a:gd name="connsiteX138" fmla="*/ 11600 w 11761"/>
              <a:gd name="connsiteY138" fmla="*/ 5424 h 5445"/>
              <a:gd name="connsiteX139" fmla="*/ 11600 w 11761"/>
              <a:gd name="connsiteY139" fmla="*/ 5344 h 5445"/>
              <a:gd name="connsiteX140" fmla="*/ 11600 w 11761"/>
              <a:gd name="connsiteY140" fmla="*/ 5286 h 5445"/>
              <a:gd name="connsiteX141" fmla="*/ 11660 w 11761"/>
              <a:gd name="connsiteY141" fmla="*/ 5286 h 5445"/>
              <a:gd name="connsiteX142" fmla="*/ 11660 w 11761"/>
              <a:gd name="connsiteY142" fmla="*/ 5344 h 5445"/>
              <a:gd name="connsiteX143" fmla="*/ 11600 w 11761"/>
              <a:gd name="connsiteY143" fmla="*/ 5344 h 5445"/>
              <a:gd name="connsiteX144" fmla="*/ 11595 w 11761"/>
              <a:gd name="connsiteY144" fmla="*/ 5169 h 5445"/>
              <a:gd name="connsiteX145" fmla="*/ 11595 w 11761"/>
              <a:gd name="connsiteY145" fmla="*/ 5106 h 5445"/>
              <a:gd name="connsiteX146" fmla="*/ 11660 w 11761"/>
              <a:gd name="connsiteY146" fmla="*/ 5106 h 5445"/>
              <a:gd name="connsiteX147" fmla="*/ 11660 w 11761"/>
              <a:gd name="connsiteY147" fmla="*/ 5169 h 5445"/>
              <a:gd name="connsiteX148" fmla="*/ 11595 w 11761"/>
              <a:gd name="connsiteY148" fmla="*/ 5169 h 5445"/>
              <a:gd name="connsiteX149" fmla="*/ 11660 w 11761"/>
              <a:gd name="connsiteY149" fmla="*/ 5191 h 5445"/>
              <a:gd name="connsiteX150" fmla="*/ 11660 w 11761"/>
              <a:gd name="connsiteY150" fmla="*/ 5262 h 5445"/>
              <a:gd name="connsiteX151" fmla="*/ 11595 w 11761"/>
              <a:gd name="connsiteY151" fmla="*/ 5262 h 5445"/>
              <a:gd name="connsiteX152" fmla="*/ 11595 w 11761"/>
              <a:gd name="connsiteY152" fmla="*/ 5191 h 5445"/>
              <a:gd name="connsiteX153" fmla="*/ 11660 w 11761"/>
              <a:gd name="connsiteY153" fmla="*/ 5191 h 5445"/>
              <a:gd name="connsiteX154" fmla="*/ 11578 w 11761"/>
              <a:gd name="connsiteY154" fmla="*/ 5281 h 5445"/>
              <a:gd name="connsiteX155" fmla="*/ 11578 w 11761"/>
              <a:gd name="connsiteY155" fmla="*/ 5344 h 5445"/>
              <a:gd name="connsiteX156" fmla="*/ 11522 w 11761"/>
              <a:gd name="connsiteY156" fmla="*/ 5344 h 5445"/>
              <a:gd name="connsiteX157" fmla="*/ 11522 w 11761"/>
              <a:gd name="connsiteY157" fmla="*/ 5281 h 5445"/>
              <a:gd name="connsiteX158" fmla="*/ 11578 w 11761"/>
              <a:gd name="connsiteY158" fmla="*/ 5281 h 5445"/>
              <a:gd name="connsiteX159" fmla="*/ 11578 w 11761"/>
              <a:gd name="connsiteY159" fmla="*/ 5191 h 5445"/>
              <a:gd name="connsiteX160" fmla="*/ 11578 w 11761"/>
              <a:gd name="connsiteY160" fmla="*/ 5262 h 5445"/>
              <a:gd name="connsiteX161" fmla="*/ 11522 w 11761"/>
              <a:gd name="connsiteY161" fmla="*/ 5262 h 5445"/>
              <a:gd name="connsiteX162" fmla="*/ 11522 w 11761"/>
              <a:gd name="connsiteY162" fmla="*/ 5191 h 5445"/>
              <a:gd name="connsiteX163" fmla="*/ 11578 w 11761"/>
              <a:gd name="connsiteY163" fmla="*/ 5191 h 5445"/>
              <a:gd name="connsiteX164" fmla="*/ 11200 w 11761"/>
              <a:gd name="connsiteY164" fmla="*/ 5409 h 5445"/>
              <a:gd name="connsiteX165" fmla="*/ 11200 w 11761"/>
              <a:gd name="connsiteY165" fmla="*/ 5368 h 5445"/>
              <a:gd name="connsiteX166" fmla="*/ 11241 w 11761"/>
              <a:gd name="connsiteY166" fmla="*/ 5368 h 5445"/>
              <a:gd name="connsiteX167" fmla="*/ 11241 w 11761"/>
              <a:gd name="connsiteY167" fmla="*/ 5409 h 5445"/>
              <a:gd name="connsiteX168" fmla="*/ 11200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11522 w 11761"/>
              <a:gd name="connsiteY243" fmla="*/ 164 h 5445"/>
              <a:gd name="connsiteX244" fmla="*/ 11522 w 11761"/>
              <a:gd name="connsiteY244" fmla="*/ 102 h 5445"/>
              <a:gd name="connsiteX245" fmla="*/ 11578 w 11761"/>
              <a:gd name="connsiteY245" fmla="*/ 102 h 5445"/>
              <a:gd name="connsiteX246" fmla="*/ 11578 w 11761"/>
              <a:gd name="connsiteY246" fmla="*/ 164 h 5445"/>
              <a:gd name="connsiteX247" fmla="*/ 11522 w 11761"/>
              <a:gd name="connsiteY247" fmla="*/ 164 h 5445"/>
              <a:gd name="connsiteX248" fmla="*/ 11522 w 11761"/>
              <a:gd name="connsiteY248" fmla="*/ 255 h 5445"/>
              <a:gd name="connsiteX249" fmla="*/ 11522 w 11761"/>
              <a:gd name="connsiteY249" fmla="*/ 184 h 5445"/>
              <a:gd name="connsiteX250" fmla="*/ 11578 w 11761"/>
              <a:gd name="connsiteY250" fmla="*/ 184 h 5445"/>
              <a:gd name="connsiteX251" fmla="*/ 11578 w 11761"/>
              <a:gd name="connsiteY251" fmla="*/ 255 h 5445"/>
              <a:gd name="connsiteX252" fmla="*/ 11522 w 11761"/>
              <a:gd name="connsiteY252" fmla="*/ 255 h 5445"/>
              <a:gd name="connsiteX253" fmla="*/ 11660 w 11761"/>
              <a:gd name="connsiteY253" fmla="*/ 596 h 5445"/>
              <a:gd name="connsiteX254" fmla="*/ 11660 w 11761"/>
              <a:gd name="connsiteY254" fmla="*/ 674 h 5445"/>
              <a:gd name="connsiteX255" fmla="*/ 11720 w 11761"/>
              <a:gd name="connsiteY255" fmla="*/ 674 h 5445"/>
              <a:gd name="connsiteX256" fmla="*/ 11720 w 11761"/>
              <a:gd name="connsiteY256" fmla="*/ 4772 h 5445"/>
              <a:gd name="connsiteX257" fmla="*/ 11660 w 11761"/>
              <a:gd name="connsiteY257" fmla="*/ 4772 h 5445"/>
              <a:gd name="connsiteX258" fmla="*/ 11660 w 11761"/>
              <a:gd name="connsiteY258" fmla="*/ 4850 h 5445"/>
              <a:gd name="connsiteX259" fmla="*/ 11608 w 11761"/>
              <a:gd name="connsiteY259" fmla="*/ 4850 h 5445"/>
              <a:gd name="connsiteX260" fmla="*/ 11608 w 11761"/>
              <a:gd name="connsiteY260" fmla="*/ 5001 h 5445"/>
              <a:gd name="connsiteX261" fmla="*/ 11736 w 11761"/>
              <a:gd name="connsiteY261" fmla="*/ 5001 h 5445"/>
              <a:gd name="connsiteX262" fmla="*/ 11736 w 11761"/>
              <a:gd name="connsiteY262" fmla="*/ 5169 h 5445"/>
              <a:gd name="connsiteX263" fmla="*/ 11679 w 11761"/>
              <a:gd name="connsiteY263" fmla="*/ 5169 h 5445"/>
              <a:gd name="connsiteX264" fmla="*/ 11679 w 11761"/>
              <a:gd name="connsiteY264" fmla="*/ 5087 h 5445"/>
              <a:gd name="connsiteX265" fmla="*/ 11578 w 11761"/>
              <a:gd name="connsiteY265" fmla="*/ 5087 h 5445"/>
              <a:gd name="connsiteX266" fmla="*/ 11578 w 11761"/>
              <a:gd name="connsiteY266" fmla="*/ 5169 h 5445"/>
              <a:gd name="connsiteX267" fmla="*/ 11500 w 11761"/>
              <a:gd name="connsiteY267" fmla="*/ 5169 h 5445"/>
              <a:gd name="connsiteX268" fmla="*/ 11500 w 11761"/>
              <a:gd name="connsiteY268" fmla="*/ 5262 h 5445"/>
              <a:gd name="connsiteX269" fmla="*/ 11408 w 11761"/>
              <a:gd name="connsiteY269" fmla="*/ 5262 h 5445"/>
              <a:gd name="connsiteX270" fmla="*/ 11408 w 11761"/>
              <a:gd name="connsiteY270" fmla="*/ 5363 h 5445"/>
              <a:gd name="connsiteX271" fmla="*/ 8402 w 11761"/>
              <a:gd name="connsiteY271" fmla="*/ 5363 h 5445"/>
              <a:gd name="connsiteX272" fmla="*/ 8402 w 11761"/>
              <a:gd name="connsiteY272" fmla="*/ 5422 h 5445"/>
              <a:gd name="connsiteX273" fmla="*/ 8234 w 11761"/>
              <a:gd name="connsiteY273" fmla="*/ 5422 h 5445"/>
              <a:gd name="connsiteX274" fmla="*/ 8234 w 11761"/>
              <a:gd name="connsiteY274" fmla="*/ 5294 h 5445"/>
              <a:gd name="connsiteX275" fmla="*/ 8081 w 11761"/>
              <a:gd name="connsiteY275" fmla="*/ 5294 h 5445"/>
              <a:gd name="connsiteX276" fmla="*/ 8081 w 11761"/>
              <a:gd name="connsiteY276" fmla="*/ 5346 h 5445"/>
              <a:gd name="connsiteX277" fmla="*/ 8005 w 11761"/>
              <a:gd name="connsiteY277" fmla="*/ 5346 h 5445"/>
              <a:gd name="connsiteX278" fmla="*/ 8005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8005 w 11761"/>
              <a:gd name="connsiteY325" fmla="*/ 39 h 5445"/>
              <a:gd name="connsiteX326" fmla="*/ 8005 w 11761"/>
              <a:gd name="connsiteY326" fmla="*/ 100 h 5445"/>
              <a:gd name="connsiteX327" fmla="*/ 8081 w 11761"/>
              <a:gd name="connsiteY327" fmla="*/ 100 h 5445"/>
              <a:gd name="connsiteX328" fmla="*/ 8081 w 11761"/>
              <a:gd name="connsiteY328" fmla="*/ 151 h 5445"/>
              <a:gd name="connsiteX329" fmla="*/ 8234 w 11761"/>
              <a:gd name="connsiteY329" fmla="*/ 151 h 5445"/>
              <a:gd name="connsiteX330" fmla="*/ 8234 w 11761"/>
              <a:gd name="connsiteY330" fmla="*/ 24 h 5445"/>
              <a:gd name="connsiteX331" fmla="*/ 8402 w 11761"/>
              <a:gd name="connsiteY331" fmla="*/ 24 h 5445"/>
              <a:gd name="connsiteX332" fmla="*/ 8402 w 11761"/>
              <a:gd name="connsiteY332" fmla="*/ 82 h 5445"/>
              <a:gd name="connsiteX333" fmla="*/ 8310 w 11761"/>
              <a:gd name="connsiteY333" fmla="*/ 82 h 5445"/>
              <a:gd name="connsiteX334" fmla="*/ 8310 w 11761"/>
              <a:gd name="connsiteY334" fmla="*/ 184 h 5445"/>
              <a:gd name="connsiteX335" fmla="*/ 8402 w 11761"/>
              <a:gd name="connsiteY335" fmla="*/ 184 h 5445"/>
              <a:gd name="connsiteX336" fmla="*/ 8402 w 11761"/>
              <a:gd name="connsiteY336" fmla="*/ 277 h 5445"/>
              <a:gd name="connsiteX337" fmla="*/ 8480 w 11761"/>
              <a:gd name="connsiteY337" fmla="*/ 277 h 5445"/>
              <a:gd name="connsiteX338" fmla="*/ 8480 w 11761"/>
              <a:gd name="connsiteY338" fmla="*/ 359 h 5445"/>
              <a:gd name="connsiteX339" fmla="*/ 8581 w 11761"/>
              <a:gd name="connsiteY339" fmla="*/ 359 h 5445"/>
              <a:gd name="connsiteX340" fmla="*/ 8581 w 11761"/>
              <a:gd name="connsiteY340" fmla="*/ 277 h 5445"/>
              <a:gd name="connsiteX341" fmla="*/ 8638 w 11761"/>
              <a:gd name="connsiteY341" fmla="*/ 277 h 5445"/>
              <a:gd name="connsiteX342" fmla="*/ 8638 w 11761"/>
              <a:gd name="connsiteY342" fmla="*/ 445 h 5445"/>
              <a:gd name="connsiteX343" fmla="*/ 8510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11744 w 11761"/>
              <a:gd name="connsiteY98" fmla="*/ 4932 h 5445"/>
              <a:gd name="connsiteX99" fmla="*/ 11744 w 11761"/>
              <a:gd name="connsiteY99" fmla="*/ 4850 h 5445"/>
              <a:gd name="connsiteX100" fmla="*/ 11682 w 11761"/>
              <a:gd name="connsiteY100" fmla="*/ 4850 h 5445"/>
              <a:gd name="connsiteX101" fmla="*/ 11682 w 11761"/>
              <a:gd name="connsiteY101" fmla="*/ 4793 h 5445"/>
              <a:gd name="connsiteX102" fmla="*/ 11742 w 11761"/>
              <a:gd name="connsiteY102" fmla="*/ 4793 h 5445"/>
              <a:gd name="connsiteX103" fmla="*/ 11742 w 11761"/>
              <a:gd name="connsiteY103" fmla="*/ 652 h 5445"/>
              <a:gd name="connsiteX104" fmla="*/ 11682 w 11761"/>
              <a:gd name="connsiteY104" fmla="*/ 652 h 5445"/>
              <a:gd name="connsiteX105" fmla="*/ 11682 w 11761"/>
              <a:gd name="connsiteY105" fmla="*/ 596 h 5445"/>
              <a:gd name="connsiteX106" fmla="*/ 11744 w 11761"/>
              <a:gd name="connsiteY106" fmla="*/ 596 h 5445"/>
              <a:gd name="connsiteX107" fmla="*/ 11744 w 11761"/>
              <a:gd name="connsiteY107" fmla="*/ 514 h 5445"/>
              <a:gd name="connsiteX108" fmla="*/ 11660 w 11761"/>
              <a:gd name="connsiteY108" fmla="*/ 514 h 5445"/>
              <a:gd name="connsiteX109" fmla="*/ 11660 w 11761"/>
              <a:gd name="connsiteY109" fmla="*/ 575 h 5445"/>
              <a:gd name="connsiteX110" fmla="*/ 11630 w 11761"/>
              <a:gd name="connsiteY110" fmla="*/ 575 h 5445"/>
              <a:gd name="connsiteX111" fmla="*/ 11630 w 11761"/>
              <a:gd name="connsiteY111" fmla="*/ 467 h 5445"/>
              <a:gd name="connsiteX112" fmla="*/ 11759 w 11761"/>
              <a:gd name="connsiteY112" fmla="*/ 467 h 5445"/>
              <a:gd name="connsiteX113" fmla="*/ 11759 w 11761"/>
              <a:gd name="connsiteY113" fmla="*/ 255 h 5445"/>
              <a:gd name="connsiteX114" fmla="*/ 11679 w 11761"/>
              <a:gd name="connsiteY114" fmla="*/ 255 h 5445"/>
              <a:gd name="connsiteX115" fmla="*/ 11679 w 11761"/>
              <a:gd name="connsiteY115" fmla="*/ 182 h 5445"/>
              <a:gd name="connsiteX116" fmla="*/ 11761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11200 w 11761"/>
              <a:gd name="connsiteY122" fmla="*/ 78 h 5445"/>
              <a:gd name="connsiteX123" fmla="*/ 11200 w 11761"/>
              <a:gd name="connsiteY123" fmla="*/ 37 h 5445"/>
              <a:gd name="connsiteX124" fmla="*/ 11241 w 11761"/>
              <a:gd name="connsiteY124" fmla="*/ 37 h 5445"/>
              <a:gd name="connsiteX125" fmla="*/ 11241 w 11761"/>
              <a:gd name="connsiteY125" fmla="*/ 78 h 5445"/>
              <a:gd name="connsiteX126" fmla="*/ 11200 w 11761"/>
              <a:gd name="connsiteY126" fmla="*/ 78 h 5445"/>
              <a:gd name="connsiteX127" fmla="*/ 11682 w 11761"/>
              <a:gd name="connsiteY127" fmla="*/ 4910 h 5445"/>
              <a:gd name="connsiteX128" fmla="*/ 11682 w 11761"/>
              <a:gd name="connsiteY128" fmla="*/ 4871 h 5445"/>
              <a:gd name="connsiteX129" fmla="*/ 11723 w 11761"/>
              <a:gd name="connsiteY129" fmla="*/ 4871 h 5445"/>
              <a:gd name="connsiteX130" fmla="*/ 11723 w 11761"/>
              <a:gd name="connsiteY130" fmla="*/ 4910 h 5445"/>
              <a:gd name="connsiteX131" fmla="*/ 11682 w 11761"/>
              <a:gd name="connsiteY131" fmla="*/ 4910 h 5445"/>
              <a:gd name="connsiteX132" fmla="*/ 11600 w 11761"/>
              <a:gd name="connsiteY132" fmla="*/ 5424 h 5445"/>
              <a:gd name="connsiteX133" fmla="*/ 11600 w 11761"/>
              <a:gd name="connsiteY133" fmla="*/ 5363 h 5445"/>
              <a:gd name="connsiteX134" fmla="*/ 11679 w 11761"/>
              <a:gd name="connsiteY134" fmla="*/ 5363 h 5445"/>
              <a:gd name="connsiteX135" fmla="*/ 11679 w 11761"/>
              <a:gd name="connsiteY135" fmla="*/ 5286 h 5445"/>
              <a:gd name="connsiteX136" fmla="*/ 11738 w 11761"/>
              <a:gd name="connsiteY136" fmla="*/ 5286 h 5445"/>
              <a:gd name="connsiteX137" fmla="*/ 11738 w 11761"/>
              <a:gd name="connsiteY137" fmla="*/ 5424 h 5445"/>
              <a:gd name="connsiteX138" fmla="*/ 11600 w 11761"/>
              <a:gd name="connsiteY138" fmla="*/ 5424 h 5445"/>
              <a:gd name="connsiteX139" fmla="*/ 11600 w 11761"/>
              <a:gd name="connsiteY139" fmla="*/ 5344 h 5445"/>
              <a:gd name="connsiteX140" fmla="*/ 11600 w 11761"/>
              <a:gd name="connsiteY140" fmla="*/ 5286 h 5445"/>
              <a:gd name="connsiteX141" fmla="*/ 11660 w 11761"/>
              <a:gd name="connsiteY141" fmla="*/ 5286 h 5445"/>
              <a:gd name="connsiteX142" fmla="*/ 11660 w 11761"/>
              <a:gd name="connsiteY142" fmla="*/ 5344 h 5445"/>
              <a:gd name="connsiteX143" fmla="*/ 11600 w 11761"/>
              <a:gd name="connsiteY143" fmla="*/ 5344 h 5445"/>
              <a:gd name="connsiteX144" fmla="*/ 11595 w 11761"/>
              <a:gd name="connsiteY144" fmla="*/ 5169 h 5445"/>
              <a:gd name="connsiteX145" fmla="*/ 11595 w 11761"/>
              <a:gd name="connsiteY145" fmla="*/ 5106 h 5445"/>
              <a:gd name="connsiteX146" fmla="*/ 11660 w 11761"/>
              <a:gd name="connsiteY146" fmla="*/ 5106 h 5445"/>
              <a:gd name="connsiteX147" fmla="*/ 11660 w 11761"/>
              <a:gd name="connsiteY147" fmla="*/ 5169 h 5445"/>
              <a:gd name="connsiteX148" fmla="*/ 11595 w 11761"/>
              <a:gd name="connsiteY148" fmla="*/ 5169 h 5445"/>
              <a:gd name="connsiteX149" fmla="*/ 11660 w 11761"/>
              <a:gd name="connsiteY149" fmla="*/ 5191 h 5445"/>
              <a:gd name="connsiteX150" fmla="*/ 11660 w 11761"/>
              <a:gd name="connsiteY150" fmla="*/ 5262 h 5445"/>
              <a:gd name="connsiteX151" fmla="*/ 11595 w 11761"/>
              <a:gd name="connsiteY151" fmla="*/ 5262 h 5445"/>
              <a:gd name="connsiteX152" fmla="*/ 11595 w 11761"/>
              <a:gd name="connsiteY152" fmla="*/ 5191 h 5445"/>
              <a:gd name="connsiteX153" fmla="*/ 11660 w 11761"/>
              <a:gd name="connsiteY153" fmla="*/ 5191 h 5445"/>
              <a:gd name="connsiteX154" fmla="*/ 11578 w 11761"/>
              <a:gd name="connsiteY154" fmla="*/ 5281 h 5445"/>
              <a:gd name="connsiteX155" fmla="*/ 11578 w 11761"/>
              <a:gd name="connsiteY155" fmla="*/ 5344 h 5445"/>
              <a:gd name="connsiteX156" fmla="*/ 11522 w 11761"/>
              <a:gd name="connsiteY156" fmla="*/ 5344 h 5445"/>
              <a:gd name="connsiteX157" fmla="*/ 11522 w 11761"/>
              <a:gd name="connsiteY157" fmla="*/ 5281 h 5445"/>
              <a:gd name="connsiteX158" fmla="*/ 11578 w 11761"/>
              <a:gd name="connsiteY158" fmla="*/ 5281 h 5445"/>
              <a:gd name="connsiteX159" fmla="*/ 11578 w 11761"/>
              <a:gd name="connsiteY159" fmla="*/ 5191 h 5445"/>
              <a:gd name="connsiteX160" fmla="*/ 11578 w 11761"/>
              <a:gd name="connsiteY160" fmla="*/ 5262 h 5445"/>
              <a:gd name="connsiteX161" fmla="*/ 11522 w 11761"/>
              <a:gd name="connsiteY161" fmla="*/ 5262 h 5445"/>
              <a:gd name="connsiteX162" fmla="*/ 11522 w 11761"/>
              <a:gd name="connsiteY162" fmla="*/ 5191 h 5445"/>
              <a:gd name="connsiteX163" fmla="*/ 11578 w 11761"/>
              <a:gd name="connsiteY163" fmla="*/ 5191 h 5445"/>
              <a:gd name="connsiteX164" fmla="*/ 11200 w 11761"/>
              <a:gd name="connsiteY164" fmla="*/ 5409 h 5445"/>
              <a:gd name="connsiteX165" fmla="*/ 11200 w 11761"/>
              <a:gd name="connsiteY165" fmla="*/ 5368 h 5445"/>
              <a:gd name="connsiteX166" fmla="*/ 11241 w 11761"/>
              <a:gd name="connsiteY166" fmla="*/ 5368 h 5445"/>
              <a:gd name="connsiteX167" fmla="*/ 11241 w 11761"/>
              <a:gd name="connsiteY167" fmla="*/ 5409 h 5445"/>
              <a:gd name="connsiteX168" fmla="*/ 11200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11522 w 11761"/>
              <a:gd name="connsiteY243" fmla="*/ 164 h 5445"/>
              <a:gd name="connsiteX244" fmla="*/ 11522 w 11761"/>
              <a:gd name="connsiteY244" fmla="*/ 102 h 5445"/>
              <a:gd name="connsiteX245" fmla="*/ 11578 w 11761"/>
              <a:gd name="connsiteY245" fmla="*/ 102 h 5445"/>
              <a:gd name="connsiteX246" fmla="*/ 11578 w 11761"/>
              <a:gd name="connsiteY246" fmla="*/ 164 h 5445"/>
              <a:gd name="connsiteX247" fmla="*/ 11522 w 11761"/>
              <a:gd name="connsiteY247" fmla="*/ 164 h 5445"/>
              <a:gd name="connsiteX248" fmla="*/ 11522 w 11761"/>
              <a:gd name="connsiteY248" fmla="*/ 255 h 5445"/>
              <a:gd name="connsiteX249" fmla="*/ 11522 w 11761"/>
              <a:gd name="connsiteY249" fmla="*/ 184 h 5445"/>
              <a:gd name="connsiteX250" fmla="*/ 11578 w 11761"/>
              <a:gd name="connsiteY250" fmla="*/ 184 h 5445"/>
              <a:gd name="connsiteX251" fmla="*/ 11578 w 11761"/>
              <a:gd name="connsiteY251" fmla="*/ 255 h 5445"/>
              <a:gd name="connsiteX252" fmla="*/ 11522 w 11761"/>
              <a:gd name="connsiteY252" fmla="*/ 255 h 5445"/>
              <a:gd name="connsiteX253" fmla="*/ 11660 w 11761"/>
              <a:gd name="connsiteY253" fmla="*/ 596 h 5445"/>
              <a:gd name="connsiteX254" fmla="*/ 11660 w 11761"/>
              <a:gd name="connsiteY254" fmla="*/ 674 h 5445"/>
              <a:gd name="connsiteX255" fmla="*/ 11720 w 11761"/>
              <a:gd name="connsiteY255" fmla="*/ 674 h 5445"/>
              <a:gd name="connsiteX256" fmla="*/ 11720 w 11761"/>
              <a:gd name="connsiteY256" fmla="*/ 4772 h 5445"/>
              <a:gd name="connsiteX257" fmla="*/ 11660 w 11761"/>
              <a:gd name="connsiteY257" fmla="*/ 4772 h 5445"/>
              <a:gd name="connsiteX258" fmla="*/ 11660 w 11761"/>
              <a:gd name="connsiteY258" fmla="*/ 4850 h 5445"/>
              <a:gd name="connsiteX259" fmla="*/ 11608 w 11761"/>
              <a:gd name="connsiteY259" fmla="*/ 4850 h 5445"/>
              <a:gd name="connsiteX260" fmla="*/ 11608 w 11761"/>
              <a:gd name="connsiteY260" fmla="*/ 5001 h 5445"/>
              <a:gd name="connsiteX261" fmla="*/ 11736 w 11761"/>
              <a:gd name="connsiteY261" fmla="*/ 5001 h 5445"/>
              <a:gd name="connsiteX262" fmla="*/ 11736 w 11761"/>
              <a:gd name="connsiteY262" fmla="*/ 5169 h 5445"/>
              <a:gd name="connsiteX263" fmla="*/ 11679 w 11761"/>
              <a:gd name="connsiteY263" fmla="*/ 5169 h 5445"/>
              <a:gd name="connsiteX264" fmla="*/ 11679 w 11761"/>
              <a:gd name="connsiteY264" fmla="*/ 5087 h 5445"/>
              <a:gd name="connsiteX265" fmla="*/ 11578 w 11761"/>
              <a:gd name="connsiteY265" fmla="*/ 5087 h 5445"/>
              <a:gd name="connsiteX266" fmla="*/ 11578 w 11761"/>
              <a:gd name="connsiteY266" fmla="*/ 5169 h 5445"/>
              <a:gd name="connsiteX267" fmla="*/ 11500 w 11761"/>
              <a:gd name="connsiteY267" fmla="*/ 5169 h 5445"/>
              <a:gd name="connsiteX268" fmla="*/ 11500 w 11761"/>
              <a:gd name="connsiteY268" fmla="*/ 5262 h 5445"/>
              <a:gd name="connsiteX269" fmla="*/ 11408 w 11761"/>
              <a:gd name="connsiteY269" fmla="*/ 5262 h 5445"/>
              <a:gd name="connsiteX270" fmla="*/ 11408 w 11761"/>
              <a:gd name="connsiteY270" fmla="*/ 5363 h 5445"/>
              <a:gd name="connsiteX271" fmla="*/ 11500 w 11761"/>
              <a:gd name="connsiteY271" fmla="*/ 5363 h 5445"/>
              <a:gd name="connsiteX272" fmla="*/ 8402 w 11761"/>
              <a:gd name="connsiteY272" fmla="*/ 5422 h 5445"/>
              <a:gd name="connsiteX273" fmla="*/ 8234 w 11761"/>
              <a:gd name="connsiteY273" fmla="*/ 5422 h 5445"/>
              <a:gd name="connsiteX274" fmla="*/ 8234 w 11761"/>
              <a:gd name="connsiteY274" fmla="*/ 5294 h 5445"/>
              <a:gd name="connsiteX275" fmla="*/ 8081 w 11761"/>
              <a:gd name="connsiteY275" fmla="*/ 5294 h 5445"/>
              <a:gd name="connsiteX276" fmla="*/ 8081 w 11761"/>
              <a:gd name="connsiteY276" fmla="*/ 5346 h 5445"/>
              <a:gd name="connsiteX277" fmla="*/ 8005 w 11761"/>
              <a:gd name="connsiteY277" fmla="*/ 5346 h 5445"/>
              <a:gd name="connsiteX278" fmla="*/ 8005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8005 w 11761"/>
              <a:gd name="connsiteY325" fmla="*/ 39 h 5445"/>
              <a:gd name="connsiteX326" fmla="*/ 8005 w 11761"/>
              <a:gd name="connsiteY326" fmla="*/ 100 h 5445"/>
              <a:gd name="connsiteX327" fmla="*/ 8081 w 11761"/>
              <a:gd name="connsiteY327" fmla="*/ 100 h 5445"/>
              <a:gd name="connsiteX328" fmla="*/ 8081 w 11761"/>
              <a:gd name="connsiteY328" fmla="*/ 151 h 5445"/>
              <a:gd name="connsiteX329" fmla="*/ 8234 w 11761"/>
              <a:gd name="connsiteY329" fmla="*/ 151 h 5445"/>
              <a:gd name="connsiteX330" fmla="*/ 8234 w 11761"/>
              <a:gd name="connsiteY330" fmla="*/ 24 h 5445"/>
              <a:gd name="connsiteX331" fmla="*/ 8402 w 11761"/>
              <a:gd name="connsiteY331" fmla="*/ 24 h 5445"/>
              <a:gd name="connsiteX332" fmla="*/ 8402 w 11761"/>
              <a:gd name="connsiteY332" fmla="*/ 82 h 5445"/>
              <a:gd name="connsiteX333" fmla="*/ 8310 w 11761"/>
              <a:gd name="connsiteY333" fmla="*/ 82 h 5445"/>
              <a:gd name="connsiteX334" fmla="*/ 8310 w 11761"/>
              <a:gd name="connsiteY334" fmla="*/ 184 h 5445"/>
              <a:gd name="connsiteX335" fmla="*/ 8402 w 11761"/>
              <a:gd name="connsiteY335" fmla="*/ 184 h 5445"/>
              <a:gd name="connsiteX336" fmla="*/ 8402 w 11761"/>
              <a:gd name="connsiteY336" fmla="*/ 277 h 5445"/>
              <a:gd name="connsiteX337" fmla="*/ 8480 w 11761"/>
              <a:gd name="connsiteY337" fmla="*/ 277 h 5445"/>
              <a:gd name="connsiteX338" fmla="*/ 8480 w 11761"/>
              <a:gd name="connsiteY338" fmla="*/ 359 h 5445"/>
              <a:gd name="connsiteX339" fmla="*/ 8581 w 11761"/>
              <a:gd name="connsiteY339" fmla="*/ 359 h 5445"/>
              <a:gd name="connsiteX340" fmla="*/ 8581 w 11761"/>
              <a:gd name="connsiteY340" fmla="*/ 277 h 5445"/>
              <a:gd name="connsiteX341" fmla="*/ 8638 w 11761"/>
              <a:gd name="connsiteY341" fmla="*/ 277 h 5445"/>
              <a:gd name="connsiteX342" fmla="*/ 8638 w 11761"/>
              <a:gd name="connsiteY342" fmla="*/ 445 h 5445"/>
              <a:gd name="connsiteX343" fmla="*/ 8510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11744 w 11761"/>
              <a:gd name="connsiteY98" fmla="*/ 4932 h 5445"/>
              <a:gd name="connsiteX99" fmla="*/ 11744 w 11761"/>
              <a:gd name="connsiteY99" fmla="*/ 4850 h 5445"/>
              <a:gd name="connsiteX100" fmla="*/ 11682 w 11761"/>
              <a:gd name="connsiteY100" fmla="*/ 4850 h 5445"/>
              <a:gd name="connsiteX101" fmla="*/ 11682 w 11761"/>
              <a:gd name="connsiteY101" fmla="*/ 4793 h 5445"/>
              <a:gd name="connsiteX102" fmla="*/ 11742 w 11761"/>
              <a:gd name="connsiteY102" fmla="*/ 4793 h 5445"/>
              <a:gd name="connsiteX103" fmla="*/ 11742 w 11761"/>
              <a:gd name="connsiteY103" fmla="*/ 652 h 5445"/>
              <a:gd name="connsiteX104" fmla="*/ 11682 w 11761"/>
              <a:gd name="connsiteY104" fmla="*/ 652 h 5445"/>
              <a:gd name="connsiteX105" fmla="*/ 11682 w 11761"/>
              <a:gd name="connsiteY105" fmla="*/ 596 h 5445"/>
              <a:gd name="connsiteX106" fmla="*/ 11744 w 11761"/>
              <a:gd name="connsiteY106" fmla="*/ 596 h 5445"/>
              <a:gd name="connsiteX107" fmla="*/ 11744 w 11761"/>
              <a:gd name="connsiteY107" fmla="*/ 514 h 5445"/>
              <a:gd name="connsiteX108" fmla="*/ 11660 w 11761"/>
              <a:gd name="connsiteY108" fmla="*/ 514 h 5445"/>
              <a:gd name="connsiteX109" fmla="*/ 11660 w 11761"/>
              <a:gd name="connsiteY109" fmla="*/ 575 h 5445"/>
              <a:gd name="connsiteX110" fmla="*/ 11630 w 11761"/>
              <a:gd name="connsiteY110" fmla="*/ 575 h 5445"/>
              <a:gd name="connsiteX111" fmla="*/ 11630 w 11761"/>
              <a:gd name="connsiteY111" fmla="*/ 467 h 5445"/>
              <a:gd name="connsiteX112" fmla="*/ 11759 w 11761"/>
              <a:gd name="connsiteY112" fmla="*/ 467 h 5445"/>
              <a:gd name="connsiteX113" fmla="*/ 11759 w 11761"/>
              <a:gd name="connsiteY113" fmla="*/ 255 h 5445"/>
              <a:gd name="connsiteX114" fmla="*/ 11679 w 11761"/>
              <a:gd name="connsiteY114" fmla="*/ 255 h 5445"/>
              <a:gd name="connsiteX115" fmla="*/ 11679 w 11761"/>
              <a:gd name="connsiteY115" fmla="*/ 182 h 5445"/>
              <a:gd name="connsiteX116" fmla="*/ 11761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11200 w 11761"/>
              <a:gd name="connsiteY122" fmla="*/ 78 h 5445"/>
              <a:gd name="connsiteX123" fmla="*/ 11200 w 11761"/>
              <a:gd name="connsiteY123" fmla="*/ 37 h 5445"/>
              <a:gd name="connsiteX124" fmla="*/ 11241 w 11761"/>
              <a:gd name="connsiteY124" fmla="*/ 37 h 5445"/>
              <a:gd name="connsiteX125" fmla="*/ 11241 w 11761"/>
              <a:gd name="connsiteY125" fmla="*/ 78 h 5445"/>
              <a:gd name="connsiteX126" fmla="*/ 11200 w 11761"/>
              <a:gd name="connsiteY126" fmla="*/ 78 h 5445"/>
              <a:gd name="connsiteX127" fmla="*/ 11682 w 11761"/>
              <a:gd name="connsiteY127" fmla="*/ 4910 h 5445"/>
              <a:gd name="connsiteX128" fmla="*/ 11682 w 11761"/>
              <a:gd name="connsiteY128" fmla="*/ 4871 h 5445"/>
              <a:gd name="connsiteX129" fmla="*/ 11723 w 11761"/>
              <a:gd name="connsiteY129" fmla="*/ 4871 h 5445"/>
              <a:gd name="connsiteX130" fmla="*/ 11723 w 11761"/>
              <a:gd name="connsiteY130" fmla="*/ 4910 h 5445"/>
              <a:gd name="connsiteX131" fmla="*/ 11682 w 11761"/>
              <a:gd name="connsiteY131" fmla="*/ 4910 h 5445"/>
              <a:gd name="connsiteX132" fmla="*/ 11600 w 11761"/>
              <a:gd name="connsiteY132" fmla="*/ 5424 h 5445"/>
              <a:gd name="connsiteX133" fmla="*/ 11600 w 11761"/>
              <a:gd name="connsiteY133" fmla="*/ 5363 h 5445"/>
              <a:gd name="connsiteX134" fmla="*/ 11679 w 11761"/>
              <a:gd name="connsiteY134" fmla="*/ 5363 h 5445"/>
              <a:gd name="connsiteX135" fmla="*/ 11679 w 11761"/>
              <a:gd name="connsiteY135" fmla="*/ 5286 h 5445"/>
              <a:gd name="connsiteX136" fmla="*/ 11738 w 11761"/>
              <a:gd name="connsiteY136" fmla="*/ 5286 h 5445"/>
              <a:gd name="connsiteX137" fmla="*/ 11738 w 11761"/>
              <a:gd name="connsiteY137" fmla="*/ 5424 h 5445"/>
              <a:gd name="connsiteX138" fmla="*/ 11600 w 11761"/>
              <a:gd name="connsiteY138" fmla="*/ 5424 h 5445"/>
              <a:gd name="connsiteX139" fmla="*/ 11600 w 11761"/>
              <a:gd name="connsiteY139" fmla="*/ 5344 h 5445"/>
              <a:gd name="connsiteX140" fmla="*/ 11600 w 11761"/>
              <a:gd name="connsiteY140" fmla="*/ 5286 h 5445"/>
              <a:gd name="connsiteX141" fmla="*/ 11660 w 11761"/>
              <a:gd name="connsiteY141" fmla="*/ 5286 h 5445"/>
              <a:gd name="connsiteX142" fmla="*/ 11660 w 11761"/>
              <a:gd name="connsiteY142" fmla="*/ 5344 h 5445"/>
              <a:gd name="connsiteX143" fmla="*/ 11600 w 11761"/>
              <a:gd name="connsiteY143" fmla="*/ 5344 h 5445"/>
              <a:gd name="connsiteX144" fmla="*/ 11595 w 11761"/>
              <a:gd name="connsiteY144" fmla="*/ 5169 h 5445"/>
              <a:gd name="connsiteX145" fmla="*/ 11595 w 11761"/>
              <a:gd name="connsiteY145" fmla="*/ 5106 h 5445"/>
              <a:gd name="connsiteX146" fmla="*/ 11660 w 11761"/>
              <a:gd name="connsiteY146" fmla="*/ 5106 h 5445"/>
              <a:gd name="connsiteX147" fmla="*/ 11660 w 11761"/>
              <a:gd name="connsiteY147" fmla="*/ 5169 h 5445"/>
              <a:gd name="connsiteX148" fmla="*/ 11595 w 11761"/>
              <a:gd name="connsiteY148" fmla="*/ 5169 h 5445"/>
              <a:gd name="connsiteX149" fmla="*/ 11660 w 11761"/>
              <a:gd name="connsiteY149" fmla="*/ 5191 h 5445"/>
              <a:gd name="connsiteX150" fmla="*/ 11660 w 11761"/>
              <a:gd name="connsiteY150" fmla="*/ 5262 h 5445"/>
              <a:gd name="connsiteX151" fmla="*/ 11595 w 11761"/>
              <a:gd name="connsiteY151" fmla="*/ 5262 h 5445"/>
              <a:gd name="connsiteX152" fmla="*/ 11595 w 11761"/>
              <a:gd name="connsiteY152" fmla="*/ 5191 h 5445"/>
              <a:gd name="connsiteX153" fmla="*/ 11660 w 11761"/>
              <a:gd name="connsiteY153" fmla="*/ 5191 h 5445"/>
              <a:gd name="connsiteX154" fmla="*/ 11578 w 11761"/>
              <a:gd name="connsiteY154" fmla="*/ 5281 h 5445"/>
              <a:gd name="connsiteX155" fmla="*/ 11578 w 11761"/>
              <a:gd name="connsiteY155" fmla="*/ 5344 h 5445"/>
              <a:gd name="connsiteX156" fmla="*/ 11522 w 11761"/>
              <a:gd name="connsiteY156" fmla="*/ 5344 h 5445"/>
              <a:gd name="connsiteX157" fmla="*/ 11522 w 11761"/>
              <a:gd name="connsiteY157" fmla="*/ 5281 h 5445"/>
              <a:gd name="connsiteX158" fmla="*/ 11578 w 11761"/>
              <a:gd name="connsiteY158" fmla="*/ 5281 h 5445"/>
              <a:gd name="connsiteX159" fmla="*/ 11578 w 11761"/>
              <a:gd name="connsiteY159" fmla="*/ 5191 h 5445"/>
              <a:gd name="connsiteX160" fmla="*/ 11578 w 11761"/>
              <a:gd name="connsiteY160" fmla="*/ 5262 h 5445"/>
              <a:gd name="connsiteX161" fmla="*/ 11522 w 11761"/>
              <a:gd name="connsiteY161" fmla="*/ 5262 h 5445"/>
              <a:gd name="connsiteX162" fmla="*/ 11522 w 11761"/>
              <a:gd name="connsiteY162" fmla="*/ 5191 h 5445"/>
              <a:gd name="connsiteX163" fmla="*/ 11578 w 11761"/>
              <a:gd name="connsiteY163" fmla="*/ 5191 h 5445"/>
              <a:gd name="connsiteX164" fmla="*/ 11200 w 11761"/>
              <a:gd name="connsiteY164" fmla="*/ 5409 h 5445"/>
              <a:gd name="connsiteX165" fmla="*/ 11200 w 11761"/>
              <a:gd name="connsiteY165" fmla="*/ 5368 h 5445"/>
              <a:gd name="connsiteX166" fmla="*/ 11241 w 11761"/>
              <a:gd name="connsiteY166" fmla="*/ 5368 h 5445"/>
              <a:gd name="connsiteX167" fmla="*/ 11241 w 11761"/>
              <a:gd name="connsiteY167" fmla="*/ 5409 h 5445"/>
              <a:gd name="connsiteX168" fmla="*/ 11200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11522 w 11761"/>
              <a:gd name="connsiteY243" fmla="*/ 164 h 5445"/>
              <a:gd name="connsiteX244" fmla="*/ 11522 w 11761"/>
              <a:gd name="connsiteY244" fmla="*/ 102 h 5445"/>
              <a:gd name="connsiteX245" fmla="*/ 11578 w 11761"/>
              <a:gd name="connsiteY245" fmla="*/ 102 h 5445"/>
              <a:gd name="connsiteX246" fmla="*/ 11578 w 11761"/>
              <a:gd name="connsiteY246" fmla="*/ 164 h 5445"/>
              <a:gd name="connsiteX247" fmla="*/ 11522 w 11761"/>
              <a:gd name="connsiteY247" fmla="*/ 164 h 5445"/>
              <a:gd name="connsiteX248" fmla="*/ 11522 w 11761"/>
              <a:gd name="connsiteY248" fmla="*/ 255 h 5445"/>
              <a:gd name="connsiteX249" fmla="*/ 11522 w 11761"/>
              <a:gd name="connsiteY249" fmla="*/ 184 h 5445"/>
              <a:gd name="connsiteX250" fmla="*/ 11578 w 11761"/>
              <a:gd name="connsiteY250" fmla="*/ 184 h 5445"/>
              <a:gd name="connsiteX251" fmla="*/ 11578 w 11761"/>
              <a:gd name="connsiteY251" fmla="*/ 255 h 5445"/>
              <a:gd name="connsiteX252" fmla="*/ 11522 w 11761"/>
              <a:gd name="connsiteY252" fmla="*/ 255 h 5445"/>
              <a:gd name="connsiteX253" fmla="*/ 11660 w 11761"/>
              <a:gd name="connsiteY253" fmla="*/ 596 h 5445"/>
              <a:gd name="connsiteX254" fmla="*/ 11660 w 11761"/>
              <a:gd name="connsiteY254" fmla="*/ 674 h 5445"/>
              <a:gd name="connsiteX255" fmla="*/ 11720 w 11761"/>
              <a:gd name="connsiteY255" fmla="*/ 674 h 5445"/>
              <a:gd name="connsiteX256" fmla="*/ 11720 w 11761"/>
              <a:gd name="connsiteY256" fmla="*/ 4772 h 5445"/>
              <a:gd name="connsiteX257" fmla="*/ 11660 w 11761"/>
              <a:gd name="connsiteY257" fmla="*/ 4772 h 5445"/>
              <a:gd name="connsiteX258" fmla="*/ 11660 w 11761"/>
              <a:gd name="connsiteY258" fmla="*/ 4850 h 5445"/>
              <a:gd name="connsiteX259" fmla="*/ 11608 w 11761"/>
              <a:gd name="connsiteY259" fmla="*/ 4850 h 5445"/>
              <a:gd name="connsiteX260" fmla="*/ 11608 w 11761"/>
              <a:gd name="connsiteY260" fmla="*/ 5001 h 5445"/>
              <a:gd name="connsiteX261" fmla="*/ 11736 w 11761"/>
              <a:gd name="connsiteY261" fmla="*/ 5001 h 5445"/>
              <a:gd name="connsiteX262" fmla="*/ 11736 w 11761"/>
              <a:gd name="connsiteY262" fmla="*/ 5169 h 5445"/>
              <a:gd name="connsiteX263" fmla="*/ 11679 w 11761"/>
              <a:gd name="connsiteY263" fmla="*/ 5169 h 5445"/>
              <a:gd name="connsiteX264" fmla="*/ 11679 w 11761"/>
              <a:gd name="connsiteY264" fmla="*/ 5087 h 5445"/>
              <a:gd name="connsiteX265" fmla="*/ 11578 w 11761"/>
              <a:gd name="connsiteY265" fmla="*/ 5087 h 5445"/>
              <a:gd name="connsiteX266" fmla="*/ 11578 w 11761"/>
              <a:gd name="connsiteY266" fmla="*/ 5169 h 5445"/>
              <a:gd name="connsiteX267" fmla="*/ 11500 w 11761"/>
              <a:gd name="connsiteY267" fmla="*/ 5169 h 5445"/>
              <a:gd name="connsiteX268" fmla="*/ 11500 w 11761"/>
              <a:gd name="connsiteY268" fmla="*/ 5262 h 5445"/>
              <a:gd name="connsiteX269" fmla="*/ 11408 w 11761"/>
              <a:gd name="connsiteY269" fmla="*/ 5262 h 5445"/>
              <a:gd name="connsiteX270" fmla="*/ 11408 w 11761"/>
              <a:gd name="connsiteY270" fmla="*/ 5363 h 5445"/>
              <a:gd name="connsiteX271" fmla="*/ 11500 w 11761"/>
              <a:gd name="connsiteY271" fmla="*/ 5363 h 5445"/>
              <a:gd name="connsiteX272" fmla="*/ 11500 w 11761"/>
              <a:gd name="connsiteY272" fmla="*/ 5422 h 5445"/>
              <a:gd name="connsiteX273" fmla="*/ 8234 w 11761"/>
              <a:gd name="connsiteY273" fmla="*/ 5422 h 5445"/>
              <a:gd name="connsiteX274" fmla="*/ 8234 w 11761"/>
              <a:gd name="connsiteY274" fmla="*/ 5294 h 5445"/>
              <a:gd name="connsiteX275" fmla="*/ 8081 w 11761"/>
              <a:gd name="connsiteY275" fmla="*/ 5294 h 5445"/>
              <a:gd name="connsiteX276" fmla="*/ 8081 w 11761"/>
              <a:gd name="connsiteY276" fmla="*/ 5346 h 5445"/>
              <a:gd name="connsiteX277" fmla="*/ 8005 w 11761"/>
              <a:gd name="connsiteY277" fmla="*/ 5346 h 5445"/>
              <a:gd name="connsiteX278" fmla="*/ 8005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8005 w 11761"/>
              <a:gd name="connsiteY325" fmla="*/ 39 h 5445"/>
              <a:gd name="connsiteX326" fmla="*/ 8005 w 11761"/>
              <a:gd name="connsiteY326" fmla="*/ 100 h 5445"/>
              <a:gd name="connsiteX327" fmla="*/ 8081 w 11761"/>
              <a:gd name="connsiteY327" fmla="*/ 100 h 5445"/>
              <a:gd name="connsiteX328" fmla="*/ 8081 w 11761"/>
              <a:gd name="connsiteY328" fmla="*/ 151 h 5445"/>
              <a:gd name="connsiteX329" fmla="*/ 8234 w 11761"/>
              <a:gd name="connsiteY329" fmla="*/ 151 h 5445"/>
              <a:gd name="connsiteX330" fmla="*/ 8234 w 11761"/>
              <a:gd name="connsiteY330" fmla="*/ 24 h 5445"/>
              <a:gd name="connsiteX331" fmla="*/ 8402 w 11761"/>
              <a:gd name="connsiteY331" fmla="*/ 24 h 5445"/>
              <a:gd name="connsiteX332" fmla="*/ 8402 w 11761"/>
              <a:gd name="connsiteY332" fmla="*/ 82 h 5445"/>
              <a:gd name="connsiteX333" fmla="*/ 8310 w 11761"/>
              <a:gd name="connsiteY333" fmla="*/ 82 h 5445"/>
              <a:gd name="connsiteX334" fmla="*/ 8310 w 11761"/>
              <a:gd name="connsiteY334" fmla="*/ 184 h 5445"/>
              <a:gd name="connsiteX335" fmla="*/ 8402 w 11761"/>
              <a:gd name="connsiteY335" fmla="*/ 184 h 5445"/>
              <a:gd name="connsiteX336" fmla="*/ 8402 w 11761"/>
              <a:gd name="connsiteY336" fmla="*/ 277 h 5445"/>
              <a:gd name="connsiteX337" fmla="*/ 8480 w 11761"/>
              <a:gd name="connsiteY337" fmla="*/ 277 h 5445"/>
              <a:gd name="connsiteX338" fmla="*/ 8480 w 11761"/>
              <a:gd name="connsiteY338" fmla="*/ 359 h 5445"/>
              <a:gd name="connsiteX339" fmla="*/ 8581 w 11761"/>
              <a:gd name="connsiteY339" fmla="*/ 359 h 5445"/>
              <a:gd name="connsiteX340" fmla="*/ 8581 w 11761"/>
              <a:gd name="connsiteY340" fmla="*/ 277 h 5445"/>
              <a:gd name="connsiteX341" fmla="*/ 8638 w 11761"/>
              <a:gd name="connsiteY341" fmla="*/ 277 h 5445"/>
              <a:gd name="connsiteX342" fmla="*/ 8638 w 11761"/>
              <a:gd name="connsiteY342" fmla="*/ 445 h 5445"/>
              <a:gd name="connsiteX343" fmla="*/ 8510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11744 w 11761"/>
              <a:gd name="connsiteY98" fmla="*/ 4932 h 5445"/>
              <a:gd name="connsiteX99" fmla="*/ 11744 w 11761"/>
              <a:gd name="connsiteY99" fmla="*/ 4850 h 5445"/>
              <a:gd name="connsiteX100" fmla="*/ 11682 w 11761"/>
              <a:gd name="connsiteY100" fmla="*/ 4850 h 5445"/>
              <a:gd name="connsiteX101" fmla="*/ 11682 w 11761"/>
              <a:gd name="connsiteY101" fmla="*/ 4793 h 5445"/>
              <a:gd name="connsiteX102" fmla="*/ 11742 w 11761"/>
              <a:gd name="connsiteY102" fmla="*/ 4793 h 5445"/>
              <a:gd name="connsiteX103" fmla="*/ 11742 w 11761"/>
              <a:gd name="connsiteY103" fmla="*/ 652 h 5445"/>
              <a:gd name="connsiteX104" fmla="*/ 11682 w 11761"/>
              <a:gd name="connsiteY104" fmla="*/ 652 h 5445"/>
              <a:gd name="connsiteX105" fmla="*/ 11682 w 11761"/>
              <a:gd name="connsiteY105" fmla="*/ 596 h 5445"/>
              <a:gd name="connsiteX106" fmla="*/ 11744 w 11761"/>
              <a:gd name="connsiteY106" fmla="*/ 596 h 5445"/>
              <a:gd name="connsiteX107" fmla="*/ 11744 w 11761"/>
              <a:gd name="connsiteY107" fmla="*/ 514 h 5445"/>
              <a:gd name="connsiteX108" fmla="*/ 11660 w 11761"/>
              <a:gd name="connsiteY108" fmla="*/ 514 h 5445"/>
              <a:gd name="connsiteX109" fmla="*/ 11660 w 11761"/>
              <a:gd name="connsiteY109" fmla="*/ 575 h 5445"/>
              <a:gd name="connsiteX110" fmla="*/ 11630 w 11761"/>
              <a:gd name="connsiteY110" fmla="*/ 575 h 5445"/>
              <a:gd name="connsiteX111" fmla="*/ 11630 w 11761"/>
              <a:gd name="connsiteY111" fmla="*/ 467 h 5445"/>
              <a:gd name="connsiteX112" fmla="*/ 11759 w 11761"/>
              <a:gd name="connsiteY112" fmla="*/ 467 h 5445"/>
              <a:gd name="connsiteX113" fmla="*/ 11759 w 11761"/>
              <a:gd name="connsiteY113" fmla="*/ 255 h 5445"/>
              <a:gd name="connsiteX114" fmla="*/ 11679 w 11761"/>
              <a:gd name="connsiteY114" fmla="*/ 255 h 5445"/>
              <a:gd name="connsiteX115" fmla="*/ 11679 w 11761"/>
              <a:gd name="connsiteY115" fmla="*/ 182 h 5445"/>
              <a:gd name="connsiteX116" fmla="*/ 11761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11200 w 11761"/>
              <a:gd name="connsiteY122" fmla="*/ 78 h 5445"/>
              <a:gd name="connsiteX123" fmla="*/ 11200 w 11761"/>
              <a:gd name="connsiteY123" fmla="*/ 37 h 5445"/>
              <a:gd name="connsiteX124" fmla="*/ 11241 w 11761"/>
              <a:gd name="connsiteY124" fmla="*/ 37 h 5445"/>
              <a:gd name="connsiteX125" fmla="*/ 11241 w 11761"/>
              <a:gd name="connsiteY125" fmla="*/ 78 h 5445"/>
              <a:gd name="connsiteX126" fmla="*/ 11200 w 11761"/>
              <a:gd name="connsiteY126" fmla="*/ 78 h 5445"/>
              <a:gd name="connsiteX127" fmla="*/ 11682 w 11761"/>
              <a:gd name="connsiteY127" fmla="*/ 4910 h 5445"/>
              <a:gd name="connsiteX128" fmla="*/ 11682 w 11761"/>
              <a:gd name="connsiteY128" fmla="*/ 4871 h 5445"/>
              <a:gd name="connsiteX129" fmla="*/ 11723 w 11761"/>
              <a:gd name="connsiteY129" fmla="*/ 4871 h 5445"/>
              <a:gd name="connsiteX130" fmla="*/ 11723 w 11761"/>
              <a:gd name="connsiteY130" fmla="*/ 4910 h 5445"/>
              <a:gd name="connsiteX131" fmla="*/ 11682 w 11761"/>
              <a:gd name="connsiteY131" fmla="*/ 4910 h 5445"/>
              <a:gd name="connsiteX132" fmla="*/ 11600 w 11761"/>
              <a:gd name="connsiteY132" fmla="*/ 5424 h 5445"/>
              <a:gd name="connsiteX133" fmla="*/ 11600 w 11761"/>
              <a:gd name="connsiteY133" fmla="*/ 5363 h 5445"/>
              <a:gd name="connsiteX134" fmla="*/ 11679 w 11761"/>
              <a:gd name="connsiteY134" fmla="*/ 5363 h 5445"/>
              <a:gd name="connsiteX135" fmla="*/ 11679 w 11761"/>
              <a:gd name="connsiteY135" fmla="*/ 5286 h 5445"/>
              <a:gd name="connsiteX136" fmla="*/ 11738 w 11761"/>
              <a:gd name="connsiteY136" fmla="*/ 5286 h 5445"/>
              <a:gd name="connsiteX137" fmla="*/ 11738 w 11761"/>
              <a:gd name="connsiteY137" fmla="*/ 5424 h 5445"/>
              <a:gd name="connsiteX138" fmla="*/ 11600 w 11761"/>
              <a:gd name="connsiteY138" fmla="*/ 5424 h 5445"/>
              <a:gd name="connsiteX139" fmla="*/ 11600 w 11761"/>
              <a:gd name="connsiteY139" fmla="*/ 5344 h 5445"/>
              <a:gd name="connsiteX140" fmla="*/ 11600 w 11761"/>
              <a:gd name="connsiteY140" fmla="*/ 5286 h 5445"/>
              <a:gd name="connsiteX141" fmla="*/ 11660 w 11761"/>
              <a:gd name="connsiteY141" fmla="*/ 5286 h 5445"/>
              <a:gd name="connsiteX142" fmla="*/ 11660 w 11761"/>
              <a:gd name="connsiteY142" fmla="*/ 5344 h 5445"/>
              <a:gd name="connsiteX143" fmla="*/ 11600 w 11761"/>
              <a:gd name="connsiteY143" fmla="*/ 5344 h 5445"/>
              <a:gd name="connsiteX144" fmla="*/ 11595 w 11761"/>
              <a:gd name="connsiteY144" fmla="*/ 5169 h 5445"/>
              <a:gd name="connsiteX145" fmla="*/ 11595 w 11761"/>
              <a:gd name="connsiteY145" fmla="*/ 5106 h 5445"/>
              <a:gd name="connsiteX146" fmla="*/ 11660 w 11761"/>
              <a:gd name="connsiteY146" fmla="*/ 5106 h 5445"/>
              <a:gd name="connsiteX147" fmla="*/ 11660 w 11761"/>
              <a:gd name="connsiteY147" fmla="*/ 5169 h 5445"/>
              <a:gd name="connsiteX148" fmla="*/ 11595 w 11761"/>
              <a:gd name="connsiteY148" fmla="*/ 5169 h 5445"/>
              <a:gd name="connsiteX149" fmla="*/ 11660 w 11761"/>
              <a:gd name="connsiteY149" fmla="*/ 5191 h 5445"/>
              <a:gd name="connsiteX150" fmla="*/ 11660 w 11761"/>
              <a:gd name="connsiteY150" fmla="*/ 5262 h 5445"/>
              <a:gd name="connsiteX151" fmla="*/ 11595 w 11761"/>
              <a:gd name="connsiteY151" fmla="*/ 5262 h 5445"/>
              <a:gd name="connsiteX152" fmla="*/ 11595 w 11761"/>
              <a:gd name="connsiteY152" fmla="*/ 5191 h 5445"/>
              <a:gd name="connsiteX153" fmla="*/ 11660 w 11761"/>
              <a:gd name="connsiteY153" fmla="*/ 5191 h 5445"/>
              <a:gd name="connsiteX154" fmla="*/ 11578 w 11761"/>
              <a:gd name="connsiteY154" fmla="*/ 5281 h 5445"/>
              <a:gd name="connsiteX155" fmla="*/ 11578 w 11761"/>
              <a:gd name="connsiteY155" fmla="*/ 5344 h 5445"/>
              <a:gd name="connsiteX156" fmla="*/ 11522 w 11761"/>
              <a:gd name="connsiteY156" fmla="*/ 5344 h 5445"/>
              <a:gd name="connsiteX157" fmla="*/ 11522 w 11761"/>
              <a:gd name="connsiteY157" fmla="*/ 5281 h 5445"/>
              <a:gd name="connsiteX158" fmla="*/ 11578 w 11761"/>
              <a:gd name="connsiteY158" fmla="*/ 5281 h 5445"/>
              <a:gd name="connsiteX159" fmla="*/ 11578 w 11761"/>
              <a:gd name="connsiteY159" fmla="*/ 5191 h 5445"/>
              <a:gd name="connsiteX160" fmla="*/ 11578 w 11761"/>
              <a:gd name="connsiteY160" fmla="*/ 5262 h 5445"/>
              <a:gd name="connsiteX161" fmla="*/ 11522 w 11761"/>
              <a:gd name="connsiteY161" fmla="*/ 5262 h 5445"/>
              <a:gd name="connsiteX162" fmla="*/ 11522 w 11761"/>
              <a:gd name="connsiteY162" fmla="*/ 5191 h 5445"/>
              <a:gd name="connsiteX163" fmla="*/ 11578 w 11761"/>
              <a:gd name="connsiteY163" fmla="*/ 5191 h 5445"/>
              <a:gd name="connsiteX164" fmla="*/ 11200 w 11761"/>
              <a:gd name="connsiteY164" fmla="*/ 5409 h 5445"/>
              <a:gd name="connsiteX165" fmla="*/ 11200 w 11761"/>
              <a:gd name="connsiteY165" fmla="*/ 5368 h 5445"/>
              <a:gd name="connsiteX166" fmla="*/ 11241 w 11761"/>
              <a:gd name="connsiteY166" fmla="*/ 5368 h 5445"/>
              <a:gd name="connsiteX167" fmla="*/ 11241 w 11761"/>
              <a:gd name="connsiteY167" fmla="*/ 5409 h 5445"/>
              <a:gd name="connsiteX168" fmla="*/ 11200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11522 w 11761"/>
              <a:gd name="connsiteY243" fmla="*/ 164 h 5445"/>
              <a:gd name="connsiteX244" fmla="*/ 11522 w 11761"/>
              <a:gd name="connsiteY244" fmla="*/ 102 h 5445"/>
              <a:gd name="connsiteX245" fmla="*/ 11578 w 11761"/>
              <a:gd name="connsiteY245" fmla="*/ 102 h 5445"/>
              <a:gd name="connsiteX246" fmla="*/ 11578 w 11761"/>
              <a:gd name="connsiteY246" fmla="*/ 164 h 5445"/>
              <a:gd name="connsiteX247" fmla="*/ 11522 w 11761"/>
              <a:gd name="connsiteY247" fmla="*/ 164 h 5445"/>
              <a:gd name="connsiteX248" fmla="*/ 11522 w 11761"/>
              <a:gd name="connsiteY248" fmla="*/ 255 h 5445"/>
              <a:gd name="connsiteX249" fmla="*/ 11522 w 11761"/>
              <a:gd name="connsiteY249" fmla="*/ 184 h 5445"/>
              <a:gd name="connsiteX250" fmla="*/ 11578 w 11761"/>
              <a:gd name="connsiteY250" fmla="*/ 184 h 5445"/>
              <a:gd name="connsiteX251" fmla="*/ 11578 w 11761"/>
              <a:gd name="connsiteY251" fmla="*/ 255 h 5445"/>
              <a:gd name="connsiteX252" fmla="*/ 11522 w 11761"/>
              <a:gd name="connsiteY252" fmla="*/ 255 h 5445"/>
              <a:gd name="connsiteX253" fmla="*/ 11660 w 11761"/>
              <a:gd name="connsiteY253" fmla="*/ 596 h 5445"/>
              <a:gd name="connsiteX254" fmla="*/ 11660 w 11761"/>
              <a:gd name="connsiteY254" fmla="*/ 674 h 5445"/>
              <a:gd name="connsiteX255" fmla="*/ 11720 w 11761"/>
              <a:gd name="connsiteY255" fmla="*/ 674 h 5445"/>
              <a:gd name="connsiteX256" fmla="*/ 11720 w 11761"/>
              <a:gd name="connsiteY256" fmla="*/ 4772 h 5445"/>
              <a:gd name="connsiteX257" fmla="*/ 11660 w 11761"/>
              <a:gd name="connsiteY257" fmla="*/ 4772 h 5445"/>
              <a:gd name="connsiteX258" fmla="*/ 11660 w 11761"/>
              <a:gd name="connsiteY258" fmla="*/ 4850 h 5445"/>
              <a:gd name="connsiteX259" fmla="*/ 11608 w 11761"/>
              <a:gd name="connsiteY259" fmla="*/ 4850 h 5445"/>
              <a:gd name="connsiteX260" fmla="*/ 11608 w 11761"/>
              <a:gd name="connsiteY260" fmla="*/ 5001 h 5445"/>
              <a:gd name="connsiteX261" fmla="*/ 11736 w 11761"/>
              <a:gd name="connsiteY261" fmla="*/ 5001 h 5445"/>
              <a:gd name="connsiteX262" fmla="*/ 11736 w 11761"/>
              <a:gd name="connsiteY262" fmla="*/ 5169 h 5445"/>
              <a:gd name="connsiteX263" fmla="*/ 11679 w 11761"/>
              <a:gd name="connsiteY263" fmla="*/ 5169 h 5445"/>
              <a:gd name="connsiteX264" fmla="*/ 11679 w 11761"/>
              <a:gd name="connsiteY264" fmla="*/ 5087 h 5445"/>
              <a:gd name="connsiteX265" fmla="*/ 11578 w 11761"/>
              <a:gd name="connsiteY265" fmla="*/ 5087 h 5445"/>
              <a:gd name="connsiteX266" fmla="*/ 11578 w 11761"/>
              <a:gd name="connsiteY266" fmla="*/ 5169 h 5445"/>
              <a:gd name="connsiteX267" fmla="*/ 11500 w 11761"/>
              <a:gd name="connsiteY267" fmla="*/ 5169 h 5445"/>
              <a:gd name="connsiteX268" fmla="*/ 11500 w 11761"/>
              <a:gd name="connsiteY268" fmla="*/ 5262 h 5445"/>
              <a:gd name="connsiteX269" fmla="*/ 11408 w 11761"/>
              <a:gd name="connsiteY269" fmla="*/ 5262 h 5445"/>
              <a:gd name="connsiteX270" fmla="*/ 11408 w 11761"/>
              <a:gd name="connsiteY270" fmla="*/ 5363 h 5445"/>
              <a:gd name="connsiteX271" fmla="*/ 11500 w 11761"/>
              <a:gd name="connsiteY271" fmla="*/ 5363 h 5445"/>
              <a:gd name="connsiteX272" fmla="*/ 11500 w 11761"/>
              <a:gd name="connsiteY272" fmla="*/ 5422 h 5445"/>
              <a:gd name="connsiteX273" fmla="*/ 11332 w 11761"/>
              <a:gd name="connsiteY273" fmla="*/ 5422 h 5445"/>
              <a:gd name="connsiteX274" fmla="*/ 8234 w 11761"/>
              <a:gd name="connsiteY274" fmla="*/ 5294 h 5445"/>
              <a:gd name="connsiteX275" fmla="*/ 8081 w 11761"/>
              <a:gd name="connsiteY275" fmla="*/ 5294 h 5445"/>
              <a:gd name="connsiteX276" fmla="*/ 8081 w 11761"/>
              <a:gd name="connsiteY276" fmla="*/ 5346 h 5445"/>
              <a:gd name="connsiteX277" fmla="*/ 8005 w 11761"/>
              <a:gd name="connsiteY277" fmla="*/ 5346 h 5445"/>
              <a:gd name="connsiteX278" fmla="*/ 8005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8005 w 11761"/>
              <a:gd name="connsiteY325" fmla="*/ 39 h 5445"/>
              <a:gd name="connsiteX326" fmla="*/ 8005 w 11761"/>
              <a:gd name="connsiteY326" fmla="*/ 100 h 5445"/>
              <a:gd name="connsiteX327" fmla="*/ 8081 w 11761"/>
              <a:gd name="connsiteY327" fmla="*/ 100 h 5445"/>
              <a:gd name="connsiteX328" fmla="*/ 8081 w 11761"/>
              <a:gd name="connsiteY328" fmla="*/ 151 h 5445"/>
              <a:gd name="connsiteX329" fmla="*/ 8234 w 11761"/>
              <a:gd name="connsiteY329" fmla="*/ 151 h 5445"/>
              <a:gd name="connsiteX330" fmla="*/ 8234 w 11761"/>
              <a:gd name="connsiteY330" fmla="*/ 24 h 5445"/>
              <a:gd name="connsiteX331" fmla="*/ 8402 w 11761"/>
              <a:gd name="connsiteY331" fmla="*/ 24 h 5445"/>
              <a:gd name="connsiteX332" fmla="*/ 8402 w 11761"/>
              <a:gd name="connsiteY332" fmla="*/ 82 h 5445"/>
              <a:gd name="connsiteX333" fmla="*/ 8310 w 11761"/>
              <a:gd name="connsiteY333" fmla="*/ 82 h 5445"/>
              <a:gd name="connsiteX334" fmla="*/ 8310 w 11761"/>
              <a:gd name="connsiteY334" fmla="*/ 184 h 5445"/>
              <a:gd name="connsiteX335" fmla="*/ 8402 w 11761"/>
              <a:gd name="connsiteY335" fmla="*/ 184 h 5445"/>
              <a:gd name="connsiteX336" fmla="*/ 8402 w 11761"/>
              <a:gd name="connsiteY336" fmla="*/ 277 h 5445"/>
              <a:gd name="connsiteX337" fmla="*/ 8480 w 11761"/>
              <a:gd name="connsiteY337" fmla="*/ 277 h 5445"/>
              <a:gd name="connsiteX338" fmla="*/ 8480 w 11761"/>
              <a:gd name="connsiteY338" fmla="*/ 359 h 5445"/>
              <a:gd name="connsiteX339" fmla="*/ 8581 w 11761"/>
              <a:gd name="connsiteY339" fmla="*/ 359 h 5445"/>
              <a:gd name="connsiteX340" fmla="*/ 8581 w 11761"/>
              <a:gd name="connsiteY340" fmla="*/ 277 h 5445"/>
              <a:gd name="connsiteX341" fmla="*/ 8638 w 11761"/>
              <a:gd name="connsiteY341" fmla="*/ 277 h 5445"/>
              <a:gd name="connsiteX342" fmla="*/ 8638 w 11761"/>
              <a:gd name="connsiteY342" fmla="*/ 445 h 5445"/>
              <a:gd name="connsiteX343" fmla="*/ 8510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11744 w 11761"/>
              <a:gd name="connsiteY98" fmla="*/ 4932 h 5445"/>
              <a:gd name="connsiteX99" fmla="*/ 11744 w 11761"/>
              <a:gd name="connsiteY99" fmla="*/ 4850 h 5445"/>
              <a:gd name="connsiteX100" fmla="*/ 11682 w 11761"/>
              <a:gd name="connsiteY100" fmla="*/ 4850 h 5445"/>
              <a:gd name="connsiteX101" fmla="*/ 11682 w 11761"/>
              <a:gd name="connsiteY101" fmla="*/ 4793 h 5445"/>
              <a:gd name="connsiteX102" fmla="*/ 11742 w 11761"/>
              <a:gd name="connsiteY102" fmla="*/ 4793 h 5445"/>
              <a:gd name="connsiteX103" fmla="*/ 11742 w 11761"/>
              <a:gd name="connsiteY103" fmla="*/ 652 h 5445"/>
              <a:gd name="connsiteX104" fmla="*/ 11682 w 11761"/>
              <a:gd name="connsiteY104" fmla="*/ 652 h 5445"/>
              <a:gd name="connsiteX105" fmla="*/ 11682 w 11761"/>
              <a:gd name="connsiteY105" fmla="*/ 596 h 5445"/>
              <a:gd name="connsiteX106" fmla="*/ 11744 w 11761"/>
              <a:gd name="connsiteY106" fmla="*/ 596 h 5445"/>
              <a:gd name="connsiteX107" fmla="*/ 11744 w 11761"/>
              <a:gd name="connsiteY107" fmla="*/ 514 h 5445"/>
              <a:gd name="connsiteX108" fmla="*/ 11660 w 11761"/>
              <a:gd name="connsiteY108" fmla="*/ 514 h 5445"/>
              <a:gd name="connsiteX109" fmla="*/ 11660 w 11761"/>
              <a:gd name="connsiteY109" fmla="*/ 575 h 5445"/>
              <a:gd name="connsiteX110" fmla="*/ 11630 w 11761"/>
              <a:gd name="connsiteY110" fmla="*/ 575 h 5445"/>
              <a:gd name="connsiteX111" fmla="*/ 11630 w 11761"/>
              <a:gd name="connsiteY111" fmla="*/ 467 h 5445"/>
              <a:gd name="connsiteX112" fmla="*/ 11759 w 11761"/>
              <a:gd name="connsiteY112" fmla="*/ 467 h 5445"/>
              <a:gd name="connsiteX113" fmla="*/ 11759 w 11761"/>
              <a:gd name="connsiteY113" fmla="*/ 255 h 5445"/>
              <a:gd name="connsiteX114" fmla="*/ 11679 w 11761"/>
              <a:gd name="connsiteY114" fmla="*/ 255 h 5445"/>
              <a:gd name="connsiteX115" fmla="*/ 11679 w 11761"/>
              <a:gd name="connsiteY115" fmla="*/ 182 h 5445"/>
              <a:gd name="connsiteX116" fmla="*/ 11761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11200 w 11761"/>
              <a:gd name="connsiteY122" fmla="*/ 78 h 5445"/>
              <a:gd name="connsiteX123" fmla="*/ 11200 w 11761"/>
              <a:gd name="connsiteY123" fmla="*/ 37 h 5445"/>
              <a:gd name="connsiteX124" fmla="*/ 11241 w 11761"/>
              <a:gd name="connsiteY124" fmla="*/ 37 h 5445"/>
              <a:gd name="connsiteX125" fmla="*/ 11241 w 11761"/>
              <a:gd name="connsiteY125" fmla="*/ 78 h 5445"/>
              <a:gd name="connsiteX126" fmla="*/ 11200 w 11761"/>
              <a:gd name="connsiteY126" fmla="*/ 78 h 5445"/>
              <a:gd name="connsiteX127" fmla="*/ 11682 w 11761"/>
              <a:gd name="connsiteY127" fmla="*/ 4910 h 5445"/>
              <a:gd name="connsiteX128" fmla="*/ 11682 w 11761"/>
              <a:gd name="connsiteY128" fmla="*/ 4871 h 5445"/>
              <a:gd name="connsiteX129" fmla="*/ 11723 w 11761"/>
              <a:gd name="connsiteY129" fmla="*/ 4871 h 5445"/>
              <a:gd name="connsiteX130" fmla="*/ 11723 w 11761"/>
              <a:gd name="connsiteY130" fmla="*/ 4910 h 5445"/>
              <a:gd name="connsiteX131" fmla="*/ 11682 w 11761"/>
              <a:gd name="connsiteY131" fmla="*/ 4910 h 5445"/>
              <a:gd name="connsiteX132" fmla="*/ 11600 w 11761"/>
              <a:gd name="connsiteY132" fmla="*/ 5424 h 5445"/>
              <a:gd name="connsiteX133" fmla="*/ 11600 w 11761"/>
              <a:gd name="connsiteY133" fmla="*/ 5363 h 5445"/>
              <a:gd name="connsiteX134" fmla="*/ 11679 w 11761"/>
              <a:gd name="connsiteY134" fmla="*/ 5363 h 5445"/>
              <a:gd name="connsiteX135" fmla="*/ 11679 w 11761"/>
              <a:gd name="connsiteY135" fmla="*/ 5286 h 5445"/>
              <a:gd name="connsiteX136" fmla="*/ 11738 w 11761"/>
              <a:gd name="connsiteY136" fmla="*/ 5286 h 5445"/>
              <a:gd name="connsiteX137" fmla="*/ 11738 w 11761"/>
              <a:gd name="connsiteY137" fmla="*/ 5424 h 5445"/>
              <a:gd name="connsiteX138" fmla="*/ 11600 w 11761"/>
              <a:gd name="connsiteY138" fmla="*/ 5424 h 5445"/>
              <a:gd name="connsiteX139" fmla="*/ 11600 w 11761"/>
              <a:gd name="connsiteY139" fmla="*/ 5344 h 5445"/>
              <a:gd name="connsiteX140" fmla="*/ 11600 w 11761"/>
              <a:gd name="connsiteY140" fmla="*/ 5286 h 5445"/>
              <a:gd name="connsiteX141" fmla="*/ 11660 w 11761"/>
              <a:gd name="connsiteY141" fmla="*/ 5286 h 5445"/>
              <a:gd name="connsiteX142" fmla="*/ 11660 w 11761"/>
              <a:gd name="connsiteY142" fmla="*/ 5344 h 5445"/>
              <a:gd name="connsiteX143" fmla="*/ 11600 w 11761"/>
              <a:gd name="connsiteY143" fmla="*/ 5344 h 5445"/>
              <a:gd name="connsiteX144" fmla="*/ 11595 w 11761"/>
              <a:gd name="connsiteY144" fmla="*/ 5169 h 5445"/>
              <a:gd name="connsiteX145" fmla="*/ 11595 w 11761"/>
              <a:gd name="connsiteY145" fmla="*/ 5106 h 5445"/>
              <a:gd name="connsiteX146" fmla="*/ 11660 w 11761"/>
              <a:gd name="connsiteY146" fmla="*/ 5106 h 5445"/>
              <a:gd name="connsiteX147" fmla="*/ 11660 w 11761"/>
              <a:gd name="connsiteY147" fmla="*/ 5169 h 5445"/>
              <a:gd name="connsiteX148" fmla="*/ 11595 w 11761"/>
              <a:gd name="connsiteY148" fmla="*/ 5169 h 5445"/>
              <a:gd name="connsiteX149" fmla="*/ 11660 w 11761"/>
              <a:gd name="connsiteY149" fmla="*/ 5191 h 5445"/>
              <a:gd name="connsiteX150" fmla="*/ 11660 w 11761"/>
              <a:gd name="connsiteY150" fmla="*/ 5262 h 5445"/>
              <a:gd name="connsiteX151" fmla="*/ 11595 w 11761"/>
              <a:gd name="connsiteY151" fmla="*/ 5262 h 5445"/>
              <a:gd name="connsiteX152" fmla="*/ 11595 w 11761"/>
              <a:gd name="connsiteY152" fmla="*/ 5191 h 5445"/>
              <a:gd name="connsiteX153" fmla="*/ 11660 w 11761"/>
              <a:gd name="connsiteY153" fmla="*/ 5191 h 5445"/>
              <a:gd name="connsiteX154" fmla="*/ 11578 w 11761"/>
              <a:gd name="connsiteY154" fmla="*/ 5281 h 5445"/>
              <a:gd name="connsiteX155" fmla="*/ 11578 w 11761"/>
              <a:gd name="connsiteY155" fmla="*/ 5344 h 5445"/>
              <a:gd name="connsiteX156" fmla="*/ 11522 w 11761"/>
              <a:gd name="connsiteY156" fmla="*/ 5344 h 5445"/>
              <a:gd name="connsiteX157" fmla="*/ 11522 w 11761"/>
              <a:gd name="connsiteY157" fmla="*/ 5281 h 5445"/>
              <a:gd name="connsiteX158" fmla="*/ 11578 w 11761"/>
              <a:gd name="connsiteY158" fmla="*/ 5281 h 5445"/>
              <a:gd name="connsiteX159" fmla="*/ 11578 w 11761"/>
              <a:gd name="connsiteY159" fmla="*/ 5191 h 5445"/>
              <a:gd name="connsiteX160" fmla="*/ 11578 w 11761"/>
              <a:gd name="connsiteY160" fmla="*/ 5262 h 5445"/>
              <a:gd name="connsiteX161" fmla="*/ 11522 w 11761"/>
              <a:gd name="connsiteY161" fmla="*/ 5262 h 5445"/>
              <a:gd name="connsiteX162" fmla="*/ 11522 w 11761"/>
              <a:gd name="connsiteY162" fmla="*/ 5191 h 5445"/>
              <a:gd name="connsiteX163" fmla="*/ 11578 w 11761"/>
              <a:gd name="connsiteY163" fmla="*/ 5191 h 5445"/>
              <a:gd name="connsiteX164" fmla="*/ 11200 w 11761"/>
              <a:gd name="connsiteY164" fmla="*/ 5409 h 5445"/>
              <a:gd name="connsiteX165" fmla="*/ 11200 w 11761"/>
              <a:gd name="connsiteY165" fmla="*/ 5368 h 5445"/>
              <a:gd name="connsiteX166" fmla="*/ 11241 w 11761"/>
              <a:gd name="connsiteY166" fmla="*/ 5368 h 5445"/>
              <a:gd name="connsiteX167" fmla="*/ 11241 w 11761"/>
              <a:gd name="connsiteY167" fmla="*/ 5409 h 5445"/>
              <a:gd name="connsiteX168" fmla="*/ 11200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11522 w 11761"/>
              <a:gd name="connsiteY243" fmla="*/ 164 h 5445"/>
              <a:gd name="connsiteX244" fmla="*/ 11522 w 11761"/>
              <a:gd name="connsiteY244" fmla="*/ 102 h 5445"/>
              <a:gd name="connsiteX245" fmla="*/ 11578 w 11761"/>
              <a:gd name="connsiteY245" fmla="*/ 102 h 5445"/>
              <a:gd name="connsiteX246" fmla="*/ 11578 w 11761"/>
              <a:gd name="connsiteY246" fmla="*/ 164 h 5445"/>
              <a:gd name="connsiteX247" fmla="*/ 11522 w 11761"/>
              <a:gd name="connsiteY247" fmla="*/ 164 h 5445"/>
              <a:gd name="connsiteX248" fmla="*/ 11522 w 11761"/>
              <a:gd name="connsiteY248" fmla="*/ 255 h 5445"/>
              <a:gd name="connsiteX249" fmla="*/ 11522 w 11761"/>
              <a:gd name="connsiteY249" fmla="*/ 184 h 5445"/>
              <a:gd name="connsiteX250" fmla="*/ 11578 w 11761"/>
              <a:gd name="connsiteY250" fmla="*/ 184 h 5445"/>
              <a:gd name="connsiteX251" fmla="*/ 11578 w 11761"/>
              <a:gd name="connsiteY251" fmla="*/ 255 h 5445"/>
              <a:gd name="connsiteX252" fmla="*/ 11522 w 11761"/>
              <a:gd name="connsiteY252" fmla="*/ 255 h 5445"/>
              <a:gd name="connsiteX253" fmla="*/ 11660 w 11761"/>
              <a:gd name="connsiteY253" fmla="*/ 596 h 5445"/>
              <a:gd name="connsiteX254" fmla="*/ 11660 w 11761"/>
              <a:gd name="connsiteY254" fmla="*/ 674 h 5445"/>
              <a:gd name="connsiteX255" fmla="*/ 11720 w 11761"/>
              <a:gd name="connsiteY255" fmla="*/ 674 h 5445"/>
              <a:gd name="connsiteX256" fmla="*/ 11720 w 11761"/>
              <a:gd name="connsiteY256" fmla="*/ 4772 h 5445"/>
              <a:gd name="connsiteX257" fmla="*/ 11660 w 11761"/>
              <a:gd name="connsiteY257" fmla="*/ 4772 h 5445"/>
              <a:gd name="connsiteX258" fmla="*/ 11660 w 11761"/>
              <a:gd name="connsiteY258" fmla="*/ 4850 h 5445"/>
              <a:gd name="connsiteX259" fmla="*/ 11608 w 11761"/>
              <a:gd name="connsiteY259" fmla="*/ 4850 h 5445"/>
              <a:gd name="connsiteX260" fmla="*/ 11608 w 11761"/>
              <a:gd name="connsiteY260" fmla="*/ 5001 h 5445"/>
              <a:gd name="connsiteX261" fmla="*/ 11736 w 11761"/>
              <a:gd name="connsiteY261" fmla="*/ 5001 h 5445"/>
              <a:gd name="connsiteX262" fmla="*/ 11736 w 11761"/>
              <a:gd name="connsiteY262" fmla="*/ 5169 h 5445"/>
              <a:gd name="connsiteX263" fmla="*/ 11679 w 11761"/>
              <a:gd name="connsiteY263" fmla="*/ 5169 h 5445"/>
              <a:gd name="connsiteX264" fmla="*/ 11679 w 11761"/>
              <a:gd name="connsiteY264" fmla="*/ 5087 h 5445"/>
              <a:gd name="connsiteX265" fmla="*/ 11578 w 11761"/>
              <a:gd name="connsiteY265" fmla="*/ 5087 h 5445"/>
              <a:gd name="connsiteX266" fmla="*/ 11578 w 11761"/>
              <a:gd name="connsiteY266" fmla="*/ 5169 h 5445"/>
              <a:gd name="connsiteX267" fmla="*/ 11500 w 11761"/>
              <a:gd name="connsiteY267" fmla="*/ 5169 h 5445"/>
              <a:gd name="connsiteX268" fmla="*/ 11500 w 11761"/>
              <a:gd name="connsiteY268" fmla="*/ 5262 h 5445"/>
              <a:gd name="connsiteX269" fmla="*/ 11408 w 11761"/>
              <a:gd name="connsiteY269" fmla="*/ 5262 h 5445"/>
              <a:gd name="connsiteX270" fmla="*/ 11408 w 11761"/>
              <a:gd name="connsiteY270" fmla="*/ 5363 h 5445"/>
              <a:gd name="connsiteX271" fmla="*/ 11500 w 11761"/>
              <a:gd name="connsiteY271" fmla="*/ 5363 h 5445"/>
              <a:gd name="connsiteX272" fmla="*/ 11500 w 11761"/>
              <a:gd name="connsiteY272" fmla="*/ 5422 h 5445"/>
              <a:gd name="connsiteX273" fmla="*/ 11332 w 11761"/>
              <a:gd name="connsiteY273" fmla="*/ 5422 h 5445"/>
              <a:gd name="connsiteX274" fmla="*/ 11332 w 11761"/>
              <a:gd name="connsiteY274" fmla="*/ 5294 h 5445"/>
              <a:gd name="connsiteX275" fmla="*/ 8081 w 11761"/>
              <a:gd name="connsiteY275" fmla="*/ 5294 h 5445"/>
              <a:gd name="connsiteX276" fmla="*/ 8081 w 11761"/>
              <a:gd name="connsiteY276" fmla="*/ 5346 h 5445"/>
              <a:gd name="connsiteX277" fmla="*/ 8005 w 11761"/>
              <a:gd name="connsiteY277" fmla="*/ 5346 h 5445"/>
              <a:gd name="connsiteX278" fmla="*/ 8005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8005 w 11761"/>
              <a:gd name="connsiteY325" fmla="*/ 39 h 5445"/>
              <a:gd name="connsiteX326" fmla="*/ 8005 w 11761"/>
              <a:gd name="connsiteY326" fmla="*/ 100 h 5445"/>
              <a:gd name="connsiteX327" fmla="*/ 8081 w 11761"/>
              <a:gd name="connsiteY327" fmla="*/ 100 h 5445"/>
              <a:gd name="connsiteX328" fmla="*/ 8081 w 11761"/>
              <a:gd name="connsiteY328" fmla="*/ 151 h 5445"/>
              <a:gd name="connsiteX329" fmla="*/ 8234 w 11761"/>
              <a:gd name="connsiteY329" fmla="*/ 151 h 5445"/>
              <a:gd name="connsiteX330" fmla="*/ 8234 w 11761"/>
              <a:gd name="connsiteY330" fmla="*/ 24 h 5445"/>
              <a:gd name="connsiteX331" fmla="*/ 8402 w 11761"/>
              <a:gd name="connsiteY331" fmla="*/ 24 h 5445"/>
              <a:gd name="connsiteX332" fmla="*/ 8402 w 11761"/>
              <a:gd name="connsiteY332" fmla="*/ 82 h 5445"/>
              <a:gd name="connsiteX333" fmla="*/ 8310 w 11761"/>
              <a:gd name="connsiteY333" fmla="*/ 82 h 5445"/>
              <a:gd name="connsiteX334" fmla="*/ 8310 w 11761"/>
              <a:gd name="connsiteY334" fmla="*/ 184 h 5445"/>
              <a:gd name="connsiteX335" fmla="*/ 8402 w 11761"/>
              <a:gd name="connsiteY335" fmla="*/ 184 h 5445"/>
              <a:gd name="connsiteX336" fmla="*/ 8402 w 11761"/>
              <a:gd name="connsiteY336" fmla="*/ 277 h 5445"/>
              <a:gd name="connsiteX337" fmla="*/ 8480 w 11761"/>
              <a:gd name="connsiteY337" fmla="*/ 277 h 5445"/>
              <a:gd name="connsiteX338" fmla="*/ 8480 w 11761"/>
              <a:gd name="connsiteY338" fmla="*/ 359 h 5445"/>
              <a:gd name="connsiteX339" fmla="*/ 8581 w 11761"/>
              <a:gd name="connsiteY339" fmla="*/ 359 h 5445"/>
              <a:gd name="connsiteX340" fmla="*/ 8581 w 11761"/>
              <a:gd name="connsiteY340" fmla="*/ 277 h 5445"/>
              <a:gd name="connsiteX341" fmla="*/ 8638 w 11761"/>
              <a:gd name="connsiteY341" fmla="*/ 277 h 5445"/>
              <a:gd name="connsiteX342" fmla="*/ 8638 w 11761"/>
              <a:gd name="connsiteY342" fmla="*/ 445 h 5445"/>
              <a:gd name="connsiteX343" fmla="*/ 8510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11744 w 11761"/>
              <a:gd name="connsiteY98" fmla="*/ 4932 h 5445"/>
              <a:gd name="connsiteX99" fmla="*/ 11744 w 11761"/>
              <a:gd name="connsiteY99" fmla="*/ 4850 h 5445"/>
              <a:gd name="connsiteX100" fmla="*/ 11682 w 11761"/>
              <a:gd name="connsiteY100" fmla="*/ 4850 h 5445"/>
              <a:gd name="connsiteX101" fmla="*/ 11682 w 11761"/>
              <a:gd name="connsiteY101" fmla="*/ 4793 h 5445"/>
              <a:gd name="connsiteX102" fmla="*/ 11742 w 11761"/>
              <a:gd name="connsiteY102" fmla="*/ 4793 h 5445"/>
              <a:gd name="connsiteX103" fmla="*/ 11742 w 11761"/>
              <a:gd name="connsiteY103" fmla="*/ 652 h 5445"/>
              <a:gd name="connsiteX104" fmla="*/ 11682 w 11761"/>
              <a:gd name="connsiteY104" fmla="*/ 652 h 5445"/>
              <a:gd name="connsiteX105" fmla="*/ 11682 w 11761"/>
              <a:gd name="connsiteY105" fmla="*/ 596 h 5445"/>
              <a:gd name="connsiteX106" fmla="*/ 11744 w 11761"/>
              <a:gd name="connsiteY106" fmla="*/ 596 h 5445"/>
              <a:gd name="connsiteX107" fmla="*/ 11744 w 11761"/>
              <a:gd name="connsiteY107" fmla="*/ 514 h 5445"/>
              <a:gd name="connsiteX108" fmla="*/ 11660 w 11761"/>
              <a:gd name="connsiteY108" fmla="*/ 514 h 5445"/>
              <a:gd name="connsiteX109" fmla="*/ 11660 w 11761"/>
              <a:gd name="connsiteY109" fmla="*/ 575 h 5445"/>
              <a:gd name="connsiteX110" fmla="*/ 11630 w 11761"/>
              <a:gd name="connsiteY110" fmla="*/ 575 h 5445"/>
              <a:gd name="connsiteX111" fmla="*/ 11630 w 11761"/>
              <a:gd name="connsiteY111" fmla="*/ 467 h 5445"/>
              <a:gd name="connsiteX112" fmla="*/ 11759 w 11761"/>
              <a:gd name="connsiteY112" fmla="*/ 467 h 5445"/>
              <a:gd name="connsiteX113" fmla="*/ 11759 w 11761"/>
              <a:gd name="connsiteY113" fmla="*/ 255 h 5445"/>
              <a:gd name="connsiteX114" fmla="*/ 11679 w 11761"/>
              <a:gd name="connsiteY114" fmla="*/ 255 h 5445"/>
              <a:gd name="connsiteX115" fmla="*/ 11679 w 11761"/>
              <a:gd name="connsiteY115" fmla="*/ 182 h 5445"/>
              <a:gd name="connsiteX116" fmla="*/ 11761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11200 w 11761"/>
              <a:gd name="connsiteY122" fmla="*/ 78 h 5445"/>
              <a:gd name="connsiteX123" fmla="*/ 11200 w 11761"/>
              <a:gd name="connsiteY123" fmla="*/ 37 h 5445"/>
              <a:gd name="connsiteX124" fmla="*/ 11241 w 11761"/>
              <a:gd name="connsiteY124" fmla="*/ 37 h 5445"/>
              <a:gd name="connsiteX125" fmla="*/ 11241 w 11761"/>
              <a:gd name="connsiteY125" fmla="*/ 78 h 5445"/>
              <a:gd name="connsiteX126" fmla="*/ 11200 w 11761"/>
              <a:gd name="connsiteY126" fmla="*/ 78 h 5445"/>
              <a:gd name="connsiteX127" fmla="*/ 11682 w 11761"/>
              <a:gd name="connsiteY127" fmla="*/ 4910 h 5445"/>
              <a:gd name="connsiteX128" fmla="*/ 11682 w 11761"/>
              <a:gd name="connsiteY128" fmla="*/ 4871 h 5445"/>
              <a:gd name="connsiteX129" fmla="*/ 11723 w 11761"/>
              <a:gd name="connsiteY129" fmla="*/ 4871 h 5445"/>
              <a:gd name="connsiteX130" fmla="*/ 11723 w 11761"/>
              <a:gd name="connsiteY130" fmla="*/ 4910 h 5445"/>
              <a:gd name="connsiteX131" fmla="*/ 11682 w 11761"/>
              <a:gd name="connsiteY131" fmla="*/ 4910 h 5445"/>
              <a:gd name="connsiteX132" fmla="*/ 11600 w 11761"/>
              <a:gd name="connsiteY132" fmla="*/ 5424 h 5445"/>
              <a:gd name="connsiteX133" fmla="*/ 11600 w 11761"/>
              <a:gd name="connsiteY133" fmla="*/ 5363 h 5445"/>
              <a:gd name="connsiteX134" fmla="*/ 11679 w 11761"/>
              <a:gd name="connsiteY134" fmla="*/ 5363 h 5445"/>
              <a:gd name="connsiteX135" fmla="*/ 11679 w 11761"/>
              <a:gd name="connsiteY135" fmla="*/ 5286 h 5445"/>
              <a:gd name="connsiteX136" fmla="*/ 11738 w 11761"/>
              <a:gd name="connsiteY136" fmla="*/ 5286 h 5445"/>
              <a:gd name="connsiteX137" fmla="*/ 11738 w 11761"/>
              <a:gd name="connsiteY137" fmla="*/ 5424 h 5445"/>
              <a:gd name="connsiteX138" fmla="*/ 11600 w 11761"/>
              <a:gd name="connsiteY138" fmla="*/ 5424 h 5445"/>
              <a:gd name="connsiteX139" fmla="*/ 11600 w 11761"/>
              <a:gd name="connsiteY139" fmla="*/ 5344 h 5445"/>
              <a:gd name="connsiteX140" fmla="*/ 11600 w 11761"/>
              <a:gd name="connsiteY140" fmla="*/ 5286 h 5445"/>
              <a:gd name="connsiteX141" fmla="*/ 11660 w 11761"/>
              <a:gd name="connsiteY141" fmla="*/ 5286 h 5445"/>
              <a:gd name="connsiteX142" fmla="*/ 11660 w 11761"/>
              <a:gd name="connsiteY142" fmla="*/ 5344 h 5445"/>
              <a:gd name="connsiteX143" fmla="*/ 11600 w 11761"/>
              <a:gd name="connsiteY143" fmla="*/ 5344 h 5445"/>
              <a:gd name="connsiteX144" fmla="*/ 11595 w 11761"/>
              <a:gd name="connsiteY144" fmla="*/ 5169 h 5445"/>
              <a:gd name="connsiteX145" fmla="*/ 11595 w 11761"/>
              <a:gd name="connsiteY145" fmla="*/ 5106 h 5445"/>
              <a:gd name="connsiteX146" fmla="*/ 11660 w 11761"/>
              <a:gd name="connsiteY146" fmla="*/ 5106 h 5445"/>
              <a:gd name="connsiteX147" fmla="*/ 11660 w 11761"/>
              <a:gd name="connsiteY147" fmla="*/ 5169 h 5445"/>
              <a:gd name="connsiteX148" fmla="*/ 11595 w 11761"/>
              <a:gd name="connsiteY148" fmla="*/ 5169 h 5445"/>
              <a:gd name="connsiteX149" fmla="*/ 11660 w 11761"/>
              <a:gd name="connsiteY149" fmla="*/ 5191 h 5445"/>
              <a:gd name="connsiteX150" fmla="*/ 11660 w 11761"/>
              <a:gd name="connsiteY150" fmla="*/ 5262 h 5445"/>
              <a:gd name="connsiteX151" fmla="*/ 11595 w 11761"/>
              <a:gd name="connsiteY151" fmla="*/ 5262 h 5445"/>
              <a:gd name="connsiteX152" fmla="*/ 11595 w 11761"/>
              <a:gd name="connsiteY152" fmla="*/ 5191 h 5445"/>
              <a:gd name="connsiteX153" fmla="*/ 11660 w 11761"/>
              <a:gd name="connsiteY153" fmla="*/ 5191 h 5445"/>
              <a:gd name="connsiteX154" fmla="*/ 11578 w 11761"/>
              <a:gd name="connsiteY154" fmla="*/ 5281 h 5445"/>
              <a:gd name="connsiteX155" fmla="*/ 11578 w 11761"/>
              <a:gd name="connsiteY155" fmla="*/ 5344 h 5445"/>
              <a:gd name="connsiteX156" fmla="*/ 11522 w 11761"/>
              <a:gd name="connsiteY156" fmla="*/ 5344 h 5445"/>
              <a:gd name="connsiteX157" fmla="*/ 11522 w 11761"/>
              <a:gd name="connsiteY157" fmla="*/ 5281 h 5445"/>
              <a:gd name="connsiteX158" fmla="*/ 11578 w 11761"/>
              <a:gd name="connsiteY158" fmla="*/ 5281 h 5445"/>
              <a:gd name="connsiteX159" fmla="*/ 11578 w 11761"/>
              <a:gd name="connsiteY159" fmla="*/ 5191 h 5445"/>
              <a:gd name="connsiteX160" fmla="*/ 11578 w 11761"/>
              <a:gd name="connsiteY160" fmla="*/ 5262 h 5445"/>
              <a:gd name="connsiteX161" fmla="*/ 11522 w 11761"/>
              <a:gd name="connsiteY161" fmla="*/ 5262 h 5445"/>
              <a:gd name="connsiteX162" fmla="*/ 11522 w 11761"/>
              <a:gd name="connsiteY162" fmla="*/ 5191 h 5445"/>
              <a:gd name="connsiteX163" fmla="*/ 11578 w 11761"/>
              <a:gd name="connsiteY163" fmla="*/ 5191 h 5445"/>
              <a:gd name="connsiteX164" fmla="*/ 11200 w 11761"/>
              <a:gd name="connsiteY164" fmla="*/ 5409 h 5445"/>
              <a:gd name="connsiteX165" fmla="*/ 11200 w 11761"/>
              <a:gd name="connsiteY165" fmla="*/ 5368 h 5445"/>
              <a:gd name="connsiteX166" fmla="*/ 11241 w 11761"/>
              <a:gd name="connsiteY166" fmla="*/ 5368 h 5445"/>
              <a:gd name="connsiteX167" fmla="*/ 11241 w 11761"/>
              <a:gd name="connsiteY167" fmla="*/ 5409 h 5445"/>
              <a:gd name="connsiteX168" fmla="*/ 11200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11522 w 11761"/>
              <a:gd name="connsiteY243" fmla="*/ 164 h 5445"/>
              <a:gd name="connsiteX244" fmla="*/ 11522 w 11761"/>
              <a:gd name="connsiteY244" fmla="*/ 102 h 5445"/>
              <a:gd name="connsiteX245" fmla="*/ 11578 w 11761"/>
              <a:gd name="connsiteY245" fmla="*/ 102 h 5445"/>
              <a:gd name="connsiteX246" fmla="*/ 11578 w 11761"/>
              <a:gd name="connsiteY246" fmla="*/ 164 h 5445"/>
              <a:gd name="connsiteX247" fmla="*/ 11522 w 11761"/>
              <a:gd name="connsiteY247" fmla="*/ 164 h 5445"/>
              <a:gd name="connsiteX248" fmla="*/ 11522 w 11761"/>
              <a:gd name="connsiteY248" fmla="*/ 255 h 5445"/>
              <a:gd name="connsiteX249" fmla="*/ 11522 w 11761"/>
              <a:gd name="connsiteY249" fmla="*/ 184 h 5445"/>
              <a:gd name="connsiteX250" fmla="*/ 11578 w 11761"/>
              <a:gd name="connsiteY250" fmla="*/ 184 h 5445"/>
              <a:gd name="connsiteX251" fmla="*/ 11578 w 11761"/>
              <a:gd name="connsiteY251" fmla="*/ 255 h 5445"/>
              <a:gd name="connsiteX252" fmla="*/ 11522 w 11761"/>
              <a:gd name="connsiteY252" fmla="*/ 255 h 5445"/>
              <a:gd name="connsiteX253" fmla="*/ 11660 w 11761"/>
              <a:gd name="connsiteY253" fmla="*/ 596 h 5445"/>
              <a:gd name="connsiteX254" fmla="*/ 11660 w 11761"/>
              <a:gd name="connsiteY254" fmla="*/ 674 h 5445"/>
              <a:gd name="connsiteX255" fmla="*/ 11720 w 11761"/>
              <a:gd name="connsiteY255" fmla="*/ 674 h 5445"/>
              <a:gd name="connsiteX256" fmla="*/ 11720 w 11761"/>
              <a:gd name="connsiteY256" fmla="*/ 4772 h 5445"/>
              <a:gd name="connsiteX257" fmla="*/ 11660 w 11761"/>
              <a:gd name="connsiteY257" fmla="*/ 4772 h 5445"/>
              <a:gd name="connsiteX258" fmla="*/ 11660 w 11761"/>
              <a:gd name="connsiteY258" fmla="*/ 4850 h 5445"/>
              <a:gd name="connsiteX259" fmla="*/ 11608 w 11761"/>
              <a:gd name="connsiteY259" fmla="*/ 4850 h 5445"/>
              <a:gd name="connsiteX260" fmla="*/ 11608 w 11761"/>
              <a:gd name="connsiteY260" fmla="*/ 5001 h 5445"/>
              <a:gd name="connsiteX261" fmla="*/ 11736 w 11761"/>
              <a:gd name="connsiteY261" fmla="*/ 5001 h 5445"/>
              <a:gd name="connsiteX262" fmla="*/ 11736 w 11761"/>
              <a:gd name="connsiteY262" fmla="*/ 5169 h 5445"/>
              <a:gd name="connsiteX263" fmla="*/ 11679 w 11761"/>
              <a:gd name="connsiteY263" fmla="*/ 5169 h 5445"/>
              <a:gd name="connsiteX264" fmla="*/ 11679 w 11761"/>
              <a:gd name="connsiteY264" fmla="*/ 5087 h 5445"/>
              <a:gd name="connsiteX265" fmla="*/ 11578 w 11761"/>
              <a:gd name="connsiteY265" fmla="*/ 5087 h 5445"/>
              <a:gd name="connsiteX266" fmla="*/ 11578 w 11761"/>
              <a:gd name="connsiteY266" fmla="*/ 5169 h 5445"/>
              <a:gd name="connsiteX267" fmla="*/ 11500 w 11761"/>
              <a:gd name="connsiteY267" fmla="*/ 5169 h 5445"/>
              <a:gd name="connsiteX268" fmla="*/ 11500 w 11761"/>
              <a:gd name="connsiteY268" fmla="*/ 5262 h 5445"/>
              <a:gd name="connsiteX269" fmla="*/ 11408 w 11761"/>
              <a:gd name="connsiteY269" fmla="*/ 5262 h 5445"/>
              <a:gd name="connsiteX270" fmla="*/ 11408 w 11761"/>
              <a:gd name="connsiteY270" fmla="*/ 5363 h 5445"/>
              <a:gd name="connsiteX271" fmla="*/ 11500 w 11761"/>
              <a:gd name="connsiteY271" fmla="*/ 5363 h 5445"/>
              <a:gd name="connsiteX272" fmla="*/ 11500 w 11761"/>
              <a:gd name="connsiteY272" fmla="*/ 5422 h 5445"/>
              <a:gd name="connsiteX273" fmla="*/ 11332 w 11761"/>
              <a:gd name="connsiteY273" fmla="*/ 5422 h 5445"/>
              <a:gd name="connsiteX274" fmla="*/ 11332 w 11761"/>
              <a:gd name="connsiteY274" fmla="*/ 5294 h 5445"/>
              <a:gd name="connsiteX275" fmla="*/ 11179 w 11761"/>
              <a:gd name="connsiteY275" fmla="*/ 5294 h 5445"/>
              <a:gd name="connsiteX276" fmla="*/ 8081 w 11761"/>
              <a:gd name="connsiteY276" fmla="*/ 5346 h 5445"/>
              <a:gd name="connsiteX277" fmla="*/ 8005 w 11761"/>
              <a:gd name="connsiteY277" fmla="*/ 5346 h 5445"/>
              <a:gd name="connsiteX278" fmla="*/ 8005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8005 w 11761"/>
              <a:gd name="connsiteY325" fmla="*/ 39 h 5445"/>
              <a:gd name="connsiteX326" fmla="*/ 8005 w 11761"/>
              <a:gd name="connsiteY326" fmla="*/ 100 h 5445"/>
              <a:gd name="connsiteX327" fmla="*/ 8081 w 11761"/>
              <a:gd name="connsiteY327" fmla="*/ 100 h 5445"/>
              <a:gd name="connsiteX328" fmla="*/ 8081 w 11761"/>
              <a:gd name="connsiteY328" fmla="*/ 151 h 5445"/>
              <a:gd name="connsiteX329" fmla="*/ 8234 w 11761"/>
              <a:gd name="connsiteY329" fmla="*/ 151 h 5445"/>
              <a:gd name="connsiteX330" fmla="*/ 8234 w 11761"/>
              <a:gd name="connsiteY330" fmla="*/ 24 h 5445"/>
              <a:gd name="connsiteX331" fmla="*/ 8402 w 11761"/>
              <a:gd name="connsiteY331" fmla="*/ 24 h 5445"/>
              <a:gd name="connsiteX332" fmla="*/ 8402 w 11761"/>
              <a:gd name="connsiteY332" fmla="*/ 82 h 5445"/>
              <a:gd name="connsiteX333" fmla="*/ 8310 w 11761"/>
              <a:gd name="connsiteY333" fmla="*/ 82 h 5445"/>
              <a:gd name="connsiteX334" fmla="*/ 8310 w 11761"/>
              <a:gd name="connsiteY334" fmla="*/ 184 h 5445"/>
              <a:gd name="connsiteX335" fmla="*/ 8402 w 11761"/>
              <a:gd name="connsiteY335" fmla="*/ 184 h 5445"/>
              <a:gd name="connsiteX336" fmla="*/ 8402 w 11761"/>
              <a:gd name="connsiteY336" fmla="*/ 277 h 5445"/>
              <a:gd name="connsiteX337" fmla="*/ 8480 w 11761"/>
              <a:gd name="connsiteY337" fmla="*/ 277 h 5445"/>
              <a:gd name="connsiteX338" fmla="*/ 8480 w 11761"/>
              <a:gd name="connsiteY338" fmla="*/ 359 h 5445"/>
              <a:gd name="connsiteX339" fmla="*/ 8581 w 11761"/>
              <a:gd name="connsiteY339" fmla="*/ 359 h 5445"/>
              <a:gd name="connsiteX340" fmla="*/ 8581 w 11761"/>
              <a:gd name="connsiteY340" fmla="*/ 277 h 5445"/>
              <a:gd name="connsiteX341" fmla="*/ 8638 w 11761"/>
              <a:gd name="connsiteY341" fmla="*/ 277 h 5445"/>
              <a:gd name="connsiteX342" fmla="*/ 8638 w 11761"/>
              <a:gd name="connsiteY342" fmla="*/ 445 h 5445"/>
              <a:gd name="connsiteX343" fmla="*/ 8510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11744 w 11761"/>
              <a:gd name="connsiteY98" fmla="*/ 4932 h 5445"/>
              <a:gd name="connsiteX99" fmla="*/ 11744 w 11761"/>
              <a:gd name="connsiteY99" fmla="*/ 4850 h 5445"/>
              <a:gd name="connsiteX100" fmla="*/ 11682 w 11761"/>
              <a:gd name="connsiteY100" fmla="*/ 4850 h 5445"/>
              <a:gd name="connsiteX101" fmla="*/ 11682 w 11761"/>
              <a:gd name="connsiteY101" fmla="*/ 4793 h 5445"/>
              <a:gd name="connsiteX102" fmla="*/ 11742 w 11761"/>
              <a:gd name="connsiteY102" fmla="*/ 4793 h 5445"/>
              <a:gd name="connsiteX103" fmla="*/ 11742 w 11761"/>
              <a:gd name="connsiteY103" fmla="*/ 652 h 5445"/>
              <a:gd name="connsiteX104" fmla="*/ 11682 w 11761"/>
              <a:gd name="connsiteY104" fmla="*/ 652 h 5445"/>
              <a:gd name="connsiteX105" fmla="*/ 11682 w 11761"/>
              <a:gd name="connsiteY105" fmla="*/ 596 h 5445"/>
              <a:gd name="connsiteX106" fmla="*/ 11744 w 11761"/>
              <a:gd name="connsiteY106" fmla="*/ 596 h 5445"/>
              <a:gd name="connsiteX107" fmla="*/ 11744 w 11761"/>
              <a:gd name="connsiteY107" fmla="*/ 514 h 5445"/>
              <a:gd name="connsiteX108" fmla="*/ 11660 w 11761"/>
              <a:gd name="connsiteY108" fmla="*/ 514 h 5445"/>
              <a:gd name="connsiteX109" fmla="*/ 11660 w 11761"/>
              <a:gd name="connsiteY109" fmla="*/ 575 h 5445"/>
              <a:gd name="connsiteX110" fmla="*/ 11630 w 11761"/>
              <a:gd name="connsiteY110" fmla="*/ 575 h 5445"/>
              <a:gd name="connsiteX111" fmla="*/ 11630 w 11761"/>
              <a:gd name="connsiteY111" fmla="*/ 467 h 5445"/>
              <a:gd name="connsiteX112" fmla="*/ 11759 w 11761"/>
              <a:gd name="connsiteY112" fmla="*/ 467 h 5445"/>
              <a:gd name="connsiteX113" fmla="*/ 11759 w 11761"/>
              <a:gd name="connsiteY113" fmla="*/ 255 h 5445"/>
              <a:gd name="connsiteX114" fmla="*/ 11679 w 11761"/>
              <a:gd name="connsiteY114" fmla="*/ 255 h 5445"/>
              <a:gd name="connsiteX115" fmla="*/ 11679 w 11761"/>
              <a:gd name="connsiteY115" fmla="*/ 182 h 5445"/>
              <a:gd name="connsiteX116" fmla="*/ 11761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11200 w 11761"/>
              <a:gd name="connsiteY122" fmla="*/ 78 h 5445"/>
              <a:gd name="connsiteX123" fmla="*/ 11200 w 11761"/>
              <a:gd name="connsiteY123" fmla="*/ 37 h 5445"/>
              <a:gd name="connsiteX124" fmla="*/ 11241 w 11761"/>
              <a:gd name="connsiteY124" fmla="*/ 37 h 5445"/>
              <a:gd name="connsiteX125" fmla="*/ 11241 w 11761"/>
              <a:gd name="connsiteY125" fmla="*/ 78 h 5445"/>
              <a:gd name="connsiteX126" fmla="*/ 11200 w 11761"/>
              <a:gd name="connsiteY126" fmla="*/ 78 h 5445"/>
              <a:gd name="connsiteX127" fmla="*/ 11682 w 11761"/>
              <a:gd name="connsiteY127" fmla="*/ 4910 h 5445"/>
              <a:gd name="connsiteX128" fmla="*/ 11682 w 11761"/>
              <a:gd name="connsiteY128" fmla="*/ 4871 h 5445"/>
              <a:gd name="connsiteX129" fmla="*/ 11723 w 11761"/>
              <a:gd name="connsiteY129" fmla="*/ 4871 h 5445"/>
              <a:gd name="connsiteX130" fmla="*/ 11723 w 11761"/>
              <a:gd name="connsiteY130" fmla="*/ 4910 h 5445"/>
              <a:gd name="connsiteX131" fmla="*/ 11682 w 11761"/>
              <a:gd name="connsiteY131" fmla="*/ 4910 h 5445"/>
              <a:gd name="connsiteX132" fmla="*/ 11600 w 11761"/>
              <a:gd name="connsiteY132" fmla="*/ 5424 h 5445"/>
              <a:gd name="connsiteX133" fmla="*/ 11600 w 11761"/>
              <a:gd name="connsiteY133" fmla="*/ 5363 h 5445"/>
              <a:gd name="connsiteX134" fmla="*/ 11679 w 11761"/>
              <a:gd name="connsiteY134" fmla="*/ 5363 h 5445"/>
              <a:gd name="connsiteX135" fmla="*/ 11679 w 11761"/>
              <a:gd name="connsiteY135" fmla="*/ 5286 h 5445"/>
              <a:gd name="connsiteX136" fmla="*/ 11738 w 11761"/>
              <a:gd name="connsiteY136" fmla="*/ 5286 h 5445"/>
              <a:gd name="connsiteX137" fmla="*/ 11738 w 11761"/>
              <a:gd name="connsiteY137" fmla="*/ 5424 h 5445"/>
              <a:gd name="connsiteX138" fmla="*/ 11600 w 11761"/>
              <a:gd name="connsiteY138" fmla="*/ 5424 h 5445"/>
              <a:gd name="connsiteX139" fmla="*/ 11600 w 11761"/>
              <a:gd name="connsiteY139" fmla="*/ 5344 h 5445"/>
              <a:gd name="connsiteX140" fmla="*/ 11600 w 11761"/>
              <a:gd name="connsiteY140" fmla="*/ 5286 h 5445"/>
              <a:gd name="connsiteX141" fmla="*/ 11660 w 11761"/>
              <a:gd name="connsiteY141" fmla="*/ 5286 h 5445"/>
              <a:gd name="connsiteX142" fmla="*/ 11660 w 11761"/>
              <a:gd name="connsiteY142" fmla="*/ 5344 h 5445"/>
              <a:gd name="connsiteX143" fmla="*/ 11600 w 11761"/>
              <a:gd name="connsiteY143" fmla="*/ 5344 h 5445"/>
              <a:gd name="connsiteX144" fmla="*/ 11595 w 11761"/>
              <a:gd name="connsiteY144" fmla="*/ 5169 h 5445"/>
              <a:gd name="connsiteX145" fmla="*/ 11595 w 11761"/>
              <a:gd name="connsiteY145" fmla="*/ 5106 h 5445"/>
              <a:gd name="connsiteX146" fmla="*/ 11660 w 11761"/>
              <a:gd name="connsiteY146" fmla="*/ 5106 h 5445"/>
              <a:gd name="connsiteX147" fmla="*/ 11660 w 11761"/>
              <a:gd name="connsiteY147" fmla="*/ 5169 h 5445"/>
              <a:gd name="connsiteX148" fmla="*/ 11595 w 11761"/>
              <a:gd name="connsiteY148" fmla="*/ 5169 h 5445"/>
              <a:gd name="connsiteX149" fmla="*/ 11660 w 11761"/>
              <a:gd name="connsiteY149" fmla="*/ 5191 h 5445"/>
              <a:gd name="connsiteX150" fmla="*/ 11660 w 11761"/>
              <a:gd name="connsiteY150" fmla="*/ 5262 h 5445"/>
              <a:gd name="connsiteX151" fmla="*/ 11595 w 11761"/>
              <a:gd name="connsiteY151" fmla="*/ 5262 h 5445"/>
              <a:gd name="connsiteX152" fmla="*/ 11595 w 11761"/>
              <a:gd name="connsiteY152" fmla="*/ 5191 h 5445"/>
              <a:gd name="connsiteX153" fmla="*/ 11660 w 11761"/>
              <a:gd name="connsiteY153" fmla="*/ 5191 h 5445"/>
              <a:gd name="connsiteX154" fmla="*/ 11578 w 11761"/>
              <a:gd name="connsiteY154" fmla="*/ 5281 h 5445"/>
              <a:gd name="connsiteX155" fmla="*/ 11578 w 11761"/>
              <a:gd name="connsiteY155" fmla="*/ 5344 h 5445"/>
              <a:gd name="connsiteX156" fmla="*/ 11522 w 11761"/>
              <a:gd name="connsiteY156" fmla="*/ 5344 h 5445"/>
              <a:gd name="connsiteX157" fmla="*/ 11522 w 11761"/>
              <a:gd name="connsiteY157" fmla="*/ 5281 h 5445"/>
              <a:gd name="connsiteX158" fmla="*/ 11578 w 11761"/>
              <a:gd name="connsiteY158" fmla="*/ 5281 h 5445"/>
              <a:gd name="connsiteX159" fmla="*/ 11578 w 11761"/>
              <a:gd name="connsiteY159" fmla="*/ 5191 h 5445"/>
              <a:gd name="connsiteX160" fmla="*/ 11578 w 11761"/>
              <a:gd name="connsiteY160" fmla="*/ 5262 h 5445"/>
              <a:gd name="connsiteX161" fmla="*/ 11522 w 11761"/>
              <a:gd name="connsiteY161" fmla="*/ 5262 h 5445"/>
              <a:gd name="connsiteX162" fmla="*/ 11522 w 11761"/>
              <a:gd name="connsiteY162" fmla="*/ 5191 h 5445"/>
              <a:gd name="connsiteX163" fmla="*/ 11578 w 11761"/>
              <a:gd name="connsiteY163" fmla="*/ 5191 h 5445"/>
              <a:gd name="connsiteX164" fmla="*/ 11200 w 11761"/>
              <a:gd name="connsiteY164" fmla="*/ 5409 h 5445"/>
              <a:gd name="connsiteX165" fmla="*/ 11200 w 11761"/>
              <a:gd name="connsiteY165" fmla="*/ 5368 h 5445"/>
              <a:gd name="connsiteX166" fmla="*/ 11241 w 11761"/>
              <a:gd name="connsiteY166" fmla="*/ 5368 h 5445"/>
              <a:gd name="connsiteX167" fmla="*/ 11241 w 11761"/>
              <a:gd name="connsiteY167" fmla="*/ 5409 h 5445"/>
              <a:gd name="connsiteX168" fmla="*/ 11200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11522 w 11761"/>
              <a:gd name="connsiteY243" fmla="*/ 164 h 5445"/>
              <a:gd name="connsiteX244" fmla="*/ 11522 w 11761"/>
              <a:gd name="connsiteY244" fmla="*/ 102 h 5445"/>
              <a:gd name="connsiteX245" fmla="*/ 11578 w 11761"/>
              <a:gd name="connsiteY245" fmla="*/ 102 h 5445"/>
              <a:gd name="connsiteX246" fmla="*/ 11578 w 11761"/>
              <a:gd name="connsiteY246" fmla="*/ 164 h 5445"/>
              <a:gd name="connsiteX247" fmla="*/ 11522 w 11761"/>
              <a:gd name="connsiteY247" fmla="*/ 164 h 5445"/>
              <a:gd name="connsiteX248" fmla="*/ 11522 w 11761"/>
              <a:gd name="connsiteY248" fmla="*/ 255 h 5445"/>
              <a:gd name="connsiteX249" fmla="*/ 11522 w 11761"/>
              <a:gd name="connsiteY249" fmla="*/ 184 h 5445"/>
              <a:gd name="connsiteX250" fmla="*/ 11578 w 11761"/>
              <a:gd name="connsiteY250" fmla="*/ 184 h 5445"/>
              <a:gd name="connsiteX251" fmla="*/ 11578 w 11761"/>
              <a:gd name="connsiteY251" fmla="*/ 255 h 5445"/>
              <a:gd name="connsiteX252" fmla="*/ 11522 w 11761"/>
              <a:gd name="connsiteY252" fmla="*/ 255 h 5445"/>
              <a:gd name="connsiteX253" fmla="*/ 11660 w 11761"/>
              <a:gd name="connsiteY253" fmla="*/ 596 h 5445"/>
              <a:gd name="connsiteX254" fmla="*/ 11660 w 11761"/>
              <a:gd name="connsiteY254" fmla="*/ 674 h 5445"/>
              <a:gd name="connsiteX255" fmla="*/ 11720 w 11761"/>
              <a:gd name="connsiteY255" fmla="*/ 674 h 5445"/>
              <a:gd name="connsiteX256" fmla="*/ 11720 w 11761"/>
              <a:gd name="connsiteY256" fmla="*/ 4772 h 5445"/>
              <a:gd name="connsiteX257" fmla="*/ 11660 w 11761"/>
              <a:gd name="connsiteY257" fmla="*/ 4772 h 5445"/>
              <a:gd name="connsiteX258" fmla="*/ 11660 w 11761"/>
              <a:gd name="connsiteY258" fmla="*/ 4850 h 5445"/>
              <a:gd name="connsiteX259" fmla="*/ 11608 w 11761"/>
              <a:gd name="connsiteY259" fmla="*/ 4850 h 5445"/>
              <a:gd name="connsiteX260" fmla="*/ 11608 w 11761"/>
              <a:gd name="connsiteY260" fmla="*/ 5001 h 5445"/>
              <a:gd name="connsiteX261" fmla="*/ 11736 w 11761"/>
              <a:gd name="connsiteY261" fmla="*/ 5001 h 5445"/>
              <a:gd name="connsiteX262" fmla="*/ 11736 w 11761"/>
              <a:gd name="connsiteY262" fmla="*/ 5169 h 5445"/>
              <a:gd name="connsiteX263" fmla="*/ 11679 w 11761"/>
              <a:gd name="connsiteY263" fmla="*/ 5169 h 5445"/>
              <a:gd name="connsiteX264" fmla="*/ 11679 w 11761"/>
              <a:gd name="connsiteY264" fmla="*/ 5087 h 5445"/>
              <a:gd name="connsiteX265" fmla="*/ 11578 w 11761"/>
              <a:gd name="connsiteY265" fmla="*/ 5087 h 5445"/>
              <a:gd name="connsiteX266" fmla="*/ 11578 w 11761"/>
              <a:gd name="connsiteY266" fmla="*/ 5169 h 5445"/>
              <a:gd name="connsiteX267" fmla="*/ 11500 w 11761"/>
              <a:gd name="connsiteY267" fmla="*/ 5169 h 5445"/>
              <a:gd name="connsiteX268" fmla="*/ 11500 w 11761"/>
              <a:gd name="connsiteY268" fmla="*/ 5262 h 5445"/>
              <a:gd name="connsiteX269" fmla="*/ 11408 w 11761"/>
              <a:gd name="connsiteY269" fmla="*/ 5262 h 5445"/>
              <a:gd name="connsiteX270" fmla="*/ 11408 w 11761"/>
              <a:gd name="connsiteY270" fmla="*/ 5363 h 5445"/>
              <a:gd name="connsiteX271" fmla="*/ 11500 w 11761"/>
              <a:gd name="connsiteY271" fmla="*/ 5363 h 5445"/>
              <a:gd name="connsiteX272" fmla="*/ 11500 w 11761"/>
              <a:gd name="connsiteY272" fmla="*/ 5422 h 5445"/>
              <a:gd name="connsiteX273" fmla="*/ 11332 w 11761"/>
              <a:gd name="connsiteY273" fmla="*/ 5422 h 5445"/>
              <a:gd name="connsiteX274" fmla="*/ 11332 w 11761"/>
              <a:gd name="connsiteY274" fmla="*/ 5294 h 5445"/>
              <a:gd name="connsiteX275" fmla="*/ 11179 w 11761"/>
              <a:gd name="connsiteY275" fmla="*/ 5294 h 5445"/>
              <a:gd name="connsiteX276" fmla="*/ 11179 w 11761"/>
              <a:gd name="connsiteY276" fmla="*/ 5346 h 5445"/>
              <a:gd name="connsiteX277" fmla="*/ 8005 w 11761"/>
              <a:gd name="connsiteY277" fmla="*/ 5346 h 5445"/>
              <a:gd name="connsiteX278" fmla="*/ 8005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8005 w 11761"/>
              <a:gd name="connsiteY325" fmla="*/ 39 h 5445"/>
              <a:gd name="connsiteX326" fmla="*/ 8005 w 11761"/>
              <a:gd name="connsiteY326" fmla="*/ 100 h 5445"/>
              <a:gd name="connsiteX327" fmla="*/ 8081 w 11761"/>
              <a:gd name="connsiteY327" fmla="*/ 100 h 5445"/>
              <a:gd name="connsiteX328" fmla="*/ 8081 w 11761"/>
              <a:gd name="connsiteY328" fmla="*/ 151 h 5445"/>
              <a:gd name="connsiteX329" fmla="*/ 8234 w 11761"/>
              <a:gd name="connsiteY329" fmla="*/ 151 h 5445"/>
              <a:gd name="connsiteX330" fmla="*/ 8234 w 11761"/>
              <a:gd name="connsiteY330" fmla="*/ 24 h 5445"/>
              <a:gd name="connsiteX331" fmla="*/ 8402 w 11761"/>
              <a:gd name="connsiteY331" fmla="*/ 24 h 5445"/>
              <a:gd name="connsiteX332" fmla="*/ 8402 w 11761"/>
              <a:gd name="connsiteY332" fmla="*/ 82 h 5445"/>
              <a:gd name="connsiteX333" fmla="*/ 8310 w 11761"/>
              <a:gd name="connsiteY333" fmla="*/ 82 h 5445"/>
              <a:gd name="connsiteX334" fmla="*/ 8310 w 11761"/>
              <a:gd name="connsiteY334" fmla="*/ 184 h 5445"/>
              <a:gd name="connsiteX335" fmla="*/ 8402 w 11761"/>
              <a:gd name="connsiteY335" fmla="*/ 184 h 5445"/>
              <a:gd name="connsiteX336" fmla="*/ 8402 w 11761"/>
              <a:gd name="connsiteY336" fmla="*/ 277 h 5445"/>
              <a:gd name="connsiteX337" fmla="*/ 8480 w 11761"/>
              <a:gd name="connsiteY337" fmla="*/ 277 h 5445"/>
              <a:gd name="connsiteX338" fmla="*/ 8480 w 11761"/>
              <a:gd name="connsiteY338" fmla="*/ 359 h 5445"/>
              <a:gd name="connsiteX339" fmla="*/ 8581 w 11761"/>
              <a:gd name="connsiteY339" fmla="*/ 359 h 5445"/>
              <a:gd name="connsiteX340" fmla="*/ 8581 w 11761"/>
              <a:gd name="connsiteY340" fmla="*/ 277 h 5445"/>
              <a:gd name="connsiteX341" fmla="*/ 8638 w 11761"/>
              <a:gd name="connsiteY341" fmla="*/ 277 h 5445"/>
              <a:gd name="connsiteX342" fmla="*/ 8638 w 11761"/>
              <a:gd name="connsiteY342" fmla="*/ 445 h 5445"/>
              <a:gd name="connsiteX343" fmla="*/ 8510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11744 w 11761"/>
              <a:gd name="connsiteY98" fmla="*/ 4932 h 5445"/>
              <a:gd name="connsiteX99" fmla="*/ 11744 w 11761"/>
              <a:gd name="connsiteY99" fmla="*/ 4850 h 5445"/>
              <a:gd name="connsiteX100" fmla="*/ 11682 w 11761"/>
              <a:gd name="connsiteY100" fmla="*/ 4850 h 5445"/>
              <a:gd name="connsiteX101" fmla="*/ 11682 w 11761"/>
              <a:gd name="connsiteY101" fmla="*/ 4793 h 5445"/>
              <a:gd name="connsiteX102" fmla="*/ 11742 w 11761"/>
              <a:gd name="connsiteY102" fmla="*/ 4793 h 5445"/>
              <a:gd name="connsiteX103" fmla="*/ 11742 w 11761"/>
              <a:gd name="connsiteY103" fmla="*/ 652 h 5445"/>
              <a:gd name="connsiteX104" fmla="*/ 11682 w 11761"/>
              <a:gd name="connsiteY104" fmla="*/ 652 h 5445"/>
              <a:gd name="connsiteX105" fmla="*/ 11682 w 11761"/>
              <a:gd name="connsiteY105" fmla="*/ 596 h 5445"/>
              <a:gd name="connsiteX106" fmla="*/ 11744 w 11761"/>
              <a:gd name="connsiteY106" fmla="*/ 596 h 5445"/>
              <a:gd name="connsiteX107" fmla="*/ 11744 w 11761"/>
              <a:gd name="connsiteY107" fmla="*/ 514 h 5445"/>
              <a:gd name="connsiteX108" fmla="*/ 11660 w 11761"/>
              <a:gd name="connsiteY108" fmla="*/ 514 h 5445"/>
              <a:gd name="connsiteX109" fmla="*/ 11660 w 11761"/>
              <a:gd name="connsiteY109" fmla="*/ 575 h 5445"/>
              <a:gd name="connsiteX110" fmla="*/ 11630 w 11761"/>
              <a:gd name="connsiteY110" fmla="*/ 575 h 5445"/>
              <a:gd name="connsiteX111" fmla="*/ 11630 w 11761"/>
              <a:gd name="connsiteY111" fmla="*/ 467 h 5445"/>
              <a:gd name="connsiteX112" fmla="*/ 11759 w 11761"/>
              <a:gd name="connsiteY112" fmla="*/ 467 h 5445"/>
              <a:gd name="connsiteX113" fmla="*/ 11759 w 11761"/>
              <a:gd name="connsiteY113" fmla="*/ 255 h 5445"/>
              <a:gd name="connsiteX114" fmla="*/ 11679 w 11761"/>
              <a:gd name="connsiteY114" fmla="*/ 255 h 5445"/>
              <a:gd name="connsiteX115" fmla="*/ 11679 w 11761"/>
              <a:gd name="connsiteY115" fmla="*/ 182 h 5445"/>
              <a:gd name="connsiteX116" fmla="*/ 11761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11200 w 11761"/>
              <a:gd name="connsiteY122" fmla="*/ 78 h 5445"/>
              <a:gd name="connsiteX123" fmla="*/ 11200 w 11761"/>
              <a:gd name="connsiteY123" fmla="*/ 37 h 5445"/>
              <a:gd name="connsiteX124" fmla="*/ 11241 w 11761"/>
              <a:gd name="connsiteY124" fmla="*/ 37 h 5445"/>
              <a:gd name="connsiteX125" fmla="*/ 11241 w 11761"/>
              <a:gd name="connsiteY125" fmla="*/ 78 h 5445"/>
              <a:gd name="connsiteX126" fmla="*/ 11200 w 11761"/>
              <a:gd name="connsiteY126" fmla="*/ 78 h 5445"/>
              <a:gd name="connsiteX127" fmla="*/ 11682 w 11761"/>
              <a:gd name="connsiteY127" fmla="*/ 4910 h 5445"/>
              <a:gd name="connsiteX128" fmla="*/ 11682 w 11761"/>
              <a:gd name="connsiteY128" fmla="*/ 4871 h 5445"/>
              <a:gd name="connsiteX129" fmla="*/ 11723 w 11761"/>
              <a:gd name="connsiteY129" fmla="*/ 4871 h 5445"/>
              <a:gd name="connsiteX130" fmla="*/ 11723 w 11761"/>
              <a:gd name="connsiteY130" fmla="*/ 4910 h 5445"/>
              <a:gd name="connsiteX131" fmla="*/ 11682 w 11761"/>
              <a:gd name="connsiteY131" fmla="*/ 4910 h 5445"/>
              <a:gd name="connsiteX132" fmla="*/ 11600 w 11761"/>
              <a:gd name="connsiteY132" fmla="*/ 5424 h 5445"/>
              <a:gd name="connsiteX133" fmla="*/ 11600 w 11761"/>
              <a:gd name="connsiteY133" fmla="*/ 5363 h 5445"/>
              <a:gd name="connsiteX134" fmla="*/ 11679 w 11761"/>
              <a:gd name="connsiteY134" fmla="*/ 5363 h 5445"/>
              <a:gd name="connsiteX135" fmla="*/ 11679 w 11761"/>
              <a:gd name="connsiteY135" fmla="*/ 5286 h 5445"/>
              <a:gd name="connsiteX136" fmla="*/ 11738 w 11761"/>
              <a:gd name="connsiteY136" fmla="*/ 5286 h 5445"/>
              <a:gd name="connsiteX137" fmla="*/ 11738 w 11761"/>
              <a:gd name="connsiteY137" fmla="*/ 5424 h 5445"/>
              <a:gd name="connsiteX138" fmla="*/ 11600 w 11761"/>
              <a:gd name="connsiteY138" fmla="*/ 5424 h 5445"/>
              <a:gd name="connsiteX139" fmla="*/ 11600 w 11761"/>
              <a:gd name="connsiteY139" fmla="*/ 5344 h 5445"/>
              <a:gd name="connsiteX140" fmla="*/ 11600 w 11761"/>
              <a:gd name="connsiteY140" fmla="*/ 5286 h 5445"/>
              <a:gd name="connsiteX141" fmla="*/ 11660 w 11761"/>
              <a:gd name="connsiteY141" fmla="*/ 5286 h 5445"/>
              <a:gd name="connsiteX142" fmla="*/ 11660 w 11761"/>
              <a:gd name="connsiteY142" fmla="*/ 5344 h 5445"/>
              <a:gd name="connsiteX143" fmla="*/ 11600 w 11761"/>
              <a:gd name="connsiteY143" fmla="*/ 5344 h 5445"/>
              <a:gd name="connsiteX144" fmla="*/ 11595 w 11761"/>
              <a:gd name="connsiteY144" fmla="*/ 5169 h 5445"/>
              <a:gd name="connsiteX145" fmla="*/ 11595 w 11761"/>
              <a:gd name="connsiteY145" fmla="*/ 5106 h 5445"/>
              <a:gd name="connsiteX146" fmla="*/ 11660 w 11761"/>
              <a:gd name="connsiteY146" fmla="*/ 5106 h 5445"/>
              <a:gd name="connsiteX147" fmla="*/ 11660 w 11761"/>
              <a:gd name="connsiteY147" fmla="*/ 5169 h 5445"/>
              <a:gd name="connsiteX148" fmla="*/ 11595 w 11761"/>
              <a:gd name="connsiteY148" fmla="*/ 5169 h 5445"/>
              <a:gd name="connsiteX149" fmla="*/ 11660 w 11761"/>
              <a:gd name="connsiteY149" fmla="*/ 5191 h 5445"/>
              <a:gd name="connsiteX150" fmla="*/ 11660 w 11761"/>
              <a:gd name="connsiteY150" fmla="*/ 5262 h 5445"/>
              <a:gd name="connsiteX151" fmla="*/ 11595 w 11761"/>
              <a:gd name="connsiteY151" fmla="*/ 5262 h 5445"/>
              <a:gd name="connsiteX152" fmla="*/ 11595 w 11761"/>
              <a:gd name="connsiteY152" fmla="*/ 5191 h 5445"/>
              <a:gd name="connsiteX153" fmla="*/ 11660 w 11761"/>
              <a:gd name="connsiteY153" fmla="*/ 5191 h 5445"/>
              <a:gd name="connsiteX154" fmla="*/ 11578 w 11761"/>
              <a:gd name="connsiteY154" fmla="*/ 5281 h 5445"/>
              <a:gd name="connsiteX155" fmla="*/ 11578 w 11761"/>
              <a:gd name="connsiteY155" fmla="*/ 5344 h 5445"/>
              <a:gd name="connsiteX156" fmla="*/ 11522 w 11761"/>
              <a:gd name="connsiteY156" fmla="*/ 5344 h 5445"/>
              <a:gd name="connsiteX157" fmla="*/ 11522 w 11761"/>
              <a:gd name="connsiteY157" fmla="*/ 5281 h 5445"/>
              <a:gd name="connsiteX158" fmla="*/ 11578 w 11761"/>
              <a:gd name="connsiteY158" fmla="*/ 5281 h 5445"/>
              <a:gd name="connsiteX159" fmla="*/ 11578 w 11761"/>
              <a:gd name="connsiteY159" fmla="*/ 5191 h 5445"/>
              <a:gd name="connsiteX160" fmla="*/ 11578 w 11761"/>
              <a:gd name="connsiteY160" fmla="*/ 5262 h 5445"/>
              <a:gd name="connsiteX161" fmla="*/ 11522 w 11761"/>
              <a:gd name="connsiteY161" fmla="*/ 5262 h 5445"/>
              <a:gd name="connsiteX162" fmla="*/ 11522 w 11761"/>
              <a:gd name="connsiteY162" fmla="*/ 5191 h 5445"/>
              <a:gd name="connsiteX163" fmla="*/ 11578 w 11761"/>
              <a:gd name="connsiteY163" fmla="*/ 5191 h 5445"/>
              <a:gd name="connsiteX164" fmla="*/ 11200 w 11761"/>
              <a:gd name="connsiteY164" fmla="*/ 5409 h 5445"/>
              <a:gd name="connsiteX165" fmla="*/ 11200 w 11761"/>
              <a:gd name="connsiteY165" fmla="*/ 5368 h 5445"/>
              <a:gd name="connsiteX166" fmla="*/ 11241 w 11761"/>
              <a:gd name="connsiteY166" fmla="*/ 5368 h 5445"/>
              <a:gd name="connsiteX167" fmla="*/ 11241 w 11761"/>
              <a:gd name="connsiteY167" fmla="*/ 5409 h 5445"/>
              <a:gd name="connsiteX168" fmla="*/ 11200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11522 w 11761"/>
              <a:gd name="connsiteY243" fmla="*/ 164 h 5445"/>
              <a:gd name="connsiteX244" fmla="*/ 11522 w 11761"/>
              <a:gd name="connsiteY244" fmla="*/ 102 h 5445"/>
              <a:gd name="connsiteX245" fmla="*/ 11578 w 11761"/>
              <a:gd name="connsiteY245" fmla="*/ 102 h 5445"/>
              <a:gd name="connsiteX246" fmla="*/ 11578 w 11761"/>
              <a:gd name="connsiteY246" fmla="*/ 164 h 5445"/>
              <a:gd name="connsiteX247" fmla="*/ 11522 w 11761"/>
              <a:gd name="connsiteY247" fmla="*/ 164 h 5445"/>
              <a:gd name="connsiteX248" fmla="*/ 11522 w 11761"/>
              <a:gd name="connsiteY248" fmla="*/ 255 h 5445"/>
              <a:gd name="connsiteX249" fmla="*/ 11522 w 11761"/>
              <a:gd name="connsiteY249" fmla="*/ 184 h 5445"/>
              <a:gd name="connsiteX250" fmla="*/ 11578 w 11761"/>
              <a:gd name="connsiteY250" fmla="*/ 184 h 5445"/>
              <a:gd name="connsiteX251" fmla="*/ 11578 w 11761"/>
              <a:gd name="connsiteY251" fmla="*/ 255 h 5445"/>
              <a:gd name="connsiteX252" fmla="*/ 11522 w 11761"/>
              <a:gd name="connsiteY252" fmla="*/ 255 h 5445"/>
              <a:gd name="connsiteX253" fmla="*/ 11660 w 11761"/>
              <a:gd name="connsiteY253" fmla="*/ 596 h 5445"/>
              <a:gd name="connsiteX254" fmla="*/ 11660 w 11761"/>
              <a:gd name="connsiteY254" fmla="*/ 674 h 5445"/>
              <a:gd name="connsiteX255" fmla="*/ 11720 w 11761"/>
              <a:gd name="connsiteY255" fmla="*/ 674 h 5445"/>
              <a:gd name="connsiteX256" fmla="*/ 11720 w 11761"/>
              <a:gd name="connsiteY256" fmla="*/ 4772 h 5445"/>
              <a:gd name="connsiteX257" fmla="*/ 11660 w 11761"/>
              <a:gd name="connsiteY257" fmla="*/ 4772 h 5445"/>
              <a:gd name="connsiteX258" fmla="*/ 11660 w 11761"/>
              <a:gd name="connsiteY258" fmla="*/ 4850 h 5445"/>
              <a:gd name="connsiteX259" fmla="*/ 11608 w 11761"/>
              <a:gd name="connsiteY259" fmla="*/ 4850 h 5445"/>
              <a:gd name="connsiteX260" fmla="*/ 11608 w 11761"/>
              <a:gd name="connsiteY260" fmla="*/ 5001 h 5445"/>
              <a:gd name="connsiteX261" fmla="*/ 11736 w 11761"/>
              <a:gd name="connsiteY261" fmla="*/ 5001 h 5445"/>
              <a:gd name="connsiteX262" fmla="*/ 11736 w 11761"/>
              <a:gd name="connsiteY262" fmla="*/ 5169 h 5445"/>
              <a:gd name="connsiteX263" fmla="*/ 11679 w 11761"/>
              <a:gd name="connsiteY263" fmla="*/ 5169 h 5445"/>
              <a:gd name="connsiteX264" fmla="*/ 11679 w 11761"/>
              <a:gd name="connsiteY264" fmla="*/ 5087 h 5445"/>
              <a:gd name="connsiteX265" fmla="*/ 11578 w 11761"/>
              <a:gd name="connsiteY265" fmla="*/ 5087 h 5445"/>
              <a:gd name="connsiteX266" fmla="*/ 11578 w 11761"/>
              <a:gd name="connsiteY266" fmla="*/ 5169 h 5445"/>
              <a:gd name="connsiteX267" fmla="*/ 11500 w 11761"/>
              <a:gd name="connsiteY267" fmla="*/ 5169 h 5445"/>
              <a:gd name="connsiteX268" fmla="*/ 11500 w 11761"/>
              <a:gd name="connsiteY268" fmla="*/ 5262 h 5445"/>
              <a:gd name="connsiteX269" fmla="*/ 11408 w 11761"/>
              <a:gd name="connsiteY269" fmla="*/ 5262 h 5445"/>
              <a:gd name="connsiteX270" fmla="*/ 11408 w 11761"/>
              <a:gd name="connsiteY270" fmla="*/ 5363 h 5445"/>
              <a:gd name="connsiteX271" fmla="*/ 11500 w 11761"/>
              <a:gd name="connsiteY271" fmla="*/ 5363 h 5445"/>
              <a:gd name="connsiteX272" fmla="*/ 11500 w 11761"/>
              <a:gd name="connsiteY272" fmla="*/ 5422 h 5445"/>
              <a:gd name="connsiteX273" fmla="*/ 11332 w 11761"/>
              <a:gd name="connsiteY273" fmla="*/ 5422 h 5445"/>
              <a:gd name="connsiteX274" fmla="*/ 11332 w 11761"/>
              <a:gd name="connsiteY274" fmla="*/ 5294 h 5445"/>
              <a:gd name="connsiteX275" fmla="*/ 11179 w 11761"/>
              <a:gd name="connsiteY275" fmla="*/ 5294 h 5445"/>
              <a:gd name="connsiteX276" fmla="*/ 11179 w 11761"/>
              <a:gd name="connsiteY276" fmla="*/ 5346 h 5445"/>
              <a:gd name="connsiteX277" fmla="*/ 11103 w 11761"/>
              <a:gd name="connsiteY277" fmla="*/ 5346 h 5445"/>
              <a:gd name="connsiteX278" fmla="*/ 8005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8005 w 11761"/>
              <a:gd name="connsiteY325" fmla="*/ 39 h 5445"/>
              <a:gd name="connsiteX326" fmla="*/ 8005 w 11761"/>
              <a:gd name="connsiteY326" fmla="*/ 100 h 5445"/>
              <a:gd name="connsiteX327" fmla="*/ 8081 w 11761"/>
              <a:gd name="connsiteY327" fmla="*/ 100 h 5445"/>
              <a:gd name="connsiteX328" fmla="*/ 8081 w 11761"/>
              <a:gd name="connsiteY328" fmla="*/ 151 h 5445"/>
              <a:gd name="connsiteX329" fmla="*/ 8234 w 11761"/>
              <a:gd name="connsiteY329" fmla="*/ 151 h 5445"/>
              <a:gd name="connsiteX330" fmla="*/ 8234 w 11761"/>
              <a:gd name="connsiteY330" fmla="*/ 24 h 5445"/>
              <a:gd name="connsiteX331" fmla="*/ 8402 w 11761"/>
              <a:gd name="connsiteY331" fmla="*/ 24 h 5445"/>
              <a:gd name="connsiteX332" fmla="*/ 8402 w 11761"/>
              <a:gd name="connsiteY332" fmla="*/ 82 h 5445"/>
              <a:gd name="connsiteX333" fmla="*/ 8310 w 11761"/>
              <a:gd name="connsiteY333" fmla="*/ 82 h 5445"/>
              <a:gd name="connsiteX334" fmla="*/ 8310 w 11761"/>
              <a:gd name="connsiteY334" fmla="*/ 184 h 5445"/>
              <a:gd name="connsiteX335" fmla="*/ 8402 w 11761"/>
              <a:gd name="connsiteY335" fmla="*/ 184 h 5445"/>
              <a:gd name="connsiteX336" fmla="*/ 8402 w 11761"/>
              <a:gd name="connsiteY336" fmla="*/ 277 h 5445"/>
              <a:gd name="connsiteX337" fmla="*/ 8480 w 11761"/>
              <a:gd name="connsiteY337" fmla="*/ 277 h 5445"/>
              <a:gd name="connsiteX338" fmla="*/ 8480 w 11761"/>
              <a:gd name="connsiteY338" fmla="*/ 359 h 5445"/>
              <a:gd name="connsiteX339" fmla="*/ 8581 w 11761"/>
              <a:gd name="connsiteY339" fmla="*/ 359 h 5445"/>
              <a:gd name="connsiteX340" fmla="*/ 8581 w 11761"/>
              <a:gd name="connsiteY340" fmla="*/ 277 h 5445"/>
              <a:gd name="connsiteX341" fmla="*/ 8638 w 11761"/>
              <a:gd name="connsiteY341" fmla="*/ 277 h 5445"/>
              <a:gd name="connsiteX342" fmla="*/ 8638 w 11761"/>
              <a:gd name="connsiteY342" fmla="*/ 445 h 5445"/>
              <a:gd name="connsiteX343" fmla="*/ 8510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11744 w 11761"/>
              <a:gd name="connsiteY98" fmla="*/ 4932 h 5445"/>
              <a:gd name="connsiteX99" fmla="*/ 11744 w 11761"/>
              <a:gd name="connsiteY99" fmla="*/ 4850 h 5445"/>
              <a:gd name="connsiteX100" fmla="*/ 11682 w 11761"/>
              <a:gd name="connsiteY100" fmla="*/ 4850 h 5445"/>
              <a:gd name="connsiteX101" fmla="*/ 11682 w 11761"/>
              <a:gd name="connsiteY101" fmla="*/ 4793 h 5445"/>
              <a:gd name="connsiteX102" fmla="*/ 11742 w 11761"/>
              <a:gd name="connsiteY102" fmla="*/ 4793 h 5445"/>
              <a:gd name="connsiteX103" fmla="*/ 11742 w 11761"/>
              <a:gd name="connsiteY103" fmla="*/ 652 h 5445"/>
              <a:gd name="connsiteX104" fmla="*/ 11682 w 11761"/>
              <a:gd name="connsiteY104" fmla="*/ 652 h 5445"/>
              <a:gd name="connsiteX105" fmla="*/ 11682 w 11761"/>
              <a:gd name="connsiteY105" fmla="*/ 596 h 5445"/>
              <a:gd name="connsiteX106" fmla="*/ 11744 w 11761"/>
              <a:gd name="connsiteY106" fmla="*/ 596 h 5445"/>
              <a:gd name="connsiteX107" fmla="*/ 11744 w 11761"/>
              <a:gd name="connsiteY107" fmla="*/ 514 h 5445"/>
              <a:gd name="connsiteX108" fmla="*/ 11660 w 11761"/>
              <a:gd name="connsiteY108" fmla="*/ 514 h 5445"/>
              <a:gd name="connsiteX109" fmla="*/ 11660 w 11761"/>
              <a:gd name="connsiteY109" fmla="*/ 575 h 5445"/>
              <a:gd name="connsiteX110" fmla="*/ 11630 w 11761"/>
              <a:gd name="connsiteY110" fmla="*/ 575 h 5445"/>
              <a:gd name="connsiteX111" fmla="*/ 11630 w 11761"/>
              <a:gd name="connsiteY111" fmla="*/ 467 h 5445"/>
              <a:gd name="connsiteX112" fmla="*/ 11759 w 11761"/>
              <a:gd name="connsiteY112" fmla="*/ 467 h 5445"/>
              <a:gd name="connsiteX113" fmla="*/ 11759 w 11761"/>
              <a:gd name="connsiteY113" fmla="*/ 255 h 5445"/>
              <a:gd name="connsiteX114" fmla="*/ 11679 w 11761"/>
              <a:gd name="connsiteY114" fmla="*/ 255 h 5445"/>
              <a:gd name="connsiteX115" fmla="*/ 11679 w 11761"/>
              <a:gd name="connsiteY115" fmla="*/ 182 h 5445"/>
              <a:gd name="connsiteX116" fmla="*/ 11761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11200 w 11761"/>
              <a:gd name="connsiteY122" fmla="*/ 78 h 5445"/>
              <a:gd name="connsiteX123" fmla="*/ 11200 w 11761"/>
              <a:gd name="connsiteY123" fmla="*/ 37 h 5445"/>
              <a:gd name="connsiteX124" fmla="*/ 11241 w 11761"/>
              <a:gd name="connsiteY124" fmla="*/ 37 h 5445"/>
              <a:gd name="connsiteX125" fmla="*/ 11241 w 11761"/>
              <a:gd name="connsiteY125" fmla="*/ 78 h 5445"/>
              <a:gd name="connsiteX126" fmla="*/ 11200 w 11761"/>
              <a:gd name="connsiteY126" fmla="*/ 78 h 5445"/>
              <a:gd name="connsiteX127" fmla="*/ 11682 w 11761"/>
              <a:gd name="connsiteY127" fmla="*/ 4910 h 5445"/>
              <a:gd name="connsiteX128" fmla="*/ 11682 w 11761"/>
              <a:gd name="connsiteY128" fmla="*/ 4871 h 5445"/>
              <a:gd name="connsiteX129" fmla="*/ 11723 w 11761"/>
              <a:gd name="connsiteY129" fmla="*/ 4871 h 5445"/>
              <a:gd name="connsiteX130" fmla="*/ 11723 w 11761"/>
              <a:gd name="connsiteY130" fmla="*/ 4910 h 5445"/>
              <a:gd name="connsiteX131" fmla="*/ 11682 w 11761"/>
              <a:gd name="connsiteY131" fmla="*/ 4910 h 5445"/>
              <a:gd name="connsiteX132" fmla="*/ 11600 w 11761"/>
              <a:gd name="connsiteY132" fmla="*/ 5424 h 5445"/>
              <a:gd name="connsiteX133" fmla="*/ 11600 w 11761"/>
              <a:gd name="connsiteY133" fmla="*/ 5363 h 5445"/>
              <a:gd name="connsiteX134" fmla="*/ 11679 w 11761"/>
              <a:gd name="connsiteY134" fmla="*/ 5363 h 5445"/>
              <a:gd name="connsiteX135" fmla="*/ 11679 w 11761"/>
              <a:gd name="connsiteY135" fmla="*/ 5286 h 5445"/>
              <a:gd name="connsiteX136" fmla="*/ 11738 w 11761"/>
              <a:gd name="connsiteY136" fmla="*/ 5286 h 5445"/>
              <a:gd name="connsiteX137" fmla="*/ 11738 w 11761"/>
              <a:gd name="connsiteY137" fmla="*/ 5424 h 5445"/>
              <a:gd name="connsiteX138" fmla="*/ 11600 w 11761"/>
              <a:gd name="connsiteY138" fmla="*/ 5424 h 5445"/>
              <a:gd name="connsiteX139" fmla="*/ 11600 w 11761"/>
              <a:gd name="connsiteY139" fmla="*/ 5344 h 5445"/>
              <a:gd name="connsiteX140" fmla="*/ 11600 w 11761"/>
              <a:gd name="connsiteY140" fmla="*/ 5286 h 5445"/>
              <a:gd name="connsiteX141" fmla="*/ 11660 w 11761"/>
              <a:gd name="connsiteY141" fmla="*/ 5286 h 5445"/>
              <a:gd name="connsiteX142" fmla="*/ 11660 w 11761"/>
              <a:gd name="connsiteY142" fmla="*/ 5344 h 5445"/>
              <a:gd name="connsiteX143" fmla="*/ 11600 w 11761"/>
              <a:gd name="connsiteY143" fmla="*/ 5344 h 5445"/>
              <a:gd name="connsiteX144" fmla="*/ 11595 w 11761"/>
              <a:gd name="connsiteY144" fmla="*/ 5169 h 5445"/>
              <a:gd name="connsiteX145" fmla="*/ 11595 w 11761"/>
              <a:gd name="connsiteY145" fmla="*/ 5106 h 5445"/>
              <a:gd name="connsiteX146" fmla="*/ 11660 w 11761"/>
              <a:gd name="connsiteY146" fmla="*/ 5106 h 5445"/>
              <a:gd name="connsiteX147" fmla="*/ 11660 w 11761"/>
              <a:gd name="connsiteY147" fmla="*/ 5169 h 5445"/>
              <a:gd name="connsiteX148" fmla="*/ 11595 w 11761"/>
              <a:gd name="connsiteY148" fmla="*/ 5169 h 5445"/>
              <a:gd name="connsiteX149" fmla="*/ 11660 w 11761"/>
              <a:gd name="connsiteY149" fmla="*/ 5191 h 5445"/>
              <a:gd name="connsiteX150" fmla="*/ 11660 w 11761"/>
              <a:gd name="connsiteY150" fmla="*/ 5262 h 5445"/>
              <a:gd name="connsiteX151" fmla="*/ 11595 w 11761"/>
              <a:gd name="connsiteY151" fmla="*/ 5262 h 5445"/>
              <a:gd name="connsiteX152" fmla="*/ 11595 w 11761"/>
              <a:gd name="connsiteY152" fmla="*/ 5191 h 5445"/>
              <a:gd name="connsiteX153" fmla="*/ 11660 w 11761"/>
              <a:gd name="connsiteY153" fmla="*/ 5191 h 5445"/>
              <a:gd name="connsiteX154" fmla="*/ 11578 w 11761"/>
              <a:gd name="connsiteY154" fmla="*/ 5281 h 5445"/>
              <a:gd name="connsiteX155" fmla="*/ 11578 w 11761"/>
              <a:gd name="connsiteY155" fmla="*/ 5344 h 5445"/>
              <a:gd name="connsiteX156" fmla="*/ 11522 w 11761"/>
              <a:gd name="connsiteY156" fmla="*/ 5344 h 5445"/>
              <a:gd name="connsiteX157" fmla="*/ 11522 w 11761"/>
              <a:gd name="connsiteY157" fmla="*/ 5281 h 5445"/>
              <a:gd name="connsiteX158" fmla="*/ 11578 w 11761"/>
              <a:gd name="connsiteY158" fmla="*/ 5281 h 5445"/>
              <a:gd name="connsiteX159" fmla="*/ 11578 w 11761"/>
              <a:gd name="connsiteY159" fmla="*/ 5191 h 5445"/>
              <a:gd name="connsiteX160" fmla="*/ 11578 w 11761"/>
              <a:gd name="connsiteY160" fmla="*/ 5262 h 5445"/>
              <a:gd name="connsiteX161" fmla="*/ 11522 w 11761"/>
              <a:gd name="connsiteY161" fmla="*/ 5262 h 5445"/>
              <a:gd name="connsiteX162" fmla="*/ 11522 w 11761"/>
              <a:gd name="connsiteY162" fmla="*/ 5191 h 5445"/>
              <a:gd name="connsiteX163" fmla="*/ 11578 w 11761"/>
              <a:gd name="connsiteY163" fmla="*/ 5191 h 5445"/>
              <a:gd name="connsiteX164" fmla="*/ 11200 w 11761"/>
              <a:gd name="connsiteY164" fmla="*/ 5409 h 5445"/>
              <a:gd name="connsiteX165" fmla="*/ 11200 w 11761"/>
              <a:gd name="connsiteY165" fmla="*/ 5368 h 5445"/>
              <a:gd name="connsiteX166" fmla="*/ 11241 w 11761"/>
              <a:gd name="connsiteY166" fmla="*/ 5368 h 5445"/>
              <a:gd name="connsiteX167" fmla="*/ 11241 w 11761"/>
              <a:gd name="connsiteY167" fmla="*/ 5409 h 5445"/>
              <a:gd name="connsiteX168" fmla="*/ 11200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11522 w 11761"/>
              <a:gd name="connsiteY243" fmla="*/ 164 h 5445"/>
              <a:gd name="connsiteX244" fmla="*/ 11522 w 11761"/>
              <a:gd name="connsiteY244" fmla="*/ 102 h 5445"/>
              <a:gd name="connsiteX245" fmla="*/ 11578 w 11761"/>
              <a:gd name="connsiteY245" fmla="*/ 102 h 5445"/>
              <a:gd name="connsiteX246" fmla="*/ 11578 w 11761"/>
              <a:gd name="connsiteY246" fmla="*/ 164 h 5445"/>
              <a:gd name="connsiteX247" fmla="*/ 11522 w 11761"/>
              <a:gd name="connsiteY247" fmla="*/ 164 h 5445"/>
              <a:gd name="connsiteX248" fmla="*/ 11522 w 11761"/>
              <a:gd name="connsiteY248" fmla="*/ 255 h 5445"/>
              <a:gd name="connsiteX249" fmla="*/ 11522 w 11761"/>
              <a:gd name="connsiteY249" fmla="*/ 184 h 5445"/>
              <a:gd name="connsiteX250" fmla="*/ 11578 w 11761"/>
              <a:gd name="connsiteY250" fmla="*/ 184 h 5445"/>
              <a:gd name="connsiteX251" fmla="*/ 11578 w 11761"/>
              <a:gd name="connsiteY251" fmla="*/ 255 h 5445"/>
              <a:gd name="connsiteX252" fmla="*/ 11522 w 11761"/>
              <a:gd name="connsiteY252" fmla="*/ 255 h 5445"/>
              <a:gd name="connsiteX253" fmla="*/ 11660 w 11761"/>
              <a:gd name="connsiteY253" fmla="*/ 596 h 5445"/>
              <a:gd name="connsiteX254" fmla="*/ 11660 w 11761"/>
              <a:gd name="connsiteY254" fmla="*/ 674 h 5445"/>
              <a:gd name="connsiteX255" fmla="*/ 11720 w 11761"/>
              <a:gd name="connsiteY255" fmla="*/ 674 h 5445"/>
              <a:gd name="connsiteX256" fmla="*/ 11720 w 11761"/>
              <a:gd name="connsiteY256" fmla="*/ 4772 h 5445"/>
              <a:gd name="connsiteX257" fmla="*/ 11660 w 11761"/>
              <a:gd name="connsiteY257" fmla="*/ 4772 h 5445"/>
              <a:gd name="connsiteX258" fmla="*/ 11660 w 11761"/>
              <a:gd name="connsiteY258" fmla="*/ 4850 h 5445"/>
              <a:gd name="connsiteX259" fmla="*/ 11608 w 11761"/>
              <a:gd name="connsiteY259" fmla="*/ 4850 h 5445"/>
              <a:gd name="connsiteX260" fmla="*/ 11608 w 11761"/>
              <a:gd name="connsiteY260" fmla="*/ 5001 h 5445"/>
              <a:gd name="connsiteX261" fmla="*/ 11736 w 11761"/>
              <a:gd name="connsiteY261" fmla="*/ 5001 h 5445"/>
              <a:gd name="connsiteX262" fmla="*/ 11736 w 11761"/>
              <a:gd name="connsiteY262" fmla="*/ 5169 h 5445"/>
              <a:gd name="connsiteX263" fmla="*/ 11679 w 11761"/>
              <a:gd name="connsiteY263" fmla="*/ 5169 h 5445"/>
              <a:gd name="connsiteX264" fmla="*/ 11679 w 11761"/>
              <a:gd name="connsiteY264" fmla="*/ 5087 h 5445"/>
              <a:gd name="connsiteX265" fmla="*/ 11578 w 11761"/>
              <a:gd name="connsiteY265" fmla="*/ 5087 h 5445"/>
              <a:gd name="connsiteX266" fmla="*/ 11578 w 11761"/>
              <a:gd name="connsiteY266" fmla="*/ 5169 h 5445"/>
              <a:gd name="connsiteX267" fmla="*/ 11500 w 11761"/>
              <a:gd name="connsiteY267" fmla="*/ 5169 h 5445"/>
              <a:gd name="connsiteX268" fmla="*/ 11500 w 11761"/>
              <a:gd name="connsiteY268" fmla="*/ 5262 h 5445"/>
              <a:gd name="connsiteX269" fmla="*/ 11408 w 11761"/>
              <a:gd name="connsiteY269" fmla="*/ 5262 h 5445"/>
              <a:gd name="connsiteX270" fmla="*/ 11408 w 11761"/>
              <a:gd name="connsiteY270" fmla="*/ 5363 h 5445"/>
              <a:gd name="connsiteX271" fmla="*/ 11500 w 11761"/>
              <a:gd name="connsiteY271" fmla="*/ 5363 h 5445"/>
              <a:gd name="connsiteX272" fmla="*/ 11500 w 11761"/>
              <a:gd name="connsiteY272" fmla="*/ 5422 h 5445"/>
              <a:gd name="connsiteX273" fmla="*/ 11332 w 11761"/>
              <a:gd name="connsiteY273" fmla="*/ 5422 h 5445"/>
              <a:gd name="connsiteX274" fmla="*/ 11332 w 11761"/>
              <a:gd name="connsiteY274" fmla="*/ 5294 h 5445"/>
              <a:gd name="connsiteX275" fmla="*/ 11179 w 11761"/>
              <a:gd name="connsiteY275" fmla="*/ 5294 h 5445"/>
              <a:gd name="connsiteX276" fmla="*/ 11179 w 11761"/>
              <a:gd name="connsiteY276" fmla="*/ 5346 h 5445"/>
              <a:gd name="connsiteX277" fmla="*/ 11103 w 11761"/>
              <a:gd name="connsiteY277" fmla="*/ 5346 h 5445"/>
              <a:gd name="connsiteX278" fmla="*/ 11103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8005 w 11761"/>
              <a:gd name="connsiteY325" fmla="*/ 39 h 5445"/>
              <a:gd name="connsiteX326" fmla="*/ 8005 w 11761"/>
              <a:gd name="connsiteY326" fmla="*/ 100 h 5445"/>
              <a:gd name="connsiteX327" fmla="*/ 8081 w 11761"/>
              <a:gd name="connsiteY327" fmla="*/ 100 h 5445"/>
              <a:gd name="connsiteX328" fmla="*/ 8081 w 11761"/>
              <a:gd name="connsiteY328" fmla="*/ 151 h 5445"/>
              <a:gd name="connsiteX329" fmla="*/ 8234 w 11761"/>
              <a:gd name="connsiteY329" fmla="*/ 151 h 5445"/>
              <a:gd name="connsiteX330" fmla="*/ 8234 w 11761"/>
              <a:gd name="connsiteY330" fmla="*/ 24 h 5445"/>
              <a:gd name="connsiteX331" fmla="*/ 8402 w 11761"/>
              <a:gd name="connsiteY331" fmla="*/ 24 h 5445"/>
              <a:gd name="connsiteX332" fmla="*/ 8402 w 11761"/>
              <a:gd name="connsiteY332" fmla="*/ 82 h 5445"/>
              <a:gd name="connsiteX333" fmla="*/ 8310 w 11761"/>
              <a:gd name="connsiteY333" fmla="*/ 82 h 5445"/>
              <a:gd name="connsiteX334" fmla="*/ 8310 w 11761"/>
              <a:gd name="connsiteY334" fmla="*/ 184 h 5445"/>
              <a:gd name="connsiteX335" fmla="*/ 8402 w 11761"/>
              <a:gd name="connsiteY335" fmla="*/ 184 h 5445"/>
              <a:gd name="connsiteX336" fmla="*/ 8402 w 11761"/>
              <a:gd name="connsiteY336" fmla="*/ 277 h 5445"/>
              <a:gd name="connsiteX337" fmla="*/ 8480 w 11761"/>
              <a:gd name="connsiteY337" fmla="*/ 277 h 5445"/>
              <a:gd name="connsiteX338" fmla="*/ 8480 w 11761"/>
              <a:gd name="connsiteY338" fmla="*/ 359 h 5445"/>
              <a:gd name="connsiteX339" fmla="*/ 8581 w 11761"/>
              <a:gd name="connsiteY339" fmla="*/ 359 h 5445"/>
              <a:gd name="connsiteX340" fmla="*/ 8581 w 11761"/>
              <a:gd name="connsiteY340" fmla="*/ 277 h 5445"/>
              <a:gd name="connsiteX341" fmla="*/ 8638 w 11761"/>
              <a:gd name="connsiteY341" fmla="*/ 277 h 5445"/>
              <a:gd name="connsiteX342" fmla="*/ 8638 w 11761"/>
              <a:gd name="connsiteY342" fmla="*/ 445 h 5445"/>
              <a:gd name="connsiteX343" fmla="*/ 8510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11744 w 11761"/>
              <a:gd name="connsiteY98" fmla="*/ 4932 h 5445"/>
              <a:gd name="connsiteX99" fmla="*/ 11744 w 11761"/>
              <a:gd name="connsiteY99" fmla="*/ 4850 h 5445"/>
              <a:gd name="connsiteX100" fmla="*/ 11682 w 11761"/>
              <a:gd name="connsiteY100" fmla="*/ 4850 h 5445"/>
              <a:gd name="connsiteX101" fmla="*/ 11682 w 11761"/>
              <a:gd name="connsiteY101" fmla="*/ 4793 h 5445"/>
              <a:gd name="connsiteX102" fmla="*/ 11742 w 11761"/>
              <a:gd name="connsiteY102" fmla="*/ 4793 h 5445"/>
              <a:gd name="connsiteX103" fmla="*/ 11742 w 11761"/>
              <a:gd name="connsiteY103" fmla="*/ 652 h 5445"/>
              <a:gd name="connsiteX104" fmla="*/ 11682 w 11761"/>
              <a:gd name="connsiteY104" fmla="*/ 652 h 5445"/>
              <a:gd name="connsiteX105" fmla="*/ 11682 w 11761"/>
              <a:gd name="connsiteY105" fmla="*/ 596 h 5445"/>
              <a:gd name="connsiteX106" fmla="*/ 11744 w 11761"/>
              <a:gd name="connsiteY106" fmla="*/ 596 h 5445"/>
              <a:gd name="connsiteX107" fmla="*/ 11744 w 11761"/>
              <a:gd name="connsiteY107" fmla="*/ 514 h 5445"/>
              <a:gd name="connsiteX108" fmla="*/ 11660 w 11761"/>
              <a:gd name="connsiteY108" fmla="*/ 514 h 5445"/>
              <a:gd name="connsiteX109" fmla="*/ 11660 w 11761"/>
              <a:gd name="connsiteY109" fmla="*/ 575 h 5445"/>
              <a:gd name="connsiteX110" fmla="*/ 11630 w 11761"/>
              <a:gd name="connsiteY110" fmla="*/ 575 h 5445"/>
              <a:gd name="connsiteX111" fmla="*/ 11630 w 11761"/>
              <a:gd name="connsiteY111" fmla="*/ 467 h 5445"/>
              <a:gd name="connsiteX112" fmla="*/ 11759 w 11761"/>
              <a:gd name="connsiteY112" fmla="*/ 467 h 5445"/>
              <a:gd name="connsiteX113" fmla="*/ 11759 w 11761"/>
              <a:gd name="connsiteY113" fmla="*/ 255 h 5445"/>
              <a:gd name="connsiteX114" fmla="*/ 11679 w 11761"/>
              <a:gd name="connsiteY114" fmla="*/ 255 h 5445"/>
              <a:gd name="connsiteX115" fmla="*/ 11679 w 11761"/>
              <a:gd name="connsiteY115" fmla="*/ 182 h 5445"/>
              <a:gd name="connsiteX116" fmla="*/ 11761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11200 w 11761"/>
              <a:gd name="connsiteY122" fmla="*/ 78 h 5445"/>
              <a:gd name="connsiteX123" fmla="*/ 11200 w 11761"/>
              <a:gd name="connsiteY123" fmla="*/ 37 h 5445"/>
              <a:gd name="connsiteX124" fmla="*/ 11241 w 11761"/>
              <a:gd name="connsiteY124" fmla="*/ 37 h 5445"/>
              <a:gd name="connsiteX125" fmla="*/ 11241 w 11761"/>
              <a:gd name="connsiteY125" fmla="*/ 78 h 5445"/>
              <a:gd name="connsiteX126" fmla="*/ 11200 w 11761"/>
              <a:gd name="connsiteY126" fmla="*/ 78 h 5445"/>
              <a:gd name="connsiteX127" fmla="*/ 11682 w 11761"/>
              <a:gd name="connsiteY127" fmla="*/ 4910 h 5445"/>
              <a:gd name="connsiteX128" fmla="*/ 11682 w 11761"/>
              <a:gd name="connsiteY128" fmla="*/ 4871 h 5445"/>
              <a:gd name="connsiteX129" fmla="*/ 11723 w 11761"/>
              <a:gd name="connsiteY129" fmla="*/ 4871 h 5445"/>
              <a:gd name="connsiteX130" fmla="*/ 11723 w 11761"/>
              <a:gd name="connsiteY130" fmla="*/ 4910 h 5445"/>
              <a:gd name="connsiteX131" fmla="*/ 11682 w 11761"/>
              <a:gd name="connsiteY131" fmla="*/ 4910 h 5445"/>
              <a:gd name="connsiteX132" fmla="*/ 11600 w 11761"/>
              <a:gd name="connsiteY132" fmla="*/ 5424 h 5445"/>
              <a:gd name="connsiteX133" fmla="*/ 11600 w 11761"/>
              <a:gd name="connsiteY133" fmla="*/ 5363 h 5445"/>
              <a:gd name="connsiteX134" fmla="*/ 11679 w 11761"/>
              <a:gd name="connsiteY134" fmla="*/ 5363 h 5445"/>
              <a:gd name="connsiteX135" fmla="*/ 11679 w 11761"/>
              <a:gd name="connsiteY135" fmla="*/ 5286 h 5445"/>
              <a:gd name="connsiteX136" fmla="*/ 11738 w 11761"/>
              <a:gd name="connsiteY136" fmla="*/ 5286 h 5445"/>
              <a:gd name="connsiteX137" fmla="*/ 11738 w 11761"/>
              <a:gd name="connsiteY137" fmla="*/ 5424 h 5445"/>
              <a:gd name="connsiteX138" fmla="*/ 11600 w 11761"/>
              <a:gd name="connsiteY138" fmla="*/ 5424 h 5445"/>
              <a:gd name="connsiteX139" fmla="*/ 11600 w 11761"/>
              <a:gd name="connsiteY139" fmla="*/ 5344 h 5445"/>
              <a:gd name="connsiteX140" fmla="*/ 11600 w 11761"/>
              <a:gd name="connsiteY140" fmla="*/ 5286 h 5445"/>
              <a:gd name="connsiteX141" fmla="*/ 11660 w 11761"/>
              <a:gd name="connsiteY141" fmla="*/ 5286 h 5445"/>
              <a:gd name="connsiteX142" fmla="*/ 11660 w 11761"/>
              <a:gd name="connsiteY142" fmla="*/ 5344 h 5445"/>
              <a:gd name="connsiteX143" fmla="*/ 11600 w 11761"/>
              <a:gd name="connsiteY143" fmla="*/ 5344 h 5445"/>
              <a:gd name="connsiteX144" fmla="*/ 11595 w 11761"/>
              <a:gd name="connsiteY144" fmla="*/ 5169 h 5445"/>
              <a:gd name="connsiteX145" fmla="*/ 11595 w 11761"/>
              <a:gd name="connsiteY145" fmla="*/ 5106 h 5445"/>
              <a:gd name="connsiteX146" fmla="*/ 11660 w 11761"/>
              <a:gd name="connsiteY146" fmla="*/ 5106 h 5445"/>
              <a:gd name="connsiteX147" fmla="*/ 11660 w 11761"/>
              <a:gd name="connsiteY147" fmla="*/ 5169 h 5445"/>
              <a:gd name="connsiteX148" fmla="*/ 11595 w 11761"/>
              <a:gd name="connsiteY148" fmla="*/ 5169 h 5445"/>
              <a:gd name="connsiteX149" fmla="*/ 11660 w 11761"/>
              <a:gd name="connsiteY149" fmla="*/ 5191 h 5445"/>
              <a:gd name="connsiteX150" fmla="*/ 11660 w 11761"/>
              <a:gd name="connsiteY150" fmla="*/ 5262 h 5445"/>
              <a:gd name="connsiteX151" fmla="*/ 11595 w 11761"/>
              <a:gd name="connsiteY151" fmla="*/ 5262 h 5445"/>
              <a:gd name="connsiteX152" fmla="*/ 11595 w 11761"/>
              <a:gd name="connsiteY152" fmla="*/ 5191 h 5445"/>
              <a:gd name="connsiteX153" fmla="*/ 11660 w 11761"/>
              <a:gd name="connsiteY153" fmla="*/ 5191 h 5445"/>
              <a:gd name="connsiteX154" fmla="*/ 11578 w 11761"/>
              <a:gd name="connsiteY154" fmla="*/ 5281 h 5445"/>
              <a:gd name="connsiteX155" fmla="*/ 11578 w 11761"/>
              <a:gd name="connsiteY155" fmla="*/ 5344 h 5445"/>
              <a:gd name="connsiteX156" fmla="*/ 11522 w 11761"/>
              <a:gd name="connsiteY156" fmla="*/ 5344 h 5445"/>
              <a:gd name="connsiteX157" fmla="*/ 11522 w 11761"/>
              <a:gd name="connsiteY157" fmla="*/ 5281 h 5445"/>
              <a:gd name="connsiteX158" fmla="*/ 11578 w 11761"/>
              <a:gd name="connsiteY158" fmla="*/ 5281 h 5445"/>
              <a:gd name="connsiteX159" fmla="*/ 11578 w 11761"/>
              <a:gd name="connsiteY159" fmla="*/ 5191 h 5445"/>
              <a:gd name="connsiteX160" fmla="*/ 11578 w 11761"/>
              <a:gd name="connsiteY160" fmla="*/ 5262 h 5445"/>
              <a:gd name="connsiteX161" fmla="*/ 11522 w 11761"/>
              <a:gd name="connsiteY161" fmla="*/ 5262 h 5445"/>
              <a:gd name="connsiteX162" fmla="*/ 11522 w 11761"/>
              <a:gd name="connsiteY162" fmla="*/ 5191 h 5445"/>
              <a:gd name="connsiteX163" fmla="*/ 11578 w 11761"/>
              <a:gd name="connsiteY163" fmla="*/ 5191 h 5445"/>
              <a:gd name="connsiteX164" fmla="*/ 11200 w 11761"/>
              <a:gd name="connsiteY164" fmla="*/ 5409 h 5445"/>
              <a:gd name="connsiteX165" fmla="*/ 11200 w 11761"/>
              <a:gd name="connsiteY165" fmla="*/ 5368 h 5445"/>
              <a:gd name="connsiteX166" fmla="*/ 11241 w 11761"/>
              <a:gd name="connsiteY166" fmla="*/ 5368 h 5445"/>
              <a:gd name="connsiteX167" fmla="*/ 11241 w 11761"/>
              <a:gd name="connsiteY167" fmla="*/ 5409 h 5445"/>
              <a:gd name="connsiteX168" fmla="*/ 11200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11522 w 11761"/>
              <a:gd name="connsiteY243" fmla="*/ 164 h 5445"/>
              <a:gd name="connsiteX244" fmla="*/ 11522 w 11761"/>
              <a:gd name="connsiteY244" fmla="*/ 102 h 5445"/>
              <a:gd name="connsiteX245" fmla="*/ 11578 w 11761"/>
              <a:gd name="connsiteY245" fmla="*/ 102 h 5445"/>
              <a:gd name="connsiteX246" fmla="*/ 11578 w 11761"/>
              <a:gd name="connsiteY246" fmla="*/ 164 h 5445"/>
              <a:gd name="connsiteX247" fmla="*/ 11522 w 11761"/>
              <a:gd name="connsiteY247" fmla="*/ 164 h 5445"/>
              <a:gd name="connsiteX248" fmla="*/ 11522 w 11761"/>
              <a:gd name="connsiteY248" fmla="*/ 255 h 5445"/>
              <a:gd name="connsiteX249" fmla="*/ 11522 w 11761"/>
              <a:gd name="connsiteY249" fmla="*/ 184 h 5445"/>
              <a:gd name="connsiteX250" fmla="*/ 11578 w 11761"/>
              <a:gd name="connsiteY250" fmla="*/ 184 h 5445"/>
              <a:gd name="connsiteX251" fmla="*/ 11578 w 11761"/>
              <a:gd name="connsiteY251" fmla="*/ 255 h 5445"/>
              <a:gd name="connsiteX252" fmla="*/ 11522 w 11761"/>
              <a:gd name="connsiteY252" fmla="*/ 255 h 5445"/>
              <a:gd name="connsiteX253" fmla="*/ 11660 w 11761"/>
              <a:gd name="connsiteY253" fmla="*/ 596 h 5445"/>
              <a:gd name="connsiteX254" fmla="*/ 11660 w 11761"/>
              <a:gd name="connsiteY254" fmla="*/ 674 h 5445"/>
              <a:gd name="connsiteX255" fmla="*/ 11720 w 11761"/>
              <a:gd name="connsiteY255" fmla="*/ 674 h 5445"/>
              <a:gd name="connsiteX256" fmla="*/ 11720 w 11761"/>
              <a:gd name="connsiteY256" fmla="*/ 4772 h 5445"/>
              <a:gd name="connsiteX257" fmla="*/ 11660 w 11761"/>
              <a:gd name="connsiteY257" fmla="*/ 4772 h 5445"/>
              <a:gd name="connsiteX258" fmla="*/ 11660 w 11761"/>
              <a:gd name="connsiteY258" fmla="*/ 4850 h 5445"/>
              <a:gd name="connsiteX259" fmla="*/ 11608 w 11761"/>
              <a:gd name="connsiteY259" fmla="*/ 4850 h 5445"/>
              <a:gd name="connsiteX260" fmla="*/ 11608 w 11761"/>
              <a:gd name="connsiteY260" fmla="*/ 5001 h 5445"/>
              <a:gd name="connsiteX261" fmla="*/ 11736 w 11761"/>
              <a:gd name="connsiteY261" fmla="*/ 5001 h 5445"/>
              <a:gd name="connsiteX262" fmla="*/ 11736 w 11761"/>
              <a:gd name="connsiteY262" fmla="*/ 5169 h 5445"/>
              <a:gd name="connsiteX263" fmla="*/ 11679 w 11761"/>
              <a:gd name="connsiteY263" fmla="*/ 5169 h 5445"/>
              <a:gd name="connsiteX264" fmla="*/ 11679 w 11761"/>
              <a:gd name="connsiteY264" fmla="*/ 5087 h 5445"/>
              <a:gd name="connsiteX265" fmla="*/ 11578 w 11761"/>
              <a:gd name="connsiteY265" fmla="*/ 5087 h 5445"/>
              <a:gd name="connsiteX266" fmla="*/ 11578 w 11761"/>
              <a:gd name="connsiteY266" fmla="*/ 5169 h 5445"/>
              <a:gd name="connsiteX267" fmla="*/ 11500 w 11761"/>
              <a:gd name="connsiteY267" fmla="*/ 5169 h 5445"/>
              <a:gd name="connsiteX268" fmla="*/ 11500 w 11761"/>
              <a:gd name="connsiteY268" fmla="*/ 5262 h 5445"/>
              <a:gd name="connsiteX269" fmla="*/ 11408 w 11761"/>
              <a:gd name="connsiteY269" fmla="*/ 5262 h 5445"/>
              <a:gd name="connsiteX270" fmla="*/ 11408 w 11761"/>
              <a:gd name="connsiteY270" fmla="*/ 5363 h 5445"/>
              <a:gd name="connsiteX271" fmla="*/ 11500 w 11761"/>
              <a:gd name="connsiteY271" fmla="*/ 5363 h 5445"/>
              <a:gd name="connsiteX272" fmla="*/ 11500 w 11761"/>
              <a:gd name="connsiteY272" fmla="*/ 5422 h 5445"/>
              <a:gd name="connsiteX273" fmla="*/ 11332 w 11761"/>
              <a:gd name="connsiteY273" fmla="*/ 5422 h 5445"/>
              <a:gd name="connsiteX274" fmla="*/ 11332 w 11761"/>
              <a:gd name="connsiteY274" fmla="*/ 5294 h 5445"/>
              <a:gd name="connsiteX275" fmla="*/ 11179 w 11761"/>
              <a:gd name="connsiteY275" fmla="*/ 5294 h 5445"/>
              <a:gd name="connsiteX276" fmla="*/ 11179 w 11761"/>
              <a:gd name="connsiteY276" fmla="*/ 5346 h 5445"/>
              <a:gd name="connsiteX277" fmla="*/ 11103 w 11761"/>
              <a:gd name="connsiteY277" fmla="*/ 5346 h 5445"/>
              <a:gd name="connsiteX278" fmla="*/ 11103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11103 w 11761"/>
              <a:gd name="connsiteY325" fmla="*/ 39 h 5445"/>
              <a:gd name="connsiteX326" fmla="*/ 8005 w 11761"/>
              <a:gd name="connsiteY326" fmla="*/ 100 h 5445"/>
              <a:gd name="connsiteX327" fmla="*/ 8081 w 11761"/>
              <a:gd name="connsiteY327" fmla="*/ 100 h 5445"/>
              <a:gd name="connsiteX328" fmla="*/ 8081 w 11761"/>
              <a:gd name="connsiteY328" fmla="*/ 151 h 5445"/>
              <a:gd name="connsiteX329" fmla="*/ 8234 w 11761"/>
              <a:gd name="connsiteY329" fmla="*/ 151 h 5445"/>
              <a:gd name="connsiteX330" fmla="*/ 8234 w 11761"/>
              <a:gd name="connsiteY330" fmla="*/ 24 h 5445"/>
              <a:gd name="connsiteX331" fmla="*/ 8402 w 11761"/>
              <a:gd name="connsiteY331" fmla="*/ 24 h 5445"/>
              <a:gd name="connsiteX332" fmla="*/ 8402 w 11761"/>
              <a:gd name="connsiteY332" fmla="*/ 82 h 5445"/>
              <a:gd name="connsiteX333" fmla="*/ 8310 w 11761"/>
              <a:gd name="connsiteY333" fmla="*/ 82 h 5445"/>
              <a:gd name="connsiteX334" fmla="*/ 8310 w 11761"/>
              <a:gd name="connsiteY334" fmla="*/ 184 h 5445"/>
              <a:gd name="connsiteX335" fmla="*/ 8402 w 11761"/>
              <a:gd name="connsiteY335" fmla="*/ 184 h 5445"/>
              <a:gd name="connsiteX336" fmla="*/ 8402 w 11761"/>
              <a:gd name="connsiteY336" fmla="*/ 277 h 5445"/>
              <a:gd name="connsiteX337" fmla="*/ 8480 w 11761"/>
              <a:gd name="connsiteY337" fmla="*/ 277 h 5445"/>
              <a:gd name="connsiteX338" fmla="*/ 8480 w 11761"/>
              <a:gd name="connsiteY338" fmla="*/ 359 h 5445"/>
              <a:gd name="connsiteX339" fmla="*/ 8581 w 11761"/>
              <a:gd name="connsiteY339" fmla="*/ 359 h 5445"/>
              <a:gd name="connsiteX340" fmla="*/ 8581 w 11761"/>
              <a:gd name="connsiteY340" fmla="*/ 277 h 5445"/>
              <a:gd name="connsiteX341" fmla="*/ 8638 w 11761"/>
              <a:gd name="connsiteY341" fmla="*/ 277 h 5445"/>
              <a:gd name="connsiteX342" fmla="*/ 8638 w 11761"/>
              <a:gd name="connsiteY342" fmla="*/ 445 h 5445"/>
              <a:gd name="connsiteX343" fmla="*/ 8510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11744 w 11761"/>
              <a:gd name="connsiteY98" fmla="*/ 4932 h 5445"/>
              <a:gd name="connsiteX99" fmla="*/ 11744 w 11761"/>
              <a:gd name="connsiteY99" fmla="*/ 4850 h 5445"/>
              <a:gd name="connsiteX100" fmla="*/ 11682 w 11761"/>
              <a:gd name="connsiteY100" fmla="*/ 4850 h 5445"/>
              <a:gd name="connsiteX101" fmla="*/ 11682 w 11761"/>
              <a:gd name="connsiteY101" fmla="*/ 4793 h 5445"/>
              <a:gd name="connsiteX102" fmla="*/ 11742 w 11761"/>
              <a:gd name="connsiteY102" fmla="*/ 4793 h 5445"/>
              <a:gd name="connsiteX103" fmla="*/ 11742 w 11761"/>
              <a:gd name="connsiteY103" fmla="*/ 652 h 5445"/>
              <a:gd name="connsiteX104" fmla="*/ 11682 w 11761"/>
              <a:gd name="connsiteY104" fmla="*/ 652 h 5445"/>
              <a:gd name="connsiteX105" fmla="*/ 11682 w 11761"/>
              <a:gd name="connsiteY105" fmla="*/ 596 h 5445"/>
              <a:gd name="connsiteX106" fmla="*/ 11744 w 11761"/>
              <a:gd name="connsiteY106" fmla="*/ 596 h 5445"/>
              <a:gd name="connsiteX107" fmla="*/ 11744 w 11761"/>
              <a:gd name="connsiteY107" fmla="*/ 514 h 5445"/>
              <a:gd name="connsiteX108" fmla="*/ 11660 w 11761"/>
              <a:gd name="connsiteY108" fmla="*/ 514 h 5445"/>
              <a:gd name="connsiteX109" fmla="*/ 11660 w 11761"/>
              <a:gd name="connsiteY109" fmla="*/ 575 h 5445"/>
              <a:gd name="connsiteX110" fmla="*/ 11630 w 11761"/>
              <a:gd name="connsiteY110" fmla="*/ 575 h 5445"/>
              <a:gd name="connsiteX111" fmla="*/ 11630 w 11761"/>
              <a:gd name="connsiteY111" fmla="*/ 467 h 5445"/>
              <a:gd name="connsiteX112" fmla="*/ 11759 w 11761"/>
              <a:gd name="connsiteY112" fmla="*/ 467 h 5445"/>
              <a:gd name="connsiteX113" fmla="*/ 11759 w 11761"/>
              <a:gd name="connsiteY113" fmla="*/ 255 h 5445"/>
              <a:gd name="connsiteX114" fmla="*/ 11679 w 11761"/>
              <a:gd name="connsiteY114" fmla="*/ 255 h 5445"/>
              <a:gd name="connsiteX115" fmla="*/ 11679 w 11761"/>
              <a:gd name="connsiteY115" fmla="*/ 182 h 5445"/>
              <a:gd name="connsiteX116" fmla="*/ 11761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11200 w 11761"/>
              <a:gd name="connsiteY122" fmla="*/ 78 h 5445"/>
              <a:gd name="connsiteX123" fmla="*/ 11200 w 11761"/>
              <a:gd name="connsiteY123" fmla="*/ 37 h 5445"/>
              <a:gd name="connsiteX124" fmla="*/ 11241 w 11761"/>
              <a:gd name="connsiteY124" fmla="*/ 37 h 5445"/>
              <a:gd name="connsiteX125" fmla="*/ 11241 w 11761"/>
              <a:gd name="connsiteY125" fmla="*/ 78 h 5445"/>
              <a:gd name="connsiteX126" fmla="*/ 11200 w 11761"/>
              <a:gd name="connsiteY126" fmla="*/ 78 h 5445"/>
              <a:gd name="connsiteX127" fmla="*/ 11682 w 11761"/>
              <a:gd name="connsiteY127" fmla="*/ 4910 h 5445"/>
              <a:gd name="connsiteX128" fmla="*/ 11682 w 11761"/>
              <a:gd name="connsiteY128" fmla="*/ 4871 h 5445"/>
              <a:gd name="connsiteX129" fmla="*/ 11723 w 11761"/>
              <a:gd name="connsiteY129" fmla="*/ 4871 h 5445"/>
              <a:gd name="connsiteX130" fmla="*/ 11723 w 11761"/>
              <a:gd name="connsiteY130" fmla="*/ 4910 h 5445"/>
              <a:gd name="connsiteX131" fmla="*/ 11682 w 11761"/>
              <a:gd name="connsiteY131" fmla="*/ 4910 h 5445"/>
              <a:gd name="connsiteX132" fmla="*/ 11600 w 11761"/>
              <a:gd name="connsiteY132" fmla="*/ 5424 h 5445"/>
              <a:gd name="connsiteX133" fmla="*/ 11600 w 11761"/>
              <a:gd name="connsiteY133" fmla="*/ 5363 h 5445"/>
              <a:gd name="connsiteX134" fmla="*/ 11679 w 11761"/>
              <a:gd name="connsiteY134" fmla="*/ 5363 h 5445"/>
              <a:gd name="connsiteX135" fmla="*/ 11679 w 11761"/>
              <a:gd name="connsiteY135" fmla="*/ 5286 h 5445"/>
              <a:gd name="connsiteX136" fmla="*/ 11738 w 11761"/>
              <a:gd name="connsiteY136" fmla="*/ 5286 h 5445"/>
              <a:gd name="connsiteX137" fmla="*/ 11738 w 11761"/>
              <a:gd name="connsiteY137" fmla="*/ 5424 h 5445"/>
              <a:gd name="connsiteX138" fmla="*/ 11600 w 11761"/>
              <a:gd name="connsiteY138" fmla="*/ 5424 h 5445"/>
              <a:gd name="connsiteX139" fmla="*/ 11600 w 11761"/>
              <a:gd name="connsiteY139" fmla="*/ 5344 h 5445"/>
              <a:gd name="connsiteX140" fmla="*/ 11600 w 11761"/>
              <a:gd name="connsiteY140" fmla="*/ 5286 h 5445"/>
              <a:gd name="connsiteX141" fmla="*/ 11660 w 11761"/>
              <a:gd name="connsiteY141" fmla="*/ 5286 h 5445"/>
              <a:gd name="connsiteX142" fmla="*/ 11660 w 11761"/>
              <a:gd name="connsiteY142" fmla="*/ 5344 h 5445"/>
              <a:gd name="connsiteX143" fmla="*/ 11600 w 11761"/>
              <a:gd name="connsiteY143" fmla="*/ 5344 h 5445"/>
              <a:gd name="connsiteX144" fmla="*/ 11595 w 11761"/>
              <a:gd name="connsiteY144" fmla="*/ 5169 h 5445"/>
              <a:gd name="connsiteX145" fmla="*/ 11595 w 11761"/>
              <a:gd name="connsiteY145" fmla="*/ 5106 h 5445"/>
              <a:gd name="connsiteX146" fmla="*/ 11660 w 11761"/>
              <a:gd name="connsiteY146" fmla="*/ 5106 h 5445"/>
              <a:gd name="connsiteX147" fmla="*/ 11660 w 11761"/>
              <a:gd name="connsiteY147" fmla="*/ 5169 h 5445"/>
              <a:gd name="connsiteX148" fmla="*/ 11595 w 11761"/>
              <a:gd name="connsiteY148" fmla="*/ 5169 h 5445"/>
              <a:gd name="connsiteX149" fmla="*/ 11660 w 11761"/>
              <a:gd name="connsiteY149" fmla="*/ 5191 h 5445"/>
              <a:gd name="connsiteX150" fmla="*/ 11660 w 11761"/>
              <a:gd name="connsiteY150" fmla="*/ 5262 h 5445"/>
              <a:gd name="connsiteX151" fmla="*/ 11595 w 11761"/>
              <a:gd name="connsiteY151" fmla="*/ 5262 h 5445"/>
              <a:gd name="connsiteX152" fmla="*/ 11595 w 11761"/>
              <a:gd name="connsiteY152" fmla="*/ 5191 h 5445"/>
              <a:gd name="connsiteX153" fmla="*/ 11660 w 11761"/>
              <a:gd name="connsiteY153" fmla="*/ 5191 h 5445"/>
              <a:gd name="connsiteX154" fmla="*/ 11578 w 11761"/>
              <a:gd name="connsiteY154" fmla="*/ 5281 h 5445"/>
              <a:gd name="connsiteX155" fmla="*/ 11578 w 11761"/>
              <a:gd name="connsiteY155" fmla="*/ 5344 h 5445"/>
              <a:gd name="connsiteX156" fmla="*/ 11522 w 11761"/>
              <a:gd name="connsiteY156" fmla="*/ 5344 h 5445"/>
              <a:gd name="connsiteX157" fmla="*/ 11522 w 11761"/>
              <a:gd name="connsiteY157" fmla="*/ 5281 h 5445"/>
              <a:gd name="connsiteX158" fmla="*/ 11578 w 11761"/>
              <a:gd name="connsiteY158" fmla="*/ 5281 h 5445"/>
              <a:gd name="connsiteX159" fmla="*/ 11578 w 11761"/>
              <a:gd name="connsiteY159" fmla="*/ 5191 h 5445"/>
              <a:gd name="connsiteX160" fmla="*/ 11578 w 11761"/>
              <a:gd name="connsiteY160" fmla="*/ 5262 h 5445"/>
              <a:gd name="connsiteX161" fmla="*/ 11522 w 11761"/>
              <a:gd name="connsiteY161" fmla="*/ 5262 h 5445"/>
              <a:gd name="connsiteX162" fmla="*/ 11522 w 11761"/>
              <a:gd name="connsiteY162" fmla="*/ 5191 h 5445"/>
              <a:gd name="connsiteX163" fmla="*/ 11578 w 11761"/>
              <a:gd name="connsiteY163" fmla="*/ 5191 h 5445"/>
              <a:gd name="connsiteX164" fmla="*/ 11200 w 11761"/>
              <a:gd name="connsiteY164" fmla="*/ 5409 h 5445"/>
              <a:gd name="connsiteX165" fmla="*/ 11200 w 11761"/>
              <a:gd name="connsiteY165" fmla="*/ 5368 h 5445"/>
              <a:gd name="connsiteX166" fmla="*/ 11241 w 11761"/>
              <a:gd name="connsiteY166" fmla="*/ 5368 h 5445"/>
              <a:gd name="connsiteX167" fmla="*/ 11241 w 11761"/>
              <a:gd name="connsiteY167" fmla="*/ 5409 h 5445"/>
              <a:gd name="connsiteX168" fmla="*/ 11200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11522 w 11761"/>
              <a:gd name="connsiteY243" fmla="*/ 164 h 5445"/>
              <a:gd name="connsiteX244" fmla="*/ 11522 w 11761"/>
              <a:gd name="connsiteY244" fmla="*/ 102 h 5445"/>
              <a:gd name="connsiteX245" fmla="*/ 11578 w 11761"/>
              <a:gd name="connsiteY245" fmla="*/ 102 h 5445"/>
              <a:gd name="connsiteX246" fmla="*/ 11578 w 11761"/>
              <a:gd name="connsiteY246" fmla="*/ 164 h 5445"/>
              <a:gd name="connsiteX247" fmla="*/ 11522 w 11761"/>
              <a:gd name="connsiteY247" fmla="*/ 164 h 5445"/>
              <a:gd name="connsiteX248" fmla="*/ 11522 w 11761"/>
              <a:gd name="connsiteY248" fmla="*/ 255 h 5445"/>
              <a:gd name="connsiteX249" fmla="*/ 11522 w 11761"/>
              <a:gd name="connsiteY249" fmla="*/ 184 h 5445"/>
              <a:gd name="connsiteX250" fmla="*/ 11578 w 11761"/>
              <a:gd name="connsiteY250" fmla="*/ 184 h 5445"/>
              <a:gd name="connsiteX251" fmla="*/ 11578 w 11761"/>
              <a:gd name="connsiteY251" fmla="*/ 255 h 5445"/>
              <a:gd name="connsiteX252" fmla="*/ 11522 w 11761"/>
              <a:gd name="connsiteY252" fmla="*/ 255 h 5445"/>
              <a:gd name="connsiteX253" fmla="*/ 11660 w 11761"/>
              <a:gd name="connsiteY253" fmla="*/ 596 h 5445"/>
              <a:gd name="connsiteX254" fmla="*/ 11660 w 11761"/>
              <a:gd name="connsiteY254" fmla="*/ 674 h 5445"/>
              <a:gd name="connsiteX255" fmla="*/ 11720 w 11761"/>
              <a:gd name="connsiteY255" fmla="*/ 674 h 5445"/>
              <a:gd name="connsiteX256" fmla="*/ 11720 w 11761"/>
              <a:gd name="connsiteY256" fmla="*/ 4772 h 5445"/>
              <a:gd name="connsiteX257" fmla="*/ 11660 w 11761"/>
              <a:gd name="connsiteY257" fmla="*/ 4772 h 5445"/>
              <a:gd name="connsiteX258" fmla="*/ 11660 w 11761"/>
              <a:gd name="connsiteY258" fmla="*/ 4850 h 5445"/>
              <a:gd name="connsiteX259" fmla="*/ 11608 w 11761"/>
              <a:gd name="connsiteY259" fmla="*/ 4850 h 5445"/>
              <a:gd name="connsiteX260" fmla="*/ 11608 w 11761"/>
              <a:gd name="connsiteY260" fmla="*/ 5001 h 5445"/>
              <a:gd name="connsiteX261" fmla="*/ 11736 w 11761"/>
              <a:gd name="connsiteY261" fmla="*/ 5001 h 5445"/>
              <a:gd name="connsiteX262" fmla="*/ 11736 w 11761"/>
              <a:gd name="connsiteY262" fmla="*/ 5169 h 5445"/>
              <a:gd name="connsiteX263" fmla="*/ 11679 w 11761"/>
              <a:gd name="connsiteY263" fmla="*/ 5169 h 5445"/>
              <a:gd name="connsiteX264" fmla="*/ 11679 w 11761"/>
              <a:gd name="connsiteY264" fmla="*/ 5087 h 5445"/>
              <a:gd name="connsiteX265" fmla="*/ 11578 w 11761"/>
              <a:gd name="connsiteY265" fmla="*/ 5087 h 5445"/>
              <a:gd name="connsiteX266" fmla="*/ 11578 w 11761"/>
              <a:gd name="connsiteY266" fmla="*/ 5169 h 5445"/>
              <a:gd name="connsiteX267" fmla="*/ 11500 w 11761"/>
              <a:gd name="connsiteY267" fmla="*/ 5169 h 5445"/>
              <a:gd name="connsiteX268" fmla="*/ 11500 w 11761"/>
              <a:gd name="connsiteY268" fmla="*/ 5262 h 5445"/>
              <a:gd name="connsiteX269" fmla="*/ 11408 w 11761"/>
              <a:gd name="connsiteY269" fmla="*/ 5262 h 5445"/>
              <a:gd name="connsiteX270" fmla="*/ 11408 w 11761"/>
              <a:gd name="connsiteY270" fmla="*/ 5363 h 5445"/>
              <a:gd name="connsiteX271" fmla="*/ 11500 w 11761"/>
              <a:gd name="connsiteY271" fmla="*/ 5363 h 5445"/>
              <a:gd name="connsiteX272" fmla="*/ 11500 w 11761"/>
              <a:gd name="connsiteY272" fmla="*/ 5422 h 5445"/>
              <a:gd name="connsiteX273" fmla="*/ 11332 w 11761"/>
              <a:gd name="connsiteY273" fmla="*/ 5422 h 5445"/>
              <a:gd name="connsiteX274" fmla="*/ 11332 w 11761"/>
              <a:gd name="connsiteY274" fmla="*/ 5294 h 5445"/>
              <a:gd name="connsiteX275" fmla="*/ 11179 w 11761"/>
              <a:gd name="connsiteY275" fmla="*/ 5294 h 5445"/>
              <a:gd name="connsiteX276" fmla="*/ 11179 w 11761"/>
              <a:gd name="connsiteY276" fmla="*/ 5346 h 5445"/>
              <a:gd name="connsiteX277" fmla="*/ 11103 w 11761"/>
              <a:gd name="connsiteY277" fmla="*/ 5346 h 5445"/>
              <a:gd name="connsiteX278" fmla="*/ 11103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11103 w 11761"/>
              <a:gd name="connsiteY325" fmla="*/ 39 h 5445"/>
              <a:gd name="connsiteX326" fmla="*/ 11103 w 11761"/>
              <a:gd name="connsiteY326" fmla="*/ 100 h 5445"/>
              <a:gd name="connsiteX327" fmla="*/ 8081 w 11761"/>
              <a:gd name="connsiteY327" fmla="*/ 100 h 5445"/>
              <a:gd name="connsiteX328" fmla="*/ 8081 w 11761"/>
              <a:gd name="connsiteY328" fmla="*/ 151 h 5445"/>
              <a:gd name="connsiteX329" fmla="*/ 8234 w 11761"/>
              <a:gd name="connsiteY329" fmla="*/ 151 h 5445"/>
              <a:gd name="connsiteX330" fmla="*/ 8234 w 11761"/>
              <a:gd name="connsiteY330" fmla="*/ 24 h 5445"/>
              <a:gd name="connsiteX331" fmla="*/ 8402 w 11761"/>
              <a:gd name="connsiteY331" fmla="*/ 24 h 5445"/>
              <a:gd name="connsiteX332" fmla="*/ 8402 w 11761"/>
              <a:gd name="connsiteY332" fmla="*/ 82 h 5445"/>
              <a:gd name="connsiteX333" fmla="*/ 8310 w 11761"/>
              <a:gd name="connsiteY333" fmla="*/ 82 h 5445"/>
              <a:gd name="connsiteX334" fmla="*/ 8310 w 11761"/>
              <a:gd name="connsiteY334" fmla="*/ 184 h 5445"/>
              <a:gd name="connsiteX335" fmla="*/ 8402 w 11761"/>
              <a:gd name="connsiteY335" fmla="*/ 184 h 5445"/>
              <a:gd name="connsiteX336" fmla="*/ 8402 w 11761"/>
              <a:gd name="connsiteY336" fmla="*/ 277 h 5445"/>
              <a:gd name="connsiteX337" fmla="*/ 8480 w 11761"/>
              <a:gd name="connsiteY337" fmla="*/ 277 h 5445"/>
              <a:gd name="connsiteX338" fmla="*/ 8480 w 11761"/>
              <a:gd name="connsiteY338" fmla="*/ 359 h 5445"/>
              <a:gd name="connsiteX339" fmla="*/ 8581 w 11761"/>
              <a:gd name="connsiteY339" fmla="*/ 359 h 5445"/>
              <a:gd name="connsiteX340" fmla="*/ 8581 w 11761"/>
              <a:gd name="connsiteY340" fmla="*/ 277 h 5445"/>
              <a:gd name="connsiteX341" fmla="*/ 8638 w 11761"/>
              <a:gd name="connsiteY341" fmla="*/ 277 h 5445"/>
              <a:gd name="connsiteX342" fmla="*/ 8638 w 11761"/>
              <a:gd name="connsiteY342" fmla="*/ 445 h 5445"/>
              <a:gd name="connsiteX343" fmla="*/ 8510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11744 w 11761"/>
              <a:gd name="connsiteY98" fmla="*/ 4932 h 5445"/>
              <a:gd name="connsiteX99" fmla="*/ 11744 w 11761"/>
              <a:gd name="connsiteY99" fmla="*/ 4850 h 5445"/>
              <a:gd name="connsiteX100" fmla="*/ 11682 w 11761"/>
              <a:gd name="connsiteY100" fmla="*/ 4850 h 5445"/>
              <a:gd name="connsiteX101" fmla="*/ 11682 w 11761"/>
              <a:gd name="connsiteY101" fmla="*/ 4793 h 5445"/>
              <a:gd name="connsiteX102" fmla="*/ 11742 w 11761"/>
              <a:gd name="connsiteY102" fmla="*/ 4793 h 5445"/>
              <a:gd name="connsiteX103" fmla="*/ 11742 w 11761"/>
              <a:gd name="connsiteY103" fmla="*/ 652 h 5445"/>
              <a:gd name="connsiteX104" fmla="*/ 11682 w 11761"/>
              <a:gd name="connsiteY104" fmla="*/ 652 h 5445"/>
              <a:gd name="connsiteX105" fmla="*/ 11682 w 11761"/>
              <a:gd name="connsiteY105" fmla="*/ 596 h 5445"/>
              <a:gd name="connsiteX106" fmla="*/ 11744 w 11761"/>
              <a:gd name="connsiteY106" fmla="*/ 596 h 5445"/>
              <a:gd name="connsiteX107" fmla="*/ 11744 w 11761"/>
              <a:gd name="connsiteY107" fmla="*/ 514 h 5445"/>
              <a:gd name="connsiteX108" fmla="*/ 11660 w 11761"/>
              <a:gd name="connsiteY108" fmla="*/ 514 h 5445"/>
              <a:gd name="connsiteX109" fmla="*/ 11660 w 11761"/>
              <a:gd name="connsiteY109" fmla="*/ 575 h 5445"/>
              <a:gd name="connsiteX110" fmla="*/ 11630 w 11761"/>
              <a:gd name="connsiteY110" fmla="*/ 575 h 5445"/>
              <a:gd name="connsiteX111" fmla="*/ 11630 w 11761"/>
              <a:gd name="connsiteY111" fmla="*/ 467 h 5445"/>
              <a:gd name="connsiteX112" fmla="*/ 11759 w 11761"/>
              <a:gd name="connsiteY112" fmla="*/ 467 h 5445"/>
              <a:gd name="connsiteX113" fmla="*/ 11759 w 11761"/>
              <a:gd name="connsiteY113" fmla="*/ 255 h 5445"/>
              <a:gd name="connsiteX114" fmla="*/ 11679 w 11761"/>
              <a:gd name="connsiteY114" fmla="*/ 255 h 5445"/>
              <a:gd name="connsiteX115" fmla="*/ 11679 w 11761"/>
              <a:gd name="connsiteY115" fmla="*/ 182 h 5445"/>
              <a:gd name="connsiteX116" fmla="*/ 11761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11200 w 11761"/>
              <a:gd name="connsiteY122" fmla="*/ 78 h 5445"/>
              <a:gd name="connsiteX123" fmla="*/ 11200 w 11761"/>
              <a:gd name="connsiteY123" fmla="*/ 37 h 5445"/>
              <a:gd name="connsiteX124" fmla="*/ 11241 w 11761"/>
              <a:gd name="connsiteY124" fmla="*/ 37 h 5445"/>
              <a:gd name="connsiteX125" fmla="*/ 11241 w 11761"/>
              <a:gd name="connsiteY125" fmla="*/ 78 h 5445"/>
              <a:gd name="connsiteX126" fmla="*/ 11200 w 11761"/>
              <a:gd name="connsiteY126" fmla="*/ 78 h 5445"/>
              <a:gd name="connsiteX127" fmla="*/ 11682 w 11761"/>
              <a:gd name="connsiteY127" fmla="*/ 4910 h 5445"/>
              <a:gd name="connsiteX128" fmla="*/ 11682 w 11761"/>
              <a:gd name="connsiteY128" fmla="*/ 4871 h 5445"/>
              <a:gd name="connsiteX129" fmla="*/ 11723 w 11761"/>
              <a:gd name="connsiteY129" fmla="*/ 4871 h 5445"/>
              <a:gd name="connsiteX130" fmla="*/ 11723 w 11761"/>
              <a:gd name="connsiteY130" fmla="*/ 4910 h 5445"/>
              <a:gd name="connsiteX131" fmla="*/ 11682 w 11761"/>
              <a:gd name="connsiteY131" fmla="*/ 4910 h 5445"/>
              <a:gd name="connsiteX132" fmla="*/ 11600 w 11761"/>
              <a:gd name="connsiteY132" fmla="*/ 5424 h 5445"/>
              <a:gd name="connsiteX133" fmla="*/ 11600 w 11761"/>
              <a:gd name="connsiteY133" fmla="*/ 5363 h 5445"/>
              <a:gd name="connsiteX134" fmla="*/ 11679 w 11761"/>
              <a:gd name="connsiteY134" fmla="*/ 5363 h 5445"/>
              <a:gd name="connsiteX135" fmla="*/ 11679 w 11761"/>
              <a:gd name="connsiteY135" fmla="*/ 5286 h 5445"/>
              <a:gd name="connsiteX136" fmla="*/ 11738 w 11761"/>
              <a:gd name="connsiteY136" fmla="*/ 5286 h 5445"/>
              <a:gd name="connsiteX137" fmla="*/ 11738 w 11761"/>
              <a:gd name="connsiteY137" fmla="*/ 5424 h 5445"/>
              <a:gd name="connsiteX138" fmla="*/ 11600 w 11761"/>
              <a:gd name="connsiteY138" fmla="*/ 5424 h 5445"/>
              <a:gd name="connsiteX139" fmla="*/ 11600 w 11761"/>
              <a:gd name="connsiteY139" fmla="*/ 5344 h 5445"/>
              <a:gd name="connsiteX140" fmla="*/ 11600 w 11761"/>
              <a:gd name="connsiteY140" fmla="*/ 5286 h 5445"/>
              <a:gd name="connsiteX141" fmla="*/ 11660 w 11761"/>
              <a:gd name="connsiteY141" fmla="*/ 5286 h 5445"/>
              <a:gd name="connsiteX142" fmla="*/ 11660 w 11761"/>
              <a:gd name="connsiteY142" fmla="*/ 5344 h 5445"/>
              <a:gd name="connsiteX143" fmla="*/ 11600 w 11761"/>
              <a:gd name="connsiteY143" fmla="*/ 5344 h 5445"/>
              <a:gd name="connsiteX144" fmla="*/ 11595 w 11761"/>
              <a:gd name="connsiteY144" fmla="*/ 5169 h 5445"/>
              <a:gd name="connsiteX145" fmla="*/ 11595 w 11761"/>
              <a:gd name="connsiteY145" fmla="*/ 5106 h 5445"/>
              <a:gd name="connsiteX146" fmla="*/ 11660 w 11761"/>
              <a:gd name="connsiteY146" fmla="*/ 5106 h 5445"/>
              <a:gd name="connsiteX147" fmla="*/ 11660 w 11761"/>
              <a:gd name="connsiteY147" fmla="*/ 5169 h 5445"/>
              <a:gd name="connsiteX148" fmla="*/ 11595 w 11761"/>
              <a:gd name="connsiteY148" fmla="*/ 5169 h 5445"/>
              <a:gd name="connsiteX149" fmla="*/ 11660 w 11761"/>
              <a:gd name="connsiteY149" fmla="*/ 5191 h 5445"/>
              <a:gd name="connsiteX150" fmla="*/ 11660 w 11761"/>
              <a:gd name="connsiteY150" fmla="*/ 5262 h 5445"/>
              <a:gd name="connsiteX151" fmla="*/ 11595 w 11761"/>
              <a:gd name="connsiteY151" fmla="*/ 5262 h 5445"/>
              <a:gd name="connsiteX152" fmla="*/ 11595 w 11761"/>
              <a:gd name="connsiteY152" fmla="*/ 5191 h 5445"/>
              <a:gd name="connsiteX153" fmla="*/ 11660 w 11761"/>
              <a:gd name="connsiteY153" fmla="*/ 5191 h 5445"/>
              <a:gd name="connsiteX154" fmla="*/ 11578 w 11761"/>
              <a:gd name="connsiteY154" fmla="*/ 5281 h 5445"/>
              <a:gd name="connsiteX155" fmla="*/ 11578 w 11761"/>
              <a:gd name="connsiteY155" fmla="*/ 5344 h 5445"/>
              <a:gd name="connsiteX156" fmla="*/ 11522 w 11761"/>
              <a:gd name="connsiteY156" fmla="*/ 5344 h 5445"/>
              <a:gd name="connsiteX157" fmla="*/ 11522 w 11761"/>
              <a:gd name="connsiteY157" fmla="*/ 5281 h 5445"/>
              <a:gd name="connsiteX158" fmla="*/ 11578 w 11761"/>
              <a:gd name="connsiteY158" fmla="*/ 5281 h 5445"/>
              <a:gd name="connsiteX159" fmla="*/ 11578 w 11761"/>
              <a:gd name="connsiteY159" fmla="*/ 5191 h 5445"/>
              <a:gd name="connsiteX160" fmla="*/ 11578 w 11761"/>
              <a:gd name="connsiteY160" fmla="*/ 5262 h 5445"/>
              <a:gd name="connsiteX161" fmla="*/ 11522 w 11761"/>
              <a:gd name="connsiteY161" fmla="*/ 5262 h 5445"/>
              <a:gd name="connsiteX162" fmla="*/ 11522 w 11761"/>
              <a:gd name="connsiteY162" fmla="*/ 5191 h 5445"/>
              <a:gd name="connsiteX163" fmla="*/ 11578 w 11761"/>
              <a:gd name="connsiteY163" fmla="*/ 5191 h 5445"/>
              <a:gd name="connsiteX164" fmla="*/ 11200 w 11761"/>
              <a:gd name="connsiteY164" fmla="*/ 5409 h 5445"/>
              <a:gd name="connsiteX165" fmla="*/ 11200 w 11761"/>
              <a:gd name="connsiteY165" fmla="*/ 5368 h 5445"/>
              <a:gd name="connsiteX166" fmla="*/ 11241 w 11761"/>
              <a:gd name="connsiteY166" fmla="*/ 5368 h 5445"/>
              <a:gd name="connsiteX167" fmla="*/ 11241 w 11761"/>
              <a:gd name="connsiteY167" fmla="*/ 5409 h 5445"/>
              <a:gd name="connsiteX168" fmla="*/ 11200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11522 w 11761"/>
              <a:gd name="connsiteY243" fmla="*/ 164 h 5445"/>
              <a:gd name="connsiteX244" fmla="*/ 11522 w 11761"/>
              <a:gd name="connsiteY244" fmla="*/ 102 h 5445"/>
              <a:gd name="connsiteX245" fmla="*/ 11578 w 11761"/>
              <a:gd name="connsiteY245" fmla="*/ 102 h 5445"/>
              <a:gd name="connsiteX246" fmla="*/ 11578 w 11761"/>
              <a:gd name="connsiteY246" fmla="*/ 164 h 5445"/>
              <a:gd name="connsiteX247" fmla="*/ 11522 w 11761"/>
              <a:gd name="connsiteY247" fmla="*/ 164 h 5445"/>
              <a:gd name="connsiteX248" fmla="*/ 11522 w 11761"/>
              <a:gd name="connsiteY248" fmla="*/ 255 h 5445"/>
              <a:gd name="connsiteX249" fmla="*/ 11522 w 11761"/>
              <a:gd name="connsiteY249" fmla="*/ 184 h 5445"/>
              <a:gd name="connsiteX250" fmla="*/ 11578 w 11761"/>
              <a:gd name="connsiteY250" fmla="*/ 184 h 5445"/>
              <a:gd name="connsiteX251" fmla="*/ 11578 w 11761"/>
              <a:gd name="connsiteY251" fmla="*/ 255 h 5445"/>
              <a:gd name="connsiteX252" fmla="*/ 11522 w 11761"/>
              <a:gd name="connsiteY252" fmla="*/ 255 h 5445"/>
              <a:gd name="connsiteX253" fmla="*/ 11660 w 11761"/>
              <a:gd name="connsiteY253" fmla="*/ 596 h 5445"/>
              <a:gd name="connsiteX254" fmla="*/ 11660 w 11761"/>
              <a:gd name="connsiteY254" fmla="*/ 674 h 5445"/>
              <a:gd name="connsiteX255" fmla="*/ 11720 w 11761"/>
              <a:gd name="connsiteY255" fmla="*/ 674 h 5445"/>
              <a:gd name="connsiteX256" fmla="*/ 11720 w 11761"/>
              <a:gd name="connsiteY256" fmla="*/ 4772 h 5445"/>
              <a:gd name="connsiteX257" fmla="*/ 11660 w 11761"/>
              <a:gd name="connsiteY257" fmla="*/ 4772 h 5445"/>
              <a:gd name="connsiteX258" fmla="*/ 11660 w 11761"/>
              <a:gd name="connsiteY258" fmla="*/ 4850 h 5445"/>
              <a:gd name="connsiteX259" fmla="*/ 11608 w 11761"/>
              <a:gd name="connsiteY259" fmla="*/ 4850 h 5445"/>
              <a:gd name="connsiteX260" fmla="*/ 11608 w 11761"/>
              <a:gd name="connsiteY260" fmla="*/ 5001 h 5445"/>
              <a:gd name="connsiteX261" fmla="*/ 11736 w 11761"/>
              <a:gd name="connsiteY261" fmla="*/ 5001 h 5445"/>
              <a:gd name="connsiteX262" fmla="*/ 11736 w 11761"/>
              <a:gd name="connsiteY262" fmla="*/ 5169 h 5445"/>
              <a:gd name="connsiteX263" fmla="*/ 11679 w 11761"/>
              <a:gd name="connsiteY263" fmla="*/ 5169 h 5445"/>
              <a:gd name="connsiteX264" fmla="*/ 11679 w 11761"/>
              <a:gd name="connsiteY264" fmla="*/ 5087 h 5445"/>
              <a:gd name="connsiteX265" fmla="*/ 11578 w 11761"/>
              <a:gd name="connsiteY265" fmla="*/ 5087 h 5445"/>
              <a:gd name="connsiteX266" fmla="*/ 11578 w 11761"/>
              <a:gd name="connsiteY266" fmla="*/ 5169 h 5445"/>
              <a:gd name="connsiteX267" fmla="*/ 11500 w 11761"/>
              <a:gd name="connsiteY267" fmla="*/ 5169 h 5445"/>
              <a:gd name="connsiteX268" fmla="*/ 11500 w 11761"/>
              <a:gd name="connsiteY268" fmla="*/ 5262 h 5445"/>
              <a:gd name="connsiteX269" fmla="*/ 11408 w 11761"/>
              <a:gd name="connsiteY269" fmla="*/ 5262 h 5445"/>
              <a:gd name="connsiteX270" fmla="*/ 11408 w 11761"/>
              <a:gd name="connsiteY270" fmla="*/ 5363 h 5445"/>
              <a:gd name="connsiteX271" fmla="*/ 11500 w 11761"/>
              <a:gd name="connsiteY271" fmla="*/ 5363 h 5445"/>
              <a:gd name="connsiteX272" fmla="*/ 11500 w 11761"/>
              <a:gd name="connsiteY272" fmla="*/ 5422 h 5445"/>
              <a:gd name="connsiteX273" fmla="*/ 11332 w 11761"/>
              <a:gd name="connsiteY273" fmla="*/ 5422 h 5445"/>
              <a:gd name="connsiteX274" fmla="*/ 11332 w 11761"/>
              <a:gd name="connsiteY274" fmla="*/ 5294 h 5445"/>
              <a:gd name="connsiteX275" fmla="*/ 11179 w 11761"/>
              <a:gd name="connsiteY275" fmla="*/ 5294 h 5445"/>
              <a:gd name="connsiteX276" fmla="*/ 11179 w 11761"/>
              <a:gd name="connsiteY276" fmla="*/ 5346 h 5445"/>
              <a:gd name="connsiteX277" fmla="*/ 11103 w 11761"/>
              <a:gd name="connsiteY277" fmla="*/ 5346 h 5445"/>
              <a:gd name="connsiteX278" fmla="*/ 11103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11103 w 11761"/>
              <a:gd name="connsiteY325" fmla="*/ 39 h 5445"/>
              <a:gd name="connsiteX326" fmla="*/ 11103 w 11761"/>
              <a:gd name="connsiteY326" fmla="*/ 100 h 5445"/>
              <a:gd name="connsiteX327" fmla="*/ 11179 w 11761"/>
              <a:gd name="connsiteY327" fmla="*/ 100 h 5445"/>
              <a:gd name="connsiteX328" fmla="*/ 8081 w 11761"/>
              <a:gd name="connsiteY328" fmla="*/ 151 h 5445"/>
              <a:gd name="connsiteX329" fmla="*/ 8234 w 11761"/>
              <a:gd name="connsiteY329" fmla="*/ 151 h 5445"/>
              <a:gd name="connsiteX330" fmla="*/ 8234 w 11761"/>
              <a:gd name="connsiteY330" fmla="*/ 24 h 5445"/>
              <a:gd name="connsiteX331" fmla="*/ 8402 w 11761"/>
              <a:gd name="connsiteY331" fmla="*/ 24 h 5445"/>
              <a:gd name="connsiteX332" fmla="*/ 8402 w 11761"/>
              <a:gd name="connsiteY332" fmla="*/ 82 h 5445"/>
              <a:gd name="connsiteX333" fmla="*/ 8310 w 11761"/>
              <a:gd name="connsiteY333" fmla="*/ 82 h 5445"/>
              <a:gd name="connsiteX334" fmla="*/ 8310 w 11761"/>
              <a:gd name="connsiteY334" fmla="*/ 184 h 5445"/>
              <a:gd name="connsiteX335" fmla="*/ 8402 w 11761"/>
              <a:gd name="connsiteY335" fmla="*/ 184 h 5445"/>
              <a:gd name="connsiteX336" fmla="*/ 8402 w 11761"/>
              <a:gd name="connsiteY336" fmla="*/ 277 h 5445"/>
              <a:gd name="connsiteX337" fmla="*/ 8480 w 11761"/>
              <a:gd name="connsiteY337" fmla="*/ 277 h 5445"/>
              <a:gd name="connsiteX338" fmla="*/ 8480 w 11761"/>
              <a:gd name="connsiteY338" fmla="*/ 359 h 5445"/>
              <a:gd name="connsiteX339" fmla="*/ 8581 w 11761"/>
              <a:gd name="connsiteY339" fmla="*/ 359 h 5445"/>
              <a:gd name="connsiteX340" fmla="*/ 8581 w 11761"/>
              <a:gd name="connsiteY340" fmla="*/ 277 h 5445"/>
              <a:gd name="connsiteX341" fmla="*/ 8638 w 11761"/>
              <a:gd name="connsiteY341" fmla="*/ 277 h 5445"/>
              <a:gd name="connsiteX342" fmla="*/ 8638 w 11761"/>
              <a:gd name="connsiteY342" fmla="*/ 445 h 5445"/>
              <a:gd name="connsiteX343" fmla="*/ 8510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11744 w 11761"/>
              <a:gd name="connsiteY98" fmla="*/ 4932 h 5445"/>
              <a:gd name="connsiteX99" fmla="*/ 11744 w 11761"/>
              <a:gd name="connsiteY99" fmla="*/ 4850 h 5445"/>
              <a:gd name="connsiteX100" fmla="*/ 11682 w 11761"/>
              <a:gd name="connsiteY100" fmla="*/ 4850 h 5445"/>
              <a:gd name="connsiteX101" fmla="*/ 11682 w 11761"/>
              <a:gd name="connsiteY101" fmla="*/ 4793 h 5445"/>
              <a:gd name="connsiteX102" fmla="*/ 11742 w 11761"/>
              <a:gd name="connsiteY102" fmla="*/ 4793 h 5445"/>
              <a:gd name="connsiteX103" fmla="*/ 11742 w 11761"/>
              <a:gd name="connsiteY103" fmla="*/ 652 h 5445"/>
              <a:gd name="connsiteX104" fmla="*/ 11682 w 11761"/>
              <a:gd name="connsiteY104" fmla="*/ 652 h 5445"/>
              <a:gd name="connsiteX105" fmla="*/ 11682 w 11761"/>
              <a:gd name="connsiteY105" fmla="*/ 596 h 5445"/>
              <a:gd name="connsiteX106" fmla="*/ 11744 w 11761"/>
              <a:gd name="connsiteY106" fmla="*/ 596 h 5445"/>
              <a:gd name="connsiteX107" fmla="*/ 11744 w 11761"/>
              <a:gd name="connsiteY107" fmla="*/ 514 h 5445"/>
              <a:gd name="connsiteX108" fmla="*/ 11660 w 11761"/>
              <a:gd name="connsiteY108" fmla="*/ 514 h 5445"/>
              <a:gd name="connsiteX109" fmla="*/ 11660 w 11761"/>
              <a:gd name="connsiteY109" fmla="*/ 575 h 5445"/>
              <a:gd name="connsiteX110" fmla="*/ 11630 w 11761"/>
              <a:gd name="connsiteY110" fmla="*/ 575 h 5445"/>
              <a:gd name="connsiteX111" fmla="*/ 11630 w 11761"/>
              <a:gd name="connsiteY111" fmla="*/ 467 h 5445"/>
              <a:gd name="connsiteX112" fmla="*/ 11759 w 11761"/>
              <a:gd name="connsiteY112" fmla="*/ 467 h 5445"/>
              <a:gd name="connsiteX113" fmla="*/ 11759 w 11761"/>
              <a:gd name="connsiteY113" fmla="*/ 255 h 5445"/>
              <a:gd name="connsiteX114" fmla="*/ 11679 w 11761"/>
              <a:gd name="connsiteY114" fmla="*/ 255 h 5445"/>
              <a:gd name="connsiteX115" fmla="*/ 11679 w 11761"/>
              <a:gd name="connsiteY115" fmla="*/ 182 h 5445"/>
              <a:gd name="connsiteX116" fmla="*/ 11761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11200 w 11761"/>
              <a:gd name="connsiteY122" fmla="*/ 78 h 5445"/>
              <a:gd name="connsiteX123" fmla="*/ 11200 w 11761"/>
              <a:gd name="connsiteY123" fmla="*/ 37 h 5445"/>
              <a:gd name="connsiteX124" fmla="*/ 11241 w 11761"/>
              <a:gd name="connsiteY124" fmla="*/ 37 h 5445"/>
              <a:gd name="connsiteX125" fmla="*/ 11241 w 11761"/>
              <a:gd name="connsiteY125" fmla="*/ 78 h 5445"/>
              <a:gd name="connsiteX126" fmla="*/ 11200 w 11761"/>
              <a:gd name="connsiteY126" fmla="*/ 78 h 5445"/>
              <a:gd name="connsiteX127" fmla="*/ 11682 w 11761"/>
              <a:gd name="connsiteY127" fmla="*/ 4910 h 5445"/>
              <a:gd name="connsiteX128" fmla="*/ 11682 w 11761"/>
              <a:gd name="connsiteY128" fmla="*/ 4871 h 5445"/>
              <a:gd name="connsiteX129" fmla="*/ 11723 w 11761"/>
              <a:gd name="connsiteY129" fmla="*/ 4871 h 5445"/>
              <a:gd name="connsiteX130" fmla="*/ 11723 w 11761"/>
              <a:gd name="connsiteY130" fmla="*/ 4910 h 5445"/>
              <a:gd name="connsiteX131" fmla="*/ 11682 w 11761"/>
              <a:gd name="connsiteY131" fmla="*/ 4910 h 5445"/>
              <a:gd name="connsiteX132" fmla="*/ 11600 w 11761"/>
              <a:gd name="connsiteY132" fmla="*/ 5424 h 5445"/>
              <a:gd name="connsiteX133" fmla="*/ 11600 w 11761"/>
              <a:gd name="connsiteY133" fmla="*/ 5363 h 5445"/>
              <a:gd name="connsiteX134" fmla="*/ 11679 w 11761"/>
              <a:gd name="connsiteY134" fmla="*/ 5363 h 5445"/>
              <a:gd name="connsiteX135" fmla="*/ 11679 w 11761"/>
              <a:gd name="connsiteY135" fmla="*/ 5286 h 5445"/>
              <a:gd name="connsiteX136" fmla="*/ 11738 w 11761"/>
              <a:gd name="connsiteY136" fmla="*/ 5286 h 5445"/>
              <a:gd name="connsiteX137" fmla="*/ 11738 w 11761"/>
              <a:gd name="connsiteY137" fmla="*/ 5424 h 5445"/>
              <a:gd name="connsiteX138" fmla="*/ 11600 w 11761"/>
              <a:gd name="connsiteY138" fmla="*/ 5424 h 5445"/>
              <a:gd name="connsiteX139" fmla="*/ 11600 w 11761"/>
              <a:gd name="connsiteY139" fmla="*/ 5344 h 5445"/>
              <a:gd name="connsiteX140" fmla="*/ 11600 w 11761"/>
              <a:gd name="connsiteY140" fmla="*/ 5286 h 5445"/>
              <a:gd name="connsiteX141" fmla="*/ 11660 w 11761"/>
              <a:gd name="connsiteY141" fmla="*/ 5286 h 5445"/>
              <a:gd name="connsiteX142" fmla="*/ 11660 w 11761"/>
              <a:gd name="connsiteY142" fmla="*/ 5344 h 5445"/>
              <a:gd name="connsiteX143" fmla="*/ 11600 w 11761"/>
              <a:gd name="connsiteY143" fmla="*/ 5344 h 5445"/>
              <a:gd name="connsiteX144" fmla="*/ 11595 w 11761"/>
              <a:gd name="connsiteY144" fmla="*/ 5169 h 5445"/>
              <a:gd name="connsiteX145" fmla="*/ 11595 w 11761"/>
              <a:gd name="connsiteY145" fmla="*/ 5106 h 5445"/>
              <a:gd name="connsiteX146" fmla="*/ 11660 w 11761"/>
              <a:gd name="connsiteY146" fmla="*/ 5106 h 5445"/>
              <a:gd name="connsiteX147" fmla="*/ 11660 w 11761"/>
              <a:gd name="connsiteY147" fmla="*/ 5169 h 5445"/>
              <a:gd name="connsiteX148" fmla="*/ 11595 w 11761"/>
              <a:gd name="connsiteY148" fmla="*/ 5169 h 5445"/>
              <a:gd name="connsiteX149" fmla="*/ 11660 w 11761"/>
              <a:gd name="connsiteY149" fmla="*/ 5191 h 5445"/>
              <a:gd name="connsiteX150" fmla="*/ 11660 w 11761"/>
              <a:gd name="connsiteY150" fmla="*/ 5262 h 5445"/>
              <a:gd name="connsiteX151" fmla="*/ 11595 w 11761"/>
              <a:gd name="connsiteY151" fmla="*/ 5262 h 5445"/>
              <a:gd name="connsiteX152" fmla="*/ 11595 w 11761"/>
              <a:gd name="connsiteY152" fmla="*/ 5191 h 5445"/>
              <a:gd name="connsiteX153" fmla="*/ 11660 w 11761"/>
              <a:gd name="connsiteY153" fmla="*/ 5191 h 5445"/>
              <a:gd name="connsiteX154" fmla="*/ 11578 w 11761"/>
              <a:gd name="connsiteY154" fmla="*/ 5281 h 5445"/>
              <a:gd name="connsiteX155" fmla="*/ 11578 w 11761"/>
              <a:gd name="connsiteY155" fmla="*/ 5344 h 5445"/>
              <a:gd name="connsiteX156" fmla="*/ 11522 w 11761"/>
              <a:gd name="connsiteY156" fmla="*/ 5344 h 5445"/>
              <a:gd name="connsiteX157" fmla="*/ 11522 w 11761"/>
              <a:gd name="connsiteY157" fmla="*/ 5281 h 5445"/>
              <a:gd name="connsiteX158" fmla="*/ 11578 w 11761"/>
              <a:gd name="connsiteY158" fmla="*/ 5281 h 5445"/>
              <a:gd name="connsiteX159" fmla="*/ 11578 w 11761"/>
              <a:gd name="connsiteY159" fmla="*/ 5191 h 5445"/>
              <a:gd name="connsiteX160" fmla="*/ 11578 w 11761"/>
              <a:gd name="connsiteY160" fmla="*/ 5262 h 5445"/>
              <a:gd name="connsiteX161" fmla="*/ 11522 w 11761"/>
              <a:gd name="connsiteY161" fmla="*/ 5262 h 5445"/>
              <a:gd name="connsiteX162" fmla="*/ 11522 w 11761"/>
              <a:gd name="connsiteY162" fmla="*/ 5191 h 5445"/>
              <a:gd name="connsiteX163" fmla="*/ 11578 w 11761"/>
              <a:gd name="connsiteY163" fmla="*/ 5191 h 5445"/>
              <a:gd name="connsiteX164" fmla="*/ 11200 w 11761"/>
              <a:gd name="connsiteY164" fmla="*/ 5409 h 5445"/>
              <a:gd name="connsiteX165" fmla="*/ 11200 w 11761"/>
              <a:gd name="connsiteY165" fmla="*/ 5368 h 5445"/>
              <a:gd name="connsiteX166" fmla="*/ 11241 w 11761"/>
              <a:gd name="connsiteY166" fmla="*/ 5368 h 5445"/>
              <a:gd name="connsiteX167" fmla="*/ 11241 w 11761"/>
              <a:gd name="connsiteY167" fmla="*/ 5409 h 5445"/>
              <a:gd name="connsiteX168" fmla="*/ 11200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11522 w 11761"/>
              <a:gd name="connsiteY243" fmla="*/ 164 h 5445"/>
              <a:gd name="connsiteX244" fmla="*/ 11522 w 11761"/>
              <a:gd name="connsiteY244" fmla="*/ 102 h 5445"/>
              <a:gd name="connsiteX245" fmla="*/ 11578 w 11761"/>
              <a:gd name="connsiteY245" fmla="*/ 102 h 5445"/>
              <a:gd name="connsiteX246" fmla="*/ 11578 w 11761"/>
              <a:gd name="connsiteY246" fmla="*/ 164 h 5445"/>
              <a:gd name="connsiteX247" fmla="*/ 11522 w 11761"/>
              <a:gd name="connsiteY247" fmla="*/ 164 h 5445"/>
              <a:gd name="connsiteX248" fmla="*/ 11522 w 11761"/>
              <a:gd name="connsiteY248" fmla="*/ 255 h 5445"/>
              <a:gd name="connsiteX249" fmla="*/ 11522 w 11761"/>
              <a:gd name="connsiteY249" fmla="*/ 184 h 5445"/>
              <a:gd name="connsiteX250" fmla="*/ 11578 w 11761"/>
              <a:gd name="connsiteY250" fmla="*/ 184 h 5445"/>
              <a:gd name="connsiteX251" fmla="*/ 11578 w 11761"/>
              <a:gd name="connsiteY251" fmla="*/ 255 h 5445"/>
              <a:gd name="connsiteX252" fmla="*/ 11522 w 11761"/>
              <a:gd name="connsiteY252" fmla="*/ 255 h 5445"/>
              <a:gd name="connsiteX253" fmla="*/ 11660 w 11761"/>
              <a:gd name="connsiteY253" fmla="*/ 596 h 5445"/>
              <a:gd name="connsiteX254" fmla="*/ 11660 w 11761"/>
              <a:gd name="connsiteY254" fmla="*/ 674 h 5445"/>
              <a:gd name="connsiteX255" fmla="*/ 11720 w 11761"/>
              <a:gd name="connsiteY255" fmla="*/ 674 h 5445"/>
              <a:gd name="connsiteX256" fmla="*/ 11720 w 11761"/>
              <a:gd name="connsiteY256" fmla="*/ 4772 h 5445"/>
              <a:gd name="connsiteX257" fmla="*/ 11660 w 11761"/>
              <a:gd name="connsiteY257" fmla="*/ 4772 h 5445"/>
              <a:gd name="connsiteX258" fmla="*/ 11660 w 11761"/>
              <a:gd name="connsiteY258" fmla="*/ 4850 h 5445"/>
              <a:gd name="connsiteX259" fmla="*/ 11608 w 11761"/>
              <a:gd name="connsiteY259" fmla="*/ 4850 h 5445"/>
              <a:gd name="connsiteX260" fmla="*/ 11608 w 11761"/>
              <a:gd name="connsiteY260" fmla="*/ 5001 h 5445"/>
              <a:gd name="connsiteX261" fmla="*/ 11736 w 11761"/>
              <a:gd name="connsiteY261" fmla="*/ 5001 h 5445"/>
              <a:gd name="connsiteX262" fmla="*/ 11736 w 11761"/>
              <a:gd name="connsiteY262" fmla="*/ 5169 h 5445"/>
              <a:gd name="connsiteX263" fmla="*/ 11679 w 11761"/>
              <a:gd name="connsiteY263" fmla="*/ 5169 h 5445"/>
              <a:gd name="connsiteX264" fmla="*/ 11679 w 11761"/>
              <a:gd name="connsiteY264" fmla="*/ 5087 h 5445"/>
              <a:gd name="connsiteX265" fmla="*/ 11578 w 11761"/>
              <a:gd name="connsiteY265" fmla="*/ 5087 h 5445"/>
              <a:gd name="connsiteX266" fmla="*/ 11578 w 11761"/>
              <a:gd name="connsiteY266" fmla="*/ 5169 h 5445"/>
              <a:gd name="connsiteX267" fmla="*/ 11500 w 11761"/>
              <a:gd name="connsiteY267" fmla="*/ 5169 h 5445"/>
              <a:gd name="connsiteX268" fmla="*/ 11500 w 11761"/>
              <a:gd name="connsiteY268" fmla="*/ 5262 h 5445"/>
              <a:gd name="connsiteX269" fmla="*/ 11408 w 11761"/>
              <a:gd name="connsiteY269" fmla="*/ 5262 h 5445"/>
              <a:gd name="connsiteX270" fmla="*/ 11408 w 11761"/>
              <a:gd name="connsiteY270" fmla="*/ 5363 h 5445"/>
              <a:gd name="connsiteX271" fmla="*/ 11500 w 11761"/>
              <a:gd name="connsiteY271" fmla="*/ 5363 h 5445"/>
              <a:gd name="connsiteX272" fmla="*/ 11500 w 11761"/>
              <a:gd name="connsiteY272" fmla="*/ 5422 h 5445"/>
              <a:gd name="connsiteX273" fmla="*/ 11332 w 11761"/>
              <a:gd name="connsiteY273" fmla="*/ 5422 h 5445"/>
              <a:gd name="connsiteX274" fmla="*/ 11332 w 11761"/>
              <a:gd name="connsiteY274" fmla="*/ 5294 h 5445"/>
              <a:gd name="connsiteX275" fmla="*/ 11179 w 11761"/>
              <a:gd name="connsiteY275" fmla="*/ 5294 h 5445"/>
              <a:gd name="connsiteX276" fmla="*/ 11179 w 11761"/>
              <a:gd name="connsiteY276" fmla="*/ 5346 h 5445"/>
              <a:gd name="connsiteX277" fmla="*/ 11103 w 11761"/>
              <a:gd name="connsiteY277" fmla="*/ 5346 h 5445"/>
              <a:gd name="connsiteX278" fmla="*/ 11103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11103 w 11761"/>
              <a:gd name="connsiteY325" fmla="*/ 39 h 5445"/>
              <a:gd name="connsiteX326" fmla="*/ 11103 w 11761"/>
              <a:gd name="connsiteY326" fmla="*/ 100 h 5445"/>
              <a:gd name="connsiteX327" fmla="*/ 11179 w 11761"/>
              <a:gd name="connsiteY327" fmla="*/ 100 h 5445"/>
              <a:gd name="connsiteX328" fmla="*/ 11179 w 11761"/>
              <a:gd name="connsiteY328" fmla="*/ 151 h 5445"/>
              <a:gd name="connsiteX329" fmla="*/ 8234 w 11761"/>
              <a:gd name="connsiteY329" fmla="*/ 151 h 5445"/>
              <a:gd name="connsiteX330" fmla="*/ 8234 w 11761"/>
              <a:gd name="connsiteY330" fmla="*/ 24 h 5445"/>
              <a:gd name="connsiteX331" fmla="*/ 8402 w 11761"/>
              <a:gd name="connsiteY331" fmla="*/ 24 h 5445"/>
              <a:gd name="connsiteX332" fmla="*/ 8402 w 11761"/>
              <a:gd name="connsiteY332" fmla="*/ 82 h 5445"/>
              <a:gd name="connsiteX333" fmla="*/ 8310 w 11761"/>
              <a:gd name="connsiteY333" fmla="*/ 82 h 5445"/>
              <a:gd name="connsiteX334" fmla="*/ 8310 w 11761"/>
              <a:gd name="connsiteY334" fmla="*/ 184 h 5445"/>
              <a:gd name="connsiteX335" fmla="*/ 8402 w 11761"/>
              <a:gd name="connsiteY335" fmla="*/ 184 h 5445"/>
              <a:gd name="connsiteX336" fmla="*/ 8402 w 11761"/>
              <a:gd name="connsiteY336" fmla="*/ 277 h 5445"/>
              <a:gd name="connsiteX337" fmla="*/ 8480 w 11761"/>
              <a:gd name="connsiteY337" fmla="*/ 277 h 5445"/>
              <a:gd name="connsiteX338" fmla="*/ 8480 w 11761"/>
              <a:gd name="connsiteY338" fmla="*/ 359 h 5445"/>
              <a:gd name="connsiteX339" fmla="*/ 8581 w 11761"/>
              <a:gd name="connsiteY339" fmla="*/ 359 h 5445"/>
              <a:gd name="connsiteX340" fmla="*/ 8581 w 11761"/>
              <a:gd name="connsiteY340" fmla="*/ 277 h 5445"/>
              <a:gd name="connsiteX341" fmla="*/ 8638 w 11761"/>
              <a:gd name="connsiteY341" fmla="*/ 277 h 5445"/>
              <a:gd name="connsiteX342" fmla="*/ 8638 w 11761"/>
              <a:gd name="connsiteY342" fmla="*/ 445 h 5445"/>
              <a:gd name="connsiteX343" fmla="*/ 8510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11744 w 11761"/>
              <a:gd name="connsiteY98" fmla="*/ 4932 h 5445"/>
              <a:gd name="connsiteX99" fmla="*/ 11744 w 11761"/>
              <a:gd name="connsiteY99" fmla="*/ 4850 h 5445"/>
              <a:gd name="connsiteX100" fmla="*/ 11682 w 11761"/>
              <a:gd name="connsiteY100" fmla="*/ 4850 h 5445"/>
              <a:gd name="connsiteX101" fmla="*/ 11682 w 11761"/>
              <a:gd name="connsiteY101" fmla="*/ 4793 h 5445"/>
              <a:gd name="connsiteX102" fmla="*/ 11742 w 11761"/>
              <a:gd name="connsiteY102" fmla="*/ 4793 h 5445"/>
              <a:gd name="connsiteX103" fmla="*/ 11742 w 11761"/>
              <a:gd name="connsiteY103" fmla="*/ 652 h 5445"/>
              <a:gd name="connsiteX104" fmla="*/ 11682 w 11761"/>
              <a:gd name="connsiteY104" fmla="*/ 652 h 5445"/>
              <a:gd name="connsiteX105" fmla="*/ 11682 w 11761"/>
              <a:gd name="connsiteY105" fmla="*/ 596 h 5445"/>
              <a:gd name="connsiteX106" fmla="*/ 11744 w 11761"/>
              <a:gd name="connsiteY106" fmla="*/ 596 h 5445"/>
              <a:gd name="connsiteX107" fmla="*/ 11744 w 11761"/>
              <a:gd name="connsiteY107" fmla="*/ 514 h 5445"/>
              <a:gd name="connsiteX108" fmla="*/ 11660 w 11761"/>
              <a:gd name="connsiteY108" fmla="*/ 514 h 5445"/>
              <a:gd name="connsiteX109" fmla="*/ 11660 w 11761"/>
              <a:gd name="connsiteY109" fmla="*/ 575 h 5445"/>
              <a:gd name="connsiteX110" fmla="*/ 11630 w 11761"/>
              <a:gd name="connsiteY110" fmla="*/ 575 h 5445"/>
              <a:gd name="connsiteX111" fmla="*/ 11630 w 11761"/>
              <a:gd name="connsiteY111" fmla="*/ 467 h 5445"/>
              <a:gd name="connsiteX112" fmla="*/ 11759 w 11761"/>
              <a:gd name="connsiteY112" fmla="*/ 467 h 5445"/>
              <a:gd name="connsiteX113" fmla="*/ 11759 w 11761"/>
              <a:gd name="connsiteY113" fmla="*/ 255 h 5445"/>
              <a:gd name="connsiteX114" fmla="*/ 11679 w 11761"/>
              <a:gd name="connsiteY114" fmla="*/ 255 h 5445"/>
              <a:gd name="connsiteX115" fmla="*/ 11679 w 11761"/>
              <a:gd name="connsiteY115" fmla="*/ 182 h 5445"/>
              <a:gd name="connsiteX116" fmla="*/ 11761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11200 w 11761"/>
              <a:gd name="connsiteY122" fmla="*/ 78 h 5445"/>
              <a:gd name="connsiteX123" fmla="*/ 11200 w 11761"/>
              <a:gd name="connsiteY123" fmla="*/ 37 h 5445"/>
              <a:gd name="connsiteX124" fmla="*/ 11241 w 11761"/>
              <a:gd name="connsiteY124" fmla="*/ 37 h 5445"/>
              <a:gd name="connsiteX125" fmla="*/ 11241 w 11761"/>
              <a:gd name="connsiteY125" fmla="*/ 78 h 5445"/>
              <a:gd name="connsiteX126" fmla="*/ 11200 w 11761"/>
              <a:gd name="connsiteY126" fmla="*/ 78 h 5445"/>
              <a:gd name="connsiteX127" fmla="*/ 11682 w 11761"/>
              <a:gd name="connsiteY127" fmla="*/ 4910 h 5445"/>
              <a:gd name="connsiteX128" fmla="*/ 11682 w 11761"/>
              <a:gd name="connsiteY128" fmla="*/ 4871 h 5445"/>
              <a:gd name="connsiteX129" fmla="*/ 11723 w 11761"/>
              <a:gd name="connsiteY129" fmla="*/ 4871 h 5445"/>
              <a:gd name="connsiteX130" fmla="*/ 11723 w 11761"/>
              <a:gd name="connsiteY130" fmla="*/ 4910 h 5445"/>
              <a:gd name="connsiteX131" fmla="*/ 11682 w 11761"/>
              <a:gd name="connsiteY131" fmla="*/ 4910 h 5445"/>
              <a:gd name="connsiteX132" fmla="*/ 11600 w 11761"/>
              <a:gd name="connsiteY132" fmla="*/ 5424 h 5445"/>
              <a:gd name="connsiteX133" fmla="*/ 11600 w 11761"/>
              <a:gd name="connsiteY133" fmla="*/ 5363 h 5445"/>
              <a:gd name="connsiteX134" fmla="*/ 11679 w 11761"/>
              <a:gd name="connsiteY134" fmla="*/ 5363 h 5445"/>
              <a:gd name="connsiteX135" fmla="*/ 11679 w 11761"/>
              <a:gd name="connsiteY135" fmla="*/ 5286 h 5445"/>
              <a:gd name="connsiteX136" fmla="*/ 11738 w 11761"/>
              <a:gd name="connsiteY136" fmla="*/ 5286 h 5445"/>
              <a:gd name="connsiteX137" fmla="*/ 11738 w 11761"/>
              <a:gd name="connsiteY137" fmla="*/ 5424 h 5445"/>
              <a:gd name="connsiteX138" fmla="*/ 11600 w 11761"/>
              <a:gd name="connsiteY138" fmla="*/ 5424 h 5445"/>
              <a:gd name="connsiteX139" fmla="*/ 11600 w 11761"/>
              <a:gd name="connsiteY139" fmla="*/ 5344 h 5445"/>
              <a:gd name="connsiteX140" fmla="*/ 11600 w 11761"/>
              <a:gd name="connsiteY140" fmla="*/ 5286 h 5445"/>
              <a:gd name="connsiteX141" fmla="*/ 11660 w 11761"/>
              <a:gd name="connsiteY141" fmla="*/ 5286 h 5445"/>
              <a:gd name="connsiteX142" fmla="*/ 11660 w 11761"/>
              <a:gd name="connsiteY142" fmla="*/ 5344 h 5445"/>
              <a:gd name="connsiteX143" fmla="*/ 11600 w 11761"/>
              <a:gd name="connsiteY143" fmla="*/ 5344 h 5445"/>
              <a:gd name="connsiteX144" fmla="*/ 11595 w 11761"/>
              <a:gd name="connsiteY144" fmla="*/ 5169 h 5445"/>
              <a:gd name="connsiteX145" fmla="*/ 11595 w 11761"/>
              <a:gd name="connsiteY145" fmla="*/ 5106 h 5445"/>
              <a:gd name="connsiteX146" fmla="*/ 11660 w 11761"/>
              <a:gd name="connsiteY146" fmla="*/ 5106 h 5445"/>
              <a:gd name="connsiteX147" fmla="*/ 11660 w 11761"/>
              <a:gd name="connsiteY147" fmla="*/ 5169 h 5445"/>
              <a:gd name="connsiteX148" fmla="*/ 11595 w 11761"/>
              <a:gd name="connsiteY148" fmla="*/ 5169 h 5445"/>
              <a:gd name="connsiteX149" fmla="*/ 11660 w 11761"/>
              <a:gd name="connsiteY149" fmla="*/ 5191 h 5445"/>
              <a:gd name="connsiteX150" fmla="*/ 11660 w 11761"/>
              <a:gd name="connsiteY150" fmla="*/ 5262 h 5445"/>
              <a:gd name="connsiteX151" fmla="*/ 11595 w 11761"/>
              <a:gd name="connsiteY151" fmla="*/ 5262 h 5445"/>
              <a:gd name="connsiteX152" fmla="*/ 11595 w 11761"/>
              <a:gd name="connsiteY152" fmla="*/ 5191 h 5445"/>
              <a:gd name="connsiteX153" fmla="*/ 11660 w 11761"/>
              <a:gd name="connsiteY153" fmla="*/ 5191 h 5445"/>
              <a:gd name="connsiteX154" fmla="*/ 11578 w 11761"/>
              <a:gd name="connsiteY154" fmla="*/ 5281 h 5445"/>
              <a:gd name="connsiteX155" fmla="*/ 11578 w 11761"/>
              <a:gd name="connsiteY155" fmla="*/ 5344 h 5445"/>
              <a:gd name="connsiteX156" fmla="*/ 11522 w 11761"/>
              <a:gd name="connsiteY156" fmla="*/ 5344 h 5445"/>
              <a:gd name="connsiteX157" fmla="*/ 11522 w 11761"/>
              <a:gd name="connsiteY157" fmla="*/ 5281 h 5445"/>
              <a:gd name="connsiteX158" fmla="*/ 11578 w 11761"/>
              <a:gd name="connsiteY158" fmla="*/ 5281 h 5445"/>
              <a:gd name="connsiteX159" fmla="*/ 11578 w 11761"/>
              <a:gd name="connsiteY159" fmla="*/ 5191 h 5445"/>
              <a:gd name="connsiteX160" fmla="*/ 11578 w 11761"/>
              <a:gd name="connsiteY160" fmla="*/ 5262 h 5445"/>
              <a:gd name="connsiteX161" fmla="*/ 11522 w 11761"/>
              <a:gd name="connsiteY161" fmla="*/ 5262 h 5445"/>
              <a:gd name="connsiteX162" fmla="*/ 11522 w 11761"/>
              <a:gd name="connsiteY162" fmla="*/ 5191 h 5445"/>
              <a:gd name="connsiteX163" fmla="*/ 11578 w 11761"/>
              <a:gd name="connsiteY163" fmla="*/ 5191 h 5445"/>
              <a:gd name="connsiteX164" fmla="*/ 11200 w 11761"/>
              <a:gd name="connsiteY164" fmla="*/ 5409 h 5445"/>
              <a:gd name="connsiteX165" fmla="*/ 11200 w 11761"/>
              <a:gd name="connsiteY165" fmla="*/ 5368 h 5445"/>
              <a:gd name="connsiteX166" fmla="*/ 11241 w 11761"/>
              <a:gd name="connsiteY166" fmla="*/ 5368 h 5445"/>
              <a:gd name="connsiteX167" fmla="*/ 11241 w 11761"/>
              <a:gd name="connsiteY167" fmla="*/ 5409 h 5445"/>
              <a:gd name="connsiteX168" fmla="*/ 11200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11522 w 11761"/>
              <a:gd name="connsiteY243" fmla="*/ 164 h 5445"/>
              <a:gd name="connsiteX244" fmla="*/ 11522 w 11761"/>
              <a:gd name="connsiteY244" fmla="*/ 102 h 5445"/>
              <a:gd name="connsiteX245" fmla="*/ 11578 w 11761"/>
              <a:gd name="connsiteY245" fmla="*/ 102 h 5445"/>
              <a:gd name="connsiteX246" fmla="*/ 11578 w 11761"/>
              <a:gd name="connsiteY246" fmla="*/ 164 h 5445"/>
              <a:gd name="connsiteX247" fmla="*/ 11522 w 11761"/>
              <a:gd name="connsiteY247" fmla="*/ 164 h 5445"/>
              <a:gd name="connsiteX248" fmla="*/ 11522 w 11761"/>
              <a:gd name="connsiteY248" fmla="*/ 255 h 5445"/>
              <a:gd name="connsiteX249" fmla="*/ 11522 w 11761"/>
              <a:gd name="connsiteY249" fmla="*/ 184 h 5445"/>
              <a:gd name="connsiteX250" fmla="*/ 11578 w 11761"/>
              <a:gd name="connsiteY250" fmla="*/ 184 h 5445"/>
              <a:gd name="connsiteX251" fmla="*/ 11578 w 11761"/>
              <a:gd name="connsiteY251" fmla="*/ 255 h 5445"/>
              <a:gd name="connsiteX252" fmla="*/ 11522 w 11761"/>
              <a:gd name="connsiteY252" fmla="*/ 255 h 5445"/>
              <a:gd name="connsiteX253" fmla="*/ 11660 w 11761"/>
              <a:gd name="connsiteY253" fmla="*/ 596 h 5445"/>
              <a:gd name="connsiteX254" fmla="*/ 11660 w 11761"/>
              <a:gd name="connsiteY254" fmla="*/ 674 h 5445"/>
              <a:gd name="connsiteX255" fmla="*/ 11720 w 11761"/>
              <a:gd name="connsiteY255" fmla="*/ 674 h 5445"/>
              <a:gd name="connsiteX256" fmla="*/ 11720 w 11761"/>
              <a:gd name="connsiteY256" fmla="*/ 4772 h 5445"/>
              <a:gd name="connsiteX257" fmla="*/ 11660 w 11761"/>
              <a:gd name="connsiteY257" fmla="*/ 4772 h 5445"/>
              <a:gd name="connsiteX258" fmla="*/ 11660 w 11761"/>
              <a:gd name="connsiteY258" fmla="*/ 4850 h 5445"/>
              <a:gd name="connsiteX259" fmla="*/ 11608 w 11761"/>
              <a:gd name="connsiteY259" fmla="*/ 4850 h 5445"/>
              <a:gd name="connsiteX260" fmla="*/ 11608 w 11761"/>
              <a:gd name="connsiteY260" fmla="*/ 5001 h 5445"/>
              <a:gd name="connsiteX261" fmla="*/ 11736 w 11761"/>
              <a:gd name="connsiteY261" fmla="*/ 5001 h 5445"/>
              <a:gd name="connsiteX262" fmla="*/ 11736 w 11761"/>
              <a:gd name="connsiteY262" fmla="*/ 5169 h 5445"/>
              <a:gd name="connsiteX263" fmla="*/ 11679 w 11761"/>
              <a:gd name="connsiteY263" fmla="*/ 5169 h 5445"/>
              <a:gd name="connsiteX264" fmla="*/ 11679 w 11761"/>
              <a:gd name="connsiteY264" fmla="*/ 5087 h 5445"/>
              <a:gd name="connsiteX265" fmla="*/ 11578 w 11761"/>
              <a:gd name="connsiteY265" fmla="*/ 5087 h 5445"/>
              <a:gd name="connsiteX266" fmla="*/ 11578 w 11761"/>
              <a:gd name="connsiteY266" fmla="*/ 5169 h 5445"/>
              <a:gd name="connsiteX267" fmla="*/ 11500 w 11761"/>
              <a:gd name="connsiteY267" fmla="*/ 5169 h 5445"/>
              <a:gd name="connsiteX268" fmla="*/ 11500 w 11761"/>
              <a:gd name="connsiteY268" fmla="*/ 5262 h 5445"/>
              <a:gd name="connsiteX269" fmla="*/ 11408 w 11761"/>
              <a:gd name="connsiteY269" fmla="*/ 5262 h 5445"/>
              <a:gd name="connsiteX270" fmla="*/ 11408 w 11761"/>
              <a:gd name="connsiteY270" fmla="*/ 5363 h 5445"/>
              <a:gd name="connsiteX271" fmla="*/ 11500 w 11761"/>
              <a:gd name="connsiteY271" fmla="*/ 5363 h 5445"/>
              <a:gd name="connsiteX272" fmla="*/ 11500 w 11761"/>
              <a:gd name="connsiteY272" fmla="*/ 5422 h 5445"/>
              <a:gd name="connsiteX273" fmla="*/ 11332 w 11761"/>
              <a:gd name="connsiteY273" fmla="*/ 5422 h 5445"/>
              <a:gd name="connsiteX274" fmla="*/ 11332 w 11761"/>
              <a:gd name="connsiteY274" fmla="*/ 5294 h 5445"/>
              <a:gd name="connsiteX275" fmla="*/ 11179 w 11761"/>
              <a:gd name="connsiteY275" fmla="*/ 5294 h 5445"/>
              <a:gd name="connsiteX276" fmla="*/ 11179 w 11761"/>
              <a:gd name="connsiteY276" fmla="*/ 5346 h 5445"/>
              <a:gd name="connsiteX277" fmla="*/ 11103 w 11761"/>
              <a:gd name="connsiteY277" fmla="*/ 5346 h 5445"/>
              <a:gd name="connsiteX278" fmla="*/ 11103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11103 w 11761"/>
              <a:gd name="connsiteY325" fmla="*/ 39 h 5445"/>
              <a:gd name="connsiteX326" fmla="*/ 11103 w 11761"/>
              <a:gd name="connsiteY326" fmla="*/ 100 h 5445"/>
              <a:gd name="connsiteX327" fmla="*/ 11179 w 11761"/>
              <a:gd name="connsiteY327" fmla="*/ 100 h 5445"/>
              <a:gd name="connsiteX328" fmla="*/ 11179 w 11761"/>
              <a:gd name="connsiteY328" fmla="*/ 151 h 5445"/>
              <a:gd name="connsiteX329" fmla="*/ 11332 w 11761"/>
              <a:gd name="connsiteY329" fmla="*/ 151 h 5445"/>
              <a:gd name="connsiteX330" fmla="*/ 8234 w 11761"/>
              <a:gd name="connsiteY330" fmla="*/ 24 h 5445"/>
              <a:gd name="connsiteX331" fmla="*/ 8402 w 11761"/>
              <a:gd name="connsiteY331" fmla="*/ 24 h 5445"/>
              <a:gd name="connsiteX332" fmla="*/ 8402 w 11761"/>
              <a:gd name="connsiteY332" fmla="*/ 82 h 5445"/>
              <a:gd name="connsiteX333" fmla="*/ 8310 w 11761"/>
              <a:gd name="connsiteY333" fmla="*/ 82 h 5445"/>
              <a:gd name="connsiteX334" fmla="*/ 8310 w 11761"/>
              <a:gd name="connsiteY334" fmla="*/ 184 h 5445"/>
              <a:gd name="connsiteX335" fmla="*/ 8402 w 11761"/>
              <a:gd name="connsiteY335" fmla="*/ 184 h 5445"/>
              <a:gd name="connsiteX336" fmla="*/ 8402 w 11761"/>
              <a:gd name="connsiteY336" fmla="*/ 277 h 5445"/>
              <a:gd name="connsiteX337" fmla="*/ 8480 w 11761"/>
              <a:gd name="connsiteY337" fmla="*/ 277 h 5445"/>
              <a:gd name="connsiteX338" fmla="*/ 8480 w 11761"/>
              <a:gd name="connsiteY338" fmla="*/ 359 h 5445"/>
              <a:gd name="connsiteX339" fmla="*/ 8581 w 11761"/>
              <a:gd name="connsiteY339" fmla="*/ 359 h 5445"/>
              <a:gd name="connsiteX340" fmla="*/ 8581 w 11761"/>
              <a:gd name="connsiteY340" fmla="*/ 277 h 5445"/>
              <a:gd name="connsiteX341" fmla="*/ 8638 w 11761"/>
              <a:gd name="connsiteY341" fmla="*/ 277 h 5445"/>
              <a:gd name="connsiteX342" fmla="*/ 8638 w 11761"/>
              <a:gd name="connsiteY342" fmla="*/ 445 h 5445"/>
              <a:gd name="connsiteX343" fmla="*/ 8510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11744 w 11761"/>
              <a:gd name="connsiteY98" fmla="*/ 4932 h 5445"/>
              <a:gd name="connsiteX99" fmla="*/ 11744 w 11761"/>
              <a:gd name="connsiteY99" fmla="*/ 4850 h 5445"/>
              <a:gd name="connsiteX100" fmla="*/ 11682 w 11761"/>
              <a:gd name="connsiteY100" fmla="*/ 4850 h 5445"/>
              <a:gd name="connsiteX101" fmla="*/ 11682 w 11761"/>
              <a:gd name="connsiteY101" fmla="*/ 4793 h 5445"/>
              <a:gd name="connsiteX102" fmla="*/ 11742 w 11761"/>
              <a:gd name="connsiteY102" fmla="*/ 4793 h 5445"/>
              <a:gd name="connsiteX103" fmla="*/ 11742 w 11761"/>
              <a:gd name="connsiteY103" fmla="*/ 652 h 5445"/>
              <a:gd name="connsiteX104" fmla="*/ 11682 w 11761"/>
              <a:gd name="connsiteY104" fmla="*/ 652 h 5445"/>
              <a:gd name="connsiteX105" fmla="*/ 11682 w 11761"/>
              <a:gd name="connsiteY105" fmla="*/ 596 h 5445"/>
              <a:gd name="connsiteX106" fmla="*/ 11744 w 11761"/>
              <a:gd name="connsiteY106" fmla="*/ 596 h 5445"/>
              <a:gd name="connsiteX107" fmla="*/ 11744 w 11761"/>
              <a:gd name="connsiteY107" fmla="*/ 514 h 5445"/>
              <a:gd name="connsiteX108" fmla="*/ 11660 w 11761"/>
              <a:gd name="connsiteY108" fmla="*/ 514 h 5445"/>
              <a:gd name="connsiteX109" fmla="*/ 11660 w 11761"/>
              <a:gd name="connsiteY109" fmla="*/ 575 h 5445"/>
              <a:gd name="connsiteX110" fmla="*/ 11630 w 11761"/>
              <a:gd name="connsiteY110" fmla="*/ 575 h 5445"/>
              <a:gd name="connsiteX111" fmla="*/ 11630 w 11761"/>
              <a:gd name="connsiteY111" fmla="*/ 467 h 5445"/>
              <a:gd name="connsiteX112" fmla="*/ 11759 w 11761"/>
              <a:gd name="connsiteY112" fmla="*/ 467 h 5445"/>
              <a:gd name="connsiteX113" fmla="*/ 11759 w 11761"/>
              <a:gd name="connsiteY113" fmla="*/ 255 h 5445"/>
              <a:gd name="connsiteX114" fmla="*/ 11679 w 11761"/>
              <a:gd name="connsiteY114" fmla="*/ 255 h 5445"/>
              <a:gd name="connsiteX115" fmla="*/ 11679 w 11761"/>
              <a:gd name="connsiteY115" fmla="*/ 182 h 5445"/>
              <a:gd name="connsiteX116" fmla="*/ 11761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11200 w 11761"/>
              <a:gd name="connsiteY122" fmla="*/ 78 h 5445"/>
              <a:gd name="connsiteX123" fmla="*/ 11200 w 11761"/>
              <a:gd name="connsiteY123" fmla="*/ 37 h 5445"/>
              <a:gd name="connsiteX124" fmla="*/ 11241 w 11761"/>
              <a:gd name="connsiteY124" fmla="*/ 37 h 5445"/>
              <a:gd name="connsiteX125" fmla="*/ 11241 w 11761"/>
              <a:gd name="connsiteY125" fmla="*/ 78 h 5445"/>
              <a:gd name="connsiteX126" fmla="*/ 11200 w 11761"/>
              <a:gd name="connsiteY126" fmla="*/ 78 h 5445"/>
              <a:gd name="connsiteX127" fmla="*/ 11682 w 11761"/>
              <a:gd name="connsiteY127" fmla="*/ 4910 h 5445"/>
              <a:gd name="connsiteX128" fmla="*/ 11682 w 11761"/>
              <a:gd name="connsiteY128" fmla="*/ 4871 h 5445"/>
              <a:gd name="connsiteX129" fmla="*/ 11723 w 11761"/>
              <a:gd name="connsiteY129" fmla="*/ 4871 h 5445"/>
              <a:gd name="connsiteX130" fmla="*/ 11723 w 11761"/>
              <a:gd name="connsiteY130" fmla="*/ 4910 h 5445"/>
              <a:gd name="connsiteX131" fmla="*/ 11682 w 11761"/>
              <a:gd name="connsiteY131" fmla="*/ 4910 h 5445"/>
              <a:gd name="connsiteX132" fmla="*/ 11600 w 11761"/>
              <a:gd name="connsiteY132" fmla="*/ 5424 h 5445"/>
              <a:gd name="connsiteX133" fmla="*/ 11600 w 11761"/>
              <a:gd name="connsiteY133" fmla="*/ 5363 h 5445"/>
              <a:gd name="connsiteX134" fmla="*/ 11679 w 11761"/>
              <a:gd name="connsiteY134" fmla="*/ 5363 h 5445"/>
              <a:gd name="connsiteX135" fmla="*/ 11679 w 11761"/>
              <a:gd name="connsiteY135" fmla="*/ 5286 h 5445"/>
              <a:gd name="connsiteX136" fmla="*/ 11738 w 11761"/>
              <a:gd name="connsiteY136" fmla="*/ 5286 h 5445"/>
              <a:gd name="connsiteX137" fmla="*/ 11738 w 11761"/>
              <a:gd name="connsiteY137" fmla="*/ 5424 h 5445"/>
              <a:gd name="connsiteX138" fmla="*/ 11600 w 11761"/>
              <a:gd name="connsiteY138" fmla="*/ 5424 h 5445"/>
              <a:gd name="connsiteX139" fmla="*/ 11600 w 11761"/>
              <a:gd name="connsiteY139" fmla="*/ 5344 h 5445"/>
              <a:gd name="connsiteX140" fmla="*/ 11600 w 11761"/>
              <a:gd name="connsiteY140" fmla="*/ 5286 h 5445"/>
              <a:gd name="connsiteX141" fmla="*/ 11660 w 11761"/>
              <a:gd name="connsiteY141" fmla="*/ 5286 h 5445"/>
              <a:gd name="connsiteX142" fmla="*/ 11660 w 11761"/>
              <a:gd name="connsiteY142" fmla="*/ 5344 h 5445"/>
              <a:gd name="connsiteX143" fmla="*/ 11600 w 11761"/>
              <a:gd name="connsiteY143" fmla="*/ 5344 h 5445"/>
              <a:gd name="connsiteX144" fmla="*/ 11595 w 11761"/>
              <a:gd name="connsiteY144" fmla="*/ 5169 h 5445"/>
              <a:gd name="connsiteX145" fmla="*/ 11595 w 11761"/>
              <a:gd name="connsiteY145" fmla="*/ 5106 h 5445"/>
              <a:gd name="connsiteX146" fmla="*/ 11660 w 11761"/>
              <a:gd name="connsiteY146" fmla="*/ 5106 h 5445"/>
              <a:gd name="connsiteX147" fmla="*/ 11660 w 11761"/>
              <a:gd name="connsiteY147" fmla="*/ 5169 h 5445"/>
              <a:gd name="connsiteX148" fmla="*/ 11595 w 11761"/>
              <a:gd name="connsiteY148" fmla="*/ 5169 h 5445"/>
              <a:gd name="connsiteX149" fmla="*/ 11660 w 11761"/>
              <a:gd name="connsiteY149" fmla="*/ 5191 h 5445"/>
              <a:gd name="connsiteX150" fmla="*/ 11660 w 11761"/>
              <a:gd name="connsiteY150" fmla="*/ 5262 h 5445"/>
              <a:gd name="connsiteX151" fmla="*/ 11595 w 11761"/>
              <a:gd name="connsiteY151" fmla="*/ 5262 h 5445"/>
              <a:gd name="connsiteX152" fmla="*/ 11595 w 11761"/>
              <a:gd name="connsiteY152" fmla="*/ 5191 h 5445"/>
              <a:gd name="connsiteX153" fmla="*/ 11660 w 11761"/>
              <a:gd name="connsiteY153" fmla="*/ 5191 h 5445"/>
              <a:gd name="connsiteX154" fmla="*/ 11578 w 11761"/>
              <a:gd name="connsiteY154" fmla="*/ 5281 h 5445"/>
              <a:gd name="connsiteX155" fmla="*/ 11578 w 11761"/>
              <a:gd name="connsiteY155" fmla="*/ 5344 h 5445"/>
              <a:gd name="connsiteX156" fmla="*/ 11522 w 11761"/>
              <a:gd name="connsiteY156" fmla="*/ 5344 h 5445"/>
              <a:gd name="connsiteX157" fmla="*/ 11522 w 11761"/>
              <a:gd name="connsiteY157" fmla="*/ 5281 h 5445"/>
              <a:gd name="connsiteX158" fmla="*/ 11578 w 11761"/>
              <a:gd name="connsiteY158" fmla="*/ 5281 h 5445"/>
              <a:gd name="connsiteX159" fmla="*/ 11578 w 11761"/>
              <a:gd name="connsiteY159" fmla="*/ 5191 h 5445"/>
              <a:gd name="connsiteX160" fmla="*/ 11578 w 11761"/>
              <a:gd name="connsiteY160" fmla="*/ 5262 h 5445"/>
              <a:gd name="connsiteX161" fmla="*/ 11522 w 11761"/>
              <a:gd name="connsiteY161" fmla="*/ 5262 h 5445"/>
              <a:gd name="connsiteX162" fmla="*/ 11522 w 11761"/>
              <a:gd name="connsiteY162" fmla="*/ 5191 h 5445"/>
              <a:gd name="connsiteX163" fmla="*/ 11578 w 11761"/>
              <a:gd name="connsiteY163" fmla="*/ 5191 h 5445"/>
              <a:gd name="connsiteX164" fmla="*/ 11200 w 11761"/>
              <a:gd name="connsiteY164" fmla="*/ 5409 h 5445"/>
              <a:gd name="connsiteX165" fmla="*/ 11200 w 11761"/>
              <a:gd name="connsiteY165" fmla="*/ 5368 h 5445"/>
              <a:gd name="connsiteX166" fmla="*/ 11241 w 11761"/>
              <a:gd name="connsiteY166" fmla="*/ 5368 h 5445"/>
              <a:gd name="connsiteX167" fmla="*/ 11241 w 11761"/>
              <a:gd name="connsiteY167" fmla="*/ 5409 h 5445"/>
              <a:gd name="connsiteX168" fmla="*/ 11200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11522 w 11761"/>
              <a:gd name="connsiteY243" fmla="*/ 164 h 5445"/>
              <a:gd name="connsiteX244" fmla="*/ 11522 w 11761"/>
              <a:gd name="connsiteY244" fmla="*/ 102 h 5445"/>
              <a:gd name="connsiteX245" fmla="*/ 11578 w 11761"/>
              <a:gd name="connsiteY245" fmla="*/ 102 h 5445"/>
              <a:gd name="connsiteX246" fmla="*/ 11578 w 11761"/>
              <a:gd name="connsiteY246" fmla="*/ 164 h 5445"/>
              <a:gd name="connsiteX247" fmla="*/ 11522 w 11761"/>
              <a:gd name="connsiteY247" fmla="*/ 164 h 5445"/>
              <a:gd name="connsiteX248" fmla="*/ 11522 w 11761"/>
              <a:gd name="connsiteY248" fmla="*/ 255 h 5445"/>
              <a:gd name="connsiteX249" fmla="*/ 11522 w 11761"/>
              <a:gd name="connsiteY249" fmla="*/ 184 h 5445"/>
              <a:gd name="connsiteX250" fmla="*/ 11578 w 11761"/>
              <a:gd name="connsiteY250" fmla="*/ 184 h 5445"/>
              <a:gd name="connsiteX251" fmla="*/ 11578 w 11761"/>
              <a:gd name="connsiteY251" fmla="*/ 255 h 5445"/>
              <a:gd name="connsiteX252" fmla="*/ 11522 w 11761"/>
              <a:gd name="connsiteY252" fmla="*/ 255 h 5445"/>
              <a:gd name="connsiteX253" fmla="*/ 11660 w 11761"/>
              <a:gd name="connsiteY253" fmla="*/ 596 h 5445"/>
              <a:gd name="connsiteX254" fmla="*/ 11660 w 11761"/>
              <a:gd name="connsiteY254" fmla="*/ 674 h 5445"/>
              <a:gd name="connsiteX255" fmla="*/ 11720 w 11761"/>
              <a:gd name="connsiteY255" fmla="*/ 674 h 5445"/>
              <a:gd name="connsiteX256" fmla="*/ 11720 w 11761"/>
              <a:gd name="connsiteY256" fmla="*/ 4772 h 5445"/>
              <a:gd name="connsiteX257" fmla="*/ 11660 w 11761"/>
              <a:gd name="connsiteY257" fmla="*/ 4772 h 5445"/>
              <a:gd name="connsiteX258" fmla="*/ 11660 w 11761"/>
              <a:gd name="connsiteY258" fmla="*/ 4850 h 5445"/>
              <a:gd name="connsiteX259" fmla="*/ 11608 w 11761"/>
              <a:gd name="connsiteY259" fmla="*/ 4850 h 5445"/>
              <a:gd name="connsiteX260" fmla="*/ 11608 w 11761"/>
              <a:gd name="connsiteY260" fmla="*/ 5001 h 5445"/>
              <a:gd name="connsiteX261" fmla="*/ 11736 w 11761"/>
              <a:gd name="connsiteY261" fmla="*/ 5001 h 5445"/>
              <a:gd name="connsiteX262" fmla="*/ 11736 w 11761"/>
              <a:gd name="connsiteY262" fmla="*/ 5169 h 5445"/>
              <a:gd name="connsiteX263" fmla="*/ 11679 w 11761"/>
              <a:gd name="connsiteY263" fmla="*/ 5169 h 5445"/>
              <a:gd name="connsiteX264" fmla="*/ 11679 w 11761"/>
              <a:gd name="connsiteY264" fmla="*/ 5087 h 5445"/>
              <a:gd name="connsiteX265" fmla="*/ 11578 w 11761"/>
              <a:gd name="connsiteY265" fmla="*/ 5087 h 5445"/>
              <a:gd name="connsiteX266" fmla="*/ 11578 w 11761"/>
              <a:gd name="connsiteY266" fmla="*/ 5169 h 5445"/>
              <a:gd name="connsiteX267" fmla="*/ 11500 w 11761"/>
              <a:gd name="connsiteY267" fmla="*/ 5169 h 5445"/>
              <a:gd name="connsiteX268" fmla="*/ 11500 w 11761"/>
              <a:gd name="connsiteY268" fmla="*/ 5262 h 5445"/>
              <a:gd name="connsiteX269" fmla="*/ 11408 w 11761"/>
              <a:gd name="connsiteY269" fmla="*/ 5262 h 5445"/>
              <a:gd name="connsiteX270" fmla="*/ 11408 w 11761"/>
              <a:gd name="connsiteY270" fmla="*/ 5363 h 5445"/>
              <a:gd name="connsiteX271" fmla="*/ 11500 w 11761"/>
              <a:gd name="connsiteY271" fmla="*/ 5363 h 5445"/>
              <a:gd name="connsiteX272" fmla="*/ 11500 w 11761"/>
              <a:gd name="connsiteY272" fmla="*/ 5422 h 5445"/>
              <a:gd name="connsiteX273" fmla="*/ 11332 w 11761"/>
              <a:gd name="connsiteY273" fmla="*/ 5422 h 5445"/>
              <a:gd name="connsiteX274" fmla="*/ 11332 w 11761"/>
              <a:gd name="connsiteY274" fmla="*/ 5294 h 5445"/>
              <a:gd name="connsiteX275" fmla="*/ 11179 w 11761"/>
              <a:gd name="connsiteY275" fmla="*/ 5294 h 5445"/>
              <a:gd name="connsiteX276" fmla="*/ 11179 w 11761"/>
              <a:gd name="connsiteY276" fmla="*/ 5346 h 5445"/>
              <a:gd name="connsiteX277" fmla="*/ 11103 w 11761"/>
              <a:gd name="connsiteY277" fmla="*/ 5346 h 5445"/>
              <a:gd name="connsiteX278" fmla="*/ 11103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11103 w 11761"/>
              <a:gd name="connsiteY325" fmla="*/ 39 h 5445"/>
              <a:gd name="connsiteX326" fmla="*/ 11103 w 11761"/>
              <a:gd name="connsiteY326" fmla="*/ 100 h 5445"/>
              <a:gd name="connsiteX327" fmla="*/ 11179 w 11761"/>
              <a:gd name="connsiteY327" fmla="*/ 100 h 5445"/>
              <a:gd name="connsiteX328" fmla="*/ 11179 w 11761"/>
              <a:gd name="connsiteY328" fmla="*/ 151 h 5445"/>
              <a:gd name="connsiteX329" fmla="*/ 11332 w 11761"/>
              <a:gd name="connsiteY329" fmla="*/ 151 h 5445"/>
              <a:gd name="connsiteX330" fmla="*/ 11332 w 11761"/>
              <a:gd name="connsiteY330" fmla="*/ 24 h 5445"/>
              <a:gd name="connsiteX331" fmla="*/ 8402 w 11761"/>
              <a:gd name="connsiteY331" fmla="*/ 24 h 5445"/>
              <a:gd name="connsiteX332" fmla="*/ 8402 w 11761"/>
              <a:gd name="connsiteY332" fmla="*/ 82 h 5445"/>
              <a:gd name="connsiteX333" fmla="*/ 8310 w 11761"/>
              <a:gd name="connsiteY333" fmla="*/ 82 h 5445"/>
              <a:gd name="connsiteX334" fmla="*/ 8310 w 11761"/>
              <a:gd name="connsiteY334" fmla="*/ 184 h 5445"/>
              <a:gd name="connsiteX335" fmla="*/ 8402 w 11761"/>
              <a:gd name="connsiteY335" fmla="*/ 184 h 5445"/>
              <a:gd name="connsiteX336" fmla="*/ 8402 w 11761"/>
              <a:gd name="connsiteY336" fmla="*/ 277 h 5445"/>
              <a:gd name="connsiteX337" fmla="*/ 8480 w 11761"/>
              <a:gd name="connsiteY337" fmla="*/ 277 h 5445"/>
              <a:gd name="connsiteX338" fmla="*/ 8480 w 11761"/>
              <a:gd name="connsiteY338" fmla="*/ 359 h 5445"/>
              <a:gd name="connsiteX339" fmla="*/ 8581 w 11761"/>
              <a:gd name="connsiteY339" fmla="*/ 359 h 5445"/>
              <a:gd name="connsiteX340" fmla="*/ 8581 w 11761"/>
              <a:gd name="connsiteY340" fmla="*/ 277 h 5445"/>
              <a:gd name="connsiteX341" fmla="*/ 8638 w 11761"/>
              <a:gd name="connsiteY341" fmla="*/ 277 h 5445"/>
              <a:gd name="connsiteX342" fmla="*/ 8638 w 11761"/>
              <a:gd name="connsiteY342" fmla="*/ 445 h 5445"/>
              <a:gd name="connsiteX343" fmla="*/ 8510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11744 w 11761"/>
              <a:gd name="connsiteY98" fmla="*/ 4932 h 5445"/>
              <a:gd name="connsiteX99" fmla="*/ 11744 w 11761"/>
              <a:gd name="connsiteY99" fmla="*/ 4850 h 5445"/>
              <a:gd name="connsiteX100" fmla="*/ 11682 w 11761"/>
              <a:gd name="connsiteY100" fmla="*/ 4850 h 5445"/>
              <a:gd name="connsiteX101" fmla="*/ 11682 w 11761"/>
              <a:gd name="connsiteY101" fmla="*/ 4793 h 5445"/>
              <a:gd name="connsiteX102" fmla="*/ 11742 w 11761"/>
              <a:gd name="connsiteY102" fmla="*/ 4793 h 5445"/>
              <a:gd name="connsiteX103" fmla="*/ 11742 w 11761"/>
              <a:gd name="connsiteY103" fmla="*/ 652 h 5445"/>
              <a:gd name="connsiteX104" fmla="*/ 11682 w 11761"/>
              <a:gd name="connsiteY104" fmla="*/ 652 h 5445"/>
              <a:gd name="connsiteX105" fmla="*/ 11682 w 11761"/>
              <a:gd name="connsiteY105" fmla="*/ 596 h 5445"/>
              <a:gd name="connsiteX106" fmla="*/ 11744 w 11761"/>
              <a:gd name="connsiteY106" fmla="*/ 596 h 5445"/>
              <a:gd name="connsiteX107" fmla="*/ 11744 w 11761"/>
              <a:gd name="connsiteY107" fmla="*/ 514 h 5445"/>
              <a:gd name="connsiteX108" fmla="*/ 11660 w 11761"/>
              <a:gd name="connsiteY108" fmla="*/ 514 h 5445"/>
              <a:gd name="connsiteX109" fmla="*/ 11660 w 11761"/>
              <a:gd name="connsiteY109" fmla="*/ 575 h 5445"/>
              <a:gd name="connsiteX110" fmla="*/ 11630 w 11761"/>
              <a:gd name="connsiteY110" fmla="*/ 575 h 5445"/>
              <a:gd name="connsiteX111" fmla="*/ 11630 w 11761"/>
              <a:gd name="connsiteY111" fmla="*/ 467 h 5445"/>
              <a:gd name="connsiteX112" fmla="*/ 11759 w 11761"/>
              <a:gd name="connsiteY112" fmla="*/ 467 h 5445"/>
              <a:gd name="connsiteX113" fmla="*/ 11759 w 11761"/>
              <a:gd name="connsiteY113" fmla="*/ 255 h 5445"/>
              <a:gd name="connsiteX114" fmla="*/ 11679 w 11761"/>
              <a:gd name="connsiteY114" fmla="*/ 255 h 5445"/>
              <a:gd name="connsiteX115" fmla="*/ 11679 w 11761"/>
              <a:gd name="connsiteY115" fmla="*/ 182 h 5445"/>
              <a:gd name="connsiteX116" fmla="*/ 11761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11200 w 11761"/>
              <a:gd name="connsiteY122" fmla="*/ 78 h 5445"/>
              <a:gd name="connsiteX123" fmla="*/ 11200 w 11761"/>
              <a:gd name="connsiteY123" fmla="*/ 37 h 5445"/>
              <a:gd name="connsiteX124" fmla="*/ 11241 w 11761"/>
              <a:gd name="connsiteY124" fmla="*/ 37 h 5445"/>
              <a:gd name="connsiteX125" fmla="*/ 11241 w 11761"/>
              <a:gd name="connsiteY125" fmla="*/ 78 h 5445"/>
              <a:gd name="connsiteX126" fmla="*/ 11200 w 11761"/>
              <a:gd name="connsiteY126" fmla="*/ 78 h 5445"/>
              <a:gd name="connsiteX127" fmla="*/ 11682 w 11761"/>
              <a:gd name="connsiteY127" fmla="*/ 4910 h 5445"/>
              <a:gd name="connsiteX128" fmla="*/ 11682 w 11761"/>
              <a:gd name="connsiteY128" fmla="*/ 4871 h 5445"/>
              <a:gd name="connsiteX129" fmla="*/ 11723 w 11761"/>
              <a:gd name="connsiteY129" fmla="*/ 4871 h 5445"/>
              <a:gd name="connsiteX130" fmla="*/ 11723 w 11761"/>
              <a:gd name="connsiteY130" fmla="*/ 4910 h 5445"/>
              <a:gd name="connsiteX131" fmla="*/ 11682 w 11761"/>
              <a:gd name="connsiteY131" fmla="*/ 4910 h 5445"/>
              <a:gd name="connsiteX132" fmla="*/ 11600 w 11761"/>
              <a:gd name="connsiteY132" fmla="*/ 5424 h 5445"/>
              <a:gd name="connsiteX133" fmla="*/ 11600 w 11761"/>
              <a:gd name="connsiteY133" fmla="*/ 5363 h 5445"/>
              <a:gd name="connsiteX134" fmla="*/ 11679 w 11761"/>
              <a:gd name="connsiteY134" fmla="*/ 5363 h 5445"/>
              <a:gd name="connsiteX135" fmla="*/ 11679 w 11761"/>
              <a:gd name="connsiteY135" fmla="*/ 5286 h 5445"/>
              <a:gd name="connsiteX136" fmla="*/ 11738 w 11761"/>
              <a:gd name="connsiteY136" fmla="*/ 5286 h 5445"/>
              <a:gd name="connsiteX137" fmla="*/ 11738 w 11761"/>
              <a:gd name="connsiteY137" fmla="*/ 5424 h 5445"/>
              <a:gd name="connsiteX138" fmla="*/ 11600 w 11761"/>
              <a:gd name="connsiteY138" fmla="*/ 5424 h 5445"/>
              <a:gd name="connsiteX139" fmla="*/ 11600 w 11761"/>
              <a:gd name="connsiteY139" fmla="*/ 5344 h 5445"/>
              <a:gd name="connsiteX140" fmla="*/ 11600 w 11761"/>
              <a:gd name="connsiteY140" fmla="*/ 5286 h 5445"/>
              <a:gd name="connsiteX141" fmla="*/ 11660 w 11761"/>
              <a:gd name="connsiteY141" fmla="*/ 5286 h 5445"/>
              <a:gd name="connsiteX142" fmla="*/ 11660 w 11761"/>
              <a:gd name="connsiteY142" fmla="*/ 5344 h 5445"/>
              <a:gd name="connsiteX143" fmla="*/ 11600 w 11761"/>
              <a:gd name="connsiteY143" fmla="*/ 5344 h 5445"/>
              <a:gd name="connsiteX144" fmla="*/ 11595 w 11761"/>
              <a:gd name="connsiteY144" fmla="*/ 5169 h 5445"/>
              <a:gd name="connsiteX145" fmla="*/ 11595 w 11761"/>
              <a:gd name="connsiteY145" fmla="*/ 5106 h 5445"/>
              <a:gd name="connsiteX146" fmla="*/ 11660 w 11761"/>
              <a:gd name="connsiteY146" fmla="*/ 5106 h 5445"/>
              <a:gd name="connsiteX147" fmla="*/ 11660 w 11761"/>
              <a:gd name="connsiteY147" fmla="*/ 5169 h 5445"/>
              <a:gd name="connsiteX148" fmla="*/ 11595 w 11761"/>
              <a:gd name="connsiteY148" fmla="*/ 5169 h 5445"/>
              <a:gd name="connsiteX149" fmla="*/ 11660 w 11761"/>
              <a:gd name="connsiteY149" fmla="*/ 5191 h 5445"/>
              <a:gd name="connsiteX150" fmla="*/ 11660 w 11761"/>
              <a:gd name="connsiteY150" fmla="*/ 5262 h 5445"/>
              <a:gd name="connsiteX151" fmla="*/ 11595 w 11761"/>
              <a:gd name="connsiteY151" fmla="*/ 5262 h 5445"/>
              <a:gd name="connsiteX152" fmla="*/ 11595 w 11761"/>
              <a:gd name="connsiteY152" fmla="*/ 5191 h 5445"/>
              <a:gd name="connsiteX153" fmla="*/ 11660 w 11761"/>
              <a:gd name="connsiteY153" fmla="*/ 5191 h 5445"/>
              <a:gd name="connsiteX154" fmla="*/ 11578 w 11761"/>
              <a:gd name="connsiteY154" fmla="*/ 5281 h 5445"/>
              <a:gd name="connsiteX155" fmla="*/ 11578 w 11761"/>
              <a:gd name="connsiteY155" fmla="*/ 5344 h 5445"/>
              <a:gd name="connsiteX156" fmla="*/ 11522 w 11761"/>
              <a:gd name="connsiteY156" fmla="*/ 5344 h 5445"/>
              <a:gd name="connsiteX157" fmla="*/ 11522 w 11761"/>
              <a:gd name="connsiteY157" fmla="*/ 5281 h 5445"/>
              <a:gd name="connsiteX158" fmla="*/ 11578 w 11761"/>
              <a:gd name="connsiteY158" fmla="*/ 5281 h 5445"/>
              <a:gd name="connsiteX159" fmla="*/ 11578 w 11761"/>
              <a:gd name="connsiteY159" fmla="*/ 5191 h 5445"/>
              <a:gd name="connsiteX160" fmla="*/ 11578 w 11761"/>
              <a:gd name="connsiteY160" fmla="*/ 5262 h 5445"/>
              <a:gd name="connsiteX161" fmla="*/ 11522 w 11761"/>
              <a:gd name="connsiteY161" fmla="*/ 5262 h 5445"/>
              <a:gd name="connsiteX162" fmla="*/ 11522 w 11761"/>
              <a:gd name="connsiteY162" fmla="*/ 5191 h 5445"/>
              <a:gd name="connsiteX163" fmla="*/ 11578 w 11761"/>
              <a:gd name="connsiteY163" fmla="*/ 5191 h 5445"/>
              <a:gd name="connsiteX164" fmla="*/ 11200 w 11761"/>
              <a:gd name="connsiteY164" fmla="*/ 5409 h 5445"/>
              <a:gd name="connsiteX165" fmla="*/ 11200 w 11761"/>
              <a:gd name="connsiteY165" fmla="*/ 5368 h 5445"/>
              <a:gd name="connsiteX166" fmla="*/ 11241 w 11761"/>
              <a:gd name="connsiteY166" fmla="*/ 5368 h 5445"/>
              <a:gd name="connsiteX167" fmla="*/ 11241 w 11761"/>
              <a:gd name="connsiteY167" fmla="*/ 5409 h 5445"/>
              <a:gd name="connsiteX168" fmla="*/ 11200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11522 w 11761"/>
              <a:gd name="connsiteY243" fmla="*/ 164 h 5445"/>
              <a:gd name="connsiteX244" fmla="*/ 11522 w 11761"/>
              <a:gd name="connsiteY244" fmla="*/ 102 h 5445"/>
              <a:gd name="connsiteX245" fmla="*/ 11578 w 11761"/>
              <a:gd name="connsiteY245" fmla="*/ 102 h 5445"/>
              <a:gd name="connsiteX246" fmla="*/ 11578 w 11761"/>
              <a:gd name="connsiteY246" fmla="*/ 164 h 5445"/>
              <a:gd name="connsiteX247" fmla="*/ 11522 w 11761"/>
              <a:gd name="connsiteY247" fmla="*/ 164 h 5445"/>
              <a:gd name="connsiteX248" fmla="*/ 11522 w 11761"/>
              <a:gd name="connsiteY248" fmla="*/ 255 h 5445"/>
              <a:gd name="connsiteX249" fmla="*/ 11522 w 11761"/>
              <a:gd name="connsiteY249" fmla="*/ 184 h 5445"/>
              <a:gd name="connsiteX250" fmla="*/ 11578 w 11761"/>
              <a:gd name="connsiteY250" fmla="*/ 184 h 5445"/>
              <a:gd name="connsiteX251" fmla="*/ 11578 w 11761"/>
              <a:gd name="connsiteY251" fmla="*/ 255 h 5445"/>
              <a:gd name="connsiteX252" fmla="*/ 11522 w 11761"/>
              <a:gd name="connsiteY252" fmla="*/ 255 h 5445"/>
              <a:gd name="connsiteX253" fmla="*/ 11660 w 11761"/>
              <a:gd name="connsiteY253" fmla="*/ 596 h 5445"/>
              <a:gd name="connsiteX254" fmla="*/ 11660 w 11761"/>
              <a:gd name="connsiteY254" fmla="*/ 674 h 5445"/>
              <a:gd name="connsiteX255" fmla="*/ 11720 w 11761"/>
              <a:gd name="connsiteY255" fmla="*/ 674 h 5445"/>
              <a:gd name="connsiteX256" fmla="*/ 11720 w 11761"/>
              <a:gd name="connsiteY256" fmla="*/ 4772 h 5445"/>
              <a:gd name="connsiteX257" fmla="*/ 11660 w 11761"/>
              <a:gd name="connsiteY257" fmla="*/ 4772 h 5445"/>
              <a:gd name="connsiteX258" fmla="*/ 11660 w 11761"/>
              <a:gd name="connsiteY258" fmla="*/ 4850 h 5445"/>
              <a:gd name="connsiteX259" fmla="*/ 11608 w 11761"/>
              <a:gd name="connsiteY259" fmla="*/ 4850 h 5445"/>
              <a:gd name="connsiteX260" fmla="*/ 11608 w 11761"/>
              <a:gd name="connsiteY260" fmla="*/ 5001 h 5445"/>
              <a:gd name="connsiteX261" fmla="*/ 11736 w 11761"/>
              <a:gd name="connsiteY261" fmla="*/ 5001 h 5445"/>
              <a:gd name="connsiteX262" fmla="*/ 11736 w 11761"/>
              <a:gd name="connsiteY262" fmla="*/ 5169 h 5445"/>
              <a:gd name="connsiteX263" fmla="*/ 11679 w 11761"/>
              <a:gd name="connsiteY263" fmla="*/ 5169 h 5445"/>
              <a:gd name="connsiteX264" fmla="*/ 11679 w 11761"/>
              <a:gd name="connsiteY264" fmla="*/ 5087 h 5445"/>
              <a:gd name="connsiteX265" fmla="*/ 11578 w 11761"/>
              <a:gd name="connsiteY265" fmla="*/ 5087 h 5445"/>
              <a:gd name="connsiteX266" fmla="*/ 11578 w 11761"/>
              <a:gd name="connsiteY266" fmla="*/ 5169 h 5445"/>
              <a:gd name="connsiteX267" fmla="*/ 11500 w 11761"/>
              <a:gd name="connsiteY267" fmla="*/ 5169 h 5445"/>
              <a:gd name="connsiteX268" fmla="*/ 11500 w 11761"/>
              <a:gd name="connsiteY268" fmla="*/ 5262 h 5445"/>
              <a:gd name="connsiteX269" fmla="*/ 11408 w 11761"/>
              <a:gd name="connsiteY269" fmla="*/ 5262 h 5445"/>
              <a:gd name="connsiteX270" fmla="*/ 11408 w 11761"/>
              <a:gd name="connsiteY270" fmla="*/ 5363 h 5445"/>
              <a:gd name="connsiteX271" fmla="*/ 11500 w 11761"/>
              <a:gd name="connsiteY271" fmla="*/ 5363 h 5445"/>
              <a:gd name="connsiteX272" fmla="*/ 11500 w 11761"/>
              <a:gd name="connsiteY272" fmla="*/ 5422 h 5445"/>
              <a:gd name="connsiteX273" fmla="*/ 11332 w 11761"/>
              <a:gd name="connsiteY273" fmla="*/ 5422 h 5445"/>
              <a:gd name="connsiteX274" fmla="*/ 11332 w 11761"/>
              <a:gd name="connsiteY274" fmla="*/ 5294 h 5445"/>
              <a:gd name="connsiteX275" fmla="*/ 11179 w 11761"/>
              <a:gd name="connsiteY275" fmla="*/ 5294 h 5445"/>
              <a:gd name="connsiteX276" fmla="*/ 11179 w 11761"/>
              <a:gd name="connsiteY276" fmla="*/ 5346 h 5445"/>
              <a:gd name="connsiteX277" fmla="*/ 11103 w 11761"/>
              <a:gd name="connsiteY277" fmla="*/ 5346 h 5445"/>
              <a:gd name="connsiteX278" fmla="*/ 11103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11103 w 11761"/>
              <a:gd name="connsiteY325" fmla="*/ 39 h 5445"/>
              <a:gd name="connsiteX326" fmla="*/ 11103 w 11761"/>
              <a:gd name="connsiteY326" fmla="*/ 100 h 5445"/>
              <a:gd name="connsiteX327" fmla="*/ 11179 w 11761"/>
              <a:gd name="connsiteY327" fmla="*/ 100 h 5445"/>
              <a:gd name="connsiteX328" fmla="*/ 11179 w 11761"/>
              <a:gd name="connsiteY328" fmla="*/ 151 h 5445"/>
              <a:gd name="connsiteX329" fmla="*/ 11332 w 11761"/>
              <a:gd name="connsiteY329" fmla="*/ 151 h 5445"/>
              <a:gd name="connsiteX330" fmla="*/ 11332 w 11761"/>
              <a:gd name="connsiteY330" fmla="*/ 24 h 5445"/>
              <a:gd name="connsiteX331" fmla="*/ 11500 w 11761"/>
              <a:gd name="connsiteY331" fmla="*/ 24 h 5445"/>
              <a:gd name="connsiteX332" fmla="*/ 8402 w 11761"/>
              <a:gd name="connsiteY332" fmla="*/ 82 h 5445"/>
              <a:gd name="connsiteX333" fmla="*/ 8310 w 11761"/>
              <a:gd name="connsiteY333" fmla="*/ 82 h 5445"/>
              <a:gd name="connsiteX334" fmla="*/ 8310 w 11761"/>
              <a:gd name="connsiteY334" fmla="*/ 184 h 5445"/>
              <a:gd name="connsiteX335" fmla="*/ 8402 w 11761"/>
              <a:gd name="connsiteY335" fmla="*/ 184 h 5445"/>
              <a:gd name="connsiteX336" fmla="*/ 8402 w 11761"/>
              <a:gd name="connsiteY336" fmla="*/ 277 h 5445"/>
              <a:gd name="connsiteX337" fmla="*/ 8480 w 11761"/>
              <a:gd name="connsiteY337" fmla="*/ 277 h 5445"/>
              <a:gd name="connsiteX338" fmla="*/ 8480 w 11761"/>
              <a:gd name="connsiteY338" fmla="*/ 359 h 5445"/>
              <a:gd name="connsiteX339" fmla="*/ 8581 w 11761"/>
              <a:gd name="connsiteY339" fmla="*/ 359 h 5445"/>
              <a:gd name="connsiteX340" fmla="*/ 8581 w 11761"/>
              <a:gd name="connsiteY340" fmla="*/ 277 h 5445"/>
              <a:gd name="connsiteX341" fmla="*/ 8638 w 11761"/>
              <a:gd name="connsiteY341" fmla="*/ 277 h 5445"/>
              <a:gd name="connsiteX342" fmla="*/ 8638 w 11761"/>
              <a:gd name="connsiteY342" fmla="*/ 445 h 5445"/>
              <a:gd name="connsiteX343" fmla="*/ 8510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11744 w 11761"/>
              <a:gd name="connsiteY98" fmla="*/ 4932 h 5445"/>
              <a:gd name="connsiteX99" fmla="*/ 11744 w 11761"/>
              <a:gd name="connsiteY99" fmla="*/ 4850 h 5445"/>
              <a:gd name="connsiteX100" fmla="*/ 11682 w 11761"/>
              <a:gd name="connsiteY100" fmla="*/ 4850 h 5445"/>
              <a:gd name="connsiteX101" fmla="*/ 11682 w 11761"/>
              <a:gd name="connsiteY101" fmla="*/ 4793 h 5445"/>
              <a:gd name="connsiteX102" fmla="*/ 11742 w 11761"/>
              <a:gd name="connsiteY102" fmla="*/ 4793 h 5445"/>
              <a:gd name="connsiteX103" fmla="*/ 11742 w 11761"/>
              <a:gd name="connsiteY103" fmla="*/ 652 h 5445"/>
              <a:gd name="connsiteX104" fmla="*/ 11682 w 11761"/>
              <a:gd name="connsiteY104" fmla="*/ 652 h 5445"/>
              <a:gd name="connsiteX105" fmla="*/ 11682 w 11761"/>
              <a:gd name="connsiteY105" fmla="*/ 596 h 5445"/>
              <a:gd name="connsiteX106" fmla="*/ 11744 w 11761"/>
              <a:gd name="connsiteY106" fmla="*/ 596 h 5445"/>
              <a:gd name="connsiteX107" fmla="*/ 11744 w 11761"/>
              <a:gd name="connsiteY107" fmla="*/ 514 h 5445"/>
              <a:gd name="connsiteX108" fmla="*/ 11660 w 11761"/>
              <a:gd name="connsiteY108" fmla="*/ 514 h 5445"/>
              <a:gd name="connsiteX109" fmla="*/ 11660 w 11761"/>
              <a:gd name="connsiteY109" fmla="*/ 575 h 5445"/>
              <a:gd name="connsiteX110" fmla="*/ 11630 w 11761"/>
              <a:gd name="connsiteY110" fmla="*/ 575 h 5445"/>
              <a:gd name="connsiteX111" fmla="*/ 11630 w 11761"/>
              <a:gd name="connsiteY111" fmla="*/ 467 h 5445"/>
              <a:gd name="connsiteX112" fmla="*/ 11759 w 11761"/>
              <a:gd name="connsiteY112" fmla="*/ 467 h 5445"/>
              <a:gd name="connsiteX113" fmla="*/ 11759 w 11761"/>
              <a:gd name="connsiteY113" fmla="*/ 255 h 5445"/>
              <a:gd name="connsiteX114" fmla="*/ 11679 w 11761"/>
              <a:gd name="connsiteY114" fmla="*/ 255 h 5445"/>
              <a:gd name="connsiteX115" fmla="*/ 11679 w 11761"/>
              <a:gd name="connsiteY115" fmla="*/ 182 h 5445"/>
              <a:gd name="connsiteX116" fmla="*/ 11761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11200 w 11761"/>
              <a:gd name="connsiteY122" fmla="*/ 78 h 5445"/>
              <a:gd name="connsiteX123" fmla="*/ 11200 w 11761"/>
              <a:gd name="connsiteY123" fmla="*/ 37 h 5445"/>
              <a:gd name="connsiteX124" fmla="*/ 11241 w 11761"/>
              <a:gd name="connsiteY124" fmla="*/ 37 h 5445"/>
              <a:gd name="connsiteX125" fmla="*/ 11241 w 11761"/>
              <a:gd name="connsiteY125" fmla="*/ 78 h 5445"/>
              <a:gd name="connsiteX126" fmla="*/ 11200 w 11761"/>
              <a:gd name="connsiteY126" fmla="*/ 78 h 5445"/>
              <a:gd name="connsiteX127" fmla="*/ 11682 w 11761"/>
              <a:gd name="connsiteY127" fmla="*/ 4910 h 5445"/>
              <a:gd name="connsiteX128" fmla="*/ 11682 w 11761"/>
              <a:gd name="connsiteY128" fmla="*/ 4871 h 5445"/>
              <a:gd name="connsiteX129" fmla="*/ 11723 w 11761"/>
              <a:gd name="connsiteY129" fmla="*/ 4871 h 5445"/>
              <a:gd name="connsiteX130" fmla="*/ 11723 w 11761"/>
              <a:gd name="connsiteY130" fmla="*/ 4910 h 5445"/>
              <a:gd name="connsiteX131" fmla="*/ 11682 w 11761"/>
              <a:gd name="connsiteY131" fmla="*/ 4910 h 5445"/>
              <a:gd name="connsiteX132" fmla="*/ 11600 w 11761"/>
              <a:gd name="connsiteY132" fmla="*/ 5424 h 5445"/>
              <a:gd name="connsiteX133" fmla="*/ 11600 w 11761"/>
              <a:gd name="connsiteY133" fmla="*/ 5363 h 5445"/>
              <a:gd name="connsiteX134" fmla="*/ 11679 w 11761"/>
              <a:gd name="connsiteY134" fmla="*/ 5363 h 5445"/>
              <a:gd name="connsiteX135" fmla="*/ 11679 w 11761"/>
              <a:gd name="connsiteY135" fmla="*/ 5286 h 5445"/>
              <a:gd name="connsiteX136" fmla="*/ 11738 w 11761"/>
              <a:gd name="connsiteY136" fmla="*/ 5286 h 5445"/>
              <a:gd name="connsiteX137" fmla="*/ 11738 w 11761"/>
              <a:gd name="connsiteY137" fmla="*/ 5424 h 5445"/>
              <a:gd name="connsiteX138" fmla="*/ 11600 w 11761"/>
              <a:gd name="connsiteY138" fmla="*/ 5424 h 5445"/>
              <a:gd name="connsiteX139" fmla="*/ 11600 w 11761"/>
              <a:gd name="connsiteY139" fmla="*/ 5344 h 5445"/>
              <a:gd name="connsiteX140" fmla="*/ 11600 w 11761"/>
              <a:gd name="connsiteY140" fmla="*/ 5286 h 5445"/>
              <a:gd name="connsiteX141" fmla="*/ 11660 w 11761"/>
              <a:gd name="connsiteY141" fmla="*/ 5286 h 5445"/>
              <a:gd name="connsiteX142" fmla="*/ 11660 w 11761"/>
              <a:gd name="connsiteY142" fmla="*/ 5344 h 5445"/>
              <a:gd name="connsiteX143" fmla="*/ 11600 w 11761"/>
              <a:gd name="connsiteY143" fmla="*/ 5344 h 5445"/>
              <a:gd name="connsiteX144" fmla="*/ 11595 w 11761"/>
              <a:gd name="connsiteY144" fmla="*/ 5169 h 5445"/>
              <a:gd name="connsiteX145" fmla="*/ 11595 w 11761"/>
              <a:gd name="connsiteY145" fmla="*/ 5106 h 5445"/>
              <a:gd name="connsiteX146" fmla="*/ 11660 w 11761"/>
              <a:gd name="connsiteY146" fmla="*/ 5106 h 5445"/>
              <a:gd name="connsiteX147" fmla="*/ 11660 w 11761"/>
              <a:gd name="connsiteY147" fmla="*/ 5169 h 5445"/>
              <a:gd name="connsiteX148" fmla="*/ 11595 w 11761"/>
              <a:gd name="connsiteY148" fmla="*/ 5169 h 5445"/>
              <a:gd name="connsiteX149" fmla="*/ 11660 w 11761"/>
              <a:gd name="connsiteY149" fmla="*/ 5191 h 5445"/>
              <a:gd name="connsiteX150" fmla="*/ 11660 w 11761"/>
              <a:gd name="connsiteY150" fmla="*/ 5262 h 5445"/>
              <a:gd name="connsiteX151" fmla="*/ 11595 w 11761"/>
              <a:gd name="connsiteY151" fmla="*/ 5262 h 5445"/>
              <a:gd name="connsiteX152" fmla="*/ 11595 w 11761"/>
              <a:gd name="connsiteY152" fmla="*/ 5191 h 5445"/>
              <a:gd name="connsiteX153" fmla="*/ 11660 w 11761"/>
              <a:gd name="connsiteY153" fmla="*/ 5191 h 5445"/>
              <a:gd name="connsiteX154" fmla="*/ 11578 w 11761"/>
              <a:gd name="connsiteY154" fmla="*/ 5281 h 5445"/>
              <a:gd name="connsiteX155" fmla="*/ 11578 w 11761"/>
              <a:gd name="connsiteY155" fmla="*/ 5344 h 5445"/>
              <a:gd name="connsiteX156" fmla="*/ 11522 w 11761"/>
              <a:gd name="connsiteY156" fmla="*/ 5344 h 5445"/>
              <a:gd name="connsiteX157" fmla="*/ 11522 w 11761"/>
              <a:gd name="connsiteY157" fmla="*/ 5281 h 5445"/>
              <a:gd name="connsiteX158" fmla="*/ 11578 w 11761"/>
              <a:gd name="connsiteY158" fmla="*/ 5281 h 5445"/>
              <a:gd name="connsiteX159" fmla="*/ 11578 w 11761"/>
              <a:gd name="connsiteY159" fmla="*/ 5191 h 5445"/>
              <a:gd name="connsiteX160" fmla="*/ 11578 w 11761"/>
              <a:gd name="connsiteY160" fmla="*/ 5262 h 5445"/>
              <a:gd name="connsiteX161" fmla="*/ 11522 w 11761"/>
              <a:gd name="connsiteY161" fmla="*/ 5262 h 5445"/>
              <a:gd name="connsiteX162" fmla="*/ 11522 w 11761"/>
              <a:gd name="connsiteY162" fmla="*/ 5191 h 5445"/>
              <a:gd name="connsiteX163" fmla="*/ 11578 w 11761"/>
              <a:gd name="connsiteY163" fmla="*/ 5191 h 5445"/>
              <a:gd name="connsiteX164" fmla="*/ 11200 w 11761"/>
              <a:gd name="connsiteY164" fmla="*/ 5409 h 5445"/>
              <a:gd name="connsiteX165" fmla="*/ 11200 w 11761"/>
              <a:gd name="connsiteY165" fmla="*/ 5368 h 5445"/>
              <a:gd name="connsiteX166" fmla="*/ 11241 w 11761"/>
              <a:gd name="connsiteY166" fmla="*/ 5368 h 5445"/>
              <a:gd name="connsiteX167" fmla="*/ 11241 w 11761"/>
              <a:gd name="connsiteY167" fmla="*/ 5409 h 5445"/>
              <a:gd name="connsiteX168" fmla="*/ 11200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11522 w 11761"/>
              <a:gd name="connsiteY243" fmla="*/ 164 h 5445"/>
              <a:gd name="connsiteX244" fmla="*/ 11522 w 11761"/>
              <a:gd name="connsiteY244" fmla="*/ 102 h 5445"/>
              <a:gd name="connsiteX245" fmla="*/ 11578 w 11761"/>
              <a:gd name="connsiteY245" fmla="*/ 102 h 5445"/>
              <a:gd name="connsiteX246" fmla="*/ 11578 w 11761"/>
              <a:gd name="connsiteY246" fmla="*/ 164 h 5445"/>
              <a:gd name="connsiteX247" fmla="*/ 11522 w 11761"/>
              <a:gd name="connsiteY247" fmla="*/ 164 h 5445"/>
              <a:gd name="connsiteX248" fmla="*/ 11522 w 11761"/>
              <a:gd name="connsiteY248" fmla="*/ 255 h 5445"/>
              <a:gd name="connsiteX249" fmla="*/ 11522 w 11761"/>
              <a:gd name="connsiteY249" fmla="*/ 184 h 5445"/>
              <a:gd name="connsiteX250" fmla="*/ 11578 w 11761"/>
              <a:gd name="connsiteY250" fmla="*/ 184 h 5445"/>
              <a:gd name="connsiteX251" fmla="*/ 11578 w 11761"/>
              <a:gd name="connsiteY251" fmla="*/ 255 h 5445"/>
              <a:gd name="connsiteX252" fmla="*/ 11522 w 11761"/>
              <a:gd name="connsiteY252" fmla="*/ 255 h 5445"/>
              <a:gd name="connsiteX253" fmla="*/ 11660 w 11761"/>
              <a:gd name="connsiteY253" fmla="*/ 596 h 5445"/>
              <a:gd name="connsiteX254" fmla="*/ 11660 w 11761"/>
              <a:gd name="connsiteY254" fmla="*/ 674 h 5445"/>
              <a:gd name="connsiteX255" fmla="*/ 11720 w 11761"/>
              <a:gd name="connsiteY255" fmla="*/ 674 h 5445"/>
              <a:gd name="connsiteX256" fmla="*/ 11720 w 11761"/>
              <a:gd name="connsiteY256" fmla="*/ 4772 h 5445"/>
              <a:gd name="connsiteX257" fmla="*/ 11660 w 11761"/>
              <a:gd name="connsiteY257" fmla="*/ 4772 h 5445"/>
              <a:gd name="connsiteX258" fmla="*/ 11660 w 11761"/>
              <a:gd name="connsiteY258" fmla="*/ 4850 h 5445"/>
              <a:gd name="connsiteX259" fmla="*/ 11608 w 11761"/>
              <a:gd name="connsiteY259" fmla="*/ 4850 h 5445"/>
              <a:gd name="connsiteX260" fmla="*/ 11608 w 11761"/>
              <a:gd name="connsiteY260" fmla="*/ 5001 h 5445"/>
              <a:gd name="connsiteX261" fmla="*/ 11736 w 11761"/>
              <a:gd name="connsiteY261" fmla="*/ 5001 h 5445"/>
              <a:gd name="connsiteX262" fmla="*/ 11736 w 11761"/>
              <a:gd name="connsiteY262" fmla="*/ 5169 h 5445"/>
              <a:gd name="connsiteX263" fmla="*/ 11679 w 11761"/>
              <a:gd name="connsiteY263" fmla="*/ 5169 h 5445"/>
              <a:gd name="connsiteX264" fmla="*/ 11679 w 11761"/>
              <a:gd name="connsiteY264" fmla="*/ 5087 h 5445"/>
              <a:gd name="connsiteX265" fmla="*/ 11578 w 11761"/>
              <a:gd name="connsiteY265" fmla="*/ 5087 h 5445"/>
              <a:gd name="connsiteX266" fmla="*/ 11578 w 11761"/>
              <a:gd name="connsiteY266" fmla="*/ 5169 h 5445"/>
              <a:gd name="connsiteX267" fmla="*/ 11500 w 11761"/>
              <a:gd name="connsiteY267" fmla="*/ 5169 h 5445"/>
              <a:gd name="connsiteX268" fmla="*/ 11500 w 11761"/>
              <a:gd name="connsiteY268" fmla="*/ 5262 h 5445"/>
              <a:gd name="connsiteX269" fmla="*/ 11408 w 11761"/>
              <a:gd name="connsiteY269" fmla="*/ 5262 h 5445"/>
              <a:gd name="connsiteX270" fmla="*/ 11408 w 11761"/>
              <a:gd name="connsiteY270" fmla="*/ 5363 h 5445"/>
              <a:gd name="connsiteX271" fmla="*/ 11500 w 11761"/>
              <a:gd name="connsiteY271" fmla="*/ 5363 h 5445"/>
              <a:gd name="connsiteX272" fmla="*/ 11500 w 11761"/>
              <a:gd name="connsiteY272" fmla="*/ 5422 h 5445"/>
              <a:gd name="connsiteX273" fmla="*/ 11332 w 11761"/>
              <a:gd name="connsiteY273" fmla="*/ 5422 h 5445"/>
              <a:gd name="connsiteX274" fmla="*/ 11332 w 11761"/>
              <a:gd name="connsiteY274" fmla="*/ 5294 h 5445"/>
              <a:gd name="connsiteX275" fmla="*/ 11179 w 11761"/>
              <a:gd name="connsiteY275" fmla="*/ 5294 h 5445"/>
              <a:gd name="connsiteX276" fmla="*/ 11179 w 11761"/>
              <a:gd name="connsiteY276" fmla="*/ 5346 h 5445"/>
              <a:gd name="connsiteX277" fmla="*/ 11103 w 11761"/>
              <a:gd name="connsiteY277" fmla="*/ 5346 h 5445"/>
              <a:gd name="connsiteX278" fmla="*/ 11103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11103 w 11761"/>
              <a:gd name="connsiteY325" fmla="*/ 39 h 5445"/>
              <a:gd name="connsiteX326" fmla="*/ 11103 w 11761"/>
              <a:gd name="connsiteY326" fmla="*/ 100 h 5445"/>
              <a:gd name="connsiteX327" fmla="*/ 11179 w 11761"/>
              <a:gd name="connsiteY327" fmla="*/ 100 h 5445"/>
              <a:gd name="connsiteX328" fmla="*/ 11179 w 11761"/>
              <a:gd name="connsiteY328" fmla="*/ 151 h 5445"/>
              <a:gd name="connsiteX329" fmla="*/ 11332 w 11761"/>
              <a:gd name="connsiteY329" fmla="*/ 151 h 5445"/>
              <a:gd name="connsiteX330" fmla="*/ 11332 w 11761"/>
              <a:gd name="connsiteY330" fmla="*/ 24 h 5445"/>
              <a:gd name="connsiteX331" fmla="*/ 11500 w 11761"/>
              <a:gd name="connsiteY331" fmla="*/ 24 h 5445"/>
              <a:gd name="connsiteX332" fmla="*/ 11500 w 11761"/>
              <a:gd name="connsiteY332" fmla="*/ 82 h 5445"/>
              <a:gd name="connsiteX333" fmla="*/ 8310 w 11761"/>
              <a:gd name="connsiteY333" fmla="*/ 82 h 5445"/>
              <a:gd name="connsiteX334" fmla="*/ 8310 w 11761"/>
              <a:gd name="connsiteY334" fmla="*/ 184 h 5445"/>
              <a:gd name="connsiteX335" fmla="*/ 8402 w 11761"/>
              <a:gd name="connsiteY335" fmla="*/ 184 h 5445"/>
              <a:gd name="connsiteX336" fmla="*/ 8402 w 11761"/>
              <a:gd name="connsiteY336" fmla="*/ 277 h 5445"/>
              <a:gd name="connsiteX337" fmla="*/ 8480 w 11761"/>
              <a:gd name="connsiteY337" fmla="*/ 277 h 5445"/>
              <a:gd name="connsiteX338" fmla="*/ 8480 w 11761"/>
              <a:gd name="connsiteY338" fmla="*/ 359 h 5445"/>
              <a:gd name="connsiteX339" fmla="*/ 8581 w 11761"/>
              <a:gd name="connsiteY339" fmla="*/ 359 h 5445"/>
              <a:gd name="connsiteX340" fmla="*/ 8581 w 11761"/>
              <a:gd name="connsiteY340" fmla="*/ 277 h 5445"/>
              <a:gd name="connsiteX341" fmla="*/ 8638 w 11761"/>
              <a:gd name="connsiteY341" fmla="*/ 277 h 5445"/>
              <a:gd name="connsiteX342" fmla="*/ 8638 w 11761"/>
              <a:gd name="connsiteY342" fmla="*/ 445 h 5445"/>
              <a:gd name="connsiteX343" fmla="*/ 8510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11744 w 11761"/>
              <a:gd name="connsiteY98" fmla="*/ 4932 h 5445"/>
              <a:gd name="connsiteX99" fmla="*/ 11744 w 11761"/>
              <a:gd name="connsiteY99" fmla="*/ 4850 h 5445"/>
              <a:gd name="connsiteX100" fmla="*/ 11682 w 11761"/>
              <a:gd name="connsiteY100" fmla="*/ 4850 h 5445"/>
              <a:gd name="connsiteX101" fmla="*/ 11682 w 11761"/>
              <a:gd name="connsiteY101" fmla="*/ 4793 h 5445"/>
              <a:gd name="connsiteX102" fmla="*/ 11742 w 11761"/>
              <a:gd name="connsiteY102" fmla="*/ 4793 h 5445"/>
              <a:gd name="connsiteX103" fmla="*/ 11742 w 11761"/>
              <a:gd name="connsiteY103" fmla="*/ 652 h 5445"/>
              <a:gd name="connsiteX104" fmla="*/ 11682 w 11761"/>
              <a:gd name="connsiteY104" fmla="*/ 652 h 5445"/>
              <a:gd name="connsiteX105" fmla="*/ 11682 w 11761"/>
              <a:gd name="connsiteY105" fmla="*/ 596 h 5445"/>
              <a:gd name="connsiteX106" fmla="*/ 11744 w 11761"/>
              <a:gd name="connsiteY106" fmla="*/ 596 h 5445"/>
              <a:gd name="connsiteX107" fmla="*/ 11744 w 11761"/>
              <a:gd name="connsiteY107" fmla="*/ 514 h 5445"/>
              <a:gd name="connsiteX108" fmla="*/ 11660 w 11761"/>
              <a:gd name="connsiteY108" fmla="*/ 514 h 5445"/>
              <a:gd name="connsiteX109" fmla="*/ 11660 w 11761"/>
              <a:gd name="connsiteY109" fmla="*/ 575 h 5445"/>
              <a:gd name="connsiteX110" fmla="*/ 11630 w 11761"/>
              <a:gd name="connsiteY110" fmla="*/ 575 h 5445"/>
              <a:gd name="connsiteX111" fmla="*/ 11630 w 11761"/>
              <a:gd name="connsiteY111" fmla="*/ 467 h 5445"/>
              <a:gd name="connsiteX112" fmla="*/ 11759 w 11761"/>
              <a:gd name="connsiteY112" fmla="*/ 467 h 5445"/>
              <a:gd name="connsiteX113" fmla="*/ 11759 w 11761"/>
              <a:gd name="connsiteY113" fmla="*/ 255 h 5445"/>
              <a:gd name="connsiteX114" fmla="*/ 11679 w 11761"/>
              <a:gd name="connsiteY114" fmla="*/ 255 h 5445"/>
              <a:gd name="connsiteX115" fmla="*/ 11679 w 11761"/>
              <a:gd name="connsiteY115" fmla="*/ 182 h 5445"/>
              <a:gd name="connsiteX116" fmla="*/ 11761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11200 w 11761"/>
              <a:gd name="connsiteY122" fmla="*/ 78 h 5445"/>
              <a:gd name="connsiteX123" fmla="*/ 11200 w 11761"/>
              <a:gd name="connsiteY123" fmla="*/ 37 h 5445"/>
              <a:gd name="connsiteX124" fmla="*/ 11241 w 11761"/>
              <a:gd name="connsiteY124" fmla="*/ 37 h 5445"/>
              <a:gd name="connsiteX125" fmla="*/ 11241 w 11761"/>
              <a:gd name="connsiteY125" fmla="*/ 78 h 5445"/>
              <a:gd name="connsiteX126" fmla="*/ 11200 w 11761"/>
              <a:gd name="connsiteY126" fmla="*/ 78 h 5445"/>
              <a:gd name="connsiteX127" fmla="*/ 11682 w 11761"/>
              <a:gd name="connsiteY127" fmla="*/ 4910 h 5445"/>
              <a:gd name="connsiteX128" fmla="*/ 11682 w 11761"/>
              <a:gd name="connsiteY128" fmla="*/ 4871 h 5445"/>
              <a:gd name="connsiteX129" fmla="*/ 11723 w 11761"/>
              <a:gd name="connsiteY129" fmla="*/ 4871 h 5445"/>
              <a:gd name="connsiteX130" fmla="*/ 11723 w 11761"/>
              <a:gd name="connsiteY130" fmla="*/ 4910 h 5445"/>
              <a:gd name="connsiteX131" fmla="*/ 11682 w 11761"/>
              <a:gd name="connsiteY131" fmla="*/ 4910 h 5445"/>
              <a:gd name="connsiteX132" fmla="*/ 11600 w 11761"/>
              <a:gd name="connsiteY132" fmla="*/ 5424 h 5445"/>
              <a:gd name="connsiteX133" fmla="*/ 11600 w 11761"/>
              <a:gd name="connsiteY133" fmla="*/ 5363 h 5445"/>
              <a:gd name="connsiteX134" fmla="*/ 11679 w 11761"/>
              <a:gd name="connsiteY134" fmla="*/ 5363 h 5445"/>
              <a:gd name="connsiteX135" fmla="*/ 11679 w 11761"/>
              <a:gd name="connsiteY135" fmla="*/ 5286 h 5445"/>
              <a:gd name="connsiteX136" fmla="*/ 11738 w 11761"/>
              <a:gd name="connsiteY136" fmla="*/ 5286 h 5445"/>
              <a:gd name="connsiteX137" fmla="*/ 11738 w 11761"/>
              <a:gd name="connsiteY137" fmla="*/ 5424 h 5445"/>
              <a:gd name="connsiteX138" fmla="*/ 11600 w 11761"/>
              <a:gd name="connsiteY138" fmla="*/ 5424 h 5445"/>
              <a:gd name="connsiteX139" fmla="*/ 11600 w 11761"/>
              <a:gd name="connsiteY139" fmla="*/ 5344 h 5445"/>
              <a:gd name="connsiteX140" fmla="*/ 11600 w 11761"/>
              <a:gd name="connsiteY140" fmla="*/ 5286 h 5445"/>
              <a:gd name="connsiteX141" fmla="*/ 11660 w 11761"/>
              <a:gd name="connsiteY141" fmla="*/ 5286 h 5445"/>
              <a:gd name="connsiteX142" fmla="*/ 11660 w 11761"/>
              <a:gd name="connsiteY142" fmla="*/ 5344 h 5445"/>
              <a:gd name="connsiteX143" fmla="*/ 11600 w 11761"/>
              <a:gd name="connsiteY143" fmla="*/ 5344 h 5445"/>
              <a:gd name="connsiteX144" fmla="*/ 11595 w 11761"/>
              <a:gd name="connsiteY144" fmla="*/ 5169 h 5445"/>
              <a:gd name="connsiteX145" fmla="*/ 11595 w 11761"/>
              <a:gd name="connsiteY145" fmla="*/ 5106 h 5445"/>
              <a:gd name="connsiteX146" fmla="*/ 11660 w 11761"/>
              <a:gd name="connsiteY146" fmla="*/ 5106 h 5445"/>
              <a:gd name="connsiteX147" fmla="*/ 11660 w 11761"/>
              <a:gd name="connsiteY147" fmla="*/ 5169 h 5445"/>
              <a:gd name="connsiteX148" fmla="*/ 11595 w 11761"/>
              <a:gd name="connsiteY148" fmla="*/ 5169 h 5445"/>
              <a:gd name="connsiteX149" fmla="*/ 11660 w 11761"/>
              <a:gd name="connsiteY149" fmla="*/ 5191 h 5445"/>
              <a:gd name="connsiteX150" fmla="*/ 11660 w 11761"/>
              <a:gd name="connsiteY150" fmla="*/ 5262 h 5445"/>
              <a:gd name="connsiteX151" fmla="*/ 11595 w 11761"/>
              <a:gd name="connsiteY151" fmla="*/ 5262 h 5445"/>
              <a:gd name="connsiteX152" fmla="*/ 11595 w 11761"/>
              <a:gd name="connsiteY152" fmla="*/ 5191 h 5445"/>
              <a:gd name="connsiteX153" fmla="*/ 11660 w 11761"/>
              <a:gd name="connsiteY153" fmla="*/ 5191 h 5445"/>
              <a:gd name="connsiteX154" fmla="*/ 11578 w 11761"/>
              <a:gd name="connsiteY154" fmla="*/ 5281 h 5445"/>
              <a:gd name="connsiteX155" fmla="*/ 11578 w 11761"/>
              <a:gd name="connsiteY155" fmla="*/ 5344 h 5445"/>
              <a:gd name="connsiteX156" fmla="*/ 11522 w 11761"/>
              <a:gd name="connsiteY156" fmla="*/ 5344 h 5445"/>
              <a:gd name="connsiteX157" fmla="*/ 11522 w 11761"/>
              <a:gd name="connsiteY157" fmla="*/ 5281 h 5445"/>
              <a:gd name="connsiteX158" fmla="*/ 11578 w 11761"/>
              <a:gd name="connsiteY158" fmla="*/ 5281 h 5445"/>
              <a:gd name="connsiteX159" fmla="*/ 11578 w 11761"/>
              <a:gd name="connsiteY159" fmla="*/ 5191 h 5445"/>
              <a:gd name="connsiteX160" fmla="*/ 11578 w 11761"/>
              <a:gd name="connsiteY160" fmla="*/ 5262 h 5445"/>
              <a:gd name="connsiteX161" fmla="*/ 11522 w 11761"/>
              <a:gd name="connsiteY161" fmla="*/ 5262 h 5445"/>
              <a:gd name="connsiteX162" fmla="*/ 11522 w 11761"/>
              <a:gd name="connsiteY162" fmla="*/ 5191 h 5445"/>
              <a:gd name="connsiteX163" fmla="*/ 11578 w 11761"/>
              <a:gd name="connsiteY163" fmla="*/ 5191 h 5445"/>
              <a:gd name="connsiteX164" fmla="*/ 11200 w 11761"/>
              <a:gd name="connsiteY164" fmla="*/ 5409 h 5445"/>
              <a:gd name="connsiteX165" fmla="*/ 11200 w 11761"/>
              <a:gd name="connsiteY165" fmla="*/ 5368 h 5445"/>
              <a:gd name="connsiteX166" fmla="*/ 11241 w 11761"/>
              <a:gd name="connsiteY166" fmla="*/ 5368 h 5445"/>
              <a:gd name="connsiteX167" fmla="*/ 11241 w 11761"/>
              <a:gd name="connsiteY167" fmla="*/ 5409 h 5445"/>
              <a:gd name="connsiteX168" fmla="*/ 11200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11522 w 11761"/>
              <a:gd name="connsiteY243" fmla="*/ 164 h 5445"/>
              <a:gd name="connsiteX244" fmla="*/ 11522 w 11761"/>
              <a:gd name="connsiteY244" fmla="*/ 102 h 5445"/>
              <a:gd name="connsiteX245" fmla="*/ 11578 w 11761"/>
              <a:gd name="connsiteY245" fmla="*/ 102 h 5445"/>
              <a:gd name="connsiteX246" fmla="*/ 11578 w 11761"/>
              <a:gd name="connsiteY246" fmla="*/ 164 h 5445"/>
              <a:gd name="connsiteX247" fmla="*/ 11522 w 11761"/>
              <a:gd name="connsiteY247" fmla="*/ 164 h 5445"/>
              <a:gd name="connsiteX248" fmla="*/ 11522 w 11761"/>
              <a:gd name="connsiteY248" fmla="*/ 255 h 5445"/>
              <a:gd name="connsiteX249" fmla="*/ 11522 w 11761"/>
              <a:gd name="connsiteY249" fmla="*/ 184 h 5445"/>
              <a:gd name="connsiteX250" fmla="*/ 11578 w 11761"/>
              <a:gd name="connsiteY250" fmla="*/ 184 h 5445"/>
              <a:gd name="connsiteX251" fmla="*/ 11578 w 11761"/>
              <a:gd name="connsiteY251" fmla="*/ 255 h 5445"/>
              <a:gd name="connsiteX252" fmla="*/ 11522 w 11761"/>
              <a:gd name="connsiteY252" fmla="*/ 255 h 5445"/>
              <a:gd name="connsiteX253" fmla="*/ 11660 w 11761"/>
              <a:gd name="connsiteY253" fmla="*/ 596 h 5445"/>
              <a:gd name="connsiteX254" fmla="*/ 11660 w 11761"/>
              <a:gd name="connsiteY254" fmla="*/ 674 h 5445"/>
              <a:gd name="connsiteX255" fmla="*/ 11720 w 11761"/>
              <a:gd name="connsiteY255" fmla="*/ 674 h 5445"/>
              <a:gd name="connsiteX256" fmla="*/ 11720 w 11761"/>
              <a:gd name="connsiteY256" fmla="*/ 4772 h 5445"/>
              <a:gd name="connsiteX257" fmla="*/ 11660 w 11761"/>
              <a:gd name="connsiteY257" fmla="*/ 4772 h 5445"/>
              <a:gd name="connsiteX258" fmla="*/ 11660 w 11761"/>
              <a:gd name="connsiteY258" fmla="*/ 4850 h 5445"/>
              <a:gd name="connsiteX259" fmla="*/ 11608 w 11761"/>
              <a:gd name="connsiteY259" fmla="*/ 4850 h 5445"/>
              <a:gd name="connsiteX260" fmla="*/ 11608 w 11761"/>
              <a:gd name="connsiteY260" fmla="*/ 5001 h 5445"/>
              <a:gd name="connsiteX261" fmla="*/ 11736 w 11761"/>
              <a:gd name="connsiteY261" fmla="*/ 5001 h 5445"/>
              <a:gd name="connsiteX262" fmla="*/ 11736 w 11761"/>
              <a:gd name="connsiteY262" fmla="*/ 5169 h 5445"/>
              <a:gd name="connsiteX263" fmla="*/ 11679 w 11761"/>
              <a:gd name="connsiteY263" fmla="*/ 5169 h 5445"/>
              <a:gd name="connsiteX264" fmla="*/ 11679 w 11761"/>
              <a:gd name="connsiteY264" fmla="*/ 5087 h 5445"/>
              <a:gd name="connsiteX265" fmla="*/ 11578 w 11761"/>
              <a:gd name="connsiteY265" fmla="*/ 5087 h 5445"/>
              <a:gd name="connsiteX266" fmla="*/ 11578 w 11761"/>
              <a:gd name="connsiteY266" fmla="*/ 5169 h 5445"/>
              <a:gd name="connsiteX267" fmla="*/ 11500 w 11761"/>
              <a:gd name="connsiteY267" fmla="*/ 5169 h 5445"/>
              <a:gd name="connsiteX268" fmla="*/ 11500 w 11761"/>
              <a:gd name="connsiteY268" fmla="*/ 5262 h 5445"/>
              <a:gd name="connsiteX269" fmla="*/ 11408 w 11761"/>
              <a:gd name="connsiteY269" fmla="*/ 5262 h 5445"/>
              <a:gd name="connsiteX270" fmla="*/ 11408 w 11761"/>
              <a:gd name="connsiteY270" fmla="*/ 5363 h 5445"/>
              <a:gd name="connsiteX271" fmla="*/ 11500 w 11761"/>
              <a:gd name="connsiteY271" fmla="*/ 5363 h 5445"/>
              <a:gd name="connsiteX272" fmla="*/ 11500 w 11761"/>
              <a:gd name="connsiteY272" fmla="*/ 5422 h 5445"/>
              <a:gd name="connsiteX273" fmla="*/ 11332 w 11761"/>
              <a:gd name="connsiteY273" fmla="*/ 5422 h 5445"/>
              <a:gd name="connsiteX274" fmla="*/ 11332 w 11761"/>
              <a:gd name="connsiteY274" fmla="*/ 5294 h 5445"/>
              <a:gd name="connsiteX275" fmla="*/ 11179 w 11761"/>
              <a:gd name="connsiteY275" fmla="*/ 5294 h 5445"/>
              <a:gd name="connsiteX276" fmla="*/ 11179 w 11761"/>
              <a:gd name="connsiteY276" fmla="*/ 5346 h 5445"/>
              <a:gd name="connsiteX277" fmla="*/ 11103 w 11761"/>
              <a:gd name="connsiteY277" fmla="*/ 5346 h 5445"/>
              <a:gd name="connsiteX278" fmla="*/ 11103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11103 w 11761"/>
              <a:gd name="connsiteY325" fmla="*/ 39 h 5445"/>
              <a:gd name="connsiteX326" fmla="*/ 11103 w 11761"/>
              <a:gd name="connsiteY326" fmla="*/ 100 h 5445"/>
              <a:gd name="connsiteX327" fmla="*/ 11179 w 11761"/>
              <a:gd name="connsiteY327" fmla="*/ 100 h 5445"/>
              <a:gd name="connsiteX328" fmla="*/ 11179 w 11761"/>
              <a:gd name="connsiteY328" fmla="*/ 151 h 5445"/>
              <a:gd name="connsiteX329" fmla="*/ 11332 w 11761"/>
              <a:gd name="connsiteY329" fmla="*/ 151 h 5445"/>
              <a:gd name="connsiteX330" fmla="*/ 11332 w 11761"/>
              <a:gd name="connsiteY330" fmla="*/ 24 h 5445"/>
              <a:gd name="connsiteX331" fmla="*/ 11500 w 11761"/>
              <a:gd name="connsiteY331" fmla="*/ 24 h 5445"/>
              <a:gd name="connsiteX332" fmla="*/ 11500 w 11761"/>
              <a:gd name="connsiteY332" fmla="*/ 82 h 5445"/>
              <a:gd name="connsiteX333" fmla="*/ 11408 w 11761"/>
              <a:gd name="connsiteY333" fmla="*/ 82 h 5445"/>
              <a:gd name="connsiteX334" fmla="*/ 8310 w 11761"/>
              <a:gd name="connsiteY334" fmla="*/ 184 h 5445"/>
              <a:gd name="connsiteX335" fmla="*/ 8402 w 11761"/>
              <a:gd name="connsiteY335" fmla="*/ 184 h 5445"/>
              <a:gd name="connsiteX336" fmla="*/ 8402 w 11761"/>
              <a:gd name="connsiteY336" fmla="*/ 277 h 5445"/>
              <a:gd name="connsiteX337" fmla="*/ 8480 w 11761"/>
              <a:gd name="connsiteY337" fmla="*/ 277 h 5445"/>
              <a:gd name="connsiteX338" fmla="*/ 8480 w 11761"/>
              <a:gd name="connsiteY338" fmla="*/ 359 h 5445"/>
              <a:gd name="connsiteX339" fmla="*/ 8581 w 11761"/>
              <a:gd name="connsiteY339" fmla="*/ 359 h 5445"/>
              <a:gd name="connsiteX340" fmla="*/ 8581 w 11761"/>
              <a:gd name="connsiteY340" fmla="*/ 277 h 5445"/>
              <a:gd name="connsiteX341" fmla="*/ 8638 w 11761"/>
              <a:gd name="connsiteY341" fmla="*/ 277 h 5445"/>
              <a:gd name="connsiteX342" fmla="*/ 8638 w 11761"/>
              <a:gd name="connsiteY342" fmla="*/ 445 h 5445"/>
              <a:gd name="connsiteX343" fmla="*/ 8510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11744 w 11761"/>
              <a:gd name="connsiteY98" fmla="*/ 4932 h 5445"/>
              <a:gd name="connsiteX99" fmla="*/ 11744 w 11761"/>
              <a:gd name="connsiteY99" fmla="*/ 4850 h 5445"/>
              <a:gd name="connsiteX100" fmla="*/ 11682 w 11761"/>
              <a:gd name="connsiteY100" fmla="*/ 4850 h 5445"/>
              <a:gd name="connsiteX101" fmla="*/ 11682 w 11761"/>
              <a:gd name="connsiteY101" fmla="*/ 4793 h 5445"/>
              <a:gd name="connsiteX102" fmla="*/ 11742 w 11761"/>
              <a:gd name="connsiteY102" fmla="*/ 4793 h 5445"/>
              <a:gd name="connsiteX103" fmla="*/ 11742 w 11761"/>
              <a:gd name="connsiteY103" fmla="*/ 652 h 5445"/>
              <a:gd name="connsiteX104" fmla="*/ 11682 w 11761"/>
              <a:gd name="connsiteY104" fmla="*/ 652 h 5445"/>
              <a:gd name="connsiteX105" fmla="*/ 11682 w 11761"/>
              <a:gd name="connsiteY105" fmla="*/ 596 h 5445"/>
              <a:gd name="connsiteX106" fmla="*/ 11744 w 11761"/>
              <a:gd name="connsiteY106" fmla="*/ 596 h 5445"/>
              <a:gd name="connsiteX107" fmla="*/ 11744 w 11761"/>
              <a:gd name="connsiteY107" fmla="*/ 514 h 5445"/>
              <a:gd name="connsiteX108" fmla="*/ 11660 w 11761"/>
              <a:gd name="connsiteY108" fmla="*/ 514 h 5445"/>
              <a:gd name="connsiteX109" fmla="*/ 11660 w 11761"/>
              <a:gd name="connsiteY109" fmla="*/ 575 h 5445"/>
              <a:gd name="connsiteX110" fmla="*/ 11630 w 11761"/>
              <a:gd name="connsiteY110" fmla="*/ 575 h 5445"/>
              <a:gd name="connsiteX111" fmla="*/ 11630 w 11761"/>
              <a:gd name="connsiteY111" fmla="*/ 467 h 5445"/>
              <a:gd name="connsiteX112" fmla="*/ 11759 w 11761"/>
              <a:gd name="connsiteY112" fmla="*/ 467 h 5445"/>
              <a:gd name="connsiteX113" fmla="*/ 11759 w 11761"/>
              <a:gd name="connsiteY113" fmla="*/ 255 h 5445"/>
              <a:gd name="connsiteX114" fmla="*/ 11679 w 11761"/>
              <a:gd name="connsiteY114" fmla="*/ 255 h 5445"/>
              <a:gd name="connsiteX115" fmla="*/ 11679 w 11761"/>
              <a:gd name="connsiteY115" fmla="*/ 182 h 5445"/>
              <a:gd name="connsiteX116" fmla="*/ 11761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11200 w 11761"/>
              <a:gd name="connsiteY122" fmla="*/ 78 h 5445"/>
              <a:gd name="connsiteX123" fmla="*/ 11200 w 11761"/>
              <a:gd name="connsiteY123" fmla="*/ 37 h 5445"/>
              <a:gd name="connsiteX124" fmla="*/ 11241 w 11761"/>
              <a:gd name="connsiteY124" fmla="*/ 37 h 5445"/>
              <a:gd name="connsiteX125" fmla="*/ 11241 w 11761"/>
              <a:gd name="connsiteY125" fmla="*/ 78 h 5445"/>
              <a:gd name="connsiteX126" fmla="*/ 11200 w 11761"/>
              <a:gd name="connsiteY126" fmla="*/ 78 h 5445"/>
              <a:gd name="connsiteX127" fmla="*/ 11682 w 11761"/>
              <a:gd name="connsiteY127" fmla="*/ 4910 h 5445"/>
              <a:gd name="connsiteX128" fmla="*/ 11682 w 11761"/>
              <a:gd name="connsiteY128" fmla="*/ 4871 h 5445"/>
              <a:gd name="connsiteX129" fmla="*/ 11723 w 11761"/>
              <a:gd name="connsiteY129" fmla="*/ 4871 h 5445"/>
              <a:gd name="connsiteX130" fmla="*/ 11723 w 11761"/>
              <a:gd name="connsiteY130" fmla="*/ 4910 h 5445"/>
              <a:gd name="connsiteX131" fmla="*/ 11682 w 11761"/>
              <a:gd name="connsiteY131" fmla="*/ 4910 h 5445"/>
              <a:gd name="connsiteX132" fmla="*/ 11600 w 11761"/>
              <a:gd name="connsiteY132" fmla="*/ 5424 h 5445"/>
              <a:gd name="connsiteX133" fmla="*/ 11600 w 11761"/>
              <a:gd name="connsiteY133" fmla="*/ 5363 h 5445"/>
              <a:gd name="connsiteX134" fmla="*/ 11679 w 11761"/>
              <a:gd name="connsiteY134" fmla="*/ 5363 h 5445"/>
              <a:gd name="connsiteX135" fmla="*/ 11679 w 11761"/>
              <a:gd name="connsiteY135" fmla="*/ 5286 h 5445"/>
              <a:gd name="connsiteX136" fmla="*/ 11738 w 11761"/>
              <a:gd name="connsiteY136" fmla="*/ 5286 h 5445"/>
              <a:gd name="connsiteX137" fmla="*/ 11738 w 11761"/>
              <a:gd name="connsiteY137" fmla="*/ 5424 h 5445"/>
              <a:gd name="connsiteX138" fmla="*/ 11600 w 11761"/>
              <a:gd name="connsiteY138" fmla="*/ 5424 h 5445"/>
              <a:gd name="connsiteX139" fmla="*/ 11600 w 11761"/>
              <a:gd name="connsiteY139" fmla="*/ 5344 h 5445"/>
              <a:gd name="connsiteX140" fmla="*/ 11600 w 11761"/>
              <a:gd name="connsiteY140" fmla="*/ 5286 h 5445"/>
              <a:gd name="connsiteX141" fmla="*/ 11660 w 11761"/>
              <a:gd name="connsiteY141" fmla="*/ 5286 h 5445"/>
              <a:gd name="connsiteX142" fmla="*/ 11660 w 11761"/>
              <a:gd name="connsiteY142" fmla="*/ 5344 h 5445"/>
              <a:gd name="connsiteX143" fmla="*/ 11600 w 11761"/>
              <a:gd name="connsiteY143" fmla="*/ 5344 h 5445"/>
              <a:gd name="connsiteX144" fmla="*/ 11595 w 11761"/>
              <a:gd name="connsiteY144" fmla="*/ 5169 h 5445"/>
              <a:gd name="connsiteX145" fmla="*/ 11595 w 11761"/>
              <a:gd name="connsiteY145" fmla="*/ 5106 h 5445"/>
              <a:gd name="connsiteX146" fmla="*/ 11660 w 11761"/>
              <a:gd name="connsiteY146" fmla="*/ 5106 h 5445"/>
              <a:gd name="connsiteX147" fmla="*/ 11660 w 11761"/>
              <a:gd name="connsiteY147" fmla="*/ 5169 h 5445"/>
              <a:gd name="connsiteX148" fmla="*/ 11595 w 11761"/>
              <a:gd name="connsiteY148" fmla="*/ 5169 h 5445"/>
              <a:gd name="connsiteX149" fmla="*/ 11660 w 11761"/>
              <a:gd name="connsiteY149" fmla="*/ 5191 h 5445"/>
              <a:gd name="connsiteX150" fmla="*/ 11660 w 11761"/>
              <a:gd name="connsiteY150" fmla="*/ 5262 h 5445"/>
              <a:gd name="connsiteX151" fmla="*/ 11595 w 11761"/>
              <a:gd name="connsiteY151" fmla="*/ 5262 h 5445"/>
              <a:gd name="connsiteX152" fmla="*/ 11595 w 11761"/>
              <a:gd name="connsiteY152" fmla="*/ 5191 h 5445"/>
              <a:gd name="connsiteX153" fmla="*/ 11660 w 11761"/>
              <a:gd name="connsiteY153" fmla="*/ 5191 h 5445"/>
              <a:gd name="connsiteX154" fmla="*/ 11578 w 11761"/>
              <a:gd name="connsiteY154" fmla="*/ 5281 h 5445"/>
              <a:gd name="connsiteX155" fmla="*/ 11578 w 11761"/>
              <a:gd name="connsiteY155" fmla="*/ 5344 h 5445"/>
              <a:gd name="connsiteX156" fmla="*/ 11522 w 11761"/>
              <a:gd name="connsiteY156" fmla="*/ 5344 h 5445"/>
              <a:gd name="connsiteX157" fmla="*/ 11522 w 11761"/>
              <a:gd name="connsiteY157" fmla="*/ 5281 h 5445"/>
              <a:gd name="connsiteX158" fmla="*/ 11578 w 11761"/>
              <a:gd name="connsiteY158" fmla="*/ 5281 h 5445"/>
              <a:gd name="connsiteX159" fmla="*/ 11578 w 11761"/>
              <a:gd name="connsiteY159" fmla="*/ 5191 h 5445"/>
              <a:gd name="connsiteX160" fmla="*/ 11578 w 11761"/>
              <a:gd name="connsiteY160" fmla="*/ 5262 h 5445"/>
              <a:gd name="connsiteX161" fmla="*/ 11522 w 11761"/>
              <a:gd name="connsiteY161" fmla="*/ 5262 h 5445"/>
              <a:gd name="connsiteX162" fmla="*/ 11522 w 11761"/>
              <a:gd name="connsiteY162" fmla="*/ 5191 h 5445"/>
              <a:gd name="connsiteX163" fmla="*/ 11578 w 11761"/>
              <a:gd name="connsiteY163" fmla="*/ 5191 h 5445"/>
              <a:gd name="connsiteX164" fmla="*/ 11200 w 11761"/>
              <a:gd name="connsiteY164" fmla="*/ 5409 h 5445"/>
              <a:gd name="connsiteX165" fmla="*/ 11200 w 11761"/>
              <a:gd name="connsiteY165" fmla="*/ 5368 h 5445"/>
              <a:gd name="connsiteX166" fmla="*/ 11241 w 11761"/>
              <a:gd name="connsiteY166" fmla="*/ 5368 h 5445"/>
              <a:gd name="connsiteX167" fmla="*/ 11241 w 11761"/>
              <a:gd name="connsiteY167" fmla="*/ 5409 h 5445"/>
              <a:gd name="connsiteX168" fmla="*/ 11200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11522 w 11761"/>
              <a:gd name="connsiteY243" fmla="*/ 164 h 5445"/>
              <a:gd name="connsiteX244" fmla="*/ 11522 w 11761"/>
              <a:gd name="connsiteY244" fmla="*/ 102 h 5445"/>
              <a:gd name="connsiteX245" fmla="*/ 11578 w 11761"/>
              <a:gd name="connsiteY245" fmla="*/ 102 h 5445"/>
              <a:gd name="connsiteX246" fmla="*/ 11578 w 11761"/>
              <a:gd name="connsiteY246" fmla="*/ 164 h 5445"/>
              <a:gd name="connsiteX247" fmla="*/ 11522 w 11761"/>
              <a:gd name="connsiteY247" fmla="*/ 164 h 5445"/>
              <a:gd name="connsiteX248" fmla="*/ 11522 w 11761"/>
              <a:gd name="connsiteY248" fmla="*/ 255 h 5445"/>
              <a:gd name="connsiteX249" fmla="*/ 11522 w 11761"/>
              <a:gd name="connsiteY249" fmla="*/ 184 h 5445"/>
              <a:gd name="connsiteX250" fmla="*/ 11578 w 11761"/>
              <a:gd name="connsiteY250" fmla="*/ 184 h 5445"/>
              <a:gd name="connsiteX251" fmla="*/ 11578 w 11761"/>
              <a:gd name="connsiteY251" fmla="*/ 255 h 5445"/>
              <a:gd name="connsiteX252" fmla="*/ 11522 w 11761"/>
              <a:gd name="connsiteY252" fmla="*/ 255 h 5445"/>
              <a:gd name="connsiteX253" fmla="*/ 11660 w 11761"/>
              <a:gd name="connsiteY253" fmla="*/ 596 h 5445"/>
              <a:gd name="connsiteX254" fmla="*/ 11660 w 11761"/>
              <a:gd name="connsiteY254" fmla="*/ 674 h 5445"/>
              <a:gd name="connsiteX255" fmla="*/ 11720 w 11761"/>
              <a:gd name="connsiteY255" fmla="*/ 674 h 5445"/>
              <a:gd name="connsiteX256" fmla="*/ 11720 w 11761"/>
              <a:gd name="connsiteY256" fmla="*/ 4772 h 5445"/>
              <a:gd name="connsiteX257" fmla="*/ 11660 w 11761"/>
              <a:gd name="connsiteY257" fmla="*/ 4772 h 5445"/>
              <a:gd name="connsiteX258" fmla="*/ 11660 w 11761"/>
              <a:gd name="connsiteY258" fmla="*/ 4850 h 5445"/>
              <a:gd name="connsiteX259" fmla="*/ 11608 w 11761"/>
              <a:gd name="connsiteY259" fmla="*/ 4850 h 5445"/>
              <a:gd name="connsiteX260" fmla="*/ 11608 w 11761"/>
              <a:gd name="connsiteY260" fmla="*/ 5001 h 5445"/>
              <a:gd name="connsiteX261" fmla="*/ 11736 w 11761"/>
              <a:gd name="connsiteY261" fmla="*/ 5001 h 5445"/>
              <a:gd name="connsiteX262" fmla="*/ 11736 w 11761"/>
              <a:gd name="connsiteY262" fmla="*/ 5169 h 5445"/>
              <a:gd name="connsiteX263" fmla="*/ 11679 w 11761"/>
              <a:gd name="connsiteY263" fmla="*/ 5169 h 5445"/>
              <a:gd name="connsiteX264" fmla="*/ 11679 w 11761"/>
              <a:gd name="connsiteY264" fmla="*/ 5087 h 5445"/>
              <a:gd name="connsiteX265" fmla="*/ 11578 w 11761"/>
              <a:gd name="connsiteY265" fmla="*/ 5087 h 5445"/>
              <a:gd name="connsiteX266" fmla="*/ 11578 w 11761"/>
              <a:gd name="connsiteY266" fmla="*/ 5169 h 5445"/>
              <a:gd name="connsiteX267" fmla="*/ 11500 w 11761"/>
              <a:gd name="connsiteY267" fmla="*/ 5169 h 5445"/>
              <a:gd name="connsiteX268" fmla="*/ 11500 w 11761"/>
              <a:gd name="connsiteY268" fmla="*/ 5262 h 5445"/>
              <a:gd name="connsiteX269" fmla="*/ 11408 w 11761"/>
              <a:gd name="connsiteY269" fmla="*/ 5262 h 5445"/>
              <a:gd name="connsiteX270" fmla="*/ 11408 w 11761"/>
              <a:gd name="connsiteY270" fmla="*/ 5363 h 5445"/>
              <a:gd name="connsiteX271" fmla="*/ 11500 w 11761"/>
              <a:gd name="connsiteY271" fmla="*/ 5363 h 5445"/>
              <a:gd name="connsiteX272" fmla="*/ 11500 w 11761"/>
              <a:gd name="connsiteY272" fmla="*/ 5422 h 5445"/>
              <a:gd name="connsiteX273" fmla="*/ 11332 w 11761"/>
              <a:gd name="connsiteY273" fmla="*/ 5422 h 5445"/>
              <a:gd name="connsiteX274" fmla="*/ 11332 w 11761"/>
              <a:gd name="connsiteY274" fmla="*/ 5294 h 5445"/>
              <a:gd name="connsiteX275" fmla="*/ 11179 w 11761"/>
              <a:gd name="connsiteY275" fmla="*/ 5294 h 5445"/>
              <a:gd name="connsiteX276" fmla="*/ 11179 w 11761"/>
              <a:gd name="connsiteY276" fmla="*/ 5346 h 5445"/>
              <a:gd name="connsiteX277" fmla="*/ 11103 w 11761"/>
              <a:gd name="connsiteY277" fmla="*/ 5346 h 5445"/>
              <a:gd name="connsiteX278" fmla="*/ 11103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11103 w 11761"/>
              <a:gd name="connsiteY325" fmla="*/ 39 h 5445"/>
              <a:gd name="connsiteX326" fmla="*/ 11103 w 11761"/>
              <a:gd name="connsiteY326" fmla="*/ 100 h 5445"/>
              <a:gd name="connsiteX327" fmla="*/ 11179 w 11761"/>
              <a:gd name="connsiteY327" fmla="*/ 100 h 5445"/>
              <a:gd name="connsiteX328" fmla="*/ 11179 w 11761"/>
              <a:gd name="connsiteY328" fmla="*/ 151 h 5445"/>
              <a:gd name="connsiteX329" fmla="*/ 11332 w 11761"/>
              <a:gd name="connsiteY329" fmla="*/ 151 h 5445"/>
              <a:gd name="connsiteX330" fmla="*/ 11332 w 11761"/>
              <a:gd name="connsiteY330" fmla="*/ 24 h 5445"/>
              <a:gd name="connsiteX331" fmla="*/ 11500 w 11761"/>
              <a:gd name="connsiteY331" fmla="*/ 24 h 5445"/>
              <a:gd name="connsiteX332" fmla="*/ 11500 w 11761"/>
              <a:gd name="connsiteY332" fmla="*/ 82 h 5445"/>
              <a:gd name="connsiteX333" fmla="*/ 11408 w 11761"/>
              <a:gd name="connsiteY333" fmla="*/ 82 h 5445"/>
              <a:gd name="connsiteX334" fmla="*/ 11408 w 11761"/>
              <a:gd name="connsiteY334" fmla="*/ 184 h 5445"/>
              <a:gd name="connsiteX335" fmla="*/ 8402 w 11761"/>
              <a:gd name="connsiteY335" fmla="*/ 184 h 5445"/>
              <a:gd name="connsiteX336" fmla="*/ 8402 w 11761"/>
              <a:gd name="connsiteY336" fmla="*/ 277 h 5445"/>
              <a:gd name="connsiteX337" fmla="*/ 8480 w 11761"/>
              <a:gd name="connsiteY337" fmla="*/ 277 h 5445"/>
              <a:gd name="connsiteX338" fmla="*/ 8480 w 11761"/>
              <a:gd name="connsiteY338" fmla="*/ 359 h 5445"/>
              <a:gd name="connsiteX339" fmla="*/ 8581 w 11761"/>
              <a:gd name="connsiteY339" fmla="*/ 359 h 5445"/>
              <a:gd name="connsiteX340" fmla="*/ 8581 w 11761"/>
              <a:gd name="connsiteY340" fmla="*/ 277 h 5445"/>
              <a:gd name="connsiteX341" fmla="*/ 8638 w 11761"/>
              <a:gd name="connsiteY341" fmla="*/ 277 h 5445"/>
              <a:gd name="connsiteX342" fmla="*/ 8638 w 11761"/>
              <a:gd name="connsiteY342" fmla="*/ 445 h 5445"/>
              <a:gd name="connsiteX343" fmla="*/ 8510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11744 w 11761"/>
              <a:gd name="connsiteY98" fmla="*/ 4932 h 5445"/>
              <a:gd name="connsiteX99" fmla="*/ 11744 w 11761"/>
              <a:gd name="connsiteY99" fmla="*/ 4850 h 5445"/>
              <a:gd name="connsiteX100" fmla="*/ 11682 w 11761"/>
              <a:gd name="connsiteY100" fmla="*/ 4850 h 5445"/>
              <a:gd name="connsiteX101" fmla="*/ 11682 w 11761"/>
              <a:gd name="connsiteY101" fmla="*/ 4793 h 5445"/>
              <a:gd name="connsiteX102" fmla="*/ 11742 w 11761"/>
              <a:gd name="connsiteY102" fmla="*/ 4793 h 5445"/>
              <a:gd name="connsiteX103" fmla="*/ 11742 w 11761"/>
              <a:gd name="connsiteY103" fmla="*/ 652 h 5445"/>
              <a:gd name="connsiteX104" fmla="*/ 11682 w 11761"/>
              <a:gd name="connsiteY104" fmla="*/ 652 h 5445"/>
              <a:gd name="connsiteX105" fmla="*/ 11682 w 11761"/>
              <a:gd name="connsiteY105" fmla="*/ 596 h 5445"/>
              <a:gd name="connsiteX106" fmla="*/ 11744 w 11761"/>
              <a:gd name="connsiteY106" fmla="*/ 596 h 5445"/>
              <a:gd name="connsiteX107" fmla="*/ 11744 w 11761"/>
              <a:gd name="connsiteY107" fmla="*/ 514 h 5445"/>
              <a:gd name="connsiteX108" fmla="*/ 11660 w 11761"/>
              <a:gd name="connsiteY108" fmla="*/ 514 h 5445"/>
              <a:gd name="connsiteX109" fmla="*/ 11660 w 11761"/>
              <a:gd name="connsiteY109" fmla="*/ 575 h 5445"/>
              <a:gd name="connsiteX110" fmla="*/ 11630 w 11761"/>
              <a:gd name="connsiteY110" fmla="*/ 575 h 5445"/>
              <a:gd name="connsiteX111" fmla="*/ 11630 w 11761"/>
              <a:gd name="connsiteY111" fmla="*/ 467 h 5445"/>
              <a:gd name="connsiteX112" fmla="*/ 11759 w 11761"/>
              <a:gd name="connsiteY112" fmla="*/ 467 h 5445"/>
              <a:gd name="connsiteX113" fmla="*/ 11759 w 11761"/>
              <a:gd name="connsiteY113" fmla="*/ 255 h 5445"/>
              <a:gd name="connsiteX114" fmla="*/ 11679 w 11761"/>
              <a:gd name="connsiteY114" fmla="*/ 255 h 5445"/>
              <a:gd name="connsiteX115" fmla="*/ 11679 w 11761"/>
              <a:gd name="connsiteY115" fmla="*/ 182 h 5445"/>
              <a:gd name="connsiteX116" fmla="*/ 11761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11200 w 11761"/>
              <a:gd name="connsiteY122" fmla="*/ 78 h 5445"/>
              <a:gd name="connsiteX123" fmla="*/ 11200 w 11761"/>
              <a:gd name="connsiteY123" fmla="*/ 37 h 5445"/>
              <a:gd name="connsiteX124" fmla="*/ 11241 w 11761"/>
              <a:gd name="connsiteY124" fmla="*/ 37 h 5445"/>
              <a:gd name="connsiteX125" fmla="*/ 11241 w 11761"/>
              <a:gd name="connsiteY125" fmla="*/ 78 h 5445"/>
              <a:gd name="connsiteX126" fmla="*/ 11200 w 11761"/>
              <a:gd name="connsiteY126" fmla="*/ 78 h 5445"/>
              <a:gd name="connsiteX127" fmla="*/ 11682 w 11761"/>
              <a:gd name="connsiteY127" fmla="*/ 4910 h 5445"/>
              <a:gd name="connsiteX128" fmla="*/ 11682 w 11761"/>
              <a:gd name="connsiteY128" fmla="*/ 4871 h 5445"/>
              <a:gd name="connsiteX129" fmla="*/ 11723 w 11761"/>
              <a:gd name="connsiteY129" fmla="*/ 4871 h 5445"/>
              <a:gd name="connsiteX130" fmla="*/ 11723 w 11761"/>
              <a:gd name="connsiteY130" fmla="*/ 4910 h 5445"/>
              <a:gd name="connsiteX131" fmla="*/ 11682 w 11761"/>
              <a:gd name="connsiteY131" fmla="*/ 4910 h 5445"/>
              <a:gd name="connsiteX132" fmla="*/ 11600 w 11761"/>
              <a:gd name="connsiteY132" fmla="*/ 5424 h 5445"/>
              <a:gd name="connsiteX133" fmla="*/ 11600 w 11761"/>
              <a:gd name="connsiteY133" fmla="*/ 5363 h 5445"/>
              <a:gd name="connsiteX134" fmla="*/ 11679 w 11761"/>
              <a:gd name="connsiteY134" fmla="*/ 5363 h 5445"/>
              <a:gd name="connsiteX135" fmla="*/ 11679 w 11761"/>
              <a:gd name="connsiteY135" fmla="*/ 5286 h 5445"/>
              <a:gd name="connsiteX136" fmla="*/ 11738 w 11761"/>
              <a:gd name="connsiteY136" fmla="*/ 5286 h 5445"/>
              <a:gd name="connsiteX137" fmla="*/ 11738 w 11761"/>
              <a:gd name="connsiteY137" fmla="*/ 5424 h 5445"/>
              <a:gd name="connsiteX138" fmla="*/ 11600 w 11761"/>
              <a:gd name="connsiteY138" fmla="*/ 5424 h 5445"/>
              <a:gd name="connsiteX139" fmla="*/ 11600 w 11761"/>
              <a:gd name="connsiteY139" fmla="*/ 5344 h 5445"/>
              <a:gd name="connsiteX140" fmla="*/ 11600 w 11761"/>
              <a:gd name="connsiteY140" fmla="*/ 5286 h 5445"/>
              <a:gd name="connsiteX141" fmla="*/ 11660 w 11761"/>
              <a:gd name="connsiteY141" fmla="*/ 5286 h 5445"/>
              <a:gd name="connsiteX142" fmla="*/ 11660 w 11761"/>
              <a:gd name="connsiteY142" fmla="*/ 5344 h 5445"/>
              <a:gd name="connsiteX143" fmla="*/ 11600 w 11761"/>
              <a:gd name="connsiteY143" fmla="*/ 5344 h 5445"/>
              <a:gd name="connsiteX144" fmla="*/ 11595 w 11761"/>
              <a:gd name="connsiteY144" fmla="*/ 5169 h 5445"/>
              <a:gd name="connsiteX145" fmla="*/ 11595 w 11761"/>
              <a:gd name="connsiteY145" fmla="*/ 5106 h 5445"/>
              <a:gd name="connsiteX146" fmla="*/ 11660 w 11761"/>
              <a:gd name="connsiteY146" fmla="*/ 5106 h 5445"/>
              <a:gd name="connsiteX147" fmla="*/ 11660 w 11761"/>
              <a:gd name="connsiteY147" fmla="*/ 5169 h 5445"/>
              <a:gd name="connsiteX148" fmla="*/ 11595 w 11761"/>
              <a:gd name="connsiteY148" fmla="*/ 5169 h 5445"/>
              <a:gd name="connsiteX149" fmla="*/ 11660 w 11761"/>
              <a:gd name="connsiteY149" fmla="*/ 5191 h 5445"/>
              <a:gd name="connsiteX150" fmla="*/ 11660 w 11761"/>
              <a:gd name="connsiteY150" fmla="*/ 5262 h 5445"/>
              <a:gd name="connsiteX151" fmla="*/ 11595 w 11761"/>
              <a:gd name="connsiteY151" fmla="*/ 5262 h 5445"/>
              <a:gd name="connsiteX152" fmla="*/ 11595 w 11761"/>
              <a:gd name="connsiteY152" fmla="*/ 5191 h 5445"/>
              <a:gd name="connsiteX153" fmla="*/ 11660 w 11761"/>
              <a:gd name="connsiteY153" fmla="*/ 5191 h 5445"/>
              <a:gd name="connsiteX154" fmla="*/ 11578 w 11761"/>
              <a:gd name="connsiteY154" fmla="*/ 5281 h 5445"/>
              <a:gd name="connsiteX155" fmla="*/ 11578 w 11761"/>
              <a:gd name="connsiteY155" fmla="*/ 5344 h 5445"/>
              <a:gd name="connsiteX156" fmla="*/ 11522 w 11761"/>
              <a:gd name="connsiteY156" fmla="*/ 5344 h 5445"/>
              <a:gd name="connsiteX157" fmla="*/ 11522 w 11761"/>
              <a:gd name="connsiteY157" fmla="*/ 5281 h 5445"/>
              <a:gd name="connsiteX158" fmla="*/ 11578 w 11761"/>
              <a:gd name="connsiteY158" fmla="*/ 5281 h 5445"/>
              <a:gd name="connsiteX159" fmla="*/ 11578 w 11761"/>
              <a:gd name="connsiteY159" fmla="*/ 5191 h 5445"/>
              <a:gd name="connsiteX160" fmla="*/ 11578 w 11761"/>
              <a:gd name="connsiteY160" fmla="*/ 5262 h 5445"/>
              <a:gd name="connsiteX161" fmla="*/ 11522 w 11761"/>
              <a:gd name="connsiteY161" fmla="*/ 5262 h 5445"/>
              <a:gd name="connsiteX162" fmla="*/ 11522 w 11761"/>
              <a:gd name="connsiteY162" fmla="*/ 5191 h 5445"/>
              <a:gd name="connsiteX163" fmla="*/ 11578 w 11761"/>
              <a:gd name="connsiteY163" fmla="*/ 5191 h 5445"/>
              <a:gd name="connsiteX164" fmla="*/ 11200 w 11761"/>
              <a:gd name="connsiteY164" fmla="*/ 5409 h 5445"/>
              <a:gd name="connsiteX165" fmla="*/ 11200 w 11761"/>
              <a:gd name="connsiteY165" fmla="*/ 5368 h 5445"/>
              <a:gd name="connsiteX166" fmla="*/ 11241 w 11761"/>
              <a:gd name="connsiteY166" fmla="*/ 5368 h 5445"/>
              <a:gd name="connsiteX167" fmla="*/ 11241 w 11761"/>
              <a:gd name="connsiteY167" fmla="*/ 5409 h 5445"/>
              <a:gd name="connsiteX168" fmla="*/ 11200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11522 w 11761"/>
              <a:gd name="connsiteY243" fmla="*/ 164 h 5445"/>
              <a:gd name="connsiteX244" fmla="*/ 11522 w 11761"/>
              <a:gd name="connsiteY244" fmla="*/ 102 h 5445"/>
              <a:gd name="connsiteX245" fmla="*/ 11578 w 11761"/>
              <a:gd name="connsiteY245" fmla="*/ 102 h 5445"/>
              <a:gd name="connsiteX246" fmla="*/ 11578 w 11761"/>
              <a:gd name="connsiteY246" fmla="*/ 164 h 5445"/>
              <a:gd name="connsiteX247" fmla="*/ 11522 w 11761"/>
              <a:gd name="connsiteY247" fmla="*/ 164 h 5445"/>
              <a:gd name="connsiteX248" fmla="*/ 11522 w 11761"/>
              <a:gd name="connsiteY248" fmla="*/ 255 h 5445"/>
              <a:gd name="connsiteX249" fmla="*/ 11522 w 11761"/>
              <a:gd name="connsiteY249" fmla="*/ 184 h 5445"/>
              <a:gd name="connsiteX250" fmla="*/ 11578 w 11761"/>
              <a:gd name="connsiteY250" fmla="*/ 184 h 5445"/>
              <a:gd name="connsiteX251" fmla="*/ 11578 w 11761"/>
              <a:gd name="connsiteY251" fmla="*/ 255 h 5445"/>
              <a:gd name="connsiteX252" fmla="*/ 11522 w 11761"/>
              <a:gd name="connsiteY252" fmla="*/ 255 h 5445"/>
              <a:gd name="connsiteX253" fmla="*/ 11660 w 11761"/>
              <a:gd name="connsiteY253" fmla="*/ 596 h 5445"/>
              <a:gd name="connsiteX254" fmla="*/ 11660 w 11761"/>
              <a:gd name="connsiteY254" fmla="*/ 674 h 5445"/>
              <a:gd name="connsiteX255" fmla="*/ 11720 w 11761"/>
              <a:gd name="connsiteY255" fmla="*/ 674 h 5445"/>
              <a:gd name="connsiteX256" fmla="*/ 11720 w 11761"/>
              <a:gd name="connsiteY256" fmla="*/ 4772 h 5445"/>
              <a:gd name="connsiteX257" fmla="*/ 11660 w 11761"/>
              <a:gd name="connsiteY257" fmla="*/ 4772 h 5445"/>
              <a:gd name="connsiteX258" fmla="*/ 11660 w 11761"/>
              <a:gd name="connsiteY258" fmla="*/ 4850 h 5445"/>
              <a:gd name="connsiteX259" fmla="*/ 11608 w 11761"/>
              <a:gd name="connsiteY259" fmla="*/ 4850 h 5445"/>
              <a:gd name="connsiteX260" fmla="*/ 11608 w 11761"/>
              <a:gd name="connsiteY260" fmla="*/ 5001 h 5445"/>
              <a:gd name="connsiteX261" fmla="*/ 11736 w 11761"/>
              <a:gd name="connsiteY261" fmla="*/ 5001 h 5445"/>
              <a:gd name="connsiteX262" fmla="*/ 11736 w 11761"/>
              <a:gd name="connsiteY262" fmla="*/ 5169 h 5445"/>
              <a:gd name="connsiteX263" fmla="*/ 11679 w 11761"/>
              <a:gd name="connsiteY263" fmla="*/ 5169 h 5445"/>
              <a:gd name="connsiteX264" fmla="*/ 11679 w 11761"/>
              <a:gd name="connsiteY264" fmla="*/ 5087 h 5445"/>
              <a:gd name="connsiteX265" fmla="*/ 11578 w 11761"/>
              <a:gd name="connsiteY265" fmla="*/ 5087 h 5445"/>
              <a:gd name="connsiteX266" fmla="*/ 11578 w 11761"/>
              <a:gd name="connsiteY266" fmla="*/ 5169 h 5445"/>
              <a:gd name="connsiteX267" fmla="*/ 11500 w 11761"/>
              <a:gd name="connsiteY267" fmla="*/ 5169 h 5445"/>
              <a:gd name="connsiteX268" fmla="*/ 11500 w 11761"/>
              <a:gd name="connsiteY268" fmla="*/ 5262 h 5445"/>
              <a:gd name="connsiteX269" fmla="*/ 11408 w 11761"/>
              <a:gd name="connsiteY269" fmla="*/ 5262 h 5445"/>
              <a:gd name="connsiteX270" fmla="*/ 11408 w 11761"/>
              <a:gd name="connsiteY270" fmla="*/ 5363 h 5445"/>
              <a:gd name="connsiteX271" fmla="*/ 11500 w 11761"/>
              <a:gd name="connsiteY271" fmla="*/ 5363 h 5445"/>
              <a:gd name="connsiteX272" fmla="*/ 11500 w 11761"/>
              <a:gd name="connsiteY272" fmla="*/ 5422 h 5445"/>
              <a:gd name="connsiteX273" fmla="*/ 11332 w 11761"/>
              <a:gd name="connsiteY273" fmla="*/ 5422 h 5445"/>
              <a:gd name="connsiteX274" fmla="*/ 11332 w 11761"/>
              <a:gd name="connsiteY274" fmla="*/ 5294 h 5445"/>
              <a:gd name="connsiteX275" fmla="*/ 11179 w 11761"/>
              <a:gd name="connsiteY275" fmla="*/ 5294 h 5445"/>
              <a:gd name="connsiteX276" fmla="*/ 11179 w 11761"/>
              <a:gd name="connsiteY276" fmla="*/ 5346 h 5445"/>
              <a:gd name="connsiteX277" fmla="*/ 11103 w 11761"/>
              <a:gd name="connsiteY277" fmla="*/ 5346 h 5445"/>
              <a:gd name="connsiteX278" fmla="*/ 11103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11103 w 11761"/>
              <a:gd name="connsiteY325" fmla="*/ 39 h 5445"/>
              <a:gd name="connsiteX326" fmla="*/ 11103 w 11761"/>
              <a:gd name="connsiteY326" fmla="*/ 100 h 5445"/>
              <a:gd name="connsiteX327" fmla="*/ 11179 w 11761"/>
              <a:gd name="connsiteY327" fmla="*/ 100 h 5445"/>
              <a:gd name="connsiteX328" fmla="*/ 11179 w 11761"/>
              <a:gd name="connsiteY328" fmla="*/ 151 h 5445"/>
              <a:gd name="connsiteX329" fmla="*/ 11332 w 11761"/>
              <a:gd name="connsiteY329" fmla="*/ 151 h 5445"/>
              <a:gd name="connsiteX330" fmla="*/ 11332 w 11761"/>
              <a:gd name="connsiteY330" fmla="*/ 24 h 5445"/>
              <a:gd name="connsiteX331" fmla="*/ 11500 w 11761"/>
              <a:gd name="connsiteY331" fmla="*/ 24 h 5445"/>
              <a:gd name="connsiteX332" fmla="*/ 11500 w 11761"/>
              <a:gd name="connsiteY332" fmla="*/ 82 h 5445"/>
              <a:gd name="connsiteX333" fmla="*/ 11408 w 11761"/>
              <a:gd name="connsiteY333" fmla="*/ 82 h 5445"/>
              <a:gd name="connsiteX334" fmla="*/ 11408 w 11761"/>
              <a:gd name="connsiteY334" fmla="*/ 184 h 5445"/>
              <a:gd name="connsiteX335" fmla="*/ 11500 w 11761"/>
              <a:gd name="connsiteY335" fmla="*/ 184 h 5445"/>
              <a:gd name="connsiteX336" fmla="*/ 8402 w 11761"/>
              <a:gd name="connsiteY336" fmla="*/ 277 h 5445"/>
              <a:gd name="connsiteX337" fmla="*/ 8480 w 11761"/>
              <a:gd name="connsiteY337" fmla="*/ 277 h 5445"/>
              <a:gd name="connsiteX338" fmla="*/ 8480 w 11761"/>
              <a:gd name="connsiteY338" fmla="*/ 359 h 5445"/>
              <a:gd name="connsiteX339" fmla="*/ 8581 w 11761"/>
              <a:gd name="connsiteY339" fmla="*/ 359 h 5445"/>
              <a:gd name="connsiteX340" fmla="*/ 8581 w 11761"/>
              <a:gd name="connsiteY340" fmla="*/ 277 h 5445"/>
              <a:gd name="connsiteX341" fmla="*/ 8638 w 11761"/>
              <a:gd name="connsiteY341" fmla="*/ 277 h 5445"/>
              <a:gd name="connsiteX342" fmla="*/ 8638 w 11761"/>
              <a:gd name="connsiteY342" fmla="*/ 445 h 5445"/>
              <a:gd name="connsiteX343" fmla="*/ 8510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11744 w 11761"/>
              <a:gd name="connsiteY98" fmla="*/ 4932 h 5445"/>
              <a:gd name="connsiteX99" fmla="*/ 11744 w 11761"/>
              <a:gd name="connsiteY99" fmla="*/ 4850 h 5445"/>
              <a:gd name="connsiteX100" fmla="*/ 11682 w 11761"/>
              <a:gd name="connsiteY100" fmla="*/ 4850 h 5445"/>
              <a:gd name="connsiteX101" fmla="*/ 11682 w 11761"/>
              <a:gd name="connsiteY101" fmla="*/ 4793 h 5445"/>
              <a:gd name="connsiteX102" fmla="*/ 11742 w 11761"/>
              <a:gd name="connsiteY102" fmla="*/ 4793 h 5445"/>
              <a:gd name="connsiteX103" fmla="*/ 11742 w 11761"/>
              <a:gd name="connsiteY103" fmla="*/ 652 h 5445"/>
              <a:gd name="connsiteX104" fmla="*/ 11682 w 11761"/>
              <a:gd name="connsiteY104" fmla="*/ 652 h 5445"/>
              <a:gd name="connsiteX105" fmla="*/ 11682 w 11761"/>
              <a:gd name="connsiteY105" fmla="*/ 596 h 5445"/>
              <a:gd name="connsiteX106" fmla="*/ 11744 w 11761"/>
              <a:gd name="connsiteY106" fmla="*/ 596 h 5445"/>
              <a:gd name="connsiteX107" fmla="*/ 11744 w 11761"/>
              <a:gd name="connsiteY107" fmla="*/ 514 h 5445"/>
              <a:gd name="connsiteX108" fmla="*/ 11660 w 11761"/>
              <a:gd name="connsiteY108" fmla="*/ 514 h 5445"/>
              <a:gd name="connsiteX109" fmla="*/ 11660 w 11761"/>
              <a:gd name="connsiteY109" fmla="*/ 575 h 5445"/>
              <a:gd name="connsiteX110" fmla="*/ 11630 w 11761"/>
              <a:gd name="connsiteY110" fmla="*/ 575 h 5445"/>
              <a:gd name="connsiteX111" fmla="*/ 11630 w 11761"/>
              <a:gd name="connsiteY111" fmla="*/ 467 h 5445"/>
              <a:gd name="connsiteX112" fmla="*/ 11759 w 11761"/>
              <a:gd name="connsiteY112" fmla="*/ 467 h 5445"/>
              <a:gd name="connsiteX113" fmla="*/ 11759 w 11761"/>
              <a:gd name="connsiteY113" fmla="*/ 255 h 5445"/>
              <a:gd name="connsiteX114" fmla="*/ 11679 w 11761"/>
              <a:gd name="connsiteY114" fmla="*/ 255 h 5445"/>
              <a:gd name="connsiteX115" fmla="*/ 11679 w 11761"/>
              <a:gd name="connsiteY115" fmla="*/ 182 h 5445"/>
              <a:gd name="connsiteX116" fmla="*/ 11761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11200 w 11761"/>
              <a:gd name="connsiteY122" fmla="*/ 78 h 5445"/>
              <a:gd name="connsiteX123" fmla="*/ 11200 w 11761"/>
              <a:gd name="connsiteY123" fmla="*/ 37 h 5445"/>
              <a:gd name="connsiteX124" fmla="*/ 11241 w 11761"/>
              <a:gd name="connsiteY124" fmla="*/ 37 h 5445"/>
              <a:gd name="connsiteX125" fmla="*/ 11241 w 11761"/>
              <a:gd name="connsiteY125" fmla="*/ 78 h 5445"/>
              <a:gd name="connsiteX126" fmla="*/ 11200 w 11761"/>
              <a:gd name="connsiteY126" fmla="*/ 78 h 5445"/>
              <a:gd name="connsiteX127" fmla="*/ 11682 w 11761"/>
              <a:gd name="connsiteY127" fmla="*/ 4910 h 5445"/>
              <a:gd name="connsiteX128" fmla="*/ 11682 w 11761"/>
              <a:gd name="connsiteY128" fmla="*/ 4871 h 5445"/>
              <a:gd name="connsiteX129" fmla="*/ 11723 w 11761"/>
              <a:gd name="connsiteY129" fmla="*/ 4871 h 5445"/>
              <a:gd name="connsiteX130" fmla="*/ 11723 w 11761"/>
              <a:gd name="connsiteY130" fmla="*/ 4910 h 5445"/>
              <a:gd name="connsiteX131" fmla="*/ 11682 w 11761"/>
              <a:gd name="connsiteY131" fmla="*/ 4910 h 5445"/>
              <a:gd name="connsiteX132" fmla="*/ 11600 w 11761"/>
              <a:gd name="connsiteY132" fmla="*/ 5424 h 5445"/>
              <a:gd name="connsiteX133" fmla="*/ 11600 w 11761"/>
              <a:gd name="connsiteY133" fmla="*/ 5363 h 5445"/>
              <a:gd name="connsiteX134" fmla="*/ 11679 w 11761"/>
              <a:gd name="connsiteY134" fmla="*/ 5363 h 5445"/>
              <a:gd name="connsiteX135" fmla="*/ 11679 w 11761"/>
              <a:gd name="connsiteY135" fmla="*/ 5286 h 5445"/>
              <a:gd name="connsiteX136" fmla="*/ 11738 w 11761"/>
              <a:gd name="connsiteY136" fmla="*/ 5286 h 5445"/>
              <a:gd name="connsiteX137" fmla="*/ 11738 w 11761"/>
              <a:gd name="connsiteY137" fmla="*/ 5424 h 5445"/>
              <a:gd name="connsiteX138" fmla="*/ 11600 w 11761"/>
              <a:gd name="connsiteY138" fmla="*/ 5424 h 5445"/>
              <a:gd name="connsiteX139" fmla="*/ 11600 w 11761"/>
              <a:gd name="connsiteY139" fmla="*/ 5344 h 5445"/>
              <a:gd name="connsiteX140" fmla="*/ 11600 w 11761"/>
              <a:gd name="connsiteY140" fmla="*/ 5286 h 5445"/>
              <a:gd name="connsiteX141" fmla="*/ 11660 w 11761"/>
              <a:gd name="connsiteY141" fmla="*/ 5286 h 5445"/>
              <a:gd name="connsiteX142" fmla="*/ 11660 w 11761"/>
              <a:gd name="connsiteY142" fmla="*/ 5344 h 5445"/>
              <a:gd name="connsiteX143" fmla="*/ 11600 w 11761"/>
              <a:gd name="connsiteY143" fmla="*/ 5344 h 5445"/>
              <a:gd name="connsiteX144" fmla="*/ 11595 w 11761"/>
              <a:gd name="connsiteY144" fmla="*/ 5169 h 5445"/>
              <a:gd name="connsiteX145" fmla="*/ 11595 w 11761"/>
              <a:gd name="connsiteY145" fmla="*/ 5106 h 5445"/>
              <a:gd name="connsiteX146" fmla="*/ 11660 w 11761"/>
              <a:gd name="connsiteY146" fmla="*/ 5106 h 5445"/>
              <a:gd name="connsiteX147" fmla="*/ 11660 w 11761"/>
              <a:gd name="connsiteY147" fmla="*/ 5169 h 5445"/>
              <a:gd name="connsiteX148" fmla="*/ 11595 w 11761"/>
              <a:gd name="connsiteY148" fmla="*/ 5169 h 5445"/>
              <a:gd name="connsiteX149" fmla="*/ 11660 w 11761"/>
              <a:gd name="connsiteY149" fmla="*/ 5191 h 5445"/>
              <a:gd name="connsiteX150" fmla="*/ 11660 w 11761"/>
              <a:gd name="connsiteY150" fmla="*/ 5262 h 5445"/>
              <a:gd name="connsiteX151" fmla="*/ 11595 w 11761"/>
              <a:gd name="connsiteY151" fmla="*/ 5262 h 5445"/>
              <a:gd name="connsiteX152" fmla="*/ 11595 w 11761"/>
              <a:gd name="connsiteY152" fmla="*/ 5191 h 5445"/>
              <a:gd name="connsiteX153" fmla="*/ 11660 w 11761"/>
              <a:gd name="connsiteY153" fmla="*/ 5191 h 5445"/>
              <a:gd name="connsiteX154" fmla="*/ 11578 w 11761"/>
              <a:gd name="connsiteY154" fmla="*/ 5281 h 5445"/>
              <a:gd name="connsiteX155" fmla="*/ 11578 w 11761"/>
              <a:gd name="connsiteY155" fmla="*/ 5344 h 5445"/>
              <a:gd name="connsiteX156" fmla="*/ 11522 w 11761"/>
              <a:gd name="connsiteY156" fmla="*/ 5344 h 5445"/>
              <a:gd name="connsiteX157" fmla="*/ 11522 w 11761"/>
              <a:gd name="connsiteY157" fmla="*/ 5281 h 5445"/>
              <a:gd name="connsiteX158" fmla="*/ 11578 w 11761"/>
              <a:gd name="connsiteY158" fmla="*/ 5281 h 5445"/>
              <a:gd name="connsiteX159" fmla="*/ 11578 w 11761"/>
              <a:gd name="connsiteY159" fmla="*/ 5191 h 5445"/>
              <a:gd name="connsiteX160" fmla="*/ 11578 w 11761"/>
              <a:gd name="connsiteY160" fmla="*/ 5262 h 5445"/>
              <a:gd name="connsiteX161" fmla="*/ 11522 w 11761"/>
              <a:gd name="connsiteY161" fmla="*/ 5262 h 5445"/>
              <a:gd name="connsiteX162" fmla="*/ 11522 w 11761"/>
              <a:gd name="connsiteY162" fmla="*/ 5191 h 5445"/>
              <a:gd name="connsiteX163" fmla="*/ 11578 w 11761"/>
              <a:gd name="connsiteY163" fmla="*/ 5191 h 5445"/>
              <a:gd name="connsiteX164" fmla="*/ 11200 w 11761"/>
              <a:gd name="connsiteY164" fmla="*/ 5409 h 5445"/>
              <a:gd name="connsiteX165" fmla="*/ 11200 w 11761"/>
              <a:gd name="connsiteY165" fmla="*/ 5368 h 5445"/>
              <a:gd name="connsiteX166" fmla="*/ 11241 w 11761"/>
              <a:gd name="connsiteY166" fmla="*/ 5368 h 5445"/>
              <a:gd name="connsiteX167" fmla="*/ 11241 w 11761"/>
              <a:gd name="connsiteY167" fmla="*/ 5409 h 5445"/>
              <a:gd name="connsiteX168" fmla="*/ 11200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11522 w 11761"/>
              <a:gd name="connsiteY243" fmla="*/ 164 h 5445"/>
              <a:gd name="connsiteX244" fmla="*/ 11522 w 11761"/>
              <a:gd name="connsiteY244" fmla="*/ 102 h 5445"/>
              <a:gd name="connsiteX245" fmla="*/ 11578 w 11761"/>
              <a:gd name="connsiteY245" fmla="*/ 102 h 5445"/>
              <a:gd name="connsiteX246" fmla="*/ 11578 w 11761"/>
              <a:gd name="connsiteY246" fmla="*/ 164 h 5445"/>
              <a:gd name="connsiteX247" fmla="*/ 11522 w 11761"/>
              <a:gd name="connsiteY247" fmla="*/ 164 h 5445"/>
              <a:gd name="connsiteX248" fmla="*/ 11522 w 11761"/>
              <a:gd name="connsiteY248" fmla="*/ 255 h 5445"/>
              <a:gd name="connsiteX249" fmla="*/ 11522 w 11761"/>
              <a:gd name="connsiteY249" fmla="*/ 184 h 5445"/>
              <a:gd name="connsiteX250" fmla="*/ 11578 w 11761"/>
              <a:gd name="connsiteY250" fmla="*/ 184 h 5445"/>
              <a:gd name="connsiteX251" fmla="*/ 11578 w 11761"/>
              <a:gd name="connsiteY251" fmla="*/ 255 h 5445"/>
              <a:gd name="connsiteX252" fmla="*/ 11522 w 11761"/>
              <a:gd name="connsiteY252" fmla="*/ 255 h 5445"/>
              <a:gd name="connsiteX253" fmla="*/ 11660 w 11761"/>
              <a:gd name="connsiteY253" fmla="*/ 596 h 5445"/>
              <a:gd name="connsiteX254" fmla="*/ 11660 w 11761"/>
              <a:gd name="connsiteY254" fmla="*/ 674 h 5445"/>
              <a:gd name="connsiteX255" fmla="*/ 11720 w 11761"/>
              <a:gd name="connsiteY255" fmla="*/ 674 h 5445"/>
              <a:gd name="connsiteX256" fmla="*/ 11720 w 11761"/>
              <a:gd name="connsiteY256" fmla="*/ 4772 h 5445"/>
              <a:gd name="connsiteX257" fmla="*/ 11660 w 11761"/>
              <a:gd name="connsiteY257" fmla="*/ 4772 h 5445"/>
              <a:gd name="connsiteX258" fmla="*/ 11660 w 11761"/>
              <a:gd name="connsiteY258" fmla="*/ 4850 h 5445"/>
              <a:gd name="connsiteX259" fmla="*/ 11608 w 11761"/>
              <a:gd name="connsiteY259" fmla="*/ 4850 h 5445"/>
              <a:gd name="connsiteX260" fmla="*/ 11608 w 11761"/>
              <a:gd name="connsiteY260" fmla="*/ 5001 h 5445"/>
              <a:gd name="connsiteX261" fmla="*/ 11736 w 11761"/>
              <a:gd name="connsiteY261" fmla="*/ 5001 h 5445"/>
              <a:gd name="connsiteX262" fmla="*/ 11736 w 11761"/>
              <a:gd name="connsiteY262" fmla="*/ 5169 h 5445"/>
              <a:gd name="connsiteX263" fmla="*/ 11679 w 11761"/>
              <a:gd name="connsiteY263" fmla="*/ 5169 h 5445"/>
              <a:gd name="connsiteX264" fmla="*/ 11679 w 11761"/>
              <a:gd name="connsiteY264" fmla="*/ 5087 h 5445"/>
              <a:gd name="connsiteX265" fmla="*/ 11578 w 11761"/>
              <a:gd name="connsiteY265" fmla="*/ 5087 h 5445"/>
              <a:gd name="connsiteX266" fmla="*/ 11578 w 11761"/>
              <a:gd name="connsiteY266" fmla="*/ 5169 h 5445"/>
              <a:gd name="connsiteX267" fmla="*/ 11500 w 11761"/>
              <a:gd name="connsiteY267" fmla="*/ 5169 h 5445"/>
              <a:gd name="connsiteX268" fmla="*/ 11500 w 11761"/>
              <a:gd name="connsiteY268" fmla="*/ 5262 h 5445"/>
              <a:gd name="connsiteX269" fmla="*/ 11408 w 11761"/>
              <a:gd name="connsiteY269" fmla="*/ 5262 h 5445"/>
              <a:gd name="connsiteX270" fmla="*/ 11408 w 11761"/>
              <a:gd name="connsiteY270" fmla="*/ 5363 h 5445"/>
              <a:gd name="connsiteX271" fmla="*/ 11500 w 11761"/>
              <a:gd name="connsiteY271" fmla="*/ 5363 h 5445"/>
              <a:gd name="connsiteX272" fmla="*/ 11500 w 11761"/>
              <a:gd name="connsiteY272" fmla="*/ 5422 h 5445"/>
              <a:gd name="connsiteX273" fmla="*/ 11332 w 11761"/>
              <a:gd name="connsiteY273" fmla="*/ 5422 h 5445"/>
              <a:gd name="connsiteX274" fmla="*/ 11332 w 11761"/>
              <a:gd name="connsiteY274" fmla="*/ 5294 h 5445"/>
              <a:gd name="connsiteX275" fmla="*/ 11179 w 11761"/>
              <a:gd name="connsiteY275" fmla="*/ 5294 h 5445"/>
              <a:gd name="connsiteX276" fmla="*/ 11179 w 11761"/>
              <a:gd name="connsiteY276" fmla="*/ 5346 h 5445"/>
              <a:gd name="connsiteX277" fmla="*/ 11103 w 11761"/>
              <a:gd name="connsiteY277" fmla="*/ 5346 h 5445"/>
              <a:gd name="connsiteX278" fmla="*/ 11103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11103 w 11761"/>
              <a:gd name="connsiteY325" fmla="*/ 39 h 5445"/>
              <a:gd name="connsiteX326" fmla="*/ 11103 w 11761"/>
              <a:gd name="connsiteY326" fmla="*/ 100 h 5445"/>
              <a:gd name="connsiteX327" fmla="*/ 11179 w 11761"/>
              <a:gd name="connsiteY327" fmla="*/ 100 h 5445"/>
              <a:gd name="connsiteX328" fmla="*/ 11179 w 11761"/>
              <a:gd name="connsiteY328" fmla="*/ 151 h 5445"/>
              <a:gd name="connsiteX329" fmla="*/ 11332 w 11761"/>
              <a:gd name="connsiteY329" fmla="*/ 151 h 5445"/>
              <a:gd name="connsiteX330" fmla="*/ 11332 w 11761"/>
              <a:gd name="connsiteY330" fmla="*/ 24 h 5445"/>
              <a:gd name="connsiteX331" fmla="*/ 11500 w 11761"/>
              <a:gd name="connsiteY331" fmla="*/ 24 h 5445"/>
              <a:gd name="connsiteX332" fmla="*/ 11500 w 11761"/>
              <a:gd name="connsiteY332" fmla="*/ 82 h 5445"/>
              <a:gd name="connsiteX333" fmla="*/ 11408 w 11761"/>
              <a:gd name="connsiteY333" fmla="*/ 82 h 5445"/>
              <a:gd name="connsiteX334" fmla="*/ 11408 w 11761"/>
              <a:gd name="connsiteY334" fmla="*/ 184 h 5445"/>
              <a:gd name="connsiteX335" fmla="*/ 11500 w 11761"/>
              <a:gd name="connsiteY335" fmla="*/ 184 h 5445"/>
              <a:gd name="connsiteX336" fmla="*/ 11500 w 11761"/>
              <a:gd name="connsiteY336" fmla="*/ 277 h 5445"/>
              <a:gd name="connsiteX337" fmla="*/ 8480 w 11761"/>
              <a:gd name="connsiteY337" fmla="*/ 277 h 5445"/>
              <a:gd name="connsiteX338" fmla="*/ 8480 w 11761"/>
              <a:gd name="connsiteY338" fmla="*/ 359 h 5445"/>
              <a:gd name="connsiteX339" fmla="*/ 8581 w 11761"/>
              <a:gd name="connsiteY339" fmla="*/ 359 h 5445"/>
              <a:gd name="connsiteX340" fmla="*/ 8581 w 11761"/>
              <a:gd name="connsiteY340" fmla="*/ 277 h 5445"/>
              <a:gd name="connsiteX341" fmla="*/ 8638 w 11761"/>
              <a:gd name="connsiteY341" fmla="*/ 277 h 5445"/>
              <a:gd name="connsiteX342" fmla="*/ 8638 w 11761"/>
              <a:gd name="connsiteY342" fmla="*/ 445 h 5445"/>
              <a:gd name="connsiteX343" fmla="*/ 8510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11744 w 11761"/>
              <a:gd name="connsiteY98" fmla="*/ 4932 h 5445"/>
              <a:gd name="connsiteX99" fmla="*/ 11744 w 11761"/>
              <a:gd name="connsiteY99" fmla="*/ 4850 h 5445"/>
              <a:gd name="connsiteX100" fmla="*/ 11682 w 11761"/>
              <a:gd name="connsiteY100" fmla="*/ 4850 h 5445"/>
              <a:gd name="connsiteX101" fmla="*/ 11682 w 11761"/>
              <a:gd name="connsiteY101" fmla="*/ 4793 h 5445"/>
              <a:gd name="connsiteX102" fmla="*/ 11742 w 11761"/>
              <a:gd name="connsiteY102" fmla="*/ 4793 h 5445"/>
              <a:gd name="connsiteX103" fmla="*/ 11742 w 11761"/>
              <a:gd name="connsiteY103" fmla="*/ 652 h 5445"/>
              <a:gd name="connsiteX104" fmla="*/ 11682 w 11761"/>
              <a:gd name="connsiteY104" fmla="*/ 652 h 5445"/>
              <a:gd name="connsiteX105" fmla="*/ 11682 w 11761"/>
              <a:gd name="connsiteY105" fmla="*/ 596 h 5445"/>
              <a:gd name="connsiteX106" fmla="*/ 11744 w 11761"/>
              <a:gd name="connsiteY106" fmla="*/ 596 h 5445"/>
              <a:gd name="connsiteX107" fmla="*/ 11744 w 11761"/>
              <a:gd name="connsiteY107" fmla="*/ 514 h 5445"/>
              <a:gd name="connsiteX108" fmla="*/ 11660 w 11761"/>
              <a:gd name="connsiteY108" fmla="*/ 514 h 5445"/>
              <a:gd name="connsiteX109" fmla="*/ 11660 w 11761"/>
              <a:gd name="connsiteY109" fmla="*/ 575 h 5445"/>
              <a:gd name="connsiteX110" fmla="*/ 11630 w 11761"/>
              <a:gd name="connsiteY110" fmla="*/ 575 h 5445"/>
              <a:gd name="connsiteX111" fmla="*/ 11630 w 11761"/>
              <a:gd name="connsiteY111" fmla="*/ 467 h 5445"/>
              <a:gd name="connsiteX112" fmla="*/ 11759 w 11761"/>
              <a:gd name="connsiteY112" fmla="*/ 467 h 5445"/>
              <a:gd name="connsiteX113" fmla="*/ 11759 w 11761"/>
              <a:gd name="connsiteY113" fmla="*/ 255 h 5445"/>
              <a:gd name="connsiteX114" fmla="*/ 11679 w 11761"/>
              <a:gd name="connsiteY114" fmla="*/ 255 h 5445"/>
              <a:gd name="connsiteX115" fmla="*/ 11679 w 11761"/>
              <a:gd name="connsiteY115" fmla="*/ 182 h 5445"/>
              <a:gd name="connsiteX116" fmla="*/ 11761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11200 w 11761"/>
              <a:gd name="connsiteY122" fmla="*/ 78 h 5445"/>
              <a:gd name="connsiteX123" fmla="*/ 11200 w 11761"/>
              <a:gd name="connsiteY123" fmla="*/ 37 h 5445"/>
              <a:gd name="connsiteX124" fmla="*/ 11241 w 11761"/>
              <a:gd name="connsiteY124" fmla="*/ 37 h 5445"/>
              <a:gd name="connsiteX125" fmla="*/ 11241 w 11761"/>
              <a:gd name="connsiteY125" fmla="*/ 78 h 5445"/>
              <a:gd name="connsiteX126" fmla="*/ 11200 w 11761"/>
              <a:gd name="connsiteY126" fmla="*/ 78 h 5445"/>
              <a:gd name="connsiteX127" fmla="*/ 11682 w 11761"/>
              <a:gd name="connsiteY127" fmla="*/ 4910 h 5445"/>
              <a:gd name="connsiteX128" fmla="*/ 11682 w 11761"/>
              <a:gd name="connsiteY128" fmla="*/ 4871 h 5445"/>
              <a:gd name="connsiteX129" fmla="*/ 11723 w 11761"/>
              <a:gd name="connsiteY129" fmla="*/ 4871 h 5445"/>
              <a:gd name="connsiteX130" fmla="*/ 11723 w 11761"/>
              <a:gd name="connsiteY130" fmla="*/ 4910 h 5445"/>
              <a:gd name="connsiteX131" fmla="*/ 11682 w 11761"/>
              <a:gd name="connsiteY131" fmla="*/ 4910 h 5445"/>
              <a:gd name="connsiteX132" fmla="*/ 11600 w 11761"/>
              <a:gd name="connsiteY132" fmla="*/ 5424 h 5445"/>
              <a:gd name="connsiteX133" fmla="*/ 11600 w 11761"/>
              <a:gd name="connsiteY133" fmla="*/ 5363 h 5445"/>
              <a:gd name="connsiteX134" fmla="*/ 11679 w 11761"/>
              <a:gd name="connsiteY134" fmla="*/ 5363 h 5445"/>
              <a:gd name="connsiteX135" fmla="*/ 11679 w 11761"/>
              <a:gd name="connsiteY135" fmla="*/ 5286 h 5445"/>
              <a:gd name="connsiteX136" fmla="*/ 11738 w 11761"/>
              <a:gd name="connsiteY136" fmla="*/ 5286 h 5445"/>
              <a:gd name="connsiteX137" fmla="*/ 11738 w 11761"/>
              <a:gd name="connsiteY137" fmla="*/ 5424 h 5445"/>
              <a:gd name="connsiteX138" fmla="*/ 11600 w 11761"/>
              <a:gd name="connsiteY138" fmla="*/ 5424 h 5445"/>
              <a:gd name="connsiteX139" fmla="*/ 11600 w 11761"/>
              <a:gd name="connsiteY139" fmla="*/ 5344 h 5445"/>
              <a:gd name="connsiteX140" fmla="*/ 11600 w 11761"/>
              <a:gd name="connsiteY140" fmla="*/ 5286 h 5445"/>
              <a:gd name="connsiteX141" fmla="*/ 11660 w 11761"/>
              <a:gd name="connsiteY141" fmla="*/ 5286 h 5445"/>
              <a:gd name="connsiteX142" fmla="*/ 11660 w 11761"/>
              <a:gd name="connsiteY142" fmla="*/ 5344 h 5445"/>
              <a:gd name="connsiteX143" fmla="*/ 11600 w 11761"/>
              <a:gd name="connsiteY143" fmla="*/ 5344 h 5445"/>
              <a:gd name="connsiteX144" fmla="*/ 11595 w 11761"/>
              <a:gd name="connsiteY144" fmla="*/ 5169 h 5445"/>
              <a:gd name="connsiteX145" fmla="*/ 11595 w 11761"/>
              <a:gd name="connsiteY145" fmla="*/ 5106 h 5445"/>
              <a:gd name="connsiteX146" fmla="*/ 11660 w 11761"/>
              <a:gd name="connsiteY146" fmla="*/ 5106 h 5445"/>
              <a:gd name="connsiteX147" fmla="*/ 11660 w 11761"/>
              <a:gd name="connsiteY147" fmla="*/ 5169 h 5445"/>
              <a:gd name="connsiteX148" fmla="*/ 11595 w 11761"/>
              <a:gd name="connsiteY148" fmla="*/ 5169 h 5445"/>
              <a:gd name="connsiteX149" fmla="*/ 11660 w 11761"/>
              <a:gd name="connsiteY149" fmla="*/ 5191 h 5445"/>
              <a:gd name="connsiteX150" fmla="*/ 11660 w 11761"/>
              <a:gd name="connsiteY150" fmla="*/ 5262 h 5445"/>
              <a:gd name="connsiteX151" fmla="*/ 11595 w 11761"/>
              <a:gd name="connsiteY151" fmla="*/ 5262 h 5445"/>
              <a:gd name="connsiteX152" fmla="*/ 11595 w 11761"/>
              <a:gd name="connsiteY152" fmla="*/ 5191 h 5445"/>
              <a:gd name="connsiteX153" fmla="*/ 11660 w 11761"/>
              <a:gd name="connsiteY153" fmla="*/ 5191 h 5445"/>
              <a:gd name="connsiteX154" fmla="*/ 11578 w 11761"/>
              <a:gd name="connsiteY154" fmla="*/ 5281 h 5445"/>
              <a:gd name="connsiteX155" fmla="*/ 11578 w 11761"/>
              <a:gd name="connsiteY155" fmla="*/ 5344 h 5445"/>
              <a:gd name="connsiteX156" fmla="*/ 11522 w 11761"/>
              <a:gd name="connsiteY156" fmla="*/ 5344 h 5445"/>
              <a:gd name="connsiteX157" fmla="*/ 11522 w 11761"/>
              <a:gd name="connsiteY157" fmla="*/ 5281 h 5445"/>
              <a:gd name="connsiteX158" fmla="*/ 11578 w 11761"/>
              <a:gd name="connsiteY158" fmla="*/ 5281 h 5445"/>
              <a:gd name="connsiteX159" fmla="*/ 11578 w 11761"/>
              <a:gd name="connsiteY159" fmla="*/ 5191 h 5445"/>
              <a:gd name="connsiteX160" fmla="*/ 11578 w 11761"/>
              <a:gd name="connsiteY160" fmla="*/ 5262 h 5445"/>
              <a:gd name="connsiteX161" fmla="*/ 11522 w 11761"/>
              <a:gd name="connsiteY161" fmla="*/ 5262 h 5445"/>
              <a:gd name="connsiteX162" fmla="*/ 11522 w 11761"/>
              <a:gd name="connsiteY162" fmla="*/ 5191 h 5445"/>
              <a:gd name="connsiteX163" fmla="*/ 11578 w 11761"/>
              <a:gd name="connsiteY163" fmla="*/ 5191 h 5445"/>
              <a:gd name="connsiteX164" fmla="*/ 11200 w 11761"/>
              <a:gd name="connsiteY164" fmla="*/ 5409 h 5445"/>
              <a:gd name="connsiteX165" fmla="*/ 11200 w 11761"/>
              <a:gd name="connsiteY165" fmla="*/ 5368 h 5445"/>
              <a:gd name="connsiteX166" fmla="*/ 11241 w 11761"/>
              <a:gd name="connsiteY166" fmla="*/ 5368 h 5445"/>
              <a:gd name="connsiteX167" fmla="*/ 11241 w 11761"/>
              <a:gd name="connsiteY167" fmla="*/ 5409 h 5445"/>
              <a:gd name="connsiteX168" fmla="*/ 11200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11522 w 11761"/>
              <a:gd name="connsiteY243" fmla="*/ 164 h 5445"/>
              <a:gd name="connsiteX244" fmla="*/ 11522 w 11761"/>
              <a:gd name="connsiteY244" fmla="*/ 102 h 5445"/>
              <a:gd name="connsiteX245" fmla="*/ 11578 w 11761"/>
              <a:gd name="connsiteY245" fmla="*/ 102 h 5445"/>
              <a:gd name="connsiteX246" fmla="*/ 11578 w 11761"/>
              <a:gd name="connsiteY246" fmla="*/ 164 h 5445"/>
              <a:gd name="connsiteX247" fmla="*/ 11522 w 11761"/>
              <a:gd name="connsiteY247" fmla="*/ 164 h 5445"/>
              <a:gd name="connsiteX248" fmla="*/ 11522 w 11761"/>
              <a:gd name="connsiteY248" fmla="*/ 255 h 5445"/>
              <a:gd name="connsiteX249" fmla="*/ 11522 w 11761"/>
              <a:gd name="connsiteY249" fmla="*/ 184 h 5445"/>
              <a:gd name="connsiteX250" fmla="*/ 11578 w 11761"/>
              <a:gd name="connsiteY250" fmla="*/ 184 h 5445"/>
              <a:gd name="connsiteX251" fmla="*/ 11578 w 11761"/>
              <a:gd name="connsiteY251" fmla="*/ 255 h 5445"/>
              <a:gd name="connsiteX252" fmla="*/ 11522 w 11761"/>
              <a:gd name="connsiteY252" fmla="*/ 255 h 5445"/>
              <a:gd name="connsiteX253" fmla="*/ 11660 w 11761"/>
              <a:gd name="connsiteY253" fmla="*/ 596 h 5445"/>
              <a:gd name="connsiteX254" fmla="*/ 11660 w 11761"/>
              <a:gd name="connsiteY254" fmla="*/ 674 h 5445"/>
              <a:gd name="connsiteX255" fmla="*/ 11720 w 11761"/>
              <a:gd name="connsiteY255" fmla="*/ 674 h 5445"/>
              <a:gd name="connsiteX256" fmla="*/ 11720 w 11761"/>
              <a:gd name="connsiteY256" fmla="*/ 4772 h 5445"/>
              <a:gd name="connsiteX257" fmla="*/ 11660 w 11761"/>
              <a:gd name="connsiteY257" fmla="*/ 4772 h 5445"/>
              <a:gd name="connsiteX258" fmla="*/ 11660 w 11761"/>
              <a:gd name="connsiteY258" fmla="*/ 4850 h 5445"/>
              <a:gd name="connsiteX259" fmla="*/ 11608 w 11761"/>
              <a:gd name="connsiteY259" fmla="*/ 4850 h 5445"/>
              <a:gd name="connsiteX260" fmla="*/ 11608 w 11761"/>
              <a:gd name="connsiteY260" fmla="*/ 5001 h 5445"/>
              <a:gd name="connsiteX261" fmla="*/ 11736 w 11761"/>
              <a:gd name="connsiteY261" fmla="*/ 5001 h 5445"/>
              <a:gd name="connsiteX262" fmla="*/ 11736 w 11761"/>
              <a:gd name="connsiteY262" fmla="*/ 5169 h 5445"/>
              <a:gd name="connsiteX263" fmla="*/ 11679 w 11761"/>
              <a:gd name="connsiteY263" fmla="*/ 5169 h 5445"/>
              <a:gd name="connsiteX264" fmla="*/ 11679 w 11761"/>
              <a:gd name="connsiteY264" fmla="*/ 5087 h 5445"/>
              <a:gd name="connsiteX265" fmla="*/ 11578 w 11761"/>
              <a:gd name="connsiteY265" fmla="*/ 5087 h 5445"/>
              <a:gd name="connsiteX266" fmla="*/ 11578 w 11761"/>
              <a:gd name="connsiteY266" fmla="*/ 5169 h 5445"/>
              <a:gd name="connsiteX267" fmla="*/ 11500 w 11761"/>
              <a:gd name="connsiteY267" fmla="*/ 5169 h 5445"/>
              <a:gd name="connsiteX268" fmla="*/ 11500 w 11761"/>
              <a:gd name="connsiteY268" fmla="*/ 5262 h 5445"/>
              <a:gd name="connsiteX269" fmla="*/ 11408 w 11761"/>
              <a:gd name="connsiteY269" fmla="*/ 5262 h 5445"/>
              <a:gd name="connsiteX270" fmla="*/ 11408 w 11761"/>
              <a:gd name="connsiteY270" fmla="*/ 5363 h 5445"/>
              <a:gd name="connsiteX271" fmla="*/ 11500 w 11761"/>
              <a:gd name="connsiteY271" fmla="*/ 5363 h 5445"/>
              <a:gd name="connsiteX272" fmla="*/ 11500 w 11761"/>
              <a:gd name="connsiteY272" fmla="*/ 5422 h 5445"/>
              <a:gd name="connsiteX273" fmla="*/ 11332 w 11761"/>
              <a:gd name="connsiteY273" fmla="*/ 5422 h 5445"/>
              <a:gd name="connsiteX274" fmla="*/ 11332 w 11761"/>
              <a:gd name="connsiteY274" fmla="*/ 5294 h 5445"/>
              <a:gd name="connsiteX275" fmla="*/ 11179 w 11761"/>
              <a:gd name="connsiteY275" fmla="*/ 5294 h 5445"/>
              <a:gd name="connsiteX276" fmla="*/ 11179 w 11761"/>
              <a:gd name="connsiteY276" fmla="*/ 5346 h 5445"/>
              <a:gd name="connsiteX277" fmla="*/ 11103 w 11761"/>
              <a:gd name="connsiteY277" fmla="*/ 5346 h 5445"/>
              <a:gd name="connsiteX278" fmla="*/ 11103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11103 w 11761"/>
              <a:gd name="connsiteY325" fmla="*/ 39 h 5445"/>
              <a:gd name="connsiteX326" fmla="*/ 11103 w 11761"/>
              <a:gd name="connsiteY326" fmla="*/ 100 h 5445"/>
              <a:gd name="connsiteX327" fmla="*/ 11179 w 11761"/>
              <a:gd name="connsiteY327" fmla="*/ 100 h 5445"/>
              <a:gd name="connsiteX328" fmla="*/ 11179 w 11761"/>
              <a:gd name="connsiteY328" fmla="*/ 151 h 5445"/>
              <a:gd name="connsiteX329" fmla="*/ 11332 w 11761"/>
              <a:gd name="connsiteY329" fmla="*/ 151 h 5445"/>
              <a:gd name="connsiteX330" fmla="*/ 11332 w 11761"/>
              <a:gd name="connsiteY330" fmla="*/ 24 h 5445"/>
              <a:gd name="connsiteX331" fmla="*/ 11500 w 11761"/>
              <a:gd name="connsiteY331" fmla="*/ 24 h 5445"/>
              <a:gd name="connsiteX332" fmla="*/ 11500 w 11761"/>
              <a:gd name="connsiteY332" fmla="*/ 82 h 5445"/>
              <a:gd name="connsiteX333" fmla="*/ 11408 w 11761"/>
              <a:gd name="connsiteY333" fmla="*/ 82 h 5445"/>
              <a:gd name="connsiteX334" fmla="*/ 11408 w 11761"/>
              <a:gd name="connsiteY334" fmla="*/ 184 h 5445"/>
              <a:gd name="connsiteX335" fmla="*/ 11500 w 11761"/>
              <a:gd name="connsiteY335" fmla="*/ 184 h 5445"/>
              <a:gd name="connsiteX336" fmla="*/ 11500 w 11761"/>
              <a:gd name="connsiteY336" fmla="*/ 277 h 5445"/>
              <a:gd name="connsiteX337" fmla="*/ 11578 w 11761"/>
              <a:gd name="connsiteY337" fmla="*/ 277 h 5445"/>
              <a:gd name="connsiteX338" fmla="*/ 8480 w 11761"/>
              <a:gd name="connsiteY338" fmla="*/ 359 h 5445"/>
              <a:gd name="connsiteX339" fmla="*/ 8581 w 11761"/>
              <a:gd name="connsiteY339" fmla="*/ 359 h 5445"/>
              <a:gd name="connsiteX340" fmla="*/ 8581 w 11761"/>
              <a:gd name="connsiteY340" fmla="*/ 277 h 5445"/>
              <a:gd name="connsiteX341" fmla="*/ 8638 w 11761"/>
              <a:gd name="connsiteY341" fmla="*/ 277 h 5445"/>
              <a:gd name="connsiteX342" fmla="*/ 8638 w 11761"/>
              <a:gd name="connsiteY342" fmla="*/ 445 h 5445"/>
              <a:gd name="connsiteX343" fmla="*/ 8510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11744 w 11761"/>
              <a:gd name="connsiteY98" fmla="*/ 4932 h 5445"/>
              <a:gd name="connsiteX99" fmla="*/ 11744 w 11761"/>
              <a:gd name="connsiteY99" fmla="*/ 4850 h 5445"/>
              <a:gd name="connsiteX100" fmla="*/ 11682 w 11761"/>
              <a:gd name="connsiteY100" fmla="*/ 4850 h 5445"/>
              <a:gd name="connsiteX101" fmla="*/ 11682 w 11761"/>
              <a:gd name="connsiteY101" fmla="*/ 4793 h 5445"/>
              <a:gd name="connsiteX102" fmla="*/ 11742 w 11761"/>
              <a:gd name="connsiteY102" fmla="*/ 4793 h 5445"/>
              <a:gd name="connsiteX103" fmla="*/ 11742 w 11761"/>
              <a:gd name="connsiteY103" fmla="*/ 652 h 5445"/>
              <a:gd name="connsiteX104" fmla="*/ 11682 w 11761"/>
              <a:gd name="connsiteY104" fmla="*/ 652 h 5445"/>
              <a:gd name="connsiteX105" fmla="*/ 11682 w 11761"/>
              <a:gd name="connsiteY105" fmla="*/ 596 h 5445"/>
              <a:gd name="connsiteX106" fmla="*/ 11744 w 11761"/>
              <a:gd name="connsiteY106" fmla="*/ 596 h 5445"/>
              <a:gd name="connsiteX107" fmla="*/ 11744 w 11761"/>
              <a:gd name="connsiteY107" fmla="*/ 514 h 5445"/>
              <a:gd name="connsiteX108" fmla="*/ 11660 w 11761"/>
              <a:gd name="connsiteY108" fmla="*/ 514 h 5445"/>
              <a:gd name="connsiteX109" fmla="*/ 11660 w 11761"/>
              <a:gd name="connsiteY109" fmla="*/ 575 h 5445"/>
              <a:gd name="connsiteX110" fmla="*/ 11630 w 11761"/>
              <a:gd name="connsiteY110" fmla="*/ 575 h 5445"/>
              <a:gd name="connsiteX111" fmla="*/ 11630 w 11761"/>
              <a:gd name="connsiteY111" fmla="*/ 467 h 5445"/>
              <a:gd name="connsiteX112" fmla="*/ 11759 w 11761"/>
              <a:gd name="connsiteY112" fmla="*/ 467 h 5445"/>
              <a:gd name="connsiteX113" fmla="*/ 11759 w 11761"/>
              <a:gd name="connsiteY113" fmla="*/ 255 h 5445"/>
              <a:gd name="connsiteX114" fmla="*/ 11679 w 11761"/>
              <a:gd name="connsiteY114" fmla="*/ 255 h 5445"/>
              <a:gd name="connsiteX115" fmla="*/ 11679 w 11761"/>
              <a:gd name="connsiteY115" fmla="*/ 182 h 5445"/>
              <a:gd name="connsiteX116" fmla="*/ 11761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11200 w 11761"/>
              <a:gd name="connsiteY122" fmla="*/ 78 h 5445"/>
              <a:gd name="connsiteX123" fmla="*/ 11200 w 11761"/>
              <a:gd name="connsiteY123" fmla="*/ 37 h 5445"/>
              <a:gd name="connsiteX124" fmla="*/ 11241 w 11761"/>
              <a:gd name="connsiteY124" fmla="*/ 37 h 5445"/>
              <a:gd name="connsiteX125" fmla="*/ 11241 w 11761"/>
              <a:gd name="connsiteY125" fmla="*/ 78 h 5445"/>
              <a:gd name="connsiteX126" fmla="*/ 11200 w 11761"/>
              <a:gd name="connsiteY126" fmla="*/ 78 h 5445"/>
              <a:gd name="connsiteX127" fmla="*/ 11682 w 11761"/>
              <a:gd name="connsiteY127" fmla="*/ 4910 h 5445"/>
              <a:gd name="connsiteX128" fmla="*/ 11682 w 11761"/>
              <a:gd name="connsiteY128" fmla="*/ 4871 h 5445"/>
              <a:gd name="connsiteX129" fmla="*/ 11723 w 11761"/>
              <a:gd name="connsiteY129" fmla="*/ 4871 h 5445"/>
              <a:gd name="connsiteX130" fmla="*/ 11723 w 11761"/>
              <a:gd name="connsiteY130" fmla="*/ 4910 h 5445"/>
              <a:gd name="connsiteX131" fmla="*/ 11682 w 11761"/>
              <a:gd name="connsiteY131" fmla="*/ 4910 h 5445"/>
              <a:gd name="connsiteX132" fmla="*/ 11600 w 11761"/>
              <a:gd name="connsiteY132" fmla="*/ 5424 h 5445"/>
              <a:gd name="connsiteX133" fmla="*/ 11600 w 11761"/>
              <a:gd name="connsiteY133" fmla="*/ 5363 h 5445"/>
              <a:gd name="connsiteX134" fmla="*/ 11679 w 11761"/>
              <a:gd name="connsiteY134" fmla="*/ 5363 h 5445"/>
              <a:gd name="connsiteX135" fmla="*/ 11679 w 11761"/>
              <a:gd name="connsiteY135" fmla="*/ 5286 h 5445"/>
              <a:gd name="connsiteX136" fmla="*/ 11738 w 11761"/>
              <a:gd name="connsiteY136" fmla="*/ 5286 h 5445"/>
              <a:gd name="connsiteX137" fmla="*/ 11738 w 11761"/>
              <a:gd name="connsiteY137" fmla="*/ 5424 h 5445"/>
              <a:gd name="connsiteX138" fmla="*/ 11600 w 11761"/>
              <a:gd name="connsiteY138" fmla="*/ 5424 h 5445"/>
              <a:gd name="connsiteX139" fmla="*/ 11600 w 11761"/>
              <a:gd name="connsiteY139" fmla="*/ 5344 h 5445"/>
              <a:gd name="connsiteX140" fmla="*/ 11600 w 11761"/>
              <a:gd name="connsiteY140" fmla="*/ 5286 h 5445"/>
              <a:gd name="connsiteX141" fmla="*/ 11660 w 11761"/>
              <a:gd name="connsiteY141" fmla="*/ 5286 h 5445"/>
              <a:gd name="connsiteX142" fmla="*/ 11660 w 11761"/>
              <a:gd name="connsiteY142" fmla="*/ 5344 h 5445"/>
              <a:gd name="connsiteX143" fmla="*/ 11600 w 11761"/>
              <a:gd name="connsiteY143" fmla="*/ 5344 h 5445"/>
              <a:gd name="connsiteX144" fmla="*/ 11595 w 11761"/>
              <a:gd name="connsiteY144" fmla="*/ 5169 h 5445"/>
              <a:gd name="connsiteX145" fmla="*/ 11595 w 11761"/>
              <a:gd name="connsiteY145" fmla="*/ 5106 h 5445"/>
              <a:gd name="connsiteX146" fmla="*/ 11660 w 11761"/>
              <a:gd name="connsiteY146" fmla="*/ 5106 h 5445"/>
              <a:gd name="connsiteX147" fmla="*/ 11660 w 11761"/>
              <a:gd name="connsiteY147" fmla="*/ 5169 h 5445"/>
              <a:gd name="connsiteX148" fmla="*/ 11595 w 11761"/>
              <a:gd name="connsiteY148" fmla="*/ 5169 h 5445"/>
              <a:gd name="connsiteX149" fmla="*/ 11660 w 11761"/>
              <a:gd name="connsiteY149" fmla="*/ 5191 h 5445"/>
              <a:gd name="connsiteX150" fmla="*/ 11660 w 11761"/>
              <a:gd name="connsiteY150" fmla="*/ 5262 h 5445"/>
              <a:gd name="connsiteX151" fmla="*/ 11595 w 11761"/>
              <a:gd name="connsiteY151" fmla="*/ 5262 h 5445"/>
              <a:gd name="connsiteX152" fmla="*/ 11595 w 11761"/>
              <a:gd name="connsiteY152" fmla="*/ 5191 h 5445"/>
              <a:gd name="connsiteX153" fmla="*/ 11660 w 11761"/>
              <a:gd name="connsiteY153" fmla="*/ 5191 h 5445"/>
              <a:gd name="connsiteX154" fmla="*/ 11578 w 11761"/>
              <a:gd name="connsiteY154" fmla="*/ 5281 h 5445"/>
              <a:gd name="connsiteX155" fmla="*/ 11578 w 11761"/>
              <a:gd name="connsiteY155" fmla="*/ 5344 h 5445"/>
              <a:gd name="connsiteX156" fmla="*/ 11522 w 11761"/>
              <a:gd name="connsiteY156" fmla="*/ 5344 h 5445"/>
              <a:gd name="connsiteX157" fmla="*/ 11522 w 11761"/>
              <a:gd name="connsiteY157" fmla="*/ 5281 h 5445"/>
              <a:gd name="connsiteX158" fmla="*/ 11578 w 11761"/>
              <a:gd name="connsiteY158" fmla="*/ 5281 h 5445"/>
              <a:gd name="connsiteX159" fmla="*/ 11578 w 11761"/>
              <a:gd name="connsiteY159" fmla="*/ 5191 h 5445"/>
              <a:gd name="connsiteX160" fmla="*/ 11578 w 11761"/>
              <a:gd name="connsiteY160" fmla="*/ 5262 h 5445"/>
              <a:gd name="connsiteX161" fmla="*/ 11522 w 11761"/>
              <a:gd name="connsiteY161" fmla="*/ 5262 h 5445"/>
              <a:gd name="connsiteX162" fmla="*/ 11522 w 11761"/>
              <a:gd name="connsiteY162" fmla="*/ 5191 h 5445"/>
              <a:gd name="connsiteX163" fmla="*/ 11578 w 11761"/>
              <a:gd name="connsiteY163" fmla="*/ 5191 h 5445"/>
              <a:gd name="connsiteX164" fmla="*/ 11200 w 11761"/>
              <a:gd name="connsiteY164" fmla="*/ 5409 h 5445"/>
              <a:gd name="connsiteX165" fmla="*/ 11200 w 11761"/>
              <a:gd name="connsiteY165" fmla="*/ 5368 h 5445"/>
              <a:gd name="connsiteX166" fmla="*/ 11241 w 11761"/>
              <a:gd name="connsiteY166" fmla="*/ 5368 h 5445"/>
              <a:gd name="connsiteX167" fmla="*/ 11241 w 11761"/>
              <a:gd name="connsiteY167" fmla="*/ 5409 h 5445"/>
              <a:gd name="connsiteX168" fmla="*/ 11200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11522 w 11761"/>
              <a:gd name="connsiteY243" fmla="*/ 164 h 5445"/>
              <a:gd name="connsiteX244" fmla="*/ 11522 w 11761"/>
              <a:gd name="connsiteY244" fmla="*/ 102 h 5445"/>
              <a:gd name="connsiteX245" fmla="*/ 11578 w 11761"/>
              <a:gd name="connsiteY245" fmla="*/ 102 h 5445"/>
              <a:gd name="connsiteX246" fmla="*/ 11578 w 11761"/>
              <a:gd name="connsiteY246" fmla="*/ 164 h 5445"/>
              <a:gd name="connsiteX247" fmla="*/ 11522 w 11761"/>
              <a:gd name="connsiteY247" fmla="*/ 164 h 5445"/>
              <a:gd name="connsiteX248" fmla="*/ 11522 w 11761"/>
              <a:gd name="connsiteY248" fmla="*/ 255 h 5445"/>
              <a:gd name="connsiteX249" fmla="*/ 11522 w 11761"/>
              <a:gd name="connsiteY249" fmla="*/ 184 h 5445"/>
              <a:gd name="connsiteX250" fmla="*/ 11578 w 11761"/>
              <a:gd name="connsiteY250" fmla="*/ 184 h 5445"/>
              <a:gd name="connsiteX251" fmla="*/ 11578 w 11761"/>
              <a:gd name="connsiteY251" fmla="*/ 255 h 5445"/>
              <a:gd name="connsiteX252" fmla="*/ 11522 w 11761"/>
              <a:gd name="connsiteY252" fmla="*/ 255 h 5445"/>
              <a:gd name="connsiteX253" fmla="*/ 11660 w 11761"/>
              <a:gd name="connsiteY253" fmla="*/ 596 h 5445"/>
              <a:gd name="connsiteX254" fmla="*/ 11660 w 11761"/>
              <a:gd name="connsiteY254" fmla="*/ 674 h 5445"/>
              <a:gd name="connsiteX255" fmla="*/ 11720 w 11761"/>
              <a:gd name="connsiteY255" fmla="*/ 674 h 5445"/>
              <a:gd name="connsiteX256" fmla="*/ 11720 w 11761"/>
              <a:gd name="connsiteY256" fmla="*/ 4772 h 5445"/>
              <a:gd name="connsiteX257" fmla="*/ 11660 w 11761"/>
              <a:gd name="connsiteY257" fmla="*/ 4772 h 5445"/>
              <a:gd name="connsiteX258" fmla="*/ 11660 w 11761"/>
              <a:gd name="connsiteY258" fmla="*/ 4850 h 5445"/>
              <a:gd name="connsiteX259" fmla="*/ 11608 w 11761"/>
              <a:gd name="connsiteY259" fmla="*/ 4850 h 5445"/>
              <a:gd name="connsiteX260" fmla="*/ 11608 w 11761"/>
              <a:gd name="connsiteY260" fmla="*/ 5001 h 5445"/>
              <a:gd name="connsiteX261" fmla="*/ 11736 w 11761"/>
              <a:gd name="connsiteY261" fmla="*/ 5001 h 5445"/>
              <a:gd name="connsiteX262" fmla="*/ 11736 w 11761"/>
              <a:gd name="connsiteY262" fmla="*/ 5169 h 5445"/>
              <a:gd name="connsiteX263" fmla="*/ 11679 w 11761"/>
              <a:gd name="connsiteY263" fmla="*/ 5169 h 5445"/>
              <a:gd name="connsiteX264" fmla="*/ 11679 w 11761"/>
              <a:gd name="connsiteY264" fmla="*/ 5087 h 5445"/>
              <a:gd name="connsiteX265" fmla="*/ 11578 w 11761"/>
              <a:gd name="connsiteY265" fmla="*/ 5087 h 5445"/>
              <a:gd name="connsiteX266" fmla="*/ 11578 w 11761"/>
              <a:gd name="connsiteY266" fmla="*/ 5169 h 5445"/>
              <a:gd name="connsiteX267" fmla="*/ 11500 w 11761"/>
              <a:gd name="connsiteY267" fmla="*/ 5169 h 5445"/>
              <a:gd name="connsiteX268" fmla="*/ 11500 w 11761"/>
              <a:gd name="connsiteY268" fmla="*/ 5262 h 5445"/>
              <a:gd name="connsiteX269" fmla="*/ 11408 w 11761"/>
              <a:gd name="connsiteY269" fmla="*/ 5262 h 5445"/>
              <a:gd name="connsiteX270" fmla="*/ 11408 w 11761"/>
              <a:gd name="connsiteY270" fmla="*/ 5363 h 5445"/>
              <a:gd name="connsiteX271" fmla="*/ 11500 w 11761"/>
              <a:gd name="connsiteY271" fmla="*/ 5363 h 5445"/>
              <a:gd name="connsiteX272" fmla="*/ 11500 w 11761"/>
              <a:gd name="connsiteY272" fmla="*/ 5422 h 5445"/>
              <a:gd name="connsiteX273" fmla="*/ 11332 w 11761"/>
              <a:gd name="connsiteY273" fmla="*/ 5422 h 5445"/>
              <a:gd name="connsiteX274" fmla="*/ 11332 w 11761"/>
              <a:gd name="connsiteY274" fmla="*/ 5294 h 5445"/>
              <a:gd name="connsiteX275" fmla="*/ 11179 w 11761"/>
              <a:gd name="connsiteY275" fmla="*/ 5294 h 5445"/>
              <a:gd name="connsiteX276" fmla="*/ 11179 w 11761"/>
              <a:gd name="connsiteY276" fmla="*/ 5346 h 5445"/>
              <a:gd name="connsiteX277" fmla="*/ 11103 w 11761"/>
              <a:gd name="connsiteY277" fmla="*/ 5346 h 5445"/>
              <a:gd name="connsiteX278" fmla="*/ 11103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11103 w 11761"/>
              <a:gd name="connsiteY325" fmla="*/ 39 h 5445"/>
              <a:gd name="connsiteX326" fmla="*/ 11103 w 11761"/>
              <a:gd name="connsiteY326" fmla="*/ 100 h 5445"/>
              <a:gd name="connsiteX327" fmla="*/ 11179 w 11761"/>
              <a:gd name="connsiteY327" fmla="*/ 100 h 5445"/>
              <a:gd name="connsiteX328" fmla="*/ 11179 w 11761"/>
              <a:gd name="connsiteY328" fmla="*/ 151 h 5445"/>
              <a:gd name="connsiteX329" fmla="*/ 11332 w 11761"/>
              <a:gd name="connsiteY329" fmla="*/ 151 h 5445"/>
              <a:gd name="connsiteX330" fmla="*/ 11332 w 11761"/>
              <a:gd name="connsiteY330" fmla="*/ 24 h 5445"/>
              <a:gd name="connsiteX331" fmla="*/ 11500 w 11761"/>
              <a:gd name="connsiteY331" fmla="*/ 24 h 5445"/>
              <a:gd name="connsiteX332" fmla="*/ 11500 w 11761"/>
              <a:gd name="connsiteY332" fmla="*/ 82 h 5445"/>
              <a:gd name="connsiteX333" fmla="*/ 11408 w 11761"/>
              <a:gd name="connsiteY333" fmla="*/ 82 h 5445"/>
              <a:gd name="connsiteX334" fmla="*/ 11408 w 11761"/>
              <a:gd name="connsiteY334" fmla="*/ 184 h 5445"/>
              <a:gd name="connsiteX335" fmla="*/ 11500 w 11761"/>
              <a:gd name="connsiteY335" fmla="*/ 184 h 5445"/>
              <a:gd name="connsiteX336" fmla="*/ 11500 w 11761"/>
              <a:gd name="connsiteY336" fmla="*/ 277 h 5445"/>
              <a:gd name="connsiteX337" fmla="*/ 11578 w 11761"/>
              <a:gd name="connsiteY337" fmla="*/ 277 h 5445"/>
              <a:gd name="connsiteX338" fmla="*/ 11578 w 11761"/>
              <a:gd name="connsiteY338" fmla="*/ 359 h 5445"/>
              <a:gd name="connsiteX339" fmla="*/ 8581 w 11761"/>
              <a:gd name="connsiteY339" fmla="*/ 359 h 5445"/>
              <a:gd name="connsiteX340" fmla="*/ 8581 w 11761"/>
              <a:gd name="connsiteY340" fmla="*/ 277 h 5445"/>
              <a:gd name="connsiteX341" fmla="*/ 8638 w 11761"/>
              <a:gd name="connsiteY341" fmla="*/ 277 h 5445"/>
              <a:gd name="connsiteX342" fmla="*/ 8638 w 11761"/>
              <a:gd name="connsiteY342" fmla="*/ 445 h 5445"/>
              <a:gd name="connsiteX343" fmla="*/ 8510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11744 w 11761"/>
              <a:gd name="connsiteY98" fmla="*/ 4932 h 5445"/>
              <a:gd name="connsiteX99" fmla="*/ 11744 w 11761"/>
              <a:gd name="connsiteY99" fmla="*/ 4850 h 5445"/>
              <a:gd name="connsiteX100" fmla="*/ 11682 w 11761"/>
              <a:gd name="connsiteY100" fmla="*/ 4850 h 5445"/>
              <a:gd name="connsiteX101" fmla="*/ 11682 w 11761"/>
              <a:gd name="connsiteY101" fmla="*/ 4793 h 5445"/>
              <a:gd name="connsiteX102" fmla="*/ 11742 w 11761"/>
              <a:gd name="connsiteY102" fmla="*/ 4793 h 5445"/>
              <a:gd name="connsiteX103" fmla="*/ 11742 w 11761"/>
              <a:gd name="connsiteY103" fmla="*/ 652 h 5445"/>
              <a:gd name="connsiteX104" fmla="*/ 11682 w 11761"/>
              <a:gd name="connsiteY104" fmla="*/ 652 h 5445"/>
              <a:gd name="connsiteX105" fmla="*/ 11682 w 11761"/>
              <a:gd name="connsiteY105" fmla="*/ 596 h 5445"/>
              <a:gd name="connsiteX106" fmla="*/ 11744 w 11761"/>
              <a:gd name="connsiteY106" fmla="*/ 596 h 5445"/>
              <a:gd name="connsiteX107" fmla="*/ 11744 w 11761"/>
              <a:gd name="connsiteY107" fmla="*/ 514 h 5445"/>
              <a:gd name="connsiteX108" fmla="*/ 11660 w 11761"/>
              <a:gd name="connsiteY108" fmla="*/ 514 h 5445"/>
              <a:gd name="connsiteX109" fmla="*/ 11660 w 11761"/>
              <a:gd name="connsiteY109" fmla="*/ 575 h 5445"/>
              <a:gd name="connsiteX110" fmla="*/ 11630 w 11761"/>
              <a:gd name="connsiteY110" fmla="*/ 575 h 5445"/>
              <a:gd name="connsiteX111" fmla="*/ 11630 w 11761"/>
              <a:gd name="connsiteY111" fmla="*/ 467 h 5445"/>
              <a:gd name="connsiteX112" fmla="*/ 11759 w 11761"/>
              <a:gd name="connsiteY112" fmla="*/ 467 h 5445"/>
              <a:gd name="connsiteX113" fmla="*/ 11759 w 11761"/>
              <a:gd name="connsiteY113" fmla="*/ 255 h 5445"/>
              <a:gd name="connsiteX114" fmla="*/ 11679 w 11761"/>
              <a:gd name="connsiteY114" fmla="*/ 255 h 5445"/>
              <a:gd name="connsiteX115" fmla="*/ 11679 w 11761"/>
              <a:gd name="connsiteY115" fmla="*/ 182 h 5445"/>
              <a:gd name="connsiteX116" fmla="*/ 11761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11200 w 11761"/>
              <a:gd name="connsiteY122" fmla="*/ 78 h 5445"/>
              <a:gd name="connsiteX123" fmla="*/ 11200 w 11761"/>
              <a:gd name="connsiteY123" fmla="*/ 37 h 5445"/>
              <a:gd name="connsiteX124" fmla="*/ 11241 w 11761"/>
              <a:gd name="connsiteY124" fmla="*/ 37 h 5445"/>
              <a:gd name="connsiteX125" fmla="*/ 11241 w 11761"/>
              <a:gd name="connsiteY125" fmla="*/ 78 h 5445"/>
              <a:gd name="connsiteX126" fmla="*/ 11200 w 11761"/>
              <a:gd name="connsiteY126" fmla="*/ 78 h 5445"/>
              <a:gd name="connsiteX127" fmla="*/ 11682 w 11761"/>
              <a:gd name="connsiteY127" fmla="*/ 4910 h 5445"/>
              <a:gd name="connsiteX128" fmla="*/ 11682 w 11761"/>
              <a:gd name="connsiteY128" fmla="*/ 4871 h 5445"/>
              <a:gd name="connsiteX129" fmla="*/ 11723 w 11761"/>
              <a:gd name="connsiteY129" fmla="*/ 4871 h 5445"/>
              <a:gd name="connsiteX130" fmla="*/ 11723 w 11761"/>
              <a:gd name="connsiteY130" fmla="*/ 4910 h 5445"/>
              <a:gd name="connsiteX131" fmla="*/ 11682 w 11761"/>
              <a:gd name="connsiteY131" fmla="*/ 4910 h 5445"/>
              <a:gd name="connsiteX132" fmla="*/ 11600 w 11761"/>
              <a:gd name="connsiteY132" fmla="*/ 5424 h 5445"/>
              <a:gd name="connsiteX133" fmla="*/ 11600 w 11761"/>
              <a:gd name="connsiteY133" fmla="*/ 5363 h 5445"/>
              <a:gd name="connsiteX134" fmla="*/ 11679 w 11761"/>
              <a:gd name="connsiteY134" fmla="*/ 5363 h 5445"/>
              <a:gd name="connsiteX135" fmla="*/ 11679 w 11761"/>
              <a:gd name="connsiteY135" fmla="*/ 5286 h 5445"/>
              <a:gd name="connsiteX136" fmla="*/ 11738 w 11761"/>
              <a:gd name="connsiteY136" fmla="*/ 5286 h 5445"/>
              <a:gd name="connsiteX137" fmla="*/ 11738 w 11761"/>
              <a:gd name="connsiteY137" fmla="*/ 5424 h 5445"/>
              <a:gd name="connsiteX138" fmla="*/ 11600 w 11761"/>
              <a:gd name="connsiteY138" fmla="*/ 5424 h 5445"/>
              <a:gd name="connsiteX139" fmla="*/ 11600 w 11761"/>
              <a:gd name="connsiteY139" fmla="*/ 5344 h 5445"/>
              <a:gd name="connsiteX140" fmla="*/ 11600 w 11761"/>
              <a:gd name="connsiteY140" fmla="*/ 5286 h 5445"/>
              <a:gd name="connsiteX141" fmla="*/ 11660 w 11761"/>
              <a:gd name="connsiteY141" fmla="*/ 5286 h 5445"/>
              <a:gd name="connsiteX142" fmla="*/ 11660 w 11761"/>
              <a:gd name="connsiteY142" fmla="*/ 5344 h 5445"/>
              <a:gd name="connsiteX143" fmla="*/ 11600 w 11761"/>
              <a:gd name="connsiteY143" fmla="*/ 5344 h 5445"/>
              <a:gd name="connsiteX144" fmla="*/ 11595 w 11761"/>
              <a:gd name="connsiteY144" fmla="*/ 5169 h 5445"/>
              <a:gd name="connsiteX145" fmla="*/ 11595 w 11761"/>
              <a:gd name="connsiteY145" fmla="*/ 5106 h 5445"/>
              <a:gd name="connsiteX146" fmla="*/ 11660 w 11761"/>
              <a:gd name="connsiteY146" fmla="*/ 5106 h 5445"/>
              <a:gd name="connsiteX147" fmla="*/ 11660 w 11761"/>
              <a:gd name="connsiteY147" fmla="*/ 5169 h 5445"/>
              <a:gd name="connsiteX148" fmla="*/ 11595 w 11761"/>
              <a:gd name="connsiteY148" fmla="*/ 5169 h 5445"/>
              <a:gd name="connsiteX149" fmla="*/ 11660 w 11761"/>
              <a:gd name="connsiteY149" fmla="*/ 5191 h 5445"/>
              <a:gd name="connsiteX150" fmla="*/ 11660 w 11761"/>
              <a:gd name="connsiteY150" fmla="*/ 5262 h 5445"/>
              <a:gd name="connsiteX151" fmla="*/ 11595 w 11761"/>
              <a:gd name="connsiteY151" fmla="*/ 5262 h 5445"/>
              <a:gd name="connsiteX152" fmla="*/ 11595 w 11761"/>
              <a:gd name="connsiteY152" fmla="*/ 5191 h 5445"/>
              <a:gd name="connsiteX153" fmla="*/ 11660 w 11761"/>
              <a:gd name="connsiteY153" fmla="*/ 5191 h 5445"/>
              <a:gd name="connsiteX154" fmla="*/ 11578 w 11761"/>
              <a:gd name="connsiteY154" fmla="*/ 5281 h 5445"/>
              <a:gd name="connsiteX155" fmla="*/ 11578 w 11761"/>
              <a:gd name="connsiteY155" fmla="*/ 5344 h 5445"/>
              <a:gd name="connsiteX156" fmla="*/ 11522 w 11761"/>
              <a:gd name="connsiteY156" fmla="*/ 5344 h 5445"/>
              <a:gd name="connsiteX157" fmla="*/ 11522 w 11761"/>
              <a:gd name="connsiteY157" fmla="*/ 5281 h 5445"/>
              <a:gd name="connsiteX158" fmla="*/ 11578 w 11761"/>
              <a:gd name="connsiteY158" fmla="*/ 5281 h 5445"/>
              <a:gd name="connsiteX159" fmla="*/ 11578 w 11761"/>
              <a:gd name="connsiteY159" fmla="*/ 5191 h 5445"/>
              <a:gd name="connsiteX160" fmla="*/ 11578 w 11761"/>
              <a:gd name="connsiteY160" fmla="*/ 5262 h 5445"/>
              <a:gd name="connsiteX161" fmla="*/ 11522 w 11761"/>
              <a:gd name="connsiteY161" fmla="*/ 5262 h 5445"/>
              <a:gd name="connsiteX162" fmla="*/ 11522 w 11761"/>
              <a:gd name="connsiteY162" fmla="*/ 5191 h 5445"/>
              <a:gd name="connsiteX163" fmla="*/ 11578 w 11761"/>
              <a:gd name="connsiteY163" fmla="*/ 5191 h 5445"/>
              <a:gd name="connsiteX164" fmla="*/ 11200 w 11761"/>
              <a:gd name="connsiteY164" fmla="*/ 5409 h 5445"/>
              <a:gd name="connsiteX165" fmla="*/ 11200 w 11761"/>
              <a:gd name="connsiteY165" fmla="*/ 5368 h 5445"/>
              <a:gd name="connsiteX166" fmla="*/ 11241 w 11761"/>
              <a:gd name="connsiteY166" fmla="*/ 5368 h 5445"/>
              <a:gd name="connsiteX167" fmla="*/ 11241 w 11761"/>
              <a:gd name="connsiteY167" fmla="*/ 5409 h 5445"/>
              <a:gd name="connsiteX168" fmla="*/ 11200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11522 w 11761"/>
              <a:gd name="connsiteY243" fmla="*/ 164 h 5445"/>
              <a:gd name="connsiteX244" fmla="*/ 11522 w 11761"/>
              <a:gd name="connsiteY244" fmla="*/ 102 h 5445"/>
              <a:gd name="connsiteX245" fmla="*/ 11578 w 11761"/>
              <a:gd name="connsiteY245" fmla="*/ 102 h 5445"/>
              <a:gd name="connsiteX246" fmla="*/ 11578 w 11761"/>
              <a:gd name="connsiteY246" fmla="*/ 164 h 5445"/>
              <a:gd name="connsiteX247" fmla="*/ 11522 w 11761"/>
              <a:gd name="connsiteY247" fmla="*/ 164 h 5445"/>
              <a:gd name="connsiteX248" fmla="*/ 11522 w 11761"/>
              <a:gd name="connsiteY248" fmla="*/ 255 h 5445"/>
              <a:gd name="connsiteX249" fmla="*/ 11522 w 11761"/>
              <a:gd name="connsiteY249" fmla="*/ 184 h 5445"/>
              <a:gd name="connsiteX250" fmla="*/ 11578 w 11761"/>
              <a:gd name="connsiteY250" fmla="*/ 184 h 5445"/>
              <a:gd name="connsiteX251" fmla="*/ 11578 w 11761"/>
              <a:gd name="connsiteY251" fmla="*/ 255 h 5445"/>
              <a:gd name="connsiteX252" fmla="*/ 11522 w 11761"/>
              <a:gd name="connsiteY252" fmla="*/ 255 h 5445"/>
              <a:gd name="connsiteX253" fmla="*/ 11660 w 11761"/>
              <a:gd name="connsiteY253" fmla="*/ 596 h 5445"/>
              <a:gd name="connsiteX254" fmla="*/ 11660 w 11761"/>
              <a:gd name="connsiteY254" fmla="*/ 674 h 5445"/>
              <a:gd name="connsiteX255" fmla="*/ 11720 w 11761"/>
              <a:gd name="connsiteY255" fmla="*/ 674 h 5445"/>
              <a:gd name="connsiteX256" fmla="*/ 11720 w 11761"/>
              <a:gd name="connsiteY256" fmla="*/ 4772 h 5445"/>
              <a:gd name="connsiteX257" fmla="*/ 11660 w 11761"/>
              <a:gd name="connsiteY257" fmla="*/ 4772 h 5445"/>
              <a:gd name="connsiteX258" fmla="*/ 11660 w 11761"/>
              <a:gd name="connsiteY258" fmla="*/ 4850 h 5445"/>
              <a:gd name="connsiteX259" fmla="*/ 11608 w 11761"/>
              <a:gd name="connsiteY259" fmla="*/ 4850 h 5445"/>
              <a:gd name="connsiteX260" fmla="*/ 11608 w 11761"/>
              <a:gd name="connsiteY260" fmla="*/ 5001 h 5445"/>
              <a:gd name="connsiteX261" fmla="*/ 11736 w 11761"/>
              <a:gd name="connsiteY261" fmla="*/ 5001 h 5445"/>
              <a:gd name="connsiteX262" fmla="*/ 11736 w 11761"/>
              <a:gd name="connsiteY262" fmla="*/ 5169 h 5445"/>
              <a:gd name="connsiteX263" fmla="*/ 11679 w 11761"/>
              <a:gd name="connsiteY263" fmla="*/ 5169 h 5445"/>
              <a:gd name="connsiteX264" fmla="*/ 11679 w 11761"/>
              <a:gd name="connsiteY264" fmla="*/ 5087 h 5445"/>
              <a:gd name="connsiteX265" fmla="*/ 11578 w 11761"/>
              <a:gd name="connsiteY265" fmla="*/ 5087 h 5445"/>
              <a:gd name="connsiteX266" fmla="*/ 11578 w 11761"/>
              <a:gd name="connsiteY266" fmla="*/ 5169 h 5445"/>
              <a:gd name="connsiteX267" fmla="*/ 11500 w 11761"/>
              <a:gd name="connsiteY267" fmla="*/ 5169 h 5445"/>
              <a:gd name="connsiteX268" fmla="*/ 11500 w 11761"/>
              <a:gd name="connsiteY268" fmla="*/ 5262 h 5445"/>
              <a:gd name="connsiteX269" fmla="*/ 11408 w 11761"/>
              <a:gd name="connsiteY269" fmla="*/ 5262 h 5445"/>
              <a:gd name="connsiteX270" fmla="*/ 11408 w 11761"/>
              <a:gd name="connsiteY270" fmla="*/ 5363 h 5445"/>
              <a:gd name="connsiteX271" fmla="*/ 11500 w 11761"/>
              <a:gd name="connsiteY271" fmla="*/ 5363 h 5445"/>
              <a:gd name="connsiteX272" fmla="*/ 11500 w 11761"/>
              <a:gd name="connsiteY272" fmla="*/ 5422 h 5445"/>
              <a:gd name="connsiteX273" fmla="*/ 11332 w 11761"/>
              <a:gd name="connsiteY273" fmla="*/ 5422 h 5445"/>
              <a:gd name="connsiteX274" fmla="*/ 11332 w 11761"/>
              <a:gd name="connsiteY274" fmla="*/ 5294 h 5445"/>
              <a:gd name="connsiteX275" fmla="*/ 11179 w 11761"/>
              <a:gd name="connsiteY275" fmla="*/ 5294 h 5445"/>
              <a:gd name="connsiteX276" fmla="*/ 11179 w 11761"/>
              <a:gd name="connsiteY276" fmla="*/ 5346 h 5445"/>
              <a:gd name="connsiteX277" fmla="*/ 11103 w 11761"/>
              <a:gd name="connsiteY277" fmla="*/ 5346 h 5445"/>
              <a:gd name="connsiteX278" fmla="*/ 11103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11103 w 11761"/>
              <a:gd name="connsiteY325" fmla="*/ 39 h 5445"/>
              <a:gd name="connsiteX326" fmla="*/ 11103 w 11761"/>
              <a:gd name="connsiteY326" fmla="*/ 100 h 5445"/>
              <a:gd name="connsiteX327" fmla="*/ 11179 w 11761"/>
              <a:gd name="connsiteY327" fmla="*/ 100 h 5445"/>
              <a:gd name="connsiteX328" fmla="*/ 11179 w 11761"/>
              <a:gd name="connsiteY328" fmla="*/ 151 h 5445"/>
              <a:gd name="connsiteX329" fmla="*/ 11332 w 11761"/>
              <a:gd name="connsiteY329" fmla="*/ 151 h 5445"/>
              <a:gd name="connsiteX330" fmla="*/ 11332 w 11761"/>
              <a:gd name="connsiteY330" fmla="*/ 24 h 5445"/>
              <a:gd name="connsiteX331" fmla="*/ 11500 w 11761"/>
              <a:gd name="connsiteY331" fmla="*/ 24 h 5445"/>
              <a:gd name="connsiteX332" fmla="*/ 11500 w 11761"/>
              <a:gd name="connsiteY332" fmla="*/ 82 h 5445"/>
              <a:gd name="connsiteX333" fmla="*/ 11408 w 11761"/>
              <a:gd name="connsiteY333" fmla="*/ 82 h 5445"/>
              <a:gd name="connsiteX334" fmla="*/ 11408 w 11761"/>
              <a:gd name="connsiteY334" fmla="*/ 184 h 5445"/>
              <a:gd name="connsiteX335" fmla="*/ 11500 w 11761"/>
              <a:gd name="connsiteY335" fmla="*/ 184 h 5445"/>
              <a:gd name="connsiteX336" fmla="*/ 11500 w 11761"/>
              <a:gd name="connsiteY336" fmla="*/ 277 h 5445"/>
              <a:gd name="connsiteX337" fmla="*/ 11578 w 11761"/>
              <a:gd name="connsiteY337" fmla="*/ 277 h 5445"/>
              <a:gd name="connsiteX338" fmla="*/ 11578 w 11761"/>
              <a:gd name="connsiteY338" fmla="*/ 359 h 5445"/>
              <a:gd name="connsiteX339" fmla="*/ 11679 w 11761"/>
              <a:gd name="connsiteY339" fmla="*/ 359 h 5445"/>
              <a:gd name="connsiteX340" fmla="*/ 8581 w 11761"/>
              <a:gd name="connsiteY340" fmla="*/ 277 h 5445"/>
              <a:gd name="connsiteX341" fmla="*/ 8638 w 11761"/>
              <a:gd name="connsiteY341" fmla="*/ 277 h 5445"/>
              <a:gd name="connsiteX342" fmla="*/ 8638 w 11761"/>
              <a:gd name="connsiteY342" fmla="*/ 445 h 5445"/>
              <a:gd name="connsiteX343" fmla="*/ 8510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11744 w 11761"/>
              <a:gd name="connsiteY98" fmla="*/ 4932 h 5445"/>
              <a:gd name="connsiteX99" fmla="*/ 11744 w 11761"/>
              <a:gd name="connsiteY99" fmla="*/ 4850 h 5445"/>
              <a:gd name="connsiteX100" fmla="*/ 11682 w 11761"/>
              <a:gd name="connsiteY100" fmla="*/ 4850 h 5445"/>
              <a:gd name="connsiteX101" fmla="*/ 11682 w 11761"/>
              <a:gd name="connsiteY101" fmla="*/ 4793 h 5445"/>
              <a:gd name="connsiteX102" fmla="*/ 11742 w 11761"/>
              <a:gd name="connsiteY102" fmla="*/ 4793 h 5445"/>
              <a:gd name="connsiteX103" fmla="*/ 11742 w 11761"/>
              <a:gd name="connsiteY103" fmla="*/ 652 h 5445"/>
              <a:gd name="connsiteX104" fmla="*/ 11682 w 11761"/>
              <a:gd name="connsiteY104" fmla="*/ 652 h 5445"/>
              <a:gd name="connsiteX105" fmla="*/ 11682 w 11761"/>
              <a:gd name="connsiteY105" fmla="*/ 596 h 5445"/>
              <a:gd name="connsiteX106" fmla="*/ 11744 w 11761"/>
              <a:gd name="connsiteY106" fmla="*/ 596 h 5445"/>
              <a:gd name="connsiteX107" fmla="*/ 11744 w 11761"/>
              <a:gd name="connsiteY107" fmla="*/ 514 h 5445"/>
              <a:gd name="connsiteX108" fmla="*/ 11660 w 11761"/>
              <a:gd name="connsiteY108" fmla="*/ 514 h 5445"/>
              <a:gd name="connsiteX109" fmla="*/ 11660 w 11761"/>
              <a:gd name="connsiteY109" fmla="*/ 575 h 5445"/>
              <a:gd name="connsiteX110" fmla="*/ 11630 w 11761"/>
              <a:gd name="connsiteY110" fmla="*/ 575 h 5445"/>
              <a:gd name="connsiteX111" fmla="*/ 11630 w 11761"/>
              <a:gd name="connsiteY111" fmla="*/ 467 h 5445"/>
              <a:gd name="connsiteX112" fmla="*/ 11759 w 11761"/>
              <a:gd name="connsiteY112" fmla="*/ 467 h 5445"/>
              <a:gd name="connsiteX113" fmla="*/ 11759 w 11761"/>
              <a:gd name="connsiteY113" fmla="*/ 255 h 5445"/>
              <a:gd name="connsiteX114" fmla="*/ 11679 w 11761"/>
              <a:gd name="connsiteY114" fmla="*/ 255 h 5445"/>
              <a:gd name="connsiteX115" fmla="*/ 11679 w 11761"/>
              <a:gd name="connsiteY115" fmla="*/ 182 h 5445"/>
              <a:gd name="connsiteX116" fmla="*/ 11761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11200 w 11761"/>
              <a:gd name="connsiteY122" fmla="*/ 78 h 5445"/>
              <a:gd name="connsiteX123" fmla="*/ 11200 w 11761"/>
              <a:gd name="connsiteY123" fmla="*/ 37 h 5445"/>
              <a:gd name="connsiteX124" fmla="*/ 11241 w 11761"/>
              <a:gd name="connsiteY124" fmla="*/ 37 h 5445"/>
              <a:gd name="connsiteX125" fmla="*/ 11241 w 11761"/>
              <a:gd name="connsiteY125" fmla="*/ 78 h 5445"/>
              <a:gd name="connsiteX126" fmla="*/ 11200 w 11761"/>
              <a:gd name="connsiteY126" fmla="*/ 78 h 5445"/>
              <a:gd name="connsiteX127" fmla="*/ 11682 w 11761"/>
              <a:gd name="connsiteY127" fmla="*/ 4910 h 5445"/>
              <a:gd name="connsiteX128" fmla="*/ 11682 w 11761"/>
              <a:gd name="connsiteY128" fmla="*/ 4871 h 5445"/>
              <a:gd name="connsiteX129" fmla="*/ 11723 w 11761"/>
              <a:gd name="connsiteY129" fmla="*/ 4871 h 5445"/>
              <a:gd name="connsiteX130" fmla="*/ 11723 w 11761"/>
              <a:gd name="connsiteY130" fmla="*/ 4910 h 5445"/>
              <a:gd name="connsiteX131" fmla="*/ 11682 w 11761"/>
              <a:gd name="connsiteY131" fmla="*/ 4910 h 5445"/>
              <a:gd name="connsiteX132" fmla="*/ 11600 w 11761"/>
              <a:gd name="connsiteY132" fmla="*/ 5424 h 5445"/>
              <a:gd name="connsiteX133" fmla="*/ 11600 w 11761"/>
              <a:gd name="connsiteY133" fmla="*/ 5363 h 5445"/>
              <a:gd name="connsiteX134" fmla="*/ 11679 w 11761"/>
              <a:gd name="connsiteY134" fmla="*/ 5363 h 5445"/>
              <a:gd name="connsiteX135" fmla="*/ 11679 w 11761"/>
              <a:gd name="connsiteY135" fmla="*/ 5286 h 5445"/>
              <a:gd name="connsiteX136" fmla="*/ 11738 w 11761"/>
              <a:gd name="connsiteY136" fmla="*/ 5286 h 5445"/>
              <a:gd name="connsiteX137" fmla="*/ 11738 w 11761"/>
              <a:gd name="connsiteY137" fmla="*/ 5424 h 5445"/>
              <a:gd name="connsiteX138" fmla="*/ 11600 w 11761"/>
              <a:gd name="connsiteY138" fmla="*/ 5424 h 5445"/>
              <a:gd name="connsiteX139" fmla="*/ 11600 w 11761"/>
              <a:gd name="connsiteY139" fmla="*/ 5344 h 5445"/>
              <a:gd name="connsiteX140" fmla="*/ 11600 w 11761"/>
              <a:gd name="connsiteY140" fmla="*/ 5286 h 5445"/>
              <a:gd name="connsiteX141" fmla="*/ 11660 w 11761"/>
              <a:gd name="connsiteY141" fmla="*/ 5286 h 5445"/>
              <a:gd name="connsiteX142" fmla="*/ 11660 w 11761"/>
              <a:gd name="connsiteY142" fmla="*/ 5344 h 5445"/>
              <a:gd name="connsiteX143" fmla="*/ 11600 w 11761"/>
              <a:gd name="connsiteY143" fmla="*/ 5344 h 5445"/>
              <a:gd name="connsiteX144" fmla="*/ 11595 w 11761"/>
              <a:gd name="connsiteY144" fmla="*/ 5169 h 5445"/>
              <a:gd name="connsiteX145" fmla="*/ 11595 w 11761"/>
              <a:gd name="connsiteY145" fmla="*/ 5106 h 5445"/>
              <a:gd name="connsiteX146" fmla="*/ 11660 w 11761"/>
              <a:gd name="connsiteY146" fmla="*/ 5106 h 5445"/>
              <a:gd name="connsiteX147" fmla="*/ 11660 w 11761"/>
              <a:gd name="connsiteY147" fmla="*/ 5169 h 5445"/>
              <a:gd name="connsiteX148" fmla="*/ 11595 w 11761"/>
              <a:gd name="connsiteY148" fmla="*/ 5169 h 5445"/>
              <a:gd name="connsiteX149" fmla="*/ 11660 w 11761"/>
              <a:gd name="connsiteY149" fmla="*/ 5191 h 5445"/>
              <a:gd name="connsiteX150" fmla="*/ 11660 w 11761"/>
              <a:gd name="connsiteY150" fmla="*/ 5262 h 5445"/>
              <a:gd name="connsiteX151" fmla="*/ 11595 w 11761"/>
              <a:gd name="connsiteY151" fmla="*/ 5262 h 5445"/>
              <a:gd name="connsiteX152" fmla="*/ 11595 w 11761"/>
              <a:gd name="connsiteY152" fmla="*/ 5191 h 5445"/>
              <a:gd name="connsiteX153" fmla="*/ 11660 w 11761"/>
              <a:gd name="connsiteY153" fmla="*/ 5191 h 5445"/>
              <a:gd name="connsiteX154" fmla="*/ 11578 w 11761"/>
              <a:gd name="connsiteY154" fmla="*/ 5281 h 5445"/>
              <a:gd name="connsiteX155" fmla="*/ 11578 w 11761"/>
              <a:gd name="connsiteY155" fmla="*/ 5344 h 5445"/>
              <a:gd name="connsiteX156" fmla="*/ 11522 w 11761"/>
              <a:gd name="connsiteY156" fmla="*/ 5344 h 5445"/>
              <a:gd name="connsiteX157" fmla="*/ 11522 w 11761"/>
              <a:gd name="connsiteY157" fmla="*/ 5281 h 5445"/>
              <a:gd name="connsiteX158" fmla="*/ 11578 w 11761"/>
              <a:gd name="connsiteY158" fmla="*/ 5281 h 5445"/>
              <a:gd name="connsiteX159" fmla="*/ 11578 w 11761"/>
              <a:gd name="connsiteY159" fmla="*/ 5191 h 5445"/>
              <a:gd name="connsiteX160" fmla="*/ 11578 w 11761"/>
              <a:gd name="connsiteY160" fmla="*/ 5262 h 5445"/>
              <a:gd name="connsiteX161" fmla="*/ 11522 w 11761"/>
              <a:gd name="connsiteY161" fmla="*/ 5262 h 5445"/>
              <a:gd name="connsiteX162" fmla="*/ 11522 w 11761"/>
              <a:gd name="connsiteY162" fmla="*/ 5191 h 5445"/>
              <a:gd name="connsiteX163" fmla="*/ 11578 w 11761"/>
              <a:gd name="connsiteY163" fmla="*/ 5191 h 5445"/>
              <a:gd name="connsiteX164" fmla="*/ 11200 w 11761"/>
              <a:gd name="connsiteY164" fmla="*/ 5409 h 5445"/>
              <a:gd name="connsiteX165" fmla="*/ 11200 w 11761"/>
              <a:gd name="connsiteY165" fmla="*/ 5368 h 5445"/>
              <a:gd name="connsiteX166" fmla="*/ 11241 w 11761"/>
              <a:gd name="connsiteY166" fmla="*/ 5368 h 5445"/>
              <a:gd name="connsiteX167" fmla="*/ 11241 w 11761"/>
              <a:gd name="connsiteY167" fmla="*/ 5409 h 5445"/>
              <a:gd name="connsiteX168" fmla="*/ 11200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11522 w 11761"/>
              <a:gd name="connsiteY243" fmla="*/ 164 h 5445"/>
              <a:gd name="connsiteX244" fmla="*/ 11522 w 11761"/>
              <a:gd name="connsiteY244" fmla="*/ 102 h 5445"/>
              <a:gd name="connsiteX245" fmla="*/ 11578 w 11761"/>
              <a:gd name="connsiteY245" fmla="*/ 102 h 5445"/>
              <a:gd name="connsiteX246" fmla="*/ 11578 w 11761"/>
              <a:gd name="connsiteY246" fmla="*/ 164 h 5445"/>
              <a:gd name="connsiteX247" fmla="*/ 11522 w 11761"/>
              <a:gd name="connsiteY247" fmla="*/ 164 h 5445"/>
              <a:gd name="connsiteX248" fmla="*/ 11522 w 11761"/>
              <a:gd name="connsiteY248" fmla="*/ 255 h 5445"/>
              <a:gd name="connsiteX249" fmla="*/ 11522 w 11761"/>
              <a:gd name="connsiteY249" fmla="*/ 184 h 5445"/>
              <a:gd name="connsiteX250" fmla="*/ 11578 w 11761"/>
              <a:gd name="connsiteY250" fmla="*/ 184 h 5445"/>
              <a:gd name="connsiteX251" fmla="*/ 11578 w 11761"/>
              <a:gd name="connsiteY251" fmla="*/ 255 h 5445"/>
              <a:gd name="connsiteX252" fmla="*/ 11522 w 11761"/>
              <a:gd name="connsiteY252" fmla="*/ 255 h 5445"/>
              <a:gd name="connsiteX253" fmla="*/ 11660 w 11761"/>
              <a:gd name="connsiteY253" fmla="*/ 596 h 5445"/>
              <a:gd name="connsiteX254" fmla="*/ 11660 w 11761"/>
              <a:gd name="connsiteY254" fmla="*/ 674 h 5445"/>
              <a:gd name="connsiteX255" fmla="*/ 11720 w 11761"/>
              <a:gd name="connsiteY255" fmla="*/ 674 h 5445"/>
              <a:gd name="connsiteX256" fmla="*/ 11720 w 11761"/>
              <a:gd name="connsiteY256" fmla="*/ 4772 h 5445"/>
              <a:gd name="connsiteX257" fmla="*/ 11660 w 11761"/>
              <a:gd name="connsiteY257" fmla="*/ 4772 h 5445"/>
              <a:gd name="connsiteX258" fmla="*/ 11660 w 11761"/>
              <a:gd name="connsiteY258" fmla="*/ 4850 h 5445"/>
              <a:gd name="connsiteX259" fmla="*/ 11608 w 11761"/>
              <a:gd name="connsiteY259" fmla="*/ 4850 h 5445"/>
              <a:gd name="connsiteX260" fmla="*/ 11608 w 11761"/>
              <a:gd name="connsiteY260" fmla="*/ 5001 h 5445"/>
              <a:gd name="connsiteX261" fmla="*/ 11736 w 11761"/>
              <a:gd name="connsiteY261" fmla="*/ 5001 h 5445"/>
              <a:gd name="connsiteX262" fmla="*/ 11736 w 11761"/>
              <a:gd name="connsiteY262" fmla="*/ 5169 h 5445"/>
              <a:gd name="connsiteX263" fmla="*/ 11679 w 11761"/>
              <a:gd name="connsiteY263" fmla="*/ 5169 h 5445"/>
              <a:gd name="connsiteX264" fmla="*/ 11679 w 11761"/>
              <a:gd name="connsiteY264" fmla="*/ 5087 h 5445"/>
              <a:gd name="connsiteX265" fmla="*/ 11578 w 11761"/>
              <a:gd name="connsiteY265" fmla="*/ 5087 h 5445"/>
              <a:gd name="connsiteX266" fmla="*/ 11578 w 11761"/>
              <a:gd name="connsiteY266" fmla="*/ 5169 h 5445"/>
              <a:gd name="connsiteX267" fmla="*/ 11500 w 11761"/>
              <a:gd name="connsiteY267" fmla="*/ 5169 h 5445"/>
              <a:gd name="connsiteX268" fmla="*/ 11500 w 11761"/>
              <a:gd name="connsiteY268" fmla="*/ 5262 h 5445"/>
              <a:gd name="connsiteX269" fmla="*/ 11408 w 11761"/>
              <a:gd name="connsiteY269" fmla="*/ 5262 h 5445"/>
              <a:gd name="connsiteX270" fmla="*/ 11408 w 11761"/>
              <a:gd name="connsiteY270" fmla="*/ 5363 h 5445"/>
              <a:gd name="connsiteX271" fmla="*/ 11500 w 11761"/>
              <a:gd name="connsiteY271" fmla="*/ 5363 h 5445"/>
              <a:gd name="connsiteX272" fmla="*/ 11500 w 11761"/>
              <a:gd name="connsiteY272" fmla="*/ 5422 h 5445"/>
              <a:gd name="connsiteX273" fmla="*/ 11332 w 11761"/>
              <a:gd name="connsiteY273" fmla="*/ 5422 h 5445"/>
              <a:gd name="connsiteX274" fmla="*/ 11332 w 11761"/>
              <a:gd name="connsiteY274" fmla="*/ 5294 h 5445"/>
              <a:gd name="connsiteX275" fmla="*/ 11179 w 11761"/>
              <a:gd name="connsiteY275" fmla="*/ 5294 h 5445"/>
              <a:gd name="connsiteX276" fmla="*/ 11179 w 11761"/>
              <a:gd name="connsiteY276" fmla="*/ 5346 h 5445"/>
              <a:gd name="connsiteX277" fmla="*/ 11103 w 11761"/>
              <a:gd name="connsiteY277" fmla="*/ 5346 h 5445"/>
              <a:gd name="connsiteX278" fmla="*/ 11103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11103 w 11761"/>
              <a:gd name="connsiteY325" fmla="*/ 39 h 5445"/>
              <a:gd name="connsiteX326" fmla="*/ 11103 w 11761"/>
              <a:gd name="connsiteY326" fmla="*/ 100 h 5445"/>
              <a:gd name="connsiteX327" fmla="*/ 11179 w 11761"/>
              <a:gd name="connsiteY327" fmla="*/ 100 h 5445"/>
              <a:gd name="connsiteX328" fmla="*/ 11179 w 11761"/>
              <a:gd name="connsiteY328" fmla="*/ 151 h 5445"/>
              <a:gd name="connsiteX329" fmla="*/ 11332 w 11761"/>
              <a:gd name="connsiteY329" fmla="*/ 151 h 5445"/>
              <a:gd name="connsiteX330" fmla="*/ 11332 w 11761"/>
              <a:gd name="connsiteY330" fmla="*/ 24 h 5445"/>
              <a:gd name="connsiteX331" fmla="*/ 11500 w 11761"/>
              <a:gd name="connsiteY331" fmla="*/ 24 h 5445"/>
              <a:gd name="connsiteX332" fmla="*/ 11500 w 11761"/>
              <a:gd name="connsiteY332" fmla="*/ 82 h 5445"/>
              <a:gd name="connsiteX333" fmla="*/ 11408 w 11761"/>
              <a:gd name="connsiteY333" fmla="*/ 82 h 5445"/>
              <a:gd name="connsiteX334" fmla="*/ 11408 w 11761"/>
              <a:gd name="connsiteY334" fmla="*/ 184 h 5445"/>
              <a:gd name="connsiteX335" fmla="*/ 11500 w 11761"/>
              <a:gd name="connsiteY335" fmla="*/ 184 h 5445"/>
              <a:gd name="connsiteX336" fmla="*/ 11500 w 11761"/>
              <a:gd name="connsiteY336" fmla="*/ 277 h 5445"/>
              <a:gd name="connsiteX337" fmla="*/ 11578 w 11761"/>
              <a:gd name="connsiteY337" fmla="*/ 277 h 5445"/>
              <a:gd name="connsiteX338" fmla="*/ 11578 w 11761"/>
              <a:gd name="connsiteY338" fmla="*/ 359 h 5445"/>
              <a:gd name="connsiteX339" fmla="*/ 11679 w 11761"/>
              <a:gd name="connsiteY339" fmla="*/ 359 h 5445"/>
              <a:gd name="connsiteX340" fmla="*/ 11679 w 11761"/>
              <a:gd name="connsiteY340" fmla="*/ 277 h 5445"/>
              <a:gd name="connsiteX341" fmla="*/ 8638 w 11761"/>
              <a:gd name="connsiteY341" fmla="*/ 277 h 5445"/>
              <a:gd name="connsiteX342" fmla="*/ 8638 w 11761"/>
              <a:gd name="connsiteY342" fmla="*/ 445 h 5445"/>
              <a:gd name="connsiteX343" fmla="*/ 8510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11744 w 11761"/>
              <a:gd name="connsiteY98" fmla="*/ 4932 h 5445"/>
              <a:gd name="connsiteX99" fmla="*/ 11744 w 11761"/>
              <a:gd name="connsiteY99" fmla="*/ 4850 h 5445"/>
              <a:gd name="connsiteX100" fmla="*/ 11682 w 11761"/>
              <a:gd name="connsiteY100" fmla="*/ 4850 h 5445"/>
              <a:gd name="connsiteX101" fmla="*/ 11682 w 11761"/>
              <a:gd name="connsiteY101" fmla="*/ 4793 h 5445"/>
              <a:gd name="connsiteX102" fmla="*/ 11742 w 11761"/>
              <a:gd name="connsiteY102" fmla="*/ 4793 h 5445"/>
              <a:gd name="connsiteX103" fmla="*/ 11742 w 11761"/>
              <a:gd name="connsiteY103" fmla="*/ 652 h 5445"/>
              <a:gd name="connsiteX104" fmla="*/ 11682 w 11761"/>
              <a:gd name="connsiteY104" fmla="*/ 652 h 5445"/>
              <a:gd name="connsiteX105" fmla="*/ 11682 w 11761"/>
              <a:gd name="connsiteY105" fmla="*/ 596 h 5445"/>
              <a:gd name="connsiteX106" fmla="*/ 11744 w 11761"/>
              <a:gd name="connsiteY106" fmla="*/ 596 h 5445"/>
              <a:gd name="connsiteX107" fmla="*/ 11744 w 11761"/>
              <a:gd name="connsiteY107" fmla="*/ 514 h 5445"/>
              <a:gd name="connsiteX108" fmla="*/ 11660 w 11761"/>
              <a:gd name="connsiteY108" fmla="*/ 514 h 5445"/>
              <a:gd name="connsiteX109" fmla="*/ 11660 w 11761"/>
              <a:gd name="connsiteY109" fmla="*/ 575 h 5445"/>
              <a:gd name="connsiteX110" fmla="*/ 11630 w 11761"/>
              <a:gd name="connsiteY110" fmla="*/ 575 h 5445"/>
              <a:gd name="connsiteX111" fmla="*/ 11630 w 11761"/>
              <a:gd name="connsiteY111" fmla="*/ 467 h 5445"/>
              <a:gd name="connsiteX112" fmla="*/ 11759 w 11761"/>
              <a:gd name="connsiteY112" fmla="*/ 467 h 5445"/>
              <a:gd name="connsiteX113" fmla="*/ 11759 w 11761"/>
              <a:gd name="connsiteY113" fmla="*/ 255 h 5445"/>
              <a:gd name="connsiteX114" fmla="*/ 11679 w 11761"/>
              <a:gd name="connsiteY114" fmla="*/ 255 h 5445"/>
              <a:gd name="connsiteX115" fmla="*/ 11679 w 11761"/>
              <a:gd name="connsiteY115" fmla="*/ 182 h 5445"/>
              <a:gd name="connsiteX116" fmla="*/ 11761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11200 w 11761"/>
              <a:gd name="connsiteY122" fmla="*/ 78 h 5445"/>
              <a:gd name="connsiteX123" fmla="*/ 11200 w 11761"/>
              <a:gd name="connsiteY123" fmla="*/ 37 h 5445"/>
              <a:gd name="connsiteX124" fmla="*/ 11241 w 11761"/>
              <a:gd name="connsiteY124" fmla="*/ 37 h 5445"/>
              <a:gd name="connsiteX125" fmla="*/ 11241 w 11761"/>
              <a:gd name="connsiteY125" fmla="*/ 78 h 5445"/>
              <a:gd name="connsiteX126" fmla="*/ 11200 w 11761"/>
              <a:gd name="connsiteY126" fmla="*/ 78 h 5445"/>
              <a:gd name="connsiteX127" fmla="*/ 11682 w 11761"/>
              <a:gd name="connsiteY127" fmla="*/ 4910 h 5445"/>
              <a:gd name="connsiteX128" fmla="*/ 11682 w 11761"/>
              <a:gd name="connsiteY128" fmla="*/ 4871 h 5445"/>
              <a:gd name="connsiteX129" fmla="*/ 11723 w 11761"/>
              <a:gd name="connsiteY129" fmla="*/ 4871 h 5445"/>
              <a:gd name="connsiteX130" fmla="*/ 11723 w 11761"/>
              <a:gd name="connsiteY130" fmla="*/ 4910 h 5445"/>
              <a:gd name="connsiteX131" fmla="*/ 11682 w 11761"/>
              <a:gd name="connsiteY131" fmla="*/ 4910 h 5445"/>
              <a:gd name="connsiteX132" fmla="*/ 11600 w 11761"/>
              <a:gd name="connsiteY132" fmla="*/ 5424 h 5445"/>
              <a:gd name="connsiteX133" fmla="*/ 11600 w 11761"/>
              <a:gd name="connsiteY133" fmla="*/ 5363 h 5445"/>
              <a:gd name="connsiteX134" fmla="*/ 11679 w 11761"/>
              <a:gd name="connsiteY134" fmla="*/ 5363 h 5445"/>
              <a:gd name="connsiteX135" fmla="*/ 11679 w 11761"/>
              <a:gd name="connsiteY135" fmla="*/ 5286 h 5445"/>
              <a:gd name="connsiteX136" fmla="*/ 11738 w 11761"/>
              <a:gd name="connsiteY136" fmla="*/ 5286 h 5445"/>
              <a:gd name="connsiteX137" fmla="*/ 11738 w 11761"/>
              <a:gd name="connsiteY137" fmla="*/ 5424 h 5445"/>
              <a:gd name="connsiteX138" fmla="*/ 11600 w 11761"/>
              <a:gd name="connsiteY138" fmla="*/ 5424 h 5445"/>
              <a:gd name="connsiteX139" fmla="*/ 11600 w 11761"/>
              <a:gd name="connsiteY139" fmla="*/ 5344 h 5445"/>
              <a:gd name="connsiteX140" fmla="*/ 11600 w 11761"/>
              <a:gd name="connsiteY140" fmla="*/ 5286 h 5445"/>
              <a:gd name="connsiteX141" fmla="*/ 11660 w 11761"/>
              <a:gd name="connsiteY141" fmla="*/ 5286 h 5445"/>
              <a:gd name="connsiteX142" fmla="*/ 11660 w 11761"/>
              <a:gd name="connsiteY142" fmla="*/ 5344 h 5445"/>
              <a:gd name="connsiteX143" fmla="*/ 11600 w 11761"/>
              <a:gd name="connsiteY143" fmla="*/ 5344 h 5445"/>
              <a:gd name="connsiteX144" fmla="*/ 11595 w 11761"/>
              <a:gd name="connsiteY144" fmla="*/ 5169 h 5445"/>
              <a:gd name="connsiteX145" fmla="*/ 11595 w 11761"/>
              <a:gd name="connsiteY145" fmla="*/ 5106 h 5445"/>
              <a:gd name="connsiteX146" fmla="*/ 11660 w 11761"/>
              <a:gd name="connsiteY146" fmla="*/ 5106 h 5445"/>
              <a:gd name="connsiteX147" fmla="*/ 11660 w 11761"/>
              <a:gd name="connsiteY147" fmla="*/ 5169 h 5445"/>
              <a:gd name="connsiteX148" fmla="*/ 11595 w 11761"/>
              <a:gd name="connsiteY148" fmla="*/ 5169 h 5445"/>
              <a:gd name="connsiteX149" fmla="*/ 11660 w 11761"/>
              <a:gd name="connsiteY149" fmla="*/ 5191 h 5445"/>
              <a:gd name="connsiteX150" fmla="*/ 11660 w 11761"/>
              <a:gd name="connsiteY150" fmla="*/ 5262 h 5445"/>
              <a:gd name="connsiteX151" fmla="*/ 11595 w 11761"/>
              <a:gd name="connsiteY151" fmla="*/ 5262 h 5445"/>
              <a:gd name="connsiteX152" fmla="*/ 11595 w 11761"/>
              <a:gd name="connsiteY152" fmla="*/ 5191 h 5445"/>
              <a:gd name="connsiteX153" fmla="*/ 11660 w 11761"/>
              <a:gd name="connsiteY153" fmla="*/ 5191 h 5445"/>
              <a:gd name="connsiteX154" fmla="*/ 11578 w 11761"/>
              <a:gd name="connsiteY154" fmla="*/ 5281 h 5445"/>
              <a:gd name="connsiteX155" fmla="*/ 11578 w 11761"/>
              <a:gd name="connsiteY155" fmla="*/ 5344 h 5445"/>
              <a:gd name="connsiteX156" fmla="*/ 11522 w 11761"/>
              <a:gd name="connsiteY156" fmla="*/ 5344 h 5445"/>
              <a:gd name="connsiteX157" fmla="*/ 11522 w 11761"/>
              <a:gd name="connsiteY157" fmla="*/ 5281 h 5445"/>
              <a:gd name="connsiteX158" fmla="*/ 11578 w 11761"/>
              <a:gd name="connsiteY158" fmla="*/ 5281 h 5445"/>
              <a:gd name="connsiteX159" fmla="*/ 11578 w 11761"/>
              <a:gd name="connsiteY159" fmla="*/ 5191 h 5445"/>
              <a:gd name="connsiteX160" fmla="*/ 11578 w 11761"/>
              <a:gd name="connsiteY160" fmla="*/ 5262 h 5445"/>
              <a:gd name="connsiteX161" fmla="*/ 11522 w 11761"/>
              <a:gd name="connsiteY161" fmla="*/ 5262 h 5445"/>
              <a:gd name="connsiteX162" fmla="*/ 11522 w 11761"/>
              <a:gd name="connsiteY162" fmla="*/ 5191 h 5445"/>
              <a:gd name="connsiteX163" fmla="*/ 11578 w 11761"/>
              <a:gd name="connsiteY163" fmla="*/ 5191 h 5445"/>
              <a:gd name="connsiteX164" fmla="*/ 11200 w 11761"/>
              <a:gd name="connsiteY164" fmla="*/ 5409 h 5445"/>
              <a:gd name="connsiteX165" fmla="*/ 11200 w 11761"/>
              <a:gd name="connsiteY165" fmla="*/ 5368 h 5445"/>
              <a:gd name="connsiteX166" fmla="*/ 11241 w 11761"/>
              <a:gd name="connsiteY166" fmla="*/ 5368 h 5445"/>
              <a:gd name="connsiteX167" fmla="*/ 11241 w 11761"/>
              <a:gd name="connsiteY167" fmla="*/ 5409 h 5445"/>
              <a:gd name="connsiteX168" fmla="*/ 11200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11522 w 11761"/>
              <a:gd name="connsiteY243" fmla="*/ 164 h 5445"/>
              <a:gd name="connsiteX244" fmla="*/ 11522 w 11761"/>
              <a:gd name="connsiteY244" fmla="*/ 102 h 5445"/>
              <a:gd name="connsiteX245" fmla="*/ 11578 w 11761"/>
              <a:gd name="connsiteY245" fmla="*/ 102 h 5445"/>
              <a:gd name="connsiteX246" fmla="*/ 11578 w 11761"/>
              <a:gd name="connsiteY246" fmla="*/ 164 h 5445"/>
              <a:gd name="connsiteX247" fmla="*/ 11522 w 11761"/>
              <a:gd name="connsiteY247" fmla="*/ 164 h 5445"/>
              <a:gd name="connsiteX248" fmla="*/ 11522 w 11761"/>
              <a:gd name="connsiteY248" fmla="*/ 255 h 5445"/>
              <a:gd name="connsiteX249" fmla="*/ 11522 w 11761"/>
              <a:gd name="connsiteY249" fmla="*/ 184 h 5445"/>
              <a:gd name="connsiteX250" fmla="*/ 11578 w 11761"/>
              <a:gd name="connsiteY250" fmla="*/ 184 h 5445"/>
              <a:gd name="connsiteX251" fmla="*/ 11578 w 11761"/>
              <a:gd name="connsiteY251" fmla="*/ 255 h 5445"/>
              <a:gd name="connsiteX252" fmla="*/ 11522 w 11761"/>
              <a:gd name="connsiteY252" fmla="*/ 255 h 5445"/>
              <a:gd name="connsiteX253" fmla="*/ 11660 w 11761"/>
              <a:gd name="connsiteY253" fmla="*/ 596 h 5445"/>
              <a:gd name="connsiteX254" fmla="*/ 11660 w 11761"/>
              <a:gd name="connsiteY254" fmla="*/ 674 h 5445"/>
              <a:gd name="connsiteX255" fmla="*/ 11720 w 11761"/>
              <a:gd name="connsiteY255" fmla="*/ 674 h 5445"/>
              <a:gd name="connsiteX256" fmla="*/ 11720 w 11761"/>
              <a:gd name="connsiteY256" fmla="*/ 4772 h 5445"/>
              <a:gd name="connsiteX257" fmla="*/ 11660 w 11761"/>
              <a:gd name="connsiteY257" fmla="*/ 4772 h 5445"/>
              <a:gd name="connsiteX258" fmla="*/ 11660 w 11761"/>
              <a:gd name="connsiteY258" fmla="*/ 4850 h 5445"/>
              <a:gd name="connsiteX259" fmla="*/ 11608 w 11761"/>
              <a:gd name="connsiteY259" fmla="*/ 4850 h 5445"/>
              <a:gd name="connsiteX260" fmla="*/ 11608 w 11761"/>
              <a:gd name="connsiteY260" fmla="*/ 5001 h 5445"/>
              <a:gd name="connsiteX261" fmla="*/ 11736 w 11761"/>
              <a:gd name="connsiteY261" fmla="*/ 5001 h 5445"/>
              <a:gd name="connsiteX262" fmla="*/ 11736 w 11761"/>
              <a:gd name="connsiteY262" fmla="*/ 5169 h 5445"/>
              <a:gd name="connsiteX263" fmla="*/ 11679 w 11761"/>
              <a:gd name="connsiteY263" fmla="*/ 5169 h 5445"/>
              <a:gd name="connsiteX264" fmla="*/ 11679 w 11761"/>
              <a:gd name="connsiteY264" fmla="*/ 5087 h 5445"/>
              <a:gd name="connsiteX265" fmla="*/ 11578 w 11761"/>
              <a:gd name="connsiteY265" fmla="*/ 5087 h 5445"/>
              <a:gd name="connsiteX266" fmla="*/ 11578 w 11761"/>
              <a:gd name="connsiteY266" fmla="*/ 5169 h 5445"/>
              <a:gd name="connsiteX267" fmla="*/ 11500 w 11761"/>
              <a:gd name="connsiteY267" fmla="*/ 5169 h 5445"/>
              <a:gd name="connsiteX268" fmla="*/ 11500 w 11761"/>
              <a:gd name="connsiteY268" fmla="*/ 5262 h 5445"/>
              <a:gd name="connsiteX269" fmla="*/ 11408 w 11761"/>
              <a:gd name="connsiteY269" fmla="*/ 5262 h 5445"/>
              <a:gd name="connsiteX270" fmla="*/ 11408 w 11761"/>
              <a:gd name="connsiteY270" fmla="*/ 5363 h 5445"/>
              <a:gd name="connsiteX271" fmla="*/ 11500 w 11761"/>
              <a:gd name="connsiteY271" fmla="*/ 5363 h 5445"/>
              <a:gd name="connsiteX272" fmla="*/ 11500 w 11761"/>
              <a:gd name="connsiteY272" fmla="*/ 5422 h 5445"/>
              <a:gd name="connsiteX273" fmla="*/ 11332 w 11761"/>
              <a:gd name="connsiteY273" fmla="*/ 5422 h 5445"/>
              <a:gd name="connsiteX274" fmla="*/ 11332 w 11761"/>
              <a:gd name="connsiteY274" fmla="*/ 5294 h 5445"/>
              <a:gd name="connsiteX275" fmla="*/ 11179 w 11761"/>
              <a:gd name="connsiteY275" fmla="*/ 5294 h 5445"/>
              <a:gd name="connsiteX276" fmla="*/ 11179 w 11761"/>
              <a:gd name="connsiteY276" fmla="*/ 5346 h 5445"/>
              <a:gd name="connsiteX277" fmla="*/ 11103 w 11761"/>
              <a:gd name="connsiteY277" fmla="*/ 5346 h 5445"/>
              <a:gd name="connsiteX278" fmla="*/ 11103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11103 w 11761"/>
              <a:gd name="connsiteY325" fmla="*/ 39 h 5445"/>
              <a:gd name="connsiteX326" fmla="*/ 11103 w 11761"/>
              <a:gd name="connsiteY326" fmla="*/ 100 h 5445"/>
              <a:gd name="connsiteX327" fmla="*/ 11179 w 11761"/>
              <a:gd name="connsiteY327" fmla="*/ 100 h 5445"/>
              <a:gd name="connsiteX328" fmla="*/ 11179 w 11761"/>
              <a:gd name="connsiteY328" fmla="*/ 151 h 5445"/>
              <a:gd name="connsiteX329" fmla="*/ 11332 w 11761"/>
              <a:gd name="connsiteY329" fmla="*/ 151 h 5445"/>
              <a:gd name="connsiteX330" fmla="*/ 11332 w 11761"/>
              <a:gd name="connsiteY330" fmla="*/ 24 h 5445"/>
              <a:gd name="connsiteX331" fmla="*/ 11500 w 11761"/>
              <a:gd name="connsiteY331" fmla="*/ 24 h 5445"/>
              <a:gd name="connsiteX332" fmla="*/ 11500 w 11761"/>
              <a:gd name="connsiteY332" fmla="*/ 82 h 5445"/>
              <a:gd name="connsiteX333" fmla="*/ 11408 w 11761"/>
              <a:gd name="connsiteY333" fmla="*/ 82 h 5445"/>
              <a:gd name="connsiteX334" fmla="*/ 11408 w 11761"/>
              <a:gd name="connsiteY334" fmla="*/ 184 h 5445"/>
              <a:gd name="connsiteX335" fmla="*/ 11500 w 11761"/>
              <a:gd name="connsiteY335" fmla="*/ 184 h 5445"/>
              <a:gd name="connsiteX336" fmla="*/ 11500 w 11761"/>
              <a:gd name="connsiteY336" fmla="*/ 277 h 5445"/>
              <a:gd name="connsiteX337" fmla="*/ 11578 w 11761"/>
              <a:gd name="connsiteY337" fmla="*/ 277 h 5445"/>
              <a:gd name="connsiteX338" fmla="*/ 11578 w 11761"/>
              <a:gd name="connsiteY338" fmla="*/ 359 h 5445"/>
              <a:gd name="connsiteX339" fmla="*/ 11679 w 11761"/>
              <a:gd name="connsiteY339" fmla="*/ 359 h 5445"/>
              <a:gd name="connsiteX340" fmla="*/ 11679 w 11761"/>
              <a:gd name="connsiteY340" fmla="*/ 277 h 5445"/>
              <a:gd name="connsiteX341" fmla="*/ 11736 w 11761"/>
              <a:gd name="connsiteY341" fmla="*/ 277 h 5445"/>
              <a:gd name="connsiteX342" fmla="*/ 8638 w 11761"/>
              <a:gd name="connsiteY342" fmla="*/ 445 h 5445"/>
              <a:gd name="connsiteX343" fmla="*/ 8510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11744 w 11761"/>
              <a:gd name="connsiteY98" fmla="*/ 4932 h 5445"/>
              <a:gd name="connsiteX99" fmla="*/ 11744 w 11761"/>
              <a:gd name="connsiteY99" fmla="*/ 4850 h 5445"/>
              <a:gd name="connsiteX100" fmla="*/ 11682 w 11761"/>
              <a:gd name="connsiteY100" fmla="*/ 4850 h 5445"/>
              <a:gd name="connsiteX101" fmla="*/ 11682 w 11761"/>
              <a:gd name="connsiteY101" fmla="*/ 4793 h 5445"/>
              <a:gd name="connsiteX102" fmla="*/ 11742 w 11761"/>
              <a:gd name="connsiteY102" fmla="*/ 4793 h 5445"/>
              <a:gd name="connsiteX103" fmla="*/ 11742 w 11761"/>
              <a:gd name="connsiteY103" fmla="*/ 652 h 5445"/>
              <a:gd name="connsiteX104" fmla="*/ 11682 w 11761"/>
              <a:gd name="connsiteY104" fmla="*/ 652 h 5445"/>
              <a:gd name="connsiteX105" fmla="*/ 11682 w 11761"/>
              <a:gd name="connsiteY105" fmla="*/ 596 h 5445"/>
              <a:gd name="connsiteX106" fmla="*/ 11744 w 11761"/>
              <a:gd name="connsiteY106" fmla="*/ 596 h 5445"/>
              <a:gd name="connsiteX107" fmla="*/ 11744 w 11761"/>
              <a:gd name="connsiteY107" fmla="*/ 514 h 5445"/>
              <a:gd name="connsiteX108" fmla="*/ 11660 w 11761"/>
              <a:gd name="connsiteY108" fmla="*/ 514 h 5445"/>
              <a:gd name="connsiteX109" fmla="*/ 11660 w 11761"/>
              <a:gd name="connsiteY109" fmla="*/ 575 h 5445"/>
              <a:gd name="connsiteX110" fmla="*/ 11630 w 11761"/>
              <a:gd name="connsiteY110" fmla="*/ 575 h 5445"/>
              <a:gd name="connsiteX111" fmla="*/ 11630 w 11761"/>
              <a:gd name="connsiteY111" fmla="*/ 467 h 5445"/>
              <a:gd name="connsiteX112" fmla="*/ 11759 w 11761"/>
              <a:gd name="connsiteY112" fmla="*/ 467 h 5445"/>
              <a:gd name="connsiteX113" fmla="*/ 11759 w 11761"/>
              <a:gd name="connsiteY113" fmla="*/ 255 h 5445"/>
              <a:gd name="connsiteX114" fmla="*/ 11679 w 11761"/>
              <a:gd name="connsiteY114" fmla="*/ 255 h 5445"/>
              <a:gd name="connsiteX115" fmla="*/ 11679 w 11761"/>
              <a:gd name="connsiteY115" fmla="*/ 182 h 5445"/>
              <a:gd name="connsiteX116" fmla="*/ 11761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11200 w 11761"/>
              <a:gd name="connsiteY122" fmla="*/ 78 h 5445"/>
              <a:gd name="connsiteX123" fmla="*/ 11200 w 11761"/>
              <a:gd name="connsiteY123" fmla="*/ 37 h 5445"/>
              <a:gd name="connsiteX124" fmla="*/ 11241 w 11761"/>
              <a:gd name="connsiteY124" fmla="*/ 37 h 5445"/>
              <a:gd name="connsiteX125" fmla="*/ 11241 w 11761"/>
              <a:gd name="connsiteY125" fmla="*/ 78 h 5445"/>
              <a:gd name="connsiteX126" fmla="*/ 11200 w 11761"/>
              <a:gd name="connsiteY126" fmla="*/ 78 h 5445"/>
              <a:gd name="connsiteX127" fmla="*/ 11682 w 11761"/>
              <a:gd name="connsiteY127" fmla="*/ 4910 h 5445"/>
              <a:gd name="connsiteX128" fmla="*/ 11682 w 11761"/>
              <a:gd name="connsiteY128" fmla="*/ 4871 h 5445"/>
              <a:gd name="connsiteX129" fmla="*/ 11723 w 11761"/>
              <a:gd name="connsiteY129" fmla="*/ 4871 h 5445"/>
              <a:gd name="connsiteX130" fmla="*/ 11723 w 11761"/>
              <a:gd name="connsiteY130" fmla="*/ 4910 h 5445"/>
              <a:gd name="connsiteX131" fmla="*/ 11682 w 11761"/>
              <a:gd name="connsiteY131" fmla="*/ 4910 h 5445"/>
              <a:gd name="connsiteX132" fmla="*/ 11600 w 11761"/>
              <a:gd name="connsiteY132" fmla="*/ 5424 h 5445"/>
              <a:gd name="connsiteX133" fmla="*/ 11600 w 11761"/>
              <a:gd name="connsiteY133" fmla="*/ 5363 h 5445"/>
              <a:gd name="connsiteX134" fmla="*/ 11679 w 11761"/>
              <a:gd name="connsiteY134" fmla="*/ 5363 h 5445"/>
              <a:gd name="connsiteX135" fmla="*/ 11679 w 11761"/>
              <a:gd name="connsiteY135" fmla="*/ 5286 h 5445"/>
              <a:gd name="connsiteX136" fmla="*/ 11738 w 11761"/>
              <a:gd name="connsiteY136" fmla="*/ 5286 h 5445"/>
              <a:gd name="connsiteX137" fmla="*/ 11738 w 11761"/>
              <a:gd name="connsiteY137" fmla="*/ 5424 h 5445"/>
              <a:gd name="connsiteX138" fmla="*/ 11600 w 11761"/>
              <a:gd name="connsiteY138" fmla="*/ 5424 h 5445"/>
              <a:gd name="connsiteX139" fmla="*/ 11600 w 11761"/>
              <a:gd name="connsiteY139" fmla="*/ 5344 h 5445"/>
              <a:gd name="connsiteX140" fmla="*/ 11600 w 11761"/>
              <a:gd name="connsiteY140" fmla="*/ 5286 h 5445"/>
              <a:gd name="connsiteX141" fmla="*/ 11660 w 11761"/>
              <a:gd name="connsiteY141" fmla="*/ 5286 h 5445"/>
              <a:gd name="connsiteX142" fmla="*/ 11660 w 11761"/>
              <a:gd name="connsiteY142" fmla="*/ 5344 h 5445"/>
              <a:gd name="connsiteX143" fmla="*/ 11600 w 11761"/>
              <a:gd name="connsiteY143" fmla="*/ 5344 h 5445"/>
              <a:gd name="connsiteX144" fmla="*/ 11595 w 11761"/>
              <a:gd name="connsiteY144" fmla="*/ 5169 h 5445"/>
              <a:gd name="connsiteX145" fmla="*/ 11595 w 11761"/>
              <a:gd name="connsiteY145" fmla="*/ 5106 h 5445"/>
              <a:gd name="connsiteX146" fmla="*/ 11660 w 11761"/>
              <a:gd name="connsiteY146" fmla="*/ 5106 h 5445"/>
              <a:gd name="connsiteX147" fmla="*/ 11660 w 11761"/>
              <a:gd name="connsiteY147" fmla="*/ 5169 h 5445"/>
              <a:gd name="connsiteX148" fmla="*/ 11595 w 11761"/>
              <a:gd name="connsiteY148" fmla="*/ 5169 h 5445"/>
              <a:gd name="connsiteX149" fmla="*/ 11660 w 11761"/>
              <a:gd name="connsiteY149" fmla="*/ 5191 h 5445"/>
              <a:gd name="connsiteX150" fmla="*/ 11660 w 11761"/>
              <a:gd name="connsiteY150" fmla="*/ 5262 h 5445"/>
              <a:gd name="connsiteX151" fmla="*/ 11595 w 11761"/>
              <a:gd name="connsiteY151" fmla="*/ 5262 h 5445"/>
              <a:gd name="connsiteX152" fmla="*/ 11595 w 11761"/>
              <a:gd name="connsiteY152" fmla="*/ 5191 h 5445"/>
              <a:gd name="connsiteX153" fmla="*/ 11660 w 11761"/>
              <a:gd name="connsiteY153" fmla="*/ 5191 h 5445"/>
              <a:gd name="connsiteX154" fmla="*/ 11578 w 11761"/>
              <a:gd name="connsiteY154" fmla="*/ 5281 h 5445"/>
              <a:gd name="connsiteX155" fmla="*/ 11578 w 11761"/>
              <a:gd name="connsiteY155" fmla="*/ 5344 h 5445"/>
              <a:gd name="connsiteX156" fmla="*/ 11522 w 11761"/>
              <a:gd name="connsiteY156" fmla="*/ 5344 h 5445"/>
              <a:gd name="connsiteX157" fmla="*/ 11522 w 11761"/>
              <a:gd name="connsiteY157" fmla="*/ 5281 h 5445"/>
              <a:gd name="connsiteX158" fmla="*/ 11578 w 11761"/>
              <a:gd name="connsiteY158" fmla="*/ 5281 h 5445"/>
              <a:gd name="connsiteX159" fmla="*/ 11578 w 11761"/>
              <a:gd name="connsiteY159" fmla="*/ 5191 h 5445"/>
              <a:gd name="connsiteX160" fmla="*/ 11578 w 11761"/>
              <a:gd name="connsiteY160" fmla="*/ 5262 h 5445"/>
              <a:gd name="connsiteX161" fmla="*/ 11522 w 11761"/>
              <a:gd name="connsiteY161" fmla="*/ 5262 h 5445"/>
              <a:gd name="connsiteX162" fmla="*/ 11522 w 11761"/>
              <a:gd name="connsiteY162" fmla="*/ 5191 h 5445"/>
              <a:gd name="connsiteX163" fmla="*/ 11578 w 11761"/>
              <a:gd name="connsiteY163" fmla="*/ 5191 h 5445"/>
              <a:gd name="connsiteX164" fmla="*/ 11200 w 11761"/>
              <a:gd name="connsiteY164" fmla="*/ 5409 h 5445"/>
              <a:gd name="connsiteX165" fmla="*/ 11200 w 11761"/>
              <a:gd name="connsiteY165" fmla="*/ 5368 h 5445"/>
              <a:gd name="connsiteX166" fmla="*/ 11241 w 11761"/>
              <a:gd name="connsiteY166" fmla="*/ 5368 h 5445"/>
              <a:gd name="connsiteX167" fmla="*/ 11241 w 11761"/>
              <a:gd name="connsiteY167" fmla="*/ 5409 h 5445"/>
              <a:gd name="connsiteX168" fmla="*/ 11200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11522 w 11761"/>
              <a:gd name="connsiteY243" fmla="*/ 164 h 5445"/>
              <a:gd name="connsiteX244" fmla="*/ 11522 w 11761"/>
              <a:gd name="connsiteY244" fmla="*/ 102 h 5445"/>
              <a:gd name="connsiteX245" fmla="*/ 11578 w 11761"/>
              <a:gd name="connsiteY245" fmla="*/ 102 h 5445"/>
              <a:gd name="connsiteX246" fmla="*/ 11578 w 11761"/>
              <a:gd name="connsiteY246" fmla="*/ 164 h 5445"/>
              <a:gd name="connsiteX247" fmla="*/ 11522 w 11761"/>
              <a:gd name="connsiteY247" fmla="*/ 164 h 5445"/>
              <a:gd name="connsiteX248" fmla="*/ 11522 w 11761"/>
              <a:gd name="connsiteY248" fmla="*/ 255 h 5445"/>
              <a:gd name="connsiteX249" fmla="*/ 11522 w 11761"/>
              <a:gd name="connsiteY249" fmla="*/ 184 h 5445"/>
              <a:gd name="connsiteX250" fmla="*/ 11578 w 11761"/>
              <a:gd name="connsiteY250" fmla="*/ 184 h 5445"/>
              <a:gd name="connsiteX251" fmla="*/ 11578 w 11761"/>
              <a:gd name="connsiteY251" fmla="*/ 255 h 5445"/>
              <a:gd name="connsiteX252" fmla="*/ 11522 w 11761"/>
              <a:gd name="connsiteY252" fmla="*/ 255 h 5445"/>
              <a:gd name="connsiteX253" fmla="*/ 11660 w 11761"/>
              <a:gd name="connsiteY253" fmla="*/ 596 h 5445"/>
              <a:gd name="connsiteX254" fmla="*/ 11660 w 11761"/>
              <a:gd name="connsiteY254" fmla="*/ 674 h 5445"/>
              <a:gd name="connsiteX255" fmla="*/ 11720 w 11761"/>
              <a:gd name="connsiteY255" fmla="*/ 674 h 5445"/>
              <a:gd name="connsiteX256" fmla="*/ 11720 w 11761"/>
              <a:gd name="connsiteY256" fmla="*/ 4772 h 5445"/>
              <a:gd name="connsiteX257" fmla="*/ 11660 w 11761"/>
              <a:gd name="connsiteY257" fmla="*/ 4772 h 5445"/>
              <a:gd name="connsiteX258" fmla="*/ 11660 w 11761"/>
              <a:gd name="connsiteY258" fmla="*/ 4850 h 5445"/>
              <a:gd name="connsiteX259" fmla="*/ 11608 w 11761"/>
              <a:gd name="connsiteY259" fmla="*/ 4850 h 5445"/>
              <a:gd name="connsiteX260" fmla="*/ 11608 w 11761"/>
              <a:gd name="connsiteY260" fmla="*/ 5001 h 5445"/>
              <a:gd name="connsiteX261" fmla="*/ 11736 w 11761"/>
              <a:gd name="connsiteY261" fmla="*/ 5001 h 5445"/>
              <a:gd name="connsiteX262" fmla="*/ 11736 w 11761"/>
              <a:gd name="connsiteY262" fmla="*/ 5169 h 5445"/>
              <a:gd name="connsiteX263" fmla="*/ 11679 w 11761"/>
              <a:gd name="connsiteY263" fmla="*/ 5169 h 5445"/>
              <a:gd name="connsiteX264" fmla="*/ 11679 w 11761"/>
              <a:gd name="connsiteY264" fmla="*/ 5087 h 5445"/>
              <a:gd name="connsiteX265" fmla="*/ 11578 w 11761"/>
              <a:gd name="connsiteY265" fmla="*/ 5087 h 5445"/>
              <a:gd name="connsiteX266" fmla="*/ 11578 w 11761"/>
              <a:gd name="connsiteY266" fmla="*/ 5169 h 5445"/>
              <a:gd name="connsiteX267" fmla="*/ 11500 w 11761"/>
              <a:gd name="connsiteY267" fmla="*/ 5169 h 5445"/>
              <a:gd name="connsiteX268" fmla="*/ 11500 w 11761"/>
              <a:gd name="connsiteY268" fmla="*/ 5262 h 5445"/>
              <a:gd name="connsiteX269" fmla="*/ 11408 w 11761"/>
              <a:gd name="connsiteY269" fmla="*/ 5262 h 5445"/>
              <a:gd name="connsiteX270" fmla="*/ 11408 w 11761"/>
              <a:gd name="connsiteY270" fmla="*/ 5363 h 5445"/>
              <a:gd name="connsiteX271" fmla="*/ 11500 w 11761"/>
              <a:gd name="connsiteY271" fmla="*/ 5363 h 5445"/>
              <a:gd name="connsiteX272" fmla="*/ 11500 w 11761"/>
              <a:gd name="connsiteY272" fmla="*/ 5422 h 5445"/>
              <a:gd name="connsiteX273" fmla="*/ 11332 w 11761"/>
              <a:gd name="connsiteY273" fmla="*/ 5422 h 5445"/>
              <a:gd name="connsiteX274" fmla="*/ 11332 w 11761"/>
              <a:gd name="connsiteY274" fmla="*/ 5294 h 5445"/>
              <a:gd name="connsiteX275" fmla="*/ 11179 w 11761"/>
              <a:gd name="connsiteY275" fmla="*/ 5294 h 5445"/>
              <a:gd name="connsiteX276" fmla="*/ 11179 w 11761"/>
              <a:gd name="connsiteY276" fmla="*/ 5346 h 5445"/>
              <a:gd name="connsiteX277" fmla="*/ 11103 w 11761"/>
              <a:gd name="connsiteY277" fmla="*/ 5346 h 5445"/>
              <a:gd name="connsiteX278" fmla="*/ 11103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11103 w 11761"/>
              <a:gd name="connsiteY325" fmla="*/ 39 h 5445"/>
              <a:gd name="connsiteX326" fmla="*/ 11103 w 11761"/>
              <a:gd name="connsiteY326" fmla="*/ 100 h 5445"/>
              <a:gd name="connsiteX327" fmla="*/ 11179 w 11761"/>
              <a:gd name="connsiteY327" fmla="*/ 100 h 5445"/>
              <a:gd name="connsiteX328" fmla="*/ 11179 w 11761"/>
              <a:gd name="connsiteY328" fmla="*/ 151 h 5445"/>
              <a:gd name="connsiteX329" fmla="*/ 11332 w 11761"/>
              <a:gd name="connsiteY329" fmla="*/ 151 h 5445"/>
              <a:gd name="connsiteX330" fmla="*/ 11332 w 11761"/>
              <a:gd name="connsiteY330" fmla="*/ 24 h 5445"/>
              <a:gd name="connsiteX331" fmla="*/ 11500 w 11761"/>
              <a:gd name="connsiteY331" fmla="*/ 24 h 5445"/>
              <a:gd name="connsiteX332" fmla="*/ 11500 w 11761"/>
              <a:gd name="connsiteY332" fmla="*/ 82 h 5445"/>
              <a:gd name="connsiteX333" fmla="*/ 11408 w 11761"/>
              <a:gd name="connsiteY333" fmla="*/ 82 h 5445"/>
              <a:gd name="connsiteX334" fmla="*/ 11408 w 11761"/>
              <a:gd name="connsiteY334" fmla="*/ 184 h 5445"/>
              <a:gd name="connsiteX335" fmla="*/ 11500 w 11761"/>
              <a:gd name="connsiteY335" fmla="*/ 184 h 5445"/>
              <a:gd name="connsiteX336" fmla="*/ 11500 w 11761"/>
              <a:gd name="connsiteY336" fmla="*/ 277 h 5445"/>
              <a:gd name="connsiteX337" fmla="*/ 11578 w 11761"/>
              <a:gd name="connsiteY337" fmla="*/ 277 h 5445"/>
              <a:gd name="connsiteX338" fmla="*/ 11578 w 11761"/>
              <a:gd name="connsiteY338" fmla="*/ 359 h 5445"/>
              <a:gd name="connsiteX339" fmla="*/ 11679 w 11761"/>
              <a:gd name="connsiteY339" fmla="*/ 359 h 5445"/>
              <a:gd name="connsiteX340" fmla="*/ 11679 w 11761"/>
              <a:gd name="connsiteY340" fmla="*/ 277 h 5445"/>
              <a:gd name="connsiteX341" fmla="*/ 11736 w 11761"/>
              <a:gd name="connsiteY341" fmla="*/ 277 h 5445"/>
              <a:gd name="connsiteX342" fmla="*/ 11736 w 11761"/>
              <a:gd name="connsiteY342" fmla="*/ 445 h 5445"/>
              <a:gd name="connsiteX343" fmla="*/ 8510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11744 w 11761"/>
              <a:gd name="connsiteY98" fmla="*/ 4932 h 5445"/>
              <a:gd name="connsiteX99" fmla="*/ 11744 w 11761"/>
              <a:gd name="connsiteY99" fmla="*/ 4850 h 5445"/>
              <a:gd name="connsiteX100" fmla="*/ 11682 w 11761"/>
              <a:gd name="connsiteY100" fmla="*/ 4850 h 5445"/>
              <a:gd name="connsiteX101" fmla="*/ 11682 w 11761"/>
              <a:gd name="connsiteY101" fmla="*/ 4793 h 5445"/>
              <a:gd name="connsiteX102" fmla="*/ 11742 w 11761"/>
              <a:gd name="connsiteY102" fmla="*/ 4793 h 5445"/>
              <a:gd name="connsiteX103" fmla="*/ 11742 w 11761"/>
              <a:gd name="connsiteY103" fmla="*/ 652 h 5445"/>
              <a:gd name="connsiteX104" fmla="*/ 11682 w 11761"/>
              <a:gd name="connsiteY104" fmla="*/ 652 h 5445"/>
              <a:gd name="connsiteX105" fmla="*/ 11682 w 11761"/>
              <a:gd name="connsiteY105" fmla="*/ 596 h 5445"/>
              <a:gd name="connsiteX106" fmla="*/ 11744 w 11761"/>
              <a:gd name="connsiteY106" fmla="*/ 596 h 5445"/>
              <a:gd name="connsiteX107" fmla="*/ 11744 w 11761"/>
              <a:gd name="connsiteY107" fmla="*/ 514 h 5445"/>
              <a:gd name="connsiteX108" fmla="*/ 11660 w 11761"/>
              <a:gd name="connsiteY108" fmla="*/ 514 h 5445"/>
              <a:gd name="connsiteX109" fmla="*/ 11660 w 11761"/>
              <a:gd name="connsiteY109" fmla="*/ 575 h 5445"/>
              <a:gd name="connsiteX110" fmla="*/ 11630 w 11761"/>
              <a:gd name="connsiteY110" fmla="*/ 575 h 5445"/>
              <a:gd name="connsiteX111" fmla="*/ 11630 w 11761"/>
              <a:gd name="connsiteY111" fmla="*/ 467 h 5445"/>
              <a:gd name="connsiteX112" fmla="*/ 11759 w 11761"/>
              <a:gd name="connsiteY112" fmla="*/ 467 h 5445"/>
              <a:gd name="connsiteX113" fmla="*/ 11759 w 11761"/>
              <a:gd name="connsiteY113" fmla="*/ 255 h 5445"/>
              <a:gd name="connsiteX114" fmla="*/ 11679 w 11761"/>
              <a:gd name="connsiteY114" fmla="*/ 255 h 5445"/>
              <a:gd name="connsiteX115" fmla="*/ 11679 w 11761"/>
              <a:gd name="connsiteY115" fmla="*/ 182 h 5445"/>
              <a:gd name="connsiteX116" fmla="*/ 11761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11200 w 11761"/>
              <a:gd name="connsiteY122" fmla="*/ 78 h 5445"/>
              <a:gd name="connsiteX123" fmla="*/ 11200 w 11761"/>
              <a:gd name="connsiteY123" fmla="*/ 37 h 5445"/>
              <a:gd name="connsiteX124" fmla="*/ 11241 w 11761"/>
              <a:gd name="connsiteY124" fmla="*/ 37 h 5445"/>
              <a:gd name="connsiteX125" fmla="*/ 11241 w 11761"/>
              <a:gd name="connsiteY125" fmla="*/ 78 h 5445"/>
              <a:gd name="connsiteX126" fmla="*/ 11200 w 11761"/>
              <a:gd name="connsiteY126" fmla="*/ 78 h 5445"/>
              <a:gd name="connsiteX127" fmla="*/ 11682 w 11761"/>
              <a:gd name="connsiteY127" fmla="*/ 4910 h 5445"/>
              <a:gd name="connsiteX128" fmla="*/ 11682 w 11761"/>
              <a:gd name="connsiteY128" fmla="*/ 4871 h 5445"/>
              <a:gd name="connsiteX129" fmla="*/ 11723 w 11761"/>
              <a:gd name="connsiteY129" fmla="*/ 4871 h 5445"/>
              <a:gd name="connsiteX130" fmla="*/ 11723 w 11761"/>
              <a:gd name="connsiteY130" fmla="*/ 4910 h 5445"/>
              <a:gd name="connsiteX131" fmla="*/ 11682 w 11761"/>
              <a:gd name="connsiteY131" fmla="*/ 4910 h 5445"/>
              <a:gd name="connsiteX132" fmla="*/ 11600 w 11761"/>
              <a:gd name="connsiteY132" fmla="*/ 5424 h 5445"/>
              <a:gd name="connsiteX133" fmla="*/ 11600 w 11761"/>
              <a:gd name="connsiteY133" fmla="*/ 5363 h 5445"/>
              <a:gd name="connsiteX134" fmla="*/ 11679 w 11761"/>
              <a:gd name="connsiteY134" fmla="*/ 5363 h 5445"/>
              <a:gd name="connsiteX135" fmla="*/ 11679 w 11761"/>
              <a:gd name="connsiteY135" fmla="*/ 5286 h 5445"/>
              <a:gd name="connsiteX136" fmla="*/ 11738 w 11761"/>
              <a:gd name="connsiteY136" fmla="*/ 5286 h 5445"/>
              <a:gd name="connsiteX137" fmla="*/ 11738 w 11761"/>
              <a:gd name="connsiteY137" fmla="*/ 5424 h 5445"/>
              <a:gd name="connsiteX138" fmla="*/ 11600 w 11761"/>
              <a:gd name="connsiteY138" fmla="*/ 5424 h 5445"/>
              <a:gd name="connsiteX139" fmla="*/ 11600 w 11761"/>
              <a:gd name="connsiteY139" fmla="*/ 5344 h 5445"/>
              <a:gd name="connsiteX140" fmla="*/ 11600 w 11761"/>
              <a:gd name="connsiteY140" fmla="*/ 5286 h 5445"/>
              <a:gd name="connsiteX141" fmla="*/ 11660 w 11761"/>
              <a:gd name="connsiteY141" fmla="*/ 5286 h 5445"/>
              <a:gd name="connsiteX142" fmla="*/ 11660 w 11761"/>
              <a:gd name="connsiteY142" fmla="*/ 5344 h 5445"/>
              <a:gd name="connsiteX143" fmla="*/ 11600 w 11761"/>
              <a:gd name="connsiteY143" fmla="*/ 5344 h 5445"/>
              <a:gd name="connsiteX144" fmla="*/ 11595 w 11761"/>
              <a:gd name="connsiteY144" fmla="*/ 5169 h 5445"/>
              <a:gd name="connsiteX145" fmla="*/ 11595 w 11761"/>
              <a:gd name="connsiteY145" fmla="*/ 5106 h 5445"/>
              <a:gd name="connsiteX146" fmla="*/ 11660 w 11761"/>
              <a:gd name="connsiteY146" fmla="*/ 5106 h 5445"/>
              <a:gd name="connsiteX147" fmla="*/ 11660 w 11761"/>
              <a:gd name="connsiteY147" fmla="*/ 5169 h 5445"/>
              <a:gd name="connsiteX148" fmla="*/ 11595 w 11761"/>
              <a:gd name="connsiteY148" fmla="*/ 5169 h 5445"/>
              <a:gd name="connsiteX149" fmla="*/ 11660 w 11761"/>
              <a:gd name="connsiteY149" fmla="*/ 5191 h 5445"/>
              <a:gd name="connsiteX150" fmla="*/ 11660 w 11761"/>
              <a:gd name="connsiteY150" fmla="*/ 5262 h 5445"/>
              <a:gd name="connsiteX151" fmla="*/ 11595 w 11761"/>
              <a:gd name="connsiteY151" fmla="*/ 5262 h 5445"/>
              <a:gd name="connsiteX152" fmla="*/ 11595 w 11761"/>
              <a:gd name="connsiteY152" fmla="*/ 5191 h 5445"/>
              <a:gd name="connsiteX153" fmla="*/ 11660 w 11761"/>
              <a:gd name="connsiteY153" fmla="*/ 5191 h 5445"/>
              <a:gd name="connsiteX154" fmla="*/ 11578 w 11761"/>
              <a:gd name="connsiteY154" fmla="*/ 5281 h 5445"/>
              <a:gd name="connsiteX155" fmla="*/ 11578 w 11761"/>
              <a:gd name="connsiteY155" fmla="*/ 5344 h 5445"/>
              <a:gd name="connsiteX156" fmla="*/ 11522 w 11761"/>
              <a:gd name="connsiteY156" fmla="*/ 5344 h 5445"/>
              <a:gd name="connsiteX157" fmla="*/ 11522 w 11761"/>
              <a:gd name="connsiteY157" fmla="*/ 5281 h 5445"/>
              <a:gd name="connsiteX158" fmla="*/ 11578 w 11761"/>
              <a:gd name="connsiteY158" fmla="*/ 5281 h 5445"/>
              <a:gd name="connsiteX159" fmla="*/ 11578 w 11761"/>
              <a:gd name="connsiteY159" fmla="*/ 5191 h 5445"/>
              <a:gd name="connsiteX160" fmla="*/ 11578 w 11761"/>
              <a:gd name="connsiteY160" fmla="*/ 5262 h 5445"/>
              <a:gd name="connsiteX161" fmla="*/ 11522 w 11761"/>
              <a:gd name="connsiteY161" fmla="*/ 5262 h 5445"/>
              <a:gd name="connsiteX162" fmla="*/ 11522 w 11761"/>
              <a:gd name="connsiteY162" fmla="*/ 5191 h 5445"/>
              <a:gd name="connsiteX163" fmla="*/ 11578 w 11761"/>
              <a:gd name="connsiteY163" fmla="*/ 5191 h 5445"/>
              <a:gd name="connsiteX164" fmla="*/ 11200 w 11761"/>
              <a:gd name="connsiteY164" fmla="*/ 5409 h 5445"/>
              <a:gd name="connsiteX165" fmla="*/ 11200 w 11761"/>
              <a:gd name="connsiteY165" fmla="*/ 5368 h 5445"/>
              <a:gd name="connsiteX166" fmla="*/ 11241 w 11761"/>
              <a:gd name="connsiteY166" fmla="*/ 5368 h 5445"/>
              <a:gd name="connsiteX167" fmla="*/ 11241 w 11761"/>
              <a:gd name="connsiteY167" fmla="*/ 5409 h 5445"/>
              <a:gd name="connsiteX168" fmla="*/ 11200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11522 w 11761"/>
              <a:gd name="connsiteY243" fmla="*/ 164 h 5445"/>
              <a:gd name="connsiteX244" fmla="*/ 11522 w 11761"/>
              <a:gd name="connsiteY244" fmla="*/ 102 h 5445"/>
              <a:gd name="connsiteX245" fmla="*/ 11578 w 11761"/>
              <a:gd name="connsiteY245" fmla="*/ 102 h 5445"/>
              <a:gd name="connsiteX246" fmla="*/ 11578 w 11761"/>
              <a:gd name="connsiteY246" fmla="*/ 164 h 5445"/>
              <a:gd name="connsiteX247" fmla="*/ 11522 w 11761"/>
              <a:gd name="connsiteY247" fmla="*/ 164 h 5445"/>
              <a:gd name="connsiteX248" fmla="*/ 11522 w 11761"/>
              <a:gd name="connsiteY248" fmla="*/ 255 h 5445"/>
              <a:gd name="connsiteX249" fmla="*/ 11522 w 11761"/>
              <a:gd name="connsiteY249" fmla="*/ 184 h 5445"/>
              <a:gd name="connsiteX250" fmla="*/ 11578 w 11761"/>
              <a:gd name="connsiteY250" fmla="*/ 184 h 5445"/>
              <a:gd name="connsiteX251" fmla="*/ 11578 w 11761"/>
              <a:gd name="connsiteY251" fmla="*/ 255 h 5445"/>
              <a:gd name="connsiteX252" fmla="*/ 11522 w 11761"/>
              <a:gd name="connsiteY252" fmla="*/ 255 h 5445"/>
              <a:gd name="connsiteX253" fmla="*/ 11660 w 11761"/>
              <a:gd name="connsiteY253" fmla="*/ 596 h 5445"/>
              <a:gd name="connsiteX254" fmla="*/ 11660 w 11761"/>
              <a:gd name="connsiteY254" fmla="*/ 674 h 5445"/>
              <a:gd name="connsiteX255" fmla="*/ 11720 w 11761"/>
              <a:gd name="connsiteY255" fmla="*/ 674 h 5445"/>
              <a:gd name="connsiteX256" fmla="*/ 11720 w 11761"/>
              <a:gd name="connsiteY256" fmla="*/ 4772 h 5445"/>
              <a:gd name="connsiteX257" fmla="*/ 11660 w 11761"/>
              <a:gd name="connsiteY257" fmla="*/ 4772 h 5445"/>
              <a:gd name="connsiteX258" fmla="*/ 11660 w 11761"/>
              <a:gd name="connsiteY258" fmla="*/ 4850 h 5445"/>
              <a:gd name="connsiteX259" fmla="*/ 11608 w 11761"/>
              <a:gd name="connsiteY259" fmla="*/ 4850 h 5445"/>
              <a:gd name="connsiteX260" fmla="*/ 11608 w 11761"/>
              <a:gd name="connsiteY260" fmla="*/ 5001 h 5445"/>
              <a:gd name="connsiteX261" fmla="*/ 11736 w 11761"/>
              <a:gd name="connsiteY261" fmla="*/ 5001 h 5445"/>
              <a:gd name="connsiteX262" fmla="*/ 11736 w 11761"/>
              <a:gd name="connsiteY262" fmla="*/ 5169 h 5445"/>
              <a:gd name="connsiteX263" fmla="*/ 11679 w 11761"/>
              <a:gd name="connsiteY263" fmla="*/ 5169 h 5445"/>
              <a:gd name="connsiteX264" fmla="*/ 11679 w 11761"/>
              <a:gd name="connsiteY264" fmla="*/ 5087 h 5445"/>
              <a:gd name="connsiteX265" fmla="*/ 11578 w 11761"/>
              <a:gd name="connsiteY265" fmla="*/ 5087 h 5445"/>
              <a:gd name="connsiteX266" fmla="*/ 11578 w 11761"/>
              <a:gd name="connsiteY266" fmla="*/ 5169 h 5445"/>
              <a:gd name="connsiteX267" fmla="*/ 11500 w 11761"/>
              <a:gd name="connsiteY267" fmla="*/ 5169 h 5445"/>
              <a:gd name="connsiteX268" fmla="*/ 11500 w 11761"/>
              <a:gd name="connsiteY268" fmla="*/ 5262 h 5445"/>
              <a:gd name="connsiteX269" fmla="*/ 11408 w 11761"/>
              <a:gd name="connsiteY269" fmla="*/ 5262 h 5445"/>
              <a:gd name="connsiteX270" fmla="*/ 11408 w 11761"/>
              <a:gd name="connsiteY270" fmla="*/ 5363 h 5445"/>
              <a:gd name="connsiteX271" fmla="*/ 11500 w 11761"/>
              <a:gd name="connsiteY271" fmla="*/ 5363 h 5445"/>
              <a:gd name="connsiteX272" fmla="*/ 11500 w 11761"/>
              <a:gd name="connsiteY272" fmla="*/ 5422 h 5445"/>
              <a:gd name="connsiteX273" fmla="*/ 11332 w 11761"/>
              <a:gd name="connsiteY273" fmla="*/ 5422 h 5445"/>
              <a:gd name="connsiteX274" fmla="*/ 11332 w 11761"/>
              <a:gd name="connsiteY274" fmla="*/ 5294 h 5445"/>
              <a:gd name="connsiteX275" fmla="*/ 11179 w 11761"/>
              <a:gd name="connsiteY275" fmla="*/ 5294 h 5445"/>
              <a:gd name="connsiteX276" fmla="*/ 11179 w 11761"/>
              <a:gd name="connsiteY276" fmla="*/ 5346 h 5445"/>
              <a:gd name="connsiteX277" fmla="*/ 11103 w 11761"/>
              <a:gd name="connsiteY277" fmla="*/ 5346 h 5445"/>
              <a:gd name="connsiteX278" fmla="*/ 11103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11103 w 11761"/>
              <a:gd name="connsiteY325" fmla="*/ 39 h 5445"/>
              <a:gd name="connsiteX326" fmla="*/ 11103 w 11761"/>
              <a:gd name="connsiteY326" fmla="*/ 100 h 5445"/>
              <a:gd name="connsiteX327" fmla="*/ 11179 w 11761"/>
              <a:gd name="connsiteY327" fmla="*/ 100 h 5445"/>
              <a:gd name="connsiteX328" fmla="*/ 11179 w 11761"/>
              <a:gd name="connsiteY328" fmla="*/ 151 h 5445"/>
              <a:gd name="connsiteX329" fmla="*/ 11332 w 11761"/>
              <a:gd name="connsiteY329" fmla="*/ 151 h 5445"/>
              <a:gd name="connsiteX330" fmla="*/ 11332 w 11761"/>
              <a:gd name="connsiteY330" fmla="*/ 24 h 5445"/>
              <a:gd name="connsiteX331" fmla="*/ 11500 w 11761"/>
              <a:gd name="connsiteY331" fmla="*/ 24 h 5445"/>
              <a:gd name="connsiteX332" fmla="*/ 11500 w 11761"/>
              <a:gd name="connsiteY332" fmla="*/ 82 h 5445"/>
              <a:gd name="connsiteX333" fmla="*/ 11408 w 11761"/>
              <a:gd name="connsiteY333" fmla="*/ 82 h 5445"/>
              <a:gd name="connsiteX334" fmla="*/ 11408 w 11761"/>
              <a:gd name="connsiteY334" fmla="*/ 184 h 5445"/>
              <a:gd name="connsiteX335" fmla="*/ 11500 w 11761"/>
              <a:gd name="connsiteY335" fmla="*/ 184 h 5445"/>
              <a:gd name="connsiteX336" fmla="*/ 11500 w 11761"/>
              <a:gd name="connsiteY336" fmla="*/ 277 h 5445"/>
              <a:gd name="connsiteX337" fmla="*/ 11578 w 11761"/>
              <a:gd name="connsiteY337" fmla="*/ 277 h 5445"/>
              <a:gd name="connsiteX338" fmla="*/ 11578 w 11761"/>
              <a:gd name="connsiteY338" fmla="*/ 359 h 5445"/>
              <a:gd name="connsiteX339" fmla="*/ 11679 w 11761"/>
              <a:gd name="connsiteY339" fmla="*/ 359 h 5445"/>
              <a:gd name="connsiteX340" fmla="*/ 11679 w 11761"/>
              <a:gd name="connsiteY340" fmla="*/ 277 h 5445"/>
              <a:gd name="connsiteX341" fmla="*/ 11736 w 11761"/>
              <a:gd name="connsiteY341" fmla="*/ 277 h 5445"/>
              <a:gd name="connsiteX342" fmla="*/ 11736 w 11761"/>
              <a:gd name="connsiteY342" fmla="*/ 445 h 5445"/>
              <a:gd name="connsiteX343" fmla="*/ 11608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11744 w 11761"/>
              <a:gd name="connsiteY98" fmla="*/ 4932 h 5445"/>
              <a:gd name="connsiteX99" fmla="*/ 11744 w 11761"/>
              <a:gd name="connsiteY99" fmla="*/ 4850 h 5445"/>
              <a:gd name="connsiteX100" fmla="*/ 11682 w 11761"/>
              <a:gd name="connsiteY100" fmla="*/ 4850 h 5445"/>
              <a:gd name="connsiteX101" fmla="*/ 11682 w 11761"/>
              <a:gd name="connsiteY101" fmla="*/ 4793 h 5445"/>
              <a:gd name="connsiteX102" fmla="*/ 11742 w 11761"/>
              <a:gd name="connsiteY102" fmla="*/ 4793 h 5445"/>
              <a:gd name="connsiteX103" fmla="*/ 11742 w 11761"/>
              <a:gd name="connsiteY103" fmla="*/ 652 h 5445"/>
              <a:gd name="connsiteX104" fmla="*/ 11682 w 11761"/>
              <a:gd name="connsiteY104" fmla="*/ 652 h 5445"/>
              <a:gd name="connsiteX105" fmla="*/ 11682 w 11761"/>
              <a:gd name="connsiteY105" fmla="*/ 596 h 5445"/>
              <a:gd name="connsiteX106" fmla="*/ 11744 w 11761"/>
              <a:gd name="connsiteY106" fmla="*/ 596 h 5445"/>
              <a:gd name="connsiteX107" fmla="*/ 11744 w 11761"/>
              <a:gd name="connsiteY107" fmla="*/ 514 h 5445"/>
              <a:gd name="connsiteX108" fmla="*/ 11660 w 11761"/>
              <a:gd name="connsiteY108" fmla="*/ 514 h 5445"/>
              <a:gd name="connsiteX109" fmla="*/ 11660 w 11761"/>
              <a:gd name="connsiteY109" fmla="*/ 575 h 5445"/>
              <a:gd name="connsiteX110" fmla="*/ 11630 w 11761"/>
              <a:gd name="connsiteY110" fmla="*/ 575 h 5445"/>
              <a:gd name="connsiteX111" fmla="*/ 11630 w 11761"/>
              <a:gd name="connsiteY111" fmla="*/ 467 h 5445"/>
              <a:gd name="connsiteX112" fmla="*/ 11759 w 11761"/>
              <a:gd name="connsiteY112" fmla="*/ 467 h 5445"/>
              <a:gd name="connsiteX113" fmla="*/ 11759 w 11761"/>
              <a:gd name="connsiteY113" fmla="*/ 255 h 5445"/>
              <a:gd name="connsiteX114" fmla="*/ 11679 w 11761"/>
              <a:gd name="connsiteY114" fmla="*/ 255 h 5445"/>
              <a:gd name="connsiteX115" fmla="*/ 11679 w 11761"/>
              <a:gd name="connsiteY115" fmla="*/ 182 h 5445"/>
              <a:gd name="connsiteX116" fmla="*/ 11761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11200 w 11761"/>
              <a:gd name="connsiteY122" fmla="*/ 78 h 5445"/>
              <a:gd name="connsiteX123" fmla="*/ 11200 w 11761"/>
              <a:gd name="connsiteY123" fmla="*/ 37 h 5445"/>
              <a:gd name="connsiteX124" fmla="*/ 11241 w 11761"/>
              <a:gd name="connsiteY124" fmla="*/ 37 h 5445"/>
              <a:gd name="connsiteX125" fmla="*/ 11241 w 11761"/>
              <a:gd name="connsiteY125" fmla="*/ 78 h 5445"/>
              <a:gd name="connsiteX126" fmla="*/ 11200 w 11761"/>
              <a:gd name="connsiteY126" fmla="*/ 78 h 5445"/>
              <a:gd name="connsiteX127" fmla="*/ 11682 w 11761"/>
              <a:gd name="connsiteY127" fmla="*/ 4910 h 5445"/>
              <a:gd name="connsiteX128" fmla="*/ 11682 w 11761"/>
              <a:gd name="connsiteY128" fmla="*/ 4871 h 5445"/>
              <a:gd name="connsiteX129" fmla="*/ 11723 w 11761"/>
              <a:gd name="connsiteY129" fmla="*/ 4871 h 5445"/>
              <a:gd name="connsiteX130" fmla="*/ 11723 w 11761"/>
              <a:gd name="connsiteY130" fmla="*/ 4910 h 5445"/>
              <a:gd name="connsiteX131" fmla="*/ 11682 w 11761"/>
              <a:gd name="connsiteY131" fmla="*/ 4910 h 5445"/>
              <a:gd name="connsiteX132" fmla="*/ 11600 w 11761"/>
              <a:gd name="connsiteY132" fmla="*/ 5424 h 5445"/>
              <a:gd name="connsiteX133" fmla="*/ 11600 w 11761"/>
              <a:gd name="connsiteY133" fmla="*/ 5363 h 5445"/>
              <a:gd name="connsiteX134" fmla="*/ 11679 w 11761"/>
              <a:gd name="connsiteY134" fmla="*/ 5363 h 5445"/>
              <a:gd name="connsiteX135" fmla="*/ 11679 w 11761"/>
              <a:gd name="connsiteY135" fmla="*/ 5286 h 5445"/>
              <a:gd name="connsiteX136" fmla="*/ 11738 w 11761"/>
              <a:gd name="connsiteY136" fmla="*/ 5286 h 5445"/>
              <a:gd name="connsiteX137" fmla="*/ 11738 w 11761"/>
              <a:gd name="connsiteY137" fmla="*/ 5424 h 5445"/>
              <a:gd name="connsiteX138" fmla="*/ 11600 w 11761"/>
              <a:gd name="connsiteY138" fmla="*/ 5424 h 5445"/>
              <a:gd name="connsiteX139" fmla="*/ 11600 w 11761"/>
              <a:gd name="connsiteY139" fmla="*/ 5344 h 5445"/>
              <a:gd name="connsiteX140" fmla="*/ 11600 w 11761"/>
              <a:gd name="connsiteY140" fmla="*/ 5286 h 5445"/>
              <a:gd name="connsiteX141" fmla="*/ 11660 w 11761"/>
              <a:gd name="connsiteY141" fmla="*/ 5286 h 5445"/>
              <a:gd name="connsiteX142" fmla="*/ 11660 w 11761"/>
              <a:gd name="connsiteY142" fmla="*/ 5344 h 5445"/>
              <a:gd name="connsiteX143" fmla="*/ 11600 w 11761"/>
              <a:gd name="connsiteY143" fmla="*/ 5344 h 5445"/>
              <a:gd name="connsiteX144" fmla="*/ 11595 w 11761"/>
              <a:gd name="connsiteY144" fmla="*/ 5169 h 5445"/>
              <a:gd name="connsiteX145" fmla="*/ 11595 w 11761"/>
              <a:gd name="connsiteY145" fmla="*/ 5106 h 5445"/>
              <a:gd name="connsiteX146" fmla="*/ 11660 w 11761"/>
              <a:gd name="connsiteY146" fmla="*/ 5106 h 5445"/>
              <a:gd name="connsiteX147" fmla="*/ 11660 w 11761"/>
              <a:gd name="connsiteY147" fmla="*/ 5169 h 5445"/>
              <a:gd name="connsiteX148" fmla="*/ 11595 w 11761"/>
              <a:gd name="connsiteY148" fmla="*/ 5169 h 5445"/>
              <a:gd name="connsiteX149" fmla="*/ 11660 w 11761"/>
              <a:gd name="connsiteY149" fmla="*/ 5191 h 5445"/>
              <a:gd name="connsiteX150" fmla="*/ 11660 w 11761"/>
              <a:gd name="connsiteY150" fmla="*/ 5262 h 5445"/>
              <a:gd name="connsiteX151" fmla="*/ 11595 w 11761"/>
              <a:gd name="connsiteY151" fmla="*/ 5262 h 5445"/>
              <a:gd name="connsiteX152" fmla="*/ 11595 w 11761"/>
              <a:gd name="connsiteY152" fmla="*/ 5191 h 5445"/>
              <a:gd name="connsiteX153" fmla="*/ 11660 w 11761"/>
              <a:gd name="connsiteY153" fmla="*/ 5191 h 5445"/>
              <a:gd name="connsiteX154" fmla="*/ 11578 w 11761"/>
              <a:gd name="connsiteY154" fmla="*/ 5281 h 5445"/>
              <a:gd name="connsiteX155" fmla="*/ 11578 w 11761"/>
              <a:gd name="connsiteY155" fmla="*/ 5344 h 5445"/>
              <a:gd name="connsiteX156" fmla="*/ 11522 w 11761"/>
              <a:gd name="connsiteY156" fmla="*/ 5344 h 5445"/>
              <a:gd name="connsiteX157" fmla="*/ 11522 w 11761"/>
              <a:gd name="connsiteY157" fmla="*/ 5281 h 5445"/>
              <a:gd name="connsiteX158" fmla="*/ 11578 w 11761"/>
              <a:gd name="connsiteY158" fmla="*/ 5281 h 5445"/>
              <a:gd name="connsiteX159" fmla="*/ 11578 w 11761"/>
              <a:gd name="connsiteY159" fmla="*/ 5191 h 5445"/>
              <a:gd name="connsiteX160" fmla="*/ 11578 w 11761"/>
              <a:gd name="connsiteY160" fmla="*/ 5262 h 5445"/>
              <a:gd name="connsiteX161" fmla="*/ 11522 w 11761"/>
              <a:gd name="connsiteY161" fmla="*/ 5262 h 5445"/>
              <a:gd name="connsiteX162" fmla="*/ 11522 w 11761"/>
              <a:gd name="connsiteY162" fmla="*/ 5191 h 5445"/>
              <a:gd name="connsiteX163" fmla="*/ 11578 w 11761"/>
              <a:gd name="connsiteY163" fmla="*/ 5191 h 5445"/>
              <a:gd name="connsiteX164" fmla="*/ 11200 w 11761"/>
              <a:gd name="connsiteY164" fmla="*/ 5409 h 5445"/>
              <a:gd name="connsiteX165" fmla="*/ 11200 w 11761"/>
              <a:gd name="connsiteY165" fmla="*/ 5368 h 5445"/>
              <a:gd name="connsiteX166" fmla="*/ 11241 w 11761"/>
              <a:gd name="connsiteY166" fmla="*/ 5368 h 5445"/>
              <a:gd name="connsiteX167" fmla="*/ 11241 w 11761"/>
              <a:gd name="connsiteY167" fmla="*/ 5409 h 5445"/>
              <a:gd name="connsiteX168" fmla="*/ 11200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11522 w 11761"/>
              <a:gd name="connsiteY243" fmla="*/ 164 h 5445"/>
              <a:gd name="connsiteX244" fmla="*/ 11522 w 11761"/>
              <a:gd name="connsiteY244" fmla="*/ 102 h 5445"/>
              <a:gd name="connsiteX245" fmla="*/ 11578 w 11761"/>
              <a:gd name="connsiteY245" fmla="*/ 102 h 5445"/>
              <a:gd name="connsiteX246" fmla="*/ 11578 w 11761"/>
              <a:gd name="connsiteY246" fmla="*/ 164 h 5445"/>
              <a:gd name="connsiteX247" fmla="*/ 11522 w 11761"/>
              <a:gd name="connsiteY247" fmla="*/ 164 h 5445"/>
              <a:gd name="connsiteX248" fmla="*/ 11522 w 11761"/>
              <a:gd name="connsiteY248" fmla="*/ 255 h 5445"/>
              <a:gd name="connsiteX249" fmla="*/ 11522 w 11761"/>
              <a:gd name="connsiteY249" fmla="*/ 184 h 5445"/>
              <a:gd name="connsiteX250" fmla="*/ 11578 w 11761"/>
              <a:gd name="connsiteY250" fmla="*/ 184 h 5445"/>
              <a:gd name="connsiteX251" fmla="*/ 11578 w 11761"/>
              <a:gd name="connsiteY251" fmla="*/ 255 h 5445"/>
              <a:gd name="connsiteX252" fmla="*/ 11522 w 11761"/>
              <a:gd name="connsiteY252" fmla="*/ 255 h 5445"/>
              <a:gd name="connsiteX253" fmla="*/ 11660 w 11761"/>
              <a:gd name="connsiteY253" fmla="*/ 596 h 5445"/>
              <a:gd name="connsiteX254" fmla="*/ 11660 w 11761"/>
              <a:gd name="connsiteY254" fmla="*/ 674 h 5445"/>
              <a:gd name="connsiteX255" fmla="*/ 11720 w 11761"/>
              <a:gd name="connsiteY255" fmla="*/ 674 h 5445"/>
              <a:gd name="connsiteX256" fmla="*/ 11720 w 11761"/>
              <a:gd name="connsiteY256" fmla="*/ 4772 h 5445"/>
              <a:gd name="connsiteX257" fmla="*/ 11660 w 11761"/>
              <a:gd name="connsiteY257" fmla="*/ 4772 h 5445"/>
              <a:gd name="connsiteX258" fmla="*/ 11660 w 11761"/>
              <a:gd name="connsiteY258" fmla="*/ 4850 h 5445"/>
              <a:gd name="connsiteX259" fmla="*/ 11608 w 11761"/>
              <a:gd name="connsiteY259" fmla="*/ 4850 h 5445"/>
              <a:gd name="connsiteX260" fmla="*/ 11608 w 11761"/>
              <a:gd name="connsiteY260" fmla="*/ 5001 h 5445"/>
              <a:gd name="connsiteX261" fmla="*/ 11736 w 11761"/>
              <a:gd name="connsiteY261" fmla="*/ 5001 h 5445"/>
              <a:gd name="connsiteX262" fmla="*/ 11736 w 11761"/>
              <a:gd name="connsiteY262" fmla="*/ 5169 h 5445"/>
              <a:gd name="connsiteX263" fmla="*/ 11679 w 11761"/>
              <a:gd name="connsiteY263" fmla="*/ 5169 h 5445"/>
              <a:gd name="connsiteX264" fmla="*/ 11679 w 11761"/>
              <a:gd name="connsiteY264" fmla="*/ 5087 h 5445"/>
              <a:gd name="connsiteX265" fmla="*/ 11578 w 11761"/>
              <a:gd name="connsiteY265" fmla="*/ 5087 h 5445"/>
              <a:gd name="connsiteX266" fmla="*/ 11578 w 11761"/>
              <a:gd name="connsiteY266" fmla="*/ 5169 h 5445"/>
              <a:gd name="connsiteX267" fmla="*/ 11500 w 11761"/>
              <a:gd name="connsiteY267" fmla="*/ 5169 h 5445"/>
              <a:gd name="connsiteX268" fmla="*/ 11500 w 11761"/>
              <a:gd name="connsiteY268" fmla="*/ 5262 h 5445"/>
              <a:gd name="connsiteX269" fmla="*/ 11408 w 11761"/>
              <a:gd name="connsiteY269" fmla="*/ 5262 h 5445"/>
              <a:gd name="connsiteX270" fmla="*/ 11408 w 11761"/>
              <a:gd name="connsiteY270" fmla="*/ 5363 h 5445"/>
              <a:gd name="connsiteX271" fmla="*/ 11500 w 11761"/>
              <a:gd name="connsiteY271" fmla="*/ 5363 h 5445"/>
              <a:gd name="connsiteX272" fmla="*/ 11500 w 11761"/>
              <a:gd name="connsiteY272" fmla="*/ 5422 h 5445"/>
              <a:gd name="connsiteX273" fmla="*/ 11332 w 11761"/>
              <a:gd name="connsiteY273" fmla="*/ 5422 h 5445"/>
              <a:gd name="connsiteX274" fmla="*/ 11332 w 11761"/>
              <a:gd name="connsiteY274" fmla="*/ 5294 h 5445"/>
              <a:gd name="connsiteX275" fmla="*/ 11179 w 11761"/>
              <a:gd name="connsiteY275" fmla="*/ 5294 h 5445"/>
              <a:gd name="connsiteX276" fmla="*/ 11179 w 11761"/>
              <a:gd name="connsiteY276" fmla="*/ 5346 h 5445"/>
              <a:gd name="connsiteX277" fmla="*/ 11103 w 11761"/>
              <a:gd name="connsiteY277" fmla="*/ 5346 h 5445"/>
              <a:gd name="connsiteX278" fmla="*/ 11103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11103 w 11761"/>
              <a:gd name="connsiteY325" fmla="*/ 39 h 5445"/>
              <a:gd name="connsiteX326" fmla="*/ 11103 w 11761"/>
              <a:gd name="connsiteY326" fmla="*/ 100 h 5445"/>
              <a:gd name="connsiteX327" fmla="*/ 11179 w 11761"/>
              <a:gd name="connsiteY327" fmla="*/ 100 h 5445"/>
              <a:gd name="connsiteX328" fmla="*/ 11179 w 11761"/>
              <a:gd name="connsiteY328" fmla="*/ 151 h 5445"/>
              <a:gd name="connsiteX329" fmla="*/ 11332 w 11761"/>
              <a:gd name="connsiteY329" fmla="*/ 151 h 5445"/>
              <a:gd name="connsiteX330" fmla="*/ 11332 w 11761"/>
              <a:gd name="connsiteY330" fmla="*/ 24 h 5445"/>
              <a:gd name="connsiteX331" fmla="*/ 11500 w 11761"/>
              <a:gd name="connsiteY331" fmla="*/ 24 h 5445"/>
              <a:gd name="connsiteX332" fmla="*/ 11500 w 11761"/>
              <a:gd name="connsiteY332" fmla="*/ 82 h 5445"/>
              <a:gd name="connsiteX333" fmla="*/ 11408 w 11761"/>
              <a:gd name="connsiteY333" fmla="*/ 82 h 5445"/>
              <a:gd name="connsiteX334" fmla="*/ 11408 w 11761"/>
              <a:gd name="connsiteY334" fmla="*/ 184 h 5445"/>
              <a:gd name="connsiteX335" fmla="*/ 11500 w 11761"/>
              <a:gd name="connsiteY335" fmla="*/ 184 h 5445"/>
              <a:gd name="connsiteX336" fmla="*/ 11500 w 11761"/>
              <a:gd name="connsiteY336" fmla="*/ 277 h 5445"/>
              <a:gd name="connsiteX337" fmla="*/ 11578 w 11761"/>
              <a:gd name="connsiteY337" fmla="*/ 277 h 5445"/>
              <a:gd name="connsiteX338" fmla="*/ 11578 w 11761"/>
              <a:gd name="connsiteY338" fmla="*/ 359 h 5445"/>
              <a:gd name="connsiteX339" fmla="*/ 11679 w 11761"/>
              <a:gd name="connsiteY339" fmla="*/ 359 h 5445"/>
              <a:gd name="connsiteX340" fmla="*/ 11679 w 11761"/>
              <a:gd name="connsiteY340" fmla="*/ 277 h 5445"/>
              <a:gd name="connsiteX341" fmla="*/ 11736 w 11761"/>
              <a:gd name="connsiteY341" fmla="*/ 277 h 5445"/>
              <a:gd name="connsiteX342" fmla="*/ 11736 w 11761"/>
              <a:gd name="connsiteY342" fmla="*/ 445 h 5445"/>
              <a:gd name="connsiteX343" fmla="*/ 11608 w 11761"/>
              <a:gd name="connsiteY343" fmla="*/ 445 h 5445"/>
              <a:gd name="connsiteX344" fmla="*/ 11608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11744 w 11761"/>
              <a:gd name="connsiteY98" fmla="*/ 4932 h 5445"/>
              <a:gd name="connsiteX99" fmla="*/ 11744 w 11761"/>
              <a:gd name="connsiteY99" fmla="*/ 4850 h 5445"/>
              <a:gd name="connsiteX100" fmla="*/ 11682 w 11761"/>
              <a:gd name="connsiteY100" fmla="*/ 4850 h 5445"/>
              <a:gd name="connsiteX101" fmla="*/ 11682 w 11761"/>
              <a:gd name="connsiteY101" fmla="*/ 4793 h 5445"/>
              <a:gd name="connsiteX102" fmla="*/ 11742 w 11761"/>
              <a:gd name="connsiteY102" fmla="*/ 4793 h 5445"/>
              <a:gd name="connsiteX103" fmla="*/ 11742 w 11761"/>
              <a:gd name="connsiteY103" fmla="*/ 652 h 5445"/>
              <a:gd name="connsiteX104" fmla="*/ 11682 w 11761"/>
              <a:gd name="connsiteY104" fmla="*/ 652 h 5445"/>
              <a:gd name="connsiteX105" fmla="*/ 11682 w 11761"/>
              <a:gd name="connsiteY105" fmla="*/ 596 h 5445"/>
              <a:gd name="connsiteX106" fmla="*/ 11744 w 11761"/>
              <a:gd name="connsiteY106" fmla="*/ 596 h 5445"/>
              <a:gd name="connsiteX107" fmla="*/ 11744 w 11761"/>
              <a:gd name="connsiteY107" fmla="*/ 514 h 5445"/>
              <a:gd name="connsiteX108" fmla="*/ 11660 w 11761"/>
              <a:gd name="connsiteY108" fmla="*/ 514 h 5445"/>
              <a:gd name="connsiteX109" fmla="*/ 11660 w 11761"/>
              <a:gd name="connsiteY109" fmla="*/ 575 h 5445"/>
              <a:gd name="connsiteX110" fmla="*/ 11630 w 11761"/>
              <a:gd name="connsiteY110" fmla="*/ 575 h 5445"/>
              <a:gd name="connsiteX111" fmla="*/ 11630 w 11761"/>
              <a:gd name="connsiteY111" fmla="*/ 467 h 5445"/>
              <a:gd name="connsiteX112" fmla="*/ 11759 w 11761"/>
              <a:gd name="connsiteY112" fmla="*/ 467 h 5445"/>
              <a:gd name="connsiteX113" fmla="*/ 11759 w 11761"/>
              <a:gd name="connsiteY113" fmla="*/ 255 h 5445"/>
              <a:gd name="connsiteX114" fmla="*/ 11679 w 11761"/>
              <a:gd name="connsiteY114" fmla="*/ 255 h 5445"/>
              <a:gd name="connsiteX115" fmla="*/ 11679 w 11761"/>
              <a:gd name="connsiteY115" fmla="*/ 182 h 5445"/>
              <a:gd name="connsiteX116" fmla="*/ 11761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11200 w 11761"/>
              <a:gd name="connsiteY122" fmla="*/ 78 h 5445"/>
              <a:gd name="connsiteX123" fmla="*/ 11200 w 11761"/>
              <a:gd name="connsiteY123" fmla="*/ 37 h 5445"/>
              <a:gd name="connsiteX124" fmla="*/ 11241 w 11761"/>
              <a:gd name="connsiteY124" fmla="*/ 37 h 5445"/>
              <a:gd name="connsiteX125" fmla="*/ 11241 w 11761"/>
              <a:gd name="connsiteY125" fmla="*/ 78 h 5445"/>
              <a:gd name="connsiteX126" fmla="*/ 11200 w 11761"/>
              <a:gd name="connsiteY126" fmla="*/ 78 h 5445"/>
              <a:gd name="connsiteX127" fmla="*/ 11682 w 11761"/>
              <a:gd name="connsiteY127" fmla="*/ 4910 h 5445"/>
              <a:gd name="connsiteX128" fmla="*/ 11682 w 11761"/>
              <a:gd name="connsiteY128" fmla="*/ 4871 h 5445"/>
              <a:gd name="connsiteX129" fmla="*/ 11723 w 11761"/>
              <a:gd name="connsiteY129" fmla="*/ 4871 h 5445"/>
              <a:gd name="connsiteX130" fmla="*/ 11723 w 11761"/>
              <a:gd name="connsiteY130" fmla="*/ 4910 h 5445"/>
              <a:gd name="connsiteX131" fmla="*/ 11682 w 11761"/>
              <a:gd name="connsiteY131" fmla="*/ 4910 h 5445"/>
              <a:gd name="connsiteX132" fmla="*/ 11600 w 11761"/>
              <a:gd name="connsiteY132" fmla="*/ 5424 h 5445"/>
              <a:gd name="connsiteX133" fmla="*/ 11600 w 11761"/>
              <a:gd name="connsiteY133" fmla="*/ 5363 h 5445"/>
              <a:gd name="connsiteX134" fmla="*/ 11679 w 11761"/>
              <a:gd name="connsiteY134" fmla="*/ 5363 h 5445"/>
              <a:gd name="connsiteX135" fmla="*/ 11679 w 11761"/>
              <a:gd name="connsiteY135" fmla="*/ 5286 h 5445"/>
              <a:gd name="connsiteX136" fmla="*/ 11738 w 11761"/>
              <a:gd name="connsiteY136" fmla="*/ 5286 h 5445"/>
              <a:gd name="connsiteX137" fmla="*/ 11738 w 11761"/>
              <a:gd name="connsiteY137" fmla="*/ 5424 h 5445"/>
              <a:gd name="connsiteX138" fmla="*/ 11600 w 11761"/>
              <a:gd name="connsiteY138" fmla="*/ 5424 h 5445"/>
              <a:gd name="connsiteX139" fmla="*/ 11600 w 11761"/>
              <a:gd name="connsiteY139" fmla="*/ 5344 h 5445"/>
              <a:gd name="connsiteX140" fmla="*/ 11600 w 11761"/>
              <a:gd name="connsiteY140" fmla="*/ 5286 h 5445"/>
              <a:gd name="connsiteX141" fmla="*/ 11660 w 11761"/>
              <a:gd name="connsiteY141" fmla="*/ 5286 h 5445"/>
              <a:gd name="connsiteX142" fmla="*/ 11660 w 11761"/>
              <a:gd name="connsiteY142" fmla="*/ 5344 h 5445"/>
              <a:gd name="connsiteX143" fmla="*/ 11600 w 11761"/>
              <a:gd name="connsiteY143" fmla="*/ 5344 h 5445"/>
              <a:gd name="connsiteX144" fmla="*/ 11595 w 11761"/>
              <a:gd name="connsiteY144" fmla="*/ 5169 h 5445"/>
              <a:gd name="connsiteX145" fmla="*/ 11595 w 11761"/>
              <a:gd name="connsiteY145" fmla="*/ 5106 h 5445"/>
              <a:gd name="connsiteX146" fmla="*/ 11660 w 11761"/>
              <a:gd name="connsiteY146" fmla="*/ 5106 h 5445"/>
              <a:gd name="connsiteX147" fmla="*/ 11660 w 11761"/>
              <a:gd name="connsiteY147" fmla="*/ 5169 h 5445"/>
              <a:gd name="connsiteX148" fmla="*/ 11595 w 11761"/>
              <a:gd name="connsiteY148" fmla="*/ 5169 h 5445"/>
              <a:gd name="connsiteX149" fmla="*/ 11660 w 11761"/>
              <a:gd name="connsiteY149" fmla="*/ 5191 h 5445"/>
              <a:gd name="connsiteX150" fmla="*/ 11660 w 11761"/>
              <a:gd name="connsiteY150" fmla="*/ 5262 h 5445"/>
              <a:gd name="connsiteX151" fmla="*/ 11595 w 11761"/>
              <a:gd name="connsiteY151" fmla="*/ 5262 h 5445"/>
              <a:gd name="connsiteX152" fmla="*/ 11595 w 11761"/>
              <a:gd name="connsiteY152" fmla="*/ 5191 h 5445"/>
              <a:gd name="connsiteX153" fmla="*/ 11660 w 11761"/>
              <a:gd name="connsiteY153" fmla="*/ 5191 h 5445"/>
              <a:gd name="connsiteX154" fmla="*/ 11578 w 11761"/>
              <a:gd name="connsiteY154" fmla="*/ 5281 h 5445"/>
              <a:gd name="connsiteX155" fmla="*/ 11578 w 11761"/>
              <a:gd name="connsiteY155" fmla="*/ 5344 h 5445"/>
              <a:gd name="connsiteX156" fmla="*/ 11522 w 11761"/>
              <a:gd name="connsiteY156" fmla="*/ 5344 h 5445"/>
              <a:gd name="connsiteX157" fmla="*/ 11522 w 11761"/>
              <a:gd name="connsiteY157" fmla="*/ 5281 h 5445"/>
              <a:gd name="connsiteX158" fmla="*/ 11578 w 11761"/>
              <a:gd name="connsiteY158" fmla="*/ 5281 h 5445"/>
              <a:gd name="connsiteX159" fmla="*/ 11578 w 11761"/>
              <a:gd name="connsiteY159" fmla="*/ 5191 h 5445"/>
              <a:gd name="connsiteX160" fmla="*/ 11578 w 11761"/>
              <a:gd name="connsiteY160" fmla="*/ 5262 h 5445"/>
              <a:gd name="connsiteX161" fmla="*/ 11522 w 11761"/>
              <a:gd name="connsiteY161" fmla="*/ 5262 h 5445"/>
              <a:gd name="connsiteX162" fmla="*/ 11522 w 11761"/>
              <a:gd name="connsiteY162" fmla="*/ 5191 h 5445"/>
              <a:gd name="connsiteX163" fmla="*/ 11578 w 11761"/>
              <a:gd name="connsiteY163" fmla="*/ 5191 h 5445"/>
              <a:gd name="connsiteX164" fmla="*/ 11200 w 11761"/>
              <a:gd name="connsiteY164" fmla="*/ 5409 h 5445"/>
              <a:gd name="connsiteX165" fmla="*/ 11200 w 11761"/>
              <a:gd name="connsiteY165" fmla="*/ 5368 h 5445"/>
              <a:gd name="connsiteX166" fmla="*/ 11241 w 11761"/>
              <a:gd name="connsiteY166" fmla="*/ 5368 h 5445"/>
              <a:gd name="connsiteX167" fmla="*/ 11241 w 11761"/>
              <a:gd name="connsiteY167" fmla="*/ 5409 h 5445"/>
              <a:gd name="connsiteX168" fmla="*/ 11200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11522 w 11761"/>
              <a:gd name="connsiteY243" fmla="*/ 164 h 5445"/>
              <a:gd name="connsiteX244" fmla="*/ 11522 w 11761"/>
              <a:gd name="connsiteY244" fmla="*/ 102 h 5445"/>
              <a:gd name="connsiteX245" fmla="*/ 11578 w 11761"/>
              <a:gd name="connsiteY245" fmla="*/ 102 h 5445"/>
              <a:gd name="connsiteX246" fmla="*/ 11578 w 11761"/>
              <a:gd name="connsiteY246" fmla="*/ 164 h 5445"/>
              <a:gd name="connsiteX247" fmla="*/ 11522 w 11761"/>
              <a:gd name="connsiteY247" fmla="*/ 164 h 5445"/>
              <a:gd name="connsiteX248" fmla="*/ 11522 w 11761"/>
              <a:gd name="connsiteY248" fmla="*/ 255 h 5445"/>
              <a:gd name="connsiteX249" fmla="*/ 11522 w 11761"/>
              <a:gd name="connsiteY249" fmla="*/ 184 h 5445"/>
              <a:gd name="connsiteX250" fmla="*/ 11578 w 11761"/>
              <a:gd name="connsiteY250" fmla="*/ 184 h 5445"/>
              <a:gd name="connsiteX251" fmla="*/ 11578 w 11761"/>
              <a:gd name="connsiteY251" fmla="*/ 255 h 5445"/>
              <a:gd name="connsiteX252" fmla="*/ 11522 w 11761"/>
              <a:gd name="connsiteY252" fmla="*/ 255 h 5445"/>
              <a:gd name="connsiteX253" fmla="*/ 11660 w 11761"/>
              <a:gd name="connsiteY253" fmla="*/ 596 h 5445"/>
              <a:gd name="connsiteX254" fmla="*/ 11660 w 11761"/>
              <a:gd name="connsiteY254" fmla="*/ 674 h 5445"/>
              <a:gd name="connsiteX255" fmla="*/ 11720 w 11761"/>
              <a:gd name="connsiteY255" fmla="*/ 674 h 5445"/>
              <a:gd name="connsiteX256" fmla="*/ 11720 w 11761"/>
              <a:gd name="connsiteY256" fmla="*/ 4772 h 5445"/>
              <a:gd name="connsiteX257" fmla="*/ 11660 w 11761"/>
              <a:gd name="connsiteY257" fmla="*/ 4772 h 5445"/>
              <a:gd name="connsiteX258" fmla="*/ 11660 w 11761"/>
              <a:gd name="connsiteY258" fmla="*/ 4850 h 5445"/>
              <a:gd name="connsiteX259" fmla="*/ 11608 w 11761"/>
              <a:gd name="connsiteY259" fmla="*/ 4850 h 5445"/>
              <a:gd name="connsiteX260" fmla="*/ 11608 w 11761"/>
              <a:gd name="connsiteY260" fmla="*/ 5001 h 5445"/>
              <a:gd name="connsiteX261" fmla="*/ 11736 w 11761"/>
              <a:gd name="connsiteY261" fmla="*/ 5001 h 5445"/>
              <a:gd name="connsiteX262" fmla="*/ 11736 w 11761"/>
              <a:gd name="connsiteY262" fmla="*/ 5169 h 5445"/>
              <a:gd name="connsiteX263" fmla="*/ 11679 w 11761"/>
              <a:gd name="connsiteY263" fmla="*/ 5169 h 5445"/>
              <a:gd name="connsiteX264" fmla="*/ 11679 w 11761"/>
              <a:gd name="connsiteY264" fmla="*/ 5087 h 5445"/>
              <a:gd name="connsiteX265" fmla="*/ 11578 w 11761"/>
              <a:gd name="connsiteY265" fmla="*/ 5087 h 5445"/>
              <a:gd name="connsiteX266" fmla="*/ 11578 w 11761"/>
              <a:gd name="connsiteY266" fmla="*/ 5169 h 5445"/>
              <a:gd name="connsiteX267" fmla="*/ 11500 w 11761"/>
              <a:gd name="connsiteY267" fmla="*/ 5169 h 5445"/>
              <a:gd name="connsiteX268" fmla="*/ 11500 w 11761"/>
              <a:gd name="connsiteY268" fmla="*/ 5262 h 5445"/>
              <a:gd name="connsiteX269" fmla="*/ 11408 w 11761"/>
              <a:gd name="connsiteY269" fmla="*/ 5262 h 5445"/>
              <a:gd name="connsiteX270" fmla="*/ 11408 w 11761"/>
              <a:gd name="connsiteY270" fmla="*/ 5363 h 5445"/>
              <a:gd name="connsiteX271" fmla="*/ 11500 w 11761"/>
              <a:gd name="connsiteY271" fmla="*/ 5363 h 5445"/>
              <a:gd name="connsiteX272" fmla="*/ 11500 w 11761"/>
              <a:gd name="connsiteY272" fmla="*/ 5422 h 5445"/>
              <a:gd name="connsiteX273" fmla="*/ 11332 w 11761"/>
              <a:gd name="connsiteY273" fmla="*/ 5422 h 5445"/>
              <a:gd name="connsiteX274" fmla="*/ 11332 w 11761"/>
              <a:gd name="connsiteY274" fmla="*/ 5294 h 5445"/>
              <a:gd name="connsiteX275" fmla="*/ 11179 w 11761"/>
              <a:gd name="connsiteY275" fmla="*/ 5294 h 5445"/>
              <a:gd name="connsiteX276" fmla="*/ 11179 w 11761"/>
              <a:gd name="connsiteY276" fmla="*/ 5346 h 5445"/>
              <a:gd name="connsiteX277" fmla="*/ 11103 w 11761"/>
              <a:gd name="connsiteY277" fmla="*/ 5346 h 5445"/>
              <a:gd name="connsiteX278" fmla="*/ 11103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11103 w 11761"/>
              <a:gd name="connsiteY325" fmla="*/ 39 h 5445"/>
              <a:gd name="connsiteX326" fmla="*/ 11103 w 11761"/>
              <a:gd name="connsiteY326" fmla="*/ 100 h 5445"/>
              <a:gd name="connsiteX327" fmla="*/ 11179 w 11761"/>
              <a:gd name="connsiteY327" fmla="*/ 100 h 5445"/>
              <a:gd name="connsiteX328" fmla="*/ 11179 w 11761"/>
              <a:gd name="connsiteY328" fmla="*/ 151 h 5445"/>
              <a:gd name="connsiteX329" fmla="*/ 11332 w 11761"/>
              <a:gd name="connsiteY329" fmla="*/ 151 h 5445"/>
              <a:gd name="connsiteX330" fmla="*/ 11332 w 11761"/>
              <a:gd name="connsiteY330" fmla="*/ 24 h 5445"/>
              <a:gd name="connsiteX331" fmla="*/ 11500 w 11761"/>
              <a:gd name="connsiteY331" fmla="*/ 24 h 5445"/>
              <a:gd name="connsiteX332" fmla="*/ 11500 w 11761"/>
              <a:gd name="connsiteY332" fmla="*/ 82 h 5445"/>
              <a:gd name="connsiteX333" fmla="*/ 11408 w 11761"/>
              <a:gd name="connsiteY333" fmla="*/ 82 h 5445"/>
              <a:gd name="connsiteX334" fmla="*/ 11408 w 11761"/>
              <a:gd name="connsiteY334" fmla="*/ 184 h 5445"/>
              <a:gd name="connsiteX335" fmla="*/ 11500 w 11761"/>
              <a:gd name="connsiteY335" fmla="*/ 184 h 5445"/>
              <a:gd name="connsiteX336" fmla="*/ 11500 w 11761"/>
              <a:gd name="connsiteY336" fmla="*/ 277 h 5445"/>
              <a:gd name="connsiteX337" fmla="*/ 11578 w 11761"/>
              <a:gd name="connsiteY337" fmla="*/ 277 h 5445"/>
              <a:gd name="connsiteX338" fmla="*/ 11578 w 11761"/>
              <a:gd name="connsiteY338" fmla="*/ 359 h 5445"/>
              <a:gd name="connsiteX339" fmla="*/ 11679 w 11761"/>
              <a:gd name="connsiteY339" fmla="*/ 359 h 5445"/>
              <a:gd name="connsiteX340" fmla="*/ 11679 w 11761"/>
              <a:gd name="connsiteY340" fmla="*/ 277 h 5445"/>
              <a:gd name="connsiteX341" fmla="*/ 11736 w 11761"/>
              <a:gd name="connsiteY341" fmla="*/ 277 h 5445"/>
              <a:gd name="connsiteX342" fmla="*/ 11736 w 11761"/>
              <a:gd name="connsiteY342" fmla="*/ 445 h 5445"/>
              <a:gd name="connsiteX343" fmla="*/ 11608 w 11761"/>
              <a:gd name="connsiteY343" fmla="*/ 445 h 5445"/>
              <a:gd name="connsiteX344" fmla="*/ 11608 w 11761"/>
              <a:gd name="connsiteY344" fmla="*/ 596 h 5445"/>
              <a:gd name="connsiteX345" fmla="*/ 11660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11744 w 11761"/>
              <a:gd name="connsiteY98" fmla="*/ 4932 h 5445"/>
              <a:gd name="connsiteX99" fmla="*/ 11744 w 11761"/>
              <a:gd name="connsiteY99" fmla="*/ 4850 h 5445"/>
              <a:gd name="connsiteX100" fmla="*/ 11682 w 11761"/>
              <a:gd name="connsiteY100" fmla="*/ 4850 h 5445"/>
              <a:gd name="connsiteX101" fmla="*/ 11682 w 11761"/>
              <a:gd name="connsiteY101" fmla="*/ 4793 h 5445"/>
              <a:gd name="connsiteX102" fmla="*/ 11742 w 11761"/>
              <a:gd name="connsiteY102" fmla="*/ 4793 h 5445"/>
              <a:gd name="connsiteX103" fmla="*/ 11742 w 11761"/>
              <a:gd name="connsiteY103" fmla="*/ 652 h 5445"/>
              <a:gd name="connsiteX104" fmla="*/ 11682 w 11761"/>
              <a:gd name="connsiteY104" fmla="*/ 652 h 5445"/>
              <a:gd name="connsiteX105" fmla="*/ 11682 w 11761"/>
              <a:gd name="connsiteY105" fmla="*/ 596 h 5445"/>
              <a:gd name="connsiteX106" fmla="*/ 11744 w 11761"/>
              <a:gd name="connsiteY106" fmla="*/ 596 h 5445"/>
              <a:gd name="connsiteX107" fmla="*/ 11744 w 11761"/>
              <a:gd name="connsiteY107" fmla="*/ 514 h 5445"/>
              <a:gd name="connsiteX108" fmla="*/ 11660 w 11761"/>
              <a:gd name="connsiteY108" fmla="*/ 514 h 5445"/>
              <a:gd name="connsiteX109" fmla="*/ 11660 w 11761"/>
              <a:gd name="connsiteY109" fmla="*/ 575 h 5445"/>
              <a:gd name="connsiteX110" fmla="*/ 11630 w 11761"/>
              <a:gd name="connsiteY110" fmla="*/ 575 h 5445"/>
              <a:gd name="connsiteX111" fmla="*/ 11630 w 11761"/>
              <a:gd name="connsiteY111" fmla="*/ 467 h 5445"/>
              <a:gd name="connsiteX112" fmla="*/ 11759 w 11761"/>
              <a:gd name="connsiteY112" fmla="*/ 467 h 5445"/>
              <a:gd name="connsiteX113" fmla="*/ 11759 w 11761"/>
              <a:gd name="connsiteY113" fmla="*/ 255 h 5445"/>
              <a:gd name="connsiteX114" fmla="*/ 11679 w 11761"/>
              <a:gd name="connsiteY114" fmla="*/ 255 h 5445"/>
              <a:gd name="connsiteX115" fmla="*/ 11679 w 11761"/>
              <a:gd name="connsiteY115" fmla="*/ 182 h 5445"/>
              <a:gd name="connsiteX116" fmla="*/ 11761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11200 w 11761"/>
              <a:gd name="connsiteY122" fmla="*/ 78 h 5445"/>
              <a:gd name="connsiteX123" fmla="*/ 11200 w 11761"/>
              <a:gd name="connsiteY123" fmla="*/ 37 h 5445"/>
              <a:gd name="connsiteX124" fmla="*/ 11241 w 11761"/>
              <a:gd name="connsiteY124" fmla="*/ 37 h 5445"/>
              <a:gd name="connsiteX125" fmla="*/ 11241 w 11761"/>
              <a:gd name="connsiteY125" fmla="*/ 78 h 5445"/>
              <a:gd name="connsiteX126" fmla="*/ 11200 w 11761"/>
              <a:gd name="connsiteY126" fmla="*/ 78 h 5445"/>
              <a:gd name="connsiteX127" fmla="*/ 11682 w 11761"/>
              <a:gd name="connsiteY127" fmla="*/ 4910 h 5445"/>
              <a:gd name="connsiteX128" fmla="*/ 11682 w 11761"/>
              <a:gd name="connsiteY128" fmla="*/ 4871 h 5445"/>
              <a:gd name="connsiteX129" fmla="*/ 11723 w 11761"/>
              <a:gd name="connsiteY129" fmla="*/ 4871 h 5445"/>
              <a:gd name="connsiteX130" fmla="*/ 11723 w 11761"/>
              <a:gd name="connsiteY130" fmla="*/ 4910 h 5445"/>
              <a:gd name="connsiteX131" fmla="*/ 11682 w 11761"/>
              <a:gd name="connsiteY131" fmla="*/ 4910 h 5445"/>
              <a:gd name="connsiteX132" fmla="*/ 11600 w 11761"/>
              <a:gd name="connsiteY132" fmla="*/ 5424 h 5445"/>
              <a:gd name="connsiteX133" fmla="*/ 11600 w 11761"/>
              <a:gd name="connsiteY133" fmla="*/ 5363 h 5445"/>
              <a:gd name="connsiteX134" fmla="*/ 11679 w 11761"/>
              <a:gd name="connsiteY134" fmla="*/ 5363 h 5445"/>
              <a:gd name="connsiteX135" fmla="*/ 11679 w 11761"/>
              <a:gd name="connsiteY135" fmla="*/ 5286 h 5445"/>
              <a:gd name="connsiteX136" fmla="*/ 11738 w 11761"/>
              <a:gd name="connsiteY136" fmla="*/ 5286 h 5445"/>
              <a:gd name="connsiteX137" fmla="*/ 11738 w 11761"/>
              <a:gd name="connsiteY137" fmla="*/ 5424 h 5445"/>
              <a:gd name="connsiteX138" fmla="*/ 11600 w 11761"/>
              <a:gd name="connsiteY138" fmla="*/ 5424 h 5445"/>
              <a:gd name="connsiteX139" fmla="*/ 11600 w 11761"/>
              <a:gd name="connsiteY139" fmla="*/ 5344 h 5445"/>
              <a:gd name="connsiteX140" fmla="*/ 11600 w 11761"/>
              <a:gd name="connsiteY140" fmla="*/ 5286 h 5445"/>
              <a:gd name="connsiteX141" fmla="*/ 11660 w 11761"/>
              <a:gd name="connsiteY141" fmla="*/ 5286 h 5445"/>
              <a:gd name="connsiteX142" fmla="*/ 11660 w 11761"/>
              <a:gd name="connsiteY142" fmla="*/ 5344 h 5445"/>
              <a:gd name="connsiteX143" fmla="*/ 11600 w 11761"/>
              <a:gd name="connsiteY143" fmla="*/ 5344 h 5445"/>
              <a:gd name="connsiteX144" fmla="*/ 11595 w 11761"/>
              <a:gd name="connsiteY144" fmla="*/ 5169 h 5445"/>
              <a:gd name="connsiteX145" fmla="*/ 11595 w 11761"/>
              <a:gd name="connsiteY145" fmla="*/ 5106 h 5445"/>
              <a:gd name="connsiteX146" fmla="*/ 11660 w 11761"/>
              <a:gd name="connsiteY146" fmla="*/ 5106 h 5445"/>
              <a:gd name="connsiteX147" fmla="*/ 11660 w 11761"/>
              <a:gd name="connsiteY147" fmla="*/ 5169 h 5445"/>
              <a:gd name="connsiteX148" fmla="*/ 11595 w 11761"/>
              <a:gd name="connsiteY148" fmla="*/ 5169 h 5445"/>
              <a:gd name="connsiteX149" fmla="*/ 11660 w 11761"/>
              <a:gd name="connsiteY149" fmla="*/ 5191 h 5445"/>
              <a:gd name="connsiteX150" fmla="*/ 11660 w 11761"/>
              <a:gd name="connsiteY150" fmla="*/ 5262 h 5445"/>
              <a:gd name="connsiteX151" fmla="*/ 11595 w 11761"/>
              <a:gd name="connsiteY151" fmla="*/ 5262 h 5445"/>
              <a:gd name="connsiteX152" fmla="*/ 11595 w 11761"/>
              <a:gd name="connsiteY152" fmla="*/ 5191 h 5445"/>
              <a:gd name="connsiteX153" fmla="*/ 11660 w 11761"/>
              <a:gd name="connsiteY153" fmla="*/ 5191 h 5445"/>
              <a:gd name="connsiteX154" fmla="*/ 11578 w 11761"/>
              <a:gd name="connsiteY154" fmla="*/ 5281 h 5445"/>
              <a:gd name="connsiteX155" fmla="*/ 11578 w 11761"/>
              <a:gd name="connsiteY155" fmla="*/ 5344 h 5445"/>
              <a:gd name="connsiteX156" fmla="*/ 11522 w 11761"/>
              <a:gd name="connsiteY156" fmla="*/ 5344 h 5445"/>
              <a:gd name="connsiteX157" fmla="*/ 11522 w 11761"/>
              <a:gd name="connsiteY157" fmla="*/ 5281 h 5445"/>
              <a:gd name="connsiteX158" fmla="*/ 11578 w 11761"/>
              <a:gd name="connsiteY158" fmla="*/ 5281 h 5445"/>
              <a:gd name="connsiteX159" fmla="*/ 11578 w 11761"/>
              <a:gd name="connsiteY159" fmla="*/ 5191 h 5445"/>
              <a:gd name="connsiteX160" fmla="*/ 11578 w 11761"/>
              <a:gd name="connsiteY160" fmla="*/ 5262 h 5445"/>
              <a:gd name="connsiteX161" fmla="*/ 11522 w 11761"/>
              <a:gd name="connsiteY161" fmla="*/ 5262 h 5445"/>
              <a:gd name="connsiteX162" fmla="*/ 11522 w 11761"/>
              <a:gd name="connsiteY162" fmla="*/ 5191 h 5445"/>
              <a:gd name="connsiteX163" fmla="*/ 11578 w 11761"/>
              <a:gd name="connsiteY163" fmla="*/ 5191 h 5445"/>
              <a:gd name="connsiteX164" fmla="*/ 11200 w 11761"/>
              <a:gd name="connsiteY164" fmla="*/ 5409 h 5445"/>
              <a:gd name="connsiteX165" fmla="*/ 11200 w 11761"/>
              <a:gd name="connsiteY165" fmla="*/ 5368 h 5445"/>
              <a:gd name="connsiteX166" fmla="*/ 11241 w 11761"/>
              <a:gd name="connsiteY166" fmla="*/ 5368 h 5445"/>
              <a:gd name="connsiteX167" fmla="*/ 11241 w 11761"/>
              <a:gd name="connsiteY167" fmla="*/ 5409 h 5445"/>
              <a:gd name="connsiteX168" fmla="*/ 11200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11522 w 11761"/>
              <a:gd name="connsiteY243" fmla="*/ 164 h 5445"/>
              <a:gd name="connsiteX244" fmla="*/ 11522 w 11761"/>
              <a:gd name="connsiteY244" fmla="*/ 102 h 5445"/>
              <a:gd name="connsiteX245" fmla="*/ 11578 w 11761"/>
              <a:gd name="connsiteY245" fmla="*/ 102 h 5445"/>
              <a:gd name="connsiteX246" fmla="*/ 11578 w 11761"/>
              <a:gd name="connsiteY246" fmla="*/ 164 h 5445"/>
              <a:gd name="connsiteX247" fmla="*/ 11522 w 11761"/>
              <a:gd name="connsiteY247" fmla="*/ 164 h 5445"/>
              <a:gd name="connsiteX248" fmla="*/ 11522 w 11761"/>
              <a:gd name="connsiteY248" fmla="*/ 255 h 5445"/>
              <a:gd name="connsiteX249" fmla="*/ 11522 w 11761"/>
              <a:gd name="connsiteY249" fmla="*/ 184 h 5445"/>
              <a:gd name="connsiteX250" fmla="*/ 11578 w 11761"/>
              <a:gd name="connsiteY250" fmla="*/ 184 h 5445"/>
              <a:gd name="connsiteX251" fmla="*/ 11578 w 11761"/>
              <a:gd name="connsiteY251" fmla="*/ 255 h 5445"/>
              <a:gd name="connsiteX252" fmla="*/ 11522 w 11761"/>
              <a:gd name="connsiteY252" fmla="*/ 255 h 5445"/>
              <a:gd name="connsiteX253" fmla="*/ 11660 w 11761"/>
              <a:gd name="connsiteY253" fmla="*/ 596 h 5445"/>
              <a:gd name="connsiteX254" fmla="*/ 11660 w 11761"/>
              <a:gd name="connsiteY254" fmla="*/ 674 h 5445"/>
              <a:gd name="connsiteX255" fmla="*/ 11720 w 11761"/>
              <a:gd name="connsiteY255" fmla="*/ 674 h 5445"/>
              <a:gd name="connsiteX256" fmla="*/ 11720 w 11761"/>
              <a:gd name="connsiteY256" fmla="*/ 4772 h 5445"/>
              <a:gd name="connsiteX257" fmla="*/ 11660 w 11761"/>
              <a:gd name="connsiteY257" fmla="*/ 4772 h 5445"/>
              <a:gd name="connsiteX258" fmla="*/ 11660 w 11761"/>
              <a:gd name="connsiteY258" fmla="*/ 4850 h 5445"/>
              <a:gd name="connsiteX259" fmla="*/ 11608 w 11761"/>
              <a:gd name="connsiteY259" fmla="*/ 4850 h 5445"/>
              <a:gd name="connsiteX260" fmla="*/ 11608 w 11761"/>
              <a:gd name="connsiteY260" fmla="*/ 5001 h 5445"/>
              <a:gd name="connsiteX261" fmla="*/ 11736 w 11761"/>
              <a:gd name="connsiteY261" fmla="*/ 5001 h 5445"/>
              <a:gd name="connsiteX262" fmla="*/ 11736 w 11761"/>
              <a:gd name="connsiteY262" fmla="*/ 5169 h 5445"/>
              <a:gd name="connsiteX263" fmla="*/ 11679 w 11761"/>
              <a:gd name="connsiteY263" fmla="*/ 5169 h 5445"/>
              <a:gd name="connsiteX264" fmla="*/ 11679 w 11761"/>
              <a:gd name="connsiteY264" fmla="*/ 5087 h 5445"/>
              <a:gd name="connsiteX265" fmla="*/ 11578 w 11761"/>
              <a:gd name="connsiteY265" fmla="*/ 5087 h 5445"/>
              <a:gd name="connsiteX266" fmla="*/ 11578 w 11761"/>
              <a:gd name="connsiteY266" fmla="*/ 5169 h 5445"/>
              <a:gd name="connsiteX267" fmla="*/ 11500 w 11761"/>
              <a:gd name="connsiteY267" fmla="*/ 5169 h 5445"/>
              <a:gd name="connsiteX268" fmla="*/ 11500 w 11761"/>
              <a:gd name="connsiteY268" fmla="*/ 5262 h 5445"/>
              <a:gd name="connsiteX269" fmla="*/ 11408 w 11761"/>
              <a:gd name="connsiteY269" fmla="*/ 5262 h 5445"/>
              <a:gd name="connsiteX270" fmla="*/ 11408 w 11761"/>
              <a:gd name="connsiteY270" fmla="*/ 5363 h 5445"/>
              <a:gd name="connsiteX271" fmla="*/ 11500 w 11761"/>
              <a:gd name="connsiteY271" fmla="*/ 5363 h 5445"/>
              <a:gd name="connsiteX272" fmla="*/ 11500 w 11761"/>
              <a:gd name="connsiteY272" fmla="*/ 5422 h 5445"/>
              <a:gd name="connsiteX273" fmla="*/ 11332 w 11761"/>
              <a:gd name="connsiteY273" fmla="*/ 5422 h 5445"/>
              <a:gd name="connsiteX274" fmla="*/ 11332 w 11761"/>
              <a:gd name="connsiteY274" fmla="*/ 5294 h 5445"/>
              <a:gd name="connsiteX275" fmla="*/ 11179 w 11761"/>
              <a:gd name="connsiteY275" fmla="*/ 5294 h 5445"/>
              <a:gd name="connsiteX276" fmla="*/ 11179 w 11761"/>
              <a:gd name="connsiteY276" fmla="*/ 5346 h 5445"/>
              <a:gd name="connsiteX277" fmla="*/ 11103 w 11761"/>
              <a:gd name="connsiteY277" fmla="*/ 5346 h 5445"/>
              <a:gd name="connsiteX278" fmla="*/ 11103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11103 w 11761"/>
              <a:gd name="connsiteY325" fmla="*/ 39 h 5445"/>
              <a:gd name="connsiteX326" fmla="*/ 11103 w 11761"/>
              <a:gd name="connsiteY326" fmla="*/ 100 h 5445"/>
              <a:gd name="connsiteX327" fmla="*/ 11179 w 11761"/>
              <a:gd name="connsiteY327" fmla="*/ 100 h 5445"/>
              <a:gd name="connsiteX328" fmla="*/ 11179 w 11761"/>
              <a:gd name="connsiteY328" fmla="*/ 151 h 5445"/>
              <a:gd name="connsiteX329" fmla="*/ 11332 w 11761"/>
              <a:gd name="connsiteY329" fmla="*/ 151 h 5445"/>
              <a:gd name="connsiteX330" fmla="*/ 11332 w 11761"/>
              <a:gd name="connsiteY330" fmla="*/ 24 h 5445"/>
              <a:gd name="connsiteX331" fmla="*/ 11500 w 11761"/>
              <a:gd name="connsiteY331" fmla="*/ 24 h 5445"/>
              <a:gd name="connsiteX332" fmla="*/ 11500 w 11761"/>
              <a:gd name="connsiteY332" fmla="*/ 82 h 5445"/>
              <a:gd name="connsiteX333" fmla="*/ 11408 w 11761"/>
              <a:gd name="connsiteY333" fmla="*/ 82 h 5445"/>
              <a:gd name="connsiteX334" fmla="*/ 11408 w 11761"/>
              <a:gd name="connsiteY334" fmla="*/ 184 h 5445"/>
              <a:gd name="connsiteX335" fmla="*/ 11500 w 11761"/>
              <a:gd name="connsiteY335" fmla="*/ 184 h 5445"/>
              <a:gd name="connsiteX336" fmla="*/ 11500 w 11761"/>
              <a:gd name="connsiteY336" fmla="*/ 277 h 5445"/>
              <a:gd name="connsiteX337" fmla="*/ 11578 w 11761"/>
              <a:gd name="connsiteY337" fmla="*/ 277 h 5445"/>
              <a:gd name="connsiteX338" fmla="*/ 11578 w 11761"/>
              <a:gd name="connsiteY338" fmla="*/ 359 h 5445"/>
              <a:gd name="connsiteX339" fmla="*/ 11679 w 11761"/>
              <a:gd name="connsiteY339" fmla="*/ 359 h 5445"/>
              <a:gd name="connsiteX340" fmla="*/ 11679 w 11761"/>
              <a:gd name="connsiteY340" fmla="*/ 277 h 5445"/>
              <a:gd name="connsiteX341" fmla="*/ 11736 w 11761"/>
              <a:gd name="connsiteY341" fmla="*/ 277 h 5445"/>
              <a:gd name="connsiteX342" fmla="*/ 11736 w 11761"/>
              <a:gd name="connsiteY342" fmla="*/ 445 h 5445"/>
              <a:gd name="connsiteX343" fmla="*/ 11608 w 11761"/>
              <a:gd name="connsiteY343" fmla="*/ 445 h 5445"/>
              <a:gd name="connsiteX344" fmla="*/ 11608 w 11761"/>
              <a:gd name="connsiteY344" fmla="*/ 596 h 5445"/>
              <a:gd name="connsiteX345" fmla="*/ 11660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11500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11744 w 11761"/>
              <a:gd name="connsiteY98" fmla="*/ 4932 h 5445"/>
              <a:gd name="connsiteX99" fmla="*/ 11744 w 11761"/>
              <a:gd name="connsiteY99" fmla="*/ 4850 h 5445"/>
              <a:gd name="connsiteX100" fmla="*/ 11682 w 11761"/>
              <a:gd name="connsiteY100" fmla="*/ 4850 h 5445"/>
              <a:gd name="connsiteX101" fmla="*/ 11682 w 11761"/>
              <a:gd name="connsiteY101" fmla="*/ 4793 h 5445"/>
              <a:gd name="connsiteX102" fmla="*/ 11742 w 11761"/>
              <a:gd name="connsiteY102" fmla="*/ 4793 h 5445"/>
              <a:gd name="connsiteX103" fmla="*/ 11742 w 11761"/>
              <a:gd name="connsiteY103" fmla="*/ 652 h 5445"/>
              <a:gd name="connsiteX104" fmla="*/ 11682 w 11761"/>
              <a:gd name="connsiteY104" fmla="*/ 652 h 5445"/>
              <a:gd name="connsiteX105" fmla="*/ 11682 w 11761"/>
              <a:gd name="connsiteY105" fmla="*/ 596 h 5445"/>
              <a:gd name="connsiteX106" fmla="*/ 11744 w 11761"/>
              <a:gd name="connsiteY106" fmla="*/ 596 h 5445"/>
              <a:gd name="connsiteX107" fmla="*/ 11744 w 11761"/>
              <a:gd name="connsiteY107" fmla="*/ 514 h 5445"/>
              <a:gd name="connsiteX108" fmla="*/ 11660 w 11761"/>
              <a:gd name="connsiteY108" fmla="*/ 514 h 5445"/>
              <a:gd name="connsiteX109" fmla="*/ 11660 w 11761"/>
              <a:gd name="connsiteY109" fmla="*/ 575 h 5445"/>
              <a:gd name="connsiteX110" fmla="*/ 11630 w 11761"/>
              <a:gd name="connsiteY110" fmla="*/ 575 h 5445"/>
              <a:gd name="connsiteX111" fmla="*/ 11630 w 11761"/>
              <a:gd name="connsiteY111" fmla="*/ 467 h 5445"/>
              <a:gd name="connsiteX112" fmla="*/ 11759 w 11761"/>
              <a:gd name="connsiteY112" fmla="*/ 467 h 5445"/>
              <a:gd name="connsiteX113" fmla="*/ 11759 w 11761"/>
              <a:gd name="connsiteY113" fmla="*/ 255 h 5445"/>
              <a:gd name="connsiteX114" fmla="*/ 11679 w 11761"/>
              <a:gd name="connsiteY114" fmla="*/ 255 h 5445"/>
              <a:gd name="connsiteX115" fmla="*/ 11679 w 11761"/>
              <a:gd name="connsiteY115" fmla="*/ 182 h 5445"/>
              <a:gd name="connsiteX116" fmla="*/ 11761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11200 w 11761"/>
              <a:gd name="connsiteY122" fmla="*/ 78 h 5445"/>
              <a:gd name="connsiteX123" fmla="*/ 11200 w 11761"/>
              <a:gd name="connsiteY123" fmla="*/ 37 h 5445"/>
              <a:gd name="connsiteX124" fmla="*/ 11241 w 11761"/>
              <a:gd name="connsiteY124" fmla="*/ 37 h 5445"/>
              <a:gd name="connsiteX125" fmla="*/ 11241 w 11761"/>
              <a:gd name="connsiteY125" fmla="*/ 78 h 5445"/>
              <a:gd name="connsiteX126" fmla="*/ 11200 w 11761"/>
              <a:gd name="connsiteY126" fmla="*/ 78 h 5445"/>
              <a:gd name="connsiteX127" fmla="*/ 11682 w 11761"/>
              <a:gd name="connsiteY127" fmla="*/ 4910 h 5445"/>
              <a:gd name="connsiteX128" fmla="*/ 11682 w 11761"/>
              <a:gd name="connsiteY128" fmla="*/ 4871 h 5445"/>
              <a:gd name="connsiteX129" fmla="*/ 11723 w 11761"/>
              <a:gd name="connsiteY129" fmla="*/ 4871 h 5445"/>
              <a:gd name="connsiteX130" fmla="*/ 11723 w 11761"/>
              <a:gd name="connsiteY130" fmla="*/ 4910 h 5445"/>
              <a:gd name="connsiteX131" fmla="*/ 11682 w 11761"/>
              <a:gd name="connsiteY131" fmla="*/ 4910 h 5445"/>
              <a:gd name="connsiteX132" fmla="*/ 11600 w 11761"/>
              <a:gd name="connsiteY132" fmla="*/ 5424 h 5445"/>
              <a:gd name="connsiteX133" fmla="*/ 11600 w 11761"/>
              <a:gd name="connsiteY133" fmla="*/ 5363 h 5445"/>
              <a:gd name="connsiteX134" fmla="*/ 11679 w 11761"/>
              <a:gd name="connsiteY134" fmla="*/ 5363 h 5445"/>
              <a:gd name="connsiteX135" fmla="*/ 11679 w 11761"/>
              <a:gd name="connsiteY135" fmla="*/ 5286 h 5445"/>
              <a:gd name="connsiteX136" fmla="*/ 11738 w 11761"/>
              <a:gd name="connsiteY136" fmla="*/ 5286 h 5445"/>
              <a:gd name="connsiteX137" fmla="*/ 11738 w 11761"/>
              <a:gd name="connsiteY137" fmla="*/ 5424 h 5445"/>
              <a:gd name="connsiteX138" fmla="*/ 11600 w 11761"/>
              <a:gd name="connsiteY138" fmla="*/ 5424 h 5445"/>
              <a:gd name="connsiteX139" fmla="*/ 11600 w 11761"/>
              <a:gd name="connsiteY139" fmla="*/ 5344 h 5445"/>
              <a:gd name="connsiteX140" fmla="*/ 11600 w 11761"/>
              <a:gd name="connsiteY140" fmla="*/ 5286 h 5445"/>
              <a:gd name="connsiteX141" fmla="*/ 11660 w 11761"/>
              <a:gd name="connsiteY141" fmla="*/ 5286 h 5445"/>
              <a:gd name="connsiteX142" fmla="*/ 11660 w 11761"/>
              <a:gd name="connsiteY142" fmla="*/ 5344 h 5445"/>
              <a:gd name="connsiteX143" fmla="*/ 11600 w 11761"/>
              <a:gd name="connsiteY143" fmla="*/ 5344 h 5445"/>
              <a:gd name="connsiteX144" fmla="*/ 11595 w 11761"/>
              <a:gd name="connsiteY144" fmla="*/ 5169 h 5445"/>
              <a:gd name="connsiteX145" fmla="*/ 11595 w 11761"/>
              <a:gd name="connsiteY145" fmla="*/ 5106 h 5445"/>
              <a:gd name="connsiteX146" fmla="*/ 11660 w 11761"/>
              <a:gd name="connsiteY146" fmla="*/ 5106 h 5445"/>
              <a:gd name="connsiteX147" fmla="*/ 11660 w 11761"/>
              <a:gd name="connsiteY147" fmla="*/ 5169 h 5445"/>
              <a:gd name="connsiteX148" fmla="*/ 11595 w 11761"/>
              <a:gd name="connsiteY148" fmla="*/ 5169 h 5445"/>
              <a:gd name="connsiteX149" fmla="*/ 11660 w 11761"/>
              <a:gd name="connsiteY149" fmla="*/ 5191 h 5445"/>
              <a:gd name="connsiteX150" fmla="*/ 11660 w 11761"/>
              <a:gd name="connsiteY150" fmla="*/ 5262 h 5445"/>
              <a:gd name="connsiteX151" fmla="*/ 11595 w 11761"/>
              <a:gd name="connsiteY151" fmla="*/ 5262 h 5445"/>
              <a:gd name="connsiteX152" fmla="*/ 11595 w 11761"/>
              <a:gd name="connsiteY152" fmla="*/ 5191 h 5445"/>
              <a:gd name="connsiteX153" fmla="*/ 11660 w 11761"/>
              <a:gd name="connsiteY153" fmla="*/ 5191 h 5445"/>
              <a:gd name="connsiteX154" fmla="*/ 11578 w 11761"/>
              <a:gd name="connsiteY154" fmla="*/ 5281 h 5445"/>
              <a:gd name="connsiteX155" fmla="*/ 11578 w 11761"/>
              <a:gd name="connsiteY155" fmla="*/ 5344 h 5445"/>
              <a:gd name="connsiteX156" fmla="*/ 11522 w 11761"/>
              <a:gd name="connsiteY156" fmla="*/ 5344 h 5445"/>
              <a:gd name="connsiteX157" fmla="*/ 11522 w 11761"/>
              <a:gd name="connsiteY157" fmla="*/ 5281 h 5445"/>
              <a:gd name="connsiteX158" fmla="*/ 11578 w 11761"/>
              <a:gd name="connsiteY158" fmla="*/ 5281 h 5445"/>
              <a:gd name="connsiteX159" fmla="*/ 11578 w 11761"/>
              <a:gd name="connsiteY159" fmla="*/ 5191 h 5445"/>
              <a:gd name="connsiteX160" fmla="*/ 11578 w 11761"/>
              <a:gd name="connsiteY160" fmla="*/ 5262 h 5445"/>
              <a:gd name="connsiteX161" fmla="*/ 11522 w 11761"/>
              <a:gd name="connsiteY161" fmla="*/ 5262 h 5445"/>
              <a:gd name="connsiteX162" fmla="*/ 11522 w 11761"/>
              <a:gd name="connsiteY162" fmla="*/ 5191 h 5445"/>
              <a:gd name="connsiteX163" fmla="*/ 11578 w 11761"/>
              <a:gd name="connsiteY163" fmla="*/ 5191 h 5445"/>
              <a:gd name="connsiteX164" fmla="*/ 11200 w 11761"/>
              <a:gd name="connsiteY164" fmla="*/ 5409 h 5445"/>
              <a:gd name="connsiteX165" fmla="*/ 11200 w 11761"/>
              <a:gd name="connsiteY165" fmla="*/ 5368 h 5445"/>
              <a:gd name="connsiteX166" fmla="*/ 11241 w 11761"/>
              <a:gd name="connsiteY166" fmla="*/ 5368 h 5445"/>
              <a:gd name="connsiteX167" fmla="*/ 11241 w 11761"/>
              <a:gd name="connsiteY167" fmla="*/ 5409 h 5445"/>
              <a:gd name="connsiteX168" fmla="*/ 11200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11522 w 11761"/>
              <a:gd name="connsiteY243" fmla="*/ 164 h 5445"/>
              <a:gd name="connsiteX244" fmla="*/ 11522 w 11761"/>
              <a:gd name="connsiteY244" fmla="*/ 102 h 5445"/>
              <a:gd name="connsiteX245" fmla="*/ 11578 w 11761"/>
              <a:gd name="connsiteY245" fmla="*/ 102 h 5445"/>
              <a:gd name="connsiteX246" fmla="*/ 11578 w 11761"/>
              <a:gd name="connsiteY246" fmla="*/ 164 h 5445"/>
              <a:gd name="connsiteX247" fmla="*/ 11522 w 11761"/>
              <a:gd name="connsiteY247" fmla="*/ 164 h 5445"/>
              <a:gd name="connsiteX248" fmla="*/ 11522 w 11761"/>
              <a:gd name="connsiteY248" fmla="*/ 255 h 5445"/>
              <a:gd name="connsiteX249" fmla="*/ 11522 w 11761"/>
              <a:gd name="connsiteY249" fmla="*/ 184 h 5445"/>
              <a:gd name="connsiteX250" fmla="*/ 11578 w 11761"/>
              <a:gd name="connsiteY250" fmla="*/ 184 h 5445"/>
              <a:gd name="connsiteX251" fmla="*/ 11578 w 11761"/>
              <a:gd name="connsiteY251" fmla="*/ 255 h 5445"/>
              <a:gd name="connsiteX252" fmla="*/ 11522 w 11761"/>
              <a:gd name="connsiteY252" fmla="*/ 255 h 5445"/>
              <a:gd name="connsiteX253" fmla="*/ 11660 w 11761"/>
              <a:gd name="connsiteY253" fmla="*/ 596 h 5445"/>
              <a:gd name="connsiteX254" fmla="*/ 11660 w 11761"/>
              <a:gd name="connsiteY254" fmla="*/ 674 h 5445"/>
              <a:gd name="connsiteX255" fmla="*/ 11720 w 11761"/>
              <a:gd name="connsiteY255" fmla="*/ 674 h 5445"/>
              <a:gd name="connsiteX256" fmla="*/ 11720 w 11761"/>
              <a:gd name="connsiteY256" fmla="*/ 4772 h 5445"/>
              <a:gd name="connsiteX257" fmla="*/ 11660 w 11761"/>
              <a:gd name="connsiteY257" fmla="*/ 4772 h 5445"/>
              <a:gd name="connsiteX258" fmla="*/ 11660 w 11761"/>
              <a:gd name="connsiteY258" fmla="*/ 4850 h 5445"/>
              <a:gd name="connsiteX259" fmla="*/ 11608 w 11761"/>
              <a:gd name="connsiteY259" fmla="*/ 4850 h 5445"/>
              <a:gd name="connsiteX260" fmla="*/ 11608 w 11761"/>
              <a:gd name="connsiteY260" fmla="*/ 5001 h 5445"/>
              <a:gd name="connsiteX261" fmla="*/ 11736 w 11761"/>
              <a:gd name="connsiteY261" fmla="*/ 5001 h 5445"/>
              <a:gd name="connsiteX262" fmla="*/ 11736 w 11761"/>
              <a:gd name="connsiteY262" fmla="*/ 5169 h 5445"/>
              <a:gd name="connsiteX263" fmla="*/ 11679 w 11761"/>
              <a:gd name="connsiteY263" fmla="*/ 5169 h 5445"/>
              <a:gd name="connsiteX264" fmla="*/ 11679 w 11761"/>
              <a:gd name="connsiteY264" fmla="*/ 5087 h 5445"/>
              <a:gd name="connsiteX265" fmla="*/ 11578 w 11761"/>
              <a:gd name="connsiteY265" fmla="*/ 5087 h 5445"/>
              <a:gd name="connsiteX266" fmla="*/ 11578 w 11761"/>
              <a:gd name="connsiteY266" fmla="*/ 5169 h 5445"/>
              <a:gd name="connsiteX267" fmla="*/ 11500 w 11761"/>
              <a:gd name="connsiteY267" fmla="*/ 5169 h 5445"/>
              <a:gd name="connsiteX268" fmla="*/ 11500 w 11761"/>
              <a:gd name="connsiteY268" fmla="*/ 5262 h 5445"/>
              <a:gd name="connsiteX269" fmla="*/ 11408 w 11761"/>
              <a:gd name="connsiteY269" fmla="*/ 5262 h 5445"/>
              <a:gd name="connsiteX270" fmla="*/ 11408 w 11761"/>
              <a:gd name="connsiteY270" fmla="*/ 5363 h 5445"/>
              <a:gd name="connsiteX271" fmla="*/ 11500 w 11761"/>
              <a:gd name="connsiteY271" fmla="*/ 5363 h 5445"/>
              <a:gd name="connsiteX272" fmla="*/ 11500 w 11761"/>
              <a:gd name="connsiteY272" fmla="*/ 5422 h 5445"/>
              <a:gd name="connsiteX273" fmla="*/ 11332 w 11761"/>
              <a:gd name="connsiteY273" fmla="*/ 5422 h 5445"/>
              <a:gd name="connsiteX274" fmla="*/ 11332 w 11761"/>
              <a:gd name="connsiteY274" fmla="*/ 5294 h 5445"/>
              <a:gd name="connsiteX275" fmla="*/ 11179 w 11761"/>
              <a:gd name="connsiteY275" fmla="*/ 5294 h 5445"/>
              <a:gd name="connsiteX276" fmla="*/ 11179 w 11761"/>
              <a:gd name="connsiteY276" fmla="*/ 5346 h 5445"/>
              <a:gd name="connsiteX277" fmla="*/ 11103 w 11761"/>
              <a:gd name="connsiteY277" fmla="*/ 5346 h 5445"/>
              <a:gd name="connsiteX278" fmla="*/ 11103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11103 w 11761"/>
              <a:gd name="connsiteY325" fmla="*/ 39 h 5445"/>
              <a:gd name="connsiteX326" fmla="*/ 11103 w 11761"/>
              <a:gd name="connsiteY326" fmla="*/ 100 h 5445"/>
              <a:gd name="connsiteX327" fmla="*/ 11179 w 11761"/>
              <a:gd name="connsiteY327" fmla="*/ 100 h 5445"/>
              <a:gd name="connsiteX328" fmla="*/ 11179 w 11761"/>
              <a:gd name="connsiteY328" fmla="*/ 151 h 5445"/>
              <a:gd name="connsiteX329" fmla="*/ 11332 w 11761"/>
              <a:gd name="connsiteY329" fmla="*/ 151 h 5445"/>
              <a:gd name="connsiteX330" fmla="*/ 11332 w 11761"/>
              <a:gd name="connsiteY330" fmla="*/ 24 h 5445"/>
              <a:gd name="connsiteX331" fmla="*/ 11500 w 11761"/>
              <a:gd name="connsiteY331" fmla="*/ 24 h 5445"/>
              <a:gd name="connsiteX332" fmla="*/ 11500 w 11761"/>
              <a:gd name="connsiteY332" fmla="*/ 82 h 5445"/>
              <a:gd name="connsiteX333" fmla="*/ 11408 w 11761"/>
              <a:gd name="connsiteY333" fmla="*/ 82 h 5445"/>
              <a:gd name="connsiteX334" fmla="*/ 11408 w 11761"/>
              <a:gd name="connsiteY334" fmla="*/ 184 h 5445"/>
              <a:gd name="connsiteX335" fmla="*/ 11500 w 11761"/>
              <a:gd name="connsiteY335" fmla="*/ 184 h 5445"/>
              <a:gd name="connsiteX336" fmla="*/ 11500 w 11761"/>
              <a:gd name="connsiteY336" fmla="*/ 277 h 5445"/>
              <a:gd name="connsiteX337" fmla="*/ 11578 w 11761"/>
              <a:gd name="connsiteY337" fmla="*/ 277 h 5445"/>
              <a:gd name="connsiteX338" fmla="*/ 11578 w 11761"/>
              <a:gd name="connsiteY338" fmla="*/ 359 h 5445"/>
              <a:gd name="connsiteX339" fmla="*/ 11679 w 11761"/>
              <a:gd name="connsiteY339" fmla="*/ 359 h 5445"/>
              <a:gd name="connsiteX340" fmla="*/ 11679 w 11761"/>
              <a:gd name="connsiteY340" fmla="*/ 277 h 5445"/>
              <a:gd name="connsiteX341" fmla="*/ 11736 w 11761"/>
              <a:gd name="connsiteY341" fmla="*/ 277 h 5445"/>
              <a:gd name="connsiteX342" fmla="*/ 11736 w 11761"/>
              <a:gd name="connsiteY342" fmla="*/ 445 h 5445"/>
              <a:gd name="connsiteX343" fmla="*/ 11608 w 11761"/>
              <a:gd name="connsiteY343" fmla="*/ 445 h 5445"/>
              <a:gd name="connsiteX344" fmla="*/ 11608 w 11761"/>
              <a:gd name="connsiteY344" fmla="*/ 596 h 5445"/>
              <a:gd name="connsiteX345" fmla="*/ 11660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11500 w 11761"/>
              <a:gd name="connsiteY356" fmla="*/ 102 h 5445"/>
              <a:gd name="connsiteX357" fmla="*/ 11500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11744 w 11761"/>
              <a:gd name="connsiteY98" fmla="*/ 4932 h 5445"/>
              <a:gd name="connsiteX99" fmla="*/ 11744 w 11761"/>
              <a:gd name="connsiteY99" fmla="*/ 4850 h 5445"/>
              <a:gd name="connsiteX100" fmla="*/ 11682 w 11761"/>
              <a:gd name="connsiteY100" fmla="*/ 4850 h 5445"/>
              <a:gd name="connsiteX101" fmla="*/ 11682 w 11761"/>
              <a:gd name="connsiteY101" fmla="*/ 4793 h 5445"/>
              <a:gd name="connsiteX102" fmla="*/ 11742 w 11761"/>
              <a:gd name="connsiteY102" fmla="*/ 4793 h 5445"/>
              <a:gd name="connsiteX103" fmla="*/ 11742 w 11761"/>
              <a:gd name="connsiteY103" fmla="*/ 652 h 5445"/>
              <a:gd name="connsiteX104" fmla="*/ 11682 w 11761"/>
              <a:gd name="connsiteY104" fmla="*/ 652 h 5445"/>
              <a:gd name="connsiteX105" fmla="*/ 11682 w 11761"/>
              <a:gd name="connsiteY105" fmla="*/ 596 h 5445"/>
              <a:gd name="connsiteX106" fmla="*/ 11744 w 11761"/>
              <a:gd name="connsiteY106" fmla="*/ 596 h 5445"/>
              <a:gd name="connsiteX107" fmla="*/ 11744 w 11761"/>
              <a:gd name="connsiteY107" fmla="*/ 514 h 5445"/>
              <a:gd name="connsiteX108" fmla="*/ 11660 w 11761"/>
              <a:gd name="connsiteY108" fmla="*/ 514 h 5445"/>
              <a:gd name="connsiteX109" fmla="*/ 11660 w 11761"/>
              <a:gd name="connsiteY109" fmla="*/ 575 h 5445"/>
              <a:gd name="connsiteX110" fmla="*/ 11630 w 11761"/>
              <a:gd name="connsiteY110" fmla="*/ 575 h 5445"/>
              <a:gd name="connsiteX111" fmla="*/ 11630 w 11761"/>
              <a:gd name="connsiteY111" fmla="*/ 467 h 5445"/>
              <a:gd name="connsiteX112" fmla="*/ 11759 w 11761"/>
              <a:gd name="connsiteY112" fmla="*/ 467 h 5445"/>
              <a:gd name="connsiteX113" fmla="*/ 11759 w 11761"/>
              <a:gd name="connsiteY113" fmla="*/ 255 h 5445"/>
              <a:gd name="connsiteX114" fmla="*/ 11679 w 11761"/>
              <a:gd name="connsiteY114" fmla="*/ 255 h 5445"/>
              <a:gd name="connsiteX115" fmla="*/ 11679 w 11761"/>
              <a:gd name="connsiteY115" fmla="*/ 182 h 5445"/>
              <a:gd name="connsiteX116" fmla="*/ 11761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11200 w 11761"/>
              <a:gd name="connsiteY122" fmla="*/ 78 h 5445"/>
              <a:gd name="connsiteX123" fmla="*/ 11200 w 11761"/>
              <a:gd name="connsiteY123" fmla="*/ 37 h 5445"/>
              <a:gd name="connsiteX124" fmla="*/ 11241 w 11761"/>
              <a:gd name="connsiteY124" fmla="*/ 37 h 5445"/>
              <a:gd name="connsiteX125" fmla="*/ 11241 w 11761"/>
              <a:gd name="connsiteY125" fmla="*/ 78 h 5445"/>
              <a:gd name="connsiteX126" fmla="*/ 11200 w 11761"/>
              <a:gd name="connsiteY126" fmla="*/ 78 h 5445"/>
              <a:gd name="connsiteX127" fmla="*/ 11682 w 11761"/>
              <a:gd name="connsiteY127" fmla="*/ 4910 h 5445"/>
              <a:gd name="connsiteX128" fmla="*/ 11682 w 11761"/>
              <a:gd name="connsiteY128" fmla="*/ 4871 h 5445"/>
              <a:gd name="connsiteX129" fmla="*/ 11723 w 11761"/>
              <a:gd name="connsiteY129" fmla="*/ 4871 h 5445"/>
              <a:gd name="connsiteX130" fmla="*/ 11723 w 11761"/>
              <a:gd name="connsiteY130" fmla="*/ 4910 h 5445"/>
              <a:gd name="connsiteX131" fmla="*/ 11682 w 11761"/>
              <a:gd name="connsiteY131" fmla="*/ 4910 h 5445"/>
              <a:gd name="connsiteX132" fmla="*/ 11600 w 11761"/>
              <a:gd name="connsiteY132" fmla="*/ 5424 h 5445"/>
              <a:gd name="connsiteX133" fmla="*/ 11600 w 11761"/>
              <a:gd name="connsiteY133" fmla="*/ 5363 h 5445"/>
              <a:gd name="connsiteX134" fmla="*/ 11679 w 11761"/>
              <a:gd name="connsiteY134" fmla="*/ 5363 h 5445"/>
              <a:gd name="connsiteX135" fmla="*/ 11679 w 11761"/>
              <a:gd name="connsiteY135" fmla="*/ 5286 h 5445"/>
              <a:gd name="connsiteX136" fmla="*/ 11738 w 11761"/>
              <a:gd name="connsiteY136" fmla="*/ 5286 h 5445"/>
              <a:gd name="connsiteX137" fmla="*/ 11738 w 11761"/>
              <a:gd name="connsiteY137" fmla="*/ 5424 h 5445"/>
              <a:gd name="connsiteX138" fmla="*/ 11600 w 11761"/>
              <a:gd name="connsiteY138" fmla="*/ 5424 h 5445"/>
              <a:gd name="connsiteX139" fmla="*/ 11600 w 11761"/>
              <a:gd name="connsiteY139" fmla="*/ 5344 h 5445"/>
              <a:gd name="connsiteX140" fmla="*/ 11600 w 11761"/>
              <a:gd name="connsiteY140" fmla="*/ 5286 h 5445"/>
              <a:gd name="connsiteX141" fmla="*/ 11660 w 11761"/>
              <a:gd name="connsiteY141" fmla="*/ 5286 h 5445"/>
              <a:gd name="connsiteX142" fmla="*/ 11660 w 11761"/>
              <a:gd name="connsiteY142" fmla="*/ 5344 h 5445"/>
              <a:gd name="connsiteX143" fmla="*/ 11600 w 11761"/>
              <a:gd name="connsiteY143" fmla="*/ 5344 h 5445"/>
              <a:gd name="connsiteX144" fmla="*/ 11595 w 11761"/>
              <a:gd name="connsiteY144" fmla="*/ 5169 h 5445"/>
              <a:gd name="connsiteX145" fmla="*/ 11595 w 11761"/>
              <a:gd name="connsiteY145" fmla="*/ 5106 h 5445"/>
              <a:gd name="connsiteX146" fmla="*/ 11660 w 11761"/>
              <a:gd name="connsiteY146" fmla="*/ 5106 h 5445"/>
              <a:gd name="connsiteX147" fmla="*/ 11660 w 11761"/>
              <a:gd name="connsiteY147" fmla="*/ 5169 h 5445"/>
              <a:gd name="connsiteX148" fmla="*/ 11595 w 11761"/>
              <a:gd name="connsiteY148" fmla="*/ 5169 h 5445"/>
              <a:gd name="connsiteX149" fmla="*/ 11660 w 11761"/>
              <a:gd name="connsiteY149" fmla="*/ 5191 h 5445"/>
              <a:gd name="connsiteX150" fmla="*/ 11660 w 11761"/>
              <a:gd name="connsiteY150" fmla="*/ 5262 h 5445"/>
              <a:gd name="connsiteX151" fmla="*/ 11595 w 11761"/>
              <a:gd name="connsiteY151" fmla="*/ 5262 h 5445"/>
              <a:gd name="connsiteX152" fmla="*/ 11595 w 11761"/>
              <a:gd name="connsiteY152" fmla="*/ 5191 h 5445"/>
              <a:gd name="connsiteX153" fmla="*/ 11660 w 11761"/>
              <a:gd name="connsiteY153" fmla="*/ 5191 h 5445"/>
              <a:gd name="connsiteX154" fmla="*/ 11578 w 11761"/>
              <a:gd name="connsiteY154" fmla="*/ 5281 h 5445"/>
              <a:gd name="connsiteX155" fmla="*/ 11578 w 11761"/>
              <a:gd name="connsiteY155" fmla="*/ 5344 h 5445"/>
              <a:gd name="connsiteX156" fmla="*/ 11522 w 11761"/>
              <a:gd name="connsiteY156" fmla="*/ 5344 h 5445"/>
              <a:gd name="connsiteX157" fmla="*/ 11522 w 11761"/>
              <a:gd name="connsiteY157" fmla="*/ 5281 h 5445"/>
              <a:gd name="connsiteX158" fmla="*/ 11578 w 11761"/>
              <a:gd name="connsiteY158" fmla="*/ 5281 h 5445"/>
              <a:gd name="connsiteX159" fmla="*/ 11578 w 11761"/>
              <a:gd name="connsiteY159" fmla="*/ 5191 h 5445"/>
              <a:gd name="connsiteX160" fmla="*/ 11578 w 11761"/>
              <a:gd name="connsiteY160" fmla="*/ 5262 h 5445"/>
              <a:gd name="connsiteX161" fmla="*/ 11522 w 11761"/>
              <a:gd name="connsiteY161" fmla="*/ 5262 h 5445"/>
              <a:gd name="connsiteX162" fmla="*/ 11522 w 11761"/>
              <a:gd name="connsiteY162" fmla="*/ 5191 h 5445"/>
              <a:gd name="connsiteX163" fmla="*/ 11578 w 11761"/>
              <a:gd name="connsiteY163" fmla="*/ 5191 h 5445"/>
              <a:gd name="connsiteX164" fmla="*/ 11200 w 11761"/>
              <a:gd name="connsiteY164" fmla="*/ 5409 h 5445"/>
              <a:gd name="connsiteX165" fmla="*/ 11200 w 11761"/>
              <a:gd name="connsiteY165" fmla="*/ 5368 h 5445"/>
              <a:gd name="connsiteX166" fmla="*/ 11241 w 11761"/>
              <a:gd name="connsiteY166" fmla="*/ 5368 h 5445"/>
              <a:gd name="connsiteX167" fmla="*/ 11241 w 11761"/>
              <a:gd name="connsiteY167" fmla="*/ 5409 h 5445"/>
              <a:gd name="connsiteX168" fmla="*/ 11200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11522 w 11761"/>
              <a:gd name="connsiteY243" fmla="*/ 164 h 5445"/>
              <a:gd name="connsiteX244" fmla="*/ 11522 w 11761"/>
              <a:gd name="connsiteY244" fmla="*/ 102 h 5445"/>
              <a:gd name="connsiteX245" fmla="*/ 11578 w 11761"/>
              <a:gd name="connsiteY245" fmla="*/ 102 h 5445"/>
              <a:gd name="connsiteX246" fmla="*/ 11578 w 11761"/>
              <a:gd name="connsiteY246" fmla="*/ 164 h 5445"/>
              <a:gd name="connsiteX247" fmla="*/ 11522 w 11761"/>
              <a:gd name="connsiteY247" fmla="*/ 164 h 5445"/>
              <a:gd name="connsiteX248" fmla="*/ 11522 w 11761"/>
              <a:gd name="connsiteY248" fmla="*/ 255 h 5445"/>
              <a:gd name="connsiteX249" fmla="*/ 11522 w 11761"/>
              <a:gd name="connsiteY249" fmla="*/ 184 h 5445"/>
              <a:gd name="connsiteX250" fmla="*/ 11578 w 11761"/>
              <a:gd name="connsiteY250" fmla="*/ 184 h 5445"/>
              <a:gd name="connsiteX251" fmla="*/ 11578 w 11761"/>
              <a:gd name="connsiteY251" fmla="*/ 255 h 5445"/>
              <a:gd name="connsiteX252" fmla="*/ 11522 w 11761"/>
              <a:gd name="connsiteY252" fmla="*/ 255 h 5445"/>
              <a:gd name="connsiteX253" fmla="*/ 11660 w 11761"/>
              <a:gd name="connsiteY253" fmla="*/ 596 h 5445"/>
              <a:gd name="connsiteX254" fmla="*/ 11660 w 11761"/>
              <a:gd name="connsiteY254" fmla="*/ 674 h 5445"/>
              <a:gd name="connsiteX255" fmla="*/ 11720 w 11761"/>
              <a:gd name="connsiteY255" fmla="*/ 674 h 5445"/>
              <a:gd name="connsiteX256" fmla="*/ 11720 w 11761"/>
              <a:gd name="connsiteY256" fmla="*/ 4772 h 5445"/>
              <a:gd name="connsiteX257" fmla="*/ 11660 w 11761"/>
              <a:gd name="connsiteY257" fmla="*/ 4772 h 5445"/>
              <a:gd name="connsiteX258" fmla="*/ 11660 w 11761"/>
              <a:gd name="connsiteY258" fmla="*/ 4850 h 5445"/>
              <a:gd name="connsiteX259" fmla="*/ 11608 w 11761"/>
              <a:gd name="connsiteY259" fmla="*/ 4850 h 5445"/>
              <a:gd name="connsiteX260" fmla="*/ 11608 w 11761"/>
              <a:gd name="connsiteY260" fmla="*/ 5001 h 5445"/>
              <a:gd name="connsiteX261" fmla="*/ 11736 w 11761"/>
              <a:gd name="connsiteY261" fmla="*/ 5001 h 5445"/>
              <a:gd name="connsiteX262" fmla="*/ 11736 w 11761"/>
              <a:gd name="connsiteY262" fmla="*/ 5169 h 5445"/>
              <a:gd name="connsiteX263" fmla="*/ 11679 w 11761"/>
              <a:gd name="connsiteY263" fmla="*/ 5169 h 5445"/>
              <a:gd name="connsiteX264" fmla="*/ 11679 w 11761"/>
              <a:gd name="connsiteY264" fmla="*/ 5087 h 5445"/>
              <a:gd name="connsiteX265" fmla="*/ 11578 w 11761"/>
              <a:gd name="connsiteY265" fmla="*/ 5087 h 5445"/>
              <a:gd name="connsiteX266" fmla="*/ 11578 w 11761"/>
              <a:gd name="connsiteY266" fmla="*/ 5169 h 5445"/>
              <a:gd name="connsiteX267" fmla="*/ 11500 w 11761"/>
              <a:gd name="connsiteY267" fmla="*/ 5169 h 5445"/>
              <a:gd name="connsiteX268" fmla="*/ 11500 w 11761"/>
              <a:gd name="connsiteY268" fmla="*/ 5262 h 5445"/>
              <a:gd name="connsiteX269" fmla="*/ 11408 w 11761"/>
              <a:gd name="connsiteY269" fmla="*/ 5262 h 5445"/>
              <a:gd name="connsiteX270" fmla="*/ 11408 w 11761"/>
              <a:gd name="connsiteY270" fmla="*/ 5363 h 5445"/>
              <a:gd name="connsiteX271" fmla="*/ 11500 w 11761"/>
              <a:gd name="connsiteY271" fmla="*/ 5363 h 5445"/>
              <a:gd name="connsiteX272" fmla="*/ 11500 w 11761"/>
              <a:gd name="connsiteY272" fmla="*/ 5422 h 5445"/>
              <a:gd name="connsiteX273" fmla="*/ 11332 w 11761"/>
              <a:gd name="connsiteY273" fmla="*/ 5422 h 5445"/>
              <a:gd name="connsiteX274" fmla="*/ 11332 w 11761"/>
              <a:gd name="connsiteY274" fmla="*/ 5294 h 5445"/>
              <a:gd name="connsiteX275" fmla="*/ 11179 w 11761"/>
              <a:gd name="connsiteY275" fmla="*/ 5294 h 5445"/>
              <a:gd name="connsiteX276" fmla="*/ 11179 w 11761"/>
              <a:gd name="connsiteY276" fmla="*/ 5346 h 5445"/>
              <a:gd name="connsiteX277" fmla="*/ 11103 w 11761"/>
              <a:gd name="connsiteY277" fmla="*/ 5346 h 5445"/>
              <a:gd name="connsiteX278" fmla="*/ 11103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11103 w 11761"/>
              <a:gd name="connsiteY325" fmla="*/ 39 h 5445"/>
              <a:gd name="connsiteX326" fmla="*/ 11103 w 11761"/>
              <a:gd name="connsiteY326" fmla="*/ 100 h 5445"/>
              <a:gd name="connsiteX327" fmla="*/ 11179 w 11761"/>
              <a:gd name="connsiteY327" fmla="*/ 100 h 5445"/>
              <a:gd name="connsiteX328" fmla="*/ 11179 w 11761"/>
              <a:gd name="connsiteY328" fmla="*/ 151 h 5445"/>
              <a:gd name="connsiteX329" fmla="*/ 11332 w 11761"/>
              <a:gd name="connsiteY329" fmla="*/ 151 h 5445"/>
              <a:gd name="connsiteX330" fmla="*/ 11332 w 11761"/>
              <a:gd name="connsiteY330" fmla="*/ 24 h 5445"/>
              <a:gd name="connsiteX331" fmla="*/ 11500 w 11761"/>
              <a:gd name="connsiteY331" fmla="*/ 24 h 5445"/>
              <a:gd name="connsiteX332" fmla="*/ 11500 w 11761"/>
              <a:gd name="connsiteY332" fmla="*/ 82 h 5445"/>
              <a:gd name="connsiteX333" fmla="*/ 11408 w 11761"/>
              <a:gd name="connsiteY333" fmla="*/ 82 h 5445"/>
              <a:gd name="connsiteX334" fmla="*/ 11408 w 11761"/>
              <a:gd name="connsiteY334" fmla="*/ 184 h 5445"/>
              <a:gd name="connsiteX335" fmla="*/ 11500 w 11761"/>
              <a:gd name="connsiteY335" fmla="*/ 184 h 5445"/>
              <a:gd name="connsiteX336" fmla="*/ 11500 w 11761"/>
              <a:gd name="connsiteY336" fmla="*/ 277 h 5445"/>
              <a:gd name="connsiteX337" fmla="*/ 11578 w 11761"/>
              <a:gd name="connsiteY337" fmla="*/ 277 h 5445"/>
              <a:gd name="connsiteX338" fmla="*/ 11578 w 11761"/>
              <a:gd name="connsiteY338" fmla="*/ 359 h 5445"/>
              <a:gd name="connsiteX339" fmla="*/ 11679 w 11761"/>
              <a:gd name="connsiteY339" fmla="*/ 359 h 5445"/>
              <a:gd name="connsiteX340" fmla="*/ 11679 w 11761"/>
              <a:gd name="connsiteY340" fmla="*/ 277 h 5445"/>
              <a:gd name="connsiteX341" fmla="*/ 11736 w 11761"/>
              <a:gd name="connsiteY341" fmla="*/ 277 h 5445"/>
              <a:gd name="connsiteX342" fmla="*/ 11736 w 11761"/>
              <a:gd name="connsiteY342" fmla="*/ 445 h 5445"/>
              <a:gd name="connsiteX343" fmla="*/ 11608 w 11761"/>
              <a:gd name="connsiteY343" fmla="*/ 445 h 5445"/>
              <a:gd name="connsiteX344" fmla="*/ 11608 w 11761"/>
              <a:gd name="connsiteY344" fmla="*/ 596 h 5445"/>
              <a:gd name="connsiteX345" fmla="*/ 11660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11500 w 11761"/>
              <a:gd name="connsiteY356" fmla="*/ 102 h 5445"/>
              <a:gd name="connsiteX357" fmla="*/ 11500 w 11761"/>
              <a:gd name="connsiteY357" fmla="*/ 164 h 5445"/>
              <a:gd name="connsiteX358" fmla="*/ 11427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11744 w 11761"/>
              <a:gd name="connsiteY98" fmla="*/ 4932 h 5445"/>
              <a:gd name="connsiteX99" fmla="*/ 11744 w 11761"/>
              <a:gd name="connsiteY99" fmla="*/ 4850 h 5445"/>
              <a:gd name="connsiteX100" fmla="*/ 11682 w 11761"/>
              <a:gd name="connsiteY100" fmla="*/ 4850 h 5445"/>
              <a:gd name="connsiteX101" fmla="*/ 11682 w 11761"/>
              <a:gd name="connsiteY101" fmla="*/ 4793 h 5445"/>
              <a:gd name="connsiteX102" fmla="*/ 11742 w 11761"/>
              <a:gd name="connsiteY102" fmla="*/ 4793 h 5445"/>
              <a:gd name="connsiteX103" fmla="*/ 11742 w 11761"/>
              <a:gd name="connsiteY103" fmla="*/ 652 h 5445"/>
              <a:gd name="connsiteX104" fmla="*/ 11682 w 11761"/>
              <a:gd name="connsiteY104" fmla="*/ 652 h 5445"/>
              <a:gd name="connsiteX105" fmla="*/ 11682 w 11761"/>
              <a:gd name="connsiteY105" fmla="*/ 596 h 5445"/>
              <a:gd name="connsiteX106" fmla="*/ 11744 w 11761"/>
              <a:gd name="connsiteY106" fmla="*/ 596 h 5445"/>
              <a:gd name="connsiteX107" fmla="*/ 11744 w 11761"/>
              <a:gd name="connsiteY107" fmla="*/ 514 h 5445"/>
              <a:gd name="connsiteX108" fmla="*/ 11660 w 11761"/>
              <a:gd name="connsiteY108" fmla="*/ 514 h 5445"/>
              <a:gd name="connsiteX109" fmla="*/ 11660 w 11761"/>
              <a:gd name="connsiteY109" fmla="*/ 575 h 5445"/>
              <a:gd name="connsiteX110" fmla="*/ 11630 w 11761"/>
              <a:gd name="connsiteY110" fmla="*/ 575 h 5445"/>
              <a:gd name="connsiteX111" fmla="*/ 11630 w 11761"/>
              <a:gd name="connsiteY111" fmla="*/ 467 h 5445"/>
              <a:gd name="connsiteX112" fmla="*/ 11759 w 11761"/>
              <a:gd name="connsiteY112" fmla="*/ 467 h 5445"/>
              <a:gd name="connsiteX113" fmla="*/ 11759 w 11761"/>
              <a:gd name="connsiteY113" fmla="*/ 255 h 5445"/>
              <a:gd name="connsiteX114" fmla="*/ 11679 w 11761"/>
              <a:gd name="connsiteY114" fmla="*/ 255 h 5445"/>
              <a:gd name="connsiteX115" fmla="*/ 11679 w 11761"/>
              <a:gd name="connsiteY115" fmla="*/ 182 h 5445"/>
              <a:gd name="connsiteX116" fmla="*/ 11761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11200 w 11761"/>
              <a:gd name="connsiteY122" fmla="*/ 78 h 5445"/>
              <a:gd name="connsiteX123" fmla="*/ 11200 w 11761"/>
              <a:gd name="connsiteY123" fmla="*/ 37 h 5445"/>
              <a:gd name="connsiteX124" fmla="*/ 11241 w 11761"/>
              <a:gd name="connsiteY124" fmla="*/ 37 h 5445"/>
              <a:gd name="connsiteX125" fmla="*/ 11241 w 11761"/>
              <a:gd name="connsiteY125" fmla="*/ 78 h 5445"/>
              <a:gd name="connsiteX126" fmla="*/ 11200 w 11761"/>
              <a:gd name="connsiteY126" fmla="*/ 78 h 5445"/>
              <a:gd name="connsiteX127" fmla="*/ 11682 w 11761"/>
              <a:gd name="connsiteY127" fmla="*/ 4910 h 5445"/>
              <a:gd name="connsiteX128" fmla="*/ 11682 w 11761"/>
              <a:gd name="connsiteY128" fmla="*/ 4871 h 5445"/>
              <a:gd name="connsiteX129" fmla="*/ 11723 w 11761"/>
              <a:gd name="connsiteY129" fmla="*/ 4871 h 5445"/>
              <a:gd name="connsiteX130" fmla="*/ 11723 w 11761"/>
              <a:gd name="connsiteY130" fmla="*/ 4910 h 5445"/>
              <a:gd name="connsiteX131" fmla="*/ 11682 w 11761"/>
              <a:gd name="connsiteY131" fmla="*/ 4910 h 5445"/>
              <a:gd name="connsiteX132" fmla="*/ 11600 w 11761"/>
              <a:gd name="connsiteY132" fmla="*/ 5424 h 5445"/>
              <a:gd name="connsiteX133" fmla="*/ 11600 w 11761"/>
              <a:gd name="connsiteY133" fmla="*/ 5363 h 5445"/>
              <a:gd name="connsiteX134" fmla="*/ 11679 w 11761"/>
              <a:gd name="connsiteY134" fmla="*/ 5363 h 5445"/>
              <a:gd name="connsiteX135" fmla="*/ 11679 w 11761"/>
              <a:gd name="connsiteY135" fmla="*/ 5286 h 5445"/>
              <a:gd name="connsiteX136" fmla="*/ 11738 w 11761"/>
              <a:gd name="connsiteY136" fmla="*/ 5286 h 5445"/>
              <a:gd name="connsiteX137" fmla="*/ 11738 w 11761"/>
              <a:gd name="connsiteY137" fmla="*/ 5424 h 5445"/>
              <a:gd name="connsiteX138" fmla="*/ 11600 w 11761"/>
              <a:gd name="connsiteY138" fmla="*/ 5424 h 5445"/>
              <a:gd name="connsiteX139" fmla="*/ 11600 w 11761"/>
              <a:gd name="connsiteY139" fmla="*/ 5344 h 5445"/>
              <a:gd name="connsiteX140" fmla="*/ 11600 w 11761"/>
              <a:gd name="connsiteY140" fmla="*/ 5286 h 5445"/>
              <a:gd name="connsiteX141" fmla="*/ 11660 w 11761"/>
              <a:gd name="connsiteY141" fmla="*/ 5286 h 5445"/>
              <a:gd name="connsiteX142" fmla="*/ 11660 w 11761"/>
              <a:gd name="connsiteY142" fmla="*/ 5344 h 5445"/>
              <a:gd name="connsiteX143" fmla="*/ 11600 w 11761"/>
              <a:gd name="connsiteY143" fmla="*/ 5344 h 5445"/>
              <a:gd name="connsiteX144" fmla="*/ 11595 w 11761"/>
              <a:gd name="connsiteY144" fmla="*/ 5169 h 5445"/>
              <a:gd name="connsiteX145" fmla="*/ 11595 w 11761"/>
              <a:gd name="connsiteY145" fmla="*/ 5106 h 5445"/>
              <a:gd name="connsiteX146" fmla="*/ 11660 w 11761"/>
              <a:gd name="connsiteY146" fmla="*/ 5106 h 5445"/>
              <a:gd name="connsiteX147" fmla="*/ 11660 w 11761"/>
              <a:gd name="connsiteY147" fmla="*/ 5169 h 5445"/>
              <a:gd name="connsiteX148" fmla="*/ 11595 w 11761"/>
              <a:gd name="connsiteY148" fmla="*/ 5169 h 5445"/>
              <a:gd name="connsiteX149" fmla="*/ 11660 w 11761"/>
              <a:gd name="connsiteY149" fmla="*/ 5191 h 5445"/>
              <a:gd name="connsiteX150" fmla="*/ 11660 w 11761"/>
              <a:gd name="connsiteY150" fmla="*/ 5262 h 5445"/>
              <a:gd name="connsiteX151" fmla="*/ 11595 w 11761"/>
              <a:gd name="connsiteY151" fmla="*/ 5262 h 5445"/>
              <a:gd name="connsiteX152" fmla="*/ 11595 w 11761"/>
              <a:gd name="connsiteY152" fmla="*/ 5191 h 5445"/>
              <a:gd name="connsiteX153" fmla="*/ 11660 w 11761"/>
              <a:gd name="connsiteY153" fmla="*/ 5191 h 5445"/>
              <a:gd name="connsiteX154" fmla="*/ 11578 w 11761"/>
              <a:gd name="connsiteY154" fmla="*/ 5281 h 5445"/>
              <a:gd name="connsiteX155" fmla="*/ 11578 w 11761"/>
              <a:gd name="connsiteY155" fmla="*/ 5344 h 5445"/>
              <a:gd name="connsiteX156" fmla="*/ 11522 w 11761"/>
              <a:gd name="connsiteY156" fmla="*/ 5344 h 5445"/>
              <a:gd name="connsiteX157" fmla="*/ 11522 w 11761"/>
              <a:gd name="connsiteY157" fmla="*/ 5281 h 5445"/>
              <a:gd name="connsiteX158" fmla="*/ 11578 w 11761"/>
              <a:gd name="connsiteY158" fmla="*/ 5281 h 5445"/>
              <a:gd name="connsiteX159" fmla="*/ 11578 w 11761"/>
              <a:gd name="connsiteY159" fmla="*/ 5191 h 5445"/>
              <a:gd name="connsiteX160" fmla="*/ 11578 w 11761"/>
              <a:gd name="connsiteY160" fmla="*/ 5262 h 5445"/>
              <a:gd name="connsiteX161" fmla="*/ 11522 w 11761"/>
              <a:gd name="connsiteY161" fmla="*/ 5262 h 5445"/>
              <a:gd name="connsiteX162" fmla="*/ 11522 w 11761"/>
              <a:gd name="connsiteY162" fmla="*/ 5191 h 5445"/>
              <a:gd name="connsiteX163" fmla="*/ 11578 w 11761"/>
              <a:gd name="connsiteY163" fmla="*/ 5191 h 5445"/>
              <a:gd name="connsiteX164" fmla="*/ 11200 w 11761"/>
              <a:gd name="connsiteY164" fmla="*/ 5409 h 5445"/>
              <a:gd name="connsiteX165" fmla="*/ 11200 w 11761"/>
              <a:gd name="connsiteY165" fmla="*/ 5368 h 5445"/>
              <a:gd name="connsiteX166" fmla="*/ 11241 w 11761"/>
              <a:gd name="connsiteY166" fmla="*/ 5368 h 5445"/>
              <a:gd name="connsiteX167" fmla="*/ 11241 w 11761"/>
              <a:gd name="connsiteY167" fmla="*/ 5409 h 5445"/>
              <a:gd name="connsiteX168" fmla="*/ 11200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11522 w 11761"/>
              <a:gd name="connsiteY243" fmla="*/ 164 h 5445"/>
              <a:gd name="connsiteX244" fmla="*/ 11522 w 11761"/>
              <a:gd name="connsiteY244" fmla="*/ 102 h 5445"/>
              <a:gd name="connsiteX245" fmla="*/ 11578 w 11761"/>
              <a:gd name="connsiteY245" fmla="*/ 102 h 5445"/>
              <a:gd name="connsiteX246" fmla="*/ 11578 w 11761"/>
              <a:gd name="connsiteY246" fmla="*/ 164 h 5445"/>
              <a:gd name="connsiteX247" fmla="*/ 11522 w 11761"/>
              <a:gd name="connsiteY247" fmla="*/ 164 h 5445"/>
              <a:gd name="connsiteX248" fmla="*/ 11522 w 11761"/>
              <a:gd name="connsiteY248" fmla="*/ 255 h 5445"/>
              <a:gd name="connsiteX249" fmla="*/ 11522 w 11761"/>
              <a:gd name="connsiteY249" fmla="*/ 184 h 5445"/>
              <a:gd name="connsiteX250" fmla="*/ 11578 w 11761"/>
              <a:gd name="connsiteY250" fmla="*/ 184 h 5445"/>
              <a:gd name="connsiteX251" fmla="*/ 11578 w 11761"/>
              <a:gd name="connsiteY251" fmla="*/ 255 h 5445"/>
              <a:gd name="connsiteX252" fmla="*/ 11522 w 11761"/>
              <a:gd name="connsiteY252" fmla="*/ 255 h 5445"/>
              <a:gd name="connsiteX253" fmla="*/ 11660 w 11761"/>
              <a:gd name="connsiteY253" fmla="*/ 596 h 5445"/>
              <a:gd name="connsiteX254" fmla="*/ 11660 w 11761"/>
              <a:gd name="connsiteY254" fmla="*/ 674 h 5445"/>
              <a:gd name="connsiteX255" fmla="*/ 11720 w 11761"/>
              <a:gd name="connsiteY255" fmla="*/ 674 h 5445"/>
              <a:gd name="connsiteX256" fmla="*/ 11720 w 11761"/>
              <a:gd name="connsiteY256" fmla="*/ 4772 h 5445"/>
              <a:gd name="connsiteX257" fmla="*/ 11660 w 11761"/>
              <a:gd name="connsiteY257" fmla="*/ 4772 h 5445"/>
              <a:gd name="connsiteX258" fmla="*/ 11660 w 11761"/>
              <a:gd name="connsiteY258" fmla="*/ 4850 h 5445"/>
              <a:gd name="connsiteX259" fmla="*/ 11608 w 11761"/>
              <a:gd name="connsiteY259" fmla="*/ 4850 h 5445"/>
              <a:gd name="connsiteX260" fmla="*/ 11608 w 11761"/>
              <a:gd name="connsiteY260" fmla="*/ 5001 h 5445"/>
              <a:gd name="connsiteX261" fmla="*/ 11736 w 11761"/>
              <a:gd name="connsiteY261" fmla="*/ 5001 h 5445"/>
              <a:gd name="connsiteX262" fmla="*/ 11736 w 11761"/>
              <a:gd name="connsiteY262" fmla="*/ 5169 h 5445"/>
              <a:gd name="connsiteX263" fmla="*/ 11679 w 11761"/>
              <a:gd name="connsiteY263" fmla="*/ 5169 h 5445"/>
              <a:gd name="connsiteX264" fmla="*/ 11679 w 11761"/>
              <a:gd name="connsiteY264" fmla="*/ 5087 h 5445"/>
              <a:gd name="connsiteX265" fmla="*/ 11578 w 11761"/>
              <a:gd name="connsiteY265" fmla="*/ 5087 h 5445"/>
              <a:gd name="connsiteX266" fmla="*/ 11578 w 11761"/>
              <a:gd name="connsiteY266" fmla="*/ 5169 h 5445"/>
              <a:gd name="connsiteX267" fmla="*/ 11500 w 11761"/>
              <a:gd name="connsiteY267" fmla="*/ 5169 h 5445"/>
              <a:gd name="connsiteX268" fmla="*/ 11500 w 11761"/>
              <a:gd name="connsiteY268" fmla="*/ 5262 h 5445"/>
              <a:gd name="connsiteX269" fmla="*/ 11408 w 11761"/>
              <a:gd name="connsiteY269" fmla="*/ 5262 h 5445"/>
              <a:gd name="connsiteX270" fmla="*/ 11408 w 11761"/>
              <a:gd name="connsiteY270" fmla="*/ 5363 h 5445"/>
              <a:gd name="connsiteX271" fmla="*/ 11500 w 11761"/>
              <a:gd name="connsiteY271" fmla="*/ 5363 h 5445"/>
              <a:gd name="connsiteX272" fmla="*/ 11500 w 11761"/>
              <a:gd name="connsiteY272" fmla="*/ 5422 h 5445"/>
              <a:gd name="connsiteX273" fmla="*/ 11332 w 11761"/>
              <a:gd name="connsiteY273" fmla="*/ 5422 h 5445"/>
              <a:gd name="connsiteX274" fmla="*/ 11332 w 11761"/>
              <a:gd name="connsiteY274" fmla="*/ 5294 h 5445"/>
              <a:gd name="connsiteX275" fmla="*/ 11179 w 11761"/>
              <a:gd name="connsiteY275" fmla="*/ 5294 h 5445"/>
              <a:gd name="connsiteX276" fmla="*/ 11179 w 11761"/>
              <a:gd name="connsiteY276" fmla="*/ 5346 h 5445"/>
              <a:gd name="connsiteX277" fmla="*/ 11103 w 11761"/>
              <a:gd name="connsiteY277" fmla="*/ 5346 h 5445"/>
              <a:gd name="connsiteX278" fmla="*/ 11103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11103 w 11761"/>
              <a:gd name="connsiteY325" fmla="*/ 39 h 5445"/>
              <a:gd name="connsiteX326" fmla="*/ 11103 w 11761"/>
              <a:gd name="connsiteY326" fmla="*/ 100 h 5445"/>
              <a:gd name="connsiteX327" fmla="*/ 11179 w 11761"/>
              <a:gd name="connsiteY327" fmla="*/ 100 h 5445"/>
              <a:gd name="connsiteX328" fmla="*/ 11179 w 11761"/>
              <a:gd name="connsiteY328" fmla="*/ 151 h 5445"/>
              <a:gd name="connsiteX329" fmla="*/ 11332 w 11761"/>
              <a:gd name="connsiteY329" fmla="*/ 151 h 5445"/>
              <a:gd name="connsiteX330" fmla="*/ 11332 w 11761"/>
              <a:gd name="connsiteY330" fmla="*/ 24 h 5445"/>
              <a:gd name="connsiteX331" fmla="*/ 11500 w 11761"/>
              <a:gd name="connsiteY331" fmla="*/ 24 h 5445"/>
              <a:gd name="connsiteX332" fmla="*/ 11500 w 11761"/>
              <a:gd name="connsiteY332" fmla="*/ 82 h 5445"/>
              <a:gd name="connsiteX333" fmla="*/ 11408 w 11761"/>
              <a:gd name="connsiteY333" fmla="*/ 82 h 5445"/>
              <a:gd name="connsiteX334" fmla="*/ 11408 w 11761"/>
              <a:gd name="connsiteY334" fmla="*/ 184 h 5445"/>
              <a:gd name="connsiteX335" fmla="*/ 11500 w 11761"/>
              <a:gd name="connsiteY335" fmla="*/ 184 h 5445"/>
              <a:gd name="connsiteX336" fmla="*/ 11500 w 11761"/>
              <a:gd name="connsiteY336" fmla="*/ 277 h 5445"/>
              <a:gd name="connsiteX337" fmla="*/ 11578 w 11761"/>
              <a:gd name="connsiteY337" fmla="*/ 277 h 5445"/>
              <a:gd name="connsiteX338" fmla="*/ 11578 w 11761"/>
              <a:gd name="connsiteY338" fmla="*/ 359 h 5445"/>
              <a:gd name="connsiteX339" fmla="*/ 11679 w 11761"/>
              <a:gd name="connsiteY339" fmla="*/ 359 h 5445"/>
              <a:gd name="connsiteX340" fmla="*/ 11679 w 11761"/>
              <a:gd name="connsiteY340" fmla="*/ 277 h 5445"/>
              <a:gd name="connsiteX341" fmla="*/ 11736 w 11761"/>
              <a:gd name="connsiteY341" fmla="*/ 277 h 5445"/>
              <a:gd name="connsiteX342" fmla="*/ 11736 w 11761"/>
              <a:gd name="connsiteY342" fmla="*/ 445 h 5445"/>
              <a:gd name="connsiteX343" fmla="*/ 11608 w 11761"/>
              <a:gd name="connsiteY343" fmla="*/ 445 h 5445"/>
              <a:gd name="connsiteX344" fmla="*/ 11608 w 11761"/>
              <a:gd name="connsiteY344" fmla="*/ 596 h 5445"/>
              <a:gd name="connsiteX345" fmla="*/ 11660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11500 w 11761"/>
              <a:gd name="connsiteY356" fmla="*/ 102 h 5445"/>
              <a:gd name="connsiteX357" fmla="*/ 11500 w 11761"/>
              <a:gd name="connsiteY357" fmla="*/ 164 h 5445"/>
              <a:gd name="connsiteX358" fmla="*/ 11427 w 11761"/>
              <a:gd name="connsiteY358" fmla="*/ 164 h 5445"/>
              <a:gd name="connsiteX359" fmla="*/ 11427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11744 w 11761"/>
              <a:gd name="connsiteY98" fmla="*/ 4932 h 5445"/>
              <a:gd name="connsiteX99" fmla="*/ 11744 w 11761"/>
              <a:gd name="connsiteY99" fmla="*/ 4850 h 5445"/>
              <a:gd name="connsiteX100" fmla="*/ 11682 w 11761"/>
              <a:gd name="connsiteY100" fmla="*/ 4850 h 5445"/>
              <a:gd name="connsiteX101" fmla="*/ 11682 w 11761"/>
              <a:gd name="connsiteY101" fmla="*/ 4793 h 5445"/>
              <a:gd name="connsiteX102" fmla="*/ 11742 w 11761"/>
              <a:gd name="connsiteY102" fmla="*/ 4793 h 5445"/>
              <a:gd name="connsiteX103" fmla="*/ 11742 w 11761"/>
              <a:gd name="connsiteY103" fmla="*/ 652 h 5445"/>
              <a:gd name="connsiteX104" fmla="*/ 11682 w 11761"/>
              <a:gd name="connsiteY104" fmla="*/ 652 h 5445"/>
              <a:gd name="connsiteX105" fmla="*/ 11682 w 11761"/>
              <a:gd name="connsiteY105" fmla="*/ 596 h 5445"/>
              <a:gd name="connsiteX106" fmla="*/ 11744 w 11761"/>
              <a:gd name="connsiteY106" fmla="*/ 596 h 5445"/>
              <a:gd name="connsiteX107" fmla="*/ 11744 w 11761"/>
              <a:gd name="connsiteY107" fmla="*/ 514 h 5445"/>
              <a:gd name="connsiteX108" fmla="*/ 11660 w 11761"/>
              <a:gd name="connsiteY108" fmla="*/ 514 h 5445"/>
              <a:gd name="connsiteX109" fmla="*/ 11660 w 11761"/>
              <a:gd name="connsiteY109" fmla="*/ 575 h 5445"/>
              <a:gd name="connsiteX110" fmla="*/ 11630 w 11761"/>
              <a:gd name="connsiteY110" fmla="*/ 575 h 5445"/>
              <a:gd name="connsiteX111" fmla="*/ 11630 w 11761"/>
              <a:gd name="connsiteY111" fmla="*/ 467 h 5445"/>
              <a:gd name="connsiteX112" fmla="*/ 11759 w 11761"/>
              <a:gd name="connsiteY112" fmla="*/ 467 h 5445"/>
              <a:gd name="connsiteX113" fmla="*/ 11759 w 11761"/>
              <a:gd name="connsiteY113" fmla="*/ 255 h 5445"/>
              <a:gd name="connsiteX114" fmla="*/ 11679 w 11761"/>
              <a:gd name="connsiteY114" fmla="*/ 255 h 5445"/>
              <a:gd name="connsiteX115" fmla="*/ 11679 w 11761"/>
              <a:gd name="connsiteY115" fmla="*/ 182 h 5445"/>
              <a:gd name="connsiteX116" fmla="*/ 11761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11200 w 11761"/>
              <a:gd name="connsiteY122" fmla="*/ 78 h 5445"/>
              <a:gd name="connsiteX123" fmla="*/ 11200 w 11761"/>
              <a:gd name="connsiteY123" fmla="*/ 37 h 5445"/>
              <a:gd name="connsiteX124" fmla="*/ 11241 w 11761"/>
              <a:gd name="connsiteY124" fmla="*/ 37 h 5445"/>
              <a:gd name="connsiteX125" fmla="*/ 11241 w 11761"/>
              <a:gd name="connsiteY125" fmla="*/ 78 h 5445"/>
              <a:gd name="connsiteX126" fmla="*/ 11200 w 11761"/>
              <a:gd name="connsiteY126" fmla="*/ 78 h 5445"/>
              <a:gd name="connsiteX127" fmla="*/ 11682 w 11761"/>
              <a:gd name="connsiteY127" fmla="*/ 4910 h 5445"/>
              <a:gd name="connsiteX128" fmla="*/ 11682 w 11761"/>
              <a:gd name="connsiteY128" fmla="*/ 4871 h 5445"/>
              <a:gd name="connsiteX129" fmla="*/ 11723 w 11761"/>
              <a:gd name="connsiteY129" fmla="*/ 4871 h 5445"/>
              <a:gd name="connsiteX130" fmla="*/ 11723 w 11761"/>
              <a:gd name="connsiteY130" fmla="*/ 4910 h 5445"/>
              <a:gd name="connsiteX131" fmla="*/ 11682 w 11761"/>
              <a:gd name="connsiteY131" fmla="*/ 4910 h 5445"/>
              <a:gd name="connsiteX132" fmla="*/ 11600 w 11761"/>
              <a:gd name="connsiteY132" fmla="*/ 5424 h 5445"/>
              <a:gd name="connsiteX133" fmla="*/ 11600 w 11761"/>
              <a:gd name="connsiteY133" fmla="*/ 5363 h 5445"/>
              <a:gd name="connsiteX134" fmla="*/ 11679 w 11761"/>
              <a:gd name="connsiteY134" fmla="*/ 5363 h 5445"/>
              <a:gd name="connsiteX135" fmla="*/ 11679 w 11761"/>
              <a:gd name="connsiteY135" fmla="*/ 5286 h 5445"/>
              <a:gd name="connsiteX136" fmla="*/ 11738 w 11761"/>
              <a:gd name="connsiteY136" fmla="*/ 5286 h 5445"/>
              <a:gd name="connsiteX137" fmla="*/ 11738 w 11761"/>
              <a:gd name="connsiteY137" fmla="*/ 5424 h 5445"/>
              <a:gd name="connsiteX138" fmla="*/ 11600 w 11761"/>
              <a:gd name="connsiteY138" fmla="*/ 5424 h 5445"/>
              <a:gd name="connsiteX139" fmla="*/ 11600 w 11761"/>
              <a:gd name="connsiteY139" fmla="*/ 5344 h 5445"/>
              <a:gd name="connsiteX140" fmla="*/ 11600 w 11761"/>
              <a:gd name="connsiteY140" fmla="*/ 5286 h 5445"/>
              <a:gd name="connsiteX141" fmla="*/ 11660 w 11761"/>
              <a:gd name="connsiteY141" fmla="*/ 5286 h 5445"/>
              <a:gd name="connsiteX142" fmla="*/ 11660 w 11761"/>
              <a:gd name="connsiteY142" fmla="*/ 5344 h 5445"/>
              <a:gd name="connsiteX143" fmla="*/ 11600 w 11761"/>
              <a:gd name="connsiteY143" fmla="*/ 5344 h 5445"/>
              <a:gd name="connsiteX144" fmla="*/ 11595 w 11761"/>
              <a:gd name="connsiteY144" fmla="*/ 5169 h 5445"/>
              <a:gd name="connsiteX145" fmla="*/ 11595 w 11761"/>
              <a:gd name="connsiteY145" fmla="*/ 5106 h 5445"/>
              <a:gd name="connsiteX146" fmla="*/ 11660 w 11761"/>
              <a:gd name="connsiteY146" fmla="*/ 5106 h 5445"/>
              <a:gd name="connsiteX147" fmla="*/ 11660 w 11761"/>
              <a:gd name="connsiteY147" fmla="*/ 5169 h 5445"/>
              <a:gd name="connsiteX148" fmla="*/ 11595 w 11761"/>
              <a:gd name="connsiteY148" fmla="*/ 5169 h 5445"/>
              <a:gd name="connsiteX149" fmla="*/ 11660 w 11761"/>
              <a:gd name="connsiteY149" fmla="*/ 5191 h 5445"/>
              <a:gd name="connsiteX150" fmla="*/ 11660 w 11761"/>
              <a:gd name="connsiteY150" fmla="*/ 5262 h 5445"/>
              <a:gd name="connsiteX151" fmla="*/ 11595 w 11761"/>
              <a:gd name="connsiteY151" fmla="*/ 5262 h 5445"/>
              <a:gd name="connsiteX152" fmla="*/ 11595 w 11761"/>
              <a:gd name="connsiteY152" fmla="*/ 5191 h 5445"/>
              <a:gd name="connsiteX153" fmla="*/ 11660 w 11761"/>
              <a:gd name="connsiteY153" fmla="*/ 5191 h 5445"/>
              <a:gd name="connsiteX154" fmla="*/ 11578 w 11761"/>
              <a:gd name="connsiteY154" fmla="*/ 5281 h 5445"/>
              <a:gd name="connsiteX155" fmla="*/ 11578 w 11761"/>
              <a:gd name="connsiteY155" fmla="*/ 5344 h 5445"/>
              <a:gd name="connsiteX156" fmla="*/ 11522 w 11761"/>
              <a:gd name="connsiteY156" fmla="*/ 5344 h 5445"/>
              <a:gd name="connsiteX157" fmla="*/ 11522 w 11761"/>
              <a:gd name="connsiteY157" fmla="*/ 5281 h 5445"/>
              <a:gd name="connsiteX158" fmla="*/ 11578 w 11761"/>
              <a:gd name="connsiteY158" fmla="*/ 5281 h 5445"/>
              <a:gd name="connsiteX159" fmla="*/ 11578 w 11761"/>
              <a:gd name="connsiteY159" fmla="*/ 5191 h 5445"/>
              <a:gd name="connsiteX160" fmla="*/ 11578 w 11761"/>
              <a:gd name="connsiteY160" fmla="*/ 5262 h 5445"/>
              <a:gd name="connsiteX161" fmla="*/ 11522 w 11761"/>
              <a:gd name="connsiteY161" fmla="*/ 5262 h 5445"/>
              <a:gd name="connsiteX162" fmla="*/ 11522 w 11761"/>
              <a:gd name="connsiteY162" fmla="*/ 5191 h 5445"/>
              <a:gd name="connsiteX163" fmla="*/ 11578 w 11761"/>
              <a:gd name="connsiteY163" fmla="*/ 5191 h 5445"/>
              <a:gd name="connsiteX164" fmla="*/ 11200 w 11761"/>
              <a:gd name="connsiteY164" fmla="*/ 5409 h 5445"/>
              <a:gd name="connsiteX165" fmla="*/ 11200 w 11761"/>
              <a:gd name="connsiteY165" fmla="*/ 5368 h 5445"/>
              <a:gd name="connsiteX166" fmla="*/ 11241 w 11761"/>
              <a:gd name="connsiteY166" fmla="*/ 5368 h 5445"/>
              <a:gd name="connsiteX167" fmla="*/ 11241 w 11761"/>
              <a:gd name="connsiteY167" fmla="*/ 5409 h 5445"/>
              <a:gd name="connsiteX168" fmla="*/ 11200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11522 w 11761"/>
              <a:gd name="connsiteY243" fmla="*/ 164 h 5445"/>
              <a:gd name="connsiteX244" fmla="*/ 11522 w 11761"/>
              <a:gd name="connsiteY244" fmla="*/ 102 h 5445"/>
              <a:gd name="connsiteX245" fmla="*/ 11578 w 11761"/>
              <a:gd name="connsiteY245" fmla="*/ 102 h 5445"/>
              <a:gd name="connsiteX246" fmla="*/ 11578 w 11761"/>
              <a:gd name="connsiteY246" fmla="*/ 164 h 5445"/>
              <a:gd name="connsiteX247" fmla="*/ 11522 w 11761"/>
              <a:gd name="connsiteY247" fmla="*/ 164 h 5445"/>
              <a:gd name="connsiteX248" fmla="*/ 11522 w 11761"/>
              <a:gd name="connsiteY248" fmla="*/ 255 h 5445"/>
              <a:gd name="connsiteX249" fmla="*/ 11522 w 11761"/>
              <a:gd name="connsiteY249" fmla="*/ 184 h 5445"/>
              <a:gd name="connsiteX250" fmla="*/ 11578 w 11761"/>
              <a:gd name="connsiteY250" fmla="*/ 184 h 5445"/>
              <a:gd name="connsiteX251" fmla="*/ 11578 w 11761"/>
              <a:gd name="connsiteY251" fmla="*/ 255 h 5445"/>
              <a:gd name="connsiteX252" fmla="*/ 11522 w 11761"/>
              <a:gd name="connsiteY252" fmla="*/ 255 h 5445"/>
              <a:gd name="connsiteX253" fmla="*/ 11660 w 11761"/>
              <a:gd name="connsiteY253" fmla="*/ 596 h 5445"/>
              <a:gd name="connsiteX254" fmla="*/ 11660 w 11761"/>
              <a:gd name="connsiteY254" fmla="*/ 674 h 5445"/>
              <a:gd name="connsiteX255" fmla="*/ 11720 w 11761"/>
              <a:gd name="connsiteY255" fmla="*/ 674 h 5445"/>
              <a:gd name="connsiteX256" fmla="*/ 11720 w 11761"/>
              <a:gd name="connsiteY256" fmla="*/ 4772 h 5445"/>
              <a:gd name="connsiteX257" fmla="*/ 11660 w 11761"/>
              <a:gd name="connsiteY257" fmla="*/ 4772 h 5445"/>
              <a:gd name="connsiteX258" fmla="*/ 11660 w 11761"/>
              <a:gd name="connsiteY258" fmla="*/ 4850 h 5445"/>
              <a:gd name="connsiteX259" fmla="*/ 11608 w 11761"/>
              <a:gd name="connsiteY259" fmla="*/ 4850 h 5445"/>
              <a:gd name="connsiteX260" fmla="*/ 11608 w 11761"/>
              <a:gd name="connsiteY260" fmla="*/ 5001 h 5445"/>
              <a:gd name="connsiteX261" fmla="*/ 11736 w 11761"/>
              <a:gd name="connsiteY261" fmla="*/ 5001 h 5445"/>
              <a:gd name="connsiteX262" fmla="*/ 11736 w 11761"/>
              <a:gd name="connsiteY262" fmla="*/ 5169 h 5445"/>
              <a:gd name="connsiteX263" fmla="*/ 11679 w 11761"/>
              <a:gd name="connsiteY263" fmla="*/ 5169 h 5445"/>
              <a:gd name="connsiteX264" fmla="*/ 11679 w 11761"/>
              <a:gd name="connsiteY264" fmla="*/ 5087 h 5445"/>
              <a:gd name="connsiteX265" fmla="*/ 11578 w 11761"/>
              <a:gd name="connsiteY265" fmla="*/ 5087 h 5445"/>
              <a:gd name="connsiteX266" fmla="*/ 11578 w 11761"/>
              <a:gd name="connsiteY266" fmla="*/ 5169 h 5445"/>
              <a:gd name="connsiteX267" fmla="*/ 11500 w 11761"/>
              <a:gd name="connsiteY267" fmla="*/ 5169 h 5445"/>
              <a:gd name="connsiteX268" fmla="*/ 11500 w 11761"/>
              <a:gd name="connsiteY268" fmla="*/ 5262 h 5445"/>
              <a:gd name="connsiteX269" fmla="*/ 11408 w 11761"/>
              <a:gd name="connsiteY269" fmla="*/ 5262 h 5445"/>
              <a:gd name="connsiteX270" fmla="*/ 11408 w 11761"/>
              <a:gd name="connsiteY270" fmla="*/ 5363 h 5445"/>
              <a:gd name="connsiteX271" fmla="*/ 11500 w 11761"/>
              <a:gd name="connsiteY271" fmla="*/ 5363 h 5445"/>
              <a:gd name="connsiteX272" fmla="*/ 11500 w 11761"/>
              <a:gd name="connsiteY272" fmla="*/ 5422 h 5445"/>
              <a:gd name="connsiteX273" fmla="*/ 11332 w 11761"/>
              <a:gd name="connsiteY273" fmla="*/ 5422 h 5445"/>
              <a:gd name="connsiteX274" fmla="*/ 11332 w 11761"/>
              <a:gd name="connsiteY274" fmla="*/ 5294 h 5445"/>
              <a:gd name="connsiteX275" fmla="*/ 11179 w 11761"/>
              <a:gd name="connsiteY275" fmla="*/ 5294 h 5445"/>
              <a:gd name="connsiteX276" fmla="*/ 11179 w 11761"/>
              <a:gd name="connsiteY276" fmla="*/ 5346 h 5445"/>
              <a:gd name="connsiteX277" fmla="*/ 11103 w 11761"/>
              <a:gd name="connsiteY277" fmla="*/ 5346 h 5445"/>
              <a:gd name="connsiteX278" fmla="*/ 11103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11103 w 11761"/>
              <a:gd name="connsiteY325" fmla="*/ 39 h 5445"/>
              <a:gd name="connsiteX326" fmla="*/ 11103 w 11761"/>
              <a:gd name="connsiteY326" fmla="*/ 100 h 5445"/>
              <a:gd name="connsiteX327" fmla="*/ 11179 w 11761"/>
              <a:gd name="connsiteY327" fmla="*/ 100 h 5445"/>
              <a:gd name="connsiteX328" fmla="*/ 11179 w 11761"/>
              <a:gd name="connsiteY328" fmla="*/ 151 h 5445"/>
              <a:gd name="connsiteX329" fmla="*/ 11332 w 11761"/>
              <a:gd name="connsiteY329" fmla="*/ 151 h 5445"/>
              <a:gd name="connsiteX330" fmla="*/ 11332 w 11761"/>
              <a:gd name="connsiteY330" fmla="*/ 24 h 5445"/>
              <a:gd name="connsiteX331" fmla="*/ 11500 w 11761"/>
              <a:gd name="connsiteY331" fmla="*/ 24 h 5445"/>
              <a:gd name="connsiteX332" fmla="*/ 11500 w 11761"/>
              <a:gd name="connsiteY332" fmla="*/ 82 h 5445"/>
              <a:gd name="connsiteX333" fmla="*/ 11408 w 11761"/>
              <a:gd name="connsiteY333" fmla="*/ 82 h 5445"/>
              <a:gd name="connsiteX334" fmla="*/ 11408 w 11761"/>
              <a:gd name="connsiteY334" fmla="*/ 184 h 5445"/>
              <a:gd name="connsiteX335" fmla="*/ 11500 w 11761"/>
              <a:gd name="connsiteY335" fmla="*/ 184 h 5445"/>
              <a:gd name="connsiteX336" fmla="*/ 11500 w 11761"/>
              <a:gd name="connsiteY336" fmla="*/ 277 h 5445"/>
              <a:gd name="connsiteX337" fmla="*/ 11578 w 11761"/>
              <a:gd name="connsiteY337" fmla="*/ 277 h 5445"/>
              <a:gd name="connsiteX338" fmla="*/ 11578 w 11761"/>
              <a:gd name="connsiteY338" fmla="*/ 359 h 5445"/>
              <a:gd name="connsiteX339" fmla="*/ 11679 w 11761"/>
              <a:gd name="connsiteY339" fmla="*/ 359 h 5445"/>
              <a:gd name="connsiteX340" fmla="*/ 11679 w 11761"/>
              <a:gd name="connsiteY340" fmla="*/ 277 h 5445"/>
              <a:gd name="connsiteX341" fmla="*/ 11736 w 11761"/>
              <a:gd name="connsiteY341" fmla="*/ 277 h 5445"/>
              <a:gd name="connsiteX342" fmla="*/ 11736 w 11761"/>
              <a:gd name="connsiteY342" fmla="*/ 445 h 5445"/>
              <a:gd name="connsiteX343" fmla="*/ 11608 w 11761"/>
              <a:gd name="connsiteY343" fmla="*/ 445 h 5445"/>
              <a:gd name="connsiteX344" fmla="*/ 11608 w 11761"/>
              <a:gd name="connsiteY344" fmla="*/ 596 h 5445"/>
              <a:gd name="connsiteX345" fmla="*/ 11660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11500 w 11761"/>
              <a:gd name="connsiteY356" fmla="*/ 102 h 5445"/>
              <a:gd name="connsiteX357" fmla="*/ 11500 w 11761"/>
              <a:gd name="connsiteY357" fmla="*/ 164 h 5445"/>
              <a:gd name="connsiteX358" fmla="*/ 11427 w 11761"/>
              <a:gd name="connsiteY358" fmla="*/ 164 h 5445"/>
              <a:gd name="connsiteX359" fmla="*/ 11427 w 11761"/>
              <a:gd name="connsiteY359" fmla="*/ 102 h 5445"/>
              <a:gd name="connsiteX360" fmla="*/ 11500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11744 w 11761"/>
              <a:gd name="connsiteY98" fmla="*/ 4932 h 5445"/>
              <a:gd name="connsiteX99" fmla="*/ 11744 w 11761"/>
              <a:gd name="connsiteY99" fmla="*/ 4850 h 5445"/>
              <a:gd name="connsiteX100" fmla="*/ 11682 w 11761"/>
              <a:gd name="connsiteY100" fmla="*/ 4850 h 5445"/>
              <a:gd name="connsiteX101" fmla="*/ 11682 w 11761"/>
              <a:gd name="connsiteY101" fmla="*/ 4793 h 5445"/>
              <a:gd name="connsiteX102" fmla="*/ 11742 w 11761"/>
              <a:gd name="connsiteY102" fmla="*/ 4793 h 5445"/>
              <a:gd name="connsiteX103" fmla="*/ 11742 w 11761"/>
              <a:gd name="connsiteY103" fmla="*/ 652 h 5445"/>
              <a:gd name="connsiteX104" fmla="*/ 11682 w 11761"/>
              <a:gd name="connsiteY104" fmla="*/ 652 h 5445"/>
              <a:gd name="connsiteX105" fmla="*/ 11682 w 11761"/>
              <a:gd name="connsiteY105" fmla="*/ 596 h 5445"/>
              <a:gd name="connsiteX106" fmla="*/ 11744 w 11761"/>
              <a:gd name="connsiteY106" fmla="*/ 596 h 5445"/>
              <a:gd name="connsiteX107" fmla="*/ 11744 w 11761"/>
              <a:gd name="connsiteY107" fmla="*/ 514 h 5445"/>
              <a:gd name="connsiteX108" fmla="*/ 11660 w 11761"/>
              <a:gd name="connsiteY108" fmla="*/ 514 h 5445"/>
              <a:gd name="connsiteX109" fmla="*/ 11660 w 11761"/>
              <a:gd name="connsiteY109" fmla="*/ 575 h 5445"/>
              <a:gd name="connsiteX110" fmla="*/ 11630 w 11761"/>
              <a:gd name="connsiteY110" fmla="*/ 575 h 5445"/>
              <a:gd name="connsiteX111" fmla="*/ 11630 w 11761"/>
              <a:gd name="connsiteY111" fmla="*/ 467 h 5445"/>
              <a:gd name="connsiteX112" fmla="*/ 11759 w 11761"/>
              <a:gd name="connsiteY112" fmla="*/ 467 h 5445"/>
              <a:gd name="connsiteX113" fmla="*/ 11759 w 11761"/>
              <a:gd name="connsiteY113" fmla="*/ 255 h 5445"/>
              <a:gd name="connsiteX114" fmla="*/ 11679 w 11761"/>
              <a:gd name="connsiteY114" fmla="*/ 255 h 5445"/>
              <a:gd name="connsiteX115" fmla="*/ 11679 w 11761"/>
              <a:gd name="connsiteY115" fmla="*/ 182 h 5445"/>
              <a:gd name="connsiteX116" fmla="*/ 11761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11200 w 11761"/>
              <a:gd name="connsiteY122" fmla="*/ 78 h 5445"/>
              <a:gd name="connsiteX123" fmla="*/ 11200 w 11761"/>
              <a:gd name="connsiteY123" fmla="*/ 37 h 5445"/>
              <a:gd name="connsiteX124" fmla="*/ 11241 w 11761"/>
              <a:gd name="connsiteY124" fmla="*/ 37 h 5445"/>
              <a:gd name="connsiteX125" fmla="*/ 11241 w 11761"/>
              <a:gd name="connsiteY125" fmla="*/ 78 h 5445"/>
              <a:gd name="connsiteX126" fmla="*/ 11200 w 11761"/>
              <a:gd name="connsiteY126" fmla="*/ 78 h 5445"/>
              <a:gd name="connsiteX127" fmla="*/ 11682 w 11761"/>
              <a:gd name="connsiteY127" fmla="*/ 4910 h 5445"/>
              <a:gd name="connsiteX128" fmla="*/ 11682 w 11761"/>
              <a:gd name="connsiteY128" fmla="*/ 4871 h 5445"/>
              <a:gd name="connsiteX129" fmla="*/ 11723 w 11761"/>
              <a:gd name="connsiteY129" fmla="*/ 4871 h 5445"/>
              <a:gd name="connsiteX130" fmla="*/ 11723 w 11761"/>
              <a:gd name="connsiteY130" fmla="*/ 4910 h 5445"/>
              <a:gd name="connsiteX131" fmla="*/ 11682 w 11761"/>
              <a:gd name="connsiteY131" fmla="*/ 4910 h 5445"/>
              <a:gd name="connsiteX132" fmla="*/ 11600 w 11761"/>
              <a:gd name="connsiteY132" fmla="*/ 5424 h 5445"/>
              <a:gd name="connsiteX133" fmla="*/ 11600 w 11761"/>
              <a:gd name="connsiteY133" fmla="*/ 5363 h 5445"/>
              <a:gd name="connsiteX134" fmla="*/ 11679 w 11761"/>
              <a:gd name="connsiteY134" fmla="*/ 5363 h 5445"/>
              <a:gd name="connsiteX135" fmla="*/ 11679 w 11761"/>
              <a:gd name="connsiteY135" fmla="*/ 5286 h 5445"/>
              <a:gd name="connsiteX136" fmla="*/ 11738 w 11761"/>
              <a:gd name="connsiteY136" fmla="*/ 5286 h 5445"/>
              <a:gd name="connsiteX137" fmla="*/ 11738 w 11761"/>
              <a:gd name="connsiteY137" fmla="*/ 5424 h 5445"/>
              <a:gd name="connsiteX138" fmla="*/ 11600 w 11761"/>
              <a:gd name="connsiteY138" fmla="*/ 5424 h 5445"/>
              <a:gd name="connsiteX139" fmla="*/ 11600 w 11761"/>
              <a:gd name="connsiteY139" fmla="*/ 5344 h 5445"/>
              <a:gd name="connsiteX140" fmla="*/ 11600 w 11761"/>
              <a:gd name="connsiteY140" fmla="*/ 5286 h 5445"/>
              <a:gd name="connsiteX141" fmla="*/ 11660 w 11761"/>
              <a:gd name="connsiteY141" fmla="*/ 5286 h 5445"/>
              <a:gd name="connsiteX142" fmla="*/ 11660 w 11761"/>
              <a:gd name="connsiteY142" fmla="*/ 5344 h 5445"/>
              <a:gd name="connsiteX143" fmla="*/ 11600 w 11761"/>
              <a:gd name="connsiteY143" fmla="*/ 5344 h 5445"/>
              <a:gd name="connsiteX144" fmla="*/ 11595 w 11761"/>
              <a:gd name="connsiteY144" fmla="*/ 5169 h 5445"/>
              <a:gd name="connsiteX145" fmla="*/ 11595 w 11761"/>
              <a:gd name="connsiteY145" fmla="*/ 5106 h 5445"/>
              <a:gd name="connsiteX146" fmla="*/ 11660 w 11761"/>
              <a:gd name="connsiteY146" fmla="*/ 5106 h 5445"/>
              <a:gd name="connsiteX147" fmla="*/ 11660 w 11761"/>
              <a:gd name="connsiteY147" fmla="*/ 5169 h 5445"/>
              <a:gd name="connsiteX148" fmla="*/ 11595 w 11761"/>
              <a:gd name="connsiteY148" fmla="*/ 5169 h 5445"/>
              <a:gd name="connsiteX149" fmla="*/ 11660 w 11761"/>
              <a:gd name="connsiteY149" fmla="*/ 5191 h 5445"/>
              <a:gd name="connsiteX150" fmla="*/ 11660 w 11761"/>
              <a:gd name="connsiteY150" fmla="*/ 5262 h 5445"/>
              <a:gd name="connsiteX151" fmla="*/ 11595 w 11761"/>
              <a:gd name="connsiteY151" fmla="*/ 5262 h 5445"/>
              <a:gd name="connsiteX152" fmla="*/ 11595 w 11761"/>
              <a:gd name="connsiteY152" fmla="*/ 5191 h 5445"/>
              <a:gd name="connsiteX153" fmla="*/ 11660 w 11761"/>
              <a:gd name="connsiteY153" fmla="*/ 5191 h 5445"/>
              <a:gd name="connsiteX154" fmla="*/ 11578 w 11761"/>
              <a:gd name="connsiteY154" fmla="*/ 5281 h 5445"/>
              <a:gd name="connsiteX155" fmla="*/ 11578 w 11761"/>
              <a:gd name="connsiteY155" fmla="*/ 5344 h 5445"/>
              <a:gd name="connsiteX156" fmla="*/ 11522 w 11761"/>
              <a:gd name="connsiteY156" fmla="*/ 5344 h 5445"/>
              <a:gd name="connsiteX157" fmla="*/ 11522 w 11761"/>
              <a:gd name="connsiteY157" fmla="*/ 5281 h 5445"/>
              <a:gd name="connsiteX158" fmla="*/ 11578 w 11761"/>
              <a:gd name="connsiteY158" fmla="*/ 5281 h 5445"/>
              <a:gd name="connsiteX159" fmla="*/ 11578 w 11761"/>
              <a:gd name="connsiteY159" fmla="*/ 5191 h 5445"/>
              <a:gd name="connsiteX160" fmla="*/ 11578 w 11761"/>
              <a:gd name="connsiteY160" fmla="*/ 5262 h 5445"/>
              <a:gd name="connsiteX161" fmla="*/ 11522 w 11761"/>
              <a:gd name="connsiteY161" fmla="*/ 5262 h 5445"/>
              <a:gd name="connsiteX162" fmla="*/ 11522 w 11761"/>
              <a:gd name="connsiteY162" fmla="*/ 5191 h 5445"/>
              <a:gd name="connsiteX163" fmla="*/ 11578 w 11761"/>
              <a:gd name="connsiteY163" fmla="*/ 5191 h 5445"/>
              <a:gd name="connsiteX164" fmla="*/ 11200 w 11761"/>
              <a:gd name="connsiteY164" fmla="*/ 5409 h 5445"/>
              <a:gd name="connsiteX165" fmla="*/ 11200 w 11761"/>
              <a:gd name="connsiteY165" fmla="*/ 5368 h 5445"/>
              <a:gd name="connsiteX166" fmla="*/ 11241 w 11761"/>
              <a:gd name="connsiteY166" fmla="*/ 5368 h 5445"/>
              <a:gd name="connsiteX167" fmla="*/ 11241 w 11761"/>
              <a:gd name="connsiteY167" fmla="*/ 5409 h 5445"/>
              <a:gd name="connsiteX168" fmla="*/ 11200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11522 w 11761"/>
              <a:gd name="connsiteY243" fmla="*/ 164 h 5445"/>
              <a:gd name="connsiteX244" fmla="*/ 11522 w 11761"/>
              <a:gd name="connsiteY244" fmla="*/ 102 h 5445"/>
              <a:gd name="connsiteX245" fmla="*/ 11578 w 11761"/>
              <a:gd name="connsiteY245" fmla="*/ 102 h 5445"/>
              <a:gd name="connsiteX246" fmla="*/ 11578 w 11761"/>
              <a:gd name="connsiteY246" fmla="*/ 164 h 5445"/>
              <a:gd name="connsiteX247" fmla="*/ 11522 w 11761"/>
              <a:gd name="connsiteY247" fmla="*/ 164 h 5445"/>
              <a:gd name="connsiteX248" fmla="*/ 11522 w 11761"/>
              <a:gd name="connsiteY248" fmla="*/ 255 h 5445"/>
              <a:gd name="connsiteX249" fmla="*/ 11522 w 11761"/>
              <a:gd name="connsiteY249" fmla="*/ 184 h 5445"/>
              <a:gd name="connsiteX250" fmla="*/ 11578 w 11761"/>
              <a:gd name="connsiteY250" fmla="*/ 184 h 5445"/>
              <a:gd name="connsiteX251" fmla="*/ 11578 w 11761"/>
              <a:gd name="connsiteY251" fmla="*/ 255 h 5445"/>
              <a:gd name="connsiteX252" fmla="*/ 11522 w 11761"/>
              <a:gd name="connsiteY252" fmla="*/ 255 h 5445"/>
              <a:gd name="connsiteX253" fmla="*/ 11660 w 11761"/>
              <a:gd name="connsiteY253" fmla="*/ 596 h 5445"/>
              <a:gd name="connsiteX254" fmla="*/ 11660 w 11761"/>
              <a:gd name="connsiteY254" fmla="*/ 674 h 5445"/>
              <a:gd name="connsiteX255" fmla="*/ 11720 w 11761"/>
              <a:gd name="connsiteY255" fmla="*/ 674 h 5445"/>
              <a:gd name="connsiteX256" fmla="*/ 11720 w 11761"/>
              <a:gd name="connsiteY256" fmla="*/ 4772 h 5445"/>
              <a:gd name="connsiteX257" fmla="*/ 11660 w 11761"/>
              <a:gd name="connsiteY257" fmla="*/ 4772 h 5445"/>
              <a:gd name="connsiteX258" fmla="*/ 11660 w 11761"/>
              <a:gd name="connsiteY258" fmla="*/ 4850 h 5445"/>
              <a:gd name="connsiteX259" fmla="*/ 11608 w 11761"/>
              <a:gd name="connsiteY259" fmla="*/ 4850 h 5445"/>
              <a:gd name="connsiteX260" fmla="*/ 11608 w 11761"/>
              <a:gd name="connsiteY260" fmla="*/ 5001 h 5445"/>
              <a:gd name="connsiteX261" fmla="*/ 11736 w 11761"/>
              <a:gd name="connsiteY261" fmla="*/ 5001 h 5445"/>
              <a:gd name="connsiteX262" fmla="*/ 11736 w 11761"/>
              <a:gd name="connsiteY262" fmla="*/ 5169 h 5445"/>
              <a:gd name="connsiteX263" fmla="*/ 11679 w 11761"/>
              <a:gd name="connsiteY263" fmla="*/ 5169 h 5445"/>
              <a:gd name="connsiteX264" fmla="*/ 11679 w 11761"/>
              <a:gd name="connsiteY264" fmla="*/ 5087 h 5445"/>
              <a:gd name="connsiteX265" fmla="*/ 11578 w 11761"/>
              <a:gd name="connsiteY265" fmla="*/ 5087 h 5445"/>
              <a:gd name="connsiteX266" fmla="*/ 11578 w 11761"/>
              <a:gd name="connsiteY266" fmla="*/ 5169 h 5445"/>
              <a:gd name="connsiteX267" fmla="*/ 11500 w 11761"/>
              <a:gd name="connsiteY267" fmla="*/ 5169 h 5445"/>
              <a:gd name="connsiteX268" fmla="*/ 11500 w 11761"/>
              <a:gd name="connsiteY268" fmla="*/ 5262 h 5445"/>
              <a:gd name="connsiteX269" fmla="*/ 11408 w 11761"/>
              <a:gd name="connsiteY269" fmla="*/ 5262 h 5445"/>
              <a:gd name="connsiteX270" fmla="*/ 11408 w 11761"/>
              <a:gd name="connsiteY270" fmla="*/ 5363 h 5445"/>
              <a:gd name="connsiteX271" fmla="*/ 11500 w 11761"/>
              <a:gd name="connsiteY271" fmla="*/ 5363 h 5445"/>
              <a:gd name="connsiteX272" fmla="*/ 11500 w 11761"/>
              <a:gd name="connsiteY272" fmla="*/ 5422 h 5445"/>
              <a:gd name="connsiteX273" fmla="*/ 11332 w 11761"/>
              <a:gd name="connsiteY273" fmla="*/ 5422 h 5445"/>
              <a:gd name="connsiteX274" fmla="*/ 11332 w 11761"/>
              <a:gd name="connsiteY274" fmla="*/ 5294 h 5445"/>
              <a:gd name="connsiteX275" fmla="*/ 11179 w 11761"/>
              <a:gd name="connsiteY275" fmla="*/ 5294 h 5445"/>
              <a:gd name="connsiteX276" fmla="*/ 11179 w 11761"/>
              <a:gd name="connsiteY276" fmla="*/ 5346 h 5445"/>
              <a:gd name="connsiteX277" fmla="*/ 11103 w 11761"/>
              <a:gd name="connsiteY277" fmla="*/ 5346 h 5445"/>
              <a:gd name="connsiteX278" fmla="*/ 11103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11103 w 11761"/>
              <a:gd name="connsiteY325" fmla="*/ 39 h 5445"/>
              <a:gd name="connsiteX326" fmla="*/ 11103 w 11761"/>
              <a:gd name="connsiteY326" fmla="*/ 100 h 5445"/>
              <a:gd name="connsiteX327" fmla="*/ 11179 w 11761"/>
              <a:gd name="connsiteY327" fmla="*/ 100 h 5445"/>
              <a:gd name="connsiteX328" fmla="*/ 11179 w 11761"/>
              <a:gd name="connsiteY328" fmla="*/ 151 h 5445"/>
              <a:gd name="connsiteX329" fmla="*/ 11332 w 11761"/>
              <a:gd name="connsiteY329" fmla="*/ 151 h 5445"/>
              <a:gd name="connsiteX330" fmla="*/ 11332 w 11761"/>
              <a:gd name="connsiteY330" fmla="*/ 24 h 5445"/>
              <a:gd name="connsiteX331" fmla="*/ 11500 w 11761"/>
              <a:gd name="connsiteY331" fmla="*/ 24 h 5445"/>
              <a:gd name="connsiteX332" fmla="*/ 11500 w 11761"/>
              <a:gd name="connsiteY332" fmla="*/ 82 h 5445"/>
              <a:gd name="connsiteX333" fmla="*/ 11408 w 11761"/>
              <a:gd name="connsiteY333" fmla="*/ 82 h 5445"/>
              <a:gd name="connsiteX334" fmla="*/ 11408 w 11761"/>
              <a:gd name="connsiteY334" fmla="*/ 184 h 5445"/>
              <a:gd name="connsiteX335" fmla="*/ 11500 w 11761"/>
              <a:gd name="connsiteY335" fmla="*/ 184 h 5445"/>
              <a:gd name="connsiteX336" fmla="*/ 11500 w 11761"/>
              <a:gd name="connsiteY336" fmla="*/ 277 h 5445"/>
              <a:gd name="connsiteX337" fmla="*/ 11578 w 11761"/>
              <a:gd name="connsiteY337" fmla="*/ 277 h 5445"/>
              <a:gd name="connsiteX338" fmla="*/ 11578 w 11761"/>
              <a:gd name="connsiteY338" fmla="*/ 359 h 5445"/>
              <a:gd name="connsiteX339" fmla="*/ 11679 w 11761"/>
              <a:gd name="connsiteY339" fmla="*/ 359 h 5445"/>
              <a:gd name="connsiteX340" fmla="*/ 11679 w 11761"/>
              <a:gd name="connsiteY340" fmla="*/ 277 h 5445"/>
              <a:gd name="connsiteX341" fmla="*/ 11736 w 11761"/>
              <a:gd name="connsiteY341" fmla="*/ 277 h 5445"/>
              <a:gd name="connsiteX342" fmla="*/ 11736 w 11761"/>
              <a:gd name="connsiteY342" fmla="*/ 445 h 5445"/>
              <a:gd name="connsiteX343" fmla="*/ 11608 w 11761"/>
              <a:gd name="connsiteY343" fmla="*/ 445 h 5445"/>
              <a:gd name="connsiteX344" fmla="*/ 11608 w 11761"/>
              <a:gd name="connsiteY344" fmla="*/ 596 h 5445"/>
              <a:gd name="connsiteX345" fmla="*/ 11660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11500 w 11761"/>
              <a:gd name="connsiteY356" fmla="*/ 102 h 5445"/>
              <a:gd name="connsiteX357" fmla="*/ 11500 w 11761"/>
              <a:gd name="connsiteY357" fmla="*/ 164 h 5445"/>
              <a:gd name="connsiteX358" fmla="*/ 11427 w 11761"/>
              <a:gd name="connsiteY358" fmla="*/ 164 h 5445"/>
              <a:gd name="connsiteX359" fmla="*/ 11427 w 11761"/>
              <a:gd name="connsiteY359" fmla="*/ 102 h 5445"/>
              <a:gd name="connsiteX360" fmla="*/ 11500 w 11761"/>
              <a:gd name="connsiteY360" fmla="*/ 102 h 5445"/>
              <a:gd name="connsiteX361" fmla="*/ 11500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11744 w 11761"/>
              <a:gd name="connsiteY98" fmla="*/ 4932 h 5445"/>
              <a:gd name="connsiteX99" fmla="*/ 11744 w 11761"/>
              <a:gd name="connsiteY99" fmla="*/ 4850 h 5445"/>
              <a:gd name="connsiteX100" fmla="*/ 11682 w 11761"/>
              <a:gd name="connsiteY100" fmla="*/ 4850 h 5445"/>
              <a:gd name="connsiteX101" fmla="*/ 11682 w 11761"/>
              <a:gd name="connsiteY101" fmla="*/ 4793 h 5445"/>
              <a:gd name="connsiteX102" fmla="*/ 11742 w 11761"/>
              <a:gd name="connsiteY102" fmla="*/ 4793 h 5445"/>
              <a:gd name="connsiteX103" fmla="*/ 11742 w 11761"/>
              <a:gd name="connsiteY103" fmla="*/ 652 h 5445"/>
              <a:gd name="connsiteX104" fmla="*/ 11682 w 11761"/>
              <a:gd name="connsiteY104" fmla="*/ 652 h 5445"/>
              <a:gd name="connsiteX105" fmla="*/ 11682 w 11761"/>
              <a:gd name="connsiteY105" fmla="*/ 596 h 5445"/>
              <a:gd name="connsiteX106" fmla="*/ 11744 w 11761"/>
              <a:gd name="connsiteY106" fmla="*/ 596 h 5445"/>
              <a:gd name="connsiteX107" fmla="*/ 11744 w 11761"/>
              <a:gd name="connsiteY107" fmla="*/ 514 h 5445"/>
              <a:gd name="connsiteX108" fmla="*/ 11660 w 11761"/>
              <a:gd name="connsiteY108" fmla="*/ 514 h 5445"/>
              <a:gd name="connsiteX109" fmla="*/ 11660 w 11761"/>
              <a:gd name="connsiteY109" fmla="*/ 575 h 5445"/>
              <a:gd name="connsiteX110" fmla="*/ 11630 w 11761"/>
              <a:gd name="connsiteY110" fmla="*/ 575 h 5445"/>
              <a:gd name="connsiteX111" fmla="*/ 11630 w 11761"/>
              <a:gd name="connsiteY111" fmla="*/ 467 h 5445"/>
              <a:gd name="connsiteX112" fmla="*/ 11759 w 11761"/>
              <a:gd name="connsiteY112" fmla="*/ 467 h 5445"/>
              <a:gd name="connsiteX113" fmla="*/ 11759 w 11761"/>
              <a:gd name="connsiteY113" fmla="*/ 255 h 5445"/>
              <a:gd name="connsiteX114" fmla="*/ 11679 w 11761"/>
              <a:gd name="connsiteY114" fmla="*/ 255 h 5445"/>
              <a:gd name="connsiteX115" fmla="*/ 11679 w 11761"/>
              <a:gd name="connsiteY115" fmla="*/ 182 h 5445"/>
              <a:gd name="connsiteX116" fmla="*/ 11761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11200 w 11761"/>
              <a:gd name="connsiteY122" fmla="*/ 78 h 5445"/>
              <a:gd name="connsiteX123" fmla="*/ 11200 w 11761"/>
              <a:gd name="connsiteY123" fmla="*/ 37 h 5445"/>
              <a:gd name="connsiteX124" fmla="*/ 11241 w 11761"/>
              <a:gd name="connsiteY124" fmla="*/ 37 h 5445"/>
              <a:gd name="connsiteX125" fmla="*/ 11241 w 11761"/>
              <a:gd name="connsiteY125" fmla="*/ 78 h 5445"/>
              <a:gd name="connsiteX126" fmla="*/ 11200 w 11761"/>
              <a:gd name="connsiteY126" fmla="*/ 78 h 5445"/>
              <a:gd name="connsiteX127" fmla="*/ 11682 w 11761"/>
              <a:gd name="connsiteY127" fmla="*/ 4910 h 5445"/>
              <a:gd name="connsiteX128" fmla="*/ 11682 w 11761"/>
              <a:gd name="connsiteY128" fmla="*/ 4871 h 5445"/>
              <a:gd name="connsiteX129" fmla="*/ 11723 w 11761"/>
              <a:gd name="connsiteY129" fmla="*/ 4871 h 5445"/>
              <a:gd name="connsiteX130" fmla="*/ 11723 w 11761"/>
              <a:gd name="connsiteY130" fmla="*/ 4910 h 5445"/>
              <a:gd name="connsiteX131" fmla="*/ 11682 w 11761"/>
              <a:gd name="connsiteY131" fmla="*/ 4910 h 5445"/>
              <a:gd name="connsiteX132" fmla="*/ 11600 w 11761"/>
              <a:gd name="connsiteY132" fmla="*/ 5424 h 5445"/>
              <a:gd name="connsiteX133" fmla="*/ 11600 w 11761"/>
              <a:gd name="connsiteY133" fmla="*/ 5363 h 5445"/>
              <a:gd name="connsiteX134" fmla="*/ 11679 w 11761"/>
              <a:gd name="connsiteY134" fmla="*/ 5363 h 5445"/>
              <a:gd name="connsiteX135" fmla="*/ 11679 w 11761"/>
              <a:gd name="connsiteY135" fmla="*/ 5286 h 5445"/>
              <a:gd name="connsiteX136" fmla="*/ 11738 w 11761"/>
              <a:gd name="connsiteY136" fmla="*/ 5286 h 5445"/>
              <a:gd name="connsiteX137" fmla="*/ 11738 w 11761"/>
              <a:gd name="connsiteY137" fmla="*/ 5424 h 5445"/>
              <a:gd name="connsiteX138" fmla="*/ 11600 w 11761"/>
              <a:gd name="connsiteY138" fmla="*/ 5424 h 5445"/>
              <a:gd name="connsiteX139" fmla="*/ 11600 w 11761"/>
              <a:gd name="connsiteY139" fmla="*/ 5344 h 5445"/>
              <a:gd name="connsiteX140" fmla="*/ 11600 w 11761"/>
              <a:gd name="connsiteY140" fmla="*/ 5286 h 5445"/>
              <a:gd name="connsiteX141" fmla="*/ 11660 w 11761"/>
              <a:gd name="connsiteY141" fmla="*/ 5286 h 5445"/>
              <a:gd name="connsiteX142" fmla="*/ 11660 w 11761"/>
              <a:gd name="connsiteY142" fmla="*/ 5344 h 5445"/>
              <a:gd name="connsiteX143" fmla="*/ 11600 w 11761"/>
              <a:gd name="connsiteY143" fmla="*/ 5344 h 5445"/>
              <a:gd name="connsiteX144" fmla="*/ 11595 w 11761"/>
              <a:gd name="connsiteY144" fmla="*/ 5169 h 5445"/>
              <a:gd name="connsiteX145" fmla="*/ 11595 w 11761"/>
              <a:gd name="connsiteY145" fmla="*/ 5106 h 5445"/>
              <a:gd name="connsiteX146" fmla="*/ 11660 w 11761"/>
              <a:gd name="connsiteY146" fmla="*/ 5106 h 5445"/>
              <a:gd name="connsiteX147" fmla="*/ 11660 w 11761"/>
              <a:gd name="connsiteY147" fmla="*/ 5169 h 5445"/>
              <a:gd name="connsiteX148" fmla="*/ 11595 w 11761"/>
              <a:gd name="connsiteY148" fmla="*/ 5169 h 5445"/>
              <a:gd name="connsiteX149" fmla="*/ 11660 w 11761"/>
              <a:gd name="connsiteY149" fmla="*/ 5191 h 5445"/>
              <a:gd name="connsiteX150" fmla="*/ 11660 w 11761"/>
              <a:gd name="connsiteY150" fmla="*/ 5262 h 5445"/>
              <a:gd name="connsiteX151" fmla="*/ 11595 w 11761"/>
              <a:gd name="connsiteY151" fmla="*/ 5262 h 5445"/>
              <a:gd name="connsiteX152" fmla="*/ 11595 w 11761"/>
              <a:gd name="connsiteY152" fmla="*/ 5191 h 5445"/>
              <a:gd name="connsiteX153" fmla="*/ 11660 w 11761"/>
              <a:gd name="connsiteY153" fmla="*/ 5191 h 5445"/>
              <a:gd name="connsiteX154" fmla="*/ 11578 w 11761"/>
              <a:gd name="connsiteY154" fmla="*/ 5281 h 5445"/>
              <a:gd name="connsiteX155" fmla="*/ 11578 w 11761"/>
              <a:gd name="connsiteY155" fmla="*/ 5344 h 5445"/>
              <a:gd name="connsiteX156" fmla="*/ 11522 w 11761"/>
              <a:gd name="connsiteY156" fmla="*/ 5344 h 5445"/>
              <a:gd name="connsiteX157" fmla="*/ 11522 w 11761"/>
              <a:gd name="connsiteY157" fmla="*/ 5281 h 5445"/>
              <a:gd name="connsiteX158" fmla="*/ 11578 w 11761"/>
              <a:gd name="connsiteY158" fmla="*/ 5281 h 5445"/>
              <a:gd name="connsiteX159" fmla="*/ 11578 w 11761"/>
              <a:gd name="connsiteY159" fmla="*/ 5191 h 5445"/>
              <a:gd name="connsiteX160" fmla="*/ 11578 w 11761"/>
              <a:gd name="connsiteY160" fmla="*/ 5262 h 5445"/>
              <a:gd name="connsiteX161" fmla="*/ 11522 w 11761"/>
              <a:gd name="connsiteY161" fmla="*/ 5262 h 5445"/>
              <a:gd name="connsiteX162" fmla="*/ 11522 w 11761"/>
              <a:gd name="connsiteY162" fmla="*/ 5191 h 5445"/>
              <a:gd name="connsiteX163" fmla="*/ 11578 w 11761"/>
              <a:gd name="connsiteY163" fmla="*/ 5191 h 5445"/>
              <a:gd name="connsiteX164" fmla="*/ 11200 w 11761"/>
              <a:gd name="connsiteY164" fmla="*/ 5409 h 5445"/>
              <a:gd name="connsiteX165" fmla="*/ 11200 w 11761"/>
              <a:gd name="connsiteY165" fmla="*/ 5368 h 5445"/>
              <a:gd name="connsiteX166" fmla="*/ 11241 w 11761"/>
              <a:gd name="connsiteY166" fmla="*/ 5368 h 5445"/>
              <a:gd name="connsiteX167" fmla="*/ 11241 w 11761"/>
              <a:gd name="connsiteY167" fmla="*/ 5409 h 5445"/>
              <a:gd name="connsiteX168" fmla="*/ 11200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11522 w 11761"/>
              <a:gd name="connsiteY243" fmla="*/ 164 h 5445"/>
              <a:gd name="connsiteX244" fmla="*/ 11522 w 11761"/>
              <a:gd name="connsiteY244" fmla="*/ 102 h 5445"/>
              <a:gd name="connsiteX245" fmla="*/ 11578 w 11761"/>
              <a:gd name="connsiteY245" fmla="*/ 102 h 5445"/>
              <a:gd name="connsiteX246" fmla="*/ 11578 w 11761"/>
              <a:gd name="connsiteY246" fmla="*/ 164 h 5445"/>
              <a:gd name="connsiteX247" fmla="*/ 11522 w 11761"/>
              <a:gd name="connsiteY247" fmla="*/ 164 h 5445"/>
              <a:gd name="connsiteX248" fmla="*/ 11522 w 11761"/>
              <a:gd name="connsiteY248" fmla="*/ 255 h 5445"/>
              <a:gd name="connsiteX249" fmla="*/ 11522 w 11761"/>
              <a:gd name="connsiteY249" fmla="*/ 184 h 5445"/>
              <a:gd name="connsiteX250" fmla="*/ 11578 w 11761"/>
              <a:gd name="connsiteY250" fmla="*/ 184 h 5445"/>
              <a:gd name="connsiteX251" fmla="*/ 11578 w 11761"/>
              <a:gd name="connsiteY251" fmla="*/ 255 h 5445"/>
              <a:gd name="connsiteX252" fmla="*/ 11522 w 11761"/>
              <a:gd name="connsiteY252" fmla="*/ 255 h 5445"/>
              <a:gd name="connsiteX253" fmla="*/ 11660 w 11761"/>
              <a:gd name="connsiteY253" fmla="*/ 596 h 5445"/>
              <a:gd name="connsiteX254" fmla="*/ 11660 w 11761"/>
              <a:gd name="connsiteY254" fmla="*/ 674 h 5445"/>
              <a:gd name="connsiteX255" fmla="*/ 11720 w 11761"/>
              <a:gd name="connsiteY255" fmla="*/ 674 h 5445"/>
              <a:gd name="connsiteX256" fmla="*/ 11720 w 11761"/>
              <a:gd name="connsiteY256" fmla="*/ 4772 h 5445"/>
              <a:gd name="connsiteX257" fmla="*/ 11660 w 11761"/>
              <a:gd name="connsiteY257" fmla="*/ 4772 h 5445"/>
              <a:gd name="connsiteX258" fmla="*/ 11660 w 11761"/>
              <a:gd name="connsiteY258" fmla="*/ 4850 h 5445"/>
              <a:gd name="connsiteX259" fmla="*/ 11608 w 11761"/>
              <a:gd name="connsiteY259" fmla="*/ 4850 h 5445"/>
              <a:gd name="connsiteX260" fmla="*/ 11608 w 11761"/>
              <a:gd name="connsiteY260" fmla="*/ 5001 h 5445"/>
              <a:gd name="connsiteX261" fmla="*/ 11736 w 11761"/>
              <a:gd name="connsiteY261" fmla="*/ 5001 h 5445"/>
              <a:gd name="connsiteX262" fmla="*/ 11736 w 11761"/>
              <a:gd name="connsiteY262" fmla="*/ 5169 h 5445"/>
              <a:gd name="connsiteX263" fmla="*/ 11679 w 11761"/>
              <a:gd name="connsiteY263" fmla="*/ 5169 h 5445"/>
              <a:gd name="connsiteX264" fmla="*/ 11679 w 11761"/>
              <a:gd name="connsiteY264" fmla="*/ 5087 h 5445"/>
              <a:gd name="connsiteX265" fmla="*/ 11578 w 11761"/>
              <a:gd name="connsiteY265" fmla="*/ 5087 h 5445"/>
              <a:gd name="connsiteX266" fmla="*/ 11578 w 11761"/>
              <a:gd name="connsiteY266" fmla="*/ 5169 h 5445"/>
              <a:gd name="connsiteX267" fmla="*/ 11500 w 11761"/>
              <a:gd name="connsiteY267" fmla="*/ 5169 h 5445"/>
              <a:gd name="connsiteX268" fmla="*/ 11500 w 11761"/>
              <a:gd name="connsiteY268" fmla="*/ 5262 h 5445"/>
              <a:gd name="connsiteX269" fmla="*/ 11408 w 11761"/>
              <a:gd name="connsiteY269" fmla="*/ 5262 h 5445"/>
              <a:gd name="connsiteX270" fmla="*/ 11408 w 11761"/>
              <a:gd name="connsiteY270" fmla="*/ 5363 h 5445"/>
              <a:gd name="connsiteX271" fmla="*/ 11500 w 11761"/>
              <a:gd name="connsiteY271" fmla="*/ 5363 h 5445"/>
              <a:gd name="connsiteX272" fmla="*/ 11500 w 11761"/>
              <a:gd name="connsiteY272" fmla="*/ 5422 h 5445"/>
              <a:gd name="connsiteX273" fmla="*/ 11332 w 11761"/>
              <a:gd name="connsiteY273" fmla="*/ 5422 h 5445"/>
              <a:gd name="connsiteX274" fmla="*/ 11332 w 11761"/>
              <a:gd name="connsiteY274" fmla="*/ 5294 h 5445"/>
              <a:gd name="connsiteX275" fmla="*/ 11179 w 11761"/>
              <a:gd name="connsiteY275" fmla="*/ 5294 h 5445"/>
              <a:gd name="connsiteX276" fmla="*/ 11179 w 11761"/>
              <a:gd name="connsiteY276" fmla="*/ 5346 h 5445"/>
              <a:gd name="connsiteX277" fmla="*/ 11103 w 11761"/>
              <a:gd name="connsiteY277" fmla="*/ 5346 h 5445"/>
              <a:gd name="connsiteX278" fmla="*/ 11103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11103 w 11761"/>
              <a:gd name="connsiteY325" fmla="*/ 39 h 5445"/>
              <a:gd name="connsiteX326" fmla="*/ 11103 w 11761"/>
              <a:gd name="connsiteY326" fmla="*/ 100 h 5445"/>
              <a:gd name="connsiteX327" fmla="*/ 11179 w 11761"/>
              <a:gd name="connsiteY327" fmla="*/ 100 h 5445"/>
              <a:gd name="connsiteX328" fmla="*/ 11179 w 11761"/>
              <a:gd name="connsiteY328" fmla="*/ 151 h 5445"/>
              <a:gd name="connsiteX329" fmla="*/ 11332 w 11761"/>
              <a:gd name="connsiteY329" fmla="*/ 151 h 5445"/>
              <a:gd name="connsiteX330" fmla="*/ 11332 w 11761"/>
              <a:gd name="connsiteY330" fmla="*/ 24 h 5445"/>
              <a:gd name="connsiteX331" fmla="*/ 11500 w 11761"/>
              <a:gd name="connsiteY331" fmla="*/ 24 h 5445"/>
              <a:gd name="connsiteX332" fmla="*/ 11500 w 11761"/>
              <a:gd name="connsiteY332" fmla="*/ 82 h 5445"/>
              <a:gd name="connsiteX333" fmla="*/ 11408 w 11761"/>
              <a:gd name="connsiteY333" fmla="*/ 82 h 5445"/>
              <a:gd name="connsiteX334" fmla="*/ 11408 w 11761"/>
              <a:gd name="connsiteY334" fmla="*/ 184 h 5445"/>
              <a:gd name="connsiteX335" fmla="*/ 11500 w 11761"/>
              <a:gd name="connsiteY335" fmla="*/ 184 h 5445"/>
              <a:gd name="connsiteX336" fmla="*/ 11500 w 11761"/>
              <a:gd name="connsiteY336" fmla="*/ 277 h 5445"/>
              <a:gd name="connsiteX337" fmla="*/ 11578 w 11761"/>
              <a:gd name="connsiteY337" fmla="*/ 277 h 5445"/>
              <a:gd name="connsiteX338" fmla="*/ 11578 w 11761"/>
              <a:gd name="connsiteY338" fmla="*/ 359 h 5445"/>
              <a:gd name="connsiteX339" fmla="*/ 11679 w 11761"/>
              <a:gd name="connsiteY339" fmla="*/ 359 h 5445"/>
              <a:gd name="connsiteX340" fmla="*/ 11679 w 11761"/>
              <a:gd name="connsiteY340" fmla="*/ 277 h 5445"/>
              <a:gd name="connsiteX341" fmla="*/ 11736 w 11761"/>
              <a:gd name="connsiteY341" fmla="*/ 277 h 5445"/>
              <a:gd name="connsiteX342" fmla="*/ 11736 w 11761"/>
              <a:gd name="connsiteY342" fmla="*/ 445 h 5445"/>
              <a:gd name="connsiteX343" fmla="*/ 11608 w 11761"/>
              <a:gd name="connsiteY343" fmla="*/ 445 h 5445"/>
              <a:gd name="connsiteX344" fmla="*/ 11608 w 11761"/>
              <a:gd name="connsiteY344" fmla="*/ 596 h 5445"/>
              <a:gd name="connsiteX345" fmla="*/ 11660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11500 w 11761"/>
              <a:gd name="connsiteY356" fmla="*/ 102 h 5445"/>
              <a:gd name="connsiteX357" fmla="*/ 11500 w 11761"/>
              <a:gd name="connsiteY357" fmla="*/ 164 h 5445"/>
              <a:gd name="connsiteX358" fmla="*/ 11427 w 11761"/>
              <a:gd name="connsiteY358" fmla="*/ 164 h 5445"/>
              <a:gd name="connsiteX359" fmla="*/ 11427 w 11761"/>
              <a:gd name="connsiteY359" fmla="*/ 102 h 5445"/>
              <a:gd name="connsiteX360" fmla="*/ 11500 w 11761"/>
              <a:gd name="connsiteY360" fmla="*/ 102 h 5445"/>
              <a:gd name="connsiteX361" fmla="*/ 11500 w 11761"/>
              <a:gd name="connsiteY361" fmla="*/ 5281 h 5445"/>
              <a:gd name="connsiteX362" fmla="*/ 11500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11744 w 11761"/>
              <a:gd name="connsiteY98" fmla="*/ 4932 h 5445"/>
              <a:gd name="connsiteX99" fmla="*/ 11744 w 11761"/>
              <a:gd name="connsiteY99" fmla="*/ 4850 h 5445"/>
              <a:gd name="connsiteX100" fmla="*/ 11682 w 11761"/>
              <a:gd name="connsiteY100" fmla="*/ 4850 h 5445"/>
              <a:gd name="connsiteX101" fmla="*/ 11682 w 11761"/>
              <a:gd name="connsiteY101" fmla="*/ 4793 h 5445"/>
              <a:gd name="connsiteX102" fmla="*/ 11742 w 11761"/>
              <a:gd name="connsiteY102" fmla="*/ 4793 h 5445"/>
              <a:gd name="connsiteX103" fmla="*/ 11742 w 11761"/>
              <a:gd name="connsiteY103" fmla="*/ 652 h 5445"/>
              <a:gd name="connsiteX104" fmla="*/ 11682 w 11761"/>
              <a:gd name="connsiteY104" fmla="*/ 652 h 5445"/>
              <a:gd name="connsiteX105" fmla="*/ 11682 w 11761"/>
              <a:gd name="connsiteY105" fmla="*/ 596 h 5445"/>
              <a:gd name="connsiteX106" fmla="*/ 11744 w 11761"/>
              <a:gd name="connsiteY106" fmla="*/ 596 h 5445"/>
              <a:gd name="connsiteX107" fmla="*/ 11744 w 11761"/>
              <a:gd name="connsiteY107" fmla="*/ 514 h 5445"/>
              <a:gd name="connsiteX108" fmla="*/ 11660 w 11761"/>
              <a:gd name="connsiteY108" fmla="*/ 514 h 5445"/>
              <a:gd name="connsiteX109" fmla="*/ 11660 w 11761"/>
              <a:gd name="connsiteY109" fmla="*/ 575 h 5445"/>
              <a:gd name="connsiteX110" fmla="*/ 11630 w 11761"/>
              <a:gd name="connsiteY110" fmla="*/ 575 h 5445"/>
              <a:gd name="connsiteX111" fmla="*/ 11630 w 11761"/>
              <a:gd name="connsiteY111" fmla="*/ 467 h 5445"/>
              <a:gd name="connsiteX112" fmla="*/ 11759 w 11761"/>
              <a:gd name="connsiteY112" fmla="*/ 467 h 5445"/>
              <a:gd name="connsiteX113" fmla="*/ 11759 w 11761"/>
              <a:gd name="connsiteY113" fmla="*/ 255 h 5445"/>
              <a:gd name="connsiteX114" fmla="*/ 11679 w 11761"/>
              <a:gd name="connsiteY114" fmla="*/ 255 h 5445"/>
              <a:gd name="connsiteX115" fmla="*/ 11679 w 11761"/>
              <a:gd name="connsiteY115" fmla="*/ 182 h 5445"/>
              <a:gd name="connsiteX116" fmla="*/ 11761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11200 w 11761"/>
              <a:gd name="connsiteY122" fmla="*/ 78 h 5445"/>
              <a:gd name="connsiteX123" fmla="*/ 11200 w 11761"/>
              <a:gd name="connsiteY123" fmla="*/ 37 h 5445"/>
              <a:gd name="connsiteX124" fmla="*/ 11241 w 11761"/>
              <a:gd name="connsiteY124" fmla="*/ 37 h 5445"/>
              <a:gd name="connsiteX125" fmla="*/ 11241 w 11761"/>
              <a:gd name="connsiteY125" fmla="*/ 78 h 5445"/>
              <a:gd name="connsiteX126" fmla="*/ 11200 w 11761"/>
              <a:gd name="connsiteY126" fmla="*/ 78 h 5445"/>
              <a:gd name="connsiteX127" fmla="*/ 11682 w 11761"/>
              <a:gd name="connsiteY127" fmla="*/ 4910 h 5445"/>
              <a:gd name="connsiteX128" fmla="*/ 11682 w 11761"/>
              <a:gd name="connsiteY128" fmla="*/ 4871 h 5445"/>
              <a:gd name="connsiteX129" fmla="*/ 11723 w 11761"/>
              <a:gd name="connsiteY129" fmla="*/ 4871 h 5445"/>
              <a:gd name="connsiteX130" fmla="*/ 11723 w 11761"/>
              <a:gd name="connsiteY130" fmla="*/ 4910 h 5445"/>
              <a:gd name="connsiteX131" fmla="*/ 11682 w 11761"/>
              <a:gd name="connsiteY131" fmla="*/ 4910 h 5445"/>
              <a:gd name="connsiteX132" fmla="*/ 11600 w 11761"/>
              <a:gd name="connsiteY132" fmla="*/ 5424 h 5445"/>
              <a:gd name="connsiteX133" fmla="*/ 11600 w 11761"/>
              <a:gd name="connsiteY133" fmla="*/ 5363 h 5445"/>
              <a:gd name="connsiteX134" fmla="*/ 11679 w 11761"/>
              <a:gd name="connsiteY134" fmla="*/ 5363 h 5445"/>
              <a:gd name="connsiteX135" fmla="*/ 11679 w 11761"/>
              <a:gd name="connsiteY135" fmla="*/ 5286 h 5445"/>
              <a:gd name="connsiteX136" fmla="*/ 11738 w 11761"/>
              <a:gd name="connsiteY136" fmla="*/ 5286 h 5445"/>
              <a:gd name="connsiteX137" fmla="*/ 11738 w 11761"/>
              <a:gd name="connsiteY137" fmla="*/ 5424 h 5445"/>
              <a:gd name="connsiteX138" fmla="*/ 11600 w 11761"/>
              <a:gd name="connsiteY138" fmla="*/ 5424 h 5445"/>
              <a:gd name="connsiteX139" fmla="*/ 11600 w 11761"/>
              <a:gd name="connsiteY139" fmla="*/ 5344 h 5445"/>
              <a:gd name="connsiteX140" fmla="*/ 11600 w 11761"/>
              <a:gd name="connsiteY140" fmla="*/ 5286 h 5445"/>
              <a:gd name="connsiteX141" fmla="*/ 11660 w 11761"/>
              <a:gd name="connsiteY141" fmla="*/ 5286 h 5445"/>
              <a:gd name="connsiteX142" fmla="*/ 11660 w 11761"/>
              <a:gd name="connsiteY142" fmla="*/ 5344 h 5445"/>
              <a:gd name="connsiteX143" fmla="*/ 11600 w 11761"/>
              <a:gd name="connsiteY143" fmla="*/ 5344 h 5445"/>
              <a:gd name="connsiteX144" fmla="*/ 11595 w 11761"/>
              <a:gd name="connsiteY144" fmla="*/ 5169 h 5445"/>
              <a:gd name="connsiteX145" fmla="*/ 11595 w 11761"/>
              <a:gd name="connsiteY145" fmla="*/ 5106 h 5445"/>
              <a:gd name="connsiteX146" fmla="*/ 11660 w 11761"/>
              <a:gd name="connsiteY146" fmla="*/ 5106 h 5445"/>
              <a:gd name="connsiteX147" fmla="*/ 11660 w 11761"/>
              <a:gd name="connsiteY147" fmla="*/ 5169 h 5445"/>
              <a:gd name="connsiteX148" fmla="*/ 11595 w 11761"/>
              <a:gd name="connsiteY148" fmla="*/ 5169 h 5445"/>
              <a:gd name="connsiteX149" fmla="*/ 11660 w 11761"/>
              <a:gd name="connsiteY149" fmla="*/ 5191 h 5445"/>
              <a:gd name="connsiteX150" fmla="*/ 11660 w 11761"/>
              <a:gd name="connsiteY150" fmla="*/ 5262 h 5445"/>
              <a:gd name="connsiteX151" fmla="*/ 11595 w 11761"/>
              <a:gd name="connsiteY151" fmla="*/ 5262 h 5445"/>
              <a:gd name="connsiteX152" fmla="*/ 11595 w 11761"/>
              <a:gd name="connsiteY152" fmla="*/ 5191 h 5445"/>
              <a:gd name="connsiteX153" fmla="*/ 11660 w 11761"/>
              <a:gd name="connsiteY153" fmla="*/ 5191 h 5445"/>
              <a:gd name="connsiteX154" fmla="*/ 11578 w 11761"/>
              <a:gd name="connsiteY154" fmla="*/ 5281 h 5445"/>
              <a:gd name="connsiteX155" fmla="*/ 11578 w 11761"/>
              <a:gd name="connsiteY155" fmla="*/ 5344 h 5445"/>
              <a:gd name="connsiteX156" fmla="*/ 11522 w 11761"/>
              <a:gd name="connsiteY156" fmla="*/ 5344 h 5445"/>
              <a:gd name="connsiteX157" fmla="*/ 11522 w 11761"/>
              <a:gd name="connsiteY157" fmla="*/ 5281 h 5445"/>
              <a:gd name="connsiteX158" fmla="*/ 11578 w 11761"/>
              <a:gd name="connsiteY158" fmla="*/ 5281 h 5445"/>
              <a:gd name="connsiteX159" fmla="*/ 11578 w 11761"/>
              <a:gd name="connsiteY159" fmla="*/ 5191 h 5445"/>
              <a:gd name="connsiteX160" fmla="*/ 11578 w 11761"/>
              <a:gd name="connsiteY160" fmla="*/ 5262 h 5445"/>
              <a:gd name="connsiteX161" fmla="*/ 11522 w 11761"/>
              <a:gd name="connsiteY161" fmla="*/ 5262 h 5445"/>
              <a:gd name="connsiteX162" fmla="*/ 11522 w 11761"/>
              <a:gd name="connsiteY162" fmla="*/ 5191 h 5445"/>
              <a:gd name="connsiteX163" fmla="*/ 11578 w 11761"/>
              <a:gd name="connsiteY163" fmla="*/ 5191 h 5445"/>
              <a:gd name="connsiteX164" fmla="*/ 11200 w 11761"/>
              <a:gd name="connsiteY164" fmla="*/ 5409 h 5445"/>
              <a:gd name="connsiteX165" fmla="*/ 11200 w 11761"/>
              <a:gd name="connsiteY165" fmla="*/ 5368 h 5445"/>
              <a:gd name="connsiteX166" fmla="*/ 11241 w 11761"/>
              <a:gd name="connsiteY166" fmla="*/ 5368 h 5445"/>
              <a:gd name="connsiteX167" fmla="*/ 11241 w 11761"/>
              <a:gd name="connsiteY167" fmla="*/ 5409 h 5445"/>
              <a:gd name="connsiteX168" fmla="*/ 11200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11522 w 11761"/>
              <a:gd name="connsiteY243" fmla="*/ 164 h 5445"/>
              <a:gd name="connsiteX244" fmla="*/ 11522 w 11761"/>
              <a:gd name="connsiteY244" fmla="*/ 102 h 5445"/>
              <a:gd name="connsiteX245" fmla="*/ 11578 w 11761"/>
              <a:gd name="connsiteY245" fmla="*/ 102 h 5445"/>
              <a:gd name="connsiteX246" fmla="*/ 11578 w 11761"/>
              <a:gd name="connsiteY246" fmla="*/ 164 h 5445"/>
              <a:gd name="connsiteX247" fmla="*/ 11522 w 11761"/>
              <a:gd name="connsiteY247" fmla="*/ 164 h 5445"/>
              <a:gd name="connsiteX248" fmla="*/ 11522 w 11761"/>
              <a:gd name="connsiteY248" fmla="*/ 255 h 5445"/>
              <a:gd name="connsiteX249" fmla="*/ 11522 w 11761"/>
              <a:gd name="connsiteY249" fmla="*/ 184 h 5445"/>
              <a:gd name="connsiteX250" fmla="*/ 11578 w 11761"/>
              <a:gd name="connsiteY250" fmla="*/ 184 h 5445"/>
              <a:gd name="connsiteX251" fmla="*/ 11578 w 11761"/>
              <a:gd name="connsiteY251" fmla="*/ 255 h 5445"/>
              <a:gd name="connsiteX252" fmla="*/ 11522 w 11761"/>
              <a:gd name="connsiteY252" fmla="*/ 255 h 5445"/>
              <a:gd name="connsiteX253" fmla="*/ 11660 w 11761"/>
              <a:gd name="connsiteY253" fmla="*/ 596 h 5445"/>
              <a:gd name="connsiteX254" fmla="*/ 11660 w 11761"/>
              <a:gd name="connsiteY254" fmla="*/ 674 h 5445"/>
              <a:gd name="connsiteX255" fmla="*/ 11720 w 11761"/>
              <a:gd name="connsiteY255" fmla="*/ 674 h 5445"/>
              <a:gd name="connsiteX256" fmla="*/ 11720 w 11761"/>
              <a:gd name="connsiteY256" fmla="*/ 4772 h 5445"/>
              <a:gd name="connsiteX257" fmla="*/ 11660 w 11761"/>
              <a:gd name="connsiteY257" fmla="*/ 4772 h 5445"/>
              <a:gd name="connsiteX258" fmla="*/ 11660 w 11761"/>
              <a:gd name="connsiteY258" fmla="*/ 4850 h 5445"/>
              <a:gd name="connsiteX259" fmla="*/ 11608 w 11761"/>
              <a:gd name="connsiteY259" fmla="*/ 4850 h 5445"/>
              <a:gd name="connsiteX260" fmla="*/ 11608 w 11761"/>
              <a:gd name="connsiteY260" fmla="*/ 5001 h 5445"/>
              <a:gd name="connsiteX261" fmla="*/ 11736 w 11761"/>
              <a:gd name="connsiteY261" fmla="*/ 5001 h 5445"/>
              <a:gd name="connsiteX262" fmla="*/ 11736 w 11761"/>
              <a:gd name="connsiteY262" fmla="*/ 5169 h 5445"/>
              <a:gd name="connsiteX263" fmla="*/ 11679 w 11761"/>
              <a:gd name="connsiteY263" fmla="*/ 5169 h 5445"/>
              <a:gd name="connsiteX264" fmla="*/ 11679 w 11761"/>
              <a:gd name="connsiteY264" fmla="*/ 5087 h 5445"/>
              <a:gd name="connsiteX265" fmla="*/ 11578 w 11761"/>
              <a:gd name="connsiteY265" fmla="*/ 5087 h 5445"/>
              <a:gd name="connsiteX266" fmla="*/ 11578 w 11761"/>
              <a:gd name="connsiteY266" fmla="*/ 5169 h 5445"/>
              <a:gd name="connsiteX267" fmla="*/ 11500 w 11761"/>
              <a:gd name="connsiteY267" fmla="*/ 5169 h 5445"/>
              <a:gd name="connsiteX268" fmla="*/ 11500 w 11761"/>
              <a:gd name="connsiteY268" fmla="*/ 5262 h 5445"/>
              <a:gd name="connsiteX269" fmla="*/ 11408 w 11761"/>
              <a:gd name="connsiteY269" fmla="*/ 5262 h 5445"/>
              <a:gd name="connsiteX270" fmla="*/ 11408 w 11761"/>
              <a:gd name="connsiteY270" fmla="*/ 5363 h 5445"/>
              <a:gd name="connsiteX271" fmla="*/ 11500 w 11761"/>
              <a:gd name="connsiteY271" fmla="*/ 5363 h 5445"/>
              <a:gd name="connsiteX272" fmla="*/ 11500 w 11761"/>
              <a:gd name="connsiteY272" fmla="*/ 5422 h 5445"/>
              <a:gd name="connsiteX273" fmla="*/ 11332 w 11761"/>
              <a:gd name="connsiteY273" fmla="*/ 5422 h 5445"/>
              <a:gd name="connsiteX274" fmla="*/ 11332 w 11761"/>
              <a:gd name="connsiteY274" fmla="*/ 5294 h 5445"/>
              <a:gd name="connsiteX275" fmla="*/ 11179 w 11761"/>
              <a:gd name="connsiteY275" fmla="*/ 5294 h 5445"/>
              <a:gd name="connsiteX276" fmla="*/ 11179 w 11761"/>
              <a:gd name="connsiteY276" fmla="*/ 5346 h 5445"/>
              <a:gd name="connsiteX277" fmla="*/ 11103 w 11761"/>
              <a:gd name="connsiteY277" fmla="*/ 5346 h 5445"/>
              <a:gd name="connsiteX278" fmla="*/ 11103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11103 w 11761"/>
              <a:gd name="connsiteY325" fmla="*/ 39 h 5445"/>
              <a:gd name="connsiteX326" fmla="*/ 11103 w 11761"/>
              <a:gd name="connsiteY326" fmla="*/ 100 h 5445"/>
              <a:gd name="connsiteX327" fmla="*/ 11179 w 11761"/>
              <a:gd name="connsiteY327" fmla="*/ 100 h 5445"/>
              <a:gd name="connsiteX328" fmla="*/ 11179 w 11761"/>
              <a:gd name="connsiteY328" fmla="*/ 151 h 5445"/>
              <a:gd name="connsiteX329" fmla="*/ 11332 w 11761"/>
              <a:gd name="connsiteY329" fmla="*/ 151 h 5445"/>
              <a:gd name="connsiteX330" fmla="*/ 11332 w 11761"/>
              <a:gd name="connsiteY330" fmla="*/ 24 h 5445"/>
              <a:gd name="connsiteX331" fmla="*/ 11500 w 11761"/>
              <a:gd name="connsiteY331" fmla="*/ 24 h 5445"/>
              <a:gd name="connsiteX332" fmla="*/ 11500 w 11761"/>
              <a:gd name="connsiteY332" fmla="*/ 82 h 5445"/>
              <a:gd name="connsiteX333" fmla="*/ 11408 w 11761"/>
              <a:gd name="connsiteY333" fmla="*/ 82 h 5445"/>
              <a:gd name="connsiteX334" fmla="*/ 11408 w 11761"/>
              <a:gd name="connsiteY334" fmla="*/ 184 h 5445"/>
              <a:gd name="connsiteX335" fmla="*/ 11500 w 11761"/>
              <a:gd name="connsiteY335" fmla="*/ 184 h 5445"/>
              <a:gd name="connsiteX336" fmla="*/ 11500 w 11761"/>
              <a:gd name="connsiteY336" fmla="*/ 277 h 5445"/>
              <a:gd name="connsiteX337" fmla="*/ 11578 w 11761"/>
              <a:gd name="connsiteY337" fmla="*/ 277 h 5445"/>
              <a:gd name="connsiteX338" fmla="*/ 11578 w 11761"/>
              <a:gd name="connsiteY338" fmla="*/ 359 h 5445"/>
              <a:gd name="connsiteX339" fmla="*/ 11679 w 11761"/>
              <a:gd name="connsiteY339" fmla="*/ 359 h 5445"/>
              <a:gd name="connsiteX340" fmla="*/ 11679 w 11761"/>
              <a:gd name="connsiteY340" fmla="*/ 277 h 5445"/>
              <a:gd name="connsiteX341" fmla="*/ 11736 w 11761"/>
              <a:gd name="connsiteY341" fmla="*/ 277 h 5445"/>
              <a:gd name="connsiteX342" fmla="*/ 11736 w 11761"/>
              <a:gd name="connsiteY342" fmla="*/ 445 h 5445"/>
              <a:gd name="connsiteX343" fmla="*/ 11608 w 11761"/>
              <a:gd name="connsiteY343" fmla="*/ 445 h 5445"/>
              <a:gd name="connsiteX344" fmla="*/ 11608 w 11761"/>
              <a:gd name="connsiteY344" fmla="*/ 596 h 5445"/>
              <a:gd name="connsiteX345" fmla="*/ 11660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11500 w 11761"/>
              <a:gd name="connsiteY356" fmla="*/ 102 h 5445"/>
              <a:gd name="connsiteX357" fmla="*/ 11500 w 11761"/>
              <a:gd name="connsiteY357" fmla="*/ 164 h 5445"/>
              <a:gd name="connsiteX358" fmla="*/ 11427 w 11761"/>
              <a:gd name="connsiteY358" fmla="*/ 164 h 5445"/>
              <a:gd name="connsiteX359" fmla="*/ 11427 w 11761"/>
              <a:gd name="connsiteY359" fmla="*/ 102 h 5445"/>
              <a:gd name="connsiteX360" fmla="*/ 11500 w 11761"/>
              <a:gd name="connsiteY360" fmla="*/ 102 h 5445"/>
              <a:gd name="connsiteX361" fmla="*/ 11500 w 11761"/>
              <a:gd name="connsiteY361" fmla="*/ 5281 h 5445"/>
              <a:gd name="connsiteX362" fmla="*/ 11500 w 11761"/>
              <a:gd name="connsiteY362" fmla="*/ 5344 h 5445"/>
              <a:gd name="connsiteX363" fmla="*/ 11427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11744 w 11761"/>
              <a:gd name="connsiteY98" fmla="*/ 4932 h 5445"/>
              <a:gd name="connsiteX99" fmla="*/ 11744 w 11761"/>
              <a:gd name="connsiteY99" fmla="*/ 4850 h 5445"/>
              <a:gd name="connsiteX100" fmla="*/ 11682 w 11761"/>
              <a:gd name="connsiteY100" fmla="*/ 4850 h 5445"/>
              <a:gd name="connsiteX101" fmla="*/ 11682 w 11761"/>
              <a:gd name="connsiteY101" fmla="*/ 4793 h 5445"/>
              <a:gd name="connsiteX102" fmla="*/ 11742 w 11761"/>
              <a:gd name="connsiteY102" fmla="*/ 4793 h 5445"/>
              <a:gd name="connsiteX103" fmla="*/ 11742 w 11761"/>
              <a:gd name="connsiteY103" fmla="*/ 652 h 5445"/>
              <a:gd name="connsiteX104" fmla="*/ 11682 w 11761"/>
              <a:gd name="connsiteY104" fmla="*/ 652 h 5445"/>
              <a:gd name="connsiteX105" fmla="*/ 11682 w 11761"/>
              <a:gd name="connsiteY105" fmla="*/ 596 h 5445"/>
              <a:gd name="connsiteX106" fmla="*/ 11744 w 11761"/>
              <a:gd name="connsiteY106" fmla="*/ 596 h 5445"/>
              <a:gd name="connsiteX107" fmla="*/ 11744 w 11761"/>
              <a:gd name="connsiteY107" fmla="*/ 514 h 5445"/>
              <a:gd name="connsiteX108" fmla="*/ 11660 w 11761"/>
              <a:gd name="connsiteY108" fmla="*/ 514 h 5445"/>
              <a:gd name="connsiteX109" fmla="*/ 11660 w 11761"/>
              <a:gd name="connsiteY109" fmla="*/ 575 h 5445"/>
              <a:gd name="connsiteX110" fmla="*/ 11630 w 11761"/>
              <a:gd name="connsiteY110" fmla="*/ 575 h 5445"/>
              <a:gd name="connsiteX111" fmla="*/ 11630 w 11761"/>
              <a:gd name="connsiteY111" fmla="*/ 467 h 5445"/>
              <a:gd name="connsiteX112" fmla="*/ 11759 w 11761"/>
              <a:gd name="connsiteY112" fmla="*/ 467 h 5445"/>
              <a:gd name="connsiteX113" fmla="*/ 11759 w 11761"/>
              <a:gd name="connsiteY113" fmla="*/ 255 h 5445"/>
              <a:gd name="connsiteX114" fmla="*/ 11679 w 11761"/>
              <a:gd name="connsiteY114" fmla="*/ 255 h 5445"/>
              <a:gd name="connsiteX115" fmla="*/ 11679 w 11761"/>
              <a:gd name="connsiteY115" fmla="*/ 182 h 5445"/>
              <a:gd name="connsiteX116" fmla="*/ 11761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11200 w 11761"/>
              <a:gd name="connsiteY122" fmla="*/ 78 h 5445"/>
              <a:gd name="connsiteX123" fmla="*/ 11200 w 11761"/>
              <a:gd name="connsiteY123" fmla="*/ 37 h 5445"/>
              <a:gd name="connsiteX124" fmla="*/ 11241 w 11761"/>
              <a:gd name="connsiteY124" fmla="*/ 37 h 5445"/>
              <a:gd name="connsiteX125" fmla="*/ 11241 w 11761"/>
              <a:gd name="connsiteY125" fmla="*/ 78 h 5445"/>
              <a:gd name="connsiteX126" fmla="*/ 11200 w 11761"/>
              <a:gd name="connsiteY126" fmla="*/ 78 h 5445"/>
              <a:gd name="connsiteX127" fmla="*/ 11682 w 11761"/>
              <a:gd name="connsiteY127" fmla="*/ 4910 h 5445"/>
              <a:gd name="connsiteX128" fmla="*/ 11682 w 11761"/>
              <a:gd name="connsiteY128" fmla="*/ 4871 h 5445"/>
              <a:gd name="connsiteX129" fmla="*/ 11723 w 11761"/>
              <a:gd name="connsiteY129" fmla="*/ 4871 h 5445"/>
              <a:gd name="connsiteX130" fmla="*/ 11723 w 11761"/>
              <a:gd name="connsiteY130" fmla="*/ 4910 h 5445"/>
              <a:gd name="connsiteX131" fmla="*/ 11682 w 11761"/>
              <a:gd name="connsiteY131" fmla="*/ 4910 h 5445"/>
              <a:gd name="connsiteX132" fmla="*/ 11600 w 11761"/>
              <a:gd name="connsiteY132" fmla="*/ 5424 h 5445"/>
              <a:gd name="connsiteX133" fmla="*/ 11600 w 11761"/>
              <a:gd name="connsiteY133" fmla="*/ 5363 h 5445"/>
              <a:gd name="connsiteX134" fmla="*/ 11679 w 11761"/>
              <a:gd name="connsiteY134" fmla="*/ 5363 h 5445"/>
              <a:gd name="connsiteX135" fmla="*/ 11679 w 11761"/>
              <a:gd name="connsiteY135" fmla="*/ 5286 h 5445"/>
              <a:gd name="connsiteX136" fmla="*/ 11738 w 11761"/>
              <a:gd name="connsiteY136" fmla="*/ 5286 h 5445"/>
              <a:gd name="connsiteX137" fmla="*/ 11738 w 11761"/>
              <a:gd name="connsiteY137" fmla="*/ 5424 h 5445"/>
              <a:gd name="connsiteX138" fmla="*/ 11600 w 11761"/>
              <a:gd name="connsiteY138" fmla="*/ 5424 h 5445"/>
              <a:gd name="connsiteX139" fmla="*/ 11600 w 11761"/>
              <a:gd name="connsiteY139" fmla="*/ 5344 h 5445"/>
              <a:gd name="connsiteX140" fmla="*/ 11600 w 11761"/>
              <a:gd name="connsiteY140" fmla="*/ 5286 h 5445"/>
              <a:gd name="connsiteX141" fmla="*/ 11660 w 11761"/>
              <a:gd name="connsiteY141" fmla="*/ 5286 h 5445"/>
              <a:gd name="connsiteX142" fmla="*/ 11660 w 11761"/>
              <a:gd name="connsiteY142" fmla="*/ 5344 h 5445"/>
              <a:gd name="connsiteX143" fmla="*/ 11600 w 11761"/>
              <a:gd name="connsiteY143" fmla="*/ 5344 h 5445"/>
              <a:gd name="connsiteX144" fmla="*/ 11595 w 11761"/>
              <a:gd name="connsiteY144" fmla="*/ 5169 h 5445"/>
              <a:gd name="connsiteX145" fmla="*/ 11595 w 11761"/>
              <a:gd name="connsiteY145" fmla="*/ 5106 h 5445"/>
              <a:gd name="connsiteX146" fmla="*/ 11660 w 11761"/>
              <a:gd name="connsiteY146" fmla="*/ 5106 h 5445"/>
              <a:gd name="connsiteX147" fmla="*/ 11660 w 11761"/>
              <a:gd name="connsiteY147" fmla="*/ 5169 h 5445"/>
              <a:gd name="connsiteX148" fmla="*/ 11595 w 11761"/>
              <a:gd name="connsiteY148" fmla="*/ 5169 h 5445"/>
              <a:gd name="connsiteX149" fmla="*/ 11660 w 11761"/>
              <a:gd name="connsiteY149" fmla="*/ 5191 h 5445"/>
              <a:gd name="connsiteX150" fmla="*/ 11660 w 11761"/>
              <a:gd name="connsiteY150" fmla="*/ 5262 h 5445"/>
              <a:gd name="connsiteX151" fmla="*/ 11595 w 11761"/>
              <a:gd name="connsiteY151" fmla="*/ 5262 h 5445"/>
              <a:gd name="connsiteX152" fmla="*/ 11595 w 11761"/>
              <a:gd name="connsiteY152" fmla="*/ 5191 h 5445"/>
              <a:gd name="connsiteX153" fmla="*/ 11660 w 11761"/>
              <a:gd name="connsiteY153" fmla="*/ 5191 h 5445"/>
              <a:gd name="connsiteX154" fmla="*/ 11578 w 11761"/>
              <a:gd name="connsiteY154" fmla="*/ 5281 h 5445"/>
              <a:gd name="connsiteX155" fmla="*/ 11578 w 11761"/>
              <a:gd name="connsiteY155" fmla="*/ 5344 h 5445"/>
              <a:gd name="connsiteX156" fmla="*/ 11522 w 11761"/>
              <a:gd name="connsiteY156" fmla="*/ 5344 h 5445"/>
              <a:gd name="connsiteX157" fmla="*/ 11522 w 11761"/>
              <a:gd name="connsiteY157" fmla="*/ 5281 h 5445"/>
              <a:gd name="connsiteX158" fmla="*/ 11578 w 11761"/>
              <a:gd name="connsiteY158" fmla="*/ 5281 h 5445"/>
              <a:gd name="connsiteX159" fmla="*/ 11578 w 11761"/>
              <a:gd name="connsiteY159" fmla="*/ 5191 h 5445"/>
              <a:gd name="connsiteX160" fmla="*/ 11578 w 11761"/>
              <a:gd name="connsiteY160" fmla="*/ 5262 h 5445"/>
              <a:gd name="connsiteX161" fmla="*/ 11522 w 11761"/>
              <a:gd name="connsiteY161" fmla="*/ 5262 h 5445"/>
              <a:gd name="connsiteX162" fmla="*/ 11522 w 11761"/>
              <a:gd name="connsiteY162" fmla="*/ 5191 h 5445"/>
              <a:gd name="connsiteX163" fmla="*/ 11578 w 11761"/>
              <a:gd name="connsiteY163" fmla="*/ 5191 h 5445"/>
              <a:gd name="connsiteX164" fmla="*/ 11200 w 11761"/>
              <a:gd name="connsiteY164" fmla="*/ 5409 h 5445"/>
              <a:gd name="connsiteX165" fmla="*/ 11200 w 11761"/>
              <a:gd name="connsiteY165" fmla="*/ 5368 h 5445"/>
              <a:gd name="connsiteX166" fmla="*/ 11241 w 11761"/>
              <a:gd name="connsiteY166" fmla="*/ 5368 h 5445"/>
              <a:gd name="connsiteX167" fmla="*/ 11241 w 11761"/>
              <a:gd name="connsiteY167" fmla="*/ 5409 h 5445"/>
              <a:gd name="connsiteX168" fmla="*/ 11200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11522 w 11761"/>
              <a:gd name="connsiteY243" fmla="*/ 164 h 5445"/>
              <a:gd name="connsiteX244" fmla="*/ 11522 w 11761"/>
              <a:gd name="connsiteY244" fmla="*/ 102 h 5445"/>
              <a:gd name="connsiteX245" fmla="*/ 11578 w 11761"/>
              <a:gd name="connsiteY245" fmla="*/ 102 h 5445"/>
              <a:gd name="connsiteX246" fmla="*/ 11578 w 11761"/>
              <a:gd name="connsiteY246" fmla="*/ 164 h 5445"/>
              <a:gd name="connsiteX247" fmla="*/ 11522 w 11761"/>
              <a:gd name="connsiteY247" fmla="*/ 164 h 5445"/>
              <a:gd name="connsiteX248" fmla="*/ 11522 w 11761"/>
              <a:gd name="connsiteY248" fmla="*/ 255 h 5445"/>
              <a:gd name="connsiteX249" fmla="*/ 11522 w 11761"/>
              <a:gd name="connsiteY249" fmla="*/ 184 h 5445"/>
              <a:gd name="connsiteX250" fmla="*/ 11578 w 11761"/>
              <a:gd name="connsiteY250" fmla="*/ 184 h 5445"/>
              <a:gd name="connsiteX251" fmla="*/ 11578 w 11761"/>
              <a:gd name="connsiteY251" fmla="*/ 255 h 5445"/>
              <a:gd name="connsiteX252" fmla="*/ 11522 w 11761"/>
              <a:gd name="connsiteY252" fmla="*/ 255 h 5445"/>
              <a:gd name="connsiteX253" fmla="*/ 11660 w 11761"/>
              <a:gd name="connsiteY253" fmla="*/ 596 h 5445"/>
              <a:gd name="connsiteX254" fmla="*/ 11660 w 11761"/>
              <a:gd name="connsiteY254" fmla="*/ 674 h 5445"/>
              <a:gd name="connsiteX255" fmla="*/ 11720 w 11761"/>
              <a:gd name="connsiteY255" fmla="*/ 674 h 5445"/>
              <a:gd name="connsiteX256" fmla="*/ 11720 w 11761"/>
              <a:gd name="connsiteY256" fmla="*/ 4772 h 5445"/>
              <a:gd name="connsiteX257" fmla="*/ 11660 w 11761"/>
              <a:gd name="connsiteY257" fmla="*/ 4772 h 5445"/>
              <a:gd name="connsiteX258" fmla="*/ 11660 w 11761"/>
              <a:gd name="connsiteY258" fmla="*/ 4850 h 5445"/>
              <a:gd name="connsiteX259" fmla="*/ 11608 w 11761"/>
              <a:gd name="connsiteY259" fmla="*/ 4850 h 5445"/>
              <a:gd name="connsiteX260" fmla="*/ 11608 w 11761"/>
              <a:gd name="connsiteY260" fmla="*/ 5001 h 5445"/>
              <a:gd name="connsiteX261" fmla="*/ 11736 w 11761"/>
              <a:gd name="connsiteY261" fmla="*/ 5001 h 5445"/>
              <a:gd name="connsiteX262" fmla="*/ 11736 w 11761"/>
              <a:gd name="connsiteY262" fmla="*/ 5169 h 5445"/>
              <a:gd name="connsiteX263" fmla="*/ 11679 w 11761"/>
              <a:gd name="connsiteY263" fmla="*/ 5169 h 5445"/>
              <a:gd name="connsiteX264" fmla="*/ 11679 w 11761"/>
              <a:gd name="connsiteY264" fmla="*/ 5087 h 5445"/>
              <a:gd name="connsiteX265" fmla="*/ 11578 w 11761"/>
              <a:gd name="connsiteY265" fmla="*/ 5087 h 5445"/>
              <a:gd name="connsiteX266" fmla="*/ 11578 w 11761"/>
              <a:gd name="connsiteY266" fmla="*/ 5169 h 5445"/>
              <a:gd name="connsiteX267" fmla="*/ 11500 w 11761"/>
              <a:gd name="connsiteY267" fmla="*/ 5169 h 5445"/>
              <a:gd name="connsiteX268" fmla="*/ 11500 w 11761"/>
              <a:gd name="connsiteY268" fmla="*/ 5262 h 5445"/>
              <a:gd name="connsiteX269" fmla="*/ 11408 w 11761"/>
              <a:gd name="connsiteY269" fmla="*/ 5262 h 5445"/>
              <a:gd name="connsiteX270" fmla="*/ 11408 w 11761"/>
              <a:gd name="connsiteY270" fmla="*/ 5363 h 5445"/>
              <a:gd name="connsiteX271" fmla="*/ 11500 w 11761"/>
              <a:gd name="connsiteY271" fmla="*/ 5363 h 5445"/>
              <a:gd name="connsiteX272" fmla="*/ 11500 w 11761"/>
              <a:gd name="connsiteY272" fmla="*/ 5422 h 5445"/>
              <a:gd name="connsiteX273" fmla="*/ 11332 w 11761"/>
              <a:gd name="connsiteY273" fmla="*/ 5422 h 5445"/>
              <a:gd name="connsiteX274" fmla="*/ 11332 w 11761"/>
              <a:gd name="connsiteY274" fmla="*/ 5294 h 5445"/>
              <a:gd name="connsiteX275" fmla="*/ 11179 w 11761"/>
              <a:gd name="connsiteY275" fmla="*/ 5294 h 5445"/>
              <a:gd name="connsiteX276" fmla="*/ 11179 w 11761"/>
              <a:gd name="connsiteY276" fmla="*/ 5346 h 5445"/>
              <a:gd name="connsiteX277" fmla="*/ 11103 w 11761"/>
              <a:gd name="connsiteY277" fmla="*/ 5346 h 5445"/>
              <a:gd name="connsiteX278" fmla="*/ 11103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11103 w 11761"/>
              <a:gd name="connsiteY325" fmla="*/ 39 h 5445"/>
              <a:gd name="connsiteX326" fmla="*/ 11103 w 11761"/>
              <a:gd name="connsiteY326" fmla="*/ 100 h 5445"/>
              <a:gd name="connsiteX327" fmla="*/ 11179 w 11761"/>
              <a:gd name="connsiteY327" fmla="*/ 100 h 5445"/>
              <a:gd name="connsiteX328" fmla="*/ 11179 w 11761"/>
              <a:gd name="connsiteY328" fmla="*/ 151 h 5445"/>
              <a:gd name="connsiteX329" fmla="*/ 11332 w 11761"/>
              <a:gd name="connsiteY329" fmla="*/ 151 h 5445"/>
              <a:gd name="connsiteX330" fmla="*/ 11332 w 11761"/>
              <a:gd name="connsiteY330" fmla="*/ 24 h 5445"/>
              <a:gd name="connsiteX331" fmla="*/ 11500 w 11761"/>
              <a:gd name="connsiteY331" fmla="*/ 24 h 5445"/>
              <a:gd name="connsiteX332" fmla="*/ 11500 w 11761"/>
              <a:gd name="connsiteY332" fmla="*/ 82 h 5445"/>
              <a:gd name="connsiteX333" fmla="*/ 11408 w 11761"/>
              <a:gd name="connsiteY333" fmla="*/ 82 h 5445"/>
              <a:gd name="connsiteX334" fmla="*/ 11408 w 11761"/>
              <a:gd name="connsiteY334" fmla="*/ 184 h 5445"/>
              <a:gd name="connsiteX335" fmla="*/ 11500 w 11761"/>
              <a:gd name="connsiteY335" fmla="*/ 184 h 5445"/>
              <a:gd name="connsiteX336" fmla="*/ 11500 w 11761"/>
              <a:gd name="connsiteY336" fmla="*/ 277 h 5445"/>
              <a:gd name="connsiteX337" fmla="*/ 11578 w 11761"/>
              <a:gd name="connsiteY337" fmla="*/ 277 h 5445"/>
              <a:gd name="connsiteX338" fmla="*/ 11578 w 11761"/>
              <a:gd name="connsiteY338" fmla="*/ 359 h 5445"/>
              <a:gd name="connsiteX339" fmla="*/ 11679 w 11761"/>
              <a:gd name="connsiteY339" fmla="*/ 359 h 5445"/>
              <a:gd name="connsiteX340" fmla="*/ 11679 w 11761"/>
              <a:gd name="connsiteY340" fmla="*/ 277 h 5445"/>
              <a:gd name="connsiteX341" fmla="*/ 11736 w 11761"/>
              <a:gd name="connsiteY341" fmla="*/ 277 h 5445"/>
              <a:gd name="connsiteX342" fmla="*/ 11736 w 11761"/>
              <a:gd name="connsiteY342" fmla="*/ 445 h 5445"/>
              <a:gd name="connsiteX343" fmla="*/ 11608 w 11761"/>
              <a:gd name="connsiteY343" fmla="*/ 445 h 5445"/>
              <a:gd name="connsiteX344" fmla="*/ 11608 w 11761"/>
              <a:gd name="connsiteY344" fmla="*/ 596 h 5445"/>
              <a:gd name="connsiteX345" fmla="*/ 11660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11500 w 11761"/>
              <a:gd name="connsiteY356" fmla="*/ 102 h 5445"/>
              <a:gd name="connsiteX357" fmla="*/ 11500 w 11761"/>
              <a:gd name="connsiteY357" fmla="*/ 164 h 5445"/>
              <a:gd name="connsiteX358" fmla="*/ 11427 w 11761"/>
              <a:gd name="connsiteY358" fmla="*/ 164 h 5445"/>
              <a:gd name="connsiteX359" fmla="*/ 11427 w 11761"/>
              <a:gd name="connsiteY359" fmla="*/ 102 h 5445"/>
              <a:gd name="connsiteX360" fmla="*/ 11500 w 11761"/>
              <a:gd name="connsiteY360" fmla="*/ 102 h 5445"/>
              <a:gd name="connsiteX361" fmla="*/ 11500 w 11761"/>
              <a:gd name="connsiteY361" fmla="*/ 5281 h 5445"/>
              <a:gd name="connsiteX362" fmla="*/ 11500 w 11761"/>
              <a:gd name="connsiteY362" fmla="*/ 5344 h 5445"/>
              <a:gd name="connsiteX363" fmla="*/ 11427 w 11761"/>
              <a:gd name="connsiteY363" fmla="*/ 5344 h 5445"/>
              <a:gd name="connsiteX364" fmla="*/ 11427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11744 w 11761"/>
              <a:gd name="connsiteY98" fmla="*/ 4932 h 5445"/>
              <a:gd name="connsiteX99" fmla="*/ 11744 w 11761"/>
              <a:gd name="connsiteY99" fmla="*/ 4850 h 5445"/>
              <a:gd name="connsiteX100" fmla="*/ 11682 w 11761"/>
              <a:gd name="connsiteY100" fmla="*/ 4850 h 5445"/>
              <a:gd name="connsiteX101" fmla="*/ 11682 w 11761"/>
              <a:gd name="connsiteY101" fmla="*/ 4793 h 5445"/>
              <a:gd name="connsiteX102" fmla="*/ 11742 w 11761"/>
              <a:gd name="connsiteY102" fmla="*/ 4793 h 5445"/>
              <a:gd name="connsiteX103" fmla="*/ 11742 w 11761"/>
              <a:gd name="connsiteY103" fmla="*/ 652 h 5445"/>
              <a:gd name="connsiteX104" fmla="*/ 11682 w 11761"/>
              <a:gd name="connsiteY104" fmla="*/ 652 h 5445"/>
              <a:gd name="connsiteX105" fmla="*/ 11682 w 11761"/>
              <a:gd name="connsiteY105" fmla="*/ 596 h 5445"/>
              <a:gd name="connsiteX106" fmla="*/ 11744 w 11761"/>
              <a:gd name="connsiteY106" fmla="*/ 596 h 5445"/>
              <a:gd name="connsiteX107" fmla="*/ 11744 w 11761"/>
              <a:gd name="connsiteY107" fmla="*/ 514 h 5445"/>
              <a:gd name="connsiteX108" fmla="*/ 11660 w 11761"/>
              <a:gd name="connsiteY108" fmla="*/ 514 h 5445"/>
              <a:gd name="connsiteX109" fmla="*/ 11660 w 11761"/>
              <a:gd name="connsiteY109" fmla="*/ 575 h 5445"/>
              <a:gd name="connsiteX110" fmla="*/ 11630 w 11761"/>
              <a:gd name="connsiteY110" fmla="*/ 575 h 5445"/>
              <a:gd name="connsiteX111" fmla="*/ 11630 w 11761"/>
              <a:gd name="connsiteY111" fmla="*/ 467 h 5445"/>
              <a:gd name="connsiteX112" fmla="*/ 11759 w 11761"/>
              <a:gd name="connsiteY112" fmla="*/ 467 h 5445"/>
              <a:gd name="connsiteX113" fmla="*/ 11759 w 11761"/>
              <a:gd name="connsiteY113" fmla="*/ 255 h 5445"/>
              <a:gd name="connsiteX114" fmla="*/ 11679 w 11761"/>
              <a:gd name="connsiteY114" fmla="*/ 255 h 5445"/>
              <a:gd name="connsiteX115" fmla="*/ 11679 w 11761"/>
              <a:gd name="connsiteY115" fmla="*/ 182 h 5445"/>
              <a:gd name="connsiteX116" fmla="*/ 11761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11200 w 11761"/>
              <a:gd name="connsiteY122" fmla="*/ 78 h 5445"/>
              <a:gd name="connsiteX123" fmla="*/ 11200 w 11761"/>
              <a:gd name="connsiteY123" fmla="*/ 37 h 5445"/>
              <a:gd name="connsiteX124" fmla="*/ 11241 w 11761"/>
              <a:gd name="connsiteY124" fmla="*/ 37 h 5445"/>
              <a:gd name="connsiteX125" fmla="*/ 11241 w 11761"/>
              <a:gd name="connsiteY125" fmla="*/ 78 h 5445"/>
              <a:gd name="connsiteX126" fmla="*/ 11200 w 11761"/>
              <a:gd name="connsiteY126" fmla="*/ 78 h 5445"/>
              <a:gd name="connsiteX127" fmla="*/ 11682 w 11761"/>
              <a:gd name="connsiteY127" fmla="*/ 4910 h 5445"/>
              <a:gd name="connsiteX128" fmla="*/ 11682 w 11761"/>
              <a:gd name="connsiteY128" fmla="*/ 4871 h 5445"/>
              <a:gd name="connsiteX129" fmla="*/ 11723 w 11761"/>
              <a:gd name="connsiteY129" fmla="*/ 4871 h 5445"/>
              <a:gd name="connsiteX130" fmla="*/ 11723 w 11761"/>
              <a:gd name="connsiteY130" fmla="*/ 4910 h 5445"/>
              <a:gd name="connsiteX131" fmla="*/ 11682 w 11761"/>
              <a:gd name="connsiteY131" fmla="*/ 4910 h 5445"/>
              <a:gd name="connsiteX132" fmla="*/ 11600 w 11761"/>
              <a:gd name="connsiteY132" fmla="*/ 5424 h 5445"/>
              <a:gd name="connsiteX133" fmla="*/ 11600 w 11761"/>
              <a:gd name="connsiteY133" fmla="*/ 5363 h 5445"/>
              <a:gd name="connsiteX134" fmla="*/ 11679 w 11761"/>
              <a:gd name="connsiteY134" fmla="*/ 5363 h 5445"/>
              <a:gd name="connsiteX135" fmla="*/ 11679 w 11761"/>
              <a:gd name="connsiteY135" fmla="*/ 5286 h 5445"/>
              <a:gd name="connsiteX136" fmla="*/ 11738 w 11761"/>
              <a:gd name="connsiteY136" fmla="*/ 5286 h 5445"/>
              <a:gd name="connsiteX137" fmla="*/ 11738 w 11761"/>
              <a:gd name="connsiteY137" fmla="*/ 5424 h 5445"/>
              <a:gd name="connsiteX138" fmla="*/ 11600 w 11761"/>
              <a:gd name="connsiteY138" fmla="*/ 5424 h 5445"/>
              <a:gd name="connsiteX139" fmla="*/ 11600 w 11761"/>
              <a:gd name="connsiteY139" fmla="*/ 5344 h 5445"/>
              <a:gd name="connsiteX140" fmla="*/ 11600 w 11761"/>
              <a:gd name="connsiteY140" fmla="*/ 5286 h 5445"/>
              <a:gd name="connsiteX141" fmla="*/ 11660 w 11761"/>
              <a:gd name="connsiteY141" fmla="*/ 5286 h 5445"/>
              <a:gd name="connsiteX142" fmla="*/ 11660 w 11761"/>
              <a:gd name="connsiteY142" fmla="*/ 5344 h 5445"/>
              <a:gd name="connsiteX143" fmla="*/ 11600 w 11761"/>
              <a:gd name="connsiteY143" fmla="*/ 5344 h 5445"/>
              <a:gd name="connsiteX144" fmla="*/ 11595 w 11761"/>
              <a:gd name="connsiteY144" fmla="*/ 5169 h 5445"/>
              <a:gd name="connsiteX145" fmla="*/ 11595 w 11761"/>
              <a:gd name="connsiteY145" fmla="*/ 5106 h 5445"/>
              <a:gd name="connsiteX146" fmla="*/ 11660 w 11761"/>
              <a:gd name="connsiteY146" fmla="*/ 5106 h 5445"/>
              <a:gd name="connsiteX147" fmla="*/ 11660 w 11761"/>
              <a:gd name="connsiteY147" fmla="*/ 5169 h 5445"/>
              <a:gd name="connsiteX148" fmla="*/ 11595 w 11761"/>
              <a:gd name="connsiteY148" fmla="*/ 5169 h 5445"/>
              <a:gd name="connsiteX149" fmla="*/ 11660 w 11761"/>
              <a:gd name="connsiteY149" fmla="*/ 5191 h 5445"/>
              <a:gd name="connsiteX150" fmla="*/ 11660 w 11761"/>
              <a:gd name="connsiteY150" fmla="*/ 5262 h 5445"/>
              <a:gd name="connsiteX151" fmla="*/ 11595 w 11761"/>
              <a:gd name="connsiteY151" fmla="*/ 5262 h 5445"/>
              <a:gd name="connsiteX152" fmla="*/ 11595 w 11761"/>
              <a:gd name="connsiteY152" fmla="*/ 5191 h 5445"/>
              <a:gd name="connsiteX153" fmla="*/ 11660 w 11761"/>
              <a:gd name="connsiteY153" fmla="*/ 5191 h 5445"/>
              <a:gd name="connsiteX154" fmla="*/ 11578 w 11761"/>
              <a:gd name="connsiteY154" fmla="*/ 5281 h 5445"/>
              <a:gd name="connsiteX155" fmla="*/ 11578 w 11761"/>
              <a:gd name="connsiteY155" fmla="*/ 5344 h 5445"/>
              <a:gd name="connsiteX156" fmla="*/ 11522 w 11761"/>
              <a:gd name="connsiteY156" fmla="*/ 5344 h 5445"/>
              <a:gd name="connsiteX157" fmla="*/ 11522 w 11761"/>
              <a:gd name="connsiteY157" fmla="*/ 5281 h 5445"/>
              <a:gd name="connsiteX158" fmla="*/ 11578 w 11761"/>
              <a:gd name="connsiteY158" fmla="*/ 5281 h 5445"/>
              <a:gd name="connsiteX159" fmla="*/ 11578 w 11761"/>
              <a:gd name="connsiteY159" fmla="*/ 5191 h 5445"/>
              <a:gd name="connsiteX160" fmla="*/ 11578 w 11761"/>
              <a:gd name="connsiteY160" fmla="*/ 5262 h 5445"/>
              <a:gd name="connsiteX161" fmla="*/ 11522 w 11761"/>
              <a:gd name="connsiteY161" fmla="*/ 5262 h 5445"/>
              <a:gd name="connsiteX162" fmla="*/ 11522 w 11761"/>
              <a:gd name="connsiteY162" fmla="*/ 5191 h 5445"/>
              <a:gd name="connsiteX163" fmla="*/ 11578 w 11761"/>
              <a:gd name="connsiteY163" fmla="*/ 5191 h 5445"/>
              <a:gd name="connsiteX164" fmla="*/ 11200 w 11761"/>
              <a:gd name="connsiteY164" fmla="*/ 5409 h 5445"/>
              <a:gd name="connsiteX165" fmla="*/ 11200 w 11761"/>
              <a:gd name="connsiteY165" fmla="*/ 5368 h 5445"/>
              <a:gd name="connsiteX166" fmla="*/ 11241 w 11761"/>
              <a:gd name="connsiteY166" fmla="*/ 5368 h 5445"/>
              <a:gd name="connsiteX167" fmla="*/ 11241 w 11761"/>
              <a:gd name="connsiteY167" fmla="*/ 5409 h 5445"/>
              <a:gd name="connsiteX168" fmla="*/ 11200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11522 w 11761"/>
              <a:gd name="connsiteY243" fmla="*/ 164 h 5445"/>
              <a:gd name="connsiteX244" fmla="*/ 11522 w 11761"/>
              <a:gd name="connsiteY244" fmla="*/ 102 h 5445"/>
              <a:gd name="connsiteX245" fmla="*/ 11578 w 11761"/>
              <a:gd name="connsiteY245" fmla="*/ 102 h 5445"/>
              <a:gd name="connsiteX246" fmla="*/ 11578 w 11761"/>
              <a:gd name="connsiteY246" fmla="*/ 164 h 5445"/>
              <a:gd name="connsiteX247" fmla="*/ 11522 w 11761"/>
              <a:gd name="connsiteY247" fmla="*/ 164 h 5445"/>
              <a:gd name="connsiteX248" fmla="*/ 11522 w 11761"/>
              <a:gd name="connsiteY248" fmla="*/ 255 h 5445"/>
              <a:gd name="connsiteX249" fmla="*/ 11522 w 11761"/>
              <a:gd name="connsiteY249" fmla="*/ 184 h 5445"/>
              <a:gd name="connsiteX250" fmla="*/ 11578 w 11761"/>
              <a:gd name="connsiteY250" fmla="*/ 184 h 5445"/>
              <a:gd name="connsiteX251" fmla="*/ 11578 w 11761"/>
              <a:gd name="connsiteY251" fmla="*/ 255 h 5445"/>
              <a:gd name="connsiteX252" fmla="*/ 11522 w 11761"/>
              <a:gd name="connsiteY252" fmla="*/ 255 h 5445"/>
              <a:gd name="connsiteX253" fmla="*/ 11660 w 11761"/>
              <a:gd name="connsiteY253" fmla="*/ 596 h 5445"/>
              <a:gd name="connsiteX254" fmla="*/ 11660 w 11761"/>
              <a:gd name="connsiteY254" fmla="*/ 674 h 5445"/>
              <a:gd name="connsiteX255" fmla="*/ 11720 w 11761"/>
              <a:gd name="connsiteY255" fmla="*/ 674 h 5445"/>
              <a:gd name="connsiteX256" fmla="*/ 11720 w 11761"/>
              <a:gd name="connsiteY256" fmla="*/ 4772 h 5445"/>
              <a:gd name="connsiteX257" fmla="*/ 11660 w 11761"/>
              <a:gd name="connsiteY257" fmla="*/ 4772 h 5445"/>
              <a:gd name="connsiteX258" fmla="*/ 11660 w 11761"/>
              <a:gd name="connsiteY258" fmla="*/ 4850 h 5445"/>
              <a:gd name="connsiteX259" fmla="*/ 11608 w 11761"/>
              <a:gd name="connsiteY259" fmla="*/ 4850 h 5445"/>
              <a:gd name="connsiteX260" fmla="*/ 11608 w 11761"/>
              <a:gd name="connsiteY260" fmla="*/ 5001 h 5445"/>
              <a:gd name="connsiteX261" fmla="*/ 11736 w 11761"/>
              <a:gd name="connsiteY261" fmla="*/ 5001 h 5445"/>
              <a:gd name="connsiteX262" fmla="*/ 11736 w 11761"/>
              <a:gd name="connsiteY262" fmla="*/ 5169 h 5445"/>
              <a:gd name="connsiteX263" fmla="*/ 11679 w 11761"/>
              <a:gd name="connsiteY263" fmla="*/ 5169 h 5445"/>
              <a:gd name="connsiteX264" fmla="*/ 11679 w 11761"/>
              <a:gd name="connsiteY264" fmla="*/ 5087 h 5445"/>
              <a:gd name="connsiteX265" fmla="*/ 11578 w 11761"/>
              <a:gd name="connsiteY265" fmla="*/ 5087 h 5445"/>
              <a:gd name="connsiteX266" fmla="*/ 11578 w 11761"/>
              <a:gd name="connsiteY266" fmla="*/ 5169 h 5445"/>
              <a:gd name="connsiteX267" fmla="*/ 11500 w 11761"/>
              <a:gd name="connsiteY267" fmla="*/ 5169 h 5445"/>
              <a:gd name="connsiteX268" fmla="*/ 11500 w 11761"/>
              <a:gd name="connsiteY268" fmla="*/ 5262 h 5445"/>
              <a:gd name="connsiteX269" fmla="*/ 11408 w 11761"/>
              <a:gd name="connsiteY269" fmla="*/ 5262 h 5445"/>
              <a:gd name="connsiteX270" fmla="*/ 11408 w 11761"/>
              <a:gd name="connsiteY270" fmla="*/ 5363 h 5445"/>
              <a:gd name="connsiteX271" fmla="*/ 11500 w 11761"/>
              <a:gd name="connsiteY271" fmla="*/ 5363 h 5445"/>
              <a:gd name="connsiteX272" fmla="*/ 11500 w 11761"/>
              <a:gd name="connsiteY272" fmla="*/ 5422 h 5445"/>
              <a:gd name="connsiteX273" fmla="*/ 11332 w 11761"/>
              <a:gd name="connsiteY273" fmla="*/ 5422 h 5445"/>
              <a:gd name="connsiteX274" fmla="*/ 11332 w 11761"/>
              <a:gd name="connsiteY274" fmla="*/ 5294 h 5445"/>
              <a:gd name="connsiteX275" fmla="*/ 11179 w 11761"/>
              <a:gd name="connsiteY275" fmla="*/ 5294 h 5445"/>
              <a:gd name="connsiteX276" fmla="*/ 11179 w 11761"/>
              <a:gd name="connsiteY276" fmla="*/ 5346 h 5445"/>
              <a:gd name="connsiteX277" fmla="*/ 11103 w 11761"/>
              <a:gd name="connsiteY277" fmla="*/ 5346 h 5445"/>
              <a:gd name="connsiteX278" fmla="*/ 11103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11103 w 11761"/>
              <a:gd name="connsiteY325" fmla="*/ 39 h 5445"/>
              <a:gd name="connsiteX326" fmla="*/ 11103 w 11761"/>
              <a:gd name="connsiteY326" fmla="*/ 100 h 5445"/>
              <a:gd name="connsiteX327" fmla="*/ 11179 w 11761"/>
              <a:gd name="connsiteY327" fmla="*/ 100 h 5445"/>
              <a:gd name="connsiteX328" fmla="*/ 11179 w 11761"/>
              <a:gd name="connsiteY328" fmla="*/ 151 h 5445"/>
              <a:gd name="connsiteX329" fmla="*/ 11332 w 11761"/>
              <a:gd name="connsiteY329" fmla="*/ 151 h 5445"/>
              <a:gd name="connsiteX330" fmla="*/ 11332 w 11761"/>
              <a:gd name="connsiteY330" fmla="*/ 24 h 5445"/>
              <a:gd name="connsiteX331" fmla="*/ 11500 w 11761"/>
              <a:gd name="connsiteY331" fmla="*/ 24 h 5445"/>
              <a:gd name="connsiteX332" fmla="*/ 11500 w 11761"/>
              <a:gd name="connsiteY332" fmla="*/ 82 h 5445"/>
              <a:gd name="connsiteX333" fmla="*/ 11408 w 11761"/>
              <a:gd name="connsiteY333" fmla="*/ 82 h 5445"/>
              <a:gd name="connsiteX334" fmla="*/ 11408 w 11761"/>
              <a:gd name="connsiteY334" fmla="*/ 184 h 5445"/>
              <a:gd name="connsiteX335" fmla="*/ 11500 w 11761"/>
              <a:gd name="connsiteY335" fmla="*/ 184 h 5445"/>
              <a:gd name="connsiteX336" fmla="*/ 11500 w 11761"/>
              <a:gd name="connsiteY336" fmla="*/ 277 h 5445"/>
              <a:gd name="connsiteX337" fmla="*/ 11578 w 11761"/>
              <a:gd name="connsiteY337" fmla="*/ 277 h 5445"/>
              <a:gd name="connsiteX338" fmla="*/ 11578 w 11761"/>
              <a:gd name="connsiteY338" fmla="*/ 359 h 5445"/>
              <a:gd name="connsiteX339" fmla="*/ 11679 w 11761"/>
              <a:gd name="connsiteY339" fmla="*/ 359 h 5445"/>
              <a:gd name="connsiteX340" fmla="*/ 11679 w 11761"/>
              <a:gd name="connsiteY340" fmla="*/ 277 h 5445"/>
              <a:gd name="connsiteX341" fmla="*/ 11736 w 11761"/>
              <a:gd name="connsiteY341" fmla="*/ 277 h 5445"/>
              <a:gd name="connsiteX342" fmla="*/ 11736 w 11761"/>
              <a:gd name="connsiteY342" fmla="*/ 445 h 5445"/>
              <a:gd name="connsiteX343" fmla="*/ 11608 w 11761"/>
              <a:gd name="connsiteY343" fmla="*/ 445 h 5445"/>
              <a:gd name="connsiteX344" fmla="*/ 11608 w 11761"/>
              <a:gd name="connsiteY344" fmla="*/ 596 h 5445"/>
              <a:gd name="connsiteX345" fmla="*/ 11660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11500 w 11761"/>
              <a:gd name="connsiteY356" fmla="*/ 102 h 5445"/>
              <a:gd name="connsiteX357" fmla="*/ 11500 w 11761"/>
              <a:gd name="connsiteY357" fmla="*/ 164 h 5445"/>
              <a:gd name="connsiteX358" fmla="*/ 11427 w 11761"/>
              <a:gd name="connsiteY358" fmla="*/ 164 h 5445"/>
              <a:gd name="connsiteX359" fmla="*/ 11427 w 11761"/>
              <a:gd name="connsiteY359" fmla="*/ 102 h 5445"/>
              <a:gd name="connsiteX360" fmla="*/ 11500 w 11761"/>
              <a:gd name="connsiteY360" fmla="*/ 102 h 5445"/>
              <a:gd name="connsiteX361" fmla="*/ 11500 w 11761"/>
              <a:gd name="connsiteY361" fmla="*/ 5281 h 5445"/>
              <a:gd name="connsiteX362" fmla="*/ 11500 w 11761"/>
              <a:gd name="connsiteY362" fmla="*/ 5344 h 5445"/>
              <a:gd name="connsiteX363" fmla="*/ 11427 w 11761"/>
              <a:gd name="connsiteY363" fmla="*/ 5344 h 5445"/>
              <a:gd name="connsiteX364" fmla="*/ 11427 w 11761"/>
              <a:gd name="connsiteY364" fmla="*/ 5281 h 5445"/>
              <a:gd name="connsiteX365" fmla="*/ 11500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11744 w 11761"/>
              <a:gd name="connsiteY98" fmla="*/ 4932 h 5445"/>
              <a:gd name="connsiteX99" fmla="*/ 11744 w 11761"/>
              <a:gd name="connsiteY99" fmla="*/ 4850 h 5445"/>
              <a:gd name="connsiteX100" fmla="*/ 11682 w 11761"/>
              <a:gd name="connsiteY100" fmla="*/ 4850 h 5445"/>
              <a:gd name="connsiteX101" fmla="*/ 11682 w 11761"/>
              <a:gd name="connsiteY101" fmla="*/ 4793 h 5445"/>
              <a:gd name="connsiteX102" fmla="*/ 11742 w 11761"/>
              <a:gd name="connsiteY102" fmla="*/ 4793 h 5445"/>
              <a:gd name="connsiteX103" fmla="*/ 11742 w 11761"/>
              <a:gd name="connsiteY103" fmla="*/ 652 h 5445"/>
              <a:gd name="connsiteX104" fmla="*/ 11682 w 11761"/>
              <a:gd name="connsiteY104" fmla="*/ 652 h 5445"/>
              <a:gd name="connsiteX105" fmla="*/ 11682 w 11761"/>
              <a:gd name="connsiteY105" fmla="*/ 596 h 5445"/>
              <a:gd name="connsiteX106" fmla="*/ 11744 w 11761"/>
              <a:gd name="connsiteY106" fmla="*/ 596 h 5445"/>
              <a:gd name="connsiteX107" fmla="*/ 11744 w 11761"/>
              <a:gd name="connsiteY107" fmla="*/ 514 h 5445"/>
              <a:gd name="connsiteX108" fmla="*/ 11660 w 11761"/>
              <a:gd name="connsiteY108" fmla="*/ 514 h 5445"/>
              <a:gd name="connsiteX109" fmla="*/ 11660 w 11761"/>
              <a:gd name="connsiteY109" fmla="*/ 575 h 5445"/>
              <a:gd name="connsiteX110" fmla="*/ 11630 w 11761"/>
              <a:gd name="connsiteY110" fmla="*/ 575 h 5445"/>
              <a:gd name="connsiteX111" fmla="*/ 11630 w 11761"/>
              <a:gd name="connsiteY111" fmla="*/ 467 h 5445"/>
              <a:gd name="connsiteX112" fmla="*/ 11759 w 11761"/>
              <a:gd name="connsiteY112" fmla="*/ 467 h 5445"/>
              <a:gd name="connsiteX113" fmla="*/ 11759 w 11761"/>
              <a:gd name="connsiteY113" fmla="*/ 255 h 5445"/>
              <a:gd name="connsiteX114" fmla="*/ 11679 w 11761"/>
              <a:gd name="connsiteY114" fmla="*/ 255 h 5445"/>
              <a:gd name="connsiteX115" fmla="*/ 11679 w 11761"/>
              <a:gd name="connsiteY115" fmla="*/ 182 h 5445"/>
              <a:gd name="connsiteX116" fmla="*/ 11761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11200 w 11761"/>
              <a:gd name="connsiteY122" fmla="*/ 78 h 5445"/>
              <a:gd name="connsiteX123" fmla="*/ 11200 w 11761"/>
              <a:gd name="connsiteY123" fmla="*/ 37 h 5445"/>
              <a:gd name="connsiteX124" fmla="*/ 11241 w 11761"/>
              <a:gd name="connsiteY124" fmla="*/ 37 h 5445"/>
              <a:gd name="connsiteX125" fmla="*/ 11241 w 11761"/>
              <a:gd name="connsiteY125" fmla="*/ 78 h 5445"/>
              <a:gd name="connsiteX126" fmla="*/ 11200 w 11761"/>
              <a:gd name="connsiteY126" fmla="*/ 78 h 5445"/>
              <a:gd name="connsiteX127" fmla="*/ 11682 w 11761"/>
              <a:gd name="connsiteY127" fmla="*/ 4910 h 5445"/>
              <a:gd name="connsiteX128" fmla="*/ 11682 w 11761"/>
              <a:gd name="connsiteY128" fmla="*/ 4871 h 5445"/>
              <a:gd name="connsiteX129" fmla="*/ 11723 w 11761"/>
              <a:gd name="connsiteY129" fmla="*/ 4871 h 5445"/>
              <a:gd name="connsiteX130" fmla="*/ 11723 w 11761"/>
              <a:gd name="connsiteY130" fmla="*/ 4910 h 5445"/>
              <a:gd name="connsiteX131" fmla="*/ 11682 w 11761"/>
              <a:gd name="connsiteY131" fmla="*/ 4910 h 5445"/>
              <a:gd name="connsiteX132" fmla="*/ 11600 w 11761"/>
              <a:gd name="connsiteY132" fmla="*/ 5424 h 5445"/>
              <a:gd name="connsiteX133" fmla="*/ 11600 w 11761"/>
              <a:gd name="connsiteY133" fmla="*/ 5363 h 5445"/>
              <a:gd name="connsiteX134" fmla="*/ 11679 w 11761"/>
              <a:gd name="connsiteY134" fmla="*/ 5363 h 5445"/>
              <a:gd name="connsiteX135" fmla="*/ 11679 w 11761"/>
              <a:gd name="connsiteY135" fmla="*/ 5286 h 5445"/>
              <a:gd name="connsiteX136" fmla="*/ 11738 w 11761"/>
              <a:gd name="connsiteY136" fmla="*/ 5286 h 5445"/>
              <a:gd name="connsiteX137" fmla="*/ 11738 w 11761"/>
              <a:gd name="connsiteY137" fmla="*/ 5424 h 5445"/>
              <a:gd name="connsiteX138" fmla="*/ 11600 w 11761"/>
              <a:gd name="connsiteY138" fmla="*/ 5424 h 5445"/>
              <a:gd name="connsiteX139" fmla="*/ 11600 w 11761"/>
              <a:gd name="connsiteY139" fmla="*/ 5344 h 5445"/>
              <a:gd name="connsiteX140" fmla="*/ 11600 w 11761"/>
              <a:gd name="connsiteY140" fmla="*/ 5286 h 5445"/>
              <a:gd name="connsiteX141" fmla="*/ 11660 w 11761"/>
              <a:gd name="connsiteY141" fmla="*/ 5286 h 5445"/>
              <a:gd name="connsiteX142" fmla="*/ 11660 w 11761"/>
              <a:gd name="connsiteY142" fmla="*/ 5344 h 5445"/>
              <a:gd name="connsiteX143" fmla="*/ 11600 w 11761"/>
              <a:gd name="connsiteY143" fmla="*/ 5344 h 5445"/>
              <a:gd name="connsiteX144" fmla="*/ 11595 w 11761"/>
              <a:gd name="connsiteY144" fmla="*/ 5169 h 5445"/>
              <a:gd name="connsiteX145" fmla="*/ 11595 w 11761"/>
              <a:gd name="connsiteY145" fmla="*/ 5106 h 5445"/>
              <a:gd name="connsiteX146" fmla="*/ 11660 w 11761"/>
              <a:gd name="connsiteY146" fmla="*/ 5106 h 5445"/>
              <a:gd name="connsiteX147" fmla="*/ 11660 w 11761"/>
              <a:gd name="connsiteY147" fmla="*/ 5169 h 5445"/>
              <a:gd name="connsiteX148" fmla="*/ 11595 w 11761"/>
              <a:gd name="connsiteY148" fmla="*/ 5169 h 5445"/>
              <a:gd name="connsiteX149" fmla="*/ 11660 w 11761"/>
              <a:gd name="connsiteY149" fmla="*/ 5191 h 5445"/>
              <a:gd name="connsiteX150" fmla="*/ 11660 w 11761"/>
              <a:gd name="connsiteY150" fmla="*/ 5262 h 5445"/>
              <a:gd name="connsiteX151" fmla="*/ 11595 w 11761"/>
              <a:gd name="connsiteY151" fmla="*/ 5262 h 5445"/>
              <a:gd name="connsiteX152" fmla="*/ 11595 w 11761"/>
              <a:gd name="connsiteY152" fmla="*/ 5191 h 5445"/>
              <a:gd name="connsiteX153" fmla="*/ 11660 w 11761"/>
              <a:gd name="connsiteY153" fmla="*/ 5191 h 5445"/>
              <a:gd name="connsiteX154" fmla="*/ 11578 w 11761"/>
              <a:gd name="connsiteY154" fmla="*/ 5281 h 5445"/>
              <a:gd name="connsiteX155" fmla="*/ 11578 w 11761"/>
              <a:gd name="connsiteY155" fmla="*/ 5344 h 5445"/>
              <a:gd name="connsiteX156" fmla="*/ 11522 w 11761"/>
              <a:gd name="connsiteY156" fmla="*/ 5344 h 5445"/>
              <a:gd name="connsiteX157" fmla="*/ 11522 w 11761"/>
              <a:gd name="connsiteY157" fmla="*/ 5281 h 5445"/>
              <a:gd name="connsiteX158" fmla="*/ 11578 w 11761"/>
              <a:gd name="connsiteY158" fmla="*/ 5281 h 5445"/>
              <a:gd name="connsiteX159" fmla="*/ 11578 w 11761"/>
              <a:gd name="connsiteY159" fmla="*/ 5191 h 5445"/>
              <a:gd name="connsiteX160" fmla="*/ 11578 w 11761"/>
              <a:gd name="connsiteY160" fmla="*/ 5262 h 5445"/>
              <a:gd name="connsiteX161" fmla="*/ 11522 w 11761"/>
              <a:gd name="connsiteY161" fmla="*/ 5262 h 5445"/>
              <a:gd name="connsiteX162" fmla="*/ 11522 w 11761"/>
              <a:gd name="connsiteY162" fmla="*/ 5191 h 5445"/>
              <a:gd name="connsiteX163" fmla="*/ 11578 w 11761"/>
              <a:gd name="connsiteY163" fmla="*/ 5191 h 5445"/>
              <a:gd name="connsiteX164" fmla="*/ 11200 w 11761"/>
              <a:gd name="connsiteY164" fmla="*/ 5409 h 5445"/>
              <a:gd name="connsiteX165" fmla="*/ 11200 w 11761"/>
              <a:gd name="connsiteY165" fmla="*/ 5368 h 5445"/>
              <a:gd name="connsiteX166" fmla="*/ 11241 w 11761"/>
              <a:gd name="connsiteY166" fmla="*/ 5368 h 5445"/>
              <a:gd name="connsiteX167" fmla="*/ 11241 w 11761"/>
              <a:gd name="connsiteY167" fmla="*/ 5409 h 5445"/>
              <a:gd name="connsiteX168" fmla="*/ 11200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11522 w 11761"/>
              <a:gd name="connsiteY243" fmla="*/ 164 h 5445"/>
              <a:gd name="connsiteX244" fmla="*/ 11522 w 11761"/>
              <a:gd name="connsiteY244" fmla="*/ 102 h 5445"/>
              <a:gd name="connsiteX245" fmla="*/ 11578 w 11761"/>
              <a:gd name="connsiteY245" fmla="*/ 102 h 5445"/>
              <a:gd name="connsiteX246" fmla="*/ 11578 w 11761"/>
              <a:gd name="connsiteY246" fmla="*/ 164 h 5445"/>
              <a:gd name="connsiteX247" fmla="*/ 11522 w 11761"/>
              <a:gd name="connsiteY247" fmla="*/ 164 h 5445"/>
              <a:gd name="connsiteX248" fmla="*/ 11522 w 11761"/>
              <a:gd name="connsiteY248" fmla="*/ 255 h 5445"/>
              <a:gd name="connsiteX249" fmla="*/ 11522 w 11761"/>
              <a:gd name="connsiteY249" fmla="*/ 184 h 5445"/>
              <a:gd name="connsiteX250" fmla="*/ 11578 w 11761"/>
              <a:gd name="connsiteY250" fmla="*/ 184 h 5445"/>
              <a:gd name="connsiteX251" fmla="*/ 11578 w 11761"/>
              <a:gd name="connsiteY251" fmla="*/ 255 h 5445"/>
              <a:gd name="connsiteX252" fmla="*/ 11522 w 11761"/>
              <a:gd name="connsiteY252" fmla="*/ 255 h 5445"/>
              <a:gd name="connsiteX253" fmla="*/ 11660 w 11761"/>
              <a:gd name="connsiteY253" fmla="*/ 596 h 5445"/>
              <a:gd name="connsiteX254" fmla="*/ 11660 w 11761"/>
              <a:gd name="connsiteY254" fmla="*/ 674 h 5445"/>
              <a:gd name="connsiteX255" fmla="*/ 11720 w 11761"/>
              <a:gd name="connsiteY255" fmla="*/ 674 h 5445"/>
              <a:gd name="connsiteX256" fmla="*/ 11720 w 11761"/>
              <a:gd name="connsiteY256" fmla="*/ 4772 h 5445"/>
              <a:gd name="connsiteX257" fmla="*/ 11660 w 11761"/>
              <a:gd name="connsiteY257" fmla="*/ 4772 h 5445"/>
              <a:gd name="connsiteX258" fmla="*/ 11660 w 11761"/>
              <a:gd name="connsiteY258" fmla="*/ 4850 h 5445"/>
              <a:gd name="connsiteX259" fmla="*/ 11608 w 11761"/>
              <a:gd name="connsiteY259" fmla="*/ 4850 h 5445"/>
              <a:gd name="connsiteX260" fmla="*/ 11608 w 11761"/>
              <a:gd name="connsiteY260" fmla="*/ 5001 h 5445"/>
              <a:gd name="connsiteX261" fmla="*/ 11736 w 11761"/>
              <a:gd name="connsiteY261" fmla="*/ 5001 h 5445"/>
              <a:gd name="connsiteX262" fmla="*/ 11736 w 11761"/>
              <a:gd name="connsiteY262" fmla="*/ 5169 h 5445"/>
              <a:gd name="connsiteX263" fmla="*/ 11679 w 11761"/>
              <a:gd name="connsiteY263" fmla="*/ 5169 h 5445"/>
              <a:gd name="connsiteX264" fmla="*/ 11679 w 11761"/>
              <a:gd name="connsiteY264" fmla="*/ 5087 h 5445"/>
              <a:gd name="connsiteX265" fmla="*/ 11578 w 11761"/>
              <a:gd name="connsiteY265" fmla="*/ 5087 h 5445"/>
              <a:gd name="connsiteX266" fmla="*/ 11578 w 11761"/>
              <a:gd name="connsiteY266" fmla="*/ 5169 h 5445"/>
              <a:gd name="connsiteX267" fmla="*/ 11500 w 11761"/>
              <a:gd name="connsiteY267" fmla="*/ 5169 h 5445"/>
              <a:gd name="connsiteX268" fmla="*/ 11500 w 11761"/>
              <a:gd name="connsiteY268" fmla="*/ 5262 h 5445"/>
              <a:gd name="connsiteX269" fmla="*/ 11408 w 11761"/>
              <a:gd name="connsiteY269" fmla="*/ 5262 h 5445"/>
              <a:gd name="connsiteX270" fmla="*/ 11408 w 11761"/>
              <a:gd name="connsiteY270" fmla="*/ 5363 h 5445"/>
              <a:gd name="connsiteX271" fmla="*/ 11500 w 11761"/>
              <a:gd name="connsiteY271" fmla="*/ 5363 h 5445"/>
              <a:gd name="connsiteX272" fmla="*/ 11500 w 11761"/>
              <a:gd name="connsiteY272" fmla="*/ 5422 h 5445"/>
              <a:gd name="connsiteX273" fmla="*/ 11332 w 11761"/>
              <a:gd name="connsiteY273" fmla="*/ 5422 h 5445"/>
              <a:gd name="connsiteX274" fmla="*/ 11332 w 11761"/>
              <a:gd name="connsiteY274" fmla="*/ 5294 h 5445"/>
              <a:gd name="connsiteX275" fmla="*/ 11179 w 11761"/>
              <a:gd name="connsiteY275" fmla="*/ 5294 h 5445"/>
              <a:gd name="connsiteX276" fmla="*/ 11179 w 11761"/>
              <a:gd name="connsiteY276" fmla="*/ 5346 h 5445"/>
              <a:gd name="connsiteX277" fmla="*/ 11103 w 11761"/>
              <a:gd name="connsiteY277" fmla="*/ 5346 h 5445"/>
              <a:gd name="connsiteX278" fmla="*/ 11103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11103 w 11761"/>
              <a:gd name="connsiteY325" fmla="*/ 39 h 5445"/>
              <a:gd name="connsiteX326" fmla="*/ 11103 w 11761"/>
              <a:gd name="connsiteY326" fmla="*/ 100 h 5445"/>
              <a:gd name="connsiteX327" fmla="*/ 11179 w 11761"/>
              <a:gd name="connsiteY327" fmla="*/ 100 h 5445"/>
              <a:gd name="connsiteX328" fmla="*/ 11179 w 11761"/>
              <a:gd name="connsiteY328" fmla="*/ 151 h 5445"/>
              <a:gd name="connsiteX329" fmla="*/ 11332 w 11761"/>
              <a:gd name="connsiteY329" fmla="*/ 151 h 5445"/>
              <a:gd name="connsiteX330" fmla="*/ 11332 w 11761"/>
              <a:gd name="connsiteY330" fmla="*/ 24 h 5445"/>
              <a:gd name="connsiteX331" fmla="*/ 11500 w 11761"/>
              <a:gd name="connsiteY331" fmla="*/ 24 h 5445"/>
              <a:gd name="connsiteX332" fmla="*/ 11500 w 11761"/>
              <a:gd name="connsiteY332" fmla="*/ 82 h 5445"/>
              <a:gd name="connsiteX333" fmla="*/ 11408 w 11761"/>
              <a:gd name="connsiteY333" fmla="*/ 82 h 5445"/>
              <a:gd name="connsiteX334" fmla="*/ 11408 w 11761"/>
              <a:gd name="connsiteY334" fmla="*/ 184 h 5445"/>
              <a:gd name="connsiteX335" fmla="*/ 11500 w 11761"/>
              <a:gd name="connsiteY335" fmla="*/ 184 h 5445"/>
              <a:gd name="connsiteX336" fmla="*/ 11500 w 11761"/>
              <a:gd name="connsiteY336" fmla="*/ 277 h 5445"/>
              <a:gd name="connsiteX337" fmla="*/ 11578 w 11761"/>
              <a:gd name="connsiteY337" fmla="*/ 277 h 5445"/>
              <a:gd name="connsiteX338" fmla="*/ 11578 w 11761"/>
              <a:gd name="connsiteY338" fmla="*/ 359 h 5445"/>
              <a:gd name="connsiteX339" fmla="*/ 11679 w 11761"/>
              <a:gd name="connsiteY339" fmla="*/ 359 h 5445"/>
              <a:gd name="connsiteX340" fmla="*/ 11679 w 11761"/>
              <a:gd name="connsiteY340" fmla="*/ 277 h 5445"/>
              <a:gd name="connsiteX341" fmla="*/ 11736 w 11761"/>
              <a:gd name="connsiteY341" fmla="*/ 277 h 5445"/>
              <a:gd name="connsiteX342" fmla="*/ 11736 w 11761"/>
              <a:gd name="connsiteY342" fmla="*/ 445 h 5445"/>
              <a:gd name="connsiteX343" fmla="*/ 11608 w 11761"/>
              <a:gd name="connsiteY343" fmla="*/ 445 h 5445"/>
              <a:gd name="connsiteX344" fmla="*/ 11608 w 11761"/>
              <a:gd name="connsiteY344" fmla="*/ 596 h 5445"/>
              <a:gd name="connsiteX345" fmla="*/ 11660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11500 w 11761"/>
              <a:gd name="connsiteY356" fmla="*/ 102 h 5445"/>
              <a:gd name="connsiteX357" fmla="*/ 11500 w 11761"/>
              <a:gd name="connsiteY357" fmla="*/ 164 h 5445"/>
              <a:gd name="connsiteX358" fmla="*/ 11427 w 11761"/>
              <a:gd name="connsiteY358" fmla="*/ 164 h 5445"/>
              <a:gd name="connsiteX359" fmla="*/ 11427 w 11761"/>
              <a:gd name="connsiteY359" fmla="*/ 102 h 5445"/>
              <a:gd name="connsiteX360" fmla="*/ 11500 w 11761"/>
              <a:gd name="connsiteY360" fmla="*/ 102 h 5445"/>
              <a:gd name="connsiteX361" fmla="*/ 11500 w 11761"/>
              <a:gd name="connsiteY361" fmla="*/ 5281 h 5445"/>
              <a:gd name="connsiteX362" fmla="*/ 11500 w 11761"/>
              <a:gd name="connsiteY362" fmla="*/ 5344 h 5445"/>
              <a:gd name="connsiteX363" fmla="*/ 11427 w 11761"/>
              <a:gd name="connsiteY363" fmla="*/ 5344 h 5445"/>
              <a:gd name="connsiteX364" fmla="*/ 11427 w 11761"/>
              <a:gd name="connsiteY364" fmla="*/ 5281 h 5445"/>
              <a:gd name="connsiteX365" fmla="*/ 11500 w 11761"/>
              <a:gd name="connsiteY365" fmla="*/ 5281 h 5445"/>
              <a:gd name="connsiteX366" fmla="*/ 11660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11744 w 11761"/>
              <a:gd name="connsiteY98" fmla="*/ 4932 h 5445"/>
              <a:gd name="connsiteX99" fmla="*/ 11744 w 11761"/>
              <a:gd name="connsiteY99" fmla="*/ 4850 h 5445"/>
              <a:gd name="connsiteX100" fmla="*/ 11682 w 11761"/>
              <a:gd name="connsiteY100" fmla="*/ 4850 h 5445"/>
              <a:gd name="connsiteX101" fmla="*/ 11682 w 11761"/>
              <a:gd name="connsiteY101" fmla="*/ 4793 h 5445"/>
              <a:gd name="connsiteX102" fmla="*/ 11742 w 11761"/>
              <a:gd name="connsiteY102" fmla="*/ 4793 h 5445"/>
              <a:gd name="connsiteX103" fmla="*/ 11742 w 11761"/>
              <a:gd name="connsiteY103" fmla="*/ 652 h 5445"/>
              <a:gd name="connsiteX104" fmla="*/ 11682 w 11761"/>
              <a:gd name="connsiteY104" fmla="*/ 652 h 5445"/>
              <a:gd name="connsiteX105" fmla="*/ 11682 w 11761"/>
              <a:gd name="connsiteY105" fmla="*/ 596 h 5445"/>
              <a:gd name="connsiteX106" fmla="*/ 11744 w 11761"/>
              <a:gd name="connsiteY106" fmla="*/ 596 h 5445"/>
              <a:gd name="connsiteX107" fmla="*/ 11744 w 11761"/>
              <a:gd name="connsiteY107" fmla="*/ 514 h 5445"/>
              <a:gd name="connsiteX108" fmla="*/ 11660 w 11761"/>
              <a:gd name="connsiteY108" fmla="*/ 514 h 5445"/>
              <a:gd name="connsiteX109" fmla="*/ 11660 w 11761"/>
              <a:gd name="connsiteY109" fmla="*/ 575 h 5445"/>
              <a:gd name="connsiteX110" fmla="*/ 11630 w 11761"/>
              <a:gd name="connsiteY110" fmla="*/ 575 h 5445"/>
              <a:gd name="connsiteX111" fmla="*/ 11630 w 11761"/>
              <a:gd name="connsiteY111" fmla="*/ 467 h 5445"/>
              <a:gd name="connsiteX112" fmla="*/ 11759 w 11761"/>
              <a:gd name="connsiteY112" fmla="*/ 467 h 5445"/>
              <a:gd name="connsiteX113" fmla="*/ 11759 w 11761"/>
              <a:gd name="connsiteY113" fmla="*/ 255 h 5445"/>
              <a:gd name="connsiteX114" fmla="*/ 11679 w 11761"/>
              <a:gd name="connsiteY114" fmla="*/ 255 h 5445"/>
              <a:gd name="connsiteX115" fmla="*/ 11679 w 11761"/>
              <a:gd name="connsiteY115" fmla="*/ 182 h 5445"/>
              <a:gd name="connsiteX116" fmla="*/ 11761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11200 w 11761"/>
              <a:gd name="connsiteY122" fmla="*/ 78 h 5445"/>
              <a:gd name="connsiteX123" fmla="*/ 11200 w 11761"/>
              <a:gd name="connsiteY123" fmla="*/ 37 h 5445"/>
              <a:gd name="connsiteX124" fmla="*/ 11241 w 11761"/>
              <a:gd name="connsiteY124" fmla="*/ 37 h 5445"/>
              <a:gd name="connsiteX125" fmla="*/ 11241 w 11761"/>
              <a:gd name="connsiteY125" fmla="*/ 78 h 5445"/>
              <a:gd name="connsiteX126" fmla="*/ 11200 w 11761"/>
              <a:gd name="connsiteY126" fmla="*/ 78 h 5445"/>
              <a:gd name="connsiteX127" fmla="*/ 11682 w 11761"/>
              <a:gd name="connsiteY127" fmla="*/ 4910 h 5445"/>
              <a:gd name="connsiteX128" fmla="*/ 11682 w 11761"/>
              <a:gd name="connsiteY128" fmla="*/ 4871 h 5445"/>
              <a:gd name="connsiteX129" fmla="*/ 11723 w 11761"/>
              <a:gd name="connsiteY129" fmla="*/ 4871 h 5445"/>
              <a:gd name="connsiteX130" fmla="*/ 11723 w 11761"/>
              <a:gd name="connsiteY130" fmla="*/ 4910 h 5445"/>
              <a:gd name="connsiteX131" fmla="*/ 11682 w 11761"/>
              <a:gd name="connsiteY131" fmla="*/ 4910 h 5445"/>
              <a:gd name="connsiteX132" fmla="*/ 11600 w 11761"/>
              <a:gd name="connsiteY132" fmla="*/ 5424 h 5445"/>
              <a:gd name="connsiteX133" fmla="*/ 11600 w 11761"/>
              <a:gd name="connsiteY133" fmla="*/ 5363 h 5445"/>
              <a:gd name="connsiteX134" fmla="*/ 11679 w 11761"/>
              <a:gd name="connsiteY134" fmla="*/ 5363 h 5445"/>
              <a:gd name="connsiteX135" fmla="*/ 11679 w 11761"/>
              <a:gd name="connsiteY135" fmla="*/ 5286 h 5445"/>
              <a:gd name="connsiteX136" fmla="*/ 11738 w 11761"/>
              <a:gd name="connsiteY136" fmla="*/ 5286 h 5445"/>
              <a:gd name="connsiteX137" fmla="*/ 11738 w 11761"/>
              <a:gd name="connsiteY137" fmla="*/ 5424 h 5445"/>
              <a:gd name="connsiteX138" fmla="*/ 11600 w 11761"/>
              <a:gd name="connsiteY138" fmla="*/ 5424 h 5445"/>
              <a:gd name="connsiteX139" fmla="*/ 11600 w 11761"/>
              <a:gd name="connsiteY139" fmla="*/ 5344 h 5445"/>
              <a:gd name="connsiteX140" fmla="*/ 11600 w 11761"/>
              <a:gd name="connsiteY140" fmla="*/ 5286 h 5445"/>
              <a:gd name="connsiteX141" fmla="*/ 11660 w 11761"/>
              <a:gd name="connsiteY141" fmla="*/ 5286 h 5445"/>
              <a:gd name="connsiteX142" fmla="*/ 11660 w 11761"/>
              <a:gd name="connsiteY142" fmla="*/ 5344 h 5445"/>
              <a:gd name="connsiteX143" fmla="*/ 11600 w 11761"/>
              <a:gd name="connsiteY143" fmla="*/ 5344 h 5445"/>
              <a:gd name="connsiteX144" fmla="*/ 11595 w 11761"/>
              <a:gd name="connsiteY144" fmla="*/ 5169 h 5445"/>
              <a:gd name="connsiteX145" fmla="*/ 11595 w 11761"/>
              <a:gd name="connsiteY145" fmla="*/ 5106 h 5445"/>
              <a:gd name="connsiteX146" fmla="*/ 11660 w 11761"/>
              <a:gd name="connsiteY146" fmla="*/ 5106 h 5445"/>
              <a:gd name="connsiteX147" fmla="*/ 11660 w 11761"/>
              <a:gd name="connsiteY147" fmla="*/ 5169 h 5445"/>
              <a:gd name="connsiteX148" fmla="*/ 11595 w 11761"/>
              <a:gd name="connsiteY148" fmla="*/ 5169 h 5445"/>
              <a:gd name="connsiteX149" fmla="*/ 11660 w 11761"/>
              <a:gd name="connsiteY149" fmla="*/ 5191 h 5445"/>
              <a:gd name="connsiteX150" fmla="*/ 11660 w 11761"/>
              <a:gd name="connsiteY150" fmla="*/ 5262 h 5445"/>
              <a:gd name="connsiteX151" fmla="*/ 11595 w 11761"/>
              <a:gd name="connsiteY151" fmla="*/ 5262 h 5445"/>
              <a:gd name="connsiteX152" fmla="*/ 11595 w 11761"/>
              <a:gd name="connsiteY152" fmla="*/ 5191 h 5445"/>
              <a:gd name="connsiteX153" fmla="*/ 11660 w 11761"/>
              <a:gd name="connsiteY153" fmla="*/ 5191 h 5445"/>
              <a:gd name="connsiteX154" fmla="*/ 11578 w 11761"/>
              <a:gd name="connsiteY154" fmla="*/ 5281 h 5445"/>
              <a:gd name="connsiteX155" fmla="*/ 11578 w 11761"/>
              <a:gd name="connsiteY155" fmla="*/ 5344 h 5445"/>
              <a:gd name="connsiteX156" fmla="*/ 11522 w 11761"/>
              <a:gd name="connsiteY156" fmla="*/ 5344 h 5445"/>
              <a:gd name="connsiteX157" fmla="*/ 11522 w 11761"/>
              <a:gd name="connsiteY157" fmla="*/ 5281 h 5445"/>
              <a:gd name="connsiteX158" fmla="*/ 11578 w 11761"/>
              <a:gd name="connsiteY158" fmla="*/ 5281 h 5445"/>
              <a:gd name="connsiteX159" fmla="*/ 11578 w 11761"/>
              <a:gd name="connsiteY159" fmla="*/ 5191 h 5445"/>
              <a:gd name="connsiteX160" fmla="*/ 11578 w 11761"/>
              <a:gd name="connsiteY160" fmla="*/ 5262 h 5445"/>
              <a:gd name="connsiteX161" fmla="*/ 11522 w 11761"/>
              <a:gd name="connsiteY161" fmla="*/ 5262 h 5445"/>
              <a:gd name="connsiteX162" fmla="*/ 11522 w 11761"/>
              <a:gd name="connsiteY162" fmla="*/ 5191 h 5445"/>
              <a:gd name="connsiteX163" fmla="*/ 11578 w 11761"/>
              <a:gd name="connsiteY163" fmla="*/ 5191 h 5445"/>
              <a:gd name="connsiteX164" fmla="*/ 11200 w 11761"/>
              <a:gd name="connsiteY164" fmla="*/ 5409 h 5445"/>
              <a:gd name="connsiteX165" fmla="*/ 11200 w 11761"/>
              <a:gd name="connsiteY165" fmla="*/ 5368 h 5445"/>
              <a:gd name="connsiteX166" fmla="*/ 11241 w 11761"/>
              <a:gd name="connsiteY166" fmla="*/ 5368 h 5445"/>
              <a:gd name="connsiteX167" fmla="*/ 11241 w 11761"/>
              <a:gd name="connsiteY167" fmla="*/ 5409 h 5445"/>
              <a:gd name="connsiteX168" fmla="*/ 11200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11522 w 11761"/>
              <a:gd name="connsiteY243" fmla="*/ 164 h 5445"/>
              <a:gd name="connsiteX244" fmla="*/ 11522 w 11761"/>
              <a:gd name="connsiteY244" fmla="*/ 102 h 5445"/>
              <a:gd name="connsiteX245" fmla="*/ 11578 w 11761"/>
              <a:gd name="connsiteY245" fmla="*/ 102 h 5445"/>
              <a:gd name="connsiteX246" fmla="*/ 11578 w 11761"/>
              <a:gd name="connsiteY246" fmla="*/ 164 h 5445"/>
              <a:gd name="connsiteX247" fmla="*/ 11522 w 11761"/>
              <a:gd name="connsiteY247" fmla="*/ 164 h 5445"/>
              <a:gd name="connsiteX248" fmla="*/ 11522 w 11761"/>
              <a:gd name="connsiteY248" fmla="*/ 255 h 5445"/>
              <a:gd name="connsiteX249" fmla="*/ 11522 w 11761"/>
              <a:gd name="connsiteY249" fmla="*/ 184 h 5445"/>
              <a:gd name="connsiteX250" fmla="*/ 11578 w 11761"/>
              <a:gd name="connsiteY250" fmla="*/ 184 h 5445"/>
              <a:gd name="connsiteX251" fmla="*/ 11578 w 11761"/>
              <a:gd name="connsiteY251" fmla="*/ 255 h 5445"/>
              <a:gd name="connsiteX252" fmla="*/ 11522 w 11761"/>
              <a:gd name="connsiteY252" fmla="*/ 255 h 5445"/>
              <a:gd name="connsiteX253" fmla="*/ 11660 w 11761"/>
              <a:gd name="connsiteY253" fmla="*/ 596 h 5445"/>
              <a:gd name="connsiteX254" fmla="*/ 11660 w 11761"/>
              <a:gd name="connsiteY254" fmla="*/ 674 h 5445"/>
              <a:gd name="connsiteX255" fmla="*/ 11720 w 11761"/>
              <a:gd name="connsiteY255" fmla="*/ 674 h 5445"/>
              <a:gd name="connsiteX256" fmla="*/ 11720 w 11761"/>
              <a:gd name="connsiteY256" fmla="*/ 4772 h 5445"/>
              <a:gd name="connsiteX257" fmla="*/ 11660 w 11761"/>
              <a:gd name="connsiteY257" fmla="*/ 4772 h 5445"/>
              <a:gd name="connsiteX258" fmla="*/ 11660 w 11761"/>
              <a:gd name="connsiteY258" fmla="*/ 4850 h 5445"/>
              <a:gd name="connsiteX259" fmla="*/ 11608 w 11761"/>
              <a:gd name="connsiteY259" fmla="*/ 4850 h 5445"/>
              <a:gd name="connsiteX260" fmla="*/ 11608 w 11761"/>
              <a:gd name="connsiteY260" fmla="*/ 5001 h 5445"/>
              <a:gd name="connsiteX261" fmla="*/ 11736 w 11761"/>
              <a:gd name="connsiteY261" fmla="*/ 5001 h 5445"/>
              <a:gd name="connsiteX262" fmla="*/ 11736 w 11761"/>
              <a:gd name="connsiteY262" fmla="*/ 5169 h 5445"/>
              <a:gd name="connsiteX263" fmla="*/ 11679 w 11761"/>
              <a:gd name="connsiteY263" fmla="*/ 5169 h 5445"/>
              <a:gd name="connsiteX264" fmla="*/ 11679 w 11761"/>
              <a:gd name="connsiteY264" fmla="*/ 5087 h 5445"/>
              <a:gd name="connsiteX265" fmla="*/ 11578 w 11761"/>
              <a:gd name="connsiteY265" fmla="*/ 5087 h 5445"/>
              <a:gd name="connsiteX266" fmla="*/ 11578 w 11761"/>
              <a:gd name="connsiteY266" fmla="*/ 5169 h 5445"/>
              <a:gd name="connsiteX267" fmla="*/ 11500 w 11761"/>
              <a:gd name="connsiteY267" fmla="*/ 5169 h 5445"/>
              <a:gd name="connsiteX268" fmla="*/ 11500 w 11761"/>
              <a:gd name="connsiteY268" fmla="*/ 5262 h 5445"/>
              <a:gd name="connsiteX269" fmla="*/ 11408 w 11761"/>
              <a:gd name="connsiteY269" fmla="*/ 5262 h 5445"/>
              <a:gd name="connsiteX270" fmla="*/ 11408 w 11761"/>
              <a:gd name="connsiteY270" fmla="*/ 5363 h 5445"/>
              <a:gd name="connsiteX271" fmla="*/ 11500 w 11761"/>
              <a:gd name="connsiteY271" fmla="*/ 5363 h 5445"/>
              <a:gd name="connsiteX272" fmla="*/ 11500 w 11761"/>
              <a:gd name="connsiteY272" fmla="*/ 5422 h 5445"/>
              <a:gd name="connsiteX273" fmla="*/ 11332 w 11761"/>
              <a:gd name="connsiteY273" fmla="*/ 5422 h 5445"/>
              <a:gd name="connsiteX274" fmla="*/ 11332 w 11761"/>
              <a:gd name="connsiteY274" fmla="*/ 5294 h 5445"/>
              <a:gd name="connsiteX275" fmla="*/ 11179 w 11761"/>
              <a:gd name="connsiteY275" fmla="*/ 5294 h 5445"/>
              <a:gd name="connsiteX276" fmla="*/ 11179 w 11761"/>
              <a:gd name="connsiteY276" fmla="*/ 5346 h 5445"/>
              <a:gd name="connsiteX277" fmla="*/ 11103 w 11761"/>
              <a:gd name="connsiteY277" fmla="*/ 5346 h 5445"/>
              <a:gd name="connsiteX278" fmla="*/ 11103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11103 w 11761"/>
              <a:gd name="connsiteY325" fmla="*/ 39 h 5445"/>
              <a:gd name="connsiteX326" fmla="*/ 11103 w 11761"/>
              <a:gd name="connsiteY326" fmla="*/ 100 h 5445"/>
              <a:gd name="connsiteX327" fmla="*/ 11179 w 11761"/>
              <a:gd name="connsiteY327" fmla="*/ 100 h 5445"/>
              <a:gd name="connsiteX328" fmla="*/ 11179 w 11761"/>
              <a:gd name="connsiteY328" fmla="*/ 151 h 5445"/>
              <a:gd name="connsiteX329" fmla="*/ 11332 w 11761"/>
              <a:gd name="connsiteY329" fmla="*/ 151 h 5445"/>
              <a:gd name="connsiteX330" fmla="*/ 11332 w 11761"/>
              <a:gd name="connsiteY330" fmla="*/ 24 h 5445"/>
              <a:gd name="connsiteX331" fmla="*/ 11500 w 11761"/>
              <a:gd name="connsiteY331" fmla="*/ 24 h 5445"/>
              <a:gd name="connsiteX332" fmla="*/ 11500 w 11761"/>
              <a:gd name="connsiteY332" fmla="*/ 82 h 5445"/>
              <a:gd name="connsiteX333" fmla="*/ 11408 w 11761"/>
              <a:gd name="connsiteY333" fmla="*/ 82 h 5445"/>
              <a:gd name="connsiteX334" fmla="*/ 11408 w 11761"/>
              <a:gd name="connsiteY334" fmla="*/ 184 h 5445"/>
              <a:gd name="connsiteX335" fmla="*/ 11500 w 11761"/>
              <a:gd name="connsiteY335" fmla="*/ 184 h 5445"/>
              <a:gd name="connsiteX336" fmla="*/ 11500 w 11761"/>
              <a:gd name="connsiteY336" fmla="*/ 277 h 5445"/>
              <a:gd name="connsiteX337" fmla="*/ 11578 w 11761"/>
              <a:gd name="connsiteY337" fmla="*/ 277 h 5445"/>
              <a:gd name="connsiteX338" fmla="*/ 11578 w 11761"/>
              <a:gd name="connsiteY338" fmla="*/ 359 h 5445"/>
              <a:gd name="connsiteX339" fmla="*/ 11679 w 11761"/>
              <a:gd name="connsiteY339" fmla="*/ 359 h 5445"/>
              <a:gd name="connsiteX340" fmla="*/ 11679 w 11761"/>
              <a:gd name="connsiteY340" fmla="*/ 277 h 5445"/>
              <a:gd name="connsiteX341" fmla="*/ 11736 w 11761"/>
              <a:gd name="connsiteY341" fmla="*/ 277 h 5445"/>
              <a:gd name="connsiteX342" fmla="*/ 11736 w 11761"/>
              <a:gd name="connsiteY342" fmla="*/ 445 h 5445"/>
              <a:gd name="connsiteX343" fmla="*/ 11608 w 11761"/>
              <a:gd name="connsiteY343" fmla="*/ 445 h 5445"/>
              <a:gd name="connsiteX344" fmla="*/ 11608 w 11761"/>
              <a:gd name="connsiteY344" fmla="*/ 596 h 5445"/>
              <a:gd name="connsiteX345" fmla="*/ 11660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11500 w 11761"/>
              <a:gd name="connsiteY356" fmla="*/ 102 h 5445"/>
              <a:gd name="connsiteX357" fmla="*/ 11500 w 11761"/>
              <a:gd name="connsiteY357" fmla="*/ 164 h 5445"/>
              <a:gd name="connsiteX358" fmla="*/ 11427 w 11761"/>
              <a:gd name="connsiteY358" fmla="*/ 164 h 5445"/>
              <a:gd name="connsiteX359" fmla="*/ 11427 w 11761"/>
              <a:gd name="connsiteY359" fmla="*/ 102 h 5445"/>
              <a:gd name="connsiteX360" fmla="*/ 11500 w 11761"/>
              <a:gd name="connsiteY360" fmla="*/ 102 h 5445"/>
              <a:gd name="connsiteX361" fmla="*/ 11500 w 11761"/>
              <a:gd name="connsiteY361" fmla="*/ 5281 h 5445"/>
              <a:gd name="connsiteX362" fmla="*/ 11500 w 11761"/>
              <a:gd name="connsiteY362" fmla="*/ 5344 h 5445"/>
              <a:gd name="connsiteX363" fmla="*/ 11427 w 11761"/>
              <a:gd name="connsiteY363" fmla="*/ 5344 h 5445"/>
              <a:gd name="connsiteX364" fmla="*/ 11427 w 11761"/>
              <a:gd name="connsiteY364" fmla="*/ 5281 h 5445"/>
              <a:gd name="connsiteX365" fmla="*/ 11500 w 11761"/>
              <a:gd name="connsiteY365" fmla="*/ 5281 h 5445"/>
              <a:gd name="connsiteX366" fmla="*/ 11660 w 11761"/>
              <a:gd name="connsiteY366" fmla="*/ 277 h 5445"/>
              <a:gd name="connsiteX367" fmla="*/ 11660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11744 w 11761"/>
              <a:gd name="connsiteY98" fmla="*/ 4932 h 5445"/>
              <a:gd name="connsiteX99" fmla="*/ 11744 w 11761"/>
              <a:gd name="connsiteY99" fmla="*/ 4850 h 5445"/>
              <a:gd name="connsiteX100" fmla="*/ 11682 w 11761"/>
              <a:gd name="connsiteY100" fmla="*/ 4850 h 5445"/>
              <a:gd name="connsiteX101" fmla="*/ 11682 w 11761"/>
              <a:gd name="connsiteY101" fmla="*/ 4793 h 5445"/>
              <a:gd name="connsiteX102" fmla="*/ 11742 w 11761"/>
              <a:gd name="connsiteY102" fmla="*/ 4793 h 5445"/>
              <a:gd name="connsiteX103" fmla="*/ 11742 w 11761"/>
              <a:gd name="connsiteY103" fmla="*/ 652 h 5445"/>
              <a:gd name="connsiteX104" fmla="*/ 11682 w 11761"/>
              <a:gd name="connsiteY104" fmla="*/ 652 h 5445"/>
              <a:gd name="connsiteX105" fmla="*/ 11682 w 11761"/>
              <a:gd name="connsiteY105" fmla="*/ 596 h 5445"/>
              <a:gd name="connsiteX106" fmla="*/ 11744 w 11761"/>
              <a:gd name="connsiteY106" fmla="*/ 596 h 5445"/>
              <a:gd name="connsiteX107" fmla="*/ 11744 w 11761"/>
              <a:gd name="connsiteY107" fmla="*/ 514 h 5445"/>
              <a:gd name="connsiteX108" fmla="*/ 11660 w 11761"/>
              <a:gd name="connsiteY108" fmla="*/ 514 h 5445"/>
              <a:gd name="connsiteX109" fmla="*/ 11660 w 11761"/>
              <a:gd name="connsiteY109" fmla="*/ 575 h 5445"/>
              <a:gd name="connsiteX110" fmla="*/ 11630 w 11761"/>
              <a:gd name="connsiteY110" fmla="*/ 575 h 5445"/>
              <a:gd name="connsiteX111" fmla="*/ 11630 w 11761"/>
              <a:gd name="connsiteY111" fmla="*/ 467 h 5445"/>
              <a:gd name="connsiteX112" fmla="*/ 11759 w 11761"/>
              <a:gd name="connsiteY112" fmla="*/ 467 h 5445"/>
              <a:gd name="connsiteX113" fmla="*/ 11759 w 11761"/>
              <a:gd name="connsiteY113" fmla="*/ 255 h 5445"/>
              <a:gd name="connsiteX114" fmla="*/ 11679 w 11761"/>
              <a:gd name="connsiteY114" fmla="*/ 255 h 5445"/>
              <a:gd name="connsiteX115" fmla="*/ 11679 w 11761"/>
              <a:gd name="connsiteY115" fmla="*/ 182 h 5445"/>
              <a:gd name="connsiteX116" fmla="*/ 11761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11200 w 11761"/>
              <a:gd name="connsiteY122" fmla="*/ 78 h 5445"/>
              <a:gd name="connsiteX123" fmla="*/ 11200 w 11761"/>
              <a:gd name="connsiteY123" fmla="*/ 37 h 5445"/>
              <a:gd name="connsiteX124" fmla="*/ 11241 w 11761"/>
              <a:gd name="connsiteY124" fmla="*/ 37 h 5445"/>
              <a:gd name="connsiteX125" fmla="*/ 11241 w 11761"/>
              <a:gd name="connsiteY125" fmla="*/ 78 h 5445"/>
              <a:gd name="connsiteX126" fmla="*/ 11200 w 11761"/>
              <a:gd name="connsiteY126" fmla="*/ 78 h 5445"/>
              <a:gd name="connsiteX127" fmla="*/ 11682 w 11761"/>
              <a:gd name="connsiteY127" fmla="*/ 4910 h 5445"/>
              <a:gd name="connsiteX128" fmla="*/ 11682 w 11761"/>
              <a:gd name="connsiteY128" fmla="*/ 4871 h 5445"/>
              <a:gd name="connsiteX129" fmla="*/ 11723 w 11761"/>
              <a:gd name="connsiteY129" fmla="*/ 4871 h 5445"/>
              <a:gd name="connsiteX130" fmla="*/ 11723 w 11761"/>
              <a:gd name="connsiteY130" fmla="*/ 4910 h 5445"/>
              <a:gd name="connsiteX131" fmla="*/ 11682 w 11761"/>
              <a:gd name="connsiteY131" fmla="*/ 4910 h 5445"/>
              <a:gd name="connsiteX132" fmla="*/ 11600 w 11761"/>
              <a:gd name="connsiteY132" fmla="*/ 5424 h 5445"/>
              <a:gd name="connsiteX133" fmla="*/ 11600 w 11761"/>
              <a:gd name="connsiteY133" fmla="*/ 5363 h 5445"/>
              <a:gd name="connsiteX134" fmla="*/ 11679 w 11761"/>
              <a:gd name="connsiteY134" fmla="*/ 5363 h 5445"/>
              <a:gd name="connsiteX135" fmla="*/ 11679 w 11761"/>
              <a:gd name="connsiteY135" fmla="*/ 5286 h 5445"/>
              <a:gd name="connsiteX136" fmla="*/ 11738 w 11761"/>
              <a:gd name="connsiteY136" fmla="*/ 5286 h 5445"/>
              <a:gd name="connsiteX137" fmla="*/ 11738 w 11761"/>
              <a:gd name="connsiteY137" fmla="*/ 5424 h 5445"/>
              <a:gd name="connsiteX138" fmla="*/ 11600 w 11761"/>
              <a:gd name="connsiteY138" fmla="*/ 5424 h 5445"/>
              <a:gd name="connsiteX139" fmla="*/ 11600 w 11761"/>
              <a:gd name="connsiteY139" fmla="*/ 5344 h 5445"/>
              <a:gd name="connsiteX140" fmla="*/ 11600 w 11761"/>
              <a:gd name="connsiteY140" fmla="*/ 5286 h 5445"/>
              <a:gd name="connsiteX141" fmla="*/ 11660 w 11761"/>
              <a:gd name="connsiteY141" fmla="*/ 5286 h 5445"/>
              <a:gd name="connsiteX142" fmla="*/ 11660 w 11761"/>
              <a:gd name="connsiteY142" fmla="*/ 5344 h 5445"/>
              <a:gd name="connsiteX143" fmla="*/ 11600 w 11761"/>
              <a:gd name="connsiteY143" fmla="*/ 5344 h 5445"/>
              <a:gd name="connsiteX144" fmla="*/ 11595 w 11761"/>
              <a:gd name="connsiteY144" fmla="*/ 5169 h 5445"/>
              <a:gd name="connsiteX145" fmla="*/ 11595 w 11761"/>
              <a:gd name="connsiteY145" fmla="*/ 5106 h 5445"/>
              <a:gd name="connsiteX146" fmla="*/ 11660 w 11761"/>
              <a:gd name="connsiteY146" fmla="*/ 5106 h 5445"/>
              <a:gd name="connsiteX147" fmla="*/ 11660 w 11761"/>
              <a:gd name="connsiteY147" fmla="*/ 5169 h 5445"/>
              <a:gd name="connsiteX148" fmla="*/ 11595 w 11761"/>
              <a:gd name="connsiteY148" fmla="*/ 5169 h 5445"/>
              <a:gd name="connsiteX149" fmla="*/ 11660 w 11761"/>
              <a:gd name="connsiteY149" fmla="*/ 5191 h 5445"/>
              <a:gd name="connsiteX150" fmla="*/ 11660 w 11761"/>
              <a:gd name="connsiteY150" fmla="*/ 5262 h 5445"/>
              <a:gd name="connsiteX151" fmla="*/ 11595 w 11761"/>
              <a:gd name="connsiteY151" fmla="*/ 5262 h 5445"/>
              <a:gd name="connsiteX152" fmla="*/ 11595 w 11761"/>
              <a:gd name="connsiteY152" fmla="*/ 5191 h 5445"/>
              <a:gd name="connsiteX153" fmla="*/ 11660 w 11761"/>
              <a:gd name="connsiteY153" fmla="*/ 5191 h 5445"/>
              <a:gd name="connsiteX154" fmla="*/ 11578 w 11761"/>
              <a:gd name="connsiteY154" fmla="*/ 5281 h 5445"/>
              <a:gd name="connsiteX155" fmla="*/ 11578 w 11761"/>
              <a:gd name="connsiteY155" fmla="*/ 5344 h 5445"/>
              <a:gd name="connsiteX156" fmla="*/ 11522 w 11761"/>
              <a:gd name="connsiteY156" fmla="*/ 5344 h 5445"/>
              <a:gd name="connsiteX157" fmla="*/ 11522 w 11761"/>
              <a:gd name="connsiteY157" fmla="*/ 5281 h 5445"/>
              <a:gd name="connsiteX158" fmla="*/ 11578 w 11761"/>
              <a:gd name="connsiteY158" fmla="*/ 5281 h 5445"/>
              <a:gd name="connsiteX159" fmla="*/ 11578 w 11761"/>
              <a:gd name="connsiteY159" fmla="*/ 5191 h 5445"/>
              <a:gd name="connsiteX160" fmla="*/ 11578 w 11761"/>
              <a:gd name="connsiteY160" fmla="*/ 5262 h 5445"/>
              <a:gd name="connsiteX161" fmla="*/ 11522 w 11761"/>
              <a:gd name="connsiteY161" fmla="*/ 5262 h 5445"/>
              <a:gd name="connsiteX162" fmla="*/ 11522 w 11761"/>
              <a:gd name="connsiteY162" fmla="*/ 5191 h 5445"/>
              <a:gd name="connsiteX163" fmla="*/ 11578 w 11761"/>
              <a:gd name="connsiteY163" fmla="*/ 5191 h 5445"/>
              <a:gd name="connsiteX164" fmla="*/ 11200 w 11761"/>
              <a:gd name="connsiteY164" fmla="*/ 5409 h 5445"/>
              <a:gd name="connsiteX165" fmla="*/ 11200 w 11761"/>
              <a:gd name="connsiteY165" fmla="*/ 5368 h 5445"/>
              <a:gd name="connsiteX166" fmla="*/ 11241 w 11761"/>
              <a:gd name="connsiteY166" fmla="*/ 5368 h 5445"/>
              <a:gd name="connsiteX167" fmla="*/ 11241 w 11761"/>
              <a:gd name="connsiteY167" fmla="*/ 5409 h 5445"/>
              <a:gd name="connsiteX168" fmla="*/ 11200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11522 w 11761"/>
              <a:gd name="connsiteY243" fmla="*/ 164 h 5445"/>
              <a:gd name="connsiteX244" fmla="*/ 11522 w 11761"/>
              <a:gd name="connsiteY244" fmla="*/ 102 h 5445"/>
              <a:gd name="connsiteX245" fmla="*/ 11578 w 11761"/>
              <a:gd name="connsiteY245" fmla="*/ 102 h 5445"/>
              <a:gd name="connsiteX246" fmla="*/ 11578 w 11761"/>
              <a:gd name="connsiteY246" fmla="*/ 164 h 5445"/>
              <a:gd name="connsiteX247" fmla="*/ 11522 w 11761"/>
              <a:gd name="connsiteY247" fmla="*/ 164 h 5445"/>
              <a:gd name="connsiteX248" fmla="*/ 11522 w 11761"/>
              <a:gd name="connsiteY248" fmla="*/ 255 h 5445"/>
              <a:gd name="connsiteX249" fmla="*/ 11522 w 11761"/>
              <a:gd name="connsiteY249" fmla="*/ 184 h 5445"/>
              <a:gd name="connsiteX250" fmla="*/ 11578 w 11761"/>
              <a:gd name="connsiteY250" fmla="*/ 184 h 5445"/>
              <a:gd name="connsiteX251" fmla="*/ 11578 w 11761"/>
              <a:gd name="connsiteY251" fmla="*/ 255 h 5445"/>
              <a:gd name="connsiteX252" fmla="*/ 11522 w 11761"/>
              <a:gd name="connsiteY252" fmla="*/ 255 h 5445"/>
              <a:gd name="connsiteX253" fmla="*/ 11660 w 11761"/>
              <a:gd name="connsiteY253" fmla="*/ 596 h 5445"/>
              <a:gd name="connsiteX254" fmla="*/ 11660 w 11761"/>
              <a:gd name="connsiteY254" fmla="*/ 674 h 5445"/>
              <a:gd name="connsiteX255" fmla="*/ 11720 w 11761"/>
              <a:gd name="connsiteY255" fmla="*/ 674 h 5445"/>
              <a:gd name="connsiteX256" fmla="*/ 11720 w 11761"/>
              <a:gd name="connsiteY256" fmla="*/ 4772 h 5445"/>
              <a:gd name="connsiteX257" fmla="*/ 11660 w 11761"/>
              <a:gd name="connsiteY257" fmla="*/ 4772 h 5445"/>
              <a:gd name="connsiteX258" fmla="*/ 11660 w 11761"/>
              <a:gd name="connsiteY258" fmla="*/ 4850 h 5445"/>
              <a:gd name="connsiteX259" fmla="*/ 11608 w 11761"/>
              <a:gd name="connsiteY259" fmla="*/ 4850 h 5445"/>
              <a:gd name="connsiteX260" fmla="*/ 11608 w 11761"/>
              <a:gd name="connsiteY260" fmla="*/ 5001 h 5445"/>
              <a:gd name="connsiteX261" fmla="*/ 11736 w 11761"/>
              <a:gd name="connsiteY261" fmla="*/ 5001 h 5445"/>
              <a:gd name="connsiteX262" fmla="*/ 11736 w 11761"/>
              <a:gd name="connsiteY262" fmla="*/ 5169 h 5445"/>
              <a:gd name="connsiteX263" fmla="*/ 11679 w 11761"/>
              <a:gd name="connsiteY263" fmla="*/ 5169 h 5445"/>
              <a:gd name="connsiteX264" fmla="*/ 11679 w 11761"/>
              <a:gd name="connsiteY264" fmla="*/ 5087 h 5445"/>
              <a:gd name="connsiteX265" fmla="*/ 11578 w 11761"/>
              <a:gd name="connsiteY265" fmla="*/ 5087 h 5445"/>
              <a:gd name="connsiteX266" fmla="*/ 11578 w 11761"/>
              <a:gd name="connsiteY266" fmla="*/ 5169 h 5445"/>
              <a:gd name="connsiteX267" fmla="*/ 11500 w 11761"/>
              <a:gd name="connsiteY267" fmla="*/ 5169 h 5445"/>
              <a:gd name="connsiteX268" fmla="*/ 11500 w 11761"/>
              <a:gd name="connsiteY268" fmla="*/ 5262 h 5445"/>
              <a:gd name="connsiteX269" fmla="*/ 11408 w 11761"/>
              <a:gd name="connsiteY269" fmla="*/ 5262 h 5445"/>
              <a:gd name="connsiteX270" fmla="*/ 11408 w 11761"/>
              <a:gd name="connsiteY270" fmla="*/ 5363 h 5445"/>
              <a:gd name="connsiteX271" fmla="*/ 11500 w 11761"/>
              <a:gd name="connsiteY271" fmla="*/ 5363 h 5445"/>
              <a:gd name="connsiteX272" fmla="*/ 11500 w 11761"/>
              <a:gd name="connsiteY272" fmla="*/ 5422 h 5445"/>
              <a:gd name="connsiteX273" fmla="*/ 11332 w 11761"/>
              <a:gd name="connsiteY273" fmla="*/ 5422 h 5445"/>
              <a:gd name="connsiteX274" fmla="*/ 11332 w 11761"/>
              <a:gd name="connsiteY274" fmla="*/ 5294 h 5445"/>
              <a:gd name="connsiteX275" fmla="*/ 11179 w 11761"/>
              <a:gd name="connsiteY275" fmla="*/ 5294 h 5445"/>
              <a:gd name="connsiteX276" fmla="*/ 11179 w 11761"/>
              <a:gd name="connsiteY276" fmla="*/ 5346 h 5445"/>
              <a:gd name="connsiteX277" fmla="*/ 11103 w 11761"/>
              <a:gd name="connsiteY277" fmla="*/ 5346 h 5445"/>
              <a:gd name="connsiteX278" fmla="*/ 11103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11103 w 11761"/>
              <a:gd name="connsiteY325" fmla="*/ 39 h 5445"/>
              <a:gd name="connsiteX326" fmla="*/ 11103 w 11761"/>
              <a:gd name="connsiteY326" fmla="*/ 100 h 5445"/>
              <a:gd name="connsiteX327" fmla="*/ 11179 w 11761"/>
              <a:gd name="connsiteY327" fmla="*/ 100 h 5445"/>
              <a:gd name="connsiteX328" fmla="*/ 11179 w 11761"/>
              <a:gd name="connsiteY328" fmla="*/ 151 h 5445"/>
              <a:gd name="connsiteX329" fmla="*/ 11332 w 11761"/>
              <a:gd name="connsiteY329" fmla="*/ 151 h 5445"/>
              <a:gd name="connsiteX330" fmla="*/ 11332 w 11761"/>
              <a:gd name="connsiteY330" fmla="*/ 24 h 5445"/>
              <a:gd name="connsiteX331" fmla="*/ 11500 w 11761"/>
              <a:gd name="connsiteY331" fmla="*/ 24 h 5445"/>
              <a:gd name="connsiteX332" fmla="*/ 11500 w 11761"/>
              <a:gd name="connsiteY332" fmla="*/ 82 h 5445"/>
              <a:gd name="connsiteX333" fmla="*/ 11408 w 11761"/>
              <a:gd name="connsiteY333" fmla="*/ 82 h 5445"/>
              <a:gd name="connsiteX334" fmla="*/ 11408 w 11761"/>
              <a:gd name="connsiteY334" fmla="*/ 184 h 5445"/>
              <a:gd name="connsiteX335" fmla="*/ 11500 w 11761"/>
              <a:gd name="connsiteY335" fmla="*/ 184 h 5445"/>
              <a:gd name="connsiteX336" fmla="*/ 11500 w 11761"/>
              <a:gd name="connsiteY336" fmla="*/ 277 h 5445"/>
              <a:gd name="connsiteX337" fmla="*/ 11578 w 11761"/>
              <a:gd name="connsiteY337" fmla="*/ 277 h 5445"/>
              <a:gd name="connsiteX338" fmla="*/ 11578 w 11761"/>
              <a:gd name="connsiteY338" fmla="*/ 359 h 5445"/>
              <a:gd name="connsiteX339" fmla="*/ 11679 w 11761"/>
              <a:gd name="connsiteY339" fmla="*/ 359 h 5445"/>
              <a:gd name="connsiteX340" fmla="*/ 11679 w 11761"/>
              <a:gd name="connsiteY340" fmla="*/ 277 h 5445"/>
              <a:gd name="connsiteX341" fmla="*/ 11736 w 11761"/>
              <a:gd name="connsiteY341" fmla="*/ 277 h 5445"/>
              <a:gd name="connsiteX342" fmla="*/ 11736 w 11761"/>
              <a:gd name="connsiteY342" fmla="*/ 445 h 5445"/>
              <a:gd name="connsiteX343" fmla="*/ 11608 w 11761"/>
              <a:gd name="connsiteY343" fmla="*/ 445 h 5445"/>
              <a:gd name="connsiteX344" fmla="*/ 11608 w 11761"/>
              <a:gd name="connsiteY344" fmla="*/ 596 h 5445"/>
              <a:gd name="connsiteX345" fmla="*/ 11660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11500 w 11761"/>
              <a:gd name="connsiteY356" fmla="*/ 102 h 5445"/>
              <a:gd name="connsiteX357" fmla="*/ 11500 w 11761"/>
              <a:gd name="connsiteY357" fmla="*/ 164 h 5445"/>
              <a:gd name="connsiteX358" fmla="*/ 11427 w 11761"/>
              <a:gd name="connsiteY358" fmla="*/ 164 h 5445"/>
              <a:gd name="connsiteX359" fmla="*/ 11427 w 11761"/>
              <a:gd name="connsiteY359" fmla="*/ 102 h 5445"/>
              <a:gd name="connsiteX360" fmla="*/ 11500 w 11761"/>
              <a:gd name="connsiteY360" fmla="*/ 102 h 5445"/>
              <a:gd name="connsiteX361" fmla="*/ 11500 w 11761"/>
              <a:gd name="connsiteY361" fmla="*/ 5281 h 5445"/>
              <a:gd name="connsiteX362" fmla="*/ 11500 w 11761"/>
              <a:gd name="connsiteY362" fmla="*/ 5344 h 5445"/>
              <a:gd name="connsiteX363" fmla="*/ 11427 w 11761"/>
              <a:gd name="connsiteY363" fmla="*/ 5344 h 5445"/>
              <a:gd name="connsiteX364" fmla="*/ 11427 w 11761"/>
              <a:gd name="connsiteY364" fmla="*/ 5281 h 5445"/>
              <a:gd name="connsiteX365" fmla="*/ 11500 w 11761"/>
              <a:gd name="connsiteY365" fmla="*/ 5281 h 5445"/>
              <a:gd name="connsiteX366" fmla="*/ 11660 w 11761"/>
              <a:gd name="connsiteY366" fmla="*/ 277 h 5445"/>
              <a:gd name="connsiteX367" fmla="*/ 11660 w 11761"/>
              <a:gd name="connsiteY367" fmla="*/ 339 h 5445"/>
              <a:gd name="connsiteX368" fmla="*/ 11595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11744 w 11761"/>
              <a:gd name="connsiteY98" fmla="*/ 4932 h 5445"/>
              <a:gd name="connsiteX99" fmla="*/ 11744 w 11761"/>
              <a:gd name="connsiteY99" fmla="*/ 4850 h 5445"/>
              <a:gd name="connsiteX100" fmla="*/ 11682 w 11761"/>
              <a:gd name="connsiteY100" fmla="*/ 4850 h 5445"/>
              <a:gd name="connsiteX101" fmla="*/ 11682 w 11761"/>
              <a:gd name="connsiteY101" fmla="*/ 4793 h 5445"/>
              <a:gd name="connsiteX102" fmla="*/ 11742 w 11761"/>
              <a:gd name="connsiteY102" fmla="*/ 4793 h 5445"/>
              <a:gd name="connsiteX103" fmla="*/ 11742 w 11761"/>
              <a:gd name="connsiteY103" fmla="*/ 652 h 5445"/>
              <a:gd name="connsiteX104" fmla="*/ 11682 w 11761"/>
              <a:gd name="connsiteY104" fmla="*/ 652 h 5445"/>
              <a:gd name="connsiteX105" fmla="*/ 11682 w 11761"/>
              <a:gd name="connsiteY105" fmla="*/ 596 h 5445"/>
              <a:gd name="connsiteX106" fmla="*/ 11744 w 11761"/>
              <a:gd name="connsiteY106" fmla="*/ 596 h 5445"/>
              <a:gd name="connsiteX107" fmla="*/ 11744 w 11761"/>
              <a:gd name="connsiteY107" fmla="*/ 514 h 5445"/>
              <a:gd name="connsiteX108" fmla="*/ 11660 w 11761"/>
              <a:gd name="connsiteY108" fmla="*/ 514 h 5445"/>
              <a:gd name="connsiteX109" fmla="*/ 11660 w 11761"/>
              <a:gd name="connsiteY109" fmla="*/ 575 h 5445"/>
              <a:gd name="connsiteX110" fmla="*/ 11630 w 11761"/>
              <a:gd name="connsiteY110" fmla="*/ 575 h 5445"/>
              <a:gd name="connsiteX111" fmla="*/ 11630 w 11761"/>
              <a:gd name="connsiteY111" fmla="*/ 467 h 5445"/>
              <a:gd name="connsiteX112" fmla="*/ 11759 w 11761"/>
              <a:gd name="connsiteY112" fmla="*/ 467 h 5445"/>
              <a:gd name="connsiteX113" fmla="*/ 11759 w 11761"/>
              <a:gd name="connsiteY113" fmla="*/ 255 h 5445"/>
              <a:gd name="connsiteX114" fmla="*/ 11679 w 11761"/>
              <a:gd name="connsiteY114" fmla="*/ 255 h 5445"/>
              <a:gd name="connsiteX115" fmla="*/ 11679 w 11761"/>
              <a:gd name="connsiteY115" fmla="*/ 182 h 5445"/>
              <a:gd name="connsiteX116" fmla="*/ 11761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11200 w 11761"/>
              <a:gd name="connsiteY122" fmla="*/ 78 h 5445"/>
              <a:gd name="connsiteX123" fmla="*/ 11200 w 11761"/>
              <a:gd name="connsiteY123" fmla="*/ 37 h 5445"/>
              <a:gd name="connsiteX124" fmla="*/ 11241 w 11761"/>
              <a:gd name="connsiteY124" fmla="*/ 37 h 5445"/>
              <a:gd name="connsiteX125" fmla="*/ 11241 w 11761"/>
              <a:gd name="connsiteY125" fmla="*/ 78 h 5445"/>
              <a:gd name="connsiteX126" fmla="*/ 11200 w 11761"/>
              <a:gd name="connsiteY126" fmla="*/ 78 h 5445"/>
              <a:gd name="connsiteX127" fmla="*/ 11682 w 11761"/>
              <a:gd name="connsiteY127" fmla="*/ 4910 h 5445"/>
              <a:gd name="connsiteX128" fmla="*/ 11682 w 11761"/>
              <a:gd name="connsiteY128" fmla="*/ 4871 h 5445"/>
              <a:gd name="connsiteX129" fmla="*/ 11723 w 11761"/>
              <a:gd name="connsiteY129" fmla="*/ 4871 h 5445"/>
              <a:gd name="connsiteX130" fmla="*/ 11723 w 11761"/>
              <a:gd name="connsiteY130" fmla="*/ 4910 h 5445"/>
              <a:gd name="connsiteX131" fmla="*/ 11682 w 11761"/>
              <a:gd name="connsiteY131" fmla="*/ 4910 h 5445"/>
              <a:gd name="connsiteX132" fmla="*/ 11600 w 11761"/>
              <a:gd name="connsiteY132" fmla="*/ 5424 h 5445"/>
              <a:gd name="connsiteX133" fmla="*/ 11600 w 11761"/>
              <a:gd name="connsiteY133" fmla="*/ 5363 h 5445"/>
              <a:gd name="connsiteX134" fmla="*/ 11679 w 11761"/>
              <a:gd name="connsiteY134" fmla="*/ 5363 h 5445"/>
              <a:gd name="connsiteX135" fmla="*/ 11679 w 11761"/>
              <a:gd name="connsiteY135" fmla="*/ 5286 h 5445"/>
              <a:gd name="connsiteX136" fmla="*/ 11738 w 11761"/>
              <a:gd name="connsiteY136" fmla="*/ 5286 h 5445"/>
              <a:gd name="connsiteX137" fmla="*/ 11738 w 11761"/>
              <a:gd name="connsiteY137" fmla="*/ 5424 h 5445"/>
              <a:gd name="connsiteX138" fmla="*/ 11600 w 11761"/>
              <a:gd name="connsiteY138" fmla="*/ 5424 h 5445"/>
              <a:gd name="connsiteX139" fmla="*/ 11600 w 11761"/>
              <a:gd name="connsiteY139" fmla="*/ 5344 h 5445"/>
              <a:gd name="connsiteX140" fmla="*/ 11600 w 11761"/>
              <a:gd name="connsiteY140" fmla="*/ 5286 h 5445"/>
              <a:gd name="connsiteX141" fmla="*/ 11660 w 11761"/>
              <a:gd name="connsiteY141" fmla="*/ 5286 h 5445"/>
              <a:gd name="connsiteX142" fmla="*/ 11660 w 11761"/>
              <a:gd name="connsiteY142" fmla="*/ 5344 h 5445"/>
              <a:gd name="connsiteX143" fmla="*/ 11600 w 11761"/>
              <a:gd name="connsiteY143" fmla="*/ 5344 h 5445"/>
              <a:gd name="connsiteX144" fmla="*/ 11595 w 11761"/>
              <a:gd name="connsiteY144" fmla="*/ 5169 h 5445"/>
              <a:gd name="connsiteX145" fmla="*/ 11595 w 11761"/>
              <a:gd name="connsiteY145" fmla="*/ 5106 h 5445"/>
              <a:gd name="connsiteX146" fmla="*/ 11660 w 11761"/>
              <a:gd name="connsiteY146" fmla="*/ 5106 h 5445"/>
              <a:gd name="connsiteX147" fmla="*/ 11660 w 11761"/>
              <a:gd name="connsiteY147" fmla="*/ 5169 h 5445"/>
              <a:gd name="connsiteX148" fmla="*/ 11595 w 11761"/>
              <a:gd name="connsiteY148" fmla="*/ 5169 h 5445"/>
              <a:gd name="connsiteX149" fmla="*/ 11660 w 11761"/>
              <a:gd name="connsiteY149" fmla="*/ 5191 h 5445"/>
              <a:gd name="connsiteX150" fmla="*/ 11660 w 11761"/>
              <a:gd name="connsiteY150" fmla="*/ 5262 h 5445"/>
              <a:gd name="connsiteX151" fmla="*/ 11595 w 11761"/>
              <a:gd name="connsiteY151" fmla="*/ 5262 h 5445"/>
              <a:gd name="connsiteX152" fmla="*/ 11595 w 11761"/>
              <a:gd name="connsiteY152" fmla="*/ 5191 h 5445"/>
              <a:gd name="connsiteX153" fmla="*/ 11660 w 11761"/>
              <a:gd name="connsiteY153" fmla="*/ 5191 h 5445"/>
              <a:gd name="connsiteX154" fmla="*/ 11578 w 11761"/>
              <a:gd name="connsiteY154" fmla="*/ 5281 h 5445"/>
              <a:gd name="connsiteX155" fmla="*/ 11578 w 11761"/>
              <a:gd name="connsiteY155" fmla="*/ 5344 h 5445"/>
              <a:gd name="connsiteX156" fmla="*/ 11522 w 11761"/>
              <a:gd name="connsiteY156" fmla="*/ 5344 h 5445"/>
              <a:gd name="connsiteX157" fmla="*/ 11522 w 11761"/>
              <a:gd name="connsiteY157" fmla="*/ 5281 h 5445"/>
              <a:gd name="connsiteX158" fmla="*/ 11578 w 11761"/>
              <a:gd name="connsiteY158" fmla="*/ 5281 h 5445"/>
              <a:gd name="connsiteX159" fmla="*/ 11578 w 11761"/>
              <a:gd name="connsiteY159" fmla="*/ 5191 h 5445"/>
              <a:gd name="connsiteX160" fmla="*/ 11578 w 11761"/>
              <a:gd name="connsiteY160" fmla="*/ 5262 h 5445"/>
              <a:gd name="connsiteX161" fmla="*/ 11522 w 11761"/>
              <a:gd name="connsiteY161" fmla="*/ 5262 h 5445"/>
              <a:gd name="connsiteX162" fmla="*/ 11522 w 11761"/>
              <a:gd name="connsiteY162" fmla="*/ 5191 h 5445"/>
              <a:gd name="connsiteX163" fmla="*/ 11578 w 11761"/>
              <a:gd name="connsiteY163" fmla="*/ 5191 h 5445"/>
              <a:gd name="connsiteX164" fmla="*/ 11200 w 11761"/>
              <a:gd name="connsiteY164" fmla="*/ 5409 h 5445"/>
              <a:gd name="connsiteX165" fmla="*/ 11200 w 11761"/>
              <a:gd name="connsiteY165" fmla="*/ 5368 h 5445"/>
              <a:gd name="connsiteX166" fmla="*/ 11241 w 11761"/>
              <a:gd name="connsiteY166" fmla="*/ 5368 h 5445"/>
              <a:gd name="connsiteX167" fmla="*/ 11241 w 11761"/>
              <a:gd name="connsiteY167" fmla="*/ 5409 h 5445"/>
              <a:gd name="connsiteX168" fmla="*/ 11200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11522 w 11761"/>
              <a:gd name="connsiteY243" fmla="*/ 164 h 5445"/>
              <a:gd name="connsiteX244" fmla="*/ 11522 w 11761"/>
              <a:gd name="connsiteY244" fmla="*/ 102 h 5445"/>
              <a:gd name="connsiteX245" fmla="*/ 11578 w 11761"/>
              <a:gd name="connsiteY245" fmla="*/ 102 h 5445"/>
              <a:gd name="connsiteX246" fmla="*/ 11578 w 11761"/>
              <a:gd name="connsiteY246" fmla="*/ 164 h 5445"/>
              <a:gd name="connsiteX247" fmla="*/ 11522 w 11761"/>
              <a:gd name="connsiteY247" fmla="*/ 164 h 5445"/>
              <a:gd name="connsiteX248" fmla="*/ 11522 w 11761"/>
              <a:gd name="connsiteY248" fmla="*/ 255 h 5445"/>
              <a:gd name="connsiteX249" fmla="*/ 11522 w 11761"/>
              <a:gd name="connsiteY249" fmla="*/ 184 h 5445"/>
              <a:gd name="connsiteX250" fmla="*/ 11578 w 11761"/>
              <a:gd name="connsiteY250" fmla="*/ 184 h 5445"/>
              <a:gd name="connsiteX251" fmla="*/ 11578 w 11761"/>
              <a:gd name="connsiteY251" fmla="*/ 255 h 5445"/>
              <a:gd name="connsiteX252" fmla="*/ 11522 w 11761"/>
              <a:gd name="connsiteY252" fmla="*/ 255 h 5445"/>
              <a:gd name="connsiteX253" fmla="*/ 11660 w 11761"/>
              <a:gd name="connsiteY253" fmla="*/ 596 h 5445"/>
              <a:gd name="connsiteX254" fmla="*/ 11660 w 11761"/>
              <a:gd name="connsiteY254" fmla="*/ 674 h 5445"/>
              <a:gd name="connsiteX255" fmla="*/ 11720 w 11761"/>
              <a:gd name="connsiteY255" fmla="*/ 674 h 5445"/>
              <a:gd name="connsiteX256" fmla="*/ 11720 w 11761"/>
              <a:gd name="connsiteY256" fmla="*/ 4772 h 5445"/>
              <a:gd name="connsiteX257" fmla="*/ 11660 w 11761"/>
              <a:gd name="connsiteY257" fmla="*/ 4772 h 5445"/>
              <a:gd name="connsiteX258" fmla="*/ 11660 w 11761"/>
              <a:gd name="connsiteY258" fmla="*/ 4850 h 5445"/>
              <a:gd name="connsiteX259" fmla="*/ 11608 w 11761"/>
              <a:gd name="connsiteY259" fmla="*/ 4850 h 5445"/>
              <a:gd name="connsiteX260" fmla="*/ 11608 w 11761"/>
              <a:gd name="connsiteY260" fmla="*/ 5001 h 5445"/>
              <a:gd name="connsiteX261" fmla="*/ 11736 w 11761"/>
              <a:gd name="connsiteY261" fmla="*/ 5001 h 5445"/>
              <a:gd name="connsiteX262" fmla="*/ 11736 w 11761"/>
              <a:gd name="connsiteY262" fmla="*/ 5169 h 5445"/>
              <a:gd name="connsiteX263" fmla="*/ 11679 w 11761"/>
              <a:gd name="connsiteY263" fmla="*/ 5169 h 5445"/>
              <a:gd name="connsiteX264" fmla="*/ 11679 w 11761"/>
              <a:gd name="connsiteY264" fmla="*/ 5087 h 5445"/>
              <a:gd name="connsiteX265" fmla="*/ 11578 w 11761"/>
              <a:gd name="connsiteY265" fmla="*/ 5087 h 5445"/>
              <a:gd name="connsiteX266" fmla="*/ 11578 w 11761"/>
              <a:gd name="connsiteY266" fmla="*/ 5169 h 5445"/>
              <a:gd name="connsiteX267" fmla="*/ 11500 w 11761"/>
              <a:gd name="connsiteY267" fmla="*/ 5169 h 5445"/>
              <a:gd name="connsiteX268" fmla="*/ 11500 w 11761"/>
              <a:gd name="connsiteY268" fmla="*/ 5262 h 5445"/>
              <a:gd name="connsiteX269" fmla="*/ 11408 w 11761"/>
              <a:gd name="connsiteY269" fmla="*/ 5262 h 5445"/>
              <a:gd name="connsiteX270" fmla="*/ 11408 w 11761"/>
              <a:gd name="connsiteY270" fmla="*/ 5363 h 5445"/>
              <a:gd name="connsiteX271" fmla="*/ 11500 w 11761"/>
              <a:gd name="connsiteY271" fmla="*/ 5363 h 5445"/>
              <a:gd name="connsiteX272" fmla="*/ 11500 w 11761"/>
              <a:gd name="connsiteY272" fmla="*/ 5422 h 5445"/>
              <a:gd name="connsiteX273" fmla="*/ 11332 w 11761"/>
              <a:gd name="connsiteY273" fmla="*/ 5422 h 5445"/>
              <a:gd name="connsiteX274" fmla="*/ 11332 w 11761"/>
              <a:gd name="connsiteY274" fmla="*/ 5294 h 5445"/>
              <a:gd name="connsiteX275" fmla="*/ 11179 w 11761"/>
              <a:gd name="connsiteY275" fmla="*/ 5294 h 5445"/>
              <a:gd name="connsiteX276" fmla="*/ 11179 w 11761"/>
              <a:gd name="connsiteY276" fmla="*/ 5346 h 5445"/>
              <a:gd name="connsiteX277" fmla="*/ 11103 w 11761"/>
              <a:gd name="connsiteY277" fmla="*/ 5346 h 5445"/>
              <a:gd name="connsiteX278" fmla="*/ 11103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11103 w 11761"/>
              <a:gd name="connsiteY325" fmla="*/ 39 h 5445"/>
              <a:gd name="connsiteX326" fmla="*/ 11103 w 11761"/>
              <a:gd name="connsiteY326" fmla="*/ 100 h 5445"/>
              <a:gd name="connsiteX327" fmla="*/ 11179 w 11761"/>
              <a:gd name="connsiteY327" fmla="*/ 100 h 5445"/>
              <a:gd name="connsiteX328" fmla="*/ 11179 w 11761"/>
              <a:gd name="connsiteY328" fmla="*/ 151 h 5445"/>
              <a:gd name="connsiteX329" fmla="*/ 11332 w 11761"/>
              <a:gd name="connsiteY329" fmla="*/ 151 h 5445"/>
              <a:gd name="connsiteX330" fmla="*/ 11332 w 11761"/>
              <a:gd name="connsiteY330" fmla="*/ 24 h 5445"/>
              <a:gd name="connsiteX331" fmla="*/ 11500 w 11761"/>
              <a:gd name="connsiteY331" fmla="*/ 24 h 5445"/>
              <a:gd name="connsiteX332" fmla="*/ 11500 w 11761"/>
              <a:gd name="connsiteY332" fmla="*/ 82 h 5445"/>
              <a:gd name="connsiteX333" fmla="*/ 11408 w 11761"/>
              <a:gd name="connsiteY333" fmla="*/ 82 h 5445"/>
              <a:gd name="connsiteX334" fmla="*/ 11408 w 11761"/>
              <a:gd name="connsiteY334" fmla="*/ 184 h 5445"/>
              <a:gd name="connsiteX335" fmla="*/ 11500 w 11761"/>
              <a:gd name="connsiteY335" fmla="*/ 184 h 5445"/>
              <a:gd name="connsiteX336" fmla="*/ 11500 w 11761"/>
              <a:gd name="connsiteY336" fmla="*/ 277 h 5445"/>
              <a:gd name="connsiteX337" fmla="*/ 11578 w 11761"/>
              <a:gd name="connsiteY337" fmla="*/ 277 h 5445"/>
              <a:gd name="connsiteX338" fmla="*/ 11578 w 11761"/>
              <a:gd name="connsiteY338" fmla="*/ 359 h 5445"/>
              <a:gd name="connsiteX339" fmla="*/ 11679 w 11761"/>
              <a:gd name="connsiteY339" fmla="*/ 359 h 5445"/>
              <a:gd name="connsiteX340" fmla="*/ 11679 w 11761"/>
              <a:gd name="connsiteY340" fmla="*/ 277 h 5445"/>
              <a:gd name="connsiteX341" fmla="*/ 11736 w 11761"/>
              <a:gd name="connsiteY341" fmla="*/ 277 h 5445"/>
              <a:gd name="connsiteX342" fmla="*/ 11736 w 11761"/>
              <a:gd name="connsiteY342" fmla="*/ 445 h 5445"/>
              <a:gd name="connsiteX343" fmla="*/ 11608 w 11761"/>
              <a:gd name="connsiteY343" fmla="*/ 445 h 5445"/>
              <a:gd name="connsiteX344" fmla="*/ 11608 w 11761"/>
              <a:gd name="connsiteY344" fmla="*/ 596 h 5445"/>
              <a:gd name="connsiteX345" fmla="*/ 11660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11500 w 11761"/>
              <a:gd name="connsiteY356" fmla="*/ 102 h 5445"/>
              <a:gd name="connsiteX357" fmla="*/ 11500 w 11761"/>
              <a:gd name="connsiteY357" fmla="*/ 164 h 5445"/>
              <a:gd name="connsiteX358" fmla="*/ 11427 w 11761"/>
              <a:gd name="connsiteY358" fmla="*/ 164 h 5445"/>
              <a:gd name="connsiteX359" fmla="*/ 11427 w 11761"/>
              <a:gd name="connsiteY359" fmla="*/ 102 h 5445"/>
              <a:gd name="connsiteX360" fmla="*/ 11500 w 11761"/>
              <a:gd name="connsiteY360" fmla="*/ 102 h 5445"/>
              <a:gd name="connsiteX361" fmla="*/ 11500 w 11761"/>
              <a:gd name="connsiteY361" fmla="*/ 5281 h 5445"/>
              <a:gd name="connsiteX362" fmla="*/ 11500 w 11761"/>
              <a:gd name="connsiteY362" fmla="*/ 5344 h 5445"/>
              <a:gd name="connsiteX363" fmla="*/ 11427 w 11761"/>
              <a:gd name="connsiteY363" fmla="*/ 5344 h 5445"/>
              <a:gd name="connsiteX364" fmla="*/ 11427 w 11761"/>
              <a:gd name="connsiteY364" fmla="*/ 5281 h 5445"/>
              <a:gd name="connsiteX365" fmla="*/ 11500 w 11761"/>
              <a:gd name="connsiteY365" fmla="*/ 5281 h 5445"/>
              <a:gd name="connsiteX366" fmla="*/ 11660 w 11761"/>
              <a:gd name="connsiteY366" fmla="*/ 277 h 5445"/>
              <a:gd name="connsiteX367" fmla="*/ 11660 w 11761"/>
              <a:gd name="connsiteY367" fmla="*/ 339 h 5445"/>
              <a:gd name="connsiteX368" fmla="*/ 11595 w 11761"/>
              <a:gd name="connsiteY368" fmla="*/ 339 h 5445"/>
              <a:gd name="connsiteX369" fmla="*/ 11595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11744 w 11761"/>
              <a:gd name="connsiteY98" fmla="*/ 4932 h 5445"/>
              <a:gd name="connsiteX99" fmla="*/ 11744 w 11761"/>
              <a:gd name="connsiteY99" fmla="*/ 4850 h 5445"/>
              <a:gd name="connsiteX100" fmla="*/ 11682 w 11761"/>
              <a:gd name="connsiteY100" fmla="*/ 4850 h 5445"/>
              <a:gd name="connsiteX101" fmla="*/ 11682 w 11761"/>
              <a:gd name="connsiteY101" fmla="*/ 4793 h 5445"/>
              <a:gd name="connsiteX102" fmla="*/ 11742 w 11761"/>
              <a:gd name="connsiteY102" fmla="*/ 4793 h 5445"/>
              <a:gd name="connsiteX103" fmla="*/ 11742 w 11761"/>
              <a:gd name="connsiteY103" fmla="*/ 652 h 5445"/>
              <a:gd name="connsiteX104" fmla="*/ 11682 w 11761"/>
              <a:gd name="connsiteY104" fmla="*/ 652 h 5445"/>
              <a:gd name="connsiteX105" fmla="*/ 11682 w 11761"/>
              <a:gd name="connsiteY105" fmla="*/ 596 h 5445"/>
              <a:gd name="connsiteX106" fmla="*/ 11744 w 11761"/>
              <a:gd name="connsiteY106" fmla="*/ 596 h 5445"/>
              <a:gd name="connsiteX107" fmla="*/ 11744 w 11761"/>
              <a:gd name="connsiteY107" fmla="*/ 514 h 5445"/>
              <a:gd name="connsiteX108" fmla="*/ 11660 w 11761"/>
              <a:gd name="connsiteY108" fmla="*/ 514 h 5445"/>
              <a:gd name="connsiteX109" fmla="*/ 11660 w 11761"/>
              <a:gd name="connsiteY109" fmla="*/ 575 h 5445"/>
              <a:gd name="connsiteX110" fmla="*/ 11630 w 11761"/>
              <a:gd name="connsiteY110" fmla="*/ 575 h 5445"/>
              <a:gd name="connsiteX111" fmla="*/ 11630 w 11761"/>
              <a:gd name="connsiteY111" fmla="*/ 467 h 5445"/>
              <a:gd name="connsiteX112" fmla="*/ 11759 w 11761"/>
              <a:gd name="connsiteY112" fmla="*/ 467 h 5445"/>
              <a:gd name="connsiteX113" fmla="*/ 11759 w 11761"/>
              <a:gd name="connsiteY113" fmla="*/ 255 h 5445"/>
              <a:gd name="connsiteX114" fmla="*/ 11679 w 11761"/>
              <a:gd name="connsiteY114" fmla="*/ 255 h 5445"/>
              <a:gd name="connsiteX115" fmla="*/ 11679 w 11761"/>
              <a:gd name="connsiteY115" fmla="*/ 182 h 5445"/>
              <a:gd name="connsiteX116" fmla="*/ 11761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11200 w 11761"/>
              <a:gd name="connsiteY122" fmla="*/ 78 h 5445"/>
              <a:gd name="connsiteX123" fmla="*/ 11200 w 11761"/>
              <a:gd name="connsiteY123" fmla="*/ 37 h 5445"/>
              <a:gd name="connsiteX124" fmla="*/ 11241 w 11761"/>
              <a:gd name="connsiteY124" fmla="*/ 37 h 5445"/>
              <a:gd name="connsiteX125" fmla="*/ 11241 w 11761"/>
              <a:gd name="connsiteY125" fmla="*/ 78 h 5445"/>
              <a:gd name="connsiteX126" fmla="*/ 11200 w 11761"/>
              <a:gd name="connsiteY126" fmla="*/ 78 h 5445"/>
              <a:gd name="connsiteX127" fmla="*/ 11682 w 11761"/>
              <a:gd name="connsiteY127" fmla="*/ 4910 h 5445"/>
              <a:gd name="connsiteX128" fmla="*/ 11682 w 11761"/>
              <a:gd name="connsiteY128" fmla="*/ 4871 h 5445"/>
              <a:gd name="connsiteX129" fmla="*/ 11723 w 11761"/>
              <a:gd name="connsiteY129" fmla="*/ 4871 h 5445"/>
              <a:gd name="connsiteX130" fmla="*/ 11723 w 11761"/>
              <a:gd name="connsiteY130" fmla="*/ 4910 h 5445"/>
              <a:gd name="connsiteX131" fmla="*/ 11682 w 11761"/>
              <a:gd name="connsiteY131" fmla="*/ 4910 h 5445"/>
              <a:gd name="connsiteX132" fmla="*/ 11600 w 11761"/>
              <a:gd name="connsiteY132" fmla="*/ 5424 h 5445"/>
              <a:gd name="connsiteX133" fmla="*/ 11600 w 11761"/>
              <a:gd name="connsiteY133" fmla="*/ 5363 h 5445"/>
              <a:gd name="connsiteX134" fmla="*/ 11679 w 11761"/>
              <a:gd name="connsiteY134" fmla="*/ 5363 h 5445"/>
              <a:gd name="connsiteX135" fmla="*/ 11679 w 11761"/>
              <a:gd name="connsiteY135" fmla="*/ 5286 h 5445"/>
              <a:gd name="connsiteX136" fmla="*/ 11738 w 11761"/>
              <a:gd name="connsiteY136" fmla="*/ 5286 h 5445"/>
              <a:gd name="connsiteX137" fmla="*/ 11738 w 11761"/>
              <a:gd name="connsiteY137" fmla="*/ 5424 h 5445"/>
              <a:gd name="connsiteX138" fmla="*/ 11600 w 11761"/>
              <a:gd name="connsiteY138" fmla="*/ 5424 h 5445"/>
              <a:gd name="connsiteX139" fmla="*/ 11600 w 11761"/>
              <a:gd name="connsiteY139" fmla="*/ 5344 h 5445"/>
              <a:gd name="connsiteX140" fmla="*/ 11600 w 11761"/>
              <a:gd name="connsiteY140" fmla="*/ 5286 h 5445"/>
              <a:gd name="connsiteX141" fmla="*/ 11660 w 11761"/>
              <a:gd name="connsiteY141" fmla="*/ 5286 h 5445"/>
              <a:gd name="connsiteX142" fmla="*/ 11660 w 11761"/>
              <a:gd name="connsiteY142" fmla="*/ 5344 h 5445"/>
              <a:gd name="connsiteX143" fmla="*/ 11600 w 11761"/>
              <a:gd name="connsiteY143" fmla="*/ 5344 h 5445"/>
              <a:gd name="connsiteX144" fmla="*/ 11595 w 11761"/>
              <a:gd name="connsiteY144" fmla="*/ 5169 h 5445"/>
              <a:gd name="connsiteX145" fmla="*/ 11595 w 11761"/>
              <a:gd name="connsiteY145" fmla="*/ 5106 h 5445"/>
              <a:gd name="connsiteX146" fmla="*/ 11660 w 11761"/>
              <a:gd name="connsiteY146" fmla="*/ 5106 h 5445"/>
              <a:gd name="connsiteX147" fmla="*/ 11660 w 11761"/>
              <a:gd name="connsiteY147" fmla="*/ 5169 h 5445"/>
              <a:gd name="connsiteX148" fmla="*/ 11595 w 11761"/>
              <a:gd name="connsiteY148" fmla="*/ 5169 h 5445"/>
              <a:gd name="connsiteX149" fmla="*/ 11660 w 11761"/>
              <a:gd name="connsiteY149" fmla="*/ 5191 h 5445"/>
              <a:gd name="connsiteX150" fmla="*/ 11660 w 11761"/>
              <a:gd name="connsiteY150" fmla="*/ 5262 h 5445"/>
              <a:gd name="connsiteX151" fmla="*/ 11595 w 11761"/>
              <a:gd name="connsiteY151" fmla="*/ 5262 h 5445"/>
              <a:gd name="connsiteX152" fmla="*/ 11595 w 11761"/>
              <a:gd name="connsiteY152" fmla="*/ 5191 h 5445"/>
              <a:gd name="connsiteX153" fmla="*/ 11660 w 11761"/>
              <a:gd name="connsiteY153" fmla="*/ 5191 h 5445"/>
              <a:gd name="connsiteX154" fmla="*/ 11578 w 11761"/>
              <a:gd name="connsiteY154" fmla="*/ 5281 h 5445"/>
              <a:gd name="connsiteX155" fmla="*/ 11578 w 11761"/>
              <a:gd name="connsiteY155" fmla="*/ 5344 h 5445"/>
              <a:gd name="connsiteX156" fmla="*/ 11522 w 11761"/>
              <a:gd name="connsiteY156" fmla="*/ 5344 h 5445"/>
              <a:gd name="connsiteX157" fmla="*/ 11522 w 11761"/>
              <a:gd name="connsiteY157" fmla="*/ 5281 h 5445"/>
              <a:gd name="connsiteX158" fmla="*/ 11578 w 11761"/>
              <a:gd name="connsiteY158" fmla="*/ 5281 h 5445"/>
              <a:gd name="connsiteX159" fmla="*/ 11578 w 11761"/>
              <a:gd name="connsiteY159" fmla="*/ 5191 h 5445"/>
              <a:gd name="connsiteX160" fmla="*/ 11578 w 11761"/>
              <a:gd name="connsiteY160" fmla="*/ 5262 h 5445"/>
              <a:gd name="connsiteX161" fmla="*/ 11522 w 11761"/>
              <a:gd name="connsiteY161" fmla="*/ 5262 h 5445"/>
              <a:gd name="connsiteX162" fmla="*/ 11522 w 11761"/>
              <a:gd name="connsiteY162" fmla="*/ 5191 h 5445"/>
              <a:gd name="connsiteX163" fmla="*/ 11578 w 11761"/>
              <a:gd name="connsiteY163" fmla="*/ 5191 h 5445"/>
              <a:gd name="connsiteX164" fmla="*/ 11200 w 11761"/>
              <a:gd name="connsiteY164" fmla="*/ 5409 h 5445"/>
              <a:gd name="connsiteX165" fmla="*/ 11200 w 11761"/>
              <a:gd name="connsiteY165" fmla="*/ 5368 h 5445"/>
              <a:gd name="connsiteX166" fmla="*/ 11241 w 11761"/>
              <a:gd name="connsiteY166" fmla="*/ 5368 h 5445"/>
              <a:gd name="connsiteX167" fmla="*/ 11241 w 11761"/>
              <a:gd name="connsiteY167" fmla="*/ 5409 h 5445"/>
              <a:gd name="connsiteX168" fmla="*/ 11200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11522 w 11761"/>
              <a:gd name="connsiteY243" fmla="*/ 164 h 5445"/>
              <a:gd name="connsiteX244" fmla="*/ 11522 w 11761"/>
              <a:gd name="connsiteY244" fmla="*/ 102 h 5445"/>
              <a:gd name="connsiteX245" fmla="*/ 11578 w 11761"/>
              <a:gd name="connsiteY245" fmla="*/ 102 h 5445"/>
              <a:gd name="connsiteX246" fmla="*/ 11578 w 11761"/>
              <a:gd name="connsiteY246" fmla="*/ 164 h 5445"/>
              <a:gd name="connsiteX247" fmla="*/ 11522 w 11761"/>
              <a:gd name="connsiteY247" fmla="*/ 164 h 5445"/>
              <a:gd name="connsiteX248" fmla="*/ 11522 w 11761"/>
              <a:gd name="connsiteY248" fmla="*/ 255 h 5445"/>
              <a:gd name="connsiteX249" fmla="*/ 11522 w 11761"/>
              <a:gd name="connsiteY249" fmla="*/ 184 h 5445"/>
              <a:gd name="connsiteX250" fmla="*/ 11578 w 11761"/>
              <a:gd name="connsiteY250" fmla="*/ 184 h 5445"/>
              <a:gd name="connsiteX251" fmla="*/ 11578 w 11761"/>
              <a:gd name="connsiteY251" fmla="*/ 255 h 5445"/>
              <a:gd name="connsiteX252" fmla="*/ 11522 w 11761"/>
              <a:gd name="connsiteY252" fmla="*/ 255 h 5445"/>
              <a:gd name="connsiteX253" fmla="*/ 11660 w 11761"/>
              <a:gd name="connsiteY253" fmla="*/ 596 h 5445"/>
              <a:gd name="connsiteX254" fmla="*/ 11660 w 11761"/>
              <a:gd name="connsiteY254" fmla="*/ 674 h 5445"/>
              <a:gd name="connsiteX255" fmla="*/ 11720 w 11761"/>
              <a:gd name="connsiteY255" fmla="*/ 674 h 5445"/>
              <a:gd name="connsiteX256" fmla="*/ 11720 w 11761"/>
              <a:gd name="connsiteY256" fmla="*/ 4772 h 5445"/>
              <a:gd name="connsiteX257" fmla="*/ 11660 w 11761"/>
              <a:gd name="connsiteY257" fmla="*/ 4772 h 5445"/>
              <a:gd name="connsiteX258" fmla="*/ 11660 w 11761"/>
              <a:gd name="connsiteY258" fmla="*/ 4850 h 5445"/>
              <a:gd name="connsiteX259" fmla="*/ 11608 w 11761"/>
              <a:gd name="connsiteY259" fmla="*/ 4850 h 5445"/>
              <a:gd name="connsiteX260" fmla="*/ 11608 w 11761"/>
              <a:gd name="connsiteY260" fmla="*/ 5001 h 5445"/>
              <a:gd name="connsiteX261" fmla="*/ 11736 w 11761"/>
              <a:gd name="connsiteY261" fmla="*/ 5001 h 5445"/>
              <a:gd name="connsiteX262" fmla="*/ 11736 w 11761"/>
              <a:gd name="connsiteY262" fmla="*/ 5169 h 5445"/>
              <a:gd name="connsiteX263" fmla="*/ 11679 w 11761"/>
              <a:gd name="connsiteY263" fmla="*/ 5169 h 5445"/>
              <a:gd name="connsiteX264" fmla="*/ 11679 w 11761"/>
              <a:gd name="connsiteY264" fmla="*/ 5087 h 5445"/>
              <a:gd name="connsiteX265" fmla="*/ 11578 w 11761"/>
              <a:gd name="connsiteY265" fmla="*/ 5087 h 5445"/>
              <a:gd name="connsiteX266" fmla="*/ 11578 w 11761"/>
              <a:gd name="connsiteY266" fmla="*/ 5169 h 5445"/>
              <a:gd name="connsiteX267" fmla="*/ 11500 w 11761"/>
              <a:gd name="connsiteY267" fmla="*/ 5169 h 5445"/>
              <a:gd name="connsiteX268" fmla="*/ 11500 w 11761"/>
              <a:gd name="connsiteY268" fmla="*/ 5262 h 5445"/>
              <a:gd name="connsiteX269" fmla="*/ 11408 w 11761"/>
              <a:gd name="connsiteY269" fmla="*/ 5262 h 5445"/>
              <a:gd name="connsiteX270" fmla="*/ 11408 w 11761"/>
              <a:gd name="connsiteY270" fmla="*/ 5363 h 5445"/>
              <a:gd name="connsiteX271" fmla="*/ 11500 w 11761"/>
              <a:gd name="connsiteY271" fmla="*/ 5363 h 5445"/>
              <a:gd name="connsiteX272" fmla="*/ 11500 w 11761"/>
              <a:gd name="connsiteY272" fmla="*/ 5422 h 5445"/>
              <a:gd name="connsiteX273" fmla="*/ 11332 w 11761"/>
              <a:gd name="connsiteY273" fmla="*/ 5422 h 5445"/>
              <a:gd name="connsiteX274" fmla="*/ 11332 w 11761"/>
              <a:gd name="connsiteY274" fmla="*/ 5294 h 5445"/>
              <a:gd name="connsiteX275" fmla="*/ 11179 w 11761"/>
              <a:gd name="connsiteY275" fmla="*/ 5294 h 5445"/>
              <a:gd name="connsiteX276" fmla="*/ 11179 w 11761"/>
              <a:gd name="connsiteY276" fmla="*/ 5346 h 5445"/>
              <a:gd name="connsiteX277" fmla="*/ 11103 w 11761"/>
              <a:gd name="connsiteY277" fmla="*/ 5346 h 5445"/>
              <a:gd name="connsiteX278" fmla="*/ 11103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11103 w 11761"/>
              <a:gd name="connsiteY325" fmla="*/ 39 h 5445"/>
              <a:gd name="connsiteX326" fmla="*/ 11103 w 11761"/>
              <a:gd name="connsiteY326" fmla="*/ 100 h 5445"/>
              <a:gd name="connsiteX327" fmla="*/ 11179 w 11761"/>
              <a:gd name="connsiteY327" fmla="*/ 100 h 5445"/>
              <a:gd name="connsiteX328" fmla="*/ 11179 w 11761"/>
              <a:gd name="connsiteY328" fmla="*/ 151 h 5445"/>
              <a:gd name="connsiteX329" fmla="*/ 11332 w 11761"/>
              <a:gd name="connsiteY329" fmla="*/ 151 h 5445"/>
              <a:gd name="connsiteX330" fmla="*/ 11332 w 11761"/>
              <a:gd name="connsiteY330" fmla="*/ 24 h 5445"/>
              <a:gd name="connsiteX331" fmla="*/ 11500 w 11761"/>
              <a:gd name="connsiteY331" fmla="*/ 24 h 5445"/>
              <a:gd name="connsiteX332" fmla="*/ 11500 w 11761"/>
              <a:gd name="connsiteY332" fmla="*/ 82 h 5445"/>
              <a:gd name="connsiteX333" fmla="*/ 11408 w 11761"/>
              <a:gd name="connsiteY333" fmla="*/ 82 h 5445"/>
              <a:gd name="connsiteX334" fmla="*/ 11408 w 11761"/>
              <a:gd name="connsiteY334" fmla="*/ 184 h 5445"/>
              <a:gd name="connsiteX335" fmla="*/ 11500 w 11761"/>
              <a:gd name="connsiteY335" fmla="*/ 184 h 5445"/>
              <a:gd name="connsiteX336" fmla="*/ 11500 w 11761"/>
              <a:gd name="connsiteY336" fmla="*/ 277 h 5445"/>
              <a:gd name="connsiteX337" fmla="*/ 11578 w 11761"/>
              <a:gd name="connsiteY337" fmla="*/ 277 h 5445"/>
              <a:gd name="connsiteX338" fmla="*/ 11578 w 11761"/>
              <a:gd name="connsiteY338" fmla="*/ 359 h 5445"/>
              <a:gd name="connsiteX339" fmla="*/ 11679 w 11761"/>
              <a:gd name="connsiteY339" fmla="*/ 359 h 5445"/>
              <a:gd name="connsiteX340" fmla="*/ 11679 w 11761"/>
              <a:gd name="connsiteY340" fmla="*/ 277 h 5445"/>
              <a:gd name="connsiteX341" fmla="*/ 11736 w 11761"/>
              <a:gd name="connsiteY341" fmla="*/ 277 h 5445"/>
              <a:gd name="connsiteX342" fmla="*/ 11736 w 11761"/>
              <a:gd name="connsiteY342" fmla="*/ 445 h 5445"/>
              <a:gd name="connsiteX343" fmla="*/ 11608 w 11761"/>
              <a:gd name="connsiteY343" fmla="*/ 445 h 5445"/>
              <a:gd name="connsiteX344" fmla="*/ 11608 w 11761"/>
              <a:gd name="connsiteY344" fmla="*/ 596 h 5445"/>
              <a:gd name="connsiteX345" fmla="*/ 11660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11500 w 11761"/>
              <a:gd name="connsiteY356" fmla="*/ 102 h 5445"/>
              <a:gd name="connsiteX357" fmla="*/ 11500 w 11761"/>
              <a:gd name="connsiteY357" fmla="*/ 164 h 5445"/>
              <a:gd name="connsiteX358" fmla="*/ 11427 w 11761"/>
              <a:gd name="connsiteY358" fmla="*/ 164 h 5445"/>
              <a:gd name="connsiteX359" fmla="*/ 11427 w 11761"/>
              <a:gd name="connsiteY359" fmla="*/ 102 h 5445"/>
              <a:gd name="connsiteX360" fmla="*/ 11500 w 11761"/>
              <a:gd name="connsiteY360" fmla="*/ 102 h 5445"/>
              <a:gd name="connsiteX361" fmla="*/ 11500 w 11761"/>
              <a:gd name="connsiteY361" fmla="*/ 5281 h 5445"/>
              <a:gd name="connsiteX362" fmla="*/ 11500 w 11761"/>
              <a:gd name="connsiteY362" fmla="*/ 5344 h 5445"/>
              <a:gd name="connsiteX363" fmla="*/ 11427 w 11761"/>
              <a:gd name="connsiteY363" fmla="*/ 5344 h 5445"/>
              <a:gd name="connsiteX364" fmla="*/ 11427 w 11761"/>
              <a:gd name="connsiteY364" fmla="*/ 5281 h 5445"/>
              <a:gd name="connsiteX365" fmla="*/ 11500 w 11761"/>
              <a:gd name="connsiteY365" fmla="*/ 5281 h 5445"/>
              <a:gd name="connsiteX366" fmla="*/ 11660 w 11761"/>
              <a:gd name="connsiteY366" fmla="*/ 277 h 5445"/>
              <a:gd name="connsiteX367" fmla="*/ 11660 w 11761"/>
              <a:gd name="connsiteY367" fmla="*/ 339 h 5445"/>
              <a:gd name="connsiteX368" fmla="*/ 11595 w 11761"/>
              <a:gd name="connsiteY368" fmla="*/ 339 h 5445"/>
              <a:gd name="connsiteX369" fmla="*/ 11595 w 11761"/>
              <a:gd name="connsiteY369" fmla="*/ 277 h 5445"/>
              <a:gd name="connsiteX370" fmla="*/ 11660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11744 w 11761"/>
              <a:gd name="connsiteY98" fmla="*/ 4932 h 5445"/>
              <a:gd name="connsiteX99" fmla="*/ 11744 w 11761"/>
              <a:gd name="connsiteY99" fmla="*/ 4850 h 5445"/>
              <a:gd name="connsiteX100" fmla="*/ 11682 w 11761"/>
              <a:gd name="connsiteY100" fmla="*/ 4850 h 5445"/>
              <a:gd name="connsiteX101" fmla="*/ 11682 w 11761"/>
              <a:gd name="connsiteY101" fmla="*/ 4793 h 5445"/>
              <a:gd name="connsiteX102" fmla="*/ 11742 w 11761"/>
              <a:gd name="connsiteY102" fmla="*/ 4793 h 5445"/>
              <a:gd name="connsiteX103" fmla="*/ 11742 w 11761"/>
              <a:gd name="connsiteY103" fmla="*/ 652 h 5445"/>
              <a:gd name="connsiteX104" fmla="*/ 11682 w 11761"/>
              <a:gd name="connsiteY104" fmla="*/ 652 h 5445"/>
              <a:gd name="connsiteX105" fmla="*/ 11682 w 11761"/>
              <a:gd name="connsiteY105" fmla="*/ 596 h 5445"/>
              <a:gd name="connsiteX106" fmla="*/ 11744 w 11761"/>
              <a:gd name="connsiteY106" fmla="*/ 596 h 5445"/>
              <a:gd name="connsiteX107" fmla="*/ 11744 w 11761"/>
              <a:gd name="connsiteY107" fmla="*/ 514 h 5445"/>
              <a:gd name="connsiteX108" fmla="*/ 11660 w 11761"/>
              <a:gd name="connsiteY108" fmla="*/ 514 h 5445"/>
              <a:gd name="connsiteX109" fmla="*/ 11660 w 11761"/>
              <a:gd name="connsiteY109" fmla="*/ 575 h 5445"/>
              <a:gd name="connsiteX110" fmla="*/ 11630 w 11761"/>
              <a:gd name="connsiteY110" fmla="*/ 575 h 5445"/>
              <a:gd name="connsiteX111" fmla="*/ 11630 w 11761"/>
              <a:gd name="connsiteY111" fmla="*/ 467 h 5445"/>
              <a:gd name="connsiteX112" fmla="*/ 11759 w 11761"/>
              <a:gd name="connsiteY112" fmla="*/ 467 h 5445"/>
              <a:gd name="connsiteX113" fmla="*/ 11759 w 11761"/>
              <a:gd name="connsiteY113" fmla="*/ 255 h 5445"/>
              <a:gd name="connsiteX114" fmla="*/ 11679 w 11761"/>
              <a:gd name="connsiteY114" fmla="*/ 255 h 5445"/>
              <a:gd name="connsiteX115" fmla="*/ 11679 w 11761"/>
              <a:gd name="connsiteY115" fmla="*/ 182 h 5445"/>
              <a:gd name="connsiteX116" fmla="*/ 11761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11200 w 11761"/>
              <a:gd name="connsiteY122" fmla="*/ 78 h 5445"/>
              <a:gd name="connsiteX123" fmla="*/ 11200 w 11761"/>
              <a:gd name="connsiteY123" fmla="*/ 37 h 5445"/>
              <a:gd name="connsiteX124" fmla="*/ 11241 w 11761"/>
              <a:gd name="connsiteY124" fmla="*/ 37 h 5445"/>
              <a:gd name="connsiteX125" fmla="*/ 11241 w 11761"/>
              <a:gd name="connsiteY125" fmla="*/ 78 h 5445"/>
              <a:gd name="connsiteX126" fmla="*/ 11200 w 11761"/>
              <a:gd name="connsiteY126" fmla="*/ 78 h 5445"/>
              <a:gd name="connsiteX127" fmla="*/ 11682 w 11761"/>
              <a:gd name="connsiteY127" fmla="*/ 4910 h 5445"/>
              <a:gd name="connsiteX128" fmla="*/ 11682 w 11761"/>
              <a:gd name="connsiteY128" fmla="*/ 4871 h 5445"/>
              <a:gd name="connsiteX129" fmla="*/ 11723 w 11761"/>
              <a:gd name="connsiteY129" fmla="*/ 4871 h 5445"/>
              <a:gd name="connsiteX130" fmla="*/ 11723 w 11761"/>
              <a:gd name="connsiteY130" fmla="*/ 4910 h 5445"/>
              <a:gd name="connsiteX131" fmla="*/ 11682 w 11761"/>
              <a:gd name="connsiteY131" fmla="*/ 4910 h 5445"/>
              <a:gd name="connsiteX132" fmla="*/ 11600 w 11761"/>
              <a:gd name="connsiteY132" fmla="*/ 5424 h 5445"/>
              <a:gd name="connsiteX133" fmla="*/ 11600 w 11761"/>
              <a:gd name="connsiteY133" fmla="*/ 5363 h 5445"/>
              <a:gd name="connsiteX134" fmla="*/ 11679 w 11761"/>
              <a:gd name="connsiteY134" fmla="*/ 5363 h 5445"/>
              <a:gd name="connsiteX135" fmla="*/ 11679 w 11761"/>
              <a:gd name="connsiteY135" fmla="*/ 5286 h 5445"/>
              <a:gd name="connsiteX136" fmla="*/ 11738 w 11761"/>
              <a:gd name="connsiteY136" fmla="*/ 5286 h 5445"/>
              <a:gd name="connsiteX137" fmla="*/ 11738 w 11761"/>
              <a:gd name="connsiteY137" fmla="*/ 5424 h 5445"/>
              <a:gd name="connsiteX138" fmla="*/ 11600 w 11761"/>
              <a:gd name="connsiteY138" fmla="*/ 5424 h 5445"/>
              <a:gd name="connsiteX139" fmla="*/ 11600 w 11761"/>
              <a:gd name="connsiteY139" fmla="*/ 5344 h 5445"/>
              <a:gd name="connsiteX140" fmla="*/ 11600 w 11761"/>
              <a:gd name="connsiteY140" fmla="*/ 5286 h 5445"/>
              <a:gd name="connsiteX141" fmla="*/ 11660 w 11761"/>
              <a:gd name="connsiteY141" fmla="*/ 5286 h 5445"/>
              <a:gd name="connsiteX142" fmla="*/ 11660 w 11761"/>
              <a:gd name="connsiteY142" fmla="*/ 5344 h 5445"/>
              <a:gd name="connsiteX143" fmla="*/ 11600 w 11761"/>
              <a:gd name="connsiteY143" fmla="*/ 5344 h 5445"/>
              <a:gd name="connsiteX144" fmla="*/ 11595 w 11761"/>
              <a:gd name="connsiteY144" fmla="*/ 5169 h 5445"/>
              <a:gd name="connsiteX145" fmla="*/ 11595 w 11761"/>
              <a:gd name="connsiteY145" fmla="*/ 5106 h 5445"/>
              <a:gd name="connsiteX146" fmla="*/ 11660 w 11761"/>
              <a:gd name="connsiteY146" fmla="*/ 5106 h 5445"/>
              <a:gd name="connsiteX147" fmla="*/ 11660 w 11761"/>
              <a:gd name="connsiteY147" fmla="*/ 5169 h 5445"/>
              <a:gd name="connsiteX148" fmla="*/ 11595 w 11761"/>
              <a:gd name="connsiteY148" fmla="*/ 5169 h 5445"/>
              <a:gd name="connsiteX149" fmla="*/ 11660 w 11761"/>
              <a:gd name="connsiteY149" fmla="*/ 5191 h 5445"/>
              <a:gd name="connsiteX150" fmla="*/ 11660 w 11761"/>
              <a:gd name="connsiteY150" fmla="*/ 5262 h 5445"/>
              <a:gd name="connsiteX151" fmla="*/ 11595 w 11761"/>
              <a:gd name="connsiteY151" fmla="*/ 5262 h 5445"/>
              <a:gd name="connsiteX152" fmla="*/ 11595 w 11761"/>
              <a:gd name="connsiteY152" fmla="*/ 5191 h 5445"/>
              <a:gd name="connsiteX153" fmla="*/ 11660 w 11761"/>
              <a:gd name="connsiteY153" fmla="*/ 5191 h 5445"/>
              <a:gd name="connsiteX154" fmla="*/ 11578 w 11761"/>
              <a:gd name="connsiteY154" fmla="*/ 5281 h 5445"/>
              <a:gd name="connsiteX155" fmla="*/ 11578 w 11761"/>
              <a:gd name="connsiteY155" fmla="*/ 5344 h 5445"/>
              <a:gd name="connsiteX156" fmla="*/ 11522 w 11761"/>
              <a:gd name="connsiteY156" fmla="*/ 5344 h 5445"/>
              <a:gd name="connsiteX157" fmla="*/ 11522 w 11761"/>
              <a:gd name="connsiteY157" fmla="*/ 5281 h 5445"/>
              <a:gd name="connsiteX158" fmla="*/ 11578 w 11761"/>
              <a:gd name="connsiteY158" fmla="*/ 5281 h 5445"/>
              <a:gd name="connsiteX159" fmla="*/ 11578 w 11761"/>
              <a:gd name="connsiteY159" fmla="*/ 5191 h 5445"/>
              <a:gd name="connsiteX160" fmla="*/ 11578 w 11761"/>
              <a:gd name="connsiteY160" fmla="*/ 5262 h 5445"/>
              <a:gd name="connsiteX161" fmla="*/ 11522 w 11761"/>
              <a:gd name="connsiteY161" fmla="*/ 5262 h 5445"/>
              <a:gd name="connsiteX162" fmla="*/ 11522 w 11761"/>
              <a:gd name="connsiteY162" fmla="*/ 5191 h 5445"/>
              <a:gd name="connsiteX163" fmla="*/ 11578 w 11761"/>
              <a:gd name="connsiteY163" fmla="*/ 5191 h 5445"/>
              <a:gd name="connsiteX164" fmla="*/ 11200 w 11761"/>
              <a:gd name="connsiteY164" fmla="*/ 5409 h 5445"/>
              <a:gd name="connsiteX165" fmla="*/ 11200 w 11761"/>
              <a:gd name="connsiteY165" fmla="*/ 5368 h 5445"/>
              <a:gd name="connsiteX166" fmla="*/ 11241 w 11761"/>
              <a:gd name="connsiteY166" fmla="*/ 5368 h 5445"/>
              <a:gd name="connsiteX167" fmla="*/ 11241 w 11761"/>
              <a:gd name="connsiteY167" fmla="*/ 5409 h 5445"/>
              <a:gd name="connsiteX168" fmla="*/ 11200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11522 w 11761"/>
              <a:gd name="connsiteY243" fmla="*/ 164 h 5445"/>
              <a:gd name="connsiteX244" fmla="*/ 11522 w 11761"/>
              <a:gd name="connsiteY244" fmla="*/ 102 h 5445"/>
              <a:gd name="connsiteX245" fmla="*/ 11578 w 11761"/>
              <a:gd name="connsiteY245" fmla="*/ 102 h 5445"/>
              <a:gd name="connsiteX246" fmla="*/ 11578 w 11761"/>
              <a:gd name="connsiteY246" fmla="*/ 164 h 5445"/>
              <a:gd name="connsiteX247" fmla="*/ 11522 w 11761"/>
              <a:gd name="connsiteY247" fmla="*/ 164 h 5445"/>
              <a:gd name="connsiteX248" fmla="*/ 11522 w 11761"/>
              <a:gd name="connsiteY248" fmla="*/ 255 h 5445"/>
              <a:gd name="connsiteX249" fmla="*/ 11522 w 11761"/>
              <a:gd name="connsiteY249" fmla="*/ 184 h 5445"/>
              <a:gd name="connsiteX250" fmla="*/ 11578 w 11761"/>
              <a:gd name="connsiteY250" fmla="*/ 184 h 5445"/>
              <a:gd name="connsiteX251" fmla="*/ 11578 w 11761"/>
              <a:gd name="connsiteY251" fmla="*/ 255 h 5445"/>
              <a:gd name="connsiteX252" fmla="*/ 11522 w 11761"/>
              <a:gd name="connsiteY252" fmla="*/ 255 h 5445"/>
              <a:gd name="connsiteX253" fmla="*/ 11660 w 11761"/>
              <a:gd name="connsiteY253" fmla="*/ 596 h 5445"/>
              <a:gd name="connsiteX254" fmla="*/ 11660 w 11761"/>
              <a:gd name="connsiteY254" fmla="*/ 674 h 5445"/>
              <a:gd name="connsiteX255" fmla="*/ 11720 w 11761"/>
              <a:gd name="connsiteY255" fmla="*/ 674 h 5445"/>
              <a:gd name="connsiteX256" fmla="*/ 11720 w 11761"/>
              <a:gd name="connsiteY256" fmla="*/ 4772 h 5445"/>
              <a:gd name="connsiteX257" fmla="*/ 11660 w 11761"/>
              <a:gd name="connsiteY257" fmla="*/ 4772 h 5445"/>
              <a:gd name="connsiteX258" fmla="*/ 11660 w 11761"/>
              <a:gd name="connsiteY258" fmla="*/ 4850 h 5445"/>
              <a:gd name="connsiteX259" fmla="*/ 11608 w 11761"/>
              <a:gd name="connsiteY259" fmla="*/ 4850 h 5445"/>
              <a:gd name="connsiteX260" fmla="*/ 11608 w 11761"/>
              <a:gd name="connsiteY260" fmla="*/ 5001 h 5445"/>
              <a:gd name="connsiteX261" fmla="*/ 11736 w 11761"/>
              <a:gd name="connsiteY261" fmla="*/ 5001 h 5445"/>
              <a:gd name="connsiteX262" fmla="*/ 11736 w 11761"/>
              <a:gd name="connsiteY262" fmla="*/ 5169 h 5445"/>
              <a:gd name="connsiteX263" fmla="*/ 11679 w 11761"/>
              <a:gd name="connsiteY263" fmla="*/ 5169 h 5445"/>
              <a:gd name="connsiteX264" fmla="*/ 11679 w 11761"/>
              <a:gd name="connsiteY264" fmla="*/ 5087 h 5445"/>
              <a:gd name="connsiteX265" fmla="*/ 11578 w 11761"/>
              <a:gd name="connsiteY265" fmla="*/ 5087 h 5445"/>
              <a:gd name="connsiteX266" fmla="*/ 11578 w 11761"/>
              <a:gd name="connsiteY266" fmla="*/ 5169 h 5445"/>
              <a:gd name="connsiteX267" fmla="*/ 11500 w 11761"/>
              <a:gd name="connsiteY267" fmla="*/ 5169 h 5445"/>
              <a:gd name="connsiteX268" fmla="*/ 11500 w 11761"/>
              <a:gd name="connsiteY268" fmla="*/ 5262 h 5445"/>
              <a:gd name="connsiteX269" fmla="*/ 11408 w 11761"/>
              <a:gd name="connsiteY269" fmla="*/ 5262 h 5445"/>
              <a:gd name="connsiteX270" fmla="*/ 11408 w 11761"/>
              <a:gd name="connsiteY270" fmla="*/ 5363 h 5445"/>
              <a:gd name="connsiteX271" fmla="*/ 11500 w 11761"/>
              <a:gd name="connsiteY271" fmla="*/ 5363 h 5445"/>
              <a:gd name="connsiteX272" fmla="*/ 11500 w 11761"/>
              <a:gd name="connsiteY272" fmla="*/ 5422 h 5445"/>
              <a:gd name="connsiteX273" fmla="*/ 11332 w 11761"/>
              <a:gd name="connsiteY273" fmla="*/ 5422 h 5445"/>
              <a:gd name="connsiteX274" fmla="*/ 11332 w 11761"/>
              <a:gd name="connsiteY274" fmla="*/ 5294 h 5445"/>
              <a:gd name="connsiteX275" fmla="*/ 11179 w 11761"/>
              <a:gd name="connsiteY275" fmla="*/ 5294 h 5445"/>
              <a:gd name="connsiteX276" fmla="*/ 11179 w 11761"/>
              <a:gd name="connsiteY276" fmla="*/ 5346 h 5445"/>
              <a:gd name="connsiteX277" fmla="*/ 11103 w 11761"/>
              <a:gd name="connsiteY277" fmla="*/ 5346 h 5445"/>
              <a:gd name="connsiteX278" fmla="*/ 11103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11103 w 11761"/>
              <a:gd name="connsiteY325" fmla="*/ 39 h 5445"/>
              <a:gd name="connsiteX326" fmla="*/ 11103 w 11761"/>
              <a:gd name="connsiteY326" fmla="*/ 100 h 5445"/>
              <a:gd name="connsiteX327" fmla="*/ 11179 w 11761"/>
              <a:gd name="connsiteY327" fmla="*/ 100 h 5445"/>
              <a:gd name="connsiteX328" fmla="*/ 11179 w 11761"/>
              <a:gd name="connsiteY328" fmla="*/ 151 h 5445"/>
              <a:gd name="connsiteX329" fmla="*/ 11332 w 11761"/>
              <a:gd name="connsiteY329" fmla="*/ 151 h 5445"/>
              <a:gd name="connsiteX330" fmla="*/ 11332 w 11761"/>
              <a:gd name="connsiteY330" fmla="*/ 24 h 5445"/>
              <a:gd name="connsiteX331" fmla="*/ 11500 w 11761"/>
              <a:gd name="connsiteY331" fmla="*/ 24 h 5445"/>
              <a:gd name="connsiteX332" fmla="*/ 11500 w 11761"/>
              <a:gd name="connsiteY332" fmla="*/ 82 h 5445"/>
              <a:gd name="connsiteX333" fmla="*/ 11408 w 11761"/>
              <a:gd name="connsiteY333" fmla="*/ 82 h 5445"/>
              <a:gd name="connsiteX334" fmla="*/ 11408 w 11761"/>
              <a:gd name="connsiteY334" fmla="*/ 184 h 5445"/>
              <a:gd name="connsiteX335" fmla="*/ 11500 w 11761"/>
              <a:gd name="connsiteY335" fmla="*/ 184 h 5445"/>
              <a:gd name="connsiteX336" fmla="*/ 11500 w 11761"/>
              <a:gd name="connsiteY336" fmla="*/ 277 h 5445"/>
              <a:gd name="connsiteX337" fmla="*/ 11578 w 11761"/>
              <a:gd name="connsiteY337" fmla="*/ 277 h 5445"/>
              <a:gd name="connsiteX338" fmla="*/ 11578 w 11761"/>
              <a:gd name="connsiteY338" fmla="*/ 359 h 5445"/>
              <a:gd name="connsiteX339" fmla="*/ 11679 w 11761"/>
              <a:gd name="connsiteY339" fmla="*/ 359 h 5445"/>
              <a:gd name="connsiteX340" fmla="*/ 11679 w 11761"/>
              <a:gd name="connsiteY340" fmla="*/ 277 h 5445"/>
              <a:gd name="connsiteX341" fmla="*/ 11736 w 11761"/>
              <a:gd name="connsiteY341" fmla="*/ 277 h 5445"/>
              <a:gd name="connsiteX342" fmla="*/ 11736 w 11761"/>
              <a:gd name="connsiteY342" fmla="*/ 445 h 5445"/>
              <a:gd name="connsiteX343" fmla="*/ 11608 w 11761"/>
              <a:gd name="connsiteY343" fmla="*/ 445 h 5445"/>
              <a:gd name="connsiteX344" fmla="*/ 11608 w 11761"/>
              <a:gd name="connsiteY344" fmla="*/ 596 h 5445"/>
              <a:gd name="connsiteX345" fmla="*/ 11660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11500 w 11761"/>
              <a:gd name="connsiteY356" fmla="*/ 102 h 5445"/>
              <a:gd name="connsiteX357" fmla="*/ 11500 w 11761"/>
              <a:gd name="connsiteY357" fmla="*/ 164 h 5445"/>
              <a:gd name="connsiteX358" fmla="*/ 11427 w 11761"/>
              <a:gd name="connsiteY358" fmla="*/ 164 h 5445"/>
              <a:gd name="connsiteX359" fmla="*/ 11427 w 11761"/>
              <a:gd name="connsiteY359" fmla="*/ 102 h 5445"/>
              <a:gd name="connsiteX360" fmla="*/ 11500 w 11761"/>
              <a:gd name="connsiteY360" fmla="*/ 102 h 5445"/>
              <a:gd name="connsiteX361" fmla="*/ 11500 w 11761"/>
              <a:gd name="connsiteY361" fmla="*/ 5281 h 5445"/>
              <a:gd name="connsiteX362" fmla="*/ 11500 w 11761"/>
              <a:gd name="connsiteY362" fmla="*/ 5344 h 5445"/>
              <a:gd name="connsiteX363" fmla="*/ 11427 w 11761"/>
              <a:gd name="connsiteY363" fmla="*/ 5344 h 5445"/>
              <a:gd name="connsiteX364" fmla="*/ 11427 w 11761"/>
              <a:gd name="connsiteY364" fmla="*/ 5281 h 5445"/>
              <a:gd name="connsiteX365" fmla="*/ 11500 w 11761"/>
              <a:gd name="connsiteY365" fmla="*/ 5281 h 5445"/>
              <a:gd name="connsiteX366" fmla="*/ 11660 w 11761"/>
              <a:gd name="connsiteY366" fmla="*/ 277 h 5445"/>
              <a:gd name="connsiteX367" fmla="*/ 11660 w 11761"/>
              <a:gd name="connsiteY367" fmla="*/ 339 h 5445"/>
              <a:gd name="connsiteX368" fmla="*/ 11595 w 11761"/>
              <a:gd name="connsiteY368" fmla="*/ 339 h 5445"/>
              <a:gd name="connsiteX369" fmla="*/ 11595 w 11761"/>
              <a:gd name="connsiteY369" fmla="*/ 277 h 5445"/>
              <a:gd name="connsiteX370" fmla="*/ 11660 w 11761"/>
              <a:gd name="connsiteY370" fmla="*/ 277 h 5445"/>
              <a:gd name="connsiteX371" fmla="*/ 11660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11744 w 11761"/>
              <a:gd name="connsiteY98" fmla="*/ 4932 h 5445"/>
              <a:gd name="connsiteX99" fmla="*/ 11744 w 11761"/>
              <a:gd name="connsiteY99" fmla="*/ 4850 h 5445"/>
              <a:gd name="connsiteX100" fmla="*/ 11682 w 11761"/>
              <a:gd name="connsiteY100" fmla="*/ 4850 h 5445"/>
              <a:gd name="connsiteX101" fmla="*/ 11682 w 11761"/>
              <a:gd name="connsiteY101" fmla="*/ 4793 h 5445"/>
              <a:gd name="connsiteX102" fmla="*/ 11742 w 11761"/>
              <a:gd name="connsiteY102" fmla="*/ 4793 h 5445"/>
              <a:gd name="connsiteX103" fmla="*/ 11742 w 11761"/>
              <a:gd name="connsiteY103" fmla="*/ 652 h 5445"/>
              <a:gd name="connsiteX104" fmla="*/ 11682 w 11761"/>
              <a:gd name="connsiteY104" fmla="*/ 652 h 5445"/>
              <a:gd name="connsiteX105" fmla="*/ 11682 w 11761"/>
              <a:gd name="connsiteY105" fmla="*/ 596 h 5445"/>
              <a:gd name="connsiteX106" fmla="*/ 11744 w 11761"/>
              <a:gd name="connsiteY106" fmla="*/ 596 h 5445"/>
              <a:gd name="connsiteX107" fmla="*/ 11744 w 11761"/>
              <a:gd name="connsiteY107" fmla="*/ 514 h 5445"/>
              <a:gd name="connsiteX108" fmla="*/ 11660 w 11761"/>
              <a:gd name="connsiteY108" fmla="*/ 514 h 5445"/>
              <a:gd name="connsiteX109" fmla="*/ 11660 w 11761"/>
              <a:gd name="connsiteY109" fmla="*/ 575 h 5445"/>
              <a:gd name="connsiteX110" fmla="*/ 11630 w 11761"/>
              <a:gd name="connsiteY110" fmla="*/ 575 h 5445"/>
              <a:gd name="connsiteX111" fmla="*/ 11630 w 11761"/>
              <a:gd name="connsiteY111" fmla="*/ 467 h 5445"/>
              <a:gd name="connsiteX112" fmla="*/ 11759 w 11761"/>
              <a:gd name="connsiteY112" fmla="*/ 467 h 5445"/>
              <a:gd name="connsiteX113" fmla="*/ 11759 w 11761"/>
              <a:gd name="connsiteY113" fmla="*/ 255 h 5445"/>
              <a:gd name="connsiteX114" fmla="*/ 11679 w 11761"/>
              <a:gd name="connsiteY114" fmla="*/ 255 h 5445"/>
              <a:gd name="connsiteX115" fmla="*/ 11679 w 11761"/>
              <a:gd name="connsiteY115" fmla="*/ 182 h 5445"/>
              <a:gd name="connsiteX116" fmla="*/ 11761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11200 w 11761"/>
              <a:gd name="connsiteY122" fmla="*/ 78 h 5445"/>
              <a:gd name="connsiteX123" fmla="*/ 11200 w 11761"/>
              <a:gd name="connsiteY123" fmla="*/ 37 h 5445"/>
              <a:gd name="connsiteX124" fmla="*/ 11241 w 11761"/>
              <a:gd name="connsiteY124" fmla="*/ 37 h 5445"/>
              <a:gd name="connsiteX125" fmla="*/ 11241 w 11761"/>
              <a:gd name="connsiteY125" fmla="*/ 78 h 5445"/>
              <a:gd name="connsiteX126" fmla="*/ 11200 w 11761"/>
              <a:gd name="connsiteY126" fmla="*/ 78 h 5445"/>
              <a:gd name="connsiteX127" fmla="*/ 11682 w 11761"/>
              <a:gd name="connsiteY127" fmla="*/ 4910 h 5445"/>
              <a:gd name="connsiteX128" fmla="*/ 11682 w 11761"/>
              <a:gd name="connsiteY128" fmla="*/ 4871 h 5445"/>
              <a:gd name="connsiteX129" fmla="*/ 11723 w 11761"/>
              <a:gd name="connsiteY129" fmla="*/ 4871 h 5445"/>
              <a:gd name="connsiteX130" fmla="*/ 11723 w 11761"/>
              <a:gd name="connsiteY130" fmla="*/ 4910 h 5445"/>
              <a:gd name="connsiteX131" fmla="*/ 11682 w 11761"/>
              <a:gd name="connsiteY131" fmla="*/ 4910 h 5445"/>
              <a:gd name="connsiteX132" fmla="*/ 11600 w 11761"/>
              <a:gd name="connsiteY132" fmla="*/ 5424 h 5445"/>
              <a:gd name="connsiteX133" fmla="*/ 11600 w 11761"/>
              <a:gd name="connsiteY133" fmla="*/ 5363 h 5445"/>
              <a:gd name="connsiteX134" fmla="*/ 11679 w 11761"/>
              <a:gd name="connsiteY134" fmla="*/ 5363 h 5445"/>
              <a:gd name="connsiteX135" fmla="*/ 11679 w 11761"/>
              <a:gd name="connsiteY135" fmla="*/ 5286 h 5445"/>
              <a:gd name="connsiteX136" fmla="*/ 11738 w 11761"/>
              <a:gd name="connsiteY136" fmla="*/ 5286 h 5445"/>
              <a:gd name="connsiteX137" fmla="*/ 11738 w 11761"/>
              <a:gd name="connsiteY137" fmla="*/ 5424 h 5445"/>
              <a:gd name="connsiteX138" fmla="*/ 11600 w 11761"/>
              <a:gd name="connsiteY138" fmla="*/ 5424 h 5445"/>
              <a:gd name="connsiteX139" fmla="*/ 11600 w 11761"/>
              <a:gd name="connsiteY139" fmla="*/ 5344 h 5445"/>
              <a:gd name="connsiteX140" fmla="*/ 11600 w 11761"/>
              <a:gd name="connsiteY140" fmla="*/ 5286 h 5445"/>
              <a:gd name="connsiteX141" fmla="*/ 11660 w 11761"/>
              <a:gd name="connsiteY141" fmla="*/ 5286 h 5445"/>
              <a:gd name="connsiteX142" fmla="*/ 11660 w 11761"/>
              <a:gd name="connsiteY142" fmla="*/ 5344 h 5445"/>
              <a:gd name="connsiteX143" fmla="*/ 11600 w 11761"/>
              <a:gd name="connsiteY143" fmla="*/ 5344 h 5445"/>
              <a:gd name="connsiteX144" fmla="*/ 11595 w 11761"/>
              <a:gd name="connsiteY144" fmla="*/ 5169 h 5445"/>
              <a:gd name="connsiteX145" fmla="*/ 11595 w 11761"/>
              <a:gd name="connsiteY145" fmla="*/ 5106 h 5445"/>
              <a:gd name="connsiteX146" fmla="*/ 11660 w 11761"/>
              <a:gd name="connsiteY146" fmla="*/ 5106 h 5445"/>
              <a:gd name="connsiteX147" fmla="*/ 11660 w 11761"/>
              <a:gd name="connsiteY147" fmla="*/ 5169 h 5445"/>
              <a:gd name="connsiteX148" fmla="*/ 11595 w 11761"/>
              <a:gd name="connsiteY148" fmla="*/ 5169 h 5445"/>
              <a:gd name="connsiteX149" fmla="*/ 11660 w 11761"/>
              <a:gd name="connsiteY149" fmla="*/ 5191 h 5445"/>
              <a:gd name="connsiteX150" fmla="*/ 11660 w 11761"/>
              <a:gd name="connsiteY150" fmla="*/ 5262 h 5445"/>
              <a:gd name="connsiteX151" fmla="*/ 11595 w 11761"/>
              <a:gd name="connsiteY151" fmla="*/ 5262 h 5445"/>
              <a:gd name="connsiteX152" fmla="*/ 11595 w 11761"/>
              <a:gd name="connsiteY152" fmla="*/ 5191 h 5445"/>
              <a:gd name="connsiteX153" fmla="*/ 11660 w 11761"/>
              <a:gd name="connsiteY153" fmla="*/ 5191 h 5445"/>
              <a:gd name="connsiteX154" fmla="*/ 11578 w 11761"/>
              <a:gd name="connsiteY154" fmla="*/ 5281 h 5445"/>
              <a:gd name="connsiteX155" fmla="*/ 11578 w 11761"/>
              <a:gd name="connsiteY155" fmla="*/ 5344 h 5445"/>
              <a:gd name="connsiteX156" fmla="*/ 11522 w 11761"/>
              <a:gd name="connsiteY156" fmla="*/ 5344 h 5445"/>
              <a:gd name="connsiteX157" fmla="*/ 11522 w 11761"/>
              <a:gd name="connsiteY157" fmla="*/ 5281 h 5445"/>
              <a:gd name="connsiteX158" fmla="*/ 11578 w 11761"/>
              <a:gd name="connsiteY158" fmla="*/ 5281 h 5445"/>
              <a:gd name="connsiteX159" fmla="*/ 11578 w 11761"/>
              <a:gd name="connsiteY159" fmla="*/ 5191 h 5445"/>
              <a:gd name="connsiteX160" fmla="*/ 11578 w 11761"/>
              <a:gd name="connsiteY160" fmla="*/ 5262 h 5445"/>
              <a:gd name="connsiteX161" fmla="*/ 11522 w 11761"/>
              <a:gd name="connsiteY161" fmla="*/ 5262 h 5445"/>
              <a:gd name="connsiteX162" fmla="*/ 11522 w 11761"/>
              <a:gd name="connsiteY162" fmla="*/ 5191 h 5445"/>
              <a:gd name="connsiteX163" fmla="*/ 11578 w 11761"/>
              <a:gd name="connsiteY163" fmla="*/ 5191 h 5445"/>
              <a:gd name="connsiteX164" fmla="*/ 11200 w 11761"/>
              <a:gd name="connsiteY164" fmla="*/ 5409 h 5445"/>
              <a:gd name="connsiteX165" fmla="*/ 11200 w 11761"/>
              <a:gd name="connsiteY165" fmla="*/ 5368 h 5445"/>
              <a:gd name="connsiteX166" fmla="*/ 11241 w 11761"/>
              <a:gd name="connsiteY166" fmla="*/ 5368 h 5445"/>
              <a:gd name="connsiteX167" fmla="*/ 11241 w 11761"/>
              <a:gd name="connsiteY167" fmla="*/ 5409 h 5445"/>
              <a:gd name="connsiteX168" fmla="*/ 11200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11522 w 11761"/>
              <a:gd name="connsiteY243" fmla="*/ 164 h 5445"/>
              <a:gd name="connsiteX244" fmla="*/ 11522 w 11761"/>
              <a:gd name="connsiteY244" fmla="*/ 102 h 5445"/>
              <a:gd name="connsiteX245" fmla="*/ 11578 w 11761"/>
              <a:gd name="connsiteY245" fmla="*/ 102 h 5445"/>
              <a:gd name="connsiteX246" fmla="*/ 11578 w 11761"/>
              <a:gd name="connsiteY246" fmla="*/ 164 h 5445"/>
              <a:gd name="connsiteX247" fmla="*/ 11522 w 11761"/>
              <a:gd name="connsiteY247" fmla="*/ 164 h 5445"/>
              <a:gd name="connsiteX248" fmla="*/ 11522 w 11761"/>
              <a:gd name="connsiteY248" fmla="*/ 255 h 5445"/>
              <a:gd name="connsiteX249" fmla="*/ 11522 w 11761"/>
              <a:gd name="connsiteY249" fmla="*/ 184 h 5445"/>
              <a:gd name="connsiteX250" fmla="*/ 11578 w 11761"/>
              <a:gd name="connsiteY250" fmla="*/ 184 h 5445"/>
              <a:gd name="connsiteX251" fmla="*/ 11578 w 11761"/>
              <a:gd name="connsiteY251" fmla="*/ 255 h 5445"/>
              <a:gd name="connsiteX252" fmla="*/ 11522 w 11761"/>
              <a:gd name="connsiteY252" fmla="*/ 255 h 5445"/>
              <a:gd name="connsiteX253" fmla="*/ 11660 w 11761"/>
              <a:gd name="connsiteY253" fmla="*/ 596 h 5445"/>
              <a:gd name="connsiteX254" fmla="*/ 11660 w 11761"/>
              <a:gd name="connsiteY254" fmla="*/ 674 h 5445"/>
              <a:gd name="connsiteX255" fmla="*/ 11720 w 11761"/>
              <a:gd name="connsiteY255" fmla="*/ 674 h 5445"/>
              <a:gd name="connsiteX256" fmla="*/ 11720 w 11761"/>
              <a:gd name="connsiteY256" fmla="*/ 4772 h 5445"/>
              <a:gd name="connsiteX257" fmla="*/ 11660 w 11761"/>
              <a:gd name="connsiteY257" fmla="*/ 4772 h 5445"/>
              <a:gd name="connsiteX258" fmla="*/ 11660 w 11761"/>
              <a:gd name="connsiteY258" fmla="*/ 4850 h 5445"/>
              <a:gd name="connsiteX259" fmla="*/ 11608 w 11761"/>
              <a:gd name="connsiteY259" fmla="*/ 4850 h 5445"/>
              <a:gd name="connsiteX260" fmla="*/ 11608 w 11761"/>
              <a:gd name="connsiteY260" fmla="*/ 5001 h 5445"/>
              <a:gd name="connsiteX261" fmla="*/ 11736 w 11761"/>
              <a:gd name="connsiteY261" fmla="*/ 5001 h 5445"/>
              <a:gd name="connsiteX262" fmla="*/ 11736 w 11761"/>
              <a:gd name="connsiteY262" fmla="*/ 5169 h 5445"/>
              <a:gd name="connsiteX263" fmla="*/ 11679 w 11761"/>
              <a:gd name="connsiteY263" fmla="*/ 5169 h 5445"/>
              <a:gd name="connsiteX264" fmla="*/ 11679 w 11761"/>
              <a:gd name="connsiteY264" fmla="*/ 5087 h 5445"/>
              <a:gd name="connsiteX265" fmla="*/ 11578 w 11761"/>
              <a:gd name="connsiteY265" fmla="*/ 5087 h 5445"/>
              <a:gd name="connsiteX266" fmla="*/ 11578 w 11761"/>
              <a:gd name="connsiteY266" fmla="*/ 5169 h 5445"/>
              <a:gd name="connsiteX267" fmla="*/ 11500 w 11761"/>
              <a:gd name="connsiteY267" fmla="*/ 5169 h 5445"/>
              <a:gd name="connsiteX268" fmla="*/ 11500 w 11761"/>
              <a:gd name="connsiteY268" fmla="*/ 5262 h 5445"/>
              <a:gd name="connsiteX269" fmla="*/ 11408 w 11761"/>
              <a:gd name="connsiteY269" fmla="*/ 5262 h 5445"/>
              <a:gd name="connsiteX270" fmla="*/ 11408 w 11761"/>
              <a:gd name="connsiteY270" fmla="*/ 5363 h 5445"/>
              <a:gd name="connsiteX271" fmla="*/ 11500 w 11761"/>
              <a:gd name="connsiteY271" fmla="*/ 5363 h 5445"/>
              <a:gd name="connsiteX272" fmla="*/ 11500 w 11761"/>
              <a:gd name="connsiteY272" fmla="*/ 5422 h 5445"/>
              <a:gd name="connsiteX273" fmla="*/ 11332 w 11761"/>
              <a:gd name="connsiteY273" fmla="*/ 5422 h 5445"/>
              <a:gd name="connsiteX274" fmla="*/ 11332 w 11761"/>
              <a:gd name="connsiteY274" fmla="*/ 5294 h 5445"/>
              <a:gd name="connsiteX275" fmla="*/ 11179 w 11761"/>
              <a:gd name="connsiteY275" fmla="*/ 5294 h 5445"/>
              <a:gd name="connsiteX276" fmla="*/ 11179 w 11761"/>
              <a:gd name="connsiteY276" fmla="*/ 5346 h 5445"/>
              <a:gd name="connsiteX277" fmla="*/ 11103 w 11761"/>
              <a:gd name="connsiteY277" fmla="*/ 5346 h 5445"/>
              <a:gd name="connsiteX278" fmla="*/ 11103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11103 w 11761"/>
              <a:gd name="connsiteY325" fmla="*/ 39 h 5445"/>
              <a:gd name="connsiteX326" fmla="*/ 11103 w 11761"/>
              <a:gd name="connsiteY326" fmla="*/ 100 h 5445"/>
              <a:gd name="connsiteX327" fmla="*/ 11179 w 11761"/>
              <a:gd name="connsiteY327" fmla="*/ 100 h 5445"/>
              <a:gd name="connsiteX328" fmla="*/ 11179 w 11761"/>
              <a:gd name="connsiteY328" fmla="*/ 151 h 5445"/>
              <a:gd name="connsiteX329" fmla="*/ 11332 w 11761"/>
              <a:gd name="connsiteY329" fmla="*/ 151 h 5445"/>
              <a:gd name="connsiteX330" fmla="*/ 11332 w 11761"/>
              <a:gd name="connsiteY330" fmla="*/ 24 h 5445"/>
              <a:gd name="connsiteX331" fmla="*/ 11500 w 11761"/>
              <a:gd name="connsiteY331" fmla="*/ 24 h 5445"/>
              <a:gd name="connsiteX332" fmla="*/ 11500 w 11761"/>
              <a:gd name="connsiteY332" fmla="*/ 82 h 5445"/>
              <a:gd name="connsiteX333" fmla="*/ 11408 w 11761"/>
              <a:gd name="connsiteY333" fmla="*/ 82 h 5445"/>
              <a:gd name="connsiteX334" fmla="*/ 11408 w 11761"/>
              <a:gd name="connsiteY334" fmla="*/ 184 h 5445"/>
              <a:gd name="connsiteX335" fmla="*/ 11500 w 11761"/>
              <a:gd name="connsiteY335" fmla="*/ 184 h 5445"/>
              <a:gd name="connsiteX336" fmla="*/ 11500 w 11761"/>
              <a:gd name="connsiteY336" fmla="*/ 277 h 5445"/>
              <a:gd name="connsiteX337" fmla="*/ 11578 w 11761"/>
              <a:gd name="connsiteY337" fmla="*/ 277 h 5445"/>
              <a:gd name="connsiteX338" fmla="*/ 11578 w 11761"/>
              <a:gd name="connsiteY338" fmla="*/ 359 h 5445"/>
              <a:gd name="connsiteX339" fmla="*/ 11679 w 11761"/>
              <a:gd name="connsiteY339" fmla="*/ 359 h 5445"/>
              <a:gd name="connsiteX340" fmla="*/ 11679 w 11761"/>
              <a:gd name="connsiteY340" fmla="*/ 277 h 5445"/>
              <a:gd name="connsiteX341" fmla="*/ 11736 w 11761"/>
              <a:gd name="connsiteY341" fmla="*/ 277 h 5445"/>
              <a:gd name="connsiteX342" fmla="*/ 11736 w 11761"/>
              <a:gd name="connsiteY342" fmla="*/ 445 h 5445"/>
              <a:gd name="connsiteX343" fmla="*/ 11608 w 11761"/>
              <a:gd name="connsiteY343" fmla="*/ 445 h 5445"/>
              <a:gd name="connsiteX344" fmla="*/ 11608 w 11761"/>
              <a:gd name="connsiteY344" fmla="*/ 596 h 5445"/>
              <a:gd name="connsiteX345" fmla="*/ 11660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11500 w 11761"/>
              <a:gd name="connsiteY356" fmla="*/ 102 h 5445"/>
              <a:gd name="connsiteX357" fmla="*/ 11500 w 11761"/>
              <a:gd name="connsiteY357" fmla="*/ 164 h 5445"/>
              <a:gd name="connsiteX358" fmla="*/ 11427 w 11761"/>
              <a:gd name="connsiteY358" fmla="*/ 164 h 5445"/>
              <a:gd name="connsiteX359" fmla="*/ 11427 w 11761"/>
              <a:gd name="connsiteY359" fmla="*/ 102 h 5445"/>
              <a:gd name="connsiteX360" fmla="*/ 11500 w 11761"/>
              <a:gd name="connsiteY360" fmla="*/ 102 h 5445"/>
              <a:gd name="connsiteX361" fmla="*/ 11500 w 11761"/>
              <a:gd name="connsiteY361" fmla="*/ 5281 h 5445"/>
              <a:gd name="connsiteX362" fmla="*/ 11500 w 11761"/>
              <a:gd name="connsiteY362" fmla="*/ 5344 h 5445"/>
              <a:gd name="connsiteX363" fmla="*/ 11427 w 11761"/>
              <a:gd name="connsiteY363" fmla="*/ 5344 h 5445"/>
              <a:gd name="connsiteX364" fmla="*/ 11427 w 11761"/>
              <a:gd name="connsiteY364" fmla="*/ 5281 h 5445"/>
              <a:gd name="connsiteX365" fmla="*/ 11500 w 11761"/>
              <a:gd name="connsiteY365" fmla="*/ 5281 h 5445"/>
              <a:gd name="connsiteX366" fmla="*/ 11660 w 11761"/>
              <a:gd name="connsiteY366" fmla="*/ 277 h 5445"/>
              <a:gd name="connsiteX367" fmla="*/ 11660 w 11761"/>
              <a:gd name="connsiteY367" fmla="*/ 339 h 5445"/>
              <a:gd name="connsiteX368" fmla="*/ 11595 w 11761"/>
              <a:gd name="connsiteY368" fmla="*/ 339 h 5445"/>
              <a:gd name="connsiteX369" fmla="*/ 11595 w 11761"/>
              <a:gd name="connsiteY369" fmla="*/ 277 h 5445"/>
              <a:gd name="connsiteX370" fmla="*/ 11660 w 11761"/>
              <a:gd name="connsiteY370" fmla="*/ 277 h 5445"/>
              <a:gd name="connsiteX371" fmla="*/ 11660 w 11761"/>
              <a:gd name="connsiteY371" fmla="*/ 184 h 5445"/>
              <a:gd name="connsiteX372" fmla="*/ 11660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11744 w 11761"/>
              <a:gd name="connsiteY98" fmla="*/ 4932 h 5445"/>
              <a:gd name="connsiteX99" fmla="*/ 11744 w 11761"/>
              <a:gd name="connsiteY99" fmla="*/ 4850 h 5445"/>
              <a:gd name="connsiteX100" fmla="*/ 11682 w 11761"/>
              <a:gd name="connsiteY100" fmla="*/ 4850 h 5445"/>
              <a:gd name="connsiteX101" fmla="*/ 11682 w 11761"/>
              <a:gd name="connsiteY101" fmla="*/ 4793 h 5445"/>
              <a:gd name="connsiteX102" fmla="*/ 11742 w 11761"/>
              <a:gd name="connsiteY102" fmla="*/ 4793 h 5445"/>
              <a:gd name="connsiteX103" fmla="*/ 11742 w 11761"/>
              <a:gd name="connsiteY103" fmla="*/ 652 h 5445"/>
              <a:gd name="connsiteX104" fmla="*/ 11682 w 11761"/>
              <a:gd name="connsiteY104" fmla="*/ 652 h 5445"/>
              <a:gd name="connsiteX105" fmla="*/ 11682 w 11761"/>
              <a:gd name="connsiteY105" fmla="*/ 596 h 5445"/>
              <a:gd name="connsiteX106" fmla="*/ 11744 w 11761"/>
              <a:gd name="connsiteY106" fmla="*/ 596 h 5445"/>
              <a:gd name="connsiteX107" fmla="*/ 11744 w 11761"/>
              <a:gd name="connsiteY107" fmla="*/ 514 h 5445"/>
              <a:gd name="connsiteX108" fmla="*/ 11660 w 11761"/>
              <a:gd name="connsiteY108" fmla="*/ 514 h 5445"/>
              <a:gd name="connsiteX109" fmla="*/ 11660 w 11761"/>
              <a:gd name="connsiteY109" fmla="*/ 575 h 5445"/>
              <a:gd name="connsiteX110" fmla="*/ 11630 w 11761"/>
              <a:gd name="connsiteY110" fmla="*/ 575 h 5445"/>
              <a:gd name="connsiteX111" fmla="*/ 11630 w 11761"/>
              <a:gd name="connsiteY111" fmla="*/ 467 h 5445"/>
              <a:gd name="connsiteX112" fmla="*/ 11759 w 11761"/>
              <a:gd name="connsiteY112" fmla="*/ 467 h 5445"/>
              <a:gd name="connsiteX113" fmla="*/ 11759 w 11761"/>
              <a:gd name="connsiteY113" fmla="*/ 255 h 5445"/>
              <a:gd name="connsiteX114" fmla="*/ 11679 w 11761"/>
              <a:gd name="connsiteY114" fmla="*/ 255 h 5445"/>
              <a:gd name="connsiteX115" fmla="*/ 11679 w 11761"/>
              <a:gd name="connsiteY115" fmla="*/ 182 h 5445"/>
              <a:gd name="connsiteX116" fmla="*/ 11761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11200 w 11761"/>
              <a:gd name="connsiteY122" fmla="*/ 78 h 5445"/>
              <a:gd name="connsiteX123" fmla="*/ 11200 w 11761"/>
              <a:gd name="connsiteY123" fmla="*/ 37 h 5445"/>
              <a:gd name="connsiteX124" fmla="*/ 11241 w 11761"/>
              <a:gd name="connsiteY124" fmla="*/ 37 h 5445"/>
              <a:gd name="connsiteX125" fmla="*/ 11241 w 11761"/>
              <a:gd name="connsiteY125" fmla="*/ 78 h 5445"/>
              <a:gd name="connsiteX126" fmla="*/ 11200 w 11761"/>
              <a:gd name="connsiteY126" fmla="*/ 78 h 5445"/>
              <a:gd name="connsiteX127" fmla="*/ 11682 w 11761"/>
              <a:gd name="connsiteY127" fmla="*/ 4910 h 5445"/>
              <a:gd name="connsiteX128" fmla="*/ 11682 w 11761"/>
              <a:gd name="connsiteY128" fmla="*/ 4871 h 5445"/>
              <a:gd name="connsiteX129" fmla="*/ 11723 w 11761"/>
              <a:gd name="connsiteY129" fmla="*/ 4871 h 5445"/>
              <a:gd name="connsiteX130" fmla="*/ 11723 w 11761"/>
              <a:gd name="connsiteY130" fmla="*/ 4910 h 5445"/>
              <a:gd name="connsiteX131" fmla="*/ 11682 w 11761"/>
              <a:gd name="connsiteY131" fmla="*/ 4910 h 5445"/>
              <a:gd name="connsiteX132" fmla="*/ 11600 w 11761"/>
              <a:gd name="connsiteY132" fmla="*/ 5424 h 5445"/>
              <a:gd name="connsiteX133" fmla="*/ 11600 w 11761"/>
              <a:gd name="connsiteY133" fmla="*/ 5363 h 5445"/>
              <a:gd name="connsiteX134" fmla="*/ 11679 w 11761"/>
              <a:gd name="connsiteY134" fmla="*/ 5363 h 5445"/>
              <a:gd name="connsiteX135" fmla="*/ 11679 w 11761"/>
              <a:gd name="connsiteY135" fmla="*/ 5286 h 5445"/>
              <a:gd name="connsiteX136" fmla="*/ 11738 w 11761"/>
              <a:gd name="connsiteY136" fmla="*/ 5286 h 5445"/>
              <a:gd name="connsiteX137" fmla="*/ 11738 w 11761"/>
              <a:gd name="connsiteY137" fmla="*/ 5424 h 5445"/>
              <a:gd name="connsiteX138" fmla="*/ 11600 w 11761"/>
              <a:gd name="connsiteY138" fmla="*/ 5424 h 5445"/>
              <a:gd name="connsiteX139" fmla="*/ 11600 w 11761"/>
              <a:gd name="connsiteY139" fmla="*/ 5344 h 5445"/>
              <a:gd name="connsiteX140" fmla="*/ 11600 w 11761"/>
              <a:gd name="connsiteY140" fmla="*/ 5286 h 5445"/>
              <a:gd name="connsiteX141" fmla="*/ 11660 w 11761"/>
              <a:gd name="connsiteY141" fmla="*/ 5286 h 5445"/>
              <a:gd name="connsiteX142" fmla="*/ 11660 w 11761"/>
              <a:gd name="connsiteY142" fmla="*/ 5344 h 5445"/>
              <a:gd name="connsiteX143" fmla="*/ 11600 w 11761"/>
              <a:gd name="connsiteY143" fmla="*/ 5344 h 5445"/>
              <a:gd name="connsiteX144" fmla="*/ 11595 w 11761"/>
              <a:gd name="connsiteY144" fmla="*/ 5169 h 5445"/>
              <a:gd name="connsiteX145" fmla="*/ 11595 w 11761"/>
              <a:gd name="connsiteY145" fmla="*/ 5106 h 5445"/>
              <a:gd name="connsiteX146" fmla="*/ 11660 w 11761"/>
              <a:gd name="connsiteY146" fmla="*/ 5106 h 5445"/>
              <a:gd name="connsiteX147" fmla="*/ 11660 w 11761"/>
              <a:gd name="connsiteY147" fmla="*/ 5169 h 5445"/>
              <a:gd name="connsiteX148" fmla="*/ 11595 w 11761"/>
              <a:gd name="connsiteY148" fmla="*/ 5169 h 5445"/>
              <a:gd name="connsiteX149" fmla="*/ 11660 w 11761"/>
              <a:gd name="connsiteY149" fmla="*/ 5191 h 5445"/>
              <a:gd name="connsiteX150" fmla="*/ 11660 w 11761"/>
              <a:gd name="connsiteY150" fmla="*/ 5262 h 5445"/>
              <a:gd name="connsiteX151" fmla="*/ 11595 w 11761"/>
              <a:gd name="connsiteY151" fmla="*/ 5262 h 5445"/>
              <a:gd name="connsiteX152" fmla="*/ 11595 w 11761"/>
              <a:gd name="connsiteY152" fmla="*/ 5191 h 5445"/>
              <a:gd name="connsiteX153" fmla="*/ 11660 w 11761"/>
              <a:gd name="connsiteY153" fmla="*/ 5191 h 5445"/>
              <a:gd name="connsiteX154" fmla="*/ 11578 w 11761"/>
              <a:gd name="connsiteY154" fmla="*/ 5281 h 5445"/>
              <a:gd name="connsiteX155" fmla="*/ 11578 w 11761"/>
              <a:gd name="connsiteY155" fmla="*/ 5344 h 5445"/>
              <a:gd name="connsiteX156" fmla="*/ 11522 w 11761"/>
              <a:gd name="connsiteY156" fmla="*/ 5344 h 5445"/>
              <a:gd name="connsiteX157" fmla="*/ 11522 w 11761"/>
              <a:gd name="connsiteY157" fmla="*/ 5281 h 5445"/>
              <a:gd name="connsiteX158" fmla="*/ 11578 w 11761"/>
              <a:gd name="connsiteY158" fmla="*/ 5281 h 5445"/>
              <a:gd name="connsiteX159" fmla="*/ 11578 w 11761"/>
              <a:gd name="connsiteY159" fmla="*/ 5191 h 5445"/>
              <a:gd name="connsiteX160" fmla="*/ 11578 w 11761"/>
              <a:gd name="connsiteY160" fmla="*/ 5262 h 5445"/>
              <a:gd name="connsiteX161" fmla="*/ 11522 w 11761"/>
              <a:gd name="connsiteY161" fmla="*/ 5262 h 5445"/>
              <a:gd name="connsiteX162" fmla="*/ 11522 w 11761"/>
              <a:gd name="connsiteY162" fmla="*/ 5191 h 5445"/>
              <a:gd name="connsiteX163" fmla="*/ 11578 w 11761"/>
              <a:gd name="connsiteY163" fmla="*/ 5191 h 5445"/>
              <a:gd name="connsiteX164" fmla="*/ 11200 w 11761"/>
              <a:gd name="connsiteY164" fmla="*/ 5409 h 5445"/>
              <a:gd name="connsiteX165" fmla="*/ 11200 w 11761"/>
              <a:gd name="connsiteY165" fmla="*/ 5368 h 5445"/>
              <a:gd name="connsiteX166" fmla="*/ 11241 w 11761"/>
              <a:gd name="connsiteY166" fmla="*/ 5368 h 5445"/>
              <a:gd name="connsiteX167" fmla="*/ 11241 w 11761"/>
              <a:gd name="connsiteY167" fmla="*/ 5409 h 5445"/>
              <a:gd name="connsiteX168" fmla="*/ 11200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11522 w 11761"/>
              <a:gd name="connsiteY243" fmla="*/ 164 h 5445"/>
              <a:gd name="connsiteX244" fmla="*/ 11522 w 11761"/>
              <a:gd name="connsiteY244" fmla="*/ 102 h 5445"/>
              <a:gd name="connsiteX245" fmla="*/ 11578 w 11761"/>
              <a:gd name="connsiteY245" fmla="*/ 102 h 5445"/>
              <a:gd name="connsiteX246" fmla="*/ 11578 w 11761"/>
              <a:gd name="connsiteY246" fmla="*/ 164 h 5445"/>
              <a:gd name="connsiteX247" fmla="*/ 11522 w 11761"/>
              <a:gd name="connsiteY247" fmla="*/ 164 h 5445"/>
              <a:gd name="connsiteX248" fmla="*/ 11522 w 11761"/>
              <a:gd name="connsiteY248" fmla="*/ 255 h 5445"/>
              <a:gd name="connsiteX249" fmla="*/ 11522 w 11761"/>
              <a:gd name="connsiteY249" fmla="*/ 184 h 5445"/>
              <a:gd name="connsiteX250" fmla="*/ 11578 w 11761"/>
              <a:gd name="connsiteY250" fmla="*/ 184 h 5445"/>
              <a:gd name="connsiteX251" fmla="*/ 11578 w 11761"/>
              <a:gd name="connsiteY251" fmla="*/ 255 h 5445"/>
              <a:gd name="connsiteX252" fmla="*/ 11522 w 11761"/>
              <a:gd name="connsiteY252" fmla="*/ 255 h 5445"/>
              <a:gd name="connsiteX253" fmla="*/ 11660 w 11761"/>
              <a:gd name="connsiteY253" fmla="*/ 596 h 5445"/>
              <a:gd name="connsiteX254" fmla="*/ 11660 w 11761"/>
              <a:gd name="connsiteY254" fmla="*/ 674 h 5445"/>
              <a:gd name="connsiteX255" fmla="*/ 11720 w 11761"/>
              <a:gd name="connsiteY255" fmla="*/ 674 h 5445"/>
              <a:gd name="connsiteX256" fmla="*/ 11720 w 11761"/>
              <a:gd name="connsiteY256" fmla="*/ 4772 h 5445"/>
              <a:gd name="connsiteX257" fmla="*/ 11660 w 11761"/>
              <a:gd name="connsiteY257" fmla="*/ 4772 h 5445"/>
              <a:gd name="connsiteX258" fmla="*/ 11660 w 11761"/>
              <a:gd name="connsiteY258" fmla="*/ 4850 h 5445"/>
              <a:gd name="connsiteX259" fmla="*/ 11608 w 11761"/>
              <a:gd name="connsiteY259" fmla="*/ 4850 h 5445"/>
              <a:gd name="connsiteX260" fmla="*/ 11608 w 11761"/>
              <a:gd name="connsiteY260" fmla="*/ 5001 h 5445"/>
              <a:gd name="connsiteX261" fmla="*/ 11736 w 11761"/>
              <a:gd name="connsiteY261" fmla="*/ 5001 h 5445"/>
              <a:gd name="connsiteX262" fmla="*/ 11736 w 11761"/>
              <a:gd name="connsiteY262" fmla="*/ 5169 h 5445"/>
              <a:gd name="connsiteX263" fmla="*/ 11679 w 11761"/>
              <a:gd name="connsiteY263" fmla="*/ 5169 h 5445"/>
              <a:gd name="connsiteX264" fmla="*/ 11679 w 11761"/>
              <a:gd name="connsiteY264" fmla="*/ 5087 h 5445"/>
              <a:gd name="connsiteX265" fmla="*/ 11578 w 11761"/>
              <a:gd name="connsiteY265" fmla="*/ 5087 h 5445"/>
              <a:gd name="connsiteX266" fmla="*/ 11578 w 11761"/>
              <a:gd name="connsiteY266" fmla="*/ 5169 h 5445"/>
              <a:gd name="connsiteX267" fmla="*/ 11500 w 11761"/>
              <a:gd name="connsiteY267" fmla="*/ 5169 h 5445"/>
              <a:gd name="connsiteX268" fmla="*/ 11500 w 11761"/>
              <a:gd name="connsiteY268" fmla="*/ 5262 h 5445"/>
              <a:gd name="connsiteX269" fmla="*/ 11408 w 11761"/>
              <a:gd name="connsiteY269" fmla="*/ 5262 h 5445"/>
              <a:gd name="connsiteX270" fmla="*/ 11408 w 11761"/>
              <a:gd name="connsiteY270" fmla="*/ 5363 h 5445"/>
              <a:gd name="connsiteX271" fmla="*/ 11500 w 11761"/>
              <a:gd name="connsiteY271" fmla="*/ 5363 h 5445"/>
              <a:gd name="connsiteX272" fmla="*/ 11500 w 11761"/>
              <a:gd name="connsiteY272" fmla="*/ 5422 h 5445"/>
              <a:gd name="connsiteX273" fmla="*/ 11332 w 11761"/>
              <a:gd name="connsiteY273" fmla="*/ 5422 h 5445"/>
              <a:gd name="connsiteX274" fmla="*/ 11332 w 11761"/>
              <a:gd name="connsiteY274" fmla="*/ 5294 h 5445"/>
              <a:gd name="connsiteX275" fmla="*/ 11179 w 11761"/>
              <a:gd name="connsiteY275" fmla="*/ 5294 h 5445"/>
              <a:gd name="connsiteX276" fmla="*/ 11179 w 11761"/>
              <a:gd name="connsiteY276" fmla="*/ 5346 h 5445"/>
              <a:gd name="connsiteX277" fmla="*/ 11103 w 11761"/>
              <a:gd name="connsiteY277" fmla="*/ 5346 h 5445"/>
              <a:gd name="connsiteX278" fmla="*/ 11103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11103 w 11761"/>
              <a:gd name="connsiteY325" fmla="*/ 39 h 5445"/>
              <a:gd name="connsiteX326" fmla="*/ 11103 w 11761"/>
              <a:gd name="connsiteY326" fmla="*/ 100 h 5445"/>
              <a:gd name="connsiteX327" fmla="*/ 11179 w 11761"/>
              <a:gd name="connsiteY327" fmla="*/ 100 h 5445"/>
              <a:gd name="connsiteX328" fmla="*/ 11179 w 11761"/>
              <a:gd name="connsiteY328" fmla="*/ 151 h 5445"/>
              <a:gd name="connsiteX329" fmla="*/ 11332 w 11761"/>
              <a:gd name="connsiteY329" fmla="*/ 151 h 5445"/>
              <a:gd name="connsiteX330" fmla="*/ 11332 w 11761"/>
              <a:gd name="connsiteY330" fmla="*/ 24 h 5445"/>
              <a:gd name="connsiteX331" fmla="*/ 11500 w 11761"/>
              <a:gd name="connsiteY331" fmla="*/ 24 h 5445"/>
              <a:gd name="connsiteX332" fmla="*/ 11500 w 11761"/>
              <a:gd name="connsiteY332" fmla="*/ 82 h 5445"/>
              <a:gd name="connsiteX333" fmla="*/ 11408 w 11761"/>
              <a:gd name="connsiteY333" fmla="*/ 82 h 5445"/>
              <a:gd name="connsiteX334" fmla="*/ 11408 w 11761"/>
              <a:gd name="connsiteY334" fmla="*/ 184 h 5445"/>
              <a:gd name="connsiteX335" fmla="*/ 11500 w 11761"/>
              <a:gd name="connsiteY335" fmla="*/ 184 h 5445"/>
              <a:gd name="connsiteX336" fmla="*/ 11500 w 11761"/>
              <a:gd name="connsiteY336" fmla="*/ 277 h 5445"/>
              <a:gd name="connsiteX337" fmla="*/ 11578 w 11761"/>
              <a:gd name="connsiteY337" fmla="*/ 277 h 5445"/>
              <a:gd name="connsiteX338" fmla="*/ 11578 w 11761"/>
              <a:gd name="connsiteY338" fmla="*/ 359 h 5445"/>
              <a:gd name="connsiteX339" fmla="*/ 11679 w 11761"/>
              <a:gd name="connsiteY339" fmla="*/ 359 h 5445"/>
              <a:gd name="connsiteX340" fmla="*/ 11679 w 11761"/>
              <a:gd name="connsiteY340" fmla="*/ 277 h 5445"/>
              <a:gd name="connsiteX341" fmla="*/ 11736 w 11761"/>
              <a:gd name="connsiteY341" fmla="*/ 277 h 5445"/>
              <a:gd name="connsiteX342" fmla="*/ 11736 w 11761"/>
              <a:gd name="connsiteY342" fmla="*/ 445 h 5445"/>
              <a:gd name="connsiteX343" fmla="*/ 11608 w 11761"/>
              <a:gd name="connsiteY343" fmla="*/ 445 h 5445"/>
              <a:gd name="connsiteX344" fmla="*/ 11608 w 11761"/>
              <a:gd name="connsiteY344" fmla="*/ 596 h 5445"/>
              <a:gd name="connsiteX345" fmla="*/ 11660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11500 w 11761"/>
              <a:gd name="connsiteY356" fmla="*/ 102 h 5445"/>
              <a:gd name="connsiteX357" fmla="*/ 11500 w 11761"/>
              <a:gd name="connsiteY357" fmla="*/ 164 h 5445"/>
              <a:gd name="connsiteX358" fmla="*/ 11427 w 11761"/>
              <a:gd name="connsiteY358" fmla="*/ 164 h 5445"/>
              <a:gd name="connsiteX359" fmla="*/ 11427 w 11761"/>
              <a:gd name="connsiteY359" fmla="*/ 102 h 5445"/>
              <a:gd name="connsiteX360" fmla="*/ 11500 w 11761"/>
              <a:gd name="connsiteY360" fmla="*/ 102 h 5445"/>
              <a:gd name="connsiteX361" fmla="*/ 11500 w 11761"/>
              <a:gd name="connsiteY361" fmla="*/ 5281 h 5445"/>
              <a:gd name="connsiteX362" fmla="*/ 11500 w 11761"/>
              <a:gd name="connsiteY362" fmla="*/ 5344 h 5445"/>
              <a:gd name="connsiteX363" fmla="*/ 11427 w 11761"/>
              <a:gd name="connsiteY363" fmla="*/ 5344 h 5445"/>
              <a:gd name="connsiteX364" fmla="*/ 11427 w 11761"/>
              <a:gd name="connsiteY364" fmla="*/ 5281 h 5445"/>
              <a:gd name="connsiteX365" fmla="*/ 11500 w 11761"/>
              <a:gd name="connsiteY365" fmla="*/ 5281 h 5445"/>
              <a:gd name="connsiteX366" fmla="*/ 11660 w 11761"/>
              <a:gd name="connsiteY366" fmla="*/ 277 h 5445"/>
              <a:gd name="connsiteX367" fmla="*/ 11660 w 11761"/>
              <a:gd name="connsiteY367" fmla="*/ 339 h 5445"/>
              <a:gd name="connsiteX368" fmla="*/ 11595 w 11761"/>
              <a:gd name="connsiteY368" fmla="*/ 339 h 5445"/>
              <a:gd name="connsiteX369" fmla="*/ 11595 w 11761"/>
              <a:gd name="connsiteY369" fmla="*/ 277 h 5445"/>
              <a:gd name="connsiteX370" fmla="*/ 11660 w 11761"/>
              <a:gd name="connsiteY370" fmla="*/ 277 h 5445"/>
              <a:gd name="connsiteX371" fmla="*/ 11660 w 11761"/>
              <a:gd name="connsiteY371" fmla="*/ 184 h 5445"/>
              <a:gd name="connsiteX372" fmla="*/ 11660 w 11761"/>
              <a:gd name="connsiteY372" fmla="*/ 255 h 5445"/>
              <a:gd name="connsiteX373" fmla="*/ 11595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11744 w 11761"/>
              <a:gd name="connsiteY98" fmla="*/ 4932 h 5445"/>
              <a:gd name="connsiteX99" fmla="*/ 11744 w 11761"/>
              <a:gd name="connsiteY99" fmla="*/ 4850 h 5445"/>
              <a:gd name="connsiteX100" fmla="*/ 11682 w 11761"/>
              <a:gd name="connsiteY100" fmla="*/ 4850 h 5445"/>
              <a:gd name="connsiteX101" fmla="*/ 11682 w 11761"/>
              <a:gd name="connsiteY101" fmla="*/ 4793 h 5445"/>
              <a:gd name="connsiteX102" fmla="*/ 11742 w 11761"/>
              <a:gd name="connsiteY102" fmla="*/ 4793 h 5445"/>
              <a:gd name="connsiteX103" fmla="*/ 11742 w 11761"/>
              <a:gd name="connsiteY103" fmla="*/ 652 h 5445"/>
              <a:gd name="connsiteX104" fmla="*/ 11682 w 11761"/>
              <a:gd name="connsiteY104" fmla="*/ 652 h 5445"/>
              <a:gd name="connsiteX105" fmla="*/ 11682 w 11761"/>
              <a:gd name="connsiteY105" fmla="*/ 596 h 5445"/>
              <a:gd name="connsiteX106" fmla="*/ 11744 w 11761"/>
              <a:gd name="connsiteY106" fmla="*/ 596 h 5445"/>
              <a:gd name="connsiteX107" fmla="*/ 11744 w 11761"/>
              <a:gd name="connsiteY107" fmla="*/ 514 h 5445"/>
              <a:gd name="connsiteX108" fmla="*/ 11660 w 11761"/>
              <a:gd name="connsiteY108" fmla="*/ 514 h 5445"/>
              <a:gd name="connsiteX109" fmla="*/ 11660 w 11761"/>
              <a:gd name="connsiteY109" fmla="*/ 575 h 5445"/>
              <a:gd name="connsiteX110" fmla="*/ 11630 w 11761"/>
              <a:gd name="connsiteY110" fmla="*/ 575 h 5445"/>
              <a:gd name="connsiteX111" fmla="*/ 11630 w 11761"/>
              <a:gd name="connsiteY111" fmla="*/ 467 h 5445"/>
              <a:gd name="connsiteX112" fmla="*/ 11759 w 11761"/>
              <a:gd name="connsiteY112" fmla="*/ 467 h 5445"/>
              <a:gd name="connsiteX113" fmla="*/ 11759 w 11761"/>
              <a:gd name="connsiteY113" fmla="*/ 255 h 5445"/>
              <a:gd name="connsiteX114" fmla="*/ 11679 w 11761"/>
              <a:gd name="connsiteY114" fmla="*/ 255 h 5445"/>
              <a:gd name="connsiteX115" fmla="*/ 11679 w 11761"/>
              <a:gd name="connsiteY115" fmla="*/ 182 h 5445"/>
              <a:gd name="connsiteX116" fmla="*/ 11761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11200 w 11761"/>
              <a:gd name="connsiteY122" fmla="*/ 78 h 5445"/>
              <a:gd name="connsiteX123" fmla="*/ 11200 w 11761"/>
              <a:gd name="connsiteY123" fmla="*/ 37 h 5445"/>
              <a:gd name="connsiteX124" fmla="*/ 11241 w 11761"/>
              <a:gd name="connsiteY124" fmla="*/ 37 h 5445"/>
              <a:gd name="connsiteX125" fmla="*/ 11241 w 11761"/>
              <a:gd name="connsiteY125" fmla="*/ 78 h 5445"/>
              <a:gd name="connsiteX126" fmla="*/ 11200 w 11761"/>
              <a:gd name="connsiteY126" fmla="*/ 78 h 5445"/>
              <a:gd name="connsiteX127" fmla="*/ 11682 w 11761"/>
              <a:gd name="connsiteY127" fmla="*/ 4910 h 5445"/>
              <a:gd name="connsiteX128" fmla="*/ 11682 w 11761"/>
              <a:gd name="connsiteY128" fmla="*/ 4871 h 5445"/>
              <a:gd name="connsiteX129" fmla="*/ 11723 w 11761"/>
              <a:gd name="connsiteY129" fmla="*/ 4871 h 5445"/>
              <a:gd name="connsiteX130" fmla="*/ 11723 w 11761"/>
              <a:gd name="connsiteY130" fmla="*/ 4910 h 5445"/>
              <a:gd name="connsiteX131" fmla="*/ 11682 w 11761"/>
              <a:gd name="connsiteY131" fmla="*/ 4910 h 5445"/>
              <a:gd name="connsiteX132" fmla="*/ 11600 w 11761"/>
              <a:gd name="connsiteY132" fmla="*/ 5424 h 5445"/>
              <a:gd name="connsiteX133" fmla="*/ 11600 w 11761"/>
              <a:gd name="connsiteY133" fmla="*/ 5363 h 5445"/>
              <a:gd name="connsiteX134" fmla="*/ 11679 w 11761"/>
              <a:gd name="connsiteY134" fmla="*/ 5363 h 5445"/>
              <a:gd name="connsiteX135" fmla="*/ 11679 w 11761"/>
              <a:gd name="connsiteY135" fmla="*/ 5286 h 5445"/>
              <a:gd name="connsiteX136" fmla="*/ 11738 w 11761"/>
              <a:gd name="connsiteY136" fmla="*/ 5286 h 5445"/>
              <a:gd name="connsiteX137" fmla="*/ 11738 w 11761"/>
              <a:gd name="connsiteY137" fmla="*/ 5424 h 5445"/>
              <a:gd name="connsiteX138" fmla="*/ 11600 w 11761"/>
              <a:gd name="connsiteY138" fmla="*/ 5424 h 5445"/>
              <a:gd name="connsiteX139" fmla="*/ 11600 w 11761"/>
              <a:gd name="connsiteY139" fmla="*/ 5344 h 5445"/>
              <a:gd name="connsiteX140" fmla="*/ 11600 w 11761"/>
              <a:gd name="connsiteY140" fmla="*/ 5286 h 5445"/>
              <a:gd name="connsiteX141" fmla="*/ 11660 w 11761"/>
              <a:gd name="connsiteY141" fmla="*/ 5286 h 5445"/>
              <a:gd name="connsiteX142" fmla="*/ 11660 w 11761"/>
              <a:gd name="connsiteY142" fmla="*/ 5344 h 5445"/>
              <a:gd name="connsiteX143" fmla="*/ 11600 w 11761"/>
              <a:gd name="connsiteY143" fmla="*/ 5344 h 5445"/>
              <a:gd name="connsiteX144" fmla="*/ 11595 w 11761"/>
              <a:gd name="connsiteY144" fmla="*/ 5169 h 5445"/>
              <a:gd name="connsiteX145" fmla="*/ 11595 w 11761"/>
              <a:gd name="connsiteY145" fmla="*/ 5106 h 5445"/>
              <a:gd name="connsiteX146" fmla="*/ 11660 w 11761"/>
              <a:gd name="connsiteY146" fmla="*/ 5106 h 5445"/>
              <a:gd name="connsiteX147" fmla="*/ 11660 w 11761"/>
              <a:gd name="connsiteY147" fmla="*/ 5169 h 5445"/>
              <a:gd name="connsiteX148" fmla="*/ 11595 w 11761"/>
              <a:gd name="connsiteY148" fmla="*/ 5169 h 5445"/>
              <a:gd name="connsiteX149" fmla="*/ 11660 w 11761"/>
              <a:gd name="connsiteY149" fmla="*/ 5191 h 5445"/>
              <a:gd name="connsiteX150" fmla="*/ 11660 w 11761"/>
              <a:gd name="connsiteY150" fmla="*/ 5262 h 5445"/>
              <a:gd name="connsiteX151" fmla="*/ 11595 w 11761"/>
              <a:gd name="connsiteY151" fmla="*/ 5262 h 5445"/>
              <a:gd name="connsiteX152" fmla="*/ 11595 w 11761"/>
              <a:gd name="connsiteY152" fmla="*/ 5191 h 5445"/>
              <a:gd name="connsiteX153" fmla="*/ 11660 w 11761"/>
              <a:gd name="connsiteY153" fmla="*/ 5191 h 5445"/>
              <a:gd name="connsiteX154" fmla="*/ 11578 w 11761"/>
              <a:gd name="connsiteY154" fmla="*/ 5281 h 5445"/>
              <a:gd name="connsiteX155" fmla="*/ 11578 w 11761"/>
              <a:gd name="connsiteY155" fmla="*/ 5344 h 5445"/>
              <a:gd name="connsiteX156" fmla="*/ 11522 w 11761"/>
              <a:gd name="connsiteY156" fmla="*/ 5344 h 5445"/>
              <a:gd name="connsiteX157" fmla="*/ 11522 w 11761"/>
              <a:gd name="connsiteY157" fmla="*/ 5281 h 5445"/>
              <a:gd name="connsiteX158" fmla="*/ 11578 w 11761"/>
              <a:gd name="connsiteY158" fmla="*/ 5281 h 5445"/>
              <a:gd name="connsiteX159" fmla="*/ 11578 w 11761"/>
              <a:gd name="connsiteY159" fmla="*/ 5191 h 5445"/>
              <a:gd name="connsiteX160" fmla="*/ 11578 w 11761"/>
              <a:gd name="connsiteY160" fmla="*/ 5262 h 5445"/>
              <a:gd name="connsiteX161" fmla="*/ 11522 w 11761"/>
              <a:gd name="connsiteY161" fmla="*/ 5262 h 5445"/>
              <a:gd name="connsiteX162" fmla="*/ 11522 w 11761"/>
              <a:gd name="connsiteY162" fmla="*/ 5191 h 5445"/>
              <a:gd name="connsiteX163" fmla="*/ 11578 w 11761"/>
              <a:gd name="connsiteY163" fmla="*/ 5191 h 5445"/>
              <a:gd name="connsiteX164" fmla="*/ 11200 w 11761"/>
              <a:gd name="connsiteY164" fmla="*/ 5409 h 5445"/>
              <a:gd name="connsiteX165" fmla="*/ 11200 w 11761"/>
              <a:gd name="connsiteY165" fmla="*/ 5368 h 5445"/>
              <a:gd name="connsiteX166" fmla="*/ 11241 w 11761"/>
              <a:gd name="connsiteY166" fmla="*/ 5368 h 5445"/>
              <a:gd name="connsiteX167" fmla="*/ 11241 w 11761"/>
              <a:gd name="connsiteY167" fmla="*/ 5409 h 5445"/>
              <a:gd name="connsiteX168" fmla="*/ 11200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11522 w 11761"/>
              <a:gd name="connsiteY243" fmla="*/ 164 h 5445"/>
              <a:gd name="connsiteX244" fmla="*/ 11522 w 11761"/>
              <a:gd name="connsiteY244" fmla="*/ 102 h 5445"/>
              <a:gd name="connsiteX245" fmla="*/ 11578 w 11761"/>
              <a:gd name="connsiteY245" fmla="*/ 102 h 5445"/>
              <a:gd name="connsiteX246" fmla="*/ 11578 w 11761"/>
              <a:gd name="connsiteY246" fmla="*/ 164 h 5445"/>
              <a:gd name="connsiteX247" fmla="*/ 11522 w 11761"/>
              <a:gd name="connsiteY247" fmla="*/ 164 h 5445"/>
              <a:gd name="connsiteX248" fmla="*/ 11522 w 11761"/>
              <a:gd name="connsiteY248" fmla="*/ 255 h 5445"/>
              <a:gd name="connsiteX249" fmla="*/ 11522 w 11761"/>
              <a:gd name="connsiteY249" fmla="*/ 184 h 5445"/>
              <a:gd name="connsiteX250" fmla="*/ 11578 w 11761"/>
              <a:gd name="connsiteY250" fmla="*/ 184 h 5445"/>
              <a:gd name="connsiteX251" fmla="*/ 11578 w 11761"/>
              <a:gd name="connsiteY251" fmla="*/ 255 h 5445"/>
              <a:gd name="connsiteX252" fmla="*/ 11522 w 11761"/>
              <a:gd name="connsiteY252" fmla="*/ 255 h 5445"/>
              <a:gd name="connsiteX253" fmla="*/ 11660 w 11761"/>
              <a:gd name="connsiteY253" fmla="*/ 596 h 5445"/>
              <a:gd name="connsiteX254" fmla="*/ 11660 w 11761"/>
              <a:gd name="connsiteY254" fmla="*/ 674 h 5445"/>
              <a:gd name="connsiteX255" fmla="*/ 11720 w 11761"/>
              <a:gd name="connsiteY255" fmla="*/ 674 h 5445"/>
              <a:gd name="connsiteX256" fmla="*/ 11720 w 11761"/>
              <a:gd name="connsiteY256" fmla="*/ 4772 h 5445"/>
              <a:gd name="connsiteX257" fmla="*/ 11660 w 11761"/>
              <a:gd name="connsiteY257" fmla="*/ 4772 h 5445"/>
              <a:gd name="connsiteX258" fmla="*/ 11660 w 11761"/>
              <a:gd name="connsiteY258" fmla="*/ 4850 h 5445"/>
              <a:gd name="connsiteX259" fmla="*/ 11608 w 11761"/>
              <a:gd name="connsiteY259" fmla="*/ 4850 h 5445"/>
              <a:gd name="connsiteX260" fmla="*/ 11608 w 11761"/>
              <a:gd name="connsiteY260" fmla="*/ 5001 h 5445"/>
              <a:gd name="connsiteX261" fmla="*/ 11736 w 11761"/>
              <a:gd name="connsiteY261" fmla="*/ 5001 h 5445"/>
              <a:gd name="connsiteX262" fmla="*/ 11736 w 11761"/>
              <a:gd name="connsiteY262" fmla="*/ 5169 h 5445"/>
              <a:gd name="connsiteX263" fmla="*/ 11679 w 11761"/>
              <a:gd name="connsiteY263" fmla="*/ 5169 h 5445"/>
              <a:gd name="connsiteX264" fmla="*/ 11679 w 11761"/>
              <a:gd name="connsiteY264" fmla="*/ 5087 h 5445"/>
              <a:gd name="connsiteX265" fmla="*/ 11578 w 11761"/>
              <a:gd name="connsiteY265" fmla="*/ 5087 h 5445"/>
              <a:gd name="connsiteX266" fmla="*/ 11578 w 11761"/>
              <a:gd name="connsiteY266" fmla="*/ 5169 h 5445"/>
              <a:gd name="connsiteX267" fmla="*/ 11500 w 11761"/>
              <a:gd name="connsiteY267" fmla="*/ 5169 h 5445"/>
              <a:gd name="connsiteX268" fmla="*/ 11500 w 11761"/>
              <a:gd name="connsiteY268" fmla="*/ 5262 h 5445"/>
              <a:gd name="connsiteX269" fmla="*/ 11408 w 11761"/>
              <a:gd name="connsiteY269" fmla="*/ 5262 h 5445"/>
              <a:gd name="connsiteX270" fmla="*/ 11408 w 11761"/>
              <a:gd name="connsiteY270" fmla="*/ 5363 h 5445"/>
              <a:gd name="connsiteX271" fmla="*/ 11500 w 11761"/>
              <a:gd name="connsiteY271" fmla="*/ 5363 h 5445"/>
              <a:gd name="connsiteX272" fmla="*/ 11500 w 11761"/>
              <a:gd name="connsiteY272" fmla="*/ 5422 h 5445"/>
              <a:gd name="connsiteX273" fmla="*/ 11332 w 11761"/>
              <a:gd name="connsiteY273" fmla="*/ 5422 h 5445"/>
              <a:gd name="connsiteX274" fmla="*/ 11332 w 11761"/>
              <a:gd name="connsiteY274" fmla="*/ 5294 h 5445"/>
              <a:gd name="connsiteX275" fmla="*/ 11179 w 11761"/>
              <a:gd name="connsiteY275" fmla="*/ 5294 h 5445"/>
              <a:gd name="connsiteX276" fmla="*/ 11179 w 11761"/>
              <a:gd name="connsiteY276" fmla="*/ 5346 h 5445"/>
              <a:gd name="connsiteX277" fmla="*/ 11103 w 11761"/>
              <a:gd name="connsiteY277" fmla="*/ 5346 h 5445"/>
              <a:gd name="connsiteX278" fmla="*/ 11103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11103 w 11761"/>
              <a:gd name="connsiteY325" fmla="*/ 39 h 5445"/>
              <a:gd name="connsiteX326" fmla="*/ 11103 w 11761"/>
              <a:gd name="connsiteY326" fmla="*/ 100 h 5445"/>
              <a:gd name="connsiteX327" fmla="*/ 11179 w 11761"/>
              <a:gd name="connsiteY327" fmla="*/ 100 h 5445"/>
              <a:gd name="connsiteX328" fmla="*/ 11179 w 11761"/>
              <a:gd name="connsiteY328" fmla="*/ 151 h 5445"/>
              <a:gd name="connsiteX329" fmla="*/ 11332 w 11761"/>
              <a:gd name="connsiteY329" fmla="*/ 151 h 5445"/>
              <a:gd name="connsiteX330" fmla="*/ 11332 w 11761"/>
              <a:gd name="connsiteY330" fmla="*/ 24 h 5445"/>
              <a:gd name="connsiteX331" fmla="*/ 11500 w 11761"/>
              <a:gd name="connsiteY331" fmla="*/ 24 h 5445"/>
              <a:gd name="connsiteX332" fmla="*/ 11500 w 11761"/>
              <a:gd name="connsiteY332" fmla="*/ 82 h 5445"/>
              <a:gd name="connsiteX333" fmla="*/ 11408 w 11761"/>
              <a:gd name="connsiteY333" fmla="*/ 82 h 5445"/>
              <a:gd name="connsiteX334" fmla="*/ 11408 w 11761"/>
              <a:gd name="connsiteY334" fmla="*/ 184 h 5445"/>
              <a:gd name="connsiteX335" fmla="*/ 11500 w 11761"/>
              <a:gd name="connsiteY335" fmla="*/ 184 h 5445"/>
              <a:gd name="connsiteX336" fmla="*/ 11500 w 11761"/>
              <a:gd name="connsiteY336" fmla="*/ 277 h 5445"/>
              <a:gd name="connsiteX337" fmla="*/ 11578 w 11761"/>
              <a:gd name="connsiteY337" fmla="*/ 277 h 5445"/>
              <a:gd name="connsiteX338" fmla="*/ 11578 w 11761"/>
              <a:gd name="connsiteY338" fmla="*/ 359 h 5445"/>
              <a:gd name="connsiteX339" fmla="*/ 11679 w 11761"/>
              <a:gd name="connsiteY339" fmla="*/ 359 h 5445"/>
              <a:gd name="connsiteX340" fmla="*/ 11679 w 11761"/>
              <a:gd name="connsiteY340" fmla="*/ 277 h 5445"/>
              <a:gd name="connsiteX341" fmla="*/ 11736 w 11761"/>
              <a:gd name="connsiteY341" fmla="*/ 277 h 5445"/>
              <a:gd name="connsiteX342" fmla="*/ 11736 w 11761"/>
              <a:gd name="connsiteY342" fmla="*/ 445 h 5445"/>
              <a:gd name="connsiteX343" fmla="*/ 11608 w 11761"/>
              <a:gd name="connsiteY343" fmla="*/ 445 h 5445"/>
              <a:gd name="connsiteX344" fmla="*/ 11608 w 11761"/>
              <a:gd name="connsiteY344" fmla="*/ 596 h 5445"/>
              <a:gd name="connsiteX345" fmla="*/ 11660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11500 w 11761"/>
              <a:gd name="connsiteY356" fmla="*/ 102 h 5445"/>
              <a:gd name="connsiteX357" fmla="*/ 11500 w 11761"/>
              <a:gd name="connsiteY357" fmla="*/ 164 h 5445"/>
              <a:gd name="connsiteX358" fmla="*/ 11427 w 11761"/>
              <a:gd name="connsiteY358" fmla="*/ 164 h 5445"/>
              <a:gd name="connsiteX359" fmla="*/ 11427 w 11761"/>
              <a:gd name="connsiteY359" fmla="*/ 102 h 5445"/>
              <a:gd name="connsiteX360" fmla="*/ 11500 w 11761"/>
              <a:gd name="connsiteY360" fmla="*/ 102 h 5445"/>
              <a:gd name="connsiteX361" fmla="*/ 11500 w 11761"/>
              <a:gd name="connsiteY361" fmla="*/ 5281 h 5445"/>
              <a:gd name="connsiteX362" fmla="*/ 11500 w 11761"/>
              <a:gd name="connsiteY362" fmla="*/ 5344 h 5445"/>
              <a:gd name="connsiteX363" fmla="*/ 11427 w 11761"/>
              <a:gd name="connsiteY363" fmla="*/ 5344 h 5445"/>
              <a:gd name="connsiteX364" fmla="*/ 11427 w 11761"/>
              <a:gd name="connsiteY364" fmla="*/ 5281 h 5445"/>
              <a:gd name="connsiteX365" fmla="*/ 11500 w 11761"/>
              <a:gd name="connsiteY365" fmla="*/ 5281 h 5445"/>
              <a:gd name="connsiteX366" fmla="*/ 11660 w 11761"/>
              <a:gd name="connsiteY366" fmla="*/ 277 h 5445"/>
              <a:gd name="connsiteX367" fmla="*/ 11660 w 11761"/>
              <a:gd name="connsiteY367" fmla="*/ 339 h 5445"/>
              <a:gd name="connsiteX368" fmla="*/ 11595 w 11761"/>
              <a:gd name="connsiteY368" fmla="*/ 339 h 5445"/>
              <a:gd name="connsiteX369" fmla="*/ 11595 w 11761"/>
              <a:gd name="connsiteY369" fmla="*/ 277 h 5445"/>
              <a:gd name="connsiteX370" fmla="*/ 11660 w 11761"/>
              <a:gd name="connsiteY370" fmla="*/ 277 h 5445"/>
              <a:gd name="connsiteX371" fmla="*/ 11660 w 11761"/>
              <a:gd name="connsiteY371" fmla="*/ 184 h 5445"/>
              <a:gd name="connsiteX372" fmla="*/ 11660 w 11761"/>
              <a:gd name="connsiteY372" fmla="*/ 255 h 5445"/>
              <a:gd name="connsiteX373" fmla="*/ 11595 w 11761"/>
              <a:gd name="connsiteY373" fmla="*/ 255 h 5445"/>
              <a:gd name="connsiteX374" fmla="*/ 11595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11744 w 11761"/>
              <a:gd name="connsiteY98" fmla="*/ 4932 h 5445"/>
              <a:gd name="connsiteX99" fmla="*/ 11744 w 11761"/>
              <a:gd name="connsiteY99" fmla="*/ 4850 h 5445"/>
              <a:gd name="connsiteX100" fmla="*/ 11682 w 11761"/>
              <a:gd name="connsiteY100" fmla="*/ 4850 h 5445"/>
              <a:gd name="connsiteX101" fmla="*/ 11682 w 11761"/>
              <a:gd name="connsiteY101" fmla="*/ 4793 h 5445"/>
              <a:gd name="connsiteX102" fmla="*/ 11742 w 11761"/>
              <a:gd name="connsiteY102" fmla="*/ 4793 h 5445"/>
              <a:gd name="connsiteX103" fmla="*/ 11742 w 11761"/>
              <a:gd name="connsiteY103" fmla="*/ 652 h 5445"/>
              <a:gd name="connsiteX104" fmla="*/ 11682 w 11761"/>
              <a:gd name="connsiteY104" fmla="*/ 652 h 5445"/>
              <a:gd name="connsiteX105" fmla="*/ 11682 w 11761"/>
              <a:gd name="connsiteY105" fmla="*/ 596 h 5445"/>
              <a:gd name="connsiteX106" fmla="*/ 11744 w 11761"/>
              <a:gd name="connsiteY106" fmla="*/ 596 h 5445"/>
              <a:gd name="connsiteX107" fmla="*/ 11744 w 11761"/>
              <a:gd name="connsiteY107" fmla="*/ 514 h 5445"/>
              <a:gd name="connsiteX108" fmla="*/ 11660 w 11761"/>
              <a:gd name="connsiteY108" fmla="*/ 514 h 5445"/>
              <a:gd name="connsiteX109" fmla="*/ 11660 w 11761"/>
              <a:gd name="connsiteY109" fmla="*/ 575 h 5445"/>
              <a:gd name="connsiteX110" fmla="*/ 11630 w 11761"/>
              <a:gd name="connsiteY110" fmla="*/ 575 h 5445"/>
              <a:gd name="connsiteX111" fmla="*/ 11630 w 11761"/>
              <a:gd name="connsiteY111" fmla="*/ 467 h 5445"/>
              <a:gd name="connsiteX112" fmla="*/ 11759 w 11761"/>
              <a:gd name="connsiteY112" fmla="*/ 467 h 5445"/>
              <a:gd name="connsiteX113" fmla="*/ 11759 w 11761"/>
              <a:gd name="connsiteY113" fmla="*/ 255 h 5445"/>
              <a:gd name="connsiteX114" fmla="*/ 11679 w 11761"/>
              <a:gd name="connsiteY114" fmla="*/ 255 h 5445"/>
              <a:gd name="connsiteX115" fmla="*/ 11679 w 11761"/>
              <a:gd name="connsiteY115" fmla="*/ 182 h 5445"/>
              <a:gd name="connsiteX116" fmla="*/ 11761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11200 w 11761"/>
              <a:gd name="connsiteY122" fmla="*/ 78 h 5445"/>
              <a:gd name="connsiteX123" fmla="*/ 11200 w 11761"/>
              <a:gd name="connsiteY123" fmla="*/ 37 h 5445"/>
              <a:gd name="connsiteX124" fmla="*/ 11241 w 11761"/>
              <a:gd name="connsiteY124" fmla="*/ 37 h 5445"/>
              <a:gd name="connsiteX125" fmla="*/ 11241 w 11761"/>
              <a:gd name="connsiteY125" fmla="*/ 78 h 5445"/>
              <a:gd name="connsiteX126" fmla="*/ 11200 w 11761"/>
              <a:gd name="connsiteY126" fmla="*/ 78 h 5445"/>
              <a:gd name="connsiteX127" fmla="*/ 11682 w 11761"/>
              <a:gd name="connsiteY127" fmla="*/ 4910 h 5445"/>
              <a:gd name="connsiteX128" fmla="*/ 11682 w 11761"/>
              <a:gd name="connsiteY128" fmla="*/ 4871 h 5445"/>
              <a:gd name="connsiteX129" fmla="*/ 11723 w 11761"/>
              <a:gd name="connsiteY129" fmla="*/ 4871 h 5445"/>
              <a:gd name="connsiteX130" fmla="*/ 11723 w 11761"/>
              <a:gd name="connsiteY130" fmla="*/ 4910 h 5445"/>
              <a:gd name="connsiteX131" fmla="*/ 11682 w 11761"/>
              <a:gd name="connsiteY131" fmla="*/ 4910 h 5445"/>
              <a:gd name="connsiteX132" fmla="*/ 11600 w 11761"/>
              <a:gd name="connsiteY132" fmla="*/ 5424 h 5445"/>
              <a:gd name="connsiteX133" fmla="*/ 11600 w 11761"/>
              <a:gd name="connsiteY133" fmla="*/ 5363 h 5445"/>
              <a:gd name="connsiteX134" fmla="*/ 11679 w 11761"/>
              <a:gd name="connsiteY134" fmla="*/ 5363 h 5445"/>
              <a:gd name="connsiteX135" fmla="*/ 11679 w 11761"/>
              <a:gd name="connsiteY135" fmla="*/ 5286 h 5445"/>
              <a:gd name="connsiteX136" fmla="*/ 11738 w 11761"/>
              <a:gd name="connsiteY136" fmla="*/ 5286 h 5445"/>
              <a:gd name="connsiteX137" fmla="*/ 11738 w 11761"/>
              <a:gd name="connsiteY137" fmla="*/ 5424 h 5445"/>
              <a:gd name="connsiteX138" fmla="*/ 11600 w 11761"/>
              <a:gd name="connsiteY138" fmla="*/ 5424 h 5445"/>
              <a:gd name="connsiteX139" fmla="*/ 11600 w 11761"/>
              <a:gd name="connsiteY139" fmla="*/ 5344 h 5445"/>
              <a:gd name="connsiteX140" fmla="*/ 11600 w 11761"/>
              <a:gd name="connsiteY140" fmla="*/ 5286 h 5445"/>
              <a:gd name="connsiteX141" fmla="*/ 11660 w 11761"/>
              <a:gd name="connsiteY141" fmla="*/ 5286 h 5445"/>
              <a:gd name="connsiteX142" fmla="*/ 11660 w 11761"/>
              <a:gd name="connsiteY142" fmla="*/ 5344 h 5445"/>
              <a:gd name="connsiteX143" fmla="*/ 11600 w 11761"/>
              <a:gd name="connsiteY143" fmla="*/ 5344 h 5445"/>
              <a:gd name="connsiteX144" fmla="*/ 11595 w 11761"/>
              <a:gd name="connsiteY144" fmla="*/ 5169 h 5445"/>
              <a:gd name="connsiteX145" fmla="*/ 11595 w 11761"/>
              <a:gd name="connsiteY145" fmla="*/ 5106 h 5445"/>
              <a:gd name="connsiteX146" fmla="*/ 11660 w 11761"/>
              <a:gd name="connsiteY146" fmla="*/ 5106 h 5445"/>
              <a:gd name="connsiteX147" fmla="*/ 11660 w 11761"/>
              <a:gd name="connsiteY147" fmla="*/ 5169 h 5445"/>
              <a:gd name="connsiteX148" fmla="*/ 11595 w 11761"/>
              <a:gd name="connsiteY148" fmla="*/ 5169 h 5445"/>
              <a:gd name="connsiteX149" fmla="*/ 11660 w 11761"/>
              <a:gd name="connsiteY149" fmla="*/ 5191 h 5445"/>
              <a:gd name="connsiteX150" fmla="*/ 11660 w 11761"/>
              <a:gd name="connsiteY150" fmla="*/ 5262 h 5445"/>
              <a:gd name="connsiteX151" fmla="*/ 11595 w 11761"/>
              <a:gd name="connsiteY151" fmla="*/ 5262 h 5445"/>
              <a:gd name="connsiteX152" fmla="*/ 11595 w 11761"/>
              <a:gd name="connsiteY152" fmla="*/ 5191 h 5445"/>
              <a:gd name="connsiteX153" fmla="*/ 11660 w 11761"/>
              <a:gd name="connsiteY153" fmla="*/ 5191 h 5445"/>
              <a:gd name="connsiteX154" fmla="*/ 11578 w 11761"/>
              <a:gd name="connsiteY154" fmla="*/ 5281 h 5445"/>
              <a:gd name="connsiteX155" fmla="*/ 11578 w 11761"/>
              <a:gd name="connsiteY155" fmla="*/ 5344 h 5445"/>
              <a:gd name="connsiteX156" fmla="*/ 11522 w 11761"/>
              <a:gd name="connsiteY156" fmla="*/ 5344 h 5445"/>
              <a:gd name="connsiteX157" fmla="*/ 11522 w 11761"/>
              <a:gd name="connsiteY157" fmla="*/ 5281 h 5445"/>
              <a:gd name="connsiteX158" fmla="*/ 11578 w 11761"/>
              <a:gd name="connsiteY158" fmla="*/ 5281 h 5445"/>
              <a:gd name="connsiteX159" fmla="*/ 11578 w 11761"/>
              <a:gd name="connsiteY159" fmla="*/ 5191 h 5445"/>
              <a:gd name="connsiteX160" fmla="*/ 11578 w 11761"/>
              <a:gd name="connsiteY160" fmla="*/ 5262 h 5445"/>
              <a:gd name="connsiteX161" fmla="*/ 11522 w 11761"/>
              <a:gd name="connsiteY161" fmla="*/ 5262 h 5445"/>
              <a:gd name="connsiteX162" fmla="*/ 11522 w 11761"/>
              <a:gd name="connsiteY162" fmla="*/ 5191 h 5445"/>
              <a:gd name="connsiteX163" fmla="*/ 11578 w 11761"/>
              <a:gd name="connsiteY163" fmla="*/ 5191 h 5445"/>
              <a:gd name="connsiteX164" fmla="*/ 11200 w 11761"/>
              <a:gd name="connsiteY164" fmla="*/ 5409 h 5445"/>
              <a:gd name="connsiteX165" fmla="*/ 11200 w 11761"/>
              <a:gd name="connsiteY165" fmla="*/ 5368 h 5445"/>
              <a:gd name="connsiteX166" fmla="*/ 11241 w 11761"/>
              <a:gd name="connsiteY166" fmla="*/ 5368 h 5445"/>
              <a:gd name="connsiteX167" fmla="*/ 11241 w 11761"/>
              <a:gd name="connsiteY167" fmla="*/ 5409 h 5445"/>
              <a:gd name="connsiteX168" fmla="*/ 11200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11522 w 11761"/>
              <a:gd name="connsiteY243" fmla="*/ 164 h 5445"/>
              <a:gd name="connsiteX244" fmla="*/ 11522 w 11761"/>
              <a:gd name="connsiteY244" fmla="*/ 102 h 5445"/>
              <a:gd name="connsiteX245" fmla="*/ 11578 w 11761"/>
              <a:gd name="connsiteY245" fmla="*/ 102 h 5445"/>
              <a:gd name="connsiteX246" fmla="*/ 11578 w 11761"/>
              <a:gd name="connsiteY246" fmla="*/ 164 h 5445"/>
              <a:gd name="connsiteX247" fmla="*/ 11522 w 11761"/>
              <a:gd name="connsiteY247" fmla="*/ 164 h 5445"/>
              <a:gd name="connsiteX248" fmla="*/ 11522 w 11761"/>
              <a:gd name="connsiteY248" fmla="*/ 255 h 5445"/>
              <a:gd name="connsiteX249" fmla="*/ 11522 w 11761"/>
              <a:gd name="connsiteY249" fmla="*/ 184 h 5445"/>
              <a:gd name="connsiteX250" fmla="*/ 11578 w 11761"/>
              <a:gd name="connsiteY250" fmla="*/ 184 h 5445"/>
              <a:gd name="connsiteX251" fmla="*/ 11578 w 11761"/>
              <a:gd name="connsiteY251" fmla="*/ 255 h 5445"/>
              <a:gd name="connsiteX252" fmla="*/ 11522 w 11761"/>
              <a:gd name="connsiteY252" fmla="*/ 255 h 5445"/>
              <a:gd name="connsiteX253" fmla="*/ 11660 w 11761"/>
              <a:gd name="connsiteY253" fmla="*/ 596 h 5445"/>
              <a:gd name="connsiteX254" fmla="*/ 11660 w 11761"/>
              <a:gd name="connsiteY254" fmla="*/ 674 h 5445"/>
              <a:gd name="connsiteX255" fmla="*/ 11720 w 11761"/>
              <a:gd name="connsiteY255" fmla="*/ 674 h 5445"/>
              <a:gd name="connsiteX256" fmla="*/ 11720 w 11761"/>
              <a:gd name="connsiteY256" fmla="*/ 4772 h 5445"/>
              <a:gd name="connsiteX257" fmla="*/ 11660 w 11761"/>
              <a:gd name="connsiteY257" fmla="*/ 4772 h 5445"/>
              <a:gd name="connsiteX258" fmla="*/ 11660 w 11761"/>
              <a:gd name="connsiteY258" fmla="*/ 4850 h 5445"/>
              <a:gd name="connsiteX259" fmla="*/ 11608 w 11761"/>
              <a:gd name="connsiteY259" fmla="*/ 4850 h 5445"/>
              <a:gd name="connsiteX260" fmla="*/ 11608 w 11761"/>
              <a:gd name="connsiteY260" fmla="*/ 5001 h 5445"/>
              <a:gd name="connsiteX261" fmla="*/ 11736 w 11761"/>
              <a:gd name="connsiteY261" fmla="*/ 5001 h 5445"/>
              <a:gd name="connsiteX262" fmla="*/ 11736 w 11761"/>
              <a:gd name="connsiteY262" fmla="*/ 5169 h 5445"/>
              <a:gd name="connsiteX263" fmla="*/ 11679 w 11761"/>
              <a:gd name="connsiteY263" fmla="*/ 5169 h 5445"/>
              <a:gd name="connsiteX264" fmla="*/ 11679 w 11761"/>
              <a:gd name="connsiteY264" fmla="*/ 5087 h 5445"/>
              <a:gd name="connsiteX265" fmla="*/ 11578 w 11761"/>
              <a:gd name="connsiteY265" fmla="*/ 5087 h 5445"/>
              <a:gd name="connsiteX266" fmla="*/ 11578 w 11761"/>
              <a:gd name="connsiteY266" fmla="*/ 5169 h 5445"/>
              <a:gd name="connsiteX267" fmla="*/ 11500 w 11761"/>
              <a:gd name="connsiteY267" fmla="*/ 5169 h 5445"/>
              <a:gd name="connsiteX268" fmla="*/ 11500 w 11761"/>
              <a:gd name="connsiteY268" fmla="*/ 5262 h 5445"/>
              <a:gd name="connsiteX269" fmla="*/ 11408 w 11761"/>
              <a:gd name="connsiteY269" fmla="*/ 5262 h 5445"/>
              <a:gd name="connsiteX270" fmla="*/ 11408 w 11761"/>
              <a:gd name="connsiteY270" fmla="*/ 5363 h 5445"/>
              <a:gd name="connsiteX271" fmla="*/ 11500 w 11761"/>
              <a:gd name="connsiteY271" fmla="*/ 5363 h 5445"/>
              <a:gd name="connsiteX272" fmla="*/ 11500 w 11761"/>
              <a:gd name="connsiteY272" fmla="*/ 5422 h 5445"/>
              <a:gd name="connsiteX273" fmla="*/ 11332 w 11761"/>
              <a:gd name="connsiteY273" fmla="*/ 5422 h 5445"/>
              <a:gd name="connsiteX274" fmla="*/ 11332 w 11761"/>
              <a:gd name="connsiteY274" fmla="*/ 5294 h 5445"/>
              <a:gd name="connsiteX275" fmla="*/ 11179 w 11761"/>
              <a:gd name="connsiteY275" fmla="*/ 5294 h 5445"/>
              <a:gd name="connsiteX276" fmla="*/ 11179 w 11761"/>
              <a:gd name="connsiteY276" fmla="*/ 5346 h 5445"/>
              <a:gd name="connsiteX277" fmla="*/ 11103 w 11761"/>
              <a:gd name="connsiteY277" fmla="*/ 5346 h 5445"/>
              <a:gd name="connsiteX278" fmla="*/ 11103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11103 w 11761"/>
              <a:gd name="connsiteY325" fmla="*/ 39 h 5445"/>
              <a:gd name="connsiteX326" fmla="*/ 11103 w 11761"/>
              <a:gd name="connsiteY326" fmla="*/ 100 h 5445"/>
              <a:gd name="connsiteX327" fmla="*/ 11179 w 11761"/>
              <a:gd name="connsiteY327" fmla="*/ 100 h 5445"/>
              <a:gd name="connsiteX328" fmla="*/ 11179 w 11761"/>
              <a:gd name="connsiteY328" fmla="*/ 151 h 5445"/>
              <a:gd name="connsiteX329" fmla="*/ 11332 w 11761"/>
              <a:gd name="connsiteY329" fmla="*/ 151 h 5445"/>
              <a:gd name="connsiteX330" fmla="*/ 11332 w 11761"/>
              <a:gd name="connsiteY330" fmla="*/ 24 h 5445"/>
              <a:gd name="connsiteX331" fmla="*/ 11500 w 11761"/>
              <a:gd name="connsiteY331" fmla="*/ 24 h 5445"/>
              <a:gd name="connsiteX332" fmla="*/ 11500 w 11761"/>
              <a:gd name="connsiteY332" fmla="*/ 82 h 5445"/>
              <a:gd name="connsiteX333" fmla="*/ 11408 w 11761"/>
              <a:gd name="connsiteY333" fmla="*/ 82 h 5445"/>
              <a:gd name="connsiteX334" fmla="*/ 11408 w 11761"/>
              <a:gd name="connsiteY334" fmla="*/ 184 h 5445"/>
              <a:gd name="connsiteX335" fmla="*/ 11500 w 11761"/>
              <a:gd name="connsiteY335" fmla="*/ 184 h 5445"/>
              <a:gd name="connsiteX336" fmla="*/ 11500 w 11761"/>
              <a:gd name="connsiteY336" fmla="*/ 277 h 5445"/>
              <a:gd name="connsiteX337" fmla="*/ 11578 w 11761"/>
              <a:gd name="connsiteY337" fmla="*/ 277 h 5445"/>
              <a:gd name="connsiteX338" fmla="*/ 11578 w 11761"/>
              <a:gd name="connsiteY338" fmla="*/ 359 h 5445"/>
              <a:gd name="connsiteX339" fmla="*/ 11679 w 11761"/>
              <a:gd name="connsiteY339" fmla="*/ 359 h 5445"/>
              <a:gd name="connsiteX340" fmla="*/ 11679 w 11761"/>
              <a:gd name="connsiteY340" fmla="*/ 277 h 5445"/>
              <a:gd name="connsiteX341" fmla="*/ 11736 w 11761"/>
              <a:gd name="connsiteY341" fmla="*/ 277 h 5445"/>
              <a:gd name="connsiteX342" fmla="*/ 11736 w 11761"/>
              <a:gd name="connsiteY342" fmla="*/ 445 h 5445"/>
              <a:gd name="connsiteX343" fmla="*/ 11608 w 11761"/>
              <a:gd name="connsiteY343" fmla="*/ 445 h 5445"/>
              <a:gd name="connsiteX344" fmla="*/ 11608 w 11761"/>
              <a:gd name="connsiteY344" fmla="*/ 596 h 5445"/>
              <a:gd name="connsiteX345" fmla="*/ 11660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11500 w 11761"/>
              <a:gd name="connsiteY356" fmla="*/ 102 h 5445"/>
              <a:gd name="connsiteX357" fmla="*/ 11500 w 11761"/>
              <a:gd name="connsiteY357" fmla="*/ 164 h 5445"/>
              <a:gd name="connsiteX358" fmla="*/ 11427 w 11761"/>
              <a:gd name="connsiteY358" fmla="*/ 164 h 5445"/>
              <a:gd name="connsiteX359" fmla="*/ 11427 w 11761"/>
              <a:gd name="connsiteY359" fmla="*/ 102 h 5445"/>
              <a:gd name="connsiteX360" fmla="*/ 11500 w 11761"/>
              <a:gd name="connsiteY360" fmla="*/ 102 h 5445"/>
              <a:gd name="connsiteX361" fmla="*/ 11500 w 11761"/>
              <a:gd name="connsiteY361" fmla="*/ 5281 h 5445"/>
              <a:gd name="connsiteX362" fmla="*/ 11500 w 11761"/>
              <a:gd name="connsiteY362" fmla="*/ 5344 h 5445"/>
              <a:gd name="connsiteX363" fmla="*/ 11427 w 11761"/>
              <a:gd name="connsiteY363" fmla="*/ 5344 h 5445"/>
              <a:gd name="connsiteX364" fmla="*/ 11427 w 11761"/>
              <a:gd name="connsiteY364" fmla="*/ 5281 h 5445"/>
              <a:gd name="connsiteX365" fmla="*/ 11500 w 11761"/>
              <a:gd name="connsiteY365" fmla="*/ 5281 h 5445"/>
              <a:gd name="connsiteX366" fmla="*/ 11660 w 11761"/>
              <a:gd name="connsiteY366" fmla="*/ 277 h 5445"/>
              <a:gd name="connsiteX367" fmla="*/ 11660 w 11761"/>
              <a:gd name="connsiteY367" fmla="*/ 339 h 5445"/>
              <a:gd name="connsiteX368" fmla="*/ 11595 w 11761"/>
              <a:gd name="connsiteY368" fmla="*/ 339 h 5445"/>
              <a:gd name="connsiteX369" fmla="*/ 11595 w 11761"/>
              <a:gd name="connsiteY369" fmla="*/ 277 h 5445"/>
              <a:gd name="connsiteX370" fmla="*/ 11660 w 11761"/>
              <a:gd name="connsiteY370" fmla="*/ 277 h 5445"/>
              <a:gd name="connsiteX371" fmla="*/ 11660 w 11761"/>
              <a:gd name="connsiteY371" fmla="*/ 184 h 5445"/>
              <a:gd name="connsiteX372" fmla="*/ 11660 w 11761"/>
              <a:gd name="connsiteY372" fmla="*/ 255 h 5445"/>
              <a:gd name="connsiteX373" fmla="*/ 11595 w 11761"/>
              <a:gd name="connsiteY373" fmla="*/ 255 h 5445"/>
              <a:gd name="connsiteX374" fmla="*/ 11595 w 11761"/>
              <a:gd name="connsiteY374" fmla="*/ 184 h 5445"/>
              <a:gd name="connsiteX375" fmla="*/ 11660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11744 w 11761"/>
              <a:gd name="connsiteY98" fmla="*/ 4932 h 5445"/>
              <a:gd name="connsiteX99" fmla="*/ 11744 w 11761"/>
              <a:gd name="connsiteY99" fmla="*/ 4850 h 5445"/>
              <a:gd name="connsiteX100" fmla="*/ 11682 w 11761"/>
              <a:gd name="connsiteY100" fmla="*/ 4850 h 5445"/>
              <a:gd name="connsiteX101" fmla="*/ 11682 w 11761"/>
              <a:gd name="connsiteY101" fmla="*/ 4793 h 5445"/>
              <a:gd name="connsiteX102" fmla="*/ 11742 w 11761"/>
              <a:gd name="connsiteY102" fmla="*/ 4793 h 5445"/>
              <a:gd name="connsiteX103" fmla="*/ 11742 w 11761"/>
              <a:gd name="connsiteY103" fmla="*/ 652 h 5445"/>
              <a:gd name="connsiteX104" fmla="*/ 11682 w 11761"/>
              <a:gd name="connsiteY104" fmla="*/ 652 h 5445"/>
              <a:gd name="connsiteX105" fmla="*/ 11682 w 11761"/>
              <a:gd name="connsiteY105" fmla="*/ 596 h 5445"/>
              <a:gd name="connsiteX106" fmla="*/ 11744 w 11761"/>
              <a:gd name="connsiteY106" fmla="*/ 596 h 5445"/>
              <a:gd name="connsiteX107" fmla="*/ 11744 w 11761"/>
              <a:gd name="connsiteY107" fmla="*/ 514 h 5445"/>
              <a:gd name="connsiteX108" fmla="*/ 11660 w 11761"/>
              <a:gd name="connsiteY108" fmla="*/ 514 h 5445"/>
              <a:gd name="connsiteX109" fmla="*/ 11660 w 11761"/>
              <a:gd name="connsiteY109" fmla="*/ 575 h 5445"/>
              <a:gd name="connsiteX110" fmla="*/ 11630 w 11761"/>
              <a:gd name="connsiteY110" fmla="*/ 575 h 5445"/>
              <a:gd name="connsiteX111" fmla="*/ 11630 w 11761"/>
              <a:gd name="connsiteY111" fmla="*/ 467 h 5445"/>
              <a:gd name="connsiteX112" fmla="*/ 11759 w 11761"/>
              <a:gd name="connsiteY112" fmla="*/ 467 h 5445"/>
              <a:gd name="connsiteX113" fmla="*/ 11759 w 11761"/>
              <a:gd name="connsiteY113" fmla="*/ 255 h 5445"/>
              <a:gd name="connsiteX114" fmla="*/ 11679 w 11761"/>
              <a:gd name="connsiteY114" fmla="*/ 255 h 5445"/>
              <a:gd name="connsiteX115" fmla="*/ 11679 w 11761"/>
              <a:gd name="connsiteY115" fmla="*/ 182 h 5445"/>
              <a:gd name="connsiteX116" fmla="*/ 11761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11200 w 11761"/>
              <a:gd name="connsiteY122" fmla="*/ 78 h 5445"/>
              <a:gd name="connsiteX123" fmla="*/ 11200 w 11761"/>
              <a:gd name="connsiteY123" fmla="*/ 37 h 5445"/>
              <a:gd name="connsiteX124" fmla="*/ 11241 w 11761"/>
              <a:gd name="connsiteY124" fmla="*/ 37 h 5445"/>
              <a:gd name="connsiteX125" fmla="*/ 11241 w 11761"/>
              <a:gd name="connsiteY125" fmla="*/ 78 h 5445"/>
              <a:gd name="connsiteX126" fmla="*/ 11200 w 11761"/>
              <a:gd name="connsiteY126" fmla="*/ 78 h 5445"/>
              <a:gd name="connsiteX127" fmla="*/ 11682 w 11761"/>
              <a:gd name="connsiteY127" fmla="*/ 4910 h 5445"/>
              <a:gd name="connsiteX128" fmla="*/ 11682 w 11761"/>
              <a:gd name="connsiteY128" fmla="*/ 4871 h 5445"/>
              <a:gd name="connsiteX129" fmla="*/ 11723 w 11761"/>
              <a:gd name="connsiteY129" fmla="*/ 4871 h 5445"/>
              <a:gd name="connsiteX130" fmla="*/ 11723 w 11761"/>
              <a:gd name="connsiteY130" fmla="*/ 4910 h 5445"/>
              <a:gd name="connsiteX131" fmla="*/ 11682 w 11761"/>
              <a:gd name="connsiteY131" fmla="*/ 4910 h 5445"/>
              <a:gd name="connsiteX132" fmla="*/ 11600 w 11761"/>
              <a:gd name="connsiteY132" fmla="*/ 5424 h 5445"/>
              <a:gd name="connsiteX133" fmla="*/ 11600 w 11761"/>
              <a:gd name="connsiteY133" fmla="*/ 5363 h 5445"/>
              <a:gd name="connsiteX134" fmla="*/ 11679 w 11761"/>
              <a:gd name="connsiteY134" fmla="*/ 5363 h 5445"/>
              <a:gd name="connsiteX135" fmla="*/ 11679 w 11761"/>
              <a:gd name="connsiteY135" fmla="*/ 5286 h 5445"/>
              <a:gd name="connsiteX136" fmla="*/ 11738 w 11761"/>
              <a:gd name="connsiteY136" fmla="*/ 5286 h 5445"/>
              <a:gd name="connsiteX137" fmla="*/ 11738 w 11761"/>
              <a:gd name="connsiteY137" fmla="*/ 5424 h 5445"/>
              <a:gd name="connsiteX138" fmla="*/ 11600 w 11761"/>
              <a:gd name="connsiteY138" fmla="*/ 5424 h 5445"/>
              <a:gd name="connsiteX139" fmla="*/ 11600 w 11761"/>
              <a:gd name="connsiteY139" fmla="*/ 5344 h 5445"/>
              <a:gd name="connsiteX140" fmla="*/ 11600 w 11761"/>
              <a:gd name="connsiteY140" fmla="*/ 5286 h 5445"/>
              <a:gd name="connsiteX141" fmla="*/ 11660 w 11761"/>
              <a:gd name="connsiteY141" fmla="*/ 5286 h 5445"/>
              <a:gd name="connsiteX142" fmla="*/ 11660 w 11761"/>
              <a:gd name="connsiteY142" fmla="*/ 5344 h 5445"/>
              <a:gd name="connsiteX143" fmla="*/ 11600 w 11761"/>
              <a:gd name="connsiteY143" fmla="*/ 5344 h 5445"/>
              <a:gd name="connsiteX144" fmla="*/ 11595 w 11761"/>
              <a:gd name="connsiteY144" fmla="*/ 5169 h 5445"/>
              <a:gd name="connsiteX145" fmla="*/ 11595 w 11761"/>
              <a:gd name="connsiteY145" fmla="*/ 5106 h 5445"/>
              <a:gd name="connsiteX146" fmla="*/ 11660 w 11761"/>
              <a:gd name="connsiteY146" fmla="*/ 5106 h 5445"/>
              <a:gd name="connsiteX147" fmla="*/ 11660 w 11761"/>
              <a:gd name="connsiteY147" fmla="*/ 5169 h 5445"/>
              <a:gd name="connsiteX148" fmla="*/ 11595 w 11761"/>
              <a:gd name="connsiteY148" fmla="*/ 5169 h 5445"/>
              <a:gd name="connsiteX149" fmla="*/ 11660 w 11761"/>
              <a:gd name="connsiteY149" fmla="*/ 5191 h 5445"/>
              <a:gd name="connsiteX150" fmla="*/ 11660 w 11761"/>
              <a:gd name="connsiteY150" fmla="*/ 5262 h 5445"/>
              <a:gd name="connsiteX151" fmla="*/ 11595 w 11761"/>
              <a:gd name="connsiteY151" fmla="*/ 5262 h 5445"/>
              <a:gd name="connsiteX152" fmla="*/ 11595 w 11761"/>
              <a:gd name="connsiteY152" fmla="*/ 5191 h 5445"/>
              <a:gd name="connsiteX153" fmla="*/ 11660 w 11761"/>
              <a:gd name="connsiteY153" fmla="*/ 5191 h 5445"/>
              <a:gd name="connsiteX154" fmla="*/ 11578 w 11761"/>
              <a:gd name="connsiteY154" fmla="*/ 5281 h 5445"/>
              <a:gd name="connsiteX155" fmla="*/ 11578 w 11761"/>
              <a:gd name="connsiteY155" fmla="*/ 5344 h 5445"/>
              <a:gd name="connsiteX156" fmla="*/ 11522 w 11761"/>
              <a:gd name="connsiteY156" fmla="*/ 5344 h 5445"/>
              <a:gd name="connsiteX157" fmla="*/ 11522 w 11761"/>
              <a:gd name="connsiteY157" fmla="*/ 5281 h 5445"/>
              <a:gd name="connsiteX158" fmla="*/ 11578 w 11761"/>
              <a:gd name="connsiteY158" fmla="*/ 5281 h 5445"/>
              <a:gd name="connsiteX159" fmla="*/ 11578 w 11761"/>
              <a:gd name="connsiteY159" fmla="*/ 5191 h 5445"/>
              <a:gd name="connsiteX160" fmla="*/ 11578 w 11761"/>
              <a:gd name="connsiteY160" fmla="*/ 5262 h 5445"/>
              <a:gd name="connsiteX161" fmla="*/ 11522 w 11761"/>
              <a:gd name="connsiteY161" fmla="*/ 5262 h 5445"/>
              <a:gd name="connsiteX162" fmla="*/ 11522 w 11761"/>
              <a:gd name="connsiteY162" fmla="*/ 5191 h 5445"/>
              <a:gd name="connsiteX163" fmla="*/ 11578 w 11761"/>
              <a:gd name="connsiteY163" fmla="*/ 5191 h 5445"/>
              <a:gd name="connsiteX164" fmla="*/ 11200 w 11761"/>
              <a:gd name="connsiteY164" fmla="*/ 5409 h 5445"/>
              <a:gd name="connsiteX165" fmla="*/ 11200 w 11761"/>
              <a:gd name="connsiteY165" fmla="*/ 5368 h 5445"/>
              <a:gd name="connsiteX166" fmla="*/ 11241 w 11761"/>
              <a:gd name="connsiteY166" fmla="*/ 5368 h 5445"/>
              <a:gd name="connsiteX167" fmla="*/ 11241 w 11761"/>
              <a:gd name="connsiteY167" fmla="*/ 5409 h 5445"/>
              <a:gd name="connsiteX168" fmla="*/ 11200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11522 w 11761"/>
              <a:gd name="connsiteY243" fmla="*/ 164 h 5445"/>
              <a:gd name="connsiteX244" fmla="*/ 11522 w 11761"/>
              <a:gd name="connsiteY244" fmla="*/ 102 h 5445"/>
              <a:gd name="connsiteX245" fmla="*/ 11578 w 11761"/>
              <a:gd name="connsiteY245" fmla="*/ 102 h 5445"/>
              <a:gd name="connsiteX246" fmla="*/ 11578 w 11761"/>
              <a:gd name="connsiteY246" fmla="*/ 164 h 5445"/>
              <a:gd name="connsiteX247" fmla="*/ 11522 w 11761"/>
              <a:gd name="connsiteY247" fmla="*/ 164 h 5445"/>
              <a:gd name="connsiteX248" fmla="*/ 11522 w 11761"/>
              <a:gd name="connsiteY248" fmla="*/ 255 h 5445"/>
              <a:gd name="connsiteX249" fmla="*/ 11522 w 11761"/>
              <a:gd name="connsiteY249" fmla="*/ 184 h 5445"/>
              <a:gd name="connsiteX250" fmla="*/ 11578 w 11761"/>
              <a:gd name="connsiteY250" fmla="*/ 184 h 5445"/>
              <a:gd name="connsiteX251" fmla="*/ 11578 w 11761"/>
              <a:gd name="connsiteY251" fmla="*/ 255 h 5445"/>
              <a:gd name="connsiteX252" fmla="*/ 11522 w 11761"/>
              <a:gd name="connsiteY252" fmla="*/ 255 h 5445"/>
              <a:gd name="connsiteX253" fmla="*/ 11660 w 11761"/>
              <a:gd name="connsiteY253" fmla="*/ 596 h 5445"/>
              <a:gd name="connsiteX254" fmla="*/ 11660 w 11761"/>
              <a:gd name="connsiteY254" fmla="*/ 674 h 5445"/>
              <a:gd name="connsiteX255" fmla="*/ 11720 w 11761"/>
              <a:gd name="connsiteY255" fmla="*/ 674 h 5445"/>
              <a:gd name="connsiteX256" fmla="*/ 11720 w 11761"/>
              <a:gd name="connsiteY256" fmla="*/ 4772 h 5445"/>
              <a:gd name="connsiteX257" fmla="*/ 11660 w 11761"/>
              <a:gd name="connsiteY257" fmla="*/ 4772 h 5445"/>
              <a:gd name="connsiteX258" fmla="*/ 11660 w 11761"/>
              <a:gd name="connsiteY258" fmla="*/ 4850 h 5445"/>
              <a:gd name="connsiteX259" fmla="*/ 11608 w 11761"/>
              <a:gd name="connsiteY259" fmla="*/ 4850 h 5445"/>
              <a:gd name="connsiteX260" fmla="*/ 11608 w 11761"/>
              <a:gd name="connsiteY260" fmla="*/ 5001 h 5445"/>
              <a:gd name="connsiteX261" fmla="*/ 11736 w 11761"/>
              <a:gd name="connsiteY261" fmla="*/ 5001 h 5445"/>
              <a:gd name="connsiteX262" fmla="*/ 11736 w 11761"/>
              <a:gd name="connsiteY262" fmla="*/ 5169 h 5445"/>
              <a:gd name="connsiteX263" fmla="*/ 11679 w 11761"/>
              <a:gd name="connsiteY263" fmla="*/ 5169 h 5445"/>
              <a:gd name="connsiteX264" fmla="*/ 11679 w 11761"/>
              <a:gd name="connsiteY264" fmla="*/ 5087 h 5445"/>
              <a:gd name="connsiteX265" fmla="*/ 11578 w 11761"/>
              <a:gd name="connsiteY265" fmla="*/ 5087 h 5445"/>
              <a:gd name="connsiteX266" fmla="*/ 11578 w 11761"/>
              <a:gd name="connsiteY266" fmla="*/ 5169 h 5445"/>
              <a:gd name="connsiteX267" fmla="*/ 11500 w 11761"/>
              <a:gd name="connsiteY267" fmla="*/ 5169 h 5445"/>
              <a:gd name="connsiteX268" fmla="*/ 11500 w 11761"/>
              <a:gd name="connsiteY268" fmla="*/ 5262 h 5445"/>
              <a:gd name="connsiteX269" fmla="*/ 11408 w 11761"/>
              <a:gd name="connsiteY269" fmla="*/ 5262 h 5445"/>
              <a:gd name="connsiteX270" fmla="*/ 11408 w 11761"/>
              <a:gd name="connsiteY270" fmla="*/ 5363 h 5445"/>
              <a:gd name="connsiteX271" fmla="*/ 11500 w 11761"/>
              <a:gd name="connsiteY271" fmla="*/ 5363 h 5445"/>
              <a:gd name="connsiteX272" fmla="*/ 11500 w 11761"/>
              <a:gd name="connsiteY272" fmla="*/ 5422 h 5445"/>
              <a:gd name="connsiteX273" fmla="*/ 11332 w 11761"/>
              <a:gd name="connsiteY273" fmla="*/ 5422 h 5445"/>
              <a:gd name="connsiteX274" fmla="*/ 11332 w 11761"/>
              <a:gd name="connsiteY274" fmla="*/ 5294 h 5445"/>
              <a:gd name="connsiteX275" fmla="*/ 11179 w 11761"/>
              <a:gd name="connsiteY275" fmla="*/ 5294 h 5445"/>
              <a:gd name="connsiteX276" fmla="*/ 11179 w 11761"/>
              <a:gd name="connsiteY276" fmla="*/ 5346 h 5445"/>
              <a:gd name="connsiteX277" fmla="*/ 11103 w 11761"/>
              <a:gd name="connsiteY277" fmla="*/ 5346 h 5445"/>
              <a:gd name="connsiteX278" fmla="*/ 11103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11103 w 11761"/>
              <a:gd name="connsiteY325" fmla="*/ 39 h 5445"/>
              <a:gd name="connsiteX326" fmla="*/ 11103 w 11761"/>
              <a:gd name="connsiteY326" fmla="*/ 100 h 5445"/>
              <a:gd name="connsiteX327" fmla="*/ 11179 w 11761"/>
              <a:gd name="connsiteY327" fmla="*/ 100 h 5445"/>
              <a:gd name="connsiteX328" fmla="*/ 11179 w 11761"/>
              <a:gd name="connsiteY328" fmla="*/ 151 h 5445"/>
              <a:gd name="connsiteX329" fmla="*/ 11332 w 11761"/>
              <a:gd name="connsiteY329" fmla="*/ 151 h 5445"/>
              <a:gd name="connsiteX330" fmla="*/ 11332 w 11761"/>
              <a:gd name="connsiteY330" fmla="*/ 24 h 5445"/>
              <a:gd name="connsiteX331" fmla="*/ 11500 w 11761"/>
              <a:gd name="connsiteY331" fmla="*/ 24 h 5445"/>
              <a:gd name="connsiteX332" fmla="*/ 11500 w 11761"/>
              <a:gd name="connsiteY332" fmla="*/ 82 h 5445"/>
              <a:gd name="connsiteX333" fmla="*/ 11408 w 11761"/>
              <a:gd name="connsiteY333" fmla="*/ 82 h 5445"/>
              <a:gd name="connsiteX334" fmla="*/ 11408 w 11761"/>
              <a:gd name="connsiteY334" fmla="*/ 184 h 5445"/>
              <a:gd name="connsiteX335" fmla="*/ 11500 w 11761"/>
              <a:gd name="connsiteY335" fmla="*/ 184 h 5445"/>
              <a:gd name="connsiteX336" fmla="*/ 11500 w 11761"/>
              <a:gd name="connsiteY336" fmla="*/ 277 h 5445"/>
              <a:gd name="connsiteX337" fmla="*/ 11578 w 11761"/>
              <a:gd name="connsiteY337" fmla="*/ 277 h 5445"/>
              <a:gd name="connsiteX338" fmla="*/ 11578 w 11761"/>
              <a:gd name="connsiteY338" fmla="*/ 359 h 5445"/>
              <a:gd name="connsiteX339" fmla="*/ 11679 w 11761"/>
              <a:gd name="connsiteY339" fmla="*/ 359 h 5445"/>
              <a:gd name="connsiteX340" fmla="*/ 11679 w 11761"/>
              <a:gd name="connsiteY340" fmla="*/ 277 h 5445"/>
              <a:gd name="connsiteX341" fmla="*/ 11736 w 11761"/>
              <a:gd name="connsiteY341" fmla="*/ 277 h 5445"/>
              <a:gd name="connsiteX342" fmla="*/ 11736 w 11761"/>
              <a:gd name="connsiteY342" fmla="*/ 445 h 5445"/>
              <a:gd name="connsiteX343" fmla="*/ 11608 w 11761"/>
              <a:gd name="connsiteY343" fmla="*/ 445 h 5445"/>
              <a:gd name="connsiteX344" fmla="*/ 11608 w 11761"/>
              <a:gd name="connsiteY344" fmla="*/ 596 h 5445"/>
              <a:gd name="connsiteX345" fmla="*/ 11660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11500 w 11761"/>
              <a:gd name="connsiteY356" fmla="*/ 102 h 5445"/>
              <a:gd name="connsiteX357" fmla="*/ 11500 w 11761"/>
              <a:gd name="connsiteY357" fmla="*/ 164 h 5445"/>
              <a:gd name="connsiteX358" fmla="*/ 11427 w 11761"/>
              <a:gd name="connsiteY358" fmla="*/ 164 h 5445"/>
              <a:gd name="connsiteX359" fmla="*/ 11427 w 11761"/>
              <a:gd name="connsiteY359" fmla="*/ 102 h 5445"/>
              <a:gd name="connsiteX360" fmla="*/ 11500 w 11761"/>
              <a:gd name="connsiteY360" fmla="*/ 102 h 5445"/>
              <a:gd name="connsiteX361" fmla="*/ 11500 w 11761"/>
              <a:gd name="connsiteY361" fmla="*/ 5281 h 5445"/>
              <a:gd name="connsiteX362" fmla="*/ 11500 w 11761"/>
              <a:gd name="connsiteY362" fmla="*/ 5344 h 5445"/>
              <a:gd name="connsiteX363" fmla="*/ 11427 w 11761"/>
              <a:gd name="connsiteY363" fmla="*/ 5344 h 5445"/>
              <a:gd name="connsiteX364" fmla="*/ 11427 w 11761"/>
              <a:gd name="connsiteY364" fmla="*/ 5281 h 5445"/>
              <a:gd name="connsiteX365" fmla="*/ 11500 w 11761"/>
              <a:gd name="connsiteY365" fmla="*/ 5281 h 5445"/>
              <a:gd name="connsiteX366" fmla="*/ 11660 w 11761"/>
              <a:gd name="connsiteY366" fmla="*/ 277 h 5445"/>
              <a:gd name="connsiteX367" fmla="*/ 11660 w 11761"/>
              <a:gd name="connsiteY367" fmla="*/ 339 h 5445"/>
              <a:gd name="connsiteX368" fmla="*/ 11595 w 11761"/>
              <a:gd name="connsiteY368" fmla="*/ 339 h 5445"/>
              <a:gd name="connsiteX369" fmla="*/ 11595 w 11761"/>
              <a:gd name="connsiteY369" fmla="*/ 277 h 5445"/>
              <a:gd name="connsiteX370" fmla="*/ 11660 w 11761"/>
              <a:gd name="connsiteY370" fmla="*/ 277 h 5445"/>
              <a:gd name="connsiteX371" fmla="*/ 11660 w 11761"/>
              <a:gd name="connsiteY371" fmla="*/ 184 h 5445"/>
              <a:gd name="connsiteX372" fmla="*/ 11660 w 11761"/>
              <a:gd name="connsiteY372" fmla="*/ 255 h 5445"/>
              <a:gd name="connsiteX373" fmla="*/ 11595 w 11761"/>
              <a:gd name="connsiteY373" fmla="*/ 255 h 5445"/>
              <a:gd name="connsiteX374" fmla="*/ 11595 w 11761"/>
              <a:gd name="connsiteY374" fmla="*/ 184 h 5445"/>
              <a:gd name="connsiteX375" fmla="*/ 11660 w 11761"/>
              <a:gd name="connsiteY375" fmla="*/ 184 h 5445"/>
              <a:gd name="connsiteX376" fmla="*/ 11660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11744 w 11761"/>
              <a:gd name="connsiteY98" fmla="*/ 4932 h 5445"/>
              <a:gd name="connsiteX99" fmla="*/ 11744 w 11761"/>
              <a:gd name="connsiteY99" fmla="*/ 4850 h 5445"/>
              <a:gd name="connsiteX100" fmla="*/ 11682 w 11761"/>
              <a:gd name="connsiteY100" fmla="*/ 4850 h 5445"/>
              <a:gd name="connsiteX101" fmla="*/ 11682 w 11761"/>
              <a:gd name="connsiteY101" fmla="*/ 4793 h 5445"/>
              <a:gd name="connsiteX102" fmla="*/ 11742 w 11761"/>
              <a:gd name="connsiteY102" fmla="*/ 4793 h 5445"/>
              <a:gd name="connsiteX103" fmla="*/ 11742 w 11761"/>
              <a:gd name="connsiteY103" fmla="*/ 652 h 5445"/>
              <a:gd name="connsiteX104" fmla="*/ 11682 w 11761"/>
              <a:gd name="connsiteY104" fmla="*/ 652 h 5445"/>
              <a:gd name="connsiteX105" fmla="*/ 11682 w 11761"/>
              <a:gd name="connsiteY105" fmla="*/ 596 h 5445"/>
              <a:gd name="connsiteX106" fmla="*/ 11744 w 11761"/>
              <a:gd name="connsiteY106" fmla="*/ 596 h 5445"/>
              <a:gd name="connsiteX107" fmla="*/ 11744 w 11761"/>
              <a:gd name="connsiteY107" fmla="*/ 514 h 5445"/>
              <a:gd name="connsiteX108" fmla="*/ 11660 w 11761"/>
              <a:gd name="connsiteY108" fmla="*/ 514 h 5445"/>
              <a:gd name="connsiteX109" fmla="*/ 11660 w 11761"/>
              <a:gd name="connsiteY109" fmla="*/ 575 h 5445"/>
              <a:gd name="connsiteX110" fmla="*/ 11630 w 11761"/>
              <a:gd name="connsiteY110" fmla="*/ 575 h 5445"/>
              <a:gd name="connsiteX111" fmla="*/ 11630 w 11761"/>
              <a:gd name="connsiteY111" fmla="*/ 467 h 5445"/>
              <a:gd name="connsiteX112" fmla="*/ 11759 w 11761"/>
              <a:gd name="connsiteY112" fmla="*/ 467 h 5445"/>
              <a:gd name="connsiteX113" fmla="*/ 11759 w 11761"/>
              <a:gd name="connsiteY113" fmla="*/ 255 h 5445"/>
              <a:gd name="connsiteX114" fmla="*/ 11679 w 11761"/>
              <a:gd name="connsiteY114" fmla="*/ 255 h 5445"/>
              <a:gd name="connsiteX115" fmla="*/ 11679 w 11761"/>
              <a:gd name="connsiteY115" fmla="*/ 182 h 5445"/>
              <a:gd name="connsiteX116" fmla="*/ 11761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11200 w 11761"/>
              <a:gd name="connsiteY122" fmla="*/ 78 h 5445"/>
              <a:gd name="connsiteX123" fmla="*/ 11200 w 11761"/>
              <a:gd name="connsiteY123" fmla="*/ 37 h 5445"/>
              <a:gd name="connsiteX124" fmla="*/ 11241 w 11761"/>
              <a:gd name="connsiteY124" fmla="*/ 37 h 5445"/>
              <a:gd name="connsiteX125" fmla="*/ 11241 w 11761"/>
              <a:gd name="connsiteY125" fmla="*/ 78 h 5445"/>
              <a:gd name="connsiteX126" fmla="*/ 11200 w 11761"/>
              <a:gd name="connsiteY126" fmla="*/ 78 h 5445"/>
              <a:gd name="connsiteX127" fmla="*/ 11682 w 11761"/>
              <a:gd name="connsiteY127" fmla="*/ 4910 h 5445"/>
              <a:gd name="connsiteX128" fmla="*/ 11682 w 11761"/>
              <a:gd name="connsiteY128" fmla="*/ 4871 h 5445"/>
              <a:gd name="connsiteX129" fmla="*/ 11723 w 11761"/>
              <a:gd name="connsiteY129" fmla="*/ 4871 h 5445"/>
              <a:gd name="connsiteX130" fmla="*/ 11723 w 11761"/>
              <a:gd name="connsiteY130" fmla="*/ 4910 h 5445"/>
              <a:gd name="connsiteX131" fmla="*/ 11682 w 11761"/>
              <a:gd name="connsiteY131" fmla="*/ 4910 h 5445"/>
              <a:gd name="connsiteX132" fmla="*/ 11600 w 11761"/>
              <a:gd name="connsiteY132" fmla="*/ 5424 h 5445"/>
              <a:gd name="connsiteX133" fmla="*/ 11600 w 11761"/>
              <a:gd name="connsiteY133" fmla="*/ 5363 h 5445"/>
              <a:gd name="connsiteX134" fmla="*/ 11679 w 11761"/>
              <a:gd name="connsiteY134" fmla="*/ 5363 h 5445"/>
              <a:gd name="connsiteX135" fmla="*/ 11679 w 11761"/>
              <a:gd name="connsiteY135" fmla="*/ 5286 h 5445"/>
              <a:gd name="connsiteX136" fmla="*/ 11738 w 11761"/>
              <a:gd name="connsiteY136" fmla="*/ 5286 h 5445"/>
              <a:gd name="connsiteX137" fmla="*/ 11738 w 11761"/>
              <a:gd name="connsiteY137" fmla="*/ 5424 h 5445"/>
              <a:gd name="connsiteX138" fmla="*/ 11600 w 11761"/>
              <a:gd name="connsiteY138" fmla="*/ 5424 h 5445"/>
              <a:gd name="connsiteX139" fmla="*/ 11600 w 11761"/>
              <a:gd name="connsiteY139" fmla="*/ 5344 h 5445"/>
              <a:gd name="connsiteX140" fmla="*/ 11600 w 11761"/>
              <a:gd name="connsiteY140" fmla="*/ 5286 h 5445"/>
              <a:gd name="connsiteX141" fmla="*/ 11660 w 11761"/>
              <a:gd name="connsiteY141" fmla="*/ 5286 h 5445"/>
              <a:gd name="connsiteX142" fmla="*/ 11660 w 11761"/>
              <a:gd name="connsiteY142" fmla="*/ 5344 h 5445"/>
              <a:gd name="connsiteX143" fmla="*/ 11600 w 11761"/>
              <a:gd name="connsiteY143" fmla="*/ 5344 h 5445"/>
              <a:gd name="connsiteX144" fmla="*/ 11595 w 11761"/>
              <a:gd name="connsiteY144" fmla="*/ 5169 h 5445"/>
              <a:gd name="connsiteX145" fmla="*/ 11595 w 11761"/>
              <a:gd name="connsiteY145" fmla="*/ 5106 h 5445"/>
              <a:gd name="connsiteX146" fmla="*/ 11660 w 11761"/>
              <a:gd name="connsiteY146" fmla="*/ 5106 h 5445"/>
              <a:gd name="connsiteX147" fmla="*/ 11660 w 11761"/>
              <a:gd name="connsiteY147" fmla="*/ 5169 h 5445"/>
              <a:gd name="connsiteX148" fmla="*/ 11595 w 11761"/>
              <a:gd name="connsiteY148" fmla="*/ 5169 h 5445"/>
              <a:gd name="connsiteX149" fmla="*/ 11660 w 11761"/>
              <a:gd name="connsiteY149" fmla="*/ 5191 h 5445"/>
              <a:gd name="connsiteX150" fmla="*/ 11660 w 11761"/>
              <a:gd name="connsiteY150" fmla="*/ 5262 h 5445"/>
              <a:gd name="connsiteX151" fmla="*/ 11595 w 11761"/>
              <a:gd name="connsiteY151" fmla="*/ 5262 h 5445"/>
              <a:gd name="connsiteX152" fmla="*/ 11595 w 11761"/>
              <a:gd name="connsiteY152" fmla="*/ 5191 h 5445"/>
              <a:gd name="connsiteX153" fmla="*/ 11660 w 11761"/>
              <a:gd name="connsiteY153" fmla="*/ 5191 h 5445"/>
              <a:gd name="connsiteX154" fmla="*/ 11578 w 11761"/>
              <a:gd name="connsiteY154" fmla="*/ 5281 h 5445"/>
              <a:gd name="connsiteX155" fmla="*/ 11578 w 11761"/>
              <a:gd name="connsiteY155" fmla="*/ 5344 h 5445"/>
              <a:gd name="connsiteX156" fmla="*/ 11522 w 11761"/>
              <a:gd name="connsiteY156" fmla="*/ 5344 h 5445"/>
              <a:gd name="connsiteX157" fmla="*/ 11522 w 11761"/>
              <a:gd name="connsiteY157" fmla="*/ 5281 h 5445"/>
              <a:gd name="connsiteX158" fmla="*/ 11578 w 11761"/>
              <a:gd name="connsiteY158" fmla="*/ 5281 h 5445"/>
              <a:gd name="connsiteX159" fmla="*/ 11578 w 11761"/>
              <a:gd name="connsiteY159" fmla="*/ 5191 h 5445"/>
              <a:gd name="connsiteX160" fmla="*/ 11578 w 11761"/>
              <a:gd name="connsiteY160" fmla="*/ 5262 h 5445"/>
              <a:gd name="connsiteX161" fmla="*/ 11522 w 11761"/>
              <a:gd name="connsiteY161" fmla="*/ 5262 h 5445"/>
              <a:gd name="connsiteX162" fmla="*/ 11522 w 11761"/>
              <a:gd name="connsiteY162" fmla="*/ 5191 h 5445"/>
              <a:gd name="connsiteX163" fmla="*/ 11578 w 11761"/>
              <a:gd name="connsiteY163" fmla="*/ 5191 h 5445"/>
              <a:gd name="connsiteX164" fmla="*/ 11200 w 11761"/>
              <a:gd name="connsiteY164" fmla="*/ 5409 h 5445"/>
              <a:gd name="connsiteX165" fmla="*/ 11200 w 11761"/>
              <a:gd name="connsiteY165" fmla="*/ 5368 h 5445"/>
              <a:gd name="connsiteX166" fmla="*/ 11241 w 11761"/>
              <a:gd name="connsiteY166" fmla="*/ 5368 h 5445"/>
              <a:gd name="connsiteX167" fmla="*/ 11241 w 11761"/>
              <a:gd name="connsiteY167" fmla="*/ 5409 h 5445"/>
              <a:gd name="connsiteX168" fmla="*/ 11200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11522 w 11761"/>
              <a:gd name="connsiteY243" fmla="*/ 164 h 5445"/>
              <a:gd name="connsiteX244" fmla="*/ 11522 w 11761"/>
              <a:gd name="connsiteY244" fmla="*/ 102 h 5445"/>
              <a:gd name="connsiteX245" fmla="*/ 11578 w 11761"/>
              <a:gd name="connsiteY245" fmla="*/ 102 h 5445"/>
              <a:gd name="connsiteX246" fmla="*/ 11578 w 11761"/>
              <a:gd name="connsiteY246" fmla="*/ 164 h 5445"/>
              <a:gd name="connsiteX247" fmla="*/ 11522 w 11761"/>
              <a:gd name="connsiteY247" fmla="*/ 164 h 5445"/>
              <a:gd name="connsiteX248" fmla="*/ 11522 w 11761"/>
              <a:gd name="connsiteY248" fmla="*/ 255 h 5445"/>
              <a:gd name="connsiteX249" fmla="*/ 11522 w 11761"/>
              <a:gd name="connsiteY249" fmla="*/ 184 h 5445"/>
              <a:gd name="connsiteX250" fmla="*/ 11578 w 11761"/>
              <a:gd name="connsiteY250" fmla="*/ 184 h 5445"/>
              <a:gd name="connsiteX251" fmla="*/ 11578 w 11761"/>
              <a:gd name="connsiteY251" fmla="*/ 255 h 5445"/>
              <a:gd name="connsiteX252" fmla="*/ 11522 w 11761"/>
              <a:gd name="connsiteY252" fmla="*/ 255 h 5445"/>
              <a:gd name="connsiteX253" fmla="*/ 11660 w 11761"/>
              <a:gd name="connsiteY253" fmla="*/ 596 h 5445"/>
              <a:gd name="connsiteX254" fmla="*/ 11660 w 11761"/>
              <a:gd name="connsiteY254" fmla="*/ 674 h 5445"/>
              <a:gd name="connsiteX255" fmla="*/ 11720 w 11761"/>
              <a:gd name="connsiteY255" fmla="*/ 674 h 5445"/>
              <a:gd name="connsiteX256" fmla="*/ 11720 w 11761"/>
              <a:gd name="connsiteY256" fmla="*/ 4772 h 5445"/>
              <a:gd name="connsiteX257" fmla="*/ 11660 w 11761"/>
              <a:gd name="connsiteY257" fmla="*/ 4772 h 5445"/>
              <a:gd name="connsiteX258" fmla="*/ 11660 w 11761"/>
              <a:gd name="connsiteY258" fmla="*/ 4850 h 5445"/>
              <a:gd name="connsiteX259" fmla="*/ 11608 w 11761"/>
              <a:gd name="connsiteY259" fmla="*/ 4850 h 5445"/>
              <a:gd name="connsiteX260" fmla="*/ 11608 w 11761"/>
              <a:gd name="connsiteY260" fmla="*/ 5001 h 5445"/>
              <a:gd name="connsiteX261" fmla="*/ 11736 w 11761"/>
              <a:gd name="connsiteY261" fmla="*/ 5001 h 5445"/>
              <a:gd name="connsiteX262" fmla="*/ 11736 w 11761"/>
              <a:gd name="connsiteY262" fmla="*/ 5169 h 5445"/>
              <a:gd name="connsiteX263" fmla="*/ 11679 w 11761"/>
              <a:gd name="connsiteY263" fmla="*/ 5169 h 5445"/>
              <a:gd name="connsiteX264" fmla="*/ 11679 w 11761"/>
              <a:gd name="connsiteY264" fmla="*/ 5087 h 5445"/>
              <a:gd name="connsiteX265" fmla="*/ 11578 w 11761"/>
              <a:gd name="connsiteY265" fmla="*/ 5087 h 5445"/>
              <a:gd name="connsiteX266" fmla="*/ 11578 w 11761"/>
              <a:gd name="connsiteY266" fmla="*/ 5169 h 5445"/>
              <a:gd name="connsiteX267" fmla="*/ 11500 w 11761"/>
              <a:gd name="connsiteY267" fmla="*/ 5169 h 5445"/>
              <a:gd name="connsiteX268" fmla="*/ 11500 w 11761"/>
              <a:gd name="connsiteY268" fmla="*/ 5262 h 5445"/>
              <a:gd name="connsiteX269" fmla="*/ 11408 w 11761"/>
              <a:gd name="connsiteY269" fmla="*/ 5262 h 5445"/>
              <a:gd name="connsiteX270" fmla="*/ 11408 w 11761"/>
              <a:gd name="connsiteY270" fmla="*/ 5363 h 5445"/>
              <a:gd name="connsiteX271" fmla="*/ 11500 w 11761"/>
              <a:gd name="connsiteY271" fmla="*/ 5363 h 5445"/>
              <a:gd name="connsiteX272" fmla="*/ 11500 w 11761"/>
              <a:gd name="connsiteY272" fmla="*/ 5422 h 5445"/>
              <a:gd name="connsiteX273" fmla="*/ 11332 w 11761"/>
              <a:gd name="connsiteY273" fmla="*/ 5422 h 5445"/>
              <a:gd name="connsiteX274" fmla="*/ 11332 w 11761"/>
              <a:gd name="connsiteY274" fmla="*/ 5294 h 5445"/>
              <a:gd name="connsiteX275" fmla="*/ 11179 w 11761"/>
              <a:gd name="connsiteY275" fmla="*/ 5294 h 5445"/>
              <a:gd name="connsiteX276" fmla="*/ 11179 w 11761"/>
              <a:gd name="connsiteY276" fmla="*/ 5346 h 5445"/>
              <a:gd name="connsiteX277" fmla="*/ 11103 w 11761"/>
              <a:gd name="connsiteY277" fmla="*/ 5346 h 5445"/>
              <a:gd name="connsiteX278" fmla="*/ 11103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11103 w 11761"/>
              <a:gd name="connsiteY325" fmla="*/ 39 h 5445"/>
              <a:gd name="connsiteX326" fmla="*/ 11103 w 11761"/>
              <a:gd name="connsiteY326" fmla="*/ 100 h 5445"/>
              <a:gd name="connsiteX327" fmla="*/ 11179 w 11761"/>
              <a:gd name="connsiteY327" fmla="*/ 100 h 5445"/>
              <a:gd name="connsiteX328" fmla="*/ 11179 w 11761"/>
              <a:gd name="connsiteY328" fmla="*/ 151 h 5445"/>
              <a:gd name="connsiteX329" fmla="*/ 11332 w 11761"/>
              <a:gd name="connsiteY329" fmla="*/ 151 h 5445"/>
              <a:gd name="connsiteX330" fmla="*/ 11332 w 11761"/>
              <a:gd name="connsiteY330" fmla="*/ 24 h 5445"/>
              <a:gd name="connsiteX331" fmla="*/ 11500 w 11761"/>
              <a:gd name="connsiteY331" fmla="*/ 24 h 5445"/>
              <a:gd name="connsiteX332" fmla="*/ 11500 w 11761"/>
              <a:gd name="connsiteY332" fmla="*/ 82 h 5445"/>
              <a:gd name="connsiteX333" fmla="*/ 11408 w 11761"/>
              <a:gd name="connsiteY333" fmla="*/ 82 h 5445"/>
              <a:gd name="connsiteX334" fmla="*/ 11408 w 11761"/>
              <a:gd name="connsiteY334" fmla="*/ 184 h 5445"/>
              <a:gd name="connsiteX335" fmla="*/ 11500 w 11761"/>
              <a:gd name="connsiteY335" fmla="*/ 184 h 5445"/>
              <a:gd name="connsiteX336" fmla="*/ 11500 w 11761"/>
              <a:gd name="connsiteY336" fmla="*/ 277 h 5445"/>
              <a:gd name="connsiteX337" fmla="*/ 11578 w 11761"/>
              <a:gd name="connsiteY337" fmla="*/ 277 h 5445"/>
              <a:gd name="connsiteX338" fmla="*/ 11578 w 11761"/>
              <a:gd name="connsiteY338" fmla="*/ 359 h 5445"/>
              <a:gd name="connsiteX339" fmla="*/ 11679 w 11761"/>
              <a:gd name="connsiteY339" fmla="*/ 359 h 5445"/>
              <a:gd name="connsiteX340" fmla="*/ 11679 w 11761"/>
              <a:gd name="connsiteY340" fmla="*/ 277 h 5445"/>
              <a:gd name="connsiteX341" fmla="*/ 11736 w 11761"/>
              <a:gd name="connsiteY341" fmla="*/ 277 h 5445"/>
              <a:gd name="connsiteX342" fmla="*/ 11736 w 11761"/>
              <a:gd name="connsiteY342" fmla="*/ 445 h 5445"/>
              <a:gd name="connsiteX343" fmla="*/ 11608 w 11761"/>
              <a:gd name="connsiteY343" fmla="*/ 445 h 5445"/>
              <a:gd name="connsiteX344" fmla="*/ 11608 w 11761"/>
              <a:gd name="connsiteY344" fmla="*/ 596 h 5445"/>
              <a:gd name="connsiteX345" fmla="*/ 11660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11500 w 11761"/>
              <a:gd name="connsiteY356" fmla="*/ 102 h 5445"/>
              <a:gd name="connsiteX357" fmla="*/ 11500 w 11761"/>
              <a:gd name="connsiteY357" fmla="*/ 164 h 5445"/>
              <a:gd name="connsiteX358" fmla="*/ 11427 w 11761"/>
              <a:gd name="connsiteY358" fmla="*/ 164 h 5445"/>
              <a:gd name="connsiteX359" fmla="*/ 11427 w 11761"/>
              <a:gd name="connsiteY359" fmla="*/ 102 h 5445"/>
              <a:gd name="connsiteX360" fmla="*/ 11500 w 11761"/>
              <a:gd name="connsiteY360" fmla="*/ 102 h 5445"/>
              <a:gd name="connsiteX361" fmla="*/ 11500 w 11761"/>
              <a:gd name="connsiteY361" fmla="*/ 5281 h 5445"/>
              <a:gd name="connsiteX362" fmla="*/ 11500 w 11761"/>
              <a:gd name="connsiteY362" fmla="*/ 5344 h 5445"/>
              <a:gd name="connsiteX363" fmla="*/ 11427 w 11761"/>
              <a:gd name="connsiteY363" fmla="*/ 5344 h 5445"/>
              <a:gd name="connsiteX364" fmla="*/ 11427 w 11761"/>
              <a:gd name="connsiteY364" fmla="*/ 5281 h 5445"/>
              <a:gd name="connsiteX365" fmla="*/ 11500 w 11761"/>
              <a:gd name="connsiteY365" fmla="*/ 5281 h 5445"/>
              <a:gd name="connsiteX366" fmla="*/ 11660 w 11761"/>
              <a:gd name="connsiteY366" fmla="*/ 277 h 5445"/>
              <a:gd name="connsiteX367" fmla="*/ 11660 w 11761"/>
              <a:gd name="connsiteY367" fmla="*/ 339 h 5445"/>
              <a:gd name="connsiteX368" fmla="*/ 11595 w 11761"/>
              <a:gd name="connsiteY368" fmla="*/ 339 h 5445"/>
              <a:gd name="connsiteX369" fmla="*/ 11595 w 11761"/>
              <a:gd name="connsiteY369" fmla="*/ 277 h 5445"/>
              <a:gd name="connsiteX370" fmla="*/ 11660 w 11761"/>
              <a:gd name="connsiteY370" fmla="*/ 277 h 5445"/>
              <a:gd name="connsiteX371" fmla="*/ 11660 w 11761"/>
              <a:gd name="connsiteY371" fmla="*/ 184 h 5445"/>
              <a:gd name="connsiteX372" fmla="*/ 11660 w 11761"/>
              <a:gd name="connsiteY372" fmla="*/ 255 h 5445"/>
              <a:gd name="connsiteX373" fmla="*/ 11595 w 11761"/>
              <a:gd name="connsiteY373" fmla="*/ 255 h 5445"/>
              <a:gd name="connsiteX374" fmla="*/ 11595 w 11761"/>
              <a:gd name="connsiteY374" fmla="*/ 184 h 5445"/>
              <a:gd name="connsiteX375" fmla="*/ 11660 w 11761"/>
              <a:gd name="connsiteY375" fmla="*/ 184 h 5445"/>
              <a:gd name="connsiteX376" fmla="*/ 11660 w 11761"/>
              <a:gd name="connsiteY376" fmla="*/ 102 h 5445"/>
              <a:gd name="connsiteX377" fmla="*/ 11660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11744 w 11761"/>
              <a:gd name="connsiteY98" fmla="*/ 4932 h 5445"/>
              <a:gd name="connsiteX99" fmla="*/ 11744 w 11761"/>
              <a:gd name="connsiteY99" fmla="*/ 4850 h 5445"/>
              <a:gd name="connsiteX100" fmla="*/ 11682 w 11761"/>
              <a:gd name="connsiteY100" fmla="*/ 4850 h 5445"/>
              <a:gd name="connsiteX101" fmla="*/ 11682 w 11761"/>
              <a:gd name="connsiteY101" fmla="*/ 4793 h 5445"/>
              <a:gd name="connsiteX102" fmla="*/ 11742 w 11761"/>
              <a:gd name="connsiteY102" fmla="*/ 4793 h 5445"/>
              <a:gd name="connsiteX103" fmla="*/ 11742 w 11761"/>
              <a:gd name="connsiteY103" fmla="*/ 652 h 5445"/>
              <a:gd name="connsiteX104" fmla="*/ 11682 w 11761"/>
              <a:gd name="connsiteY104" fmla="*/ 652 h 5445"/>
              <a:gd name="connsiteX105" fmla="*/ 11682 w 11761"/>
              <a:gd name="connsiteY105" fmla="*/ 596 h 5445"/>
              <a:gd name="connsiteX106" fmla="*/ 11744 w 11761"/>
              <a:gd name="connsiteY106" fmla="*/ 596 h 5445"/>
              <a:gd name="connsiteX107" fmla="*/ 11744 w 11761"/>
              <a:gd name="connsiteY107" fmla="*/ 514 h 5445"/>
              <a:gd name="connsiteX108" fmla="*/ 11660 w 11761"/>
              <a:gd name="connsiteY108" fmla="*/ 514 h 5445"/>
              <a:gd name="connsiteX109" fmla="*/ 11660 w 11761"/>
              <a:gd name="connsiteY109" fmla="*/ 575 h 5445"/>
              <a:gd name="connsiteX110" fmla="*/ 11630 w 11761"/>
              <a:gd name="connsiteY110" fmla="*/ 575 h 5445"/>
              <a:gd name="connsiteX111" fmla="*/ 11630 w 11761"/>
              <a:gd name="connsiteY111" fmla="*/ 467 h 5445"/>
              <a:gd name="connsiteX112" fmla="*/ 11759 w 11761"/>
              <a:gd name="connsiteY112" fmla="*/ 467 h 5445"/>
              <a:gd name="connsiteX113" fmla="*/ 11759 w 11761"/>
              <a:gd name="connsiteY113" fmla="*/ 255 h 5445"/>
              <a:gd name="connsiteX114" fmla="*/ 11679 w 11761"/>
              <a:gd name="connsiteY114" fmla="*/ 255 h 5445"/>
              <a:gd name="connsiteX115" fmla="*/ 11679 w 11761"/>
              <a:gd name="connsiteY115" fmla="*/ 182 h 5445"/>
              <a:gd name="connsiteX116" fmla="*/ 11761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11200 w 11761"/>
              <a:gd name="connsiteY122" fmla="*/ 78 h 5445"/>
              <a:gd name="connsiteX123" fmla="*/ 11200 w 11761"/>
              <a:gd name="connsiteY123" fmla="*/ 37 h 5445"/>
              <a:gd name="connsiteX124" fmla="*/ 11241 w 11761"/>
              <a:gd name="connsiteY124" fmla="*/ 37 h 5445"/>
              <a:gd name="connsiteX125" fmla="*/ 11241 w 11761"/>
              <a:gd name="connsiteY125" fmla="*/ 78 h 5445"/>
              <a:gd name="connsiteX126" fmla="*/ 11200 w 11761"/>
              <a:gd name="connsiteY126" fmla="*/ 78 h 5445"/>
              <a:gd name="connsiteX127" fmla="*/ 11682 w 11761"/>
              <a:gd name="connsiteY127" fmla="*/ 4910 h 5445"/>
              <a:gd name="connsiteX128" fmla="*/ 11682 w 11761"/>
              <a:gd name="connsiteY128" fmla="*/ 4871 h 5445"/>
              <a:gd name="connsiteX129" fmla="*/ 11723 w 11761"/>
              <a:gd name="connsiteY129" fmla="*/ 4871 h 5445"/>
              <a:gd name="connsiteX130" fmla="*/ 11723 w 11761"/>
              <a:gd name="connsiteY130" fmla="*/ 4910 h 5445"/>
              <a:gd name="connsiteX131" fmla="*/ 11682 w 11761"/>
              <a:gd name="connsiteY131" fmla="*/ 4910 h 5445"/>
              <a:gd name="connsiteX132" fmla="*/ 11600 w 11761"/>
              <a:gd name="connsiteY132" fmla="*/ 5424 h 5445"/>
              <a:gd name="connsiteX133" fmla="*/ 11600 w 11761"/>
              <a:gd name="connsiteY133" fmla="*/ 5363 h 5445"/>
              <a:gd name="connsiteX134" fmla="*/ 11679 w 11761"/>
              <a:gd name="connsiteY134" fmla="*/ 5363 h 5445"/>
              <a:gd name="connsiteX135" fmla="*/ 11679 w 11761"/>
              <a:gd name="connsiteY135" fmla="*/ 5286 h 5445"/>
              <a:gd name="connsiteX136" fmla="*/ 11738 w 11761"/>
              <a:gd name="connsiteY136" fmla="*/ 5286 h 5445"/>
              <a:gd name="connsiteX137" fmla="*/ 11738 w 11761"/>
              <a:gd name="connsiteY137" fmla="*/ 5424 h 5445"/>
              <a:gd name="connsiteX138" fmla="*/ 11600 w 11761"/>
              <a:gd name="connsiteY138" fmla="*/ 5424 h 5445"/>
              <a:gd name="connsiteX139" fmla="*/ 11600 w 11761"/>
              <a:gd name="connsiteY139" fmla="*/ 5344 h 5445"/>
              <a:gd name="connsiteX140" fmla="*/ 11600 w 11761"/>
              <a:gd name="connsiteY140" fmla="*/ 5286 h 5445"/>
              <a:gd name="connsiteX141" fmla="*/ 11660 w 11761"/>
              <a:gd name="connsiteY141" fmla="*/ 5286 h 5445"/>
              <a:gd name="connsiteX142" fmla="*/ 11660 w 11761"/>
              <a:gd name="connsiteY142" fmla="*/ 5344 h 5445"/>
              <a:gd name="connsiteX143" fmla="*/ 11600 w 11761"/>
              <a:gd name="connsiteY143" fmla="*/ 5344 h 5445"/>
              <a:gd name="connsiteX144" fmla="*/ 11595 w 11761"/>
              <a:gd name="connsiteY144" fmla="*/ 5169 h 5445"/>
              <a:gd name="connsiteX145" fmla="*/ 11595 w 11761"/>
              <a:gd name="connsiteY145" fmla="*/ 5106 h 5445"/>
              <a:gd name="connsiteX146" fmla="*/ 11660 w 11761"/>
              <a:gd name="connsiteY146" fmla="*/ 5106 h 5445"/>
              <a:gd name="connsiteX147" fmla="*/ 11660 w 11761"/>
              <a:gd name="connsiteY147" fmla="*/ 5169 h 5445"/>
              <a:gd name="connsiteX148" fmla="*/ 11595 w 11761"/>
              <a:gd name="connsiteY148" fmla="*/ 5169 h 5445"/>
              <a:gd name="connsiteX149" fmla="*/ 11660 w 11761"/>
              <a:gd name="connsiteY149" fmla="*/ 5191 h 5445"/>
              <a:gd name="connsiteX150" fmla="*/ 11660 w 11761"/>
              <a:gd name="connsiteY150" fmla="*/ 5262 h 5445"/>
              <a:gd name="connsiteX151" fmla="*/ 11595 w 11761"/>
              <a:gd name="connsiteY151" fmla="*/ 5262 h 5445"/>
              <a:gd name="connsiteX152" fmla="*/ 11595 w 11761"/>
              <a:gd name="connsiteY152" fmla="*/ 5191 h 5445"/>
              <a:gd name="connsiteX153" fmla="*/ 11660 w 11761"/>
              <a:gd name="connsiteY153" fmla="*/ 5191 h 5445"/>
              <a:gd name="connsiteX154" fmla="*/ 11578 w 11761"/>
              <a:gd name="connsiteY154" fmla="*/ 5281 h 5445"/>
              <a:gd name="connsiteX155" fmla="*/ 11578 w 11761"/>
              <a:gd name="connsiteY155" fmla="*/ 5344 h 5445"/>
              <a:gd name="connsiteX156" fmla="*/ 11522 w 11761"/>
              <a:gd name="connsiteY156" fmla="*/ 5344 h 5445"/>
              <a:gd name="connsiteX157" fmla="*/ 11522 w 11761"/>
              <a:gd name="connsiteY157" fmla="*/ 5281 h 5445"/>
              <a:gd name="connsiteX158" fmla="*/ 11578 w 11761"/>
              <a:gd name="connsiteY158" fmla="*/ 5281 h 5445"/>
              <a:gd name="connsiteX159" fmla="*/ 11578 w 11761"/>
              <a:gd name="connsiteY159" fmla="*/ 5191 h 5445"/>
              <a:gd name="connsiteX160" fmla="*/ 11578 w 11761"/>
              <a:gd name="connsiteY160" fmla="*/ 5262 h 5445"/>
              <a:gd name="connsiteX161" fmla="*/ 11522 w 11761"/>
              <a:gd name="connsiteY161" fmla="*/ 5262 h 5445"/>
              <a:gd name="connsiteX162" fmla="*/ 11522 w 11761"/>
              <a:gd name="connsiteY162" fmla="*/ 5191 h 5445"/>
              <a:gd name="connsiteX163" fmla="*/ 11578 w 11761"/>
              <a:gd name="connsiteY163" fmla="*/ 5191 h 5445"/>
              <a:gd name="connsiteX164" fmla="*/ 11200 w 11761"/>
              <a:gd name="connsiteY164" fmla="*/ 5409 h 5445"/>
              <a:gd name="connsiteX165" fmla="*/ 11200 w 11761"/>
              <a:gd name="connsiteY165" fmla="*/ 5368 h 5445"/>
              <a:gd name="connsiteX166" fmla="*/ 11241 w 11761"/>
              <a:gd name="connsiteY166" fmla="*/ 5368 h 5445"/>
              <a:gd name="connsiteX167" fmla="*/ 11241 w 11761"/>
              <a:gd name="connsiteY167" fmla="*/ 5409 h 5445"/>
              <a:gd name="connsiteX168" fmla="*/ 11200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11522 w 11761"/>
              <a:gd name="connsiteY243" fmla="*/ 164 h 5445"/>
              <a:gd name="connsiteX244" fmla="*/ 11522 w 11761"/>
              <a:gd name="connsiteY244" fmla="*/ 102 h 5445"/>
              <a:gd name="connsiteX245" fmla="*/ 11578 w 11761"/>
              <a:gd name="connsiteY245" fmla="*/ 102 h 5445"/>
              <a:gd name="connsiteX246" fmla="*/ 11578 w 11761"/>
              <a:gd name="connsiteY246" fmla="*/ 164 h 5445"/>
              <a:gd name="connsiteX247" fmla="*/ 11522 w 11761"/>
              <a:gd name="connsiteY247" fmla="*/ 164 h 5445"/>
              <a:gd name="connsiteX248" fmla="*/ 11522 w 11761"/>
              <a:gd name="connsiteY248" fmla="*/ 255 h 5445"/>
              <a:gd name="connsiteX249" fmla="*/ 11522 w 11761"/>
              <a:gd name="connsiteY249" fmla="*/ 184 h 5445"/>
              <a:gd name="connsiteX250" fmla="*/ 11578 w 11761"/>
              <a:gd name="connsiteY250" fmla="*/ 184 h 5445"/>
              <a:gd name="connsiteX251" fmla="*/ 11578 w 11761"/>
              <a:gd name="connsiteY251" fmla="*/ 255 h 5445"/>
              <a:gd name="connsiteX252" fmla="*/ 11522 w 11761"/>
              <a:gd name="connsiteY252" fmla="*/ 255 h 5445"/>
              <a:gd name="connsiteX253" fmla="*/ 11660 w 11761"/>
              <a:gd name="connsiteY253" fmla="*/ 596 h 5445"/>
              <a:gd name="connsiteX254" fmla="*/ 11660 w 11761"/>
              <a:gd name="connsiteY254" fmla="*/ 674 h 5445"/>
              <a:gd name="connsiteX255" fmla="*/ 11720 w 11761"/>
              <a:gd name="connsiteY255" fmla="*/ 674 h 5445"/>
              <a:gd name="connsiteX256" fmla="*/ 11720 w 11761"/>
              <a:gd name="connsiteY256" fmla="*/ 4772 h 5445"/>
              <a:gd name="connsiteX257" fmla="*/ 11660 w 11761"/>
              <a:gd name="connsiteY257" fmla="*/ 4772 h 5445"/>
              <a:gd name="connsiteX258" fmla="*/ 11660 w 11761"/>
              <a:gd name="connsiteY258" fmla="*/ 4850 h 5445"/>
              <a:gd name="connsiteX259" fmla="*/ 11608 w 11761"/>
              <a:gd name="connsiteY259" fmla="*/ 4850 h 5445"/>
              <a:gd name="connsiteX260" fmla="*/ 11608 w 11761"/>
              <a:gd name="connsiteY260" fmla="*/ 5001 h 5445"/>
              <a:gd name="connsiteX261" fmla="*/ 11736 w 11761"/>
              <a:gd name="connsiteY261" fmla="*/ 5001 h 5445"/>
              <a:gd name="connsiteX262" fmla="*/ 11736 w 11761"/>
              <a:gd name="connsiteY262" fmla="*/ 5169 h 5445"/>
              <a:gd name="connsiteX263" fmla="*/ 11679 w 11761"/>
              <a:gd name="connsiteY263" fmla="*/ 5169 h 5445"/>
              <a:gd name="connsiteX264" fmla="*/ 11679 w 11761"/>
              <a:gd name="connsiteY264" fmla="*/ 5087 h 5445"/>
              <a:gd name="connsiteX265" fmla="*/ 11578 w 11761"/>
              <a:gd name="connsiteY265" fmla="*/ 5087 h 5445"/>
              <a:gd name="connsiteX266" fmla="*/ 11578 w 11761"/>
              <a:gd name="connsiteY266" fmla="*/ 5169 h 5445"/>
              <a:gd name="connsiteX267" fmla="*/ 11500 w 11761"/>
              <a:gd name="connsiteY267" fmla="*/ 5169 h 5445"/>
              <a:gd name="connsiteX268" fmla="*/ 11500 w 11761"/>
              <a:gd name="connsiteY268" fmla="*/ 5262 h 5445"/>
              <a:gd name="connsiteX269" fmla="*/ 11408 w 11761"/>
              <a:gd name="connsiteY269" fmla="*/ 5262 h 5445"/>
              <a:gd name="connsiteX270" fmla="*/ 11408 w 11761"/>
              <a:gd name="connsiteY270" fmla="*/ 5363 h 5445"/>
              <a:gd name="connsiteX271" fmla="*/ 11500 w 11761"/>
              <a:gd name="connsiteY271" fmla="*/ 5363 h 5445"/>
              <a:gd name="connsiteX272" fmla="*/ 11500 w 11761"/>
              <a:gd name="connsiteY272" fmla="*/ 5422 h 5445"/>
              <a:gd name="connsiteX273" fmla="*/ 11332 w 11761"/>
              <a:gd name="connsiteY273" fmla="*/ 5422 h 5445"/>
              <a:gd name="connsiteX274" fmla="*/ 11332 w 11761"/>
              <a:gd name="connsiteY274" fmla="*/ 5294 h 5445"/>
              <a:gd name="connsiteX275" fmla="*/ 11179 w 11761"/>
              <a:gd name="connsiteY275" fmla="*/ 5294 h 5445"/>
              <a:gd name="connsiteX276" fmla="*/ 11179 w 11761"/>
              <a:gd name="connsiteY276" fmla="*/ 5346 h 5445"/>
              <a:gd name="connsiteX277" fmla="*/ 11103 w 11761"/>
              <a:gd name="connsiteY277" fmla="*/ 5346 h 5445"/>
              <a:gd name="connsiteX278" fmla="*/ 11103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11103 w 11761"/>
              <a:gd name="connsiteY325" fmla="*/ 39 h 5445"/>
              <a:gd name="connsiteX326" fmla="*/ 11103 w 11761"/>
              <a:gd name="connsiteY326" fmla="*/ 100 h 5445"/>
              <a:gd name="connsiteX327" fmla="*/ 11179 w 11761"/>
              <a:gd name="connsiteY327" fmla="*/ 100 h 5445"/>
              <a:gd name="connsiteX328" fmla="*/ 11179 w 11761"/>
              <a:gd name="connsiteY328" fmla="*/ 151 h 5445"/>
              <a:gd name="connsiteX329" fmla="*/ 11332 w 11761"/>
              <a:gd name="connsiteY329" fmla="*/ 151 h 5445"/>
              <a:gd name="connsiteX330" fmla="*/ 11332 w 11761"/>
              <a:gd name="connsiteY330" fmla="*/ 24 h 5445"/>
              <a:gd name="connsiteX331" fmla="*/ 11500 w 11761"/>
              <a:gd name="connsiteY331" fmla="*/ 24 h 5445"/>
              <a:gd name="connsiteX332" fmla="*/ 11500 w 11761"/>
              <a:gd name="connsiteY332" fmla="*/ 82 h 5445"/>
              <a:gd name="connsiteX333" fmla="*/ 11408 w 11761"/>
              <a:gd name="connsiteY333" fmla="*/ 82 h 5445"/>
              <a:gd name="connsiteX334" fmla="*/ 11408 w 11761"/>
              <a:gd name="connsiteY334" fmla="*/ 184 h 5445"/>
              <a:gd name="connsiteX335" fmla="*/ 11500 w 11761"/>
              <a:gd name="connsiteY335" fmla="*/ 184 h 5445"/>
              <a:gd name="connsiteX336" fmla="*/ 11500 w 11761"/>
              <a:gd name="connsiteY336" fmla="*/ 277 h 5445"/>
              <a:gd name="connsiteX337" fmla="*/ 11578 w 11761"/>
              <a:gd name="connsiteY337" fmla="*/ 277 h 5445"/>
              <a:gd name="connsiteX338" fmla="*/ 11578 w 11761"/>
              <a:gd name="connsiteY338" fmla="*/ 359 h 5445"/>
              <a:gd name="connsiteX339" fmla="*/ 11679 w 11761"/>
              <a:gd name="connsiteY339" fmla="*/ 359 h 5445"/>
              <a:gd name="connsiteX340" fmla="*/ 11679 w 11761"/>
              <a:gd name="connsiteY340" fmla="*/ 277 h 5445"/>
              <a:gd name="connsiteX341" fmla="*/ 11736 w 11761"/>
              <a:gd name="connsiteY341" fmla="*/ 277 h 5445"/>
              <a:gd name="connsiteX342" fmla="*/ 11736 w 11761"/>
              <a:gd name="connsiteY342" fmla="*/ 445 h 5445"/>
              <a:gd name="connsiteX343" fmla="*/ 11608 w 11761"/>
              <a:gd name="connsiteY343" fmla="*/ 445 h 5445"/>
              <a:gd name="connsiteX344" fmla="*/ 11608 w 11761"/>
              <a:gd name="connsiteY344" fmla="*/ 596 h 5445"/>
              <a:gd name="connsiteX345" fmla="*/ 11660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11500 w 11761"/>
              <a:gd name="connsiteY356" fmla="*/ 102 h 5445"/>
              <a:gd name="connsiteX357" fmla="*/ 11500 w 11761"/>
              <a:gd name="connsiteY357" fmla="*/ 164 h 5445"/>
              <a:gd name="connsiteX358" fmla="*/ 11427 w 11761"/>
              <a:gd name="connsiteY358" fmla="*/ 164 h 5445"/>
              <a:gd name="connsiteX359" fmla="*/ 11427 w 11761"/>
              <a:gd name="connsiteY359" fmla="*/ 102 h 5445"/>
              <a:gd name="connsiteX360" fmla="*/ 11500 w 11761"/>
              <a:gd name="connsiteY360" fmla="*/ 102 h 5445"/>
              <a:gd name="connsiteX361" fmla="*/ 11500 w 11761"/>
              <a:gd name="connsiteY361" fmla="*/ 5281 h 5445"/>
              <a:gd name="connsiteX362" fmla="*/ 11500 w 11761"/>
              <a:gd name="connsiteY362" fmla="*/ 5344 h 5445"/>
              <a:gd name="connsiteX363" fmla="*/ 11427 w 11761"/>
              <a:gd name="connsiteY363" fmla="*/ 5344 h 5445"/>
              <a:gd name="connsiteX364" fmla="*/ 11427 w 11761"/>
              <a:gd name="connsiteY364" fmla="*/ 5281 h 5445"/>
              <a:gd name="connsiteX365" fmla="*/ 11500 w 11761"/>
              <a:gd name="connsiteY365" fmla="*/ 5281 h 5445"/>
              <a:gd name="connsiteX366" fmla="*/ 11660 w 11761"/>
              <a:gd name="connsiteY366" fmla="*/ 277 h 5445"/>
              <a:gd name="connsiteX367" fmla="*/ 11660 w 11761"/>
              <a:gd name="connsiteY367" fmla="*/ 339 h 5445"/>
              <a:gd name="connsiteX368" fmla="*/ 11595 w 11761"/>
              <a:gd name="connsiteY368" fmla="*/ 339 h 5445"/>
              <a:gd name="connsiteX369" fmla="*/ 11595 w 11761"/>
              <a:gd name="connsiteY369" fmla="*/ 277 h 5445"/>
              <a:gd name="connsiteX370" fmla="*/ 11660 w 11761"/>
              <a:gd name="connsiteY370" fmla="*/ 277 h 5445"/>
              <a:gd name="connsiteX371" fmla="*/ 11660 w 11761"/>
              <a:gd name="connsiteY371" fmla="*/ 184 h 5445"/>
              <a:gd name="connsiteX372" fmla="*/ 11660 w 11761"/>
              <a:gd name="connsiteY372" fmla="*/ 255 h 5445"/>
              <a:gd name="connsiteX373" fmla="*/ 11595 w 11761"/>
              <a:gd name="connsiteY373" fmla="*/ 255 h 5445"/>
              <a:gd name="connsiteX374" fmla="*/ 11595 w 11761"/>
              <a:gd name="connsiteY374" fmla="*/ 184 h 5445"/>
              <a:gd name="connsiteX375" fmla="*/ 11660 w 11761"/>
              <a:gd name="connsiteY375" fmla="*/ 184 h 5445"/>
              <a:gd name="connsiteX376" fmla="*/ 11660 w 11761"/>
              <a:gd name="connsiteY376" fmla="*/ 102 h 5445"/>
              <a:gd name="connsiteX377" fmla="*/ 11660 w 11761"/>
              <a:gd name="connsiteY377" fmla="*/ 160 h 5445"/>
              <a:gd name="connsiteX378" fmla="*/ 11600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11744 w 11761"/>
              <a:gd name="connsiteY98" fmla="*/ 4932 h 5445"/>
              <a:gd name="connsiteX99" fmla="*/ 11744 w 11761"/>
              <a:gd name="connsiteY99" fmla="*/ 4850 h 5445"/>
              <a:gd name="connsiteX100" fmla="*/ 11682 w 11761"/>
              <a:gd name="connsiteY100" fmla="*/ 4850 h 5445"/>
              <a:gd name="connsiteX101" fmla="*/ 11682 w 11761"/>
              <a:gd name="connsiteY101" fmla="*/ 4793 h 5445"/>
              <a:gd name="connsiteX102" fmla="*/ 11742 w 11761"/>
              <a:gd name="connsiteY102" fmla="*/ 4793 h 5445"/>
              <a:gd name="connsiteX103" fmla="*/ 11742 w 11761"/>
              <a:gd name="connsiteY103" fmla="*/ 652 h 5445"/>
              <a:gd name="connsiteX104" fmla="*/ 11682 w 11761"/>
              <a:gd name="connsiteY104" fmla="*/ 652 h 5445"/>
              <a:gd name="connsiteX105" fmla="*/ 11682 w 11761"/>
              <a:gd name="connsiteY105" fmla="*/ 596 h 5445"/>
              <a:gd name="connsiteX106" fmla="*/ 11744 w 11761"/>
              <a:gd name="connsiteY106" fmla="*/ 596 h 5445"/>
              <a:gd name="connsiteX107" fmla="*/ 11744 w 11761"/>
              <a:gd name="connsiteY107" fmla="*/ 514 h 5445"/>
              <a:gd name="connsiteX108" fmla="*/ 11660 w 11761"/>
              <a:gd name="connsiteY108" fmla="*/ 514 h 5445"/>
              <a:gd name="connsiteX109" fmla="*/ 11660 w 11761"/>
              <a:gd name="connsiteY109" fmla="*/ 575 h 5445"/>
              <a:gd name="connsiteX110" fmla="*/ 11630 w 11761"/>
              <a:gd name="connsiteY110" fmla="*/ 575 h 5445"/>
              <a:gd name="connsiteX111" fmla="*/ 11630 w 11761"/>
              <a:gd name="connsiteY111" fmla="*/ 467 h 5445"/>
              <a:gd name="connsiteX112" fmla="*/ 11759 w 11761"/>
              <a:gd name="connsiteY112" fmla="*/ 467 h 5445"/>
              <a:gd name="connsiteX113" fmla="*/ 11759 w 11761"/>
              <a:gd name="connsiteY113" fmla="*/ 255 h 5445"/>
              <a:gd name="connsiteX114" fmla="*/ 11679 w 11761"/>
              <a:gd name="connsiteY114" fmla="*/ 255 h 5445"/>
              <a:gd name="connsiteX115" fmla="*/ 11679 w 11761"/>
              <a:gd name="connsiteY115" fmla="*/ 182 h 5445"/>
              <a:gd name="connsiteX116" fmla="*/ 11761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11200 w 11761"/>
              <a:gd name="connsiteY122" fmla="*/ 78 h 5445"/>
              <a:gd name="connsiteX123" fmla="*/ 11200 w 11761"/>
              <a:gd name="connsiteY123" fmla="*/ 37 h 5445"/>
              <a:gd name="connsiteX124" fmla="*/ 11241 w 11761"/>
              <a:gd name="connsiteY124" fmla="*/ 37 h 5445"/>
              <a:gd name="connsiteX125" fmla="*/ 11241 w 11761"/>
              <a:gd name="connsiteY125" fmla="*/ 78 h 5445"/>
              <a:gd name="connsiteX126" fmla="*/ 11200 w 11761"/>
              <a:gd name="connsiteY126" fmla="*/ 78 h 5445"/>
              <a:gd name="connsiteX127" fmla="*/ 11682 w 11761"/>
              <a:gd name="connsiteY127" fmla="*/ 4910 h 5445"/>
              <a:gd name="connsiteX128" fmla="*/ 11682 w 11761"/>
              <a:gd name="connsiteY128" fmla="*/ 4871 h 5445"/>
              <a:gd name="connsiteX129" fmla="*/ 11723 w 11761"/>
              <a:gd name="connsiteY129" fmla="*/ 4871 h 5445"/>
              <a:gd name="connsiteX130" fmla="*/ 11723 w 11761"/>
              <a:gd name="connsiteY130" fmla="*/ 4910 h 5445"/>
              <a:gd name="connsiteX131" fmla="*/ 11682 w 11761"/>
              <a:gd name="connsiteY131" fmla="*/ 4910 h 5445"/>
              <a:gd name="connsiteX132" fmla="*/ 11600 w 11761"/>
              <a:gd name="connsiteY132" fmla="*/ 5424 h 5445"/>
              <a:gd name="connsiteX133" fmla="*/ 11600 w 11761"/>
              <a:gd name="connsiteY133" fmla="*/ 5363 h 5445"/>
              <a:gd name="connsiteX134" fmla="*/ 11679 w 11761"/>
              <a:gd name="connsiteY134" fmla="*/ 5363 h 5445"/>
              <a:gd name="connsiteX135" fmla="*/ 11679 w 11761"/>
              <a:gd name="connsiteY135" fmla="*/ 5286 h 5445"/>
              <a:gd name="connsiteX136" fmla="*/ 11738 w 11761"/>
              <a:gd name="connsiteY136" fmla="*/ 5286 h 5445"/>
              <a:gd name="connsiteX137" fmla="*/ 11738 w 11761"/>
              <a:gd name="connsiteY137" fmla="*/ 5424 h 5445"/>
              <a:gd name="connsiteX138" fmla="*/ 11600 w 11761"/>
              <a:gd name="connsiteY138" fmla="*/ 5424 h 5445"/>
              <a:gd name="connsiteX139" fmla="*/ 11600 w 11761"/>
              <a:gd name="connsiteY139" fmla="*/ 5344 h 5445"/>
              <a:gd name="connsiteX140" fmla="*/ 11600 w 11761"/>
              <a:gd name="connsiteY140" fmla="*/ 5286 h 5445"/>
              <a:gd name="connsiteX141" fmla="*/ 11660 w 11761"/>
              <a:gd name="connsiteY141" fmla="*/ 5286 h 5445"/>
              <a:gd name="connsiteX142" fmla="*/ 11660 w 11761"/>
              <a:gd name="connsiteY142" fmla="*/ 5344 h 5445"/>
              <a:gd name="connsiteX143" fmla="*/ 11600 w 11761"/>
              <a:gd name="connsiteY143" fmla="*/ 5344 h 5445"/>
              <a:gd name="connsiteX144" fmla="*/ 11595 w 11761"/>
              <a:gd name="connsiteY144" fmla="*/ 5169 h 5445"/>
              <a:gd name="connsiteX145" fmla="*/ 11595 w 11761"/>
              <a:gd name="connsiteY145" fmla="*/ 5106 h 5445"/>
              <a:gd name="connsiteX146" fmla="*/ 11660 w 11761"/>
              <a:gd name="connsiteY146" fmla="*/ 5106 h 5445"/>
              <a:gd name="connsiteX147" fmla="*/ 11660 w 11761"/>
              <a:gd name="connsiteY147" fmla="*/ 5169 h 5445"/>
              <a:gd name="connsiteX148" fmla="*/ 11595 w 11761"/>
              <a:gd name="connsiteY148" fmla="*/ 5169 h 5445"/>
              <a:gd name="connsiteX149" fmla="*/ 11660 w 11761"/>
              <a:gd name="connsiteY149" fmla="*/ 5191 h 5445"/>
              <a:gd name="connsiteX150" fmla="*/ 11660 w 11761"/>
              <a:gd name="connsiteY150" fmla="*/ 5262 h 5445"/>
              <a:gd name="connsiteX151" fmla="*/ 11595 w 11761"/>
              <a:gd name="connsiteY151" fmla="*/ 5262 h 5445"/>
              <a:gd name="connsiteX152" fmla="*/ 11595 w 11761"/>
              <a:gd name="connsiteY152" fmla="*/ 5191 h 5445"/>
              <a:gd name="connsiteX153" fmla="*/ 11660 w 11761"/>
              <a:gd name="connsiteY153" fmla="*/ 5191 h 5445"/>
              <a:gd name="connsiteX154" fmla="*/ 11578 w 11761"/>
              <a:gd name="connsiteY154" fmla="*/ 5281 h 5445"/>
              <a:gd name="connsiteX155" fmla="*/ 11578 w 11761"/>
              <a:gd name="connsiteY155" fmla="*/ 5344 h 5445"/>
              <a:gd name="connsiteX156" fmla="*/ 11522 w 11761"/>
              <a:gd name="connsiteY156" fmla="*/ 5344 h 5445"/>
              <a:gd name="connsiteX157" fmla="*/ 11522 w 11761"/>
              <a:gd name="connsiteY157" fmla="*/ 5281 h 5445"/>
              <a:gd name="connsiteX158" fmla="*/ 11578 w 11761"/>
              <a:gd name="connsiteY158" fmla="*/ 5281 h 5445"/>
              <a:gd name="connsiteX159" fmla="*/ 11578 w 11761"/>
              <a:gd name="connsiteY159" fmla="*/ 5191 h 5445"/>
              <a:gd name="connsiteX160" fmla="*/ 11578 w 11761"/>
              <a:gd name="connsiteY160" fmla="*/ 5262 h 5445"/>
              <a:gd name="connsiteX161" fmla="*/ 11522 w 11761"/>
              <a:gd name="connsiteY161" fmla="*/ 5262 h 5445"/>
              <a:gd name="connsiteX162" fmla="*/ 11522 w 11761"/>
              <a:gd name="connsiteY162" fmla="*/ 5191 h 5445"/>
              <a:gd name="connsiteX163" fmla="*/ 11578 w 11761"/>
              <a:gd name="connsiteY163" fmla="*/ 5191 h 5445"/>
              <a:gd name="connsiteX164" fmla="*/ 11200 w 11761"/>
              <a:gd name="connsiteY164" fmla="*/ 5409 h 5445"/>
              <a:gd name="connsiteX165" fmla="*/ 11200 w 11761"/>
              <a:gd name="connsiteY165" fmla="*/ 5368 h 5445"/>
              <a:gd name="connsiteX166" fmla="*/ 11241 w 11761"/>
              <a:gd name="connsiteY166" fmla="*/ 5368 h 5445"/>
              <a:gd name="connsiteX167" fmla="*/ 11241 w 11761"/>
              <a:gd name="connsiteY167" fmla="*/ 5409 h 5445"/>
              <a:gd name="connsiteX168" fmla="*/ 11200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11522 w 11761"/>
              <a:gd name="connsiteY243" fmla="*/ 164 h 5445"/>
              <a:gd name="connsiteX244" fmla="*/ 11522 w 11761"/>
              <a:gd name="connsiteY244" fmla="*/ 102 h 5445"/>
              <a:gd name="connsiteX245" fmla="*/ 11578 w 11761"/>
              <a:gd name="connsiteY245" fmla="*/ 102 h 5445"/>
              <a:gd name="connsiteX246" fmla="*/ 11578 w 11761"/>
              <a:gd name="connsiteY246" fmla="*/ 164 h 5445"/>
              <a:gd name="connsiteX247" fmla="*/ 11522 w 11761"/>
              <a:gd name="connsiteY247" fmla="*/ 164 h 5445"/>
              <a:gd name="connsiteX248" fmla="*/ 11522 w 11761"/>
              <a:gd name="connsiteY248" fmla="*/ 255 h 5445"/>
              <a:gd name="connsiteX249" fmla="*/ 11522 w 11761"/>
              <a:gd name="connsiteY249" fmla="*/ 184 h 5445"/>
              <a:gd name="connsiteX250" fmla="*/ 11578 w 11761"/>
              <a:gd name="connsiteY250" fmla="*/ 184 h 5445"/>
              <a:gd name="connsiteX251" fmla="*/ 11578 w 11761"/>
              <a:gd name="connsiteY251" fmla="*/ 255 h 5445"/>
              <a:gd name="connsiteX252" fmla="*/ 11522 w 11761"/>
              <a:gd name="connsiteY252" fmla="*/ 255 h 5445"/>
              <a:gd name="connsiteX253" fmla="*/ 11660 w 11761"/>
              <a:gd name="connsiteY253" fmla="*/ 596 h 5445"/>
              <a:gd name="connsiteX254" fmla="*/ 11660 w 11761"/>
              <a:gd name="connsiteY254" fmla="*/ 674 h 5445"/>
              <a:gd name="connsiteX255" fmla="*/ 11720 w 11761"/>
              <a:gd name="connsiteY255" fmla="*/ 674 h 5445"/>
              <a:gd name="connsiteX256" fmla="*/ 11720 w 11761"/>
              <a:gd name="connsiteY256" fmla="*/ 4772 h 5445"/>
              <a:gd name="connsiteX257" fmla="*/ 11660 w 11761"/>
              <a:gd name="connsiteY257" fmla="*/ 4772 h 5445"/>
              <a:gd name="connsiteX258" fmla="*/ 11660 w 11761"/>
              <a:gd name="connsiteY258" fmla="*/ 4850 h 5445"/>
              <a:gd name="connsiteX259" fmla="*/ 11608 w 11761"/>
              <a:gd name="connsiteY259" fmla="*/ 4850 h 5445"/>
              <a:gd name="connsiteX260" fmla="*/ 11608 w 11761"/>
              <a:gd name="connsiteY260" fmla="*/ 5001 h 5445"/>
              <a:gd name="connsiteX261" fmla="*/ 11736 w 11761"/>
              <a:gd name="connsiteY261" fmla="*/ 5001 h 5445"/>
              <a:gd name="connsiteX262" fmla="*/ 11736 w 11761"/>
              <a:gd name="connsiteY262" fmla="*/ 5169 h 5445"/>
              <a:gd name="connsiteX263" fmla="*/ 11679 w 11761"/>
              <a:gd name="connsiteY263" fmla="*/ 5169 h 5445"/>
              <a:gd name="connsiteX264" fmla="*/ 11679 w 11761"/>
              <a:gd name="connsiteY264" fmla="*/ 5087 h 5445"/>
              <a:gd name="connsiteX265" fmla="*/ 11578 w 11761"/>
              <a:gd name="connsiteY265" fmla="*/ 5087 h 5445"/>
              <a:gd name="connsiteX266" fmla="*/ 11578 w 11761"/>
              <a:gd name="connsiteY266" fmla="*/ 5169 h 5445"/>
              <a:gd name="connsiteX267" fmla="*/ 11500 w 11761"/>
              <a:gd name="connsiteY267" fmla="*/ 5169 h 5445"/>
              <a:gd name="connsiteX268" fmla="*/ 11500 w 11761"/>
              <a:gd name="connsiteY268" fmla="*/ 5262 h 5445"/>
              <a:gd name="connsiteX269" fmla="*/ 11408 w 11761"/>
              <a:gd name="connsiteY269" fmla="*/ 5262 h 5445"/>
              <a:gd name="connsiteX270" fmla="*/ 11408 w 11761"/>
              <a:gd name="connsiteY270" fmla="*/ 5363 h 5445"/>
              <a:gd name="connsiteX271" fmla="*/ 11500 w 11761"/>
              <a:gd name="connsiteY271" fmla="*/ 5363 h 5445"/>
              <a:gd name="connsiteX272" fmla="*/ 11500 w 11761"/>
              <a:gd name="connsiteY272" fmla="*/ 5422 h 5445"/>
              <a:gd name="connsiteX273" fmla="*/ 11332 w 11761"/>
              <a:gd name="connsiteY273" fmla="*/ 5422 h 5445"/>
              <a:gd name="connsiteX274" fmla="*/ 11332 w 11761"/>
              <a:gd name="connsiteY274" fmla="*/ 5294 h 5445"/>
              <a:gd name="connsiteX275" fmla="*/ 11179 w 11761"/>
              <a:gd name="connsiteY275" fmla="*/ 5294 h 5445"/>
              <a:gd name="connsiteX276" fmla="*/ 11179 w 11761"/>
              <a:gd name="connsiteY276" fmla="*/ 5346 h 5445"/>
              <a:gd name="connsiteX277" fmla="*/ 11103 w 11761"/>
              <a:gd name="connsiteY277" fmla="*/ 5346 h 5445"/>
              <a:gd name="connsiteX278" fmla="*/ 11103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11103 w 11761"/>
              <a:gd name="connsiteY325" fmla="*/ 39 h 5445"/>
              <a:gd name="connsiteX326" fmla="*/ 11103 w 11761"/>
              <a:gd name="connsiteY326" fmla="*/ 100 h 5445"/>
              <a:gd name="connsiteX327" fmla="*/ 11179 w 11761"/>
              <a:gd name="connsiteY327" fmla="*/ 100 h 5445"/>
              <a:gd name="connsiteX328" fmla="*/ 11179 w 11761"/>
              <a:gd name="connsiteY328" fmla="*/ 151 h 5445"/>
              <a:gd name="connsiteX329" fmla="*/ 11332 w 11761"/>
              <a:gd name="connsiteY329" fmla="*/ 151 h 5445"/>
              <a:gd name="connsiteX330" fmla="*/ 11332 w 11761"/>
              <a:gd name="connsiteY330" fmla="*/ 24 h 5445"/>
              <a:gd name="connsiteX331" fmla="*/ 11500 w 11761"/>
              <a:gd name="connsiteY331" fmla="*/ 24 h 5445"/>
              <a:gd name="connsiteX332" fmla="*/ 11500 w 11761"/>
              <a:gd name="connsiteY332" fmla="*/ 82 h 5445"/>
              <a:gd name="connsiteX333" fmla="*/ 11408 w 11761"/>
              <a:gd name="connsiteY333" fmla="*/ 82 h 5445"/>
              <a:gd name="connsiteX334" fmla="*/ 11408 w 11761"/>
              <a:gd name="connsiteY334" fmla="*/ 184 h 5445"/>
              <a:gd name="connsiteX335" fmla="*/ 11500 w 11761"/>
              <a:gd name="connsiteY335" fmla="*/ 184 h 5445"/>
              <a:gd name="connsiteX336" fmla="*/ 11500 w 11761"/>
              <a:gd name="connsiteY336" fmla="*/ 277 h 5445"/>
              <a:gd name="connsiteX337" fmla="*/ 11578 w 11761"/>
              <a:gd name="connsiteY337" fmla="*/ 277 h 5445"/>
              <a:gd name="connsiteX338" fmla="*/ 11578 w 11761"/>
              <a:gd name="connsiteY338" fmla="*/ 359 h 5445"/>
              <a:gd name="connsiteX339" fmla="*/ 11679 w 11761"/>
              <a:gd name="connsiteY339" fmla="*/ 359 h 5445"/>
              <a:gd name="connsiteX340" fmla="*/ 11679 w 11761"/>
              <a:gd name="connsiteY340" fmla="*/ 277 h 5445"/>
              <a:gd name="connsiteX341" fmla="*/ 11736 w 11761"/>
              <a:gd name="connsiteY341" fmla="*/ 277 h 5445"/>
              <a:gd name="connsiteX342" fmla="*/ 11736 w 11761"/>
              <a:gd name="connsiteY342" fmla="*/ 445 h 5445"/>
              <a:gd name="connsiteX343" fmla="*/ 11608 w 11761"/>
              <a:gd name="connsiteY343" fmla="*/ 445 h 5445"/>
              <a:gd name="connsiteX344" fmla="*/ 11608 w 11761"/>
              <a:gd name="connsiteY344" fmla="*/ 596 h 5445"/>
              <a:gd name="connsiteX345" fmla="*/ 11660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11500 w 11761"/>
              <a:gd name="connsiteY356" fmla="*/ 102 h 5445"/>
              <a:gd name="connsiteX357" fmla="*/ 11500 w 11761"/>
              <a:gd name="connsiteY357" fmla="*/ 164 h 5445"/>
              <a:gd name="connsiteX358" fmla="*/ 11427 w 11761"/>
              <a:gd name="connsiteY358" fmla="*/ 164 h 5445"/>
              <a:gd name="connsiteX359" fmla="*/ 11427 w 11761"/>
              <a:gd name="connsiteY359" fmla="*/ 102 h 5445"/>
              <a:gd name="connsiteX360" fmla="*/ 11500 w 11761"/>
              <a:gd name="connsiteY360" fmla="*/ 102 h 5445"/>
              <a:gd name="connsiteX361" fmla="*/ 11500 w 11761"/>
              <a:gd name="connsiteY361" fmla="*/ 5281 h 5445"/>
              <a:gd name="connsiteX362" fmla="*/ 11500 w 11761"/>
              <a:gd name="connsiteY362" fmla="*/ 5344 h 5445"/>
              <a:gd name="connsiteX363" fmla="*/ 11427 w 11761"/>
              <a:gd name="connsiteY363" fmla="*/ 5344 h 5445"/>
              <a:gd name="connsiteX364" fmla="*/ 11427 w 11761"/>
              <a:gd name="connsiteY364" fmla="*/ 5281 h 5445"/>
              <a:gd name="connsiteX365" fmla="*/ 11500 w 11761"/>
              <a:gd name="connsiteY365" fmla="*/ 5281 h 5445"/>
              <a:gd name="connsiteX366" fmla="*/ 11660 w 11761"/>
              <a:gd name="connsiteY366" fmla="*/ 277 h 5445"/>
              <a:gd name="connsiteX367" fmla="*/ 11660 w 11761"/>
              <a:gd name="connsiteY367" fmla="*/ 339 h 5445"/>
              <a:gd name="connsiteX368" fmla="*/ 11595 w 11761"/>
              <a:gd name="connsiteY368" fmla="*/ 339 h 5445"/>
              <a:gd name="connsiteX369" fmla="*/ 11595 w 11761"/>
              <a:gd name="connsiteY369" fmla="*/ 277 h 5445"/>
              <a:gd name="connsiteX370" fmla="*/ 11660 w 11761"/>
              <a:gd name="connsiteY370" fmla="*/ 277 h 5445"/>
              <a:gd name="connsiteX371" fmla="*/ 11660 w 11761"/>
              <a:gd name="connsiteY371" fmla="*/ 184 h 5445"/>
              <a:gd name="connsiteX372" fmla="*/ 11660 w 11761"/>
              <a:gd name="connsiteY372" fmla="*/ 255 h 5445"/>
              <a:gd name="connsiteX373" fmla="*/ 11595 w 11761"/>
              <a:gd name="connsiteY373" fmla="*/ 255 h 5445"/>
              <a:gd name="connsiteX374" fmla="*/ 11595 w 11761"/>
              <a:gd name="connsiteY374" fmla="*/ 184 h 5445"/>
              <a:gd name="connsiteX375" fmla="*/ 11660 w 11761"/>
              <a:gd name="connsiteY375" fmla="*/ 184 h 5445"/>
              <a:gd name="connsiteX376" fmla="*/ 11660 w 11761"/>
              <a:gd name="connsiteY376" fmla="*/ 102 h 5445"/>
              <a:gd name="connsiteX377" fmla="*/ 11660 w 11761"/>
              <a:gd name="connsiteY377" fmla="*/ 160 h 5445"/>
              <a:gd name="connsiteX378" fmla="*/ 11600 w 11761"/>
              <a:gd name="connsiteY378" fmla="*/ 160 h 5445"/>
              <a:gd name="connsiteX379" fmla="*/ 11600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11744 w 11761"/>
              <a:gd name="connsiteY98" fmla="*/ 4932 h 5445"/>
              <a:gd name="connsiteX99" fmla="*/ 11744 w 11761"/>
              <a:gd name="connsiteY99" fmla="*/ 4850 h 5445"/>
              <a:gd name="connsiteX100" fmla="*/ 11682 w 11761"/>
              <a:gd name="connsiteY100" fmla="*/ 4850 h 5445"/>
              <a:gd name="connsiteX101" fmla="*/ 11682 w 11761"/>
              <a:gd name="connsiteY101" fmla="*/ 4793 h 5445"/>
              <a:gd name="connsiteX102" fmla="*/ 11742 w 11761"/>
              <a:gd name="connsiteY102" fmla="*/ 4793 h 5445"/>
              <a:gd name="connsiteX103" fmla="*/ 11742 w 11761"/>
              <a:gd name="connsiteY103" fmla="*/ 652 h 5445"/>
              <a:gd name="connsiteX104" fmla="*/ 11682 w 11761"/>
              <a:gd name="connsiteY104" fmla="*/ 652 h 5445"/>
              <a:gd name="connsiteX105" fmla="*/ 11682 w 11761"/>
              <a:gd name="connsiteY105" fmla="*/ 596 h 5445"/>
              <a:gd name="connsiteX106" fmla="*/ 11744 w 11761"/>
              <a:gd name="connsiteY106" fmla="*/ 596 h 5445"/>
              <a:gd name="connsiteX107" fmla="*/ 11744 w 11761"/>
              <a:gd name="connsiteY107" fmla="*/ 514 h 5445"/>
              <a:gd name="connsiteX108" fmla="*/ 11660 w 11761"/>
              <a:gd name="connsiteY108" fmla="*/ 514 h 5445"/>
              <a:gd name="connsiteX109" fmla="*/ 11660 w 11761"/>
              <a:gd name="connsiteY109" fmla="*/ 575 h 5445"/>
              <a:gd name="connsiteX110" fmla="*/ 11630 w 11761"/>
              <a:gd name="connsiteY110" fmla="*/ 575 h 5445"/>
              <a:gd name="connsiteX111" fmla="*/ 11630 w 11761"/>
              <a:gd name="connsiteY111" fmla="*/ 467 h 5445"/>
              <a:gd name="connsiteX112" fmla="*/ 11759 w 11761"/>
              <a:gd name="connsiteY112" fmla="*/ 467 h 5445"/>
              <a:gd name="connsiteX113" fmla="*/ 11759 w 11761"/>
              <a:gd name="connsiteY113" fmla="*/ 255 h 5445"/>
              <a:gd name="connsiteX114" fmla="*/ 11679 w 11761"/>
              <a:gd name="connsiteY114" fmla="*/ 255 h 5445"/>
              <a:gd name="connsiteX115" fmla="*/ 11679 w 11761"/>
              <a:gd name="connsiteY115" fmla="*/ 182 h 5445"/>
              <a:gd name="connsiteX116" fmla="*/ 11761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11200 w 11761"/>
              <a:gd name="connsiteY122" fmla="*/ 78 h 5445"/>
              <a:gd name="connsiteX123" fmla="*/ 11200 w 11761"/>
              <a:gd name="connsiteY123" fmla="*/ 37 h 5445"/>
              <a:gd name="connsiteX124" fmla="*/ 11241 w 11761"/>
              <a:gd name="connsiteY124" fmla="*/ 37 h 5445"/>
              <a:gd name="connsiteX125" fmla="*/ 11241 w 11761"/>
              <a:gd name="connsiteY125" fmla="*/ 78 h 5445"/>
              <a:gd name="connsiteX126" fmla="*/ 11200 w 11761"/>
              <a:gd name="connsiteY126" fmla="*/ 78 h 5445"/>
              <a:gd name="connsiteX127" fmla="*/ 11682 w 11761"/>
              <a:gd name="connsiteY127" fmla="*/ 4910 h 5445"/>
              <a:gd name="connsiteX128" fmla="*/ 11682 w 11761"/>
              <a:gd name="connsiteY128" fmla="*/ 4871 h 5445"/>
              <a:gd name="connsiteX129" fmla="*/ 11723 w 11761"/>
              <a:gd name="connsiteY129" fmla="*/ 4871 h 5445"/>
              <a:gd name="connsiteX130" fmla="*/ 11723 w 11761"/>
              <a:gd name="connsiteY130" fmla="*/ 4910 h 5445"/>
              <a:gd name="connsiteX131" fmla="*/ 11682 w 11761"/>
              <a:gd name="connsiteY131" fmla="*/ 4910 h 5445"/>
              <a:gd name="connsiteX132" fmla="*/ 11600 w 11761"/>
              <a:gd name="connsiteY132" fmla="*/ 5424 h 5445"/>
              <a:gd name="connsiteX133" fmla="*/ 11600 w 11761"/>
              <a:gd name="connsiteY133" fmla="*/ 5363 h 5445"/>
              <a:gd name="connsiteX134" fmla="*/ 11679 w 11761"/>
              <a:gd name="connsiteY134" fmla="*/ 5363 h 5445"/>
              <a:gd name="connsiteX135" fmla="*/ 11679 w 11761"/>
              <a:gd name="connsiteY135" fmla="*/ 5286 h 5445"/>
              <a:gd name="connsiteX136" fmla="*/ 11738 w 11761"/>
              <a:gd name="connsiteY136" fmla="*/ 5286 h 5445"/>
              <a:gd name="connsiteX137" fmla="*/ 11738 w 11761"/>
              <a:gd name="connsiteY137" fmla="*/ 5424 h 5445"/>
              <a:gd name="connsiteX138" fmla="*/ 11600 w 11761"/>
              <a:gd name="connsiteY138" fmla="*/ 5424 h 5445"/>
              <a:gd name="connsiteX139" fmla="*/ 11600 w 11761"/>
              <a:gd name="connsiteY139" fmla="*/ 5344 h 5445"/>
              <a:gd name="connsiteX140" fmla="*/ 11600 w 11761"/>
              <a:gd name="connsiteY140" fmla="*/ 5286 h 5445"/>
              <a:gd name="connsiteX141" fmla="*/ 11660 w 11761"/>
              <a:gd name="connsiteY141" fmla="*/ 5286 h 5445"/>
              <a:gd name="connsiteX142" fmla="*/ 11660 w 11761"/>
              <a:gd name="connsiteY142" fmla="*/ 5344 h 5445"/>
              <a:gd name="connsiteX143" fmla="*/ 11600 w 11761"/>
              <a:gd name="connsiteY143" fmla="*/ 5344 h 5445"/>
              <a:gd name="connsiteX144" fmla="*/ 11595 w 11761"/>
              <a:gd name="connsiteY144" fmla="*/ 5169 h 5445"/>
              <a:gd name="connsiteX145" fmla="*/ 11595 w 11761"/>
              <a:gd name="connsiteY145" fmla="*/ 5106 h 5445"/>
              <a:gd name="connsiteX146" fmla="*/ 11660 w 11761"/>
              <a:gd name="connsiteY146" fmla="*/ 5106 h 5445"/>
              <a:gd name="connsiteX147" fmla="*/ 11660 w 11761"/>
              <a:gd name="connsiteY147" fmla="*/ 5169 h 5445"/>
              <a:gd name="connsiteX148" fmla="*/ 11595 w 11761"/>
              <a:gd name="connsiteY148" fmla="*/ 5169 h 5445"/>
              <a:gd name="connsiteX149" fmla="*/ 11660 w 11761"/>
              <a:gd name="connsiteY149" fmla="*/ 5191 h 5445"/>
              <a:gd name="connsiteX150" fmla="*/ 11660 w 11761"/>
              <a:gd name="connsiteY150" fmla="*/ 5262 h 5445"/>
              <a:gd name="connsiteX151" fmla="*/ 11595 w 11761"/>
              <a:gd name="connsiteY151" fmla="*/ 5262 h 5445"/>
              <a:gd name="connsiteX152" fmla="*/ 11595 w 11761"/>
              <a:gd name="connsiteY152" fmla="*/ 5191 h 5445"/>
              <a:gd name="connsiteX153" fmla="*/ 11660 w 11761"/>
              <a:gd name="connsiteY153" fmla="*/ 5191 h 5445"/>
              <a:gd name="connsiteX154" fmla="*/ 11578 w 11761"/>
              <a:gd name="connsiteY154" fmla="*/ 5281 h 5445"/>
              <a:gd name="connsiteX155" fmla="*/ 11578 w 11761"/>
              <a:gd name="connsiteY155" fmla="*/ 5344 h 5445"/>
              <a:gd name="connsiteX156" fmla="*/ 11522 w 11761"/>
              <a:gd name="connsiteY156" fmla="*/ 5344 h 5445"/>
              <a:gd name="connsiteX157" fmla="*/ 11522 w 11761"/>
              <a:gd name="connsiteY157" fmla="*/ 5281 h 5445"/>
              <a:gd name="connsiteX158" fmla="*/ 11578 w 11761"/>
              <a:gd name="connsiteY158" fmla="*/ 5281 h 5445"/>
              <a:gd name="connsiteX159" fmla="*/ 11578 w 11761"/>
              <a:gd name="connsiteY159" fmla="*/ 5191 h 5445"/>
              <a:gd name="connsiteX160" fmla="*/ 11578 w 11761"/>
              <a:gd name="connsiteY160" fmla="*/ 5262 h 5445"/>
              <a:gd name="connsiteX161" fmla="*/ 11522 w 11761"/>
              <a:gd name="connsiteY161" fmla="*/ 5262 h 5445"/>
              <a:gd name="connsiteX162" fmla="*/ 11522 w 11761"/>
              <a:gd name="connsiteY162" fmla="*/ 5191 h 5445"/>
              <a:gd name="connsiteX163" fmla="*/ 11578 w 11761"/>
              <a:gd name="connsiteY163" fmla="*/ 5191 h 5445"/>
              <a:gd name="connsiteX164" fmla="*/ 11200 w 11761"/>
              <a:gd name="connsiteY164" fmla="*/ 5409 h 5445"/>
              <a:gd name="connsiteX165" fmla="*/ 11200 w 11761"/>
              <a:gd name="connsiteY165" fmla="*/ 5368 h 5445"/>
              <a:gd name="connsiteX166" fmla="*/ 11241 w 11761"/>
              <a:gd name="connsiteY166" fmla="*/ 5368 h 5445"/>
              <a:gd name="connsiteX167" fmla="*/ 11241 w 11761"/>
              <a:gd name="connsiteY167" fmla="*/ 5409 h 5445"/>
              <a:gd name="connsiteX168" fmla="*/ 11200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11522 w 11761"/>
              <a:gd name="connsiteY243" fmla="*/ 164 h 5445"/>
              <a:gd name="connsiteX244" fmla="*/ 11522 w 11761"/>
              <a:gd name="connsiteY244" fmla="*/ 102 h 5445"/>
              <a:gd name="connsiteX245" fmla="*/ 11578 w 11761"/>
              <a:gd name="connsiteY245" fmla="*/ 102 h 5445"/>
              <a:gd name="connsiteX246" fmla="*/ 11578 w 11761"/>
              <a:gd name="connsiteY246" fmla="*/ 164 h 5445"/>
              <a:gd name="connsiteX247" fmla="*/ 11522 w 11761"/>
              <a:gd name="connsiteY247" fmla="*/ 164 h 5445"/>
              <a:gd name="connsiteX248" fmla="*/ 11522 w 11761"/>
              <a:gd name="connsiteY248" fmla="*/ 255 h 5445"/>
              <a:gd name="connsiteX249" fmla="*/ 11522 w 11761"/>
              <a:gd name="connsiteY249" fmla="*/ 184 h 5445"/>
              <a:gd name="connsiteX250" fmla="*/ 11578 w 11761"/>
              <a:gd name="connsiteY250" fmla="*/ 184 h 5445"/>
              <a:gd name="connsiteX251" fmla="*/ 11578 w 11761"/>
              <a:gd name="connsiteY251" fmla="*/ 255 h 5445"/>
              <a:gd name="connsiteX252" fmla="*/ 11522 w 11761"/>
              <a:gd name="connsiteY252" fmla="*/ 255 h 5445"/>
              <a:gd name="connsiteX253" fmla="*/ 11660 w 11761"/>
              <a:gd name="connsiteY253" fmla="*/ 596 h 5445"/>
              <a:gd name="connsiteX254" fmla="*/ 11660 w 11761"/>
              <a:gd name="connsiteY254" fmla="*/ 674 h 5445"/>
              <a:gd name="connsiteX255" fmla="*/ 11720 w 11761"/>
              <a:gd name="connsiteY255" fmla="*/ 674 h 5445"/>
              <a:gd name="connsiteX256" fmla="*/ 11720 w 11761"/>
              <a:gd name="connsiteY256" fmla="*/ 4772 h 5445"/>
              <a:gd name="connsiteX257" fmla="*/ 11660 w 11761"/>
              <a:gd name="connsiteY257" fmla="*/ 4772 h 5445"/>
              <a:gd name="connsiteX258" fmla="*/ 11660 w 11761"/>
              <a:gd name="connsiteY258" fmla="*/ 4850 h 5445"/>
              <a:gd name="connsiteX259" fmla="*/ 11608 w 11761"/>
              <a:gd name="connsiteY259" fmla="*/ 4850 h 5445"/>
              <a:gd name="connsiteX260" fmla="*/ 11608 w 11761"/>
              <a:gd name="connsiteY260" fmla="*/ 5001 h 5445"/>
              <a:gd name="connsiteX261" fmla="*/ 11736 w 11761"/>
              <a:gd name="connsiteY261" fmla="*/ 5001 h 5445"/>
              <a:gd name="connsiteX262" fmla="*/ 11736 w 11761"/>
              <a:gd name="connsiteY262" fmla="*/ 5169 h 5445"/>
              <a:gd name="connsiteX263" fmla="*/ 11679 w 11761"/>
              <a:gd name="connsiteY263" fmla="*/ 5169 h 5445"/>
              <a:gd name="connsiteX264" fmla="*/ 11679 w 11761"/>
              <a:gd name="connsiteY264" fmla="*/ 5087 h 5445"/>
              <a:gd name="connsiteX265" fmla="*/ 11578 w 11761"/>
              <a:gd name="connsiteY265" fmla="*/ 5087 h 5445"/>
              <a:gd name="connsiteX266" fmla="*/ 11578 w 11761"/>
              <a:gd name="connsiteY266" fmla="*/ 5169 h 5445"/>
              <a:gd name="connsiteX267" fmla="*/ 11500 w 11761"/>
              <a:gd name="connsiteY267" fmla="*/ 5169 h 5445"/>
              <a:gd name="connsiteX268" fmla="*/ 11500 w 11761"/>
              <a:gd name="connsiteY268" fmla="*/ 5262 h 5445"/>
              <a:gd name="connsiteX269" fmla="*/ 11408 w 11761"/>
              <a:gd name="connsiteY269" fmla="*/ 5262 h 5445"/>
              <a:gd name="connsiteX270" fmla="*/ 11408 w 11761"/>
              <a:gd name="connsiteY270" fmla="*/ 5363 h 5445"/>
              <a:gd name="connsiteX271" fmla="*/ 11500 w 11761"/>
              <a:gd name="connsiteY271" fmla="*/ 5363 h 5445"/>
              <a:gd name="connsiteX272" fmla="*/ 11500 w 11761"/>
              <a:gd name="connsiteY272" fmla="*/ 5422 h 5445"/>
              <a:gd name="connsiteX273" fmla="*/ 11332 w 11761"/>
              <a:gd name="connsiteY273" fmla="*/ 5422 h 5445"/>
              <a:gd name="connsiteX274" fmla="*/ 11332 w 11761"/>
              <a:gd name="connsiteY274" fmla="*/ 5294 h 5445"/>
              <a:gd name="connsiteX275" fmla="*/ 11179 w 11761"/>
              <a:gd name="connsiteY275" fmla="*/ 5294 h 5445"/>
              <a:gd name="connsiteX276" fmla="*/ 11179 w 11761"/>
              <a:gd name="connsiteY276" fmla="*/ 5346 h 5445"/>
              <a:gd name="connsiteX277" fmla="*/ 11103 w 11761"/>
              <a:gd name="connsiteY277" fmla="*/ 5346 h 5445"/>
              <a:gd name="connsiteX278" fmla="*/ 11103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11103 w 11761"/>
              <a:gd name="connsiteY325" fmla="*/ 39 h 5445"/>
              <a:gd name="connsiteX326" fmla="*/ 11103 w 11761"/>
              <a:gd name="connsiteY326" fmla="*/ 100 h 5445"/>
              <a:gd name="connsiteX327" fmla="*/ 11179 w 11761"/>
              <a:gd name="connsiteY327" fmla="*/ 100 h 5445"/>
              <a:gd name="connsiteX328" fmla="*/ 11179 w 11761"/>
              <a:gd name="connsiteY328" fmla="*/ 151 h 5445"/>
              <a:gd name="connsiteX329" fmla="*/ 11332 w 11761"/>
              <a:gd name="connsiteY329" fmla="*/ 151 h 5445"/>
              <a:gd name="connsiteX330" fmla="*/ 11332 w 11761"/>
              <a:gd name="connsiteY330" fmla="*/ 24 h 5445"/>
              <a:gd name="connsiteX331" fmla="*/ 11500 w 11761"/>
              <a:gd name="connsiteY331" fmla="*/ 24 h 5445"/>
              <a:gd name="connsiteX332" fmla="*/ 11500 w 11761"/>
              <a:gd name="connsiteY332" fmla="*/ 82 h 5445"/>
              <a:gd name="connsiteX333" fmla="*/ 11408 w 11761"/>
              <a:gd name="connsiteY333" fmla="*/ 82 h 5445"/>
              <a:gd name="connsiteX334" fmla="*/ 11408 w 11761"/>
              <a:gd name="connsiteY334" fmla="*/ 184 h 5445"/>
              <a:gd name="connsiteX335" fmla="*/ 11500 w 11761"/>
              <a:gd name="connsiteY335" fmla="*/ 184 h 5445"/>
              <a:gd name="connsiteX336" fmla="*/ 11500 w 11761"/>
              <a:gd name="connsiteY336" fmla="*/ 277 h 5445"/>
              <a:gd name="connsiteX337" fmla="*/ 11578 w 11761"/>
              <a:gd name="connsiteY337" fmla="*/ 277 h 5445"/>
              <a:gd name="connsiteX338" fmla="*/ 11578 w 11761"/>
              <a:gd name="connsiteY338" fmla="*/ 359 h 5445"/>
              <a:gd name="connsiteX339" fmla="*/ 11679 w 11761"/>
              <a:gd name="connsiteY339" fmla="*/ 359 h 5445"/>
              <a:gd name="connsiteX340" fmla="*/ 11679 w 11761"/>
              <a:gd name="connsiteY340" fmla="*/ 277 h 5445"/>
              <a:gd name="connsiteX341" fmla="*/ 11736 w 11761"/>
              <a:gd name="connsiteY341" fmla="*/ 277 h 5445"/>
              <a:gd name="connsiteX342" fmla="*/ 11736 w 11761"/>
              <a:gd name="connsiteY342" fmla="*/ 445 h 5445"/>
              <a:gd name="connsiteX343" fmla="*/ 11608 w 11761"/>
              <a:gd name="connsiteY343" fmla="*/ 445 h 5445"/>
              <a:gd name="connsiteX344" fmla="*/ 11608 w 11761"/>
              <a:gd name="connsiteY344" fmla="*/ 596 h 5445"/>
              <a:gd name="connsiteX345" fmla="*/ 11660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11500 w 11761"/>
              <a:gd name="connsiteY356" fmla="*/ 102 h 5445"/>
              <a:gd name="connsiteX357" fmla="*/ 11500 w 11761"/>
              <a:gd name="connsiteY357" fmla="*/ 164 h 5445"/>
              <a:gd name="connsiteX358" fmla="*/ 11427 w 11761"/>
              <a:gd name="connsiteY358" fmla="*/ 164 h 5445"/>
              <a:gd name="connsiteX359" fmla="*/ 11427 w 11761"/>
              <a:gd name="connsiteY359" fmla="*/ 102 h 5445"/>
              <a:gd name="connsiteX360" fmla="*/ 11500 w 11761"/>
              <a:gd name="connsiteY360" fmla="*/ 102 h 5445"/>
              <a:gd name="connsiteX361" fmla="*/ 11500 w 11761"/>
              <a:gd name="connsiteY361" fmla="*/ 5281 h 5445"/>
              <a:gd name="connsiteX362" fmla="*/ 11500 w 11761"/>
              <a:gd name="connsiteY362" fmla="*/ 5344 h 5445"/>
              <a:gd name="connsiteX363" fmla="*/ 11427 w 11761"/>
              <a:gd name="connsiteY363" fmla="*/ 5344 h 5445"/>
              <a:gd name="connsiteX364" fmla="*/ 11427 w 11761"/>
              <a:gd name="connsiteY364" fmla="*/ 5281 h 5445"/>
              <a:gd name="connsiteX365" fmla="*/ 11500 w 11761"/>
              <a:gd name="connsiteY365" fmla="*/ 5281 h 5445"/>
              <a:gd name="connsiteX366" fmla="*/ 11660 w 11761"/>
              <a:gd name="connsiteY366" fmla="*/ 277 h 5445"/>
              <a:gd name="connsiteX367" fmla="*/ 11660 w 11761"/>
              <a:gd name="connsiteY367" fmla="*/ 339 h 5445"/>
              <a:gd name="connsiteX368" fmla="*/ 11595 w 11761"/>
              <a:gd name="connsiteY368" fmla="*/ 339 h 5445"/>
              <a:gd name="connsiteX369" fmla="*/ 11595 w 11761"/>
              <a:gd name="connsiteY369" fmla="*/ 277 h 5445"/>
              <a:gd name="connsiteX370" fmla="*/ 11660 w 11761"/>
              <a:gd name="connsiteY370" fmla="*/ 277 h 5445"/>
              <a:gd name="connsiteX371" fmla="*/ 11660 w 11761"/>
              <a:gd name="connsiteY371" fmla="*/ 184 h 5445"/>
              <a:gd name="connsiteX372" fmla="*/ 11660 w 11761"/>
              <a:gd name="connsiteY372" fmla="*/ 255 h 5445"/>
              <a:gd name="connsiteX373" fmla="*/ 11595 w 11761"/>
              <a:gd name="connsiteY373" fmla="*/ 255 h 5445"/>
              <a:gd name="connsiteX374" fmla="*/ 11595 w 11761"/>
              <a:gd name="connsiteY374" fmla="*/ 184 h 5445"/>
              <a:gd name="connsiteX375" fmla="*/ 11660 w 11761"/>
              <a:gd name="connsiteY375" fmla="*/ 184 h 5445"/>
              <a:gd name="connsiteX376" fmla="*/ 11660 w 11761"/>
              <a:gd name="connsiteY376" fmla="*/ 102 h 5445"/>
              <a:gd name="connsiteX377" fmla="*/ 11660 w 11761"/>
              <a:gd name="connsiteY377" fmla="*/ 160 h 5445"/>
              <a:gd name="connsiteX378" fmla="*/ 11600 w 11761"/>
              <a:gd name="connsiteY378" fmla="*/ 160 h 5445"/>
              <a:gd name="connsiteX379" fmla="*/ 11600 w 11761"/>
              <a:gd name="connsiteY379" fmla="*/ 102 h 5445"/>
              <a:gd name="connsiteX380" fmla="*/ 11660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11744 w 11761"/>
              <a:gd name="connsiteY98" fmla="*/ 4932 h 5445"/>
              <a:gd name="connsiteX99" fmla="*/ 11744 w 11761"/>
              <a:gd name="connsiteY99" fmla="*/ 4850 h 5445"/>
              <a:gd name="connsiteX100" fmla="*/ 11682 w 11761"/>
              <a:gd name="connsiteY100" fmla="*/ 4850 h 5445"/>
              <a:gd name="connsiteX101" fmla="*/ 11682 w 11761"/>
              <a:gd name="connsiteY101" fmla="*/ 4793 h 5445"/>
              <a:gd name="connsiteX102" fmla="*/ 11742 w 11761"/>
              <a:gd name="connsiteY102" fmla="*/ 4793 h 5445"/>
              <a:gd name="connsiteX103" fmla="*/ 11742 w 11761"/>
              <a:gd name="connsiteY103" fmla="*/ 652 h 5445"/>
              <a:gd name="connsiteX104" fmla="*/ 11682 w 11761"/>
              <a:gd name="connsiteY104" fmla="*/ 652 h 5445"/>
              <a:gd name="connsiteX105" fmla="*/ 11682 w 11761"/>
              <a:gd name="connsiteY105" fmla="*/ 596 h 5445"/>
              <a:gd name="connsiteX106" fmla="*/ 11744 w 11761"/>
              <a:gd name="connsiteY106" fmla="*/ 596 h 5445"/>
              <a:gd name="connsiteX107" fmla="*/ 11744 w 11761"/>
              <a:gd name="connsiteY107" fmla="*/ 514 h 5445"/>
              <a:gd name="connsiteX108" fmla="*/ 11660 w 11761"/>
              <a:gd name="connsiteY108" fmla="*/ 514 h 5445"/>
              <a:gd name="connsiteX109" fmla="*/ 11660 w 11761"/>
              <a:gd name="connsiteY109" fmla="*/ 575 h 5445"/>
              <a:gd name="connsiteX110" fmla="*/ 11630 w 11761"/>
              <a:gd name="connsiteY110" fmla="*/ 575 h 5445"/>
              <a:gd name="connsiteX111" fmla="*/ 11630 w 11761"/>
              <a:gd name="connsiteY111" fmla="*/ 467 h 5445"/>
              <a:gd name="connsiteX112" fmla="*/ 11759 w 11761"/>
              <a:gd name="connsiteY112" fmla="*/ 467 h 5445"/>
              <a:gd name="connsiteX113" fmla="*/ 11759 w 11761"/>
              <a:gd name="connsiteY113" fmla="*/ 255 h 5445"/>
              <a:gd name="connsiteX114" fmla="*/ 11679 w 11761"/>
              <a:gd name="connsiteY114" fmla="*/ 255 h 5445"/>
              <a:gd name="connsiteX115" fmla="*/ 11679 w 11761"/>
              <a:gd name="connsiteY115" fmla="*/ 182 h 5445"/>
              <a:gd name="connsiteX116" fmla="*/ 11761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11200 w 11761"/>
              <a:gd name="connsiteY122" fmla="*/ 78 h 5445"/>
              <a:gd name="connsiteX123" fmla="*/ 11200 w 11761"/>
              <a:gd name="connsiteY123" fmla="*/ 37 h 5445"/>
              <a:gd name="connsiteX124" fmla="*/ 11241 w 11761"/>
              <a:gd name="connsiteY124" fmla="*/ 37 h 5445"/>
              <a:gd name="connsiteX125" fmla="*/ 11241 w 11761"/>
              <a:gd name="connsiteY125" fmla="*/ 78 h 5445"/>
              <a:gd name="connsiteX126" fmla="*/ 11200 w 11761"/>
              <a:gd name="connsiteY126" fmla="*/ 78 h 5445"/>
              <a:gd name="connsiteX127" fmla="*/ 11682 w 11761"/>
              <a:gd name="connsiteY127" fmla="*/ 4910 h 5445"/>
              <a:gd name="connsiteX128" fmla="*/ 11682 w 11761"/>
              <a:gd name="connsiteY128" fmla="*/ 4871 h 5445"/>
              <a:gd name="connsiteX129" fmla="*/ 11723 w 11761"/>
              <a:gd name="connsiteY129" fmla="*/ 4871 h 5445"/>
              <a:gd name="connsiteX130" fmla="*/ 11723 w 11761"/>
              <a:gd name="connsiteY130" fmla="*/ 4910 h 5445"/>
              <a:gd name="connsiteX131" fmla="*/ 11682 w 11761"/>
              <a:gd name="connsiteY131" fmla="*/ 4910 h 5445"/>
              <a:gd name="connsiteX132" fmla="*/ 11600 w 11761"/>
              <a:gd name="connsiteY132" fmla="*/ 5424 h 5445"/>
              <a:gd name="connsiteX133" fmla="*/ 11600 w 11761"/>
              <a:gd name="connsiteY133" fmla="*/ 5363 h 5445"/>
              <a:gd name="connsiteX134" fmla="*/ 11679 w 11761"/>
              <a:gd name="connsiteY134" fmla="*/ 5363 h 5445"/>
              <a:gd name="connsiteX135" fmla="*/ 11679 w 11761"/>
              <a:gd name="connsiteY135" fmla="*/ 5286 h 5445"/>
              <a:gd name="connsiteX136" fmla="*/ 11738 w 11761"/>
              <a:gd name="connsiteY136" fmla="*/ 5286 h 5445"/>
              <a:gd name="connsiteX137" fmla="*/ 11738 w 11761"/>
              <a:gd name="connsiteY137" fmla="*/ 5424 h 5445"/>
              <a:gd name="connsiteX138" fmla="*/ 11600 w 11761"/>
              <a:gd name="connsiteY138" fmla="*/ 5424 h 5445"/>
              <a:gd name="connsiteX139" fmla="*/ 11600 w 11761"/>
              <a:gd name="connsiteY139" fmla="*/ 5344 h 5445"/>
              <a:gd name="connsiteX140" fmla="*/ 11600 w 11761"/>
              <a:gd name="connsiteY140" fmla="*/ 5286 h 5445"/>
              <a:gd name="connsiteX141" fmla="*/ 11660 w 11761"/>
              <a:gd name="connsiteY141" fmla="*/ 5286 h 5445"/>
              <a:gd name="connsiteX142" fmla="*/ 11660 w 11761"/>
              <a:gd name="connsiteY142" fmla="*/ 5344 h 5445"/>
              <a:gd name="connsiteX143" fmla="*/ 11600 w 11761"/>
              <a:gd name="connsiteY143" fmla="*/ 5344 h 5445"/>
              <a:gd name="connsiteX144" fmla="*/ 11595 w 11761"/>
              <a:gd name="connsiteY144" fmla="*/ 5169 h 5445"/>
              <a:gd name="connsiteX145" fmla="*/ 11595 w 11761"/>
              <a:gd name="connsiteY145" fmla="*/ 5106 h 5445"/>
              <a:gd name="connsiteX146" fmla="*/ 11660 w 11761"/>
              <a:gd name="connsiteY146" fmla="*/ 5106 h 5445"/>
              <a:gd name="connsiteX147" fmla="*/ 11660 w 11761"/>
              <a:gd name="connsiteY147" fmla="*/ 5169 h 5445"/>
              <a:gd name="connsiteX148" fmla="*/ 11595 w 11761"/>
              <a:gd name="connsiteY148" fmla="*/ 5169 h 5445"/>
              <a:gd name="connsiteX149" fmla="*/ 11660 w 11761"/>
              <a:gd name="connsiteY149" fmla="*/ 5191 h 5445"/>
              <a:gd name="connsiteX150" fmla="*/ 11660 w 11761"/>
              <a:gd name="connsiteY150" fmla="*/ 5262 h 5445"/>
              <a:gd name="connsiteX151" fmla="*/ 11595 w 11761"/>
              <a:gd name="connsiteY151" fmla="*/ 5262 h 5445"/>
              <a:gd name="connsiteX152" fmla="*/ 11595 w 11761"/>
              <a:gd name="connsiteY152" fmla="*/ 5191 h 5445"/>
              <a:gd name="connsiteX153" fmla="*/ 11660 w 11761"/>
              <a:gd name="connsiteY153" fmla="*/ 5191 h 5445"/>
              <a:gd name="connsiteX154" fmla="*/ 11578 w 11761"/>
              <a:gd name="connsiteY154" fmla="*/ 5281 h 5445"/>
              <a:gd name="connsiteX155" fmla="*/ 11578 w 11761"/>
              <a:gd name="connsiteY155" fmla="*/ 5344 h 5445"/>
              <a:gd name="connsiteX156" fmla="*/ 11522 w 11761"/>
              <a:gd name="connsiteY156" fmla="*/ 5344 h 5445"/>
              <a:gd name="connsiteX157" fmla="*/ 11522 w 11761"/>
              <a:gd name="connsiteY157" fmla="*/ 5281 h 5445"/>
              <a:gd name="connsiteX158" fmla="*/ 11578 w 11761"/>
              <a:gd name="connsiteY158" fmla="*/ 5281 h 5445"/>
              <a:gd name="connsiteX159" fmla="*/ 11578 w 11761"/>
              <a:gd name="connsiteY159" fmla="*/ 5191 h 5445"/>
              <a:gd name="connsiteX160" fmla="*/ 11578 w 11761"/>
              <a:gd name="connsiteY160" fmla="*/ 5262 h 5445"/>
              <a:gd name="connsiteX161" fmla="*/ 11522 w 11761"/>
              <a:gd name="connsiteY161" fmla="*/ 5262 h 5445"/>
              <a:gd name="connsiteX162" fmla="*/ 11522 w 11761"/>
              <a:gd name="connsiteY162" fmla="*/ 5191 h 5445"/>
              <a:gd name="connsiteX163" fmla="*/ 11578 w 11761"/>
              <a:gd name="connsiteY163" fmla="*/ 5191 h 5445"/>
              <a:gd name="connsiteX164" fmla="*/ 11200 w 11761"/>
              <a:gd name="connsiteY164" fmla="*/ 5409 h 5445"/>
              <a:gd name="connsiteX165" fmla="*/ 11200 w 11761"/>
              <a:gd name="connsiteY165" fmla="*/ 5368 h 5445"/>
              <a:gd name="connsiteX166" fmla="*/ 11241 w 11761"/>
              <a:gd name="connsiteY166" fmla="*/ 5368 h 5445"/>
              <a:gd name="connsiteX167" fmla="*/ 11241 w 11761"/>
              <a:gd name="connsiteY167" fmla="*/ 5409 h 5445"/>
              <a:gd name="connsiteX168" fmla="*/ 11200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11522 w 11761"/>
              <a:gd name="connsiteY243" fmla="*/ 164 h 5445"/>
              <a:gd name="connsiteX244" fmla="*/ 11522 w 11761"/>
              <a:gd name="connsiteY244" fmla="*/ 102 h 5445"/>
              <a:gd name="connsiteX245" fmla="*/ 11578 w 11761"/>
              <a:gd name="connsiteY245" fmla="*/ 102 h 5445"/>
              <a:gd name="connsiteX246" fmla="*/ 11578 w 11761"/>
              <a:gd name="connsiteY246" fmla="*/ 164 h 5445"/>
              <a:gd name="connsiteX247" fmla="*/ 11522 w 11761"/>
              <a:gd name="connsiteY247" fmla="*/ 164 h 5445"/>
              <a:gd name="connsiteX248" fmla="*/ 11522 w 11761"/>
              <a:gd name="connsiteY248" fmla="*/ 255 h 5445"/>
              <a:gd name="connsiteX249" fmla="*/ 11522 w 11761"/>
              <a:gd name="connsiteY249" fmla="*/ 184 h 5445"/>
              <a:gd name="connsiteX250" fmla="*/ 11578 w 11761"/>
              <a:gd name="connsiteY250" fmla="*/ 184 h 5445"/>
              <a:gd name="connsiteX251" fmla="*/ 11578 w 11761"/>
              <a:gd name="connsiteY251" fmla="*/ 255 h 5445"/>
              <a:gd name="connsiteX252" fmla="*/ 11522 w 11761"/>
              <a:gd name="connsiteY252" fmla="*/ 255 h 5445"/>
              <a:gd name="connsiteX253" fmla="*/ 11660 w 11761"/>
              <a:gd name="connsiteY253" fmla="*/ 596 h 5445"/>
              <a:gd name="connsiteX254" fmla="*/ 11660 w 11761"/>
              <a:gd name="connsiteY254" fmla="*/ 674 h 5445"/>
              <a:gd name="connsiteX255" fmla="*/ 11720 w 11761"/>
              <a:gd name="connsiteY255" fmla="*/ 674 h 5445"/>
              <a:gd name="connsiteX256" fmla="*/ 11720 w 11761"/>
              <a:gd name="connsiteY256" fmla="*/ 4772 h 5445"/>
              <a:gd name="connsiteX257" fmla="*/ 11660 w 11761"/>
              <a:gd name="connsiteY257" fmla="*/ 4772 h 5445"/>
              <a:gd name="connsiteX258" fmla="*/ 11660 w 11761"/>
              <a:gd name="connsiteY258" fmla="*/ 4850 h 5445"/>
              <a:gd name="connsiteX259" fmla="*/ 11608 w 11761"/>
              <a:gd name="connsiteY259" fmla="*/ 4850 h 5445"/>
              <a:gd name="connsiteX260" fmla="*/ 11608 w 11761"/>
              <a:gd name="connsiteY260" fmla="*/ 5001 h 5445"/>
              <a:gd name="connsiteX261" fmla="*/ 11736 w 11761"/>
              <a:gd name="connsiteY261" fmla="*/ 5001 h 5445"/>
              <a:gd name="connsiteX262" fmla="*/ 11736 w 11761"/>
              <a:gd name="connsiteY262" fmla="*/ 5169 h 5445"/>
              <a:gd name="connsiteX263" fmla="*/ 11679 w 11761"/>
              <a:gd name="connsiteY263" fmla="*/ 5169 h 5445"/>
              <a:gd name="connsiteX264" fmla="*/ 11679 w 11761"/>
              <a:gd name="connsiteY264" fmla="*/ 5087 h 5445"/>
              <a:gd name="connsiteX265" fmla="*/ 11578 w 11761"/>
              <a:gd name="connsiteY265" fmla="*/ 5087 h 5445"/>
              <a:gd name="connsiteX266" fmla="*/ 11578 w 11761"/>
              <a:gd name="connsiteY266" fmla="*/ 5169 h 5445"/>
              <a:gd name="connsiteX267" fmla="*/ 11500 w 11761"/>
              <a:gd name="connsiteY267" fmla="*/ 5169 h 5445"/>
              <a:gd name="connsiteX268" fmla="*/ 11500 w 11761"/>
              <a:gd name="connsiteY268" fmla="*/ 5262 h 5445"/>
              <a:gd name="connsiteX269" fmla="*/ 11408 w 11761"/>
              <a:gd name="connsiteY269" fmla="*/ 5262 h 5445"/>
              <a:gd name="connsiteX270" fmla="*/ 11408 w 11761"/>
              <a:gd name="connsiteY270" fmla="*/ 5363 h 5445"/>
              <a:gd name="connsiteX271" fmla="*/ 11500 w 11761"/>
              <a:gd name="connsiteY271" fmla="*/ 5363 h 5445"/>
              <a:gd name="connsiteX272" fmla="*/ 11500 w 11761"/>
              <a:gd name="connsiteY272" fmla="*/ 5422 h 5445"/>
              <a:gd name="connsiteX273" fmla="*/ 11332 w 11761"/>
              <a:gd name="connsiteY273" fmla="*/ 5422 h 5445"/>
              <a:gd name="connsiteX274" fmla="*/ 11332 w 11761"/>
              <a:gd name="connsiteY274" fmla="*/ 5294 h 5445"/>
              <a:gd name="connsiteX275" fmla="*/ 11179 w 11761"/>
              <a:gd name="connsiteY275" fmla="*/ 5294 h 5445"/>
              <a:gd name="connsiteX276" fmla="*/ 11179 w 11761"/>
              <a:gd name="connsiteY276" fmla="*/ 5346 h 5445"/>
              <a:gd name="connsiteX277" fmla="*/ 11103 w 11761"/>
              <a:gd name="connsiteY277" fmla="*/ 5346 h 5445"/>
              <a:gd name="connsiteX278" fmla="*/ 11103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11103 w 11761"/>
              <a:gd name="connsiteY325" fmla="*/ 39 h 5445"/>
              <a:gd name="connsiteX326" fmla="*/ 11103 w 11761"/>
              <a:gd name="connsiteY326" fmla="*/ 100 h 5445"/>
              <a:gd name="connsiteX327" fmla="*/ 11179 w 11761"/>
              <a:gd name="connsiteY327" fmla="*/ 100 h 5445"/>
              <a:gd name="connsiteX328" fmla="*/ 11179 w 11761"/>
              <a:gd name="connsiteY328" fmla="*/ 151 h 5445"/>
              <a:gd name="connsiteX329" fmla="*/ 11332 w 11761"/>
              <a:gd name="connsiteY329" fmla="*/ 151 h 5445"/>
              <a:gd name="connsiteX330" fmla="*/ 11332 w 11761"/>
              <a:gd name="connsiteY330" fmla="*/ 24 h 5445"/>
              <a:gd name="connsiteX331" fmla="*/ 11500 w 11761"/>
              <a:gd name="connsiteY331" fmla="*/ 24 h 5445"/>
              <a:gd name="connsiteX332" fmla="*/ 11500 w 11761"/>
              <a:gd name="connsiteY332" fmla="*/ 82 h 5445"/>
              <a:gd name="connsiteX333" fmla="*/ 11408 w 11761"/>
              <a:gd name="connsiteY333" fmla="*/ 82 h 5445"/>
              <a:gd name="connsiteX334" fmla="*/ 11408 w 11761"/>
              <a:gd name="connsiteY334" fmla="*/ 184 h 5445"/>
              <a:gd name="connsiteX335" fmla="*/ 11500 w 11761"/>
              <a:gd name="connsiteY335" fmla="*/ 184 h 5445"/>
              <a:gd name="connsiteX336" fmla="*/ 11500 w 11761"/>
              <a:gd name="connsiteY336" fmla="*/ 277 h 5445"/>
              <a:gd name="connsiteX337" fmla="*/ 11578 w 11761"/>
              <a:gd name="connsiteY337" fmla="*/ 277 h 5445"/>
              <a:gd name="connsiteX338" fmla="*/ 11578 w 11761"/>
              <a:gd name="connsiteY338" fmla="*/ 359 h 5445"/>
              <a:gd name="connsiteX339" fmla="*/ 11679 w 11761"/>
              <a:gd name="connsiteY339" fmla="*/ 359 h 5445"/>
              <a:gd name="connsiteX340" fmla="*/ 11679 w 11761"/>
              <a:gd name="connsiteY340" fmla="*/ 277 h 5445"/>
              <a:gd name="connsiteX341" fmla="*/ 11736 w 11761"/>
              <a:gd name="connsiteY341" fmla="*/ 277 h 5445"/>
              <a:gd name="connsiteX342" fmla="*/ 11736 w 11761"/>
              <a:gd name="connsiteY342" fmla="*/ 445 h 5445"/>
              <a:gd name="connsiteX343" fmla="*/ 11608 w 11761"/>
              <a:gd name="connsiteY343" fmla="*/ 445 h 5445"/>
              <a:gd name="connsiteX344" fmla="*/ 11608 w 11761"/>
              <a:gd name="connsiteY344" fmla="*/ 596 h 5445"/>
              <a:gd name="connsiteX345" fmla="*/ 11660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11500 w 11761"/>
              <a:gd name="connsiteY356" fmla="*/ 102 h 5445"/>
              <a:gd name="connsiteX357" fmla="*/ 11500 w 11761"/>
              <a:gd name="connsiteY357" fmla="*/ 164 h 5445"/>
              <a:gd name="connsiteX358" fmla="*/ 11427 w 11761"/>
              <a:gd name="connsiteY358" fmla="*/ 164 h 5445"/>
              <a:gd name="connsiteX359" fmla="*/ 11427 w 11761"/>
              <a:gd name="connsiteY359" fmla="*/ 102 h 5445"/>
              <a:gd name="connsiteX360" fmla="*/ 11500 w 11761"/>
              <a:gd name="connsiteY360" fmla="*/ 102 h 5445"/>
              <a:gd name="connsiteX361" fmla="*/ 11500 w 11761"/>
              <a:gd name="connsiteY361" fmla="*/ 5281 h 5445"/>
              <a:gd name="connsiteX362" fmla="*/ 11500 w 11761"/>
              <a:gd name="connsiteY362" fmla="*/ 5344 h 5445"/>
              <a:gd name="connsiteX363" fmla="*/ 11427 w 11761"/>
              <a:gd name="connsiteY363" fmla="*/ 5344 h 5445"/>
              <a:gd name="connsiteX364" fmla="*/ 11427 w 11761"/>
              <a:gd name="connsiteY364" fmla="*/ 5281 h 5445"/>
              <a:gd name="connsiteX365" fmla="*/ 11500 w 11761"/>
              <a:gd name="connsiteY365" fmla="*/ 5281 h 5445"/>
              <a:gd name="connsiteX366" fmla="*/ 11660 w 11761"/>
              <a:gd name="connsiteY366" fmla="*/ 277 h 5445"/>
              <a:gd name="connsiteX367" fmla="*/ 11660 w 11761"/>
              <a:gd name="connsiteY367" fmla="*/ 339 h 5445"/>
              <a:gd name="connsiteX368" fmla="*/ 11595 w 11761"/>
              <a:gd name="connsiteY368" fmla="*/ 339 h 5445"/>
              <a:gd name="connsiteX369" fmla="*/ 11595 w 11761"/>
              <a:gd name="connsiteY369" fmla="*/ 277 h 5445"/>
              <a:gd name="connsiteX370" fmla="*/ 11660 w 11761"/>
              <a:gd name="connsiteY370" fmla="*/ 277 h 5445"/>
              <a:gd name="connsiteX371" fmla="*/ 11660 w 11761"/>
              <a:gd name="connsiteY371" fmla="*/ 184 h 5445"/>
              <a:gd name="connsiteX372" fmla="*/ 11660 w 11761"/>
              <a:gd name="connsiteY372" fmla="*/ 255 h 5445"/>
              <a:gd name="connsiteX373" fmla="*/ 11595 w 11761"/>
              <a:gd name="connsiteY373" fmla="*/ 255 h 5445"/>
              <a:gd name="connsiteX374" fmla="*/ 11595 w 11761"/>
              <a:gd name="connsiteY374" fmla="*/ 184 h 5445"/>
              <a:gd name="connsiteX375" fmla="*/ 11660 w 11761"/>
              <a:gd name="connsiteY375" fmla="*/ 184 h 5445"/>
              <a:gd name="connsiteX376" fmla="*/ 11660 w 11761"/>
              <a:gd name="connsiteY376" fmla="*/ 102 h 5445"/>
              <a:gd name="connsiteX377" fmla="*/ 11660 w 11761"/>
              <a:gd name="connsiteY377" fmla="*/ 160 h 5445"/>
              <a:gd name="connsiteX378" fmla="*/ 11600 w 11761"/>
              <a:gd name="connsiteY378" fmla="*/ 160 h 5445"/>
              <a:gd name="connsiteX379" fmla="*/ 11600 w 11761"/>
              <a:gd name="connsiteY379" fmla="*/ 102 h 5445"/>
              <a:gd name="connsiteX380" fmla="*/ 11660 w 11761"/>
              <a:gd name="connsiteY380" fmla="*/ 102 h 5445"/>
              <a:gd name="connsiteX381" fmla="*/ 11600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11744 w 11761"/>
              <a:gd name="connsiteY98" fmla="*/ 4932 h 5445"/>
              <a:gd name="connsiteX99" fmla="*/ 11744 w 11761"/>
              <a:gd name="connsiteY99" fmla="*/ 4850 h 5445"/>
              <a:gd name="connsiteX100" fmla="*/ 11682 w 11761"/>
              <a:gd name="connsiteY100" fmla="*/ 4850 h 5445"/>
              <a:gd name="connsiteX101" fmla="*/ 11682 w 11761"/>
              <a:gd name="connsiteY101" fmla="*/ 4793 h 5445"/>
              <a:gd name="connsiteX102" fmla="*/ 11742 w 11761"/>
              <a:gd name="connsiteY102" fmla="*/ 4793 h 5445"/>
              <a:gd name="connsiteX103" fmla="*/ 11742 w 11761"/>
              <a:gd name="connsiteY103" fmla="*/ 652 h 5445"/>
              <a:gd name="connsiteX104" fmla="*/ 11682 w 11761"/>
              <a:gd name="connsiteY104" fmla="*/ 652 h 5445"/>
              <a:gd name="connsiteX105" fmla="*/ 11682 w 11761"/>
              <a:gd name="connsiteY105" fmla="*/ 596 h 5445"/>
              <a:gd name="connsiteX106" fmla="*/ 11744 w 11761"/>
              <a:gd name="connsiteY106" fmla="*/ 596 h 5445"/>
              <a:gd name="connsiteX107" fmla="*/ 11744 w 11761"/>
              <a:gd name="connsiteY107" fmla="*/ 514 h 5445"/>
              <a:gd name="connsiteX108" fmla="*/ 11660 w 11761"/>
              <a:gd name="connsiteY108" fmla="*/ 514 h 5445"/>
              <a:gd name="connsiteX109" fmla="*/ 11660 w 11761"/>
              <a:gd name="connsiteY109" fmla="*/ 575 h 5445"/>
              <a:gd name="connsiteX110" fmla="*/ 11630 w 11761"/>
              <a:gd name="connsiteY110" fmla="*/ 575 h 5445"/>
              <a:gd name="connsiteX111" fmla="*/ 11630 w 11761"/>
              <a:gd name="connsiteY111" fmla="*/ 467 h 5445"/>
              <a:gd name="connsiteX112" fmla="*/ 11759 w 11761"/>
              <a:gd name="connsiteY112" fmla="*/ 467 h 5445"/>
              <a:gd name="connsiteX113" fmla="*/ 11759 w 11761"/>
              <a:gd name="connsiteY113" fmla="*/ 255 h 5445"/>
              <a:gd name="connsiteX114" fmla="*/ 11679 w 11761"/>
              <a:gd name="connsiteY114" fmla="*/ 255 h 5445"/>
              <a:gd name="connsiteX115" fmla="*/ 11679 w 11761"/>
              <a:gd name="connsiteY115" fmla="*/ 182 h 5445"/>
              <a:gd name="connsiteX116" fmla="*/ 11761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11200 w 11761"/>
              <a:gd name="connsiteY122" fmla="*/ 78 h 5445"/>
              <a:gd name="connsiteX123" fmla="*/ 11200 w 11761"/>
              <a:gd name="connsiteY123" fmla="*/ 37 h 5445"/>
              <a:gd name="connsiteX124" fmla="*/ 11241 w 11761"/>
              <a:gd name="connsiteY124" fmla="*/ 37 h 5445"/>
              <a:gd name="connsiteX125" fmla="*/ 11241 w 11761"/>
              <a:gd name="connsiteY125" fmla="*/ 78 h 5445"/>
              <a:gd name="connsiteX126" fmla="*/ 11200 w 11761"/>
              <a:gd name="connsiteY126" fmla="*/ 78 h 5445"/>
              <a:gd name="connsiteX127" fmla="*/ 11682 w 11761"/>
              <a:gd name="connsiteY127" fmla="*/ 4910 h 5445"/>
              <a:gd name="connsiteX128" fmla="*/ 11682 w 11761"/>
              <a:gd name="connsiteY128" fmla="*/ 4871 h 5445"/>
              <a:gd name="connsiteX129" fmla="*/ 11723 w 11761"/>
              <a:gd name="connsiteY129" fmla="*/ 4871 h 5445"/>
              <a:gd name="connsiteX130" fmla="*/ 11723 w 11761"/>
              <a:gd name="connsiteY130" fmla="*/ 4910 h 5445"/>
              <a:gd name="connsiteX131" fmla="*/ 11682 w 11761"/>
              <a:gd name="connsiteY131" fmla="*/ 4910 h 5445"/>
              <a:gd name="connsiteX132" fmla="*/ 11600 w 11761"/>
              <a:gd name="connsiteY132" fmla="*/ 5424 h 5445"/>
              <a:gd name="connsiteX133" fmla="*/ 11600 w 11761"/>
              <a:gd name="connsiteY133" fmla="*/ 5363 h 5445"/>
              <a:gd name="connsiteX134" fmla="*/ 11679 w 11761"/>
              <a:gd name="connsiteY134" fmla="*/ 5363 h 5445"/>
              <a:gd name="connsiteX135" fmla="*/ 11679 w 11761"/>
              <a:gd name="connsiteY135" fmla="*/ 5286 h 5445"/>
              <a:gd name="connsiteX136" fmla="*/ 11738 w 11761"/>
              <a:gd name="connsiteY136" fmla="*/ 5286 h 5445"/>
              <a:gd name="connsiteX137" fmla="*/ 11738 w 11761"/>
              <a:gd name="connsiteY137" fmla="*/ 5424 h 5445"/>
              <a:gd name="connsiteX138" fmla="*/ 11600 w 11761"/>
              <a:gd name="connsiteY138" fmla="*/ 5424 h 5445"/>
              <a:gd name="connsiteX139" fmla="*/ 11600 w 11761"/>
              <a:gd name="connsiteY139" fmla="*/ 5344 h 5445"/>
              <a:gd name="connsiteX140" fmla="*/ 11600 w 11761"/>
              <a:gd name="connsiteY140" fmla="*/ 5286 h 5445"/>
              <a:gd name="connsiteX141" fmla="*/ 11660 w 11761"/>
              <a:gd name="connsiteY141" fmla="*/ 5286 h 5445"/>
              <a:gd name="connsiteX142" fmla="*/ 11660 w 11761"/>
              <a:gd name="connsiteY142" fmla="*/ 5344 h 5445"/>
              <a:gd name="connsiteX143" fmla="*/ 11600 w 11761"/>
              <a:gd name="connsiteY143" fmla="*/ 5344 h 5445"/>
              <a:gd name="connsiteX144" fmla="*/ 11595 w 11761"/>
              <a:gd name="connsiteY144" fmla="*/ 5169 h 5445"/>
              <a:gd name="connsiteX145" fmla="*/ 11595 w 11761"/>
              <a:gd name="connsiteY145" fmla="*/ 5106 h 5445"/>
              <a:gd name="connsiteX146" fmla="*/ 11660 w 11761"/>
              <a:gd name="connsiteY146" fmla="*/ 5106 h 5445"/>
              <a:gd name="connsiteX147" fmla="*/ 11660 w 11761"/>
              <a:gd name="connsiteY147" fmla="*/ 5169 h 5445"/>
              <a:gd name="connsiteX148" fmla="*/ 11595 w 11761"/>
              <a:gd name="connsiteY148" fmla="*/ 5169 h 5445"/>
              <a:gd name="connsiteX149" fmla="*/ 11660 w 11761"/>
              <a:gd name="connsiteY149" fmla="*/ 5191 h 5445"/>
              <a:gd name="connsiteX150" fmla="*/ 11660 w 11761"/>
              <a:gd name="connsiteY150" fmla="*/ 5262 h 5445"/>
              <a:gd name="connsiteX151" fmla="*/ 11595 w 11761"/>
              <a:gd name="connsiteY151" fmla="*/ 5262 h 5445"/>
              <a:gd name="connsiteX152" fmla="*/ 11595 w 11761"/>
              <a:gd name="connsiteY152" fmla="*/ 5191 h 5445"/>
              <a:gd name="connsiteX153" fmla="*/ 11660 w 11761"/>
              <a:gd name="connsiteY153" fmla="*/ 5191 h 5445"/>
              <a:gd name="connsiteX154" fmla="*/ 11578 w 11761"/>
              <a:gd name="connsiteY154" fmla="*/ 5281 h 5445"/>
              <a:gd name="connsiteX155" fmla="*/ 11578 w 11761"/>
              <a:gd name="connsiteY155" fmla="*/ 5344 h 5445"/>
              <a:gd name="connsiteX156" fmla="*/ 11522 w 11761"/>
              <a:gd name="connsiteY156" fmla="*/ 5344 h 5445"/>
              <a:gd name="connsiteX157" fmla="*/ 11522 w 11761"/>
              <a:gd name="connsiteY157" fmla="*/ 5281 h 5445"/>
              <a:gd name="connsiteX158" fmla="*/ 11578 w 11761"/>
              <a:gd name="connsiteY158" fmla="*/ 5281 h 5445"/>
              <a:gd name="connsiteX159" fmla="*/ 11578 w 11761"/>
              <a:gd name="connsiteY159" fmla="*/ 5191 h 5445"/>
              <a:gd name="connsiteX160" fmla="*/ 11578 w 11761"/>
              <a:gd name="connsiteY160" fmla="*/ 5262 h 5445"/>
              <a:gd name="connsiteX161" fmla="*/ 11522 w 11761"/>
              <a:gd name="connsiteY161" fmla="*/ 5262 h 5445"/>
              <a:gd name="connsiteX162" fmla="*/ 11522 w 11761"/>
              <a:gd name="connsiteY162" fmla="*/ 5191 h 5445"/>
              <a:gd name="connsiteX163" fmla="*/ 11578 w 11761"/>
              <a:gd name="connsiteY163" fmla="*/ 5191 h 5445"/>
              <a:gd name="connsiteX164" fmla="*/ 11200 w 11761"/>
              <a:gd name="connsiteY164" fmla="*/ 5409 h 5445"/>
              <a:gd name="connsiteX165" fmla="*/ 11200 w 11761"/>
              <a:gd name="connsiteY165" fmla="*/ 5368 h 5445"/>
              <a:gd name="connsiteX166" fmla="*/ 11241 w 11761"/>
              <a:gd name="connsiteY166" fmla="*/ 5368 h 5445"/>
              <a:gd name="connsiteX167" fmla="*/ 11241 w 11761"/>
              <a:gd name="connsiteY167" fmla="*/ 5409 h 5445"/>
              <a:gd name="connsiteX168" fmla="*/ 11200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11522 w 11761"/>
              <a:gd name="connsiteY243" fmla="*/ 164 h 5445"/>
              <a:gd name="connsiteX244" fmla="*/ 11522 w 11761"/>
              <a:gd name="connsiteY244" fmla="*/ 102 h 5445"/>
              <a:gd name="connsiteX245" fmla="*/ 11578 w 11761"/>
              <a:gd name="connsiteY245" fmla="*/ 102 h 5445"/>
              <a:gd name="connsiteX246" fmla="*/ 11578 w 11761"/>
              <a:gd name="connsiteY246" fmla="*/ 164 h 5445"/>
              <a:gd name="connsiteX247" fmla="*/ 11522 w 11761"/>
              <a:gd name="connsiteY247" fmla="*/ 164 h 5445"/>
              <a:gd name="connsiteX248" fmla="*/ 11522 w 11761"/>
              <a:gd name="connsiteY248" fmla="*/ 255 h 5445"/>
              <a:gd name="connsiteX249" fmla="*/ 11522 w 11761"/>
              <a:gd name="connsiteY249" fmla="*/ 184 h 5445"/>
              <a:gd name="connsiteX250" fmla="*/ 11578 w 11761"/>
              <a:gd name="connsiteY250" fmla="*/ 184 h 5445"/>
              <a:gd name="connsiteX251" fmla="*/ 11578 w 11761"/>
              <a:gd name="connsiteY251" fmla="*/ 255 h 5445"/>
              <a:gd name="connsiteX252" fmla="*/ 11522 w 11761"/>
              <a:gd name="connsiteY252" fmla="*/ 255 h 5445"/>
              <a:gd name="connsiteX253" fmla="*/ 11660 w 11761"/>
              <a:gd name="connsiteY253" fmla="*/ 596 h 5445"/>
              <a:gd name="connsiteX254" fmla="*/ 11660 w 11761"/>
              <a:gd name="connsiteY254" fmla="*/ 674 h 5445"/>
              <a:gd name="connsiteX255" fmla="*/ 11720 w 11761"/>
              <a:gd name="connsiteY255" fmla="*/ 674 h 5445"/>
              <a:gd name="connsiteX256" fmla="*/ 11720 w 11761"/>
              <a:gd name="connsiteY256" fmla="*/ 4772 h 5445"/>
              <a:gd name="connsiteX257" fmla="*/ 11660 w 11761"/>
              <a:gd name="connsiteY257" fmla="*/ 4772 h 5445"/>
              <a:gd name="connsiteX258" fmla="*/ 11660 w 11761"/>
              <a:gd name="connsiteY258" fmla="*/ 4850 h 5445"/>
              <a:gd name="connsiteX259" fmla="*/ 11608 w 11761"/>
              <a:gd name="connsiteY259" fmla="*/ 4850 h 5445"/>
              <a:gd name="connsiteX260" fmla="*/ 11608 w 11761"/>
              <a:gd name="connsiteY260" fmla="*/ 5001 h 5445"/>
              <a:gd name="connsiteX261" fmla="*/ 11736 w 11761"/>
              <a:gd name="connsiteY261" fmla="*/ 5001 h 5445"/>
              <a:gd name="connsiteX262" fmla="*/ 11736 w 11761"/>
              <a:gd name="connsiteY262" fmla="*/ 5169 h 5445"/>
              <a:gd name="connsiteX263" fmla="*/ 11679 w 11761"/>
              <a:gd name="connsiteY263" fmla="*/ 5169 h 5445"/>
              <a:gd name="connsiteX264" fmla="*/ 11679 w 11761"/>
              <a:gd name="connsiteY264" fmla="*/ 5087 h 5445"/>
              <a:gd name="connsiteX265" fmla="*/ 11578 w 11761"/>
              <a:gd name="connsiteY265" fmla="*/ 5087 h 5445"/>
              <a:gd name="connsiteX266" fmla="*/ 11578 w 11761"/>
              <a:gd name="connsiteY266" fmla="*/ 5169 h 5445"/>
              <a:gd name="connsiteX267" fmla="*/ 11500 w 11761"/>
              <a:gd name="connsiteY267" fmla="*/ 5169 h 5445"/>
              <a:gd name="connsiteX268" fmla="*/ 11500 w 11761"/>
              <a:gd name="connsiteY268" fmla="*/ 5262 h 5445"/>
              <a:gd name="connsiteX269" fmla="*/ 11408 w 11761"/>
              <a:gd name="connsiteY269" fmla="*/ 5262 h 5445"/>
              <a:gd name="connsiteX270" fmla="*/ 11408 w 11761"/>
              <a:gd name="connsiteY270" fmla="*/ 5363 h 5445"/>
              <a:gd name="connsiteX271" fmla="*/ 11500 w 11761"/>
              <a:gd name="connsiteY271" fmla="*/ 5363 h 5445"/>
              <a:gd name="connsiteX272" fmla="*/ 11500 w 11761"/>
              <a:gd name="connsiteY272" fmla="*/ 5422 h 5445"/>
              <a:gd name="connsiteX273" fmla="*/ 11332 w 11761"/>
              <a:gd name="connsiteY273" fmla="*/ 5422 h 5445"/>
              <a:gd name="connsiteX274" fmla="*/ 11332 w 11761"/>
              <a:gd name="connsiteY274" fmla="*/ 5294 h 5445"/>
              <a:gd name="connsiteX275" fmla="*/ 11179 w 11761"/>
              <a:gd name="connsiteY275" fmla="*/ 5294 h 5445"/>
              <a:gd name="connsiteX276" fmla="*/ 11179 w 11761"/>
              <a:gd name="connsiteY276" fmla="*/ 5346 h 5445"/>
              <a:gd name="connsiteX277" fmla="*/ 11103 w 11761"/>
              <a:gd name="connsiteY277" fmla="*/ 5346 h 5445"/>
              <a:gd name="connsiteX278" fmla="*/ 11103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11103 w 11761"/>
              <a:gd name="connsiteY325" fmla="*/ 39 h 5445"/>
              <a:gd name="connsiteX326" fmla="*/ 11103 w 11761"/>
              <a:gd name="connsiteY326" fmla="*/ 100 h 5445"/>
              <a:gd name="connsiteX327" fmla="*/ 11179 w 11761"/>
              <a:gd name="connsiteY327" fmla="*/ 100 h 5445"/>
              <a:gd name="connsiteX328" fmla="*/ 11179 w 11761"/>
              <a:gd name="connsiteY328" fmla="*/ 151 h 5445"/>
              <a:gd name="connsiteX329" fmla="*/ 11332 w 11761"/>
              <a:gd name="connsiteY329" fmla="*/ 151 h 5445"/>
              <a:gd name="connsiteX330" fmla="*/ 11332 w 11761"/>
              <a:gd name="connsiteY330" fmla="*/ 24 h 5445"/>
              <a:gd name="connsiteX331" fmla="*/ 11500 w 11761"/>
              <a:gd name="connsiteY331" fmla="*/ 24 h 5445"/>
              <a:gd name="connsiteX332" fmla="*/ 11500 w 11761"/>
              <a:gd name="connsiteY332" fmla="*/ 82 h 5445"/>
              <a:gd name="connsiteX333" fmla="*/ 11408 w 11761"/>
              <a:gd name="connsiteY333" fmla="*/ 82 h 5445"/>
              <a:gd name="connsiteX334" fmla="*/ 11408 w 11761"/>
              <a:gd name="connsiteY334" fmla="*/ 184 h 5445"/>
              <a:gd name="connsiteX335" fmla="*/ 11500 w 11761"/>
              <a:gd name="connsiteY335" fmla="*/ 184 h 5445"/>
              <a:gd name="connsiteX336" fmla="*/ 11500 w 11761"/>
              <a:gd name="connsiteY336" fmla="*/ 277 h 5445"/>
              <a:gd name="connsiteX337" fmla="*/ 11578 w 11761"/>
              <a:gd name="connsiteY337" fmla="*/ 277 h 5445"/>
              <a:gd name="connsiteX338" fmla="*/ 11578 w 11761"/>
              <a:gd name="connsiteY338" fmla="*/ 359 h 5445"/>
              <a:gd name="connsiteX339" fmla="*/ 11679 w 11761"/>
              <a:gd name="connsiteY339" fmla="*/ 359 h 5445"/>
              <a:gd name="connsiteX340" fmla="*/ 11679 w 11761"/>
              <a:gd name="connsiteY340" fmla="*/ 277 h 5445"/>
              <a:gd name="connsiteX341" fmla="*/ 11736 w 11761"/>
              <a:gd name="connsiteY341" fmla="*/ 277 h 5445"/>
              <a:gd name="connsiteX342" fmla="*/ 11736 w 11761"/>
              <a:gd name="connsiteY342" fmla="*/ 445 h 5445"/>
              <a:gd name="connsiteX343" fmla="*/ 11608 w 11761"/>
              <a:gd name="connsiteY343" fmla="*/ 445 h 5445"/>
              <a:gd name="connsiteX344" fmla="*/ 11608 w 11761"/>
              <a:gd name="connsiteY344" fmla="*/ 596 h 5445"/>
              <a:gd name="connsiteX345" fmla="*/ 11660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11500 w 11761"/>
              <a:gd name="connsiteY356" fmla="*/ 102 h 5445"/>
              <a:gd name="connsiteX357" fmla="*/ 11500 w 11761"/>
              <a:gd name="connsiteY357" fmla="*/ 164 h 5445"/>
              <a:gd name="connsiteX358" fmla="*/ 11427 w 11761"/>
              <a:gd name="connsiteY358" fmla="*/ 164 h 5445"/>
              <a:gd name="connsiteX359" fmla="*/ 11427 w 11761"/>
              <a:gd name="connsiteY359" fmla="*/ 102 h 5445"/>
              <a:gd name="connsiteX360" fmla="*/ 11500 w 11761"/>
              <a:gd name="connsiteY360" fmla="*/ 102 h 5445"/>
              <a:gd name="connsiteX361" fmla="*/ 11500 w 11761"/>
              <a:gd name="connsiteY361" fmla="*/ 5281 h 5445"/>
              <a:gd name="connsiteX362" fmla="*/ 11500 w 11761"/>
              <a:gd name="connsiteY362" fmla="*/ 5344 h 5445"/>
              <a:gd name="connsiteX363" fmla="*/ 11427 w 11761"/>
              <a:gd name="connsiteY363" fmla="*/ 5344 h 5445"/>
              <a:gd name="connsiteX364" fmla="*/ 11427 w 11761"/>
              <a:gd name="connsiteY364" fmla="*/ 5281 h 5445"/>
              <a:gd name="connsiteX365" fmla="*/ 11500 w 11761"/>
              <a:gd name="connsiteY365" fmla="*/ 5281 h 5445"/>
              <a:gd name="connsiteX366" fmla="*/ 11660 w 11761"/>
              <a:gd name="connsiteY366" fmla="*/ 277 h 5445"/>
              <a:gd name="connsiteX367" fmla="*/ 11660 w 11761"/>
              <a:gd name="connsiteY367" fmla="*/ 339 h 5445"/>
              <a:gd name="connsiteX368" fmla="*/ 11595 w 11761"/>
              <a:gd name="connsiteY368" fmla="*/ 339 h 5445"/>
              <a:gd name="connsiteX369" fmla="*/ 11595 w 11761"/>
              <a:gd name="connsiteY369" fmla="*/ 277 h 5445"/>
              <a:gd name="connsiteX370" fmla="*/ 11660 w 11761"/>
              <a:gd name="connsiteY370" fmla="*/ 277 h 5445"/>
              <a:gd name="connsiteX371" fmla="*/ 11660 w 11761"/>
              <a:gd name="connsiteY371" fmla="*/ 184 h 5445"/>
              <a:gd name="connsiteX372" fmla="*/ 11660 w 11761"/>
              <a:gd name="connsiteY372" fmla="*/ 255 h 5445"/>
              <a:gd name="connsiteX373" fmla="*/ 11595 w 11761"/>
              <a:gd name="connsiteY373" fmla="*/ 255 h 5445"/>
              <a:gd name="connsiteX374" fmla="*/ 11595 w 11761"/>
              <a:gd name="connsiteY374" fmla="*/ 184 h 5445"/>
              <a:gd name="connsiteX375" fmla="*/ 11660 w 11761"/>
              <a:gd name="connsiteY375" fmla="*/ 184 h 5445"/>
              <a:gd name="connsiteX376" fmla="*/ 11660 w 11761"/>
              <a:gd name="connsiteY376" fmla="*/ 102 h 5445"/>
              <a:gd name="connsiteX377" fmla="*/ 11660 w 11761"/>
              <a:gd name="connsiteY377" fmla="*/ 160 h 5445"/>
              <a:gd name="connsiteX378" fmla="*/ 11600 w 11761"/>
              <a:gd name="connsiteY378" fmla="*/ 160 h 5445"/>
              <a:gd name="connsiteX379" fmla="*/ 11600 w 11761"/>
              <a:gd name="connsiteY379" fmla="*/ 102 h 5445"/>
              <a:gd name="connsiteX380" fmla="*/ 11660 w 11761"/>
              <a:gd name="connsiteY380" fmla="*/ 102 h 5445"/>
              <a:gd name="connsiteX381" fmla="*/ 11600 w 11761"/>
              <a:gd name="connsiteY381" fmla="*/ 82 h 5445"/>
              <a:gd name="connsiteX382" fmla="*/ 11600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11744 w 11761"/>
              <a:gd name="connsiteY98" fmla="*/ 4932 h 5445"/>
              <a:gd name="connsiteX99" fmla="*/ 11744 w 11761"/>
              <a:gd name="connsiteY99" fmla="*/ 4850 h 5445"/>
              <a:gd name="connsiteX100" fmla="*/ 11682 w 11761"/>
              <a:gd name="connsiteY100" fmla="*/ 4850 h 5445"/>
              <a:gd name="connsiteX101" fmla="*/ 11682 w 11761"/>
              <a:gd name="connsiteY101" fmla="*/ 4793 h 5445"/>
              <a:gd name="connsiteX102" fmla="*/ 11742 w 11761"/>
              <a:gd name="connsiteY102" fmla="*/ 4793 h 5445"/>
              <a:gd name="connsiteX103" fmla="*/ 11742 w 11761"/>
              <a:gd name="connsiteY103" fmla="*/ 652 h 5445"/>
              <a:gd name="connsiteX104" fmla="*/ 11682 w 11761"/>
              <a:gd name="connsiteY104" fmla="*/ 652 h 5445"/>
              <a:gd name="connsiteX105" fmla="*/ 11682 w 11761"/>
              <a:gd name="connsiteY105" fmla="*/ 596 h 5445"/>
              <a:gd name="connsiteX106" fmla="*/ 11744 w 11761"/>
              <a:gd name="connsiteY106" fmla="*/ 596 h 5445"/>
              <a:gd name="connsiteX107" fmla="*/ 11744 w 11761"/>
              <a:gd name="connsiteY107" fmla="*/ 514 h 5445"/>
              <a:gd name="connsiteX108" fmla="*/ 11660 w 11761"/>
              <a:gd name="connsiteY108" fmla="*/ 514 h 5445"/>
              <a:gd name="connsiteX109" fmla="*/ 11660 w 11761"/>
              <a:gd name="connsiteY109" fmla="*/ 575 h 5445"/>
              <a:gd name="connsiteX110" fmla="*/ 11630 w 11761"/>
              <a:gd name="connsiteY110" fmla="*/ 575 h 5445"/>
              <a:gd name="connsiteX111" fmla="*/ 11630 w 11761"/>
              <a:gd name="connsiteY111" fmla="*/ 467 h 5445"/>
              <a:gd name="connsiteX112" fmla="*/ 11759 w 11761"/>
              <a:gd name="connsiteY112" fmla="*/ 467 h 5445"/>
              <a:gd name="connsiteX113" fmla="*/ 11759 w 11761"/>
              <a:gd name="connsiteY113" fmla="*/ 255 h 5445"/>
              <a:gd name="connsiteX114" fmla="*/ 11679 w 11761"/>
              <a:gd name="connsiteY114" fmla="*/ 255 h 5445"/>
              <a:gd name="connsiteX115" fmla="*/ 11679 w 11761"/>
              <a:gd name="connsiteY115" fmla="*/ 182 h 5445"/>
              <a:gd name="connsiteX116" fmla="*/ 11761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11200 w 11761"/>
              <a:gd name="connsiteY122" fmla="*/ 78 h 5445"/>
              <a:gd name="connsiteX123" fmla="*/ 11200 w 11761"/>
              <a:gd name="connsiteY123" fmla="*/ 37 h 5445"/>
              <a:gd name="connsiteX124" fmla="*/ 11241 w 11761"/>
              <a:gd name="connsiteY124" fmla="*/ 37 h 5445"/>
              <a:gd name="connsiteX125" fmla="*/ 11241 w 11761"/>
              <a:gd name="connsiteY125" fmla="*/ 78 h 5445"/>
              <a:gd name="connsiteX126" fmla="*/ 11200 w 11761"/>
              <a:gd name="connsiteY126" fmla="*/ 78 h 5445"/>
              <a:gd name="connsiteX127" fmla="*/ 11682 w 11761"/>
              <a:gd name="connsiteY127" fmla="*/ 4910 h 5445"/>
              <a:gd name="connsiteX128" fmla="*/ 11682 w 11761"/>
              <a:gd name="connsiteY128" fmla="*/ 4871 h 5445"/>
              <a:gd name="connsiteX129" fmla="*/ 11723 w 11761"/>
              <a:gd name="connsiteY129" fmla="*/ 4871 h 5445"/>
              <a:gd name="connsiteX130" fmla="*/ 11723 w 11761"/>
              <a:gd name="connsiteY130" fmla="*/ 4910 h 5445"/>
              <a:gd name="connsiteX131" fmla="*/ 11682 w 11761"/>
              <a:gd name="connsiteY131" fmla="*/ 4910 h 5445"/>
              <a:gd name="connsiteX132" fmla="*/ 11600 w 11761"/>
              <a:gd name="connsiteY132" fmla="*/ 5424 h 5445"/>
              <a:gd name="connsiteX133" fmla="*/ 11600 w 11761"/>
              <a:gd name="connsiteY133" fmla="*/ 5363 h 5445"/>
              <a:gd name="connsiteX134" fmla="*/ 11679 w 11761"/>
              <a:gd name="connsiteY134" fmla="*/ 5363 h 5445"/>
              <a:gd name="connsiteX135" fmla="*/ 11679 w 11761"/>
              <a:gd name="connsiteY135" fmla="*/ 5286 h 5445"/>
              <a:gd name="connsiteX136" fmla="*/ 11738 w 11761"/>
              <a:gd name="connsiteY136" fmla="*/ 5286 h 5445"/>
              <a:gd name="connsiteX137" fmla="*/ 11738 w 11761"/>
              <a:gd name="connsiteY137" fmla="*/ 5424 h 5445"/>
              <a:gd name="connsiteX138" fmla="*/ 11600 w 11761"/>
              <a:gd name="connsiteY138" fmla="*/ 5424 h 5445"/>
              <a:gd name="connsiteX139" fmla="*/ 11600 w 11761"/>
              <a:gd name="connsiteY139" fmla="*/ 5344 h 5445"/>
              <a:gd name="connsiteX140" fmla="*/ 11600 w 11761"/>
              <a:gd name="connsiteY140" fmla="*/ 5286 h 5445"/>
              <a:gd name="connsiteX141" fmla="*/ 11660 w 11761"/>
              <a:gd name="connsiteY141" fmla="*/ 5286 h 5445"/>
              <a:gd name="connsiteX142" fmla="*/ 11660 w 11761"/>
              <a:gd name="connsiteY142" fmla="*/ 5344 h 5445"/>
              <a:gd name="connsiteX143" fmla="*/ 11600 w 11761"/>
              <a:gd name="connsiteY143" fmla="*/ 5344 h 5445"/>
              <a:gd name="connsiteX144" fmla="*/ 11595 w 11761"/>
              <a:gd name="connsiteY144" fmla="*/ 5169 h 5445"/>
              <a:gd name="connsiteX145" fmla="*/ 11595 w 11761"/>
              <a:gd name="connsiteY145" fmla="*/ 5106 h 5445"/>
              <a:gd name="connsiteX146" fmla="*/ 11660 w 11761"/>
              <a:gd name="connsiteY146" fmla="*/ 5106 h 5445"/>
              <a:gd name="connsiteX147" fmla="*/ 11660 w 11761"/>
              <a:gd name="connsiteY147" fmla="*/ 5169 h 5445"/>
              <a:gd name="connsiteX148" fmla="*/ 11595 w 11761"/>
              <a:gd name="connsiteY148" fmla="*/ 5169 h 5445"/>
              <a:gd name="connsiteX149" fmla="*/ 11660 w 11761"/>
              <a:gd name="connsiteY149" fmla="*/ 5191 h 5445"/>
              <a:gd name="connsiteX150" fmla="*/ 11660 w 11761"/>
              <a:gd name="connsiteY150" fmla="*/ 5262 h 5445"/>
              <a:gd name="connsiteX151" fmla="*/ 11595 w 11761"/>
              <a:gd name="connsiteY151" fmla="*/ 5262 h 5445"/>
              <a:gd name="connsiteX152" fmla="*/ 11595 w 11761"/>
              <a:gd name="connsiteY152" fmla="*/ 5191 h 5445"/>
              <a:gd name="connsiteX153" fmla="*/ 11660 w 11761"/>
              <a:gd name="connsiteY153" fmla="*/ 5191 h 5445"/>
              <a:gd name="connsiteX154" fmla="*/ 11578 w 11761"/>
              <a:gd name="connsiteY154" fmla="*/ 5281 h 5445"/>
              <a:gd name="connsiteX155" fmla="*/ 11578 w 11761"/>
              <a:gd name="connsiteY155" fmla="*/ 5344 h 5445"/>
              <a:gd name="connsiteX156" fmla="*/ 11522 w 11761"/>
              <a:gd name="connsiteY156" fmla="*/ 5344 h 5445"/>
              <a:gd name="connsiteX157" fmla="*/ 11522 w 11761"/>
              <a:gd name="connsiteY157" fmla="*/ 5281 h 5445"/>
              <a:gd name="connsiteX158" fmla="*/ 11578 w 11761"/>
              <a:gd name="connsiteY158" fmla="*/ 5281 h 5445"/>
              <a:gd name="connsiteX159" fmla="*/ 11578 w 11761"/>
              <a:gd name="connsiteY159" fmla="*/ 5191 h 5445"/>
              <a:gd name="connsiteX160" fmla="*/ 11578 w 11761"/>
              <a:gd name="connsiteY160" fmla="*/ 5262 h 5445"/>
              <a:gd name="connsiteX161" fmla="*/ 11522 w 11761"/>
              <a:gd name="connsiteY161" fmla="*/ 5262 h 5445"/>
              <a:gd name="connsiteX162" fmla="*/ 11522 w 11761"/>
              <a:gd name="connsiteY162" fmla="*/ 5191 h 5445"/>
              <a:gd name="connsiteX163" fmla="*/ 11578 w 11761"/>
              <a:gd name="connsiteY163" fmla="*/ 5191 h 5445"/>
              <a:gd name="connsiteX164" fmla="*/ 11200 w 11761"/>
              <a:gd name="connsiteY164" fmla="*/ 5409 h 5445"/>
              <a:gd name="connsiteX165" fmla="*/ 11200 w 11761"/>
              <a:gd name="connsiteY165" fmla="*/ 5368 h 5445"/>
              <a:gd name="connsiteX166" fmla="*/ 11241 w 11761"/>
              <a:gd name="connsiteY166" fmla="*/ 5368 h 5445"/>
              <a:gd name="connsiteX167" fmla="*/ 11241 w 11761"/>
              <a:gd name="connsiteY167" fmla="*/ 5409 h 5445"/>
              <a:gd name="connsiteX168" fmla="*/ 11200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11522 w 11761"/>
              <a:gd name="connsiteY243" fmla="*/ 164 h 5445"/>
              <a:gd name="connsiteX244" fmla="*/ 11522 w 11761"/>
              <a:gd name="connsiteY244" fmla="*/ 102 h 5445"/>
              <a:gd name="connsiteX245" fmla="*/ 11578 w 11761"/>
              <a:gd name="connsiteY245" fmla="*/ 102 h 5445"/>
              <a:gd name="connsiteX246" fmla="*/ 11578 w 11761"/>
              <a:gd name="connsiteY246" fmla="*/ 164 h 5445"/>
              <a:gd name="connsiteX247" fmla="*/ 11522 w 11761"/>
              <a:gd name="connsiteY247" fmla="*/ 164 h 5445"/>
              <a:gd name="connsiteX248" fmla="*/ 11522 w 11761"/>
              <a:gd name="connsiteY248" fmla="*/ 255 h 5445"/>
              <a:gd name="connsiteX249" fmla="*/ 11522 w 11761"/>
              <a:gd name="connsiteY249" fmla="*/ 184 h 5445"/>
              <a:gd name="connsiteX250" fmla="*/ 11578 w 11761"/>
              <a:gd name="connsiteY250" fmla="*/ 184 h 5445"/>
              <a:gd name="connsiteX251" fmla="*/ 11578 w 11761"/>
              <a:gd name="connsiteY251" fmla="*/ 255 h 5445"/>
              <a:gd name="connsiteX252" fmla="*/ 11522 w 11761"/>
              <a:gd name="connsiteY252" fmla="*/ 255 h 5445"/>
              <a:gd name="connsiteX253" fmla="*/ 11660 w 11761"/>
              <a:gd name="connsiteY253" fmla="*/ 596 h 5445"/>
              <a:gd name="connsiteX254" fmla="*/ 11660 w 11761"/>
              <a:gd name="connsiteY254" fmla="*/ 674 h 5445"/>
              <a:gd name="connsiteX255" fmla="*/ 11720 w 11761"/>
              <a:gd name="connsiteY255" fmla="*/ 674 h 5445"/>
              <a:gd name="connsiteX256" fmla="*/ 11720 w 11761"/>
              <a:gd name="connsiteY256" fmla="*/ 4772 h 5445"/>
              <a:gd name="connsiteX257" fmla="*/ 11660 w 11761"/>
              <a:gd name="connsiteY257" fmla="*/ 4772 h 5445"/>
              <a:gd name="connsiteX258" fmla="*/ 11660 w 11761"/>
              <a:gd name="connsiteY258" fmla="*/ 4850 h 5445"/>
              <a:gd name="connsiteX259" fmla="*/ 11608 w 11761"/>
              <a:gd name="connsiteY259" fmla="*/ 4850 h 5445"/>
              <a:gd name="connsiteX260" fmla="*/ 11608 w 11761"/>
              <a:gd name="connsiteY260" fmla="*/ 5001 h 5445"/>
              <a:gd name="connsiteX261" fmla="*/ 11736 w 11761"/>
              <a:gd name="connsiteY261" fmla="*/ 5001 h 5445"/>
              <a:gd name="connsiteX262" fmla="*/ 11736 w 11761"/>
              <a:gd name="connsiteY262" fmla="*/ 5169 h 5445"/>
              <a:gd name="connsiteX263" fmla="*/ 11679 w 11761"/>
              <a:gd name="connsiteY263" fmla="*/ 5169 h 5445"/>
              <a:gd name="connsiteX264" fmla="*/ 11679 w 11761"/>
              <a:gd name="connsiteY264" fmla="*/ 5087 h 5445"/>
              <a:gd name="connsiteX265" fmla="*/ 11578 w 11761"/>
              <a:gd name="connsiteY265" fmla="*/ 5087 h 5445"/>
              <a:gd name="connsiteX266" fmla="*/ 11578 w 11761"/>
              <a:gd name="connsiteY266" fmla="*/ 5169 h 5445"/>
              <a:gd name="connsiteX267" fmla="*/ 11500 w 11761"/>
              <a:gd name="connsiteY267" fmla="*/ 5169 h 5445"/>
              <a:gd name="connsiteX268" fmla="*/ 11500 w 11761"/>
              <a:gd name="connsiteY268" fmla="*/ 5262 h 5445"/>
              <a:gd name="connsiteX269" fmla="*/ 11408 w 11761"/>
              <a:gd name="connsiteY269" fmla="*/ 5262 h 5445"/>
              <a:gd name="connsiteX270" fmla="*/ 11408 w 11761"/>
              <a:gd name="connsiteY270" fmla="*/ 5363 h 5445"/>
              <a:gd name="connsiteX271" fmla="*/ 11500 w 11761"/>
              <a:gd name="connsiteY271" fmla="*/ 5363 h 5445"/>
              <a:gd name="connsiteX272" fmla="*/ 11500 w 11761"/>
              <a:gd name="connsiteY272" fmla="*/ 5422 h 5445"/>
              <a:gd name="connsiteX273" fmla="*/ 11332 w 11761"/>
              <a:gd name="connsiteY273" fmla="*/ 5422 h 5445"/>
              <a:gd name="connsiteX274" fmla="*/ 11332 w 11761"/>
              <a:gd name="connsiteY274" fmla="*/ 5294 h 5445"/>
              <a:gd name="connsiteX275" fmla="*/ 11179 w 11761"/>
              <a:gd name="connsiteY275" fmla="*/ 5294 h 5445"/>
              <a:gd name="connsiteX276" fmla="*/ 11179 w 11761"/>
              <a:gd name="connsiteY276" fmla="*/ 5346 h 5445"/>
              <a:gd name="connsiteX277" fmla="*/ 11103 w 11761"/>
              <a:gd name="connsiteY277" fmla="*/ 5346 h 5445"/>
              <a:gd name="connsiteX278" fmla="*/ 11103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11103 w 11761"/>
              <a:gd name="connsiteY325" fmla="*/ 39 h 5445"/>
              <a:gd name="connsiteX326" fmla="*/ 11103 w 11761"/>
              <a:gd name="connsiteY326" fmla="*/ 100 h 5445"/>
              <a:gd name="connsiteX327" fmla="*/ 11179 w 11761"/>
              <a:gd name="connsiteY327" fmla="*/ 100 h 5445"/>
              <a:gd name="connsiteX328" fmla="*/ 11179 w 11761"/>
              <a:gd name="connsiteY328" fmla="*/ 151 h 5445"/>
              <a:gd name="connsiteX329" fmla="*/ 11332 w 11761"/>
              <a:gd name="connsiteY329" fmla="*/ 151 h 5445"/>
              <a:gd name="connsiteX330" fmla="*/ 11332 w 11761"/>
              <a:gd name="connsiteY330" fmla="*/ 24 h 5445"/>
              <a:gd name="connsiteX331" fmla="*/ 11500 w 11761"/>
              <a:gd name="connsiteY331" fmla="*/ 24 h 5445"/>
              <a:gd name="connsiteX332" fmla="*/ 11500 w 11761"/>
              <a:gd name="connsiteY332" fmla="*/ 82 h 5445"/>
              <a:gd name="connsiteX333" fmla="*/ 11408 w 11761"/>
              <a:gd name="connsiteY333" fmla="*/ 82 h 5445"/>
              <a:gd name="connsiteX334" fmla="*/ 11408 w 11761"/>
              <a:gd name="connsiteY334" fmla="*/ 184 h 5445"/>
              <a:gd name="connsiteX335" fmla="*/ 11500 w 11761"/>
              <a:gd name="connsiteY335" fmla="*/ 184 h 5445"/>
              <a:gd name="connsiteX336" fmla="*/ 11500 w 11761"/>
              <a:gd name="connsiteY336" fmla="*/ 277 h 5445"/>
              <a:gd name="connsiteX337" fmla="*/ 11578 w 11761"/>
              <a:gd name="connsiteY337" fmla="*/ 277 h 5445"/>
              <a:gd name="connsiteX338" fmla="*/ 11578 w 11761"/>
              <a:gd name="connsiteY338" fmla="*/ 359 h 5445"/>
              <a:gd name="connsiteX339" fmla="*/ 11679 w 11761"/>
              <a:gd name="connsiteY339" fmla="*/ 359 h 5445"/>
              <a:gd name="connsiteX340" fmla="*/ 11679 w 11761"/>
              <a:gd name="connsiteY340" fmla="*/ 277 h 5445"/>
              <a:gd name="connsiteX341" fmla="*/ 11736 w 11761"/>
              <a:gd name="connsiteY341" fmla="*/ 277 h 5445"/>
              <a:gd name="connsiteX342" fmla="*/ 11736 w 11761"/>
              <a:gd name="connsiteY342" fmla="*/ 445 h 5445"/>
              <a:gd name="connsiteX343" fmla="*/ 11608 w 11761"/>
              <a:gd name="connsiteY343" fmla="*/ 445 h 5445"/>
              <a:gd name="connsiteX344" fmla="*/ 11608 w 11761"/>
              <a:gd name="connsiteY344" fmla="*/ 596 h 5445"/>
              <a:gd name="connsiteX345" fmla="*/ 11660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11500 w 11761"/>
              <a:gd name="connsiteY356" fmla="*/ 102 h 5445"/>
              <a:gd name="connsiteX357" fmla="*/ 11500 w 11761"/>
              <a:gd name="connsiteY357" fmla="*/ 164 h 5445"/>
              <a:gd name="connsiteX358" fmla="*/ 11427 w 11761"/>
              <a:gd name="connsiteY358" fmla="*/ 164 h 5445"/>
              <a:gd name="connsiteX359" fmla="*/ 11427 w 11761"/>
              <a:gd name="connsiteY359" fmla="*/ 102 h 5445"/>
              <a:gd name="connsiteX360" fmla="*/ 11500 w 11761"/>
              <a:gd name="connsiteY360" fmla="*/ 102 h 5445"/>
              <a:gd name="connsiteX361" fmla="*/ 11500 w 11761"/>
              <a:gd name="connsiteY361" fmla="*/ 5281 h 5445"/>
              <a:gd name="connsiteX362" fmla="*/ 11500 w 11761"/>
              <a:gd name="connsiteY362" fmla="*/ 5344 h 5445"/>
              <a:gd name="connsiteX363" fmla="*/ 11427 w 11761"/>
              <a:gd name="connsiteY363" fmla="*/ 5344 h 5445"/>
              <a:gd name="connsiteX364" fmla="*/ 11427 w 11761"/>
              <a:gd name="connsiteY364" fmla="*/ 5281 h 5445"/>
              <a:gd name="connsiteX365" fmla="*/ 11500 w 11761"/>
              <a:gd name="connsiteY365" fmla="*/ 5281 h 5445"/>
              <a:gd name="connsiteX366" fmla="*/ 11660 w 11761"/>
              <a:gd name="connsiteY366" fmla="*/ 277 h 5445"/>
              <a:gd name="connsiteX367" fmla="*/ 11660 w 11761"/>
              <a:gd name="connsiteY367" fmla="*/ 339 h 5445"/>
              <a:gd name="connsiteX368" fmla="*/ 11595 w 11761"/>
              <a:gd name="connsiteY368" fmla="*/ 339 h 5445"/>
              <a:gd name="connsiteX369" fmla="*/ 11595 w 11761"/>
              <a:gd name="connsiteY369" fmla="*/ 277 h 5445"/>
              <a:gd name="connsiteX370" fmla="*/ 11660 w 11761"/>
              <a:gd name="connsiteY370" fmla="*/ 277 h 5445"/>
              <a:gd name="connsiteX371" fmla="*/ 11660 w 11761"/>
              <a:gd name="connsiteY371" fmla="*/ 184 h 5445"/>
              <a:gd name="connsiteX372" fmla="*/ 11660 w 11761"/>
              <a:gd name="connsiteY372" fmla="*/ 255 h 5445"/>
              <a:gd name="connsiteX373" fmla="*/ 11595 w 11761"/>
              <a:gd name="connsiteY373" fmla="*/ 255 h 5445"/>
              <a:gd name="connsiteX374" fmla="*/ 11595 w 11761"/>
              <a:gd name="connsiteY374" fmla="*/ 184 h 5445"/>
              <a:gd name="connsiteX375" fmla="*/ 11660 w 11761"/>
              <a:gd name="connsiteY375" fmla="*/ 184 h 5445"/>
              <a:gd name="connsiteX376" fmla="*/ 11660 w 11761"/>
              <a:gd name="connsiteY376" fmla="*/ 102 h 5445"/>
              <a:gd name="connsiteX377" fmla="*/ 11660 w 11761"/>
              <a:gd name="connsiteY377" fmla="*/ 160 h 5445"/>
              <a:gd name="connsiteX378" fmla="*/ 11600 w 11761"/>
              <a:gd name="connsiteY378" fmla="*/ 160 h 5445"/>
              <a:gd name="connsiteX379" fmla="*/ 11600 w 11761"/>
              <a:gd name="connsiteY379" fmla="*/ 102 h 5445"/>
              <a:gd name="connsiteX380" fmla="*/ 11660 w 11761"/>
              <a:gd name="connsiteY380" fmla="*/ 102 h 5445"/>
              <a:gd name="connsiteX381" fmla="*/ 11600 w 11761"/>
              <a:gd name="connsiteY381" fmla="*/ 82 h 5445"/>
              <a:gd name="connsiteX382" fmla="*/ 11600 w 11761"/>
              <a:gd name="connsiteY382" fmla="*/ 22 h 5445"/>
              <a:gd name="connsiteX383" fmla="*/ 11738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11744 w 11761"/>
              <a:gd name="connsiteY98" fmla="*/ 4932 h 5445"/>
              <a:gd name="connsiteX99" fmla="*/ 11744 w 11761"/>
              <a:gd name="connsiteY99" fmla="*/ 4850 h 5445"/>
              <a:gd name="connsiteX100" fmla="*/ 11682 w 11761"/>
              <a:gd name="connsiteY100" fmla="*/ 4850 h 5445"/>
              <a:gd name="connsiteX101" fmla="*/ 11682 w 11761"/>
              <a:gd name="connsiteY101" fmla="*/ 4793 h 5445"/>
              <a:gd name="connsiteX102" fmla="*/ 11742 w 11761"/>
              <a:gd name="connsiteY102" fmla="*/ 4793 h 5445"/>
              <a:gd name="connsiteX103" fmla="*/ 11742 w 11761"/>
              <a:gd name="connsiteY103" fmla="*/ 652 h 5445"/>
              <a:gd name="connsiteX104" fmla="*/ 11682 w 11761"/>
              <a:gd name="connsiteY104" fmla="*/ 652 h 5445"/>
              <a:gd name="connsiteX105" fmla="*/ 11682 w 11761"/>
              <a:gd name="connsiteY105" fmla="*/ 596 h 5445"/>
              <a:gd name="connsiteX106" fmla="*/ 11744 w 11761"/>
              <a:gd name="connsiteY106" fmla="*/ 596 h 5445"/>
              <a:gd name="connsiteX107" fmla="*/ 11744 w 11761"/>
              <a:gd name="connsiteY107" fmla="*/ 514 h 5445"/>
              <a:gd name="connsiteX108" fmla="*/ 11660 w 11761"/>
              <a:gd name="connsiteY108" fmla="*/ 514 h 5445"/>
              <a:gd name="connsiteX109" fmla="*/ 11660 w 11761"/>
              <a:gd name="connsiteY109" fmla="*/ 575 h 5445"/>
              <a:gd name="connsiteX110" fmla="*/ 11630 w 11761"/>
              <a:gd name="connsiteY110" fmla="*/ 575 h 5445"/>
              <a:gd name="connsiteX111" fmla="*/ 11630 w 11761"/>
              <a:gd name="connsiteY111" fmla="*/ 467 h 5445"/>
              <a:gd name="connsiteX112" fmla="*/ 11759 w 11761"/>
              <a:gd name="connsiteY112" fmla="*/ 467 h 5445"/>
              <a:gd name="connsiteX113" fmla="*/ 11759 w 11761"/>
              <a:gd name="connsiteY113" fmla="*/ 255 h 5445"/>
              <a:gd name="connsiteX114" fmla="*/ 11679 w 11761"/>
              <a:gd name="connsiteY114" fmla="*/ 255 h 5445"/>
              <a:gd name="connsiteX115" fmla="*/ 11679 w 11761"/>
              <a:gd name="connsiteY115" fmla="*/ 182 h 5445"/>
              <a:gd name="connsiteX116" fmla="*/ 11761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11200 w 11761"/>
              <a:gd name="connsiteY122" fmla="*/ 78 h 5445"/>
              <a:gd name="connsiteX123" fmla="*/ 11200 w 11761"/>
              <a:gd name="connsiteY123" fmla="*/ 37 h 5445"/>
              <a:gd name="connsiteX124" fmla="*/ 11241 w 11761"/>
              <a:gd name="connsiteY124" fmla="*/ 37 h 5445"/>
              <a:gd name="connsiteX125" fmla="*/ 11241 w 11761"/>
              <a:gd name="connsiteY125" fmla="*/ 78 h 5445"/>
              <a:gd name="connsiteX126" fmla="*/ 11200 w 11761"/>
              <a:gd name="connsiteY126" fmla="*/ 78 h 5445"/>
              <a:gd name="connsiteX127" fmla="*/ 11682 w 11761"/>
              <a:gd name="connsiteY127" fmla="*/ 4910 h 5445"/>
              <a:gd name="connsiteX128" fmla="*/ 11682 w 11761"/>
              <a:gd name="connsiteY128" fmla="*/ 4871 h 5445"/>
              <a:gd name="connsiteX129" fmla="*/ 11723 w 11761"/>
              <a:gd name="connsiteY129" fmla="*/ 4871 h 5445"/>
              <a:gd name="connsiteX130" fmla="*/ 11723 w 11761"/>
              <a:gd name="connsiteY130" fmla="*/ 4910 h 5445"/>
              <a:gd name="connsiteX131" fmla="*/ 11682 w 11761"/>
              <a:gd name="connsiteY131" fmla="*/ 4910 h 5445"/>
              <a:gd name="connsiteX132" fmla="*/ 11600 w 11761"/>
              <a:gd name="connsiteY132" fmla="*/ 5424 h 5445"/>
              <a:gd name="connsiteX133" fmla="*/ 11600 w 11761"/>
              <a:gd name="connsiteY133" fmla="*/ 5363 h 5445"/>
              <a:gd name="connsiteX134" fmla="*/ 11679 w 11761"/>
              <a:gd name="connsiteY134" fmla="*/ 5363 h 5445"/>
              <a:gd name="connsiteX135" fmla="*/ 11679 w 11761"/>
              <a:gd name="connsiteY135" fmla="*/ 5286 h 5445"/>
              <a:gd name="connsiteX136" fmla="*/ 11738 w 11761"/>
              <a:gd name="connsiteY136" fmla="*/ 5286 h 5445"/>
              <a:gd name="connsiteX137" fmla="*/ 11738 w 11761"/>
              <a:gd name="connsiteY137" fmla="*/ 5424 h 5445"/>
              <a:gd name="connsiteX138" fmla="*/ 11600 w 11761"/>
              <a:gd name="connsiteY138" fmla="*/ 5424 h 5445"/>
              <a:gd name="connsiteX139" fmla="*/ 11600 w 11761"/>
              <a:gd name="connsiteY139" fmla="*/ 5344 h 5445"/>
              <a:gd name="connsiteX140" fmla="*/ 11600 w 11761"/>
              <a:gd name="connsiteY140" fmla="*/ 5286 h 5445"/>
              <a:gd name="connsiteX141" fmla="*/ 11660 w 11761"/>
              <a:gd name="connsiteY141" fmla="*/ 5286 h 5445"/>
              <a:gd name="connsiteX142" fmla="*/ 11660 w 11761"/>
              <a:gd name="connsiteY142" fmla="*/ 5344 h 5445"/>
              <a:gd name="connsiteX143" fmla="*/ 11600 w 11761"/>
              <a:gd name="connsiteY143" fmla="*/ 5344 h 5445"/>
              <a:gd name="connsiteX144" fmla="*/ 11595 w 11761"/>
              <a:gd name="connsiteY144" fmla="*/ 5169 h 5445"/>
              <a:gd name="connsiteX145" fmla="*/ 11595 w 11761"/>
              <a:gd name="connsiteY145" fmla="*/ 5106 h 5445"/>
              <a:gd name="connsiteX146" fmla="*/ 11660 w 11761"/>
              <a:gd name="connsiteY146" fmla="*/ 5106 h 5445"/>
              <a:gd name="connsiteX147" fmla="*/ 11660 w 11761"/>
              <a:gd name="connsiteY147" fmla="*/ 5169 h 5445"/>
              <a:gd name="connsiteX148" fmla="*/ 11595 w 11761"/>
              <a:gd name="connsiteY148" fmla="*/ 5169 h 5445"/>
              <a:gd name="connsiteX149" fmla="*/ 11660 w 11761"/>
              <a:gd name="connsiteY149" fmla="*/ 5191 h 5445"/>
              <a:gd name="connsiteX150" fmla="*/ 11660 w 11761"/>
              <a:gd name="connsiteY150" fmla="*/ 5262 h 5445"/>
              <a:gd name="connsiteX151" fmla="*/ 11595 w 11761"/>
              <a:gd name="connsiteY151" fmla="*/ 5262 h 5445"/>
              <a:gd name="connsiteX152" fmla="*/ 11595 w 11761"/>
              <a:gd name="connsiteY152" fmla="*/ 5191 h 5445"/>
              <a:gd name="connsiteX153" fmla="*/ 11660 w 11761"/>
              <a:gd name="connsiteY153" fmla="*/ 5191 h 5445"/>
              <a:gd name="connsiteX154" fmla="*/ 11578 w 11761"/>
              <a:gd name="connsiteY154" fmla="*/ 5281 h 5445"/>
              <a:gd name="connsiteX155" fmla="*/ 11578 w 11761"/>
              <a:gd name="connsiteY155" fmla="*/ 5344 h 5445"/>
              <a:gd name="connsiteX156" fmla="*/ 11522 w 11761"/>
              <a:gd name="connsiteY156" fmla="*/ 5344 h 5445"/>
              <a:gd name="connsiteX157" fmla="*/ 11522 w 11761"/>
              <a:gd name="connsiteY157" fmla="*/ 5281 h 5445"/>
              <a:gd name="connsiteX158" fmla="*/ 11578 w 11761"/>
              <a:gd name="connsiteY158" fmla="*/ 5281 h 5445"/>
              <a:gd name="connsiteX159" fmla="*/ 11578 w 11761"/>
              <a:gd name="connsiteY159" fmla="*/ 5191 h 5445"/>
              <a:gd name="connsiteX160" fmla="*/ 11578 w 11761"/>
              <a:gd name="connsiteY160" fmla="*/ 5262 h 5445"/>
              <a:gd name="connsiteX161" fmla="*/ 11522 w 11761"/>
              <a:gd name="connsiteY161" fmla="*/ 5262 h 5445"/>
              <a:gd name="connsiteX162" fmla="*/ 11522 w 11761"/>
              <a:gd name="connsiteY162" fmla="*/ 5191 h 5445"/>
              <a:gd name="connsiteX163" fmla="*/ 11578 w 11761"/>
              <a:gd name="connsiteY163" fmla="*/ 5191 h 5445"/>
              <a:gd name="connsiteX164" fmla="*/ 11200 w 11761"/>
              <a:gd name="connsiteY164" fmla="*/ 5409 h 5445"/>
              <a:gd name="connsiteX165" fmla="*/ 11200 w 11761"/>
              <a:gd name="connsiteY165" fmla="*/ 5368 h 5445"/>
              <a:gd name="connsiteX166" fmla="*/ 11241 w 11761"/>
              <a:gd name="connsiteY166" fmla="*/ 5368 h 5445"/>
              <a:gd name="connsiteX167" fmla="*/ 11241 w 11761"/>
              <a:gd name="connsiteY167" fmla="*/ 5409 h 5445"/>
              <a:gd name="connsiteX168" fmla="*/ 11200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11522 w 11761"/>
              <a:gd name="connsiteY243" fmla="*/ 164 h 5445"/>
              <a:gd name="connsiteX244" fmla="*/ 11522 w 11761"/>
              <a:gd name="connsiteY244" fmla="*/ 102 h 5445"/>
              <a:gd name="connsiteX245" fmla="*/ 11578 w 11761"/>
              <a:gd name="connsiteY245" fmla="*/ 102 h 5445"/>
              <a:gd name="connsiteX246" fmla="*/ 11578 w 11761"/>
              <a:gd name="connsiteY246" fmla="*/ 164 h 5445"/>
              <a:gd name="connsiteX247" fmla="*/ 11522 w 11761"/>
              <a:gd name="connsiteY247" fmla="*/ 164 h 5445"/>
              <a:gd name="connsiteX248" fmla="*/ 11522 w 11761"/>
              <a:gd name="connsiteY248" fmla="*/ 255 h 5445"/>
              <a:gd name="connsiteX249" fmla="*/ 11522 w 11761"/>
              <a:gd name="connsiteY249" fmla="*/ 184 h 5445"/>
              <a:gd name="connsiteX250" fmla="*/ 11578 w 11761"/>
              <a:gd name="connsiteY250" fmla="*/ 184 h 5445"/>
              <a:gd name="connsiteX251" fmla="*/ 11578 w 11761"/>
              <a:gd name="connsiteY251" fmla="*/ 255 h 5445"/>
              <a:gd name="connsiteX252" fmla="*/ 11522 w 11761"/>
              <a:gd name="connsiteY252" fmla="*/ 255 h 5445"/>
              <a:gd name="connsiteX253" fmla="*/ 11660 w 11761"/>
              <a:gd name="connsiteY253" fmla="*/ 596 h 5445"/>
              <a:gd name="connsiteX254" fmla="*/ 11660 w 11761"/>
              <a:gd name="connsiteY254" fmla="*/ 674 h 5445"/>
              <a:gd name="connsiteX255" fmla="*/ 11720 w 11761"/>
              <a:gd name="connsiteY255" fmla="*/ 674 h 5445"/>
              <a:gd name="connsiteX256" fmla="*/ 11720 w 11761"/>
              <a:gd name="connsiteY256" fmla="*/ 4772 h 5445"/>
              <a:gd name="connsiteX257" fmla="*/ 11660 w 11761"/>
              <a:gd name="connsiteY257" fmla="*/ 4772 h 5445"/>
              <a:gd name="connsiteX258" fmla="*/ 11660 w 11761"/>
              <a:gd name="connsiteY258" fmla="*/ 4850 h 5445"/>
              <a:gd name="connsiteX259" fmla="*/ 11608 w 11761"/>
              <a:gd name="connsiteY259" fmla="*/ 4850 h 5445"/>
              <a:gd name="connsiteX260" fmla="*/ 11608 w 11761"/>
              <a:gd name="connsiteY260" fmla="*/ 5001 h 5445"/>
              <a:gd name="connsiteX261" fmla="*/ 11736 w 11761"/>
              <a:gd name="connsiteY261" fmla="*/ 5001 h 5445"/>
              <a:gd name="connsiteX262" fmla="*/ 11736 w 11761"/>
              <a:gd name="connsiteY262" fmla="*/ 5169 h 5445"/>
              <a:gd name="connsiteX263" fmla="*/ 11679 w 11761"/>
              <a:gd name="connsiteY263" fmla="*/ 5169 h 5445"/>
              <a:gd name="connsiteX264" fmla="*/ 11679 w 11761"/>
              <a:gd name="connsiteY264" fmla="*/ 5087 h 5445"/>
              <a:gd name="connsiteX265" fmla="*/ 11578 w 11761"/>
              <a:gd name="connsiteY265" fmla="*/ 5087 h 5445"/>
              <a:gd name="connsiteX266" fmla="*/ 11578 w 11761"/>
              <a:gd name="connsiteY266" fmla="*/ 5169 h 5445"/>
              <a:gd name="connsiteX267" fmla="*/ 11500 w 11761"/>
              <a:gd name="connsiteY267" fmla="*/ 5169 h 5445"/>
              <a:gd name="connsiteX268" fmla="*/ 11500 w 11761"/>
              <a:gd name="connsiteY268" fmla="*/ 5262 h 5445"/>
              <a:gd name="connsiteX269" fmla="*/ 11408 w 11761"/>
              <a:gd name="connsiteY269" fmla="*/ 5262 h 5445"/>
              <a:gd name="connsiteX270" fmla="*/ 11408 w 11761"/>
              <a:gd name="connsiteY270" fmla="*/ 5363 h 5445"/>
              <a:gd name="connsiteX271" fmla="*/ 11500 w 11761"/>
              <a:gd name="connsiteY271" fmla="*/ 5363 h 5445"/>
              <a:gd name="connsiteX272" fmla="*/ 11500 w 11761"/>
              <a:gd name="connsiteY272" fmla="*/ 5422 h 5445"/>
              <a:gd name="connsiteX273" fmla="*/ 11332 w 11761"/>
              <a:gd name="connsiteY273" fmla="*/ 5422 h 5445"/>
              <a:gd name="connsiteX274" fmla="*/ 11332 w 11761"/>
              <a:gd name="connsiteY274" fmla="*/ 5294 h 5445"/>
              <a:gd name="connsiteX275" fmla="*/ 11179 w 11761"/>
              <a:gd name="connsiteY275" fmla="*/ 5294 h 5445"/>
              <a:gd name="connsiteX276" fmla="*/ 11179 w 11761"/>
              <a:gd name="connsiteY276" fmla="*/ 5346 h 5445"/>
              <a:gd name="connsiteX277" fmla="*/ 11103 w 11761"/>
              <a:gd name="connsiteY277" fmla="*/ 5346 h 5445"/>
              <a:gd name="connsiteX278" fmla="*/ 11103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11103 w 11761"/>
              <a:gd name="connsiteY325" fmla="*/ 39 h 5445"/>
              <a:gd name="connsiteX326" fmla="*/ 11103 w 11761"/>
              <a:gd name="connsiteY326" fmla="*/ 100 h 5445"/>
              <a:gd name="connsiteX327" fmla="*/ 11179 w 11761"/>
              <a:gd name="connsiteY327" fmla="*/ 100 h 5445"/>
              <a:gd name="connsiteX328" fmla="*/ 11179 w 11761"/>
              <a:gd name="connsiteY328" fmla="*/ 151 h 5445"/>
              <a:gd name="connsiteX329" fmla="*/ 11332 w 11761"/>
              <a:gd name="connsiteY329" fmla="*/ 151 h 5445"/>
              <a:gd name="connsiteX330" fmla="*/ 11332 w 11761"/>
              <a:gd name="connsiteY330" fmla="*/ 24 h 5445"/>
              <a:gd name="connsiteX331" fmla="*/ 11500 w 11761"/>
              <a:gd name="connsiteY331" fmla="*/ 24 h 5445"/>
              <a:gd name="connsiteX332" fmla="*/ 11500 w 11761"/>
              <a:gd name="connsiteY332" fmla="*/ 82 h 5445"/>
              <a:gd name="connsiteX333" fmla="*/ 11408 w 11761"/>
              <a:gd name="connsiteY333" fmla="*/ 82 h 5445"/>
              <a:gd name="connsiteX334" fmla="*/ 11408 w 11761"/>
              <a:gd name="connsiteY334" fmla="*/ 184 h 5445"/>
              <a:gd name="connsiteX335" fmla="*/ 11500 w 11761"/>
              <a:gd name="connsiteY335" fmla="*/ 184 h 5445"/>
              <a:gd name="connsiteX336" fmla="*/ 11500 w 11761"/>
              <a:gd name="connsiteY336" fmla="*/ 277 h 5445"/>
              <a:gd name="connsiteX337" fmla="*/ 11578 w 11761"/>
              <a:gd name="connsiteY337" fmla="*/ 277 h 5445"/>
              <a:gd name="connsiteX338" fmla="*/ 11578 w 11761"/>
              <a:gd name="connsiteY338" fmla="*/ 359 h 5445"/>
              <a:gd name="connsiteX339" fmla="*/ 11679 w 11761"/>
              <a:gd name="connsiteY339" fmla="*/ 359 h 5445"/>
              <a:gd name="connsiteX340" fmla="*/ 11679 w 11761"/>
              <a:gd name="connsiteY340" fmla="*/ 277 h 5445"/>
              <a:gd name="connsiteX341" fmla="*/ 11736 w 11761"/>
              <a:gd name="connsiteY341" fmla="*/ 277 h 5445"/>
              <a:gd name="connsiteX342" fmla="*/ 11736 w 11761"/>
              <a:gd name="connsiteY342" fmla="*/ 445 h 5445"/>
              <a:gd name="connsiteX343" fmla="*/ 11608 w 11761"/>
              <a:gd name="connsiteY343" fmla="*/ 445 h 5445"/>
              <a:gd name="connsiteX344" fmla="*/ 11608 w 11761"/>
              <a:gd name="connsiteY344" fmla="*/ 596 h 5445"/>
              <a:gd name="connsiteX345" fmla="*/ 11660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11500 w 11761"/>
              <a:gd name="connsiteY356" fmla="*/ 102 h 5445"/>
              <a:gd name="connsiteX357" fmla="*/ 11500 w 11761"/>
              <a:gd name="connsiteY357" fmla="*/ 164 h 5445"/>
              <a:gd name="connsiteX358" fmla="*/ 11427 w 11761"/>
              <a:gd name="connsiteY358" fmla="*/ 164 h 5445"/>
              <a:gd name="connsiteX359" fmla="*/ 11427 w 11761"/>
              <a:gd name="connsiteY359" fmla="*/ 102 h 5445"/>
              <a:gd name="connsiteX360" fmla="*/ 11500 w 11761"/>
              <a:gd name="connsiteY360" fmla="*/ 102 h 5445"/>
              <a:gd name="connsiteX361" fmla="*/ 11500 w 11761"/>
              <a:gd name="connsiteY361" fmla="*/ 5281 h 5445"/>
              <a:gd name="connsiteX362" fmla="*/ 11500 w 11761"/>
              <a:gd name="connsiteY362" fmla="*/ 5344 h 5445"/>
              <a:gd name="connsiteX363" fmla="*/ 11427 w 11761"/>
              <a:gd name="connsiteY363" fmla="*/ 5344 h 5445"/>
              <a:gd name="connsiteX364" fmla="*/ 11427 w 11761"/>
              <a:gd name="connsiteY364" fmla="*/ 5281 h 5445"/>
              <a:gd name="connsiteX365" fmla="*/ 11500 w 11761"/>
              <a:gd name="connsiteY365" fmla="*/ 5281 h 5445"/>
              <a:gd name="connsiteX366" fmla="*/ 11660 w 11761"/>
              <a:gd name="connsiteY366" fmla="*/ 277 h 5445"/>
              <a:gd name="connsiteX367" fmla="*/ 11660 w 11761"/>
              <a:gd name="connsiteY367" fmla="*/ 339 h 5445"/>
              <a:gd name="connsiteX368" fmla="*/ 11595 w 11761"/>
              <a:gd name="connsiteY368" fmla="*/ 339 h 5445"/>
              <a:gd name="connsiteX369" fmla="*/ 11595 w 11761"/>
              <a:gd name="connsiteY369" fmla="*/ 277 h 5445"/>
              <a:gd name="connsiteX370" fmla="*/ 11660 w 11761"/>
              <a:gd name="connsiteY370" fmla="*/ 277 h 5445"/>
              <a:gd name="connsiteX371" fmla="*/ 11660 w 11761"/>
              <a:gd name="connsiteY371" fmla="*/ 184 h 5445"/>
              <a:gd name="connsiteX372" fmla="*/ 11660 w 11761"/>
              <a:gd name="connsiteY372" fmla="*/ 255 h 5445"/>
              <a:gd name="connsiteX373" fmla="*/ 11595 w 11761"/>
              <a:gd name="connsiteY373" fmla="*/ 255 h 5445"/>
              <a:gd name="connsiteX374" fmla="*/ 11595 w 11761"/>
              <a:gd name="connsiteY374" fmla="*/ 184 h 5445"/>
              <a:gd name="connsiteX375" fmla="*/ 11660 w 11761"/>
              <a:gd name="connsiteY375" fmla="*/ 184 h 5445"/>
              <a:gd name="connsiteX376" fmla="*/ 11660 w 11761"/>
              <a:gd name="connsiteY376" fmla="*/ 102 h 5445"/>
              <a:gd name="connsiteX377" fmla="*/ 11660 w 11761"/>
              <a:gd name="connsiteY377" fmla="*/ 160 h 5445"/>
              <a:gd name="connsiteX378" fmla="*/ 11600 w 11761"/>
              <a:gd name="connsiteY378" fmla="*/ 160 h 5445"/>
              <a:gd name="connsiteX379" fmla="*/ 11600 w 11761"/>
              <a:gd name="connsiteY379" fmla="*/ 102 h 5445"/>
              <a:gd name="connsiteX380" fmla="*/ 11660 w 11761"/>
              <a:gd name="connsiteY380" fmla="*/ 102 h 5445"/>
              <a:gd name="connsiteX381" fmla="*/ 11600 w 11761"/>
              <a:gd name="connsiteY381" fmla="*/ 82 h 5445"/>
              <a:gd name="connsiteX382" fmla="*/ 11600 w 11761"/>
              <a:gd name="connsiteY382" fmla="*/ 22 h 5445"/>
              <a:gd name="connsiteX383" fmla="*/ 11738 w 11761"/>
              <a:gd name="connsiteY383" fmla="*/ 22 h 5445"/>
              <a:gd name="connsiteX384" fmla="*/ 11738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11744 w 11761"/>
              <a:gd name="connsiteY98" fmla="*/ 4932 h 5445"/>
              <a:gd name="connsiteX99" fmla="*/ 11744 w 11761"/>
              <a:gd name="connsiteY99" fmla="*/ 4850 h 5445"/>
              <a:gd name="connsiteX100" fmla="*/ 11682 w 11761"/>
              <a:gd name="connsiteY100" fmla="*/ 4850 h 5445"/>
              <a:gd name="connsiteX101" fmla="*/ 11682 w 11761"/>
              <a:gd name="connsiteY101" fmla="*/ 4793 h 5445"/>
              <a:gd name="connsiteX102" fmla="*/ 11742 w 11761"/>
              <a:gd name="connsiteY102" fmla="*/ 4793 h 5445"/>
              <a:gd name="connsiteX103" fmla="*/ 11742 w 11761"/>
              <a:gd name="connsiteY103" fmla="*/ 652 h 5445"/>
              <a:gd name="connsiteX104" fmla="*/ 11682 w 11761"/>
              <a:gd name="connsiteY104" fmla="*/ 652 h 5445"/>
              <a:gd name="connsiteX105" fmla="*/ 11682 w 11761"/>
              <a:gd name="connsiteY105" fmla="*/ 596 h 5445"/>
              <a:gd name="connsiteX106" fmla="*/ 11744 w 11761"/>
              <a:gd name="connsiteY106" fmla="*/ 596 h 5445"/>
              <a:gd name="connsiteX107" fmla="*/ 11744 w 11761"/>
              <a:gd name="connsiteY107" fmla="*/ 514 h 5445"/>
              <a:gd name="connsiteX108" fmla="*/ 11660 w 11761"/>
              <a:gd name="connsiteY108" fmla="*/ 514 h 5445"/>
              <a:gd name="connsiteX109" fmla="*/ 11660 w 11761"/>
              <a:gd name="connsiteY109" fmla="*/ 575 h 5445"/>
              <a:gd name="connsiteX110" fmla="*/ 11630 w 11761"/>
              <a:gd name="connsiteY110" fmla="*/ 575 h 5445"/>
              <a:gd name="connsiteX111" fmla="*/ 11630 w 11761"/>
              <a:gd name="connsiteY111" fmla="*/ 467 h 5445"/>
              <a:gd name="connsiteX112" fmla="*/ 11759 w 11761"/>
              <a:gd name="connsiteY112" fmla="*/ 467 h 5445"/>
              <a:gd name="connsiteX113" fmla="*/ 11759 w 11761"/>
              <a:gd name="connsiteY113" fmla="*/ 255 h 5445"/>
              <a:gd name="connsiteX114" fmla="*/ 11679 w 11761"/>
              <a:gd name="connsiteY114" fmla="*/ 255 h 5445"/>
              <a:gd name="connsiteX115" fmla="*/ 11679 w 11761"/>
              <a:gd name="connsiteY115" fmla="*/ 182 h 5445"/>
              <a:gd name="connsiteX116" fmla="*/ 11761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11200 w 11761"/>
              <a:gd name="connsiteY122" fmla="*/ 78 h 5445"/>
              <a:gd name="connsiteX123" fmla="*/ 11200 w 11761"/>
              <a:gd name="connsiteY123" fmla="*/ 37 h 5445"/>
              <a:gd name="connsiteX124" fmla="*/ 11241 w 11761"/>
              <a:gd name="connsiteY124" fmla="*/ 37 h 5445"/>
              <a:gd name="connsiteX125" fmla="*/ 11241 w 11761"/>
              <a:gd name="connsiteY125" fmla="*/ 78 h 5445"/>
              <a:gd name="connsiteX126" fmla="*/ 11200 w 11761"/>
              <a:gd name="connsiteY126" fmla="*/ 78 h 5445"/>
              <a:gd name="connsiteX127" fmla="*/ 11682 w 11761"/>
              <a:gd name="connsiteY127" fmla="*/ 4910 h 5445"/>
              <a:gd name="connsiteX128" fmla="*/ 11682 w 11761"/>
              <a:gd name="connsiteY128" fmla="*/ 4871 h 5445"/>
              <a:gd name="connsiteX129" fmla="*/ 11723 w 11761"/>
              <a:gd name="connsiteY129" fmla="*/ 4871 h 5445"/>
              <a:gd name="connsiteX130" fmla="*/ 11723 w 11761"/>
              <a:gd name="connsiteY130" fmla="*/ 4910 h 5445"/>
              <a:gd name="connsiteX131" fmla="*/ 11682 w 11761"/>
              <a:gd name="connsiteY131" fmla="*/ 4910 h 5445"/>
              <a:gd name="connsiteX132" fmla="*/ 11600 w 11761"/>
              <a:gd name="connsiteY132" fmla="*/ 5424 h 5445"/>
              <a:gd name="connsiteX133" fmla="*/ 11600 w 11761"/>
              <a:gd name="connsiteY133" fmla="*/ 5363 h 5445"/>
              <a:gd name="connsiteX134" fmla="*/ 11679 w 11761"/>
              <a:gd name="connsiteY134" fmla="*/ 5363 h 5445"/>
              <a:gd name="connsiteX135" fmla="*/ 11679 w 11761"/>
              <a:gd name="connsiteY135" fmla="*/ 5286 h 5445"/>
              <a:gd name="connsiteX136" fmla="*/ 11738 w 11761"/>
              <a:gd name="connsiteY136" fmla="*/ 5286 h 5445"/>
              <a:gd name="connsiteX137" fmla="*/ 11738 w 11761"/>
              <a:gd name="connsiteY137" fmla="*/ 5424 h 5445"/>
              <a:gd name="connsiteX138" fmla="*/ 11600 w 11761"/>
              <a:gd name="connsiteY138" fmla="*/ 5424 h 5445"/>
              <a:gd name="connsiteX139" fmla="*/ 11600 w 11761"/>
              <a:gd name="connsiteY139" fmla="*/ 5344 h 5445"/>
              <a:gd name="connsiteX140" fmla="*/ 11600 w 11761"/>
              <a:gd name="connsiteY140" fmla="*/ 5286 h 5445"/>
              <a:gd name="connsiteX141" fmla="*/ 11660 w 11761"/>
              <a:gd name="connsiteY141" fmla="*/ 5286 h 5445"/>
              <a:gd name="connsiteX142" fmla="*/ 11660 w 11761"/>
              <a:gd name="connsiteY142" fmla="*/ 5344 h 5445"/>
              <a:gd name="connsiteX143" fmla="*/ 11600 w 11761"/>
              <a:gd name="connsiteY143" fmla="*/ 5344 h 5445"/>
              <a:gd name="connsiteX144" fmla="*/ 11595 w 11761"/>
              <a:gd name="connsiteY144" fmla="*/ 5169 h 5445"/>
              <a:gd name="connsiteX145" fmla="*/ 11595 w 11761"/>
              <a:gd name="connsiteY145" fmla="*/ 5106 h 5445"/>
              <a:gd name="connsiteX146" fmla="*/ 11660 w 11761"/>
              <a:gd name="connsiteY146" fmla="*/ 5106 h 5445"/>
              <a:gd name="connsiteX147" fmla="*/ 11660 w 11761"/>
              <a:gd name="connsiteY147" fmla="*/ 5169 h 5445"/>
              <a:gd name="connsiteX148" fmla="*/ 11595 w 11761"/>
              <a:gd name="connsiteY148" fmla="*/ 5169 h 5445"/>
              <a:gd name="connsiteX149" fmla="*/ 11660 w 11761"/>
              <a:gd name="connsiteY149" fmla="*/ 5191 h 5445"/>
              <a:gd name="connsiteX150" fmla="*/ 11660 w 11761"/>
              <a:gd name="connsiteY150" fmla="*/ 5262 h 5445"/>
              <a:gd name="connsiteX151" fmla="*/ 11595 w 11761"/>
              <a:gd name="connsiteY151" fmla="*/ 5262 h 5445"/>
              <a:gd name="connsiteX152" fmla="*/ 11595 w 11761"/>
              <a:gd name="connsiteY152" fmla="*/ 5191 h 5445"/>
              <a:gd name="connsiteX153" fmla="*/ 11660 w 11761"/>
              <a:gd name="connsiteY153" fmla="*/ 5191 h 5445"/>
              <a:gd name="connsiteX154" fmla="*/ 11578 w 11761"/>
              <a:gd name="connsiteY154" fmla="*/ 5281 h 5445"/>
              <a:gd name="connsiteX155" fmla="*/ 11578 w 11761"/>
              <a:gd name="connsiteY155" fmla="*/ 5344 h 5445"/>
              <a:gd name="connsiteX156" fmla="*/ 11522 w 11761"/>
              <a:gd name="connsiteY156" fmla="*/ 5344 h 5445"/>
              <a:gd name="connsiteX157" fmla="*/ 11522 w 11761"/>
              <a:gd name="connsiteY157" fmla="*/ 5281 h 5445"/>
              <a:gd name="connsiteX158" fmla="*/ 11578 w 11761"/>
              <a:gd name="connsiteY158" fmla="*/ 5281 h 5445"/>
              <a:gd name="connsiteX159" fmla="*/ 11578 w 11761"/>
              <a:gd name="connsiteY159" fmla="*/ 5191 h 5445"/>
              <a:gd name="connsiteX160" fmla="*/ 11578 w 11761"/>
              <a:gd name="connsiteY160" fmla="*/ 5262 h 5445"/>
              <a:gd name="connsiteX161" fmla="*/ 11522 w 11761"/>
              <a:gd name="connsiteY161" fmla="*/ 5262 h 5445"/>
              <a:gd name="connsiteX162" fmla="*/ 11522 w 11761"/>
              <a:gd name="connsiteY162" fmla="*/ 5191 h 5445"/>
              <a:gd name="connsiteX163" fmla="*/ 11578 w 11761"/>
              <a:gd name="connsiteY163" fmla="*/ 5191 h 5445"/>
              <a:gd name="connsiteX164" fmla="*/ 11200 w 11761"/>
              <a:gd name="connsiteY164" fmla="*/ 5409 h 5445"/>
              <a:gd name="connsiteX165" fmla="*/ 11200 w 11761"/>
              <a:gd name="connsiteY165" fmla="*/ 5368 h 5445"/>
              <a:gd name="connsiteX166" fmla="*/ 11241 w 11761"/>
              <a:gd name="connsiteY166" fmla="*/ 5368 h 5445"/>
              <a:gd name="connsiteX167" fmla="*/ 11241 w 11761"/>
              <a:gd name="connsiteY167" fmla="*/ 5409 h 5445"/>
              <a:gd name="connsiteX168" fmla="*/ 11200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11522 w 11761"/>
              <a:gd name="connsiteY243" fmla="*/ 164 h 5445"/>
              <a:gd name="connsiteX244" fmla="*/ 11522 w 11761"/>
              <a:gd name="connsiteY244" fmla="*/ 102 h 5445"/>
              <a:gd name="connsiteX245" fmla="*/ 11578 w 11761"/>
              <a:gd name="connsiteY245" fmla="*/ 102 h 5445"/>
              <a:gd name="connsiteX246" fmla="*/ 11578 w 11761"/>
              <a:gd name="connsiteY246" fmla="*/ 164 h 5445"/>
              <a:gd name="connsiteX247" fmla="*/ 11522 w 11761"/>
              <a:gd name="connsiteY247" fmla="*/ 164 h 5445"/>
              <a:gd name="connsiteX248" fmla="*/ 11522 w 11761"/>
              <a:gd name="connsiteY248" fmla="*/ 255 h 5445"/>
              <a:gd name="connsiteX249" fmla="*/ 11522 w 11761"/>
              <a:gd name="connsiteY249" fmla="*/ 184 h 5445"/>
              <a:gd name="connsiteX250" fmla="*/ 11578 w 11761"/>
              <a:gd name="connsiteY250" fmla="*/ 184 h 5445"/>
              <a:gd name="connsiteX251" fmla="*/ 11578 w 11761"/>
              <a:gd name="connsiteY251" fmla="*/ 255 h 5445"/>
              <a:gd name="connsiteX252" fmla="*/ 11522 w 11761"/>
              <a:gd name="connsiteY252" fmla="*/ 255 h 5445"/>
              <a:gd name="connsiteX253" fmla="*/ 11660 w 11761"/>
              <a:gd name="connsiteY253" fmla="*/ 596 h 5445"/>
              <a:gd name="connsiteX254" fmla="*/ 11660 w 11761"/>
              <a:gd name="connsiteY254" fmla="*/ 674 h 5445"/>
              <a:gd name="connsiteX255" fmla="*/ 11720 w 11761"/>
              <a:gd name="connsiteY255" fmla="*/ 674 h 5445"/>
              <a:gd name="connsiteX256" fmla="*/ 11720 w 11761"/>
              <a:gd name="connsiteY256" fmla="*/ 4772 h 5445"/>
              <a:gd name="connsiteX257" fmla="*/ 11660 w 11761"/>
              <a:gd name="connsiteY257" fmla="*/ 4772 h 5445"/>
              <a:gd name="connsiteX258" fmla="*/ 11660 w 11761"/>
              <a:gd name="connsiteY258" fmla="*/ 4850 h 5445"/>
              <a:gd name="connsiteX259" fmla="*/ 11608 w 11761"/>
              <a:gd name="connsiteY259" fmla="*/ 4850 h 5445"/>
              <a:gd name="connsiteX260" fmla="*/ 11608 w 11761"/>
              <a:gd name="connsiteY260" fmla="*/ 5001 h 5445"/>
              <a:gd name="connsiteX261" fmla="*/ 11736 w 11761"/>
              <a:gd name="connsiteY261" fmla="*/ 5001 h 5445"/>
              <a:gd name="connsiteX262" fmla="*/ 11736 w 11761"/>
              <a:gd name="connsiteY262" fmla="*/ 5169 h 5445"/>
              <a:gd name="connsiteX263" fmla="*/ 11679 w 11761"/>
              <a:gd name="connsiteY263" fmla="*/ 5169 h 5445"/>
              <a:gd name="connsiteX264" fmla="*/ 11679 w 11761"/>
              <a:gd name="connsiteY264" fmla="*/ 5087 h 5445"/>
              <a:gd name="connsiteX265" fmla="*/ 11578 w 11761"/>
              <a:gd name="connsiteY265" fmla="*/ 5087 h 5445"/>
              <a:gd name="connsiteX266" fmla="*/ 11578 w 11761"/>
              <a:gd name="connsiteY266" fmla="*/ 5169 h 5445"/>
              <a:gd name="connsiteX267" fmla="*/ 11500 w 11761"/>
              <a:gd name="connsiteY267" fmla="*/ 5169 h 5445"/>
              <a:gd name="connsiteX268" fmla="*/ 11500 w 11761"/>
              <a:gd name="connsiteY268" fmla="*/ 5262 h 5445"/>
              <a:gd name="connsiteX269" fmla="*/ 11408 w 11761"/>
              <a:gd name="connsiteY269" fmla="*/ 5262 h 5445"/>
              <a:gd name="connsiteX270" fmla="*/ 11408 w 11761"/>
              <a:gd name="connsiteY270" fmla="*/ 5363 h 5445"/>
              <a:gd name="connsiteX271" fmla="*/ 11500 w 11761"/>
              <a:gd name="connsiteY271" fmla="*/ 5363 h 5445"/>
              <a:gd name="connsiteX272" fmla="*/ 11500 w 11761"/>
              <a:gd name="connsiteY272" fmla="*/ 5422 h 5445"/>
              <a:gd name="connsiteX273" fmla="*/ 11332 w 11761"/>
              <a:gd name="connsiteY273" fmla="*/ 5422 h 5445"/>
              <a:gd name="connsiteX274" fmla="*/ 11332 w 11761"/>
              <a:gd name="connsiteY274" fmla="*/ 5294 h 5445"/>
              <a:gd name="connsiteX275" fmla="*/ 11179 w 11761"/>
              <a:gd name="connsiteY275" fmla="*/ 5294 h 5445"/>
              <a:gd name="connsiteX276" fmla="*/ 11179 w 11761"/>
              <a:gd name="connsiteY276" fmla="*/ 5346 h 5445"/>
              <a:gd name="connsiteX277" fmla="*/ 11103 w 11761"/>
              <a:gd name="connsiteY277" fmla="*/ 5346 h 5445"/>
              <a:gd name="connsiteX278" fmla="*/ 11103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11103 w 11761"/>
              <a:gd name="connsiteY325" fmla="*/ 39 h 5445"/>
              <a:gd name="connsiteX326" fmla="*/ 11103 w 11761"/>
              <a:gd name="connsiteY326" fmla="*/ 100 h 5445"/>
              <a:gd name="connsiteX327" fmla="*/ 11179 w 11761"/>
              <a:gd name="connsiteY327" fmla="*/ 100 h 5445"/>
              <a:gd name="connsiteX328" fmla="*/ 11179 w 11761"/>
              <a:gd name="connsiteY328" fmla="*/ 151 h 5445"/>
              <a:gd name="connsiteX329" fmla="*/ 11332 w 11761"/>
              <a:gd name="connsiteY329" fmla="*/ 151 h 5445"/>
              <a:gd name="connsiteX330" fmla="*/ 11332 w 11761"/>
              <a:gd name="connsiteY330" fmla="*/ 24 h 5445"/>
              <a:gd name="connsiteX331" fmla="*/ 11500 w 11761"/>
              <a:gd name="connsiteY331" fmla="*/ 24 h 5445"/>
              <a:gd name="connsiteX332" fmla="*/ 11500 w 11761"/>
              <a:gd name="connsiteY332" fmla="*/ 82 h 5445"/>
              <a:gd name="connsiteX333" fmla="*/ 11408 w 11761"/>
              <a:gd name="connsiteY333" fmla="*/ 82 h 5445"/>
              <a:gd name="connsiteX334" fmla="*/ 11408 w 11761"/>
              <a:gd name="connsiteY334" fmla="*/ 184 h 5445"/>
              <a:gd name="connsiteX335" fmla="*/ 11500 w 11761"/>
              <a:gd name="connsiteY335" fmla="*/ 184 h 5445"/>
              <a:gd name="connsiteX336" fmla="*/ 11500 w 11761"/>
              <a:gd name="connsiteY336" fmla="*/ 277 h 5445"/>
              <a:gd name="connsiteX337" fmla="*/ 11578 w 11761"/>
              <a:gd name="connsiteY337" fmla="*/ 277 h 5445"/>
              <a:gd name="connsiteX338" fmla="*/ 11578 w 11761"/>
              <a:gd name="connsiteY338" fmla="*/ 359 h 5445"/>
              <a:gd name="connsiteX339" fmla="*/ 11679 w 11761"/>
              <a:gd name="connsiteY339" fmla="*/ 359 h 5445"/>
              <a:gd name="connsiteX340" fmla="*/ 11679 w 11761"/>
              <a:gd name="connsiteY340" fmla="*/ 277 h 5445"/>
              <a:gd name="connsiteX341" fmla="*/ 11736 w 11761"/>
              <a:gd name="connsiteY341" fmla="*/ 277 h 5445"/>
              <a:gd name="connsiteX342" fmla="*/ 11736 w 11761"/>
              <a:gd name="connsiteY342" fmla="*/ 445 h 5445"/>
              <a:gd name="connsiteX343" fmla="*/ 11608 w 11761"/>
              <a:gd name="connsiteY343" fmla="*/ 445 h 5445"/>
              <a:gd name="connsiteX344" fmla="*/ 11608 w 11761"/>
              <a:gd name="connsiteY344" fmla="*/ 596 h 5445"/>
              <a:gd name="connsiteX345" fmla="*/ 11660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11500 w 11761"/>
              <a:gd name="connsiteY356" fmla="*/ 102 h 5445"/>
              <a:gd name="connsiteX357" fmla="*/ 11500 w 11761"/>
              <a:gd name="connsiteY357" fmla="*/ 164 h 5445"/>
              <a:gd name="connsiteX358" fmla="*/ 11427 w 11761"/>
              <a:gd name="connsiteY358" fmla="*/ 164 h 5445"/>
              <a:gd name="connsiteX359" fmla="*/ 11427 w 11761"/>
              <a:gd name="connsiteY359" fmla="*/ 102 h 5445"/>
              <a:gd name="connsiteX360" fmla="*/ 11500 w 11761"/>
              <a:gd name="connsiteY360" fmla="*/ 102 h 5445"/>
              <a:gd name="connsiteX361" fmla="*/ 11500 w 11761"/>
              <a:gd name="connsiteY361" fmla="*/ 5281 h 5445"/>
              <a:gd name="connsiteX362" fmla="*/ 11500 w 11761"/>
              <a:gd name="connsiteY362" fmla="*/ 5344 h 5445"/>
              <a:gd name="connsiteX363" fmla="*/ 11427 w 11761"/>
              <a:gd name="connsiteY363" fmla="*/ 5344 h 5445"/>
              <a:gd name="connsiteX364" fmla="*/ 11427 w 11761"/>
              <a:gd name="connsiteY364" fmla="*/ 5281 h 5445"/>
              <a:gd name="connsiteX365" fmla="*/ 11500 w 11761"/>
              <a:gd name="connsiteY365" fmla="*/ 5281 h 5445"/>
              <a:gd name="connsiteX366" fmla="*/ 11660 w 11761"/>
              <a:gd name="connsiteY366" fmla="*/ 277 h 5445"/>
              <a:gd name="connsiteX367" fmla="*/ 11660 w 11761"/>
              <a:gd name="connsiteY367" fmla="*/ 339 h 5445"/>
              <a:gd name="connsiteX368" fmla="*/ 11595 w 11761"/>
              <a:gd name="connsiteY368" fmla="*/ 339 h 5445"/>
              <a:gd name="connsiteX369" fmla="*/ 11595 w 11761"/>
              <a:gd name="connsiteY369" fmla="*/ 277 h 5445"/>
              <a:gd name="connsiteX370" fmla="*/ 11660 w 11761"/>
              <a:gd name="connsiteY370" fmla="*/ 277 h 5445"/>
              <a:gd name="connsiteX371" fmla="*/ 11660 w 11761"/>
              <a:gd name="connsiteY371" fmla="*/ 184 h 5445"/>
              <a:gd name="connsiteX372" fmla="*/ 11660 w 11761"/>
              <a:gd name="connsiteY372" fmla="*/ 255 h 5445"/>
              <a:gd name="connsiteX373" fmla="*/ 11595 w 11761"/>
              <a:gd name="connsiteY373" fmla="*/ 255 h 5445"/>
              <a:gd name="connsiteX374" fmla="*/ 11595 w 11761"/>
              <a:gd name="connsiteY374" fmla="*/ 184 h 5445"/>
              <a:gd name="connsiteX375" fmla="*/ 11660 w 11761"/>
              <a:gd name="connsiteY375" fmla="*/ 184 h 5445"/>
              <a:gd name="connsiteX376" fmla="*/ 11660 w 11761"/>
              <a:gd name="connsiteY376" fmla="*/ 102 h 5445"/>
              <a:gd name="connsiteX377" fmla="*/ 11660 w 11761"/>
              <a:gd name="connsiteY377" fmla="*/ 160 h 5445"/>
              <a:gd name="connsiteX378" fmla="*/ 11600 w 11761"/>
              <a:gd name="connsiteY378" fmla="*/ 160 h 5445"/>
              <a:gd name="connsiteX379" fmla="*/ 11600 w 11761"/>
              <a:gd name="connsiteY379" fmla="*/ 102 h 5445"/>
              <a:gd name="connsiteX380" fmla="*/ 11660 w 11761"/>
              <a:gd name="connsiteY380" fmla="*/ 102 h 5445"/>
              <a:gd name="connsiteX381" fmla="*/ 11600 w 11761"/>
              <a:gd name="connsiteY381" fmla="*/ 82 h 5445"/>
              <a:gd name="connsiteX382" fmla="*/ 11600 w 11761"/>
              <a:gd name="connsiteY382" fmla="*/ 22 h 5445"/>
              <a:gd name="connsiteX383" fmla="*/ 11738 w 11761"/>
              <a:gd name="connsiteY383" fmla="*/ 22 h 5445"/>
              <a:gd name="connsiteX384" fmla="*/ 11738 w 11761"/>
              <a:gd name="connsiteY384" fmla="*/ 160 h 5445"/>
              <a:gd name="connsiteX385" fmla="*/ 11679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11744 w 11761"/>
              <a:gd name="connsiteY98" fmla="*/ 4932 h 5445"/>
              <a:gd name="connsiteX99" fmla="*/ 11744 w 11761"/>
              <a:gd name="connsiteY99" fmla="*/ 4850 h 5445"/>
              <a:gd name="connsiteX100" fmla="*/ 11682 w 11761"/>
              <a:gd name="connsiteY100" fmla="*/ 4850 h 5445"/>
              <a:gd name="connsiteX101" fmla="*/ 11682 w 11761"/>
              <a:gd name="connsiteY101" fmla="*/ 4793 h 5445"/>
              <a:gd name="connsiteX102" fmla="*/ 11742 w 11761"/>
              <a:gd name="connsiteY102" fmla="*/ 4793 h 5445"/>
              <a:gd name="connsiteX103" fmla="*/ 11742 w 11761"/>
              <a:gd name="connsiteY103" fmla="*/ 652 h 5445"/>
              <a:gd name="connsiteX104" fmla="*/ 11682 w 11761"/>
              <a:gd name="connsiteY104" fmla="*/ 652 h 5445"/>
              <a:gd name="connsiteX105" fmla="*/ 11682 w 11761"/>
              <a:gd name="connsiteY105" fmla="*/ 596 h 5445"/>
              <a:gd name="connsiteX106" fmla="*/ 11744 w 11761"/>
              <a:gd name="connsiteY106" fmla="*/ 596 h 5445"/>
              <a:gd name="connsiteX107" fmla="*/ 11744 w 11761"/>
              <a:gd name="connsiteY107" fmla="*/ 514 h 5445"/>
              <a:gd name="connsiteX108" fmla="*/ 11660 w 11761"/>
              <a:gd name="connsiteY108" fmla="*/ 514 h 5445"/>
              <a:gd name="connsiteX109" fmla="*/ 11660 w 11761"/>
              <a:gd name="connsiteY109" fmla="*/ 575 h 5445"/>
              <a:gd name="connsiteX110" fmla="*/ 11630 w 11761"/>
              <a:gd name="connsiteY110" fmla="*/ 575 h 5445"/>
              <a:gd name="connsiteX111" fmla="*/ 11630 w 11761"/>
              <a:gd name="connsiteY111" fmla="*/ 467 h 5445"/>
              <a:gd name="connsiteX112" fmla="*/ 11759 w 11761"/>
              <a:gd name="connsiteY112" fmla="*/ 467 h 5445"/>
              <a:gd name="connsiteX113" fmla="*/ 11759 w 11761"/>
              <a:gd name="connsiteY113" fmla="*/ 255 h 5445"/>
              <a:gd name="connsiteX114" fmla="*/ 11679 w 11761"/>
              <a:gd name="connsiteY114" fmla="*/ 255 h 5445"/>
              <a:gd name="connsiteX115" fmla="*/ 11679 w 11761"/>
              <a:gd name="connsiteY115" fmla="*/ 182 h 5445"/>
              <a:gd name="connsiteX116" fmla="*/ 11761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11200 w 11761"/>
              <a:gd name="connsiteY122" fmla="*/ 78 h 5445"/>
              <a:gd name="connsiteX123" fmla="*/ 11200 w 11761"/>
              <a:gd name="connsiteY123" fmla="*/ 37 h 5445"/>
              <a:gd name="connsiteX124" fmla="*/ 11241 w 11761"/>
              <a:gd name="connsiteY124" fmla="*/ 37 h 5445"/>
              <a:gd name="connsiteX125" fmla="*/ 11241 w 11761"/>
              <a:gd name="connsiteY125" fmla="*/ 78 h 5445"/>
              <a:gd name="connsiteX126" fmla="*/ 11200 w 11761"/>
              <a:gd name="connsiteY126" fmla="*/ 78 h 5445"/>
              <a:gd name="connsiteX127" fmla="*/ 11682 w 11761"/>
              <a:gd name="connsiteY127" fmla="*/ 4910 h 5445"/>
              <a:gd name="connsiteX128" fmla="*/ 11682 w 11761"/>
              <a:gd name="connsiteY128" fmla="*/ 4871 h 5445"/>
              <a:gd name="connsiteX129" fmla="*/ 11723 w 11761"/>
              <a:gd name="connsiteY129" fmla="*/ 4871 h 5445"/>
              <a:gd name="connsiteX130" fmla="*/ 11723 w 11761"/>
              <a:gd name="connsiteY130" fmla="*/ 4910 h 5445"/>
              <a:gd name="connsiteX131" fmla="*/ 11682 w 11761"/>
              <a:gd name="connsiteY131" fmla="*/ 4910 h 5445"/>
              <a:gd name="connsiteX132" fmla="*/ 11600 w 11761"/>
              <a:gd name="connsiteY132" fmla="*/ 5424 h 5445"/>
              <a:gd name="connsiteX133" fmla="*/ 11600 w 11761"/>
              <a:gd name="connsiteY133" fmla="*/ 5363 h 5445"/>
              <a:gd name="connsiteX134" fmla="*/ 11679 w 11761"/>
              <a:gd name="connsiteY134" fmla="*/ 5363 h 5445"/>
              <a:gd name="connsiteX135" fmla="*/ 11679 w 11761"/>
              <a:gd name="connsiteY135" fmla="*/ 5286 h 5445"/>
              <a:gd name="connsiteX136" fmla="*/ 11738 w 11761"/>
              <a:gd name="connsiteY136" fmla="*/ 5286 h 5445"/>
              <a:gd name="connsiteX137" fmla="*/ 11738 w 11761"/>
              <a:gd name="connsiteY137" fmla="*/ 5424 h 5445"/>
              <a:gd name="connsiteX138" fmla="*/ 11600 w 11761"/>
              <a:gd name="connsiteY138" fmla="*/ 5424 h 5445"/>
              <a:gd name="connsiteX139" fmla="*/ 11600 w 11761"/>
              <a:gd name="connsiteY139" fmla="*/ 5344 h 5445"/>
              <a:gd name="connsiteX140" fmla="*/ 11600 w 11761"/>
              <a:gd name="connsiteY140" fmla="*/ 5286 h 5445"/>
              <a:gd name="connsiteX141" fmla="*/ 11660 w 11761"/>
              <a:gd name="connsiteY141" fmla="*/ 5286 h 5445"/>
              <a:gd name="connsiteX142" fmla="*/ 11660 w 11761"/>
              <a:gd name="connsiteY142" fmla="*/ 5344 h 5445"/>
              <a:gd name="connsiteX143" fmla="*/ 11600 w 11761"/>
              <a:gd name="connsiteY143" fmla="*/ 5344 h 5445"/>
              <a:gd name="connsiteX144" fmla="*/ 11595 w 11761"/>
              <a:gd name="connsiteY144" fmla="*/ 5169 h 5445"/>
              <a:gd name="connsiteX145" fmla="*/ 11595 w 11761"/>
              <a:gd name="connsiteY145" fmla="*/ 5106 h 5445"/>
              <a:gd name="connsiteX146" fmla="*/ 11660 w 11761"/>
              <a:gd name="connsiteY146" fmla="*/ 5106 h 5445"/>
              <a:gd name="connsiteX147" fmla="*/ 11660 w 11761"/>
              <a:gd name="connsiteY147" fmla="*/ 5169 h 5445"/>
              <a:gd name="connsiteX148" fmla="*/ 11595 w 11761"/>
              <a:gd name="connsiteY148" fmla="*/ 5169 h 5445"/>
              <a:gd name="connsiteX149" fmla="*/ 11660 w 11761"/>
              <a:gd name="connsiteY149" fmla="*/ 5191 h 5445"/>
              <a:gd name="connsiteX150" fmla="*/ 11660 w 11761"/>
              <a:gd name="connsiteY150" fmla="*/ 5262 h 5445"/>
              <a:gd name="connsiteX151" fmla="*/ 11595 w 11761"/>
              <a:gd name="connsiteY151" fmla="*/ 5262 h 5445"/>
              <a:gd name="connsiteX152" fmla="*/ 11595 w 11761"/>
              <a:gd name="connsiteY152" fmla="*/ 5191 h 5445"/>
              <a:gd name="connsiteX153" fmla="*/ 11660 w 11761"/>
              <a:gd name="connsiteY153" fmla="*/ 5191 h 5445"/>
              <a:gd name="connsiteX154" fmla="*/ 11578 w 11761"/>
              <a:gd name="connsiteY154" fmla="*/ 5281 h 5445"/>
              <a:gd name="connsiteX155" fmla="*/ 11578 w 11761"/>
              <a:gd name="connsiteY155" fmla="*/ 5344 h 5445"/>
              <a:gd name="connsiteX156" fmla="*/ 11522 w 11761"/>
              <a:gd name="connsiteY156" fmla="*/ 5344 h 5445"/>
              <a:gd name="connsiteX157" fmla="*/ 11522 w 11761"/>
              <a:gd name="connsiteY157" fmla="*/ 5281 h 5445"/>
              <a:gd name="connsiteX158" fmla="*/ 11578 w 11761"/>
              <a:gd name="connsiteY158" fmla="*/ 5281 h 5445"/>
              <a:gd name="connsiteX159" fmla="*/ 11578 w 11761"/>
              <a:gd name="connsiteY159" fmla="*/ 5191 h 5445"/>
              <a:gd name="connsiteX160" fmla="*/ 11578 w 11761"/>
              <a:gd name="connsiteY160" fmla="*/ 5262 h 5445"/>
              <a:gd name="connsiteX161" fmla="*/ 11522 w 11761"/>
              <a:gd name="connsiteY161" fmla="*/ 5262 h 5445"/>
              <a:gd name="connsiteX162" fmla="*/ 11522 w 11761"/>
              <a:gd name="connsiteY162" fmla="*/ 5191 h 5445"/>
              <a:gd name="connsiteX163" fmla="*/ 11578 w 11761"/>
              <a:gd name="connsiteY163" fmla="*/ 5191 h 5445"/>
              <a:gd name="connsiteX164" fmla="*/ 11200 w 11761"/>
              <a:gd name="connsiteY164" fmla="*/ 5409 h 5445"/>
              <a:gd name="connsiteX165" fmla="*/ 11200 w 11761"/>
              <a:gd name="connsiteY165" fmla="*/ 5368 h 5445"/>
              <a:gd name="connsiteX166" fmla="*/ 11241 w 11761"/>
              <a:gd name="connsiteY166" fmla="*/ 5368 h 5445"/>
              <a:gd name="connsiteX167" fmla="*/ 11241 w 11761"/>
              <a:gd name="connsiteY167" fmla="*/ 5409 h 5445"/>
              <a:gd name="connsiteX168" fmla="*/ 11200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11522 w 11761"/>
              <a:gd name="connsiteY243" fmla="*/ 164 h 5445"/>
              <a:gd name="connsiteX244" fmla="*/ 11522 w 11761"/>
              <a:gd name="connsiteY244" fmla="*/ 102 h 5445"/>
              <a:gd name="connsiteX245" fmla="*/ 11578 w 11761"/>
              <a:gd name="connsiteY245" fmla="*/ 102 h 5445"/>
              <a:gd name="connsiteX246" fmla="*/ 11578 w 11761"/>
              <a:gd name="connsiteY246" fmla="*/ 164 h 5445"/>
              <a:gd name="connsiteX247" fmla="*/ 11522 w 11761"/>
              <a:gd name="connsiteY247" fmla="*/ 164 h 5445"/>
              <a:gd name="connsiteX248" fmla="*/ 11522 w 11761"/>
              <a:gd name="connsiteY248" fmla="*/ 255 h 5445"/>
              <a:gd name="connsiteX249" fmla="*/ 11522 w 11761"/>
              <a:gd name="connsiteY249" fmla="*/ 184 h 5445"/>
              <a:gd name="connsiteX250" fmla="*/ 11578 w 11761"/>
              <a:gd name="connsiteY250" fmla="*/ 184 h 5445"/>
              <a:gd name="connsiteX251" fmla="*/ 11578 w 11761"/>
              <a:gd name="connsiteY251" fmla="*/ 255 h 5445"/>
              <a:gd name="connsiteX252" fmla="*/ 11522 w 11761"/>
              <a:gd name="connsiteY252" fmla="*/ 255 h 5445"/>
              <a:gd name="connsiteX253" fmla="*/ 11660 w 11761"/>
              <a:gd name="connsiteY253" fmla="*/ 596 h 5445"/>
              <a:gd name="connsiteX254" fmla="*/ 11660 w 11761"/>
              <a:gd name="connsiteY254" fmla="*/ 674 h 5445"/>
              <a:gd name="connsiteX255" fmla="*/ 11720 w 11761"/>
              <a:gd name="connsiteY255" fmla="*/ 674 h 5445"/>
              <a:gd name="connsiteX256" fmla="*/ 11720 w 11761"/>
              <a:gd name="connsiteY256" fmla="*/ 4772 h 5445"/>
              <a:gd name="connsiteX257" fmla="*/ 11660 w 11761"/>
              <a:gd name="connsiteY257" fmla="*/ 4772 h 5445"/>
              <a:gd name="connsiteX258" fmla="*/ 11660 w 11761"/>
              <a:gd name="connsiteY258" fmla="*/ 4850 h 5445"/>
              <a:gd name="connsiteX259" fmla="*/ 11608 w 11761"/>
              <a:gd name="connsiteY259" fmla="*/ 4850 h 5445"/>
              <a:gd name="connsiteX260" fmla="*/ 11608 w 11761"/>
              <a:gd name="connsiteY260" fmla="*/ 5001 h 5445"/>
              <a:gd name="connsiteX261" fmla="*/ 11736 w 11761"/>
              <a:gd name="connsiteY261" fmla="*/ 5001 h 5445"/>
              <a:gd name="connsiteX262" fmla="*/ 11736 w 11761"/>
              <a:gd name="connsiteY262" fmla="*/ 5169 h 5445"/>
              <a:gd name="connsiteX263" fmla="*/ 11679 w 11761"/>
              <a:gd name="connsiteY263" fmla="*/ 5169 h 5445"/>
              <a:gd name="connsiteX264" fmla="*/ 11679 w 11761"/>
              <a:gd name="connsiteY264" fmla="*/ 5087 h 5445"/>
              <a:gd name="connsiteX265" fmla="*/ 11578 w 11761"/>
              <a:gd name="connsiteY265" fmla="*/ 5087 h 5445"/>
              <a:gd name="connsiteX266" fmla="*/ 11578 w 11761"/>
              <a:gd name="connsiteY266" fmla="*/ 5169 h 5445"/>
              <a:gd name="connsiteX267" fmla="*/ 11500 w 11761"/>
              <a:gd name="connsiteY267" fmla="*/ 5169 h 5445"/>
              <a:gd name="connsiteX268" fmla="*/ 11500 w 11761"/>
              <a:gd name="connsiteY268" fmla="*/ 5262 h 5445"/>
              <a:gd name="connsiteX269" fmla="*/ 11408 w 11761"/>
              <a:gd name="connsiteY269" fmla="*/ 5262 h 5445"/>
              <a:gd name="connsiteX270" fmla="*/ 11408 w 11761"/>
              <a:gd name="connsiteY270" fmla="*/ 5363 h 5445"/>
              <a:gd name="connsiteX271" fmla="*/ 11500 w 11761"/>
              <a:gd name="connsiteY271" fmla="*/ 5363 h 5445"/>
              <a:gd name="connsiteX272" fmla="*/ 11500 w 11761"/>
              <a:gd name="connsiteY272" fmla="*/ 5422 h 5445"/>
              <a:gd name="connsiteX273" fmla="*/ 11332 w 11761"/>
              <a:gd name="connsiteY273" fmla="*/ 5422 h 5445"/>
              <a:gd name="connsiteX274" fmla="*/ 11332 w 11761"/>
              <a:gd name="connsiteY274" fmla="*/ 5294 h 5445"/>
              <a:gd name="connsiteX275" fmla="*/ 11179 w 11761"/>
              <a:gd name="connsiteY275" fmla="*/ 5294 h 5445"/>
              <a:gd name="connsiteX276" fmla="*/ 11179 w 11761"/>
              <a:gd name="connsiteY276" fmla="*/ 5346 h 5445"/>
              <a:gd name="connsiteX277" fmla="*/ 11103 w 11761"/>
              <a:gd name="connsiteY277" fmla="*/ 5346 h 5445"/>
              <a:gd name="connsiteX278" fmla="*/ 11103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11103 w 11761"/>
              <a:gd name="connsiteY325" fmla="*/ 39 h 5445"/>
              <a:gd name="connsiteX326" fmla="*/ 11103 w 11761"/>
              <a:gd name="connsiteY326" fmla="*/ 100 h 5445"/>
              <a:gd name="connsiteX327" fmla="*/ 11179 w 11761"/>
              <a:gd name="connsiteY327" fmla="*/ 100 h 5445"/>
              <a:gd name="connsiteX328" fmla="*/ 11179 w 11761"/>
              <a:gd name="connsiteY328" fmla="*/ 151 h 5445"/>
              <a:gd name="connsiteX329" fmla="*/ 11332 w 11761"/>
              <a:gd name="connsiteY329" fmla="*/ 151 h 5445"/>
              <a:gd name="connsiteX330" fmla="*/ 11332 w 11761"/>
              <a:gd name="connsiteY330" fmla="*/ 24 h 5445"/>
              <a:gd name="connsiteX331" fmla="*/ 11500 w 11761"/>
              <a:gd name="connsiteY331" fmla="*/ 24 h 5445"/>
              <a:gd name="connsiteX332" fmla="*/ 11500 w 11761"/>
              <a:gd name="connsiteY332" fmla="*/ 82 h 5445"/>
              <a:gd name="connsiteX333" fmla="*/ 11408 w 11761"/>
              <a:gd name="connsiteY333" fmla="*/ 82 h 5445"/>
              <a:gd name="connsiteX334" fmla="*/ 11408 w 11761"/>
              <a:gd name="connsiteY334" fmla="*/ 184 h 5445"/>
              <a:gd name="connsiteX335" fmla="*/ 11500 w 11761"/>
              <a:gd name="connsiteY335" fmla="*/ 184 h 5445"/>
              <a:gd name="connsiteX336" fmla="*/ 11500 w 11761"/>
              <a:gd name="connsiteY336" fmla="*/ 277 h 5445"/>
              <a:gd name="connsiteX337" fmla="*/ 11578 w 11761"/>
              <a:gd name="connsiteY337" fmla="*/ 277 h 5445"/>
              <a:gd name="connsiteX338" fmla="*/ 11578 w 11761"/>
              <a:gd name="connsiteY338" fmla="*/ 359 h 5445"/>
              <a:gd name="connsiteX339" fmla="*/ 11679 w 11761"/>
              <a:gd name="connsiteY339" fmla="*/ 359 h 5445"/>
              <a:gd name="connsiteX340" fmla="*/ 11679 w 11761"/>
              <a:gd name="connsiteY340" fmla="*/ 277 h 5445"/>
              <a:gd name="connsiteX341" fmla="*/ 11736 w 11761"/>
              <a:gd name="connsiteY341" fmla="*/ 277 h 5445"/>
              <a:gd name="connsiteX342" fmla="*/ 11736 w 11761"/>
              <a:gd name="connsiteY342" fmla="*/ 445 h 5445"/>
              <a:gd name="connsiteX343" fmla="*/ 11608 w 11761"/>
              <a:gd name="connsiteY343" fmla="*/ 445 h 5445"/>
              <a:gd name="connsiteX344" fmla="*/ 11608 w 11761"/>
              <a:gd name="connsiteY344" fmla="*/ 596 h 5445"/>
              <a:gd name="connsiteX345" fmla="*/ 11660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11500 w 11761"/>
              <a:gd name="connsiteY356" fmla="*/ 102 h 5445"/>
              <a:gd name="connsiteX357" fmla="*/ 11500 w 11761"/>
              <a:gd name="connsiteY357" fmla="*/ 164 h 5445"/>
              <a:gd name="connsiteX358" fmla="*/ 11427 w 11761"/>
              <a:gd name="connsiteY358" fmla="*/ 164 h 5445"/>
              <a:gd name="connsiteX359" fmla="*/ 11427 w 11761"/>
              <a:gd name="connsiteY359" fmla="*/ 102 h 5445"/>
              <a:gd name="connsiteX360" fmla="*/ 11500 w 11761"/>
              <a:gd name="connsiteY360" fmla="*/ 102 h 5445"/>
              <a:gd name="connsiteX361" fmla="*/ 11500 w 11761"/>
              <a:gd name="connsiteY361" fmla="*/ 5281 h 5445"/>
              <a:gd name="connsiteX362" fmla="*/ 11500 w 11761"/>
              <a:gd name="connsiteY362" fmla="*/ 5344 h 5445"/>
              <a:gd name="connsiteX363" fmla="*/ 11427 w 11761"/>
              <a:gd name="connsiteY363" fmla="*/ 5344 h 5445"/>
              <a:gd name="connsiteX364" fmla="*/ 11427 w 11761"/>
              <a:gd name="connsiteY364" fmla="*/ 5281 h 5445"/>
              <a:gd name="connsiteX365" fmla="*/ 11500 w 11761"/>
              <a:gd name="connsiteY365" fmla="*/ 5281 h 5445"/>
              <a:gd name="connsiteX366" fmla="*/ 11660 w 11761"/>
              <a:gd name="connsiteY366" fmla="*/ 277 h 5445"/>
              <a:gd name="connsiteX367" fmla="*/ 11660 w 11761"/>
              <a:gd name="connsiteY367" fmla="*/ 339 h 5445"/>
              <a:gd name="connsiteX368" fmla="*/ 11595 w 11761"/>
              <a:gd name="connsiteY368" fmla="*/ 339 h 5445"/>
              <a:gd name="connsiteX369" fmla="*/ 11595 w 11761"/>
              <a:gd name="connsiteY369" fmla="*/ 277 h 5445"/>
              <a:gd name="connsiteX370" fmla="*/ 11660 w 11761"/>
              <a:gd name="connsiteY370" fmla="*/ 277 h 5445"/>
              <a:gd name="connsiteX371" fmla="*/ 11660 w 11761"/>
              <a:gd name="connsiteY371" fmla="*/ 184 h 5445"/>
              <a:gd name="connsiteX372" fmla="*/ 11660 w 11761"/>
              <a:gd name="connsiteY372" fmla="*/ 255 h 5445"/>
              <a:gd name="connsiteX373" fmla="*/ 11595 w 11761"/>
              <a:gd name="connsiteY373" fmla="*/ 255 h 5445"/>
              <a:gd name="connsiteX374" fmla="*/ 11595 w 11761"/>
              <a:gd name="connsiteY374" fmla="*/ 184 h 5445"/>
              <a:gd name="connsiteX375" fmla="*/ 11660 w 11761"/>
              <a:gd name="connsiteY375" fmla="*/ 184 h 5445"/>
              <a:gd name="connsiteX376" fmla="*/ 11660 w 11761"/>
              <a:gd name="connsiteY376" fmla="*/ 102 h 5445"/>
              <a:gd name="connsiteX377" fmla="*/ 11660 w 11761"/>
              <a:gd name="connsiteY377" fmla="*/ 160 h 5445"/>
              <a:gd name="connsiteX378" fmla="*/ 11600 w 11761"/>
              <a:gd name="connsiteY378" fmla="*/ 160 h 5445"/>
              <a:gd name="connsiteX379" fmla="*/ 11600 w 11761"/>
              <a:gd name="connsiteY379" fmla="*/ 102 h 5445"/>
              <a:gd name="connsiteX380" fmla="*/ 11660 w 11761"/>
              <a:gd name="connsiteY380" fmla="*/ 102 h 5445"/>
              <a:gd name="connsiteX381" fmla="*/ 11600 w 11761"/>
              <a:gd name="connsiteY381" fmla="*/ 82 h 5445"/>
              <a:gd name="connsiteX382" fmla="*/ 11600 w 11761"/>
              <a:gd name="connsiteY382" fmla="*/ 22 h 5445"/>
              <a:gd name="connsiteX383" fmla="*/ 11738 w 11761"/>
              <a:gd name="connsiteY383" fmla="*/ 22 h 5445"/>
              <a:gd name="connsiteX384" fmla="*/ 11738 w 11761"/>
              <a:gd name="connsiteY384" fmla="*/ 160 h 5445"/>
              <a:gd name="connsiteX385" fmla="*/ 11679 w 11761"/>
              <a:gd name="connsiteY385" fmla="*/ 160 h 5445"/>
              <a:gd name="connsiteX386" fmla="*/ 11679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11744 w 11761"/>
              <a:gd name="connsiteY98" fmla="*/ 4932 h 5445"/>
              <a:gd name="connsiteX99" fmla="*/ 11744 w 11761"/>
              <a:gd name="connsiteY99" fmla="*/ 4850 h 5445"/>
              <a:gd name="connsiteX100" fmla="*/ 11682 w 11761"/>
              <a:gd name="connsiteY100" fmla="*/ 4850 h 5445"/>
              <a:gd name="connsiteX101" fmla="*/ 11682 w 11761"/>
              <a:gd name="connsiteY101" fmla="*/ 4793 h 5445"/>
              <a:gd name="connsiteX102" fmla="*/ 11742 w 11761"/>
              <a:gd name="connsiteY102" fmla="*/ 4793 h 5445"/>
              <a:gd name="connsiteX103" fmla="*/ 11742 w 11761"/>
              <a:gd name="connsiteY103" fmla="*/ 652 h 5445"/>
              <a:gd name="connsiteX104" fmla="*/ 11682 w 11761"/>
              <a:gd name="connsiteY104" fmla="*/ 652 h 5445"/>
              <a:gd name="connsiteX105" fmla="*/ 11682 w 11761"/>
              <a:gd name="connsiteY105" fmla="*/ 596 h 5445"/>
              <a:gd name="connsiteX106" fmla="*/ 11744 w 11761"/>
              <a:gd name="connsiteY106" fmla="*/ 596 h 5445"/>
              <a:gd name="connsiteX107" fmla="*/ 11744 w 11761"/>
              <a:gd name="connsiteY107" fmla="*/ 514 h 5445"/>
              <a:gd name="connsiteX108" fmla="*/ 11660 w 11761"/>
              <a:gd name="connsiteY108" fmla="*/ 514 h 5445"/>
              <a:gd name="connsiteX109" fmla="*/ 11660 w 11761"/>
              <a:gd name="connsiteY109" fmla="*/ 575 h 5445"/>
              <a:gd name="connsiteX110" fmla="*/ 11630 w 11761"/>
              <a:gd name="connsiteY110" fmla="*/ 575 h 5445"/>
              <a:gd name="connsiteX111" fmla="*/ 11630 w 11761"/>
              <a:gd name="connsiteY111" fmla="*/ 467 h 5445"/>
              <a:gd name="connsiteX112" fmla="*/ 11759 w 11761"/>
              <a:gd name="connsiteY112" fmla="*/ 467 h 5445"/>
              <a:gd name="connsiteX113" fmla="*/ 11759 w 11761"/>
              <a:gd name="connsiteY113" fmla="*/ 255 h 5445"/>
              <a:gd name="connsiteX114" fmla="*/ 11679 w 11761"/>
              <a:gd name="connsiteY114" fmla="*/ 255 h 5445"/>
              <a:gd name="connsiteX115" fmla="*/ 11679 w 11761"/>
              <a:gd name="connsiteY115" fmla="*/ 182 h 5445"/>
              <a:gd name="connsiteX116" fmla="*/ 11761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11200 w 11761"/>
              <a:gd name="connsiteY122" fmla="*/ 78 h 5445"/>
              <a:gd name="connsiteX123" fmla="*/ 11200 w 11761"/>
              <a:gd name="connsiteY123" fmla="*/ 37 h 5445"/>
              <a:gd name="connsiteX124" fmla="*/ 11241 w 11761"/>
              <a:gd name="connsiteY124" fmla="*/ 37 h 5445"/>
              <a:gd name="connsiteX125" fmla="*/ 11241 w 11761"/>
              <a:gd name="connsiteY125" fmla="*/ 78 h 5445"/>
              <a:gd name="connsiteX126" fmla="*/ 11200 w 11761"/>
              <a:gd name="connsiteY126" fmla="*/ 78 h 5445"/>
              <a:gd name="connsiteX127" fmla="*/ 11682 w 11761"/>
              <a:gd name="connsiteY127" fmla="*/ 4910 h 5445"/>
              <a:gd name="connsiteX128" fmla="*/ 11682 w 11761"/>
              <a:gd name="connsiteY128" fmla="*/ 4871 h 5445"/>
              <a:gd name="connsiteX129" fmla="*/ 11723 w 11761"/>
              <a:gd name="connsiteY129" fmla="*/ 4871 h 5445"/>
              <a:gd name="connsiteX130" fmla="*/ 11723 w 11761"/>
              <a:gd name="connsiteY130" fmla="*/ 4910 h 5445"/>
              <a:gd name="connsiteX131" fmla="*/ 11682 w 11761"/>
              <a:gd name="connsiteY131" fmla="*/ 4910 h 5445"/>
              <a:gd name="connsiteX132" fmla="*/ 11600 w 11761"/>
              <a:gd name="connsiteY132" fmla="*/ 5424 h 5445"/>
              <a:gd name="connsiteX133" fmla="*/ 11600 w 11761"/>
              <a:gd name="connsiteY133" fmla="*/ 5363 h 5445"/>
              <a:gd name="connsiteX134" fmla="*/ 11679 w 11761"/>
              <a:gd name="connsiteY134" fmla="*/ 5363 h 5445"/>
              <a:gd name="connsiteX135" fmla="*/ 11679 w 11761"/>
              <a:gd name="connsiteY135" fmla="*/ 5286 h 5445"/>
              <a:gd name="connsiteX136" fmla="*/ 11738 w 11761"/>
              <a:gd name="connsiteY136" fmla="*/ 5286 h 5445"/>
              <a:gd name="connsiteX137" fmla="*/ 11738 w 11761"/>
              <a:gd name="connsiteY137" fmla="*/ 5424 h 5445"/>
              <a:gd name="connsiteX138" fmla="*/ 11600 w 11761"/>
              <a:gd name="connsiteY138" fmla="*/ 5424 h 5445"/>
              <a:gd name="connsiteX139" fmla="*/ 11600 w 11761"/>
              <a:gd name="connsiteY139" fmla="*/ 5344 h 5445"/>
              <a:gd name="connsiteX140" fmla="*/ 11600 w 11761"/>
              <a:gd name="connsiteY140" fmla="*/ 5286 h 5445"/>
              <a:gd name="connsiteX141" fmla="*/ 11660 w 11761"/>
              <a:gd name="connsiteY141" fmla="*/ 5286 h 5445"/>
              <a:gd name="connsiteX142" fmla="*/ 11660 w 11761"/>
              <a:gd name="connsiteY142" fmla="*/ 5344 h 5445"/>
              <a:gd name="connsiteX143" fmla="*/ 11600 w 11761"/>
              <a:gd name="connsiteY143" fmla="*/ 5344 h 5445"/>
              <a:gd name="connsiteX144" fmla="*/ 11595 w 11761"/>
              <a:gd name="connsiteY144" fmla="*/ 5169 h 5445"/>
              <a:gd name="connsiteX145" fmla="*/ 11595 w 11761"/>
              <a:gd name="connsiteY145" fmla="*/ 5106 h 5445"/>
              <a:gd name="connsiteX146" fmla="*/ 11660 w 11761"/>
              <a:gd name="connsiteY146" fmla="*/ 5106 h 5445"/>
              <a:gd name="connsiteX147" fmla="*/ 11660 w 11761"/>
              <a:gd name="connsiteY147" fmla="*/ 5169 h 5445"/>
              <a:gd name="connsiteX148" fmla="*/ 11595 w 11761"/>
              <a:gd name="connsiteY148" fmla="*/ 5169 h 5445"/>
              <a:gd name="connsiteX149" fmla="*/ 11660 w 11761"/>
              <a:gd name="connsiteY149" fmla="*/ 5191 h 5445"/>
              <a:gd name="connsiteX150" fmla="*/ 11660 w 11761"/>
              <a:gd name="connsiteY150" fmla="*/ 5262 h 5445"/>
              <a:gd name="connsiteX151" fmla="*/ 11595 w 11761"/>
              <a:gd name="connsiteY151" fmla="*/ 5262 h 5445"/>
              <a:gd name="connsiteX152" fmla="*/ 11595 w 11761"/>
              <a:gd name="connsiteY152" fmla="*/ 5191 h 5445"/>
              <a:gd name="connsiteX153" fmla="*/ 11660 w 11761"/>
              <a:gd name="connsiteY153" fmla="*/ 5191 h 5445"/>
              <a:gd name="connsiteX154" fmla="*/ 11578 w 11761"/>
              <a:gd name="connsiteY154" fmla="*/ 5281 h 5445"/>
              <a:gd name="connsiteX155" fmla="*/ 11578 w 11761"/>
              <a:gd name="connsiteY155" fmla="*/ 5344 h 5445"/>
              <a:gd name="connsiteX156" fmla="*/ 11522 w 11761"/>
              <a:gd name="connsiteY156" fmla="*/ 5344 h 5445"/>
              <a:gd name="connsiteX157" fmla="*/ 11522 w 11761"/>
              <a:gd name="connsiteY157" fmla="*/ 5281 h 5445"/>
              <a:gd name="connsiteX158" fmla="*/ 11578 w 11761"/>
              <a:gd name="connsiteY158" fmla="*/ 5281 h 5445"/>
              <a:gd name="connsiteX159" fmla="*/ 11578 w 11761"/>
              <a:gd name="connsiteY159" fmla="*/ 5191 h 5445"/>
              <a:gd name="connsiteX160" fmla="*/ 11578 w 11761"/>
              <a:gd name="connsiteY160" fmla="*/ 5262 h 5445"/>
              <a:gd name="connsiteX161" fmla="*/ 11522 w 11761"/>
              <a:gd name="connsiteY161" fmla="*/ 5262 h 5445"/>
              <a:gd name="connsiteX162" fmla="*/ 11522 w 11761"/>
              <a:gd name="connsiteY162" fmla="*/ 5191 h 5445"/>
              <a:gd name="connsiteX163" fmla="*/ 11578 w 11761"/>
              <a:gd name="connsiteY163" fmla="*/ 5191 h 5445"/>
              <a:gd name="connsiteX164" fmla="*/ 11200 w 11761"/>
              <a:gd name="connsiteY164" fmla="*/ 5409 h 5445"/>
              <a:gd name="connsiteX165" fmla="*/ 11200 w 11761"/>
              <a:gd name="connsiteY165" fmla="*/ 5368 h 5445"/>
              <a:gd name="connsiteX166" fmla="*/ 11241 w 11761"/>
              <a:gd name="connsiteY166" fmla="*/ 5368 h 5445"/>
              <a:gd name="connsiteX167" fmla="*/ 11241 w 11761"/>
              <a:gd name="connsiteY167" fmla="*/ 5409 h 5445"/>
              <a:gd name="connsiteX168" fmla="*/ 11200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11522 w 11761"/>
              <a:gd name="connsiteY243" fmla="*/ 164 h 5445"/>
              <a:gd name="connsiteX244" fmla="*/ 11522 w 11761"/>
              <a:gd name="connsiteY244" fmla="*/ 102 h 5445"/>
              <a:gd name="connsiteX245" fmla="*/ 11578 w 11761"/>
              <a:gd name="connsiteY245" fmla="*/ 102 h 5445"/>
              <a:gd name="connsiteX246" fmla="*/ 11578 w 11761"/>
              <a:gd name="connsiteY246" fmla="*/ 164 h 5445"/>
              <a:gd name="connsiteX247" fmla="*/ 11522 w 11761"/>
              <a:gd name="connsiteY247" fmla="*/ 164 h 5445"/>
              <a:gd name="connsiteX248" fmla="*/ 11522 w 11761"/>
              <a:gd name="connsiteY248" fmla="*/ 255 h 5445"/>
              <a:gd name="connsiteX249" fmla="*/ 11522 w 11761"/>
              <a:gd name="connsiteY249" fmla="*/ 184 h 5445"/>
              <a:gd name="connsiteX250" fmla="*/ 11578 w 11761"/>
              <a:gd name="connsiteY250" fmla="*/ 184 h 5445"/>
              <a:gd name="connsiteX251" fmla="*/ 11578 w 11761"/>
              <a:gd name="connsiteY251" fmla="*/ 255 h 5445"/>
              <a:gd name="connsiteX252" fmla="*/ 11522 w 11761"/>
              <a:gd name="connsiteY252" fmla="*/ 255 h 5445"/>
              <a:gd name="connsiteX253" fmla="*/ 11660 w 11761"/>
              <a:gd name="connsiteY253" fmla="*/ 596 h 5445"/>
              <a:gd name="connsiteX254" fmla="*/ 11660 w 11761"/>
              <a:gd name="connsiteY254" fmla="*/ 674 h 5445"/>
              <a:gd name="connsiteX255" fmla="*/ 11720 w 11761"/>
              <a:gd name="connsiteY255" fmla="*/ 674 h 5445"/>
              <a:gd name="connsiteX256" fmla="*/ 11720 w 11761"/>
              <a:gd name="connsiteY256" fmla="*/ 4772 h 5445"/>
              <a:gd name="connsiteX257" fmla="*/ 11660 w 11761"/>
              <a:gd name="connsiteY257" fmla="*/ 4772 h 5445"/>
              <a:gd name="connsiteX258" fmla="*/ 11660 w 11761"/>
              <a:gd name="connsiteY258" fmla="*/ 4850 h 5445"/>
              <a:gd name="connsiteX259" fmla="*/ 11608 w 11761"/>
              <a:gd name="connsiteY259" fmla="*/ 4850 h 5445"/>
              <a:gd name="connsiteX260" fmla="*/ 11608 w 11761"/>
              <a:gd name="connsiteY260" fmla="*/ 5001 h 5445"/>
              <a:gd name="connsiteX261" fmla="*/ 11736 w 11761"/>
              <a:gd name="connsiteY261" fmla="*/ 5001 h 5445"/>
              <a:gd name="connsiteX262" fmla="*/ 11736 w 11761"/>
              <a:gd name="connsiteY262" fmla="*/ 5169 h 5445"/>
              <a:gd name="connsiteX263" fmla="*/ 11679 w 11761"/>
              <a:gd name="connsiteY263" fmla="*/ 5169 h 5445"/>
              <a:gd name="connsiteX264" fmla="*/ 11679 w 11761"/>
              <a:gd name="connsiteY264" fmla="*/ 5087 h 5445"/>
              <a:gd name="connsiteX265" fmla="*/ 11578 w 11761"/>
              <a:gd name="connsiteY265" fmla="*/ 5087 h 5445"/>
              <a:gd name="connsiteX266" fmla="*/ 11578 w 11761"/>
              <a:gd name="connsiteY266" fmla="*/ 5169 h 5445"/>
              <a:gd name="connsiteX267" fmla="*/ 11500 w 11761"/>
              <a:gd name="connsiteY267" fmla="*/ 5169 h 5445"/>
              <a:gd name="connsiteX268" fmla="*/ 11500 w 11761"/>
              <a:gd name="connsiteY268" fmla="*/ 5262 h 5445"/>
              <a:gd name="connsiteX269" fmla="*/ 11408 w 11761"/>
              <a:gd name="connsiteY269" fmla="*/ 5262 h 5445"/>
              <a:gd name="connsiteX270" fmla="*/ 11408 w 11761"/>
              <a:gd name="connsiteY270" fmla="*/ 5363 h 5445"/>
              <a:gd name="connsiteX271" fmla="*/ 11500 w 11761"/>
              <a:gd name="connsiteY271" fmla="*/ 5363 h 5445"/>
              <a:gd name="connsiteX272" fmla="*/ 11500 w 11761"/>
              <a:gd name="connsiteY272" fmla="*/ 5422 h 5445"/>
              <a:gd name="connsiteX273" fmla="*/ 11332 w 11761"/>
              <a:gd name="connsiteY273" fmla="*/ 5422 h 5445"/>
              <a:gd name="connsiteX274" fmla="*/ 11332 w 11761"/>
              <a:gd name="connsiteY274" fmla="*/ 5294 h 5445"/>
              <a:gd name="connsiteX275" fmla="*/ 11179 w 11761"/>
              <a:gd name="connsiteY275" fmla="*/ 5294 h 5445"/>
              <a:gd name="connsiteX276" fmla="*/ 11179 w 11761"/>
              <a:gd name="connsiteY276" fmla="*/ 5346 h 5445"/>
              <a:gd name="connsiteX277" fmla="*/ 11103 w 11761"/>
              <a:gd name="connsiteY277" fmla="*/ 5346 h 5445"/>
              <a:gd name="connsiteX278" fmla="*/ 11103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11103 w 11761"/>
              <a:gd name="connsiteY325" fmla="*/ 39 h 5445"/>
              <a:gd name="connsiteX326" fmla="*/ 11103 w 11761"/>
              <a:gd name="connsiteY326" fmla="*/ 100 h 5445"/>
              <a:gd name="connsiteX327" fmla="*/ 11179 w 11761"/>
              <a:gd name="connsiteY327" fmla="*/ 100 h 5445"/>
              <a:gd name="connsiteX328" fmla="*/ 11179 w 11761"/>
              <a:gd name="connsiteY328" fmla="*/ 151 h 5445"/>
              <a:gd name="connsiteX329" fmla="*/ 11332 w 11761"/>
              <a:gd name="connsiteY329" fmla="*/ 151 h 5445"/>
              <a:gd name="connsiteX330" fmla="*/ 11332 w 11761"/>
              <a:gd name="connsiteY330" fmla="*/ 24 h 5445"/>
              <a:gd name="connsiteX331" fmla="*/ 11500 w 11761"/>
              <a:gd name="connsiteY331" fmla="*/ 24 h 5445"/>
              <a:gd name="connsiteX332" fmla="*/ 11500 w 11761"/>
              <a:gd name="connsiteY332" fmla="*/ 82 h 5445"/>
              <a:gd name="connsiteX333" fmla="*/ 11408 w 11761"/>
              <a:gd name="connsiteY333" fmla="*/ 82 h 5445"/>
              <a:gd name="connsiteX334" fmla="*/ 11408 w 11761"/>
              <a:gd name="connsiteY334" fmla="*/ 184 h 5445"/>
              <a:gd name="connsiteX335" fmla="*/ 11500 w 11761"/>
              <a:gd name="connsiteY335" fmla="*/ 184 h 5445"/>
              <a:gd name="connsiteX336" fmla="*/ 11500 w 11761"/>
              <a:gd name="connsiteY336" fmla="*/ 277 h 5445"/>
              <a:gd name="connsiteX337" fmla="*/ 11578 w 11761"/>
              <a:gd name="connsiteY337" fmla="*/ 277 h 5445"/>
              <a:gd name="connsiteX338" fmla="*/ 11578 w 11761"/>
              <a:gd name="connsiteY338" fmla="*/ 359 h 5445"/>
              <a:gd name="connsiteX339" fmla="*/ 11679 w 11761"/>
              <a:gd name="connsiteY339" fmla="*/ 359 h 5445"/>
              <a:gd name="connsiteX340" fmla="*/ 11679 w 11761"/>
              <a:gd name="connsiteY340" fmla="*/ 277 h 5445"/>
              <a:gd name="connsiteX341" fmla="*/ 11736 w 11761"/>
              <a:gd name="connsiteY341" fmla="*/ 277 h 5445"/>
              <a:gd name="connsiteX342" fmla="*/ 11736 w 11761"/>
              <a:gd name="connsiteY342" fmla="*/ 445 h 5445"/>
              <a:gd name="connsiteX343" fmla="*/ 11608 w 11761"/>
              <a:gd name="connsiteY343" fmla="*/ 445 h 5445"/>
              <a:gd name="connsiteX344" fmla="*/ 11608 w 11761"/>
              <a:gd name="connsiteY344" fmla="*/ 596 h 5445"/>
              <a:gd name="connsiteX345" fmla="*/ 11660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11500 w 11761"/>
              <a:gd name="connsiteY356" fmla="*/ 102 h 5445"/>
              <a:gd name="connsiteX357" fmla="*/ 11500 w 11761"/>
              <a:gd name="connsiteY357" fmla="*/ 164 h 5445"/>
              <a:gd name="connsiteX358" fmla="*/ 11427 w 11761"/>
              <a:gd name="connsiteY358" fmla="*/ 164 h 5445"/>
              <a:gd name="connsiteX359" fmla="*/ 11427 w 11761"/>
              <a:gd name="connsiteY359" fmla="*/ 102 h 5445"/>
              <a:gd name="connsiteX360" fmla="*/ 11500 w 11761"/>
              <a:gd name="connsiteY360" fmla="*/ 102 h 5445"/>
              <a:gd name="connsiteX361" fmla="*/ 11500 w 11761"/>
              <a:gd name="connsiteY361" fmla="*/ 5281 h 5445"/>
              <a:gd name="connsiteX362" fmla="*/ 11500 w 11761"/>
              <a:gd name="connsiteY362" fmla="*/ 5344 h 5445"/>
              <a:gd name="connsiteX363" fmla="*/ 11427 w 11761"/>
              <a:gd name="connsiteY363" fmla="*/ 5344 h 5445"/>
              <a:gd name="connsiteX364" fmla="*/ 11427 w 11761"/>
              <a:gd name="connsiteY364" fmla="*/ 5281 h 5445"/>
              <a:gd name="connsiteX365" fmla="*/ 11500 w 11761"/>
              <a:gd name="connsiteY365" fmla="*/ 5281 h 5445"/>
              <a:gd name="connsiteX366" fmla="*/ 11660 w 11761"/>
              <a:gd name="connsiteY366" fmla="*/ 277 h 5445"/>
              <a:gd name="connsiteX367" fmla="*/ 11660 w 11761"/>
              <a:gd name="connsiteY367" fmla="*/ 339 h 5445"/>
              <a:gd name="connsiteX368" fmla="*/ 11595 w 11761"/>
              <a:gd name="connsiteY368" fmla="*/ 339 h 5445"/>
              <a:gd name="connsiteX369" fmla="*/ 11595 w 11761"/>
              <a:gd name="connsiteY369" fmla="*/ 277 h 5445"/>
              <a:gd name="connsiteX370" fmla="*/ 11660 w 11761"/>
              <a:gd name="connsiteY370" fmla="*/ 277 h 5445"/>
              <a:gd name="connsiteX371" fmla="*/ 11660 w 11761"/>
              <a:gd name="connsiteY371" fmla="*/ 184 h 5445"/>
              <a:gd name="connsiteX372" fmla="*/ 11660 w 11761"/>
              <a:gd name="connsiteY372" fmla="*/ 255 h 5445"/>
              <a:gd name="connsiteX373" fmla="*/ 11595 w 11761"/>
              <a:gd name="connsiteY373" fmla="*/ 255 h 5445"/>
              <a:gd name="connsiteX374" fmla="*/ 11595 w 11761"/>
              <a:gd name="connsiteY374" fmla="*/ 184 h 5445"/>
              <a:gd name="connsiteX375" fmla="*/ 11660 w 11761"/>
              <a:gd name="connsiteY375" fmla="*/ 184 h 5445"/>
              <a:gd name="connsiteX376" fmla="*/ 11660 w 11761"/>
              <a:gd name="connsiteY376" fmla="*/ 102 h 5445"/>
              <a:gd name="connsiteX377" fmla="*/ 11660 w 11761"/>
              <a:gd name="connsiteY377" fmla="*/ 160 h 5445"/>
              <a:gd name="connsiteX378" fmla="*/ 11600 w 11761"/>
              <a:gd name="connsiteY378" fmla="*/ 160 h 5445"/>
              <a:gd name="connsiteX379" fmla="*/ 11600 w 11761"/>
              <a:gd name="connsiteY379" fmla="*/ 102 h 5445"/>
              <a:gd name="connsiteX380" fmla="*/ 11660 w 11761"/>
              <a:gd name="connsiteY380" fmla="*/ 102 h 5445"/>
              <a:gd name="connsiteX381" fmla="*/ 11600 w 11761"/>
              <a:gd name="connsiteY381" fmla="*/ 82 h 5445"/>
              <a:gd name="connsiteX382" fmla="*/ 11600 w 11761"/>
              <a:gd name="connsiteY382" fmla="*/ 22 h 5445"/>
              <a:gd name="connsiteX383" fmla="*/ 11738 w 11761"/>
              <a:gd name="connsiteY383" fmla="*/ 22 h 5445"/>
              <a:gd name="connsiteX384" fmla="*/ 11738 w 11761"/>
              <a:gd name="connsiteY384" fmla="*/ 160 h 5445"/>
              <a:gd name="connsiteX385" fmla="*/ 11679 w 11761"/>
              <a:gd name="connsiteY385" fmla="*/ 160 h 5445"/>
              <a:gd name="connsiteX386" fmla="*/ 11679 w 11761"/>
              <a:gd name="connsiteY386" fmla="*/ 82 h 5445"/>
              <a:gd name="connsiteX387" fmla="*/ 11600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11744 w 11761"/>
              <a:gd name="connsiteY98" fmla="*/ 4932 h 5445"/>
              <a:gd name="connsiteX99" fmla="*/ 11744 w 11761"/>
              <a:gd name="connsiteY99" fmla="*/ 4850 h 5445"/>
              <a:gd name="connsiteX100" fmla="*/ 11682 w 11761"/>
              <a:gd name="connsiteY100" fmla="*/ 4850 h 5445"/>
              <a:gd name="connsiteX101" fmla="*/ 11682 w 11761"/>
              <a:gd name="connsiteY101" fmla="*/ 4793 h 5445"/>
              <a:gd name="connsiteX102" fmla="*/ 11742 w 11761"/>
              <a:gd name="connsiteY102" fmla="*/ 4793 h 5445"/>
              <a:gd name="connsiteX103" fmla="*/ 11742 w 11761"/>
              <a:gd name="connsiteY103" fmla="*/ 652 h 5445"/>
              <a:gd name="connsiteX104" fmla="*/ 11682 w 11761"/>
              <a:gd name="connsiteY104" fmla="*/ 652 h 5445"/>
              <a:gd name="connsiteX105" fmla="*/ 11682 w 11761"/>
              <a:gd name="connsiteY105" fmla="*/ 596 h 5445"/>
              <a:gd name="connsiteX106" fmla="*/ 11744 w 11761"/>
              <a:gd name="connsiteY106" fmla="*/ 596 h 5445"/>
              <a:gd name="connsiteX107" fmla="*/ 11744 w 11761"/>
              <a:gd name="connsiteY107" fmla="*/ 514 h 5445"/>
              <a:gd name="connsiteX108" fmla="*/ 11660 w 11761"/>
              <a:gd name="connsiteY108" fmla="*/ 514 h 5445"/>
              <a:gd name="connsiteX109" fmla="*/ 11660 w 11761"/>
              <a:gd name="connsiteY109" fmla="*/ 575 h 5445"/>
              <a:gd name="connsiteX110" fmla="*/ 11630 w 11761"/>
              <a:gd name="connsiteY110" fmla="*/ 575 h 5445"/>
              <a:gd name="connsiteX111" fmla="*/ 11630 w 11761"/>
              <a:gd name="connsiteY111" fmla="*/ 467 h 5445"/>
              <a:gd name="connsiteX112" fmla="*/ 11759 w 11761"/>
              <a:gd name="connsiteY112" fmla="*/ 467 h 5445"/>
              <a:gd name="connsiteX113" fmla="*/ 11759 w 11761"/>
              <a:gd name="connsiteY113" fmla="*/ 255 h 5445"/>
              <a:gd name="connsiteX114" fmla="*/ 11679 w 11761"/>
              <a:gd name="connsiteY114" fmla="*/ 255 h 5445"/>
              <a:gd name="connsiteX115" fmla="*/ 11679 w 11761"/>
              <a:gd name="connsiteY115" fmla="*/ 182 h 5445"/>
              <a:gd name="connsiteX116" fmla="*/ 11761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11200 w 11761"/>
              <a:gd name="connsiteY122" fmla="*/ 78 h 5445"/>
              <a:gd name="connsiteX123" fmla="*/ 11200 w 11761"/>
              <a:gd name="connsiteY123" fmla="*/ 37 h 5445"/>
              <a:gd name="connsiteX124" fmla="*/ 11241 w 11761"/>
              <a:gd name="connsiteY124" fmla="*/ 37 h 5445"/>
              <a:gd name="connsiteX125" fmla="*/ 11241 w 11761"/>
              <a:gd name="connsiteY125" fmla="*/ 78 h 5445"/>
              <a:gd name="connsiteX126" fmla="*/ 11200 w 11761"/>
              <a:gd name="connsiteY126" fmla="*/ 78 h 5445"/>
              <a:gd name="connsiteX127" fmla="*/ 11682 w 11761"/>
              <a:gd name="connsiteY127" fmla="*/ 4910 h 5445"/>
              <a:gd name="connsiteX128" fmla="*/ 11682 w 11761"/>
              <a:gd name="connsiteY128" fmla="*/ 4871 h 5445"/>
              <a:gd name="connsiteX129" fmla="*/ 11723 w 11761"/>
              <a:gd name="connsiteY129" fmla="*/ 4871 h 5445"/>
              <a:gd name="connsiteX130" fmla="*/ 11723 w 11761"/>
              <a:gd name="connsiteY130" fmla="*/ 4910 h 5445"/>
              <a:gd name="connsiteX131" fmla="*/ 11682 w 11761"/>
              <a:gd name="connsiteY131" fmla="*/ 4910 h 5445"/>
              <a:gd name="connsiteX132" fmla="*/ 11600 w 11761"/>
              <a:gd name="connsiteY132" fmla="*/ 5424 h 5445"/>
              <a:gd name="connsiteX133" fmla="*/ 11600 w 11761"/>
              <a:gd name="connsiteY133" fmla="*/ 5363 h 5445"/>
              <a:gd name="connsiteX134" fmla="*/ 11679 w 11761"/>
              <a:gd name="connsiteY134" fmla="*/ 5363 h 5445"/>
              <a:gd name="connsiteX135" fmla="*/ 11679 w 11761"/>
              <a:gd name="connsiteY135" fmla="*/ 5286 h 5445"/>
              <a:gd name="connsiteX136" fmla="*/ 11738 w 11761"/>
              <a:gd name="connsiteY136" fmla="*/ 5286 h 5445"/>
              <a:gd name="connsiteX137" fmla="*/ 11738 w 11761"/>
              <a:gd name="connsiteY137" fmla="*/ 5424 h 5445"/>
              <a:gd name="connsiteX138" fmla="*/ 11600 w 11761"/>
              <a:gd name="connsiteY138" fmla="*/ 5424 h 5445"/>
              <a:gd name="connsiteX139" fmla="*/ 11600 w 11761"/>
              <a:gd name="connsiteY139" fmla="*/ 5344 h 5445"/>
              <a:gd name="connsiteX140" fmla="*/ 11600 w 11761"/>
              <a:gd name="connsiteY140" fmla="*/ 5286 h 5445"/>
              <a:gd name="connsiteX141" fmla="*/ 11660 w 11761"/>
              <a:gd name="connsiteY141" fmla="*/ 5286 h 5445"/>
              <a:gd name="connsiteX142" fmla="*/ 11660 w 11761"/>
              <a:gd name="connsiteY142" fmla="*/ 5344 h 5445"/>
              <a:gd name="connsiteX143" fmla="*/ 11600 w 11761"/>
              <a:gd name="connsiteY143" fmla="*/ 5344 h 5445"/>
              <a:gd name="connsiteX144" fmla="*/ 11595 w 11761"/>
              <a:gd name="connsiteY144" fmla="*/ 5169 h 5445"/>
              <a:gd name="connsiteX145" fmla="*/ 11595 w 11761"/>
              <a:gd name="connsiteY145" fmla="*/ 5106 h 5445"/>
              <a:gd name="connsiteX146" fmla="*/ 11660 w 11761"/>
              <a:gd name="connsiteY146" fmla="*/ 5106 h 5445"/>
              <a:gd name="connsiteX147" fmla="*/ 11660 w 11761"/>
              <a:gd name="connsiteY147" fmla="*/ 5169 h 5445"/>
              <a:gd name="connsiteX148" fmla="*/ 11595 w 11761"/>
              <a:gd name="connsiteY148" fmla="*/ 5169 h 5445"/>
              <a:gd name="connsiteX149" fmla="*/ 11660 w 11761"/>
              <a:gd name="connsiteY149" fmla="*/ 5191 h 5445"/>
              <a:gd name="connsiteX150" fmla="*/ 11660 w 11761"/>
              <a:gd name="connsiteY150" fmla="*/ 5262 h 5445"/>
              <a:gd name="connsiteX151" fmla="*/ 11595 w 11761"/>
              <a:gd name="connsiteY151" fmla="*/ 5262 h 5445"/>
              <a:gd name="connsiteX152" fmla="*/ 11595 w 11761"/>
              <a:gd name="connsiteY152" fmla="*/ 5191 h 5445"/>
              <a:gd name="connsiteX153" fmla="*/ 11660 w 11761"/>
              <a:gd name="connsiteY153" fmla="*/ 5191 h 5445"/>
              <a:gd name="connsiteX154" fmla="*/ 11578 w 11761"/>
              <a:gd name="connsiteY154" fmla="*/ 5281 h 5445"/>
              <a:gd name="connsiteX155" fmla="*/ 11578 w 11761"/>
              <a:gd name="connsiteY155" fmla="*/ 5344 h 5445"/>
              <a:gd name="connsiteX156" fmla="*/ 11522 w 11761"/>
              <a:gd name="connsiteY156" fmla="*/ 5344 h 5445"/>
              <a:gd name="connsiteX157" fmla="*/ 11522 w 11761"/>
              <a:gd name="connsiteY157" fmla="*/ 5281 h 5445"/>
              <a:gd name="connsiteX158" fmla="*/ 11578 w 11761"/>
              <a:gd name="connsiteY158" fmla="*/ 5281 h 5445"/>
              <a:gd name="connsiteX159" fmla="*/ 11578 w 11761"/>
              <a:gd name="connsiteY159" fmla="*/ 5191 h 5445"/>
              <a:gd name="connsiteX160" fmla="*/ 11578 w 11761"/>
              <a:gd name="connsiteY160" fmla="*/ 5262 h 5445"/>
              <a:gd name="connsiteX161" fmla="*/ 11522 w 11761"/>
              <a:gd name="connsiteY161" fmla="*/ 5262 h 5445"/>
              <a:gd name="connsiteX162" fmla="*/ 11522 w 11761"/>
              <a:gd name="connsiteY162" fmla="*/ 5191 h 5445"/>
              <a:gd name="connsiteX163" fmla="*/ 11578 w 11761"/>
              <a:gd name="connsiteY163" fmla="*/ 5191 h 5445"/>
              <a:gd name="connsiteX164" fmla="*/ 11200 w 11761"/>
              <a:gd name="connsiteY164" fmla="*/ 5409 h 5445"/>
              <a:gd name="connsiteX165" fmla="*/ 11200 w 11761"/>
              <a:gd name="connsiteY165" fmla="*/ 5368 h 5445"/>
              <a:gd name="connsiteX166" fmla="*/ 11241 w 11761"/>
              <a:gd name="connsiteY166" fmla="*/ 5368 h 5445"/>
              <a:gd name="connsiteX167" fmla="*/ 11241 w 11761"/>
              <a:gd name="connsiteY167" fmla="*/ 5409 h 5445"/>
              <a:gd name="connsiteX168" fmla="*/ 11200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11522 w 11761"/>
              <a:gd name="connsiteY243" fmla="*/ 164 h 5445"/>
              <a:gd name="connsiteX244" fmla="*/ 11522 w 11761"/>
              <a:gd name="connsiteY244" fmla="*/ 102 h 5445"/>
              <a:gd name="connsiteX245" fmla="*/ 11578 w 11761"/>
              <a:gd name="connsiteY245" fmla="*/ 102 h 5445"/>
              <a:gd name="connsiteX246" fmla="*/ 11578 w 11761"/>
              <a:gd name="connsiteY246" fmla="*/ 164 h 5445"/>
              <a:gd name="connsiteX247" fmla="*/ 11522 w 11761"/>
              <a:gd name="connsiteY247" fmla="*/ 164 h 5445"/>
              <a:gd name="connsiteX248" fmla="*/ 11522 w 11761"/>
              <a:gd name="connsiteY248" fmla="*/ 255 h 5445"/>
              <a:gd name="connsiteX249" fmla="*/ 11522 w 11761"/>
              <a:gd name="connsiteY249" fmla="*/ 184 h 5445"/>
              <a:gd name="connsiteX250" fmla="*/ 11578 w 11761"/>
              <a:gd name="connsiteY250" fmla="*/ 184 h 5445"/>
              <a:gd name="connsiteX251" fmla="*/ 11578 w 11761"/>
              <a:gd name="connsiteY251" fmla="*/ 255 h 5445"/>
              <a:gd name="connsiteX252" fmla="*/ 11522 w 11761"/>
              <a:gd name="connsiteY252" fmla="*/ 255 h 5445"/>
              <a:gd name="connsiteX253" fmla="*/ 11660 w 11761"/>
              <a:gd name="connsiteY253" fmla="*/ 596 h 5445"/>
              <a:gd name="connsiteX254" fmla="*/ 11660 w 11761"/>
              <a:gd name="connsiteY254" fmla="*/ 674 h 5445"/>
              <a:gd name="connsiteX255" fmla="*/ 11720 w 11761"/>
              <a:gd name="connsiteY255" fmla="*/ 674 h 5445"/>
              <a:gd name="connsiteX256" fmla="*/ 11720 w 11761"/>
              <a:gd name="connsiteY256" fmla="*/ 4772 h 5445"/>
              <a:gd name="connsiteX257" fmla="*/ 11660 w 11761"/>
              <a:gd name="connsiteY257" fmla="*/ 4772 h 5445"/>
              <a:gd name="connsiteX258" fmla="*/ 11660 w 11761"/>
              <a:gd name="connsiteY258" fmla="*/ 4850 h 5445"/>
              <a:gd name="connsiteX259" fmla="*/ 11608 w 11761"/>
              <a:gd name="connsiteY259" fmla="*/ 4850 h 5445"/>
              <a:gd name="connsiteX260" fmla="*/ 11608 w 11761"/>
              <a:gd name="connsiteY260" fmla="*/ 5001 h 5445"/>
              <a:gd name="connsiteX261" fmla="*/ 11736 w 11761"/>
              <a:gd name="connsiteY261" fmla="*/ 5001 h 5445"/>
              <a:gd name="connsiteX262" fmla="*/ 11736 w 11761"/>
              <a:gd name="connsiteY262" fmla="*/ 5169 h 5445"/>
              <a:gd name="connsiteX263" fmla="*/ 11679 w 11761"/>
              <a:gd name="connsiteY263" fmla="*/ 5169 h 5445"/>
              <a:gd name="connsiteX264" fmla="*/ 11679 w 11761"/>
              <a:gd name="connsiteY264" fmla="*/ 5087 h 5445"/>
              <a:gd name="connsiteX265" fmla="*/ 11578 w 11761"/>
              <a:gd name="connsiteY265" fmla="*/ 5087 h 5445"/>
              <a:gd name="connsiteX266" fmla="*/ 11578 w 11761"/>
              <a:gd name="connsiteY266" fmla="*/ 5169 h 5445"/>
              <a:gd name="connsiteX267" fmla="*/ 11500 w 11761"/>
              <a:gd name="connsiteY267" fmla="*/ 5169 h 5445"/>
              <a:gd name="connsiteX268" fmla="*/ 11500 w 11761"/>
              <a:gd name="connsiteY268" fmla="*/ 5262 h 5445"/>
              <a:gd name="connsiteX269" fmla="*/ 11408 w 11761"/>
              <a:gd name="connsiteY269" fmla="*/ 5262 h 5445"/>
              <a:gd name="connsiteX270" fmla="*/ 11408 w 11761"/>
              <a:gd name="connsiteY270" fmla="*/ 5363 h 5445"/>
              <a:gd name="connsiteX271" fmla="*/ 11500 w 11761"/>
              <a:gd name="connsiteY271" fmla="*/ 5363 h 5445"/>
              <a:gd name="connsiteX272" fmla="*/ 11500 w 11761"/>
              <a:gd name="connsiteY272" fmla="*/ 5422 h 5445"/>
              <a:gd name="connsiteX273" fmla="*/ 11332 w 11761"/>
              <a:gd name="connsiteY273" fmla="*/ 5422 h 5445"/>
              <a:gd name="connsiteX274" fmla="*/ 11332 w 11761"/>
              <a:gd name="connsiteY274" fmla="*/ 5294 h 5445"/>
              <a:gd name="connsiteX275" fmla="*/ 11179 w 11761"/>
              <a:gd name="connsiteY275" fmla="*/ 5294 h 5445"/>
              <a:gd name="connsiteX276" fmla="*/ 11179 w 11761"/>
              <a:gd name="connsiteY276" fmla="*/ 5346 h 5445"/>
              <a:gd name="connsiteX277" fmla="*/ 11103 w 11761"/>
              <a:gd name="connsiteY277" fmla="*/ 5346 h 5445"/>
              <a:gd name="connsiteX278" fmla="*/ 11103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11103 w 11761"/>
              <a:gd name="connsiteY325" fmla="*/ 39 h 5445"/>
              <a:gd name="connsiteX326" fmla="*/ 11103 w 11761"/>
              <a:gd name="connsiteY326" fmla="*/ 100 h 5445"/>
              <a:gd name="connsiteX327" fmla="*/ 11179 w 11761"/>
              <a:gd name="connsiteY327" fmla="*/ 100 h 5445"/>
              <a:gd name="connsiteX328" fmla="*/ 11179 w 11761"/>
              <a:gd name="connsiteY328" fmla="*/ 151 h 5445"/>
              <a:gd name="connsiteX329" fmla="*/ 11332 w 11761"/>
              <a:gd name="connsiteY329" fmla="*/ 151 h 5445"/>
              <a:gd name="connsiteX330" fmla="*/ 11332 w 11761"/>
              <a:gd name="connsiteY330" fmla="*/ 24 h 5445"/>
              <a:gd name="connsiteX331" fmla="*/ 11500 w 11761"/>
              <a:gd name="connsiteY331" fmla="*/ 24 h 5445"/>
              <a:gd name="connsiteX332" fmla="*/ 11500 w 11761"/>
              <a:gd name="connsiteY332" fmla="*/ 82 h 5445"/>
              <a:gd name="connsiteX333" fmla="*/ 11408 w 11761"/>
              <a:gd name="connsiteY333" fmla="*/ 82 h 5445"/>
              <a:gd name="connsiteX334" fmla="*/ 11408 w 11761"/>
              <a:gd name="connsiteY334" fmla="*/ 184 h 5445"/>
              <a:gd name="connsiteX335" fmla="*/ 11500 w 11761"/>
              <a:gd name="connsiteY335" fmla="*/ 184 h 5445"/>
              <a:gd name="connsiteX336" fmla="*/ 11500 w 11761"/>
              <a:gd name="connsiteY336" fmla="*/ 277 h 5445"/>
              <a:gd name="connsiteX337" fmla="*/ 11578 w 11761"/>
              <a:gd name="connsiteY337" fmla="*/ 277 h 5445"/>
              <a:gd name="connsiteX338" fmla="*/ 11578 w 11761"/>
              <a:gd name="connsiteY338" fmla="*/ 359 h 5445"/>
              <a:gd name="connsiteX339" fmla="*/ 11679 w 11761"/>
              <a:gd name="connsiteY339" fmla="*/ 359 h 5445"/>
              <a:gd name="connsiteX340" fmla="*/ 11679 w 11761"/>
              <a:gd name="connsiteY340" fmla="*/ 277 h 5445"/>
              <a:gd name="connsiteX341" fmla="*/ 11736 w 11761"/>
              <a:gd name="connsiteY341" fmla="*/ 277 h 5445"/>
              <a:gd name="connsiteX342" fmla="*/ 11736 w 11761"/>
              <a:gd name="connsiteY342" fmla="*/ 445 h 5445"/>
              <a:gd name="connsiteX343" fmla="*/ 11608 w 11761"/>
              <a:gd name="connsiteY343" fmla="*/ 445 h 5445"/>
              <a:gd name="connsiteX344" fmla="*/ 11608 w 11761"/>
              <a:gd name="connsiteY344" fmla="*/ 596 h 5445"/>
              <a:gd name="connsiteX345" fmla="*/ 11660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11500 w 11761"/>
              <a:gd name="connsiteY356" fmla="*/ 102 h 5445"/>
              <a:gd name="connsiteX357" fmla="*/ 11500 w 11761"/>
              <a:gd name="connsiteY357" fmla="*/ 164 h 5445"/>
              <a:gd name="connsiteX358" fmla="*/ 11427 w 11761"/>
              <a:gd name="connsiteY358" fmla="*/ 164 h 5445"/>
              <a:gd name="connsiteX359" fmla="*/ 11427 w 11761"/>
              <a:gd name="connsiteY359" fmla="*/ 102 h 5445"/>
              <a:gd name="connsiteX360" fmla="*/ 11500 w 11761"/>
              <a:gd name="connsiteY360" fmla="*/ 102 h 5445"/>
              <a:gd name="connsiteX361" fmla="*/ 11500 w 11761"/>
              <a:gd name="connsiteY361" fmla="*/ 5281 h 5445"/>
              <a:gd name="connsiteX362" fmla="*/ 11500 w 11761"/>
              <a:gd name="connsiteY362" fmla="*/ 5344 h 5445"/>
              <a:gd name="connsiteX363" fmla="*/ 11427 w 11761"/>
              <a:gd name="connsiteY363" fmla="*/ 5344 h 5445"/>
              <a:gd name="connsiteX364" fmla="*/ 11427 w 11761"/>
              <a:gd name="connsiteY364" fmla="*/ 5281 h 5445"/>
              <a:gd name="connsiteX365" fmla="*/ 11500 w 11761"/>
              <a:gd name="connsiteY365" fmla="*/ 5281 h 5445"/>
              <a:gd name="connsiteX366" fmla="*/ 11660 w 11761"/>
              <a:gd name="connsiteY366" fmla="*/ 277 h 5445"/>
              <a:gd name="connsiteX367" fmla="*/ 11660 w 11761"/>
              <a:gd name="connsiteY367" fmla="*/ 339 h 5445"/>
              <a:gd name="connsiteX368" fmla="*/ 11595 w 11761"/>
              <a:gd name="connsiteY368" fmla="*/ 339 h 5445"/>
              <a:gd name="connsiteX369" fmla="*/ 11595 w 11761"/>
              <a:gd name="connsiteY369" fmla="*/ 277 h 5445"/>
              <a:gd name="connsiteX370" fmla="*/ 11660 w 11761"/>
              <a:gd name="connsiteY370" fmla="*/ 277 h 5445"/>
              <a:gd name="connsiteX371" fmla="*/ 11660 w 11761"/>
              <a:gd name="connsiteY371" fmla="*/ 184 h 5445"/>
              <a:gd name="connsiteX372" fmla="*/ 11660 w 11761"/>
              <a:gd name="connsiteY372" fmla="*/ 255 h 5445"/>
              <a:gd name="connsiteX373" fmla="*/ 11595 w 11761"/>
              <a:gd name="connsiteY373" fmla="*/ 255 h 5445"/>
              <a:gd name="connsiteX374" fmla="*/ 11595 w 11761"/>
              <a:gd name="connsiteY374" fmla="*/ 184 h 5445"/>
              <a:gd name="connsiteX375" fmla="*/ 11660 w 11761"/>
              <a:gd name="connsiteY375" fmla="*/ 184 h 5445"/>
              <a:gd name="connsiteX376" fmla="*/ 11660 w 11761"/>
              <a:gd name="connsiteY376" fmla="*/ 102 h 5445"/>
              <a:gd name="connsiteX377" fmla="*/ 11660 w 11761"/>
              <a:gd name="connsiteY377" fmla="*/ 160 h 5445"/>
              <a:gd name="connsiteX378" fmla="*/ 11600 w 11761"/>
              <a:gd name="connsiteY378" fmla="*/ 160 h 5445"/>
              <a:gd name="connsiteX379" fmla="*/ 11600 w 11761"/>
              <a:gd name="connsiteY379" fmla="*/ 102 h 5445"/>
              <a:gd name="connsiteX380" fmla="*/ 11660 w 11761"/>
              <a:gd name="connsiteY380" fmla="*/ 102 h 5445"/>
              <a:gd name="connsiteX381" fmla="*/ 11600 w 11761"/>
              <a:gd name="connsiteY381" fmla="*/ 82 h 5445"/>
              <a:gd name="connsiteX382" fmla="*/ 11600 w 11761"/>
              <a:gd name="connsiteY382" fmla="*/ 22 h 5445"/>
              <a:gd name="connsiteX383" fmla="*/ 11738 w 11761"/>
              <a:gd name="connsiteY383" fmla="*/ 22 h 5445"/>
              <a:gd name="connsiteX384" fmla="*/ 11738 w 11761"/>
              <a:gd name="connsiteY384" fmla="*/ 160 h 5445"/>
              <a:gd name="connsiteX385" fmla="*/ 11679 w 11761"/>
              <a:gd name="connsiteY385" fmla="*/ 160 h 5445"/>
              <a:gd name="connsiteX386" fmla="*/ 11679 w 11761"/>
              <a:gd name="connsiteY386" fmla="*/ 82 h 5445"/>
              <a:gd name="connsiteX387" fmla="*/ 11600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11682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11744 w 11761"/>
              <a:gd name="connsiteY98" fmla="*/ 4932 h 5445"/>
              <a:gd name="connsiteX99" fmla="*/ 11744 w 11761"/>
              <a:gd name="connsiteY99" fmla="*/ 4850 h 5445"/>
              <a:gd name="connsiteX100" fmla="*/ 11682 w 11761"/>
              <a:gd name="connsiteY100" fmla="*/ 4850 h 5445"/>
              <a:gd name="connsiteX101" fmla="*/ 11682 w 11761"/>
              <a:gd name="connsiteY101" fmla="*/ 4793 h 5445"/>
              <a:gd name="connsiteX102" fmla="*/ 11742 w 11761"/>
              <a:gd name="connsiteY102" fmla="*/ 4793 h 5445"/>
              <a:gd name="connsiteX103" fmla="*/ 11742 w 11761"/>
              <a:gd name="connsiteY103" fmla="*/ 652 h 5445"/>
              <a:gd name="connsiteX104" fmla="*/ 11682 w 11761"/>
              <a:gd name="connsiteY104" fmla="*/ 652 h 5445"/>
              <a:gd name="connsiteX105" fmla="*/ 11682 w 11761"/>
              <a:gd name="connsiteY105" fmla="*/ 596 h 5445"/>
              <a:gd name="connsiteX106" fmla="*/ 11744 w 11761"/>
              <a:gd name="connsiteY106" fmla="*/ 596 h 5445"/>
              <a:gd name="connsiteX107" fmla="*/ 11744 w 11761"/>
              <a:gd name="connsiteY107" fmla="*/ 514 h 5445"/>
              <a:gd name="connsiteX108" fmla="*/ 11660 w 11761"/>
              <a:gd name="connsiteY108" fmla="*/ 514 h 5445"/>
              <a:gd name="connsiteX109" fmla="*/ 11660 w 11761"/>
              <a:gd name="connsiteY109" fmla="*/ 575 h 5445"/>
              <a:gd name="connsiteX110" fmla="*/ 11630 w 11761"/>
              <a:gd name="connsiteY110" fmla="*/ 575 h 5445"/>
              <a:gd name="connsiteX111" fmla="*/ 11630 w 11761"/>
              <a:gd name="connsiteY111" fmla="*/ 467 h 5445"/>
              <a:gd name="connsiteX112" fmla="*/ 11759 w 11761"/>
              <a:gd name="connsiteY112" fmla="*/ 467 h 5445"/>
              <a:gd name="connsiteX113" fmla="*/ 11759 w 11761"/>
              <a:gd name="connsiteY113" fmla="*/ 255 h 5445"/>
              <a:gd name="connsiteX114" fmla="*/ 11679 w 11761"/>
              <a:gd name="connsiteY114" fmla="*/ 255 h 5445"/>
              <a:gd name="connsiteX115" fmla="*/ 11679 w 11761"/>
              <a:gd name="connsiteY115" fmla="*/ 182 h 5445"/>
              <a:gd name="connsiteX116" fmla="*/ 11761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11200 w 11761"/>
              <a:gd name="connsiteY122" fmla="*/ 78 h 5445"/>
              <a:gd name="connsiteX123" fmla="*/ 11200 w 11761"/>
              <a:gd name="connsiteY123" fmla="*/ 37 h 5445"/>
              <a:gd name="connsiteX124" fmla="*/ 11241 w 11761"/>
              <a:gd name="connsiteY124" fmla="*/ 37 h 5445"/>
              <a:gd name="connsiteX125" fmla="*/ 11241 w 11761"/>
              <a:gd name="connsiteY125" fmla="*/ 78 h 5445"/>
              <a:gd name="connsiteX126" fmla="*/ 11200 w 11761"/>
              <a:gd name="connsiteY126" fmla="*/ 78 h 5445"/>
              <a:gd name="connsiteX127" fmla="*/ 11682 w 11761"/>
              <a:gd name="connsiteY127" fmla="*/ 4910 h 5445"/>
              <a:gd name="connsiteX128" fmla="*/ 11682 w 11761"/>
              <a:gd name="connsiteY128" fmla="*/ 4871 h 5445"/>
              <a:gd name="connsiteX129" fmla="*/ 11723 w 11761"/>
              <a:gd name="connsiteY129" fmla="*/ 4871 h 5445"/>
              <a:gd name="connsiteX130" fmla="*/ 11723 w 11761"/>
              <a:gd name="connsiteY130" fmla="*/ 4910 h 5445"/>
              <a:gd name="connsiteX131" fmla="*/ 11682 w 11761"/>
              <a:gd name="connsiteY131" fmla="*/ 4910 h 5445"/>
              <a:gd name="connsiteX132" fmla="*/ 11600 w 11761"/>
              <a:gd name="connsiteY132" fmla="*/ 5424 h 5445"/>
              <a:gd name="connsiteX133" fmla="*/ 11600 w 11761"/>
              <a:gd name="connsiteY133" fmla="*/ 5363 h 5445"/>
              <a:gd name="connsiteX134" fmla="*/ 11679 w 11761"/>
              <a:gd name="connsiteY134" fmla="*/ 5363 h 5445"/>
              <a:gd name="connsiteX135" fmla="*/ 11679 w 11761"/>
              <a:gd name="connsiteY135" fmla="*/ 5286 h 5445"/>
              <a:gd name="connsiteX136" fmla="*/ 11738 w 11761"/>
              <a:gd name="connsiteY136" fmla="*/ 5286 h 5445"/>
              <a:gd name="connsiteX137" fmla="*/ 11738 w 11761"/>
              <a:gd name="connsiteY137" fmla="*/ 5424 h 5445"/>
              <a:gd name="connsiteX138" fmla="*/ 11600 w 11761"/>
              <a:gd name="connsiteY138" fmla="*/ 5424 h 5445"/>
              <a:gd name="connsiteX139" fmla="*/ 11600 w 11761"/>
              <a:gd name="connsiteY139" fmla="*/ 5344 h 5445"/>
              <a:gd name="connsiteX140" fmla="*/ 11600 w 11761"/>
              <a:gd name="connsiteY140" fmla="*/ 5286 h 5445"/>
              <a:gd name="connsiteX141" fmla="*/ 11660 w 11761"/>
              <a:gd name="connsiteY141" fmla="*/ 5286 h 5445"/>
              <a:gd name="connsiteX142" fmla="*/ 11660 w 11761"/>
              <a:gd name="connsiteY142" fmla="*/ 5344 h 5445"/>
              <a:gd name="connsiteX143" fmla="*/ 11600 w 11761"/>
              <a:gd name="connsiteY143" fmla="*/ 5344 h 5445"/>
              <a:gd name="connsiteX144" fmla="*/ 11595 w 11761"/>
              <a:gd name="connsiteY144" fmla="*/ 5169 h 5445"/>
              <a:gd name="connsiteX145" fmla="*/ 11595 w 11761"/>
              <a:gd name="connsiteY145" fmla="*/ 5106 h 5445"/>
              <a:gd name="connsiteX146" fmla="*/ 11660 w 11761"/>
              <a:gd name="connsiteY146" fmla="*/ 5106 h 5445"/>
              <a:gd name="connsiteX147" fmla="*/ 11660 w 11761"/>
              <a:gd name="connsiteY147" fmla="*/ 5169 h 5445"/>
              <a:gd name="connsiteX148" fmla="*/ 11595 w 11761"/>
              <a:gd name="connsiteY148" fmla="*/ 5169 h 5445"/>
              <a:gd name="connsiteX149" fmla="*/ 11660 w 11761"/>
              <a:gd name="connsiteY149" fmla="*/ 5191 h 5445"/>
              <a:gd name="connsiteX150" fmla="*/ 11660 w 11761"/>
              <a:gd name="connsiteY150" fmla="*/ 5262 h 5445"/>
              <a:gd name="connsiteX151" fmla="*/ 11595 w 11761"/>
              <a:gd name="connsiteY151" fmla="*/ 5262 h 5445"/>
              <a:gd name="connsiteX152" fmla="*/ 11595 w 11761"/>
              <a:gd name="connsiteY152" fmla="*/ 5191 h 5445"/>
              <a:gd name="connsiteX153" fmla="*/ 11660 w 11761"/>
              <a:gd name="connsiteY153" fmla="*/ 5191 h 5445"/>
              <a:gd name="connsiteX154" fmla="*/ 11578 w 11761"/>
              <a:gd name="connsiteY154" fmla="*/ 5281 h 5445"/>
              <a:gd name="connsiteX155" fmla="*/ 11578 w 11761"/>
              <a:gd name="connsiteY155" fmla="*/ 5344 h 5445"/>
              <a:gd name="connsiteX156" fmla="*/ 11522 w 11761"/>
              <a:gd name="connsiteY156" fmla="*/ 5344 h 5445"/>
              <a:gd name="connsiteX157" fmla="*/ 11522 w 11761"/>
              <a:gd name="connsiteY157" fmla="*/ 5281 h 5445"/>
              <a:gd name="connsiteX158" fmla="*/ 11578 w 11761"/>
              <a:gd name="connsiteY158" fmla="*/ 5281 h 5445"/>
              <a:gd name="connsiteX159" fmla="*/ 11578 w 11761"/>
              <a:gd name="connsiteY159" fmla="*/ 5191 h 5445"/>
              <a:gd name="connsiteX160" fmla="*/ 11578 w 11761"/>
              <a:gd name="connsiteY160" fmla="*/ 5262 h 5445"/>
              <a:gd name="connsiteX161" fmla="*/ 11522 w 11761"/>
              <a:gd name="connsiteY161" fmla="*/ 5262 h 5445"/>
              <a:gd name="connsiteX162" fmla="*/ 11522 w 11761"/>
              <a:gd name="connsiteY162" fmla="*/ 5191 h 5445"/>
              <a:gd name="connsiteX163" fmla="*/ 11578 w 11761"/>
              <a:gd name="connsiteY163" fmla="*/ 5191 h 5445"/>
              <a:gd name="connsiteX164" fmla="*/ 11200 w 11761"/>
              <a:gd name="connsiteY164" fmla="*/ 5409 h 5445"/>
              <a:gd name="connsiteX165" fmla="*/ 11200 w 11761"/>
              <a:gd name="connsiteY165" fmla="*/ 5368 h 5445"/>
              <a:gd name="connsiteX166" fmla="*/ 11241 w 11761"/>
              <a:gd name="connsiteY166" fmla="*/ 5368 h 5445"/>
              <a:gd name="connsiteX167" fmla="*/ 11241 w 11761"/>
              <a:gd name="connsiteY167" fmla="*/ 5409 h 5445"/>
              <a:gd name="connsiteX168" fmla="*/ 11200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11522 w 11761"/>
              <a:gd name="connsiteY243" fmla="*/ 164 h 5445"/>
              <a:gd name="connsiteX244" fmla="*/ 11522 w 11761"/>
              <a:gd name="connsiteY244" fmla="*/ 102 h 5445"/>
              <a:gd name="connsiteX245" fmla="*/ 11578 w 11761"/>
              <a:gd name="connsiteY245" fmla="*/ 102 h 5445"/>
              <a:gd name="connsiteX246" fmla="*/ 11578 w 11761"/>
              <a:gd name="connsiteY246" fmla="*/ 164 h 5445"/>
              <a:gd name="connsiteX247" fmla="*/ 11522 w 11761"/>
              <a:gd name="connsiteY247" fmla="*/ 164 h 5445"/>
              <a:gd name="connsiteX248" fmla="*/ 11522 w 11761"/>
              <a:gd name="connsiteY248" fmla="*/ 255 h 5445"/>
              <a:gd name="connsiteX249" fmla="*/ 11522 w 11761"/>
              <a:gd name="connsiteY249" fmla="*/ 184 h 5445"/>
              <a:gd name="connsiteX250" fmla="*/ 11578 w 11761"/>
              <a:gd name="connsiteY250" fmla="*/ 184 h 5445"/>
              <a:gd name="connsiteX251" fmla="*/ 11578 w 11761"/>
              <a:gd name="connsiteY251" fmla="*/ 255 h 5445"/>
              <a:gd name="connsiteX252" fmla="*/ 11522 w 11761"/>
              <a:gd name="connsiteY252" fmla="*/ 255 h 5445"/>
              <a:gd name="connsiteX253" fmla="*/ 11660 w 11761"/>
              <a:gd name="connsiteY253" fmla="*/ 596 h 5445"/>
              <a:gd name="connsiteX254" fmla="*/ 11660 w 11761"/>
              <a:gd name="connsiteY254" fmla="*/ 674 h 5445"/>
              <a:gd name="connsiteX255" fmla="*/ 11720 w 11761"/>
              <a:gd name="connsiteY255" fmla="*/ 674 h 5445"/>
              <a:gd name="connsiteX256" fmla="*/ 11720 w 11761"/>
              <a:gd name="connsiteY256" fmla="*/ 4772 h 5445"/>
              <a:gd name="connsiteX257" fmla="*/ 11660 w 11761"/>
              <a:gd name="connsiteY257" fmla="*/ 4772 h 5445"/>
              <a:gd name="connsiteX258" fmla="*/ 11660 w 11761"/>
              <a:gd name="connsiteY258" fmla="*/ 4850 h 5445"/>
              <a:gd name="connsiteX259" fmla="*/ 11608 w 11761"/>
              <a:gd name="connsiteY259" fmla="*/ 4850 h 5445"/>
              <a:gd name="connsiteX260" fmla="*/ 11608 w 11761"/>
              <a:gd name="connsiteY260" fmla="*/ 5001 h 5445"/>
              <a:gd name="connsiteX261" fmla="*/ 11736 w 11761"/>
              <a:gd name="connsiteY261" fmla="*/ 5001 h 5445"/>
              <a:gd name="connsiteX262" fmla="*/ 11736 w 11761"/>
              <a:gd name="connsiteY262" fmla="*/ 5169 h 5445"/>
              <a:gd name="connsiteX263" fmla="*/ 11679 w 11761"/>
              <a:gd name="connsiteY263" fmla="*/ 5169 h 5445"/>
              <a:gd name="connsiteX264" fmla="*/ 11679 w 11761"/>
              <a:gd name="connsiteY264" fmla="*/ 5087 h 5445"/>
              <a:gd name="connsiteX265" fmla="*/ 11578 w 11761"/>
              <a:gd name="connsiteY265" fmla="*/ 5087 h 5445"/>
              <a:gd name="connsiteX266" fmla="*/ 11578 w 11761"/>
              <a:gd name="connsiteY266" fmla="*/ 5169 h 5445"/>
              <a:gd name="connsiteX267" fmla="*/ 11500 w 11761"/>
              <a:gd name="connsiteY267" fmla="*/ 5169 h 5445"/>
              <a:gd name="connsiteX268" fmla="*/ 11500 w 11761"/>
              <a:gd name="connsiteY268" fmla="*/ 5262 h 5445"/>
              <a:gd name="connsiteX269" fmla="*/ 11408 w 11761"/>
              <a:gd name="connsiteY269" fmla="*/ 5262 h 5445"/>
              <a:gd name="connsiteX270" fmla="*/ 11408 w 11761"/>
              <a:gd name="connsiteY270" fmla="*/ 5363 h 5445"/>
              <a:gd name="connsiteX271" fmla="*/ 11500 w 11761"/>
              <a:gd name="connsiteY271" fmla="*/ 5363 h 5445"/>
              <a:gd name="connsiteX272" fmla="*/ 11500 w 11761"/>
              <a:gd name="connsiteY272" fmla="*/ 5422 h 5445"/>
              <a:gd name="connsiteX273" fmla="*/ 11332 w 11761"/>
              <a:gd name="connsiteY273" fmla="*/ 5422 h 5445"/>
              <a:gd name="connsiteX274" fmla="*/ 11332 w 11761"/>
              <a:gd name="connsiteY274" fmla="*/ 5294 h 5445"/>
              <a:gd name="connsiteX275" fmla="*/ 11179 w 11761"/>
              <a:gd name="connsiteY275" fmla="*/ 5294 h 5445"/>
              <a:gd name="connsiteX276" fmla="*/ 11179 w 11761"/>
              <a:gd name="connsiteY276" fmla="*/ 5346 h 5445"/>
              <a:gd name="connsiteX277" fmla="*/ 11103 w 11761"/>
              <a:gd name="connsiteY277" fmla="*/ 5346 h 5445"/>
              <a:gd name="connsiteX278" fmla="*/ 11103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11103 w 11761"/>
              <a:gd name="connsiteY325" fmla="*/ 39 h 5445"/>
              <a:gd name="connsiteX326" fmla="*/ 11103 w 11761"/>
              <a:gd name="connsiteY326" fmla="*/ 100 h 5445"/>
              <a:gd name="connsiteX327" fmla="*/ 11179 w 11761"/>
              <a:gd name="connsiteY327" fmla="*/ 100 h 5445"/>
              <a:gd name="connsiteX328" fmla="*/ 11179 w 11761"/>
              <a:gd name="connsiteY328" fmla="*/ 151 h 5445"/>
              <a:gd name="connsiteX329" fmla="*/ 11332 w 11761"/>
              <a:gd name="connsiteY329" fmla="*/ 151 h 5445"/>
              <a:gd name="connsiteX330" fmla="*/ 11332 w 11761"/>
              <a:gd name="connsiteY330" fmla="*/ 24 h 5445"/>
              <a:gd name="connsiteX331" fmla="*/ 11500 w 11761"/>
              <a:gd name="connsiteY331" fmla="*/ 24 h 5445"/>
              <a:gd name="connsiteX332" fmla="*/ 11500 w 11761"/>
              <a:gd name="connsiteY332" fmla="*/ 82 h 5445"/>
              <a:gd name="connsiteX333" fmla="*/ 11408 w 11761"/>
              <a:gd name="connsiteY333" fmla="*/ 82 h 5445"/>
              <a:gd name="connsiteX334" fmla="*/ 11408 w 11761"/>
              <a:gd name="connsiteY334" fmla="*/ 184 h 5445"/>
              <a:gd name="connsiteX335" fmla="*/ 11500 w 11761"/>
              <a:gd name="connsiteY335" fmla="*/ 184 h 5445"/>
              <a:gd name="connsiteX336" fmla="*/ 11500 w 11761"/>
              <a:gd name="connsiteY336" fmla="*/ 277 h 5445"/>
              <a:gd name="connsiteX337" fmla="*/ 11578 w 11761"/>
              <a:gd name="connsiteY337" fmla="*/ 277 h 5445"/>
              <a:gd name="connsiteX338" fmla="*/ 11578 w 11761"/>
              <a:gd name="connsiteY338" fmla="*/ 359 h 5445"/>
              <a:gd name="connsiteX339" fmla="*/ 11679 w 11761"/>
              <a:gd name="connsiteY339" fmla="*/ 359 h 5445"/>
              <a:gd name="connsiteX340" fmla="*/ 11679 w 11761"/>
              <a:gd name="connsiteY340" fmla="*/ 277 h 5445"/>
              <a:gd name="connsiteX341" fmla="*/ 11736 w 11761"/>
              <a:gd name="connsiteY341" fmla="*/ 277 h 5445"/>
              <a:gd name="connsiteX342" fmla="*/ 11736 w 11761"/>
              <a:gd name="connsiteY342" fmla="*/ 445 h 5445"/>
              <a:gd name="connsiteX343" fmla="*/ 11608 w 11761"/>
              <a:gd name="connsiteY343" fmla="*/ 445 h 5445"/>
              <a:gd name="connsiteX344" fmla="*/ 11608 w 11761"/>
              <a:gd name="connsiteY344" fmla="*/ 596 h 5445"/>
              <a:gd name="connsiteX345" fmla="*/ 11660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11500 w 11761"/>
              <a:gd name="connsiteY356" fmla="*/ 102 h 5445"/>
              <a:gd name="connsiteX357" fmla="*/ 11500 w 11761"/>
              <a:gd name="connsiteY357" fmla="*/ 164 h 5445"/>
              <a:gd name="connsiteX358" fmla="*/ 11427 w 11761"/>
              <a:gd name="connsiteY358" fmla="*/ 164 h 5445"/>
              <a:gd name="connsiteX359" fmla="*/ 11427 w 11761"/>
              <a:gd name="connsiteY359" fmla="*/ 102 h 5445"/>
              <a:gd name="connsiteX360" fmla="*/ 11500 w 11761"/>
              <a:gd name="connsiteY360" fmla="*/ 102 h 5445"/>
              <a:gd name="connsiteX361" fmla="*/ 11500 w 11761"/>
              <a:gd name="connsiteY361" fmla="*/ 5281 h 5445"/>
              <a:gd name="connsiteX362" fmla="*/ 11500 w 11761"/>
              <a:gd name="connsiteY362" fmla="*/ 5344 h 5445"/>
              <a:gd name="connsiteX363" fmla="*/ 11427 w 11761"/>
              <a:gd name="connsiteY363" fmla="*/ 5344 h 5445"/>
              <a:gd name="connsiteX364" fmla="*/ 11427 w 11761"/>
              <a:gd name="connsiteY364" fmla="*/ 5281 h 5445"/>
              <a:gd name="connsiteX365" fmla="*/ 11500 w 11761"/>
              <a:gd name="connsiteY365" fmla="*/ 5281 h 5445"/>
              <a:gd name="connsiteX366" fmla="*/ 11660 w 11761"/>
              <a:gd name="connsiteY366" fmla="*/ 277 h 5445"/>
              <a:gd name="connsiteX367" fmla="*/ 11660 w 11761"/>
              <a:gd name="connsiteY367" fmla="*/ 339 h 5445"/>
              <a:gd name="connsiteX368" fmla="*/ 11595 w 11761"/>
              <a:gd name="connsiteY368" fmla="*/ 339 h 5445"/>
              <a:gd name="connsiteX369" fmla="*/ 11595 w 11761"/>
              <a:gd name="connsiteY369" fmla="*/ 277 h 5445"/>
              <a:gd name="connsiteX370" fmla="*/ 11660 w 11761"/>
              <a:gd name="connsiteY370" fmla="*/ 277 h 5445"/>
              <a:gd name="connsiteX371" fmla="*/ 11660 w 11761"/>
              <a:gd name="connsiteY371" fmla="*/ 184 h 5445"/>
              <a:gd name="connsiteX372" fmla="*/ 11660 w 11761"/>
              <a:gd name="connsiteY372" fmla="*/ 255 h 5445"/>
              <a:gd name="connsiteX373" fmla="*/ 11595 w 11761"/>
              <a:gd name="connsiteY373" fmla="*/ 255 h 5445"/>
              <a:gd name="connsiteX374" fmla="*/ 11595 w 11761"/>
              <a:gd name="connsiteY374" fmla="*/ 184 h 5445"/>
              <a:gd name="connsiteX375" fmla="*/ 11660 w 11761"/>
              <a:gd name="connsiteY375" fmla="*/ 184 h 5445"/>
              <a:gd name="connsiteX376" fmla="*/ 11660 w 11761"/>
              <a:gd name="connsiteY376" fmla="*/ 102 h 5445"/>
              <a:gd name="connsiteX377" fmla="*/ 11660 w 11761"/>
              <a:gd name="connsiteY377" fmla="*/ 160 h 5445"/>
              <a:gd name="connsiteX378" fmla="*/ 11600 w 11761"/>
              <a:gd name="connsiteY378" fmla="*/ 160 h 5445"/>
              <a:gd name="connsiteX379" fmla="*/ 11600 w 11761"/>
              <a:gd name="connsiteY379" fmla="*/ 102 h 5445"/>
              <a:gd name="connsiteX380" fmla="*/ 11660 w 11761"/>
              <a:gd name="connsiteY380" fmla="*/ 102 h 5445"/>
              <a:gd name="connsiteX381" fmla="*/ 11600 w 11761"/>
              <a:gd name="connsiteY381" fmla="*/ 82 h 5445"/>
              <a:gd name="connsiteX382" fmla="*/ 11600 w 11761"/>
              <a:gd name="connsiteY382" fmla="*/ 22 h 5445"/>
              <a:gd name="connsiteX383" fmla="*/ 11738 w 11761"/>
              <a:gd name="connsiteY383" fmla="*/ 22 h 5445"/>
              <a:gd name="connsiteX384" fmla="*/ 11738 w 11761"/>
              <a:gd name="connsiteY384" fmla="*/ 160 h 5445"/>
              <a:gd name="connsiteX385" fmla="*/ 11679 w 11761"/>
              <a:gd name="connsiteY385" fmla="*/ 160 h 5445"/>
              <a:gd name="connsiteX386" fmla="*/ 11679 w 11761"/>
              <a:gd name="connsiteY386" fmla="*/ 82 h 5445"/>
              <a:gd name="connsiteX387" fmla="*/ 11600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11682 w 11761"/>
              <a:gd name="connsiteY393" fmla="*/ 575 h 5445"/>
              <a:gd name="connsiteX394" fmla="*/ 11682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11744 w 11761"/>
              <a:gd name="connsiteY98" fmla="*/ 4932 h 5445"/>
              <a:gd name="connsiteX99" fmla="*/ 11744 w 11761"/>
              <a:gd name="connsiteY99" fmla="*/ 4850 h 5445"/>
              <a:gd name="connsiteX100" fmla="*/ 11682 w 11761"/>
              <a:gd name="connsiteY100" fmla="*/ 4850 h 5445"/>
              <a:gd name="connsiteX101" fmla="*/ 11682 w 11761"/>
              <a:gd name="connsiteY101" fmla="*/ 4793 h 5445"/>
              <a:gd name="connsiteX102" fmla="*/ 11742 w 11761"/>
              <a:gd name="connsiteY102" fmla="*/ 4793 h 5445"/>
              <a:gd name="connsiteX103" fmla="*/ 11742 w 11761"/>
              <a:gd name="connsiteY103" fmla="*/ 652 h 5445"/>
              <a:gd name="connsiteX104" fmla="*/ 11682 w 11761"/>
              <a:gd name="connsiteY104" fmla="*/ 652 h 5445"/>
              <a:gd name="connsiteX105" fmla="*/ 11682 w 11761"/>
              <a:gd name="connsiteY105" fmla="*/ 596 h 5445"/>
              <a:gd name="connsiteX106" fmla="*/ 11744 w 11761"/>
              <a:gd name="connsiteY106" fmla="*/ 596 h 5445"/>
              <a:gd name="connsiteX107" fmla="*/ 11744 w 11761"/>
              <a:gd name="connsiteY107" fmla="*/ 514 h 5445"/>
              <a:gd name="connsiteX108" fmla="*/ 11660 w 11761"/>
              <a:gd name="connsiteY108" fmla="*/ 514 h 5445"/>
              <a:gd name="connsiteX109" fmla="*/ 11660 w 11761"/>
              <a:gd name="connsiteY109" fmla="*/ 575 h 5445"/>
              <a:gd name="connsiteX110" fmla="*/ 11630 w 11761"/>
              <a:gd name="connsiteY110" fmla="*/ 575 h 5445"/>
              <a:gd name="connsiteX111" fmla="*/ 11630 w 11761"/>
              <a:gd name="connsiteY111" fmla="*/ 467 h 5445"/>
              <a:gd name="connsiteX112" fmla="*/ 11759 w 11761"/>
              <a:gd name="connsiteY112" fmla="*/ 467 h 5445"/>
              <a:gd name="connsiteX113" fmla="*/ 11759 w 11761"/>
              <a:gd name="connsiteY113" fmla="*/ 255 h 5445"/>
              <a:gd name="connsiteX114" fmla="*/ 11679 w 11761"/>
              <a:gd name="connsiteY114" fmla="*/ 255 h 5445"/>
              <a:gd name="connsiteX115" fmla="*/ 11679 w 11761"/>
              <a:gd name="connsiteY115" fmla="*/ 182 h 5445"/>
              <a:gd name="connsiteX116" fmla="*/ 11761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11200 w 11761"/>
              <a:gd name="connsiteY122" fmla="*/ 78 h 5445"/>
              <a:gd name="connsiteX123" fmla="*/ 11200 w 11761"/>
              <a:gd name="connsiteY123" fmla="*/ 37 h 5445"/>
              <a:gd name="connsiteX124" fmla="*/ 11241 w 11761"/>
              <a:gd name="connsiteY124" fmla="*/ 37 h 5445"/>
              <a:gd name="connsiteX125" fmla="*/ 11241 w 11761"/>
              <a:gd name="connsiteY125" fmla="*/ 78 h 5445"/>
              <a:gd name="connsiteX126" fmla="*/ 11200 w 11761"/>
              <a:gd name="connsiteY126" fmla="*/ 78 h 5445"/>
              <a:gd name="connsiteX127" fmla="*/ 11682 w 11761"/>
              <a:gd name="connsiteY127" fmla="*/ 4910 h 5445"/>
              <a:gd name="connsiteX128" fmla="*/ 11682 w 11761"/>
              <a:gd name="connsiteY128" fmla="*/ 4871 h 5445"/>
              <a:gd name="connsiteX129" fmla="*/ 11723 w 11761"/>
              <a:gd name="connsiteY129" fmla="*/ 4871 h 5445"/>
              <a:gd name="connsiteX130" fmla="*/ 11723 w 11761"/>
              <a:gd name="connsiteY130" fmla="*/ 4910 h 5445"/>
              <a:gd name="connsiteX131" fmla="*/ 11682 w 11761"/>
              <a:gd name="connsiteY131" fmla="*/ 4910 h 5445"/>
              <a:gd name="connsiteX132" fmla="*/ 11600 w 11761"/>
              <a:gd name="connsiteY132" fmla="*/ 5424 h 5445"/>
              <a:gd name="connsiteX133" fmla="*/ 11600 w 11761"/>
              <a:gd name="connsiteY133" fmla="*/ 5363 h 5445"/>
              <a:gd name="connsiteX134" fmla="*/ 11679 w 11761"/>
              <a:gd name="connsiteY134" fmla="*/ 5363 h 5445"/>
              <a:gd name="connsiteX135" fmla="*/ 11679 w 11761"/>
              <a:gd name="connsiteY135" fmla="*/ 5286 h 5445"/>
              <a:gd name="connsiteX136" fmla="*/ 11738 w 11761"/>
              <a:gd name="connsiteY136" fmla="*/ 5286 h 5445"/>
              <a:gd name="connsiteX137" fmla="*/ 11738 w 11761"/>
              <a:gd name="connsiteY137" fmla="*/ 5424 h 5445"/>
              <a:gd name="connsiteX138" fmla="*/ 11600 w 11761"/>
              <a:gd name="connsiteY138" fmla="*/ 5424 h 5445"/>
              <a:gd name="connsiteX139" fmla="*/ 11600 w 11761"/>
              <a:gd name="connsiteY139" fmla="*/ 5344 h 5445"/>
              <a:gd name="connsiteX140" fmla="*/ 11600 w 11761"/>
              <a:gd name="connsiteY140" fmla="*/ 5286 h 5445"/>
              <a:gd name="connsiteX141" fmla="*/ 11660 w 11761"/>
              <a:gd name="connsiteY141" fmla="*/ 5286 h 5445"/>
              <a:gd name="connsiteX142" fmla="*/ 11660 w 11761"/>
              <a:gd name="connsiteY142" fmla="*/ 5344 h 5445"/>
              <a:gd name="connsiteX143" fmla="*/ 11600 w 11761"/>
              <a:gd name="connsiteY143" fmla="*/ 5344 h 5445"/>
              <a:gd name="connsiteX144" fmla="*/ 11595 w 11761"/>
              <a:gd name="connsiteY144" fmla="*/ 5169 h 5445"/>
              <a:gd name="connsiteX145" fmla="*/ 11595 w 11761"/>
              <a:gd name="connsiteY145" fmla="*/ 5106 h 5445"/>
              <a:gd name="connsiteX146" fmla="*/ 11660 w 11761"/>
              <a:gd name="connsiteY146" fmla="*/ 5106 h 5445"/>
              <a:gd name="connsiteX147" fmla="*/ 11660 w 11761"/>
              <a:gd name="connsiteY147" fmla="*/ 5169 h 5445"/>
              <a:gd name="connsiteX148" fmla="*/ 11595 w 11761"/>
              <a:gd name="connsiteY148" fmla="*/ 5169 h 5445"/>
              <a:gd name="connsiteX149" fmla="*/ 11660 w 11761"/>
              <a:gd name="connsiteY149" fmla="*/ 5191 h 5445"/>
              <a:gd name="connsiteX150" fmla="*/ 11660 w 11761"/>
              <a:gd name="connsiteY150" fmla="*/ 5262 h 5445"/>
              <a:gd name="connsiteX151" fmla="*/ 11595 w 11761"/>
              <a:gd name="connsiteY151" fmla="*/ 5262 h 5445"/>
              <a:gd name="connsiteX152" fmla="*/ 11595 w 11761"/>
              <a:gd name="connsiteY152" fmla="*/ 5191 h 5445"/>
              <a:gd name="connsiteX153" fmla="*/ 11660 w 11761"/>
              <a:gd name="connsiteY153" fmla="*/ 5191 h 5445"/>
              <a:gd name="connsiteX154" fmla="*/ 11578 w 11761"/>
              <a:gd name="connsiteY154" fmla="*/ 5281 h 5445"/>
              <a:gd name="connsiteX155" fmla="*/ 11578 w 11761"/>
              <a:gd name="connsiteY155" fmla="*/ 5344 h 5445"/>
              <a:gd name="connsiteX156" fmla="*/ 11522 w 11761"/>
              <a:gd name="connsiteY156" fmla="*/ 5344 h 5445"/>
              <a:gd name="connsiteX157" fmla="*/ 11522 w 11761"/>
              <a:gd name="connsiteY157" fmla="*/ 5281 h 5445"/>
              <a:gd name="connsiteX158" fmla="*/ 11578 w 11761"/>
              <a:gd name="connsiteY158" fmla="*/ 5281 h 5445"/>
              <a:gd name="connsiteX159" fmla="*/ 11578 w 11761"/>
              <a:gd name="connsiteY159" fmla="*/ 5191 h 5445"/>
              <a:gd name="connsiteX160" fmla="*/ 11578 w 11761"/>
              <a:gd name="connsiteY160" fmla="*/ 5262 h 5445"/>
              <a:gd name="connsiteX161" fmla="*/ 11522 w 11761"/>
              <a:gd name="connsiteY161" fmla="*/ 5262 h 5445"/>
              <a:gd name="connsiteX162" fmla="*/ 11522 w 11761"/>
              <a:gd name="connsiteY162" fmla="*/ 5191 h 5445"/>
              <a:gd name="connsiteX163" fmla="*/ 11578 w 11761"/>
              <a:gd name="connsiteY163" fmla="*/ 5191 h 5445"/>
              <a:gd name="connsiteX164" fmla="*/ 11200 w 11761"/>
              <a:gd name="connsiteY164" fmla="*/ 5409 h 5445"/>
              <a:gd name="connsiteX165" fmla="*/ 11200 w 11761"/>
              <a:gd name="connsiteY165" fmla="*/ 5368 h 5445"/>
              <a:gd name="connsiteX166" fmla="*/ 11241 w 11761"/>
              <a:gd name="connsiteY166" fmla="*/ 5368 h 5445"/>
              <a:gd name="connsiteX167" fmla="*/ 11241 w 11761"/>
              <a:gd name="connsiteY167" fmla="*/ 5409 h 5445"/>
              <a:gd name="connsiteX168" fmla="*/ 11200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11522 w 11761"/>
              <a:gd name="connsiteY243" fmla="*/ 164 h 5445"/>
              <a:gd name="connsiteX244" fmla="*/ 11522 w 11761"/>
              <a:gd name="connsiteY244" fmla="*/ 102 h 5445"/>
              <a:gd name="connsiteX245" fmla="*/ 11578 w 11761"/>
              <a:gd name="connsiteY245" fmla="*/ 102 h 5445"/>
              <a:gd name="connsiteX246" fmla="*/ 11578 w 11761"/>
              <a:gd name="connsiteY246" fmla="*/ 164 h 5445"/>
              <a:gd name="connsiteX247" fmla="*/ 11522 w 11761"/>
              <a:gd name="connsiteY247" fmla="*/ 164 h 5445"/>
              <a:gd name="connsiteX248" fmla="*/ 11522 w 11761"/>
              <a:gd name="connsiteY248" fmla="*/ 255 h 5445"/>
              <a:gd name="connsiteX249" fmla="*/ 11522 w 11761"/>
              <a:gd name="connsiteY249" fmla="*/ 184 h 5445"/>
              <a:gd name="connsiteX250" fmla="*/ 11578 w 11761"/>
              <a:gd name="connsiteY250" fmla="*/ 184 h 5445"/>
              <a:gd name="connsiteX251" fmla="*/ 11578 w 11761"/>
              <a:gd name="connsiteY251" fmla="*/ 255 h 5445"/>
              <a:gd name="connsiteX252" fmla="*/ 11522 w 11761"/>
              <a:gd name="connsiteY252" fmla="*/ 255 h 5445"/>
              <a:gd name="connsiteX253" fmla="*/ 11660 w 11761"/>
              <a:gd name="connsiteY253" fmla="*/ 596 h 5445"/>
              <a:gd name="connsiteX254" fmla="*/ 11660 w 11761"/>
              <a:gd name="connsiteY254" fmla="*/ 674 h 5445"/>
              <a:gd name="connsiteX255" fmla="*/ 11720 w 11761"/>
              <a:gd name="connsiteY255" fmla="*/ 674 h 5445"/>
              <a:gd name="connsiteX256" fmla="*/ 11720 w 11761"/>
              <a:gd name="connsiteY256" fmla="*/ 4772 h 5445"/>
              <a:gd name="connsiteX257" fmla="*/ 11660 w 11761"/>
              <a:gd name="connsiteY257" fmla="*/ 4772 h 5445"/>
              <a:gd name="connsiteX258" fmla="*/ 11660 w 11761"/>
              <a:gd name="connsiteY258" fmla="*/ 4850 h 5445"/>
              <a:gd name="connsiteX259" fmla="*/ 11608 w 11761"/>
              <a:gd name="connsiteY259" fmla="*/ 4850 h 5445"/>
              <a:gd name="connsiteX260" fmla="*/ 11608 w 11761"/>
              <a:gd name="connsiteY260" fmla="*/ 5001 h 5445"/>
              <a:gd name="connsiteX261" fmla="*/ 11736 w 11761"/>
              <a:gd name="connsiteY261" fmla="*/ 5001 h 5445"/>
              <a:gd name="connsiteX262" fmla="*/ 11736 w 11761"/>
              <a:gd name="connsiteY262" fmla="*/ 5169 h 5445"/>
              <a:gd name="connsiteX263" fmla="*/ 11679 w 11761"/>
              <a:gd name="connsiteY263" fmla="*/ 5169 h 5445"/>
              <a:gd name="connsiteX264" fmla="*/ 11679 w 11761"/>
              <a:gd name="connsiteY264" fmla="*/ 5087 h 5445"/>
              <a:gd name="connsiteX265" fmla="*/ 11578 w 11761"/>
              <a:gd name="connsiteY265" fmla="*/ 5087 h 5445"/>
              <a:gd name="connsiteX266" fmla="*/ 11578 w 11761"/>
              <a:gd name="connsiteY266" fmla="*/ 5169 h 5445"/>
              <a:gd name="connsiteX267" fmla="*/ 11500 w 11761"/>
              <a:gd name="connsiteY267" fmla="*/ 5169 h 5445"/>
              <a:gd name="connsiteX268" fmla="*/ 11500 w 11761"/>
              <a:gd name="connsiteY268" fmla="*/ 5262 h 5445"/>
              <a:gd name="connsiteX269" fmla="*/ 11408 w 11761"/>
              <a:gd name="connsiteY269" fmla="*/ 5262 h 5445"/>
              <a:gd name="connsiteX270" fmla="*/ 11408 w 11761"/>
              <a:gd name="connsiteY270" fmla="*/ 5363 h 5445"/>
              <a:gd name="connsiteX271" fmla="*/ 11500 w 11761"/>
              <a:gd name="connsiteY271" fmla="*/ 5363 h 5445"/>
              <a:gd name="connsiteX272" fmla="*/ 11500 w 11761"/>
              <a:gd name="connsiteY272" fmla="*/ 5422 h 5445"/>
              <a:gd name="connsiteX273" fmla="*/ 11332 w 11761"/>
              <a:gd name="connsiteY273" fmla="*/ 5422 h 5445"/>
              <a:gd name="connsiteX274" fmla="*/ 11332 w 11761"/>
              <a:gd name="connsiteY274" fmla="*/ 5294 h 5445"/>
              <a:gd name="connsiteX275" fmla="*/ 11179 w 11761"/>
              <a:gd name="connsiteY275" fmla="*/ 5294 h 5445"/>
              <a:gd name="connsiteX276" fmla="*/ 11179 w 11761"/>
              <a:gd name="connsiteY276" fmla="*/ 5346 h 5445"/>
              <a:gd name="connsiteX277" fmla="*/ 11103 w 11761"/>
              <a:gd name="connsiteY277" fmla="*/ 5346 h 5445"/>
              <a:gd name="connsiteX278" fmla="*/ 11103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11103 w 11761"/>
              <a:gd name="connsiteY325" fmla="*/ 39 h 5445"/>
              <a:gd name="connsiteX326" fmla="*/ 11103 w 11761"/>
              <a:gd name="connsiteY326" fmla="*/ 100 h 5445"/>
              <a:gd name="connsiteX327" fmla="*/ 11179 w 11761"/>
              <a:gd name="connsiteY327" fmla="*/ 100 h 5445"/>
              <a:gd name="connsiteX328" fmla="*/ 11179 w 11761"/>
              <a:gd name="connsiteY328" fmla="*/ 151 h 5445"/>
              <a:gd name="connsiteX329" fmla="*/ 11332 w 11761"/>
              <a:gd name="connsiteY329" fmla="*/ 151 h 5445"/>
              <a:gd name="connsiteX330" fmla="*/ 11332 w 11761"/>
              <a:gd name="connsiteY330" fmla="*/ 24 h 5445"/>
              <a:gd name="connsiteX331" fmla="*/ 11500 w 11761"/>
              <a:gd name="connsiteY331" fmla="*/ 24 h 5445"/>
              <a:gd name="connsiteX332" fmla="*/ 11500 w 11761"/>
              <a:gd name="connsiteY332" fmla="*/ 82 h 5445"/>
              <a:gd name="connsiteX333" fmla="*/ 11408 w 11761"/>
              <a:gd name="connsiteY333" fmla="*/ 82 h 5445"/>
              <a:gd name="connsiteX334" fmla="*/ 11408 w 11761"/>
              <a:gd name="connsiteY334" fmla="*/ 184 h 5445"/>
              <a:gd name="connsiteX335" fmla="*/ 11500 w 11761"/>
              <a:gd name="connsiteY335" fmla="*/ 184 h 5445"/>
              <a:gd name="connsiteX336" fmla="*/ 11500 w 11761"/>
              <a:gd name="connsiteY336" fmla="*/ 277 h 5445"/>
              <a:gd name="connsiteX337" fmla="*/ 11578 w 11761"/>
              <a:gd name="connsiteY337" fmla="*/ 277 h 5445"/>
              <a:gd name="connsiteX338" fmla="*/ 11578 w 11761"/>
              <a:gd name="connsiteY338" fmla="*/ 359 h 5445"/>
              <a:gd name="connsiteX339" fmla="*/ 11679 w 11761"/>
              <a:gd name="connsiteY339" fmla="*/ 359 h 5445"/>
              <a:gd name="connsiteX340" fmla="*/ 11679 w 11761"/>
              <a:gd name="connsiteY340" fmla="*/ 277 h 5445"/>
              <a:gd name="connsiteX341" fmla="*/ 11736 w 11761"/>
              <a:gd name="connsiteY341" fmla="*/ 277 h 5445"/>
              <a:gd name="connsiteX342" fmla="*/ 11736 w 11761"/>
              <a:gd name="connsiteY342" fmla="*/ 445 h 5445"/>
              <a:gd name="connsiteX343" fmla="*/ 11608 w 11761"/>
              <a:gd name="connsiteY343" fmla="*/ 445 h 5445"/>
              <a:gd name="connsiteX344" fmla="*/ 11608 w 11761"/>
              <a:gd name="connsiteY344" fmla="*/ 596 h 5445"/>
              <a:gd name="connsiteX345" fmla="*/ 11660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11500 w 11761"/>
              <a:gd name="connsiteY356" fmla="*/ 102 h 5445"/>
              <a:gd name="connsiteX357" fmla="*/ 11500 w 11761"/>
              <a:gd name="connsiteY357" fmla="*/ 164 h 5445"/>
              <a:gd name="connsiteX358" fmla="*/ 11427 w 11761"/>
              <a:gd name="connsiteY358" fmla="*/ 164 h 5445"/>
              <a:gd name="connsiteX359" fmla="*/ 11427 w 11761"/>
              <a:gd name="connsiteY359" fmla="*/ 102 h 5445"/>
              <a:gd name="connsiteX360" fmla="*/ 11500 w 11761"/>
              <a:gd name="connsiteY360" fmla="*/ 102 h 5445"/>
              <a:gd name="connsiteX361" fmla="*/ 11500 w 11761"/>
              <a:gd name="connsiteY361" fmla="*/ 5281 h 5445"/>
              <a:gd name="connsiteX362" fmla="*/ 11500 w 11761"/>
              <a:gd name="connsiteY362" fmla="*/ 5344 h 5445"/>
              <a:gd name="connsiteX363" fmla="*/ 11427 w 11761"/>
              <a:gd name="connsiteY363" fmla="*/ 5344 h 5445"/>
              <a:gd name="connsiteX364" fmla="*/ 11427 w 11761"/>
              <a:gd name="connsiteY364" fmla="*/ 5281 h 5445"/>
              <a:gd name="connsiteX365" fmla="*/ 11500 w 11761"/>
              <a:gd name="connsiteY365" fmla="*/ 5281 h 5445"/>
              <a:gd name="connsiteX366" fmla="*/ 11660 w 11761"/>
              <a:gd name="connsiteY366" fmla="*/ 277 h 5445"/>
              <a:gd name="connsiteX367" fmla="*/ 11660 w 11761"/>
              <a:gd name="connsiteY367" fmla="*/ 339 h 5445"/>
              <a:gd name="connsiteX368" fmla="*/ 11595 w 11761"/>
              <a:gd name="connsiteY368" fmla="*/ 339 h 5445"/>
              <a:gd name="connsiteX369" fmla="*/ 11595 w 11761"/>
              <a:gd name="connsiteY369" fmla="*/ 277 h 5445"/>
              <a:gd name="connsiteX370" fmla="*/ 11660 w 11761"/>
              <a:gd name="connsiteY370" fmla="*/ 277 h 5445"/>
              <a:gd name="connsiteX371" fmla="*/ 11660 w 11761"/>
              <a:gd name="connsiteY371" fmla="*/ 184 h 5445"/>
              <a:gd name="connsiteX372" fmla="*/ 11660 w 11761"/>
              <a:gd name="connsiteY372" fmla="*/ 255 h 5445"/>
              <a:gd name="connsiteX373" fmla="*/ 11595 w 11761"/>
              <a:gd name="connsiteY373" fmla="*/ 255 h 5445"/>
              <a:gd name="connsiteX374" fmla="*/ 11595 w 11761"/>
              <a:gd name="connsiteY374" fmla="*/ 184 h 5445"/>
              <a:gd name="connsiteX375" fmla="*/ 11660 w 11761"/>
              <a:gd name="connsiteY375" fmla="*/ 184 h 5445"/>
              <a:gd name="connsiteX376" fmla="*/ 11660 w 11761"/>
              <a:gd name="connsiteY376" fmla="*/ 102 h 5445"/>
              <a:gd name="connsiteX377" fmla="*/ 11660 w 11761"/>
              <a:gd name="connsiteY377" fmla="*/ 160 h 5445"/>
              <a:gd name="connsiteX378" fmla="*/ 11600 w 11761"/>
              <a:gd name="connsiteY378" fmla="*/ 160 h 5445"/>
              <a:gd name="connsiteX379" fmla="*/ 11600 w 11761"/>
              <a:gd name="connsiteY379" fmla="*/ 102 h 5445"/>
              <a:gd name="connsiteX380" fmla="*/ 11660 w 11761"/>
              <a:gd name="connsiteY380" fmla="*/ 102 h 5445"/>
              <a:gd name="connsiteX381" fmla="*/ 11600 w 11761"/>
              <a:gd name="connsiteY381" fmla="*/ 82 h 5445"/>
              <a:gd name="connsiteX382" fmla="*/ 11600 w 11761"/>
              <a:gd name="connsiteY382" fmla="*/ 22 h 5445"/>
              <a:gd name="connsiteX383" fmla="*/ 11738 w 11761"/>
              <a:gd name="connsiteY383" fmla="*/ 22 h 5445"/>
              <a:gd name="connsiteX384" fmla="*/ 11738 w 11761"/>
              <a:gd name="connsiteY384" fmla="*/ 160 h 5445"/>
              <a:gd name="connsiteX385" fmla="*/ 11679 w 11761"/>
              <a:gd name="connsiteY385" fmla="*/ 160 h 5445"/>
              <a:gd name="connsiteX386" fmla="*/ 11679 w 11761"/>
              <a:gd name="connsiteY386" fmla="*/ 82 h 5445"/>
              <a:gd name="connsiteX387" fmla="*/ 11600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11682 w 11761"/>
              <a:gd name="connsiteY393" fmla="*/ 575 h 5445"/>
              <a:gd name="connsiteX394" fmla="*/ 11682 w 11761"/>
              <a:gd name="connsiteY394" fmla="*/ 536 h 5445"/>
              <a:gd name="connsiteX395" fmla="*/ 11723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11744 w 11761"/>
              <a:gd name="connsiteY98" fmla="*/ 4932 h 5445"/>
              <a:gd name="connsiteX99" fmla="*/ 11744 w 11761"/>
              <a:gd name="connsiteY99" fmla="*/ 4850 h 5445"/>
              <a:gd name="connsiteX100" fmla="*/ 11682 w 11761"/>
              <a:gd name="connsiteY100" fmla="*/ 4850 h 5445"/>
              <a:gd name="connsiteX101" fmla="*/ 11682 w 11761"/>
              <a:gd name="connsiteY101" fmla="*/ 4793 h 5445"/>
              <a:gd name="connsiteX102" fmla="*/ 11742 w 11761"/>
              <a:gd name="connsiteY102" fmla="*/ 4793 h 5445"/>
              <a:gd name="connsiteX103" fmla="*/ 11742 w 11761"/>
              <a:gd name="connsiteY103" fmla="*/ 652 h 5445"/>
              <a:gd name="connsiteX104" fmla="*/ 11682 w 11761"/>
              <a:gd name="connsiteY104" fmla="*/ 652 h 5445"/>
              <a:gd name="connsiteX105" fmla="*/ 11682 w 11761"/>
              <a:gd name="connsiteY105" fmla="*/ 596 h 5445"/>
              <a:gd name="connsiteX106" fmla="*/ 11744 w 11761"/>
              <a:gd name="connsiteY106" fmla="*/ 596 h 5445"/>
              <a:gd name="connsiteX107" fmla="*/ 11744 w 11761"/>
              <a:gd name="connsiteY107" fmla="*/ 514 h 5445"/>
              <a:gd name="connsiteX108" fmla="*/ 11660 w 11761"/>
              <a:gd name="connsiteY108" fmla="*/ 514 h 5445"/>
              <a:gd name="connsiteX109" fmla="*/ 11660 w 11761"/>
              <a:gd name="connsiteY109" fmla="*/ 575 h 5445"/>
              <a:gd name="connsiteX110" fmla="*/ 11630 w 11761"/>
              <a:gd name="connsiteY110" fmla="*/ 575 h 5445"/>
              <a:gd name="connsiteX111" fmla="*/ 11630 w 11761"/>
              <a:gd name="connsiteY111" fmla="*/ 467 h 5445"/>
              <a:gd name="connsiteX112" fmla="*/ 11759 w 11761"/>
              <a:gd name="connsiteY112" fmla="*/ 467 h 5445"/>
              <a:gd name="connsiteX113" fmla="*/ 11759 w 11761"/>
              <a:gd name="connsiteY113" fmla="*/ 255 h 5445"/>
              <a:gd name="connsiteX114" fmla="*/ 11679 w 11761"/>
              <a:gd name="connsiteY114" fmla="*/ 255 h 5445"/>
              <a:gd name="connsiteX115" fmla="*/ 11679 w 11761"/>
              <a:gd name="connsiteY115" fmla="*/ 182 h 5445"/>
              <a:gd name="connsiteX116" fmla="*/ 11761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11200 w 11761"/>
              <a:gd name="connsiteY122" fmla="*/ 78 h 5445"/>
              <a:gd name="connsiteX123" fmla="*/ 11200 w 11761"/>
              <a:gd name="connsiteY123" fmla="*/ 37 h 5445"/>
              <a:gd name="connsiteX124" fmla="*/ 11241 w 11761"/>
              <a:gd name="connsiteY124" fmla="*/ 37 h 5445"/>
              <a:gd name="connsiteX125" fmla="*/ 11241 w 11761"/>
              <a:gd name="connsiteY125" fmla="*/ 78 h 5445"/>
              <a:gd name="connsiteX126" fmla="*/ 11200 w 11761"/>
              <a:gd name="connsiteY126" fmla="*/ 78 h 5445"/>
              <a:gd name="connsiteX127" fmla="*/ 11682 w 11761"/>
              <a:gd name="connsiteY127" fmla="*/ 4910 h 5445"/>
              <a:gd name="connsiteX128" fmla="*/ 11682 w 11761"/>
              <a:gd name="connsiteY128" fmla="*/ 4871 h 5445"/>
              <a:gd name="connsiteX129" fmla="*/ 11723 w 11761"/>
              <a:gd name="connsiteY129" fmla="*/ 4871 h 5445"/>
              <a:gd name="connsiteX130" fmla="*/ 11723 w 11761"/>
              <a:gd name="connsiteY130" fmla="*/ 4910 h 5445"/>
              <a:gd name="connsiteX131" fmla="*/ 11682 w 11761"/>
              <a:gd name="connsiteY131" fmla="*/ 4910 h 5445"/>
              <a:gd name="connsiteX132" fmla="*/ 11600 w 11761"/>
              <a:gd name="connsiteY132" fmla="*/ 5424 h 5445"/>
              <a:gd name="connsiteX133" fmla="*/ 11600 w 11761"/>
              <a:gd name="connsiteY133" fmla="*/ 5363 h 5445"/>
              <a:gd name="connsiteX134" fmla="*/ 11679 w 11761"/>
              <a:gd name="connsiteY134" fmla="*/ 5363 h 5445"/>
              <a:gd name="connsiteX135" fmla="*/ 11679 w 11761"/>
              <a:gd name="connsiteY135" fmla="*/ 5286 h 5445"/>
              <a:gd name="connsiteX136" fmla="*/ 11738 w 11761"/>
              <a:gd name="connsiteY136" fmla="*/ 5286 h 5445"/>
              <a:gd name="connsiteX137" fmla="*/ 11738 w 11761"/>
              <a:gd name="connsiteY137" fmla="*/ 5424 h 5445"/>
              <a:gd name="connsiteX138" fmla="*/ 11600 w 11761"/>
              <a:gd name="connsiteY138" fmla="*/ 5424 h 5445"/>
              <a:gd name="connsiteX139" fmla="*/ 11600 w 11761"/>
              <a:gd name="connsiteY139" fmla="*/ 5344 h 5445"/>
              <a:gd name="connsiteX140" fmla="*/ 11600 w 11761"/>
              <a:gd name="connsiteY140" fmla="*/ 5286 h 5445"/>
              <a:gd name="connsiteX141" fmla="*/ 11660 w 11761"/>
              <a:gd name="connsiteY141" fmla="*/ 5286 h 5445"/>
              <a:gd name="connsiteX142" fmla="*/ 11660 w 11761"/>
              <a:gd name="connsiteY142" fmla="*/ 5344 h 5445"/>
              <a:gd name="connsiteX143" fmla="*/ 11600 w 11761"/>
              <a:gd name="connsiteY143" fmla="*/ 5344 h 5445"/>
              <a:gd name="connsiteX144" fmla="*/ 11595 w 11761"/>
              <a:gd name="connsiteY144" fmla="*/ 5169 h 5445"/>
              <a:gd name="connsiteX145" fmla="*/ 11595 w 11761"/>
              <a:gd name="connsiteY145" fmla="*/ 5106 h 5445"/>
              <a:gd name="connsiteX146" fmla="*/ 11660 w 11761"/>
              <a:gd name="connsiteY146" fmla="*/ 5106 h 5445"/>
              <a:gd name="connsiteX147" fmla="*/ 11660 w 11761"/>
              <a:gd name="connsiteY147" fmla="*/ 5169 h 5445"/>
              <a:gd name="connsiteX148" fmla="*/ 11595 w 11761"/>
              <a:gd name="connsiteY148" fmla="*/ 5169 h 5445"/>
              <a:gd name="connsiteX149" fmla="*/ 11660 w 11761"/>
              <a:gd name="connsiteY149" fmla="*/ 5191 h 5445"/>
              <a:gd name="connsiteX150" fmla="*/ 11660 w 11761"/>
              <a:gd name="connsiteY150" fmla="*/ 5262 h 5445"/>
              <a:gd name="connsiteX151" fmla="*/ 11595 w 11761"/>
              <a:gd name="connsiteY151" fmla="*/ 5262 h 5445"/>
              <a:gd name="connsiteX152" fmla="*/ 11595 w 11761"/>
              <a:gd name="connsiteY152" fmla="*/ 5191 h 5445"/>
              <a:gd name="connsiteX153" fmla="*/ 11660 w 11761"/>
              <a:gd name="connsiteY153" fmla="*/ 5191 h 5445"/>
              <a:gd name="connsiteX154" fmla="*/ 11578 w 11761"/>
              <a:gd name="connsiteY154" fmla="*/ 5281 h 5445"/>
              <a:gd name="connsiteX155" fmla="*/ 11578 w 11761"/>
              <a:gd name="connsiteY155" fmla="*/ 5344 h 5445"/>
              <a:gd name="connsiteX156" fmla="*/ 11522 w 11761"/>
              <a:gd name="connsiteY156" fmla="*/ 5344 h 5445"/>
              <a:gd name="connsiteX157" fmla="*/ 11522 w 11761"/>
              <a:gd name="connsiteY157" fmla="*/ 5281 h 5445"/>
              <a:gd name="connsiteX158" fmla="*/ 11578 w 11761"/>
              <a:gd name="connsiteY158" fmla="*/ 5281 h 5445"/>
              <a:gd name="connsiteX159" fmla="*/ 11578 w 11761"/>
              <a:gd name="connsiteY159" fmla="*/ 5191 h 5445"/>
              <a:gd name="connsiteX160" fmla="*/ 11578 w 11761"/>
              <a:gd name="connsiteY160" fmla="*/ 5262 h 5445"/>
              <a:gd name="connsiteX161" fmla="*/ 11522 w 11761"/>
              <a:gd name="connsiteY161" fmla="*/ 5262 h 5445"/>
              <a:gd name="connsiteX162" fmla="*/ 11522 w 11761"/>
              <a:gd name="connsiteY162" fmla="*/ 5191 h 5445"/>
              <a:gd name="connsiteX163" fmla="*/ 11578 w 11761"/>
              <a:gd name="connsiteY163" fmla="*/ 5191 h 5445"/>
              <a:gd name="connsiteX164" fmla="*/ 11200 w 11761"/>
              <a:gd name="connsiteY164" fmla="*/ 5409 h 5445"/>
              <a:gd name="connsiteX165" fmla="*/ 11200 w 11761"/>
              <a:gd name="connsiteY165" fmla="*/ 5368 h 5445"/>
              <a:gd name="connsiteX166" fmla="*/ 11241 w 11761"/>
              <a:gd name="connsiteY166" fmla="*/ 5368 h 5445"/>
              <a:gd name="connsiteX167" fmla="*/ 11241 w 11761"/>
              <a:gd name="connsiteY167" fmla="*/ 5409 h 5445"/>
              <a:gd name="connsiteX168" fmla="*/ 11200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11522 w 11761"/>
              <a:gd name="connsiteY243" fmla="*/ 164 h 5445"/>
              <a:gd name="connsiteX244" fmla="*/ 11522 w 11761"/>
              <a:gd name="connsiteY244" fmla="*/ 102 h 5445"/>
              <a:gd name="connsiteX245" fmla="*/ 11578 w 11761"/>
              <a:gd name="connsiteY245" fmla="*/ 102 h 5445"/>
              <a:gd name="connsiteX246" fmla="*/ 11578 w 11761"/>
              <a:gd name="connsiteY246" fmla="*/ 164 h 5445"/>
              <a:gd name="connsiteX247" fmla="*/ 11522 w 11761"/>
              <a:gd name="connsiteY247" fmla="*/ 164 h 5445"/>
              <a:gd name="connsiteX248" fmla="*/ 11522 w 11761"/>
              <a:gd name="connsiteY248" fmla="*/ 255 h 5445"/>
              <a:gd name="connsiteX249" fmla="*/ 11522 w 11761"/>
              <a:gd name="connsiteY249" fmla="*/ 184 h 5445"/>
              <a:gd name="connsiteX250" fmla="*/ 11578 w 11761"/>
              <a:gd name="connsiteY250" fmla="*/ 184 h 5445"/>
              <a:gd name="connsiteX251" fmla="*/ 11578 w 11761"/>
              <a:gd name="connsiteY251" fmla="*/ 255 h 5445"/>
              <a:gd name="connsiteX252" fmla="*/ 11522 w 11761"/>
              <a:gd name="connsiteY252" fmla="*/ 255 h 5445"/>
              <a:gd name="connsiteX253" fmla="*/ 11660 w 11761"/>
              <a:gd name="connsiteY253" fmla="*/ 596 h 5445"/>
              <a:gd name="connsiteX254" fmla="*/ 11660 w 11761"/>
              <a:gd name="connsiteY254" fmla="*/ 674 h 5445"/>
              <a:gd name="connsiteX255" fmla="*/ 11720 w 11761"/>
              <a:gd name="connsiteY255" fmla="*/ 674 h 5445"/>
              <a:gd name="connsiteX256" fmla="*/ 11720 w 11761"/>
              <a:gd name="connsiteY256" fmla="*/ 4772 h 5445"/>
              <a:gd name="connsiteX257" fmla="*/ 11660 w 11761"/>
              <a:gd name="connsiteY257" fmla="*/ 4772 h 5445"/>
              <a:gd name="connsiteX258" fmla="*/ 11660 w 11761"/>
              <a:gd name="connsiteY258" fmla="*/ 4850 h 5445"/>
              <a:gd name="connsiteX259" fmla="*/ 11608 w 11761"/>
              <a:gd name="connsiteY259" fmla="*/ 4850 h 5445"/>
              <a:gd name="connsiteX260" fmla="*/ 11608 w 11761"/>
              <a:gd name="connsiteY260" fmla="*/ 5001 h 5445"/>
              <a:gd name="connsiteX261" fmla="*/ 11736 w 11761"/>
              <a:gd name="connsiteY261" fmla="*/ 5001 h 5445"/>
              <a:gd name="connsiteX262" fmla="*/ 11736 w 11761"/>
              <a:gd name="connsiteY262" fmla="*/ 5169 h 5445"/>
              <a:gd name="connsiteX263" fmla="*/ 11679 w 11761"/>
              <a:gd name="connsiteY263" fmla="*/ 5169 h 5445"/>
              <a:gd name="connsiteX264" fmla="*/ 11679 w 11761"/>
              <a:gd name="connsiteY264" fmla="*/ 5087 h 5445"/>
              <a:gd name="connsiteX265" fmla="*/ 11578 w 11761"/>
              <a:gd name="connsiteY265" fmla="*/ 5087 h 5445"/>
              <a:gd name="connsiteX266" fmla="*/ 11578 w 11761"/>
              <a:gd name="connsiteY266" fmla="*/ 5169 h 5445"/>
              <a:gd name="connsiteX267" fmla="*/ 11500 w 11761"/>
              <a:gd name="connsiteY267" fmla="*/ 5169 h 5445"/>
              <a:gd name="connsiteX268" fmla="*/ 11500 w 11761"/>
              <a:gd name="connsiteY268" fmla="*/ 5262 h 5445"/>
              <a:gd name="connsiteX269" fmla="*/ 11408 w 11761"/>
              <a:gd name="connsiteY269" fmla="*/ 5262 h 5445"/>
              <a:gd name="connsiteX270" fmla="*/ 11408 w 11761"/>
              <a:gd name="connsiteY270" fmla="*/ 5363 h 5445"/>
              <a:gd name="connsiteX271" fmla="*/ 11500 w 11761"/>
              <a:gd name="connsiteY271" fmla="*/ 5363 h 5445"/>
              <a:gd name="connsiteX272" fmla="*/ 11500 w 11761"/>
              <a:gd name="connsiteY272" fmla="*/ 5422 h 5445"/>
              <a:gd name="connsiteX273" fmla="*/ 11332 w 11761"/>
              <a:gd name="connsiteY273" fmla="*/ 5422 h 5445"/>
              <a:gd name="connsiteX274" fmla="*/ 11332 w 11761"/>
              <a:gd name="connsiteY274" fmla="*/ 5294 h 5445"/>
              <a:gd name="connsiteX275" fmla="*/ 11179 w 11761"/>
              <a:gd name="connsiteY275" fmla="*/ 5294 h 5445"/>
              <a:gd name="connsiteX276" fmla="*/ 11179 w 11761"/>
              <a:gd name="connsiteY276" fmla="*/ 5346 h 5445"/>
              <a:gd name="connsiteX277" fmla="*/ 11103 w 11761"/>
              <a:gd name="connsiteY277" fmla="*/ 5346 h 5445"/>
              <a:gd name="connsiteX278" fmla="*/ 11103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11103 w 11761"/>
              <a:gd name="connsiteY325" fmla="*/ 39 h 5445"/>
              <a:gd name="connsiteX326" fmla="*/ 11103 w 11761"/>
              <a:gd name="connsiteY326" fmla="*/ 100 h 5445"/>
              <a:gd name="connsiteX327" fmla="*/ 11179 w 11761"/>
              <a:gd name="connsiteY327" fmla="*/ 100 h 5445"/>
              <a:gd name="connsiteX328" fmla="*/ 11179 w 11761"/>
              <a:gd name="connsiteY328" fmla="*/ 151 h 5445"/>
              <a:gd name="connsiteX329" fmla="*/ 11332 w 11761"/>
              <a:gd name="connsiteY329" fmla="*/ 151 h 5445"/>
              <a:gd name="connsiteX330" fmla="*/ 11332 w 11761"/>
              <a:gd name="connsiteY330" fmla="*/ 24 h 5445"/>
              <a:gd name="connsiteX331" fmla="*/ 11500 w 11761"/>
              <a:gd name="connsiteY331" fmla="*/ 24 h 5445"/>
              <a:gd name="connsiteX332" fmla="*/ 11500 w 11761"/>
              <a:gd name="connsiteY332" fmla="*/ 82 h 5445"/>
              <a:gd name="connsiteX333" fmla="*/ 11408 w 11761"/>
              <a:gd name="connsiteY333" fmla="*/ 82 h 5445"/>
              <a:gd name="connsiteX334" fmla="*/ 11408 w 11761"/>
              <a:gd name="connsiteY334" fmla="*/ 184 h 5445"/>
              <a:gd name="connsiteX335" fmla="*/ 11500 w 11761"/>
              <a:gd name="connsiteY335" fmla="*/ 184 h 5445"/>
              <a:gd name="connsiteX336" fmla="*/ 11500 w 11761"/>
              <a:gd name="connsiteY336" fmla="*/ 277 h 5445"/>
              <a:gd name="connsiteX337" fmla="*/ 11578 w 11761"/>
              <a:gd name="connsiteY337" fmla="*/ 277 h 5445"/>
              <a:gd name="connsiteX338" fmla="*/ 11578 w 11761"/>
              <a:gd name="connsiteY338" fmla="*/ 359 h 5445"/>
              <a:gd name="connsiteX339" fmla="*/ 11679 w 11761"/>
              <a:gd name="connsiteY339" fmla="*/ 359 h 5445"/>
              <a:gd name="connsiteX340" fmla="*/ 11679 w 11761"/>
              <a:gd name="connsiteY340" fmla="*/ 277 h 5445"/>
              <a:gd name="connsiteX341" fmla="*/ 11736 w 11761"/>
              <a:gd name="connsiteY341" fmla="*/ 277 h 5445"/>
              <a:gd name="connsiteX342" fmla="*/ 11736 w 11761"/>
              <a:gd name="connsiteY342" fmla="*/ 445 h 5445"/>
              <a:gd name="connsiteX343" fmla="*/ 11608 w 11761"/>
              <a:gd name="connsiteY343" fmla="*/ 445 h 5445"/>
              <a:gd name="connsiteX344" fmla="*/ 11608 w 11761"/>
              <a:gd name="connsiteY344" fmla="*/ 596 h 5445"/>
              <a:gd name="connsiteX345" fmla="*/ 11660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11500 w 11761"/>
              <a:gd name="connsiteY356" fmla="*/ 102 h 5445"/>
              <a:gd name="connsiteX357" fmla="*/ 11500 w 11761"/>
              <a:gd name="connsiteY357" fmla="*/ 164 h 5445"/>
              <a:gd name="connsiteX358" fmla="*/ 11427 w 11761"/>
              <a:gd name="connsiteY358" fmla="*/ 164 h 5445"/>
              <a:gd name="connsiteX359" fmla="*/ 11427 w 11761"/>
              <a:gd name="connsiteY359" fmla="*/ 102 h 5445"/>
              <a:gd name="connsiteX360" fmla="*/ 11500 w 11761"/>
              <a:gd name="connsiteY360" fmla="*/ 102 h 5445"/>
              <a:gd name="connsiteX361" fmla="*/ 11500 w 11761"/>
              <a:gd name="connsiteY361" fmla="*/ 5281 h 5445"/>
              <a:gd name="connsiteX362" fmla="*/ 11500 w 11761"/>
              <a:gd name="connsiteY362" fmla="*/ 5344 h 5445"/>
              <a:gd name="connsiteX363" fmla="*/ 11427 w 11761"/>
              <a:gd name="connsiteY363" fmla="*/ 5344 h 5445"/>
              <a:gd name="connsiteX364" fmla="*/ 11427 w 11761"/>
              <a:gd name="connsiteY364" fmla="*/ 5281 h 5445"/>
              <a:gd name="connsiteX365" fmla="*/ 11500 w 11761"/>
              <a:gd name="connsiteY365" fmla="*/ 5281 h 5445"/>
              <a:gd name="connsiteX366" fmla="*/ 11660 w 11761"/>
              <a:gd name="connsiteY366" fmla="*/ 277 h 5445"/>
              <a:gd name="connsiteX367" fmla="*/ 11660 w 11761"/>
              <a:gd name="connsiteY367" fmla="*/ 339 h 5445"/>
              <a:gd name="connsiteX368" fmla="*/ 11595 w 11761"/>
              <a:gd name="connsiteY368" fmla="*/ 339 h 5445"/>
              <a:gd name="connsiteX369" fmla="*/ 11595 w 11761"/>
              <a:gd name="connsiteY369" fmla="*/ 277 h 5445"/>
              <a:gd name="connsiteX370" fmla="*/ 11660 w 11761"/>
              <a:gd name="connsiteY370" fmla="*/ 277 h 5445"/>
              <a:gd name="connsiteX371" fmla="*/ 11660 w 11761"/>
              <a:gd name="connsiteY371" fmla="*/ 184 h 5445"/>
              <a:gd name="connsiteX372" fmla="*/ 11660 w 11761"/>
              <a:gd name="connsiteY372" fmla="*/ 255 h 5445"/>
              <a:gd name="connsiteX373" fmla="*/ 11595 w 11761"/>
              <a:gd name="connsiteY373" fmla="*/ 255 h 5445"/>
              <a:gd name="connsiteX374" fmla="*/ 11595 w 11761"/>
              <a:gd name="connsiteY374" fmla="*/ 184 h 5445"/>
              <a:gd name="connsiteX375" fmla="*/ 11660 w 11761"/>
              <a:gd name="connsiteY375" fmla="*/ 184 h 5445"/>
              <a:gd name="connsiteX376" fmla="*/ 11660 w 11761"/>
              <a:gd name="connsiteY376" fmla="*/ 102 h 5445"/>
              <a:gd name="connsiteX377" fmla="*/ 11660 w 11761"/>
              <a:gd name="connsiteY377" fmla="*/ 160 h 5445"/>
              <a:gd name="connsiteX378" fmla="*/ 11600 w 11761"/>
              <a:gd name="connsiteY378" fmla="*/ 160 h 5445"/>
              <a:gd name="connsiteX379" fmla="*/ 11600 w 11761"/>
              <a:gd name="connsiteY379" fmla="*/ 102 h 5445"/>
              <a:gd name="connsiteX380" fmla="*/ 11660 w 11761"/>
              <a:gd name="connsiteY380" fmla="*/ 102 h 5445"/>
              <a:gd name="connsiteX381" fmla="*/ 11600 w 11761"/>
              <a:gd name="connsiteY381" fmla="*/ 82 h 5445"/>
              <a:gd name="connsiteX382" fmla="*/ 11600 w 11761"/>
              <a:gd name="connsiteY382" fmla="*/ 22 h 5445"/>
              <a:gd name="connsiteX383" fmla="*/ 11738 w 11761"/>
              <a:gd name="connsiteY383" fmla="*/ 22 h 5445"/>
              <a:gd name="connsiteX384" fmla="*/ 11738 w 11761"/>
              <a:gd name="connsiteY384" fmla="*/ 160 h 5445"/>
              <a:gd name="connsiteX385" fmla="*/ 11679 w 11761"/>
              <a:gd name="connsiteY385" fmla="*/ 160 h 5445"/>
              <a:gd name="connsiteX386" fmla="*/ 11679 w 11761"/>
              <a:gd name="connsiteY386" fmla="*/ 82 h 5445"/>
              <a:gd name="connsiteX387" fmla="*/ 11600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11682 w 11761"/>
              <a:gd name="connsiteY393" fmla="*/ 575 h 5445"/>
              <a:gd name="connsiteX394" fmla="*/ 11682 w 11761"/>
              <a:gd name="connsiteY394" fmla="*/ 536 h 5445"/>
              <a:gd name="connsiteX395" fmla="*/ 11723 w 11761"/>
              <a:gd name="connsiteY395" fmla="*/ 536 h 5445"/>
              <a:gd name="connsiteX396" fmla="*/ 11723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11744 w 11761"/>
              <a:gd name="connsiteY98" fmla="*/ 4932 h 5445"/>
              <a:gd name="connsiteX99" fmla="*/ 11744 w 11761"/>
              <a:gd name="connsiteY99" fmla="*/ 4850 h 5445"/>
              <a:gd name="connsiteX100" fmla="*/ 11682 w 11761"/>
              <a:gd name="connsiteY100" fmla="*/ 4850 h 5445"/>
              <a:gd name="connsiteX101" fmla="*/ 11682 w 11761"/>
              <a:gd name="connsiteY101" fmla="*/ 4793 h 5445"/>
              <a:gd name="connsiteX102" fmla="*/ 11742 w 11761"/>
              <a:gd name="connsiteY102" fmla="*/ 4793 h 5445"/>
              <a:gd name="connsiteX103" fmla="*/ 11742 w 11761"/>
              <a:gd name="connsiteY103" fmla="*/ 652 h 5445"/>
              <a:gd name="connsiteX104" fmla="*/ 11682 w 11761"/>
              <a:gd name="connsiteY104" fmla="*/ 652 h 5445"/>
              <a:gd name="connsiteX105" fmla="*/ 11682 w 11761"/>
              <a:gd name="connsiteY105" fmla="*/ 596 h 5445"/>
              <a:gd name="connsiteX106" fmla="*/ 11744 w 11761"/>
              <a:gd name="connsiteY106" fmla="*/ 596 h 5445"/>
              <a:gd name="connsiteX107" fmla="*/ 11744 w 11761"/>
              <a:gd name="connsiteY107" fmla="*/ 514 h 5445"/>
              <a:gd name="connsiteX108" fmla="*/ 11660 w 11761"/>
              <a:gd name="connsiteY108" fmla="*/ 514 h 5445"/>
              <a:gd name="connsiteX109" fmla="*/ 11660 w 11761"/>
              <a:gd name="connsiteY109" fmla="*/ 575 h 5445"/>
              <a:gd name="connsiteX110" fmla="*/ 11630 w 11761"/>
              <a:gd name="connsiteY110" fmla="*/ 575 h 5445"/>
              <a:gd name="connsiteX111" fmla="*/ 11630 w 11761"/>
              <a:gd name="connsiteY111" fmla="*/ 467 h 5445"/>
              <a:gd name="connsiteX112" fmla="*/ 11759 w 11761"/>
              <a:gd name="connsiteY112" fmla="*/ 467 h 5445"/>
              <a:gd name="connsiteX113" fmla="*/ 11759 w 11761"/>
              <a:gd name="connsiteY113" fmla="*/ 255 h 5445"/>
              <a:gd name="connsiteX114" fmla="*/ 11679 w 11761"/>
              <a:gd name="connsiteY114" fmla="*/ 255 h 5445"/>
              <a:gd name="connsiteX115" fmla="*/ 11679 w 11761"/>
              <a:gd name="connsiteY115" fmla="*/ 182 h 5445"/>
              <a:gd name="connsiteX116" fmla="*/ 11761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11200 w 11761"/>
              <a:gd name="connsiteY122" fmla="*/ 78 h 5445"/>
              <a:gd name="connsiteX123" fmla="*/ 11200 w 11761"/>
              <a:gd name="connsiteY123" fmla="*/ 37 h 5445"/>
              <a:gd name="connsiteX124" fmla="*/ 11241 w 11761"/>
              <a:gd name="connsiteY124" fmla="*/ 37 h 5445"/>
              <a:gd name="connsiteX125" fmla="*/ 11241 w 11761"/>
              <a:gd name="connsiteY125" fmla="*/ 78 h 5445"/>
              <a:gd name="connsiteX126" fmla="*/ 11200 w 11761"/>
              <a:gd name="connsiteY126" fmla="*/ 78 h 5445"/>
              <a:gd name="connsiteX127" fmla="*/ 11682 w 11761"/>
              <a:gd name="connsiteY127" fmla="*/ 4910 h 5445"/>
              <a:gd name="connsiteX128" fmla="*/ 11682 w 11761"/>
              <a:gd name="connsiteY128" fmla="*/ 4871 h 5445"/>
              <a:gd name="connsiteX129" fmla="*/ 11723 w 11761"/>
              <a:gd name="connsiteY129" fmla="*/ 4871 h 5445"/>
              <a:gd name="connsiteX130" fmla="*/ 11723 w 11761"/>
              <a:gd name="connsiteY130" fmla="*/ 4910 h 5445"/>
              <a:gd name="connsiteX131" fmla="*/ 11682 w 11761"/>
              <a:gd name="connsiteY131" fmla="*/ 4910 h 5445"/>
              <a:gd name="connsiteX132" fmla="*/ 11600 w 11761"/>
              <a:gd name="connsiteY132" fmla="*/ 5424 h 5445"/>
              <a:gd name="connsiteX133" fmla="*/ 11600 w 11761"/>
              <a:gd name="connsiteY133" fmla="*/ 5363 h 5445"/>
              <a:gd name="connsiteX134" fmla="*/ 11679 w 11761"/>
              <a:gd name="connsiteY134" fmla="*/ 5363 h 5445"/>
              <a:gd name="connsiteX135" fmla="*/ 11679 w 11761"/>
              <a:gd name="connsiteY135" fmla="*/ 5286 h 5445"/>
              <a:gd name="connsiteX136" fmla="*/ 11738 w 11761"/>
              <a:gd name="connsiteY136" fmla="*/ 5286 h 5445"/>
              <a:gd name="connsiteX137" fmla="*/ 11738 w 11761"/>
              <a:gd name="connsiteY137" fmla="*/ 5424 h 5445"/>
              <a:gd name="connsiteX138" fmla="*/ 11600 w 11761"/>
              <a:gd name="connsiteY138" fmla="*/ 5424 h 5445"/>
              <a:gd name="connsiteX139" fmla="*/ 11600 w 11761"/>
              <a:gd name="connsiteY139" fmla="*/ 5344 h 5445"/>
              <a:gd name="connsiteX140" fmla="*/ 11600 w 11761"/>
              <a:gd name="connsiteY140" fmla="*/ 5286 h 5445"/>
              <a:gd name="connsiteX141" fmla="*/ 11660 w 11761"/>
              <a:gd name="connsiteY141" fmla="*/ 5286 h 5445"/>
              <a:gd name="connsiteX142" fmla="*/ 11660 w 11761"/>
              <a:gd name="connsiteY142" fmla="*/ 5344 h 5445"/>
              <a:gd name="connsiteX143" fmla="*/ 11600 w 11761"/>
              <a:gd name="connsiteY143" fmla="*/ 5344 h 5445"/>
              <a:gd name="connsiteX144" fmla="*/ 11595 w 11761"/>
              <a:gd name="connsiteY144" fmla="*/ 5169 h 5445"/>
              <a:gd name="connsiteX145" fmla="*/ 11595 w 11761"/>
              <a:gd name="connsiteY145" fmla="*/ 5106 h 5445"/>
              <a:gd name="connsiteX146" fmla="*/ 11660 w 11761"/>
              <a:gd name="connsiteY146" fmla="*/ 5106 h 5445"/>
              <a:gd name="connsiteX147" fmla="*/ 11660 w 11761"/>
              <a:gd name="connsiteY147" fmla="*/ 5169 h 5445"/>
              <a:gd name="connsiteX148" fmla="*/ 11595 w 11761"/>
              <a:gd name="connsiteY148" fmla="*/ 5169 h 5445"/>
              <a:gd name="connsiteX149" fmla="*/ 11660 w 11761"/>
              <a:gd name="connsiteY149" fmla="*/ 5191 h 5445"/>
              <a:gd name="connsiteX150" fmla="*/ 11660 w 11761"/>
              <a:gd name="connsiteY150" fmla="*/ 5262 h 5445"/>
              <a:gd name="connsiteX151" fmla="*/ 11595 w 11761"/>
              <a:gd name="connsiteY151" fmla="*/ 5262 h 5445"/>
              <a:gd name="connsiteX152" fmla="*/ 11595 w 11761"/>
              <a:gd name="connsiteY152" fmla="*/ 5191 h 5445"/>
              <a:gd name="connsiteX153" fmla="*/ 11660 w 11761"/>
              <a:gd name="connsiteY153" fmla="*/ 5191 h 5445"/>
              <a:gd name="connsiteX154" fmla="*/ 11578 w 11761"/>
              <a:gd name="connsiteY154" fmla="*/ 5281 h 5445"/>
              <a:gd name="connsiteX155" fmla="*/ 11578 w 11761"/>
              <a:gd name="connsiteY155" fmla="*/ 5344 h 5445"/>
              <a:gd name="connsiteX156" fmla="*/ 11522 w 11761"/>
              <a:gd name="connsiteY156" fmla="*/ 5344 h 5445"/>
              <a:gd name="connsiteX157" fmla="*/ 11522 w 11761"/>
              <a:gd name="connsiteY157" fmla="*/ 5281 h 5445"/>
              <a:gd name="connsiteX158" fmla="*/ 11578 w 11761"/>
              <a:gd name="connsiteY158" fmla="*/ 5281 h 5445"/>
              <a:gd name="connsiteX159" fmla="*/ 11578 w 11761"/>
              <a:gd name="connsiteY159" fmla="*/ 5191 h 5445"/>
              <a:gd name="connsiteX160" fmla="*/ 11578 w 11761"/>
              <a:gd name="connsiteY160" fmla="*/ 5262 h 5445"/>
              <a:gd name="connsiteX161" fmla="*/ 11522 w 11761"/>
              <a:gd name="connsiteY161" fmla="*/ 5262 h 5445"/>
              <a:gd name="connsiteX162" fmla="*/ 11522 w 11761"/>
              <a:gd name="connsiteY162" fmla="*/ 5191 h 5445"/>
              <a:gd name="connsiteX163" fmla="*/ 11578 w 11761"/>
              <a:gd name="connsiteY163" fmla="*/ 5191 h 5445"/>
              <a:gd name="connsiteX164" fmla="*/ 11200 w 11761"/>
              <a:gd name="connsiteY164" fmla="*/ 5409 h 5445"/>
              <a:gd name="connsiteX165" fmla="*/ 11200 w 11761"/>
              <a:gd name="connsiteY165" fmla="*/ 5368 h 5445"/>
              <a:gd name="connsiteX166" fmla="*/ 11241 w 11761"/>
              <a:gd name="connsiteY166" fmla="*/ 5368 h 5445"/>
              <a:gd name="connsiteX167" fmla="*/ 11241 w 11761"/>
              <a:gd name="connsiteY167" fmla="*/ 5409 h 5445"/>
              <a:gd name="connsiteX168" fmla="*/ 11200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11522 w 11761"/>
              <a:gd name="connsiteY243" fmla="*/ 164 h 5445"/>
              <a:gd name="connsiteX244" fmla="*/ 11522 w 11761"/>
              <a:gd name="connsiteY244" fmla="*/ 102 h 5445"/>
              <a:gd name="connsiteX245" fmla="*/ 11578 w 11761"/>
              <a:gd name="connsiteY245" fmla="*/ 102 h 5445"/>
              <a:gd name="connsiteX246" fmla="*/ 11578 w 11761"/>
              <a:gd name="connsiteY246" fmla="*/ 164 h 5445"/>
              <a:gd name="connsiteX247" fmla="*/ 11522 w 11761"/>
              <a:gd name="connsiteY247" fmla="*/ 164 h 5445"/>
              <a:gd name="connsiteX248" fmla="*/ 11522 w 11761"/>
              <a:gd name="connsiteY248" fmla="*/ 255 h 5445"/>
              <a:gd name="connsiteX249" fmla="*/ 11522 w 11761"/>
              <a:gd name="connsiteY249" fmla="*/ 184 h 5445"/>
              <a:gd name="connsiteX250" fmla="*/ 11578 w 11761"/>
              <a:gd name="connsiteY250" fmla="*/ 184 h 5445"/>
              <a:gd name="connsiteX251" fmla="*/ 11578 w 11761"/>
              <a:gd name="connsiteY251" fmla="*/ 255 h 5445"/>
              <a:gd name="connsiteX252" fmla="*/ 11522 w 11761"/>
              <a:gd name="connsiteY252" fmla="*/ 255 h 5445"/>
              <a:gd name="connsiteX253" fmla="*/ 11660 w 11761"/>
              <a:gd name="connsiteY253" fmla="*/ 596 h 5445"/>
              <a:gd name="connsiteX254" fmla="*/ 11660 w 11761"/>
              <a:gd name="connsiteY254" fmla="*/ 674 h 5445"/>
              <a:gd name="connsiteX255" fmla="*/ 11720 w 11761"/>
              <a:gd name="connsiteY255" fmla="*/ 674 h 5445"/>
              <a:gd name="connsiteX256" fmla="*/ 11720 w 11761"/>
              <a:gd name="connsiteY256" fmla="*/ 4772 h 5445"/>
              <a:gd name="connsiteX257" fmla="*/ 11660 w 11761"/>
              <a:gd name="connsiteY257" fmla="*/ 4772 h 5445"/>
              <a:gd name="connsiteX258" fmla="*/ 11660 w 11761"/>
              <a:gd name="connsiteY258" fmla="*/ 4850 h 5445"/>
              <a:gd name="connsiteX259" fmla="*/ 11608 w 11761"/>
              <a:gd name="connsiteY259" fmla="*/ 4850 h 5445"/>
              <a:gd name="connsiteX260" fmla="*/ 11608 w 11761"/>
              <a:gd name="connsiteY260" fmla="*/ 5001 h 5445"/>
              <a:gd name="connsiteX261" fmla="*/ 11736 w 11761"/>
              <a:gd name="connsiteY261" fmla="*/ 5001 h 5445"/>
              <a:gd name="connsiteX262" fmla="*/ 11736 w 11761"/>
              <a:gd name="connsiteY262" fmla="*/ 5169 h 5445"/>
              <a:gd name="connsiteX263" fmla="*/ 11679 w 11761"/>
              <a:gd name="connsiteY263" fmla="*/ 5169 h 5445"/>
              <a:gd name="connsiteX264" fmla="*/ 11679 w 11761"/>
              <a:gd name="connsiteY264" fmla="*/ 5087 h 5445"/>
              <a:gd name="connsiteX265" fmla="*/ 11578 w 11761"/>
              <a:gd name="connsiteY265" fmla="*/ 5087 h 5445"/>
              <a:gd name="connsiteX266" fmla="*/ 11578 w 11761"/>
              <a:gd name="connsiteY266" fmla="*/ 5169 h 5445"/>
              <a:gd name="connsiteX267" fmla="*/ 11500 w 11761"/>
              <a:gd name="connsiteY267" fmla="*/ 5169 h 5445"/>
              <a:gd name="connsiteX268" fmla="*/ 11500 w 11761"/>
              <a:gd name="connsiteY268" fmla="*/ 5262 h 5445"/>
              <a:gd name="connsiteX269" fmla="*/ 11408 w 11761"/>
              <a:gd name="connsiteY269" fmla="*/ 5262 h 5445"/>
              <a:gd name="connsiteX270" fmla="*/ 11408 w 11761"/>
              <a:gd name="connsiteY270" fmla="*/ 5363 h 5445"/>
              <a:gd name="connsiteX271" fmla="*/ 11500 w 11761"/>
              <a:gd name="connsiteY271" fmla="*/ 5363 h 5445"/>
              <a:gd name="connsiteX272" fmla="*/ 11500 w 11761"/>
              <a:gd name="connsiteY272" fmla="*/ 5422 h 5445"/>
              <a:gd name="connsiteX273" fmla="*/ 11332 w 11761"/>
              <a:gd name="connsiteY273" fmla="*/ 5422 h 5445"/>
              <a:gd name="connsiteX274" fmla="*/ 11332 w 11761"/>
              <a:gd name="connsiteY274" fmla="*/ 5294 h 5445"/>
              <a:gd name="connsiteX275" fmla="*/ 11179 w 11761"/>
              <a:gd name="connsiteY275" fmla="*/ 5294 h 5445"/>
              <a:gd name="connsiteX276" fmla="*/ 11179 w 11761"/>
              <a:gd name="connsiteY276" fmla="*/ 5346 h 5445"/>
              <a:gd name="connsiteX277" fmla="*/ 11103 w 11761"/>
              <a:gd name="connsiteY277" fmla="*/ 5346 h 5445"/>
              <a:gd name="connsiteX278" fmla="*/ 11103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11103 w 11761"/>
              <a:gd name="connsiteY325" fmla="*/ 39 h 5445"/>
              <a:gd name="connsiteX326" fmla="*/ 11103 w 11761"/>
              <a:gd name="connsiteY326" fmla="*/ 100 h 5445"/>
              <a:gd name="connsiteX327" fmla="*/ 11179 w 11761"/>
              <a:gd name="connsiteY327" fmla="*/ 100 h 5445"/>
              <a:gd name="connsiteX328" fmla="*/ 11179 w 11761"/>
              <a:gd name="connsiteY328" fmla="*/ 151 h 5445"/>
              <a:gd name="connsiteX329" fmla="*/ 11332 w 11761"/>
              <a:gd name="connsiteY329" fmla="*/ 151 h 5445"/>
              <a:gd name="connsiteX330" fmla="*/ 11332 w 11761"/>
              <a:gd name="connsiteY330" fmla="*/ 24 h 5445"/>
              <a:gd name="connsiteX331" fmla="*/ 11500 w 11761"/>
              <a:gd name="connsiteY331" fmla="*/ 24 h 5445"/>
              <a:gd name="connsiteX332" fmla="*/ 11500 w 11761"/>
              <a:gd name="connsiteY332" fmla="*/ 82 h 5445"/>
              <a:gd name="connsiteX333" fmla="*/ 11408 w 11761"/>
              <a:gd name="connsiteY333" fmla="*/ 82 h 5445"/>
              <a:gd name="connsiteX334" fmla="*/ 11408 w 11761"/>
              <a:gd name="connsiteY334" fmla="*/ 184 h 5445"/>
              <a:gd name="connsiteX335" fmla="*/ 11500 w 11761"/>
              <a:gd name="connsiteY335" fmla="*/ 184 h 5445"/>
              <a:gd name="connsiteX336" fmla="*/ 11500 w 11761"/>
              <a:gd name="connsiteY336" fmla="*/ 277 h 5445"/>
              <a:gd name="connsiteX337" fmla="*/ 11578 w 11761"/>
              <a:gd name="connsiteY337" fmla="*/ 277 h 5445"/>
              <a:gd name="connsiteX338" fmla="*/ 11578 w 11761"/>
              <a:gd name="connsiteY338" fmla="*/ 359 h 5445"/>
              <a:gd name="connsiteX339" fmla="*/ 11679 w 11761"/>
              <a:gd name="connsiteY339" fmla="*/ 359 h 5445"/>
              <a:gd name="connsiteX340" fmla="*/ 11679 w 11761"/>
              <a:gd name="connsiteY340" fmla="*/ 277 h 5445"/>
              <a:gd name="connsiteX341" fmla="*/ 11736 w 11761"/>
              <a:gd name="connsiteY341" fmla="*/ 277 h 5445"/>
              <a:gd name="connsiteX342" fmla="*/ 11736 w 11761"/>
              <a:gd name="connsiteY342" fmla="*/ 445 h 5445"/>
              <a:gd name="connsiteX343" fmla="*/ 11608 w 11761"/>
              <a:gd name="connsiteY343" fmla="*/ 445 h 5445"/>
              <a:gd name="connsiteX344" fmla="*/ 11608 w 11761"/>
              <a:gd name="connsiteY344" fmla="*/ 596 h 5445"/>
              <a:gd name="connsiteX345" fmla="*/ 11660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11500 w 11761"/>
              <a:gd name="connsiteY356" fmla="*/ 102 h 5445"/>
              <a:gd name="connsiteX357" fmla="*/ 11500 w 11761"/>
              <a:gd name="connsiteY357" fmla="*/ 164 h 5445"/>
              <a:gd name="connsiteX358" fmla="*/ 11427 w 11761"/>
              <a:gd name="connsiteY358" fmla="*/ 164 h 5445"/>
              <a:gd name="connsiteX359" fmla="*/ 11427 w 11761"/>
              <a:gd name="connsiteY359" fmla="*/ 102 h 5445"/>
              <a:gd name="connsiteX360" fmla="*/ 11500 w 11761"/>
              <a:gd name="connsiteY360" fmla="*/ 102 h 5445"/>
              <a:gd name="connsiteX361" fmla="*/ 11500 w 11761"/>
              <a:gd name="connsiteY361" fmla="*/ 5281 h 5445"/>
              <a:gd name="connsiteX362" fmla="*/ 11500 w 11761"/>
              <a:gd name="connsiteY362" fmla="*/ 5344 h 5445"/>
              <a:gd name="connsiteX363" fmla="*/ 11427 w 11761"/>
              <a:gd name="connsiteY363" fmla="*/ 5344 h 5445"/>
              <a:gd name="connsiteX364" fmla="*/ 11427 w 11761"/>
              <a:gd name="connsiteY364" fmla="*/ 5281 h 5445"/>
              <a:gd name="connsiteX365" fmla="*/ 11500 w 11761"/>
              <a:gd name="connsiteY365" fmla="*/ 5281 h 5445"/>
              <a:gd name="connsiteX366" fmla="*/ 11660 w 11761"/>
              <a:gd name="connsiteY366" fmla="*/ 277 h 5445"/>
              <a:gd name="connsiteX367" fmla="*/ 11660 w 11761"/>
              <a:gd name="connsiteY367" fmla="*/ 339 h 5445"/>
              <a:gd name="connsiteX368" fmla="*/ 11595 w 11761"/>
              <a:gd name="connsiteY368" fmla="*/ 339 h 5445"/>
              <a:gd name="connsiteX369" fmla="*/ 11595 w 11761"/>
              <a:gd name="connsiteY369" fmla="*/ 277 h 5445"/>
              <a:gd name="connsiteX370" fmla="*/ 11660 w 11761"/>
              <a:gd name="connsiteY370" fmla="*/ 277 h 5445"/>
              <a:gd name="connsiteX371" fmla="*/ 11660 w 11761"/>
              <a:gd name="connsiteY371" fmla="*/ 184 h 5445"/>
              <a:gd name="connsiteX372" fmla="*/ 11660 w 11761"/>
              <a:gd name="connsiteY372" fmla="*/ 255 h 5445"/>
              <a:gd name="connsiteX373" fmla="*/ 11595 w 11761"/>
              <a:gd name="connsiteY373" fmla="*/ 255 h 5445"/>
              <a:gd name="connsiteX374" fmla="*/ 11595 w 11761"/>
              <a:gd name="connsiteY374" fmla="*/ 184 h 5445"/>
              <a:gd name="connsiteX375" fmla="*/ 11660 w 11761"/>
              <a:gd name="connsiteY375" fmla="*/ 184 h 5445"/>
              <a:gd name="connsiteX376" fmla="*/ 11660 w 11761"/>
              <a:gd name="connsiteY376" fmla="*/ 102 h 5445"/>
              <a:gd name="connsiteX377" fmla="*/ 11660 w 11761"/>
              <a:gd name="connsiteY377" fmla="*/ 160 h 5445"/>
              <a:gd name="connsiteX378" fmla="*/ 11600 w 11761"/>
              <a:gd name="connsiteY378" fmla="*/ 160 h 5445"/>
              <a:gd name="connsiteX379" fmla="*/ 11600 w 11761"/>
              <a:gd name="connsiteY379" fmla="*/ 102 h 5445"/>
              <a:gd name="connsiteX380" fmla="*/ 11660 w 11761"/>
              <a:gd name="connsiteY380" fmla="*/ 102 h 5445"/>
              <a:gd name="connsiteX381" fmla="*/ 11600 w 11761"/>
              <a:gd name="connsiteY381" fmla="*/ 82 h 5445"/>
              <a:gd name="connsiteX382" fmla="*/ 11600 w 11761"/>
              <a:gd name="connsiteY382" fmla="*/ 22 h 5445"/>
              <a:gd name="connsiteX383" fmla="*/ 11738 w 11761"/>
              <a:gd name="connsiteY383" fmla="*/ 22 h 5445"/>
              <a:gd name="connsiteX384" fmla="*/ 11738 w 11761"/>
              <a:gd name="connsiteY384" fmla="*/ 160 h 5445"/>
              <a:gd name="connsiteX385" fmla="*/ 11679 w 11761"/>
              <a:gd name="connsiteY385" fmla="*/ 160 h 5445"/>
              <a:gd name="connsiteX386" fmla="*/ 11679 w 11761"/>
              <a:gd name="connsiteY386" fmla="*/ 82 h 5445"/>
              <a:gd name="connsiteX387" fmla="*/ 11600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11682 w 11761"/>
              <a:gd name="connsiteY393" fmla="*/ 575 h 5445"/>
              <a:gd name="connsiteX394" fmla="*/ 11682 w 11761"/>
              <a:gd name="connsiteY394" fmla="*/ 536 h 5445"/>
              <a:gd name="connsiteX395" fmla="*/ 11723 w 11761"/>
              <a:gd name="connsiteY395" fmla="*/ 536 h 5445"/>
              <a:gd name="connsiteX396" fmla="*/ 11723 w 11761"/>
              <a:gd name="connsiteY396" fmla="*/ 575 h 5445"/>
              <a:gd name="connsiteX397" fmla="*/ 11682 w 11761"/>
              <a:gd name="connsiteY397" fmla="*/ 575 h 54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</a:cxnLst>
            <a:rect l="l" t="t" r="r" b="b"/>
            <a:pathLst>
              <a:path w="11761" h="5445">
                <a:moveTo>
                  <a:pt x="11761" y="182"/>
                </a:moveTo>
                <a:lnTo>
                  <a:pt x="11761" y="0"/>
                </a:lnTo>
                <a:lnTo>
                  <a:pt x="11578" y="0"/>
                </a:lnTo>
                <a:lnTo>
                  <a:pt x="11578" y="82"/>
                </a:lnTo>
                <a:lnTo>
                  <a:pt x="11522" y="82"/>
                </a:lnTo>
                <a:lnTo>
                  <a:pt x="11522" y="0"/>
                </a:lnTo>
                <a:lnTo>
                  <a:pt x="11310" y="0"/>
                </a:lnTo>
                <a:lnTo>
                  <a:pt x="11310" y="130"/>
                </a:lnTo>
                <a:lnTo>
                  <a:pt x="11200" y="130"/>
                </a:lnTo>
                <a:lnTo>
                  <a:pt x="11200" y="100"/>
                </a:lnTo>
                <a:lnTo>
                  <a:pt x="11263" y="100"/>
                </a:lnTo>
                <a:lnTo>
                  <a:pt x="11263" y="15"/>
                </a:lnTo>
                <a:lnTo>
                  <a:pt x="11179" y="15"/>
                </a:lnTo>
                <a:lnTo>
                  <a:pt x="11179" y="78"/>
                </a:lnTo>
                <a:lnTo>
                  <a:pt x="11125" y="78"/>
                </a:lnTo>
                <a:lnTo>
                  <a:pt x="11125" y="18"/>
                </a:lnTo>
                <a:lnTo>
                  <a:pt x="637" y="18"/>
                </a:lnTo>
                <a:lnTo>
                  <a:pt x="637" y="78"/>
                </a:lnTo>
                <a:lnTo>
                  <a:pt x="583" y="78"/>
                </a:lnTo>
                <a:lnTo>
                  <a:pt x="583" y="15"/>
                </a:lnTo>
                <a:lnTo>
                  <a:pt x="499" y="15"/>
                </a:lnTo>
                <a:lnTo>
                  <a:pt x="499" y="100"/>
                </a:lnTo>
                <a:lnTo>
                  <a:pt x="561" y="100"/>
                </a:lnTo>
                <a:lnTo>
                  <a:pt x="561" y="130"/>
                </a:lnTo>
                <a:lnTo>
                  <a:pt x="451" y="130"/>
                </a:lnTo>
                <a:lnTo>
                  <a:pt x="451" y="0"/>
                </a:lnTo>
                <a:lnTo>
                  <a:pt x="240" y="0"/>
                </a:lnTo>
                <a:lnTo>
                  <a:pt x="240" y="82"/>
                </a:lnTo>
                <a:lnTo>
                  <a:pt x="184" y="82"/>
                </a:lnTo>
                <a:lnTo>
                  <a:pt x="184" y="0"/>
                </a:lnTo>
                <a:lnTo>
                  <a:pt x="0" y="0"/>
                </a:lnTo>
                <a:lnTo>
                  <a:pt x="0" y="182"/>
                </a:lnTo>
                <a:lnTo>
                  <a:pt x="82" y="182"/>
                </a:lnTo>
                <a:lnTo>
                  <a:pt x="82" y="255"/>
                </a:lnTo>
                <a:lnTo>
                  <a:pt x="2" y="255"/>
                </a:lnTo>
                <a:lnTo>
                  <a:pt x="2" y="467"/>
                </a:lnTo>
                <a:lnTo>
                  <a:pt x="132" y="467"/>
                </a:lnTo>
                <a:lnTo>
                  <a:pt x="132" y="575"/>
                </a:lnTo>
                <a:lnTo>
                  <a:pt x="102" y="575"/>
                </a:lnTo>
                <a:lnTo>
                  <a:pt x="102" y="514"/>
                </a:lnTo>
                <a:lnTo>
                  <a:pt x="17" y="514"/>
                </a:lnTo>
                <a:lnTo>
                  <a:pt x="17" y="596"/>
                </a:lnTo>
                <a:lnTo>
                  <a:pt x="80" y="596"/>
                </a:lnTo>
                <a:lnTo>
                  <a:pt x="80" y="652"/>
                </a:lnTo>
                <a:lnTo>
                  <a:pt x="20" y="652"/>
                </a:lnTo>
                <a:lnTo>
                  <a:pt x="20" y="4793"/>
                </a:lnTo>
                <a:lnTo>
                  <a:pt x="80" y="4793"/>
                </a:lnTo>
                <a:lnTo>
                  <a:pt x="80" y="4850"/>
                </a:lnTo>
                <a:lnTo>
                  <a:pt x="17" y="4850"/>
                </a:lnTo>
                <a:lnTo>
                  <a:pt x="17" y="4932"/>
                </a:lnTo>
                <a:lnTo>
                  <a:pt x="102" y="4932"/>
                </a:lnTo>
                <a:lnTo>
                  <a:pt x="102" y="4871"/>
                </a:lnTo>
                <a:lnTo>
                  <a:pt x="132" y="4871"/>
                </a:lnTo>
                <a:lnTo>
                  <a:pt x="132" y="4979"/>
                </a:lnTo>
                <a:lnTo>
                  <a:pt x="2" y="4979"/>
                </a:lnTo>
                <a:lnTo>
                  <a:pt x="2" y="5191"/>
                </a:lnTo>
                <a:lnTo>
                  <a:pt x="82" y="5191"/>
                </a:lnTo>
                <a:lnTo>
                  <a:pt x="82" y="5264"/>
                </a:lnTo>
                <a:lnTo>
                  <a:pt x="0" y="5264"/>
                </a:lnTo>
                <a:lnTo>
                  <a:pt x="0" y="5445"/>
                </a:lnTo>
                <a:lnTo>
                  <a:pt x="184" y="5445"/>
                </a:lnTo>
                <a:lnTo>
                  <a:pt x="184" y="5363"/>
                </a:lnTo>
                <a:lnTo>
                  <a:pt x="240" y="5363"/>
                </a:lnTo>
                <a:lnTo>
                  <a:pt x="240" y="5445"/>
                </a:lnTo>
                <a:lnTo>
                  <a:pt x="451" y="5445"/>
                </a:lnTo>
                <a:lnTo>
                  <a:pt x="451" y="5316"/>
                </a:lnTo>
                <a:lnTo>
                  <a:pt x="561" y="5316"/>
                </a:lnTo>
                <a:lnTo>
                  <a:pt x="561" y="5346"/>
                </a:lnTo>
                <a:lnTo>
                  <a:pt x="499" y="5346"/>
                </a:lnTo>
                <a:lnTo>
                  <a:pt x="499" y="5430"/>
                </a:lnTo>
                <a:lnTo>
                  <a:pt x="583" y="5430"/>
                </a:lnTo>
                <a:lnTo>
                  <a:pt x="583" y="5368"/>
                </a:lnTo>
                <a:lnTo>
                  <a:pt x="637" y="5368"/>
                </a:lnTo>
                <a:lnTo>
                  <a:pt x="637" y="5428"/>
                </a:lnTo>
                <a:lnTo>
                  <a:pt x="11125" y="5428"/>
                </a:lnTo>
                <a:lnTo>
                  <a:pt x="11125" y="5368"/>
                </a:lnTo>
                <a:lnTo>
                  <a:pt x="11179" y="5368"/>
                </a:lnTo>
                <a:lnTo>
                  <a:pt x="11179" y="5430"/>
                </a:lnTo>
                <a:lnTo>
                  <a:pt x="11263" y="5430"/>
                </a:lnTo>
                <a:lnTo>
                  <a:pt x="11263" y="5346"/>
                </a:lnTo>
                <a:lnTo>
                  <a:pt x="11200" y="5346"/>
                </a:lnTo>
                <a:lnTo>
                  <a:pt x="11200" y="5316"/>
                </a:lnTo>
                <a:lnTo>
                  <a:pt x="11310" y="5316"/>
                </a:lnTo>
                <a:lnTo>
                  <a:pt x="11310" y="5445"/>
                </a:lnTo>
                <a:lnTo>
                  <a:pt x="11522" y="5445"/>
                </a:lnTo>
                <a:lnTo>
                  <a:pt x="11522" y="5363"/>
                </a:lnTo>
                <a:lnTo>
                  <a:pt x="11578" y="5363"/>
                </a:lnTo>
                <a:lnTo>
                  <a:pt x="11578" y="5445"/>
                </a:lnTo>
                <a:lnTo>
                  <a:pt x="11761" y="5445"/>
                </a:lnTo>
                <a:lnTo>
                  <a:pt x="11761" y="5264"/>
                </a:lnTo>
                <a:lnTo>
                  <a:pt x="11679" y="5264"/>
                </a:lnTo>
                <a:lnTo>
                  <a:pt x="11679" y="5191"/>
                </a:lnTo>
                <a:lnTo>
                  <a:pt x="11759" y="5191"/>
                </a:lnTo>
                <a:lnTo>
                  <a:pt x="11759" y="4979"/>
                </a:lnTo>
                <a:lnTo>
                  <a:pt x="11630" y="4979"/>
                </a:lnTo>
                <a:lnTo>
                  <a:pt x="11630" y="4871"/>
                </a:lnTo>
                <a:lnTo>
                  <a:pt x="11660" y="4871"/>
                </a:lnTo>
                <a:lnTo>
                  <a:pt x="11660" y="4932"/>
                </a:lnTo>
                <a:lnTo>
                  <a:pt x="11744" y="4932"/>
                </a:lnTo>
                <a:lnTo>
                  <a:pt x="11744" y="4850"/>
                </a:lnTo>
                <a:lnTo>
                  <a:pt x="11682" y="4850"/>
                </a:lnTo>
                <a:lnTo>
                  <a:pt x="11682" y="4793"/>
                </a:lnTo>
                <a:lnTo>
                  <a:pt x="11742" y="4793"/>
                </a:lnTo>
                <a:lnTo>
                  <a:pt x="11742" y="652"/>
                </a:lnTo>
                <a:lnTo>
                  <a:pt x="11682" y="652"/>
                </a:lnTo>
                <a:lnTo>
                  <a:pt x="11682" y="596"/>
                </a:lnTo>
                <a:lnTo>
                  <a:pt x="11744" y="596"/>
                </a:lnTo>
                <a:lnTo>
                  <a:pt x="11744" y="514"/>
                </a:lnTo>
                <a:lnTo>
                  <a:pt x="11660" y="514"/>
                </a:lnTo>
                <a:lnTo>
                  <a:pt x="11660" y="575"/>
                </a:lnTo>
                <a:lnTo>
                  <a:pt x="11630" y="575"/>
                </a:lnTo>
                <a:lnTo>
                  <a:pt x="11630" y="467"/>
                </a:lnTo>
                <a:lnTo>
                  <a:pt x="11759" y="467"/>
                </a:lnTo>
                <a:lnTo>
                  <a:pt x="11759" y="255"/>
                </a:lnTo>
                <a:lnTo>
                  <a:pt x="11679" y="255"/>
                </a:lnTo>
                <a:lnTo>
                  <a:pt x="11679" y="182"/>
                </a:lnTo>
                <a:lnTo>
                  <a:pt x="11761" y="182"/>
                </a:lnTo>
                <a:close/>
                <a:moveTo>
                  <a:pt x="561" y="5368"/>
                </a:moveTo>
                <a:lnTo>
                  <a:pt x="561" y="5409"/>
                </a:lnTo>
                <a:lnTo>
                  <a:pt x="520" y="5409"/>
                </a:lnTo>
                <a:lnTo>
                  <a:pt x="520" y="5368"/>
                </a:lnTo>
                <a:lnTo>
                  <a:pt x="561" y="5368"/>
                </a:lnTo>
                <a:close/>
                <a:moveTo>
                  <a:pt x="11200" y="78"/>
                </a:moveTo>
                <a:lnTo>
                  <a:pt x="11200" y="37"/>
                </a:lnTo>
                <a:lnTo>
                  <a:pt x="11241" y="37"/>
                </a:lnTo>
                <a:lnTo>
                  <a:pt x="11241" y="78"/>
                </a:lnTo>
                <a:lnTo>
                  <a:pt x="11200" y="78"/>
                </a:lnTo>
                <a:close/>
                <a:moveTo>
                  <a:pt x="11682" y="4910"/>
                </a:moveTo>
                <a:lnTo>
                  <a:pt x="11682" y="4871"/>
                </a:lnTo>
                <a:lnTo>
                  <a:pt x="11723" y="4871"/>
                </a:lnTo>
                <a:lnTo>
                  <a:pt x="11723" y="4910"/>
                </a:lnTo>
                <a:lnTo>
                  <a:pt x="11682" y="4910"/>
                </a:lnTo>
                <a:close/>
                <a:moveTo>
                  <a:pt x="11600" y="5424"/>
                </a:moveTo>
                <a:lnTo>
                  <a:pt x="11600" y="5363"/>
                </a:lnTo>
                <a:lnTo>
                  <a:pt x="11679" y="5363"/>
                </a:lnTo>
                <a:lnTo>
                  <a:pt x="11679" y="5286"/>
                </a:lnTo>
                <a:lnTo>
                  <a:pt x="11738" y="5286"/>
                </a:lnTo>
                <a:lnTo>
                  <a:pt x="11738" y="5424"/>
                </a:lnTo>
                <a:lnTo>
                  <a:pt x="11600" y="5424"/>
                </a:lnTo>
                <a:close/>
                <a:moveTo>
                  <a:pt x="11600" y="5344"/>
                </a:moveTo>
                <a:lnTo>
                  <a:pt x="11600" y="5286"/>
                </a:lnTo>
                <a:lnTo>
                  <a:pt x="11660" y="5286"/>
                </a:lnTo>
                <a:lnTo>
                  <a:pt x="11660" y="5344"/>
                </a:lnTo>
                <a:lnTo>
                  <a:pt x="11600" y="5344"/>
                </a:lnTo>
                <a:close/>
                <a:moveTo>
                  <a:pt x="11595" y="5169"/>
                </a:moveTo>
                <a:lnTo>
                  <a:pt x="11595" y="5106"/>
                </a:lnTo>
                <a:lnTo>
                  <a:pt x="11660" y="5106"/>
                </a:lnTo>
                <a:lnTo>
                  <a:pt x="11660" y="5169"/>
                </a:lnTo>
                <a:lnTo>
                  <a:pt x="11595" y="5169"/>
                </a:lnTo>
                <a:close/>
                <a:moveTo>
                  <a:pt x="11660" y="5191"/>
                </a:moveTo>
                <a:lnTo>
                  <a:pt x="11660" y="5262"/>
                </a:lnTo>
                <a:lnTo>
                  <a:pt x="11595" y="5262"/>
                </a:lnTo>
                <a:lnTo>
                  <a:pt x="11595" y="5191"/>
                </a:lnTo>
                <a:lnTo>
                  <a:pt x="11660" y="5191"/>
                </a:lnTo>
                <a:close/>
                <a:moveTo>
                  <a:pt x="11578" y="5281"/>
                </a:moveTo>
                <a:lnTo>
                  <a:pt x="11578" y="5344"/>
                </a:lnTo>
                <a:lnTo>
                  <a:pt x="11522" y="5344"/>
                </a:lnTo>
                <a:lnTo>
                  <a:pt x="11522" y="5281"/>
                </a:lnTo>
                <a:lnTo>
                  <a:pt x="11578" y="5281"/>
                </a:lnTo>
                <a:close/>
                <a:moveTo>
                  <a:pt x="11578" y="5191"/>
                </a:moveTo>
                <a:lnTo>
                  <a:pt x="11578" y="5262"/>
                </a:lnTo>
                <a:lnTo>
                  <a:pt x="11522" y="5262"/>
                </a:lnTo>
                <a:lnTo>
                  <a:pt x="11522" y="5191"/>
                </a:lnTo>
                <a:lnTo>
                  <a:pt x="11578" y="5191"/>
                </a:lnTo>
                <a:close/>
                <a:moveTo>
                  <a:pt x="11200" y="5409"/>
                </a:moveTo>
                <a:lnTo>
                  <a:pt x="11200" y="5368"/>
                </a:lnTo>
                <a:lnTo>
                  <a:pt x="11241" y="5368"/>
                </a:lnTo>
                <a:lnTo>
                  <a:pt x="11241" y="5409"/>
                </a:lnTo>
                <a:lnTo>
                  <a:pt x="11200" y="5409"/>
                </a:lnTo>
                <a:close/>
                <a:moveTo>
                  <a:pt x="240" y="5281"/>
                </a:moveTo>
                <a:lnTo>
                  <a:pt x="240" y="5344"/>
                </a:lnTo>
                <a:lnTo>
                  <a:pt x="184" y="5344"/>
                </a:lnTo>
                <a:lnTo>
                  <a:pt x="184" y="5281"/>
                </a:lnTo>
                <a:lnTo>
                  <a:pt x="240" y="5281"/>
                </a:lnTo>
                <a:close/>
                <a:moveTo>
                  <a:pt x="240" y="5191"/>
                </a:moveTo>
                <a:lnTo>
                  <a:pt x="240" y="5262"/>
                </a:lnTo>
                <a:lnTo>
                  <a:pt x="184" y="5262"/>
                </a:lnTo>
                <a:lnTo>
                  <a:pt x="184" y="5191"/>
                </a:lnTo>
                <a:lnTo>
                  <a:pt x="240" y="5191"/>
                </a:lnTo>
                <a:close/>
                <a:moveTo>
                  <a:pt x="102" y="5169"/>
                </a:moveTo>
                <a:lnTo>
                  <a:pt x="102" y="5106"/>
                </a:lnTo>
                <a:lnTo>
                  <a:pt x="166" y="5106"/>
                </a:lnTo>
                <a:lnTo>
                  <a:pt x="166" y="5169"/>
                </a:lnTo>
                <a:lnTo>
                  <a:pt x="102" y="5169"/>
                </a:lnTo>
                <a:close/>
                <a:moveTo>
                  <a:pt x="102" y="5262"/>
                </a:moveTo>
                <a:lnTo>
                  <a:pt x="102" y="5191"/>
                </a:lnTo>
                <a:lnTo>
                  <a:pt x="166" y="5191"/>
                </a:lnTo>
                <a:lnTo>
                  <a:pt x="166" y="5262"/>
                </a:lnTo>
                <a:lnTo>
                  <a:pt x="102" y="5262"/>
                </a:lnTo>
                <a:close/>
                <a:moveTo>
                  <a:pt x="102" y="5344"/>
                </a:moveTo>
                <a:lnTo>
                  <a:pt x="102" y="5286"/>
                </a:lnTo>
                <a:lnTo>
                  <a:pt x="162" y="5286"/>
                </a:lnTo>
                <a:lnTo>
                  <a:pt x="162" y="5344"/>
                </a:lnTo>
                <a:lnTo>
                  <a:pt x="102" y="5344"/>
                </a:lnTo>
                <a:close/>
                <a:moveTo>
                  <a:pt x="162" y="5363"/>
                </a:moveTo>
                <a:lnTo>
                  <a:pt x="162" y="5424"/>
                </a:lnTo>
                <a:lnTo>
                  <a:pt x="24" y="5424"/>
                </a:lnTo>
                <a:lnTo>
                  <a:pt x="24" y="5286"/>
                </a:lnTo>
                <a:lnTo>
                  <a:pt x="82" y="5286"/>
                </a:lnTo>
                <a:lnTo>
                  <a:pt x="82" y="5363"/>
                </a:lnTo>
                <a:lnTo>
                  <a:pt x="162" y="5363"/>
                </a:lnTo>
                <a:close/>
                <a:moveTo>
                  <a:pt x="80" y="536"/>
                </a:moveTo>
                <a:lnTo>
                  <a:pt x="80" y="575"/>
                </a:lnTo>
                <a:lnTo>
                  <a:pt x="39" y="575"/>
                </a:lnTo>
                <a:lnTo>
                  <a:pt x="39" y="536"/>
                </a:lnTo>
                <a:lnTo>
                  <a:pt x="80" y="536"/>
                </a:lnTo>
                <a:close/>
                <a:moveTo>
                  <a:pt x="162" y="22"/>
                </a:moveTo>
                <a:lnTo>
                  <a:pt x="162" y="82"/>
                </a:lnTo>
                <a:lnTo>
                  <a:pt x="82" y="82"/>
                </a:lnTo>
                <a:lnTo>
                  <a:pt x="82" y="160"/>
                </a:lnTo>
                <a:lnTo>
                  <a:pt x="24" y="160"/>
                </a:lnTo>
                <a:lnTo>
                  <a:pt x="24" y="22"/>
                </a:lnTo>
                <a:lnTo>
                  <a:pt x="162" y="22"/>
                </a:lnTo>
                <a:close/>
                <a:moveTo>
                  <a:pt x="162" y="102"/>
                </a:moveTo>
                <a:lnTo>
                  <a:pt x="162" y="160"/>
                </a:lnTo>
                <a:lnTo>
                  <a:pt x="102" y="160"/>
                </a:lnTo>
                <a:lnTo>
                  <a:pt x="102" y="102"/>
                </a:lnTo>
                <a:lnTo>
                  <a:pt x="162" y="102"/>
                </a:lnTo>
                <a:close/>
                <a:moveTo>
                  <a:pt x="166" y="277"/>
                </a:moveTo>
                <a:lnTo>
                  <a:pt x="166" y="339"/>
                </a:lnTo>
                <a:lnTo>
                  <a:pt x="102" y="339"/>
                </a:lnTo>
                <a:lnTo>
                  <a:pt x="102" y="277"/>
                </a:lnTo>
                <a:lnTo>
                  <a:pt x="166" y="277"/>
                </a:lnTo>
                <a:close/>
                <a:moveTo>
                  <a:pt x="102" y="255"/>
                </a:moveTo>
                <a:lnTo>
                  <a:pt x="102" y="184"/>
                </a:lnTo>
                <a:lnTo>
                  <a:pt x="166" y="184"/>
                </a:lnTo>
                <a:lnTo>
                  <a:pt x="166" y="255"/>
                </a:lnTo>
                <a:lnTo>
                  <a:pt x="102" y="255"/>
                </a:lnTo>
                <a:close/>
                <a:moveTo>
                  <a:pt x="184" y="255"/>
                </a:moveTo>
                <a:lnTo>
                  <a:pt x="184" y="184"/>
                </a:lnTo>
                <a:lnTo>
                  <a:pt x="240" y="184"/>
                </a:lnTo>
                <a:lnTo>
                  <a:pt x="240" y="255"/>
                </a:lnTo>
                <a:lnTo>
                  <a:pt x="184" y="255"/>
                </a:lnTo>
                <a:close/>
                <a:moveTo>
                  <a:pt x="184" y="164"/>
                </a:moveTo>
                <a:lnTo>
                  <a:pt x="184" y="102"/>
                </a:lnTo>
                <a:lnTo>
                  <a:pt x="240" y="102"/>
                </a:lnTo>
                <a:lnTo>
                  <a:pt x="240" y="164"/>
                </a:lnTo>
                <a:lnTo>
                  <a:pt x="184" y="164"/>
                </a:lnTo>
                <a:close/>
                <a:moveTo>
                  <a:pt x="561" y="37"/>
                </a:moveTo>
                <a:lnTo>
                  <a:pt x="561" y="78"/>
                </a:lnTo>
                <a:lnTo>
                  <a:pt x="520" y="78"/>
                </a:lnTo>
                <a:lnTo>
                  <a:pt x="520" y="37"/>
                </a:lnTo>
                <a:lnTo>
                  <a:pt x="561" y="37"/>
                </a:lnTo>
                <a:close/>
                <a:moveTo>
                  <a:pt x="11522" y="164"/>
                </a:moveTo>
                <a:lnTo>
                  <a:pt x="11522" y="102"/>
                </a:lnTo>
                <a:lnTo>
                  <a:pt x="11578" y="102"/>
                </a:lnTo>
                <a:lnTo>
                  <a:pt x="11578" y="164"/>
                </a:lnTo>
                <a:lnTo>
                  <a:pt x="11522" y="164"/>
                </a:lnTo>
                <a:close/>
                <a:moveTo>
                  <a:pt x="11522" y="255"/>
                </a:moveTo>
                <a:lnTo>
                  <a:pt x="11522" y="184"/>
                </a:lnTo>
                <a:lnTo>
                  <a:pt x="11578" y="184"/>
                </a:lnTo>
                <a:lnTo>
                  <a:pt x="11578" y="255"/>
                </a:lnTo>
                <a:lnTo>
                  <a:pt x="11522" y="255"/>
                </a:lnTo>
                <a:close/>
                <a:moveTo>
                  <a:pt x="11660" y="596"/>
                </a:moveTo>
                <a:lnTo>
                  <a:pt x="11660" y="674"/>
                </a:lnTo>
                <a:lnTo>
                  <a:pt x="11720" y="674"/>
                </a:lnTo>
                <a:lnTo>
                  <a:pt x="11720" y="4772"/>
                </a:lnTo>
                <a:lnTo>
                  <a:pt x="11660" y="4772"/>
                </a:lnTo>
                <a:lnTo>
                  <a:pt x="11660" y="4850"/>
                </a:lnTo>
                <a:lnTo>
                  <a:pt x="11608" y="4850"/>
                </a:lnTo>
                <a:lnTo>
                  <a:pt x="11608" y="5001"/>
                </a:lnTo>
                <a:lnTo>
                  <a:pt x="11736" y="5001"/>
                </a:lnTo>
                <a:lnTo>
                  <a:pt x="11736" y="5169"/>
                </a:lnTo>
                <a:lnTo>
                  <a:pt x="11679" y="5169"/>
                </a:lnTo>
                <a:lnTo>
                  <a:pt x="11679" y="5087"/>
                </a:lnTo>
                <a:lnTo>
                  <a:pt x="11578" y="5087"/>
                </a:lnTo>
                <a:lnTo>
                  <a:pt x="11578" y="5169"/>
                </a:lnTo>
                <a:lnTo>
                  <a:pt x="11500" y="5169"/>
                </a:lnTo>
                <a:lnTo>
                  <a:pt x="11500" y="5262"/>
                </a:lnTo>
                <a:lnTo>
                  <a:pt x="11408" y="5262"/>
                </a:lnTo>
                <a:lnTo>
                  <a:pt x="11408" y="5363"/>
                </a:lnTo>
                <a:lnTo>
                  <a:pt x="11500" y="5363"/>
                </a:lnTo>
                <a:lnTo>
                  <a:pt x="11500" y="5422"/>
                </a:lnTo>
                <a:lnTo>
                  <a:pt x="11332" y="5422"/>
                </a:lnTo>
                <a:lnTo>
                  <a:pt x="11332" y="5294"/>
                </a:lnTo>
                <a:lnTo>
                  <a:pt x="11179" y="5294"/>
                </a:lnTo>
                <a:lnTo>
                  <a:pt x="11179" y="5346"/>
                </a:lnTo>
                <a:lnTo>
                  <a:pt x="11103" y="5346"/>
                </a:lnTo>
                <a:lnTo>
                  <a:pt x="11103" y="5407"/>
                </a:lnTo>
                <a:lnTo>
                  <a:pt x="658" y="5407"/>
                </a:lnTo>
                <a:lnTo>
                  <a:pt x="658" y="5346"/>
                </a:lnTo>
                <a:lnTo>
                  <a:pt x="583" y="5346"/>
                </a:lnTo>
                <a:lnTo>
                  <a:pt x="583" y="5294"/>
                </a:lnTo>
                <a:lnTo>
                  <a:pt x="430" y="5294"/>
                </a:lnTo>
                <a:lnTo>
                  <a:pt x="430" y="5422"/>
                </a:lnTo>
                <a:lnTo>
                  <a:pt x="261" y="5422"/>
                </a:lnTo>
                <a:lnTo>
                  <a:pt x="261" y="5363"/>
                </a:lnTo>
                <a:lnTo>
                  <a:pt x="354" y="5363"/>
                </a:lnTo>
                <a:lnTo>
                  <a:pt x="354" y="5262"/>
                </a:lnTo>
                <a:lnTo>
                  <a:pt x="261" y="5262"/>
                </a:lnTo>
                <a:lnTo>
                  <a:pt x="261" y="5169"/>
                </a:lnTo>
                <a:lnTo>
                  <a:pt x="184" y="5169"/>
                </a:lnTo>
                <a:lnTo>
                  <a:pt x="184" y="5087"/>
                </a:lnTo>
                <a:lnTo>
                  <a:pt x="82" y="5087"/>
                </a:lnTo>
                <a:lnTo>
                  <a:pt x="82" y="5169"/>
                </a:lnTo>
                <a:lnTo>
                  <a:pt x="26" y="5169"/>
                </a:lnTo>
                <a:lnTo>
                  <a:pt x="26" y="5001"/>
                </a:lnTo>
                <a:lnTo>
                  <a:pt x="153" y="5001"/>
                </a:lnTo>
                <a:lnTo>
                  <a:pt x="153" y="4850"/>
                </a:lnTo>
                <a:lnTo>
                  <a:pt x="102" y="4850"/>
                </a:lnTo>
                <a:lnTo>
                  <a:pt x="102" y="4772"/>
                </a:lnTo>
                <a:lnTo>
                  <a:pt x="41" y="4772"/>
                </a:lnTo>
                <a:lnTo>
                  <a:pt x="41" y="674"/>
                </a:lnTo>
                <a:lnTo>
                  <a:pt x="102" y="674"/>
                </a:lnTo>
                <a:lnTo>
                  <a:pt x="102" y="596"/>
                </a:lnTo>
                <a:lnTo>
                  <a:pt x="153" y="596"/>
                </a:lnTo>
                <a:lnTo>
                  <a:pt x="153" y="445"/>
                </a:lnTo>
                <a:lnTo>
                  <a:pt x="26" y="445"/>
                </a:lnTo>
                <a:lnTo>
                  <a:pt x="26" y="277"/>
                </a:lnTo>
                <a:lnTo>
                  <a:pt x="82" y="277"/>
                </a:lnTo>
                <a:lnTo>
                  <a:pt x="82" y="359"/>
                </a:lnTo>
                <a:lnTo>
                  <a:pt x="184" y="359"/>
                </a:lnTo>
                <a:lnTo>
                  <a:pt x="184" y="277"/>
                </a:lnTo>
                <a:lnTo>
                  <a:pt x="261" y="277"/>
                </a:lnTo>
                <a:lnTo>
                  <a:pt x="261" y="184"/>
                </a:lnTo>
                <a:lnTo>
                  <a:pt x="354" y="184"/>
                </a:lnTo>
                <a:lnTo>
                  <a:pt x="354" y="82"/>
                </a:lnTo>
                <a:lnTo>
                  <a:pt x="261" y="82"/>
                </a:lnTo>
                <a:lnTo>
                  <a:pt x="261" y="24"/>
                </a:lnTo>
                <a:lnTo>
                  <a:pt x="430" y="24"/>
                </a:lnTo>
                <a:lnTo>
                  <a:pt x="430" y="151"/>
                </a:lnTo>
                <a:lnTo>
                  <a:pt x="583" y="151"/>
                </a:lnTo>
                <a:lnTo>
                  <a:pt x="583" y="100"/>
                </a:lnTo>
                <a:lnTo>
                  <a:pt x="658" y="100"/>
                </a:lnTo>
                <a:lnTo>
                  <a:pt x="658" y="39"/>
                </a:lnTo>
                <a:lnTo>
                  <a:pt x="11103" y="39"/>
                </a:lnTo>
                <a:lnTo>
                  <a:pt x="11103" y="100"/>
                </a:lnTo>
                <a:lnTo>
                  <a:pt x="11179" y="100"/>
                </a:lnTo>
                <a:lnTo>
                  <a:pt x="11179" y="151"/>
                </a:lnTo>
                <a:lnTo>
                  <a:pt x="11332" y="151"/>
                </a:lnTo>
                <a:lnTo>
                  <a:pt x="11332" y="24"/>
                </a:lnTo>
                <a:lnTo>
                  <a:pt x="11500" y="24"/>
                </a:lnTo>
                <a:lnTo>
                  <a:pt x="11500" y="82"/>
                </a:lnTo>
                <a:lnTo>
                  <a:pt x="11408" y="82"/>
                </a:lnTo>
                <a:lnTo>
                  <a:pt x="11408" y="184"/>
                </a:lnTo>
                <a:lnTo>
                  <a:pt x="11500" y="184"/>
                </a:lnTo>
                <a:lnTo>
                  <a:pt x="11500" y="277"/>
                </a:lnTo>
                <a:lnTo>
                  <a:pt x="11578" y="277"/>
                </a:lnTo>
                <a:lnTo>
                  <a:pt x="11578" y="359"/>
                </a:lnTo>
                <a:lnTo>
                  <a:pt x="11679" y="359"/>
                </a:lnTo>
                <a:lnTo>
                  <a:pt x="11679" y="277"/>
                </a:lnTo>
                <a:lnTo>
                  <a:pt x="11736" y="277"/>
                </a:lnTo>
                <a:lnTo>
                  <a:pt x="11736" y="445"/>
                </a:lnTo>
                <a:lnTo>
                  <a:pt x="11608" y="445"/>
                </a:lnTo>
                <a:lnTo>
                  <a:pt x="11608" y="596"/>
                </a:lnTo>
                <a:lnTo>
                  <a:pt x="11660" y="596"/>
                </a:lnTo>
                <a:close/>
                <a:moveTo>
                  <a:pt x="261" y="5344"/>
                </a:moveTo>
                <a:lnTo>
                  <a:pt x="261" y="5281"/>
                </a:lnTo>
                <a:lnTo>
                  <a:pt x="335" y="5281"/>
                </a:lnTo>
                <a:lnTo>
                  <a:pt x="335" y="5344"/>
                </a:lnTo>
                <a:lnTo>
                  <a:pt x="261" y="5344"/>
                </a:lnTo>
                <a:close/>
                <a:moveTo>
                  <a:pt x="261" y="102"/>
                </a:moveTo>
                <a:lnTo>
                  <a:pt x="335" y="102"/>
                </a:lnTo>
                <a:lnTo>
                  <a:pt x="335" y="164"/>
                </a:lnTo>
                <a:lnTo>
                  <a:pt x="261" y="164"/>
                </a:lnTo>
                <a:lnTo>
                  <a:pt x="261" y="102"/>
                </a:lnTo>
                <a:close/>
                <a:moveTo>
                  <a:pt x="11500" y="102"/>
                </a:moveTo>
                <a:lnTo>
                  <a:pt x="11500" y="164"/>
                </a:lnTo>
                <a:lnTo>
                  <a:pt x="11427" y="164"/>
                </a:lnTo>
                <a:lnTo>
                  <a:pt x="11427" y="102"/>
                </a:lnTo>
                <a:lnTo>
                  <a:pt x="11500" y="102"/>
                </a:lnTo>
                <a:close/>
                <a:moveTo>
                  <a:pt x="11500" y="5281"/>
                </a:moveTo>
                <a:lnTo>
                  <a:pt x="11500" y="5344"/>
                </a:lnTo>
                <a:lnTo>
                  <a:pt x="11427" y="5344"/>
                </a:lnTo>
                <a:lnTo>
                  <a:pt x="11427" y="5281"/>
                </a:lnTo>
                <a:lnTo>
                  <a:pt x="11500" y="5281"/>
                </a:lnTo>
                <a:close/>
                <a:moveTo>
                  <a:pt x="11660" y="277"/>
                </a:moveTo>
                <a:lnTo>
                  <a:pt x="11660" y="339"/>
                </a:lnTo>
                <a:lnTo>
                  <a:pt x="11595" y="339"/>
                </a:lnTo>
                <a:lnTo>
                  <a:pt x="11595" y="277"/>
                </a:lnTo>
                <a:lnTo>
                  <a:pt x="11660" y="277"/>
                </a:lnTo>
                <a:close/>
                <a:moveTo>
                  <a:pt x="11660" y="184"/>
                </a:moveTo>
                <a:lnTo>
                  <a:pt x="11660" y="255"/>
                </a:lnTo>
                <a:lnTo>
                  <a:pt x="11595" y="255"/>
                </a:lnTo>
                <a:lnTo>
                  <a:pt x="11595" y="184"/>
                </a:lnTo>
                <a:lnTo>
                  <a:pt x="11660" y="184"/>
                </a:lnTo>
                <a:close/>
                <a:moveTo>
                  <a:pt x="11660" y="102"/>
                </a:moveTo>
                <a:lnTo>
                  <a:pt x="11660" y="160"/>
                </a:lnTo>
                <a:lnTo>
                  <a:pt x="11600" y="160"/>
                </a:lnTo>
                <a:lnTo>
                  <a:pt x="11600" y="102"/>
                </a:lnTo>
                <a:lnTo>
                  <a:pt x="11660" y="102"/>
                </a:lnTo>
                <a:close/>
                <a:moveTo>
                  <a:pt x="11600" y="82"/>
                </a:moveTo>
                <a:lnTo>
                  <a:pt x="11600" y="22"/>
                </a:lnTo>
                <a:lnTo>
                  <a:pt x="11738" y="22"/>
                </a:lnTo>
                <a:lnTo>
                  <a:pt x="11738" y="160"/>
                </a:lnTo>
                <a:lnTo>
                  <a:pt x="11679" y="160"/>
                </a:lnTo>
                <a:lnTo>
                  <a:pt x="11679" y="82"/>
                </a:lnTo>
                <a:lnTo>
                  <a:pt x="11600" y="82"/>
                </a:lnTo>
                <a:close/>
                <a:moveTo>
                  <a:pt x="80" y="4871"/>
                </a:moveTo>
                <a:lnTo>
                  <a:pt x="80" y="4910"/>
                </a:lnTo>
                <a:lnTo>
                  <a:pt x="39" y="4910"/>
                </a:lnTo>
                <a:lnTo>
                  <a:pt x="39" y="4871"/>
                </a:lnTo>
                <a:lnTo>
                  <a:pt x="80" y="4871"/>
                </a:lnTo>
                <a:close/>
                <a:moveTo>
                  <a:pt x="11682" y="575"/>
                </a:moveTo>
                <a:lnTo>
                  <a:pt x="11682" y="536"/>
                </a:lnTo>
                <a:lnTo>
                  <a:pt x="11723" y="536"/>
                </a:lnTo>
                <a:lnTo>
                  <a:pt x="11723" y="575"/>
                </a:lnTo>
                <a:lnTo>
                  <a:pt x="11682" y="575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="ctr"/>
          <a:lstStyle/>
          <a:p>
            <a:pPr algn="ctr"/>
            <a:endParaRPr/>
          </a:p>
        </p:txBody>
      </p:sp>
    </p:spTree>
    <p:extLst>
      <p:ext uri="{BB962C8B-B14F-4D97-AF65-F5344CB8AC3E}">
        <p14:creationId xmlns:p14="http://schemas.microsoft.com/office/powerpoint/2010/main" val="3298776884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>
            <a:extLst>
              <a:ext uri="{FF2B5EF4-FFF2-40B4-BE49-F238E27FC236}">
                <a16:creationId xmlns:a16="http://schemas.microsoft.com/office/drawing/2014/main" id="{05181504-E123-4F37-8C9D-4F7480687D89}"/>
              </a:ext>
            </a:extLst>
          </p:cNvPr>
          <p:cNvGrpSpPr/>
          <p:nvPr/>
        </p:nvGrpSpPr>
        <p:grpSpPr>
          <a:xfrm>
            <a:off x="895073" y="2084096"/>
            <a:ext cx="2066568" cy="374172"/>
            <a:chOff x="895073" y="2084096"/>
            <a:chExt cx="2066568" cy="374172"/>
          </a:xfrm>
        </p:grpSpPr>
        <p:sp>
          <p:nvSpPr>
            <p:cNvPr id="83" name="矩形: 圆角 82">
              <a:extLst>
                <a:ext uri="{FF2B5EF4-FFF2-40B4-BE49-F238E27FC236}">
                  <a16:creationId xmlns:a16="http://schemas.microsoft.com/office/drawing/2014/main" id="{A996D4AC-2460-4CB4-8D24-37B398FC324A}"/>
                </a:ext>
              </a:extLst>
            </p:cNvPr>
            <p:cNvSpPr/>
            <p:nvPr/>
          </p:nvSpPr>
          <p:spPr>
            <a:xfrm>
              <a:off x="895073" y="2084096"/>
              <a:ext cx="2066568" cy="374172"/>
            </a:xfrm>
            <a:prstGeom prst="roundRect">
              <a:avLst/>
            </a:prstGeom>
            <a:solidFill>
              <a:schemeClr val="accent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latin typeface="+mn-ea"/>
              </a:endParaRPr>
            </a:p>
          </p:txBody>
        </p:sp>
        <p:sp>
          <p:nvSpPr>
            <p:cNvPr id="7" name="文本框 6">
              <a:extLst>
                <a:ext uri="{FF2B5EF4-FFF2-40B4-BE49-F238E27FC236}">
                  <a16:creationId xmlns:a16="http://schemas.microsoft.com/office/drawing/2014/main" id="{D768553C-8114-4988-B0A9-C77BD021DA32}"/>
                </a:ext>
              </a:extLst>
            </p:cNvPr>
            <p:cNvSpPr txBox="1"/>
            <p:nvPr/>
          </p:nvSpPr>
          <p:spPr>
            <a:xfrm>
              <a:off x="1005028" y="2168392"/>
              <a:ext cx="1846659" cy="246221"/>
            </a:xfrm>
            <a:prstGeom prst="rect">
              <a:avLst/>
            </a:prstGeom>
            <a:noFill/>
          </p:spPr>
          <p:txBody>
            <a:bodyPr wrap="none" lIns="0" tIns="0" rIns="0" bIns="0">
              <a:spAutoFit/>
            </a:bodyPr>
            <a:lstStyle/>
            <a:p>
              <a:r>
                <a:rPr kumimoji="0" lang="zh-CN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+mn-ea"/>
                  <a:cs typeface="+mn-cs"/>
                </a:rPr>
                <a:t>分为北宋和南宋官窑</a:t>
              </a:r>
              <a:endParaRPr lang="en-US" altLang="zh-CN" sz="1600" dirty="0">
                <a:solidFill>
                  <a:schemeClr val="accent1"/>
                </a:solidFill>
                <a:latin typeface="+mn-ea"/>
              </a:endParaRPr>
            </a:p>
          </p:txBody>
        </p:sp>
      </p:grpSp>
      <p:sp>
        <p:nvSpPr>
          <p:cNvPr id="17" name="文本框 16">
            <a:extLst>
              <a:ext uri="{FF2B5EF4-FFF2-40B4-BE49-F238E27FC236}">
                <a16:creationId xmlns:a16="http://schemas.microsoft.com/office/drawing/2014/main" id="{D6449062-21C6-46C1-BE7D-5D94CD415C8B}"/>
              </a:ext>
            </a:extLst>
          </p:cNvPr>
          <p:cNvSpPr txBox="1"/>
          <p:nvPr/>
        </p:nvSpPr>
        <p:spPr>
          <a:xfrm>
            <a:off x="912813" y="877552"/>
            <a:ext cx="1000274" cy="553998"/>
          </a:xfrm>
          <a:prstGeom prst="rect">
            <a:avLst/>
          </a:prstGeom>
          <a:noFill/>
        </p:spPr>
        <p:txBody>
          <a:bodyPr vert="horz" wrap="none" lIns="0" tIns="0" rIns="0" bIns="0">
            <a:spAutoFit/>
          </a:bodyPr>
          <a:lstStyle>
            <a:defPPr>
              <a:defRPr lang="zh-CN"/>
            </a:defPPr>
            <a:lvl1pPr>
              <a:defRPr kumimoji="0" sz="6600" b="0" i="0" u="none" strike="noStrike" cap="none" spc="600" normalizeH="0" baseline="0">
                <a:ln>
                  <a:noFill/>
                </a:ln>
                <a:solidFill>
                  <a:srgbClr val="096468"/>
                </a:solidFill>
                <a:effectLst/>
                <a:uLnTx/>
                <a:uFillTx/>
                <a:latin typeface="思源宋体 CN Medium"/>
                <a:ea typeface="思源宋体 CN Medium"/>
              </a:defRPr>
            </a:lvl1pPr>
          </a:lstStyle>
          <a:p>
            <a:r>
              <a:rPr lang="zh-CN" altLang="en-US" sz="3600" spc="300" dirty="0">
                <a:solidFill>
                  <a:schemeClr val="accent1"/>
                </a:solidFill>
                <a:latin typeface="+mn-ea"/>
                <a:ea typeface="+mn-ea"/>
              </a:rPr>
              <a:t>官窑</a:t>
            </a:r>
          </a:p>
        </p:txBody>
      </p:sp>
      <p:cxnSp>
        <p:nvCxnSpPr>
          <p:cNvPr id="18" name="直接连接符 17">
            <a:extLst>
              <a:ext uri="{FF2B5EF4-FFF2-40B4-BE49-F238E27FC236}">
                <a16:creationId xmlns:a16="http://schemas.microsoft.com/office/drawing/2014/main" id="{AA296E94-204E-43C2-98DF-3ECD9B710447}"/>
              </a:ext>
            </a:extLst>
          </p:cNvPr>
          <p:cNvCxnSpPr>
            <a:cxnSpLocks/>
          </p:cNvCxnSpPr>
          <p:nvPr/>
        </p:nvCxnSpPr>
        <p:spPr>
          <a:xfrm>
            <a:off x="912813" y="1513246"/>
            <a:ext cx="2441575" cy="0"/>
          </a:xfrm>
          <a:prstGeom prst="line">
            <a:avLst/>
          </a:prstGeom>
          <a:ln w="2540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文本框 20">
            <a:extLst>
              <a:ext uri="{FF2B5EF4-FFF2-40B4-BE49-F238E27FC236}">
                <a16:creationId xmlns:a16="http://schemas.microsoft.com/office/drawing/2014/main" id="{4E03FF05-6E4D-41BF-9A85-A3F5699D8544}"/>
              </a:ext>
            </a:extLst>
          </p:cNvPr>
          <p:cNvSpPr txBox="1"/>
          <p:nvPr/>
        </p:nvSpPr>
        <p:spPr>
          <a:xfrm>
            <a:off x="912694" y="2682487"/>
            <a:ext cx="3904615" cy="2452979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/>
          <a:p>
            <a:pPr marL="212400" indent="-212400">
              <a:lnSpc>
                <a:spcPct val="130000"/>
              </a:lnSpc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kumimoji="0" lang="zh-CN" altLang="en-US" sz="1600" b="0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ea"/>
                <a:cs typeface="+mn-cs"/>
              </a:rPr>
              <a:t>主要烧制青瓷，大观年间，釉色以月色、粉青、大绿三种颜色最为流行。</a:t>
            </a:r>
            <a:endParaRPr kumimoji="0" lang="en-US" altLang="zh-CN" sz="1600" b="0" i="0" u="none" strike="noStrike" kern="1200" cap="none" spc="0" normalizeH="0" baseline="0" noProof="0" dirty="0">
              <a:ln>
                <a:noFill/>
              </a:ln>
              <a:solidFill>
                <a:schemeClr val="tx1">
                  <a:lumMod val="75000"/>
                  <a:lumOff val="25000"/>
                </a:schemeClr>
              </a:solidFill>
              <a:effectLst/>
              <a:uLnTx/>
              <a:uFillTx/>
              <a:latin typeface="+mn-ea"/>
              <a:cs typeface="+mn-cs"/>
            </a:endParaRPr>
          </a:p>
          <a:p>
            <a:pPr marL="212400" indent="-212400">
              <a:lnSpc>
                <a:spcPct val="130000"/>
              </a:lnSpc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kumimoji="0" lang="zh-CN" altLang="en-US" sz="1600" b="0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ea"/>
                <a:cs typeface="+mn-cs"/>
              </a:rPr>
              <a:t>官瓷胎体较厚，天青色釉略带粉红颜色，釉面开大纹片。</a:t>
            </a:r>
          </a:p>
          <a:p>
            <a:pPr marL="212400" indent="-212400">
              <a:lnSpc>
                <a:spcPct val="130000"/>
              </a:lnSpc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kumimoji="0" lang="zh-CN" altLang="en-US" sz="1600" b="0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ea"/>
                <a:cs typeface="+mn-cs"/>
              </a:rPr>
              <a:t>瓷器足部无釉，烧成后是铁黑色，口部釉薄，微显胎骨，即</a:t>
            </a:r>
            <a:r>
              <a:rPr kumimoji="0" lang="en-US" altLang="zh-CN" sz="1600" b="0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ea"/>
                <a:cs typeface="+mn-cs"/>
              </a:rPr>
              <a:t>"</a:t>
            </a:r>
            <a:r>
              <a:rPr kumimoji="0" lang="zh-CN" altLang="en-US" sz="1600" b="0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ea"/>
                <a:cs typeface="+mn-cs"/>
              </a:rPr>
              <a:t>紫口铁足</a:t>
            </a:r>
            <a:r>
              <a:rPr kumimoji="0" lang="en-US" altLang="zh-CN" sz="1600" b="0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ea"/>
                <a:cs typeface="+mn-cs"/>
              </a:rPr>
              <a:t>"</a:t>
            </a:r>
            <a:r>
              <a:rPr kumimoji="0" lang="zh-CN" altLang="en-US" sz="1600" b="0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ea"/>
                <a:cs typeface="+mn-cs"/>
              </a:rPr>
              <a:t>。</a:t>
            </a:r>
          </a:p>
          <a:p>
            <a:pPr marL="212400" indent="-212400">
              <a:lnSpc>
                <a:spcPct val="130000"/>
              </a:lnSpc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kumimoji="0" lang="zh-CN" altLang="en-US" sz="1600" b="0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ea"/>
                <a:cs typeface="+mn-cs"/>
              </a:rPr>
              <a:t>北宋官窑瓷器传世很少，十分珍稀名贵。</a:t>
            </a:r>
          </a:p>
        </p:txBody>
      </p:sp>
      <p:sp>
        <p:nvSpPr>
          <p:cNvPr id="32" name="矩形 31">
            <a:extLst>
              <a:ext uri="{FF2B5EF4-FFF2-40B4-BE49-F238E27FC236}">
                <a16:creationId xmlns:a16="http://schemas.microsoft.com/office/drawing/2014/main" id="{FE28E927-44FC-45EE-8FFC-24C85DC0723F}"/>
              </a:ext>
            </a:extLst>
          </p:cNvPr>
          <p:cNvSpPr>
            <a:spLocks/>
          </p:cNvSpPr>
          <p:nvPr/>
        </p:nvSpPr>
        <p:spPr>
          <a:xfrm>
            <a:off x="6613073" y="877552"/>
            <a:ext cx="2038364" cy="1863569"/>
          </a:xfrm>
          <a:prstGeom prst="rect">
            <a:avLst/>
          </a:prstGeom>
          <a:blipFill>
            <a:blip r:embed="rId2"/>
            <a:stretch>
              <a:fillRect l="-16586" t="-15646" r="-4726" b="-19214"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8" name="矩形 27">
            <a:extLst>
              <a:ext uri="{FF2B5EF4-FFF2-40B4-BE49-F238E27FC236}">
                <a16:creationId xmlns:a16="http://schemas.microsoft.com/office/drawing/2014/main" id="{2A125848-F1BD-40E6-A117-6442CDE53EEE}"/>
              </a:ext>
            </a:extLst>
          </p:cNvPr>
          <p:cNvSpPr/>
          <p:nvPr/>
        </p:nvSpPr>
        <p:spPr>
          <a:xfrm>
            <a:off x="6613073" y="2935992"/>
            <a:ext cx="2038364" cy="1863569"/>
          </a:xfrm>
          <a:prstGeom prst="rect">
            <a:avLst/>
          </a:prstGeom>
          <a:blipFill>
            <a:blip r:embed="rId3"/>
            <a:stretch>
              <a:fillRect l="-5078" t="-6093" r="-5078" b="-5331"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4" name="矩形 23">
            <a:extLst>
              <a:ext uri="{FF2B5EF4-FFF2-40B4-BE49-F238E27FC236}">
                <a16:creationId xmlns:a16="http://schemas.microsoft.com/office/drawing/2014/main" id="{755238BA-2982-464F-913E-2A8A592B8538}"/>
              </a:ext>
            </a:extLst>
          </p:cNvPr>
          <p:cNvSpPr>
            <a:spLocks/>
          </p:cNvSpPr>
          <p:nvPr/>
        </p:nvSpPr>
        <p:spPr>
          <a:xfrm>
            <a:off x="6613073" y="4994432"/>
            <a:ext cx="2038364" cy="1863569"/>
          </a:xfrm>
          <a:prstGeom prst="rect">
            <a:avLst/>
          </a:prstGeom>
          <a:blipFill>
            <a:blip r:embed="rId4"/>
            <a:stretch>
              <a:fillRect l="-12588" t="-11219" r="-7704" b="-10457"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6" name="矩形 35">
            <a:extLst>
              <a:ext uri="{FF2B5EF4-FFF2-40B4-BE49-F238E27FC236}">
                <a16:creationId xmlns:a16="http://schemas.microsoft.com/office/drawing/2014/main" id="{F4D923C5-90EF-4375-A471-371ABC77900D}"/>
              </a:ext>
            </a:extLst>
          </p:cNvPr>
          <p:cNvSpPr/>
          <p:nvPr/>
        </p:nvSpPr>
        <p:spPr>
          <a:xfrm>
            <a:off x="9023790" y="-21779"/>
            <a:ext cx="2038364" cy="1863569"/>
          </a:xfrm>
          <a:prstGeom prst="rect">
            <a:avLst/>
          </a:prstGeom>
          <a:blipFill>
            <a:blip r:embed="rId5"/>
            <a:stretch>
              <a:fillRect l="-401" t="-11219" r="-401" b="-10457"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0" name="矩形 39">
            <a:extLst>
              <a:ext uri="{FF2B5EF4-FFF2-40B4-BE49-F238E27FC236}">
                <a16:creationId xmlns:a16="http://schemas.microsoft.com/office/drawing/2014/main" id="{CEC30CAE-A6BE-47BA-A412-6D6C2D326753}"/>
              </a:ext>
            </a:extLst>
          </p:cNvPr>
          <p:cNvSpPr/>
          <p:nvPr/>
        </p:nvSpPr>
        <p:spPr>
          <a:xfrm>
            <a:off x="9023790" y="2063655"/>
            <a:ext cx="2038364" cy="1863569"/>
          </a:xfrm>
          <a:prstGeom prst="rect">
            <a:avLst/>
          </a:prstGeom>
          <a:blipFill>
            <a:blip r:embed="rId6"/>
            <a:stretch>
              <a:fillRect l="-4289" t="-5295" r="-4289" b="-4533"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4" name="矩形 43">
            <a:extLst>
              <a:ext uri="{FF2B5EF4-FFF2-40B4-BE49-F238E27FC236}">
                <a16:creationId xmlns:a16="http://schemas.microsoft.com/office/drawing/2014/main" id="{E6EB0E6F-EBDD-4815-BA4D-2E4B1D609CF6}"/>
              </a:ext>
            </a:extLst>
          </p:cNvPr>
          <p:cNvSpPr/>
          <p:nvPr/>
        </p:nvSpPr>
        <p:spPr>
          <a:xfrm>
            <a:off x="9023790" y="4149087"/>
            <a:ext cx="2038364" cy="1863569"/>
          </a:xfrm>
          <a:prstGeom prst="rect">
            <a:avLst/>
          </a:prstGeom>
          <a:blipFill>
            <a:blip r:embed="rId7"/>
            <a:stretch>
              <a:fillRect l="-18267" t="-555" r="-20183" b="555"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pic>
        <p:nvPicPr>
          <p:cNvPr id="82" name="图片 81">
            <a:extLst>
              <a:ext uri="{FF2B5EF4-FFF2-40B4-BE49-F238E27FC236}">
                <a16:creationId xmlns:a16="http://schemas.microsoft.com/office/drawing/2014/main" id="{1E30E666-B246-4A56-B5A0-37D19096A884}"/>
              </a:ext>
            </a:extLst>
          </p:cNvPr>
          <p:cNvPicPr>
            <a:picLocks noChangeAspect="1"/>
          </p:cNvPicPr>
          <p:nvPr/>
        </p:nvPicPr>
        <p:blipFill rotWithShape="1">
          <a:blip r:embed="rId8">
            <a:duotone>
              <a:schemeClr val="accent1">
                <a:shade val="45000"/>
                <a:satMod val="135000"/>
              </a:schemeClr>
              <a:prstClr val="white"/>
            </a:duotone>
          </a:blip>
          <a:srcRect r="79084" b="79492"/>
          <a:stretch/>
        </p:blipFill>
        <p:spPr>
          <a:xfrm>
            <a:off x="6378660" y="613951"/>
            <a:ext cx="358684" cy="399188"/>
          </a:xfrm>
          <a:prstGeom prst="rect">
            <a:avLst/>
          </a:prstGeom>
        </p:spPr>
      </p:pic>
      <p:pic>
        <p:nvPicPr>
          <p:cNvPr id="86" name="图片 85">
            <a:extLst>
              <a:ext uri="{FF2B5EF4-FFF2-40B4-BE49-F238E27FC236}">
                <a16:creationId xmlns:a16="http://schemas.microsoft.com/office/drawing/2014/main" id="{35C5D2AA-ABE5-4214-AA07-094509595A48}"/>
              </a:ext>
            </a:extLst>
          </p:cNvPr>
          <p:cNvPicPr>
            <a:picLocks noChangeAspect="1"/>
          </p:cNvPicPr>
          <p:nvPr/>
        </p:nvPicPr>
        <p:blipFill rotWithShape="1">
          <a:blip r:embed="rId8">
            <a:duotone>
              <a:schemeClr val="accent1">
                <a:shade val="45000"/>
                <a:satMod val="135000"/>
              </a:schemeClr>
              <a:prstClr val="white"/>
            </a:duotone>
          </a:blip>
          <a:srcRect r="79084" b="79492"/>
          <a:stretch/>
        </p:blipFill>
        <p:spPr>
          <a:xfrm flipH="1" flipV="1">
            <a:off x="10942972" y="5907523"/>
            <a:ext cx="358684" cy="39918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491913145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文本框 1">
            <a:extLst>
              <a:ext uri="{FF2B5EF4-FFF2-40B4-BE49-F238E27FC236}">
                <a16:creationId xmlns:a16="http://schemas.microsoft.com/office/drawing/2014/main" id="{EC2694E9-B374-4471-850C-16D0DD5197CB}"/>
              </a:ext>
            </a:extLst>
          </p:cNvPr>
          <p:cNvSpPr txBox="1"/>
          <p:nvPr/>
        </p:nvSpPr>
        <p:spPr>
          <a:xfrm>
            <a:off x="8062638" y="2896912"/>
            <a:ext cx="3179848" cy="2376035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/>
          <a:p>
            <a:pPr>
              <a:lnSpc>
                <a:spcPct val="130000"/>
              </a:lnSpc>
              <a:spcAft>
                <a:spcPts val="600"/>
              </a:spcAft>
            </a:pPr>
            <a:r>
              <a:rPr lang="zh-CN" altLang="en-US" sz="16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定窑以烧白瓷为主，瓷质细腻，质薄有光，釉色润泽如玉。</a:t>
            </a:r>
          </a:p>
          <a:p>
            <a:pPr>
              <a:lnSpc>
                <a:spcPct val="130000"/>
              </a:lnSpc>
              <a:spcAft>
                <a:spcPts val="600"/>
              </a:spcAft>
            </a:pPr>
            <a:r>
              <a:rPr lang="zh-CN" altLang="en-US" sz="16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花纹千姿百态，有刀刻的划花，有针剔的绣花，特技制成的</a:t>
            </a:r>
            <a:r>
              <a:rPr lang="en-US" altLang="zh-CN" sz="16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"</a:t>
            </a:r>
            <a:r>
              <a:rPr lang="zh-CN" altLang="en-US" sz="16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竹丝刷纹</a:t>
            </a:r>
            <a:r>
              <a:rPr lang="en-US" altLang="zh-CN" sz="16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"</a:t>
            </a:r>
            <a:r>
              <a:rPr lang="zh-CN" altLang="en-US" sz="16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，</a:t>
            </a:r>
            <a:r>
              <a:rPr lang="en-US" altLang="zh-CN" sz="16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"</a:t>
            </a:r>
            <a:r>
              <a:rPr lang="zh-CN" altLang="en-US" sz="16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泪痕纹</a:t>
            </a:r>
            <a:r>
              <a:rPr lang="en-US" altLang="zh-CN" sz="16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"</a:t>
            </a:r>
            <a:r>
              <a:rPr lang="zh-CN" altLang="en-US" sz="16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等。</a:t>
            </a:r>
          </a:p>
          <a:p>
            <a:pPr>
              <a:lnSpc>
                <a:spcPct val="130000"/>
              </a:lnSpc>
              <a:spcAft>
                <a:spcPts val="600"/>
              </a:spcAft>
            </a:pPr>
            <a:r>
              <a:rPr lang="zh-CN" altLang="en-US" sz="16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黑釉、酱釉称为</a:t>
            </a:r>
            <a:r>
              <a:rPr lang="en-US" altLang="zh-CN" sz="16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"</a:t>
            </a:r>
            <a:r>
              <a:rPr lang="zh-CN" altLang="en-US" sz="16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黑定</a:t>
            </a:r>
            <a:r>
              <a:rPr lang="en-US" altLang="zh-CN" sz="16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"</a:t>
            </a:r>
            <a:r>
              <a:rPr lang="zh-CN" altLang="en-US" sz="16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、</a:t>
            </a:r>
            <a:r>
              <a:rPr lang="en-US" altLang="zh-CN" sz="16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"</a:t>
            </a:r>
            <a:r>
              <a:rPr lang="zh-CN" altLang="en-US" sz="16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紫定</a:t>
            </a:r>
            <a:r>
              <a:rPr lang="en-US" altLang="zh-CN" sz="16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"</a:t>
            </a:r>
            <a:r>
              <a:rPr lang="zh-CN" altLang="en-US" sz="16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，也别具特色，制作精巧，造型典雅。</a:t>
            </a:r>
          </a:p>
        </p:txBody>
      </p:sp>
      <p:sp>
        <p:nvSpPr>
          <p:cNvPr id="3" name="文本框 2">
            <a:extLst>
              <a:ext uri="{FF2B5EF4-FFF2-40B4-BE49-F238E27FC236}">
                <a16:creationId xmlns:a16="http://schemas.microsoft.com/office/drawing/2014/main" id="{4C7C452B-0F19-482C-A65D-AF2C5189306C}"/>
              </a:ext>
            </a:extLst>
          </p:cNvPr>
          <p:cNvSpPr txBox="1"/>
          <p:nvPr/>
        </p:nvSpPr>
        <p:spPr>
          <a:xfrm>
            <a:off x="8062637" y="1752223"/>
            <a:ext cx="1000274" cy="553998"/>
          </a:xfrm>
          <a:prstGeom prst="rect">
            <a:avLst/>
          </a:prstGeom>
          <a:noFill/>
        </p:spPr>
        <p:txBody>
          <a:bodyPr vert="horz" wrap="none" lIns="0" tIns="0" rIns="0" bIns="0">
            <a:spAutoFit/>
          </a:bodyPr>
          <a:lstStyle>
            <a:defPPr>
              <a:defRPr lang="zh-CN"/>
            </a:defPPr>
            <a:lvl1pPr>
              <a:defRPr kumimoji="0" sz="6600" b="0" i="0" u="none" strike="noStrike" cap="none" spc="600" normalizeH="0" baseline="0">
                <a:ln>
                  <a:noFill/>
                </a:ln>
                <a:solidFill>
                  <a:srgbClr val="096468"/>
                </a:solidFill>
                <a:effectLst/>
                <a:uLnTx/>
                <a:uFillTx/>
                <a:latin typeface="思源宋体 CN Medium"/>
                <a:ea typeface="思源宋体 CN Medium"/>
              </a:defRPr>
            </a:lvl1pPr>
          </a:lstStyle>
          <a:p>
            <a:r>
              <a:rPr lang="zh-CN" altLang="en-US" sz="3600" spc="300" dirty="0">
                <a:solidFill>
                  <a:schemeClr val="accent1"/>
                </a:solidFill>
                <a:latin typeface="+mn-ea"/>
                <a:ea typeface="+mn-ea"/>
              </a:rPr>
              <a:t>定窑</a:t>
            </a:r>
          </a:p>
        </p:txBody>
      </p:sp>
      <p:cxnSp>
        <p:nvCxnSpPr>
          <p:cNvPr id="4" name="直接连接符 3">
            <a:extLst>
              <a:ext uri="{FF2B5EF4-FFF2-40B4-BE49-F238E27FC236}">
                <a16:creationId xmlns:a16="http://schemas.microsoft.com/office/drawing/2014/main" id="{F1F67765-4F20-49EA-BDCC-28930C1BC8ED}"/>
              </a:ext>
            </a:extLst>
          </p:cNvPr>
          <p:cNvCxnSpPr>
            <a:cxnSpLocks/>
          </p:cNvCxnSpPr>
          <p:nvPr/>
        </p:nvCxnSpPr>
        <p:spPr>
          <a:xfrm>
            <a:off x="8062637" y="2387917"/>
            <a:ext cx="2441575" cy="0"/>
          </a:xfrm>
          <a:prstGeom prst="line">
            <a:avLst/>
          </a:prstGeom>
          <a:ln w="2540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矩形 4">
            <a:extLst>
              <a:ext uri="{FF2B5EF4-FFF2-40B4-BE49-F238E27FC236}">
                <a16:creationId xmlns:a16="http://schemas.microsoft.com/office/drawing/2014/main" id="{6F23147F-4E35-4A39-9F2E-01B85AA6D41C}"/>
              </a:ext>
            </a:extLst>
          </p:cNvPr>
          <p:cNvSpPr/>
          <p:nvPr/>
        </p:nvSpPr>
        <p:spPr>
          <a:xfrm>
            <a:off x="1057336" y="1279604"/>
            <a:ext cx="1922098" cy="2061005"/>
          </a:xfrm>
          <a:prstGeom prst="rect">
            <a:avLst/>
          </a:prstGeom>
          <a:blipFill>
            <a:blip r:embed="rId2"/>
            <a:stretch>
              <a:fillRect l="-5971" r="-5971" b="-8986"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6" name="矩形 5">
            <a:extLst>
              <a:ext uri="{FF2B5EF4-FFF2-40B4-BE49-F238E27FC236}">
                <a16:creationId xmlns:a16="http://schemas.microsoft.com/office/drawing/2014/main" id="{2ED06829-DD15-4B8B-9C48-6A4E31A7EF95}"/>
              </a:ext>
            </a:extLst>
          </p:cNvPr>
          <p:cNvSpPr/>
          <p:nvPr/>
        </p:nvSpPr>
        <p:spPr>
          <a:xfrm>
            <a:off x="3162594" y="1279604"/>
            <a:ext cx="1922098" cy="2061005"/>
          </a:xfrm>
          <a:prstGeom prst="rect">
            <a:avLst/>
          </a:prstGeom>
          <a:blipFill>
            <a:blip r:embed="rId3"/>
            <a:stretch>
              <a:fillRect l="-20700" r="-20700" b="-5986"/>
            </a:stretch>
          </a:blipFill>
          <a:ln w="12700" cap="flat" cmpd="sng" algn="ctr">
            <a:solidFill>
              <a:schemeClr val="accent1">
                <a:shade val="50000"/>
              </a:schemeClr>
            </a:solidFill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7" name="矩形 6">
            <a:extLst>
              <a:ext uri="{FF2B5EF4-FFF2-40B4-BE49-F238E27FC236}">
                <a16:creationId xmlns:a16="http://schemas.microsoft.com/office/drawing/2014/main" id="{8AC9CF57-4B2A-427A-B15A-CDD4DFE19003}"/>
              </a:ext>
            </a:extLst>
          </p:cNvPr>
          <p:cNvSpPr/>
          <p:nvPr/>
        </p:nvSpPr>
        <p:spPr>
          <a:xfrm>
            <a:off x="5267853" y="1279604"/>
            <a:ext cx="1922098" cy="2061005"/>
          </a:xfrm>
          <a:prstGeom prst="rect">
            <a:avLst/>
          </a:prstGeom>
          <a:blipFill>
            <a:blip r:embed="rId4"/>
            <a:stretch>
              <a:fillRect l="-4936" t="-580" r="-4936" b="182"/>
            </a:stretch>
          </a:blipFill>
          <a:ln w="12700" cap="flat" cmpd="sng" algn="ctr">
            <a:solidFill>
              <a:schemeClr val="accent1">
                <a:shade val="50000"/>
              </a:schemeClr>
            </a:solidFill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3" name="矩形 12">
            <a:extLst>
              <a:ext uri="{FF2B5EF4-FFF2-40B4-BE49-F238E27FC236}">
                <a16:creationId xmlns:a16="http://schemas.microsoft.com/office/drawing/2014/main" id="{E8063DD9-22F7-4596-9776-D4704AF20B24}"/>
              </a:ext>
            </a:extLst>
          </p:cNvPr>
          <p:cNvSpPr/>
          <p:nvPr/>
        </p:nvSpPr>
        <p:spPr>
          <a:xfrm>
            <a:off x="1057336" y="3501981"/>
            <a:ext cx="1922098" cy="2061005"/>
          </a:xfrm>
          <a:prstGeom prst="rect">
            <a:avLst/>
          </a:prstGeom>
          <a:blipFill>
            <a:blip r:embed="rId5"/>
            <a:stretch>
              <a:fillRect l="-26469" t="-5623" r="-26469" b="-4997"/>
            </a:stretch>
          </a:blipFill>
          <a:ln>
            <a:solidFill>
              <a:schemeClr val="accent1">
                <a:shade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4" name="矩形 13">
            <a:extLst>
              <a:ext uri="{FF2B5EF4-FFF2-40B4-BE49-F238E27FC236}">
                <a16:creationId xmlns:a16="http://schemas.microsoft.com/office/drawing/2014/main" id="{61A3ACD5-708C-4EF7-BC90-A2A4E478DB6E}"/>
              </a:ext>
            </a:extLst>
          </p:cNvPr>
          <p:cNvSpPr/>
          <p:nvPr/>
        </p:nvSpPr>
        <p:spPr>
          <a:xfrm>
            <a:off x="3162594" y="3501981"/>
            <a:ext cx="1922098" cy="2061005"/>
          </a:xfrm>
          <a:prstGeom prst="rect">
            <a:avLst/>
          </a:prstGeom>
          <a:blipFill>
            <a:blip r:embed="rId6"/>
            <a:stretch>
              <a:fillRect l="-26395" t="-5258" r="-26395" b="-5258"/>
            </a:stretch>
          </a:blipFill>
          <a:ln w="12700" cap="flat" cmpd="sng" algn="ctr">
            <a:solidFill>
              <a:schemeClr val="accent1">
                <a:shade val="50000"/>
              </a:schemeClr>
            </a:solidFill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5" name="矩形 14">
            <a:extLst>
              <a:ext uri="{FF2B5EF4-FFF2-40B4-BE49-F238E27FC236}">
                <a16:creationId xmlns:a16="http://schemas.microsoft.com/office/drawing/2014/main" id="{2D9516E9-3C93-4A1B-969C-6D0CF022A91C}"/>
              </a:ext>
            </a:extLst>
          </p:cNvPr>
          <p:cNvSpPr/>
          <p:nvPr/>
        </p:nvSpPr>
        <p:spPr>
          <a:xfrm>
            <a:off x="5267853" y="3501981"/>
            <a:ext cx="1922098" cy="2061005"/>
          </a:xfrm>
          <a:prstGeom prst="rect">
            <a:avLst/>
          </a:prstGeom>
          <a:blipFill>
            <a:blip r:embed="rId7"/>
            <a:stretch>
              <a:fillRect l="-20022" t="-104" r="-12344" b="1"/>
            </a:stretch>
          </a:blipFill>
          <a:ln w="12700" cap="flat" cmpd="sng" algn="ctr">
            <a:solidFill>
              <a:schemeClr val="accent1">
                <a:shade val="50000"/>
              </a:schemeClr>
            </a:solidFill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31" name="图片 30">
            <a:extLst>
              <a:ext uri="{FF2B5EF4-FFF2-40B4-BE49-F238E27FC236}">
                <a16:creationId xmlns:a16="http://schemas.microsoft.com/office/drawing/2014/main" id="{B118FCB0-EF05-4E7E-B7D3-51AEF7B72DEE}"/>
              </a:ext>
            </a:extLst>
          </p:cNvPr>
          <p:cNvPicPr>
            <a:picLocks noChangeAspect="1"/>
          </p:cNvPicPr>
          <p:nvPr/>
        </p:nvPicPr>
        <p:blipFill rotWithShape="1">
          <a:blip r:embed="rId8"/>
          <a:srcRect r="79084" b="79492"/>
          <a:stretch/>
        </p:blipFill>
        <p:spPr>
          <a:xfrm>
            <a:off x="874713" y="1096446"/>
            <a:ext cx="274373" cy="305356"/>
          </a:xfrm>
          <a:prstGeom prst="rect">
            <a:avLst/>
          </a:prstGeom>
        </p:spPr>
      </p:pic>
      <p:pic>
        <p:nvPicPr>
          <p:cNvPr id="32" name="图片 31">
            <a:extLst>
              <a:ext uri="{FF2B5EF4-FFF2-40B4-BE49-F238E27FC236}">
                <a16:creationId xmlns:a16="http://schemas.microsoft.com/office/drawing/2014/main" id="{20F2B0E3-F265-4EC9-A077-5BE1E94354CA}"/>
              </a:ext>
            </a:extLst>
          </p:cNvPr>
          <p:cNvPicPr>
            <a:picLocks noChangeAspect="1"/>
          </p:cNvPicPr>
          <p:nvPr/>
        </p:nvPicPr>
        <p:blipFill rotWithShape="1">
          <a:blip r:embed="rId8"/>
          <a:srcRect r="79084" b="79492"/>
          <a:stretch/>
        </p:blipFill>
        <p:spPr>
          <a:xfrm flipH="1" flipV="1">
            <a:off x="7113724" y="5456198"/>
            <a:ext cx="274373" cy="30535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19330679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文本占位符 13">
            <a:extLst>
              <a:ext uri="{FF2B5EF4-FFF2-40B4-BE49-F238E27FC236}">
                <a16:creationId xmlns:a16="http://schemas.microsoft.com/office/drawing/2014/main" id="{DB883DB8-C192-49E4-B4F6-A5302CC31F38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7134229" y="1518386"/>
            <a:ext cx="487313" cy="443198"/>
          </a:xfrm>
        </p:spPr>
        <p:txBody>
          <a:bodyPr/>
          <a:lstStyle/>
          <a:p>
            <a:r>
              <a:rPr lang="zh-CN" altLang="en-US" dirty="0"/>
              <a:t>壹</a:t>
            </a:r>
          </a:p>
        </p:txBody>
      </p:sp>
      <p:sp>
        <p:nvSpPr>
          <p:cNvPr id="15" name="文本占位符 14">
            <a:extLst>
              <a:ext uri="{FF2B5EF4-FFF2-40B4-BE49-F238E27FC236}">
                <a16:creationId xmlns:a16="http://schemas.microsoft.com/office/drawing/2014/main" id="{A84F4872-489D-4078-9194-25CF74939C35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r>
              <a:rPr lang="zh-CN" altLang="en-US" dirty="0"/>
              <a:t>贰</a:t>
            </a:r>
          </a:p>
        </p:txBody>
      </p:sp>
      <p:sp>
        <p:nvSpPr>
          <p:cNvPr id="16" name="文本占位符 15">
            <a:extLst>
              <a:ext uri="{FF2B5EF4-FFF2-40B4-BE49-F238E27FC236}">
                <a16:creationId xmlns:a16="http://schemas.microsoft.com/office/drawing/2014/main" id="{A3725FF9-AE05-40F7-AED0-611A1E39655D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/>
        <p:txBody>
          <a:bodyPr/>
          <a:lstStyle/>
          <a:p>
            <a:r>
              <a:rPr lang="zh-CN" altLang="en-US" dirty="0"/>
              <a:t>叁</a:t>
            </a:r>
          </a:p>
        </p:txBody>
      </p:sp>
      <p:sp>
        <p:nvSpPr>
          <p:cNvPr id="5" name="文本占位符 4">
            <a:extLst>
              <a:ext uri="{FF2B5EF4-FFF2-40B4-BE49-F238E27FC236}">
                <a16:creationId xmlns:a16="http://schemas.microsoft.com/office/drawing/2014/main" id="{202F4EA8-30F0-4E84-9BBF-DED3CE673EF3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zh-CN" altLang="en-US" dirty="0"/>
              <a:t>目录</a:t>
            </a:r>
          </a:p>
        </p:txBody>
      </p:sp>
      <p:sp>
        <p:nvSpPr>
          <p:cNvPr id="11" name="文本占位符 10">
            <a:extLst>
              <a:ext uri="{FF2B5EF4-FFF2-40B4-BE49-F238E27FC236}">
                <a16:creationId xmlns:a16="http://schemas.microsoft.com/office/drawing/2014/main" id="{426E7C74-96C3-402C-9FBB-642A16D30CC6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>
          <a:xfrm>
            <a:off x="7303697" y="2731971"/>
            <a:ext cx="341632" cy="2079095"/>
          </a:xfrm>
        </p:spPr>
        <p:txBody>
          <a:bodyPr/>
          <a:lstStyle/>
          <a:p>
            <a:r>
              <a:rPr lang="zh-CN" altLang="en-US" sz="2400" dirty="0"/>
              <a:t>宋瓷的 </a:t>
            </a:r>
            <a:r>
              <a:rPr lang="zh-CN" altLang="en-US" sz="2400" dirty="0">
                <a:solidFill>
                  <a:schemeClr val="accent1"/>
                </a:solidFill>
              </a:rPr>
              <a:t>魅力</a:t>
            </a:r>
          </a:p>
        </p:txBody>
      </p:sp>
      <p:sp>
        <p:nvSpPr>
          <p:cNvPr id="12" name="文本占位符 11">
            <a:extLst>
              <a:ext uri="{FF2B5EF4-FFF2-40B4-BE49-F238E27FC236}">
                <a16:creationId xmlns:a16="http://schemas.microsoft.com/office/drawing/2014/main" id="{5A811DBA-E487-41A2-AF17-2307B003D7A1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5980321" y="2731971"/>
            <a:ext cx="341632" cy="2079095"/>
          </a:xfrm>
        </p:spPr>
        <p:txBody>
          <a:bodyPr/>
          <a:lstStyle/>
          <a:p>
            <a:r>
              <a:rPr lang="zh-CN" altLang="en-US" sz="2400" dirty="0"/>
              <a:t>宋瓷的 </a:t>
            </a:r>
            <a:r>
              <a:rPr lang="zh-CN" altLang="en-US" sz="2400" dirty="0">
                <a:solidFill>
                  <a:schemeClr val="accent1"/>
                </a:solidFill>
              </a:rPr>
              <a:t>种类</a:t>
            </a:r>
          </a:p>
        </p:txBody>
      </p:sp>
      <p:sp>
        <p:nvSpPr>
          <p:cNvPr id="13" name="文本占位符 12">
            <a:extLst>
              <a:ext uri="{FF2B5EF4-FFF2-40B4-BE49-F238E27FC236}">
                <a16:creationId xmlns:a16="http://schemas.microsoft.com/office/drawing/2014/main" id="{E6CB49E7-DBB0-4E61-8247-4163B62EDB92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4593353" y="2731971"/>
            <a:ext cx="341632" cy="2079095"/>
          </a:xfrm>
        </p:spPr>
        <p:txBody>
          <a:bodyPr/>
          <a:lstStyle/>
          <a:p>
            <a:r>
              <a:rPr lang="zh-CN" altLang="en-US" sz="2400" dirty="0"/>
              <a:t>宋瓷的 </a:t>
            </a:r>
            <a:r>
              <a:rPr lang="zh-CN" altLang="en-US" sz="2400" dirty="0">
                <a:solidFill>
                  <a:schemeClr val="accent1"/>
                </a:solidFill>
              </a:rPr>
              <a:t>价值</a:t>
            </a:r>
          </a:p>
        </p:txBody>
      </p:sp>
    </p:spTree>
    <p:extLst>
      <p:ext uri="{BB962C8B-B14F-4D97-AF65-F5344CB8AC3E}">
        <p14:creationId xmlns:p14="http://schemas.microsoft.com/office/powerpoint/2010/main" val="1458054322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流程图: 资料带 6">
            <a:extLst>
              <a:ext uri="{FF2B5EF4-FFF2-40B4-BE49-F238E27FC236}">
                <a16:creationId xmlns:a16="http://schemas.microsoft.com/office/drawing/2014/main" id="{5E23C21B-7682-4B08-9484-3E0269C5BCBE}"/>
              </a:ext>
            </a:extLst>
          </p:cNvPr>
          <p:cNvSpPr/>
          <p:nvPr/>
        </p:nvSpPr>
        <p:spPr>
          <a:xfrm>
            <a:off x="0" y="467028"/>
            <a:ext cx="12192000" cy="3518005"/>
          </a:xfrm>
          <a:custGeom>
            <a:avLst/>
            <a:gdLst>
              <a:gd name="connsiteX0" fmla="*/ 0 w 10000"/>
              <a:gd name="connsiteY0" fmla="*/ 1000 h 10000"/>
              <a:gd name="connsiteX1" fmla="*/ 2500 w 10000"/>
              <a:gd name="connsiteY1" fmla="*/ 2000 h 10000"/>
              <a:gd name="connsiteX2" fmla="*/ 5000 w 10000"/>
              <a:gd name="connsiteY2" fmla="*/ 1000 h 10000"/>
              <a:gd name="connsiteX3" fmla="*/ 7500 w 10000"/>
              <a:gd name="connsiteY3" fmla="*/ 0 h 10000"/>
              <a:gd name="connsiteX4" fmla="*/ 10000 w 10000"/>
              <a:gd name="connsiteY4" fmla="*/ 1000 h 10000"/>
              <a:gd name="connsiteX5" fmla="*/ 10000 w 10000"/>
              <a:gd name="connsiteY5" fmla="*/ 9000 h 10000"/>
              <a:gd name="connsiteX6" fmla="*/ 7500 w 10000"/>
              <a:gd name="connsiteY6" fmla="*/ 8000 h 10000"/>
              <a:gd name="connsiteX7" fmla="*/ 5000 w 10000"/>
              <a:gd name="connsiteY7" fmla="*/ 9000 h 10000"/>
              <a:gd name="connsiteX8" fmla="*/ 2500 w 10000"/>
              <a:gd name="connsiteY8" fmla="*/ 10000 h 10000"/>
              <a:gd name="connsiteX9" fmla="*/ 0 w 10000"/>
              <a:gd name="connsiteY9" fmla="*/ 9000 h 10000"/>
              <a:gd name="connsiteX10" fmla="*/ 0 w 10000"/>
              <a:gd name="connsiteY10" fmla="*/ 1000 h 10000"/>
              <a:gd name="connsiteX0" fmla="*/ 0 w 10000"/>
              <a:gd name="connsiteY0" fmla="*/ 1000 h 10000"/>
              <a:gd name="connsiteX1" fmla="*/ 2500 w 10000"/>
              <a:gd name="connsiteY1" fmla="*/ 2000 h 10000"/>
              <a:gd name="connsiteX2" fmla="*/ 7500 w 10000"/>
              <a:gd name="connsiteY2" fmla="*/ 0 h 10000"/>
              <a:gd name="connsiteX3" fmla="*/ 10000 w 10000"/>
              <a:gd name="connsiteY3" fmla="*/ 1000 h 10000"/>
              <a:gd name="connsiteX4" fmla="*/ 10000 w 10000"/>
              <a:gd name="connsiteY4" fmla="*/ 9000 h 10000"/>
              <a:gd name="connsiteX5" fmla="*/ 7500 w 10000"/>
              <a:gd name="connsiteY5" fmla="*/ 8000 h 10000"/>
              <a:gd name="connsiteX6" fmla="*/ 5000 w 10000"/>
              <a:gd name="connsiteY6" fmla="*/ 9000 h 10000"/>
              <a:gd name="connsiteX7" fmla="*/ 2500 w 10000"/>
              <a:gd name="connsiteY7" fmla="*/ 10000 h 10000"/>
              <a:gd name="connsiteX8" fmla="*/ 0 w 10000"/>
              <a:gd name="connsiteY8" fmla="*/ 9000 h 10000"/>
              <a:gd name="connsiteX9" fmla="*/ 0 w 10000"/>
              <a:gd name="connsiteY9" fmla="*/ 1000 h 10000"/>
              <a:gd name="connsiteX0" fmla="*/ 0 w 10000"/>
              <a:gd name="connsiteY0" fmla="*/ 1000 h 10000"/>
              <a:gd name="connsiteX1" fmla="*/ 2500 w 10000"/>
              <a:gd name="connsiteY1" fmla="*/ 2000 h 10000"/>
              <a:gd name="connsiteX2" fmla="*/ 7500 w 10000"/>
              <a:gd name="connsiteY2" fmla="*/ 0 h 10000"/>
              <a:gd name="connsiteX3" fmla="*/ 10000 w 10000"/>
              <a:gd name="connsiteY3" fmla="*/ 1000 h 10000"/>
              <a:gd name="connsiteX4" fmla="*/ 10000 w 10000"/>
              <a:gd name="connsiteY4" fmla="*/ 9000 h 10000"/>
              <a:gd name="connsiteX5" fmla="*/ 7500 w 10000"/>
              <a:gd name="connsiteY5" fmla="*/ 8000 h 10000"/>
              <a:gd name="connsiteX6" fmla="*/ 2500 w 10000"/>
              <a:gd name="connsiteY6" fmla="*/ 10000 h 10000"/>
              <a:gd name="connsiteX7" fmla="*/ 0 w 10000"/>
              <a:gd name="connsiteY7" fmla="*/ 9000 h 10000"/>
              <a:gd name="connsiteX8" fmla="*/ 0 w 10000"/>
              <a:gd name="connsiteY8" fmla="*/ 1000 h 10000"/>
              <a:gd name="connsiteX0" fmla="*/ 0 w 10000"/>
              <a:gd name="connsiteY0" fmla="*/ 1000 h 10557"/>
              <a:gd name="connsiteX1" fmla="*/ 2500 w 10000"/>
              <a:gd name="connsiteY1" fmla="*/ 2000 h 10557"/>
              <a:gd name="connsiteX2" fmla="*/ 7500 w 10000"/>
              <a:gd name="connsiteY2" fmla="*/ 0 h 10557"/>
              <a:gd name="connsiteX3" fmla="*/ 10000 w 10000"/>
              <a:gd name="connsiteY3" fmla="*/ 1000 h 10557"/>
              <a:gd name="connsiteX4" fmla="*/ 10000 w 10000"/>
              <a:gd name="connsiteY4" fmla="*/ 9000 h 10557"/>
              <a:gd name="connsiteX5" fmla="*/ 7500 w 10000"/>
              <a:gd name="connsiteY5" fmla="*/ 8000 h 10557"/>
              <a:gd name="connsiteX6" fmla="*/ 2484 w 10000"/>
              <a:gd name="connsiteY6" fmla="*/ 10557 h 10557"/>
              <a:gd name="connsiteX7" fmla="*/ 0 w 10000"/>
              <a:gd name="connsiteY7" fmla="*/ 9000 h 10557"/>
              <a:gd name="connsiteX8" fmla="*/ 0 w 10000"/>
              <a:gd name="connsiteY8" fmla="*/ 1000 h 10557"/>
              <a:gd name="connsiteX0" fmla="*/ 0 w 10000"/>
              <a:gd name="connsiteY0" fmla="*/ 1030 h 10587"/>
              <a:gd name="connsiteX1" fmla="*/ 2500 w 10000"/>
              <a:gd name="connsiteY1" fmla="*/ 2086 h 10587"/>
              <a:gd name="connsiteX2" fmla="*/ 7500 w 10000"/>
              <a:gd name="connsiteY2" fmla="*/ 30 h 10587"/>
              <a:gd name="connsiteX3" fmla="*/ 10000 w 10000"/>
              <a:gd name="connsiteY3" fmla="*/ 1030 h 10587"/>
              <a:gd name="connsiteX4" fmla="*/ 10000 w 10000"/>
              <a:gd name="connsiteY4" fmla="*/ 9030 h 10587"/>
              <a:gd name="connsiteX5" fmla="*/ 7500 w 10000"/>
              <a:gd name="connsiteY5" fmla="*/ 8030 h 10587"/>
              <a:gd name="connsiteX6" fmla="*/ 2484 w 10000"/>
              <a:gd name="connsiteY6" fmla="*/ 10587 h 10587"/>
              <a:gd name="connsiteX7" fmla="*/ 0 w 10000"/>
              <a:gd name="connsiteY7" fmla="*/ 9030 h 10587"/>
              <a:gd name="connsiteX8" fmla="*/ 0 w 10000"/>
              <a:gd name="connsiteY8" fmla="*/ 1030 h 10587"/>
              <a:gd name="connsiteX0" fmla="*/ 0 w 10000"/>
              <a:gd name="connsiteY0" fmla="*/ 751 h 10587"/>
              <a:gd name="connsiteX1" fmla="*/ 2500 w 10000"/>
              <a:gd name="connsiteY1" fmla="*/ 2086 h 10587"/>
              <a:gd name="connsiteX2" fmla="*/ 7500 w 10000"/>
              <a:gd name="connsiteY2" fmla="*/ 30 h 10587"/>
              <a:gd name="connsiteX3" fmla="*/ 10000 w 10000"/>
              <a:gd name="connsiteY3" fmla="*/ 1030 h 10587"/>
              <a:gd name="connsiteX4" fmla="*/ 10000 w 10000"/>
              <a:gd name="connsiteY4" fmla="*/ 9030 h 10587"/>
              <a:gd name="connsiteX5" fmla="*/ 7500 w 10000"/>
              <a:gd name="connsiteY5" fmla="*/ 8030 h 10587"/>
              <a:gd name="connsiteX6" fmla="*/ 2484 w 10000"/>
              <a:gd name="connsiteY6" fmla="*/ 10587 h 10587"/>
              <a:gd name="connsiteX7" fmla="*/ 0 w 10000"/>
              <a:gd name="connsiteY7" fmla="*/ 9030 h 10587"/>
              <a:gd name="connsiteX8" fmla="*/ 0 w 10000"/>
              <a:gd name="connsiteY8" fmla="*/ 751 h 10587"/>
              <a:gd name="connsiteX0" fmla="*/ 0 w 10000"/>
              <a:gd name="connsiteY0" fmla="*/ 744 h 10580"/>
              <a:gd name="connsiteX1" fmla="*/ 2531 w 10000"/>
              <a:gd name="connsiteY1" fmla="*/ 1912 h 10580"/>
              <a:gd name="connsiteX2" fmla="*/ 7500 w 10000"/>
              <a:gd name="connsiteY2" fmla="*/ 23 h 10580"/>
              <a:gd name="connsiteX3" fmla="*/ 10000 w 10000"/>
              <a:gd name="connsiteY3" fmla="*/ 1023 h 10580"/>
              <a:gd name="connsiteX4" fmla="*/ 10000 w 10000"/>
              <a:gd name="connsiteY4" fmla="*/ 9023 h 10580"/>
              <a:gd name="connsiteX5" fmla="*/ 7500 w 10000"/>
              <a:gd name="connsiteY5" fmla="*/ 8023 h 10580"/>
              <a:gd name="connsiteX6" fmla="*/ 2484 w 10000"/>
              <a:gd name="connsiteY6" fmla="*/ 10580 h 10580"/>
              <a:gd name="connsiteX7" fmla="*/ 0 w 10000"/>
              <a:gd name="connsiteY7" fmla="*/ 9023 h 10580"/>
              <a:gd name="connsiteX8" fmla="*/ 0 w 10000"/>
              <a:gd name="connsiteY8" fmla="*/ 744 h 10580"/>
              <a:gd name="connsiteX0" fmla="*/ 0 w 10000"/>
              <a:gd name="connsiteY0" fmla="*/ 584 h 10420"/>
              <a:gd name="connsiteX1" fmla="*/ 2531 w 10000"/>
              <a:gd name="connsiteY1" fmla="*/ 1752 h 10420"/>
              <a:gd name="connsiteX2" fmla="*/ 7547 w 10000"/>
              <a:gd name="connsiteY2" fmla="*/ 30 h 10420"/>
              <a:gd name="connsiteX3" fmla="*/ 10000 w 10000"/>
              <a:gd name="connsiteY3" fmla="*/ 863 h 10420"/>
              <a:gd name="connsiteX4" fmla="*/ 10000 w 10000"/>
              <a:gd name="connsiteY4" fmla="*/ 8863 h 10420"/>
              <a:gd name="connsiteX5" fmla="*/ 7500 w 10000"/>
              <a:gd name="connsiteY5" fmla="*/ 7863 h 10420"/>
              <a:gd name="connsiteX6" fmla="*/ 2484 w 10000"/>
              <a:gd name="connsiteY6" fmla="*/ 10420 h 10420"/>
              <a:gd name="connsiteX7" fmla="*/ 0 w 10000"/>
              <a:gd name="connsiteY7" fmla="*/ 8863 h 10420"/>
              <a:gd name="connsiteX8" fmla="*/ 0 w 10000"/>
              <a:gd name="connsiteY8" fmla="*/ 584 h 10420"/>
              <a:gd name="connsiteX0" fmla="*/ 0 w 10000"/>
              <a:gd name="connsiteY0" fmla="*/ 584 h 10420"/>
              <a:gd name="connsiteX1" fmla="*/ 2531 w 10000"/>
              <a:gd name="connsiteY1" fmla="*/ 1752 h 10420"/>
              <a:gd name="connsiteX2" fmla="*/ 7547 w 10000"/>
              <a:gd name="connsiteY2" fmla="*/ 30 h 10420"/>
              <a:gd name="connsiteX3" fmla="*/ 10000 w 10000"/>
              <a:gd name="connsiteY3" fmla="*/ 863 h 10420"/>
              <a:gd name="connsiteX4" fmla="*/ 10000 w 10000"/>
              <a:gd name="connsiteY4" fmla="*/ 8863 h 10420"/>
              <a:gd name="connsiteX5" fmla="*/ 7500 w 10000"/>
              <a:gd name="connsiteY5" fmla="*/ 8197 h 10420"/>
              <a:gd name="connsiteX6" fmla="*/ 2484 w 10000"/>
              <a:gd name="connsiteY6" fmla="*/ 10420 h 10420"/>
              <a:gd name="connsiteX7" fmla="*/ 0 w 10000"/>
              <a:gd name="connsiteY7" fmla="*/ 8863 h 10420"/>
              <a:gd name="connsiteX8" fmla="*/ 0 w 10000"/>
              <a:gd name="connsiteY8" fmla="*/ 584 h 10420"/>
              <a:gd name="connsiteX0" fmla="*/ 0 w 10000"/>
              <a:gd name="connsiteY0" fmla="*/ 584 h 10420"/>
              <a:gd name="connsiteX1" fmla="*/ 2531 w 10000"/>
              <a:gd name="connsiteY1" fmla="*/ 1752 h 10420"/>
              <a:gd name="connsiteX2" fmla="*/ 7547 w 10000"/>
              <a:gd name="connsiteY2" fmla="*/ 30 h 10420"/>
              <a:gd name="connsiteX3" fmla="*/ 10000 w 10000"/>
              <a:gd name="connsiteY3" fmla="*/ 863 h 10420"/>
              <a:gd name="connsiteX4" fmla="*/ 10000 w 10000"/>
              <a:gd name="connsiteY4" fmla="*/ 8863 h 10420"/>
              <a:gd name="connsiteX5" fmla="*/ 7500 w 10000"/>
              <a:gd name="connsiteY5" fmla="*/ 8030 h 10420"/>
              <a:gd name="connsiteX6" fmla="*/ 2484 w 10000"/>
              <a:gd name="connsiteY6" fmla="*/ 10420 h 10420"/>
              <a:gd name="connsiteX7" fmla="*/ 0 w 10000"/>
              <a:gd name="connsiteY7" fmla="*/ 8863 h 10420"/>
              <a:gd name="connsiteX8" fmla="*/ 0 w 10000"/>
              <a:gd name="connsiteY8" fmla="*/ 584 h 10420"/>
              <a:gd name="connsiteX0" fmla="*/ 0 w 10000"/>
              <a:gd name="connsiteY0" fmla="*/ 584 h 10420"/>
              <a:gd name="connsiteX1" fmla="*/ 2531 w 10000"/>
              <a:gd name="connsiteY1" fmla="*/ 1752 h 10420"/>
              <a:gd name="connsiteX2" fmla="*/ 7547 w 10000"/>
              <a:gd name="connsiteY2" fmla="*/ 30 h 10420"/>
              <a:gd name="connsiteX3" fmla="*/ 10000 w 10000"/>
              <a:gd name="connsiteY3" fmla="*/ 863 h 10420"/>
              <a:gd name="connsiteX4" fmla="*/ 10000 w 10000"/>
              <a:gd name="connsiteY4" fmla="*/ 8863 h 10420"/>
              <a:gd name="connsiteX5" fmla="*/ 7500 w 10000"/>
              <a:gd name="connsiteY5" fmla="*/ 8030 h 10420"/>
              <a:gd name="connsiteX6" fmla="*/ 2484 w 10000"/>
              <a:gd name="connsiteY6" fmla="*/ 10420 h 10420"/>
              <a:gd name="connsiteX7" fmla="*/ 0 w 10000"/>
              <a:gd name="connsiteY7" fmla="*/ 8863 h 10420"/>
              <a:gd name="connsiteX8" fmla="*/ 0 w 10000"/>
              <a:gd name="connsiteY8" fmla="*/ 584 h 10420"/>
              <a:gd name="connsiteX0" fmla="*/ 0 w 10000"/>
              <a:gd name="connsiteY0" fmla="*/ 584 h 10436"/>
              <a:gd name="connsiteX1" fmla="*/ 2531 w 10000"/>
              <a:gd name="connsiteY1" fmla="*/ 1752 h 10436"/>
              <a:gd name="connsiteX2" fmla="*/ 7547 w 10000"/>
              <a:gd name="connsiteY2" fmla="*/ 30 h 10436"/>
              <a:gd name="connsiteX3" fmla="*/ 10000 w 10000"/>
              <a:gd name="connsiteY3" fmla="*/ 863 h 10436"/>
              <a:gd name="connsiteX4" fmla="*/ 10000 w 10000"/>
              <a:gd name="connsiteY4" fmla="*/ 8863 h 10436"/>
              <a:gd name="connsiteX5" fmla="*/ 7500 w 10000"/>
              <a:gd name="connsiteY5" fmla="*/ 8030 h 10436"/>
              <a:gd name="connsiteX6" fmla="*/ 2484 w 10000"/>
              <a:gd name="connsiteY6" fmla="*/ 10420 h 10436"/>
              <a:gd name="connsiteX7" fmla="*/ 0 w 10000"/>
              <a:gd name="connsiteY7" fmla="*/ 8863 h 10436"/>
              <a:gd name="connsiteX8" fmla="*/ 0 w 10000"/>
              <a:gd name="connsiteY8" fmla="*/ 584 h 10436"/>
              <a:gd name="connsiteX0" fmla="*/ 0 w 10000"/>
              <a:gd name="connsiteY0" fmla="*/ 584 h 10436"/>
              <a:gd name="connsiteX1" fmla="*/ 2531 w 10000"/>
              <a:gd name="connsiteY1" fmla="*/ 1752 h 10436"/>
              <a:gd name="connsiteX2" fmla="*/ 7547 w 10000"/>
              <a:gd name="connsiteY2" fmla="*/ 30 h 10436"/>
              <a:gd name="connsiteX3" fmla="*/ 10000 w 10000"/>
              <a:gd name="connsiteY3" fmla="*/ 863 h 10436"/>
              <a:gd name="connsiteX4" fmla="*/ 10000 w 10000"/>
              <a:gd name="connsiteY4" fmla="*/ 8863 h 10436"/>
              <a:gd name="connsiteX5" fmla="*/ 7500 w 10000"/>
              <a:gd name="connsiteY5" fmla="*/ 8030 h 10436"/>
              <a:gd name="connsiteX6" fmla="*/ 2703 w 10000"/>
              <a:gd name="connsiteY6" fmla="*/ 10420 h 10436"/>
              <a:gd name="connsiteX7" fmla="*/ 0 w 10000"/>
              <a:gd name="connsiteY7" fmla="*/ 8863 h 10436"/>
              <a:gd name="connsiteX8" fmla="*/ 0 w 10000"/>
              <a:gd name="connsiteY8" fmla="*/ 584 h 10436"/>
              <a:gd name="connsiteX0" fmla="*/ 0 w 10000"/>
              <a:gd name="connsiteY0" fmla="*/ 584 h 10628"/>
              <a:gd name="connsiteX1" fmla="*/ 2531 w 10000"/>
              <a:gd name="connsiteY1" fmla="*/ 1752 h 10628"/>
              <a:gd name="connsiteX2" fmla="*/ 7547 w 10000"/>
              <a:gd name="connsiteY2" fmla="*/ 30 h 10628"/>
              <a:gd name="connsiteX3" fmla="*/ 10000 w 10000"/>
              <a:gd name="connsiteY3" fmla="*/ 863 h 10628"/>
              <a:gd name="connsiteX4" fmla="*/ 10000 w 10000"/>
              <a:gd name="connsiteY4" fmla="*/ 8863 h 10628"/>
              <a:gd name="connsiteX5" fmla="*/ 7500 w 10000"/>
              <a:gd name="connsiteY5" fmla="*/ 8030 h 10628"/>
              <a:gd name="connsiteX6" fmla="*/ 2813 w 10000"/>
              <a:gd name="connsiteY6" fmla="*/ 10352 h 10628"/>
              <a:gd name="connsiteX7" fmla="*/ 2703 w 10000"/>
              <a:gd name="connsiteY7" fmla="*/ 10420 h 10628"/>
              <a:gd name="connsiteX8" fmla="*/ 0 w 10000"/>
              <a:gd name="connsiteY8" fmla="*/ 8863 h 10628"/>
              <a:gd name="connsiteX9" fmla="*/ 0 w 10000"/>
              <a:gd name="connsiteY9" fmla="*/ 584 h 10628"/>
              <a:gd name="connsiteX0" fmla="*/ 0 w 10000"/>
              <a:gd name="connsiteY0" fmla="*/ 584 h 10628"/>
              <a:gd name="connsiteX1" fmla="*/ 2531 w 10000"/>
              <a:gd name="connsiteY1" fmla="*/ 1752 h 10628"/>
              <a:gd name="connsiteX2" fmla="*/ 7547 w 10000"/>
              <a:gd name="connsiteY2" fmla="*/ 30 h 10628"/>
              <a:gd name="connsiteX3" fmla="*/ 10000 w 10000"/>
              <a:gd name="connsiteY3" fmla="*/ 863 h 10628"/>
              <a:gd name="connsiteX4" fmla="*/ 10000 w 10000"/>
              <a:gd name="connsiteY4" fmla="*/ 8863 h 10628"/>
              <a:gd name="connsiteX5" fmla="*/ 7500 w 10000"/>
              <a:gd name="connsiteY5" fmla="*/ 8030 h 10628"/>
              <a:gd name="connsiteX6" fmla="*/ 2813 w 10000"/>
              <a:gd name="connsiteY6" fmla="*/ 10352 h 10628"/>
              <a:gd name="connsiteX7" fmla="*/ 2703 w 10000"/>
              <a:gd name="connsiteY7" fmla="*/ 10420 h 10628"/>
              <a:gd name="connsiteX8" fmla="*/ 0 w 10000"/>
              <a:gd name="connsiteY8" fmla="*/ 8863 h 10628"/>
              <a:gd name="connsiteX9" fmla="*/ 0 w 10000"/>
              <a:gd name="connsiteY9" fmla="*/ 584 h 10628"/>
              <a:gd name="connsiteX0" fmla="*/ 0 w 10000"/>
              <a:gd name="connsiteY0" fmla="*/ 584 h 10628"/>
              <a:gd name="connsiteX1" fmla="*/ 2531 w 10000"/>
              <a:gd name="connsiteY1" fmla="*/ 1752 h 10628"/>
              <a:gd name="connsiteX2" fmla="*/ 7547 w 10000"/>
              <a:gd name="connsiteY2" fmla="*/ 30 h 10628"/>
              <a:gd name="connsiteX3" fmla="*/ 10000 w 10000"/>
              <a:gd name="connsiteY3" fmla="*/ 863 h 10628"/>
              <a:gd name="connsiteX4" fmla="*/ 10000 w 10000"/>
              <a:gd name="connsiteY4" fmla="*/ 8863 h 10628"/>
              <a:gd name="connsiteX5" fmla="*/ 7500 w 10000"/>
              <a:gd name="connsiteY5" fmla="*/ 8030 h 10628"/>
              <a:gd name="connsiteX6" fmla="*/ 2813 w 10000"/>
              <a:gd name="connsiteY6" fmla="*/ 10352 h 10628"/>
              <a:gd name="connsiteX7" fmla="*/ 2703 w 10000"/>
              <a:gd name="connsiteY7" fmla="*/ 10420 h 10628"/>
              <a:gd name="connsiteX8" fmla="*/ 0 w 10000"/>
              <a:gd name="connsiteY8" fmla="*/ 8863 h 10628"/>
              <a:gd name="connsiteX9" fmla="*/ 0 w 10000"/>
              <a:gd name="connsiteY9" fmla="*/ 584 h 10628"/>
              <a:gd name="connsiteX0" fmla="*/ 0 w 10000"/>
              <a:gd name="connsiteY0" fmla="*/ 584 h 10420"/>
              <a:gd name="connsiteX1" fmla="*/ 2531 w 10000"/>
              <a:gd name="connsiteY1" fmla="*/ 1752 h 10420"/>
              <a:gd name="connsiteX2" fmla="*/ 7547 w 10000"/>
              <a:gd name="connsiteY2" fmla="*/ 30 h 10420"/>
              <a:gd name="connsiteX3" fmla="*/ 10000 w 10000"/>
              <a:gd name="connsiteY3" fmla="*/ 863 h 10420"/>
              <a:gd name="connsiteX4" fmla="*/ 10000 w 10000"/>
              <a:gd name="connsiteY4" fmla="*/ 8863 h 10420"/>
              <a:gd name="connsiteX5" fmla="*/ 7500 w 10000"/>
              <a:gd name="connsiteY5" fmla="*/ 8030 h 10420"/>
              <a:gd name="connsiteX6" fmla="*/ 2703 w 10000"/>
              <a:gd name="connsiteY6" fmla="*/ 10420 h 10420"/>
              <a:gd name="connsiteX7" fmla="*/ 0 w 10000"/>
              <a:gd name="connsiteY7" fmla="*/ 8863 h 10420"/>
              <a:gd name="connsiteX8" fmla="*/ 0 w 10000"/>
              <a:gd name="connsiteY8" fmla="*/ 584 h 10420"/>
              <a:gd name="connsiteX0" fmla="*/ 0 w 10000"/>
              <a:gd name="connsiteY0" fmla="*/ 584 h 10420"/>
              <a:gd name="connsiteX1" fmla="*/ 2531 w 10000"/>
              <a:gd name="connsiteY1" fmla="*/ 1752 h 10420"/>
              <a:gd name="connsiteX2" fmla="*/ 7547 w 10000"/>
              <a:gd name="connsiteY2" fmla="*/ 30 h 10420"/>
              <a:gd name="connsiteX3" fmla="*/ 10000 w 10000"/>
              <a:gd name="connsiteY3" fmla="*/ 863 h 10420"/>
              <a:gd name="connsiteX4" fmla="*/ 10000 w 10000"/>
              <a:gd name="connsiteY4" fmla="*/ 8863 h 10420"/>
              <a:gd name="connsiteX5" fmla="*/ 7500 w 10000"/>
              <a:gd name="connsiteY5" fmla="*/ 8030 h 10420"/>
              <a:gd name="connsiteX6" fmla="*/ 3344 w 10000"/>
              <a:gd name="connsiteY6" fmla="*/ 10420 h 10420"/>
              <a:gd name="connsiteX7" fmla="*/ 0 w 10000"/>
              <a:gd name="connsiteY7" fmla="*/ 8863 h 10420"/>
              <a:gd name="connsiteX8" fmla="*/ 0 w 10000"/>
              <a:gd name="connsiteY8" fmla="*/ 584 h 10420"/>
              <a:gd name="connsiteX0" fmla="*/ 0 w 10000"/>
              <a:gd name="connsiteY0" fmla="*/ 584 h 9258"/>
              <a:gd name="connsiteX1" fmla="*/ 2531 w 10000"/>
              <a:gd name="connsiteY1" fmla="*/ 1752 h 9258"/>
              <a:gd name="connsiteX2" fmla="*/ 7547 w 10000"/>
              <a:gd name="connsiteY2" fmla="*/ 30 h 9258"/>
              <a:gd name="connsiteX3" fmla="*/ 10000 w 10000"/>
              <a:gd name="connsiteY3" fmla="*/ 863 h 9258"/>
              <a:gd name="connsiteX4" fmla="*/ 10000 w 10000"/>
              <a:gd name="connsiteY4" fmla="*/ 8863 h 9258"/>
              <a:gd name="connsiteX5" fmla="*/ 7500 w 10000"/>
              <a:gd name="connsiteY5" fmla="*/ 8030 h 9258"/>
              <a:gd name="connsiteX6" fmla="*/ 0 w 10000"/>
              <a:gd name="connsiteY6" fmla="*/ 8863 h 9258"/>
              <a:gd name="connsiteX7" fmla="*/ 0 w 10000"/>
              <a:gd name="connsiteY7" fmla="*/ 584 h 9258"/>
              <a:gd name="connsiteX0" fmla="*/ 0 w 10000"/>
              <a:gd name="connsiteY0" fmla="*/ 631 h 11111"/>
              <a:gd name="connsiteX1" fmla="*/ 2531 w 10000"/>
              <a:gd name="connsiteY1" fmla="*/ 1892 h 11111"/>
              <a:gd name="connsiteX2" fmla="*/ 7547 w 10000"/>
              <a:gd name="connsiteY2" fmla="*/ 32 h 11111"/>
              <a:gd name="connsiteX3" fmla="*/ 10000 w 10000"/>
              <a:gd name="connsiteY3" fmla="*/ 932 h 11111"/>
              <a:gd name="connsiteX4" fmla="*/ 10000 w 10000"/>
              <a:gd name="connsiteY4" fmla="*/ 9573 h 11111"/>
              <a:gd name="connsiteX5" fmla="*/ 7500 w 10000"/>
              <a:gd name="connsiteY5" fmla="*/ 8674 h 11111"/>
              <a:gd name="connsiteX6" fmla="*/ 3188 w 10000"/>
              <a:gd name="connsiteY6" fmla="*/ 11062 h 11111"/>
              <a:gd name="connsiteX7" fmla="*/ 0 w 10000"/>
              <a:gd name="connsiteY7" fmla="*/ 9573 h 11111"/>
              <a:gd name="connsiteX8" fmla="*/ 0 w 10000"/>
              <a:gd name="connsiteY8" fmla="*/ 631 h 11111"/>
              <a:gd name="connsiteX0" fmla="*/ 0 w 10000"/>
              <a:gd name="connsiteY0" fmla="*/ 631 h 11111"/>
              <a:gd name="connsiteX1" fmla="*/ 2531 w 10000"/>
              <a:gd name="connsiteY1" fmla="*/ 1892 h 11111"/>
              <a:gd name="connsiteX2" fmla="*/ 7547 w 10000"/>
              <a:gd name="connsiteY2" fmla="*/ 32 h 11111"/>
              <a:gd name="connsiteX3" fmla="*/ 10000 w 10000"/>
              <a:gd name="connsiteY3" fmla="*/ 932 h 11111"/>
              <a:gd name="connsiteX4" fmla="*/ 10000 w 10000"/>
              <a:gd name="connsiteY4" fmla="*/ 9573 h 11111"/>
              <a:gd name="connsiteX5" fmla="*/ 7500 w 10000"/>
              <a:gd name="connsiteY5" fmla="*/ 8674 h 11111"/>
              <a:gd name="connsiteX6" fmla="*/ 3188 w 10000"/>
              <a:gd name="connsiteY6" fmla="*/ 11062 h 11111"/>
              <a:gd name="connsiteX7" fmla="*/ 0 w 10000"/>
              <a:gd name="connsiteY7" fmla="*/ 9573 h 11111"/>
              <a:gd name="connsiteX8" fmla="*/ 0 w 10000"/>
              <a:gd name="connsiteY8" fmla="*/ 631 h 111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0000" h="11111">
                <a:moveTo>
                  <a:pt x="0" y="631"/>
                </a:moveTo>
                <a:cubicBezTo>
                  <a:pt x="0" y="1227"/>
                  <a:pt x="1273" y="1992"/>
                  <a:pt x="2531" y="1892"/>
                </a:cubicBezTo>
                <a:cubicBezTo>
                  <a:pt x="3789" y="1793"/>
                  <a:pt x="6302" y="192"/>
                  <a:pt x="7547" y="32"/>
                </a:cubicBezTo>
                <a:cubicBezTo>
                  <a:pt x="8792" y="-127"/>
                  <a:pt x="10000" y="336"/>
                  <a:pt x="10000" y="932"/>
                </a:cubicBezTo>
                <a:lnTo>
                  <a:pt x="10000" y="9573"/>
                </a:lnTo>
                <a:cubicBezTo>
                  <a:pt x="10000" y="8977"/>
                  <a:pt x="8635" y="8426"/>
                  <a:pt x="7500" y="8674"/>
                </a:cubicBezTo>
                <a:cubicBezTo>
                  <a:pt x="6365" y="8922"/>
                  <a:pt x="4532" y="10912"/>
                  <a:pt x="3188" y="11062"/>
                </a:cubicBezTo>
                <a:cubicBezTo>
                  <a:pt x="1844" y="11212"/>
                  <a:pt x="531" y="11101"/>
                  <a:pt x="0" y="9573"/>
                </a:cubicBezTo>
                <a:lnTo>
                  <a:pt x="0" y="631"/>
                </a:lnTo>
                <a:close/>
              </a:path>
            </a:pathLst>
          </a:custGeom>
          <a:gradFill>
            <a:gsLst>
              <a:gs pos="100000">
                <a:schemeClr val="accent1">
                  <a:alpha val="20000"/>
                </a:schemeClr>
              </a:gs>
              <a:gs pos="0">
                <a:schemeClr val="accent1">
                  <a:alpha val="5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思源宋体 CN Medium" panose="02020500000000000000" pitchFamily="18" charset="-122"/>
              <a:ea typeface="微软雅黑 Light"/>
              <a:cs typeface="+mn-cs"/>
            </a:endParaRPr>
          </a:p>
        </p:txBody>
      </p:sp>
      <p:cxnSp>
        <p:nvCxnSpPr>
          <p:cNvPr id="26" name="直接连接符 25">
            <a:extLst>
              <a:ext uri="{FF2B5EF4-FFF2-40B4-BE49-F238E27FC236}">
                <a16:creationId xmlns:a16="http://schemas.microsoft.com/office/drawing/2014/main" id="{98A234D5-F006-42EE-A96F-AB2BADF6EB1B}"/>
              </a:ext>
            </a:extLst>
          </p:cNvPr>
          <p:cNvCxnSpPr>
            <a:cxnSpLocks/>
          </p:cNvCxnSpPr>
          <p:nvPr/>
        </p:nvCxnSpPr>
        <p:spPr>
          <a:xfrm>
            <a:off x="8910638" y="4976702"/>
            <a:ext cx="2441575" cy="0"/>
          </a:xfrm>
          <a:prstGeom prst="line">
            <a:avLst/>
          </a:prstGeom>
          <a:ln w="2540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2" name="任意多边形: 形状 41">
            <a:extLst>
              <a:ext uri="{FF2B5EF4-FFF2-40B4-BE49-F238E27FC236}">
                <a16:creationId xmlns:a16="http://schemas.microsoft.com/office/drawing/2014/main" id="{404A02B5-F9D1-4027-9CC0-F430A0AFDA4F}"/>
              </a:ext>
            </a:extLst>
          </p:cNvPr>
          <p:cNvSpPr/>
          <p:nvPr/>
        </p:nvSpPr>
        <p:spPr>
          <a:xfrm>
            <a:off x="9150743" y="539650"/>
            <a:ext cx="3041257" cy="2804690"/>
          </a:xfrm>
          <a:custGeom>
            <a:avLst/>
            <a:gdLst>
              <a:gd name="connsiteX0" fmla="*/ 273625 w 3041257"/>
              <a:gd name="connsiteY0" fmla="*/ 65 h 2804755"/>
              <a:gd name="connsiteX1" fmla="*/ 489152 w 3041257"/>
              <a:gd name="connsiteY1" fmla="*/ 1220 h 2804755"/>
              <a:gd name="connsiteX2" fmla="*/ 2355457 w 3041257"/>
              <a:gd name="connsiteY2" fmla="*/ 158740 h 2804755"/>
              <a:gd name="connsiteX3" fmla="*/ 2999347 w 3041257"/>
              <a:gd name="connsiteY3" fmla="*/ 151120 h 2804755"/>
              <a:gd name="connsiteX4" fmla="*/ 3041257 w 3041257"/>
              <a:gd name="connsiteY4" fmla="*/ 154319 h 2804755"/>
              <a:gd name="connsiteX5" fmla="*/ 3041257 w 3041257"/>
              <a:gd name="connsiteY5" fmla="*/ 2804755 h 2804755"/>
              <a:gd name="connsiteX6" fmla="*/ 2942078 w 3041257"/>
              <a:gd name="connsiteY6" fmla="*/ 2770019 h 2804755"/>
              <a:gd name="connsiteX7" fmla="*/ 1425817 w 3041257"/>
              <a:gd name="connsiteY7" fmla="*/ 2551420 h 2804755"/>
              <a:gd name="connsiteX8" fmla="*/ 125655 w 3041257"/>
              <a:gd name="connsiteY8" fmla="*/ 2551420 h 2804755"/>
              <a:gd name="connsiteX9" fmla="*/ 0 w 3041257"/>
              <a:gd name="connsiteY9" fmla="*/ 2557236 h 2804755"/>
              <a:gd name="connsiteX10" fmla="*/ 0 w 3041257"/>
              <a:gd name="connsiteY10" fmla="*/ 4124 h 2804755"/>
              <a:gd name="connsiteX11" fmla="*/ 45897 w 3041257"/>
              <a:gd name="connsiteY11" fmla="*/ 2783 h 2804755"/>
              <a:gd name="connsiteX12" fmla="*/ 273625 w 3041257"/>
              <a:gd name="connsiteY12" fmla="*/ 65 h 2804755"/>
              <a:gd name="connsiteX0" fmla="*/ 273625 w 3041257"/>
              <a:gd name="connsiteY0" fmla="*/ 0 h 2804690"/>
              <a:gd name="connsiteX1" fmla="*/ 489152 w 3041257"/>
              <a:gd name="connsiteY1" fmla="*/ 1155 h 2804690"/>
              <a:gd name="connsiteX2" fmla="*/ 2355457 w 3041257"/>
              <a:gd name="connsiteY2" fmla="*/ 158675 h 2804690"/>
              <a:gd name="connsiteX3" fmla="*/ 2999347 w 3041257"/>
              <a:gd name="connsiteY3" fmla="*/ 151055 h 2804690"/>
              <a:gd name="connsiteX4" fmla="*/ 3041257 w 3041257"/>
              <a:gd name="connsiteY4" fmla="*/ 154254 h 2804690"/>
              <a:gd name="connsiteX5" fmla="*/ 3041257 w 3041257"/>
              <a:gd name="connsiteY5" fmla="*/ 2804690 h 2804690"/>
              <a:gd name="connsiteX6" fmla="*/ 2942078 w 3041257"/>
              <a:gd name="connsiteY6" fmla="*/ 2769954 h 2804690"/>
              <a:gd name="connsiteX7" fmla="*/ 1425817 w 3041257"/>
              <a:gd name="connsiteY7" fmla="*/ 2551355 h 2804690"/>
              <a:gd name="connsiteX8" fmla="*/ 125655 w 3041257"/>
              <a:gd name="connsiteY8" fmla="*/ 2551355 h 2804690"/>
              <a:gd name="connsiteX9" fmla="*/ 0 w 3041257"/>
              <a:gd name="connsiteY9" fmla="*/ 2557171 h 2804690"/>
              <a:gd name="connsiteX10" fmla="*/ 0 w 3041257"/>
              <a:gd name="connsiteY10" fmla="*/ 4059 h 2804690"/>
              <a:gd name="connsiteX11" fmla="*/ 45897 w 3041257"/>
              <a:gd name="connsiteY11" fmla="*/ 2718 h 2804690"/>
              <a:gd name="connsiteX12" fmla="*/ 273625 w 3041257"/>
              <a:gd name="connsiteY12" fmla="*/ 0 h 2804690"/>
              <a:gd name="connsiteX0" fmla="*/ 273625 w 3041257"/>
              <a:gd name="connsiteY0" fmla="*/ 0 h 2804690"/>
              <a:gd name="connsiteX1" fmla="*/ 489152 w 3041257"/>
              <a:gd name="connsiteY1" fmla="*/ 1155 h 2804690"/>
              <a:gd name="connsiteX2" fmla="*/ 2355457 w 3041257"/>
              <a:gd name="connsiteY2" fmla="*/ 158675 h 2804690"/>
              <a:gd name="connsiteX3" fmla="*/ 2999347 w 3041257"/>
              <a:gd name="connsiteY3" fmla="*/ 151055 h 2804690"/>
              <a:gd name="connsiteX4" fmla="*/ 3041257 w 3041257"/>
              <a:gd name="connsiteY4" fmla="*/ 154254 h 2804690"/>
              <a:gd name="connsiteX5" fmla="*/ 3041257 w 3041257"/>
              <a:gd name="connsiteY5" fmla="*/ 2804690 h 2804690"/>
              <a:gd name="connsiteX6" fmla="*/ 2942078 w 3041257"/>
              <a:gd name="connsiteY6" fmla="*/ 2769954 h 2804690"/>
              <a:gd name="connsiteX7" fmla="*/ 1425817 w 3041257"/>
              <a:gd name="connsiteY7" fmla="*/ 2551355 h 2804690"/>
              <a:gd name="connsiteX8" fmla="*/ 125655 w 3041257"/>
              <a:gd name="connsiteY8" fmla="*/ 2551355 h 2804690"/>
              <a:gd name="connsiteX9" fmla="*/ 0 w 3041257"/>
              <a:gd name="connsiteY9" fmla="*/ 2557171 h 2804690"/>
              <a:gd name="connsiteX10" fmla="*/ 0 w 3041257"/>
              <a:gd name="connsiteY10" fmla="*/ 4059 h 2804690"/>
              <a:gd name="connsiteX11" fmla="*/ 45897 w 3041257"/>
              <a:gd name="connsiteY11" fmla="*/ 2718 h 2804690"/>
              <a:gd name="connsiteX12" fmla="*/ 273625 w 3041257"/>
              <a:gd name="connsiteY12" fmla="*/ 0 h 2804690"/>
              <a:gd name="connsiteX0" fmla="*/ 273625 w 3041257"/>
              <a:gd name="connsiteY0" fmla="*/ 0 h 2804690"/>
              <a:gd name="connsiteX1" fmla="*/ 489152 w 3041257"/>
              <a:gd name="connsiteY1" fmla="*/ 1155 h 2804690"/>
              <a:gd name="connsiteX2" fmla="*/ 2355457 w 3041257"/>
              <a:gd name="connsiteY2" fmla="*/ 158675 h 2804690"/>
              <a:gd name="connsiteX3" fmla="*/ 2852027 w 3041257"/>
              <a:gd name="connsiteY3" fmla="*/ 176455 h 2804690"/>
              <a:gd name="connsiteX4" fmla="*/ 3041257 w 3041257"/>
              <a:gd name="connsiteY4" fmla="*/ 154254 h 2804690"/>
              <a:gd name="connsiteX5" fmla="*/ 3041257 w 3041257"/>
              <a:gd name="connsiteY5" fmla="*/ 2804690 h 2804690"/>
              <a:gd name="connsiteX6" fmla="*/ 2942078 w 3041257"/>
              <a:gd name="connsiteY6" fmla="*/ 2769954 h 2804690"/>
              <a:gd name="connsiteX7" fmla="*/ 1425817 w 3041257"/>
              <a:gd name="connsiteY7" fmla="*/ 2551355 h 2804690"/>
              <a:gd name="connsiteX8" fmla="*/ 125655 w 3041257"/>
              <a:gd name="connsiteY8" fmla="*/ 2551355 h 2804690"/>
              <a:gd name="connsiteX9" fmla="*/ 0 w 3041257"/>
              <a:gd name="connsiteY9" fmla="*/ 2557171 h 2804690"/>
              <a:gd name="connsiteX10" fmla="*/ 0 w 3041257"/>
              <a:gd name="connsiteY10" fmla="*/ 4059 h 2804690"/>
              <a:gd name="connsiteX11" fmla="*/ 45897 w 3041257"/>
              <a:gd name="connsiteY11" fmla="*/ 2718 h 2804690"/>
              <a:gd name="connsiteX12" fmla="*/ 273625 w 3041257"/>
              <a:gd name="connsiteY12" fmla="*/ 0 h 28046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041257" h="2804690">
                <a:moveTo>
                  <a:pt x="273625" y="0"/>
                </a:moveTo>
                <a:lnTo>
                  <a:pt x="489152" y="1155"/>
                </a:lnTo>
                <a:cubicBezTo>
                  <a:pt x="1327709" y="12943"/>
                  <a:pt x="1961644" y="129458"/>
                  <a:pt x="2355457" y="158675"/>
                </a:cubicBezTo>
                <a:cubicBezTo>
                  <a:pt x="2749270" y="187892"/>
                  <a:pt x="2838057" y="175389"/>
                  <a:pt x="2852027" y="176455"/>
                </a:cubicBezTo>
                <a:lnTo>
                  <a:pt x="3041257" y="154254"/>
                </a:lnTo>
                <a:lnTo>
                  <a:pt x="3041257" y="2804690"/>
                </a:lnTo>
                <a:lnTo>
                  <a:pt x="2942078" y="2769954"/>
                </a:lnTo>
                <a:cubicBezTo>
                  <a:pt x="2583104" y="2661369"/>
                  <a:pt x="2014462" y="2579930"/>
                  <a:pt x="1425817" y="2551355"/>
                </a:cubicBezTo>
                <a:cubicBezTo>
                  <a:pt x="1033387" y="2532305"/>
                  <a:pt x="605397" y="2532940"/>
                  <a:pt x="125655" y="2551355"/>
                </a:cubicBezTo>
                <a:lnTo>
                  <a:pt x="0" y="2557171"/>
                </a:lnTo>
                <a:lnTo>
                  <a:pt x="0" y="4059"/>
                </a:lnTo>
                <a:lnTo>
                  <a:pt x="45897" y="2718"/>
                </a:lnTo>
                <a:lnTo>
                  <a:pt x="273625" y="0"/>
                </a:lnTo>
                <a:close/>
              </a:path>
            </a:pathLst>
          </a:custGeom>
          <a:blipFill>
            <a:blip r:embed="rId2"/>
            <a:stretch>
              <a:fillRect l="-355" t="-13970" r="-1281" b="-902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57" name="任意多边形: 形状 56">
            <a:extLst>
              <a:ext uri="{FF2B5EF4-FFF2-40B4-BE49-F238E27FC236}">
                <a16:creationId xmlns:a16="http://schemas.microsoft.com/office/drawing/2014/main" id="{7034AEFF-F0D6-42BC-834A-8327257B12D8}"/>
              </a:ext>
            </a:extLst>
          </p:cNvPr>
          <p:cNvSpPr/>
          <p:nvPr/>
        </p:nvSpPr>
        <p:spPr>
          <a:xfrm>
            <a:off x="6079883" y="544023"/>
            <a:ext cx="3060061" cy="2850443"/>
          </a:xfrm>
          <a:custGeom>
            <a:avLst/>
            <a:gdLst>
              <a:gd name="connsiteX0" fmla="*/ 3060061 w 3060061"/>
              <a:gd name="connsiteY0" fmla="*/ 0 h 2850443"/>
              <a:gd name="connsiteX1" fmla="*/ 3060061 w 3060061"/>
              <a:gd name="connsiteY1" fmla="*/ 2553297 h 2850443"/>
              <a:gd name="connsiteX2" fmla="*/ 2826752 w 3060061"/>
              <a:gd name="connsiteY2" fmla="*/ 2564096 h 2850443"/>
              <a:gd name="connsiteX3" fmla="*/ 1585838 w 3060061"/>
              <a:gd name="connsiteY3" fmla="*/ 2653661 h 2850443"/>
              <a:gd name="connsiteX4" fmla="*/ 22116 w 3060061"/>
              <a:gd name="connsiteY4" fmla="*/ 2847301 h 2850443"/>
              <a:gd name="connsiteX5" fmla="*/ 0 w 3060061"/>
              <a:gd name="connsiteY5" fmla="*/ 2850443 h 2850443"/>
              <a:gd name="connsiteX6" fmla="*/ 0 w 3060061"/>
              <a:gd name="connsiteY6" fmla="*/ 285675 h 2850443"/>
              <a:gd name="connsiteX7" fmla="*/ 211127 w 3060061"/>
              <a:gd name="connsiteY7" fmla="*/ 260179 h 2850443"/>
              <a:gd name="connsiteX8" fmla="*/ 2622158 w 3060061"/>
              <a:gd name="connsiteY8" fmla="*/ 17141 h 2850443"/>
              <a:gd name="connsiteX9" fmla="*/ 2876195 w 3060061"/>
              <a:gd name="connsiteY9" fmla="*/ 5371 h 2850443"/>
              <a:gd name="connsiteX10" fmla="*/ 3060061 w 3060061"/>
              <a:gd name="connsiteY10" fmla="*/ 0 h 28504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3060061" h="2850443">
                <a:moveTo>
                  <a:pt x="3060061" y="0"/>
                </a:moveTo>
                <a:lnTo>
                  <a:pt x="3060061" y="2553297"/>
                </a:lnTo>
                <a:lnTo>
                  <a:pt x="2826752" y="2564096"/>
                </a:lnTo>
                <a:cubicBezTo>
                  <a:pt x="2446779" y="2584486"/>
                  <a:pt x="2035418" y="2614609"/>
                  <a:pt x="1585838" y="2653661"/>
                </a:cubicBezTo>
                <a:cubicBezTo>
                  <a:pt x="1136258" y="2692714"/>
                  <a:pt x="591309" y="2766771"/>
                  <a:pt x="22116" y="2847301"/>
                </a:cubicBezTo>
                <a:lnTo>
                  <a:pt x="0" y="2850443"/>
                </a:lnTo>
                <a:lnTo>
                  <a:pt x="0" y="285675"/>
                </a:lnTo>
                <a:lnTo>
                  <a:pt x="211127" y="260179"/>
                </a:lnTo>
                <a:cubicBezTo>
                  <a:pt x="1126138" y="150422"/>
                  <a:pt x="2013193" y="50479"/>
                  <a:pt x="2622158" y="17141"/>
                </a:cubicBezTo>
                <a:cubicBezTo>
                  <a:pt x="2709153" y="12379"/>
                  <a:pt x="2793796" y="8479"/>
                  <a:pt x="2876195" y="5371"/>
                </a:cubicBezTo>
                <a:lnTo>
                  <a:pt x="3060061" y="0"/>
                </a:lnTo>
                <a:close/>
              </a:path>
            </a:pathLst>
          </a:custGeom>
          <a:blipFill>
            <a:blip r:embed="rId3"/>
            <a:stretch>
              <a:fillRect l="-28332" t="-967" r="-30706" b="-13905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62" name="任意多边形: 形状 61">
            <a:extLst>
              <a:ext uri="{FF2B5EF4-FFF2-40B4-BE49-F238E27FC236}">
                <a16:creationId xmlns:a16="http://schemas.microsoft.com/office/drawing/2014/main" id="{A234277D-8FF8-4889-89BE-C43F2CD448B2}"/>
              </a:ext>
            </a:extLst>
          </p:cNvPr>
          <p:cNvSpPr/>
          <p:nvPr/>
        </p:nvSpPr>
        <p:spPr>
          <a:xfrm>
            <a:off x="3009023" y="831003"/>
            <a:ext cx="3060060" cy="2898721"/>
          </a:xfrm>
          <a:custGeom>
            <a:avLst/>
            <a:gdLst>
              <a:gd name="connsiteX0" fmla="*/ 3060060 w 3060060"/>
              <a:gd name="connsiteY0" fmla="*/ 0 h 2898721"/>
              <a:gd name="connsiteX1" fmla="*/ 3060060 w 3060060"/>
              <a:gd name="connsiteY1" fmla="*/ 2564998 h 2898721"/>
              <a:gd name="connsiteX2" fmla="*/ 2518336 w 3060060"/>
              <a:gd name="connsiteY2" fmla="*/ 2641955 h 2898721"/>
              <a:gd name="connsiteX3" fmla="*/ 374258 w 3060060"/>
              <a:gd name="connsiteY3" fmla="*/ 2884842 h 2898721"/>
              <a:gd name="connsiteX4" fmla="*/ 0 w 3060060"/>
              <a:gd name="connsiteY4" fmla="*/ 2898721 h 2898721"/>
              <a:gd name="connsiteX5" fmla="*/ 0 w 3060060"/>
              <a:gd name="connsiteY5" fmla="*/ 334110 h 2898721"/>
              <a:gd name="connsiteX6" fmla="*/ 145658 w 3060060"/>
              <a:gd name="connsiteY6" fmla="*/ 324522 h 2898721"/>
              <a:gd name="connsiteX7" fmla="*/ 2888858 w 3060060"/>
              <a:gd name="connsiteY7" fmla="*/ 20675 h 2898721"/>
              <a:gd name="connsiteX8" fmla="*/ 3060060 w 3060060"/>
              <a:gd name="connsiteY8" fmla="*/ 0 h 2898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060060" h="2898721">
                <a:moveTo>
                  <a:pt x="3060060" y="0"/>
                </a:moveTo>
                <a:lnTo>
                  <a:pt x="3060060" y="2564998"/>
                </a:lnTo>
                <a:lnTo>
                  <a:pt x="2518336" y="2641955"/>
                </a:lnTo>
                <a:cubicBezTo>
                  <a:pt x="1748398" y="2750857"/>
                  <a:pt x="977508" y="2854362"/>
                  <a:pt x="374258" y="2884842"/>
                </a:cubicBezTo>
                <a:lnTo>
                  <a:pt x="0" y="2898721"/>
                </a:lnTo>
                <a:lnTo>
                  <a:pt x="0" y="334110"/>
                </a:lnTo>
                <a:lnTo>
                  <a:pt x="145658" y="324522"/>
                </a:lnTo>
                <a:cubicBezTo>
                  <a:pt x="800978" y="277532"/>
                  <a:pt x="1839838" y="147992"/>
                  <a:pt x="2888858" y="20675"/>
                </a:cubicBezTo>
                <a:lnTo>
                  <a:pt x="3060060" y="0"/>
                </a:lnTo>
                <a:close/>
              </a:path>
            </a:pathLst>
          </a:custGeom>
          <a:blipFill>
            <a:blip r:embed="rId4"/>
            <a:stretch>
              <a:fillRect l="-32766" t="-11703" r="-40264" b="-13275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61" name="任意多边形: 形状 60">
            <a:extLst>
              <a:ext uri="{FF2B5EF4-FFF2-40B4-BE49-F238E27FC236}">
                <a16:creationId xmlns:a16="http://schemas.microsoft.com/office/drawing/2014/main" id="{0F3EB39B-7BEA-439C-91DD-3F6A39116D65}"/>
              </a:ext>
            </a:extLst>
          </p:cNvPr>
          <p:cNvSpPr/>
          <p:nvPr/>
        </p:nvSpPr>
        <p:spPr>
          <a:xfrm>
            <a:off x="-5080" y="910686"/>
            <a:ext cx="3003302" cy="2827885"/>
          </a:xfrm>
          <a:custGeom>
            <a:avLst/>
            <a:gdLst>
              <a:gd name="connsiteX0" fmla="*/ 0 w 2998222"/>
              <a:gd name="connsiteY0" fmla="*/ 0 h 2816455"/>
              <a:gd name="connsiteX1" fmla="*/ 77986 w 2998222"/>
              <a:gd name="connsiteY1" fmla="*/ 20906 h 2816455"/>
              <a:gd name="connsiteX2" fmla="*/ 838200 w 2998222"/>
              <a:gd name="connsiteY2" fmla="*/ 204411 h 2816455"/>
              <a:gd name="connsiteX3" fmla="*/ 2918650 w 2998222"/>
              <a:gd name="connsiteY3" fmla="*/ 250427 h 2816455"/>
              <a:gd name="connsiteX4" fmla="*/ 2998222 w 2998222"/>
              <a:gd name="connsiteY4" fmla="*/ 245189 h 2816455"/>
              <a:gd name="connsiteX5" fmla="*/ 2998222 w 2998222"/>
              <a:gd name="connsiteY5" fmla="*/ 2809490 h 2816455"/>
              <a:gd name="connsiteX6" fmla="*/ 2936200 w 2998222"/>
              <a:gd name="connsiteY6" fmla="*/ 2811790 h 2816455"/>
              <a:gd name="connsiteX7" fmla="*/ 426720 w 2998222"/>
              <a:gd name="connsiteY7" fmla="*/ 2642811 h 2816455"/>
              <a:gd name="connsiteX8" fmla="*/ 27623 w 2998222"/>
              <a:gd name="connsiteY8" fmla="*/ 2541608 h 2816455"/>
              <a:gd name="connsiteX9" fmla="*/ 0 w 2998222"/>
              <a:gd name="connsiteY9" fmla="*/ 2530884 h 2816455"/>
              <a:gd name="connsiteX10" fmla="*/ 0 w 2998222"/>
              <a:gd name="connsiteY10" fmla="*/ 0 h 2816455"/>
              <a:gd name="connsiteX0" fmla="*/ 0 w 2998222"/>
              <a:gd name="connsiteY0" fmla="*/ 0 h 2858365"/>
              <a:gd name="connsiteX1" fmla="*/ 77986 w 2998222"/>
              <a:gd name="connsiteY1" fmla="*/ 62816 h 2858365"/>
              <a:gd name="connsiteX2" fmla="*/ 838200 w 2998222"/>
              <a:gd name="connsiteY2" fmla="*/ 246321 h 2858365"/>
              <a:gd name="connsiteX3" fmla="*/ 2918650 w 2998222"/>
              <a:gd name="connsiteY3" fmla="*/ 292337 h 2858365"/>
              <a:gd name="connsiteX4" fmla="*/ 2998222 w 2998222"/>
              <a:gd name="connsiteY4" fmla="*/ 287099 h 2858365"/>
              <a:gd name="connsiteX5" fmla="*/ 2998222 w 2998222"/>
              <a:gd name="connsiteY5" fmla="*/ 2851400 h 2858365"/>
              <a:gd name="connsiteX6" fmla="*/ 2936200 w 2998222"/>
              <a:gd name="connsiteY6" fmla="*/ 2853700 h 2858365"/>
              <a:gd name="connsiteX7" fmla="*/ 426720 w 2998222"/>
              <a:gd name="connsiteY7" fmla="*/ 2684721 h 2858365"/>
              <a:gd name="connsiteX8" fmla="*/ 27623 w 2998222"/>
              <a:gd name="connsiteY8" fmla="*/ 2583518 h 2858365"/>
              <a:gd name="connsiteX9" fmla="*/ 0 w 2998222"/>
              <a:gd name="connsiteY9" fmla="*/ 2572794 h 2858365"/>
              <a:gd name="connsiteX10" fmla="*/ 0 w 2998222"/>
              <a:gd name="connsiteY10" fmla="*/ 0 h 2858365"/>
              <a:gd name="connsiteX0" fmla="*/ 0 w 2998222"/>
              <a:gd name="connsiteY0" fmla="*/ 0 h 2843125"/>
              <a:gd name="connsiteX1" fmla="*/ 77986 w 2998222"/>
              <a:gd name="connsiteY1" fmla="*/ 47576 h 2843125"/>
              <a:gd name="connsiteX2" fmla="*/ 838200 w 2998222"/>
              <a:gd name="connsiteY2" fmla="*/ 231081 h 2843125"/>
              <a:gd name="connsiteX3" fmla="*/ 2918650 w 2998222"/>
              <a:gd name="connsiteY3" fmla="*/ 277097 h 2843125"/>
              <a:gd name="connsiteX4" fmla="*/ 2998222 w 2998222"/>
              <a:gd name="connsiteY4" fmla="*/ 271859 h 2843125"/>
              <a:gd name="connsiteX5" fmla="*/ 2998222 w 2998222"/>
              <a:gd name="connsiteY5" fmla="*/ 2836160 h 2843125"/>
              <a:gd name="connsiteX6" fmla="*/ 2936200 w 2998222"/>
              <a:gd name="connsiteY6" fmla="*/ 2838460 h 2843125"/>
              <a:gd name="connsiteX7" fmla="*/ 426720 w 2998222"/>
              <a:gd name="connsiteY7" fmla="*/ 2669481 h 2843125"/>
              <a:gd name="connsiteX8" fmla="*/ 27623 w 2998222"/>
              <a:gd name="connsiteY8" fmla="*/ 2568278 h 2843125"/>
              <a:gd name="connsiteX9" fmla="*/ 0 w 2998222"/>
              <a:gd name="connsiteY9" fmla="*/ 2557554 h 2843125"/>
              <a:gd name="connsiteX10" fmla="*/ 0 w 2998222"/>
              <a:gd name="connsiteY10" fmla="*/ 0 h 2843125"/>
              <a:gd name="connsiteX0" fmla="*/ 17148 w 3015370"/>
              <a:gd name="connsiteY0" fmla="*/ 185114 h 3028239"/>
              <a:gd name="connsiteX1" fmla="*/ 95134 w 3015370"/>
              <a:gd name="connsiteY1" fmla="*/ 232690 h 3028239"/>
              <a:gd name="connsiteX2" fmla="*/ 855348 w 3015370"/>
              <a:gd name="connsiteY2" fmla="*/ 416195 h 3028239"/>
              <a:gd name="connsiteX3" fmla="*/ 2935798 w 3015370"/>
              <a:gd name="connsiteY3" fmla="*/ 462211 h 3028239"/>
              <a:gd name="connsiteX4" fmla="*/ 3015370 w 3015370"/>
              <a:gd name="connsiteY4" fmla="*/ 456973 h 3028239"/>
              <a:gd name="connsiteX5" fmla="*/ 3015370 w 3015370"/>
              <a:gd name="connsiteY5" fmla="*/ 3021274 h 3028239"/>
              <a:gd name="connsiteX6" fmla="*/ 2953348 w 3015370"/>
              <a:gd name="connsiteY6" fmla="*/ 3023574 h 3028239"/>
              <a:gd name="connsiteX7" fmla="*/ 443868 w 3015370"/>
              <a:gd name="connsiteY7" fmla="*/ 2854595 h 3028239"/>
              <a:gd name="connsiteX8" fmla="*/ 44771 w 3015370"/>
              <a:gd name="connsiteY8" fmla="*/ 2753392 h 3028239"/>
              <a:gd name="connsiteX9" fmla="*/ 17148 w 3015370"/>
              <a:gd name="connsiteY9" fmla="*/ 2742668 h 3028239"/>
              <a:gd name="connsiteX10" fmla="*/ 17148 w 3015370"/>
              <a:gd name="connsiteY10" fmla="*/ 185114 h 3028239"/>
              <a:gd name="connsiteX0" fmla="*/ 0 w 2998222"/>
              <a:gd name="connsiteY0" fmla="*/ 177089 h 3020214"/>
              <a:gd name="connsiteX1" fmla="*/ 77986 w 2998222"/>
              <a:gd name="connsiteY1" fmla="*/ 224665 h 3020214"/>
              <a:gd name="connsiteX2" fmla="*/ 838200 w 2998222"/>
              <a:gd name="connsiteY2" fmla="*/ 408170 h 3020214"/>
              <a:gd name="connsiteX3" fmla="*/ 2918650 w 2998222"/>
              <a:gd name="connsiteY3" fmla="*/ 454186 h 3020214"/>
              <a:gd name="connsiteX4" fmla="*/ 2998222 w 2998222"/>
              <a:gd name="connsiteY4" fmla="*/ 448948 h 3020214"/>
              <a:gd name="connsiteX5" fmla="*/ 2998222 w 2998222"/>
              <a:gd name="connsiteY5" fmla="*/ 3013249 h 3020214"/>
              <a:gd name="connsiteX6" fmla="*/ 2936200 w 2998222"/>
              <a:gd name="connsiteY6" fmla="*/ 3015549 h 3020214"/>
              <a:gd name="connsiteX7" fmla="*/ 426720 w 2998222"/>
              <a:gd name="connsiteY7" fmla="*/ 2846570 h 3020214"/>
              <a:gd name="connsiteX8" fmla="*/ 27623 w 2998222"/>
              <a:gd name="connsiteY8" fmla="*/ 2745367 h 3020214"/>
              <a:gd name="connsiteX9" fmla="*/ 0 w 2998222"/>
              <a:gd name="connsiteY9" fmla="*/ 2734643 h 3020214"/>
              <a:gd name="connsiteX10" fmla="*/ 0 w 2998222"/>
              <a:gd name="connsiteY10" fmla="*/ 177089 h 3020214"/>
              <a:gd name="connsiteX0" fmla="*/ 0 w 2998222"/>
              <a:gd name="connsiteY0" fmla="*/ 0 h 2843125"/>
              <a:gd name="connsiteX1" fmla="*/ 77986 w 2998222"/>
              <a:gd name="connsiteY1" fmla="*/ 47576 h 2843125"/>
              <a:gd name="connsiteX2" fmla="*/ 838200 w 2998222"/>
              <a:gd name="connsiteY2" fmla="*/ 231081 h 2843125"/>
              <a:gd name="connsiteX3" fmla="*/ 2918650 w 2998222"/>
              <a:gd name="connsiteY3" fmla="*/ 277097 h 2843125"/>
              <a:gd name="connsiteX4" fmla="*/ 2998222 w 2998222"/>
              <a:gd name="connsiteY4" fmla="*/ 271859 h 2843125"/>
              <a:gd name="connsiteX5" fmla="*/ 2998222 w 2998222"/>
              <a:gd name="connsiteY5" fmla="*/ 2836160 h 2843125"/>
              <a:gd name="connsiteX6" fmla="*/ 2936200 w 2998222"/>
              <a:gd name="connsiteY6" fmla="*/ 2838460 h 2843125"/>
              <a:gd name="connsiteX7" fmla="*/ 426720 w 2998222"/>
              <a:gd name="connsiteY7" fmla="*/ 2669481 h 2843125"/>
              <a:gd name="connsiteX8" fmla="*/ 27623 w 2998222"/>
              <a:gd name="connsiteY8" fmla="*/ 2568278 h 2843125"/>
              <a:gd name="connsiteX9" fmla="*/ 0 w 2998222"/>
              <a:gd name="connsiteY9" fmla="*/ 2557554 h 2843125"/>
              <a:gd name="connsiteX10" fmla="*/ 0 w 2998222"/>
              <a:gd name="connsiteY10" fmla="*/ 0 h 2843125"/>
              <a:gd name="connsiteX0" fmla="*/ 0 w 2998222"/>
              <a:gd name="connsiteY0" fmla="*/ 0 h 2843125"/>
              <a:gd name="connsiteX1" fmla="*/ 180856 w 2998222"/>
              <a:gd name="connsiteY1" fmla="*/ 85676 h 2843125"/>
              <a:gd name="connsiteX2" fmla="*/ 838200 w 2998222"/>
              <a:gd name="connsiteY2" fmla="*/ 231081 h 2843125"/>
              <a:gd name="connsiteX3" fmla="*/ 2918650 w 2998222"/>
              <a:gd name="connsiteY3" fmla="*/ 277097 h 2843125"/>
              <a:gd name="connsiteX4" fmla="*/ 2998222 w 2998222"/>
              <a:gd name="connsiteY4" fmla="*/ 271859 h 2843125"/>
              <a:gd name="connsiteX5" fmla="*/ 2998222 w 2998222"/>
              <a:gd name="connsiteY5" fmla="*/ 2836160 h 2843125"/>
              <a:gd name="connsiteX6" fmla="*/ 2936200 w 2998222"/>
              <a:gd name="connsiteY6" fmla="*/ 2838460 h 2843125"/>
              <a:gd name="connsiteX7" fmla="*/ 426720 w 2998222"/>
              <a:gd name="connsiteY7" fmla="*/ 2669481 h 2843125"/>
              <a:gd name="connsiteX8" fmla="*/ 27623 w 2998222"/>
              <a:gd name="connsiteY8" fmla="*/ 2568278 h 2843125"/>
              <a:gd name="connsiteX9" fmla="*/ 0 w 2998222"/>
              <a:gd name="connsiteY9" fmla="*/ 2557554 h 2843125"/>
              <a:gd name="connsiteX10" fmla="*/ 0 w 2998222"/>
              <a:gd name="connsiteY10" fmla="*/ 0 h 2843125"/>
              <a:gd name="connsiteX0" fmla="*/ 0 w 2998222"/>
              <a:gd name="connsiteY0" fmla="*/ 0 h 2843125"/>
              <a:gd name="connsiteX1" fmla="*/ 180856 w 2998222"/>
              <a:gd name="connsiteY1" fmla="*/ 85676 h 2843125"/>
              <a:gd name="connsiteX2" fmla="*/ 838200 w 2998222"/>
              <a:gd name="connsiteY2" fmla="*/ 231081 h 2843125"/>
              <a:gd name="connsiteX3" fmla="*/ 2918650 w 2998222"/>
              <a:gd name="connsiteY3" fmla="*/ 277097 h 2843125"/>
              <a:gd name="connsiteX4" fmla="*/ 2998222 w 2998222"/>
              <a:gd name="connsiteY4" fmla="*/ 271859 h 2843125"/>
              <a:gd name="connsiteX5" fmla="*/ 2998222 w 2998222"/>
              <a:gd name="connsiteY5" fmla="*/ 2836160 h 2843125"/>
              <a:gd name="connsiteX6" fmla="*/ 2936200 w 2998222"/>
              <a:gd name="connsiteY6" fmla="*/ 2838460 h 2843125"/>
              <a:gd name="connsiteX7" fmla="*/ 426720 w 2998222"/>
              <a:gd name="connsiteY7" fmla="*/ 2669481 h 2843125"/>
              <a:gd name="connsiteX8" fmla="*/ 27623 w 2998222"/>
              <a:gd name="connsiteY8" fmla="*/ 2568278 h 2843125"/>
              <a:gd name="connsiteX9" fmla="*/ 0 w 2998222"/>
              <a:gd name="connsiteY9" fmla="*/ 2557554 h 2843125"/>
              <a:gd name="connsiteX10" fmla="*/ 0 w 2998222"/>
              <a:gd name="connsiteY10" fmla="*/ 0 h 2843125"/>
              <a:gd name="connsiteX0" fmla="*/ 0 w 2998222"/>
              <a:gd name="connsiteY0" fmla="*/ 0 h 2843125"/>
              <a:gd name="connsiteX1" fmla="*/ 180856 w 2998222"/>
              <a:gd name="connsiteY1" fmla="*/ 85676 h 2843125"/>
              <a:gd name="connsiteX2" fmla="*/ 861060 w 2998222"/>
              <a:gd name="connsiteY2" fmla="*/ 238701 h 2843125"/>
              <a:gd name="connsiteX3" fmla="*/ 2918650 w 2998222"/>
              <a:gd name="connsiteY3" fmla="*/ 277097 h 2843125"/>
              <a:gd name="connsiteX4" fmla="*/ 2998222 w 2998222"/>
              <a:gd name="connsiteY4" fmla="*/ 271859 h 2843125"/>
              <a:gd name="connsiteX5" fmla="*/ 2998222 w 2998222"/>
              <a:gd name="connsiteY5" fmla="*/ 2836160 h 2843125"/>
              <a:gd name="connsiteX6" fmla="*/ 2936200 w 2998222"/>
              <a:gd name="connsiteY6" fmla="*/ 2838460 h 2843125"/>
              <a:gd name="connsiteX7" fmla="*/ 426720 w 2998222"/>
              <a:gd name="connsiteY7" fmla="*/ 2669481 h 2843125"/>
              <a:gd name="connsiteX8" fmla="*/ 27623 w 2998222"/>
              <a:gd name="connsiteY8" fmla="*/ 2568278 h 2843125"/>
              <a:gd name="connsiteX9" fmla="*/ 0 w 2998222"/>
              <a:gd name="connsiteY9" fmla="*/ 2557554 h 2843125"/>
              <a:gd name="connsiteX10" fmla="*/ 0 w 2998222"/>
              <a:gd name="connsiteY10" fmla="*/ 0 h 2843125"/>
              <a:gd name="connsiteX0" fmla="*/ 0 w 2998222"/>
              <a:gd name="connsiteY0" fmla="*/ 0 h 2843125"/>
              <a:gd name="connsiteX1" fmla="*/ 180856 w 2998222"/>
              <a:gd name="connsiteY1" fmla="*/ 85676 h 2843125"/>
              <a:gd name="connsiteX2" fmla="*/ 861060 w 2998222"/>
              <a:gd name="connsiteY2" fmla="*/ 238701 h 2843125"/>
              <a:gd name="connsiteX3" fmla="*/ 2918650 w 2998222"/>
              <a:gd name="connsiteY3" fmla="*/ 277097 h 2843125"/>
              <a:gd name="connsiteX4" fmla="*/ 2998222 w 2998222"/>
              <a:gd name="connsiteY4" fmla="*/ 271859 h 2843125"/>
              <a:gd name="connsiteX5" fmla="*/ 2998222 w 2998222"/>
              <a:gd name="connsiteY5" fmla="*/ 2836160 h 2843125"/>
              <a:gd name="connsiteX6" fmla="*/ 2936200 w 2998222"/>
              <a:gd name="connsiteY6" fmla="*/ 2838460 h 2843125"/>
              <a:gd name="connsiteX7" fmla="*/ 426720 w 2998222"/>
              <a:gd name="connsiteY7" fmla="*/ 2669481 h 2843125"/>
              <a:gd name="connsiteX8" fmla="*/ 27623 w 2998222"/>
              <a:gd name="connsiteY8" fmla="*/ 2568278 h 2843125"/>
              <a:gd name="connsiteX9" fmla="*/ 0 w 2998222"/>
              <a:gd name="connsiteY9" fmla="*/ 2557554 h 2843125"/>
              <a:gd name="connsiteX10" fmla="*/ 0 w 2998222"/>
              <a:gd name="connsiteY10" fmla="*/ 0 h 2843125"/>
              <a:gd name="connsiteX0" fmla="*/ 0 w 2998222"/>
              <a:gd name="connsiteY0" fmla="*/ 0 h 2843125"/>
              <a:gd name="connsiteX1" fmla="*/ 279916 w 2998222"/>
              <a:gd name="connsiteY1" fmla="*/ 123776 h 2843125"/>
              <a:gd name="connsiteX2" fmla="*/ 861060 w 2998222"/>
              <a:gd name="connsiteY2" fmla="*/ 238701 h 2843125"/>
              <a:gd name="connsiteX3" fmla="*/ 2918650 w 2998222"/>
              <a:gd name="connsiteY3" fmla="*/ 277097 h 2843125"/>
              <a:gd name="connsiteX4" fmla="*/ 2998222 w 2998222"/>
              <a:gd name="connsiteY4" fmla="*/ 271859 h 2843125"/>
              <a:gd name="connsiteX5" fmla="*/ 2998222 w 2998222"/>
              <a:gd name="connsiteY5" fmla="*/ 2836160 h 2843125"/>
              <a:gd name="connsiteX6" fmla="*/ 2936200 w 2998222"/>
              <a:gd name="connsiteY6" fmla="*/ 2838460 h 2843125"/>
              <a:gd name="connsiteX7" fmla="*/ 426720 w 2998222"/>
              <a:gd name="connsiteY7" fmla="*/ 2669481 h 2843125"/>
              <a:gd name="connsiteX8" fmla="*/ 27623 w 2998222"/>
              <a:gd name="connsiteY8" fmla="*/ 2568278 h 2843125"/>
              <a:gd name="connsiteX9" fmla="*/ 0 w 2998222"/>
              <a:gd name="connsiteY9" fmla="*/ 2557554 h 2843125"/>
              <a:gd name="connsiteX10" fmla="*/ 0 w 2998222"/>
              <a:gd name="connsiteY10" fmla="*/ 0 h 2843125"/>
              <a:gd name="connsiteX0" fmla="*/ 0 w 2998222"/>
              <a:gd name="connsiteY0" fmla="*/ 0 h 2843125"/>
              <a:gd name="connsiteX1" fmla="*/ 279916 w 2998222"/>
              <a:gd name="connsiteY1" fmla="*/ 123776 h 2843125"/>
              <a:gd name="connsiteX2" fmla="*/ 960120 w 2998222"/>
              <a:gd name="connsiteY2" fmla="*/ 253941 h 2843125"/>
              <a:gd name="connsiteX3" fmla="*/ 2918650 w 2998222"/>
              <a:gd name="connsiteY3" fmla="*/ 277097 h 2843125"/>
              <a:gd name="connsiteX4" fmla="*/ 2998222 w 2998222"/>
              <a:gd name="connsiteY4" fmla="*/ 271859 h 2843125"/>
              <a:gd name="connsiteX5" fmla="*/ 2998222 w 2998222"/>
              <a:gd name="connsiteY5" fmla="*/ 2836160 h 2843125"/>
              <a:gd name="connsiteX6" fmla="*/ 2936200 w 2998222"/>
              <a:gd name="connsiteY6" fmla="*/ 2838460 h 2843125"/>
              <a:gd name="connsiteX7" fmla="*/ 426720 w 2998222"/>
              <a:gd name="connsiteY7" fmla="*/ 2669481 h 2843125"/>
              <a:gd name="connsiteX8" fmla="*/ 27623 w 2998222"/>
              <a:gd name="connsiteY8" fmla="*/ 2568278 h 2843125"/>
              <a:gd name="connsiteX9" fmla="*/ 0 w 2998222"/>
              <a:gd name="connsiteY9" fmla="*/ 2557554 h 2843125"/>
              <a:gd name="connsiteX10" fmla="*/ 0 w 2998222"/>
              <a:gd name="connsiteY10" fmla="*/ 0 h 2843125"/>
              <a:gd name="connsiteX0" fmla="*/ 0 w 2998222"/>
              <a:gd name="connsiteY0" fmla="*/ 0 h 2843125"/>
              <a:gd name="connsiteX1" fmla="*/ 279916 w 2998222"/>
              <a:gd name="connsiteY1" fmla="*/ 123776 h 2843125"/>
              <a:gd name="connsiteX2" fmla="*/ 960120 w 2998222"/>
              <a:gd name="connsiteY2" fmla="*/ 253941 h 2843125"/>
              <a:gd name="connsiteX3" fmla="*/ 2918650 w 2998222"/>
              <a:gd name="connsiteY3" fmla="*/ 277097 h 2843125"/>
              <a:gd name="connsiteX4" fmla="*/ 2998222 w 2998222"/>
              <a:gd name="connsiteY4" fmla="*/ 271859 h 2843125"/>
              <a:gd name="connsiteX5" fmla="*/ 2998222 w 2998222"/>
              <a:gd name="connsiteY5" fmla="*/ 2836160 h 2843125"/>
              <a:gd name="connsiteX6" fmla="*/ 2936200 w 2998222"/>
              <a:gd name="connsiteY6" fmla="*/ 2838460 h 2843125"/>
              <a:gd name="connsiteX7" fmla="*/ 426720 w 2998222"/>
              <a:gd name="connsiteY7" fmla="*/ 2669481 h 2843125"/>
              <a:gd name="connsiteX8" fmla="*/ 27623 w 2998222"/>
              <a:gd name="connsiteY8" fmla="*/ 2568278 h 2843125"/>
              <a:gd name="connsiteX9" fmla="*/ 0 w 2998222"/>
              <a:gd name="connsiteY9" fmla="*/ 2557554 h 2843125"/>
              <a:gd name="connsiteX10" fmla="*/ 0 w 2998222"/>
              <a:gd name="connsiteY10" fmla="*/ 0 h 2843125"/>
              <a:gd name="connsiteX0" fmla="*/ 0 w 2998222"/>
              <a:gd name="connsiteY0" fmla="*/ 0 h 2843125"/>
              <a:gd name="connsiteX1" fmla="*/ 279916 w 2998222"/>
              <a:gd name="connsiteY1" fmla="*/ 123776 h 2843125"/>
              <a:gd name="connsiteX2" fmla="*/ 960120 w 2998222"/>
              <a:gd name="connsiteY2" fmla="*/ 238701 h 2843125"/>
              <a:gd name="connsiteX3" fmla="*/ 2918650 w 2998222"/>
              <a:gd name="connsiteY3" fmla="*/ 277097 h 2843125"/>
              <a:gd name="connsiteX4" fmla="*/ 2998222 w 2998222"/>
              <a:gd name="connsiteY4" fmla="*/ 271859 h 2843125"/>
              <a:gd name="connsiteX5" fmla="*/ 2998222 w 2998222"/>
              <a:gd name="connsiteY5" fmla="*/ 2836160 h 2843125"/>
              <a:gd name="connsiteX6" fmla="*/ 2936200 w 2998222"/>
              <a:gd name="connsiteY6" fmla="*/ 2838460 h 2843125"/>
              <a:gd name="connsiteX7" fmla="*/ 426720 w 2998222"/>
              <a:gd name="connsiteY7" fmla="*/ 2669481 h 2843125"/>
              <a:gd name="connsiteX8" fmla="*/ 27623 w 2998222"/>
              <a:gd name="connsiteY8" fmla="*/ 2568278 h 2843125"/>
              <a:gd name="connsiteX9" fmla="*/ 0 w 2998222"/>
              <a:gd name="connsiteY9" fmla="*/ 2557554 h 2843125"/>
              <a:gd name="connsiteX10" fmla="*/ 0 w 2998222"/>
              <a:gd name="connsiteY10" fmla="*/ 0 h 2843125"/>
              <a:gd name="connsiteX0" fmla="*/ 0 w 2998222"/>
              <a:gd name="connsiteY0" fmla="*/ 0 h 2843125"/>
              <a:gd name="connsiteX1" fmla="*/ 279916 w 2998222"/>
              <a:gd name="connsiteY1" fmla="*/ 123776 h 2843125"/>
              <a:gd name="connsiteX2" fmla="*/ 960120 w 2998222"/>
              <a:gd name="connsiteY2" fmla="*/ 246321 h 2843125"/>
              <a:gd name="connsiteX3" fmla="*/ 2918650 w 2998222"/>
              <a:gd name="connsiteY3" fmla="*/ 277097 h 2843125"/>
              <a:gd name="connsiteX4" fmla="*/ 2998222 w 2998222"/>
              <a:gd name="connsiteY4" fmla="*/ 271859 h 2843125"/>
              <a:gd name="connsiteX5" fmla="*/ 2998222 w 2998222"/>
              <a:gd name="connsiteY5" fmla="*/ 2836160 h 2843125"/>
              <a:gd name="connsiteX6" fmla="*/ 2936200 w 2998222"/>
              <a:gd name="connsiteY6" fmla="*/ 2838460 h 2843125"/>
              <a:gd name="connsiteX7" fmla="*/ 426720 w 2998222"/>
              <a:gd name="connsiteY7" fmla="*/ 2669481 h 2843125"/>
              <a:gd name="connsiteX8" fmla="*/ 27623 w 2998222"/>
              <a:gd name="connsiteY8" fmla="*/ 2568278 h 2843125"/>
              <a:gd name="connsiteX9" fmla="*/ 0 w 2998222"/>
              <a:gd name="connsiteY9" fmla="*/ 2557554 h 2843125"/>
              <a:gd name="connsiteX10" fmla="*/ 0 w 2998222"/>
              <a:gd name="connsiteY10" fmla="*/ 0 h 2843125"/>
              <a:gd name="connsiteX0" fmla="*/ 0 w 2998222"/>
              <a:gd name="connsiteY0" fmla="*/ 0 h 2843125"/>
              <a:gd name="connsiteX1" fmla="*/ 279916 w 2998222"/>
              <a:gd name="connsiteY1" fmla="*/ 123776 h 2843125"/>
              <a:gd name="connsiteX2" fmla="*/ 960120 w 2998222"/>
              <a:gd name="connsiteY2" fmla="*/ 246321 h 2843125"/>
              <a:gd name="connsiteX3" fmla="*/ 2918650 w 2998222"/>
              <a:gd name="connsiteY3" fmla="*/ 277097 h 2843125"/>
              <a:gd name="connsiteX4" fmla="*/ 2998222 w 2998222"/>
              <a:gd name="connsiteY4" fmla="*/ 271859 h 2843125"/>
              <a:gd name="connsiteX5" fmla="*/ 2998222 w 2998222"/>
              <a:gd name="connsiteY5" fmla="*/ 2836160 h 2843125"/>
              <a:gd name="connsiteX6" fmla="*/ 2936200 w 2998222"/>
              <a:gd name="connsiteY6" fmla="*/ 2838460 h 2843125"/>
              <a:gd name="connsiteX7" fmla="*/ 426720 w 2998222"/>
              <a:gd name="connsiteY7" fmla="*/ 2669481 h 2843125"/>
              <a:gd name="connsiteX8" fmla="*/ 27623 w 2998222"/>
              <a:gd name="connsiteY8" fmla="*/ 2568278 h 2843125"/>
              <a:gd name="connsiteX9" fmla="*/ 0 w 2998222"/>
              <a:gd name="connsiteY9" fmla="*/ 2557554 h 2843125"/>
              <a:gd name="connsiteX10" fmla="*/ 0 w 2998222"/>
              <a:gd name="connsiteY10" fmla="*/ 0 h 2843125"/>
              <a:gd name="connsiteX0" fmla="*/ 0 w 2998222"/>
              <a:gd name="connsiteY0" fmla="*/ 0 h 2843125"/>
              <a:gd name="connsiteX1" fmla="*/ 329446 w 2998222"/>
              <a:gd name="connsiteY1" fmla="*/ 139016 h 2843125"/>
              <a:gd name="connsiteX2" fmla="*/ 960120 w 2998222"/>
              <a:gd name="connsiteY2" fmla="*/ 246321 h 2843125"/>
              <a:gd name="connsiteX3" fmla="*/ 2918650 w 2998222"/>
              <a:gd name="connsiteY3" fmla="*/ 277097 h 2843125"/>
              <a:gd name="connsiteX4" fmla="*/ 2998222 w 2998222"/>
              <a:gd name="connsiteY4" fmla="*/ 271859 h 2843125"/>
              <a:gd name="connsiteX5" fmla="*/ 2998222 w 2998222"/>
              <a:gd name="connsiteY5" fmla="*/ 2836160 h 2843125"/>
              <a:gd name="connsiteX6" fmla="*/ 2936200 w 2998222"/>
              <a:gd name="connsiteY6" fmla="*/ 2838460 h 2843125"/>
              <a:gd name="connsiteX7" fmla="*/ 426720 w 2998222"/>
              <a:gd name="connsiteY7" fmla="*/ 2669481 h 2843125"/>
              <a:gd name="connsiteX8" fmla="*/ 27623 w 2998222"/>
              <a:gd name="connsiteY8" fmla="*/ 2568278 h 2843125"/>
              <a:gd name="connsiteX9" fmla="*/ 0 w 2998222"/>
              <a:gd name="connsiteY9" fmla="*/ 2557554 h 2843125"/>
              <a:gd name="connsiteX10" fmla="*/ 0 w 2998222"/>
              <a:gd name="connsiteY10" fmla="*/ 0 h 2843125"/>
              <a:gd name="connsiteX0" fmla="*/ 0 w 2998222"/>
              <a:gd name="connsiteY0" fmla="*/ 0 h 2843125"/>
              <a:gd name="connsiteX1" fmla="*/ 329446 w 2998222"/>
              <a:gd name="connsiteY1" fmla="*/ 139016 h 2843125"/>
              <a:gd name="connsiteX2" fmla="*/ 960120 w 2998222"/>
              <a:gd name="connsiteY2" fmla="*/ 246321 h 2843125"/>
              <a:gd name="connsiteX3" fmla="*/ 2918650 w 2998222"/>
              <a:gd name="connsiteY3" fmla="*/ 277097 h 2843125"/>
              <a:gd name="connsiteX4" fmla="*/ 2998222 w 2998222"/>
              <a:gd name="connsiteY4" fmla="*/ 271859 h 2843125"/>
              <a:gd name="connsiteX5" fmla="*/ 2998222 w 2998222"/>
              <a:gd name="connsiteY5" fmla="*/ 2836160 h 2843125"/>
              <a:gd name="connsiteX6" fmla="*/ 2936200 w 2998222"/>
              <a:gd name="connsiteY6" fmla="*/ 2838460 h 2843125"/>
              <a:gd name="connsiteX7" fmla="*/ 426720 w 2998222"/>
              <a:gd name="connsiteY7" fmla="*/ 2669481 h 2843125"/>
              <a:gd name="connsiteX8" fmla="*/ 27623 w 2998222"/>
              <a:gd name="connsiteY8" fmla="*/ 2568278 h 2843125"/>
              <a:gd name="connsiteX9" fmla="*/ 0 w 2998222"/>
              <a:gd name="connsiteY9" fmla="*/ 2557554 h 2843125"/>
              <a:gd name="connsiteX10" fmla="*/ 0 w 2998222"/>
              <a:gd name="connsiteY10" fmla="*/ 0 h 2843125"/>
              <a:gd name="connsiteX0" fmla="*/ 0 w 2998222"/>
              <a:gd name="connsiteY0" fmla="*/ 0 h 2843125"/>
              <a:gd name="connsiteX1" fmla="*/ 329446 w 2998222"/>
              <a:gd name="connsiteY1" fmla="*/ 139016 h 2843125"/>
              <a:gd name="connsiteX2" fmla="*/ 960120 w 2998222"/>
              <a:gd name="connsiteY2" fmla="*/ 250131 h 2843125"/>
              <a:gd name="connsiteX3" fmla="*/ 2918650 w 2998222"/>
              <a:gd name="connsiteY3" fmla="*/ 277097 h 2843125"/>
              <a:gd name="connsiteX4" fmla="*/ 2998222 w 2998222"/>
              <a:gd name="connsiteY4" fmla="*/ 271859 h 2843125"/>
              <a:gd name="connsiteX5" fmla="*/ 2998222 w 2998222"/>
              <a:gd name="connsiteY5" fmla="*/ 2836160 h 2843125"/>
              <a:gd name="connsiteX6" fmla="*/ 2936200 w 2998222"/>
              <a:gd name="connsiteY6" fmla="*/ 2838460 h 2843125"/>
              <a:gd name="connsiteX7" fmla="*/ 426720 w 2998222"/>
              <a:gd name="connsiteY7" fmla="*/ 2669481 h 2843125"/>
              <a:gd name="connsiteX8" fmla="*/ 27623 w 2998222"/>
              <a:gd name="connsiteY8" fmla="*/ 2568278 h 2843125"/>
              <a:gd name="connsiteX9" fmla="*/ 0 w 2998222"/>
              <a:gd name="connsiteY9" fmla="*/ 2557554 h 2843125"/>
              <a:gd name="connsiteX10" fmla="*/ 0 w 2998222"/>
              <a:gd name="connsiteY10" fmla="*/ 0 h 2843125"/>
              <a:gd name="connsiteX0" fmla="*/ 0 w 2998222"/>
              <a:gd name="connsiteY0" fmla="*/ 0 h 2843125"/>
              <a:gd name="connsiteX1" fmla="*/ 329446 w 2998222"/>
              <a:gd name="connsiteY1" fmla="*/ 139016 h 2843125"/>
              <a:gd name="connsiteX2" fmla="*/ 960120 w 2998222"/>
              <a:gd name="connsiteY2" fmla="*/ 250131 h 2843125"/>
              <a:gd name="connsiteX3" fmla="*/ 2918650 w 2998222"/>
              <a:gd name="connsiteY3" fmla="*/ 277097 h 2843125"/>
              <a:gd name="connsiteX4" fmla="*/ 2998222 w 2998222"/>
              <a:gd name="connsiteY4" fmla="*/ 271859 h 2843125"/>
              <a:gd name="connsiteX5" fmla="*/ 2998222 w 2998222"/>
              <a:gd name="connsiteY5" fmla="*/ 2836160 h 2843125"/>
              <a:gd name="connsiteX6" fmla="*/ 2936200 w 2998222"/>
              <a:gd name="connsiteY6" fmla="*/ 2838460 h 2843125"/>
              <a:gd name="connsiteX7" fmla="*/ 426720 w 2998222"/>
              <a:gd name="connsiteY7" fmla="*/ 2669481 h 2843125"/>
              <a:gd name="connsiteX8" fmla="*/ 27623 w 2998222"/>
              <a:gd name="connsiteY8" fmla="*/ 2568278 h 2843125"/>
              <a:gd name="connsiteX9" fmla="*/ 0 w 2998222"/>
              <a:gd name="connsiteY9" fmla="*/ 2557554 h 2843125"/>
              <a:gd name="connsiteX10" fmla="*/ 0 w 2998222"/>
              <a:gd name="connsiteY10" fmla="*/ 0 h 2843125"/>
              <a:gd name="connsiteX0" fmla="*/ 0 w 2998222"/>
              <a:gd name="connsiteY0" fmla="*/ 0 h 2843125"/>
              <a:gd name="connsiteX1" fmla="*/ 329446 w 2998222"/>
              <a:gd name="connsiteY1" fmla="*/ 128856 h 2843125"/>
              <a:gd name="connsiteX2" fmla="*/ 960120 w 2998222"/>
              <a:gd name="connsiteY2" fmla="*/ 250131 h 2843125"/>
              <a:gd name="connsiteX3" fmla="*/ 2918650 w 2998222"/>
              <a:gd name="connsiteY3" fmla="*/ 277097 h 2843125"/>
              <a:gd name="connsiteX4" fmla="*/ 2998222 w 2998222"/>
              <a:gd name="connsiteY4" fmla="*/ 271859 h 2843125"/>
              <a:gd name="connsiteX5" fmla="*/ 2998222 w 2998222"/>
              <a:gd name="connsiteY5" fmla="*/ 2836160 h 2843125"/>
              <a:gd name="connsiteX6" fmla="*/ 2936200 w 2998222"/>
              <a:gd name="connsiteY6" fmla="*/ 2838460 h 2843125"/>
              <a:gd name="connsiteX7" fmla="*/ 426720 w 2998222"/>
              <a:gd name="connsiteY7" fmla="*/ 2669481 h 2843125"/>
              <a:gd name="connsiteX8" fmla="*/ 27623 w 2998222"/>
              <a:gd name="connsiteY8" fmla="*/ 2568278 h 2843125"/>
              <a:gd name="connsiteX9" fmla="*/ 0 w 2998222"/>
              <a:gd name="connsiteY9" fmla="*/ 2557554 h 2843125"/>
              <a:gd name="connsiteX10" fmla="*/ 0 w 2998222"/>
              <a:gd name="connsiteY10" fmla="*/ 0 h 2843125"/>
              <a:gd name="connsiteX0" fmla="*/ 0 w 2998222"/>
              <a:gd name="connsiteY0" fmla="*/ 0 h 2843125"/>
              <a:gd name="connsiteX1" fmla="*/ 329446 w 2998222"/>
              <a:gd name="connsiteY1" fmla="*/ 128856 h 2843125"/>
              <a:gd name="connsiteX2" fmla="*/ 960120 w 2998222"/>
              <a:gd name="connsiteY2" fmla="*/ 250131 h 2843125"/>
              <a:gd name="connsiteX3" fmla="*/ 2918650 w 2998222"/>
              <a:gd name="connsiteY3" fmla="*/ 277097 h 2843125"/>
              <a:gd name="connsiteX4" fmla="*/ 2998222 w 2998222"/>
              <a:gd name="connsiteY4" fmla="*/ 271859 h 2843125"/>
              <a:gd name="connsiteX5" fmla="*/ 2998222 w 2998222"/>
              <a:gd name="connsiteY5" fmla="*/ 2836160 h 2843125"/>
              <a:gd name="connsiteX6" fmla="*/ 2936200 w 2998222"/>
              <a:gd name="connsiteY6" fmla="*/ 2838460 h 2843125"/>
              <a:gd name="connsiteX7" fmla="*/ 426720 w 2998222"/>
              <a:gd name="connsiteY7" fmla="*/ 2669481 h 2843125"/>
              <a:gd name="connsiteX8" fmla="*/ 27623 w 2998222"/>
              <a:gd name="connsiteY8" fmla="*/ 2568278 h 2843125"/>
              <a:gd name="connsiteX9" fmla="*/ 0 w 2998222"/>
              <a:gd name="connsiteY9" fmla="*/ 2557554 h 2843125"/>
              <a:gd name="connsiteX10" fmla="*/ 0 w 2998222"/>
              <a:gd name="connsiteY10" fmla="*/ 0 h 2843125"/>
              <a:gd name="connsiteX0" fmla="*/ 0 w 2998222"/>
              <a:gd name="connsiteY0" fmla="*/ 0 h 2843125"/>
              <a:gd name="connsiteX1" fmla="*/ 329446 w 2998222"/>
              <a:gd name="connsiteY1" fmla="*/ 128856 h 2843125"/>
              <a:gd name="connsiteX2" fmla="*/ 960120 w 2998222"/>
              <a:gd name="connsiteY2" fmla="*/ 250131 h 2843125"/>
              <a:gd name="connsiteX3" fmla="*/ 2918650 w 2998222"/>
              <a:gd name="connsiteY3" fmla="*/ 277097 h 2843125"/>
              <a:gd name="connsiteX4" fmla="*/ 2998222 w 2998222"/>
              <a:gd name="connsiteY4" fmla="*/ 271859 h 2843125"/>
              <a:gd name="connsiteX5" fmla="*/ 2998222 w 2998222"/>
              <a:gd name="connsiteY5" fmla="*/ 2836160 h 2843125"/>
              <a:gd name="connsiteX6" fmla="*/ 2936200 w 2998222"/>
              <a:gd name="connsiteY6" fmla="*/ 2838460 h 2843125"/>
              <a:gd name="connsiteX7" fmla="*/ 426720 w 2998222"/>
              <a:gd name="connsiteY7" fmla="*/ 2669481 h 2843125"/>
              <a:gd name="connsiteX8" fmla="*/ 27623 w 2998222"/>
              <a:gd name="connsiteY8" fmla="*/ 2568278 h 2843125"/>
              <a:gd name="connsiteX9" fmla="*/ 0 w 2998222"/>
              <a:gd name="connsiteY9" fmla="*/ 2557554 h 2843125"/>
              <a:gd name="connsiteX10" fmla="*/ 0 w 2998222"/>
              <a:gd name="connsiteY10" fmla="*/ 0 h 2843125"/>
              <a:gd name="connsiteX0" fmla="*/ 0 w 3003302"/>
              <a:gd name="connsiteY0" fmla="*/ 0 h 2827885"/>
              <a:gd name="connsiteX1" fmla="*/ 334526 w 3003302"/>
              <a:gd name="connsiteY1" fmla="*/ 113616 h 2827885"/>
              <a:gd name="connsiteX2" fmla="*/ 965200 w 3003302"/>
              <a:gd name="connsiteY2" fmla="*/ 234891 h 2827885"/>
              <a:gd name="connsiteX3" fmla="*/ 2923730 w 3003302"/>
              <a:gd name="connsiteY3" fmla="*/ 261857 h 2827885"/>
              <a:gd name="connsiteX4" fmla="*/ 3003302 w 3003302"/>
              <a:gd name="connsiteY4" fmla="*/ 256619 h 2827885"/>
              <a:gd name="connsiteX5" fmla="*/ 3003302 w 3003302"/>
              <a:gd name="connsiteY5" fmla="*/ 2820920 h 2827885"/>
              <a:gd name="connsiteX6" fmla="*/ 2941280 w 3003302"/>
              <a:gd name="connsiteY6" fmla="*/ 2823220 h 2827885"/>
              <a:gd name="connsiteX7" fmla="*/ 431800 w 3003302"/>
              <a:gd name="connsiteY7" fmla="*/ 2654241 h 2827885"/>
              <a:gd name="connsiteX8" fmla="*/ 32703 w 3003302"/>
              <a:gd name="connsiteY8" fmla="*/ 2553038 h 2827885"/>
              <a:gd name="connsiteX9" fmla="*/ 5080 w 3003302"/>
              <a:gd name="connsiteY9" fmla="*/ 2542314 h 2827885"/>
              <a:gd name="connsiteX10" fmla="*/ 0 w 3003302"/>
              <a:gd name="connsiteY10" fmla="*/ 0 h 28278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3003302" h="2827885">
                <a:moveTo>
                  <a:pt x="0" y="0"/>
                </a:moveTo>
                <a:cubicBezTo>
                  <a:pt x="32048" y="19820"/>
                  <a:pt x="173659" y="74468"/>
                  <a:pt x="334526" y="113616"/>
                </a:cubicBezTo>
                <a:cubicBezTo>
                  <a:pt x="495393" y="152764"/>
                  <a:pt x="741946" y="220344"/>
                  <a:pt x="965200" y="234891"/>
                </a:cubicBezTo>
                <a:cubicBezTo>
                  <a:pt x="1188454" y="249438"/>
                  <a:pt x="1791018" y="329397"/>
                  <a:pt x="2923730" y="261857"/>
                </a:cubicBezTo>
                <a:lnTo>
                  <a:pt x="3003302" y="256619"/>
                </a:lnTo>
                <a:lnTo>
                  <a:pt x="3003302" y="2820920"/>
                </a:lnTo>
                <a:lnTo>
                  <a:pt x="2941280" y="2823220"/>
                </a:lnTo>
                <a:cubicBezTo>
                  <a:pt x="1912263" y="2847599"/>
                  <a:pt x="994093" y="2774256"/>
                  <a:pt x="431800" y="2654241"/>
                </a:cubicBezTo>
                <a:cubicBezTo>
                  <a:pt x="271145" y="2619951"/>
                  <a:pt x="140176" y="2588201"/>
                  <a:pt x="32703" y="2553038"/>
                </a:cubicBezTo>
                <a:lnTo>
                  <a:pt x="5080" y="2542314"/>
                </a:lnTo>
                <a:cubicBezTo>
                  <a:pt x="3387" y="1694876"/>
                  <a:pt x="1693" y="847438"/>
                  <a:pt x="0" y="0"/>
                </a:cubicBezTo>
                <a:close/>
              </a:path>
            </a:pathLst>
          </a:custGeom>
          <a:blipFill>
            <a:blip r:embed="rId5"/>
            <a:stretch>
              <a:fillRect l="-17597" t="-650" r="-26059" b="-3112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20" name="文本框 19">
            <a:extLst>
              <a:ext uri="{FF2B5EF4-FFF2-40B4-BE49-F238E27FC236}">
                <a16:creationId xmlns:a16="http://schemas.microsoft.com/office/drawing/2014/main" id="{3EE5C172-EC5E-4DD2-91AB-E27D81FFFC23}"/>
              </a:ext>
            </a:extLst>
          </p:cNvPr>
          <p:cNvSpPr txBox="1"/>
          <p:nvPr/>
        </p:nvSpPr>
        <p:spPr>
          <a:xfrm>
            <a:off x="1122170" y="4627665"/>
            <a:ext cx="5960374" cy="1492716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/>
          <a:p>
            <a:pPr marL="212400" indent="-212400">
              <a:lnSpc>
                <a:spcPct val="130000"/>
              </a:lnSpc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kumimoji="0" lang="zh-CN" altLang="en-US" sz="1600" b="0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ea"/>
                <a:cs typeface="+mn-cs"/>
              </a:rPr>
              <a:t>釉面有大小不规则的开裂纹片，俗称</a:t>
            </a:r>
            <a:r>
              <a:rPr kumimoji="0" lang="en-US" altLang="zh-CN" sz="1600" b="0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ea"/>
                <a:cs typeface="+mn-cs"/>
              </a:rPr>
              <a:t>"</a:t>
            </a:r>
            <a:r>
              <a:rPr kumimoji="0" lang="zh-CN" altLang="en-US" sz="1600" b="0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ea"/>
                <a:cs typeface="+mn-cs"/>
              </a:rPr>
              <a:t>开片</a:t>
            </a:r>
            <a:r>
              <a:rPr kumimoji="0" lang="en-US" altLang="zh-CN" sz="1600" b="0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ea"/>
                <a:cs typeface="+mn-cs"/>
              </a:rPr>
              <a:t>"</a:t>
            </a:r>
            <a:r>
              <a:rPr kumimoji="0" lang="zh-CN" altLang="en-US" sz="1600" b="0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ea"/>
                <a:cs typeface="+mn-cs"/>
              </a:rPr>
              <a:t>或</a:t>
            </a:r>
            <a:r>
              <a:rPr kumimoji="0" lang="en-US" altLang="zh-CN" sz="1600" b="0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ea"/>
                <a:cs typeface="+mn-cs"/>
              </a:rPr>
              <a:t>"</a:t>
            </a:r>
            <a:r>
              <a:rPr kumimoji="0" lang="zh-CN" altLang="en-US" sz="1600" b="0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ea"/>
                <a:cs typeface="+mn-cs"/>
              </a:rPr>
              <a:t>文武片</a:t>
            </a:r>
            <a:r>
              <a:rPr kumimoji="0" lang="en-US" altLang="zh-CN" sz="1600" b="0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ea"/>
                <a:cs typeface="+mn-cs"/>
              </a:rPr>
              <a:t>"</a:t>
            </a:r>
            <a:r>
              <a:rPr kumimoji="0" lang="zh-CN" altLang="en-US" sz="1600" b="0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ea"/>
                <a:cs typeface="+mn-cs"/>
              </a:rPr>
              <a:t>。</a:t>
            </a:r>
            <a:endParaRPr kumimoji="0" lang="en-US" altLang="zh-CN" sz="1600" b="0" i="0" u="none" strike="noStrike" kern="1200" cap="none" spc="0" normalizeH="0" baseline="0" noProof="0" dirty="0">
              <a:ln>
                <a:noFill/>
              </a:ln>
              <a:solidFill>
                <a:schemeClr val="tx1">
                  <a:lumMod val="75000"/>
                  <a:lumOff val="25000"/>
                </a:schemeClr>
              </a:solidFill>
              <a:effectLst/>
              <a:uLnTx/>
              <a:uFillTx/>
              <a:latin typeface="+mn-ea"/>
              <a:cs typeface="+mn-cs"/>
            </a:endParaRPr>
          </a:p>
          <a:p>
            <a:pPr marL="212400" indent="-212400">
              <a:lnSpc>
                <a:spcPct val="130000"/>
              </a:lnSpc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kumimoji="0" lang="zh-CN" altLang="en-US" sz="1600" b="0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ea"/>
                <a:cs typeface="+mn-cs"/>
              </a:rPr>
              <a:t>小纹片纹理呈金黄色，大纹片呈铁黑色，有</a:t>
            </a:r>
            <a:r>
              <a:rPr kumimoji="0" lang="en-US" altLang="zh-CN" sz="1600" b="0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ea"/>
                <a:cs typeface="+mn-cs"/>
              </a:rPr>
              <a:t>"</a:t>
            </a:r>
            <a:r>
              <a:rPr kumimoji="0" lang="zh-CN" altLang="en-US" sz="1600" b="0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ea"/>
                <a:cs typeface="+mn-cs"/>
              </a:rPr>
              <a:t>金丝铁线</a:t>
            </a:r>
            <a:r>
              <a:rPr kumimoji="0" lang="en-US" altLang="zh-CN" sz="1600" b="0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ea"/>
                <a:cs typeface="+mn-cs"/>
              </a:rPr>
              <a:t>"</a:t>
            </a:r>
            <a:r>
              <a:rPr kumimoji="0" lang="zh-CN" altLang="en-US" sz="1600" b="0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ea"/>
                <a:cs typeface="+mn-cs"/>
              </a:rPr>
              <a:t>之说。</a:t>
            </a:r>
          </a:p>
          <a:p>
            <a:pPr marL="212400" indent="-212400">
              <a:lnSpc>
                <a:spcPct val="130000"/>
              </a:lnSpc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kumimoji="0" lang="zh-CN" altLang="en-US" sz="1600" b="0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ea"/>
                <a:cs typeface="+mn-cs"/>
              </a:rPr>
              <a:t>胎体有厚有薄，釉色有粉青、月白、米黄数种，釉面光泽如肤。</a:t>
            </a:r>
          </a:p>
          <a:p>
            <a:pPr marL="212400" indent="-212400">
              <a:lnSpc>
                <a:spcPct val="130000"/>
              </a:lnSpc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kumimoji="0" lang="zh-CN" altLang="en-US" sz="1600" b="0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ea"/>
                <a:cs typeface="+mn-cs"/>
              </a:rPr>
              <a:t>器形以洗、炉、盘、碗为多。</a:t>
            </a:r>
          </a:p>
        </p:txBody>
      </p:sp>
      <p:sp>
        <p:nvSpPr>
          <p:cNvPr id="28" name="文本框 27">
            <a:extLst>
              <a:ext uri="{FF2B5EF4-FFF2-40B4-BE49-F238E27FC236}">
                <a16:creationId xmlns:a16="http://schemas.microsoft.com/office/drawing/2014/main" id="{5FDE8827-6A71-46AF-B5CC-085079E82A62}"/>
              </a:ext>
            </a:extLst>
          </p:cNvPr>
          <p:cNvSpPr txBox="1"/>
          <p:nvPr/>
        </p:nvSpPr>
        <p:spPr>
          <a:xfrm>
            <a:off x="10351939" y="4341008"/>
            <a:ext cx="1000274" cy="553998"/>
          </a:xfrm>
          <a:prstGeom prst="rect">
            <a:avLst/>
          </a:prstGeom>
          <a:noFill/>
        </p:spPr>
        <p:txBody>
          <a:bodyPr vert="horz" wrap="none" lIns="0" tIns="0" rIns="0" bIns="0">
            <a:spAutoFit/>
          </a:bodyPr>
          <a:lstStyle>
            <a:defPPr>
              <a:defRPr lang="zh-CN"/>
            </a:defPPr>
            <a:lvl1pPr>
              <a:defRPr kumimoji="0" sz="6600" b="0" i="0" u="none" strike="noStrike" cap="none" spc="600" normalizeH="0" baseline="0">
                <a:ln>
                  <a:noFill/>
                </a:ln>
                <a:solidFill>
                  <a:srgbClr val="096468"/>
                </a:solidFill>
                <a:effectLst/>
                <a:uLnTx/>
                <a:uFillTx/>
                <a:latin typeface="思源宋体 CN Medium"/>
                <a:ea typeface="思源宋体 CN Medium"/>
              </a:defRPr>
            </a:lvl1pPr>
          </a:lstStyle>
          <a:p>
            <a:r>
              <a:rPr lang="zh-CN" altLang="en-US" sz="3600" spc="300" dirty="0">
                <a:solidFill>
                  <a:schemeClr val="accent1"/>
                </a:solidFill>
                <a:latin typeface="+mn-ea"/>
                <a:ea typeface="+mn-ea"/>
              </a:rPr>
              <a:t>哥窑</a:t>
            </a:r>
          </a:p>
        </p:txBody>
      </p:sp>
      <p:sp>
        <p:nvSpPr>
          <p:cNvPr id="44" name="任意多边形: 形状 43">
            <a:extLst>
              <a:ext uri="{FF2B5EF4-FFF2-40B4-BE49-F238E27FC236}">
                <a16:creationId xmlns:a16="http://schemas.microsoft.com/office/drawing/2014/main" id="{2B199010-299E-4998-B090-836B5B0B25A3}"/>
              </a:ext>
            </a:extLst>
          </p:cNvPr>
          <p:cNvSpPr/>
          <p:nvPr/>
        </p:nvSpPr>
        <p:spPr>
          <a:xfrm>
            <a:off x="9139943" y="543707"/>
            <a:ext cx="10800" cy="2553612"/>
          </a:xfrm>
          <a:custGeom>
            <a:avLst/>
            <a:gdLst>
              <a:gd name="connsiteX0" fmla="*/ 10800 w 10800"/>
              <a:gd name="connsiteY0" fmla="*/ 0 h 2553612"/>
              <a:gd name="connsiteX1" fmla="*/ 10800 w 10800"/>
              <a:gd name="connsiteY1" fmla="*/ 2553112 h 2553612"/>
              <a:gd name="connsiteX2" fmla="*/ 0 w 10800"/>
              <a:gd name="connsiteY2" fmla="*/ 2553612 h 2553612"/>
              <a:gd name="connsiteX3" fmla="*/ 0 w 10800"/>
              <a:gd name="connsiteY3" fmla="*/ 315 h 2553612"/>
              <a:gd name="connsiteX4" fmla="*/ 10800 w 10800"/>
              <a:gd name="connsiteY4" fmla="*/ 0 h 25536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800" h="2553612">
                <a:moveTo>
                  <a:pt x="10800" y="0"/>
                </a:moveTo>
                <a:lnTo>
                  <a:pt x="10800" y="2553112"/>
                </a:lnTo>
                <a:lnTo>
                  <a:pt x="0" y="2553612"/>
                </a:lnTo>
                <a:lnTo>
                  <a:pt x="0" y="315"/>
                </a:lnTo>
                <a:lnTo>
                  <a:pt x="1080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59" name="任意多边形: 形状 58">
            <a:extLst>
              <a:ext uri="{FF2B5EF4-FFF2-40B4-BE49-F238E27FC236}">
                <a16:creationId xmlns:a16="http://schemas.microsoft.com/office/drawing/2014/main" id="{4AFF4F0E-6746-441F-B597-EFA6F9BA47A8}"/>
              </a:ext>
            </a:extLst>
          </p:cNvPr>
          <p:cNvSpPr/>
          <p:nvPr/>
        </p:nvSpPr>
        <p:spPr>
          <a:xfrm>
            <a:off x="6069083" y="829698"/>
            <a:ext cx="10800" cy="2566302"/>
          </a:xfrm>
          <a:custGeom>
            <a:avLst/>
            <a:gdLst>
              <a:gd name="connsiteX0" fmla="*/ 10800 w 10800"/>
              <a:gd name="connsiteY0" fmla="*/ 0 h 2566302"/>
              <a:gd name="connsiteX1" fmla="*/ 10800 w 10800"/>
              <a:gd name="connsiteY1" fmla="*/ 2564768 h 2566302"/>
              <a:gd name="connsiteX2" fmla="*/ 0 w 10800"/>
              <a:gd name="connsiteY2" fmla="*/ 2566302 h 2566302"/>
              <a:gd name="connsiteX3" fmla="*/ 0 w 10800"/>
              <a:gd name="connsiteY3" fmla="*/ 1304 h 2566302"/>
              <a:gd name="connsiteX4" fmla="*/ 10800 w 10800"/>
              <a:gd name="connsiteY4" fmla="*/ 0 h 25663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800" h="2566302">
                <a:moveTo>
                  <a:pt x="10800" y="0"/>
                </a:moveTo>
                <a:lnTo>
                  <a:pt x="10800" y="2564768"/>
                </a:lnTo>
                <a:lnTo>
                  <a:pt x="0" y="2566302"/>
                </a:lnTo>
                <a:lnTo>
                  <a:pt x="0" y="1304"/>
                </a:lnTo>
                <a:lnTo>
                  <a:pt x="1080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64" name="任意多边形: 形状 63">
            <a:extLst>
              <a:ext uri="{FF2B5EF4-FFF2-40B4-BE49-F238E27FC236}">
                <a16:creationId xmlns:a16="http://schemas.microsoft.com/office/drawing/2014/main" id="{F7B10560-79AE-47C2-9112-403E62401C70}"/>
              </a:ext>
            </a:extLst>
          </p:cNvPr>
          <p:cNvSpPr/>
          <p:nvPr/>
        </p:nvSpPr>
        <p:spPr>
          <a:xfrm>
            <a:off x="2998223" y="1165113"/>
            <a:ext cx="10800" cy="2565011"/>
          </a:xfrm>
          <a:custGeom>
            <a:avLst/>
            <a:gdLst>
              <a:gd name="connsiteX0" fmla="*/ 10800 w 10800"/>
              <a:gd name="connsiteY0" fmla="*/ 0 h 2565011"/>
              <a:gd name="connsiteX1" fmla="*/ 10800 w 10800"/>
              <a:gd name="connsiteY1" fmla="*/ 2564611 h 2565011"/>
              <a:gd name="connsiteX2" fmla="*/ 0 w 10800"/>
              <a:gd name="connsiteY2" fmla="*/ 2565011 h 2565011"/>
              <a:gd name="connsiteX3" fmla="*/ 0 w 10800"/>
              <a:gd name="connsiteY3" fmla="*/ 710 h 2565011"/>
              <a:gd name="connsiteX4" fmla="*/ 10800 w 10800"/>
              <a:gd name="connsiteY4" fmla="*/ 0 h 25650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800" h="2565011">
                <a:moveTo>
                  <a:pt x="10800" y="0"/>
                </a:moveTo>
                <a:lnTo>
                  <a:pt x="10800" y="2564611"/>
                </a:lnTo>
                <a:lnTo>
                  <a:pt x="0" y="2565011"/>
                </a:lnTo>
                <a:lnTo>
                  <a:pt x="0" y="710"/>
                </a:lnTo>
                <a:lnTo>
                  <a:pt x="1080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/>
          </a:p>
        </p:txBody>
      </p:sp>
      <p:pic>
        <p:nvPicPr>
          <p:cNvPr id="67" name="图片 66">
            <a:extLst>
              <a:ext uri="{FF2B5EF4-FFF2-40B4-BE49-F238E27FC236}">
                <a16:creationId xmlns:a16="http://schemas.microsoft.com/office/drawing/2014/main" id="{067AD110-82B0-4603-B028-443BD530F924}"/>
              </a:ext>
            </a:extLst>
          </p:cNvPr>
          <p:cNvPicPr>
            <a:picLocks noChangeAspect="1"/>
          </p:cNvPicPr>
          <p:nvPr/>
        </p:nvPicPr>
        <p:blipFill rotWithShape="1">
          <a:blip r:embed="rId6"/>
          <a:srcRect r="79084" b="79492"/>
          <a:stretch/>
        </p:blipFill>
        <p:spPr>
          <a:xfrm>
            <a:off x="874713" y="4440407"/>
            <a:ext cx="274373" cy="305356"/>
          </a:xfrm>
          <a:prstGeom prst="rect">
            <a:avLst/>
          </a:prstGeom>
        </p:spPr>
      </p:pic>
      <p:pic>
        <p:nvPicPr>
          <p:cNvPr id="68" name="图片 67">
            <a:extLst>
              <a:ext uri="{FF2B5EF4-FFF2-40B4-BE49-F238E27FC236}">
                <a16:creationId xmlns:a16="http://schemas.microsoft.com/office/drawing/2014/main" id="{EAF4D52C-9E5D-4200-8135-98945859873B}"/>
              </a:ext>
            </a:extLst>
          </p:cNvPr>
          <p:cNvPicPr>
            <a:picLocks noChangeAspect="1"/>
          </p:cNvPicPr>
          <p:nvPr/>
        </p:nvPicPr>
        <p:blipFill rotWithShape="1">
          <a:blip r:embed="rId6"/>
          <a:srcRect r="79084" b="79492"/>
          <a:stretch/>
        </p:blipFill>
        <p:spPr>
          <a:xfrm flipH="1" flipV="1">
            <a:off x="6930118" y="5931932"/>
            <a:ext cx="274373" cy="305356"/>
          </a:xfrm>
          <a:prstGeom prst="rect">
            <a:avLst/>
          </a:prstGeom>
        </p:spPr>
      </p:pic>
      <p:pic>
        <p:nvPicPr>
          <p:cNvPr id="69" name="图片 68">
            <a:extLst>
              <a:ext uri="{FF2B5EF4-FFF2-40B4-BE49-F238E27FC236}">
                <a16:creationId xmlns:a16="http://schemas.microsoft.com/office/drawing/2014/main" id="{771D9FAB-4FB8-47DE-96FD-94998E362D1B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 flipH="1">
            <a:off x="10594710" y="-12142"/>
            <a:ext cx="1597290" cy="260931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42149096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组合 21">
            <a:extLst>
              <a:ext uri="{FF2B5EF4-FFF2-40B4-BE49-F238E27FC236}">
                <a16:creationId xmlns:a16="http://schemas.microsoft.com/office/drawing/2014/main" id="{7E198FF8-3E0C-4D53-AE17-60879A6A4C6C}"/>
              </a:ext>
            </a:extLst>
          </p:cNvPr>
          <p:cNvGrpSpPr/>
          <p:nvPr/>
        </p:nvGrpSpPr>
        <p:grpSpPr>
          <a:xfrm>
            <a:off x="7268075" y="1726095"/>
            <a:ext cx="3457850" cy="3393546"/>
            <a:chOff x="7876721" y="2199357"/>
            <a:chExt cx="3143384" cy="3084930"/>
          </a:xfrm>
        </p:grpSpPr>
        <p:grpSp>
          <p:nvGrpSpPr>
            <p:cNvPr id="6" name="组合 5">
              <a:extLst>
                <a:ext uri="{FF2B5EF4-FFF2-40B4-BE49-F238E27FC236}">
                  <a16:creationId xmlns:a16="http://schemas.microsoft.com/office/drawing/2014/main" id="{00867F58-F3DB-4EAF-9B3B-F03F5A1B39DB}"/>
                </a:ext>
              </a:extLst>
            </p:cNvPr>
            <p:cNvGrpSpPr/>
            <p:nvPr/>
          </p:nvGrpSpPr>
          <p:grpSpPr>
            <a:xfrm flipH="1" flipV="1">
              <a:off x="7876721" y="2199357"/>
              <a:ext cx="3143384" cy="3084930"/>
              <a:chOff x="4175470" y="1544184"/>
              <a:chExt cx="3841060" cy="3769633"/>
            </a:xfrm>
            <a:solidFill>
              <a:schemeClr val="accent1"/>
            </a:solidFill>
          </p:grpSpPr>
          <p:sp>
            <p:nvSpPr>
              <p:cNvPr id="8" name="任意多边形 4">
                <a:extLst>
                  <a:ext uri="{FF2B5EF4-FFF2-40B4-BE49-F238E27FC236}">
                    <a16:creationId xmlns:a16="http://schemas.microsoft.com/office/drawing/2014/main" id="{3685A42C-1EA7-47B0-9760-AC48B0635A27}"/>
                  </a:ext>
                </a:extLst>
              </p:cNvPr>
              <p:cNvSpPr/>
              <p:nvPr/>
            </p:nvSpPr>
            <p:spPr bwMode="auto">
              <a:xfrm>
                <a:off x="4581866" y="4524423"/>
                <a:ext cx="2656354" cy="789394"/>
              </a:xfrm>
              <a:custGeom>
                <a:avLst/>
                <a:gdLst>
                  <a:gd name="T0" fmla="*/ 893 w 908"/>
                  <a:gd name="T1" fmla="*/ 96 h 270"/>
                  <a:gd name="T2" fmla="*/ 792 w 908"/>
                  <a:gd name="T3" fmla="*/ 154 h 270"/>
                  <a:gd name="T4" fmla="*/ 764 w 908"/>
                  <a:gd name="T5" fmla="*/ 174 h 270"/>
                  <a:gd name="T6" fmla="*/ 749 w 908"/>
                  <a:gd name="T7" fmla="*/ 187 h 270"/>
                  <a:gd name="T8" fmla="*/ 744 w 908"/>
                  <a:gd name="T9" fmla="*/ 170 h 270"/>
                  <a:gd name="T10" fmla="*/ 714 w 908"/>
                  <a:gd name="T11" fmla="*/ 183 h 270"/>
                  <a:gd name="T12" fmla="*/ 670 w 908"/>
                  <a:gd name="T13" fmla="*/ 169 h 270"/>
                  <a:gd name="T14" fmla="*/ 605 w 908"/>
                  <a:gd name="T15" fmla="*/ 172 h 270"/>
                  <a:gd name="T16" fmla="*/ 580 w 908"/>
                  <a:gd name="T17" fmla="*/ 171 h 270"/>
                  <a:gd name="T18" fmla="*/ 531 w 908"/>
                  <a:gd name="T19" fmla="*/ 174 h 270"/>
                  <a:gd name="T20" fmla="*/ 447 w 908"/>
                  <a:gd name="T21" fmla="*/ 177 h 270"/>
                  <a:gd name="T22" fmla="*/ 361 w 908"/>
                  <a:gd name="T23" fmla="*/ 165 h 270"/>
                  <a:gd name="T24" fmla="*/ 349 w 908"/>
                  <a:gd name="T25" fmla="*/ 164 h 270"/>
                  <a:gd name="T26" fmla="*/ 345 w 908"/>
                  <a:gd name="T27" fmla="*/ 179 h 270"/>
                  <a:gd name="T28" fmla="*/ 353 w 908"/>
                  <a:gd name="T29" fmla="*/ 185 h 270"/>
                  <a:gd name="T30" fmla="*/ 365 w 908"/>
                  <a:gd name="T31" fmla="*/ 188 h 270"/>
                  <a:gd name="T32" fmla="*/ 485 w 908"/>
                  <a:gd name="T33" fmla="*/ 210 h 270"/>
                  <a:gd name="T34" fmla="*/ 625 w 908"/>
                  <a:gd name="T35" fmla="*/ 204 h 270"/>
                  <a:gd name="T36" fmla="*/ 631 w 908"/>
                  <a:gd name="T37" fmla="*/ 202 h 270"/>
                  <a:gd name="T38" fmla="*/ 690 w 908"/>
                  <a:gd name="T39" fmla="*/ 193 h 270"/>
                  <a:gd name="T40" fmla="*/ 701 w 908"/>
                  <a:gd name="T41" fmla="*/ 200 h 270"/>
                  <a:gd name="T42" fmla="*/ 682 w 908"/>
                  <a:gd name="T43" fmla="*/ 210 h 270"/>
                  <a:gd name="T44" fmla="*/ 569 w 908"/>
                  <a:gd name="T45" fmla="*/ 235 h 270"/>
                  <a:gd name="T46" fmla="*/ 344 w 908"/>
                  <a:gd name="T47" fmla="*/ 215 h 270"/>
                  <a:gd name="T48" fmla="*/ 215 w 908"/>
                  <a:gd name="T49" fmla="*/ 157 h 270"/>
                  <a:gd name="T50" fmla="*/ 65 w 908"/>
                  <a:gd name="T51" fmla="*/ 35 h 270"/>
                  <a:gd name="T52" fmla="*/ 13 w 908"/>
                  <a:gd name="T53" fmla="*/ 5 h 270"/>
                  <a:gd name="T54" fmla="*/ 3 w 908"/>
                  <a:gd name="T55" fmla="*/ 6 h 270"/>
                  <a:gd name="T56" fmla="*/ 7 w 908"/>
                  <a:gd name="T57" fmla="*/ 17 h 270"/>
                  <a:gd name="T58" fmla="*/ 47 w 908"/>
                  <a:gd name="T59" fmla="*/ 61 h 270"/>
                  <a:gd name="T60" fmla="*/ 162 w 908"/>
                  <a:gd name="T61" fmla="*/ 151 h 270"/>
                  <a:gd name="T62" fmla="*/ 262 w 908"/>
                  <a:gd name="T63" fmla="*/ 208 h 270"/>
                  <a:gd name="T64" fmla="*/ 301 w 908"/>
                  <a:gd name="T65" fmla="*/ 221 h 270"/>
                  <a:gd name="T66" fmla="*/ 348 w 908"/>
                  <a:gd name="T67" fmla="*/ 242 h 270"/>
                  <a:gd name="T68" fmla="*/ 416 w 908"/>
                  <a:gd name="T69" fmla="*/ 257 h 270"/>
                  <a:gd name="T70" fmla="*/ 486 w 908"/>
                  <a:gd name="T71" fmla="*/ 267 h 270"/>
                  <a:gd name="T72" fmla="*/ 575 w 908"/>
                  <a:gd name="T73" fmla="*/ 256 h 270"/>
                  <a:gd name="T74" fmla="*/ 707 w 908"/>
                  <a:gd name="T75" fmla="*/ 218 h 270"/>
                  <a:gd name="T76" fmla="*/ 720 w 908"/>
                  <a:gd name="T77" fmla="*/ 219 h 270"/>
                  <a:gd name="T78" fmla="*/ 781 w 908"/>
                  <a:gd name="T79" fmla="*/ 218 h 270"/>
                  <a:gd name="T80" fmla="*/ 796 w 908"/>
                  <a:gd name="T81" fmla="*/ 201 h 270"/>
                  <a:gd name="T82" fmla="*/ 776 w 908"/>
                  <a:gd name="T83" fmla="*/ 191 h 270"/>
                  <a:gd name="T84" fmla="*/ 770 w 908"/>
                  <a:gd name="T85" fmla="*/ 179 h 270"/>
                  <a:gd name="T86" fmla="*/ 820 w 908"/>
                  <a:gd name="T87" fmla="*/ 163 h 270"/>
                  <a:gd name="T88" fmla="*/ 831 w 908"/>
                  <a:gd name="T89" fmla="*/ 161 h 270"/>
                  <a:gd name="T90" fmla="*/ 864 w 908"/>
                  <a:gd name="T91" fmla="*/ 141 h 270"/>
                  <a:gd name="T92" fmla="*/ 874 w 908"/>
                  <a:gd name="T93" fmla="*/ 137 h 270"/>
                  <a:gd name="T94" fmla="*/ 900 w 908"/>
                  <a:gd name="T95" fmla="*/ 102 h 270"/>
                  <a:gd name="T96" fmla="*/ 903 w 908"/>
                  <a:gd name="T97" fmla="*/ 92 h 270"/>
                  <a:gd name="T98" fmla="*/ 893 w 908"/>
                  <a:gd name="T99" fmla="*/ 96 h 2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908" h="270">
                    <a:moveTo>
                      <a:pt x="893" y="96"/>
                    </a:moveTo>
                    <a:cubicBezTo>
                      <a:pt x="864" y="124"/>
                      <a:pt x="829" y="140"/>
                      <a:pt x="792" y="154"/>
                    </a:cubicBezTo>
                    <a:cubicBezTo>
                      <a:pt x="782" y="158"/>
                      <a:pt x="765" y="158"/>
                      <a:pt x="764" y="174"/>
                    </a:cubicBezTo>
                    <a:cubicBezTo>
                      <a:pt x="763" y="184"/>
                      <a:pt x="757" y="188"/>
                      <a:pt x="749" y="187"/>
                    </a:cubicBezTo>
                    <a:cubicBezTo>
                      <a:pt x="740" y="186"/>
                      <a:pt x="748" y="178"/>
                      <a:pt x="744" y="170"/>
                    </a:cubicBezTo>
                    <a:cubicBezTo>
                      <a:pt x="738" y="189"/>
                      <a:pt x="727" y="183"/>
                      <a:pt x="714" y="183"/>
                    </a:cubicBezTo>
                    <a:cubicBezTo>
                      <a:pt x="698" y="182"/>
                      <a:pt x="689" y="168"/>
                      <a:pt x="670" y="169"/>
                    </a:cubicBezTo>
                    <a:cubicBezTo>
                      <a:pt x="649" y="170"/>
                      <a:pt x="627" y="175"/>
                      <a:pt x="605" y="172"/>
                    </a:cubicBezTo>
                    <a:cubicBezTo>
                      <a:pt x="597" y="171"/>
                      <a:pt x="589" y="170"/>
                      <a:pt x="580" y="171"/>
                    </a:cubicBezTo>
                    <a:cubicBezTo>
                      <a:pt x="564" y="174"/>
                      <a:pt x="548" y="173"/>
                      <a:pt x="531" y="174"/>
                    </a:cubicBezTo>
                    <a:cubicBezTo>
                      <a:pt x="503" y="175"/>
                      <a:pt x="475" y="173"/>
                      <a:pt x="447" y="177"/>
                    </a:cubicBezTo>
                    <a:cubicBezTo>
                      <a:pt x="418" y="180"/>
                      <a:pt x="388" y="176"/>
                      <a:pt x="361" y="165"/>
                    </a:cubicBezTo>
                    <a:cubicBezTo>
                      <a:pt x="356" y="163"/>
                      <a:pt x="352" y="161"/>
                      <a:pt x="349" y="164"/>
                    </a:cubicBezTo>
                    <a:cubicBezTo>
                      <a:pt x="345" y="168"/>
                      <a:pt x="346" y="174"/>
                      <a:pt x="345" y="179"/>
                    </a:cubicBezTo>
                    <a:cubicBezTo>
                      <a:pt x="345" y="183"/>
                      <a:pt x="350" y="184"/>
                      <a:pt x="353" y="185"/>
                    </a:cubicBezTo>
                    <a:cubicBezTo>
                      <a:pt x="357" y="185"/>
                      <a:pt x="361" y="187"/>
                      <a:pt x="365" y="188"/>
                    </a:cubicBezTo>
                    <a:cubicBezTo>
                      <a:pt x="405" y="199"/>
                      <a:pt x="445" y="206"/>
                      <a:pt x="485" y="210"/>
                    </a:cubicBezTo>
                    <a:cubicBezTo>
                      <a:pt x="532" y="214"/>
                      <a:pt x="578" y="204"/>
                      <a:pt x="625" y="204"/>
                    </a:cubicBezTo>
                    <a:cubicBezTo>
                      <a:pt x="627" y="204"/>
                      <a:pt x="629" y="203"/>
                      <a:pt x="631" y="202"/>
                    </a:cubicBezTo>
                    <a:cubicBezTo>
                      <a:pt x="650" y="193"/>
                      <a:pt x="671" y="201"/>
                      <a:pt x="690" y="193"/>
                    </a:cubicBezTo>
                    <a:cubicBezTo>
                      <a:pt x="692" y="193"/>
                      <a:pt x="699" y="192"/>
                      <a:pt x="701" y="200"/>
                    </a:cubicBezTo>
                    <a:cubicBezTo>
                      <a:pt x="695" y="203"/>
                      <a:pt x="689" y="208"/>
                      <a:pt x="682" y="210"/>
                    </a:cubicBezTo>
                    <a:cubicBezTo>
                      <a:pt x="646" y="223"/>
                      <a:pt x="608" y="233"/>
                      <a:pt x="569" y="235"/>
                    </a:cubicBezTo>
                    <a:cubicBezTo>
                      <a:pt x="493" y="238"/>
                      <a:pt x="417" y="241"/>
                      <a:pt x="344" y="215"/>
                    </a:cubicBezTo>
                    <a:cubicBezTo>
                      <a:pt x="299" y="200"/>
                      <a:pt x="254" y="185"/>
                      <a:pt x="215" y="157"/>
                    </a:cubicBezTo>
                    <a:cubicBezTo>
                      <a:pt x="162" y="120"/>
                      <a:pt x="108" y="84"/>
                      <a:pt x="65" y="35"/>
                    </a:cubicBezTo>
                    <a:cubicBezTo>
                      <a:pt x="51" y="20"/>
                      <a:pt x="39" y="0"/>
                      <a:pt x="13" y="5"/>
                    </a:cubicBezTo>
                    <a:cubicBezTo>
                      <a:pt x="10" y="5"/>
                      <a:pt x="5" y="3"/>
                      <a:pt x="3" y="6"/>
                    </a:cubicBezTo>
                    <a:cubicBezTo>
                      <a:pt x="0" y="11"/>
                      <a:pt x="4" y="14"/>
                      <a:pt x="7" y="17"/>
                    </a:cubicBezTo>
                    <a:cubicBezTo>
                      <a:pt x="22" y="30"/>
                      <a:pt x="33" y="47"/>
                      <a:pt x="47" y="61"/>
                    </a:cubicBezTo>
                    <a:cubicBezTo>
                      <a:pt x="81" y="96"/>
                      <a:pt x="121" y="124"/>
                      <a:pt x="162" y="151"/>
                    </a:cubicBezTo>
                    <a:cubicBezTo>
                      <a:pt x="194" y="171"/>
                      <a:pt x="226" y="193"/>
                      <a:pt x="262" y="208"/>
                    </a:cubicBezTo>
                    <a:cubicBezTo>
                      <a:pt x="275" y="213"/>
                      <a:pt x="290" y="213"/>
                      <a:pt x="301" y="221"/>
                    </a:cubicBezTo>
                    <a:cubicBezTo>
                      <a:pt x="315" y="233"/>
                      <a:pt x="332" y="236"/>
                      <a:pt x="348" y="242"/>
                    </a:cubicBezTo>
                    <a:cubicBezTo>
                      <a:pt x="370" y="250"/>
                      <a:pt x="393" y="253"/>
                      <a:pt x="416" y="257"/>
                    </a:cubicBezTo>
                    <a:cubicBezTo>
                      <a:pt x="439" y="261"/>
                      <a:pt x="462" y="265"/>
                      <a:pt x="486" y="267"/>
                    </a:cubicBezTo>
                    <a:cubicBezTo>
                      <a:pt x="516" y="270"/>
                      <a:pt x="546" y="263"/>
                      <a:pt x="575" y="256"/>
                    </a:cubicBezTo>
                    <a:cubicBezTo>
                      <a:pt x="620" y="245"/>
                      <a:pt x="666" y="241"/>
                      <a:pt x="707" y="218"/>
                    </a:cubicBezTo>
                    <a:cubicBezTo>
                      <a:pt x="711" y="216"/>
                      <a:pt x="716" y="216"/>
                      <a:pt x="720" y="219"/>
                    </a:cubicBezTo>
                    <a:cubicBezTo>
                      <a:pt x="740" y="233"/>
                      <a:pt x="761" y="233"/>
                      <a:pt x="781" y="218"/>
                    </a:cubicBezTo>
                    <a:cubicBezTo>
                      <a:pt x="788" y="214"/>
                      <a:pt x="798" y="210"/>
                      <a:pt x="796" y="201"/>
                    </a:cubicBezTo>
                    <a:cubicBezTo>
                      <a:pt x="794" y="192"/>
                      <a:pt x="784" y="192"/>
                      <a:pt x="776" y="191"/>
                    </a:cubicBezTo>
                    <a:cubicBezTo>
                      <a:pt x="768" y="190"/>
                      <a:pt x="766" y="186"/>
                      <a:pt x="770" y="179"/>
                    </a:cubicBezTo>
                    <a:cubicBezTo>
                      <a:pt x="778" y="165"/>
                      <a:pt x="805" y="155"/>
                      <a:pt x="820" y="163"/>
                    </a:cubicBezTo>
                    <a:cubicBezTo>
                      <a:pt x="826" y="166"/>
                      <a:pt x="828" y="166"/>
                      <a:pt x="831" y="161"/>
                    </a:cubicBezTo>
                    <a:cubicBezTo>
                      <a:pt x="838" y="148"/>
                      <a:pt x="850" y="141"/>
                      <a:pt x="864" y="141"/>
                    </a:cubicBezTo>
                    <a:cubicBezTo>
                      <a:pt x="868" y="141"/>
                      <a:pt x="873" y="140"/>
                      <a:pt x="874" y="137"/>
                    </a:cubicBezTo>
                    <a:cubicBezTo>
                      <a:pt x="877" y="120"/>
                      <a:pt x="895" y="116"/>
                      <a:pt x="900" y="102"/>
                    </a:cubicBezTo>
                    <a:cubicBezTo>
                      <a:pt x="902" y="99"/>
                      <a:pt x="908" y="96"/>
                      <a:pt x="903" y="92"/>
                    </a:cubicBezTo>
                    <a:cubicBezTo>
                      <a:pt x="898" y="87"/>
                      <a:pt x="895" y="93"/>
                      <a:pt x="893" y="9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" name="任意多边形 5">
                <a:extLst>
                  <a:ext uri="{FF2B5EF4-FFF2-40B4-BE49-F238E27FC236}">
                    <a16:creationId xmlns:a16="http://schemas.microsoft.com/office/drawing/2014/main" id="{A54B5744-25A5-4334-8385-ED2B1150E2A2}"/>
                  </a:ext>
                </a:extLst>
              </p:cNvPr>
              <p:cNvSpPr/>
              <p:nvPr/>
            </p:nvSpPr>
            <p:spPr bwMode="auto">
              <a:xfrm>
                <a:off x="4201332" y="1699353"/>
                <a:ext cx="1208105" cy="1472878"/>
              </a:xfrm>
              <a:custGeom>
                <a:avLst/>
                <a:gdLst>
                  <a:gd name="T0" fmla="*/ 28 w 413"/>
                  <a:gd name="T1" fmla="*/ 498 h 503"/>
                  <a:gd name="T2" fmla="*/ 48 w 413"/>
                  <a:gd name="T3" fmla="*/ 499 h 503"/>
                  <a:gd name="T4" fmla="*/ 47 w 413"/>
                  <a:gd name="T5" fmla="*/ 474 h 503"/>
                  <a:gd name="T6" fmla="*/ 92 w 413"/>
                  <a:gd name="T7" fmla="*/ 339 h 503"/>
                  <a:gd name="T8" fmla="*/ 157 w 413"/>
                  <a:gd name="T9" fmla="*/ 223 h 503"/>
                  <a:gd name="T10" fmla="*/ 268 w 413"/>
                  <a:gd name="T11" fmla="*/ 111 h 503"/>
                  <a:gd name="T12" fmla="*/ 357 w 413"/>
                  <a:gd name="T13" fmla="*/ 56 h 503"/>
                  <a:gd name="T14" fmla="*/ 387 w 413"/>
                  <a:gd name="T15" fmla="*/ 39 h 503"/>
                  <a:gd name="T16" fmla="*/ 405 w 413"/>
                  <a:gd name="T17" fmla="*/ 0 h 503"/>
                  <a:gd name="T18" fmla="*/ 380 w 413"/>
                  <a:gd name="T19" fmla="*/ 24 h 503"/>
                  <a:gd name="T20" fmla="*/ 349 w 413"/>
                  <a:gd name="T21" fmla="*/ 20 h 503"/>
                  <a:gd name="T22" fmla="*/ 355 w 413"/>
                  <a:gd name="T23" fmla="*/ 13 h 503"/>
                  <a:gd name="T24" fmla="*/ 323 w 413"/>
                  <a:gd name="T25" fmla="*/ 24 h 503"/>
                  <a:gd name="T26" fmla="*/ 214 w 413"/>
                  <a:gd name="T27" fmla="*/ 90 h 503"/>
                  <a:gd name="T28" fmla="*/ 138 w 413"/>
                  <a:gd name="T29" fmla="*/ 166 h 503"/>
                  <a:gd name="T30" fmla="*/ 80 w 413"/>
                  <a:gd name="T31" fmla="*/ 237 h 503"/>
                  <a:gd name="T32" fmla="*/ 18 w 413"/>
                  <a:gd name="T33" fmla="*/ 336 h 503"/>
                  <a:gd name="T34" fmla="*/ 7 w 413"/>
                  <a:gd name="T35" fmla="*/ 478 h 503"/>
                  <a:gd name="T36" fmla="*/ 28 w 413"/>
                  <a:gd name="T37" fmla="*/ 498 h 5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13" h="503">
                    <a:moveTo>
                      <a:pt x="28" y="498"/>
                    </a:moveTo>
                    <a:cubicBezTo>
                      <a:pt x="36" y="492"/>
                      <a:pt x="41" y="495"/>
                      <a:pt x="48" y="499"/>
                    </a:cubicBezTo>
                    <a:cubicBezTo>
                      <a:pt x="47" y="490"/>
                      <a:pt x="45" y="482"/>
                      <a:pt x="47" y="474"/>
                    </a:cubicBezTo>
                    <a:cubicBezTo>
                      <a:pt x="59" y="428"/>
                      <a:pt x="71" y="383"/>
                      <a:pt x="92" y="339"/>
                    </a:cubicBezTo>
                    <a:cubicBezTo>
                      <a:pt x="110" y="298"/>
                      <a:pt x="129" y="258"/>
                      <a:pt x="157" y="223"/>
                    </a:cubicBezTo>
                    <a:cubicBezTo>
                      <a:pt x="190" y="182"/>
                      <a:pt x="225" y="143"/>
                      <a:pt x="268" y="111"/>
                    </a:cubicBezTo>
                    <a:cubicBezTo>
                      <a:pt x="296" y="90"/>
                      <a:pt x="325" y="70"/>
                      <a:pt x="357" y="56"/>
                    </a:cubicBezTo>
                    <a:cubicBezTo>
                      <a:pt x="368" y="51"/>
                      <a:pt x="377" y="43"/>
                      <a:pt x="387" y="39"/>
                    </a:cubicBezTo>
                    <a:cubicBezTo>
                      <a:pt x="405" y="30"/>
                      <a:pt x="413" y="22"/>
                      <a:pt x="405" y="0"/>
                    </a:cubicBezTo>
                    <a:cubicBezTo>
                      <a:pt x="406" y="21"/>
                      <a:pt x="392" y="20"/>
                      <a:pt x="380" y="24"/>
                    </a:cubicBezTo>
                    <a:cubicBezTo>
                      <a:pt x="369" y="28"/>
                      <a:pt x="358" y="31"/>
                      <a:pt x="349" y="20"/>
                    </a:cubicBezTo>
                    <a:cubicBezTo>
                      <a:pt x="350" y="17"/>
                      <a:pt x="357" y="21"/>
                      <a:pt x="355" y="13"/>
                    </a:cubicBezTo>
                    <a:cubicBezTo>
                      <a:pt x="345" y="16"/>
                      <a:pt x="334" y="20"/>
                      <a:pt x="323" y="24"/>
                    </a:cubicBezTo>
                    <a:cubicBezTo>
                      <a:pt x="283" y="40"/>
                      <a:pt x="248" y="63"/>
                      <a:pt x="214" y="90"/>
                    </a:cubicBezTo>
                    <a:cubicBezTo>
                      <a:pt x="186" y="113"/>
                      <a:pt x="162" y="140"/>
                      <a:pt x="138" y="166"/>
                    </a:cubicBezTo>
                    <a:cubicBezTo>
                      <a:pt x="117" y="188"/>
                      <a:pt x="101" y="215"/>
                      <a:pt x="80" y="237"/>
                    </a:cubicBezTo>
                    <a:cubicBezTo>
                      <a:pt x="53" y="266"/>
                      <a:pt x="29" y="298"/>
                      <a:pt x="18" y="336"/>
                    </a:cubicBezTo>
                    <a:cubicBezTo>
                      <a:pt x="4" y="382"/>
                      <a:pt x="0" y="430"/>
                      <a:pt x="7" y="478"/>
                    </a:cubicBezTo>
                    <a:cubicBezTo>
                      <a:pt x="8" y="492"/>
                      <a:pt x="21" y="503"/>
                      <a:pt x="28" y="49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" name="任意多边形 6">
                <a:extLst>
                  <a:ext uri="{FF2B5EF4-FFF2-40B4-BE49-F238E27FC236}">
                    <a16:creationId xmlns:a16="http://schemas.microsoft.com/office/drawing/2014/main" id="{5FCD5CF8-AD87-4189-8452-ED8A7D80343A}"/>
                  </a:ext>
                </a:extLst>
              </p:cNvPr>
              <p:cNvSpPr/>
              <p:nvPr/>
            </p:nvSpPr>
            <p:spPr bwMode="auto">
              <a:xfrm>
                <a:off x="4175470" y="3180853"/>
                <a:ext cx="423637" cy="1205642"/>
              </a:xfrm>
              <a:custGeom>
                <a:avLst/>
                <a:gdLst>
                  <a:gd name="T0" fmla="*/ 91 w 145"/>
                  <a:gd name="T1" fmla="*/ 304 h 412"/>
                  <a:gd name="T2" fmla="*/ 80 w 145"/>
                  <a:gd name="T3" fmla="*/ 251 h 412"/>
                  <a:gd name="T4" fmla="*/ 76 w 145"/>
                  <a:gd name="T5" fmla="*/ 168 h 412"/>
                  <a:gd name="T6" fmla="*/ 56 w 145"/>
                  <a:gd name="T7" fmla="*/ 162 h 412"/>
                  <a:gd name="T8" fmla="*/ 56 w 145"/>
                  <a:gd name="T9" fmla="*/ 138 h 412"/>
                  <a:gd name="T10" fmla="*/ 65 w 145"/>
                  <a:gd name="T11" fmla="*/ 45 h 412"/>
                  <a:gd name="T12" fmla="*/ 65 w 145"/>
                  <a:gd name="T13" fmla="*/ 0 h 412"/>
                  <a:gd name="T14" fmla="*/ 57 w 145"/>
                  <a:gd name="T15" fmla="*/ 61 h 412"/>
                  <a:gd name="T16" fmla="*/ 49 w 145"/>
                  <a:gd name="T17" fmla="*/ 123 h 412"/>
                  <a:gd name="T18" fmla="*/ 36 w 145"/>
                  <a:gd name="T19" fmla="*/ 133 h 412"/>
                  <a:gd name="T20" fmla="*/ 3 w 145"/>
                  <a:gd name="T21" fmla="*/ 157 h 412"/>
                  <a:gd name="T22" fmla="*/ 4 w 145"/>
                  <a:gd name="T23" fmla="*/ 216 h 412"/>
                  <a:gd name="T24" fmla="*/ 17 w 145"/>
                  <a:gd name="T25" fmla="*/ 243 h 412"/>
                  <a:gd name="T26" fmla="*/ 28 w 145"/>
                  <a:gd name="T27" fmla="*/ 279 h 412"/>
                  <a:gd name="T28" fmla="*/ 86 w 145"/>
                  <a:gd name="T29" fmla="*/ 368 h 412"/>
                  <a:gd name="T30" fmla="*/ 145 w 145"/>
                  <a:gd name="T31" fmla="*/ 412 h 412"/>
                  <a:gd name="T32" fmla="*/ 91 w 145"/>
                  <a:gd name="T33" fmla="*/ 304 h 4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45" h="412">
                    <a:moveTo>
                      <a:pt x="91" y="304"/>
                    </a:moveTo>
                    <a:cubicBezTo>
                      <a:pt x="82" y="286"/>
                      <a:pt x="82" y="268"/>
                      <a:pt x="80" y="251"/>
                    </a:cubicBezTo>
                    <a:cubicBezTo>
                      <a:pt x="78" y="224"/>
                      <a:pt x="58" y="199"/>
                      <a:pt x="76" y="168"/>
                    </a:cubicBezTo>
                    <a:cubicBezTo>
                      <a:pt x="60" y="178"/>
                      <a:pt x="55" y="175"/>
                      <a:pt x="56" y="162"/>
                    </a:cubicBezTo>
                    <a:cubicBezTo>
                      <a:pt x="57" y="154"/>
                      <a:pt x="53" y="146"/>
                      <a:pt x="56" y="138"/>
                    </a:cubicBezTo>
                    <a:cubicBezTo>
                      <a:pt x="66" y="108"/>
                      <a:pt x="61" y="76"/>
                      <a:pt x="65" y="45"/>
                    </a:cubicBezTo>
                    <a:cubicBezTo>
                      <a:pt x="66" y="30"/>
                      <a:pt x="65" y="15"/>
                      <a:pt x="65" y="0"/>
                    </a:cubicBezTo>
                    <a:cubicBezTo>
                      <a:pt x="57" y="20"/>
                      <a:pt x="55" y="40"/>
                      <a:pt x="57" y="61"/>
                    </a:cubicBezTo>
                    <a:cubicBezTo>
                      <a:pt x="59" y="81"/>
                      <a:pt x="58" y="103"/>
                      <a:pt x="49" y="123"/>
                    </a:cubicBezTo>
                    <a:cubicBezTo>
                      <a:pt x="46" y="128"/>
                      <a:pt x="43" y="133"/>
                      <a:pt x="36" y="133"/>
                    </a:cubicBezTo>
                    <a:cubicBezTo>
                      <a:pt x="15" y="132"/>
                      <a:pt x="5" y="138"/>
                      <a:pt x="3" y="157"/>
                    </a:cubicBezTo>
                    <a:cubicBezTo>
                      <a:pt x="1" y="176"/>
                      <a:pt x="0" y="196"/>
                      <a:pt x="4" y="216"/>
                    </a:cubicBezTo>
                    <a:cubicBezTo>
                      <a:pt x="6" y="227"/>
                      <a:pt x="6" y="237"/>
                      <a:pt x="17" y="243"/>
                    </a:cubicBezTo>
                    <a:cubicBezTo>
                      <a:pt x="9" y="258"/>
                      <a:pt x="21" y="269"/>
                      <a:pt x="28" y="279"/>
                    </a:cubicBezTo>
                    <a:cubicBezTo>
                      <a:pt x="47" y="309"/>
                      <a:pt x="67" y="338"/>
                      <a:pt x="86" y="368"/>
                    </a:cubicBezTo>
                    <a:cubicBezTo>
                      <a:pt x="100" y="391"/>
                      <a:pt x="119" y="406"/>
                      <a:pt x="145" y="412"/>
                    </a:cubicBezTo>
                    <a:cubicBezTo>
                      <a:pt x="119" y="380"/>
                      <a:pt x="109" y="340"/>
                      <a:pt x="91" y="30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" name="任意多边形 7">
                <a:extLst>
                  <a:ext uri="{FF2B5EF4-FFF2-40B4-BE49-F238E27FC236}">
                    <a16:creationId xmlns:a16="http://schemas.microsoft.com/office/drawing/2014/main" id="{4C7BA108-78F8-4E6B-8322-855D21EAEFCB}"/>
                  </a:ext>
                </a:extLst>
              </p:cNvPr>
              <p:cNvSpPr/>
              <p:nvPr/>
            </p:nvSpPr>
            <p:spPr bwMode="auto">
              <a:xfrm>
                <a:off x="7590430" y="2422246"/>
                <a:ext cx="426100" cy="1970406"/>
              </a:xfrm>
              <a:custGeom>
                <a:avLst/>
                <a:gdLst>
                  <a:gd name="T0" fmla="*/ 136 w 146"/>
                  <a:gd name="T1" fmla="*/ 275 h 673"/>
                  <a:gd name="T2" fmla="*/ 127 w 146"/>
                  <a:gd name="T3" fmla="*/ 253 h 673"/>
                  <a:gd name="T4" fmla="*/ 119 w 146"/>
                  <a:gd name="T5" fmla="*/ 213 h 673"/>
                  <a:gd name="T6" fmla="*/ 56 w 146"/>
                  <a:gd name="T7" fmla="*/ 71 h 673"/>
                  <a:gd name="T8" fmla="*/ 20 w 146"/>
                  <a:gd name="T9" fmla="*/ 23 h 673"/>
                  <a:gd name="T10" fmla="*/ 18 w 146"/>
                  <a:gd name="T11" fmla="*/ 16 h 673"/>
                  <a:gd name="T12" fmla="*/ 0 w 146"/>
                  <a:gd name="T13" fmla="*/ 0 h 673"/>
                  <a:gd name="T14" fmla="*/ 11 w 146"/>
                  <a:gd name="T15" fmla="*/ 22 h 673"/>
                  <a:gd name="T16" fmla="*/ 45 w 146"/>
                  <a:gd name="T17" fmla="*/ 75 h 673"/>
                  <a:gd name="T18" fmla="*/ 89 w 146"/>
                  <a:gd name="T19" fmla="*/ 195 h 673"/>
                  <a:gd name="T20" fmla="*/ 97 w 146"/>
                  <a:gd name="T21" fmla="*/ 268 h 673"/>
                  <a:gd name="T22" fmla="*/ 94 w 146"/>
                  <a:gd name="T23" fmla="*/ 322 h 673"/>
                  <a:gd name="T24" fmla="*/ 102 w 146"/>
                  <a:gd name="T25" fmla="*/ 392 h 673"/>
                  <a:gd name="T26" fmla="*/ 105 w 146"/>
                  <a:gd name="T27" fmla="*/ 431 h 673"/>
                  <a:gd name="T28" fmla="*/ 14 w 146"/>
                  <a:gd name="T29" fmla="*/ 650 h 673"/>
                  <a:gd name="T30" fmla="*/ 5 w 146"/>
                  <a:gd name="T31" fmla="*/ 673 h 673"/>
                  <a:gd name="T32" fmla="*/ 33 w 146"/>
                  <a:gd name="T33" fmla="*/ 640 h 673"/>
                  <a:gd name="T34" fmla="*/ 91 w 146"/>
                  <a:gd name="T35" fmla="*/ 524 h 673"/>
                  <a:gd name="T36" fmla="*/ 128 w 146"/>
                  <a:gd name="T37" fmla="*/ 379 h 673"/>
                  <a:gd name="T38" fmla="*/ 133 w 146"/>
                  <a:gd name="T39" fmla="*/ 351 h 673"/>
                  <a:gd name="T40" fmla="*/ 139 w 146"/>
                  <a:gd name="T41" fmla="*/ 321 h 673"/>
                  <a:gd name="T42" fmla="*/ 136 w 146"/>
                  <a:gd name="T43" fmla="*/ 275 h 6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46" h="673">
                    <a:moveTo>
                      <a:pt x="136" y="275"/>
                    </a:moveTo>
                    <a:cubicBezTo>
                      <a:pt x="132" y="268"/>
                      <a:pt x="127" y="262"/>
                      <a:pt x="127" y="253"/>
                    </a:cubicBezTo>
                    <a:cubicBezTo>
                      <a:pt x="128" y="239"/>
                      <a:pt x="122" y="227"/>
                      <a:pt x="119" y="213"/>
                    </a:cubicBezTo>
                    <a:cubicBezTo>
                      <a:pt x="107" y="162"/>
                      <a:pt x="88" y="113"/>
                      <a:pt x="56" y="71"/>
                    </a:cubicBezTo>
                    <a:cubicBezTo>
                      <a:pt x="43" y="55"/>
                      <a:pt x="39" y="34"/>
                      <a:pt x="20" y="23"/>
                    </a:cubicBezTo>
                    <a:cubicBezTo>
                      <a:pt x="19" y="22"/>
                      <a:pt x="17" y="18"/>
                      <a:pt x="18" y="16"/>
                    </a:cubicBezTo>
                    <a:cubicBezTo>
                      <a:pt x="22" y="1"/>
                      <a:pt x="10" y="4"/>
                      <a:pt x="0" y="0"/>
                    </a:cubicBezTo>
                    <a:cubicBezTo>
                      <a:pt x="5" y="9"/>
                      <a:pt x="7" y="16"/>
                      <a:pt x="11" y="22"/>
                    </a:cubicBezTo>
                    <a:cubicBezTo>
                      <a:pt x="22" y="40"/>
                      <a:pt x="36" y="56"/>
                      <a:pt x="45" y="75"/>
                    </a:cubicBezTo>
                    <a:cubicBezTo>
                      <a:pt x="62" y="114"/>
                      <a:pt x="81" y="152"/>
                      <a:pt x="89" y="195"/>
                    </a:cubicBezTo>
                    <a:cubicBezTo>
                      <a:pt x="93" y="219"/>
                      <a:pt x="100" y="243"/>
                      <a:pt x="97" y="268"/>
                    </a:cubicBezTo>
                    <a:cubicBezTo>
                      <a:pt x="96" y="286"/>
                      <a:pt x="90" y="304"/>
                      <a:pt x="94" y="322"/>
                    </a:cubicBezTo>
                    <a:cubicBezTo>
                      <a:pt x="99" y="345"/>
                      <a:pt x="101" y="369"/>
                      <a:pt x="102" y="392"/>
                    </a:cubicBezTo>
                    <a:cubicBezTo>
                      <a:pt x="103" y="405"/>
                      <a:pt x="107" y="417"/>
                      <a:pt x="105" y="431"/>
                    </a:cubicBezTo>
                    <a:cubicBezTo>
                      <a:pt x="89" y="510"/>
                      <a:pt x="59" y="583"/>
                      <a:pt x="14" y="650"/>
                    </a:cubicBezTo>
                    <a:cubicBezTo>
                      <a:pt x="9" y="657"/>
                      <a:pt x="5" y="664"/>
                      <a:pt x="5" y="673"/>
                    </a:cubicBezTo>
                    <a:cubicBezTo>
                      <a:pt x="20" y="666"/>
                      <a:pt x="25" y="652"/>
                      <a:pt x="33" y="640"/>
                    </a:cubicBezTo>
                    <a:cubicBezTo>
                      <a:pt x="56" y="603"/>
                      <a:pt x="74" y="564"/>
                      <a:pt x="91" y="524"/>
                    </a:cubicBezTo>
                    <a:cubicBezTo>
                      <a:pt x="111" y="477"/>
                      <a:pt x="120" y="428"/>
                      <a:pt x="128" y="379"/>
                    </a:cubicBezTo>
                    <a:cubicBezTo>
                      <a:pt x="130" y="369"/>
                      <a:pt x="134" y="360"/>
                      <a:pt x="133" y="351"/>
                    </a:cubicBezTo>
                    <a:cubicBezTo>
                      <a:pt x="132" y="341"/>
                      <a:pt x="134" y="331"/>
                      <a:pt x="139" y="321"/>
                    </a:cubicBezTo>
                    <a:cubicBezTo>
                      <a:pt x="146" y="306"/>
                      <a:pt x="142" y="289"/>
                      <a:pt x="136" y="27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" name="任意多边形 8">
                <a:extLst>
                  <a:ext uri="{FF2B5EF4-FFF2-40B4-BE49-F238E27FC236}">
                    <a16:creationId xmlns:a16="http://schemas.microsoft.com/office/drawing/2014/main" id="{F0F0FCC2-468D-4970-9731-8BA24A9DA601}"/>
                  </a:ext>
                </a:extLst>
              </p:cNvPr>
              <p:cNvSpPr/>
              <p:nvPr/>
            </p:nvSpPr>
            <p:spPr bwMode="auto">
              <a:xfrm>
                <a:off x="4824473" y="4594619"/>
                <a:ext cx="637919" cy="417480"/>
              </a:xfrm>
              <a:custGeom>
                <a:avLst/>
                <a:gdLst>
                  <a:gd name="T0" fmla="*/ 213 w 218"/>
                  <a:gd name="T1" fmla="*/ 143 h 143"/>
                  <a:gd name="T2" fmla="*/ 218 w 218"/>
                  <a:gd name="T3" fmla="*/ 137 h 143"/>
                  <a:gd name="T4" fmla="*/ 0 w 218"/>
                  <a:gd name="T5" fmla="*/ 0 h 143"/>
                  <a:gd name="T6" fmla="*/ 213 w 218"/>
                  <a:gd name="T7" fmla="*/ 143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8" h="143">
                    <a:moveTo>
                      <a:pt x="213" y="143"/>
                    </a:moveTo>
                    <a:cubicBezTo>
                      <a:pt x="214" y="141"/>
                      <a:pt x="216" y="139"/>
                      <a:pt x="218" y="137"/>
                    </a:cubicBezTo>
                    <a:cubicBezTo>
                      <a:pt x="135" y="107"/>
                      <a:pt x="76" y="41"/>
                      <a:pt x="0" y="0"/>
                    </a:cubicBezTo>
                    <a:cubicBezTo>
                      <a:pt x="61" y="62"/>
                      <a:pt x="129" y="114"/>
                      <a:pt x="213" y="1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" name="任意多边形 9">
                <a:extLst>
                  <a:ext uri="{FF2B5EF4-FFF2-40B4-BE49-F238E27FC236}">
                    <a16:creationId xmlns:a16="http://schemas.microsoft.com/office/drawing/2014/main" id="{5DBA8967-8892-4133-B1A8-3B15948FCD43}"/>
                  </a:ext>
                </a:extLst>
              </p:cNvPr>
              <p:cNvSpPr/>
              <p:nvPr/>
            </p:nvSpPr>
            <p:spPr bwMode="auto">
              <a:xfrm>
                <a:off x="5711155" y="1629158"/>
                <a:ext cx="391618" cy="70196"/>
              </a:xfrm>
              <a:custGeom>
                <a:avLst/>
                <a:gdLst>
                  <a:gd name="T0" fmla="*/ 10 w 134"/>
                  <a:gd name="T1" fmla="*/ 23 h 24"/>
                  <a:gd name="T2" fmla="*/ 69 w 134"/>
                  <a:gd name="T3" fmla="*/ 20 h 24"/>
                  <a:gd name="T4" fmla="*/ 134 w 134"/>
                  <a:gd name="T5" fmla="*/ 6 h 24"/>
                  <a:gd name="T6" fmla="*/ 52 w 134"/>
                  <a:gd name="T7" fmla="*/ 8 h 24"/>
                  <a:gd name="T8" fmla="*/ 10 w 134"/>
                  <a:gd name="T9" fmla="*/ 16 h 24"/>
                  <a:gd name="T10" fmla="*/ 1 w 134"/>
                  <a:gd name="T11" fmla="*/ 17 h 24"/>
                  <a:gd name="T12" fmla="*/ 10 w 134"/>
                  <a:gd name="T13" fmla="*/ 2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4" h="24">
                    <a:moveTo>
                      <a:pt x="10" y="23"/>
                    </a:moveTo>
                    <a:cubicBezTo>
                      <a:pt x="30" y="23"/>
                      <a:pt x="50" y="23"/>
                      <a:pt x="69" y="20"/>
                    </a:cubicBezTo>
                    <a:cubicBezTo>
                      <a:pt x="91" y="16"/>
                      <a:pt x="112" y="11"/>
                      <a:pt x="134" y="6"/>
                    </a:cubicBezTo>
                    <a:cubicBezTo>
                      <a:pt x="107" y="6"/>
                      <a:pt x="79" y="0"/>
                      <a:pt x="52" y="8"/>
                    </a:cubicBezTo>
                    <a:cubicBezTo>
                      <a:pt x="39" y="12"/>
                      <a:pt x="25" y="19"/>
                      <a:pt x="10" y="16"/>
                    </a:cubicBezTo>
                    <a:cubicBezTo>
                      <a:pt x="7" y="15"/>
                      <a:pt x="3" y="11"/>
                      <a:pt x="1" y="17"/>
                    </a:cubicBezTo>
                    <a:cubicBezTo>
                      <a:pt x="0" y="24"/>
                      <a:pt x="6" y="23"/>
                      <a:pt x="10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" name="任意多边形 10">
                <a:extLst>
                  <a:ext uri="{FF2B5EF4-FFF2-40B4-BE49-F238E27FC236}">
                    <a16:creationId xmlns:a16="http://schemas.microsoft.com/office/drawing/2014/main" id="{73618D44-8DE1-4675-9A98-4CF26CA42DE3}"/>
                  </a:ext>
                </a:extLst>
              </p:cNvPr>
              <p:cNvSpPr/>
              <p:nvPr/>
            </p:nvSpPr>
            <p:spPr bwMode="auto">
              <a:xfrm>
                <a:off x="5781351" y="1544184"/>
                <a:ext cx="301719" cy="70196"/>
              </a:xfrm>
              <a:custGeom>
                <a:avLst/>
                <a:gdLst>
                  <a:gd name="T0" fmla="*/ 0 w 103"/>
                  <a:gd name="T1" fmla="*/ 24 h 24"/>
                  <a:gd name="T2" fmla="*/ 103 w 103"/>
                  <a:gd name="T3" fmla="*/ 11 h 24"/>
                  <a:gd name="T4" fmla="*/ 0 w 103"/>
                  <a:gd name="T5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03" h="24">
                    <a:moveTo>
                      <a:pt x="0" y="24"/>
                    </a:moveTo>
                    <a:cubicBezTo>
                      <a:pt x="37" y="22"/>
                      <a:pt x="70" y="18"/>
                      <a:pt x="103" y="11"/>
                    </a:cubicBezTo>
                    <a:cubicBezTo>
                      <a:pt x="70" y="13"/>
                      <a:pt x="36" y="0"/>
                      <a:pt x="0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" name="任意多边形 11">
                <a:extLst>
                  <a:ext uri="{FF2B5EF4-FFF2-40B4-BE49-F238E27FC236}">
                    <a16:creationId xmlns:a16="http://schemas.microsoft.com/office/drawing/2014/main" id="{1AFB19A6-E212-4B44-AB53-9F1D93C85681}"/>
                  </a:ext>
                </a:extLst>
              </p:cNvPr>
              <p:cNvSpPr/>
              <p:nvPr/>
            </p:nvSpPr>
            <p:spPr bwMode="auto">
              <a:xfrm>
                <a:off x="7350286" y="4541664"/>
                <a:ext cx="145317" cy="149012"/>
              </a:xfrm>
              <a:custGeom>
                <a:avLst/>
                <a:gdLst>
                  <a:gd name="T0" fmla="*/ 46 w 50"/>
                  <a:gd name="T1" fmla="*/ 7 h 51"/>
                  <a:gd name="T2" fmla="*/ 39 w 50"/>
                  <a:gd name="T3" fmla="*/ 4 h 51"/>
                  <a:gd name="T4" fmla="*/ 0 w 50"/>
                  <a:gd name="T5" fmla="*/ 51 h 51"/>
                  <a:gd name="T6" fmla="*/ 19 w 50"/>
                  <a:gd name="T7" fmla="*/ 42 h 51"/>
                  <a:gd name="T8" fmla="*/ 44 w 50"/>
                  <a:gd name="T9" fmla="*/ 14 h 51"/>
                  <a:gd name="T10" fmla="*/ 46 w 50"/>
                  <a:gd name="T11" fmla="*/ 7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0" h="51">
                    <a:moveTo>
                      <a:pt x="46" y="7"/>
                    </a:moveTo>
                    <a:cubicBezTo>
                      <a:pt x="44" y="5"/>
                      <a:pt x="41" y="0"/>
                      <a:pt x="39" y="4"/>
                    </a:cubicBezTo>
                    <a:cubicBezTo>
                      <a:pt x="29" y="23"/>
                      <a:pt x="9" y="32"/>
                      <a:pt x="0" y="51"/>
                    </a:cubicBezTo>
                    <a:cubicBezTo>
                      <a:pt x="7" y="49"/>
                      <a:pt x="16" y="49"/>
                      <a:pt x="19" y="42"/>
                    </a:cubicBezTo>
                    <a:cubicBezTo>
                      <a:pt x="24" y="29"/>
                      <a:pt x="33" y="20"/>
                      <a:pt x="44" y="14"/>
                    </a:cubicBezTo>
                    <a:cubicBezTo>
                      <a:pt x="47" y="12"/>
                      <a:pt x="50" y="9"/>
                      <a:pt x="46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" name="任意多边形 12">
                <a:extLst>
                  <a:ext uri="{FF2B5EF4-FFF2-40B4-BE49-F238E27FC236}">
                    <a16:creationId xmlns:a16="http://schemas.microsoft.com/office/drawing/2014/main" id="{4842598B-A4DE-4E2F-A8FF-6A9857A4EEF1}"/>
                  </a:ext>
                </a:extLst>
              </p:cNvPr>
              <p:cNvSpPr/>
              <p:nvPr/>
            </p:nvSpPr>
            <p:spPr bwMode="auto">
              <a:xfrm>
                <a:off x="6542420" y="1688270"/>
                <a:ext cx="78816" cy="51723"/>
              </a:xfrm>
              <a:custGeom>
                <a:avLst/>
                <a:gdLst>
                  <a:gd name="T0" fmla="*/ 22 w 27"/>
                  <a:gd name="T1" fmla="*/ 5 h 18"/>
                  <a:gd name="T2" fmla="*/ 0 w 27"/>
                  <a:gd name="T3" fmla="*/ 8 h 18"/>
                  <a:gd name="T4" fmla="*/ 15 w 27"/>
                  <a:gd name="T5" fmla="*/ 14 h 18"/>
                  <a:gd name="T6" fmla="*/ 22 w 27"/>
                  <a:gd name="T7" fmla="*/ 5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7" h="18">
                    <a:moveTo>
                      <a:pt x="22" y="5"/>
                    </a:moveTo>
                    <a:cubicBezTo>
                      <a:pt x="17" y="0"/>
                      <a:pt x="8" y="2"/>
                      <a:pt x="0" y="8"/>
                    </a:cubicBezTo>
                    <a:cubicBezTo>
                      <a:pt x="6" y="9"/>
                      <a:pt x="11" y="12"/>
                      <a:pt x="15" y="14"/>
                    </a:cubicBezTo>
                    <a:cubicBezTo>
                      <a:pt x="25" y="18"/>
                      <a:pt x="27" y="10"/>
                      <a:pt x="2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" name="任意多边形 13">
                <a:extLst>
                  <a:ext uri="{FF2B5EF4-FFF2-40B4-BE49-F238E27FC236}">
                    <a16:creationId xmlns:a16="http://schemas.microsoft.com/office/drawing/2014/main" id="{A9CF50B7-289D-412B-BD59-F30E3AD1A874}"/>
                  </a:ext>
                </a:extLst>
              </p:cNvPr>
              <p:cNvSpPr/>
              <p:nvPr/>
            </p:nvSpPr>
            <p:spPr bwMode="auto">
              <a:xfrm>
                <a:off x="5468549" y="1743688"/>
                <a:ext cx="76353" cy="44334"/>
              </a:xfrm>
              <a:custGeom>
                <a:avLst/>
                <a:gdLst>
                  <a:gd name="T0" fmla="*/ 26 w 26"/>
                  <a:gd name="T1" fmla="*/ 2 h 15"/>
                  <a:gd name="T2" fmla="*/ 0 w 26"/>
                  <a:gd name="T3" fmla="*/ 7 h 15"/>
                  <a:gd name="T4" fmla="*/ 2 w 26"/>
                  <a:gd name="T5" fmla="*/ 11 h 15"/>
                  <a:gd name="T6" fmla="*/ 26 w 26"/>
                  <a:gd name="T7" fmla="*/ 2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6" h="15">
                    <a:moveTo>
                      <a:pt x="26" y="2"/>
                    </a:moveTo>
                    <a:cubicBezTo>
                      <a:pt x="15" y="2"/>
                      <a:pt x="6" y="0"/>
                      <a:pt x="0" y="7"/>
                    </a:cubicBezTo>
                    <a:cubicBezTo>
                      <a:pt x="0" y="8"/>
                      <a:pt x="1" y="10"/>
                      <a:pt x="2" y="11"/>
                    </a:cubicBezTo>
                    <a:cubicBezTo>
                      <a:pt x="11" y="15"/>
                      <a:pt x="17" y="10"/>
                      <a:pt x="2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7" name="椭圆 6">
              <a:extLst>
                <a:ext uri="{FF2B5EF4-FFF2-40B4-BE49-F238E27FC236}">
                  <a16:creationId xmlns:a16="http://schemas.microsoft.com/office/drawing/2014/main" id="{4D12229C-68A2-46F2-AD46-FA33B78F303B}"/>
                </a:ext>
              </a:extLst>
            </p:cNvPr>
            <p:cNvSpPr/>
            <p:nvPr/>
          </p:nvSpPr>
          <p:spPr>
            <a:xfrm>
              <a:off x="8081165" y="2374574"/>
              <a:ext cx="2734494" cy="2734494"/>
            </a:xfrm>
            <a:prstGeom prst="ellipse">
              <a:avLst/>
            </a:prstGeom>
            <a:blipFill dpi="0" rotWithShape="1">
              <a:blip r:embed="rId2"/>
              <a:srcRect/>
              <a:stretch>
                <a:fillRect l="-21883" t="127" r="-21883" b="-11723"/>
              </a:stretch>
            </a:blip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pic>
        <p:nvPicPr>
          <p:cNvPr id="19" name="图片 18">
            <a:extLst>
              <a:ext uri="{FF2B5EF4-FFF2-40B4-BE49-F238E27FC236}">
                <a16:creationId xmlns:a16="http://schemas.microsoft.com/office/drawing/2014/main" id="{94A725C7-C9B6-4ABD-9AAC-3E67E1D2EAF2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75982" r="76117"/>
          <a:stretch/>
        </p:blipFill>
        <p:spPr>
          <a:xfrm>
            <a:off x="0" y="5210878"/>
            <a:ext cx="2911773" cy="1647121"/>
          </a:xfrm>
          <a:prstGeom prst="rect">
            <a:avLst/>
          </a:prstGeom>
        </p:spPr>
      </p:pic>
      <p:sp>
        <p:nvSpPr>
          <p:cNvPr id="20" name="文本框 19">
            <a:extLst>
              <a:ext uri="{FF2B5EF4-FFF2-40B4-BE49-F238E27FC236}">
                <a16:creationId xmlns:a16="http://schemas.microsoft.com/office/drawing/2014/main" id="{D3003ADA-AE4A-4787-8435-C65B6B654D83}"/>
              </a:ext>
            </a:extLst>
          </p:cNvPr>
          <p:cNvSpPr txBox="1"/>
          <p:nvPr/>
        </p:nvSpPr>
        <p:spPr>
          <a:xfrm>
            <a:off x="1684215" y="1691369"/>
            <a:ext cx="1000274" cy="553998"/>
          </a:xfrm>
          <a:prstGeom prst="rect">
            <a:avLst/>
          </a:prstGeom>
          <a:noFill/>
        </p:spPr>
        <p:txBody>
          <a:bodyPr vert="horz" wrap="none" lIns="0" tIns="0" rIns="0" bIns="0">
            <a:spAutoFit/>
          </a:bodyPr>
          <a:lstStyle>
            <a:defPPr>
              <a:defRPr lang="zh-CN"/>
            </a:defPPr>
            <a:lvl1pPr>
              <a:defRPr kumimoji="0" sz="6600" b="0" i="0" u="none" strike="noStrike" cap="none" spc="600" normalizeH="0" baseline="0">
                <a:ln>
                  <a:noFill/>
                </a:ln>
                <a:solidFill>
                  <a:srgbClr val="096468"/>
                </a:solidFill>
                <a:effectLst/>
                <a:uLnTx/>
                <a:uFillTx/>
                <a:latin typeface="思源宋体 CN Medium"/>
                <a:ea typeface="思源宋体 CN Medium"/>
              </a:defRPr>
            </a:lvl1pPr>
          </a:lstStyle>
          <a:p>
            <a:r>
              <a:rPr lang="zh-CN" altLang="en-US" sz="3600" spc="300" dirty="0">
                <a:solidFill>
                  <a:schemeClr val="accent1"/>
                </a:solidFill>
                <a:latin typeface="+mn-ea"/>
                <a:ea typeface="+mn-ea"/>
              </a:rPr>
              <a:t>钧窑</a:t>
            </a:r>
          </a:p>
        </p:txBody>
      </p:sp>
      <p:cxnSp>
        <p:nvCxnSpPr>
          <p:cNvPr id="21" name="直接连接符 20">
            <a:extLst>
              <a:ext uri="{FF2B5EF4-FFF2-40B4-BE49-F238E27FC236}">
                <a16:creationId xmlns:a16="http://schemas.microsoft.com/office/drawing/2014/main" id="{7FACB55D-DC67-430E-9384-6505D9C58034}"/>
              </a:ext>
            </a:extLst>
          </p:cNvPr>
          <p:cNvCxnSpPr>
            <a:cxnSpLocks/>
          </p:cNvCxnSpPr>
          <p:nvPr/>
        </p:nvCxnSpPr>
        <p:spPr>
          <a:xfrm>
            <a:off x="1684215" y="2327063"/>
            <a:ext cx="3375465" cy="0"/>
          </a:xfrm>
          <a:prstGeom prst="line">
            <a:avLst/>
          </a:prstGeom>
          <a:ln w="2540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" name="文本框 22">
            <a:extLst>
              <a:ext uri="{FF2B5EF4-FFF2-40B4-BE49-F238E27FC236}">
                <a16:creationId xmlns:a16="http://schemas.microsoft.com/office/drawing/2014/main" id="{D4D56D4C-4C84-43FF-82DC-CB22D1494578}"/>
              </a:ext>
            </a:extLst>
          </p:cNvPr>
          <p:cNvSpPr txBox="1"/>
          <p:nvPr/>
        </p:nvSpPr>
        <p:spPr>
          <a:xfrm>
            <a:off x="1690975" y="2819336"/>
            <a:ext cx="3613698" cy="2055947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/>
          <a:p>
            <a:pPr>
              <a:lnSpc>
                <a:spcPct val="130000"/>
              </a:lnSpc>
              <a:spcAft>
                <a:spcPts val="600"/>
              </a:spcAft>
            </a:pPr>
            <a:r>
              <a:rPr lang="zh-CN" altLang="en-US" sz="16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钧瓷的釉色千变万化，红、蓝、青、白、紫交相融汇，灿若云霞。</a:t>
            </a:r>
          </a:p>
          <a:p>
            <a:pPr>
              <a:lnSpc>
                <a:spcPct val="130000"/>
              </a:lnSpc>
              <a:spcAft>
                <a:spcPts val="600"/>
              </a:spcAft>
            </a:pPr>
            <a:r>
              <a:rPr lang="zh-CN" altLang="en-US" sz="16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钧瓷釉层厚，出窑后有规则的流动线条，称</a:t>
            </a:r>
            <a:r>
              <a:rPr lang="en-US" altLang="zh-CN" sz="16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"</a:t>
            </a:r>
            <a:r>
              <a:rPr lang="zh-CN" altLang="en-US" sz="16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蚯蚓走泥纹</a:t>
            </a:r>
            <a:r>
              <a:rPr lang="en-US" altLang="zh-CN" sz="16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"</a:t>
            </a:r>
            <a:r>
              <a:rPr lang="zh-CN" altLang="en-US" sz="16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。</a:t>
            </a:r>
          </a:p>
          <a:p>
            <a:pPr>
              <a:lnSpc>
                <a:spcPct val="130000"/>
              </a:lnSpc>
              <a:spcAft>
                <a:spcPts val="600"/>
              </a:spcAft>
            </a:pPr>
            <a:r>
              <a:rPr lang="zh-CN" altLang="en-US" sz="16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 钧窑瓷主要是供北宋末年</a:t>
            </a:r>
            <a:r>
              <a:rPr lang="en-US" altLang="zh-CN" sz="16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"</a:t>
            </a:r>
            <a:r>
              <a:rPr lang="zh-CN" altLang="en-US" sz="16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花石纲</a:t>
            </a:r>
            <a:r>
              <a:rPr lang="en-US" altLang="zh-CN" sz="16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"</a:t>
            </a:r>
            <a:r>
              <a:rPr lang="zh-CN" altLang="en-US" sz="16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需，以花盆最为出色。</a:t>
            </a:r>
          </a:p>
        </p:txBody>
      </p:sp>
      <p:pic>
        <p:nvPicPr>
          <p:cNvPr id="30" name="图片 29">
            <a:extLst>
              <a:ext uri="{FF2B5EF4-FFF2-40B4-BE49-F238E27FC236}">
                <a16:creationId xmlns:a16="http://schemas.microsoft.com/office/drawing/2014/main" id="{5D8B5EDF-CBED-4E3C-A4F0-BD6C3D82F205}"/>
              </a:ext>
            </a:extLst>
          </p:cNvPr>
          <p:cNvPicPr>
            <a:picLocks noChangeAspect="1"/>
          </p:cNvPicPr>
          <p:nvPr/>
        </p:nvPicPr>
        <p:blipFill>
          <a:blip r:embed="rId4"/>
          <a:srcRect l="29791" t="56044" r="59955" b="12870"/>
          <a:stretch>
            <a:fillRect/>
          </a:stretch>
        </p:blipFill>
        <p:spPr>
          <a:xfrm flipH="1">
            <a:off x="6128201" y="4560775"/>
            <a:ext cx="419389" cy="320727"/>
          </a:xfrm>
          <a:custGeom>
            <a:avLst/>
            <a:gdLst>
              <a:gd name="connsiteX0" fmla="*/ 153642 w 355606"/>
              <a:gd name="connsiteY0" fmla="*/ 0 h 271949"/>
              <a:gd name="connsiteX1" fmla="*/ 7620 w 355606"/>
              <a:gd name="connsiteY1" fmla="*/ 134789 h 271949"/>
              <a:gd name="connsiteX2" fmla="*/ 0 w 355606"/>
              <a:gd name="connsiteY2" fmla="*/ 252899 h 271949"/>
              <a:gd name="connsiteX3" fmla="*/ 213360 w 355606"/>
              <a:gd name="connsiteY3" fmla="*/ 271949 h 271949"/>
              <a:gd name="connsiteX4" fmla="*/ 289560 w 355606"/>
              <a:gd name="connsiteY4" fmla="*/ 199559 h 271949"/>
              <a:gd name="connsiteX5" fmla="*/ 355606 w 355606"/>
              <a:gd name="connsiteY5" fmla="*/ 73471 h 271949"/>
              <a:gd name="connsiteX6" fmla="*/ 337841 w 355606"/>
              <a:gd name="connsiteY6" fmla="*/ 43626 h 2719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55606" h="271949">
                <a:moveTo>
                  <a:pt x="153642" y="0"/>
                </a:moveTo>
                <a:lnTo>
                  <a:pt x="7620" y="134789"/>
                </a:lnTo>
                <a:lnTo>
                  <a:pt x="0" y="252899"/>
                </a:lnTo>
                <a:lnTo>
                  <a:pt x="213360" y="271949"/>
                </a:lnTo>
                <a:lnTo>
                  <a:pt x="289560" y="199559"/>
                </a:lnTo>
                <a:lnTo>
                  <a:pt x="355606" y="73471"/>
                </a:lnTo>
                <a:lnTo>
                  <a:pt x="337841" y="43626"/>
                </a:lnTo>
                <a:close/>
              </a:path>
            </a:pathLst>
          </a:custGeom>
        </p:spPr>
      </p:pic>
    </p:spTree>
    <p:extLst>
      <p:ext uri="{BB962C8B-B14F-4D97-AF65-F5344CB8AC3E}">
        <p14:creationId xmlns:p14="http://schemas.microsoft.com/office/powerpoint/2010/main" val="3755220077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9" name="组合 108">
            <a:extLst>
              <a:ext uri="{FF2B5EF4-FFF2-40B4-BE49-F238E27FC236}">
                <a16:creationId xmlns:a16="http://schemas.microsoft.com/office/drawing/2014/main" id="{0A2385EF-C480-4DE0-9DBF-F7E065016A18}"/>
              </a:ext>
            </a:extLst>
          </p:cNvPr>
          <p:cNvGrpSpPr/>
          <p:nvPr/>
        </p:nvGrpSpPr>
        <p:grpSpPr>
          <a:xfrm>
            <a:off x="1019946" y="1771383"/>
            <a:ext cx="10130442" cy="4173491"/>
            <a:chOff x="1019946" y="1588390"/>
            <a:chExt cx="10130442" cy="4173491"/>
          </a:xfrm>
          <a:effectLst>
            <a:reflection blurRad="25400" stA="61000" endPos="7000" dist="12700" dir="5400000" sy="-100000" algn="bl" rotWithShape="0"/>
          </a:effectLst>
        </p:grpSpPr>
        <p:sp>
          <p:nvSpPr>
            <p:cNvPr id="89" name="矩形: 圆角 88">
              <a:extLst>
                <a:ext uri="{FF2B5EF4-FFF2-40B4-BE49-F238E27FC236}">
                  <a16:creationId xmlns:a16="http://schemas.microsoft.com/office/drawing/2014/main" id="{5C16B881-0AF6-40F6-91D5-265F927AFDA5}"/>
                </a:ext>
              </a:extLst>
            </p:cNvPr>
            <p:cNvSpPr/>
            <p:nvPr/>
          </p:nvSpPr>
          <p:spPr>
            <a:xfrm>
              <a:off x="1019946" y="1588390"/>
              <a:ext cx="10130442" cy="4173491"/>
            </a:xfrm>
            <a:prstGeom prst="roundRect">
              <a:avLst>
                <a:gd name="adj" fmla="val 1405"/>
              </a:avLst>
            </a:prstGeom>
            <a:solidFill>
              <a:schemeClr val="accent1">
                <a:alpha val="5000"/>
              </a:schemeClr>
            </a:solidFill>
            <a:ln w="635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latin typeface="+mn-ea"/>
              </a:endParaRPr>
            </a:p>
          </p:txBody>
        </p:sp>
        <p:grpSp>
          <p:nvGrpSpPr>
            <p:cNvPr id="108" name="组合 107">
              <a:extLst>
                <a:ext uri="{FF2B5EF4-FFF2-40B4-BE49-F238E27FC236}">
                  <a16:creationId xmlns:a16="http://schemas.microsoft.com/office/drawing/2014/main" id="{BFBC0006-1E1A-4E4B-AB58-1EEE6EDB81EE}"/>
                </a:ext>
              </a:extLst>
            </p:cNvPr>
            <p:cNvGrpSpPr/>
            <p:nvPr/>
          </p:nvGrpSpPr>
          <p:grpSpPr>
            <a:xfrm>
              <a:off x="1124669" y="1719009"/>
              <a:ext cx="9942662" cy="3952190"/>
              <a:chOff x="1124669" y="1763884"/>
              <a:chExt cx="9942662" cy="3952190"/>
            </a:xfrm>
          </p:grpSpPr>
          <p:pic>
            <p:nvPicPr>
              <p:cNvPr id="86" name="图片 85">
                <a:extLst>
                  <a:ext uri="{FF2B5EF4-FFF2-40B4-BE49-F238E27FC236}">
                    <a16:creationId xmlns:a16="http://schemas.microsoft.com/office/drawing/2014/main" id="{978C78A2-A425-4917-8625-0E2F81E2C042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2"/>
              <a:srcRect r="79084" b="79492"/>
              <a:stretch/>
            </p:blipFill>
            <p:spPr>
              <a:xfrm flipH="1" flipV="1">
                <a:off x="10720912" y="5330536"/>
                <a:ext cx="346419" cy="385538"/>
              </a:xfrm>
              <a:prstGeom prst="rect">
                <a:avLst/>
              </a:prstGeom>
            </p:spPr>
          </p:pic>
          <p:pic>
            <p:nvPicPr>
              <p:cNvPr id="99" name="图片 98">
                <a:extLst>
                  <a:ext uri="{FF2B5EF4-FFF2-40B4-BE49-F238E27FC236}">
                    <a16:creationId xmlns:a16="http://schemas.microsoft.com/office/drawing/2014/main" id="{B4FCB7FE-A6CB-43D4-8B5A-F05F850AD6FB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2"/>
              <a:srcRect r="79084" b="79492"/>
              <a:stretch/>
            </p:blipFill>
            <p:spPr>
              <a:xfrm flipV="1">
                <a:off x="1124669" y="5330536"/>
                <a:ext cx="346419" cy="385538"/>
              </a:xfrm>
              <a:prstGeom prst="rect">
                <a:avLst/>
              </a:prstGeom>
            </p:spPr>
          </p:pic>
          <p:pic>
            <p:nvPicPr>
              <p:cNvPr id="102" name="图片 101">
                <a:extLst>
                  <a:ext uri="{FF2B5EF4-FFF2-40B4-BE49-F238E27FC236}">
                    <a16:creationId xmlns:a16="http://schemas.microsoft.com/office/drawing/2014/main" id="{678D1869-6ED3-42B3-AF36-5BFB81CE83B5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2"/>
              <a:srcRect r="79084" b="79492"/>
              <a:stretch/>
            </p:blipFill>
            <p:spPr>
              <a:xfrm flipH="1">
                <a:off x="10720912" y="1763884"/>
                <a:ext cx="346419" cy="385538"/>
              </a:xfrm>
              <a:prstGeom prst="rect">
                <a:avLst/>
              </a:prstGeom>
            </p:spPr>
          </p:pic>
          <p:pic>
            <p:nvPicPr>
              <p:cNvPr id="103" name="图片 102">
                <a:extLst>
                  <a:ext uri="{FF2B5EF4-FFF2-40B4-BE49-F238E27FC236}">
                    <a16:creationId xmlns:a16="http://schemas.microsoft.com/office/drawing/2014/main" id="{446EA67F-1397-4AEB-B7C4-B2841A93C993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2"/>
              <a:srcRect r="79084" b="79492"/>
              <a:stretch/>
            </p:blipFill>
            <p:spPr>
              <a:xfrm>
                <a:off x="1124669" y="1763884"/>
                <a:ext cx="346419" cy="385538"/>
              </a:xfrm>
              <a:prstGeom prst="rect">
                <a:avLst/>
              </a:prstGeom>
            </p:spPr>
          </p:pic>
        </p:grpSp>
      </p:grpSp>
      <p:grpSp>
        <p:nvGrpSpPr>
          <p:cNvPr id="81" name="组合 80">
            <a:extLst>
              <a:ext uri="{FF2B5EF4-FFF2-40B4-BE49-F238E27FC236}">
                <a16:creationId xmlns:a16="http://schemas.microsoft.com/office/drawing/2014/main" id="{124F2B38-C6D1-4F8F-8392-9F3CA602B3CC}"/>
              </a:ext>
            </a:extLst>
          </p:cNvPr>
          <p:cNvGrpSpPr/>
          <p:nvPr/>
        </p:nvGrpSpPr>
        <p:grpSpPr>
          <a:xfrm>
            <a:off x="1735900" y="2255852"/>
            <a:ext cx="1768002" cy="1735122"/>
            <a:chOff x="878405" y="1588500"/>
            <a:chExt cx="2340505" cy="2296980"/>
          </a:xfrm>
        </p:grpSpPr>
        <p:grpSp>
          <p:nvGrpSpPr>
            <p:cNvPr id="3" name="组合 2">
              <a:extLst>
                <a:ext uri="{FF2B5EF4-FFF2-40B4-BE49-F238E27FC236}">
                  <a16:creationId xmlns:a16="http://schemas.microsoft.com/office/drawing/2014/main" id="{723C6FE9-BECF-4D4D-9AFC-FE2A9EA3AE64}"/>
                </a:ext>
              </a:extLst>
            </p:cNvPr>
            <p:cNvGrpSpPr/>
            <p:nvPr/>
          </p:nvGrpSpPr>
          <p:grpSpPr>
            <a:xfrm flipH="1" flipV="1">
              <a:off x="878405" y="1588500"/>
              <a:ext cx="2340505" cy="2296980"/>
              <a:chOff x="4175470" y="1544184"/>
              <a:chExt cx="3841060" cy="3769633"/>
            </a:xfrm>
            <a:solidFill>
              <a:schemeClr val="accent1"/>
            </a:solidFill>
          </p:grpSpPr>
          <p:sp>
            <p:nvSpPr>
              <p:cNvPr id="5" name="任意多边形 4">
                <a:extLst>
                  <a:ext uri="{FF2B5EF4-FFF2-40B4-BE49-F238E27FC236}">
                    <a16:creationId xmlns:a16="http://schemas.microsoft.com/office/drawing/2014/main" id="{C21DF2C2-BEDC-40D1-9ED9-5841E58CA65C}"/>
                  </a:ext>
                </a:extLst>
              </p:cNvPr>
              <p:cNvSpPr/>
              <p:nvPr/>
            </p:nvSpPr>
            <p:spPr bwMode="auto">
              <a:xfrm>
                <a:off x="4581866" y="4524423"/>
                <a:ext cx="2656354" cy="789394"/>
              </a:xfrm>
              <a:custGeom>
                <a:avLst/>
                <a:gdLst>
                  <a:gd name="T0" fmla="*/ 893 w 908"/>
                  <a:gd name="T1" fmla="*/ 96 h 270"/>
                  <a:gd name="T2" fmla="*/ 792 w 908"/>
                  <a:gd name="T3" fmla="*/ 154 h 270"/>
                  <a:gd name="T4" fmla="*/ 764 w 908"/>
                  <a:gd name="T5" fmla="*/ 174 h 270"/>
                  <a:gd name="T6" fmla="*/ 749 w 908"/>
                  <a:gd name="T7" fmla="*/ 187 h 270"/>
                  <a:gd name="T8" fmla="*/ 744 w 908"/>
                  <a:gd name="T9" fmla="*/ 170 h 270"/>
                  <a:gd name="T10" fmla="*/ 714 w 908"/>
                  <a:gd name="T11" fmla="*/ 183 h 270"/>
                  <a:gd name="T12" fmla="*/ 670 w 908"/>
                  <a:gd name="T13" fmla="*/ 169 h 270"/>
                  <a:gd name="T14" fmla="*/ 605 w 908"/>
                  <a:gd name="T15" fmla="*/ 172 h 270"/>
                  <a:gd name="T16" fmla="*/ 580 w 908"/>
                  <a:gd name="T17" fmla="*/ 171 h 270"/>
                  <a:gd name="T18" fmla="*/ 531 w 908"/>
                  <a:gd name="T19" fmla="*/ 174 h 270"/>
                  <a:gd name="T20" fmla="*/ 447 w 908"/>
                  <a:gd name="T21" fmla="*/ 177 h 270"/>
                  <a:gd name="T22" fmla="*/ 361 w 908"/>
                  <a:gd name="T23" fmla="*/ 165 h 270"/>
                  <a:gd name="T24" fmla="*/ 349 w 908"/>
                  <a:gd name="T25" fmla="*/ 164 h 270"/>
                  <a:gd name="T26" fmla="*/ 345 w 908"/>
                  <a:gd name="T27" fmla="*/ 179 h 270"/>
                  <a:gd name="T28" fmla="*/ 353 w 908"/>
                  <a:gd name="T29" fmla="*/ 185 h 270"/>
                  <a:gd name="T30" fmla="*/ 365 w 908"/>
                  <a:gd name="T31" fmla="*/ 188 h 270"/>
                  <a:gd name="T32" fmla="*/ 485 w 908"/>
                  <a:gd name="T33" fmla="*/ 210 h 270"/>
                  <a:gd name="T34" fmla="*/ 625 w 908"/>
                  <a:gd name="T35" fmla="*/ 204 h 270"/>
                  <a:gd name="T36" fmla="*/ 631 w 908"/>
                  <a:gd name="T37" fmla="*/ 202 h 270"/>
                  <a:gd name="T38" fmla="*/ 690 w 908"/>
                  <a:gd name="T39" fmla="*/ 193 h 270"/>
                  <a:gd name="T40" fmla="*/ 701 w 908"/>
                  <a:gd name="T41" fmla="*/ 200 h 270"/>
                  <a:gd name="T42" fmla="*/ 682 w 908"/>
                  <a:gd name="T43" fmla="*/ 210 h 270"/>
                  <a:gd name="T44" fmla="*/ 569 w 908"/>
                  <a:gd name="T45" fmla="*/ 235 h 270"/>
                  <a:gd name="T46" fmla="*/ 344 w 908"/>
                  <a:gd name="T47" fmla="*/ 215 h 270"/>
                  <a:gd name="T48" fmla="*/ 215 w 908"/>
                  <a:gd name="T49" fmla="*/ 157 h 270"/>
                  <a:gd name="T50" fmla="*/ 65 w 908"/>
                  <a:gd name="T51" fmla="*/ 35 h 270"/>
                  <a:gd name="T52" fmla="*/ 13 w 908"/>
                  <a:gd name="T53" fmla="*/ 5 h 270"/>
                  <a:gd name="T54" fmla="*/ 3 w 908"/>
                  <a:gd name="T55" fmla="*/ 6 h 270"/>
                  <a:gd name="T56" fmla="*/ 7 w 908"/>
                  <a:gd name="T57" fmla="*/ 17 h 270"/>
                  <a:gd name="T58" fmla="*/ 47 w 908"/>
                  <a:gd name="T59" fmla="*/ 61 h 270"/>
                  <a:gd name="T60" fmla="*/ 162 w 908"/>
                  <a:gd name="T61" fmla="*/ 151 h 270"/>
                  <a:gd name="T62" fmla="*/ 262 w 908"/>
                  <a:gd name="T63" fmla="*/ 208 h 270"/>
                  <a:gd name="T64" fmla="*/ 301 w 908"/>
                  <a:gd name="T65" fmla="*/ 221 h 270"/>
                  <a:gd name="T66" fmla="*/ 348 w 908"/>
                  <a:gd name="T67" fmla="*/ 242 h 270"/>
                  <a:gd name="T68" fmla="*/ 416 w 908"/>
                  <a:gd name="T69" fmla="*/ 257 h 270"/>
                  <a:gd name="T70" fmla="*/ 486 w 908"/>
                  <a:gd name="T71" fmla="*/ 267 h 270"/>
                  <a:gd name="T72" fmla="*/ 575 w 908"/>
                  <a:gd name="T73" fmla="*/ 256 h 270"/>
                  <a:gd name="T74" fmla="*/ 707 w 908"/>
                  <a:gd name="T75" fmla="*/ 218 h 270"/>
                  <a:gd name="T76" fmla="*/ 720 w 908"/>
                  <a:gd name="T77" fmla="*/ 219 h 270"/>
                  <a:gd name="T78" fmla="*/ 781 w 908"/>
                  <a:gd name="T79" fmla="*/ 218 h 270"/>
                  <a:gd name="T80" fmla="*/ 796 w 908"/>
                  <a:gd name="T81" fmla="*/ 201 h 270"/>
                  <a:gd name="T82" fmla="*/ 776 w 908"/>
                  <a:gd name="T83" fmla="*/ 191 h 270"/>
                  <a:gd name="T84" fmla="*/ 770 w 908"/>
                  <a:gd name="T85" fmla="*/ 179 h 270"/>
                  <a:gd name="T86" fmla="*/ 820 w 908"/>
                  <a:gd name="T87" fmla="*/ 163 h 270"/>
                  <a:gd name="T88" fmla="*/ 831 w 908"/>
                  <a:gd name="T89" fmla="*/ 161 h 270"/>
                  <a:gd name="T90" fmla="*/ 864 w 908"/>
                  <a:gd name="T91" fmla="*/ 141 h 270"/>
                  <a:gd name="T92" fmla="*/ 874 w 908"/>
                  <a:gd name="T93" fmla="*/ 137 h 270"/>
                  <a:gd name="T94" fmla="*/ 900 w 908"/>
                  <a:gd name="T95" fmla="*/ 102 h 270"/>
                  <a:gd name="T96" fmla="*/ 903 w 908"/>
                  <a:gd name="T97" fmla="*/ 92 h 270"/>
                  <a:gd name="T98" fmla="*/ 893 w 908"/>
                  <a:gd name="T99" fmla="*/ 96 h 2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908" h="270">
                    <a:moveTo>
                      <a:pt x="893" y="96"/>
                    </a:moveTo>
                    <a:cubicBezTo>
                      <a:pt x="864" y="124"/>
                      <a:pt x="829" y="140"/>
                      <a:pt x="792" y="154"/>
                    </a:cubicBezTo>
                    <a:cubicBezTo>
                      <a:pt x="782" y="158"/>
                      <a:pt x="765" y="158"/>
                      <a:pt x="764" y="174"/>
                    </a:cubicBezTo>
                    <a:cubicBezTo>
                      <a:pt x="763" y="184"/>
                      <a:pt x="757" y="188"/>
                      <a:pt x="749" y="187"/>
                    </a:cubicBezTo>
                    <a:cubicBezTo>
                      <a:pt x="740" y="186"/>
                      <a:pt x="748" y="178"/>
                      <a:pt x="744" y="170"/>
                    </a:cubicBezTo>
                    <a:cubicBezTo>
                      <a:pt x="738" y="189"/>
                      <a:pt x="727" y="183"/>
                      <a:pt x="714" y="183"/>
                    </a:cubicBezTo>
                    <a:cubicBezTo>
                      <a:pt x="698" y="182"/>
                      <a:pt x="689" y="168"/>
                      <a:pt x="670" y="169"/>
                    </a:cubicBezTo>
                    <a:cubicBezTo>
                      <a:pt x="649" y="170"/>
                      <a:pt x="627" y="175"/>
                      <a:pt x="605" y="172"/>
                    </a:cubicBezTo>
                    <a:cubicBezTo>
                      <a:pt x="597" y="171"/>
                      <a:pt x="589" y="170"/>
                      <a:pt x="580" y="171"/>
                    </a:cubicBezTo>
                    <a:cubicBezTo>
                      <a:pt x="564" y="174"/>
                      <a:pt x="548" y="173"/>
                      <a:pt x="531" y="174"/>
                    </a:cubicBezTo>
                    <a:cubicBezTo>
                      <a:pt x="503" y="175"/>
                      <a:pt x="475" y="173"/>
                      <a:pt x="447" y="177"/>
                    </a:cubicBezTo>
                    <a:cubicBezTo>
                      <a:pt x="418" y="180"/>
                      <a:pt x="388" y="176"/>
                      <a:pt x="361" y="165"/>
                    </a:cubicBezTo>
                    <a:cubicBezTo>
                      <a:pt x="356" y="163"/>
                      <a:pt x="352" y="161"/>
                      <a:pt x="349" y="164"/>
                    </a:cubicBezTo>
                    <a:cubicBezTo>
                      <a:pt x="345" y="168"/>
                      <a:pt x="346" y="174"/>
                      <a:pt x="345" y="179"/>
                    </a:cubicBezTo>
                    <a:cubicBezTo>
                      <a:pt x="345" y="183"/>
                      <a:pt x="350" y="184"/>
                      <a:pt x="353" y="185"/>
                    </a:cubicBezTo>
                    <a:cubicBezTo>
                      <a:pt x="357" y="185"/>
                      <a:pt x="361" y="187"/>
                      <a:pt x="365" y="188"/>
                    </a:cubicBezTo>
                    <a:cubicBezTo>
                      <a:pt x="405" y="199"/>
                      <a:pt x="445" y="206"/>
                      <a:pt x="485" y="210"/>
                    </a:cubicBezTo>
                    <a:cubicBezTo>
                      <a:pt x="532" y="214"/>
                      <a:pt x="578" y="204"/>
                      <a:pt x="625" y="204"/>
                    </a:cubicBezTo>
                    <a:cubicBezTo>
                      <a:pt x="627" y="204"/>
                      <a:pt x="629" y="203"/>
                      <a:pt x="631" y="202"/>
                    </a:cubicBezTo>
                    <a:cubicBezTo>
                      <a:pt x="650" y="193"/>
                      <a:pt x="671" y="201"/>
                      <a:pt x="690" y="193"/>
                    </a:cubicBezTo>
                    <a:cubicBezTo>
                      <a:pt x="692" y="193"/>
                      <a:pt x="699" y="192"/>
                      <a:pt x="701" y="200"/>
                    </a:cubicBezTo>
                    <a:cubicBezTo>
                      <a:pt x="695" y="203"/>
                      <a:pt x="689" y="208"/>
                      <a:pt x="682" y="210"/>
                    </a:cubicBezTo>
                    <a:cubicBezTo>
                      <a:pt x="646" y="223"/>
                      <a:pt x="608" y="233"/>
                      <a:pt x="569" y="235"/>
                    </a:cubicBezTo>
                    <a:cubicBezTo>
                      <a:pt x="493" y="238"/>
                      <a:pt x="417" y="241"/>
                      <a:pt x="344" y="215"/>
                    </a:cubicBezTo>
                    <a:cubicBezTo>
                      <a:pt x="299" y="200"/>
                      <a:pt x="254" y="185"/>
                      <a:pt x="215" y="157"/>
                    </a:cubicBezTo>
                    <a:cubicBezTo>
                      <a:pt x="162" y="120"/>
                      <a:pt x="108" y="84"/>
                      <a:pt x="65" y="35"/>
                    </a:cubicBezTo>
                    <a:cubicBezTo>
                      <a:pt x="51" y="20"/>
                      <a:pt x="39" y="0"/>
                      <a:pt x="13" y="5"/>
                    </a:cubicBezTo>
                    <a:cubicBezTo>
                      <a:pt x="10" y="5"/>
                      <a:pt x="5" y="3"/>
                      <a:pt x="3" y="6"/>
                    </a:cubicBezTo>
                    <a:cubicBezTo>
                      <a:pt x="0" y="11"/>
                      <a:pt x="4" y="14"/>
                      <a:pt x="7" y="17"/>
                    </a:cubicBezTo>
                    <a:cubicBezTo>
                      <a:pt x="22" y="30"/>
                      <a:pt x="33" y="47"/>
                      <a:pt x="47" y="61"/>
                    </a:cubicBezTo>
                    <a:cubicBezTo>
                      <a:pt x="81" y="96"/>
                      <a:pt x="121" y="124"/>
                      <a:pt x="162" y="151"/>
                    </a:cubicBezTo>
                    <a:cubicBezTo>
                      <a:pt x="194" y="171"/>
                      <a:pt x="226" y="193"/>
                      <a:pt x="262" y="208"/>
                    </a:cubicBezTo>
                    <a:cubicBezTo>
                      <a:pt x="275" y="213"/>
                      <a:pt x="290" y="213"/>
                      <a:pt x="301" y="221"/>
                    </a:cubicBezTo>
                    <a:cubicBezTo>
                      <a:pt x="315" y="233"/>
                      <a:pt x="332" y="236"/>
                      <a:pt x="348" y="242"/>
                    </a:cubicBezTo>
                    <a:cubicBezTo>
                      <a:pt x="370" y="250"/>
                      <a:pt x="393" y="253"/>
                      <a:pt x="416" y="257"/>
                    </a:cubicBezTo>
                    <a:cubicBezTo>
                      <a:pt x="439" y="261"/>
                      <a:pt x="462" y="265"/>
                      <a:pt x="486" y="267"/>
                    </a:cubicBezTo>
                    <a:cubicBezTo>
                      <a:pt x="516" y="270"/>
                      <a:pt x="546" y="263"/>
                      <a:pt x="575" y="256"/>
                    </a:cubicBezTo>
                    <a:cubicBezTo>
                      <a:pt x="620" y="245"/>
                      <a:pt x="666" y="241"/>
                      <a:pt x="707" y="218"/>
                    </a:cubicBezTo>
                    <a:cubicBezTo>
                      <a:pt x="711" y="216"/>
                      <a:pt x="716" y="216"/>
                      <a:pt x="720" y="219"/>
                    </a:cubicBezTo>
                    <a:cubicBezTo>
                      <a:pt x="740" y="233"/>
                      <a:pt x="761" y="233"/>
                      <a:pt x="781" y="218"/>
                    </a:cubicBezTo>
                    <a:cubicBezTo>
                      <a:pt x="788" y="214"/>
                      <a:pt x="798" y="210"/>
                      <a:pt x="796" y="201"/>
                    </a:cubicBezTo>
                    <a:cubicBezTo>
                      <a:pt x="794" y="192"/>
                      <a:pt x="784" y="192"/>
                      <a:pt x="776" y="191"/>
                    </a:cubicBezTo>
                    <a:cubicBezTo>
                      <a:pt x="768" y="190"/>
                      <a:pt x="766" y="186"/>
                      <a:pt x="770" y="179"/>
                    </a:cubicBezTo>
                    <a:cubicBezTo>
                      <a:pt x="778" y="165"/>
                      <a:pt x="805" y="155"/>
                      <a:pt x="820" y="163"/>
                    </a:cubicBezTo>
                    <a:cubicBezTo>
                      <a:pt x="826" y="166"/>
                      <a:pt x="828" y="166"/>
                      <a:pt x="831" y="161"/>
                    </a:cubicBezTo>
                    <a:cubicBezTo>
                      <a:pt x="838" y="148"/>
                      <a:pt x="850" y="141"/>
                      <a:pt x="864" y="141"/>
                    </a:cubicBezTo>
                    <a:cubicBezTo>
                      <a:pt x="868" y="141"/>
                      <a:pt x="873" y="140"/>
                      <a:pt x="874" y="137"/>
                    </a:cubicBezTo>
                    <a:cubicBezTo>
                      <a:pt x="877" y="120"/>
                      <a:pt x="895" y="116"/>
                      <a:pt x="900" y="102"/>
                    </a:cubicBezTo>
                    <a:cubicBezTo>
                      <a:pt x="902" y="99"/>
                      <a:pt x="908" y="96"/>
                      <a:pt x="903" y="92"/>
                    </a:cubicBezTo>
                    <a:cubicBezTo>
                      <a:pt x="898" y="87"/>
                      <a:pt x="895" y="93"/>
                      <a:pt x="893" y="9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" name="任意多边形 5">
                <a:extLst>
                  <a:ext uri="{FF2B5EF4-FFF2-40B4-BE49-F238E27FC236}">
                    <a16:creationId xmlns:a16="http://schemas.microsoft.com/office/drawing/2014/main" id="{8F9189D7-3F27-493B-9FE7-15B760B21207}"/>
                  </a:ext>
                </a:extLst>
              </p:cNvPr>
              <p:cNvSpPr/>
              <p:nvPr/>
            </p:nvSpPr>
            <p:spPr bwMode="auto">
              <a:xfrm>
                <a:off x="4201332" y="1699353"/>
                <a:ext cx="1208105" cy="1472878"/>
              </a:xfrm>
              <a:custGeom>
                <a:avLst/>
                <a:gdLst>
                  <a:gd name="T0" fmla="*/ 28 w 413"/>
                  <a:gd name="T1" fmla="*/ 498 h 503"/>
                  <a:gd name="T2" fmla="*/ 48 w 413"/>
                  <a:gd name="T3" fmla="*/ 499 h 503"/>
                  <a:gd name="T4" fmla="*/ 47 w 413"/>
                  <a:gd name="T5" fmla="*/ 474 h 503"/>
                  <a:gd name="T6" fmla="*/ 92 w 413"/>
                  <a:gd name="T7" fmla="*/ 339 h 503"/>
                  <a:gd name="T8" fmla="*/ 157 w 413"/>
                  <a:gd name="T9" fmla="*/ 223 h 503"/>
                  <a:gd name="T10" fmla="*/ 268 w 413"/>
                  <a:gd name="T11" fmla="*/ 111 h 503"/>
                  <a:gd name="T12" fmla="*/ 357 w 413"/>
                  <a:gd name="T13" fmla="*/ 56 h 503"/>
                  <a:gd name="T14" fmla="*/ 387 w 413"/>
                  <a:gd name="T15" fmla="*/ 39 h 503"/>
                  <a:gd name="T16" fmla="*/ 405 w 413"/>
                  <a:gd name="T17" fmla="*/ 0 h 503"/>
                  <a:gd name="T18" fmla="*/ 380 w 413"/>
                  <a:gd name="T19" fmla="*/ 24 h 503"/>
                  <a:gd name="T20" fmla="*/ 349 w 413"/>
                  <a:gd name="T21" fmla="*/ 20 h 503"/>
                  <a:gd name="T22" fmla="*/ 355 w 413"/>
                  <a:gd name="T23" fmla="*/ 13 h 503"/>
                  <a:gd name="T24" fmla="*/ 323 w 413"/>
                  <a:gd name="T25" fmla="*/ 24 h 503"/>
                  <a:gd name="T26" fmla="*/ 214 w 413"/>
                  <a:gd name="T27" fmla="*/ 90 h 503"/>
                  <a:gd name="T28" fmla="*/ 138 w 413"/>
                  <a:gd name="T29" fmla="*/ 166 h 503"/>
                  <a:gd name="T30" fmla="*/ 80 w 413"/>
                  <a:gd name="T31" fmla="*/ 237 h 503"/>
                  <a:gd name="T32" fmla="*/ 18 w 413"/>
                  <a:gd name="T33" fmla="*/ 336 h 503"/>
                  <a:gd name="T34" fmla="*/ 7 w 413"/>
                  <a:gd name="T35" fmla="*/ 478 h 503"/>
                  <a:gd name="T36" fmla="*/ 28 w 413"/>
                  <a:gd name="T37" fmla="*/ 498 h 5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13" h="503">
                    <a:moveTo>
                      <a:pt x="28" y="498"/>
                    </a:moveTo>
                    <a:cubicBezTo>
                      <a:pt x="36" y="492"/>
                      <a:pt x="41" y="495"/>
                      <a:pt x="48" y="499"/>
                    </a:cubicBezTo>
                    <a:cubicBezTo>
                      <a:pt x="47" y="490"/>
                      <a:pt x="45" y="482"/>
                      <a:pt x="47" y="474"/>
                    </a:cubicBezTo>
                    <a:cubicBezTo>
                      <a:pt x="59" y="428"/>
                      <a:pt x="71" y="383"/>
                      <a:pt x="92" y="339"/>
                    </a:cubicBezTo>
                    <a:cubicBezTo>
                      <a:pt x="110" y="298"/>
                      <a:pt x="129" y="258"/>
                      <a:pt x="157" y="223"/>
                    </a:cubicBezTo>
                    <a:cubicBezTo>
                      <a:pt x="190" y="182"/>
                      <a:pt x="225" y="143"/>
                      <a:pt x="268" y="111"/>
                    </a:cubicBezTo>
                    <a:cubicBezTo>
                      <a:pt x="296" y="90"/>
                      <a:pt x="325" y="70"/>
                      <a:pt x="357" y="56"/>
                    </a:cubicBezTo>
                    <a:cubicBezTo>
                      <a:pt x="368" y="51"/>
                      <a:pt x="377" y="43"/>
                      <a:pt x="387" y="39"/>
                    </a:cubicBezTo>
                    <a:cubicBezTo>
                      <a:pt x="405" y="30"/>
                      <a:pt x="413" y="22"/>
                      <a:pt x="405" y="0"/>
                    </a:cubicBezTo>
                    <a:cubicBezTo>
                      <a:pt x="406" y="21"/>
                      <a:pt x="392" y="20"/>
                      <a:pt x="380" y="24"/>
                    </a:cubicBezTo>
                    <a:cubicBezTo>
                      <a:pt x="369" y="28"/>
                      <a:pt x="358" y="31"/>
                      <a:pt x="349" y="20"/>
                    </a:cubicBezTo>
                    <a:cubicBezTo>
                      <a:pt x="350" y="17"/>
                      <a:pt x="357" y="21"/>
                      <a:pt x="355" y="13"/>
                    </a:cubicBezTo>
                    <a:cubicBezTo>
                      <a:pt x="345" y="16"/>
                      <a:pt x="334" y="20"/>
                      <a:pt x="323" y="24"/>
                    </a:cubicBezTo>
                    <a:cubicBezTo>
                      <a:pt x="283" y="40"/>
                      <a:pt x="248" y="63"/>
                      <a:pt x="214" y="90"/>
                    </a:cubicBezTo>
                    <a:cubicBezTo>
                      <a:pt x="186" y="113"/>
                      <a:pt x="162" y="140"/>
                      <a:pt x="138" y="166"/>
                    </a:cubicBezTo>
                    <a:cubicBezTo>
                      <a:pt x="117" y="188"/>
                      <a:pt x="101" y="215"/>
                      <a:pt x="80" y="237"/>
                    </a:cubicBezTo>
                    <a:cubicBezTo>
                      <a:pt x="53" y="266"/>
                      <a:pt x="29" y="298"/>
                      <a:pt x="18" y="336"/>
                    </a:cubicBezTo>
                    <a:cubicBezTo>
                      <a:pt x="4" y="382"/>
                      <a:pt x="0" y="430"/>
                      <a:pt x="7" y="478"/>
                    </a:cubicBezTo>
                    <a:cubicBezTo>
                      <a:pt x="8" y="492"/>
                      <a:pt x="21" y="503"/>
                      <a:pt x="28" y="49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" name="任意多边形 6">
                <a:extLst>
                  <a:ext uri="{FF2B5EF4-FFF2-40B4-BE49-F238E27FC236}">
                    <a16:creationId xmlns:a16="http://schemas.microsoft.com/office/drawing/2014/main" id="{16603E17-1362-4886-865E-C6D4AA477156}"/>
                  </a:ext>
                </a:extLst>
              </p:cNvPr>
              <p:cNvSpPr/>
              <p:nvPr/>
            </p:nvSpPr>
            <p:spPr bwMode="auto">
              <a:xfrm>
                <a:off x="4175470" y="3180853"/>
                <a:ext cx="423637" cy="1205642"/>
              </a:xfrm>
              <a:custGeom>
                <a:avLst/>
                <a:gdLst>
                  <a:gd name="T0" fmla="*/ 91 w 145"/>
                  <a:gd name="T1" fmla="*/ 304 h 412"/>
                  <a:gd name="T2" fmla="*/ 80 w 145"/>
                  <a:gd name="T3" fmla="*/ 251 h 412"/>
                  <a:gd name="T4" fmla="*/ 76 w 145"/>
                  <a:gd name="T5" fmla="*/ 168 h 412"/>
                  <a:gd name="T6" fmla="*/ 56 w 145"/>
                  <a:gd name="T7" fmla="*/ 162 h 412"/>
                  <a:gd name="T8" fmla="*/ 56 w 145"/>
                  <a:gd name="T9" fmla="*/ 138 h 412"/>
                  <a:gd name="T10" fmla="*/ 65 w 145"/>
                  <a:gd name="T11" fmla="*/ 45 h 412"/>
                  <a:gd name="T12" fmla="*/ 65 w 145"/>
                  <a:gd name="T13" fmla="*/ 0 h 412"/>
                  <a:gd name="T14" fmla="*/ 57 w 145"/>
                  <a:gd name="T15" fmla="*/ 61 h 412"/>
                  <a:gd name="T16" fmla="*/ 49 w 145"/>
                  <a:gd name="T17" fmla="*/ 123 h 412"/>
                  <a:gd name="T18" fmla="*/ 36 w 145"/>
                  <a:gd name="T19" fmla="*/ 133 h 412"/>
                  <a:gd name="T20" fmla="*/ 3 w 145"/>
                  <a:gd name="T21" fmla="*/ 157 h 412"/>
                  <a:gd name="T22" fmla="*/ 4 w 145"/>
                  <a:gd name="T23" fmla="*/ 216 h 412"/>
                  <a:gd name="T24" fmla="*/ 17 w 145"/>
                  <a:gd name="T25" fmla="*/ 243 h 412"/>
                  <a:gd name="T26" fmla="*/ 28 w 145"/>
                  <a:gd name="T27" fmla="*/ 279 h 412"/>
                  <a:gd name="T28" fmla="*/ 86 w 145"/>
                  <a:gd name="T29" fmla="*/ 368 h 412"/>
                  <a:gd name="T30" fmla="*/ 145 w 145"/>
                  <a:gd name="T31" fmla="*/ 412 h 412"/>
                  <a:gd name="T32" fmla="*/ 91 w 145"/>
                  <a:gd name="T33" fmla="*/ 304 h 4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45" h="412">
                    <a:moveTo>
                      <a:pt x="91" y="304"/>
                    </a:moveTo>
                    <a:cubicBezTo>
                      <a:pt x="82" y="286"/>
                      <a:pt x="82" y="268"/>
                      <a:pt x="80" y="251"/>
                    </a:cubicBezTo>
                    <a:cubicBezTo>
                      <a:pt x="78" y="224"/>
                      <a:pt x="58" y="199"/>
                      <a:pt x="76" y="168"/>
                    </a:cubicBezTo>
                    <a:cubicBezTo>
                      <a:pt x="60" y="178"/>
                      <a:pt x="55" y="175"/>
                      <a:pt x="56" y="162"/>
                    </a:cubicBezTo>
                    <a:cubicBezTo>
                      <a:pt x="57" y="154"/>
                      <a:pt x="53" y="146"/>
                      <a:pt x="56" y="138"/>
                    </a:cubicBezTo>
                    <a:cubicBezTo>
                      <a:pt x="66" y="108"/>
                      <a:pt x="61" y="76"/>
                      <a:pt x="65" y="45"/>
                    </a:cubicBezTo>
                    <a:cubicBezTo>
                      <a:pt x="66" y="30"/>
                      <a:pt x="65" y="15"/>
                      <a:pt x="65" y="0"/>
                    </a:cubicBezTo>
                    <a:cubicBezTo>
                      <a:pt x="57" y="20"/>
                      <a:pt x="55" y="40"/>
                      <a:pt x="57" y="61"/>
                    </a:cubicBezTo>
                    <a:cubicBezTo>
                      <a:pt x="59" y="81"/>
                      <a:pt x="58" y="103"/>
                      <a:pt x="49" y="123"/>
                    </a:cubicBezTo>
                    <a:cubicBezTo>
                      <a:pt x="46" y="128"/>
                      <a:pt x="43" y="133"/>
                      <a:pt x="36" y="133"/>
                    </a:cubicBezTo>
                    <a:cubicBezTo>
                      <a:pt x="15" y="132"/>
                      <a:pt x="5" y="138"/>
                      <a:pt x="3" y="157"/>
                    </a:cubicBezTo>
                    <a:cubicBezTo>
                      <a:pt x="1" y="176"/>
                      <a:pt x="0" y="196"/>
                      <a:pt x="4" y="216"/>
                    </a:cubicBezTo>
                    <a:cubicBezTo>
                      <a:pt x="6" y="227"/>
                      <a:pt x="6" y="237"/>
                      <a:pt x="17" y="243"/>
                    </a:cubicBezTo>
                    <a:cubicBezTo>
                      <a:pt x="9" y="258"/>
                      <a:pt x="21" y="269"/>
                      <a:pt x="28" y="279"/>
                    </a:cubicBezTo>
                    <a:cubicBezTo>
                      <a:pt x="47" y="309"/>
                      <a:pt x="67" y="338"/>
                      <a:pt x="86" y="368"/>
                    </a:cubicBezTo>
                    <a:cubicBezTo>
                      <a:pt x="100" y="391"/>
                      <a:pt x="119" y="406"/>
                      <a:pt x="145" y="412"/>
                    </a:cubicBezTo>
                    <a:cubicBezTo>
                      <a:pt x="119" y="380"/>
                      <a:pt x="109" y="340"/>
                      <a:pt x="91" y="30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" name="任意多边形 7">
                <a:extLst>
                  <a:ext uri="{FF2B5EF4-FFF2-40B4-BE49-F238E27FC236}">
                    <a16:creationId xmlns:a16="http://schemas.microsoft.com/office/drawing/2014/main" id="{D4DC4DA3-DFBB-40E3-9BC4-7D8B43353882}"/>
                  </a:ext>
                </a:extLst>
              </p:cNvPr>
              <p:cNvSpPr/>
              <p:nvPr/>
            </p:nvSpPr>
            <p:spPr bwMode="auto">
              <a:xfrm>
                <a:off x="7590430" y="2422246"/>
                <a:ext cx="426100" cy="1970406"/>
              </a:xfrm>
              <a:custGeom>
                <a:avLst/>
                <a:gdLst>
                  <a:gd name="T0" fmla="*/ 136 w 146"/>
                  <a:gd name="T1" fmla="*/ 275 h 673"/>
                  <a:gd name="T2" fmla="*/ 127 w 146"/>
                  <a:gd name="T3" fmla="*/ 253 h 673"/>
                  <a:gd name="T4" fmla="*/ 119 w 146"/>
                  <a:gd name="T5" fmla="*/ 213 h 673"/>
                  <a:gd name="T6" fmla="*/ 56 w 146"/>
                  <a:gd name="T7" fmla="*/ 71 h 673"/>
                  <a:gd name="T8" fmla="*/ 20 w 146"/>
                  <a:gd name="T9" fmla="*/ 23 h 673"/>
                  <a:gd name="T10" fmla="*/ 18 w 146"/>
                  <a:gd name="T11" fmla="*/ 16 h 673"/>
                  <a:gd name="T12" fmla="*/ 0 w 146"/>
                  <a:gd name="T13" fmla="*/ 0 h 673"/>
                  <a:gd name="T14" fmla="*/ 11 w 146"/>
                  <a:gd name="T15" fmla="*/ 22 h 673"/>
                  <a:gd name="T16" fmla="*/ 45 w 146"/>
                  <a:gd name="T17" fmla="*/ 75 h 673"/>
                  <a:gd name="T18" fmla="*/ 89 w 146"/>
                  <a:gd name="T19" fmla="*/ 195 h 673"/>
                  <a:gd name="T20" fmla="*/ 97 w 146"/>
                  <a:gd name="T21" fmla="*/ 268 h 673"/>
                  <a:gd name="T22" fmla="*/ 94 w 146"/>
                  <a:gd name="T23" fmla="*/ 322 h 673"/>
                  <a:gd name="T24" fmla="*/ 102 w 146"/>
                  <a:gd name="T25" fmla="*/ 392 h 673"/>
                  <a:gd name="T26" fmla="*/ 105 w 146"/>
                  <a:gd name="T27" fmla="*/ 431 h 673"/>
                  <a:gd name="T28" fmla="*/ 14 w 146"/>
                  <a:gd name="T29" fmla="*/ 650 h 673"/>
                  <a:gd name="T30" fmla="*/ 5 w 146"/>
                  <a:gd name="T31" fmla="*/ 673 h 673"/>
                  <a:gd name="T32" fmla="*/ 33 w 146"/>
                  <a:gd name="T33" fmla="*/ 640 h 673"/>
                  <a:gd name="T34" fmla="*/ 91 w 146"/>
                  <a:gd name="T35" fmla="*/ 524 h 673"/>
                  <a:gd name="T36" fmla="*/ 128 w 146"/>
                  <a:gd name="T37" fmla="*/ 379 h 673"/>
                  <a:gd name="T38" fmla="*/ 133 w 146"/>
                  <a:gd name="T39" fmla="*/ 351 h 673"/>
                  <a:gd name="T40" fmla="*/ 139 w 146"/>
                  <a:gd name="T41" fmla="*/ 321 h 673"/>
                  <a:gd name="T42" fmla="*/ 136 w 146"/>
                  <a:gd name="T43" fmla="*/ 275 h 6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46" h="673">
                    <a:moveTo>
                      <a:pt x="136" y="275"/>
                    </a:moveTo>
                    <a:cubicBezTo>
                      <a:pt x="132" y="268"/>
                      <a:pt x="127" y="262"/>
                      <a:pt x="127" y="253"/>
                    </a:cubicBezTo>
                    <a:cubicBezTo>
                      <a:pt x="128" y="239"/>
                      <a:pt x="122" y="227"/>
                      <a:pt x="119" y="213"/>
                    </a:cubicBezTo>
                    <a:cubicBezTo>
                      <a:pt x="107" y="162"/>
                      <a:pt x="88" y="113"/>
                      <a:pt x="56" y="71"/>
                    </a:cubicBezTo>
                    <a:cubicBezTo>
                      <a:pt x="43" y="55"/>
                      <a:pt x="39" y="34"/>
                      <a:pt x="20" y="23"/>
                    </a:cubicBezTo>
                    <a:cubicBezTo>
                      <a:pt x="19" y="22"/>
                      <a:pt x="17" y="18"/>
                      <a:pt x="18" y="16"/>
                    </a:cubicBezTo>
                    <a:cubicBezTo>
                      <a:pt x="22" y="1"/>
                      <a:pt x="10" y="4"/>
                      <a:pt x="0" y="0"/>
                    </a:cubicBezTo>
                    <a:cubicBezTo>
                      <a:pt x="5" y="9"/>
                      <a:pt x="7" y="16"/>
                      <a:pt x="11" y="22"/>
                    </a:cubicBezTo>
                    <a:cubicBezTo>
                      <a:pt x="22" y="40"/>
                      <a:pt x="36" y="56"/>
                      <a:pt x="45" y="75"/>
                    </a:cubicBezTo>
                    <a:cubicBezTo>
                      <a:pt x="62" y="114"/>
                      <a:pt x="81" y="152"/>
                      <a:pt x="89" y="195"/>
                    </a:cubicBezTo>
                    <a:cubicBezTo>
                      <a:pt x="93" y="219"/>
                      <a:pt x="100" y="243"/>
                      <a:pt x="97" y="268"/>
                    </a:cubicBezTo>
                    <a:cubicBezTo>
                      <a:pt x="96" y="286"/>
                      <a:pt x="90" y="304"/>
                      <a:pt x="94" y="322"/>
                    </a:cubicBezTo>
                    <a:cubicBezTo>
                      <a:pt x="99" y="345"/>
                      <a:pt x="101" y="369"/>
                      <a:pt x="102" y="392"/>
                    </a:cubicBezTo>
                    <a:cubicBezTo>
                      <a:pt x="103" y="405"/>
                      <a:pt x="107" y="417"/>
                      <a:pt x="105" y="431"/>
                    </a:cubicBezTo>
                    <a:cubicBezTo>
                      <a:pt x="89" y="510"/>
                      <a:pt x="59" y="583"/>
                      <a:pt x="14" y="650"/>
                    </a:cubicBezTo>
                    <a:cubicBezTo>
                      <a:pt x="9" y="657"/>
                      <a:pt x="5" y="664"/>
                      <a:pt x="5" y="673"/>
                    </a:cubicBezTo>
                    <a:cubicBezTo>
                      <a:pt x="20" y="666"/>
                      <a:pt x="25" y="652"/>
                      <a:pt x="33" y="640"/>
                    </a:cubicBezTo>
                    <a:cubicBezTo>
                      <a:pt x="56" y="603"/>
                      <a:pt x="74" y="564"/>
                      <a:pt x="91" y="524"/>
                    </a:cubicBezTo>
                    <a:cubicBezTo>
                      <a:pt x="111" y="477"/>
                      <a:pt x="120" y="428"/>
                      <a:pt x="128" y="379"/>
                    </a:cubicBezTo>
                    <a:cubicBezTo>
                      <a:pt x="130" y="369"/>
                      <a:pt x="134" y="360"/>
                      <a:pt x="133" y="351"/>
                    </a:cubicBezTo>
                    <a:cubicBezTo>
                      <a:pt x="132" y="341"/>
                      <a:pt x="134" y="331"/>
                      <a:pt x="139" y="321"/>
                    </a:cubicBezTo>
                    <a:cubicBezTo>
                      <a:pt x="146" y="306"/>
                      <a:pt x="142" y="289"/>
                      <a:pt x="136" y="27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" name="任意多边形 8">
                <a:extLst>
                  <a:ext uri="{FF2B5EF4-FFF2-40B4-BE49-F238E27FC236}">
                    <a16:creationId xmlns:a16="http://schemas.microsoft.com/office/drawing/2014/main" id="{B489DBF3-FA43-46D7-A6D8-89639B13EF35}"/>
                  </a:ext>
                </a:extLst>
              </p:cNvPr>
              <p:cNvSpPr/>
              <p:nvPr/>
            </p:nvSpPr>
            <p:spPr bwMode="auto">
              <a:xfrm>
                <a:off x="4824473" y="4594619"/>
                <a:ext cx="637919" cy="417480"/>
              </a:xfrm>
              <a:custGeom>
                <a:avLst/>
                <a:gdLst>
                  <a:gd name="T0" fmla="*/ 213 w 218"/>
                  <a:gd name="T1" fmla="*/ 143 h 143"/>
                  <a:gd name="T2" fmla="*/ 218 w 218"/>
                  <a:gd name="T3" fmla="*/ 137 h 143"/>
                  <a:gd name="T4" fmla="*/ 0 w 218"/>
                  <a:gd name="T5" fmla="*/ 0 h 143"/>
                  <a:gd name="T6" fmla="*/ 213 w 218"/>
                  <a:gd name="T7" fmla="*/ 143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8" h="143">
                    <a:moveTo>
                      <a:pt x="213" y="143"/>
                    </a:moveTo>
                    <a:cubicBezTo>
                      <a:pt x="214" y="141"/>
                      <a:pt x="216" y="139"/>
                      <a:pt x="218" y="137"/>
                    </a:cubicBezTo>
                    <a:cubicBezTo>
                      <a:pt x="135" y="107"/>
                      <a:pt x="76" y="41"/>
                      <a:pt x="0" y="0"/>
                    </a:cubicBezTo>
                    <a:cubicBezTo>
                      <a:pt x="61" y="62"/>
                      <a:pt x="129" y="114"/>
                      <a:pt x="213" y="1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" name="任意多边形 9">
                <a:extLst>
                  <a:ext uri="{FF2B5EF4-FFF2-40B4-BE49-F238E27FC236}">
                    <a16:creationId xmlns:a16="http://schemas.microsoft.com/office/drawing/2014/main" id="{07534F33-06D7-44B6-ABBE-DA2FA45EAE7C}"/>
                  </a:ext>
                </a:extLst>
              </p:cNvPr>
              <p:cNvSpPr/>
              <p:nvPr/>
            </p:nvSpPr>
            <p:spPr bwMode="auto">
              <a:xfrm>
                <a:off x="5711155" y="1629158"/>
                <a:ext cx="391618" cy="70196"/>
              </a:xfrm>
              <a:custGeom>
                <a:avLst/>
                <a:gdLst>
                  <a:gd name="T0" fmla="*/ 10 w 134"/>
                  <a:gd name="T1" fmla="*/ 23 h 24"/>
                  <a:gd name="T2" fmla="*/ 69 w 134"/>
                  <a:gd name="T3" fmla="*/ 20 h 24"/>
                  <a:gd name="T4" fmla="*/ 134 w 134"/>
                  <a:gd name="T5" fmla="*/ 6 h 24"/>
                  <a:gd name="T6" fmla="*/ 52 w 134"/>
                  <a:gd name="T7" fmla="*/ 8 h 24"/>
                  <a:gd name="T8" fmla="*/ 10 w 134"/>
                  <a:gd name="T9" fmla="*/ 16 h 24"/>
                  <a:gd name="T10" fmla="*/ 1 w 134"/>
                  <a:gd name="T11" fmla="*/ 17 h 24"/>
                  <a:gd name="T12" fmla="*/ 10 w 134"/>
                  <a:gd name="T13" fmla="*/ 2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4" h="24">
                    <a:moveTo>
                      <a:pt x="10" y="23"/>
                    </a:moveTo>
                    <a:cubicBezTo>
                      <a:pt x="30" y="23"/>
                      <a:pt x="50" y="23"/>
                      <a:pt x="69" y="20"/>
                    </a:cubicBezTo>
                    <a:cubicBezTo>
                      <a:pt x="91" y="16"/>
                      <a:pt x="112" y="11"/>
                      <a:pt x="134" y="6"/>
                    </a:cubicBezTo>
                    <a:cubicBezTo>
                      <a:pt x="107" y="6"/>
                      <a:pt x="79" y="0"/>
                      <a:pt x="52" y="8"/>
                    </a:cubicBezTo>
                    <a:cubicBezTo>
                      <a:pt x="39" y="12"/>
                      <a:pt x="25" y="19"/>
                      <a:pt x="10" y="16"/>
                    </a:cubicBezTo>
                    <a:cubicBezTo>
                      <a:pt x="7" y="15"/>
                      <a:pt x="3" y="11"/>
                      <a:pt x="1" y="17"/>
                    </a:cubicBezTo>
                    <a:cubicBezTo>
                      <a:pt x="0" y="24"/>
                      <a:pt x="6" y="23"/>
                      <a:pt x="10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" name="任意多边形 10">
                <a:extLst>
                  <a:ext uri="{FF2B5EF4-FFF2-40B4-BE49-F238E27FC236}">
                    <a16:creationId xmlns:a16="http://schemas.microsoft.com/office/drawing/2014/main" id="{1D680D5B-6513-48D2-8A5B-0FC5925999E7}"/>
                  </a:ext>
                </a:extLst>
              </p:cNvPr>
              <p:cNvSpPr/>
              <p:nvPr/>
            </p:nvSpPr>
            <p:spPr bwMode="auto">
              <a:xfrm>
                <a:off x="5781351" y="1544184"/>
                <a:ext cx="301719" cy="70196"/>
              </a:xfrm>
              <a:custGeom>
                <a:avLst/>
                <a:gdLst>
                  <a:gd name="T0" fmla="*/ 0 w 103"/>
                  <a:gd name="T1" fmla="*/ 24 h 24"/>
                  <a:gd name="T2" fmla="*/ 103 w 103"/>
                  <a:gd name="T3" fmla="*/ 11 h 24"/>
                  <a:gd name="T4" fmla="*/ 0 w 103"/>
                  <a:gd name="T5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03" h="24">
                    <a:moveTo>
                      <a:pt x="0" y="24"/>
                    </a:moveTo>
                    <a:cubicBezTo>
                      <a:pt x="37" y="22"/>
                      <a:pt x="70" y="18"/>
                      <a:pt x="103" y="11"/>
                    </a:cubicBezTo>
                    <a:cubicBezTo>
                      <a:pt x="70" y="13"/>
                      <a:pt x="36" y="0"/>
                      <a:pt x="0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" name="任意多边形 11">
                <a:extLst>
                  <a:ext uri="{FF2B5EF4-FFF2-40B4-BE49-F238E27FC236}">
                    <a16:creationId xmlns:a16="http://schemas.microsoft.com/office/drawing/2014/main" id="{59FF83C0-DC90-47FD-83BE-CA89BFF70801}"/>
                  </a:ext>
                </a:extLst>
              </p:cNvPr>
              <p:cNvSpPr/>
              <p:nvPr/>
            </p:nvSpPr>
            <p:spPr bwMode="auto">
              <a:xfrm>
                <a:off x="7350286" y="4541664"/>
                <a:ext cx="145317" cy="149012"/>
              </a:xfrm>
              <a:custGeom>
                <a:avLst/>
                <a:gdLst>
                  <a:gd name="T0" fmla="*/ 46 w 50"/>
                  <a:gd name="T1" fmla="*/ 7 h 51"/>
                  <a:gd name="T2" fmla="*/ 39 w 50"/>
                  <a:gd name="T3" fmla="*/ 4 h 51"/>
                  <a:gd name="T4" fmla="*/ 0 w 50"/>
                  <a:gd name="T5" fmla="*/ 51 h 51"/>
                  <a:gd name="T6" fmla="*/ 19 w 50"/>
                  <a:gd name="T7" fmla="*/ 42 h 51"/>
                  <a:gd name="T8" fmla="*/ 44 w 50"/>
                  <a:gd name="T9" fmla="*/ 14 h 51"/>
                  <a:gd name="T10" fmla="*/ 46 w 50"/>
                  <a:gd name="T11" fmla="*/ 7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0" h="51">
                    <a:moveTo>
                      <a:pt x="46" y="7"/>
                    </a:moveTo>
                    <a:cubicBezTo>
                      <a:pt x="44" y="5"/>
                      <a:pt x="41" y="0"/>
                      <a:pt x="39" y="4"/>
                    </a:cubicBezTo>
                    <a:cubicBezTo>
                      <a:pt x="29" y="23"/>
                      <a:pt x="9" y="32"/>
                      <a:pt x="0" y="51"/>
                    </a:cubicBezTo>
                    <a:cubicBezTo>
                      <a:pt x="7" y="49"/>
                      <a:pt x="16" y="49"/>
                      <a:pt x="19" y="42"/>
                    </a:cubicBezTo>
                    <a:cubicBezTo>
                      <a:pt x="24" y="29"/>
                      <a:pt x="33" y="20"/>
                      <a:pt x="44" y="14"/>
                    </a:cubicBezTo>
                    <a:cubicBezTo>
                      <a:pt x="47" y="12"/>
                      <a:pt x="50" y="9"/>
                      <a:pt x="46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" name="任意多边形 12">
                <a:extLst>
                  <a:ext uri="{FF2B5EF4-FFF2-40B4-BE49-F238E27FC236}">
                    <a16:creationId xmlns:a16="http://schemas.microsoft.com/office/drawing/2014/main" id="{9791E7E8-9463-4756-98B7-4CEE28AFC71B}"/>
                  </a:ext>
                </a:extLst>
              </p:cNvPr>
              <p:cNvSpPr/>
              <p:nvPr/>
            </p:nvSpPr>
            <p:spPr bwMode="auto">
              <a:xfrm>
                <a:off x="6542420" y="1688270"/>
                <a:ext cx="78816" cy="51723"/>
              </a:xfrm>
              <a:custGeom>
                <a:avLst/>
                <a:gdLst>
                  <a:gd name="T0" fmla="*/ 22 w 27"/>
                  <a:gd name="T1" fmla="*/ 5 h 18"/>
                  <a:gd name="T2" fmla="*/ 0 w 27"/>
                  <a:gd name="T3" fmla="*/ 8 h 18"/>
                  <a:gd name="T4" fmla="*/ 15 w 27"/>
                  <a:gd name="T5" fmla="*/ 14 h 18"/>
                  <a:gd name="T6" fmla="*/ 22 w 27"/>
                  <a:gd name="T7" fmla="*/ 5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7" h="18">
                    <a:moveTo>
                      <a:pt x="22" y="5"/>
                    </a:moveTo>
                    <a:cubicBezTo>
                      <a:pt x="17" y="0"/>
                      <a:pt x="8" y="2"/>
                      <a:pt x="0" y="8"/>
                    </a:cubicBezTo>
                    <a:cubicBezTo>
                      <a:pt x="6" y="9"/>
                      <a:pt x="11" y="12"/>
                      <a:pt x="15" y="14"/>
                    </a:cubicBezTo>
                    <a:cubicBezTo>
                      <a:pt x="25" y="18"/>
                      <a:pt x="27" y="10"/>
                      <a:pt x="2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" name="任意多边形 13">
                <a:extLst>
                  <a:ext uri="{FF2B5EF4-FFF2-40B4-BE49-F238E27FC236}">
                    <a16:creationId xmlns:a16="http://schemas.microsoft.com/office/drawing/2014/main" id="{8DA91D9C-A068-4654-88D5-4965C7C24971}"/>
                  </a:ext>
                </a:extLst>
              </p:cNvPr>
              <p:cNvSpPr/>
              <p:nvPr/>
            </p:nvSpPr>
            <p:spPr bwMode="auto">
              <a:xfrm>
                <a:off x="5468549" y="1743688"/>
                <a:ext cx="76353" cy="44334"/>
              </a:xfrm>
              <a:custGeom>
                <a:avLst/>
                <a:gdLst>
                  <a:gd name="T0" fmla="*/ 26 w 26"/>
                  <a:gd name="T1" fmla="*/ 2 h 15"/>
                  <a:gd name="T2" fmla="*/ 0 w 26"/>
                  <a:gd name="T3" fmla="*/ 7 h 15"/>
                  <a:gd name="T4" fmla="*/ 2 w 26"/>
                  <a:gd name="T5" fmla="*/ 11 h 15"/>
                  <a:gd name="T6" fmla="*/ 26 w 26"/>
                  <a:gd name="T7" fmla="*/ 2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6" h="15">
                    <a:moveTo>
                      <a:pt x="26" y="2"/>
                    </a:moveTo>
                    <a:cubicBezTo>
                      <a:pt x="15" y="2"/>
                      <a:pt x="6" y="0"/>
                      <a:pt x="0" y="7"/>
                    </a:cubicBezTo>
                    <a:cubicBezTo>
                      <a:pt x="0" y="8"/>
                      <a:pt x="1" y="10"/>
                      <a:pt x="2" y="11"/>
                    </a:cubicBezTo>
                    <a:cubicBezTo>
                      <a:pt x="11" y="15"/>
                      <a:pt x="17" y="10"/>
                      <a:pt x="2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4" name="椭圆 3">
              <a:extLst>
                <a:ext uri="{FF2B5EF4-FFF2-40B4-BE49-F238E27FC236}">
                  <a16:creationId xmlns:a16="http://schemas.microsoft.com/office/drawing/2014/main" id="{0F5BE774-1946-4192-8A5E-E6FF5EBCC837}"/>
                </a:ext>
              </a:extLst>
            </p:cNvPr>
            <p:cNvSpPr/>
            <p:nvPr/>
          </p:nvSpPr>
          <p:spPr>
            <a:xfrm>
              <a:off x="1030630" y="1718963"/>
              <a:ext cx="2036054" cy="2036052"/>
            </a:xfrm>
            <a:prstGeom prst="ellipse">
              <a:avLst/>
            </a:prstGeom>
            <a:blipFill dpi="0" rotWithShape="1">
              <a:blip r:embed="rId3"/>
              <a:srcRect/>
              <a:stretch>
                <a:fillRect l="-28951" t="-20490" r="-28951" b="-2078"/>
              </a:stretch>
            </a:blip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82" name="组合 81">
            <a:extLst>
              <a:ext uri="{FF2B5EF4-FFF2-40B4-BE49-F238E27FC236}">
                <a16:creationId xmlns:a16="http://schemas.microsoft.com/office/drawing/2014/main" id="{70D45AC8-EA68-46E1-B93B-9B1F24B78091}"/>
              </a:ext>
            </a:extLst>
          </p:cNvPr>
          <p:cNvGrpSpPr/>
          <p:nvPr/>
        </p:nvGrpSpPr>
        <p:grpSpPr>
          <a:xfrm>
            <a:off x="3492831" y="3629955"/>
            <a:ext cx="1768002" cy="1735122"/>
            <a:chOff x="2824497" y="3499995"/>
            <a:chExt cx="2340505" cy="2296980"/>
          </a:xfrm>
        </p:grpSpPr>
        <p:grpSp>
          <p:nvGrpSpPr>
            <p:cNvPr id="16" name="组合 15">
              <a:extLst>
                <a:ext uri="{FF2B5EF4-FFF2-40B4-BE49-F238E27FC236}">
                  <a16:creationId xmlns:a16="http://schemas.microsoft.com/office/drawing/2014/main" id="{5D52F85E-C8F5-49F2-B7C2-9F546E989E2B}"/>
                </a:ext>
              </a:extLst>
            </p:cNvPr>
            <p:cNvGrpSpPr/>
            <p:nvPr/>
          </p:nvGrpSpPr>
          <p:grpSpPr>
            <a:xfrm flipH="1" flipV="1">
              <a:off x="2824497" y="3499995"/>
              <a:ext cx="2340505" cy="2296980"/>
              <a:chOff x="4175470" y="1544184"/>
              <a:chExt cx="3841060" cy="3769633"/>
            </a:xfrm>
            <a:solidFill>
              <a:schemeClr val="accent1"/>
            </a:solidFill>
          </p:grpSpPr>
          <p:sp>
            <p:nvSpPr>
              <p:cNvPr id="18" name="任意多边形 4">
                <a:extLst>
                  <a:ext uri="{FF2B5EF4-FFF2-40B4-BE49-F238E27FC236}">
                    <a16:creationId xmlns:a16="http://schemas.microsoft.com/office/drawing/2014/main" id="{11CE2478-85CE-40E7-9F6F-9DCD047BC4D5}"/>
                  </a:ext>
                </a:extLst>
              </p:cNvPr>
              <p:cNvSpPr/>
              <p:nvPr/>
            </p:nvSpPr>
            <p:spPr bwMode="auto">
              <a:xfrm>
                <a:off x="4581866" y="4524423"/>
                <a:ext cx="2656354" cy="789394"/>
              </a:xfrm>
              <a:custGeom>
                <a:avLst/>
                <a:gdLst>
                  <a:gd name="T0" fmla="*/ 893 w 908"/>
                  <a:gd name="T1" fmla="*/ 96 h 270"/>
                  <a:gd name="T2" fmla="*/ 792 w 908"/>
                  <a:gd name="T3" fmla="*/ 154 h 270"/>
                  <a:gd name="T4" fmla="*/ 764 w 908"/>
                  <a:gd name="T5" fmla="*/ 174 h 270"/>
                  <a:gd name="T6" fmla="*/ 749 w 908"/>
                  <a:gd name="T7" fmla="*/ 187 h 270"/>
                  <a:gd name="T8" fmla="*/ 744 w 908"/>
                  <a:gd name="T9" fmla="*/ 170 h 270"/>
                  <a:gd name="T10" fmla="*/ 714 w 908"/>
                  <a:gd name="T11" fmla="*/ 183 h 270"/>
                  <a:gd name="T12" fmla="*/ 670 w 908"/>
                  <a:gd name="T13" fmla="*/ 169 h 270"/>
                  <a:gd name="T14" fmla="*/ 605 w 908"/>
                  <a:gd name="T15" fmla="*/ 172 h 270"/>
                  <a:gd name="T16" fmla="*/ 580 w 908"/>
                  <a:gd name="T17" fmla="*/ 171 h 270"/>
                  <a:gd name="T18" fmla="*/ 531 w 908"/>
                  <a:gd name="T19" fmla="*/ 174 h 270"/>
                  <a:gd name="T20" fmla="*/ 447 w 908"/>
                  <a:gd name="T21" fmla="*/ 177 h 270"/>
                  <a:gd name="T22" fmla="*/ 361 w 908"/>
                  <a:gd name="T23" fmla="*/ 165 h 270"/>
                  <a:gd name="T24" fmla="*/ 349 w 908"/>
                  <a:gd name="T25" fmla="*/ 164 h 270"/>
                  <a:gd name="T26" fmla="*/ 345 w 908"/>
                  <a:gd name="T27" fmla="*/ 179 h 270"/>
                  <a:gd name="T28" fmla="*/ 353 w 908"/>
                  <a:gd name="T29" fmla="*/ 185 h 270"/>
                  <a:gd name="T30" fmla="*/ 365 w 908"/>
                  <a:gd name="T31" fmla="*/ 188 h 270"/>
                  <a:gd name="T32" fmla="*/ 485 w 908"/>
                  <a:gd name="T33" fmla="*/ 210 h 270"/>
                  <a:gd name="T34" fmla="*/ 625 w 908"/>
                  <a:gd name="T35" fmla="*/ 204 h 270"/>
                  <a:gd name="T36" fmla="*/ 631 w 908"/>
                  <a:gd name="T37" fmla="*/ 202 h 270"/>
                  <a:gd name="T38" fmla="*/ 690 w 908"/>
                  <a:gd name="T39" fmla="*/ 193 h 270"/>
                  <a:gd name="T40" fmla="*/ 701 w 908"/>
                  <a:gd name="T41" fmla="*/ 200 h 270"/>
                  <a:gd name="T42" fmla="*/ 682 w 908"/>
                  <a:gd name="T43" fmla="*/ 210 h 270"/>
                  <a:gd name="T44" fmla="*/ 569 w 908"/>
                  <a:gd name="T45" fmla="*/ 235 h 270"/>
                  <a:gd name="T46" fmla="*/ 344 w 908"/>
                  <a:gd name="T47" fmla="*/ 215 h 270"/>
                  <a:gd name="T48" fmla="*/ 215 w 908"/>
                  <a:gd name="T49" fmla="*/ 157 h 270"/>
                  <a:gd name="T50" fmla="*/ 65 w 908"/>
                  <a:gd name="T51" fmla="*/ 35 h 270"/>
                  <a:gd name="T52" fmla="*/ 13 w 908"/>
                  <a:gd name="T53" fmla="*/ 5 h 270"/>
                  <a:gd name="T54" fmla="*/ 3 w 908"/>
                  <a:gd name="T55" fmla="*/ 6 h 270"/>
                  <a:gd name="T56" fmla="*/ 7 w 908"/>
                  <a:gd name="T57" fmla="*/ 17 h 270"/>
                  <a:gd name="T58" fmla="*/ 47 w 908"/>
                  <a:gd name="T59" fmla="*/ 61 h 270"/>
                  <a:gd name="T60" fmla="*/ 162 w 908"/>
                  <a:gd name="T61" fmla="*/ 151 h 270"/>
                  <a:gd name="T62" fmla="*/ 262 w 908"/>
                  <a:gd name="T63" fmla="*/ 208 h 270"/>
                  <a:gd name="T64" fmla="*/ 301 w 908"/>
                  <a:gd name="T65" fmla="*/ 221 h 270"/>
                  <a:gd name="T66" fmla="*/ 348 w 908"/>
                  <a:gd name="T67" fmla="*/ 242 h 270"/>
                  <a:gd name="T68" fmla="*/ 416 w 908"/>
                  <a:gd name="T69" fmla="*/ 257 h 270"/>
                  <a:gd name="T70" fmla="*/ 486 w 908"/>
                  <a:gd name="T71" fmla="*/ 267 h 270"/>
                  <a:gd name="T72" fmla="*/ 575 w 908"/>
                  <a:gd name="T73" fmla="*/ 256 h 270"/>
                  <a:gd name="T74" fmla="*/ 707 w 908"/>
                  <a:gd name="T75" fmla="*/ 218 h 270"/>
                  <a:gd name="T76" fmla="*/ 720 w 908"/>
                  <a:gd name="T77" fmla="*/ 219 h 270"/>
                  <a:gd name="T78" fmla="*/ 781 w 908"/>
                  <a:gd name="T79" fmla="*/ 218 h 270"/>
                  <a:gd name="T80" fmla="*/ 796 w 908"/>
                  <a:gd name="T81" fmla="*/ 201 h 270"/>
                  <a:gd name="T82" fmla="*/ 776 w 908"/>
                  <a:gd name="T83" fmla="*/ 191 h 270"/>
                  <a:gd name="T84" fmla="*/ 770 w 908"/>
                  <a:gd name="T85" fmla="*/ 179 h 270"/>
                  <a:gd name="T86" fmla="*/ 820 w 908"/>
                  <a:gd name="T87" fmla="*/ 163 h 270"/>
                  <a:gd name="T88" fmla="*/ 831 w 908"/>
                  <a:gd name="T89" fmla="*/ 161 h 270"/>
                  <a:gd name="T90" fmla="*/ 864 w 908"/>
                  <a:gd name="T91" fmla="*/ 141 h 270"/>
                  <a:gd name="T92" fmla="*/ 874 w 908"/>
                  <a:gd name="T93" fmla="*/ 137 h 270"/>
                  <a:gd name="T94" fmla="*/ 900 w 908"/>
                  <a:gd name="T95" fmla="*/ 102 h 270"/>
                  <a:gd name="T96" fmla="*/ 903 w 908"/>
                  <a:gd name="T97" fmla="*/ 92 h 270"/>
                  <a:gd name="T98" fmla="*/ 893 w 908"/>
                  <a:gd name="T99" fmla="*/ 96 h 2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908" h="270">
                    <a:moveTo>
                      <a:pt x="893" y="96"/>
                    </a:moveTo>
                    <a:cubicBezTo>
                      <a:pt x="864" y="124"/>
                      <a:pt x="829" y="140"/>
                      <a:pt x="792" y="154"/>
                    </a:cubicBezTo>
                    <a:cubicBezTo>
                      <a:pt x="782" y="158"/>
                      <a:pt x="765" y="158"/>
                      <a:pt x="764" y="174"/>
                    </a:cubicBezTo>
                    <a:cubicBezTo>
                      <a:pt x="763" y="184"/>
                      <a:pt x="757" y="188"/>
                      <a:pt x="749" y="187"/>
                    </a:cubicBezTo>
                    <a:cubicBezTo>
                      <a:pt x="740" y="186"/>
                      <a:pt x="748" y="178"/>
                      <a:pt x="744" y="170"/>
                    </a:cubicBezTo>
                    <a:cubicBezTo>
                      <a:pt x="738" y="189"/>
                      <a:pt x="727" y="183"/>
                      <a:pt x="714" y="183"/>
                    </a:cubicBezTo>
                    <a:cubicBezTo>
                      <a:pt x="698" y="182"/>
                      <a:pt x="689" y="168"/>
                      <a:pt x="670" y="169"/>
                    </a:cubicBezTo>
                    <a:cubicBezTo>
                      <a:pt x="649" y="170"/>
                      <a:pt x="627" y="175"/>
                      <a:pt x="605" y="172"/>
                    </a:cubicBezTo>
                    <a:cubicBezTo>
                      <a:pt x="597" y="171"/>
                      <a:pt x="589" y="170"/>
                      <a:pt x="580" y="171"/>
                    </a:cubicBezTo>
                    <a:cubicBezTo>
                      <a:pt x="564" y="174"/>
                      <a:pt x="548" y="173"/>
                      <a:pt x="531" y="174"/>
                    </a:cubicBezTo>
                    <a:cubicBezTo>
                      <a:pt x="503" y="175"/>
                      <a:pt x="475" y="173"/>
                      <a:pt x="447" y="177"/>
                    </a:cubicBezTo>
                    <a:cubicBezTo>
                      <a:pt x="418" y="180"/>
                      <a:pt x="388" y="176"/>
                      <a:pt x="361" y="165"/>
                    </a:cubicBezTo>
                    <a:cubicBezTo>
                      <a:pt x="356" y="163"/>
                      <a:pt x="352" y="161"/>
                      <a:pt x="349" y="164"/>
                    </a:cubicBezTo>
                    <a:cubicBezTo>
                      <a:pt x="345" y="168"/>
                      <a:pt x="346" y="174"/>
                      <a:pt x="345" y="179"/>
                    </a:cubicBezTo>
                    <a:cubicBezTo>
                      <a:pt x="345" y="183"/>
                      <a:pt x="350" y="184"/>
                      <a:pt x="353" y="185"/>
                    </a:cubicBezTo>
                    <a:cubicBezTo>
                      <a:pt x="357" y="185"/>
                      <a:pt x="361" y="187"/>
                      <a:pt x="365" y="188"/>
                    </a:cubicBezTo>
                    <a:cubicBezTo>
                      <a:pt x="405" y="199"/>
                      <a:pt x="445" y="206"/>
                      <a:pt x="485" y="210"/>
                    </a:cubicBezTo>
                    <a:cubicBezTo>
                      <a:pt x="532" y="214"/>
                      <a:pt x="578" y="204"/>
                      <a:pt x="625" y="204"/>
                    </a:cubicBezTo>
                    <a:cubicBezTo>
                      <a:pt x="627" y="204"/>
                      <a:pt x="629" y="203"/>
                      <a:pt x="631" y="202"/>
                    </a:cubicBezTo>
                    <a:cubicBezTo>
                      <a:pt x="650" y="193"/>
                      <a:pt x="671" y="201"/>
                      <a:pt x="690" y="193"/>
                    </a:cubicBezTo>
                    <a:cubicBezTo>
                      <a:pt x="692" y="193"/>
                      <a:pt x="699" y="192"/>
                      <a:pt x="701" y="200"/>
                    </a:cubicBezTo>
                    <a:cubicBezTo>
                      <a:pt x="695" y="203"/>
                      <a:pt x="689" y="208"/>
                      <a:pt x="682" y="210"/>
                    </a:cubicBezTo>
                    <a:cubicBezTo>
                      <a:pt x="646" y="223"/>
                      <a:pt x="608" y="233"/>
                      <a:pt x="569" y="235"/>
                    </a:cubicBezTo>
                    <a:cubicBezTo>
                      <a:pt x="493" y="238"/>
                      <a:pt x="417" y="241"/>
                      <a:pt x="344" y="215"/>
                    </a:cubicBezTo>
                    <a:cubicBezTo>
                      <a:pt x="299" y="200"/>
                      <a:pt x="254" y="185"/>
                      <a:pt x="215" y="157"/>
                    </a:cubicBezTo>
                    <a:cubicBezTo>
                      <a:pt x="162" y="120"/>
                      <a:pt x="108" y="84"/>
                      <a:pt x="65" y="35"/>
                    </a:cubicBezTo>
                    <a:cubicBezTo>
                      <a:pt x="51" y="20"/>
                      <a:pt x="39" y="0"/>
                      <a:pt x="13" y="5"/>
                    </a:cubicBezTo>
                    <a:cubicBezTo>
                      <a:pt x="10" y="5"/>
                      <a:pt x="5" y="3"/>
                      <a:pt x="3" y="6"/>
                    </a:cubicBezTo>
                    <a:cubicBezTo>
                      <a:pt x="0" y="11"/>
                      <a:pt x="4" y="14"/>
                      <a:pt x="7" y="17"/>
                    </a:cubicBezTo>
                    <a:cubicBezTo>
                      <a:pt x="22" y="30"/>
                      <a:pt x="33" y="47"/>
                      <a:pt x="47" y="61"/>
                    </a:cubicBezTo>
                    <a:cubicBezTo>
                      <a:pt x="81" y="96"/>
                      <a:pt x="121" y="124"/>
                      <a:pt x="162" y="151"/>
                    </a:cubicBezTo>
                    <a:cubicBezTo>
                      <a:pt x="194" y="171"/>
                      <a:pt x="226" y="193"/>
                      <a:pt x="262" y="208"/>
                    </a:cubicBezTo>
                    <a:cubicBezTo>
                      <a:pt x="275" y="213"/>
                      <a:pt x="290" y="213"/>
                      <a:pt x="301" y="221"/>
                    </a:cubicBezTo>
                    <a:cubicBezTo>
                      <a:pt x="315" y="233"/>
                      <a:pt x="332" y="236"/>
                      <a:pt x="348" y="242"/>
                    </a:cubicBezTo>
                    <a:cubicBezTo>
                      <a:pt x="370" y="250"/>
                      <a:pt x="393" y="253"/>
                      <a:pt x="416" y="257"/>
                    </a:cubicBezTo>
                    <a:cubicBezTo>
                      <a:pt x="439" y="261"/>
                      <a:pt x="462" y="265"/>
                      <a:pt x="486" y="267"/>
                    </a:cubicBezTo>
                    <a:cubicBezTo>
                      <a:pt x="516" y="270"/>
                      <a:pt x="546" y="263"/>
                      <a:pt x="575" y="256"/>
                    </a:cubicBezTo>
                    <a:cubicBezTo>
                      <a:pt x="620" y="245"/>
                      <a:pt x="666" y="241"/>
                      <a:pt x="707" y="218"/>
                    </a:cubicBezTo>
                    <a:cubicBezTo>
                      <a:pt x="711" y="216"/>
                      <a:pt x="716" y="216"/>
                      <a:pt x="720" y="219"/>
                    </a:cubicBezTo>
                    <a:cubicBezTo>
                      <a:pt x="740" y="233"/>
                      <a:pt x="761" y="233"/>
                      <a:pt x="781" y="218"/>
                    </a:cubicBezTo>
                    <a:cubicBezTo>
                      <a:pt x="788" y="214"/>
                      <a:pt x="798" y="210"/>
                      <a:pt x="796" y="201"/>
                    </a:cubicBezTo>
                    <a:cubicBezTo>
                      <a:pt x="794" y="192"/>
                      <a:pt x="784" y="192"/>
                      <a:pt x="776" y="191"/>
                    </a:cubicBezTo>
                    <a:cubicBezTo>
                      <a:pt x="768" y="190"/>
                      <a:pt x="766" y="186"/>
                      <a:pt x="770" y="179"/>
                    </a:cubicBezTo>
                    <a:cubicBezTo>
                      <a:pt x="778" y="165"/>
                      <a:pt x="805" y="155"/>
                      <a:pt x="820" y="163"/>
                    </a:cubicBezTo>
                    <a:cubicBezTo>
                      <a:pt x="826" y="166"/>
                      <a:pt x="828" y="166"/>
                      <a:pt x="831" y="161"/>
                    </a:cubicBezTo>
                    <a:cubicBezTo>
                      <a:pt x="838" y="148"/>
                      <a:pt x="850" y="141"/>
                      <a:pt x="864" y="141"/>
                    </a:cubicBezTo>
                    <a:cubicBezTo>
                      <a:pt x="868" y="141"/>
                      <a:pt x="873" y="140"/>
                      <a:pt x="874" y="137"/>
                    </a:cubicBezTo>
                    <a:cubicBezTo>
                      <a:pt x="877" y="120"/>
                      <a:pt x="895" y="116"/>
                      <a:pt x="900" y="102"/>
                    </a:cubicBezTo>
                    <a:cubicBezTo>
                      <a:pt x="902" y="99"/>
                      <a:pt x="908" y="96"/>
                      <a:pt x="903" y="92"/>
                    </a:cubicBezTo>
                    <a:cubicBezTo>
                      <a:pt x="898" y="87"/>
                      <a:pt x="895" y="93"/>
                      <a:pt x="893" y="9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" name="任意多边形 5">
                <a:extLst>
                  <a:ext uri="{FF2B5EF4-FFF2-40B4-BE49-F238E27FC236}">
                    <a16:creationId xmlns:a16="http://schemas.microsoft.com/office/drawing/2014/main" id="{E1D9748F-66D2-46A8-93E8-E58CD37B89D9}"/>
                  </a:ext>
                </a:extLst>
              </p:cNvPr>
              <p:cNvSpPr/>
              <p:nvPr/>
            </p:nvSpPr>
            <p:spPr bwMode="auto">
              <a:xfrm>
                <a:off x="4201332" y="1699353"/>
                <a:ext cx="1208105" cy="1472878"/>
              </a:xfrm>
              <a:custGeom>
                <a:avLst/>
                <a:gdLst>
                  <a:gd name="T0" fmla="*/ 28 w 413"/>
                  <a:gd name="T1" fmla="*/ 498 h 503"/>
                  <a:gd name="T2" fmla="*/ 48 w 413"/>
                  <a:gd name="T3" fmla="*/ 499 h 503"/>
                  <a:gd name="T4" fmla="*/ 47 w 413"/>
                  <a:gd name="T5" fmla="*/ 474 h 503"/>
                  <a:gd name="T6" fmla="*/ 92 w 413"/>
                  <a:gd name="T7" fmla="*/ 339 h 503"/>
                  <a:gd name="T8" fmla="*/ 157 w 413"/>
                  <a:gd name="T9" fmla="*/ 223 h 503"/>
                  <a:gd name="T10" fmla="*/ 268 w 413"/>
                  <a:gd name="T11" fmla="*/ 111 h 503"/>
                  <a:gd name="T12" fmla="*/ 357 w 413"/>
                  <a:gd name="T13" fmla="*/ 56 h 503"/>
                  <a:gd name="T14" fmla="*/ 387 w 413"/>
                  <a:gd name="T15" fmla="*/ 39 h 503"/>
                  <a:gd name="T16" fmla="*/ 405 w 413"/>
                  <a:gd name="T17" fmla="*/ 0 h 503"/>
                  <a:gd name="T18" fmla="*/ 380 w 413"/>
                  <a:gd name="T19" fmla="*/ 24 h 503"/>
                  <a:gd name="T20" fmla="*/ 349 w 413"/>
                  <a:gd name="T21" fmla="*/ 20 h 503"/>
                  <a:gd name="T22" fmla="*/ 355 w 413"/>
                  <a:gd name="T23" fmla="*/ 13 h 503"/>
                  <a:gd name="T24" fmla="*/ 323 w 413"/>
                  <a:gd name="T25" fmla="*/ 24 h 503"/>
                  <a:gd name="T26" fmla="*/ 214 w 413"/>
                  <a:gd name="T27" fmla="*/ 90 h 503"/>
                  <a:gd name="T28" fmla="*/ 138 w 413"/>
                  <a:gd name="T29" fmla="*/ 166 h 503"/>
                  <a:gd name="T30" fmla="*/ 80 w 413"/>
                  <a:gd name="T31" fmla="*/ 237 h 503"/>
                  <a:gd name="T32" fmla="*/ 18 w 413"/>
                  <a:gd name="T33" fmla="*/ 336 h 503"/>
                  <a:gd name="T34" fmla="*/ 7 w 413"/>
                  <a:gd name="T35" fmla="*/ 478 h 503"/>
                  <a:gd name="T36" fmla="*/ 28 w 413"/>
                  <a:gd name="T37" fmla="*/ 498 h 5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13" h="503">
                    <a:moveTo>
                      <a:pt x="28" y="498"/>
                    </a:moveTo>
                    <a:cubicBezTo>
                      <a:pt x="36" y="492"/>
                      <a:pt x="41" y="495"/>
                      <a:pt x="48" y="499"/>
                    </a:cubicBezTo>
                    <a:cubicBezTo>
                      <a:pt x="47" y="490"/>
                      <a:pt x="45" y="482"/>
                      <a:pt x="47" y="474"/>
                    </a:cubicBezTo>
                    <a:cubicBezTo>
                      <a:pt x="59" y="428"/>
                      <a:pt x="71" y="383"/>
                      <a:pt x="92" y="339"/>
                    </a:cubicBezTo>
                    <a:cubicBezTo>
                      <a:pt x="110" y="298"/>
                      <a:pt x="129" y="258"/>
                      <a:pt x="157" y="223"/>
                    </a:cubicBezTo>
                    <a:cubicBezTo>
                      <a:pt x="190" y="182"/>
                      <a:pt x="225" y="143"/>
                      <a:pt x="268" y="111"/>
                    </a:cubicBezTo>
                    <a:cubicBezTo>
                      <a:pt x="296" y="90"/>
                      <a:pt x="325" y="70"/>
                      <a:pt x="357" y="56"/>
                    </a:cubicBezTo>
                    <a:cubicBezTo>
                      <a:pt x="368" y="51"/>
                      <a:pt x="377" y="43"/>
                      <a:pt x="387" y="39"/>
                    </a:cubicBezTo>
                    <a:cubicBezTo>
                      <a:pt x="405" y="30"/>
                      <a:pt x="413" y="22"/>
                      <a:pt x="405" y="0"/>
                    </a:cubicBezTo>
                    <a:cubicBezTo>
                      <a:pt x="406" y="21"/>
                      <a:pt x="392" y="20"/>
                      <a:pt x="380" y="24"/>
                    </a:cubicBezTo>
                    <a:cubicBezTo>
                      <a:pt x="369" y="28"/>
                      <a:pt x="358" y="31"/>
                      <a:pt x="349" y="20"/>
                    </a:cubicBezTo>
                    <a:cubicBezTo>
                      <a:pt x="350" y="17"/>
                      <a:pt x="357" y="21"/>
                      <a:pt x="355" y="13"/>
                    </a:cubicBezTo>
                    <a:cubicBezTo>
                      <a:pt x="345" y="16"/>
                      <a:pt x="334" y="20"/>
                      <a:pt x="323" y="24"/>
                    </a:cubicBezTo>
                    <a:cubicBezTo>
                      <a:pt x="283" y="40"/>
                      <a:pt x="248" y="63"/>
                      <a:pt x="214" y="90"/>
                    </a:cubicBezTo>
                    <a:cubicBezTo>
                      <a:pt x="186" y="113"/>
                      <a:pt x="162" y="140"/>
                      <a:pt x="138" y="166"/>
                    </a:cubicBezTo>
                    <a:cubicBezTo>
                      <a:pt x="117" y="188"/>
                      <a:pt x="101" y="215"/>
                      <a:pt x="80" y="237"/>
                    </a:cubicBezTo>
                    <a:cubicBezTo>
                      <a:pt x="53" y="266"/>
                      <a:pt x="29" y="298"/>
                      <a:pt x="18" y="336"/>
                    </a:cubicBezTo>
                    <a:cubicBezTo>
                      <a:pt x="4" y="382"/>
                      <a:pt x="0" y="430"/>
                      <a:pt x="7" y="478"/>
                    </a:cubicBezTo>
                    <a:cubicBezTo>
                      <a:pt x="8" y="492"/>
                      <a:pt x="21" y="503"/>
                      <a:pt x="28" y="49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" name="任意多边形 6">
                <a:extLst>
                  <a:ext uri="{FF2B5EF4-FFF2-40B4-BE49-F238E27FC236}">
                    <a16:creationId xmlns:a16="http://schemas.microsoft.com/office/drawing/2014/main" id="{B4848C13-7CC2-4BAB-97CA-F9817B9EE9C2}"/>
                  </a:ext>
                </a:extLst>
              </p:cNvPr>
              <p:cNvSpPr/>
              <p:nvPr/>
            </p:nvSpPr>
            <p:spPr bwMode="auto">
              <a:xfrm>
                <a:off x="4175470" y="3180853"/>
                <a:ext cx="423637" cy="1205642"/>
              </a:xfrm>
              <a:custGeom>
                <a:avLst/>
                <a:gdLst>
                  <a:gd name="T0" fmla="*/ 91 w 145"/>
                  <a:gd name="T1" fmla="*/ 304 h 412"/>
                  <a:gd name="T2" fmla="*/ 80 w 145"/>
                  <a:gd name="T3" fmla="*/ 251 h 412"/>
                  <a:gd name="T4" fmla="*/ 76 w 145"/>
                  <a:gd name="T5" fmla="*/ 168 h 412"/>
                  <a:gd name="T6" fmla="*/ 56 w 145"/>
                  <a:gd name="T7" fmla="*/ 162 h 412"/>
                  <a:gd name="T8" fmla="*/ 56 w 145"/>
                  <a:gd name="T9" fmla="*/ 138 h 412"/>
                  <a:gd name="T10" fmla="*/ 65 w 145"/>
                  <a:gd name="T11" fmla="*/ 45 h 412"/>
                  <a:gd name="T12" fmla="*/ 65 w 145"/>
                  <a:gd name="T13" fmla="*/ 0 h 412"/>
                  <a:gd name="T14" fmla="*/ 57 w 145"/>
                  <a:gd name="T15" fmla="*/ 61 h 412"/>
                  <a:gd name="T16" fmla="*/ 49 w 145"/>
                  <a:gd name="T17" fmla="*/ 123 h 412"/>
                  <a:gd name="T18" fmla="*/ 36 w 145"/>
                  <a:gd name="T19" fmla="*/ 133 h 412"/>
                  <a:gd name="T20" fmla="*/ 3 w 145"/>
                  <a:gd name="T21" fmla="*/ 157 h 412"/>
                  <a:gd name="T22" fmla="*/ 4 w 145"/>
                  <a:gd name="T23" fmla="*/ 216 h 412"/>
                  <a:gd name="T24" fmla="*/ 17 w 145"/>
                  <a:gd name="T25" fmla="*/ 243 h 412"/>
                  <a:gd name="T26" fmla="*/ 28 w 145"/>
                  <a:gd name="T27" fmla="*/ 279 h 412"/>
                  <a:gd name="T28" fmla="*/ 86 w 145"/>
                  <a:gd name="T29" fmla="*/ 368 h 412"/>
                  <a:gd name="T30" fmla="*/ 145 w 145"/>
                  <a:gd name="T31" fmla="*/ 412 h 412"/>
                  <a:gd name="T32" fmla="*/ 91 w 145"/>
                  <a:gd name="T33" fmla="*/ 304 h 4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45" h="412">
                    <a:moveTo>
                      <a:pt x="91" y="304"/>
                    </a:moveTo>
                    <a:cubicBezTo>
                      <a:pt x="82" y="286"/>
                      <a:pt x="82" y="268"/>
                      <a:pt x="80" y="251"/>
                    </a:cubicBezTo>
                    <a:cubicBezTo>
                      <a:pt x="78" y="224"/>
                      <a:pt x="58" y="199"/>
                      <a:pt x="76" y="168"/>
                    </a:cubicBezTo>
                    <a:cubicBezTo>
                      <a:pt x="60" y="178"/>
                      <a:pt x="55" y="175"/>
                      <a:pt x="56" y="162"/>
                    </a:cubicBezTo>
                    <a:cubicBezTo>
                      <a:pt x="57" y="154"/>
                      <a:pt x="53" y="146"/>
                      <a:pt x="56" y="138"/>
                    </a:cubicBezTo>
                    <a:cubicBezTo>
                      <a:pt x="66" y="108"/>
                      <a:pt x="61" y="76"/>
                      <a:pt x="65" y="45"/>
                    </a:cubicBezTo>
                    <a:cubicBezTo>
                      <a:pt x="66" y="30"/>
                      <a:pt x="65" y="15"/>
                      <a:pt x="65" y="0"/>
                    </a:cubicBezTo>
                    <a:cubicBezTo>
                      <a:pt x="57" y="20"/>
                      <a:pt x="55" y="40"/>
                      <a:pt x="57" y="61"/>
                    </a:cubicBezTo>
                    <a:cubicBezTo>
                      <a:pt x="59" y="81"/>
                      <a:pt x="58" y="103"/>
                      <a:pt x="49" y="123"/>
                    </a:cubicBezTo>
                    <a:cubicBezTo>
                      <a:pt x="46" y="128"/>
                      <a:pt x="43" y="133"/>
                      <a:pt x="36" y="133"/>
                    </a:cubicBezTo>
                    <a:cubicBezTo>
                      <a:pt x="15" y="132"/>
                      <a:pt x="5" y="138"/>
                      <a:pt x="3" y="157"/>
                    </a:cubicBezTo>
                    <a:cubicBezTo>
                      <a:pt x="1" y="176"/>
                      <a:pt x="0" y="196"/>
                      <a:pt x="4" y="216"/>
                    </a:cubicBezTo>
                    <a:cubicBezTo>
                      <a:pt x="6" y="227"/>
                      <a:pt x="6" y="237"/>
                      <a:pt x="17" y="243"/>
                    </a:cubicBezTo>
                    <a:cubicBezTo>
                      <a:pt x="9" y="258"/>
                      <a:pt x="21" y="269"/>
                      <a:pt x="28" y="279"/>
                    </a:cubicBezTo>
                    <a:cubicBezTo>
                      <a:pt x="47" y="309"/>
                      <a:pt x="67" y="338"/>
                      <a:pt x="86" y="368"/>
                    </a:cubicBezTo>
                    <a:cubicBezTo>
                      <a:pt x="100" y="391"/>
                      <a:pt x="119" y="406"/>
                      <a:pt x="145" y="412"/>
                    </a:cubicBezTo>
                    <a:cubicBezTo>
                      <a:pt x="119" y="380"/>
                      <a:pt x="109" y="340"/>
                      <a:pt x="91" y="30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" name="任意多边形 7">
                <a:extLst>
                  <a:ext uri="{FF2B5EF4-FFF2-40B4-BE49-F238E27FC236}">
                    <a16:creationId xmlns:a16="http://schemas.microsoft.com/office/drawing/2014/main" id="{6A0F9030-D5D7-4F37-A409-393E93DA14C2}"/>
                  </a:ext>
                </a:extLst>
              </p:cNvPr>
              <p:cNvSpPr/>
              <p:nvPr/>
            </p:nvSpPr>
            <p:spPr bwMode="auto">
              <a:xfrm>
                <a:off x="7590430" y="2422246"/>
                <a:ext cx="426100" cy="1970406"/>
              </a:xfrm>
              <a:custGeom>
                <a:avLst/>
                <a:gdLst>
                  <a:gd name="T0" fmla="*/ 136 w 146"/>
                  <a:gd name="T1" fmla="*/ 275 h 673"/>
                  <a:gd name="T2" fmla="*/ 127 w 146"/>
                  <a:gd name="T3" fmla="*/ 253 h 673"/>
                  <a:gd name="T4" fmla="*/ 119 w 146"/>
                  <a:gd name="T5" fmla="*/ 213 h 673"/>
                  <a:gd name="T6" fmla="*/ 56 w 146"/>
                  <a:gd name="T7" fmla="*/ 71 h 673"/>
                  <a:gd name="T8" fmla="*/ 20 w 146"/>
                  <a:gd name="T9" fmla="*/ 23 h 673"/>
                  <a:gd name="T10" fmla="*/ 18 w 146"/>
                  <a:gd name="T11" fmla="*/ 16 h 673"/>
                  <a:gd name="T12" fmla="*/ 0 w 146"/>
                  <a:gd name="T13" fmla="*/ 0 h 673"/>
                  <a:gd name="T14" fmla="*/ 11 w 146"/>
                  <a:gd name="T15" fmla="*/ 22 h 673"/>
                  <a:gd name="T16" fmla="*/ 45 w 146"/>
                  <a:gd name="T17" fmla="*/ 75 h 673"/>
                  <a:gd name="T18" fmla="*/ 89 w 146"/>
                  <a:gd name="T19" fmla="*/ 195 h 673"/>
                  <a:gd name="T20" fmla="*/ 97 w 146"/>
                  <a:gd name="T21" fmla="*/ 268 h 673"/>
                  <a:gd name="T22" fmla="*/ 94 w 146"/>
                  <a:gd name="T23" fmla="*/ 322 h 673"/>
                  <a:gd name="T24" fmla="*/ 102 w 146"/>
                  <a:gd name="T25" fmla="*/ 392 h 673"/>
                  <a:gd name="T26" fmla="*/ 105 w 146"/>
                  <a:gd name="T27" fmla="*/ 431 h 673"/>
                  <a:gd name="T28" fmla="*/ 14 w 146"/>
                  <a:gd name="T29" fmla="*/ 650 h 673"/>
                  <a:gd name="T30" fmla="*/ 5 w 146"/>
                  <a:gd name="T31" fmla="*/ 673 h 673"/>
                  <a:gd name="T32" fmla="*/ 33 w 146"/>
                  <a:gd name="T33" fmla="*/ 640 h 673"/>
                  <a:gd name="T34" fmla="*/ 91 w 146"/>
                  <a:gd name="T35" fmla="*/ 524 h 673"/>
                  <a:gd name="T36" fmla="*/ 128 w 146"/>
                  <a:gd name="T37" fmla="*/ 379 h 673"/>
                  <a:gd name="T38" fmla="*/ 133 w 146"/>
                  <a:gd name="T39" fmla="*/ 351 h 673"/>
                  <a:gd name="T40" fmla="*/ 139 w 146"/>
                  <a:gd name="T41" fmla="*/ 321 h 673"/>
                  <a:gd name="T42" fmla="*/ 136 w 146"/>
                  <a:gd name="T43" fmla="*/ 275 h 6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46" h="673">
                    <a:moveTo>
                      <a:pt x="136" y="275"/>
                    </a:moveTo>
                    <a:cubicBezTo>
                      <a:pt x="132" y="268"/>
                      <a:pt x="127" y="262"/>
                      <a:pt x="127" y="253"/>
                    </a:cubicBezTo>
                    <a:cubicBezTo>
                      <a:pt x="128" y="239"/>
                      <a:pt x="122" y="227"/>
                      <a:pt x="119" y="213"/>
                    </a:cubicBezTo>
                    <a:cubicBezTo>
                      <a:pt x="107" y="162"/>
                      <a:pt x="88" y="113"/>
                      <a:pt x="56" y="71"/>
                    </a:cubicBezTo>
                    <a:cubicBezTo>
                      <a:pt x="43" y="55"/>
                      <a:pt x="39" y="34"/>
                      <a:pt x="20" y="23"/>
                    </a:cubicBezTo>
                    <a:cubicBezTo>
                      <a:pt x="19" y="22"/>
                      <a:pt x="17" y="18"/>
                      <a:pt x="18" y="16"/>
                    </a:cubicBezTo>
                    <a:cubicBezTo>
                      <a:pt x="22" y="1"/>
                      <a:pt x="10" y="4"/>
                      <a:pt x="0" y="0"/>
                    </a:cubicBezTo>
                    <a:cubicBezTo>
                      <a:pt x="5" y="9"/>
                      <a:pt x="7" y="16"/>
                      <a:pt x="11" y="22"/>
                    </a:cubicBezTo>
                    <a:cubicBezTo>
                      <a:pt x="22" y="40"/>
                      <a:pt x="36" y="56"/>
                      <a:pt x="45" y="75"/>
                    </a:cubicBezTo>
                    <a:cubicBezTo>
                      <a:pt x="62" y="114"/>
                      <a:pt x="81" y="152"/>
                      <a:pt x="89" y="195"/>
                    </a:cubicBezTo>
                    <a:cubicBezTo>
                      <a:pt x="93" y="219"/>
                      <a:pt x="100" y="243"/>
                      <a:pt x="97" y="268"/>
                    </a:cubicBezTo>
                    <a:cubicBezTo>
                      <a:pt x="96" y="286"/>
                      <a:pt x="90" y="304"/>
                      <a:pt x="94" y="322"/>
                    </a:cubicBezTo>
                    <a:cubicBezTo>
                      <a:pt x="99" y="345"/>
                      <a:pt x="101" y="369"/>
                      <a:pt x="102" y="392"/>
                    </a:cubicBezTo>
                    <a:cubicBezTo>
                      <a:pt x="103" y="405"/>
                      <a:pt x="107" y="417"/>
                      <a:pt x="105" y="431"/>
                    </a:cubicBezTo>
                    <a:cubicBezTo>
                      <a:pt x="89" y="510"/>
                      <a:pt x="59" y="583"/>
                      <a:pt x="14" y="650"/>
                    </a:cubicBezTo>
                    <a:cubicBezTo>
                      <a:pt x="9" y="657"/>
                      <a:pt x="5" y="664"/>
                      <a:pt x="5" y="673"/>
                    </a:cubicBezTo>
                    <a:cubicBezTo>
                      <a:pt x="20" y="666"/>
                      <a:pt x="25" y="652"/>
                      <a:pt x="33" y="640"/>
                    </a:cubicBezTo>
                    <a:cubicBezTo>
                      <a:pt x="56" y="603"/>
                      <a:pt x="74" y="564"/>
                      <a:pt x="91" y="524"/>
                    </a:cubicBezTo>
                    <a:cubicBezTo>
                      <a:pt x="111" y="477"/>
                      <a:pt x="120" y="428"/>
                      <a:pt x="128" y="379"/>
                    </a:cubicBezTo>
                    <a:cubicBezTo>
                      <a:pt x="130" y="369"/>
                      <a:pt x="134" y="360"/>
                      <a:pt x="133" y="351"/>
                    </a:cubicBezTo>
                    <a:cubicBezTo>
                      <a:pt x="132" y="341"/>
                      <a:pt x="134" y="331"/>
                      <a:pt x="139" y="321"/>
                    </a:cubicBezTo>
                    <a:cubicBezTo>
                      <a:pt x="146" y="306"/>
                      <a:pt x="142" y="289"/>
                      <a:pt x="136" y="27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" name="任意多边形 8">
                <a:extLst>
                  <a:ext uri="{FF2B5EF4-FFF2-40B4-BE49-F238E27FC236}">
                    <a16:creationId xmlns:a16="http://schemas.microsoft.com/office/drawing/2014/main" id="{C36FB108-39F3-4B95-9A2B-66452080DF23}"/>
                  </a:ext>
                </a:extLst>
              </p:cNvPr>
              <p:cNvSpPr/>
              <p:nvPr/>
            </p:nvSpPr>
            <p:spPr bwMode="auto">
              <a:xfrm>
                <a:off x="4824473" y="4594619"/>
                <a:ext cx="637919" cy="417480"/>
              </a:xfrm>
              <a:custGeom>
                <a:avLst/>
                <a:gdLst>
                  <a:gd name="T0" fmla="*/ 213 w 218"/>
                  <a:gd name="T1" fmla="*/ 143 h 143"/>
                  <a:gd name="T2" fmla="*/ 218 w 218"/>
                  <a:gd name="T3" fmla="*/ 137 h 143"/>
                  <a:gd name="T4" fmla="*/ 0 w 218"/>
                  <a:gd name="T5" fmla="*/ 0 h 143"/>
                  <a:gd name="T6" fmla="*/ 213 w 218"/>
                  <a:gd name="T7" fmla="*/ 143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8" h="143">
                    <a:moveTo>
                      <a:pt x="213" y="143"/>
                    </a:moveTo>
                    <a:cubicBezTo>
                      <a:pt x="214" y="141"/>
                      <a:pt x="216" y="139"/>
                      <a:pt x="218" y="137"/>
                    </a:cubicBezTo>
                    <a:cubicBezTo>
                      <a:pt x="135" y="107"/>
                      <a:pt x="76" y="41"/>
                      <a:pt x="0" y="0"/>
                    </a:cubicBezTo>
                    <a:cubicBezTo>
                      <a:pt x="61" y="62"/>
                      <a:pt x="129" y="114"/>
                      <a:pt x="213" y="1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" name="任意多边形 9">
                <a:extLst>
                  <a:ext uri="{FF2B5EF4-FFF2-40B4-BE49-F238E27FC236}">
                    <a16:creationId xmlns:a16="http://schemas.microsoft.com/office/drawing/2014/main" id="{16FF0B49-035B-46A7-9B84-20938F178A09}"/>
                  </a:ext>
                </a:extLst>
              </p:cNvPr>
              <p:cNvSpPr/>
              <p:nvPr/>
            </p:nvSpPr>
            <p:spPr bwMode="auto">
              <a:xfrm>
                <a:off x="5711155" y="1629158"/>
                <a:ext cx="391618" cy="70196"/>
              </a:xfrm>
              <a:custGeom>
                <a:avLst/>
                <a:gdLst>
                  <a:gd name="T0" fmla="*/ 10 w 134"/>
                  <a:gd name="T1" fmla="*/ 23 h 24"/>
                  <a:gd name="T2" fmla="*/ 69 w 134"/>
                  <a:gd name="T3" fmla="*/ 20 h 24"/>
                  <a:gd name="T4" fmla="*/ 134 w 134"/>
                  <a:gd name="T5" fmla="*/ 6 h 24"/>
                  <a:gd name="T6" fmla="*/ 52 w 134"/>
                  <a:gd name="T7" fmla="*/ 8 h 24"/>
                  <a:gd name="T8" fmla="*/ 10 w 134"/>
                  <a:gd name="T9" fmla="*/ 16 h 24"/>
                  <a:gd name="T10" fmla="*/ 1 w 134"/>
                  <a:gd name="T11" fmla="*/ 17 h 24"/>
                  <a:gd name="T12" fmla="*/ 10 w 134"/>
                  <a:gd name="T13" fmla="*/ 2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4" h="24">
                    <a:moveTo>
                      <a:pt x="10" y="23"/>
                    </a:moveTo>
                    <a:cubicBezTo>
                      <a:pt x="30" y="23"/>
                      <a:pt x="50" y="23"/>
                      <a:pt x="69" y="20"/>
                    </a:cubicBezTo>
                    <a:cubicBezTo>
                      <a:pt x="91" y="16"/>
                      <a:pt x="112" y="11"/>
                      <a:pt x="134" y="6"/>
                    </a:cubicBezTo>
                    <a:cubicBezTo>
                      <a:pt x="107" y="6"/>
                      <a:pt x="79" y="0"/>
                      <a:pt x="52" y="8"/>
                    </a:cubicBezTo>
                    <a:cubicBezTo>
                      <a:pt x="39" y="12"/>
                      <a:pt x="25" y="19"/>
                      <a:pt x="10" y="16"/>
                    </a:cubicBezTo>
                    <a:cubicBezTo>
                      <a:pt x="7" y="15"/>
                      <a:pt x="3" y="11"/>
                      <a:pt x="1" y="17"/>
                    </a:cubicBezTo>
                    <a:cubicBezTo>
                      <a:pt x="0" y="24"/>
                      <a:pt x="6" y="23"/>
                      <a:pt x="10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" name="任意多边形 10">
                <a:extLst>
                  <a:ext uri="{FF2B5EF4-FFF2-40B4-BE49-F238E27FC236}">
                    <a16:creationId xmlns:a16="http://schemas.microsoft.com/office/drawing/2014/main" id="{AF266887-D341-4995-B8A0-5B99917E88EA}"/>
                  </a:ext>
                </a:extLst>
              </p:cNvPr>
              <p:cNvSpPr/>
              <p:nvPr/>
            </p:nvSpPr>
            <p:spPr bwMode="auto">
              <a:xfrm>
                <a:off x="5781351" y="1544184"/>
                <a:ext cx="301719" cy="70196"/>
              </a:xfrm>
              <a:custGeom>
                <a:avLst/>
                <a:gdLst>
                  <a:gd name="T0" fmla="*/ 0 w 103"/>
                  <a:gd name="T1" fmla="*/ 24 h 24"/>
                  <a:gd name="T2" fmla="*/ 103 w 103"/>
                  <a:gd name="T3" fmla="*/ 11 h 24"/>
                  <a:gd name="T4" fmla="*/ 0 w 103"/>
                  <a:gd name="T5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03" h="24">
                    <a:moveTo>
                      <a:pt x="0" y="24"/>
                    </a:moveTo>
                    <a:cubicBezTo>
                      <a:pt x="37" y="22"/>
                      <a:pt x="70" y="18"/>
                      <a:pt x="103" y="11"/>
                    </a:cubicBezTo>
                    <a:cubicBezTo>
                      <a:pt x="70" y="13"/>
                      <a:pt x="36" y="0"/>
                      <a:pt x="0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" name="任意多边形 11">
                <a:extLst>
                  <a:ext uri="{FF2B5EF4-FFF2-40B4-BE49-F238E27FC236}">
                    <a16:creationId xmlns:a16="http://schemas.microsoft.com/office/drawing/2014/main" id="{F973793C-E2A4-4CF8-BCE0-76748774DDD6}"/>
                  </a:ext>
                </a:extLst>
              </p:cNvPr>
              <p:cNvSpPr/>
              <p:nvPr/>
            </p:nvSpPr>
            <p:spPr bwMode="auto">
              <a:xfrm>
                <a:off x="7350286" y="4541664"/>
                <a:ext cx="145317" cy="149012"/>
              </a:xfrm>
              <a:custGeom>
                <a:avLst/>
                <a:gdLst>
                  <a:gd name="T0" fmla="*/ 46 w 50"/>
                  <a:gd name="T1" fmla="*/ 7 h 51"/>
                  <a:gd name="T2" fmla="*/ 39 w 50"/>
                  <a:gd name="T3" fmla="*/ 4 h 51"/>
                  <a:gd name="T4" fmla="*/ 0 w 50"/>
                  <a:gd name="T5" fmla="*/ 51 h 51"/>
                  <a:gd name="T6" fmla="*/ 19 w 50"/>
                  <a:gd name="T7" fmla="*/ 42 h 51"/>
                  <a:gd name="T8" fmla="*/ 44 w 50"/>
                  <a:gd name="T9" fmla="*/ 14 h 51"/>
                  <a:gd name="T10" fmla="*/ 46 w 50"/>
                  <a:gd name="T11" fmla="*/ 7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0" h="51">
                    <a:moveTo>
                      <a:pt x="46" y="7"/>
                    </a:moveTo>
                    <a:cubicBezTo>
                      <a:pt x="44" y="5"/>
                      <a:pt x="41" y="0"/>
                      <a:pt x="39" y="4"/>
                    </a:cubicBezTo>
                    <a:cubicBezTo>
                      <a:pt x="29" y="23"/>
                      <a:pt x="9" y="32"/>
                      <a:pt x="0" y="51"/>
                    </a:cubicBezTo>
                    <a:cubicBezTo>
                      <a:pt x="7" y="49"/>
                      <a:pt x="16" y="49"/>
                      <a:pt x="19" y="42"/>
                    </a:cubicBezTo>
                    <a:cubicBezTo>
                      <a:pt x="24" y="29"/>
                      <a:pt x="33" y="20"/>
                      <a:pt x="44" y="14"/>
                    </a:cubicBezTo>
                    <a:cubicBezTo>
                      <a:pt x="47" y="12"/>
                      <a:pt x="50" y="9"/>
                      <a:pt x="46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" name="任意多边形 12">
                <a:extLst>
                  <a:ext uri="{FF2B5EF4-FFF2-40B4-BE49-F238E27FC236}">
                    <a16:creationId xmlns:a16="http://schemas.microsoft.com/office/drawing/2014/main" id="{9BA9469E-C044-49D3-A4A3-9915CE10FD9D}"/>
                  </a:ext>
                </a:extLst>
              </p:cNvPr>
              <p:cNvSpPr/>
              <p:nvPr/>
            </p:nvSpPr>
            <p:spPr bwMode="auto">
              <a:xfrm>
                <a:off x="6542420" y="1688270"/>
                <a:ext cx="78816" cy="51723"/>
              </a:xfrm>
              <a:custGeom>
                <a:avLst/>
                <a:gdLst>
                  <a:gd name="T0" fmla="*/ 22 w 27"/>
                  <a:gd name="T1" fmla="*/ 5 h 18"/>
                  <a:gd name="T2" fmla="*/ 0 w 27"/>
                  <a:gd name="T3" fmla="*/ 8 h 18"/>
                  <a:gd name="T4" fmla="*/ 15 w 27"/>
                  <a:gd name="T5" fmla="*/ 14 h 18"/>
                  <a:gd name="T6" fmla="*/ 22 w 27"/>
                  <a:gd name="T7" fmla="*/ 5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7" h="18">
                    <a:moveTo>
                      <a:pt x="22" y="5"/>
                    </a:moveTo>
                    <a:cubicBezTo>
                      <a:pt x="17" y="0"/>
                      <a:pt x="8" y="2"/>
                      <a:pt x="0" y="8"/>
                    </a:cubicBezTo>
                    <a:cubicBezTo>
                      <a:pt x="6" y="9"/>
                      <a:pt x="11" y="12"/>
                      <a:pt x="15" y="14"/>
                    </a:cubicBezTo>
                    <a:cubicBezTo>
                      <a:pt x="25" y="18"/>
                      <a:pt x="27" y="10"/>
                      <a:pt x="2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" name="任意多边形 13">
                <a:extLst>
                  <a:ext uri="{FF2B5EF4-FFF2-40B4-BE49-F238E27FC236}">
                    <a16:creationId xmlns:a16="http://schemas.microsoft.com/office/drawing/2014/main" id="{9C5C5429-F127-49D0-8695-3BD5AFE80293}"/>
                  </a:ext>
                </a:extLst>
              </p:cNvPr>
              <p:cNvSpPr/>
              <p:nvPr/>
            </p:nvSpPr>
            <p:spPr bwMode="auto">
              <a:xfrm>
                <a:off x="5468549" y="1743688"/>
                <a:ext cx="76353" cy="44334"/>
              </a:xfrm>
              <a:custGeom>
                <a:avLst/>
                <a:gdLst>
                  <a:gd name="T0" fmla="*/ 26 w 26"/>
                  <a:gd name="T1" fmla="*/ 2 h 15"/>
                  <a:gd name="T2" fmla="*/ 0 w 26"/>
                  <a:gd name="T3" fmla="*/ 7 h 15"/>
                  <a:gd name="T4" fmla="*/ 2 w 26"/>
                  <a:gd name="T5" fmla="*/ 11 h 15"/>
                  <a:gd name="T6" fmla="*/ 26 w 26"/>
                  <a:gd name="T7" fmla="*/ 2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6" h="15">
                    <a:moveTo>
                      <a:pt x="26" y="2"/>
                    </a:moveTo>
                    <a:cubicBezTo>
                      <a:pt x="15" y="2"/>
                      <a:pt x="6" y="0"/>
                      <a:pt x="0" y="7"/>
                    </a:cubicBezTo>
                    <a:cubicBezTo>
                      <a:pt x="0" y="8"/>
                      <a:pt x="1" y="10"/>
                      <a:pt x="2" y="11"/>
                    </a:cubicBezTo>
                    <a:cubicBezTo>
                      <a:pt x="11" y="15"/>
                      <a:pt x="17" y="10"/>
                      <a:pt x="2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17" name="椭圆 16">
              <a:extLst>
                <a:ext uri="{FF2B5EF4-FFF2-40B4-BE49-F238E27FC236}">
                  <a16:creationId xmlns:a16="http://schemas.microsoft.com/office/drawing/2014/main" id="{E860D02E-5833-4799-B527-A216DE06EFA4}"/>
                </a:ext>
              </a:extLst>
            </p:cNvPr>
            <p:cNvSpPr/>
            <p:nvPr/>
          </p:nvSpPr>
          <p:spPr>
            <a:xfrm>
              <a:off x="2976722" y="3630458"/>
              <a:ext cx="2036054" cy="2036052"/>
            </a:xfrm>
            <a:prstGeom prst="ellipse">
              <a:avLst/>
            </a:prstGeom>
            <a:blipFill dpi="0" rotWithShape="1">
              <a:blip r:embed="rId4"/>
              <a:srcRect/>
              <a:stretch>
                <a:fillRect l="-10946" t="-626" r="-10946" b="-514"/>
              </a:stretch>
            </a:blip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83" name="组合 82">
            <a:extLst>
              <a:ext uri="{FF2B5EF4-FFF2-40B4-BE49-F238E27FC236}">
                <a16:creationId xmlns:a16="http://schemas.microsoft.com/office/drawing/2014/main" id="{1E0C25DA-DEE1-476D-BC1D-E4AF5D85CE10}"/>
              </a:ext>
            </a:extLst>
          </p:cNvPr>
          <p:cNvGrpSpPr/>
          <p:nvPr/>
        </p:nvGrpSpPr>
        <p:grpSpPr>
          <a:xfrm>
            <a:off x="5249762" y="2255852"/>
            <a:ext cx="1768002" cy="1735122"/>
            <a:chOff x="4770590" y="1588500"/>
            <a:chExt cx="2340505" cy="2296980"/>
          </a:xfrm>
        </p:grpSpPr>
        <p:grpSp>
          <p:nvGrpSpPr>
            <p:cNvPr id="29" name="组合 28">
              <a:extLst>
                <a:ext uri="{FF2B5EF4-FFF2-40B4-BE49-F238E27FC236}">
                  <a16:creationId xmlns:a16="http://schemas.microsoft.com/office/drawing/2014/main" id="{3AE624CA-9141-4C41-ACD4-D34CE3FBFC0F}"/>
                </a:ext>
              </a:extLst>
            </p:cNvPr>
            <p:cNvGrpSpPr/>
            <p:nvPr/>
          </p:nvGrpSpPr>
          <p:grpSpPr>
            <a:xfrm flipH="1" flipV="1">
              <a:off x="4770590" y="1588500"/>
              <a:ext cx="2340505" cy="2296980"/>
              <a:chOff x="4175470" y="1544184"/>
              <a:chExt cx="3841060" cy="3769633"/>
            </a:xfrm>
            <a:solidFill>
              <a:schemeClr val="accent1"/>
            </a:solidFill>
          </p:grpSpPr>
          <p:sp>
            <p:nvSpPr>
              <p:cNvPr id="31" name="任意多边形 4">
                <a:extLst>
                  <a:ext uri="{FF2B5EF4-FFF2-40B4-BE49-F238E27FC236}">
                    <a16:creationId xmlns:a16="http://schemas.microsoft.com/office/drawing/2014/main" id="{A11A0C26-30B7-4A0E-9A9D-B76D766ADEBC}"/>
                  </a:ext>
                </a:extLst>
              </p:cNvPr>
              <p:cNvSpPr/>
              <p:nvPr/>
            </p:nvSpPr>
            <p:spPr bwMode="auto">
              <a:xfrm>
                <a:off x="4581866" y="4524423"/>
                <a:ext cx="2656354" cy="789394"/>
              </a:xfrm>
              <a:custGeom>
                <a:avLst/>
                <a:gdLst>
                  <a:gd name="T0" fmla="*/ 893 w 908"/>
                  <a:gd name="T1" fmla="*/ 96 h 270"/>
                  <a:gd name="T2" fmla="*/ 792 w 908"/>
                  <a:gd name="T3" fmla="*/ 154 h 270"/>
                  <a:gd name="T4" fmla="*/ 764 w 908"/>
                  <a:gd name="T5" fmla="*/ 174 h 270"/>
                  <a:gd name="T6" fmla="*/ 749 w 908"/>
                  <a:gd name="T7" fmla="*/ 187 h 270"/>
                  <a:gd name="T8" fmla="*/ 744 w 908"/>
                  <a:gd name="T9" fmla="*/ 170 h 270"/>
                  <a:gd name="T10" fmla="*/ 714 w 908"/>
                  <a:gd name="T11" fmla="*/ 183 h 270"/>
                  <a:gd name="T12" fmla="*/ 670 w 908"/>
                  <a:gd name="T13" fmla="*/ 169 h 270"/>
                  <a:gd name="T14" fmla="*/ 605 w 908"/>
                  <a:gd name="T15" fmla="*/ 172 h 270"/>
                  <a:gd name="T16" fmla="*/ 580 w 908"/>
                  <a:gd name="T17" fmla="*/ 171 h 270"/>
                  <a:gd name="T18" fmla="*/ 531 w 908"/>
                  <a:gd name="T19" fmla="*/ 174 h 270"/>
                  <a:gd name="T20" fmla="*/ 447 w 908"/>
                  <a:gd name="T21" fmla="*/ 177 h 270"/>
                  <a:gd name="T22" fmla="*/ 361 w 908"/>
                  <a:gd name="T23" fmla="*/ 165 h 270"/>
                  <a:gd name="T24" fmla="*/ 349 w 908"/>
                  <a:gd name="T25" fmla="*/ 164 h 270"/>
                  <a:gd name="T26" fmla="*/ 345 w 908"/>
                  <a:gd name="T27" fmla="*/ 179 h 270"/>
                  <a:gd name="T28" fmla="*/ 353 w 908"/>
                  <a:gd name="T29" fmla="*/ 185 h 270"/>
                  <a:gd name="T30" fmla="*/ 365 w 908"/>
                  <a:gd name="T31" fmla="*/ 188 h 270"/>
                  <a:gd name="T32" fmla="*/ 485 w 908"/>
                  <a:gd name="T33" fmla="*/ 210 h 270"/>
                  <a:gd name="T34" fmla="*/ 625 w 908"/>
                  <a:gd name="T35" fmla="*/ 204 h 270"/>
                  <a:gd name="T36" fmla="*/ 631 w 908"/>
                  <a:gd name="T37" fmla="*/ 202 h 270"/>
                  <a:gd name="T38" fmla="*/ 690 w 908"/>
                  <a:gd name="T39" fmla="*/ 193 h 270"/>
                  <a:gd name="T40" fmla="*/ 701 w 908"/>
                  <a:gd name="T41" fmla="*/ 200 h 270"/>
                  <a:gd name="T42" fmla="*/ 682 w 908"/>
                  <a:gd name="T43" fmla="*/ 210 h 270"/>
                  <a:gd name="T44" fmla="*/ 569 w 908"/>
                  <a:gd name="T45" fmla="*/ 235 h 270"/>
                  <a:gd name="T46" fmla="*/ 344 w 908"/>
                  <a:gd name="T47" fmla="*/ 215 h 270"/>
                  <a:gd name="T48" fmla="*/ 215 w 908"/>
                  <a:gd name="T49" fmla="*/ 157 h 270"/>
                  <a:gd name="T50" fmla="*/ 65 w 908"/>
                  <a:gd name="T51" fmla="*/ 35 h 270"/>
                  <a:gd name="T52" fmla="*/ 13 w 908"/>
                  <a:gd name="T53" fmla="*/ 5 h 270"/>
                  <a:gd name="T54" fmla="*/ 3 w 908"/>
                  <a:gd name="T55" fmla="*/ 6 h 270"/>
                  <a:gd name="T56" fmla="*/ 7 w 908"/>
                  <a:gd name="T57" fmla="*/ 17 h 270"/>
                  <a:gd name="T58" fmla="*/ 47 w 908"/>
                  <a:gd name="T59" fmla="*/ 61 h 270"/>
                  <a:gd name="T60" fmla="*/ 162 w 908"/>
                  <a:gd name="T61" fmla="*/ 151 h 270"/>
                  <a:gd name="T62" fmla="*/ 262 w 908"/>
                  <a:gd name="T63" fmla="*/ 208 h 270"/>
                  <a:gd name="T64" fmla="*/ 301 w 908"/>
                  <a:gd name="T65" fmla="*/ 221 h 270"/>
                  <a:gd name="T66" fmla="*/ 348 w 908"/>
                  <a:gd name="T67" fmla="*/ 242 h 270"/>
                  <a:gd name="T68" fmla="*/ 416 w 908"/>
                  <a:gd name="T69" fmla="*/ 257 h 270"/>
                  <a:gd name="T70" fmla="*/ 486 w 908"/>
                  <a:gd name="T71" fmla="*/ 267 h 270"/>
                  <a:gd name="T72" fmla="*/ 575 w 908"/>
                  <a:gd name="T73" fmla="*/ 256 h 270"/>
                  <a:gd name="T74" fmla="*/ 707 w 908"/>
                  <a:gd name="T75" fmla="*/ 218 h 270"/>
                  <a:gd name="T76" fmla="*/ 720 w 908"/>
                  <a:gd name="T77" fmla="*/ 219 h 270"/>
                  <a:gd name="T78" fmla="*/ 781 w 908"/>
                  <a:gd name="T79" fmla="*/ 218 h 270"/>
                  <a:gd name="T80" fmla="*/ 796 w 908"/>
                  <a:gd name="T81" fmla="*/ 201 h 270"/>
                  <a:gd name="T82" fmla="*/ 776 w 908"/>
                  <a:gd name="T83" fmla="*/ 191 h 270"/>
                  <a:gd name="T84" fmla="*/ 770 w 908"/>
                  <a:gd name="T85" fmla="*/ 179 h 270"/>
                  <a:gd name="T86" fmla="*/ 820 w 908"/>
                  <a:gd name="T87" fmla="*/ 163 h 270"/>
                  <a:gd name="T88" fmla="*/ 831 w 908"/>
                  <a:gd name="T89" fmla="*/ 161 h 270"/>
                  <a:gd name="T90" fmla="*/ 864 w 908"/>
                  <a:gd name="T91" fmla="*/ 141 h 270"/>
                  <a:gd name="T92" fmla="*/ 874 w 908"/>
                  <a:gd name="T93" fmla="*/ 137 h 270"/>
                  <a:gd name="T94" fmla="*/ 900 w 908"/>
                  <a:gd name="T95" fmla="*/ 102 h 270"/>
                  <a:gd name="T96" fmla="*/ 903 w 908"/>
                  <a:gd name="T97" fmla="*/ 92 h 270"/>
                  <a:gd name="T98" fmla="*/ 893 w 908"/>
                  <a:gd name="T99" fmla="*/ 96 h 2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908" h="270">
                    <a:moveTo>
                      <a:pt x="893" y="96"/>
                    </a:moveTo>
                    <a:cubicBezTo>
                      <a:pt x="864" y="124"/>
                      <a:pt x="829" y="140"/>
                      <a:pt x="792" y="154"/>
                    </a:cubicBezTo>
                    <a:cubicBezTo>
                      <a:pt x="782" y="158"/>
                      <a:pt x="765" y="158"/>
                      <a:pt x="764" y="174"/>
                    </a:cubicBezTo>
                    <a:cubicBezTo>
                      <a:pt x="763" y="184"/>
                      <a:pt x="757" y="188"/>
                      <a:pt x="749" y="187"/>
                    </a:cubicBezTo>
                    <a:cubicBezTo>
                      <a:pt x="740" y="186"/>
                      <a:pt x="748" y="178"/>
                      <a:pt x="744" y="170"/>
                    </a:cubicBezTo>
                    <a:cubicBezTo>
                      <a:pt x="738" y="189"/>
                      <a:pt x="727" y="183"/>
                      <a:pt x="714" y="183"/>
                    </a:cubicBezTo>
                    <a:cubicBezTo>
                      <a:pt x="698" y="182"/>
                      <a:pt x="689" y="168"/>
                      <a:pt x="670" y="169"/>
                    </a:cubicBezTo>
                    <a:cubicBezTo>
                      <a:pt x="649" y="170"/>
                      <a:pt x="627" y="175"/>
                      <a:pt x="605" y="172"/>
                    </a:cubicBezTo>
                    <a:cubicBezTo>
                      <a:pt x="597" y="171"/>
                      <a:pt x="589" y="170"/>
                      <a:pt x="580" y="171"/>
                    </a:cubicBezTo>
                    <a:cubicBezTo>
                      <a:pt x="564" y="174"/>
                      <a:pt x="548" y="173"/>
                      <a:pt x="531" y="174"/>
                    </a:cubicBezTo>
                    <a:cubicBezTo>
                      <a:pt x="503" y="175"/>
                      <a:pt x="475" y="173"/>
                      <a:pt x="447" y="177"/>
                    </a:cubicBezTo>
                    <a:cubicBezTo>
                      <a:pt x="418" y="180"/>
                      <a:pt x="388" y="176"/>
                      <a:pt x="361" y="165"/>
                    </a:cubicBezTo>
                    <a:cubicBezTo>
                      <a:pt x="356" y="163"/>
                      <a:pt x="352" y="161"/>
                      <a:pt x="349" y="164"/>
                    </a:cubicBezTo>
                    <a:cubicBezTo>
                      <a:pt x="345" y="168"/>
                      <a:pt x="346" y="174"/>
                      <a:pt x="345" y="179"/>
                    </a:cubicBezTo>
                    <a:cubicBezTo>
                      <a:pt x="345" y="183"/>
                      <a:pt x="350" y="184"/>
                      <a:pt x="353" y="185"/>
                    </a:cubicBezTo>
                    <a:cubicBezTo>
                      <a:pt x="357" y="185"/>
                      <a:pt x="361" y="187"/>
                      <a:pt x="365" y="188"/>
                    </a:cubicBezTo>
                    <a:cubicBezTo>
                      <a:pt x="405" y="199"/>
                      <a:pt x="445" y="206"/>
                      <a:pt x="485" y="210"/>
                    </a:cubicBezTo>
                    <a:cubicBezTo>
                      <a:pt x="532" y="214"/>
                      <a:pt x="578" y="204"/>
                      <a:pt x="625" y="204"/>
                    </a:cubicBezTo>
                    <a:cubicBezTo>
                      <a:pt x="627" y="204"/>
                      <a:pt x="629" y="203"/>
                      <a:pt x="631" y="202"/>
                    </a:cubicBezTo>
                    <a:cubicBezTo>
                      <a:pt x="650" y="193"/>
                      <a:pt x="671" y="201"/>
                      <a:pt x="690" y="193"/>
                    </a:cubicBezTo>
                    <a:cubicBezTo>
                      <a:pt x="692" y="193"/>
                      <a:pt x="699" y="192"/>
                      <a:pt x="701" y="200"/>
                    </a:cubicBezTo>
                    <a:cubicBezTo>
                      <a:pt x="695" y="203"/>
                      <a:pt x="689" y="208"/>
                      <a:pt x="682" y="210"/>
                    </a:cubicBezTo>
                    <a:cubicBezTo>
                      <a:pt x="646" y="223"/>
                      <a:pt x="608" y="233"/>
                      <a:pt x="569" y="235"/>
                    </a:cubicBezTo>
                    <a:cubicBezTo>
                      <a:pt x="493" y="238"/>
                      <a:pt x="417" y="241"/>
                      <a:pt x="344" y="215"/>
                    </a:cubicBezTo>
                    <a:cubicBezTo>
                      <a:pt x="299" y="200"/>
                      <a:pt x="254" y="185"/>
                      <a:pt x="215" y="157"/>
                    </a:cubicBezTo>
                    <a:cubicBezTo>
                      <a:pt x="162" y="120"/>
                      <a:pt x="108" y="84"/>
                      <a:pt x="65" y="35"/>
                    </a:cubicBezTo>
                    <a:cubicBezTo>
                      <a:pt x="51" y="20"/>
                      <a:pt x="39" y="0"/>
                      <a:pt x="13" y="5"/>
                    </a:cubicBezTo>
                    <a:cubicBezTo>
                      <a:pt x="10" y="5"/>
                      <a:pt x="5" y="3"/>
                      <a:pt x="3" y="6"/>
                    </a:cubicBezTo>
                    <a:cubicBezTo>
                      <a:pt x="0" y="11"/>
                      <a:pt x="4" y="14"/>
                      <a:pt x="7" y="17"/>
                    </a:cubicBezTo>
                    <a:cubicBezTo>
                      <a:pt x="22" y="30"/>
                      <a:pt x="33" y="47"/>
                      <a:pt x="47" y="61"/>
                    </a:cubicBezTo>
                    <a:cubicBezTo>
                      <a:pt x="81" y="96"/>
                      <a:pt x="121" y="124"/>
                      <a:pt x="162" y="151"/>
                    </a:cubicBezTo>
                    <a:cubicBezTo>
                      <a:pt x="194" y="171"/>
                      <a:pt x="226" y="193"/>
                      <a:pt x="262" y="208"/>
                    </a:cubicBezTo>
                    <a:cubicBezTo>
                      <a:pt x="275" y="213"/>
                      <a:pt x="290" y="213"/>
                      <a:pt x="301" y="221"/>
                    </a:cubicBezTo>
                    <a:cubicBezTo>
                      <a:pt x="315" y="233"/>
                      <a:pt x="332" y="236"/>
                      <a:pt x="348" y="242"/>
                    </a:cubicBezTo>
                    <a:cubicBezTo>
                      <a:pt x="370" y="250"/>
                      <a:pt x="393" y="253"/>
                      <a:pt x="416" y="257"/>
                    </a:cubicBezTo>
                    <a:cubicBezTo>
                      <a:pt x="439" y="261"/>
                      <a:pt x="462" y="265"/>
                      <a:pt x="486" y="267"/>
                    </a:cubicBezTo>
                    <a:cubicBezTo>
                      <a:pt x="516" y="270"/>
                      <a:pt x="546" y="263"/>
                      <a:pt x="575" y="256"/>
                    </a:cubicBezTo>
                    <a:cubicBezTo>
                      <a:pt x="620" y="245"/>
                      <a:pt x="666" y="241"/>
                      <a:pt x="707" y="218"/>
                    </a:cubicBezTo>
                    <a:cubicBezTo>
                      <a:pt x="711" y="216"/>
                      <a:pt x="716" y="216"/>
                      <a:pt x="720" y="219"/>
                    </a:cubicBezTo>
                    <a:cubicBezTo>
                      <a:pt x="740" y="233"/>
                      <a:pt x="761" y="233"/>
                      <a:pt x="781" y="218"/>
                    </a:cubicBezTo>
                    <a:cubicBezTo>
                      <a:pt x="788" y="214"/>
                      <a:pt x="798" y="210"/>
                      <a:pt x="796" y="201"/>
                    </a:cubicBezTo>
                    <a:cubicBezTo>
                      <a:pt x="794" y="192"/>
                      <a:pt x="784" y="192"/>
                      <a:pt x="776" y="191"/>
                    </a:cubicBezTo>
                    <a:cubicBezTo>
                      <a:pt x="768" y="190"/>
                      <a:pt x="766" y="186"/>
                      <a:pt x="770" y="179"/>
                    </a:cubicBezTo>
                    <a:cubicBezTo>
                      <a:pt x="778" y="165"/>
                      <a:pt x="805" y="155"/>
                      <a:pt x="820" y="163"/>
                    </a:cubicBezTo>
                    <a:cubicBezTo>
                      <a:pt x="826" y="166"/>
                      <a:pt x="828" y="166"/>
                      <a:pt x="831" y="161"/>
                    </a:cubicBezTo>
                    <a:cubicBezTo>
                      <a:pt x="838" y="148"/>
                      <a:pt x="850" y="141"/>
                      <a:pt x="864" y="141"/>
                    </a:cubicBezTo>
                    <a:cubicBezTo>
                      <a:pt x="868" y="141"/>
                      <a:pt x="873" y="140"/>
                      <a:pt x="874" y="137"/>
                    </a:cubicBezTo>
                    <a:cubicBezTo>
                      <a:pt x="877" y="120"/>
                      <a:pt x="895" y="116"/>
                      <a:pt x="900" y="102"/>
                    </a:cubicBezTo>
                    <a:cubicBezTo>
                      <a:pt x="902" y="99"/>
                      <a:pt x="908" y="96"/>
                      <a:pt x="903" y="92"/>
                    </a:cubicBezTo>
                    <a:cubicBezTo>
                      <a:pt x="898" y="87"/>
                      <a:pt x="895" y="93"/>
                      <a:pt x="893" y="9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" name="任意多边形 5">
                <a:extLst>
                  <a:ext uri="{FF2B5EF4-FFF2-40B4-BE49-F238E27FC236}">
                    <a16:creationId xmlns:a16="http://schemas.microsoft.com/office/drawing/2014/main" id="{8EECF935-56D6-45E5-98A4-00B7131E5AA3}"/>
                  </a:ext>
                </a:extLst>
              </p:cNvPr>
              <p:cNvSpPr/>
              <p:nvPr/>
            </p:nvSpPr>
            <p:spPr bwMode="auto">
              <a:xfrm>
                <a:off x="4201332" y="1699353"/>
                <a:ext cx="1208105" cy="1472878"/>
              </a:xfrm>
              <a:custGeom>
                <a:avLst/>
                <a:gdLst>
                  <a:gd name="T0" fmla="*/ 28 w 413"/>
                  <a:gd name="T1" fmla="*/ 498 h 503"/>
                  <a:gd name="T2" fmla="*/ 48 w 413"/>
                  <a:gd name="T3" fmla="*/ 499 h 503"/>
                  <a:gd name="T4" fmla="*/ 47 w 413"/>
                  <a:gd name="T5" fmla="*/ 474 h 503"/>
                  <a:gd name="T6" fmla="*/ 92 w 413"/>
                  <a:gd name="T7" fmla="*/ 339 h 503"/>
                  <a:gd name="T8" fmla="*/ 157 w 413"/>
                  <a:gd name="T9" fmla="*/ 223 h 503"/>
                  <a:gd name="T10" fmla="*/ 268 w 413"/>
                  <a:gd name="T11" fmla="*/ 111 h 503"/>
                  <a:gd name="T12" fmla="*/ 357 w 413"/>
                  <a:gd name="T13" fmla="*/ 56 h 503"/>
                  <a:gd name="T14" fmla="*/ 387 w 413"/>
                  <a:gd name="T15" fmla="*/ 39 h 503"/>
                  <a:gd name="T16" fmla="*/ 405 w 413"/>
                  <a:gd name="T17" fmla="*/ 0 h 503"/>
                  <a:gd name="T18" fmla="*/ 380 w 413"/>
                  <a:gd name="T19" fmla="*/ 24 h 503"/>
                  <a:gd name="T20" fmla="*/ 349 w 413"/>
                  <a:gd name="T21" fmla="*/ 20 h 503"/>
                  <a:gd name="T22" fmla="*/ 355 w 413"/>
                  <a:gd name="T23" fmla="*/ 13 h 503"/>
                  <a:gd name="T24" fmla="*/ 323 w 413"/>
                  <a:gd name="T25" fmla="*/ 24 h 503"/>
                  <a:gd name="T26" fmla="*/ 214 w 413"/>
                  <a:gd name="T27" fmla="*/ 90 h 503"/>
                  <a:gd name="T28" fmla="*/ 138 w 413"/>
                  <a:gd name="T29" fmla="*/ 166 h 503"/>
                  <a:gd name="T30" fmla="*/ 80 w 413"/>
                  <a:gd name="T31" fmla="*/ 237 h 503"/>
                  <a:gd name="T32" fmla="*/ 18 w 413"/>
                  <a:gd name="T33" fmla="*/ 336 h 503"/>
                  <a:gd name="T34" fmla="*/ 7 w 413"/>
                  <a:gd name="T35" fmla="*/ 478 h 503"/>
                  <a:gd name="T36" fmla="*/ 28 w 413"/>
                  <a:gd name="T37" fmla="*/ 498 h 5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13" h="503">
                    <a:moveTo>
                      <a:pt x="28" y="498"/>
                    </a:moveTo>
                    <a:cubicBezTo>
                      <a:pt x="36" y="492"/>
                      <a:pt x="41" y="495"/>
                      <a:pt x="48" y="499"/>
                    </a:cubicBezTo>
                    <a:cubicBezTo>
                      <a:pt x="47" y="490"/>
                      <a:pt x="45" y="482"/>
                      <a:pt x="47" y="474"/>
                    </a:cubicBezTo>
                    <a:cubicBezTo>
                      <a:pt x="59" y="428"/>
                      <a:pt x="71" y="383"/>
                      <a:pt x="92" y="339"/>
                    </a:cubicBezTo>
                    <a:cubicBezTo>
                      <a:pt x="110" y="298"/>
                      <a:pt x="129" y="258"/>
                      <a:pt x="157" y="223"/>
                    </a:cubicBezTo>
                    <a:cubicBezTo>
                      <a:pt x="190" y="182"/>
                      <a:pt x="225" y="143"/>
                      <a:pt x="268" y="111"/>
                    </a:cubicBezTo>
                    <a:cubicBezTo>
                      <a:pt x="296" y="90"/>
                      <a:pt x="325" y="70"/>
                      <a:pt x="357" y="56"/>
                    </a:cubicBezTo>
                    <a:cubicBezTo>
                      <a:pt x="368" y="51"/>
                      <a:pt x="377" y="43"/>
                      <a:pt x="387" y="39"/>
                    </a:cubicBezTo>
                    <a:cubicBezTo>
                      <a:pt x="405" y="30"/>
                      <a:pt x="413" y="22"/>
                      <a:pt x="405" y="0"/>
                    </a:cubicBezTo>
                    <a:cubicBezTo>
                      <a:pt x="406" y="21"/>
                      <a:pt x="392" y="20"/>
                      <a:pt x="380" y="24"/>
                    </a:cubicBezTo>
                    <a:cubicBezTo>
                      <a:pt x="369" y="28"/>
                      <a:pt x="358" y="31"/>
                      <a:pt x="349" y="20"/>
                    </a:cubicBezTo>
                    <a:cubicBezTo>
                      <a:pt x="350" y="17"/>
                      <a:pt x="357" y="21"/>
                      <a:pt x="355" y="13"/>
                    </a:cubicBezTo>
                    <a:cubicBezTo>
                      <a:pt x="345" y="16"/>
                      <a:pt x="334" y="20"/>
                      <a:pt x="323" y="24"/>
                    </a:cubicBezTo>
                    <a:cubicBezTo>
                      <a:pt x="283" y="40"/>
                      <a:pt x="248" y="63"/>
                      <a:pt x="214" y="90"/>
                    </a:cubicBezTo>
                    <a:cubicBezTo>
                      <a:pt x="186" y="113"/>
                      <a:pt x="162" y="140"/>
                      <a:pt x="138" y="166"/>
                    </a:cubicBezTo>
                    <a:cubicBezTo>
                      <a:pt x="117" y="188"/>
                      <a:pt x="101" y="215"/>
                      <a:pt x="80" y="237"/>
                    </a:cubicBezTo>
                    <a:cubicBezTo>
                      <a:pt x="53" y="266"/>
                      <a:pt x="29" y="298"/>
                      <a:pt x="18" y="336"/>
                    </a:cubicBezTo>
                    <a:cubicBezTo>
                      <a:pt x="4" y="382"/>
                      <a:pt x="0" y="430"/>
                      <a:pt x="7" y="478"/>
                    </a:cubicBezTo>
                    <a:cubicBezTo>
                      <a:pt x="8" y="492"/>
                      <a:pt x="21" y="503"/>
                      <a:pt x="28" y="49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" name="任意多边形 6">
                <a:extLst>
                  <a:ext uri="{FF2B5EF4-FFF2-40B4-BE49-F238E27FC236}">
                    <a16:creationId xmlns:a16="http://schemas.microsoft.com/office/drawing/2014/main" id="{2F8E2E6C-6731-4C9D-BFF7-B12AB6A9AC21}"/>
                  </a:ext>
                </a:extLst>
              </p:cNvPr>
              <p:cNvSpPr/>
              <p:nvPr/>
            </p:nvSpPr>
            <p:spPr bwMode="auto">
              <a:xfrm>
                <a:off x="4175470" y="3180853"/>
                <a:ext cx="423637" cy="1205642"/>
              </a:xfrm>
              <a:custGeom>
                <a:avLst/>
                <a:gdLst>
                  <a:gd name="T0" fmla="*/ 91 w 145"/>
                  <a:gd name="T1" fmla="*/ 304 h 412"/>
                  <a:gd name="T2" fmla="*/ 80 w 145"/>
                  <a:gd name="T3" fmla="*/ 251 h 412"/>
                  <a:gd name="T4" fmla="*/ 76 w 145"/>
                  <a:gd name="T5" fmla="*/ 168 h 412"/>
                  <a:gd name="T6" fmla="*/ 56 w 145"/>
                  <a:gd name="T7" fmla="*/ 162 h 412"/>
                  <a:gd name="T8" fmla="*/ 56 w 145"/>
                  <a:gd name="T9" fmla="*/ 138 h 412"/>
                  <a:gd name="T10" fmla="*/ 65 w 145"/>
                  <a:gd name="T11" fmla="*/ 45 h 412"/>
                  <a:gd name="T12" fmla="*/ 65 w 145"/>
                  <a:gd name="T13" fmla="*/ 0 h 412"/>
                  <a:gd name="T14" fmla="*/ 57 w 145"/>
                  <a:gd name="T15" fmla="*/ 61 h 412"/>
                  <a:gd name="T16" fmla="*/ 49 w 145"/>
                  <a:gd name="T17" fmla="*/ 123 h 412"/>
                  <a:gd name="T18" fmla="*/ 36 w 145"/>
                  <a:gd name="T19" fmla="*/ 133 h 412"/>
                  <a:gd name="T20" fmla="*/ 3 w 145"/>
                  <a:gd name="T21" fmla="*/ 157 h 412"/>
                  <a:gd name="T22" fmla="*/ 4 w 145"/>
                  <a:gd name="T23" fmla="*/ 216 h 412"/>
                  <a:gd name="T24" fmla="*/ 17 w 145"/>
                  <a:gd name="T25" fmla="*/ 243 h 412"/>
                  <a:gd name="T26" fmla="*/ 28 w 145"/>
                  <a:gd name="T27" fmla="*/ 279 h 412"/>
                  <a:gd name="T28" fmla="*/ 86 w 145"/>
                  <a:gd name="T29" fmla="*/ 368 h 412"/>
                  <a:gd name="T30" fmla="*/ 145 w 145"/>
                  <a:gd name="T31" fmla="*/ 412 h 412"/>
                  <a:gd name="T32" fmla="*/ 91 w 145"/>
                  <a:gd name="T33" fmla="*/ 304 h 4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45" h="412">
                    <a:moveTo>
                      <a:pt x="91" y="304"/>
                    </a:moveTo>
                    <a:cubicBezTo>
                      <a:pt x="82" y="286"/>
                      <a:pt x="82" y="268"/>
                      <a:pt x="80" y="251"/>
                    </a:cubicBezTo>
                    <a:cubicBezTo>
                      <a:pt x="78" y="224"/>
                      <a:pt x="58" y="199"/>
                      <a:pt x="76" y="168"/>
                    </a:cubicBezTo>
                    <a:cubicBezTo>
                      <a:pt x="60" y="178"/>
                      <a:pt x="55" y="175"/>
                      <a:pt x="56" y="162"/>
                    </a:cubicBezTo>
                    <a:cubicBezTo>
                      <a:pt x="57" y="154"/>
                      <a:pt x="53" y="146"/>
                      <a:pt x="56" y="138"/>
                    </a:cubicBezTo>
                    <a:cubicBezTo>
                      <a:pt x="66" y="108"/>
                      <a:pt x="61" y="76"/>
                      <a:pt x="65" y="45"/>
                    </a:cubicBezTo>
                    <a:cubicBezTo>
                      <a:pt x="66" y="30"/>
                      <a:pt x="65" y="15"/>
                      <a:pt x="65" y="0"/>
                    </a:cubicBezTo>
                    <a:cubicBezTo>
                      <a:pt x="57" y="20"/>
                      <a:pt x="55" y="40"/>
                      <a:pt x="57" y="61"/>
                    </a:cubicBezTo>
                    <a:cubicBezTo>
                      <a:pt x="59" y="81"/>
                      <a:pt x="58" y="103"/>
                      <a:pt x="49" y="123"/>
                    </a:cubicBezTo>
                    <a:cubicBezTo>
                      <a:pt x="46" y="128"/>
                      <a:pt x="43" y="133"/>
                      <a:pt x="36" y="133"/>
                    </a:cubicBezTo>
                    <a:cubicBezTo>
                      <a:pt x="15" y="132"/>
                      <a:pt x="5" y="138"/>
                      <a:pt x="3" y="157"/>
                    </a:cubicBezTo>
                    <a:cubicBezTo>
                      <a:pt x="1" y="176"/>
                      <a:pt x="0" y="196"/>
                      <a:pt x="4" y="216"/>
                    </a:cubicBezTo>
                    <a:cubicBezTo>
                      <a:pt x="6" y="227"/>
                      <a:pt x="6" y="237"/>
                      <a:pt x="17" y="243"/>
                    </a:cubicBezTo>
                    <a:cubicBezTo>
                      <a:pt x="9" y="258"/>
                      <a:pt x="21" y="269"/>
                      <a:pt x="28" y="279"/>
                    </a:cubicBezTo>
                    <a:cubicBezTo>
                      <a:pt x="47" y="309"/>
                      <a:pt x="67" y="338"/>
                      <a:pt x="86" y="368"/>
                    </a:cubicBezTo>
                    <a:cubicBezTo>
                      <a:pt x="100" y="391"/>
                      <a:pt x="119" y="406"/>
                      <a:pt x="145" y="412"/>
                    </a:cubicBezTo>
                    <a:cubicBezTo>
                      <a:pt x="119" y="380"/>
                      <a:pt x="109" y="340"/>
                      <a:pt x="91" y="30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" name="任意多边形 7">
                <a:extLst>
                  <a:ext uri="{FF2B5EF4-FFF2-40B4-BE49-F238E27FC236}">
                    <a16:creationId xmlns:a16="http://schemas.microsoft.com/office/drawing/2014/main" id="{2057B9FC-6117-4B91-A593-C3101CB03C97}"/>
                  </a:ext>
                </a:extLst>
              </p:cNvPr>
              <p:cNvSpPr/>
              <p:nvPr/>
            </p:nvSpPr>
            <p:spPr bwMode="auto">
              <a:xfrm>
                <a:off x="7590430" y="2422246"/>
                <a:ext cx="426100" cy="1970406"/>
              </a:xfrm>
              <a:custGeom>
                <a:avLst/>
                <a:gdLst>
                  <a:gd name="T0" fmla="*/ 136 w 146"/>
                  <a:gd name="T1" fmla="*/ 275 h 673"/>
                  <a:gd name="T2" fmla="*/ 127 w 146"/>
                  <a:gd name="T3" fmla="*/ 253 h 673"/>
                  <a:gd name="T4" fmla="*/ 119 w 146"/>
                  <a:gd name="T5" fmla="*/ 213 h 673"/>
                  <a:gd name="T6" fmla="*/ 56 w 146"/>
                  <a:gd name="T7" fmla="*/ 71 h 673"/>
                  <a:gd name="T8" fmla="*/ 20 w 146"/>
                  <a:gd name="T9" fmla="*/ 23 h 673"/>
                  <a:gd name="T10" fmla="*/ 18 w 146"/>
                  <a:gd name="T11" fmla="*/ 16 h 673"/>
                  <a:gd name="T12" fmla="*/ 0 w 146"/>
                  <a:gd name="T13" fmla="*/ 0 h 673"/>
                  <a:gd name="T14" fmla="*/ 11 w 146"/>
                  <a:gd name="T15" fmla="*/ 22 h 673"/>
                  <a:gd name="T16" fmla="*/ 45 w 146"/>
                  <a:gd name="T17" fmla="*/ 75 h 673"/>
                  <a:gd name="T18" fmla="*/ 89 w 146"/>
                  <a:gd name="T19" fmla="*/ 195 h 673"/>
                  <a:gd name="T20" fmla="*/ 97 w 146"/>
                  <a:gd name="T21" fmla="*/ 268 h 673"/>
                  <a:gd name="T22" fmla="*/ 94 w 146"/>
                  <a:gd name="T23" fmla="*/ 322 h 673"/>
                  <a:gd name="T24" fmla="*/ 102 w 146"/>
                  <a:gd name="T25" fmla="*/ 392 h 673"/>
                  <a:gd name="T26" fmla="*/ 105 w 146"/>
                  <a:gd name="T27" fmla="*/ 431 h 673"/>
                  <a:gd name="T28" fmla="*/ 14 w 146"/>
                  <a:gd name="T29" fmla="*/ 650 h 673"/>
                  <a:gd name="T30" fmla="*/ 5 w 146"/>
                  <a:gd name="T31" fmla="*/ 673 h 673"/>
                  <a:gd name="T32" fmla="*/ 33 w 146"/>
                  <a:gd name="T33" fmla="*/ 640 h 673"/>
                  <a:gd name="T34" fmla="*/ 91 w 146"/>
                  <a:gd name="T35" fmla="*/ 524 h 673"/>
                  <a:gd name="T36" fmla="*/ 128 w 146"/>
                  <a:gd name="T37" fmla="*/ 379 h 673"/>
                  <a:gd name="T38" fmla="*/ 133 w 146"/>
                  <a:gd name="T39" fmla="*/ 351 h 673"/>
                  <a:gd name="T40" fmla="*/ 139 w 146"/>
                  <a:gd name="T41" fmla="*/ 321 h 673"/>
                  <a:gd name="T42" fmla="*/ 136 w 146"/>
                  <a:gd name="T43" fmla="*/ 275 h 6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46" h="673">
                    <a:moveTo>
                      <a:pt x="136" y="275"/>
                    </a:moveTo>
                    <a:cubicBezTo>
                      <a:pt x="132" y="268"/>
                      <a:pt x="127" y="262"/>
                      <a:pt x="127" y="253"/>
                    </a:cubicBezTo>
                    <a:cubicBezTo>
                      <a:pt x="128" y="239"/>
                      <a:pt x="122" y="227"/>
                      <a:pt x="119" y="213"/>
                    </a:cubicBezTo>
                    <a:cubicBezTo>
                      <a:pt x="107" y="162"/>
                      <a:pt x="88" y="113"/>
                      <a:pt x="56" y="71"/>
                    </a:cubicBezTo>
                    <a:cubicBezTo>
                      <a:pt x="43" y="55"/>
                      <a:pt x="39" y="34"/>
                      <a:pt x="20" y="23"/>
                    </a:cubicBezTo>
                    <a:cubicBezTo>
                      <a:pt x="19" y="22"/>
                      <a:pt x="17" y="18"/>
                      <a:pt x="18" y="16"/>
                    </a:cubicBezTo>
                    <a:cubicBezTo>
                      <a:pt x="22" y="1"/>
                      <a:pt x="10" y="4"/>
                      <a:pt x="0" y="0"/>
                    </a:cubicBezTo>
                    <a:cubicBezTo>
                      <a:pt x="5" y="9"/>
                      <a:pt x="7" y="16"/>
                      <a:pt x="11" y="22"/>
                    </a:cubicBezTo>
                    <a:cubicBezTo>
                      <a:pt x="22" y="40"/>
                      <a:pt x="36" y="56"/>
                      <a:pt x="45" y="75"/>
                    </a:cubicBezTo>
                    <a:cubicBezTo>
                      <a:pt x="62" y="114"/>
                      <a:pt x="81" y="152"/>
                      <a:pt x="89" y="195"/>
                    </a:cubicBezTo>
                    <a:cubicBezTo>
                      <a:pt x="93" y="219"/>
                      <a:pt x="100" y="243"/>
                      <a:pt x="97" y="268"/>
                    </a:cubicBezTo>
                    <a:cubicBezTo>
                      <a:pt x="96" y="286"/>
                      <a:pt x="90" y="304"/>
                      <a:pt x="94" y="322"/>
                    </a:cubicBezTo>
                    <a:cubicBezTo>
                      <a:pt x="99" y="345"/>
                      <a:pt x="101" y="369"/>
                      <a:pt x="102" y="392"/>
                    </a:cubicBezTo>
                    <a:cubicBezTo>
                      <a:pt x="103" y="405"/>
                      <a:pt x="107" y="417"/>
                      <a:pt x="105" y="431"/>
                    </a:cubicBezTo>
                    <a:cubicBezTo>
                      <a:pt x="89" y="510"/>
                      <a:pt x="59" y="583"/>
                      <a:pt x="14" y="650"/>
                    </a:cubicBezTo>
                    <a:cubicBezTo>
                      <a:pt x="9" y="657"/>
                      <a:pt x="5" y="664"/>
                      <a:pt x="5" y="673"/>
                    </a:cubicBezTo>
                    <a:cubicBezTo>
                      <a:pt x="20" y="666"/>
                      <a:pt x="25" y="652"/>
                      <a:pt x="33" y="640"/>
                    </a:cubicBezTo>
                    <a:cubicBezTo>
                      <a:pt x="56" y="603"/>
                      <a:pt x="74" y="564"/>
                      <a:pt x="91" y="524"/>
                    </a:cubicBezTo>
                    <a:cubicBezTo>
                      <a:pt x="111" y="477"/>
                      <a:pt x="120" y="428"/>
                      <a:pt x="128" y="379"/>
                    </a:cubicBezTo>
                    <a:cubicBezTo>
                      <a:pt x="130" y="369"/>
                      <a:pt x="134" y="360"/>
                      <a:pt x="133" y="351"/>
                    </a:cubicBezTo>
                    <a:cubicBezTo>
                      <a:pt x="132" y="341"/>
                      <a:pt x="134" y="331"/>
                      <a:pt x="139" y="321"/>
                    </a:cubicBezTo>
                    <a:cubicBezTo>
                      <a:pt x="146" y="306"/>
                      <a:pt x="142" y="289"/>
                      <a:pt x="136" y="27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" name="任意多边形 8">
                <a:extLst>
                  <a:ext uri="{FF2B5EF4-FFF2-40B4-BE49-F238E27FC236}">
                    <a16:creationId xmlns:a16="http://schemas.microsoft.com/office/drawing/2014/main" id="{16CC577E-0F0D-41DE-B6B5-3EDBD43B34F3}"/>
                  </a:ext>
                </a:extLst>
              </p:cNvPr>
              <p:cNvSpPr/>
              <p:nvPr/>
            </p:nvSpPr>
            <p:spPr bwMode="auto">
              <a:xfrm>
                <a:off x="4824473" y="4594619"/>
                <a:ext cx="637919" cy="417480"/>
              </a:xfrm>
              <a:custGeom>
                <a:avLst/>
                <a:gdLst>
                  <a:gd name="T0" fmla="*/ 213 w 218"/>
                  <a:gd name="T1" fmla="*/ 143 h 143"/>
                  <a:gd name="T2" fmla="*/ 218 w 218"/>
                  <a:gd name="T3" fmla="*/ 137 h 143"/>
                  <a:gd name="T4" fmla="*/ 0 w 218"/>
                  <a:gd name="T5" fmla="*/ 0 h 143"/>
                  <a:gd name="T6" fmla="*/ 213 w 218"/>
                  <a:gd name="T7" fmla="*/ 143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8" h="143">
                    <a:moveTo>
                      <a:pt x="213" y="143"/>
                    </a:moveTo>
                    <a:cubicBezTo>
                      <a:pt x="214" y="141"/>
                      <a:pt x="216" y="139"/>
                      <a:pt x="218" y="137"/>
                    </a:cubicBezTo>
                    <a:cubicBezTo>
                      <a:pt x="135" y="107"/>
                      <a:pt x="76" y="41"/>
                      <a:pt x="0" y="0"/>
                    </a:cubicBezTo>
                    <a:cubicBezTo>
                      <a:pt x="61" y="62"/>
                      <a:pt x="129" y="114"/>
                      <a:pt x="213" y="1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" name="任意多边形 9">
                <a:extLst>
                  <a:ext uri="{FF2B5EF4-FFF2-40B4-BE49-F238E27FC236}">
                    <a16:creationId xmlns:a16="http://schemas.microsoft.com/office/drawing/2014/main" id="{E2FF963A-697B-4299-87DF-A9D3AF8B4AFA}"/>
                  </a:ext>
                </a:extLst>
              </p:cNvPr>
              <p:cNvSpPr/>
              <p:nvPr/>
            </p:nvSpPr>
            <p:spPr bwMode="auto">
              <a:xfrm>
                <a:off x="5711155" y="1629158"/>
                <a:ext cx="391618" cy="70196"/>
              </a:xfrm>
              <a:custGeom>
                <a:avLst/>
                <a:gdLst>
                  <a:gd name="T0" fmla="*/ 10 w 134"/>
                  <a:gd name="T1" fmla="*/ 23 h 24"/>
                  <a:gd name="T2" fmla="*/ 69 w 134"/>
                  <a:gd name="T3" fmla="*/ 20 h 24"/>
                  <a:gd name="T4" fmla="*/ 134 w 134"/>
                  <a:gd name="T5" fmla="*/ 6 h 24"/>
                  <a:gd name="T6" fmla="*/ 52 w 134"/>
                  <a:gd name="T7" fmla="*/ 8 h 24"/>
                  <a:gd name="T8" fmla="*/ 10 w 134"/>
                  <a:gd name="T9" fmla="*/ 16 h 24"/>
                  <a:gd name="T10" fmla="*/ 1 w 134"/>
                  <a:gd name="T11" fmla="*/ 17 h 24"/>
                  <a:gd name="T12" fmla="*/ 10 w 134"/>
                  <a:gd name="T13" fmla="*/ 2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4" h="24">
                    <a:moveTo>
                      <a:pt x="10" y="23"/>
                    </a:moveTo>
                    <a:cubicBezTo>
                      <a:pt x="30" y="23"/>
                      <a:pt x="50" y="23"/>
                      <a:pt x="69" y="20"/>
                    </a:cubicBezTo>
                    <a:cubicBezTo>
                      <a:pt x="91" y="16"/>
                      <a:pt x="112" y="11"/>
                      <a:pt x="134" y="6"/>
                    </a:cubicBezTo>
                    <a:cubicBezTo>
                      <a:pt x="107" y="6"/>
                      <a:pt x="79" y="0"/>
                      <a:pt x="52" y="8"/>
                    </a:cubicBezTo>
                    <a:cubicBezTo>
                      <a:pt x="39" y="12"/>
                      <a:pt x="25" y="19"/>
                      <a:pt x="10" y="16"/>
                    </a:cubicBezTo>
                    <a:cubicBezTo>
                      <a:pt x="7" y="15"/>
                      <a:pt x="3" y="11"/>
                      <a:pt x="1" y="17"/>
                    </a:cubicBezTo>
                    <a:cubicBezTo>
                      <a:pt x="0" y="24"/>
                      <a:pt x="6" y="23"/>
                      <a:pt x="10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" name="任意多边形 10">
                <a:extLst>
                  <a:ext uri="{FF2B5EF4-FFF2-40B4-BE49-F238E27FC236}">
                    <a16:creationId xmlns:a16="http://schemas.microsoft.com/office/drawing/2014/main" id="{A021F6CB-7DDC-467D-AD46-AFC4F82B7132}"/>
                  </a:ext>
                </a:extLst>
              </p:cNvPr>
              <p:cNvSpPr/>
              <p:nvPr/>
            </p:nvSpPr>
            <p:spPr bwMode="auto">
              <a:xfrm>
                <a:off x="5781351" y="1544184"/>
                <a:ext cx="301719" cy="70196"/>
              </a:xfrm>
              <a:custGeom>
                <a:avLst/>
                <a:gdLst>
                  <a:gd name="T0" fmla="*/ 0 w 103"/>
                  <a:gd name="T1" fmla="*/ 24 h 24"/>
                  <a:gd name="T2" fmla="*/ 103 w 103"/>
                  <a:gd name="T3" fmla="*/ 11 h 24"/>
                  <a:gd name="T4" fmla="*/ 0 w 103"/>
                  <a:gd name="T5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03" h="24">
                    <a:moveTo>
                      <a:pt x="0" y="24"/>
                    </a:moveTo>
                    <a:cubicBezTo>
                      <a:pt x="37" y="22"/>
                      <a:pt x="70" y="18"/>
                      <a:pt x="103" y="11"/>
                    </a:cubicBezTo>
                    <a:cubicBezTo>
                      <a:pt x="70" y="13"/>
                      <a:pt x="36" y="0"/>
                      <a:pt x="0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" name="任意多边形 11">
                <a:extLst>
                  <a:ext uri="{FF2B5EF4-FFF2-40B4-BE49-F238E27FC236}">
                    <a16:creationId xmlns:a16="http://schemas.microsoft.com/office/drawing/2014/main" id="{590AD78A-9D8A-4A91-A8B2-DD54A90A0891}"/>
                  </a:ext>
                </a:extLst>
              </p:cNvPr>
              <p:cNvSpPr/>
              <p:nvPr/>
            </p:nvSpPr>
            <p:spPr bwMode="auto">
              <a:xfrm>
                <a:off x="7350286" y="4541664"/>
                <a:ext cx="145317" cy="149012"/>
              </a:xfrm>
              <a:custGeom>
                <a:avLst/>
                <a:gdLst>
                  <a:gd name="T0" fmla="*/ 46 w 50"/>
                  <a:gd name="T1" fmla="*/ 7 h 51"/>
                  <a:gd name="T2" fmla="*/ 39 w 50"/>
                  <a:gd name="T3" fmla="*/ 4 h 51"/>
                  <a:gd name="T4" fmla="*/ 0 w 50"/>
                  <a:gd name="T5" fmla="*/ 51 h 51"/>
                  <a:gd name="T6" fmla="*/ 19 w 50"/>
                  <a:gd name="T7" fmla="*/ 42 h 51"/>
                  <a:gd name="T8" fmla="*/ 44 w 50"/>
                  <a:gd name="T9" fmla="*/ 14 h 51"/>
                  <a:gd name="T10" fmla="*/ 46 w 50"/>
                  <a:gd name="T11" fmla="*/ 7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0" h="51">
                    <a:moveTo>
                      <a:pt x="46" y="7"/>
                    </a:moveTo>
                    <a:cubicBezTo>
                      <a:pt x="44" y="5"/>
                      <a:pt x="41" y="0"/>
                      <a:pt x="39" y="4"/>
                    </a:cubicBezTo>
                    <a:cubicBezTo>
                      <a:pt x="29" y="23"/>
                      <a:pt x="9" y="32"/>
                      <a:pt x="0" y="51"/>
                    </a:cubicBezTo>
                    <a:cubicBezTo>
                      <a:pt x="7" y="49"/>
                      <a:pt x="16" y="49"/>
                      <a:pt x="19" y="42"/>
                    </a:cubicBezTo>
                    <a:cubicBezTo>
                      <a:pt x="24" y="29"/>
                      <a:pt x="33" y="20"/>
                      <a:pt x="44" y="14"/>
                    </a:cubicBezTo>
                    <a:cubicBezTo>
                      <a:pt x="47" y="12"/>
                      <a:pt x="50" y="9"/>
                      <a:pt x="46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" name="任意多边形 12">
                <a:extLst>
                  <a:ext uri="{FF2B5EF4-FFF2-40B4-BE49-F238E27FC236}">
                    <a16:creationId xmlns:a16="http://schemas.microsoft.com/office/drawing/2014/main" id="{54BE0A02-4C1A-4C45-90E2-2C4FD926C8A8}"/>
                  </a:ext>
                </a:extLst>
              </p:cNvPr>
              <p:cNvSpPr/>
              <p:nvPr/>
            </p:nvSpPr>
            <p:spPr bwMode="auto">
              <a:xfrm>
                <a:off x="6542420" y="1688270"/>
                <a:ext cx="78816" cy="51723"/>
              </a:xfrm>
              <a:custGeom>
                <a:avLst/>
                <a:gdLst>
                  <a:gd name="T0" fmla="*/ 22 w 27"/>
                  <a:gd name="T1" fmla="*/ 5 h 18"/>
                  <a:gd name="T2" fmla="*/ 0 w 27"/>
                  <a:gd name="T3" fmla="*/ 8 h 18"/>
                  <a:gd name="T4" fmla="*/ 15 w 27"/>
                  <a:gd name="T5" fmla="*/ 14 h 18"/>
                  <a:gd name="T6" fmla="*/ 22 w 27"/>
                  <a:gd name="T7" fmla="*/ 5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7" h="18">
                    <a:moveTo>
                      <a:pt x="22" y="5"/>
                    </a:moveTo>
                    <a:cubicBezTo>
                      <a:pt x="17" y="0"/>
                      <a:pt x="8" y="2"/>
                      <a:pt x="0" y="8"/>
                    </a:cubicBezTo>
                    <a:cubicBezTo>
                      <a:pt x="6" y="9"/>
                      <a:pt x="11" y="12"/>
                      <a:pt x="15" y="14"/>
                    </a:cubicBezTo>
                    <a:cubicBezTo>
                      <a:pt x="25" y="18"/>
                      <a:pt x="27" y="10"/>
                      <a:pt x="2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" name="任意多边形 13">
                <a:extLst>
                  <a:ext uri="{FF2B5EF4-FFF2-40B4-BE49-F238E27FC236}">
                    <a16:creationId xmlns:a16="http://schemas.microsoft.com/office/drawing/2014/main" id="{8729A0A9-56DE-48BC-B164-346B8B52B414}"/>
                  </a:ext>
                </a:extLst>
              </p:cNvPr>
              <p:cNvSpPr/>
              <p:nvPr/>
            </p:nvSpPr>
            <p:spPr bwMode="auto">
              <a:xfrm>
                <a:off x="5468549" y="1743688"/>
                <a:ext cx="76353" cy="44334"/>
              </a:xfrm>
              <a:custGeom>
                <a:avLst/>
                <a:gdLst>
                  <a:gd name="T0" fmla="*/ 26 w 26"/>
                  <a:gd name="T1" fmla="*/ 2 h 15"/>
                  <a:gd name="T2" fmla="*/ 0 w 26"/>
                  <a:gd name="T3" fmla="*/ 7 h 15"/>
                  <a:gd name="T4" fmla="*/ 2 w 26"/>
                  <a:gd name="T5" fmla="*/ 11 h 15"/>
                  <a:gd name="T6" fmla="*/ 26 w 26"/>
                  <a:gd name="T7" fmla="*/ 2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6" h="15">
                    <a:moveTo>
                      <a:pt x="26" y="2"/>
                    </a:moveTo>
                    <a:cubicBezTo>
                      <a:pt x="15" y="2"/>
                      <a:pt x="6" y="0"/>
                      <a:pt x="0" y="7"/>
                    </a:cubicBezTo>
                    <a:cubicBezTo>
                      <a:pt x="0" y="8"/>
                      <a:pt x="1" y="10"/>
                      <a:pt x="2" y="11"/>
                    </a:cubicBezTo>
                    <a:cubicBezTo>
                      <a:pt x="11" y="15"/>
                      <a:pt x="17" y="10"/>
                      <a:pt x="2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30" name="椭圆 29">
              <a:extLst>
                <a:ext uri="{FF2B5EF4-FFF2-40B4-BE49-F238E27FC236}">
                  <a16:creationId xmlns:a16="http://schemas.microsoft.com/office/drawing/2014/main" id="{6FE755EA-D286-46D3-93FC-FDA4D81F7307}"/>
                </a:ext>
              </a:extLst>
            </p:cNvPr>
            <p:cNvSpPr/>
            <p:nvPr/>
          </p:nvSpPr>
          <p:spPr>
            <a:xfrm>
              <a:off x="4922815" y="1718963"/>
              <a:ext cx="2036054" cy="2036052"/>
            </a:xfrm>
            <a:prstGeom prst="ellipse">
              <a:avLst/>
            </a:prstGeom>
            <a:blipFill dpi="0" rotWithShape="1">
              <a:blip r:embed="rId5"/>
              <a:srcRect/>
              <a:stretch>
                <a:fillRect l="-19969" t="-15092" r="-23797" b="-11724"/>
              </a:stretch>
            </a:blip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84" name="组合 83">
            <a:extLst>
              <a:ext uri="{FF2B5EF4-FFF2-40B4-BE49-F238E27FC236}">
                <a16:creationId xmlns:a16="http://schemas.microsoft.com/office/drawing/2014/main" id="{2DD61431-07C9-41BE-9078-4A04A26FF47C}"/>
              </a:ext>
            </a:extLst>
          </p:cNvPr>
          <p:cNvGrpSpPr/>
          <p:nvPr/>
        </p:nvGrpSpPr>
        <p:grpSpPr>
          <a:xfrm>
            <a:off x="7006694" y="3629955"/>
            <a:ext cx="1768002" cy="1735122"/>
            <a:chOff x="6716683" y="3499995"/>
            <a:chExt cx="2340505" cy="2296980"/>
          </a:xfrm>
        </p:grpSpPr>
        <p:grpSp>
          <p:nvGrpSpPr>
            <p:cNvPr id="42" name="组合 41">
              <a:extLst>
                <a:ext uri="{FF2B5EF4-FFF2-40B4-BE49-F238E27FC236}">
                  <a16:creationId xmlns:a16="http://schemas.microsoft.com/office/drawing/2014/main" id="{F20C26E0-1391-4748-833E-47869D4F9FAC}"/>
                </a:ext>
              </a:extLst>
            </p:cNvPr>
            <p:cNvGrpSpPr/>
            <p:nvPr/>
          </p:nvGrpSpPr>
          <p:grpSpPr>
            <a:xfrm flipH="1" flipV="1">
              <a:off x="6716683" y="3499995"/>
              <a:ext cx="2340505" cy="2296980"/>
              <a:chOff x="4175470" y="1544184"/>
              <a:chExt cx="3841060" cy="3769633"/>
            </a:xfrm>
            <a:solidFill>
              <a:schemeClr val="accent1"/>
            </a:solidFill>
          </p:grpSpPr>
          <p:sp>
            <p:nvSpPr>
              <p:cNvPr id="44" name="任意多边形 4">
                <a:extLst>
                  <a:ext uri="{FF2B5EF4-FFF2-40B4-BE49-F238E27FC236}">
                    <a16:creationId xmlns:a16="http://schemas.microsoft.com/office/drawing/2014/main" id="{BF33B262-03A9-400E-8B78-110DDCEC84CD}"/>
                  </a:ext>
                </a:extLst>
              </p:cNvPr>
              <p:cNvSpPr/>
              <p:nvPr/>
            </p:nvSpPr>
            <p:spPr bwMode="auto">
              <a:xfrm>
                <a:off x="4581866" y="4524423"/>
                <a:ext cx="2656354" cy="789394"/>
              </a:xfrm>
              <a:custGeom>
                <a:avLst/>
                <a:gdLst>
                  <a:gd name="T0" fmla="*/ 893 w 908"/>
                  <a:gd name="T1" fmla="*/ 96 h 270"/>
                  <a:gd name="T2" fmla="*/ 792 w 908"/>
                  <a:gd name="T3" fmla="*/ 154 h 270"/>
                  <a:gd name="T4" fmla="*/ 764 w 908"/>
                  <a:gd name="T5" fmla="*/ 174 h 270"/>
                  <a:gd name="T6" fmla="*/ 749 w 908"/>
                  <a:gd name="T7" fmla="*/ 187 h 270"/>
                  <a:gd name="T8" fmla="*/ 744 w 908"/>
                  <a:gd name="T9" fmla="*/ 170 h 270"/>
                  <a:gd name="T10" fmla="*/ 714 w 908"/>
                  <a:gd name="T11" fmla="*/ 183 h 270"/>
                  <a:gd name="T12" fmla="*/ 670 w 908"/>
                  <a:gd name="T13" fmla="*/ 169 h 270"/>
                  <a:gd name="T14" fmla="*/ 605 w 908"/>
                  <a:gd name="T15" fmla="*/ 172 h 270"/>
                  <a:gd name="T16" fmla="*/ 580 w 908"/>
                  <a:gd name="T17" fmla="*/ 171 h 270"/>
                  <a:gd name="T18" fmla="*/ 531 w 908"/>
                  <a:gd name="T19" fmla="*/ 174 h 270"/>
                  <a:gd name="T20" fmla="*/ 447 w 908"/>
                  <a:gd name="T21" fmla="*/ 177 h 270"/>
                  <a:gd name="T22" fmla="*/ 361 w 908"/>
                  <a:gd name="T23" fmla="*/ 165 h 270"/>
                  <a:gd name="T24" fmla="*/ 349 w 908"/>
                  <a:gd name="T25" fmla="*/ 164 h 270"/>
                  <a:gd name="T26" fmla="*/ 345 w 908"/>
                  <a:gd name="T27" fmla="*/ 179 h 270"/>
                  <a:gd name="T28" fmla="*/ 353 w 908"/>
                  <a:gd name="T29" fmla="*/ 185 h 270"/>
                  <a:gd name="T30" fmla="*/ 365 w 908"/>
                  <a:gd name="T31" fmla="*/ 188 h 270"/>
                  <a:gd name="T32" fmla="*/ 485 w 908"/>
                  <a:gd name="T33" fmla="*/ 210 h 270"/>
                  <a:gd name="T34" fmla="*/ 625 w 908"/>
                  <a:gd name="T35" fmla="*/ 204 h 270"/>
                  <a:gd name="T36" fmla="*/ 631 w 908"/>
                  <a:gd name="T37" fmla="*/ 202 h 270"/>
                  <a:gd name="T38" fmla="*/ 690 w 908"/>
                  <a:gd name="T39" fmla="*/ 193 h 270"/>
                  <a:gd name="T40" fmla="*/ 701 w 908"/>
                  <a:gd name="T41" fmla="*/ 200 h 270"/>
                  <a:gd name="T42" fmla="*/ 682 w 908"/>
                  <a:gd name="T43" fmla="*/ 210 h 270"/>
                  <a:gd name="T44" fmla="*/ 569 w 908"/>
                  <a:gd name="T45" fmla="*/ 235 h 270"/>
                  <a:gd name="T46" fmla="*/ 344 w 908"/>
                  <a:gd name="T47" fmla="*/ 215 h 270"/>
                  <a:gd name="T48" fmla="*/ 215 w 908"/>
                  <a:gd name="T49" fmla="*/ 157 h 270"/>
                  <a:gd name="T50" fmla="*/ 65 w 908"/>
                  <a:gd name="T51" fmla="*/ 35 h 270"/>
                  <a:gd name="T52" fmla="*/ 13 w 908"/>
                  <a:gd name="T53" fmla="*/ 5 h 270"/>
                  <a:gd name="T54" fmla="*/ 3 w 908"/>
                  <a:gd name="T55" fmla="*/ 6 h 270"/>
                  <a:gd name="T56" fmla="*/ 7 w 908"/>
                  <a:gd name="T57" fmla="*/ 17 h 270"/>
                  <a:gd name="T58" fmla="*/ 47 w 908"/>
                  <a:gd name="T59" fmla="*/ 61 h 270"/>
                  <a:gd name="T60" fmla="*/ 162 w 908"/>
                  <a:gd name="T61" fmla="*/ 151 h 270"/>
                  <a:gd name="T62" fmla="*/ 262 w 908"/>
                  <a:gd name="T63" fmla="*/ 208 h 270"/>
                  <a:gd name="T64" fmla="*/ 301 w 908"/>
                  <a:gd name="T65" fmla="*/ 221 h 270"/>
                  <a:gd name="T66" fmla="*/ 348 w 908"/>
                  <a:gd name="T67" fmla="*/ 242 h 270"/>
                  <a:gd name="T68" fmla="*/ 416 w 908"/>
                  <a:gd name="T69" fmla="*/ 257 h 270"/>
                  <a:gd name="T70" fmla="*/ 486 w 908"/>
                  <a:gd name="T71" fmla="*/ 267 h 270"/>
                  <a:gd name="T72" fmla="*/ 575 w 908"/>
                  <a:gd name="T73" fmla="*/ 256 h 270"/>
                  <a:gd name="T74" fmla="*/ 707 w 908"/>
                  <a:gd name="T75" fmla="*/ 218 h 270"/>
                  <a:gd name="T76" fmla="*/ 720 w 908"/>
                  <a:gd name="T77" fmla="*/ 219 h 270"/>
                  <a:gd name="T78" fmla="*/ 781 w 908"/>
                  <a:gd name="T79" fmla="*/ 218 h 270"/>
                  <a:gd name="T80" fmla="*/ 796 w 908"/>
                  <a:gd name="T81" fmla="*/ 201 h 270"/>
                  <a:gd name="T82" fmla="*/ 776 w 908"/>
                  <a:gd name="T83" fmla="*/ 191 h 270"/>
                  <a:gd name="T84" fmla="*/ 770 w 908"/>
                  <a:gd name="T85" fmla="*/ 179 h 270"/>
                  <a:gd name="T86" fmla="*/ 820 w 908"/>
                  <a:gd name="T87" fmla="*/ 163 h 270"/>
                  <a:gd name="T88" fmla="*/ 831 w 908"/>
                  <a:gd name="T89" fmla="*/ 161 h 270"/>
                  <a:gd name="T90" fmla="*/ 864 w 908"/>
                  <a:gd name="T91" fmla="*/ 141 h 270"/>
                  <a:gd name="T92" fmla="*/ 874 w 908"/>
                  <a:gd name="T93" fmla="*/ 137 h 270"/>
                  <a:gd name="T94" fmla="*/ 900 w 908"/>
                  <a:gd name="T95" fmla="*/ 102 h 270"/>
                  <a:gd name="T96" fmla="*/ 903 w 908"/>
                  <a:gd name="T97" fmla="*/ 92 h 270"/>
                  <a:gd name="T98" fmla="*/ 893 w 908"/>
                  <a:gd name="T99" fmla="*/ 96 h 2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908" h="270">
                    <a:moveTo>
                      <a:pt x="893" y="96"/>
                    </a:moveTo>
                    <a:cubicBezTo>
                      <a:pt x="864" y="124"/>
                      <a:pt x="829" y="140"/>
                      <a:pt x="792" y="154"/>
                    </a:cubicBezTo>
                    <a:cubicBezTo>
                      <a:pt x="782" y="158"/>
                      <a:pt x="765" y="158"/>
                      <a:pt x="764" y="174"/>
                    </a:cubicBezTo>
                    <a:cubicBezTo>
                      <a:pt x="763" y="184"/>
                      <a:pt x="757" y="188"/>
                      <a:pt x="749" y="187"/>
                    </a:cubicBezTo>
                    <a:cubicBezTo>
                      <a:pt x="740" y="186"/>
                      <a:pt x="748" y="178"/>
                      <a:pt x="744" y="170"/>
                    </a:cubicBezTo>
                    <a:cubicBezTo>
                      <a:pt x="738" y="189"/>
                      <a:pt x="727" y="183"/>
                      <a:pt x="714" y="183"/>
                    </a:cubicBezTo>
                    <a:cubicBezTo>
                      <a:pt x="698" y="182"/>
                      <a:pt x="689" y="168"/>
                      <a:pt x="670" y="169"/>
                    </a:cubicBezTo>
                    <a:cubicBezTo>
                      <a:pt x="649" y="170"/>
                      <a:pt x="627" y="175"/>
                      <a:pt x="605" y="172"/>
                    </a:cubicBezTo>
                    <a:cubicBezTo>
                      <a:pt x="597" y="171"/>
                      <a:pt x="589" y="170"/>
                      <a:pt x="580" y="171"/>
                    </a:cubicBezTo>
                    <a:cubicBezTo>
                      <a:pt x="564" y="174"/>
                      <a:pt x="548" y="173"/>
                      <a:pt x="531" y="174"/>
                    </a:cubicBezTo>
                    <a:cubicBezTo>
                      <a:pt x="503" y="175"/>
                      <a:pt x="475" y="173"/>
                      <a:pt x="447" y="177"/>
                    </a:cubicBezTo>
                    <a:cubicBezTo>
                      <a:pt x="418" y="180"/>
                      <a:pt x="388" y="176"/>
                      <a:pt x="361" y="165"/>
                    </a:cubicBezTo>
                    <a:cubicBezTo>
                      <a:pt x="356" y="163"/>
                      <a:pt x="352" y="161"/>
                      <a:pt x="349" y="164"/>
                    </a:cubicBezTo>
                    <a:cubicBezTo>
                      <a:pt x="345" y="168"/>
                      <a:pt x="346" y="174"/>
                      <a:pt x="345" y="179"/>
                    </a:cubicBezTo>
                    <a:cubicBezTo>
                      <a:pt x="345" y="183"/>
                      <a:pt x="350" y="184"/>
                      <a:pt x="353" y="185"/>
                    </a:cubicBezTo>
                    <a:cubicBezTo>
                      <a:pt x="357" y="185"/>
                      <a:pt x="361" y="187"/>
                      <a:pt x="365" y="188"/>
                    </a:cubicBezTo>
                    <a:cubicBezTo>
                      <a:pt x="405" y="199"/>
                      <a:pt x="445" y="206"/>
                      <a:pt x="485" y="210"/>
                    </a:cubicBezTo>
                    <a:cubicBezTo>
                      <a:pt x="532" y="214"/>
                      <a:pt x="578" y="204"/>
                      <a:pt x="625" y="204"/>
                    </a:cubicBezTo>
                    <a:cubicBezTo>
                      <a:pt x="627" y="204"/>
                      <a:pt x="629" y="203"/>
                      <a:pt x="631" y="202"/>
                    </a:cubicBezTo>
                    <a:cubicBezTo>
                      <a:pt x="650" y="193"/>
                      <a:pt x="671" y="201"/>
                      <a:pt x="690" y="193"/>
                    </a:cubicBezTo>
                    <a:cubicBezTo>
                      <a:pt x="692" y="193"/>
                      <a:pt x="699" y="192"/>
                      <a:pt x="701" y="200"/>
                    </a:cubicBezTo>
                    <a:cubicBezTo>
                      <a:pt x="695" y="203"/>
                      <a:pt x="689" y="208"/>
                      <a:pt x="682" y="210"/>
                    </a:cubicBezTo>
                    <a:cubicBezTo>
                      <a:pt x="646" y="223"/>
                      <a:pt x="608" y="233"/>
                      <a:pt x="569" y="235"/>
                    </a:cubicBezTo>
                    <a:cubicBezTo>
                      <a:pt x="493" y="238"/>
                      <a:pt x="417" y="241"/>
                      <a:pt x="344" y="215"/>
                    </a:cubicBezTo>
                    <a:cubicBezTo>
                      <a:pt x="299" y="200"/>
                      <a:pt x="254" y="185"/>
                      <a:pt x="215" y="157"/>
                    </a:cubicBezTo>
                    <a:cubicBezTo>
                      <a:pt x="162" y="120"/>
                      <a:pt x="108" y="84"/>
                      <a:pt x="65" y="35"/>
                    </a:cubicBezTo>
                    <a:cubicBezTo>
                      <a:pt x="51" y="20"/>
                      <a:pt x="39" y="0"/>
                      <a:pt x="13" y="5"/>
                    </a:cubicBezTo>
                    <a:cubicBezTo>
                      <a:pt x="10" y="5"/>
                      <a:pt x="5" y="3"/>
                      <a:pt x="3" y="6"/>
                    </a:cubicBezTo>
                    <a:cubicBezTo>
                      <a:pt x="0" y="11"/>
                      <a:pt x="4" y="14"/>
                      <a:pt x="7" y="17"/>
                    </a:cubicBezTo>
                    <a:cubicBezTo>
                      <a:pt x="22" y="30"/>
                      <a:pt x="33" y="47"/>
                      <a:pt x="47" y="61"/>
                    </a:cubicBezTo>
                    <a:cubicBezTo>
                      <a:pt x="81" y="96"/>
                      <a:pt x="121" y="124"/>
                      <a:pt x="162" y="151"/>
                    </a:cubicBezTo>
                    <a:cubicBezTo>
                      <a:pt x="194" y="171"/>
                      <a:pt x="226" y="193"/>
                      <a:pt x="262" y="208"/>
                    </a:cubicBezTo>
                    <a:cubicBezTo>
                      <a:pt x="275" y="213"/>
                      <a:pt x="290" y="213"/>
                      <a:pt x="301" y="221"/>
                    </a:cubicBezTo>
                    <a:cubicBezTo>
                      <a:pt x="315" y="233"/>
                      <a:pt x="332" y="236"/>
                      <a:pt x="348" y="242"/>
                    </a:cubicBezTo>
                    <a:cubicBezTo>
                      <a:pt x="370" y="250"/>
                      <a:pt x="393" y="253"/>
                      <a:pt x="416" y="257"/>
                    </a:cubicBezTo>
                    <a:cubicBezTo>
                      <a:pt x="439" y="261"/>
                      <a:pt x="462" y="265"/>
                      <a:pt x="486" y="267"/>
                    </a:cubicBezTo>
                    <a:cubicBezTo>
                      <a:pt x="516" y="270"/>
                      <a:pt x="546" y="263"/>
                      <a:pt x="575" y="256"/>
                    </a:cubicBezTo>
                    <a:cubicBezTo>
                      <a:pt x="620" y="245"/>
                      <a:pt x="666" y="241"/>
                      <a:pt x="707" y="218"/>
                    </a:cubicBezTo>
                    <a:cubicBezTo>
                      <a:pt x="711" y="216"/>
                      <a:pt x="716" y="216"/>
                      <a:pt x="720" y="219"/>
                    </a:cubicBezTo>
                    <a:cubicBezTo>
                      <a:pt x="740" y="233"/>
                      <a:pt x="761" y="233"/>
                      <a:pt x="781" y="218"/>
                    </a:cubicBezTo>
                    <a:cubicBezTo>
                      <a:pt x="788" y="214"/>
                      <a:pt x="798" y="210"/>
                      <a:pt x="796" y="201"/>
                    </a:cubicBezTo>
                    <a:cubicBezTo>
                      <a:pt x="794" y="192"/>
                      <a:pt x="784" y="192"/>
                      <a:pt x="776" y="191"/>
                    </a:cubicBezTo>
                    <a:cubicBezTo>
                      <a:pt x="768" y="190"/>
                      <a:pt x="766" y="186"/>
                      <a:pt x="770" y="179"/>
                    </a:cubicBezTo>
                    <a:cubicBezTo>
                      <a:pt x="778" y="165"/>
                      <a:pt x="805" y="155"/>
                      <a:pt x="820" y="163"/>
                    </a:cubicBezTo>
                    <a:cubicBezTo>
                      <a:pt x="826" y="166"/>
                      <a:pt x="828" y="166"/>
                      <a:pt x="831" y="161"/>
                    </a:cubicBezTo>
                    <a:cubicBezTo>
                      <a:pt x="838" y="148"/>
                      <a:pt x="850" y="141"/>
                      <a:pt x="864" y="141"/>
                    </a:cubicBezTo>
                    <a:cubicBezTo>
                      <a:pt x="868" y="141"/>
                      <a:pt x="873" y="140"/>
                      <a:pt x="874" y="137"/>
                    </a:cubicBezTo>
                    <a:cubicBezTo>
                      <a:pt x="877" y="120"/>
                      <a:pt x="895" y="116"/>
                      <a:pt x="900" y="102"/>
                    </a:cubicBezTo>
                    <a:cubicBezTo>
                      <a:pt x="902" y="99"/>
                      <a:pt x="908" y="96"/>
                      <a:pt x="903" y="92"/>
                    </a:cubicBezTo>
                    <a:cubicBezTo>
                      <a:pt x="898" y="87"/>
                      <a:pt x="895" y="93"/>
                      <a:pt x="893" y="9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" name="任意多边形 5">
                <a:extLst>
                  <a:ext uri="{FF2B5EF4-FFF2-40B4-BE49-F238E27FC236}">
                    <a16:creationId xmlns:a16="http://schemas.microsoft.com/office/drawing/2014/main" id="{B032295D-2195-45DD-93B2-2026530E92B4}"/>
                  </a:ext>
                </a:extLst>
              </p:cNvPr>
              <p:cNvSpPr/>
              <p:nvPr/>
            </p:nvSpPr>
            <p:spPr bwMode="auto">
              <a:xfrm>
                <a:off x="4201332" y="1699353"/>
                <a:ext cx="1208105" cy="1472878"/>
              </a:xfrm>
              <a:custGeom>
                <a:avLst/>
                <a:gdLst>
                  <a:gd name="T0" fmla="*/ 28 w 413"/>
                  <a:gd name="T1" fmla="*/ 498 h 503"/>
                  <a:gd name="T2" fmla="*/ 48 w 413"/>
                  <a:gd name="T3" fmla="*/ 499 h 503"/>
                  <a:gd name="T4" fmla="*/ 47 w 413"/>
                  <a:gd name="T5" fmla="*/ 474 h 503"/>
                  <a:gd name="T6" fmla="*/ 92 w 413"/>
                  <a:gd name="T7" fmla="*/ 339 h 503"/>
                  <a:gd name="T8" fmla="*/ 157 w 413"/>
                  <a:gd name="T9" fmla="*/ 223 h 503"/>
                  <a:gd name="T10" fmla="*/ 268 w 413"/>
                  <a:gd name="T11" fmla="*/ 111 h 503"/>
                  <a:gd name="T12" fmla="*/ 357 w 413"/>
                  <a:gd name="T13" fmla="*/ 56 h 503"/>
                  <a:gd name="T14" fmla="*/ 387 w 413"/>
                  <a:gd name="T15" fmla="*/ 39 h 503"/>
                  <a:gd name="T16" fmla="*/ 405 w 413"/>
                  <a:gd name="T17" fmla="*/ 0 h 503"/>
                  <a:gd name="T18" fmla="*/ 380 w 413"/>
                  <a:gd name="T19" fmla="*/ 24 h 503"/>
                  <a:gd name="T20" fmla="*/ 349 w 413"/>
                  <a:gd name="T21" fmla="*/ 20 h 503"/>
                  <a:gd name="T22" fmla="*/ 355 w 413"/>
                  <a:gd name="T23" fmla="*/ 13 h 503"/>
                  <a:gd name="T24" fmla="*/ 323 w 413"/>
                  <a:gd name="T25" fmla="*/ 24 h 503"/>
                  <a:gd name="T26" fmla="*/ 214 w 413"/>
                  <a:gd name="T27" fmla="*/ 90 h 503"/>
                  <a:gd name="T28" fmla="*/ 138 w 413"/>
                  <a:gd name="T29" fmla="*/ 166 h 503"/>
                  <a:gd name="T30" fmla="*/ 80 w 413"/>
                  <a:gd name="T31" fmla="*/ 237 h 503"/>
                  <a:gd name="T32" fmla="*/ 18 w 413"/>
                  <a:gd name="T33" fmla="*/ 336 h 503"/>
                  <a:gd name="T34" fmla="*/ 7 w 413"/>
                  <a:gd name="T35" fmla="*/ 478 h 503"/>
                  <a:gd name="T36" fmla="*/ 28 w 413"/>
                  <a:gd name="T37" fmla="*/ 498 h 5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13" h="503">
                    <a:moveTo>
                      <a:pt x="28" y="498"/>
                    </a:moveTo>
                    <a:cubicBezTo>
                      <a:pt x="36" y="492"/>
                      <a:pt x="41" y="495"/>
                      <a:pt x="48" y="499"/>
                    </a:cubicBezTo>
                    <a:cubicBezTo>
                      <a:pt x="47" y="490"/>
                      <a:pt x="45" y="482"/>
                      <a:pt x="47" y="474"/>
                    </a:cubicBezTo>
                    <a:cubicBezTo>
                      <a:pt x="59" y="428"/>
                      <a:pt x="71" y="383"/>
                      <a:pt x="92" y="339"/>
                    </a:cubicBezTo>
                    <a:cubicBezTo>
                      <a:pt x="110" y="298"/>
                      <a:pt x="129" y="258"/>
                      <a:pt x="157" y="223"/>
                    </a:cubicBezTo>
                    <a:cubicBezTo>
                      <a:pt x="190" y="182"/>
                      <a:pt x="225" y="143"/>
                      <a:pt x="268" y="111"/>
                    </a:cubicBezTo>
                    <a:cubicBezTo>
                      <a:pt x="296" y="90"/>
                      <a:pt x="325" y="70"/>
                      <a:pt x="357" y="56"/>
                    </a:cubicBezTo>
                    <a:cubicBezTo>
                      <a:pt x="368" y="51"/>
                      <a:pt x="377" y="43"/>
                      <a:pt x="387" y="39"/>
                    </a:cubicBezTo>
                    <a:cubicBezTo>
                      <a:pt x="405" y="30"/>
                      <a:pt x="413" y="22"/>
                      <a:pt x="405" y="0"/>
                    </a:cubicBezTo>
                    <a:cubicBezTo>
                      <a:pt x="406" y="21"/>
                      <a:pt x="392" y="20"/>
                      <a:pt x="380" y="24"/>
                    </a:cubicBezTo>
                    <a:cubicBezTo>
                      <a:pt x="369" y="28"/>
                      <a:pt x="358" y="31"/>
                      <a:pt x="349" y="20"/>
                    </a:cubicBezTo>
                    <a:cubicBezTo>
                      <a:pt x="350" y="17"/>
                      <a:pt x="357" y="21"/>
                      <a:pt x="355" y="13"/>
                    </a:cubicBezTo>
                    <a:cubicBezTo>
                      <a:pt x="345" y="16"/>
                      <a:pt x="334" y="20"/>
                      <a:pt x="323" y="24"/>
                    </a:cubicBezTo>
                    <a:cubicBezTo>
                      <a:pt x="283" y="40"/>
                      <a:pt x="248" y="63"/>
                      <a:pt x="214" y="90"/>
                    </a:cubicBezTo>
                    <a:cubicBezTo>
                      <a:pt x="186" y="113"/>
                      <a:pt x="162" y="140"/>
                      <a:pt x="138" y="166"/>
                    </a:cubicBezTo>
                    <a:cubicBezTo>
                      <a:pt x="117" y="188"/>
                      <a:pt x="101" y="215"/>
                      <a:pt x="80" y="237"/>
                    </a:cubicBezTo>
                    <a:cubicBezTo>
                      <a:pt x="53" y="266"/>
                      <a:pt x="29" y="298"/>
                      <a:pt x="18" y="336"/>
                    </a:cubicBezTo>
                    <a:cubicBezTo>
                      <a:pt x="4" y="382"/>
                      <a:pt x="0" y="430"/>
                      <a:pt x="7" y="478"/>
                    </a:cubicBezTo>
                    <a:cubicBezTo>
                      <a:pt x="8" y="492"/>
                      <a:pt x="21" y="503"/>
                      <a:pt x="28" y="49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" name="任意多边形 6">
                <a:extLst>
                  <a:ext uri="{FF2B5EF4-FFF2-40B4-BE49-F238E27FC236}">
                    <a16:creationId xmlns:a16="http://schemas.microsoft.com/office/drawing/2014/main" id="{C02D0651-D5DB-4DA5-8E5A-2A45D4157197}"/>
                  </a:ext>
                </a:extLst>
              </p:cNvPr>
              <p:cNvSpPr/>
              <p:nvPr/>
            </p:nvSpPr>
            <p:spPr bwMode="auto">
              <a:xfrm>
                <a:off x="4175470" y="3180853"/>
                <a:ext cx="423637" cy="1205642"/>
              </a:xfrm>
              <a:custGeom>
                <a:avLst/>
                <a:gdLst>
                  <a:gd name="T0" fmla="*/ 91 w 145"/>
                  <a:gd name="T1" fmla="*/ 304 h 412"/>
                  <a:gd name="T2" fmla="*/ 80 w 145"/>
                  <a:gd name="T3" fmla="*/ 251 h 412"/>
                  <a:gd name="T4" fmla="*/ 76 w 145"/>
                  <a:gd name="T5" fmla="*/ 168 h 412"/>
                  <a:gd name="T6" fmla="*/ 56 w 145"/>
                  <a:gd name="T7" fmla="*/ 162 h 412"/>
                  <a:gd name="T8" fmla="*/ 56 w 145"/>
                  <a:gd name="T9" fmla="*/ 138 h 412"/>
                  <a:gd name="T10" fmla="*/ 65 w 145"/>
                  <a:gd name="T11" fmla="*/ 45 h 412"/>
                  <a:gd name="T12" fmla="*/ 65 w 145"/>
                  <a:gd name="T13" fmla="*/ 0 h 412"/>
                  <a:gd name="T14" fmla="*/ 57 w 145"/>
                  <a:gd name="T15" fmla="*/ 61 h 412"/>
                  <a:gd name="T16" fmla="*/ 49 w 145"/>
                  <a:gd name="T17" fmla="*/ 123 h 412"/>
                  <a:gd name="T18" fmla="*/ 36 w 145"/>
                  <a:gd name="T19" fmla="*/ 133 h 412"/>
                  <a:gd name="T20" fmla="*/ 3 w 145"/>
                  <a:gd name="T21" fmla="*/ 157 h 412"/>
                  <a:gd name="T22" fmla="*/ 4 w 145"/>
                  <a:gd name="T23" fmla="*/ 216 h 412"/>
                  <a:gd name="T24" fmla="*/ 17 w 145"/>
                  <a:gd name="T25" fmla="*/ 243 h 412"/>
                  <a:gd name="T26" fmla="*/ 28 w 145"/>
                  <a:gd name="T27" fmla="*/ 279 h 412"/>
                  <a:gd name="T28" fmla="*/ 86 w 145"/>
                  <a:gd name="T29" fmla="*/ 368 h 412"/>
                  <a:gd name="T30" fmla="*/ 145 w 145"/>
                  <a:gd name="T31" fmla="*/ 412 h 412"/>
                  <a:gd name="T32" fmla="*/ 91 w 145"/>
                  <a:gd name="T33" fmla="*/ 304 h 4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45" h="412">
                    <a:moveTo>
                      <a:pt x="91" y="304"/>
                    </a:moveTo>
                    <a:cubicBezTo>
                      <a:pt x="82" y="286"/>
                      <a:pt x="82" y="268"/>
                      <a:pt x="80" y="251"/>
                    </a:cubicBezTo>
                    <a:cubicBezTo>
                      <a:pt x="78" y="224"/>
                      <a:pt x="58" y="199"/>
                      <a:pt x="76" y="168"/>
                    </a:cubicBezTo>
                    <a:cubicBezTo>
                      <a:pt x="60" y="178"/>
                      <a:pt x="55" y="175"/>
                      <a:pt x="56" y="162"/>
                    </a:cubicBezTo>
                    <a:cubicBezTo>
                      <a:pt x="57" y="154"/>
                      <a:pt x="53" y="146"/>
                      <a:pt x="56" y="138"/>
                    </a:cubicBezTo>
                    <a:cubicBezTo>
                      <a:pt x="66" y="108"/>
                      <a:pt x="61" y="76"/>
                      <a:pt x="65" y="45"/>
                    </a:cubicBezTo>
                    <a:cubicBezTo>
                      <a:pt x="66" y="30"/>
                      <a:pt x="65" y="15"/>
                      <a:pt x="65" y="0"/>
                    </a:cubicBezTo>
                    <a:cubicBezTo>
                      <a:pt x="57" y="20"/>
                      <a:pt x="55" y="40"/>
                      <a:pt x="57" y="61"/>
                    </a:cubicBezTo>
                    <a:cubicBezTo>
                      <a:pt x="59" y="81"/>
                      <a:pt x="58" y="103"/>
                      <a:pt x="49" y="123"/>
                    </a:cubicBezTo>
                    <a:cubicBezTo>
                      <a:pt x="46" y="128"/>
                      <a:pt x="43" y="133"/>
                      <a:pt x="36" y="133"/>
                    </a:cubicBezTo>
                    <a:cubicBezTo>
                      <a:pt x="15" y="132"/>
                      <a:pt x="5" y="138"/>
                      <a:pt x="3" y="157"/>
                    </a:cubicBezTo>
                    <a:cubicBezTo>
                      <a:pt x="1" y="176"/>
                      <a:pt x="0" y="196"/>
                      <a:pt x="4" y="216"/>
                    </a:cubicBezTo>
                    <a:cubicBezTo>
                      <a:pt x="6" y="227"/>
                      <a:pt x="6" y="237"/>
                      <a:pt x="17" y="243"/>
                    </a:cubicBezTo>
                    <a:cubicBezTo>
                      <a:pt x="9" y="258"/>
                      <a:pt x="21" y="269"/>
                      <a:pt x="28" y="279"/>
                    </a:cubicBezTo>
                    <a:cubicBezTo>
                      <a:pt x="47" y="309"/>
                      <a:pt x="67" y="338"/>
                      <a:pt x="86" y="368"/>
                    </a:cubicBezTo>
                    <a:cubicBezTo>
                      <a:pt x="100" y="391"/>
                      <a:pt x="119" y="406"/>
                      <a:pt x="145" y="412"/>
                    </a:cubicBezTo>
                    <a:cubicBezTo>
                      <a:pt x="119" y="380"/>
                      <a:pt x="109" y="340"/>
                      <a:pt x="91" y="30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" name="任意多边形 7">
                <a:extLst>
                  <a:ext uri="{FF2B5EF4-FFF2-40B4-BE49-F238E27FC236}">
                    <a16:creationId xmlns:a16="http://schemas.microsoft.com/office/drawing/2014/main" id="{8031A78D-BBF4-4B27-A24F-B2EEFD8C542D}"/>
                  </a:ext>
                </a:extLst>
              </p:cNvPr>
              <p:cNvSpPr/>
              <p:nvPr/>
            </p:nvSpPr>
            <p:spPr bwMode="auto">
              <a:xfrm>
                <a:off x="7590430" y="2422246"/>
                <a:ext cx="426100" cy="1970406"/>
              </a:xfrm>
              <a:custGeom>
                <a:avLst/>
                <a:gdLst>
                  <a:gd name="T0" fmla="*/ 136 w 146"/>
                  <a:gd name="T1" fmla="*/ 275 h 673"/>
                  <a:gd name="T2" fmla="*/ 127 w 146"/>
                  <a:gd name="T3" fmla="*/ 253 h 673"/>
                  <a:gd name="T4" fmla="*/ 119 w 146"/>
                  <a:gd name="T5" fmla="*/ 213 h 673"/>
                  <a:gd name="T6" fmla="*/ 56 w 146"/>
                  <a:gd name="T7" fmla="*/ 71 h 673"/>
                  <a:gd name="T8" fmla="*/ 20 w 146"/>
                  <a:gd name="T9" fmla="*/ 23 h 673"/>
                  <a:gd name="T10" fmla="*/ 18 w 146"/>
                  <a:gd name="T11" fmla="*/ 16 h 673"/>
                  <a:gd name="T12" fmla="*/ 0 w 146"/>
                  <a:gd name="T13" fmla="*/ 0 h 673"/>
                  <a:gd name="T14" fmla="*/ 11 w 146"/>
                  <a:gd name="T15" fmla="*/ 22 h 673"/>
                  <a:gd name="T16" fmla="*/ 45 w 146"/>
                  <a:gd name="T17" fmla="*/ 75 h 673"/>
                  <a:gd name="T18" fmla="*/ 89 w 146"/>
                  <a:gd name="T19" fmla="*/ 195 h 673"/>
                  <a:gd name="T20" fmla="*/ 97 w 146"/>
                  <a:gd name="T21" fmla="*/ 268 h 673"/>
                  <a:gd name="T22" fmla="*/ 94 w 146"/>
                  <a:gd name="T23" fmla="*/ 322 h 673"/>
                  <a:gd name="T24" fmla="*/ 102 w 146"/>
                  <a:gd name="T25" fmla="*/ 392 h 673"/>
                  <a:gd name="T26" fmla="*/ 105 w 146"/>
                  <a:gd name="T27" fmla="*/ 431 h 673"/>
                  <a:gd name="T28" fmla="*/ 14 w 146"/>
                  <a:gd name="T29" fmla="*/ 650 h 673"/>
                  <a:gd name="T30" fmla="*/ 5 w 146"/>
                  <a:gd name="T31" fmla="*/ 673 h 673"/>
                  <a:gd name="T32" fmla="*/ 33 w 146"/>
                  <a:gd name="T33" fmla="*/ 640 h 673"/>
                  <a:gd name="T34" fmla="*/ 91 w 146"/>
                  <a:gd name="T35" fmla="*/ 524 h 673"/>
                  <a:gd name="T36" fmla="*/ 128 w 146"/>
                  <a:gd name="T37" fmla="*/ 379 h 673"/>
                  <a:gd name="T38" fmla="*/ 133 w 146"/>
                  <a:gd name="T39" fmla="*/ 351 h 673"/>
                  <a:gd name="T40" fmla="*/ 139 w 146"/>
                  <a:gd name="T41" fmla="*/ 321 h 673"/>
                  <a:gd name="T42" fmla="*/ 136 w 146"/>
                  <a:gd name="T43" fmla="*/ 275 h 6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46" h="673">
                    <a:moveTo>
                      <a:pt x="136" y="275"/>
                    </a:moveTo>
                    <a:cubicBezTo>
                      <a:pt x="132" y="268"/>
                      <a:pt x="127" y="262"/>
                      <a:pt x="127" y="253"/>
                    </a:cubicBezTo>
                    <a:cubicBezTo>
                      <a:pt x="128" y="239"/>
                      <a:pt x="122" y="227"/>
                      <a:pt x="119" y="213"/>
                    </a:cubicBezTo>
                    <a:cubicBezTo>
                      <a:pt x="107" y="162"/>
                      <a:pt x="88" y="113"/>
                      <a:pt x="56" y="71"/>
                    </a:cubicBezTo>
                    <a:cubicBezTo>
                      <a:pt x="43" y="55"/>
                      <a:pt x="39" y="34"/>
                      <a:pt x="20" y="23"/>
                    </a:cubicBezTo>
                    <a:cubicBezTo>
                      <a:pt x="19" y="22"/>
                      <a:pt x="17" y="18"/>
                      <a:pt x="18" y="16"/>
                    </a:cubicBezTo>
                    <a:cubicBezTo>
                      <a:pt x="22" y="1"/>
                      <a:pt x="10" y="4"/>
                      <a:pt x="0" y="0"/>
                    </a:cubicBezTo>
                    <a:cubicBezTo>
                      <a:pt x="5" y="9"/>
                      <a:pt x="7" y="16"/>
                      <a:pt x="11" y="22"/>
                    </a:cubicBezTo>
                    <a:cubicBezTo>
                      <a:pt x="22" y="40"/>
                      <a:pt x="36" y="56"/>
                      <a:pt x="45" y="75"/>
                    </a:cubicBezTo>
                    <a:cubicBezTo>
                      <a:pt x="62" y="114"/>
                      <a:pt x="81" y="152"/>
                      <a:pt x="89" y="195"/>
                    </a:cubicBezTo>
                    <a:cubicBezTo>
                      <a:pt x="93" y="219"/>
                      <a:pt x="100" y="243"/>
                      <a:pt x="97" y="268"/>
                    </a:cubicBezTo>
                    <a:cubicBezTo>
                      <a:pt x="96" y="286"/>
                      <a:pt x="90" y="304"/>
                      <a:pt x="94" y="322"/>
                    </a:cubicBezTo>
                    <a:cubicBezTo>
                      <a:pt x="99" y="345"/>
                      <a:pt x="101" y="369"/>
                      <a:pt x="102" y="392"/>
                    </a:cubicBezTo>
                    <a:cubicBezTo>
                      <a:pt x="103" y="405"/>
                      <a:pt x="107" y="417"/>
                      <a:pt x="105" y="431"/>
                    </a:cubicBezTo>
                    <a:cubicBezTo>
                      <a:pt x="89" y="510"/>
                      <a:pt x="59" y="583"/>
                      <a:pt x="14" y="650"/>
                    </a:cubicBezTo>
                    <a:cubicBezTo>
                      <a:pt x="9" y="657"/>
                      <a:pt x="5" y="664"/>
                      <a:pt x="5" y="673"/>
                    </a:cubicBezTo>
                    <a:cubicBezTo>
                      <a:pt x="20" y="666"/>
                      <a:pt x="25" y="652"/>
                      <a:pt x="33" y="640"/>
                    </a:cubicBezTo>
                    <a:cubicBezTo>
                      <a:pt x="56" y="603"/>
                      <a:pt x="74" y="564"/>
                      <a:pt x="91" y="524"/>
                    </a:cubicBezTo>
                    <a:cubicBezTo>
                      <a:pt x="111" y="477"/>
                      <a:pt x="120" y="428"/>
                      <a:pt x="128" y="379"/>
                    </a:cubicBezTo>
                    <a:cubicBezTo>
                      <a:pt x="130" y="369"/>
                      <a:pt x="134" y="360"/>
                      <a:pt x="133" y="351"/>
                    </a:cubicBezTo>
                    <a:cubicBezTo>
                      <a:pt x="132" y="341"/>
                      <a:pt x="134" y="331"/>
                      <a:pt x="139" y="321"/>
                    </a:cubicBezTo>
                    <a:cubicBezTo>
                      <a:pt x="146" y="306"/>
                      <a:pt x="142" y="289"/>
                      <a:pt x="136" y="27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" name="任意多边形 8">
                <a:extLst>
                  <a:ext uri="{FF2B5EF4-FFF2-40B4-BE49-F238E27FC236}">
                    <a16:creationId xmlns:a16="http://schemas.microsoft.com/office/drawing/2014/main" id="{E7936B24-BB16-46C6-9866-B82B2B39F5C2}"/>
                  </a:ext>
                </a:extLst>
              </p:cNvPr>
              <p:cNvSpPr/>
              <p:nvPr/>
            </p:nvSpPr>
            <p:spPr bwMode="auto">
              <a:xfrm>
                <a:off x="4824473" y="4594619"/>
                <a:ext cx="637919" cy="417480"/>
              </a:xfrm>
              <a:custGeom>
                <a:avLst/>
                <a:gdLst>
                  <a:gd name="T0" fmla="*/ 213 w 218"/>
                  <a:gd name="T1" fmla="*/ 143 h 143"/>
                  <a:gd name="T2" fmla="*/ 218 w 218"/>
                  <a:gd name="T3" fmla="*/ 137 h 143"/>
                  <a:gd name="T4" fmla="*/ 0 w 218"/>
                  <a:gd name="T5" fmla="*/ 0 h 143"/>
                  <a:gd name="T6" fmla="*/ 213 w 218"/>
                  <a:gd name="T7" fmla="*/ 143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8" h="143">
                    <a:moveTo>
                      <a:pt x="213" y="143"/>
                    </a:moveTo>
                    <a:cubicBezTo>
                      <a:pt x="214" y="141"/>
                      <a:pt x="216" y="139"/>
                      <a:pt x="218" y="137"/>
                    </a:cubicBezTo>
                    <a:cubicBezTo>
                      <a:pt x="135" y="107"/>
                      <a:pt x="76" y="41"/>
                      <a:pt x="0" y="0"/>
                    </a:cubicBezTo>
                    <a:cubicBezTo>
                      <a:pt x="61" y="62"/>
                      <a:pt x="129" y="114"/>
                      <a:pt x="213" y="1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" name="任意多边形 9">
                <a:extLst>
                  <a:ext uri="{FF2B5EF4-FFF2-40B4-BE49-F238E27FC236}">
                    <a16:creationId xmlns:a16="http://schemas.microsoft.com/office/drawing/2014/main" id="{CDDEBC0B-E3E8-4495-82AB-ECBC90BA6F13}"/>
                  </a:ext>
                </a:extLst>
              </p:cNvPr>
              <p:cNvSpPr/>
              <p:nvPr/>
            </p:nvSpPr>
            <p:spPr bwMode="auto">
              <a:xfrm>
                <a:off x="5711155" y="1629158"/>
                <a:ext cx="391618" cy="70196"/>
              </a:xfrm>
              <a:custGeom>
                <a:avLst/>
                <a:gdLst>
                  <a:gd name="T0" fmla="*/ 10 w 134"/>
                  <a:gd name="T1" fmla="*/ 23 h 24"/>
                  <a:gd name="T2" fmla="*/ 69 w 134"/>
                  <a:gd name="T3" fmla="*/ 20 h 24"/>
                  <a:gd name="T4" fmla="*/ 134 w 134"/>
                  <a:gd name="T5" fmla="*/ 6 h 24"/>
                  <a:gd name="T6" fmla="*/ 52 w 134"/>
                  <a:gd name="T7" fmla="*/ 8 h 24"/>
                  <a:gd name="T8" fmla="*/ 10 w 134"/>
                  <a:gd name="T9" fmla="*/ 16 h 24"/>
                  <a:gd name="T10" fmla="*/ 1 w 134"/>
                  <a:gd name="T11" fmla="*/ 17 h 24"/>
                  <a:gd name="T12" fmla="*/ 10 w 134"/>
                  <a:gd name="T13" fmla="*/ 2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4" h="24">
                    <a:moveTo>
                      <a:pt x="10" y="23"/>
                    </a:moveTo>
                    <a:cubicBezTo>
                      <a:pt x="30" y="23"/>
                      <a:pt x="50" y="23"/>
                      <a:pt x="69" y="20"/>
                    </a:cubicBezTo>
                    <a:cubicBezTo>
                      <a:pt x="91" y="16"/>
                      <a:pt x="112" y="11"/>
                      <a:pt x="134" y="6"/>
                    </a:cubicBezTo>
                    <a:cubicBezTo>
                      <a:pt x="107" y="6"/>
                      <a:pt x="79" y="0"/>
                      <a:pt x="52" y="8"/>
                    </a:cubicBezTo>
                    <a:cubicBezTo>
                      <a:pt x="39" y="12"/>
                      <a:pt x="25" y="19"/>
                      <a:pt x="10" y="16"/>
                    </a:cubicBezTo>
                    <a:cubicBezTo>
                      <a:pt x="7" y="15"/>
                      <a:pt x="3" y="11"/>
                      <a:pt x="1" y="17"/>
                    </a:cubicBezTo>
                    <a:cubicBezTo>
                      <a:pt x="0" y="24"/>
                      <a:pt x="6" y="23"/>
                      <a:pt x="10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" name="任意多边形 10">
                <a:extLst>
                  <a:ext uri="{FF2B5EF4-FFF2-40B4-BE49-F238E27FC236}">
                    <a16:creationId xmlns:a16="http://schemas.microsoft.com/office/drawing/2014/main" id="{2D271D79-29F0-4592-B5DC-15A929B37756}"/>
                  </a:ext>
                </a:extLst>
              </p:cNvPr>
              <p:cNvSpPr/>
              <p:nvPr/>
            </p:nvSpPr>
            <p:spPr bwMode="auto">
              <a:xfrm>
                <a:off x="5781351" y="1544184"/>
                <a:ext cx="301719" cy="70196"/>
              </a:xfrm>
              <a:custGeom>
                <a:avLst/>
                <a:gdLst>
                  <a:gd name="T0" fmla="*/ 0 w 103"/>
                  <a:gd name="T1" fmla="*/ 24 h 24"/>
                  <a:gd name="T2" fmla="*/ 103 w 103"/>
                  <a:gd name="T3" fmla="*/ 11 h 24"/>
                  <a:gd name="T4" fmla="*/ 0 w 103"/>
                  <a:gd name="T5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03" h="24">
                    <a:moveTo>
                      <a:pt x="0" y="24"/>
                    </a:moveTo>
                    <a:cubicBezTo>
                      <a:pt x="37" y="22"/>
                      <a:pt x="70" y="18"/>
                      <a:pt x="103" y="11"/>
                    </a:cubicBezTo>
                    <a:cubicBezTo>
                      <a:pt x="70" y="13"/>
                      <a:pt x="36" y="0"/>
                      <a:pt x="0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" name="任意多边形 11">
                <a:extLst>
                  <a:ext uri="{FF2B5EF4-FFF2-40B4-BE49-F238E27FC236}">
                    <a16:creationId xmlns:a16="http://schemas.microsoft.com/office/drawing/2014/main" id="{D1AB3B44-5DDB-4DBC-90CA-A2CAFF027679}"/>
                  </a:ext>
                </a:extLst>
              </p:cNvPr>
              <p:cNvSpPr/>
              <p:nvPr/>
            </p:nvSpPr>
            <p:spPr bwMode="auto">
              <a:xfrm>
                <a:off x="7350286" y="4541664"/>
                <a:ext cx="145317" cy="149012"/>
              </a:xfrm>
              <a:custGeom>
                <a:avLst/>
                <a:gdLst>
                  <a:gd name="T0" fmla="*/ 46 w 50"/>
                  <a:gd name="T1" fmla="*/ 7 h 51"/>
                  <a:gd name="T2" fmla="*/ 39 w 50"/>
                  <a:gd name="T3" fmla="*/ 4 h 51"/>
                  <a:gd name="T4" fmla="*/ 0 w 50"/>
                  <a:gd name="T5" fmla="*/ 51 h 51"/>
                  <a:gd name="T6" fmla="*/ 19 w 50"/>
                  <a:gd name="T7" fmla="*/ 42 h 51"/>
                  <a:gd name="T8" fmla="*/ 44 w 50"/>
                  <a:gd name="T9" fmla="*/ 14 h 51"/>
                  <a:gd name="T10" fmla="*/ 46 w 50"/>
                  <a:gd name="T11" fmla="*/ 7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0" h="51">
                    <a:moveTo>
                      <a:pt x="46" y="7"/>
                    </a:moveTo>
                    <a:cubicBezTo>
                      <a:pt x="44" y="5"/>
                      <a:pt x="41" y="0"/>
                      <a:pt x="39" y="4"/>
                    </a:cubicBezTo>
                    <a:cubicBezTo>
                      <a:pt x="29" y="23"/>
                      <a:pt x="9" y="32"/>
                      <a:pt x="0" y="51"/>
                    </a:cubicBezTo>
                    <a:cubicBezTo>
                      <a:pt x="7" y="49"/>
                      <a:pt x="16" y="49"/>
                      <a:pt x="19" y="42"/>
                    </a:cubicBezTo>
                    <a:cubicBezTo>
                      <a:pt x="24" y="29"/>
                      <a:pt x="33" y="20"/>
                      <a:pt x="44" y="14"/>
                    </a:cubicBezTo>
                    <a:cubicBezTo>
                      <a:pt x="47" y="12"/>
                      <a:pt x="50" y="9"/>
                      <a:pt x="46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" name="任意多边形 12">
                <a:extLst>
                  <a:ext uri="{FF2B5EF4-FFF2-40B4-BE49-F238E27FC236}">
                    <a16:creationId xmlns:a16="http://schemas.microsoft.com/office/drawing/2014/main" id="{2C14D306-28CE-40B5-84E9-AC4FAECD22E8}"/>
                  </a:ext>
                </a:extLst>
              </p:cNvPr>
              <p:cNvSpPr/>
              <p:nvPr/>
            </p:nvSpPr>
            <p:spPr bwMode="auto">
              <a:xfrm>
                <a:off x="6542420" y="1688270"/>
                <a:ext cx="78816" cy="51723"/>
              </a:xfrm>
              <a:custGeom>
                <a:avLst/>
                <a:gdLst>
                  <a:gd name="T0" fmla="*/ 22 w 27"/>
                  <a:gd name="T1" fmla="*/ 5 h 18"/>
                  <a:gd name="T2" fmla="*/ 0 w 27"/>
                  <a:gd name="T3" fmla="*/ 8 h 18"/>
                  <a:gd name="T4" fmla="*/ 15 w 27"/>
                  <a:gd name="T5" fmla="*/ 14 h 18"/>
                  <a:gd name="T6" fmla="*/ 22 w 27"/>
                  <a:gd name="T7" fmla="*/ 5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7" h="18">
                    <a:moveTo>
                      <a:pt x="22" y="5"/>
                    </a:moveTo>
                    <a:cubicBezTo>
                      <a:pt x="17" y="0"/>
                      <a:pt x="8" y="2"/>
                      <a:pt x="0" y="8"/>
                    </a:cubicBezTo>
                    <a:cubicBezTo>
                      <a:pt x="6" y="9"/>
                      <a:pt x="11" y="12"/>
                      <a:pt x="15" y="14"/>
                    </a:cubicBezTo>
                    <a:cubicBezTo>
                      <a:pt x="25" y="18"/>
                      <a:pt x="27" y="10"/>
                      <a:pt x="2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" name="任意多边形 13">
                <a:extLst>
                  <a:ext uri="{FF2B5EF4-FFF2-40B4-BE49-F238E27FC236}">
                    <a16:creationId xmlns:a16="http://schemas.microsoft.com/office/drawing/2014/main" id="{DA517DEE-EC75-4114-88F2-DB47760D3261}"/>
                  </a:ext>
                </a:extLst>
              </p:cNvPr>
              <p:cNvSpPr/>
              <p:nvPr/>
            </p:nvSpPr>
            <p:spPr bwMode="auto">
              <a:xfrm>
                <a:off x="5468549" y="1743688"/>
                <a:ext cx="76353" cy="44334"/>
              </a:xfrm>
              <a:custGeom>
                <a:avLst/>
                <a:gdLst>
                  <a:gd name="T0" fmla="*/ 26 w 26"/>
                  <a:gd name="T1" fmla="*/ 2 h 15"/>
                  <a:gd name="T2" fmla="*/ 0 w 26"/>
                  <a:gd name="T3" fmla="*/ 7 h 15"/>
                  <a:gd name="T4" fmla="*/ 2 w 26"/>
                  <a:gd name="T5" fmla="*/ 11 h 15"/>
                  <a:gd name="T6" fmla="*/ 26 w 26"/>
                  <a:gd name="T7" fmla="*/ 2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6" h="15">
                    <a:moveTo>
                      <a:pt x="26" y="2"/>
                    </a:moveTo>
                    <a:cubicBezTo>
                      <a:pt x="15" y="2"/>
                      <a:pt x="6" y="0"/>
                      <a:pt x="0" y="7"/>
                    </a:cubicBezTo>
                    <a:cubicBezTo>
                      <a:pt x="0" y="8"/>
                      <a:pt x="1" y="10"/>
                      <a:pt x="2" y="11"/>
                    </a:cubicBezTo>
                    <a:cubicBezTo>
                      <a:pt x="11" y="15"/>
                      <a:pt x="17" y="10"/>
                      <a:pt x="2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43" name="椭圆 42">
              <a:extLst>
                <a:ext uri="{FF2B5EF4-FFF2-40B4-BE49-F238E27FC236}">
                  <a16:creationId xmlns:a16="http://schemas.microsoft.com/office/drawing/2014/main" id="{A0BF0A16-0B38-49EC-BCE9-DFC41DAE273E}"/>
                </a:ext>
              </a:extLst>
            </p:cNvPr>
            <p:cNvSpPr/>
            <p:nvPr/>
          </p:nvSpPr>
          <p:spPr>
            <a:xfrm>
              <a:off x="6868908" y="3630458"/>
              <a:ext cx="2036054" cy="2036052"/>
            </a:xfrm>
            <a:prstGeom prst="ellipse">
              <a:avLst/>
            </a:prstGeom>
            <a:blipFill dpi="0" rotWithShape="1">
              <a:blip r:embed="rId6"/>
              <a:srcRect/>
              <a:stretch>
                <a:fillRect l="-21883" t="127" r="-21883" b="-11723"/>
              </a:stretch>
            </a:blip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80" name="组合 79">
            <a:extLst>
              <a:ext uri="{FF2B5EF4-FFF2-40B4-BE49-F238E27FC236}">
                <a16:creationId xmlns:a16="http://schemas.microsoft.com/office/drawing/2014/main" id="{A4B15C19-6ECE-4921-AC59-9FC3FC954267}"/>
              </a:ext>
            </a:extLst>
          </p:cNvPr>
          <p:cNvGrpSpPr/>
          <p:nvPr/>
        </p:nvGrpSpPr>
        <p:grpSpPr>
          <a:xfrm>
            <a:off x="8688098" y="2255852"/>
            <a:ext cx="1768002" cy="1735122"/>
            <a:chOff x="8662775" y="1588500"/>
            <a:chExt cx="2340505" cy="2296980"/>
          </a:xfrm>
        </p:grpSpPr>
        <p:grpSp>
          <p:nvGrpSpPr>
            <p:cNvPr id="55" name="组合 54">
              <a:extLst>
                <a:ext uri="{FF2B5EF4-FFF2-40B4-BE49-F238E27FC236}">
                  <a16:creationId xmlns:a16="http://schemas.microsoft.com/office/drawing/2014/main" id="{27B713F6-E757-449C-A77D-3979A8B0590C}"/>
                </a:ext>
              </a:extLst>
            </p:cNvPr>
            <p:cNvGrpSpPr/>
            <p:nvPr/>
          </p:nvGrpSpPr>
          <p:grpSpPr>
            <a:xfrm flipH="1" flipV="1">
              <a:off x="8662775" y="1588500"/>
              <a:ext cx="2340505" cy="2296980"/>
              <a:chOff x="4175470" y="1544184"/>
              <a:chExt cx="3841060" cy="3769633"/>
            </a:xfrm>
            <a:solidFill>
              <a:schemeClr val="accent1"/>
            </a:solidFill>
          </p:grpSpPr>
          <p:sp>
            <p:nvSpPr>
              <p:cNvPr id="57" name="任意多边形 4">
                <a:extLst>
                  <a:ext uri="{FF2B5EF4-FFF2-40B4-BE49-F238E27FC236}">
                    <a16:creationId xmlns:a16="http://schemas.microsoft.com/office/drawing/2014/main" id="{0763768A-8683-45B0-B5FC-99DDC13B4589}"/>
                  </a:ext>
                </a:extLst>
              </p:cNvPr>
              <p:cNvSpPr/>
              <p:nvPr/>
            </p:nvSpPr>
            <p:spPr bwMode="auto">
              <a:xfrm>
                <a:off x="4581866" y="4524423"/>
                <a:ext cx="2656354" cy="789394"/>
              </a:xfrm>
              <a:custGeom>
                <a:avLst/>
                <a:gdLst>
                  <a:gd name="T0" fmla="*/ 893 w 908"/>
                  <a:gd name="T1" fmla="*/ 96 h 270"/>
                  <a:gd name="T2" fmla="*/ 792 w 908"/>
                  <a:gd name="T3" fmla="*/ 154 h 270"/>
                  <a:gd name="T4" fmla="*/ 764 w 908"/>
                  <a:gd name="T5" fmla="*/ 174 h 270"/>
                  <a:gd name="T6" fmla="*/ 749 w 908"/>
                  <a:gd name="T7" fmla="*/ 187 h 270"/>
                  <a:gd name="T8" fmla="*/ 744 w 908"/>
                  <a:gd name="T9" fmla="*/ 170 h 270"/>
                  <a:gd name="T10" fmla="*/ 714 w 908"/>
                  <a:gd name="T11" fmla="*/ 183 h 270"/>
                  <a:gd name="T12" fmla="*/ 670 w 908"/>
                  <a:gd name="T13" fmla="*/ 169 h 270"/>
                  <a:gd name="T14" fmla="*/ 605 w 908"/>
                  <a:gd name="T15" fmla="*/ 172 h 270"/>
                  <a:gd name="T16" fmla="*/ 580 w 908"/>
                  <a:gd name="T17" fmla="*/ 171 h 270"/>
                  <a:gd name="T18" fmla="*/ 531 w 908"/>
                  <a:gd name="T19" fmla="*/ 174 h 270"/>
                  <a:gd name="T20" fmla="*/ 447 w 908"/>
                  <a:gd name="T21" fmla="*/ 177 h 270"/>
                  <a:gd name="T22" fmla="*/ 361 w 908"/>
                  <a:gd name="T23" fmla="*/ 165 h 270"/>
                  <a:gd name="T24" fmla="*/ 349 w 908"/>
                  <a:gd name="T25" fmla="*/ 164 h 270"/>
                  <a:gd name="T26" fmla="*/ 345 w 908"/>
                  <a:gd name="T27" fmla="*/ 179 h 270"/>
                  <a:gd name="T28" fmla="*/ 353 w 908"/>
                  <a:gd name="T29" fmla="*/ 185 h 270"/>
                  <a:gd name="T30" fmla="*/ 365 w 908"/>
                  <a:gd name="T31" fmla="*/ 188 h 270"/>
                  <a:gd name="T32" fmla="*/ 485 w 908"/>
                  <a:gd name="T33" fmla="*/ 210 h 270"/>
                  <a:gd name="T34" fmla="*/ 625 w 908"/>
                  <a:gd name="T35" fmla="*/ 204 h 270"/>
                  <a:gd name="T36" fmla="*/ 631 w 908"/>
                  <a:gd name="T37" fmla="*/ 202 h 270"/>
                  <a:gd name="T38" fmla="*/ 690 w 908"/>
                  <a:gd name="T39" fmla="*/ 193 h 270"/>
                  <a:gd name="T40" fmla="*/ 701 w 908"/>
                  <a:gd name="T41" fmla="*/ 200 h 270"/>
                  <a:gd name="T42" fmla="*/ 682 w 908"/>
                  <a:gd name="T43" fmla="*/ 210 h 270"/>
                  <a:gd name="T44" fmla="*/ 569 w 908"/>
                  <a:gd name="T45" fmla="*/ 235 h 270"/>
                  <a:gd name="T46" fmla="*/ 344 w 908"/>
                  <a:gd name="T47" fmla="*/ 215 h 270"/>
                  <a:gd name="T48" fmla="*/ 215 w 908"/>
                  <a:gd name="T49" fmla="*/ 157 h 270"/>
                  <a:gd name="T50" fmla="*/ 65 w 908"/>
                  <a:gd name="T51" fmla="*/ 35 h 270"/>
                  <a:gd name="T52" fmla="*/ 13 w 908"/>
                  <a:gd name="T53" fmla="*/ 5 h 270"/>
                  <a:gd name="T54" fmla="*/ 3 w 908"/>
                  <a:gd name="T55" fmla="*/ 6 h 270"/>
                  <a:gd name="T56" fmla="*/ 7 w 908"/>
                  <a:gd name="T57" fmla="*/ 17 h 270"/>
                  <a:gd name="T58" fmla="*/ 47 w 908"/>
                  <a:gd name="T59" fmla="*/ 61 h 270"/>
                  <a:gd name="T60" fmla="*/ 162 w 908"/>
                  <a:gd name="T61" fmla="*/ 151 h 270"/>
                  <a:gd name="T62" fmla="*/ 262 w 908"/>
                  <a:gd name="T63" fmla="*/ 208 h 270"/>
                  <a:gd name="T64" fmla="*/ 301 w 908"/>
                  <a:gd name="T65" fmla="*/ 221 h 270"/>
                  <a:gd name="T66" fmla="*/ 348 w 908"/>
                  <a:gd name="T67" fmla="*/ 242 h 270"/>
                  <a:gd name="T68" fmla="*/ 416 w 908"/>
                  <a:gd name="T69" fmla="*/ 257 h 270"/>
                  <a:gd name="T70" fmla="*/ 486 w 908"/>
                  <a:gd name="T71" fmla="*/ 267 h 270"/>
                  <a:gd name="T72" fmla="*/ 575 w 908"/>
                  <a:gd name="T73" fmla="*/ 256 h 270"/>
                  <a:gd name="T74" fmla="*/ 707 w 908"/>
                  <a:gd name="T75" fmla="*/ 218 h 270"/>
                  <a:gd name="T76" fmla="*/ 720 w 908"/>
                  <a:gd name="T77" fmla="*/ 219 h 270"/>
                  <a:gd name="T78" fmla="*/ 781 w 908"/>
                  <a:gd name="T79" fmla="*/ 218 h 270"/>
                  <a:gd name="T80" fmla="*/ 796 w 908"/>
                  <a:gd name="T81" fmla="*/ 201 h 270"/>
                  <a:gd name="T82" fmla="*/ 776 w 908"/>
                  <a:gd name="T83" fmla="*/ 191 h 270"/>
                  <a:gd name="T84" fmla="*/ 770 w 908"/>
                  <a:gd name="T85" fmla="*/ 179 h 270"/>
                  <a:gd name="T86" fmla="*/ 820 w 908"/>
                  <a:gd name="T87" fmla="*/ 163 h 270"/>
                  <a:gd name="T88" fmla="*/ 831 w 908"/>
                  <a:gd name="T89" fmla="*/ 161 h 270"/>
                  <a:gd name="T90" fmla="*/ 864 w 908"/>
                  <a:gd name="T91" fmla="*/ 141 h 270"/>
                  <a:gd name="T92" fmla="*/ 874 w 908"/>
                  <a:gd name="T93" fmla="*/ 137 h 270"/>
                  <a:gd name="T94" fmla="*/ 900 w 908"/>
                  <a:gd name="T95" fmla="*/ 102 h 270"/>
                  <a:gd name="T96" fmla="*/ 903 w 908"/>
                  <a:gd name="T97" fmla="*/ 92 h 270"/>
                  <a:gd name="T98" fmla="*/ 893 w 908"/>
                  <a:gd name="T99" fmla="*/ 96 h 2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908" h="270">
                    <a:moveTo>
                      <a:pt x="893" y="96"/>
                    </a:moveTo>
                    <a:cubicBezTo>
                      <a:pt x="864" y="124"/>
                      <a:pt x="829" y="140"/>
                      <a:pt x="792" y="154"/>
                    </a:cubicBezTo>
                    <a:cubicBezTo>
                      <a:pt x="782" y="158"/>
                      <a:pt x="765" y="158"/>
                      <a:pt x="764" y="174"/>
                    </a:cubicBezTo>
                    <a:cubicBezTo>
                      <a:pt x="763" y="184"/>
                      <a:pt x="757" y="188"/>
                      <a:pt x="749" y="187"/>
                    </a:cubicBezTo>
                    <a:cubicBezTo>
                      <a:pt x="740" y="186"/>
                      <a:pt x="748" y="178"/>
                      <a:pt x="744" y="170"/>
                    </a:cubicBezTo>
                    <a:cubicBezTo>
                      <a:pt x="738" y="189"/>
                      <a:pt x="727" y="183"/>
                      <a:pt x="714" y="183"/>
                    </a:cubicBezTo>
                    <a:cubicBezTo>
                      <a:pt x="698" y="182"/>
                      <a:pt x="689" y="168"/>
                      <a:pt x="670" y="169"/>
                    </a:cubicBezTo>
                    <a:cubicBezTo>
                      <a:pt x="649" y="170"/>
                      <a:pt x="627" y="175"/>
                      <a:pt x="605" y="172"/>
                    </a:cubicBezTo>
                    <a:cubicBezTo>
                      <a:pt x="597" y="171"/>
                      <a:pt x="589" y="170"/>
                      <a:pt x="580" y="171"/>
                    </a:cubicBezTo>
                    <a:cubicBezTo>
                      <a:pt x="564" y="174"/>
                      <a:pt x="548" y="173"/>
                      <a:pt x="531" y="174"/>
                    </a:cubicBezTo>
                    <a:cubicBezTo>
                      <a:pt x="503" y="175"/>
                      <a:pt x="475" y="173"/>
                      <a:pt x="447" y="177"/>
                    </a:cubicBezTo>
                    <a:cubicBezTo>
                      <a:pt x="418" y="180"/>
                      <a:pt x="388" y="176"/>
                      <a:pt x="361" y="165"/>
                    </a:cubicBezTo>
                    <a:cubicBezTo>
                      <a:pt x="356" y="163"/>
                      <a:pt x="352" y="161"/>
                      <a:pt x="349" y="164"/>
                    </a:cubicBezTo>
                    <a:cubicBezTo>
                      <a:pt x="345" y="168"/>
                      <a:pt x="346" y="174"/>
                      <a:pt x="345" y="179"/>
                    </a:cubicBezTo>
                    <a:cubicBezTo>
                      <a:pt x="345" y="183"/>
                      <a:pt x="350" y="184"/>
                      <a:pt x="353" y="185"/>
                    </a:cubicBezTo>
                    <a:cubicBezTo>
                      <a:pt x="357" y="185"/>
                      <a:pt x="361" y="187"/>
                      <a:pt x="365" y="188"/>
                    </a:cubicBezTo>
                    <a:cubicBezTo>
                      <a:pt x="405" y="199"/>
                      <a:pt x="445" y="206"/>
                      <a:pt x="485" y="210"/>
                    </a:cubicBezTo>
                    <a:cubicBezTo>
                      <a:pt x="532" y="214"/>
                      <a:pt x="578" y="204"/>
                      <a:pt x="625" y="204"/>
                    </a:cubicBezTo>
                    <a:cubicBezTo>
                      <a:pt x="627" y="204"/>
                      <a:pt x="629" y="203"/>
                      <a:pt x="631" y="202"/>
                    </a:cubicBezTo>
                    <a:cubicBezTo>
                      <a:pt x="650" y="193"/>
                      <a:pt x="671" y="201"/>
                      <a:pt x="690" y="193"/>
                    </a:cubicBezTo>
                    <a:cubicBezTo>
                      <a:pt x="692" y="193"/>
                      <a:pt x="699" y="192"/>
                      <a:pt x="701" y="200"/>
                    </a:cubicBezTo>
                    <a:cubicBezTo>
                      <a:pt x="695" y="203"/>
                      <a:pt x="689" y="208"/>
                      <a:pt x="682" y="210"/>
                    </a:cubicBezTo>
                    <a:cubicBezTo>
                      <a:pt x="646" y="223"/>
                      <a:pt x="608" y="233"/>
                      <a:pt x="569" y="235"/>
                    </a:cubicBezTo>
                    <a:cubicBezTo>
                      <a:pt x="493" y="238"/>
                      <a:pt x="417" y="241"/>
                      <a:pt x="344" y="215"/>
                    </a:cubicBezTo>
                    <a:cubicBezTo>
                      <a:pt x="299" y="200"/>
                      <a:pt x="254" y="185"/>
                      <a:pt x="215" y="157"/>
                    </a:cubicBezTo>
                    <a:cubicBezTo>
                      <a:pt x="162" y="120"/>
                      <a:pt x="108" y="84"/>
                      <a:pt x="65" y="35"/>
                    </a:cubicBezTo>
                    <a:cubicBezTo>
                      <a:pt x="51" y="20"/>
                      <a:pt x="39" y="0"/>
                      <a:pt x="13" y="5"/>
                    </a:cubicBezTo>
                    <a:cubicBezTo>
                      <a:pt x="10" y="5"/>
                      <a:pt x="5" y="3"/>
                      <a:pt x="3" y="6"/>
                    </a:cubicBezTo>
                    <a:cubicBezTo>
                      <a:pt x="0" y="11"/>
                      <a:pt x="4" y="14"/>
                      <a:pt x="7" y="17"/>
                    </a:cubicBezTo>
                    <a:cubicBezTo>
                      <a:pt x="22" y="30"/>
                      <a:pt x="33" y="47"/>
                      <a:pt x="47" y="61"/>
                    </a:cubicBezTo>
                    <a:cubicBezTo>
                      <a:pt x="81" y="96"/>
                      <a:pt x="121" y="124"/>
                      <a:pt x="162" y="151"/>
                    </a:cubicBezTo>
                    <a:cubicBezTo>
                      <a:pt x="194" y="171"/>
                      <a:pt x="226" y="193"/>
                      <a:pt x="262" y="208"/>
                    </a:cubicBezTo>
                    <a:cubicBezTo>
                      <a:pt x="275" y="213"/>
                      <a:pt x="290" y="213"/>
                      <a:pt x="301" y="221"/>
                    </a:cubicBezTo>
                    <a:cubicBezTo>
                      <a:pt x="315" y="233"/>
                      <a:pt x="332" y="236"/>
                      <a:pt x="348" y="242"/>
                    </a:cubicBezTo>
                    <a:cubicBezTo>
                      <a:pt x="370" y="250"/>
                      <a:pt x="393" y="253"/>
                      <a:pt x="416" y="257"/>
                    </a:cubicBezTo>
                    <a:cubicBezTo>
                      <a:pt x="439" y="261"/>
                      <a:pt x="462" y="265"/>
                      <a:pt x="486" y="267"/>
                    </a:cubicBezTo>
                    <a:cubicBezTo>
                      <a:pt x="516" y="270"/>
                      <a:pt x="546" y="263"/>
                      <a:pt x="575" y="256"/>
                    </a:cubicBezTo>
                    <a:cubicBezTo>
                      <a:pt x="620" y="245"/>
                      <a:pt x="666" y="241"/>
                      <a:pt x="707" y="218"/>
                    </a:cubicBezTo>
                    <a:cubicBezTo>
                      <a:pt x="711" y="216"/>
                      <a:pt x="716" y="216"/>
                      <a:pt x="720" y="219"/>
                    </a:cubicBezTo>
                    <a:cubicBezTo>
                      <a:pt x="740" y="233"/>
                      <a:pt x="761" y="233"/>
                      <a:pt x="781" y="218"/>
                    </a:cubicBezTo>
                    <a:cubicBezTo>
                      <a:pt x="788" y="214"/>
                      <a:pt x="798" y="210"/>
                      <a:pt x="796" y="201"/>
                    </a:cubicBezTo>
                    <a:cubicBezTo>
                      <a:pt x="794" y="192"/>
                      <a:pt x="784" y="192"/>
                      <a:pt x="776" y="191"/>
                    </a:cubicBezTo>
                    <a:cubicBezTo>
                      <a:pt x="768" y="190"/>
                      <a:pt x="766" y="186"/>
                      <a:pt x="770" y="179"/>
                    </a:cubicBezTo>
                    <a:cubicBezTo>
                      <a:pt x="778" y="165"/>
                      <a:pt x="805" y="155"/>
                      <a:pt x="820" y="163"/>
                    </a:cubicBezTo>
                    <a:cubicBezTo>
                      <a:pt x="826" y="166"/>
                      <a:pt x="828" y="166"/>
                      <a:pt x="831" y="161"/>
                    </a:cubicBezTo>
                    <a:cubicBezTo>
                      <a:pt x="838" y="148"/>
                      <a:pt x="850" y="141"/>
                      <a:pt x="864" y="141"/>
                    </a:cubicBezTo>
                    <a:cubicBezTo>
                      <a:pt x="868" y="141"/>
                      <a:pt x="873" y="140"/>
                      <a:pt x="874" y="137"/>
                    </a:cubicBezTo>
                    <a:cubicBezTo>
                      <a:pt x="877" y="120"/>
                      <a:pt x="895" y="116"/>
                      <a:pt x="900" y="102"/>
                    </a:cubicBezTo>
                    <a:cubicBezTo>
                      <a:pt x="902" y="99"/>
                      <a:pt x="908" y="96"/>
                      <a:pt x="903" y="92"/>
                    </a:cubicBezTo>
                    <a:cubicBezTo>
                      <a:pt x="898" y="87"/>
                      <a:pt x="895" y="93"/>
                      <a:pt x="893" y="9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" name="任意多边形 5">
                <a:extLst>
                  <a:ext uri="{FF2B5EF4-FFF2-40B4-BE49-F238E27FC236}">
                    <a16:creationId xmlns:a16="http://schemas.microsoft.com/office/drawing/2014/main" id="{04BA08FC-EBD6-44E1-8DA5-6447CB32FA22}"/>
                  </a:ext>
                </a:extLst>
              </p:cNvPr>
              <p:cNvSpPr/>
              <p:nvPr/>
            </p:nvSpPr>
            <p:spPr bwMode="auto">
              <a:xfrm>
                <a:off x="4201332" y="1699353"/>
                <a:ext cx="1208105" cy="1472878"/>
              </a:xfrm>
              <a:custGeom>
                <a:avLst/>
                <a:gdLst>
                  <a:gd name="T0" fmla="*/ 28 w 413"/>
                  <a:gd name="T1" fmla="*/ 498 h 503"/>
                  <a:gd name="T2" fmla="*/ 48 w 413"/>
                  <a:gd name="T3" fmla="*/ 499 h 503"/>
                  <a:gd name="T4" fmla="*/ 47 w 413"/>
                  <a:gd name="T5" fmla="*/ 474 h 503"/>
                  <a:gd name="T6" fmla="*/ 92 w 413"/>
                  <a:gd name="T7" fmla="*/ 339 h 503"/>
                  <a:gd name="T8" fmla="*/ 157 w 413"/>
                  <a:gd name="T9" fmla="*/ 223 h 503"/>
                  <a:gd name="T10" fmla="*/ 268 w 413"/>
                  <a:gd name="T11" fmla="*/ 111 h 503"/>
                  <a:gd name="T12" fmla="*/ 357 w 413"/>
                  <a:gd name="T13" fmla="*/ 56 h 503"/>
                  <a:gd name="T14" fmla="*/ 387 w 413"/>
                  <a:gd name="T15" fmla="*/ 39 h 503"/>
                  <a:gd name="T16" fmla="*/ 405 w 413"/>
                  <a:gd name="T17" fmla="*/ 0 h 503"/>
                  <a:gd name="T18" fmla="*/ 380 w 413"/>
                  <a:gd name="T19" fmla="*/ 24 h 503"/>
                  <a:gd name="T20" fmla="*/ 349 w 413"/>
                  <a:gd name="T21" fmla="*/ 20 h 503"/>
                  <a:gd name="T22" fmla="*/ 355 w 413"/>
                  <a:gd name="T23" fmla="*/ 13 h 503"/>
                  <a:gd name="T24" fmla="*/ 323 w 413"/>
                  <a:gd name="T25" fmla="*/ 24 h 503"/>
                  <a:gd name="T26" fmla="*/ 214 w 413"/>
                  <a:gd name="T27" fmla="*/ 90 h 503"/>
                  <a:gd name="T28" fmla="*/ 138 w 413"/>
                  <a:gd name="T29" fmla="*/ 166 h 503"/>
                  <a:gd name="T30" fmla="*/ 80 w 413"/>
                  <a:gd name="T31" fmla="*/ 237 h 503"/>
                  <a:gd name="T32" fmla="*/ 18 w 413"/>
                  <a:gd name="T33" fmla="*/ 336 h 503"/>
                  <a:gd name="T34" fmla="*/ 7 w 413"/>
                  <a:gd name="T35" fmla="*/ 478 h 503"/>
                  <a:gd name="T36" fmla="*/ 28 w 413"/>
                  <a:gd name="T37" fmla="*/ 498 h 5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13" h="503">
                    <a:moveTo>
                      <a:pt x="28" y="498"/>
                    </a:moveTo>
                    <a:cubicBezTo>
                      <a:pt x="36" y="492"/>
                      <a:pt x="41" y="495"/>
                      <a:pt x="48" y="499"/>
                    </a:cubicBezTo>
                    <a:cubicBezTo>
                      <a:pt x="47" y="490"/>
                      <a:pt x="45" y="482"/>
                      <a:pt x="47" y="474"/>
                    </a:cubicBezTo>
                    <a:cubicBezTo>
                      <a:pt x="59" y="428"/>
                      <a:pt x="71" y="383"/>
                      <a:pt x="92" y="339"/>
                    </a:cubicBezTo>
                    <a:cubicBezTo>
                      <a:pt x="110" y="298"/>
                      <a:pt x="129" y="258"/>
                      <a:pt x="157" y="223"/>
                    </a:cubicBezTo>
                    <a:cubicBezTo>
                      <a:pt x="190" y="182"/>
                      <a:pt x="225" y="143"/>
                      <a:pt x="268" y="111"/>
                    </a:cubicBezTo>
                    <a:cubicBezTo>
                      <a:pt x="296" y="90"/>
                      <a:pt x="325" y="70"/>
                      <a:pt x="357" y="56"/>
                    </a:cubicBezTo>
                    <a:cubicBezTo>
                      <a:pt x="368" y="51"/>
                      <a:pt x="377" y="43"/>
                      <a:pt x="387" y="39"/>
                    </a:cubicBezTo>
                    <a:cubicBezTo>
                      <a:pt x="405" y="30"/>
                      <a:pt x="413" y="22"/>
                      <a:pt x="405" y="0"/>
                    </a:cubicBezTo>
                    <a:cubicBezTo>
                      <a:pt x="406" y="21"/>
                      <a:pt x="392" y="20"/>
                      <a:pt x="380" y="24"/>
                    </a:cubicBezTo>
                    <a:cubicBezTo>
                      <a:pt x="369" y="28"/>
                      <a:pt x="358" y="31"/>
                      <a:pt x="349" y="20"/>
                    </a:cubicBezTo>
                    <a:cubicBezTo>
                      <a:pt x="350" y="17"/>
                      <a:pt x="357" y="21"/>
                      <a:pt x="355" y="13"/>
                    </a:cubicBezTo>
                    <a:cubicBezTo>
                      <a:pt x="345" y="16"/>
                      <a:pt x="334" y="20"/>
                      <a:pt x="323" y="24"/>
                    </a:cubicBezTo>
                    <a:cubicBezTo>
                      <a:pt x="283" y="40"/>
                      <a:pt x="248" y="63"/>
                      <a:pt x="214" y="90"/>
                    </a:cubicBezTo>
                    <a:cubicBezTo>
                      <a:pt x="186" y="113"/>
                      <a:pt x="162" y="140"/>
                      <a:pt x="138" y="166"/>
                    </a:cubicBezTo>
                    <a:cubicBezTo>
                      <a:pt x="117" y="188"/>
                      <a:pt x="101" y="215"/>
                      <a:pt x="80" y="237"/>
                    </a:cubicBezTo>
                    <a:cubicBezTo>
                      <a:pt x="53" y="266"/>
                      <a:pt x="29" y="298"/>
                      <a:pt x="18" y="336"/>
                    </a:cubicBezTo>
                    <a:cubicBezTo>
                      <a:pt x="4" y="382"/>
                      <a:pt x="0" y="430"/>
                      <a:pt x="7" y="478"/>
                    </a:cubicBezTo>
                    <a:cubicBezTo>
                      <a:pt x="8" y="492"/>
                      <a:pt x="21" y="503"/>
                      <a:pt x="28" y="49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" name="任意多边形 6">
                <a:extLst>
                  <a:ext uri="{FF2B5EF4-FFF2-40B4-BE49-F238E27FC236}">
                    <a16:creationId xmlns:a16="http://schemas.microsoft.com/office/drawing/2014/main" id="{C36E06B9-EA33-4CDD-8880-A691C69E924A}"/>
                  </a:ext>
                </a:extLst>
              </p:cNvPr>
              <p:cNvSpPr/>
              <p:nvPr/>
            </p:nvSpPr>
            <p:spPr bwMode="auto">
              <a:xfrm>
                <a:off x="4175470" y="3180853"/>
                <a:ext cx="423637" cy="1205642"/>
              </a:xfrm>
              <a:custGeom>
                <a:avLst/>
                <a:gdLst>
                  <a:gd name="T0" fmla="*/ 91 w 145"/>
                  <a:gd name="T1" fmla="*/ 304 h 412"/>
                  <a:gd name="T2" fmla="*/ 80 w 145"/>
                  <a:gd name="T3" fmla="*/ 251 h 412"/>
                  <a:gd name="T4" fmla="*/ 76 w 145"/>
                  <a:gd name="T5" fmla="*/ 168 h 412"/>
                  <a:gd name="T6" fmla="*/ 56 w 145"/>
                  <a:gd name="T7" fmla="*/ 162 h 412"/>
                  <a:gd name="T8" fmla="*/ 56 w 145"/>
                  <a:gd name="T9" fmla="*/ 138 h 412"/>
                  <a:gd name="T10" fmla="*/ 65 w 145"/>
                  <a:gd name="T11" fmla="*/ 45 h 412"/>
                  <a:gd name="T12" fmla="*/ 65 w 145"/>
                  <a:gd name="T13" fmla="*/ 0 h 412"/>
                  <a:gd name="T14" fmla="*/ 57 w 145"/>
                  <a:gd name="T15" fmla="*/ 61 h 412"/>
                  <a:gd name="T16" fmla="*/ 49 w 145"/>
                  <a:gd name="T17" fmla="*/ 123 h 412"/>
                  <a:gd name="T18" fmla="*/ 36 w 145"/>
                  <a:gd name="T19" fmla="*/ 133 h 412"/>
                  <a:gd name="T20" fmla="*/ 3 w 145"/>
                  <a:gd name="T21" fmla="*/ 157 h 412"/>
                  <a:gd name="T22" fmla="*/ 4 w 145"/>
                  <a:gd name="T23" fmla="*/ 216 h 412"/>
                  <a:gd name="T24" fmla="*/ 17 w 145"/>
                  <a:gd name="T25" fmla="*/ 243 h 412"/>
                  <a:gd name="T26" fmla="*/ 28 w 145"/>
                  <a:gd name="T27" fmla="*/ 279 h 412"/>
                  <a:gd name="T28" fmla="*/ 86 w 145"/>
                  <a:gd name="T29" fmla="*/ 368 h 412"/>
                  <a:gd name="T30" fmla="*/ 145 w 145"/>
                  <a:gd name="T31" fmla="*/ 412 h 412"/>
                  <a:gd name="T32" fmla="*/ 91 w 145"/>
                  <a:gd name="T33" fmla="*/ 304 h 4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45" h="412">
                    <a:moveTo>
                      <a:pt x="91" y="304"/>
                    </a:moveTo>
                    <a:cubicBezTo>
                      <a:pt x="82" y="286"/>
                      <a:pt x="82" y="268"/>
                      <a:pt x="80" y="251"/>
                    </a:cubicBezTo>
                    <a:cubicBezTo>
                      <a:pt x="78" y="224"/>
                      <a:pt x="58" y="199"/>
                      <a:pt x="76" y="168"/>
                    </a:cubicBezTo>
                    <a:cubicBezTo>
                      <a:pt x="60" y="178"/>
                      <a:pt x="55" y="175"/>
                      <a:pt x="56" y="162"/>
                    </a:cubicBezTo>
                    <a:cubicBezTo>
                      <a:pt x="57" y="154"/>
                      <a:pt x="53" y="146"/>
                      <a:pt x="56" y="138"/>
                    </a:cubicBezTo>
                    <a:cubicBezTo>
                      <a:pt x="66" y="108"/>
                      <a:pt x="61" y="76"/>
                      <a:pt x="65" y="45"/>
                    </a:cubicBezTo>
                    <a:cubicBezTo>
                      <a:pt x="66" y="30"/>
                      <a:pt x="65" y="15"/>
                      <a:pt x="65" y="0"/>
                    </a:cubicBezTo>
                    <a:cubicBezTo>
                      <a:pt x="57" y="20"/>
                      <a:pt x="55" y="40"/>
                      <a:pt x="57" y="61"/>
                    </a:cubicBezTo>
                    <a:cubicBezTo>
                      <a:pt x="59" y="81"/>
                      <a:pt x="58" y="103"/>
                      <a:pt x="49" y="123"/>
                    </a:cubicBezTo>
                    <a:cubicBezTo>
                      <a:pt x="46" y="128"/>
                      <a:pt x="43" y="133"/>
                      <a:pt x="36" y="133"/>
                    </a:cubicBezTo>
                    <a:cubicBezTo>
                      <a:pt x="15" y="132"/>
                      <a:pt x="5" y="138"/>
                      <a:pt x="3" y="157"/>
                    </a:cubicBezTo>
                    <a:cubicBezTo>
                      <a:pt x="1" y="176"/>
                      <a:pt x="0" y="196"/>
                      <a:pt x="4" y="216"/>
                    </a:cubicBezTo>
                    <a:cubicBezTo>
                      <a:pt x="6" y="227"/>
                      <a:pt x="6" y="237"/>
                      <a:pt x="17" y="243"/>
                    </a:cubicBezTo>
                    <a:cubicBezTo>
                      <a:pt x="9" y="258"/>
                      <a:pt x="21" y="269"/>
                      <a:pt x="28" y="279"/>
                    </a:cubicBezTo>
                    <a:cubicBezTo>
                      <a:pt x="47" y="309"/>
                      <a:pt x="67" y="338"/>
                      <a:pt x="86" y="368"/>
                    </a:cubicBezTo>
                    <a:cubicBezTo>
                      <a:pt x="100" y="391"/>
                      <a:pt x="119" y="406"/>
                      <a:pt x="145" y="412"/>
                    </a:cubicBezTo>
                    <a:cubicBezTo>
                      <a:pt x="119" y="380"/>
                      <a:pt x="109" y="340"/>
                      <a:pt x="91" y="30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" name="任意多边形 7">
                <a:extLst>
                  <a:ext uri="{FF2B5EF4-FFF2-40B4-BE49-F238E27FC236}">
                    <a16:creationId xmlns:a16="http://schemas.microsoft.com/office/drawing/2014/main" id="{39AC21AF-50FD-4E78-ACBD-CE528D5766D5}"/>
                  </a:ext>
                </a:extLst>
              </p:cNvPr>
              <p:cNvSpPr/>
              <p:nvPr/>
            </p:nvSpPr>
            <p:spPr bwMode="auto">
              <a:xfrm>
                <a:off x="7590430" y="2422246"/>
                <a:ext cx="426100" cy="1970406"/>
              </a:xfrm>
              <a:custGeom>
                <a:avLst/>
                <a:gdLst>
                  <a:gd name="T0" fmla="*/ 136 w 146"/>
                  <a:gd name="T1" fmla="*/ 275 h 673"/>
                  <a:gd name="T2" fmla="*/ 127 w 146"/>
                  <a:gd name="T3" fmla="*/ 253 h 673"/>
                  <a:gd name="T4" fmla="*/ 119 w 146"/>
                  <a:gd name="T5" fmla="*/ 213 h 673"/>
                  <a:gd name="T6" fmla="*/ 56 w 146"/>
                  <a:gd name="T7" fmla="*/ 71 h 673"/>
                  <a:gd name="T8" fmla="*/ 20 w 146"/>
                  <a:gd name="T9" fmla="*/ 23 h 673"/>
                  <a:gd name="T10" fmla="*/ 18 w 146"/>
                  <a:gd name="T11" fmla="*/ 16 h 673"/>
                  <a:gd name="T12" fmla="*/ 0 w 146"/>
                  <a:gd name="T13" fmla="*/ 0 h 673"/>
                  <a:gd name="T14" fmla="*/ 11 w 146"/>
                  <a:gd name="T15" fmla="*/ 22 h 673"/>
                  <a:gd name="T16" fmla="*/ 45 w 146"/>
                  <a:gd name="T17" fmla="*/ 75 h 673"/>
                  <a:gd name="T18" fmla="*/ 89 w 146"/>
                  <a:gd name="T19" fmla="*/ 195 h 673"/>
                  <a:gd name="T20" fmla="*/ 97 w 146"/>
                  <a:gd name="T21" fmla="*/ 268 h 673"/>
                  <a:gd name="T22" fmla="*/ 94 w 146"/>
                  <a:gd name="T23" fmla="*/ 322 h 673"/>
                  <a:gd name="T24" fmla="*/ 102 w 146"/>
                  <a:gd name="T25" fmla="*/ 392 h 673"/>
                  <a:gd name="T26" fmla="*/ 105 w 146"/>
                  <a:gd name="T27" fmla="*/ 431 h 673"/>
                  <a:gd name="T28" fmla="*/ 14 w 146"/>
                  <a:gd name="T29" fmla="*/ 650 h 673"/>
                  <a:gd name="T30" fmla="*/ 5 w 146"/>
                  <a:gd name="T31" fmla="*/ 673 h 673"/>
                  <a:gd name="T32" fmla="*/ 33 w 146"/>
                  <a:gd name="T33" fmla="*/ 640 h 673"/>
                  <a:gd name="T34" fmla="*/ 91 w 146"/>
                  <a:gd name="T35" fmla="*/ 524 h 673"/>
                  <a:gd name="T36" fmla="*/ 128 w 146"/>
                  <a:gd name="T37" fmla="*/ 379 h 673"/>
                  <a:gd name="T38" fmla="*/ 133 w 146"/>
                  <a:gd name="T39" fmla="*/ 351 h 673"/>
                  <a:gd name="T40" fmla="*/ 139 w 146"/>
                  <a:gd name="T41" fmla="*/ 321 h 673"/>
                  <a:gd name="T42" fmla="*/ 136 w 146"/>
                  <a:gd name="T43" fmla="*/ 275 h 6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46" h="673">
                    <a:moveTo>
                      <a:pt x="136" y="275"/>
                    </a:moveTo>
                    <a:cubicBezTo>
                      <a:pt x="132" y="268"/>
                      <a:pt x="127" y="262"/>
                      <a:pt x="127" y="253"/>
                    </a:cubicBezTo>
                    <a:cubicBezTo>
                      <a:pt x="128" y="239"/>
                      <a:pt x="122" y="227"/>
                      <a:pt x="119" y="213"/>
                    </a:cubicBezTo>
                    <a:cubicBezTo>
                      <a:pt x="107" y="162"/>
                      <a:pt x="88" y="113"/>
                      <a:pt x="56" y="71"/>
                    </a:cubicBezTo>
                    <a:cubicBezTo>
                      <a:pt x="43" y="55"/>
                      <a:pt x="39" y="34"/>
                      <a:pt x="20" y="23"/>
                    </a:cubicBezTo>
                    <a:cubicBezTo>
                      <a:pt x="19" y="22"/>
                      <a:pt x="17" y="18"/>
                      <a:pt x="18" y="16"/>
                    </a:cubicBezTo>
                    <a:cubicBezTo>
                      <a:pt x="22" y="1"/>
                      <a:pt x="10" y="4"/>
                      <a:pt x="0" y="0"/>
                    </a:cubicBezTo>
                    <a:cubicBezTo>
                      <a:pt x="5" y="9"/>
                      <a:pt x="7" y="16"/>
                      <a:pt x="11" y="22"/>
                    </a:cubicBezTo>
                    <a:cubicBezTo>
                      <a:pt x="22" y="40"/>
                      <a:pt x="36" y="56"/>
                      <a:pt x="45" y="75"/>
                    </a:cubicBezTo>
                    <a:cubicBezTo>
                      <a:pt x="62" y="114"/>
                      <a:pt x="81" y="152"/>
                      <a:pt x="89" y="195"/>
                    </a:cubicBezTo>
                    <a:cubicBezTo>
                      <a:pt x="93" y="219"/>
                      <a:pt x="100" y="243"/>
                      <a:pt x="97" y="268"/>
                    </a:cubicBezTo>
                    <a:cubicBezTo>
                      <a:pt x="96" y="286"/>
                      <a:pt x="90" y="304"/>
                      <a:pt x="94" y="322"/>
                    </a:cubicBezTo>
                    <a:cubicBezTo>
                      <a:pt x="99" y="345"/>
                      <a:pt x="101" y="369"/>
                      <a:pt x="102" y="392"/>
                    </a:cubicBezTo>
                    <a:cubicBezTo>
                      <a:pt x="103" y="405"/>
                      <a:pt x="107" y="417"/>
                      <a:pt x="105" y="431"/>
                    </a:cubicBezTo>
                    <a:cubicBezTo>
                      <a:pt x="89" y="510"/>
                      <a:pt x="59" y="583"/>
                      <a:pt x="14" y="650"/>
                    </a:cubicBezTo>
                    <a:cubicBezTo>
                      <a:pt x="9" y="657"/>
                      <a:pt x="5" y="664"/>
                      <a:pt x="5" y="673"/>
                    </a:cubicBezTo>
                    <a:cubicBezTo>
                      <a:pt x="20" y="666"/>
                      <a:pt x="25" y="652"/>
                      <a:pt x="33" y="640"/>
                    </a:cubicBezTo>
                    <a:cubicBezTo>
                      <a:pt x="56" y="603"/>
                      <a:pt x="74" y="564"/>
                      <a:pt x="91" y="524"/>
                    </a:cubicBezTo>
                    <a:cubicBezTo>
                      <a:pt x="111" y="477"/>
                      <a:pt x="120" y="428"/>
                      <a:pt x="128" y="379"/>
                    </a:cubicBezTo>
                    <a:cubicBezTo>
                      <a:pt x="130" y="369"/>
                      <a:pt x="134" y="360"/>
                      <a:pt x="133" y="351"/>
                    </a:cubicBezTo>
                    <a:cubicBezTo>
                      <a:pt x="132" y="341"/>
                      <a:pt x="134" y="331"/>
                      <a:pt x="139" y="321"/>
                    </a:cubicBezTo>
                    <a:cubicBezTo>
                      <a:pt x="146" y="306"/>
                      <a:pt x="142" y="289"/>
                      <a:pt x="136" y="27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" name="任意多边形 8">
                <a:extLst>
                  <a:ext uri="{FF2B5EF4-FFF2-40B4-BE49-F238E27FC236}">
                    <a16:creationId xmlns:a16="http://schemas.microsoft.com/office/drawing/2014/main" id="{0921992C-2D89-4F85-AE6C-10C2BE417F99}"/>
                  </a:ext>
                </a:extLst>
              </p:cNvPr>
              <p:cNvSpPr/>
              <p:nvPr/>
            </p:nvSpPr>
            <p:spPr bwMode="auto">
              <a:xfrm>
                <a:off x="4824473" y="4594619"/>
                <a:ext cx="637919" cy="417480"/>
              </a:xfrm>
              <a:custGeom>
                <a:avLst/>
                <a:gdLst>
                  <a:gd name="T0" fmla="*/ 213 w 218"/>
                  <a:gd name="T1" fmla="*/ 143 h 143"/>
                  <a:gd name="T2" fmla="*/ 218 w 218"/>
                  <a:gd name="T3" fmla="*/ 137 h 143"/>
                  <a:gd name="T4" fmla="*/ 0 w 218"/>
                  <a:gd name="T5" fmla="*/ 0 h 143"/>
                  <a:gd name="T6" fmla="*/ 213 w 218"/>
                  <a:gd name="T7" fmla="*/ 143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8" h="143">
                    <a:moveTo>
                      <a:pt x="213" y="143"/>
                    </a:moveTo>
                    <a:cubicBezTo>
                      <a:pt x="214" y="141"/>
                      <a:pt x="216" y="139"/>
                      <a:pt x="218" y="137"/>
                    </a:cubicBezTo>
                    <a:cubicBezTo>
                      <a:pt x="135" y="107"/>
                      <a:pt x="76" y="41"/>
                      <a:pt x="0" y="0"/>
                    </a:cubicBezTo>
                    <a:cubicBezTo>
                      <a:pt x="61" y="62"/>
                      <a:pt x="129" y="114"/>
                      <a:pt x="213" y="1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" name="任意多边形 9">
                <a:extLst>
                  <a:ext uri="{FF2B5EF4-FFF2-40B4-BE49-F238E27FC236}">
                    <a16:creationId xmlns:a16="http://schemas.microsoft.com/office/drawing/2014/main" id="{6D203B9C-D406-4ECA-8591-58806358DA65}"/>
                  </a:ext>
                </a:extLst>
              </p:cNvPr>
              <p:cNvSpPr/>
              <p:nvPr/>
            </p:nvSpPr>
            <p:spPr bwMode="auto">
              <a:xfrm>
                <a:off x="5711155" y="1629158"/>
                <a:ext cx="391618" cy="70196"/>
              </a:xfrm>
              <a:custGeom>
                <a:avLst/>
                <a:gdLst>
                  <a:gd name="T0" fmla="*/ 10 w 134"/>
                  <a:gd name="T1" fmla="*/ 23 h 24"/>
                  <a:gd name="T2" fmla="*/ 69 w 134"/>
                  <a:gd name="T3" fmla="*/ 20 h 24"/>
                  <a:gd name="T4" fmla="*/ 134 w 134"/>
                  <a:gd name="T5" fmla="*/ 6 h 24"/>
                  <a:gd name="T6" fmla="*/ 52 w 134"/>
                  <a:gd name="T7" fmla="*/ 8 h 24"/>
                  <a:gd name="T8" fmla="*/ 10 w 134"/>
                  <a:gd name="T9" fmla="*/ 16 h 24"/>
                  <a:gd name="T10" fmla="*/ 1 w 134"/>
                  <a:gd name="T11" fmla="*/ 17 h 24"/>
                  <a:gd name="T12" fmla="*/ 10 w 134"/>
                  <a:gd name="T13" fmla="*/ 2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4" h="24">
                    <a:moveTo>
                      <a:pt x="10" y="23"/>
                    </a:moveTo>
                    <a:cubicBezTo>
                      <a:pt x="30" y="23"/>
                      <a:pt x="50" y="23"/>
                      <a:pt x="69" y="20"/>
                    </a:cubicBezTo>
                    <a:cubicBezTo>
                      <a:pt x="91" y="16"/>
                      <a:pt x="112" y="11"/>
                      <a:pt x="134" y="6"/>
                    </a:cubicBezTo>
                    <a:cubicBezTo>
                      <a:pt x="107" y="6"/>
                      <a:pt x="79" y="0"/>
                      <a:pt x="52" y="8"/>
                    </a:cubicBezTo>
                    <a:cubicBezTo>
                      <a:pt x="39" y="12"/>
                      <a:pt x="25" y="19"/>
                      <a:pt x="10" y="16"/>
                    </a:cubicBezTo>
                    <a:cubicBezTo>
                      <a:pt x="7" y="15"/>
                      <a:pt x="3" y="11"/>
                      <a:pt x="1" y="17"/>
                    </a:cubicBezTo>
                    <a:cubicBezTo>
                      <a:pt x="0" y="24"/>
                      <a:pt x="6" y="23"/>
                      <a:pt x="10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" name="任意多边形 10">
                <a:extLst>
                  <a:ext uri="{FF2B5EF4-FFF2-40B4-BE49-F238E27FC236}">
                    <a16:creationId xmlns:a16="http://schemas.microsoft.com/office/drawing/2014/main" id="{25D29805-60C5-465A-8DCC-04E38EE3010F}"/>
                  </a:ext>
                </a:extLst>
              </p:cNvPr>
              <p:cNvSpPr/>
              <p:nvPr/>
            </p:nvSpPr>
            <p:spPr bwMode="auto">
              <a:xfrm>
                <a:off x="5781351" y="1544184"/>
                <a:ext cx="301719" cy="70196"/>
              </a:xfrm>
              <a:custGeom>
                <a:avLst/>
                <a:gdLst>
                  <a:gd name="T0" fmla="*/ 0 w 103"/>
                  <a:gd name="T1" fmla="*/ 24 h 24"/>
                  <a:gd name="T2" fmla="*/ 103 w 103"/>
                  <a:gd name="T3" fmla="*/ 11 h 24"/>
                  <a:gd name="T4" fmla="*/ 0 w 103"/>
                  <a:gd name="T5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03" h="24">
                    <a:moveTo>
                      <a:pt x="0" y="24"/>
                    </a:moveTo>
                    <a:cubicBezTo>
                      <a:pt x="37" y="22"/>
                      <a:pt x="70" y="18"/>
                      <a:pt x="103" y="11"/>
                    </a:cubicBezTo>
                    <a:cubicBezTo>
                      <a:pt x="70" y="13"/>
                      <a:pt x="36" y="0"/>
                      <a:pt x="0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" name="任意多边形 11">
                <a:extLst>
                  <a:ext uri="{FF2B5EF4-FFF2-40B4-BE49-F238E27FC236}">
                    <a16:creationId xmlns:a16="http://schemas.microsoft.com/office/drawing/2014/main" id="{1E73DE9B-E2A8-4039-AC0D-0C9993E16FCA}"/>
                  </a:ext>
                </a:extLst>
              </p:cNvPr>
              <p:cNvSpPr/>
              <p:nvPr/>
            </p:nvSpPr>
            <p:spPr bwMode="auto">
              <a:xfrm>
                <a:off x="7350286" y="4541664"/>
                <a:ext cx="145317" cy="149012"/>
              </a:xfrm>
              <a:custGeom>
                <a:avLst/>
                <a:gdLst>
                  <a:gd name="T0" fmla="*/ 46 w 50"/>
                  <a:gd name="T1" fmla="*/ 7 h 51"/>
                  <a:gd name="T2" fmla="*/ 39 w 50"/>
                  <a:gd name="T3" fmla="*/ 4 h 51"/>
                  <a:gd name="T4" fmla="*/ 0 w 50"/>
                  <a:gd name="T5" fmla="*/ 51 h 51"/>
                  <a:gd name="T6" fmla="*/ 19 w 50"/>
                  <a:gd name="T7" fmla="*/ 42 h 51"/>
                  <a:gd name="T8" fmla="*/ 44 w 50"/>
                  <a:gd name="T9" fmla="*/ 14 h 51"/>
                  <a:gd name="T10" fmla="*/ 46 w 50"/>
                  <a:gd name="T11" fmla="*/ 7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0" h="51">
                    <a:moveTo>
                      <a:pt x="46" y="7"/>
                    </a:moveTo>
                    <a:cubicBezTo>
                      <a:pt x="44" y="5"/>
                      <a:pt x="41" y="0"/>
                      <a:pt x="39" y="4"/>
                    </a:cubicBezTo>
                    <a:cubicBezTo>
                      <a:pt x="29" y="23"/>
                      <a:pt x="9" y="32"/>
                      <a:pt x="0" y="51"/>
                    </a:cubicBezTo>
                    <a:cubicBezTo>
                      <a:pt x="7" y="49"/>
                      <a:pt x="16" y="49"/>
                      <a:pt x="19" y="42"/>
                    </a:cubicBezTo>
                    <a:cubicBezTo>
                      <a:pt x="24" y="29"/>
                      <a:pt x="33" y="20"/>
                      <a:pt x="44" y="14"/>
                    </a:cubicBezTo>
                    <a:cubicBezTo>
                      <a:pt x="47" y="12"/>
                      <a:pt x="50" y="9"/>
                      <a:pt x="46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" name="任意多边形 12">
                <a:extLst>
                  <a:ext uri="{FF2B5EF4-FFF2-40B4-BE49-F238E27FC236}">
                    <a16:creationId xmlns:a16="http://schemas.microsoft.com/office/drawing/2014/main" id="{163AF13F-EAEA-47B2-84EE-2C60CFA12C7B}"/>
                  </a:ext>
                </a:extLst>
              </p:cNvPr>
              <p:cNvSpPr/>
              <p:nvPr/>
            </p:nvSpPr>
            <p:spPr bwMode="auto">
              <a:xfrm>
                <a:off x="6542420" y="1688270"/>
                <a:ext cx="78816" cy="51723"/>
              </a:xfrm>
              <a:custGeom>
                <a:avLst/>
                <a:gdLst>
                  <a:gd name="T0" fmla="*/ 22 w 27"/>
                  <a:gd name="T1" fmla="*/ 5 h 18"/>
                  <a:gd name="T2" fmla="*/ 0 w 27"/>
                  <a:gd name="T3" fmla="*/ 8 h 18"/>
                  <a:gd name="T4" fmla="*/ 15 w 27"/>
                  <a:gd name="T5" fmla="*/ 14 h 18"/>
                  <a:gd name="T6" fmla="*/ 22 w 27"/>
                  <a:gd name="T7" fmla="*/ 5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7" h="18">
                    <a:moveTo>
                      <a:pt x="22" y="5"/>
                    </a:moveTo>
                    <a:cubicBezTo>
                      <a:pt x="17" y="0"/>
                      <a:pt x="8" y="2"/>
                      <a:pt x="0" y="8"/>
                    </a:cubicBezTo>
                    <a:cubicBezTo>
                      <a:pt x="6" y="9"/>
                      <a:pt x="11" y="12"/>
                      <a:pt x="15" y="14"/>
                    </a:cubicBezTo>
                    <a:cubicBezTo>
                      <a:pt x="25" y="18"/>
                      <a:pt x="27" y="10"/>
                      <a:pt x="2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" name="任意多边形 13">
                <a:extLst>
                  <a:ext uri="{FF2B5EF4-FFF2-40B4-BE49-F238E27FC236}">
                    <a16:creationId xmlns:a16="http://schemas.microsoft.com/office/drawing/2014/main" id="{B706DC9F-4BF7-475B-834B-EA34BEB356ED}"/>
                  </a:ext>
                </a:extLst>
              </p:cNvPr>
              <p:cNvSpPr/>
              <p:nvPr/>
            </p:nvSpPr>
            <p:spPr bwMode="auto">
              <a:xfrm>
                <a:off x="5468549" y="1743688"/>
                <a:ext cx="76353" cy="44334"/>
              </a:xfrm>
              <a:custGeom>
                <a:avLst/>
                <a:gdLst>
                  <a:gd name="T0" fmla="*/ 26 w 26"/>
                  <a:gd name="T1" fmla="*/ 2 h 15"/>
                  <a:gd name="T2" fmla="*/ 0 w 26"/>
                  <a:gd name="T3" fmla="*/ 7 h 15"/>
                  <a:gd name="T4" fmla="*/ 2 w 26"/>
                  <a:gd name="T5" fmla="*/ 11 h 15"/>
                  <a:gd name="T6" fmla="*/ 26 w 26"/>
                  <a:gd name="T7" fmla="*/ 2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6" h="15">
                    <a:moveTo>
                      <a:pt x="26" y="2"/>
                    </a:moveTo>
                    <a:cubicBezTo>
                      <a:pt x="15" y="2"/>
                      <a:pt x="6" y="0"/>
                      <a:pt x="0" y="7"/>
                    </a:cubicBezTo>
                    <a:cubicBezTo>
                      <a:pt x="0" y="8"/>
                      <a:pt x="1" y="10"/>
                      <a:pt x="2" y="11"/>
                    </a:cubicBezTo>
                    <a:cubicBezTo>
                      <a:pt x="11" y="15"/>
                      <a:pt x="17" y="10"/>
                      <a:pt x="2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56" name="椭圆 55">
              <a:extLst>
                <a:ext uri="{FF2B5EF4-FFF2-40B4-BE49-F238E27FC236}">
                  <a16:creationId xmlns:a16="http://schemas.microsoft.com/office/drawing/2014/main" id="{C111E78A-D646-4F8A-A662-FBB7F61E74F4}"/>
                </a:ext>
              </a:extLst>
            </p:cNvPr>
            <p:cNvSpPr/>
            <p:nvPr/>
          </p:nvSpPr>
          <p:spPr>
            <a:xfrm>
              <a:off x="8815000" y="1718963"/>
              <a:ext cx="2036054" cy="2036052"/>
            </a:xfrm>
            <a:prstGeom prst="ellipse">
              <a:avLst/>
            </a:prstGeom>
            <a:blipFill dpi="0" rotWithShape="1">
              <a:blip r:embed="rId7"/>
              <a:srcRect/>
              <a:stretch>
                <a:fillRect l="-12665" t="127" r="-8679" b="-11723"/>
              </a:stretch>
            </a:blip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pic>
        <p:nvPicPr>
          <p:cNvPr id="97" name="图片 96">
            <a:extLst>
              <a:ext uri="{FF2B5EF4-FFF2-40B4-BE49-F238E27FC236}">
                <a16:creationId xmlns:a16="http://schemas.microsoft.com/office/drawing/2014/main" id="{2BD4AEFF-9FFD-47E0-9142-0A4630125914}"/>
              </a:ext>
            </a:extLst>
          </p:cNvPr>
          <p:cNvPicPr>
            <a:picLocks noChangeAspect="1"/>
          </p:cNvPicPr>
          <p:nvPr/>
        </p:nvPicPr>
        <p:blipFill rotWithShape="1"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75982" r="76117"/>
          <a:stretch/>
        </p:blipFill>
        <p:spPr>
          <a:xfrm>
            <a:off x="489758" y="5663551"/>
            <a:ext cx="2911773" cy="1647121"/>
          </a:xfrm>
          <a:prstGeom prst="rect">
            <a:avLst/>
          </a:prstGeom>
        </p:spPr>
      </p:pic>
      <p:sp>
        <p:nvSpPr>
          <p:cNvPr id="110" name="文本框 109">
            <a:extLst>
              <a:ext uri="{FF2B5EF4-FFF2-40B4-BE49-F238E27FC236}">
                <a16:creationId xmlns:a16="http://schemas.microsoft.com/office/drawing/2014/main" id="{126C02F6-97A9-40BA-859E-665485DF1445}"/>
              </a:ext>
            </a:extLst>
          </p:cNvPr>
          <p:cNvSpPr txBox="1"/>
          <p:nvPr/>
        </p:nvSpPr>
        <p:spPr>
          <a:xfrm>
            <a:off x="4845657" y="632804"/>
            <a:ext cx="2500686" cy="553998"/>
          </a:xfrm>
          <a:prstGeom prst="rect">
            <a:avLst/>
          </a:prstGeom>
          <a:noFill/>
        </p:spPr>
        <p:txBody>
          <a:bodyPr vert="horz" wrap="none" lIns="0" tIns="0" rIns="0" bIns="0">
            <a:spAutoFit/>
          </a:bodyPr>
          <a:lstStyle>
            <a:defPPr>
              <a:defRPr lang="zh-CN"/>
            </a:defPPr>
            <a:lvl1pPr>
              <a:defRPr kumimoji="0" sz="6600" b="0" i="0" u="none" strike="noStrike" cap="none" spc="600" normalizeH="0" baseline="0">
                <a:ln>
                  <a:noFill/>
                </a:ln>
                <a:solidFill>
                  <a:srgbClr val="096468"/>
                </a:solidFill>
                <a:effectLst/>
                <a:uLnTx/>
                <a:uFillTx/>
                <a:latin typeface="思源宋体 CN Medium"/>
                <a:ea typeface="思源宋体 CN Medium"/>
              </a:defRPr>
            </a:lvl1pPr>
          </a:lstStyle>
          <a:p>
            <a:pPr algn="ctr"/>
            <a:r>
              <a:rPr lang="zh-CN" altLang="en-US" sz="3600" spc="300" dirty="0">
                <a:solidFill>
                  <a:schemeClr val="accent1"/>
                </a:solidFill>
                <a:latin typeface="+mn-ea"/>
                <a:ea typeface="+mn-ea"/>
              </a:rPr>
              <a:t>钧窑展示图</a:t>
            </a:r>
          </a:p>
        </p:txBody>
      </p:sp>
      <p:sp>
        <p:nvSpPr>
          <p:cNvPr id="118" name="文本框 117">
            <a:extLst>
              <a:ext uri="{FF2B5EF4-FFF2-40B4-BE49-F238E27FC236}">
                <a16:creationId xmlns:a16="http://schemas.microsoft.com/office/drawing/2014/main" id="{D4591A68-B4F9-44EB-B7AF-2B377A7CD3F1}"/>
              </a:ext>
            </a:extLst>
          </p:cNvPr>
          <p:cNvSpPr txBox="1"/>
          <p:nvPr/>
        </p:nvSpPr>
        <p:spPr>
          <a:xfrm>
            <a:off x="2065514" y="4024588"/>
            <a:ext cx="1108775" cy="283154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/>
          <a:p>
            <a:pPr algn="ctr">
              <a:lnSpc>
                <a:spcPct val="120000"/>
              </a:lnSpc>
              <a:spcAft>
                <a:spcPts val="600"/>
              </a:spcAft>
            </a:pPr>
            <a:r>
              <a:rPr kumimoji="0" lang="zh-CN" altLang="en-US" sz="1600" b="0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ea"/>
                <a:cs typeface="+mn-cs"/>
              </a:rPr>
              <a:t>钧窑展示</a:t>
            </a:r>
            <a:r>
              <a:rPr kumimoji="0" lang="en-US" altLang="zh-CN" sz="1600" b="0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ea"/>
                <a:cs typeface="+mn-cs"/>
              </a:rPr>
              <a:t>1</a:t>
            </a:r>
            <a:endParaRPr kumimoji="0" lang="zh-CN" altLang="en-US" sz="1600" b="0" i="0" u="none" strike="noStrike" kern="1200" cap="none" spc="0" normalizeH="0" baseline="0" noProof="0" dirty="0">
              <a:ln>
                <a:noFill/>
              </a:ln>
              <a:solidFill>
                <a:schemeClr val="tx1">
                  <a:lumMod val="75000"/>
                  <a:lumOff val="25000"/>
                </a:schemeClr>
              </a:solidFill>
              <a:effectLst/>
              <a:uLnTx/>
              <a:uFillTx/>
              <a:latin typeface="+mn-ea"/>
              <a:cs typeface="+mn-cs"/>
            </a:endParaRPr>
          </a:p>
        </p:txBody>
      </p:sp>
      <p:sp>
        <p:nvSpPr>
          <p:cNvPr id="119" name="文本框 118">
            <a:extLst>
              <a:ext uri="{FF2B5EF4-FFF2-40B4-BE49-F238E27FC236}">
                <a16:creationId xmlns:a16="http://schemas.microsoft.com/office/drawing/2014/main" id="{F8AE0AB4-4A85-4C34-8D78-EB78DFE80EB0}"/>
              </a:ext>
            </a:extLst>
          </p:cNvPr>
          <p:cNvSpPr txBox="1"/>
          <p:nvPr/>
        </p:nvSpPr>
        <p:spPr>
          <a:xfrm>
            <a:off x="3828396" y="5414846"/>
            <a:ext cx="1108775" cy="283154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/>
          <a:p>
            <a:pPr algn="ctr">
              <a:lnSpc>
                <a:spcPct val="120000"/>
              </a:lnSpc>
              <a:spcAft>
                <a:spcPts val="600"/>
              </a:spcAft>
            </a:pPr>
            <a:r>
              <a:rPr kumimoji="0" lang="zh-CN" altLang="en-US" sz="1600" b="0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ea"/>
                <a:cs typeface="+mn-cs"/>
              </a:rPr>
              <a:t>钧窑展示</a:t>
            </a:r>
            <a:r>
              <a:rPr lang="en-US" altLang="zh-CN" sz="16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2</a:t>
            </a:r>
            <a:endParaRPr kumimoji="0" lang="zh-CN" altLang="en-US" sz="1600" b="0" i="0" u="none" strike="noStrike" kern="1200" cap="none" spc="0" normalizeH="0" baseline="0" noProof="0" dirty="0">
              <a:ln>
                <a:noFill/>
              </a:ln>
              <a:solidFill>
                <a:schemeClr val="tx1">
                  <a:lumMod val="75000"/>
                  <a:lumOff val="25000"/>
                </a:schemeClr>
              </a:solidFill>
              <a:effectLst/>
              <a:uLnTx/>
              <a:uFillTx/>
              <a:latin typeface="+mn-ea"/>
              <a:cs typeface="+mn-cs"/>
            </a:endParaRPr>
          </a:p>
        </p:txBody>
      </p:sp>
      <p:sp>
        <p:nvSpPr>
          <p:cNvPr id="120" name="文本框 119">
            <a:extLst>
              <a:ext uri="{FF2B5EF4-FFF2-40B4-BE49-F238E27FC236}">
                <a16:creationId xmlns:a16="http://schemas.microsoft.com/office/drawing/2014/main" id="{52822F13-56D2-4CE8-9F2F-4296737EA195}"/>
              </a:ext>
            </a:extLst>
          </p:cNvPr>
          <p:cNvSpPr txBox="1"/>
          <p:nvPr/>
        </p:nvSpPr>
        <p:spPr>
          <a:xfrm>
            <a:off x="5607367" y="4024588"/>
            <a:ext cx="1108775" cy="283154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/>
          <a:p>
            <a:pPr algn="ctr">
              <a:lnSpc>
                <a:spcPct val="120000"/>
              </a:lnSpc>
              <a:spcAft>
                <a:spcPts val="600"/>
              </a:spcAft>
            </a:pPr>
            <a:r>
              <a:rPr kumimoji="0" lang="zh-CN" altLang="en-US" sz="1600" b="0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ea"/>
                <a:cs typeface="+mn-cs"/>
              </a:rPr>
              <a:t>钧窑展示</a:t>
            </a:r>
            <a:r>
              <a:rPr lang="en-US" altLang="zh-CN" sz="16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3</a:t>
            </a:r>
            <a:endParaRPr kumimoji="0" lang="zh-CN" altLang="en-US" sz="1600" b="0" i="0" u="none" strike="noStrike" kern="1200" cap="none" spc="0" normalizeH="0" baseline="0" noProof="0" dirty="0">
              <a:ln>
                <a:noFill/>
              </a:ln>
              <a:solidFill>
                <a:schemeClr val="tx1">
                  <a:lumMod val="75000"/>
                  <a:lumOff val="25000"/>
                </a:schemeClr>
              </a:solidFill>
              <a:effectLst/>
              <a:uLnTx/>
              <a:uFillTx/>
              <a:latin typeface="+mn-ea"/>
              <a:cs typeface="+mn-cs"/>
            </a:endParaRPr>
          </a:p>
        </p:txBody>
      </p:sp>
      <p:sp>
        <p:nvSpPr>
          <p:cNvPr id="121" name="文本框 120">
            <a:extLst>
              <a:ext uri="{FF2B5EF4-FFF2-40B4-BE49-F238E27FC236}">
                <a16:creationId xmlns:a16="http://schemas.microsoft.com/office/drawing/2014/main" id="{90432DFE-2289-4BEB-8F6F-A605439FA4D4}"/>
              </a:ext>
            </a:extLst>
          </p:cNvPr>
          <p:cNvSpPr txBox="1"/>
          <p:nvPr/>
        </p:nvSpPr>
        <p:spPr>
          <a:xfrm>
            <a:off x="7370249" y="5414846"/>
            <a:ext cx="1108775" cy="283154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/>
          <a:p>
            <a:pPr algn="ctr">
              <a:lnSpc>
                <a:spcPct val="120000"/>
              </a:lnSpc>
              <a:spcAft>
                <a:spcPts val="600"/>
              </a:spcAft>
            </a:pPr>
            <a:r>
              <a:rPr kumimoji="0" lang="zh-CN" altLang="en-US" sz="1600" b="0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ea"/>
                <a:cs typeface="+mn-cs"/>
              </a:rPr>
              <a:t>钧窑展示</a:t>
            </a:r>
            <a:r>
              <a:rPr kumimoji="0" lang="en-US" altLang="zh-CN" sz="1600" b="0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ea"/>
                <a:cs typeface="+mn-cs"/>
              </a:rPr>
              <a:t>4</a:t>
            </a:r>
            <a:endParaRPr kumimoji="0" lang="zh-CN" altLang="en-US" sz="1600" b="0" i="0" u="none" strike="noStrike" kern="1200" cap="none" spc="0" normalizeH="0" baseline="0" noProof="0" dirty="0">
              <a:ln>
                <a:noFill/>
              </a:ln>
              <a:solidFill>
                <a:schemeClr val="tx1">
                  <a:lumMod val="75000"/>
                  <a:lumOff val="25000"/>
                </a:schemeClr>
              </a:solidFill>
              <a:effectLst/>
              <a:uLnTx/>
              <a:uFillTx/>
              <a:latin typeface="+mn-ea"/>
              <a:cs typeface="+mn-cs"/>
            </a:endParaRPr>
          </a:p>
        </p:txBody>
      </p:sp>
      <p:sp>
        <p:nvSpPr>
          <p:cNvPr id="122" name="文本框 121">
            <a:extLst>
              <a:ext uri="{FF2B5EF4-FFF2-40B4-BE49-F238E27FC236}">
                <a16:creationId xmlns:a16="http://schemas.microsoft.com/office/drawing/2014/main" id="{3ADDAB16-44E0-466D-AB1D-A073C3906480}"/>
              </a:ext>
            </a:extLst>
          </p:cNvPr>
          <p:cNvSpPr txBox="1"/>
          <p:nvPr/>
        </p:nvSpPr>
        <p:spPr>
          <a:xfrm>
            <a:off x="9023663" y="4024588"/>
            <a:ext cx="1108775" cy="283154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/>
          <a:p>
            <a:pPr algn="ctr">
              <a:lnSpc>
                <a:spcPct val="120000"/>
              </a:lnSpc>
              <a:spcAft>
                <a:spcPts val="600"/>
              </a:spcAft>
            </a:pPr>
            <a:r>
              <a:rPr kumimoji="0" lang="zh-CN" altLang="en-US" sz="1600" b="0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ea"/>
                <a:cs typeface="+mn-cs"/>
              </a:rPr>
              <a:t>钧窑展示</a:t>
            </a:r>
            <a:r>
              <a:rPr kumimoji="0" lang="en-US" altLang="zh-CN" sz="1600" b="0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ea"/>
                <a:cs typeface="+mn-cs"/>
              </a:rPr>
              <a:t>5</a:t>
            </a:r>
            <a:endParaRPr kumimoji="0" lang="zh-CN" altLang="en-US" sz="1600" b="0" i="0" u="none" strike="noStrike" kern="1200" cap="none" spc="0" normalizeH="0" baseline="0" noProof="0" dirty="0">
              <a:ln>
                <a:noFill/>
              </a:ln>
              <a:solidFill>
                <a:schemeClr val="tx1">
                  <a:lumMod val="75000"/>
                  <a:lumOff val="25000"/>
                </a:schemeClr>
              </a:solidFill>
              <a:effectLst/>
              <a:uLnTx/>
              <a:uFillTx/>
              <a:latin typeface="+mn-ea"/>
              <a:cs typeface="+mn-cs"/>
            </a:endParaRPr>
          </a:p>
        </p:txBody>
      </p:sp>
      <p:cxnSp>
        <p:nvCxnSpPr>
          <p:cNvPr id="123" name="直接连接符 122">
            <a:extLst>
              <a:ext uri="{FF2B5EF4-FFF2-40B4-BE49-F238E27FC236}">
                <a16:creationId xmlns:a16="http://schemas.microsoft.com/office/drawing/2014/main" id="{87A11B50-6657-4B1D-A504-7454C881E4E3}"/>
              </a:ext>
            </a:extLst>
          </p:cNvPr>
          <p:cNvCxnSpPr>
            <a:cxnSpLocks/>
          </p:cNvCxnSpPr>
          <p:nvPr/>
        </p:nvCxnSpPr>
        <p:spPr>
          <a:xfrm>
            <a:off x="5584603" y="1315723"/>
            <a:ext cx="1022795" cy="0"/>
          </a:xfrm>
          <a:prstGeom prst="line">
            <a:avLst/>
          </a:prstGeom>
          <a:ln w="2540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708816841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文本占位符 1">
            <a:extLst>
              <a:ext uri="{FF2B5EF4-FFF2-40B4-BE49-F238E27FC236}">
                <a16:creationId xmlns:a16="http://schemas.microsoft.com/office/drawing/2014/main" id="{84064097-496F-4ABD-83E2-E2439A52672F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10079800" y="736105"/>
            <a:ext cx="1551707" cy="1592744"/>
          </a:xfrm>
        </p:spPr>
        <p:txBody>
          <a:bodyPr/>
          <a:lstStyle/>
          <a:p>
            <a:r>
              <a:rPr lang="zh-CN" altLang="en-US" dirty="0"/>
              <a:t>叁</a:t>
            </a:r>
          </a:p>
        </p:txBody>
      </p:sp>
      <p:sp>
        <p:nvSpPr>
          <p:cNvPr id="3" name="文本占位符 2">
            <a:extLst>
              <a:ext uri="{FF2B5EF4-FFF2-40B4-BE49-F238E27FC236}">
                <a16:creationId xmlns:a16="http://schemas.microsoft.com/office/drawing/2014/main" id="{FABCB353-EB6A-47A9-BF7E-5A6739A5AE9F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>
          <a:xfrm>
            <a:off x="8634352" y="1504150"/>
            <a:ext cx="569387" cy="3262922"/>
          </a:xfrm>
        </p:spPr>
        <p:txBody>
          <a:bodyPr/>
          <a:lstStyle/>
          <a:p>
            <a:r>
              <a:rPr lang="zh-CN" altLang="en-US" sz="4000" dirty="0"/>
              <a:t>宋瓷的 </a:t>
            </a:r>
            <a:r>
              <a:rPr lang="zh-CN" altLang="en-US" sz="4000" dirty="0">
                <a:solidFill>
                  <a:schemeClr val="accent1"/>
                </a:solidFill>
              </a:rPr>
              <a:t>价值</a:t>
            </a:r>
          </a:p>
        </p:txBody>
      </p:sp>
      <p:sp>
        <p:nvSpPr>
          <p:cNvPr id="4" name="文本占位符 3">
            <a:extLst>
              <a:ext uri="{FF2B5EF4-FFF2-40B4-BE49-F238E27FC236}">
                <a16:creationId xmlns:a16="http://schemas.microsoft.com/office/drawing/2014/main" id="{6A0A0C9E-9643-447C-85C9-B9086DAB66B1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7264532" y="1569853"/>
            <a:ext cx="670953" cy="2293917"/>
          </a:xfrm>
          <a:noFill/>
        </p:spPr>
        <p:txBody>
          <a:bodyPr vert="eaVert" wrap="square" lIns="0" tIns="0" rIns="0" bIns="0">
            <a:spAutoFit/>
          </a:bodyPr>
          <a:lstStyle/>
          <a:p>
            <a:pPr marL="0" indent="0">
              <a:lnSpc>
                <a:spcPct val="130000"/>
              </a:lnSpc>
              <a:buNone/>
            </a:pPr>
            <a:r>
              <a:rPr lang="zh-CN" altLang="en-US" dirty="0"/>
              <a:t>宋瓷的地位与数量使它成为收藏时可遇不可求的绝品。</a:t>
            </a:r>
          </a:p>
        </p:txBody>
      </p:sp>
    </p:spTree>
    <p:extLst>
      <p:ext uri="{BB962C8B-B14F-4D97-AF65-F5344CB8AC3E}">
        <p14:creationId xmlns:p14="http://schemas.microsoft.com/office/powerpoint/2010/main" val="2099228542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" name="ïṣľiḓe">
            <a:extLst>
              <a:ext uri="{FF2B5EF4-FFF2-40B4-BE49-F238E27FC236}">
                <a16:creationId xmlns:a16="http://schemas.microsoft.com/office/drawing/2014/main" id="{96CF34C9-FD78-40AB-AECE-2981311B40FA}"/>
              </a:ext>
            </a:extLst>
          </p:cNvPr>
          <p:cNvSpPr/>
          <p:nvPr/>
        </p:nvSpPr>
        <p:spPr>
          <a:xfrm>
            <a:off x="0" y="4583325"/>
            <a:ext cx="12192000" cy="2274675"/>
          </a:xfrm>
          <a:prstGeom prst="rect">
            <a:avLst/>
          </a:prstGeom>
          <a:solidFill>
            <a:schemeClr val="accent1">
              <a:alpha val="2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>
              <a:latin typeface="思源宋体 CN Medium" panose="02020500000000000000" pitchFamily="18" charset="-122"/>
              <a:ea typeface="思源宋体 CN Medium" panose="02020500000000000000" pitchFamily="18" charset="-122"/>
            </a:endParaRPr>
          </a:p>
        </p:txBody>
      </p:sp>
      <p:grpSp>
        <p:nvGrpSpPr>
          <p:cNvPr id="48" name="组合 47">
            <a:extLst>
              <a:ext uri="{FF2B5EF4-FFF2-40B4-BE49-F238E27FC236}">
                <a16:creationId xmlns:a16="http://schemas.microsoft.com/office/drawing/2014/main" id="{4399FC6F-65E9-4ECC-B73D-6FAACA410D91}"/>
              </a:ext>
            </a:extLst>
          </p:cNvPr>
          <p:cNvGrpSpPr/>
          <p:nvPr/>
        </p:nvGrpSpPr>
        <p:grpSpPr>
          <a:xfrm>
            <a:off x="874713" y="1913767"/>
            <a:ext cx="10477500" cy="4286599"/>
            <a:chOff x="796257" y="1913767"/>
            <a:chExt cx="10597305" cy="4286599"/>
          </a:xfrm>
        </p:grpSpPr>
        <p:sp>
          <p:nvSpPr>
            <p:cNvPr id="49" name="işľiḍé">
              <a:extLst>
                <a:ext uri="{FF2B5EF4-FFF2-40B4-BE49-F238E27FC236}">
                  <a16:creationId xmlns:a16="http://schemas.microsoft.com/office/drawing/2014/main" id="{6E1FB1A1-181D-4429-9F96-5F5189F7D18B}"/>
                </a:ext>
              </a:extLst>
            </p:cNvPr>
            <p:cNvSpPr/>
            <p:nvPr/>
          </p:nvSpPr>
          <p:spPr>
            <a:xfrm>
              <a:off x="796257" y="1913767"/>
              <a:ext cx="10597305" cy="4286599"/>
            </a:xfrm>
            <a:prstGeom prst="roundRect">
              <a:avLst>
                <a:gd name="adj" fmla="val 6544"/>
              </a:avLst>
            </a:prstGeom>
            <a:solidFill>
              <a:schemeClr val="bg2"/>
            </a:solidFill>
            <a:ln w="12700" cap="flat" cmpd="sng" algn="ctr">
              <a:noFill/>
              <a:prstDash val="solid"/>
              <a:miter lim="800000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latin typeface="思源宋体 CN Medium" panose="02020500000000000000" pitchFamily="18" charset="-122"/>
                <a:ea typeface="思源宋体 CN Medium" panose="02020500000000000000" pitchFamily="18" charset="-122"/>
              </a:endParaRPr>
            </a:p>
          </p:txBody>
        </p:sp>
        <p:pic>
          <p:nvPicPr>
            <p:cNvPr id="50" name="i$ḻïḋè">
              <a:extLst>
                <a:ext uri="{FF2B5EF4-FFF2-40B4-BE49-F238E27FC236}">
                  <a16:creationId xmlns:a16="http://schemas.microsoft.com/office/drawing/2014/main" id="{A7648C48-82C9-433B-9AC6-58D8EA423BAF}"/>
                </a:ext>
              </a:extLst>
            </p:cNvPr>
            <p:cNvPicPr>
              <a:picLocks/>
            </p:cNvPicPr>
            <p:nvPr/>
          </p:nvPicPr>
          <p:blipFill>
            <a:blip r:embed="rId2">
              <a:duotone>
                <a:schemeClr val="accent5">
                  <a:shade val="45000"/>
                  <a:satMod val="135000"/>
                </a:schemeClr>
                <a:prstClr val="white"/>
              </a:duotone>
              <a:extLst>
                <a:ext uri="{BEBA8EAE-BF5A-486C-A8C5-ECC9F3942E4B}">
                  <a14:imgProps xmlns:a14="http://schemas.microsoft.com/office/drawing/2010/main">
                    <a14:imgLayer r:embed="rId3">
                      <a14:imgEffect>
                        <a14:brightnessContrast bright="4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796257" y="1913767"/>
              <a:ext cx="10595766" cy="4286599"/>
            </a:xfrm>
            <a:prstGeom prst="rect">
              <a:avLst/>
            </a:prstGeom>
          </p:spPr>
        </p:pic>
      </p:grpSp>
      <p:sp>
        <p:nvSpPr>
          <p:cNvPr id="58" name="文本框 57">
            <a:extLst>
              <a:ext uri="{FF2B5EF4-FFF2-40B4-BE49-F238E27FC236}">
                <a16:creationId xmlns:a16="http://schemas.microsoft.com/office/drawing/2014/main" id="{2B68FF7F-8C9A-4004-8F73-4B08A486C6DC}"/>
              </a:ext>
            </a:extLst>
          </p:cNvPr>
          <p:cNvSpPr txBox="1"/>
          <p:nvPr/>
        </p:nvSpPr>
        <p:spPr>
          <a:xfrm>
            <a:off x="5541900" y="4469630"/>
            <a:ext cx="1707147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kumimoji="0" lang="zh-CN" altLang="en-US" sz="2000" b="0" i="0" u="none" strike="noStrike" kern="1200" cap="none" spc="0" normalizeH="0" baseline="0" noProof="0" dirty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+mn-ea"/>
                <a:cs typeface="+mn-cs"/>
              </a:rPr>
              <a:t>烧制难度高</a:t>
            </a:r>
            <a:endParaRPr lang="en-US" altLang="zh-CN" sz="2000" dirty="0">
              <a:solidFill>
                <a:schemeClr val="accent1"/>
              </a:solidFill>
              <a:latin typeface="+mn-ea"/>
            </a:endParaRPr>
          </a:p>
        </p:txBody>
      </p:sp>
      <p:sp>
        <p:nvSpPr>
          <p:cNvPr id="59" name="文本框 58">
            <a:extLst>
              <a:ext uri="{FF2B5EF4-FFF2-40B4-BE49-F238E27FC236}">
                <a16:creationId xmlns:a16="http://schemas.microsoft.com/office/drawing/2014/main" id="{501146C1-DD40-4726-82B4-9E2363BEF17E}"/>
              </a:ext>
            </a:extLst>
          </p:cNvPr>
          <p:cNvSpPr txBox="1"/>
          <p:nvPr/>
        </p:nvSpPr>
        <p:spPr>
          <a:xfrm>
            <a:off x="5541900" y="4840123"/>
            <a:ext cx="4852472" cy="71404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kumimoji="0" lang="zh-CN" altLang="en-US" sz="1600" b="0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ea"/>
                <a:cs typeface="+mn-cs"/>
              </a:rPr>
              <a:t>往往烧十窑只能成一窑，只有在空气湿度、柴的湿度、摆放位置等都达到完美，才能烧制出一口好窑。</a:t>
            </a:r>
            <a:endParaRPr lang="en-US" altLang="zh-CN" sz="1600" dirty="0">
              <a:solidFill>
                <a:schemeClr val="tx1">
                  <a:lumMod val="75000"/>
                  <a:lumOff val="25000"/>
                </a:schemeClr>
              </a:solidFill>
              <a:latin typeface="+mn-ea"/>
            </a:endParaRPr>
          </a:p>
        </p:txBody>
      </p:sp>
      <p:grpSp>
        <p:nvGrpSpPr>
          <p:cNvPr id="6" name="组合 5">
            <a:extLst>
              <a:ext uri="{FF2B5EF4-FFF2-40B4-BE49-F238E27FC236}">
                <a16:creationId xmlns:a16="http://schemas.microsoft.com/office/drawing/2014/main" id="{70556009-8B22-4AA2-B29E-8B0046A09A56}"/>
              </a:ext>
            </a:extLst>
          </p:cNvPr>
          <p:cNvGrpSpPr/>
          <p:nvPr/>
        </p:nvGrpSpPr>
        <p:grpSpPr>
          <a:xfrm>
            <a:off x="1465048" y="2443754"/>
            <a:ext cx="3143384" cy="3084930"/>
            <a:chOff x="1465048" y="2443754"/>
            <a:chExt cx="3143384" cy="3084930"/>
          </a:xfrm>
        </p:grpSpPr>
        <p:grpSp>
          <p:nvGrpSpPr>
            <p:cNvPr id="61" name="组合 60">
              <a:extLst>
                <a:ext uri="{FF2B5EF4-FFF2-40B4-BE49-F238E27FC236}">
                  <a16:creationId xmlns:a16="http://schemas.microsoft.com/office/drawing/2014/main" id="{9BA8CA48-5ED7-4DD3-892F-850A1A45B2B7}"/>
                </a:ext>
              </a:extLst>
            </p:cNvPr>
            <p:cNvGrpSpPr/>
            <p:nvPr/>
          </p:nvGrpSpPr>
          <p:grpSpPr>
            <a:xfrm>
              <a:off x="1465048" y="2443754"/>
              <a:ext cx="3143384" cy="3084930"/>
              <a:chOff x="4175470" y="1544184"/>
              <a:chExt cx="3841060" cy="3769633"/>
            </a:xfrm>
            <a:solidFill>
              <a:schemeClr val="accent1"/>
            </a:solidFill>
          </p:grpSpPr>
          <p:sp>
            <p:nvSpPr>
              <p:cNvPr id="63" name="任意多边形 4">
                <a:extLst>
                  <a:ext uri="{FF2B5EF4-FFF2-40B4-BE49-F238E27FC236}">
                    <a16:creationId xmlns:a16="http://schemas.microsoft.com/office/drawing/2014/main" id="{EFEC8CBA-6CA6-4934-AC19-A24AFF5667B3}"/>
                  </a:ext>
                </a:extLst>
              </p:cNvPr>
              <p:cNvSpPr/>
              <p:nvPr/>
            </p:nvSpPr>
            <p:spPr bwMode="auto">
              <a:xfrm>
                <a:off x="4581866" y="4524423"/>
                <a:ext cx="2656354" cy="789394"/>
              </a:xfrm>
              <a:custGeom>
                <a:avLst/>
                <a:gdLst>
                  <a:gd name="T0" fmla="*/ 893 w 908"/>
                  <a:gd name="T1" fmla="*/ 96 h 270"/>
                  <a:gd name="T2" fmla="*/ 792 w 908"/>
                  <a:gd name="T3" fmla="*/ 154 h 270"/>
                  <a:gd name="T4" fmla="*/ 764 w 908"/>
                  <a:gd name="T5" fmla="*/ 174 h 270"/>
                  <a:gd name="T6" fmla="*/ 749 w 908"/>
                  <a:gd name="T7" fmla="*/ 187 h 270"/>
                  <a:gd name="T8" fmla="*/ 744 w 908"/>
                  <a:gd name="T9" fmla="*/ 170 h 270"/>
                  <a:gd name="T10" fmla="*/ 714 w 908"/>
                  <a:gd name="T11" fmla="*/ 183 h 270"/>
                  <a:gd name="T12" fmla="*/ 670 w 908"/>
                  <a:gd name="T13" fmla="*/ 169 h 270"/>
                  <a:gd name="T14" fmla="*/ 605 w 908"/>
                  <a:gd name="T15" fmla="*/ 172 h 270"/>
                  <a:gd name="T16" fmla="*/ 580 w 908"/>
                  <a:gd name="T17" fmla="*/ 171 h 270"/>
                  <a:gd name="T18" fmla="*/ 531 w 908"/>
                  <a:gd name="T19" fmla="*/ 174 h 270"/>
                  <a:gd name="T20" fmla="*/ 447 w 908"/>
                  <a:gd name="T21" fmla="*/ 177 h 270"/>
                  <a:gd name="T22" fmla="*/ 361 w 908"/>
                  <a:gd name="T23" fmla="*/ 165 h 270"/>
                  <a:gd name="T24" fmla="*/ 349 w 908"/>
                  <a:gd name="T25" fmla="*/ 164 h 270"/>
                  <a:gd name="T26" fmla="*/ 345 w 908"/>
                  <a:gd name="T27" fmla="*/ 179 h 270"/>
                  <a:gd name="T28" fmla="*/ 353 w 908"/>
                  <a:gd name="T29" fmla="*/ 185 h 270"/>
                  <a:gd name="T30" fmla="*/ 365 w 908"/>
                  <a:gd name="T31" fmla="*/ 188 h 270"/>
                  <a:gd name="T32" fmla="*/ 485 w 908"/>
                  <a:gd name="T33" fmla="*/ 210 h 270"/>
                  <a:gd name="T34" fmla="*/ 625 w 908"/>
                  <a:gd name="T35" fmla="*/ 204 h 270"/>
                  <a:gd name="T36" fmla="*/ 631 w 908"/>
                  <a:gd name="T37" fmla="*/ 202 h 270"/>
                  <a:gd name="T38" fmla="*/ 690 w 908"/>
                  <a:gd name="T39" fmla="*/ 193 h 270"/>
                  <a:gd name="T40" fmla="*/ 701 w 908"/>
                  <a:gd name="T41" fmla="*/ 200 h 270"/>
                  <a:gd name="T42" fmla="*/ 682 w 908"/>
                  <a:gd name="T43" fmla="*/ 210 h 270"/>
                  <a:gd name="T44" fmla="*/ 569 w 908"/>
                  <a:gd name="T45" fmla="*/ 235 h 270"/>
                  <a:gd name="T46" fmla="*/ 344 w 908"/>
                  <a:gd name="T47" fmla="*/ 215 h 270"/>
                  <a:gd name="T48" fmla="*/ 215 w 908"/>
                  <a:gd name="T49" fmla="*/ 157 h 270"/>
                  <a:gd name="T50" fmla="*/ 65 w 908"/>
                  <a:gd name="T51" fmla="*/ 35 h 270"/>
                  <a:gd name="T52" fmla="*/ 13 w 908"/>
                  <a:gd name="T53" fmla="*/ 5 h 270"/>
                  <a:gd name="T54" fmla="*/ 3 w 908"/>
                  <a:gd name="T55" fmla="*/ 6 h 270"/>
                  <a:gd name="T56" fmla="*/ 7 w 908"/>
                  <a:gd name="T57" fmla="*/ 17 h 270"/>
                  <a:gd name="T58" fmla="*/ 47 w 908"/>
                  <a:gd name="T59" fmla="*/ 61 h 270"/>
                  <a:gd name="T60" fmla="*/ 162 w 908"/>
                  <a:gd name="T61" fmla="*/ 151 h 270"/>
                  <a:gd name="T62" fmla="*/ 262 w 908"/>
                  <a:gd name="T63" fmla="*/ 208 h 270"/>
                  <a:gd name="T64" fmla="*/ 301 w 908"/>
                  <a:gd name="T65" fmla="*/ 221 h 270"/>
                  <a:gd name="T66" fmla="*/ 348 w 908"/>
                  <a:gd name="T67" fmla="*/ 242 h 270"/>
                  <a:gd name="T68" fmla="*/ 416 w 908"/>
                  <a:gd name="T69" fmla="*/ 257 h 270"/>
                  <a:gd name="T70" fmla="*/ 486 w 908"/>
                  <a:gd name="T71" fmla="*/ 267 h 270"/>
                  <a:gd name="T72" fmla="*/ 575 w 908"/>
                  <a:gd name="T73" fmla="*/ 256 h 270"/>
                  <a:gd name="T74" fmla="*/ 707 w 908"/>
                  <a:gd name="T75" fmla="*/ 218 h 270"/>
                  <a:gd name="T76" fmla="*/ 720 w 908"/>
                  <a:gd name="T77" fmla="*/ 219 h 270"/>
                  <a:gd name="T78" fmla="*/ 781 w 908"/>
                  <a:gd name="T79" fmla="*/ 218 h 270"/>
                  <a:gd name="T80" fmla="*/ 796 w 908"/>
                  <a:gd name="T81" fmla="*/ 201 h 270"/>
                  <a:gd name="T82" fmla="*/ 776 w 908"/>
                  <a:gd name="T83" fmla="*/ 191 h 270"/>
                  <a:gd name="T84" fmla="*/ 770 w 908"/>
                  <a:gd name="T85" fmla="*/ 179 h 270"/>
                  <a:gd name="T86" fmla="*/ 820 w 908"/>
                  <a:gd name="T87" fmla="*/ 163 h 270"/>
                  <a:gd name="T88" fmla="*/ 831 w 908"/>
                  <a:gd name="T89" fmla="*/ 161 h 270"/>
                  <a:gd name="T90" fmla="*/ 864 w 908"/>
                  <a:gd name="T91" fmla="*/ 141 h 270"/>
                  <a:gd name="T92" fmla="*/ 874 w 908"/>
                  <a:gd name="T93" fmla="*/ 137 h 270"/>
                  <a:gd name="T94" fmla="*/ 900 w 908"/>
                  <a:gd name="T95" fmla="*/ 102 h 270"/>
                  <a:gd name="T96" fmla="*/ 903 w 908"/>
                  <a:gd name="T97" fmla="*/ 92 h 270"/>
                  <a:gd name="T98" fmla="*/ 893 w 908"/>
                  <a:gd name="T99" fmla="*/ 96 h 2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908" h="270">
                    <a:moveTo>
                      <a:pt x="893" y="96"/>
                    </a:moveTo>
                    <a:cubicBezTo>
                      <a:pt x="864" y="124"/>
                      <a:pt x="829" y="140"/>
                      <a:pt x="792" y="154"/>
                    </a:cubicBezTo>
                    <a:cubicBezTo>
                      <a:pt x="782" y="158"/>
                      <a:pt x="765" y="158"/>
                      <a:pt x="764" y="174"/>
                    </a:cubicBezTo>
                    <a:cubicBezTo>
                      <a:pt x="763" y="184"/>
                      <a:pt x="757" y="188"/>
                      <a:pt x="749" y="187"/>
                    </a:cubicBezTo>
                    <a:cubicBezTo>
                      <a:pt x="740" y="186"/>
                      <a:pt x="748" y="178"/>
                      <a:pt x="744" y="170"/>
                    </a:cubicBezTo>
                    <a:cubicBezTo>
                      <a:pt x="738" y="189"/>
                      <a:pt x="727" y="183"/>
                      <a:pt x="714" y="183"/>
                    </a:cubicBezTo>
                    <a:cubicBezTo>
                      <a:pt x="698" y="182"/>
                      <a:pt x="689" y="168"/>
                      <a:pt x="670" y="169"/>
                    </a:cubicBezTo>
                    <a:cubicBezTo>
                      <a:pt x="649" y="170"/>
                      <a:pt x="627" y="175"/>
                      <a:pt x="605" y="172"/>
                    </a:cubicBezTo>
                    <a:cubicBezTo>
                      <a:pt x="597" y="171"/>
                      <a:pt x="589" y="170"/>
                      <a:pt x="580" y="171"/>
                    </a:cubicBezTo>
                    <a:cubicBezTo>
                      <a:pt x="564" y="174"/>
                      <a:pt x="548" y="173"/>
                      <a:pt x="531" y="174"/>
                    </a:cubicBezTo>
                    <a:cubicBezTo>
                      <a:pt x="503" y="175"/>
                      <a:pt x="475" y="173"/>
                      <a:pt x="447" y="177"/>
                    </a:cubicBezTo>
                    <a:cubicBezTo>
                      <a:pt x="418" y="180"/>
                      <a:pt x="388" y="176"/>
                      <a:pt x="361" y="165"/>
                    </a:cubicBezTo>
                    <a:cubicBezTo>
                      <a:pt x="356" y="163"/>
                      <a:pt x="352" y="161"/>
                      <a:pt x="349" y="164"/>
                    </a:cubicBezTo>
                    <a:cubicBezTo>
                      <a:pt x="345" y="168"/>
                      <a:pt x="346" y="174"/>
                      <a:pt x="345" y="179"/>
                    </a:cubicBezTo>
                    <a:cubicBezTo>
                      <a:pt x="345" y="183"/>
                      <a:pt x="350" y="184"/>
                      <a:pt x="353" y="185"/>
                    </a:cubicBezTo>
                    <a:cubicBezTo>
                      <a:pt x="357" y="185"/>
                      <a:pt x="361" y="187"/>
                      <a:pt x="365" y="188"/>
                    </a:cubicBezTo>
                    <a:cubicBezTo>
                      <a:pt x="405" y="199"/>
                      <a:pt x="445" y="206"/>
                      <a:pt x="485" y="210"/>
                    </a:cubicBezTo>
                    <a:cubicBezTo>
                      <a:pt x="532" y="214"/>
                      <a:pt x="578" y="204"/>
                      <a:pt x="625" y="204"/>
                    </a:cubicBezTo>
                    <a:cubicBezTo>
                      <a:pt x="627" y="204"/>
                      <a:pt x="629" y="203"/>
                      <a:pt x="631" y="202"/>
                    </a:cubicBezTo>
                    <a:cubicBezTo>
                      <a:pt x="650" y="193"/>
                      <a:pt x="671" y="201"/>
                      <a:pt x="690" y="193"/>
                    </a:cubicBezTo>
                    <a:cubicBezTo>
                      <a:pt x="692" y="193"/>
                      <a:pt x="699" y="192"/>
                      <a:pt x="701" y="200"/>
                    </a:cubicBezTo>
                    <a:cubicBezTo>
                      <a:pt x="695" y="203"/>
                      <a:pt x="689" y="208"/>
                      <a:pt x="682" y="210"/>
                    </a:cubicBezTo>
                    <a:cubicBezTo>
                      <a:pt x="646" y="223"/>
                      <a:pt x="608" y="233"/>
                      <a:pt x="569" y="235"/>
                    </a:cubicBezTo>
                    <a:cubicBezTo>
                      <a:pt x="493" y="238"/>
                      <a:pt x="417" y="241"/>
                      <a:pt x="344" y="215"/>
                    </a:cubicBezTo>
                    <a:cubicBezTo>
                      <a:pt x="299" y="200"/>
                      <a:pt x="254" y="185"/>
                      <a:pt x="215" y="157"/>
                    </a:cubicBezTo>
                    <a:cubicBezTo>
                      <a:pt x="162" y="120"/>
                      <a:pt x="108" y="84"/>
                      <a:pt x="65" y="35"/>
                    </a:cubicBezTo>
                    <a:cubicBezTo>
                      <a:pt x="51" y="20"/>
                      <a:pt x="39" y="0"/>
                      <a:pt x="13" y="5"/>
                    </a:cubicBezTo>
                    <a:cubicBezTo>
                      <a:pt x="10" y="5"/>
                      <a:pt x="5" y="3"/>
                      <a:pt x="3" y="6"/>
                    </a:cubicBezTo>
                    <a:cubicBezTo>
                      <a:pt x="0" y="11"/>
                      <a:pt x="4" y="14"/>
                      <a:pt x="7" y="17"/>
                    </a:cubicBezTo>
                    <a:cubicBezTo>
                      <a:pt x="22" y="30"/>
                      <a:pt x="33" y="47"/>
                      <a:pt x="47" y="61"/>
                    </a:cubicBezTo>
                    <a:cubicBezTo>
                      <a:pt x="81" y="96"/>
                      <a:pt x="121" y="124"/>
                      <a:pt x="162" y="151"/>
                    </a:cubicBezTo>
                    <a:cubicBezTo>
                      <a:pt x="194" y="171"/>
                      <a:pt x="226" y="193"/>
                      <a:pt x="262" y="208"/>
                    </a:cubicBezTo>
                    <a:cubicBezTo>
                      <a:pt x="275" y="213"/>
                      <a:pt x="290" y="213"/>
                      <a:pt x="301" y="221"/>
                    </a:cubicBezTo>
                    <a:cubicBezTo>
                      <a:pt x="315" y="233"/>
                      <a:pt x="332" y="236"/>
                      <a:pt x="348" y="242"/>
                    </a:cubicBezTo>
                    <a:cubicBezTo>
                      <a:pt x="370" y="250"/>
                      <a:pt x="393" y="253"/>
                      <a:pt x="416" y="257"/>
                    </a:cubicBezTo>
                    <a:cubicBezTo>
                      <a:pt x="439" y="261"/>
                      <a:pt x="462" y="265"/>
                      <a:pt x="486" y="267"/>
                    </a:cubicBezTo>
                    <a:cubicBezTo>
                      <a:pt x="516" y="270"/>
                      <a:pt x="546" y="263"/>
                      <a:pt x="575" y="256"/>
                    </a:cubicBezTo>
                    <a:cubicBezTo>
                      <a:pt x="620" y="245"/>
                      <a:pt x="666" y="241"/>
                      <a:pt x="707" y="218"/>
                    </a:cubicBezTo>
                    <a:cubicBezTo>
                      <a:pt x="711" y="216"/>
                      <a:pt x="716" y="216"/>
                      <a:pt x="720" y="219"/>
                    </a:cubicBezTo>
                    <a:cubicBezTo>
                      <a:pt x="740" y="233"/>
                      <a:pt x="761" y="233"/>
                      <a:pt x="781" y="218"/>
                    </a:cubicBezTo>
                    <a:cubicBezTo>
                      <a:pt x="788" y="214"/>
                      <a:pt x="798" y="210"/>
                      <a:pt x="796" y="201"/>
                    </a:cubicBezTo>
                    <a:cubicBezTo>
                      <a:pt x="794" y="192"/>
                      <a:pt x="784" y="192"/>
                      <a:pt x="776" y="191"/>
                    </a:cubicBezTo>
                    <a:cubicBezTo>
                      <a:pt x="768" y="190"/>
                      <a:pt x="766" y="186"/>
                      <a:pt x="770" y="179"/>
                    </a:cubicBezTo>
                    <a:cubicBezTo>
                      <a:pt x="778" y="165"/>
                      <a:pt x="805" y="155"/>
                      <a:pt x="820" y="163"/>
                    </a:cubicBezTo>
                    <a:cubicBezTo>
                      <a:pt x="826" y="166"/>
                      <a:pt x="828" y="166"/>
                      <a:pt x="831" y="161"/>
                    </a:cubicBezTo>
                    <a:cubicBezTo>
                      <a:pt x="838" y="148"/>
                      <a:pt x="850" y="141"/>
                      <a:pt x="864" y="141"/>
                    </a:cubicBezTo>
                    <a:cubicBezTo>
                      <a:pt x="868" y="141"/>
                      <a:pt x="873" y="140"/>
                      <a:pt x="874" y="137"/>
                    </a:cubicBezTo>
                    <a:cubicBezTo>
                      <a:pt x="877" y="120"/>
                      <a:pt x="895" y="116"/>
                      <a:pt x="900" y="102"/>
                    </a:cubicBezTo>
                    <a:cubicBezTo>
                      <a:pt x="902" y="99"/>
                      <a:pt x="908" y="96"/>
                      <a:pt x="903" y="92"/>
                    </a:cubicBezTo>
                    <a:cubicBezTo>
                      <a:pt x="898" y="87"/>
                      <a:pt x="895" y="93"/>
                      <a:pt x="893" y="9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" name="任意多边形 5">
                <a:extLst>
                  <a:ext uri="{FF2B5EF4-FFF2-40B4-BE49-F238E27FC236}">
                    <a16:creationId xmlns:a16="http://schemas.microsoft.com/office/drawing/2014/main" id="{0AC9FDCA-595A-4E6E-9036-A3827D44CCAA}"/>
                  </a:ext>
                </a:extLst>
              </p:cNvPr>
              <p:cNvSpPr/>
              <p:nvPr/>
            </p:nvSpPr>
            <p:spPr bwMode="auto">
              <a:xfrm>
                <a:off x="4201332" y="1699353"/>
                <a:ext cx="1208105" cy="1472878"/>
              </a:xfrm>
              <a:custGeom>
                <a:avLst/>
                <a:gdLst>
                  <a:gd name="T0" fmla="*/ 28 w 413"/>
                  <a:gd name="T1" fmla="*/ 498 h 503"/>
                  <a:gd name="T2" fmla="*/ 48 w 413"/>
                  <a:gd name="T3" fmla="*/ 499 h 503"/>
                  <a:gd name="T4" fmla="*/ 47 w 413"/>
                  <a:gd name="T5" fmla="*/ 474 h 503"/>
                  <a:gd name="T6" fmla="*/ 92 w 413"/>
                  <a:gd name="T7" fmla="*/ 339 h 503"/>
                  <a:gd name="T8" fmla="*/ 157 w 413"/>
                  <a:gd name="T9" fmla="*/ 223 h 503"/>
                  <a:gd name="T10" fmla="*/ 268 w 413"/>
                  <a:gd name="T11" fmla="*/ 111 h 503"/>
                  <a:gd name="T12" fmla="*/ 357 w 413"/>
                  <a:gd name="T13" fmla="*/ 56 h 503"/>
                  <a:gd name="T14" fmla="*/ 387 w 413"/>
                  <a:gd name="T15" fmla="*/ 39 h 503"/>
                  <a:gd name="T16" fmla="*/ 405 w 413"/>
                  <a:gd name="T17" fmla="*/ 0 h 503"/>
                  <a:gd name="T18" fmla="*/ 380 w 413"/>
                  <a:gd name="T19" fmla="*/ 24 h 503"/>
                  <a:gd name="T20" fmla="*/ 349 w 413"/>
                  <a:gd name="T21" fmla="*/ 20 h 503"/>
                  <a:gd name="T22" fmla="*/ 355 w 413"/>
                  <a:gd name="T23" fmla="*/ 13 h 503"/>
                  <a:gd name="T24" fmla="*/ 323 w 413"/>
                  <a:gd name="T25" fmla="*/ 24 h 503"/>
                  <a:gd name="T26" fmla="*/ 214 w 413"/>
                  <a:gd name="T27" fmla="*/ 90 h 503"/>
                  <a:gd name="T28" fmla="*/ 138 w 413"/>
                  <a:gd name="T29" fmla="*/ 166 h 503"/>
                  <a:gd name="T30" fmla="*/ 80 w 413"/>
                  <a:gd name="T31" fmla="*/ 237 h 503"/>
                  <a:gd name="T32" fmla="*/ 18 w 413"/>
                  <a:gd name="T33" fmla="*/ 336 h 503"/>
                  <a:gd name="T34" fmla="*/ 7 w 413"/>
                  <a:gd name="T35" fmla="*/ 478 h 503"/>
                  <a:gd name="T36" fmla="*/ 28 w 413"/>
                  <a:gd name="T37" fmla="*/ 498 h 5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13" h="503">
                    <a:moveTo>
                      <a:pt x="28" y="498"/>
                    </a:moveTo>
                    <a:cubicBezTo>
                      <a:pt x="36" y="492"/>
                      <a:pt x="41" y="495"/>
                      <a:pt x="48" y="499"/>
                    </a:cubicBezTo>
                    <a:cubicBezTo>
                      <a:pt x="47" y="490"/>
                      <a:pt x="45" y="482"/>
                      <a:pt x="47" y="474"/>
                    </a:cubicBezTo>
                    <a:cubicBezTo>
                      <a:pt x="59" y="428"/>
                      <a:pt x="71" y="383"/>
                      <a:pt x="92" y="339"/>
                    </a:cubicBezTo>
                    <a:cubicBezTo>
                      <a:pt x="110" y="298"/>
                      <a:pt x="129" y="258"/>
                      <a:pt x="157" y="223"/>
                    </a:cubicBezTo>
                    <a:cubicBezTo>
                      <a:pt x="190" y="182"/>
                      <a:pt x="225" y="143"/>
                      <a:pt x="268" y="111"/>
                    </a:cubicBezTo>
                    <a:cubicBezTo>
                      <a:pt x="296" y="90"/>
                      <a:pt x="325" y="70"/>
                      <a:pt x="357" y="56"/>
                    </a:cubicBezTo>
                    <a:cubicBezTo>
                      <a:pt x="368" y="51"/>
                      <a:pt x="377" y="43"/>
                      <a:pt x="387" y="39"/>
                    </a:cubicBezTo>
                    <a:cubicBezTo>
                      <a:pt x="405" y="30"/>
                      <a:pt x="413" y="22"/>
                      <a:pt x="405" y="0"/>
                    </a:cubicBezTo>
                    <a:cubicBezTo>
                      <a:pt x="406" y="21"/>
                      <a:pt x="392" y="20"/>
                      <a:pt x="380" y="24"/>
                    </a:cubicBezTo>
                    <a:cubicBezTo>
                      <a:pt x="369" y="28"/>
                      <a:pt x="358" y="31"/>
                      <a:pt x="349" y="20"/>
                    </a:cubicBezTo>
                    <a:cubicBezTo>
                      <a:pt x="350" y="17"/>
                      <a:pt x="357" y="21"/>
                      <a:pt x="355" y="13"/>
                    </a:cubicBezTo>
                    <a:cubicBezTo>
                      <a:pt x="345" y="16"/>
                      <a:pt x="334" y="20"/>
                      <a:pt x="323" y="24"/>
                    </a:cubicBezTo>
                    <a:cubicBezTo>
                      <a:pt x="283" y="40"/>
                      <a:pt x="248" y="63"/>
                      <a:pt x="214" y="90"/>
                    </a:cubicBezTo>
                    <a:cubicBezTo>
                      <a:pt x="186" y="113"/>
                      <a:pt x="162" y="140"/>
                      <a:pt x="138" y="166"/>
                    </a:cubicBezTo>
                    <a:cubicBezTo>
                      <a:pt x="117" y="188"/>
                      <a:pt x="101" y="215"/>
                      <a:pt x="80" y="237"/>
                    </a:cubicBezTo>
                    <a:cubicBezTo>
                      <a:pt x="53" y="266"/>
                      <a:pt x="29" y="298"/>
                      <a:pt x="18" y="336"/>
                    </a:cubicBezTo>
                    <a:cubicBezTo>
                      <a:pt x="4" y="382"/>
                      <a:pt x="0" y="430"/>
                      <a:pt x="7" y="478"/>
                    </a:cubicBezTo>
                    <a:cubicBezTo>
                      <a:pt x="8" y="492"/>
                      <a:pt x="21" y="503"/>
                      <a:pt x="28" y="49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" name="任意多边形 6">
                <a:extLst>
                  <a:ext uri="{FF2B5EF4-FFF2-40B4-BE49-F238E27FC236}">
                    <a16:creationId xmlns:a16="http://schemas.microsoft.com/office/drawing/2014/main" id="{8B925174-2739-447A-A245-D5456042C742}"/>
                  </a:ext>
                </a:extLst>
              </p:cNvPr>
              <p:cNvSpPr/>
              <p:nvPr/>
            </p:nvSpPr>
            <p:spPr bwMode="auto">
              <a:xfrm>
                <a:off x="4175470" y="3180853"/>
                <a:ext cx="423637" cy="1205642"/>
              </a:xfrm>
              <a:custGeom>
                <a:avLst/>
                <a:gdLst>
                  <a:gd name="T0" fmla="*/ 91 w 145"/>
                  <a:gd name="T1" fmla="*/ 304 h 412"/>
                  <a:gd name="T2" fmla="*/ 80 w 145"/>
                  <a:gd name="T3" fmla="*/ 251 h 412"/>
                  <a:gd name="T4" fmla="*/ 76 w 145"/>
                  <a:gd name="T5" fmla="*/ 168 h 412"/>
                  <a:gd name="T6" fmla="*/ 56 w 145"/>
                  <a:gd name="T7" fmla="*/ 162 h 412"/>
                  <a:gd name="T8" fmla="*/ 56 w 145"/>
                  <a:gd name="T9" fmla="*/ 138 h 412"/>
                  <a:gd name="T10" fmla="*/ 65 w 145"/>
                  <a:gd name="T11" fmla="*/ 45 h 412"/>
                  <a:gd name="T12" fmla="*/ 65 w 145"/>
                  <a:gd name="T13" fmla="*/ 0 h 412"/>
                  <a:gd name="T14" fmla="*/ 57 w 145"/>
                  <a:gd name="T15" fmla="*/ 61 h 412"/>
                  <a:gd name="T16" fmla="*/ 49 w 145"/>
                  <a:gd name="T17" fmla="*/ 123 h 412"/>
                  <a:gd name="T18" fmla="*/ 36 w 145"/>
                  <a:gd name="T19" fmla="*/ 133 h 412"/>
                  <a:gd name="T20" fmla="*/ 3 w 145"/>
                  <a:gd name="T21" fmla="*/ 157 h 412"/>
                  <a:gd name="T22" fmla="*/ 4 w 145"/>
                  <a:gd name="T23" fmla="*/ 216 h 412"/>
                  <a:gd name="T24" fmla="*/ 17 w 145"/>
                  <a:gd name="T25" fmla="*/ 243 h 412"/>
                  <a:gd name="T26" fmla="*/ 28 w 145"/>
                  <a:gd name="T27" fmla="*/ 279 h 412"/>
                  <a:gd name="T28" fmla="*/ 86 w 145"/>
                  <a:gd name="T29" fmla="*/ 368 h 412"/>
                  <a:gd name="T30" fmla="*/ 145 w 145"/>
                  <a:gd name="T31" fmla="*/ 412 h 412"/>
                  <a:gd name="T32" fmla="*/ 91 w 145"/>
                  <a:gd name="T33" fmla="*/ 304 h 4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45" h="412">
                    <a:moveTo>
                      <a:pt x="91" y="304"/>
                    </a:moveTo>
                    <a:cubicBezTo>
                      <a:pt x="82" y="286"/>
                      <a:pt x="82" y="268"/>
                      <a:pt x="80" y="251"/>
                    </a:cubicBezTo>
                    <a:cubicBezTo>
                      <a:pt x="78" y="224"/>
                      <a:pt x="58" y="199"/>
                      <a:pt x="76" y="168"/>
                    </a:cubicBezTo>
                    <a:cubicBezTo>
                      <a:pt x="60" y="178"/>
                      <a:pt x="55" y="175"/>
                      <a:pt x="56" y="162"/>
                    </a:cubicBezTo>
                    <a:cubicBezTo>
                      <a:pt x="57" y="154"/>
                      <a:pt x="53" y="146"/>
                      <a:pt x="56" y="138"/>
                    </a:cubicBezTo>
                    <a:cubicBezTo>
                      <a:pt x="66" y="108"/>
                      <a:pt x="61" y="76"/>
                      <a:pt x="65" y="45"/>
                    </a:cubicBezTo>
                    <a:cubicBezTo>
                      <a:pt x="66" y="30"/>
                      <a:pt x="65" y="15"/>
                      <a:pt x="65" y="0"/>
                    </a:cubicBezTo>
                    <a:cubicBezTo>
                      <a:pt x="57" y="20"/>
                      <a:pt x="55" y="40"/>
                      <a:pt x="57" y="61"/>
                    </a:cubicBezTo>
                    <a:cubicBezTo>
                      <a:pt x="59" y="81"/>
                      <a:pt x="58" y="103"/>
                      <a:pt x="49" y="123"/>
                    </a:cubicBezTo>
                    <a:cubicBezTo>
                      <a:pt x="46" y="128"/>
                      <a:pt x="43" y="133"/>
                      <a:pt x="36" y="133"/>
                    </a:cubicBezTo>
                    <a:cubicBezTo>
                      <a:pt x="15" y="132"/>
                      <a:pt x="5" y="138"/>
                      <a:pt x="3" y="157"/>
                    </a:cubicBezTo>
                    <a:cubicBezTo>
                      <a:pt x="1" y="176"/>
                      <a:pt x="0" y="196"/>
                      <a:pt x="4" y="216"/>
                    </a:cubicBezTo>
                    <a:cubicBezTo>
                      <a:pt x="6" y="227"/>
                      <a:pt x="6" y="237"/>
                      <a:pt x="17" y="243"/>
                    </a:cubicBezTo>
                    <a:cubicBezTo>
                      <a:pt x="9" y="258"/>
                      <a:pt x="21" y="269"/>
                      <a:pt x="28" y="279"/>
                    </a:cubicBezTo>
                    <a:cubicBezTo>
                      <a:pt x="47" y="309"/>
                      <a:pt x="67" y="338"/>
                      <a:pt x="86" y="368"/>
                    </a:cubicBezTo>
                    <a:cubicBezTo>
                      <a:pt x="100" y="391"/>
                      <a:pt x="119" y="406"/>
                      <a:pt x="145" y="412"/>
                    </a:cubicBezTo>
                    <a:cubicBezTo>
                      <a:pt x="119" y="380"/>
                      <a:pt x="109" y="340"/>
                      <a:pt x="91" y="30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" name="任意多边形 7">
                <a:extLst>
                  <a:ext uri="{FF2B5EF4-FFF2-40B4-BE49-F238E27FC236}">
                    <a16:creationId xmlns:a16="http://schemas.microsoft.com/office/drawing/2014/main" id="{BB23FB39-0280-4DE8-B10E-5E10191FF3E2}"/>
                  </a:ext>
                </a:extLst>
              </p:cNvPr>
              <p:cNvSpPr/>
              <p:nvPr/>
            </p:nvSpPr>
            <p:spPr bwMode="auto">
              <a:xfrm>
                <a:off x="7590430" y="2422246"/>
                <a:ext cx="426100" cy="1970406"/>
              </a:xfrm>
              <a:custGeom>
                <a:avLst/>
                <a:gdLst>
                  <a:gd name="T0" fmla="*/ 136 w 146"/>
                  <a:gd name="T1" fmla="*/ 275 h 673"/>
                  <a:gd name="T2" fmla="*/ 127 w 146"/>
                  <a:gd name="T3" fmla="*/ 253 h 673"/>
                  <a:gd name="T4" fmla="*/ 119 w 146"/>
                  <a:gd name="T5" fmla="*/ 213 h 673"/>
                  <a:gd name="T6" fmla="*/ 56 w 146"/>
                  <a:gd name="T7" fmla="*/ 71 h 673"/>
                  <a:gd name="T8" fmla="*/ 20 w 146"/>
                  <a:gd name="T9" fmla="*/ 23 h 673"/>
                  <a:gd name="T10" fmla="*/ 18 w 146"/>
                  <a:gd name="T11" fmla="*/ 16 h 673"/>
                  <a:gd name="T12" fmla="*/ 0 w 146"/>
                  <a:gd name="T13" fmla="*/ 0 h 673"/>
                  <a:gd name="T14" fmla="*/ 11 w 146"/>
                  <a:gd name="T15" fmla="*/ 22 h 673"/>
                  <a:gd name="T16" fmla="*/ 45 w 146"/>
                  <a:gd name="T17" fmla="*/ 75 h 673"/>
                  <a:gd name="T18" fmla="*/ 89 w 146"/>
                  <a:gd name="T19" fmla="*/ 195 h 673"/>
                  <a:gd name="T20" fmla="*/ 97 w 146"/>
                  <a:gd name="T21" fmla="*/ 268 h 673"/>
                  <a:gd name="T22" fmla="*/ 94 w 146"/>
                  <a:gd name="T23" fmla="*/ 322 h 673"/>
                  <a:gd name="T24" fmla="*/ 102 w 146"/>
                  <a:gd name="T25" fmla="*/ 392 h 673"/>
                  <a:gd name="T26" fmla="*/ 105 w 146"/>
                  <a:gd name="T27" fmla="*/ 431 h 673"/>
                  <a:gd name="T28" fmla="*/ 14 w 146"/>
                  <a:gd name="T29" fmla="*/ 650 h 673"/>
                  <a:gd name="T30" fmla="*/ 5 w 146"/>
                  <a:gd name="T31" fmla="*/ 673 h 673"/>
                  <a:gd name="T32" fmla="*/ 33 w 146"/>
                  <a:gd name="T33" fmla="*/ 640 h 673"/>
                  <a:gd name="T34" fmla="*/ 91 w 146"/>
                  <a:gd name="T35" fmla="*/ 524 h 673"/>
                  <a:gd name="T36" fmla="*/ 128 w 146"/>
                  <a:gd name="T37" fmla="*/ 379 h 673"/>
                  <a:gd name="T38" fmla="*/ 133 w 146"/>
                  <a:gd name="T39" fmla="*/ 351 h 673"/>
                  <a:gd name="T40" fmla="*/ 139 w 146"/>
                  <a:gd name="T41" fmla="*/ 321 h 673"/>
                  <a:gd name="T42" fmla="*/ 136 w 146"/>
                  <a:gd name="T43" fmla="*/ 275 h 6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46" h="673">
                    <a:moveTo>
                      <a:pt x="136" y="275"/>
                    </a:moveTo>
                    <a:cubicBezTo>
                      <a:pt x="132" y="268"/>
                      <a:pt x="127" y="262"/>
                      <a:pt x="127" y="253"/>
                    </a:cubicBezTo>
                    <a:cubicBezTo>
                      <a:pt x="128" y="239"/>
                      <a:pt x="122" y="227"/>
                      <a:pt x="119" y="213"/>
                    </a:cubicBezTo>
                    <a:cubicBezTo>
                      <a:pt x="107" y="162"/>
                      <a:pt x="88" y="113"/>
                      <a:pt x="56" y="71"/>
                    </a:cubicBezTo>
                    <a:cubicBezTo>
                      <a:pt x="43" y="55"/>
                      <a:pt x="39" y="34"/>
                      <a:pt x="20" y="23"/>
                    </a:cubicBezTo>
                    <a:cubicBezTo>
                      <a:pt x="19" y="22"/>
                      <a:pt x="17" y="18"/>
                      <a:pt x="18" y="16"/>
                    </a:cubicBezTo>
                    <a:cubicBezTo>
                      <a:pt x="22" y="1"/>
                      <a:pt x="10" y="4"/>
                      <a:pt x="0" y="0"/>
                    </a:cubicBezTo>
                    <a:cubicBezTo>
                      <a:pt x="5" y="9"/>
                      <a:pt x="7" y="16"/>
                      <a:pt x="11" y="22"/>
                    </a:cubicBezTo>
                    <a:cubicBezTo>
                      <a:pt x="22" y="40"/>
                      <a:pt x="36" y="56"/>
                      <a:pt x="45" y="75"/>
                    </a:cubicBezTo>
                    <a:cubicBezTo>
                      <a:pt x="62" y="114"/>
                      <a:pt x="81" y="152"/>
                      <a:pt x="89" y="195"/>
                    </a:cubicBezTo>
                    <a:cubicBezTo>
                      <a:pt x="93" y="219"/>
                      <a:pt x="100" y="243"/>
                      <a:pt x="97" y="268"/>
                    </a:cubicBezTo>
                    <a:cubicBezTo>
                      <a:pt x="96" y="286"/>
                      <a:pt x="90" y="304"/>
                      <a:pt x="94" y="322"/>
                    </a:cubicBezTo>
                    <a:cubicBezTo>
                      <a:pt x="99" y="345"/>
                      <a:pt x="101" y="369"/>
                      <a:pt x="102" y="392"/>
                    </a:cubicBezTo>
                    <a:cubicBezTo>
                      <a:pt x="103" y="405"/>
                      <a:pt x="107" y="417"/>
                      <a:pt x="105" y="431"/>
                    </a:cubicBezTo>
                    <a:cubicBezTo>
                      <a:pt x="89" y="510"/>
                      <a:pt x="59" y="583"/>
                      <a:pt x="14" y="650"/>
                    </a:cubicBezTo>
                    <a:cubicBezTo>
                      <a:pt x="9" y="657"/>
                      <a:pt x="5" y="664"/>
                      <a:pt x="5" y="673"/>
                    </a:cubicBezTo>
                    <a:cubicBezTo>
                      <a:pt x="20" y="666"/>
                      <a:pt x="25" y="652"/>
                      <a:pt x="33" y="640"/>
                    </a:cubicBezTo>
                    <a:cubicBezTo>
                      <a:pt x="56" y="603"/>
                      <a:pt x="74" y="564"/>
                      <a:pt x="91" y="524"/>
                    </a:cubicBezTo>
                    <a:cubicBezTo>
                      <a:pt x="111" y="477"/>
                      <a:pt x="120" y="428"/>
                      <a:pt x="128" y="379"/>
                    </a:cubicBezTo>
                    <a:cubicBezTo>
                      <a:pt x="130" y="369"/>
                      <a:pt x="134" y="360"/>
                      <a:pt x="133" y="351"/>
                    </a:cubicBezTo>
                    <a:cubicBezTo>
                      <a:pt x="132" y="341"/>
                      <a:pt x="134" y="331"/>
                      <a:pt x="139" y="321"/>
                    </a:cubicBezTo>
                    <a:cubicBezTo>
                      <a:pt x="146" y="306"/>
                      <a:pt x="142" y="289"/>
                      <a:pt x="136" y="27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" name="任意多边形 8">
                <a:extLst>
                  <a:ext uri="{FF2B5EF4-FFF2-40B4-BE49-F238E27FC236}">
                    <a16:creationId xmlns:a16="http://schemas.microsoft.com/office/drawing/2014/main" id="{8D3A9DF6-2D4D-491D-A549-E7650A405DC6}"/>
                  </a:ext>
                </a:extLst>
              </p:cNvPr>
              <p:cNvSpPr/>
              <p:nvPr/>
            </p:nvSpPr>
            <p:spPr bwMode="auto">
              <a:xfrm>
                <a:off x="4824473" y="4594619"/>
                <a:ext cx="637919" cy="417480"/>
              </a:xfrm>
              <a:custGeom>
                <a:avLst/>
                <a:gdLst>
                  <a:gd name="T0" fmla="*/ 213 w 218"/>
                  <a:gd name="T1" fmla="*/ 143 h 143"/>
                  <a:gd name="T2" fmla="*/ 218 w 218"/>
                  <a:gd name="T3" fmla="*/ 137 h 143"/>
                  <a:gd name="T4" fmla="*/ 0 w 218"/>
                  <a:gd name="T5" fmla="*/ 0 h 143"/>
                  <a:gd name="T6" fmla="*/ 213 w 218"/>
                  <a:gd name="T7" fmla="*/ 143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8" h="143">
                    <a:moveTo>
                      <a:pt x="213" y="143"/>
                    </a:moveTo>
                    <a:cubicBezTo>
                      <a:pt x="214" y="141"/>
                      <a:pt x="216" y="139"/>
                      <a:pt x="218" y="137"/>
                    </a:cubicBezTo>
                    <a:cubicBezTo>
                      <a:pt x="135" y="107"/>
                      <a:pt x="76" y="41"/>
                      <a:pt x="0" y="0"/>
                    </a:cubicBezTo>
                    <a:cubicBezTo>
                      <a:pt x="61" y="62"/>
                      <a:pt x="129" y="114"/>
                      <a:pt x="213" y="1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" name="任意多边形 9">
                <a:extLst>
                  <a:ext uri="{FF2B5EF4-FFF2-40B4-BE49-F238E27FC236}">
                    <a16:creationId xmlns:a16="http://schemas.microsoft.com/office/drawing/2014/main" id="{EBF53D2E-B05E-4AAE-83F4-96E1DFDE29DE}"/>
                  </a:ext>
                </a:extLst>
              </p:cNvPr>
              <p:cNvSpPr/>
              <p:nvPr/>
            </p:nvSpPr>
            <p:spPr bwMode="auto">
              <a:xfrm>
                <a:off x="5711155" y="1629158"/>
                <a:ext cx="391618" cy="70196"/>
              </a:xfrm>
              <a:custGeom>
                <a:avLst/>
                <a:gdLst>
                  <a:gd name="T0" fmla="*/ 10 w 134"/>
                  <a:gd name="T1" fmla="*/ 23 h 24"/>
                  <a:gd name="T2" fmla="*/ 69 w 134"/>
                  <a:gd name="T3" fmla="*/ 20 h 24"/>
                  <a:gd name="T4" fmla="*/ 134 w 134"/>
                  <a:gd name="T5" fmla="*/ 6 h 24"/>
                  <a:gd name="T6" fmla="*/ 52 w 134"/>
                  <a:gd name="T7" fmla="*/ 8 h 24"/>
                  <a:gd name="T8" fmla="*/ 10 w 134"/>
                  <a:gd name="T9" fmla="*/ 16 h 24"/>
                  <a:gd name="T10" fmla="*/ 1 w 134"/>
                  <a:gd name="T11" fmla="*/ 17 h 24"/>
                  <a:gd name="T12" fmla="*/ 10 w 134"/>
                  <a:gd name="T13" fmla="*/ 2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4" h="24">
                    <a:moveTo>
                      <a:pt x="10" y="23"/>
                    </a:moveTo>
                    <a:cubicBezTo>
                      <a:pt x="30" y="23"/>
                      <a:pt x="50" y="23"/>
                      <a:pt x="69" y="20"/>
                    </a:cubicBezTo>
                    <a:cubicBezTo>
                      <a:pt x="91" y="16"/>
                      <a:pt x="112" y="11"/>
                      <a:pt x="134" y="6"/>
                    </a:cubicBezTo>
                    <a:cubicBezTo>
                      <a:pt x="107" y="6"/>
                      <a:pt x="79" y="0"/>
                      <a:pt x="52" y="8"/>
                    </a:cubicBezTo>
                    <a:cubicBezTo>
                      <a:pt x="39" y="12"/>
                      <a:pt x="25" y="19"/>
                      <a:pt x="10" y="16"/>
                    </a:cubicBezTo>
                    <a:cubicBezTo>
                      <a:pt x="7" y="15"/>
                      <a:pt x="3" y="11"/>
                      <a:pt x="1" y="17"/>
                    </a:cubicBezTo>
                    <a:cubicBezTo>
                      <a:pt x="0" y="24"/>
                      <a:pt x="6" y="23"/>
                      <a:pt x="10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" name="任意多边形 10">
                <a:extLst>
                  <a:ext uri="{FF2B5EF4-FFF2-40B4-BE49-F238E27FC236}">
                    <a16:creationId xmlns:a16="http://schemas.microsoft.com/office/drawing/2014/main" id="{CDC26BF1-6D0E-4D78-8259-0093E579FE3C}"/>
                  </a:ext>
                </a:extLst>
              </p:cNvPr>
              <p:cNvSpPr/>
              <p:nvPr/>
            </p:nvSpPr>
            <p:spPr bwMode="auto">
              <a:xfrm>
                <a:off x="5781351" y="1544184"/>
                <a:ext cx="301719" cy="70196"/>
              </a:xfrm>
              <a:custGeom>
                <a:avLst/>
                <a:gdLst>
                  <a:gd name="T0" fmla="*/ 0 w 103"/>
                  <a:gd name="T1" fmla="*/ 24 h 24"/>
                  <a:gd name="T2" fmla="*/ 103 w 103"/>
                  <a:gd name="T3" fmla="*/ 11 h 24"/>
                  <a:gd name="T4" fmla="*/ 0 w 103"/>
                  <a:gd name="T5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03" h="24">
                    <a:moveTo>
                      <a:pt x="0" y="24"/>
                    </a:moveTo>
                    <a:cubicBezTo>
                      <a:pt x="37" y="22"/>
                      <a:pt x="70" y="18"/>
                      <a:pt x="103" y="11"/>
                    </a:cubicBezTo>
                    <a:cubicBezTo>
                      <a:pt x="70" y="13"/>
                      <a:pt x="36" y="0"/>
                      <a:pt x="0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" name="任意多边形 11">
                <a:extLst>
                  <a:ext uri="{FF2B5EF4-FFF2-40B4-BE49-F238E27FC236}">
                    <a16:creationId xmlns:a16="http://schemas.microsoft.com/office/drawing/2014/main" id="{6DE735AE-F999-4B6A-8017-F11503D7976C}"/>
                  </a:ext>
                </a:extLst>
              </p:cNvPr>
              <p:cNvSpPr/>
              <p:nvPr/>
            </p:nvSpPr>
            <p:spPr bwMode="auto">
              <a:xfrm>
                <a:off x="7350286" y="4541664"/>
                <a:ext cx="145317" cy="149012"/>
              </a:xfrm>
              <a:custGeom>
                <a:avLst/>
                <a:gdLst>
                  <a:gd name="T0" fmla="*/ 46 w 50"/>
                  <a:gd name="T1" fmla="*/ 7 h 51"/>
                  <a:gd name="T2" fmla="*/ 39 w 50"/>
                  <a:gd name="T3" fmla="*/ 4 h 51"/>
                  <a:gd name="T4" fmla="*/ 0 w 50"/>
                  <a:gd name="T5" fmla="*/ 51 h 51"/>
                  <a:gd name="T6" fmla="*/ 19 w 50"/>
                  <a:gd name="T7" fmla="*/ 42 h 51"/>
                  <a:gd name="T8" fmla="*/ 44 w 50"/>
                  <a:gd name="T9" fmla="*/ 14 h 51"/>
                  <a:gd name="T10" fmla="*/ 46 w 50"/>
                  <a:gd name="T11" fmla="*/ 7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0" h="51">
                    <a:moveTo>
                      <a:pt x="46" y="7"/>
                    </a:moveTo>
                    <a:cubicBezTo>
                      <a:pt x="44" y="5"/>
                      <a:pt x="41" y="0"/>
                      <a:pt x="39" y="4"/>
                    </a:cubicBezTo>
                    <a:cubicBezTo>
                      <a:pt x="29" y="23"/>
                      <a:pt x="9" y="32"/>
                      <a:pt x="0" y="51"/>
                    </a:cubicBezTo>
                    <a:cubicBezTo>
                      <a:pt x="7" y="49"/>
                      <a:pt x="16" y="49"/>
                      <a:pt x="19" y="42"/>
                    </a:cubicBezTo>
                    <a:cubicBezTo>
                      <a:pt x="24" y="29"/>
                      <a:pt x="33" y="20"/>
                      <a:pt x="44" y="14"/>
                    </a:cubicBezTo>
                    <a:cubicBezTo>
                      <a:pt x="47" y="12"/>
                      <a:pt x="50" y="9"/>
                      <a:pt x="46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" name="任意多边形 12">
                <a:extLst>
                  <a:ext uri="{FF2B5EF4-FFF2-40B4-BE49-F238E27FC236}">
                    <a16:creationId xmlns:a16="http://schemas.microsoft.com/office/drawing/2014/main" id="{F9932CF4-5828-4090-91C9-A93F12F2C54E}"/>
                  </a:ext>
                </a:extLst>
              </p:cNvPr>
              <p:cNvSpPr/>
              <p:nvPr/>
            </p:nvSpPr>
            <p:spPr bwMode="auto">
              <a:xfrm>
                <a:off x="6542420" y="1688270"/>
                <a:ext cx="78816" cy="51723"/>
              </a:xfrm>
              <a:custGeom>
                <a:avLst/>
                <a:gdLst>
                  <a:gd name="T0" fmla="*/ 22 w 27"/>
                  <a:gd name="T1" fmla="*/ 5 h 18"/>
                  <a:gd name="T2" fmla="*/ 0 w 27"/>
                  <a:gd name="T3" fmla="*/ 8 h 18"/>
                  <a:gd name="T4" fmla="*/ 15 w 27"/>
                  <a:gd name="T5" fmla="*/ 14 h 18"/>
                  <a:gd name="T6" fmla="*/ 22 w 27"/>
                  <a:gd name="T7" fmla="*/ 5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7" h="18">
                    <a:moveTo>
                      <a:pt x="22" y="5"/>
                    </a:moveTo>
                    <a:cubicBezTo>
                      <a:pt x="17" y="0"/>
                      <a:pt x="8" y="2"/>
                      <a:pt x="0" y="8"/>
                    </a:cubicBezTo>
                    <a:cubicBezTo>
                      <a:pt x="6" y="9"/>
                      <a:pt x="11" y="12"/>
                      <a:pt x="15" y="14"/>
                    </a:cubicBezTo>
                    <a:cubicBezTo>
                      <a:pt x="25" y="18"/>
                      <a:pt x="27" y="10"/>
                      <a:pt x="2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" name="任意多边形 13">
                <a:extLst>
                  <a:ext uri="{FF2B5EF4-FFF2-40B4-BE49-F238E27FC236}">
                    <a16:creationId xmlns:a16="http://schemas.microsoft.com/office/drawing/2014/main" id="{0A5E1C1D-66D9-4A30-BDEA-C360AA4F2FF4}"/>
                  </a:ext>
                </a:extLst>
              </p:cNvPr>
              <p:cNvSpPr/>
              <p:nvPr/>
            </p:nvSpPr>
            <p:spPr bwMode="auto">
              <a:xfrm>
                <a:off x="5468549" y="1743688"/>
                <a:ext cx="76353" cy="44334"/>
              </a:xfrm>
              <a:custGeom>
                <a:avLst/>
                <a:gdLst>
                  <a:gd name="T0" fmla="*/ 26 w 26"/>
                  <a:gd name="T1" fmla="*/ 2 h 15"/>
                  <a:gd name="T2" fmla="*/ 0 w 26"/>
                  <a:gd name="T3" fmla="*/ 7 h 15"/>
                  <a:gd name="T4" fmla="*/ 2 w 26"/>
                  <a:gd name="T5" fmla="*/ 11 h 15"/>
                  <a:gd name="T6" fmla="*/ 26 w 26"/>
                  <a:gd name="T7" fmla="*/ 2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6" h="15">
                    <a:moveTo>
                      <a:pt x="26" y="2"/>
                    </a:moveTo>
                    <a:cubicBezTo>
                      <a:pt x="15" y="2"/>
                      <a:pt x="6" y="0"/>
                      <a:pt x="0" y="7"/>
                    </a:cubicBezTo>
                    <a:cubicBezTo>
                      <a:pt x="0" y="8"/>
                      <a:pt x="1" y="10"/>
                      <a:pt x="2" y="11"/>
                    </a:cubicBezTo>
                    <a:cubicBezTo>
                      <a:pt x="11" y="15"/>
                      <a:pt x="17" y="10"/>
                      <a:pt x="2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62" name="椭圆 61">
              <a:extLst>
                <a:ext uri="{FF2B5EF4-FFF2-40B4-BE49-F238E27FC236}">
                  <a16:creationId xmlns:a16="http://schemas.microsoft.com/office/drawing/2014/main" id="{718D186C-078E-458A-B179-65BC3C555B45}"/>
                </a:ext>
              </a:extLst>
            </p:cNvPr>
            <p:cNvSpPr/>
            <p:nvPr/>
          </p:nvSpPr>
          <p:spPr>
            <a:xfrm>
              <a:off x="1669493" y="2618972"/>
              <a:ext cx="2734494" cy="2734494"/>
            </a:xfrm>
            <a:prstGeom prst="ellipse">
              <a:avLst/>
            </a:prstGeom>
            <a:blipFill>
              <a:blip r:embed="rId4">
                <a:extLst>
                  <a:ext uri="{BEBA8EAE-BF5A-486C-A8C5-ECC9F3942E4B}">
                    <a14:imgProps xmlns:a14="http://schemas.microsoft.com/office/drawing/2010/main">
                      <a14:imgLayer r:embed="rId5">
                        <a14:imgEffect>
                          <a14:saturation sat="0"/>
                        </a14:imgEffect>
                      </a14:imgLayer>
                    </a14:imgProps>
                  </a:ext>
                </a:extLst>
              </a:blip>
              <a:stretch>
                <a:fillRect l="-4936" t="-580" r="-4936" b="182"/>
              </a:stretch>
            </a:blip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73" name="73">
            <a:extLst>
              <a:ext uri="{FF2B5EF4-FFF2-40B4-BE49-F238E27FC236}">
                <a16:creationId xmlns:a16="http://schemas.microsoft.com/office/drawing/2014/main" id="{36529ADC-EB56-47A6-A101-AC452EECF830}"/>
              </a:ext>
            </a:extLst>
          </p:cNvPr>
          <p:cNvSpPr/>
          <p:nvPr/>
        </p:nvSpPr>
        <p:spPr bwMode="auto">
          <a:xfrm>
            <a:off x="5170277" y="2408461"/>
            <a:ext cx="5485714" cy="1456732"/>
          </a:xfrm>
          <a:custGeom>
            <a:avLst/>
            <a:gdLst>
              <a:gd name="T0" fmla="*/ 3515 w 3966"/>
              <a:gd name="T1" fmla="*/ 0 h 4063"/>
              <a:gd name="T2" fmla="*/ 3384 w 3966"/>
              <a:gd name="T3" fmla="*/ 78 h 4063"/>
              <a:gd name="T4" fmla="*/ 499 w 3966"/>
              <a:gd name="T5" fmla="*/ 15 h 4063"/>
              <a:gd name="T6" fmla="*/ 240 w 3966"/>
              <a:gd name="T7" fmla="*/ 82 h 4063"/>
              <a:gd name="T8" fmla="*/ 2 w 3966"/>
              <a:gd name="T9" fmla="*/ 255 h 4063"/>
              <a:gd name="T10" fmla="*/ 17 w 3966"/>
              <a:gd name="T11" fmla="*/ 596 h 4063"/>
              <a:gd name="T12" fmla="*/ 17 w 3966"/>
              <a:gd name="T13" fmla="*/ 3468 h 4063"/>
              <a:gd name="T14" fmla="*/ 2 w 3966"/>
              <a:gd name="T15" fmla="*/ 3809 h 4063"/>
              <a:gd name="T16" fmla="*/ 240 w 3966"/>
              <a:gd name="T17" fmla="*/ 3981 h 4063"/>
              <a:gd name="T18" fmla="*/ 499 w 3966"/>
              <a:gd name="T19" fmla="*/ 4048 h 4063"/>
              <a:gd name="T20" fmla="*/ 3384 w 3966"/>
              <a:gd name="T21" fmla="*/ 3986 h 4063"/>
              <a:gd name="T22" fmla="*/ 3515 w 3966"/>
              <a:gd name="T23" fmla="*/ 4063 h 4063"/>
              <a:gd name="T24" fmla="*/ 3884 w 3966"/>
              <a:gd name="T25" fmla="*/ 3882 h 4063"/>
              <a:gd name="T26" fmla="*/ 3865 w 3966"/>
              <a:gd name="T27" fmla="*/ 3550 h 4063"/>
              <a:gd name="T28" fmla="*/ 3887 w 3966"/>
              <a:gd name="T29" fmla="*/ 652 h 4063"/>
              <a:gd name="T30" fmla="*/ 3835 w 3966"/>
              <a:gd name="T31" fmla="*/ 467 h 4063"/>
              <a:gd name="T32" fmla="*/ 561 w 3966"/>
              <a:gd name="T33" fmla="*/ 4027 h 4063"/>
              <a:gd name="T34" fmla="*/ 3446 w 3966"/>
              <a:gd name="T35" fmla="*/ 78 h 4063"/>
              <a:gd name="T36" fmla="*/ 3805 w 3966"/>
              <a:gd name="T37" fmla="*/ 4042 h 4063"/>
              <a:gd name="T38" fmla="*/ 3805 w 3966"/>
              <a:gd name="T39" fmla="*/ 3962 h 4063"/>
              <a:gd name="T40" fmla="*/ 3865 w 3966"/>
              <a:gd name="T41" fmla="*/ 3724 h 4063"/>
              <a:gd name="T42" fmla="*/ 3865 w 3966"/>
              <a:gd name="T43" fmla="*/ 3809 h 4063"/>
              <a:gd name="T44" fmla="*/ 3783 w 3966"/>
              <a:gd name="T45" fmla="*/ 3880 h 4063"/>
              <a:gd name="T46" fmla="*/ 3446 w 3966"/>
              <a:gd name="T47" fmla="*/ 4027 h 4063"/>
              <a:gd name="T48" fmla="*/ 240 w 3966"/>
              <a:gd name="T49" fmla="*/ 3809 h 4063"/>
              <a:gd name="T50" fmla="*/ 166 w 3966"/>
              <a:gd name="T51" fmla="*/ 3724 h 4063"/>
              <a:gd name="T52" fmla="*/ 102 w 3966"/>
              <a:gd name="T53" fmla="*/ 3880 h 4063"/>
              <a:gd name="T54" fmla="*/ 162 w 3966"/>
              <a:gd name="T55" fmla="*/ 4042 h 4063"/>
              <a:gd name="T56" fmla="*/ 80 w 3966"/>
              <a:gd name="T57" fmla="*/ 575 h 4063"/>
              <a:gd name="T58" fmla="*/ 82 w 3966"/>
              <a:gd name="T59" fmla="*/ 160 h 4063"/>
              <a:gd name="T60" fmla="*/ 102 w 3966"/>
              <a:gd name="T61" fmla="*/ 102 h 4063"/>
              <a:gd name="T62" fmla="*/ 102 w 3966"/>
              <a:gd name="T63" fmla="*/ 255 h 4063"/>
              <a:gd name="T64" fmla="*/ 240 w 3966"/>
              <a:gd name="T65" fmla="*/ 184 h 4063"/>
              <a:gd name="T66" fmla="*/ 184 w 3966"/>
              <a:gd name="T67" fmla="*/ 164 h 4063"/>
              <a:gd name="T68" fmla="*/ 3727 w 3966"/>
              <a:gd name="T69" fmla="*/ 102 h 4063"/>
              <a:gd name="T70" fmla="*/ 3783 w 3966"/>
              <a:gd name="T71" fmla="*/ 255 h 4063"/>
              <a:gd name="T72" fmla="*/ 3865 w 3966"/>
              <a:gd name="T73" fmla="*/ 3468 h 4063"/>
              <a:gd name="T74" fmla="*/ 3783 w 3966"/>
              <a:gd name="T75" fmla="*/ 3705 h 4063"/>
              <a:gd name="T76" fmla="*/ 3705 w 3966"/>
              <a:gd name="T77" fmla="*/ 4040 h 4063"/>
              <a:gd name="T78" fmla="*/ 658 w 3966"/>
              <a:gd name="T79" fmla="*/ 4025 h 4063"/>
              <a:gd name="T80" fmla="*/ 261 w 3966"/>
              <a:gd name="T81" fmla="*/ 3981 h 4063"/>
              <a:gd name="T82" fmla="*/ 82 w 3966"/>
              <a:gd name="T83" fmla="*/ 3705 h 4063"/>
              <a:gd name="T84" fmla="*/ 102 w 3966"/>
              <a:gd name="T85" fmla="*/ 3390 h 4063"/>
              <a:gd name="T86" fmla="*/ 26 w 3966"/>
              <a:gd name="T87" fmla="*/ 445 h 4063"/>
              <a:gd name="T88" fmla="*/ 261 w 3966"/>
              <a:gd name="T89" fmla="*/ 184 h 4063"/>
              <a:gd name="T90" fmla="*/ 583 w 3966"/>
              <a:gd name="T91" fmla="*/ 151 h 4063"/>
              <a:gd name="T92" fmla="*/ 3384 w 3966"/>
              <a:gd name="T93" fmla="*/ 151 h 4063"/>
              <a:gd name="T94" fmla="*/ 3705 w 3966"/>
              <a:gd name="T95" fmla="*/ 184 h 4063"/>
              <a:gd name="T96" fmla="*/ 3941 w 3966"/>
              <a:gd name="T97" fmla="*/ 445 h 4063"/>
              <a:gd name="T98" fmla="*/ 335 w 3966"/>
              <a:gd name="T99" fmla="*/ 3962 h 4063"/>
              <a:gd name="T100" fmla="*/ 3705 w 3966"/>
              <a:gd name="T101" fmla="*/ 102 h 4063"/>
              <a:gd name="T102" fmla="*/ 3632 w 3966"/>
              <a:gd name="T103" fmla="*/ 3962 h 4063"/>
              <a:gd name="T104" fmla="*/ 3865 w 3966"/>
              <a:gd name="T105" fmla="*/ 277 h 4063"/>
              <a:gd name="T106" fmla="*/ 3865 w 3966"/>
              <a:gd name="T107" fmla="*/ 160 h 4063"/>
              <a:gd name="T108" fmla="*/ 3943 w 3966"/>
              <a:gd name="T109" fmla="*/ 160 h 4063"/>
              <a:gd name="T110" fmla="*/ 39 w 3966"/>
              <a:gd name="T111" fmla="*/ 3489 h 4063"/>
              <a:gd name="connsiteX0" fmla="*/ 12653 w 12653"/>
              <a:gd name="connsiteY0" fmla="*/ 182 h 4063"/>
              <a:gd name="connsiteX1" fmla="*/ 3966 w 12653"/>
              <a:gd name="connsiteY1" fmla="*/ 0 h 4063"/>
              <a:gd name="connsiteX2" fmla="*/ 3783 w 12653"/>
              <a:gd name="connsiteY2" fmla="*/ 0 h 4063"/>
              <a:gd name="connsiteX3" fmla="*/ 3783 w 12653"/>
              <a:gd name="connsiteY3" fmla="*/ 82 h 4063"/>
              <a:gd name="connsiteX4" fmla="*/ 3727 w 12653"/>
              <a:gd name="connsiteY4" fmla="*/ 82 h 4063"/>
              <a:gd name="connsiteX5" fmla="*/ 3727 w 12653"/>
              <a:gd name="connsiteY5" fmla="*/ 0 h 4063"/>
              <a:gd name="connsiteX6" fmla="*/ 3515 w 12653"/>
              <a:gd name="connsiteY6" fmla="*/ 0 h 4063"/>
              <a:gd name="connsiteX7" fmla="*/ 3515 w 12653"/>
              <a:gd name="connsiteY7" fmla="*/ 130 h 4063"/>
              <a:gd name="connsiteX8" fmla="*/ 3405 w 12653"/>
              <a:gd name="connsiteY8" fmla="*/ 130 h 4063"/>
              <a:gd name="connsiteX9" fmla="*/ 3405 w 12653"/>
              <a:gd name="connsiteY9" fmla="*/ 100 h 4063"/>
              <a:gd name="connsiteX10" fmla="*/ 3468 w 12653"/>
              <a:gd name="connsiteY10" fmla="*/ 100 h 4063"/>
              <a:gd name="connsiteX11" fmla="*/ 3468 w 12653"/>
              <a:gd name="connsiteY11" fmla="*/ 15 h 4063"/>
              <a:gd name="connsiteX12" fmla="*/ 3384 w 12653"/>
              <a:gd name="connsiteY12" fmla="*/ 15 h 4063"/>
              <a:gd name="connsiteX13" fmla="*/ 3384 w 12653"/>
              <a:gd name="connsiteY13" fmla="*/ 78 h 4063"/>
              <a:gd name="connsiteX14" fmla="*/ 3330 w 12653"/>
              <a:gd name="connsiteY14" fmla="*/ 78 h 4063"/>
              <a:gd name="connsiteX15" fmla="*/ 3330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3330 w 12653"/>
              <a:gd name="connsiteY74" fmla="*/ 4046 h 4063"/>
              <a:gd name="connsiteX75" fmla="*/ 3330 w 12653"/>
              <a:gd name="connsiteY75" fmla="*/ 3986 h 4063"/>
              <a:gd name="connsiteX76" fmla="*/ 3384 w 12653"/>
              <a:gd name="connsiteY76" fmla="*/ 3986 h 4063"/>
              <a:gd name="connsiteX77" fmla="*/ 3384 w 12653"/>
              <a:gd name="connsiteY77" fmla="*/ 4048 h 4063"/>
              <a:gd name="connsiteX78" fmla="*/ 3468 w 12653"/>
              <a:gd name="connsiteY78" fmla="*/ 4048 h 4063"/>
              <a:gd name="connsiteX79" fmla="*/ 3468 w 12653"/>
              <a:gd name="connsiteY79" fmla="*/ 3964 h 4063"/>
              <a:gd name="connsiteX80" fmla="*/ 3405 w 12653"/>
              <a:gd name="connsiteY80" fmla="*/ 3964 h 4063"/>
              <a:gd name="connsiteX81" fmla="*/ 3405 w 12653"/>
              <a:gd name="connsiteY81" fmla="*/ 3934 h 4063"/>
              <a:gd name="connsiteX82" fmla="*/ 3515 w 12653"/>
              <a:gd name="connsiteY82" fmla="*/ 3934 h 4063"/>
              <a:gd name="connsiteX83" fmla="*/ 3515 w 12653"/>
              <a:gd name="connsiteY83" fmla="*/ 4063 h 4063"/>
              <a:gd name="connsiteX84" fmla="*/ 3727 w 12653"/>
              <a:gd name="connsiteY84" fmla="*/ 4063 h 4063"/>
              <a:gd name="connsiteX85" fmla="*/ 3727 w 12653"/>
              <a:gd name="connsiteY85" fmla="*/ 3981 h 4063"/>
              <a:gd name="connsiteX86" fmla="*/ 3783 w 12653"/>
              <a:gd name="connsiteY86" fmla="*/ 3981 h 4063"/>
              <a:gd name="connsiteX87" fmla="*/ 3783 w 12653"/>
              <a:gd name="connsiteY87" fmla="*/ 4063 h 4063"/>
              <a:gd name="connsiteX88" fmla="*/ 3966 w 12653"/>
              <a:gd name="connsiteY88" fmla="*/ 4063 h 4063"/>
              <a:gd name="connsiteX89" fmla="*/ 3966 w 12653"/>
              <a:gd name="connsiteY89" fmla="*/ 3882 h 4063"/>
              <a:gd name="connsiteX90" fmla="*/ 3884 w 12653"/>
              <a:gd name="connsiteY90" fmla="*/ 3882 h 4063"/>
              <a:gd name="connsiteX91" fmla="*/ 3884 w 12653"/>
              <a:gd name="connsiteY91" fmla="*/ 3809 h 4063"/>
              <a:gd name="connsiteX92" fmla="*/ 3964 w 12653"/>
              <a:gd name="connsiteY92" fmla="*/ 3809 h 4063"/>
              <a:gd name="connsiteX93" fmla="*/ 3964 w 12653"/>
              <a:gd name="connsiteY93" fmla="*/ 3597 h 4063"/>
              <a:gd name="connsiteX94" fmla="*/ 3835 w 12653"/>
              <a:gd name="connsiteY94" fmla="*/ 3597 h 4063"/>
              <a:gd name="connsiteX95" fmla="*/ 3835 w 12653"/>
              <a:gd name="connsiteY95" fmla="*/ 3489 h 4063"/>
              <a:gd name="connsiteX96" fmla="*/ 3865 w 12653"/>
              <a:gd name="connsiteY96" fmla="*/ 3489 h 4063"/>
              <a:gd name="connsiteX97" fmla="*/ 3865 w 12653"/>
              <a:gd name="connsiteY97" fmla="*/ 3550 h 4063"/>
              <a:gd name="connsiteX98" fmla="*/ 3949 w 12653"/>
              <a:gd name="connsiteY98" fmla="*/ 3550 h 4063"/>
              <a:gd name="connsiteX99" fmla="*/ 3949 w 12653"/>
              <a:gd name="connsiteY99" fmla="*/ 3468 h 4063"/>
              <a:gd name="connsiteX100" fmla="*/ 3887 w 12653"/>
              <a:gd name="connsiteY100" fmla="*/ 3468 h 4063"/>
              <a:gd name="connsiteX101" fmla="*/ 3887 w 12653"/>
              <a:gd name="connsiteY101" fmla="*/ 3411 h 4063"/>
              <a:gd name="connsiteX102" fmla="*/ 3947 w 12653"/>
              <a:gd name="connsiteY102" fmla="*/ 3411 h 4063"/>
              <a:gd name="connsiteX103" fmla="*/ 3947 w 12653"/>
              <a:gd name="connsiteY103" fmla="*/ 652 h 4063"/>
              <a:gd name="connsiteX104" fmla="*/ 3887 w 12653"/>
              <a:gd name="connsiteY104" fmla="*/ 652 h 4063"/>
              <a:gd name="connsiteX105" fmla="*/ 3887 w 12653"/>
              <a:gd name="connsiteY105" fmla="*/ 596 h 4063"/>
              <a:gd name="connsiteX106" fmla="*/ 3949 w 12653"/>
              <a:gd name="connsiteY106" fmla="*/ 596 h 4063"/>
              <a:gd name="connsiteX107" fmla="*/ 3949 w 12653"/>
              <a:gd name="connsiteY107" fmla="*/ 514 h 4063"/>
              <a:gd name="connsiteX108" fmla="*/ 3865 w 12653"/>
              <a:gd name="connsiteY108" fmla="*/ 514 h 4063"/>
              <a:gd name="connsiteX109" fmla="*/ 3865 w 12653"/>
              <a:gd name="connsiteY109" fmla="*/ 575 h 4063"/>
              <a:gd name="connsiteX110" fmla="*/ 3835 w 12653"/>
              <a:gd name="connsiteY110" fmla="*/ 575 h 4063"/>
              <a:gd name="connsiteX111" fmla="*/ 3835 w 12653"/>
              <a:gd name="connsiteY111" fmla="*/ 467 h 4063"/>
              <a:gd name="connsiteX112" fmla="*/ 3964 w 12653"/>
              <a:gd name="connsiteY112" fmla="*/ 467 h 4063"/>
              <a:gd name="connsiteX113" fmla="*/ 3964 w 12653"/>
              <a:gd name="connsiteY113" fmla="*/ 255 h 4063"/>
              <a:gd name="connsiteX114" fmla="*/ 3884 w 12653"/>
              <a:gd name="connsiteY114" fmla="*/ 255 h 4063"/>
              <a:gd name="connsiteX115" fmla="*/ 3884 w 12653"/>
              <a:gd name="connsiteY115" fmla="*/ 182 h 4063"/>
              <a:gd name="connsiteX116" fmla="*/ 3966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3405 w 12653"/>
              <a:gd name="connsiteY122" fmla="*/ 78 h 4063"/>
              <a:gd name="connsiteX123" fmla="*/ 3405 w 12653"/>
              <a:gd name="connsiteY123" fmla="*/ 37 h 4063"/>
              <a:gd name="connsiteX124" fmla="*/ 3446 w 12653"/>
              <a:gd name="connsiteY124" fmla="*/ 37 h 4063"/>
              <a:gd name="connsiteX125" fmla="*/ 3446 w 12653"/>
              <a:gd name="connsiteY125" fmla="*/ 78 h 4063"/>
              <a:gd name="connsiteX126" fmla="*/ 3405 w 12653"/>
              <a:gd name="connsiteY126" fmla="*/ 78 h 4063"/>
              <a:gd name="connsiteX127" fmla="*/ 3887 w 12653"/>
              <a:gd name="connsiteY127" fmla="*/ 3528 h 4063"/>
              <a:gd name="connsiteX128" fmla="*/ 3887 w 12653"/>
              <a:gd name="connsiteY128" fmla="*/ 3489 h 4063"/>
              <a:gd name="connsiteX129" fmla="*/ 3928 w 12653"/>
              <a:gd name="connsiteY129" fmla="*/ 3489 h 4063"/>
              <a:gd name="connsiteX130" fmla="*/ 3928 w 12653"/>
              <a:gd name="connsiteY130" fmla="*/ 3528 h 4063"/>
              <a:gd name="connsiteX131" fmla="*/ 3887 w 12653"/>
              <a:gd name="connsiteY131" fmla="*/ 3528 h 4063"/>
              <a:gd name="connsiteX132" fmla="*/ 3805 w 12653"/>
              <a:gd name="connsiteY132" fmla="*/ 4042 h 4063"/>
              <a:gd name="connsiteX133" fmla="*/ 3805 w 12653"/>
              <a:gd name="connsiteY133" fmla="*/ 3981 h 4063"/>
              <a:gd name="connsiteX134" fmla="*/ 3884 w 12653"/>
              <a:gd name="connsiteY134" fmla="*/ 3981 h 4063"/>
              <a:gd name="connsiteX135" fmla="*/ 3884 w 12653"/>
              <a:gd name="connsiteY135" fmla="*/ 3904 h 4063"/>
              <a:gd name="connsiteX136" fmla="*/ 3943 w 12653"/>
              <a:gd name="connsiteY136" fmla="*/ 3904 h 4063"/>
              <a:gd name="connsiteX137" fmla="*/ 3943 w 12653"/>
              <a:gd name="connsiteY137" fmla="*/ 4042 h 4063"/>
              <a:gd name="connsiteX138" fmla="*/ 3805 w 12653"/>
              <a:gd name="connsiteY138" fmla="*/ 4042 h 4063"/>
              <a:gd name="connsiteX139" fmla="*/ 3805 w 12653"/>
              <a:gd name="connsiteY139" fmla="*/ 3962 h 4063"/>
              <a:gd name="connsiteX140" fmla="*/ 3805 w 12653"/>
              <a:gd name="connsiteY140" fmla="*/ 3904 h 4063"/>
              <a:gd name="connsiteX141" fmla="*/ 3865 w 12653"/>
              <a:gd name="connsiteY141" fmla="*/ 3904 h 4063"/>
              <a:gd name="connsiteX142" fmla="*/ 3865 w 12653"/>
              <a:gd name="connsiteY142" fmla="*/ 3962 h 4063"/>
              <a:gd name="connsiteX143" fmla="*/ 3805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3783 w 12653"/>
              <a:gd name="connsiteY2" fmla="*/ 0 h 4063"/>
              <a:gd name="connsiteX3" fmla="*/ 3783 w 12653"/>
              <a:gd name="connsiteY3" fmla="*/ 82 h 4063"/>
              <a:gd name="connsiteX4" fmla="*/ 3727 w 12653"/>
              <a:gd name="connsiteY4" fmla="*/ 82 h 4063"/>
              <a:gd name="connsiteX5" fmla="*/ 3727 w 12653"/>
              <a:gd name="connsiteY5" fmla="*/ 0 h 4063"/>
              <a:gd name="connsiteX6" fmla="*/ 3515 w 12653"/>
              <a:gd name="connsiteY6" fmla="*/ 0 h 4063"/>
              <a:gd name="connsiteX7" fmla="*/ 3515 w 12653"/>
              <a:gd name="connsiteY7" fmla="*/ 130 h 4063"/>
              <a:gd name="connsiteX8" fmla="*/ 3405 w 12653"/>
              <a:gd name="connsiteY8" fmla="*/ 130 h 4063"/>
              <a:gd name="connsiteX9" fmla="*/ 3405 w 12653"/>
              <a:gd name="connsiteY9" fmla="*/ 100 h 4063"/>
              <a:gd name="connsiteX10" fmla="*/ 3468 w 12653"/>
              <a:gd name="connsiteY10" fmla="*/ 100 h 4063"/>
              <a:gd name="connsiteX11" fmla="*/ 3468 w 12653"/>
              <a:gd name="connsiteY11" fmla="*/ 15 h 4063"/>
              <a:gd name="connsiteX12" fmla="*/ 3384 w 12653"/>
              <a:gd name="connsiteY12" fmla="*/ 15 h 4063"/>
              <a:gd name="connsiteX13" fmla="*/ 3384 w 12653"/>
              <a:gd name="connsiteY13" fmla="*/ 78 h 4063"/>
              <a:gd name="connsiteX14" fmla="*/ 3330 w 12653"/>
              <a:gd name="connsiteY14" fmla="*/ 78 h 4063"/>
              <a:gd name="connsiteX15" fmla="*/ 3330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3330 w 12653"/>
              <a:gd name="connsiteY74" fmla="*/ 4046 h 4063"/>
              <a:gd name="connsiteX75" fmla="*/ 3330 w 12653"/>
              <a:gd name="connsiteY75" fmla="*/ 3986 h 4063"/>
              <a:gd name="connsiteX76" fmla="*/ 3384 w 12653"/>
              <a:gd name="connsiteY76" fmla="*/ 3986 h 4063"/>
              <a:gd name="connsiteX77" fmla="*/ 3384 w 12653"/>
              <a:gd name="connsiteY77" fmla="*/ 4048 h 4063"/>
              <a:gd name="connsiteX78" fmla="*/ 3468 w 12653"/>
              <a:gd name="connsiteY78" fmla="*/ 4048 h 4063"/>
              <a:gd name="connsiteX79" fmla="*/ 3468 w 12653"/>
              <a:gd name="connsiteY79" fmla="*/ 3964 h 4063"/>
              <a:gd name="connsiteX80" fmla="*/ 3405 w 12653"/>
              <a:gd name="connsiteY80" fmla="*/ 3964 h 4063"/>
              <a:gd name="connsiteX81" fmla="*/ 3405 w 12653"/>
              <a:gd name="connsiteY81" fmla="*/ 3934 h 4063"/>
              <a:gd name="connsiteX82" fmla="*/ 3515 w 12653"/>
              <a:gd name="connsiteY82" fmla="*/ 3934 h 4063"/>
              <a:gd name="connsiteX83" fmla="*/ 3515 w 12653"/>
              <a:gd name="connsiteY83" fmla="*/ 4063 h 4063"/>
              <a:gd name="connsiteX84" fmla="*/ 3727 w 12653"/>
              <a:gd name="connsiteY84" fmla="*/ 4063 h 4063"/>
              <a:gd name="connsiteX85" fmla="*/ 3727 w 12653"/>
              <a:gd name="connsiteY85" fmla="*/ 3981 h 4063"/>
              <a:gd name="connsiteX86" fmla="*/ 3783 w 12653"/>
              <a:gd name="connsiteY86" fmla="*/ 3981 h 4063"/>
              <a:gd name="connsiteX87" fmla="*/ 3783 w 12653"/>
              <a:gd name="connsiteY87" fmla="*/ 4063 h 4063"/>
              <a:gd name="connsiteX88" fmla="*/ 3966 w 12653"/>
              <a:gd name="connsiteY88" fmla="*/ 4063 h 4063"/>
              <a:gd name="connsiteX89" fmla="*/ 3966 w 12653"/>
              <a:gd name="connsiteY89" fmla="*/ 3882 h 4063"/>
              <a:gd name="connsiteX90" fmla="*/ 3884 w 12653"/>
              <a:gd name="connsiteY90" fmla="*/ 3882 h 4063"/>
              <a:gd name="connsiteX91" fmla="*/ 3884 w 12653"/>
              <a:gd name="connsiteY91" fmla="*/ 3809 h 4063"/>
              <a:gd name="connsiteX92" fmla="*/ 3964 w 12653"/>
              <a:gd name="connsiteY92" fmla="*/ 3809 h 4063"/>
              <a:gd name="connsiteX93" fmla="*/ 3964 w 12653"/>
              <a:gd name="connsiteY93" fmla="*/ 3597 h 4063"/>
              <a:gd name="connsiteX94" fmla="*/ 3835 w 12653"/>
              <a:gd name="connsiteY94" fmla="*/ 3597 h 4063"/>
              <a:gd name="connsiteX95" fmla="*/ 3835 w 12653"/>
              <a:gd name="connsiteY95" fmla="*/ 3489 h 4063"/>
              <a:gd name="connsiteX96" fmla="*/ 3865 w 12653"/>
              <a:gd name="connsiteY96" fmla="*/ 3489 h 4063"/>
              <a:gd name="connsiteX97" fmla="*/ 3865 w 12653"/>
              <a:gd name="connsiteY97" fmla="*/ 3550 h 4063"/>
              <a:gd name="connsiteX98" fmla="*/ 3949 w 12653"/>
              <a:gd name="connsiteY98" fmla="*/ 3550 h 4063"/>
              <a:gd name="connsiteX99" fmla="*/ 3949 w 12653"/>
              <a:gd name="connsiteY99" fmla="*/ 3468 h 4063"/>
              <a:gd name="connsiteX100" fmla="*/ 3887 w 12653"/>
              <a:gd name="connsiteY100" fmla="*/ 3468 h 4063"/>
              <a:gd name="connsiteX101" fmla="*/ 3887 w 12653"/>
              <a:gd name="connsiteY101" fmla="*/ 3411 h 4063"/>
              <a:gd name="connsiteX102" fmla="*/ 3947 w 12653"/>
              <a:gd name="connsiteY102" fmla="*/ 3411 h 4063"/>
              <a:gd name="connsiteX103" fmla="*/ 3947 w 12653"/>
              <a:gd name="connsiteY103" fmla="*/ 652 h 4063"/>
              <a:gd name="connsiteX104" fmla="*/ 3887 w 12653"/>
              <a:gd name="connsiteY104" fmla="*/ 652 h 4063"/>
              <a:gd name="connsiteX105" fmla="*/ 3887 w 12653"/>
              <a:gd name="connsiteY105" fmla="*/ 596 h 4063"/>
              <a:gd name="connsiteX106" fmla="*/ 3949 w 12653"/>
              <a:gd name="connsiteY106" fmla="*/ 596 h 4063"/>
              <a:gd name="connsiteX107" fmla="*/ 3949 w 12653"/>
              <a:gd name="connsiteY107" fmla="*/ 514 h 4063"/>
              <a:gd name="connsiteX108" fmla="*/ 3865 w 12653"/>
              <a:gd name="connsiteY108" fmla="*/ 514 h 4063"/>
              <a:gd name="connsiteX109" fmla="*/ 3865 w 12653"/>
              <a:gd name="connsiteY109" fmla="*/ 575 h 4063"/>
              <a:gd name="connsiteX110" fmla="*/ 3835 w 12653"/>
              <a:gd name="connsiteY110" fmla="*/ 575 h 4063"/>
              <a:gd name="connsiteX111" fmla="*/ 3835 w 12653"/>
              <a:gd name="connsiteY111" fmla="*/ 467 h 4063"/>
              <a:gd name="connsiteX112" fmla="*/ 3964 w 12653"/>
              <a:gd name="connsiteY112" fmla="*/ 467 h 4063"/>
              <a:gd name="connsiteX113" fmla="*/ 3964 w 12653"/>
              <a:gd name="connsiteY113" fmla="*/ 255 h 4063"/>
              <a:gd name="connsiteX114" fmla="*/ 3884 w 12653"/>
              <a:gd name="connsiteY114" fmla="*/ 255 h 4063"/>
              <a:gd name="connsiteX115" fmla="*/ 3884 w 12653"/>
              <a:gd name="connsiteY115" fmla="*/ 182 h 4063"/>
              <a:gd name="connsiteX116" fmla="*/ 3966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3405 w 12653"/>
              <a:gd name="connsiteY122" fmla="*/ 78 h 4063"/>
              <a:gd name="connsiteX123" fmla="*/ 3405 w 12653"/>
              <a:gd name="connsiteY123" fmla="*/ 37 h 4063"/>
              <a:gd name="connsiteX124" fmla="*/ 3446 w 12653"/>
              <a:gd name="connsiteY124" fmla="*/ 37 h 4063"/>
              <a:gd name="connsiteX125" fmla="*/ 3446 w 12653"/>
              <a:gd name="connsiteY125" fmla="*/ 78 h 4063"/>
              <a:gd name="connsiteX126" fmla="*/ 3405 w 12653"/>
              <a:gd name="connsiteY126" fmla="*/ 78 h 4063"/>
              <a:gd name="connsiteX127" fmla="*/ 3887 w 12653"/>
              <a:gd name="connsiteY127" fmla="*/ 3528 h 4063"/>
              <a:gd name="connsiteX128" fmla="*/ 3887 w 12653"/>
              <a:gd name="connsiteY128" fmla="*/ 3489 h 4063"/>
              <a:gd name="connsiteX129" fmla="*/ 3928 w 12653"/>
              <a:gd name="connsiteY129" fmla="*/ 3489 h 4063"/>
              <a:gd name="connsiteX130" fmla="*/ 3928 w 12653"/>
              <a:gd name="connsiteY130" fmla="*/ 3528 h 4063"/>
              <a:gd name="connsiteX131" fmla="*/ 3887 w 12653"/>
              <a:gd name="connsiteY131" fmla="*/ 3528 h 4063"/>
              <a:gd name="connsiteX132" fmla="*/ 3805 w 12653"/>
              <a:gd name="connsiteY132" fmla="*/ 4042 h 4063"/>
              <a:gd name="connsiteX133" fmla="*/ 3805 w 12653"/>
              <a:gd name="connsiteY133" fmla="*/ 3981 h 4063"/>
              <a:gd name="connsiteX134" fmla="*/ 3884 w 12653"/>
              <a:gd name="connsiteY134" fmla="*/ 3981 h 4063"/>
              <a:gd name="connsiteX135" fmla="*/ 3884 w 12653"/>
              <a:gd name="connsiteY135" fmla="*/ 3904 h 4063"/>
              <a:gd name="connsiteX136" fmla="*/ 3943 w 12653"/>
              <a:gd name="connsiteY136" fmla="*/ 3904 h 4063"/>
              <a:gd name="connsiteX137" fmla="*/ 3943 w 12653"/>
              <a:gd name="connsiteY137" fmla="*/ 4042 h 4063"/>
              <a:gd name="connsiteX138" fmla="*/ 3805 w 12653"/>
              <a:gd name="connsiteY138" fmla="*/ 4042 h 4063"/>
              <a:gd name="connsiteX139" fmla="*/ 3805 w 12653"/>
              <a:gd name="connsiteY139" fmla="*/ 3962 h 4063"/>
              <a:gd name="connsiteX140" fmla="*/ 3805 w 12653"/>
              <a:gd name="connsiteY140" fmla="*/ 3904 h 4063"/>
              <a:gd name="connsiteX141" fmla="*/ 3865 w 12653"/>
              <a:gd name="connsiteY141" fmla="*/ 3904 h 4063"/>
              <a:gd name="connsiteX142" fmla="*/ 3865 w 12653"/>
              <a:gd name="connsiteY142" fmla="*/ 3962 h 4063"/>
              <a:gd name="connsiteX143" fmla="*/ 3805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3783 w 12653"/>
              <a:gd name="connsiteY3" fmla="*/ 82 h 4063"/>
              <a:gd name="connsiteX4" fmla="*/ 3727 w 12653"/>
              <a:gd name="connsiteY4" fmla="*/ 82 h 4063"/>
              <a:gd name="connsiteX5" fmla="*/ 3727 w 12653"/>
              <a:gd name="connsiteY5" fmla="*/ 0 h 4063"/>
              <a:gd name="connsiteX6" fmla="*/ 3515 w 12653"/>
              <a:gd name="connsiteY6" fmla="*/ 0 h 4063"/>
              <a:gd name="connsiteX7" fmla="*/ 3515 w 12653"/>
              <a:gd name="connsiteY7" fmla="*/ 130 h 4063"/>
              <a:gd name="connsiteX8" fmla="*/ 3405 w 12653"/>
              <a:gd name="connsiteY8" fmla="*/ 130 h 4063"/>
              <a:gd name="connsiteX9" fmla="*/ 3405 w 12653"/>
              <a:gd name="connsiteY9" fmla="*/ 100 h 4063"/>
              <a:gd name="connsiteX10" fmla="*/ 3468 w 12653"/>
              <a:gd name="connsiteY10" fmla="*/ 100 h 4063"/>
              <a:gd name="connsiteX11" fmla="*/ 3468 w 12653"/>
              <a:gd name="connsiteY11" fmla="*/ 15 h 4063"/>
              <a:gd name="connsiteX12" fmla="*/ 3384 w 12653"/>
              <a:gd name="connsiteY12" fmla="*/ 15 h 4063"/>
              <a:gd name="connsiteX13" fmla="*/ 3384 w 12653"/>
              <a:gd name="connsiteY13" fmla="*/ 78 h 4063"/>
              <a:gd name="connsiteX14" fmla="*/ 3330 w 12653"/>
              <a:gd name="connsiteY14" fmla="*/ 78 h 4063"/>
              <a:gd name="connsiteX15" fmla="*/ 3330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3330 w 12653"/>
              <a:gd name="connsiteY74" fmla="*/ 4046 h 4063"/>
              <a:gd name="connsiteX75" fmla="*/ 3330 w 12653"/>
              <a:gd name="connsiteY75" fmla="*/ 3986 h 4063"/>
              <a:gd name="connsiteX76" fmla="*/ 3384 w 12653"/>
              <a:gd name="connsiteY76" fmla="*/ 3986 h 4063"/>
              <a:gd name="connsiteX77" fmla="*/ 3384 w 12653"/>
              <a:gd name="connsiteY77" fmla="*/ 4048 h 4063"/>
              <a:gd name="connsiteX78" fmla="*/ 3468 w 12653"/>
              <a:gd name="connsiteY78" fmla="*/ 4048 h 4063"/>
              <a:gd name="connsiteX79" fmla="*/ 3468 w 12653"/>
              <a:gd name="connsiteY79" fmla="*/ 3964 h 4063"/>
              <a:gd name="connsiteX80" fmla="*/ 3405 w 12653"/>
              <a:gd name="connsiteY80" fmla="*/ 3964 h 4063"/>
              <a:gd name="connsiteX81" fmla="*/ 3405 w 12653"/>
              <a:gd name="connsiteY81" fmla="*/ 3934 h 4063"/>
              <a:gd name="connsiteX82" fmla="*/ 3515 w 12653"/>
              <a:gd name="connsiteY82" fmla="*/ 3934 h 4063"/>
              <a:gd name="connsiteX83" fmla="*/ 3515 w 12653"/>
              <a:gd name="connsiteY83" fmla="*/ 4063 h 4063"/>
              <a:gd name="connsiteX84" fmla="*/ 3727 w 12653"/>
              <a:gd name="connsiteY84" fmla="*/ 4063 h 4063"/>
              <a:gd name="connsiteX85" fmla="*/ 3727 w 12653"/>
              <a:gd name="connsiteY85" fmla="*/ 3981 h 4063"/>
              <a:gd name="connsiteX86" fmla="*/ 3783 w 12653"/>
              <a:gd name="connsiteY86" fmla="*/ 3981 h 4063"/>
              <a:gd name="connsiteX87" fmla="*/ 3783 w 12653"/>
              <a:gd name="connsiteY87" fmla="*/ 4063 h 4063"/>
              <a:gd name="connsiteX88" fmla="*/ 3966 w 12653"/>
              <a:gd name="connsiteY88" fmla="*/ 4063 h 4063"/>
              <a:gd name="connsiteX89" fmla="*/ 3966 w 12653"/>
              <a:gd name="connsiteY89" fmla="*/ 3882 h 4063"/>
              <a:gd name="connsiteX90" fmla="*/ 3884 w 12653"/>
              <a:gd name="connsiteY90" fmla="*/ 3882 h 4063"/>
              <a:gd name="connsiteX91" fmla="*/ 3884 w 12653"/>
              <a:gd name="connsiteY91" fmla="*/ 3809 h 4063"/>
              <a:gd name="connsiteX92" fmla="*/ 3964 w 12653"/>
              <a:gd name="connsiteY92" fmla="*/ 3809 h 4063"/>
              <a:gd name="connsiteX93" fmla="*/ 3964 w 12653"/>
              <a:gd name="connsiteY93" fmla="*/ 3597 h 4063"/>
              <a:gd name="connsiteX94" fmla="*/ 3835 w 12653"/>
              <a:gd name="connsiteY94" fmla="*/ 3597 h 4063"/>
              <a:gd name="connsiteX95" fmla="*/ 3835 w 12653"/>
              <a:gd name="connsiteY95" fmla="*/ 3489 h 4063"/>
              <a:gd name="connsiteX96" fmla="*/ 3865 w 12653"/>
              <a:gd name="connsiteY96" fmla="*/ 3489 h 4063"/>
              <a:gd name="connsiteX97" fmla="*/ 3865 w 12653"/>
              <a:gd name="connsiteY97" fmla="*/ 3550 h 4063"/>
              <a:gd name="connsiteX98" fmla="*/ 3949 w 12653"/>
              <a:gd name="connsiteY98" fmla="*/ 3550 h 4063"/>
              <a:gd name="connsiteX99" fmla="*/ 3949 w 12653"/>
              <a:gd name="connsiteY99" fmla="*/ 3468 h 4063"/>
              <a:gd name="connsiteX100" fmla="*/ 3887 w 12653"/>
              <a:gd name="connsiteY100" fmla="*/ 3468 h 4063"/>
              <a:gd name="connsiteX101" fmla="*/ 3887 w 12653"/>
              <a:gd name="connsiteY101" fmla="*/ 3411 h 4063"/>
              <a:gd name="connsiteX102" fmla="*/ 3947 w 12653"/>
              <a:gd name="connsiteY102" fmla="*/ 3411 h 4063"/>
              <a:gd name="connsiteX103" fmla="*/ 3947 w 12653"/>
              <a:gd name="connsiteY103" fmla="*/ 652 h 4063"/>
              <a:gd name="connsiteX104" fmla="*/ 3887 w 12653"/>
              <a:gd name="connsiteY104" fmla="*/ 652 h 4063"/>
              <a:gd name="connsiteX105" fmla="*/ 3887 w 12653"/>
              <a:gd name="connsiteY105" fmla="*/ 596 h 4063"/>
              <a:gd name="connsiteX106" fmla="*/ 3949 w 12653"/>
              <a:gd name="connsiteY106" fmla="*/ 596 h 4063"/>
              <a:gd name="connsiteX107" fmla="*/ 3949 w 12653"/>
              <a:gd name="connsiteY107" fmla="*/ 514 h 4063"/>
              <a:gd name="connsiteX108" fmla="*/ 3865 w 12653"/>
              <a:gd name="connsiteY108" fmla="*/ 514 h 4063"/>
              <a:gd name="connsiteX109" fmla="*/ 3865 w 12653"/>
              <a:gd name="connsiteY109" fmla="*/ 575 h 4063"/>
              <a:gd name="connsiteX110" fmla="*/ 3835 w 12653"/>
              <a:gd name="connsiteY110" fmla="*/ 575 h 4063"/>
              <a:gd name="connsiteX111" fmla="*/ 3835 w 12653"/>
              <a:gd name="connsiteY111" fmla="*/ 467 h 4063"/>
              <a:gd name="connsiteX112" fmla="*/ 3964 w 12653"/>
              <a:gd name="connsiteY112" fmla="*/ 467 h 4063"/>
              <a:gd name="connsiteX113" fmla="*/ 3964 w 12653"/>
              <a:gd name="connsiteY113" fmla="*/ 255 h 4063"/>
              <a:gd name="connsiteX114" fmla="*/ 3884 w 12653"/>
              <a:gd name="connsiteY114" fmla="*/ 255 h 4063"/>
              <a:gd name="connsiteX115" fmla="*/ 3884 w 12653"/>
              <a:gd name="connsiteY115" fmla="*/ 182 h 4063"/>
              <a:gd name="connsiteX116" fmla="*/ 3966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3405 w 12653"/>
              <a:gd name="connsiteY122" fmla="*/ 78 h 4063"/>
              <a:gd name="connsiteX123" fmla="*/ 3405 w 12653"/>
              <a:gd name="connsiteY123" fmla="*/ 37 h 4063"/>
              <a:gd name="connsiteX124" fmla="*/ 3446 w 12653"/>
              <a:gd name="connsiteY124" fmla="*/ 37 h 4063"/>
              <a:gd name="connsiteX125" fmla="*/ 3446 w 12653"/>
              <a:gd name="connsiteY125" fmla="*/ 78 h 4063"/>
              <a:gd name="connsiteX126" fmla="*/ 3405 w 12653"/>
              <a:gd name="connsiteY126" fmla="*/ 78 h 4063"/>
              <a:gd name="connsiteX127" fmla="*/ 3887 w 12653"/>
              <a:gd name="connsiteY127" fmla="*/ 3528 h 4063"/>
              <a:gd name="connsiteX128" fmla="*/ 3887 w 12653"/>
              <a:gd name="connsiteY128" fmla="*/ 3489 h 4063"/>
              <a:gd name="connsiteX129" fmla="*/ 3928 w 12653"/>
              <a:gd name="connsiteY129" fmla="*/ 3489 h 4063"/>
              <a:gd name="connsiteX130" fmla="*/ 3928 w 12653"/>
              <a:gd name="connsiteY130" fmla="*/ 3528 h 4063"/>
              <a:gd name="connsiteX131" fmla="*/ 3887 w 12653"/>
              <a:gd name="connsiteY131" fmla="*/ 3528 h 4063"/>
              <a:gd name="connsiteX132" fmla="*/ 3805 w 12653"/>
              <a:gd name="connsiteY132" fmla="*/ 4042 h 4063"/>
              <a:gd name="connsiteX133" fmla="*/ 3805 w 12653"/>
              <a:gd name="connsiteY133" fmla="*/ 3981 h 4063"/>
              <a:gd name="connsiteX134" fmla="*/ 3884 w 12653"/>
              <a:gd name="connsiteY134" fmla="*/ 3981 h 4063"/>
              <a:gd name="connsiteX135" fmla="*/ 3884 w 12653"/>
              <a:gd name="connsiteY135" fmla="*/ 3904 h 4063"/>
              <a:gd name="connsiteX136" fmla="*/ 3943 w 12653"/>
              <a:gd name="connsiteY136" fmla="*/ 3904 h 4063"/>
              <a:gd name="connsiteX137" fmla="*/ 3943 w 12653"/>
              <a:gd name="connsiteY137" fmla="*/ 4042 h 4063"/>
              <a:gd name="connsiteX138" fmla="*/ 3805 w 12653"/>
              <a:gd name="connsiteY138" fmla="*/ 4042 h 4063"/>
              <a:gd name="connsiteX139" fmla="*/ 3805 w 12653"/>
              <a:gd name="connsiteY139" fmla="*/ 3962 h 4063"/>
              <a:gd name="connsiteX140" fmla="*/ 3805 w 12653"/>
              <a:gd name="connsiteY140" fmla="*/ 3904 h 4063"/>
              <a:gd name="connsiteX141" fmla="*/ 3865 w 12653"/>
              <a:gd name="connsiteY141" fmla="*/ 3904 h 4063"/>
              <a:gd name="connsiteX142" fmla="*/ 3865 w 12653"/>
              <a:gd name="connsiteY142" fmla="*/ 3962 h 4063"/>
              <a:gd name="connsiteX143" fmla="*/ 3805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3727 w 12653"/>
              <a:gd name="connsiteY4" fmla="*/ 82 h 4063"/>
              <a:gd name="connsiteX5" fmla="*/ 3727 w 12653"/>
              <a:gd name="connsiteY5" fmla="*/ 0 h 4063"/>
              <a:gd name="connsiteX6" fmla="*/ 3515 w 12653"/>
              <a:gd name="connsiteY6" fmla="*/ 0 h 4063"/>
              <a:gd name="connsiteX7" fmla="*/ 3515 w 12653"/>
              <a:gd name="connsiteY7" fmla="*/ 130 h 4063"/>
              <a:gd name="connsiteX8" fmla="*/ 3405 w 12653"/>
              <a:gd name="connsiteY8" fmla="*/ 130 h 4063"/>
              <a:gd name="connsiteX9" fmla="*/ 3405 w 12653"/>
              <a:gd name="connsiteY9" fmla="*/ 100 h 4063"/>
              <a:gd name="connsiteX10" fmla="*/ 3468 w 12653"/>
              <a:gd name="connsiteY10" fmla="*/ 100 h 4063"/>
              <a:gd name="connsiteX11" fmla="*/ 3468 w 12653"/>
              <a:gd name="connsiteY11" fmla="*/ 15 h 4063"/>
              <a:gd name="connsiteX12" fmla="*/ 3384 w 12653"/>
              <a:gd name="connsiteY12" fmla="*/ 15 h 4063"/>
              <a:gd name="connsiteX13" fmla="*/ 3384 w 12653"/>
              <a:gd name="connsiteY13" fmla="*/ 78 h 4063"/>
              <a:gd name="connsiteX14" fmla="*/ 3330 w 12653"/>
              <a:gd name="connsiteY14" fmla="*/ 78 h 4063"/>
              <a:gd name="connsiteX15" fmla="*/ 3330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3330 w 12653"/>
              <a:gd name="connsiteY74" fmla="*/ 4046 h 4063"/>
              <a:gd name="connsiteX75" fmla="*/ 3330 w 12653"/>
              <a:gd name="connsiteY75" fmla="*/ 3986 h 4063"/>
              <a:gd name="connsiteX76" fmla="*/ 3384 w 12653"/>
              <a:gd name="connsiteY76" fmla="*/ 3986 h 4063"/>
              <a:gd name="connsiteX77" fmla="*/ 3384 w 12653"/>
              <a:gd name="connsiteY77" fmla="*/ 4048 h 4063"/>
              <a:gd name="connsiteX78" fmla="*/ 3468 w 12653"/>
              <a:gd name="connsiteY78" fmla="*/ 4048 h 4063"/>
              <a:gd name="connsiteX79" fmla="*/ 3468 w 12653"/>
              <a:gd name="connsiteY79" fmla="*/ 3964 h 4063"/>
              <a:gd name="connsiteX80" fmla="*/ 3405 w 12653"/>
              <a:gd name="connsiteY80" fmla="*/ 3964 h 4063"/>
              <a:gd name="connsiteX81" fmla="*/ 3405 w 12653"/>
              <a:gd name="connsiteY81" fmla="*/ 3934 h 4063"/>
              <a:gd name="connsiteX82" fmla="*/ 3515 w 12653"/>
              <a:gd name="connsiteY82" fmla="*/ 3934 h 4063"/>
              <a:gd name="connsiteX83" fmla="*/ 3515 w 12653"/>
              <a:gd name="connsiteY83" fmla="*/ 4063 h 4063"/>
              <a:gd name="connsiteX84" fmla="*/ 3727 w 12653"/>
              <a:gd name="connsiteY84" fmla="*/ 4063 h 4063"/>
              <a:gd name="connsiteX85" fmla="*/ 3727 w 12653"/>
              <a:gd name="connsiteY85" fmla="*/ 3981 h 4063"/>
              <a:gd name="connsiteX86" fmla="*/ 3783 w 12653"/>
              <a:gd name="connsiteY86" fmla="*/ 3981 h 4063"/>
              <a:gd name="connsiteX87" fmla="*/ 3783 w 12653"/>
              <a:gd name="connsiteY87" fmla="*/ 4063 h 4063"/>
              <a:gd name="connsiteX88" fmla="*/ 3966 w 12653"/>
              <a:gd name="connsiteY88" fmla="*/ 4063 h 4063"/>
              <a:gd name="connsiteX89" fmla="*/ 3966 w 12653"/>
              <a:gd name="connsiteY89" fmla="*/ 3882 h 4063"/>
              <a:gd name="connsiteX90" fmla="*/ 3884 w 12653"/>
              <a:gd name="connsiteY90" fmla="*/ 3882 h 4063"/>
              <a:gd name="connsiteX91" fmla="*/ 3884 w 12653"/>
              <a:gd name="connsiteY91" fmla="*/ 3809 h 4063"/>
              <a:gd name="connsiteX92" fmla="*/ 3964 w 12653"/>
              <a:gd name="connsiteY92" fmla="*/ 3809 h 4063"/>
              <a:gd name="connsiteX93" fmla="*/ 3964 w 12653"/>
              <a:gd name="connsiteY93" fmla="*/ 3597 h 4063"/>
              <a:gd name="connsiteX94" fmla="*/ 3835 w 12653"/>
              <a:gd name="connsiteY94" fmla="*/ 3597 h 4063"/>
              <a:gd name="connsiteX95" fmla="*/ 3835 w 12653"/>
              <a:gd name="connsiteY95" fmla="*/ 3489 h 4063"/>
              <a:gd name="connsiteX96" fmla="*/ 3865 w 12653"/>
              <a:gd name="connsiteY96" fmla="*/ 3489 h 4063"/>
              <a:gd name="connsiteX97" fmla="*/ 3865 w 12653"/>
              <a:gd name="connsiteY97" fmla="*/ 3550 h 4063"/>
              <a:gd name="connsiteX98" fmla="*/ 3949 w 12653"/>
              <a:gd name="connsiteY98" fmla="*/ 3550 h 4063"/>
              <a:gd name="connsiteX99" fmla="*/ 3949 w 12653"/>
              <a:gd name="connsiteY99" fmla="*/ 3468 h 4063"/>
              <a:gd name="connsiteX100" fmla="*/ 3887 w 12653"/>
              <a:gd name="connsiteY100" fmla="*/ 3468 h 4063"/>
              <a:gd name="connsiteX101" fmla="*/ 3887 w 12653"/>
              <a:gd name="connsiteY101" fmla="*/ 3411 h 4063"/>
              <a:gd name="connsiteX102" fmla="*/ 3947 w 12653"/>
              <a:gd name="connsiteY102" fmla="*/ 3411 h 4063"/>
              <a:gd name="connsiteX103" fmla="*/ 3947 w 12653"/>
              <a:gd name="connsiteY103" fmla="*/ 652 h 4063"/>
              <a:gd name="connsiteX104" fmla="*/ 3887 w 12653"/>
              <a:gd name="connsiteY104" fmla="*/ 652 h 4063"/>
              <a:gd name="connsiteX105" fmla="*/ 3887 w 12653"/>
              <a:gd name="connsiteY105" fmla="*/ 596 h 4063"/>
              <a:gd name="connsiteX106" fmla="*/ 3949 w 12653"/>
              <a:gd name="connsiteY106" fmla="*/ 596 h 4063"/>
              <a:gd name="connsiteX107" fmla="*/ 3949 w 12653"/>
              <a:gd name="connsiteY107" fmla="*/ 514 h 4063"/>
              <a:gd name="connsiteX108" fmla="*/ 3865 w 12653"/>
              <a:gd name="connsiteY108" fmla="*/ 514 h 4063"/>
              <a:gd name="connsiteX109" fmla="*/ 3865 w 12653"/>
              <a:gd name="connsiteY109" fmla="*/ 575 h 4063"/>
              <a:gd name="connsiteX110" fmla="*/ 3835 w 12653"/>
              <a:gd name="connsiteY110" fmla="*/ 575 h 4063"/>
              <a:gd name="connsiteX111" fmla="*/ 3835 w 12653"/>
              <a:gd name="connsiteY111" fmla="*/ 467 h 4063"/>
              <a:gd name="connsiteX112" fmla="*/ 3964 w 12653"/>
              <a:gd name="connsiteY112" fmla="*/ 467 h 4063"/>
              <a:gd name="connsiteX113" fmla="*/ 3964 w 12653"/>
              <a:gd name="connsiteY113" fmla="*/ 255 h 4063"/>
              <a:gd name="connsiteX114" fmla="*/ 3884 w 12653"/>
              <a:gd name="connsiteY114" fmla="*/ 255 h 4063"/>
              <a:gd name="connsiteX115" fmla="*/ 3884 w 12653"/>
              <a:gd name="connsiteY115" fmla="*/ 182 h 4063"/>
              <a:gd name="connsiteX116" fmla="*/ 3966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3405 w 12653"/>
              <a:gd name="connsiteY122" fmla="*/ 78 h 4063"/>
              <a:gd name="connsiteX123" fmla="*/ 3405 w 12653"/>
              <a:gd name="connsiteY123" fmla="*/ 37 h 4063"/>
              <a:gd name="connsiteX124" fmla="*/ 3446 w 12653"/>
              <a:gd name="connsiteY124" fmla="*/ 37 h 4063"/>
              <a:gd name="connsiteX125" fmla="*/ 3446 w 12653"/>
              <a:gd name="connsiteY125" fmla="*/ 78 h 4063"/>
              <a:gd name="connsiteX126" fmla="*/ 3405 w 12653"/>
              <a:gd name="connsiteY126" fmla="*/ 78 h 4063"/>
              <a:gd name="connsiteX127" fmla="*/ 3887 w 12653"/>
              <a:gd name="connsiteY127" fmla="*/ 3528 h 4063"/>
              <a:gd name="connsiteX128" fmla="*/ 3887 w 12653"/>
              <a:gd name="connsiteY128" fmla="*/ 3489 h 4063"/>
              <a:gd name="connsiteX129" fmla="*/ 3928 w 12653"/>
              <a:gd name="connsiteY129" fmla="*/ 3489 h 4063"/>
              <a:gd name="connsiteX130" fmla="*/ 3928 w 12653"/>
              <a:gd name="connsiteY130" fmla="*/ 3528 h 4063"/>
              <a:gd name="connsiteX131" fmla="*/ 3887 w 12653"/>
              <a:gd name="connsiteY131" fmla="*/ 3528 h 4063"/>
              <a:gd name="connsiteX132" fmla="*/ 3805 w 12653"/>
              <a:gd name="connsiteY132" fmla="*/ 4042 h 4063"/>
              <a:gd name="connsiteX133" fmla="*/ 3805 w 12653"/>
              <a:gd name="connsiteY133" fmla="*/ 3981 h 4063"/>
              <a:gd name="connsiteX134" fmla="*/ 3884 w 12653"/>
              <a:gd name="connsiteY134" fmla="*/ 3981 h 4063"/>
              <a:gd name="connsiteX135" fmla="*/ 3884 w 12653"/>
              <a:gd name="connsiteY135" fmla="*/ 3904 h 4063"/>
              <a:gd name="connsiteX136" fmla="*/ 3943 w 12653"/>
              <a:gd name="connsiteY136" fmla="*/ 3904 h 4063"/>
              <a:gd name="connsiteX137" fmla="*/ 3943 w 12653"/>
              <a:gd name="connsiteY137" fmla="*/ 4042 h 4063"/>
              <a:gd name="connsiteX138" fmla="*/ 3805 w 12653"/>
              <a:gd name="connsiteY138" fmla="*/ 4042 h 4063"/>
              <a:gd name="connsiteX139" fmla="*/ 3805 w 12653"/>
              <a:gd name="connsiteY139" fmla="*/ 3962 h 4063"/>
              <a:gd name="connsiteX140" fmla="*/ 3805 w 12653"/>
              <a:gd name="connsiteY140" fmla="*/ 3904 h 4063"/>
              <a:gd name="connsiteX141" fmla="*/ 3865 w 12653"/>
              <a:gd name="connsiteY141" fmla="*/ 3904 h 4063"/>
              <a:gd name="connsiteX142" fmla="*/ 3865 w 12653"/>
              <a:gd name="connsiteY142" fmla="*/ 3962 h 4063"/>
              <a:gd name="connsiteX143" fmla="*/ 3805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3727 w 12653"/>
              <a:gd name="connsiteY5" fmla="*/ 0 h 4063"/>
              <a:gd name="connsiteX6" fmla="*/ 3515 w 12653"/>
              <a:gd name="connsiteY6" fmla="*/ 0 h 4063"/>
              <a:gd name="connsiteX7" fmla="*/ 3515 w 12653"/>
              <a:gd name="connsiteY7" fmla="*/ 130 h 4063"/>
              <a:gd name="connsiteX8" fmla="*/ 3405 w 12653"/>
              <a:gd name="connsiteY8" fmla="*/ 130 h 4063"/>
              <a:gd name="connsiteX9" fmla="*/ 3405 w 12653"/>
              <a:gd name="connsiteY9" fmla="*/ 100 h 4063"/>
              <a:gd name="connsiteX10" fmla="*/ 3468 w 12653"/>
              <a:gd name="connsiteY10" fmla="*/ 100 h 4063"/>
              <a:gd name="connsiteX11" fmla="*/ 3468 w 12653"/>
              <a:gd name="connsiteY11" fmla="*/ 15 h 4063"/>
              <a:gd name="connsiteX12" fmla="*/ 3384 w 12653"/>
              <a:gd name="connsiteY12" fmla="*/ 15 h 4063"/>
              <a:gd name="connsiteX13" fmla="*/ 3384 w 12653"/>
              <a:gd name="connsiteY13" fmla="*/ 78 h 4063"/>
              <a:gd name="connsiteX14" fmla="*/ 3330 w 12653"/>
              <a:gd name="connsiteY14" fmla="*/ 78 h 4063"/>
              <a:gd name="connsiteX15" fmla="*/ 3330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3330 w 12653"/>
              <a:gd name="connsiteY74" fmla="*/ 4046 h 4063"/>
              <a:gd name="connsiteX75" fmla="*/ 3330 w 12653"/>
              <a:gd name="connsiteY75" fmla="*/ 3986 h 4063"/>
              <a:gd name="connsiteX76" fmla="*/ 3384 w 12653"/>
              <a:gd name="connsiteY76" fmla="*/ 3986 h 4063"/>
              <a:gd name="connsiteX77" fmla="*/ 3384 w 12653"/>
              <a:gd name="connsiteY77" fmla="*/ 4048 h 4063"/>
              <a:gd name="connsiteX78" fmla="*/ 3468 w 12653"/>
              <a:gd name="connsiteY78" fmla="*/ 4048 h 4063"/>
              <a:gd name="connsiteX79" fmla="*/ 3468 w 12653"/>
              <a:gd name="connsiteY79" fmla="*/ 3964 h 4063"/>
              <a:gd name="connsiteX80" fmla="*/ 3405 w 12653"/>
              <a:gd name="connsiteY80" fmla="*/ 3964 h 4063"/>
              <a:gd name="connsiteX81" fmla="*/ 3405 w 12653"/>
              <a:gd name="connsiteY81" fmla="*/ 3934 h 4063"/>
              <a:gd name="connsiteX82" fmla="*/ 3515 w 12653"/>
              <a:gd name="connsiteY82" fmla="*/ 3934 h 4063"/>
              <a:gd name="connsiteX83" fmla="*/ 3515 w 12653"/>
              <a:gd name="connsiteY83" fmla="*/ 4063 h 4063"/>
              <a:gd name="connsiteX84" fmla="*/ 3727 w 12653"/>
              <a:gd name="connsiteY84" fmla="*/ 4063 h 4063"/>
              <a:gd name="connsiteX85" fmla="*/ 3727 w 12653"/>
              <a:gd name="connsiteY85" fmla="*/ 3981 h 4063"/>
              <a:gd name="connsiteX86" fmla="*/ 3783 w 12653"/>
              <a:gd name="connsiteY86" fmla="*/ 3981 h 4063"/>
              <a:gd name="connsiteX87" fmla="*/ 3783 w 12653"/>
              <a:gd name="connsiteY87" fmla="*/ 4063 h 4063"/>
              <a:gd name="connsiteX88" fmla="*/ 3966 w 12653"/>
              <a:gd name="connsiteY88" fmla="*/ 4063 h 4063"/>
              <a:gd name="connsiteX89" fmla="*/ 3966 w 12653"/>
              <a:gd name="connsiteY89" fmla="*/ 3882 h 4063"/>
              <a:gd name="connsiteX90" fmla="*/ 3884 w 12653"/>
              <a:gd name="connsiteY90" fmla="*/ 3882 h 4063"/>
              <a:gd name="connsiteX91" fmla="*/ 3884 w 12653"/>
              <a:gd name="connsiteY91" fmla="*/ 3809 h 4063"/>
              <a:gd name="connsiteX92" fmla="*/ 3964 w 12653"/>
              <a:gd name="connsiteY92" fmla="*/ 3809 h 4063"/>
              <a:gd name="connsiteX93" fmla="*/ 3964 w 12653"/>
              <a:gd name="connsiteY93" fmla="*/ 3597 h 4063"/>
              <a:gd name="connsiteX94" fmla="*/ 3835 w 12653"/>
              <a:gd name="connsiteY94" fmla="*/ 3597 h 4063"/>
              <a:gd name="connsiteX95" fmla="*/ 3835 w 12653"/>
              <a:gd name="connsiteY95" fmla="*/ 3489 h 4063"/>
              <a:gd name="connsiteX96" fmla="*/ 3865 w 12653"/>
              <a:gd name="connsiteY96" fmla="*/ 3489 h 4063"/>
              <a:gd name="connsiteX97" fmla="*/ 3865 w 12653"/>
              <a:gd name="connsiteY97" fmla="*/ 3550 h 4063"/>
              <a:gd name="connsiteX98" fmla="*/ 3949 w 12653"/>
              <a:gd name="connsiteY98" fmla="*/ 3550 h 4063"/>
              <a:gd name="connsiteX99" fmla="*/ 3949 w 12653"/>
              <a:gd name="connsiteY99" fmla="*/ 3468 h 4063"/>
              <a:gd name="connsiteX100" fmla="*/ 3887 w 12653"/>
              <a:gd name="connsiteY100" fmla="*/ 3468 h 4063"/>
              <a:gd name="connsiteX101" fmla="*/ 3887 w 12653"/>
              <a:gd name="connsiteY101" fmla="*/ 3411 h 4063"/>
              <a:gd name="connsiteX102" fmla="*/ 3947 w 12653"/>
              <a:gd name="connsiteY102" fmla="*/ 3411 h 4063"/>
              <a:gd name="connsiteX103" fmla="*/ 3947 w 12653"/>
              <a:gd name="connsiteY103" fmla="*/ 652 h 4063"/>
              <a:gd name="connsiteX104" fmla="*/ 3887 w 12653"/>
              <a:gd name="connsiteY104" fmla="*/ 652 h 4063"/>
              <a:gd name="connsiteX105" fmla="*/ 3887 w 12653"/>
              <a:gd name="connsiteY105" fmla="*/ 596 h 4063"/>
              <a:gd name="connsiteX106" fmla="*/ 3949 w 12653"/>
              <a:gd name="connsiteY106" fmla="*/ 596 h 4063"/>
              <a:gd name="connsiteX107" fmla="*/ 3949 w 12653"/>
              <a:gd name="connsiteY107" fmla="*/ 514 h 4063"/>
              <a:gd name="connsiteX108" fmla="*/ 3865 w 12653"/>
              <a:gd name="connsiteY108" fmla="*/ 514 h 4063"/>
              <a:gd name="connsiteX109" fmla="*/ 3865 w 12653"/>
              <a:gd name="connsiteY109" fmla="*/ 575 h 4063"/>
              <a:gd name="connsiteX110" fmla="*/ 3835 w 12653"/>
              <a:gd name="connsiteY110" fmla="*/ 575 h 4063"/>
              <a:gd name="connsiteX111" fmla="*/ 3835 w 12653"/>
              <a:gd name="connsiteY111" fmla="*/ 467 h 4063"/>
              <a:gd name="connsiteX112" fmla="*/ 3964 w 12653"/>
              <a:gd name="connsiteY112" fmla="*/ 467 h 4063"/>
              <a:gd name="connsiteX113" fmla="*/ 3964 w 12653"/>
              <a:gd name="connsiteY113" fmla="*/ 255 h 4063"/>
              <a:gd name="connsiteX114" fmla="*/ 3884 w 12653"/>
              <a:gd name="connsiteY114" fmla="*/ 255 h 4063"/>
              <a:gd name="connsiteX115" fmla="*/ 3884 w 12653"/>
              <a:gd name="connsiteY115" fmla="*/ 182 h 4063"/>
              <a:gd name="connsiteX116" fmla="*/ 3966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3405 w 12653"/>
              <a:gd name="connsiteY122" fmla="*/ 78 h 4063"/>
              <a:gd name="connsiteX123" fmla="*/ 3405 w 12653"/>
              <a:gd name="connsiteY123" fmla="*/ 37 h 4063"/>
              <a:gd name="connsiteX124" fmla="*/ 3446 w 12653"/>
              <a:gd name="connsiteY124" fmla="*/ 37 h 4063"/>
              <a:gd name="connsiteX125" fmla="*/ 3446 w 12653"/>
              <a:gd name="connsiteY125" fmla="*/ 78 h 4063"/>
              <a:gd name="connsiteX126" fmla="*/ 3405 w 12653"/>
              <a:gd name="connsiteY126" fmla="*/ 78 h 4063"/>
              <a:gd name="connsiteX127" fmla="*/ 3887 w 12653"/>
              <a:gd name="connsiteY127" fmla="*/ 3528 h 4063"/>
              <a:gd name="connsiteX128" fmla="*/ 3887 w 12653"/>
              <a:gd name="connsiteY128" fmla="*/ 3489 h 4063"/>
              <a:gd name="connsiteX129" fmla="*/ 3928 w 12653"/>
              <a:gd name="connsiteY129" fmla="*/ 3489 h 4063"/>
              <a:gd name="connsiteX130" fmla="*/ 3928 w 12653"/>
              <a:gd name="connsiteY130" fmla="*/ 3528 h 4063"/>
              <a:gd name="connsiteX131" fmla="*/ 3887 w 12653"/>
              <a:gd name="connsiteY131" fmla="*/ 3528 h 4063"/>
              <a:gd name="connsiteX132" fmla="*/ 3805 w 12653"/>
              <a:gd name="connsiteY132" fmla="*/ 4042 h 4063"/>
              <a:gd name="connsiteX133" fmla="*/ 3805 w 12653"/>
              <a:gd name="connsiteY133" fmla="*/ 3981 h 4063"/>
              <a:gd name="connsiteX134" fmla="*/ 3884 w 12653"/>
              <a:gd name="connsiteY134" fmla="*/ 3981 h 4063"/>
              <a:gd name="connsiteX135" fmla="*/ 3884 w 12653"/>
              <a:gd name="connsiteY135" fmla="*/ 3904 h 4063"/>
              <a:gd name="connsiteX136" fmla="*/ 3943 w 12653"/>
              <a:gd name="connsiteY136" fmla="*/ 3904 h 4063"/>
              <a:gd name="connsiteX137" fmla="*/ 3943 w 12653"/>
              <a:gd name="connsiteY137" fmla="*/ 4042 h 4063"/>
              <a:gd name="connsiteX138" fmla="*/ 3805 w 12653"/>
              <a:gd name="connsiteY138" fmla="*/ 4042 h 4063"/>
              <a:gd name="connsiteX139" fmla="*/ 3805 w 12653"/>
              <a:gd name="connsiteY139" fmla="*/ 3962 h 4063"/>
              <a:gd name="connsiteX140" fmla="*/ 3805 w 12653"/>
              <a:gd name="connsiteY140" fmla="*/ 3904 h 4063"/>
              <a:gd name="connsiteX141" fmla="*/ 3865 w 12653"/>
              <a:gd name="connsiteY141" fmla="*/ 3904 h 4063"/>
              <a:gd name="connsiteX142" fmla="*/ 3865 w 12653"/>
              <a:gd name="connsiteY142" fmla="*/ 3962 h 4063"/>
              <a:gd name="connsiteX143" fmla="*/ 3805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3515 w 12653"/>
              <a:gd name="connsiteY6" fmla="*/ 0 h 4063"/>
              <a:gd name="connsiteX7" fmla="*/ 3515 w 12653"/>
              <a:gd name="connsiteY7" fmla="*/ 130 h 4063"/>
              <a:gd name="connsiteX8" fmla="*/ 3405 w 12653"/>
              <a:gd name="connsiteY8" fmla="*/ 130 h 4063"/>
              <a:gd name="connsiteX9" fmla="*/ 3405 w 12653"/>
              <a:gd name="connsiteY9" fmla="*/ 100 h 4063"/>
              <a:gd name="connsiteX10" fmla="*/ 3468 w 12653"/>
              <a:gd name="connsiteY10" fmla="*/ 100 h 4063"/>
              <a:gd name="connsiteX11" fmla="*/ 3468 w 12653"/>
              <a:gd name="connsiteY11" fmla="*/ 15 h 4063"/>
              <a:gd name="connsiteX12" fmla="*/ 3384 w 12653"/>
              <a:gd name="connsiteY12" fmla="*/ 15 h 4063"/>
              <a:gd name="connsiteX13" fmla="*/ 3384 w 12653"/>
              <a:gd name="connsiteY13" fmla="*/ 78 h 4063"/>
              <a:gd name="connsiteX14" fmla="*/ 3330 w 12653"/>
              <a:gd name="connsiteY14" fmla="*/ 78 h 4063"/>
              <a:gd name="connsiteX15" fmla="*/ 3330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3330 w 12653"/>
              <a:gd name="connsiteY74" fmla="*/ 4046 h 4063"/>
              <a:gd name="connsiteX75" fmla="*/ 3330 w 12653"/>
              <a:gd name="connsiteY75" fmla="*/ 3986 h 4063"/>
              <a:gd name="connsiteX76" fmla="*/ 3384 w 12653"/>
              <a:gd name="connsiteY76" fmla="*/ 3986 h 4063"/>
              <a:gd name="connsiteX77" fmla="*/ 3384 w 12653"/>
              <a:gd name="connsiteY77" fmla="*/ 4048 h 4063"/>
              <a:gd name="connsiteX78" fmla="*/ 3468 w 12653"/>
              <a:gd name="connsiteY78" fmla="*/ 4048 h 4063"/>
              <a:gd name="connsiteX79" fmla="*/ 3468 w 12653"/>
              <a:gd name="connsiteY79" fmla="*/ 3964 h 4063"/>
              <a:gd name="connsiteX80" fmla="*/ 3405 w 12653"/>
              <a:gd name="connsiteY80" fmla="*/ 3964 h 4063"/>
              <a:gd name="connsiteX81" fmla="*/ 3405 w 12653"/>
              <a:gd name="connsiteY81" fmla="*/ 3934 h 4063"/>
              <a:gd name="connsiteX82" fmla="*/ 3515 w 12653"/>
              <a:gd name="connsiteY82" fmla="*/ 3934 h 4063"/>
              <a:gd name="connsiteX83" fmla="*/ 3515 w 12653"/>
              <a:gd name="connsiteY83" fmla="*/ 4063 h 4063"/>
              <a:gd name="connsiteX84" fmla="*/ 3727 w 12653"/>
              <a:gd name="connsiteY84" fmla="*/ 4063 h 4063"/>
              <a:gd name="connsiteX85" fmla="*/ 3727 w 12653"/>
              <a:gd name="connsiteY85" fmla="*/ 3981 h 4063"/>
              <a:gd name="connsiteX86" fmla="*/ 3783 w 12653"/>
              <a:gd name="connsiteY86" fmla="*/ 3981 h 4063"/>
              <a:gd name="connsiteX87" fmla="*/ 3783 w 12653"/>
              <a:gd name="connsiteY87" fmla="*/ 4063 h 4063"/>
              <a:gd name="connsiteX88" fmla="*/ 3966 w 12653"/>
              <a:gd name="connsiteY88" fmla="*/ 4063 h 4063"/>
              <a:gd name="connsiteX89" fmla="*/ 3966 w 12653"/>
              <a:gd name="connsiteY89" fmla="*/ 3882 h 4063"/>
              <a:gd name="connsiteX90" fmla="*/ 3884 w 12653"/>
              <a:gd name="connsiteY90" fmla="*/ 3882 h 4063"/>
              <a:gd name="connsiteX91" fmla="*/ 3884 w 12653"/>
              <a:gd name="connsiteY91" fmla="*/ 3809 h 4063"/>
              <a:gd name="connsiteX92" fmla="*/ 3964 w 12653"/>
              <a:gd name="connsiteY92" fmla="*/ 3809 h 4063"/>
              <a:gd name="connsiteX93" fmla="*/ 3964 w 12653"/>
              <a:gd name="connsiteY93" fmla="*/ 3597 h 4063"/>
              <a:gd name="connsiteX94" fmla="*/ 3835 w 12653"/>
              <a:gd name="connsiteY94" fmla="*/ 3597 h 4063"/>
              <a:gd name="connsiteX95" fmla="*/ 3835 w 12653"/>
              <a:gd name="connsiteY95" fmla="*/ 3489 h 4063"/>
              <a:gd name="connsiteX96" fmla="*/ 3865 w 12653"/>
              <a:gd name="connsiteY96" fmla="*/ 3489 h 4063"/>
              <a:gd name="connsiteX97" fmla="*/ 3865 w 12653"/>
              <a:gd name="connsiteY97" fmla="*/ 3550 h 4063"/>
              <a:gd name="connsiteX98" fmla="*/ 3949 w 12653"/>
              <a:gd name="connsiteY98" fmla="*/ 3550 h 4063"/>
              <a:gd name="connsiteX99" fmla="*/ 3949 w 12653"/>
              <a:gd name="connsiteY99" fmla="*/ 3468 h 4063"/>
              <a:gd name="connsiteX100" fmla="*/ 3887 w 12653"/>
              <a:gd name="connsiteY100" fmla="*/ 3468 h 4063"/>
              <a:gd name="connsiteX101" fmla="*/ 3887 w 12653"/>
              <a:gd name="connsiteY101" fmla="*/ 3411 h 4063"/>
              <a:gd name="connsiteX102" fmla="*/ 3947 w 12653"/>
              <a:gd name="connsiteY102" fmla="*/ 3411 h 4063"/>
              <a:gd name="connsiteX103" fmla="*/ 3947 w 12653"/>
              <a:gd name="connsiteY103" fmla="*/ 652 h 4063"/>
              <a:gd name="connsiteX104" fmla="*/ 3887 w 12653"/>
              <a:gd name="connsiteY104" fmla="*/ 652 h 4063"/>
              <a:gd name="connsiteX105" fmla="*/ 3887 w 12653"/>
              <a:gd name="connsiteY105" fmla="*/ 596 h 4063"/>
              <a:gd name="connsiteX106" fmla="*/ 3949 w 12653"/>
              <a:gd name="connsiteY106" fmla="*/ 596 h 4063"/>
              <a:gd name="connsiteX107" fmla="*/ 3949 w 12653"/>
              <a:gd name="connsiteY107" fmla="*/ 514 h 4063"/>
              <a:gd name="connsiteX108" fmla="*/ 3865 w 12653"/>
              <a:gd name="connsiteY108" fmla="*/ 514 h 4063"/>
              <a:gd name="connsiteX109" fmla="*/ 3865 w 12653"/>
              <a:gd name="connsiteY109" fmla="*/ 575 h 4063"/>
              <a:gd name="connsiteX110" fmla="*/ 3835 w 12653"/>
              <a:gd name="connsiteY110" fmla="*/ 575 h 4063"/>
              <a:gd name="connsiteX111" fmla="*/ 3835 w 12653"/>
              <a:gd name="connsiteY111" fmla="*/ 467 h 4063"/>
              <a:gd name="connsiteX112" fmla="*/ 3964 w 12653"/>
              <a:gd name="connsiteY112" fmla="*/ 467 h 4063"/>
              <a:gd name="connsiteX113" fmla="*/ 3964 w 12653"/>
              <a:gd name="connsiteY113" fmla="*/ 255 h 4063"/>
              <a:gd name="connsiteX114" fmla="*/ 3884 w 12653"/>
              <a:gd name="connsiteY114" fmla="*/ 255 h 4063"/>
              <a:gd name="connsiteX115" fmla="*/ 3884 w 12653"/>
              <a:gd name="connsiteY115" fmla="*/ 182 h 4063"/>
              <a:gd name="connsiteX116" fmla="*/ 3966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3405 w 12653"/>
              <a:gd name="connsiteY122" fmla="*/ 78 h 4063"/>
              <a:gd name="connsiteX123" fmla="*/ 3405 w 12653"/>
              <a:gd name="connsiteY123" fmla="*/ 37 h 4063"/>
              <a:gd name="connsiteX124" fmla="*/ 3446 w 12653"/>
              <a:gd name="connsiteY124" fmla="*/ 37 h 4063"/>
              <a:gd name="connsiteX125" fmla="*/ 3446 w 12653"/>
              <a:gd name="connsiteY125" fmla="*/ 78 h 4063"/>
              <a:gd name="connsiteX126" fmla="*/ 3405 w 12653"/>
              <a:gd name="connsiteY126" fmla="*/ 78 h 4063"/>
              <a:gd name="connsiteX127" fmla="*/ 3887 w 12653"/>
              <a:gd name="connsiteY127" fmla="*/ 3528 h 4063"/>
              <a:gd name="connsiteX128" fmla="*/ 3887 w 12653"/>
              <a:gd name="connsiteY128" fmla="*/ 3489 h 4063"/>
              <a:gd name="connsiteX129" fmla="*/ 3928 w 12653"/>
              <a:gd name="connsiteY129" fmla="*/ 3489 h 4063"/>
              <a:gd name="connsiteX130" fmla="*/ 3928 w 12653"/>
              <a:gd name="connsiteY130" fmla="*/ 3528 h 4063"/>
              <a:gd name="connsiteX131" fmla="*/ 3887 w 12653"/>
              <a:gd name="connsiteY131" fmla="*/ 3528 h 4063"/>
              <a:gd name="connsiteX132" fmla="*/ 3805 w 12653"/>
              <a:gd name="connsiteY132" fmla="*/ 4042 h 4063"/>
              <a:gd name="connsiteX133" fmla="*/ 3805 w 12653"/>
              <a:gd name="connsiteY133" fmla="*/ 3981 h 4063"/>
              <a:gd name="connsiteX134" fmla="*/ 3884 w 12653"/>
              <a:gd name="connsiteY134" fmla="*/ 3981 h 4063"/>
              <a:gd name="connsiteX135" fmla="*/ 3884 w 12653"/>
              <a:gd name="connsiteY135" fmla="*/ 3904 h 4063"/>
              <a:gd name="connsiteX136" fmla="*/ 3943 w 12653"/>
              <a:gd name="connsiteY136" fmla="*/ 3904 h 4063"/>
              <a:gd name="connsiteX137" fmla="*/ 3943 w 12653"/>
              <a:gd name="connsiteY137" fmla="*/ 4042 h 4063"/>
              <a:gd name="connsiteX138" fmla="*/ 3805 w 12653"/>
              <a:gd name="connsiteY138" fmla="*/ 4042 h 4063"/>
              <a:gd name="connsiteX139" fmla="*/ 3805 w 12653"/>
              <a:gd name="connsiteY139" fmla="*/ 3962 h 4063"/>
              <a:gd name="connsiteX140" fmla="*/ 3805 w 12653"/>
              <a:gd name="connsiteY140" fmla="*/ 3904 h 4063"/>
              <a:gd name="connsiteX141" fmla="*/ 3865 w 12653"/>
              <a:gd name="connsiteY141" fmla="*/ 3904 h 4063"/>
              <a:gd name="connsiteX142" fmla="*/ 3865 w 12653"/>
              <a:gd name="connsiteY142" fmla="*/ 3962 h 4063"/>
              <a:gd name="connsiteX143" fmla="*/ 3805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3515 w 12653"/>
              <a:gd name="connsiteY7" fmla="*/ 130 h 4063"/>
              <a:gd name="connsiteX8" fmla="*/ 3405 w 12653"/>
              <a:gd name="connsiteY8" fmla="*/ 130 h 4063"/>
              <a:gd name="connsiteX9" fmla="*/ 3405 w 12653"/>
              <a:gd name="connsiteY9" fmla="*/ 100 h 4063"/>
              <a:gd name="connsiteX10" fmla="*/ 3468 w 12653"/>
              <a:gd name="connsiteY10" fmla="*/ 100 h 4063"/>
              <a:gd name="connsiteX11" fmla="*/ 3468 w 12653"/>
              <a:gd name="connsiteY11" fmla="*/ 15 h 4063"/>
              <a:gd name="connsiteX12" fmla="*/ 3384 w 12653"/>
              <a:gd name="connsiteY12" fmla="*/ 15 h 4063"/>
              <a:gd name="connsiteX13" fmla="*/ 3384 w 12653"/>
              <a:gd name="connsiteY13" fmla="*/ 78 h 4063"/>
              <a:gd name="connsiteX14" fmla="*/ 3330 w 12653"/>
              <a:gd name="connsiteY14" fmla="*/ 78 h 4063"/>
              <a:gd name="connsiteX15" fmla="*/ 3330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3330 w 12653"/>
              <a:gd name="connsiteY74" fmla="*/ 4046 h 4063"/>
              <a:gd name="connsiteX75" fmla="*/ 3330 w 12653"/>
              <a:gd name="connsiteY75" fmla="*/ 3986 h 4063"/>
              <a:gd name="connsiteX76" fmla="*/ 3384 w 12653"/>
              <a:gd name="connsiteY76" fmla="*/ 3986 h 4063"/>
              <a:gd name="connsiteX77" fmla="*/ 3384 w 12653"/>
              <a:gd name="connsiteY77" fmla="*/ 4048 h 4063"/>
              <a:gd name="connsiteX78" fmla="*/ 3468 w 12653"/>
              <a:gd name="connsiteY78" fmla="*/ 4048 h 4063"/>
              <a:gd name="connsiteX79" fmla="*/ 3468 w 12653"/>
              <a:gd name="connsiteY79" fmla="*/ 3964 h 4063"/>
              <a:gd name="connsiteX80" fmla="*/ 3405 w 12653"/>
              <a:gd name="connsiteY80" fmla="*/ 3964 h 4063"/>
              <a:gd name="connsiteX81" fmla="*/ 3405 w 12653"/>
              <a:gd name="connsiteY81" fmla="*/ 3934 h 4063"/>
              <a:gd name="connsiteX82" fmla="*/ 3515 w 12653"/>
              <a:gd name="connsiteY82" fmla="*/ 3934 h 4063"/>
              <a:gd name="connsiteX83" fmla="*/ 3515 w 12653"/>
              <a:gd name="connsiteY83" fmla="*/ 4063 h 4063"/>
              <a:gd name="connsiteX84" fmla="*/ 3727 w 12653"/>
              <a:gd name="connsiteY84" fmla="*/ 4063 h 4063"/>
              <a:gd name="connsiteX85" fmla="*/ 3727 w 12653"/>
              <a:gd name="connsiteY85" fmla="*/ 3981 h 4063"/>
              <a:gd name="connsiteX86" fmla="*/ 3783 w 12653"/>
              <a:gd name="connsiteY86" fmla="*/ 3981 h 4063"/>
              <a:gd name="connsiteX87" fmla="*/ 3783 w 12653"/>
              <a:gd name="connsiteY87" fmla="*/ 4063 h 4063"/>
              <a:gd name="connsiteX88" fmla="*/ 3966 w 12653"/>
              <a:gd name="connsiteY88" fmla="*/ 4063 h 4063"/>
              <a:gd name="connsiteX89" fmla="*/ 3966 w 12653"/>
              <a:gd name="connsiteY89" fmla="*/ 3882 h 4063"/>
              <a:gd name="connsiteX90" fmla="*/ 3884 w 12653"/>
              <a:gd name="connsiteY90" fmla="*/ 3882 h 4063"/>
              <a:gd name="connsiteX91" fmla="*/ 3884 w 12653"/>
              <a:gd name="connsiteY91" fmla="*/ 3809 h 4063"/>
              <a:gd name="connsiteX92" fmla="*/ 3964 w 12653"/>
              <a:gd name="connsiteY92" fmla="*/ 3809 h 4063"/>
              <a:gd name="connsiteX93" fmla="*/ 3964 w 12653"/>
              <a:gd name="connsiteY93" fmla="*/ 3597 h 4063"/>
              <a:gd name="connsiteX94" fmla="*/ 3835 w 12653"/>
              <a:gd name="connsiteY94" fmla="*/ 3597 h 4063"/>
              <a:gd name="connsiteX95" fmla="*/ 3835 w 12653"/>
              <a:gd name="connsiteY95" fmla="*/ 3489 h 4063"/>
              <a:gd name="connsiteX96" fmla="*/ 3865 w 12653"/>
              <a:gd name="connsiteY96" fmla="*/ 3489 h 4063"/>
              <a:gd name="connsiteX97" fmla="*/ 3865 w 12653"/>
              <a:gd name="connsiteY97" fmla="*/ 3550 h 4063"/>
              <a:gd name="connsiteX98" fmla="*/ 3949 w 12653"/>
              <a:gd name="connsiteY98" fmla="*/ 3550 h 4063"/>
              <a:gd name="connsiteX99" fmla="*/ 3949 w 12653"/>
              <a:gd name="connsiteY99" fmla="*/ 3468 h 4063"/>
              <a:gd name="connsiteX100" fmla="*/ 3887 w 12653"/>
              <a:gd name="connsiteY100" fmla="*/ 3468 h 4063"/>
              <a:gd name="connsiteX101" fmla="*/ 3887 w 12653"/>
              <a:gd name="connsiteY101" fmla="*/ 3411 h 4063"/>
              <a:gd name="connsiteX102" fmla="*/ 3947 w 12653"/>
              <a:gd name="connsiteY102" fmla="*/ 3411 h 4063"/>
              <a:gd name="connsiteX103" fmla="*/ 3947 w 12653"/>
              <a:gd name="connsiteY103" fmla="*/ 652 h 4063"/>
              <a:gd name="connsiteX104" fmla="*/ 3887 w 12653"/>
              <a:gd name="connsiteY104" fmla="*/ 652 h 4063"/>
              <a:gd name="connsiteX105" fmla="*/ 3887 w 12653"/>
              <a:gd name="connsiteY105" fmla="*/ 596 h 4063"/>
              <a:gd name="connsiteX106" fmla="*/ 3949 w 12653"/>
              <a:gd name="connsiteY106" fmla="*/ 596 h 4063"/>
              <a:gd name="connsiteX107" fmla="*/ 3949 w 12653"/>
              <a:gd name="connsiteY107" fmla="*/ 514 h 4063"/>
              <a:gd name="connsiteX108" fmla="*/ 3865 w 12653"/>
              <a:gd name="connsiteY108" fmla="*/ 514 h 4063"/>
              <a:gd name="connsiteX109" fmla="*/ 3865 w 12653"/>
              <a:gd name="connsiteY109" fmla="*/ 575 h 4063"/>
              <a:gd name="connsiteX110" fmla="*/ 3835 w 12653"/>
              <a:gd name="connsiteY110" fmla="*/ 575 h 4063"/>
              <a:gd name="connsiteX111" fmla="*/ 3835 w 12653"/>
              <a:gd name="connsiteY111" fmla="*/ 467 h 4063"/>
              <a:gd name="connsiteX112" fmla="*/ 3964 w 12653"/>
              <a:gd name="connsiteY112" fmla="*/ 467 h 4063"/>
              <a:gd name="connsiteX113" fmla="*/ 3964 w 12653"/>
              <a:gd name="connsiteY113" fmla="*/ 255 h 4063"/>
              <a:gd name="connsiteX114" fmla="*/ 3884 w 12653"/>
              <a:gd name="connsiteY114" fmla="*/ 255 h 4063"/>
              <a:gd name="connsiteX115" fmla="*/ 3884 w 12653"/>
              <a:gd name="connsiteY115" fmla="*/ 182 h 4063"/>
              <a:gd name="connsiteX116" fmla="*/ 3966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3405 w 12653"/>
              <a:gd name="connsiteY122" fmla="*/ 78 h 4063"/>
              <a:gd name="connsiteX123" fmla="*/ 3405 w 12653"/>
              <a:gd name="connsiteY123" fmla="*/ 37 h 4063"/>
              <a:gd name="connsiteX124" fmla="*/ 3446 w 12653"/>
              <a:gd name="connsiteY124" fmla="*/ 37 h 4063"/>
              <a:gd name="connsiteX125" fmla="*/ 3446 w 12653"/>
              <a:gd name="connsiteY125" fmla="*/ 78 h 4063"/>
              <a:gd name="connsiteX126" fmla="*/ 3405 w 12653"/>
              <a:gd name="connsiteY126" fmla="*/ 78 h 4063"/>
              <a:gd name="connsiteX127" fmla="*/ 3887 w 12653"/>
              <a:gd name="connsiteY127" fmla="*/ 3528 h 4063"/>
              <a:gd name="connsiteX128" fmla="*/ 3887 w 12653"/>
              <a:gd name="connsiteY128" fmla="*/ 3489 h 4063"/>
              <a:gd name="connsiteX129" fmla="*/ 3928 w 12653"/>
              <a:gd name="connsiteY129" fmla="*/ 3489 h 4063"/>
              <a:gd name="connsiteX130" fmla="*/ 3928 w 12653"/>
              <a:gd name="connsiteY130" fmla="*/ 3528 h 4063"/>
              <a:gd name="connsiteX131" fmla="*/ 3887 w 12653"/>
              <a:gd name="connsiteY131" fmla="*/ 3528 h 4063"/>
              <a:gd name="connsiteX132" fmla="*/ 3805 w 12653"/>
              <a:gd name="connsiteY132" fmla="*/ 4042 h 4063"/>
              <a:gd name="connsiteX133" fmla="*/ 3805 w 12653"/>
              <a:gd name="connsiteY133" fmla="*/ 3981 h 4063"/>
              <a:gd name="connsiteX134" fmla="*/ 3884 w 12653"/>
              <a:gd name="connsiteY134" fmla="*/ 3981 h 4063"/>
              <a:gd name="connsiteX135" fmla="*/ 3884 w 12653"/>
              <a:gd name="connsiteY135" fmla="*/ 3904 h 4063"/>
              <a:gd name="connsiteX136" fmla="*/ 3943 w 12653"/>
              <a:gd name="connsiteY136" fmla="*/ 3904 h 4063"/>
              <a:gd name="connsiteX137" fmla="*/ 3943 w 12653"/>
              <a:gd name="connsiteY137" fmla="*/ 4042 h 4063"/>
              <a:gd name="connsiteX138" fmla="*/ 3805 w 12653"/>
              <a:gd name="connsiteY138" fmla="*/ 4042 h 4063"/>
              <a:gd name="connsiteX139" fmla="*/ 3805 w 12653"/>
              <a:gd name="connsiteY139" fmla="*/ 3962 h 4063"/>
              <a:gd name="connsiteX140" fmla="*/ 3805 w 12653"/>
              <a:gd name="connsiteY140" fmla="*/ 3904 h 4063"/>
              <a:gd name="connsiteX141" fmla="*/ 3865 w 12653"/>
              <a:gd name="connsiteY141" fmla="*/ 3904 h 4063"/>
              <a:gd name="connsiteX142" fmla="*/ 3865 w 12653"/>
              <a:gd name="connsiteY142" fmla="*/ 3962 h 4063"/>
              <a:gd name="connsiteX143" fmla="*/ 3805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3405 w 12653"/>
              <a:gd name="connsiteY8" fmla="*/ 130 h 4063"/>
              <a:gd name="connsiteX9" fmla="*/ 3405 w 12653"/>
              <a:gd name="connsiteY9" fmla="*/ 100 h 4063"/>
              <a:gd name="connsiteX10" fmla="*/ 3468 w 12653"/>
              <a:gd name="connsiteY10" fmla="*/ 100 h 4063"/>
              <a:gd name="connsiteX11" fmla="*/ 3468 w 12653"/>
              <a:gd name="connsiteY11" fmla="*/ 15 h 4063"/>
              <a:gd name="connsiteX12" fmla="*/ 3384 w 12653"/>
              <a:gd name="connsiteY12" fmla="*/ 15 h 4063"/>
              <a:gd name="connsiteX13" fmla="*/ 3384 w 12653"/>
              <a:gd name="connsiteY13" fmla="*/ 78 h 4063"/>
              <a:gd name="connsiteX14" fmla="*/ 3330 w 12653"/>
              <a:gd name="connsiteY14" fmla="*/ 78 h 4063"/>
              <a:gd name="connsiteX15" fmla="*/ 3330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3330 w 12653"/>
              <a:gd name="connsiteY74" fmla="*/ 4046 h 4063"/>
              <a:gd name="connsiteX75" fmla="*/ 3330 w 12653"/>
              <a:gd name="connsiteY75" fmla="*/ 3986 h 4063"/>
              <a:gd name="connsiteX76" fmla="*/ 3384 w 12653"/>
              <a:gd name="connsiteY76" fmla="*/ 3986 h 4063"/>
              <a:gd name="connsiteX77" fmla="*/ 3384 w 12653"/>
              <a:gd name="connsiteY77" fmla="*/ 4048 h 4063"/>
              <a:gd name="connsiteX78" fmla="*/ 3468 w 12653"/>
              <a:gd name="connsiteY78" fmla="*/ 4048 h 4063"/>
              <a:gd name="connsiteX79" fmla="*/ 3468 w 12653"/>
              <a:gd name="connsiteY79" fmla="*/ 3964 h 4063"/>
              <a:gd name="connsiteX80" fmla="*/ 3405 w 12653"/>
              <a:gd name="connsiteY80" fmla="*/ 3964 h 4063"/>
              <a:gd name="connsiteX81" fmla="*/ 3405 w 12653"/>
              <a:gd name="connsiteY81" fmla="*/ 3934 h 4063"/>
              <a:gd name="connsiteX82" fmla="*/ 3515 w 12653"/>
              <a:gd name="connsiteY82" fmla="*/ 3934 h 4063"/>
              <a:gd name="connsiteX83" fmla="*/ 3515 w 12653"/>
              <a:gd name="connsiteY83" fmla="*/ 4063 h 4063"/>
              <a:gd name="connsiteX84" fmla="*/ 3727 w 12653"/>
              <a:gd name="connsiteY84" fmla="*/ 4063 h 4063"/>
              <a:gd name="connsiteX85" fmla="*/ 3727 w 12653"/>
              <a:gd name="connsiteY85" fmla="*/ 3981 h 4063"/>
              <a:gd name="connsiteX86" fmla="*/ 3783 w 12653"/>
              <a:gd name="connsiteY86" fmla="*/ 3981 h 4063"/>
              <a:gd name="connsiteX87" fmla="*/ 3783 w 12653"/>
              <a:gd name="connsiteY87" fmla="*/ 4063 h 4063"/>
              <a:gd name="connsiteX88" fmla="*/ 3966 w 12653"/>
              <a:gd name="connsiteY88" fmla="*/ 4063 h 4063"/>
              <a:gd name="connsiteX89" fmla="*/ 3966 w 12653"/>
              <a:gd name="connsiteY89" fmla="*/ 3882 h 4063"/>
              <a:gd name="connsiteX90" fmla="*/ 3884 w 12653"/>
              <a:gd name="connsiteY90" fmla="*/ 3882 h 4063"/>
              <a:gd name="connsiteX91" fmla="*/ 3884 w 12653"/>
              <a:gd name="connsiteY91" fmla="*/ 3809 h 4063"/>
              <a:gd name="connsiteX92" fmla="*/ 3964 w 12653"/>
              <a:gd name="connsiteY92" fmla="*/ 3809 h 4063"/>
              <a:gd name="connsiteX93" fmla="*/ 3964 w 12653"/>
              <a:gd name="connsiteY93" fmla="*/ 3597 h 4063"/>
              <a:gd name="connsiteX94" fmla="*/ 3835 w 12653"/>
              <a:gd name="connsiteY94" fmla="*/ 3597 h 4063"/>
              <a:gd name="connsiteX95" fmla="*/ 3835 w 12653"/>
              <a:gd name="connsiteY95" fmla="*/ 3489 h 4063"/>
              <a:gd name="connsiteX96" fmla="*/ 3865 w 12653"/>
              <a:gd name="connsiteY96" fmla="*/ 3489 h 4063"/>
              <a:gd name="connsiteX97" fmla="*/ 3865 w 12653"/>
              <a:gd name="connsiteY97" fmla="*/ 3550 h 4063"/>
              <a:gd name="connsiteX98" fmla="*/ 3949 w 12653"/>
              <a:gd name="connsiteY98" fmla="*/ 3550 h 4063"/>
              <a:gd name="connsiteX99" fmla="*/ 3949 w 12653"/>
              <a:gd name="connsiteY99" fmla="*/ 3468 h 4063"/>
              <a:gd name="connsiteX100" fmla="*/ 3887 w 12653"/>
              <a:gd name="connsiteY100" fmla="*/ 3468 h 4063"/>
              <a:gd name="connsiteX101" fmla="*/ 3887 w 12653"/>
              <a:gd name="connsiteY101" fmla="*/ 3411 h 4063"/>
              <a:gd name="connsiteX102" fmla="*/ 3947 w 12653"/>
              <a:gd name="connsiteY102" fmla="*/ 3411 h 4063"/>
              <a:gd name="connsiteX103" fmla="*/ 3947 w 12653"/>
              <a:gd name="connsiteY103" fmla="*/ 652 h 4063"/>
              <a:gd name="connsiteX104" fmla="*/ 3887 w 12653"/>
              <a:gd name="connsiteY104" fmla="*/ 652 h 4063"/>
              <a:gd name="connsiteX105" fmla="*/ 3887 w 12653"/>
              <a:gd name="connsiteY105" fmla="*/ 596 h 4063"/>
              <a:gd name="connsiteX106" fmla="*/ 3949 w 12653"/>
              <a:gd name="connsiteY106" fmla="*/ 596 h 4063"/>
              <a:gd name="connsiteX107" fmla="*/ 3949 w 12653"/>
              <a:gd name="connsiteY107" fmla="*/ 514 h 4063"/>
              <a:gd name="connsiteX108" fmla="*/ 3865 w 12653"/>
              <a:gd name="connsiteY108" fmla="*/ 514 h 4063"/>
              <a:gd name="connsiteX109" fmla="*/ 3865 w 12653"/>
              <a:gd name="connsiteY109" fmla="*/ 575 h 4063"/>
              <a:gd name="connsiteX110" fmla="*/ 3835 w 12653"/>
              <a:gd name="connsiteY110" fmla="*/ 575 h 4063"/>
              <a:gd name="connsiteX111" fmla="*/ 3835 w 12653"/>
              <a:gd name="connsiteY111" fmla="*/ 467 h 4063"/>
              <a:gd name="connsiteX112" fmla="*/ 3964 w 12653"/>
              <a:gd name="connsiteY112" fmla="*/ 467 h 4063"/>
              <a:gd name="connsiteX113" fmla="*/ 3964 w 12653"/>
              <a:gd name="connsiteY113" fmla="*/ 255 h 4063"/>
              <a:gd name="connsiteX114" fmla="*/ 3884 w 12653"/>
              <a:gd name="connsiteY114" fmla="*/ 255 h 4063"/>
              <a:gd name="connsiteX115" fmla="*/ 3884 w 12653"/>
              <a:gd name="connsiteY115" fmla="*/ 182 h 4063"/>
              <a:gd name="connsiteX116" fmla="*/ 3966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3405 w 12653"/>
              <a:gd name="connsiteY122" fmla="*/ 78 h 4063"/>
              <a:gd name="connsiteX123" fmla="*/ 3405 w 12653"/>
              <a:gd name="connsiteY123" fmla="*/ 37 h 4063"/>
              <a:gd name="connsiteX124" fmla="*/ 3446 w 12653"/>
              <a:gd name="connsiteY124" fmla="*/ 37 h 4063"/>
              <a:gd name="connsiteX125" fmla="*/ 3446 w 12653"/>
              <a:gd name="connsiteY125" fmla="*/ 78 h 4063"/>
              <a:gd name="connsiteX126" fmla="*/ 3405 w 12653"/>
              <a:gd name="connsiteY126" fmla="*/ 78 h 4063"/>
              <a:gd name="connsiteX127" fmla="*/ 3887 w 12653"/>
              <a:gd name="connsiteY127" fmla="*/ 3528 h 4063"/>
              <a:gd name="connsiteX128" fmla="*/ 3887 w 12653"/>
              <a:gd name="connsiteY128" fmla="*/ 3489 h 4063"/>
              <a:gd name="connsiteX129" fmla="*/ 3928 w 12653"/>
              <a:gd name="connsiteY129" fmla="*/ 3489 h 4063"/>
              <a:gd name="connsiteX130" fmla="*/ 3928 w 12653"/>
              <a:gd name="connsiteY130" fmla="*/ 3528 h 4063"/>
              <a:gd name="connsiteX131" fmla="*/ 3887 w 12653"/>
              <a:gd name="connsiteY131" fmla="*/ 3528 h 4063"/>
              <a:gd name="connsiteX132" fmla="*/ 3805 w 12653"/>
              <a:gd name="connsiteY132" fmla="*/ 4042 h 4063"/>
              <a:gd name="connsiteX133" fmla="*/ 3805 w 12653"/>
              <a:gd name="connsiteY133" fmla="*/ 3981 h 4063"/>
              <a:gd name="connsiteX134" fmla="*/ 3884 w 12653"/>
              <a:gd name="connsiteY134" fmla="*/ 3981 h 4063"/>
              <a:gd name="connsiteX135" fmla="*/ 3884 w 12653"/>
              <a:gd name="connsiteY135" fmla="*/ 3904 h 4063"/>
              <a:gd name="connsiteX136" fmla="*/ 3943 w 12653"/>
              <a:gd name="connsiteY136" fmla="*/ 3904 h 4063"/>
              <a:gd name="connsiteX137" fmla="*/ 3943 w 12653"/>
              <a:gd name="connsiteY137" fmla="*/ 4042 h 4063"/>
              <a:gd name="connsiteX138" fmla="*/ 3805 w 12653"/>
              <a:gd name="connsiteY138" fmla="*/ 4042 h 4063"/>
              <a:gd name="connsiteX139" fmla="*/ 3805 w 12653"/>
              <a:gd name="connsiteY139" fmla="*/ 3962 h 4063"/>
              <a:gd name="connsiteX140" fmla="*/ 3805 w 12653"/>
              <a:gd name="connsiteY140" fmla="*/ 3904 h 4063"/>
              <a:gd name="connsiteX141" fmla="*/ 3865 w 12653"/>
              <a:gd name="connsiteY141" fmla="*/ 3904 h 4063"/>
              <a:gd name="connsiteX142" fmla="*/ 3865 w 12653"/>
              <a:gd name="connsiteY142" fmla="*/ 3962 h 4063"/>
              <a:gd name="connsiteX143" fmla="*/ 3805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3405 w 12653"/>
              <a:gd name="connsiteY9" fmla="*/ 100 h 4063"/>
              <a:gd name="connsiteX10" fmla="*/ 3468 w 12653"/>
              <a:gd name="connsiteY10" fmla="*/ 100 h 4063"/>
              <a:gd name="connsiteX11" fmla="*/ 3468 w 12653"/>
              <a:gd name="connsiteY11" fmla="*/ 15 h 4063"/>
              <a:gd name="connsiteX12" fmla="*/ 3384 w 12653"/>
              <a:gd name="connsiteY12" fmla="*/ 15 h 4063"/>
              <a:gd name="connsiteX13" fmla="*/ 3384 w 12653"/>
              <a:gd name="connsiteY13" fmla="*/ 78 h 4063"/>
              <a:gd name="connsiteX14" fmla="*/ 3330 w 12653"/>
              <a:gd name="connsiteY14" fmla="*/ 78 h 4063"/>
              <a:gd name="connsiteX15" fmla="*/ 3330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3330 w 12653"/>
              <a:gd name="connsiteY74" fmla="*/ 4046 h 4063"/>
              <a:gd name="connsiteX75" fmla="*/ 3330 w 12653"/>
              <a:gd name="connsiteY75" fmla="*/ 3986 h 4063"/>
              <a:gd name="connsiteX76" fmla="*/ 3384 w 12653"/>
              <a:gd name="connsiteY76" fmla="*/ 3986 h 4063"/>
              <a:gd name="connsiteX77" fmla="*/ 3384 w 12653"/>
              <a:gd name="connsiteY77" fmla="*/ 4048 h 4063"/>
              <a:gd name="connsiteX78" fmla="*/ 3468 w 12653"/>
              <a:gd name="connsiteY78" fmla="*/ 4048 h 4063"/>
              <a:gd name="connsiteX79" fmla="*/ 3468 w 12653"/>
              <a:gd name="connsiteY79" fmla="*/ 3964 h 4063"/>
              <a:gd name="connsiteX80" fmla="*/ 3405 w 12653"/>
              <a:gd name="connsiteY80" fmla="*/ 3964 h 4063"/>
              <a:gd name="connsiteX81" fmla="*/ 3405 w 12653"/>
              <a:gd name="connsiteY81" fmla="*/ 3934 h 4063"/>
              <a:gd name="connsiteX82" fmla="*/ 3515 w 12653"/>
              <a:gd name="connsiteY82" fmla="*/ 3934 h 4063"/>
              <a:gd name="connsiteX83" fmla="*/ 3515 w 12653"/>
              <a:gd name="connsiteY83" fmla="*/ 4063 h 4063"/>
              <a:gd name="connsiteX84" fmla="*/ 3727 w 12653"/>
              <a:gd name="connsiteY84" fmla="*/ 4063 h 4063"/>
              <a:gd name="connsiteX85" fmla="*/ 3727 w 12653"/>
              <a:gd name="connsiteY85" fmla="*/ 3981 h 4063"/>
              <a:gd name="connsiteX86" fmla="*/ 3783 w 12653"/>
              <a:gd name="connsiteY86" fmla="*/ 3981 h 4063"/>
              <a:gd name="connsiteX87" fmla="*/ 3783 w 12653"/>
              <a:gd name="connsiteY87" fmla="*/ 4063 h 4063"/>
              <a:gd name="connsiteX88" fmla="*/ 3966 w 12653"/>
              <a:gd name="connsiteY88" fmla="*/ 4063 h 4063"/>
              <a:gd name="connsiteX89" fmla="*/ 3966 w 12653"/>
              <a:gd name="connsiteY89" fmla="*/ 3882 h 4063"/>
              <a:gd name="connsiteX90" fmla="*/ 3884 w 12653"/>
              <a:gd name="connsiteY90" fmla="*/ 3882 h 4063"/>
              <a:gd name="connsiteX91" fmla="*/ 3884 w 12653"/>
              <a:gd name="connsiteY91" fmla="*/ 3809 h 4063"/>
              <a:gd name="connsiteX92" fmla="*/ 3964 w 12653"/>
              <a:gd name="connsiteY92" fmla="*/ 3809 h 4063"/>
              <a:gd name="connsiteX93" fmla="*/ 3964 w 12653"/>
              <a:gd name="connsiteY93" fmla="*/ 3597 h 4063"/>
              <a:gd name="connsiteX94" fmla="*/ 3835 w 12653"/>
              <a:gd name="connsiteY94" fmla="*/ 3597 h 4063"/>
              <a:gd name="connsiteX95" fmla="*/ 3835 w 12653"/>
              <a:gd name="connsiteY95" fmla="*/ 3489 h 4063"/>
              <a:gd name="connsiteX96" fmla="*/ 3865 w 12653"/>
              <a:gd name="connsiteY96" fmla="*/ 3489 h 4063"/>
              <a:gd name="connsiteX97" fmla="*/ 3865 w 12653"/>
              <a:gd name="connsiteY97" fmla="*/ 3550 h 4063"/>
              <a:gd name="connsiteX98" fmla="*/ 3949 w 12653"/>
              <a:gd name="connsiteY98" fmla="*/ 3550 h 4063"/>
              <a:gd name="connsiteX99" fmla="*/ 3949 w 12653"/>
              <a:gd name="connsiteY99" fmla="*/ 3468 h 4063"/>
              <a:gd name="connsiteX100" fmla="*/ 3887 w 12653"/>
              <a:gd name="connsiteY100" fmla="*/ 3468 h 4063"/>
              <a:gd name="connsiteX101" fmla="*/ 3887 w 12653"/>
              <a:gd name="connsiteY101" fmla="*/ 3411 h 4063"/>
              <a:gd name="connsiteX102" fmla="*/ 3947 w 12653"/>
              <a:gd name="connsiteY102" fmla="*/ 3411 h 4063"/>
              <a:gd name="connsiteX103" fmla="*/ 3947 w 12653"/>
              <a:gd name="connsiteY103" fmla="*/ 652 h 4063"/>
              <a:gd name="connsiteX104" fmla="*/ 3887 w 12653"/>
              <a:gd name="connsiteY104" fmla="*/ 652 h 4063"/>
              <a:gd name="connsiteX105" fmla="*/ 3887 w 12653"/>
              <a:gd name="connsiteY105" fmla="*/ 596 h 4063"/>
              <a:gd name="connsiteX106" fmla="*/ 3949 w 12653"/>
              <a:gd name="connsiteY106" fmla="*/ 596 h 4063"/>
              <a:gd name="connsiteX107" fmla="*/ 3949 w 12653"/>
              <a:gd name="connsiteY107" fmla="*/ 514 h 4063"/>
              <a:gd name="connsiteX108" fmla="*/ 3865 w 12653"/>
              <a:gd name="connsiteY108" fmla="*/ 514 h 4063"/>
              <a:gd name="connsiteX109" fmla="*/ 3865 w 12653"/>
              <a:gd name="connsiteY109" fmla="*/ 575 h 4063"/>
              <a:gd name="connsiteX110" fmla="*/ 3835 w 12653"/>
              <a:gd name="connsiteY110" fmla="*/ 575 h 4063"/>
              <a:gd name="connsiteX111" fmla="*/ 3835 w 12653"/>
              <a:gd name="connsiteY111" fmla="*/ 467 h 4063"/>
              <a:gd name="connsiteX112" fmla="*/ 3964 w 12653"/>
              <a:gd name="connsiteY112" fmla="*/ 467 h 4063"/>
              <a:gd name="connsiteX113" fmla="*/ 3964 w 12653"/>
              <a:gd name="connsiteY113" fmla="*/ 255 h 4063"/>
              <a:gd name="connsiteX114" fmla="*/ 3884 w 12653"/>
              <a:gd name="connsiteY114" fmla="*/ 255 h 4063"/>
              <a:gd name="connsiteX115" fmla="*/ 3884 w 12653"/>
              <a:gd name="connsiteY115" fmla="*/ 182 h 4063"/>
              <a:gd name="connsiteX116" fmla="*/ 3966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3405 w 12653"/>
              <a:gd name="connsiteY122" fmla="*/ 78 h 4063"/>
              <a:gd name="connsiteX123" fmla="*/ 3405 w 12653"/>
              <a:gd name="connsiteY123" fmla="*/ 37 h 4063"/>
              <a:gd name="connsiteX124" fmla="*/ 3446 w 12653"/>
              <a:gd name="connsiteY124" fmla="*/ 37 h 4063"/>
              <a:gd name="connsiteX125" fmla="*/ 3446 w 12653"/>
              <a:gd name="connsiteY125" fmla="*/ 78 h 4063"/>
              <a:gd name="connsiteX126" fmla="*/ 3405 w 12653"/>
              <a:gd name="connsiteY126" fmla="*/ 78 h 4063"/>
              <a:gd name="connsiteX127" fmla="*/ 3887 w 12653"/>
              <a:gd name="connsiteY127" fmla="*/ 3528 h 4063"/>
              <a:gd name="connsiteX128" fmla="*/ 3887 w 12653"/>
              <a:gd name="connsiteY128" fmla="*/ 3489 h 4063"/>
              <a:gd name="connsiteX129" fmla="*/ 3928 w 12653"/>
              <a:gd name="connsiteY129" fmla="*/ 3489 h 4063"/>
              <a:gd name="connsiteX130" fmla="*/ 3928 w 12653"/>
              <a:gd name="connsiteY130" fmla="*/ 3528 h 4063"/>
              <a:gd name="connsiteX131" fmla="*/ 3887 w 12653"/>
              <a:gd name="connsiteY131" fmla="*/ 3528 h 4063"/>
              <a:gd name="connsiteX132" fmla="*/ 3805 w 12653"/>
              <a:gd name="connsiteY132" fmla="*/ 4042 h 4063"/>
              <a:gd name="connsiteX133" fmla="*/ 3805 w 12653"/>
              <a:gd name="connsiteY133" fmla="*/ 3981 h 4063"/>
              <a:gd name="connsiteX134" fmla="*/ 3884 w 12653"/>
              <a:gd name="connsiteY134" fmla="*/ 3981 h 4063"/>
              <a:gd name="connsiteX135" fmla="*/ 3884 w 12653"/>
              <a:gd name="connsiteY135" fmla="*/ 3904 h 4063"/>
              <a:gd name="connsiteX136" fmla="*/ 3943 w 12653"/>
              <a:gd name="connsiteY136" fmla="*/ 3904 h 4063"/>
              <a:gd name="connsiteX137" fmla="*/ 3943 w 12653"/>
              <a:gd name="connsiteY137" fmla="*/ 4042 h 4063"/>
              <a:gd name="connsiteX138" fmla="*/ 3805 w 12653"/>
              <a:gd name="connsiteY138" fmla="*/ 4042 h 4063"/>
              <a:gd name="connsiteX139" fmla="*/ 3805 w 12653"/>
              <a:gd name="connsiteY139" fmla="*/ 3962 h 4063"/>
              <a:gd name="connsiteX140" fmla="*/ 3805 w 12653"/>
              <a:gd name="connsiteY140" fmla="*/ 3904 h 4063"/>
              <a:gd name="connsiteX141" fmla="*/ 3865 w 12653"/>
              <a:gd name="connsiteY141" fmla="*/ 3904 h 4063"/>
              <a:gd name="connsiteX142" fmla="*/ 3865 w 12653"/>
              <a:gd name="connsiteY142" fmla="*/ 3962 h 4063"/>
              <a:gd name="connsiteX143" fmla="*/ 3805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3468 w 12653"/>
              <a:gd name="connsiteY10" fmla="*/ 100 h 4063"/>
              <a:gd name="connsiteX11" fmla="*/ 3468 w 12653"/>
              <a:gd name="connsiteY11" fmla="*/ 15 h 4063"/>
              <a:gd name="connsiteX12" fmla="*/ 3384 w 12653"/>
              <a:gd name="connsiteY12" fmla="*/ 15 h 4063"/>
              <a:gd name="connsiteX13" fmla="*/ 3384 w 12653"/>
              <a:gd name="connsiteY13" fmla="*/ 78 h 4063"/>
              <a:gd name="connsiteX14" fmla="*/ 3330 w 12653"/>
              <a:gd name="connsiteY14" fmla="*/ 78 h 4063"/>
              <a:gd name="connsiteX15" fmla="*/ 3330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3330 w 12653"/>
              <a:gd name="connsiteY74" fmla="*/ 4046 h 4063"/>
              <a:gd name="connsiteX75" fmla="*/ 3330 w 12653"/>
              <a:gd name="connsiteY75" fmla="*/ 3986 h 4063"/>
              <a:gd name="connsiteX76" fmla="*/ 3384 w 12653"/>
              <a:gd name="connsiteY76" fmla="*/ 3986 h 4063"/>
              <a:gd name="connsiteX77" fmla="*/ 3384 w 12653"/>
              <a:gd name="connsiteY77" fmla="*/ 4048 h 4063"/>
              <a:gd name="connsiteX78" fmla="*/ 3468 w 12653"/>
              <a:gd name="connsiteY78" fmla="*/ 4048 h 4063"/>
              <a:gd name="connsiteX79" fmla="*/ 3468 w 12653"/>
              <a:gd name="connsiteY79" fmla="*/ 3964 h 4063"/>
              <a:gd name="connsiteX80" fmla="*/ 3405 w 12653"/>
              <a:gd name="connsiteY80" fmla="*/ 3964 h 4063"/>
              <a:gd name="connsiteX81" fmla="*/ 3405 w 12653"/>
              <a:gd name="connsiteY81" fmla="*/ 3934 h 4063"/>
              <a:gd name="connsiteX82" fmla="*/ 3515 w 12653"/>
              <a:gd name="connsiteY82" fmla="*/ 3934 h 4063"/>
              <a:gd name="connsiteX83" fmla="*/ 3515 w 12653"/>
              <a:gd name="connsiteY83" fmla="*/ 4063 h 4063"/>
              <a:gd name="connsiteX84" fmla="*/ 3727 w 12653"/>
              <a:gd name="connsiteY84" fmla="*/ 4063 h 4063"/>
              <a:gd name="connsiteX85" fmla="*/ 3727 w 12653"/>
              <a:gd name="connsiteY85" fmla="*/ 3981 h 4063"/>
              <a:gd name="connsiteX86" fmla="*/ 3783 w 12653"/>
              <a:gd name="connsiteY86" fmla="*/ 3981 h 4063"/>
              <a:gd name="connsiteX87" fmla="*/ 3783 w 12653"/>
              <a:gd name="connsiteY87" fmla="*/ 4063 h 4063"/>
              <a:gd name="connsiteX88" fmla="*/ 3966 w 12653"/>
              <a:gd name="connsiteY88" fmla="*/ 4063 h 4063"/>
              <a:gd name="connsiteX89" fmla="*/ 3966 w 12653"/>
              <a:gd name="connsiteY89" fmla="*/ 3882 h 4063"/>
              <a:gd name="connsiteX90" fmla="*/ 3884 w 12653"/>
              <a:gd name="connsiteY90" fmla="*/ 3882 h 4063"/>
              <a:gd name="connsiteX91" fmla="*/ 3884 w 12653"/>
              <a:gd name="connsiteY91" fmla="*/ 3809 h 4063"/>
              <a:gd name="connsiteX92" fmla="*/ 3964 w 12653"/>
              <a:gd name="connsiteY92" fmla="*/ 3809 h 4063"/>
              <a:gd name="connsiteX93" fmla="*/ 3964 w 12653"/>
              <a:gd name="connsiteY93" fmla="*/ 3597 h 4063"/>
              <a:gd name="connsiteX94" fmla="*/ 3835 w 12653"/>
              <a:gd name="connsiteY94" fmla="*/ 3597 h 4063"/>
              <a:gd name="connsiteX95" fmla="*/ 3835 w 12653"/>
              <a:gd name="connsiteY95" fmla="*/ 3489 h 4063"/>
              <a:gd name="connsiteX96" fmla="*/ 3865 w 12653"/>
              <a:gd name="connsiteY96" fmla="*/ 3489 h 4063"/>
              <a:gd name="connsiteX97" fmla="*/ 3865 w 12653"/>
              <a:gd name="connsiteY97" fmla="*/ 3550 h 4063"/>
              <a:gd name="connsiteX98" fmla="*/ 3949 w 12653"/>
              <a:gd name="connsiteY98" fmla="*/ 3550 h 4063"/>
              <a:gd name="connsiteX99" fmla="*/ 3949 w 12653"/>
              <a:gd name="connsiteY99" fmla="*/ 3468 h 4063"/>
              <a:gd name="connsiteX100" fmla="*/ 3887 w 12653"/>
              <a:gd name="connsiteY100" fmla="*/ 3468 h 4063"/>
              <a:gd name="connsiteX101" fmla="*/ 3887 w 12653"/>
              <a:gd name="connsiteY101" fmla="*/ 3411 h 4063"/>
              <a:gd name="connsiteX102" fmla="*/ 3947 w 12653"/>
              <a:gd name="connsiteY102" fmla="*/ 3411 h 4063"/>
              <a:gd name="connsiteX103" fmla="*/ 3947 w 12653"/>
              <a:gd name="connsiteY103" fmla="*/ 652 h 4063"/>
              <a:gd name="connsiteX104" fmla="*/ 3887 w 12653"/>
              <a:gd name="connsiteY104" fmla="*/ 652 h 4063"/>
              <a:gd name="connsiteX105" fmla="*/ 3887 w 12653"/>
              <a:gd name="connsiteY105" fmla="*/ 596 h 4063"/>
              <a:gd name="connsiteX106" fmla="*/ 3949 w 12653"/>
              <a:gd name="connsiteY106" fmla="*/ 596 h 4063"/>
              <a:gd name="connsiteX107" fmla="*/ 3949 w 12653"/>
              <a:gd name="connsiteY107" fmla="*/ 514 h 4063"/>
              <a:gd name="connsiteX108" fmla="*/ 3865 w 12653"/>
              <a:gd name="connsiteY108" fmla="*/ 514 h 4063"/>
              <a:gd name="connsiteX109" fmla="*/ 3865 w 12653"/>
              <a:gd name="connsiteY109" fmla="*/ 575 h 4063"/>
              <a:gd name="connsiteX110" fmla="*/ 3835 w 12653"/>
              <a:gd name="connsiteY110" fmla="*/ 575 h 4063"/>
              <a:gd name="connsiteX111" fmla="*/ 3835 w 12653"/>
              <a:gd name="connsiteY111" fmla="*/ 467 h 4063"/>
              <a:gd name="connsiteX112" fmla="*/ 3964 w 12653"/>
              <a:gd name="connsiteY112" fmla="*/ 467 h 4063"/>
              <a:gd name="connsiteX113" fmla="*/ 3964 w 12653"/>
              <a:gd name="connsiteY113" fmla="*/ 255 h 4063"/>
              <a:gd name="connsiteX114" fmla="*/ 3884 w 12653"/>
              <a:gd name="connsiteY114" fmla="*/ 255 h 4063"/>
              <a:gd name="connsiteX115" fmla="*/ 3884 w 12653"/>
              <a:gd name="connsiteY115" fmla="*/ 182 h 4063"/>
              <a:gd name="connsiteX116" fmla="*/ 3966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3405 w 12653"/>
              <a:gd name="connsiteY122" fmla="*/ 78 h 4063"/>
              <a:gd name="connsiteX123" fmla="*/ 3405 w 12653"/>
              <a:gd name="connsiteY123" fmla="*/ 37 h 4063"/>
              <a:gd name="connsiteX124" fmla="*/ 3446 w 12653"/>
              <a:gd name="connsiteY124" fmla="*/ 37 h 4063"/>
              <a:gd name="connsiteX125" fmla="*/ 3446 w 12653"/>
              <a:gd name="connsiteY125" fmla="*/ 78 h 4063"/>
              <a:gd name="connsiteX126" fmla="*/ 3405 w 12653"/>
              <a:gd name="connsiteY126" fmla="*/ 78 h 4063"/>
              <a:gd name="connsiteX127" fmla="*/ 3887 w 12653"/>
              <a:gd name="connsiteY127" fmla="*/ 3528 h 4063"/>
              <a:gd name="connsiteX128" fmla="*/ 3887 w 12653"/>
              <a:gd name="connsiteY128" fmla="*/ 3489 h 4063"/>
              <a:gd name="connsiteX129" fmla="*/ 3928 w 12653"/>
              <a:gd name="connsiteY129" fmla="*/ 3489 h 4063"/>
              <a:gd name="connsiteX130" fmla="*/ 3928 w 12653"/>
              <a:gd name="connsiteY130" fmla="*/ 3528 h 4063"/>
              <a:gd name="connsiteX131" fmla="*/ 3887 w 12653"/>
              <a:gd name="connsiteY131" fmla="*/ 3528 h 4063"/>
              <a:gd name="connsiteX132" fmla="*/ 3805 w 12653"/>
              <a:gd name="connsiteY132" fmla="*/ 4042 h 4063"/>
              <a:gd name="connsiteX133" fmla="*/ 3805 w 12653"/>
              <a:gd name="connsiteY133" fmla="*/ 3981 h 4063"/>
              <a:gd name="connsiteX134" fmla="*/ 3884 w 12653"/>
              <a:gd name="connsiteY134" fmla="*/ 3981 h 4063"/>
              <a:gd name="connsiteX135" fmla="*/ 3884 w 12653"/>
              <a:gd name="connsiteY135" fmla="*/ 3904 h 4063"/>
              <a:gd name="connsiteX136" fmla="*/ 3943 w 12653"/>
              <a:gd name="connsiteY136" fmla="*/ 3904 h 4063"/>
              <a:gd name="connsiteX137" fmla="*/ 3943 w 12653"/>
              <a:gd name="connsiteY137" fmla="*/ 4042 h 4063"/>
              <a:gd name="connsiteX138" fmla="*/ 3805 w 12653"/>
              <a:gd name="connsiteY138" fmla="*/ 4042 h 4063"/>
              <a:gd name="connsiteX139" fmla="*/ 3805 w 12653"/>
              <a:gd name="connsiteY139" fmla="*/ 3962 h 4063"/>
              <a:gd name="connsiteX140" fmla="*/ 3805 w 12653"/>
              <a:gd name="connsiteY140" fmla="*/ 3904 h 4063"/>
              <a:gd name="connsiteX141" fmla="*/ 3865 w 12653"/>
              <a:gd name="connsiteY141" fmla="*/ 3904 h 4063"/>
              <a:gd name="connsiteX142" fmla="*/ 3865 w 12653"/>
              <a:gd name="connsiteY142" fmla="*/ 3962 h 4063"/>
              <a:gd name="connsiteX143" fmla="*/ 3805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3468 w 12653"/>
              <a:gd name="connsiteY11" fmla="*/ 15 h 4063"/>
              <a:gd name="connsiteX12" fmla="*/ 3384 w 12653"/>
              <a:gd name="connsiteY12" fmla="*/ 15 h 4063"/>
              <a:gd name="connsiteX13" fmla="*/ 3384 w 12653"/>
              <a:gd name="connsiteY13" fmla="*/ 78 h 4063"/>
              <a:gd name="connsiteX14" fmla="*/ 3330 w 12653"/>
              <a:gd name="connsiteY14" fmla="*/ 78 h 4063"/>
              <a:gd name="connsiteX15" fmla="*/ 3330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3330 w 12653"/>
              <a:gd name="connsiteY74" fmla="*/ 4046 h 4063"/>
              <a:gd name="connsiteX75" fmla="*/ 3330 w 12653"/>
              <a:gd name="connsiteY75" fmla="*/ 3986 h 4063"/>
              <a:gd name="connsiteX76" fmla="*/ 3384 w 12653"/>
              <a:gd name="connsiteY76" fmla="*/ 3986 h 4063"/>
              <a:gd name="connsiteX77" fmla="*/ 3384 w 12653"/>
              <a:gd name="connsiteY77" fmla="*/ 4048 h 4063"/>
              <a:gd name="connsiteX78" fmla="*/ 3468 w 12653"/>
              <a:gd name="connsiteY78" fmla="*/ 4048 h 4063"/>
              <a:gd name="connsiteX79" fmla="*/ 3468 w 12653"/>
              <a:gd name="connsiteY79" fmla="*/ 3964 h 4063"/>
              <a:gd name="connsiteX80" fmla="*/ 3405 w 12653"/>
              <a:gd name="connsiteY80" fmla="*/ 3964 h 4063"/>
              <a:gd name="connsiteX81" fmla="*/ 3405 w 12653"/>
              <a:gd name="connsiteY81" fmla="*/ 3934 h 4063"/>
              <a:gd name="connsiteX82" fmla="*/ 3515 w 12653"/>
              <a:gd name="connsiteY82" fmla="*/ 3934 h 4063"/>
              <a:gd name="connsiteX83" fmla="*/ 3515 w 12653"/>
              <a:gd name="connsiteY83" fmla="*/ 4063 h 4063"/>
              <a:gd name="connsiteX84" fmla="*/ 3727 w 12653"/>
              <a:gd name="connsiteY84" fmla="*/ 4063 h 4063"/>
              <a:gd name="connsiteX85" fmla="*/ 3727 w 12653"/>
              <a:gd name="connsiteY85" fmla="*/ 3981 h 4063"/>
              <a:gd name="connsiteX86" fmla="*/ 3783 w 12653"/>
              <a:gd name="connsiteY86" fmla="*/ 3981 h 4063"/>
              <a:gd name="connsiteX87" fmla="*/ 3783 w 12653"/>
              <a:gd name="connsiteY87" fmla="*/ 4063 h 4063"/>
              <a:gd name="connsiteX88" fmla="*/ 3966 w 12653"/>
              <a:gd name="connsiteY88" fmla="*/ 4063 h 4063"/>
              <a:gd name="connsiteX89" fmla="*/ 3966 w 12653"/>
              <a:gd name="connsiteY89" fmla="*/ 3882 h 4063"/>
              <a:gd name="connsiteX90" fmla="*/ 3884 w 12653"/>
              <a:gd name="connsiteY90" fmla="*/ 3882 h 4063"/>
              <a:gd name="connsiteX91" fmla="*/ 3884 w 12653"/>
              <a:gd name="connsiteY91" fmla="*/ 3809 h 4063"/>
              <a:gd name="connsiteX92" fmla="*/ 3964 w 12653"/>
              <a:gd name="connsiteY92" fmla="*/ 3809 h 4063"/>
              <a:gd name="connsiteX93" fmla="*/ 3964 w 12653"/>
              <a:gd name="connsiteY93" fmla="*/ 3597 h 4063"/>
              <a:gd name="connsiteX94" fmla="*/ 3835 w 12653"/>
              <a:gd name="connsiteY94" fmla="*/ 3597 h 4063"/>
              <a:gd name="connsiteX95" fmla="*/ 3835 w 12653"/>
              <a:gd name="connsiteY95" fmla="*/ 3489 h 4063"/>
              <a:gd name="connsiteX96" fmla="*/ 3865 w 12653"/>
              <a:gd name="connsiteY96" fmla="*/ 3489 h 4063"/>
              <a:gd name="connsiteX97" fmla="*/ 3865 w 12653"/>
              <a:gd name="connsiteY97" fmla="*/ 3550 h 4063"/>
              <a:gd name="connsiteX98" fmla="*/ 3949 w 12653"/>
              <a:gd name="connsiteY98" fmla="*/ 3550 h 4063"/>
              <a:gd name="connsiteX99" fmla="*/ 3949 w 12653"/>
              <a:gd name="connsiteY99" fmla="*/ 3468 h 4063"/>
              <a:gd name="connsiteX100" fmla="*/ 3887 w 12653"/>
              <a:gd name="connsiteY100" fmla="*/ 3468 h 4063"/>
              <a:gd name="connsiteX101" fmla="*/ 3887 w 12653"/>
              <a:gd name="connsiteY101" fmla="*/ 3411 h 4063"/>
              <a:gd name="connsiteX102" fmla="*/ 3947 w 12653"/>
              <a:gd name="connsiteY102" fmla="*/ 3411 h 4063"/>
              <a:gd name="connsiteX103" fmla="*/ 3947 w 12653"/>
              <a:gd name="connsiteY103" fmla="*/ 652 h 4063"/>
              <a:gd name="connsiteX104" fmla="*/ 3887 w 12653"/>
              <a:gd name="connsiteY104" fmla="*/ 652 h 4063"/>
              <a:gd name="connsiteX105" fmla="*/ 3887 w 12653"/>
              <a:gd name="connsiteY105" fmla="*/ 596 h 4063"/>
              <a:gd name="connsiteX106" fmla="*/ 3949 w 12653"/>
              <a:gd name="connsiteY106" fmla="*/ 596 h 4063"/>
              <a:gd name="connsiteX107" fmla="*/ 3949 w 12653"/>
              <a:gd name="connsiteY107" fmla="*/ 514 h 4063"/>
              <a:gd name="connsiteX108" fmla="*/ 3865 w 12653"/>
              <a:gd name="connsiteY108" fmla="*/ 514 h 4063"/>
              <a:gd name="connsiteX109" fmla="*/ 3865 w 12653"/>
              <a:gd name="connsiteY109" fmla="*/ 575 h 4063"/>
              <a:gd name="connsiteX110" fmla="*/ 3835 w 12653"/>
              <a:gd name="connsiteY110" fmla="*/ 575 h 4063"/>
              <a:gd name="connsiteX111" fmla="*/ 3835 w 12653"/>
              <a:gd name="connsiteY111" fmla="*/ 467 h 4063"/>
              <a:gd name="connsiteX112" fmla="*/ 3964 w 12653"/>
              <a:gd name="connsiteY112" fmla="*/ 467 h 4063"/>
              <a:gd name="connsiteX113" fmla="*/ 3964 w 12653"/>
              <a:gd name="connsiteY113" fmla="*/ 255 h 4063"/>
              <a:gd name="connsiteX114" fmla="*/ 3884 w 12653"/>
              <a:gd name="connsiteY114" fmla="*/ 255 h 4063"/>
              <a:gd name="connsiteX115" fmla="*/ 3884 w 12653"/>
              <a:gd name="connsiteY115" fmla="*/ 182 h 4063"/>
              <a:gd name="connsiteX116" fmla="*/ 3966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3405 w 12653"/>
              <a:gd name="connsiteY122" fmla="*/ 78 h 4063"/>
              <a:gd name="connsiteX123" fmla="*/ 3405 w 12653"/>
              <a:gd name="connsiteY123" fmla="*/ 37 h 4063"/>
              <a:gd name="connsiteX124" fmla="*/ 3446 w 12653"/>
              <a:gd name="connsiteY124" fmla="*/ 37 h 4063"/>
              <a:gd name="connsiteX125" fmla="*/ 3446 w 12653"/>
              <a:gd name="connsiteY125" fmla="*/ 78 h 4063"/>
              <a:gd name="connsiteX126" fmla="*/ 3405 w 12653"/>
              <a:gd name="connsiteY126" fmla="*/ 78 h 4063"/>
              <a:gd name="connsiteX127" fmla="*/ 3887 w 12653"/>
              <a:gd name="connsiteY127" fmla="*/ 3528 h 4063"/>
              <a:gd name="connsiteX128" fmla="*/ 3887 w 12653"/>
              <a:gd name="connsiteY128" fmla="*/ 3489 h 4063"/>
              <a:gd name="connsiteX129" fmla="*/ 3928 w 12653"/>
              <a:gd name="connsiteY129" fmla="*/ 3489 h 4063"/>
              <a:gd name="connsiteX130" fmla="*/ 3928 w 12653"/>
              <a:gd name="connsiteY130" fmla="*/ 3528 h 4063"/>
              <a:gd name="connsiteX131" fmla="*/ 3887 w 12653"/>
              <a:gd name="connsiteY131" fmla="*/ 3528 h 4063"/>
              <a:gd name="connsiteX132" fmla="*/ 3805 w 12653"/>
              <a:gd name="connsiteY132" fmla="*/ 4042 h 4063"/>
              <a:gd name="connsiteX133" fmla="*/ 3805 w 12653"/>
              <a:gd name="connsiteY133" fmla="*/ 3981 h 4063"/>
              <a:gd name="connsiteX134" fmla="*/ 3884 w 12653"/>
              <a:gd name="connsiteY134" fmla="*/ 3981 h 4063"/>
              <a:gd name="connsiteX135" fmla="*/ 3884 w 12653"/>
              <a:gd name="connsiteY135" fmla="*/ 3904 h 4063"/>
              <a:gd name="connsiteX136" fmla="*/ 3943 w 12653"/>
              <a:gd name="connsiteY136" fmla="*/ 3904 h 4063"/>
              <a:gd name="connsiteX137" fmla="*/ 3943 w 12653"/>
              <a:gd name="connsiteY137" fmla="*/ 4042 h 4063"/>
              <a:gd name="connsiteX138" fmla="*/ 3805 w 12653"/>
              <a:gd name="connsiteY138" fmla="*/ 4042 h 4063"/>
              <a:gd name="connsiteX139" fmla="*/ 3805 w 12653"/>
              <a:gd name="connsiteY139" fmla="*/ 3962 h 4063"/>
              <a:gd name="connsiteX140" fmla="*/ 3805 w 12653"/>
              <a:gd name="connsiteY140" fmla="*/ 3904 h 4063"/>
              <a:gd name="connsiteX141" fmla="*/ 3865 w 12653"/>
              <a:gd name="connsiteY141" fmla="*/ 3904 h 4063"/>
              <a:gd name="connsiteX142" fmla="*/ 3865 w 12653"/>
              <a:gd name="connsiteY142" fmla="*/ 3962 h 4063"/>
              <a:gd name="connsiteX143" fmla="*/ 3805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3384 w 12653"/>
              <a:gd name="connsiteY12" fmla="*/ 15 h 4063"/>
              <a:gd name="connsiteX13" fmla="*/ 3384 w 12653"/>
              <a:gd name="connsiteY13" fmla="*/ 78 h 4063"/>
              <a:gd name="connsiteX14" fmla="*/ 3330 w 12653"/>
              <a:gd name="connsiteY14" fmla="*/ 78 h 4063"/>
              <a:gd name="connsiteX15" fmla="*/ 3330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3330 w 12653"/>
              <a:gd name="connsiteY74" fmla="*/ 4046 h 4063"/>
              <a:gd name="connsiteX75" fmla="*/ 3330 w 12653"/>
              <a:gd name="connsiteY75" fmla="*/ 3986 h 4063"/>
              <a:gd name="connsiteX76" fmla="*/ 3384 w 12653"/>
              <a:gd name="connsiteY76" fmla="*/ 3986 h 4063"/>
              <a:gd name="connsiteX77" fmla="*/ 3384 w 12653"/>
              <a:gd name="connsiteY77" fmla="*/ 4048 h 4063"/>
              <a:gd name="connsiteX78" fmla="*/ 3468 w 12653"/>
              <a:gd name="connsiteY78" fmla="*/ 4048 h 4063"/>
              <a:gd name="connsiteX79" fmla="*/ 3468 w 12653"/>
              <a:gd name="connsiteY79" fmla="*/ 3964 h 4063"/>
              <a:gd name="connsiteX80" fmla="*/ 3405 w 12653"/>
              <a:gd name="connsiteY80" fmla="*/ 3964 h 4063"/>
              <a:gd name="connsiteX81" fmla="*/ 3405 w 12653"/>
              <a:gd name="connsiteY81" fmla="*/ 3934 h 4063"/>
              <a:gd name="connsiteX82" fmla="*/ 3515 w 12653"/>
              <a:gd name="connsiteY82" fmla="*/ 3934 h 4063"/>
              <a:gd name="connsiteX83" fmla="*/ 3515 w 12653"/>
              <a:gd name="connsiteY83" fmla="*/ 4063 h 4063"/>
              <a:gd name="connsiteX84" fmla="*/ 3727 w 12653"/>
              <a:gd name="connsiteY84" fmla="*/ 4063 h 4063"/>
              <a:gd name="connsiteX85" fmla="*/ 3727 w 12653"/>
              <a:gd name="connsiteY85" fmla="*/ 3981 h 4063"/>
              <a:gd name="connsiteX86" fmla="*/ 3783 w 12653"/>
              <a:gd name="connsiteY86" fmla="*/ 3981 h 4063"/>
              <a:gd name="connsiteX87" fmla="*/ 3783 w 12653"/>
              <a:gd name="connsiteY87" fmla="*/ 4063 h 4063"/>
              <a:gd name="connsiteX88" fmla="*/ 3966 w 12653"/>
              <a:gd name="connsiteY88" fmla="*/ 4063 h 4063"/>
              <a:gd name="connsiteX89" fmla="*/ 3966 w 12653"/>
              <a:gd name="connsiteY89" fmla="*/ 3882 h 4063"/>
              <a:gd name="connsiteX90" fmla="*/ 3884 w 12653"/>
              <a:gd name="connsiteY90" fmla="*/ 3882 h 4063"/>
              <a:gd name="connsiteX91" fmla="*/ 3884 w 12653"/>
              <a:gd name="connsiteY91" fmla="*/ 3809 h 4063"/>
              <a:gd name="connsiteX92" fmla="*/ 3964 w 12653"/>
              <a:gd name="connsiteY92" fmla="*/ 3809 h 4063"/>
              <a:gd name="connsiteX93" fmla="*/ 3964 w 12653"/>
              <a:gd name="connsiteY93" fmla="*/ 3597 h 4063"/>
              <a:gd name="connsiteX94" fmla="*/ 3835 w 12653"/>
              <a:gd name="connsiteY94" fmla="*/ 3597 h 4063"/>
              <a:gd name="connsiteX95" fmla="*/ 3835 w 12653"/>
              <a:gd name="connsiteY95" fmla="*/ 3489 h 4063"/>
              <a:gd name="connsiteX96" fmla="*/ 3865 w 12653"/>
              <a:gd name="connsiteY96" fmla="*/ 3489 h 4063"/>
              <a:gd name="connsiteX97" fmla="*/ 3865 w 12653"/>
              <a:gd name="connsiteY97" fmla="*/ 3550 h 4063"/>
              <a:gd name="connsiteX98" fmla="*/ 3949 w 12653"/>
              <a:gd name="connsiteY98" fmla="*/ 3550 h 4063"/>
              <a:gd name="connsiteX99" fmla="*/ 3949 w 12653"/>
              <a:gd name="connsiteY99" fmla="*/ 3468 h 4063"/>
              <a:gd name="connsiteX100" fmla="*/ 3887 w 12653"/>
              <a:gd name="connsiteY100" fmla="*/ 3468 h 4063"/>
              <a:gd name="connsiteX101" fmla="*/ 3887 w 12653"/>
              <a:gd name="connsiteY101" fmla="*/ 3411 h 4063"/>
              <a:gd name="connsiteX102" fmla="*/ 3947 w 12653"/>
              <a:gd name="connsiteY102" fmla="*/ 3411 h 4063"/>
              <a:gd name="connsiteX103" fmla="*/ 3947 w 12653"/>
              <a:gd name="connsiteY103" fmla="*/ 652 h 4063"/>
              <a:gd name="connsiteX104" fmla="*/ 3887 w 12653"/>
              <a:gd name="connsiteY104" fmla="*/ 652 h 4063"/>
              <a:gd name="connsiteX105" fmla="*/ 3887 w 12653"/>
              <a:gd name="connsiteY105" fmla="*/ 596 h 4063"/>
              <a:gd name="connsiteX106" fmla="*/ 3949 w 12653"/>
              <a:gd name="connsiteY106" fmla="*/ 596 h 4063"/>
              <a:gd name="connsiteX107" fmla="*/ 3949 w 12653"/>
              <a:gd name="connsiteY107" fmla="*/ 514 h 4063"/>
              <a:gd name="connsiteX108" fmla="*/ 3865 w 12653"/>
              <a:gd name="connsiteY108" fmla="*/ 514 h 4063"/>
              <a:gd name="connsiteX109" fmla="*/ 3865 w 12653"/>
              <a:gd name="connsiteY109" fmla="*/ 575 h 4063"/>
              <a:gd name="connsiteX110" fmla="*/ 3835 w 12653"/>
              <a:gd name="connsiteY110" fmla="*/ 575 h 4063"/>
              <a:gd name="connsiteX111" fmla="*/ 3835 w 12653"/>
              <a:gd name="connsiteY111" fmla="*/ 467 h 4063"/>
              <a:gd name="connsiteX112" fmla="*/ 3964 w 12653"/>
              <a:gd name="connsiteY112" fmla="*/ 467 h 4063"/>
              <a:gd name="connsiteX113" fmla="*/ 3964 w 12653"/>
              <a:gd name="connsiteY113" fmla="*/ 255 h 4063"/>
              <a:gd name="connsiteX114" fmla="*/ 3884 w 12653"/>
              <a:gd name="connsiteY114" fmla="*/ 255 h 4063"/>
              <a:gd name="connsiteX115" fmla="*/ 3884 w 12653"/>
              <a:gd name="connsiteY115" fmla="*/ 182 h 4063"/>
              <a:gd name="connsiteX116" fmla="*/ 3966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3405 w 12653"/>
              <a:gd name="connsiteY122" fmla="*/ 78 h 4063"/>
              <a:gd name="connsiteX123" fmla="*/ 3405 w 12653"/>
              <a:gd name="connsiteY123" fmla="*/ 37 h 4063"/>
              <a:gd name="connsiteX124" fmla="*/ 3446 w 12653"/>
              <a:gd name="connsiteY124" fmla="*/ 37 h 4063"/>
              <a:gd name="connsiteX125" fmla="*/ 3446 w 12653"/>
              <a:gd name="connsiteY125" fmla="*/ 78 h 4063"/>
              <a:gd name="connsiteX126" fmla="*/ 3405 w 12653"/>
              <a:gd name="connsiteY126" fmla="*/ 78 h 4063"/>
              <a:gd name="connsiteX127" fmla="*/ 3887 w 12653"/>
              <a:gd name="connsiteY127" fmla="*/ 3528 h 4063"/>
              <a:gd name="connsiteX128" fmla="*/ 3887 w 12653"/>
              <a:gd name="connsiteY128" fmla="*/ 3489 h 4063"/>
              <a:gd name="connsiteX129" fmla="*/ 3928 w 12653"/>
              <a:gd name="connsiteY129" fmla="*/ 3489 h 4063"/>
              <a:gd name="connsiteX130" fmla="*/ 3928 w 12653"/>
              <a:gd name="connsiteY130" fmla="*/ 3528 h 4063"/>
              <a:gd name="connsiteX131" fmla="*/ 3887 w 12653"/>
              <a:gd name="connsiteY131" fmla="*/ 3528 h 4063"/>
              <a:gd name="connsiteX132" fmla="*/ 3805 w 12653"/>
              <a:gd name="connsiteY132" fmla="*/ 4042 h 4063"/>
              <a:gd name="connsiteX133" fmla="*/ 3805 w 12653"/>
              <a:gd name="connsiteY133" fmla="*/ 3981 h 4063"/>
              <a:gd name="connsiteX134" fmla="*/ 3884 w 12653"/>
              <a:gd name="connsiteY134" fmla="*/ 3981 h 4063"/>
              <a:gd name="connsiteX135" fmla="*/ 3884 w 12653"/>
              <a:gd name="connsiteY135" fmla="*/ 3904 h 4063"/>
              <a:gd name="connsiteX136" fmla="*/ 3943 w 12653"/>
              <a:gd name="connsiteY136" fmla="*/ 3904 h 4063"/>
              <a:gd name="connsiteX137" fmla="*/ 3943 w 12653"/>
              <a:gd name="connsiteY137" fmla="*/ 4042 h 4063"/>
              <a:gd name="connsiteX138" fmla="*/ 3805 w 12653"/>
              <a:gd name="connsiteY138" fmla="*/ 4042 h 4063"/>
              <a:gd name="connsiteX139" fmla="*/ 3805 w 12653"/>
              <a:gd name="connsiteY139" fmla="*/ 3962 h 4063"/>
              <a:gd name="connsiteX140" fmla="*/ 3805 w 12653"/>
              <a:gd name="connsiteY140" fmla="*/ 3904 h 4063"/>
              <a:gd name="connsiteX141" fmla="*/ 3865 w 12653"/>
              <a:gd name="connsiteY141" fmla="*/ 3904 h 4063"/>
              <a:gd name="connsiteX142" fmla="*/ 3865 w 12653"/>
              <a:gd name="connsiteY142" fmla="*/ 3962 h 4063"/>
              <a:gd name="connsiteX143" fmla="*/ 3805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3384 w 12653"/>
              <a:gd name="connsiteY13" fmla="*/ 78 h 4063"/>
              <a:gd name="connsiteX14" fmla="*/ 3330 w 12653"/>
              <a:gd name="connsiteY14" fmla="*/ 78 h 4063"/>
              <a:gd name="connsiteX15" fmla="*/ 3330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3330 w 12653"/>
              <a:gd name="connsiteY74" fmla="*/ 4046 h 4063"/>
              <a:gd name="connsiteX75" fmla="*/ 3330 w 12653"/>
              <a:gd name="connsiteY75" fmla="*/ 3986 h 4063"/>
              <a:gd name="connsiteX76" fmla="*/ 3384 w 12653"/>
              <a:gd name="connsiteY76" fmla="*/ 3986 h 4063"/>
              <a:gd name="connsiteX77" fmla="*/ 3384 w 12653"/>
              <a:gd name="connsiteY77" fmla="*/ 4048 h 4063"/>
              <a:gd name="connsiteX78" fmla="*/ 3468 w 12653"/>
              <a:gd name="connsiteY78" fmla="*/ 4048 h 4063"/>
              <a:gd name="connsiteX79" fmla="*/ 3468 w 12653"/>
              <a:gd name="connsiteY79" fmla="*/ 3964 h 4063"/>
              <a:gd name="connsiteX80" fmla="*/ 3405 w 12653"/>
              <a:gd name="connsiteY80" fmla="*/ 3964 h 4063"/>
              <a:gd name="connsiteX81" fmla="*/ 3405 w 12653"/>
              <a:gd name="connsiteY81" fmla="*/ 3934 h 4063"/>
              <a:gd name="connsiteX82" fmla="*/ 3515 w 12653"/>
              <a:gd name="connsiteY82" fmla="*/ 3934 h 4063"/>
              <a:gd name="connsiteX83" fmla="*/ 3515 w 12653"/>
              <a:gd name="connsiteY83" fmla="*/ 4063 h 4063"/>
              <a:gd name="connsiteX84" fmla="*/ 3727 w 12653"/>
              <a:gd name="connsiteY84" fmla="*/ 4063 h 4063"/>
              <a:gd name="connsiteX85" fmla="*/ 3727 w 12653"/>
              <a:gd name="connsiteY85" fmla="*/ 3981 h 4063"/>
              <a:gd name="connsiteX86" fmla="*/ 3783 w 12653"/>
              <a:gd name="connsiteY86" fmla="*/ 3981 h 4063"/>
              <a:gd name="connsiteX87" fmla="*/ 3783 w 12653"/>
              <a:gd name="connsiteY87" fmla="*/ 4063 h 4063"/>
              <a:gd name="connsiteX88" fmla="*/ 3966 w 12653"/>
              <a:gd name="connsiteY88" fmla="*/ 4063 h 4063"/>
              <a:gd name="connsiteX89" fmla="*/ 3966 w 12653"/>
              <a:gd name="connsiteY89" fmla="*/ 3882 h 4063"/>
              <a:gd name="connsiteX90" fmla="*/ 3884 w 12653"/>
              <a:gd name="connsiteY90" fmla="*/ 3882 h 4063"/>
              <a:gd name="connsiteX91" fmla="*/ 3884 w 12653"/>
              <a:gd name="connsiteY91" fmla="*/ 3809 h 4063"/>
              <a:gd name="connsiteX92" fmla="*/ 3964 w 12653"/>
              <a:gd name="connsiteY92" fmla="*/ 3809 h 4063"/>
              <a:gd name="connsiteX93" fmla="*/ 3964 w 12653"/>
              <a:gd name="connsiteY93" fmla="*/ 3597 h 4063"/>
              <a:gd name="connsiteX94" fmla="*/ 3835 w 12653"/>
              <a:gd name="connsiteY94" fmla="*/ 3597 h 4063"/>
              <a:gd name="connsiteX95" fmla="*/ 3835 w 12653"/>
              <a:gd name="connsiteY95" fmla="*/ 3489 h 4063"/>
              <a:gd name="connsiteX96" fmla="*/ 3865 w 12653"/>
              <a:gd name="connsiteY96" fmla="*/ 3489 h 4063"/>
              <a:gd name="connsiteX97" fmla="*/ 3865 w 12653"/>
              <a:gd name="connsiteY97" fmla="*/ 3550 h 4063"/>
              <a:gd name="connsiteX98" fmla="*/ 3949 w 12653"/>
              <a:gd name="connsiteY98" fmla="*/ 3550 h 4063"/>
              <a:gd name="connsiteX99" fmla="*/ 3949 w 12653"/>
              <a:gd name="connsiteY99" fmla="*/ 3468 h 4063"/>
              <a:gd name="connsiteX100" fmla="*/ 3887 w 12653"/>
              <a:gd name="connsiteY100" fmla="*/ 3468 h 4063"/>
              <a:gd name="connsiteX101" fmla="*/ 3887 w 12653"/>
              <a:gd name="connsiteY101" fmla="*/ 3411 h 4063"/>
              <a:gd name="connsiteX102" fmla="*/ 3947 w 12653"/>
              <a:gd name="connsiteY102" fmla="*/ 3411 h 4063"/>
              <a:gd name="connsiteX103" fmla="*/ 3947 w 12653"/>
              <a:gd name="connsiteY103" fmla="*/ 652 h 4063"/>
              <a:gd name="connsiteX104" fmla="*/ 3887 w 12653"/>
              <a:gd name="connsiteY104" fmla="*/ 652 h 4063"/>
              <a:gd name="connsiteX105" fmla="*/ 3887 w 12653"/>
              <a:gd name="connsiteY105" fmla="*/ 596 h 4063"/>
              <a:gd name="connsiteX106" fmla="*/ 3949 w 12653"/>
              <a:gd name="connsiteY106" fmla="*/ 596 h 4063"/>
              <a:gd name="connsiteX107" fmla="*/ 3949 w 12653"/>
              <a:gd name="connsiteY107" fmla="*/ 514 h 4063"/>
              <a:gd name="connsiteX108" fmla="*/ 3865 w 12653"/>
              <a:gd name="connsiteY108" fmla="*/ 514 h 4063"/>
              <a:gd name="connsiteX109" fmla="*/ 3865 w 12653"/>
              <a:gd name="connsiteY109" fmla="*/ 575 h 4063"/>
              <a:gd name="connsiteX110" fmla="*/ 3835 w 12653"/>
              <a:gd name="connsiteY110" fmla="*/ 575 h 4063"/>
              <a:gd name="connsiteX111" fmla="*/ 3835 w 12653"/>
              <a:gd name="connsiteY111" fmla="*/ 467 h 4063"/>
              <a:gd name="connsiteX112" fmla="*/ 3964 w 12653"/>
              <a:gd name="connsiteY112" fmla="*/ 467 h 4063"/>
              <a:gd name="connsiteX113" fmla="*/ 3964 w 12653"/>
              <a:gd name="connsiteY113" fmla="*/ 255 h 4063"/>
              <a:gd name="connsiteX114" fmla="*/ 3884 w 12653"/>
              <a:gd name="connsiteY114" fmla="*/ 255 h 4063"/>
              <a:gd name="connsiteX115" fmla="*/ 3884 w 12653"/>
              <a:gd name="connsiteY115" fmla="*/ 182 h 4063"/>
              <a:gd name="connsiteX116" fmla="*/ 3966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3405 w 12653"/>
              <a:gd name="connsiteY122" fmla="*/ 78 h 4063"/>
              <a:gd name="connsiteX123" fmla="*/ 3405 w 12653"/>
              <a:gd name="connsiteY123" fmla="*/ 37 h 4063"/>
              <a:gd name="connsiteX124" fmla="*/ 3446 w 12653"/>
              <a:gd name="connsiteY124" fmla="*/ 37 h 4063"/>
              <a:gd name="connsiteX125" fmla="*/ 3446 w 12653"/>
              <a:gd name="connsiteY125" fmla="*/ 78 h 4063"/>
              <a:gd name="connsiteX126" fmla="*/ 3405 w 12653"/>
              <a:gd name="connsiteY126" fmla="*/ 78 h 4063"/>
              <a:gd name="connsiteX127" fmla="*/ 3887 w 12653"/>
              <a:gd name="connsiteY127" fmla="*/ 3528 h 4063"/>
              <a:gd name="connsiteX128" fmla="*/ 3887 w 12653"/>
              <a:gd name="connsiteY128" fmla="*/ 3489 h 4063"/>
              <a:gd name="connsiteX129" fmla="*/ 3928 w 12653"/>
              <a:gd name="connsiteY129" fmla="*/ 3489 h 4063"/>
              <a:gd name="connsiteX130" fmla="*/ 3928 w 12653"/>
              <a:gd name="connsiteY130" fmla="*/ 3528 h 4063"/>
              <a:gd name="connsiteX131" fmla="*/ 3887 w 12653"/>
              <a:gd name="connsiteY131" fmla="*/ 3528 h 4063"/>
              <a:gd name="connsiteX132" fmla="*/ 3805 w 12653"/>
              <a:gd name="connsiteY132" fmla="*/ 4042 h 4063"/>
              <a:gd name="connsiteX133" fmla="*/ 3805 w 12653"/>
              <a:gd name="connsiteY133" fmla="*/ 3981 h 4063"/>
              <a:gd name="connsiteX134" fmla="*/ 3884 w 12653"/>
              <a:gd name="connsiteY134" fmla="*/ 3981 h 4063"/>
              <a:gd name="connsiteX135" fmla="*/ 3884 w 12653"/>
              <a:gd name="connsiteY135" fmla="*/ 3904 h 4063"/>
              <a:gd name="connsiteX136" fmla="*/ 3943 w 12653"/>
              <a:gd name="connsiteY136" fmla="*/ 3904 h 4063"/>
              <a:gd name="connsiteX137" fmla="*/ 3943 w 12653"/>
              <a:gd name="connsiteY137" fmla="*/ 4042 h 4063"/>
              <a:gd name="connsiteX138" fmla="*/ 3805 w 12653"/>
              <a:gd name="connsiteY138" fmla="*/ 4042 h 4063"/>
              <a:gd name="connsiteX139" fmla="*/ 3805 w 12653"/>
              <a:gd name="connsiteY139" fmla="*/ 3962 h 4063"/>
              <a:gd name="connsiteX140" fmla="*/ 3805 w 12653"/>
              <a:gd name="connsiteY140" fmla="*/ 3904 h 4063"/>
              <a:gd name="connsiteX141" fmla="*/ 3865 w 12653"/>
              <a:gd name="connsiteY141" fmla="*/ 3904 h 4063"/>
              <a:gd name="connsiteX142" fmla="*/ 3865 w 12653"/>
              <a:gd name="connsiteY142" fmla="*/ 3962 h 4063"/>
              <a:gd name="connsiteX143" fmla="*/ 3805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3330 w 12653"/>
              <a:gd name="connsiteY14" fmla="*/ 78 h 4063"/>
              <a:gd name="connsiteX15" fmla="*/ 3330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3330 w 12653"/>
              <a:gd name="connsiteY74" fmla="*/ 4046 h 4063"/>
              <a:gd name="connsiteX75" fmla="*/ 3330 w 12653"/>
              <a:gd name="connsiteY75" fmla="*/ 3986 h 4063"/>
              <a:gd name="connsiteX76" fmla="*/ 3384 w 12653"/>
              <a:gd name="connsiteY76" fmla="*/ 3986 h 4063"/>
              <a:gd name="connsiteX77" fmla="*/ 3384 w 12653"/>
              <a:gd name="connsiteY77" fmla="*/ 4048 h 4063"/>
              <a:gd name="connsiteX78" fmla="*/ 3468 w 12653"/>
              <a:gd name="connsiteY78" fmla="*/ 4048 h 4063"/>
              <a:gd name="connsiteX79" fmla="*/ 3468 w 12653"/>
              <a:gd name="connsiteY79" fmla="*/ 3964 h 4063"/>
              <a:gd name="connsiteX80" fmla="*/ 3405 w 12653"/>
              <a:gd name="connsiteY80" fmla="*/ 3964 h 4063"/>
              <a:gd name="connsiteX81" fmla="*/ 3405 w 12653"/>
              <a:gd name="connsiteY81" fmla="*/ 3934 h 4063"/>
              <a:gd name="connsiteX82" fmla="*/ 3515 w 12653"/>
              <a:gd name="connsiteY82" fmla="*/ 3934 h 4063"/>
              <a:gd name="connsiteX83" fmla="*/ 3515 w 12653"/>
              <a:gd name="connsiteY83" fmla="*/ 4063 h 4063"/>
              <a:gd name="connsiteX84" fmla="*/ 3727 w 12653"/>
              <a:gd name="connsiteY84" fmla="*/ 4063 h 4063"/>
              <a:gd name="connsiteX85" fmla="*/ 3727 w 12653"/>
              <a:gd name="connsiteY85" fmla="*/ 3981 h 4063"/>
              <a:gd name="connsiteX86" fmla="*/ 3783 w 12653"/>
              <a:gd name="connsiteY86" fmla="*/ 3981 h 4063"/>
              <a:gd name="connsiteX87" fmla="*/ 3783 w 12653"/>
              <a:gd name="connsiteY87" fmla="*/ 4063 h 4063"/>
              <a:gd name="connsiteX88" fmla="*/ 3966 w 12653"/>
              <a:gd name="connsiteY88" fmla="*/ 4063 h 4063"/>
              <a:gd name="connsiteX89" fmla="*/ 3966 w 12653"/>
              <a:gd name="connsiteY89" fmla="*/ 3882 h 4063"/>
              <a:gd name="connsiteX90" fmla="*/ 3884 w 12653"/>
              <a:gd name="connsiteY90" fmla="*/ 3882 h 4063"/>
              <a:gd name="connsiteX91" fmla="*/ 3884 w 12653"/>
              <a:gd name="connsiteY91" fmla="*/ 3809 h 4063"/>
              <a:gd name="connsiteX92" fmla="*/ 3964 w 12653"/>
              <a:gd name="connsiteY92" fmla="*/ 3809 h 4063"/>
              <a:gd name="connsiteX93" fmla="*/ 3964 w 12653"/>
              <a:gd name="connsiteY93" fmla="*/ 3597 h 4063"/>
              <a:gd name="connsiteX94" fmla="*/ 3835 w 12653"/>
              <a:gd name="connsiteY94" fmla="*/ 3597 h 4063"/>
              <a:gd name="connsiteX95" fmla="*/ 3835 w 12653"/>
              <a:gd name="connsiteY95" fmla="*/ 3489 h 4063"/>
              <a:gd name="connsiteX96" fmla="*/ 3865 w 12653"/>
              <a:gd name="connsiteY96" fmla="*/ 3489 h 4063"/>
              <a:gd name="connsiteX97" fmla="*/ 3865 w 12653"/>
              <a:gd name="connsiteY97" fmla="*/ 3550 h 4063"/>
              <a:gd name="connsiteX98" fmla="*/ 3949 w 12653"/>
              <a:gd name="connsiteY98" fmla="*/ 3550 h 4063"/>
              <a:gd name="connsiteX99" fmla="*/ 3949 w 12653"/>
              <a:gd name="connsiteY99" fmla="*/ 3468 h 4063"/>
              <a:gd name="connsiteX100" fmla="*/ 3887 w 12653"/>
              <a:gd name="connsiteY100" fmla="*/ 3468 h 4063"/>
              <a:gd name="connsiteX101" fmla="*/ 3887 w 12653"/>
              <a:gd name="connsiteY101" fmla="*/ 3411 h 4063"/>
              <a:gd name="connsiteX102" fmla="*/ 3947 w 12653"/>
              <a:gd name="connsiteY102" fmla="*/ 3411 h 4063"/>
              <a:gd name="connsiteX103" fmla="*/ 3947 w 12653"/>
              <a:gd name="connsiteY103" fmla="*/ 652 h 4063"/>
              <a:gd name="connsiteX104" fmla="*/ 3887 w 12653"/>
              <a:gd name="connsiteY104" fmla="*/ 652 h 4063"/>
              <a:gd name="connsiteX105" fmla="*/ 3887 w 12653"/>
              <a:gd name="connsiteY105" fmla="*/ 596 h 4063"/>
              <a:gd name="connsiteX106" fmla="*/ 3949 w 12653"/>
              <a:gd name="connsiteY106" fmla="*/ 596 h 4063"/>
              <a:gd name="connsiteX107" fmla="*/ 3949 w 12653"/>
              <a:gd name="connsiteY107" fmla="*/ 514 h 4063"/>
              <a:gd name="connsiteX108" fmla="*/ 3865 w 12653"/>
              <a:gd name="connsiteY108" fmla="*/ 514 h 4063"/>
              <a:gd name="connsiteX109" fmla="*/ 3865 w 12653"/>
              <a:gd name="connsiteY109" fmla="*/ 575 h 4063"/>
              <a:gd name="connsiteX110" fmla="*/ 3835 w 12653"/>
              <a:gd name="connsiteY110" fmla="*/ 575 h 4063"/>
              <a:gd name="connsiteX111" fmla="*/ 3835 w 12653"/>
              <a:gd name="connsiteY111" fmla="*/ 467 h 4063"/>
              <a:gd name="connsiteX112" fmla="*/ 3964 w 12653"/>
              <a:gd name="connsiteY112" fmla="*/ 467 h 4063"/>
              <a:gd name="connsiteX113" fmla="*/ 3964 w 12653"/>
              <a:gd name="connsiteY113" fmla="*/ 255 h 4063"/>
              <a:gd name="connsiteX114" fmla="*/ 3884 w 12653"/>
              <a:gd name="connsiteY114" fmla="*/ 255 h 4063"/>
              <a:gd name="connsiteX115" fmla="*/ 3884 w 12653"/>
              <a:gd name="connsiteY115" fmla="*/ 182 h 4063"/>
              <a:gd name="connsiteX116" fmla="*/ 3966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3405 w 12653"/>
              <a:gd name="connsiteY122" fmla="*/ 78 h 4063"/>
              <a:gd name="connsiteX123" fmla="*/ 3405 w 12653"/>
              <a:gd name="connsiteY123" fmla="*/ 37 h 4063"/>
              <a:gd name="connsiteX124" fmla="*/ 3446 w 12653"/>
              <a:gd name="connsiteY124" fmla="*/ 37 h 4063"/>
              <a:gd name="connsiteX125" fmla="*/ 3446 w 12653"/>
              <a:gd name="connsiteY125" fmla="*/ 78 h 4063"/>
              <a:gd name="connsiteX126" fmla="*/ 3405 w 12653"/>
              <a:gd name="connsiteY126" fmla="*/ 78 h 4063"/>
              <a:gd name="connsiteX127" fmla="*/ 3887 w 12653"/>
              <a:gd name="connsiteY127" fmla="*/ 3528 h 4063"/>
              <a:gd name="connsiteX128" fmla="*/ 3887 w 12653"/>
              <a:gd name="connsiteY128" fmla="*/ 3489 h 4063"/>
              <a:gd name="connsiteX129" fmla="*/ 3928 w 12653"/>
              <a:gd name="connsiteY129" fmla="*/ 3489 h 4063"/>
              <a:gd name="connsiteX130" fmla="*/ 3928 w 12653"/>
              <a:gd name="connsiteY130" fmla="*/ 3528 h 4063"/>
              <a:gd name="connsiteX131" fmla="*/ 3887 w 12653"/>
              <a:gd name="connsiteY131" fmla="*/ 3528 h 4063"/>
              <a:gd name="connsiteX132" fmla="*/ 3805 w 12653"/>
              <a:gd name="connsiteY132" fmla="*/ 4042 h 4063"/>
              <a:gd name="connsiteX133" fmla="*/ 3805 w 12653"/>
              <a:gd name="connsiteY133" fmla="*/ 3981 h 4063"/>
              <a:gd name="connsiteX134" fmla="*/ 3884 w 12653"/>
              <a:gd name="connsiteY134" fmla="*/ 3981 h 4063"/>
              <a:gd name="connsiteX135" fmla="*/ 3884 w 12653"/>
              <a:gd name="connsiteY135" fmla="*/ 3904 h 4063"/>
              <a:gd name="connsiteX136" fmla="*/ 3943 w 12653"/>
              <a:gd name="connsiteY136" fmla="*/ 3904 h 4063"/>
              <a:gd name="connsiteX137" fmla="*/ 3943 w 12653"/>
              <a:gd name="connsiteY137" fmla="*/ 4042 h 4063"/>
              <a:gd name="connsiteX138" fmla="*/ 3805 w 12653"/>
              <a:gd name="connsiteY138" fmla="*/ 4042 h 4063"/>
              <a:gd name="connsiteX139" fmla="*/ 3805 w 12653"/>
              <a:gd name="connsiteY139" fmla="*/ 3962 h 4063"/>
              <a:gd name="connsiteX140" fmla="*/ 3805 w 12653"/>
              <a:gd name="connsiteY140" fmla="*/ 3904 h 4063"/>
              <a:gd name="connsiteX141" fmla="*/ 3865 w 12653"/>
              <a:gd name="connsiteY141" fmla="*/ 3904 h 4063"/>
              <a:gd name="connsiteX142" fmla="*/ 3865 w 12653"/>
              <a:gd name="connsiteY142" fmla="*/ 3962 h 4063"/>
              <a:gd name="connsiteX143" fmla="*/ 3805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3330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3330 w 12653"/>
              <a:gd name="connsiteY74" fmla="*/ 4046 h 4063"/>
              <a:gd name="connsiteX75" fmla="*/ 3330 w 12653"/>
              <a:gd name="connsiteY75" fmla="*/ 3986 h 4063"/>
              <a:gd name="connsiteX76" fmla="*/ 3384 w 12653"/>
              <a:gd name="connsiteY76" fmla="*/ 3986 h 4063"/>
              <a:gd name="connsiteX77" fmla="*/ 3384 w 12653"/>
              <a:gd name="connsiteY77" fmla="*/ 4048 h 4063"/>
              <a:gd name="connsiteX78" fmla="*/ 3468 w 12653"/>
              <a:gd name="connsiteY78" fmla="*/ 4048 h 4063"/>
              <a:gd name="connsiteX79" fmla="*/ 3468 w 12653"/>
              <a:gd name="connsiteY79" fmla="*/ 3964 h 4063"/>
              <a:gd name="connsiteX80" fmla="*/ 3405 w 12653"/>
              <a:gd name="connsiteY80" fmla="*/ 3964 h 4063"/>
              <a:gd name="connsiteX81" fmla="*/ 3405 w 12653"/>
              <a:gd name="connsiteY81" fmla="*/ 3934 h 4063"/>
              <a:gd name="connsiteX82" fmla="*/ 3515 w 12653"/>
              <a:gd name="connsiteY82" fmla="*/ 3934 h 4063"/>
              <a:gd name="connsiteX83" fmla="*/ 3515 w 12653"/>
              <a:gd name="connsiteY83" fmla="*/ 4063 h 4063"/>
              <a:gd name="connsiteX84" fmla="*/ 3727 w 12653"/>
              <a:gd name="connsiteY84" fmla="*/ 4063 h 4063"/>
              <a:gd name="connsiteX85" fmla="*/ 3727 w 12653"/>
              <a:gd name="connsiteY85" fmla="*/ 3981 h 4063"/>
              <a:gd name="connsiteX86" fmla="*/ 3783 w 12653"/>
              <a:gd name="connsiteY86" fmla="*/ 3981 h 4063"/>
              <a:gd name="connsiteX87" fmla="*/ 3783 w 12653"/>
              <a:gd name="connsiteY87" fmla="*/ 4063 h 4063"/>
              <a:gd name="connsiteX88" fmla="*/ 3966 w 12653"/>
              <a:gd name="connsiteY88" fmla="*/ 4063 h 4063"/>
              <a:gd name="connsiteX89" fmla="*/ 3966 w 12653"/>
              <a:gd name="connsiteY89" fmla="*/ 3882 h 4063"/>
              <a:gd name="connsiteX90" fmla="*/ 3884 w 12653"/>
              <a:gd name="connsiteY90" fmla="*/ 3882 h 4063"/>
              <a:gd name="connsiteX91" fmla="*/ 3884 w 12653"/>
              <a:gd name="connsiteY91" fmla="*/ 3809 h 4063"/>
              <a:gd name="connsiteX92" fmla="*/ 3964 w 12653"/>
              <a:gd name="connsiteY92" fmla="*/ 3809 h 4063"/>
              <a:gd name="connsiteX93" fmla="*/ 3964 w 12653"/>
              <a:gd name="connsiteY93" fmla="*/ 3597 h 4063"/>
              <a:gd name="connsiteX94" fmla="*/ 3835 w 12653"/>
              <a:gd name="connsiteY94" fmla="*/ 3597 h 4063"/>
              <a:gd name="connsiteX95" fmla="*/ 3835 w 12653"/>
              <a:gd name="connsiteY95" fmla="*/ 3489 h 4063"/>
              <a:gd name="connsiteX96" fmla="*/ 3865 w 12653"/>
              <a:gd name="connsiteY96" fmla="*/ 3489 h 4063"/>
              <a:gd name="connsiteX97" fmla="*/ 3865 w 12653"/>
              <a:gd name="connsiteY97" fmla="*/ 3550 h 4063"/>
              <a:gd name="connsiteX98" fmla="*/ 3949 w 12653"/>
              <a:gd name="connsiteY98" fmla="*/ 3550 h 4063"/>
              <a:gd name="connsiteX99" fmla="*/ 3949 w 12653"/>
              <a:gd name="connsiteY99" fmla="*/ 3468 h 4063"/>
              <a:gd name="connsiteX100" fmla="*/ 3887 w 12653"/>
              <a:gd name="connsiteY100" fmla="*/ 3468 h 4063"/>
              <a:gd name="connsiteX101" fmla="*/ 3887 w 12653"/>
              <a:gd name="connsiteY101" fmla="*/ 3411 h 4063"/>
              <a:gd name="connsiteX102" fmla="*/ 3947 w 12653"/>
              <a:gd name="connsiteY102" fmla="*/ 3411 h 4063"/>
              <a:gd name="connsiteX103" fmla="*/ 3947 w 12653"/>
              <a:gd name="connsiteY103" fmla="*/ 652 h 4063"/>
              <a:gd name="connsiteX104" fmla="*/ 3887 w 12653"/>
              <a:gd name="connsiteY104" fmla="*/ 652 h 4063"/>
              <a:gd name="connsiteX105" fmla="*/ 3887 w 12653"/>
              <a:gd name="connsiteY105" fmla="*/ 596 h 4063"/>
              <a:gd name="connsiteX106" fmla="*/ 3949 w 12653"/>
              <a:gd name="connsiteY106" fmla="*/ 596 h 4063"/>
              <a:gd name="connsiteX107" fmla="*/ 3949 w 12653"/>
              <a:gd name="connsiteY107" fmla="*/ 514 h 4063"/>
              <a:gd name="connsiteX108" fmla="*/ 3865 w 12653"/>
              <a:gd name="connsiteY108" fmla="*/ 514 h 4063"/>
              <a:gd name="connsiteX109" fmla="*/ 3865 w 12653"/>
              <a:gd name="connsiteY109" fmla="*/ 575 h 4063"/>
              <a:gd name="connsiteX110" fmla="*/ 3835 w 12653"/>
              <a:gd name="connsiteY110" fmla="*/ 575 h 4063"/>
              <a:gd name="connsiteX111" fmla="*/ 3835 w 12653"/>
              <a:gd name="connsiteY111" fmla="*/ 467 h 4063"/>
              <a:gd name="connsiteX112" fmla="*/ 3964 w 12653"/>
              <a:gd name="connsiteY112" fmla="*/ 467 h 4063"/>
              <a:gd name="connsiteX113" fmla="*/ 3964 w 12653"/>
              <a:gd name="connsiteY113" fmla="*/ 255 h 4063"/>
              <a:gd name="connsiteX114" fmla="*/ 3884 w 12653"/>
              <a:gd name="connsiteY114" fmla="*/ 255 h 4063"/>
              <a:gd name="connsiteX115" fmla="*/ 3884 w 12653"/>
              <a:gd name="connsiteY115" fmla="*/ 182 h 4063"/>
              <a:gd name="connsiteX116" fmla="*/ 3966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3405 w 12653"/>
              <a:gd name="connsiteY122" fmla="*/ 78 h 4063"/>
              <a:gd name="connsiteX123" fmla="*/ 3405 w 12653"/>
              <a:gd name="connsiteY123" fmla="*/ 37 h 4063"/>
              <a:gd name="connsiteX124" fmla="*/ 3446 w 12653"/>
              <a:gd name="connsiteY124" fmla="*/ 37 h 4063"/>
              <a:gd name="connsiteX125" fmla="*/ 3446 w 12653"/>
              <a:gd name="connsiteY125" fmla="*/ 78 h 4063"/>
              <a:gd name="connsiteX126" fmla="*/ 3405 w 12653"/>
              <a:gd name="connsiteY126" fmla="*/ 78 h 4063"/>
              <a:gd name="connsiteX127" fmla="*/ 3887 w 12653"/>
              <a:gd name="connsiteY127" fmla="*/ 3528 h 4063"/>
              <a:gd name="connsiteX128" fmla="*/ 3887 w 12653"/>
              <a:gd name="connsiteY128" fmla="*/ 3489 h 4063"/>
              <a:gd name="connsiteX129" fmla="*/ 3928 w 12653"/>
              <a:gd name="connsiteY129" fmla="*/ 3489 h 4063"/>
              <a:gd name="connsiteX130" fmla="*/ 3928 w 12653"/>
              <a:gd name="connsiteY130" fmla="*/ 3528 h 4063"/>
              <a:gd name="connsiteX131" fmla="*/ 3887 w 12653"/>
              <a:gd name="connsiteY131" fmla="*/ 3528 h 4063"/>
              <a:gd name="connsiteX132" fmla="*/ 3805 w 12653"/>
              <a:gd name="connsiteY132" fmla="*/ 4042 h 4063"/>
              <a:gd name="connsiteX133" fmla="*/ 3805 w 12653"/>
              <a:gd name="connsiteY133" fmla="*/ 3981 h 4063"/>
              <a:gd name="connsiteX134" fmla="*/ 3884 w 12653"/>
              <a:gd name="connsiteY134" fmla="*/ 3981 h 4063"/>
              <a:gd name="connsiteX135" fmla="*/ 3884 w 12653"/>
              <a:gd name="connsiteY135" fmla="*/ 3904 h 4063"/>
              <a:gd name="connsiteX136" fmla="*/ 3943 w 12653"/>
              <a:gd name="connsiteY136" fmla="*/ 3904 h 4063"/>
              <a:gd name="connsiteX137" fmla="*/ 3943 w 12653"/>
              <a:gd name="connsiteY137" fmla="*/ 4042 h 4063"/>
              <a:gd name="connsiteX138" fmla="*/ 3805 w 12653"/>
              <a:gd name="connsiteY138" fmla="*/ 4042 h 4063"/>
              <a:gd name="connsiteX139" fmla="*/ 3805 w 12653"/>
              <a:gd name="connsiteY139" fmla="*/ 3962 h 4063"/>
              <a:gd name="connsiteX140" fmla="*/ 3805 w 12653"/>
              <a:gd name="connsiteY140" fmla="*/ 3904 h 4063"/>
              <a:gd name="connsiteX141" fmla="*/ 3865 w 12653"/>
              <a:gd name="connsiteY141" fmla="*/ 3904 h 4063"/>
              <a:gd name="connsiteX142" fmla="*/ 3865 w 12653"/>
              <a:gd name="connsiteY142" fmla="*/ 3962 h 4063"/>
              <a:gd name="connsiteX143" fmla="*/ 3805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3330 w 12653"/>
              <a:gd name="connsiteY74" fmla="*/ 4046 h 4063"/>
              <a:gd name="connsiteX75" fmla="*/ 3330 w 12653"/>
              <a:gd name="connsiteY75" fmla="*/ 3986 h 4063"/>
              <a:gd name="connsiteX76" fmla="*/ 3384 w 12653"/>
              <a:gd name="connsiteY76" fmla="*/ 3986 h 4063"/>
              <a:gd name="connsiteX77" fmla="*/ 3384 w 12653"/>
              <a:gd name="connsiteY77" fmla="*/ 4048 h 4063"/>
              <a:gd name="connsiteX78" fmla="*/ 3468 w 12653"/>
              <a:gd name="connsiteY78" fmla="*/ 4048 h 4063"/>
              <a:gd name="connsiteX79" fmla="*/ 3468 w 12653"/>
              <a:gd name="connsiteY79" fmla="*/ 3964 h 4063"/>
              <a:gd name="connsiteX80" fmla="*/ 3405 w 12653"/>
              <a:gd name="connsiteY80" fmla="*/ 3964 h 4063"/>
              <a:gd name="connsiteX81" fmla="*/ 3405 w 12653"/>
              <a:gd name="connsiteY81" fmla="*/ 3934 h 4063"/>
              <a:gd name="connsiteX82" fmla="*/ 3515 w 12653"/>
              <a:gd name="connsiteY82" fmla="*/ 3934 h 4063"/>
              <a:gd name="connsiteX83" fmla="*/ 3515 w 12653"/>
              <a:gd name="connsiteY83" fmla="*/ 4063 h 4063"/>
              <a:gd name="connsiteX84" fmla="*/ 3727 w 12653"/>
              <a:gd name="connsiteY84" fmla="*/ 4063 h 4063"/>
              <a:gd name="connsiteX85" fmla="*/ 3727 w 12653"/>
              <a:gd name="connsiteY85" fmla="*/ 3981 h 4063"/>
              <a:gd name="connsiteX86" fmla="*/ 3783 w 12653"/>
              <a:gd name="connsiteY86" fmla="*/ 3981 h 4063"/>
              <a:gd name="connsiteX87" fmla="*/ 3783 w 12653"/>
              <a:gd name="connsiteY87" fmla="*/ 4063 h 4063"/>
              <a:gd name="connsiteX88" fmla="*/ 3966 w 12653"/>
              <a:gd name="connsiteY88" fmla="*/ 4063 h 4063"/>
              <a:gd name="connsiteX89" fmla="*/ 3966 w 12653"/>
              <a:gd name="connsiteY89" fmla="*/ 3882 h 4063"/>
              <a:gd name="connsiteX90" fmla="*/ 3884 w 12653"/>
              <a:gd name="connsiteY90" fmla="*/ 3882 h 4063"/>
              <a:gd name="connsiteX91" fmla="*/ 3884 w 12653"/>
              <a:gd name="connsiteY91" fmla="*/ 3809 h 4063"/>
              <a:gd name="connsiteX92" fmla="*/ 3964 w 12653"/>
              <a:gd name="connsiteY92" fmla="*/ 3809 h 4063"/>
              <a:gd name="connsiteX93" fmla="*/ 3964 w 12653"/>
              <a:gd name="connsiteY93" fmla="*/ 3597 h 4063"/>
              <a:gd name="connsiteX94" fmla="*/ 3835 w 12653"/>
              <a:gd name="connsiteY94" fmla="*/ 3597 h 4063"/>
              <a:gd name="connsiteX95" fmla="*/ 3835 w 12653"/>
              <a:gd name="connsiteY95" fmla="*/ 3489 h 4063"/>
              <a:gd name="connsiteX96" fmla="*/ 3865 w 12653"/>
              <a:gd name="connsiteY96" fmla="*/ 3489 h 4063"/>
              <a:gd name="connsiteX97" fmla="*/ 3865 w 12653"/>
              <a:gd name="connsiteY97" fmla="*/ 3550 h 4063"/>
              <a:gd name="connsiteX98" fmla="*/ 3949 w 12653"/>
              <a:gd name="connsiteY98" fmla="*/ 3550 h 4063"/>
              <a:gd name="connsiteX99" fmla="*/ 3949 w 12653"/>
              <a:gd name="connsiteY99" fmla="*/ 3468 h 4063"/>
              <a:gd name="connsiteX100" fmla="*/ 3887 w 12653"/>
              <a:gd name="connsiteY100" fmla="*/ 3468 h 4063"/>
              <a:gd name="connsiteX101" fmla="*/ 3887 w 12653"/>
              <a:gd name="connsiteY101" fmla="*/ 3411 h 4063"/>
              <a:gd name="connsiteX102" fmla="*/ 3947 w 12653"/>
              <a:gd name="connsiteY102" fmla="*/ 3411 h 4063"/>
              <a:gd name="connsiteX103" fmla="*/ 3947 w 12653"/>
              <a:gd name="connsiteY103" fmla="*/ 652 h 4063"/>
              <a:gd name="connsiteX104" fmla="*/ 3887 w 12653"/>
              <a:gd name="connsiteY104" fmla="*/ 652 h 4063"/>
              <a:gd name="connsiteX105" fmla="*/ 3887 w 12653"/>
              <a:gd name="connsiteY105" fmla="*/ 596 h 4063"/>
              <a:gd name="connsiteX106" fmla="*/ 3949 w 12653"/>
              <a:gd name="connsiteY106" fmla="*/ 596 h 4063"/>
              <a:gd name="connsiteX107" fmla="*/ 3949 w 12653"/>
              <a:gd name="connsiteY107" fmla="*/ 514 h 4063"/>
              <a:gd name="connsiteX108" fmla="*/ 3865 w 12653"/>
              <a:gd name="connsiteY108" fmla="*/ 514 h 4063"/>
              <a:gd name="connsiteX109" fmla="*/ 3865 w 12653"/>
              <a:gd name="connsiteY109" fmla="*/ 575 h 4063"/>
              <a:gd name="connsiteX110" fmla="*/ 3835 w 12653"/>
              <a:gd name="connsiteY110" fmla="*/ 575 h 4063"/>
              <a:gd name="connsiteX111" fmla="*/ 3835 w 12653"/>
              <a:gd name="connsiteY111" fmla="*/ 467 h 4063"/>
              <a:gd name="connsiteX112" fmla="*/ 3964 w 12653"/>
              <a:gd name="connsiteY112" fmla="*/ 467 h 4063"/>
              <a:gd name="connsiteX113" fmla="*/ 3964 w 12653"/>
              <a:gd name="connsiteY113" fmla="*/ 255 h 4063"/>
              <a:gd name="connsiteX114" fmla="*/ 3884 w 12653"/>
              <a:gd name="connsiteY114" fmla="*/ 255 h 4063"/>
              <a:gd name="connsiteX115" fmla="*/ 3884 w 12653"/>
              <a:gd name="connsiteY115" fmla="*/ 182 h 4063"/>
              <a:gd name="connsiteX116" fmla="*/ 3966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3405 w 12653"/>
              <a:gd name="connsiteY122" fmla="*/ 78 h 4063"/>
              <a:gd name="connsiteX123" fmla="*/ 3405 w 12653"/>
              <a:gd name="connsiteY123" fmla="*/ 37 h 4063"/>
              <a:gd name="connsiteX124" fmla="*/ 3446 w 12653"/>
              <a:gd name="connsiteY124" fmla="*/ 37 h 4063"/>
              <a:gd name="connsiteX125" fmla="*/ 3446 w 12653"/>
              <a:gd name="connsiteY125" fmla="*/ 78 h 4063"/>
              <a:gd name="connsiteX126" fmla="*/ 3405 w 12653"/>
              <a:gd name="connsiteY126" fmla="*/ 78 h 4063"/>
              <a:gd name="connsiteX127" fmla="*/ 3887 w 12653"/>
              <a:gd name="connsiteY127" fmla="*/ 3528 h 4063"/>
              <a:gd name="connsiteX128" fmla="*/ 3887 w 12653"/>
              <a:gd name="connsiteY128" fmla="*/ 3489 h 4063"/>
              <a:gd name="connsiteX129" fmla="*/ 3928 w 12653"/>
              <a:gd name="connsiteY129" fmla="*/ 3489 h 4063"/>
              <a:gd name="connsiteX130" fmla="*/ 3928 w 12653"/>
              <a:gd name="connsiteY130" fmla="*/ 3528 h 4063"/>
              <a:gd name="connsiteX131" fmla="*/ 3887 w 12653"/>
              <a:gd name="connsiteY131" fmla="*/ 3528 h 4063"/>
              <a:gd name="connsiteX132" fmla="*/ 3805 w 12653"/>
              <a:gd name="connsiteY132" fmla="*/ 4042 h 4063"/>
              <a:gd name="connsiteX133" fmla="*/ 3805 w 12653"/>
              <a:gd name="connsiteY133" fmla="*/ 3981 h 4063"/>
              <a:gd name="connsiteX134" fmla="*/ 3884 w 12653"/>
              <a:gd name="connsiteY134" fmla="*/ 3981 h 4063"/>
              <a:gd name="connsiteX135" fmla="*/ 3884 w 12653"/>
              <a:gd name="connsiteY135" fmla="*/ 3904 h 4063"/>
              <a:gd name="connsiteX136" fmla="*/ 3943 w 12653"/>
              <a:gd name="connsiteY136" fmla="*/ 3904 h 4063"/>
              <a:gd name="connsiteX137" fmla="*/ 3943 w 12653"/>
              <a:gd name="connsiteY137" fmla="*/ 4042 h 4063"/>
              <a:gd name="connsiteX138" fmla="*/ 3805 w 12653"/>
              <a:gd name="connsiteY138" fmla="*/ 4042 h 4063"/>
              <a:gd name="connsiteX139" fmla="*/ 3805 w 12653"/>
              <a:gd name="connsiteY139" fmla="*/ 3962 h 4063"/>
              <a:gd name="connsiteX140" fmla="*/ 3805 w 12653"/>
              <a:gd name="connsiteY140" fmla="*/ 3904 h 4063"/>
              <a:gd name="connsiteX141" fmla="*/ 3865 w 12653"/>
              <a:gd name="connsiteY141" fmla="*/ 3904 h 4063"/>
              <a:gd name="connsiteX142" fmla="*/ 3865 w 12653"/>
              <a:gd name="connsiteY142" fmla="*/ 3962 h 4063"/>
              <a:gd name="connsiteX143" fmla="*/ 3805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3330 w 12653"/>
              <a:gd name="connsiteY75" fmla="*/ 3986 h 4063"/>
              <a:gd name="connsiteX76" fmla="*/ 3384 w 12653"/>
              <a:gd name="connsiteY76" fmla="*/ 3986 h 4063"/>
              <a:gd name="connsiteX77" fmla="*/ 3384 w 12653"/>
              <a:gd name="connsiteY77" fmla="*/ 4048 h 4063"/>
              <a:gd name="connsiteX78" fmla="*/ 3468 w 12653"/>
              <a:gd name="connsiteY78" fmla="*/ 4048 h 4063"/>
              <a:gd name="connsiteX79" fmla="*/ 3468 w 12653"/>
              <a:gd name="connsiteY79" fmla="*/ 3964 h 4063"/>
              <a:gd name="connsiteX80" fmla="*/ 3405 w 12653"/>
              <a:gd name="connsiteY80" fmla="*/ 3964 h 4063"/>
              <a:gd name="connsiteX81" fmla="*/ 3405 w 12653"/>
              <a:gd name="connsiteY81" fmla="*/ 3934 h 4063"/>
              <a:gd name="connsiteX82" fmla="*/ 3515 w 12653"/>
              <a:gd name="connsiteY82" fmla="*/ 3934 h 4063"/>
              <a:gd name="connsiteX83" fmla="*/ 3515 w 12653"/>
              <a:gd name="connsiteY83" fmla="*/ 4063 h 4063"/>
              <a:gd name="connsiteX84" fmla="*/ 3727 w 12653"/>
              <a:gd name="connsiteY84" fmla="*/ 4063 h 4063"/>
              <a:gd name="connsiteX85" fmla="*/ 3727 w 12653"/>
              <a:gd name="connsiteY85" fmla="*/ 3981 h 4063"/>
              <a:gd name="connsiteX86" fmla="*/ 3783 w 12653"/>
              <a:gd name="connsiteY86" fmla="*/ 3981 h 4063"/>
              <a:gd name="connsiteX87" fmla="*/ 3783 w 12653"/>
              <a:gd name="connsiteY87" fmla="*/ 4063 h 4063"/>
              <a:gd name="connsiteX88" fmla="*/ 3966 w 12653"/>
              <a:gd name="connsiteY88" fmla="*/ 4063 h 4063"/>
              <a:gd name="connsiteX89" fmla="*/ 3966 w 12653"/>
              <a:gd name="connsiteY89" fmla="*/ 3882 h 4063"/>
              <a:gd name="connsiteX90" fmla="*/ 3884 w 12653"/>
              <a:gd name="connsiteY90" fmla="*/ 3882 h 4063"/>
              <a:gd name="connsiteX91" fmla="*/ 3884 w 12653"/>
              <a:gd name="connsiteY91" fmla="*/ 3809 h 4063"/>
              <a:gd name="connsiteX92" fmla="*/ 3964 w 12653"/>
              <a:gd name="connsiteY92" fmla="*/ 3809 h 4063"/>
              <a:gd name="connsiteX93" fmla="*/ 3964 w 12653"/>
              <a:gd name="connsiteY93" fmla="*/ 3597 h 4063"/>
              <a:gd name="connsiteX94" fmla="*/ 3835 w 12653"/>
              <a:gd name="connsiteY94" fmla="*/ 3597 h 4063"/>
              <a:gd name="connsiteX95" fmla="*/ 3835 w 12653"/>
              <a:gd name="connsiteY95" fmla="*/ 3489 h 4063"/>
              <a:gd name="connsiteX96" fmla="*/ 3865 w 12653"/>
              <a:gd name="connsiteY96" fmla="*/ 3489 h 4063"/>
              <a:gd name="connsiteX97" fmla="*/ 3865 w 12653"/>
              <a:gd name="connsiteY97" fmla="*/ 3550 h 4063"/>
              <a:gd name="connsiteX98" fmla="*/ 3949 w 12653"/>
              <a:gd name="connsiteY98" fmla="*/ 3550 h 4063"/>
              <a:gd name="connsiteX99" fmla="*/ 3949 w 12653"/>
              <a:gd name="connsiteY99" fmla="*/ 3468 h 4063"/>
              <a:gd name="connsiteX100" fmla="*/ 3887 w 12653"/>
              <a:gd name="connsiteY100" fmla="*/ 3468 h 4063"/>
              <a:gd name="connsiteX101" fmla="*/ 3887 w 12653"/>
              <a:gd name="connsiteY101" fmla="*/ 3411 h 4063"/>
              <a:gd name="connsiteX102" fmla="*/ 3947 w 12653"/>
              <a:gd name="connsiteY102" fmla="*/ 3411 h 4063"/>
              <a:gd name="connsiteX103" fmla="*/ 3947 w 12653"/>
              <a:gd name="connsiteY103" fmla="*/ 652 h 4063"/>
              <a:gd name="connsiteX104" fmla="*/ 3887 w 12653"/>
              <a:gd name="connsiteY104" fmla="*/ 652 h 4063"/>
              <a:gd name="connsiteX105" fmla="*/ 3887 w 12653"/>
              <a:gd name="connsiteY105" fmla="*/ 596 h 4063"/>
              <a:gd name="connsiteX106" fmla="*/ 3949 w 12653"/>
              <a:gd name="connsiteY106" fmla="*/ 596 h 4063"/>
              <a:gd name="connsiteX107" fmla="*/ 3949 w 12653"/>
              <a:gd name="connsiteY107" fmla="*/ 514 h 4063"/>
              <a:gd name="connsiteX108" fmla="*/ 3865 w 12653"/>
              <a:gd name="connsiteY108" fmla="*/ 514 h 4063"/>
              <a:gd name="connsiteX109" fmla="*/ 3865 w 12653"/>
              <a:gd name="connsiteY109" fmla="*/ 575 h 4063"/>
              <a:gd name="connsiteX110" fmla="*/ 3835 w 12653"/>
              <a:gd name="connsiteY110" fmla="*/ 575 h 4063"/>
              <a:gd name="connsiteX111" fmla="*/ 3835 w 12653"/>
              <a:gd name="connsiteY111" fmla="*/ 467 h 4063"/>
              <a:gd name="connsiteX112" fmla="*/ 3964 w 12653"/>
              <a:gd name="connsiteY112" fmla="*/ 467 h 4063"/>
              <a:gd name="connsiteX113" fmla="*/ 3964 w 12653"/>
              <a:gd name="connsiteY113" fmla="*/ 255 h 4063"/>
              <a:gd name="connsiteX114" fmla="*/ 3884 w 12653"/>
              <a:gd name="connsiteY114" fmla="*/ 255 h 4063"/>
              <a:gd name="connsiteX115" fmla="*/ 3884 w 12653"/>
              <a:gd name="connsiteY115" fmla="*/ 182 h 4063"/>
              <a:gd name="connsiteX116" fmla="*/ 3966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3405 w 12653"/>
              <a:gd name="connsiteY122" fmla="*/ 78 h 4063"/>
              <a:gd name="connsiteX123" fmla="*/ 3405 w 12653"/>
              <a:gd name="connsiteY123" fmla="*/ 37 h 4063"/>
              <a:gd name="connsiteX124" fmla="*/ 3446 w 12653"/>
              <a:gd name="connsiteY124" fmla="*/ 37 h 4063"/>
              <a:gd name="connsiteX125" fmla="*/ 3446 w 12653"/>
              <a:gd name="connsiteY125" fmla="*/ 78 h 4063"/>
              <a:gd name="connsiteX126" fmla="*/ 3405 w 12653"/>
              <a:gd name="connsiteY126" fmla="*/ 78 h 4063"/>
              <a:gd name="connsiteX127" fmla="*/ 3887 w 12653"/>
              <a:gd name="connsiteY127" fmla="*/ 3528 h 4063"/>
              <a:gd name="connsiteX128" fmla="*/ 3887 w 12653"/>
              <a:gd name="connsiteY128" fmla="*/ 3489 h 4063"/>
              <a:gd name="connsiteX129" fmla="*/ 3928 w 12653"/>
              <a:gd name="connsiteY129" fmla="*/ 3489 h 4063"/>
              <a:gd name="connsiteX130" fmla="*/ 3928 w 12653"/>
              <a:gd name="connsiteY130" fmla="*/ 3528 h 4063"/>
              <a:gd name="connsiteX131" fmla="*/ 3887 w 12653"/>
              <a:gd name="connsiteY131" fmla="*/ 3528 h 4063"/>
              <a:gd name="connsiteX132" fmla="*/ 3805 w 12653"/>
              <a:gd name="connsiteY132" fmla="*/ 4042 h 4063"/>
              <a:gd name="connsiteX133" fmla="*/ 3805 w 12653"/>
              <a:gd name="connsiteY133" fmla="*/ 3981 h 4063"/>
              <a:gd name="connsiteX134" fmla="*/ 3884 w 12653"/>
              <a:gd name="connsiteY134" fmla="*/ 3981 h 4063"/>
              <a:gd name="connsiteX135" fmla="*/ 3884 w 12653"/>
              <a:gd name="connsiteY135" fmla="*/ 3904 h 4063"/>
              <a:gd name="connsiteX136" fmla="*/ 3943 w 12653"/>
              <a:gd name="connsiteY136" fmla="*/ 3904 h 4063"/>
              <a:gd name="connsiteX137" fmla="*/ 3943 w 12653"/>
              <a:gd name="connsiteY137" fmla="*/ 4042 h 4063"/>
              <a:gd name="connsiteX138" fmla="*/ 3805 w 12653"/>
              <a:gd name="connsiteY138" fmla="*/ 4042 h 4063"/>
              <a:gd name="connsiteX139" fmla="*/ 3805 w 12653"/>
              <a:gd name="connsiteY139" fmla="*/ 3962 h 4063"/>
              <a:gd name="connsiteX140" fmla="*/ 3805 w 12653"/>
              <a:gd name="connsiteY140" fmla="*/ 3904 h 4063"/>
              <a:gd name="connsiteX141" fmla="*/ 3865 w 12653"/>
              <a:gd name="connsiteY141" fmla="*/ 3904 h 4063"/>
              <a:gd name="connsiteX142" fmla="*/ 3865 w 12653"/>
              <a:gd name="connsiteY142" fmla="*/ 3962 h 4063"/>
              <a:gd name="connsiteX143" fmla="*/ 3805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3384 w 12653"/>
              <a:gd name="connsiteY76" fmla="*/ 3986 h 4063"/>
              <a:gd name="connsiteX77" fmla="*/ 3384 w 12653"/>
              <a:gd name="connsiteY77" fmla="*/ 4048 h 4063"/>
              <a:gd name="connsiteX78" fmla="*/ 3468 w 12653"/>
              <a:gd name="connsiteY78" fmla="*/ 4048 h 4063"/>
              <a:gd name="connsiteX79" fmla="*/ 3468 w 12653"/>
              <a:gd name="connsiteY79" fmla="*/ 3964 h 4063"/>
              <a:gd name="connsiteX80" fmla="*/ 3405 w 12653"/>
              <a:gd name="connsiteY80" fmla="*/ 3964 h 4063"/>
              <a:gd name="connsiteX81" fmla="*/ 3405 w 12653"/>
              <a:gd name="connsiteY81" fmla="*/ 3934 h 4063"/>
              <a:gd name="connsiteX82" fmla="*/ 3515 w 12653"/>
              <a:gd name="connsiteY82" fmla="*/ 3934 h 4063"/>
              <a:gd name="connsiteX83" fmla="*/ 3515 w 12653"/>
              <a:gd name="connsiteY83" fmla="*/ 4063 h 4063"/>
              <a:gd name="connsiteX84" fmla="*/ 3727 w 12653"/>
              <a:gd name="connsiteY84" fmla="*/ 4063 h 4063"/>
              <a:gd name="connsiteX85" fmla="*/ 3727 w 12653"/>
              <a:gd name="connsiteY85" fmla="*/ 3981 h 4063"/>
              <a:gd name="connsiteX86" fmla="*/ 3783 w 12653"/>
              <a:gd name="connsiteY86" fmla="*/ 3981 h 4063"/>
              <a:gd name="connsiteX87" fmla="*/ 3783 w 12653"/>
              <a:gd name="connsiteY87" fmla="*/ 4063 h 4063"/>
              <a:gd name="connsiteX88" fmla="*/ 3966 w 12653"/>
              <a:gd name="connsiteY88" fmla="*/ 4063 h 4063"/>
              <a:gd name="connsiteX89" fmla="*/ 3966 w 12653"/>
              <a:gd name="connsiteY89" fmla="*/ 3882 h 4063"/>
              <a:gd name="connsiteX90" fmla="*/ 3884 w 12653"/>
              <a:gd name="connsiteY90" fmla="*/ 3882 h 4063"/>
              <a:gd name="connsiteX91" fmla="*/ 3884 w 12653"/>
              <a:gd name="connsiteY91" fmla="*/ 3809 h 4063"/>
              <a:gd name="connsiteX92" fmla="*/ 3964 w 12653"/>
              <a:gd name="connsiteY92" fmla="*/ 3809 h 4063"/>
              <a:gd name="connsiteX93" fmla="*/ 3964 w 12653"/>
              <a:gd name="connsiteY93" fmla="*/ 3597 h 4063"/>
              <a:gd name="connsiteX94" fmla="*/ 3835 w 12653"/>
              <a:gd name="connsiteY94" fmla="*/ 3597 h 4063"/>
              <a:gd name="connsiteX95" fmla="*/ 3835 w 12653"/>
              <a:gd name="connsiteY95" fmla="*/ 3489 h 4063"/>
              <a:gd name="connsiteX96" fmla="*/ 3865 w 12653"/>
              <a:gd name="connsiteY96" fmla="*/ 3489 h 4063"/>
              <a:gd name="connsiteX97" fmla="*/ 3865 w 12653"/>
              <a:gd name="connsiteY97" fmla="*/ 3550 h 4063"/>
              <a:gd name="connsiteX98" fmla="*/ 3949 w 12653"/>
              <a:gd name="connsiteY98" fmla="*/ 3550 h 4063"/>
              <a:gd name="connsiteX99" fmla="*/ 3949 w 12653"/>
              <a:gd name="connsiteY99" fmla="*/ 3468 h 4063"/>
              <a:gd name="connsiteX100" fmla="*/ 3887 w 12653"/>
              <a:gd name="connsiteY100" fmla="*/ 3468 h 4063"/>
              <a:gd name="connsiteX101" fmla="*/ 3887 w 12653"/>
              <a:gd name="connsiteY101" fmla="*/ 3411 h 4063"/>
              <a:gd name="connsiteX102" fmla="*/ 3947 w 12653"/>
              <a:gd name="connsiteY102" fmla="*/ 3411 h 4063"/>
              <a:gd name="connsiteX103" fmla="*/ 3947 w 12653"/>
              <a:gd name="connsiteY103" fmla="*/ 652 h 4063"/>
              <a:gd name="connsiteX104" fmla="*/ 3887 w 12653"/>
              <a:gd name="connsiteY104" fmla="*/ 652 h 4063"/>
              <a:gd name="connsiteX105" fmla="*/ 3887 w 12653"/>
              <a:gd name="connsiteY105" fmla="*/ 596 h 4063"/>
              <a:gd name="connsiteX106" fmla="*/ 3949 w 12653"/>
              <a:gd name="connsiteY106" fmla="*/ 596 h 4063"/>
              <a:gd name="connsiteX107" fmla="*/ 3949 w 12653"/>
              <a:gd name="connsiteY107" fmla="*/ 514 h 4063"/>
              <a:gd name="connsiteX108" fmla="*/ 3865 w 12653"/>
              <a:gd name="connsiteY108" fmla="*/ 514 h 4063"/>
              <a:gd name="connsiteX109" fmla="*/ 3865 w 12653"/>
              <a:gd name="connsiteY109" fmla="*/ 575 h 4063"/>
              <a:gd name="connsiteX110" fmla="*/ 3835 w 12653"/>
              <a:gd name="connsiteY110" fmla="*/ 575 h 4063"/>
              <a:gd name="connsiteX111" fmla="*/ 3835 w 12653"/>
              <a:gd name="connsiteY111" fmla="*/ 467 h 4063"/>
              <a:gd name="connsiteX112" fmla="*/ 3964 w 12653"/>
              <a:gd name="connsiteY112" fmla="*/ 467 h 4063"/>
              <a:gd name="connsiteX113" fmla="*/ 3964 w 12653"/>
              <a:gd name="connsiteY113" fmla="*/ 255 h 4063"/>
              <a:gd name="connsiteX114" fmla="*/ 3884 w 12653"/>
              <a:gd name="connsiteY114" fmla="*/ 255 h 4063"/>
              <a:gd name="connsiteX115" fmla="*/ 3884 w 12653"/>
              <a:gd name="connsiteY115" fmla="*/ 182 h 4063"/>
              <a:gd name="connsiteX116" fmla="*/ 3966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3405 w 12653"/>
              <a:gd name="connsiteY122" fmla="*/ 78 h 4063"/>
              <a:gd name="connsiteX123" fmla="*/ 3405 w 12653"/>
              <a:gd name="connsiteY123" fmla="*/ 37 h 4063"/>
              <a:gd name="connsiteX124" fmla="*/ 3446 w 12653"/>
              <a:gd name="connsiteY124" fmla="*/ 37 h 4063"/>
              <a:gd name="connsiteX125" fmla="*/ 3446 w 12653"/>
              <a:gd name="connsiteY125" fmla="*/ 78 h 4063"/>
              <a:gd name="connsiteX126" fmla="*/ 3405 w 12653"/>
              <a:gd name="connsiteY126" fmla="*/ 78 h 4063"/>
              <a:gd name="connsiteX127" fmla="*/ 3887 w 12653"/>
              <a:gd name="connsiteY127" fmla="*/ 3528 h 4063"/>
              <a:gd name="connsiteX128" fmla="*/ 3887 w 12653"/>
              <a:gd name="connsiteY128" fmla="*/ 3489 h 4063"/>
              <a:gd name="connsiteX129" fmla="*/ 3928 w 12653"/>
              <a:gd name="connsiteY129" fmla="*/ 3489 h 4063"/>
              <a:gd name="connsiteX130" fmla="*/ 3928 w 12653"/>
              <a:gd name="connsiteY130" fmla="*/ 3528 h 4063"/>
              <a:gd name="connsiteX131" fmla="*/ 3887 w 12653"/>
              <a:gd name="connsiteY131" fmla="*/ 3528 h 4063"/>
              <a:gd name="connsiteX132" fmla="*/ 3805 w 12653"/>
              <a:gd name="connsiteY132" fmla="*/ 4042 h 4063"/>
              <a:gd name="connsiteX133" fmla="*/ 3805 w 12653"/>
              <a:gd name="connsiteY133" fmla="*/ 3981 h 4063"/>
              <a:gd name="connsiteX134" fmla="*/ 3884 w 12653"/>
              <a:gd name="connsiteY134" fmla="*/ 3981 h 4063"/>
              <a:gd name="connsiteX135" fmla="*/ 3884 w 12653"/>
              <a:gd name="connsiteY135" fmla="*/ 3904 h 4063"/>
              <a:gd name="connsiteX136" fmla="*/ 3943 w 12653"/>
              <a:gd name="connsiteY136" fmla="*/ 3904 h 4063"/>
              <a:gd name="connsiteX137" fmla="*/ 3943 w 12653"/>
              <a:gd name="connsiteY137" fmla="*/ 4042 h 4063"/>
              <a:gd name="connsiteX138" fmla="*/ 3805 w 12653"/>
              <a:gd name="connsiteY138" fmla="*/ 4042 h 4063"/>
              <a:gd name="connsiteX139" fmla="*/ 3805 w 12653"/>
              <a:gd name="connsiteY139" fmla="*/ 3962 h 4063"/>
              <a:gd name="connsiteX140" fmla="*/ 3805 w 12653"/>
              <a:gd name="connsiteY140" fmla="*/ 3904 h 4063"/>
              <a:gd name="connsiteX141" fmla="*/ 3865 w 12653"/>
              <a:gd name="connsiteY141" fmla="*/ 3904 h 4063"/>
              <a:gd name="connsiteX142" fmla="*/ 3865 w 12653"/>
              <a:gd name="connsiteY142" fmla="*/ 3962 h 4063"/>
              <a:gd name="connsiteX143" fmla="*/ 3805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3384 w 12653"/>
              <a:gd name="connsiteY77" fmla="*/ 4048 h 4063"/>
              <a:gd name="connsiteX78" fmla="*/ 3468 w 12653"/>
              <a:gd name="connsiteY78" fmla="*/ 4048 h 4063"/>
              <a:gd name="connsiteX79" fmla="*/ 3468 w 12653"/>
              <a:gd name="connsiteY79" fmla="*/ 3964 h 4063"/>
              <a:gd name="connsiteX80" fmla="*/ 3405 w 12653"/>
              <a:gd name="connsiteY80" fmla="*/ 3964 h 4063"/>
              <a:gd name="connsiteX81" fmla="*/ 3405 w 12653"/>
              <a:gd name="connsiteY81" fmla="*/ 3934 h 4063"/>
              <a:gd name="connsiteX82" fmla="*/ 3515 w 12653"/>
              <a:gd name="connsiteY82" fmla="*/ 3934 h 4063"/>
              <a:gd name="connsiteX83" fmla="*/ 3515 w 12653"/>
              <a:gd name="connsiteY83" fmla="*/ 4063 h 4063"/>
              <a:gd name="connsiteX84" fmla="*/ 3727 w 12653"/>
              <a:gd name="connsiteY84" fmla="*/ 4063 h 4063"/>
              <a:gd name="connsiteX85" fmla="*/ 3727 w 12653"/>
              <a:gd name="connsiteY85" fmla="*/ 3981 h 4063"/>
              <a:gd name="connsiteX86" fmla="*/ 3783 w 12653"/>
              <a:gd name="connsiteY86" fmla="*/ 3981 h 4063"/>
              <a:gd name="connsiteX87" fmla="*/ 3783 w 12653"/>
              <a:gd name="connsiteY87" fmla="*/ 4063 h 4063"/>
              <a:gd name="connsiteX88" fmla="*/ 3966 w 12653"/>
              <a:gd name="connsiteY88" fmla="*/ 4063 h 4063"/>
              <a:gd name="connsiteX89" fmla="*/ 3966 w 12653"/>
              <a:gd name="connsiteY89" fmla="*/ 3882 h 4063"/>
              <a:gd name="connsiteX90" fmla="*/ 3884 w 12653"/>
              <a:gd name="connsiteY90" fmla="*/ 3882 h 4063"/>
              <a:gd name="connsiteX91" fmla="*/ 3884 w 12653"/>
              <a:gd name="connsiteY91" fmla="*/ 3809 h 4063"/>
              <a:gd name="connsiteX92" fmla="*/ 3964 w 12653"/>
              <a:gd name="connsiteY92" fmla="*/ 3809 h 4063"/>
              <a:gd name="connsiteX93" fmla="*/ 3964 w 12653"/>
              <a:gd name="connsiteY93" fmla="*/ 3597 h 4063"/>
              <a:gd name="connsiteX94" fmla="*/ 3835 w 12653"/>
              <a:gd name="connsiteY94" fmla="*/ 3597 h 4063"/>
              <a:gd name="connsiteX95" fmla="*/ 3835 w 12653"/>
              <a:gd name="connsiteY95" fmla="*/ 3489 h 4063"/>
              <a:gd name="connsiteX96" fmla="*/ 3865 w 12653"/>
              <a:gd name="connsiteY96" fmla="*/ 3489 h 4063"/>
              <a:gd name="connsiteX97" fmla="*/ 3865 w 12653"/>
              <a:gd name="connsiteY97" fmla="*/ 3550 h 4063"/>
              <a:gd name="connsiteX98" fmla="*/ 3949 w 12653"/>
              <a:gd name="connsiteY98" fmla="*/ 3550 h 4063"/>
              <a:gd name="connsiteX99" fmla="*/ 3949 w 12653"/>
              <a:gd name="connsiteY99" fmla="*/ 3468 h 4063"/>
              <a:gd name="connsiteX100" fmla="*/ 3887 w 12653"/>
              <a:gd name="connsiteY100" fmla="*/ 3468 h 4063"/>
              <a:gd name="connsiteX101" fmla="*/ 3887 w 12653"/>
              <a:gd name="connsiteY101" fmla="*/ 3411 h 4063"/>
              <a:gd name="connsiteX102" fmla="*/ 3947 w 12653"/>
              <a:gd name="connsiteY102" fmla="*/ 3411 h 4063"/>
              <a:gd name="connsiteX103" fmla="*/ 3947 w 12653"/>
              <a:gd name="connsiteY103" fmla="*/ 652 h 4063"/>
              <a:gd name="connsiteX104" fmla="*/ 3887 w 12653"/>
              <a:gd name="connsiteY104" fmla="*/ 652 h 4063"/>
              <a:gd name="connsiteX105" fmla="*/ 3887 w 12653"/>
              <a:gd name="connsiteY105" fmla="*/ 596 h 4063"/>
              <a:gd name="connsiteX106" fmla="*/ 3949 w 12653"/>
              <a:gd name="connsiteY106" fmla="*/ 596 h 4063"/>
              <a:gd name="connsiteX107" fmla="*/ 3949 w 12653"/>
              <a:gd name="connsiteY107" fmla="*/ 514 h 4063"/>
              <a:gd name="connsiteX108" fmla="*/ 3865 w 12653"/>
              <a:gd name="connsiteY108" fmla="*/ 514 h 4063"/>
              <a:gd name="connsiteX109" fmla="*/ 3865 w 12653"/>
              <a:gd name="connsiteY109" fmla="*/ 575 h 4063"/>
              <a:gd name="connsiteX110" fmla="*/ 3835 w 12653"/>
              <a:gd name="connsiteY110" fmla="*/ 575 h 4063"/>
              <a:gd name="connsiteX111" fmla="*/ 3835 w 12653"/>
              <a:gd name="connsiteY111" fmla="*/ 467 h 4063"/>
              <a:gd name="connsiteX112" fmla="*/ 3964 w 12653"/>
              <a:gd name="connsiteY112" fmla="*/ 467 h 4063"/>
              <a:gd name="connsiteX113" fmla="*/ 3964 w 12653"/>
              <a:gd name="connsiteY113" fmla="*/ 255 h 4063"/>
              <a:gd name="connsiteX114" fmla="*/ 3884 w 12653"/>
              <a:gd name="connsiteY114" fmla="*/ 255 h 4063"/>
              <a:gd name="connsiteX115" fmla="*/ 3884 w 12653"/>
              <a:gd name="connsiteY115" fmla="*/ 182 h 4063"/>
              <a:gd name="connsiteX116" fmla="*/ 3966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3405 w 12653"/>
              <a:gd name="connsiteY122" fmla="*/ 78 h 4063"/>
              <a:gd name="connsiteX123" fmla="*/ 3405 w 12653"/>
              <a:gd name="connsiteY123" fmla="*/ 37 h 4063"/>
              <a:gd name="connsiteX124" fmla="*/ 3446 w 12653"/>
              <a:gd name="connsiteY124" fmla="*/ 37 h 4063"/>
              <a:gd name="connsiteX125" fmla="*/ 3446 w 12653"/>
              <a:gd name="connsiteY125" fmla="*/ 78 h 4063"/>
              <a:gd name="connsiteX126" fmla="*/ 3405 w 12653"/>
              <a:gd name="connsiteY126" fmla="*/ 78 h 4063"/>
              <a:gd name="connsiteX127" fmla="*/ 3887 w 12653"/>
              <a:gd name="connsiteY127" fmla="*/ 3528 h 4063"/>
              <a:gd name="connsiteX128" fmla="*/ 3887 w 12653"/>
              <a:gd name="connsiteY128" fmla="*/ 3489 h 4063"/>
              <a:gd name="connsiteX129" fmla="*/ 3928 w 12653"/>
              <a:gd name="connsiteY129" fmla="*/ 3489 h 4063"/>
              <a:gd name="connsiteX130" fmla="*/ 3928 w 12653"/>
              <a:gd name="connsiteY130" fmla="*/ 3528 h 4063"/>
              <a:gd name="connsiteX131" fmla="*/ 3887 w 12653"/>
              <a:gd name="connsiteY131" fmla="*/ 3528 h 4063"/>
              <a:gd name="connsiteX132" fmla="*/ 3805 w 12653"/>
              <a:gd name="connsiteY132" fmla="*/ 4042 h 4063"/>
              <a:gd name="connsiteX133" fmla="*/ 3805 w 12653"/>
              <a:gd name="connsiteY133" fmla="*/ 3981 h 4063"/>
              <a:gd name="connsiteX134" fmla="*/ 3884 w 12653"/>
              <a:gd name="connsiteY134" fmla="*/ 3981 h 4063"/>
              <a:gd name="connsiteX135" fmla="*/ 3884 w 12653"/>
              <a:gd name="connsiteY135" fmla="*/ 3904 h 4063"/>
              <a:gd name="connsiteX136" fmla="*/ 3943 w 12653"/>
              <a:gd name="connsiteY136" fmla="*/ 3904 h 4063"/>
              <a:gd name="connsiteX137" fmla="*/ 3943 w 12653"/>
              <a:gd name="connsiteY137" fmla="*/ 4042 h 4063"/>
              <a:gd name="connsiteX138" fmla="*/ 3805 w 12653"/>
              <a:gd name="connsiteY138" fmla="*/ 4042 h 4063"/>
              <a:gd name="connsiteX139" fmla="*/ 3805 w 12653"/>
              <a:gd name="connsiteY139" fmla="*/ 3962 h 4063"/>
              <a:gd name="connsiteX140" fmla="*/ 3805 w 12653"/>
              <a:gd name="connsiteY140" fmla="*/ 3904 h 4063"/>
              <a:gd name="connsiteX141" fmla="*/ 3865 w 12653"/>
              <a:gd name="connsiteY141" fmla="*/ 3904 h 4063"/>
              <a:gd name="connsiteX142" fmla="*/ 3865 w 12653"/>
              <a:gd name="connsiteY142" fmla="*/ 3962 h 4063"/>
              <a:gd name="connsiteX143" fmla="*/ 3805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3468 w 12653"/>
              <a:gd name="connsiteY78" fmla="*/ 4048 h 4063"/>
              <a:gd name="connsiteX79" fmla="*/ 3468 w 12653"/>
              <a:gd name="connsiteY79" fmla="*/ 3964 h 4063"/>
              <a:gd name="connsiteX80" fmla="*/ 3405 w 12653"/>
              <a:gd name="connsiteY80" fmla="*/ 3964 h 4063"/>
              <a:gd name="connsiteX81" fmla="*/ 3405 w 12653"/>
              <a:gd name="connsiteY81" fmla="*/ 3934 h 4063"/>
              <a:gd name="connsiteX82" fmla="*/ 3515 w 12653"/>
              <a:gd name="connsiteY82" fmla="*/ 3934 h 4063"/>
              <a:gd name="connsiteX83" fmla="*/ 3515 w 12653"/>
              <a:gd name="connsiteY83" fmla="*/ 4063 h 4063"/>
              <a:gd name="connsiteX84" fmla="*/ 3727 w 12653"/>
              <a:gd name="connsiteY84" fmla="*/ 4063 h 4063"/>
              <a:gd name="connsiteX85" fmla="*/ 3727 w 12653"/>
              <a:gd name="connsiteY85" fmla="*/ 3981 h 4063"/>
              <a:gd name="connsiteX86" fmla="*/ 3783 w 12653"/>
              <a:gd name="connsiteY86" fmla="*/ 3981 h 4063"/>
              <a:gd name="connsiteX87" fmla="*/ 3783 w 12653"/>
              <a:gd name="connsiteY87" fmla="*/ 4063 h 4063"/>
              <a:gd name="connsiteX88" fmla="*/ 3966 w 12653"/>
              <a:gd name="connsiteY88" fmla="*/ 4063 h 4063"/>
              <a:gd name="connsiteX89" fmla="*/ 3966 w 12653"/>
              <a:gd name="connsiteY89" fmla="*/ 3882 h 4063"/>
              <a:gd name="connsiteX90" fmla="*/ 3884 w 12653"/>
              <a:gd name="connsiteY90" fmla="*/ 3882 h 4063"/>
              <a:gd name="connsiteX91" fmla="*/ 3884 w 12653"/>
              <a:gd name="connsiteY91" fmla="*/ 3809 h 4063"/>
              <a:gd name="connsiteX92" fmla="*/ 3964 w 12653"/>
              <a:gd name="connsiteY92" fmla="*/ 3809 h 4063"/>
              <a:gd name="connsiteX93" fmla="*/ 3964 w 12653"/>
              <a:gd name="connsiteY93" fmla="*/ 3597 h 4063"/>
              <a:gd name="connsiteX94" fmla="*/ 3835 w 12653"/>
              <a:gd name="connsiteY94" fmla="*/ 3597 h 4063"/>
              <a:gd name="connsiteX95" fmla="*/ 3835 w 12653"/>
              <a:gd name="connsiteY95" fmla="*/ 3489 h 4063"/>
              <a:gd name="connsiteX96" fmla="*/ 3865 w 12653"/>
              <a:gd name="connsiteY96" fmla="*/ 3489 h 4063"/>
              <a:gd name="connsiteX97" fmla="*/ 3865 w 12653"/>
              <a:gd name="connsiteY97" fmla="*/ 3550 h 4063"/>
              <a:gd name="connsiteX98" fmla="*/ 3949 w 12653"/>
              <a:gd name="connsiteY98" fmla="*/ 3550 h 4063"/>
              <a:gd name="connsiteX99" fmla="*/ 3949 w 12653"/>
              <a:gd name="connsiteY99" fmla="*/ 3468 h 4063"/>
              <a:gd name="connsiteX100" fmla="*/ 3887 w 12653"/>
              <a:gd name="connsiteY100" fmla="*/ 3468 h 4063"/>
              <a:gd name="connsiteX101" fmla="*/ 3887 w 12653"/>
              <a:gd name="connsiteY101" fmla="*/ 3411 h 4063"/>
              <a:gd name="connsiteX102" fmla="*/ 3947 w 12653"/>
              <a:gd name="connsiteY102" fmla="*/ 3411 h 4063"/>
              <a:gd name="connsiteX103" fmla="*/ 3947 w 12653"/>
              <a:gd name="connsiteY103" fmla="*/ 652 h 4063"/>
              <a:gd name="connsiteX104" fmla="*/ 3887 w 12653"/>
              <a:gd name="connsiteY104" fmla="*/ 652 h 4063"/>
              <a:gd name="connsiteX105" fmla="*/ 3887 w 12653"/>
              <a:gd name="connsiteY105" fmla="*/ 596 h 4063"/>
              <a:gd name="connsiteX106" fmla="*/ 3949 w 12653"/>
              <a:gd name="connsiteY106" fmla="*/ 596 h 4063"/>
              <a:gd name="connsiteX107" fmla="*/ 3949 w 12653"/>
              <a:gd name="connsiteY107" fmla="*/ 514 h 4063"/>
              <a:gd name="connsiteX108" fmla="*/ 3865 w 12653"/>
              <a:gd name="connsiteY108" fmla="*/ 514 h 4063"/>
              <a:gd name="connsiteX109" fmla="*/ 3865 w 12653"/>
              <a:gd name="connsiteY109" fmla="*/ 575 h 4063"/>
              <a:gd name="connsiteX110" fmla="*/ 3835 w 12653"/>
              <a:gd name="connsiteY110" fmla="*/ 575 h 4063"/>
              <a:gd name="connsiteX111" fmla="*/ 3835 w 12653"/>
              <a:gd name="connsiteY111" fmla="*/ 467 h 4063"/>
              <a:gd name="connsiteX112" fmla="*/ 3964 w 12653"/>
              <a:gd name="connsiteY112" fmla="*/ 467 h 4063"/>
              <a:gd name="connsiteX113" fmla="*/ 3964 w 12653"/>
              <a:gd name="connsiteY113" fmla="*/ 255 h 4063"/>
              <a:gd name="connsiteX114" fmla="*/ 3884 w 12653"/>
              <a:gd name="connsiteY114" fmla="*/ 255 h 4063"/>
              <a:gd name="connsiteX115" fmla="*/ 3884 w 12653"/>
              <a:gd name="connsiteY115" fmla="*/ 182 h 4063"/>
              <a:gd name="connsiteX116" fmla="*/ 3966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3405 w 12653"/>
              <a:gd name="connsiteY122" fmla="*/ 78 h 4063"/>
              <a:gd name="connsiteX123" fmla="*/ 3405 w 12653"/>
              <a:gd name="connsiteY123" fmla="*/ 37 h 4063"/>
              <a:gd name="connsiteX124" fmla="*/ 3446 w 12653"/>
              <a:gd name="connsiteY124" fmla="*/ 37 h 4063"/>
              <a:gd name="connsiteX125" fmla="*/ 3446 w 12653"/>
              <a:gd name="connsiteY125" fmla="*/ 78 h 4063"/>
              <a:gd name="connsiteX126" fmla="*/ 3405 w 12653"/>
              <a:gd name="connsiteY126" fmla="*/ 78 h 4063"/>
              <a:gd name="connsiteX127" fmla="*/ 3887 w 12653"/>
              <a:gd name="connsiteY127" fmla="*/ 3528 h 4063"/>
              <a:gd name="connsiteX128" fmla="*/ 3887 w 12653"/>
              <a:gd name="connsiteY128" fmla="*/ 3489 h 4063"/>
              <a:gd name="connsiteX129" fmla="*/ 3928 w 12653"/>
              <a:gd name="connsiteY129" fmla="*/ 3489 h 4063"/>
              <a:gd name="connsiteX130" fmla="*/ 3928 w 12653"/>
              <a:gd name="connsiteY130" fmla="*/ 3528 h 4063"/>
              <a:gd name="connsiteX131" fmla="*/ 3887 w 12653"/>
              <a:gd name="connsiteY131" fmla="*/ 3528 h 4063"/>
              <a:gd name="connsiteX132" fmla="*/ 3805 w 12653"/>
              <a:gd name="connsiteY132" fmla="*/ 4042 h 4063"/>
              <a:gd name="connsiteX133" fmla="*/ 3805 w 12653"/>
              <a:gd name="connsiteY133" fmla="*/ 3981 h 4063"/>
              <a:gd name="connsiteX134" fmla="*/ 3884 w 12653"/>
              <a:gd name="connsiteY134" fmla="*/ 3981 h 4063"/>
              <a:gd name="connsiteX135" fmla="*/ 3884 w 12653"/>
              <a:gd name="connsiteY135" fmla="*/ 3904 h 4063"/>
              <a:gd name="connsiteX136" fmla="*/ 3943 w 12653"/>
              <a:gd name="connsiteY136" fmla="*/ 3904 h 4063"/>
              <a:gd name="connsiteX137" fmla="*/ 3943 w 12653"/>
              <a:gd name="connsiteY137" fmla="*/ 4042 h 4063"/>
              <a:gd name="connsiteX138" fmla="*/ 3805 w 12653"/>
              <a:gd name="connsiteY138" fmla="*/ 4042 h 4063"/>
              <a:gd name="connsiteX139" fmla="*/ 3805 w 12653"/>
              <a:gd name="connsiteY139" fmla="*/ 3962 h 4063"/>
              <a:gd name="connsiteX140" fmla="*/ 3805 w 12653"/>
              <a:gd name="connsiteY140" fmla="*/ 3904 h 4063"/>
              <a:gd name="connsiteX141" fmla="*/ 3865 w 12653"/>
              <a:gd name="connsiteY141" fmla="*/ 3904 h 4063"/>
              <a:gd name="connsiteX142" fmla="*/ 3865 w 12653"/>
              <a:gd name="connsiteY142" fmla="*/ 3962 h 4063"/>
              <a:gd name="connsiteX143" fmla="*/ 3805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3468 w 12653"/>
              <a:gd name="connsiteY79" fmla="*/ 3964 h 4063"/>
              <a:gd name="connsiteX80" fmla="*/ 3405 w 12653"/>
              <a:gd name="connsiteY80" fmla="*/ 3964 h 4063"/>
              <a:gd name="connsiteX81" fmla="*/ 3405 w 12653"/>
              <a:gd name="connsiteY81" fmla="*/ 3934 h 4063"/>
              <a:gd name="connsiteX82" fmla="*/ 3515 w 12653"/>
              <a:gd name="connsiteY82" fmla="*/ 3934 h 4063"/>
              <a:gd name="connsiteX83" fmla="*/ 3515 w 12653"/>
              <a:gd name="connsiteY83" fmla="*/ 4063 h 4063"/>
              <a:gd name="connsiteX84" fmla="*/ 3727 w 12653"/>
              <a:gd name="connsiteY84" fmla="*/ 4063 h 4063"/>
              <a:gd name="connsiteX85" fmla="*/ 3727 w 12653"/>
              <a:gd name="connsiteY85" fmla="*/ 3981 h 4063"/>
              <a:gd name="connsiteX86" fmla="*/ 3783 w 12653"/>
              <a:gd name="connsiteY86" fmla="*/ 3981 h 4063"/>
              <a:gd name="connsiteX87" fmla="*/ 3783 w 12653"/>
              <a:gd name="connsiteY87" fmla="*/ 4063 h 4063"/>
              <a:gd name="connsiteX88" fmla="*/ 3966 w 12653"/>
              <a:gd name="connsiteY88" fmla="*/ 4063 h 4063"/>
              <a:gd name="connsiteX89" fmla="*/ 3966 w 12653"/>
              <a:gd name="connsiteY89" fmla="*/ 3882 h 4063"/>
              <a:gd name="connsiteX90" fmla="*/ 3884 w 12653"/>
              <a:gd name="connsiteY90" fmla="*/ 3882 h 4063"/>
              <a:gd name="connsiteX91" fmla="*/ 3884 w 12653"/>
              <a:gd name="connsiteY91" fmla="*/ 3809 h 4063"/>
              <a:gd name="connsiteX92" fmla="*/ 3964 w 12653"/>
              <a:gd name="connsiteY92" fmla="*/ 3809 h 4063"/>
              <a:gd name="connsiteX93" fmla="*/ 3964 w 12653"/>
              <a:gd name="connsiteY93" fmla="*/ 3597 h 4063"/>
              <a:gd name="connsiteX94" fmla="*/ 3835 w 12653"/>
              <a:gd name="connsiteY94" fmla="*/ 3597 h 4063"/>
              <a:gd name="connsiteX95" fmla="*/ 3835 w 12653"/>
              <a:gd name="connsiteY95" fmla="*/ 3489 h 4063"/>
              <a:gd name="connsiteX96" fmla="*/ 3865 w 12653"/>
              <a:gd name="connsiteY96" fmla="*/ 3489 h 4063"/>
              <a:gd name="connsiteX97" fmla="*/ 3865 w 12653"/>
              <a:gd name="connsiteY97" fmla="*/ 3550 h 4063"/>
              <a:gd name="connsiteX98" fmla="*/ 3949 w 12653"/>
              <a:gd name="connsiteY98" fmla="*/ 3550 h 4063"/>
              <a:gd name="connsiteX99" fmla="*/ 3949 w 12653"/>
              <a:gd name="connsiteY99" fmla="*/ 3468 h 4063"/>
              <a:gd name="connsiteX100" fmla="*/ 3887 w 12653"/>
              <a:gd name="connsiteY100" fmla="*/ 3468 h 4063"/>
              <a:gd name="connsiteX101" fmla="*/ 3887 w 12653"/>
              <a:gd name="connsiteY101" fmla="*/ 3411 h 4063"/>
              <a:gd name="connsiteX102" fmla="*/ 3947 w 12653"/>
              <a:gd name="connsiteY102" fmla="*/ 3411 h 4063"/>
              <a:gd name="connsiteX103" fmla="*/ 3947 w 12653"/>
              <a:gd name="connsiteY103" fmla="*/ 652 h 4063"/>
              <a:gd name="connsiteX104" fmla="*/ 3887 w 12653"/>
              <a:gd name="connsiteY104" fmla="*/ 652 h 4063"/>
              <a:gd name="connsiteX105" fmla="*/ 3887 w 12653"/>
              <a:gd name="connsiteY105" fmla="*/ 596 h 4063"/>
              <a:gd name="connsiteX106" fmla="*/ 3949 w 12653"/>
              <a:gd name="connsiteY106" fmla="*/ 596 h 4063"/>
              <a:gd name="connsiteX107" fmla="*/ 3949 w 12653"/>
              <a:gd name="connsiteY107" fmla="*/ 514 h 4063"/>
              <a:gd name="connsiteX108" fmla="*/ 3865 w 12653"/>
              <a:gd name="connsiteY108" fmla="*/ 514 h 4063"/>
              <a:gd name="connsiteX109" fmla="*/ 3865 w 12653"/>
              <a:gd name="connsiteY109" fmla="*/ 575 h 4063"/>
              <a:gd name="connsiteX110" fmla="*/ 3835 w 12653"/>
              <a:gd name="connsiteY110" fmla="*/ 575 h 4063"/>
              <a:gd name="connsiteX111" fmla="*/ 3835 w 12653"/>
              <a:gd name="connsiteY111" fmla="*/ 467 h 4063"/>
              <a:gd name="connsiteX112" fmla="*/ 3964 w 12653"/>
              <a:gd name="connsiteY112" fmla="*/ 467 h 4063"/>
              <a:gd name="connsiteX113" fmla="*/ 3964 w 12653"/>
              <a:gd name="connsiteY113" fmla="*/ 255 h 4063"/>
              <a:gd name="connsiteX114" fmla="*/ 3884 w 12653"/>
              <a:gd name="connsiteY114" fmla="*/ 255 h 4063"/>
              <a:gd name="connsiteX115" fmla="*/ 3884 w 12653"/>
              <a:gd name="connsiteY115" fmla="*/ 182 h 4063"/>
              <a:gd name="connsiteX116" fmla="*/ 3966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3405 w 12653"/>
              <a:gd name="connsiteY122" fmla="*/ 78 h 4063"/>
              <a:gd name="connsiteX123" fmla="*/ 3405 w 12653"/>
              <a:gd name="connsiteY123" fmla="*/ 37 h 4063"/>
              <a:gd name="connsiteX124" fmla="*/ 3446 w 12653"/>
              <a:gd name="connsiteY124" fmla="*/ 37 h 4063"/>
              <a:gd name="connsiteX125" fmla="*/ 3446 w 12653"/>
              <a:gd name="connsiteY125" fmla="*/ 78 h 4063"/>
              <a:gd name="connsiteX126" fmla="*/ 3405 w 12653"/>
              <a:gd name="connsiteY126" fmla="*/ 78 h 4063"/>
              <a:gd name="connsiteX127" fmla="*/ 3887 w 12653"/>
              <a:gd name="connsiteY127" fmla="*/ 3528 h 4063"/>
              <a:gd name="connsiteX128" fmla="*/ 3887 w 12653"/>
              <a:gd name="connsiteY128" fmla="*/ 3489 h 4063"/>
              <a:gd name="connsiteX129" fmla="*/ 3928 w 12653"/>
              <a:gd name="connsiteY129" fmla="*/ 3489 h 4063"/>
              <a:gd name="connsiteX130" fmla="*/ 3928 w 12653"/>
              <a:gd name="connsiteY130" fmla="*/ 3528 h 4063"/>
              <a:gd name="connsiteX131" fmla="*/ 3887 w 12653"/>
              <a:gd name="connsiteY131" fmla="*/ 3528 h 4063"/>
              <a:gd name="connsiteX132" fmla="*/ 3805 w 12653"/>
              <a:gd name="connsiteY132" fmla="*/ 4042 h 4063"/>
              <a:gd name="connsiteX133" fmla="*/ 3805 w 12653"/>
              <a:gd name="connsiteY133" fmla="*/ 3981 h 4063"/>
              <a:gd name="connsiteX134" fmla="*/ 3884 w 12653"/>
              <a:gd name="connsiteY134" fmla="*/ 3981 h 4063"/>
              <a:gd name="connsiteX135" fmla="*/ 3884 w 12653"/>
              <a:gd name="connsiteY135" fmla="*/ 3904 h 4063"/>
              <a:gd name="connsiteX136" fmla="*/ 3943 w 12653"/>
              <a:gd name="connsiteY136" fmla="*/ 3904 h 4063"/>
              <a:gd name="connsiteX137" fmla="*/ 3943 w 12653"/>
              <a:gd name="connsiteY137" fmla="*/ 4042 h 4063"/>
              <a:gd name="connsiteX138" fmla="*/ 3805 w 12653"/>
              <a:gd name="connsiteY138" fmla="*/ 4042 h 4063"/>
              <a:gd name="connsiteX139" fmla="*/ 3805 w 12653"/>
              <a:gd name="connsiteY139" fmla="*/ 3962 h 4063"/>
              <a:gd name="connsiteX140" fmla="*/ 3805 w 12653"/>
              <a:gd name="connsiteY140" fmla="*/ 3904 h 4063"/>
              <a:gd name="connsiteX141" fmla="*/ 3865 w 12653"/>
              <a:gd name="connsiteY141" fmla="*/ 3904 h 4063"/>
              <a:gd name="connsiteX142" fmla="*/ 3865 w 12653"/>
              <a:gd name="connsiteY142" fmla="*/ 3962 h 4063"/>
              <a:gd name="connsiteX143" fmla="*/ 3805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3405 w 12653"/>
              <a:gd name="connsiteY80" fmla="*/ 3964 h 4063"/>
              <a:gd name="connsiteX81" fmla="*/ 3405 w 12653"/>
              <a:gd name="connsiteY81" fmla="*/ 3934 h 4063"/>
              <a:gd name="connsiteX82" fmla="*/ 3515 w 12653"/>
              <a:gd name="connsiteY82" fmla="*/ 3934 h 4063"/>
              <a:gd name="connsiteX83" fmla="*/ 3515 w 12653"/>
              <a:gd name="connsiteY83" fmla="*/ 4063 h 4063"/>
              <a:gd name="connsiteX84" fmla="*/ 3727 w 12653"/>
              <a:gd name="connsiteY84" fmla="*/ 4063 h 4063"/>
              <a:gd name="connsiteX85" fmla="*/ 3727 w 12653"/>
              <a:gd name="connsiteY85" fmla="*/ 3981 h 4063"/>
              <a:gd name="connsiteX86" fmla="*/ 3783 w 12653"/>
              <a:gd name="connsiteY86" fmla="*/ 3981 h 4063"/>
              <a:gd name="connsiteX87" fmla="*/ 3783 w 12653"/>
              <a:gd name="connsiteY87" fmla="*/ 4063 h 4063"/>
              <a:gd name="connsiteX88" fmla="*/ 3966 w 12653"/>
              <a:gd name="connsiteY88" fmla="*/ 4063 h 4063"/>
              <a:gd name="connsiteX89" fmla="*/ 3966 w 12653"/>
              <a:gd name="connsiteY89" fmla="*/ 3882 h 4063"/>
              <a:gd name="connsiteX90" fmla="*/ 3884 w 12653"/>
              <a:gd name="connsiteY90" fmla="*/ 3882 h 4063"/>
              <a:gd name="connsiteX91" fmla="*/ 3884 w 12653"/>
              <a:gd name="connsiteY91" fmla="*/ 3809 h 4063"/>
              <a:gd name="connsiteX92" fmla="*/ 3964 w 12653"/>
              <a:gd name="connsiteY92" fmla="*/ 3809 h 4063"/>
              <a:gd name="connsiteX93" fmla="*/ 3964 w 12653"/>
              <a:gd name="connsiteY93" fmla="*/ 3597 h 4063"/>
              <a:gd name="connsiteX94" fmla="*/ 3835 w 12653"/>
              <a:gd name="connsiteY94" fmla="*/ 3597 h 4063"/>
              <a:gd name="connsiteX95" fmla="*/ 3835 w 12653"/>
              <a:gd name="connsiteY95" fmla="*/ 3489 h 4063"/>
              <a:gd name="connsiteX96" fmla="*/ 3865 w 12653"/>
              <a:gd name="connsiteY96" fmla="*/ 3489 h 4063"/>
              <a:gd name="connsiteX97" fmla="*/ 3865 w 12653"/>
              <a:gd name="connsiteY97" fmla="*/ 3550 h 4063"/>
              <a:gd name="connsiteX98" fmla="*/ 3949 w 12653"/>
              <a:gd name="connsiteY98" fmla="*/ 3550 h 4063"/>
              <a:gd name="connsiteX99" fmla="*/ 3949 w 12653"/>
              <a:gd name="connsiteY99" fmla="*/ 3468 h 4063"/>
              <a:gd name="connsiteX100" fmla="*/ 3887 w 12653"/>
              <a:gd name="connsiteY100" fmla="*/ 3468 h 4063"/>
              <a:gd name="connsiteX101" fmla="*/ 3887 w 12653"/>
              <a:gd name="connsiteY101" fmla="*/ 3411 h 4063"/>
              <a:gd name="connsiteX102" fmla="*/ 3947 w 12653"/>
              <a:gd name="connsiteY102" fmla="*/ 3411 h 4063"/>
              <a:gd name="connsiteX103" fmla="*/ 3947 w 12653"/>
              <a:gd name="connsiteY103" fmla="*/ 652 h 4063"/>
              <a:gd name="connsiteX104" fmla="*/ 3887 w 12653"/>
              <a:gd name="connsiteY104" fmla="*/ 652 h 4063"/>
              <a:gd name="connsiteX105" fmla="*/ 3887 w 12653"/>
              <a:gd name="connsiteY105" fmla="*/ 596 h 4063"/>
              <a:gd name="connsiteX106" fmla="*/ 3949 w 12653"/>
              <a:gd name="connsiteY106" fmla="*/ 596 h 4063"/>
              <a:gd name="connsiteX107" fmla="*/ 3949 w 12653"/>
              <a:gd name="connsiteY107" fmla="*/ 514 h 4063"/>
              <a:gd name="connsiteX108" fmla="*/ 3865 w 12653"/>
              <a:gd name="connsiteY108" fmla="*/ 514 h 4063"/>
              <a:gd name="connsiteX109" fmla="*/ 3865 w 12653"/>
              <a:gd name="connsiteY109" fmla="*/ 575 h 4063"/>
              <a:gd name="connsiteX110" fmla="*/ 3835 w 12653"/>
              <a:gd name="connsiteY110" fmla="*/ 575 h 4063"/>
              <a:gd name="connsiteX111" fmla="*/ 3835 w 12653"/>
              <a:gd name="connsiteY111" fmla="*/ 467 h 4063"/>
              <a:gd name="connsiteX112" fmla="*/ 3964 w 12653"/>
              <a:gd name="connsiteY112" fmla="*/ 467 h 4063"/>
              <a:gd name="connsiteX113" fmla="*/ 3964 w 12653"/>
              <a:gd name="connsiteY113" fmla="*/ 255 h 4063"/>
              <a:gd name="connsiteX114" fmla="*/ 3884 w 12653"/>
              <a:gd name="connsiteY114" fmla="*/ 255 h 4063"/>
              <a:gd name="connsiteX115" fmla="*/ 3884 w 12653"/>
              <a:gd name="connsiteY115" fmla="*/ 182 h 4063"/>
              <a:gd name="connsiteX116" fmla="*/ 3966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3405 w 12653"/>
              <a:gd name="connsiteY122" fmla="*/ 78 h 4063"/>
              <a:gd name="connsiteX123" fmla="*/ 3405 w 12653"/>
              <a:gd name="connsiteY123" fmla="*/ 37 h 4063"/>
              <a:gd name="connsiteX124" fmla="*/ 3446 w 12653"/>
              <a:gd name="connsiteY124" fmla="*/ 37 h 4063"/>
              <a:gd name="connsiteX125" fmla="*/ 3446 w 12653"/>
              <a:gd name="connsiteY125" fmla="*/ 78 h 4063"/>
              <a:gd name="connsiteX126" fmla="*/ 3405 w 12653"/>
              <a:gd name="connsiteY126" fmla="*/ 78 h 4063"/>
              <a:gd name="connsiteX127" fmla="*/ 3887 w 12653"/>
              <a:gd name="connsiteY127" fmla="*/ 3528 h 4063"/>
              <a:gd name="connsiteX128" fmla="*/ 3887 w 12653"/>
              <a:gd name="connsiteY128" fmla="*/ 3489 h 4063"/>
              <a:gd name="connsiteX129" fmla="*/ 3928 w 12653"/>
              <a:gd name="connsiteY129" fmla="*/ 3489 h 4063"/>
              <a:gd name="connsiteX130" fmla="*/ 3928 w 12653"/>
              <a:gd name="connsiteY130" fmla="*/ 3528 h 4063"/>
              <a:gd name="connsiteX131" fmla="*/ 3887 w 12653"/>
              <a:gd name="connsiteY131" fmla="*/ 3528 h 4063"/>
              <a:gd name="connsiteX132" fmla="*/ 3805 w 12653"/>
              <a:gd name="connsiteY132" fmla="*/ 4042 h 4063"/>
              <a:gd name="connsiteX133" fmla="*/ 3805 w 12653"/>
              <a:gd name="connsiteY133" fmla="*/ 3981 h 4063"/>
              <a:gd name="connsiteX134" fmla="*/ 3884 w 12653"/>
              <a:gd name="connsiteY134" fmla="*/ 3981 h 4063"/>
              <a:gd name="connsiteX135" fmla="*/ 3884 w 12653"/>
              <a:gd name="connsiteY135" fmla="*/ 3904 h 4063"/>
              <a:gd name="connsiteX136" fmla="*/ 3943 w 12653"/>
              <a:gd name="connsiteY136" fmla="*/ 3904 h 4063"/>
              <a:gd name="connsiteX137" fmla="*/ 3943 w 12653"/>
              <a:gd name="connsiteY137" fmla="*/ 4042 h 4063"/>
              <a:gd name="connsiteX138" fmla="*/ 3805 w 12653"/>
              <a:gd name="connsiteY138" fmla="*/ 4042 h 4063"/>
              <a:gd name="connsiteX139" fmla="*/ 3805 w 12653"/>
              <a:gd name="connsiteY139" fmla="*/ 3962 h 4063"/>
              <a:gd name="connsiteX140" fmla="*/ 3805 w 12653"/>
              <a:gd name="connsiteY140" fmla="*/ 3904 h 4063"/>
              <a:gd name="connsiteX141" fmla="*/ 3865 w 12653"/>
              <a:gd name="connsiteY141" fmla="*/ 3904 h 4063"/>
              <a:gd name="connsiteX142" fmla="*/ 3865 w 12653"/>
              <a:gd name="connsiteY142" fmla="*/ 3962 h 4063"/>
              <a:gd name="connsiteX143" fmla="*/ 3805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3405 w 12653"/>
              <a:gd name="connsiteY81" fmla="*/ 3934 h 4063"/>
              <a:gd name="connsiteX82" fmla="*/ 3515 w 12653"/>
              <a:gd name="connsiteY82" fmla="*/ 3934 h 4063"/>
              <a:gd name="connsiteX83" fmla="*/ 3515 w 12653"/>
              <a:gd name="connsiteY83" fmla="*/ 4063 h 4063"/>
              <a:gd name="connsiteX84" fmla="*/ 3727 w 12653"/>
              <a:gd name="connsiteY84" fmla="*/ 4063 h 4063"/>
              <a:gd name="connsiteX85" fmla="*/ 3727 w 12653"/>
              <a:gd name="connsiteY85" fmla="*/ 3981 h 4063"/>
              <a:gd name="connsiteX86" fmla="*/ 3783 w 12653"/>
              <a:gd name="connsiteY86" fmla="*/ 3981 h 4063"/>
              <a:gd name="connsiteX87" fmla="*/ 3783 w 12653"/>
              <a:gd name="connsiteY87" fmla="*/ 4063 h 4063"/>
              <a:gd name="connsiteX88" fmla="*/ 3966 w 12653"/>
              <a:gd name="connsiteY88" fmla="*/ 4063 h 4063"/>
              <a:gd name="connsiteX89" fmla="*/ 3966 w 12653"/>
              <a:gd name="connsiteY89" fmla="*/ 3882 h 4063"/>
              <a:gd name="connsiteX90" fmla="*/ 3884 w 12653"/>
              <a:gd name="connsiteY90" fmla="*/ 3882 h 4063"/>
              <a:gd name="connsiteX91" fmla="*/ 3884 w 12653"/>
              <a:gd name="connsiteY91" fmla="*/ 3809 h 4063"/>
              <a:gd name="connsiteX92" fmla="*/ 3964 w 12653"/>
              <a:gd name="connsiteY92" fmla="*/ 3809 h 4063"/>
              <a:gd name="connsiteX93" fmla="*/ 3964 w 12653"/>
              <a:gd name="connsiteY93" fmla="*/ 3597 h 4063"/>
              <a:gd name="connsiteX94" fmla="*/ 3835 w 12653"/>
              <a:gd name="connsiteY94" fmla="*/ 3597 h 4063"/>
              <a:gd name="connsiteX95" fmla="*/ 3835 w 12653"/>
              <a:gd name="connsiteY95" fmla="*/ 3489 h 4063"/>
              <a:gd name="connsiteX96" fmla="*/ 3865 w 12653"/>
              <a:gd name="connsiteY96" fmla="*/ 3489 h 4063"/>
              <a:gd name="connsiteX97" fmla="*/ 3865 w 12653"/>
              <a:gd name="connsiteY97" fmla="*/ 3550 h 4063"/>
              <a:gd name="connsiteX98" fmla="*/ 3949 w 12653"/>
              <a:gd name="connsiteY98" fmla="*/ 3550 h 4063"/>
              <a:gd name="connsiteX99" fmla="*/ 3949 w 12653"/>
              <a:gd name="connsiteY99" fmla="*/ 3468 h 4063"/>
              <a:gd name="connsiteX100" fmla="*/ 3887 w 12653"/>
              <a:gd name="connsiteY100" fmla="*/ 3468 h 4063"/>
              <a:gd name="connsiteX101" fmla="*/ 3887 w 12653"/>
              <a:gd name="connsiteY101" fmla="*/ 3411 h 4063"/>
              <a:gd name="connsiteX102" fmla="*/ 3947 w 12653"/>
              <a:gd name="connsiteY102" fmla="*/ 3411 h 4063"/>
              <a:gd name="connsiteX103" fmla="*/ 3947 w 12653"/>
              <a:gd name="connsiteY103" fmla="*/ 652 h 4063"/>
              <a:gd name="connsiteX104" fmla="*/ 3887 w 12653"/>
              <a:gd name="connsiteY104" fmla="*/ 652 h 4063"/>
              <a:gd name="connsiteX105" fmla="*/ 3887 w 12653"/>
              <a:gd name="connsiteY105" fmla="*/ 596 h 4063"/>
              <a:gd name="connsiteX106" fmla="*/ 3949 w 12653"/>
              <a:gd name="connsiteY106" fmla="*/ 596 h 4063"/>
              <a:gd name="connsiteX107" fmla="*/ 3949 w 12653"/>
              <a:gd name="connsiteY107" fmla="*/ 514 h 4063"/>
              <a:gd name="connsiteX108" fmla="*/ 3865 w 12653"/>
              <a:gd name="connsiteY108" fmla="*/ 514 h 4063"/>
              <a:gd name="connsiteX109" fmla="*/ 3865 w 12653"/>
              <a:gd name="connsiteY109" fmla="*/ 575 h 4063"/>
              <a:gd name="connsiteX110" fmla="*/ 3835 w 12653"/>
              <a:gd name="connsiteY110" fmla="*/ 575 h 4063"/>
              <a:gd name="connsiteX111" fmla="*/ 3835 w 12653"/>
              <a:gd name="connsiteY111" fmla="*/ 467 h 4063"/>
              <a:gd name="connsiteX112" fmla="*/ 3964 w 12653"/>
              <a:gd name="connsiteY112" fmla="*/ 467 h 4063"/>
              <a:gd name="connsiteX113" fmla="*/ 3964 w 12653"/>
              <a:gd name="connsiteY113" fmla="*/ 255 h 4063"/>
              <a:gd name="connsiteX114" fmla="*/ 3884 w 12653"/>
              <a:gd name="connsiteY114" fmla="*/ 255 h 4063"/>
              <a:gd name="connsiteX115" fmla="*/ 3884 w 12653"/>
              <a:gd name="connsiteY115" fmla="*/ 182 h 4063"/>
              <a:gd name="connsiteX116" fmla="*/ 3966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3405 w 12653"/>
              <a:gd name="connsiteY122" fmla="*/ 78 h 4063"/>
              <a:gd name="connsiteX123" fmla="*/ 3405 w 12653"/>
              <a:gd name="connsiteY123" fmla="*/ 37 h 4063"/>
              <a:gd name="connsiteX124" fmla="*/ 3446 w 12653"/>
              <a:gd name="connsiteY124" fmla="*/ 37 h 4063"/>
              <a:gd name="connsiteX125" fmla="*/ 3446 w 12653"/>
              <a:gd name="connsiteY125" fmla="*/ 78 h 4063"/>
              <a:gd name="connsiteX126" fmla="*/ 3405 w 12653"/>
              <a:gd name="connsiteY126" fmla="*/ 78 h 4063"/>
              <a:gd name="connsiteX127" fmla="*/ 3887 w 12653"/>
              <a:gd name="connsiteY127" fmla="*/ 3528 h 4063"/>
              <a:gd name="connsiteX128" fmla="*/ 3887 w 12653"/>
              <a:gd name="connsiteY128" fmla="*/ 3489 h 4063"/>
              <a:gd name="connsiteX129" fmla="*/ 3928 w 12653"/>
              <a:gd name="connsiteY129" fmla="*/ 3489 h 4063"/>
              <a:gd name="connsiteX130" fmla="*/ 3928 w 12653"/>
              <a:gd name="connsiteY130" fmla="*/ 3528 h 4063"/>
              <a:gd name="connsiteX131" fmla="*/ 3887 w 12653"/>
              <a:gd name="connsiteY131" fmla="*/ 3528 h 4063"/>
              <a:gd name="connsiteX132" fmla="*/ 3805 w 12653"/>
              <a:gd name="connsiteY132" fmla="*/ 4042 h 4063"/>
              <a:gd name="connsiteX133" fmla="*/ 3805 w 12653"/>
              <a:gd name="connsiteY133" fmla="*/ 3981 h 4063"/>
              <a:gd name="connsiteX134" fmla="*/ 3884 w 12653"/>
              <a:gd name="connsiteY134" fmla="*/ 3981 h 4063"/>
              <a:gd name="connsiteX135" fmla="*/ 3884 w 12653"/>
              <a:gd name="connsiteY135" fmla="*/ 3904 h 4063"/>
              <a:gd name="connsiteX136" fmla="*/ 3943 w 12653"/>
              <a:gd name="connsiteY136" fmla="*/ 3904 h 4063"/>
              <a:gd name="connsiteX137" fmla="*/ 3943 w 12653"/>
              <a:gd name="connsiteY137" fmla="*/ 4042 h 4063"/>
              <a:gd name="connsiteX138" fmla="*/ 3805 w 12653"/>
              <a:gd name="connsiteY138" fmla="*/ 4042 h 4063"/>
              <a:gd name="connsiteX139" fmla="*/ 3805 w 12653"/>
              <a:gd name="connsiteY139" fmla="*/ 3962 h 4063"/>
              <a:gd name="connsiteX140" fmla="*/ 3805 w 12653"/>
              <a:gd name="connsiteY140" fmla="*/ 3904 h 4063"/>
              <a:gd name="connsiteX141" fmla="*/ 3865 w 12653"/>
              <a:gd name="connsiteY141" fmla="*/ 3904 h 4063"/>
              <a:gd name="connsiteX142" fmla="*/ 3865 w 12653"/>
              <a:gd name="connsiteY142" fmla="*/ 3962 h 4063"/>
              <a:gd name="connsiteX143" fmla="*/ 3805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3515 w 12653"/>
              <a:gd name="connsiteY82" fmla="*/ 3934 h 4063"/>
              <a:gd name="connsiteX83" fmla="*/ 3515 w 12653"/>
              <a:gd name="connsiteY83" fmla="*/ 4063 h 4063"/>
              <a:gd name="connsiteX84" fmla="*/ 3727 w 12653"/>
              <a:gd name="connsiteY84" fmla="*/ 4063 h 4063"/>
              <a:gd name="connsiteX85" fmla="*/ 3727 w 12653"/>
              <a:gd name="connsiteY85" fmla="*/ 3981 h 4063"/>
              <a:gd name="connsiteX86" fmla="*/ 3783 w 12653"/>
              <a:gd name="connsiteY86" fmla="*/ 3981 h 4063"/>
              <a:gd name="connsiteX87" fmla="*/ 3783 w 12653"/>
              <a:gd name="connsiteY87" fmla="*/ 4063 h 4063"/>
              <a:gd name="connsiteX88" fmla="*/ 3966 w 12653"/>
              <a:gd name="connsiteY88" fmla="*/ 4063 h 4063"/>
              <a:gd name="connsiteX89" fmla="*/ 3966 w 12653"/>
              <a:gd name="connsiteY89" fmla="*/ 3882 h 4063"/>
              <a:gd name="connsiteX90" fmla="*/ 3884 w 12653"/>
              <a:gd name="connsiteY90" fmla="*/ 3882 h 4063"/>
              <a:gd name="connsiteX91" fmla="*/ 3884 w 12653"/>
              <a:gd name="connsiteY91" fmla="*/ 3809 h 4063"/>
              <a:gd name="connsiteX92" fmla="*/ 3964 w 12653"/>
              <a:gd name="connsiteY92" fmla="*/ 3809 h 4063"/>
              <a:gd name="connsiteX93" fmla="*/ 3964 w 12653"/>
              <a:gd name="connsiteY93" fmla="*/ 3597 h 4063"/>
              <a:gd name="connsiteX94" fmla="*/ 3835 w 12653"/>
              <a:gd name="connsiteY94" fmla="*/ 3597 h 4063"/>
              <a:gd name="connsiteX95" fmla="*/ 3835 w 12653"/>
              <a:gd name="connsiteY95" fmla="*/ 3489 h 4063"/>
              <a:gd name="connsiteX96" fmla="*/ 3865 w 12653"/>
              <a:gd name="connsiteY96" fmla="*/ 3489 h 4063"/>
              <a:gd name="connsiteX97" fmla="*/ 3865 w 12653"/>
              <a:gd name="connsiteY97" fmla="*/ 3550 h 4063"/>
              <a:gd name="connsiteX98" fmla="*/ 3949 w 12653"/>
              <a:gd name="connsiteY98" fmla="*/ 3550 h 4063"/>
              <a:gd name="connsiteX99" fmla="*/ 3949 w 12653"/>
              <a:gd name="connsiteY99" fmla="*/ 3468 h 4063"/>
              <a:gd name="connsiteX100" fmla="*/ 3887 w 12653"/>
              <a:gd name="connsiteY100" fmla="*/ 3468 h 4063"/>
              <a:gd name="connsiteX101" fmla="*/ 3887 w 12653"/>
              <a:gd name="connsiteY101" fmla="*/ 3411 h 4063"/>
              <a:gd name="connsiteX102" fmla="*/ 3947 w 12653"/>
              <a:gd name="connsiteY102" fmla="*/ 3411 h 4063"/>
              <a:gd name="connsiteX103" fmla="*/ 3947 w 12653"/>
              <a:gd name="connsiteY103" fmla="*/ 652 h 4063"/>
              <a:gd name="connsiteX104" fmla="*/ 3887 w 12653"/>
              <a:gd name="connsiteY104" fmla="*/ 652 h 4063"/>
              <a:gd name="connsiteX105" fmla="*/ 3887 w 12653"/>
              <a:gd name="connsiteY105" fmla="*/ 596 h 4063"/>
              <a:gd name="connsiteX106" fmla="*/ 3949 w 12653"/>
              <a:gd name="connsiteY106" fmla="*/ 596 h 4063"/>
              <a:gd name="connsiteX107" fmla="*/ 3949 w 12653"/>
              <a:gd name="connsiteY107" fmla="*/ 514 h 4063"/>
              <a:gd name="connsiteX108" fmla="*/ 3865 w 12653"/>
              <a:gd name="connsiteY108" fmla="*/ 514 h 4063"/>
              <a:gd name="connsiteX109" fmla="*/ 3865 w 12653"/>
              <a:gd name="connsiteY109" fmla="*/ 575 h 4063"/>
              <a:gd name="connsiteX110" fmla="*/ 3835 w 12653"/>
              <a:gd name="connsiteY110" fmla="*/ 575 h 4063"/>
              <a:gd name="connsiteX111" fmla="*/ 3835 w 12653"/>
              <a:gd name="connsiteY111" fmla="*/ 467 h 4063"/>
              <a:gd name="connsiteX112" fmla="*/ 3964 w 12653"/>
              <a:gd name="connsiteY112" fmla="*/ 467 h 4063"/>
              <a:gd name="connsiteX113" fmla="*/ 3964 w 12653"/>
              <a:gd name="connsiteY113" fmla="*/ 255 h 4063"/>
              <a:gd name="connsiteX114" fmla="*/ 3884 w 12653"/>
              <a:gd name="connsiteY114" fmla="*/ 255 h 4063"/>
              <a:gd name="connsiteX115" fmla="*/ 3884 w 12653"/>
              <a:gd name="connsiteY115" fmla="*/ 182 h 4063"/>
              <a:gd name="connsiteX116" fmla="*/ 3966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3405 w 12653"/>
              <a:gd name="connsiteY122" fmla="*/ 78 h 4063"/>
              <a:gd name="connsiteX123" fmla="*/ 3405 w 12653"/>
              <a:gd name="connsiteY123" fmla="*/ 37 h 4063"/>
              <a:gd name="connsiteX124" fmla="*/ 3446 w 12653"/>
              <a:gd name="connsiteY124" fmla="*/ 37 h 4063"/>
              <a:gd name="connsiteX125" fmla="*/ 3446 w 12653"/>
              <a:gd name="connsiteY125" fmla="*/ 78 h 4063"/>
              <a:gd name="connsiteX126" fmla="*/ 3405 w 12653"/>
              <a:gd name="connsiteY126" fmla="*/ 78 h 4063"/>
              <a:gd name="connsiteX127" fmla="*/ 3887 w 12653"/>
              <a:gd name="connsiteY127" fmla="*/ 3528 h 4063"/>
              <a:gd name="connsiteX128" fmla="*/ 3887 w 12653"/>
              <a:gd name="connsiteY128" fmla="*/ 3489 h 4063"/>
              <a:gd name="connsiteX129" fmla="*/ 3928 w 12653"/>
              <a:gd name="connsiteY129" fmla="*/ 3489 h 4063"/>
              <a:gd name="connsiteX130" fmla="*/ 3928 w 12653"/>
              <a:gd name="connsiteY130" fmla="*/ 3528 h 4063"/>
              <a:gd name="connsiteX131" fmla="*/ 3887 w 12653"/>
              <a:gd name="connsiteY131" fmla="*/ 3528 h 4063"/>
              <a:gd name="connsiteX132" fmla="*/ 3805 w 12653"/>
              <a:gd name="connsiteY132" fmla="*/ 4042 h 4063"/>
              <a:gd name="connsiteX133" fmla="*/ 3805 w 12653"/>
              <a:gd name="connsiteY133" fmla="*/ 3981 h 4063"/>
              <a:gd name="connsiteX134" fmla="*/ 3884 w 12653"/>
              <a:gd name="connsiteY134" fmla="*/ 3981 h 4063"/>
              <a:gd name="connsiteX135" fmla="*/ 3884 w 12653"/>
              <a:gd name="connsiteY135" fmla="*/ 3904 h 4063"/>
              <a:gd name="connsiteX136" fmla="*/ 3943 w 12653"/>
              <a:gd name="connsiteY136" fmla="*/ 3904 h 4063"/>
              <a:gd name="connsiteX137" fmla="*/ 3943 w 12653"/>
              <a:gd name="connsiteY137" fmla="*/ 4042 h 4063"/>
              <a:gd name="connsiteX138" fmla="*/ 3805 w 12653"/>
              <a:gd name="connsiteY138" fmla="*/ 4042 h 4063"/>
              <a:gd name="connsiteX139" fmla="*/ 3805 w 12653"/>
              <a:gd name="connsiteY139" fmla="*/ 3962 h 4063"/>
              <a:gd name="connsiteX140" fmla="*/ 3805 w 12653"/>
              <a:gd name="connsiteY140" fmla="*/ 3904 h 4063"/>
              <a:gd name="connsiteX141" fmla="*/ 3865 w 12653"/>
              <a:gd name="connsiteY141" fmla="*/ 3904 h 4063"/>
              <a:gd name="connsiteX142" fmla="*/ 3865 w 12653"/>
              <a:gd name="connsiteY142" fmla="*/ 3962 h 4063"/>
              <a:gd name="connsiteX143" fmla="*/ 3805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3515 w 12653"/>
              <a:gd name="connsiteY83" fmla="*/ 4063 h 4063"/>
              <a:gd name="connsiteX84" fmla="*/ 3727 w 12653"/>
              <a:gd name="connsiteY84" fmla="*/ 4063 h 4063"/>
              <a:gd name="connsiteX85" fmla="*/ 3727 w 12653"/>
              <a:gd name="connsiteY85" fmla="*/ 3981 h 4063"/>
              <a:gd name="connsiteX86" fmla="*/ 3783 w 12653"/>
              <a:gd name="connsiteY86" fmla="*/ 3981 h 4063"/>
              <a:gd name="connsiteX87" fmla="*/ 3783 w 12653"/>
              <a:gd name="connsiteY87" fmla="*/ 4063 h 4063"/>
              <a:gd name="connsiteX88" fmla="*/ 3966 w 12653"/>
              <a:gd name="connsiteY88" fmla="*/ 4063 h 4063"/>
              <a:gd name="connsiteX89" fmla="*/ 3966 w 12653"/>
              <a:gd name="connsiteY89" fmla="*/ 3882 h 4063"/>
              <a:gd name="connsiteX90" fmla="*/ 3884 w 12653"/>
              <a:gd name="connsiteY90" fmla="*/ 3882 h 4063"/>
              <a:gd name="connsiteX91" fmla="*/ 3884 w 12653"/>
              <a:gd name="connsiteY91" fmla="*/ 3809 h 4063"/>
              <a:gd name="connsiteX92" fmla="*/ 3964 w 12653"/>
              <a:gd name="connsiteY92" fmla="*/ 3809 h 4063"/>
              <a:gd name="connsiteX93" fmla="*/ 3964 w 12653"/>
              <a:gd name="connsiteY93" fmla="*/ 3597 h 4063"/>
              <a:gd name="connsiteX94" fmla="*/ 3835 w 12653"/>
              <a:gd name="connsiteY94" fmla="*/ 3597 h 4063"/>
              <a:gd name="connsiteX95" fmla="*/ 3835 w 12653"/>
              <a:gd name="connsiteY95" fmla="*/ 3489 h 4063"/>
              <a:gd name="connsiteX96" fmla="*/ 3865 w 12653"/>
              <a:gd name="connsiteY96" fmla="*/ 3489 h 4063"/>
              <a:gd name="connsiteX97" fmla="*/ 3865 w 12653"/>
              <a:gd name="connsiteY97" fmla="*/ 3550 h 4063"/>
              <a:gd name="connsiteX98" fmla="*/ 3949 w 12653"/>
              <a:gd name="connsiteY98" fmla="*/ 3550 h 4063"/>
              <a:gd name="connsiteX99" fmla="*/ 3949 w 12653"/>
              <a:gd name="connsiteY99" fmla="*/ 3468 h 4063"/>
              <a:gd name="connsiteX100" fmla="*/ 3887 w 12653"/>
              <a:gd name="connsiteY100" fmla="*/ 3468 h 4063"/>
              <a:gd name="connsiteX101" fmla="*/ 3887 w 12653"/>
              <a:gd name="connsiteY101" fmla="*/ 3411 h 4063"/>
              <a:gd name="connsiteX102" fmla="*/ 3947 w 12653"/>
              <a:gd name="connsiteY102" fmla="*/ 3411 h 4063"/>
              <a:gd name="connsiteX103" fmla="*/ 3947 w 12653"/>
              <a:gd name="connsiteY103" fmla="*/ 652 h 4063"/>
              <a:gd name="connsiteX104" fmla="*/ 3887 w 12653"/>
              <a:gd name="connsiteY104" fmla="*/ 652 h 4063"/>
              <a:gd name="connsiteX105" fmla="*/ 3887 w 12653"/>
              <a:gd name="connsiteY105" fmla="*/ 596 h 4063"/>
              <a:gd name="connsiteX106" fmla="*/ 3949 w 12653"/>
              <a:gd name="connsiteY106" fmla="*/ 596 h 4063"/>
              <a:gd name="connsiteX107" fmla="*/ 3949 w 12653"/>
              <a:gd name="connsiteY107" fmla="*/ 514 h 4063"/>
              <a:gd name="connsiteX108" fmla="*/ 3865 w 12653"/>
              <a:gd name="connsiteY108" fmla="*/ 514 h 4063"/>
              <a:gd name="connsiteX109" fmla="*/ 3865 w 12653"/>
              <a:gd name="connsiteY109" fmla="*/ 575 h 4063"/>
              <a:gd name="connsiteX110" fmla="*/ 3835 w 12653"/>
              <a:gd name="connsiteY110" fmla="*/ 575 h 4063"/>
              <a:gd name="connsiteX111" fmla="*/ 3835 w 12653"/>
              <a:gd name="connsiteY111" fmla="*/ 467 h 4063"/>
              <a:gd name="connsiteX112" fmla="*/ 3964 w 12653"/>
              <a:gd name="connsiteY112" fmla="*/ 467 h 4063"/>
              <a:gd name="connsiteX113" fmla="*/ 3964 w 12653"/>
              <a:gd name="connsiteY113" fmla="*/ 255 h 4063"/>
              <a:gd name="connsiteX114" fmla="*/ 3884 w 12653"/>
              <a:gd name="connsiteY114" fmla="*/ 255 h 4063"/>
              <a:gd name="connsiteX115" fmla="*/ 3884 w 12653"/>
              <a:gd name="connsiteY115" fmla="*/ 182 h 4063"/>
              <a:gd name="connsiteX116" fmla="*/ 3966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3405 w 12653"/>
              <a:gd name="connsiteY122" fmla="*/ 78 h 4063"/>
              <a:gd name="connsiteX123" fmla="*/ 3405 w 12653"/>
              <a:gd name="connsiteY123" fmla="*/ 37 h 4063"/>
              <a:gd name="connsiteX124" fmla="*/ 3446 w 12653"/>
              <a:gd name="connsiteY124" fmla="*/ 37 h 4063"/>
              <a:gd name="connsiteX125" fmla="*/ 3446 w 12653"/>
              <a:gd name="connsiteY125" fmla="*/ 78 h 4063"/>
              <a:gd name="connsiteX126" fmla="*/ 3405 w 12653"/>
              <a:gd name="connsiteY126" fmla="*/ 78 h 4063"/>
              <a:gd name="connsiteX127" fmla="*/ 3887 w 12653"/>
              <a:gd name="connsiteY127" fmla="*/ 3528 h 4063"/>
              <a:gd name="connsiteX128" fmla="*/ 3887 w 12653"/>
              <a:gd name="connsiteY128" fmla="*/ 3489 h 4063"/>
              <a:gd name="connsiteX129" fmla="*/ 3928 w 12653"/>
              <a:gd name="connsiteY129" fmla="*/ 3489 h 4063"/>
              <a:gd name="connsiteX130" fmla="*/ 3928 w 12653"/>
              <a:gd name="connsiteY130" fmla="*/ 3528 h 4063"/>
              <a:gd name="connsiteX131" fmla="*/ 3887 w 12653"/>
              <a:gd name="connsiteY131" fmla="*/ 3528 h 4063"/>
              <a:gd name="connsiteX132" fmla="*/ 3805 w 12653"/>
              <a:gd name="connsiteY132" fmla="*/ 4042 h 4063"/>
              <a:gd name="connsiteX133" fmla="*/ 3805 w 12653"/>
              <a:gd name="connsiteY133" fmla="*/ 3981 h 4063"/>
              <a:gd name="connsiteX134" fmla="*/ 3884 w 12653"/>
              <a:gd name="connsiteY134" fmla="*/ 3981 h 4063"/>
              <a:gd name="connsiteX135" fmla="*/ 3884 w 12653"/>
              <a:gd name="connsiteY135" fmla="*/ 3904 h 4063"/>
              <a:gd name="connsiteX136" fmla="*/ 3943 w 12653"/>
              <a:gd name="connsiteY136" fmla="*/ 3904 h 4063"/>
              <a:gd name="connsiteX137" fmla="*/ 3943 w 12653"/>
              <a:gd name="connsiteY137" fmla="*/ 4042 h 4063"/>
              <a:gd name="connsiteX138" fmla="*/ 3805 w 12653"/>
              <a:gd name="connsiteY138" fmla="*/ 4042 h 4063"/>
              <a:gd name="connsiteX139" fmla="*/ 3805 w 12653"/>
              <a:gd name="connsiteY139" fmla="*/ 3962 h 4063"/>
              <a:gd name="connsiteX140" fmla="*/ 3805 w 12653"/>
              <a:gd name="connsiteY140" fmla="*/ 3904 h 4063"/>
              <a:gd name="connsiteX141" fmla="*/ 3865 w 12653"/>
              <a:gd name="connsiteY141" fmla="*/ 3904 h 4063"/>
              <a:gd name="connsiteX142" fmla="*/ 3865 w 12653"/>
              <a:gd name="connsiteY142" fmla="*/ 3962 h 4063"/>
              <a:gd name="connsiteX143" fmla="*/ 3805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3727 w 12653"/>
              <a:gd name="connsiteY84" fmla="*/ 4063 h 4063"/>
              <a:gd name="connsiteX85" fmla="*/ 3727 w 12653"/>
              <a:gd name="connsiteY85" fmla="*/ 3981 h 4063"/>
              <a:gd name="connsiteX86" fmla="*/ 3783 w 12653"/>
              <a:gd name="connsiteY86" fmla="*/ 3981 h 4063"/>
              <a:gd name="connsiteX87" fmla="*/ 3783 w 12653"/>
              <a:gd name="connsiteY87" fmla="*/ 4063 h 4063"/>
              <a:gd name="connsiteX88" fmla="*/ 3966 w 12653"/>
              <a:gd name="connsiteY88" fmla="*/ 4063 h 4063"/>
              <a:gd name="connsiteX89" fmla="*/ 3966 w 12653"/>
              <a:gd name="connsiteY89" fmla="*/ 3882 h 4063"/>
              <a:gd name="connsiteX90" fmla="*/ 3884 w 12653"/>
              <a:gd name="connsiteY90" fmla="*/ 3882 h 4063"/>
              <a:gd name="connsiteX91" fmla="*/ 3884 w 12653"/>
              <a:gd name="connsiteY91" fmla="*/ 3809 h 4063"/>
              <a:gd name="connsiteX92" fmla="*/ 3964 w 12653"/>
              <a:gd name="connsiteY92" fmla="*/ 3809 h 4063"/>
              <a:gd name="connsiteX93" fmla="*/ 3964 w 12653"/>
              <a:gd name="connsiteY93" fmla="*/ 3597 h 4063"/>
              <a:gd name="connsiteX94" fmla="*/ 3835 w 12653"/>
              <a:gd name="connsiteY94" fmla="*/ 3597 h 4063"/>
              <a:gd name="connsiteX95" fmla="*/ 3835 w 12653"/>
              <a:gd name="connsiteY95" fmla="*/ 3489 h 4063"/>
              <a:gd name="connsiteX96" fmla="*/ 3865 w 12653"/>
              <a:gd name="connsiteY96" fmla="*/ 3489 h 4063"/>
              <a:gd name="connsiteX97" fmla="*/ 3865 w 12653"/>
              <a:gd name="connsiteY97" fmla="*/ 3550 h 4063"/>
              <a:gd name="connsiteX98" fmla="*/ 3949 w 12653"/>
              <a:gd name="connsiteY98" fmla="*/ 3550 h 4063"/>
              <a:gd name="connsiteX99" fmla="*/ 3949 w 12653"/>
              <a:gd name="connsiteY99" fmla="*/ 3468 h 4063"/>
              <a:gd name="connsiteX100" fmla="*/ 3887 w 12653"/>
              <a:gd name="connsiteY100" fmla="*/ 3468 h 4063"/>
              <a:gd name="connsiteX101" fmla="*/ 3887 w 12653"/>
              <a:gd name="connsiteY101" fmla="*/ 3411 h 4063"/>
              <a:gd name="connsiteX102" fmla="*/ 3947 w 12653"/>
              <a:gd name="connsiteY102" fmla="*/ 3411 h 4063"/>
              <a:gd name="connsiteX103" fmla="*/ 3947 w 12653"/>
              <a:gd name="connsiteY103" fmla="*/ 652 h 4063"/>
              <a:gd name="connsiteX104" fmla="*/ 3887 w 12653"/>
              <a:gd name="connsiteY104" fmla="*/ 652 h 4063"/>
              <a:gd name="connsiteX105" fmla="*/ 3887 w 12653"/>
              <a:gd name="connsiteY105" fmla="*/ 596 h 4063"/>
              <a:gd name="connsiteX106" fmla="*/ 3949 w 12653"/>
              <a:gd name="connsiteY106" fmla="*/ 596 h 4063"/>
              <a:gd name="connsiteX107" fmla="*/ 3949 w 12653"/>
              <a:gd name="connsiteY107" fmla="*/ 514 h 4063"/>
              <a:gd name="connsiteX108" fmla="*/ 3865 w 12653"/>
              <a:gd name="connsiteY108" fmla="*/ 514 h 4063"/>
              <a:gd name="connsiteX109" fmla="*/ 3865 w 12653"/>
              <a:gd name="connsiteY109" fmla="*/ 575 h 4063"/>
              <a:gd name="connsiteX110" fmla="*/ 3835 w 12653"/>
              <a:gd name="connsiteY110" fmla="*/ 575 h 4063"/>
              <a:gd name="connsiteX111" fmla="*/ 3835 w 12653"/>
              <a:gd name="connsiteY111" fmla="*/ 467 h 4063"/>
              <a:gd name="connsiteX112" fmla="*/ 3964 w 12653"/>
              <a:gd name="connsiteY112" fmla="*/ 467 h 4063"/>
              <a:gd name="connsiteX113" fmla="*/ 3964 w 12653"/>
              <a:gd name="connsiteY113" fmla="*/ 255 h 4063"/>
              <a:gd name="connsiteX114" fmla="*/ 3884 w 12653"/>
              <a:gd name="connsiteY114" fmla="*/ 255 h 4063"/>
              <a:gd name="connsiteX115" fmla="*/ 3884 w 12653"/>
              <a:gd name="connsiteY115" fmla="*/ 182 h 4063"/>
              <a:gd name="connsiteX116" fmla="*/ 3966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3405 w 12653"/>
              <a:gd name="connsiteY122" fmla="*/ 78 h 4063"/>
              <a:gd name="connsiteX123" fmla="*/ 3405 w 12653"/>
              <a:gd name="connsiteY123" fmla="*/ 37 h 4063"/>
              <a:gd name="connsiteX124" fmla="*/ 3446 w 12653"/>
              <a:gd name="connsiteY124" fmla="*/ 37 h 4063"/>
              <a:gd name="connsiteX125" fmla="*/ 3446 w 12653"/>
              <a:gd name="connsiteY125" fmla="*/ 78 h 4063"/>
              <a:gd name="connsiteX126" fmla="*/ 3405 w 12653"/>
              <a:gd name="connsiteY126" fmla="*/ 78 h 4063"/>
              <a:gd name="connsiteX127" fmla="*/ 3887 w 12653"/>
              <a:gd name="connsiteY127" fmla="*/ 3528 h 4063"/>
              <a:gd name="connsiteX128" fmla="*/ 3887 w 12653"/>
              <a:gd name="connsiteY128" fmla="*/ 3489 h 4063"/>
              <a:gd name="connsiteX129" fmla="*/ 3928 w 12653"/>
              <a:gd name="connsiteY129" fmla="*/ 3489 h 4063"/>
              <a:gd name="connsiteX130" fmla="*/ 3928 w 12653"/>
              <a:gd name="connsiteY130" fmla="*/ 3528 h 4063"/>
              <a:gd name="connsiteX131" fmla="*/ 3887 w 12653"/>
              <a:gd name="connsiteY131" fmla="*/ 3528 h 4063"/>
              <a:gd name="connsiteX132" fmla="*/ 3805 w 12653"/>
              <a:gd name="connsiteY132" fmla="*/ 4042 h 4063"/>
              <a:gd name="connsiteX133" fmla="*/ 3805 w 12653"/>
              <a:gd name="connsiteY133" fmla="*/ 3981 h 4063"/>
              <a:gd name="connsiteX134" fmla="*/ 3884 w 12653"/>
              <a:gd name="connsiteY134" fmla="*/ 3981 h 4063"/>
              <a:gd name="connsiteX135" fmla="*/ 3884 w 12653"/>
              <a:gd name="connsiteY135" fmla="*/ 3904 h 4063"/>
              <a:gd name="connsiteX136" fmla="*/ 3943 w 12653"/>
              <a:gd name="connsiteY136" fmla="*/ 3904 h 4063"/>
              <a:gd name="connsiteX137" fmla="*/ 3943 w 12653"/>
              <a:gd name="connsiteY137" fmla="*/ 4042 h 4063"/>
              <a:gd name="connsiteX138" fmla="*/ 3805 w 12653"/>
              <a:gd name="connsiteY138" fmla="*/ 4042 h 4063"/>
              <a:gd name="connsiteX139" fmla="*/ 3805 w 12653"/>
              <a:gd name="connsiteY139" fmla="*/ 3962 h 4063"/>
              <a:gd name="connsiteX140" fmla="*/ 3805 w 12653"/>
              <a:gd name="connsiteY140" fmla="*/ 3904 h 4063"/>
              <a:gd name="connsiteX141" fmla="*/ 3865 w 12653"/>
              <a:gd name="connsiteY141" fmla="*/ 3904 h 4063"/>
              <a:gd name="connsiteX142" fmla="*/ 3865 w 12653"/>
              <a:gd name="connsiteY142" fmla="*/ 3962 h 4063"/>
              <a:gd name="connsiteX143" fmla="*/ 3805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3727 w 12653"/>
              <a:gd name="connsiteY85" fmla="*/ 3981 h 4063"/>
              <a:gd name="connsiteX86" fmla="*/ 3783 w 12653"/>
              <a:gd name="connsiteY86" fmla="*/ 3981 h 4063"/>
              <a:gd name="connsiteX87" fmla="*/ 3783 w 12653"/>
              <a:gd name="connsiteY87" fmla="*/ 4063 h 4063"/>
              <a:gd name="connsiteX88" fmla="*/ 3966 w 12653"/>
              <a:gd name="connsiteY88" fmla="*/ 4063 h 4063"/>
              <a:gd name="connsiteX89" fmla="*/ 3966 w 12653"/>
              <a:gd name="connsiteY89" fmla="*/ 3882 h 4063"/>
              <a:gd name="connsiteX90" fmla="*/ 3884 w 12653"/>
              <a:gd name="connsiteY90" fmla="*/ 3882 h 4063"/>
              <a:gd name="connsiteX91" fmla="*/ 3884 w 12653"/>
              <a:gd name="connsiteY91" fmla="*/ 3809 h 4063"/>
              <a:gd name="connsiteX92" fmla="*/ 3964 w 12653"/>
              <a:gd name="connsiteY92" fmla="*/ 3809 h 4063"/>
              <a:gd name="connsiteX93" fmla="*/ 3964 w 12653"/>
              <a:gd name="connsiteY93" fmla="*/ 3597 h 4063"/>
              <a:gd name="connsiteX94" fmla="*/ 3835 w 12653"/>
              <a:gd name="connsiteY94" fmla="*/ 3597 h 4063"/>
              <a:gd name="connsiteX95" fmla="*/ 3835 w 12653"/>
              <a:gd name="connsiteY95" fmla="*/ 3489 h 4063"/>
              <a:gd name="connsiteX96" fmla="*/ 3865 w 12653"/>
              <a:gd name="connsiteY96" fmla="*/ 3489 h 4063"/>
              <a:gd name="connsiteX97" fmla="*/ 3865 w 12653"/>
              <a:gd name="connsiteY97" fmla="*/ 3550 h 4063"/>
              <a:gd name="connsiteX98" fmla="*/ 3949 w 12653"/>
              <a:gd name="connsiteY98" fmla="*/ 3550 h 4063"/>
              <a:gd name="connsiteX99" fmla="*/ 3949 w 12653"/>
              <a:gd name="connsiteY99" fmla="*/ 3468 h 4063"/>
              <a:gd name="connsiteX100" fmla="*/ 3887 w 12653"/>
              <a:gd name="connsiteY100" fmla="*/ 3468 h 4063"/>
              <a:gd name="connsiteX101" fmla="*/ 3887 w 12653"/>
              <a:gd name="connsiteY101" fmla="*/ 3411 h 4063"/>
              <a:gd name="connsiteX102" fmla="*/ 3947 w 12653"/>
              <a:gd name="connsiteY102" fmla="*/ 3411 h 4063"/>
              <a:gd name="connsiteX103" fmla="*/ 3947 w 12653"/>
              <a:gd name="connsiteY103" fmla="*/ 652 h 4063"/>
              <a:gd name="connsiteX104" fmla="*/ 3887 w 12653"/>
              <a:gd name="connsiteY104" fmla="*/ 652 h 4063"/>
              <a:gd name="connsiteX105" fmla="*/ 3887 w 12653"/>
              <a:gd name="connsiteY105" fmla="*/ 596 h 4063"/>
              <a:gd name="connsiteX106" fmla="*/ 3949 w 12653"/>
              <a:gd name="connsiteY106" fmla="*/ 596 h 4063"/>
              <a:gd name="connsiteX107" fmla="*/ 3949 w 12653"/>
              <a:gd name="connsiteY107" fmla="*/ 514 h 4063"/>
              <a:gd name="connsiteX108" fmla="*/ 3865 w 12653"/>
              <a:gd name="connsiteY108" fmla="*/ 514 h 4063"/>
              <a:gd name="connsiteX109" fmla="*/ 3865 w 12653"/>
              <a:gd name="connsiteY109" fmla="*/ 575 h 4063"/>
              <a:gd name="connsiteX110" fmla="*/ 3835 w 12653"/>
              <a:gd name="connsiteY110" fmla="*/ 575 h 4063"/>
              <a:gd name="connsiteX111" fmla="*/ 3835 w 12653"/>
              <a:gd name="connsiteY111" fmla="*/ 467 h 4063"/>
              <a:gd name="connsiteX112" fmla="*/ 3964 w 12653"/>
              <a:gd name="connsiteY112" fmla="*/ 467 h 4063"/>
              <a:gd name="connsiteX113" fmla="*/ 3964 w 12653"/>
              <a:gd name="connsiteY113" fmla="*/ 255 h 4063"/>
              <a:gd name="connsiteX114" fmla="*/ 3884 w 12653"/>
              <a:gd name="connsiteY114" fmla="*/ 255 h 4063"/>
              <a:gd name="connsiteX115" fmla="*/ 3884 w 12653"/>
              <a:gd name="connsiteY115" fmla="*/ 182 h 4063"/>
              <a:gd name="connsiteX116" fmla="*/ 3966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3405 w 12653"/>
              <a:gd name="connsiteY122" fmla="*/ 78 h 4063"/>
              <a:gd name="connsiteX123" fmla="*/ 3405 w 12653"/>
              <a:gd name="connsiteY123" fmla="*/ 37 h 4063"/>
              <a:gd name="connsiteX124" fmla="*/ 3446 w 12653"/>
              <a:gd name="connsiteY124" fmla="*/ 37 h 4063"/>
              <a:gd name="connsiteX125" fmla="*/ 3446 w 12653"/>
              <a:gd name="connsiteY125" fmla="*/ 78 h 4063"/>
              <a:gd name="connsiteX126" fmla="*/ 3405 w 12653"/>
              <a:gd name="connsiteY126" fmla="*/ 78 h 4063"/>
              <a:gd name="connsiteX127" fmla="*/ 3887 w 12653"/>
              <a:gd name="connsiteY127" fmla="*/ 3528 h 4063"/>
              <a:gd name="connsiteX128" fmla="*/ 3887 w 12653"/>
              <a:gd name="connsiteY128" fmla="*/ 3489 h 4063"/>
              <a:gd name="connsiteX129" fmla="*/ 3928 w 12653"/>
              <a:gd name="connsiteY129" fmla="*/ 3489 h 4063"/>
              <a:gd name="connsiteX130" fmla="*/ 3928 w 12653"/>
              <a:gd name="connsiteY130" fmla="*/ 3528 h 4063"/>
              <a:gd name="connsiteX131" fmla="*/ 3887 w 12653"/>
              <a:gd name="connsiteY131" fmla="*/ 3528 h 4063"/>
              <a:gd name="connsiteX132" fmla="*/ 3805 w 12653"/>
              <a:gd name="connsiteY132" fmla="*/ 4042 h 4063"/>
              <a:gd name="connsiteX133" fmla="*/ 3805 w 12653"/>
              <a:gd name="connsiteY133" fmla="*/ 3981 h 4063"/>
              <a:gd name="connsiteX134" fmla="*/ 3884 w 12653"/>
              <a:gd name="connsiteY134" fmla="*/ 3981 h 4063"/>
              <a:gd name="connsiteX135" fmla="*/ 3884 w 12653"/>
              <a:gd name="connsiteY135" fmla="*/ 3904 h 4063"/>
              <a:gd name="connsiteX136" fmla="*/ 3943 w 12653"/>
              <a:gd name="connsiteY136" fmla="*/ 3904 h 4063"/>
              <a:gd name="connsiteX137" fmla="*/ 3943 w 12653"/>
              <a:gd name="connsiteY137" fmla="*/ 4042 h 4063"/>
              <a:gd name="connsiteX138" fmla="*/ 3805 w 12653"/>
              <a:gd name="connsiteY138" fmla="*/ 4042 h 4063"/>
              <a:gd name="connsiteX139" fmla="*/ 3805 w 12653"/>
              <a:gd name="connsiteY139" fmla="*/ 3962 h 4063"/>
              <a:gd name="connsiteX140" fmla="*/ 3805 w 12653"/>
              <a:gd name="connsiteY140" fmla="*/ 3904 h 4063"/>
              <a:gd name="connsiteX141" fmla="*/ 3865 w 12653"/>
              <a:gd name="connsiteY141" fmla="*/ 3904 h 4063"/>
              <a:gd name="connsiteX142" fmla="*/ 3865 w 12653"/>
              <a:gd name="connsiteY142" fmla="*/ 3962 h 4063"/>
              <a:gd name="connsiteX143" fmla="*/ 3805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3783 w 12653"/>
              <a:gd name="connsiteY86" fmla="*/ 3981 h 4063"/>
              <a:gd name="connsiteX87" fmla="*/ 3783 w 12653"/>
              <a:gd name="connsiteY87" fmla="*/ 4063 h 4063"/>
              <a:gd name="connsiteX88" fmla="*/ 3966 w 12653"/>
              <a:gd name="connsiteY88" fmla="*/ 4063 h 4063"/>
              <a:gd name="connsiteX89" fmla="*/ 3966 w 12653"/>
              <a:gd name="connsiteY89" fmla="*/ 3882 h 4063"/>
              <a:gd name="connsiteX90" fmla="*/ 3884 w 12653"/>
              <a:gd name="connsiteY90" fmla="*/ 3882 h 4063"/>
              <a:gd name="connsiteX91" fmla="*/ 3884 w 12653"/>
              <a:gd name="connsiteY91" fmla="*/ 3809 h 4063"/>
              <a:gd name="connsiteX92" fmla="*/ 3964 w 12653"/>
              <a:gd name="connsiteY92" fmla="*/ 3809 h 4063"/>
              <a:gd name="connsiteX93" fmla="*/ 3964 w 12653"/>
              <a:gd name="connsiteY93" fmla="*/ 3597 h 4063"/>
              <a:gd name="connsiteX94" fmla="*/ 3835 w 12653"/>
              <a:gd name="connsiteY94" fmla="*/ 3597 h 4063"/>
              <a:gd name="connsiteX95" fmla="*/ 3835 w 12653"/>
              <a:gd name="connsiteY95" fmla="*/ 3489 h 4063"/>
              <a:gd name="connsiteX96" fmla="*/ 3865 w 12653"/>
              <a:gd name="connsiteY96" fmla="*/ 3489 h 4063"/>
              <a:gd name="connsiteX97" fmla="*/ 3865 w 12653"/>
              <a:gd name="connsiteY97" fmla="*/ 3550 h 4063"/>
              <a:gd name="connsiteX98" fmla="*/ 3949 w 12653"/>
              <a:gd name="connsiteY98" fmla="*/ 3550 h 4063"/>
              <a:gd name="connsiteX99" fmla="*/ 3949 w 12653"/>
              <a:gd name="connsiteY99" fmla="*/ 3468 h 4063"/>
              <a:gd name="connsiteX100" fmla="*/ 3887 w 12653"/>
              <a:gd name="connsiteY100" fmla="*/ 3468 h 4063"/>
              <a:gd name="connsiteX101" fmla="*/ 3887 w 12653"/>
              <a:gd name="connsiteY101" fmla="*/ 3411 h 4063"/>
              <a:gd name="connsiteX102" fmla="*/ 3947 w 12653"/>
              <a:gd name="connsiteY102" fmla="*/ 3411 h 4063"/>
              <a:gd name="connsiteX103" fmla="*/ 3947 w 12653"/>
              <a:gd name="connsiteY103" fmla="*/ 652 h 4063"/>
              <a:gd name="connsiteX104" fmla="*/ 3887 w 12653"/>
              <a:gd name="connsiteY104" fmla="*/ 652 h 4063"/>
              <a:gd name="connsiteX105" fmla="*/ 3887 w 12653"/>
              <a:gd name="connsiteY105" fmla="*/ 596 h 4063"/>
              <a:gd name="connsiteX106" fmla="*/ 3949 w 12653"/>
              <a:gd name="connsiteY106" fmla="*/ 596 h 4063"/>
              <a:gd name="connsiteX107" fmla="*/ 3949 w 12653"/>
              <a:gd name="connsiteY107" fmla="*/ 514 h 4063"/>
              <a:gd name="connsiteX108" fmla="*/ 3865 w 12653"/>
              <a:gd name="connsiteY108" fmla="*/ 514 h 4063"/>
              <a:gd name="connsiteX109" fmla="*/ 3865 w 12653"/>
              <a:gd name="connsiteY109" fmla="*/ 575 h 4063"/>
              <a:gd name="connsiteX110" fmla="*/ 3835 w 12653"/>
              <a:gd name="connsiteY110" fmla="*/ 575 h 4063"/>
              <a:gd name="connsiteX111" fmla="*/ 3835 w 12653"/>
              <a:gd name="connsiteY111" fmla="*/ 467 h 4063"/>
              <a:gd name="connsiteX112" fmla="*/ 3964 w 12653"/>
              <a:gd name="connsiteY112" fmla="*/ 467 h 4063"/>
              <a:gd name="connsiteX113" fmla="*/ 3964 w 12653"/>
              <a:gd name="connsiteY113" fmla="*/ 255 h 4063"/>
              <a:gd name="connsiteX114" fmla="*/ 3884 w 12653"/>
              <a:gd name="connsiteY114" fmla="*/ 255 h 4063"/>
              <a:gd name="connsiteX115" fmla="*/ 3884 w 12653"/>
              <a:gd name="connsiteY115" fmla="*/ 182 h 4063"/>
              <a:gd name="connsiteX116" fmla="*/ 3966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3405 w 12653"/>
              <a:gd name="connsiteY122" fmla="*/ 78 h 4063"/>
              <a:gd name="connsiteX123" fmla="*/ 3405 w 12653"/>
              <a:gd name="connsiteY123" fmla="*/ 37 h 4063"/>
              <a:gd name="connsiteX124" fmla="*/ 3446 w 12653"/>
              <a:gd name="connsiteY124" fmla="*/ 37 h 4063"/>
              <a:gd name="connsiteX125" fmla="*/ 3446 w 12653"/>
              <a:gd name="connsiteY125" fmla="*/ 78 h 4063"/>
              <a:gd name="connsiteX126" fmla="*/ 3405 w 12653"/>
              <a:gd name="connsiteY126" fmla="*/ 78 h 4063"/>
              <a:gd name="connsiteX127" fmla="*/ 3887 w 12653"/>
              <a:gd name="connsiteY127" fmla="*/ 3528 h 4063"/>
              <a:gd name="connsiteX128" fmla="*/ 3887 w 12653"/>
              <a:gd name="connsiteY128" fmla="*/ 3489 h 4063"/>
              <a:gd name="connsiteX129" fmla="*/ 3928 w 12653"/>
              <a:gd name="connsiteY129" fmla="*/ 3489 h 4063"/>
              <a:gd name="connsiteX130" fmla="*/ 3928 w 12653"/>
              <a:gd name="connsiteY130" fmla="*/ 3528 h 4063"/>
              <a:gd name="connsiteX131" fmla="*/ 3887 w 12653"/>
              <a:gd name="connsiteY131" fmla="*/ 3528 h 4063"/>
              <a:gd name="connsiteX132" fmla="*/ 3805 w 12653"/>
              <a:gd name="connsiteY132" fmla="*/ 4042 h 4063"/>
              <a:gd name="connsiteX133" fmla="*/ 3805 w 12653"/>
              <a:gd name="connsiteY133" fmla="*/ 3981 h 4063"/>
              <a:gd name="connsiteX134" fmla="*/ 3884 w 12653"/>
              <a:gd name="connsiteY134" fmla="*/ 3981 h 4063"/>
              <a:gd name="connsiteX135" fmla="*/ 3884 w 12653"/>
              <a:gd name="connsiteY135" fmla="*/ 3904 h 4063"/>
              <a:gd name="connsiteX136" fmla="*/ 3943 w 12653"/>
              <a:gd name="connsiteY136" fmla="*/ 3904 h 4063"/>
              <a:gd name="connsiteX137" fmla="*/ 3943 w 12653"/>
              <a:gd name="connsiteY137" fmla="*/ 4042 h 4063"/>
              <a:gd name="connsiteX138" fmla="*/ 3805 w 12653"/>
              <a:gd name="connsiteY138" fmla="*/ 4042 h 4063"/>
              <a:gd name="connsiteX139" fmla="*/ 3805 w 12653"/>
              <a:gd name="connsiteY139" fmla="*/ 3962 h 4063"/>
              <a:gd name="connsiteX140" fmla="*/ 3805 w 12653"/>
              <a:gd name="connsiteY140" fmla="*/ 3904 h 4063"/>
              <a:gd name="connsiteX141" fmla="*/ 3865 w 12653"/>
              <a:gd name="connsiteY141" fmla="*/ 3904 h 4063"/>
              <a:gd name="connsiteX142" fmla="*/ 3865 w 12653"/>
              <a:gd name="connsiteY142" fmla="*/ 3962 h 4063"/>
              <a:gd name="connsiteX143" fmla="*/ 3805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3783 w 12653"/>
              <a:gd name="connsiteY87" fmla="*/ 4063 h 4063"/>
              <a:gd name="connsiteX88" fmla="*/ 3966 w 12653"/>
              <a:gd name="connsiteY88" fmla="*/ 4063 h 4063"/>
              <a:gd name="connsiteX89" fmla="*/ 3966 w 12653"/>
              <a:gd name="connsiteY89" fmla="*/ 3882 h 4063"/>
              <a:gd name="connsiteX90" fmla="*/ 3884 w 12653"/>
              <a:gd name="connsiteY90" fmla="*/ 3882 h 4063"/>
              <a:gd name="connsiteX91" fmla="*/ 3884 w 12653"/>
              <a:gd name="connsiteY91" fmla="*/ 3809 h 4063"/>
              <a:gd name="connsiteX92" fmla="*/ 3964 w 12653"/>
              <a:gd name="connsiteY92" fmla="*/ 3809 h 4063"/>
              <a:gd name="connsiteX93" fmla="*/ 3964 w 12653"/>
              <a:gd name="connsiteY93" fmla="*/ 3597 h 4063"/>
              <a:gd name="connsiteX94" fmla="*/ 3835 w 12653"/>
              <a:gd name="connsiteY94" fmla="*/ 3597 h 4063"/>
              <a:gd name="connsiteX95" fmla="*/ 3835 w 12653"/>
              <a:gd name="connsiteY95" fmla="*/ 3489 h 4063"/>
              <a:gd name="connsiteX96" fmla="*/ 3865 w 12653"/>
              <a:gd name="connsiteY96" fmla="*/ 3489 h 4063"/>
              <a:gd name="connsiteX97" fmla="*/ 3865 w 12653"/>
              <a:gd name="connsiteY97" fmla="*/ 3550 h 4063"/>
              <a:gd name="connsiteX98" fmla="*/ 3949 w 12653"/>
              <a:gd name="connsiteY98" fmla="*/ 3550 h 4063"/>
              <a:gd name="connsiteX99" fmla="*/ 3949 w 12653"/>
              <a:gd name="connsiteY99" fmla="*/ 3468 h 4063"/>
              <a:gd name="connsiteX100" fmla="*/ 3887 w 12653"/>
              <a:gd name="connsiteY100" fmla="*/ 3468 h 4063"/>
              <a:gd name="connsiteX101" fmla="*/ 3887 w 12653"/>
              <a:gd name="connsiteY101" fmla="*/ 3411 h 4063"/>
              <a:gd name="connsiteX102" fmla="*/ 3947 w 12653"/>
              <a:gd name="connsiteY102" fmla="*/ 3411 h 4063"/>
              <a:gd name="connsiteX103" fmla="*/ 3947 w 12653"/>
              <a:gd name="connsiteY103" fmla="*/ 652 h 4063"/>
              <a:gd name="connsiteX104" fmla="*/ 3887 w 12653"/>
              <a:gd name="connsiteY104" fmla="*/ 652 h 4063"/>
              <a:gd name="connsiteX105" fmla="*/ 3887 w 12653"/>
              <a:gd name="connsiteY105" fmla="*/ 596 h 4063"/>
              <a:gd name="connsiteX106" fmla="*/ 3949 w 12653"/>
              <a:gd name="connsiteY106" fmla="*/ 596 h 4063"/>
              <a:gd name="connsiteX107" fmla="*/ 3949 w 12653"/>
              <a:gd name="connsiteY107" fmla="*/ 514 h 4063"/>
              <a:gd name="connsiteX108" fmla="*/ 3865 w 12653"/>
              <a:gd name="connsiteY108" fmla="*/ 514 h 4063"/>
              <a:gd name="connsiteX109" fmla="*/ 3865 w 12653"/>
              <a:gd name="connsiteY109" fmla="*/ 575 h 4063"/>
              <a:gd name="connsiteX110" fmla="*/ 3835 w 12653"/>
              <a:gd name="connsiteY110" fmla="*/ 575 h 4063"/>
              <a:gd name="connsiteX111" fmla="*/ 3835 w 12653"/>
              <a:gd name="connsiteY111" fmla="*/ 467 h 4063"/>
              <a:gd name="connsiteX112" fmla="*/ 3964 w 12653"/>
              <a:gd name="connsiteY112" fmla="*/ 467 h 4063"/>
              <a:gd name="connsiteX113" fmla="*/ 3964 w 12653"/>
              <a:gd name="connsiteY113" fmla="*/ 255 h 4063"/>
              <a:gd name="connsiteX114" fmla="*/ 3884 w 12653"/>
              <a:gd name="connsiteY114" fmla="*/ 255 h 4063"/>
              <a:gd name="connsiteX115" fmla="*/ 3884 w 12653"/>
              <a:gd name="connsiteY115" fmla="*/ 182 h 4063"/>
              <a:gd name="connsiteX116" fmla="*/ 3966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3405 w 12653"/>
              <a:gd name="connsiteY122" fmla="*/ 78 h 4063"/>
              <a:gd name="connsiteX123" fmla="*/ 3405 w 12653"/>
              <a:gd name="connsiteY123" fmla="*/ 37 h 4063"/>
              <a:gd name="connsiteX124" fmla="*/ 3446 w 12653"/>
              <a:gd name="connsiteY124" fmla="*/ 37 h 4063"/>
              <a:gd name="connsiteX125" fmla="*/ 3446 w 12653"/>
              <a:gd name="connsiteY125" fmla="*/ 78 h 4063"/>
              <a:gd name="connsiteX126" fmla="*/ 3405 w 12653"/>
              <a:gd name="connsiteY126" fmla="*/ 78 h 4063"/>
              <a:gd name="connsiteX127" fmla="*/ 3887 w 12653"/>
              <a:gd name="connsiteY127" fmla="*/ 3528 h 4063"/>
              <a:gd name="connsiteX128" fmla="*/ 3887 w 12653"/>
              <a:gd name="connsiteY128" fmla="*/ 3489 h 4063"/>
              <a:gd name="connsiteX129" fmla="*/ 3928 w 12653"/>
              <a:gd name="connsiteY129" fmla="*/ 3489 h 4063"/>
              <a:gd name="connsiteX130" fmla="*/ 3928 w 12653"/>
              <a:gd name="connsiteY130" fmla="*/ 3528 h 4063"/>
              <a:gd name="connsiteX131" fmla="*/ 3887 w 12653"/>
              <a:gd name="connsiteY131" fmla="*/ 3528 h 4063"/>
              <a:gd name="connsiteX132" fmla="*/ 3805 w 12653"/>
              <a:gd name="connsiteY132" fmla="*/ 4042 h 4063"/>
              <a:gd name="connsiteX133" fmla="*/ 3805 w 12653"/>
              <a:gd name="connsiteY133" fmla="*/ 3981 h 4063"/>
              <a:gd name="connsiteX134" fmla="*/ 3884 w 12653"/>
              <a:gd name="connsiteY134" fmla="*/ 3981 h 4063"/>
              <a:gd name="connsiteX135" fmla="*/ 3884 w 12653"/>
              <a:gd name="connsiteY135" fmla="*/ 3904 h 4063"/>
              <a:gd name="connsiteX136" fmla="*/ 3943 w 12653"/>
              <a:gd name="connsiteY136" fmla="*/ 3904 h 4063"/>
              <a:gd name="connsiteX137" fmla="*/ 3943 w 12653"/>
              <a:gd name="connsiteY137" fmla="*/ 4042 h 4063"/>
              <a:gd name="connsiteX138" fmla="*/ 3805 w 12653"/>
              <a:gd name="connsiteY138" fmla="*/ 4042 h 4063"/>
              <a:gd name="connsiteX139" fmla="*/ 3805 w 12653"/>
              <a:gd name="connsiteY139" fmla="*/ 3962 h 4063"/>
              <a:gd name="connsiteX140" fmla="*/ 3805 w 12653"/>
              <a:gd name="connsiteY140" fmla="*/ 3904 h 4063"/>
              <a:gd name="connsiteX141" fmla="*/ 3865 w 12653"/>
              <a:gd name="connsiteY141" fmla="*/ 3904 h 4063"/>
              <a:gd name="connsiteX142" fmla="*/ 3865 w 12653"/>
              <a:gd name="connsiteY142" fmla="*/ 3962 h 4063"/>
              <a:gd name="connsiteX143" fmla="*/ 3805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3966 w 12653"/>
              <a:gd name="connsiteY88" fmla="*/ 4063 h 4063"/>
              <a:gd name="connsiteX89" fmla="*/ 3966 w 12653"/>
              <a:gd name="connsiteY89" fmla="*/ 3882 h 4063"/>
              <a:gd name="connsiteX90" fmla="*/ 3884 w 12653"/>
              <a:gd name="connsiteY90" fmla="*/ 3882 h 4063"/>
              <a:gd name="connsiteX91" fmla="*/ 3884 w 12653"/>
              <a:gd name="connsiteY91" fmla="*/ 3809 h 4063"/>
              <a:gd name="connsiteX92" fmla="*/ 3964 w 12653"/>
              <a:gd name="connsiteY92" fmla="*/ 3809 h 4063"/>
              <a:gd name="connsiteX93" fmla="*/ 3964 w 12653"/>
              <a:gd name="connsiteY93" fmla="*/ 3597 h 4063"/>
              <a:gd name="connsiteX94" fmla="*/ 3835 w 12653"/>
              <a:gd name="connsiteY94" fmla="*/ 3597 h 4063"/>
              <a:gd name="connsiteX95" fmla="*/ 3835 w 12653"/>
              <a:gd name="connsiteY95" fmla="*/ 3489 h 4063"/>
              <a:gd name="connsiteX96" fmla="*/ 3865 w 12653"/>
              <a:gd name="connsiteY96" fmla="*/ 3489 h 4063"/>
              <a:gd name="connsiteX97" fmla="*/ 3865 w 12653"/>
              <a:gd name="connsiteY97" fmla="*/ 3550 h 4063"/>
              <a:gd name="connsiteX98" fmla="*/ 3949 w 12653"/>
              <a:gd name="connsiteY98" fmla="*/ 3550 h 4063"/>
              <a:gd name="connsiteX99" fmla="*/ 3949 w 12653"/>
              <a:gd name="connsiteY99" fmla="*/ 3468 h 4063"/>
              <a:gd name="connsiteX100" fmla="*/ 3887 w 12653"/>
              <a:gd name="connsiteY100" fmla="*/ 3468 h 4063"/>
              <a:gd name="connsiteX101" fmla="*/ 3887 w 12653"/>
              <a:gd name="connsiteY101" fmla="*/ 3411 h 4063"/>
              <a:gd name="connsiteX102" fmla="*/ 3947 w 12653"/>
              <a:gd name="connsiteY102" fmla="*/ 3411 h 4063"/>
              <a:gd name="connsiteX103" fmla="*/ 3947 w 12653"/>
              <a:gd name="connsiteY103" fmla="*/ 652 h 4063"/>
              <a:gd name="connsiteX104" fmla="*/ 3887 w 12653"/>
              <a:gd name="connsiteY104" fmla="*/ 652 h 4063"/>
              <a:gd name="connsiteX105" fmla="*/ 3887 w 12653"/>
              <a:gd name="connsiteY105" fmla="*/ 596 h 4063"/>
              <a:gd name="connsiteX106" fmla="*/ 3949 w 12653"/>
              <a:gd name="connsiteY106" fmla="*/ 596 h 4063"/>
              <a:gd name="connsiteX107" fmla="*/ 3949 w 12653"/>
              <a:gd name="connsiteY107" fmla="*/ 514 h 4063"/>
              <a:gd name="connsiteX108" fmla="*/ 3865 w 12653"/>
              <a:gd name="connsiteY108" fmla="*/ 514 h 4063"/>
              <a:gd name="connsiteX109" fmla="*/ 3865 w 12653"/>
              <a:gd name="connsiteY109" fmla="*/ 575 h 4063"/>
              <a:gd name="connsiteX110" fmla="*/ 3835 w 12653"/>
              <a:gd name="connsiteY110" fmla="*/ 575 h 4063"/>
              <a:gd name="connsiteX111" fmla="*/ 3835 w 12653"/>
              <a:gd name="connsiteY111" fmla="*/ 467 h 4063"/>
              <a:gd name="connsiteX112" fmla="*/ 3964 w 12653"/>
              <a:gd name="connsiteY112" fmla="*/ 467 h 4063"/>
              <a:gd name="connsiteX113" fmla="*/ 3964 w 12653"/>
              <a:gd name="connsiteY113" fmla="*/ 255 h 4063"/>
              <a:gd name="connsiteX114" fmla="*/ 3884 w 12653"/>
              <a:gd name="connsiteY114" fmla="*/ 255 h 4063"/>
              <a:gd name="connsiteX115" fmla="*/ 3884 w 12653"/>
              <a:gd name="connsiteY115" fmla="*/ 182 h 4063"/>
              <a:gd name="connsiteX116" fmla="*/ 3966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3405 w 12653"/>
              <a:gd name="connsiteY122" fmla="*/ 78 h 4063"/>
              <a:gd name="connsiteX123" fmla="*/ 3405 w 12653"/>
              <a:gd name="connsiteY123" fmla="*/ 37 h 4063"/>
              <a:gd name="connsiteX124" fmla="*/ 3446 w 12653"/>
              <a:gd name="connsiteY124" fmla="*/ 37 h 4063"/>
              <a:gd name="connsiteX125" fmla="*/ 3446 w 12653"/>
              <a:gd name="connsiteY125" fmla="*/ 78 h 4063"/>
              <a:gd name="connsiteX126" fmla="*/ 3405 w 12653"/>
              <a:gd name="connsiteY126" fmla="*/ 78 h 4063"/>
              <a:gd name="connsiteX127" fmla="*/ 3887 w 12653"/>
              <a:gd name="connsiteY127" fmla="*/ 3528 h 4063"/>
              <a:gd name="connsiteX128" fmla="*/ 3887 w 12653"/>
              <a:gd name="connsiteY128" fmla="*/ 3489 h 4063"/>
              <a:gd name="connsiteX129" fmla="*/ 3928 w 12653"/>
              <a:gd name="connsiteY129" fmla="*/ 3489 h 4063"/>
              <a:gd name="connsiteX130" fmla="*/ 3928 w 12653"/>
              <a:gd name="connsiteY130" fmla="*/ 3528 h 4063"/>
              <a:gd name="connsiteX131" fmla="*/ 3887 w 12653"/>
              <a:gd name="connsiteY131" fmla="*/ 3528 h 4063"/>
              <a:gd name="connsiteX132" fmla="*/ 3805 w 12653"/>
              <a:gd name="connsiteY132" fmla="*/ 4042 h 4063"/>
              <a:gd name="connsiteX133" fmla="*/ 3805 w 12653"/>
              <a:gd name="connsiteY133" fmla="*/ 3981 h 4063"/>
              <a:gd name="connsiteX134" fmla="*/ 3884 w 12653"/>
              <a:gd name="connsiteY134" fmla="*/ 3981 h 4063"/>
              <a:gd name="connsiteX135" fmla="*/ 3884 w 12653"/>
              <a:gd name="connsiteY135" fmla="*/ 3904 h 4063"/>
              <a:gd name="connsiteX136" fmla="*/ 3943 w 12653"/>
              <a:gd name="connsiteY136" fmla="*/ 3904 h 4063"/>
              <a:gd name="connsiteX137" fmla="*/ 3943 w 12653"/>
              <a:gd name="connsiteY137" fmla="*/ 4042 h 4063"/>
              <a:gd name="connsiteX138" fmla="*/ 3805 w 12653"/>
              <a:gd name="connsiteY138" fmla="*/ 4042 h 4063"/>
              <a:gd name="connsiteX139" fmla="*/ 3805 w 12653"/>
              <a:gd name="connsiteY139" fmla="*/ 3962 h 4063"/>
              <a:gd name="connsiteX140" fmla="*/ 3805 w 12653"/>
              <a:gd name="connsiteY140" fmla="*/ 3904 h 4063"/>
              <a:gd name="connsiteX141" fmla="*/ 3865 w 12653"/>
              <a:gd name="connsiteY141" fmla="*/ 3904 h 4063"/>
              <a:gd name="connsiteX142" fmla="*/ 3865 w 12653"/>
              <a:gd name="connsiteY142" fmla="*/ 3962 h 4063"/>
              <a:gd name="connsiteX143" fmla="*/ 3805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3966 w 12653"/>
              <a:gd name="connsiteY89" fmla="*/ 3882 h 4063"/>
              <a:gd name="connsiteX90" fmla="*/ 3884 w 12653"/>
              <a:gd name="connsiteY90" fmla="*/ 3882 h 4063"/>
              <a:gd name="connsiteX91" fmla="*/ 3884 w 12653"/>
              <a:gd name="connsiteY91" fmla="*/ 3809 h 4063"/>
              <a:gd name="connsiteX92" fmla="*/ 3964 w 12653"/>
              <a:gd name="connsiteY92" fmla="*/ 3809 h 4063"/>
              <a:gd name="connsiteX93" fmla="*/ 3964 w 12653"/>
              <a:gd name="connsiteY93" fmla="*/ 3597 h 4063"/>
              <a:gd name="connsiteX94" fmla="*/ 3835 w 12653"/>
              <a:gd name="connsiteY94" fmla="*/ 3597 h 4063"/>
              <a:gd name="connsiteX95" fmla="*/ 3835 w 12653"/>
              <a:gd name="connsiteY95" fmla="*/ 3489 h 4063"/>
              <a:gd name="connsiteX96" fmla="*/ 3865 w 12653"/>
              <a:gd name="connsiteY96" fmla="*/ 3489 h 4063"/>
              <a:gd name="connsiteX97" fmla="*/ 3865 w 12653"/>
              <a:gd name="connsiteY97" fmla="*/ 3550 h 4063"/>
              <a:gd name="connsiteX98" fmla="*/ 3949 w 12653"/>
              <a:gd name="connsiteY98" fmla="*/ 3550 h 4063"/>
              <a:gd name="connsiteX99" fmla="*/ 3949 w 12653"/>
              <a:gd name="connsiteY99" fmla="*/ 3468 h 4063"/>
              <a:gd name="connsiteX100" fmla="*/ 3887 w 12653"/>
              <a:gd name="connsiteY100" fmla="*/ 3468 h 4063"/>
              <a:gd name="connsiteX101" fmla="*/ 3887 w 12653"/>
              <a:gd name="connsiteY101" fmla="*/ 3411 h 4063"/>
              <a:gd name="connsiteX102" fmla="*/ 3947 w 12653"/>
              <a:gd name="connsiteY102" fmla="*/ 3411 h 4063"/>
              <a:gd name="connsiteX103" fmla="*/ 3947 w 12653"/>
              <a:gd name="connsiteY103" fmla="*/ 652 h 4063"/>
              <a:gd name="connsiteX104" fmla="*/ 3887 w 12653"/>
              <a:gd name="connsiteY104" fmla="*/ 652 h 4063"/>
              <a:gd name="connsiteX105" fmla="*/ 3887 w 12653"/>
              <a:gd name="connsiteY105" fmla="*/ 596 h 4063"/>
              <a:gd name="connsiteX106" fmla="*/ 3949 w 12653"/>
              <a:gd name="connsiteY106" fmla="*/ 596 h 4063"/>
              <a:gd name="connsiteX107" fmla="*/ 3949 w 12653"/>
              <a:gd name="connsiteY107" fmla="*/ 514 h 4063"/>
              <a:gd name="connsiteX108" fmla="*/ 3865 w 12653"/>
              <a:gd name="connsiteY108" fmla="*/ 514 h 4063"/>
              <a:gd name="connsiteX109" fmla="*/ 3865 w 12653"/>
              <a:gd name="connsiteY109" fmla="*/ 575 h 4063"/>
              <a:gd name="connsiteX110" fmla="*/ 3835 w 12653"/>
              <a:gd name="connsiteY110" fmla="*/ 575 h 4063"/>
              <a:gd name="connsiteX111" fmla="*/ 3835 w 12653"/>
              <a:gd name="connsiteY111" fmla="*/ 467 h 4063"/>
              <a:gd name="connsiteX112" fmla="*/ 3964 w 12653"/>
              <a:gd name="connsiteY112" fmla="*/ 467 h 4063"/>
              <a:gd name="connsiteX113" fmla="*/ 3964 w 12653"/>
              <a:gd name="connsiteY113" fmla="*/ 255 h 4063"/>
              <a:gd name="connsiteX114" fmla="*/ 3884 w 12653"/>
              <a:gd name="connsiteY114" fmla="*/ 255 h 4063"/>
              <a:gd name="connsiteX115" fmla="*/ 3884 w 12653"/>
              <a:gd name="connsiteY115" fmla="*/ 182 h 4063"/>
              <a:gd name="connsiteX116" fmla="*/ 3966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3405 w 12653"/>
              <a:gd name="connsiteY122" fmla="*/ 78 h 4063"/>
              <a:gd name="connsiteX123" fmla="*/ 3405 w 12653"/>
              <a:gd name="connsiteY123" fmla="*/ 37 h 4063"/>
              <a:gd name="connsiteX124" fmla="*/ 3446 w 12653"/>
              <a:gd name="connsiteY124" fmla="*/ 37 h 4063"/>
              <a:gd name="connsiteX125" fmla="*/ 3446 w 12653"/>
              <a:gd name="connsiteY125" fmla="*/ 78 h 4063"/>
              <a:gd name="connsiteX126" fmla="*/ 3405 w 12653"/>
              <a:gd name="connsiteY126" fmla="*/ 78 h 4063"/>
              <a:gd name="connsiteX127" fmla="*/ 3887 w 12653"/>
              <a:gd name="connsiteY127" fmla="*/ 3528 h 4063"/>
              <a:gd name="connsiteX128" fmla="*/ 3887 w 12653"/>
              <a:gd name="connsiteY128" fmla="*/ 3489 h 4063"/>
              <a:gd name="connsiteX129" fmla="*/ 3928 w 12653"/>
              <a:gd name="connsiteY129" fmla="*/ 3489 h 4063"/>
              <a:gd name="connsiteX130" fmla="*/ 3928 w 12653"/>
              <a:gd name="connsiteY130" fmla="*/ 3528 h 4063"/>
              <a:gd name="connsiteX131" fmla="*/ 3887 w 12653"/>
              <a:gd name="connsiteY131" fmla="*/ 3528 h 4063"/>
              <a:gd name="connsiteX132" fmla="*/ 3805 w 12653"/>
              <a:gd name="connsiteY132" fmla="*/ 4042 h 4063"/>
              <a:gd name="connsiteX133" fmla="*/ 3805 w 12653"/>
              <a:gd name="connsiteY133" fmla="*/ 3981 h 4063"/>
              <a:gd name="connsiteX134" fmla="*/ 3884 w 12653"/>
              <a:gd name="connsiteY134" fmla="*/ 3981 h 4063"/>
              <a:gd name="connsiteX135" fmla="*/ 3884 w 12653"/>
              <a:gd name="connsiteY135" fmla="*/ 3904 h 4063"/>
              <a:gd name="connsiteX136" fmla="*/ 3943 w 12653"/>
              <a:gd name="connsiteY136" fmla="*/ 3904 h 4063"/>
              <a:gd name="connsiteX137" fmla="*/ 3943 w 12653"/>
              <a:gd name="connsiteY137" fmla="*/ 4042 h 4063"/>
              <a:gd name="connsiteX138" fmla="*/ 3805 w 12653"/>
              <a:gd name="connsiteY138" fmla="*/ 4042 h 4063"/>
              <a:gd name="connsiteX139" fmla="*/ 3805 w 12653"/>
              <a:gd name="connsiteY139" fmla="*/ 3962 h 4063"/>
              <a:gd name="connsiteX140" fmla="*/ 3805 w 12653"/>
              <a:gd name="connsiteY140" fmla="*/ 3904 h 4063"/>
              <a:gd name="connsiteX141" fmla="*/ 3865 w 12653"/>
              <a:gd name="connsiteY141" fmla="*/ 3904 h 4063"/>
              <a:gd name="connsiteX142" fmla="*/ 3865 w 12653"/>
              <a:gd name="connsiteY142" fmla="*/ 3962 h 4063"/>
              <a:gd name="connsiteX143" fmla="*/ 3805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3884 w 12653"/>
              <a:gd name="connsiteY90" fmla="*/ 3882 h 4063"/>
              <a:gd name="connsiteX91" fmla="*/ 3884 w 12653"/>
              <a:gd name="connsiteY91" fmla="*/ 3809 h 4063"/>
              <a:gd name="connsiteX92" fmla="*/ 3964 w 12653"/>
              <a:gd name="connsiteY92" fmla="*/ 3809 h 4063"/>
              <a:gd name="connsiteX93" fmla="*/ 3964 w 12653"/>
              <a:gd name="connsiteY93" fmla="*/ 3597 h 4063"/>
              <a:gd name="connsiteX94" fmla="*/ 3835 w 12653"/>
              <a:gd name="connsiteY94" fmla="*/ 3597 h 4063"/>
              <a:gd name="connsiteX95" fmla="*/ 3835 w 12653"/>
              <a:gd name="connsiteY95" fmla="*/ 3489 h 4063"/>
              <a:gd name="connsiteX96" fmla="*/ 3865 w 12653"/>
              <a:gd name="connsiteY96" fmla="*/ 3489 h 4063"/>
              <a:gd name="connsiteX97" fmla="*/ 3865 w 12653"/>
              <a:gd name="connsiteY97" fmla="*/ 3550 h 4063"/>
              <a:gd name="connsiteX98" fmla="*/ 3949 w 12653"/>
              <a:gd name="connsiteY98" fmla="*/ 3550 h 4063"/>
              <a:gd name="connsiteX99" fmla="*/ 3949 w 12653"/>
              <a:gd name="connsiteY99" fmla="*/ 3468 h 4063"/>
              <a:gd name="connsiteX100" fmla="*/ 3887 w 12653"/>
              <a:gd name="connsiteY100" fmla="*/ 3468 h 4063"/>
              <a:gd name="connsiteX101" fmla="*/ 3887 w 12653"/>
              <a:gd name="connsiteY101" fmla="*/ 3411 h 4063"/>
              <a:gd name="connsiteX102" fmla="*/ 3947 w 12653"/>
              <a:gd name="connsiteY102" fmla="*/ 3411 h 4063"/>
              <a:gd name="connsiteX103" fmla="*/ 3947 w 12653"/>
              <a:gd name="connsiteY103" fmla="*/ 652 h 4063"/>
              <a:gd name="connsiteX104" fmla="*/ 3887 w 12653"/>
              <a:gd name="connsiteY104" fmla="*/ 652 h 4063"/>
              <a:gd name="connsiteX105" fmla="*/ 3887 w 12653"/>
              <a:gd name="connsiteY105" fmla="*/ 596 h 4063"/>
              <a:gd name="connsiteX106" fmla="*/ 3949 w 12653"/>
              <a:gd name="connsiteY106" fmla="*/ 596 h 4063"/>
              <a:gd name="connsiteX107" fmla="*/ 3949 w 12653"/>
              <a:gd name="connsiteY107" fmla="*/ 514 h 4063"/>
              <a:gd name="connsiteX108" fmla="*/ 3865 w 12653"/>
              <a:gd name="connsiteY108" fmla="*/ 514 h 4063"/>
              <a:gd name="connsiteX109" fmla="*/ 3865 w 12653"/>
              <a:gd name="connsiteY109" fmla="*/ 575 h 4063"/>
              <a:gd name="connsiteX110" fmla="*/ 3835 w 12653"/>
              <a:gd name="connsiteY110" fmla="*/ 575 h 4063"/>
              <a:gd name="connsiteX111" fmla="*/ 3835 w 12653"/>
              <a:gd name="connsiteY111" fmla="*/ 467 h 4063"/>
              <a:gd name="connsiteX112" fmla="*/ 3964 w 12653"/>
              <a:gd name="connsiteY112" fmla="*/ 467 h 4063"/>
              <a:gd name="connsiteX113" fmla="*/ 3964 w 12653"/>
              <a:gd name="connsiteY113" fmla="*/ 255 h 4063"/>
              <a:gd name="connsiteX114" fmla="*/ 3884 w 12653"/>
              <a:gd name="connsiteY114" fmla="*/ 255 h 4063"/>
              <a:gd name="connsiteX115" fmla="*/ 3884 w 12653"/>
              <a:gd name="connsiteY115" fmla="*/ 182 h 4063"/>
              <a:gd name="connsiteX116" fmla="*/ 3966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3405 w 12653"/>
              <a:gd name="connsiteY122" fmla="*/ 78 h 4063"/>
              <a:gd name="connsiteX123" fmla="*/ 3405 w 12653"/>
              <a:gd name="connsiteY123" fmla="*/ 37 h 4063"/>
              <a:gd name="connsiteX124" fmla="*/ 3446 w 12653"/>
              <a:gd name="connsiteY124" fmla="*/ 37 h 4063"/>
              <a:gd name="connsiteX125" fmla="*/ 3446 w 12653"/>
              <a:gd name="connsiteY125" fmla="*/ 78 h 4063"/>
              <a:gd name="connsiteX126" fmla="*/ 3405 w 12653"/>
              <a:gd name="connsiteY126" fmla="*/ 78 h 4063"/>
              <a:gd name="connsiteX127" fmla="*/ 3887 w 12653"/>
              <a:gd name="connsiteY127" fmla="*/ 3528 h 4063"/>
              <a:gd name="connsiteX128" fmla="*/ 3887 w 12653"/>
              <a:gd name="connsiteY128" fmla="*/ 3489 h 4063"/>
              <a:gd name="connsiteX129" fmla="*/ 3928 w 12653"/>
              <a:gd name="connsiteY129" fmla="*/ 3489 h 4063"/>
              <a:gd name="connsiteX130" fmla="*/ 3928 w 12653"/>
              <a:gd name="connsiteY130" fmla="*/ 3528 h 4063"/>
              <a:gd name="connsiteX131" fmla="*/ 3887 w 12653"/>
              <a:gd name="connsiteY131" fmla="*/ 3528 h 4063"/>
              <a:gd name="connsiteX132" fmla="*/ 3805 w 12653"/>
              <a:gd name="connsiteY132" fmla="*/ 4042 h 4063"/>
              <a:gd name="connsiteX133" fmla="*/ 3805 w 12653"/>
              <a:gd name="connsiteY133" fmla="*/ 3981 h 4063"/>
              <a:gd name="connsiteX134" fmla="*/ 3884 w 12653"/>
              <a:gd name="connsiteY134" fmla="*/ 3981 h 4063"/>
              <a:gd name="connsiteX135" fmla="*/ 3884 w 12653"/>
              <a:gd name="connsiteY135" fmla="*/ 3904 h 4063"/>
              <a:gd name="connsiteX136" fmla="*/ 3943 w 12653"/>
              <a:gd name="connsiteY136" fmla="*/ 3904 h 4063"/>
              <a:gd name="connsiteX137" fmla="*/ 3943 w 12653"/>
              <a:gd name="connsiteY137" fmla="*/ 4042 h 4063"/>
              <a:gd name="connsiteX138" fmla="*/ 3805 w 12653"/>
              <a:gd name="connsiteY138" fmla="*/ 4042 h 4063"/>
              <a:gd name="connsiteX139" fmla="*/ 3805 w 12653"/>
              <a:gd name="connsiteY139" fmla="*/ 3962 h 4063"/>
              <a:gd name="connsiteX140" fmla="*/ 3805 w 12653"/>
              <a:gd name="connsiteY140" fmla="*/ 3904 h 4063"/>
              <a:gd name="connsiteX141" fmla="*/ 3865 w 12653"/>
              <a:gd name="connsiteY141" fmla="*/ 3904 h 4063"/>
              <a:gd name="connsiteX142" fmla="*/ 3865 w 12653"/>
              <a:gd name="connsiteY142" fmla="*/ 3962 h 4063"/>
              <a:gd name="connsiteX143" fmla="*/ 3805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3884 w 12653"/>
              <a:gd name="connsiteY91" fmla="*/ 3809 h 4063"/>
              <a:gd name="connsiteX92" fmla="*/ 3964 w 12653"/>
              <a:gd name="connsiteY92" fmla="*/ 3809 h 4063"/>
              <a:gd name="connsiteX93" fmla="*/ 3964 w 12653"/>
              <a:gd name="connsiteY93" fmla="*/ 3597 h 4063"/>
              <a:gd name="connsiteX94" fmla="*/ 3835 w 12653"/>
              <a:gd name="connsiteY94" fmla="*/ 3597 h 4063"/>
              <a:gd name="connsiteX95" fmla="*/ 3835 w 12653"/>
              <a:gd name="connsiteY95" fmla="*/ 3489 h 4063"/>
              <a:gd name="connsiteX96" fmla="*/ 3865 w 12653"/>
              <a:gd name="connsiteY96" fmla="*/ 3489 h 4063"/>
              <a:gd name="connsiteX97" fmla="*/ 3865 w 12653"/>
              <a:gd name="connsiteY97" fmla="*/ 3550 h 4063"/>
              <a:gd name="connsiteX98" fmla="*/ 3949 w 12653"/>
              <a:gd name="connsiteY98" fmla="*/ 3550 h 4063"/>
              <a:gd name="connsiteX99" fmla="*/ 3949 w 12653"/>
              <a:gd name="connsiteY99" fmla="*/ 3468 h 4063"/>
              <a:gd name="connsiteX100" fmla="*/ 3887 w 12653"/>
              <a:gd name="connsiteY100" fmla="*/ 3468 h 4063"/>
              <a:gd name="connsiteX101" fmla="*/ 3887 w 12653"/>
              <a:gd name="connsiteY101" fmla="*/ 3411 h 4063"/>
              <a:gd name="connsiteX102" fmla="*/ 3947 w 12653"/>
              <a:gd name="connsiteY102" fmla="*/ 3411 h 4063"/>
              <a:gd name="connsiteX103" fmla="*/ 3947 w 12653"/>
              <a:gd name="connsiteY103" fmla="*/ 652 h 4063"/>
              <a:gd name="connsiteX104" fmla="*/ 3887 w 12653"/>
              <a:gd name="connsiteY104" fmla="*/ 652 h 4063"/>
              <a:gd name="connsiteX105" fmla="*/ 3887 w 12653"/>
              <a:gd name="connsiteY105" fmla="*/ 596 h 4063"/>
              <a:gd name="connsiteX106" fmla="*/ 3949 w 12653"/>
              <a:gd name="connsiteY106" fmla="*/ 596 h 4063"/>
              <a:gd name="connsiteX107" fmla="*/ 3949 w 12653"/>
              <a:gd name="connsiteY107" fmla="*/ 514 h 4063"/>
              <a:gd name="connsiteX108" fmla="*/ 3865 w 12653"/>
              <a:gd name="connsiteY108" fmla="*/ 514 h 4063"/>
              <a:gd name="connsiteX109" fmla="*/ 3865 w 12653"/>
              <a:gd name="connsiteY109" fmla="*/ 575 h 4063"/>
              <a:gd name="connsiteX110" fmla="*/ 3835 w 12653"/>
              <a:gd name="connsiteY110" fmla="*/ 575 h 4063"/>
              <a:gd name="connsiteX111" fmla="*/ 3835 w 12653"/>
              <a:gd name="connsiteY111" fmla="*/ 467 h 4063"/>
              <a:gd name="connsiteX112" fmla="*/ 3964 w 12653"/>
              <a:gd name="connsiteY112" fmla="*/ 467 h 4063"/>
              <a:gd name="connsiteX113" fmla="*/ 3964 w 12653"/>
              <a:gd name="connsiteY113" fmla="*/ 255 h 4063"/>
              <a:gd name="connsiteX114" fmla="*/ 3884 w 12653"/>
              <a:gd name="connsiteY114" fmla="*/ 255 h 4063"/>
              <a:gd name="connsiteX115" fmla="*/ 3884 w 12653"/>
              <a:gd name="connsiteY115" fmla="*/ 182 h 4063"/>
              <a:gd name="connsiteX116" fmla="*/ 3966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3405 w 12653"/>
              <a:gd name="connsiteY122" fmla="*/ 78 h 4063"/>
              <a:gd name="connsiteX123" fmla="*/ 3405 w 12653"/>
              <a:gd name="connsiteY123" fmla="*/ 37 h 4063"/>
              <a:gd name="connsiteX124" fmla="*/ 3446 w 12653"/>
              <a:gd name="connsiteY124" fmla="*/ 37 h 4063"/>
              <a:gd name="connsiteX125" fmla="*/ 3446 w 12653"/>
              <a:gd name="connsiteY125" fmla="*/ 78 h 4063"/>
              <a:gd name="connsiteX126" fmla="*/ 3405 w 12653"/>
              <a:gd name="connsiteY126" fmla="*/ 78 h 4063"/>
              <a:gd name="connsiteX127" fmla="*/ 3887 w 12653"/>
              <a:gd name="connsiteY127" fmla="*/ 3528 h 4063"/>
              <a:gd name="connsiteX128" fmla="*/ 3887 w 12653"/>
              <a:gd name="connsiteY128" fmla="*/ 3489 h 4063"/>
              <a:gd name="connsiteX129" fmla="*/ 3928 w 12653"/>
              <a:gd name="connsiteY129" fmla="*/ 3489 h 4063"/>
              <a:gd name="connsiteX130" fmla="*/ 3928 w 12653"/>
              <a:gd name="connsiteY130" fmla="*/ 3528 h 4063"/>
              <a:gd name="connsiteX131" fmla="*/ 3887 w 12653"/>
              <a:gd name="connsiteY131" fmla="*/ 3528 h 4063"/>
              <a:gd name="connsiteX132" fmla="*/ 3805 w 12653"/>
              <a:gd name="connsiteY132" fmla="*/ 4042 h 4063"/>
              <a:gd name="connsiteX133" fmla="*/ 3805 w 12653"/>
              <a:gd name="connsiteY133" fmla="*/ 3981 h 4063"/>
              <a:gd name="connsiteX134" fmla="*/ 3884 w 12653"/>
              <a:gd name="connsiteY134" fmla="*/ 3981 h 4063"/>
              <a:gd name="connsiteX135" fmla="*/ 3884 w 12653"/>
              <a:gd name="connsiteY135" fmla="*/ 3904 h 4063"/>
              <a:gd name="connsiteX136" fmla="*/ 3943 w 12653"/>
              <a:gd name="connsiteY136" fmla="*/ 3904 h 4063"/>
              <a:gd name="connsiteX137" fmla="*/ 3943 w 12653"/>
              <a:gd name="connsiteY137" fmla="*/ 4042 h 4063"/>
              <a:gd name="connsiteX138" fmla="*/ 3805 w 12653"/>
              <a:gd name="connsiteY138" fmla="*/ 4042 h 4063"/>
              <a:gd name="connsiteX139" fmla="*/ 3805 w 12653"/>
              <a:gd name="connsiteY139" fmla="*/ 3962 h 4063"/>
              <a:gd name="connsiteX140" fmla="*/ 3805 w 12653"/>
              <a:gd name="connsiteY140" fmla="*/ 3904 h 4063"/>
              <a:gd name="connsiteX141" fmla="*/ 3865 w 12653"/>
              <a:gd name="connsiteY141" fmla="*/ 3904 h 4063"/>
              <a:gd name="connsiteX142" fmla="*/ 3865 w 12653"/>
              <a:gd name="connsiteY142" fmla="*/ 3962 h 4063"/>
              <a:gd name="connsiteX143" fmla="*/ 3805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3964 w 12653"/>
              <a:gd name="connsiteY92" fmla="*/ 3809 h 4063"/>
              <a:gd name="connsiteX93" fmla="*/ 3964 w 12653"/>
              <a:gd name="connsiteY93" fmla="*/ 3597 h 4063"/>
              <a:gd name="connsiteX94" fmla="*/ 3835 w 12653"/>
              <a:gd name="connsiteY94" fmla="*/ 3597 h 4063"/>
              <a:gd name="connsiteX95" fmla="*/ 3835 w 12653"/>
              <a:gd name="connsiteY95" fmla="*/ 3489 h 4063"/>
              <a:gd name="connsiteX96" fmla="*/ 3865 w 12653"/>
              <a:gd name="connsiteY96" fmla="*/ 3489 h 4063"/>
              <a:gd name="connsiteX97" fmla="*/ 3865 w 12653"/>
              <a:gd name="connsiteY97" fmla="*/ 3550 h 4063"/>
              <a:gd name="connsiteX98" fmla="*/ 3949 w 12653"/>
              <a:gd name="connsiteY98" fmla="*/ 3550 h 4063"/>
              <a:gd name="connsiteX99" fmla="*/ 3949 w 12653"/>
              <a:gd name="connsiteY99" fmla="*/ 3468 h 4063"/>
              <a:gd name="connsiteX100" fmla="*/ 3887 w 12653"/>
              <a:gd name="connsiteY100" fmla="*/ 3468 h 4063"/>
              <a:gd name="connsiteX101" fmla="*/ 3887 w 12653"/>
              <a:gd name="connsiteY101" fmla="*/ 3411 h 4063"/>
              <a:gd name="connsiteX102" fmla="*/ 3947 w 12653"/>
              <a:gd name="connsiteY102" fmla="*/ 3411 h 4063"/>
              <a:gd name="connsiteX103" fmla="*/ 3947 w 12653"/>
              <a:gd name="connsiteY103" fmla="*/ 652 h 4063"/>
              <a:gd name="connsiteX104" fmla="*/ 3887 w 12653"/>
              <a:gd name="connsiteY104" fmla="*/ 652 h 4063"/>
              <a:gd name="connsiteX105" fmla="*/ 3887 w 12653"/>
              <a:gd name="connsiteY105" fmla="*/ 596 h 4063"/>
              <a:gd name="connsiteX106" fmla="*/ 3949 w 12653"/>
              <a:gd name="connsiteY106" fmla="*/ 596 h 4063"/>
              <a:gd name="connsiteX107" fmla="*/ 3949 w 12653"/>
              <a:gd name="connsiteY107" fmla="*/ 514 h 4063"/>
              <a:gd name="connsiteX108" fmla="*/ 3865 w 12653"/>
              <a:gd name="connsiteY108" fmla="*/ 514 h 4063"/>
              <a:gd name="connsiteX109" fmla="*/ 3865 w 12653"/>
              <a:gd name="connsiteY109" fmla="*/ 575 h 4063"/>
              <a:gd name="connsiteX110" fmla="*/ 3835 w 12653"/>
              <a:gd name="connsiteY110" fmla="*/ 575 h 4063"/>
              <a:gd name="connsiteX111" fmla="*/ 3835 w 12653"/>
              <a:gd name="connsiteY111" fmla="*/ 467 h 4063"/>
              <a:gd name="connsiteX112" fmla="*/ 3964 w 12653"/>
              <a:gd name="connsiteY112" fmla="*/ 467 h 4063"/>
              <a:gd name="connsiteX113" fmla="*/ 3964 w 12653"/>
              <a:gd name="connsiteY113" fmla="*/ 255 h 4063"/>
              <a:gd name="connsiteX114" fmla="*/ 3884 w 12653"/>
              <a:gd name="connsiteY114" fmla="*/ 255 h 4063"/>
              <a:gd name="connsiteX115" fmla="*/ 3884 w 12653"/>
              <a:gd name="connsiteY115" fmla="*/ 182 h 4063"/>
              <a:gd name="connsiteX116" fmla="*/ 3966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3405 w 12653"/>
              <a:gd name="connsiteY122" fmla="*/ 78 h 4063"/>
              <a:gd name="connsiteX123" fmla="*/ 3405 w 12653"/>
              <a:gd name="connsiteY123" fmla="*/ 37 h 4063"/>
              <a:gd name="connsiteX124" fmla="*/ 3446 w 12653"/>
              <a:gd name="connsiteY124" fmla="*/ 37 h 4063"/>
              <a:gd name="connsiteX125" fmla="*/ 3446 w 12653"/>
              <a:gd name="connsiteY125" fmla="*/ 78 h 4063"/>
              <a:gd name="connsiteX126" fmla="*/ 3405 w 12653"/>
              <a:gd name="connsiteY126" fmla="*/ 78 h 4063"/>
              <a:gd name="connsiteX127" fmla="*/ 3887 w 12653"/>
              <a:gd name="connsiteY127" fmla="*/ 3528 h 4063"/>
              <a:gd name="connsiteX128" fmla="*/ 3887 w 12653"/>
              <a:gd name="connsiteY128" fmla="*/ 3489 h 4063"/>
              <a:gd name="connsiteX129" fmla="*/ 3928 w 12653"/>
              <a:gd name="connsiteY129" fmla="*/ 3489 h 4063"/>
              <a:gd name="connsiteX130" fmla="*/ 3928 w 12653"/>
              <a:gd name="connsiteY130" fmla="*/ 3528 h 4063"/>
              <a:gd name="connsiteX131" fmla="*/ 3887 w 12653"/>
              <a:gd name="connsiteY131" fmla="*/ 3528 h 4063"/>
              <a:gd name="connsiteX132" fmla="*/ 3805 w 12653"/>
              <a:gd name="connsiteY132" fmla="*/ 4042 h 4063"/>
              <a:gd name="connsiteX133" fmla="*/ 3805 w 12653"/>
              <a:gd name="connsiteY133" fmla="*/ 3981 h 4063"/>
              <a:gd name="connsiteX134" fmla="*/ 3884 w 12653"/>
              <a:gd name="connsiteY134" fmla="*/ 3981 h 4063"/>
              <a:gd name="connsiteX135" fmla="*/ 3884 w 12653"/>
              <a:gd name="connsiteY135" fmla="*/ 3904 h 4063"/>
              <a:gd name="connsiteX136" fmla="*/ 3943 w 12653"/>
              <a:gd name="connsiteY136" fmla="*/ 3904 h 4063"/>
              <a:gd name="connsiteX137" fmla="*/ 3943 w 12653"/>
              <a:gd name="connsiteY137" fmla="*/ 4042 h 4063"/>
              <a:gd name="connsiteX138" fmla="*/ 3805 w 12653"/>
              <a:gd name="connsiteY138" fmla="*/ 4042 h 4063"/>
              <a:gd name="connsiteX139" fmla="*/ 3805 w 12653"/>
              <a:gd name="connsiteY139" fmla="*/ 3962 h 4063"/>
              <a:gd name="connsiteX140" fmla="*/ 3805 w 12653"/>
              <a:gd name="connsiteY140" fmla="*/ 3904 h 4063"/>
              <a:gd name="connsiteX141" fmla="*/ 3865 w 12653"/>
              <a:gd name="connsiteY141" fmla="*/ 3904 h 4063"/>
              <a:gd name="connsiteX142" fmla="*/ 3865 w 12653"/>
              <a:gd name="connsiteY142" fmla="*/ 3962 h 4063"/>
              <a:gd name="connsiteX143" fmla="*/ 3805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3964 w 12653"/>
              <a:gd name="connsiteY93" fmla="*/ 3597 h 4063"/>
              <a:gd name="connsiteX94" fmla="*/ 3835 w 12653"/>
              <a:gd name="connsiteY94" fmla="*/ 3597 h 4063"/>
              <a:gd name="connsiteX95" fmla="*/ 3835 w 12653"/>
              <a:gd name="connsiteY95" fmla="*/ 3489 h 4063"/>
              <a:gd name="connsiteX96" fmla="*/ 3865 w 12653"/>
              <a:gd name="connsiteY96" fmla="*/ 3489 h 4063"/>
              <a:gd name="connsiteX97" fmla="*/ 3865 w 12653"/>
              <a:gd name="connsiteY97" fmla="*/ 3550 h 4063"/>
              <a:gd name="connsiteX98" fmla="*/ 3949 w 12653"/>
              <a:gd name="connsiteY98" fmla="*/ 3550 h 4063"/>
              <a:gd name="connsiteX99" fmla="*/ 3949 w 12653"/>
              <a:gd name="connsiteY99" fmla="*/ 3468 h 4063"/>
              <a:gd name="connsiteX100" fmla="*/ 3887 w 12653"/>
              <a:gd name="connsiteY100" fmla="*/ 3468 h 4063"/>
              <a:gd name="connsiteX101" fmla="*/ 3887 w 12653"/>
              <a:gd name="connsiteY101" fmla="*/ 3411 h 4063"/>
              <a:gd name="connsiteX102" fmla="*/ 3947 w 12653"/>
              <a:gd name="connsiteY102" fmla="*/ 3411 h 4063"/>
              <a:gd name="connsiteX103" fmla="*/ 3947 w 12653"/>
              <a:gd name="connsiteY103" fmla="*/ 652 h 4063"/>
              <a:gd name="connsiteX104" fmla="*/ 3887 w 12653"/>
              <a:gd name="connsiteY104" fmla="*/ 652 h 4063"/>
              <a:gd name="connsiteX105" fmla="*/ 3887 w 12653"/>
              <a:gd name="connsiteY105" fmla="*/ 596 h 4063"/>
              <a:gd name="connsiteX106" fmla="*/ 3949 w 12653"/>
              <a:gd name="connsiteY106" fmla="*/ 596 h 4063"/>
              <a:gd name="connsiteX107" fmla="*/ 3949 w 12653"/>
              <a:gd name="connsiteY107" fmla="*/ 514 h 4063"/>
              <a:gd name="connsiteX108" fmla="*/ 3865 w 12653"/>
              <a:gd name="connsiteY108" fmla="*/ 514 h 4063"/>
              <a:gd name="connsiteX109" fmla="*/ 3865 w 12653"/>
              <a:gd name="connsiteY109" fmla="*/ 575 h 4063"/>
              <a:gd name="connsiteX110" fmla="*/ 3835 w 12653"/>
              <a:gd name="connsiteY110" fmla="*/ 575 h 4063"/>
              <a:gd name="connsiteX111" fmla="*/ 3835 w 12653"/>
              <a:gd name="connsiteY111" fmla="*/ 467 h 4063"/>
              <a:gd name="connsiteX112" fmla="*/ 3964 w 12653"/>
              <a:gd name="connsiteY112" fmla="*/ 467 h 4063"/>
              <a:gd name="connsiteX113" fmla="*/ 3964 w 12653"/>
              <a:gd name="connsiteY113" fmla="*/ 255 h 4063"/>
              <a:gd name="connsiteX114" fmla="*/ 3884 w 12653"/>
              <a:gd name="connsiteY114" fmla="*/ 255 h 4063"/>
              <a:gd name="connsiteX115" fmla="*/ 3884 w 12653"/>
              <a:gd name="connsiteY115" fmla="*/ 182 h 4063"/>
              <a:gd name="connsiteX116" fmla="*/ 3966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3405 w 12653"/>
              <a:gd name="connsiteY122" fmla="*/ 78 h 4063"/>
              <a:gd name="connsiteX123" fmla="*/ 3405 w 12653"/>
              <a:gd name="connsiteY123" fmla="*/ 37 h 4063"/>
              <a:gd name="connsiteX124" fmla="*/ 3446 w 12653"/>
              <a:gd name="connsiteY124" fmla="*/ 37 h 4063"/>
              <a:gd name="connsiteX125" fmla="*/ 3446 w 12653"/>
              <a:gd name="connsiteY125" fmla="*/ 78 h 4063"/>
              <a:gd name="connsiteX126" fmla="*/ 3405 w 12653"/>
              <a:gd name="connsiteY126" fmla="*/ 78 h 4063"/>
              <a:gd name="connsiteX127" fmla="*/ 3887 w 12653"/>
              <a:gd name="connsiteY127" fmla="*/ 3528 h 4063"/>
              <a:gd name="connsiteX128" fmla="*/ 3887 w 12653"/>
              <a:gd name="connsiteY128" fmla="*/ 3489 h 4063"/>
              <a:gd name="connsiteX129" fmla="*/ 3928 w 12653"/>
              <a:gd name="connsiteY129" fmla="*/ 3489 h 4063"/>
              <a:gd name="connsiteX130" fmla="*/ 3928 w 12653"/>
              <a:gd name="connsiteY130" fmla="*/ 3528 h 4063"/>
              <a:gd name="connsiteX131" fmla="*/ 3887 w 12653"/>
              <a:gd name="connsiteY131" fmla="*/ 3528 h 4063"/>
              <a:gd name="connsiteX132" fmla="*/ 3805 w 12653"/>
              <a:gd name="connsiteY132" fmla="*/ 4042 h 4063"/>
              <a:gd name="connsiteX133" fmla="*/ 3805 w 12653"/>
              <a:gd name="connsiteY133" fmla="*/ 3981 h 4063"/>
              <a:gd name="connsiteX134" fmla="*/ 3884 w 12653"/>
              <a:gd name="connsiteY134" fmla="*/ 3981 h 4063"/>
              <a:gd name="connsiteX135" fmla="*/ 3884 w 12653"/>
              <a:gd name="connsiteY135" fmla="*/ 3904 h 4063"/>
              <a:gd name="connsiteX136" fmla="*/ 3943 w 12653"/>
              <a:gd name="connsiteY136" fmla="*/ 3904 h 4063"/>
              <a:gd name="connsiteX137" fmla="*/ 3943 w 12653"/>
              <a:gd name="connsiteY137" fmla="*/ 4042 h 4063"/>
              <a:gd name="connsiteX138" fmla="*/ 3805 w 12653"/>
              <a:gd name="connsiteY138" fmla="*/ 4042 h 4063"/>
              <a:gd name="connsiteX139" fmla="*/ 3805 w 12653"/>
              <a:gd name="connsiteY139" fmla="*/ 3962 h 4063"/>
              <a:gd name="connsiteX140" fmla="*/ 3805 w 12653"/>
              <a:gd name="connsiteY140" fmla="*/ 3904 h 4063"/>
              <a:gd name="connsiteX141" fmla="*/ 3865 w 12653"/>
              <a:gd name="connsiteY141" fmla="*/ 3904 h 4063"/>
              <a:gd name="connsiteX142" fmla="*/ 3865 w 12653"/>
              <a:gd name="connsiteY142" fmla="*/ 3962 h 4063"/>
              <a:gd name="connsiteX143" fmla="*/ 3805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3835 w 12653"/>
              <a:gd name="connsiteY94" fmla="*/ 3597 h 4063"/>
              <a:gd name="connsiteX95" fmla="*/ 3835 w 12653"/>
              <a:gd name="connsiteY95" fmla="*/ 3489 h 4063"/>
              <a:gd name="connsiteX96" fmla="*/ 3865 w 12653"/>
              <a:gd name="connsiteY96" fmla="*/ 3489 h 4063"/>
              <a:gd name="connsiteX97" fmla="*/ 3865 w 12653"/>
              <a:gd name="connsiteY97" fmla="*/ 3550 h 4063"/>
              <a:gd name="connsiteX98" fmla="*/ 3949 w 12653"/>
              <a:gd name="connsiteY98" fmla="*/ 3550 h 4063"/>
              <a:gd name="connsiteX99" fmla="*/ 3949 w 12653"/>
              <a:gd name="connsiteY99" fmla="*/ 3468 h 4063"/>
              <a:gd name="connsiteX100" fmla="*/ 3887 w 12653"/>
              <a:gd name="connsiteY100" fmla="*/ 3468 h 4063"/>
              <a:gd name="connsiteX101" fmla="*/ 3887 w 12653"/>
              <a:gd name="connsiteY101" fmla="*/ 3411 h 4063"/>
              <a:gd name="connsiteX102" fmla="*/ 3947 w 12653"/>
              <a:gd name="connsiteY102" fmla="*/ 3411 h 4063"/>
              <a:gd name="connsiteX103" fmla="*/ 3947 w 12653"/>
              <a:gd name="connsiteY103" fmla="*/ 652 h 4063"/>
              <a:gd name="connsiteX104" fmla="*/ 3887 w 12653"/>
              <a:gd name="connsiteY104" fmla="*/ 652 h 4063"/>
              <a:gd name="connsiteX105" fmla="*/ 3887 w 12653"/>
              <a:gd name="connsiteY105" fmla="*/ 596 h 4063"/>
              <a:gd name="connsiteX106" fmla="*/ 3949 w 12653"/>
              <a:gd name="connsiteY106" fmla="*/ 596 h 4063"/>
              <a:gd name="connsiteX107" fmla="*/ 3949 w 12653"/>
              <a:gd name="connsiteY107" fmla="*/ 514 h 4063"/>
              <a:gd name="connsiteX108" fmla="*/ 3865 w 12653"/>
              <a:gd name="connsiteY108" fmla="*/ 514 h 4063"/>
              <a:gd name="connsiteX109" fmla="*/ 3865 w 12653"/>
              <a:gd name="connsiteY109" fmla="*/ 575 h 4063"/>
              <a:gd name="connsiteX110" fmla="*/ 3835 w 12653"/>
              <a:gd name="connsiteY110" fmla="*/ 575 h 4063"/>
              <a:gd name="connsiteX111" fmla="*/ 3835 w 12653"/>
              <a:gd name="connsiteY111" fmla="*/ 467 h 4063"/>
              <a:gd name="connsiteX112" fmla="*/ 3964 w 12653"/>
              <a:gd name="connsiteY112" fmla="*/ 467 h 4063"/>
              <a:gd name="connsiteX113" fmla="*/ 3964 w 12653"/>
              <a:gd name="connsiteY113" fmla="*/ 255 h 4063"/>
              <a:gd name="connsiteX114" fmla="*/ 3884 w 12653"/>
              <a:gd name="connsiteY114" fmla="*/ 255 h 4063"/>
              <a:gd name="connsiteX115" fmla="*/ 3884 w 12653"/>
              <a:gd name="connsiteY115" fmla="*/ 182 h 4063"/>
              <a:gd name="connsiteX116" fmla="*/ 3966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3405 w 12653"/>
              <a:gd name="connsiteY122" fmla="*/ 78 h 4063"/>
              <a:gd name="connsiteX123" fmla="*/ 3405 w 12653"/>
              <a:gd name="connsiteY123" fmla="*/ 37 h 4063"/>
              <a:gd name="connsiteX124" fmla="*/ 3446 w 12653"/>
              <a:gd name="connsiteY124" fmla="*/ 37 h 4063"/>
              <a:gd name="connsiteX125" fmla="*/ 3446 w 12653"/>
              <a:gd name="connsiteY125" fmla="*/ 78 h 4063"/>
              <a:gd name="connsiteX126" fmla="*/ 3405 w 12653"/>
              <a:gd name="connsiteY126" fmla="*/ 78 h 4063"/>
              <a:gd name="connsiteX127" fmla="*/ 3887 w 12653"/>
              <a:gd name="connsiteY127" fmla="*/ 3528 h 4063"/>
              <a:gd name="connsiteX128" fmla="*/ 3887 w 12653"/>
              <a:gd name="connsiteY128" fmla="*/ 3489 h 4063"/>
              <a:gd name="connsiteX129" fmla="*/ 3928 w 12653"/>
              <a:gd name="connsiteY129" fmla="*/ 3489 h 4063"/>
              <a:gd name="connsiteX130" fmla="*/ 3928 w 12653"/>
              <a:gd name="connsiteY130" fmla="*/ 3528 h 4063"/>
              <a:gd name="connsiteX131" fmla="*/ 3887 w 12653"/>
              <a:gd name="connsiteY131" fmla="*/ 3528 h 4063"/>
              <a:gd name="connsiteX132" fmla="*/ 3805 w 12653"/>
              <a:gd name="connsiteY132" fmla="*/ 4042 h 4063"/>
              <a:gd name="connsiteX133" fmla="*/ 3805 w 12653"/>
              <a:gd name="connsiteY133" fmla="*/ 3981 h 4063"/>
              <a:gd name="connsiteX134" fmla="*/ 3884 w 12653"/>
              <a:gd name="connsiteY134" fmla="*/ 3981 h 4063"/>
              <a:gd name="connsiteX135" fmla="*/ 3884 w 12653"/>
              <a:gd name="connsiteY135" fmla="*/ 3904 h 4063"/>
              <a:gd name="connsiteX136" fmla="*/ 3943 w 12653"/>
              <a:gd name="connsiteY136" fmla="*/ 3904 h 4063"/>
              <a:gd name="connsiteX137" fmla="*/ 3943 w 12653"/>
              <a:gd name="connsiteY137" fmla="*/ 4042 h 4063"/>
              <a:gd name="connsiteX138" fmla="*/ 3805 w 12653"/>
              <a:gd name="connsiteY138" fmla="*/ 4042 h 4063"/>
              <a:gd name="connsiteX139" fmla="*/ 3805 w 12653"/>
              <a:gd name="connsiteY139" fmla="*/ 3962 h 4063"/>
              <a:gd name="connsiteX140" fmla="*/ 3805 w 12653"/>
              <a:gd name="connsiteY140" fmla="*/ 3904 h 4063"/>
              <a:gd name="connsiteX141" fmla="*/ 3865 w 12653"/>
              <a:gd name="connsiteY141" fmla="*/ 3904 h 4063"/>
              <a:gd name="connsiteX142" fmla="*/ 3865 w 12653"/>
              <a:gd name="connsiteY142" fmla="*/ 3962 h 4063"/>
              <a:gd name="connsiteX143" fmla="*/ 3805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3835 w 12653"/>
              <a:gd name="connsiteY95" fmla="*/ 3489 h 4063"/>
              <a:gd name="connsiteX96" fmla="*/ 3865 w 12653"/>
              <a:gd name="connsiteY96" fmla="*/ 3489 h 4063"/>
              <a:gd name="connsiteX97" fmla="*/ 3865 w 12653"/>
              <a:gd name="connsiteY97" fmla="*/ 3550 h 4063"/>
              <a:gd name="connsiteX98" fmla="*/ 3949 w 12653"/>
              <a:gd name="connsiteY98" fmla="*/ 3550 h 4063"/>
              <a:gd name="connsiteX99" fmla="*/ 3949 w 12653"/>
              <a:gd name="connsiteY99" fmla="*/ 3468 h 4063"/>
              <a:gd name="connsiteX100" fmla="*/ 3887 w 12653"/>
              <a:gd name="connsiteY100" fmla="*/ 3468 h 4063"/>
              <a:gd name="connsiteX101" fmla="*/ 3887 w 12653"/>
              <a:gd name="connsiteY101" fmla="*/ 3411 h 4063"/>
              <a:gd name="connsiteX102" fmla="*/ 3947 w 12653"/>
              <a:gd name="connsiteY102" fmla="*/ 3411 h 4063"/>
              <a:gd name="connsiteX103" fmla="*/ 3947 w 12653"/>
              <a:gd name="connsiteY103" fmla="*/ 652 h 4063"/>
              <a:gd name="connsiteX104" fmla="*/ 3887 w 12653"/>
              <a:gd name="connsiteY104" fmla="*/ 652 h 4063"/>
              <a:gd name="connsiteX105" fmla="*/ 3887 w 12653"/>
              <a:gd name="connsiteY105" fmla="*/ 596 h 4063"/>
              <a:gd name="connsiteX106" fmla="*/ 3949 w 12653"/>
              <a:gd name="connsiteY106" fmla="*/ 596 h 4063"/>
              <a:gd name="connsiteX107" fmla="*/ 3949 w 12653"/>
              <a:gd name="connsiteY107" fmla="*/ 514 h 4063"/>
              <a:gd name="connsiteX108" fmla="*/ 3865 w 12653"/>
              <a:gd name="connsiteY108" fmla="*/ 514 h 4063"/>
              <a:gd name="connsiteX109" fmla="*/ 3865 w 12653"/>
              <a:gd name="connsiteY109" fmla="*/ 575 h 4063"/>
              <a:gd name="connsiteX110" fmla="*/ 3835 w 12653"/>
              <a:gd name="connsiteY110" fmla="*/ 575 h 4063"/>
              <a:gd name="connsiteX111" fmla="*/ 3835 w 12653"/>
              <a:gd name="connsiteY111" fmla="*/ 467 h 4063"/>
              <a:gd name="connsiteX112" fmla="*/ 3964 w 12653"/>
              <a:gd name="connsiteY112" fmla="*/ 467 h 4063"/>
              <a:gd name="connsiteX113" fmla="*/ 3964 w 12653"/>
              <a:gd name="connsiteY113" fmla="*/ 255 h 4063"/>
              <a:gd name="connsiteX114" fmla="*/ 3884 w 12653"/>
              <a:gd name="connsiteY114" fmla="*/ 255 h 4063"/>
              <a:gd name="connsiteX115" fmla="*/ 3884 w 12653"/>
              <a:gd name="connsiteY115" fmla="*/ 182 h 4063"/>
              <a:gd name="connsiteX116" fmla="*/ 3966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3405 w 12653"/>
              <a:gd name="connsiteY122" fmla="*/ 78 h 4063"/>
              <a:gd name="connsiteX123" fmla="*/ 3405 w 12653"/>
              <a:gd name="connsiteY123" fmla="*/ 37 h 4063"/>
              <a:gd name="connsiteX124" fmla="*/ 3446 w 12653"/>
              <a:gd name="connsiteY124" fmla="*/ 37 h 4063"/>
              <a:gd name="connsiteX125" fmla="*/ 3446 w 12653"/>
              <a:gd name="connsiteY125" fmla="*/ 78 h 4063"/>
              <a:gd name="connsiteX126" fmla="*/ 3405 w 12653"/>
              <a:gd name="connsiteY126" fmla="*/ 78 h 4063"/>
              <a:gd name="connsiteX127" fmla="*/ 3887 w 12653"/>
              <a:gd name="connsiteY127" fmla="*/ 3528 h 4063"/>
              <a:gd name="connsiteX128" fmla="*/ 3887 w 12653"/>
              <a:gd name="connsiteY128" fmla="*/ 3489 h 4063"/>
              <a:gd name="connsiteX129" fmla="*/ 3928 w 12653"/>
              <a:gd name="connsiteY129" fmla="*/ 3489 h 4063"/>
              <a:gd name="connsiteX130" fmla="*/ 3928 w 12653"/>
              <a:gd name="connsiteY130" fmla="*/ 3528 h 4063"/>
              <a:gd name="connsiteX131" fmla="*/ 3887 w 12653"/>
              <a:gd name="connsiteY131" fmla="*/ 3528 h 4063"/>
              <a:gd name="connsiteX132" fmla="*/ 3805 w 12653"/>
              <a:gd name="connsiteY132" fmla="*/ 4042 h 4063"/>
              <a:gd name="connsiteX133" fmla="*/ 3805 w 12653"/>
              <a:gd name="connsiteY133" fmla="*/ 3981 h 4063"/>
              <a:gd name="connsiteX134" fmla="*/ 3884 w 12653"/>
              <a:gd name="connsiteY134" fmla="*/ 3981 h 4063"/>
              <a:gd name="connsiteX135" fmla="*/ 3884 w 12653"/>
              <a:gd name="connsiteY135" fmla="*/ 3904 h 4063"/>
              <a:gd name="connsiteX136" fmla="*/ 3943 w 12653"/>
              <a:gd name="connsiteY136" fmla="*/ 3904 h 4063"/>
              <a:gd name="connsiteX137" fmla="*/ 3943 w 12653"/>
              <a:gd name="connsiteY137" fmla="*/ 4042 h 4063"/>
              <a:gd name="connsiteX138" fmla="*/ 3805 w 12653"/>
              <a:gd name="connsiteY138" fmla="*/ 4042 h 4063"/>
              <a:gd name="connsiteX139" fmla="*/ 3805 w 12653"/>
              <a:gd name="connsiteY139" fmla="*/ 3962 h 4063"/>
              <a:gd name="connsiteX140" fmla="*/ 3805 w 12653"/>
              <a:gd name="connsiteY140" fmla="*/ 3904 h 4063"/>
              <a:gd name="connsiteX141" fmla="*/ 3865 w 12653"/>
              <a:gd name="connsiteY141" fmla="*/ 3904 h 4063"/>
              <a:gd name="connsiteX142" fmla="*/ 3865 w 12653"/>
              <a:gd name="connsiteY142" fmla="*/ 3962 h 4063"/>
              <a:gd name="connsiteX143" fmla="*/ 3805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3865 w 12653"/>
              <a:gd name="connsiteY96" fmla="*/ 3489 h 4063"/>
              <a:gd name="connsiteX97" fmla="*/ 3865 w 12653"/>
              <a:gd name="connsiteY97" fmla="*/ 3550 h 4063"/>
              <a:gd name="connsiteX98" fmla="*/ 3949 w 12653"/>
              <a:gd name="connsiteY98" fmla="*/ 3550 h 4063"/>
              <a:gd name="connsiteX99" fmla="*/ 3949 w 12653"/>
              <a:gd name="connsiteY99" fmla="*/ 3468 h 4063"/>
              <a:gd name="connsiteX100" fmla="*/ 3887 w 12653"/>
              <a:gd name="connsiteY100" fmla="*/ 3468 h 4063"/>
              <a:gd name="connsiteX101" fmla="*/ 3887 w 12653"/>
              <a:gd name="connsiteY101" fmla="*/ 3411 h 4063"/>
              <a:gd name="connsiteX102" fmla="*/ 3947 w 12653"/>
              <a:gd name="connsiteY102" fmla="*/ 3411 h 4063"/>
              <a:gd name="connsiteX103" fmla="*/ 3947 w 12653"/>
              <a:gd name="connsiteY103" fmla="*/ 652 h 4063"/>
              <a:gd name="connsiteX104" fmla="*/ 3887 w 12653"/>
              <a:gd name="connsiteY104" fmla="*/ 652 h 4063"/>
              <a:gd name="connsiteX105" fmla="*/ 3887 w 12653"/>
              <a:gd name="connsiteY105" fmla="*/ 596 h 4063"/>
              <a:gd name="connsiteX106" fmla="*/ 3949 w 12653"/>
              <a:gd name="connsiteY106" fmla="*/ 596 h 4063"/>
              <a:gd name="connsiteX107" fmla="*/ 3949 w 12653"/>
              <a:gd name="connsiteY107" fmla="*/ 514 h 4063"/>
              <a:gd name="connsiteX108" fmla="*/ 3865 w 12653"/>
              <a:gd name="connsiteY108" fmla="*/ 514 h 4063"/>
              <a:gd name="connsiteX109" fmla="*/ 3865 w 12653"/>
              <a:gd name="connsiteY109" fmla="*/ 575 h 4063"/>
              <a:gd name="connsiteX110" fmla="*/ 3835 w 12653"/>
              <a:gd name="connsiteY110" fmla="*/ 575 h 4063"/>
              <a:gd name="connsiteX111" fmla="*/ 3835 w 12653"/>
              <a:gd name="connsiteY111" fmla="*/ 467 h 4063"/>
              <a:gd name="connsiteX112" fmla="*/ 3964 w 12653"/>
              <a:gd name="connsiteY112" fmla="*/ 467 h 4063"/>
              <a:gd name="connsiteX113" fmla="*/ 3964 w 12653"/>
              <a:gd name="connsiteY113" fmla="*/ 255 h 4063"/>
              <a:gd name="connsiteX114" fmla="*/ 3884 w 12653"/>
              <a:gd name="connsiteY114" fmla="*/ 255 h 4063"/>
              <a:gd name="connsiteX115" fmla="*/ 3884 w 12653"/>
              <a:gd name="connsiteY115" fmla="*/ 182 h 4063"/>
              <a:gd name="connsiteX116" fmla="*/ 3966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3405 w 12653"/>
              <a:gd name="connsiteY122" fmla="*/ 78 h 4063"/>
              <a:gd name="connsiteX123" fmla="*/ 3405 w 12653"/>
              <a:gd name="connsiteY123" fmla="*/ 37 h 4063"/>
              <a:gd name="connsiteX124" fmla="*/ 3446 w 12653"/>
              <a:gd name="connsiteY124" fmla="*/ 37 h 4063"/>
              <a:gd name="connsiteX125" fmla="*/ 3446 w 12653"/>
              <a:gd name="connsiteY125" fmla="*/ 78 h 4063"/>
              <a:gd name="connsiteX126" fmla="*/ 3405 w 12653"/>
              <a:gd name="connsiteY126" fmla="*/ 78 h 4063"/>
              <a:gd name="connsiteX127" fmla="*/ 3887 w 12653"/>
              <a:gd name="connsiteY127" fmla="*/ 3528 h 4063"/>
              <a:gd name="connsiteX128" fmla="*/ 3887 w 12653"/>
              <a:gd name="connsiteY128" fmla="*/ 3489 h 4063"/>
              <a:gd name="connsiteX129" fmla="*/ 3928 w 12653"/>
              <a:gd name="connsiteY129" fmla="*/ 3489 h 4063"/>
              <a:gd name="connsiteX130" fmla="*/ 3928 w 12653"/>
              <a:gd name="connsiteY130" fmla="*/ 3528 h 4063"/>
              <a:gd name="connsiteX131" fmla="*/ 3887 w 12653"/>
              <a:gd name="connsiteY131" fmla="*/ 3528 h 4063"/>
              <a:gd name="connsiteX132" fmla="*/ 3805 w 12653"/>
              <a:gd name="connsiteY132" fmla="*/ 4042 h 4063"/>
              <a:gd name="connsiteX133" fmla="*/ 3805 w 12653"/>
              <a:gd name="connsiteY133" fmla="*/ 3981 h 4063"/>
              <a:gd name="connsiteX134" fmla="*/ 3884 w 12653"/>
              <a:gd name="connsiteY134" fmla="*/ 3981 h 4063"/>
              <a:gd name="connsiteX135" fmla="*/ 3884 w 12653"/>
              <a:gd name="connsiteY135" fmla="*/ 3904 h 4063"/>
              <a:gd name="connsiteX136" fmla="*/ 3943 w 12653"/>
              <a:gd name="connsiteY136" fmla="*/ 3904 h 4063"/>
              <a:gd name="connsiteX137" fmla="*/ 3943 w 12653"/>
              <a:gd name="connsiteY137" fmla="*/ 4042 h 4063"/>
              <a:gd name="connsiteX138" fmla="*/ 3805 w 12653"/>
              <a:gd name="connsiteY138" fmla="*/ 4042 h 4063"/>
              <a:gd name="connsiteX139" fmla="*/ 3805 w 12653"/>
              <a:gd name="connsiteY139" fmla="*/ 3962 h 4063"/>
              <a:gd name="connsiteX140" fmla="*/ 3805 w 12653"/>
              <a:gd name="connsiteY140" fmla="*/ 3904 h 4063"/>
              <a:gd name="connsiteX141" fmla="*/ 3865 w 12653"/>
              <a:gd name="connsiteY141" fmla="*/ 3904 h 4063"/>
              <a:gd name="connsiteX142" fmla="*/ 3865 w 12653"/>
              <a:gd name="connsiteY142" fmla="*/ 3962 h 4063"/>
              <a:gd name="connsiteX143" fmla="*/ 3805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3865 w 12653"/>
              <a:gd name="connsiteY97" fmla="*/ 3550 h 4063"/>
              <a:gd name="connsiteX98" fmla="*/ 3949 w 12653"/>
              <a:gd name="connsiteY98" fmla="*/ 3550 h 4063"/>
              <a:gd name="connsiteX99" fmla="*/ 3949 w 12653"/>
              <a:gd name="connsiteY99" fmla="*/ 3468 h 4063"/>
              <a:gd name="connsiteX100" fmla="*/ 3887 w 12653"/>
              <a:gd name="connsiteY100" fmla="*/ 3468 h 4063"/>
              <a:gd name="connsiteX101" fmla="*/ 3887 w 12653"/>
              <a:gd name="connsiteY101" fmla="*/ 3411 h 4063"/>
              <a:gd name="connsiteX102" fmla="*/ 3947 w 12653"/>
              <a:gd name="connsiteY102" fmla="*/ 3411 h 4063"/>
              <a:gd name="connsiteX103" fmla="*/ 3947 w 12653"/>
              <a:gd name="connsiteY103" fmla="*/ 652 h 4063"/>
              <a:gd name="connsiteX104" fmla="*/ 3887 w 12653"/>
              <a:gd name="connsiteY104" fmla="*/ 652 h 4063"/>
              <a:gd name="connsiteX105" fmla="*/ 3887 w 12653"/>
              <a:gd name="connsiteY105" fmla="*/ 596 h 4063"/>
              <a:gd name="connsiteX106" fmla="*/ 3949 w 12653"/>
              <a:gd name="connsiteY106" fmla="*/ 596 h 4063"/>
              <a:gd name="connsiteX107" fmla="*/ 3949 w 12653"/>
              <a:gd name="connsiteY107" fmla="*/ 514 h 4063"/>
              <a:gd name="connsiteX108" fmla="*/ 3865 w 12653"/>
              <a:gd name="connsiteY108" fmla="*/ 514 h 4063"/>
              <a:gd name="connsiteX109" fmla="*/ 3865 w 12653"/>
              <a:gd name="connsiteY109" fmla="*/ 575 h 4063"/>
              <a:gd name="connsiteX110" fmla="*/ 3835 w 12653"/>
              <a:gd name="connsiteY110" fmla="*/ 575 h 4063"/>
              <a:gd name="connsiteX111" fmla="*/ 3835 w 12653"/>
              <a:gd name="connsiteY111" fmla="*/ 467 h 4063"/>
              <a:gd name="connsiteX112" fmla="*/ 3964 w 12653"/>
              <a:gd name="connsiteY112" fmla="*/ 467 h 4063"/>
              <a:gd name="connsiteX113" fmla="*/ 3964 w 12653"/>
              <a:gd name="connsiteY113" fmla="*/ 255 h 4063"/>
              <a:gd name="connsiteX114" fmla="*/ 3884 w 12653"/>
              <a:gd name="connsiteY114" fmla="*/ 255 h 4063"/>
              <a:gd name="connsiteX115" fmla="*/ 3884 w 12653"/>
              <a:gd name="connsiteY115" fmla="*/ 182 h 4063"/>
              <a:gd name="connsiteX116" fmla="*/ 3966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3405 w 12653"/>
              <a:gd name="connsiteY122" fmla="*/ 78 h 4063"/>
              <a:gd name="connsiteX123" fmla="*/ 3405 w 12653"/>
              <a:gd name="connsiteY123" fmla="*/ 37 h 4063"/>
              <a:gd name="connsiteX124" fmla="*/ 3446 w 12653"/>
              <a:gd name="connsiteY124" fmla="*/ 37 h 4063"/>
              <a:gd name="connsiteX125" fmla="*/ 3446 w 12653"/>
              <a:gd name="connsiteY125" fmla="*/ 78 h 4063"/>
              <a:gd name="connsiteX126" fmla="*/ 3405 w 12653"/>
              <a:gd name="connsiteY126" fmla="*/ 78 h 4063"/>
              <a:gd name="connsiteX127" fmla="*/ 3887 w 12653"/>
              <a:gd name="connsiteY127" fmla="*/ 3528 h 4063"/>
              <a:gd name="connsiteX128" fmla="*/ 3887 w 12653"/>
              <a:gd name="connsiteY128" fmla="*/ 3489 h 4063"/>
              <a:gd name="connsiteX129" fmla="*/ 3928 w 12653"/>
              <a:gd name="connsiteY129" fmla="*/ 3489 h 4063"/>
              <a:gd name="connsiteX130" fmla="*/ 3928 w 12653"/>
              <a:gd name="connsiteY130" fmla="*/ 3528 h 4063"/>
              <a:gd name="connsiteX131" fmla="*/ 3887 w 12653"/>
              <a:gd name="connsiteY131" fmla="*/ 3528 h 4063"/>
              <a:gd name="connsiteX132" fmla="*/ 3805 w 12653"/>
              <a:gd name="connsiteY132" fmla="*/ 4042 h 4063"/>
              <a:gd name="connsiteX133" fmla="*/ 3805 w 12653"/>
              <a:gd name="connsiteY133" fmla="*/ 3981 h 4063"/>
              <a:gd name="connsiteX134" fmla="*/ 3884 w 12653"/>
              <a:gd name="connsiteY134" fmla="*/ 3981 h 4063"/>
              <a:gd name="connsiteX135" fmla="*/ 3884 w 12653"/>
              <a:gd name="connsiteY135" fmla="*/ 3904 h 4063"/>
              <a:gd name="connsiteX136" fmla="*/ 3943 w 12653"/>
              <a:gd name="connsiteY136" fmla="*/ 3904 h 4063"/>
              <a:gd name="connsiteX137" fmla="*/ 3943 w 12653"/>
              <a:gd name="connsiteY137" fmla="*/ 4042 h 4063"/>
              <a:gd name="connsiteX138" fmla="*/ 3805 w 12653"/>
              <a:gd name="connsiteY138" fmla="*/ 4042 h 4063"/>
              <a:gd name="connsiteX139" fmla="*/ 3805 w 12653"/>
              <a:gd name="connsiteY139" fmla="*/ 3962 h 4063"/>
              <a:gd name="connsiteX140" fmla="*/ 3805 w 12653"/>
              <a:gd name="connsiteY140" fmla="*/ 3904 h 4063"/>
              <a:gd name="connsiteX141" fmla="*/ 3865 w 12653"/>
              <a:gd name="connsiteY141" fmla="*/ 3904 h 4063"/>
              <a:gd name="connsiteX142" fmla="*/ 3865 w 12653"/>
              <a:gd name="connsiteY142" fmla="*/ 3962 h 4063"/>
              <a:gd name="connsiteX143" fmla="*/ 3805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3949 w 12653"/>
              <a:gd name="connsiteY98" fmla="*/ 3550 h 4063"/>
              <a:gd name="connsiteX99" fmla="*/ 3949 w 12653"/>
              <a:gd name="connsiteY99" fmla="*/ 3468 h 4063"/>
              <a:gd name="connsiteX100" fmla="*/ 3887 w 12653"/>
              <a:gd name="connsiteY100" fmla="*/ 3468 h 4063"/>
              <a:gd name="connsiteX101" fmla="*/ 3887 w 12653"/>
              <a:gd name="connsiteY101" fmla="*/ 3411 h 4063"/>
              <a:gd name="connsiteX102" fmla="*/ 3947 w 12653"/>
              <a:gd name="connsiteY102" fmla="*/ 3411 h 4063"/>
              <a:gd name="connsiteX103" fmla="*/ 3947 w 12653"/>
              <a:gd name="connsiteY103" fmla="*/ 652 h 4063"/>
              <a:gd name="connsiteX104" fmla="*/ 3887 w 12653"/>
              <a:gd name="connsiteY104" fmla="*/ 652 h 4063"/>
              <a:gd name="connsiteX105" fmla="*/ 3887 w 12653"/>
              <a:gd name="connsiteY105" fmla="*/ 596 h 4063"/>
              <a:gd name="connsiteX106" fmla="*/ 3949 w 12653"/>
              <a:gd name="connsiteY106" fmla="*/ 596 h 4063"/>
              <a:gd name="connsiteX107" fmla="*/ 3949 w 12653"/>
              <a:gd name="connsiteY107" fmla="*/ 514 h 4063"/>
              <a:gd name="connsiteX108" fmla="*/ 3865 w 12653"/>
              <a:gd name="connsiteY108" fmla="*/ 514 h 4063"/>
              <a:gd name="connsiteX109" fmla="*/ 3865 w 12653"/>
              <a:gd name="connsiteY109" fmla="*/ 575 h 4063"/>
              <a:gd name="connsiteX110" fmla="*/ 3835 w 12653"/>
              <a:gd name="connsiteY110" fmla="*/ 575 h 4063"/>
              <a:gd name="connsiteX111" fmla="*/ 3835 w 12653"/>
              <a:gd name="connsiteY111" fmla="*/ 467 h 4063"/>
              <a:gd name="connsiteX112" fmla="*/ 3964 w 12653"/>
              <a:gd name="connsiteY112" fmla="*/ 467 h 4063"/>
              <a:gd name="connsiteX113" fmla="*/ 3964 w 12653"/>
              <a:gd name="connsiteY113" fmla="*/ 255 h 4063"/>
              <a:gd name="connsiteX114" fmla="*/ 3884 w 12653"/>
              <a:gd name="connsiteY114" fmla="*/ 255 h 4063"/>
              <a:gd name="connsiteX115" fmla="*/ 3884 w 12653"/>
              <a:gd name="connsiteY115" fmla="*/ 182 h 4063"/>
              <a:gd name="connsiteX116" fmla="*/ 3966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3405 w 12653"/>
              <a:gd name="connsiteY122" fmla="*/ 78 h 4063"/>
              <a:gd name="connsiteX123" fmla="*/ 3405 w 12653"/>
              <a:gd name="connsiteY123" fmla="*/ 37 h 4063"/>
              <a:gd name="connsiteX124" fmla="*/ 3446 w 12653"/>
              <a:gd name="connsiteY124" fmla="*/ 37 h 4063"/>
              <a:gd name="connsiteX125" fmla="*/ 3446 w 12653"/>
              <a:gd name="connsiteY125" fmla="*/ 78 h 4063"/>
              <a:gd name="connsiteX126" fmla="*/ 3405 w 12653"/>
              <a:gd name="connsiteY126" fmla="*/ 78 h 4063"/>
              <a:gd name="connsiteX127" fmla="*/ 3887 w 12653"/>
              <a:gd name="connsiteY127" fmla="*/ 3528 h 4063"/>
              <a:gd name="connsiteX128" fmla="*/ 3887 w 12653"/>
              <a:gd name="connsiteY128" fmla="*/ 3489 h 4063"/>
              <a:gd name="connsiteX129" fmla="*/ 3928 w 12653"/>
              <a:gd name="connsiteY129" fmla="*/ 3489 h 4063"/>
              <a:gd name="connsiteX130" fmla="*/ 3928 w 12653"/>
              <a:gd name="connsiteY130" fmla="*/ 3528 h 4063"/>
              <a:gd name="connsiteX131" fmla="*/ 3887 w 12653"/>
              <a:gd name="connsiteY131" fmla="*/ 3528 h 4063"/>
              <a:gd name="connsiteX132" fmla="*/ 3805 w 12653"/>
              <a:gd name="connsiteY132" fmla="*/ 4042 h 4063"/>
              <a:gd name="connsiteX133" fmla="*/ 3805 w 12653"/>
              <a:gd name="connsiteY133" fmla="*/ 3981 h 4063"/>
              <a:gd name="connsiteX134" fmla="*/ 3884 w 12653"/>
              <a:gd name="connsiteY134" fmla="*/ 3981 h 4063"/>
              <a:gd name="connsiteX135" fmla="*/ 3884 w 12653"/>
              <a:gd name="connsiteY135" fmla="*/ 3904 h 4063"/>
              <a:gd name="connsiteX136" fmla="*/ 3943 w 12653"/>
              <a:gd name="connsiteY136" fmla="*/ 3904 h 4063"/>
              <a:gd name="connsiteX137" fmla="*/ 3943 w 12653"/>
              <a:gd name="connsiteY137" fmla="*/ 4042 h 4063"/>
              <a:gd name="connsiteX138" fmla="*/ 3805 w 12653"/>
              <a:gd name="connsiteY138" fmla="*/ 4042 h 4063"/>
              <a:gd name="connsiteX139" fmla="*/ 3805 w 12653"/>
              <a:gd name="connsiteY139" fmla="*/ 3962 h 4063"/>
              <a:gd name="connsiteX140" fmla="*/ 3805 w 12653"/>
              <a:gd name="connsiteY140" fmla="*/ 3904 h 4063"/>
              <a:gd name="connsiteX141" fmla="*/ 3865 w 12653"/>
              <a:gd name="connsiteY141" fmla="*/ 3904 h 4063"/>
              <a:gd name="connsiteX142" fmla="*/ 3865 w 12653"/>
              <a:gd name="connsiteY142" fmla="*/ 3962 h 4063"/>
              <a:gd name="connsiteX143" fmla="*/ 3805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3949 w 12653"/>
              <a:gd name="connsiteY99" fmla="*/ 3468 h 4063"/>
              <a:gd name="connsiteX100" fmla="*/ 3887 w 12653"/>
              <a:gd name="connsiteY100" fmla="*/ 3468 h 4063"/>
              <a:gd name="connsiteX101" fmla="*/ 3887 w 12653"/>
              <a:gd name="connsiteY101" fmla="*/ 3411 h 4063"/>
              <a:gd name="connsiteX102" fmla="*/ 3947 w 12653"/>
              <a:gd name="connsiteY102" fmla="*/ 3411 h 4063"/>
              <a:gd name="connsiteX103" fmla="*/ 3947 w 12653"/>
              <a:gd name="connsiteY103" fmla="*/ 652 h 4063"/>
              <a:gd name="connsiteX104" fmla="*/ 3887 w 12653"/>
              <a:gd name="connsiteY104" fmla="*/ 652 h 4063"/>
              <a:gd name="connsiteX105" fmla="*/ 3887 w 12653"/>
              <a:gd name="connsiteY105" fmla="*/ 596 h 4063"/>
              <a:gd name="connsiteX106" fmla="*/ 3949 w 12653"/>
              <a:gd name="connsiteY106" fmla="*/ 596 h 4063"/>
              <a:gd name="connsiteX107" fmla="*/ 3949 w 12653"/>
              <a:gd name="connsiteY107" fmla="*/ 514 h 4063"/>
              <a:gd name="connsiteX108" fmla="*/ 3865 w 12653"/>
              <a:gd name="connsiteY108" fmla="*/ 514 h 4063"/>
              <a:gd name="connsiteX109" fmla="*/ 3865 w 12653"/>
              <a:gd name="connsiteY109" fmla="*/ 575 h 4063"/>
              <a:gd name="connsiteX110" fmla="*/ 3835 w 12653"/>
              <a:gd name="connsiteY110" fmla="*/ 575 h 4063"/>
              <a:gd name="connsiteX111" fmla="*/ 3835 w 12653"/>
              <a:gd name="connsiteY111" fmla="*/ 467 h 4063"/>
              <a:gd name="connsiteX112" fmla="*/ 3964 w 12653"/>
              <a:gd name="connsiteY112" fmla="*/ 467 h 4063"/>
              <a:gd name="connsiteX113" fmla="*/ 3964 w 12653"/>
              <a:gd name="connsiteY113" fmla="*/ 255 h 4063"/>
              <a:gd name="connsiteX114" fmla="*/ 3884 w 12653"/>
              <a:gd name="connsiteY114" fmla="*/ 255 h 4063"/>
              <a:gd name="connsiteX115" fmla="*/ 3884 w 12653"/>
              <a:gd name="connsiteY115" fmla="*/ 182 h 4063"/>
              <a:gd name="connsiteX116" fmla="*/ 3966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3405 w 12653"/>
              <a:gd name="connsiteY122" fmla="*/ 78 h 4063"/>
              <a:gd name="connsiteX123" fmla="*/ 3405 w 12653"/>
              <a:gd name="connsiteY123" fmla="*/ 37 h 4063"/>
              <a:gd name="connsiteX124" fmla="*/ 3446 w 12653"/>
              <a:gd name="connsiteY124" fmla="*/ 37 h 4063"/>
              <a:gd name="connsiteX125" fmla="*/ 3446 w 12653"/>
              <a:gd name="connsiteY125" fmla="*/ 78 h 4063"/>
              <a:gd name="connsiteX126" fmla="*/ 3405 w 12653"/>
              <a:gd name="connsiteY126" fmla="*/ 78 h 4063"/>
              <a:gd name="connsiteX127" fmla="*/ 3887 w 12653"/>
              <a:gd name="connsiteY127" fmla="*/ 3528 h 4063"/>
              <a:gd name="connsiteX128" fmla="*/ 3887 w 12653"/>
              <a:gd name="connsiteY128" fmla="*/ 3489 h 4063"/>
              <a:gd name="connsiteX129" fmla="*/ 3928 w 12653"/>
              <a:gd name="connsiteY129" fmla="*/ 3489 h 4063"/>
              <a:gd name="connsiteX130" fmla="*/ 3928 w 12653"/>
              <a:gd name="connsiteY130" fmla="*/ 3528 h 4063"/>
              <a:gd name="connsiteX131" fmla="*/ 3887 w 12653"/>
              <a:gd name="connsiteY131" fmla="*/ 3528 h 4063"/>
              <a:gd name="connsiteX132" fmla="*/ 3805 w 12653"/>
              <a:gd name="connsiteY132" fmla="*/ 4042 h 4063"/>
              <a:gd name="connsiteX133" fmla="*/ 3805 w 12653"/>
              <a:gd name="connsiteY133" fmla="*/ 3981 h 4063"/>
              <a:gd name="connsiteX134" fmla="*/ 3884 w 12653"/>
              <a:gd name="connsiteY134" fmla="*/ 3981 h 4063"/>
              <a:gd name="connsiteX135" fmla="*/ 3884 w 12653"/>
              <a:gd name="connsiteY135" fmla="*/ 3904 h 4063"/>
              <a:gd name="connsiteX136" fmla="*/ 3943 w 12653"/>
              <a:gd name="connsiteY136" fmla="*/ 3904 h 4063"/>
              <a:gd name="connsiteX137" fmla="*/ 3943 w 12653"/>
              <a:gd name="connsiteY137" fmla="*/ 4042 h 4063"/>
              <a:gd name="connsiteX138" fmla="*/ 3805 w 12653"/>
              <a:gd name="connsiteY138" fmla="*/ 4042 h 4063"/>
              <a:gd name="connsiteX139" fmla="*/ 3805 w 12653"/>
              <a:gd name="connsiteY139" fmla="*/ 3962 h 4063"/>
              <a:gd name="connsiteX140" fmla="*/ 3805 w 12653"/>
              <a:gd name="connsiteY140" fmla="*/ 3904 h 4063"/>
              <a:gd name="connsiteX141" fmla="*/ 3865 w 12653"/>
              <a:gd name="connsiteY141" fmla="*/ 3904 h 4063"/>
              <a:gd name="connsiteX142" fmla="*/ 3865 w 12653"/>
              <a:gd name="connsiteY142" fmla="*/ 3962 h 4063"/>
              <a:gd name="connsiteX143" fmla="*/ 3805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3887 w 12653"/>
              <a:gd name="connsiteY100" fmla="*/ 3468 h 4063"/>
              <a:gd name="connsiteX101" fmla="*/ 3887 w 12653"/>
              <a:gd name="connsiteY101" fmla="*/ 3411 h 4063"/>
              <a:gd name="connsiteX102" fmla="*/ 3947 w 12653"/>
              <a:gd name="connsiteY102" fmla="*/ 3411 h 4063"/>
              <a:gd name="connsiteX103" fmla="*/ 3947 w 12653"/>
              <a:gd name="connsiteY103" fmla="*/ 652 h 4063"/>
              <a:gd name="connsiteX104" fmla="*/ 3887 w 12653"/>
              <a:gd name="connsiteY104" fmla="*/ 652 h 4063"/>
              <a:gd name="connsiteX105" fmla="*/ 3887 w 12653"/>
              <a:gd name="connsiteY105" fmla="*/ 596 h 4063"/>
              <a:gd name="connsiteX106" fmla="*/ 3949 w 12653"/>
              <a:gd name="connsiteY106" fmla="*/ 596 h 4063"/>
              <a:gd name="connsiteX107" fmla="*/ 3949 w 12653"/>
              <a:gd name="connsiteY107" fmla="*/ 514 h 4063"/>
              <a:gd name="connsiteX108" fmla="*/ 3865 w 12653"/>
              <a:gd name="connsiteY108" fmla="*/ 514 h 4063"/>
              <a:gd name="connsiteX109" fmla="*/ 3865 w 12653"/>
              <a:gd name="connsiteY109" fmla="*/ 575 h 4063"/>
              <a:gd name="connsiteX110" fmla="*/ 3835 w 12653"/>
              <a:gd name="connsiteY110" fmla="*/ 575 h 4063"/>
              <a:gd name="connsiteX111" fmla="*/ 3835 w 12653"/>
              <a:gd name="connsiteY111" fmla="*/ 467 h 4063"/>
              <a:gd name="connsiteX112" fmla="*/ 3964 w 12653"/>
              <a:gd name="connsiteY112" fmla="*/ 467 h 4063"/>
              <a:gd name="connsiteX113" fmla="*/ 3964 w 12653"/>
              <a:gd name="connsiteY113" fmla="*/ 255 h 4063"/>
              <a:gd name="connsiteX114" fmla="*/ 3884 w 12653"/>
              <a:gd name="connsiteY114" fmla="*/ 255 h 4063"/>
              <a:gd name="connsiteX115" fmla="*/ 3884 w 12653"/>
              <a:gd name="connsiteY115" fmla="*/ 182 h 4063"/>
              <a:gd name="connsiteX116" fmla="*/ 3966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3405 w 12653"/>
              <a:gd name="connsiteY122" fmla="*/ 78 h 4063"/>
              <a:gd name="connsiteX123" fmla="*/ 3405 w 12653"/>
              <a:gd name="connsiteY123" fmla="*/ 37 h 4063"/>
              <a:gd name="connsiteX124" fmla="*/ 3446 w 12653"/>
              <a:gd name="connsiteY124" fmla="*/ 37 h 4063"/>
              <a:gd name="connsiteX125" fmla="*/ 3446 w 12653"/>
              <a:gd name="connsiteY125" fmla="*/ 78 h 4063"/>
              <a:gd name="connsiteX126" fmla="*/ 3405 w 12653"/>
              <a:gd name="connsiteY126" fmla="*/ 78 h 4063"/>
              <a:gd name="connsiteX127" fmla="*/ 3887 w 12653"/>
              <a:gd name="connsiteY127" fmla="*/ 3528 h 4063"/>
              <a:gd name="connsiteX128" fmla="*/ 3887 w 12653"/>
              <a:gd name="connsiteY128" fmla="*/ 3489 h 4063"/>
              <a:gd name="connsiteX129" fmla="*/ 3928 w 12653"/>
              <a:gd name="connsiteY129" fmla="*/ 3489 h 4063"/>
              <a:gd name="connsiteX130" fmla="*/ 3928 w 12653"/>
              <a:gd name="connsiteY130" fmla="*/ 3528 h 4063"/>
              <a:gd name="connsiteX131" fmla="*/ 3887 w 12653"/>
              <a:gd name="connsiteY131" fmla="*/ 3528 h 4063"/>
              <a:gd name="connsiteX132" fmla="*/ 3805 w 12653"/>
              <a:gd name="connsiteY132" fmla="*/ 4042 h 4063"/>
              <a:gd name="connsiteX133" fmla="*/ 3805 w 12653"/>
              <a:gd name="connsiteY133" fmla="*/ 3981 h 4063"/>
              <a:gd name="connsiteX134" fmla="*/ 3884 w 12653"/>
              <a:gd name="connsiteY134" fmla="*/ 3981 h 4063"/>
              <a:gd name="connsiteX135" fmla="*/ 3884 w 12653"/>
              <a:gd name="connsiteY135" fmla="*/ 3904 h 4063"/>
              <a:gd name="connsiteX136" fmla="*/ 3943 w 12653"/>
              <a:gd name="connsiteY136" fmla="*/ 3904 h 4063"/>
              <a:gd name="connsiteX137" fmla="*/ 3943 w 12653"/>
              <a:gd name="connsiteY137" fmla="*/ 4042 h 4063"/>
              <a:gd name="connsiteX138" fmla="*/ 3805 w 12653"/>
              <a:gd name="connsiteY138" fmla="*/ 4042 h 4063"/>
              <a:gd name="connsiteX139" fmla="*/ 3805 w 12653"/>
              <a:gd name="connsiteY139" fmla="*/ 3962 h 4063"/>
              <a:gd name="connsiteX140" fmla="*/ 3805 w 12653"/>
              <a:gd name="connsiteY140" fmla="*/ 3904 h 4063"/>
              <a:gd name="connsiteX141" fmla="*/ 3865 w 12653"/>
              <a:gd name="connsiteY141" fmla="*/ 3904 h 4063"/>
              <a:gd name="connsiteX142" fmla="*/ 3865 w 12653"/>
              <a:gd name="connsiteY142" fmla="*/ 3962 h 4063"/>
              <a:gd name="connsiteX143" fmla="*/ 3805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3887 w 12653"/>
              <a:gd name="connsiteY101" fmla="*/ 3411 h 4063"/>
              <a:gd name="connsiteX102" fmla="*/ 3947 w 12653"/>
              <a:gd name="connsiteY102" fmla="*/ 3411 h 4063"/>
              <a:gd name="connsiteX103" fmla="*/ 3947 w 12653"/>
              <a:gd name="connsiteY103" fmla="*/ 652 h 4063"/>
              <a:gd name="connsiteX104" fmla="*/ 3887 w 12653"/>
              <a:gd name="connsiteY104" fmla="*/ 652 h 4063"/>
              <a:gd name="connsiteX105" fmla="*/ 3887 w 12653"/>
              <a:gd name="connsiteY105" fmla="*/ 596 h 4063"/>
              <a:gd name="connsiteX106" fmla="*/ 3949 w 12653"/>
              <a:gd name="connsiteY106" fmla="*/ 596 h 4063"/>
              <a:gd name="connsiteX107" fmla="*/ 3949 w 12653"/>
              <a:gd name="connsiteY107" fmla="*/ 514 h 4063"/>
              <a:gd name="connsiteX108" fmla="*/ 3865 w 12653"/>
              <a:gd name="connsiteY108" fmla="*/ 514 h 4063"/>
              <a:gd name="connsiteX109" fmla="*/ 3865 w 12653"/>
              <a:gd name="connsiteY109" fmla="*/ 575 h 4063"/>
              <a:gd name="connsiteX110" fmla="*/ 3835 w 12653"/>
              <a:gd name="connsiteY110" fmla="*/ 575 h 4063"/>
              <a:gd name="connsiteX111" fmla="*/ 3835 w 12653"/>
              <a:gd name="connsiteY111" fmla="*/ 467 h 4063"/>
              <a:gd name="connsiteX112" fmla="*/ 3964 w 12653"/>
              <a:gd name="connsiteY112" fmla="*/ 467 h 4063"/>
              <a:gd name="connsiteX113" fmla="*/ 3964 w 12653"/>
              <a:gd name="connsiteY113" fmla="*/ 255 h 4063"/>
              <a:gd name="connsiteX114" fmla="*/ 3884 w 12653"/>
              <a:gd name="connsiteY114" fmla="*/ 255 h 4063"/>
              <a:gd name="connsiteX115" fmla="*/ 3884 w 12653"/>
              <a:gd name="connsiteY115" fmla="*/ 182 h 4063"/>
              <a:gd name="connsiteX116" fmla="*/ 3966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3405 w 12653"/>
              <a:gd name="connsiteY122" fmla="*/ 78 h 4063"/>
              <a:gd name="connsiteX123" fmla="*/ 3405 w 12653"/>
              <a:gd name="connsiteY123" fmla="*/ 37 h 4063"/>
              <a:gd name="connsiteX124" fmla="*/ 3446 w 12653"/>
              <a:gd name="connsiteY124" fmla="*/ 37 h 4063"/>
              <a:gd name="connsiteX125" fmla="*/ 3446 w 12653"/>
              <a:gd name="connsiteY125" fmla="*/ 78 h 4063"/>
              <a:gd name="connsiteX126" fmla="*/ 3405 w 12653"/>
              <a:gd name="connsiteY126" fmla="*/ 78 h 4063"/>
              <a:gd name="connsiteX127" fmla="*/ 3887 w 12653"/>
              <a:gd name="connsiteY127" fmla="*/ 3528 h 4063"/>
              <a:gd name="connsiteX128" fmla="*/ 3887 w 12653"/>
              <a:gd name="connsiteY128" fmla="*/ 3489 h 4063"/>
              <a:gd name="connsiteX129" fmla="*/ 3928 w 12653"/>
              <a:gd name="connsiteY129" fmla="*/ 3489 h 4063"/>
              <a:gd name="connsiteX130" fmla="*/ 3928 w 12653"/>
              <a:gd name="connsiteY130" fmla="*/ 3528 h 4063"/>
              <a:gd name="connsiteX131" fmla="*/ 3887 w 12653"/>
              <a:gd name="connsiteY131" fmla="*/ 3528 h 4063"/>
              <a:gd name="connsiteX132" fmla="*/ 3805 w 12653"/>
              <a:gd name="connsiteY132" fmla="*/ 4042 h 4063"/>
              <a:gd name="connsiteX133" fmla="*/ 3805 w 12653"/>
              <a:gd name="connsiteY133" fmla="*/ 3981 h 4063"/>
              <a:gd name="connsiteX134" fmla="*/ 3884 w 12653"/>
              <a:gd name="connsiteY134" fmla="*/ 3981 h 4063"/>
              <a:gd name="connsiteX135" fmla="*/ 3884 w 12653"/>
              <a:gd name="connsiteY135" fmla="*/ 3904 h 4063"/>
              <a:gd name="connsiteX136" fmla="*/ 3943 w 12653"/>
              <a:gd name="connsiteY136" fmla="*/ 3904 h 4063"/>
              <a:gd name="connsiteX137" fmla="*/ 3943 w 12653"/>
              <a:gd name="connsiteY137" fmla="*/ 4042 h 4063"/>
              <a:gd name="connsiteX138" fmla="*/ 3805 w 12653"/>
              <a:gd name="connsiteY138" fmla="*/ 4042 h 4063"/>
              <a:gd name="connsiteX139" fmla="*/ 3805 w 12653"/>
              <a:gd name="connsiteY139" fmla="*/ 3962 h 4063"/>
              <a:gd name="connsiteX140" fmla="*/ 3805 w 12653"/>
              <a:gd name="connsiteY140" fmla="*/ 3904 h 4063"/>
              <a:gd name="connsiteX141" fmla="*/ 3865 w 12653"/>
              <a:gd name="connsiteY141" fmla="*/ 3904 h 4063"/>
              <a:gd name="connsiteX142" fmla="*/ 3865 w 12653"/>
              <a:gd name="connsiteY142" fmla="*/ 3962 h 4063"/>
              <a:gd name="connsiteX143" fmla="*/ 3805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3947 w 12653"/>
              <a:gd name="connsiteY102" fmla="*/ 3411 h 4063"/>
              <a:gd name="connsiteX103" fmla="*/ 3947 w 12653"/>
              <a:gd name="connsiteY103" fmla="*/ 652 h 4063"/>
              <a:gd name="connsiteX104" fmla="*/ 3887 w 12653"/>
              <a:gd name="connsiteY104" fmla="*/ 652 h 4063"/>
              <a:gd name="connsiteX105" fmla="*/ 3887 w 12653"/>
              <a:gd name="connsiteY105" fmla="*/ 596 h 4063"/>
              <a:gd name="connsiteX106" fmla="*/ 3949 w 12653"/>
              <a:gd name="connsiteY106" fmla="*/ 596 h 4063"/>
              <a:gd name="connsiteX107" fmla="*/ 3949 w 12653"/>
              <a:gd name="connsiteY107" fmla="*/ 514 h 4063"/>
              <a:gd name="connsiteX108" fmla="*/ 3865 w 12653"/>
              <a:gd name="connsiteY108" fmla="*/ 514 h 4063"/>
              <a:gd name="connsiteX109" fmla="*/ 3865 w 12653"/>
              <a:gd name="connsiteY109" fmla="*/ 575 h 4063"/>
              <a:gd name="connsiteX110" fmla="*/ 3835 w 12653"/>
              <a:gd name="connsiteY110" fmla="*/ 575 h 4063"/>
              <a:gd name="connsiteX111" fmla="*/ 3835 w 12653"/>
              <a:gd name="connsiteY111" fmla="*/ 467 h 4063"/>
              <a:gd name="connsiteX112" fmla="*/ 3964 w 12653"/>
              <a:gd name="connsiteY112" fmla="*/ 467 h 4063"/>
              <a:gd name="connsiteX113" fmla="*/ 3964 w 12653"/>
              <a:gd name="connsiteY113" fmla="*/ 255 h 4063"/>
              <a:gd name="connsiteX114" fmla="*/ 3884 w 12653"/>
              <a:gd name="connsiteY114" fmla="*/ 255 h 4063"/>
              <a:gd name="connsiteX115" fmla="*/ 3884 w 12653"/>
              <a:gd name="connsiteY115" fmla="*/ 182 h 4063"/>
              <a:gd name="connsiteX116" fmla="*/ 3966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3405 w 12653"/>
              <a:gd name="connsiteY122" fmla="*/ 78 h 4063"/>
              <a:gd name="connsiteX123" fmla="*/ 3405 w 12653"/>
              <a:gd name="connsiteY123" fmla="*/ 37 h 4063"/>
              <a:gd name="connsiteX124" fmla="*/ 3446 w 12653"/>
              <a:gd name="connsiteY124" fmla="*/ 37 h 4063"/>
              <a:gd name="connsiteX125" fmla="*/ 3446 w 12653"/>
              <a:gd name="connsiteY125" fmla="*/ 78 h 4063"/>
              <a:gd name="connsiteX126" fmla="*/ 3405 w 12653"/>
              <a:gd name="connsiteY126" fmla="*/ 78 h 4063"/>
              <a:gd name="connsiteX127" fmla="*/ 3887 w 12653"/>
              <a:gd name="connsiteY127" fmla="*/ 3528 h 4063"/>
              <a:gd name="connsiteX128" fmla="*/ 3887 w 12653"/>
              <a:gd name="connsiteY128" fmla="*/ 3489 h 4063"/>
              <a:gd name="connsiteX129" fmla="*/ 3928 w 12653"/>
              <a:gd name="connsiteY129" fmla="*/ 3489 h 4063"/>
              <a:gd name="connsiteX130" fmla="*/ 3928 w 12653"/>
              <a:gd name="connsiteY130" fmla="*/ 3528 h 4063"/>
              <a:gd name="connsiteX131" fmla="*/ 3887 w 12653"/>
              <a:gd name="connsiteY131" fmla="*/ 3528 h 4063"/>
              <a:gd name="connsiteX132" fmla="*/ 3805 w 12653"/>
              <a:gd name="connsiteY132" fmla="*/ 4042 h 4063"/>
              <a:gd name="connsiteX133" fmla="*/ 3805 w 12653"/>
              <a:gd name="connsiteY133" fmla="*/ 3981 h 4063"/>
              <a:gd name="connsiteX134" fmla="*/ 3884 w 12653"/>
              <a:gd name="connsiteY134" fmla="*/ 3981 h 4063"/>
              <a:gd name="connsiteX135" fmla="*/ 3884 w 12653"/>
              <a:gd name="connsiteY135" fmla="*/ 3904 h 4063"/>
              <a:gd name="connsiteX136" fmla="*/ 3943 w 12653"/>
              <a:gd name="connsiteY136" fmla="*/ 3904 h 4063"/>
              <a:gd name="connsiteX137" fmla="*/ 3943 w 12653"/>
              <a:gd name="connsiteY137" fmla="*/ 4042 h 4063"/>
              <a:gd name="connsiteX138" fmla="*/ 3805 w 12653"/>
              <a:gd name="connsiteY138" fmla="*/ 4042 h 4063"/>
              <a:gd name="connsiteX139" fmla="*/ 3805 w 12653"/>
              <a:gd name="connsiteY139" fmla="*/ 3962 h 4063"/>
              <a:gd name="connsiteX140" fmla="*/ 3805 w 12653"/>
              <a:gd name="connsiteY140" fmla="*/ 3904 h 4063"/>
              <a:gd name="connsiteX141" fmla="*/ 3865 w 12653"/>
              <a:gd name="connsiteY141" fmla="*/ 3904 h 4063"/>
              <a:gd name="connsiteX142" fmla="*/ 3865 w 12653"/>
              <a:gd name="connsiteY142" fmla="*/ 3962 h 4063"/>
              <a:gd name="connsiteX143" fmla="*/ 3805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3947 w 12653"/>
              <a:gd name="connsiteY103" fmla="*/ 652 h 4063"/>
              <a:gd name="connsiteX104" fmla="*/ 3887 w 12653"/>
              <a:gd name="connsiteY104" fmla="*/ 652 h 4063"/>
              <a:gd name="connsiteX105" fmla="*/ 3887 w 12653"/>
              <a:gd name="connsiteY105" fmla="*/ 596 h 4063"/>
              <a:gd name="connsiteX106" fmla="*/ 3949 w 12653"/>
              <a:gd name="connsiteY106" fmla="*/ 596 h 4063"/>
              <a:gd name="connsiteX107" fmla="*/ 3949 w 12653"/>
              <a:gd name="connsiteY107" fmla="*/ 514 h 4063"/>
              <a:gd name="connsiteX108" fmla="*/ 3865 w 12653"/>
              <a:gd name="connsiteY108" fmla="*/ 514 h 4063"/>
              <a:gd name="connsiteX109" fmla="*/ 3865 w 12653"/>
              <a:gd name="connsiteY109" fmla="*/ 575 h 4063"/>
              <a:gd name="connsiteX110" fmla="*/ 3835 w 12653"/>
              <a:gd name="connsiteY110" fmla="*/ 575 h 4063"/>
              <a:gd name="connsiteX111" fmla="*/ 3835 w 12653"/>
              <a:gd name="connsiteY111" fmla="*/ 467 h 4063"/>
              <a:gd name="connsiteX112" fmla="*/ 3964 w 12653"/>
              <a:gd name="connsiteY112" fmla="*/ 467 h 4063"/>
              <a:gd name="connsiteX113" fmla="*/ 3964 w 12653"/>
              <a:gd name="connsiteY113" fmla="*/ 255 h 4063"/>
              <a:gd name="connsiteX114" fmla="*/ 3884 w 12653"/>
              <a:gd name="connsiteY114" fmla="*/ 255 h 4063"/>
              <a:gd name="connsiteX115" fmla="*/ 3884 w 12653"/>
              <a:gd name="connsiteY115" fmla="*/ 182 h 4063"/>
              <a:gd name="connsiteX116" fmla="*/ 3966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3405 w 12653"/>
              <a:gd name="connsiteY122" fmla="*/ 78 h 4063"/>
              <a:gd name="connsiteX123" fmla="*/ 3405 w 12653"/>
              <a:gd name="connsiteY123" fmla="*/ 37 h 4063"/>
              <a:gd name="connsiteX124" fmla="*/ 3446 w 12653"/>
              <a:gd name="connsiteY124" fmla="*/ 37 h 4063"/>
              <a:gd name="connsiteX125" fmla="*/ 3446 w 12653"/>
              <a:gd name="connsiteY125" fmla="*/ 78 h 4063"/>
              <a:gd name="connsiteX126" fmla="*/ 3405 w 12653"/>
              <a:gd name="connsiteY126" fmla="*/ 78 h 4063"/>
              <a:gd name="connsiteX127" fmla="*/ 3887 w 12653"/>
              <a:gd name="connsiteY127" fmla="*/ 3528 h 4063"/>
              <a:gd name="connsiteX128" fmla="*/ 3887 w 12653"/>
              <a:gd name="connsiteY128" fmla="*/ 3489 h 4063"/>
              <a:gd name="connsiteX129" fmla="*/ 3928 w 12653"/>
              <a:gd name="connsiteY129" fmla="*/ 3489 h 4063"/>
              <a:gd name="connsiteX130" fmla="*/ 3928 w 12653"/>
              <a:gd name="connsiteY130" fmla="*/ 3528 h 4063"/>
              <a:gd name="connsiteX131" fmla="*/ 3887 w 12653"/>
              <a:gd name="connsiteY131" fmla="*/ 3528 h 4063"/>
              <a:gd name="connsiteX132" fmla="*/ 3805 w 12653"/>
              <a:gd name="connsiteY132" fmla="*/ 4042 h 4063"/>
              <a:gd name="connsiteX133" fmla="*/ 3805 w 12653"/>
              <a:gd name="connsiteY133" fmla="*/ 3981 h 4063"/>
              <a:gd name="connsiteX134" fmla="*/ 3884 w 12653"/>
              <a:gd name="connsiteY134" fmla="*/ 3981 h 4063"/>
              <a:gd name="connsiteX135" fmla="*/ 3884 w 12653"/>
              <a:gd name="connsiteY135" fmla="*/ 3904 h 4063"/>
              <a:gd name="connsiteX136" fmla="*/ 3943 w 12653"/>
              <a:gd name="connsiteY136" fmla="*/ 3904 h 4063"/>
              <a:gd name="connsiteX137" fmla="*/ 3943 w 12653"/>
              <a:gd name="connsiteY137" fmla="*/ 4042 h 4063"/>
              <a:gd name="connsiteX138" fmla="*/ 3805 w 12653"/>
              <a:gd name="connsiteY138" fmla="*/ 4042 h 4063"/>
              <a:gd name="connsiteX139" fmla="*/ 3805 w 12653"/>
              <a:gd name="connsiteY139" fmla="*/ 3962 h 4063"/>
              <a:gd name="connsiteX140" fmla="*/ 3805 w 12653"/>
              <a:gd name="connsiteY140" fmla="*/ 3904 h 4063"/>
              <a:gd name="connsiteX141" fmla="*/ 3865 w 12653"/>
              <a:gd name="connsiteY141" fmla="*/ 3904 h 4063"/>
              <a:gd name="connsiteX142" fmla="*/ 3865 w 12653"/>
              <a:gd name="connsiteY142" fmla="*/ 3962 h 4063"/>
              <a:gd name="connsiteX143" fmla="*/ 3805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3887 w 12653"/>
              <a:gd name="connsiteY104" fmla="*/ 652 h 4063"/>
              <a:gd name="connsiteX105" fmla="*/ 3887 w 12653"/>
              <a:gd name="connsiteY105" fmla="*/ 596 h 4063"/>
              <a:gd name="connsiteX106" fmla="*/ 3949 w 12653"/>
              <a:gd name="connsiteY106" fmla="*/ 596 h 4063"/>
              <a:gd name="connsiteX107" fmla="*/ 3949 w 12653"/>
              <a:gd name="connsiteY107" fmla="*/ 514 h 4063"/>
              <a:gd name="connsiteX108" fmla="*/ 3865 w 12653"/>
              <a:gd name="connsiteY108" fmla="*/ 514 h 4063"/>
              <a:gd name="connsiteX109" fmla="*/ 3865 w 12653"/>
              <a:gd name="connsiteY109" fmla="*/ 575 h 4063"/>
              <a:gd name="connsiteX110" fmla="*/ 3835 w 12653"/>
              <a:gd name="connsiteY110" fmla="*/ 575 h 4063"/>
              <a:gd name="connsiteX111" fmla="*/ 3835 w 12653"/>
              <a:gd name="connsiteY111" fmla="*/ 467 h 4063"/>
              <a:gd name="connsiteX112" fmla="*/ 3964 w 12653"/>
              <a:gd name="connsiteY112" fmla="*/ 467 h 4063"/>
              <a:gd name="connsiteX113" fmla="*/ 3964 w 12653"/>
              <a:gd name="connsiteY113" fmla="*/ 255 h 4063"/>
              <a:gd name="connsiteX114" fmla="*/ 3884 w 12653"/>
              <a:gd name="connsiteY114" fmla="*/ 255 h 4063"/>
              <a:gd name="connsiteX115" fmla="*/ 3884 w 12653"/>
              <a:gd name="connsiteY115" fmla="*/ 182 h 4063"/>
              <a:gd name="connsiteX116" fmla="*/ 3966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3405 w 12653"/>
              <a:gd name="connsiteY122" fmla="*/ 78 h 4063"/>
              <a:gd name="connsiteX123" fmla="*/ 3405 w 12653"/>
              <a:gd name="connsiteY123" fmla="*/ 37 h 4063"/>
              <a:gd name="connsiteX124" fmla="*/ 3446 w 12653"/>
              <a:gd name="connsiteY124" fmla="*/ 37 h 4063"/>
              <a:gd name="connsiteX125" fmla="*/ 3446 w 12653"/>
              <a:gd name="connsiteY125" fmla="*/ 78 h 4063"/>
              <a:gd name="connsiteX126" fmla="*/ 3405 w 12653"/>
              <a:gd name="connsiteY126" fmla="*/ 78 h 4063"/>
              <a:gd name="connsiteX127" fmla="*/ 3887 w 12653"/>
              <a:gd name="connsiteY127" fmla="*/ 3528 h 4063"/>
              <a:gd name="connsiteX128" fmla="*/ 3887 w 12653"/>
              <a:gd name="connsiteY128" fmla="*/ 3489 h 4063"/>
              <a:gd name="connsiteX129" fmla="*/ 3928 w 12653"/>
              <a:gd name="connsiteY129" fmla="*/ 3489 h 4063"/>
              <a:gd name="connsiteX130" fmla="*/ 3928 w 12653"/>
              <a:gd name="connsiteY130" fmla="*/ 3528 h 4063"/>
              <a:gd name="connsiteX131" fmla="*/ 3887 w 12653"/>
              <a:gd name="connsiteY131" fmla="*/ 3528 h 4063"/>
              <a:gd name="connsiteX132" fmla="*/ 3805 w 12653"/>
              <a:gd name="connsiteY132" fmla="*/ 4042 h 4063"/>
              <a:gd name="connsiteX133" fmla="*/ 3805 w 12653"/>
              <a:gd name="connsiteY133" fmla="*/ 3981 h 4063"/>
              <a:gd name="connsiteX134" fmla="*/ 3884 w 12653"/>
              <a:gd name="connsiteY134" fmla="*/ 3981 h 4063"/>
              <a:gd name="connsiteX135" fmla="*/ 3884 w 12653"/>
              <a:gd name="connsiteY135" fmla="*/ 3904 h 4063"/>
              <a:gd name="connsiteX136" fmla="*/ 3943 w 12653"/>
              <a:gd name="connsiteY136" fmla="*/ 3904 h 4063"/>
              <a:gd name="connsiteX137" fmla="*/ 3943 w 12653"/>
              <a:gd name="connsiteY137" fmla="*/ 4042 h 4063"/>
              <a:gd name="connsiteX138" fmla="*/ 3805 w 12653"/>
              <a:gd name="connsiteY138" fmla="*/ 4042 h 4063"/>
              <a:gd name="connsiteX139" fmla="*/ 3805 w 12653"/>
              <a:gd name="connsiteY139" fmla="*/ 3962 h 4063"/>
              <a:gd name="connsiteX140" fmla="*/ 3805 w 12653"/>
              <a:gd name="connsiteY140" fmla="*/ 3904 h 4063"/>
              <a:gd name="connsiteX141" fmla="*/ 3865 w 12653"/>
              <a:gd name="connsiteY141" fmla="*/ 3904 h 4063"/>
              <a:gd name="connsiteX142" fmla="*/ 3865 w 12653"/>
              <a:gd name="connsiteY142" fmla="*/ 3962 h 4063"/>
              <a:gd name="connsiteX143" fmla="*/ 3805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3887 w 12653"/>
              <a:gd name="connsiteY105" fmla="*/ 596 h 4063"/>
              <a:gd name="connsiteX106" fmla="*/ 3949 w 12653"/>
              <a:gd name="connsiteY106" fmla="*/ 596 h 4063"/>
              <a:gd name="connsiteX107" fmla="*/ 3949 w 12653"/>
              <a:gd name="connsiteY107" fmla="*/ 514 h 4063"/>
              <a:gd name="connsiteX108" fmla="*/ 3865 w 12653"/>
              <a:gd name="connsiteY108" fmla="*/ 514 h 4063"/>
              <a:gd name="connsiteX109" fmla="*/ 3865 w 12653"/>
              <a:gd name="connsiteY109" fmla="*/ 575 h 4063"/>
              <a:gd name="connsiteX110" fmla="*/ 3835 w 12653"/>
              <a:gd name="connsiteY110" fmla="*/ 575 h 4063"/>
              <a:gd name="connsiteX111" fmla="*/ 3835 w 12653"/>
              <a:gd name="connsiteY111" fmla="*/ 467 h 4063"/>
              <a:gd name="connsiteX112" fmla="*/ 3964 w 12653"/>
              <a:gd name="connsiteY112" fmla="*/ 467 h 4063"/>
              <a:gd name="connsiteX113" fmla="*/ 3964 w 12653"/>
              <a:gd name="connsiteY113" fmla="*/ 255 h 4063"/>
              <a:gd name="connsiteX114" fmla="*/ 3884 w 12653"/>
              <a:gd name="connsiteY114" fmla="*/ 255 h 4063"/>
              <a:gd name="connsiteX115" fmla="*/ 3884 w 12653"/>
              <a:gd name="connsiteY115" fmla="*/ 182 h 4063"/>
              <a:gd name="connsiteX116" fmla="*/ 3966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3405 w 12653"/>
              <a:gd name="connsiteY122" fmla="*/ 78 h 4063"/>
              <a:gd name="connsiteX123" fmla="*/ 3405 w 12653"/>
              <a:gd name="connsiteY123" fmla="*/ 37 h 4063"/>
              <a:gd name="connsiteX124" fmla="*/ 3446 w 12653"/>
              <a:gd name="connsiteY124" fmla="*/ 37 h 4063"/>
              <a:gd name="connsiteX125" fmla="*/ 3446 w 12653"/>
              <a:gd name="connsiteY125" fmla="*/ 78 h 4063"/>
              <a:gd name="connsiteX126" fmla="*/ 3405 w 12653"/>
              <a:gd name="connsiteY126" fmla="*/ 78 h 4063"/>
              <a:gd name="connsiteX127" fmla="*/ 3887 w 12653"/>
              <a:gd name="connsiteY127" fmla="*/ 3528 h 4063"/>
              <a:gd name="connsiteX128" fmla="*/ 3887 w 12653"/>
              <a:gd name="connsiteY128" fmla="*/ 3489 h 4063"/>
              <a:gd name="connsiteX129" fmla="*/ 3928 w 12653"/>
              <a:gd name="connsiteY129" fmla="*/ 3489 h 4063"/>
              <a:gd name="connsiteX130" fmla="*/ 3928 w 12653"/>
              <a:gd name="connsiteY130" fmla="*/ 3528 h 4063"/>
              <a:gd name="connsiteX131" fmla="*/ 3887 w 12653"/>
              <a:gd name="connsiteY131" fmla="*/ 3528 h 4063"/>
              <a:gd name="connsiteX132" fmla="*/ 3805 w 12653"/>
              <a:gd name="connsiteY132" fmla="*/ 4042 h 4063"/>
              <a:gd name="connsiteX133" fmla="*/ 3805 w 12653"/>
              <a:gd name="connsiteY133" fmla="*/ 3981 h 4063"/>
              <a:gd name="connsiteX134" fmla="*/ 3884 w 12653"/>
              <a:gd name="connsiteY134" fmla="*/ 3981 h 4063"/>
              <a:gd name="connsiteX135" fmla="*/ 3884 w 12653"/>
              <a:gd name="connsiteY135" fmla="*/ 3904 h 4063"/>
              <a:gd name="connsiteX136" fmla="*/ 3943 w 12653"/>
              <a:gd name="connsiteY136" fmla="*/ 3904 h 4063"/>
              <a:gd name="connsiteX137" fmla="*/ 3943 w 12653"/>
              <a:gd name="connsiteY137" fmla="*/ 4042 h 4063"/>
              <a:gd name="connsiteX138" fmla="*/ 3805 w 12653"/>
              <a:gd name="connsiteY138" fmla="*/ 4042 h 4063"/>
              <a:gd name="connsiteX139" fmla="*/ 3805 w 12653"/>
              <a:gd name="connsiteY139" fmla="*/ 3962 h 4063"/>
              <a:gd name="connsiteX140" fmla="*/ 3805 w 12653"/>
              <a:gd name="connsiteY140" fmla="*/ 3904 h 4063"/>
              <a:gd name="connsiteX141" fmla="*/ 3865 w 12653"/>
              <a:gd name="connsiteY141" fmla="*/ 3904 h 4063"/>
              <a:gd name="connsiteX142" fmla="*/ 3865 w 12653"/>
              <a:gd name="connsiteY142" fmla="*/ 3962 h 4063"/>
              <a:gd name="connsiteX143" fmla="*/ 3805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3949 w 12653"/>
              <a:gd name="connsiteY106" fmla="*/ 596 h 4063"/>
              <a:gd name="connsiteX107" fmla="*/ 3949 w 12653"/>
              <a:gd name="connsiteY107" fmla="*/ 514 h 4063"/>
              <a:gd name="connsiteX108" fmla="*/ 3865 w 12653"/>
              <a:gd name="connsiteY108" fmla="*/ 514 h 4063"/>
              <a:gd name="connsiteX109" fmla="*/ 3865 w 12653"/>
              <a:gd name="connsiteY109" fmla="*/ 575 h 4063"/>
              <a:gd name="connsiteX110" fmla="*/ 3835 w 12653"/>
              <a:gd name="connsiteY110" fmla="*/ 575 h 4063"/>
              <a:gd name="connsiteX111" fmla="*/ 3835 w 12653"/>
              <a:gd name="connsiteY111" fmla="*/ 467 h 4063"/>
              <a:gd name="connsiteX112" fmla="*/ 3964 w 12653"/>
              <a:gd name="connsiteY112" fmla="*/ 467 h 4063"/>
              <a:gd name="connsiteX113" fmla="*/ 3964 w 12653"/>
              <a:gd name="connsiteY113" fmla="*/ 255 h 4063"/>
              <a:gd name="connsiteX114" fmla="*/ 3884 w 12653"/>
              <a:gd name="connsiteY114" fmla="*/ 255 h 4063"/>
              <a:gd name="connsiteX115" fmla="*/ 3884 w 12653"/>
              <a:gd name="connsiteY115" fmla="*/ 182 h 4063"/>
              <a:gd name="connsiteX116" fmla="*/ 3966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3405 w 12653"/>
              <a:gd name="connsiteY122" fmla="*/ 78 h 4063"/>
              <a:gd name="connsiteX123" fmla="*/ 3405 w 12653"/>
              <a:gd name="connsiteY123" fmla="*/ 37 h 4063"/>
              <a:gd name="connsiteX124" fmla="*/ 3446 w 12653"/>
              <a:gd name="connsiteY124" fmla="*/ 37 h 4063"/>
              <a:gd name="connsiteX125" fmla="*/ 3446 w 12653"/>
              <a:gd name="connsiteY125" fmla="*/ 78 h 4063"/>
              <a:gd name="connsiteX126" fmla="*/ 3405 w 12653"/>
              <a:gd name="connsiteY126" fmla="*/ 78 h 4063"/>
              <a:gd name="connsiteX127" fmla="*/ 3887 w 12653"/>
              <a:gd name="connsiteY127" fmla="*/ 3528 h 4063"/>
              <a:gd name="connsiteX128" fmla="*/ 3887 w 12653"/>
              <a:gd name="connsiteY128" fmla="*/ 3489 h 4063"/>
              <a:gd name="connsiteX129" fmla="*/ 3928 w 12653"/>
              <a:gd name="connsiteY129" fmla="*/ 3489 h 4063"/>
              <a:gd name="connsiteX130" fmla="*/ 3928 w 12653"/>
              <a:gd name="connsiteY130" fmla="*/ 3528 h 4063"/>
              <a:gd name="connsiteX131" fmla="*/ 3887 w 12653"/>
              <a:gd name="connsiteY131" fmla="*/ 3528 h 4063"/>
              <a:gd name="connsiteX132" fmla="*/ 3805 w 12653"/>
              <a:gd name="connsiteY132" fmla="*/ 4042 h 4063"/>
              <a:gd name="connsiteX133" fmla="*/ 3805 w 12653"/>
              <a:gd name="connsiteY133" fmla="*/ 3981 h 4063"/>
              <a:gd name="connsiteX134" fmla="*/ 3884 w 12653"/>
              <a:gd name="connsiteY134" fmla="*/ 3981 h 4063"/>
              <a:gd name="connsiteX135" fmla="*/ 3884 w 12653"/>
              <a:gd name="connsiteY135" fmla="*/ 3904 h 4063"/>
              <a:gd name="connsiteX136" fmla="*/ 3943 w 12653"/>
              <a:gd name="connsiteY136" fmla="*/ 3904 h 4063"/>
              <a:gd name="connsiteX137" fmla="*/ 3943 w 12653"/>
              <a:gd name="connsiteY137" fmla="*/ 4042 h 4063"/>
              <a:gd name="connsiteX138" fmla="*/ 3805 w 12653"/>
              <a:gd name="connsiteY138" fmla="*/ 4042 h 4063"/>
              <a:gd name="connsiteX139" fmla="*/ 3805 w 12653"/>
              <a:gd name="connsiteY139" fmla="*/ 3962 h 4063"/>
              <a:gd name="connsiteX140" fmla="*/ 3805 w 12653"/>
              <a:gd name="connsiteY140" fmla="*/ 3904 h 4063"/>
              <a:gd name="connsiteX141" fmla="*/ 3865 w 12653"/>
              <a:gd name="connsiteY141" fmla="*/ 3904 h 4063"/>
              <a:gd name="connsiteX142" fmla="*/ 3865 w 12653"/>
              <a:gd name="connsiteY142" fmla="*/ 3962 h 4063"/>
              <a:gd name="connsiteX143" fmla="*/ 3805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3949 w 12653"/>
              <a:gd name="connsiteY107" fmla="*/ 514 h 4063"/>
              <a:gd name="connsiteX108" fmla="*/ 3865 w 12653"/>
              <a:gd name="connsiteY108" fmla="*/ 514 h 4063"/>
              <a:gd name="connsiteX109" fmla="*/ 3865 w 12653"/>
              <a:gd name="connsiteY109" fmla="*/ 575 h 4063"/>
              <a:gd name="connsiteX110" fmla="*/ 3835 w 12653"/>
              <a:gd name="connsiteY110" fmla="*/ 575 h 4063"/>
              <a:gd name="connsiteX111" fmla="*/ 3835 w 12653"/>
              <a:gd name="connsiteY111" fmla="*/ 467 h 4063"/>
              <a:gd name="connsiteX112" fmla="*/ 3964 w 12653"/>
              <a:gd name="connsiteY112" fmla="*/ 467 h 4063"/>
              <a:gd name="connsiteX113" fmla="*/ 3964 w 12653"/>
              <a:gd name="connsiteY113" fmla="*/ 255 h 4063"/>
              <a:gd name="connsiteX114" fmla="*/ 3884 w 12653"/>
              <a:gd name="connsiteY114" fmla="*/ 255 h 4063"/>
              <a:gd name="connsiteX115" fmla="*/ 3884 w 12653"/>
              <a:gd name="connsiteY115" fmla="*/ 182 h 4063"/>
              <a:gd name="connsiteX116" fmla="*/ 3966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3405 w 12653"/>
              <a:gd name="connsiteY122" fmla="*/ 78 h 4063"/>
              <a:gd name="connsiteX123" fmla="*/ 3405 w 12653"/>
              <a:gd name="connsiteY123" fmla="*/ 37 h 4063"/>
              <a:gd name="connsiteX124" fmla="*/ 3446 w 12653"/>
              <a:gd name="connsiteY124" fmla="*/ 37 h 4063"/>
              <a:gd name="connsiteX125" fmla="*/ 3446 w 12653"/>
              <a:gd name="connsiteY125" fmla="*/ 78 h 4063"/>
              <a:gd name="connsiteX126" fmla="*/ 3405 w 12653"/>
              <a:gd name="connsiteY126" fmla="*/ 78 h 4063"/>
              <a:gd name="connsiteX127" fmla="*/ 3887 w 12653"/>
              <a:gd name="connsiteY127" fmla="*/ 3528 h 4063"/>
              <a:gd name="connsiteX128" fmla="*/ 3887 w 12653"/>
              <a:gd name="connsiteY128" fmla="*/ 3489 h 4063"/>
              <a:gd name="connsiteX129" fmla="*/ 3928 w 12653"/>
              <a:gd name="connsiteY129" fmla="*/ 3489 h 4063"/>
              <a:gd name="connsiteX130" fmla="*/ 3928 w 12653"/>
              <a:gd name="connsiteY130" fmla="*/ 3528 h 4063"/>
              <a:gd name="connsiteX131" fmla="*/ 3887 w 12653"/>
              <a:gd name="connsiteY131" fmla="*/ 3528 h 4063"/>
              <a:gd name="connsiteX132" fmla="*/ 3805 w 12653"/>
              <a:gd name="connsiteY132" fmla="*/ 4042 h 4063"/>
              <a:gd name="connsiteX133" fmla="*/ 3805 w 12653"/>
              <a:gd name="connsiteY133" fmla="*/ 3981 h 4063"/>
              <a:gd name="connsiteX134" fmla="*/ 3884 w 12653"/>
              <a:gd name="connsiteY134" fmla="*/ 3981 h 4063"/>
              <a:gd name="connsiteX135" fmla="*/ 3884 w 12653"/>
              <a:gd name="connsiteY135" fmla="*/ 3904 h 4063"/>
              <a:gd name="connsiteX136" fmla="*/ 3943 w 12653"/>
              <a:gd name="connsiteY136" fmla="*/ 3904 h 4063"/>
              <a:gd name="connsiteX137" fmla="*/ 3943 w 12653"/>
              <a:gd name="connsiteY137" fmla="*/ 4042 h 4063"/>
              <a:gd name="connsiteX138" fmla="*/ 3805 w 12653"/>
              <a:gd name="connsiteY138" fmla="*/ 4042 h 4063"/>
              <a:gd name="connsiteX139" fmla="*/ 3805 w 12653"/>
              <a:gd name="connsiteY139" fmla="*/ 3962 h 4063"/>
              <a:gd name="connsiteX140" fmla="*/ 3805 w 12653"/>
              <a:gd name="connsiteY140" fmla="*/ 3904 h 4063"/>
              <a:gd name="connsiteX141" fmla="*/ 3865 w 12653"/>
              <a:gd name="connsiteY141" fmla="*/ 3904 h 4063"/>
              <a:gd name="connsiteX142" fmla="*/ 3865 w 12653"/>
              <a:gd name="connsiteY142" fmla="*/ 3962 h 4063"/>
              <a:gd name="connsiteX143" fmla="*/ 3805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3865 w 12653"/>
              <a:gd name="connsiteY108" fmla="*/ 514 h 4063"/>
              <a:gd name="connsiteX109" fmla="*/ 3865 w 12653"/>
              <a:gd name="connsiteY109" fmla="*/ 575 h 4063"/>
              <a:gd name="connsiteX110" fmla="*/ 3835 w 12653"/>
              <a:gd name="connsiteY110" fmla="*/ 575 h 4063"/>
              <a:gd name="connsiteX111" fmla="*/ 3835 w 12653"/>
              <a:gd name="connsiteY111" fmla="*/ 467 h 4063"/>
              <a:gd name="connsiteX112" fmla="*/ 3964 w 12653"/>
              <a:gd name="connsiteY112" fmla="*/ 467 h 4063"/>
              <a:gd name="connsiteX113" fmla="*/ 3964 w 12653"/>
              <a:gd name="connsiteY113" fmla="*/ 255 h 4063"/>
              <a:gd name="connsiteX114" fmla="*/ 3884 w 12653"/>
              <a:gd name="connsiteY114" fmla="*/ 255 h 4063"/>
              <a:gd name="connsiteX115" fmla="*/ 3884 w 12653"/>
              <a:gd name="connsiteY115" fmla="*/ 182 h 4063"/>
              <a:gd name="connsiteX116" fmla="*/ 3966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3405 w 12653"/>
              <a:gd name="connsiteY122" fmla="*/ 78 h 4063"/>
              <a:gd name="connsiteX123" fmla="*/ 3405 w 12653"/>
              <a:gd name="connsiteY123" fmla="*/ 37 h 4063"/>
              <a:gd name="connsiteX124" fmla="*/ 3446 w 12653"/>
              <a:gd name="connsiteY124" fmla="*/ 37 h 4063"/>
              <a:gd name="connsiteX125" fmla="*/ 3446 w 12653"/>
              <a:gd name="connsiteY125" fmla="*/ 78 h 4063"/>
              <a:gd name="connsiteX126" fmla="*/ 3405 w 12653"/>
              <a:gd name="connsiteY126" fmla="*/ 78 h 4063"/>
              <a:gd name="connsiteX127" fmla="*/ 3887 w 12653"/>
              <a:gd name="connsiteY127" fmla="*/ 3528 h 4063"/>
              <a:gd name="connsiteX128" fmla="*/ 3887 w 12653"/>
              <a:gd name="connsiteY128" fmla="*/ 3489 h 4063"/>
              <a:gd name="connsiteX129" fmla="*/ 3928 w 12653"/>
              <a:gd name="connsiteY129" fmla="*/ 3489 h 4063"/>
              <a:gd name="connsiteX130" fmla="*/ 3928 w 12653"/>
              <a:gd name="connsiteY130" fmla="*/ 3528 h 4063"/>
              <a:gd name="connsiteX131" fmla="*/ 3887 w 12653"/>
              <a:gd name="connsiteY131" fmla="*/ 3528 h 4063"/>
              <a:gd name="connsiteX132" fmla="*/ 3805 w 12653"/>
              <a:gd name="connsiteY132" fmla="*/ 4042 h 4063"/>
              <a:gd name="connsiteX133" fmla="*/ 3805 w 12653"/>
              <a:gd name="connsiteY133" fmla="*/ 3981 h 4063"/>
              <a:gd name="connsiteX134" fmla="*/ 3884 w 12653"/>
              <a:gd name="connsiteY134" fmla="*/ 3981 h 4063"/>
              <a:gd name="connsiteX135" fmla="*/ 3884 w 12653"/>
              <a:gd name="connsiteY135" fmla="*/ 3904 h 4063"/>
              <a:gd name="connsiteX136" fmla="*/ 3943 w 12653"/>
              <a:gd name="connsiteY136" fmla="*/ 3904 h 4063"/>
              <a:gd name="connsiteX137" fmla="*/ 3943 w 12653"/>
              <a:gd name="connsiteY137" fmla="*/ 4042 h 4063"/>
              <a:gd name="connsiteX138" fmla="*/ 3805 w 12653"/>
              <a:gd name="connsiteY138" fmla="*/ 4042 h 4063"/>
              <a:gd name="connsiteX139" fmla="*/ 3805 w 12653"/>
              <a:gd name="connsiteY139" fmla="*/ 3962 h 4063"/>
              <a:gd name="connsiteX140" fmla="*/ 3805 w 12653"/>
              <a:gd name="connsiteY140" fmla="*/ 3904 h 4063"/>
              <a:gd name="connsiteX141" fmla="*/ 3865 w 12653"/>
              <a:gd name="connsiteY141" fmla="*/ 3904 h 4063"/>
              <a:gd name="connsiteX142" fmla="*/ 3865 w 12653"/>
              <a:gd name="connsiteY142" fmla="*/ 3962 h 4063"/>
              <a:gd name="connsiteX143" fmla="*/ 3805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3865 w 12653"/>
              <a:gd name="connsiteY109" fmla="*/ 575 h 4063"/>
              <a:gd name="connsiteX110" fmla="*/ 3835 w 12653"/>
              <a:gd name="connsiteY110" fmla="*/ 575 h 4063"/>
              <a:gd name="connsiteX111" fmla="*/ 3835 w 12653"/>
              <a:gd name="connsiteY111" fmla="*/ 467 h 4063"/>
              <a:gd name="connsiteX112" fmla="*/ 3964 w 12653"/>
              <a:gd name="connsiteY112" fmla="*/ 467 h 4063"/>
              <a:gd name="connsiteX113" fmla="*/ 3964 w 12653"/>
              <a:gd name="connsiteY113" fmla="*/ 255 h 4063"/>
              <a:gd name="connsiteX114" fmla="*/ 3884 w 12653"/>
              <a:gd name="connsiteY114" fmla="*/ 255 h 4063"/>
              <a:gd name="connsiteX115" fmla="*/ 3884 w 12653"/>
              <a:gd name="connsiteY115" fmla="*/ 182 h 4063"/>
              <a:gd name="connsiteX116" fmla="*/ 3966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3405 w 12653"/>
              <a:gd name="connsiteY122" fmla="*/ 78 h 4063"/>
              <a:gd name="connsiteX123" fmla="*/ 3405 w 12653"/>
              <a:gd name="connsiteY123" fmla="*/ 37 h 4063"/>
              <a:gd name="connsiteX124" fmla="*/ 3446 w 12653"/>
              <a:gd name="connsiteY124" fmla="*/ 37 h 4063"/>
              <a:gd name="connsiteX125" fmla="*/ 3446 w 12653"/>
              <a:gd name="connsiteY125" fmla="*/ 78 h 4063"/>
              <a:gd name="connsiteX126" fmla="*/ 3405 w 12653"/>
              <a:gd name="connsiteY126" fmla="*/ 78 h 4063"/>
              <a:gd name="connsiteX127" fmla="*/ 3887 w 12653"/>
              <a:gd name="connsiteY127" fmla="*/ 3528 h 4063"/>
              <a:gd name="connsiteX128" fmla="*/ 3887 w 12653"/>
              <a:gd name="connsiteY128" fmla="*/ 3489 h 4063"/>
              <a:gd name="connsiteX129" fmla="*/ 3928 w 12653"/>
              <a:gd name="connsiteY129" fmla="*/ 3489 h 4063"/>
              <a:gd name="connsiteX130" fmla="*/ 3928 w 12653"/>
              <a:gd name="connsiteY130" fmla="*/ 3528 h 4063"/>
              <a:gd name="connsiteX131" fmla="*/ 3887 w 12653"/>
              <a:gd name="connsiteY131" fmla="*/ 3528 h 4063"/>
              <a:gd name="connsiteX132" fmla="*/ 3805 w 12653"/>
              <a:gd name="connsiteY132" fmla="*/ 4042 h 4063"/>
              <a:gd name="connsiteX133" fmla="*/ 3805 w 12653"/>
              <a:gd name="connsiteY133" fmla="*/ 3981 h 4063"/>
              <a:gd name="connsiteX134" fmla="*/ 3884 w 12653"/>
              <a:gd name="connsiteY134" fmla="*/ 3981 h 4063"/>
              <a:gd name="connsiteX135" fmla="*/ 3884 w 12653"/>
              <a:gd name="connsiteY135" fmla="*/ 3904 h 4063"/>
              <a:gd name="connsiteX136" fmla="*/ 3943 w 12653"/>
              <a:gd name="connsiteY136" fmla="*/ 3904 h 4063"/>
              <a:gd name="connsiteX137" fmla="*/ 3943 w 12653"/>
              <a:gd name="connsiteY137" fmla="*/ 4042 h 4063"/>
              <a:gd name="connsiteX138" fmla="*/ 3805 w 12653"/>
              <a:gd name="connsiteY138" fmla="*/ 4042 h 4063"/>
              <a:gd name="connsiteX139" fmla="*/ 3805 w 12653"/>
              <a:gd name="connsiteY139" fmla="*/ 3962 h 4063"/>
              <a:gd name="connsiteX140" fmla="*/ 3805 w 12653"/>
              <a:gd name="connsiteY140" fmla="*/ 3904 h 4063"/>
              <a:gd name="connsiteX141" fmla="*/ 3865 w 12653"/>
              <a:gd name="connsiteY141" fmla="*/ 3904 h 4063"/>
              <a:gd name="connsiteX142" fmla="*/ 3865 w 12653"/>
              <a:gd name="connsiteY142" fmla="*/ 3962 h 4063"/>
              <a:gd name="connsiteX143" fmla="*/ 3805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3835 w 12653"/>
              <a:gd name="connsiteY110" fmla="*/ 575 h 4063"/>
              <a:gd name="connsiteX111" fmla="*/ 3835 w 12653"/>
              <a:gd name="connsiteY111" fmla="*/ 467 h 4063"/>
              <a:gd name="connsiteX112" fmla="*/ 3964 w 12653"/>
              <a:gd name="connsiteY112" fmla="*/ 467 h 4063"/>
              <a:gd name="connsiteX113" fmla="*/ 3964 w 12653"/>
              <a:gd name="connsiteY113" fmla="*/ 255 h 4063"/>
              <a:gd name="connsiteX114" fmla="*/ 3884 w 12653"/>
              <a:gd name="connsiteY114" fmla="*/ 255 h 4063"/>
              <a:gd name="connsiteX115" fmla="*/ 3884 w 12653"/>
              <a:gd name="connsiteY115" fmla="*/ 182 h 4063"/>
              <a:gd name="connsiteX116" fmla="*/ 3966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3405 w 12653"/>
              <a:gd name="connsiteY122" fmla="*/ 78 h 4063"/>
              <a:gd name="connsiteX123" fmla="*/ 3405 w 12653"/>
              <a:gd name="connsiteY123" fmla="*/ 37 h 4063"/>
              <a:gd name="connsiteX124" fmla="*/ 3446 w 12653"/>
              <a:gd name="connsiteY124" fmla="*/ 37 h 4063"/>
              <a:gd name="connsiteX125" fmla="*/ 3446 w 12653"/>
              <a:gd name="connsiteY125" fmla="*/ 78 h 4063"/>
              <a:gd name="connsiteX126" fmla="*/ 3405 w 12653"/>
              <a:gd name="connsiteY126" fmla="*/ 78 h 4063"/>
              <a:gd name="connsiteX127" fmla="*/ 3887 w 12653"/>
              <a:gd name="connsiteY127" fmla="*/ 3528 h 4063"/>
              <a:gd name="connsiteX128" fmla="*/ 3887 w 12653"/>
              <a:gd name="connsiteY128" fmla="*/ 3489 h 4063"/>
              <a:gd name="connsiteX129" fmla="*/ 3928 w 12653"/>
              <a:gd name="connsiteY129" fmla="*/ 3489 h 4063"/>
              <a:gd name="connsiteX130" fmla="*/ 3928 w 12653"/>
              <a:gd name="connsiteY130" fmla="*/ 3528 h 4063"/>
              <a:gd name="connsiteX131" fmla="*/ 3887 w 12653"/>
              <a:gd name="connsiteY131" fmla="*/ 3528 h 4063"/>
              <a:gd name="connsiteX132" fmla="*/ 3805 w 12653"/>
              <a:gd name="connsiteY132" fmla="*/ 4042 h 4063"/>
              <a:gd name="connsiteX133" fmla="*/ 3805 w 12653"/>
              <a:gd name="connsiteY133" fmla="*/ 3981 h 4063"/>
              <a:gd name="connsiteX134" fmla="*/ 3884 w 12653"/>
              <a:gd name="connsiteY134" fmla="*/ 3981 h 4063"/>
              <a:gd name="connsiteX135" fmla="*/ 3884 w 12653"/>
              <a:gd name="connsiteY135" fmla="*/ 3904 h 4063"/>
              <a:gd name="connsiteX136" fmla="*/ 3943 w 12653"/>
              <a:gd name="connsiteY136" fmla="*/ 3904 h 4063"/>
              <a:gd name="connsiteX137" fmla="*/ 3943 w 12653"/>
              <a:gd name="connsiteY137" fmla="*/ 4042 h 4063"/>
              <a:gd name="connsiteX138" fmla="*/ 3805 w 12653"/>
              <a:gd name="connsiteY138" fmla="*/ 4042 h 4063"/>
              <a:gd name="connsiteX139" fmla="*/ 3805 w 12653"/>
              <a:gd name="connsiteY139" fmla="*/ 3962 h 4063"/>
              <a:gd name="connsiteX140" fmla="*/ 3805 w 12653"/>
              <a:gd name="connsiteY140" fmla="*/ 3904 h 4063"/>
              <a:gd name="connsiteX141" fmla="*/ 3865 w 12653"/>
              <a:gd name="connsiteY141" fmla="*/ 3904 h 4063"/>
              <a:gd name="connsiteX142" fmla="*/ 3865 w 12653"/>
              <a:gd name="connsiteY142" fmla="*/ 3962 h 4063"/>
              <a:gd name="connsiteX143" fmla="*/ 3805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3835 w 12653"/>
              <a:gd name="connsiteY111" fmla="*/ 467 h 4063"/>
              <a:gd name="connsiteX112" fmla="*/ 3964 w 12653"/>
              <a:gd name="connsiteY112" fmla="*/ 467 h 4063"/>
              <a:gd name="connsiteX113" fmla="*/ 3964 w 12653"/>
              <a:gd name="connsiteY113" fmla="*/ 255 h 4063"/>
              <a:gd name="connsiteX114" fmla="*/ 3884 w 12653"/>
              <a:gd name="connsiteY114" fmla="*/ 255 h 4063"/>
              <a:gd name="connsiteX115" fmla="*/ 3884 w 12653"/>
              <a:gd name="connsiteY115" fmla="*/ 182 h 4063"/>
              <a:gd name="connsiteX116" fmla="*/ 3966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3405 w 12653"/>
              <a:gd name="connsiteY122" fmla="*/ 78 h 4063"/>
              <a:gd name="connsiteX123" fmla="*/ 3405 w 12653"/>
              <a:gd name="connsiteY123" fmla="*/ 37 h 4063"/>
              <a:gd name="connsiteX124" fmla="*/ 3446 w 12653"/>
              <a:gd name="connsiteY124" fmla="*/ 37 h 4063"/>
              <a:gd name="connsiteX125" fmla="*/ 3446 w 12653"/>
              <a:gd name="connsiteY125" fmla="*/ 78 h 4063"/>
              <a:gd name="connsiteX126" fmla="*/ 3405 w 12653"/>
              <a:gd name="connsiteY126" fmla="*/ 78 h 4063"/>
              <a:gd name="connsiteX127" fmla="*/ 3887 w 12653"/>
              <a:gd name="connsiteY127" fmla="*/ 3528 h 4063"/>
              <a:gd name="connsiteX128" fmla="*/ 3887 w 12653"/>
              <a:gd name="connsiteY128" fmla="*/ 3489 h 4063"/>
              <a:gd name="connsiteX129" fmla="*/ 3928 w 12653"/>
              <a:gd name="connsiteY129" fmla="*/ 3489 h 4063"/>
              <a:gd name="connsiteX130" fmla="*/ 3928 w 12653"/>
              <a:gd name="connsiteY130" fmla="*/ 3528 h 4063"/>
              <a:gd name="connsiteX131" fmla="*/ 3887 w 12653"/>
              <a:gd name="connsiteY131" fmla="*/ 3528 h 4063"/>
              <a:gd name="connsiteX132" fmla="*/ 3805 w 12653"/>
              <a:gd name="connsiteY132" fmla="*/ 4042 h 4063"/>
              <a:gd name="connsiteX133" fmla="*/ 3805 w 12653"/>
              <a:gd name="connsiteY133" fmla="*/ 3981 h 4063"/>
              <a:gd name="connsiteX134" fmla="*/ 3884 w 12653"/>
              <a:gd name="connsiteY134" fmla="*/ 3981 h 4063"/>
              <a:gd name="connsiteX135" fmla="*/ 3884 w 12653"/>
              <a:gd name="connsiteY135" fmla="*/ 3904 h 4063"/>
              <a:gd name="connsiteX136" fmla="*/ 3943 w 12653"/>
              <a:gd name="connsiteY136" fmla="*/ 3904 h 4063"/>
              <a:gd name="connsiteX137" fmla="*/ 3943 w 12653"/>
              <a:gd name="connsiteY137" fmla="*/ 4042 h 4063"/>
              <a:gd name="connsiteX138" fmla="*/ 3805 w 12653"/>
              <a:gd name="connsiteY138" fmla="*/ 4042 h 4063"/>
              <a:gd name="connsiteX139" fmla="*/ 3805 w 12653"/>
              <a:gd name="connsiteY139" fmla="*/ 3962 h 4063"/>
              <a:gd name="connsiteX140" fmla="*/ 3805 w 12653"/>
              <a:gd name="connsiteY140" fmla="*/ 3904 h 4063"/>
              <a:gd name="connsiteX141" fmla="*/ 3865 w 12653"/>
              <a:gd name="connsiteY141" fmla="*/ 3904 h 4063"/>
              <a:gd name="connsiteX142" fmla="*/ 3865 w 12653"/>
              <a:gd name="connsiteY142" fmla="*/ 3962 h 4063"/>
              <a:gd name="connsiteX143" fmla="*/ 3805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3964 w 12653"/>
              <a:gd name="connsiteY112" fmla="*/ 467 h 4063"/>
              <a:gd name="connsiteX113" fmla="*/ 3964 w 12653"/>
              <a:gd name="connsiteY113" fmla="*/ 255 h 4063"/>
              <a:gd name="connsiteX114" fmla="*/ 3884 w 12653"/>
              <a:gd name="connsiteY114" fmla="*/ 255 h 4063"/>
              <a:gd name="connsiteX115" fmla="*/ 3884 w 12653"/>
              <a:gd name="connsiteY115" fmla="*/ 182 h 4063"/>
              <a:gd name="connsiteX116" fmla="*/ 3966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3405 w 12653"/>
              <a:gd name="connsiteY122" fmla="*/ 78 h 4063"/>
              <a:gd name="connsiteX123" fmla="*/ 3405 w 12653"/>
              <a:gd name="connsiteY123" fmla="*/ 37 h 4063"/>
              <a:gd name="connsiteX124" fmla="*/ 3446 w 12653"/>
              <a:gd name="connsiteY124" fmla="*/ 37 h 4063"/>
              <a:gd name="connsiteX125" fmla="*/ 3446 w 12653"/>
              <a:gd name="connsiteY125" fmla="*/ 78 h 4063"/>
              <a:gd name="connsiteX126" fmla="*/ 3405 w 12653"/>
              <a:gd name="connsiteY126" fmla="*/ 78 h 4063"/>
              <a:gd name="connsiteX127" fmla="*/ 3887 w 12653"/>
              <a:gd name="connsiteY127" fmla="*/ 3528 h 4063"/>
              <a:gd name="connsiteX128" fmla="*/ 3887 w 12653"/>
              <a:gd name="connsiteY128" fmla="*/ 3489 h 4063"/>
              <a:gd name="connsiteX129" fmla="*/ 3928 w 12653"/>
              <a:gd name="connsiteY129" fmla="*/ 3489 h 4063"/>
              <a:gd name="connsiteX130" fmla="*/ 3928 w 12653"/>
              <a:gd name="connsiteY130" fmla="*/ 3528 h 4063"/>
              <a:gd name="connsiteX131" fmla="*/ 3887 w 12653"/>
              <a:gd name="connsiteY131" fmla="*/ 3528 h 4063"/>
              <a:gd name="connsiteX132" fmla="*/ 3805 w 12653"/>
              <a:gd name="connsiteY132" fmla="*/ 4042 h 4063"/>
              <a:gd name="connsiteX133" fmla="*/ 3805 w 12653"/>
              <a:gd name="connsiteY133" fmla="*/ 3981 h 4063"/>
              <a:gd name="connsiteX134" fmla="*/ 3884 w 12653"/>
              <a:gd name="connsiteY134" fmla="*/ 3981 h 4063"/>
              <a:gd name="connsiteX135" fmla="*/ 3884 w 12653"/>
              <a:gd name="connsiteY135" fmla="*/ 3904 h 4063"/>
              <a:gd name="connsiteX136" fmla="*/ 3943 w 12653"/>
              <a:gd name="connsiteY136" fmla="*/ 3904 h 4063"/>
              <a:gd name="connsiteX137" fmla="*/ 3943 w 12653"/>
              <a:gd name="connsiteY137" fmla="*/ 4042 h 4063"/>
              <a:gd name="connsiteX138" fmla="*/ 3805 w 12653"/>
              <a:gd name="connsiteY138" fmla="*/ 4042 h 4063"/>
              <a:gd name="connsiteX139" fmla="*/ 3805 w 12653"/>
              <a:gd name="connsiteY139" fmla="*/ 3962 h 4063"/>
              <a:gd name="connsiteX140" fmla="*/ 3805 w 12653"/>
              <a:gd name="connsiteY140" fmla="*/ 3904 h 4063"/>
              <a:gd name="connsiteX141" fmla="*/ 3865 w 12653"/>
              <a:gd name="connsiteY141" fmla="*/ 3904 h 4063"/>
              <a:gd name="connsiteX142" fmla="*/ 3865 w 12653"/>
              <a:gd name="connsiteY142" fmla="*/ 3962 h 4063"/>
              <a:gd name="connsiteX143" fmla="*/ 3805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3964 w 12653"/>
              <a:gd name="connsiteY113" fmla="*/ 255 h 4063"/>
              <a:gd name="connsiteX114" fmla="*/ 3884 w 12653"/>
              <a:gd name="connsiteY114" fmla="*/ 255 h 4063"/>
              <a:gd name="connsiteX115" fmla="*/ 3884 w 12653"/>
              <a:gd name="connsiteY115" fmla="*/ 182 h 4063"/>
              <a:gd name="connsiteX116" fmla="*/ 3966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3405 w 12653"/>
              <a:gd name="connsiteY122" fmla="*/ 78 h 4063"/>
              <a:gd name="connsiteX123" fmla="*/ 3405 w 12653"/>
              <a:gd name="connsiteY123" fmla="*/ 37 h 4063"/>
              <a:gd name="connsiteX124" fmla="*/ 3446 w 12653"/>
              <a:gd name="connsiteY124" fmla="*/ 37 h 4063"/>
              <a:gd name="connsiteX125" fmla="*/ 3446 w 12653"/>
              <a:gd name="connsiteY125" fmla="*/ 78 h 4063"/>
              <a:gd name="connsiteX126" fmla="*/ 3405 w 12653"/>
              <a:gd name="connsiteY126" fmla="*/ 78 h 4063"/>
              <a:gd name="connsiteX127" fmla="*/ 3887 w 12653"/>
              <a:gd name="connsiteY127" fmla="*/ 3528 h 4063"/>
              <a:gd name="connsiteX128" fmla="*/ 3887 w 12653"/>
              <a:gd name="connsiteY128" fmla="*/ 3489 h 4063"/>
              <a:gd name="connsiteX129" fmla="*/ 3928 w 12653"/>
              <a:gd name="connsiteY129" fmla="*/ 3489 h 4063"/>
              <a:gd name="connsiteX130" fmla="*/ 3928 w 12653"/>
              <a:gd name="connsiteY130" fmla="*/ 3528 h 4063"/>
              <a:gd name="connsiteX131" fmla="*/ 3887 w 12653"/>
              <a:gd name="connsiteY131" fmla="*/ 3528 h 4063"/>
              <a:gd name="connsiteX132" fmla="*/ 3805 w 12653"/>
              <a:gd name="connsiteY132" fmla="*/ 4042 h 4063"/>
              <a:gd name="connsiteX133" fmla="*/ 3805 w 12653"/>
              <a:gd name="connsiteY133" fmla="*/ 3981 h 4063"/>
              <a:gd name="connsiteX134" fmla="*/ 3884 w 12653"/>
              <a:gd name="connsiteY134" fmla="*/ 3981 h 4063"/>
              <a:gd name="connsiteX135" fmla="*/ 3884 w 12653"/>
              <a:gd name="connsiteY135" fmla="*/ 3904 h 4063"/>
              <a:gd name="connsiteX136" fmla="*/ 3943 w 12653"/>
              <a:gd name="connsiteY136" fmla="*/ 3904 h 4063"/>
              <a:gd name="connsiteX137" fmla="*/ 3943 w 12653"/>
              <a:gd name="connsiteY137" fmla="*/ 4042 h 4063"/>
              <a:gd name="connsiteX138" fmla="*/ 3805 w 12653"/>
              <a:gd name="connsiteY138" fmla="*/ 4042 h 4063"/>
              <a:gd name="connsiteX139" fmla="*/ 3805 w 12653"/>
              <a:gd name="connsiteY139" fmla="*/ 3962 h 4063"/>
              <a:gd name="connsiteX140" fmla="*/ 3805 w 12653"/>
              <a:gd name="connsiteY140" fmla="*/ 3904 h 4063"/>
              <a:gd name="connsiteX141" fmla="*/ 3865 w 12653"/>
              <a:gd name="connsiteY141" fmla="*/ 3904 h 4063"/>
              <a:gd name="connsiteX142" fmla="*/ 3865 w 12653"/>
              <a:gd name="connsiteY142" fmla="*/ 3962 h 4063"/>
              <a:gd name="connsiteX143" fmla="*/ 3805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3884 w 12653"/>
              <a:gd name="connsiteY114" fmla="*/ 255 h 4063"/>
              <a:gd name="connsiteX115" fmla="*/ 3884 w 12653"/>
              <a:gd name="connsiteY115" fmla="*/ 182 h 4063"/>
              <a:gd name="connsiteX116" fmla="*/ 3966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3405 w 12653"/>
              <a:gd name="connsiteY122" fmla="*/ 78 h 4063"/>
              <a:gd name="connsiteX123" fmla="*/ 3405 w 12653"/>
              <a:gd name="connsiteY123" fmla="*/ 37 h 4063"/>
              <a:gd name="connsiteX124" fmla="*/ 3446 w 12653"/>
              <a:gd name="connsiteY124" fmla="*/ 37 h 4063"/>
              <a:gd name="connsiteX125" fmla="*/ 3446 w 12653"/>
              <a:gd name="connsiteY125" fmla="*/ 78 h 4063"/>
              <a:gd name="connsiteX126" fmla="*/ 3405 w 12653"/>
              <a:gd name="connsiteY126" fmla="*/ 78 h 4063"/>
              <a:gd name="connsiteX127" fmla="*/ 3887 w 12653"/>
              <a:gd name="connsiteY127" fmla="*/ 3528 h 4063"/>
              <a:gd name="connsiteX128" fmla="*/ 3887 w 12653"/>
              <a:gd name="connsiteY128" fmla="*/ 3489 h 4063"/>
              <a:gd name="connsiteX129" fmla="*/ 3928 w 12653"/>
              <a:gd name="connsiteY129" fmla="*/ 3489 h 4063"/>
              <a:gd name="connsiteX130" fmla="*/ 3928 w 12653"/>
              <a:gd name="connsiteY130" fmla="*/ 3528 h 4063"/>
              <a:gd name="connsiteX131" fmla="*/ 3887 w 12653"/>
              <a:gd name="connsiteY131" fmla="*/ 3528 h 4063"/>
              <a:gd name="connsiteX132" fmla="*/ 3805 w 12653"/>
              <a:gd name="connsiteY132" fmla="*/ 4042 h 4063"/>
              <a:gd name="connsiteX133" fmla="*/ 3805 w 12653"/>
              <a:gd name="connsiteY133" fmla="*/ 3981 h 4063"/>
              <a:gd name="connsiteX134" fmla="*/ 3884 w 12653"/>
              <a:gd name="connsiteY134" fmla="*/ 3981 h 4063"/>
              <a:gd name="connsiteX135" fmla="*/ 3884 w 12653"/>
              <a:gd name="connsiteY135" fmla="*/ 3904 h 4063"/>
              <a:gd name="connsiteX136" fmla="*/ 3943 w 12653"/>
              <a:gd name="connsiteY136" fmla="*/ 3904 h 4063"/>
              <a:gd name="connsiteX137" fmla="*/ 3943 w 12653"/>
              <a:gd name="connsiteY137" fmla="*/ 4042 h 4063"/>
              <a:gd name="connsiteX138" fmla="*/ 3805 w 12653"/>
              <a:gd name="connsiteY138" fmla="*/ 4042 h 4063"/>
              <a:gd name="connsiteX139" fmla="*/ 3805 w 12653"/>
              <a:gd name="connsiteY139" fmla="*/ 3962 h 4063"/>
              <a:gd name="connsiteX140" fmla="*/ 3805 w 12653"/>
              <a:gd name="connsiteY140" fmla="*/ 3904 h 4063"/>
              <a:gd name="connsiteX141" fmla="*/ 3865 w 12653"/>
              <a:gd name="connsiteY141" fmla="*/ 3904 h 4063"/>
              <a:gd name="connsiteX142" fmla="*/ 3865 w 12653"/>
              <a:gd name="connsiteY142" fmla="*/ 3962 h 4063"/>
              <a:gd name="connsiteX143" fmla="*/ 3805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3884 w 12653"/>
              <a:gd name="connsiteY115" fmla="*/ 182 h 4063"/>
              <a:gd name="connsiteX116" fmla="*/ 3966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3405 w 12653"/>
              <a:gd name="connsiteY122" fmla="*/ 78 h 4063"/>
              <a:gd name="connsiteX123" fmla="*/ 3405 w 12653"/>
              <a:gd name="connsiteY123" fmla="*/ 37 h 4063"/>
              <a:gd name="connsiteX124" fmla="*/ 3446 w 12653"/>
              <a:gd name="connsiteY124" fmla="*/ 37 h 4063"/>
              <a:gd name="connsiteX125" fmla="*/ 3446 w 12653"/>
              <a:gd name="connsiteY125" fmla="*/ 78 h 4063"/>
              <a:gd name="connsiteX126" fmla="*/ 3405 w 12653"/>
              <a:gd name="connsiteY126" fmla="*/ 78 h 4063"/>
              <a:gd name="connsiteX127" fmla="*/ 3887 w 12653"/>
              <a:gd name="connsiteY127" fmla="*/ 3528 h 4063"/>
              <a:gd name="connsiteX128" fmla="*/ 3887 w 12653"/>
              <a:gd name="connsiteY128" fmla="*/ 3489 h 4063"/>
              <a:gd name="connsiteX129" fmla="*/ 3928 w 12653"/>
              <a:gd name="connsiteY129" fmla="*/ 3489 h 4063"/>
              <a:gd name="connsiteX130" fmla="*/ 3928 w 12653"/>
              <a:gd name="connsiteY130" fmla="*/ 3528 h 4063"/>
              <a:gd name="connsiteX131" fmla="*/ 3887 w 12653"/>
              <a:gd name="connsiteY131" fmla="*/ 3528 h 4063"/>
              <a:gd name="connsiteX132" fmla="*/ 3805 w 12653"/>
              <a:gd name="connsiteY132" fmla="*/ 4042 h 4063"/>
              <a:gd name="connsiteX133" fmla="*/ 3805 w 12653"/>
              <a:gd name="connsiteY133" fmla="*/ 3981 h 4063"/>
              <a:gd name="connsiteX134" fmla="*/ 3884 w 12653"/>
              <a:gd name="connsiteY134" fmla="*/ 3981 h 4063"/>
              <a:gd name="connsiteX135" fmla="*/ 3884 w 12653"/>
              <a:gd name="connsiteY135" fmla="*/ 3904 h 4063"/>
              <a:gd name="connsiteX136" fmla="*/ 3943 w 12653"/>
              <a:gd name="connsiteY136" fmla="*/ 3904 h 4063"/>
              <a:gd name="connsiteX137" fmla="*/ 3943 w 12653"/>
              <a:gd name="connsiteY137" fmla="*/ 4042 h 4063"/>
              <a:gd name="connsiteX138" fmla="*/ 3805 w 12653"/>
              <a:gd name="connsiteY138" fmla="*/ 4042 h 4063"/>
              <a:gd name="connsiteX139" fmla="*/ 3805 w 12653"/>
              <a:gd name="connsiteY139" fmla="*/ 3962 h 4063"/>
              <a:gd name="connsiteX140" fmla="*/ 3805 w 12653"/>
              <a:gd name="connsiteY140" fmla="*/ 3904 h 4063"/>
              <a:gd name="connsiteX141" fmla="*/ 3865 w 12653"/>
              <a:gd name="connsiteY141" fmla="*/ 3904 h 4063"/>
              <a:gd name="connsiteX142" fmla="*/ 3865 w 12653"/>
              <a:gd name="connsiteY142" fmla="*/ 3962 h 4063"/>
              <a:gd name="connsiteX143" fmla="*/ 3805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3966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3405 w 12653"/>
              <a:gd name="connsiteY122" fmla="*/ 78 h 4063"/>
              <a:gd name="connsiteX123" fmla="*/ 3405 w 12653"/>
              <a:gd name="connsiteY123" fmla="*/ 37 h 4063"/>
              <a:gd name="connsiteX124" fmla="*/ 3446 w 12653"/>
              <a:gd name="connsiteY124" fmla="*/ 37 h 4063"/>
              <a:gd name="connsiteX125" fmla="*/ 3446 w 12653"/>
              <a:gd name="connsiteY125" fmla="*/ 78 h 4063"/>
              <a:gd name="connsiteX126" fmla="*/ 3405 w 12653"/>
              <a:gd name="connsiteY126" fmla="*/ 78 h 4063"/>
              <a:gd name="connsiteX127" fmla="*/ 3887 w 12653"/>
              <a:gd name="connsiteY127" fmla="*/ 3528 h 4063"/>
              <a:gd name="connsiteX128" fmla="*/ 3887 w 12653"/>
              <a:gd name="connsiteY128" fmla="*/ 3489 h 4063"/>
              <a:gd name="connsiteX129" fmla="*/ 3928 w 12653"/>
              <a:gd name="connsiteY129" fmla="*/ 3489 h 4063"/>
              <a:gd name="connsiteX130" fmla="*/ 3928 w 12653"/>
              <a:gd name="connsiteY130" fmla="*/ 3528 h 4063"/>
              <a:gd name="connsiteX131" fmla="*/ 3887 w 12653"/>
              <a:gd name="connsiteY131" fmla="*/ 3528 h 4063"/>
              <a:gd name="connsiteX132" fmla="*/ 3805 w 12653"/>
              <a:gd name="connsiteY132" fmla="*/ 4042 h 4063"/>
              <a:gd name="connsiteX133" fmla="*/ 3805 w 12653"/>
              <a:gd name="connsiteY133" fmla="*/ 3981 h 4063"/>
              <a:gd name="connsiteX134" fmla="*/ 3884 w 12653"/>
              <a:gd name="connsiteY134" fmla="*/ 3981 h 4063"/>
              <a:gd name="connsiteX135" fmla="*/ 3884 w 12653"/>
              <a:gd name="connsiteY135" fmla="*/ 3904 h 4063"/>
              <a:gd name="connsiteX136" fmla="*/ 3943 w 12653"/>
              <a:gd name="connsiteY136" fmla="*/ 3904 h 4063"/>
              <a:gd name="connsiteX137" fmla="*/ 3943 w 12653"/>
              <a:gd name="connsiteY137" fmla="*/ 4042 h 4063"/>
              <a:gd name="connsiteX138" fmla="*/ 3805 w 12653"/>
              <a:gd name="connsiteY138" fmla="*/ 4042 h 4063"/>
              <a:gd name="connsiteX139" fmla="*/ 3805 w 12653"/>
              <a:gd name="connsiteY139" fmla="*/ 3962 h 4063"/>
              <a:gd name="connsiteX140" fmla="*/ 3805 w 12653"/>
              <a:gd name="connsiteY140" fmla="*/ 3904 h 4063"/>
              <a:gd name="connsiteX141" fmla="*/ 3865 w 12653"/>
              <a:gd name="connsiteY141" fmla="*/ 3904 h 4063"/>
              <a:gd name="connsiteX142" fmla="*/ 3865 w 12653"/>
              <a:gd name="connsiteY142" fmla="*/ 3962 h 4063"/>
              <a:gd name="connsiteX143" fmla="*/ 3805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3405 w 12653"/>
              <a:gd name="connsiteY122" fmla="*/ 78 h 4063"/>
              <a:gd name="connsiteX123" fmla="*/ 3405 w 12653"/>
              <a:gd name="connsiteY123" fmla="*/ 37 h 4063"/>
              <a:gd name="connsiteX124" fmla="*/ 3446 w 12653"/>
              <a:gd name="connsiteY124" fmla="*/ 37 h 4063"/>
              <a:gd name="connsiteX125" fmla="*/ 3446 w 12653"/>
              <a:gd name="connsiteY125" fmla="*/ 78 h 4063"/>
              <a:gd name="connsiteX126" fmla="*/ 3405 w 12653"/>
              <a:gd name="connsiteY126" fmla="*/ 78 h 4063"/>
              <a:gd name="connsiteX127" fmla="*/ 3887 w 12653"/>
              <a:gd name="connsiteY127" fmla="*/ 3528 h 4063"/>
              <a:gd name="connsiteX128" fmla="*/ 3887 w 12653"/>
              <a:gd name="connsiteY128" fmla="*/ 3489 h 4063"/>
              <a:gd name="connsiteX129" fmla="*/ 3928 w 12653"/>
              <a:gd name="connsiteY129" fmla="*/ 3489 h 4063"/>
              <a:gd name="connsiteX130" fmla="*/ 3928 w 12653"/>
              <a:gd name="connsiteY130" fmla="*/ 3528 h 4063"/>
              <a:gd name="connsiteX131" fmla="*/ 3887 w 12653"/>
              <a:gd name="connsiteY131" fmla="*/ 3528 h 4063"/>
              <a:gd name="connsiteX132" fmla="*/ 3805 w 12653"/>
              <a:gd name="connsiteY132" fmla="*/ 4042 h 4063"/>
              <a:gd name="connsiteX133" fmla="*/ 3805 w 12653"/>
              <a:gd name="connsiteY133" fmla="*/ 3981 h 4063"/>
              <a:gd name="connsiteX134" fmla="*/ 3884 w 12653"/>
              <a:gd name="connsiteY134" fmla="*/ 3981 h 4063"/>
              <a:gd name="connsiteX135" fmla="*/ 3884 w 12653"/>
              <a:gd name="connsiteY135" fmla="*/ 3904 h 4063"/>
              <a:gd name="connsiteX136" fmla="*/ 3943 w 12653"/>
              <a:gd name="connsiteY136" fmla="*/ 3904 h 4063"/>
              <a:gd name="connsiteX137" fmla="*/ 3943 w 12653"/>
              <a:gd name="connsiteY137" fmla="*/ 4042 h 4063"/>
              <a:gd name="connsiteX138" fmla="*/ 3805 w 12653"/>
              <a:gd name="connsiteY138" fmla="*/ 4042 h 4063"/>
              <a:gd name="connsiteX139" fmla="*/ 3805 w 12653"/>
              <a:gd name="connsiteY139" fmla="*/ 3962 h 4063"/>
              <a:gd name="connsiteX140" fmla="*/ 3805 w 12653"/>
              <a:gd name="connsiteY140" fmla="*/ 3904 h 4063"/>
              <a:gd name="connsiteX141" fmla="*/ 3865 w 12653"/>
              <a:gd name="connsiteY141" fmla="*/ 3904 h 4063"/>
              <a:gd name="connsiteX142" fmla="*/ 3865 w 12653"/>
              <a:gd name="connsiteY142" fmla="*/ 3962 h 4063"/>
              <a:gd name="connsiteX143" fmla="*/ 3805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3405 w 12653"/>
              <a:gd name="connsiteY123" fmla="*/ 37 h 4063"/>
              <a:gd name="connsiteX124" fmla="*/ 3446 w 12653"/>
              <a:gd name="connsiteY124" fmla="*/ 37 h 4063"/>
              <a:gd name="connsiteX125" fmla="*/ 3446 w 12653"/>
              <a:gd name="connsiteY125" fmla="*/ 78 h 4063"/>
              <a:gd name="connsiteX126" fmla="*/ 3405 w 12653"/>
              <a:gd name="connsiteY126" fmla="*/ 78 h 4063"/>
              <a:gd name="connsiteX127" fmla="*/ 3887 w 12653"/>
              <a:gd name="connsiteY127" fmla="*/ 3528 h 4063"/>
              <a:gd name="connsiteX128" fmla="*/ 3887 w 12653"/>
              <a:gd name="connsiteY128" fmla="*/ 3489 h 4063"/>
              <a:gd name="connsiteX129" fmla="*/ 3928 w 12653"/>
              <a:gd name="connsiteY129" fmla="*/ 3489 h 4063"/>
              <a:gd name="connsiteX130" fmla="*/ 3928 w 12653"/>
              <a:gd name="connsiteY130" fmla="*/ 3528 h 4063"/>
              <a:gd name="connsiteX131" fmla="*/ 3887 w 12653"/>
              <a:gd name="connsiteY131" fmla="*/ 3528 h 4063"/>
              <a:gd name="connsiteX132" fmla="*/ 3805 w 12653"/>
              <a:gd name="connsiteY132" fmla="*/ 4042 h 4063"/>
              <a:gd name="connsiteX133" fmla="*/ 3805 w 12653"/>
              <a:gd name="connsiteY133" fmla="*/ 3981 h 4063"/>
              <a:gd name="connsiteX134" fmla="*/ 3884 w 12653"/>
              <a:gd name="connsiteY134" fmla="*/ 3981 h 4063"/>
              <a:gd name="connsiteX135" fmla="*/ 3884 w 12653"/>
              <a:gd name="connsiteY135" fmla="*/ 3904 h 4063"/>
              <a:gd name="connsiteX136" fmla="*/ 3943 w 12653"/>
              <a:gd name="connsiteY136" fmla="*/ 3904 h 4063"/>
              <a:gd name="connsiteX137" fmla="*/ 3943 w 12653"/>
              <a:gd name="connsiteY137" fmla="*/ 4042 h 4063"/>
              <a:gd name="connsiteX138" fmla="*/ 3805 w 12653"/>
              <a:gd name="connsiteY138" fmla="*/ 4042 h 4063"/>
              <a:gd name="connsiteX139" fmla="*/ 3805 w 12653"/>
              <a:gd name="connsiteY139" fmla="*/ 3962 h 4063"/>
              <a:gd name="connsiteX140" fmla="*/ 3805 w 12653"/>
              <a:gd name="connsiteY140" fmla="*/ 3904 h 4063"/>
              <a:gd name="connsiteX141" fmla="*/ 3865 w 12653"/>
              <a:gd name="connsiteY141" fmla="*/ 3904 h 4063"/>
              <a:gd name="connsiteX142" fmla="*/ 3865 w 12653"/>
              <a:gd name="connsiteY142" fmla="*/ 3962 h 4063"/>
              <a:gd name="connsiteX143" fmla="*/ 3805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3446 w 12653"/>
              <a:gd name="connsiteY124" fmla="*/ 37 h 4063"/>
              <a:gd name="connsiteX125" fmla="*/ 3446 w 12653"/>
              <a:gd name="connsiteY125" fmla="*/ 78 h 4063"/>
              <a:gd name="connsiteX126" fmla="*/ 3405 w 12653"/>
              <a:gd name="connsiteY126" fmla="*/ 78 h 4063"/>
              <a:gd name="connsiteX127" fmla="*/ 3887 w 12653"/>
              <a:gd name="connsiteY127" fmla="*/ 3528 h 4063"/>
              <a:gd name="connsiteX128" fmla="*/ 3887 w 12653"/>
              <a:gd name="connsiteY128" fmla="*/ 3489 h 4063"/>
              <a:gd name="connsiteX129" fmla="*/ 3928 w 12653"/>
              <a:gd name="connsiteY129" fmla="*/ 3489 h 4063"/>
              <a:gd name="connsiteX130" fmla="*/ 3928 w 12653"/>
              <a:gd name="connsiteY130" fmla="*/ 3528 h 4063"/>
              <a:gd name="connsiteX131" fmla="*/ 3887 w 12653"/>
              <a:gd name="connsiteY131" fmla="*/ 3528 h 4063"/>
              <a:gd name="connsiteX132" fmla="*/ 3805 w 12653"/>
              <a:gd name="connsiteY132" fmla="*/ 4042 h 4063"/>
              <a:gd name="connsiteX133" fmla="*/ 3805 w 12653"/>
              <a:gd name="connsiteY133" fmla="*/ 3981 h 4063"/>
              <a:gd name="connsiteX134" fmla="*/ 3884 w 12653"/>
              <a:gd name="connsiteY134" fmla="*/ 3981 h 4063"/>
              <a:gd name="connsiteX135" fmla="*/ 3884 w 12653"/>
              <a:gd name="connsiteY135" fmla="*/ 3904 h 4063"/>
              <a:gd name="connsiteX136" fmla="*/ 3943 w 12653"/>
              <a:gd name="connsiteY136" fmla="*/ 3904 h 4063"/>
              <a:gd name="connsiteX137" fmla="*/ 3943 w 12653"/>
              <a:gd name="connsiteY137" fmla="*/ 4042 h 4063"/>
              <a:gd name="connsiteX138" fmla="*/ 3805 w 12653"/>
              <a:gd name="connsiteY138" fmla="*/ 4042 h 4063"/>
              <a:gd name="connsiteX139" fmla="*/ 3805 w 12653"/>
              <a:gd name="connsiteY139" fmla="*/ 3962 h 4063"/>
              <a:gd name="connsiteX140" fmla="*/ 3805 w 12653"/>
              <a:gd name="connsiteY140" fmla="*/ 3904 h 4063"/>
              <a:gd name="connsiteX141" fmla="*/ 3865 w 12653"/>
              <a:gd name="connsiteY141" fmla="*/ 3904 h 4063"/>
              <a:gd name="connsiteX142" fmla="*/ 3865 w 12653"/>
              <a:gd name="connsiteY142" fmla="*/ 3962 h 4063"/>
              <a:gd name="connsiteX143" fmla="*/ 3805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3446 w 12653"/>
              <a:gd name="connsiteY125" fmla="*/ 78 h 4063"/>
              <a:gd name="connsiteX126" fmla="*/ 3405 w 12653"/>
              <a:gd name="connsiteY126" fmla="*/ 78 h 4063"/>
              <a:gd name="connsiteX127" fmla="*/ 3887 w 12653"/>
              <a:gd name="connsiteY127" fmla="*/ 3528 h 4063"/>
              <a:gd name="connsiteX128" fmla="*/ 3887 w 12653"/>
              <a:gd name="connsiteY128" fmla="*/ 3489 h 4063"/>
              <a:gd name="connsiteX129" fmla="*/ 3928 w 12653"/>
              <a:gd name="connsiteY129" fmla="*/ 3489 h 4063"/>
              <a:gd name="connsiteX130" fmla="*/ 3928 w 12653"/>
              <a:gd name="connsiteY130" fmla="*/ 3528 h 4063"/>
              <a:gd name="connsiteX131" fmla="*/ 3887 w 12653"/>
              <a:gd name="connsiteY131" fmla="*/ 3528 h 4063"/>
              <a:gd name="connsiteX132" fmla="*/ 3805 w 12653"/>
              <a:gd name="connsiteY132" fmla="*/ 4042 h 4063"/>
              <a:gd name="connsiteX133" fmla="*/ 3805 w 12653"/>
              <a:gd name="connsiteY133" fmla="*/ 3981 h 4063"/>
              <a:gd name="connsiteX134" fmla="*/ 3884 w 12653"/>
              <a:gd name="connsiteY134" fmla="*/ 3981 h 4063"/>
              <a:gd name="connsiteX135" fmla="*/ 3884 w 12653"/>
              <a:gd name="connsiteY135" fmla="*/ 3904 h 4063"/>
              <a:gd name="connsiteX136" fmla="*/ 3943 w 12653"/>
              <a:gd name="connsiteY136" fmla="*/ 3904 h 4063"/>
              <a:gd name="connsiteX137" fmla="*/ 3943 w 12653"/>
              <a:gd name="connsiteY137" fmla="*/ 4042 h 4063"/>
              <a:gd name="connsiteX138" fmla="*/ 3805 w 12653"/>
              <a:gd name="connsiteY138" fmla="*/ 4042 h 4063"/>
              <a:gd name="connsiteX139" fmla="*/ 3805 w 12653"/>
              <a:gd name="connsiteY139" fmla="*/ 3962 h 4063"/>
              <a:gd name="connsiteX140" fmla="*/ 3805 w 12653"/>
              <a:gd name="connsiteY140" fmla="*/ 3904 h 4063"/>
              <a:gd name="connsiteX141" fmla="*/ 3865 w 12653"/>
              <a:gd name="connsiteY141" fmla="*/ 3904 h 4063"/>
              <a:gd name="connsiteX142" fmla="*/ 3865 w 12653"/>
              <a:gd name="connsiteY142" fmla="*/ 3962 h 4063"/>
              <a:gd name="connsiteX143" fmla="*/ 3805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3405 w 12653"/>
              <a:gd name="connsiteY126" fmla="*/ 78 h 4063"/>
              <a:gd name="connsiteX127" fmla="*/ 3887 w 12653"/>
              <a:gd name="connsiteY127" fmla="*/ 3528 h 4063"/>
              <a:gd name="connsiteX128" fmla="*/ 3887 w 12653"/>
              <a:gd name="connsiteY128" fmla="*/ 3489 h 4063"/>
              <a:gd name="connsiteX129" fmla="*/ 3928 w 12653"/>
              <a:gd name="connsiteY129" fmla="*/ 3489 h 4063"/>
              <a:gd name="connsiteX130" fmla="*/ 3928 w 12653"/>
              <a:gd name="connsiteY130" fmla="*/ 3528 h 4063"/>
              <a:gd name="connsiteX131" fmla="*/ 3887 w 12653"/>
              <a:gd name="connsiteY131" fmla="*/ 3528 h 4063"/>
              <a:gd name="connsiteX132" fmla="*/ 3805 w 12653"/>
              <a:gd name="connsiteY132" fmla="*/ 4042 h 4063"/>
              <a:gd name="connsiteX133" fmla="*/ 3805 w 12653"/>
              <a:gd name="connsiteY133" fmla="*/ 3981 h 4063"/>
              <a:gd name="connsiteX134" fmla="*/ 3884 w 12653"/>
              <a:gd name="connsiteY134" fmla="*/ 3981 h 4063"/>
              <a:gd name="connsiteX135" fmla="*/ 3884 w 12653"/>
              <a:gd name="connsiteY135" fmla="*/ 3904 h 4063"/>
              <a:gd name="connsiteX136" fmla="*/ 3943 w 12653"/>
              <a:gd name="connsiteY136" fmla="*/ 3904 h 4063"/>
              <a:gd name="connsiteX137" fmla="*/ 3943 w 12653"/>
              <a:gd name="connsiteY137" fmla="*/ 4042 h 4063"/>
              <a:gd name="connsiteX138" fmla="*/ 3805 w 12653"/>
              <a:gd name="connsiteY138" fmla="*/ 4042 h 4063"/>
              <a:gd name="connsiteX139" fmla="*/ 3805 w 12653"/>
              <a:gd name="connsiteY139" fmla="*/ 3962 h 4063"/>
              <a:gd name="connsiteX140" fmla="*/ 3805 w 12653"/>
              <a:gd name="connsiteY140" fmla="*/ 3904 h 4063"/>
              <a:gd name="connsiteX141" fmla="*/ 3865 w 12653"/>
              <a:gd name="connsiteY141" fmla="*/ 3904 h 4063"/>
              <a:gd name="connsiteX142" fmla="*/ 3865 w 12653"/>
              <a:gd name="connsiteY142" fmla="*/ 3962 h 4063"/>
              <a:gd name="connsiteX143" fmla="*/ 3805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3887 w 12653"/>
              <a:gd name="connsiteY127" fmla="*/ 3528 h 4063"/>
              <a:gd name="connsiteX128" fmla="*/ 3887 w 12653"/>
              <a:gd name="connsiteY128" fmla="*/ 3489 h 4063"/>
              <a:gd name="connsiteX129" fmla="*/ 3928 w 12653"/>
              <a:gd name="connsiteY129" fmla="*/ 3489 h 4063"/>
              <a:gd name="connsiteX130" fmla="*/ 3928 w 12653"/>
              <a:gd name="connsiteY130" fmla="*/ 3528 h 4063"/>
              <a:gd name="connsiteX131" fmla="*/ 3887 w 12653"/>
              <a:gd name="connsiteY131" fmla="*/ 3528 h 4063"/>
              <a:gd name="connsiteX132" fmla="*/ 3805 w 12653"/>
              <a:gd name="connsiteY132" fmla="*/ 4042 h 4063"/>
              <a:gd name="connsiteX133" fmla="*/ 3805 w 12653"/>
              <a:gd name="connsiteY133" fmla="*/ 3981 h 4063"/>
              <a:gd name="connsiteX134" fmla="*/ 3884 w 12653"/>
              <a:gd name="connsiteY134" fmla="*/ 3981 h 4063"/>
              <a:gd name="connsiteX135" fmla="*/ 3884 w 12653"/>
              <a:gd name="connsiteY135" fmla="*/ 3904 h 4063"/>
              <a:gd name="connsiteX136" fmla="*/ 3943 w 12653"/>
              <a:gd name="connsiteY136" fmla="*/ 3904 h 4063"/>
              <a:gd name="connsiteX137" fmla="*/ 3943 w 12653"/>
              <a:gd name="connsiteY137" fmla="*/ 4042 h 4063"/>
              <a:gd name="connsiteX138" fmla="*/ 3805 w 12653"/>
              <a:gd name="connsiteY138" fmla="*/ 4042 h 4063"/>
              <a:gd name="connsiteX139" fmla="*/ 3805 w 12653"/>
              <a:gd name="connsiteY139" fmla="*/ 3962 h 4063"/>
              <a:gd name="connsiteX140" fmla="*/ 3805 w 12653"/>
              <a:gd name="connsiteY140" fmla="*/ 3904 h 4063"/>
              <a:gd name="connsiteX141" fmla="*/ 3865 w 12653"/>
              <a:gd name="connsiteY141" fmla="*/ 3904 h 4063"/>
              <a:gd name="connsiteX142" fmla="*/ 3865 w 12653"/>
              <a:gd name="connsiteY142" fmla="*/ 3962 h 4063"/>
              <a:gd name="connsiteX143" fmla="*/ 3805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3887 w 12653"/>
              <a:gd name="connsiteY128" fmla="*/ 3489 h 4063"/>
              <a:gd name="connsiteX129" fmla="*/ 3928 w 12653"/>
              <a:gd name="connsiteY129" fmla="*/ 3489 h 4063"/>
              <a:gd name="connsiteX130" fmla="*/ 3928 w 12653"/>
              <a:gd name="connsiteY130" fmla="*/ 3528 h 4063"/>
              <a:gd name="connsiteX131" fmla="*/ 3887 w 12653"/>
              <a:gd name="connsiteY131" fmla="*/ 3528 h 4063"/>
              <a:gd name="connsiteX132" fmla="*/ 3805 w 12653"/>
              <a:gd name="connsiteY132" fmla="*/ 4042 h 4063"/>
              <a:gd name="connsiteX133" fmla="*/ 3805 w 12653"/>
              <a:gd name="connsiteY133" fmla="*/ 3981 h 4063"/>
              <a:gd name="connsiteX134" fmla="*/ 3884 w 12653"/>
              <a:gd name="connsiteY134" fmla="*/ 3981 h 4063"/>
              <a:gd name="connsiteX135" fmla="*/ 3884 w 12653"/>
              <a:gd name="connsiteY135" fmla="*/ 3904 h 4063"/>
              <a:gd name="connsiteX136" fmla="*/ 3943 w 12653"/>
              <a:gd name="connsiteY136" fmla="*/ 3904 h 4063"/>
              <a:gd name="connsiteX137" fmla="*/ 3943 w 12653"/>
              <a:gd name="connsiteY137" fmla="*/ 4042 h 4063"/>
              <a:gd name="connsiteX138" fmla="*/ 3805 w 12653"/>
              <a:gd name="connsiteY138" fmla="*/ 4042 h 4063"/>
              <a:gd name="connsiteX139" fmla="*/ 3805 w 12653"/>
              <a:gd name="connsiteY139" fmla="*/ 3962 h 4063"/>
              <a:gd name="connsiteX140" fmla="*/ 3805 w 12653"/>
              <a:gd name="connsiteY140" fmla="*/ 3904 h 4063"/>
              <a:gd name="connsiteX141" fmla="*/ 3865 w 12653"/>
              <a:gd name="connsiteY141" fmla="*/ 3904 h 4063"/>
              <a:gd name="connsiteX142" fmla="*/ 3865 w 12653"/>
              <a:gd name="connsiteY142" fmla="*/ 3962 h 4063"/>
              <a:gd name="connsiteX143" fmla="*/ 3805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3928 w 12653"/>
              <a:gd name="connsiteY129" fmla="*/ 3489 h 4063"/>
              <a:gd name="connsiteX130" fmla="*/ 3928 w 12653"/>
              <a:gd name="connsiteY130" fmla="*/ 3528 h 4063"/>
              <a:gd name="connsiteX131" fmla="*/ 3887 w 12653"/>
              <a:gd name="connsiteY131" fmla="*/ 3528 h 4063"/>
              <a:gd name="connsiteX132" fmla="*/ 3805 w 12653"/>
              <a:gd name="connsiteY132" fmla="*/ 4042 h 4063"/>
              <a:gd name="connsiteX133" fmla="*/ 3805 w 12653"/>
              <a:gd name="connsiteY133" fmla="*/ 3981 h 4063"/>
              <a:gd name="connsiteX134" fmla="*/ 3884 w 12653"/>
              <a:gd name="connsiteY134" fmla="*/ 3981 h 4063"/>
              <a:gd name="connsiteX135" fmla="*/ 3884 w 12653"/>
              <a:gd name="connsiteY135" fmla="*/ 3904 h 4063"/>
              <a:gd name="connsiteX136" fmla="*/ 3943 w 12653"/>
              <a:gd name="connsiteY136" fmla="*/ 3904 h 4063"/>
              <a:gd name="connsiteX137" fmla="*/ 3943 w 12653"/>
              <a:gd name="connsiteY137" fmla="*/ 4042 h 4063"/>
              <a:gd name="connsiteX138" fmla="*/ 3805 w 12653"/>
              <a:gd name="connsiteY138" fmla="*/ 4042 h 4063"/>
              <a:gd name="connsiteX139" fmla="*/ 3805 w 12653"/>
              <a:gd name="connsiteY139" fmla="*/ 3962 h 4063"/>
              <a:gd name="connsiteX140" fmla="*/ 3805 w 12653"/>
              <a:gd name="connsiteY140" fmla="*/ 3904 h 4063"/>
              <a:gd name="connsiteX141" fmla="*/ 3865 w 12653"/>
              <a:gd name="connsiteY141" fmla="*/ 3904 h 4063"/>
              <a:gd name="connsiteX142" fmla="*/ 3865 w 12653"/>
              <a:gd name="connsiteY142" fmla="*/ 3962 h 4063"/>
              <a:gd name="connsiteX143" fmla="*/ 3805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3928 w 12653"/>
              <a:gd name="connsiteY130" fmla="*/ 3528 h 4063"/>
              <a:gd name="connsiteX131" fmla="*/ 3887 w 12653"/>
              <a:gd name="connsiteY131" fmla="*/ 3528 h 4063"/>
              <a:gd name="connsiteX132" fmla="*/ 3805 w 12653"/>
              <a:gd name="connsiteY132" fmla="*/ 4042 h 4063"/>
              <a:gd name="connsiteX133" fmla="*/ 3805 w 12653"/>
              <a:gd name="connsiteY133" fmla="*/ 3981 h 4063"/>
              <a:gd name="connsiteX134" fmla="*/ 3884 w 12653"/>
              <a:gd name="connsiteY134" fmla="*/ 3981 h 4063"/>
              <a:gd name="connsiteX135" fmla="*/ 3884 w 12653"/>
              <a:gd name="connsiteY135" fmla="*/ 3904 h 4063"/>
              <a:gd name="connsiteX136" fmla="*/ 3943 w 12653"/>
              <a:gd name="connsiteY136" fmla="*/ 3904 h 4063"/>
              <a:gd name="connsiteX137" fmla="*/ 3943 w 12653"/>
              <a:gd name="connsiteY137" fmla="*/ 4042 h 4063"/>
              <a:gd name="connsiteX138" fmla="*/ 3805 w 12653"/>
              <a:gd name="connsiteY138" fmla="*/ 4042 h 4063"/>
              <a:gd name="connsiteX139" fmla="*/ 3805 w 12653"/>
              <a:gd name="connsiteY139" fmla="*/ 3962 h 4063"/>
              <a:gd name="connsiteX140" fmla="*/ 3805 w 12653"/>
              <a:gd name="connsiteY140" fmla="*/ 3904 h 4063"/>
              <a:gd name="connsiteX141" fmla="*/ 3865 w 12653"/>
              <a:gd name="connsiteY141" fmla="*/ 3904 h 4063"/>
              <a:gd name="connsiteX142" fmla="*/ 3865 w 12653"/>
              <a:gd name="connsiteY142" fmla="*/ 3962 h 4063"/>
              <a:gd name="connsiteX143" fmla="*/ 3805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3887 w 12653"/>
              <a:gd name="connsiteY131" fmla="*/ 3528 h 4063"/>
              <a:gd name="connsiteX132" fmla="*/ 3805 w 12653"/>
              <a:gd name="connsiteY132" fmla="*/ 4042 h 4063"/>
              <a:gd name="connsiteX133" fmla="*/ 3805 w 12653"/>
              <a:gd name="connsiteY133" fmla="*/ 3981 h 4063"/>
              <a:gd name="connsiteX134" fmla="*/ 3884 w 12653"/>
              <a:gd name="connsiteY134" fmla="*/ 3981 h 4063"/>
              <a:gd name="connsiteX135" fmla="*/ 3884 w 12653"/>
              <a:gd name="connsiteY135" fmla="*/ 3904 h 4063"/>
              <a:gd name="connsiteX136" fmla="*/ 3943 w 12653"/>
              <a:gd name="connsiteY136" fmla="*/ 3904 h 4063"/>
              <a:gd name="connsiteX137" fmla="*/ 3943 w 12653"/>
              <a:gd name="connsiteY137" fmla="*/ 4042 h 4063"/>
              <a:gd name="connsiteX138" fmla="*/ 3805 w 12653"/>
              <a:gd name="connsiteY138" fmla="*/ 4042 h 4063"/>
              <a:gd name="connsiteX139" fmla="*/ 3805 w 12653"/>
              <a:gd name="connsiteY139" fmla="*/ 3962 h 4063"/>
              <a:gd name="connsiteX140" fmla="*/ 3805 w 12653"/>
              <a:gd name="connsiteY140" fmla="*/ 3904 h 4063"/>
              <a:gd name="connsiteX141" fmla="*/ 3865 w 12653"/>
              <a:gd name="connsiteY141" fmla="*/ 3904 h 4063"/>
              <a:gd name="connsiteX142" fmla="*/ 3865 w 12653"/>
              <a:gd name="connsiteY142" fmla="*/ 3962 h 4063"/>
              <a:gd name="connsiteX143" fmla="*/ 3805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3805 w 12653"/>
              <a:gd name="connsiteY132" fmla="*/ 4042 h 4063"/>
              <a:gd name="connsiteX133" fmla="*/ 3805 w 12653"/>
              <a:gd name="connsiteY133" fmla="*/ 3981 h 4063"/>
              <a:gd name="connsiteX134" fmla="*/ 3884 w 12653"/>
              <a:gd name="connsiteY134" fmla="*/ 3981 h 4063"/>
              <a:gd name="connsiteX135" fmla="*/ 3884 w 12653"/>
              <a:gd name="connsiteY135" fmla="*/ 3904 h 4063"/>
              <a:gd name="connsiteX136" fmla="*/ 3943 w 12653"/>
              <a:gd name="connsiteY136" fmla="*/ 3904 h 4063"/>
              <a:gd name="connsiteX137" fmla="*/ 3943 w 12653"/>
              <a:gd name="connsiteY137" fmla="*/ 4042 h 4063"/>
              <a:gd name="connsiteX138" fmla="*/ 3805 w 12653"/>
              <a:gd name="connsiteY138" fmla="*/ 4042 h 4063"/>
              <a:gd name="connsiteX139" fmla="*/ 3805 w 12653"/>
              <a:gd name="connsiteY139" fmla="*/ 3962 h 4063"/>
              <a:gd name="connsiteX140" fmla="*/ 3805 w 12653"/>
              <a:gd name="connsiteY140" fmla="*/ 3904 h 4063"/>
              <a:gd name="connsiteX141" fmla="*/ 3865 w 12653"/>
              <a:gd name="connsiteY141" fmla="*/ 3904 h 4063"/>
              <a:gd name="connsiteX142" fmla="*/ 3865 w 12653"/>
              <a:gd name="connsiteY142" fmla="*/ 3962 h 4063"/>
              <a:gd name="connsiteX143" fmla="*/ 3805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3805 w 12653"/>
              <a:gd name="connsiteY133" fmla="*/ 3981 h 4063"/>
              <a:gd name="connsiteX134" fmla="*/ 3884 w 12653"/>
              <a:gd name="connsiteY134" fmla="*/ 3981 h 4063"/>
              <a:gd name="connsiteX135" fmla="*/ 3884 w 12653"/>
              <a:gd name="connsiteY135" fmla="*/ 3904 h 4063"/>
              <a:gd name="connsiteX136" fmla="*/ 3943 w 12653"/>
              <a:gd name="connsiteY136" fmla="*/ 3904 h 4063"/>
              <a:gd name="connsiteX137" fmla="*/ 3943 w 12653"/>
              <a:gd name="connsiteY137" fmla="*/ 4042 h 4063"/>
              <a:gd name="connsiteX138" fmla="*/ 3805 w 12653"/>
              <a:gd name="connsiteY138" fmla="*/ 4042 h 4063"/>
              <a:gd name="connsiteX139" fmla="*/ 3805 w 12653"/>
              <a:gd name="connsiteY139" fmla="*/ 3962 h 4063"/>
              <a:gd name="connsiteX140" fmla="*/ 3805 w 12653"/>
              <a:gd name="connsiteY140" fmla="*/ 3904 h 4063"/>
              <a:gd name="connsiteX141" fmla="*/ 3865 w 12653"/>
              <a:gd name="connsiteY141" fmla="*/ 3904 h 4063"/>
              <a:gd name="connsiteX142" fmla="*/ 3865 w 12653"/>
              <a:gd name="connsiteY142" fmla="*/ 3962 h 4063"/>
              <a:gd name="connsiteX143" fmla="*/ 3805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3884 w 12653"/>
              <a:gd name="connsiteY134" fmla="*/ 3981 h 4063"/>
              <a:gd name="connsiteX135" fmla="*/ 3884 w 12653"/>
              <a:gd name="connsiteY135" fmla="*/ 3904 h 4063"/>
              <a:gd name="connsiteX136" fmla="*/ 3943 w 12653"/>
              <a:gd name="connsiteY136" fmla="*/ 3904 h 4063"/>
              <a:gd name="connsiteX137" fmla="*/ 3943 w 12653"/>
              <a:gd name="connsiteY137" fmla="*/ 4042 h 4063"/>
              <a:gd name="connsiteX138" fmla="*/ 3805 w 12653"/>
              <a:gd name="connsiteY138" fmla="*/ 4042 h 4063"/>
              <a:gd name="connsiteX139" fmla="*/ 3805 w 12653"/>
              <a:gd name="connsiteY139" fmla="*/ 3962 h 4063"/>
              <a:gd name="connsiteX140" fmla="*/ 3805 w 12653"/>
              <a:gd name="connsiteY140" fmla="*/ 3904 h 4063"/>
              <a:gd name="connsiteX141" fmla="*/ 3865 w 12653"/>
              <a:gd name="connsiteY141" fmla="*/ 3904 h 4063"/>
              <a:gd name="connsiteX142" fmla="*/ 3865 w 12653"/>
              <a:gd name="connsiteY142" fmla="*/ 3962 h 4063"/>
              <a:gd name="connsiteX143" fmla="*/ 3805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3884 w 12653"/>
              <a:gd name="connsiteY135" fmla="*/ 3904 h 4063"/>
              <a:gd name="connsiteX136" fmla="*/ 3943 w 12653"/>
              <a:gd name="connsiteY136" fmla="*/ 3904 h 4063"/>
              <a:gd name="connsiteX137" fmla="*/ 3943 w 12653"/>
              <a:gd name="connsiteY137" fmla="*/ 4042 h 4063"/>
              <a:gd name="connsiteX138" fmla="*/ 3805 w 12653"/>
              <a:gd name="connsiteY138" fmla="*/ 4042 h 4063"/>
              <a:gd name="connsiteX139" fmla="*/ 3805 w 12653"/>
              <a:gd name="connsiteY139" fmla="*/ 3962 h 4063"/>
              <a:gd name="connsiteX140" fmla="*/ 3805 w 12653"/>
              <a:gd name="connsiteY140" fmla="*/ 3904 h 4063"/>
              <a:gd name="connsiteX141" fmla="*/ 3865 w 12653"/>
              <a:gd name="connsiteY141" fmla="*/ 3904 h 4063"/>
              <a:gd name="connsiteX142" fmla="*/ 3865 w 12653"/>
              <a:gd name="connsiteY142" fmla="*/ 3962 h 4063"/>
              <a:gd name="connsiteX143" fmla="*/ 3805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3943 w 12653"/>
              <a:gd name="connsiteY136" fmla="*/ 3904 h 4063"/>
              <a:gd name="connsiteX137" fmla="*/ 3943 w 12653"/>
              <a:gd name="connsiteY137" fmla="*/ 4042 h 4063"/>
              <a:gd name="connsiteX138" fmla="*/ 3805 w 12653"/>
              <a:gd name="connsiteY138" fmla="*/ 4042 h 4063"/>
              <a:gd name="connsiteX139" fmla="*/ 3805 w 12653"/>
              <a:gd name="connsiteY139" fmla="*/ 3962 h 4063"/>
              <a:gd name="connsiteX140" fmla="*/ 3805 w 12653"/>
              <a:gd name="connsiteY140" fmla="*/ 3904 h 4063"/>
              <a:gd name="connsiteX141" fmla="*/ 3865 w 12653"/>
              <a:gd name="connsiteY141" fmla="*/ 3904 h 4063"/>
              <a:gd name="connsiteX142" fmla="*/ 3865 w 12653"/>
              <a:gd name="connsiteY142" fmla="*/ 3962 h 4063"/>
              <a:gd name="connsiteX143" fmla="*/ 3805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3943 w 12653"/>
              <a:gd name="connsiteY137" fmla="*/ 4042 h 4063"/>
              <a:gd name="connsiteX138" fmla="*/ 3805 w 12653"/>
              <a:gd name="connsiteY138" fmla="*/ 4042 h 4063"/>
              <a:gd name="connsiteX139" fmla="*/ 3805 w 12653"/>
              <a:gd name="connsiteY139" fmla="*/ 3962 h 4063"/>
              <a:gd name="connsiteX140" fmla="*/ 3805 w 12653"/>
              <a:gd name="connsiteY140" fmla="*/ 3904 h 4063"/>
              <a:gd name="connsiteX141" fmla="*/ 3865 w 12653"/>
              <a:gd name="connsiteY141" fmla="*/ 3904 h 4063"/>
              <a:gd name="connsiteX142" fmla="*/ 3865 w 12653"/>
              <a:gd name="connsiteY142" fmla="*/ 3962 h 4063"/>
              <a:gd name="connsiteX143" fmla="*/ 3805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3805 w 12653"/>
              <a:gd name="connsiteY138" fmla="*/ 4042 h 4063"/>
              <a:gd name="connsiteX139" fmla="*/ 3805 w 12653"/>
              <a:gd name="connsiteY139" fmla="*/ 3962 h 4063"/>
              <a:gd name="connsiteX140" fmla="*/ 3805 w 12653"/>
              <a:gd name="connsiteY140" fmla="*/ 3904 h 4063"/>
              <a:gd name="connsiteX141" fmla="*/ 3865 w 12653"/>
              <a:gd name="connsiteY141" fmla="*/ 3904 h 4063"/>
              <a:gd name="connsiteX142" fmla="*/ 3865 w 12653"/>
              <a:gd name="connsiteY142" fmla="*/ 3962 h 4063"/>
              <a:gd name="connsiteX143" fmla="*/ 3805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3805 w 12653"/>
              <a:gd name="connsiteY139" fmla="*/ 3962 h 4063"/>
              <a:gd name="connsiteX140" fmla="*/ 3805 w 12653"/>
              <a:gd name="connsiteY140" fmla="*/ 3904 h 4063"/>
              <a:gd name="connsiteX141" fmla="*/ 3865 w 12653"/>
              <a:gd name="connsiteY141" fmla="*/ 3904 h 4063"/>
              <a:gd name="connsiteX142" fmla="*/ 3865 w 12653"/>
              <a:gd name="connsiteY142" fmla="*/ 3962 h 4063"/>
              <a:gd name="connsiteX143" fmla="*/ 3805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3805 w 12653"/>
              <a:gd name="connsiteY140" fmla="*/ 3904 h 4063"/>
              <a:gd name="connsiteX141" fmla="*/ 3865 w 12653"/>
              <a:gd name="connsiteY141" fmla="*/ 3904 h 4063"/>
              <a:gd name="connsiteX142" fmla="*/ 3865 w 12653"/>
              <a:gd name="connsiteY142" fmla="*/ 3962 h 4063"/>
              <a:gd name="connsiteX143" fmla="*/ 3805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3865 w 12653"/>
              <a:gd name="connsiteY141" fmla="*/ 3904 h 4063"/>
              <a:gd name="connsiteX142" fmla="*/ 3865 w 12653"/>
              <a:gd name="connsiteY142" fmla="*/ 3962 h 4063"/>
              <a:gd name="connsiteX143" fmla="*/ 3805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3865 w 12653"/>
              <a:gd name="connsiteY142" fmla="*/ 3962 h 4063"/>
              <a:gd name="connsiteX143" fmla="*/ 3805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3805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12392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12392 w 12653"/>
              <a:gd name="connsiteY356" fmla="*/ 102 h 4063"/>
              <a:gd name="connsiteX357" fmla="*/ 12392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12392 w 12653"/>
              <a:gd name="connsiteY356" fmla="*/ 102 h 4063"/>
              <a:gd name="connsiteX357" fmla="*/ 12392 w 12653"/>
              <a:gd name="connsiteY357" fmla="*/ 164 h 4063"/>
              <a:gd name="connsiteX358" fmla="*/ 12319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12392 w 12653"/>
              <a:gd name="connsiteY356" fmla="*/ 102 h 4063"/>
              <a:gd name="connsiteX357" fmla="*/ 12392 w 12653"/>
              <a:gd name="connsiteY357" fmla="*/ 164 h 4063"/>
              <a:gd name="connsiteX358" fmla="*/ 12319 w 12653"/>
              <a:gd name="connsiteY358" fmla="*/ 164 h 4063"/>
              <a:gd name="connsiteX359" fmla="*/ 12319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12392 w 12653"/>
              <a:gd name="connsiteY356" fmla="*/ 102 h 4063"/>
              <a:gd name="connsiteX357" fmla="*/ 12392 w 12653"/>
              <a:gd name="connsiteY357" fmla="*/ 164 h 4063"/>
              <a:gd name="connsiteX358" fmla="*/ 12319 w 12653"/>
              <a:gd name="connsiteY358" fmla="*/ 164 h 4063"/>
              <a:gd name="connsiteX359" fmla="*/ 12319 w 12653"/>
              <a:gd name="connsiteY359" fmla="*/ 102 h 4063"/>
              <a:gd name="connsiteX360" fmla="*/ 12392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12392 w 12653"/>
              <a:gd name="connsiteY356" fmla="*/ 102 h 4063"/>
              <a:gd name="connsiteX357" fmla="*/ 12392 w 12653"/>
              <a:gd name="connsiteY357" fmla="*/ 164 h 4063"/>
              <a:gd name="connsiteX358" fmla="*/ 12319 w 12653"/>
              <a:gd name="connsiteY358" fmla="*/ 164 h 4063"/>
              <a:gd name="connsiteX359" fmla="*/ 12319 w 12653"/>
              <a:gd name="connsiteY359" fmla="*/ 102 h 4063"/>
              <a:gd name="connsiteX360" fmla="*/ 12392 w 12653"/>
              <a:gd name="connsiteY360" fmla="*/ 102 h 4063"/>
              <a:gd name="connsiteX361" fmla="*/ 12392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12392 w 12653"/>
              <a:gd name="connsiteY356" fmla="*/ 102 h 4063"/>
              <a:gd name="connsiteX357" fmla="*/ 12392 w 12653"/>
              <a:gd name="connsiteY357" fmla="*/ 164 h 4063"/>
              <a:gd name="connsiteX358" fmla="*/ 12319 w 12653"/>
              <a:gd name="connsiteY358" fmla="*/ 164 h 4063"/>
              <a:gd name="connsiteX359" fmla="*/ 12319 w 12653"/>
              <a:gd name="connsiteY359" fmla="*/ 102 h 4063"/>
              <a:gd name="connsiteX360" fmla="*/ 12392 w 12653"/>
              <a:gd name="connsiteY360" fmla="*/ 102 h 4063"/>
              <a:gd name="connsiteX361" fmla="*/ 12392 w 12653"/>
              <a:gd name="connsiteY361" fmla="*/ 3899 h 4063"/>
              <a:gd name="connsiteX362" fmla="*/ 12392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12392 w 12653"/>
              <a:gd name="connsiteY356" fmla="*/ 102 h 4063"/>
              <a:gd name="connsiteX357" fmla="*/ 12392 w 12653"/>
              <a:gd name="connsiteY357" fmla="*/ 164 h 4063"/>
              <a:gd name="connsiteX358" fmla="*/ 12319 w 12653"/>
              <a:gd name="connsiteY358" fmla="*/ 164 h 4063"/>
              <a:gd name="connsiteX359" fmla="*/ 12319 w 12653"/>
              <a:gd name="connsiteY359" fmla="*/ 102 h 4063"/>
              <a:gd name="connsiteX360" fmla="*/ 12392 w 12653"/>
              <a:gd name="connsiteY360" fmla="*/ 102 h 4063"/>
              <a:gd name="connsiteX361" fmla="*/ 12392 w 12653"/>
              <a:gd name="connsiteY361" fmla="*/ 3899 h 4063"/>
              <a:gd name="connsiteX362" fmla="*/ 12392 w 12653"/>
              <a:gd name="connsiteY362" fmla="*/ 3962 h 4063"/>
              <a:gd name="connsiteX363" fmla="*/ 12319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12392 w 12653"/>
              <a:gd name="connsiteY356" fmla="*/ 102 h 4063"/>
              <a:gd name="connsiteX357" fmla="*/ 12392 w 12653"/>
              <a:gd name="connsiteY357" fmla="*/ 164 h 4063"/>
              <a:gd name="connsiteX358" fmla="*/ 12319 w 12653"/>
              <a:gd name="connsiteY358" fmla="*/ 164 h 4063"/>
              <a:gd name="connsiteX359" fmla="*/ 12319 w 12653"/>
              <a:gd name="connsiteY359" fmla="*/ 102 h 4063"/>
              <a:gd name="connsiteX360" fmla="*/ 12392 w 12653"/>
              <a:gd name="connsiteY360" fmla="*/ 102 h 4063"/>
              <a:gd name="connsiteX361" fmla="*/ 12392 w 12653"/>
              <a:gd name="connsiteY361" fmla="*/ 3899 h 4063"/>
              <a:gd name="connsiteX362" fmla="*/ 12392 w 12653"/>
              <a:gd name="connsiteY362" fmla="*/ 3962 h 4063"/>
              <a:gd name="connsiteX363" fmla="*/ 12319 w 12653"/>
              <a:gd name="connsiteY363" fmla="*/ 3962 h 4063"/>
              <a:gd name="connsiteX364" fmla="*/ 12319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12392 w 12653"/>
              <a:gd name="connsiteY356" fmla="*/ 102 h 4063"/>
              <a:gd name="connsiteX357" fmla="*/ 12392 w 12653"/>
              <a:gd name="connsiteY357" fmla="*/ 164 h 4063"/>
              <a:gd name="connsiteX358" fmla="*/ 12319 w 12653"/>
              <a:gd name="connsiteY358" fmla="*/ 164 h 4063"/>
              <a:gd name="connsiteX359" fmla="*/ 12319 w 12653"/>
              <a:gd name="connsiteY359" fmla="*/ 102 h 4063"/>
              <a:gd name="connsiteX360" fmla="*/ 12392 w 12653"/>
              <a:gd name="connsiteY360" fmla="*/ 102 h 4063"/>
              <a:gd name="connsiteX361" fmla="*/ 12392 w 12653"/>
              <a:gd name="connsiteY361" fmla="*/ 3899 h 4063"/>
              <a:gd name="connsiteX362" fmla="*/ 12392 w 12653"/>
              <a:gd name="connsiteY362" fmla="*/ 3962 h 4063"/>
              <a:gd name="connsiteX363" fmla="*/ 12319 w 12653"/>
              <a:gd name="connsiteY363" fmla="*/ 3962 h 4063"/>
              <a:gd name="connsiteX364" fmla="*/ 12319 w 12653"/>
              <a:gd name="connsiteY364" fmla="*/ 3899 h 4063"/>
              <a:gd name="connsiteX365" fmla="*/ 12392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12392 w 12653"/>
              <a:gd name="connsiteY356" fmla="*/ 102 h 4063"/>
              <a:gd name="connsiteX357" fmla="*/ 12392 w 12653"/>
              <a:gd name="connsiteY357" fmla="*/ 164 h 4063"/>
              <a:gd name="connsiteX358" fmla="*/ 12319 w 12653"/>
              <a:gd name="connsiteY358" fmla="*/ 164 h 4063"/>
              <a:gd name="connsiteX359" fmla="*/ 12319 w 12653"/>
              <a:gd name="connsiteY359" fmla="*/ 102 h 4063"/>
              <a:gd name="connsiteX360" fmla="*/ 12392 w 12653"/>
              <a:gd name="connsiteY360" fmla="*/ 102 h 4063"/>
              <a:gd name="connsiteX361" fmla="*/ 12392 w 12653"/>
              <a:gd name="connsiteY361" fmla="*/ 3899 h 4063"/>
              <a:gd name="connsiteX362" fmla="*/ 12392 w 12653"/>
              <a:gd name="connsiteY362" fmla="*/ 3962 h 4063"/>
              <a:gd name="connsiteX363" fmla="*/ 12319 w 12653"/>
              <a:gd name="connsiteY363" fmla="*/ 3962 h 4063"/>
              <a:gd name="connsiteX364" fmla="*/ 12319 w 12653"/>
              <a:gd name="connsiteY364" fmla="*/ 3899 h 4063"/>
              <a:gd name="connsiteX365" fmla="*/ 12392 w 12653"/>
              <a:gd name="connsiteY365" fmla="*/ 3899 h 4063"/>
              <a:gd name="connsiteX366" fmla="*/ 12552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12392 w 12653"/>
              <a:gd name="connsiteY356" fmla="*/ 102 h 4063"/>
              <a:gd name="connsiteX357" fmla="*/ 12392 w 12653"/>
              <a:gd name="connsiteY357" fmla="*/ 164 h 4063"/>
              <a:gd name="connsiteX358" fmla="*/ 12319 w 12653"/>
              <a:gd name="connsiteY358" fmla="*/ 164 h 4063"/>
              <a:gd name="connsiteX359" fmla="*/ 12319 w 12653"/>
              <a:gd name="connsiteY359" fmla="*/ 102 h 4063"/>
              <a:gd name="connsiteX360" fmla="*/ 12392 w 12653"/>
              <a:gd name="connsiteY360" fmla="*/ 102 h 4063"/>
              <a:gd name="connsiteX361" fmla="*/ 12392 w 12653"/>
              <a:gd name="connsiteY361" fmla="*/ 3899 h 4063"/>
              <a:gd name="connsiteX362" fmla="*/ 12392 w 12653"/>
              <a:gd name="connsiteY362" fmla="*/ 3962 h 4063"/>
              <a:gd name="connsiteX363" fmla="*/ 12319 w 12653"/>
              <a:gd name="connsiteY363" fmla="*/ 3962 h 4063"/>
              <a:gd name="connsiteX364" fmla="*/ 12319 w 12653"/>
              <a:gd name="connsiteY364" fmla="*/ 3899 h 4063"/>
              <a:gd name="connsiteX365" fmla="*/ 12392 w 12653"/>
              <a:gd name="connsiteY365" fmla="*/ 3899 h 4063"/>
              <a:gd name="connsiteX366" fmla="*/ 12552 w 12653"/>
              <a:gd name="connsiteY366" fmla="*/ 277 h 4063"/>
              <a:gd name="connsiteX367" fmla="*/ 12552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12392 w 12653"/>
              <a:gd name="connsiteY356" fmla="*/ 102 h 4063"/>
              <a:gd name="connsiteX357" fmla="*/ 12392 w 12653"/>
              <a:gd name="connsiteY357" fmla="*/ 164 h 4063"/>
              <a:gd name="connsiteX358" fmla="*/ 12319 w 12653"/>
              <a:gd name="connsiteY358" fmla="*/ 164 h 4063"/>
              <a:gd name="connsiteX359" fmla="*/ 12319 w 12653"/>
              <a:gd name="connsiteY359" fmla="*/ 102 h 4063"/>
              <a:gd name="connsiteX360" fmla="*/ 12392 w 12653"/>
              <a:gd name="connsiteY360" fmla="*/ 102 h 4063"/>
              <a:gd name="connsiteX361" fmla="*/ 12392 w 12653"/>
              <a:gd name="connsiteY361" fmla="*/ 3899 h 4063"/>
              <a:gd name="connsiteX362" fmla="*/ 12392 w 12653"/>
              <a:gd name="connsiteY362" fmla="*/ 3962 h 4063"/>
              <a:gd name="connsiteX363" fmla="*/ 12319 w 12653"/>
              <a:gd name="connsiteY363" fmla="*/ 3962 h 4063"/>
              <a:gd name="connsiteX364" fmla="*/ 12319 w 12653"/>
              <a:gd name="connsiteY364" fmla="*/ 3899 h 4063"/>
              <a:gd name="connsiteX365" fmla="*/ 12392 w 12653"/>
              <a:gd name="connsiteY365" fmla="*/ 3899 h 4063"/>
              <a:gd name="connsiteX366" fmla="*/ 12552 w 12653"/>
              <a:gd name="connsiteY366" fmla="*/ 277 h 4063"/>
              <a:gd name="connsiteX367" fmla="*/ 12552 w 12653"/>
              <a:gd name="connsiteY367" fmla="*/ 339 h 4063"/>
              <a:gd name="connsiteX368" fmla="*/ 12487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12392 w 12653"/>
              <a:gd name="connsiteY356" fmla="*/ 102 h 4063"/>
              <a:gd name="connsiteX357" fmla="*/ 12392 w 12653"/>
              <a:gd name="connsiteY357" fmla="*/ 164 h 4063"/>
              <a:gd name="connsiteX358" fmla="*/ 12319 w 12653"/>
              <a:gd name="connsiteY358" fmla="*/ 164 h 4063"/>
              <a:gd name="connsiteX359" fmla="*/ 12319 w 12653"/>
              <a:gd name="connsiteY359" fmla="*/ 102 h 4063"/>
              <a:gd name="connsiteX360" fmla="*/ 12392 w 12653"/>
              <a:gd name="connsiteY360" fmla="*/ 102 h 4063"/>
              <a:gd name="connsiteX361" fmla="*/ 12392 w 12653"/>
              <a:gd name="connsiteY361" fmla="*/ 3899 h 4063"/>
              <a:gd name="connsiteX362" fmla="*/ 12392 w 12653"/>
              <a:gd name="connsiteY362" fmla="*/ 3962 h 4063"/>
              <a:gd name="connsiteX363" fmla="*/ 12319 w 12653"/>
              <a:gd name="connsiteY363" fmla="*/ 3962 h 4063"/>
              <a:gd name="connsiteX364" fmla="*/ 12319 w 12653"/>
              <a:gd name="connsiteY364" fmla="*/ 3899 h 4063"/>
              <a:gd name="connsiteX365" fmla="*/ 12392 w 12653"/>
              <a:gd name="connsiteY365" fmla="*/ 3899 h 4063"/>
              <a:gd name="connsiteX366" fmla="*/ 12552 w 12653"/>
              <a:gd name="connsiteY366" fmla="*/ 277 h 4063"/>
              <a:gd name="connsiteX367" fmla="*/ 12552 w 12653"/>
              <a:gd name="connsiteY367" fmla="*/ 339 h 4063"/>
              <a:gd name="connsiteX368" fmla="*/ 12487 w 12653"/>
              <a:gd name="connsiteY368" fmla="*/ 339 h 4063"/>
              <a:gd name="connsiteX369" fmla="*/ 12487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12392 w 12653"/>
              <a:gd name="connsiteY356" fmla="*/ 102 h 4063"/>
              <a:gd name="connsiteX357" fmla="*/ 12392 w 12653"/>
              <a:gd name="connsiteY357" fmla="*/ 164 h 4063"/>
              <a:gd name="connsiteX358" fmla="*/ 12319 w 12653"/>
              <a:gd name="connsiteY358" fmla="*/ 164 h 4063"/>
              <a:gd name="connsiteX359" fmla="*/ 12319 w 12653"/>
              <a:gd name="connsiteY359" fmla="*/ 102 h 4063"/>
              <a:gd name="connsiteX360" fmla="*/ 12392 w 12653"/>
              <a:gd name="connsiteY360" fmla="*/ 102 h 4063"/>
              <a:gd name="connsiteX361" fmla="*/ 12392 w 12653"/>
              <a:gd name="connsiteY361" fmla="*/ 3899 h 4063"/>
              <a:gd name="connsiteX362" fmla="*/ 12392 w 12653"/>
              <a:gd name="connsiteY362" fmla="*/ 3962 h 4063"/>
              <a:gd name="connsiteX363" fmla="*/ 12319 w 12653"/>
              <a:gd name="connsiteY363" fmla="*/ 3962 h 4063"/>
              <a:gd name="connsiteX364" fmla="*/ 12319 w 12653"/>
              <a:gd name="connsiteY364" fmla="*/ 3899 h 4063"/>
              <a:gd name="connsiteX365" fmla="*/ 12392 w 12653"/>
              <a:gd name="connsiteY365" fmla="*/ 3899 h 4063"/>
              <a:gd name="connsiteX366" fmla="*/ 12552 w 12653"/>
              <a:gd name="connsiteY366" fmla="*/ 277 h 4063"/>
              <a:gd name="connsiteX367" fmla="*/ 12552 w 12653"/>
              <a:gd name="connsiteY367" fmla="*/ 339 h 4063"/>
              <a:gd name="connsiteX368" fmla="*/ 12487 w 12653"/>
              <a:gd name="connsiteY368" fmla="*/ 339 h 4063"/>
              <a:gd name="connsiteX369" fmla="*/ 12487 w 12653"/>
              <a:gd name="connsiteY369" fmla="*/ 277 h 4063"/>
              <a:gd name="connsiteX370" fmla="*/ 12552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12392 w 12653"/>
              <a:gd name="connsiteY356" fmla="*/ 102 h 4063"/>
              <a:gd name="connsiteX357" fmla="*/ 12392 w 12653"/>
              <a:gd name="connsiteY357" fmla="*/ 164 h 4063"/>
              <a:gd name="connsiteX358" fmla="*/ 12319 w 12653"/>
              <a:gd name="connsiteY358" fmla="*/ 164 h 4063"/>
              <a:gd name="connsiteX359" fmla="*/ 12319 w 12653"/>
              <a:gd name="connsiteY359" fmla="*/ 102 h 4063"/>
              <a:gd name="connsiteX360" fmla="*/ 12392 w 12653"/>
              <a:gd name="connsiteY360" fmla="*/ 102 h 4063"/>
              <a:gd name="connsiteX361" fmla="*/ 12392 w 12653"/>
              <a:gd name="connsiteY361" fmla="*/ 3899 h 4063"/>
              <a:gd name="connsiteX362" fmla="*/ 12392 w 12653"/>
              <a:gd name="connsiteY362" fmla="*/ 3962 h 4063"/>
              <a:gd name="connsiteX363" fmla="*/ 12319 w 12653"/>
              <a:gd name="connsiteY363" fmla="*/ 3962 h 4063"/>
              <a:gd name="connsiteX364" fmla="*/ 12319 w 12653"/>
              <a:gd name="connsiteY364" fmla="*/ 3899 h 4063"/>
              <a:gd name="connsiteX365" fmla="*/ 12392 w 12653"/>
              <a:gd name="connsiteY365" fmla="*/ 3899 h 4063"/>
              <a:gd name="connsiteX366" fmla="*/ 12552 w 12653"/>
              <a:gd name="connsiteY366" fmla="*/ 277 h 4063"/>
              <a:gd name="connsiteX367" fmla="*/ 12552 w 12653"/>
              <a:gd name="connsiteY367" fmla="*/ 339 h 4063"/>
              <a:gd name="connsiteX368" fmla="*/ 12487 w 12653"/>
              <a:gd name="connsiteY368" fmla="*/ 339 h 4063"/>
              <a:gd name="connsiteX369" fmla="*/ 12487 w 12653"/>
              <a:gd name="connsiteY369" fmla="*/ 277 h 4063"/>
              <a:gd name="connsiteX370" fmla="*/ 12552 w 12653"/>
              <a:gd name="connsiteY370" fmla="*/ 277 h 4063"/>
              <a:gd name="connsiteX371" fmla="*/ 12552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12392 w 12653"/>
              <a:gd name="connsiteY356" fmla="*/ 102 h 4063"/>
              <a:gd name="connsiteX357" fmla="*/ 12392 w 12653"/>
              <a:gd name="connsiteY357" fmla="*/ 164 h 4063"/>
              <a:gd name="connsiteX358" fmla="*/ 12319 w 12653"/>
              <a:gd name="connsiteY358" fmla="*/ 164 h 4063"/>
              <a:gd name="connsiteX359" fmla="*/ 12319 w 12653"/>
              <a:gd name="connsiteY359" fmla="*/ 102 h 4063"/>
              <a:gd name="connsiteX360" fmla="*/ 12392 w 12653"/>
              <a:gd name="connsiteY360" fmla="*/ 102 h 4063"/>
              <a:gd name="connsiteX361" fmla="*/ 12392 w 12653"/>
              <a:gd name="connsiteY361" fmla="*/ 3899 h 4063"/>
              <a:gd name="connsiteX362" fmla="*/ 12392 w 12653"/>
              <a:gd name="connsiteY362" fmla="*/ 3962 h 4063"/>
              <a:gd name="connsiteX363" fmla="*/ 12319 w 12653"/>
              <a:gd name="connsiteY363" fmla="*/ 3962 h 4063"/>
              <a:gd name="connsiteX364" fmla="*/ 12319 w 12653"/>
              <a:gd name="connsiteY364" fmla="*/ 3899 h 4063"/>
              <a:gd name="connsiteX365" fmla="*/ 12392 w 12653"/>
              <a:gd name="connsiteY365" fmla="*/ 3899 h 4063"/>
              <a:gd name="connsiteX366" fmla="*/ 12552 w 12653"/>
              <a:gd name="connsiteY366" fmla="*/ 277 h 4063"/>
              <a:gd name="connsiteX367" fmla="*/ 12552 w 12653"/>
              <a:gd name="connsiteY367" fmla="*/ 339 h 4063"/>
              <a:gd name="connsiteX368" fmla="*/ 12487 w 12653"/>
              <a:gd name="connsiteY368" fmla="*/ 339 h 4063"/>
              <a:gd name="connsiteX369" fmla="*/ 12487 w 12653"/>
              <a:gd name="connsiteY369" fmla="*/ 277 h 4063"/>
              <a:gd name="connsiteX370" fmla="*/ 12552 w 12653"/>
              <a:gd name="connsiteY370" fmla="*/ 277 h 4063"/>
              <a:gd name="connsiteX371" fmla="*/ 12552 w 12653"/>
              <a:gd name="connsiteY371" fmla="*/ 184 h 4063"/>
              <a:gd name="connsiteX372" fmla="*/ 12552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12392 w 12653"/>
              <a:gd name="connsiteY356" fmla="*/ 102 h 4063"/>
              <a:gd name="connsiteX357" fmla="*/ 12392 w 12653"/>
              <a:gd name="connsiteY357" fmla="*/ 164 h 4063"/>
              <a:gd name="connsiteX358" fmla="*/ 12319 w 12653"/>
              <a:gd name="connsiteY358" fmla="*/ 164 h 4063"/>
              <a:gd name="connsiteX359" fmla="*/ 12319 w 12653"/>
              <a:gd name="connsiteY359" fmla="*/ 102 h 4063"/>
              <a:gd name="connsiteX360" fmla="*/ 12392 w 12653"/>
              <a:gd name="connsiteY360" fmla="*/ 102 h 4063"/>
              <a:gd name="connsiteX361" fmla="*/ 12392 w 12653"/>
              <a:gd name="connsiteY361" fmla="*/ 3899 h 4063"/>
              <a:gd name="connsiteX362" fmla="*/ 12392 w 12653"/>
              <a:gd name="connsiteY362" fmla="*/ 3962 h 4063"/>
              <a:gd name="connsiteX363" fmla="*/ 12319 w 12653"/>
              <a:gd name="connsiteY363" fmla="*/ 3962 h 4063"/>
              <a:gd name="connsiteX364" fmla="*/ 12319 w 12653"/>
              <a:gd name="connsiteY364" fmla="*/ 3899 h 4063"/>
              <a:gd name="connsiteX365" fmla="*/ 12392 w 12653"/>
              <a:gd name="connsiteY365" fmla="*/ 3899 h 4063"/>
              <a:gd name="connsiteX366" fmla="*/ 12552 w 12653"/>
              <a:gd name="connsiteY366" fmla="*/ 277 h 4063"/>
              <a:gd name="connsiteX367" fmla="*/ 12552 w 12653"/>
              <a:gd name="connsiteY367" fmla="*/ 339 h 4063"/>
              <a:gd name="connsiteX368" fmla="*/ 12487 w 12653"/>
              <a:gd name="connsiteY368" fmla="*/ 339 h 4063"/>
              <a:gd name="connsiteX369" fmla="*/ 12487 w 12653"/>
              <a:gd name="connsiteY369" fmla="*/ 277 h 4063"/>
              <a:gd name="connsiteX370" fmla="*/ 12552 w 12653"/>
              <a:gd name="connsiteY370" fmla="*/ 277 h 4063"/>
              <a:gd name="connsiteX371" fmla="*/ 12552 w 12653"/>
              <a:gd name="connsiteY371" fmla="*/ 184 h 4063"/>
              <a:gd name="connsiteX372" fmla="*/ 12552 w 12653"/>
              <a:gd name="connsiteY372" fmla="*/ 255 h 4063"/>
              <a:gd name="connsiteX373" fmla="*/ 12487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12392 w 12653"/>
              <a:gd name="connsiteY356" fmla="*/ 102 h 4063"/>
              <a:gd name="connsiteX357" fmla="*/ 12392 w 12653"/>
              <a:gd name="connsiteY357" fmla="*/ 164 h 4063"/>
              <a:gd name="connsiteX358" fmla="*/ 12319 w 12653"/>
              <a:gd name="connsiteY358" fmla="*/ 164 h 4063"/>
              <a:gd name="connsiteX359" fmla="*/ 12319 w 12653"/>
              <a:gd name="connsiteY359" fmla="*/ 102 h 4063"/>
              <a:gd name="connsiteX360" fmla="*/ 12392 w 12653"/>
              <a:gd name="connsiteY360" fmla="*/ 102 h 4063"/>
              <a:gd name="connsiteX361" fmla="*/ 12392 w 12653"/>
              <a:gd name="connsiteY361" fmla="*/ 3899 h 4063"/>
              <a:gd name="connsiteX362" fmla="*/ 12392 w 12653"/>
              <a:gd name="connsiteY362" fmla="*/ 3962 h 4063"/>
              <a:gd name="connsiteX363" fmla="*/ 12319 w 12653"/>
              <a:gd name="connsiteY363" fmla="*/ 3962 h 4063"/>
              <a:gd name="connsiteX364" fmla="*/ 12319 w 12653"/>
              <a:gd name="connsiteY364" fmla="*/ 3899 h 4063"/>
              <a:gd name="connsiteX365" fmla="*/ 12392 w 12653"/>
              <a:gd name="connsiteY365" fmla="*/ 3899 h 4063"/>
              <a:gd name="connsiteX366" fmla="*/ 12552 w 12653"/>
              <a:gd name="connsiteY366" fmla="*/ 277 h 4063"/>
              <a:gd name="connsiteX367" fmla="*/ 12552 w 12653"/>
              <a:gd name="connsiteY367" fmla="*/ 339 h 4063"/>
              <a:gd name="connsiteX368" fmla="*/ 12487 w 12653"/>
              <a:gd name="connsiteY368" fmla="*/ 339 h 4063"/>
              <a:gd name="connsiteX369" fmla="*/ 12487 w 12653"/>
              <a:gd name="connsiteY369" fmla="*/ 277 h 4063"/>
              <a:gd name="connsiteX370" fmla="*/ 12552 w 12653"/>
              <a:gd name="connsiteY370" fmla="*/ 277 h 4063"/>
              <a:gd name="connsiteX371" fmla="*/ 12552 w 12653"/>
              <a:gd name="connsiteY371" fmla="*/ 184 h 4063"/>
              <a:gd name="connsiteX372" fmla="*/ 12552 w 12653"/>
              <a:gd name="connsiteY372" fmla="*/ 255 h 4063"/>
              <a:gd name="connsiteX373" fmla="*/ 12487 w 12653"/>
              <a:gd name="connsiteY373" fmla="*/ 255 h 4063"/>
              <a:gd name="connsiteX374" fmla="*/ 12487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12392 w 12653"/>
              <a:gd name="connsiteY356" fmla="*/ 102 h 4063"/>
              <a:gd name="connsiteX357" fmla="*/ 12392 w 12653"/>
              <a:gd name="connsiteY357" fmla="*/ 164 h 4063"/>
              <a:gd name="connsiteX358" fmla="*/ 12319 w 12653"/>
              <a:gd name="connsiteY358" fmla="*/ 164 h 4063"/>
              <a:gd name="connsiteX359" fmla="*/ 12319 w 12653"/>
              <a:gd name="connsiteY359" fmla="*/ 102 h 4063"/>
              <a:gd name="connsiteX360" fmla="*/ 12392 w 12653"/>
              <a:gd name="connsiteY360" fmla="*/ 102 h 4063"/>
              <a:gd name="connsiteX361" fmla="*/ 12392 w 12653"/>
              <a:gd name="connsiteY361" fmla="*/ 3899 h 4063"/>
              <a:gd name="connsiteX362" fmla="*/ 12392 w 12653"/>
              <a:gd name="connsiteY362" fmla="*/ 3962 h 4063"/>
              <a:gd name="connsiteX363" fmla="*/ 12319 w 12653"/>
              <a:gd name="connsiteY363" fmla="*/ 3962 h 4063"/>
              <a:gd name="connsiteX364" fmla="*/ 12319 w 12653"/>
              <a:gd name="connsiteY364" fmla="*/ 3899 h 4063"/>
              <a:gd name="connsiteX365" fmla="*/ 12392 w 12653"/>
              <a:gd name="connsiteY365" fmla="*/ 3899 h 4063"/>
              <a:gd name="connsiteX366" fmla="*/ 12552 w 12653"/>
              <a:gd name="connsiteY366" fmla="*/ 277 h 4063"/>
              <a:gd name="connsiteX367" fmla="*/ 12552 w 12653"/>
              <a:gd name="connsiteY367" fmla="*/ 339 h 4063"/>
              <a:gd name="connsiteX368" fmla="*/ 12487 w 12653"/>
              <a:gd name="connsiteY368" fmla="*/ 339 h 4063"/>
              <a:gd name="connsiteX369" fmla="*/ 12487 w 12653"/>
              <a:gd name="connsiteY369" fmla="*/ 277 h 4063"/>
              <a:gd name="connsiteX370" fmla="*/ 12552 w 12653"/>
              <a:gd name="connsiteY370" fmla="*/ 277 h 4063"/>
              <a:gd name="connsiteX371" fmla="*/ 12552 w 12653"/>
              <a:gd name="connsiteY371" fmla="*/ 184 h 4063"/>
              <a:gd name="connsiteX372" fmla="*/ 12552 w 12653"/>
              <a:gd name="connsiteY372" fmla="*/ 255 h 4063"/>
              <a:gd name="connsiteX373" fmla="*/ 12487 w 12653"/>
              <a:gd name="connsiteY373" fmla="*/ 255 h 4063"/>
              <a:gd name="connsiteX374" fmla="*/ 12487 w 12653"/>
              <a:gd name="connsiteY374" fmla="*/ 184 h 4063"/>
              <a:gd name="connsiteX375" fmla="*/ 12552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12392 w 12653"/>
              <a:gd name="connsiteY356" fmla="*/ 102 h 4063"/>
              <a:gd name="connsiteX357" fmla="*/ 12392 w 12653"/>
              <a:gd name="connsiteY357" fmla="*/ 164 h 4063"/>
              <a:gd name="connsiteX358" fmla="*/ 12319 w 12653"/>
              <a:gd name="connsiteY358" fmla="*/ 164 h 4063"/>
              <a:gd name="connsiteX359" fmla="*/ 12319 w 12653"/>
              <a:gd name="connsiteY359" fmla="*/ 102 h 4063"/>
              <a:gd name="connsiteX360" fmla="*/ 12392 w 12653"/>
              <a:gd name="connsiteY360" fmla="*/ 102 h 4063"/>
              <a:gd name="connsiteX361" fmla="*/ 12392 w 12653"/>
              <a:gd name="connsiteY361" fmla="*/ 3899 h 4063"/>
              <a:gd name="connsiteX362" fmla="*/ 12392 w 12653"/>
              <a:gd name="connsiteY362" fmla="*/ 3962 h 4063"/>
              <a:gd name="connsiteX363" fmla="*/ 12319 w 12653"/>
              <a:gd name="connsiteY363" fmla="*/ 3962 h 4063"/>
              <a:gd name="connsiteX364" fmla="*/ 12319 w 12653"/>
              <a:gd name="connsiteY364" fmla="*/ 3899 h 4063"/>
              <a:gd name="connsiteX365" fmla="*/ 12392 w 12653"/>
              <a:gd name="connsiteY365" fmla="*/ 3899 h 4063"/>
              <a:gd name="connsiteX366" fmla="*/ 12552 w 12653"/>
              <a:gd name="connsiteY366" fmla="*/ 277 h 4063"/>
              <a:gd name="connsiteX367" fmla="*/ 12552 w 12653"/>
              <a:gd name="connsiteY367" fmla="*/ 339 h 4063"/>
              <a:gd name="connsiteX368" fmla="*/ 12487 w 12653"/>
              <a:gd name="connsiteY368" fmla="*/ 339 h 4063"/>
              <a:gd name="connsiteX369" fmla="*/ 12487 w 12653"/>
              <a:gd name="connsiteY369" fmla="*/ 277 h 4063"/>
              <a:gd name="connsiteX370" fmla="*/ 12552 w 12653"/>
              <a:gd name="connsiteY370" fmla="*/ 277 h 4063"/>
              <a:gd name="connsiteX371" fmla="*/ 12552 w 12653"/>
              <a:gd name="connsiteY371" fmla="*/ 184 h 4063"/>
              <a:gd name="connsiteX372" fmla="*/ 12552 w 12653"/>
              <a:gd name="connsiteY372" fmla="*/ 255 h 4063"/>
              <a:gd name="connsiteX373" fmla="*/ 12487 w 12653"/>
              <a:gd name="connsiteY373" fmla="*/ 255 h 4063"/>
              <a:gd name="connsiteX374" fmla="*/ 12487 w 12653"/>
              <a:gd name="connsiteY374" fmla="*/ 184 h 4063"/>
              <a:gd name="connsiteX375" fmla="*/ 12552 w 12653"/>
              <a:gd name="connsiteY375" fmla="*/ 184 h 4063"/>
              <a:gd name="connsiteX376" fmla="*/ 12552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12392 w 12653"/>
              <a:gd name="connsiteY356" fmla="*/ 102 h 4063"/>
              <a:gd name="connsiteX357" fmla="*/ 12392 w 12653"/>
              <a:gd name="connsiteY357" fmla="*/ 164 h 4063"/>
              <a:gd name="connsiteX358" fmla="*/ 12319 w 12653"/>
              <a:gd name="connsiteY358" fmla="*/ 164 h 4063"/>
              <a:gd name="connsiteX359" fmla="*/ 12319 w 12653"/>
              <a:gd name="connsiteY359" fmla="*/ 102 h 4063"/>
              <a:gd name="connsiteX360" fmla="*/ 12392 w 12653"/>
              <a:gd name="connsiteY360" fmla="*/ 102 h 4063"/>
              <a:gd name="connsiteX361" fmla="*/ 12392 w 12653"/>
              <a:gd name="connsiteY361" fmla="*/ 3899 h 4063"/>
              <a:gd name="connsiteX362" fmla="*/ 12392 w 12653"/>
              <a:gd name="connsiteY362" fmla="*/ 3962 h 4063"/>
              <a:gd name="connsiteX363" fmla="*/ 12319 w 12653"/>
              <a:gd name="connsiteY363" fmla="*/ 3962 h 4063"/>
              <a:gd name="connsiteX364" fmla="*/ 12319 w 12653"/>
              <a:gd name="connsiteY364" fmla="*/ 3899 h 4063"/>
              <a:gd name="connsiteX365" fmla="*/ 12392 w 12653"/>
              <a:gd name="connsiteY365" fmla="*/ 3899 h 4063"/>
              <a:gd name="connsiteX366" fmla="*/ 12552 w 12653"/>
              <a:gd name="connsiteY366" fmla="*/ 277 h 4063"/>
              <a:gd name="connsiteX367" fmla="*/ 12552 w 12653"/>
              <a:gd name="connsiteY367" fmla="*/ 339 h 4063"/>
              <a:gd name="connsiteX368" fmla="*/ 12487 w 12653"/>
              <a:gd name="connsiteY368" fmla="*/ 339 h 4063"/>
              <a:gd name="connsiteX369" fmla="*/ 12487 w 12653"/>
              <a:gd name="connsiteY369" fmla="*/ 277 h 4063"/>
              <a:gd name="connsiteX370" fmla="*/ 12552 w 12653"/>
              <a:gd name="connsiteY370" fmla="*/ 277 h 4063"/>
              <a:gd name="connsiteX371" fmla="*/ 12552 w 12653"/>
              <a:gd name="connsiteY371" fmla="*/ 184 h 4063"/>
              <a:gd name="connsiteX372" fmla="*/ 12552 w 12653"/>
              <a:gd name="connsiteY372" fmla="*/ 255 h 4063"/>
              <a:gd name="connsiteX373" fmla="*/ 12487 w 12653"/>
              <a:gd name="connsiteY373" fmla="*/ 255 h 4063"/>
              <a:gd name="connsiteX374" fmla="*/ 12487 w 12653"/>
              <a:gd name="connsiteY374" fmla="*/ 184 h 4063"/>
              <a:gd name="connsiteX375" fmla="*/ 12552 w 12653"/>
              <a:gd name="connsiteY375" fmla="*/ 184 h 4063"/>
              <a:gd name="connsiteX376" fmla="*/ 12552 w 12653"/>
              <a:gd name="connsiteY376" fmla="*/ 102 h 4063"/>
              <a:gd name="connsiteX377" fmla="*/ 12552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12392 w 12653"/>
              <a:gd name="connsiteY356" fmla="*/ 102 h 4063"/>
              <a:gd name="connsiteX357" fmla="*/ 12392 w 12653"/>
              <a:gd name="connsiteY357" fmla="*/ 164 h 4063"/>
              <a:gd name="connsiteX358" fmla="*/ 12319 w 12653"/>
              <a:gd name="connsiteY358" fmla="*/ 164 h 4063"/>
              <a:gd name="connsiteX359" fmla="*/ 12319 w 12653"/>
              <a:gd name="connsiteY359" fmla="*/ 102 h 4063"/>
              <a:gd name="connsiteX360" fmla="*/ 12392 w 12653"/>
              <a:gd name="connsiteY360" fmla="*/ 102 h 4063"/>
              <a:gd name="connsiteX361" fmla="*/ 12392 w 12653"/>
              <a:gd name="connsiteY361" fmla="*/ 3899 h 4063"/>
              <a:gd name="connsiteX362" fmla="*/ 12392 w 12653"/>
              <a:gd name="connsiteY362" fmla="*/ 3962 h 4063"/>
              <a:gd name="connsiteX363" fmla="*/ 12319 w 12653"/>
              <a:gd name="connsiteY363" fmla="*/ 3962 h 4063"/>
              <a:gd name="connsiteX364" fmla="*/ 12319 w 12653"/>
              <a:gd name="connsiteY364" fmla="*/ 3899 h 4063"/>
              <a:gd name="connsiteX365" fmla="*/ 12392 w 12653"/>
              <a:gd name="connsiteY365" fmla="*/ 3899 h 4063"/>
              <a:gd name="connsiteX366" fmla="*/ 12552 w 12653"/>
              <a:gd name="connsiteY366" fmla="*/ 277 h 4063"/>
              <a:gd name="connsiteX367" fmla="*/ 12552 w 12653"/>
              <a:gd name="connsiteY367" fmla="*/ 339 h 4063"/>
              <a:gd name="connsiteX368" fmla="*/ 12487 w 12653"/>
              <a:gd name="connsiteY368" fmla="*/ 339 h 4063"/>
              <a:gd name="connsiteX369" fmla="*/ 12487 w 12653"/>
              <a:gd name="connsiteY369" fmla="*/ 277 h 4063"/>
              <a:gd name="connsiteX370" fmla="*/ 12552 w 12653"/>
              <a:gd name="connsiteY370" fmla="*/ 277 h 4063"/>
              <a:gd name="connsiteX371" fmla="*/ 12552 w 12653"/>
              <a:gd name="connsiteY371" fmla="*/ 184 h 4063"/>
              <a:gd name="connsiteX372" fmla="*/ 12552 w 12653"/>
              <a:gd name="connsiteY372" fmla="*/ 255 h 4063"/>
              <a:gd name="connsiteX373" fmla="*/ 12487 w 12653"/>
              <a:gd name="connsiteY373" fmla="*/ 255 h 4063"/>
              <a:gd name="connsiteX374" fmla="*/ 12487 w 12653"/>
              <a:gd name="connsiteY374" fmla="*/ 184 h 4063"/>
              <a:gd name="connsiteX375" fmla="*/ 12552 w 12653"/>
              <a:gd name="connsiteY375" fmla="*/ 184 h 4063"/>
              <a:gd name="connsiteX376" fmla="*/ 12552 w 12653"/>
              <a:gd name="connsiteY376" fmla="*/ 102 h 4063"/>
              <a:gd name="connsiteX377" fmla="*/ 12552 w 12653"/>
              <a:gd name="connsiteY377" fmla="*/ 160 h 4063"/>
              <a:gd name="connsiteX378" fmla="*/ 12492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12392 w 12653"/>
              <a:gd name="connsiteY356" fmla="*/ 102 h 4063"/>
              <a:gd name="connsiteX357" fmla="*/ 12392 w 12653"/>
              <a:gd name="connsiteY357" fmla="*/ 164 h 4063"/>
              <a:gd name="connsiteX358" fmla="*/ 12319 w 12653"/>
              <a:gd name="connsiteY358" fmla="*/ 164 h 4063"/>
              <a:gd name="connsiteX359" fmla="*/ 12319 w 12653"/>
              <a:gd name="connsiteY359" fmla="*/ 102 h 4063"/>
              <a:gd name="connsiteX360" fmla="*/ 12392 w 12653"/>
              <a:gd name="connsiteY360" fmla="*/ 102 h 4063"/>
              <a:gd name="connsiteX361" fmla="*/ 12392 w 12653"/>
              <a:gd name="connsiteY361" fmla="*/ 3899 h 4063"/>
              <a:gd name="connsiteX362" fmla="*/ 12392 w 12653"/>
              <a:gd name="connsiteY362" fmla="*/ 3962 h 4063"/>
              <a:gd name="connsiteX363" fmla="*/ 12319 w 12653"/>
              <a:gd name="connsiteY363" fmla="*/ 3962 h 4063"/>
              <a:gd name="connsiteX364" fmla="*/ 12319 w 12653"/>
              <a:gd name="connsiteY364" fmla="*/ 3899 h 4063"/>
              <a:gd name="connsiteX365" fmla="*/ 12392 w 12653"/>
              <a:gd name="connsiteY365" fmla="*/ 3899 h 4063"/>
              <a:gd name="connsiteX366" fmla="*/ 12552 w 12653"/>
              <a:gd name="connsiteY366" fmla="*/ 277 h 4063"/>
              <a:gd name="connsiteX367" fmla="*/ 12552 w 12653"/>
              <a:gd name="connsiteY367" fmla="*/ 339 h 4063"/>
              <a:gd name="connsiteX368" fmla="*/ 12487 w 12653"/>
              <a:gd name="connsiteY368" fmla="*/ 339 h 4063"/>
              <a:gd name="connsiteX369" fmla="*/ 12487 w 12653"/>
              <a:gd name="connsiteY369" fmla="*/ 277 h 4063"/>
              <a:gd name="connsiteX370" fmla="*/ 12552 w 12653"/>
              <a:gd name="connsiteY370" fmla="*/ 277 h 4063"/>
              <a:gd name="connsiteX371" fmla="*/ 12552 w 12653"/>
              <a:gd name="connsiteY371" fmla="*/ 184 h 4063"/>
              <a:gd name="connsiteX372" fmla="*/ 12552 w 12653"/>
              <a:gd name="connsiteY372" fmla="*/ 255 h 4063"/>
              <a:gd name="connsiteX373" fmla="*/ 12487 w 12653"/>
              <a:gd name="connsiteY373" fmla="*/ 255 h 4063"/>
              <a:gd name="connsiteX374" fmla="*/ 12487 w 12653"/>
              <a:gd name="connsiteY374" fmla="*/ 184 h 4063"/>
              <a:gd name="connsiteX375" fmla="*/ 12552 w 12653"/>
              <a:gd name="connsiteY375" fmla="*/ 184 h 4063"/>
              <a:gd name="connsiteX376" fmla="*/ 12552 w 12653"/>
              <a:gd name="connsiteY376" fmla="*/ 102 h 4063"/>
              <a:gd name="connsiteX377" fmla="*/ 12552 w 12653"/>
              <a:gd name="connsiteY377" fmla="*/ 160 h 4063"/>
              <a:gd name="connsiteX378" fmla="*/ 12492 w 12653"/>
              <a:gd name="connsiteY378" fmla="*/ 160 h 4063"/>
              <a:gd name="connsiteX379" fmla="*/ 12492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12392 w 12653"/>
              <a:gd name="connsiteY356" fmla="*/ 102 h 4063"/>
              <a:gd name="connsiteX357" fmla="*/ 12392 w 12653"/>
              <a:gd name="connsiteY357" fmla="*/ 164 h 4063"/>
              <a:gd name="connsiteX358" fmla="*/ 12319 w 12653"/>
              <a:gd name="connsiteY358" fmla="*/ 164 h 4063"/>
              <a:gd name="connsiteX359" fmla="*/ 12319 w 12653"/>
              <a:gd name="connsiteY359" fmla="*/ 102 h 4063"/>
              <a:gd name="connsiteX360" fmla="*/ 12392 w 12653"/>
              <a:gd name="connsiteY360" fmla="*/ 102 h 4063"/>
              <a:gd name="connsiteX361" fmla="*/ 12392 w 12653"/>
              <a:gd name="connsiteY361" fmla="*/ 3899 h 4063"/>
              <a:gd name="connsiteX362" fmla="*/ 12392 w 12653"/>
              <a:gd name="connsiteY362" fmla="*/ 3962 h 4063"/>
              <a:gd name="connsiteX363" fmla="*/ 12319 w 12653"/>
              <a:gd name="connsiteY363" fmla="*/ 3962 h 4063"/>
              <a:gd name="connsiteX364" fmla="*/ 12319 w 12653"/>
              <a:gd name="connsiteY364" fmla="*/ 3899 h 4063"/>
              <a:gd name="connsiteX365" fmla="*/ 12392 w 12653"/>
              <a:gd name="connsiteY365" fmla="*/ 3899 h 4063"/>
              <a:gd name="connsiteX366" fmla="*/ 12552 w 12653"/>
              <a:gd name="connsiteY366" fmla="*/ 277 h 4063"/>
              <a:gd name="connsiteX367" fmla="*/ 12552 w 12653"/>
              <a:gd name="connsiteY367" fmla="*/ 339 h 4063"/>
              <a:gd name="connsiteX368" fmla="*/ 12487 w 12653"/>
              <a:gd name="connsiteY368" fmla="*/ 339 h 4063"/>
              <a:gd name="connsiteX369" fmla="*/ 12487 w 12653"/>
              <a:gd name="connsiteY369" fmla="*/ 277 h 4063"/>
              <a:gd name="connsiteX370" fmla="*/ 12552 w 12653"/>
              <a:gd name="connsiteY370" fmla="*/ 277 h 4063"/>
              <a:gd name="connsiteX371" fmla="*/ 12552 w 12653"/>
              <a:gd name="connsiteY371" fmla="*/ 184 h 4063"/>
              <a:gd name="connsiteX372" fmla="*/ 12552 w 12653"/>
              <a:gd name="connsiteY372" fmla="*/ 255 h 4063"/>
              <a:gd name="connsiteX373" fmla="*/ 12487 w 12653"/>
              <a:gd name="connsiteY373" fmla="*/ 255 h 4063"/>
              <a:gd name="connsiteX374" fmla="*/ 12487 w 12653"/>
              <a:gd name="connsiteY374" fmla="*/ 184 h 4063"/>
              <a:gd name="connsiteX375" fmla="*/ 12552 w 12653"/>
              <a:gd name="connsiteY375" fmla="*/ 184 h 4063"/>
              <a:gd name="connsiteX376" fmla="*/ 12552 w 12653"/>
              <a:gd name="connsiteY376" fmla="*/ 102 h 4063"/>
              <a:gd name="connsiteX377" fmla="*/ 12552 w 12653"/>
              <a:gd name="connsiteY377" fmla="*/ 160 h 4063"/>
              <a:gd name="connsiteX378" fmla="*/ 12492 w 12653"/>
              <a:gd name="connsiteY378" fmla="*/ 160 h 4063"/>
              <a:gd name="connsiteX379" fmla="*/ 12492 w 12653"/>
              <a:gd name="connsiteY379" fmla="*/ 102 h 4063"/>
              <a:gd name="connsiteX380" fmla="*/ 12552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12392 w 12653"/>
              <a:gd name="connsiteY356" fmla="*/ 102 h 4063"/>
              <a:gd name="connsiteX357" fmla="*/ 12392 w 12653"/>
              <a:gd name="connsiteY357" fmla="*/ 164 h 4063"/>
              <a:gd name="connsiteX358" fmla="*/ 12319 w 12653"/>
              <a:gd name="connsiteY358" fmla="*/ 164 h 4063"/>
              <a:gd name="connsiteX359" fmla="*/ 12319 w 12653"/>
              <a:gd name="connsiteY359" fmla="*/ 102 h 4063"/>
              <a:gd name="connsiteX360" fmla="*/ 12392 w 12653"/>
              <a:gd name="connsiteY360" fmla="*/ 102 h 4063"/>
              <a:gd name="connsiteX361" fmla="*/ 12392 w 12653"/>
              <a:gd name="connsiteY361" fmla="*/ 3899 h 4063"/>
              <a:gd name="connsiteX362" fmla="*/ 12392 w 12653"/>
              <a:gd name="connsiteY362" fmla="*/ 3962 h 4063"/>
              <a:gd name="connsiteX363" fmla="*/ 12319 w 12653"/>
              <a:gd name="connsiteY363" fmla="*/ 3962 h 4063"/>
              <a:gd name="connsiteX364" fmla="*/ 12319 w 12653"/>
              <a:gd name="connsiteY364" fmla="*/ 3899 h 4063"/>
              <a:gd name="connsiteX365" fmla="*/ 12392 w 12653"/>
              <a:gd name="connsiteY365" fmla="*/ 3899 h 4063"/>
              <a:gd name="connsiteX366" fmla="*/ 12552 w 12653"/>
              <a:gd name="connsiteY366" fmla="*/ 277 h 4063"/>
              <a:gd name="connsiteX367" fmla="*/ 12552 w 12653"/>
              <a:gd name="connsiteY367" fmla="*/ 339 h 4063"/>
              <a:gd name="connsiteX368" fmla="*/ 12487 w 12653"/>
              <a:gd name="connsiteY368" fmla="*/ 339 h 4063"/>
              <a:gd name="connsiteX369" fmla="*/ 12487 w 12653"/>
              <a:gd name="connsiteY369" fmla="*/ 277 h 4063"/>
              <a:gd name="connsiteX370" fmla="*/ 12552 w 12653"/>
              <a:gd name="connsiteY370" fmla="*/ 277 h 4063"/>
              <a:gd name="connsiteX371" fmla="*/ 12552 w 12653"/>
              <a:gd name="connsiteY371" fmla="*/ 184 h 4063"/>
              <a:gd name="connsiteX372" fmla="*/ 12552 w 12653"/>
              <a:gd name="connsiteY372" fmla="*/ 255 h 4063"/>
              <a:gd name="connsiteX373" fmla="*/ 12487 w 12653"/>
              <a:gd name="connsiteY373" fmla="*/ 255 h 4063"/>
              <a:gd name="connsiteX374" fmla="*/ 12487 w 12653"/>
              <a:gd name="connsiteY374" fmla="*/ 184 h 4063"/>
              <a:gd name="connsiteX375" fmla="*/ 12552 w 12653"/>
              <a:gd name="connsiteY375" fmla="*/ 184 h 4063"/>
              <a:gd name="connsiteX376" fmla="*/ 12552 w 12653"/>
              <a:gd name="connsiteY376" fmla="*/ 102 h 4063"/>
              <a:gd name="connsiteX377" fmla="*/ 12552 w 12653"/>
              <a:gd name="connsiteY377" fmla="*/ 160 h 4063"/>
              <a:gd name="connsiteX378" fmla="*/ 12492 w 12653"/>
              <a:gd name="connsiteY378" fmla="*/ 160 h 4063"/>
              <a:gd name="connsiteX379" fmla="*/ 12492 w 12653"/>
              <a:gd name="connsiteY379" fmla="*/ 102 h 4063"/>
              <a:gd name="connsiteX380" fmla="*/ 12552 w 12653"/>
              <a:gd name="connsiteY380" fmla="*/ 102 h 4063"/>
              <a:gd name="connsiteX381" fmla="*/ 12492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12392 w 12653"/>
              <a:gd name="connsiteY356" fmla="*/ 102 h 4063"/>
              <a:gd name="connsiteX357" fmla="*/ 12392 w 12653"/>
              <a:gd name="connsiteY357" fmla="*/ 164 h 4063"/>
              <a:gd name="connsiteX358" fmla="*/ 12319 w 12653"/>
              <a:gd name="connsiteY358" fmla="*/ 164 h 4063"/>
              <a:gd name="connsiteX359" fmla="*/ 12319 w 12653"/>
              <a:gd name="connsiteY359" fmla="*/ 102 h 4063"/>
              <a:gd name="connsiteX360" fmla="*/ 12392 w 12653"/>
              <a:gd name="connsiteY360" fmla="*/ 102 h 4063"/>
              <a:gd name="connsiteX361" fmla="*/ 12392 w 12653"/>
              <a:gd name="connsiteY361" fmla="*/ 3899 h 4063"/>
              <a:gd name="connsiteX362" fmla="*/ 12392 w 12653"/>
              <a:gd name="connsiteY362" fmla="*/ 3962 h 4063"/>
              <a:gd name="connsiteX363" fmla="*/ 12319 w 12653"/>
              <a:gd name="connsiteY363" fmla="*/ 3962 h 4063"/>
              <a:gd name="connsiteX364" fmla="*/ 12319 w 12653"/>
              <a:gd name="connsiteY364" fmla="*/ 3899 h 4063"/>
              <a:gd name="connsiteX365" fmla="*/ 12392 w 12653"/>
              <a:gd name="connsiteY365" fmla="*/ 3899 h 4063"/>
              <a:gd name="connsiteX366" fmla="*/ 12552 w 12653"/>
              <a:gd name="connsiteY366" fmla="*/ 277 h 4063"/>
              <a:gd name="connsiteX367" fmla="*/ 12552 w 12653"/>
              <a:gd name="connsiteY367" fmla="*/ 339 h 4063"/>
              <a:gd name="connsiteX368" fmla="*/ 12487 w 12653"/>
              <a:gd name="connsiteY368" fmla="*/ 339 h 4063"/>
              <a:gd name="connsiteX369" fmla="*/ 12487 w 12653"/>
              <a:gd name="connsiteY369" fmla="*/ 277 h 4063"/>
              <a:gd name="connsiteX370" fmla="*/ 12552 w 12653"/>
              <a:gd name="connsiteY370" fmla="*/ 277 h 4063"/>
              <a:gd name="connsiteX371" fmla="*/ 12552 w 12653"/>
              <a:gd name="connsiteY371" fmla="*/ 184 h 4063"/>
              <a:gd name="connsiteX372" fmla="*/ 12552 w 12653"/>
              <a:gd name="connsiteY372" fmla="*/ 255 h 4063"/>
              <a:gd name="connsiteX373" fmla="*/ 12487 w 12653"/>
              <a:gd name="connsiteY373" fmla="*/ 255 h 4063"/>
              <a:gd name="connsiteX374" fmla="*/ 12487 w 12653"/>
              <a:gd name="connsiteY374" fmla="*/ 184 h 4063"/>
              <a:gd name="connsiteX375" fmla="*/ 12552 w 12653"/>
              <a:gd name="connsiteY375" fmla="*/ 184 h 4063"/>
              <a:gd name="connsiteX376" fmla="*/ 12552 w 12653"/>
              <a:gd name="connsiteY376" fmla="*/ 102 h 4063"/>
              <a:gd name="connsiteX377" fmla="*/ 12552 w 12653"/>
              <a:gd name="connsiteY377" fmla="*/ 160 h 4063"/>
              <a:gd name="connsiteX378" fmla="*/ 12492 w 12653"/>
              <a:gd name="connsiteY378" fmla="*/ 160 h 4063"/>
              <a:gd name="connsiteX379" fmla="*/ 12492 w 12653"/>
              <a:gd name="connsiteY379" fmla="*/ 102 h 4063"/>
              <a:gd name="connsiteX380" fmla="*/ 12552 w 12653"/>
              <a:gd name="connsiteY380" fmla="*/ 102 h 4063"/>
              <a:gd name="connsiteX381" fmla="*/ 12492 w 12653"/>
              <a:gd name="connsiteY381" fmla="*/ 82 h 4063"/>
              <a:gd name="connsiteX382" fmla="*/ 12492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12392 w 12653"/>
              <a:gd name="connsiteY356" fmla="*/ 102 h 4063"/>
              <a:gd name="connsiteX357" fmla="*/ 12392 w 12653"/>
              <a:gd name="connsiteY357" fmla="*/ 164 h 4063"/>
              <a:gd name="connsiteX358" fmla="*/ 12319 w 12653"/>
              <a:gd name="connsiteY358" fmla="*/ 164 h 4063"/>
              <a:gd name="connsiteX359" fmla="*/ 12319 w 12653"/>
              <a:gd name="connsiteY359" fmla="*/ 102 h 4063"/>
              <a:gd name="connsiteX360" fmla="*/ 12392 w 12653"/>
              <a:gd name="connsiteY360" fmla="*/ 102 h 4063"/>
              <a:gd name="connsiteX361" fmla="*/ 12392 w 12653"/>
              <a:gd name="connsiteY361" fmla="*/ 3899 h 4063"/>
              <a:gd name="connsiteX362" fmla="*/ 12392 w 12653"/>
              <a:gd name="connsiteY362" fmla="*/ 3962 h 4063"/>
              <a:gd name="connsiteX363" fmla="*/ 12319 w 12653"/>
              <a:gd name="connsiteY363" fmla="*/ 3962 h 4063"/>
              <a:gd name="connsiteX364" fmla="*/ 12319 w 12653"/>
              <a:gd name="connsiteY364" fmla="*/ 3899 h 4063"/>
              <a:gd name="connsiteX365" fmla="*/ 12392 w 12653"/>
              <a:gd name="connsiteY365" fmla="*/ 3899 h 4063"/>
              <a:gd name="connsiteX366" fmla="*/ 12552 w 12653"/>
              <a:gd name="connsiteY366" fmla="*/ 277 h 4063"/>
              <a:gd name="connsiteX367" fmla="*/ 12552 w 12653"/>
              <a:gd name="connsiteY367" fmla="*/ 339 h 4063"/>
              <a:gd name="connsiteX368" fmla="*/ 12487 w 12653"/>
              <a:gd name="connsiteY368" fmla="*/ 339 h 4063"/>
              <a:gd name="connsiteX369" fmla="*/ 12487 w 12653"/>
              <a:gd name="connsiteY369" fmla="*/ 277 h 4063"/>
              <a:gd name="connsiteX370" fmla="*/ 12552 w 12653"/>
              <a:gd name="connsiteY370" fmla="*/ 277 h 4063"/>
              <a:gd name="connsiteX371" fmla="*/ 12552 w 12653"/>
              <a:gd name="connsiteY371" fmla="*/ 184 h 4063"/>
              <a:gd name="connsiteX372" fmla="*/ 12552 w 12653"/>
              <a:gd name="connsiteY372" fmla="*/ 255 h 4063"/>
              <a:gd name="connsiteX373" fmla="*/ 12487 w 12653"/>
              <a:gd name="connsiteY373" fmla="*/ 255 h 4063"/>
              <a:gd name="connsiteX374" fmla="*/ 12487 w 12653"/>
              <a:gd name="connsiteY374" fmla="*/ 184 h 4063"/>
              <a:gd name="connsiteX375" fmla="*/ 12552 w 12653"/>
              <a:gd name="connsiteY375" fmla="*/ 184 h 4063"/>
              <a:gd name="connsiteX376" fmla="*/ 12552 w 12653"/>
              <a:gd name="connsiteY376" fmla="*/ 102 h 4063"/>
              <a:gd name="connsiteX377" fmla="*/ 12552 w 12653"/>
              <a:gd name="connsiteY377" fmla="*/ 160 h 4063"/>
              <a:gd name="connsiteX378" fmla="*/ 12492 w 12653"/>
              <a:gd name="connsiteY378" fmla="*/ 160 h 4063"/>
              <a:gd name="connsiteX379" fmla="*/ 12492 w 12653"/>
              <a:gd name="connsiteY379" fmla="*/ 102 h 4063"/>
              <a:gd name="connsiteX380" fmla="*/ 12552 w 12653"/>
              <a:gd name="connsiteY380" fmla="*/ 102 h 4063"/>
              <a:gd name="connsiteX381" fmla="*/ 12492 w 12653"/>
              <a:gd name="connsiteY381" fmla="*/ 82 h 4063"/>
              <a:gd name="connsiteX382" fmla="*/ 12492 w 12653"/>
              <a:gd name="connsiteY382" fmla="*/ 22 h 4063"/>
              <a:gd name="connsiteX383" fmla="*/ 12630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12392 w 12653"/>
              <a:gd name="connsiteY356" fmla="*/ 102 h 4063"/>
              <a:gd name="connsiteX357" fmla="*/ 12392 w 12653"/>
              <a:gd name="connsiteY357" fmla="*/ 164 h 4063"/>
              <a:gd name="connsiteX358" fmla="*/ 12319 w 12653"/>
              <a:gd name="connsiteY358" fmla="*/ 164 h 4063"/>
              <a:gd name="connsiteX359" fmla="*/ 12319 w 12653"/>
              <a:gd name="connsiteY359" fmla="*/ 102 h 4063"/>
              <a:gd name="connsiteX360" fmla="*/ 12392 w 12653"/>
              <a:gd name="connsiteY360" fmla="*/ 102 h 4063"/>
              <a:gd name="connsiteX361" fmla="*/ 12392 w 12653"/>
              <a:gd name="connsiteY361" fmla="*/ 3899 h 4063"/>
              <a:gd name="connsiteX362" fmla="*/ 12392 w 12653"/>
              <a:gd name="connsiteY362" fmla="*/ 3962 h 4063"/>
              <a:gd name="connsiteX363" fmla="*/ 12319 w 12653"/>
              <a:gd name="connsiteY363" fmla="*/ 3962 h 4063"/>
              <a:gd name="connsiteX364" fmla="*/ 12319 w 12653"/>
              <a:gd name="connsiteY364" fmla="*/ 3899 h 4063"/>
              <a:gd name="connsiteX365" fmla="*/ 12392 w 12653"/>
              <a:gd name="connsiteY365" fmla="*/ 3899 h 4063"/>
              <a:gd name="connsiteX366" fmla="*/ 12552 w 12653"/>
              <a:gd name="connsiteY366" fmla="*/ 277 h 4063"/>
              <a:gd name="connsiteX367" fmla="*/ 12552 w 12653"/>
              <a:gd name="connsiteY367" fmla="*/ 339 h 4063"/>
              <a:gd name="connsiteX368" fmla="*/ 12487 w 12653"/>
              <a:gd name="connsiteY368" fmla="*/ 339 h 4063"/>
              <a:gd name="connsiteX369" fmla="*/ 12487 w 12653"/>
              <a:gd name="connsiteY369" fmla="*/ 277 h 4063"/>
              <a:gd name="connsiteX370" fmla="*/ 12552 w 12653"/>
              <a:gd name="connsiteY370" fmla="*/ 277 h 4063"/>
              <a:gd name="connsiteX371" fmla="*/ 12552 w 12653"/>
              <a:gd name="connsiteY371" fmla="*/ 184 h 4063"/>
              <a:gd name="connsiteX372" fmla="*/ 12552 w 12653"/>
              <a:gd name="connsiteY372" fmla="*/ 255 h 4063"/>
              <a:gd name="connsiteX373" fmla="*/ 12487 w 12653"/>
              <a:gd name="connsiteY373" fmla="*/ 255 h 4063"/>
              <a:gd name="connsiteX374" fmla="*/ 12487 w 12653"/>
              <a:gd name="connsiteY374" fmla="*/ 184 h 4063"/>
              <a:gd name="connsiteX375" fmla="*/ 12552 w 12653"/>
              <a:gd name="connsiteY375" fmla="*/ 184 h 4063"/>
              <a:gd name="connsiteX376" fmla="*/ 12552 w 12653"/>
              <a:gd name="connsiteY376" fmla="*/ 102 h 4063"/>
              <a:gd name="connsiteX377" fmla="*/ 12552 w 12653"/>
              <a:gd name="connsiteY377" fmla="*/ 160 h 4063"/>
              <a:gd name="connsiteX378" fmla="*/ 12492 w 12653"/>
              <a:gd name="connsiteY378" fmla="*/ 160 h 4063"/>
              <a:gd name="connsiteX379" fmla="*/ 12492 w 12653"/>
              <a:gd name="connsiteY379" fmla="*/ 102 h 4063"/>
              <a:gd name="connsiteX380" fmla="*/ 12552 w 12653"/>
              <a:gd name="connsiteY380" fmla="*/ 102 h 4063"/>
              <a:gd name="connsiteX381" fmla="*/ 12492 w 12653"/>
              <a:gd name="connsiteY381" fmla="*/ 82 h 4063"/>
              <a:gd name="connsiteX382" fmla="*/ 12492 w 12653"/>
              <a:gd name="connsiteY382" fmla="*/ 22 h 4063"/>
              <a:gd name="connsiteX383" fmla="*/ 12630 w 12653"/>
              <a:gd name="connsiteY383" fmla="*/ 22 h 4063"/>
              <a:gd name="connsiteX384" fmla="*/ 12630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12392 w 12653"/>
              <a:gd name="connsiteY356" fmla="*/ 102 h 4063"/>
              <a:gd name="connsiteX357" fmla="*/ 12392 w 12653"/>
              <a:gd name="connsiteY357" fmla="*/ 164 h 4063"/>
              <a:gd name="connsiteX358" fmla="*/ 12319 w 12653"/>
              <a:gd name="connsiteY358" fmla="*/ 164 h 4063"/>
              <a:gd name="connsiteX359" fmla="*/ 12319 w 12653"/>
              <a:gd name="connsiteY359" fmla="*/ 102 h 4063"/>
              <a:gd name="connsiteX360" fmla="*/ 12392 w 12653"/>
              <a:gd name="connsiteY360" fmla="*/ 102 h 4063"/>
              <a:gd name="connsiteX361" fmla="*/ 12392 w 12653"/>
              <a:gd name="connsiteY361" fmla="*/ 3899 h 4063"/>
              <a:gd name="connsiteX362" fmla="*/ 12392 w 12653"/>
              <a:gd name="connsiteY362" fmla="*/ 3962 h 4063"/>
              <a:gd name="connsiteX363" fmla="*/ 12319 w 12653"/>
              <a:gd name="connsiteY363" fmla="*/ 3962 h 4063"/>
              <a:gd name="connsiteX364" fmla="*/ 12319 w 12653"/>
              <a:gd name="connsiteY364" fmla="*/ 3899 h 4063"/>
              <a:gd name="connsiteX365" fmla="*/ 12392 w 12653"/>
              <a:gd name="connsiteY365" fmla="*/ 3899 h 4063"/>
              <a:gd name="connsiteX366" fmla="*/ 12552 w 12653"/>
              <a:gd name="connsiteY366" fmla="*/ 277 h 4063"/>
              <a:gd name="connsiteX367" fmla="*/ 12552 w 12653"/>
              <a:gd name="connsiteY367" fmla="*/ 339 h 4063"/>
              <a:gd name="connsiteX368" fmla="*/ 12487 w 12653"/>
              <a:gd name="connsiteY368" fmla="*/ 339 h 4063"/>
              <a:gd name="connsiteX369" fmla="*/ 12487 w 12653"/>
              <a:gd name="connsiteY369" fmla="*/ 277 h 4063"/>
              <a:gd name="connsiteX370" fmla="*/ 12552 w 12653"/>
              <a:gd name="connsiteY370" fmla="*/ 277 h 4063"/>
              <a:gd name="connsiteX371" fmla="*/ 12552 w 12653"/>
              <a:gd name="connsiteY371" fmla="*/ 184 h 4063"/>
              <a:gd name="connsiteX372" fmla="*/ 12552 w 12653"/>
              <a:gd name="connsiteY372" fmla="*/ 255 h 4063"/>
              <a:gd name="connsiteX373" fmla="*/ 12487 w 12653"/>
              <a:gd name="connsiteY373" fmla="*/ 255 h 4063"/>
              <a:gd name="connsiteX374" fmla="*/ 12487 w 12653"/>
              <a:gd name="connsiteY374" fmla="*/ 184 h 4063"/>
              <a:gd name="connsiteX375" fmla="*/ 12552 w 12653"/>
              <a:gd name="connsiteY375" fmla="*/ 184 h 4063"/>
              <a:gd name="connsiteX376" fmla="*/ 12552 w 12653"/>
              <a:gd name="connsiteY376" fmla="*/ 102 h 4063"/>
              <a:gd name="connsiteX377" fmla="*/ 12552 w 12653"/>
              <a:gd name="connsiteY377" fmla="*/ 160 h 4063"/>
              <a:gd name="connsiteX378" fmla="*/ 12492 w 12653"/>
              <a:gd name="connsiteY378" fmla="*/ 160 h 4063"/>
              <a:gd name="connsiteX379" fmla="*/ 12492 w 12653"/>
              <a:gd name="connsiteY379" fmla="*/ 102 h 4063"/>
              <a:gd name="connsiteX380" fmla="*/ 12552 w 12653"/>
              <a:gd name="connsiteY380" fmla="*/ 102 h 4063"/>
              <a:gd name="connsiteX381" fmla="*/ 12492 w 12653"/>
              <a:gd name="connsiteY381" fmla="*/ 82 h 4063"/>
              <a:gd name="connsiteX382" fmla="*/ 12492 w 12653"/>
              <a:gd name="connsiteY382" fmla="*/ 22 h 4063"/>
              <a:gd name="connsiteX383" fmla="*/ 12630 w 12653"/>
              <a:gd name="connsiteY383" fmla="*/ 22 h 4063"/>
              <a:gd name="connsiteX384" fmla="*/ 12630 w 12653"/>
              <a:gd name="connsiteY384" fmla="*/ 160 h 4063"/>
              <a:gd name="connsiteX385" fmla="*/ 12571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12392 w 12653"/>
              <a:gd name="connsiteY356" fmla="*/ 102 h 4063"/>
              <a:gd name="connsiteX357" fmla="*/ 12392 w 12653"/>
              <a:gd name="connsiteY357" fmla="*/ 164 h 4063"/>
              <a:gd name="connsiteX358" fmla="*/ 12319 w 12653"/>
              <a:gd name="connsiteY358" fmla="*/ 164 h 4063"/>
              <a:gd name="connsiteX359" fmla="*/ 12319 w 12653"/>
              <a:gd name="connsiteY359" fmla="*/ 102 h 4063"/>
              <a:gd name="connsiteX360" fmla="*/ 12392 w 12653"/>
              <a:gd name="connsiteY360" fmla="*/ 102 h 4063"/>
              <a:gd name="connsiteX361" fmla="*/ 12392 w 12653"/>
              <a:gd name="connsiteY361" fmla="*/ 3899 h 4063"/>
              <a:gd name="connsiteX362" fmla="*/ 12392 w 12653"/>
              <a:gd name="connsiteY362" fmla="*/ 3962 h 4063"/>
              <a:gd name="connsiteX363" fmla="*/ 12319 w 12653"/>
              <a:gd name="connsiteY363" fmla="*/ 3962 h 4063"/>
              <a:gd name="connsiteX364" fmla="*/ 12319 w 12653"/>
              <a:gd name="connsiteY364" fmla="*/ 3899 h 4063"/>
              <a:gd name="connsiteX365" fmla="*/ 12392 w 12653"/>
              <a:gd name="connsiteY365" fmla="*/ 3899 h 4063"/>
              <a:gd name="connsiteX366" fmla="*/ 12552 w 12653"/>
              <a:gd name="connsiteY366" fmla="*/ 277 h 4063"/>
              <a:gd name="connsiteX367" fmla="*/ 12552 w 12653"/>
              <a:gd name="connsiteY367" fmla="*/ 339 h 4063"/>
              <a:gd name="connsiteX368" fmla="*/ 12487 w 12653"/>
              <a:gd name="connsiteY368" fmla="*/ 339 h 4063"/>
              <a:gd name="connsiteX369" fmla="*/ 12487 w 12653"/>
              <a:gd name="connsiteY369" fmla="*/ 277 h 4063"/>
              <a:gd name="connsiteX370" fmla="*/ 12552 w 12653"/>
              <a:gd name="connsiteY370" fmla="*/ 277 h 4063"/>
              <a:gd name="connsiteX371" fmla="*/ 12552 w 12653"/>
              <a:gd name="connsiteY371" fmla="*/ 184 h 4063"/>
              <a:gd name="connsiteX372" fmla="*/ 12552 w 12653"/>
              <a:gd name="connsiteY372" fmla="*/ 255 h 4063"/>
              <a:gd name="connsiteX373" fmla="*/ 12487 w 12653"/>
              <a:gd name="connsiteY373" fmla="*/ 255 h 4063"/>
              <a:gd name="connsiteX374" fmla="*/ 12487 w 12653"/>
              <a:gd name="connsiteY374" fmla="*/ 184 h 4063"/>
              <a:gd name="connsiteX375" fmla="*/ 12552 w 12653"/>
              <a:gd name="connsiteY375" fmla="*/ 184 h 4063"/>
              <a:gd name="connsiteX376" fmla="*/ 12552 w 12653"/>
              <a:gd name="connsiteY376" fmla="*/ 102 h 4063"/>
              <a:gd name="connsiteX377" fmla="*/ 12552 w 12653"/>
              <a:gd name="connsiteY377" fmla="*/ 160 h 4063"/>
              <a:gd name="connsiteX378" fmla="*/ 12492 w 12653"/>
              <a:gd name="connsiteY378" fmla="*/ 160 h 4063"/>
              <a:gd name="connsiteX379" fmla="*/ 12492 w 12653"/>
              <a:gd name="connsiteY379" fmla="*/ 102 h 4063"/>
              <a:gd name="connsiteX380" fmla="*/ 12552 w 12653"/>
              <a:gd name="connsiteY380" fmla="*/ 102 h 4063"/>
              <a:gd name="connsiteX381" fmla="*/ 12492 w 12653"/>
              <a:gd name="connsiteY381" fmla="*/ 82 h 4063"/>
              <a:gd name="connsiteX382" fmla="*/ 12492 w 12653"/>
              <a:gd name="connsiteY382" fmla="*/ 22 h 4063"/>
              <a:gd name="connsiteX383" fmla="*/ 12630 w 12653"/>
              <a:gd name="connsiteY383" fmla="*/ 22 h 4063"/>
              <a:gd name="connsiteX384" fmla="*/ 12630 w 12653"/>
              <a:gd name="connsiteY384" fmla="*/ 160 h 4063"/>
              <a:gd name="connsiteX385" fmla="*/ 12571 w 12653"/>
              <a:gd name="connsiteY385" fmla="*/ 160 h 4063"/>
              <a:gd name="connsiteX386" fmla="*/ 12571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12392 w 12653"/>
              <a:gd name="connsiteY356" fmla="*/ 102 h 4063"/>
              <a:gd name="connsiteX357" fmla="*/ 12392 w 12653"/>
              <a:gd name="connsiteY357" fmla="*/ 164 h 4063"/>
              <a:gd name="connsiteX358" fmla="*/ 12319 w 12653"/>
              <a:gd name="connsiteY358" fmla="*/ 164 h 4063"/>
              <a:gd name="connsiteX359" fmla="*/ 12319 w 12653"/>
              <a:gd name="connsiteY359" fmla="*/ 102 h 4063"/>
              <a:gd name="connsiteX360" fmla="*/ 12392 w 12653"/>
              <a:gd name="connsiteY360" fmla="*/ 102 h 4063"/>
              <a:gd name="connsiteX361" fmla="*/ 12392 w 12653"/>
              <a:gd name="connsiteY361" fmla="*/ 3899 h 4063"/>
              <a:gd name="connsiteX362" fmla="*/ 12392 w 12653"/>
              <a:gd name="connsiteY362" fmla="*/ 3962 h 4063"/>
              <a:gd name="connsiteX363" fmla="*/ 12319 w 12653"/>
              <a:gd name="connsiteY363" fmla="*/ 3962 h 4063"/>
              <a:gd name="connsiteX364" fmla="*/ 12319 w 12653"/>
              <a:gd name="connsiteY364" fmla="*/ 3899 h 4063"/>
              <a:gd name="connsiteX365" fmla="*/ 12392 w 12653"/>
              <a:gd name="connsiteY365" fmla="*/ 3899 h 4063"/>
              <a:gd name="connsiteX366" fmla="*/ 12552 w 12653"/>
              <a:gd name="connsiteY366" fmla="*/ 277 h 4063"/>
              <a:gd name="connsiteX367" fmla="*/ 12552 w 12653"/>
              <a:gd name="connsiteY367" fmla="*/ 339 h 4063"/>
              <a:gd name="connsiteX368" fmla="*/ 12487 w 12653"/>
              <a:gd name="connsiteY368" fmla="*/ 339 h 4063"/>
              <a:gd name="connsiteX369" fmla="*/ 12487 w 12653"/>
              <a:gd name="connsiteY369" fmla="*/ 277 h 4063"/>
              <a:gd name="connsiteX370" fmla="*/ 12552 w 12653"/>
              <a:gd name="connsiteY370" fmla="*/ 277 h 4063"/>
              <a:gd name="connsiteX371" fmla="*/ 12552 w 12653"/>
              <a:gd name="connsiteY371" fmla="*/ 184 h 4063"/>
              <a:gd name="connsiteX372" fmla="*/ 12552 w 12653"/>
              <a:gd name="connsiteY372" fmla="*/ 255 h 4063"/>
              <a:gd name="connsiteX373" fmla="*/ 12487 w 12653"/>
              <a:gd name="connsiteY373" fmla="*/ 255 h 4063"/>
              <a:gd name="connsiteX374" fmla="*/ 12487 w 12653"/>
              <a:gd name="connsiteY374" fmla="*/ 184 h 4063"/>
              <a:gd name="connsiteX375" fmla="*/ 12552 w 12653"/>
              <a:gd name="connsiteY375" fmla="*/ 184 h 4063"/>
              <a:gd name="connsiteX376" fmla="*/ 12552 w 12653"/>
              <a:gd name="connsiteY376" fmla="*/ 102 h 4063"/>
              <a:gd name="connsiteX377" fmla="*/ 12552 w 12653"/>
              <a:gd name="connsiteY377" fmla="*/ 160 h 4063"/>
              <a:gd name="connsiteX378" fmla="*/ 12492 w 12653"/>
              <a:gd name="connsiteY378" fmla="*/ 160 h 4063"/>
              <a:gd name="connsiteX379" fmla="*/ 12492 w 12653"/>
              <a:gd name="connsiteY379" fmla="*/ 102 h 4063"/>
              <a:gd name="connsiteX380" fmla="*/ 12552 w 12653"/>
              <a:gd name="connsiteY380" fmla="*/ 102 h 4063"/>
              <a:gd name="connsiteX381" fmla="*/ 12492 w 12653"/>
              <a:gd name="connsiteY381" fmla="*/ 82 h 4063"/>
              <a:gd name="connsiteX382" fmla="*/ 12492 w 12653"/>
              <a:gd name="connsiteY382" fmla="*/ 22 h 4063"/>
              <a:gd name="connsiteX383" fmla="*/ 12630 w 12653"/>
              <a:gd name="connsiteY383" fmla="*/ 22 h 4063"/>
              <a:gd name="connsiteX384" fmla="*/ 12630 w 12653"/>
              <a:gd name="connsiteY384" fmla="*/ 160 h 4063"/>
              <a:gd name="connsiteX385" fmla="*/ 12571 w 12653"/>
              <a:gd name="connsiteY385" fmla="*/ 160 h 4063"/>
              <a:gd name="connsiteX386" fmla="*/ 12571 w 12653"/>
              <a:gd name="connsiteY386" fmla="*/ 82 h 4063"/>
              <a:gd name="connsiteX387" fmla="*/ 12492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12392 w 12653"/>
              <a:gd name="connsiteY356" fmla="*/ 102 h 4063"/>
              <a:gd name="connsiteX357" fmla="*/ 12392 w 12653"/>
              <a:gd name="connsiteY357" fmla="*/ 164 h 4063"/>
              <a:gd name="connsiteX358" fmla="*/ 12319 w 12653"/>
              <a:gd name="connsiteY358" fmla="*/ 164 h 4063"/>
              <a:gd name="connsiteX359" fmla="*/ 12319 w 12653"/>
              <a:gd name="connsiteY359" fmla="*/ 102 h 4063"/>
              <a:gd name="connsiteX360" fmla="*/ 12392 w 12653"/>
              <a:gd name="connsiteY360" fmla="*/ 102 h 4063"/>
              <a:gd name="connsiteX361" fmla="*/ 12392 w 12653"/>
              <a:gd name="connsiteY361" fmla="*/ 3899 h 4063"/>
              <a:gd name="connsiteX362" fmla="*/ 12392 w 12653"/>
              <a:gd name="connsiteY362" fmla="*/ 3962 h 4063"/>
              <a:gd name="connsiteX363" fmla="*/ 12319 w 12653"/>
              <a:gd name="connsiteY363" fmla="*/ 3962 h 4063"/>
              <a:gd name="connsiteX364" fmla="*/ 12319 w 12653"/>
              <a:gd name="connsiteY364" fmla="*/ 3899 h 4063"/>
              <a:gd name="connsiteX365" fmla="*/ 12392 w 12653"/>
              <a:gd name="connsiteY365" fmla="*/ 3899 h 4063"/>
              <a:gd name="connsiteX366" fmla="*/ 12552 w 12653"/>
              <a:gd name="connsiteY366" fmla="*/ 277 h 4063"/>
              <a:gd name="connsiteX367" fmla="*/ 12552 w 12653"/>
              <a:gd name="connsiteY367" fmla="*/ 339 h 4063"/>
              <a:gd name="connsiteX368" fmla="*/ 12487 w 12653"/>
              <a:gd name="connsiteY368" fmla="*/ 339 h 4063"/>
              <a:gd name="connsiteX369" fmla="*/ 12487 w 12653"/>
              <a:gd name="connsiteY369" fmla="*/ 277 h 4063"/>
              <a:gd name="connsiteX370" fmla="*/ 12552 w 12653"/>
              <a:gd name="connsiteY370" fmla="*/ 277 h 4063"/>
              <a:gd name="connsiteX371" fmla="*/ 12552 w 12653"/>
              <a:gd name="connsiteY371" fmla="*/ 184 h 4063"/>
              <a:gd name="connsiteX372" fmla="*/ 12552 w 12653"/>
              <a:gd name="connsiteY372" fmla="*/ 255 h 4063"/>
              <a:gd name="connsiteX373" fmla="*/ 12487 w 12653"/>
              <a:gd name="connsiteY373" fmla="*/ 255 h 4063"/>
              <a:gd name="connsiteX374" fmla="*/ 12487 w 12653"/>
              <a:gd name="connsiteY374" fmla="*/ 184 h 4063"/>
              <a:gd name="connsiteX375" fmla="*/ 12552 w 12653"/>
              <a:gd name="connsiteY375" fmla="*/ 184 h 4063"/>
              <a:gd name="connsiteX376" fmla="*/ 12552 w 12653"/>
              <a:gd name="connsiteY376" fmla="*/ 102 h 4063"/>
              <a:gd name="connsiteX377" fmla="*/ 12552 w 12653"/>
              <a:gd name="connsiteY377" fmla="*/ 160 h 4063"/>
              <a:gd name="connsiteX378" fmla="*/ 12492 w 12653"/>
              <a:gd name="connsiteY378" fmla="*/ 160 h 4063"/>
              <a:gd name="connsiteX379" fmla="*/ 12492 w 12653"/>
              <a:gd name="connsiteY379" fmla="*/ 102 h 4063"/>
              <a:gd name="connsiteX380" fmla="*/ 12552 w 12653"/>
              <a:gd name="connsiteY380" fmla="*/ 102 h 4063"/>
              <a:gd name="connsiteX381" fmla="*/ 12492 w 12653"/>
              <a:gd name="connsiteY381" fmla="*/ 82 h 4063"/>
              <a:gd name="connsiteX382" fmla="*/ 12492 w 12653"/>
              <a:gd name="connsiteY382" fmla="*/ 22 h 4063"/>
              <a:gd name="connsiteX383" fmla="*/ 12630 w 12653"/>
              <a:gd name="connsiteY383" fmla="*/ 22 h 4063"/>
              <a:gd name="connsiteX384" fmla="*/ 12630 w 12653"/>
              <a:gd name="connsiteY384" fmla="*/ 160 h 4063"/>
              <a:gd name="connsiteX385" fmla="*/ 12571 w 12653"/>
              <a:gd name="connsiteY385" fmla="*/ 160 h 4063"/>
              <a:gd name="connsiteX386" fmla="*/ 12571 w 12653"/>
              <a:gd name="connsiteY386" fmla="*/ 82 h 4063"/>
              <a:gd name="connsiteX387" fmla="*/ 12492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12574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12392 w 12653"/>
              <a:gd name="connsiteY356" fmla="*/ 102 h 4063"/>
              <a:gd name="connsiteX357" fmla="*/ 12392 w 12653"/>
              <a:gd name="connsiteY357" fmla="*/ 164 h 4063"/>
              <a:gd name="connsiteX358" fmla="*/ 12319 w 12653"/>
              <a:gd name="connsiteY358" fmla="*/ 164 h 4063"/>
              <a:gd name="connsiteX359" fmla="*/ 12319 w 12653"/>
              <a:gd name="connsiteY359" fmla="*/ 102 h 4063"/>
              <a:gd name="connsiteX360" fmla="*/ 12392 w 12653"/>
              <a:gd name="connsiteY360" fmla="*/ 102 h 4063"/>
              <a:gd name="connsiteX361" fmla="*/ 12392 w 12653"/>
              <a:gd name="connsiteY361" fmla="*/ 3899 h 4063"/>
              <a:gd name="connsiteX362" fmla="*/ 12392 w 12653"/>
              <a:gd name="connsiteY362" fmla="*/ 3962 h 4063"/>
              <a:gd name="connsiteX363" fmla="*/ 12319 w 12653"/>
              <a:gd name="connsiteY363" fmla="*/ 3962 h 4063"/>
              <a:gd name="connsiteX364" fmla="*/ 12319 w 12653"/>
              <a:gd name="connsiteY364" fmla="*/ 3899 h 4063"/>
              <a:gd name="connsiteX365" fmla="*/ 12392 w 12653"/>
              <a:gd name="connsiteY365" fmla="*/ 3899 h 4063"/>
              <a:gd name="connsiteX366" fmla="*/ 12552 w 12653"/>
              <a:gd name="connsiteY366" fmla="*/ 277 h 4063"/>
              <a:gd name="connsiteX367" fmla="*/ 12552 w 12653"/>
              <a:gd name="connsiteY367" fmla="*/ 339 h 4063"/>
              <a:gd name="connsiteX368" fmla="*/ 12487 w 12653"/>
              <a:gd name="connsiteY368" fmla="*/ 339 h 4063"/>
              <a:gd name="connsiteX369" fmla="*/ 12487 w 12653"/>
              <a:gd name="connsiteY369" fmla="*/ 277 h 4063"/>
              <a:gd name="connsiteX370" fmla="*/ 12552 w 12653"/>
              <a:gd name="connsiteY370" fmla="*/ 277 h 4063"/>
              <a:gd name="connsiteX371" fmla="*/ 12552 w 12653"/>
              <a:gd name="connsiteY371" fmla="*/ 184 h 4063"/>
              <a:gd name="connsiteX372" fmla="*/ 12552 w 12653"/>
              <a:gd name="connsiteY372" fmla="*/ 255 h 4063"/>
              <a:gd name="connsiteX373" fmla="*/ 12487 w 12653"/>
              <a:gd name="connsiteY373" fmla="*/ 255 h 4063"/>
              <a:gd name="connsiteX374" fmla="*/ 12487 w 12653"/>
              <a:gd name="connsiteY374" fmla="*/ 184 h 4063"/>
              <a:gd name="connsiteX375" fmla="*/ 12552 w 12653"/>
              <a:gd name="connsiteY375" fmla="*/ 184 h 4063"/>
              <a:gd name="connsiteX376" fmla="*/ 12552 w 12653"/>
              <a:gd name="connsiteY376" fmla="*/ 102 h 4063"/>
              <a:gd name="connsiteX377" fmla="*/ 12552 w 12653"/>
              <a:gd name="connsiteY377" fmla="*/ 160 h 4063"/>
              <a:gd name="connsiteX378" fmla="*/ 12492 w 12653"/>
              <a:gd name="connsiteY378" fmla="*/ 160 h 4063"/>
              <a:gd name="connsiteX379" fmla="*/ 12492 w 12653"/>
              <a:gd name="connsiteY379" fmla="*/ 102 h 4063"/>
              <a:gd name="connsiteX380" fmla="*/ 12552 w 12653"/>
              <a:gd name="connsiteY380" fmla="*/ 102 h 4063"/>
              <a:gd name="connsiteX381" fmla="*/ 12492 w 12653"/>
              <a:gd name="connsiteY381" fmla="*/ 82 h 4063"/>
              <a:gd name="connsiteX382" fmla="*/ 12492 w 12653"/>
              <a:gd name="connsiteY382" fmla="*/ 22 h 4063"/>
              <a:gd name="connsiteX383" fmla="*/ 12630 w 12653"/>
              <a:gd name="connsiteY383" fmla="*/ 22 h 4063"/>
              <a:gd name="connsiteX384" fmla="*/ 12630 w 12653"/>
              <a:gd name="connsiteY384" fmla="*/ 160 h 4063"/>
              <a:gd name="connsiteX385" fmla="*/ 12571 w 12653"/>
              <a:gd name="connsiteY385" fmla="*/ 160 h 4063"/>
              <a:gd name="connsiteX386" fmla="*/ 12571 w 12653"/>
              <a:gd name="connsiteY386" fmla="*/ 82 h 4063"/>
              <a:gd name="connsiteX387" fmla="*/ 12492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12574 w 12653"/>
              <a:gd name="connsiteY393" fmla="*/ 575 h 4063"/>
              <a:gd name="connsiteX394" fmla="*/ 12574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12392 w 12653"/>
              <a:gd name="connsiteY356" fmla="*/ 102 h 4063"/>
              <a:gd name="connsiteX357" fmla="*/ 12392 w 12653"/>
              <a:gd name="connsiteY357" fmla="*/ 164 h 4063"/>
              <a:gd name="connsiteX358" fmla="*/ 12319 w 12653"/>
              <a:gd name="connsiteY358" fmla="*/ 164 h 4063"/>
              <a:gd name="connsiteX359" fmla="*/ 12319 w 12653"/>
              <a:gd name="connsiteY359" fmla="*/ 102 h 4063"/>
              <a:gd name="connsiteX360" fmla="*/ 12392 w 12653"/>
              <a:gd name="connsiteY360" fmla="*/ 102 h 4063"/>
              <a:gd name="connsiteX361" fmla="*/ 12392 w 12653"/>
              <a:gd name="connsiteY361" fmla="*/ 3899 h 4063"/>
              <a:gd name="connsiteX362" fmla="*/ 12392 w 12653"/>
              <a:gd name="connsiteY362" fmla="*/ 3962 h 4063"/>
              <a:gd name="connsiteX363" fmla="*/ 12319 w 12653"/>
              <a:gd name="connsiteY363" fmla="*/ 3962 h 4063"/>
              <a:gd name="connsiteX364" fmla="*/ 12319 w 12653"/>
              <a:gd name="connsiteY364" fmla="*/ 3899 h 4063"/>
              <a:gd name="connsiteX365" fmla="*/ 12392 w 12653"/>
              <a:gd name="connsiteY365" fmla="*/ 3899 h 4063"/>
              <a:gd name="connsiteX366" fmla="*/ 12552 w 12653"/>
              <a:gd name="connsiteY366" fmla="*/ 277 h 4063"/>
              <a:gd name="connsiteX367" fmla="*/ 12552 w 12653"/>
              <a:gd name="connsiteY367" fmla="*/ 339 h 4063"/>
              <a:gd name="connsiteX368" fmla="*/ 12487 w 12653"/>
              <a:gd name="connsiteY368" fmla="*/ 339 h 4063"/>
              <a:gd name="connsiteX369" fmla="*/ 12487 w 12653"/>
              <a:gd name="connsiteY369" fmla="*/ 277 h 4063"/>
              <a:gd name="connsiteX370" fmla="*/ 12552 w 12653"/>
              <a:gd name="connsiteY370" fmla="*/ 277 h 4063"/>
              <a:gd name="connsiteX371" fmla="*/ 12552 w 12653"/>
              <a:gd name="connsiteY371" fmla="*/ 184 h 4063"/>
              <a:gd name="connsiteX372" fmla="*/ 12552 w 12653"/>
              <a:gd name="connsiteY372" fmla="*/ 255 h 4063"/>
              <a:gd name="connsiteX373" fmla="*/ 12487 w 12653"/>
              <a:gd name="connsiteY373" fmla="*/ 255 h 4063"/>
              <a:gd name="connsiteX374" fmla="*/ 12487 w 12653"/>
              <a:gd name="connsiteY374" fmla="*/ 184 h 4063"/>
              <a:gd name="connsiteX375" fmla="*/ 12552 w 12653"/>
              <a:gd name="connsiteY375" fmla="*/ 184 h 4063"/>
              <a:gd name="connsiteX376" fmla="*/ 12552 w 12653"/>
              <a:gd name="connsiteY376" fmla="*/ 102 h 4063"/>
              <a:gd name="connsiteX377" fmla="*/ 12552 w 12653"/>
              <a:gd name="connsiteY377" fmla="*/ 160 h 4063"/>
              <a:gd name="connsiteX378" fmla="*/ 12492 w 12653"/>
              <a:gd name="connsiteY378" fmla="*/ 160 h 4063"/>
              <a:gd name="connsiteX379" fmla="*/ 12492 w 12653"/>
              <a:gd name="connsiteY379" fmla="*/ 102 h 4063"/>
              <a:gd name="connsiteX380" fmla="*/ 12552 w 12653"/>
              <a:gd name="connsiteY380" fmla="*/ 102 h 4063"/>
              <a:gd name="connsiteX381" fmla="*/ 12492 w 12653"/>
              <a:gd name="connsiteY381" fmla="*/ 82 h 4063"/>
              <a:gd name="connsiteX382" fmla="*/ 12492 w 12653"/>
              <a:gd name="connsiteY382" fmla="*/ 22 h 4063"/>
              <a:gd name="connsiteX383" fmla="*/ 12630 w 12653"/>
              <a:gd name="connsiteY383" fmla="*/ 22 h 4063"/>
              <a:gd name="connsiteX384" fmla="*/ 12630 w 12653"/>
              <a:gd name="connsiteY384" fmla="*/ 160 h 4063"/>
              <a:gd name="connsiteX385" fmla="*/ 12571 w 12653"/>
              <a:gd name="connsiteY385" fmla="*/ 160 h 4063"/>
              <a:gd name="connsiteX386" fmla="*/ 12571 w 12653"/>
              <a:gd name="connsiteY386" fmla="*/ 82 h 4063"/>
              <a:gd name="connsiteX387" fmla="*/ 12492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12574 w 12653"/>
              <a:gd name="connsiteY393" fmla="*/ 575 h 4063"/>
              <a:gd name="connsiteX394" fmla="*/ 12574 w 12653"/>
              <a:gd name="connsiteY394" fmla="*/ 536 h 4063"/>
              <a:gd name="connsiteX395" fmla="*/ 12615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12392 w 12653"/>
              <a:gd name="connsiteY356" fmla="*/ 102 h 4063"/>
              <a:gd name="connsiteX357" fmla="*/ 12392 w 12653"/>
              <a:gd name="connsiteY357" fmla="*/ 164 h 4063"/>
              <a:gd name="connsiteX358" fmla="*/ 12319 w 12653"/>
              <a:gd name="connsiteY358" fmla="*/ 164 h 4063"/>
              <a:gd name="connsiteX359" fmla="*/ 12319 w 12653"/>
              <a:gd name="connsiteY359" fmla="*/ 102 h 4063"/>
              <a:gd name="connsiteX360" fmla="*/ 12392 w 12653"/>
              <a:gd name="connsiteY360" fmla="*/ 102 h 4063"/>
              <a:gd name="connsiteX361" fmla="*/ 12392 w 12653"/>
              <a:gd name="connsiteY361" fmla="*/ 3899 h 4063"/>
              <a:gd name="connsiteX362" fmla="*/ 12392 w 12653"/>
              <a:gd name="connsiteY362" fmla="*/ 3962 h 4063"/>
              <a:gd name="connsiteX363" fmla="*/ 12319 w 12653"/>
              <a:gd name="connsiteY363" fmla="*/ 3962 h 4063"/>
              <a:gd name="connsiteX364" fmla="*/ 12319 w 12653"/>
              <a:gd name="connsiteY364" fmla="*/ 3899 h 4063"/>
              <a:gd name="connsiteX365" fmla="*/ 12392 w 12653"/>
              <a:gd name="connsiteY365" fmla="*/ 3899 h 4063"/>
              <a:gd name="connsiteX366" fmla="*/ 12552 w 12653"/>
              <a:gd name="connsiteY366" fmla="*/ 277 h 4063"/>
              <a:gd name="connsiteX367" fmla="*/ 12552 w 12653"/>
              <a:gd name="connsiteY367" fmla="*/ 339 h 4063"/>
              <a:gd name="connsiteX368" fmla="*/ 12487 w 12653"/>
              <a:gd name="connsiteY368" fmla="*/ 339 h 4063"/>
              <a:gd name="connsiteX369" fmla="*/ 12487 w 12653"/>
              <a:gd name="connsiteY369" fmla="*/ 277 h 4063"/>
              <a:gd name="connsiteX370" fmla="*/ 12552 w 12653"/>
              <a:gd name="connsiteY370" fmla="*/ 277 h 4063"/>
              <a:gd name="connsiteX371" fmla="*/ 12552 w 12653"/>
              <a:gd name="connsiteY371" fmla="*/ 184 h 4063"/>
              <a:gd name="connsiteX372" fmla="*/ 12552 w 12653"/>
              <a:gd name="connsiteY372" fmla="*/ 255 h 4063"/>
              <a:gd name="connsiteX373" fmla="*/ 12487 w 12653"/>
              <a:gd name="connsiteY373" fmla="*/ 255 h 4063"/>
              <a:gd name="connsiteX374" fmla="*/ 12487 w 12653"/>
              <a:gd name="connsiteY374" fmla="*/ 184 h 4063"/>
              <a:gd name="connsiteX375" fmla="*/ 12552 w 12653"/>
              <a:gd name="connsiteY375" fmla="*/ 184 h 4063"/>
              <a:gd name="connsiteX376" fmla="*/ 12552 w 12653"/>
              <a:gd name="connsiteY376" fmla="*/ 102 h 4063"/>
              <a:gd name="connsiteX377" fmla="*/ 12552 w 12653"/>
              <a:gd name="connsiteY377" fmla="*/ 160 h 4063"/>
              <a:gd name="connsiteX378" fmla="*/ 12492 w 12653"/>
              <a:gd name="connsiteY378" fmla="*/ 160 h 4063"/>
              <a:gd name="connsiteX379" fmla="*/ 12492 w 12653"/>
              <a:gd name="connsiteY379" fmla="*/ 102 h 4063"/>
              <a:gd name="connsiteX380" fmla="*/ 12552 w 12653"/>
              <a:gd name="connsiteY380" fmla="*/ 102 h 4063"/>
              <a:gd name="connsiteX381" fmla="*/ 12492 w 12653"/>
              <a:gd name="connsiteY381" fmla="*/ 82 h 4063"/>
              <a:gd name="connsiteX382" fmla="*/ 12492 w 12653"/>
              <a:gd name="connsiteY382" fmla="*/ 22 h 4063"/>
              <a:gd name="connsiteX383" fmla="*/ 12630 w 12653"/>
              <a:gd name="connsiteY383" fmla="*/ 22 h 4063"/>
              <a:gd name="connsiteX384" fmla="*/ 12630 w 12653"/>
              <a:gd name="connsiteY384" fmla="*/ 160 h 4063"/>
              <a:gd name="connsiteX385" fmla="*/ 12571 w 12653"/>
              <a:gd name="connsiteY385" fmla="*/ 160 h 4063"/>
              <a:gd name="connsiteX386" fmla="*/ 12571 w 12653"/>
              <a:gd name="connsiteY386" fmla="*/ 82 h 4063"/>
              <a:gd name="connsiteX387" fmla="*/ 12492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12574 w 12653"/>
              <a:gd name="connsiteY393" fmla="*/ 575 h 4063"/>
              <a:gd name="connsiteX394" fmla="*/ 12574 w 12653"/>
              <a:gd name="connsiteY394" fmla="*/ 536 h 4063"/>
              <a:gd name="connsiteX395" fmla="*/ 12615 w 12653"/>
              <a:gd name="connsiteY395" fmla="*/ 536 h 4063"/>
              <a:gd name="connsiteX396" fmla="*/ 12615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12392 w 12653"/>
              <a:gd name="connsiteY356" fmla="*/ 102 h 4063"/>
              <a:gd name="connsiteX357" fmla="*/ 12392 w 12653"/>
              <a:gd name="connsiteY357" fmla="*/ 164 h 4063"/>
              <a:gd name="connsiteX358" fmla="*/ 12319 w 12653"/>
              <a:gd name="connsiteY358" fmla="*/ 164 h 4063"/>
              <a:gd name="connsiteX359" fmla="*/ 12319 w 12653"/>
              <a:gd name="connsiteY359" fmla="*/ 102 h 4063"/>
              <a:gd name="connsiteX360" fmla="*/ 12392 w 12653"/>
              <a:gd name="connsiteY360" fmla="*/ 102 h 4063"/>
              <a:gd name="connsiteX361" fmla="*/ 12392 w 12653"/>
              <a:gd name="connsiteY361" fmla="*/ 3899 h 4063"/>
              <a:gd name="connsiteX362" fmla="*/ 12392 w 12653"/>
              <a:gd name="connsiteY362" fmla="*/ 3962 h 4063"/>
              <a:gd name="connsiteX363" fmla="*/ 12319 w 12653"/>
              <a:gd name="connsiteY363" fmla="*/ 3962 h 4063"/>
              <a:gd name="connsiteX364" fmla="*/ 12319 w 12653"/>
              <a:gd name="connsiteY364" fmla="*/ 3899 h 4063"/>
              <a:gd name="connsiteX365" fmla="*/ 12392 w 12653"/>
              <a:gd name="connsiteY365" fmla="*/ 3899 h 4063"/>
              <a:gd name="connsiteX366" fmla="*/ 12552 w 12653"/>
              <a:gd name="connsiteY366" fmla="*/ 277 h 4063"/>
              <a:gd name="connsiteX367" fmla="*/ 12552 w 12653"/>
              <a:gd name="connsiteY367" fmla="*/ 339 h 4063"/>
              <a:gd name="connsiteX368" fmla="*/ 12487 w 12653"/>
              <a:gd name="connsiteY368" fmla="*/ 339 h 4063"/>
              <a:gd name="connsiteX369" fmla="*/ 12487 w 12653"/>
              <a:gd name="connsiteY369" fmla="*/ 277 h 4063"/>
              <a:gd name="connsiteX370" fmla="*/ 12552 w 12653"/>
              <a:gd name="connsiteY370" fmla="*/ 277 h 4063"/>
              <a:gd name="connsiteX371" fmla="*/ 12552 w 12653"/>
              <a:gd name="connsiteY371" fmla="*/ 184 h 4063"/>
              <a:gd name="connsiteX372" fmla="*/ 12552 w 12653"/>
              <a:gd name="connsiteY372" fmla="*/ 255 h 4063"/>
              <a:gd name="connsiteX373" fmla="*/ 12487 w 12653"/>
              <a:gd name="connsiteY373" fmla="*/ 255 h 4063"/>
              <a:gd name="connsiteX374" fmla="*/ 12487 w 12653"/>
              <a:gd name="connsiteY374" fmla="*/ 184 h 4063"/>
              <a:gd name="connsiteX375" fmla="*/ 12552 w 12653"/>
              <a:gd name="connsiteY375" fmla="*/ 184 h 4063"/>
              <a:gd name="connsiteX376" fmla="*/ 12552 w 12653"/>
              <a:gd name="connsiteY376" fmla="*/ 102 h 4063"/>
              <a:gd name="connsiteX377" fmla="*/ 12552 w 12653"/>
              <a:gd name="connsiteY377" fmla="*/ 160 h 4063"/>
              <a:gd name="connsiteX378" fmla="*/ 12492 w 12653"/>
              <a:gd name="connsiteY378" fmla="*/ 160 h 4063"/>
              <a:gd name="connsiteX379" fmla="*/ 12492 w 12653"/>
              <a:gd name="connsiteY379" fmla="*/ 102 h 4063"/>
              <a:gd name="connsiteX380" fmla="*/ 12552 w 12653"/>
              <a:gd name="connsiteY380" fmla="*/ 102 h 4063"/>
              <a:gd name="connsiteX381" fmla="*/ 12492 w 12653"/>
              <a:gd name="connsiteY381" fmla="*/ 82 h 4063"/>
              <a:gd name="connsiteX382" fmla="*/ 12492 w 12653"/>
              <a:gd name="connsiteY382" fmla="*/ 22 h 4063"/>
              <a:gd name="connsiteX383" fmla="*/ 12630 w 12653"/>
              <a:gd name="connsiteY383" fmla="*/ 22 h 4063"/>
              <a:gd name="connsiteX384" fmla="*/ 12630 w 12653"/>
              <a:gd name="connsiteY384" fmla="*/ 160 h 4063"/>
              <a:gd name="connsiteX385" fmla="*/ 12571 w 12653"/>
              <a:gd name="connsiteY385" fmla="*/ 160 h 4063"/>
              <a:gd name="connsiteX386" fmla="*/ 12571 w 12653"/>
              <a:gd name="connsiteY386" fmla="*/ 82 h 4063"/>
              <a:gd name="connsiteX387" fmla="*/ 12492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12574 w 12653"/>
              <a:gd name="connsiteY393" fmla="*/ 575 h 4063"/>
              <a:gd name="connsiteX394" fmla="*/ 12574 w 12653"/>
              <a:gd name="connsiteY394" fmla="*/ 536 h 4063"/>
              <a:gd name="connsiteX395" fmla="*/ 12615 w 12653"/>
              <a:gd name="connsiteY395" fmla="*/ 536 h 4063"/>
              <a:gd name="connsiteX396" fmla="*/ 12615 w 12653"/>
              <a:gd name="connsiteY396" fmla="*/ 575 h 4063"/>
              <a:gd name="connsiteX397" fmla="*/ 12574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2708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12392 w 12653"/>
              <a:gd name="connsiteY356" fmla="*/ 102 h 4063"/>
              <a:gd name="connsiteX357" fmla="*/ 12392 w 12653"/>
              <a:gd name="connsiteY357" fmla="*/ 164 h 4063"/>
              <a:gd name="connsiteX358" fmla="*/ 12319 w 12653"/>
              <a:gd name="connsiteY358" fmla="*/ 164 h 4063"/>
              <a:gd name="connsiteX359" fmla="*/ 12319 w 12653"/>
              <a:gd name="connsiteY359" fmla="*/ 102 h 4063"/>
              <a:gd name="connsiteX360" fmla="*/ 12392 w 12653"/>
              <a:gd name="connsiteY360" fmla="*/ 102 h 4063"/>
              <a:gd name="connsiteX361" fmla="*/ 12392 w 12653"/>
              <a:gd name="connsiteY361" fmla="*/ 3899 h 4063"/>
              <a:gd name="connsiteX362" fmla="*/ 12392 w 12653"/>
              <a:gd name="connsiteY362" fmla="*/ 3962 h 4063"/>
              <a:gd name="connsiteX363" fmla="*/ 12319 w 12653"/>
              <a:gd name="connsiteY363" fmla="*/ 3962 h 4063"/>
              <a:gd name="connsiteX364" fmla="*/ 12319 w 12653"/>
              <a:gd name="connsiteY364" fmla="*/ 3899 h 4063"/>
              <a:gd name="connsiteX365" fmla="*/ 12392 w 12653"/>
              <a:gd name="connsiteY365" fmla="*/ 3899 h 4063"/>
              <a:gd name="connsiteX366" fmla="*/ 12552 w 12653"/>
              <a:gd name="connsiteY366" fmla="*/ 277 h 4063"/>
              <a:gd name="connsiteX367" fmla="*/ 12552 w 12653"/>
              <a:gd name="connsiteY367" fmla="*/ 339 h 4063"/>
              <a:gd name="connsiteX368" fmla="*/ 12487 w 12653"/>
              <a:gd name="connsiteY368" fmla="*/ 339 h 4063"/>
              <a:gd name="connsiteX369" fmla="*/ 12487 w 12653"/>
              <a:gd name="connsiteY369" fmla="*/ 277 h 4063"/>
              <a:gd name="connsiteX370" fmla="*/ 12552 w 12653"/>
              <a:gd name="connsiteY370" fmla="*/ 277 h 4063"/>
              <a:gd name="connsiteX371" fmla="*/ 12552 w 12653"/>
              <a:gd name="connsiteY371" fmla="*/ 184 h 4063"/>
              <a:gd name="connsiteX372" fmla="*/ 12552 w 12653"/>
              <a:gd name="connsiteY372" fmla="*/ 255 h 4063"/>
              <a:gd name="connsiteX373" fmla="*/ 12487 w 12653"/>
              <a:gd name="connsiteY373" fmla="*/ 255 h 4063"/>
              <a:gd name="connsiteX374" fmla="*/ 12487 w 12653"/>
              <a:gd name="connsiteY374" fmla="*/ 184 h 4063"/>
              <a:gd name="connsiteX375" fmla="*/ 12552 w 12653"/>
              <a:gd name="connsiteY375" fmla="*/ 184 h 4063"/>
              <a:gd name="connsiteX376" fmla="*/ 12552 w 12653"/>
              <a:gd name="connsiteY376" fmla="*/ 102 h 4063"/>
              <a:gd name="connsiteX377" fmla="*/ 12552 w 12653"/>
              <a:gd name="connsiteY377" fmla="*/ 160 h 4063"/>
              <a:gd name="connsiteX378" fmla="*/ 12492 w 12653"/>
              <a:gd name="connsiteY378" fmla="*/ 160 h 4063"/>
              <a:gd name="connsiteX379" fmla="*/ 12492 w 12653"/>
              <a:gd name="connsiteY379" fmla="*/ 102 h 4063"/>
              <a:gd name="connsiteX380" fmla="*/ 12552 w 12653"/>
              <a:gd name="connsiteY380" fmla="*/ 102 h 4063"/>
              <a:gd name="connsiteX381" fmla="*/ 12492 w 12653"/>
              <a:gd name="connsiteY381" fmla="*/ 82 h 4063"/>
              <a:gd name="connsiteX382" fmla="*/ 12492 w 12653"/>
              <a:gd name="connsiteY382" fmla="*/ 22 h 4063"/>
              <a:gd name="connsiteX383" fmla="*/ 12630 w 12653"/>
              <a:gd name="connsiteY383" fmla="*/ 22 h 4063"/>
              <a:gd name="connsiteX384" fmla="*/ 12630 w 12653"/>
              <a:gd name="connsiteY384" fmla="*/ 160 h 4063"/>
              <a:gd name="connsiteX385" fmla="*/ 12571 w 12653"/>
              <a:gd name="connsiteY385" fmla="*/ 160 h 4063"/>
              <a:gd name="connsiteX386" fmla="*/ 12571 w 12653"/>
              <a:gd name="connsiteY386" fmla="*/ 82 h 4063"/>
              <a:gd name="connsiteX387" fmla="*/ 12492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12574 w 12653"/>
              <a:gd name="connsiteY393" fmla="*/ 575 h 4063"/>
              <a:gd name="connsiteX394" fmla="*/ 12574 w 12653"/>
              <a:gd name="connsiteY394" fmla="*/ 536 h 4063"/>
              <a:gd name="connsiteX395" fmla="*/ 12615 w 12653"/>
              <a:gd name="connsiteY395" fmla="*/ 536 h 4063"/>
              <a:gd name="connsiteX396" fmla="*/ 12615 w 12653"/>
              <a:gd name="connsiteY396" fmla="*/ 575 h 4063"/>
              <a:gd name="connsiteX397" fmla="*/ 12574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2708 h 4063"/>
              <a:gd name="connsiteX46" fmla="*/ 80 w 12653"/>
              <a:gd name="connsiteY46" fmla="*/ 2708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12392 w 12653"/>
              <a:gd name="connsiteY356" fmla="*/ 102 h 4063"/>
              <a:gd name="connsiteX357" fmla="*/ 12392 w 12653"/>
              <a:gd name="connsiteY357" fmla="*/ 164 h 4063"/>
              <a:gd name="connsiteX358" fmla="*/ 12319 w 12653"/>
              <a:gd name="connsiteY358" fmla="*/ 164 h 4063"/>
              <a:gd name="connsiteX359" fmla="*/ 12319 w 12653"/>
              <a:gd name="connsiteY359" fmla="*/ 102 h 4063"/>
              <a:gd name="connsiteX360" fmla="*/ 12392 w 12653"/>
              <a:gd name="connsiteY360" fmla="*/ 102 h 4063"/>
              <a:gd name="connsiteX361" fmla="*/ 12392 w 12653"/>
              <a:gd name="connsiteY361" fmla="*/ 3899 h 4063"/>
              <a:gd name="connsiteX362" fmla="*/ 12392 w 12653"/>
              <a:gd name="connsiteY362" fmla="*/ 3962 h 4063"/>
              <a:gd name="connsiteX363" fmla="*/ 12319 w 12653"/>
              <a:gd name="connsiteY363" fmla="*/ 3962 h 4063"/>
              <a:gd name="connsiteX364" fmla="*/ 12319 w 12653"/>
              <a:gd name="connsiteY364" fmla="*/ 3899 h 4063"/>
              <a:gd name="connsiteX365" fmla="*/ 12392 w 12653"/>
              <a:gd name="connsiteY365" fmla="*/ 3899 h 4063"/>
              <a:gd name="connsiteX366" fmla="*/ 12552 w 12653"/>
              <a:gd name="connsiteY366" fmla="*/ 277 h 4063"/>
              <a:gd name="connsiteX367" fmla="*/ 12552 w 12653"/>
              <a:gd name="connsiteY367" fmla="*/ 339 h 4063"/>
              <a:gd name="connsiteX368" fmla="*/ 12487 w 12653"/>
              <a:gd name="connsiteY368" fmla="*/ 339 h 4063"/>
              <a:gd name="connsiteX369" fmla="*/ 12487 w 12653"/>
              <a:gd name="connsiteY369" fmla="*/ 277 h 4063"/>
              <a:gd name="connsiteX370" fmla="*/ 12552 w 12653"/>
              <a:gd name="connsiteY370" fmla="*/ 277 h 4063"/>
              <a:gd name="connsiteX371" fmla="*/ 12552 w 12653"/>
              <a:gd name="connsiteY371" fmla="*/ 184 h 4063"/>
              <a:gd name="connsiteX372" fmla="*/ 12552 w 12653"/>
              <a:gd name="connsiteY372" fmla="*/ 255 h 4063"/>
              <a:gd name="connsiteX373" fmla="*/ 12487 w 12653"/>
              <a:gd name="connsiteY373" fmla="*/ 255 h 4063"/>
              <a:gd name="connsiteX374" fmla="*/ 12487 w 12653"/>
              <a:gd name="connsiteY374" fmla="*/ 184 h 4063"/>
              <a:gd name="connsiteX375" fmla="*/ 12552 w 12653"/>
              <a:gd name="connsiteY375" fmla="*/ 184 h 4063"/>
              <a:gd name="connsiteX376" fmla="*/ 12552 w 12653"/>
              <a:gd name="connsiteY376" fmla="*/ 102 h 4063"/>
              <a:gd name="connsiteX377" fmla="*/ 12552 w 12653"/>
              <a:gd name="connsiteY377" fmla="*/ 160 h 4063"/>
              <a:gd name="connsiteX378" fmla="*/ 12492 w 12653"/>
              <a:gd name="connsiteY378" fmla="*/ 160 h 4063"/>
              <a:gd name="connsiteX379" fmla="*/ 12492 w 12653"/>
              <a:gd name="connsiteY379" fmla="*/ 102 h 4063"/>
              <a:gd name="connsiteX380" fmla="*/ 12552 w 12653"/>
              <a:gd name="connsiteY380" fmla="*/ 102 h 4063"/>
              <a:gd name="connsiteX381" fmla="*/ 12492 w 12653"/>
              <a:gd name="connsiteY381" fmla="*/ 82 h 4063"/>
              <a:gd name="connsiteX382" fmla="*/ 12492 w 12653"/>
              <a:gd name="connsiteY382" fmla="*/ 22 h 4063"/>
              <a:gd name="connsiteX383" fmla="*/ 12630 w 12653"/>
              <a:gd name="connsiteY383" fmla="*/ 22 h 4063"/>
              <a:gd name="connsiteX384" fmla="*/ 12630 w 12653"/>
              <a:gd name="connsiteY384" fmla="*/ 160 h 4063"/>
              <a:gd name="connsiteX385" fmla="*/ 12571 w 12653"/>
              <a:gd name="connsiteY385" fmla="*/ 160 h 4063"/>
              <a:gd name="connsiteX386" fmla="*/ 12571 w 12653"/>
              <a:gd name="connsiteY386" fmla="*/ 82 h 4063"/>
              <a:gd name="connsiteX387" fmla="*/ 12492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12574 w 12653"/>
              <a:gd name="connsiteY393" fmla="*/ 575 h 4063"/>
              <a:gd name="connsiteX394" fmla="*/ 12574 w 12653"/>
              <a:gd name="connsiteY394" fmla="*/ 536 h 4063"/>
              <a:gd name="connsiteX395" fmla="*/ 12615 w 12653"/>
              <a:gd name="connsiteY395" fmla="*/ 536 h 4063"/>
              <a:gd name="connsiteX396" fmla="*/ 12615 w 12653"/>
              <a:gd name="connsiteY396" fmla="*/ 575 h 4063"/>
              <a:gd name="connsiteX397" fmla="*/ 12574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2708 h 4063"/>
              <a:gd name="connsiteX46" fmla="*/ 80 w 12653"/>
              <a:gd name="connsiteY46" fmla="*/ 2708 h 4063"/>
              <a:gd name="connsiteX47" fmla="*/ 80 w 12653"/>
              <a:gd name="connsiteY47" fmla="*/ 2765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12392 w 12653"/>
              <a:gd name="connsiteY356" fmla="*/ 102 h 4063"/>
              <a:gd name="connsiteX357" fmla="*/ 12392 w 12653"/>
              <a:gd name="connsiteY357" fmla="*/ 164 h 4063"/>
              <a:gd name="connsiteX358" fmla="*/ 12319 w 12653"/>
              <a:gd name="connsiteY358" fmla="*/ 164 h 4063"/>
              <a:gd name="connsiteX359" fmla="*/ 12319 w 12653"/>
              <a:gd name="connsiteY359" fmla="*/ 102 h 4063"/>
              <a:gd name="connsiteX360" fmla="*/ 12392 w 12653"/>
              <a:gd name="connsiteY360" fmla="*/ 102 h 4063"/>
              <a:gd name="connsiteX361" fmla="*/ 12392 w 12653"/>
              <a:gd name="connsiteY361" fmla="*/ 3899 h 4063"/>
              <a:gd name="connsiteX362" fmla="*/ 12392 w 12653"/>
              <a:gd name="connsiteY362" fmla="*/ 3962 h 4063"/>
              <a:gd name="connsiteX363" fmla="*/ 12319 w 12653"/>
              <a:gd name="connsiteY363" fmla="*/ 3962 h 4063"/>
              <a:gd name="connsiteX364" fmla="*/ 12319 w 12653"/>
              <a:gd name="connsiteY364" fmla="*/ 3899 h 4063"/>
              <a:gd name="connsiteX365" fmla="*/ 12392 w 12653"/>
              <a:gd name="connsiteY365" fmla="*/ 3899 h 4063"/>
              <a:gd name="connsiteX366" fmla="*/ 12552 w 12653"/>
              <a:gd name="connsiteY366" fmla="*/ 277 h 4063"/>
              <a:gd name="connsiteX367" fmla="*/ 12552 w 12653"/>
              <a:gd name="connsiteY367" fmla="*/ 339 h 4063"/>
              <a:gd name="connsiteX368" fmla="*/ 12487 w 12653"/>
              <a:gd name="connsiteY368" fmla="*/ 339 h 4063"/>
              <a:gd name="connsiteX369" fmla="*/ 12487 w 12653"/>
              <a:gd name="connsiteY369" fmla="*/ 277 h 4063"/>
              <a:gd name="connsiteX370" fmla="*/ 12552 w 12653"/>
              <a:gd name="connsiteY370" fmla="*/ 277 h 4063"/>
              <a:gd name="connsiteX371" fmla="*/ 12552 w 12653"/>
              <a:gd name="connsiteY371" fmla="*/ 184 h 4063"/>
              <a:gd name="connsiteX372" fmla="*/ 12552 w 12653"/>
              <a:gd name="connsiteY372" fmla="*/ 255 h 4063"/>
              <a:gd name="connsiteX373" fmla="*/ 12487 w 12653"/>
              <a:gd name="connsiteY373" fmla="*/ 255 h 4063"/>
              <a:gd name="connsiteX374" fmla="*/ 12487 w 12653"/>
              <a:gd name="connsiteY374" fmla="*/ 184 h 4063"/>
              <a:gd name="connsiteX375" fmla="*/ 12552 w 12653"/>
              <a:gd name="connsiteY375" fmla="*/ 184 h 4063"/>
              <a:gd name="connsiteX376" fmla="*/ 12552 w 12653"/>
              <a:gd name="connsiteY376" fmla="*/ 102 h 4063"/>
              <a:gd name="connsiteX377" fmla="*/ 12552 w 12653"/>
              <a:gd name="connsiteY377" fmla="*/ 160 h 4063"/>
              <a:gd name="connsiteX378" fmla="*/ 12492 w 12653"/>
              <a:gd name="connsiteY378" fmla="*/ 160 h 4063"/>
              <a:gd name="connsiteX379" fmla="*/ 12492 w 12653"/>
              <a:gd name="connsiteY379" fmla="*/ 102 h 4063"/>
              <a:gd name="connsiteX380" fmla="*/ 12552 w 12653"/>
              <a:gd name="connsiteY380" fmla="*/ 102 h 4063"/>
              <a:gd name="connsiteX381" fmla="*/ 12492 w 12653"/>
              <a:gd name="connsiteY381" fmla="*/ 82 h 4063"/>
              <a:gd name="connsiteX382" fmla="*/ 12492 w 12653"/>
              <a:gd name="connsiteY382" fmla="*/ 22 h 4063"/>
              <a:gd name="connsiteX383" fmla="*/ 12630 w 12653"/>
              <a:gd name="connsiteY383" fmla="*/ 22 h 4063"/>
              <a:gd name="connsiteX384" fmla="*/ 12630 w 12653"/>
              <a:gd name="connsiteY384" fmla="*/ 160 h 4063"/>
              <a:gd name="connsiteX385" fmla="*/ 12571 w 12653"/>
              <a:gd name="connsiteY385" fmla="*/ 160 h 4063"/>
              <a:gd name="connsiteX386" fmla="*/ 12571 w 12653"/>
              <a:gd name="connsiteY386" fmla="*/ 82 h 4063"/>
              <a:gd name="connsiteX387" fmla="*/ 12492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12574 w 12653"/>
              <a:gd name="connsiteY393" fmla="*/ 575 h 4063"/>
              <a:gd name="connsiteX394" fmla="*/ 12574 w 12653"/>
              <a:gd name="connsiteY394" fmla="*/ 536 h 4063"/>
              <a:gd name="connsiteX395" fmla="*/ 12615 w 12653"/>
              <a:gd name="connsiteY395" fmla="*/ 536 h 4063"/>
              <a:gd name="connsiteX396" fmla="*/ 12615 w 12653"/>
              <a:gd name="connsiteY396" fmla="*/ 575 h 4063"/>
              <a:gd name="connsiteX397" fmla="*/ 12574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2708 h 4063"/>
              <a:gd name="connsiteX46" fmla="*/ 80 w 12653"/>
              <a:gd name="connsiteY46" fmla="*/ 2708 h 4063"/>
              <a:gd name="connsiteX47" fmla="*/ 80 w 12653"/>
              <a:gd name="connsiteY47" fmla="*/ 2765 h 4063"/>
              <a:gd name="connsiteX48" fmla="*/ 17 w 12653"/>
              <a:gd name="connsiteY48" fmla="*/ 2765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12392 w 12653"/>
              <a:gd name="connsiteY356" fmla="*/ 102 h 4063"/>
              <a:gd name="connsiteX357" fmla="*/ 12392 w 12653"/>
              <a:gd name="connsiteY357" fmla="*/ 164 h 4063"/>
              <a:gd name="connsiteX358" fmla="*/ 12319 w 12653"/>
              <a:gd name="connsiteY358" fmla="*/ 164 h 4063"/>
              <a:gd name="connsiteX359" fmla="*/ 12319 w 12653"/>
              <a:gd name="connsiteY359" fmla="*/ 102 h 4063"/>
              <a:gd name="connsiteX360" fmla="*/ 12392 w 12653"/>
              <a:gd name="connsiteY360" fmla="*/ 102 h 4063"/>
              <a:gd name="connsiteX361" fmla="*/ 12392 w 12653"/>
              <a:gd name="connsiteY361" fmla="*/ 3899 h 4063"/>
              <a:gd name="connsiteX362" fmla="*/ 12392 w 12653"/>
              <a:gd name="connsiteY362" fmla="*/ 3962 h 4063"/>
              <a:gd name="connsiteX363" fmla="*/ 12319 w 12653"/>
              <a:gd name="connsiteY363" fmla="*/ 3962 h 4063"/>
              <a:gd name="connsiteX364" fmla="*/ 12319 w 12653"/>
              <a:gd name="connsiteY364" fmla="*/ 3899 h 4063"/>
              <a:gd name="connsiteX365" fmla="*/ 12392 w 12653"/>
              <a:gd name="connsiteY365" fmla="*/ 3899 h 4063"/>
              <a:gd name="connsiteX366" fmla="*/ 12552 w 12653"/>
              <a:gd name="connsiteY366" fmla="*/ 277 h 4063"/>
              <a:gd name="connsiteX367" fmla="*/ 12552 w 12653"/>
              <a:gd name="connsiteY367" fmla="*/ 339 h 4063"/>
              <a:gd name="connsiteX368" fmla="*/ 12487 w 12653"/>
              <a:gd name="connsiteY368" fmla="*/ 339 h 4063"/>
              <a:gd name="connsiteX369" fmla="*/ 12487 w 12653"/>
              <a:gd name="connsiteY369" fmla="*/ 277 h 4063"/>
              <a:gd name="connsiteX370" fmla="*/ 12552 w 12653"/>
              <a:gd name="connsiteY370" fmla="*/ 277 h 4063"/>
              <a:gd name="connsiteX371" fmla="*/ 12552 w 12653"/>
              <a:gd name="connsiteY371" fmla="*/ 184 h 4063"/>
              <a:gd name="connsiteX372" fmla="*/ 12552 w 12653"/>
              <a:gd name="connsiteY372" fmla="*/ 255 h 4063"/>
              <a:gd name="connsiteX373" fmla="*/ 12487 w 12653"/>
              <a:gd name="connsiteY373" fmla="*/ 255 h 4063"/>
              <a:gd name="connsiteX374" fmla="*/ 12487 w 12653"/>
              <a:gd name="connsiteY374" fmla="*/ 184 h 4063"/>
              <a:gd name="connsiteX375" fmla="*/ 12552 w 12653"/>
              <a:gd name="connsiteY375" fmla="*/ 184 h 4063"/>
              <a:gd name="connsiteX376" fmla="*/ 12552 w 12653"/>
              <a:gd name="connsiteY376" fmla="*/ 102 h 4063"/>
              <a:gd name="connsiteX377" fmla="*/ 12552 w 12653"/>
              <a:gd name="connsiteY377" fmla="*/ 160 h 4063"/>
              <a:gd name="connsiteX378" fmla="*/ 12492 w 12653"/>
              <a:gd name="connsiteY378" fmla="*/ 160 h 4063"/>
              <a:gd name="connsiteX379" fmla="*/ 12492 w 12653"/>
              <a:gd name="connsiteY379" fmla="*/ 102 h 4063"/>
              <a:gd name="connsiteX380" fmla="*/ 12552 w 12653"/>
              <a:gd name="connsiteY380" fmla="*/ 102 h 4063"/>
              <a:gd name="connsiteX381" fmla="*/ 12492 w 12653"/>
              <a:gd name="connsiteY381" fmla="*/ 82 h 4063"/>
              <a:gd name="connsiteX382" fmla="*/ 12492 w 12653"/>
              <a:gd name="connsiteY382" fmla="*/ 22 h 4063"/>
              <a:gd name="connsiteX383" fmla="*/ 12630 w 12653"/>
              <a:gd name="connsiteY383" fmla="*/ 22 h 4063"/>
              <a:gd name="connsiteX384" fmla="*/ 12630 w 12653"/>
              <a:gd name="connsiteY384" fmla="*/ 160 h 4063"/>
              <a:gd name="connsiteX385" fmla="*/ 12571 w 12653"/>
              <a:gd name="connsiteY385" fmla="*/ 160 h 4063"/>
              <a:gd name="connsiteX386" fmla="*/ 12571 w 12653"/>
              <a:gd name="connsiteY386" fmla="*/ 82 h 4063"/>
              <a:gd name="connsiteX387" fmla="*/ 12492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12574 w 12653"/>
              <a:gd name="connsiteY393" fmla="*/ 575 h 4063"/>
              <a:gd name="connsiteX394" fmla="*/ 12574 w 12653"/>
              <a:gd name="connsiteY394" fmla="*/ 536 h 4063"/>
              <a:gd name="connsiteX395" fmla="*/ 12615 w 12653"/>
              <a:gd name="connsiteY395" fmla="*/ 536 h 4063"/>
              <a:gd name="connsiteX396" fmla="*/ 12615 w 12653"/>
              <a:gd name="connsiteY396" fmla="*/ 575 h 4063"/>
              <a:gd name="connsiteX397" fmla="*/ 12574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2708 h 4063"/>
              <a:gd name="connsiteX46" fmla="*/ 80 w 12653"/>
              <a:gd name="connsiteY46" fmla="*/ 2708 h 4063"/>
              <a:gd name="connsiteX47" fmla="*/ 80 w 12653"/>
              <a:gd name="connsiteY47" fmla="*/ 2765 h 4063"/>
              <a:gd name="connsiteX48" fmla="*/ 17 w 12653"/>
              <a:gd name="connsiteY48" fmla="*/ 2765 h 4063"/>
              <a:gd name="connsiteX49" fmla="*/ 17 w 12653"/>
              <a:gd name="connsiteY49" fmla="*/ 2847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12392 w 12653"/>
              <a:gd name="connsiteY356" fmla="*/ 102 h 4063"/>
              <a:gd name="connsiteX357" fmla="*/ 12392 w 12653"/>
              <a:gd name="connsiteY357" fmla="*/ 164 h 4063"/>
              <a:gd name="connsiteX358" fmla="*/ 12319 w 12653"/>
              <a:gd name="connsiteY358" fmla="*/ 164 h 4063"/>
              <a:gd name="connsiteX359" fmla="*/ 12319 w 12653"/>
              <a:gd name="connsiteY359" fmla="*/ 102 h 4063"/>
              <a:gd name="connsiteX360" fmla="*/ 12392 w 12653"/>
              <a:gd name="connsiteY360" fmla="*/ 102 h 4063"/>
              <a:gd name="connsiteX361" fmla="*/ 12392 w 12653"/>
              <a:gd name="connsiteY361" fmla="*/ 3899 h 4063"/>
              <a:gd name="connsiteX362" fmla="*/ 12392 w 12653"/>
              <a:gd name="connsiteY362" fmla="*/ 3962 h 4063"/>
              <a:gd name="connsiteX363" fmla="*/ 12319 w 12653"/>
              <a:gd name="connsiteY363" fmla="*/ 3962 h 4063"/>
              <a:gd name="connsiteX364" fmla="*/ 12319 w 12653"/>
              <a:gd name="connsiteY364" fmla="*/ 3899 h 4063"/>
              <a:gd name="connsiteX365" fmla="*/ 12392 w 12653"/>
              <a:gd name="connsiteY365" fmla="*/ 3899 h 4063"/>
              <a:gd name="connsiteX366" fmla="*/ 12552 w 12653"/>
              <a:gd name="connsiteY366" fmla="*/ 277 h 4063"/>
              <a:gd name="connsiteX367" fmla="*/ 12552 w 12653"/>
              <a:gd name="connsiteY367" fmla="*/ 339 h 4063"/>
              <a:gd name="connsiteX368" fmla="*/ 12487 w 12653"/>
              <a:gd name="connsiteY368" fmla="*/ 339 h 4063"/>
              <a:gd name="connsiteX369" fmla="*/ 12487 w 12653"/>
              <a:gd name="connsiteY369" fmla="*/ 277 h 4063"/>
              <a:gd name="connsiteX370" fmla="*/ 12552 w 12653"/>
              <a:gd name="connsiteY370" fmla="*/ 277 h 4063"/>
              <a:gd name="connsiteX371" fmla="*/ 12552 w 12653"/>
              <a:gd name="connsiteY371" fmla="*/ 184 h 4063"/>
              <a:gd name="connsiteX372" fmla="*/ 12552 w 12653"/>
              <a:gd name="connsiteY372" fmla="*/ 255 h 4063"/>
              <a:gd name="connsiteX373" fmla="*/ 12487 w 12653"/>
              <a:gd name="connsiteY373" fmla="*/ 255 h 4063"/>
              <a:gd name="connsiteX374" fmla="*/ 12487 w 12653"/>
              <a:gd name="connsiteY374" fmla="*/ 184 h 4063"/>
              <a:gd name="connsiteX375" fmla="*/ 12552 w 12653"/>
              <a:gd name="connsiteY375" fmla="*/ 184 h 4063"/>
              <a:gd name="connsiteX376" fmla="*/ 12552 w 12653"/>
              <a:gd name="connsiteY376" fmla="*/ 102 h 4063"/>
              <a:gd name="connsiteX377" fmla="*/ 12552 w 12653"/>
              <a:gd name="connsiteY377" fmla="*/ 160 h 4063"/>
              <a:gd name="connsiteX378" fmla="*/ 12492 w 12653"/>
              <a:gd name="connsiteY378" fmla="*/ 160 h 4063"/>
              <a:gd name="connsiteX379" fmla="*/ 12492 w 12653"/>
              <a:gd name="connsiteY379" fmla="*/ 102 h 4063"/>
              <a:gd name="connsiteX380" fmla="*/ 12552 w 12653"/>
              <a:gd name="connsiteY380" fmla="*/ 102 h 4063"/>
              <a:gd name="connsiteX381" fmla="*/ 12492 w 12653"/>
              <a:gd name="connsiteY381" fmla="*/ 82 h 4063"/>
              <a:gd name="connsiteX382" fmla="*/ 12492 w 12653"/>
              <a:gd name="connsiteY382" fmla="*/ 22 h 4063"/>
              <a:gd name="connsiteX383" fmla="*/ 12630 w 12653"/>
              <a:gd name="connsiteY383" fmla="*/ 22 h 4063"/>
              <a:gd name="connsiteX384" fmla="*/ 12630 w 12653"/>
              <a:gd name="connsiteY384" fmla="*/ 160 h 4063"/>
              <a:gd name="connsiteX385" fmla="*/ 12571 w 12653"/>
              <a:gd name="connsiteY385" fmla="*/ 160 h 4063"/>
              <a:gd name="connsiteX386" fmla="*/ 12571 w 12653"/>
              <a:gd name="connsiteY386" fmla="*/ 82 h 4063"/>
              <a:gd name="connsiteX387" fmla="*/ 12492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12574 w 12653"/>
              <a:gd name="connsiteY393" fmla="*/ 575 h 4063"/>
              <a:gd name="connsiteX394" fmla="*/ 12574 w 12653"/>
              <a:gd name="connsiteY394" fmla="*/ 536 h 4063"/>
              <a:gd name="connsiteX395" fmla="*/ 12615 w 12653"/>
              <a:gd name="connsiteY395" fmla="*/ 536 h 4063"/>
              <a:gd name="connsiteX396" fmla="*/ 12615 w 12653"/>
              <a:gd name="connsiteY396" fmla="*/ 575 h 4063"/>
              <a:gd name="connsiteX397" fmla="*/ 12574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2708 h 4063"/>
              <a:gd name="connsiteX46" fmla="*/ 80 w 12653"/>
              <a:gd name="connsiteY46" fmla="*/ 2708 h 4063"/>
              <a:gd name="connsiteX47" fmla="*/ 80 w 12653"/>
              <a:gd name="connsiteY47" fmla="*/ 2765 h 4063"/>
              <a:gd name="connsiteX48" fmla="*/ 17 w 12653"/>
              <a:gd name="connsiteY48" fmla="*/ 2765 h 4063"/>
              <a:gd name="connsiteX49" fmla="*/ 17 w 12653"/>
              <a:gd name="connsiteY49" fmla="*/ 2847 h 4063"/>
              <a:gd name="connsiteX50" fmla="*/ 102 w 12653"/>
              <a:gd name="connsiteY50" fmla="*/ 2847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12392 w 12653"/>
              <a:gd name="connsiteY356" fmla="*/ 102 h 4063"/>
              <a:gd name="connsiteX357" fmla="*/ 12392 w 12653"/>
              <a:gd name="connsiteY357" fmla="*/ 164 h 4063"/>
              <a:gd name="connsiteX358" fmla="*/ 12319 w 12653"/>
              <a:gd name="connsiteY358" fmla="*/ 164 h 4063"/>
              <a:gd name="connsiteX359" fmla="*/ 12319 w 12653"/>
              <a:gd name="connsiteY359" fmla="*/ 102 h 4063"/>
              <a:gd name="connsiteX360" fmla="*/ 12392 w 12653"/>
              <a:gd name="connsiteY360" fmla="*/ 102 h 4063"/>
              <a:gd name="connsiteX361" fmla="*/ 12392 w 12653"/>
              <a:gd name="connsiteY361" fmla="*/ 3899 h 4063"/>
              <a:gd name="connsiteX362" fmla="*/ 12392 w 12653"/>
              <a:gd name="connsiteY362" fmla="*/ 3962 h 4063"/>
              <a:gd name="connsiteX363" fmla="*/ 12319 w 12653"/>
              <a:gd name="connsiteY363" fmla="*/ 3962 h 4063"/>
              <a:gd name="connsiteX364" fmla="*/ 12319 w 12653"/>
              <a:gd name="connsiteY364" fmla="*/ 3899 h 4063"/>
              <a:gd name="connsiteX365" fmla="*/ 12392 w 12653"/>
              <a:gd name="connsiteY365" fmla="*/ 3899 h 4063"/>
              <a:gd name="connsiteX366" fmla="*/ 12552 w 12653"/>
              <a:gd name="connsiteY366" fmla="*/ 277 h 4063"/>
              <a:gd name="connsiteX367" fmla="*/ 12552 w 12653"/>
              <a:gd name="connsiteY367" fmla="*/ 339 h 4063"/>
              <a:gd name="connsiteX368" fmla="*/ 12487 w 12653"/>
              <a:gd name="connsiteY368" fmla="*/ 339 h 4063"/>
              <a:gd name="connsiteX369" fmla="*/ 12487 w 12653"/>
              <a:gd name="connsiteY369" fmla="*/ 277 h 4063"/>
              <a:gd name="connsiteX370" fmla="*/ 12552 w 12653"/>
              <a:gd name="connsiteY370" fmla="*/ 277 h 4063"/>
              <a:gd name="connsiteX371" fmla="*/ 12552 w 12653"/>
              <a:gd name="connsiteY371" fmla="*/ 184 h 4063"/>
              <a:gd name="connsiteX372" fmla="*/ 12552 w 12653"/>
              <a:gd name="connsiteY372" fmla="*/ 255 h 4063"/>
              <a:gd name="connsiteX373" fmla="*/ 12487 w 12653"/>
              <a:gd name="connsiteY373" fmla="*/ 255 h 4063"/>
              <a:gd name="connsiteX374" fmla="*/ 12487 w 12653"/>
              <a:gd name="connsiteY374" fmla="*/ 184 h 4063"/>
              <a:gd name="connsiteX375" fmla="*/ 12552 w 12653"/>
              <a:gd name="connsiteY375" fmla="*/ 184 h 4063"/>
              <a:gd name="connsiteX376" fmla="*/ 12552 w 12653"/>
              <a:gd name="connsiteY376" fmla="*/ 102 h 4063"/>
              <a:gd name="connsiteX377" fmla="*/ 12552 w 12653"/>
              <a:gd name="connsiteY377" fmla="*/ 160 h 4063"/>
              <a:gd name="connsiteX378" fmla="*/ 12492 w 12653"/>
              <a:gd name="connsiteY378" fmla="*/ 160 h 4063"/>
              <a:gd name="connsiteX379" fmla="*/ 12492 w 12653"/>
              <a:gd name="connsiteY379" fmla="*/ 102 h 4063"/>
              <a:gd name="connsiteX380" fmla="*/ 12552 w 12653"/>
              <a:gd name="connsiteY380" fmla="*/ 102 h 4063"/>
              <a:gd name="connsiteX381" fmla="*/ 12492 w 12653"/>
              <a:gd name="connsiteY381" fmla="*/ 82 h 4063"/>
              <a:gd name="connsiteX382" fmla="*/ 12492 w 12653"/>
              <a:gd name="connsiteY382" fmla="*/ 22 h 4063"/>
              <a:gd name="connsiteX383" fmla="*/ 12630 w 12653"/>
              <a:gd name="connsiteY383" fmla="*/ 22 h 4063"/>
              <a:gd name="connsiteX384" fmla="*/ 12630 w 12653"/>
              <a:gd name="connsiteY384" fmla="*/ 160 h 4063"/>
              <a:gd name="connsiteX385" fmla="*/ 12571 w 12653"/>
              <a:gd name="connsiteY385" fmla="*/ 160 h 4063"/>
              <a:gd name="connsiteX386" fmla="*/ 12571 w 12653"/>
              <a:gd name="connsiteY386" fmla="*/ 82 h 4063"/>
              <a:gd name="connsiteX387" fmla="*/ 12492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12574 w 12653"/>
              <a:gd name="connsiteY393" fmla="*/ 575 h 4063"/>
              <a:gd name="connsiteX394" fmla="*/ 12574 w 12653"/>
              <a:gd name="connsiteY394" fmla="*/ 536 h 4063"/>
              <a:gd name="connsiteX395" fmla="*/ 12615 w 12653"/>
              <a:gd name="connsiteY395" fmla="*/ 536 h 4063"/>
              <a:gd name="connsiteX396" fmla="*/ 12615 w 12653"/>
              <a:gd name="connsiteY396" fmla="*/ 575 h 4063"/>
              <a:gd name="connsiteX397" fmla="*/ 12574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2708 h 4063"/>
              <a:gd name="connsiteX46" fmla="*/ 80 w 12653"/>
              <a:gd name="connsiteY46" fmla="*/ 2708 h 4063"/>
              <a:gd name="connsiteX47" fmla="*/ 80 w 12653"/>
              <a:gd name="connsiteY47" fmla="*/ 2765 h 4063"/>
              <a:gd name="connsiteX48" fmla="*/ 17 w 12653"/>
              <a:gd name="connsiteY48" fmla="*/ 2765 h 4063"/>
              <a:gd name="connsiteX49" fmla="*/ 17 w 12653"/>
              <a:gd name="connsiteY49" fmla="*/ 2847 h 4063"/>
              <a:gd name="connsiteX50" fmla="*/ 102 w 12653"/>
              <a:gd name="connsiteY50" fmla="*/ 2847 h 4063"/>
              <a:gd name="connsiteX51" fmla="*/ 102 w 12653"/>
              <a:gd name="connsiteY51" fmla="*/ 2786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12392 w 12653"/>
              <a:gd name="connsiteY356" fmla="*/ 102 h 4063"/>
              <a:gd name="connsiteX357" fmla="*/ 12392 w 12653"/>
              <a:gd name="connsiteY357" fmla="*/ 164 h 4063"/>
              <a:gd name="connsiteX358" fmla="*/ 12319 w 12653"/>
              <a:gd name="connsiteY358" fmla="*/ 164 h 4063"/>
              <a:gd name="connsiteX359" fmla="*/ 12319 w 12653"/>
              <a:gd name="connsiteY359" fmla="*/ 102 h 4063"/>
              <a:gd name="connsiteX360" fmla="*/ 12392 w 12653"/>
              <a:gd name="connsiteY360" fmla="*/ 102 h 4063"/>
              <a:gd name="connsiteX361" fmla="*/ 12392 w 12653"/>
              <a:gd name="connsiteY361" fmla="*/ 3899 h 4063"/>
              <a:gd name="connsiteX362" fmla="*/ 12392 w 12653"/>
              <a:gd name="connsiteY362" fmla="*/ 3962 h 4063"/>
              <a:gd name="connsiteX363" fmla="*/ 12319 w 12653"/>
              <a:gd name="connsiteY363" fmla="*/ 3962 h 4063"/>
              <a:gd name="connsiteX364" fmla="*/ 12319 w 12653"/>
              <a:gd name="connsiteY364" fmla="*/ 3899 h 4063"/>
              <a:gd name="connsiteX365" fmla="*/ 12392 w 12653"/>
              <a:gd name="connsiteY365" fmla="*/ 3899 h 4063"/>
              <a:gd name="connsiteX366" fmla="*/ 12552 w 12653"/>
              <a:gd name="connsiteY366" fmla="*/ 277 h 4063"/>
              <a:gd name="connsiteX367" fmla="*/ 12552 w 12653"/>
              <a:gd name="connsiteY367" fmla="*/ 339 h 4063"/>
              <a:gd name="connsiteX368" fmla="*/ 12487 w 12653"/>
              <a:gd name="connsiteY368" fmla="*/ 339 h 4063"/>
              <a:gd name="connsiteX369" fmla="*/ 12487 w 12653"/>
              <a:gd name="connsiteY369" fmla="*/ 277 h 4063"/>
              <a:gd name="connsiteX370" fmla="*/ 12552 w 12653"/>
              <a:gd name="connsiteY370" fmla="*/ 277 h 4063"/>
              <a:gd name="connsiteX371" fmla="*/ 12552 w 12653"/>
              <a:gd name="connsiteY371" fmla="*/ 184 h 4063"/>
              <a:gd name="connsiteX372" fmla="*/ 12552 w 12653"/>
              <a:gd name="connsiteY372" fmla="*/ 255 h 4063"/>
              <a:gd name="connsiteX373" fmla="*/ 12487 w 12653"/>
              <a:gd name="connsiteY373" fmla="*/ 255 h 4063"/>
              <a:gd name="connsiteX374" fmla="*/ 12487 w 12653"/>
              <a:gd name="connsiteY374" fmla="*/ 184 h 4063"/>
              <a:gd name="connsiteX375" fmla="*/ 12552 w 12653"/>
              <a:gd name="connsiteY375" fmla="*/ 184 h 4063"/>
              <a:gd name="connsiteX376" fmla="*/ 12552 w 12653"/>
              <a:gd name="connsiteY376" fmla="*/ 102 h 4063"/>
              <a:gd name="connsiteX377" fmla="*/ 12552 w 12653"/>
              <a:gd name="connsiteY377" fmla="*/ 160 h 4063"/>
              <a:gd name="connsiteX378" fmla="*/ 12492 w 12653"/>
              <a:gd name="connsiteY378" fmla="*/ 160 h 4063"/>
              <a:gd name="connsiteX379" fmla="*/ 12492 w 12653"/>
              <a:gd name="connsiteY379" fmla="*/ 102 h 4063"/>
              <a:gd name="connsiteX380" fmla="*/ 12552 w 12653"/>
              <a:gd name="connsiteY380" fmla="*/ 102 h 4063"/>
              <a:gd name="connsiteX381" fmla="*/ 12492 w 12653"/>
              <a:gd name="connsiteY381" fmla="*/ 82 h 4063"/>
              <a:gd name="connsiteX382" fmla="*/ 12492 w 12653"/>
              <a:gd name="connsiteY382" fmla="*/ 22 h 4063"/>
              <a:gd name="connsiteX383" fmla="*/ 12630 w 12653"/>
              <a:gd name="connsiteY383" fmla="*/ 22 h 4063"/>
              <a:gd name="connsiteX384" fmla="*/ 12630 w 12653"/>
              <a:gd name="connsiteY384" fmla="*/ 160 h 4063"/>
              <a:gd name="connsiteX385" fmla="*/ 12571 w 12653"/>
              <a:gd name="connsiteY385" fmla="*/ 160 h 4063"/>
              <a:gd name="connsiteX386" fmla="*/ 12571 w 12653"/>
              <a:gd name="connsiteY386" fmla="*/ 82 h 4063"/>
              <a:gd name="connsiteX387" fmla="*/ 12492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12574 w 12653"/>
              <a:gd name="connsiteY393" fmla="*/ 575 h 4063"/>
              <a:gd name="connsiteX394" fmla="*/ 12574 w 12653"/>
              <a:gd name="connsiteY394" fmla="*/ 536 h 4063"/>
              <a:gd name="connsiteX395" fmla="*/ 12615 w 12653"/>
              <a:gd name="connsiteY395" fmla="*/ 536 h 4063"/>
              <a:gd name="connsiteX396" fmla="*/ 12615 w 12653"/>
              <a:gd name="connsiteY396" fmla="*/ 575 h 4063"/>
              <a:gd name="connsiteX397" fmla="*/ 12574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2708 h 4063"/>
              <a:gd name="connsiteX46" fmla="*/ 80 w 12653"/>
              <a:gd name="connsiteY46" fmla="*/ 2708 h 4063"/>
              <a:gd name="connsiteX47" fmla="*/ 80 w 12653"/>
              <a:gd name="connsiteY47" fmla="*/ 2765 h 4063"/>
              <a:gd name="connsiteX48" fmla="*/ 17 w 12653"/>
              <a:gd name="connsiteY48" fmla="*/ 2765 h 4063"/>
              <a:gd name="connsiteX49" fmla="*/ 17 w 12653"/>
              <a:gd name="connsiteY49" fmla="*/ 2847 h 4063"/>
              <a:gd name="connsiteX50" fmla="*/ 102 w 12653"/>
              <a:gd name="connsiteY50" fmla="*/ 2847 h 4063"/>
              <a:gd name="connsiteX51" fmla="*/ 102 w 12653"/>
              <a:gd name="connsiteY51" fmla="*/ 2786 h 4063"/>
              <a:gd name="connsiteX52" fmla="*/ 132 w 12653"/>
              <a:gd name="connsiteY52" fmla="*/ 2786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12392 w 12653"/>
              <a:gd name="connsiteY356" fmla="*/ 102 h 4063"/>
              <a:gd name="connsiteX357" fmla="*/ 12392 w 12653"/>
              <a:gd name="connsiteY357" fmla="*/ 164 h 4063"/>
              <a:gd name="connsiteX358" fmla="*/ 12319 w 12653"/>
              <a:gd name="connsiteY358" fmla="*/ 164 h 4063"/>
              <a:gd name="connsiteX359" fmla="*/ 12319 w 12653"/>
              <a:gd name="connsiteY359" fmla="*/ 102 h 4063"/>
              <a:gd name="connsiteX360" fmla="*/ 12392 w 12653"/>
              <a:gd name="connsiteY360" fmla="*/ 102 h 4063"/>
              <a:gd name="connsiteX361" fmla="*/ 12392 w 12653"/>
              <a:gd name="connsiteY361" fmla="*/ 3899 h 4063"/>
              <a:gd name="connsiteX362" fmla="*/ 12392 w 12653"/>
              <a:gd name="connsiteY362" fmla="*/ 3962 h 4063"/>
              <a:gd name="connsiteX363" fmla="*/ 12319 w 12653"/>
              <a:gd name="connsiteY363" fmla="*/ 3962 h 4063"/>
              <a:gd name="connsiteX364" fmla="*/ 12319 w 12653"/>
              <a:gd name="connsiteY364" fmla="*/ 3899 h 4063"/>
              <a:gd name="connsiteX365" fmla="*/ 12392 w 12653"/>
              <a:gd name="connsiteY365" fmla="*/ 3899 h 4063"/>
              <a:gd name="connsiteX366" fmla="*/ 12552 w 12653"/>
              <a:gd name="connsiteY366" fmla="*/ 277 h 4063"/>
              <a:gd name="connsiteX367" fmla="*/ 12552 w 12653"/>
              <a:gd name="connsiteY367" fmla="*/ 339 h 4063"/>
              <a:gd name="connsiteX368" fmla="*/ 12487 w 12653"/>
              <a:gd name="connsiteY368" fmla="*/ 339 h 4063"/>
              <a:gd name="connsiteX369" fmla="*/ 12487 w 12653"/>
              <a:gd name="connsiteY369" fmla="*/ 277 h 4063"/>
              <a:gd name="connsiteX370" fmla="*/ 12552 w 12653"/>
              <a:gd name="connsiteY370" fmla="*/ 277 h 4063"/>
              <a:gd name="connsiteX371" fmla="*/ 12552 w 12653"/>
              <a:gd name="connsiteY371" fmla="*/ 184 h 4063"/>
              <a:gd name="connsiteX372" fmla="*/ 12552 w 12653"/>
              <a:gd name="connsiteY372" fmla="*/ 255 h 4063"/>
              <a:gd name="connsiteX373" fmla="*/ 12487 w 12653"/>
              <a:gd name="connsiteY373" fmla="*/ 255 h 4063"/>
              <a:gd name="connsiteX374" fmla="*/ 12487 w 12653"/>
              <a:gd name="connsiteY374" fmla="*/ 184 h 4063"/>
              <a:gd name="connsiteX375" fmla="*/ 12552 w 12653"/>
              <a:gd name="connsiteY375" fmla="*/ 184 h 4063"/>
              <a:gd name="connsiteX376" fmla="*/ 12552 w 12653"/>
              <a:gd name="connsiteY376" fmla="*/ 102 h 4063"/>
              <a:gd name="connsiteX377" fmla="*/ 12552 w 12653"/>
              <a:gd name="connsiteY377" fmla="*/ 160 h 4063"/>
              <a:gd name="connsiteX378" fmla="*/ 12492 w 12653"/>
              <a:gd name="connsiteY378" fmla="*/ 160 h 4063"/>
              <a:gd name="connsiteX379" fmla="*/ 12492 w 12653"/>
              <a:gd name="connsiteY379" fmla="*/ 102 h 4063"/>
              <a:gd name="connsiteX380" fmla="*/ 12552 w 12653"/>
              <a:gd name="connsiteY380" fmla="*/ 102 h 4063"/>
              <a:gd name="connsiteX381" fmla="*/ 12492 w 12653"/>
              <a:gd name="connsiteY381" fmla="*/ 82 h 4063"/>
              <a:gd name="connsiteX382" fmla="*/ 12492 w 12653"/>
              <a:gd name="connsiteY382" fmla="*/ 22 h 4063"/>
              <a:gd name="connsiteX383" fmla="*/ 12630 w 12653"/>
              <a:gd name="connsiteY383" fmla="*/ 22 h 4063"/>
              <a:gd name="connsiteX384" fmla="*/ 12630 w 12653"/>
              <a:gd name="connsiteY384" fmla="*/ 160 h 4063"/>
              <a:gd name="connsiteX385" fmla="*/ 12571 w 12653"/>
              <a:gd name="connsiteY385" fmla="*/ 160 h 4063"/>
              <a:gd name="connsiteX386" fmla="*/ 12571 w 12653"/>
              <a:gd name="connsiteY386" fmla="*/ 82 h 4063"/>
              <a:gd name="connsiteX387" fmla="*/ 12492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12574 w 12653"/>
              <a:gd name="connsiteY393" fmla="*/ 575 h 4063"/>
              <a:gd name="connsiteX394" fmla="*/ 12574 w 12653"/>
              <a:gd name="connsiteY394" fmla="*/ 536 h 4063"/>
              <a:gd name="connsiteX395" fmla="*/ 12615 w 12653"/>
              <a:gd name="connsiteY395" fmla="*/ 536 h 4063"/>
              <a:gd name="connsiteX396" fmla="*/ 12615 w 12653"/>
              <a:gd name="connsiteY396" fmla="*/ 575 h 4063"/>
              <a:gd name="connsiteX397" fmla="*/ 12574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2708 h 4063"/>
              <a:gd name="connsiteX46" fmla="*/ 80 w 12653"/>
              <a:gd name="connsiteY46" fmla="*/ 2708 h 4063"/>
              <a:gd name="connsiteX47" fmla="*/ 80 w 12653"/>
              <a:gd name="connsiteY47" fmla="*/ 2765 h 4063"/>
              <a:gd name="connsiteX48" fmla="*/ 17 w 12653"/>
              <a:gd name="connsiteY48" fmla="*/ 2765 h 4063"/>
              <a:gd name="connsiteX49" fmla="*/ 17 w 12653"/>
              <a:gd name="connsiteY49" fmla="*/ 2847 h 4063"/>
              <a:gd name="connsiteX50" fmla="*/ 102 w 12653"/>
              <a:gd name="connsiteY50" fmla="*/ 2847 h 4063"/>
              <a:gd name="connsiteX51" fmla="*/ 102 w 12653"/>
              <a:gd name="connsiteY51" fmla="*/ 2786 h 4063"/>
              <a:gd name="connsiteX52" fmla="*/ 132 w 12653"/>
              <a:gd name="connsiteY52" fmla="*/ 2786 h 4063"/>
              <a:gd name="connsiteX53" fmla="*/ 132 w 12653"/>
              <a:gd name="connsiteY53" fmla="*/ 2894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12392 w 12653"/>
              <a:gd name="connsiteY356" fmla="*/ 102 h 4063"/>
              <a:gd name="connsiteX357" fmla="*/ 12392 w 12653"/>
              <a:gd name="connsiteY357" fmla="*/ 164 h 4063"/>
              <a:gd name="connsiteX358" fmla="*/ 12319 w 12653"/>
              <a:gd name="connsiteY358" fmla="*/ 164 h 4063"/>
              <a:gd name="connsiteX359" fmla="*/ 12319 w 12653"/>
              <a:gd name="connsiteY359" fmla="*/ 102 h 4063"/>
              <a:gd name="connsiteX360" fmla="*/ 12392 w 12653"/>
              <a:gd name="connsiteY360" fmla="*/ 102 h 4063"/>
              <a:gd name="connsiteX361" fmla="*/ 12392 w 12653"/>
              <a:gd name="connsiteY361" fmla="*/ 3899 h 4063"/>
              <a:gd name="connsiteX362" fmla="*/ 12392 w 12653"/>
              <a:gd name="connsiteY362" fmla="*/ 3962 h 4063"/>
              <a:gd name="connsiteX363" fmla="*/ 12319 w 12653"/>
              <a:gd name="connsiteY363" fmla="*/ 3962 h 4063"/>
              <a:gd name="connsiteX364" fmla="*/ 12319 w 12653"/>
              <a:gd name="connsiteY364" fmla="*/ 3899 h 4063"/>
              <a:gd name="connsiteX365" fmla="*/ 12392 w 12653"/>
              <a:gd name="connsiteY365" fmla="*/ 3899 h 4063"/>
              <a:gd name="connsiteX366" fmla="*/ 12552 w 12653"/>
              <a:gd name="connsiteY366" fmla="*/ 277 h 4063"/>
              <a:gd name="connsiteX367" fmla="*/ 12552 w 12653"/>
              <a:gd name="connsiteY367" fmla="*/ 339 h 4063"/>
              <a:gd name="connsiteX368" fmla="*/ 12487 w 12653"/>
              <a:gd name="connsiteY368" fmla="*/ 339 h 4063"/>
              <a:gd name="connsiteX369" fmla="*/ 12487 w 12653"/>
              <a:gd name="connsiteY369" fmla="*/ 277 h 4063"/>
              <a:gd name="connsiteX370" fmla="*/ 12552 w 12653"/>
              <a:gd name="connsiteY370" fmla="*/ 277 h 4063"/>
              <a:gd name="connsiteX371" fmla="*/ 12552 w 12653"/>
              <a:gd name="connsiteY371" fmla="*/ 184 h 4063"/>
              <a:gd name="connsiteX372" fmla="*/ 12552 w 12653"/>
              <a:gd name="connsiteY372" fmla="*/ 255 h 4063"/>
              <a:gd name="connsiteX373" fmla="*/ 12487 w 12653"/>
              <a:gd name="connsiteY373" fmla="*/ 255 h 4063"/>
              <a:gd name="connsiteX374" fmla="*/ 12487 w 12653"/>
              <a:gd name="connsiteY374" fmla="*/ 184 h 4063"/>
              <a:gd name="connsiteX375" fmla="*/ 12552 w 12653"/>
              <a:gd name="connsiteY375" fmla="*/ 184 h 4063"/>
              <a:gd name="connsiteX376" fmla="*/ 12552 w 12653"/>
              <a:gd name="connsiteY376" fmla="*/ 102 h 4063"/>
              <a:gd name="connsiteX377" fmla="*/ 12552 w 12653"/>
              <a:gd name="connsiteY377" fmla="*/ 160 h 4063"/>
              <a:gd name="connsiteX378" fmla="*/ 12492 w 12653"/>
              <a:gd name="connsiteY378" fmla="*/ 160 h 4063"/>
              <a:gd name="connsiteX379" fmla="*/ 12492 w 12653"/>
              <a:gd name="connsiteY379" fmla="*/ 102 h 4063"/>
              <a:gd name="connsiteX380" fmla="*/ 12552 w 12653"/>
              <a:gd name="connsiteY380" fmla="*/ 102 h 4063"/>
              <a:gd name="connsiteX381" fmla="*/ 12492 w 12653"/>
              <a:gd name="connsiteY381" fmla="*/ 82 h 4063"/>
              <a:gd name="connsiteX382" fmla="*/ 12492 w 12653"/>
              <a:gd name="connsiteY382" fmla="*/ 22 h 4063"/>
              <a:gd name="connsiteX383" fmla="*/ 12630 w 12653"/>
              <a:gd name="connsiteY383" fmla="*/ 22 h 4063"/>
              <a:gd name="connsiteX384" fmla="*/ 12630 w 12653"/>
              <a:gd name="connsiteY384" fmla="*/ 160 h 4063"/>
              <a:gd name="connsiteX385" fmla="*/ 12571 w 12653"/>
              <a:gd name="connsiteY385" fmla="*/ 160 h 4063"/>
              <a:gd name="connsiteX386" fmla="*/ 12571 w 12653"/>
              <a:gd name="connsiteY386" fmla="*/ 82 h 4063"/>
              <a:gd name="connsiteX387" fmla="*/ 12492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12574 w 12653"/>
              <a:gd name="connsiteY393" fmla="*/ 575 h 4063"/>
              <a:gd name="connsiteX394" fmla="*/ 12574 w 12653"/>
              <a:gd name="connsiteY394" fmla="*/ 536 h 4063"/>
              <a:gd name="connsiteX395" fmla="*/ 12615 w 12653"/>
              <a:gd name="connsiteY395" fmla="*/ 536 h 4063"/>
              <a:gd name="connsiteX396" fmla="*/ 12615 w 12653"/>
              <a:gd name="connsiteY396" fmla="*/ 575 h 4063"/>
              <a:gd name="connsiteX397" fmla="*/ 12574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2708 h 4063"/>
              <a:gd name="connsiteX46" fmla="*/ 80 w 12653"/>
              <a:gd name="connsiteY46" fmla="*/ 2708 h 4063"/>
              <a:gd name="connsiteX47" fmla="*/ 80 w 12653"/>
              <a:gd name="connsiteY47" fmla="*/ 2765 h 4063"/>
              <a:gd name="connsiteX48" fmla="*/ 17 w 12653"/>
              <a:gd name="connsiteY48" fmla="*/ 2765 h 4063"/>
              <a:gd name="connsiteX49" fmla="*/ 17 w 12653"/>
              <a:gd name="connsiteY49" fmla="*/ 2847 h 4063"/>
              <a:gd name="connsiteX50" fmla="*/ 102 w 12653"/>
              <a:gd name="connsiteY50" fmla="*/ 2847 h 4063"/>
              <a:gd name="connsiteX51" fmla="*/ 102 w 12653"/>
              <a:gd name="connsiteY51" fmla="*/ 2786 h 4063"/>
              <a:gd name="connsiteX52" fmla="*/ 132 w 12653"/>
              <a:gd name="connsiteY52" fmla="*/ 2786 h 4063"/>
              <a:gd name="connsiteX53" fmla="*/ 132 w 12653"/>
              <a:gd name="connsiteY53" fmla="*/ 2894 h 4063"/>
              <a:gd name="connsiteX54" fmla="*/ 2 w 12653"/>
              <a:gd name="connsiteY54" fmla="*/ 2894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12392 w 12653"/>
              <a:gd name="connsiteY356" fmla="*/ 102 h 4063"/>
              <a:gd name="connsiteX357" fmla="*/ 12392 w 12653"/>
              <a:gd name="connsiteY357" fmla="*/ 164 h 4063"/>
              <a:gd name="connsiteX358" fmla="*/ 12319 w 12653"/>
              <a:gd name="connsiteY358" fmla="*/ 164 h 4063"/>
              <a:gd name="connsiteX359" fmla="*/ 12319 w 12653"/>
              <a:gd name="connsiteY359" fmla="*/ 102 h 4063"/>
              <a:gd name="connsiteX360" fmla="*/ 12392 w 12653"/>
              <a:gd name="connsiteY360" fmla="*/ 102 h 4063"/>
              <a:gd name="connsiteX361" fmla="*/ 12392 w 12653"/>
              <a:gd name="connsiteY361" fmla="*/ 3899 h 4063"/>
              <a:gd name="connsiteX362" fmla="*/ 12392 w 12653"/>
              <a:gd name="connsiteY362" fmla="*/ 3962 h 4063"/>
              <a:gd name="connsiteX363" fmla="*/ 12319 w 12653"/>
              <a:gd name="connsiteY363" fmla="*/ 3962 h 4063"/>
              <a:gd name="connsiteX364" fmla="*/ 12319 w 12653"/>
              <a:gd name="connsiteY364" fmla="*/ 3899 h 4063"/>
              <a:gd name="connsiteX365" fmla="*/ 12392 w 12653"/>
              <a:gd name="connsiteY365" fmla="*/ 3899 h 4063"/>
              <a:gd name="connsiteX366" fmla="*/ 12552 w 12653"/>
              <a:gd name="connsiteY366" fmla="*/ 277 h 4063"/>
              <a:gd name="connsiteX367" fmla="*/ 12552 w 12653"/>
              <a:gd name="connsiteY367" fmla="*/ 339 h 4063"/>
              <a:gd name="connsiteX368" fmla="*/ 12487 w 12653"/>
              <a:gd name="connsiteY368" fmla="*/ 339 h 4063"/>
              <a:gd name="connsiteX369" fmla="*/ 12487 w 12653"/>
              <a:gd name="connsiteY369" fmla="*/ 277 h 4063"/>
              <a:gd name="connsiteX370" fmla="*/ 12552 w 12653"/>
              <a:gd name="connsiteY370" fmla="*/ 277 h 4063"/>
              <a:gd name="connsiteX371" fmla="*/ 12552 w 12653"/>
              <a:gd name="connsiteY371" fmla="*/ 184 h 4063"/>
              <a:gd name="connsiteX372" fmla="*/ 12552 w 12653"/>
              <a:gd name="connsiteY372" fmla="*/ 255 h 4063"/>
              <a:gd name="connsiteX373" fmla="*/ 12487 w 12653"/>
              <a:gd name="connsiteY373" fmla="*/ 255 h 4063"/>
              <a:gd name="connsiteX374" fmla="*/ 12487 w 12653"/>
              <a:gd name="connsiteY374" fmla="*/ 184 h 4063"/>
              <a:gd name="connsiteX375" fmla="*/ 12552 w 12653"/>
              <a:gd name="connsiteY375" fmla="*/ 184 h 4063"/>
              <a:gd name="connsiteX376" fmla="*/ 12552 w 12653"/>
              <a:gd name="connsiteY376" fmla="*/ 102 h 4063"/>
              <a:gd name="connsiteX377" fmla="*/ 12552 w 12653"/>
              <a:gd name="connsiteY377" fmla="*/ 160 h 4063"/>
              <a:gd name="connsiteX378" fmla="*/ 12492 w 12653"/>
              <a:gd name="connsiteY378" fmla="*/ 160 h 4063"/>
              <a:gd name="connsiteX379" fmla="*/ 12492 w 12653"/>
              <a:gd name="connsiteY379" fmla="*/ 102 h 4063"/>
              <a:gd name="connsiteX380" fmla="*/ 12552 w 12653"/>
              <a:gd name="connsiteY380" fmla="*/ 102 h 4063"/>
              <a:gd name="connsiteX381" fmla="*/ 12492 w 12653"/>
              <a:gd name="connsiteY381" fmla="*/ 82 h 4063"/>
              <a:gd name="connsiteX382" fmla="*/ 12492 w 12653"/>
              <a:gd name="connsiteY382" fmla="*/ 22 h 4063"/>
              <a:gd name="connsiteX383" fmla="*/ 12630 w 12653"/>
              <a:gd name="connsiteY383" fmla="*/ 22 h 4063"/>
              <a:gd name="connsiteX384" fmla="*/ 12630 w 12653"/>
              <a:gd name="connsiteY384" fmla="*/ 160 h 4063"/>
              <a:gd name="connsiteX385" fmla="*/ 12571 w 12653"/>
              <a:gd name="connsiteY385" fmla="*/ 160 h 4063"/>
              <a:gd name="connsiteX386" fmla="*/ 12571 w 12653"/>
              <a:gd name="connsiteY386" fmla="*/ 82 h 4063"/>
              <a:gd name="connsiteX387" fmla="*/ 12492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12574 w 12653"/>
              <a:gd name="connsiteY393" fmla="*/ 575 h 4063"/>
              <a:gd name="connsiteX394" fmla="*/ 12574 w 12653"/>
              <a:gd name="connsiteY394" fmla="*/ 536 h 4063"/>
              <a:gd name="connsiteX395" fmla="*/ 12615 w 12653"/>
              <a:gd name="connsiteY395" fmla="*/ 536 h 4063"/>
              <a:gd name="connsiteX396" fmla="*/ 12615 w 12653"/>
              <a:gd name="connsiteY396" fmla="*/ 575 h 4063"/>
              <a:gd name="connsiteX397" fmla="*/ 12574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2708 h 4063"/>
              <a:gd name="connsiteX46" fmla="*/ 80 w 12653"/>
              <a:gd name="connsiteY46" fmla="*/ 2708 h 4063"/>
              <a:gd name="connsiteX47" fmla="*/ 80 w 12653"/>
              <a:gd name="connsiteY47" fmla="*/ 2765 h 4063"/>
              <a:gd name="connsiteX48" fmla="*/ 17 w 12653"/>
              <a:gd name="connsiteY48" fmla="*/ 2765 h 4063"/>
              <a:gd name="connsiteX49" fmla="*/ 17 w 12653"/>
              <a:gd name="connsiteY49" fmla="*/ 2847 h 4063"/>
              <a:gd name="connsiteX50" fmla="*/ 102 w 12653"/>
              <a:gd name="connsiteY50" fmla="*/ 2847 h 4063"/>
              <a:gd name="connsiteX51" fmla="*/ 102 w 12653"/>
              <a:gd name="connsiteY51" fmla="*/ 2786 h 4063"/>
              <a:gd name="connsiteX52" fmla="*/ 132 w 12653"/>
              <a:gd name="connsiteY52" fmla="*/ 2786 h 4063"/>
              <a:gd name="connsiteX53" fmla="*/ 132 w 12653"/>
              <a:gd name="connsiteY53" fmla="*/ 2894 h 4063"/>
              <a:gd name="connsiteX54" fmla="*/ 2 w 12653"/>
              <a:gd name="connsiteY54" fmla="*/ 2894 h 4063"/>
              <a:gd name="connsiteX55" fmla="*/ 2 w 12653"/>
              <a:gd name="connsiteY55" fmla="*/ 3106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12392 w 12653"/>
              <a:gd name="connsiteY356" fmla="*/ 102 h 4063"/>
              <a:gd name="connsiteX357" fmla="*/ 12392 w 12653"/>
              <a:gd name="connsiteY357" fmla="*/ 164 h 4063"/>
              <a:gd name="connsiteX358" fmla="*/ 12319 w 12653"/>
              <a:gd name="connsiteY358" fmla="*/ 164 h 4063"/>
              <a:gd name="connsiteX359" fmla="*/ 12319 w 12653"/>
              <a:gd name="connsiteY359" fmla="*/ 102 h 4063"/>
              <a:gd name="connsiteX360" fmla="*/ 12392 w 12653"/>
              <a:gd name="connsiteY360" fmla="*/ 102 h 4063"/>
              <a:gd name="connsiteX361" fmla="*/ 12392 w 12653"/>
              <a:gd name="connsiteY361" fmla="*/ 3899 h 4063"/>
              <a:gd name="connsiteX362" fmla="*/ 12392 w 12653"/>
              <a:gd name="connsiteY362" fmla="*/ 3962 h 4063"/>
              <a:gd name="connsiteX363" fmla="*/ 12319 w 12653"/>
              <a:gd name="connsiteY363" fmla="*/ 3962 h 4063"/>
              <a:gd name="connsiteX364" fmla="*/ 12319 w 12653"/>
              <a:gd name="connsiteY364" fmla="*/ 3899 h 4063"/>
              <a:gd name="connsiteX365" fmla="*/ 12392 w 12653"/>
              <a:gd name="connsiteY365" fmla="*/ 3899 h 4063"/>
              <a:gd name="connsiteX366" fmla="*/ 12552 w 12653"/>
              <a:gd name="connsiteY366" fmla="*/ 277 h 4063"/>
              <a:gd name="connsiteX367" fmla="*/ 12552 w 12653"/>
              <a:gd name="connsiteY367" fmla="*/ 339 h 4063"/>
              <a:gd name="connsiteX368" fmla="*/ 12487 w 12653"/>
              <a:gd name="connsiteY368" fmla="*/ 339 h 4063"/>
              <a:gd name="connsiteX369" fmla="*/ 12487 w 12653"/>
              <a:gd name="connsiteY369" fmla="*/ 277 h 4063"/>
              <a:gd name="connsiteX370" fmla="*/ 12552 w 12653"/>
              <a:gd name="connsiteY370" fmla="*/ 277 h 4063"/>
              <a:gd name="connsiteX371" fmla="*/ 12552 w 12653"/>
              <a:gd name="connsiteY371" fmla="*/ 184 h 4063"/>
              <a:gd name="connsiteX372" fmla="*/ 12552 w 12653"/>
              <a:gd name="connsiteY372" fmla="*/ 255 h 4063"/>
              <a:gd name="connsiteX373" fmla="*/ 12487 w 12653"/>
              <a:gd name="connsiteY373" fmla="*/ 255 h 4063"/>
              <a:gd name="connsiteX374" fmla="*/ 12487 w 12653"/>
              <a:gd name="connsiteY374" fmla="*/ 184 h 4063"/>
              <a:gd name="connsiteX375" fmla="*/ 12552 w 12653"/>
              <a:gd name="connsiteY375" fmla="*/ 184 h 4063"/>
              <a:gd name="connsiteX376" fmla="*/ 12552 w 12653"/>
              <a:gd name="connsiteY376" fmla="*/ 102 h 4063"/>
              <a:gd name="connsiteX377" fmla="*/ 12552 w 12653"/>
              <a:gd name="connsiteY377" fmla="*/ 160 h 4063"/>
              <a:gd name="connsiteX378" fmla="*/ 12492 w 12653"/>
              <a:gd name="connsiteY378" fmla="*/ 160 h 4063"/>
              <a:gd name="connsiteX379" fmla="*/ 12492 w 12653"/>
              <a:gd name="connsiteY379" fmla="*/ 102 h 4063"/>
              <a:gd name="connsiteX380" fmla="*/ 12552 w 12653"/>
              <a:gd name="connsiteY380" fmla="*/ 102 h 4063"/>
              <a:gd name="connsiteX381" fmla="*/ 12492 w 12653"/>
              <a:gd name="connsiteY381" fmla="*/ 82 h 4063"/>
              <a:gd name="connsiteX382" fmla="*/ 12492 w 12653"/>
              <a:gd name="connsiteY382" fmla="*/ 22 h 4063"/>
              <a:gd name="connsiteX383" fmla="*/ 12630 w 12653"/>
              <a:gd name="connsiteY383" fmla="*/ 22 h 4063"/>
              <a:gd name="connsiteX384" fmla="*/ 12630 w 12653"/>
              <a:gd name="connsiteY384" fmla="*/ 160 h 4063"/>
              <a:gd name="connsiteX385" fmla="*/ 12571 w 12653"/>
              <a:gd name="connsiteY385" fmla="*/ 160 h 4063"/>
              <a:gd name="connsiteX386" fmla="*/ 12571 w 12653"/>
              <a:gd name="connsiteY386" fmla="*/ 82 h 4063"/>
              <a:gd name="connsiteX387" fmla="*/ 12492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12574 w 12653"/>
              <a:gd name="connsiteY393" fmla="*/ 575 h 4063"/>
              <a:gd name="connsiteX394" fmla="*/ 12574 w 12653"/>
              <a:gd name="connsiteY394" fmla="*/ 536 h 4063"/>
              <a:gd name="connsiteX395" fmla="*/ 12615 w 12653"/>
              <a:gd name="connsiteY395" fmla="*/ 536 h 4063"/>
              <a:gd name="connsiteX396" fmla="*/ 12615 w 12653"/>
              <a:gd name="connsiteY396" fmla="*/ 575 h 4063"/>
              <a:gd name="connsiteX397" fmla="*/ 12574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2708 h 4063"/>
              <a:gd name="connsiteX46" fmla="*/ 80 w 12653"/>
              <a:gd name="connsiteY46" fmla="*/ 2708 h 4063"/>
              <a:gd name="connsiteX47" fmla="*/ 80 w 12653"/>
              <a:gd name="connsiteY47" fmla="*/ 2765 h 4063"/>
              <a:gd name="connsiteX48" fmla="*/ 17 w 12653"/>
              <a:gd name="connsiteY48" fmla="*/ 2765 h 4063"/>
              <a:gd name="connsiteX49" fmla="*/ 17 w 12653"/>
              <a:gd name="connsiteY49" fmla="*/ 2847 h 4063"/>
              <a:gd name="connsiteX50" fmla="*/ 102 w 12653"/>
              <a:gd name="connsiteY50" fmla="*/ 2847 h 4063"/>
              <a:gd name="connsiteX51" fmla="*/ 102 w 12653"/>
              <a:gd name="connsiteY51" fmla="*/ 2786 h 4063"/>
              <a:gd name="connsiteX52" fmla="*/ 132 w 12653"/>
              <a:gd name="connsiteY52" fmla="*/ 2786 h 4063"/>
              <a:gd name="connsiteX53" fmla="*/ 132 w 12653"/>
              <a:gd name="connsiteY53" fmla="*/ 2894 h 4063"/>
              <a:gd name="connsiteX54" fmla="*/ 2 w 12653"/>
              <a:gd name="connsiteY54" fmla="*/ 2894 h 4063"/>
              <a:gd name="connsiteX55" fmla="*/ 2 w 12653"/>
              <a:gd name="connsiteY55" fmla="*/ 3106 h 4063"/>
              <a:gd name="connsiteX56" fmla="*/ 82 w 12653"/>
              <a:gd name="connsiteY56" fmla="*/ 3106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12392 w 12653"/>
              <a:gd name="connsiteY356" fmla="*/ 102 h 4063"/>
              <a:gd name="connsiteX357" fmla="*/ 12392 w 12653"/>
              <a:gd name="connsiteY357" fmla="*/ 164 h 4063"/>
              <a:gd name="connsiteX358" fmla="*/ 12319 w 12653"/>
              <a:gd name="connsiteY358" fmla="*/ 164 h 4063"/>
              <a:gd name="connsiteX359" fmla="*/ 12319 w 12653"/>
              <a:gd name="connsiteY359" fmla="*/ 102 h 4063"/>
              <a:gd name="connsiteX360" fmla="*/ 12392 w 12653"/>
              <a:gd name="connsiteY360" fmla="*/ 102 h 4063"/>
              <a:gd name="connsiteX361" fmla="*/ 12392 w 12653"/>
              <a:gd name="connsiteY361" fmla="*/ 3899 h 4063"/>
              <a:gd name="connsiteX362" fmla="*/ 12392 w 12653"/>
              <a:gd name="connsiteY362" fmla="*/ 3962 h 4063"/>
              <a:gd name="connsiteX363" fmla="*/ 12319 w 12653"/>
              <a:gd name="connsiteY363" fmla="*/ 3962 h 4063"/>
              <a:gd name="connsiteX364" fmla="*/ 12319 w 12653"/>
              <a:gd name="connsiteY364" fmla="*/ 3899 h 4063"/>
              <a:gd name="connsiteX365" fmla="*/ 12392 w 12653"/>
              <a:gd name="connsiteY365" fmla="*/ 3899 h 4063"/>
              <a:gd name="connsiteX366" fmla="*/ 12552 w 12653"/>
              <a:gd name="connsiteY366" fmla="*/ 277 h 4063"/>
              <a:gd name="connsiteX367" fmla="*/ 12552 w 12653"/>
              <a:gd name="connsiteY367" fmla="*/ 339 h 4063"/>
              <a:gd name="connsiteX368" fmla="*/ 12487 w 12653"/>
              <a:gd name="connsiteY368" fmla="*/ 339 h 4063"/>
              <a:gd name="connsiteX369" fmla="*/ 12487 w 12653"/>
              <a:gd name="connsiteY369" fmla="*/ 277 h 4063"/>
              <a:gd name="connsiteX370" fmla="*/ 12552 w 12653"/>
              <a:gd name="connsiteY370" fmla="*/ 277 h 4063"/>
              <a:gd name="connsiteX371" fmla="*/ 12552 w 12653"/>
              <a:gd name="connsiteY371" fmla="*/ 184 h 4063"/>
              <a:gd name="connsiteX372" fmla="*/ 12552 w 12653"/>
              <a:gd name="connsiteY372" fmla="*/ 255 h 4063"/>
              <a:gd name="connsiteX373" fmla="*/ 12487 w 12653"/>
              <a:gd name="connsiteY373" fmla="*/ 255 h 4063"/>
              <a:gd name="connsiteX374" fmla="*/ 12487 w 12653"/>
              <a:gd name="connsiteY374" fmla="*/ 184 h 4063"/>
              <a:gd name="connsiteX375" fmla="*/ 12552 w 12653"/>
              <a:gd name="connsiteY375" fmla="*/ 184 h 4063"/>
              <a:gd name="connsiteX376" fmla="*/ 12552 w 12653"/>
              <a:gd name="connsiteY376" fmla="*/ 102 h 4063"/>
              <a:gd name="connsiteX377" fmla="*/ 12552 w 12653"/>
              <a:gd name="connsiteY377" fmla="*/ 160 h 4063"/>
              <a:gd name="connsiteX378" fmla="*/ 12492 w 12653"/>
              <a:gd name="connsiteY378" fmla="*/ 160 h 4063"/>
              <a:gd name="connsiteX379" fmla="*/ 12492 w 12653"/>
              <a:gd name="connsiteY379" fmla="*/ 102 h 4063"/>
              <a:gd name="connsiteX380" fmla="*/ 12552 w 12653"/>
              <a:gd name="connsiteY380" fmla="*/ 102 h 4063"/>
              <a:gd name="connsiteX381" fmla="*/ 12492 w 12653"/>
              <a:gd name="connsiteY381" fmla="*/ 82 h 4063"/>
              <a:gd name="connsiteX382" fmla="*/ 12492 w 12653"/>
              <a:gd name="connsiteY382" fmla="*/ 22 h 4063"/>
              <a:gd name="connsiteX383" fmla="*/ 12630 w 12653"/>
              <a:gd name="connsiteY383" fmla="*/ 22 h 4063"/>
              <a:gd name="connsiteX384" fmla="*/ 12630 w 12653"/>
              <a:gd name="connsiteY384" fmla="*/ 160 h 4063"/>
              <a:gd name="connsiteX385" fmla="*/ 12571 w 12653"/>
              <a:gd name="connsiteY385" fmla="*/ 160 h 4063"/>
              <a:gd name="connsiteX386" fmla="*/ 12571 w 12653"/>
              <a:gd name="connsiteY386" fmla="*/ 82 h 4063"/>
              <a:gd name="connsiteX387" fmla="*/ 12492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12574 w 12653"/>
              <a:gd name="connsiteY393" fmla="*/ 575 h 4063"/>
              <a:gd name="connsiteX394" fmla="*/ 12574 w 12653"/>
              <a:gd name="connsiteY394" fmla="*/ 536 h 4063"/>
              <a:gd name="connsiteX395" fmla="*/ 12615 w 12653"/>
              <a:gd name="connsiteY395" fmla="*/ 536 h 4063"/>
              <a:gd name="connsiteX396" fmla="*/ 12615 w 12653"/>
              <a:gd name="connsiteY396" fmla="*/ 575 h 4063"/>
              <a:gd name="connsiteX397" fmla="*/ 12574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2708 h 4063"/>
              <a:gd name="connsiteX46" fmla="*/ 80 w 12653"/>
              <a:gd name="connsiteY46" fmla="*/ 2708 h 4063"/>
              <a:gd name="connsiteX47" fmla="*/ 80 w 12653"/>
              <a:gd name="connsiteY47" fmla="*/ 2765 h 4063"/>
              <a:gd name="connsiteX48" fmla="*/ 17 w 12653"/>
              <a:gd name="connsiteY48" fmla="*/ 2765 h 4063"/>
              <a:gd name="connsiteX49" fmla="*/ 17 w 12653"/>
              <a:gd name="connsiteY49" fmla="*/ 2847 h 4063"/>
              <a:gd name="connsiteX50" fmla="*/ 102 w 12653"/>
              <a:gd name="connsiteY50" fmla="*/ 2847 h 4063"/>
              <a:gd name="connsiteX51" fmla="*/ 102 w 12653"/>
              <a:gd name="connsiteY51" fmla="*/ 2786 h 4063"/>
              <a:gd name="connsiteX52" fmla="*/ 132 w 12653"/>
              <a:gd name="connsiteY52" fmla="*/ 2786 h 4063"/>
              <a:gd name="connsiteX53" fmla="*/ 132 w 12653"/>
              <a:gd name="connsiteY53" fmla="*/ 2894 h 4063"/>
              <a:gd name="connsiteX54" fmla="*/ 2 w 12653"/>
              <a:gd name="connsiteY54" fmla="*/ 2894 h 4063"/>
              <a:gd name="connsiteX55" fmla="*/ 2 w 12653"/>
              <a:gd name="connsiteY55" fmla="*/ 3106 h 4063"/>
              <a:gd name="connsiteX56" fmla="*/ 82 w 12653"/>
              <a:gd name="connsiteY56" fmla="*/ 3106 h 4063"/>
              <a:gd name="connsiteX57" fmla="*/ 82 w 12653"/>
              <a:gd name="connsiteY57" fmla="*/ 3179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12392 w 12653"/>
              <a:gd name="connsiteY356" fmla="*/ 102 h 4063"/>
              <a:gd name="connsiteX357" fmla="*/ 12392 w 12653"/>
              <a:gd name="connsiteY357" fmla="*/ 164 h 4063"/>
              <a:gd name="connsiteX358" fmla="*/ 12319 w 12653"/>
              <a:gd name="connsiteY358" fmla="*/ 164 h 4063"/>
              <a:gd name="connsiteX359" fmla="*/ 12319 w 12653"/>
              <a:gd name="connsiteY359" fmla="*/ 102 h 4063"/>
              <a:gd name="connsiteX360" fmla="*/ 12392 w 12653"/>
              <a:gd name="connsiteY360" fmla="*/ 102 h 4063"/>
              <a:gd name="connsiteX361" fmla="*/ 12392 w 12653"/>
              <a:gd name="connsiteY361" fmla="*/ 3899 h 4063"/>
              <a:gd name="connsiteX362" fmla="*/ 12392 w 12653"/>
              <a:gd name="connsiteY362" fmla="*/ 3962 h 4063"/>
              <a:gd name="connsiteX363" fmla="*/ 12319 w 12653"/>
              <a:gd name="connsiteY363" fmla="*/ 3962 h 4063"/>
              <a:gd name="connsiteX364" fmla="*/ 12319 w 12653"/>
              <a:gd name="connsiteY364" fmla="*/ 3899 h 4063"/>
              <a:gd name="connsiteX365" fmla="*/ 12392 w 12653"/>
              <a:gd name="connsiteY365" fmla="*/ 3899 h 4063"/>
              <a:gd name="connsiteX366" fmla="*/ 12552 w 12653"/>
              <a:gd name="connsiteY366" fmla="*/ 277 h 4063"/>
              <a:gd name="connsiteX367" fmla="*/ 12552 w 12653"/>
              <a:gd name="connsiteY367" fmla="*/ 339 h 4063"/>
              <a:gd name="connsiteX368" fmla="*/ 12487 w 12653"/>
              <a:gd name="connsiteY368" fmla="*/ 339 h 4063"/>
              <a:gd name="connsiteX369" fmla="*/ 12487 w 12653"/>
              <a:gd name="connsiteY369" fmla="*/ 277 h 4063"/>
              <a:gd name="connsiteX370" fmla="*/ 12552 w 12653"/>
              <a:gd name="connsiteY370" fmla="*/ 277 h 4063"/>
              <a:gd name="connsiteX371" fmla="*/ 12552 w 12653"/>
              <a:gd name="connsiteY371" fmla="*/ 184 h 4063"/>
              <a:gd name="connsiteX372" fmla="*/ 12552 w 12653"/>
              <a:gd name="connsiteY372" fmla="*/ 255 h 4063"/>
              <a:gd name="connsiteX373" fmla="*/ 12487 w 12653"/>
              <a:gd name="connsiteY373" fmla="*/ 255 h 4063"/>
              <a:gd name="connsiteX374" fmla="*/ 12487 w 12653"/>
              <a:gd name="connsiteY374" fmla="*/ 184 h 4063"/>
              <a:gd name="connsiteX375" fmla="*/ 12552 w 12653"/>
              <a:gd name="connsiteY375" fmla="*/ 184 h 4063"/>
              <a:gd name="connsiteX376" fmla="*/ 12552 w 12653"/>
              <a:gd name="connsiteY376" fmla="*/ 102 h 4063"/>
              <a:gd name="connsiteX377" fmla="*/ 12552 w 12653"/>
              <a:gd name="connsiteY377" fmla="*/ 160 h 4063"/>
              <a:gd name="connsiteX378" fmla="*/ 12492 w 12653"/>
              <a:gd name="connsiteY378" fmla="*/ 160 h 4063"/>
              <a:gd name="connsiteX379" fmla="*/ 12492 w 12653"/>
              <a:gd name="connsiteY379" fmla="*/ 102 h 4063"/>
              <a:gd name="connsiteX380" fmla="*/ 12552 w 12653"/>
              <a:gd name="connsiteY380" fmla="*/ 102 h 4063"/>
              <a:gd name="connsiteX381" fmla="*/ 12492 w 12653"/>
              <a:gd name="connsiteY381" fmla="*/ 82 h 4063"/>
              <a:gd name="connsiteX382" fmla="*/ 12492 w 12653"/>
              <a:gd name="connsiteY382" fmla="*/ 22 h 4063"/>
              <a:gd name="connsiteX383" fmla="*/ 12630 w 12653"/>
              <a:gd name="connsiteY383" fmla="*/ 22 h 4063"/>
              <a:gd name="connsiteX384" fmla="*/ 12630 w 12653"/>
              <a:gd name="connsiteY384" fmla="*/ 160 h 4063"/>
              <a:gd name="connsiteX385" fmla="*/ 12571 w 12653"/>
              <a:gd name="connsiteY385" fmla="*/ 160 h 4063"/>
              <a:gd name="connsiteX386" fmla="*/ 12571 w 12653"/>
              <a:gd name="connsiteY386" fmla="*/ 82 h 4063"/>
              <a:gd name="connsiteX387" fmla="*/ 12492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12574 w 12653"/>
              <a:gd name="connsiteY393" fmla="*/ 575 h 4063"/>
              <a:gd name="connsiteX394" fmla="*/ 12574 w 12653"/>
              <a:gd name="connsiteY394" fmla="*/ 536 h 4063"/>
              <a:gd name="connsiteX395" fmla="*/ 12615 w 12653"/>
              <a:gd name="connsiteY395" fmla="*/ 536 h 4063"/>
              <a:gd name="connsiteX396" fmla="*/ 12615 w 12653"/>
              <a:gd name="connsiteY396" fmla="*/ 575 h 4063"/>
              <a:gd name="connsiteX397" fmla="*/ 12574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2708 h 4063"/>
              <a:gd name="connsiteX46" fmla="*/ 80 w 12653"/>
              <a:gd name="connsiteY46" fmla="*/ 2708 h 4063"/>
              <a:gd name="connsiteX47" fmla="*/ 80 w 12653"/>
              <a:gd name="connsiteY47" fmla="*/ 2765 h 4063"/>
              <a:gd name="connsiteX48" fmla="*/ 17 w 12653"/>
              <a:gd name="connsiteY48" fmla="*/ 2765 h 4063"/>
              <a:gd name="connsiteX49" fmla="*/ 17 w 12653"/>
              <a:gd name="connsiteY49" fmla="*/ 2847 h 4063"/>
              <a:gd name="connsiteX50" fmla="*/ 102 w 12653"/>
              <a:gd name="connsiteY50" fmla="*/ 2847 h 4063"/>
              <a:gd name="connsiteX51" fmla="*/ 102 w 12653"/>
              <a:gd name="connsiteY51" fmla="*/ 2786 h 4063"/>
              <a:gd name="connsiteX52" fmla="*/ 132 w 12653"/>
              <a:gd name="connsiteY52" fmla="*/ 2786 h 4063"/>
              <a:gd name="connsiteX53" fmla="*/ 132 w 12653"/>
              <a:gd name="connsiteY53" fmla="*/ 2894 h 4063"/>
              <a:gd name="connsiteX54" fmla="*/ 2 w 12653"/>
              <a:gd name="connsiteY54" fmla="*/ 2894 h 4063"/>
              <a:gd name="connsiteX55" fmla="*/ 2 w 12653"/>
              <a:gd name="connsiteY55" fmla="*/ 3106 h 4063"/>
              <a:gd name="connsiteX56" fmla="*/ 82 w 12653"/>
              <a:gd name="connsiteY56" fmla="*/ 3106 h 4063"/>
              <a:gd name="connsiteX57" fmla="*/ 82 w 12653"/>
              <a:gd name="connsiteY57" fmla="*/ 3179 h 4063"/>
              <a:gd name="connsiteX58" fmla="*/ 0 w 12653"/>
              <a:gd name="connsiteY58" fmla="*/ 3179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12392 w 12653"/>
              <a:gd name="connsiteY356" fmla="*/ 102 h 4063"/>
              <a:gd name="connsiteX357" fmla="*/ 12392 w 12653"/>
              <a:gd name="connsiteY357" fmla="*/ 164 h 4063"/>
              <a:gd name="connsiteX358" fmla="*/ 12319 w 12653"/>
              <a:gd name="connsiteY358" fmla="*/ 164 h 4063"/>
              <a:gd name="connsiteX359" fmla="*/ 12319 w 12653"/>
              <a:gd name="connsiteY359" fmla="*/ 102 h 4063"/>
              <a:gd name="connsiteX360" fmla="*/ 12392 w 12653"/>
              <a:gd name="connsiteY360" fmla="*/ 102 h 4063"/>
              <a:gd name="connsiteX361" fmla="*/ 12392 w 12653"/>
              <a:gd name="connsiteY361" fmla="*/ 3899 h 4063"/>
              <a:gd name="connsiteX362" fmla="*/ 12392 w 12653"/>
              <a:gd name="connsiteY362" fmla="*/ 3962 h 4063"/>
              <a:gd name="connsiteX363" fmla="*/ 12319 w 12653"/>
              <a:gd name="connsiteY363" fmla="*/ 3962 h 4063"/>
              <a:gd name="connsiteX364" fmla="*/ 12319 w 12653"/>
              <a:gd name="connsiteY364" fmla="*/ 3899 h 4063"/>
              <a:gd name="connsiteX365" fmla="*/ 12392 w 12653"/>
              <a:gd name="connsiteY365" fmla="*/ 3899 h 4063"/>
              <a:gd name="connsiteX366" fmla="*/ 12552 w 12653"/>
              <a:gd name="connsiteY366" fmla="*/ 277 h 4063"/>
              <a:gd name="connsiteX367" fmla="*/ 12552 w 12653"/>
              <a:gd name="connsiteY367" fmla="*/ 339 h 4063"/>
              <a:gd name="connsiteX368" fmla="*/ 12487 w 12653"/>
              <a:gd name="connsiteY368" fmla="*/ 339 h 4063"/>
              <a:gd name="connsiteX369" fmla="*/ 12487 w 12653"/>
              <a:gd name="connsiteY369" fmla="*/ 277 h 4063"/>
              <a:gd name="connsiteX370" fmla="*/ 12552 w 12653"/>
              <a:gd name="connsiteY370" fmla="*/ 277 h 4063"/>
              <a:gd name="connsiteX371" fmla="*/ 12552 w 12653"/>
              <a:gd name="connsiteY371" fmla="*/ 184 h 4063"/>
              <a:gd name="connsiteX372" fmla="*/ 12552 w 12653"/>
              <a:gd name="connsiteY372" fmla="*/ 255 h 4063"/>
              <a:gd name="connsiteX373" fmla="*/ 12487 w 12653"/>
              <a:gd name="connsiteY373" fmla="*/ 255 h 4063"/>
              <a:gd name="connsiteX374" fmla="*/ 12487 w 12653"/>
              <a:gd name="connsiteY374" fmla="*/ 184 h 4063"/>
              <a:gd name="connsiteX375" fmla="*/ 12552 w 12653"/>
              <a:gd name="connsiteY375" fmla="*/ 184 h 4063"/>
              <a:gd name="connsiteX376" fmla="*/ 12552 w 12653"/>
              <a:gd name="connsiteY376" fmla="*/ 102 h 4063"/>
              <a:gd name="connsiteX377" fmla="*/ 12552 w 12653"/>
              <a:gd name="connsiteY377" fmla="*/ 160 h 4063"/>
              <a:gd name="connsiteX378" fmla="*/ 12492 w 12653"/>
              <a:gd name="connsiteY378" fmla="*/ 160 h 4063"/>
              <a:gd name="connsiteX379" fmla="*/ 12492 w 12653"/>
              <a:gd name="connsiteY379" fmla="*/ 102 h 4063"/>
              <a:gd name="connsiteX380" fmla="*/ 12552 w 12653"/>
              <a:gd name="connsiteY380" fmla="*/ 102 h 4063"/>
              <a:gd name="connsiteX381" fmla="*/ 12492 w 12653"/>
              <a:gd name="connsiteY381" fmla="*/ 82 h 4063"/>
              <a:gd name="connsiteX382" fmla="*/ 12492 w 12653"/>
              <a:gd name="connsiteY382" fmla="*/ 22 h 4063"/>
              <a:gd name="connsiteX383" fmla="*/ 12630 w 12653"/>
              <a:gd name="connsiteY383" fmla="*/ 22 h 4063"/>
              <a:gd name="connsiteX384" fmla="*/ 12630 w 12653"/>
              <a:gd name="connsiteY384" fmla="*/ 160 h 4063"/>
              <a:gd name="connsiteX385" fmla="*/ 12571 w 12653"/>
              <a:gd name="connsiteY385" fmla="*/ 160 h 4063"/>
              <a:gd name="connsiteX386" fmla="*/ 12571 w 12653"/>
              <a:gd name="connsiteY386" fmla="*/ 82 h 4063"/>
              <a:gd name="connsiteX387" fmla="*/ 12492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12574 w 12653"/>
              <a:gd name="connsiteY393" fmla="*/ 575 h 4063"/>
              <a:gd name="connsiteX394" fmla="*/ 12574 w 12653"/>
              <a:gd name="connsiteY394" fmla="*/ 536 h 4063"/>
              <a:gd name="connsiteX395" fmla="*/ 12615 w 12653"/>
              <a:gd name="connsiteY395" fmla="*/ 536 h 4063"/>
              <a:gd name="connsiteX396" fmla="*/ 12615 w 12653"/>
              <a:gd name="connsiteY396" fmla="*/ 575 h 4063"/>
              <a:gd name="connsiteX397" fmla="*/ 12574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2708 h 4063"/>
              <a:gd name="connsiteX46" fmla="*/ 80 w 12653"/>
              <a:gd name="connsiteY46" fmla="*/ 2708 h 4063"/>
              <a:gd name="connsiteX47" fmla="*/ 80 w 12653"/>
              <a:gd name="connsiteY47" fmla="*/ 2765 h 4063"/>
              <a:gd name="connsiteX48" fmla="*/ 17 w 12653"/>
              <a:gd name="connsiteY48" fmla="*/ 2765 h 4063"/>
              <a:gd name="connsiteX49" fmla="*/ 17 w 12653"/>
              <a:gd name="connsiteY49" fmla="*/ 2847 h 4063"/>
              <a:gd name="connsiteX50" fmla="*/ 102 w 12653"/>
              <a:gd name="connsiteY50" fmla="*/ 2847 h 4063"/>
              <a:gd name="connsiteX51" fmla="*/ 102 w 12653"/>
              <a:gd name="connsiteY51" fmla="*/ 2786 h 4063"/>
              <a:gd name="connsiteX52" fmla="*/ 132 w 12653"/>
              <a:gd name="connsiteY52" fmla="*/ 2786 h 4063"/>
              <a:gd name="connsiteX53" fmla="*/ 132 w 12653"/>
              <a:gd name="connsiteY53" fmla="*/ 2894 h 4063"/>
              <a:gd name="connsiteX54" fmla="*/ 2 w 12653"/>
              <a:gd name="connsiteY54" fmla="*/ 2894 h 4063"/>
              <a:gd name="connsiteX55" fmla="*/ 2 w 12653"/>
              <a:gd name="connsiteY55" fmla="*/ 3106 h 4063"/>
              <a:gd name="connsiteX56" fmla="*/ 82 w 12653"/>
              <a:gd name="connsiteY56" fmla="*/ 3106 h 4063"/>
              <a:gd name="connsiteX57" fmla="*/ 82 w 12653"/>
              <a:gd name="connsiteY57" fmla="*/ 3179 h 4063"/>
              <a:gd name="connsiteX58" fmla="*/ 0 w 12653"/>
              <a:gd name="connsiteY58" fmla="*/ 3179 h 4063"/>
              <a:gd name="connsiteX59" fmla="*/ 0 w 12653"/>
              <a:gd name="connsiteY59" fmla="*/ 3360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12392 w 12653"/>
              <a:gd name="connsiteY356" fmla="*/ 102 h 4063"/>
              <a:gd name="connsiteX357" fmla="*/ 12392 w 12653"/>
              <a:gd name="connsiteY357" fmla="*/ 164 h 4063"/>
              <a:gd name="connsiteX358" fmla="*/ 12319 w 12653"/>
              <a:gd name="connsiteY358" fmla="*/ 164 h 4063"/>
              <a:gd name="connsiteX359" fmla="*/ 12319 w 12653"/>
              <a:gd name="connsiteY359" fmla="*/ 102 h 4063"/>
              <a:gd name="connsiteX360" fmla="*/ 12392 w 12653"/>
              <a:gd name="connsiteY360" fmla="*/ 102 h 4063"/>
              <a:gd name="connsiteX361" fmla="*/ 12392 w 12653"/>
              <a:gd name="connsiteY361" fmla="*/ 3899 h 4063"/>
              <a:gd name="connsiteX362" fmla="*/ 12392 w 12653"/>
              <a:gd name="connsiteY362" fmla="*/ 3962 h 4063"/>
              <a:gd name="connsiteX363" fmla="*/ 12319 w 12653"/>
              <a:gd name="connsiteY363" fmla="*/ 3962 h 4063"/>
              <a:gd name="connsiteX364" fmla="*/ 12319 w 12653"/>
              <a:gd name="connsiteY364" fmla="*/ 3899 h 4063"/>
              <a:gd name="connsiteX365" fmla="*/ 12392 w 12653"/>
              <a:gd name="connsiteY365" fmla="*/ 3899 h 4063"/>
              <a:gd name="connsiteX366" fmla="*/ 12552 w 12653"/>
              <a:gd name="connsiteY366" fmla="*/ 277 h 4063"/>
              <a:gd name="connsiteX367" fmla="*/ 12552 w 12653"/>
              <a:gd name="connsiteY367" fmla="*/ 339 h 4063"/>
              <a:gd name="connsiteX368" fmla="*/ 12487 w 12653"/>
              <a:gd name="connsiteY368" fmla="*/ 339 h 4063"/>
              <a:gd name="connsiteX369" fmla="*/ 12487 w 12653"/>
              <a:gd name="connsiteY369" fmla="*/ 277 h 4063"/>
              <a:gd name="connsiteX370" fmla="*/ 12552 w 12653"/>
              <a:gd name="connsiteY370" fmla="*/ 277 h 4063"/>
              <a:gd name="connsiteX371" fmla="*/ 12552 w 12653"/>
              <a:gd name="connsiteY371" fmla="*/ 184 h 4063"/>
              <a:gd name="connsiteX372" fmla="*/ 12552 w 12653"/>
              <a:gd name="connsiteY372" fmla="*/ 255 h 4063"/>
              <a:gd name="connsiteX373" fmla="*/ 12487 w 12653"/>
              <a:gd name="connsiteY373" fmla="*/ 255 h 4063"/>
              <a:gd name="connsiteX374" fmla="*/ 12487 w 12653"/>
              <a:gd name="connsiteY374" fmla="*/ 184 h 4063"/>
              <a:gd name="connsiteX375" fmla="*/ 12552 w 12653"/>
              <a:gd name="connsiteY375" fmla="*/ 184 h 4063"/>
              <a:gd name="connsiteX376" fmla="*/ 12552 w 12653"/>
              <a:gd name="connsiteY376" fmla="*/ 102 h 4063"/>
              <a:gd name="connsiteX377" fmla="*/ 12552 w 12653"/>
              <a:gd name="connsiteY377" fmla="*/ 160 h 4063"/>
              <a:gd name="connsiteX378" fmla="*/ 12492 w 12653"/>
              <a:gd name="connsiteY378" fmla="*/ 160 h 4063"/>
              <a:gd name="connsiteX379" fmla="*/ 12492 w 12653"/>
              <a:gd name="connsiteY379" fmla="*/ 102 h 4063"/>
              <a:gd name="connsiteX380" fmla="*/ 12552 w 12653"/>
              <a:gd name="connsiteY380" fmla="*/ 102 h 4063"/>
              <a:gd name="connsiteX381" fmla="*/ 12492 w 12653"/>
              <a:gd name="connsiteY381" fmla="*/ 82 h 4063"/>
              <a:gd name="connsiteX382" fmla="*/ 12492 w 12653"/>
              <a:gd name="connsiteY382" fmla="*/ 22 h 4063"/>
              <a:gd name="connsiteX383" fmla="*/ 12630 w 12653"/>
              <a:gd name="connsiteY383" fmla="*/ 22 h 4063"/>
              <a:gd name="connsiteX384" fmla="*/ 12630 w 12653"/>
              <a:gd name="connsiteY384" fmla="*/ 160 h 4063"/>
              <a:gd name="connsiteX385" fmla="*/ 12571 w 12653"/>
              <a:gd name="connsiteY385" fmla="*/ 160 h 4063"/>
              <a:gd name="connsiteX386" fmla="*/ 12571 w 12653"/>
              <a:gd name="connsiteY386" fmla="*/ 82 h 4063"/>
              <a:gd name="connsiteX387" fmla="*/ 12492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12574 w 12653"/>
              <a:gd name="connsiteY393" fmla="*/ 575 h 4063"/>
              <a:gd name="connsiteX394" fmla="*/ 12574 w 12653"/>
              <a:gd name="connsiteY394" fmla="*/ 536 h 4063"/>
              <a:gd name="connsiteX395" fmla="*/ 12615 w 12653"/>
              <a:gd name="connsiteY395" fmla="*/ 536 h 4063"/>
              <a:gd name="connsiteX396" fmla="*/ 12615 w 12653"/>
              <a:gd name="connsiteY396" fmla="*/ 575 h 4063"/>
              <a:gd name="connsiteX397" fmla="*/ 12574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2708 h 4063"/>
              <a:gd name="connsiteX46" fmla="*/ 80 w 12653"/>
              <a:gd name="connsiteY46" fmla="*/ 2708 h 4063"/>
              <a:gd name="connsiteX47" fmla="*/ 80 w 12653"/>
              <a:gd name="connsiteY47" fmla="*/ 2765 h 4063"/>
              <a:gd name="connsiteX48" fmla="*/ 17 w 12653"/>
              <a:gd name="connsiteY48" fmla="*/ 2765 h 4063"/>
              <a:gd name="connsiteX49" fmla="*/ 17 w 12653"/>
              <a:gd name="connsiteY49" fmla="*/ 2847 h 4063"/>
              <a:gd name="connsiteX50" fmla="*/ 102 w 12653"/>
              <a:gd name="connsiteY50" fmla="*/ 2847 h 4063"/>
              <a:gd name="connsiteX51" fmla="*/ 102 w 12653"/>
              <a:gd name="connsiteY51" fmla="*/ 2786 h 4063"/>
              <a:gd name="connsiteX52" fmla="*/ 132 w 12653"/>
              <a:gd name="connsiteY52" fmla="*/ 2786 h 4063"/>
              <a:gd name="connsiteX53" fmla="*/ 132 w 12653"/>
              <a:gd name="connsiteY53" fmla="*/ 2894 h 4063"/>
              <a:gd name="connsiteX54" fmla="*/ 2 w 12653"/>
              <a:gd name="connsiteY54" fmla="*/ 2894 h 4063"/>
              <a:gd name="connsiteX55" fmla="*/ 2 w 12653"/>
              <a:gd name="connsiteY55" fmla="*/ 3106 h 4063"/>
              <a:gd name="connsiteX56" fmla="*/ 82 w 12653"/>
              <a:gd name="connsiteY56" fmla="*/ 3106 h 4063"/>
              <a:gd name="connsiteX57" fmla="*/ 82 w 12653"/>
              <a:gd name="connsiteY57" fmla="*/ 3179 h 4063"/>
              <a:gd name="connsiteX58" fmla="*/ 0 w 12653"/>
              <a:gd name="connsiteY58" fmla="*/ 3179 h 4063"/>
              <a:gd name="connsiteX59" fmla="*/ 0 w 12653"/>
              <a:gd name="connsiteY59" fmla="*/ 3360 h 4063"/>
              <a:gd name="connsiteX60" fmla="*/ 184 w 12653"/>
              <a:gd name="connsiteY60" fmla="*/ 3360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12392 w 12653"/>
              <a:gd name="connsiteY356" fmla="*/ 102 h 4063"/>
              <a:gd name="connsiteX357" fmla="*/ 12392 w 12653"/>
              <a:gd name="connsiteY357" fmla="*/ 164 h 4063"/>
              <a:gd name="connsiteX358" fmla="*/ 12319 w 12653"/>
              <a:gd name="connsiteY358" fmla="*/ 164 h 4063"/>
              <a:gd name="connsiteX359" fmla="*/ 12319 w 12653"/>
              <a:gd name="connsiteY359" fmla="*/ 102 h 4063"/>
              <a:gd name="connsiteX360" fmla="*/ 12392 w 12653"/>
              <a:gd name="connsiteY360" fmla="*/ 102 h 4063"/>
              <a:gd name="connsiteX361" fmla="*/ 12392 w 12653"/>
              <a:gd name="connsiteY361" fmla="*/ 3899 h 4063"/>
              <a:gd name="connsiteX362" fmla="*/ 12392 w 12653"/>
              <a:gd name="connsiteY362" fmla="*/ 3962 h 4063"/>
              <a:gd name="connsiteX363" fmla="*/ 12319 w 12653"/>
              <a:gd name="connsiteY363" fmla="*/ 3962 h 4063"/>
              <a:gd name="connsiteX364" fmla="*/ 12319 w 12653"/>
              <a:gd name="connsiteY364" fmla="*/ 3899 h 4063"/>
              <a:gd name="connsiteX365" fmla="*/ 12392 w 12653"/>
              <a:gd name="connsiteY365" fmla="*/ 3899 h 4063"/>
              <a:gd name="connsiteX366" fmla="*/ 12552 w 12653"/>
              <a:gd name="connsiteY366" fmla="*/ 277 h 4063"/>
              <a:gd name="connsiteX367" fmla="*/ 12552 w 12653"/>
              <a:gd name="connsiteY367" fmla="*/ 339 h 4063"/>
              <a:gd name="connsiteX368" fmla="*/ 12487 w 12653"/>
              <a:gd name="connsiteY368" fmla="*/ 339 h 4063"/>
              <a:gd name="connsiteX369" fmla="*/ 12487 w 12653"/>
              <a:gd name="connsiteY369" fmla="*/ 277 h 4063"/>
              <a:gd name="connsiteX370" fmla="*/ 12552 w 12653"/>
              <a:gd name="connsiteY370" fmla="*/ 277 h 4063"/>
              <a:gd name="connsiteX371" fmla="*/ 12552 w 12653"/>
              <a:gd name="connsiteY371" fmla="*/ 184 h 4063"/>
              <a:gd name="connsiteX372" fmla="*/ 12552 w 12653"/>
              <a:gd name="connsiteY372" fmla="*/ 255 h 4063"/>
              <a:gd name="connsiteX373" fmla="*/ 12487 w 12653"/>
              <a:gd name="connsiteY373" fmla="*/ 255 h 4063"/>
              <a:gd name="connsiteX374" fmla="*/ 12487 w 12653"/>
              <a:gd name="connsiteY374" fmla="*/ 184 h 4063"/>
              <a:gd name="connsiteX375" fmla="*/ 12552 w 12653"/>
              <a:gd name="connsiteY375" fmla="*/ 184 h 4063"/>
              <a:gd name="connsiteX376" fmla="*/ 12552 w 12653"/>
              <a:gd name="connsiteY376" fmla="*/ 102 h 4063"/>
              <a:gd name="connsiteX377" fmla="*/ 12552 w 12653"/>
              <a:gd name="connsiteY377" fmla="*/ 160 h 4063"/>
              <a:gd name="connsiteX378" fmla="*/ 12492 w 12653"/>
              <a:gd name="connsiteY378" fmla="*/ 160 h 4063"/>
              <a:gd name="connsiteX379" fmla="*/ 12492 w 12653"/>
              <a:gd name="connsiteY379" fmla="*/ 102 h 4063"/>
              <a:gd name="connsiteX380" fmla="*/ 12552 w 12653"/>
              <a:gd name="connsiteY380" fmla="*/ 102 h 4063"/>
              <a:gd name="connsiteX381" fmla="*/ 12492 w 12653"/>
              <a:gd name="connsiteY381" fmla="*/ 82 h 4063"/>
              <a:gd name="connsiteX382" fmla="*/ 12492 w 12653"/>
              <a:gd name="connsiteY382" fmla="*/ 22 h 4063"/>
              <a:gd name="connsiteX383" fmla="*/ 12630 w 12653"/>
              <a:gd name="connsiteY383" fmla="*/ 22 h 4063"/>
              <a:gd name="connsiteX384" fmla="*/ 12630 w 12653"/>
              <a:gd name="connsiteY384" fmla="*/ 160 h 4063"/>
              <a:gd name="connsiteX385" fmla="*/ 12571 w 12653"/>
              <a:gd name="connsiteY385" fmla="*/ 160 h 4063"/>
              <a:gd name="connsiteX386" fmla="*/ 12571 w 12653"/>
              <a:gd name="connsiteY386" fmla="*/ 82 h 4063"/>
              <a:gd name="connsiteX387" fmla="*/ 12492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12574 w 12653"/>
              <a:gd name="connsiteY393" fmla="*/ 575 h 4063"/>
              <a:gd name="connsiteX394" fmla="*/ 12574 w 12653"/>
              <a:gd name="connsiteY394" fmla="*/ 536 h 4063"/>
              <a:gd name="connsiteX395" fmla="*/ 12615 w 12653"/>
              <a:gd name="connsiteY395" fmla="*/ 536 h 4063"/>
              <a:gd name="connsiteX396" fmla="*/ 12615 w 12653"/>
              <a:gd name="connsiteY396" fmla="*/ 575 h 4063"/>
              <a:gd name="connsiteX397" fmla="*/ 12574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2708 h 4063"/>
              <a:gd name="connsiteX46" fmla="*/ 80 w 12653"/>
              <a:gd name="connsiteY46" fmla="*/ 2708 h 4063"/>
              <a:gd name="connsiteX47" fmla="*/ 80 w 12653"/>
              <a:gd name="connsiteY47" fmla="*/ 2765 h 4063"/>
              <a:gd name="connsiteX48" fmla="*/ 17 w 12653"/>
              <a:gd name="connsiteY48" fmla="*/ 2765 h 4063"/>
              <a:gd name="connsiteX49" fmla="*/ 17 w 12653"/>
              <a:gd name="connsiteY49" fmla="*/ 2847 h 4063"/>
              <a:gd name="connsiteX50" fmla="*/ 102 w 12653"/>
              <a:gd name="connsiteY50" fmla="*/ 2847 h 4063"/>
              <a:gd name="connsiteX51" fmla="*/ 102 w 12653"/>
              <a:gd name="connsiteY51" fmla="*/ 2786 h 4063"/>
              <a:gd name="connsiteX52" fmla="*/ 132 w 12653"/>
              <a:gd name="connsiteY52" fmla="*/ 2786 h 4063"/>
              <a:gd name="connsiteX53" fmla="*/ 132 w 12653"/>
              <a:gd name="connsiteY53" fmla="*/ 2894 h 4063"/>
              <a:gd name="connsiteX54" fmla="*/ 2 w 12653"/>
              <a:gd name="connsiteY54" fmla="*/ 2894 h 4063"/>
              <a:gd name="connsiteX55" fmla="*/ 2 w 12653"/>
              <a:gd name="connsiteY55" fmla="*/ 3106 h 4063"/>
              <a:gd name="connsiteX56" fmla="*/ 82 w 12653"/>
              <a:gd name="connsiteY56" fmla="*/ 3106 h 4063"/>
              <a:gd name="connsiteX57" fmla="*/ 82 w 12653"/>
              <a:gd name="connsiteY57" fmla="*/ 3179 h 4063"/>
              <a:gd name="connsiteX58" fmla="*/ 0 w 12653"/>
              <a:gd name="connsiteY58" fmla="*/ 3179 h 4063"/>
              <a:gd name="connsiteX59" fmla="*/ 0 w 12653"/>
              <a:gd name="connsiteY59" fmla="*/ 3360 h 4063"/>
              <a:gd name="connsiteX60" fmla="*/ 184 w 12653"/>
              <a:gd name="connsiteY60" fmla="*/ 3360 h 4063"/>
              <a:gd name="connsiteX61" fmla="*/ 184 w 12653"/>
              <a:gd name="connsiteY61" fmla="*/ 3278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12392 w 12653"/>
              <a:gd name="connsiteY356" fmla="*/ 102 h 4063"/>
              <a:gd name="connsiteX357" fmla="*/ 12392 w 12653"/>
              <a:gd name="connsiteY357" fmla="*/ 164 h 4063"/>
              <a:gd name="connsiteX358" fmla="*/ 12319 w 12653"/>
              <a:gd name="connsiteY358" fmla="*/ 164 h 4063"/>
              <a:gd name="connsiteX359" fmla="*/ 12319 w 12653"/>
              <a:gd name="connsiteY359" fmla="*/ 102 h 4063"/>
              <a:gd name="connsiteX360" fmla="*/ 12392 w 12653"/>
              <a:gd name="connsiteY360" fmla="*/ 102 h 4063"/>
              <a:gd name="connsiteX361" fmla="*/ 12392 w 12653"/>
              <a:gd name="connsiteY361" fmla="*/ 3899 h 4063"/>
              <a:gd name="connsiteX362" fmla="*/ 12392 w 12653"/>
              <a:gd name="connsiteY362" fmla="*/ 3962 h 4063"/>
              <a:gd name="connsiteX363" fmla="*/ 12319 w 12653"/>
              <a:gd name="connsiteY363" fmla="*/ 3962 h 4063"/>
              <a:gd name="connsiteX364" fmla="*/ 12319 w 12653"/>
              <a:gd name="connsiteY364" fmla="*/ 3899 h 4063"/>
              <a:gd name="connsiteX365" fmla="*/ 12392 w 12653"/>
              <a:gd name="connsiteY365" fmla="*/ 3899 h 4063"/>
              <a:gd name="connsiteX366" fmla="*/ 12552 w 12653"/>
              <a:gd name="connsiteY366" fmla="*/ 277 h 4063"/>
              <a:gd name="connsiteX367" fmla="*/ 12552 w 12653"/>
              <a:gd name="connsiteY367" fmla="*/ 339 h 4063"/>
              <a:gd name="connsiteX368" fmla="*/ 12487 w 12653"/>
              <a:gd name="connsiteY368" fmla="*/ 339 h 4063"/>
              <a:gd name="connsiteX369" fmla="*/ 12487 w 12653"/>
              <a:gd name="connsiteY369" fmla="*/ 277 h 4063"/>
              <a:gd name="connsiteX370" fmla="*/ 12552 w 12653"/>
              <a:gd name="connsiteY370" fmla="*/ 277 h 4063"/>
              <a:gd name="connsiteX371" fmla="*/ 12552 w 12653"/>
              <a:gd name="connsiteY371" fmla="*/ 184 h 4063"/>
              <a:gd name="connsiteX372" fmla="*/ 12552 w 12653"/>
              <a:gd name="connsiteY372" fmla="*/ 255 h 4063"/>
              <a:gd name="connsiteX373" fmla="*/ 12487 w 12653"/>
              <a:gd name="connsiteY373" fmla="*/ 255 h 4063"/>
              <a:gd name="connsiteX374" fmla="*/ 12487 w 12653"/>
              <a:gd name="connsiteY374" fmla="*/ 184 h 4063"/>
              <a:gd name="connsiteX375" fmla="*/ 12552 w 12653"/>
              <a:gd name="connsiteY375" fmla="*/ 184 h 4063"/>
              <a:gd name="connsiteX376" fmla="*/ 12552 w 12653"/>
              <a:gd name="connsiteY376" fmla="*/ 102 h 4063"/>
              <a:gd name="connsiteX377" fmla="*/ 12552 w 12653"/>
              <a:gd name="connsiteY377" fmla="*/ 160 h 4063"/>
              <a:gd name="connsiteX378" fmla="*/ 12492 w 12653"/>
              <a:gd name="connsiteY378" fmla="*/ 160 h 4063"/>
              <a:gd name="connsiteX379" fmla="*/ 12492 w 12653"/>
              <a:gd name="connsiteY379" fmla="*/ 102 h 4063"/>
              <a:gd name="connsiteX380" fmla="*/ 12552 w 12653"/>
              <a:gd name="connsiteY380" fmla="*/ 102 h 4063"/>
              <a:gd name="connsiteX381" fmla="*/ 12492 w 12653"/>
              <a:gd name="connsiteY381" fmla="*/ 82 h 4063"/>
              <a:gd name="connsiteX382" fmla="*/ 12492 w 12653"/>
              <a:gd name="connsiteY382" fmla="*/ 22 h 4063"/>
              <a:gd name="connsiteX383" fmla="*/ 12630 w 12653"/>
              <a:gd name="connsiteY383" fmla="*/ 22 h 4063"/>
              <a:gd name="connsiteX384" fmla="*/ 12630 w 12653"/>
              <a:gd name="connsiteY384" fmla="*/ 160 h 4063"/>
              <a:gd name="connsiteX385" fmla="*/ 12571 w 12653"/>
              <a:gd name="connsiteY385" fmla="*/ 160 h 4063"/>
              <a:gd name="connsiteX386" fmla="*/ 12571 w 12653"/>
              <a:gd name="connsiteY386" fmla="*/ 82 h 4063"/>
              <a:gd name="connsiteX387" fmla="*/ 12492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12574 w 12653"/>
              <a:gd name="connsiteY393" fmla="*/ 575 h 4063"/>
              <a:gd name="connsiteX394" fmla="*/ 12574 w 12653"/>
              <a:gd name="connsiteY394" fmla="*/ 536 h 4063"/>
              <a:gd name="connsiteX395" fmla="*/ 12615 w 12653"/>
              <a:gd name="connsiteY395" fmla="*/ 536 h 4063"/>
              <a:gd name="connsiteX396" fmla="*/ 12615 w 12653"/>
              <a:gd name="connsiteY396" fmla="*/ 575 h 4063"/>
              <a:gd name="connsiteX397" fmla="*/ 12574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2708 h 4063"/>
              <a:gd name="connsiteX46" fmla="*/ 80 w 12653"/>
              <a:gd name="connsiteY46" fmla="*/ 2708 h 4063"/>
              <a:gd name="connsiteX47" fmla="*/ 80 w 12653"/>
              <a:gd name="connsiteY47" fmla="*/ 2765 h 4063"/>
              <a:gd name="connsiteX48" fmla="*/ 17 w 12653"/>
              <a:gd name="connsiteY48" fmla="*/ 2765 h 4063"/>
              <a:gd name="connsiteX49" fmla="*/ 17 w 12653"/>
              <a:gd name="connsiteY49" fmla="*/ 2847 h 4063"/>
              <a:gd name="connsiteX50" fmla="*/ 102 w 12653"/>
              <a:gd name="connsiteY50" fmla="*/ 2847 h 4063"/>
              <a:gd name="connsiteX51" fmla="*/ 102 w 12653"/>
              <a:gd name="connsiteY51" fmla="*/ 2786 h 4063"/>
              <a:gd name="connsiteX52" fmla="*/ 132 w 12653"/>
              <a:gd name="connsiteY52" fmla="*/ 2786 h 4063"/>
              <a:gd name="connsiteX53" fmla="*/ 132 w 12653"/>
              <a:gd name="connsiteY53" fmla="*/ 2894 h 4063"/>
              <a:gd name="connsiteX54" fmla="*/ 2 w 12653"/>
              <a:gd name="connsiteY54" fmla="*/ 2894 h 4063"/>
              <a:gd name="connsiteX55" fmla="*/ 2 w 12653"/>
              <a:gd name="connsiteY55" fmla="*/ 3106 h 4063"/>
              <a:gd name="connsiteX56" fmla="*/ 82 w 12653"/>
              <a:gd name="connsiteY56" fmla="*/ 3106 h 4063"/>
              <a:gd name="connsiteX57" fmla="*/ 82 w 12653"/>
              <a:gd name="connsiteY57" fmla="*/ 3179 h 4063"/>
              <a:gd name="connsiteX58" fmla="*/ 0 w 12653"/>
              <a:gd name="connsiteY58" fmla="*/ 3179 h 4063"/>
              <a:gd name="connsiteX59" fmla="*/ 0 w 12653"/>
              <a:gd name="connsiteY59" fmla="*/ 3360 h 4063"/>
              <a:gd name="connsiteX60" fmla="*/ 184 w 12653"/>
              <a:gd name="connsiteY60" fmla="*/ 3360 h 4063"/>
              <a:gd name="connsiteX61" fmla="*/ 184 w 12653"/>
              <a:gd name="connsiteY61" fmla="*/ 3278 h 4063"/>
              <a:gd name="connsiteX62" fmla="*/ 240 w 12653"/>
              <a:gd name="connsiteY62" fmla="*/ 3278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12392 w 12653"/>
              <a:gd name="connsiteY356" fmla="*/ 102 h 4063"/>
              <a:gd name="connsiteX357" fmla="*/ 12392 w 12653"/>
              <a:gd name="connsiteY357" fmla="*/ 164 h 4063"/>
              <a:gd name="connsiteX358" fmla="*/ 12319 w 12653"/>
              <a:gd name="connsiteY358" fmla="*/ 164 h 4063"/>
              <a:gd name="connsiteX359" fmla="*/ 12319 w 12653"/>
              <a:gd name="connsiteY359" fmla="*/ 102 h 4063"/>
              <a:gd name="connsiteX360" fmla="*/ 12392 w 12653"/>
              <a:gd name="connsiteY360" fmla="*/ 102 h 4063"/>
              <a:gd name="connsiteX361" fmla="*/ 12392 w 12653"/>
              <a:gd name="connsiteY361" fmla="*/ 3899 h 4063"/>
              <a:gd name="connsiteX362" fmla="*/ 12392 w 12653"/>
              <a:gd name="connsiteY362" fmla="*/ 3962 h 4063"/>
              <a:gd name="connsiteX363" fmla="*/ 12319 w 12653"/>
              <a:gd name="connsiteY363" fmla="*/ 3962 h 4063"/>
              <a:gd name="connsiteX364" fmla="*/ 12319 w 12653"/>
              <a:gd name="connsiteY364" fmla="*/ 3899 h 4063"/>
              <a:gd name="connsiteX365" fmla="*/ 12392 w 12653"/>
              <a:gd name="connsiteY365" fmla="*/ 3899 h 4063"/>
              <a:gd name="connsiteX366" fmla="*/ 12552 w 12653"/>
              <a:gd name="connsiteY366" fmla="*/ 277 h 4063"/>
              <a:gd name="connsiteX367" fmla="*/ 12552 w 12653"/>
              <a:gd name="connsiteY367" fmla="*/ 339 h 4063"/>
              <a:gd name="connsiteX368" fmla="*/ 12487 w 12653"/>
              <a:gd name="connsiteY368" fmla="*/ 339 h 4063"/>
              <a:gd name="connsiteX369" fmla="*/ 12487 w 12653"/>
              <a:gd name="connsiteY369" fmla="*/ 277 h 4063"/>
              <a:gd name="connsiteX370" fmla="*/ 12552 w 12653"/>
              <a:gd name="connsiteY370" fmla="*/ 277 h 4063"/>
              <a:gd name="connsiteX371" fmla="*/ 12552 w 12653"/>
              <a:gd name="connsiteY371" fmla="*/ 184 h 4063"/>
              <a:gd name="connsiteX372" fmla="*/ 12552 w 12653"/>
              <a:gd name="connsiteY372" fmla="*/ 255 h 4063"/>
              <a:gd name="connsiteX373" fmla="*/ 12487 w 12653"/>
              <a:gd name="connsiteY373" fmla="*/ 255 h 4063"/>
              <a:gd name="connsiteX374" fmla="*/ 12487 w 12653"/>
              <a:gd name="connsiteY374" fmla="*/ 184 h 4063"/>
              <a:gd name="connsiteX375" fmla="*/ 12552 w 12653"/>
              <a:gd name="connsiteY375" fmla="*/ 184 h 4063"/>
              <a:gd name="connsiteX376" fmla="*/ 12552 w 12653"/>
              <a:gd name="connsiteY376" fmla="*/ 102 h 4063"/>
              <a:gd name="connsiteX377" fmla="*/ 12552 w 12653"/>
              <a:gd name="connsiteY377" fmla="*/ 160 h 4063"/>
              <a:gd name="connsiteX378" fmla="*/ 12492 w 12653"/>
              <a:gd name="connsiteY378" fmla="*/ 160 h 4063"/>
              <a:gd name="connsiteX379" fmla="*/ 12492 w 12653"/>
              <a:gd name="connsiteY379" fmla="*/ 102 h 4063"/>
              <a:gd name="connsiteX380" fmla="*/ 12552 w 12653"/>
              <a:gd name="connsiteY380" fmla="*/ 102 h 4063"/>
              <a:gd name="connsiteX381" fmla="*/ 12492 w 12653"/>
              <a:gd name="connsiteY381" fmla="*/ 82 h 4063"/>
              <a:gd name="connsiteX382" fmla="*/ 12492 w 12653"/>
              <a:gd name="connsiteY382" fmla="*/ 22 h 4063"/>
              <a:gd name="connsiteX383" fmla="*/ 12630 w 12653"/>
              <a:gd name="connsiteY383" fmla="*/ 22 h 4063"/>
              <a:gd name="connsiteX384" fmla="*/ 12630 w 12653"/>
              <a:gd name="connsiteY384" fmla="*/ 160 h 4063"/>
              <a:gd name="connsiteX385" fmla="*/ 12571 w 12653"/>
              <a:gd name="connsiteY385" fmla="*/ 160 h 4063"/>
              <a:gd name="connsiteX386" fmla="*/ 12571 w 12653"/>
              <a:gd name="connsiteY386" fmla="*/ 82 h 4063"/>
              <a:gd name="connsiteX387" fmla="*/ 12492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12574 w 12653"/>
              <a:gd name="connsiteY393" fmla="*/ 575 h 4063"/>
              <a:gd name="connsiteX394" fmla="*/ 12574 w 12653"/>
              <a:gd name="connsiteY394" fmla="*/ 536 h 4063"/>
              <a:gd name="connsiteX395" fmla="*/ 12615 w 12653"/>
              <a:gd name="connsiteY395" fmla="*/ 536 h 4063"/>
              <a:gd name="connsiteX396" fmla="*/ 12615 w 12653"/>
              <a:gd name="connsiteY396" fmla="*/ 575 h 4063"/>
              <a:gd name="connsiteX397" fmla="*/ 12574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2708 h 4063"/>
              <a:gd name="connsiteX46" fmla="*/ 80 w 12653"/>
              <a:gd name="connsiteY46" fmla="*/ 2708 h 4063"/>
              <a:gd name="connsiteX47" fmla="*/ 80 w 12653"/>
              <a:gd name="connsiteY47" fmla="*/ 2765 h 4063"/>
              <a:gd name="connsiteX48" fmla="*/ 17 w 12653"/>
              <a:gd name="connsiteY48" fmla="*/ 2765 h 4063"/>
              <a:gd name="connsiteX49" fmla="*/ 17 w 12653"/>
              <a:gd name="connsiteY49" fmla="*/ 2847 h 4063"/>
              <a:gd name="connsiteX50" fmla="*/ 102 w 12653"/>
              <a:gd name="connsiteY50" fmla="*/ 2847 h 4063"/>
              <a:gd name="connsiteX51" fmla="*/ 102 w 12653"/>
              <a:gd name="connsiteY51" fmla="*/ 2786 h 4063"/>
              <a:gd name="connsiteX52" fmla="*/ 132 w 12653"/>
              <a:gd name="connsiteY52" fmla="*/ 2786 h 4063"/>
              <a:gd name="connsiteX53" fmla="*/ 132 w 12653"/>
              <a:gd name="connsiteY53" fmla="*/ 2894 h 4063"/>
              <a:gd name="connsiteX54" fmla="*/ 2 w 12653"/>
              <a:gd name="connsiteY54" fmla="*/ 2894 h 4063"/>
              <a:gd name="connsiteX55" fmla="*/ 2 w 12653"/>
              <a:gd name="connsiteY55" fmla="*/ 3106 h 4063"/>
              <a:gd name="connsiteX56" fmla="*/ 82 w 12653"/>
              <a:gd name="connsiteY56" fmla="*/ 3106 h 4063"/>
              <a:gd name="connsiteX57" fmla="*/ 82 w 12653"/>
              <a:gd name="connsiteY57" fmla="*/ 3179 h 4063"/>
              <a:gd name="connsiteX58" fmla="*/ 0 w 12653"/>
              <a:gd name="connsiteY58" fmla="*/ 3179 h 4063"/>
              <a:gd name="connsiteX59" fmla="*/ 0 w 12653"/>
              <a:gd name="connsiteY59" fmla="*/ 3360 h 4063"/>
              <a:gd name="connsiteX60" fmla="*/ 184 w 12653"/>
              <a:gd name="connsiteY60" fmla="*/ 3360 h 4063"/>
              <a:gd name="connsiteX61" fmla="*/ 184 w 12653"/>
              <a:gd name="connsiteY61" fmla="*/ 3278 h 4063"/>
              <a:gd name="connsiteX62" fmla="*/ 240 w 12653"/>
              <a:gd name="connsiteY62" fmla="*/ 3278 h 4063"/>
              <a:gd name="connsiteX63" fmla="*/ 240 w 12653"/>
              <a:gd name="connsiteY63" fmla="*/ 3360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12392 w 12653"/>
              <a:gd name="connsiteY356" fmla="*/ 102 h 4063"/>
              <a:gd name="connsiteX357" fmla="*/ 12392 w 12653"/>
              <a:gd name="connsiteY357" fmla="*/ 164 h 4063"/>
              <a:gd name="connsiteX358" fmla="*/ 12319 w 12653"/>
              <a:gd name="connsiteY358" fmla="*/ 164 h 4063"/>
              <a:gd name="connsiteX359" fmla="*/ 12319 w 12653"/>
              <a:gd name="connsiteY359" fmla="*/ 102 h 4063"/>
              <a:gd name="connsiteX360" fmla="*/ 12392 w 12653"/>
              <a:gd name="connsiteY360" fmla="*/ 102 h 4063"/>
              <a:gd name="connsiteX361" fmla="*/ 12392 w 12653"/>
              <a:gd name="connsiteY361" fmla="*/ 3899 h 4063"/>
              <a:gd name="connsiteX362" fmla="*/ 12392 w 12653"/>
              <a:gd name="connsiteY362" fmla="*/ 3962 h 4063"/>
              <a:gd name="connsiteX363" fmla="*/ 12319 w 12653"/>
              <a:gd name="connsiteY363" fmla="*/ 3962 h 4063"/>
              <a:gd name="connsiteX364" fmla="*/ 12319 w 12653"/>
              <a:gd name="connsiteY364" fmla="*/ 3899 h 4063"/>
              <a:gd name="connsiteX365" fmla="*/ 12392 w 12653"/>
              <a:gd name="connsiteY365" fmla="*/ 3899 h 4063"/>
              <a:gd name="connsiteX366" fmla="*/ 12552 w 12653"/>
              <a:gd name="connsiteY366" fmla="*/ 277 h 4063"/>
              <a:gd name="connsiteX367" fmla="*/ 12552 w 12653"/>
              <a:gd name="connsiteY367" fmla="*/ 339 h 4063"/>
              <a:gd name="connsiteX368" fmla="*/ 12487 w 12653"/>
              <a:gd name="connsiteY368" fmla="*/ 339 h 4063"/>
              <a:gd name="connsiteX369" fmla="*/ 12487 w 12653"/>
              <a:gd name="connsiteY369" fmla="*/ 277 h 4063"/>
              <a:gd name="connsiteX370" fmla="*/ 12552 w 12653"/>
              <a:gd name="connsiteY370" fmla="*/ 277 h 4063"/>
              <a:gd name="connsiteX371" fmla="*/ 12552 w 12653"/>
              <a:gd name="connsiteY371" fmla="*/ 184 h 4063"/>
              <a:gd name="connsiteX372" fmla="*/ 12552 w 12653"/>
              <a:gd name="connsiteY372" fmla="*/ 255 h 4063"/>
              <a:gd name="connsiteX373" fmla="*/ 12487 w 12653"/>
              <a:gd name="connsiteY373" fmla="*/ 255 h 4063"/>
              <a:gd name="connsiteX374" fmla="*/ 12487 w 12653"/>
              <a:gd name="connsiteY374" fmla="*/ 184 h 4063"/>
              <a:gd name="connsiteX375" fmla="*/ 12552 w 12653"/>
              <a:gd name="connsiteY375" fmla="*/ 184 h 4063"/>
              <a:gd name="connsiteX376" fmla="*/ 12552 w 12653"/>
              <a:gd name="connsiteY376" fmla="*/ 102 h 4063"/>
              <a:gd name="connsiteX377" fmla="*/ 12552 w 12653"/>
              <a:gd name="connsiteY377" fmla="*/ 160 h 4063"/>
              <a:gd name="connsiteX378" fmla="*/ 12492 w 12653"/>
              <a:gd name="connsiteY378" fmla="*/ 160 h 4063"/>
              <a:gd name="connsiteX379" fmla="*/ 12492 w 12653"/>
              <a:gd name="connsiteY379" fmla="*/ 102 h 4063"/>
              <a:gd name="connsiteX380" fmla="*/ 12552 w 12653"/>
              <a:gd name="connsiteY380" fmla="*/ 102 h 4063"/>
              <a:gd name="connsiteX381" fmla="*/ 12492 w 12653"/>
              <a:gd name="connsiteY381" fmla="*/ 82 h 4063"/>
              <a:gd name="connsiteX382" fmla="*/ 12492 w 12653"/>
              <a:gd name="connsiteY382" fmla="*/ 22 h 4063"/>
              <a:gd name="connsiteX383" fmla="*/ 12630 w 12653"/>
              <a:gd name="connsiteY383" fmla="*/ 22 h 4063"/>
              <a:gd name="connsiteX384" fmla="*/ 12630 w 12653"/>
              <a:gd name="connsiteY384" fmla="*/ 160 h 4063"/>
              <a:gd name="connsiteX385" fmla="*/ 12571 w 12653"/>
              <a:gd name="connsiteY385" fmla="*/ 160 h 4063"/>
              <a:gd name="connsiteX386" fmla="*/ 12571 w 12653"/>
              <a:gd name="connsiteY386" fmla="*/ 82 h 4063"/>
              <a:gd name="connsiteX387" fmla="*/ 12492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12574 w 12653"/>
              <a:gd name="connsiteY393" fmla="*/ 575 h 4063"/>
              <a:gd name="connsiteX394" fmla="*/ 12574 w 12653"/>
              <a:gd name="connsiteY394" fmla="*/ 536 h 4063"/>
              <a:gd name="connsiteX395" fmla="*/ 12615 w 12653"/>
              <a:gd name="connsiteY395" fmla="*/ 536 h 4063"/>
              <a:gd name="connsiteX396" fmla="*/ 12615 w 12653"/>
              <a:gd name="connsiteY396" fmla="*/ 575 h 4063"/>
              <a:gd name="connsiteX397" fmla="*/ 12574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2708 h 4063"/>
              <a:gd name="connsiteX46" fmla="*/ 80 w 12653"/>
              <a:gd name="connsiteY46" fmla="*/ 2708 h 4063"/>
              <a:gd name="connsiteX47" fmla="*/ 80 w 12653"/>
              <a:gd name="connsiteY47" fmla="*/ 2765 h 4063"/>
              <a:gd name="connsiteX48" fmla="*/ 17 w 12653"/>
              <a:gd name="connsiteY48" fmla="*/ 2765 h 4063"/>
              <a:gd name="connsiteX49" fmla="*/ 17 w 12653"/>
              <a:gd name="connsiteY49" fmla="*/ 2847 h 4063"/>
              <a:gd name="connsiteX50" fmla="*/ 102 w 12653"/>
              <a:gd name="connsiteY50" fmla="*/ 2847 h 4063"/>
              <a:gd name="connsiteX51" fmla="*/ 102 w 12653"/>
              <a:gd name="connsiteY51" fmla="*/ 2786 h 4063"/>
              <a:gd name="connsiteX52" fmla="*/ 132 w 12653"/>
              <a:gd name="connsiteY52" fmla="*/ 2786 h 4063"/>
              <a:gd name="connsiteX53" fmla="*/ 132 w 12653"/>
              <a:gd name="connsiteY53" fmla="*/ 2894 h 4063"/>
              <a:gd name="connsiteX54" fmla="*/ 2 w 12653"/>
              <a:gd name="connsiteY54" fmla="*/ 2894 h 4063"/>
              <a:gd name="connsiteX55" fmla="*/ 2 w 12653"/>
              <a:gd name="connsiteY55" fmla="*/ 3106 h 4063"/>
              <a:gd name="connsiteX56" fmla="*/ 82 w 12653"/>
              <a:gd name="connsiteY56" fmla="*/ 3106 h 4063"/>
              <a:gd name="connsiteX57" fmla="*/ 82 w 12653"/>
              <a:gd name="connsiteY57" fmla="*/ 3179 h 4063"/>
              <a:gd name="connsiteX58" fmla="*/ 0 w 12653"/>
              <a:gd name="connsiteY58" fmla="*/ 3179 h 4063"/>
              <a:gd name="connsiteX59" fmla="*/ 0 w 12653"/>
              <a:gd name="connsiteY59" fmla="*/ 3360 h 4063"/>
              <a:gd name="connsiteX60" fmla="*/ 184 w 12653"/>
              <a:gd name="connsiteY60" fmla="*/ 3360 h 4063"/>
              <a:gd name="connsiteX61" fmla="*/ 184 w 12653"/>
              <a:gd name="connsiteY61" fmla="*/ 3278 h 4063"/>
              <a:gd name="connsiteX62" fmla="*/ 240 w 12653"/>
              <a:gd name="connsiteY62" fmla="*/ 3278 h 4063"/>
              <a:gd name="connsiteX63" fmla="*/ 240 w 12653"/>
              <a:gd name="connsiteY63" fmla="*/ 3360 h 4063"/>
              <a:gd name="connsiteX64" fmla="*/ 451 w 12653"/>
              <a:gd name="connsiteY64" fmla="*/ 3360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12392 w 12653"/>
              <a:gd name="connsiteY356" fmla="*/ 102 h 4063"/>
              <a:gd name="connsiteX357" fmla="*/ 12392 w 12653"/>
              <a:gd name="connsiteY357" fmla="*/ 164 h 4063"/>
              <a:gd name="connsiteX358" fmla="*/ 12319 w 12653"/>
              <a:gd name="connsiteY358" fmla="*/ 164 h 4063"/>
              <a:gd name="connsiteX359" fmla="*/ 12319 w 12653"/>
              <a:gd name="connsiteY359" fmla="*/ 102 h 4063"/>
              <a:gd name="connsiteX360" fmla="*/ 12392 w 12653"/>
              <a:gd name="connsiteY360" fmla="*/ 102 h 4063"/>
              <a:gd name="connsiteX361" fmla="*/ 12392 w 12653"/>
              <a:gd name="connsiteY361" fmla="*/ 3899 h 4063"/>
              <a:gd name="connsiteX362" fmla="*/ 12392 w 12653"/>
              <a:gd name="connsiteY362" fmla="*/ 3962 h 4063"/>
              <a:gd name="connsiteX363" fmla="*/ 12319 w 12653"/>
              <a:gd name="connsiteY363" fmla="*/ 3962 h 4063"/>
              <a:gd name="connsiteX364" fmla="*/ 12319 w 12653"/>
              <a:gd name="connsiteY364" fmla="*/ 3899 h 4063"/>
              <a:gd name="connsiteX365" fmla="*/ 12392 w 12653"/>
              <a:gd name="connsiteY365" fmla="*/ 3899 h 4063"/>
              <a:gd name="connsiteX366" fmla="*/ 12552 w 12653"/>
              <a:gd name="connsiteY366" fmla="*/ 277 h 4063"/>
              <a:gd name="connsiteX367" fmla="*/ 12552 w 12653"/>
              <a:gd name="connsiteY367" fmla="*/ 339 h 4063"/>
              <a:gd name="connsiteX368" fmla="*/ 12487 w 12653"/>
              <a:gd name="connsiteY368" fmla="*/ 339 h 4063"/>
              <a:gd name="connsiteX369" fmla="*/ 12487 w 12653"/>
              <a:gd name="connsiteY369" fmla="*/ 277 h 4063"/>
              <a:gd name="connsiteX370" fmla="*/ 12552 w 12653"/>
              <a:gd name="connsiteY370" fmla="*/ 277 h 4063"/>
              <a:gd name="connsiteX371" fmla="*/ 12552 w 12653"/>
              <a:gd name="connsiteY371" fmla="*/ 184 h 4063"/>
              <a:gd name="connsiteX372" fmla="*/ 12552 w 12653"/>
              <a:gd name="connsiteY372" fmla="*/ 255 h 4063"/>
              <a:gd name="connsiteX373" fmla="*/ 12487 w 12653"/>
              <a:gd name="connsiteY373" fmla="*/ 255 h 4063"/>
              <a:gd name="connsiteX374" fmla="*/ 12487 w 12653"/>
              <a:gd name="connsiteY374" fmla="*/ 184 h 4063"/>
              <a:gd name="connsiteX375" fmla="*/ 12552 w 12653"/>
              <a:gd name="connsiteY375" fmla="*/ 184 h 4063"/>
              <a:gd name="connsiteX376" fmla="*/ 12552 w 12653"/>
              <a:gd name="connsiteY376" fmla="*/ 102 h 4063"/>
              <a:gd name="connsiteX377" fmla="*/ 12552 w 12653"/>
              <a:gd name="connsiteY377" fmla="*/ 160 h 4063"/>
              <a:gd name="connsiteX378" fmla="*/ 12492 w 12653"/>
              <a:gd name="connsiteY378" fmla="*/ 160 h 4063"/>
              <a:gd name="connsiteX379" fmla="*/ 12492 w 12653"/>
              <a:gd name="connsiteY379" fmla="*/ 102 h 4063"/>
              <a:gd name="connsiteX380" fmla="*/ 12552 w 12653"/>
              <a:gd name="connsiteY380" fmla="*/ 102 h 4063"/>
              <a:gd name="connsiteX381" fmla="*/ 12492 w 12653"/>
              <a:gd name="connsiteY381" fmla="*/ 82 h 4063"/>
              <a:gd name="connsiteX382" fmla="*/ 12492 w 12653"/>
              <a:gd name="connsiteY382" fmla="*/ 22 h 4063"/>
              <a:gd name="connsiteX383" fmla="*/ 12630 w 12653"/>
              <a:gd name="connsiteY383" fmla="*/ 22 h 4063"/>
              <a:gd name="connsiteX384" fmla="*/ 12630 w 12653"/>
              <a:gd name="connsiteY384" fmla="*/ 160 h 4063"/>
              <a:gd name="connsiteX385" fmla="*/ 12571 w 12653"/>
              <a:gd name="connsiteY385" fmla="*/ 160 h 4063"/>
              <a:gd name="connsiteX386" fmla="*/ 12571 w 12653"/>
              <a:gd name="connsiteY386" fmla="*/ 82 h 4063"/>
              <a:gd name="connsiteX387" fmla="*/ 12492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12574 w 12653"/>
              <a:gd name="connsiteY393" fmla="*/ 575 h 4063"/>
              <a:gd name="connsiteX394" fmla="*/ 12574 w 12653"/>
              <a:gd name="connsiteY394" fmla="*/ 536 h 4063"/>
              <a:gd name="connsiteX395" fmla="*/ 12615 w 12653"/>
              <a:gd name="connsiteY395" fmla="*/ 536 h 4063"/>
              <a:gd name="connsiteX396" fmla="*/ 12615 w 12653"/>
              <a:gd name="connsiteY396" fmla="*/ 575 h 4063"/>
              <a:gd name="connsiteX397" fmla="*/ 12574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2708 h 4063"/>
              <a:gd name="connsiteX46" fmla="*/ 80 w 12653"/>
              <a:gd name="connsiteY46" fmla="*/ 2708 h 4063"/>
              <a:gd name="connsiteX47" fmla="*/ 80 w 12653"/>
              <a:gd name="connsiteY47" fmla="*/ 2765 h 4063"/>
              <a:gd name="connsiteX48" fmla="*/ 17 w 12653"/>
              <a:gd name="connsiteY48" fmla="*/ 2765 h 4063"/>
              <a:gd name="connsiteX49" fmla="*/ 17 w 12653"/>
              <a:gd name="connsiteY49" fmla="*/ 2847 h 4063"/>
              <a:gd name="connsiteX50" fmla="*/ 102 w 12653"/>
              <a:gd name="connsiteY50" fmla="*/ 2847 h 4063"/>
              <a:gd name="connsiteX51" fmla="*/ 102 w 12653"/>
              <a:gd name="connsiteY51" fmla="*/ 2786 h 4063"/>
              <a:gd name="connsiteX52" fmla="*/ 132 w 12653"/>
              <a:gd name="connsiteY52" fmla="*/ 2786 h 4063"/>
              <a:gd name="connsiteX53" fmla="*/ 132 w 12653"/>
              <a:gd name="connsiteY53" fmla="*/ 2894 h 4063"/>
              <a:gd name="connsiteX54" fmla="*/ 2 w 12653"/>
              <a:gd name="connsiteY54" fmla="*/ 2894 h 4063"/>
              <a:gd name="connsiteX55" fmla="*/ 2 w 12653"/>
              <a:gd name="connsiteY55" fmla="*/ 3106 h 4063"/>
              <a:gd name="connsiteX56" fmla="*/ 82 w 12653"/>
              <a:gd name="connsiteY56" fmla="*/ 3106 h 4063"/>
              <a:gd name="connsiteX57" fmla="*/ 82 w 12653"/>
              <a:gd name="connsiteY57" fmla="*/ 3179 h 4063"/>
              <a:gd name="connsiteX58" fmla="*/ 0 w 12653"/>
              <a:gd name="connsiteY58" fmla="*/ 3179 h 4063"/>
              <a:gd name="connsiteX59" fmla="*/ 0 w 12653"/>
              <a:gd name="connsiteY59" fmla="*/ 3360 h 4063"/>
              <a:gd name="connsiteX60" fmla="*/ 184 w 12653"/>
              <a:gd name="connsiteY60" fmla="*/ 3360 h 4063"/>
              <a:gd name="connsiteX61" fmla="*/ 184 w 12653"/>
              <a:gd name="connsiteY61" fmla="*/ 3278 h 4063"/>
              <a:gd name="connsiteX62" fmla="*/ 240 w 12653"/>
              <a:gd name="connsiteY62" fmla="*/ 3278 h 4063"/>
              <a:gd name="connsiteX63" fmla="*/ 240 w 12653"/>
              <a:gd name="connsiteY63" fmla="*/ 3360 h 4063"/>
              <a:gd name="connsiteX64" fmla="*/ 451 w 12653"/>
              <a:gd name="connsiteY64" fmla="*/ 3360 h 4063"/>
              <a:gd name="connsiteX65" fmla="*/ 451 w 12653"/>
              <a:gd name="connsiteY65" fmla="*/ 3231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12392 w 12653"/>
              <a:gd name="connsiteY356" fmla="*/ 102 h 4063"/>
              <a:gd name="connsiteX357" fmla="*/ 12392 w 12653"/>
              <a:gd name="connsiteY357" fmla="*/ 164 h 4063"/>
              <a:gd name="connsiteX358" fmla="*/ 12319 w 12653"/>
              <a:gd name="connsiteY358" fmla="*/ 164 h 4063"/>
              <a:gd name="connsiteX359" fmla="*/ 12319 w 12653"/>
              <a:gd name="connsiteY359" fmla="*/ 102 h 4063"/>
              <a:gd name="connsiteX360" fmla="*/ 12392 w 12653"/>
              <a:gd name="connsiteY360" fmla="*/ 102 h 4063"/>
              <a:gd name="connsiteX361" fmla="*/ 12392 w 12653"/>
              <a:gd name="connsiteY361" fmla="*/ 3899 h 4063"/>
              <a:gd name="connsiteX362" fmla="*/ 12392 w 12653"/>
              <a:gd name="connsiteY362" fmla="*/ 3962 h 4063"/>
              <a:gd name="connsiteX363" fmla="*/ 12319 w 12653"/>
              <a:gd name="connsiteY363" fmla="*/ 3962 h 4063"/>
              <a:gd name="connsiteX364" fmla="*/ 12319 w 12653"/>
              <a:gd name="connsiteY364" fmla="*/ 3899 h 4063"/>
              <a:gd name="connsiteX365" fmla="*/ 12392 w 12653"/>
              <a:gd name="connsiteY365" fmla="*/ 3899 h 4063"/>
              <a:gd name="connsiteX366" fmla="*/ 12552 w 12653"/>
              <a:gd name="connsiteY366" fmla="*/ 277 h 4063"/>
              <a:gd name="connsiteX367" fmla="*/ 12552 w 12653"/>
              <a:gd name="connsiteY367" fmla="*/ 339 h 4063"/>
              <a:gd name="connsiteX368" fmla="*/ 12487 w 12653"/>
              <a:gd name="connsiteY368" fmla="*/ 339 h 4063"/>
              <a:gd name="connsiteX369" fmla="*/ 12487 w 12653"/>
              <a:gd name="connsiteY369" fmla="*/ 277 h 4063"/>
              <a:gd name="connsiteX370" fmla="*/ 12552 w 12653"/>
              <a:gd name="connsiteY370" fmla="*/ 277 h 4063"/>
              <a:gd name="connsiteX371" fmla="*/ 12552 w 12653"/>
              <a:gd name="connsiteY371" fmla="*/ 184 h 4063"/>
              <a:gd name="connsiteX372" fmla="*/ 12552 w 12653"/>
              <a:gd name="connsiteY372" fmla="*/ 255 h 4063"/>
              <a:gd name="connsiteX373" fmla="*/ 12487 w 12653"/>
              <a:gd name="connsiteY373" fmla="*/ 255 h 4063"/>
              <a:gd name="connsiteX374" fmla="*/ 12487 w 12653"/>
              <a:gd name="connsiteY374" fmla="*/ 184 h 4063"/>
              <a:gd name="connsiteX375" fmla="*/ 12552 w 12653"/>
              <a:gd name="connsiteY375" fmla="*/ 184 h 4063"/>
              <a:gd name="connsiteX376" fmla="*/ 12552 w 12653"/>
              <a:gd name="connsiteY376" fmla="*/ 102 h 4063"/>
              <a:gd name="connsiteX377" fmla="*/ 12552 w 12653"/>
              <a:gd name="connsiteY377" fmla="*/ 160 h 4063"/>
              <a:gd name="connsiteX378" fmla="*/ 12492 w 12653"/>
              <a:gd name="connsiteY378" fmla="*/ 160 h 4063"/>
              <a:gd name="connsiteX379" fmla="*/ 12492 w 12653"/>
              <a:gd name="connsiteY379" fmla="*/ 102 h 4063"/>
              <a:gd name="connsiteX380" fmla="*/ 12552 w 12653"/>
              <a:gd name="connsiteY380" fmla="*/ 102 h 4063"/>
              <a:gd name="connsiteX381" fmla="*/ 12492 w 12653"/>
              <a:gd name="connsiteY381" fmla="*/ 82 h 4063"/>
              <a:gd name="connsiteX382" fmla="*/ 12492 w 12653"/>
              <a:gd name="connsiteY382" fmla="*/ 22 h 4063"/>
              <a:gd name="connsiteX383" fmla="*/ 12630 w 12653"/>
              <a:gd name="connsiteY383" fmla="*/ 22 h 4063"/>
              <a:gd name="connsiteX384" fmla="*/ 12630 w 12653"/>
              <a:gd name="connsiteY384" fmla="*/ 160 h 4063"/>
              <a:gd name="connsiteX385" fmla="*/ 12571 w 12653"/>
              <a:gd name="connsiteY385" fmla="*/ 160 h 4063"/>
              <a:gd name="connsiteX386" fmla="*/ 12571 w 12653"/>
              <a:gd name="connsiteY386" fmla="*/ 82 h 4063"/>
              <a:gd name="connsiteX387" fmla="*/ 12492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12574 w 12653"/>
              <a:gd name="connsiteY393" fmla="*/ 575 h 4063"/>
              <a:gd name="connsiteX394" fmla="*/ 12574 w 12653"/>
              <a:gd name="connsiteY394" fmla="*/ 536 h 4063"/>
              <a:gd name="connsiteX395" fmla="*/ 12615 w 12653"/>
              <a:gd name="connsiteY395" fmla="*/ 536 h 4063"/>
              <a:gd name="connsiteX396" fmla="*/ 12615 w 12653"/>
              <a:gd name="connsiteY396" fmla="*/ 575 h 4063"/>
              <a:gd name="connsiteX397" fmla="*/ 12574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2708 h 4063"/>
              <a:gd name="connsiteX46" fmla="*/ 80 w 12653"/>
              <a:gd name="connsiteY46" fmla="*/ 2708 h 4063"/>
              <a:gd name="connsiteX47" fmla="*/ 80 w 12653"/>
              <a:gd name="connsiteY47" fmla="*/ 2765 h 4063"/>
              <a:gd name="connsiteX48" fmla="*/ 17 w 12653"/>
              <a:gd name="connsiteY48" fmla="*/ 2765 h 4063"/>
              <a:gd name="connsiteX49" fmla="*/ 17 w 12653"/>
              <a:gd name="connsiteY49" fmla="*/ 2847 h 4063"/>
              <a:gd name="connsiteX50" fmla="*/ 102 w 12653"/>
              <a:gd name="connsiteY50" fmla="*/ 2847 h 4063"/>
              <a:gd name="connsiteX51" fmla="*/ 102 w 12653"/>
              <a:gd name="connsiteY51" fmla="*/ 2786 h 4063"/>
              <a:gd name="connsiteX52" fmla="*/ 132 w 12653"/>
              <a:gd name="connsiteY52" fmla="*/ 2786 h 4063"/>
              <a:gd name="connsiteX53" fmla="*/ 132 w 12653"/>
              <a:gd name="connsiteY53" fmla="*/ 2894 h 4063"/>
              <a:gd name="connsiteX54" fmla="*/ 2 w 12653"/>
              <a:gd name="connsiteY54" fmla="*/ 2894 h 4063"/>
              <a:gd name="connsiteX55" fmla="*/ 2 w 12653"/>
              <a:gd name="connsiteY55" fmla="*/ 3106 h 4063"/>
              <a:gd name="connsiteX56" fmla="*/ 82 w 12653"/>
              <a:gd name="connsiteY56" fmla="*/ 3106 h 4063"/>
              <a:gd name="connsiteX57" fmla="*/ 82 w 12653"/>
              <a:gd name="connsiteY57" fmla="*/ 3179 h 4063"/>
              <a:gd name="connsiteX58" fmla="*/ 0 w 12653"/>
              <a:gd name="connsiteY58" fmla="*/ 3179 h 4063"/>
              <a:gd name="connsiteX59" fmla="*/ 0 w 12653"/>
              <a:gd name="connsiteY59" fmla="*/ 3360 h 4063"/>
              <a:gd name="connsiteX60" fmla="*/ 184 w 12653"/>
              <a:gd name="connsiteY60" fmla="*/ 3360 h 4063"/>
              <a:gd name="connsiteX61" fmla="*/ 184 w 12653"/>
              <a:gd name="connsiteY61" fmla="*/ 3278 h 4063"/>
              <a:gd name="connsiteX62" fmla="*/ 240 w 12653"/>
              <a:gd name="connsiteY62" fmla="*/ 3278 h 4063"/>
              <a:gd name="connsiteX63" fmla="*/ 240 w 12653"/>
              <a:gd name="connsiteY63" fmla="*/ 3360 h 4063"/>
              <a:gd name="connsiteX64" fmla="*/ 451 w 12653"/>
              <a:gd name="connsiteY64" fmla="*/ 3360 h 4063"/>
              <a:gd name="connsiteX65" fmla="*/ 451 w 12653"/>
              <a:gd name="connsiteY65" fmla="*/ 3231 h 4063"/>
              <a:gd name="connsiteX66" fmla="*/ 561 w 12653"/>
              <a:gd name="connsiteY66" fmla="*/ 3231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12392 w 12653"/>
              <a:gd name="connsiteY356" fmla="*/ 102 h 4063"/>
              <a:gd name="connsiteX357" fmla="*/ 12392 w 12653"/>
              <a:gd name="connsiteY357" fmla="*/ 164 h 4063"/>
              <a:gd name="connsiteX358" fmla="*/ 12319 w 12653"/>
              <a:gd name="connsiteY358" fmla="*/ 164 h 4063"/>
              <a:gd name="connsiteX359" fmla="*/ 12319 w 12653"/>
              <a:gd name="connsiteY359" fmla="*/ 102 h 4063"/>
              <a:gd name="connsiteX360" fmla="*/ 12392 w 12653"/>
              <a:gd name="connsiteY360" fmla="*/ 102 h 4063"/>
              <a:gd name="connsiteX361" fmla="*/ 12392 w 12653"/>
              <a:gd name="connsiteY361" fmla="*/ 3899 h 4063"/>
              <a:gd name="connsiteX362" fmla="*/ 12392 w 12653"/>
              <a:gd name="connsiteY362" fmla="*/ 3962 h 4063"/>
              <a:gd name="connsiteX363" fmla="*/ 12319 w 12653"/>
              <a:gd name="connsiteY363" fmla="*/ 3962 h 4063"/>
              <a:gd name="connsiteX364" fmla="*/ 12319 w 12653"/>
              <a:gd name="connsiteY364" fmla="*/ 3899 h 4063"/>
              <a:gd name="connsiteX365" fmla="*/ 12392 w 12653"/>
              <a:gd name="connsiteY365" fmla="*/ 3899 h 4063"/>
              <a:gd name="connsiteX366" fmla="*/ 12552 w 12653"/>
              <a:gd name="connsiteY366" fmla="*/ 277 h 4063"/>
              <a:gd name="connsiteX367" fmla="*/ 12552 w 12653"/>
              <a:gd name="connsiteY367" fmla="*/ 339 h 4063"/>
              <a:gd name="connsiteX368" fmla="*/ 12487 w 12653"/>
              <a:gd name="connsiteY368" fmla="*/ 339 h 4063"/>
              <a:gd name="connsiteX369" fmla="*/ 12487 w 12653"/>
              <a:gd name="connsiteY369" fmla="*/ 277 h 4063"/>
              <a:gd name="connsiteX370" fmla="*/ 12552 w 12653"/>
              <a:gd name="connsiteY370" fmla="*/ 277 h 4063"/>
              <a:gd name="connsiteX371" fmla="*/ 12552 w 12653"/>
              <a:gd name="connsiteY371" fmla="*/ 184 h 4063"/>
              <a:gd name="connsiteX372" fmla="*/ 12552 w 12653"/>
              <a:gd name="connsiteY372" fmla="*/ 255 h 4063"/>
              <a:gd name="connsiteX373" fmla="*/ 12487 w 12653"/>
              <a:gd name="connsiteY373" fmla="*/ 255 h 4063"/>
              <a:gd name="connsiteX374" fmla="*/ 12487 w 12653"/>
              <a:gd name="connsiteY374" fmla="*/ 184 h 4063"/>
              <a:gd name="connsiteX375" fmla="*/ 12552 w 12653"/>
              <a:gd name="connsiteY375" fmla="*/ 184 h 4063"/>
              <a:gd name="connsiteX376" fmla="*/ 12552 w 12653"/>
              <a:gd name="connsiteY376" fmla="*/ 102 h 4063"/>
              <a:gd name="connsiteX377" fmla="*/ 12552 w 12653"/>
              <a:gd name="connsiteY377" fmla="*/ 160 h 4063"/>
              <a:gd name="connsiteX378" fmla="*/ 12492 w 12653"/>
              <a:gd name="connsiteY378" fmla="*/ 160 h 4063"/>
              <a:gd name="connsiteX379" fmla="*/ 12492 w 12653"/>
              <a:gd name="connsiteY379" fmla="*/ 102 h 4063"/>
              <a:gd name="connsiteX380" fmla="*/ 12552 w 12653"/>
              <a:gd name="connsiteY380" fmla="*/ 102 h 4063"/>
              <a:gd name="connsiteX381" fmla="*/ 12492 w 12653"/>
              <a:gd name="connsiteY381" fmla="*/ 82 h 4063"/>
              <a:gd name="connsiteX382" fmla="*/ 12492 w 12653"/>
              <a:gd name="connsiteY382" fmla="*/ 22 h 4063"/>
              <a:gd name="connsiteX383" fmla="*/ 12630 w 12653"/>
              <a:gd name="connsiteY383" fmla="*/ 22 h 4063"/>
              <a:gd name="connsiteX384" fmla="*/ 12630 w 12653"/>
              <a:gd name="connsiteY384" fmla="*/ 160 h 4063"/>
              <a:gd name="connsiteX385" fmla="*/ 12571 w 12653"/>
              <a:gd name="connsiteY385" fmla="*/ 160 h 4063"/>
              <a:gd name="connsiteX386" fmla="*/ 12571 w 12653"/>
              <a:gd name="connsiteY386" fmla="*/ 82 h 4063"/>
              <a:gd name="connsiteX387" fmla="*/ 12492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12574 w 12653"/>
              <a:gd name="connsiteY393" fmla="*/ 575 h 4063"/>
              <a:gd name="connsiteX394" fmla="*/ 12574 w 12653"/>
              <a:gd name="connsiteY394" fmla="*/ 536 h 4063"/>
              <a:gd name="connsiteX395" fmla="*/ 12615 w 12653"/>
              <a:gd name="connsiteY395" fmla="*/ 536 h 4063"/>
              <a:gd name="connsiteX396" fmla="*/ 12615 w 12653"/>
              <a:gd name="connsiteY396" fmla="*/ 575 h 4063"/>
              <a:gd name="connsiteX397" fmla="*/ 12574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2708 h 4063"/>
              <a:gd name="connsiteX46" fmla="*/ 80 w 12653"/>
              <a:gd name="connsiteY46" fmla="*/ 2708 h 4063"/>
              <a:gd name="connsiteX47" fmla="*/ 80 w 12653"/>
              <a:gd name="connsiteY47" fmla="*/ 2765 h 4063"/>
              <a:gd name="connsiteX48" fmla="*/ 17 w 12653"/>
              <a:gd name="connsiteY48" fmla="*/ 2765 h 4063"/>
              <a:gd name="connsiteX49" fmla="*/ 17 w 12653"/>
              <a:gd name="connsiteY49" fmla="*/ 2847 h 4063"/>
              <a:gd name="connsiteX50" fmla="*/ 102 w 12653"/>
              <a:gd name="connsiteY50" fmla="*/ 2847 h 4063"/>
              <a:gd name="connsiteX51" fmla="*/ 102 w 12653"/>
              <a:gd name="connsiteY51" fmla="*/ 2786 h 4063"/>
              <a:gd name="connsiteX52" fmla="*/ 132 w 12653"/>
              <a:gd name="connsiteY52" fmla="*/ 2786 h 4063"/>
              <a:gd name="connsiteX53" fmla="*/ 132 w 12653"/>
              <a:gd name="connsiteY53" fmla="*/ 2894 h 4063"/>
              <a:gd name="connsiteX54" fmla="*/ 2 w 12653"/>
              <a:gd name="connsiteY54" fmla="*/ 2894 h 4063"/>
              <a:gd name="connsiteX55" fmla="*/ 2 w 12653"/>
              <a:gd name="connsiteY55" fmla="*/ 3106 h 4063"/>
              <a:gd name="connsiteX56" fmla="*/ 82 w 12653"/>
              <a:gd name="connsiteY56" fmla="*/ 3106 h 4063"/>
              <a:gd name="connsiteX57" fmla="*/ 82 w 12653"/>
              <a:gd name="connsiteY57" fmla="*/ 3179 h 4063"/>
              <a:gd name="connsiteX58" fmla="*/ 0 w 12653"/>
              <a:gd name="connsiteY58" fmla="*/ 3179 h 4063"/>
              <a:gd name="connsiteX59" fmla="*/ 0 w 12653"/>
              <a:gd name="connsiteY59" fmla="*/ 3360 h 4063"/>
              <a:gd name="connsiteX60" fmla="*/ 184 w 12653"/>
              <a:gd name="connsiteY60" fmla="*/ 3360 h 4063"/>
              <a:gd name="connsiteX61" fmla="*/ 184 w 12653"/>
              <a:gd name="connsiteY61" fmla="*/ 3278 h 4063"/>
              <a:gd name="connsiteX62" fmla="*/ 240 w 12653"/>
              <a:gd name="connsiteY62" fmla="*/ 3278 h 4063"/>
              <a:gd name="connsiteX63" fmla="*/ 240 w 12653"/>
              <a:gd name="connsiteY63" fmla="*/ 3360 h 4063"/>
              <a:gd name="connsiteX64" fmla="*/ 451 w 12653"/>
              <a:gd name="connsiteY64" fmla="*/ 3360 h 4063"/>
              <a:gd name="connsiteX65" fmla="*/ 451 w 12653"/>
              <a:gd name="connsiteY65" fmla="*/ 3231 h 4063"/>
              <a:gd name="connsiteX66" fmla="*/ 561 w 12653"/>
              <a:gd name="connsiteY66" fmla="*/ 3231 h 4063"/>
              <a:gd name="connsiteX67" fmla="*/ 561 w 12653"/>
              <a:gd name="connsiteY67" fmla="*/ 3261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12392 w 12653"/>
              <a:gd name="connsiteY356" fmla="*/ 102 h 4063"/>
              <a:gd name="connsiteX357" fmla="*/ 12392 w 12653"/>
              <a:gd name="connsiteY357" fmla="*/ 164 h 4063"/>
              <a:gd name="connsiteX358" fmla="*/ 12319 w 12653"/>
              <a:gd name="connsiteY358" fmla="*/ 164 h 4063"/>
              <a:gd name="connsiteX359" fmla="*/ 12319 w 12653"/>
              <a:gd name="connsiteY359" fmla="*/ 102 h 4063"/>
              <a:gd name="connsiteX360" fmla="*/ 12392 w 12653"/>
              <a:gd name="connsiteY360" fmla="*/ 102 h 4063"/>
              <a:gd name="connsiteX361" fmla="*/ 12392 w 12653"/>
              <a:gd name="connsiteY361" fmla="*/ 3899 h 4063"/>
              <a:gd name="connsiteX362" fmla="*/ 12392 w 12653"/>
              <a:gd name="connsiteY362" fmla="*/ 3962 h 4063"/>
              <a:gd name="connsiteX363" fmla="*/ 12319 w 12653"/>
              <a:gd name="connsiteY363" fmla="*/ 3962 h 4063"/>
              <a:gd name="connsiteX364" fmla="*/ 12319 w 12653"/>
              <a:gd name="connsiteY364" fmla="*/ 3899 h 4063"/>
              <a:gd name="connsiteX365" fmla="*/ 12392 w 12653"/>
              <a:gd name="connsiteY365" fmla="*/ 3899 h 4063"/>
              <a:gd name="connsiteX366" fmla="*/ 12552 w 12653"/>
              <a:gd name="connsiteY366" fmla="*/ 277 h 4063"/>
              <a:gd name="connsiteX367" fmla="*/ 12552 w 12653"/>
              <a:gd name="connsiteY367" fmla="*/ 339 h 4063"/>
              <a:gd name="connsiteX368" fmla="*/ 12487 w 12653"/>
              <a:gd name="connsiteY368" fmla="*/ 339 h 4063"/>
              <a:gd name="connsiteX369" fmla="*/ 12487 w 12653"/>
              <a:gd name="connsiteY369" fmla="*/ 277 h 4063"/>
              <a:gd name="connsiteX370" fmla="*/ 12552 w 12653"/>
              <a:gd name="connsiteY370" fmla="*/ 277 h 4063"/>
              <a:gd name="connsiteX371" fmla="*/ 12552 w 12653"/>
              <a:gd name="connsiteY371" fmla="*/ 184 h 4063"/>
              <a:gd name="connsiteX372" fmla="*/ 12552 w 12653"/>
              <a:gd name="connsiteY372" fmla="*/ 255 h 4063"/>
              <a:gd name="connsiteX373" fmla="*/ 12487 w 12653"/>
              <a:gd name="connsiteY373" fmla="*/ 255 h 4063"/>
              <a:gd name="connsiteX374" fmla="*/ 12487 w 12653"/>
              <a:gd name="connsiteY374" fmla="*/ 184 h 4063"/>
              <a:gd name="connsiteX375" fmla="*/ 12552 w 12653"/>
              <a:gd name="connsiteY375" fmla="*/ 184 h 4063"/>
              <a:gd name="connsiteX376" fmla="*/ 12552 w 12653"/>
              <a:gd name="connsiteY376" fmla="*/ 102 h 4063"/>
              <a:gd name="connsiteX377" fmla="*/ 12552 w 12653"/>
              <a:gd name="connsiteY377" fmla="*/ 160 h 4063"/>
              <a:gd name="connsiteX378" fmla="*/ 12492 w 12653"/>
              <a:gd name="connsiteY378" fmla="*/ 160 h 4063"/>
              <a:gd name="connsiteX379" fmla="*/ 12492 w 12653"/>
              <a:gd name="connsiteY379" fmla="*/ 102 h 4063"/>
              <a:gd name="connsiteX380" fmla="*/ 12552 w 12653"/>
              <a:gd name="connsiteY380" fmla="*/ 102 h 4063"/>
              <a:gd name="connsiteX381" fmla="*/ 12492 w 12653"/>
              <a:gd name="connsiteY381" fmla="*/ 82 h 4063"/>
              <a:gd name="connsiteX382" fmla="*/ 12492 w 12653"/>
              <a:gd name="connsiteY382" fmla="*/ 22 h 4063"/>
              <a:gd name="connsiteX383" fmla="*/ 12630 w 12653"/>
              <a:gd name="connsiteY383" fmla="*/ 22 h 4063"/>
              <a:gd name="connsiteX384" fmla="*/ 12630 w 12653"/>
              <a:gd name="connsiteY384" fmla="*/ 160 h 4063"/>
              <a:gd name="connsiteX385" fmla="*/ 12571 w 12653"/>
              <a:gd name="connsiteY385" fmla="*/ 160 h 4063"/>
              <a:gd name="connsiteX386" fmla="*/ 12571 w 12653"/>
              <a:gd name="connsiteY386" fmla="*/ 82 h 4063"/>
              <a:gd name="connsiteX387" fmla="*/ 12492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12574 w 12653"/>
              <a:gd name="connsiteY393" fmla="*/ 575 h 4063"/>
              <a:gd name="connsiteX394" fmla="*/ 12574 w 12653"/>
              <a:gd name="connsiteY394" fmla="*/ 536 h 4063"/>
              <a:gd name="connsiteX395" fmla="*/ 12615 w 12653"/>
              <a:gd name="connsiteY395" fmla="*/ 536 h 4063"/>
              <a:gd name="connsiteX396" fmla="*/ 12615 w 12653"/>
              <a:gd name="connsiteY396" fmla="*/ 575 h 4063"/>
              <a:gd name="connsiteX397" fmla="*/ 12574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2708 h 4063"/>
              <a:gd name="connsiteX46" fmla="*/ 80 w 12653"/>
              <a:gd name="connsiteY46" fmla="*/ 2708 h 4063"/>
              <a:gd name="connsiteX47" fmla="*/ 80 w 12653"/>
              <a:gd name="connsiteY47" fmla="*/ 2765 h 4063"/>
              <a:gd name="connsiteX48" fmla="*/ 17 w 12653"/>
              <a:gd name="connsiteY48" fmla="*/ 2765 h 4063"/>
              <a:gd name="connsiteX49" fmla="*/ 17 w 12653"/>
              <a:gd name="connsiteY49" fmla="*/ 2847 h 4063"/>
              <a:gd name="connsiteX50" fmla="*/ 102 w 12653"/>
              <a:gd name="connsiteY50" fmla="*/ 2847 h 4063"/>
              <a:gd name="connsiteX51" fmla="*/ 102 w 12653"/>
              <a:gd name="connsiteY51" fmla="*/ 2786 h 4063"/>
              <a:gd name="connsiteX52" fmla="*/ 132 w 12653"/>
              <a:gd name="connsiteY52" fmla="*/ 2786 h 4063"/>
              <a:gd name="connsiteX53" fmla="*/ 132 w 12653"/>
              <a:gd name="connsiteY53" fmla="*/ 2894 h 4063"/>
              <a:gd name="connsiteX54" fmla="*/ 2 w 12653"/>
              <a:gd name="connsiteY54" fmla="*/ 2894 h 4063"/>
              <a:gd name="connsiteX55" fmla="*/ 2 w 12653"/>
              <a:gd name="connsiteY55" fmla="*/ 3106 h 4063"/>
              <a:gd name="connsiteX56" fmla="*/ 82 w 12653"/>
              <a:gd name="connsiteY56" fmla="*/ 3106 h 4063"/>
              <a:gd name="connsiteX57" fmla="*/ 82 w 12653"/>
              <a:gd name="connsiteY57" fmla="*/ 3179 h 4063"/>
              <a:gd name="connsiteX58" fmla="*/ 0 w 12653"/>
              <a:gd name="connsiteY58" fmla="*/ 3179 h 4063"/>
              <a:gd name="connsiteX59" fmla="*/ 0 w 12653"/>
              <a:gd name="connsiteY59" fmla="*/ 3360 h 4063"/>
              <a:gd name="connsiteX60" fmla="*/ 184 w 12653"/>
              <a:gd name="connsiteY60" fmla="*/ 3360 h 4063"/>
              <a:gd name="connsiteX61" fmla="*/ 184 w 12653"/>
              <a:gd name="connsiteY61" fmla="*/ 3278 h 4063"/>
              <a:gd name="connsiteX62" fmla="*/ 240 w 12653"/>
              <a:gd name="connsiteY62" fmla="*/ 3278 h 4063"/>
              <a:gd name="connsiteX63" fmla="*/ 240 w 12653"/>
              <a:gd name="connsiteY63" fmla="*/ 3360 h 4063"/>
              <a:gd name="connsiteX64" fmla="*/ 451 w 12653"/>
              <a:gd name="connsiteY64" fmla="*/ 3360 h 4063"/>
              <a:gd name="connsiteX65" fmla="*/ 451 w 12653"/>
              <a:gd name="connsiteY65" fmla="*/ 3231 h 4063"/>
              <a:gd name="connsiteX66" fmla="*/ 561 w 12653"/>
              <a:gd name="connsiteY66" fmla="*/ 3231 h 4063"/>
              <a:gd name="connsiteX67" fmla="*/ 561 w 12653"/>
              <a:gd name="connsiteY67" fmla="*/ 3261 h 4063"/>
              <a:gd name="connsiteX68" fmla="*/ 499 w 12653"/>
              <a:gd name="connsiteY68" fmla="*/ 3261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12392 w 12653"/>
              <a:gd name="connsiteY356" fmla="*/ 102 h 4063"/>
              <a:gd name="connsiteX357" fmla="*/ 12392 w 12653"/>
              <a:gd name="connsiteY357" fmla="*/ 164 h 4063"/>
              <a:gd name="connsiteX358" fmla="*/ 12319 w 12653"/>
              <a:gd name="connsiteY358" fmla="*/ 164 h 4063"/>
              <a:gd name="connsiteX359" fmla="*/ 12319 w 12653"/>
              <a:gd name="connsiteY359" fmla="*/ 102 h 4063"/>
              <a:gd name="connsiteX360" fmla="*/ 12392 w 12653"/>
              <a:gd name="connsiteY360" fmla="*/ 102 h 4063"/>
              <a:gd name="connsiteX361" fmla="*/ 12392 w 12653"/>
              <a:gd name="connsiteY361" fmla="*/ 3899 h 4063"/>
              <a:gd name="connsiteX362" fmla="*/ 12392 w 12653"/>
              <a:gd name="connsiteY362" fmla="*/ 3962 h 4063"/>
              <a:gd name="connsiteX363" fmla="*/ 12319 w 12653"/>
              <a:gd name="connsiteY363" fmla="*/ 3962 h 4063"/>
              <a:gd name="connsiteX364" fmla="*/ 12319 w 12653"/>
              <a:gd name="connsiteY364" fmla="*/ 3899 h 4063"/>
              <a:gd name="connsiteX365" fmla="*/ 12392 w 12653"/>
              <a:gd name="connsiteY365" fmla="*/ 3899 h 4063"/>
              <a:gd name="connsiteX366" fmla="*/ 12552 w 12653"/>
              <a:gd name="connsiteY366" fmla="*/ 277 h 4063"/>
              <a:gd name="connsiteX367" fmla="*/ 12552 w 12653"/>
              <a:gd name="connsiteY367" fmla="*/ 339 h 4063"/>
              <a:gd name="connsiteX368" fmla="*/ 12487 w 12653"/>
              <a:gd name="connsiteY368" fmla="*/ 339 h 4063"/>
              <a:gd name="connsiteX369" fmla="*/ 12487 w 12653"/>
              <a:gd name="connsiteY369" fmla="*/ 277 h 4063"/>
              <a:gd name="connsiteX370" fmla="*/ 12552 w 12653"/>
              <a:gd name="connsiteY370" fmla="*/ 277 h 4063"/>
              <a:gd name="connsiteX371" fmla="*/ 12552 w 12653"/>
              <a:gd name="connsiteY371" fmla="*/ 184 h 4063"/>
              <a:gd name="connsiteX372" fmla="*/ 12552 w 12653"/>
              <a:gd name="connsiteY372" fmla="*/ 255 h 4063"/>
              <a:gd name="connsiteX373" fmla="*/ 12487 w 12653"/>
              <a:gd name="connsiteY373" fmla="*/ 255 h 4063"/>
              <a:gd name="connsiteX374" fmla="*/ 12487 w 12653"/>
              <a:gd name="connsiteY374" fmla="*/ 184 h 4063"/>
              <a:gd name="connsiteX375" fmla="*/ 12552 w 12653"/>
              <a:gd name="connsiteY375" fmla="*/ 184 h 4063"/>
              <a:gd name="connsiteX376" fmla="*/ 12552 w 12653"/>
              <a:gd name="connsiteY376" fmla="*/ 102 h 4063"/>
              <a:gd name="connsiteX377" fmla="*/ 12552 w 12653"/>
              <a:gd name="connsiteY377" fmla="*/ 160 h 4063"/>
              <a:gd name="connsiteX378" fmla="*/ 12492 w 12653"/>
              <a:gd name="connsiteY378" fmla="*/ 160 h 4063"/>
              <a:gd name="connsiteX379" fmla="*/ 12492 w 12653"/>
              <a:gd name="connsiteY379" fmla="*/ 102 h 4063"/>
              <a:gd name="connsiteX380" fmla="*/ 12552 w 12653"/>
              <a:gd name="connsiteY380" fmla="*/ 102 h 4063"/>
              <a:gd name="connsiteX381" fmla="*/ 12492 w 12653"/>
              <a:gd name="connsiteY381" fmla="*/ 82 h 4063"/>
              <a:gd name="connsiteX382" fmla="*/ 12492 w 12653"/>
              <a:gd name="connsiteY382" fmla="*/ 22 h 4063"/>
              <a:gd name="connsiteX383" fmla="*/ 12630 w 12653"/>
              <a:gd name="connsiteY383" fmla="*/ 22 h 4063"/>
              <a:gd name="connsiteX384" fmla="*/ 12630 w 12653"/>
              <a:gd name="connsiteY384" fmla="*/ 160 h 4063"/>
              <a:gd name="connsiteX385" fmla="*/ 12571 w 12653"/>
              <a:gd name="connsiteY385" fmla="*/ 160 h 4063"/>
              <a:gd name="connsiteX386" fmla="*/ 12571 w 12653"/>
              <a:gd name="connsiteY386" fmla="*/ 82 h 4063"/>
              <a:gd name="connsiteX387" fmla="*/ 12492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12574 w 12653"/>
              <a:gd name="connsiteY393" fmla="*/ 575 h 4063"/>
              <a:gd name="connsiteX394" fmla="*/ 12574 w 12653"/>
              <a:gd name="connsiteY394" fmla="*/ 536 h 4063"/>
              <a:gd name="connsiteX395" fmla="*/ 12615 w 12653"/>
              <a:gd name="connsiteY395" fmla="*/ 536 h 4063"/>
              <a:gd name="connsiteX396" fmla="*/ 12615 w 12653"/>
              <a:gd name="connsiteY396" fmla="*/ 575 h 4063"/>
              <a:gd name="connsiteX397" fmla="*/ 12574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2708 h 4063"/>
              <a:gd name="connsiteX46" fmla="*/ 80 w 12653"/>
              <a:gd name="connsiteY46" fmla="*/ 2708 h 4063"/>
              <a:gd name="connsiteX47" fmla="*/ 80 w 12653"/>
              <a:gd name="connsiteY47" fmla="*/ 2765 h 4063"/>
              <a:gd name="connsiteX48" fmla="*/ 17 w 12653"/>
              <a:gd name="connsiteY48" fmla="*/ 2765 h 4063"/>
              <a:gd name="connsiteX49" fmla="*/ 17 w 12653"/>
              <a:gd name="connsiteY49" fmla="*/ 2847 h 4063"/>
              <a:gd name="connsiteX50" fmla="*/ 102 w 12653"/>
              <a:gd name="connsiteY50" fmla="*/ 2847 h 4063"/>
              <a:gd name="connsiteX51" fmla="*/ 102 w 12653"/>
              <a:gd name="connsiteY51" fmla="*/ 2786 h 4063"/>
              <a:gd name="connsiteX52" fmla="*/ 132 w 12653"/>
              <a:gd name="connsiteY52" fmla="*/ 2786 h 4063"/>
              <a:gd name="connsiteX53" fmla="*/ 132 w 12653"/>
              <a:gd name="connsiteY53" fmla="*/ 2894 h 4063"/>
              <a:gd name="connsiteX54" fmla="*/ 2 w 12653"/>
              <a:gd name="connsiteY54" fmla="*/ 2894 h 4063"/>
              <a:gd name="connsiteX55" fmla="*/ 2 w 12653"/>
              <a:gd name="connsiteY55" fmla="*/ 3106 h 4063"/>
              <a:gd name="connsiteX56" fmla="*/ 82 w 12653"/>
              <a:gd name="connsiteY56" fmla="*/ 3106 h 4063"/>
              <a:gd name="connsiteX57" fmla="*/ 82 w 12653"/>
              <a:gd name="connsiteY57" fmla="*/ 3179 h 4063"/>
              <a:gd name="connsiteX58" fmla="*/ 0 w 12653"/>
              <a:gd name="connsiteY58" fmla="*/ 3179 h 4063"/>
              <a:gd name="connsiteX59" fmla="*/ 0 w 12653"/>
              <a:gd name="connsiteY59" fmla="*/ 3360 h 4063"/>
              <a:gd name="connsiteX60" fmla="*/ 184 w 12653"/>
              <a:gd name="connsiteY60" fmla="*/ 3360 h 4063"/>
              <a:gd name="connsiteX61" fmla="*/ 184 w 12653"/>
              <a:gd name="connsiteY61" fmla="*/ 3278 h 4063"/>
              <a:gd name="connsiteX62" fmla="*/ 240 w 12653"/>
              <a:gd name="connsiteY62" fmla="*/ 3278 h 4063"/>
              <a:gd name="connsiteX63" fmla="*/ 240 w 12653"/>
              <a:gd name="connsiteY63" fmla="*/ 3360 h 4063"/>
              <a:gd name="connsiteX64" fmla="*/ 451 w 12653"/>
              <a:gd name="connsiteY64" fmla="*/ 3360 h 4063"/>
              <a:gd name="connsiteX65" fmla="*/ 451 w 12653"/>
              <a:gd name="connsiteY65" fmla="*/ 3231 h 4063"/>
              <a:gd name="connsiteX66" fmla="*/ 561 w 12653"/>
              <a:gd name="connsiteY66" fmla="*/ 3231 h 4063"/>
              <a:gd name="connsiteX67" fmla="*/ 561 w 12653"/>
              <a:gd name="connsiteY67" fmla="*/ 3261 h 4063"/>
              <a:gd name="connsiteX68" fmla="*/ 499 w 12653"/>
              <a:gd name="connsiteY68" fmla="*/ 3261 h 4063"/>
              <a:gd name="connsiteX69" fmla="*/ 499 w 12653"/>
              <a:gd name="connsiteY69" fmla="*/ 3345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12392 w 12653"/>
              <a:gd name="connsiteY356" fmla="*/ 102 h 4063"/>
              <a:gd name="connsiteX357" fmla="*/ 12392 w 12653"/>
              <a:gd name="connsiteY357" fmla="*/ 164 h 4063"/>
              <a:gd name="connsiteX358" fmla="*/ 12319 w 12653"/>
              <a:gd name="connsiteY358" fmla="*/ 164 h 4063"/>
              <a:gd name="connsiteX359" fmla="*/ 12319 w 12653"/>
              <a:gd name="connsiteY359" fmla="*/ 102 h 4063"/>
              <a:gd name="connsiteX360" fmla="*/ 12392 w 12653"/>
              <a:gd name="connsiteY360" fmla="*/ 102 h 4063"/>
              <a:gd name="connsiteX361" fmla="*/ 12392 w 12653"/>
              <a:gd name="connsiteY361" fmla="*/ 3899 h 4063"/>
              <a:gd name="connsiteX362" fmla="*/ 12392 w 12653"/>
              <a:gd name="connsiteY362" fmla="*/ 3962 h 4063"/>
              <a:gd name="connsiteX363" fmla="*/ 12319 w 12653"/>
              <a:gd name="connsiteY363" fmla="*/ 3962 h 4063"/>
              <a:gd name="connsiteX364" fmla="*/ 12319 w 12653"/>
              <a:gd name="connsiteY364" fmla="*/ 3899 h 4063"/>
              <a:gd name="connsiteX365" fmla="*/ 12392 w 12653"/>
              <a:gd name="connsiteY365" fmla="*/ 3899 h 4063"/>
              <a:gd name="connsiteX366" fmla="*/ 12552 w 12653"/>
              <a:gd name="connsiteY366" fmla="*/ 277 h 4063"/>
              <a:gd name="connsiteX367" fmla="*/ 12552 w 12653"/>
              <a:gd name="connsiteY367" fmla="*/ 339 h 4063"/>
              <a:gd name="connsiteX368" fmla="*/ 12487 w 12653"/>
              <a:gd name="connsiteY368" fmla="*/ 339 h 4063"/>
              <a:gd name="connsiteX369" fmla="*/ 12487 w 12653"/>
              <a:gd name="connsiteY369" fmla="*/ 277 h 4063"/>
              <a:gd name="connsiteX370" fmla="*/ 12552 w 12653"/>
              <a:gd name="connsiteY370" fmla="*/ 277 h 4063"/>
              <a:gd name="connsiteX371" fmla="*/ 12552 w 12653"/>
              <a:gd name="connsiteY371" fmla="*/ 184 h 4063"/>
              <a:gd name="connsiteX372" fmla="*/ 12552 w 12653"/>
              <a:gd name="connsiteY372" fmla="*/ 255 h 4063"/>
              <a:gd name="connsiteX373" fmla="*/ 12487 w 12653"/>
              <a:gd name="connsiteY373" fmla="*/ 255 h 4063"/>
              <a:gd name="connsiteX374" fmla="*/ 12487 w 12653"/>
              <a:gd name="connsiteY374" fmla="*/ 184 h 4063"/>
              <a:gd name="connsiteX375" fmla="*/ 12552 w 12653"/>
              <a:gd name="connsiteY375" fmla="*/ 184 h 4063"/>
              <a:gd name="connsiteX376" fmla="*/ 12552 w 12653"/>
              <a:gd name="connsiteY376" fmla="*/ 102 h 4063"/>
              <a:gd name="connsiteX377" fmla="*/ 12552 w 12653"/>
              <a:gd name="connsiteY377" fmla="*/ 160 h 4063"/>
              <a:gd name="connsiteX378" fmla="*/ 12492 w 12653"/>
              <a:gd name="connsiteY378" fmla="*/ 160 h 4063"/>
              <a:gd name="connsiteX379" fmla="*/ 12492 w 12653"/>
              <a:gd name="connsiteY379" fmla="*/ 102 h 4063"/>
              <a:gd name="connsiteX380" fmla="*/ 12552 w 12653"/>
              <a:gd name="connsiteY380" fmla="*/ 102 h 4063"/>
              <a:gd name="connsiteX381" fmla="*/ 12492 w 12653"/>
              <a:gd name="connsiteY381" fmla="*/ 82 h 4063"/>
              <a:gd name="connsiteX382" fmla="*/ 12492 w 12653"/>
              <a:gd name="connsiteY382" fmla="*/ 22 h 4063"/>
              <a:gd name="connsiteX383" fmla="*/ 12630 w 12653"/>
              <a:gd name="connsiteY383" fmla="*/ 22 h 4063"/>
              <a:gd name="connsiteX384" fmla="*/ 12630 w 12653"/>
              <a:gd name="connsiteY384" fmla="*/ 160 h 4063"/>
              <a:gd name="connsiteX385" fmla="*/ 12571 w 12653"/>
              <a:gd name="connsiteY385" fmla="*/ 160 h 4063"/>
              <a:gd name="connsiteX386" fmla="*/ 12571 w 12653"/>
              <a:gd name="connsiteY386" fmla="*/ 82 h 4063"/>
              <a:gd name="connsiteX387" fmla="*/ 12492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12574 w 12653"/>
              <a:gd name="connsiteY393" fmla="*/ 575 h 4063"/>
              <a:gd name="connsiteX394" fmla="*/ 12574 w 12653"/>
              <a:gd name="connsiteY394" fmla="*/ 536 h 4063"/>
              <a:gd name="connsiteX395" fmla="*/ 12615 w 12653"/>
              <a:gd name="connsiteY395" fmla="*/ 536 h 4063"/>
              <a:gd name="connsiteX396" fmla="*/ 12615 w 12653"/>
              <a:gd name="connsiteY396" fmla="*/ 575 h 4063"/>
              <a:gd name="connsiteX397" fmla="*/ 12574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2708 h 4063"/>
              <a:gd name="connsiteX46" fmla="*/ 80 w 12653"/>
              <a:gd name="connsiteY46" fmla="*/ 2708 h 4063"/>
              <a:gd name="connsiteX47" fmla="*/ 80 w 12653"/>
              <a:gd name="connsiteY47" fmla="*/ 2765 h 4063"/>
              <a:gd name="connsiteX48" fmla="*/ 17 w 12653"/>
              <a:gd name="connsiteY48" fmla="*/ 2765 h 4063"/>
              <a:gd name="connsiteX49" fmla="*/ 17 w 12653"/>
              <a:gd name="connsiteY49" fmla="*/ 2847 h 4063"/>
              <a:gd name="connsiteX50" fmla="*/ 102 w 12653"/>
              <a:gd name="connsiteY50" fmla="*/ 2847 h 4063"/>
              <a:gd name="connsiteX51" fmla="*/ 102 w 12653"/>
              <a:gd name="connsiteY51" fmla="*/ 2786 h 4063"/>
              <a:gd name="connsiteX52" fmla="*/ 132 w 12653"/>
              <a:gd name="connsiteY52" fmla="*/ 2786 h 4063"/>
              <a:gd name="connsiteX53" fmla="*/ 132 w 12653"/>
              <a:gd name="connsiteY53" fmla="*/ 2894 h 4063"/>
              <a:gd name="connsiteX54" fmla="*/ 2 w 12653"/>
              <a:gd name="connsiteY54" fmla="*/ 2894 h 4063"/>
              <a:gd name="connsiteX55" fmla="*/ 2 w 12653"/>
              <a:gd name="connsiteY55" fmla="*/ 3106 h 4063"/>
              <a:gd name="connsiteX56" fmla="*/ 82 w 12653"/>
              <a:gd name="connsiteY56" fmla="*/ 3106 h 4063"/>
              <a:gd name="connsiteX57" fmla="*/ 82 w 12653"/>
              <a:gd name="connsiteY57" fmla="*/ 3179 h 4063"/>
              <a:gd name="connsiteX58" fmla="*/ 0 w 12653"/>
              <a:gd name="connsiteY58" fmla="*/ 3179 h 4063"/>
              <a:gd name="connsiteX59" fmla="*/ 0 w 12653"/>
              <a:gd name="connsiteY59" fmla="*/ 3360 h 4063"/>
              <a:gd name="connsiteX60" fmla="*/ 184 w 12653"/>
              <a:gd name="connsiteY60" fmla="*/ 3360 h 4063"/>
              <a:gd name="connsiteX61" fmla="*/ 184 w 12653"/>
              <a:gd name="connsiteY61" fmla="*/ 3278 h 4063"/>
              <a:gd name="connsiteX62" fmla="*/ 240 w 12653"/>
              <a:gd name="connsiteY62" fmla="*/ 3278 h 4063"/>
              <a:gd name="connsiteX63" fmla="*/ 240 w 12653"/>
              <a:gd name="connsiteY63" fmla="*/ 3360 h 4063"/>
              <a:gd name="connsiteX64" fmla="*/ 451 w 12653"/>
              <a:gd name="connsiteY64" fmla="*/ 3360 h 4063"/>
              <a:gd name="connsiteX65" fmla="*/ 451 w 12653"/>
              <a:gd name="connsiteY65" fmla="*/ 3231 h 4063"/>
              <a:gd name="connsiteX66" fmla="*/ 561 w 12653"/>
              <a:gd name="connsiteY66" fmla="*/ 3231 h 4063"/>
              <a:gd name="connsiteX67" fmla="*/ 561 w 12653"/>
              <a:gd name="connsiteY67" fmla="*/ 3261 h 4063"/>
              <a:gd name="connsiteX68" fmla="*/ 499 w 12653"/>
              <a:gd name="connsiteY68" fmla="*/ 3261 h 4063"/>
              <a:gd name="connsiteX69" fmla="*/ 499 w 12653"/>
              <a:gd name="connsiteY69" fmla="*/ 3345 h 4063"/>
              <a:gd name="connsiteX70" fmla="*/ 583 w 12653"/>
              <a:gd name="connsiteY70" fmla="*/ 3345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12392 w 12653"/>
              <a:gd name="connsiteY356" fmla="*/ 102 h 4063"/>
              <a:gd name="connsiteX357" fmla="*/ 12392 w 12653"/>
              <a:gd name="connsiteY357" fmla="*/ 164 h 4063"/>
              <a:gd name="connsiteX358" fmla="*/ 12319 w 12653"/>
              <a:gd name="connsiteY358" fmla="*/ 164 h 4063"/>
              <a:gd name="connsiteX359" fmla="*/ 12319 w 12653"/>
              <a:gd name="connsiteY359" fmla="*/ 102 h 4063"/>
              <a:gd name="connsiteX360" fmla="*/ 12392 w 12653"/>
              <a:gd name="connsiteY360" fmla="*/ 102 h 4063"/>
              <a:gd name="connsiteX361" fmla="*/ 12392 w 12653"/>
              <a:gd name="connsiteY361" fmla="*/ 3899 h 4063"/>
              <a:gd name="connsiteX362" fmla="*/ 12392 w 12653"/>
              <a:gd name="connsiteY362" fmla="*/ 3962 h 4063"/>
              <a:gd name="connsiteX363" fmla="*/ 12319 w 12653"/>
              <a:gd name="connsiteY363" fmla="*/ 3962 h 4063"/>
              <a:gd name="connsiteX364" fmla="*/ 12319 w 12653"/>
              <a:gd name="connsiteY364" fmla="*/ 3899 h 4063"/>
              <a:gd name="connsiteX365" fmla="*/ 12392 w 12653"/>
              <a:gd name="connsiteY365" fmla="*/ 3899 h 4063"/>
              <a:gd name="connsiteX366" fmla="*/ 12552 w 12653"/>
              <a:gd name="connsiteY366" fmla="*/ 277 h 4063"/>
              <a:gd name="connsiteX367" fmla="*/ 12552 w 12653"/>
              <a:gd name="connsiteY367" fmla="*/ 339 h 4063"/>
              <a:gd name="connsiteX368" fmla="*/ 12487 w 12653"/>
              <a:gd name="connsiteY368" fmla="*/ 339 h 4063"/>
              <a:gd name="connsiteX369" fmla="*/ 12487 w 12653"/>
              <a:gd name="connsiteY369" fmla="*/ 277 h 4063"/>
              <a:gd name="connsiteX370" fmla="*/ 12552 w 12653"/>
              <a:gd name="connsiteY370" fmla="*/ 277 h 4063"/>
              <a:gd name="connsiteX371" fmla="*/ 12552 w 12653"/>
              <a:gd name="connsiteY371" fmla="*/ 184 h 4063"/>
              <a:gd name="connsiteX372" fmla="*/ 12552 w 12653"/>
              <a:gd name="connsiteY372" fmla="*/ 255 h 4063"/>
              <a:gd name="connsiteX373" fmla="*/ 12487 w 12653"/>
              <a:gd name="connsiteY373" fmla="*/ 255 h 4063"/>
              <a:gd name="connsiteX374" fmla="*/ 12487 w 12653"/>
              <a:gd name="connsiteY374" fmla="*/ 184 h 4063"/>
              <a:gd name="connsiteX375" fmla="*/ 12552 w 12653"/>
              <a:gd name="connsiteY375" fmla="*/ 184 h 4063"/>
              <a:gd name="connsiteX376" fmla="*/ 12552 w 12653"/>
              <a:gd name="connsiteY376" fmla="*/ 102 h 4063"/>
              <a:gd name="connsiteX377" fmla="*/ 12552 w 12653"/>
              <a:gd name="connsiteY377" fmla="*/ 160 h 4063"/>
              <a:gd name="connsiteX378" fmla="*/ 12492 w 12653"/>
              <a:gd name="connsiteY378" fmla="*/ 160 h 4063"/>
              <a:gd name="connsiteX379" fmla="*/ 12492 w 12653"/>
              <a:gd name="connsiteY379" fmla="*/ 102 h 4063"/>
              <a:gd name="connsiteX380" fmla="*/ 12552 w 12653"/>
              <a:gd name="connsiteY380" fmla="*/ 102 h 4063"/>
              <a:gd name="connsiteX381" fmla="*/ 12492 w 12653"/>
              <a:gd name="connsiteY381" fmla="*/ 82 h 4063"/>
              <a:gd name="connsiteX382" fmla="*/ 12492 w 12653"/>
              <a:gd name="connsiteY382" fmla="*/ 22 h 4063"/>
              <a:gd name="connsiteX383" fmla="*/ 12630 w 12653"/>
              <a:gd name="connsiteY383" fmla="*/ 22 h 4063"/>
              <a:gd name="connsiteX384" fmla="*/ 12630 w 12653"/>
              <a:gd name="connsiteY384" fmla="*/ 160 h 4063"/>
              <a:gd name="connsiteX385" fmla="*/ 12571 w 12653"/>
              <a:gd name="connsiteY385" fmla="*/ 160 h 4063"/>
              <a:gd name="connsiteX386" fmla="*/ 12571 w 12653"/>
              <a:gd name="connsiteY386" fmla="*/ 82 h 4063"/>
              <a:gd name="connsiteX387" fmla="*/ 12492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12574 w 12653"/>
              <a:gd name="connsiteY393" fmla="*/ 575 h 4063"/>
              <a:gd name="connsiteX394" fmla="*/ 12574 w 12653"/>
              <a:gd name="connsiteY394" fmla="*/ 536 h 4063"/>
              <a:gd name="connsiteX395" fmla="*/ 12615 w 12653"/>
              <a:gd name="connsiteY395" fmla="*/ 536 h 4063"/>
              <a:gd name="connsiteX396" fmla="*/ 12615 w 12653"/>
              <a:gd name="connsiteY396" fmla="*/ 575 h 4063"/>
              <a:gd name="connsiteX397" fmla="*/ 12574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2708 h 4063"/>
              <a:gd name="connsiteX46" fmla="*/ 80 w 12653"/>
              <a:gd name="connsiteY46" fmla="*/ 2708 h 4063"/>
              <a:gd name="connsiteX47" fmla="*/ 80 w 12653"/>
              <a:gd name="connsiteY47" fmla="*/ 2765 h 4063"/>
              <a:gd name="connsiteX48" fmla="*/ 17 w 12653"/>
              <a:gd name="connsiteY48" fmla="*/ 2765 h 4063"/>
              <a:gd name="connsiteX49" fmla="*/ 17 w 12653"/>
              <a:gd name="connsiteY49" fmla="*/ 2847 h 4063"/>
              <a:gd name="connsiteX50" fmla="*/ 102 w 12653"/>
              <a:gd name="connsiteY50" fmla="*/ 2847 h 4063"/>
              <a:gd name="connsiteX51" fmla="*/ 102 w 12653"/>
              <a:gd name="connsiteY51" fmla="*/ 2786 h 4063"/>
              <a:gd name="connsiteX52" fmla="*/ 132 w 12653"/>
              <a:gd name="connsiteY52" fmla="*/ 2786 h 4063"/>
              <a:gd name="connsiteX53" fmla="*/ 132 w 12653"/>
              <a:gd name="connsiteY53" fmla="*/ 2894 h 4063"/>
              <a:gd name="connsiteX54" fmla="*/ 2 w 12653"/>
              <a:gd name="connsiteY54" fmla="*/ 2894 h 4063"/>
              <a:gd name="connsiteX55" fmla="*/ 2 w 12653"/>
              <a:gd name="connsiteY55" fmla="*/ 3106 h 4063"/>
              <a:gd name="connsiteX56" fmla="*/ 82 w 12653"/>
              <a:gd name="connsiteY56" fmla="*/ 3106 h 4063"/>
              <a:gd name="connsiteX57" fmla="*/ 82 w 12653"/>
              <a:gd name="connsiteY57" fmla="*/ 3179 h 4063"/>
              <a:gd name="connsiteX58" fmla="*/ 0 w 12653"/>
              <a:gd name="connsiteY58" fmla="*/ 3179 h 4063"/>
              <a:gd name="connsiteX59" fmla="*/ 0 w 12653"/>
              <a:gd name="connsiteY59" fmla="*/ 3360 h 4063"/>
              <a:gd name="connsiteX60" fmla="*/ 184 w 12653"/>
              <a:gd name="connsiteY60" fmla="*/ 3360 h 4063"/>
              <a:gd name="connsiteX61" fmla="*/ 184 w 12653"/>
              <a:gd name="connsiteY61" fmla="*/ 3278 h 4063"/>
              <a:gd name="connsiteX62" fmla="*/ 240 w 12653"/>
              <a:gd name="connsiteY62" fmla="*/ 3278 h 4063"/>
              <a:gd name="connsiteX63" fmla="*/ 240 w 12653"/>
              <a:gd name="connsiteY63" fmla="*/ 3360 h 4063"/>
              <a:gd name="connsiteX64" fmla="*/ 451 w 12653"/>
              <a:gd name="connsiteY64" fmla="*/ 3360 h 4063"/>
              <a:gd name="connsiteX65" fmla="*/ 451 w 12653"/>
              <a:gd name="connsiteY65" fmla="*/ 3231 h 4063"/>
              <a:gd name="connsiteX66" fmla="*/ 561 w 12653"/>
              <a:gd name="connsiteY66" fmla="*/ 3231 h 4063"/>
              <a:gd name="connsiteX67" fmla="*/ 561 w 12653"/>
              <a:gd name="connsiteY67" fmla="*/ 3261 h 4063"/>
              <a:gd name="connsiteX68" fmla="*/ 499 w 12653"/>
              <a:gd name="connsiteY68" fmla="*/ 3261 h 4063"/>
              <a:gd name="connsiteX69" fmla="*/ 499 w 12653"/>
              <a:gd name="connsiteY69" fmla="*/ 3345 h 4063"/>
              <a:gd name="connsiteX70" fmla="*/ 583 w 12653"/>
              <a:gd name="connsiteY70" fmla="*/ 3345 h 4063"/>
              <a:gd name="connsiteX71" fmla="*/ 583 w 12653"/>
              <a:gd name="connsiteY71" fmla="*/ 3283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12392 w 12653"/>
              <a:gd name="connsiteY356" fmla="*/ 102 h 4063"/>
              <a:gd name="connsiteX357" fmla="*/ 12392 w 12653"/>
              <a:gd name="connsiteY357" fmla="*/ 164 h 4063"/>
              <a:gd name="connsiteX358" fmla="*/ 12319 w 12653"/>
              <a:gd name="connsiteY358" fmla="*/ 164 h 4063"/>
              <a:gd name="connsiteX359" fmla="*/ 12319 w 12653"/>
              <a:gd name="connsiteY359" fmla="*/ 102 h 4063"/>
              <a:gd name="connsiteX360" fmla="*/ 12392 w 12653"/>
              <a:gd name="connsiteY360" fmla="*/ 102 h 4063"/>
              <a:gd name="connsiteX361" fmla="*/ 12392 w 12653"/>
              <a:gd name="connsiteY361" fmla="*/ 3899 h 4063"/>
              <a:gd name="connsiteX362" fmla="*/ 12392 w 12653"/>
              <a:gd name="connsiteY362" fmla="*/ 3962 h 4063"/>
              <a:gd name="connsiteX363" fmla="*/ 12319 w 12653"/>
              <a:gd name="connsiteY363" fmla="*/ 3962 h 4063"/>
              <a:gd name="connsiteX364" fmla="*/ 12319 w 12653"/>
              <a:gd name="connsiteY364" fmla="*/ 3899 h 4063"/>
              <a:gd name="connsiteX365" fmla="*/ 12392 w 12653"/>
              <a:gd name="connsiteY365" fmla="*/ 3899 h 4063"/>
              <a:gd name="connsiteX366" fmla="*/ 12552 w 12653"/>
              <a:gd name="connsiteY366" fmla="*/ 277 h 4063"/>
              <a:gd name="connsiteX367" fmla="*/ 12552 w 12653"/>
              <a:gd name="connsiteY367" fmla="*/ 339 h 4063"/>
              <a:gd name="connsiteX368" fmla="*/ 12487 w 12653"/>
              <a:gd name="connsiteY368" fmla="*/ 339 h 4063"/>
              <a:gd name="connsiteX369" fmla="*/ 12487 w 12653"/>
              <a:gd name="connsiteY369" fmla="*/ 277 h 4063"/>
              <a:gd name="connsiteX370" fmla="*/ 12552 w 12653"/>
              <a:gd name="connsiteY370" fmla="*/ 277 h 4063"/>
              <a:gd name="connsiteX371" fmla="*/ 12552 w 12653"/>
              <a:gd name="connsiteY371" fmla="*/ 184 h 4063"/>
              <a:gd name="connsiteX372" fmla="*/ 12552 w 12653"/>
              <a:gd name="connsiteY372" fmla="*/ 255 h 4063"/>
              <a:gd name="connsiteX373" fmla="*/ 12487 w 12653"/>
              <a:gd name="connsiteY373" fmla="*/ 255 h 4063"/>
              <a:gd name="connsiteX374" fmla="*/ 12487 w 12653"/>
              <a:gd name="connsiteY374" fmla="*/ 184 h 4063"/>
              <a:gd name="connsiteX375" fmla="*/ 12552 w 12653"/>
              <a:gd name="connsiteY375" fmla="*/ 184 h 4063"/>
              <a:gd name="connsiteX376" fmla="*/ 12552 w 12653"/>
              <a:gd name="connsiteY376" fmla="*/ 102 h 4063"/>
              <a:gd name="connsiteX377" fmla="*/ 12552 w 12653"/>
              <a:gd name="connsiteY377" fmla="*/ 160 h 4063"/>
              <a:gd name="connsiteX378" fmla="*/ 12492 w 12653"/>
              <a:gd name="connsiteY378" fmla="*/ 160 h 4063"/>
              <a:gd name="connsiteX379" fmla="*/ 12492 w 12653"/>
              <a:gd name="connsiteY379" fmla="*/ 102 h 4063"/>
              <a:gd name="connsiteX380" fmla="*/ 12552 w 12653"/>
              <a:gd name="connsiteY380" fmla="*/ 102 h 4063"/>
              <a:gd name="connsiteX381" fmla="*/ 12492 w 12653"/>
              <a:gd name="connsiteY381" fmla="*/ 82 h 4063"/>
              <a:gd name="connsiteX382" fmla="*/ 12492 w 12653"/>
              <a:gd name="connsiteY382" fmla="*/ 22 h 4063"/>
              <a:gd name="connsiteX383" fmla="*/ 12630 w 12653"/>
              <a:gd name="connsiteY383" fmla="*/ 22 h 4063"/>
              <a:gd name="connsiteX384" fmla="*/ 12630 w 12653"/>
              <a:gd name="connsiteY384" fmla="*/ 160 h 4063"/>
              <a:gd name="connsiteX385" fmla="*/ 12571 w 12653"/>
              <a:gd name="connsiteY385" fmla="*/ 160 h 4063"/>
              <a:gd name="connsiteX386" fmla="*/ 12571 w 12653"/>
              <a:gd name="connsiteY386" fmla="*/ 82 h 4063"/>
              <a:gd name="connsiteX387" fmla="*/ 12492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12574 w 12653"/>
              <a:gd name="connsiteY393" fmla="*/ 575 h 4063"/>
              <a:gd name="connsiteX394" fmla="*/ 12574 w 12653"/>
              <a:gd name="connsiteY394" fmla="*/ 536 h 4063"/>
              <a:gd name="connsiteX395" fmla="*/ 12615 w 12653"/>
              <a:gd name="connsiteY395" fmla="*/ 536 h 4063"/>
              <a:gd name="connsiteX396" fmla="*/ 12615 w 12653"/>
              <a:gd name="connsiteY396" fmla="*/ 575 h 4063"/>
              <a:gd name="connsiteX397" fmla="*/ 12574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2708 h 4063"/>
              <a:gd name="connsiteX46" fmla="*/ 80 w 12653"/>
              <a:gd name="connsiteY46" fmla="*/ 2708 h 4063"/>
              <a:gd name="connsiteX47" fmla="*/ 80 w 12653"/>
              <a:gd name="connsiteY47" fmla="*/ 2765 h 4063"/>
              <a:gd name="connsiteX48" fmla="*/ 17 w 12653"/>
              <a:gd name="connsiteY48" fmla="*/ 2765 h 4063"/>
              <a:gd name="connsiteX49" fmla="*/ 17 w 12653"/>
              <a:gd name="connsiteY49" fmla="*/ 2847 h 4063"/>
              <a:gd name="connsiteX50" fmla="*/ 102 w 12653"/>
              <a:gd name="connsiteY50" fmla="*/ 2847 h 4063"/>
              <a:gd name="connsiteX51" fmla="*/ 102 w 12653"/>
              <a:gd name="connsiteY51" fmla="*/ 2786 h 4063"/>
              <a:gd name="connsiteX52" fmla="*/ 132 w 12653"/>
              <a:gd name="connsiteY52" fmla="*/ 2786 h 4063"/>
              <a:gd name="connsiteX53" fmla="*/ 132 w 12653"/>
              <a:gd name="connsiteY53" fmla="*/ 2894 h 4063"/>
              <a:gd name="connsiteX54" fmla="*/ 2 w 12653"/>
              <a:gd name="connsiteY54" fmla="*/ 2894 h 4063"/>
              <a:gd name="connsiteX55" fmla="*/ 2 w 12653"/>
              <a:gd name="connsiteY55" fmla="*/ 3106 h 4063"/>
              <a:gd name="connsiteX56" fmla="*/ 82 w 12653"/>
              <a:gd name="connsiteY56" fmla="*/ 3106 h 4063"/>
              <a:gd name="connsiteX57" fmla="*/ 82 w 12653"/>
              <a:gd name="connsiteY57" fmla="*/ 3179 h 4063"/>
              <a:gd name="connsiteX58" fmla="*/ 0 w 12653"/>
              <a:gd name="connsiteY58" fmla="*/ 3179 h 4063"/>
              <a:gd name="connsiteX59" fmla="*/ 0 w 12653"/>
              <a:gd name="connsiteY59" fmla="*/ 3360 h 4063"/>
              <a:gd name="connsiteX60" fmla="*/ 184 w 12653"/>
              <a:gd name="connsiteY60" fmla="*/ 3360 h 4063"/>
              <a:gd name="connsiteX61" fmla="*/ 184 w 12653"/>
              <a:gd name="connsiteY61" fmla="*/ 3278 h 4063"/>
              <a:gd name="connsiteX62" fmla="*/ 240 w 12653"/>
              <a:gd name="connsiteY62" fmla="*/ 3278 h 4063"/>
              <a:gd name="connsiteX63" fmla="*/ 240 w 12653"/>
              <a:gd name="connsiteY63" fmla="*/ 3360 h 4063"/>
              <a:gd name="connsiteX64" fmla="*/ 451 w 12653"/>
              <a:gd name="connsiteY64" fmla="*/ 3360 h 4063"/>
              <a:gd name="connsiteX65" fmla="*/ 451 w 12653"/>
              <a:gd name="connsiteY65" fmla="*/ 3231 h 4063"/>
              <a:gd name="connsiteX66" fmla="*/ 561 w 12653"/>
              <a:gd name="connsiteY66" fmla="*/ 3231 h 4063"/>
              <a:gd name="connsiteX67" fmla="*/ 561 w 12653"/>
              <a:gd name="connsiteY67" fmla="*/ 3261 h 4063"/>
              <a:gd name="connsiteX68" fmla="*/ 499 w 12653"/>
              <a:gd name="connsiteY68" fmla="*/ 3261 h 4063"/>
              <a:gd name="connsiteX69" fmla="*/ 499 w 12653"/>
              <a:gd name="connsiteY69" fmla="*/ 3345 h 4063"/>
              <a:gd name="connsiteX70" fmla="*/ 583 w 12653"/>
              <a:gd name="connsiteY70" fmla="*/ 3345 h 4063"/>
              <a:gd name="connsiteX71" fmla="*/ 583 w 12653"/>
              <a:gd name="connsiteY71" fmla="*/ 3283 h 4063"/>
              <a:gd name="connsiteX72" fmla="*/ 637 w 12653"/>
              <a:gd name="connsiteY72" fmla="*/ 3283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12392 w 12653"/>
              <a:gd name="connsiteY356" fmla="*/ 102 h 4063"/>
              <a:gd name="connsiteX357" fmla="*/ 12392 w 12653"/>
              <a:gd name="connsiteY357" fmla="*/ 164 h 4063"/>
              <a:gd name="connsiteX358" fmla="*/ 12319 w 12653"/>
              <a:gd name="connsiteY358" fmla="*/ 164 h 4063"/>
              <a:gd name="connsiteX359" fmla="*/ 12319 w 12653"/>
              <a:gd name="connsiteY359" fmla="*/ 102 h 4063"/>
              <a:gd name="connsiteX360" fmla="*/ 12392 w 12653"/>
              <a:gd name="connsiteY360" fmla="*/ 102 h 4063"/>
              <a:gd name="connsiteX361" fmla="*/ 12392 w 12653"/>
              <a:gd name="connsiteY361" fmla="*/ 3899 h 4063"/>
              <a:gd name="connsiteX362" fmla="*/ 12392 w 12653"/>
              <a:gd name="connsiteY362" fmla="*/ 3962 h 4063"/>
              <a:gd name="connsiteX363" fmla="*/ 12319 w 12653"/>
              <a:gd name="connsiteY363" fmla="*/ 3962 h 4063"/>
              <a:gd name="connsiteX364" fmla="*/ 12319 w 12653"/>
              <a:gd name="connsiteY364" fmla="*/ 3899 h 4063"/>
              <a:gd name="connsiteX365" fmla="*/ 12392 w 12653"/>
              <a:gd name="connsiteY365" fmla="*/ 3899 h 4063"/>
              <a:gd name="connsiteX366" fmla="*/ 12552 w 12653"/>
              <a:gd name="connsiteY366" fmla="*/ 277 h 4063"/>
              <a:gd name="connsiteX367" fmla="*/ 12552 w 12653"/>
              <a:gd name="connsiteY367" fmla="*/ 339 h 4063"/>
              <a:gd name="connsiteX368" fmla="*/ 12487 w 12653"/>
              <a:gd name="connsiteY368" fmla="*/ 339 h 4063"/>
              <a:gd name="connsiteX369" fmla="*/ 12487 w 12653"/>
              <a:gd name="connsiteY369" fmla="*/ 277 h 4063"/>
              <a:gd name="connsiteX370" fmla="*/ 12552 w 12653"/>
              <a:gd name="connsiteY370" fmla="*/ 277 h 4063"/>
              <a:gd name="connsiteX371" fmla="*/ 12552 w 12653"/>
              <a:gd name="connsiteY371" fmla="*/ 184 h 4063"/>
              <a:gd name="connsiteX372" fmla="*/ 12552 w 12653"/>
              <a:gd name="connsiteY372" fmla="*/ 255 h 4063"/>
              <a:gd name="connsiteX373" fmla="*/ 12487 w 12653"/>
              <a:gd name="connsiteY373" fmla="*/ 255 h 4063"/>
              <a:gd name="connsiteX374" fmla="*/ 12487 w 12653"/>
              <a:gd name="connsiteY374" fmla="*/ 184 h 4063"/>
              <a:gd name="connsiteX375" fmla="*/ 12552 w 12653"/>
              <a:gd name="connsiteY375" fmla="*/ 184 h 4063"/>
              <a:gd name="connsiteX376" fmla="*/ 12552 w 12653"/>
              <a:gd name="connsiteY376" fmla="*/ 102 h 4063"/>
              <a:gd name="connsiteX377" fmla="*/ 12552 w 12653"/>
              <a:gd name="connsiteY377" fmla="*/ 160 h 4063"/>
              <a:gd name="connsiteX378" fmla="*/ 12492 w 12653"/>
              <a:gd name="connsiteY378" fmla="*/ 160 h 4063"/>
              <a:gd name="connsiteX379" fmla="*/ 12492 w 12653"/>
              <a:gd name="connsiteY379" fmla="*/ 102 h 4063"/>
              <a:gd name="connsiteX380" fmla="*/ 12552 w 12653"/>
              <a:gd name="connsiteY380" fmla="*/ 102 h 4063"/>
              <a:gd name="connsiteX381" fmla="*/ 12492 w 12653"/>
              <a:gd name="connsiteY381" fmla="*/ 82 h 4063"/>
              <a:gd name="connsiteX382" fmla="*/ 12492 w 12653"/>
              <a:gd name="connsiteY382" fmla="*/ 22 h 4063"/>
              <a:gd name="connsiteX383" fmla="*/ 12630 w 12653"/>
              <a:gd name="connsiteY383" fmla="*/ 22 h 4063"/>
              <a:gd name="connsiteX384" fmla="*/ 12630 w 12653"/>
              <a:gd name="connsiteY384" fmla="*/ 160 h 4063"/>
              <a:gd name="connsiteX385" fmla="*/ 12571 w 12653"/>
              <a:gd name="connsiteY385" fmla="*/ 160 h 4063"/>
              <a:gd name="connsiteX386" fmla="*/ 12571 w 12653"/>
              <a:gd name="connsiteY386" fmla="*/ 82 h 4063"/>
              <a:gd name="connsiteX387" fmla="*/ 12492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12574 w 12653"/>
              <a:gd name="connsiteY393" fmla="*/ 575 h 4063"/>
              <a:gd name="connsiteX394" fmla="*/ 12574 w 12653"/>
              <a:gd name="connsiteY394" fmla="*/ 536 h 4063"/>
              <a:gd name="connsiteX395" fmla="*/ 12615 w 12653"/>
              <a:gd name="connsiteY395" fmla="*/ 536 h 4063"/>
              <a:gd name="connsiteX396" fmla="*/ 12615 w 12653"/>
              <a:gd name="connsiteY396" fmla="*/ 575 h 4063"/>
              <a:gd name="connsiteX397" fmla="*/ 12574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2708 h 4063"/>
              <a:gd name="connsiteX46" fmla="*/ 80 w 12653"/>
              <a:gd name="connsiteY46" fmla="*/ 2708 h 4063"/>
              <a:gd name="connsiteX47" fmla="*/ 80 w 12653"/>
              <a:gd name="connsiteY47" fmla="*/ 2765 h 4063"/>
              <a:gd name="connsiteX48" fmla="*/ 17 w 12653"/>
              <a:gd name="connsiteY48" fmla="*/ 2765 h 4063"/>
              <a:gd name="connsiteX49" fmla="*/ 17 w 12653"/>
              <a:gd name="connsiteY49" fmla="*/ 2847 h 4063"/>
              <a:gd name="connsiteX50" fmla="*/ 102 w 12653"/>
              <a:gd name="connsiteY50" fmla="*/ 2847 h 4063"/>
              <a:gd name="connsiteX51" fmla="*/ 102 w 12653"/>
              <a:gd name="connsiteY51" fmla="*/ 2786 h 4063"/>
              <a:gd name="connsiteX52" fmla="*/ 132 w 12653"/>
              <a:gd name="connsiteY52" fmla="*/ 2786 h 4063"/>
              <a:gd name="connsiteX53" fmla="*/ 132 w 12653"/>
              <a:gd name="connsiteY53" fmla="*/ 2894 h 4063"/>
              <a:gd name="connsiteX54" fmla="*/ 2 w 12653"/>
              <a:gd name="connsiteY54" fmla="*/ 2894 h 4063"/>
              <a:gd name="connsiteX55" fmla="*/ 2 w 12653"/>
              <a:gd name="connsiteY55" fmla="*/ 3106 h 4063"/>
              <a:gd name="connsiteX56" fmla="*/ 82 w 12653"/>
              <a:gd name="connsiteY56" fmla="*/ 3106 h 4063"/>
              <a:gd name="connsiteX57" fmla="*/ 82 w 12653"/>
              <a:gd name="connsiteY57" fmla="*/ 3179 h 4063"/>
              <a:gd name="connsiteX58" fmla="*/ 0 w 12653"/>
              <a:gd name="connsiteY58" fmla="*/ 3179 h 4063"/>
              <a:gd name="connsiteX59" fmla="*/ 0 w 12653"/>
              <a:gd name="connsiteY59" fmla="*/ 3360 h 4063"/>
              <a:gd name="connsiteX60" fmla="*/ 184 w 12653"/>
              <a:gd name="connsiteY60" fmla="*/ 3360 h 4063"/>
              <a:gd name="connsiteX61" fmla="*/ 184 w 12653"/>
              <a:gd name="connsiteY61" fmla="*/ 3278 h 4063"/>
              <a:gd name="connsiteX62" fmla="*/ 240 w 12653"/>
              <a:gd name="connsiteY62" fmla="*/ 3278 h 4063"/>
              <a:gd name="connsiteX63" fmla="*/ 240 w 12653"/>
              <a:gd name="connsiteY63" fmla="*/ 3360 h 4063"/>
              <a:gd name="connsiteX64" fmla="*/ 451 w 12653"/>
              <a:gd name="connsiteY64" fmla="*/ 3360 h 4063"/>
              <a:gd name="connsiteX65" fmla="*/ 451 w 12653"/>
              <a:gd name="connsiteY65" fmla="*/ 3231 h 4063"/>
              <a:gd name="connsiteX66" fmla="*/ 561 w 12653"/>
              <a:gd name="connsiteY66" fmla="*/ 3231 h 4063"/>
              <a:gd name="connsiteX67" fmla="*/ 561 w 12653"/>
              <a:gd name="connsiteY67" fmla="*/ 3261 h 4063"/>
              <a:gd name="connsiteX68" fmla="*/ 499 w 12653"/>
              <a:gd name="connsiteY68" fmla="*/ 3261 h 4063"/>
              <a:gd name="connsiteX69" fmla="*/ 499 w 12653"/>
              <a:gd name="connsiteY69" fmla="*/ 3345 h 4063"/>
              <a:gd name="connsiteX70" fmla="*/ 583 w 12653"/>
              <a:gd name="connsiteY70" fmla="*/ 3345 h 4063"/>
              <a:gd name="connsiteX71" fmla="*/ 583 w 12653"/>
              <a:gd name="connsiteY71" fmla="*/ 3283 h 4063"/>
              <a:gd name="connsiteX72" fmla="*/ 637 w 12653"/>
              <a:gd name="connsiteY72" fmla="*/ 3283 h 4063"/>
              <a:gd name="connsiteX73" fmla="*/ 637 w 12653"/>
              <a:gd name="connsiteY73" fmla="*/ 3343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12392 w 12653"/>
              <a:gd name="connsiteY356" fmla="*/ 102 h 4063"/>
              <a:gd name="connsiteX357" fmla="*/ 12392 w 12653"/>
              <a:gd name="connsiteY357" fmla="*/ 164 h 4063"/>
              <a:gd name="connsiteX358" fmla="*/ 12319 w 12653"/>
              <a:gd name="connsiteY358" fmla="*/ 164 h 4063"/>
              <a:gd name="connsiteX359" fmla="*/ 12319 w 12653"/>
              <a:gd name="connsiteY359" fmla="*/ 102 h 4063"/>
              <a:gd name="connsiteX360" fmla="*/ 12392 w 12653"/>
              <a:gd name="connsiteY360" fmla="*/ 102 h 4063"/>
              <a:gd name="connsiteX361" fmla="*/ 12392 w 12653"/>
              <a:gd name="connsiteY361" fmla="*/ 3899 h 4063"/>
              <a:gd name="connsiteX362" fmla="*/ 12392 w 12653"/>
              <a:gd name="connsiteY362" fmla="*/ 3962 h 4063"/>
              <a:gd name="connsiteX363" fmla="*/ 12319 w 12653"/>
              <a:gd name="connsiteY363" fmla="*/ 3962 h 4063"/>
              <a:gd name="connsiteX364" fmla="*/ 12319 w 12653"/>
              <a:gd name="connsiteY364" fmla="*/ 3899 h 4063"/>
              <a:gd name="connsiteX365" fmla="*/ 12392 w 12653"/>
              <a:gd name="connsiteY365" fmla="*/ 3899 h 4063"/>
              <a:gd name="connsiteX366" fmla="*/ 12552 w 12653"/>
              <a:gd name="connsiteY366" fmla="*/ 277 h 4063"/>
              <a:gd name="connsiteX367" fmla="*/ 12552 w 12653"/>
              <a:gd name="connsiteY367" fmla="*/ 339 h 4063"/>
              <a:gd name="connsiteX368" fmla="*/ 12487 w 12653"/>
              <a:gd name="connsiteY368" fmla="*/ 339 h 4063"/>
              <a:gd name="connsiteX369" fmla="*/ 12487 w 12653"/>
              <a:gd name="connsiteY369" fmla="*/ 277 h 4063"/>
              <a:gd name="connsiteX370" fmla="*/ 12552 w 12653"/>
              <a:gd name="connsiteY370" fmla="*/ 277 h 4063"/>
              <a:gd name="connsiteX371" fmla="*/ 12552 w 12653"/>
              <a:gd name="connsiteY371" fmla="*/ 184 h 4063"/>
              <a:gd name="connsiteX372" fmla="*/ 12552 w 12653"/>
              <a:gd name="connsiteY372" fmla="*/ 255 h 4063"/>
              <a:gd name="connsiteX373" fmla="*/ 12487 w 12653"/>
              <a:gd name="connsiteY373" fmla="*/ 255 h 4063"/>
              <a:gd name="connsiteX374" fmla="*/ 12487 w 12653"/>
              <a:gd name="connsiteY374" fmla="*/ 184 h 4063"/>
              <a:gd name="connsiteX375" fmla="*/ 12552 w 12653"/>
              <a:gd name="connsiteY375" fmla="*/ 184 h 4063"/>
              <a:gd name="connsiteX376" fmla="*/ 12552 w 12653"/>
              <a:gd name="connsiteY376" fmla="*/ 102 h 4063"/>
              <a:gd name="connsiteX377" fmla="*/ 12552 w 12653"/>
              <a:gd name="connsiteY377" fmla="*/ 160 h 4063"/>
              <a:gd name="connsiteX378" fmla="*/ 12492 w 12653"/>
              <a:gd name="connsiteY378" fmla="*/ 160 h 4063"/>
              <a:gd name="connsiteX379" fmla="*/ 12492 w 12653"/>
              <a:gd name="connsiteY379" fmla="*/ 102 h 4063"/>
              <a:gd name="connsiteX380" fmla="*/ 12552 w 12653"/>
              <a:gd name="connsiteY380" fmla="*/ 102 h 4063"/>
              <a:gd name="connsiteX381" fmla="*/ 12492 w 12653"/>
              <a:gd name="connsiteY381" fmla="*/ 82 h 4063"/>
              <a:gd name="connsiteX382" fmla="*/ 12492 w 12653"/>
              <a:gd name="connsiteY382" fmla="*/ 22 h 4063"/>
              <a:gd name="connsiteX383" fmla="*/ 12630 w 12653"/>
              <a:gd name="connsiteY383" fmla="*/ 22 h 4063"/>
              <a:gd name="connsiteX384" fmla="*/ 12630 w 12653"/>
              <a:gd name="connsiteY384" fmla="*/ 160 h 4063"/>
              <a:gd name="connsiteX385" fmla="*/ 12571 w 12653"/>
              <a:gd name="connsiteY385" fmla="*/ 160 h 4063"/>
              <a:gd name="connsiteX386" fmla="*/ 12571 w 12653"/>
              <a:gd name="connsiteY386" fmla="*/ 82 h 4063"/>
              <a:gd name="connsiteX387" fmla="*/ 12492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12574 w 12653"/>
              <a:gd name="connsiteY393" fmla="*/ 575 h 4063"/>
              <a:gd name="connsiteX394" fmla="*/ 12574 w 12653"/>
              <a:gd name="connsiteY394" fmla="*/ 536 h 4063"/>
              <a:gd name="connsiteX395" fmla="*/ 12615 w 12653"/>
              <a:gd name="connsiteY395" fmla="*/ 536 h 4063"/>
              <a:gd name="connsiteX396" fmla="*/ 12615 w 12653"/>
              <a:gd name="connsiteY396" fmla="*/ 575 h 4063"/>
              <a:gd name="connsiteX397" fmla="*/ 12574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2708 h 4063"/>
              <a:gd name="connsiteX46" fmla="*/ 80 w 12653"/>
              <a:gd name="connsiteY46" fmla="*/ 2708 h 4063"/>
              <a:gd name="connsiteX47" fmla="*/ 80 w 12653"/>
              <a:gd name="connsiteY47" fmla="*/ 2765 h 4063"/>
              <a:gd name="connsiteX48" fmla="*/ 17 w 12653"/>
              <a:gd name="connsiteY48" fmla="*/ 2765 h 4063"/>
              <a:gd name="connsiteX49" fmla="*/ 17 w 12653"/>
              <a:gd name="connsiteY49" fmla="*/ 2847 h 4063"/>
              <a:gd name="connsiteX50" fmla="*/ 102 w 12653"/>
              <a:gd name="connsiteY50" fmla="*/ 2847 h 4063"/>
              <a:gd name="connsiteX51" fmla="*/ 102 w 12653"/>
              <a:gd name="connsiteY51" fmla="*/ 2786 h 4063"/>
              <a:gd name="connsiteX52" fmla="*/ 132 w 12653"/>
              <a:gd name="connsiteY52" fmla="*/ 2786 h 4063"/>
              <a:gd name="connsiteX53" fmla="*/ 132 w 12653"/>
              <a:gd name="connsiteY53" fmla="*/ 2894 h 4063"/>
              <a:gd name="connsiteX54" fmla="*/ 2 w 12653"/>
              <a:gd name="connsiteY54" fmla="*/ 2894 h 4063"/>
              <a:gd name="connsiteX55" fmla="*/ 2 w 12653"/>
              <a:gd name="connsiteY55" fmla="*/ 3106 h 4063"/>
              <a:gd name="connsiteX56" fmla="*/ 82 w 12653"/>
              <a:gd name="connsiteY56" fmla="*/ 3106 h 4063"/>
              <a:gd name="connsiteX57" fmla="*/ 82 w 12653"/>
              <a:gd name="connsiteY57" fmla="*/ 3179 h 4063"/>
              <a:gd name="connsiteX58" fmla="*/ 0 w 12653"/>
              <a:gd name="connsiteY58" fmla="*/ 3179 h 4063"/>
              <a:gd name="connsiteX59" fmla="*/ 0 w 12653"/>
              <a:gd name="connsiteY59" fmla="*/ 3360 h 4063"/>
              <a:gd name="connsiteX60" fmla="*/ 184 w 12653"/>
              <a:gd name="connsiteY60" fmla="*/ 3360 h 4063"/>
              <a:gd name="connsiteX61" fmla="*/ 184 w 12653"/>
              <a:gd name="connsiteY61" fmla="*/ 3278 h 4063"/>
              <a:gd name="connsiteX62" fmla="*/ 240 w 12653"/>
              <a:gd name="connsiteY62" fmla="*/ 3278 h 4063"/>
              <a:gd name="connsiteX63" fmla="*/ 240 w 12653"/>
              <a:gd name="connsiteY63" fmla="*/ 3360 h 4063"/>
              <a:gd name="connsiteX64" fmla="*/ 451 w 12653"/>
              <a:gd name="connsiteY64" fmla="*/ 3360 h 4063"/>
              <a:gd name="connsiteX65" fmla="*/ 451 w 12653"/>
              <a:gd name="connsiteY65" fmla="*/ 3231 h 4063"/>
              <a:gd name="connsiteX66" fmla="*/ 561 w 12653"/>
              <a:gd name="connsiteY66" fmla="*/ 3231 h 4063"/>
              <a:gd name="connsiteX67" fmla="*/ 561 w 12653"/>
              <a:gd name="connsiteY67" fmla="*/ 3261 h 4063"/>
              <a:gd name="connsiteX68" fmla="*/ 499 w 12653"/>
              <a:gd name="connsiteY68" fmla="*/ 3261 h 4063"/>
              <a:gd name="connsiteX69" fmla="*/ 499 w 12653"/>
              <a:gd name="connsiteY69" fmla="*/ 3345 h 4063"/>
              <a:gd name="connsiteX70" fmla="*/ 583 w 12653"/>
              <a:gd name="connsiteY70" fmla="*/ 3345 h 4063"/>
              <a:gd name="connsiteX71" fmla="*/ 583 w 12653"/>
              <a:gd name="connsiteY71" fmla="*/ 3283 h 4063"/>
              <a:gd name="connsiteX72" fmla="*/ 637 w 12653"/>
              <a:gd name="connsiteY72" fmla="*/ 3283 h 4063"/>
              <a:gd name="connsiteX73" fmla="*/ 637 w 12653"/>
              <a:gd name="connsiteY73" fmla="*/ 3343 h 4063"/>
              <a:gd name="connsiteX74" fmla="*/ 12017 w 12653"/>
              <a:gd name="connsiteY74" fmla="*/ 3343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12392 w 12653"/>
              <a:gd name="connsiteY356" fmla="*/ 102 h 4063"/>
              <a:gd name="connsiteX357" fmla="*/ 12392 w 12653"/>
              <a:gd name="connsiteY357" fmla="*/ 164 h 4063"/>
              <a:gd name="connsiteX358" fmla="*/ 12319 w 12653"/>
              <a:gd name="connsiteY358" fmla="*/ 164 h 4063"/>
              <a:gd name="connsiteX359" fmla="*/ 12319 w 12653"/>
              <a:gd name="connsiteY359" fmla="*/ 102 h 4063"/>
              <a:gd name="connsiteX360" fmla="*/ 12392 w 12653"/>
              <a:gd name="connsiteY360" fmla="*/ 102 h 4063"/>
              <a:gd name="connsiteX361" fmla="*/ 12392 w 12653"/>
              <a:gd name="connsiteY361" fmla="*/ 3899 h 4063"/>
              <a:gd name="connsiteX362" fmla="*/ 12392 w 12653"/>
              <a:gd name="connsiteY362" fmla="*/ 3962 h 4063"/>
              <a:gd name="connsiteX363" fmla="*/ 12319 w 12653"/>
              <a:gd name="connsiteY363" fmla="*/ 3962 h 4063"/>
              <a:gd name="connsiteX364" fmla="*/ 12319 w 12653"/>
              <a:gd name="connsiteY364" fmla="*/ 3899 h 4063"/>
              <a:gd name="connsiteX365" fmla="*/ 12392 w 12653"/>
              <a:gd name="connsiteY365" fmla="*/ 3899 h 4063"/>
              <a:gd name="connsiteX366" fmla="*/ 12552 w 12653"/>
              <a:gd name="connsiteY366" fmla="*/ 277 h 4063"/>
              <a:gd name="connsiteX367" fmla="*/ 12552 w 12653"/>
              <a:gd name="connsiteY367" fmla="*/ 339 h 4063"/>
              <a:gd name="connsiteX368" fmla="*/ 12487 w 12653"/>
              <a:gd name="connsiteY368" fmla="*/ 339 h 4063"/>
              <a:gd name="connsiteX369" fmla="*/ 12487 w 12653"/>
              <a:gd name="connsiteY369" fmla="*/ 277 h 4063"/>
              <a:gd name="connsiteX370" fmla="*/ 12552 w 12653"/>
              <a:gd name="connsiteY370" fmla="*/ 277 h 4063"/>
              <a:gd name="connsiteX371" fmla="*/ 12552 w 12653"/>
              <a:gd name="connsiteY371" fmla="*/ 184 h 4063"/>
              <a:gd name="connsiteX372" fmla="*/ 12552 w 12653"/>
              <a:gd name="connsiteY372" fmla="*/ 255 h 4063"/>
              <a:gd name="connsiteX373" fmla="*/ 12487 w 12653"/>
              <a:gd name="connsiteY373" fmla="*/ 255 h 4063"/>
              <a:gd name="connsiteX374" fmla="*/ 12487 w 12653"/>
              <a:gd name="connsiteY374" fmla="*/ 184 h 4063"/>
              <a:gd name="connsiteX375" fmla="*/ 12552 w 12653"/>
              <a:gd name="connsiteY375" fmla="*/ 184 h 4063"/>
              <a:gd name="connsiteX376" fmla="*/ 12552 w 12653"/>
              <a:gd name="connsiteY376" fmla="*/ 102 h 4063"/>
              <a:gd name="connsiteX377" fmla="*/ 12552 w 12653"/>
              <a:gd name="connsiteY377" fmla="*/ 160 h 4063"/>
              <a:gd name="connsiteX378" fmla="*/ 12492 w 12653"/>
              <a:gd name="connsiteY378" fmla="*/ 160 h 4063"/>
              <a:gd name="connsiteX379" fmla="*/ 12492 w 12653"/>
              <a:gd name="connsiteY379" fmla="*/ 102 h 4063"/>
              <a:gd name="connsiteX380" fmla="*/ 12552 w 12653"/>
              <a:gd name="connsiteY380" fmla="*/ 102 h 4063"/>
              <a:gd name="connsiteX381" fmla="*/ 12492 w 12653"/>
              <a:gd name="connsiteY381" fmla="*/ 82 h 4063"/>
              <a:gd name="connsiteX382" fmla="*/ 12492 w 12653"/>
              <a:gd name="connsiteY382" fmla="*/ 22 h 4063"/>
              <a:gd name="connsiteX383" fmla="*/ 12630 w 12653"/>
              <a:gd name="connsiteY383" fmla="*/ 22 h 4063"/>
              <a:gd name="connsiteX384" fmla="*/ 12630 w 12653"/>
              <a:gd name="connsiteY384" fmla="*/ 160 h 4063"/>
              <a:gd name="connsiteX385" fmla="*/ 12571 w 12653"/>
              <a:gd name="connsiteY385" fmla="*/ 160 h 4063"/>
              <a:gd name="connsiteX386" fmla="*/ 12571 w 12653"/>
              <a:gd name="connsiteY386" fmla="*/ 82 h 4063"/>
              <a:gd name="connsiteX387" fmla="*/ 12492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12574 w 12653"/>
              <a:gd name="connsiteY393" fmla="*/ 575 h 4063"/>
              <a:gd name="connsiteX394" fmla="*/ 12574 w 12653"/>
              <a:gd name="connsiteY394" fmla="*/ 536 h 4063"/>
              <a:gd name="connsiteX395" fmla="*/ 12615 w 12653"/>
              <a:gd name="connsiteY395" fmla="*/ 536 h 4063"/>
              <a:gd name="connsiteX396" fmla="*/ 12615 w 12653"/>
              <a:gd name="connsiteY396" fmla="*/ 575 h 4063"/>
              <a:gd name="connsiteX397" fmla="*/ 12574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2708 h 4063"/>
              <a:gd name="connsiteX46" fmla="*/ 80 w 12653"/>
              <a:gd name="connsiteY46" fmla="*/ 2708 h 4063"/>
              <a:gd name="connsiteX47" fmla="*/ 80 w 12653"/>
              <a:gd name="connsiteY47" fmla="*/ 2765 h 4063"/>
              <a:gd name="connsiteX48" fmla="*/ 17 w 12653"/>
              <a:gd name="connsiteY48" fmla="*/ 2765 h 4063"/>
              <a:gd name="connsiteX49" fmla="*/ 17 w 12653"/>
              <a:gd name="connsiteY49" fmla="*/ 2847 h 4063"/>
              <a:gd name="connsiteX50" fmla="*/ 102 w 12653"/>
              <a:gd name="connsiteY50" fmla="*/ 2847 h 4063"/>
              <a:gd name="connsiteX51" fmla="*/ 102 w 12653"/>
              <a:gd name="connsiteY51" fmla="*/ 2786 h 4063"/>
              <a:gd name="connsiteX52" fmla="*/ 132 w 12653"/>
              <a:gd name="connsiteY52" fmla="*/ 2786 h 4063"/>
              <a:gd name="connsiteX53" fmla="*/ 132 w 12653"/>
              <a:gd name="connsiteY53" fmla="*/ 2894 h 4063"/>
              <a:gd name="connsiteX54" fmla="*/ 2 w 12653"/>
              <a:gd name="connsiteY54" fmla="*/ 2894 h 4063"/>
              <a:gd name="connsiteX55" fmla="*/ 2 w 12653"/>
              <a:gd name="connsiteY55" fmla="*/ 3106 h 4063"/>
              <a:gd name="connsiteX56" fmla="*/ 82 w 12653"/>
              <a:gd name="connsiteY56" fmla="*/ 3106 h 4063"/>
              <a:gd name="connsiteX57" fmla="*/ 82 w 12653"/>
              <a:gd name="connsiteY57" fmla="*/ 3179 h 4063"/>
              <a:gd name="connsiteX58" fmla="*/ 0 w 12653"/>
              <a:gd name="connsiteY58" fmla="*/ 3179 h 4063"/>
              <a:gd name="connsiteX59" fmla="*/ 0 w 12653"/>
              <a:gd name="connsiteY59" fmla="*/ 3360 h 4063"/>
              <a:gd name="connsiteX60" fmla="*/ 184 w 12653"/>
              <a:gd name="connsiteY60" fmla="*/ 3360 h 4063"/>
              <a:gd name="connsiteX61" fmla="*/ 184 w 12653"/>
              <a:gd name="connsiteY61" fmla="*/ 3278 h 4063"/>
              <a:gd name="connsiteX62" fmla="*/ 240 w 12653"/>
              <a:gd name="connsiteY62" fmla="*/ 3278 h 4063"/>
              <a:gd name="connsiteX63" fmla="*/ 240 w 12653"/>
              <a:gd name="connsiteY63" fmla="*/ 3360 h 4063"/>
              <a:gd name="connsiteX64" fmla="*/ 451 w 12653"/>
              <a:gd name="connsiteY64" fmla="*/ 3360 h 4063"/>
              <a:gd name="connsiteX65" fmla="*/ 451 w 12653"/>
              <a:gd name="connsiteY65" fmla="*/ 3231 h 4063"/>
              <a:gd name="connsiteX66" fmla="*/ 561 w 12653"/>
              <a:gd name="connsiteY66" fmla="*/ 3231 h 4063"/>
              <a:gd name="connsiteX67" fmla="*/ 561 w 12653"/>
              <a:gd name="connsiteY67" fmla="*/ 3261 h 4063"/>
              <a:gd name="connsiteX68" fmla="*/ 499 w 12653"/>
              <a:gd name="connsiteY68" fmla="*/ 3261 h 4063"/>
              <a:gd name="connsiteX69" fmla="*/ 499 w 12653"/>
              <a:gd name="connsiteY69" fmla="*/ 3345 h 4063"/>
              <a:gd name="connsiteX70" fmla="*/ 583 w 12653"/>
              <a:gd name="connsiteY70" fmla="*/ 3345 h 4063"/>
              <a:gd name="connsiteX71" fmla="*/ 583 w 12653"/>
              <a:gd name="connsiteY71" fmla="*/ 3283 h 4063"/>
              <a:gd name="connsiteX72" fmla="*/ 637 w 12653"/>
              <a:gd name="connsiteY72" fmla="*/ 3283 h 4063"/>
              <a:gd name="connsiteX73" fmla="*/ 637 w 12653"/>
              <a:gd name="connsiteY73" fmla="*/ 3343 h 4063"/>
              <a:gd name="connsiteX74" fmla="*/ 12017 w 12653"/>
              <a:gd name="connsiteY74" fmla="*/ 3343 h 4063"/>
              <a:gd name="connsiteX75" fmla="*/ 12017 w 12653"/>
              <a:gd name="connsiteY75" fmla="*/ 3283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12392 w 12653"/>
              <a:gd name="connsiteY356" fmla="*/ 102 h 4063"/>
              <a:gd name="connsiteX357" fmla="*/ 12392 w 12653"/>
              <a:gd name="connsiteY357" fmla="*/ 164 h 4063"/>
              <a:gd name="connsiteX358" fmla="*/ 12319 w 12653"/>
              <a:gd name="connsiteY358" fmla="*/ 164 h 4063"/>
              <a:gd name="connsiteX359" fmla="*/ 12319 w 12653"/>
              <a:gd name="connsiteY359" fmla="*/ 102 h 4063"/>
              <a:gd name="connsiteX360" fmla="*/ 12392 w 12653"/>
              <a:gd name="connsiteY360" fmla="*/ 102 h 4063"/>
              <a:gd name="connsiteX361" fmla="*/ 12392 w 12653"/>
              <a:gd name="connsiteY361" fmla="*/ 3899 h 4063"/>
              <a:gd name="connsiteX362" fmla="*/ 12392 w 12653"/>
              <a:gd name="connsiteY362" fmla="*/ 3962 h 4063"/>
              <a:gd name="connsiteX363" fmla="*/ 12319 w 12653"/>
              <a:gd name="connsiteY363" fmla="*/ 3962 h 4063"/>
              <a:gd name="connsiteX364" fmla="*/ 12319 w 12653"/>
              <a:gd name="connsiteY364" fmla="*/ 3899 h 4063"/>
              <a:gd name="connsiteX365" fmla="*/ 12392 w 12653"/>
              <a:gd name="connsiteY365" fmla="*/ 3899 h 4063"/>
              <a:gd name="connsiteX366" fmla="*/ 12552 w 12653"/>
              <a:gd name="connsiteY366" fmla="*/ 277 h 4063"/>
              <a:gd name="connsiteX367" fmla="*/ 12552 w 12653"/>
              <a:gd name="connsiteY367" fmla="*/ 339 h 4063"/>
              <a:gd name="connsiteX368" fmla="*/ 12487 w 12653"/>
              <a:gd name="connsiteY368" fmla="*/ 339 h 4063"/>
              <a:gd name="connsiteX369" fmla="*/ 12487 w 12653"/>
              <a:gd name="connsiteY369" fmla="*/ 277 h 4063"/>
              <a:gd name="connsiteX370" fmla="*/ 12552 w 12653"/>
              <a:gd name="connsiteY370" fmla="*/ 277 h 4063"/>
              <a:gd name="connsiteX371" fmla="*/ 12552 w 12653"/>
              <a:gd name="connsiteY371" fmla="*/ 184 h 4063"/>
              <a:gd name="connsiteX372" fmla="*/ 12552 w 12653"/>
              <a:gd name="connsiteY372" fmla="*/ 255 h 4063"/>
              <a:gd name="connsiteX373" fmla="*/ 12487 w 12653"/>
              <a:gd name="connsiteY373" fmla="*/ 255 h 4063"/>
              <a:gd name="connsiteX374" fmla="*/ 12487 w 12653"/>
              <a:gd name="connsiteY374" fmla="*/ 184 h 4063"/>
              <a:gd name="connsiteX375" fmla="*/ 12552 w 12653"/>
              <a:gd name="connsiteY375" fmla="*/ 184 h 4063"/>
              <a:gd name="connsiteX376" fmla="*/ 12552 w 12653"/>
              <a:gd name="connsiteY376" fmla="*/ 102 h 4063"/>
              <a:gd name="connsiteX377" fmla="*/ 12552 w 12653"/>
              <a:gd name="connsiteY377" fmla="*/ 160 h 4063"/>
              <a:gd name="connsiteX378" fmla="*/ 12492 w 12653"/>
              <a:gd name="connsiteY378" fmla="*/ 160 h 4063"/>
              <a:gd name="connsiteX379" fmla="*/ 12492 w 12653"/>
              <a:gd name="connsiteY379" fmla="*/ 102 h 4063"/>
              <a:gd name="connsiteX380" fmla="*/ 12552 w 12653"/>
              <a:gd name="connsiteY380" fmla="*/ 102 h 4063"/>
              <a:gd name="connsiteX381" fmla="*/ 12492 w 12653"/>
              <a:gd name="connsiteY381" fmla="*/ 82 h 4063"/>
              <a:gd name="connsiteX382" fmla="*/ 12492 w 12653"/>
              <a:gd name="connsiteY382" fmla="*/ 22 h 4063"/>
              <a:gd name="connsiteX383" fmla="*/ 12630 w 12653"/>
              <a:gd name="connsiteY383" fmla="*/ 22 h 4063"/>
              <a:gd name="connsiteX384" fmla="*/ 12630 w 12653"/>
              <a:gd name="connsiteY384" fmla="*/ 160 h 4063"/>
              <a:gd name="connsiteX385" fmla="*/ 12571 w 12653"/>
              <a:gd name="connsiteY385" fmla="*/ 160 h 4063"/>
              <a:gd name="connsiteX386" fmla="*/ 12571 w 12653"/>
              <a:gd name="connsiteY386" fmla="*/ 82 h 4063"/>
              <a:gd name="connsiteX387" fmla="*/ 12492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12574 w 12653"/>
              <a:gd name="connsiteY393" fmla="*/ 575 h 4063"/>
              <a:gd name="connsiteX394" fmla="*/ 12574 w 12653"/>
              <a:gd name="connsiteY394" fmla="*/ 536 h 4063"/>
              <a:gd name="connsiteX395" fmla="*/ 12615 w 12653"/>
              <a:gd name="connsiteY395" fmla="*/ 536 h 4063"/>
              <a:gd name="connsiteX396" fmla="*/ 12615 w 12653"/>
              <a:gd name="connsiteY396" fmla="*/ 575 h 4063"/>
              <a:gd name="connsiteX397" fmla="*/ 12574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2708 h 4063"/>
              <a:gd name="connsiteX46" fmla="*/ 80 w 12653"/>
              <a:gd name="connsiteY46" fmla="*/ 2708 h 4063"/>
              <a:gd name="connsiteX47" fmla="*/ 80 w 12653"/>
              <a:gd name="connsiteY47" fmla="*/ 2765 h 4063"/>
              <a:gd name="connsiteX48" fmla="*/ 17 w 12653"/>
              <a:gd name="connsiteY48" fmla="*/ 2765 h 4063"/>
              <a:gd name="connsiteX49" fmla="*/ 17 w 12653"/>
              <a:gd name="connsiteY49" fmla="*/ 2847 h 4063"/>
              <a:gd name="connsiteX50" fmla="*/ 102 w 12653"/>
              <a:gd name="connsiteY50" fmla="*/ 2847 h 4063"/>
              <a:gd name="connsiteX51" fmla="*/ 102 w 12653"/>
              <a:gd name="connsiteY51" fmla="*/ 2786 h 4063"/>
              <a:gd name="connsiteX52" fmla="*/ 132 w 12653"/>
              <a:gd name="connsiteY52" fmla="*/ 2786 h 4063"/>
              <a:gd name="connsiteX53" fmla="*/ 132 w 12653"/>
              <a:gd name="connsiteY53" fmla="*/ 2894 h 4063"/>
              <a:gd name="connsiteX54" fmla="*/ 2 w 12653"/>
              <a:gd name="connsiteY54" fmla="*/ 2894 h 4063"/>
              <a:gd name="connsiteX55" fmla="*/ 2 w 12653"/>
              <a:gd name="connsiteY55" fmla="*/ 3106 h 4063"/>
              <a:gd name="connsiteX56" fmla="*/ 82 w 12653"/>
              <a:gd name="connsiteY56" fmla="*/ 3106 h 4063"/>
              <a:gd name="connsiteX57" fmla="*/ 82 w 12653"/>
              <a:gd name="connsiteY57" fmla="*/ 3179 h 4063"/>
              <a:gd name="connsiteX58" fmla="*/ 0 w 12653"/>
              <a:gd name="connsiteY58" fmla="*/ 3179 h 4063"/>
              <a:gd name="connsiteX59" fmla="*/ 0 w 12653"/>
              <a:gd name="connsiteY59" fmla="*/ 3360 h 4063"/>
              <a:gd name="connsiteX60" fmla="*/ 184 w 12653"/>
              <a:gd name="connsiteY60" fmla="*/ 3360 h 4063"/>
              <a:gd name="connsiteX61" fmla="*/ 184 w 12653"/>
              <a:gd name="connsiteY61" fmla="*/ 3278 h 4063"/>
              <a:gd name="connsiteX62" fmla="*/ 240 w 12653"/>
              <a:gd name="connsiteY62" fmla="*/ 3278 h 4063"/>
              <a:gd name="connsiteX63" fmla="*/ 240 w 12653"/>
              <a:gd name="connsiteY63" fmla="*/ 3360 h 4063"/>
              <a:gd name="connsiteX64" fmla="*/ 451 w 12653"/>
              <a:gd name="connsiteY64" fmla="*/ 3360 h 4063"/>
              <a:gd name="connsiteX65" fmla="*/ 451 w 12653"/>
              <a:gd name="connsiteY65" fmla="*/ 3231 h 4063"/>
              <a:gd name="connsiteX66" fmla="*/ 561 w 12653"/>
              <a:gd name="connsiteY66" fmla="*/ 3231 h 4063"/>
              <a:gd name="connsiteX67" fmla="*/ 561 w 12653"/>
              <a:gd name="connsiteY67" fmla="*/ 3261 h 4063"/>
              <a:gd name="connsiteX68" fmla="*/ 499 w 12653"/>
              <a:gd name="connsiteY68" fmla="*/ 3261 h 4063"/>
              <a:gd name="connsiteX69" fmla="*/ 499 w 12653"/>
              <a:gd name="connsiteY69" fmla="*/ 3345 h 4063"/>
              <a:gd name="connsiteX70" fmla="*/ 583 w 12653"/>
              <a:gd name="connsiteY70" fmla="*/ 3345 h 4063"/>
              <a:gd name="connsiteX71" fmla="*/ 583 w 12653"/>
              <a:gd name="connsiteY71" fmla="*/ 3283 h 4063"/>
              <a:gd name="connsiteX72" fmla="*/ 637 w 12653"/>
              <a:gd name="connsiteY72" fmla="*/ 3283 h 4063"/>
              <a:gd name="connsiteX73" fmla="*/ 637 w 12653"/>
              <a:gd name="connsiteY73" fmla="*/ 3343 h 4063"/>
              <a:gd name="connsiteX74" fmla="*/ 12017 w 12653"/>
              <a:gd name="connsiteY74" fmla="*/ 3343 h 4063"/>
              <a:gd name="connsiteX75" fmla="*/ 12017 w 12653"/>
              <a:gd name="connsiteY75" fmla="*/ 3283 h 4063"/>
              <a:gd name="connsiteX76" fmla="*/ 12071 w 12653"/>
              <a:gd name="connsiteY76" fmla="*/ 3283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12392 w 12653"/>
              <a:gd name="connsiteY356" fmla="*/ 102 h 4063"/>
              <a:gd name="connsiteX357" fmla="*/ 12392 w 12653"/>
              <a:gd name="connsiteY357" fmla="*/ 164 h 4063"/>
              <a:gd name="connsiteX358" fmla="*/ 12319 w 12653"/>
              <a:gd name="connsiteY358" fmla="*/ 164 h 4063"/>
              <a:gd name="connsiteX359" fmla="*/ 12319 w 12653"/>
              <a:gd name="connsiteY359" fmla="*/ 102 h 4063"/>
              <a:gd name="connsiteX360" fmla="*/ 12392 w 12653"/>
              <a:gd name="connsiteY360" fmla="*/ 102 h 4063"/>
              <a:gd name="connsiteX361" fmla="*/ 12392 w 12653"/>
              <a:gd name="connsiteY361" fmla="*/ 3899 h 4063"/>
              <a:gd name="connsiteX362" fmla="*/ 12392 w 12653"/>
              <a:gd name="connsiteY362" fmla="*/ 3962 h 4063"/>
              <a:gd name="connsiteX363" fmla="*/ 12319 w 12653"/>
              <a:gd name="connsiteY363" fmla="*/ 3962 h 4063"/>
              <a:gd name="connsiteX364" fmla="*/ 12319 w 12653"/>
              <a:gd name="connsiteY364" fmla="*/ 3899 h 4063"/>
              <a:gd name="connsiteX365" fmla="*/ 12392 w 12653"/>
              <a:gd name="connsiteY365" fmla="*/ 3899 h 4063"/>
              <a:gd name="connsiteX366" fmla="*/ 12552 w 12653"/>
              <a:gd name="connsiteY366" fmla="*/ 277 h 4063"/>
              <a:gd name="connsiteX367" fmla="*/ 12552 w 12653"/>
              <a:gd name="connsiteY367" fmla="*/ 339 h 4063"/>
              <a:gd name="connsiteX368" fmla="*/ 12487 w 12653"/>
              <a:gd name="connsiteY368" fmla="*/ 339 h 4063"/>
              <a:gd name="connsiteX369" fmla="*/ 12487 w 12653"/>
              <a:gd name="connsiteY369" fmla="*/ 277 h 4063"/>
              <a:gd name="connsiteX370" fmla="*/ 12552 w 12653"/>
              <a:gd name="connsiteY370" fmla="*/ 277 h 4063"/>
              <a:gd name="connsiteX371" fmla="*/ 12552 w 12653"/>
              <a:gd name="connsiteY371" fmla="*/ 184 h 4063"/>
              <a:gd name="connsiteX372" fmla="*/ 12552 w 12653"/>
              <a:gd name="connsiteY372" fmla="*/ 255 h 4063"/>
              <a:gd name="connsiteX373" fmla="*/ 12487 w 12653"/>
              <a:gd name="connsiteY373" fmla="*/ 255 h 4063"/>
              <a:gd name="connsiteX374" fmla="*/ 12487 w 12653"/>
              <a:gd name="connsiteY374" fmla="*/ 184 h 4063"/>
              <a:gd name="connsiteX375" fmla="*/ 12552 w 12653"/>
              <a:gd name="connsiteY375" fmla="*/ 184 h 4063"/>
              <a:gd name="connsiteX376" fmla="*/ 12552 w 12653"/>
              <a:gd name="connsiteY376" fmla="*/ 102 h 4063"/>
              <a:gd name="connsiteX377" fmla="*/ 12552 w 12653"/>
              <a:gd name="connsiteY377" fmla="*/ 160 h 4063"/>
              <a:gd name="connsiteX378" fmla="*/ 12492 w 12653"/>
              <a:gd name="connsiteY378" fmla="*/ 160 h 4063"/>
              <a:gd name="connsiteX379" fmla="*/ 12492 w 12653"/>
              <a:gd name="connsiteY379" fmla="*/ 102 h 4063"/>
              <a:gd name="connsiteX380" fmla="*/ 12552 w 12653"/>
              <a:gd name="connsiteY380" fmla="*/ 102 h 4063"/>
              <a:gd name="connsiteX381" fmla="*/ 12492 w 12653"/>
              <a:gd name="connsiteY381" fmla="*/ 82 h 4063"/>
              <a:gd name="connsiteX382" fmla="*/ 12492 w 12653"/>
              <a:gd name="connsiteY382" fmla="*/ 22 h 4063"/>
              <a:gd name="connsiteX383" fmla="*/ 12630 w 12653"/>
              <a:gd name="connsiteY383" fmla="*/ 22 h 4063"/>
              <a:gd name="connsiteX384" fmla="*/ 12630 w 12653"/>
              <a:gd name="connsiteY384" fmla="*/ 160 h 4063"/>
              <a:gd name="connsiteX385" fmla="*/ 12571 w 12653"/>
              <a:gd name="connsiteY385" fmla="*/ 160 h 4063"/>
              <a:gd name="connsiteX386" fmla="*/ 12571 w 12653"/>
              <a:gd name="connsiteY386" fmla="*/ 82 h 4063"/>
              <a:gd name="connsiteX387" fmla="*/ 12492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12574 w 12653"/>
              <a:gd name="connsiteY393" fmla="*/ 575 h 4063"/>
              <a:gd name="connsiteX394" fmla="*/ 12574 w 12653"/>
              <a:gd name="connsiteY394" fmla="*/ 536 h 4063"/>
              <a:gd name="connsiteX395" fmla="*/ 12615 w 12653"/>
              <a:gd name="connsiteY395" fmla="*/ 536 h 4063"/>
              <a:gd name="connsiteX396" fmla="*/ 12615 w 12653"/>
              <a:gd name="connsiteY396" fmla="*/ 575 h 4063"/>
              <a:gd name="connsiteX397" fmla="*/ 12574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2708 h 4063"/>
              <a:gd name="connsiteX46" fmla="*/ 80 w 12653"/>
              <a:gd name="connsiteY46" fmla="*/ 2708 h 4063"/>
              <a:gd name="connsiteX47" fmla="*/ 80 w 12653"/>
              <a:gd name="connsiteY47" fmla="*/ 2765 h 4063"/>
              <a:gd name="connsiteX48" fmla="*/ 17 w 12653"/>
              <a:gd name="connsiteY48" fmla="*/ 2765 h 4063"/>
              <a:gd name="connsiteX49" fmla="*/ 17 w 12653"/>
              <a:gd name="connsiteY49" fmla="*/ 2847 h 4063"/>
              <a:gd name="connsiteX50" fmla="*/ 102 w 12653"/>
              <a:gd name="connsiteY50" fmla="*/ 2847 h 4063"/>
              <a:gd name="connsiteX51" fmla="*/ 102 w 12653"/>
              <a:gd name="connsiteY51" fmla="*/ 2786 h 4063"/>
              <a:gd name="connsiteX52" fmla="*/ 132 w 12653"/>
              <a:gd name="connsiteY52" fmla="*/ 2786 h 4063"/>
              <a:gd name="connsiteX53" fmla="*/ 132 w 12653"/>
              <a:gd name="connsiteY53" fmla="*/ 2894 h 4063"/>
              <a:gd name="connsiteX54" fmla="*/ 2 w 12653"/>
              <a:gd name="connsiteY54" fmla="*/ 2894 h 4063"/>
              <a:gd name="connsiteX55" fmla="*/ 2 w 12653"/>
              <a:gd name="connsiteY55" fmla="*/ 3106 h 4063"/>
              <a:gd name="connsiteX56" fmla="*/ 82 w 12653"/>
              <a:gd name="connsiteY56" fmla="*/ 3106 h 4063"/>
              <a:gd name="connsiteX57" fmla="*/ 82 w 12653"/>
              <a:gd name="connsiteY57" fmla="*/ 3179 h 4063"/>
              <a:gd name="connsiteX58" fmla="*/ 0 w 12653"/>
              <a:gd name="connsiteY58" fmla="*/ 3179 h 4063"/>
              <a:gd name="connsiteX59" fmla="*/ 0 w 12653"/>
              <a:gd name="connsiteY59" fmla="*/ 3360 h 4063"/>
              <a:gd name="connsiteX60" fmla="*/ 184 w 12653"/>
              <a:gd name="connsiteY60" fmla="*/ 3360 h 4063"/>
              <a:gd name="connsiteX61" fmla="*/ 184 w 12653"/>
              <a:gd name="connsiteY61" fmla="*/ 3278 h 4063"/>
              <a:gd name="connsiteX62" fmla="*/ 240 w 12653"/>
              <a:gd name="connsiteY62" fmla="*/ 3278 h 4063"/>
              <a:gd name="connsiteX63" fmla="*/ 240 w 12653"/>
              <a:gd name="connsiteY63" fmla="*/ 3360 h 4063"/>
              <a:gd name="connsiteX64" fmla="*/ 451 w 12653"/>
              <a:gd name="connsiteY64" fmla="*/ 3360 h 4063"/>
              <a:gd name="connsiteX65" fmla="*/ 451 w 12653"/>
              <a:gd name="connsiteY65" fmla="*/ 3231 h 4063"/>
              <a:gd name="connsiteX66" fmla="*/ 561 w 12653"/>
              <a:gd name="connsiteY66" fmla="*/ 3231 h 4063"/>
              <a:gd name="connsiteX67" fmla="*/ 561 w 12653"/>
              <a:gd name="connsiteY67" fmla="*/ 3261 h 4063"/>
              <a:gd name="connsiteX68" fmla="*/ 499 w 12653"/>
              <a:gd name="connsiteY68" fmla="*/ 3261 h 4063"/>
              <a:gd name="connsiteX69" fmla="*/ 499 w 12653"/>
              <a:gd name="connsiteY69" fmla="*/ 3345 h 4063"/>
              <a:gd name="connsiteX70" fmla="*/ 583 w 12653"/>
              <a:gd name="connsiteY70" fmla="*/ 3345 h 4063"/>
              <a:gd name="connsiteX71" fmla="*/ 583 w 12653"/>
              <a:gd name="connsiteY71" fmla="*/ 3283 h 4063"/>
              <a:gd name="connsiteX72" fmla="*/ 637 w 12653"/>
              <a:gd name="connsiteY72" fmla="*/ 3283 h 4063"/>
              <a:gd name="connsiteX73" fmla="*/ 637 w 12653"/>
              <a:gd name="connsiteY73" fmla="*/ 3343 h 4063"/>
              <a:gd name="connsiteX74" fmla="*/ 12017 w 12653"/>
              <a:gd name="connsiteY74" fmla="*/ 3343 h 4063"/>
              <a:gd name="connsiteX75" fmla="*/ 12017 w 12653"/>
              <a:gd name="connsiteY75" fmla="*/ 3283 h 4063"/>
              <a:gd name="connsiteX76" fmla="*/ 12071 w 12653"/>
              <a:gd name="connsiteY76" fmla="*/ 3283 h 4063"/>
              <a:gd name="connsiteX77" fmla="*/ 12071 w 12653"/>
              <a:gd name="connsiteY77" fmla="*/ 3345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12392 w 12653"/>
              <a:gd name="connsiteY356" fmla="*/ 102 h 4063"/>
              <a:gd name="connsiteX357" fmla="*/ 12392 w 12653"/>
              <a:gd name="connsiteY357" fmla="*/ 164 h 4063"/>
              <a:gd name="connsiteX358" fmla="*/ 12319 w 12653"/>
              <a:gd name="connsiteY358" fmla="*/ 164 h 4063"/>
              <a:gd name="connsiteX359" fmla="*/ 12319 w 12653"/>
              <a:gd name="connsiteY359" fmla="*/ 102 h 4063"/>
              <a:gd name="connsiteX360" fmla="*/ 12392 w 12653"/>
              <a:gd name="connsiteY360" fmla="*/ 102 h 4063"/>
              <a:gd name="connsiteX361" fmla="*/ 12392 w 12653"/>
              <a:gd name="connsiteY361" fmla="*/ 3899 h 4063"/>
              <a:gd name="connsiteX362" fmla="*/ 12392 w 12653"/>
              <a:gd name="connsiteY362" fmla="*/ 3962 h 4063"/>
              <a:gd name="connsiteX363" fmla="*/ 12319 w 12653"/>
              <a:gd name="connsiteY363" fmla="*/ 3962 h 4063"/>
              <a:gd name="connsiteX364" fmla="*/ 12319 w 12653"/>
              <a:gd name="connsiteY364" fmla="*/ 3899 h 4063"/>
              <a:gd name="connsiteX365" fmla="*/ 12392 w 12653"/>
              <a:gd name="connsiteY365" fmla="*/ 3899 h 4063"/>
              <a:gd name="connsiteX366" fmla="*/ 12552 w 12653"/>
              <a:gd name="connsiteY366" fmla="*/ 277 h 4063"/>
              <a:gd name="connsiteX367" fmla="*/ 12552 w 12653"/>
              <a:gd name="connsiteY367" fmla="*/ 339 h 4063"/>
              <a:gd name="connsiteX368" fmla="*/ 12487 w 12653"/>
              <a:gd name="connsiteY368" fmla="*/ 339 h 4063"/>
              <a:gd name="connsiteX369" fmla="*/ 12487 w 12653"/>
              <a:gd name="connsiteY369" fmla="*/ 277 h 4063"/>
              <a:gd name="connsiteX370" fmla="*/ 12552 w 12653"/>
              <a:gd name="connsiteY370" fmla="*/ 277 h 4063"/>
              <a:gd name="connsiteX371" fmla="*/ 12552 w 12653"/>
              <a:gd name="connsiteY371" fmla="*/ 184 h 4063"/>
              <a:gd name="connsiteX372" fmla="*/ 12552 w 12653"/>
              <a:gd name="connsiteY372" fmla="*/ 255 h 4063"/>
              <a:gd name="connsiteX373" fmla="*/ 12487 w 12653"/>
              <a:gd name="connsiteY373" fmla="*/ 255 h 4063"/>
              <a:gd name="connsiteX374" fmla="*/ 12487 w 12653"/>
              <a:gd name="connsiteY374" fmla="*/ 184 h 4063"/>
              <a:gd name="connsiteX375" fmla="*/ 12552 w 12653"/>
              <a:gd name="connsiteY375" fmla="*/ 184 h 4063"/>
              <a:gd name="connsiteX376" fmla="*/ 12552 w 12653"/>
              <a:gd name="connsiteY376" fmla="*/ 102 h 4063"/>
              <a:gd name="connsiteX377" fmla="*/ 12552 w 12653"/>
              <a:gd name="connsiteY377" fmla="*/ 160 h 4063"/>
              <a:gd name="connsiteX378" fmla="*/ 12492 w 12653"/>
              <a:gd name="connsiteY378" fmla="*/ 160 h 4063"/>
              <a:gd name="connsiteX379" fmla="*/ 12492 w 12653"/>
              <a:gd name="connsiteY379" fmla="*/ 102 h 4063"/>
              <a:gd name="connsiteX380" fmla="*/ 12552 w 12653"/>
              <a:gd name="connsiteY380" fmla="*/ 102 h 4063"/>
              <a:gd name="connsiteX381" fmla="*/ 12492 w 12653"/>
              <a:gd name="connsiteY381" fmla="*/ 82 h 4063"/>
              <a:gd name="connsiteX382" fmla="*/ 12492 w 12653"/>
              <a:gd name="connsiteY382" fmla="*/ 22 h 4063"/>
              <a:gd name="connsiteX383" fmla="*/ 12630 w 12653"/>
              <a:gd name="connsiteY383" fmla="*/ 22 h 4063"/>
              <a:gd name="connsiteX384" fmla="*/ 12630 w 12653"/>
              <a:gd name="connsiteY384" fmla="*/ 160 h 4063"/>
              <a:gd name="connsiteX385" fmla="*/ 12571 w 12653"/>
              <a:gd name="connsiteY385" fmla="*/ 160 h 4063"/>
              <a:gd name="connsiteX386" fmla="*/ 12571 w 12653"/>
              <a:gd name="connsiteY386" fmla="*/ 82 h 4063"/>
              <a:gd name="connsiteX387" fmla="*/ 12492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12574 w 12653"/>
              <a:gd name="connsiteY393" fmla="*/ 575 h 4063"/>
              <a:gd name="connsiteX394" fmla="*/ 12574 w 12653"/>
              <a:gd name="connsiteY394" fmla="*/ 536 h 4063"/>
              <a:gd name="connsiteX395" fmla="*/ 12615 w 12653"/>
              <a:gd name="connsiteY395" fmla="*/ 536 h 4063"/>
              <a:gd name="connsiteX396" fmla="*/ 12615 w 12653"/>
              <a:gd name="connsiteY396" fmla="*/ 575 h 4063"/>
              <a:gd name="connsiteX397" fmla="*/ 12574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2708 h 4063"/>
              <a:gd name="connsiteX46" fmla="*/ 80 w 12653"/>
              <a:gd name="connsiteY46" fmla="*/ 2708 h 4063"/>
              <a:gd name="connsiteX47" fmla="*/ 80 w 12653"/>
              <a:gd name="connsiteY47" fmla="*/ 2765 h 4063"/>
              <a:gd name="connsiteX48" fmla="*/ 17 w 12653"/>
              <a:gd name="connsiteY48" fmla="*/ 2765 h 4063"/>
              <a:gd name="connsiteX49" fmla="*/ 17 w 12653"/>
              <a:gd name="connsiteY49" fmla="*/ 2847 h 4063"/>
              <a:gd name="connsiteX50" fmla="*/ 102 w 12653"/>
              <a:gd name="connsiteY50" fmla="*/ 2847 h 4063"/>
              <a:gd name="connsiteX51" fmla="*/ 102 w 12653"/>
              <a:gd name="connsiteY51" fmla="*/ 2786 h 4063"/>
              <a:gd name="connsiteX52" fmla="*/ 132 w 12653"/>
              <a:gd name="connsiteY52" fmla="*/ 2786 h 4063"/>
              <a:gd name="connsiteX53" fmla="*/ 132 w 12653"/>
              <a:gd name="connsiteY53" fmla="*/ 2894 h 4063"/>
              <a:gd name="connsiteX54" fmla="*/ 2 w 12653"/>
              <a:gd name="connsiteY54" fmla="*/ 2894 h 4063"/>
              <a:gd name="connsiteX55" fmla="*/ 2 w 12653"/>
              <a:gd name="connsiteY55" fmla="*/ 3106 h 4063"/>
              <a:gd name="connsiteX56" fmla="*/ 82 w 12653"/>
              <a:gd name="connsiteY56" fmla="*/ 3106 h 4063"/>
              <a:gd name="connsiteX57" fmla="*/ 82 w 12653"/>
              <a:gd name="connsiteY57" fmla="*/ 3179 h 4063"/>
              <a:gd name="connsiteX58" fmla="*/ 0 w 12653"/>
              <a:gd name="connsiteY58" fmla="*/ 3179 h 4063"/>
              <a:gd name="connsiteX59" fmla="*/ 0 w 12653"/>
              <a:gd name="connsiteY59" fmla="*/ 3360 h 4063"/>
              <a:gd name="connsiteX60" fmla="*/ 184 w 12653"/>
              <a:gd name="connsiteY60" fmla="*/ 3360 h 4063"/>
              <a:gd name="connsiteX61" fmla="*/ 184 w 12653"/>
              <a:gd name="connsiteY61" fmla="*/ 3278 h 4063"/>
              <a:gd name="connsiteX62" fmla="*/ 240 w 12653"/>
              <a:gd name="connsiteY62" fmla="*/ 3278 h 4063"/>
              <a:gd name="connsiteX63" fmla="*/ 240 w 12653"/>
              <a:gd name="connsiteY63" fmla="*/ 3360 h 4063"/>
              <a:gd name="connsiteX64" fmla="*/ 451 w 12653"/>
              <a:gd name="connsiteY64" fmla="*/ 3360 h 4063"/>
              <a:gd name="connsiteX65" fmla="*/ 451 w 12653"/>
              <a:gd name="connsiteY65" fmla="*/ 3231 h 4063"/>
              <a:gd name="connsiteX66" fmla="*/ 561 w 12653"/>
              <a:gd name="connsiteY66" fmla="*/ 3231 h 4063"/>
              <a:gd name="connsiteX67" fmla="*/ 561 w 12653"/>
              <a:gd name="connsiteY67" fmla="*/ 3261 h 4063"/>
              <a:gd name="connsiteX68" fmla="*/ 499 w 12653"/>
              <a:gd name="connsiteY68" fmla="*/ 3261 h 4063"/>
              <a:gd name="connsiteX69" fmla="*/ 499 w 12653"/>
              <a:gd name="connsiteY69" fmla="*/ 3345 h 4063"/>
              <a:gd name="connsiteX70" fmla="*/ 583 w 12653"/>
              <a:gd name="connsiteY70" fmla="*/ 3345 h 4063"/>
              <a:gd name="connsiteX71" fmla="*/ 583 w 12653"/>
              <a:gd name="connsiteY71" fmla="*/ 3283 h 4063"/>
              <a:gd name="connsiteX72" fmla="*/ 637 w 12653"/>
              <a:gd name="connsiteY72" fmla="*/ 3283 h 4063"/>
              <a:gd name="connsiteX73" fmla="*/ 637 w 12653"/>
              <a:gd name="connsiteY73" fmla="*/ 3343 h 4063"/>
              <a:gd name="connsiteX74" fmla="*/ 12017 w 12653"/>
              <a:gd name="connsiteY74" fmla="*/ 3343 h 4063"/>
              <a:gd name="connsiteX75" fmla="*/ 12017 w 12653"/>
              <a:gd name="connsiteY75" fmla="*/ 3283 h 4063"/>
              <a:gd name="connsiteX76" fmla="*/ 12071 w 12653"/>
              <a:gd name="connsiteY76" fmla="*/ 3283 h 4063"/>
              <a:gd name="connsiteX77" fmla="*/ 12071 w 12653"/>
              <a:gd name="connsiteY77" fmla="*/ 3345 h 4063"/>
              <a:gd name="connsiteX78" fmla="*/ 12155 w 12653"/>
              <a:gd name="connsiteY78" fmla="*/ 3345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12392 w 12653"/>
              <a:gd name="connsiteY356" fmla="*/ 102 h 4063"/>
              <a:gd name="connsiteX357" fmla="*/ 12392 w 12653"/>
              <a:gd name="connsiteY357" fmla="*/ 164 h 4063"/>
              <a:gd name="connsiteX358" fmla="*/ 12319 w 12653"/>
              <a:gd name="connsiteY358" fmla="*/ 164 h 4063"/>
              <a:gd name="connsiteX359" fmla="*/ 12319 w 12653"/>
              <a:gd name="connsiteY359" fmla="*/ 102 h 4063"/>
              <a:gd name="connsiteX360" fmla="*/ 12392 w 12653"/>
              <a:gd name="connsiteY360" fmla="*/ 102 h 4063"/>
              <a:gd name="connsiteX361" fmla="*/ 12392 w 12653"/>
              <a:gd name="connsiteY361" fmla="*/ 3899 h 4063"/>
              <a:gd name="connsiteX362" fmla="*/ 12392 w 12653"/>
              <a:gd name="connsiteY362" fmla="*/ 3962 h 4063"/>
              <a:gd name="connsiteX363" fmla="*/ 12319 w 12653"/>
              <a:gd name="connsiteY363" fmla="*/ 3962 h 4063"/>
              <a:gd name="connsiteX364" fmla="*/ 12319 w 12653"/>
              <a:gd name="connsiteY364" fmla="*/ 3899 h 4063"/>
              <a:gd name="connsiteX365" fmla="*/ 12392 w 12653"/>
              <a:gd name="connsiteY365" fmla="*/ 3899 h 4063"/>
              <a:gd name="connsiteX366" fmla="*/ 12552 w 12653"/>
              <a:gd name="connsiteY366" fmla="*/ 277 h 4063"/>
              <a:gd name="connsiteX367" fmla="*/ 12552 w 12653"/>
              <a:gd name="connsiteY367" fmla="*/ 339 h 4063"/>
              <a:gd name="connsiteX368" fmla="*/ 12487 w 12653"/>
              <a:gd name="connsiteY368" fmla="*/ 339 h 4063"/>
              <a:gd name="connsiteX369" fmla="*/ 12487 w 12653"/>
              <a:gd name="connsiteY369" fmla="*/ 277 h 4063"/>
              <a:gd name="connsiteX370" fmla="*/ 12552 w 12653"/>
              <a:gd name="connsiteY370" fmla="*/ 277 h 4063"/>
              <a:gd name="connsiteX371" fmla="*/ 12552 w 12653"/>
              <a:gd name="connsiteY371" fmla="*/ 184 h 4063"/>
              <a:gd name="connsiteX372" fmla="*/ 12552 w 12653"/>
              <a:gd name="connsiteY372" fmla="*/ 255 h 4063"/>
              <a:gd name="connsiteX373" fmla="*/ 12487 w 12653"/>
              <a:gd name="connsiteY373" fmla="*/ 255 h 4063"/>
              <a:gd name="connsiteX374" fmla="*/ 12487 w 12653"/>
              <a:gd name="connsiteY374" fmla="*/ 184 h 4063"/>
              <a:gd name="connsiteX375" fmla="*/ 12552 w 12653"/>
              <a:gd name="connsiteY375" fmla="*/ 184 h 4063"/>
              <a:gd name="connsiteX376" fmla="*/ 12552 w 12653"/>
              <a:gd name="connsiteY376" fmla="*/ 102 h 4063"/>
              <a:gd name="connsiteX377" fmla="*/ 12552 w 12653"/>
              <a:gd name="connsiteY377" fmla="*/ 160 h 4063"/>
              <a:gd name="connsiteX378" fmla="*/ 12492 w 12653"/>
              <a:gd name="connsiteY378" fmla="*/ 160 h 4063"/>
              <a:gd name="connsiteX379" fmla="*/ 12492 w 12653"/>
              <a:gd name="connsiteY379" fmla="*/ 102 h 4063"/>
              <a:gd name="connsiteX380" fmla="*/ 12552 w 12653"/>
              <a:gd name="connsiteY380" fmla="*/ 102 h 4063"/>
              <a:gd name="connsiteX381" fmla="*/ 12492 w 12653"/>
              <a:gd name="connsiteY381" fmla="*/ 82 h 4063"/>
              <a:gd name="connsiteX382" fmla="*/ 12492 w 12653"/>
              <a:gd name="connsiteY382" fmla="*/ 22 h 4063"/>
              <a:gd name="connsiteX383" fmla="*/ 12630 w 12653"/>
              <a:gd name="connsiteY383" fmla="*/ 22 h 4063"/>
              <a:gd name="connsiteX384" fmla="*/ 12630 w 12653"/>
              <a:gd name="connsiteY384" fmla="*/ 160 h 4063"/>
              <a:gd name="connsiteX385" fmla="*/ 12571 w 12653"/>
              <a:gd name="connsiteY385" fmla="*/ 160 h 4063"/>
              <a:gd name="connsiteX386" fmla="*/ 12571 w 12653"/>
              <a:gd name="connsiteY386" fmla="*/ 82 h 4063"/>
              <a:gd name="connsiteX387" fmla="*/ 12492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12574 w 12653"/>
              <a:gd name="connsiteY393" fmla="*/ 575 h 4063"/>
              <a:gd name="connsiteX394" fmla="*/ 12574 w 12653"/>
              <a:gd name="connsiteY394" fmla="*/ 536 h 4063"/>
              <a:gd name="connsiteX395" fmla="*/ 12615 w 12653"/>
              <a:gd name="connsiteY395" fmla="*/ 536 h 4063"/>
              <a:gd name="connsiteX396" fmla="*/ 12615 w 12653"/>
              <a:gd name="connsiteY396" fmla="*/ 575 h 4063"/>
              <a:gd name="connsiteX397" fmla="*/ 12574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2708 h 4063"/>
              <a:gd name="connsiteX46" fmla="*/ 80 w 12653"/>
              <a:gd name="connsiteY46" fmla="*/ 2708 h 4063"/>
              <a:gd name="connsiteX47" fmla="*/ 80 w 12653"/>
              <a:gd name="connsiteY47" fmla="*/ 2765 h 4063"/>
              <a:gd name="connsiteX48" fmla="*/ 17 w 12653"/>
              <a:gd name="connsiteY48" fmla="*/ 2765 h 4063"/>
              <a:gd name="connsiteX49" fmla="*/ 17 w 12653"/>
              <a:gd name="connsiteY49" fmla="*/ 2847 h 4063"/>
              <a:gd name="connsiteX50" fmla="*/ 102 w 12653"/>
              <a:gd name="connsiteY50" fmla="*/ 2847 h 4063"/>
              <a:gd name="connsiteX51" fmla="*/ 102 w 12653"/>
              <a:gd name="connsiteY51" fmla="*/ 2786 h 4063"/>
              <a:gd name="connsiteX52" fmla="*/ 132 w 12653"/>
              <a:gd name="connsiteY52" fmla="*/ 2786 h 4063"/>
              <a:gd name="connsiteX53" fmla="*/ 132 w 12653"/>
              <a:gd name="connsiteY53" fmla="*/ 2894 h 4063"/>
              <a:gd name="connsiteX54" fmla="*/ 2 w 12653"/>
              <a:gd name="connsiteY54" fmla="*/ 2894 h 4063"/>
              <a:gd name="connsiteX55" fmla="*/ 2 w 12653"/>
              <a:gd name="connsiteY55" fmla="*/ 3106 h 4063"/>
              <a:gd name="connsiteX56" fmla="*/ 82 w 12653"/>
              <a:gd name="connsiteY56" fmla="*/ 3106 h 4063"/>
              <a:gd name="connsiteX57" fmla="*/ 82 w 12653"/>
              <a:gd name="connsiteY57" fmla="*/ 3179 h 4063"/>
              <a:gd name="connsiteX58" fmla="*/ 0 w 12653"/>
              <a:gd name="connsiteY58" fmla="*/ 3179 h 4063"/>
              <a:gd name="connsiteX59" fmla="*/ 0 w 12653"/>
              <a:gd name="connsiteY59" fmla="*/ 3360 h 4063"/>
              <a:gd name="connsiteX60" fmla="*/ 184 w 12653"/>
              <a:gd name="connsiteY60" fmla="*/ 3360 h 4063"/>
              <a:gd name="connsiteX61" fmla="*/ 184 w 12653"/>
              <a:gd name="connsiteY61" fmla="*/ 3278 h 4063"/>
              <a:gd name="connsiteX62" fmla="*/ 240 w 12653"/>
              <a:gd name="connsiteY62" fmla="*/ 3278 h 4063"/>
              <a:gd name="connsiteX63" fmla="*/ 240 w 12653"/>
              <a:gd name="connsiteY63" fmla="*/ 3360 h 4063"/>
              <a:gd name="connsiteX64" fmla="*/ 451 w 12653"/>
              <a:gd name="connsiteY64" fmla="*/ 3360 h 4063"/>
              <a:gd name="connsiteX65" fmla="*/ 451 w 12653"/>
              <a:gd name="connsiteY65" fmla="*/ 3231 h 4063"/>
              <a:gd name="connsiteX66" fmla="*/ 561 w 12653"/>
              <a:gd name="connsiteY66" fmla="*/ 3231 h 4063"/>
              <a:gd name="connsiteX67" fmla="*/ 561 w 12653"/>
              <a:gd name="connsiteY67" fmla="*/ 3261 h 4063"/>
              <a:gd name="connsiteX68" fmla="*/ 499 w 12653"/>
              <a:gd name="connsiteY68" fmla="*/ 3261 h 4063"/>
              <a:gd name="connsiteX69" fmla="*/ 499 w 12653"/>
              <a:gd name="connsiteY69" fmla="*/ 3345 h 4063"/>
              <a:gd name="connsiteX70" fmla="*/ 583 w 12653"/>
              <a:gd name="connsiteY70" fmla="*/ 3345 h 4063"/>
              <a:gd name="connsiteX71" fmla="*/ 583 w 12653"/>
              <a:gd name="connsiteY71" fmla="*/ 3283 h 4063"/>
              <a:gd name="connsiteX72" fmla="*/ 637 w 12653"/>
              <a:gd name="connsiteY72" fmla="*/ 3283 h 4063"/>
              <a:gd name="connsiteX73" fmla="*/ 637 w 12653"/>
              <a:gd name="connsiteY73" fmla="*/ 3343 h 4063"/>
              <a:gd name="connsiteX74" fmla="*/ 12017 w 12653"/>
              <a:gd name="connsiteY74" fmla="*/ 3343 h 4063"/>
              <a:gd name="connsiteX75" fmla="*/ 12017 w 12653"/>
              <a:gd name="connsiteY75" fmla="*/ 3283 h 4063"/>
              <a:gd name="connsiteX76" fmla="*/ 12071 w 12653"/>
              <a:gd name="connsiteY76" fmla="*/ 3283 h 4063"/>
              <a:gd name="connsiteX77" fmla="*/ 12071 w 12653"/>
              <a:gd name="connsiteY77" fmla="*/ 3345 h 4063"/>
              <a:gd name="connsiteX78" fmla="*/ 12155 w 12653"/>
              <a:gd name="connsiteY78" fmla="*/ 3345 h 4063"/>
              <a:gd name="connsiteX79" fmla="*/ 12155 w 12653"/>
              <a:gd name="connsiteY79" fmla="*/ 3261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12392 w 12653"/>
              <a:gd name="connsiteY356" fmla="*/ 102 h 4063"/>
              <a:gd name="connsiteX357" fmla="*/ 12392 w 12653"/>
              <a:gd name="connsiteY357" fmla="*/ 164 h 4063"/>
              <a:gd name="connsiteX358" fmla="*/ 12319 w 12653"/>
              <a:gd name="connsiteY358" fmla="*/ 164 h 4063"/>
              <a:gd name="connsiteX359" fmla="*/ 12319 w 12653"/>
              <a:gd name="connsiteY359" fmla="*/ 102 h 4063"/>
              <a:gd name="connsiteX360" fmla="*/ 12392 w 12653"/>
              <a:gd name="connsiteY360" fmla="*/ 102 h 4063"/>
              <a:gd name="connsiteX361" fmla="*/ 12392 w 12653"/>
              <a:gd name="connsiteY361" fmla="*/ 3899 h 4063"/>
              <a:gd name="connsiteX362" fmla="*/ 12392 w 12653"/>
              <a:gd name="connsiteY362" fmla="*/ 3962 h 4063"/>
              <a:gd name="connsiteX363" fmla="*/ 12319 w 12653"/>
              <a:gd name="connsiteY363" fmla="*/ 3962 h 4063"/>
              <a:gd name="connsiteX364" fmla="*/ 12319 w 12653"/>
              <a:gd name="connsiteY364" fmla="*/ 3899 h 4063"/>
              <a:gd name="connsiteX365" fmla="*/ 12392 w 12653"/>
              <a:gd name="connsiteY365" fmla="*/ 3899 h 4063"/>
              <a:gd name="connsiteX366" fmla="*/ 12552 w 12653"/>
              <a:gd name="connsiteY366" fmla="*/ 277 h 4063"/>
              <a:gd name="connsiteX367" fmla="*/ 12552 w 12653"/>
              <a:gd name="connsiteY367" fmla="*/ 339 h 4063"/>
              <a:gd name="connsiteX368" fmla="*/ 12487 w 12653"/>
              <a:gd name="connsiteY368" fmla="*/ 339 h 4063"/>
              <a:gd name="connsiteX369" fmla="*/ 12487 w 12653"/>
              <a:gd name="connsiteY369" fmla="*/ 277 h 4063"/>
              <a:gd name="connsiteX370" fmla="*/ 12552 w 12653"/>
              <a:gd name="connsiteY370" fmla="*/ 277 h 4063"/>
              <a:gd name="connsiteX371" fmla="*/ 12552 w 12653"/>
              <a:gd name="connsiteY371" fmla="*/ 184 h 4063"/>
              <a:gd name="connsiteX372" fmla="*/ 12552 w 12653"/>
              <a:gd name="connsiteY372" fmla="*/ 255 h 4063"/>
              <a:gd name="connsiteX373" fmla="*/ 12487 w 12653"/>
              <a:gd name="connsiteY373" fmla="*/ 255 h 4063"/>
              <a:gd name="connsiteX374" fmla="*/ 12487 w 12653"/>
              <a:gd name="connsiteY374" fmla="*/ 184 h 4063"/>
              <a:gd name="connsiteX375" fmla="*/ 12552 w 12653"/>
              <a:gd name="connsiteY375" fmla="*/ 184 h 4063"/>
              <a:gd name="connsiteX376" fmla="*/ 12552 w 12653"/>
              <a:gd name="connsiteY376" fmla="*/ 102 h 4063"/>
              <a:gd name="connsiteX377" fmla="*/ 12552 w 12653"/>
              <a:gd name="connsiteY377" fmla="*/ 160 h 4063"/>
              <a:gd name="connsiteX378" fmla="*/ 12492 w 12653"/>
              <a:gd name="connsiteY378" fmla="*/ 160 h 4063"/>
              <a:gd name="connsiteX379" fmla="*/ 12492 w 12653"/>
              <a:gd name="connsiteY379" fmla="*/ 102 h 4063"/>
              <a:gd name="connsiteX380" fmla="*/ 12552 w 12653"/>
              <a:gd name="connsiteY380" fmla="*/ 102 h 4063"/>
              <a:gd name="connsiteX381" fmla="*/ 12492 w 12653"/>
              <a:gd name="connsiteY381" fmla="*/ 82 h 4063"/>
              <a:gd name="connsiteX382" fmla="*/ 12492 w 12653"/>
              <a:gd name="connsiteY382" fmla="*/ 22 h 4063"/>
              <a:gd name="connsiteX383" fmla="*/ 12630 w 12653"/>
              <a:gd name="connsiteY383" fmla="*/ 22 h 4063"/>
              <a:gd name="connsiteX384" fmla="*/ 12630 w 12653"/>
              <a:gd name="connsiteY384" fmla="*/ 160 h 4063"/>
              <a:gd name="connsiteX385" fmla="*/ 12571 w 12653"/>
              <a:gd name="connsiteY385" fmla="*/ 160 h 4063"/>
              <a:gd name="connsiteX386" fmla="*/ 12571 w 12653"/>
              <a:gd name="connsiteY386" fmla="*/ 82 h 4063"/>
              <a:gd name="connsiteX387" fmla="*/ 12492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12574 w 12653"/>
              <a:gd name="connsiteY393" fmla="*/ 575 h 4063"/>
              <a:gd name="connsiteX394" fmla="*/ 12574 w 12653"/>
              <a:gd name="connsiteY394" fmla="*/ 536 h 4063"/>
              <a:gd name="connsiteX395" fmla="*/ 12615 w 12653"/>
              <a:gd name="connsiteY395" fmla="*/ 536 h 4063"/>
              <a:gd name="connsiteX396" fmla="*/ 12615 w 12653"/>
              <a:gd name="connsiteY396" fmla="*/ 575 h 4063"/>
              <a:gd name="connsiteX397" fmla="*/ 12574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2708 h 4063"/>
              <a:gd name="connsiteX46" fmla="*/ 80 w 12653"/>
              <a:gd name="connsiteY46" fmla="*/ 2708 h 4063"/>
              <a:gd name="connsiteX47" fmla="*/ 80 w 12653"/>
              <a:gd name="connsiteY47" fmla="*/ 2765 h 4063"/>
              <a:gd name="connsiteX48" fmla="*/ 17 w 12653"/>
              <a:gd name="connsiteY48" fmla="*/ 2765 h 4063"/>
              <a:gd name="connsiteX49" fmla="*/ 17 w 12653"/>
              <a:gd name="connsiteY49" fmla="*/ 2847 h 4063"/>
              <a:gd name="connsiteX50" fmla="*/ 102 w 12653"/>
              <a:gd name="connsiteY50" fmla="*/ 2847 h 4063"/>
              <a:gd name="connsiteX51" fmla="*/ 102 w 12653"/>
              <a:gd name="connsiteY51" fmla="*/ 2786 h 4063"/>
              <a:gd name="connsiteX52" fmla="*/ 132 w 12653"/>
              <a:gd name="connsiteY52" fmla="*/ 2786 h 4063"/>
              <a:gd name="connsiteX53" fmla="*/ 132 w 12653"/>
              <a:gd name="connsiteY53" fmla="*/ 2894 h 4063"/>
              <a:gd name="connsiteX54" fmla="*/ 2 w 12653"/>
              <a:gd name="connsiteY54" fmla="*/ 2894 h 4063"/>
              <a:gd name="connsiteX55" fmla="*/ 2 w 12653"/>
              <a:gd name="connsiteY55" fmla="*/ 3106 h 4063"/>
              <a:gd name="connsiteX56" fmla="*/ 82 w 12653"/>
              <a:gd name="connsiteY56" fmla="*/ 3106 h 4063"/>
              <a:gd name="connsiteX57" fmla="*/ 82 w 12653"/>
              <a:gd name="connsiteY57" fmla="*/ 3179 h 4063"/>
              <a:gd name="connsiteX58" fmla="*/ 0 w 12653"/>
              <a:gd name="connsiteY58" fmla="*/ 3179 h 4063"/>
              <a:gd name="connsiteX59" fmla="*/ 0 w 12653"/>
              <a:gd name="connsiteY59" fmla="*/ 3360 h 4063"/>
              <a:gd name="connsiteX60" fmla="*/ 184 w 12653"/>
              <a:gd name="connsiteY60" fmla="*/ 3360 h 4063"/>
              <a:gd name="connsiteX61" fmla="*/ 184 w 12653"/>
              <a:gd name="connsiteY61" fmla="*/ 3278 h 4063"/>
              <a:gd name="connsiteX62" fmla="*/ 240 w 12653"/>
              <a:gd name="connsiteY62" fmla="*/ 3278 h 4063"/>
              <a:gd name="connsiteX63" fmla="*/ 240 w 12653"/>
              <a:gd name="connsiteY63" fmla="*/ 3360 h 4063"/>
              <a:gd name="connsiteX64" fmla="*/ 451 w 12653"/>
              <a:gd name="connsiteY64" fmla="*/ 3360 h 4063"/>
              <a:gd name="connsiteX65" fmla="*/ 451 w 12653"/>
              <a:gd name="connsiteY65" fmla="*/ 3231 h 4063"/>
              <a:gd name="connsiteX66" fmla="*/ 561 w 12653"/>
              <a:gd name="connsiteY66" fmla="*/ 3231 h 4063"/>
              <a:gd name="connsiteX67" fmla="*/ 561 w 12653"/>
              <a:gd name="connsiteY67" fmla="*/ 3261 h 4063"/>
              <a:gd name="connsiteX68" fmla="*/ 499 w 12653"/>
              <a:gd name="connsiteY68" fmla="*/ 3261 h 4063"/>
              <a:gd name="connsiteX69" fmla="*/ 499 w 12653"/>
              <a:gd name="connsiteY69" fmla="*/ 3345 h 4063"/>
              <a:gd name="connsiteX70" fmla="*/ 583 w 12653"/>
              <a:gd name="connsiteY70" fmla="*/ 3345 h 4063"/>
              <a:gd name="connsiteX71" fmla="*/ 583 w 12653"/>
              <a:gd name="connsiteY71" fmla="*/ 3283 h 4063"/>
              <a:gd name="connsiteX72" fmla="*/ 637 w 12653"/>
              <a:gd name="connsiteY72" fmla="*/ 3283 h 4063"/>
              <a:gd name="connsiteX73" fmla="*/ 637 w 12653"/>
              <a:gd name="connsiteY73" fmla="*/ 3343 h 4063"/>
              <a:gd name="connsiteX74" fmla="*/ 12017 w 12653"/>
              <a:gd name="connsiteY74" fmla="*/ 3343 h 4063"/>
              <a:gd name="connsiteX75" fmla="*/ 12017 w 12653"/>
              <a:gd name="connsiteY75" fmla="*/ 3283 h 4063"/>
              <a:gd name="connsiteX76" fmla="*/ 12071 w 12653"/>
              <a:gd name="connsiteY76" fmla="*/ 3283 h 4063"/>
              <a:gd name="connsiteX77" fmla="*/ 12071 w 12653"/>
              <a:gd name="connsiteY77" fmla="*/ 3345 h 4063"/>
              <a:gd name="connsiteX78" fmla="*/ 12155 w 12653"/>
              <a:gd name="connsiteY78" fmla="*/ 3345 h 4063"/>
              <a:gd name="connsiteX79" fmla="*/ 12155 w 12653"/>
              <a:gd name="connsiteY79" fmla="*/ 3261 h 4063"/>
              <a:gd name="connsiteX80" fmla="*/ 12092 w 12653"/>
              <a:gd name="connsiteY80" fmla="*/ 3261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12392 w 12653"/>
              <a:gd name="connsiteY356" fmla="*/ 102 h 4063"/>
              <a:gd name="connsiteX357" fmla="*/ 12392 w 12653"/>
              <a:gd name="connsiteY357" fmla="*/ 164 h 4063"/>
              <a:gd name="connsiteX358" fmla="*/ 12319 w 12653"/>
              <a:gd name="connsiteY358" fmla="*/ 164 h 4063"/>
              <a:gd name="connsiteX359" fmla="*/ 12319 w 12653"/>
              <a:gd name="connsiteY359" fmla="*/ 102 h 4063"/>
              <a:gd name="connsiteX360" fmla="*/ 12392 w 12653"/>
              <a:gd name="connsiteY360" fmla="*/ 102 h 4063"/>
              <a:gd name="connsiteX361" fmla="*/ 12392 w 12653"/>
              <a:gd name="connsiteY361" fmla="*/ 3899 h 4063"/>
              <a:gd name="connsiteX362" fmla="*/ 12392 w 12653"/>
              <a:gd name="connsiteY362" fmla="*/ 3962 h 4063"/>
              <a:gd name="connsiteX363" fmla="*/ 12319 w 12653"/>
              <a:gd name="connsiteY363" fmla="*/ 3962 h 4063"/>
              <a:gd name="connsiteX364" fmla="*/ 12319 w 12653"/>
              <a:gd name="connsiteY364" fmla="*/ 3899 h 4063"/>
              <a:gd name="connsiteX365" fmla="*/ 12392 w 12653"/>
              <a:gd name="connsiteY365" fmla="*/ 3899 h 4063"/>
              <a:gd name="connsiteX366" fmla="*/ 12552 w 12653"/>
              <a:gd name="connsiteY366" fmla="*/ 277 h 4063"/>
              <a:gd name="connsiteX367" fmla="*/ 12552 w 12653"/>
              <a:gd name="connsiteY367" fmla="*/ 339 h 4063"/>
              <a:gd name="connsiteX368" fmla="*/ 12487 w 12653"/>
              <a:gd name="connsiteY368" fmla="*/ 339 h 4063"/>
              <a:gd name="connsiteX369" fmla="*/ 12487 w 12653"/>
              <a:gd name="connsiteY369" fmla="*/ 277 h 4063"/>
              <a:gd name="connsiteX370" fmla="*/ 12552 w 12653"/>
              <a:gd name="connsiteY370" fmla="*/ 277 h 4063"/>
              <a:gd name="connsiteX371" fmla="*/ 12552 w 12653"/>
              <a:gd name="connsiteY371" fmla="*/ 184 h 4063"/>
              <a:gd name="connsiteX372" fmla="*/ 12552 w 12653"/>
              <a:gd name="connsiteY372" fmla="*/ 255 h 4063"/>
              <a:gd name="connsiteX373" fmla="*/ 12487 w 12653"/>
              <a:gd name="connsiteY373" fmla="*/ 255 h 4063"/>
              <a:gd name="connsiteX374" fmla="*/ 12487 w 12653"/>
              <a:gd name="connsiteY374" fmla="*/ 184 h 4063"/>
              <a:gd name="connsiteX375" fmla="*/ 12552 w 12653"/>
              <a:gd name="connsiteY375" fmla="*/ 184 h 4063"/>
              <a:gd name="connsiteX376" fmla="*/ 12552 w 12653"/>
              <a:gd name="connsiteY376" fmla="*/ 102 h 4063"/>
              <a:gd name="connsiteX377" fmla="*/ 12552 w 12653"/>
              <a:gd name="connsiteY377" fmla="*/ 160 h 4063"/>
              <a:gd name="connsiteX378" fmla="*/ 12492 w 12653"/>
              <a:gd name="connsiteY378" fmla="*/ 160 h 4063"/>
              <a:gd name="connsiteX379" fmla="*/ 12492 w 12653"/>
              <a:gd name="connsiteY379" fmla="*/ 102 h 4063"/>
              <a:gd name="connsiteX380" fmla="*/ 12552 w 12653"/>
              <a:gd name="connsiteY380" fmla="*/ 102 h 4063"/>
              <a:gd name="connsiteX381" fmla="*/ 12492 w 12653"/>
              <a:gd name="connsiteY381" fmla="*/ 82 h 4063"/>
              <a:gd name="connsiteX382" fmla="*/ 12492 w 12653"/>
              <a:gd name="connsiteY382" fmla="*/ 22 h 4063"/>
              <a:gd name="connsiteX383" fmla="*/ 12630 w 12653"/>
              <a:gd name="connsiteY383" fmla="*/ 22 h 4063"/>
              <a:gd name="connsiteX384" fmla="*/ 12630 w 12653"/>
              <a:gd name="connsiteY384" fmla="*/ 160 h 4063"/>
              <a:gd name="connsiteX385" fmla="*/ 12571 w 12653"/>
              <a:gd name="connsiteY385" fmla="*/ 160 h 4063"/>
              <a:gd name="connsiteX386" fmla="*/ 12571 w 12653"/>
              <a:gd name="connsiteY386" fmla="*/ 82 h 4063"/>
              <a:gd name="connsiteX387" fmla="*/ 12492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12574 w 12653"/>
              <a:gd name="connsiteY393" fmla="*/ 575 h 4063"/>
              <a:gd name="connsiteX394" fmla="*/ 12574 w 12653"/>
              <a:gd name="connsiteY394" fmla="*/ 536 h 4063"/>
              <a:gd name="connsiteX395" fmla="*/ 12615 w 12653"/>
              <a:gd name="connsiteY395" fmla="*/ 536 h 4063"/>
              <a:gd name="connsiteX396" fmla="*/ 12615 w 12653"/>
              <a:gd name="connsiteY396" fmla="*/ 575 h 4063"/>
              <a:gd name="connsiteX397" fmla="*/ 12574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2708 h 4063"/>
              <a:gd name="connsiteX46" fmla="*/ 80 w 12653"/>
              <a:gd name="connsiteY46" fmla="*/ 2708 h 4063"/>
              <a:gd name="connsiteX47" fmla="*/ 80 w 12653"/>
              <a:gd name="connsiteY47" fmla="*/ 2765 h 4063"/>
              <a:gd name="connsiteX48" fmla="*/ 17 w 12653"/>
              <a:gd name="connsiteY48" fmla="*/ 2765 h 4063"/>
              <a:gd name="connsiteX49" fmla="*/ 17 w 12653"/>
              <a:gd name="connsiteY49" fmla="*/ 2847 h 4063"/>
              <a:gd name="connsiteX50" fmla="*/ 102 w 12653"/>
              <a:gd name="connsiteY50" fmla="*/ 2847 h 4063"/>
              <a:gd name="connsiteX51" fmla="*/ 102 w 12653"/>
              <a:gd name="connsiteY51" fmla="*/ 2786 h 4063"/>
              <a:gd name="connsiteX52" fmla="*/ 132 w 12653"/>
              <a:gd name="connsiteY52" fmla="*/ 2786 h 4063"/>
              <a:gd name="connsiteX53" fmla="*/ 132 w 12653"/>
              <a:gd name="connsiteY53" fmla="*/ 2894 h 4063"/>
              <a:gd name="connsiteX54" fmla="*/ 2 w 12653"/>
              <a:gd name="connsiteY54" fmla="*/ 2894 h 4063"/>
              <a:gd name="connsiteX55" fmla="*/ 2 w 12653"/>
              <a:gd name="connsiteY55" fmla="*/ 3106 h 4063"/>
              <a:gd name="connsiteX56" fmla="*/ 82 w 12653"/>
              <a:gd name="connsiteY56" fmla="*/ 3106 h 4063"/>
              <a:gd name="connsiteX57" fmla="*/ 82 w 12653"/>
              <a:gd name="connsiteY57" fmla="*/ 3179 h 4063"/>
              <a:gd name="connsiteX58" fmla="*/ 0 w 12653"/>
              <a:gd name="connsiteY58" fmla="*/ 3179 h 4063"/>
              <a:gd name="connsiteX59" fmla="*/ 0 w 12653"/>
              <a:gd name="connsiteY59" fmla="*/ 3360 h 4063"/>
              <a:gd name="connsiteX60" fmla="*/ 184 w 12653"/>
              <a:gd name="connsiteY60" fmla="*/ 3360 h 4063"/>
              <a:gd name="connsiteX61" fmla="*/ 184 w 12653"/>
              <a:gd name="connsiteY61" fmla="*/ 3278 h 4063"/>
              <a:gd name="connsiteX62" fmla="*/ 240 w 12653"/>
              <a:gd name="connsiteY62" fmla="*/ 3278 h 4063"/>
              <a:gd name="connsiteX63" fmla="*/ 240 w 12653"/>
              <a:gd name="connsiteY63" fmla="*/ 3360 h 4063"/>
              <a:gd name="connsiteX64" fmla="*/ 451 w 12653"/>
              <a:gd name="connsiteY64" fmla="*/ 3360 h 4063"/>
              <a:gd name="connsiteX65" fmla="*/ 451 w 12653"/>
              <a:gd name="connsiteY65" fmla="*/ 3231 h 4063"/>
              <a:gd name="connsiteX66" fmla="*/ 561 w 12653"/>
              <a:gd name="connsiteY66" fmla="*/ 3231 h 4063"/>
              <a:gd name="connsiteX67" fmla="*/ 561 w 12653"/>
              <a:gd name="connsiteY67" fmla="*/ 3261 h 4063"/>
              <a:gd name="connsiteX68" fmla="*/ 499 w 12653"/>
              <a:gd name="connsiteY68" fmla="*/ 3261 h 4063"/>
              <a:gd name="connsiteX69" fmla="*/ 499 w 12653"/>
              <a:gd name="connsiteY69" fmla="*/ 3345 h 4063"/>
              <a:gd name="connsiteX70" fmla="*/ 583 w 12653"/>
              <a:gd name="connsiteY70" fmla="*/ 3345 h 4063"/>
              <a:gd name="connsiteX71" fmla="*/ 583 w 12653"/>
              <a:gd name="connsiteY71" fmla="*/ 3283 h 4063"/>
              <a:gd name="connsiteX72" fmla="*/ 637 w 12653"/>
              <a:gd name="connsiteY72" fmla="*/ 3283 h 4063"/>
              <a:gd name="connsiteX73" fmla="*/ 637 w 12653"/>
              <a:gd name="connsiteY73" fmla="*/ 3343 h 4063"/>
              <a:gd name="connsiteX74" fmla="*/ 12017 w 12653"/>
              <a:gd name="connsiteY74" fmla="*/ 3343 h 4063"/>
              <a:gd name="connsiteX75" fmla="*/ 12017 w 12653"/>
              <a:gd name="connsiteY75" fmla="*/ 3283 h 4063"/>
              <a:gd name="connsiteX76" fmla="*/ 12071 w 12653"/>
              <a:gd name="connsiteY76" fmla="*/ 3283 h 4063"/>
              <a:gd name="connsiteX77" fmla="*/ 12071 w 12653"/>
              <a:gd name="connsiteY77" fmla="*/ 3345 h 4063"/>
              <a:gd name="connsiteX78" fmla="*/ 12155 w 12653"/>
              <a:gd name="connsiteY78" fmla="*/ 3345 h 4063"/>
              <a:gd name="connsiteX79" fmla="*/ 12155 w 12653"/>
              <a:gd name="connsiteY79" fmla="*/ 3261 h 4063"/>
              <a:gd name="connsiteX80" fmla="*/ 12092 w 12653"/>
              <a:gd name="connsiteY80" fmla="*/ 3261 h 4063"/>
              <a:gd name="connsiteX81" fmla="*/ 12092 w 12653"/>
              <a:gd name="connsiteY81" fmla="*/ 3231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12392 w 12653"/>
              <a:gd name="connsiteY356" fmla="*/ 102 h 4063"/>
              <a:gd name="connsiteX357" fmla="*/ 12392 w 12653"/>
              <a:gd name="connsiteY357" fmla="*/ 164 h 4063"/>
              <a:gd name="connsiteX358" fmla="*/ 12319 w 12653"/>
              <a:gd name="connsiteY358" fmla="*/ 164 h 4063"/>
              <a:gd name="connsiteX359" fmla="*/ 12319 w 12653"/>
              <a:gd name="connsiteY359" fmla="*/ 102 h 4063"/>
              <a:gd name="connsiteX360" fmla="*/ 12392 w 12653"/>
              <a:gd name="connsiteY360" fmla="*/ 102 h 4063"/>
              <a:gd name="connsiteX361" fmla="*/ 12392 w 12653"/>
              <a:gd name="connsiteY361" fmla="*/ 3899 h 4063"/>
              <a:gd name="connsiteX362" fmla="*/ 12392 w 12653"/>
              <a:gd name="connsiteY362" fmla="*/ 3962 h 4063"/>
              <a:gd name="connsiteX363" fmla="*/ 12319 w 12653"/>
              <a:gd name="connsiteY363" fmla="*/ 3962 h 4063"/>
              <a:gd name="connsiteX364" fmla="*/ 12319 w 12653"/>
              <a:gd name="connsiteY364" fmla="*/ 3899 h 4063"/>
              <a:gd name="connsiteX365" fmla="*/ 12392 w 12653"/>
              <a:gd name="connsiteY365" fmla="*/ 3899 h 4063"/>
              <a:gd name="connsiteX366" fmla="*/ 12552 w 12653"/>
              <a:gd name="connsiteY366" fmla="*/ 277 h 4063"/>
              <a:gd name="connsiteX367" fmla="*/ 12552 w 12653"/>
              <a:gd name="connsiteY367" fmla="*/ 339 h 4063"/>
              <a:gd name="connsiteX368" fmla="*/ 12487 w 12653"/>
              <a:gd name="connsiteY368" fmla="*/ 339 h 4063"/>
              <a:gd name="connsiteX369" fmla="*/ 12487 w 12653"/>
              <a:gd name="connsiteY369" fmla="*/ 277 h 4063"/>
              <a:gd name="connsiteX370" fmla="*/ 12552 w 12653"/>
              <a:gd name="connsiteY370" fmla="*/ 277 h 4063"/>
              <a:gd name="connsiteX371" fmla="*/ 12552 w 12653"/>
              <a:gd name="connsiteY371" fmla="*/ 184 h 4063"/>
              <a:gd name="connsiteX372" fmla="*/ 12552 w 12653"/>
              <a:gd name="connsiteY372" fmla="*/ 255 h 4063"/>
              <a:gd name="connsiteX373" fmla="*/ 12487 w 12653"/>
              <a:gd name="connsiteY373" fmla="*/ 255 h 4063"/>
              <a:gd name="connsiteX374" fmla="*/ 12487 w 12653"/>
              <a:gd name="connsiteY374" fmla="*/ 184 h 4063"/>
              <a:gd name="connsiteX375" fmla="*/ 12552 w 12653"/>
              <a:gd name="connsiteY375" fmla="*/ 184 h 4063"/>
              <a:gd name="connsiteX376" fmla="*/ 12552 w 12653"/>
              <a:gd name="connsiteY376" fmla="*/ 102 h 4063"/>
              <a:gd name="connsiteX377" fmla="*/ 12552 w 12653"/>
              <a:gd name="connsiteY377" fmla="*/ 160 h 4063"/>
              <a:gd name="connsiteX378" fmla="*/ 12492 w 12653"/>
              <a:gd name="connsiteY378" fmla="*/ 160 h 4063"/>
              <a:gd name="connsiteX379" fmla="*/ 12492 w 12653"/>
              <a:gd name="connsiteY379" fmla="*/ 102 h 4063"/>
              <a:gd name="connsiteX380" fmla="*/ 12552 w 12653"/>
              <a:gd name="connsiteY380" fmla="*/ 102 h 4063"/>
              <a:gd name="connsiteX381" fmla="*/ 12492 w 12653"/>
              <a:gd name="connsiteY381" fmla="*/ 82 h 4063"/>
              <a:gd name="connsiteX382" fmla="*/ 12492 w 12653"/>
              <a:gd name="connsiteY382" fmla="*/ 22 h 4063"/>
              <a:gd name="connsiteX383" fmla="*/ 12630 w 12653"/>
              <a:gd name="connsiteY383" fmla="*/ 22 h 4063"/>
              <a:gd name="connsiteX384" fmla="*/ 12630 w 12653"/>
              <a:gd name="connsiteY384" fmla="*/ 160 h 4063"/>
              <a:gd name="connsiteX385" fmla="*/ 12571 w 12653"/>
              <a:gd name="connsiteY385" fmla="*/ 160 h 4063"/>
              <a:gd name="connsiteX386" fmla="*/ 12571 w 12653"/>
              <a:gd name="connsiteY386" fmla="*/ 82 h 4063"/>
              <a:gd name="connsiteX387" fmla="*/ 12492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12574 w 12653"/>
              <a:gd name="connsiteY393" fmla="*/ 575 h 4063"/>
              <a:gd name="connsiteX394" fmla="*/ 12574 w 12653"/>
              <a:gd name="connsiteY394" fmla="*/ 536 h 4063"/>
              <a:gd name="connsiteX395" fmla="*/ 12615 w 12653"/>
              <a:gd name="connsiteY395" fmla="*/ 536 h 4063"/>
              <a:gd name="connsiteX396" fmla="*/ 12615 w 12653"/>
              <a:gd name="connsiteY396" fmla="*/ 575 h 4063"/>
              <a:gd name="connsiteX397" fmla="*/ 12574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2708 h 4063"/>
              <a:gd name="connsiteX46" fmla="*/ 80 w 12653"/>
              <a:gd name="connsiteY46" fmla="*/ 2708 h 4063"/>
              <a:gd name="connsiteX47" fmla="*/ 80 w 12653"/>
              <a:gd name="connsiteY47" fmla="*/ 2765 h 4063"/>
              <a:gd name="connsiteX48" fmla="*/ 17 w 12653"/>
              <a:gd name="connsiteY48" fmla="*/ 2765 h 4063"/>
              <a:gd name="connsiteX49" fmla="*/ 17 w 12653"/>
              <a:gd name="connsiteY49" fmla="*/ 2847 h 4063"/>
              <a:gd name="connsiteX50" fmla="*/ 102 w 12653"/>
              <a:gd name="connsiteY50" fmla="*/ 2847 h 4063"/>
              <a:gd name="connsiteX51" fmla="*/ 102 w 12653"/>
              <a:gd name="connsiteY51" fmla="*/ 2786 h 4063"/>
              <a:gd name="connsiteX52" fmla="*/ 132 w 12653"/>
              <a:gd name="connsiteY52" fmla="*/ 2786 h 4063"/>
              <a:gd name="connsiteX53" fmla="*/ 132 w 12653"/>
              <a:gd name="connsiteY53" fmla="*/ 2894 h 4063"/>
              <a:gd name="connsiteX54" fmla="*/ 2 w 12653"/>
              <a:gd name="connsiteY54" fmla="*/ 2894 h 4063"/>
              <a:gd name="connsiteX55" fmla="*/ 2 w 12653"/>
              <a:gd name="connsiteY55" fmla="*/ 3106 h 4063"/>
              <a:gd name="connsiteX56" fmla="*/ 82 w 12653"/>
              <a:gd name="connsiteY56" fmla="*/ 3106 h 4063"/>
              <a:gd name="connsiteX57" fmla="*/ 82 w 12653"/>
              <a:gd name="connsiteY57" fmla="*/ 3179 h 4063"/>
              <a:gd name="connsiteX58" fmla="*/ 0 w 12653"/>
              <a:gd name="connsiteY58" fmla="*/ 3179 h 4063"/>
              <a:gd name="connsiteX59" fmla="*/ 0 w 12653"/>
              <a:gd name="connsiteY59" fmla="*/ 3360 h 4063"/>
              <a:gd name="connsiteX60" fmla="*/ 184 w 12653"/>
              <a:gd name="connsiteY60" fmla="*/ 3360 h 4063"/>
              <a:gd name="connsiteX61" fmla="*/ 184 w 12653"/>
              <a:gd name="connsiteY61" fmla="*/ 3278 h 4063"/>
              <a:gd name="connsiteX62" fmla="*/ 240 w 12653"/>
              <a:gd name="connsiteY62" fmla="*/ 3278 h 4063"/>
              <a:gd name="connsiteX63" fmla="*/ 240 w 12653"/>
              <a:gd name="connsiteY63" fmla="*/ 3360 h 4063"/>
              <a:gd name="connsiteX64" fmla="*/ 451 w 12653"/>
              <a:gd name="connsiteY64" fmla="*/ 3360 h 4063"/>
              <a:gd name="connsiteX65" fmla="*/ 451 w 12653"/>
              <a:gd name="connsiteY65" fmla="*/ 3231 h 4063"/>
              <a:gd name="connsiteX66" fmla="*/ 561 w 12653"/>
              <a:gd name="connsiteY66" fmla="*/ 3231 h 4063"/>
              <a:gd name="connsiteX67" fmla="*/ 561 w 12653"/>
              <a:gd name="connsiteY67" fmla="*/ 3261 h 4063"/>
              <a:gd name="connsiteX68" fmla="*/ 499 w 12653"/>
              <a:gd name="connsiteY68" fmla="*/ 3261 h 4063"/>
              <a:gd name="connsiteX69" fmla="*/ 499 w 12653"/>
              <a:gd name="connsiteY69" fmla="*/ 3345 h 4063"/>
              <a:gd name="connsiteX70" fmla="*/ 583 w 12653"/>
              <a:gd name="connsiteY70" fmla="*/ 3345 h 4063"/>
              <a:gd name="connsiteX71" fmla="*/ 583 w 12653"/>
              <a:gd name="connsiteY71" fmla="*/ 3283 h 4063"/>
              <a:gd name="connsiteX72" fmla="*/ 637 w 12653"/>
              <a:gd name="connsiteY72" fmla="*/ 3283 h 4063"/>
              <a:gd name="connsiteX73" fmla="*/ 637 w 12653"/>
              <a:gd name="connsiteY73" fmla="*/ 3343 h 4063"/>
              <a:gd name="connsiteX74" fmla="*/ 12017 w 12653"/>
              <a:gd name="connsiteY74" fmla="*/ 3343 h 4063"/>
              <a:gd name="connsiteX75" fmla="*/ 12017 w 12653"/>
              <a:gd name="connsiteY75" fmla="*/ 3283 h 4063"/>
              <a:gd name="connsiteX76" fmla="*/ 12071 w 12653"/>
              <a:gd name="connsiteY76" fmla="*/ 3283 h 4063"/>
              <a:gd name="connsiteX77" fmla="*/ 12071 w 12653"/>
              <a:gd name="connsiteY77" fmla="*/ 3345 h 4063"/>
              <a:gd name="connsiteX78" fmla="*/ 12155 w 12653"/>
              <a:gd name="connsiteY78" fmla="*/ 3345 h 4063"/>
              <a:gd name="connsiteX79" fmla="*/ 12155 w 12653"/>
              <a:gd name="connsiteY79" fmla="*/ 3261 h 4063"/>
              <a:gd name="connsiteX80" fmla="*/ 12092 w 12653"/>
              <a:gd name="connsiteY80" fmla="*/ 3261 h 4063"/>
              <a:gd name="connsiteX81" fmla="*/ 12092 w 12653"/>
              <a:gd name="connsiteY81" fmla="*/ 3231 h 4063"/>
              <a:gd name="connsiteX82" fmla="*/ 12202 w 12653"/>
              <a:gd name="connsiteY82" fmla="*/ 3231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12392 w 12653"/>
              <a:gd name="connsiteY356" fmla="*/ 102 h 4063"/>
              <a:gd name="connsiteX357" fmla="*/ 12392 w 12653"/>
              <a:gd name="connsiteY357" fmla="*/ 164 h 4063"/>
              <a:gd name="connsiteX358" fmla="*/ 12319 w 12653"/>
              <a:gd name="connsiteY358" fmla="*/ 164 h 4063"/>
              <a:gd name="connsiteX359" fmla="*/ 12319 w 12653"/>
              <a:gd name="connsiteY359" fmla="*/ 102 h 4063"/>
              <a:gd name="connsiteX360" fmla="*/ 12392 w 12653"/>
              <a:gd name="connsiteY360" fmla="*/ 102 h 4063"/>
              <a:gd name="connsiteX361" fmla="*/ 12392 w 12653"/>
              <a:gd name="connsiteY361" fmla="*/ 3899 h 4063"/>
              <a:gd name="connsiteX362" fmla="*/ 12392 w 12653"/>
              <a:gd name="connsiteY362" fmla="*/ 3962 h 4063"/>
              <a:gd name="connsiteX363" fmla="*/ 12319 w 12653"/>
              <a:gd name="connsiteY363" fmla="*/ 3962 h 4063"/>
              <a:gd name="connsiteX364" fmla="*/ 12319 w 12653"/>
              <a:gd name="connsiteY364" fmla="*/ 3899 h 4063"/>
              <a:gd name="connsiteX365" fmla="*/ 12392 w 12653"/>
              <a:gd name="connsiteY365" fmla="*/ 3899 h 4063"/>
              <a:gd name="connsiteX366" fmla="*/ 12552 w 12653"/>
              <a:gd name="connsiteY366" fmla="*/ 277 h 4063"/>
              <a:gd name="connsiteX367" fmla="*/ 12552 w 12653"/>
              <a:gd name="connsiteY367" fmla="*/ 339 h 4063"/>
              <a:gd name="connsiteX368" fmla="*/ 12487 w 12653"/>
              <a:gd name="connsiteY368" fmla="*/ 339 h 4063"/>
              <a:gd name="connsiteX369" fmla="*/ 12487 w 12653"/>
              <a:gd name="connsiteY369" fmla="*/ 277 h 4063"/>
              <a:gd name="connsiteX370" fmla="*/ 12552 w 12653"/>
              <a:gd name="connsiteY370" fmla="*/ 277 h 4063"/>
              <a:gd name="connsiteX371" fmla="*/ 12552 w 12653"/>
              <a:gd name="connsiteY371" fmla="*/ 184 h 4063"/>
              <a:gd name="connsiteX372" fmla="*/ 12552 w 12653"/>
              <a:gd name="connsiteY372" fmla="*/ 255 h 4063"/>
              <a:gd name="connsiteX373" fmla="*/ 12487 w 12653"/>
              <a:gd name="connsiteY373" fmla="*/ 255 h 4063"/>
              <a:gd name="connsiteX374" fmla="*/ 12487 w 12653"/>
              <a:gd name="connsiteY374" fmla="*/ 184 h 4063"/>
              <a:gd name="connsiteX375" fmla="*/ 12552 w 12653"/>
              <a:gd name="connsiteY375" fmla="*/ 184 h 4063"/>
              <a:gd name="connsiteX376" fmla="*/ 12552 w 12653"/>
              <a:gd name="connsiteY376" fmla="*/ 102 h 4063"/>
              <a:gd name="connsiteX377" fmla="*/ 12552 w 12653"/>
              <a:gd name="connsiteY377" fmla="*/ 160 h 4063"/>
              <a:gd name="connsiteX378" fmla="*/ 12492 w 12653"/>
              <a:gd name="connsiteY378" fmla="*/ 160 h 4063"/>
              <a:gd name="connsiteX379" fmla="*/ 12492 w 12653"/>
              <a:gd name="connsiteY379" fmla="*/ 102 h 4063"/>
              <a:gd name="connsiteX380" fmla="*/ 12552 w 12653"/>
              <a:gd name="connsiteY380" fmla="*/ 102 h 4063"/>
              <a:gd name="connsiteX381" fmla="*/ 12492 w 12653"/>
              <a:gd name="connsiteY381" fmla="*/ 82 h 4063"/>
              <a:gd name="connsiteX382" fmla="*/ 12492 w 12653"/>
              <a:gd name="connsiteY382" fmla="*/ 22 h 4063"/>
              <a:gd name="connsiteX383" fmla="*/ 12630 w 12653"/>
              <a:gd name="connsiteY383" fmla="*/ 22 h 4063"/>
              <a:gd name="connsiteX384" fmla="*/ 12630 w 12653"/>
              <a:gd name="connsiteY384" fmla="*/ 160 h 4063"/>
              <a:gd name="connsiteX385" fmla="*/ 12571 w 12653"/>
              <a:gd name="connsiteY385" fmla="*/ 160 h 4063"/>
              <a:gd name="connsiteX386" fmla="*/ 12571 w 12653"/>
              <a:gd name="connsiteY386" fmla="*/ 82 h 4063"/>
              <a:gd name="connsiteX387" fmla="*/ 12492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12574 w 12653"/>
              <a:gd name="connsiteY393" fmla="*/ 575 h 4063"/>
              <a:gd name="connsiteX394" fmla="*/ 12574 w 12653"/>
              <a:gd name="connsiteY394" fmla="*/ 536 h 4063"/>
              <a:gd name="connsiteX395" fmla="*/ 12615 w 12653"/>
              <a:gd name="connsiteY395" fmla="*/ 536 h 4063"/>
              <a:gd name="connsiteX396" fmla="*/ 12615 w 12653"/>
              <a:gd name="connsiteY396" fmla="*/ 575 h 4063"/>
              <a:gd name="connsiteX397" fmla="*/ 12574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2708 h 4063"/>
              <a:gd name="connsiteX46" fmla="*/ 80 w 12653"/>
              <a:gd name="connsiteY46" fmla="*/ 2708 h 4063"/>
              <a:gd name="connsiteX47" fmla="*/ 80 w 12653"/>
              <a:gd name="connsiteY47" fmla="*/ 2765 h 4063"/>
              <a:gd name="connsiteX48" fmla="*/ 17 w 12653"/>
              <a:gd name="connsiteY48" fmla="*/ 2765 h 4063"/>
              <a:gd name="connsiteX49" fmla="*/ 17 w 12653"/>
              <a:gd name="connsiteY49" fmla="*/ 2847 h 4063"/>
              <a:gd name="connsiteX50" fmla="*/ 102 w 12653"/>
              <a:gd name="connsiteY50" fmla="*/ 2847 h 4063"/>
              <a:gd name="connsiteX51" fmla="*/ 102 w 12653"/>
              <a:gd name="connsiteY51" fmla="*/ 2786 h 4063"/>
              <a:gd name="connsiteX52" fmla="*/ 132 w 12653"/>
              <a:gd name="connsiteY52" fmla="*/ 2786 h 4063"/>
              <a:gd name="connsiteX53" fmla="*/ 132 w 12653"/>
              <a:gd name="connsiteY53" fmla="*/ 2894 h 4063"/>
              <a:gd name="connsiteX54" fmla="*/ 2 w 12653"/>
              <a:gd name="connsiteY54" fmla="*/ 2894 h 4063"/>
              <a:gd name="connsiteX55" fmla="*/ 2 w 12653"/>
              <a:gd name="connsiteY55" fmla="*/ 3106 h 4063"/>
              <a:gd name="connsiteX56" fmla="*/ 82 w 12653"/>
              <a:gd name="connsiteY56" fmla="*/ 3106 h 4063"/>
              <a:gd name="connsiteX57" fmla="*/ 82 w 12653"/>
              <a:gd name="connsiteY57" fmla="*/ 3179 h 4063"/>
              <a:gd name="connsiteX58" fmla="*/ 0 w 12653"/>
              <a:gd name="connsiteY58" fmla="*/ 3179 h 4063"/>
              <a:gd name="connsiteX59" fmla="*/ 0 w 12653"/>
              <a:gd name="connsiteY59" fmla="*/ 3360 h 4063"/>
              <a:gd name="connsiteX60" fmla="*/ 184 w 12653"/>
              <a:gd name="connsiteY60" fmla="*/ 3360 h 4063"/>
              <a:gd name="connsiteX61" fmla="*/ 184 w 12653"/>
              <a:gd name="connsiteY61" fmla="*/ 3278 h 4063"/>
              <a:gd name="connsiteX62" fmla="*/ 240 w 12653"/>
              <a:gd name="connsiteY62" fmla="*/ 3278 h 4063"/>
              <a:gd name="connsiteX63" fmla="*/ 240 w 12653"/>
              <a:gd name="connsiteY63" fmla="*/ 3360 h 4063"/>
              <a:gd name="connsiteX64" fmla="*/ 451 w 12653"/>
              <a:gd name="connsiteY64" fmla="*/ 3360 h 4063"/>
              <a:gd name="connsiteX65" fmla="*/ 451 w 12653"/>
              <a:gd name="connsiteY65" fmla="*/ 3231 h 4063"/>
              <a:gd name="connsiteX66" fmla="*/ 561 w 12653"/>
              <a:gd name="connsiteY66" fmla="*/ 3231 h 4063"/>
              <a:gd name="connsiteX67" fmla="*/ 561 w 12653"/>
              <a:gd name="connsiteY67" fmla="*/ 3261 h 4063"/>
              <a:gd name="connsiteX68" fmla="*/ 499 w 12653"/>
              <a:gd name="connsiteY68" fmla="*/ 3261 h 4063"/>
              <a:gd name="connsiteX69" fmla="*/ 499 w 12653"/>
              <a:gd name="connsiteY69" fmla="*/ 3345 h 4063"/>
              <a:gd name="connsiteX70" fmla="*/ 583 w 12653"/>
              <a:gd name="connsiteY70" fmla="*/ 3345 h 4063"/>
              <a:gd name="connsiteX71" fmla="*/ 583 w 12653"/>
              <a:gd name="connsiteY71" fmla="*/ 3283 h 4063"/>
              <a:gd name="connsiteX72" fmla="*/ 637 w 12653"/>
              <a:gd name="connsiteY72" fmla="*/ 3283 h 4063"/>
              <a:gd name="connsiteX73" fmla="*/ 637 w 12653"/>
              <a:gd name="connsiteY73" fmla="*/ 3343 h 4063"/>
              <a:gd name="connsiteX74" fmla="*/ 12017 w 12653"/>
              <a:gd name="connsiteY74" fmla="*/ 3343 h 4063"/>
              <a:gd name="connsiteX75" fmla="*/ 12017 w 12653"/>
              <a:gd name="connsiteY75" fmla="*/ 3283 h 4063"/>
              <a:gd name="connsiteX76" fmla="*/ 12071 w 12653"/>
              <a:gd name="connsiteY76" fmla="*/ 3283 h 4063"/>
              <a:gd name="connsiteX77" fmla="*/ 12071 w 12653"/>
              <a:gd name="connsiteY77" fmla="*/ 3345 h 4063"/>
              <a:gd name="connsiteX78" fmla="*/ 12155 w 12653"/>
              <a:gd name="connsiteY78" fmla="*/ 3345 h 4063"/>
              <a:gd name="connsiteX79" fmla="*/ 12155 w 12653"/>
              <a:gd name="connsiteY79" fmla="*/ 3261 h 4063"/>
              <a:gd name="connsiteX80" fmla="*/ 12092 w 12653"/>
              <a:gd name="connsiteY80" fmla="*/ 3261 h 4063"/>
              <a:gd name="connsiteX81" fmla="*/ 12092 w 12653"/>
              <a:gd name="connsiteY81" fmla="*/ 3231 h 4063"/>
              <a:gd name="connsiteX82" fmla="*/ 12202 w 12653"/>
              <a:gd name="connsiteY82" fmla="*/ 3231 h 4063"/>
              <a:gd name="connsiteX83" fmla="*/ 12202 w 12653"/>
              <a:gd name="connsiteY83" fmla="*/ 3360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12392 w 12653"/>
              <a:gd name="connsiteY356" fmla="*/ 102 h 4063"/>
              <a:gd name="connsiteX357" fmla="*/ 12392 w 12653"/>
              <a:gd name="connsiteY357" fmla="*/ 164 h 4063"/>
              <a:gd name="connsiteX358" fmla="*/ 12319 w 12653"/>
              <a:gd name="connsiteY358" fmla="*/ 164 h 4063"/>
              <a:gd name="connsiteX359" fmla="*/ 12319 w 12653"/>
              <a:gd name="connsiteY359" fmla="*/ 102 h 4063"/>
              <a:gd name="connsiteX360" fmla="*/ 12392 w 12653"/>
              <a:gd name="connsiteY360" fmla="*/ 102 h 4063"/>
              <a:gd name="connsiteX361" fmla="*/ 12392 w 12653"/>
              <a:gd name="connsiteY361" fmla="*/ 3899 h 4063"/>
              <a:gd name="connsiteX362" fmla="*/ 12392 w 12653"/>
              <a:gd name="connsiteY362" fmla="*/ 3962 h 4063"/>
              <a:gd name="connsiteX363" fmla="*/ 12319 w 12653"/>
              <a:gd name="connsiteY363" fmla="*/ 3962 h 4063"/>
              <a:gd name="connsiteX364" fmla="*/ 12319 w 12653"/>
              <a:gd name="connsiteY364" fmla="*/ 3899 h 4063"/>
              <a:gd name="connsiteX365" fmla="*/ 12392 w 12653"/>
              <a:gd name="connsiteY365" fmla="*/ 3899 h 4063"/>
              <a:gd name="connsiteX366" fmla="*/ 12552 w 12653"/>
              <a:gd name="connsiteY366" fmla="*/ 277 h 4063"/>
              <a:gd name="connsiteX367" fmla="*/ 12552 w 12653"/>
              <a:gd name="connsiteY367" fmla="*/ 339 h 4063"/>
              <a:gd name="connsiteX368" fmla="*/ 12487 w 12653"/>
              <a:gd name="connsiteY368" fmla="*/ 339 h 4063"/>
              <a:gd name="connsiteX369" fmla="*/ 12487 w 12653"/>
              <a:gd name="connsiteY369" fmla="*/ 277 h 4063"/>
              <a:gd name="connsiteX370" fmla="*/ 12552 w 12653"/>
              <a:gd name="connsiteY370" fmla="*/ 277 h 4063"/>
              <a:gd name="connsiteX371" fmla="*/ 12552 w 12653"/>
              <a:gd name="connsiteY371" fmla="*/ 184 h 4063"/>
              <a:gd name="connsiteX372" fmla="*/ 12552 w 12653"/>
              <a:gd name="connsiteY372" fmla="*/ 255 h 4063"/>
              <a:gd name="connsiteX373" fmla="*/ 12487 w 12653"/>
              <a:gd name="connsiteY373" fmla="*/ 255 h 4063"/>
              <a:gd name="connsiteX374" fmla="*/ 12487 w 12653"/>
              <a:gd name="connsiteY374" fmla="*/ 184 h 4063"/>
              <a:gd name="connsiteX375" fmla="*/ 12552 w 12653"/>
              <a:gd name="connsiteY375" fmla="*/ 184 h 4063"/>
              <a:gd name="connsiteX376" fmla="*/ 12552 w 12653"/>
              <a:gd name="connsiteY376" fmla="*/ 102 h 4063"/>
              <a:gd name="connsiteX377" fmla="*/ 12552 w 12653"/>
              <a:gd name="connsiteY377" fmla="*/ 160 h 4063"/>
              <a:gd name="connsiteX378" fmla="*/ 12492 w 12653"/>
              <a:gd name="connsiteY378" fmla="*/ 160 h 4063"/>
              <a:gd name="connsiteX379" fmla="*/ 12492 w 12653"/>
              <a:gd name="connsiteY379" fmla="*/ 102 h 4063"/>
              <a:gd name="connsiteX380" fmla="*/ 12552 w 12653"/>
              <a:gd name="connsiteY380" fmla="*/ 102 h 4063"/>
              <a:gd name="connsiteX381" fmla="*/ 12492 w 12653"/>
              <a:gd name="connsiteY381" fmla="*/ 82 h 4063"/>
              <a:gd name="connsiteX382" fmla="*/ 12492 w 12653"/>
              <a:gd name="connsiteY382" fmla="*/ 22 h 4063"/>
              <a:gd name="connsiteX383" fmla="*/ 12630 w 12653"/>
              <a:gd name="connsiteY383" fmla="*/ 22 h 4063"/>
              <a:gd name="connsiteX384" fmla="*/ 12630 w 12653"/>
              <a:gd name="connsiteY384" fmla="*/ 160 h 4063"/>
              <a:gd name="connsiteX385" fmla="*/ 12571 w 12653"/>
              <a:gd name="connsiteY385" fmla="*/ 160 h 4063"/>
              <a:gd name="connsiteX386" fmla="*/ 12571 w 12653"/>
              <a:gd name="connsiteY386" fmla="*/ 82 h 4063"/>
              <a:gd name="connsiteX387" fmla="*/ 12492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12574 w 12653"/>
              <a:gd name="connsiteY393" fmla="*/ 575 h 4063"/>
              <a:gd name="connsiteX394" fmla="*/ 12574 w 12653"/>
              <a:gd name="connsiteY394" fmla="*/ 536 h 4063"/>
              <a:gd name="connsiteX395" fmla="*/ 12615 w 12653"/>
              <a:gd name="connsiteY395" fmla="*/ 536 h 4063"/>
              <a:gd name="connsiteX396" fmla="*/ 12615 w 12653"/>
              <a:gd name="connsiteY396" fmla="*/ 575 h 4063"/>
              <a:gd name="connsiteX397" fmla="*/ 12574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2708 h 4063"/>
              <a:gd name="connsiteX46" fmla="*/ 80 w 12653"/>
              <a:gd name="connsiteY46" fmla="*/ 2708 h 4063"/>
              <a:gd name="connsiteX47" fmla="*/ 80 w 12653"/>
              <a:gd name="connsiteY47" fmla="*/ 2765 h 4063"/>
              <a:gd name="connsiteX48" fmla="*/ 17 w 12653"/>
              <a:gd name="connsiteY48" fmla="*/ 2765 h 4063"/>
              <a:gd name="connsiteX49" fmla="*/ 17 w 12653"/>
              <a:gd name="connsiteY49" fmla="*/ 2847 h 4063"/>
              <a:gd name="connsiteX50" fmla="*/ 102 w 12653"/>
              <a:gd name="connsiteY50" fmla="*/ 2847 h 4063"/>
              <a:gd name="connsiteX51" fmla="*/ 102 w 12653"/>
              <a:gd name="connsiteY51" fmla="*/ 2786 h 4063"/>
              <a:gd name="connsiteX52" fmla="*/ 132 w 12653"/>
              <a:gd name="connsiteY52" fmla="*/ 2786 h 4063"/>
              <a:gd name="connsiteX53" fmla="*/ 132 w 12653"/>
              <a:gd name="connsiteY53" fmla="*/ 2894 h 4063"/>
              <a:gd name="connsiteX54" fmla="*/ 2 w 12653"/>
              <a:gd name="connsiteY54" fmla="*/ 2894 h 4063"/>
              <a:gd name="connsiteX55" fmla="*/ 2 w 12653"/>
              <a:gd name="connsiteY55" fmla="*/ 3106 h 4063"/>
              <a:gd name="connsiteX56" fmla="*/ 82 w 12653"/>
              <a:gd name="connsiteY56" fmla="*/ 3106 h 4063"/>
              <a:gd name="connsiteX57" fmla="*/ 82 w 12653"/>
              <a:gd name="connsiteY57" fmla="*/ 3179 h 4063"/>
              <a:gd name="connsiteX58" fmla="*/ 0 w 12653"/>
              <a:gd name="connsiteY58" fmla="*/ 3179 h 4063"/>
              <a:gd name="connsiteX59" fmla="*/ 0 w 12653"/>
              <a:gd name="connsiteY59" fmla="*/ 3360 h 4063"/>
              <a:gd name="connsiteX60" fmla="*/ 184 w 12653"/>
              <a:gd name="connsiteY60" fmla="*/ 3360 h 4063"/>
              <a:gd name="connsiteX61" fmla="*/ 184 w 12653"/>
              <a:gd name="connsiteY61" fmla="*/ 3278 h 4063"/>
              <a:gd name="connsiteX62" fmla="*/ 240 w 12653"/>
              <a:gd name="connsiteY62" fmla="*/ 3278 h 4063"/>
              <a:gd name="connsiteX63" fmla="*/ 240 w 12653"/>
              <a:gd name="connsiteY63" fmla="*/ 3360 h 4063"/>
              <a:gd name="connsiteX64" fmla="*/ 451 w 12653"/>
              <a:gd name="connsiteY64" fmla="*/ 3360 h 4063"/>
              <a:gd name="connsiteX65" fmla="*/ 451 w 12653"/>
              <a:gd name="connsiteY65" fmla="*/ 3231 h 4063"/>
              <a:gd name="connsiteX66" fmla="*/ 561 w 12653"/>
              <a:gd name="connsiteY66" fmla="*/ 3231 h 4063"/>
              <a:gd name="connsiteX67" fmla="*/ 561 w 12653"/>
              <a:gd name="connsiteY67" fmla="*/ 3261 h 4063"/>
              <a:gd name="connsiteX68" fmla="*/ 499 w 12653"/>
              <a:gd name="connsiteY68" fmla="*/ 3261 h 4063"/>
              <a:gd name="connsiteX69" fmla="*/ 499 w 12653"/>
              <a:gd name="connsiteY69" fmla="*/ 3345 h 4063"/>
              <a:gd name="connsiteX70" fmla="*/ 583 w 12653"/>
              <a:gd name="connsiteY70" fmla="*/ 3345 h 4063"/>
              <a:gd name="connsiteX71" fmla="*/ 583 w 12653"/>
              <a:gd name="connsiteY71" fmla="*/ 3283 h 4063"/>
              <a:gd name="connsiteX72" fmla="*/ 637 w 12653"/>
              <a:gd name="connsiteY72" fmla="*/ 3283 h 4063"/>
              <a:gd name="connsiteX73" fmla="*/ 637 w 12653"/>
              <a:gd name="connsiteY73" fmla="*/ 3343 h 4063"/>
              <a:gd name="connsiteX74" fmla="*/ 12017 w 12653"/>
              <a:gd name="connsiteY74" fmla="*/ 3343 h 4063"/>
              <a:gd name="connsiteX75" fmla="*/ 12017 w 12653"/>
              <a:gd name="connsiteY75" fmla="*/ 3283 h 4063"/>
              <a:gd name="connsiteX76" fmla="*/ 12071 w 12653"/>
              <a:gd name="connsiteY76" fmla="*/ 3283 h 4063"/>
              <a:gd name="connsiteX77" fmla="*/ 12071 w 12653"/>
              <a:gd name="connsiteY77" fmla="*/ 3345 h 4063"/>
              <a:gd name="connsiteX78" fmla="*/ 12155 w 12653"/>
              <a:gd name="connsiteY78" fmla="*/ 3345 h 4063"/>
              <a:gd name="connsiteX79" fmla="*/ 12155 w 12653"/>
              <a:gd name="connsiteY79" fmla="*/ 3261 h 4063"/>
              <a:gd name="connsiteX80" fmla="*/ 12092 w 12653"/>
              <a:gd name="connsiteY80" fmla="*/ 3261 h 4063"/>
              <a:gd name="connsiteX81" fmla="*/ 12092 w 12653"/>
              <a:gd name="connsiteY81" fmla="*/ 3231 h 4063"/>
              <a:gd name="connsiteX82" fmla="*/ 12202 w 12653"/>
              <a:gd name="connsiteY82" fmla="*/ 3231 h 4063"/>
              <a:gd name="connsiteX83" fmla="*/ 12202 w 12653"/>
              <a:gd name="connsiteY83" fmla="*/ 3360 h 4063"/>
              <a:gd name="connsiteX84" fmla="*/ 12414 w 12653"/>
              <a:gd name="connsiteY84" fmla="*/ 3360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12392 w 12653"/>
              <a:gd name="connsiteY356" fmla="*/ 102 h 4063"/>
              <a:gd name="connsiteX357" fmla="*/ 12392 w 12653"/>
              <a:gd name="connsiteY357" fmla="*/ 164 h 4063"/>
              <a:gd name="connsiteX358" fmla="*/ 12319 w 12653"/>
              <a:gd name="connsiteY358" fmla="*/ 164 h 4063"/>
              <a:gd name="connsiteX359" fmla="*/ 12319 w 12653"/>
              <a:gd name="connsiteY359" fmla="*/ 102 h 4063"/>
              <a:gd name="connsiteX360" fmla="*/ 12392 w 12653"/>
              <a:gd name="connsiteY360" fmla="*/ 102 h 4063"/>
              <a:gd name="connsiteX361" fmla="*/ 12392 w 12653"/>
              <a:gd name="connsiteY361" fmla="*/ 3899 h 4063"/>
              <a:gd name="connsiteX362" fmla="*/ 12392 w 12653"/>
              <a:gd name="connsiteY362" fmla="*/ 3962 h 4063"/>
              <a:gd name="connsiteX363" fmla="*/ 12319 w 12653"/>
              <a:gd name="connsiteY363" fmla="*/ 3962 h 4063"/>
              <a:gd name="connsiteX364" fmla="*/ 12319 w 12653"/>
              <a:gd name="connsiteY364" fmla="*/ 3899 h 4063"/>
              <a:gd name="connsiteX365" fmla="*/ 12392 w 12653"/>
              <a:gd name="connsiteY365" fmla="*/ 3899 h 4063"/>
              <a:gd name="connsiteX366" fmla="*/ 12552 w 12653"/>
              <a:gd name="connsiteY366" fmla="*/ 277 h 4063"/>
              <a:gd name="connsiteX367" fmla="*/ 12552 w 12653"/>
              <a:gd name="connsiteY367" fmla="*/ 339 h 4063"/>
              <a:gd name="connsiteX368" fmla="*/ 12487 w 12653"/>
              <a:gd name="connsiteY368" fmla="*/ 339 h 4063"/>
              <a:gd name="connsiteX369" fmla="*/ 12487 w 12653"/>
              <a:gd name="connsiteY369" fmla="*/ 277 h 4063"/>
              <a:gd name="connsiteX370" fmla="*/ 12552 w 12653"/>
              <a:gd name="connsiteY370" fmla="*/ 277 h 4063"/>
              <a:gd name="connsiteX371" fmla="*/ 12552 w 12653"/>
              <a:gd name="connsiteY371" fmla="*/ 184 h 4063"/>
              <a:gd name="connsiteX372" fmla="*/ 12552 w 12653"/>
              <a:gd name="connsiteY372" fmla="*/ 255 h 4063"/>
              <a:gd name="connsiteX373" fmla="*/ 12487 w 12653"/>
              <a:gd name="connsiteY373" fmla="*/ 255 h 4063"/>
              <a:gd name="connsiteX374" fmla="*/ 12487 w 12653"/>
              <a:gd name="connsiteY374" fmla="*/ 184 h 4063"/>
              <a:gd name="connsiteX375" fmla="*/ 12552 w 12653"/>
              <a:gd name="connsiteY375" fmla="*/ 184 h 4063"/>
              <a:gd name="connsiteX376" fmla="*/ 12552 w 12653"/>
              <a:gd name="connsiteY376" fmla="*/ 102 h 4063"/>
              <a:gd name="connsiteX377" fmla="*/ 12552 w 12653"/>
              <a:gd name="connsiteY377" fmla="*/ 160 h 4063"/>
              <a:gd name="connsiteX378" fmla="*/ 12492 w 12653"/>
              <a:gd name="connsiteY378" fmla="*/ 160 h 4063"/>
              <a:gd name="connsiteX379" fmla="*/ 12492 w 12653"/>
              <a:gd name="connsiteY379" fmla="*/ 102 h 4063"/>
              <a:gd name="connsiteX380" fmla="*/ 12552 w 12653"/>
              <a:gd name="connsiteY380" fmla="*/ 102 h 4063"/>
              <a:gd name="connsiteX381" fmla="*/ 12492 w 12653"/>
              <a:gd name="connsiteY381" fmla="*/ 82 h 4063"/>
              <a:gd name="connsiteX382" fmla="*/ 12492 w 12653"/>
              <a:gd name="connsiteY382" fmla="*/ 22 h 4063"/>
              <a:gd name="connsiteX383" fmla="*/ 12630 w 12653"/>
              <a:gd name="connsiteY383" fmla="*/ 22 h 4063"/>
              <a:gd name="connsiteX384" fmla="*/ 12630 w 12653"/>
              <a:gd name="connsiteY384" fmla="*/ 160 h 4063"/>
              <a:gd name="connsiteX385" fmla="*/ 12571 w 12653"/>
              <a:gd name="connsiteY385" fmla="*/ 160 h 4063"/>
              <a:gd name="connsiteX386" fmla="*/ 12571 w 12653"/>
              <a:gd name="connsiteY386" fmla="*/ 82 h 4063"/>
              <a:gd name="connsiteX387" fmla="*/ 12492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12574 w 12653"/>
              <a:gd name="connsiteY393" fmla="*/ 575 h 4063"/>
              <a:gd name="connsiteX394" fmla="*/ 12574 w 12653"/>
              <a:gd name="connsiteY394" fmla="*/ 536 h 4063"/>
              <a:gd name="connsiteX395" fmla="*/ 12615 w 12653"/>
              <a:gd name="connsiteY395" fmla="*/ 536 h 4063"/>
              <a:gd name="connsiteX396" fmla="*/ 12615 w 12653"/>
              <a:gd name="connsiteY396" fmla="*/ 575 h 4063"/>
              <a:gd name="connsiteX397" fmla="*/ 12574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2708 h 4063"/>
              <a:gd name="connsiteX46" fmla="*/ 80 w 12653"/>
              <a:gd name="connsiteY46" fmla="*/ 2708 h 4063"/>
              <a:gd name="connsiteX47" fmla="*/ 80 w 12653"/>
              <a:gd name="connsiteY47" fmla="*/ 2765 h 4063"/>
              <a:gd name="connsiteX48" fmla="*/ 17 w 12653"/>
              <a:gd name="connsiteY48" fmla="*/ 2765 h 4063"/>
              <a:gd name="connsiteX49" fmla="*/ 17 w 12653"/>
              <a:gd name="connsiteY49" fmla="*/ 2847 h 4063"/>
              <a:gd name="connsiteX50" fmla="*/ 102 w 12653"/>
              <a:gd name="connsiteY50" fmla="*/ 2847 h 4063"/>
              <a:gd name="connsiteX51" fmla="*/ 102 w 12653"/>
              <a:gd name="connsiteY51" fmla="*/ 2786 h 4063"/>
              <a:gd name="connsiteX52" fmla="*/ 132 w 12653"/>
              <a:gd name="connsiteY52" fmla="*/ 2786 h 4063"/>
              <a:gd name="connsiteX53" fmla="*/ 132 w 12653"/>
              <a:gd name="connsiteY53" fmla="*/ 2894 h 4063"/>
              <a:gd name="connsiteX54" fmla="*/ 2 w 12653"/>
              <a:gd name="connsiteY54" fmla="*/ 2894 h 4063"/>
              <a:gd name="connsiteX55" fmla="*/ 2 w 12653"/>
              <a:gd name="connsiteY55" fmla="*/ 3106 h 4063"/>
              <a:gd name="connsiteX56" fmla="*/ 82 w 12653"/>
              <a:gd name="connsiteY56" fmla="*/ 3106 h 4063"/>
              <a:gd name="connsiteX57" fmla="*/ 82 w 12653"/>
              <a:gd name="connsiteY57" fmla="*/ 3179 h 4063"/>
              <a:gd name="connsiteX58" fmla="*/ 0 w 12653"/>
              <a:gd name="connsiteY58" fmla="*/ 3179 h 4063"/>
              <a:gd name="connsiteX59" fmla="*/ 0 w 12653"/>
              <a:gd name="connsiteY59" fmla="*/ 3360 h 4063"/>
              <a:gd name="connsiteX60" fmla="*/ 184 w 12653"/>
              <a:gd name="connsiteY60" fmla="*/ 3360 h 4063"/>
              <a:gd name="connsiteX61" fmla="*/ 184 w 12653"/>
              <a:gd name="connsiteY61" fmla="*/ 3278 h 4063"/>
              <a:gd name="connsiteX62" fmla="*/ 240 w 12653"/>
              <a:gd name="connsiteY62" fmla="*/ 3278 h 4063"/>
              <a:gd name="connsiteX63" fmla="*/ 240 w 12653"/>
              <a:gd name="connsiteY63" fmla="*/ 3360 h 4063"/>
              <a:gd name="connsiteX64" fmla="*/ 451 w 12653"/>
              <a:gd name="connsiteY64" fmla="*/ 3360 h 4063"/>
              <a:gd name="connsiteX65" fmla="*/ 451 w 12653"/>
              <a:gd name="connsiteY65" fmla="*/ 3231 h 4063"/>
              <a:gd name="connsiteX66" fmla="*/ 561 w 12653"/>
              <a:gd name="connsiteY66" fmla="*/ 3231 h 4063"/>
              <a:gd name="connsiteX67" fmla="*/ 561 w 12653"/>
              <a:gd name="connsiteY67" fmla="*/ 3261 h 4063"/>
              <a:gd name="connsiteX68" fmla="*/ 499 w 12653"/>
              <a:gd name="connsiteY68" fmla="*/ 3261 h 4063"/>
              <a:gd name="connsiteX69" fmla="*/ 499 w 12653"/>
              <a:gd name="connsiteY69" fmla="*/ 3345 h 4063"/>
              <a:gd name="connsiteX70" fmla="*/ 583 w 12653"/>
              <a:gd name="connsiteY70" fmla="*/ 3345 h 4063"/>
              <a:gd name="connsiteX71" fmla="*/ 583 w 12653"/>
              <a:gd name="connsiteY71" fmla="*/ 3283 h 4063"/>
              <a:gd name="connsiteX72" fmla="*/ 637 w 12653"/>
              <a:gd name="connsiteY72" fmla="*/ 3283 h 4063"/>
              <a:gd name="connsiteX73" fmla="*/ 637 w 12653"/>
              <a:gd name="connsiteY73" fmla="*/ 3343 h 4063"/>
              <a:gd name="connsiteX74" fmla="*/ 12017 w 12653"/>
              <a:gd name="connsiteY74" fmla="*/ 3343 h 4063"/>
              <a:gd name="connsiteX75" fmla="*/ 12017 w 12653"/>
              <a:gd name="connsiteY75" fmla="*/ 3283 h 4063"/>
              <a:gd name="connsiteX76" fmla="*/ 12071 w 12653"/>
              <a:gd name="connsiteY76" fmla="*/ 3283 h 4063"/>
              <a:gd name="connsiteX77" fmla="*/ 12071 w 12653"/>
              <a:gd name="connsiteY77" fmla="*/ 3345 h 4063"/>
              <a:gd name="connsiteX78" fmla="*/ 12155 w 12653"/>
              <a:gd name="connsiteY78" fmla="*/ 3345 h 4063"/>
              <a:gd name="connsiteX79" fmla="*/ 12155 w 12653"/>
              <a:gd name="connsiteY79" fmla="*/ 3261 h 4063"/>
              <a:gd name="connsiteX80" fmla="*/ 12092 w 12653"/>
              <a:gd name="connsiteY80" fmla="*/ 3261 h 4063"/>
              <a:gd name="connsiteX81" fmla="*/ 12092 w 12653"/>
              <a:gd name="connsiteY81" fmla="*/ 3231 h 4063"/>
              <a:gd name="connsiteX82" fmla="*/ 12202 w 12653"/>
              <a:gd name="connsiteY82" fmla="*/ 3231 h 4063"/>
              <a:gd name="connsiteX83" fmla="*/ 12202 w 12653"/>
              <a:gd name="connsiteY83" fmla="*/ 3360 h 4063"/>
              <a:gd name="connsiteX84" fmla="*/ 12414 w 12653"/>
              <a:gd name="connsiteY84" fmla="*/ 3360 h 4063"/>
              <a:gd name="connsiteX85" fmla="*/ 12414 w 12653"/>
              <a:gd name="connsiteY85" fmla="*/ 3278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12392 w 12653"/>
              <a:gd name="connsiteY356" fmla="*/ 102 h 4063"/>
              <a:gd name="connsiteX357" fmla="*/ 12392 w 12653"/>
              <a:gd name="connsiteY357" fmla="*/ 164 h 4063"/>
              <a:gd name="connsiteX358" fmla="*/ 12319 w 12653"/>
              <a:gd name="connsiteY358" fmla="*/ 164 h 4063"/>
              <a:gd name="connsiteX359" fmla="*/ 12319 w 12653"/>
              <a:gd name="connsiteY359" fmla="*/ 102 h 4063"/>
              <a:gd name="connsiteX360" fmla="*/ 12392 w 12653"/>
              <a:gd name="connsiteY360" fmla="*/ 102 h 4063"/>
              <a:gd name="connsiteX361" fmla="*/ 12392 w 12653"/>
              <a:gd name="connsiteY361" fmla="*/ 3899 h 4063"/>
              <a:gd name="connsiteX362" fmla="*/ 12392 w 12653"/>
              <a:gd name="connsiteY362" fmla="*/ 3962 h 4063"/>
              <a:gd name="connsiteX363" fmla="*/ 12319 w 12653"/>
              <a:gd name="connsiteY363" fmla="*/ 3962 h 4063"/>
              <a:gd name="connsiteX364" fmla="*/ 12319 w 12653"/>
              <a:gd name="connsiteY364" fmla="*/ 3899 h 4063"/>
              <a:gd name="connsiteX365" fmla="*/ 12392 w 12653"/>
              <a:gd name="connsiteY365" fmla="*/ 3899 h 4063"/>
              <a:gd name="connsiteX366" fmla="*/ 12552 w 12653"/>
              <a:gd name="connsiteY366" fmla="*/ 277 h 4063"/>
              <a:gd name="connsiteX367" fmla="*/ 12552 w 12653"/>
              <a:gd name="connsiteY367" fmla="*/ 339 h 4063"/>
              <a:gd name="connsiteX368" fmla="*/ 12487 w 12653"/>
              <a:gd name="connsiteY368" fmla="*/ 339 h 4063"/>
              <a:gd name="connsiteX369" fmla="*/ 12487 w 12653"/>
              <a:gd name="connsiteY369" fmla="*/ 277 h 4063"/>
              <a:gd name="connsiteX370" fmla="*/ 12552 w 12653"/>
              <a:gd name="connsiteY370" fmla="*/ 277 h 4063"/>
              <a:gd name="connsiteX371" fmla="*/ 12552 w 12653"/>
              <a:gd name="connsiteY371" fmla="*/ 184 h 4063"/>
              <a:gd name="connsiteX372" fmla="*/ 12552 w 12653"/>
              <a:gd name="connsiteY372" fmla="*/ 255 h 4063"/>
              <a:gd name="connsiteX373" fmla="*/ 12487 w 12653"/>
              <a:gd name="connsiteY373" fmla="*/ 255 h 4063"/>
              <a:gd name="connsiteX374" fmla="*/ 12487 w 12653"/>
              <a:gd name="connsiteY374" fmla="*/ 184 h 4063"/>
              <a:gd name="connsiteX375" fmla="*/ 12552 w 12653"/>
              <a:gd name="connsiteY375" fmla="*/ 184 h 4063"/>
              <a:gd name="connsiteX376" fmla="*/ 12552 w 12653"/>
              <a:gd name="connsiteY376" fmla="*/ 102 h 4063"/>
              <a:gd name="connsiteX377" fmla="*/ 12552 w 12653"/>
              <a:gd name="connsiteY377" fmla="*/ 160 h 4063"/>
              <a:gd name="connsiteX378" fmla="*/ 12492 w 12653"/>
              <a:gd name="connsiteY378" fmla="*/ 160 h 4063"/>
              <a:gd name="connsiteX379" fmla="*/ 12492 w 12653"/>
              <a:gd name="connsiteY379" fmla="*/ 102 h 4063"/>
              <a:gd name="connsiteX380" fmla="*/ 12552 w 12653"/>
              <a:gd name="connsiteY380" fmla="*/ 102 h 4063"/>
              <a:gd name="connsiteX381" fmla="*/ 12492 w 12653"/>
              <a:gd name="connsiteY381" fmla="*/ 82 h 4063"/>
              <a:gd name="connsiteX382" fmla="*/ 12492 w 12653"/>
              <a:gd name="connsiteY382" fmla="*/ 22 h 4063"/>
              <a:gd name="connsiteX383" fmla="*/ 12630 w 12653"/>
              <a:gd name="connsiteY383" fmla="*/ 22 h 4063"/>
              <a:gd name="connsiteX384" fmla="*/ 12630 w 12653"/>
              <a:gd name="connsiteY384" fmla="*/ 160 h 4063"/>
              <a:gd name="connsiteX385" fmla="*/ 12571 w 12653"/>
              <a:gd name="connsiteY385" fmla="*/ 160 h 4063"/>
              <a:gd name="connsiteX386" fmla="*/ 12571 w 12653"/>
              <a:gd name="connsiteY386" fmla="*/ 82 h 4063"/>
              <a:gd name="connsiteX387" fmla="*/ 12492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12574 w 12653"/>
              <a:gd name="connsiteY393" fmla="*/ 575 h 4063"/>
              <a:gd name="connsiteX394" fmla="*/ 12574 w 12653"/>
              <a:gd name="connsiteY394" fmla="*/ 536 h 4063"/>
              <a:gd name="connsiteX395" fmla="*/ 12615 w 12653"/>
              <a:gd name="connsiteY395" fmla="*/ 536 h 4063"/>
              <a:gd name="connsiteX396" fmla="*/ 12615 w 12653"/>
              <a:gd name="connsiteY396" fmla="*/ 575 h 4063"/>
              <a:gd name="connsiteX397" fmla="*/ 12574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2708 h 4063"/>
              <a:gd name="connsiteX46" fmla="*/ 80 w 12653"/>
              <a:gd name="connsiteY46" fmla="*/ 2708 h 4063"/>
              <a:gd name="connsiteX47" fmla="*/ 80 w 12653"/>
              <a:gd name="connsiteY47" fmla="*/ 2765 h 4063"/>
              <a:gd name="connsiteX48" fmla="*/ 17 w 12653"/>
              <a:gd name="connsiteY48" fmla="*/ 2765 h 4063"/>
              <a:gd name="connsiteX49" fmla="*/ 17 w 12653"/>
              <a:gd name="connsiteY49" fmla="*/ 2847 h 4063"/>
              <a:gd name="connsiteX50" fmla="*/ 102 w 12653"/>
              <a:gd name="connsiteY50" fmla="*/ 2847 h 4063"/>
              <a:gd name="connsiteX51" fmla="*/ 102 w 12653"/>
              <a:gd name="connsiteY51" fmla="*/ 2786 h 4063"/>
              <a:gd name="connsiteX52" fmla="*/ 132 w 12653"/>
              <a:gd name="connsiteY52" fmla="*/ 2786 h 4063"/>
              <a:gd name="connsiteX53" fmla="*/ 132 w 12653"/>
              <a:gd name="connsiteY53" fmla="*/ 2894 h 4063"/>
              <a:gd name="connsiteX54" fmla="*/ 2 w 12653"/>
              <a:gd name="connsiteY54" fmla="*/ 2894 h 4063"/>
              <a:gd name="connsiteX55" fmla="*/ 2 w 12653"/>
              <a:gd name="connsiteY55" fmla="*/ 3106 h 4063"/>
              <a:gd name="connsiteX56" fmla="*/ 82 w 12653"/>
              <a:gd name="connsiteY56" fmla="*/ 3106 h 4063"/>
              <a:gd name="connsiteX57" fmla="*/ 82 w 12653"/>
              <a:gd name="connsiteY57" fmla="*/ 3179 h 4063"/>
              <a:gd name="connsiteX58" fmla="*/ 0 w 12653"/>
              <a:gd name="connsiteY58" fmla="*/ 3179 h 4063"/>
              <a:gd name="connsiteX59" fmla="*/ 0 w 12653"/>
              <a:gd name="connsiteY59" fmla="*/ 3360 h 4063"/>
              <a:gd name="connsiteX60" fmla="*/ 184 w 12653"/>
              <a:gd name="connsiteY60" fmla="*/ 3360 h 4063"/>
              <a:gd name="connsiteX61" fmla="*/ 184 w 12653"/>
              <a:gd name="connsiteY61" fmla="*/ 3278 h 4063"/>
              <a:gd name="connsiteX62" fmla="*/ 240 w 12653"/>
              <a:gd name="connsiteY62" fmla="*/ 3278 h 4063"/>
              <a:gd name="connsiteX63" fmla="*/ 240 w 12653"/>
              <a:gd name="connsiteY63" fmla="*/ 3360 h 4063"/>
              <a:gd name="connsiteX64" fmla="*/ 451 w 12653"/>
              <a:gd name="connsiteY64" fmla="*/ 3360 h 4063"/>
              <a:gd name="connsiteX65" fmla="*/ 451 w 12653"/>
              <a:gd name="connsiteY65" fmla="*/ 3231 h 4063"/>
              <a:gd name="connsiteX66" fmla="*/ 561 w 12653"/>
              <a:gd name="connsiteY66" fmla="*/ 3231 h 4063"/>
              <a:gd name="connsiteX67" fmla="*/ 561 w 12653"/>
              <a:gd name="connsiteY67" fmla="*/ 3261 h 4063"/>
              <a:gd name="connsiteX68" fmla="*/ 499 w 12653"/>
              <a:gd name="connsiteY68" fmla="*/ 3261 h 4063"/>
              <a:gd name="connsiteX69" fmla="*/ 499 w 12653"/>
              <a:gd name="connsiteY69" fmla="*/ 3345 h 4063"/>
              <a:gd name="connsiteX70" fmla="*/ 583 w 12653"/>
              <a:gd name="connsiteY70" fmla="*/ 3345 h 4063"/>
              <a:gd name="connsiteX71" fmla="*/ 583 w 12653"/>
              <a:gd name="connsiteY71" fmla="*/ 3283 h 4063"/>
              <a:gd name="connsiteX72" fmla="*/ 637 w 12653"/>
              <a:gd name="connsiteY72" fmla="*/ 3283 h 4063"/>
              <a:gd name="connsiteX73" fmla="*/ 637 w 12653"/>
              <a:gd name="connsiteY73" fmla="*/ 3343 h 4063"/>
              <a:gd name="connsiteX74" fmla="*/ 12017 w 12653"/>
              <a:gd name="connsiteY74" fmla="*/ 3343 h 4063"/>
              <a:gd name="connsiteX75" fmla="*/ 12017 w 12653"/>
              <a:gd name="connsiteY75" fmla="*/ 3283 h 4063"/>
              <a:gd name="connsiteX76" fmla="*/ 12071 w 12653"/>
              <a:gd name="connsiteY76" fmla="*/ 3283 h 4063"/>
              <a:gd name="connsiteX77" fmla="*/ 12071 w 12653"/>
              <a:gd name="connsiteY77" fmla="*/ 3345 h 4063"/>
              <a:gd name="connsiteX78" fmla="*/ 12155 w 12653"/>
              <a:gd name="connsiteY78" fmla="*/ 3345 h 4063"/>
              <a:gd name="connsiteX79" fmla="*/ 12155 w 12653"/>
              <a:gd name="connsiteY79" fmla="*/ 3261 h 4063"/>
              <a:gd name="connsiteX80" fmla="*/ 12092 w 12653"/>
              <a:gd name="connsiteY80" fmla="*/ 3261 h 4063"/>
              <a:gd name="connsiteX81" fmla="*/ 12092 w 12653"/>
              <a:gd name="connsiteY81" fmla="*/ 3231 h 4063"/>
              <a:gd name="connsiteX82" fmla="*/ 12202 w 12653"/>
              <a:gd name="connsiteY82" fmla="*/ 3231 h 4063"/>
              <a:gd name="connsiteX83" fmla="*/ 12202 w 12653"/>
              <a:gd name="connsiteY83" fmla="*/ 3360 h 4063"/>
              <a:gd name="connsiteX84" fmla="*/ 12414 w 12653"/>
              <a:gd name="connsiteY84" fmla="*/ 3360 h 4063"/>
              <a:gd name="connsiteX85" fmla="*/ 12414 w 12653"/>
              <a:gd name="connsiteY85" fmla="*/ 3278 h 4063"/>
              <a:gd name="connsiteX86" fmla="*/ 12470 w 12653"/>
              <a:gd name="connsiteY86" fmla="*/ 3278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12392 w 12653"/>
              <a:gd name="connsiteY356" fmla="*/ 102 h 4063"/>
              <a:gd name="connsiteX357" fmla="*/ 12392 w 12653"/>
              <a:gd name="connsiteY357" fmla="*/ 164 h 4063"/>
              <a:gd name="connsiteX358" fmla="*/ 12319 w 12653"/>
              <a:gd name="connsiteY358" fmla="*/ 164 h 4063"/>
              <a:gd name="connsiteX359" fmla="*/ 12319 w 12653"/>
              <a:gd name="connsiteY359" fmla="*/ 102 h 4063"/>
              <a:gd name="connsiteX360" fmla="*/ 12392 w 12653"/>
              <a:gd name="connsiteY360" fmla="*/ 102 h 4063"/>
              <a:gd name="connsiteX361" fmla="*/ 12392 w 12653"/>
              <a:gd name="connsiteY361" fmla="*/ 3899 h 4063"/>
              <a:gd name="connsiteX362" fmla="*/ 12392 w 12653"/>
              <a:gd name="connsiteY362" fmla="*/ 3962 h 4063"/>
              <a:gd name="connsiteX363" fmla="*/ 12319 w 12653"/>
              <a:gd name="connsiteY363" fmla="*/ 3962 h 4063"/>
              <a:gd name="connsiteX364" fmla="*/ 12319 w 12653"/>
              <a:gd name="connsiteY364" fmla="*/ 3899 h 4063"/>
              <a:gd name="connsiteX365" fmla="*/ 12392 w 12653"/>
              <a:gd name="connsiteY365" fmla="*/ 3899 h 4063"/>
              <a:gd name="connsiteX366" fmla="*/ 12552 w 12653"/>
              <a:gd name="connsiteY366" fmla="*/ 277 h 4063"/>
              <a:gd name="connsiteX367" fmla="*/ 12552 w 12653"/>
              <a:gd name="connsiteY367" fmla="*/ 339 h 4063"/>
              <a:gd name="connsiteX368" fmla="*/ 12487 w 12653"/>
              <a:gd name="connsiteY368" fmla="*/ 339 h 4063"/>
              <a:gd name="connsiteX369" fmla="*/ 12487 w 12653"/>
              <a:gd name="connsiteY369" fmla="*/ 277 h 4063"/>
              <a:gd name="connsiteX370" fmla="*/ 12552 w 12653"/>
              <a:gd name="connsiteY370" fmla="*/ 277 h 4063"/>
              <a:gd name="connsiteX371" fmla="*/ 12552 w 12653"/>
              <a:gd name="connsiteY371" fmla="*/ 184 h 4063"/>
              <a:gd name="connsiteX372" fmla="*/ 12552 w 12653"/>
              <a:gd name="connsiteY372" fmla="*/ 255 h 4063"/>
              <a:gd name="connsiteX373" fmla="*/ 12487 w 12653"/>
              <a:gd name="connsiteY373" fmla="*/ 255 h 4063"/>
              <a:gd name="connsiteX374" fmla="*/ 12487 w 12653"/>
              <a:gd name="connsiteY374" fmla="*/ 184 h 4063"/>
              <a:gd name="connsiteX375" fmla="*/ 12552 w 12653"/>
              <a:gd name="connsiteY375" fmla="*/ 184 h 4063"/>
              <a:gd name="connsiteX376" fmla="*/ 12552 w 12653"/>
              <a:gd name="connsiteY376" fmla="*/ 102 h 4063"/>
              <a:gd name="connsiteX377" fmla="*/ 12552 w 12653"/>
              <a:gd name="connsiteY377" fmla="*/ 160 h 4063"/>
              <a:gd name="connsiteX378" fmla="*/ 12492 w 12653"/>
              <a:gd name="connsiteY378" fmla="*/ 160 h 4063"/>
              <a:gd name="connsiteX379" fmla="*/ 12492 w 12653"/>
              <a:gd name="connsiteY379" fmla="*/ 102 h 4063"/>
              <a:gd name="connsiteX380" fmla="*/ 12552 w 12653"/>
              <a:gd name="connsiteY380" fmla="*/ 102 h 4063"/>
              <a:gd name="connsiteX381" fmla="*/ 12492 w 12653"/>
              <a:gd name="connsiteY381" fmla="*/ 82 h 4063"/>
              <a:gd name="connsiteX382" fmla="*/ 12492 w 12653"/>
              <a:gd name="connsiteY382" fmla="*/ 22 h 4063"/>
              <a:gd name="connsiteX383" fmla="*/ 12630 w 12653"/>
              <a:gd name="connsiteY383" fmla="*/ 22 h 4063"/>
              <a:gd name="connsiteX384" fmla="*/ 12630 w 12653"/>
              <a:gd name="connsiteY384" fmla="*/ 160 h 4063"/>
              <a:gd name="connsiteX385" fmla="*/ 12571 w 12653"/>
              <a:gd name="connsiteY385" fmla="*/ 160 h 4063"/>
              <a:gd name="connsiteX386" fmla="*/ 12571 w 12653"/>
              <a:gd name="connsiteY386" fmla="*/ 82 h 4063"/>
              <a:gd name="connsiteX387" fmla="*/ 12492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12574 w 12653"/>
              <a:gd name="connsiteY393" fmla="*/ 575 h 4063"/>
              <a:gd name="connsiteX394" fmla="*/ 12574 w 12653"/>
              <a:gd name="connsiteY394" fmla="*/ 536 h 4063"/>
              <a:gd name="connsiteX395" fmla="*/ 12615 w 12653"/>
              <a:gd name="connsiteY395" fmla="*/ 536 h 4063"/>
              <a:gd name="connsiteX396" fmla="*/ 12615 w 12653"/>
              <a:gd name="connsiteY396" fmla="*/ 575 h 4063"/>
              <a:gd name="connsiteX397" fmla="*/ 12574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2708 h 4063"/>
              <a:gd name="connsiteX46" fmla="*/ 80 w 12653"/>
              <a:gd name="connsiteY46" fmla="*/ 2708 h 4063"/>
              <a:gd name="connsiteX47" fmla="*/ 80 w 12653"/>
              <a:gd name="connsiteY47" fmla="*/ 2765 h 4063"/>
              <a:gd name="connsiteX48" fmla="*/ 17 w 12653"/>
              <a:gd name="connsiteY48" fmla="*/ 2765 h 4063"/>
              <a:gd name="connsiteX49" fmla="*/ 17 w 12653"/>
              <a:gd name="connsiteY49" fmla="*/ 2847 h 4063"/>
              <a:gd name="connsiteX50" fmla="*/ 102 w 12653"/>
              <a:gd name="connsiteY50" fmla="*/ 2847 h 4063"/>
              <a:gd name="connsiteX51" fmla="*/ 102 w 12653"/>
              <a:gd name="connsiteY51" fmla="*/ 2786 h 4063"/>
              <a:gd name="connsiteX52" fmla="*/ 132 w 12653"/>
              <a:gd name="connsiteY52" fmla="*/ 2786 h 4063"/>
              <a:gd name="connsiteX53" fmla="*/ 132 w 12653"/>
              <a:gd name="connsiteY53" fmla="*/ 2894 h 4063"/>
              <a:gd name="connsiteX54" fmla="*/ 2 w 12653"/>
              <a:gd name="connsiteY54" fmla="*/ 2894 h 4063"/>
              <a:gd name="connsiteX55" fmla="*/ 2 w 12653"/>
              <a:gd name="connsiteY55" fmla="*/ 3106 h 4063"/>
              <a:gd name="connsiteX56" fmla="*/ 82 w 12653"/>
              <a:gd name="connsiteY56" fmla="*/ 3106 h 4063"/>
              <a:gd name="connsiteX57" fmla="*/ 82 w 12653"/>
              <a:gd name="connsiteY57" fmla="*/ 3179 h 4063"/>
              <a:gd name="connsiteX58" fmla="*/ 0 w 12653"/>
              <a:gd name="connsiteY58" fmla="*/ 3179 h 4063"/>
              <a:gd name="connsiteX59" fmla="*/ 0 w 12653"/>
              <a:gd name="connsiteY59" fmla="*/ 3360 h 4063"/>
              <a:gd name="connsiteX60" fmla="*/ 184 w 12653"/>
              <a:gd name="connsiteY60" fmla="*/ 3360 h 4063"/>
              <a:gd name="connsiteX61" fmla="*/ 184 w 12653"/>
              <a:gd name="connsiteY61" fmla="*/ 3278 h 4063"/>
              <a:gd name="connsiteX62" fmla="*/ 240 w 12653"/>
              <a:gd name="connsiteY62" fmla="*/ 3278 h 4063"/>
              <a:gd name="connsiteX63" fmla="*/ 240 w 12653"/>
              <a:gd name="connsiteY63" fmla="*/ 3360 h 4063"/>
              <a:gd name="connsiteX64" fmla="*/ 451 w 12653"/>
              <a:gd name="connsiteY64" fmla="*/ 3360 h 4063"/>
              <a:gd name="connsiteX65" fmla="*/ 451 w 12653"/>
              <a:gd name="connsiteY65" fmla="*/ 3231 h 4063"/>
              <a:gd name="connsiteX66" fmla="*/ 561 w 12653"/>
              <a:gd name="connsiteY66" fmla="*/ 3231 h 4063"/>
              <a:gd name="connsiteX67" fmla="*/ 561 w 12653"/>
              <a:gd name="connsiteY67" fmla="*/ 3261 h 4063"/>
              <a:gd name="connsiteX68" fmla="*/ 499 w 12653"/>
              <a:gd name="connsiteY68" fmla="*/ 3261 h 4063"/>
              <a:gd name="connsiteX69" fmla="*/ 499 w 12653"/>
              <a:gd name="connsiteY69" fmla="*/ 3345 h 4063"/>
              <a:gd name="connsiteX70" fmla="*/ 583 w 12653"/>
              <a:gd name="connsiteY70" fmla="*/ 3345 h 4063"/>
              <a:gd name="connsiteX71" fmla="*/ 583 w 12653"/>
              <a:gd name="connsiteY71" fmla="*/ 3283 h 4063"/>
              <a:gd name="connsiteX72" fmla="*/ 637 w 12653"/>
              <a:gd name="connsiteY72" fmla="*/ 3283 h 4063"/>
              <a:gd name="connsiteX73" fmla="*/ 637 w 12653"/>
              <a:gd name="connsiteY73" fmla="*/ 3343 h 4063"/>
              <a:gd name="connsiteX74" fmla="*/ 12017 w 12653"/>
              <a:gd name="connsiteY74" fmla="*/ 3343 h 4063"/>
              <a:gd name="connsiteX75" fmla="*/ 12017 w 12653"/>
              <a:gd name="connsiteY75" fmla="*/ 3283 h 4063"/>
              <a:gd name="connsiteX76" fmla="*/ 12071 w 12653"/>
              <a:gd name="connsiteY76" fmla="*/ 3283 h 4063"/>
              <a:gd name="connsiteX77" fmla="*/ 12071 w 12653"/>
              <a:gd name="connsiteY77" fmla="*/ 3345 h 4063"/>
              <a:gd name="connsiteX78" fmla="*/ 12155 w 12653"/>
              <a:gd name="connsiteY78" fmla="*/ 3345 h 4063"/>
              <a:gd name="connsiteX79" fmla="*/ 12155 w 12653"/>
              <a:gd name="connsiteY79" fmla="*/ 3261 h 4063"/>
              <a:gd name="connsiteX80" fmla="*/ 12092 w 12653"/>
              <a:gd name="connsiteY80" fmla="*/ 3261 h 4063"/>
              <a:gd name="connsiteX81" fmla="*/ 12092 w 12653"/>
              <a:gd name="connsiteY81" fmla="*/ 3231 h 4063"/>
              <a:gd name="connsiteX82" fmla="*/ 12202 w 12653"/>
              <a:gd name="connsiteY82" fmla="*/ 3231 h 4063"/>
              <a:gd name="connsiteX83" fmla="*/ 12202 w 12653"/>
              <a:gd name="connsiteY83" fmla="*/ 3360 h 4063"/>
              <a:gd name="connsiteX84" fmla="*/ 12414 w 12653"/>
              <a:gd name="connsiteY84" fmla="*/ 3360 h 4063"/>
              <a:gd name="connsiteX85" fmla="*/ 12414 w 12653"/>
              <a:gd name="connsiteY85" fmla="*/ 3278 h 4063"/>
              <a:gd name="connsiteX86" fmla="*/ 12470 w 12653"/>
              <a:gd name="connsiteY86" fmla="*/ 3278 h 4063"/>
              <a:gd name="connsiteX87" fmla="*/ 12470 w 12653"/>
              <a:gd name="connsiteY87" fmla="*/ 3360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12392 w 12653"/>
              <a:gd name="connsiteY356" fmla="*/ 102 h 4063"/>
              <a:gd name="connsiteX357" fmla="*/ 12392 w 12653"/>
              <a:gd name="connsiteY357" fmla="*/ 164 h 4063"/>
              <a:gd name="connsiteX358" fmla="*/ 12319 w 12653"/>
              <a:gd name="connsiteY358" fmla="*/ 164 h 4063"/>
              <a:gd name="connsiteX359" fmla="*/ 12319 w 12653"/>
              <a:gd name="connsiteY359" fmla="*/ 102 h 4063"/>
              <a:gd name="connsiteX360" fmla="*/ 12392 w 12653"/>
              <a:gd name="connsiteY360" fmla="*/ 102 h 4063"/>
              <a:gd name="connsiteX361" fmla="*/ 12392 w 12653"/>
              <a:gd name="connsiteY361" fmla="*/ 3899 h 4063"/>
              <a:gd name="connsiteX362" fmla="*/ 12392 w 12653"/>
              <a:gd name="connsiteY362" fmla="*/ 3962 h 4063"/>
              <a:gd name="connsiteX363" fmla="*/ 12319 w 12653"/>
              <a:gd name="connsiteY363" fmla="*/ 3962 h 4063"/>
              <a:gd name="connsiteX364" fmla="*/ 12319 w 12653"/>
              <a:gd name="connsiteY364" fmla="*/ 3899 h 4063"/>
              <a:gd name="connsiteX365" fmla="*/ 12392 w 12653"/>
              <a:gd name="connsiteY365" fmla="*/ 3899 h 4063"/>
              <a:gd name="connsiteX366" fmla="*/ 12552 w 12653"/>
              <a:gd name="connsiteY366" fmla="*/ 277 h 4063"/>
              <a:gd name="connsiteX367" fmla="*/ 12552 w 12653"/>
              <a:gd name="connsiteY367" fmla="*/ 339 h 4063"/>
              <a:gd name="connsiteX368" fmla="*/ 12487 w 12653"/>
              <a:gd name="connsiteY368" fmla="*/ 339 h 4063"/>
              <a:gd name="connsiteX369" fmla="*/ 12487 w 12653"/>
              <a:gd name="connsiteY369" fmla="*/ 277 h 4063"/>
              <a:gd name="connsiteX370" fmla="*/ 12552 w 12653"/>
              <a:gd name="connsiteY370" fmla="*/ 277 h 4063"/>
              <a:gd name="connsiteX371" fmla="*/ 12552 w 12653"/>
              <a:gd name="connsiteY371" fmla="*/ 184 h 4063"/>
              <a:gd name="connsiteX372" fmla="*/ 12552 w 12653"/>
              <a:gd name="connsiteY372" fmla="*/ 255 h 4063"/>
              <a:gd name="connsiteX373" fmla="*/ 12487 w 12653"/>
              <a:gd name="connsiteY373" fmla="*/ 255 h 4063"/>
              <a:gd name="connsiteX374" fmla="*/ 12487 w 12653"/>
              <a:gd name="connsiteY374" fmla="*/ 184 h 4063"/>
              <a:gd name="connsiteX375" fmla="*/ 12552 w 12653"/>
              <a:gd name="connsiteY375" fmla="*/ 184 h 4063"/>
              <a:gd name="connsiteX376" fmla="*/ 12552 w 12653"/>
              <a:gd name="connsiteY376" fmla="*/ 102 h 4063"/>
              <a:gd name="connsiteX377" fmla="*/ 12552 w 12653"/>
              <a:gd name="connsiteY377" fmla="*/ 160 h 4063"/>
              <a:gd name="connsiteX378" fmla="*/ 12492 w 12653"/>
              <a:gd name="connsiteY378" fmla="*/ 160 h 4063"/>
              <a:gd name="connsiteX379" fmla="*/ 12492 w 12653"/>
              <a:gd name="connsiteY379" fmla="*/ 102 h 4063"/>
              <a:gd name="connsiteX380" fmla="*/ 12552 w 12653"/>
              <a:gd name="connsiteY380" fmla="*/ 102 h 4063"/>
              <a:gd name="connsiteX381" fmla="*/ 12492 w 12653"/>
              <a:gd name="connsiteY381" fmla="*/ 82 h 4063"/>
              <a:gd name="connsiteX382" fmla="*/ 12492 w 12653"/>
              <a:gd name="connsiteY382" fmla="*/ 22 h 4063"/>
              <a:gd name="connsiteX383" fmla="*/ 12630 w 12653"/>
              <a:gd name="connsiteY383" fmla="*/ 22 h 4063"/>
              <a:gd name="connsiteX384" fmla="*/ 12630 w 12653"/>
              <a:gd name="connsiteY384" fmla="*/ 160 h 4063"/>
              <a:gd name="connsiteX385" fmla="*/ 12571 w 12653"/>
              <a:gd name="connsiteY385" fmla="*/ 160 h 4063"/>
              <a:gd name="connsiteX386" fmla="*/ 12571 w 12653"/>
              <a:gd name="connsiteY386" fmla="*/ 82 h 4063"/>
              <a:gd name="connsiteX387" fmla="*/ 12492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12574 w 12653"/>
              <a:gd name="connsiteY393" fmla="*/ 575 h 4063"/>
              <a:gd name="connsiteX394" fmla="*/ 12574 w 12653"/>
              <a:gd name="connsiteY394" fmla="*/ 536 h 4063"/>
              <a:gd name="connsiteX395" fmla="*/ 12615 w 12653"/>
              <a:gd name="connsiteY395" fmla="*/ 536 h 4063"/>
              <a:gd name="connsiteX396" fmla="*/ 12615 w 12653"/>
              <a:gd name="connsiteY396" fmla="*/ 575 h 4063"/>
              <a:gd name="connsiteX397" fmla="*/ 12574 w 12653"/>
              <a:gd name="connsiteY397" fmla="*/ 575 h 4063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882 h 4042"/>
              <a:gd name="connsiteX90" fmla="*/ 12571 w 12653"/>
              <a:gd name="connsiteY90" fmla="*/ 3882 h 4042"/>
              <a:gd name="connsiteX91" fmla="*/ 12571 w 12653"/>
              <a:gd name="connsiteY91" fmla="*/ 3809 h 4042"/>
              <a:gd name="connsiteX92" fmla="*/ 12651 w 12653"/>
              <a:gd name="connsiteY92" fmla="*/ 3809 h 4042"/>
              <a:gd name="connsiteX93" fmla="*/ 12651 w 12653"/>
              <a:gd name="connsiteY93" fmla="*/ 3597 h 4042"/>
              <a:gd name="connsiteX94" fmla="*/ 12522 w 12653"/>
              <a:gd name="connsiteY94" fmla="*/ 3597 h 4042"/>
              <a:gd name="connsiteX95" fmla="*/ 12522 w 12653"/>
              <a:gd name="connsiteY95" fmla="*/ 3489 h 4042"/>
              <a:gd name="connsiteX96" fmla="*/ 12552 w 12653"/>
              <a:gd name="connsiteY96" fmla="*/ 3489 h 4042"/>
              <a:gd name="connsiteX97" fmla="*/ 12552 w 12653"/>
              <a:gd name="connsiteY97" fmla="*/ 3550 h 4042"/>
              <a:gd name="connsiteX98" fmla="*/ 12636 w 12653"/>
              <a:gd name="connsiteY98" fmla="*/ 3550 h 4042"/>
              <a:gd name="connsiteX99" fmla="*/ 12636 w 12653"/>
              <a:gd name="connsiteY99" fmla="*/ 3468 h 4042"/>
              <a:gd name="connsiteX100" fmla="*/ 12574 w 12653"/>
              <a:gd name="connsiteY100" fmla="*/ 3468 h 4042"/>
              <a:gd name="connsiteX101" fmla="*/ 12574 w 12653"/>
              <a:gd name="connsiteY101" fmla="*/ 3411 h 4042"/>
              <a:gd name="connsiteX102" fmla="*/ 12634 w 12653"/>
              <a:gd name="connsiteY102" fmla="*/ 3411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986 h 4042"/>
              <a:gd name="connsiteX118" fmla="*/ 561 w 12653"/>
              <a:gd name="connsiteY118" fmla="*/ 4027 h 4042"/>
              <a:gd name="connsiteX119" fmla="*/ 520 w 12653"/>
              <a:gd name="connsiteY119" fmla="*/ 4027 h 4042"/>
              <a:gd name="connsiteX120" fmla="*/ 520 w 12653"/>
              <a:gd name="connsiteY120" fmla="*/ 3986 h 4042"/>
              <a:gd name="connsiteX121" fmla="*/ 561 w 12653"/>
              <a:gd name="connsiteY121" fmla="*/ 3986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3528 h 4042"/>
              <a:gd name="connsiteX128" fmla="*/ 12574 w 12653"/>
              <a:gd name="connsiteY128" fmla="*/ 3489 h 4042"/>
              <a:gd name="connsiteX129" fmla="*/ 12615 w 12653"/>
              <a:gd name="connsiteY129" fmla="*/ 3489 h 4042"/>
              <a:gd name="connsiteX130" fmla="*/ 12615 w 12653"/>
              <a:gd name="connsiteY130" fmla="*/ 3528 h 4042"/>
              <a:gd name="connsiteX131" fmla="*/ 12574 w 12653"/>
              <a:gd name="connsiteY131" fmla="*/ 3528 h 4042"/>
              <a:gd name="connsiteX132" fmla="*/ 12492 w 12653"/>
              <a:gd name="connsiteY132" fmla="*/ 4042 h 4042"/>
              <a:gd name="connsiteX133" fmla="*/ 12492 w 12653"/>
              <a:gd name="connsiteY133" fmla="*/ 3981 h 4042"/>
              <a:gd name="connsiteX134" fmla="*/ 12571 w 12653"/>
              <a:gd name="connsiteY134" fmla="*/ 3981 h 4042"/>
              <a:gd name="connsiteX135" fmla="*/ 12571 w 12653"/>
              <a:gd name="connsiteY135" fmla="*/ 3904 h 4042"/>
              <a:gd name="connsiteX136" fmla="*/ 12630 w 12653"/>
              <a:gd name="connsiteY136" fmla="*/ 3904 h 4042"/>
              <a:gd name="connsiteX137" fmla="*/ 12630 w 12653"/>
              <a:gd name="connsiteY137" fmla="*/ 4042 h 4042"/>
              <a:gd name="connsiteX138" fmla="*/ 12492 w 12653"/>
              <a:gd name="connsiteY138" fmla="*/ 4042 h 4042"/>
              <a:gd name="connsiteX139" fmla="*/ 12492 w 12653"/>
              <a:gd name="connsiteY139" fmla="*/ 3962 h 4042"/>
              <a:gd name="connsiteX140" fmla="*/ 12492 w 12653"/>
              <a:gd name="connsiteY140" fmla="*/ 3904 h 4042"/>
              <a:gd name="connsiteX141" fmla="*/ 12552 w 12653"/>
              <a:gd name="connsiteY141" fmla="*/ 3904 h 4042"/>
              <a:gd name="connsiteX142" fmla="*/ 12552 w 12653"/>
              <a:gd name="connsiteY142" fmla="*/ 3962 h 4042"/>
              <a:gd name="connsiteX143" fmla="*/ 12492 w 12653"/>
              <a:gd name="connsiteY143" fmla="*/ 3962 h 4042"/>
              <a:gd name="connsiteX144" fmla="*/ 12487 w 12653"/>
              <a:gd name="connsiteY144" fmla="*/ 3787 h 4042"/>
              <a:gd name="connsiteX145" fmla="*/ 12487 w 12653"/>
              <a:gd name="connsiteY145" fmla="*/ 3724 h 4042"/>
              <a:gd name="connsiteX146" fmla="*/ 12552 w 12653"/>
              <a:gd name="connsiteY146" fmla="*/ 3724 h 4042"/>
              <a:gd name="connsiteX147" fmla="*/ 12552 w 12653"/>
              <a:gd name="connsiteY147" fmla="*/ 3787 h 4042"/>
              <a:gd name="connsiteX148" fmla="*/ 12487 w 12653"/>
              <a:gd name="connsiteY148" fmla="*/ 3787 h 4042"/>
              <a:gd name="connsiteX149" fmla="*/ 12552 w 12653"/>
              <a:gd name="connsiteY149" fmla="*/ 3809 h 4042"/>
              <a:gd name="connsiteX150" fmla="*/ 12552 w 12653"/>
              <a:gd name="connsiteY150" fmla="*/ 3880 h 4042"/>
              <a:gd name="connsiteX151" fmla="*/ 12487 w 12653"/>
              <a:gd name="connsiteY151" fmla="*/ 3880 h 4042"/>
              <a:gd name="connsiteX152" fmla="*/ 12487 w 12653"/>
              <a:gd name="connsiteY152" fmla="*/ 3809 h 4042"/>
              <a:gd name="connsiteX153" fmla="*/ 12552 w 12653"/>
              <a:gd name="connsiteY153" fmla="*/ 3809 h 4042"/>
              <a:gd name="connsiteX154" fmla="*/ 12470 w 12653"/>
              <a:gd name="connsiteY154" fmla="*/ 3899 h 4042"/>
              <a:gd name="connsiteX155" fmla="*/ 12470 w 12653"/>
              <a:gd name="connsiteY155" fmla="*/ 3962 h 4042"/>
              <a:gd name="connsiteX156" fmla="*/ 12414 w 12653"/>
              <a:gd name="connsiteY156" fmla="*/ 3962 h 4042"/>
              <a:gd name="connsiteX157" fmla="*/ 12414 w 12653"/>
              <a:gd name="connsiteY157" fmla="*/ 3899 h 4042"/>
              <a:gd name="connsiteX158" fmla="*/ 12470 w 12653"/>
              <a:gd name="connsiteY158" fmla="*/ 3899 h 4042"/>
              <a:gd name="connsiteX159" fmla="*/ 12470 w 12653"/>
              <a:gd name="connsiteY159" fmla="*/ 3809 h 4042"/>
              <a:gd name="connsiteX160" fmla="*/ 12470 w 12653"/>
              <a:gd name="connsiteY160" fmla="*/ 3880 h 4042"/>
              <a:gd name="connsiteX161" fmla="*/ 12414 w 12653"/>
              <a:gd name="connsiteY161" fmla="*/ 3880 h 4042"/>
              <a:gd name="connsiteX162" fmla="*/ 12414 w 12653"/>
              <a:gd name="connsiteY162" fmla="*/ 3809 h 4042"/>
              <a:gd name="connsiteX163" fmla="*/ 12470 w 12653"/>
              <a:gd name="connsiteY163" fmla="*/ 3809 h 4042"/>
              <a:gd name="connsiteX164" fmla="*/ 12092 w 12653"/>
              <a:gd name="connsiteY164" fmla="*/ 4027 h 4042"/>
              <a:gd name="connsiteX165" fmla="*/ 12092 w 12653"/>
              <a:gd name="connsiteY165" fmla="*/ 3986 h 4042"/>
              <a:gd name="connsiteX166" fmla="*/ 12133 w 12653"/>
              <a:gd name="connsiteY166" fmla="*/ 3986 h 4042"/>
              <a:gd name="connsiteX167" fmla="*/ 12133 w 12653"/>
              <a:gd name="connsiteY167" fmla="*/ 4027 h 4042"/>
              <a:gd name="connsiteX168" fmla="*/ 12092 w 12653"/>
              <a:gd name="connsiteY168" fmla="*/ 4027 h 4042"/>
              <a:gd name="connsiteX169" fmla="*/ 240 w 12653"/>
              <a:gd name="connsiteY169" fmla="*/ 3899 h 4042"/>
              <a:gd name="connsiteX170" fmla="*/ 240 w 12653"/>
              <a:gd name="connsiteY170" fmla="*/ 3962 h 4042"/>
              <a:gd name="connsiteX171" fmla="*/ 184 w 12653"/>
              <a:gd name="connsiteY171" fmla="*/ 3962 h 4042"/>
              <a:gd name="connsiteX172" fmla="*/ 184 w 12653"/>
              <a:gd name="connsiteY172" fmla="*/ 3899 h 4042"/>
              <a:gd name="connsiteX173" fmla="*/ 240 w 12653"/>
              <a:gd name="connsiteY173" fmla="*/ 3899 h 4042"/>
              <a:gd name="connsiteX174" fmla="*/ 240 w 12653"/>
              <a:gd name="connsiteY174" fmla="*/ 3809 h 4042"/>
              <a:gd name="connsiteX175" fmla="*/ 240 w 12653"/>
              <a:gd name="connsiteY175" fmla="*/ 3880 h 4042"/>
              <a:gd name="connsiteX176" fmla="*/ 184 w 12653"/>
              <a:gd name="connsiteY176" fmla="*/ 3880 h 4042"/>
              <a:gd name="connsiteX177" fmla="*/ 184 w 12653"/>
              <a:gd name="connsiteY177" fmla="*/ 3809 h 4042"/>
              <a:gd name="connsiteX178" fmla="*/ 240 w 12653"/>
              <a:gd name="connsiteY178" fmla="*/ 3809 h 4042"/>
              <a:gd name="connsiteX179" fmla="*/ 102 w 12653"/>
              <a:gd name="connsiteY179" fmla="*/ 3787 h 4042"/>
              <a:gd name="connsiteX180" fmla="*/ 102 w 12653"/>
              <a:gd name="connsiteY180" fmla="*/ 3724 h 4042"/>
              <a:gd name="connsiteX181" fmla="*/ 166 w 12653"/>
              <a:gd name="connsiteY181" fmla="*/ 3724 h 4042"/>
              <a:gd name="connsiteX182" fmla="*/ 166 w 12653"/>
              <a:gd name="connsiteY182" fmla="*/ 3787 h 4042"/>
              <a:gd name="connsiteX183" fmla="*/ 102 w 12653"/>
              <a:gd name="connsiteY183" fmla="*/ 3787 h 4042"/>
              <a:gd name="connsiteX184" fmla="*/ 102 w 12653"/>
              <a:gd name="connsiteY184" fmla="*/ 3880 h 4042"/>
              <a:gd name="connsiteX185" fmla="*/ 102 w 12653"/>
              <a:gd name="connsiteY185" fmla="*/ 3809 h 4042"/>
              <a:gd name="connsiteX186" fmla="*/ 166 w 12653"/>
              <a:gd name="connsiteY186" fmla="*/ 3809 h 4042"/>
              <a:gd name="connsiteX187" fmla="*/ 166 w 12653"/>
              <a:gd name="connsiteY187" fmla="*/ 3880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882 h 4042"/>
              <a:gd name="connsiteX91" fmla="*/ 12571 w 12653"/>
              <a:gd name="connsiteY91" fmla="*/ 3809 h 4042"/>
              <a:gd name="connsiteX92" fmla="*/ 12651 w 12653"/>
              <a:gd name="connsiteY92" fmla="*/ 3809 h 4042"/>
              <a:gd name="connsiteX93" fmla="*/ 12651 w 12653"/>
              <a:gd name="connsiteY93" fmla="*/ 3597 h 4042"/>
              <a:gd name="connsiteX94" fmla="*/ 12522 w 12653"/>
              <a:gd name="connsiteY94" fmla="*/ 3597 h 4042"/>
              <a:gd name="connsiteX95" fmla="*/ 12522 w 12653"/>
              <a:gd name="connsiteY95" fmla="*/ 3489 h 4042"/>
              <a:gd name="connsiteX96" fmla="*/ 12552 w 12653"/>
              <a:gd name="connsiteY96" fmla="*/ 3489 h 4042"/>
              <a:gd name="connsiteX97" fmla="*/ 12552 w 12653"/>
              <a:gd name="connsiteY97" fmla="*/ 3550 h 4042"/>
              <a:gd name="connsiteX98" fmla="*/ 12636 w 12653"/>
              <a:gd name="connsiteY98" fmla="*/ 3550 h 4042"/>
              <a:gd name="connsiteX99" fmla="*/ 12636 w 12653"/>
              <a:gd name="connsiteY99" fmla="*/ 3468 h 4042"/>
              <a:gd name="connsiteX100" fmla="*/ 12574 w 12653"/>
              <a:gd name="connsiteY100" fmla="*/ 3468 h 4042"/>
              <a:gd name="connsiteX101" fmla="*/ 12574 w 12653"/>
              <a:gd name="connsiteY101" fmla="*/ 3411 h 4042"/>
              <a:gd name="connsiteX102" fmla="*/ 12634 w 12653"/>
              <a:gd name="connsiteY102" fmla="*/ 3411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986 h 4042"/>
              <a:gd name="connsiteX118" fmla="*/ 561 w 12653"/>
              <a:gd name="connsiteY118" fmla="*/ 4027 h 4042"/>
              <a:gd name="connsiteX119" fmla="*/ 520 w 12653"/>
              <a:gd name="connsiteY119" fmla="*/ 4027 h 4042"/>
              <a:gd name="connsiteX120" fmla="*/ 520 w 12653"/>
              <a:gd name="connsiteY120" fmla="*/ 3986 h 4042"/>
              <a:gd name="connsiteX121" fmla="*/ 561 w 12653"/>
              <a:gd name="connsiteY121" fmla="*/ 3986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3528 h 4042"/>
              <a:gd name="connsiteX128" fmla="*/ 12574 w 12653"/>
              <a:gd name="connsiteY128" fmla="*/ 3489 h 4042"/>
              <a:gd name="connsiteX129" fmla="*/ 12615 w 12653"/>
              <a:gd name="connsiteY129" fmla="*/ 3489 h 4042"/>
              <a:gd name="connsiteX130" fmla="*/ 12615 w 12653"/>
              <a:gd name="connsiteY130" fmla="*/ 3528 h 4042"/>
              <a:gd name="connsiteX131" fmla="*/ 12574 w 12653"/>
              <a:gd name="connsiteY131" fmla="*/ 3528 h 4042"/>
              <a:gd name="connsiteX132" fmla="*/ 12492 w 12653"/>
              <a:gd name="connsiteY132" fmla="*/ 4042 h 4042"/>
              <a:gd name="connsiteX133" fmla="*/ 12492 w 12653"/>
              <a:gd name="connsiteY133" fmla="*/ 3981 h 4042"/>
              <a:gd name="connsiteX134" fmla="*/ 12571 w 12653"/>
              <a:gd name="connsiteY134" fmla="*/ 3981 h 4042"/>
              <a:gd name="connsiteX135" fmla="*/ 12571 w 12653"/>
              <a:gd name="connsiteY135" fmla="*/ 3904 h 4042"/>
              <a:gd name="connsiteX136" fmla="*/ 12630 w 12653"/>
              <a:gd name="connsiteY136" fmla="*/ 3904 h 4042"/>
              <a:gd name="connsiteX137" fmla="*/ 12630 w 12653"/>
              <a:gd name="connsiteY137" fmla="*/ 4042 h 4042"/>
              <a:gd name="connsiteX138" fmla="*/ 12492 w 12653"/>
              <a:gd name="connsiteY138" fmla="*/ 4042 h 4042"/>
              <a:gd name="connsiteX139" fmla="*/ 12492 w 12653"/>
              <a:gd name="connsiteY139" fmla="*/ 3962 h 4042"/>
              <a:gd name="connsiteX140" fmla="*/ 12492 w 12653"/>
              <a:gd name="connsiteY140" fmla="*/ 3904 h 4042"/>
              <a:gd name="connsiteX141" fmla="*/ 12552 w 12653"/>
              <a:gd name="connsiteY141" fmla="*/ 3904 h 4042"/>
              <a:gd name="connsiteX142" fmla="*/ 12552 w 12653"/>
              <a:gd name="connsiteY142" fmla="*/ 3962 h 4042"/>
              <a:gd name="connsiteX143" fmla="*/ 12492 w 12653"/>
              <a:gd name="connsiteY143" fmla="*/ 3962 h 4042"/>
              <a:gd name="connsiteX144" fmla="*/ 12487 w 12653"/>
              <a:gd name="connsiteY144" fmla="*/ 3787 h 4042"/>
              <a:gd name="connsiteX145" fmla="*/ 12487 w 12653"/>
              <a:gd name="connsiteY145" fmla="*/ 3724 h 4042"/>
              <a:gd name="connsiteX146" fmla="*/ 12552 w 12653"/>
              <a:gd name="connsiteY146" fmla="*/ 3724 h 4042"/>
              <a:gd name="connsiteX147" fmla="*/ 12552 w 12653"/>
              <a:gd name="connsiteY147" fmla="*/ 3787 h 4042"/>
              <a:gd name="connsiteX148" fmla="*/ 12487 w 12653"/>
              <a:gd name="connsiteY148" fmla="*/ 3787 h 4042"/>
              <a:gd name="connsiteX149" fmla="*/ 12552 w 12653"/>
              <a:gd name="connsiteY149" fmla="*/ 3809 h 4042"/>
              <a:gd name="connsiteX150" fmla="*/ 12552 w 12653"/>
              <a:gd name="connsiteY150" fmla="*/ 3880 h 4042"/>
              <a:gd name="connsiteX151" fmla="*/ 12487 w 12653"/>
              <a:gd name="connsiteY151" fmla="*/ 3880 h 4042"/>
              <a:gd name="connsiteX152" fmla="*/ 12487 w 12653"/>
              <a:gd name="connsiteY152" fmla="*/ 3809 h 4042"/>
              <a:gd name="connsiteX153" fmla="*/ 12552 w 12653"/>
              <a:gd name="connsiteY153" fmla="*/ 3809 h 4042"/>
              <a:gd name="connsiteX154" fmla="*/ 12470 w 12653"/>
              <a:gd name="connsiteY154" fmla="*/ 3899 h 4042"/>
              <a:gd name="connsiteX155" fmla="*/ 12470 w 12653"/>
              <a:gd name="connsiteY155" fmla="*/ 3962 h 4042"/>
              <a:gd name="connsiteX156" fmla="*/ 12414 w 12653"/>
              <a:gd name="connsiteY156" fmla="*/ 3962 h 4042"/>
              <a:gd name="connsiteX157" fmla="*/ 12414 w 12653"/>
              <a:gd name="connsiteY157" fmla="*/ 3899 h 4042"/>
              <a:gd name="connsiteX158" fmla="*/ 12470 w 12653"/>
              <a:gd name="connsiteY158" fmla="*/ 3899 h 4042"/>
              <a:gd name="connsiteX159" fmla="*/ 12470 w 12653"/>
              <a:gd name="connsiteY159" fmla="*/ 3809 h 4042"/>
              <a:gd name="connsiteX160" fmla="*/ 12470 w 12653"/>
              <a:gd name="connsiteY160" fmla="*/ 3880 h 4042"/>
              <a:gd name="connsiteX161" fmla="*/ 12414 w 12653"/>
              <a:gd name="connsiteY161" fmla="*/ 3880 h 4042"/>
              <a:gd name="connsiteX162" fmla="*/ 12414 w 12653"/>
              <a:gd name="connsiteY162" fmla="*/ 3809 h 4042"/>
              <a:gd name="connsiteX163" fmla="*/ 12470 w 12653"/>
              <a:gd name="connsiteY163" fmla="*/ 3809 h 4042"/>
              <a:gd name="connsiteX164" fmla="*/ 12092 w 12653"/>
              <a:gd name="connsiteY164" fmla="*/ 4027 h 4042"/>
              <a:gd name="connsiteX165" fmla="*/ 12092 w 12653"/>
              <a:gd name="connsiteY165" fmla="*/ 3986 h 4042"/>
              <a:gd name="connsiteX166" fmla="*/ 12133 w 12653"/>
              <a:gd name="connsiteY166" fmla="*/ 3986 h 4042"/>
              <a:gd name="connsiteX167" fmla="*/ 12133 w 12653"/>
              <a:gd name="connsiteY167" fmla="*/ 4027 h 4042"/>
              <a:gd name="connsiteX168" fmla="*/ 12092 w 12653"/>
              <a:gd name="connsiteY168" fmla="*/ 4027 h 4042"/>
              <a:gd name="connsiteX169" fmla="*/ 240 w 12653"/>
              <a:gd name="connsiteY169" fmla="*/ 3899 h 4042"/>
              <a:gd name="connsiteX170" fmla="*/ 240 w 12653"/>
              <a:gd name="connsiteY170" fmla="*/ 3962 h 4042"/>
              <a:gd name="connsiteX171" fmla="*/ 184 w 12653"/>
              <a:gd name="connsiteY171" fmla="*/ 3962 h 4042"/>
              <a:gd name="connsiteX172" fmla="*/ 184 w 12653"/>
              <a:gd name="connsiteY172" fmla="*/ 3899 h 4042"/>
              <a:gd name="connsiteX173" fmla="*/ 240 w 12653"/>
              <a:gd name="connsiteY173" fmla="*/ 3899 h 4042"/>
              <a:gd name="connsiteX174" fmla="*/ 240 w 12653"/>
              <a:gd name="connsiteY174" fmla="*/ 3809 h 4042"/>
              <a:gd name="connsiteX175" fmla="*/ 240 w 12653"/>
              <a:gd name="connsiteY175" fmla="*/ 3880 h 4042"/>
              <a:gd name="connsiteX176" fmla="*/ 184 w 12653"/>
              <a:gd name="connsiteY176" fmla="*/ 3880 h 4042"/>
              <a:gd name="connsiteX177" fmla="*/ 184 w 12653"/>
              <a:gd name="connsiteY177" fmla="*/ 3809 h 4042"/>
              <a:gd name="connsiteX178" fmla="*/ 240 w 12653"/>
              <a:gd name="connsiteY178" fmla="*/ 3809 h 4042"/>
              <a:gd name="connsiteX179" fmla="*/ 102 w 12653"/>
              <a:gd name="connsiteY179" fmla="*/ 3787 h 4042"/>
              <a:gd name="connsiteX180" fmla="*/ 102 w 12653"/>
              <a:gd name="connsiteY180" fmla="*/ 3724 h 4042"/>
              <a:gd name="connsiteX181" fmla="*/ 166 w 12653"/>
              <a:gd name="connsiteY181" fmla="*/ 3724 h 4042"/>
              <a:gd name="connsiteX182" fmla="*/ 166 w 12653"/>
              <a:gd name="connsiteY182" fmla="*/ 3787 h 4042"/>
              <a:gd name="connsiteX183" fmla="*/ 102 w 12653"/>
              <a:gd name="connsiteY183" fmla="*/ 3787 h 4042"/>
              <a:gd name="connsiteX184" fmla="*/ 102 w 12653"/>
              <a:gd name="connsiteY184" fmla="*/ 3880 h 4042"/>
              <a:gd name="connsiteX185" fmla="*/ 102 w 12653"/>
              <a:gd name="connsiteY185" fmla="*/ 3809 h 4042"/>
              <a:gd name="connsiteX186" fmla="*/ 166 w 12653"/>
              <a:gd name="connsiteY186" fmla="*/ 3809 h 4042"/>
              <a:gd name="connsiteX187" fmla="*/ 166 w 12653"/>
              <a:gd name="connsiteY187" fmla="*/ 3880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809 h 4042"/>
              <a:gd name="connsiteX92" fmla="*/ 12651 w 12653"/>
              <a:gd name="connsiteY92" fmla="*/ 3809 h 4042"/>
              <a:gd name="connsiteX93" fmla="*/ 12651 w 12653"/>
              <a:gd name="connsiteY93" fmla="*/ 3597 h 4042"/>
              <a:gd name="connsiteX94" fmla="*/ 12522 w 12653"/>
              <a:gd name="connsiteY94" fmla="*/ 3597 h 4042"/>
              <a:gd name="connsiteX95" fmla="*/ 12522 w 12653"/>
              <a:gd name="connsiteY95" fmla="*/ 3489 h 4042"/>
              <a:gd name="connsiteX96" fmla="*/ 12552 w 12653"/>
              <a:gd name="connsiteY96" fmla="*/ 3489 h 4042"/>
              <a:gd name="connsiteX97" fmla="*/ 12552 w 12653"/>
              <a:gd name="connsiteY97" fmla="*/ 3550 h 4042"/>
              <a:gd name="connsiteX98" fmla="*/ 12636 w 12653"/>
              <a:gd name="connsiteY98" fmla="*/ 3550 h 4042"/>
              <a:gd name="connsiteX99" fmla="*/ 12636 w 12653"/>
              <a:gd name="connsiteY99" fmla="*/ 3468 h 4042"/>
              <a:gd name="connsiteX100" fmla="*/ 12574 w 12653"/>
              <a:gd name="connsiteY100" fmla="*/ 3468 h 4042"/>
              <a:gd name="connsiteX101" fmla="*/ 12574 w 12653"/>
              <a:gd name="connsiteY101" fmla="*/ 3411 h 4042"/>
              <a:gd name="connsiteX102" fmla="*/ 12634 w 12653"/>
              <a:gd name="connsiteY102" fmla="*/ 3411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986 h 4042"/>
              <a:gd name="connsiteX118" fmla="*/ 561 w 12653"/>
              <a:gd name="connsiteY118" fmla="*/ 4027 h 4042"/>
              <a:gd name="connsiteX119" fmla="*/ 520 w 12653"/>
              <a:gd name="connsiteY119" fmla="*/ 4027 h 4042"/>
              <a:gd name="connsiteX120" fmla="*/ 520 w 12653"/>
              <a:gd name="connsiteY120" fmla="*/ 3986 h 4042"/>
              <a:gd name="connsiteX121" fmla="*/ 561 w 12653"/>
              <a:gd name="connsiteY121" fmla="*/ 3986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3528 h 4042"/>
              <a:gd name="connsiteX128" fmla="*/ 12574 w 12653"/>
              <a:gd name="connsiteY128" fmla="*/ 3489 h 4042"/>
              <a:gd name="connsiteX129" fmla="*/ 12615 w 12653"/>
              <a:gd name="connsiteY129" fmla="*/ 3489 h 4042"/>
              <a:gd name="connsiteX130" fmla="*/ 12615 w 12653"/>
              <a:gd name="connsiteY130" fmla="*/ 3528 h 4042"/>
              <a:gd name="connsiteX131" fmla="*/ 12574 w 12653"/>
              <a:gd name="connsiteY131" fmla="*/ 3528 h 4042"/>
              <a:gd name="connsiteX132" fmla="*/ 12492 w 12653"/>
              <a:gd name="connsiteY132" fmla="*/ 4042 h 4042"/>
              <a:gd name="connsiteX133" fmla="*/ 12492 w 12653"/>
              <a:gd name="connsiteY133" fmla="*/ 3981 h 4042"/>
              <a:gd name="connsiteX134" fmla="*/ 12571 w 12653"/>
              <a:gd name="connsiteY134" fmla="*/ 3981 h 4042"/>
              <a:gd name="connsiteX135" fmla="*/ 12571 w 12653"/>
              <a:gd name="connsiteY135" fmla="*/ 3904 h 4042"/>
              <a:gd name="connsiteX136" fmla="*/ 12630 w 12653"/>
              <a:gd name="connsiteY136" fmla="*/ 3904 h 4042"/>
              <a:gd name="connsiteX137" fmla="*/ 12630 w 12653"/>
              <a:gd name="connsiteY137" fmla="*/ 4042 h 4042"/>
              <a:gd name="connsiteX138" fmla="*/ 12492 w 12653"/>
              <a:gd name="connsiteY138" fmla="*/ 4042 h 4042"/>
              <a:gd name="connsiteX139" fmla="*/ 12492 w 12653"/>
              <a:gd name="connsiteY139" fmla="*/ 3962 h 4042"/>
              <a:gd name="connsiteX140" fmla="*/ 12492 w 12653"/>
              <a:gd name="connsiteY140" fmla="*/ 3904 h 4042"/>
              <a:gd name="connsiteX141" fmla="*/ 12552 w 12653"/>
              <a:gd name="connsiteY141" fmla="*/ 3904 h 4042"/>
              <a:gd name="connsiteX142" fmla="*/ 12552 w 12653"/>
              <a:gd name="connsiteY142" fmla="*/ 3962 h 4042"/>
              <a:gd name="connsiteX143" fmla="*/ 12492 w 12653"/>
              <a:gd name="connsiteY143" fmla="*/ 3962 h 4042"/>
              <a:gd name="connsiteX144" fmla="*/ 12487 w 12653"/>
              <a:gd name="connsiteY144" fmla="*/ 3787 h 4042"/>
              <a:gd name="connsiteX145" fmla="*/ 12487 w 12653"/>
              <a:gd name="connsiteY145" fmla="*/ 3724 h 4042"/>
              <a:gd name="connsiteX146" fmla="*/ 12552 w 12653"/>
              <a:gd name="connsiteY146" fmla="*/ 3724 h 4042"/>
              <a:gd name="connsiteX147" fmla="*/ 12552 w 12653"/>
              <a:gd name="connsiteY147" fmla="*/ 3787 h 4042"/>
              <a:gd name="connsiteX148" fmla="*/ 12487 w 12653"/>
              <a:gd name="connsiteY148" fmla="*/ 3787 h 4042"/>
              <a:gd name="connsiteX149" fmla="*/ 12552 w 12653"/>
              <a:gd name="connsiteY149" fmla="*/ 3809 h 4042"/>
              <a:gd name="connsiteX150" fmla="*/ 12552 w 12653"/>
              <a:gd name="connsiteY150" fmla="*/ 3880 h 4042"/>
              <a:gd name="connsiteX151" fmla="*/ 12487 w 12653"/>
              <a:gd name="connsiteY151" fmla="*/ 3880 h 4042"/>
              <a:gd name="connsiteX152" fmla="*/ 12487 w 12653"/>
              <a:gd name="connsiteY152" fmla="*/ 3809 h 4042"/>
              <a:gd name="connsiteX153" fmla="*/ 12552 w 12653"/>
              <a:gd name="connsiteY153" fmla="*/ 3809 h 4042"/>
              <a:gd name="connsiteX154" fmla="*/ 12470 w 12653"/>
              <a:gd name="connsiteY154" fmla="*/ 3899 h 4042"/>
              <a:gd name="connsiteX155" fmla="*/ 12470 w 12653"/>
              <a:gd name="connsiteY155" fmla="*/ 3962 h 4042"/>
              <a:gd name="connsiteX156" fmla="*/ 12414 w 12653"/>
              <a:gd name="connsiteY156" fmla="*/ 3962 h 4042"/>
              <a:gd name="connsiteX157" fmla="*/ 12414 w 12653"/>
              <a:gd name="connsiteY157" fmla="*/ 3899 h 4042"/>
              <a:gd name="connsiteX158" fmla="*/ 12470 w 12653"/>
              <a:gd name="connsiteY158" fmla="*/ 3899 h 4042"/>
              <a:gd name="connsiteX159" fmla="*/ 12470 w 12653"/>
              <a:gd name="connsiteY159" fmla="*/ 3809 h 4042"/>
              <a:gd name="connsiteX160" fmla="*/ 12470 w 12653"/>
              <a:gd name="connsiteY160" fmla="*/ 3880 h 4042"/>
              <a:gd name="connsiteX161" fmla="*/ 12414 w 12653"/>
              <a:gd name="connsiteY161" fmla="*/ 3880 h 4042"/>
              <a:gd name="connsiteX162" fmla="*/ 12414 w 12653"/>
              <a:gd name="connsiteY162" fmla="*/ 3809 h 4042"/>
              <a:gd name="connsiteX163" fmla="*/ 12470 w 12653"/>
              <a:gd name="connsiteY163" fmla="*/ 3809 h 4042"/>
              <a:gd name="connsiteX164" fmla="*/ 12092 w 12653"/>
              <a:gd name="connsiteY164" fmla="*/ 4027 h 4042"/>
              <a:gd name="connsiteX165" fmla="*/ 12092 w 12653"/>
              <a:gd name="connsiteY165" fmla="*/ 3986 h 4042"/>
              <a:gd name="connsiteX166" fmla="*/ 12133 w 12653"/>
              <a:gd name="connsiteY166" fmla="*/ 3986 h 4042"/>
              <a:gd name="connsiteX167" fmla="*/ 12133 w 12653"/>
              <a:gd name="connsiteY167" fmla="*/ 4027 h 4042"/>
              <a:gd name="connsiteX168" fmla="*/ 12092 w 12653"/>
              <a:gd name="connsiteY168" fmla="*/ 4027 h 4042"/>
              <a:gd name="connsiteX169" fmla="*/ 240 w 12653"/>
              <a:gd name="connsiteY169" fmla="*/ 3899 h 4042"/>
              <a:gd name="connsiteX170" fmla="*/ 240 w 12653"/>
              <a:gd name="connsiteY170" fmla="*/ 3962 h 4042"/>
              <a:gd name="connsiteX171" fmla="*/ 184 w 12653"/>
              <a:gd name="connsiteY171" fmla="*/ 3962 h 4042"/>
              <a:gd name="connsiteX172" fmla="*/ 184 w 12653"/>
              <a:gd name="connsiteY172" fmla="*/ 3899 h 4042"/>
              <a:gd name="connsiteX173" fmla="*/ 240 w 12653"/>
              <a:gd name="connsiteY173" fmla="*/ 3899 h 4042"/>
              <a:gd name="connsiteX174" fmla="*/ 240 w 12653"/>
              <a:gd name="connsiteY174" fmla="*/ 3809 h 4042"/>
              <a:gd name="connsiteX175" fmla="*/ 240 w 12653"/>
              <a:gd name="connsiteY175" fmla="*/ 3880 h 4042"/>
              <a:gd name="connsiteX176" fmla="*/ 184 w 12653"/>
              <a:gd name="connsiteY176" fmla="*/ 3880 h 4042"/>
              <a:gd name="connsiteX177" fmla="*/ 184 w 12653"/>
              <a:gd name="connsiteY177" fmla="*/ 3809 h 4042"/>
              <a:gd name="connsiteX178" fmla="*/ 240 w 12653"/>
              <a:gd name="connsiteY178" fmla="*/ 3809 h 4042"/>
              <a:gd name="connsiteX179" fmla="*/ 102 w 12653"/>
              <a:gd name="connsiteY179" fmla="*/ 3787 h 4042"/>
              <a:gd name="connsiteX180" fmla="*/ 102 w 12653"/>
              <a:gd name="connsiteY180" fmla="*/ 3724 h 4042"/>
              <a:gd name="connsiteX181" fmla="*/ 166 w 12653"/>
              <a:gd name="connsiteY181" fmla="*/ 3724 h 4042"/>
              <a:gd name="connsiteX182" fmla="*/ 166 w 12653"/>
              <a:gd name="connsiteY182" fmla="*/ 3787 h 4042"/>
              <a:gd name="connsiteX183" fmla="*/ 102 w 12653"/>
              <a:gd name="connsiteY183" fmla="*/ 3787 h 4042"/>
              <a:gd name="connsiteX184" fmla="*/ 102 w 12653"/>
              <a:gd name="connsiteY184" fmla="*/ 3880 h 4042"/>
              <a:gd name="connsiteX185" fmla="*/ 102 w 12653"/>
              <a:gd name="connsiteY185" fmla="*/ 3809 h 4042"/>
              <a:gd name="connsiteX186" fmla="*/ 166 w 12653"/>
              <a:gd name="connsiteY186" fmla="*/ 3809 h 4042"/>
              <a:gd name="connsiteX187" fmla="*/ 166 w 12653"/>
              <a:gd name="connsiteY187" fmla="*/ 3880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809 h 4042"/>
              <a:gd name="connsiteX93" fmla="*/ 12651 w 12653"/>
              <a:gd name="connsiteY93" fmla="*/ 3597 h 4042"/>
              <a:gd name="connsiteX94" fmla="*/ 12522 w 12653"/>
              <a:gd name="connsiteY94" fmla="*/ 3597 h 4042"/>
              <a:gd name="connsiteX95" fmla="*/ 12522 w 12653"/>
              <a:gd name="connsiteY95" fmla="*/ 3489 h 4042"/>
              <a:gd name="connsiteX96" fmla="*/ 12552 w 12653"/>
              <a:gd name="connsiteY96" fmla="*/ 3489 h 4042"/>
              <a:gd name="connsiteX97" fmla="*/ 12552 w 12653"/>
              <a:gd name="connsiteY97" fmla="*/ 3550 h 4042"/>
              <a:gd name="connsiteX98" fmla="*/ 12636 w 12653"/>
              <a:gd name="connsiteY98" fmla="*/ 3550 h 4042"/>
              <a:gd name="connsiteX99" fmla="*/ 12636 w 12653"/>
              <a:gd name="connsiteY99" fmla="*/ 3468 h 4042"/>
              <a:gd name="connsiteX100" fmla="*/ 12574 w 12653"/>
              <a:gd name="connsiteY100" fmla="*/ 3468 h 4042"/>
              <a:gd name="connsiteX101" fmla="*/ 12574 w 12653"/>
              <a:gd name="connsiteY101" fmla="*/ 3411 h 4042"/>
              <a:gd name="connsiteX102" fmla="*/ 12634 w 12653"/>
              <a:gd name="connsiteY102" fmla="*/ 3411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986 h 4042"/>
              <a:gd name="connsiteX118" fmla="*/ 561 w 12653"/>
              <a:gd name="connsiteY118" fmla="*/ 4027 h 4042"/>
              <a:gd name="connsiteX119" fmla="*/ 520 w 12653"/>
              <a:gd name="connsiteY119" fmla="*/ 4027 h 4042"/>
              <a:gd name="connsiteX120" fmla="*/ 520 w 12653"/>
              <a:gd name="connsiteY120" fmla="*/ 3986 h 4042"/>
              <a:gd name="connsiteX121" fmla="*/ 561 w 12653"/>
              <a:gd name="connsiteY121" fmla="*/ 3986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3528 h 4042"/>
              <a:gd name="connsiteX128" fmla="*/ 12574 w 12653"/>
              <a:gd name="connsiteY128" fmla="*/ 3489 h 4042"/>
              <a:gd name="connsiteX129" fmla="*/ 12615 w 12653"/>
              <a:gd name="connsiteY129" fmla="*/ 3489 h 4042"/>
              <a:gd name="connsiteX130" fmla="*/ 12615 w 12653"/>
              <a:gd name="connsiteY130" fmla="*/ 3528 h 4042"/>
              <a:gd name="connsiteX131" fmla="*/ 12574 w 12653"/>
              <a:gd name="connsiteY131" fmla="*/ 3528 h 4042"/>
              <a:gd name="connsiteX132" fmla="*/ 12492 w 12653"/>
              <a:gd name="connsiteY132" fmla="*/ 4042 h 4042"/>
              <a:gd name="connsiteX133" fmla="*/ 12492 w 12653"/>
              <a:gd name="connsiteY133" fmla="*/ 3981 h 4042"/>
              <a:gd name="connsiteX134" fmla="*/ 12571 w 12653"/>
              <a:gd name="connsiteY134" fmla="*/ 3981 h 4042"/>
              <a:gd name="connsiteX135" fmla="*/ 12571 w 12653"/>
              <a:gd name="connsiteY135" fmla="*/ 3904 h 4042"/>
              <a:gd name="connsiteX136" fmla="*/ 12630 w 12653"/>
              <a:gd name="connsiteY136" fmla="*/ 3904 h 4042"/>
              <a:gd name="connsiteX137" fmla="*/ 12630 w 12653"/>
              <a:gd name="connsiteY137" fmla="*/ 4042 h 4042"/>
              <a:gd name="connsiteX138" fmla="*/ 12492 w 12653"/>
              <a:gd name="connsiteY138" fmla="*/ 4042 h 4042"/>
              <a:gd name="connsiteX139" fmla="*/ 12492 w 12653"/>
              <a:gd name="connsiteY139" fmla="*/ 3962 h 4042"/>
              <a:gd name="connsiteX140" fmla="*/ 12492 w 12653"/>
              <a:gd name="connsiteY140" fmla="*/ 3904 h 4042"/>
              <a:gd name="connsiteX141" fmla="*/ 12552 w 12653"/>
              <a:gd name="connsiteY141" fmla="*/ 3904 h 4042"/>
              <a:gd name="connsiteX142" fmla="*/ 12552 w 12653"/>
              <a:gd name="connsiteY142" fmla="*/ 3962 h 4042"/>
              <a:gd name="connsiteX143" fmla="*/ 12492 w 12653"/>
              <a:gd name="connsiteY143" fmla="*/ 3962 h 4042"/>
              <a:gd name="connsiteX144" fmla="*/ 12487 w 12653"/>
              <a:gd name="connsiteY144" fmla="*/ 3787 h 4042"/>
              <a:gd name="connsiteX145" fmla="*/ 12487 w 12653"/>
              <a:gd name="connsiteY145" fmla="*/ 3724 h 4042"/>
              <a:gd name="connsiteX146" fmla="*/ 12552 w 12653"/>
              <a:gd name="connsiteY146" fmla="*/ 3724 h 4042"/>
              <a:gd name="connsiteX147" fmla="*/ 12552 w 12653"/>
              <a:gd name="connsiteY147" fmla="*/ 3787 h 4042"/>
              <a:gd name="connsiteX148" fmla="*/ 12487 w 12653"/>
              <a:gd name="connsiteY148" fmla="*/ 3787 h 4042"/>
              <a:gd name="connsiteX149" fmla="*/ 12552 w 12653"/>
              <a:gd name="connsiteY149" fmla="*/ 3809 h 4042"/>
              <a:gd name="connsiteX150" fmla="*/ 12552 w 12653"/>
              <a:gd name="connsiteY150" fmla="*/ 3880 h 4042"/>
              <a:gd name="connsiteX151" fmla="*/ 12487 w 12653"/>
              <a:gd name="connsiteY151" fmla="*/ 3880 h 4042"/>
              <a:gd name="connsiteX152" fmla="*/ 12487 w 12653"/>
              <a:gd name="connsiteY152" fmla="*/ 3809 h 4042"/>
              <a:gd name="connsiteX153" fmla="*/ 12552 w 12653"/>
              <a:gd name="connsiteY153" fmla="*/ 3809 h 4042"/>
              <a:gd name="connsiteX154" fmla="*/ 12470 w 12653"/>
              <a:gd name="connsiteY154" fmla="*/ 3899 h 4042"/>
              <a:gd name="connsiteX155" fmla="*/ 12470 w 12653"/>
              <a:gd name="connsiteY155" fmla="*/ 3962 h 4042"/>
              <a:gd name="connsiteX156" fmla="*/ 12414 w 12653"/>
              <a:gd name="connsiteY156" fmla="*/ 3962 h 4042"/>
              <a:gd name="connsiteX157" fmla="*/ 12414 w 12653"/>
              <a:gd name="connsiteY157" fmla="*/ 3899 h 4042"/>
              <a:gd name="connsiteX158" fmla="*/ 12470 w 12653"/>
              <a:gd name="connsiteY158" fmla="*/ 3899 h 4042"/>
              <a:gd name="connsiteX159" fmla="*/ 12470 w 12653"/>
              <a:gd name="connsiteY159" fmla="*/ 3809 h 4042"/>
              <a:gd name="connsiteX160" fmla="*/ 12470 w 12653"/>
              <a:gd name="connsiteY160" fmla="*/ 3880 h 4042"/>
              <a:gd name="connsiteX161" fmla="*/ 12414 w 12653"/>
              <a:gd name="connsiteY161" fmla="*/ 3880 h 4042"/>
              <a:gd name="connsiteX162" fmla="*/ 12414 w 12653"/>
              <a:gd name="connsiteY162" fmla="*/ 3809 h 4042"/>
              <a:gd name="connsiteX163" fmla="*/ 12470 w 12653"/>
              <a:gd name="connsiteY163" fmla="*/ 3809 h 4042"/>
              <a:gd name="connsiteX164" fmla="*/ 12092 w 12653"/>
              <a:gd name="connsiteY164" fmla="*/ 4027 h 4042"/>
              <a:gd name="connsiteX165" fmla="*/ 12092 w 12653"/>
              <a:gd name="connsiteY165" fmla="*/ 3986 h 4042"/>
              <a:gd name="connsiteX166" fmla="*/ 12133 w 12653"/>
              <a:gd name="connsiteY166" fmla="*/ 3986 h 4042"/>
              <a:gd name="connsiteX167" fmla="*/ 12133 w 12653"/>
              <a:gd name="connsiteY167" fmla="*/ 4027 h 4042"/>
              <a:gd name="connsiteX168" fmla="*/ 12092 w 12653"/>
              <a:gd name="connsiteY168" fmla="*/ 4027 h 4042"/>
              <a:gd name="connsiteX169" fmla="*/ 240 w 12653"/>
              <a:gd name="connsiteY169" fmla="*/ 3899 h 4042"/>
              <a:gd name="connsiteX170" fmla="*/ 240 w 12653"/>
              <a:gd name="connsiteY170" fmla="*/ 3962 h 4042"/>
              <a:gd name="connsiteX171" fmla="*/ 184 w 12653"/>
              <a:gd name="connsiteY171" fmla="*/ 3962 h 4042"/>
              <a:gd name="connsiteX172" fmla="*/ 184 w 12653"/>
              <a:gd name="connsiteY172" fmla="*/ 3899 h 4042"/>
              <a:gd name="connsiteX173" fmla="*/ 240 w 12653"/>
              <a:gd name="connsiteY173" fmla="*/ 3899 h 4042"/>
              <a:gd name="connsiteX174" fmla="*/ 240 w 12653"/>
              <a:gd name="connsiteY174" fmla="*/ 3809 h 4042"/>
              <a:gd name="connsiteX175" fmla="*/ 240 w 12653"/>
              <a:gd name="connsiteY175" fmla="*/ 3880 h 4042"/>
              <a:gd name="connsiteX176" fmla="*/ 184 w 12653"/>
              <a:gd name="connsiteY176" fmla="*/ 3880 h 4042"/>
              <a:gd name="connsiteX177" fmla="*/ 184 w 12653"/>
              <a:gd name="connsiteY177" fmla="*/ 3809 h 4042"/>
              <a:gd name="connsiteX178" fmla="*/ 240 w 12653"/>
              <a:gd name="connsiteY178" fmla="*/ 3809 h 4042"/>
              <a:gd name="connsiteX179" fmla="*/ 102 w 12653"/>
              <a:gd name="connsiteY179" fmla="*/ 3787 h 4042"/>
              <a:gd name="connsiteX180" fmla="*/ 102 w 12653"/>
              <a:gd name="connsiteY180" fmla="*/ 3724 h 4042"/>
              <a:gd name="connsiteX181" fmla="*/ 166 w 12653"/>
              <a:gd name="connsiteY181" fmla="*/ 3724 h 4042"/>
              <a:gd name="connsiteX182" fmla="*/ 166 w 12653"/>
              <a:gd name="connsiteY182" fmla="*/ 3787 h 4042"/>
              <a:gd name="connsiteX183" fmla="*/ 102 w 12653"/>
              <a:gd name="connsiteY183" fmla="*/ 3787 h 4042"/>
              <a:gd name="connsiteX184" fmla="*/ 102 w 12653"/>
              <a:gd name="connsiteY184" fmla="*/ 3880 h 4042"/>
              <a:gd name="connsiteX185" fmla="*/ 102 w 12653"/>
              <a:gd name="connsiteY185" fmla="*/ 3809 h 4042"/>
              <a:gd name="connsiteX186" fmla="*/ 166 w 12653"/>
              <a:gd name="connsiteY186" fmla="*/ 3809 h 4042"/>
              <a:gd name="connsiteX187" fmla="*/ 166 w 12653"/>
              <a:gd name="connsiteY187" fmla="*/ 3880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3597 h 4042"/>
              <a:gd name="connsiteX94" fmla="*/ 12522 w 12653"/>
              <a:gd name="connsiteY94" fmla="*/ 3597 h 4042"/>
              <a:gd name="connsiteX95" fmla="*/ 12522 w 12653"/>
              <a:gd name="connsiteY95" fmla="*/ 3489 h 4042"/>
              <a:gd name="connsiteX96" fmla="*/ 12552 w 12653"/>
              <a:gd name="connsiteY96" fmla="*/ 3489 h 4042"/>
              <a:gd name="connsiteX97" fmla="*/ 12552 w 12653"/>
              <a:gd name="connsiteY97" fmla="*/ 3550 h 4042"/>
              <a:gd name="connsiteX98" fmla="*/ 12636 w 12653"/>
              <a:gd name="connsiteY98" fmla="*/ 3550 h 4042"/>
              <a:gd name="connsiteX99" fmla="*/ 12636 w 12653"/>
              <a:gd name="connsiteY99" fmla="*/ 3468 h 4042"/>
              <a:gd name="connsiteX100" fmla="*/ 12574 w 12653"/>
              <a:gd name="connsiteY100" fmla="*/ 3468 h 4042"/>
              <a:gd name="connsiteX101" fmla="*/ 12574 w 12653"/>
              <a:gd name="connsiteY101" fmla="*/ 3411 h 4042"/>
              <a:gd name="connsiteX102" fmla="*/ 12634 w 12653"/>
              <a:gd name="connsiteY102" fmla="*/ 3411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986 h 4042"/>
              <a:gd name="connsiteX118" fmla="*/ 561 w 12653"/>
              <a:gd name="connsiteY118" fmla="*/ 4027 h 4042"/>
              <a:gd name="connsiteX119" fmla="*/ 520 w 12653"/>
              <a:gd name="connsiteY119" fmla="*/ 4027 h 4042"/>
              <a:gd name="connsiteX120" fmla="*/ 520 w 12653"/>
              <a:gd name="connsiteY120" fmla="*/ 3986 h 4042"/>
              <a:gd name="connsiteX121" fmla="*/ 561 w 12653"/>
              <a:gd name="connsiteY121" fmla="*/ 3986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3528 h 4042"/>
              <a:gd name="connsiteX128" fmla="*/ 12574 w 12653"/>
              <a:gd name="connsiteY128" fmla="*/ 3489 h 4042"/>
              <a:gd name="connsiteX129" fmla="*/ 12615 w 12653"/>
              <a:gd name="connsiteY129" fmla="*/ 3489 h 4042"/>
              <a:gd name="connsiteX130" fmla="*/ 12615 w 12653"/>
              <a:gd name="connsiteY130" fmla="*/ 3528 h 4042"/>
              <a:gd name="connsiteX131" fmla="*/ 12574 w 12653"/>
              <a:gd name="connsiteY131" fmla="*/ 3528 h 4042"/>
              <a:gd name="connsiteX132" fmla="*/ 12492 w 12653"/>
              <a:gd name="connsiteY132" fmla="*/ 4042 h 4042"/>
              <a:gd name="connsiteX133" fmla="*/ 12492 w 12653"/>
              <a:gd name="connsiteY133" fmla="*/ 3981 h 4042"/>
              <a:gd name="connsiteX134" fmla="*/ 12571 w 12653"/>
              <a:gd name="connsiteY134" fmla="*/ 3981 h 4042"/>
              <a:gd name="connsiteX135" fmla="*/ 12571 w 12653"/>
              <a:gd name="connsiteY135" fmla="*/ 3904 h 4042"/>
              <a:gd name="connsiteX136" fmla="*/ 12630 w 12653"/>
              <a:gd name="connsiteY136" fmla="*/ 3904 h 4042"/>
              <a:gd name="connsiteX137" fmla="*/ 12630 w 12653"/>
              <a:gd name="connsiteY137" fmla="*/ 4042 h 4042"/>
              <a:gd name="connsiteX138" fmla="*/ 12492 w 12653"/>
              <a:gd name="connsiteY138" fmla="*/ 4042 h 4042"/>
              <a:gd name="connsiteX139" fmla="*/ 12492 w 12653"/>
              <a:gd name="connsiteY139" fmla="*/ 3962 h 4042"/>
              <a:gd name="connsiteX140" fmla="*/ 12492 w 12653"/>
              <a:gd name="connsiteY140" fmla="*/ 3904 h 4042"/>
              <a:gd name="connsiteX141" fmla="*/ 12552 w 12653"/>
              <a:gd name="connsiteY141" fmla="*/ 3904 h 4042"/>
              <a:gd name="connsiteX142" fmla="*/ 12552 w 12653"/>
              <a:gd name="connsiteY142" fmla="*/ 3962 h 4042"/>
              <a:gd name="connsiteX143" fmla="*/ 12492 w 12653"/>
              <a:gd name="connsiteY143" fmla="*/ 3962 h 4042"/>
              <a:gd name="connsiteX144" fmla="*/ 12487 w 12653"/>
              <a:gd name="connsiteY144" fmla="*/ 3787 h 4042"/>
              <a:gd name="connsiteX145" fmla="*/ 12487 w 12653"/>
              <a:gd name="connsiteY145" fmla="*/ 3724 h 4042"/>
              <a:gd name="connsiteX146" fmla="*/ 12552 w 12653"/>
              <a:gd name="connsiteY146" fmla="*/ 3724 h 4042"/>
              <a:gd name="connsiteX147" fmla="*/ 12552 w 12653"/>
              <a:gd name="connsiteY147" fmla="*/ 3787 h 4042"/>
              <a:gd name="connsiteX148" fmla="*/ 12487 w 12653"/>
              <a:gd name="connsiteY148" fmla="*/ 3787 h 4042"/>
              <a:gd name="connsiteX149" fmla="*/ 12552 w 12653"/>
              <a:gd name="connsiteY149" fmla="*/ 3809 h 4042"/>
              <a:gd name="connsiteX150" fmla="*/ 12552 w 12653"/>
              <a:gd name="connsiteY150" fmla="*/ 3880 h 4042"/>
              <a:gd name="connsiteX151" fmla="*/ 12487 w 12653"/>
              <a:gd name="connsiteY151" fmla="*/ 3880 h 4042"/>
              <a:gd name="connsiteX152" fmla="*/ 12487 w 12653"/>
              <a:gd name="connsiteY152" fmla="*/ 3809 h 4042"/>
              <a:gd name="connsiteX153" fmla="*/ 12552 w 12653"/>
              <a:gd name="connsiteY153" fmla="*/ 3809 h 4042"/>
              <a:gd name="connsiteX154" fmla="*/ 12470 w 12653"/>
              <a:gd name="connsiteY154" fmla="*/ 3899 h 4042"/>
              <a:gd name="connsiteX155" fmla="*/ 12470 w 12653"/>
              <a:gd name="connsiteY155" fmla="*/ 3962 h 4042"/>
              <a:gd name="connsiteX156" fmla="*/ 12414 w 12653"/>
              <a:gd name="connsiteY156" fmla="*/ 3962 h 4042"/>
              <a:gd name="connsiteX157" fmla="*/ 12414 w 12653"/>
              <a:gd name="connsiteY157" fmla="*/ 3899 h 4042"/>
              <a:gd name="connsiteX158" fmla="*/ 12470 w 12653"/>
              <a:gd name="connsiteY158" fmla="*/ 3899 h 4042"/>
              <a:gd name="connsiteX159" fmla="*/ 12470 w 12653"/>
              <a:gd name="connsiteY159" fmla="*/ 3809 h 4042"/>
              <a:gd name="connsiteX160" fmla="*/ 12470 w 12653"/>
              <a:gd name="connsiteY160" fmla="*/ 3880 h 4042"/>
              <a:gd name="connsiteX161" fmla="*/ 12414 w 12653"/>
              <a:gd name="connsiteY161" fmla="*/ 3880 h 4042"/>
              <a:gd name="connsiteX162" fmla="*/ 12414 w 12653"/>
              <a:gd name="connsiteY162" fmla="*/ 3809 h 4042"/>
              <a:gd name="connsiteX163" fmla="*/ 12470 w 12653"/>
              <a:gd name="connsiteY163" fmla="*/ 3809 h 4042"/>
              <a:gd name="connsiteX164" fmla="*/ 12092 w 12653"/>
              <a:gd name="connsiteY164" fmla="*/ 4027 h 4042"/>
              <a:gd name="connsiteX165" fmla="*/ 12092 w 12653"/>
              <a:gd name="connsiteY165" fmla="*/ 3986 h 4042"/>
              <a:gd name="connsiteX166" fmla="*/ 12133 w 12653"/>
              <a:gd name="connsiteY166" fmla="*/ 3986 h 4042"/>
              <a:gd name="connsiteX167" fmla="*/ 12133 w 12653"/>
              <a:gd name="connsiteY167" fmla="*/ 4027 h 4042"/>
              <a:gd name="connsiteX168" fmla="*/ 12092 w 12653"/>
              <a:gd name="connsiteY168" fmla="*/ 4027 h 4042"/>
              <a:gd name="connsiteX169" fmla="*/ 240 w 12653"/>
              <a:gd name="connsiteY169" fmla="*/ 3899 h 4042"/>
              <a:gd name="connsiteX170" fmla="*/ 240 w 12653"/>
              <a:gd name="connsiteY170" fmla="*/ 3962 h 4042"/>
              <a:gd name="connsiteX171" fmla="*/ 184 w 12653"/>
              <a:gd name="connsiteY171" fmla="*/ 3962 h 4042"/>
              <a:gd name="connsiteX172" fmla="*/ 184 w 12653"/>
              <a:gd name="connsiteY172" fmla="*/ 3899 h 4042"/>
              <a:gd name="connsiteX173" fmla="*/ 240 w 12653"/>
              <a:gd name="connsiteY173" fmla="*/ 3899 h 4042"/>
              <a:gd name="connsiteX174" fmla="*/ 240 w 12653"/>
              <a:gd name="connsiteY174" fmla="*/ 3809 h 4042"/>
              <a:gd name="connsiteX175" fmla="*/ 240 w 12653"/>
              <a:gd name="connsiteY175" fmla="*/ 3880 h 4042"/>
              <a:gd name="connsiteX176" fmla="*/ 184 w 12653"/>
              <a:gd name="connsiteY176" fmla="*/ 3880 h 4042"/>
              <a:gd name="connsiteX177" fmla="*/ 184 w 12653"/>
              <a:gd name="connsiteY177" fmla="*/ 3809 h 4042"/>
              <a:gd name="connsiteX178" fmla="*/ 240 w 12653"/>
              <a:gd name="connsiteY178" fmla="*/ 3809 h 4042"/>
              <a:gd name="connsiteX179" fmla="*/ 102 w 12653"/>
              <a:gd name="connsiteY179" fmla="*/ 3787 h 4042"/>
              <a:gd name="connsiteX180" fmla="*/ 102 w 12653"/>
              <a:gd name="connsiteY180" fmla="*/ 3724 h 4042"/>
              <a:gd name="connsiteX181" fmla="*/ 166 w 12653"/>
              <a:gd name="connsiteY181" fmla="*/ 3724 h 4042"/>
              <a:gd name="connsiteX182" fmla="*/ 166 w 12653"/>
              <a:gd name="connsiteY182" fmla="*/ 3787 h 4042"/>
              <a:gd name="connsiteX183" fmla="*/ 102 w 12653"/>
              <a:gd name="connsiteY183" fmla="*/ 3787 h 4042"/>
              <a:gd name="connsiteX184" fmla="*/ 102 w 12653"/>
              <a:gd name="connsiteY184" fmla="*/ 3880 h 4042"/>
              <a:gd name="connsiteX185" fmla="*/ 102 w 12653"/>
              <a:gd name="connsiteY185" fmla="*/ 3809 h 4042"/>
              <a:gd name="connsiteX186" fmla="*/ 166 w 12653"/>
              <a:gd name="connsiteY186" fmla="*/ 3809 h 4042"/>
              <a:gd name="connsiteX187" fmla="*/ 166 w 12653"/>
              <a:gd name="connsiteY187" fmla="*/ 3880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3597 h 4042"/>
              <a:gd name="connsiteX95" fmla="*/ 12522 w 12653"/>
              <a:gd name="connsiteY95" fmla="*/ 3489 h 4042"/>
              <a:gd name="connsiteX96" fmla="*/ 12552 w 12653"/>
              <a:gd name="connsiteY96" fmla="*/ 3489 h 4042"/>
              <a:gd name="connsiteX97" fmla="*/ 12552 w 12653"/>
              <a:gd name="connsiteY97" fmla="*/ 3550 h 4042"/>
              <a:gd name="connsiteX98" fmla="*/ 12636 w 12653"/>
              <a:gd name="connsiteY98" fmla="*/ 3550 h 4042"/>
              <a:gd name="connsiteX99" fmla="*/ 12636 w 12653"/>
              <a:gd name="connsiteY99" fmla="*/ 3468 h 4042"/>
              <a:gd name="connsiteX100" fmla="*/ 12574 w 12653"/>
              <a:gd name="connsiteY100" fmla="*/ 3468 h 4042"/>
              <a:gd name="connsiteX101" fmla="*/ 12574 w 12653"/>
              <a:gd name="connsiteY101" fmla="*/ 3411 h 4042"/>
              <a:gd name="connsiteX102" fmla="*/ 12634 w 12653"/>
              <a:gd name="connsiteY102" fmla="*/ 3411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986 h 4042"/>
              <a:gd name="connsiteX118" fmla="*/ 561 w 12653"/>
              <a:gd name="connsiteY118" fmla="*/ 4027 h 4042"/>
              <a:gd name="connsiteX119" fmla="*/ 520 w 12653"/>
              <a:gd name="connsiteY119" fmla="*/ 4027 h 4042"/>
              <a:gd name="connsiteX120" fmla="*/ 520 w 12653"/>
              <a:gd name="connsiteY120" fmla="*/ 3986 h 4042"/>
              <a:gd name="connsiteX121" fmla="*/ 561 w 12653"/>
              <a:gd name="connsiteY121" fmla="*/ 3986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3528 h 4042"/>
              <a:gd name="connsiteX128" fmla="*/ 12574 w 12653"/>
              <a:gd name="connsiteY128" fmla="*/ 3489 h 4042"/>
              <a:gd name="connsiteX129" fmla="*/ 12615 w 12653"/>
              <a:gd name="connsiteY129" fmla="*/ 3489 h 4042"/>
              <a:gd name="connsiteX130" fmla="*/ 12615 w 12653"/>
              <a:gd name="connsiteY130" fmla="*/ 3528 h 4042"/>
              <a:gd name="connsiteX131" fmla="*/ 12574 w 12653"/>
              <a:gd name="connsiteY131" fmla="*/ 3528 h 4042"/>
              <a:gd name="connsiteX132" fmla="*/ 12492 w 12653"/>
              <a:gd name="connsiteY132" fmla="*/ 4042 h 4042"/>
              <a:gd name="connsiteX133" fmla="*/ 12492 w 12653"/>
              <a:gd name="connsiteY133" fmla="*/ 3981 h 4042"/>
              <a:gd name="connsiteX134" fmla="*/ 12571 w 12653"/>
              <a:gd name="connsiteY134" fmla="*/ 3981 h 4042"/>
              <a:gd name="connsiteX135" fmla="*/ 12571 w 12653"/>
              <a:gd name="connsiteY135" fmla="*/ 3904 h 4042"/>
              <a:gd name="connsiteX136" fmla="*/ 12630 w 12653"/>
              <a:gd name="connsiteY136" fmla="*/ 3904 h 4042"/>
              <a:gd name="connsiteX137" fmla="*/ 12630 w 12653"/>
              <a:gd name="connsiteY137" fmla="*/ 4042 h 4042"/>
              <a:gd name="connsiteX138" fmla="*/ 12492 w 12653"/>
              <a:gd name="connsiteY138" fmla="*/ 4042 h 4042"/>
              <a:gd name="connsiteX139" fmla="*/ 12492 w 12653"/>
              <a:gd name="connsiteY139" fmla="*/ 3962 h 4042"/>
              <a:gd name="connsiteX140" fmla="*/ 12492 w 12653"/>
              <a:gd name="connsiteY140" fmla="*/ 3904 h 4042"/>
              <a:gd name="connsiteX141" fmla="*/ 12552 w 12653"/>
              <a:gd name="connsiteY141" fmla="*/ 3904 h 4042"/>
              <a:gd name="connsiteX142" fmla="*/ 12552 w 12653"/>
              <a:gd name="connsiteY142" fmla="*/ 3962 h 4042"/>
              <a:gd name="connsiteX143" fmla="*/ 12492 w 12653"/>
              <a:gd name="connsiteY143" fmla="*/ 3962 h 4042"/>
              <a:gd name="connsiteX144" fmla="*/ 12487 w 12653"/>
              <a:gd name="connsiteY144" fmla="*/ 3787 h 4042"/>
              <a:gd name="connsiteX145" fmla="*/ 12487 w 12653"/>
              <a:gd name="connsiteY145" fmla="*/ 3724 h 4042"/>
              <a:gd name="connsiteX146" fmla="*/ 12552 w 12653"/>
              <a:gd name="connsiteY146" fmla="*/ 3724 h 4042"/>
              <a:gd name="connsiteX147" fmla="*/ 12552 w 12653"/>
              <a:gd name="connsiteY147" fmla="*/ 3787 h 4042"/>
              <a:gd name="connsiteX148" fmla="*/ 12487 w 12653"/>
              <a:gd name="connsiteY148" fmla="*/ 3787 h 4042"/>
              <a:gd name="connsiteX149" fmla="*/ 12552 w 12653"/>
              <a:gd name="connsiteY149" fmla="*/ 3809 h 4042"/>
              <a:gd name="connsiteX150" fmla="*/ 12552 w 12653"/>
              <a:gd name="connsiteY150" fmla="*/ 3880 h 4042"/>
              <a:gd name="connsiteX151" fmla="*/ 12487 w 12653"/>
              <a:gd name="connsiteY151" fmla="*/ 3880 h 4042"/>
              <a:gd name="connsiteX152" fmla="*/ 12487 w 12653"/>
              <a:gd name="connsiteY152" fmla="*/ 3809 h 4042"/>
              <a:gd name="connsiteX153" fmla="*/ 12552 w 12653"/>
              <a:gd name="connsiteY153" fmla="*/ 3809 h 4042"/>
              <a:gd name="connsiteX154" fmla="*/ 12470 w 12653"/>
              <a:gd name="connsiteY154" fmla="*/ 3899 h 4042"/>
              <a:gd name="connsiteX155" fmla="*/ 12470 w 12653"/>
              <a:gd name="connsiteY155" fmla="*/ 3962 h 4042"/>
              <a:gd name="connsiteX156" fmla="*/ 12414 w 12653"/>
              <a:gd name="connsiteY156" fmla="*/ 3962 h 4042"/>
              <a:gd name="connsiteX157" fmla="*/ 12414 w 12653"/>
              <a:gd name="connsiteY157" fmla="*/ 3899 h 4042"/>
              <a:gd name="connsiteX158" fmla="*/ 12470 w 12653"/>
              <a:gd name="connsiteY158" fmla="*/ 3899 h 4042"/>
              <a:gd name="connsiteX159" fmla="*/ 12470 w 12653"/>
              <a:gd name="connsiteY159" fmla="*/ 3809 h 4042"/>
              <a:gd name="connsiteX160" fmla="*/ 12470 w 12653"/>
              <a:gd name="connsiteY160" fmla="*/ 3880 h 4042"/>
              <a:gd name="connsiteX161" fmla="*/ 12414 w 12653"/>
              <a:gd name="connsiteY161" fmla="*/ 3880 h 4042"/>
              <a:gd name="connsiteX162" fmla="*/ 12414 w 12653"/>
              <a:gd name="connsiteY162" fmla="*/ 3809 h 4042"/>
              <a:gd name="connsiteX163" fmla="*/ 12470 w 12653"/>
              <a:gd name="connsiteY163" fmla="*/ 3809 h 4042"/>
              <a:gd name="connsiteX164" fmla="*/ 12092 w 12653"/>
              <a:gd name="connsiteY164" fmla="*/ 4027 h 4042"/>
              <a:gd name="connsiteX165" fmla="*/ 12092 w 12653"/>
              <a:gd name="connsiteY165" fmla="*/ 3986 h 4042"/>
              <a:gd name="connsiteX166" fmla="*/ 12133 w 12653"/>
              <a:gd name="connsiteY166" fmla="*/ 3986 h 4042"/>
              <a:gd name="connsiteX167" fmla="*/ 12133 w 12653"/>
              <a:gd name="connsiteY167" fmla="*/ 4027 h 4042"/>
              <a:gd name="connsiteX168" fmla="*/ 12092 w 12653"/>
              <a:gd name="connsiteY168" fmla="*/ 4027 h 4042"/>
              <a:gd name="connsiteX169" fmla="*/ 240 w 12653"/>
              <a:gd name="connsiteY169" fmla="*/ 3899 h 4042"/>
              <a:gd name="connsiteX170" fmla="*/ 240 w 12653"/>
              <a:gd name="connsiteY170" fmla="*/ 3962 h 4042"/>
              <a:gd name="connsiteX171" fmla="*/ 184 w 12653"/>
              <a:gd name="connsiteY171" fmla="*/ 3962 h 4042"/>
              <a:gd name="connsiteX172" fmla="*/ 184 w 12653"/>
              <a:gd name="connsiteY172" fmla="*/ 3899 h 4042"/>
              <a:gd name="connsiteX173" fmla="*/ 240 w 12653"/>
              <a:gd name="connsiteY173" fmla="*/ 3899 h 4042"/>
              <a:gd name="connsiteX174" fmla="*/ 240 w 12653"/>
              <a:gd name="connsiteY174" fmla="*/ 3809 h 4042"/>
              <a:gd name="connsiteX175" fmla="*/ 240 w 12653"/>
              <a:gd name="connsiteY175" fmla="*/ 3880 h 4042"/>
              <a:gd name="connsiteX176" fmla="*/ 184 w 12653"/>
              <a:gd name="connsiteY176" fmla="*/ 3880 h 4042"/>
              <a:gd name="connsiteX177" fmla="*/ 184 w 12653"/>
              <a:gd name="connsiteY177" fmla="*/ 3809 h 4042"/>
              <a:gd name="connsiteX178" fmla="*/ 240 w 12653"/>
              <a:gd name="connsiteY178" fmla="*/ 3809 h 4042"/>
              <a:gd name="connsiteX179" fmla="*/ 102 w 12653"/>
              <a:gd name="connsiteY179" fmla="*/ 3787 h 4042"/>
              <a:gd name="connsiteX180" fmla="*/ 102 w 12653"/>
              <a:gd name="connsiteY180" fmla="*/ 3724 h 4042"/>
              <a:gd name="connsiteX181" fmla="*/ 166 w 12653"/>
              <a:gd name="connsiteY181" fmla="*/ 3724 h 4042"/>
              <a:gd name="connsiteX182" fmla="*/ 166 w 12653"/>
              <a:gd name="connsiteY182" fmla="*/ 3787 h 4042"/>
              <a:gd name="connsiteX183" fmla="*/ 102 w 12653"/>
              <a:gd name="connsiteY183" fmla="*/ 3787 h 4042"/>
              <a:gd name="connsiteX184" fmla="*/ 102 w 12653"/>
              <a:gd name="connsiteY184" fmla="*/ 3880 h 4042"/>
              <a:gd name="connsiteX185" fmla="*/ 102 w 12653"/>
              <a:gd name="connsiteY185" fmla="*/ 3809 h 4042"/>
              <a:gd name="connsiteX186" fmla="*/ 166 w 12653"/>
              <a:gd name="connsiteY186" fmla="*/ 3809 h 4042"/>
              <a:gd name="connsiteX187" fmla="*/ 166 w 12653"/>
              <a:gd name="connsiteY187" fmla="*/ 3880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3489 h 4042"/>
              <a:gd name="connsiteX96" fmla="*/ 12552 w 12653"/>
              <a:gd name="connsiteY96" fmla="*/ 3489 h 4042"/>
              <a:gd name="connsiteX97" fmla="*/ 12552 w 12653"/>
              <a:gd name="connsiteY97" fmla="*/ 3550 h 4042"/>
              <a:gd name="connsiteX98" fmla="*/ 12636 w 12653"/>
              <a:gd name="connsiteY98" fmla="*/ 3550 h 4042"/>
              <a:gd name="connsiteX99" fmla="*/ 12636 w 12653"/>
              <a:gd name="connsiteY99" fmla="*/ 3468 h 4042"/>
              <a:gd name="connsiteX100" fmla="*/ 12574 w 12653"/>
              <a:gd name="connsiteY100" fmla="*/ 3468 h 4042"/>
              <a:gd name="connsiteX101" fmla="*/ 12574 w 12653"/>
              <a:gd name="connsiteY101" fmla="*/ 3411 h 4042"/>
              <a:gd name="connsiteX102" fmla="*/ 12634 w 12653"/>
              <a:gd name="connsiteY102" fmla="*/ 3411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986 h 4042"/>
              <a:gd name="connsiteX118" fmla="*/ 561 w 12653"/>
              <a:gd name="connsiteY118" fmla="*/ 4027 h 4042"/>
              <a:gd name="connsiteX119" fmla="*/ 520 w 12653"/>
              <a:gd name="connsiteY119" fmla="*/ 4027 h 4042"/>
              <a:gd name="connsiteX120" fmla="*/ 520 w 12653"/>
              <a:gd name="connsiteY120" fmla="*/ 3986 h 4042"/>
              <a:gd name="connsiteX121" fmla="*/ 561 w 12653"/>
              <a:gd name="connsiteY121" fmla="*/ 3986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3528 h 4042"/>
              <a:gd name="connsiteX128" fmla="*/ 12574 w 12653"/>
              <a:gd name="connsiteY128" fmla="*/ 3489 h 4042"/>
              <a:gd name="connsiteX129" fmla="*/ 12615 w 12653"/>
              <a:gd name="connsiteY129" fmla="*/ 3489 h 4042"/>
              <a:gd name="connsiteX130" fmla="*/ 12615 w 12653"/>
              <a:gd name="connsiteY130" fmla="*/ 3528 h 4042"/>
              <a:gd name="connsiteX131" fmla="*/ 12574 w 12653"/>
              <a:gd name="connsiteY131" fmla="*/ 3528 h 4042"/>
              <a:gd name="connsiteX132" fmla="*/ 12492 w 12653"/>
              <a:gd name="connsiteY132" fmla="*/ 4042 h 4042"/>
              <a:gd name="connsiteX133" fmla="*/ 12492 w 12653"/>
              <a:gd name="connsiteY133" fmla="*/ 3981 h 4042"/>
              <a:gd name="connsiteX134" fmla="*/ 12571 w 12653"/>
              <a:gd name="connsiteY134" fmla="*/ 3981 h 4042"/>
              <a:gd name="connsiteX135" fmla="*/ 12571 w 12653"/>
              <a:gd name="connsiteY135" fmla="*/ 3904 h 4042"/>
              <a:gd name="connsiteX136" fmla="*/ 12630 w 12653"/>
              <a:gd name="connsiteY136" fmla="*/ 3904 h 4042"/>
              <a:gd name="connsiteX137" fmla="*/ 12630 w 12653"/>
              <a:gd name="connsiteY137" fmla="*/ 4042 h 4042"/>
              <a:gd name="connsiteX138" fmla="*/ 12492 w 12653"/>
              <a:gd name="connsiteY138" fmla="*/ 4042 h 4042"/>
              <a:gd name="connsiteX139" fmla="*/ 12492 w 12653"/>
              <a:gd name="connsiteY139" fmla="*/ 3962 h 4042"/>
              <a:gd name="connsiteX140" fmla="*/ 12492 w 12653"/>
              <a:gd name="connsiteY140" fmla="*/ 3904 h 4042"/>
              <a:gd name="connsiteX141" fmla="*/ 12552 w 12653"/>
              <a:gd name="connsiteY141" fmla="*/ 3904 h 4042"/>
              <a:gd name="connsiteX142" fmla="*/ 12552 w 12653"/>
              <a:gd name="connsiteY142" fmla="*/ 3962 h 4042"/>
              <a:gd name="connsiteX143" fmla="*/ 12492 w 12653"/>
              <a:gd name="connsiteY143" fmla="*/ 3962 h 4042"/>
              <a:gd name="connsiteX144" fmla="*/ 12487 w 12653"/>
              <a:gd name="connsiteY144" fmla="*/ 3787 h 4042"/>
              <a:gd name="connsiteX145" fmla="*/ 12487 w 12653"/>
              <a:gd name="connsiteY145" fmla="*/ 3724 h 4042"/>
              <a:gd name="connsiteX146" fmla="*/ 12552 w 12653"/>
              <a:gd name="connsiteY146" fmla="*/ 3724 h 4042"/>
              <a:gd name="connsiteX147" fmla="*/ 12552 w 12653"/>
              <a:gd name="connsiteY147" fmla="*/ 3787 h 4042"/>
              <a:gd name="connsiteX148" fmla="*/ 12487 w 12653"/>
              <a:gd name="connsiteY148" fmla="*/ 3787 h 4042"/>
              <a:gd name="connsiteX149" fmla="*/ 12552 w 12653"/>
              <a:gd name="connsiteY149" fmla="*/ 3809 h 4042"/>
              <a:gd name="connsiteX150" fmla="*/ 12552 w 12653"/>
              <a:gd name="connsiteY150" fmla="*/ 3880 h 4042"/>
              <a:gd name="connsiteX151" fmla="*/ 12487 w 12653"/>
              <a:gd name="connsiteY151" fmla="*/ 3880 h 4042"/>
              <a:gd name="connsiteX152" fmla="*/ 12487 w 12653"/>
              <a:gd name="connsiteY152" fmla="*/ 3809 h 4042"/>
              <a:gd name="connsiteX153" fmla="*/ 12552 w 12653"/>
              <a:gd name="connsiteY153" fmla="*/ 3809 h 4042"/>
              <a:gd name="connsiteX154" fmla="*/ 12470 w 12653"/>
              <a:gd name="connsiteY154" fmla="*/ 3899 h 4042"/>
              <a:gd name="connsiteX155" fmla="*/ 12470 w 12653"/>
              <a:gd name="connsiteY155" fmla="*/ 3962 h 4042"/>
              <a:gd name="connsiteX156" fmla="*/ 12414 w 12653"/>
              <a:gd name="connsiteY156" fmla="*/ 3962 h 4042"/>
              <a:gd name="connsiteX157" fmla="*/ 12414 w 12653"/>
              <a:gd name="connsiteY157" fmla="*/ 3899 h 4042"/>
              <a:gd name="connsiteX158" fmla="*/ 12470 w 12653"/>
              <a:gd name="connsiteY158" fmla="*/ 3899 h 4042"/>
              <a:gd name="connsiteX159" fmla="*/ 12470 w 12653"/>
              <a:gd name="connsiteY159" fmla="*/ 3809 h 4042"/>
              <a:gd name="connsiteX160" fmla="*/ 12470 w 12653"/>
              <a:gd name="connsiteY160" fmla="*/ 3880 h 4042"/>
              <a:gd name="connsiteX161" fmla="*/ 12414 w 12653"/>
              <a:gd name="connsiteY161" fmla="*/ 3880 h 4042"/>
              <a:gd name="connsiteX162" fmla="*/ 12414 w 12653"/>
              <a:gd name="connsiteY162" fmla="*/ 3809 h 4042"/>
              <a:gd name="connsiteX163" fmla="*/ 12470 w 12653"/>
              <a:gd name="connsiteY163" fmla="*/ 3809 h 4042"/>
              <a:gd name="connsiteX164" fmla="*/ 12092 w 12653"/>
              <a:gd name="connsiteY164" fmla="*/ 4027 h 4042"/>
              <a:gd name="connsiteX165" fmla="*/ 12092 w 12653"/>
              <a:gd name="connsiteY165" fmla="*/ 3986 h 4042"/>
              <a:gd name="connsiteX166" fmla="*/ 12133 w 12653"/>
              <a:gd name="connsiteY166" fmla="*/ 3986 h 4042"/>
              <a:gd name="connsiteX167" fmla="*/ 12133 w 12653"/>
              <a:gd name="connsiteY167" fmla="*/ 4027 h 4042"/>
              <a:gd name="connsiteX168" fmla="*/ 12092 w 12653"/>
              <a:gd name="connsiteY168" fmla="*/ 4027 h 4042"/>
              <a:gd name="connsiteX169" fmla="*/ 240 w 12653"/>
              <a:gd name="connsiteY169" fmla="*/ 3899 h 4042"/>
              <a:gd name="connsiteX170" fmla="*/ 240 w 12653"/>
              <a:gd name="connsiteY170" fmla="*/ 3962 h 4042"/>
              <a:gd name="connsiteX171" fmla="*/ 184 w 12653"/>
              <a:gd name="connsiteY171" fmla="*/ 3962 h 4042"/>
              <a:gd name="connsiteX172" fmla="*/ 184 w 12653"/>
              <a:gd name="connsiteY172" fmla="*/ 3899 h 4042"/>
              <a:gd name="connsiteX173" fmla="*/ 240 w 12653"/>
              <a:gd name="connsiteY173" fmla="*/ 3899 h 4042"/>
              <a:gd name="connsiteX174" fmla="*/ 240 w 12653"/>
              <a:gd name="connsiteY174" fmla="*/ 3809 h 4042"/>
              <a:gd name="connsiteX175" fmla="*/ 240 w 12653"/>
              <a:gd name="connsiteY175" fmla="*/ 3880 h 4042"/>
              <a:gd name="connsiteX176" fmla="*/ 184 w 12653"/>
              <a:gd name="connsiteY176" fmla="*/ 3880 h 4042"/>
              <a:gd name="connsiteX177" fmla="*/ 184 w 12653"/>
              <a:gd name="connsiteY177" fmla="*/ 3809 h 4042"/>
              <a:gd name="connsiteX178" fmla="*/ 240 w 12653"/>
              <a:gd name="connsiteY178" fmla="*/ 3809 h 4042"/>
              <a:gd name="connsiteX179" fmla="*/ 102 w 12653"/>
              <a:gd name="connsiteY179" fmla="*/ 3787 h 4042"/>
              <a:gd name="connsiteX180" fmla="*/ 102 w 12653"/>
              <a:gd name="connsiteY180" fmla="*/ 3724 h 4042"/>
              <a:gd name="connsiteX181" fmla="*/ 166 w 12653"/>
              <a:gd name="connsiteY181" fmla="*/ 3724 h 4042"/>
              <a:gd name="connsiteX182" fmla="*/ 166 w 12653"/>
              <a:gd name="connsiteY182" fmla="*/ 3787 h 4042"/>
              <a:gd name="connsiteX183" fmla="*/ 102 w 12653"/>
              <a:gd name="connsiteY183" fmla="*/ 3787 h 4042"/>
              <a:gd name="connsiteX184" fmla="*/ 102 w 12653"/>
              <a:gd name="connsiteY184" fmla="*/ 3880 h 4042"/>
              <a:gd name="connsiteX185" fmla="*/ 102 w 12653"/>
              <a:gd name="connsiteY185" fmla="*/ 3809 h 4042"/>
              <a:gd name="connsiteX186" fmla="*/ 166 w 12653"/>
              <a:gd name="connsiteY186" fmla="*/ 3809 h 4042"/>
              <a:gd name="connsiteX187" fmla="*/ 166 w 12653"/>
              <a:gd name="connsiteY187" fmla="*/ 3880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3489 h 4042"/>
              <a:gd name="connsiteX97" fmla="*/ 12552 w 12653"/>
              <a:gd name="connsiteY97" fmla="*/ 3550 h 4042"/>
              <a:gd name="connsiteX98" fmla="*/ 12636 w 12653"/>
              <a:gd name="connsiteY98" fmla="*/ 3550 h 4042"/>
              <a:gd name="connsiteX99" fmla="*/ 12636 w 12653"/>
              <a:gd name="connsiteY99" fmla="*/ 3468 h 4042"/>
              <a:gd name="connsiteX100" fmla="*/ 12574 w 12653"/>
              <a:gd name="connsiteY100" fmla="*/ 3468 h 4042"/>
              <a:gd name="connsiteX101" fmla="*/ 12574 w 12653"/>
              <a:gd name="connsiteY101" fmla="*/ 3411 h 4042"/>
              <a:gd name="connsiteX102" fmla="*/ 12634 w 12653"/>
              <a:gd name="connsiteY102" fmla="*/ 3411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986 h 4042"/>
              <a:gd name="connsiteX118" fmla="*/ 561 w 12653"/>
              <a:gd name="connsiteY118" fmla="*/ 4027 h 4042"/>
              <a:gd name="connsiteX119" fmla="*/ 520 w 12653"/>
              <a:gd name="connsiteY119" fmla="*/ 4027 h 4042"/>
              <a:gd name="connsiteX120" fmla="*/ 520 w 12653"/>
              <a:gd name="connsiteY120" fmla="*/ 3986 h 4042"/>
              <a:gd name="connsiteX121" fmla="*/ 561 w 12653"/>
              <a:gd name="connsiteY121" fmla="*/ 3986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3528 h 4042"/>
              <a:gd name="connsiteX128" fmla="*/ 12574 w 12653"/>
              <a:gd name="connsiteY128" fmla="*/ 3489 h 4042"/>
              <a:gd name="connsiteX129" fmla="*/ 12615 w 12653"/>
              <a:gd name="connsiteY129" fmla="*/ 3489 h 4042"/>
              <a:gd name="connsiteX130" fmla="*/ 12615 w 12653"/>
              <a:gd name="connsiteY130" fmla="*/ 3528 h 4042"/>
              <a:gd name="connsiteX131" fmla="*/ 12574 w 12653"/>
              <a:gd name="connsiteY131" fmla="*/ 3528 h 4042"/>
              <a:gd name="connsiteX132" fmla="*/ 12492 w 12653"/>
              <a:gd name="connsiteY132" fmla="*/ 4042 h 4042"/>
              <a:gd name="connsiteX133" fmla="*/ 12492 w 12653"/>
              <a:gd name="connsiteY133" fmla="*/ 3981 h 4042"/>
              <a:gd name="connsiteX134" fmla="*/ 12571 w 12653"/>
              <a:gd name="connsiteY134" fmla="*/ 3981 h 4042"/>
              <a:gd name="connsiteX135" fmla="*/ 12571 w 12653"/>
              <a:gd name="connsiteY135" fmla="*/ 3904 h 4042"/>
              <a:gd name="connsiteX136" fmla="*/ 12630 w 12653"/>
              <a:gd name="connsiteY136" fmla="*/ 3904 h 4042"/>
              <a:gd name="connsiteX137" fmla="*/ 12630 w 12653"/>
              <a:gd name="connsiteY137" fmla="*/ 4042 h 4042"/>
              <a:gd name="connsiteX138" fmla="*/ 12492 w 12653"/>
              <a:gd name="connsiteY138" fmla="*/ 4042 h 4042"/>
              <a:gd name="connsiteX139" fmla="*/ 12492 w 12653"/>
              <a:gd name="connsiteY139" fmla="*/ 3962 h 4042"/>
              <a:gd name="connsiteX140" fmla="*/ 12492 w 12653"/>
              <a:gd name="connsiteY140" fmla="*/ 3904 h 4042"/>
              <a:gd name="connsiteX141" fmla="*/ 12552 w 12653"/>
              <a:gd name="connsiteY141" fmla="*/ 3904 h 4042"/>
              <a:gd name="connsiteX142" fmla="*/ 12552 w 12653"/>
              <a:gd name="connsiteY142" fmla="*/ 3962 h 4042"/>
              <a:gd name="connsiteX143" fmla="*/ 12492 w 12653"/>
              <a:gd name="connsiteY143" fmla="*/ 3962 h 4042"/>
              <a:gd name="connsiteX144" fmla="*/ 12487 w 12653"/>
              <a:gd name="connsiteY144" fmla="*/ 3787 h 4042"/>
              <a:gd name="connsiteX145" fmla="*/ 12487 w 12653"/>
              <a:gd name="connsiteY145" fmla="*/ 3724 h 4042"/>
              <a:gd name="connsiteX146" fmla="*/ 12552 w 12653"/>
              <a:gd name="connsiteY146" fmla="*/ 3724 h 4042"/>
              <a:gd name="connsiteX147" fmla="*/ 12552 w 12653"/>
              <a:gd name="connsiteY147" fmla="*/ 3787 h 4042"/>
              <a:gd name="connsiteX148" fmla="*/ 12487 w 12653"/>
              <a:gd name="connsiteY148" fmla="*/ 3787 h 4042"/>
              <a:gd name="connsiteX149" fmla="*/ 12552 w 12653"/>
              <a:gd name="connsiteY149" fmla="*/ 3809 h 4042"/>
              <a:gd name="connsiteX150" fmla="*/ 12552 w 12653"/>
              <a:gd name="connsiteY150" fmla="*/ 3880 h 4042"/>
              <a:gd name="connsiteX151" fmla="*/ 12487 w 12653"/>
              <a:gd name="connsiteY151" fmla="*/ 3880 h 4042"/>
              <a:gd name="connsiteX152" fmla="*/ 12487 w 12653"/>
              <a:gd name="connsiteY152" fmla="*/ 3809 h 4042"/>
              <a:gd name="connsiteX153" fmla="*/ 12552 w 12653"/>
              <a:gd name="connsiteY153" fmla="*/ 3809 h 4042"/>
              <a:gd name="connsiteX154" fmla="*/ 12470 w 12653"/>
              <a:gd name="connsiteY154" fmla="*/ 3899 h 4042"/>
              <a:gd name="connsiteX155" fmla="*/ 12470 w 12653"/>
              <a:gd name="connsiteY155" fmla="*/ 3962 h 4042"/>
              <a:gd name="connsiteX156" fmla="*/ 12414 w 12653"/>
              <a:gd name="connsiteY156" fmla="*/ 3962 h 4042"/>
              <a:gd name="connsiteX157" fmla="*/ 12414 w 12653"/>
              <a:gd name="connsiteY157" fmla="*/ 3899 h 4042"/>
              <a:gd name="connsiteX158" fmla="*/ 12470 w 12653"/>
              <a:gd name="connsiteY158" fmla="*/ 3899 h 4042"/>
              <a:gd name="connsiteX159" fmla="*/ 12470 w 12653"/>
              <a:gd name="connsiteY159" fmla="*/ 3809 h 4042"/>
              <a:gd name="connsiteX160" fmla="*/ 12470 w 12653"/>
              <a:gd name="connsiteY160" fmla="*/ 3880 h 4042"/>
              <a:gd name="connsiteX161" fmla="*/ 12414 w 12653"/>
              <a:gd name="connsiteY161" fmla="*/ 3880 h 4042"/>
              <a:gd name="connsiteX162" fmla="*/ 12414 w 12653"/>
              <a:gd name="connsiteY162" fmla="*/ 3809 h 4042"/>
              <a:gd name="connsiteX163" fmla="*/ 12470 w 12653"/>
              <a:gd name="connsiteY163" fmla="*/ 3809 h 4042"/>
              <a:gd name="connsiteX164" fmla="*/ 12092 w 12653"/>
              <a:gd name="connsiteY164" fmla="*/ 4027 h 4042"/>
              <a:gd name="connsiteX165" fmla="*/ 12092 w 12653"/>
              <a:gd name="connsiteY165" fmla="*/ 3986 h 4042"/>
              <a:gd name="connsiteX166" fmla="*/ 12133 w 12653"/>
              <a:gd name="connsiteY166" fmla="*/ 3986 h 4042"/>
              <a:gd name="connsiteX167" fmla="*/ 12133 w 12653"/>
              <a:gd name="connsiteY167" fmla="*/ 4027 h 4042"/>
              <a:gd name="connsiteX168" fmla="*/ 12092 w 12653"/>
              <a:gd name="connsiteY168" fmla="*/ 4027 h 4042"/>
              <a:gd name="connsiteX169" fmla="*/ 240 w 12653"/>
              <a:gd name="connsiteY169" fmla="*/ 3899 h 4042"/>
              <a:gd name="connsiteX170" fmla="*/ 240 w 12653"/>
              <a:gd name="connsiteY170" fmla="*/ 3962 h 4042"/>
              <a:gd name="connsiteX171" fmla="*/ 184 w 12653"/>
              <a:gd name="connsiteY171" fmla="*/ 3962 h 4042"/>
              <a:gd name="connsiteX172" fmla="*/ 184 w 12653"/>
              <a:gd name="connsiteY172" fmla="*/ 3899 h 4042"/>
              <a:gd name="connsiteX173" fmla="*/ 240 w 12653"/>
              <a:gd name="connsiteY173" fmla="*/ 3899 h 4042"/>
              <a:gd name="connsiteX174" fmla="*/ 240 w 12653"/>
              <a:gd name="connsiteY174" fmla="*/ 3809 h 4042"/>
              <a:gd name="connsiteX175" fmla="*/ 240 w 12653"/>
              <a:gd name="connsiteY175" fmla="*/ 3880 h 4042"/>
              <a:gd name="connsiteX176" fmla="*/ 184 w 12653"/>
              <a:gd name="connsiteY176" fmla="*/ 3880 h 4042"/>
              <a:gd name="connsiteX177" fmla="*/ 184 w 12653"/>
              <a:gd name="connsiteY177" fmla="*/ 3809 h 4042"/>
              <a:gd name="connsiteX178" fmla="*/ 240 w 12653"/>
              <a:gd name="connsiteY178" fmla="*/ 3809 h 4042"/>
              <a:gd name="connsiteX179" fmla="*/ 102 w 12653"/>
              <a:gd name="connsiteY179" fmla="*/ 3787 h 4042"/>
              <a:gd name="connsiteX180" fmla="*/ 102 w 12653"/>
              <a:gd name="connsiteY180" fmla="*/ 3724 h 4042"/>
              <a:gd name="connsiteX181" fmla="*/ 166 w 12653"/>
              <a:gd name="connsiteY181" fmla="*/ 3724 h 4042"/>
              <a:gd name="connsiteX182" fmla="*/ 166 w 12653"/>
              <a:gd name="connsiteY182" fmla="*/ 3787 h 4042"/>
              <a:gd name="connsiteX183" fmla="*/ 102 w 12653"/>
              <a:gd name="connsiteY183" fmla="*/ 3787 h 4042"/>
              <a:gd name="connsiteX184" fmla="*/ 102 w 12653"/>
              <a:gd name="connsiteY184" fmla="*/ 3880 h 4042"/>
              <a:gd name="connsiteX185" fmla="*/ 102 w 12653"/>
              <a:gd name="connsiteY185" fmla="*/ 3809 h 4042"/>
              <a:gd name="connsiteX186" fmla="*/ 166 w 12653"/>
              <a:gd name="connsiteY186" fmla="*/ 3809 h 4042"/>
              <a:gd name="connsiteX187" fmla="*/ 166 w 12653"/>
              <a:gd name="connsiteY187" fmla="*/ 3880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3550 h 4042"/>
              <a:gd name="connsiteX98" fmla="*/ 12636 w 12653"/>
              <a:gd name="connsiteY98" fmla="*/ 3550 h 4042"/>
              <a:gd name="connsiteX99" fmla="*/ 12636 w 12653"/>
              <a:gd name="connsiteY99" fmla="*/ 3468 h 4042"/>
              <a:gd name="connsiteX100" fmla="*/ 12574 w 12653"/>
              <a:gd name="connsiteY100" fmla="*/ 3468 h 4042"/>
              <a:gd name="connsiteX101" fmla="*/ 12574 w 12653"/>
              <a:gd name="connsiteY101" fmla="*/ 3411 h 4042"/>
              <a:gd name="connsiteX102" fmla="*/ 12634 w 12653"/>
              <a:gd name="connsiteY102" fmla="*/ 3411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986 h 4042"/>
              <a:gd name="connsiteX118" fmla="*/ 561 w 12653"/>
              <a:gd name="connsiteY118" fmla="*/ 4027 h 4042"/>
              <a:gd name="connsiteX119" fmla="*/ 520 w 12653"/>
              <a:gd name="connsiteY119" fmla="*/ 4027 h 4042"/>
              <a:gd name="connsiteX120" fmla="*/ 520 w 12653"/>
              <a:gd name="connsiteY120" fmla="*/ 3986 h 4042"/>
              <a:gd name="connsiteX121" fmla="*/ 561 w 12653"/>
              <a:gd name="connsiteY121" fmla="*/ 3986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3528 h 4042"/>
              <a:gd name="connsiteX128" fmla="*/ 12574 w 12653"/>
              <a:gd name="connsiteY128" fmla="*/ 3489 h 4042"/>
              <a:gd name="connsiteX129" fmla="*/ 12615 w 12653"/>
              <a:gd name="connsiteY129" fmla="*/ 3489 h 4042"/>
              <a:gd name="connsiteX130" fmla="*/ 12615 w 12653"/>
              <a:gd name="connsiteY130" fmla="*/ 3528 h 4042"/>
              <a:gd name="connsiteX131" fmla="*/ 12574 w 12653"/>
              <a:gd name="connsiteY131" fmla="*/ 3528 h 4042"/>
              <a:gd name="connsiteX132" fmla="*/ 12492 w 12653"/>
              <a:gd name="connsiteY132" fmla="*/ 4042 h 4042"/>
              <a:gd name="connsiteX133" fmla="*/ 12492 w 12653"/>
              <a:gd name="connsiteY133" fmla="*/ 3981 h 4042"/>
              <a:gd name="connsiteX134" fmla="*/ 12571 w 12653"/>
              <a:gd name="connsiteY134" fmla="*/ 3981 h 4042"/>
              <a:gd name="connsiteX135" fmla="*/ 12571 w 12653"/>
              <a:gd name="connsiteY135" fmla="*/ 3904 h 4042"/>
              <a:gd name="connsiteX136" fmla="*/ 12630 w 12653"/>
              <a:gd name="connsiteY136" fmla="*/ 3904 h 4042"/>
              <a:gd name="connsiteX137" fmla="*/ 12630 w 12653"/>
              <a:gd name="connsiteY137" fmla="*/ 4042 h 4042"/>
              <a:gd name="connsiteX138" fmla="*/ 12492 w 12653"/>
              <a:gd name="connsiteY138" fmla="*/ 4042 h 4042"/>
              <a:gd name="connsiteX139" fmla="*/ 12492 w 12653"/>
              <a:gd name="connsiteY139" fmla="*/ 3962 h 4042"/>
              <a:gd name="connsiteX140" fmla="*/ 12492 w 12653"/>
              <a:gd name="connsiteY140" fmla="*/ 3904 h 4042"/>
              <a:gd name="connsiteX141" fmla="*/ 12552 w 12653"/>
              <a:gd name="connsiteY141" fmla="*/ 3904 h 4042"/>
              <a:gd name="connsiteX142" fmla="*/ 12552 w 12653"/>
              <a:gd name="connsiteY142" fmla="*/ 3962 h 4042"/>
              <a:gd name="connsiteX143" fmla="*/ 12492 w 12653"/>
              <a:gd name="connsiteY143" fmla="*/ 3962 h 4042"/>
              <a:gd name="connsiteX144" fmla="*/ 12487 w 12653"/>
              <a:gd name="connsiteY144" fmla="*/ 3787 h 4042"/>
              <a:gd name="connsiteX145" fmla="*/ 12487 w 12653"/>
              <a:gd name="connsiteY145" fmla="*/ 3724 h 4042"/>
              <a:gd name="connsiteX146" fmla="*/ 12552 w 12653"/>
              <a:gd name="connsiteY146" fmla="*/ 3724 h 4042"/>
              <a:gd name="connsiteX147" fmla="*/ 12552 w 12653"/>
              <a:gd name="connsiteY147" fmla="*/ 3787 h 4042"/>
              <a:gd name="connsiteX148" fmla="*/ 12487 w 12653"/>
              <a:gd name="connsiteY148" fmla="*/ 3787 h 4042"/>
              <a:gd name="connsiteX149" fmla="*/ 12552 w 12653"/>
              <a:gd name="connsiteY149" fmla="*/ 3809 h 4042"/>
              <a:gd name="connsiteX150" fmla="*/ 12552 w 12653"/>
              <a:gd name="connsiteY150" fmla="*/ 3880 h 4042"/>
              <a:gd name="connsiteX151" fmla="*/ 12487 w 12653"/>
              <a:gd name="connsiteY151" fmla="*/ 3880 h 4042"/>
              <a:gd name="connsiteX152" fmla="*/ 12487 w 12653"/>
              <a:gd name="connsiteY152" fmla="*/ 3809 h 4042"/>
              <a:gd name="connsiteX153" fmla="*/ 12552 w 12653"/>
              <a:gd name="connsiteY153" fmla="*/ 3809 h 4042"/>
              <a:gd name="connsiteX154" fmla="*/ 12470 w 12653"/>
              <a:gd name="connsiteY154" fmla="*/ 3899 h 4042"/>
              <a:gd name="connsiteX155" fmla="*/ 12470 w 12653"/>
              <a:gd name="connsiteY155" fmla="*/ 3962 h 4042"/>
              <a:gd name="connsiteX156" fmla="*/ 12414 w 12653"/>
              <a:gd name="connsiteY156" fmla="*/ 3962 h 4042"/>
              <a:gd name="connsiteX157" fmla="*/ 12414 w 12653"/>
              <a:gd name="connsiteY157" fmla="*/ 3899 h 4042"/>
              <a:gd name="connsiteX158" fmla="*/ 12470 w 12653"/>
              <a:gd name="connsiteY158" fmla="*/ 3899 h 4042"/>
              <a:gd name="connsiteX159" fmla="*/ 12470 w 12653"/>
              <a:gd name="connsiteY159" fmla="*/ 3809 h 4042"/>
              <a:gd name="connsiteX160" fmla="*/ 12470 w 12653"/>
              <a:gd name="connsiteY160" fmla="*/ 3880 h 4042"/>
              <a:gd name="connsiteX161" fmla="*/ 12414 w 12653"/>
              <a:gd name="connsiteY161" fmla="*/ 3880 h 4042"/>
              <a:gd name="connsiteX162" fmla="*/ 12414 w 12653"/>
              <a:gd name="connsiteY162" fmla="*/ 3809 h 4042"/>
              <a:gd name="connsiteX163" fmla="*/ 12470 w 12653"/>
              <a:gd name="connsiteY163" fmla="*/ 3809 h 4042"/>
              <a:gd name="connsiteX164" fmla="*/ 12092 w 12653"/>
              <a:gd name="connsiteY164" fmla="*/ 4027 h 4042"/>
              <a:gd name="connsiteX165" fmla="*/ 12092 w 12653"/>
              <a:gd name="connsiteY165" fmla="*/ 3986 h 4042"/>
              <a:gd name="connsiteX166" fmla="*/ 12133 w 12653"/>
              <a:gd name="connsiteY166" fmla="*/ 3986 h 4042"/>
              <a:gd name="connsiteX167" fmla="*/ 12133 w 12653"/>
              <a:gd name="connsiteY167" fmla="*/ 4027 h 4042"/>
              <a:gd name="connsiteX168" fmla="*/ 12092 w 12653"/>
              <a:gd name="connsiteY168" fmla="*/ 4027 h 4042"/>
              <a:gd name="connsiteX169" fmla="*/ 240 w 12653"/>
              <a:gd name="connsiteY169" fmla="*/ 3899 h 4042"/>
              <a:gd name="connsiteX170" fmla="*/ 240 w 12653"/>
              <a:gd name="connsiteY170" fmla="*/ 3962 h 4042"/>
              <a:gd name="connsiteX171" fmla="*/ 184 w 12653"/>
              <a:gd name="connsiteY171" fmla="*/ 3962 h 4042"/>
              <a:gd name="connsiteX172" fmla="*/ 184 w 12653"/>
              <a:gd name="connsiteY172" fmla="*/ 3899 h 4042"/>
              <a:gd name="connsiteX173" fmla="*/ 240 w 12653"/>
              <a:gd name="connsiteY173" fmla="*/ 3899 h 4042"/>
              <a:gd name="connsiteX174" fmla="*/ 240 w 12653"/>
              <a:gd name="connsiteY174" fmla="*/ 3809 h 4042"/>
              <a:gd name="connsiteX175" fmla="*/ 240 w 12653"/>
              <a:gd name="connsiteY175" fmla="*/ 3880 h 4042"/>
              <a:gd name="connsiteX176" fmla="*/ 184 w 12653"/>
              <a:gd name="connsiteY176" fmla="*/ 3880 h 4042"/>
              <a:gd name="connsiteX177" fmla="*/ 184 w 12653"/>
              <a:gd name="connsiteY177" fmla="*/ 3809 h 4042"/>
              <a:gd name="connsiteX178" fmla="*/ 240 w 12653"/>
              <a:gd name="connsiteY178" fmla="*/ 3809 h 4042"/>
              <a:gd name="connsiteX179" fmla="*/ 102 w 12653"/>
              <a:gd name="connsiteY179" fmla="*/ 3787 h 4042"/>
              <a:gd name="connsiteX180" fmla="*/ 102 w 12653"/>
              <a:gd name="connsiteY180" fmla="*/ 3724 h 4042"/>
              <a:gd name="connsiteX181" fmla="*/ 166 w 12653"/>
              <a:gd name="connsiteY181" fmla="*/ 3724 h 4042"/>
              <a:gd name="connsiteX182" fmla="*/ 166 w 12653"/>
              <a:gd name="connsiteY182" fmla="*/ 3787 h 4042"/>
              <a:gd name="connsiteX183" fmla="*/ 102 w 12653"/>
              <a:gd name="connsiteY183" fmla="*/ 3787 h 4042"/>
              <a:gd name="connsiteX184" fmla="*/ 102 w 12653"/>
              <a:gd name="connsiteY184" fmla="*/ 3880 h 4042"/>
              <a:gd name="connsiteX185" fmla="*/ 102 w 12653"/>
              <a:gd name="connsiteY185" fmla="*/ 3809 h 4042"/>
              <a:gd name="connsiteX186" fmla="*/ 166 w 12653"/>
              <a:gd name="connsiteY186" fmla="*/ 3809 h 4042"/>
              <a:gd name="connsiteX187" fmla="*/ 166 w 12653"/>
              <a:gd name="connsiteY187" fmla="*/ 3880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2847 h 4042"/>
              <a:gd name="connsiteX98" fmla="*/ 12636 w 12653"/>
              <a:gd name="connsiteY98" fmla="*/ 3550 h 4042"/>
              <a:gd name="connsiteX99" fmla="*/ 12636 w 12653"/>
              <a:gd name="connsiteY99" fmla="*/ 3468 h 4042"/>
              <a:gd name="connsiteX100" fmla="*/ 12574 w 12653"/>
              <a:gd name="connsiteY100" fmla="*/ 3468 h 4042"/>
              <a:gd name="connsiteX101" fmla="*/ 12574 w 12653"/>
              <a:gd name="connsiteY101" fmla="*/ 3411 h 4042"/>
              <a:gd name="connsiteX102" fmla="*/ 12634 w 12653"/>
              <a:gd name="connsiteY102" fmla="*/ 3411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986 h 4042"/>
              <a:gd name="connsiteX118" fmla="*/ 561 w 12653"/>
              <a:gd name="connsiteY118" fmla="*/ 4027 h 4042"/>
              <a:gd name="connsiteX119" fmla="*/ 520 w 12653"/>
              <a:gd name="connsiteY119" fmla="*/ 4027 h 4042"/>
              <a:gd name="connsiteX120" fmla="*/ 520 w 12653"/>
              <a:gd name="connsiteY120" fmla="*/ 3986 h 4042"/>
              <a:gd name="connsiteX121" fmla="*/ 561 w 12653"/>
              <a:gd name="connsiteY121" fmla="*/ 3986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3528 h 4042"/>
              <a:gd name="connsiteX128" fmla="*/ 12574 w 12653"/>
              <a:gd name="connsiteY128" fmla="*/ 3489 h 4042"/>
              <a:gd name="connsiteX129" fmla="*/ 12615 w 12653"/>
              <a:gd name="connsiteY129" fmla="*/ 3489 h 4042"/>
              <a:gd name="connsiteX130" fmla="*/ 12615 w 12653"/>
              <a:gd name="connsiteY130" fmla="*/ 3528 h 4042"/>
              <a:gd name="connsiteX131" fmla="*/ 12574 w 12653"/>
              <a:gd name="connsiteY131" fmla="*/ 3528 h 4042"/>
              <a:gd name="connsiteX132" fmla="*/ 12492 w 12653"/>
              <a:gd name="connsiteY132" fmla="*/ 4042 h 4042"/>
              <a:gd name="connsiteX133" fmla="*/ 12492 w 12653"/>
              <a:gd name="connsiteY133" fmla="*/ 3981 h 4042"/>
              <a:gd name="connsiteX134" fmla="*/ 12571 w 12653"/>
              <a:gd name="connsiteY134" fmla="*/ 3981 h 4042"/>
              <a:gd name="connsiteX135" fmla="*/ 12571 w 12653"/>
              <a:gd name="connsiteY135" fmla="*/ 3904 h 4042"/>
              <a:gd name="connsiteX136" fmla="*/ 12630 w 12653"/>
              <a:gd name="connsiteY136" fmla="*/ 3904 h 4042"/>
              <a:gd name="connsiteX137" fmla="*/ 12630 w 12653"/>
              <a:gd name="connsiteY137" fmla="*/ 4042 h 4042"/>
              <a:gd name="connsiteX138" fmla="*/ 12492 w 12653"/>
              <a:gd name="connsiteY138" fmla="*/ 4042 h 4042"/>
              <a:gd name="connsiteX139" fmla="*/ 12492 w 12653"/>
              <a:gd name="connsiteY139" fmla="*/ 3962 h 4042"/>
              <a:gd name="connsiteX140" fmla="*/ 12492 w 12653"/>
              <a:gd name="connsiteY140" fmla="*/ 3904 h 4042"/>
              <a:gd name="connsiteX141" fmla="*/ 12552 w 12653"/>
              <a:gd name="connsiteY141" fmla="*/ 3904 h 4042"/>
              <a:gd name="connsiteX142" fmla="*/ 12552 w 12653"/>
              <a:gd name="connsiteY142" fmla="*/ 3962 h 4042"/>
              <a:gd name="connsiteX143" fmla="*/ 12492 w 12653"/>
              <a:gd name="connsiteY143" fmla="*/ 3962 h 4042"/>
              <a:gd name="connsiteX144" fmla="*/ 12487 w 12653"/>
              <a:gd name="connsiteY144" fmla="*/ 3787 h 4042"/>
              <a:gd name="connsiteX145" fmla="*/ 12487 w 12653"/>
              <a:gd name="connsiteY145" fmla="*/ 3724 h 4042"/>
              <a:gd name="connsiteX146" fmla="*/ 12552 w 12653"/>
              <a:gd name="connsiteY146" fmla="*/ 3724 h 4042"/>
              <a:gd name="connsiteX147" fmla="*/ 12552 w 12653"/>
              <a:gd name="connsiteY147" fmla="*/ 3787 h 4042"/>
              <a:gd name="connsiteX148" fmla="*/ 12487 w 12653"/>
              <a:gd name="connsiteY148" fmla="*/ 3787 h 4042"/>
              <a:gd name="connsiteX149" fmla="*/ 12552 w 12653"/>
              <a:gd name="connsiteY149" fmla="*/ 3809 h 4042"/>
              <a:gd name="connsiteX150" fmla="*/ 12552 w 12653"/>
              <a:gd name="connsiteY150" fmla="*/ 3880 h 4042"/>
              <a:gd name="connsiteX151" fmla="*/ 12487 w 12653"/>
              <a:gd name="connsiteY151" fmla="*/ 3880 h 4042"/>
              <a:gd name="connsiteX152" fmla="*/ 12487 w 12653"/>
              <a:gd name="connsiteY152" fmla="*/ 3809 h 4042"/>
              <a:gd name="connsiteX153" fmla="*/ 12552 w 12653"/>
              <a:gd name="connsiteY153" fmla="*/ 3809 h 4042"/>
              <a:gd name="connsiteX154" fmla="*/ 12470 w 12653"/>
              <a:gd name="connsiteY154" fmla="*/ 3899 h 4042"/>
              <a:gd name="connsiteX155" fmla="*/ 12470 w 12653"/>
              <a:gd name="connsiteY155" fmla="*/ 3962 h 4042"/>
              <a:gd name="connsiteX156" fmla="*/ 12414 w 12653"/>
              <a:gd name="connsiteY156" fmla="*/ 3962 h 4042"/>
              <a:gd name="connsiteX157" fmla="*/ 12414 w 12653"/>
              <a:gd name="connsiteY157" fmla="*/ 3899 h 4042"/>
              <a:gd name="connsiteX158" fmla="*/ 12470 w 12653"/>
              <a:gd name="connsiteY158" fmla="*/ 3899 h 4042"/>
              <a:gd name="connsiteX159" fmla="*/ 12470 w 12653"/>
              <a:gd name="connsiteY159" fmla="*/ 3809 h 4042"/>
              <a:gd name="connsiteX160" fmla="*/ 12470 w 12653"/>
              <a:gd name="connsiteY160" fmla="*/ 3880 h 4042"/>
              <a:gd name="connsiteX161" fmla="*/ 12414 w 12653"/>
              <a:gd name="connsiteY161" fmla="*/ 3880 h 4042"/>
              <a:gd name="connsiteX162" fmla="*/ 12414 w 12653"/>
              <a:gd name="connsiteY162" fmla="*/ 3809 h 4042"/>
              <a:gd name="connsiteX163" fmla="*/ 12470 w 12653"/>
              <a:gd name="connsiteY163" fmla="*/ 3809 h 4042"/>
              <a:gd name="connsiteX164" fmla="*/ 12092 w 12653"/>
              <a:gd name="connsiteY164" fmla="*/ 4027 h 4042"/>
              <a:gd name="connsiteX165" fmla="*/ 12092 w 12653"/>
              <a:gd name="connsiteY165" fmla="*/ 3986 h 4042"/>
              <a:gd name="connsiteX166" fmla="*/ 12133 w 12653"/>
              <a:gd name="connsiteY166" fmla="*/ 3986 h 4042"/>
              <a:gd name="connsiteX167" fmla="*/ 12133 w 12653"/>
              <a:gd name="connsiteY167" fmla="*/ 4027 h 4042"/>
              <a:gd name="connsiteX168" fmla="*/ 12092 w 12653"/>
              <a:gd name="connsiteY168" fmla="*/ 4027 h 4042"/>
              <a:gd name="connsiteX169" fmla="*/ 240 w 12653"/>
              <a:gd name="connsiteY169" fmla="*/ 3899 h 4042"/>
              <a:gd name="connsiteX170" fmla="*/ 240 w 12653"/>
              <a:gd name="connsiteY170" fmla="*/ 3962 h 4042"/>
              <a:gd name="connsiteX171" fmla="*/ 184 w 12653"/>
              <a:gd name="connsiteY171" fmla="*/ 3962 h 4042"/>
              <a:gd name="connsiteX172" fmla="*/ 184 w 12653"/>
              <a:gd name="connsiteY172" fmla="*/ 3899 h 4042"/>
              <a:gd name="connsiteX173" fmla="*/ 240 w 12653"/>
              <a:gd name="connsiteY173" fmla="*/ 3899 h 4042"/>
              <a:gd name="connsiteX174" fmla="*/ 240 w 12653"/>
              <a:gd name="connsiteY174" fmla="*/ 3809 h 4042"/>
              <a:gd name="connsiteX175" fmla="*/ 240 w 12653"/>
              <a:gd name="connsiteY175" fmla="*/ 3880 h 4042"/>
              <a:gd name="connsiteX176" fmla="*/ 184 w 12653"/>
              <a:gd name="connsiteY176" fmla="*/ 3880 h 4042"/>
              <a:gd name="connsiteX177" fmla="*/ 184 w 12653"/>
              <a:gd name="connsiteY177" fmla="*/ 3809 h 4042"/>
              <a:gd name="connsiteX178" fmla="*/ 240 w 12653"/>
              <a:gd name="connsiteY178" fmla="*/ 3809 h 4042"/>
              <a:gd name="connsiteX179" fmla="*/ 102 w 12653"/>
              <a:gd name="connsiteY179" fmla="*/ 3787 h 4042"/>
              <a:gd name="connsiteX180" fmla="*/ 102 w 12653"/>
              <a:gd name="connsiteY180" fmla="*/ 3724 h 4042"/>
              <a:gd name="connsiteX181" fmla="*/ 166 w 12653"/>
              <a:gd name="connsiteY181" fmla="*/ 3724 h 4042"/>
              <a:gd name="connsiteX182" fmla="*/ 166 w 12653"/>
              <a:gd name="connsiteY182" fmla="*/ 3787 h 4042"/>
              <a:gd name="connsiteX183" fmla="*/ 102 w 12653"/>
              <a:gd name="connsiteY183" fmla="*/ 3787 h 4042"/>
              <a:gd name="connsiteX184" fmla="*/ 102 w 12653"/>
              <a:gd name="connsiteY184" fmla="*/ 3880 h 4042"/>
              <a:gd name="connsiteX185" fmla="*/ 102 w 12653"/>
              <a:gd name="connsiteY185" fmla="*/ 3809 h 4042"/>
              <a:gd name="connsiteX186" fmla="*/ 166 w 12653"/>
              <a:gd name="connsiteY186" fmla="*/ 3809 h 4042"/>
              <a:gd name="connsiteX187" fmla="*/ 166 w 12653"/>
              <a:gd name="connsiteY187" fmla="*/ 3880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2847 h 4042"/>
              <a:gd name="connsiteX98" fmla="*/ 12636 w 12653"/>
              <a:gd name="connsiteY98" fmla="*/ 2847 h 4042"/>
              <a:gd name="connsiteX99" fmla="*/ 12636 w 12653"/>
              <a:gd name="connsiteY99" fmla="*/ 3468 h 4042"/>
              <a:gd name="connsiteX100" fmla="*/ 12574 w 12653"/>
              <a:gd name="connsiteY100" fmla="*/ 3468 h 4042"/>
              <a:gd name="connsiteX101" fmla="*/ 12574 w 12653"/>
              <a:gd name="connsiteY101" fmla="*/ 3411 h 4042"/>
              <a:gd name="connsiteX102" fmla="*/ 12634 w 12653"/>
              <a:gd name="connsiteY102" fmla="*/ 3411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986 h 4042"/>
              <a:gd name="connsiteX118" fmla="*/ 561 w 12653"/>
              <a:gd name="connsiteY118" fmla="*/ 4027 h 4042"/>
              <a:gd name="connsiteX119" fmla="*/ 520 w 12653"/>
              <a:gd name="connsiteY119" fmla="*/ 4027 h 4042"/>
              <a:gd name="connsiteX120" fmla="*/ 520 w 12653"/>
              <a:gd name="connsiteY120" fmla="*/ 3986 h 4042"/>
              <a:gd name="connsiteX121" fmla="*/ 561 w 12653"/>
              <a:gd name="connsiteY121" fmla="*/ 3986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3528 h 4042"/>
              <a:gd name="connsiteX128" fmla="*/ 12574 w 12653"/>
              <a:gd name="connsiteY128" fmla="*/ 3489 h 4042"/>
              <a:gd name="connsiteX129" fmla="*/ 12615 w 12653"/>
              <a:gd name="connsiteY129" fmla="*/ 3489 h 4042"/>
              <a:gd name="connsiteX130" fmla="*/ 12615 w 12653"/>
              <a:gd name="connsiteY130" fmla="*/ 3528 h 4042"/>
              <a:gd name="connsiteX131" fmla="*/ 12574 w 12653"/>
              <a:gd name="connsiteY131" fmla="*/ 3528 h 4042"/>
              <a:gd name="connsiteX132" fmla="*/ 12492 w 12653"/>
              <a:gd name="connsiteY132" fmla="*/ 4042 h 4042"/>
              <a:gd name="connsiteX133" fmla="*/ 12492 w 12653"/>
              <a:gd name="connsiteY133" fmla="*/ 3981 h 4042"/>
              <a:gd name="connsiteX134" fmla="*/ 12571 w 12653"/>
              <a:gd name="connsiteY134" fmla="*/ 3981 h 4042"/>
              <a:gd name="connsiteX135" fmla="*/ 12571 w 12653"/>
              <a:gd name="connsiteY135" fmla="*/ 3904 h 4042"/>
              <a:gd name="connsiteX136" fmla="*/ 12630 w 12653"/>
              <a:gd name="connsiteY136" fmla="*/ 3904 h 4042"/>
              <a:gd name="connsiteX137" fmla="*/ 12630 w 12653"/>
              <a:gd name="connsiteY137" fmla="*/ 4042 h 4042"/>
              <a:gd name="connsiteX138" fmla="*/ 12492 w 12653"/>
              <a:gd name="connsiteY138" fmla="*/ 4042 h 4042"/>
              <a:gd name="connsiteX139" fmla="*/ 12492 w 12653"/>
              <a:gd name="connsiteY139" fmla="*/ 3962 h 4042"/>
              <a:gd name="connsiteX140" fmla="*/ 12492 w 12653"/>
              <a:gd name="connsiteY140" fmla="*/ 3904 h 4042"/>
              <a:gd name="connsiteX141" fmla="*/ 12552 w 12653"/>
              <a:gd name="connsiteY141" fmla="*/ 3904 h 4042"/>
              <a:gd name="connsiteX142" fmla="*/ 12552 w 12653"/>
              <a:gd name="connsiteY142" fmla="*/ 3962 h 4042"/>
              <a:gd name="connsiteX143" fmla="*/ 12492 w 12653"/>
              <a:gd name="connsiteY143" fmla="*/ 3962 h 4042"/>
              <a:gd name="connsiteX144" fmla="*/ 12487 w 12653"/>
              <a:gd name="connsiteY144" fmla="*/ 3787 h 4042"/>
              <a:gd name="connsiteX145" fmla="*/ 12487 w 12653"/>
              <a:gd name="connsiteY145" fmla="*/ 3724 h 4042"/>
              <a:gd name="connsiteX146" fmla="*/ 12552 w 12653"/>
              <a:gd name="connsiteY146" fmla="*/ 3724 h 4042"/>
              <a:gd name="connsiteX147" fmla="*/ 12552 w 12653"/>
              <a:gd name="connsiteY147" fmla="*/ 3787 h 4042"/>
              <a:gd name="connsiteX148" fmla="*/ 12487 w 12653"/>
              <a:gd name="connsiteY148" fmla="*/ 3787 h 4042"/>
              <a:gd name="connsiteX149" fmla="*/ 12552 w 12653"/>
              <a:gd name="connsiteY149" fmla="*/ 3809 h 4042"/>
              <a:gd name="connsiteX150" fmla="*/ 12552 w 12653"/>
              <a:gd name="connsiteY150" fmla="*/ 3880 h 4042"/>
              <a:gd name="connsiteX151" fmla="*/ 12487 w 12653"/>
              <a:gd name="connsiteY151" fmla="*/ 3880 h 4042"/>
              <a:gd name="connsiteX152" fmla="*/ 12487 w 12653"/>
              <a:gd name="connsiteY152" fmla="*/ 3809 h 4042"/>
              <a:gd name="connsiteX153" fmla="*/ 12552 w 12653"/>
              <a:gd name="connsiteY153" fmla="*/ 3809 h 4042"/>
              <a:gd name="connsiteX154" fmla="*/ 12470 w 12653"/>
              <a:gd name="connsiteY154" fmla="*/ 3899 h 4042"/>
              <a:gd name="connsiteX155" fmla="*/ 12470 w 12653"/>
              <a:gd name="connsiteY155" fmla="*/ 3962 h 4042"/>
              <a:gd name="connsiteX156" fmla="*/ 12414 w 12653"/>
              <a:gd name="connsiteY156" fmla="*/ 3962 h 4042"/>
              <a:gd name="connsiteX157" fmla="*/ 12414 w 12653"/>
              <a:gd name="connsiteY157" fmla="*/ 3899 h 4042"/>
              <a:gd name="connsiteX158" fmla="*/ 12470 w 12653"/>
              <a:gd name="connsiteY158" fmla="*/ 3899 h 4042"/>
              <a:gd name="connsiteX159" fmla="*/ 12470 w 12653"/>
              <a:gd name="connsiteY159" fmla="*/ 3809 h 4042"/>
              <a:gd name="connsiteX160" fmla="*/ 12470 w 12653"/>
              <a:gd name="connsiteY160" fmla="*/ 3880 h 4042"/>
              <a:gd name="connsiteX161" fmla="*/ 12414 w 12653"/>
              <a:gd name="connsiteY161" fmla="*/ 3880 h 4042"/>
              <a:gd name="connsiteX162" fmla="*/ 12414 w 12653"/>
              <a:gd name="connsiteY162" fmla="*/ 3809 h 4042"/>
              <a:gd name="connsiteX163" fmla="*/ 12470 w 12653"/>
              <a:gd name="connsiteY163" fmla="*/ 3809 h 4042"/>
              <a:gd name="connsiteX164" fmla="*/ 12092 w 12653"/>
              <a:gd name="connsiteY164" fmla="*/ 4027 h 4042"/>
              <a:gd name="connsiteX165" fmla="*/ 12092 w 12653"/>
              <a:gd name="connsiteY165" fmla="*/ 3986 h 4042"/>
              <a:gd name="connsiteX166" fmla="*/ 12133 w 12653"/>
              <a:gd name="connsiteY166" fmla="*/ 3986 h 4042"/>
              <a:gd name="connsiteX167" fmla="*/ 12133 w 12653"/>
              <a:gd name="connsiteY167" fmla="*/ 4027 h 4042"/>
              <a:gd name="connsiteX168" fmla="*/ 12092 w 12653"/>
              <a:gd name="connsiteY168" fmla="*/ 4027 h 4042"/>
              <a:gd name="connsiteX169" fmla="*/ 240 w 12653"/>
              <a:gd name="connsiteY169" fmla="*/ 3899 h 4042"/>
              <a:gd name="connsiteX170" fmla="*/ 240 w 12653"/>
              <a:gd name="connsiteY170" fmla="*/ 3962 h 4042"/>
              <a:gd name="connsiteX171" fmla="*/ 184 w 12653"/>
              <a:gd name="connsiteY171" fmla="*/ 3962 h 4042"/>
              <a:gd name="connsiteX172" fmla="*/ 184 w 12653"/>
              <a:gd name="connsiteY172" fmla="*/ 3899 h 4042"/>
              <a:gd name="connsiteX173" fmla="*/ 240 w 12653"/>
              <a:gd name="connsiteY173" fmla="*/ 3899 h 4042"/>
              <a:gd name="connsiteX174" fmla="*/ 240 w 12653"/>
              <a:gd name="connsiteY174" fmla="*/ 3809 h 4042"/>
              <a:gd name="connsiteX175" fmla="*/ 240 w 12653"/>
              <a:gd name="connsiteY175" fmla="*/ 3880 h 4042"/>
              <a:gd name="connsiteX176" fmla="*/ 184 w 12653"/>
              <a:gd name="connsiteY176" fmla="*/ 3880 h 4042"/>
              <a:gd name="connsiteX177" fmla="*/ 184 w 12653"/>
              <a:gd name="connsiteY177" fmla="*/ 3809 h 4042"/>
              <a:gd name="connsiteX178" fmla="*/ 240 w 12653"/>
              <a:gd name="connsiteY178" fmla="*/ 3809 h 4042"/>
              <a:gd name="connsiteX179" fmla="*/ 102 w 12653"/>
              <a:gd name="connsiteY179" fmla="*/ 3787 h 4042"/>
              <a:gd name="connsiteX180" fmla="*/ 102 w 12653"/>
              <a:gd name="connsiteY180" fmla="*/ 3724 h 4042"/>
              <a:gd name="connsiteX181" fmla="*/ 166 w 12653"/>
              <a:gd name="connsiteY181" fmla="*/ 3724 h 4042"/>
              <a:gd name="connsiteX182" fmla="*/ 166 w 12653"/>
              <a:gd name="connsiteY182" fmla="*/ 3787 h 4042"/>
              <a:gd name="connsiteX183" fmla="*/ 102 w 12653"/>
              <a:gd name="connsiteY183" fmla="*/ 3787 h 4042"/>
              <a:gd name="connsiteX184" fmla="*/ 102 w 12653"/>
              <a:gd name="connsiteY184" fmla="*/ 3880 h 4042"/>
              <a:gd name="connsiteX185" fmla="*/ 102 w 12653"/>
              <a:gd name="connsiteY185" fmla="*/ 3809 h 4042"/>
              <a:gd name="connsiteX186" fmla="*/ 166 w 12653"/>
              <a:gd name="connsiteY186" fmla="*/ 3809 h 4042"/>
              <a:gd name="connsiteX187" fmla="*/ 166 w 12653"/>
              <a:gd name="connsiteY187" fmla="*/ 3880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2847 h 4042"/>
              <a:gd name="connsiteX98" fmla="*/ 12636 w 12653"/>
              <a:gd name="connsiteY98" fmla="*/ 2847 h 4042"/>
              <a:gd name="connsiteX99" fmla="*/ 12636 w 12653"/>
              <a:gd name="connsiteY99" fmla="*/ 2765 h 4042"/>
              <a:gd name="connsiteX100" fmla="*/ 12574 w 12653"/>
              <a:gd name="connsiteY100" fmla="*/ 3468 h 4042"/>
              <a:gd name="connsiteX101" fmla="*/ 12574 w 12653"/>
              <a:gd name="connsiteY101" fmla="*/ 3411 h 4042"/>
              <a:gd name="connsiteX102" fmla="*/ 12634 w 12653"/>
              <a:gd name="connsiteY102" fmla="*/ 3411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986 h 4042"/>
              <a:gd name="connsiteX118" fmla="*/ 561 w 12653"/>
              <a:gd name="connsiteY118" fmla="*/ 4027 h 4042"/>
              <a:gd name="connsiteX119" fmla="*/ 520 w 12653"/>
              <a:gd name="connsiteY119" fmla="*/ 4027 h 4042"/>
              <a:gd name="connsiteX120" fmla="*/ 520 w 12653"/>
              <a:gd name="connsiteY120" fmla="*/ 3986 h 4042"/>
              <a:gd name="connsiteX121" fmla="*/ 561 w 12653"/>
              <a:gd name="connsiteY121" fmla="*/ 3986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3528 h 4042"/>
              <a:gd name="connsiteX128" fmla="*/ 12574 w 12653"/>
              <a:gd name="connsiteY128" fmla="*/ 3489 h 4042"/>
              <a:gd name="connsiteX129" fmla="*/ 12615 w 12653"/>
              <a:gd name="connsiteY129" fmla="*/ 3489 h 4042"/>
              <a:gd name="connsiteX130" fmla="*/ 12615 w 12653"/>
              <a:gd name="connsiteY130" fmla="*/ 3528 h 4042"/>
              <a:gd name="connsiteX131" fmla="*/ 12574 w 12653"/>
              <a:gd name="connsiteY131" fmla="*/ 3528 h 4042"/>
              <a:gd name="connsiteX132" fmla="*/ 12492 w 12653"/>
              <a:gd name="connsiteY132" fmla="*/ 4042 h 4042"/>
              <a:gd name="connsiteX133" fmla="*/ 12492 w 12653"/>
              <a:gd name="connsiteY133" fmla="*/ 3981 h 4042"/>
              <a:gd name="connsiteX134" fmla="*/ 12571 w 12653"/>
              <a:gd name="connsiteY134" fmla="*/ 3981 h 4042"/>
              <a:gd name="connsiteX135" fmla="*/ 12571 w 12653"/>
              <a:gd name="connsiteY135" fmla="*/ 3904 h 4042"/>
              <a:gd name="connsiteX136" fmla="*/ 12630 w 12653"/>
              <a:gd name="connsiteY136" fmla="*/ 3904 h 4042"/>
              <a:gd name="connsiteX137" fmla="*/ 12630 w 12653"/>
              <a:gd name="connsiteY137" fmla="*/ 4042 h 4042"/>
              <a:gd name="connsiteX138" fmla="*/ 12492 w 12653"/>
              <a:gd name="connsiteY138" fmla="*/ 4042 h 4042"/>
              <a:gd name="connsiteX139" fmla="*/ 12492 w 12653"/>
              <a:gd name="connsiteY139" fmla="*/ 3962 h 4042"/>
              <a:gd name="connsiteX140" fmla="*/ 12492 w 12653"/>
              <a:gd name="connsiteY140" fmla="*/ 3904 h 4042"/>
              <a:gd name="connsiteX141" fmla="*/ 12552 w 12653"/>
              <a:gd name="connsiteY141" fmla="*/ 3904 h 4042"/>
              <a:gd name="connsiteX142" fmla="*/ 12552 w 12653"/>
              <a:gd name="connsiteY142" fmla="*/ 3962 h 4042"/>
              <a:gd name="connsiteX143" fmla="*/ 12492 w 12653"/>
              <a:gd name="connsiteY143" fmla="*/ 3962 h 4042"/>
              <a:gd name="connsiteX144" fmla="*/ 12487 w 12653"/>
              <a:gd name="connsiteY144" fmla="*/ 3787 h 4042"/>
              <a:gd name="connsiteX145" fmla="*/ 12487 w 12653"/>
              <a:gd name="connsiteY145" fmla="*/ 3724 h 4042"/>
              <a:gd name="connsiteX146" fmla="*/ 12552 w 12653"/>
              <a:gd name="connsiteY146" fmla="*/ 3724 h 4042"/>
              <a:gd name="connsiteX147" fmla="*/ 12552 w 12653"/>
              <a:gd name="connsiteY147" fmla="*/ 3787 h 4042"/>
              <a:gd name="connsiteX148" fmla="*/ 12487 w 12653"/>
              <a:gd name="connsiteY148" fmla="*/ 3787 h 4042"/>
              <a:gd name="connsiteX149" fmla="*/ 12552 w 12653"/>
              <a:gd name="connsiteY149" fmla="*/ 3809 h 4042"/>
              <a:gd name="connsiteX150" fmla="*/ 12552 w 12653"/>
              <a:gd name="connsiteY150" fmla="*/ 3880 h 4042"/>
              <a:gd name="connsiteX151" fmla="*/ 12487 w 12653"/>
              <a:gd name="connsiteY151" fmla="*/ 3880 h 4042"/>
              <a:gd name="connsiteX152" fmla="*/ 12487 w 12653"/>
              <a:gd name="connsiteY152" fmla="*/ 3809 h 4042"/>
              <a:gd name="connsiteX153" fmla="*/ 12552 w 12653"/>
              <a:gd name="connsiteY153" fmla="*/ 3809 h 4042"/>
              <a:gd name="connsiteX154" fmla="*/ 12470 w 12653"/>
              <a:gd name="connsiteY154" fmla="*/ 3899 h 4042"/>
              <a:gd name="connsiteX155" fmla="*/ 12470 w 12653"/>
              <a:gd name="connsiteY155" fmla="*/ 3962 h 4042"/>
              <a:gd name="connsiteX156" fmla="*/ 12414 w 12653"/>
              <a:gd name="connsiteY156" fmla="*/ 3962 h 4042"/>
              <a:gd name="connsiteX157" fmla="*/ 12414 w 12653"/>
              <a:gd name="connsiteY157" fmla="*/ 3899 h 4042"/>
              <a:gd name="connsiteX158" fmla="*/ 12470 w 12653"/>
              <a:gd name="connsiteY158" fmla="*/ 3899 h 4042"/>
              <a:gd name="connsiteX159" fmla="*/ 12470 w 12653"/>
              <a:gd name="connsiteY159" fmla="*/ 3809 h 4042"/>
              <a:gd name="connsiteX160" fmla="*/ 12470 w 12653"/>
              <a:gd name="connsiteY160" fmla="*/ 3880 h 4042"/>
              <a:gd name="connsiteX161" fmla="*/ 12414 w 12653"/>
              <a:gd name="connsiteY161" fmla="*/ 3880 h 4042"/>
              <a:gd name="connsiteX162" fmla="*/ 12414 w 12653"/>
              <a:gd name="connsiteY162" fmla="*/ 3809 h 4042"/>
              <a:gd name="connsiteX163" fmla="*/ 12470 w 12653"/>
              <a:gd name="connsiteY163" fmla="*/ 3809 h 4042"/>
              <a:gd name="connsiteX164" fmla="*/ 12092 w 12653"/>
              <a:gd name="connsiteY164" fmla="*/ 4027 h 4042"/>
              <a:gd name="connsiteX165" fmla="*/ 12092 w 12653"/>
              <a:gd name="connsiteY165" fmla="*/ 3986 h 4042"/>
              <a:gd name="connsiteX166" fmla="*/ 12133 w 12653"/>
              <a:gd name="connsiteY166" fmla="*/ 3986 h 4042"/>
              <a:gd name="connsiteX167" fmla="*/ 12133 w 12653"/>
              <a:gd name="connsiteY167" fmla="*/ 4027 h 4042"/>
              <a:gd name="connsiteX168" fmla="*/ 12092 w 12653"/>
              <a:gd name="connsiteY168" fmla="*/ 4027 h 4042"/>
              <a:gd name="connsiteX169" fmla="*/ 240 w 12653"/>
              <a:gd name="connsiteY169" fmla="*/ 3899 h 4042"/>
              <a:gd name="connsiteX170" fmla="*/ 240 w 12653"/>
              <a:gd name="connsiteY170" fmla="*/ 3962 h 4042"/>
              <a:gd name="connsiteX171" fmla="*/ 184 w 12653"/>
              <a:gd name="connsiteY171" fmla="*/ 3962 h 4042"/>
              <a:gd name="connsiteX172" fmla="*/ 184 w 12653"/>
              <a:gd name="connsiteY172" fmla="*/ 3899 h 4042"/>
              <a:gd name="connsiteX173" fmla="*/ 240 w 12653"/>
              <a:gd name="connsiteY173" fmla="*/ 3899 h 4042"/>
              <a:gd name="connsiteX174" fmla="*/ 240 w 12653"/>
              <a:gd name="connsiteY174" fmla="*/ 3809 h 4042"/>
              <a:gd name="connsiteX175" fmla="*/ 240 w 12653"/>
              <a:gd name="connsiteY175" fmla="*/ 3880 h 4042"/>
              <a:gd name="connsiteX176" fmla="*/ 184 w 12653"/>
              <a:gd name="connsiteY176" fmla="*/ 3880 h 4042"/>
              <a:gd name="connsiteX177" fmla="*/ 184 w 12653"/>
              <a:gd name="connsiteY177" fmla="*/ 3809 h 4042"/>
              <a:gd name="connsiteX178" fmla="*/ 240 w 12653"/>
              <a:gd name="connsiteY178" fmla="*/ 3809 h 4042"/>
              <a:gd name="connsiteX179" fmla="*/ 102 w 12653"/>
              <a:gd name="connsiteY179" fmla="*/ 3787 h 4042"/>
              <a:gd name="connsiteX180" fmla="*/ 102 w 12653"/>
              <a:gd name="connsiteY180" fmla="*/ 3724 h 4042"/>
              <a:gd name="connsiteX181" fmla="*/ 166 w 12653"/>
              <a:gd name="connsiteY181" fmla="*/ 3724 h 4042"/>
              <a:gd name="connsiteX182" fmla="*/ 166 w 12653"/>
              <a:gd name="connsiteY182" fmla="*/ 3787 h 4042"/>
              <a:gd name="connsiteX183" fmla="*/ 102 w 12653"/>
              <a:gd name="connsiteY183" fmla="*/ 3787 h 4042"/>
              <a:gd name="connsiteX184" fmla="*/ 102 w 12653"/>
              <a:gd name="connsiteY184" fmla="*/ 3880 h 4042"/>
              <a:gd name="connsiteX185" fmla="*/ 102 w 12653"/>
              <a:gd name="connsiteY185" fmla="*/ 3809 h 4042"/>
              <a:gd name="connsiteX186" fmla="*/ 166 w 12653"/>
              <a:gd name="connsiteY186" fmla="*/ 3809 h 4042"/>
              <a:gd name="connsiteX187" fmla="*/ 166 w 12653"/>
              <a:gd name="connsiteY187" fmla="*/ 3880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2847 h 4042"/>
              <a:gd name="connsiteX98" fmla="*/ 12636 w 12653"/>
              <a:gd name="connsiteY98" fmla="*/ 2847 h 4042"/>
              <a:gd name="connsiteX99" fmla="*/ 12636 w 12653"/>
              <a:gd name="connsiteY99" fmla="*/ 2765 h 4042"/>
              <a:gd name="connsiteX100" fmla="*/ 12574 w 12653"/>
              <a:gd name="connsiteY100" fmla="*/ 2765 h 4042"/>
              <a:gd name="connsiteX101" fmla="*/ 12574 w 12653"/>
              <a:gd name="connsiteY101" fmla="*/ 3411 h 4042"/>
              <a:gd name="connsiteX102" fmla="*/ 12634 w 12653"/>
              <a:gd name="connsiteY102" fmla="*/ 3411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986 h 4042"/>
              <a:gd name="connsiteX118" fmla="*/ 561 w 12653"/>
              <a:gd name="connsiteY118" fmla="*/ 4027 h 4042"/>
              <a:gd name="connsiteX119" fmla="*/ 520 w 12653"/>
              <a:gd name="connsiteY119" fmla="*/ 4027 h 4042"/>
              <a:gd name="connsiteX120" fmla="*/ 520 w 12653"/>
              <a:gd name="connsiteY120" fmla="*/ 3986 h 4042"/>
              <a:gd name="connsiteX121" fmla="*/ 561 w 12653"/>
              <a:gd name="connsiteY121" fmla="*/ 3986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3528 h 4042"/>
              <a:gd name="connsiteX128" fmla="*/ 12574 w 12653"/>
              <a:gd name="connsiteY128" fmla="*/ 3489 h 4042"/>
              <a:gd name="connsiteX129" fmla="*/ 12615 w 12653"/>
              <a:gd name="connsiteY129" fmla="*/ 3489 h 4042"/>
              <a:gd name="connsiteX130" fmla="*/ 12615 w 12653"/>
              <a:gd name="connsiteY130" fmla="*/ 3528 h 4042"/>
              <a:gd name="connsiteX131" fmla="*/ 12574 w 12653"/>
              <a:gd name="connsiteY131" fmla="*/ 3528 h 4042"/>
              <a:gd name="connsiteX132" fmla="*/ 12492 w 12653"/>
              <a:gd name="connsiteY132" fmla="*/ 4042 h 4042"/>
              <a:gd name="connsiteX133" fmla="*/ 12492 w 12653"/>
              <a:gd name="connsiteY133" fmla="*/ 3981 h 4042"/>
              <a:gd name="connsiteX134" fmla="*/ 12571 w 12653"/>
              <a:gd name="connsiteY134" fmla="*/ 3981 h 4042"/>
              <a:gd name="connsiteX135" fmla="*/ 12571 w 12653"/>
              <a:gd name="connsiteY135" fmla="*/ 3904 h 4042"/>
              <a:gd name="connsiteX136" fmla="*/ 12630 w 12653"/>
              <a:gd name="connsiteY136" fmla="*/ 3904 h 4042"/>
              <a:gd name="connsiteX137" fmla="*/ 12630 w 12653"/>
              <a:gd name="connsiteY137" fmla="*/ 4042 h 4042"/>
              <a:gd name="connsiteX138" fmla="*/ 12492 w 12653"/>
              <a:gd name="connsiteY138" fmla="*/ 4042 h 4042"/>
              <a:gd name="connsiteX139" fmla="*/ 12492 w 12653"/>
              <a:gd name="connsiteY139" fmla="*/ 3962 h 4042"/>
              <a:gd name="connsiteX140" fmla="*/ 12492 w 12653"/>
              <a:gd name="connsiteY140" fmla="*/ 3904 h 4042"/>
              <a:gd name="connsiteX141" fmla="*/ 12552 w 12653"/>
              <a:gd name="connsiteY141" fmla="*/ 3904 h 4042"/>
              <a:gd name="connsiteX142" fmla="*/ 12552 w 12653"/>
              <a:gd name="connsiteY142" fmla="*/ 3962 h 4042"/>
              <a:gd name="connsiteX143" fmla="*/ 12492 w 12653"/>
              <a:gd name="connsiteY143" fmla="*/ 3962 h 4042"/>
              <a:gd name="connsiteX144" fmla="*/ 12487 w 12653"/>
              <a:gd name="connsiteY144" fmla="*/ 3787 h 4042"/>
              <a:gd name="connsiteX145" fmla="*/ 12487 w 12653"/>
              <a:gd name="connsiteY145" fmla="*/ 3724 h 4042"/>
              <a:gd name="connsiteX146" fmla="*/ 12552 w 12653"/>
              <a:gd name="connsiteY146" fmla="*/ 3724 h 4042"/>
              <a:gd name="connsiteX147" fmla="*/ 12552 w 12653"/>
              <a:gd name="connsiteY147" fmla="*/ 3787 h 4042"/>
              <a:gd name="connsiteX148" fmla="*/ 12487 w 12653"/>
              <a:gd name="connsiteY148" fmla="*/ 3787 h 4042"/>
              <a:gd name="connsiteX149" fmla="*/ 12552 w 12653"/>
              <a:gd name="connsiteY149" fmla="*/ 3809 h 4042"/>
              <a:gd name="connsiteX150" fmla="*/ 12552 w 12653"/>
              <a:gd name="connsiteY150" fmla="*/ 3880 h 4042"/>
              <a:gd name="connsiteX151" fmla="*/ 12487 w 12653"/>
              <a:gd name="connsiteY151" fmla="*/ 3880 h 4042"/>
              <a:gd name="connsiteX152" fmla="*/ 12487 w 12653"/>
              <a:gd name="connsiteY152" fmla="*/ 3809 h 4042"/>
              <a:gd name="connsiteX153" fmla="*/ 12552 w 12653"/>
              <a:gd name="connsiteY153" fmla="*/ 3809 h 4042"/>
              <a:gd name="connsiteX154" fmla="*/ 12470 w 12653"/>
              <a:gd name="connsiteY154" fmla="*/ 3899 h 4042"/>
              <a:gd name="connsiteX155" fmla="*/ 12470 w 12653"/>
              <a:gd name="connsiteY155" fmla="*/ 3962 h 4042"/>
              <a:gd name="connsiteX156" fmla="*/ 12414 w 12653"/>
              <a:gd name="connsiteY156" fmla="*/ 3962 h 4042"/>
              <a:gd name="connsiteX157" fmla="*/ 12414 w 12653"/>
              <a:gd name="connsiteY157" fmla="*/ 3899 h 4042"/>
              <a:gd name="connsiteX158" fmla="*/ 12470 w 12653"/>
              <a:gd name="connsiteY158" fmla="*/ 3899 h 4042"/>
              <a:gd name="connsiteX159" fmla="*/ 12470 w 12653"/>
              <a:gd name="connsiteY159" fmla="*/ 3809 h 4042"/>
              <a:gd name="connsiteX160" fmla="*/ 12470 w 12653"/>
              <a:gd name="connsiteY160" fmla="*/ 3880 h 4042"/>
              <a:gd name="connsiteX161" fmla="*/ 12414 w 12653"/>
              <a:gd name="connsiteY161" fmla="*/ 3880 h 4042"/>
              <a:gd name="connsiteX162" fmla="*/ 12414 w 12653"/>
              <a:gd name="connsiteY162" fmla="*/ 3809 h 4042"/>
              <a:gd name="connsiteX163" fmla="*/ 12470 w 12653"/>
              <a:gd name="connsiteY163" fmla="*/ 3809 h 4042"/>
              <a:gd name="connsiteX164" fmla="*/ 12092 w 12653"/>
              <a:gd name="connsiteY164" fmla="*/ 4027 h 4042"/>
              <a:gd name="connsiteX165" fmla="*/ 12092 w 12653"/>
              <a:gd name="connsiteY165" fmla="*/ 3986 h 4042"/>
              <a:gd name="connsiteX166" fmla="*/ 12133 w 12653"/>
              <a:gd name="connsiteY166" fmla="*/ 3986 h 4042"/>
              <a:gd name="connsiteX167" fmla="*/ 12133 w 12653"/>
              <a:gd name="connsiteY167" fmla="*/ 4027 h 4042"/>
              <a:gd name="connsiteX168" fmla="*/ 12092 w 12653"/>
              <a:gd name="connsiteY168" fmla="*/ 4027 h 4042"/>
              <a:gd name="connsiteX169" fmla="*/ 240 w 12653"/>
              <a:gd name="connsiteY169" fmla="*/ 3899 h 4042"/>
              <a:gd name="connsiteX170" fmla="*/ 240 w 12653"/>
              <a:gd name="connsiteY170" fmla="*/ 3962 h 4042"/>
              <a:gd name="connsiteX171" fmla="*/ 184 w 12653"/>
              <a:gd name="connsiteY171" fmla="*/ 3962 h 4042"/>
              <a:gd name="connsiteX172" fmla="*/ 184 w 12653"/>
              <a:gd name="connsiteY172" fmla="*/ 3899 h 4042"/>
              <a:gd name="connsiteX173" fmla="*/ 240 w 12653"/>
              <a:gd name="connsiteY173" fmla="*/ 3899 h 4042"/>
              <a:gd name="connsiteX174" fmla="*/ 240 w 12653"/>
              <a:gd name="connsiteY174" fmla="*/ 3809 h 4042"/>
              <a:gd name="connsiteX175" fmla="*/ 240 w 12653"/>
              <a:gd name="connsiteY175" fmla="*/ 3880 h 4042"/>
              <a:gd name="connsiteX176" fmla="*/ 184 w 12653"/>
              <a:gd name="connsiteY176" fmla="*/ 3880 h 4042"/>
              <a:gd name="connsiteX177" fmla="*/ 184 w 12653"/>
              <a:gd name="connsiteY177" fmla="*/ 3809 h 4042"/>
              <a:gd name="connsiteX178" fmla="*/ 240 w 12653"/>
              <a:gd name="connsiteY178" fmla="*/ 3809 h 4042"/>
              <a:gd name="connsiteX179" fmla="*/ 102 w 12653"/>
              <a:gd name="connsiteY179" fmla="*/ 3787 h 4042"/>
              <a:gd name="connsiteX180" fmla="*/ 102 w 12653"/>
              <a:gd name="connsiteY180" fmla="*/ 3724 h 4042"/>
              <a:gd name="connsiteX181" fmla="*/ 166 w 12653"/>
              <a:gd name="connsiteY181" fmla="*/ 3724 h 4042"/>
              <a:gd name="connsiteX182" fmla="*/ 166 w 12653"/>
              <a:gd name="connsiteY182" fmla="*/ 3787 h 4042"/>
              <a:gd name="connsiteX183" fmla="*/ 102 w 12653"/>
              <a:gd name="connsiteY183" fmla="*/ 3787 h 4042"/>
              <a:gd name="connsiteX184" fmla="*/ 102 w 12653"/>
              <a:gd name="connsiteY184" fmla="*/ 3880 h 4042"/>
              <a:gd name="connsiteX185" fmla="*/ 102 w 12653"/>
              <a:gd name="connsiteY185" fmla="*/ 3809 h 4042"/>
              <a:gd name="connsiteX186" fmla="*/ 166 w 12653"/>
              <a:gd name="connsiteY186" fmla="*/ 3809 h 4042"/>
              <a:gd name="connsiteX187" fmla="*/ 166 w 12653"/>
              <a:gd name="connsiteY187" fmla="*/ 3880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2847 h 4042"/>
              <a:gd name="connsiteX98" fmla="*/ 12636 w 12653"/>
              <a:gd name="connsiteY98" fmla="*/ 2847 h 4042"/>
              <a:gd name="connsiteX99" fmla="*/ 12636 w 12653"/>
              <a:gd name="connsiteY99" fmla="*/ 2765 h 4042"/>
              <a:gd name="connsiteX100" fmla="*/ 12574 w 12653"/>
              <a:gd name="connsiteY100" fmla="*/ 2765 h 4042"/>
              <a:gd name="connsiteX101" fmla="*/ 12574 w 12653"/>
              <a:gd name="connsiteY101" fmla="*/ 2708 h 4042"/>
              <a:gd name="connsiteX102" fmla="*/ 12634 w 12653"/>
              <a:gd name="connsiteY102" fmla="*/ 3411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986 h 4042"/>
              <a:gd name="connsiteX118" fmla="*/ 561 w 12653"/>
              <a:gd name="connsiteY118" fmla="*/ 4027 h 4042"/>
              <a:gd name="connsiteX119" fmla="*/ 520 w 12653"/>
              <a:gd name="connsiteY119" fmla="*/ 4027 h 4042"/>
              <a:gd name="connsiteX120" fmla="*/ 520 w 12653"/>
              <a:gd name="connsiteY120" fmla="*/ 3986 h 4042"/>
              <a:gd name="connsiteX121" fmla="*/ 561 w 12653"/>
              <a:gd name="connsiteY121" fmla="*/ 3986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3528 h 4042"/>
              <a:gd name="connsiteX128" fmla="*/ 12574 w 12653"/>
              <a:gd name="connsiteY128" fmla="*/ 3489 h 4042"/>
              <a:gd name="connsiteX129" fmla="*/ 12615 w 12653"/>
              <a:gd name="connsiteY129" fmla="*/ 3489 h 4042"/>
              <a:gd name="connsiteX130" fmla="*/ 12615 w 12653"/>
              <a:gd name="connsiteY130" fmla="*/ 3528 h 4042"/>
              <a:gd name="connsiteX131" fmla="*/ 12574 w 12653"/>
              <a:gd name="connsiteY131" fmla="*/ 3528 h 4042"/>
              <a:gd name="connsiteX132" fmla="*/ 12492 w 12653"/>
              <a:gd name="connsiteY132" fmla="*/ 4042 h 4042"/>
              <a:gd name="connsiteX133" fmla="*/ 12492 w 12653"/>
              <a:gd name="connsiteY133" fmla="*/ 3981 h 4042"/>
              <a:gd name="connsiteX134" fmla="*/ 12571 w 12653"/>
              <a:gd name="connsiteY134" fmla="*/ 3981 h 4042"/>
              <a:gd name="connsiteX135" fmla="*/ 12571 w 12653"/>
              <a:gd name="connsiteY135" fmla="*/ 3904 h 4042"/>
              <a:gd name="connsiteX136" fmla="*/ 12630 w 12653"/>
              <a:gd name="connsiteY136" fmla="*/ 3904 h 4042"/>
              <a:gd name="connsiteX137" fmla="*/ 12630 w 12653"/>
              <a:gd name="connsiteY137" fmla="*/ 4042 h 4042"/>
              <a:gd name="connsiteX138" fmla="*/ 12492 w 12653"/>
              <a:gd name="connsiteY138" fmla="*/ 4042 h 4042"/>
              <a:gd name="connsiteX139" fmla="*/ 12492 w 12653"/>
              <a:gd name="connsiteY139" fmla="*/ 3962 h 4042"/>
              <a:gd name="connsiteX140" fmla="*/ 12492 w 12653"/>
              <a:gd name="connsiteY140" fmla="*/ 3904 h 4042"/>
              <a:gd name="connsiteX141" fmla="*/ 12552 w 12653"/>
              <a:gd name="connsiteY141" fmla="*/ 3904 h 4042"/>
              <a:gd name="connsiteX142" fmla="*/ 12552 w 12653"/>
              <a:gd name="connsiteY142" fmla="*/ 3962 h 4042"/>
              <a:gd name="connsiteX143" fmla="*/ 12492 w 12653"/>
              <a:gd name="connsiteY143" fmla="*/ 3962 h 4042"/>
              <a:gd name="connsiteX144" fmla="*/ 12487 w 12653"/>
              <a:gd name="connsiteY144" fmla="*/ 3787 h 4042"/>
              <a:gd name="connsiteX145" fmla="*/ 12487 w 12653"/>
              <a:gd name="connsiteY145" fmla="*/ 3724 h 4042"/>
              <a:gd name="connsiteX146" fmla="*/ 12552 w 12653"/>
              <a:gd name="connsiteY146" fmla="*/ 3724 h 4042"/>
              <a:gd name="connsiteX147" fmla="*/ 12552 w 12653"/>
              <a:gd name="connsiteY147" fmla="*/ 3787 h 4042"/>
              <a:gd name="connsiteX148" fmla="*/ 12487 w 12653"/>
              <a:gd name="connsiteY148" fmla="*/ 3787 h 4042"/>
              <a:gd name="connsiteX149" fmla="*/ 12552 w 12653"/>
              <a:gd name="connsiteY149" fmla="*/ 3809 h 4042"/>
              <a:gd name="connsiteX150" fmla="*/ 12552 w 12653"/>
              <a:gd name="connsiteY150" fmla="*/ 3880 h 4042"/>
              <a:gd name="connsiteX151" fmla="*/ 12487 w 12653"/>
              <a:gd name="connsiteY151" fmla="*/ 3880 h 4042"/>
              <a:gd name="connsiteX152" fmla="*/ 12487 w 12653"/>
              <a:gd name="connsiteY152" fmla="*/ 3809 h 4042"/>
              <a:gd name="connsiteX153" fmla="*/ 12552 w 12653"/>
              <a:gd name="connsiteY153" fmla="*/ 3809 h 4042"/>
              <a:gd name="connsiteX154" fmla="*/ 12470 w 12653"/>
              <a:gd name="connsiteY154" fmla="*/ 3899 h 4042"/>
              <a:gd name="connsiteX155" fmla="*/ 12470 w 12653"/>
              <a:gd name="connsiteY155" fmla="*/ 3962 h 4042"/>
              <a:gd name="connsiteX156" fmla="*/ 12414 w 12653"/>
              <a:gd name="connsiteY156" fmla="*/ 3962 h 4042"/>
              <a:gd name="connsiteX157" fmla="*/ 12414 w 12653"/>
              <a:gd name="connsiteY157" fmla="*/ 3899 h 4042"/>
              <a:gd name="connsiteX158" fmla="*/ 12470 w 12653"/>
              <a:gd name="connsiteY158" fmla="*/ 3899 h 4042"/>
              <a:gd name="connsiteX159" fmla="*/ 12470 w 12653"/>
              <a:gd name="connsiteY159" fmla="*/ 3809 h 4042"/>
              <a:gd name="connsiteX160" fmla="*/ 12470 w 12653"/>
              <a:gd name="connsiteY160" fmla="*/ 3880 h 4042"/>
              <a:gd name="connsiteX161" fmla="*/ 12414 w 12653"/>
              <a:gd name="connsiteY161" fmla="*/ 3880 h 4042"/>
              <a:gd name="connsiteX162" fmla="*/ 12414 w 12653"/>
              <a:gd name="connsiteY162" fmla="*/ 3809 h 4042"/>
              <a:gd name="connsiteX163" fmla="*/ 12470 w 12653"/>
              <a:gd name="connsiteY163" fmla="*/ 3809 h 4042"/>
              <a:gd name="connsiteX164" fmla="*/ 12092 w 12653"/>
              <a:gd name="connsiteY164" fmla="*/ 4027 h 4042"/>
              <a:gd name="connsiteX165" fmla="*/ 12092 w 12653"/>
              <a:gd name="connsiteY165" fmla="*/ 3986 h 4042"/>
              <a:gd name="connsiteX166" fmla="*/ 12133 w 12653"/>
              <a:gd name="connsiteY166" fmla="*/ 3986 h 4042"/>
              <a:gd name="connsiteX167" fmla="*/ 12133 w 12653"/>
              <a:gd name="connsiteY167" fmla="*/ 4027 h 4042"/>
              <a:gd name="connsiteX168" fmla="*/ 12092 w 12653"/>
              <a:gd name="connsiteY168" fmla="*/ 4027 h 4042"/>
              <a:gd name="connsiteX169" fmla="*/ 240 w 12653"/>
              <a:gd name="connsiteY169" fmla="*/ 3899 h 4042"/>
              <a:gd name="connsiteX170" fmla="*/ 240 w 12653"/>
              <a:gd name="connsiteY170" fmla="*/ 3962 h 4042"/>
              <a:gd name="connsiteX171" fmla="*/ 184 w 12653"/>
              <a:gd name="connsiteY171" fmla="*/ 3962 h 4042"/>
              <a:gd name="connsiteX172" fmla="*/ 184 w 12653"/>
              <a:gd name="connsiteY172" fmla="*/ 3899 h 4042"/>
              <a:gd name="connsiteX173" fmla="*/ 240 w 12653"/>
              <a:gd name="connsiteY173" fmla="*/ 3899 h 4042"/>
              <a:gd name="connsiteX174" fmla="*/ 240 w 12653"/>
              <a:gd name="connsiteY174" fmla="*/ 3809 h 4042"/>
              <a:gd name="connsiteX175" fmla="*/ 240 w 12653"/>
              <a:gd name="connsiteY175" fmla="*/ 3880 h 4042"/>
              <a:gd name="connsiteX176" fmla="*/ 184 w 12653"/>
              <a:gd name="connsiteY176" fmla="*/ 3880 h 4042"/>
              <a:gd name="connsiteX177" fmla="*/ 184 w 12653"/>
              <a:gd name="connsiteY177" fmla="*/ 3809 h 4042"/>
              <a:gd name="connsiteX178" fmla="*/ 240 w 12653"/>
              <a:gd name="connsiteY178" fmla="*/ 3809 h 4042"/>
              <a:gd name="connsiteX179" fmla="*/ 102 w 12653"/>
              <a:gd name="connsiteY179" fmla="*/ 3787 h 4042"/>
              <a:gd name="connsiteX180" fmla="*/ 102 w 12653"/>
              <a:gd name="connsiteY180" fmla="*/ 3724 h 4042"/>
              <a:gd name="connsiteX181" fmla="*/ 166 w 12653"/>
              <a:gd name="connsiteY181" fmla="*/ 3724 h 4042"/>
              <a:gd name="connsiteX182" fmla="*/ 166 w 12653"/>
              <a:gd name="connsiteY182" fmla="*/ 3787 h 4042"/>
              <a:gd name="connsiteX183" fmla="*/ 102 w 12653"/>
              <a:gd name="connsiteY183" fmla="*/ 3787 h 4042"/>
              <a:gd name="connsiteX184" fmla="*/ 102 w 12653"/>
              <a:gd name="connsiteY184" fmla="*/ 3880 h 4042"/>
              <a:gd name="connsiteX185" fmla="*/ 102 w 12653"/>
              <a:gd name="connsiteY185" fmla="*/ 3809 h 4042"/>
              <a:gd name="connsiteX186" fmla="*/ 166 w 12653"/>
              <a:gd name="connsiteY186" fmla="*/ 3809 h 4042"/>
              <a:gd name="connsiteX187" fmla="*/ 166 w 12653"/>
              <a:gd name="connsiteY187" fmla="*/ 3880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2847 h 4042"/>
              <a:gd name="connsiteX98" fmla="*/ 12636 w 12653"/>
              <a:gd name="connsiteY98" fmla="*/ 2847 h 4042"/>
              <a:gd name="connsiteX99" fmla="*/ 12636 w 12653"/>
              <a:gd name="connsiteY99" fmla="*/ 2765 h 4042"/>
              <a:gd name="connsiteX100" fmla="*/ 12574 w 12653"/>
              <a:gd name="connsiteY100" fmla="*/ 2765 h 4042"/>
              <a:gd name="connsiteX101" fmla="*/ 12574 w 12653"/>
              <a:gd name="connsiteY101" fmla="*/ 2708 h 4042"/>
              <a:gd name="connsiteX102" fmla="*/ 12634 w 12653"/>
              <a:gd name="connsiteY102" fmla="*/ 2708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986 h 4042"/>
              <a:gd name="connsiteX118" fmla="*/ 561 w 12653"/>
              <a:gd name="connsiteY118" fmla="*/ 4027 h 4042"/>
              <a:gd name="connsiteX119" fmla="*/ 520 w 12653"/>
              <a:gd name="connsiteY119" fmla="*/ 4027 h 4042"/>
              <a:gd name="connsiteX120" fmla="*/ 520 w 12653"/>
              <a:gd name="connsiteY120" fmla="*/ 3986 h 4042"/>
              <a:gd name="connsiteX121" fmla="*/ 561 w 12653"/>
              <a:gd name="connsiteY121" fmla="*/ 3986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3528 h 4042"/>
              <a:gd name="connsiteX128" fmla="*/ 12574 w 12653"/>
              <a:gd name="connsiteY128" fmla="*/ 3489 h 4042"/>
              <a:gd name="connsiteX129" fmla="*/ 12615 w 12653"/>
              <a:gd name="connsiteY129" fmla="*/ 3489 h 4042"/>
              <a:gd name="connsiteX130" fmla="*/ 12615 w 12653"/>
              <a:gd name="connsiteY130" fmla="*/ 3528 h 4042"/>
              <a:gd name="connsiteX131" fmla="*/ 12574 w 12653"/>
              <a:gd name="connsiteY131" fmla="*/ 3528 h 4042"/>
              <a:gd name="connsiteX132" fmla="*/ 12492 w 12653"/>
              <a:gd name="connsiteY132" fmla="*/ 4042 h 4042"/>
              <a:gd name="connsiteX133" fmla="*/ 12492 w 12653"/>
              <a:gd name="connsiteY133" fmla="*/ 3981 h 4042"/>
              <a:gd name="connsiteX134" fmla="*/ 12571 w 12653"/>
              <a:gd name="connsiteY134" fmla="*/ 3981 h 4042"/>
              <a:gd name="connsiteX135" fmla="*/ 12571 w 12653"/>
              <a:gd name="connsiteY135" fmla="*/ 3904 h 4042"/>
              <a:gd name="connsiteX136" fmla="*/ 12630 w 12653"/>
              <a:gd name="connsiteY136" fmla="*/ 3904 h 4042"/>
              <a:gd name="connsiteX137" fmla="*/ 12630 w 12653"/>
              <a:gd name="connsiteY137" fmla="*/ 4042 h 4042"/>
              <a:gd name="connsiteX138" fmla="*/ 12492 w 12653"/>
              <a:gd name="connsiteY138" fmla="*/ 4042 h 4042"/>
              <a:gd name="connsiteX139" fmla="*/ 12492 w 12653"/>
              <a:gd name="connsiteY139" fmla="*/ 3962 h 4042"/>
              <a:gd name="connsiteX140" fmla="*/ 12492 w 12653"/>
              <a:gd name="connsiteY140" fmla="*/ 3904 h 4042"/>
              <a:gd name="connsiteX141" fmla="*/ 12552 w 12653"/>
              <a:gd name="connsiteY141" fmla="*/ 3904 h 4042"/>
              <a:gd name="connsiteX142" fmla="*/ 12552 w 12653"/>
              <a:gd name="connsiteY142" fmla="*/ 3962 h 4042"/>
              <a:gd name="connsiteX143" fmla="*/ 12492 w 12653"/>
              <a:gd name="connsiteY143" fmla="*/ 3962 h 4042"/>
              <a:gd name="connsiteX144" fmla="*/ 12487 w 12653"/>
              <a:gd name="connsiteY144" fmla="*/ 3787 h 4042"/>
              <a:gd name="connsiteX145" fmla="*/ 12487 w 12653"/>
              <a:gd name="connsiteY145" fmla="*/ 3724 h 4042"/>
              <a:gd name="connsiteX146" fmla="*/ 12552 w 12653"/>
              <a:gd name="connsiteY146" fmla="*/ 3724 h 4042"/>
              <a:gd name="connsiteX147" fmla="*/ 12552 w 12653"/>
              <a:gd name="connsiteY147" fmla="*/ 3787 h 4042"/>
              <a:gd name="connsiteX148" fmla="*/ 12487 w 12653"/>
              <a:gd name="connsiteY148" fmla="*/ 3787 h 4042"/>
              <a:gd name="connsiteX149" fmla="*/ 12552 w 12653"/>
              <a:gd name="connsiteY149" fmla="*/ 3809 h 4042"/>
              <a:gd name="connsiteX150" fmla="*/ 12552 w 12653"/>
              <a:gd name="connsiteY150" fmla="*/ 3880 h 4042"/>
              <a:gd name="connsiteX151" fmla="*/ 12487 w 12653"/>
              <a:gd name="connsiteY151" fmla="*/ 3880 h 4042"/>
              <a:gd name="connsiteX152" fmla="*/ 12487 w 12653"/>
              <a:gd name="connsiteY152" fmla="*/ 3809 h 4042"/>
              <a:gd name="connsiteX153" fmla="*/ 12552 w 12653"/>
              <a:gd name="connsiteY153" fmla="*/ 3809 h 4042"/>
              <a:gd name="connsiteX154" fmla="*/ 12470 w 12653"/>
              <a:gd name="connsiteY154" fmla="*/ 3899 h 4042"/>
              <a:gd name="connsiteX155" fmla="*/ 12470 w 12653"/>
              <a:gd name="connsiteY155" fmla="*/ 3962 h 4042"/>
              <a:gd name="connsiteX156" fmla="*/ 12414 w 12653"/>
              <a:gd name="connsiteY156" fmla="*/ 3962 h 4042"/>
              <a:gd name="connsiteX157" fmla="*/ 12414 w 12653"/>
              <a:gd name="connsiteY157" fmla="*/ 3899 h 4042"/>
              <a:gd name="connsiteX158" fmla="*/ 12470 w 12653"/>
              <a:gd name="connsiteY158" fmla="*/ 3899 h 4042"/>
              <a:gd name="connsiteX159" fmla="*/ 12470 w 12653"/>
              <a:gd name="connsiteY159" fmla="*/ 3809 h 4042"/>
              <a:gd name="connsiteX160" fmla="*/ 12470 w 12653"/>
              <a:gd name="connsiteY160" fmla="*/ 3880 h 4042"/>
              <a:gd name="connsiteX161" fmla="*/ 12414 w 12653"/>
              <a:gd name="connsiteY161" fmla="*/ 3880 h 4042"/>
              <a:gd name="connsiteX162" fmla="*/ 12414 w 12653"/>
              <a:gd name="connsiteY162" fmla="*/ 3809 h 4042"/>
              <a:gd name="connsiteX163" fmla="*/ 12470 w 12653"/>
              <a:gd name="connsiteY163" fmla="*/ 3809 h 4042"/>
              <a:gd name="connsiteX164" fmla="*/ 12092 w 12653"/>
              <a:gd name="connsiteY164" fmla="*/ 4027 h 4042"/>
              <a:gd name="connsiteX165" fmla="*/ 12092 w 12653"/>
              <a:gd name="connsiteY165" fmla="*/ 3986 h 4042"/>
              <a:gd name="connsiteX166" fmla="*/ 12133 w 12653"/>
              <a:gd name="connsiteY166" fmla="*/ 3986 h 4042"/>
              <a:gd name="connsiteX167" fmla="*/ 12133 w 12653"/>
              <a:gd name="connsiteY167" fmla="*/ 4027 h 4042"/>
              <a:gd name="connsiteX168" fmla="*/ 12092 w 12653"/>
              <a:gd name="connsiteY168" fmla="*/ 4027 h 4042"/>
              <a:gd name="connsiteX169" fmla="*/ 240 w 12653"/>
              <a:gd name="connsiteY169" fmla="*/ 3899 h 4042"/>
              <a:gd name="connsiteX170" fmla="*/ 240 w 12653"/>
              <a:gd name="connsiteY170" fmla="*/ 3962 h 4042"/>
              <a:gd name="connsiteX171" fmla="*/ 184 w 12653"/>
              <a:gd name="connsiteY171" fmla="*/ 3962 h 4042"/>
              <a:gd name="connsiteX172" fmla="*/ 184 w 12653"/>
              <a:gd name="connsiteY172" fmla="*/ 3899 h 4042"/>
              <a:gd name="connsiteX173" fmla="*/ 240 w 12653"/>
              <a:gd name="connsiteY173" fmla="*/ 3899 h 4042"/>
              <a:gd name="connsiteX174" fmla="*/ 240 w 12653"/>
              <a:gd name="connsiteY174" fmla="*/ 3809 h 4042"/>
              <a:gd name="connsiteX175" fmla="*/ 240 w 12653"/>
              <a:gd name="connsiteY175" fmla="*/ 3880 h 4042"/>
              <a:gd name="connsiteX176" fmla="*/ 184 w 12653"/>
              <a:gd name="connsiteY176" fmla="*/ 3880 h 4042"/>
              <a:gd name="connsiteX177" fmla="*/ 184 w 12653"/>
              <a:gd name="connsiteY177" fmla="*/ 3809 h 4042"/>
              <a:gd name="connsiteX178" fmla="*/ 240 w 12653"/>
              <a:gd name="connsiteY178" fmla="*/ 3809 h 4042"/>
              <a:gd name="connsiteX179" fmla="*/ 102 w 12653"/>
              <a:gd name="connsiteY179" fmla="*/ 3787 h 4042"/>
              <a:gd name="connsiteX180" fmla="*/ 102 w 12653"/>
              <a:gd name="connsiteY180" fmla="*/ 3724 h 4042"/>
              <a:gd name="connsiteX181" fmla="*/ 166 w 12653"/>
              <a:gd name="connsiteY181" fmla="*/ 3724 h 4042"/>
              <a:gd name="connsiteX182" fmla="*/ 166 w 12653"/>
              <a:gd name="connsiteY182" fmla="*/ 3787 h 4042"/>
              <a:gd name="connsiteX183" fmla="*/ 102 w 12653"/>
              <a:gd name="connsiteY183" fmla="*/ 3787 h 4042"/>
              <a:gd name="connsiteX184" fmla="*/ 102 w 12653"/>
              <a:gd name="connsiteY184" fmla="*/ 3880 h 4042"/>
              <a:gd name="connsiteX185" fmla="*/ 102 w 12653"/>
              <a:gd name="connsiteY185" fmla="*/ 3809 h 4042"/>
              <a:gd name="connsiteX186" fmla="*/ 166 w 12653"/>
              <a:gd name="connsiteY186" fmla="*/ 3809 h 4042"/>
              <a:gd name="connsiteX187" fmla="*/ 166 w 12653"/>
              <a:gd name="connsiteY187" fmla="*/ 3880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2847 h 4042"/>
              <a:gd name="connsiteX98" fmla="*/ 12636 w 12653"/>
              <a:gd name="connsiteY98" fmla="*/ 2847 h 4042"/>
              <a:gd name="connsiteX99" fmla="*/ 12636 w 12653"/>
              <a:gd name="connsiteY99" fmla="*/ 2765 h 4042"/>
              <a:gd name="connsiteX100" fmla="*/ 12574 w 12653"/>
              <a:gd name="connsiteY100" fmla="*/ 2765 h 4042"/>
              <a:gd name="connsiteX101" fmla="*/ 12574 w 12653"/>
              <a:gd name="connsiteY101" fmla="*/ 2708 h 4042"/>
              <a:gd name="connsiteX102" fmla="*/ 12634 w 12653"/>
              <a:gd name="connsiteY102" fmla="*/ 2708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283 h 4042"/>
              <a:gd name="connsiteX118" fmla="*/ 561 w 12653"/>
              <a:gd name="connsiteY118" fmla="*/ 4027 h 4042"/>
              <a:gd name="connsiteX119" fmla="*/ 520 w 12653"/>
              <a:gd name="connsiteY119" fmla="*/ 4027 h 4042"/>
              <a:gd name="connsiteX120" fmla="*/ 520 w 12653"/>
              <a:gd name="connsiteY120" fmla="*/ 3986 h 4042"/>
              <a:gd name="connsiteX121" fmla="*/ 561 w 12653"/>
              <a:gd name="connsiteY121" fmla="*/ 3986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3528 h 4042"/>
              <a:gd name="connsiteX128" fmla="*/ 12574 w 12653"/>
              <a:gd name="connsiteY128" fmla="*/ 3489 h 4042"/>
              <a:gd name="connsiteX129" fmla="*/ 12615 w 12653"/>
              <a:gd name="connsiteY129" fmla="*/ 3489 h 4042"/>
              <a:gd name="connsiteX130" fmla="*/ 12615 w 12653"/>
              <a:gd name="connsiteY130" fmla="*/ 3528 h 4042"/>
              <a:gd name="connsiteX131" fmla="*/ 12574 w 12653"/>
              <a:gd name="connsiteY131" fmla="*/ 3528 h 4042"/>
              <a:gd name="connsiteX132" fmla="*/ 12492 w 12653"/>
              <a:gd name="connsiteY132" fmla="*/ 4042 h 4042"/>
              <a:gd name="connsiteX133" fmla="*/ 12492 w 12653"/>
              <a:gd name="connsiteY133" fmla="*/ 3981 h 4042"/>
              <a:gd name="connsiteX134" fmla="*/ 12571 w 12653"/>
              <a:gd name="connsiteY134" fmla="*/ 3981 h 4042"/>
              <a:gd name="connsiteX135" fmla="*/ 12571 w 12653"/>
              <a:gd name="connsiteY135" fmla="*/ 3904 h 4042"/>
              <a:gd name="connsiteX136" fmla="*/ 12630 w 12653"/>
              <a:gd name="connsiteY136" fmla="*/ 3904 h 4042"/>
              <a:gd name="connsiteX137" fmla="*/ 12630 w 12653"/>
              <a:gd name="connsiteY137" fmla="*/ 4042 h 4042"/>
              <a:gd name="connsiteX138" fmla="*/ 12492 w 12653"/>
              <a:gd name="connsiteY138" fmla="*/ 4042 h 4042"/>
              <a:gd name="connsiteX139" fmla="*/ 12492 w 12653"/>
              <a:gd name="connsiteY139" fmla="*/ 3962 h 4042"/>
              <a:gd name="connsiteX140" fmla="*/ 12492 w 12653"/>
              <a:gd name="connsiteY140" fmla="*/ 3904 h 4042"/>
              <a:gd name="connsiteX141" fmla="*/ 12552 w 12653"/>
              <a:gd name="connsiteY141" fmla="*/ 3904 h 4042"/>
              <a:gd name="connsiteX142" fmla="*/ 12552 w 12653"/>
              <a:gd name="connsiteY142" fmla="*/ 3962 h 4042"/>
              <a:gd name="connsiteX143" fmla="*/ 12492 w 12653"/>
              <a:gd name="connsiteY143" fmla="*/ 3962 h 4042"/>
              <a:gd name="connsiteX144" fmla="*/ 12487 w 12653"/>
              <a:gd name="connsiteY144" fmla="*/ 3787 h 4042"/>
              <a:gd name="connsiteX145" fmla="*/ 12487 w 12653"/>
              <a:gd name="connsiteY145" fmla="*/ 3724 h 4042"/>
              <a:gd name="connsiteX146" fmla="*/ 12552 w 12653"/>
              <a:gd name="connsiteY146" fmla="*/ 3724 h 4042"/>
              <a:gd name="connsiteX147" fmla="*/ 12552 w 12653"/>
              <a:gd name="connsiteY147" fmla="*/ 3787 h 4042"/>
              <a:gd name="connsiteX148" fmla="*/ 12487 w 12653"/>
              <a:gd name="connsiteY148" fmla="*/ 3787 h 4042"/>
              <a:gd name="connsiteX149" fmla="*/ 12552 w 12653"/>
              <a:gd name="connsiteY149" fmla="*/ 3809 h 4042"/>
              <a:gd name="connsiteX150" fmla="*/ 12552 w 12653"/>
              <a:gd name="connsiteY150" fmla="*/ 3880 h 4042"/>
              <a:gd name="connsiteX151" fmla="*/ 12487 w 12653"/>
              <a:gd name="connsiteY151" fmla="*/ 3880 h 4042"/>
              <a:gd name="connsiteX152" fmla="*/ 12487 w 12653"/>
              <a:gd name="connsiteY152" fmla="*/ 3809 h 4042"/>
              <a:gd name="connsiteX153" fmla="*/ 12552 w 12653"/>
              <a:gd name="connsiteY153" fmla="*/ 3809 h 4042"/>
              <a:gd name="connsiteX154" fmla="*/ 12470 w 12653"/>
              <a:gd name="connsiteY154" fmla="*/ 3899 h 4042"/>
              <a:gd name="connsiteX155" fmla="*/ 12470 w 12653"/>
              <a:gd name="connsiteY155" fmla="*/ 3962 h 4042"/>
              <a:gd name="connsiteX156" fmla="*/ 12414 w 12653"/>
              <a:gd name="connsiteY156" fmla="*/ 3962 h 4042"/>
              <a:gd name="connsiteX157" fmla="*/ 12414 w 12653"/>
              <a:gd name="connsiteY157" fmla="*/ 3899 h 4042"/>
              <a:gd name="connsiteX158" fmla="*/ 12470 w 12653"/>
              <a:gd name="connsiteY158" fmla="*/ 3899 h 4042"/>
              <a:gd name="connsiteX159" fmla="*/ 12470 w 12653"/>
              <a:gd name="connsiteY159" fmla="*/ 3809 h 4042"/>
              <a:gd name="connsiteX160" fmla="*/ 12470 w 12653"/>
              <a:gd name="connsiteY160" fmla="*/ 3880 h 4042"/>
              <a:gd name="connsiteX161" fmla="*/ 12414 w 12653"/>
              <a:gd name="connsiteY161" fmla="*/ 3880 h 4042"/>
              <a:gd name="connsiteX162" fmla="*/ 12414 w 12653"/>
              <a:gd name="connsiteY162" fmla="*/ 3809 h 4042"/>
              <a:gd name="connsiteX163" fmla="*/ 12470 w 12653"/>
              <a:gd name="connsiteY163" fmla="*/ 3809 h 4042"/>
              <a:gd name="connsiteX164" fmla="*/ 12092 w 12653"/>
              <a:gd name="connsiteY164" fmla="*/ 4027 h 4042"/>
              <a:gd name="connsiteX165" fmla="*/ 12092 w 12653"/>
              <a:gd name="connsiteY165" fmla="*/ 3986 h 4042"/>
              <a:gd name="connsiteX166" fmla="*/ 12133 w 12653"/>
              <a:gd name="connsiteY166" fmla="*/ 3986 h 4042"/>
              <a:gd name="connsiteX167" fmla="*/ 12133 w 12653"/>
              <a:gd name="connsiteY167" fmla="*/ 4027 h 4042"/>
              <a:gd name="connsiteX168" fmla="*/ 12092 w 12653"/>
              <a:gd name="connsiteY168" fmla="*/ 4027 h 4042"/>
              <a:gd name="connsiteX169" fmla="*/ 240 w 12653"/>
              <a:gd name="connsiteY169" fmla="*/ 3899 h 4042"/>
              <a:gd name="connsiteX170" fmla="*/ 240 w 12653"/>
              <a:gd name="connsiteY170" fmla="*/ 3962 h 4042"/>
              <a:gd name="connsiteX171" fmla="*/ 184 w 12653"/>
              <a:gd name="connsiteY171" fmla="*/ 3962 h 4042"/>
              <a:gd name="connsiteX172" fmla="*/ 184 w 12653"/>
              <a:gd name="connsiteY172" fmla="*/ 3899 h 4042"/>
              <a:gd name="connsiteX173" fmla="*/ 240 w 12653"/>
              <a:gd name="connsiteY173" fmla="*/ 3899 h 4042"/>
              <a:gd name="connsiteX174" fmla="*/ 240 w 12653"/>
              <a:gd name="connsiteY174" fmla="*/ 3809 h 4042"/>
              <a:gd name="connsiteX175" fmla="*/ 240 w 12653"/>
              <a:gd name="connsiteY175" fmla="*/ 3880 h 4042"/>
              <a:gd name="connsiteX176" fmla="*/ 184 w 12653"/>
              <a:gd name="connsiteY176" fmla="*/ 3880 h 4042"/>
              <a:gd name="connsiteX177" fmla="*/ 184 w 12653"/>
              <a:gd name="connsiteY177" fmla="*/ 3809 h 4042"/>
              <a:gd name="connsiteX178" fmla="*/ 240 w 12653"/>
              <a:gd name="connsiteY178" fmla="*/ 3809 h 4042"/>
              <a:gd name="connsiteX179" fmla="*/ 102 w 12653"/>
              <a:gd name="connsiteY179" fmla="*/ 3787 h 4042"/>
              <a:gd name="connsiteX180" fmla="*/ 102 w 12653"/>
              <a:gd name="connsiteY180" fmla="*/ 3724 h 4042"/>
              <a:gd name="connsiteX181" fmla="*/ 166 w 12653"/>
              <a:gd name="connsiteY181" fmla="*/ 3724 h 4042"/>
              <a:gd name="connsiteX182" fmla="*/ 166 w 12653"/>
              <a:gd name="connsiteY182" fmla="*/ 3787 h 4042"/>
              <a:gd name="connsiteX183" fmla="*/ 102 w 12653"/>
              <a:gd name="connsiteY183" fmla="*/ 3787 h 4042"/>
              <a:gd name="connsiteX184" fmla="*/ 102 w 12653"/>
              <a:gd name="connsiteY184" fmla="*/ 3880 h 4042"/>
              <a:gd name="connsiteX185" fmla="*/ 102 w 12653"/>
              <a:gd name="connsiteY185" fmla="*/ 3809 h 4042"/>
              <a:gd name="connsiteX186" fmla="*/ 166 w 12653"/>
              <a:gd name="connsiteY186" fmla="*/ 3809 h 4042"/>
              <a:gd name="connsiteX187" fmla="*/ 166 w 12653"/>
              <a:gd name="connsiteY187" fmla="*/ 3880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2847 h 4042"/>
              <a:gd name="connsiteX98" fmla="*/ 12636 w 12653"/>
              <a:gd name="connsiteY98" fmla="*/ 2847 h 4042"/>
              <a:gd name="connsiteX99" fmla="*/ 12636 w 12653"/>
              <a:gd name="connsiteY99" fmla="*/ 2765 h 4042"/>
              <a:gd name="connsiteX100" fmla="*/ 12574 w 12653"/>
              <a:gd name="connsiteY100" fmla="*/ 2765 h 4042"/>
              <a:gd name="connsiteX101" fmla="*/ 12574 w 12653"/>
              <a:gd name="connsiteY101" fmla="*/ 2708 h 4042"/>
              <a:gd name="connsiteX102" fmla="*/ 12634 w 12653"/>
              <a:gd name="connsiteY102" fmla="*/ 2708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283 h 4042"/>
              <a:gd name="connsiteX118" fmla="*/ 561 w 12653"/>
              <a:gd name="connsiteY118" fmla="*/ 3324 h 4042"/>
              <a:gd name="connsiteX119" fmla="*/ 520 w 12653"/>
              <a:gd name="connsiteY119" fmla="*/ 4027 h 4042"/>
              <a:gd name="connsiteX120" fmla="*/ 520 w 12653"/>
              <a:gd name="connsiteY120" fmla="*/ 3986 h 4042"/>
              <a:gd name="connsiteX121" fmla="*/ 561 w 12653"/>
              <a:gd name="connsiteY121" fmla="*/ 3986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3528 h 4042"/>
              <a:gd name="connsiteX128" fmla="*/ 12574 w 12653"/>
              <a:gd name="connsiteY128" fmla="*/ 3489 h 4042"/>
              <a:gd name="connsiteX129" fmla="*/ 12615 w 12653"/>
              <a:gd name="connsiteY129" fmla="*/ 3489 h 4042"/>
              <a:gd name="connsiteX130" fmla="*/ 12615 w 12653"/>
              <a:gd name="connsiteY130" fmla="*/ 3528 h 4042"/>
              <a:gd name="connsiteX131" fmla="*/ 12574 w 12653"/>
              <a:gd name="connsiteY131" fmla="*/ 3528 h 4042"/>
              <a:gd name="connsiteX132" fmla="*/ 12492 w 12653"/>
              <a:gd name="connsiteY132" fmla="*/ 4042 h 4042"/>
              <a:gd name="connsiteX133" fmla="*/ 12492 w 12653"/>
              <a:gd name="connsiteY133" fmla="*/ 3981 h 4042"/>
              <a:gd name="connsiteX134" fmla="*/ 12571 w 12653"/>
              <a:gd name="connsiteY134" fmla="*/ 3981 h 4042"/>
              <a:gd name="connsiteX135" fmla="*/ 12571 w 12653"/>
              <a:gd name="connsiteY135" fmla="*/ 3904 h 4042"/>
              <a:gd name="connsiteX136" fmla="*/ 12630 w 12653"/>
              <a:gd name="connsiteY136" fmla="*/ 3904 h 4042"/>
              <a:gd name="connsiteX137" fmla="*/ 12630 w 12653"/>
              <a:gd name="connsiteY137" fmla="*/ 4042 h 4042"/>
              <a:gd name="connsiteX138" fmla="*/ 12492 w 12653"/>
              <a:gd name="connsiteY138" fmla="*/ 4042 h 4042"/>
              <a:gd name="connsiteX139" fmla="*/ 12492 w 12653"/>
              <a:gd name="connsiteY139" fmla="*/ 3962 h 4042"/>
              <a:gd name="connsiteX140" fmla="*/ 12492 w 12653"/>
              <a:gd name="connsiteY140" fmla="*/ 3904 h 4042"/>
              <a:gd name="connsiteX141" fmla="*/ 12552 w 12653"/>
              <a:gd name="connsiteY141" fmla="*/ 3904 h 4042"/>
              <a:gd name="connsiteX142" fmla="*/ 12552 w 12653"/>
              <a:gd name="connsiteY142" fmla="*/ 3962 h 4042"/>
              <a:gd name="connsiteX143" fmla="*/ 12492 w 12653"/>
              <a:gd name="connsiteY143" fmla="*/ 3962 h 4042"/>
              <a:gd name="connsiteX144" fmla="*/ 12487 w 12653"/>
              <a:gd name="connsiteY144" fmla="*/ 3787 h 4042"/>
              <a:gd name="connsiteX145" fmla="*/ 12487 w 12653"/>
              <a:gd name="connsiteY145" fmla="*/ 3724 h 4042"/>
              <a:gd name="connsiteX146" fmla="*/ 12552 w 12653"/>
              <a:gd name="connsiteY146" fmla="*/ 3724 h 4042"/>
              <a:gd name="connsiteX147" fmla="*/ 12552 w 12653"/>
              <a:gd name="connsiteY147" fmla="*/ 3787 h 4042"/>
              <a:gd name="connsiteX148" fmla="*/ 12487 w 12653"/>
              <a:gd name="connsiteY148" fmla="*/ 3787 h 4042"/>
              <a:gd name="connsiteX149" fmla="*/ 12552 w 12653"/>
              <a:gd name="connsiteY149" fmla="*/ 3809 h 4042"/>
              <a:gd name="connsiteX150" fmla="*/ 12552 w 12653"/>
              <a:gd name="connsiteY150" fmla="*/ 3880 h 4042"/>
              <a:gd name="connsiteX151" fmla="*/ 12487 w 12653"/>
              <a:gd name="connsiteY151" fmla="*/ 3880 h 4042"/>
              <a:gd name="connsiteX152" fmla="*/ 12487 w 12653"/>
              <a:gd name="connsiteY152" fmla="*/ 3809 h 4042"/>
              <a:gd name="connsiteX153" fmla="*/ 12552 w 12653"/>
              <a:gd name="connsiteY153" fmla="*/ 3809 h 4042"/>
              <a:gd name="connsiteX154" fmla="*/ 12470 w 12653"/>
              <a:gd name="connsiteY154" fmla="*/ 3899 h 4042"/>
              <a:gd name="connsiteX155" fmla="*/ 12470 w 12653"/>
              <a:gd name="connsiteY155" fmla="*/ 3962 h 4042"/>
              <a:gd name="connsiteX156" fmla="*/ 12414 w 12653"/>
              <a:gd name="connsiteY156" fmla="*/ 3962 h 4042"/>
              <a:gd name="connsiteX157" fmla="*/ 12414 w 12653"/>
              <a:gd name="connsiteY157" fmla="*/ 3899 h 4042"/>
              <a:gd name="connsiteX158" fmla="*/ 12470 w 12653"/>
              <a:gd name="connsiteY158" fmla="*/ 3899 h 4042"/>
              <a:gd name="connsiteX159" fmla="*/ 12470 w 12653"/>
              <a:gd name="connsiteY159" fmla="*/ 3809 h 4042"/>
              <a:gd name="connsiteX160" fmla="*/ 12470 w 12653"/>
              <a:gd name="connsiteY160" fmla="*/ 3880 h 4042"/>
              <a:gd name="connsiteX161" fmla="*/ 12414 w 12653"/>
              <a:gd name="connsiteY161" fmla="*/ 3880 h 4042"/>
              <a:gd name="connsiteX162" fmla="*/ 12414 w 12653"/>
              <a:gd name="connsiteY162" fmla="*/ 3809 h 4042"/>
              <a:gd name="connsiteX163" fmla="*/ 12470 w 12653"/>
              <a:gd name="connsiteY163" fmla="*/ 3809 h 4042"/>
              <a:gd name="connsiteX164" fmla="*/ 12092 w 12653"/>
              <a:gd name="connsiteY164" fmla="*/ 4027 h 4042"/>
              <a:gd name="connsiteX165" fmla="*/ 12092 w 12653"/>
              <a:gd name="connsiteY165" fmla="*/ 3986 h 4042"/>
              <a:gd name="connsiteX166" fmla="*/ 12133 w 12653"/>
              <a:gd name="connsiteY166" fmla="*/ 3986 h 4042"/>
              <a:gd name="connsiteX167" fmla="*/ 12133 w 12653"/>
              <a:gd name="connsiteY167" fmla="*/ 4027 h 4042"/>
              <a:gd name="connsiteX168" fmla="*/ 12092 w 12653"/>
              <a:gd name="connsiteY168" fmla="*/ 4027 h 4042"/>
              <a:gd name="connsiteX169" fmla="*/ 240 w 12653"/>
              <a:gd name="connsiteY169" fmla="*/ 3899 h 4042"/>
              <a:gd name="connsiteX170" fmla="*/ 240 w 12653"/>
              <a:gd name="connsiteY170" fmla="*/ 3962 h 4042"/>
              <a:gd name="connsiteX171" fmla="*/ 184 w 12653"/>
              <a:gd name="connsiteY171" fmla="*/ 3962 h 4042"/>
              <a:gd name="connsiteX172" fmla="*/ 184 w 12653"/>
              <a:gd name="connsiteY172" fmla="*/ 3899 h 4042"/>
              <a:gd name="connsiteX173" fmla="*/ 240 w 12653"/>
              <a:gd name="connsiteY173" fmla="*/ 3899 h 4042"/>
              <a:gd name="connsiteX174" fmla="*/ 240 w 12653"/>
              <a:gd name="connsiteY174" fmla="*/ 3809 h 4042"/>
              <a:gd name="connsiteX175" fmla="*/ 240 w 12653"/>
              <a:gd name="connsiteY175" fmla="*/ 3880 h 4042"/>
              <a:gd name="connsiteX176" fmla="*/ 184 w 12653"/>
              <a:gd name="connsiteY176" fmla="*/ 3880 h 4042"/>
              <a:gd name="connsiteX177" fmla="*/ 184 w 12653"/>
              <a:gd name="connsiteY177" fmla="*/ 3809 h 4042"/>
              <a:gd name="connsiteX178" fmla="*/ 240 w 12653"/>
              <a:gd name="connsiteY178" fmla="*/ 3809 h 4042"/>
              <a:gd name="connsiteX179" fmla="*/ 102 w 12653"/>
              <a:gd name="connsiteY179" fmla="*/ 3787 h 4042"/>
              <a:gd name="connsiteX180" fmla="*/ 102 w 12653"/>
              <a:gd name="connsiteY180" fmla="*/ 3724 h 4042"/>
              <a:gd name="connsiteX181" fmla="*/ 166 w 12653"/>
              <a:gd name="connsiteY181" fmla="*/ 3724 h 4042"/>
              <a:gd name="connsiteX182" fmla="*/ 166 w 12653"/>
              <a:gd name="connsiteY182" fmla="*/ 3787 h 4042"/>
              <a:gd name="connsiteX183" fmla="*/ 102 w 12653"/>
              <a:gd name="connsiteY183" fmla="*/ 3787 h 4042"/>
              <a:gd name="connsiteX184" fmla="*/ 102 w 12653"/>
              <a:gd name="connsiteY184" fmla="*/ 3880 h 4042"/>
              <a:gd name="connsiteX185" fmla="*/ 102 w 12653"/>
              <a:gd name="connsiteY185" fmla="*/ 3809 h 4042"/>
              <a:gd name="connsiteX186" fmla="*/ 166 w 12653"/>
              <a:gd name="connsiteY186" fmla="*/ 3809 h 4042"/>
              <a:gd name="connsiteX187" fmla="*/ 166 w 12653"/>
              <a:gd name="connsiteY187" fmla="*/ 3880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2847 h 4042"/>
              <a:gd name="connsiteX98" fmla="*/ 12636 w 12653"/>
              <a:gd name="connsiteY98" fmla="*/ 2847 h 4042"/>
              <a:gd name="connsiteX99" fmla="*/ 12636 w 12653"/>
              <a:gd name="connsiteY99" fmla="*/ 2765 h 4042"/>
              <a:gd name="connsiteX100" fmla="*/ 12574 w 12653"/>
              <a:gd name="connsiteY100" fmla="*/ 2765 h 4042"/>
              <a:gd name="connsiteX101" fmla="*/ 12574 w 12653"/>
              <a:gd name="connsiteY101" fmla="*/ 2708 h 4042"/>
              <a:gd name="connsiteX102" fmla="*/ 12634 w 12653"/>
              <a:gd name="connsiteY102" fmla="*/ 2708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283 h 4042"/>
              <a:gd name="connsiteX118" fmla="*/ 561 w 12653"/>
              <a:gd name="connsiteY118" fmla="*/ 3324 h 4042"/>
              <a:gd name="connsiteX119" fmla="*/ 520 w 12653"/>
              <a:gd name="connsiteY119" fmla="*/ 3324 h 4042"/>
              <a:gd name="connsiteX120" fmla="*/ 520 w 12653"/>
              <a:gd name="connsiteY120" fmla="*/ 3986 h 4042"/>
              <a:gd name="connsiteX121" fmla="*/ 561 w 12653"/>
              <a:gd name="connsiteY121" fmla="*/ 3986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3528 h 4042"/>
              <a:gd name="connsiteX128" fmla="*/ 12574 w 12653"/>
              <a:gd name="connsiteY128" fmla="*/ 3489 h 4042"/>
              <a:gd name="connsiteX129" fmla="*/ 12615 w 12653"/>
              <a:gd name="connsiteY129" fmla="*/ 3489 h 4042"/>
              <a:gd name="connsiteX130" fmla="*/ 12615 w 12653"/>
              <a:gd name="connsiteY130" fmla="*/ 3528 h 4042"/>
              <a:gd name="connsiteX131" fmla="*/ 12574 w 12653"/>
              <a:gd name="connsiteY131" fmla="*/ 3528 h 4042"/>
              <a:gd name="connsiteX132" fmla="*/ 12492 w 12653"/>
              <a:gd name="connsiteY132" fmla="*/ 4042 h 4042"/>
              <a:gd name="connsiteX133" fmla="*/ 12492 w 12653"/>
              <a:gd name="connsiteY133" fmla="*/ 3981 h 4042"/>
              <a:gd name="connsiteX134" fmla="*/ 12571 w 12653"/>
              <a:gd name="connsiteY134" fmla="*/ 3981 h 4042"/>
              <a:gd name="connsiteX135" fmla="*/ 12571 w 12653"/>
              <a:gd name="connsiteY135" fmla="*/ 3904 h 4042"/>
              <a:gd name="connsiteX136" fmla="*/ 12630 w 12653"/>
              <a:gd name="connsiteY136" fmla="*/ 3904 h 4042"/>
              <a:gd name="connsiteX137" fmla="*/ 12630 w 12653"/>
              <a:gd name="connsiteY137" fmla="*/ 4042 h 4042"/>
              <a:gd name="connsiteX138" fmla="*/ 12492 w 12653"/>
              <a:gd name="connsiteY138" fmla="*/ 4042 h 4042"/>
              <a:gd name="connsiteX139" fmla="*/ 12492 w 12653"/>
              <a:gd name="connsiteY139" fmla="*/ 3962 h 4042"/>
              <a:gd name="connsiteX140" fmla="*/ 12492 w 12653"/>
              <a:gd name="connsiteY140" fmla="*/ 3904 h 4042"/>
              <a:gd name="connsiteX141" fmla="*/ 12552 w 12653"/>
              <a:gd name="connsiteY141" fmla="*/ 3904 h 4042"/>
              <a:gd name="connsiteX142" fmla="*/ 12552 w 12653"/>
              <a:gd name="connsiteY142" fmla="*/ 3962 h 4042"/>
              <a:gd name="connsiteX143" fmla="*/ 12492 w 12653"/>
              <a:gd name="connsiteY143" fmla="*/ 3962 h 4042"/>
              <a:gd name="connsiteX144" fmla="*/ 12487 w 12653"/>
              <a:gd name="connsiteY144" fmla="*/ 3787 h 4042"/>
              <a:gd name="connsiteX145" fmla="*/ 12487 w 12653"/>
              <a:gd name="connsiteY145" fmla="*/ 3724 h 4042"/>
              <a:gd name="connsiteX146" fmla="*/ 12552 w 12653"/>
              <a:gd name="connsiteY146" fmla="*/ 3724 h 4042"/>
              <a:gd name="connsiteX147" fmla="*/ 12552 w 12653"/>
              <a:gd name="connsiteY147" fmla="*/ 3787 h 4042"/>
              <a:gd name="connsiteX148" fmla="*/ 12487 w 12653"/>
              <a:gd name="connsiteY148" fmla="*/ 3787 h 4042"/>
              <a:gd name="connsiteX149" fmla="*/ 12552 w 12653"/>
              <a:gd name="connsiteY149" fmla="*/ 3809 h 4042"/>
              <a:gd name="connsiteX150" fmla="*/ 12552 w 12653"/>
              <a:gd name="connsiteY150" fmla="*/ 3880 h 4042"/>
              <a:gd name="connsiteX151" fmla="*/ 12487 w 12653"/>
              <a:gd name="connsiteY151" fmla="*/ 3880 h 4042"/>
              <a:gd name="connsiteX152" fmla="*/ 12487 w 12653"/>
              <a:gd name="connsiteY152" fmla="*/ 3809 h 4042"/>
              <a:gd name="connsiteX153" fmla="*/ 12552 w 12653"/>
              <a:gd name="connsiteY153" fmla="*/ 3809 h 4042"/>
              <a:gd name="connsiteX154" fmla="*/ 12470 w 12653"/>
              <a:gd name="connsiteY154" fmla="*/ 3899 h 4042"/>
              <a:gd name="connsiteX155" fmla="*/ 12470 w 12653"/>
              <a:gd name="connsiteY155" fmla="*/ 3962 h 4042"/>
              <a:gd name="connsiteX156" fmla="*/ 12414 w 12653"/>
              <a:gd name="connsiteY156" fmla="*/ 3962 h 4042"/>
              <a:gd name="connsiteX157" fmla="*/ 12414 w 12653"/>
              <a:gd name="connsiteY157" fmla="*/ 3899 h 4042"/>
              <a:gd name="connsiteX158" fmla="*/ 12470 w 12653"/>
              <a:gd name="connsiteY158" fmla="*/ 3899 h 4042"/>
              <a:gd name="connsiteX159" fmla="*/ 12470 w 12653"/>
              <a:gd name="connsiteY159" fmla="*/ 3809 h 4042"/>
              <a:gd name="connsiteX160" fmla="*/ 12470 w 12653"/>
              <a:gd name="connsiteY160" fmla="*/ 3880 h 4042"/>
              <a:gd name="connsiteX161" fmla="*/ 12414 w 12653"/>
              <a:gd name="connsiteY161" fmla="*/ 3880 h 4042"/>
              <a:gd name="connsiteX162" fmla="*/ 12414 w 12653"/>
              <a:gd name="connsiteY162" fmla="*/ 3809 h 4042"/>
              <a:gd name="connsiteX163" fmla="*/ 12470 w 12653"/>
              <a:gd name="connsiteY163" fmla="*/ 3809 h 4042"/>
              <a:gd name="connsiteX164" fmla="*/ 12092 w 12653"/>
              <a:gd name="connsiteY164" fmla="*/ 4027 h 4042"/>
              <a:gd name="connsiteX165" fmla="*/ 12092 w 12653"/>
              <a:gd name="connsiteY165" fmla="*/ 3986 h 4042"/>
              <a:gd name="connsiteX166" fmla="*/ 12133 w 12653"/>
              <a:gd name="connsiteY166" fmla="*/ 3986 h 4042"/>
              <a:gd name="connsiteX167" fmla="*/ 12133 w 12653"/>
              <a:gd name="connsiteY167" fmla="*/ 4027 h 4042"/>
              <a:gd name="connsiteX168" fmla="*/ 12092 w 12653"/>
              <a:gd name="connsiteY168" fmla="*/ 4027 h 4042"/>
              <a:gd name="connsiteX169" fmla="*/ 240 w 12653"/>
              <a:gd name="connsiteY169" fmla="*/ 3899 h 4042"/>
              <a:gd name="connsiteX170" fmla="*/ 240 w 12653"/>
              <a:gd name="connsiteY170" fmla="*/ 3962 h 4042"/>
              <a:gd name="connsiteX171" fmla="*/ 184 w 12653"/>
              <a:gd name="connsiteY171" fmla="*/ 3962 h 4042"/>
              <a:gd name="connsiteX172" fmla="*/ 184 w 12653"/>
              <a:gd name="connsiteY172" fmla="*/ 3899 h 4042"/>
              <a:gd name="connsiteX173" fmla="*/ 240 w 12653"/>
              <a:gd name="connsiteY173" fmla="*/ 3899 h 4042"/>
              <a:gd name="connsiteX174" fmla="*/ 240 w 12653"/>
              <a:gd name="connsiteY174" fmla="*/ 3809 h 4042"/>
              <a:gd name="connsiteX175" fmla="*/ 240 w 12653"/>
              <a:gd name="connsiteY175" fmla="*/ 3880 h 4042"/>
              <a:gd name="connsiteX176" fmla="*/ 184 w 12653"/>
              <a:gd name="connsiteY176" fmla="*/ 3880 h 4042"/>
              <a:gd name="connsiteX177" fmla="*/ 184 w 12653"/>
              <a:gd name="connsiteY177" fmla="*/ 3809 h 4042"/>
              <a:gd name="connsiteX178" fmla="*/ 240 w 12653"/>
              <a:gd name="connsiteY178" fmla="*/ 3809 h 4042"/>
              <a:gd name="connsiteX179" fmla="*/ 102 w 12653"/>
              <a:gd name="connsiteY179" fmla="*/ 3787 h 4042"/>
              <a:gd name="connsiteX180" fmla="*/ 102 w 12653"/>
              <a:gd name="connsiteY180" fmla="*/ 3724 h 4042"/>
              <a:gd name="connsiteX181" fmla="*/ 166 w 12653"/>
              <a:gd name="connsiteY181" fmla="*/ 3724 h 4042"/>
              <a:gd name="connsiteX182" fmla="*/ 166 w 12653"/>
              <a:gd name="connsiteY182" fmla="*/ 3787 h 4042"/>
              <a:gd name="connsiteX183" fmla="*/ 102 w 12653"/>
              <a:gd name="connsiteY183" fmla="*/ 3787 h 4042"/>
              <a:gd name="connsiteX184" fmla="*/ 102 w 12653"/>
              <a:gd name="connsiteY184" fmla="*/ 3880 h 4042"/>
              <a:gd name="connsiteX185" fmla="*/ 102 w 12653"/>
              <a:gd name="connsiteY185" fmla="*/ 3809 h 4042"/>
              <a:gd name="connsiteX186" fmla="*/ 166 w 12653"/>
              <a:gd name="connsiteY186" fmla="*/ 3809 h 4042"/>
              <a:gd name="connsiteX187" fmla="*/ 166 w 12653"/>
              <a:gd name="connsiteY187" fmla="*/ 3880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2847 h 4042"/>
              <a:gd name="connsiteX98" fmla="*/ 12636 w 12653"/>
              <a:gd name="connsiteY98" fmla="*/ 2847 h 4042"/>
              <a:gd name="connsiteX99" fmla="*/ 12636 w 12653"/>
              <a:gd name="connsiteY99" fmla="*/ 2765 h 4042"/>
              <a:gd name="connsiteX100" fmla="*/ 12574 w 12653"/>
              <a:gd name="connsiteY100" fmla="*/ 2765 h 4042"/>
              <a:gd name="connsiteX101" fmla="*/ 12574 w 12653"/>
              <a:gd name="connsiteY101" fmla="*/ 2708 h 4042"/>
              <a:gd name="connsiteX102" fmla="*/ 12634 w 12653"/>
              <a:gd name="connsiteY102" fmla="*/ 2708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283 h 4042"/>
              <a:gd name="connsiteX118" fmla="*/ 561 w 12653"/>
              <a:gd name="connsiteY118" fmla="*/ 3324 h 4042"/>
              <a:gd name="connsiteX119" fmla="*/ 520 w 12653"/>
              <a:gd name="connsiteY119" fmla="*/ 3324 h 4042"/>
              <a:gd name="connsiteX120" fmla="*/ 520 w 12653"/>
              <a:gd name="connsiteY120" fmla="*/ 3283 h 4042"/>
              <a:gd name="connsiteX121" fmla="*/ 561 w 12653"/>
              <a:gd name="connsiteY121" fmla="*/ 3986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3528 h 4042"/>
              <a:gd name="connsiteX128" fmla="*/ 12574 w 12653"/>
              <a:gd name="connsiteY128" fmla="*/ 3489 h 4042"/>
              <a:gd name="connsiteX129" fmla="*/ 12615 w 12653"/>
              <a:gd name="connsiteY129" fmla="*/ 3489 h 4042"/>
              <a:gd name="connsiteX130" fmla="*/ 12615 w 12653"/>
              <a:gd name="connsiteY130" fmla="*/ 3528 h 4042"/>
              <a:gd name="connsiteX131" fmla="*/ 12574 w 12653"/>
              <a:gd name="connsiteY131" fmla="*/ 3528 h 4042"/>
              <a:gd name="connsiteX132" fmla="*/ 12492 w 12653"/>
              <a:gd name="connsiteY132" fmla="*/ 4042 h 4042"/>
              <a:gd name="connsiteX133" fmla="*/ 12492 w 12653"/>
              <a:gd name="connsiteY133" fmla="*/ 3981 h 4042"/>
              <a:gd name="connsiteX134" fmla="*/ 12571 w 12653"/>
              <a:gd name="connsiteY134" fmla="*/ 3981 h 4042"/>
              <a:gd name="connsiteX135" fmla="*/ 12571 w 12653"/>
              <a:gd name="connsiteY135" fmla="*/ 3904 h 4042"/>
              <a:gd name="connsiteX136" fmla="*/ 12630 w 12653"/>
              <a:gd name="connsiteY136" fmla="*/ 3904 h 4042"/>
              <a:gd name="connsiteX137" fmla="*/ 12630 w 12653"/>
              <a:gd name="connsiteY137" fmla="*/ 4042 h 4042"/>
              <a:gd name="connsiteX138" fmla="*/ 12492 w 12653"/>
              <a:gd name="connsiteY138" fmla="*/ 4042 h 4042"/>
              <a:gd name="connsiteX139" fmla="*/ 12492 w 12653"/>
              <a:gd name="connsiteY139" fmla="*/ 3962 h 4042"/>
              <a:gd name="connsiteX140" fmla="*/ 12492 w 12653"/>
              <a:gd name="connsiteY140" fmla="*/ 3904 h 4042"/>
              <a:gd name="connsiteX141" fmla="*/ 12552 w 12653"/>
              <a:gd name="connsiteY141" fmla="*/ 3904 h 4042"/>
              <a:gd name="connsiteX142" fmla="*/ 12552 w 12653"/>
              <a:gd name="connsiteY142" fmla="*/ 3962 h 4042"/>
              <a:gd name="connsiteX143" fmla="*/ 12492 w 12653"/>
              <a:gd name="connsiteY143" fmla="*/ 3962 h 4042"/>
              <a:gd name="connsiteX144" fmla="*/ 12487 w 12653"/>
              <a:gd name="connsiteY144" fmla="*/ 3787 h 4042"/>
              <a:gd name="connsiteX145" fmla="*/ 12487 w 12653"/>
              <a:gd name="connsiteY145" fmla="*/ 3724 h 4042"/>
              <a:gd name="connsiteX146" fmla="*/ 12552 w 12653"/>
              <a:gd name="connsiteY146" fmla="*/ 3724 h 4042"/>
              <a:gd name="connsiteX147" fmla="*/ 12552 w 12653"/>
              <a:gd name="connsiteY147" fmla="*/ 3787 h 4042"/>
              <a:gd name="connsiteX148" fmla="*/ 12487 w 12653"/>
              <a:gd name="connsiteY148" fmla="*/ 3787 h 4042"/>
              <a:gd name="connsiteX149" fmla="*/ 12552 w 12653"/>
              <a:gd name="connsiteY149" fmla="*/ 3809 h 4042"/>
              <a:gd name="connsiteX150" fmla="*/ 12552 w 12653"/>
              <a:gd name="connsiteY150" fmla="*/ 3880 h 4042"/>
              <a:gd name="connsiteX151" fmla="*/ 12487 w 12653"/>
              <a:gd name="connsiteY151" fmla="*/ 3880 h 4042"/>
              <a:gd name="connsiteX152" fmla="*/ 12487 w 12653"/>
              <a:gd name="connsiteY152" fmla="*/ 3809 h 4042"/>
              <a:gd name="connsiteX153" fmla="*/ 12552 w 12653"/>
              <a:gd name="connsiteY153" fmla="*/ 3809 h 4042"/>
              <a:gd name="connsiteX154" fmla="*/ 12470 w 12653"/>
              <a:gd name="connsiteY154" fmla="*/ 3899 h 4042"/>
              <a:gd name="connsiteX155" fmla="*/ 12470 w 12653"/>
              <a:gd name="connsiteY155" fmla="*/ 3962 h 4042"/>
              <a:gd name="connsiteX156" fmla="*/ 12414 w 12653"/>
              <a:gd name="connsiteY156" fmla="*/ 3962 h 4042"/>
              <a:gd name="connsiteX157" fmla="*/ 12414 w 12653"/>
              <a:gd name="connsiteY157" fmla="*/ 3899 h 4042"/>
              <a:gd name="connsiteX158" fmla="*/ 12470 w 12653"/>
              <a:gd name="connsiteY158" fmla="*/ 3899 h 4042"/>
              <a:gd name="connsiteX159" fmla="*/ 12470 w 12653"/>
              <a:gd name="connsiteY159" fmla="*/ 3809 h 4042"/>
              <a:gd name="connsiteX160" fmla="*/ 12470 w 12653"/>
              <a:gd name="connsiteY160" fmla="*/ 3880 h 4042"/>
              <a:gd name="connsiteX161" fmla="*/ 12414 w 12653"/>
              <a:gd name="connsiteY161" fmla="*/ 3880 h 4042"/>
              <a:gd name="connsiteX162" fmla="*/ 12414 w 12653"/>
              <a:gd name="connsiteY162" fmla="*/ 3809 h 4042"/>
              <a:gd name="connsiteX163" fmla="*/ 12470 w 12653"/>
              <a:gd name="connsiteY163" fmla="*/ 3809 h 4042"/>
              <a:gd name="connsiteX164" fmla="*/ 12092 w 12653"/>
              <a:gd name="connsiteY164" fmla="*/ 4027 h 4042"/>
              <a:gd name="connsiteX165" fmla="*/ 12092 w 12653"/>
              <a:gd name="connsiteY165" fmla="*/ 3986 h 4042"/>
              <a:gd name="connsiteX166" fmla="*/ 12133 w 12653"/>
              <a:gd name="connsiteY166" fmla="*/ 3986 h 4042"/>
              <a:gd name="connsiteX167" fmla="*/ 12133 w 12653"/>
              <a:gd name="connsiteY167" fmla="*/ 4027 h 4042"/>
              <a:gd name="connsiteX168" fmla="*/ 12092 w 12653"/>
              <a:gd name="connsiteY168" fmla="*/ 4027 h 4042"/>
              <a:gd name="connsiteX169" fmla="*/ 240 w 12653"/>
              <a:gd name="connsiteY169" fmla="*/ 3899 h 4042"/>
              <a:gd name="connsiteX170" fmla="*/ 240 w 12653"/>
              <a:gd name="connsiteY170" fmla="*/ 3962 h 4042"/>
              <a:gd name="connsiteX171" fmla="*/ 184 w 12653"/>
              <a:gd name="connsiteY171" fmla="*/ 3962 h 4042"/>
              <a:gd name="connsiteX172" fmla="*/ 184 w 12653"/>
              <a:gd name="connsiteY172" fmla="*/ 3899 h 4042"/>
              <a:gd name="connsiteX173" fmla="*/ 240 w 12653"/>
              <a:gd name="connsiteY173" fmla="*/ 3899 h 4042"/>
              <a:gd name="connsiteX174" fmla="*/ 240 w 12653"/>
              <a:gd name="connsiteY174" fmla="*/ 3809 h 4042"/>
              <a:gd name="connsiteX175" fmla="*/ 240 w 12653"/>
              <a:gd name="connsiteY175" fmla="*/ 3880 h 4042"/>
              <a:gd name="connsiteX176" fmla="*/ 184 w 12653"/>
              <a:gd name="connsiteY176" fmla="*/ 3880 h 4042"/>
              <a:gd name="connsiteX177" fmla="*/ 184 w 12653"/>
              <a:gd name="connsiteY177" fmla="*/ 3809 h 4042"/>
              <a:gd name="connsiteX178" fmla="*/ 240 w 12653"/>
              <a:gd name="connsiteY178" fmla="*/ 3809 h 4042"/>
              <a:gd name="connsiteX179" fmla="*/ 102 w 12653"/>
              <a:gd name="connsiteY179" fmla="*/ 3787 h 4042"/>
              <a:gd name="connsiteX180" fmla="*/ 102 w 12653"/>
              <a:gd name="connsiteY180" fmla="*/ 3724 h 4042"/>
              <a:gd name="connsiteX181" fmla="*/ 166 w 12653"/>
              <a:gd name="connsiteY181" fmla="*/ 3724 h 4042"/>
              <a:gd name="connsiteX182" fmla="*/ 166 w 12653"/>
              <a:gd name="connsiteY182" fmla="*/ 3787 h 4042"/>
              <a:gd name="connsiteX183" fmla="*/ 102 w 12653"/>
              <a:gd name="connsiteY183" fmla="*/ 3787 h 4042"/>
              <a:gd name="connsiteX184" fmla="*/ 102 w 12653"/>
              <a:gd name="connsiteY184" fmla="*/ 3880 h 4042"/>
              <a:gd name="connsiteX185" fmla="*/ 102 w 12653"/>
              <a:gd name="connsiteY185" fmla="*/ 3809 h 4042"/>
              <a:gd name="connsiteX186" fmla="*/ 166 w 12653"/>
              <a:gd name="connsiteY186" fmla="*/ 3809 h 4042"/>
              <a:gd name="connsiteX187" fmla="*/ 166 w 12653"/>
              <a:gd name="connsiteY187" fmla="*/ 3880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2847 h 4042"/>
              <a:gd name="connsiteX98" fmla="*/ 12636 w 12653"/>
              <a:gd name="connsiteY98" fmla="*/ 2847 h 4042"/>
              <a:gd name="connsiteX99" fmla="*/ 12636 w 12653"/>
              <a:gd name="connsiteY99" fmla="*/ 2765 h 4042"/>
              <a:gd name="connsiteX100" fmla="*/ 12574 w 12653"/>
              <a:gd name="connsiteY100" fmla="*/ 2765 h 4042"/>
              <a:gd name="connsiteX101" fmla="*/ 12574 w 12653"/>
              <a:gd name="connsiteY101" fmla="*/ 2708 h 4042"/>
              <a:gd name="connsiteX102" fmla="*/ 12634 w 12653"/>
              <a:gd name="connsiteY102" fmla="*/ 2708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283 h 4042"/>
              <a:gd name="connsiteX118" fmla="*/ 561 w 12653"/>
              <a:gd name="connsiteY118" fmla="*/ 3324 h 4042"/>
              <a:gd name="connsiteX119" fmla="*/ 520 w 12653"/>
              <a:gd name="connsiteY119" fmla="*/ 3324 h 4042"/>
              <a:gd name="connsiteX120" fmla="*/ 520 w 12653"/>
              <a:gd name="connsiteY120" fmla="*/ 3283 h 4042"/>
              <a:gd name="connsiteX121" fmla="*/ 561 w 12653"/>
              <a:gd name="connsiteY121" fmla="*/ 3283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3528 h 4042"/>
              <a:gd name="connsiteX128" fmla="*/ 12574 w 12653"/>
              <a:gd name="connsiteY128" fmla="*/ 3489 h 4042"/>
              <a:gd name="connsiteX129" fmla="*/ 12615 w 12653"/>
              <a:gd name="connsiteY129" fmla="*/ 3489 h 4042"/>
              <a:gd name="connsiteX130" fmla="*/ 12615 w 12653"/>
              <a:gd name="connsiteY130" fmla="*/ 3528 h 4042"/>
              <a:gd name="connsiteX131" fmla="*/ 12574 w 12653"/>
              <a:gd name="connsiteY131" fmla="*/ 3528 h 4042"/>
              <a:gd name="connsiteX132" fmla="*/ 12492 w 12653"/>
              <a:gd name="connsiteY132" fmla="*/ 4042 h 4042"/>
              <a:gd name="connsiteX133" fmla="*/ 12492 w 12653"/>
              <a:gd name="connsiteY133" fmla="*/ 3981 h 4042"/>
              <a:gd name="connsiteX134" fmla="*/ 12571 w 12653"/>
              <a:gd name="connsiteY134" fmla="*/ 3981 h 4042"/>
              <a:gd name="connsiteX135" fmla="*/ 12571 w 12653"/>
              <a:gd name="connsiteY135" fmla="*/ 3904 h 4042"/>
              <a:gd name="connsiteX136" fmla="*/ 12630 w 12653"/>
              <a:gd name="connsiteY136" fmla="*/ 3904 h 4042"/>
              <a:gd name="connsiteX137" fmla="*/ 12630 w 12653"/>
              <a:gd name="connsiteY137" fmla="*/ 4042 h 4042"/>
              <a:gd name="connsiteX138" fmla="*/ 12492 w 12653"/>
              <a:gd name="connsiteY138" fmla="*/ 4042 h 4042"/>
              <a:gd name="connsiteX139" fmla="*/ 12492 w 12653"/>
              <a:gd name="connsiteY139" fmla="*/ 3962 h 4042"/>
              <a:gd name="connsiteX140" fmla="*/ 12492 w 12653"/>
              <a:gd name="connsiteY140" fmla="*/ 3904 h 4042"/>
              <a:gd name="connsiteX141" fmla="*/ 12552 w 12653"/>
              <a:gd name="connsiteY141" fmla="*/ 3904 h 4042"/>
              <a:gd name="connsiteX142" fmla="*/ 12552 w 12653"/>
              <a:gd name="connsiteY142" fmla="*/ 3962 h 4042"/>
              <a:gd name="connsiteX143" fmla="*/ 12492 w 12653"/>
              <a:gd name="connsiteY143" fmla="*/ 3962 h 4042"/>
              <a:gd name="connsiteX144" fmla="*/ 12487 w 12653"/>
              <a:gd name="connsiteY144" fmla="*/ 3787 h 4042"/>
              <a:gd name="connsiteX145" fmla="*/ 12487 w 12653"/>
              <a:gd name="connsiteY145" fmla="*/ 3724 h 4042"/>
              <a:gd name="connsiteX146" fmla="*/ 12552 w 12653"/>
              <a:gd name="connsiteY146" fmla="*/ 3724 h 4042"/>
              <a:gd name="connsiteX147" fmla="*/ 12552 w 12653"/>
              <a:gd name="connsiteY147" fmla="*/ 3787 h 4042"/>
              <a:gd name="connsiteX148" fmla="*/ 12487 w 12653"/>
              <a:gd name="connsiteY148" fmla="*/ 3787 h 4042"/>
              <a:gd name="connsiteX149" fmla="*/ 12552 w 12653"/>
              <a:gd name="connsiteY149" fmla="*/ 3809 h 4042"/>
              <a:gd name="connsiteX150" fmla="*/ 12552 w 12653"/>
              <a:gd name="connsiteY150" fmla="*/ 3880 h 4042"/>
              <a:gd name="connsiteX151" fmla="*/ 12487 w 12653"/>
              <a:gd name="connsiteY151" fmla="*/ 3880 h 4042"/>
              <a:gd name="connsiteX152" fmla="*/ 12487 w 12653"/>
              <a:gd name="connsiteY152" fmla="*/ 3809 h 4042"/>
              <a:gd name="connsiteX153" fmla="*/ 12552 w 12653"/>
              <a:gd name="connsiteY153" fmla="*/ 3809 h 4042"/>
              <a:gd name="connsiteX154" fmla="*/ 12470 w 12653"/>
              <a:gd name="connsiteY154" fmla="*/ 3899 h 4042"/>
              <a:gd name="connsiteX155" fmla="*/ 12470 w 12653"/>
              <a:gd name="connsiteY155" fmla="*/ 3962 h 4042"/>
              <a:gd name="connsiteX156" fmla="*/ 12414 w 12653"/>
              <a:gd name="connsiteY156" fmla="*/ 3962 h 4042"/>
              <a:gd name="connsiteX157" fmla="*/ 12414 w 12653"/>
              <a:gd name="connsiteY157" fmla="*/ 3899 h 4042"/>
              <a:gd name="connsiteX158" fmla="*/ 12470 w 12653"/>
              <a:gd name="connsiteY158" fmla="*/ 3899 h 4042"/>
              <a:gd name="connsiteX159" fmla="*/ 12470 w 12653"/>
              <a:gd name="connsiteY159" fmla="*/ 3809 h 4042"/>
              <a:gd name="connsiteX160" fmla="*/ 12470 w 12653"/>
              <a:gd name="connsiteY160" fmla="*/ 3880 h 4042"/>
              <a:gd name="connsiteX161" fmla="*/ 12414 w 12653"/>
              <a:gd name="connsiteY161" fmla="*/ 3880 h 4042"/>
              <a:gd name="connsiteX162" fmla="*/ 12414 w 12653"/>
              <a:gd name="connsiteY162" fmla="*/ 3809 h 4042"/>
              <a:gd name="connsiteX163" fmla="*/ 12470 w 12653"/>
              <a:gd name="connsiteY163" fmla="*/ 3809 h 4042"/>
              <a:gd name="connsiteX164" fmla="*/ 12092 w 12653"/>
              <a:gd name="connsiteY164" fmla="*/ 4027 h 4042"/>
              <a:gd name="connsiteX165" fmla="*/ 12092 w 12653"/>
              <a:gd name="connsiteY165" fmla="*/ 3986 h 4042"/>
              <a:gd name="connsiteX166" fmla="*/ 12133 w 12653"/>
              <a:gd name="connsiteY166" fmla="*/ 3986 h 4042"/>
              <a:gd name="connsiteX167" fmla="*/ 12133 w 12653"/>
              <a:gd name="connsiteY167" fmla="*/ 4027 h 4042"/>
              <a:gd name="connsiteX168" fmla="*/ 12092 w 12653"/>
              <a:gd name="connsiteY168" fmla="*/ 4027 h 4042"/>
              <a:gd name="connsiteX169" fmla="*/ 240 w 12653"/>
              <a:gd name="connsiteY169" fmla="*/ 3899 h 4042"/>
              <a:gd name="connsiteX170" fmla="*/ 240 w 12653"/>
              <a:gd name="connsiteY170" fmla="*/ 3962 h 4042"/>
              <a:gd name="connsiteX171" fmla="*/ 184 w 12653"/>
              <a:gd name="connsiteY171" fmla="*/ 3962 h 4042"/>
              <a:gd name="connsiteX172" fmla="*/ 184 w 12653"/>
              <a:gd name="connsiteY172" fmla="*/ 3899 h 4042"/>
              <a:gd name="connsiteX173" fmla="*/ 240 w 12653"/>
              <a:gd name="connsiteY173" fmla="*/ 3899 h 4042"/>
              <a:gd name="connsiteX174" fmla="*/ 240 w 12653"/>
              <a:gd name="connsiteY174" fmla="*/ 3809 h 4042"/>
              <a:gd name="connsiteX175" fmla="*/ 240 w 12653"/>
              <a:gd name="connsiteY175" fmla="*/ 3880 h 4042"/>
              <a:gd name="connsiteX176" fmla="*/ 184 w 12653"/>
              <a:gd name="connsiteY176" fmla="*/ 3880 h 4042"/>
              <a:gd name="connsiteX177" fmla="*/ 184 w 12653"/>
              <a:gd name="connsiteY177" fmla="*/ 3809 h 4042"/>
              <a:gd name="connsiteX178" fmla="*/ 240 w 12653"/>
              <a:gd name="connsiteY178" fmla="*/ 3809 h 4042"/>
              <a:gd name="connsiteX179" fmla="*/ 102 w 12653"/>
              <a:gd name="connsiteY179" fmla="*/ 3787 h 4042"/>
              <a:gd name="connsiteX180" fmla="*/ 102 w 12653"/>
              <a:gd name="connsiteY180" fmla="*/ 3724 h 4042"/>
              <a:gd name="connsiteX181" fmla="*/ 166 w 12653"/>
              <a:gd name="connsiteY181" fmla="*/ 3724 h 4042"/>
              <a:gd name="connsiteX182" fmla="*/ 166 w 12653"/>
              <a:gd name="connsiteY182" fmla="*/ 3787 h 4042"/>
              <a:gd name="connsiteX183" fmla="*/ 102 w 12653"/>
              <a:gd name="connsiteY183" fmla="*/ 3787 h 4042"/>
              <a:gd name="connsiteX184" fmla="*/ 102 w 12653"/>
              <a:gd name="connsiteY184" fmla="*/ 3880 h 4042"/>
              <a:gd name="connsiteX185" fmla="*/ 102 w 12653"/>
              <a:gd name="connsiteY185" fmla="*/ 3809 h 4042"/>
              <a:gd name="connsiteX186" fmla="*/ 166 w 12653"/>
              <a:gd name="connsiteY186" fmla="*/ 3809 h 4042"/>
              <a:gd name="connsiteX187" fmla="*/ 166 w 12653"/>
              <a:gd name="connsiteY187" fmla="*/ 3880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2847 h 4042"/>
              <a:gd name="connsiteX98" fmla="*/ 12636 w 12653"/>
              <a:gd name="connsiteY98" fmla="*/ 2847 h 4042"/>
              <a:gd name="connsiteX99" fmla="*/ 12636 w 12653"/>
              <a:gd name="connsiteY99" fmla="*/ 2765 h 4042"/>
              <a:gd name="connsiteX100" fmla="*/ 12574 w 12653"/>
              <a:gd name="connsiteY100" fmla="*/ 2765 h 4042"/>
              <a:gd name="connsiteX101" fmla="*/ 12574 w 12653"/>
              <a:gd name="connsiteY101" fmla="*/ 2708 h 4042"/>
              <a:gd name="connsiteX102" fmla="*/ 12634 w 12653"/>
              <a:gd name="connsiteY102" fmla="*/ 2708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283 h 4042"/>
              <a:gd name="connsiteX118" fmla="*/ 561 w 12653"/>
              <a:gd name="connsiteY118" fmla="*/ 3324 h 4042"/>
              <a:gd name="connsiteX119" fmla="*/ 520 w 12653"/>
              <a:gd name="connsiteY119" fmla="*/ 3324 h 4042"/>
              <a:gd name="connsiteX120" fmla="*/ 520 w 12653"/>
              <a:gd name="connsiteY120" fmla="*/ 3283 h 4042"/>
              <a:gd name="connsiteX121" fmla="*/ 561 w 12653"/>
              <a:gd name="connsiteY121" fmla="*/ 3283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2825 h 4042"/>
              <a:gd name="connsiteX128" fmla="*/ 12574 w 12653"/>
              <a:gd name="connsiteY128" fmla="*/ 3489 h 4042"/>
              <a:gd name="connsiteX129" fmla="*/ 12615 w 12653"/>
              <a:gd name="connsiteY129" fmla="*/ 3489 h 4042"/>
              <a:gd name="connsiteX130" fmla="*/ 12615 w 12653"/>
              <a:gd name="connsiteY130" fmla="*/ 3528 h 4042"/>
              <a:gd name="connsiteX131" fmla="*/ 12574 w 12653"/>
              <a:gd name="connsiteY131" fmla="*/ 3528 h 4042"/>
              <a:gd name="connsiteX132" fmla="*/ 12492 w 12653"/>
              <a:gd name="connsiteY132" fmla="*/ 4042 h 4042"/>
              <a:gd name="connsiteX133" fmla="*/ 12492 w 12653"/>
              <a:gd name="connsiteY133" fmla="*/ 3981 h 4042"/>
              <a:gd name="connsiteX134" fmla="*/ 12571 w 12653"/>
              <a:gd name="connsiteY134" fmla="*/ 3981 h 4042"/>
              <a:gd name="connsiteX135" fmla="*/ 12571 w 12653"/>
              <a:gd name="connsiteY135" fmla="*/ 3904 h 4042"/>
              <a:gd name="connsiteX136" fmla="*/ 12630 w 12653"/>
              <a:gd name="connsiteY136" fmla="*/ 3904 h 4042"/>
              <a:gd name="connsiteX137" fmla="*/ 12630 w 12653"/>
              <a:gd name="connsiteY137" fmla="*/ 4042 h 4042"/>
              <a:gd name="connsiteX138" fmla="*/ 12492 w 12653"/>
              <a:gd name="connsiteY138" fmla="*/ 4042 h 4042"/>
              <a:gd name="connsiteX139" fmla="*/ 12492 w 12653"/>
              <a:gd name="connsiteY139" fmla="*/ 3962 h 4042"/>
              <a:gd name="connsiteX140" fmla="*/ 12492 w 12653"/>
              <a:gd name="connsiteY140" fmla="*/ 3904 h 4042"/>
              <a:gd name="connsiteX141" fmla="*/ 12552 w 12653"/>
              <a:gd name="connsiteY141" fmla="*/ 3904 h 4042"/>
              <a:gd name="connsiteX142" fmla="*/ 12552 w 12653"/>
              <a:gd name="connsiteY142" fmla="*/ 3962 h 4042"/>
              <a:gd name="connsiteX143" fmla="*/ 12492 w 12653"/>
              <a:gd name="connsiteY143" fmla="*/ 3962 h 4042"/>
              <a:gd name="connsiteX144" fmla="*/ 12487 w 12653"/>
              <a:gd name="connsiteY144" fmla="*/ 3787 h 4042"/>
              <a:gd name="connsiteX145" fmla="*/ 12487 w 12653"/>
              <a:gd name="connsiteY145" fmla="*/ 3724 h 4042"/>
              <a:gd name="connsiteX146" fmla="*/ 12552 w 12653"/>
              <a:gd name="connsiteY146" fmla="*/ 3724 h 4042"/>
              <a:gd name="connsiteX147" fmla="*/ 12552 w 12653"/>
              <a:gd name="connsiteY147" fmla="*/ 3787 h 4042"/>
              <a:gd name="connsiteX148" fmla="*/ 12487 w 12653"/>
              <a:gd name="connsiteY148" fmla="*/ 3787 h 4042"/>
              <a:gd name="connsiteX149" fmla="*/ 12552 w 12653"/>
              <a:gd name="connsiteY149" fmla="*/ 3809 h 4042"/>
              <a:gd name="connsiteX150" fmla="*/ 12552 w 12653"/>
              <a:gd name="connsiteY150" fmla="*/ 3880 h 4042"/>
              <a:gd name="connsiteX151" fmla="*/ 12487 w 12653"/>
              <a:gd name="connsiteY151" fmla="*/ 3880 h 4042"/>
              <a:gd name="connsiteX152" fmla="*/ 12487 w 12653"/>
              <a:gd name="connsiteY152" fmla="*/ 3809 h 4042"/>
              <a:gd name="connsiteX153" fmla="*/ 12552 w 12653"/>
              <a:gd name="connsiteY153" fmla="*/ 3809 h 4042"/>
              <a:gd name="connsiteX154" fmla="*/ 12470 w 12653"/>
              <a:gd name="connsiteY154" fmla="*/ 3899 h 4042"/>
              <a:gd name="connsiteX155" fmla="*/ 12470 w 12653"/>
              <a:gd name="connsiteY155" fmla="*/ 3962 h 4042"/>
              <a:gd name="connsiteX156" fmla="*/ 12414 w 12653"/>
              <a:gd name="connsiteY156" fmla="*/ 3962 h 4042"/>
              <a:gd name="connsiteX157" fmla="*/ 12414 w 12653"/>
              <a:gd name="connsiteY157" fmla="*/ 3899 h 4042"/>
              <a:gd name="connsiteX158" fmla="*/ 12470 w 12653"/>
              <a:gd name="connsiteY158" fmla="*/ 3899 h 4042"/>
              <a:gd name="connsiteX159" fmla="*/ 12470 w 12653"/>
              <a:gd name="connsiteY159" fmla="*/ 3809 h 4042"/>
              <a:gd name="connsiteX160" fmla="*/ 12470 w 12653"/>
              <a:gd name="connsiteY160" fmla="*/ 3880 h 4042"/>
              <a:gd name="connsiteX161" fmla="*/ 12414 w 12653"/>
              <a:gd name="connsiteY161" fmla="*/ 3880 h 4042"/>
              <a:gd name="connsiteX162" fmla="*/ 12414 w 12653"/>
              <a:gd name="connsiteY162" fmla="*/ 3809 h 4042"/>
              <a:gd name="connsiteX163" fmla="*/ 12470 w 12653"/>
              <a:gd name="connsiteY163" fmla="*/ 3809 h 4042"/>
              <a:gd name="connsiteX164" fmla="*/ 12092 w 12653"/>
              <a:gd name="connsiteY164" fmla="*/ 4027 h 4042"/>
              <a:gd name="connsiteX165" fmla="*/ 12092 w 12653"/>
              <a:gd name="connsiteY165" fmla="*/ 3986 h 4042"/>
              <a:gd name="connsiteX166" fmla="*/ 12133 w 12653"/>
              <a:gd name="connsiteY166" fmla="*/ 3986 h 4042"/>
              <a:gd name="connsiteX167" fmla="*/ 12133 w 12653"/>
              <a:gd name="connsiteY167" fmla="*/ 4027 h 4042"/>
              <a:gd name="connsiteX168" fmla="*/ 12092 w 12653"/>
              <a:gd name="connsiteY168" fmla="*/ 4027 h 4042"/>
              <a:gd name="connsiteX169" fmla="*/ 240 w 12653"/>
              <a:gd name="connsiteY169" fmla="*/ 3899 h 4042"/>
              <a:gd name="connsiteX170" fmla="*/ 240 w 12653"/>
              <a:gd name="connsiteY170" fmla="*/ 3962 h 4042"/>
              <a:gd name="connsiteX171" fmla="*/ 184 w 12653"/>
              <a:gd name="connsiteY171" fmla="*/ 3962 h 4042"/>
              <a:gd name="connsiteX172" fmla="*/ 184 w 12653"/>
              <a:gd name="connsiteY172" fmla="*/ 3899 h 4042"/>
              <a:gd name="connsiteX173" fmla="*/ 240 w 12653"/>
              <a:gd name="connsiteY173" fmla="*/ 3899 h 4042"/>
              <a:gd name="connsiteX174" fmla="*/ 240 w 12653"/>
              <a:gd name="connsiteY174" fmla="*/ 3809 h 4042"/>
              <a:gd name="connsiteX175" fmla="*/ 240 w 12653"/>
              <a:gd name="connsiteY175" fmla="*/ 3880 h 4042"/>
              <a:gd name="connsiteX176" fmla="*/ 184 w 12653"/>
              <a:gd name="connsiteY176" fmla="*/ 3880 h 4042"/>
              <a:gd name="connsiteX177" fmla="*/ 184 w 12653"/>
              <a:gd name="connsiteY177" fmla="*/ 3809 h 4042"/>
              <a:gd name="connsiteX178" fmla="*/ 240 w 12653"/>
              <a:gd name="connsiteY178" fmla="*/ 3809 h 4042"/>
              <a:gd name="connsiteX179" fmla="*/ 102 w 12653"/>
              <a:gd name="connsiteY179" fmla="*/ 3787 h 4042"/>
              <a:gd name="connsiteX180" fmla="*/ 102 w 12653"/>
              <a:gd name="connsiteY180" fmla="*/ 3724 h 4042"/>
              <a:gd name="connsiteX181" fmla="*/ 166 w 12653"/>
              <a:gd name="connsiteY181" fmla="*/ 3724 h 4042"/>
              <a:gd name="connsiteX182" fmla="*/ 166 w 12653"/>
              <a:gd name="connsiteY182" fmla="*/ 3787 h 4042"/>
              <a:gd name="connsiteX183" fmla="*/ 102 w 12653"/>
              <a:gd name="connsiteY183" fmla="*/ 3787 h 4042"/>
              <a:gd name="connsiteX184" fmla="*/ 102 w 12653"/>
              <a:gd name="connsiteY184" fmla="*/ 3880 h 4042"/>
              <a:gd name="connsiteX185" fmla="*/ 102 w 12653"/>
              <a:gd name="connsiteY185" fmla="*/ 3809 h 4042"/>
              <a:gd name="connsiteX186" fmla="*/ 166 w 12653"/>
              <a:gd name="connsiteY186" fmla="*/ 3809 h 4042"/>
              <a:gd name="connsiteX187" fmla="*/ 166 w 12653"/>
              <a:gd name="connsiteY187" fmla="*/ 3880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2847 h 4042"/>
              <a:gd name="connsiteX98" fmla="*/ 12636 w 12653"/>
              <a:gd name="connsiteY98" fmla="*/ 2847 h 4042"/>
              <a:gd name="connsiteX99" fmla="*/ 12636 w 12653"/>
              <a:gd name="connsiteY99" fmla="*/ 2765 h 4042"/>
              <a:gd name="connsiteX100" fmla="*/ 12574 w 12653"/>
              <a:gd name="connsiteY100" fmla="*/ 2765 h 4042"/>
              <a:gd name="connsiteX101" fmla="*/ 12574 w 12653"/>
              <a:gd name="connsiteY101" fmla="*/ 2708 h 4042"/>
              <a:gd name="connsiteX102" fmla="*/ 12634 w 12653"/>
              <a:gd name="connsiteY102" fmla="*/ 2708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283 h 4042"/>
              <a:gd name="connsiteX118" fmla="*/ 561 w 12653"/>
              <a:gd name="connsiteY118" fmla="*/ 3324 h 4042"/>
              <a:gd name="connsiteX119" fmla="*/ 520 w 12653"/>
              <a:gd name="connsiteY119" fmla="*/ 3324 h 4042"/>
              <a:gd name="connsiteX120" fmla="*/ 520 w 12653"/>
              <a:gd name="connsiteY120" fmla="*/ 3283 h 4042"/>
              <a:gd name="connsiteX121" fmla="*/ 561 w 12653"/>
              <a:gd name="connsiteY121" fmla="*/ 3283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2825 h 4042"/>
              <a:gd name="connsiteX128" fmla="*/ 12574 w 12653"/>
              <a:gd name="connsiteY128" fmla="*/ 2786 h 4042"/>
              <a:gd name="connsiteX129" fmla="*/ 12615 w 12653"/>
              <a:gd name="connsiteY129" fmla="*/ 3489 h 4042"/>
              <a:gd name="connsiteX130" fmla="*/ 12615 w 12653"/>
              <a:gd name="connsiteY130" fmla="*/ 3528 h 4042"/>
              <a:gd name="connsiteX131" fmla="*/ 12574 w 12653"/>
              <a:gd name="connsiteY131" fmla="*/ 3528 h 4042"/>
              <a:gd name="connsiteX132" fmla="*/ 12492 w 12653"/>
              <a:gd name="connsiteY132" fmla="*/ 4042 h 4042"/>
              <a:gd name="connsiteX133" fmla="*/ 12492 w 12653"/>
              <a:gd name="connsiteY133" fmla="*/ 3981 h 4042"/>
              <a:gd name="connsiteX134" fmla="*/ 12571 w 12653"/>
              <a:gd name="connsiteY134" fmla="*/ 3981 h 4042"/>
              <a:gd name="connsiteX135" fmla="*/ 12571 w 12653"/>
              <a:gd name="connsiteY135" fmla="*/ 3904 h 4042"/>
              <a:gd name="connsiteX136" fmla="*/ 12630 w 12653"/>
              <a:gd name="connsiteY136" fmla="*/ 3904 h 4042"/>
              <a:gd name="connsiteX137" fmla="*/ 12630 w 12653"/>
              <a:gd name="connsiteY137" fmla="*/ 4042 h 4042"/>
              <a:gd name="connsiteX138" fmla="*/ 12492 w 12653"/>
              <a:gd name="connsiteY138" fmla="*/ 4042 h 4042"/>
              <a:gd name="connsiteX139" fmla="*/ 12492 w 12653"/>
              <a:gd name="connsiteY139" fmla="*/ 3962 h 4042"/>
              <a:gd name="connsiteX140" fmla="*/ 12492 w 12653"/>
              <a:gd name="connsiteY140" fmla="*/ 3904 h 4042"/>
              <a:gd name="connsiteX141" fmla="*/ 12552 w 12653"/>
              <a:gd name="connsiteY141" fmla="*/ 3904 h 4042"/>
              <a:gd name="connsiteX142" fmla="*/ 12552 w 12653"/>
              <a:gd name="connsiteY142" fmla="*/ 3962 h 4042"/>
              <a:gd name="connsiteX143" fmla="*/ 12492 w 12653"/>
              <a:gd name="connsiteY143" fmla="*/ 3962 h 4042"/>
              <a:gd name="connsiteX144" fmla="*/ 12487 w 12653"/>
              <a:gd name="connsiteY144" fmla="*/ 3787 h 4042"/>
              <a:gd name="connsiteX145" fmla="*/ 12487 w 12653"/>
              <a:gd name="connsiteY145" fmla="*/ 3724 h 4042"/>
              <a:gd name="connsiteX146" fmla="*/ 12552 w 12653"/>
              <a:gd name="connsiteY146" fmla="*/ 3724 h 4042"/>
              <a:gd name="connsiteX147" fmla="*/ 12552 w 12653"/>
              <a:gd name="connsiteY147" fmla="*/ 3787 h 4042"/>
              <a:gd name="connsiteX148" fmla="*/ 12487 w 12653"/>
              <a:gd name="connsiteY148" fmla="*/ 3787 h 4042"/>
              <a:gd name="connsiteX149" fmla="*/ 12552 w 12653"/>
              <a:gd name="connsiteY149" fmla="*/ 3809 h 4042"/>
              <a:gd name="connsiteX150" fmla="*/ 12552 w 12653"/>
              <a:gd name="connsiteY150" fmla="*/ 3880 h 4042"/>
              <a:gd name="connsiteX151" fmla="*/ 12487 w 12653"/>
              <a:gd name="connsiteY151" fmla="*/ 3880 h 4042"/>
              <a:gd name="connsiteX152" fmla="*/ 12487 w 12653"/>
              <a:gd name="connsiteY152" fmla="*/ 3809 h 4042"/>
              <a:gd name="connsiteX153" fmla="*/ 12552 w 12653"/>
              <a:gd name="connsiteY153" fmla="*/ 3809 h 4042"/>
              <a:gd name="connsiteX154" fmla="*/ 12470 w 12653"/>
              <a:gd name="connsiteY154" fmla="*/ 3899 h 4042"/>
              <a:gd name="connsiteX155" fmla="*/ 12470 w 12653"/>
              <a:gd name="connsiteY155" fmla="*/ 3962 h 4042"/>
              <a:gd name="connsiteX156" fmla="*/ 12414 w 12653"/>
              <a:gd name="connsiteY156" fmla="*/ 3962 h 4042"/>
              <a:gd name="connsiteX157" fmla="*/ 12414 w 12653"/>
              <a:gd name="connsiteY157" fmla="*/ 3899 h 4042"/>
              <a:gd name="connsiteX158" fmla="*/ 12470 w 12653"/>
              <a:gd name="connsiteY158" fmla="*/ 3899 h 4042"/>
              <a:gd name="connsiteX159" fmla="*/ 12470 w 12653"/>
              <a:gd name="connsiteY159" fmla="*/ 3809 h 4042"/>
              <a:gd name="connsiteX160" fmla="*/ 12470 w 12653"/>
              <a:gd name="connsiteY160" fmla="*/ 3880 h 4042"/>
              <a:gd name="connsiteX161" fmla="*/ 12414 w 12653"/>
              <a:gd name="connsiteY161" fmla="*/ 3880 h 4042"/>
              <a:gd name="connsiteX162" fmla="*/ 12414 w 12653"/>
              <a:gd name="connsiteY162" fmla="*/ 3809 h 4042"/>
              <a:gd name="connsiteX163" fmla="*/ 12470 w 12653"/>
              <a:gd name="connsiteY163" fmla="*/ 3809 h 4042"/>
              <a:gd name="connsiteX164" fmla="*/ 12092 w 12653"/>
              <a:gd name="connsiteY164" fmla="*/ 4027 h 4042"/>
              <a:gd name="connsiteX165" fmla="*/ 12092 w 12653"/>
              <a:gd name="connsiteY165" fmla="*/ 3986 h 4042"/>
              <a:gd name="connsiteX166" fmla="*/ 12133 w 12653"/>
              <a:gd name="connsiteY166" fmla="*/ 3986 h 4042"/>
              <a:gd name="connsiteX167" fmla="*/ 12133 w 12653"/>
              <a:gd name="connsiteY167" fmla="*/ 4027 h 4042"/>
              <a:gd name="connsiteX168" fmla="*/ 12092 w 12653"/>
              <a:gd name="connsiteY168" fmla="*/ 4027 h 4042"/>
              <a:gd name="connsiteX169" fmla="*/ 240 w 12653"/>
              <a:gd name="connsiteY169" fmla="*/ 3899 h 4042"/>
              <a:gd name="connsiteX170" fmla="*/ 240 w 12653"/>
              <a:gd name="connsiteY170" fmla="*/ 3962 h 4042"/>
              <a:gd name="connsiteX171" fmla="*/ 184 w 12653"/>
              <a:gd name="connsiteY171" fmla="*/ 3962 h 4042"/>
              <a:gd name="connsiteX172" fmla="*/ 184 w 12653"/>
              <a:gd name="connsiteY172" fmla="*/ 3899 h 4042"/>
              <a:gd name="connsiteX173" fmla="*/ 240 w 12653"/>
              <a:gd name="connsiteY173" fmla="*/ 3899 h 4042"/>
              <a:gd name="connsiteX174" fmla="*/ 240 w 12653"/>
              <a:gd name="connsiteY174" fmla="*/ 3809 h 4042"/>
              <a:gd name="connsiteX175" fmla="*/ 240 w 12653"/>
              <a:gd name="connsiteY175" fmla="*/ 3880 h 4042"/>
              <a:gd name="connsiteX176" fmla="*/ 184 w 12653"/>
              <a:gd name="connsiteY176" fmla="*/ 3880 h 4042"/>
              <a:gd name="connsiteX177" fmla="*/ 184 w 12653"/>
              <a:gd name="connsiteY177" fmla="*/ 3809 h 4042"/>
              <a:gd name="connsiteX178" fmla="*/ 240 w 12653"/>
              <a:gd name="connsiteY178" fmla="*/ 3809 h 4042"/>
              <a:gd name="connsiteX179" fmla="*/ 102 w 12653"/>
              <a:gd name="connsiteY179" fmla="*/ 3787 h 4042"/>
              <a:gd name="connsiteX180" fmla="*/ 102 w 12653"/>
              <a:gd name="connsiteY180" fmla="*/ 3724 h 4042"/>
              <a:gd name="connsiteX181" fmla="*/ 166 w 12653"/>
              <a:gd name="connsiteY181" fmla="*/ 3724 h 4042"/>
              <a:gd name="connsiteX182" fmla="*/ 166 w 12653"/>
              <a:gd name="connsiteY182" fmla="*/ 3787 h 4042"/>
              <a:gd name="connsiteX183" fmla="*/ 102 w 12653"/>
              <a:gd name="connsiteY183" fmla="*/ 3787 h 4042"/>
              <a:gd name="connsiteX184" fmla="*/ 102 w 12653"/>
              <a:gd name="connsiteY184" fmla="*/ 3880 h 4042"/>
              <a:gd name="connsiteX185" fmla="*/ 102 w 12653"/>
              <a:gd name="connsiteY185" fmla="*/ 3809 h 4042"/>
              <a:gd name="connsiteX186" fmla="*/ 166 w 12653"/>
              <a:gd name="connsiteY186" fmla="*/ 3809 h 4042"/>
              <a:gd name="connsiteX187" fmla="*/ 166 w 12653"/>
              <a:gd name="connsiteY187" fmla="*/ 3880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2847 h 4042"/>
              <a:gd name="connsiteX98" fmla="*/ 12636 w 12653"/>
              <a:gd name="connsiteY98" fmla="*/ 2847 h 4042"/>
              <a:gd name="connsiteX99" fmla="*/ 12636 w 12653"/>
              <a:gd name="connsiteY99" fmla="*/ 2765 h 4042"/>
              <a:gd name="connsiteX100" fmla="*/ 12574 w 12653"/>
              <a:gd name="connsiteY100" fmla="*/ 2765 h 4042"/>
              <a:gd name="connsiteX101" fmla="*/ 12574 w 12653"/>
              <a:gd name="connsiteY101" fmla="*/ 2708 h 4042"/>
              <a:gd name="connsiteX102" fmla="*/ 12634 w 12653"/>
              <a:gd name="connsiteY102" fmla="*/ 2708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283 h 4042"/>
              <a:gd name="connsiteX118" fmla="*/ 561 w 12653"/>
              <a:gd name="connsiteY118" fmla="*/ 3324 h 4042"/>
              <a:gd name="connsiteX119" fmla="*/ 520 w 12653"/>
              <a:gd name="connsiteY119" fmla="*/ 3324 h 4042"/>
              <a:gd name="connsiteX120" fmla="*/ 520 w 12653"/>
              <a:gd name="connsiteY120" fmla="*/ 3283 h 4042"/>
              <a:gd name="connsiteX121" fmla="*/ 561 w 12653"/>
              <a:gd name="connsiteY121" fmla="*/ 3283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2825 h 4042"/>
              <a:gd name="connsiteX128" fmla="*/ 12574 w 12653"/>
              <a:gd name="connsiteY128" fmla="*/ 2786 h 4042"/>
              <a:gd name="connsiteX129" fmla="*/ 12615 w 12653"/>
              <a:gd name="connsiteY129" fmla="*/ 2786 h 4042"/>
              <a:gd name="connsiteX130" fmla="*/ 12615 w 12653"/>
              <a:gd name="connsiteY130" fmla="*/ 3528 h 4042"/>
              <a:gd name="connsiteX131" fmla="*/ 12574 w 12653"/>
              <a:gd name="connsiteY131" fmla="*/ 3528 h 4042"/>
              <a:gd name="connsiteX132" fmla="*/ 12492 w 12653"/>
              <a:gd name="connsiteY132" fmla="*/ 4042 h 4042"/>
              <a:gd name="connsiteX133" fmla="*/ 12492 w 12653"/>
              <a:gd name="connsiteY133" fmla="*/ 3981 h 4042"/>
              <a:gd name="connsiteX134" fmla="*/ 12571 w 12653"/>
              <a:gd name="connsiteY134" fmla="*/ 3981 h 4042"/>
              <a:gd name="connsiteX135" fmla="*/ 12571 w 12653"/>
              <a:gd name="connsiteY135" fmla="*/ 3904 h 4042"/>
              <a:gd name="connsiteX136" fmla="*/ 12630 w 12653"/>
              <a:gd name="connsiteY136" fmla="*/ 3904 h 4042"/>
              <a:gd name="connsiteX137" fmla="*/ 12630 w 12653"/>
              <a:gd name="connsiteY137" fmla="*/ 4042 h 4042"/>
              <a:gd name="connsiteX138" fmla="*/ 12492 w 12653"/>
              <a:gd name="connsiteY138" fmla="*/ 4042 h 4042"/>
              <a:gd name="connsiteX139" fmla="*/ 12492 w 12653"/>
              <a:gd name="connsiteY139" fmla="*/ 3962 h 4042"/>
              <a:gd name="connsiteX140" fmla="*/ 12492 w 12653"/>
              <a:gd name="connsiteY140" fmla="*/ 3904 h 4042"/>
              <a:gd name="connsiteX141" fmla="*/ 12552 w 12653"/>
              <a:gd name="connsiteY141" fmla="*/ 3904 h 4042"/>
              <a:gd name="connsiteX142" fmla="*/ 12552 w 12653"/>
              <a:gd name="connsiteY142" fmla="*/ 3962 h 4042"/>
              <a:gd name="connsiteX143" fmla="*/ 12492 w 12653"/>
              <a:gd name="connsiteY143" fmla="*/ 3962 h 4042"/>
              <a:gd name="connsiteX144" fmla="*/ 12487 w 12653"/>
              <a:gd name="connsiteY144" fmla="*/ 3787 h 4042"/>
              <a:gd name="connsiteX145" fmla="*/ 12487 w 12653"/>
              <a:gd name="connsiteY145" fmla="*/ 3724 h 4042"/>
              <a:gd name="connsiteX146" fmla="*/ 12552 w 12653"/>
              <a:gd name="connsiteY146" fmla="*/ 3724 h 4042"/>
              <a:gd name="connsiteX147" fmla="*/ 12552 w 12653"/>
              <a:gd name="connsiteY147" fmla="*/ 3787 h 4042"/>
              <a:gd name="connsiteX148" fmla="*/ 12487 w 12653"/>
              <a:gd name="connsiteY148" fmla="*/ 3787 h 4042"/>
              <a:gd name="connsiteX149" fmla="*/ 12552 w 12653"/>
              <a:gd name="connsiteY149" fmla="*/ 3809 h 4042"/>
              <a:gd name="connsiteX150" fmla="*/ 12552 w 12653"/>
              <a:gd name="connsiteY150" fmla="*/ 3880 h 4042"/>
              <a:gd name="connsiteX151" fmla="*/ 12487 w 12653"/>
              <a:gd name="connsiteY151" fmla="*/ 3880 h 4042"/>
              <a:gd name="connsiteX152" fmla="*/ 12487 w 12653"/>
              <a:gd name="connsiteY152" fmla="*/ 3809 h 4042"/>
              <a:gd name="connsiteX153" fmla="*/ 12552 w 12653"/>
              <a:gd name="connsiteY153" fmla="*/ 3809 h 4042"/>
              <a:gd name="connsiteX154" fmla="*/ 12470 w 12653"/>
              <a:gd name="connsiteY154" fmla="*/ 3899 h 4042"/>
              <a:gd name="connsiteX155" fmla="*/ 12470 w 12653"/>
              <a:gd name="connsiteY155" fmla="*/ 3962 h 4042"/>
              <a:gd name="connsiteX156" fmla="*/ 12414 w 12653"/>
              <a:gd name="connsiteY156" fmla="*/ 3962 h 4042"/>
              <a:gd name="connsiteX157" fmla="*/ 12414 w 12653"/>
              <a:gd name="connsiteY157" fmla="*/ 3899 h 4042"/>
              <a:gd name="connsiteX158" fmla="*/ 12470 w 12653"/>
              <a:gd name="connsiteY158" fmla="*/ 3899 h 4042"/>
              <a:gd name="connsiteX159" fmla="*/ 12470 w 12653"/>
              <a:gd name="connsiteY159" fmla="*/ 3809 h 4042"/>
              <a:gd name="connsiteX160" fmla="*/ 12470 w 12653"/>
              <a:gd name="connsiteY160" fmla="*/ 3880 h 4042"/>
              <a:gd name="connsiteX161" fmla="*/ 12414 w 12653"/>
              <a:gd name="connsiteY161" fmla="*/ 3880 h 4042"/>
              <a:gd name="connsiteX162" fmla="*/ 12414 w 12653"/>
              <a:gd name="connsiteY162" fmla="*/ 3809 h 4042"/>
              <a:gd name="connsiteX163" fmla="*/ 12470 w 12653"/>
              <a:gd name="connsiteY163" fmla="*/ 3809 h 4042"/>
              <a:gd name="connsiteX164" fmla="*/ 12092 w 12653"/>
              <a:gd name="connsiteY164" fmla="*/ 4027 h 4042"/>
              <a:gd name="connsiteX165" fmla="*/ 12092 w 12653"/>
              <a:gd name="connsiteY165" fmla="*/ 3986 h 4042"/>
              <a:gd name="connsiteX166" fmla="*/ 12133 w 12653"/>
              <a:gd name="connsiteY166" fmla="*/ 3986 h 4042"/>
              <a:gd name="connsiteX167" fmla="*/ 12133 w 12653"/>
              <a:gd name="connsiteY167" fmla="*/ 4027 h 4042"/>
              <a:gd name="connsiteX168" fmla="*/ 12092 w 12653"/>
              <a:gd name="connsiteY168" fmla="*/ 4027 h 4042"/>
              <a:gd name="connsiteX169" fmla="*/ 240 w 12653"/>
              <a:gd name="connsiteY169" fmla="*/ 3899 h 4042"/>
              <a:gd name="connsiteX170" fmla="*/ 240 w 12653"/>
              <a:gd name="connsiteY170" fmla="*/ 3962 h 4042"/>
              <a:gd name="connsiteX171" fmla="*/ 184 w 12653"/>
              <a:gd name="connsiteY171" fmla="*/ 3962 h 4042"/>
              <a:gd name="connsiteX172" fmla="*/ 184 w 12653"/>
              <a:gd name="connsiteY172" fmla="*/ 3899 h 4042"/>
              <a:gd name="connsiteX173" fmla="*/ 240 w 12653"/>
              <a:gd name="connsiteY173" fmla="*/ 3899 h 4042"/>
              <a:gd name="connsiteX174" fmla="*/ 240 w 12653"/>
              <a:gd name="connsiteY174" fmla="*/ 3809 h 4042"/>
              <a:gd name="connsiteX175" fmla="*/ 240 w 12653"/>
              <a:gd name="connsiteY175" fmla="*/ 3880 h 4042"/>
              <a:gd name="connsiteX176" fmla="*/ 184 w 12653"/>
              <a:gd name="connsiteY176" fmla="*/ 3880 h 4042"/>
              <a:gd name="connsiteX177" fmla="*/ 184 w 12653"/>
              <a:gd name="connsiteY177" fmla="*/ 3809 h 4042"/>
              <a:gd name="connsiteX178" fmla="*/ 240 w 12653"/>
              <a:gd name="connsiteY178" fmla="*/ 3809 h 4042"/>
              <a:gd name="connsiteX179" fmla="*/ 102 w 12653"/>
              <a:gd name="connsiteY179" fmla="*/ 3787 h 4042"/>
              <a:gd name="connsiteX180" fmla="*/ 102 w 12653"/>
              <a:gd name="connsiteY180" fmla="*/ 3724 h 4042"/>
              <a:gd name="connsiteX181" fmla="*/ 166 w 12653"/>
              <a:gd name="connsiteY181" fmla="*/ 3724 h 4042"/>
              <a:gd name="connsiteX182" fmla="*/ 166 w 12653"/>
              <a:gd name="connsiteY182" fmla="*/ 3787 h 4042"/>
              <a:gd name="connsiteX183" fmla="*/ 102 w 12653"/>
              <a:gd name="connsiteY183" fmla="*/ 3787 h 4042"/>
              <a:gd name="connsiteX184" fmla="*/ 102 w 12653"/>
              <a:gd name="connsiteY184" fmla="*/ 3880 h 4042"/>
              <a:gd name="connsiteX185" fmla="*/ 102 w 12653"/>
              <a:gd name="connsiteY185" fmla="*/ 3809 h 4042"/>
              <a:gd name="connsiteX186" fmla="*/ 166 w 12653"/>
              <a:gd name="connsiteY186" fmla="*/ 3809 h 4042"/>
              <a:gd name="connsiteX187" fmla="*/ 166 w 12653"/>
              <a:gd name="connsiteY187" fmla="*/ 3880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2847 h 4042"/>
              <a:gd name="connsiteX98" fmla="*/ 12636 w 12653"/>
              <a:gd name="connsiteY98" fmla="*/ 2847 h 4042"/>
              <a:gd name="connsiteX99" fmla="*/ 12636 w 12653"/>
              <a:gd name="connsiteY99" fmla="*/ 2765 h 4042"/>
              <a:gd name="connsiteX100" fmla="*/ 12574 w 12653"/>
              <a:gd name="connsiteY100" fmla="*/ 2765 h 4042"/>
              <a:gd name="connsiteX101" fmla="*/ 12574 w 12653"/>
              <a:gd name="connsiteY101" fmla="*/ 2708 h 4042"/>
              <a:gd name="connsiteX102" fmla="*/ 12634 w 12653"/>
              <a:gd name="connsiteY102" fmla="*/ 2708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283 h 4042"/>
              <a:gd name="connsiteX118" fmla="*/ 561 w 12653"/>
              <a:gd name="connsiteY118" fmla="*/ 3324 h 4042"/>
              <a:gd name="connsiteX119" fmla="*/ 520 w 12653"/>
              <a:gd name="connsiteY119" fmla="*/ 3324 h 4042"/>
              <a:gd name="connsiteX120" fmla="*/ 520 w 12653"/>
              <a:gd name="connsiteY120" fmla="*/ 3283 h 4042"/>
              <a:gd name="connsiteX121" fmla="*/ 561 w 12653"/>
              <a:gd name="connsiteY121" fmla="*/ 3283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2825 h 4042"/>
              <a:gd name="connsiteX128" fmla="*/ 12574 w 12653"/>
              <a:gd name="connsiteY128" fmla="*/ 2786 h 4042"/>
              <a:gd name="connsiteX129" fmla="*/ 12615 w 12653"/>
              <a:gd name="connsiteY129" fmla="*/ 2786 h 4042"/>
              <a:gd name="connsiteX130" fmla="*/ 12615 w 12653"/>
              <a:gd name="connsiteY130" fmla="*/ 2825 h 4042"/>
              <a:gd name="connsiteX131" fmla="*/ 12574 w 12653"/>
              <a:gd name="connsiteY131" fmla="*/ 3528 h 4042"/>
              <a:gd name="connsiteX132" fmla="*/ 12492 w 12653"/>
              <a:gd name="connsiteY132" fmla="*/ 4042 h 4042"/>
              <a:gd name="connsiteX133" fmla="*/ 12492 w 12653"/>
              <a:gd name="connsiteY133" fmla="*/ 3981 h 4042"/>
              <a:gd name="connsiteX134" fmla="*/ 12571 w 12653"/>
              <a:gd name="connsiteY134" fmla="*/ 3981 h 4042"/>
              <a:gd name="connsiteX135" fmla="*/ 12571 w 12653"/>
              <a:gd name="connsiteY135" fmla="*/ 3904 h 4042"/>
              <a:gd name="connsiteX136" fmla="*/ 12630 w 12653"/>
              <a:gd name="connsiteY136" fmla="*/ 3904 h 4042"/>
              <a:gd name="connsiteX137" fmla="*/ 12630 w 12653"/>
              <a:gd name="connsiteY137" fmla="*/ 4042 h 4042"/>
              <a:gd name="connsiteX138" fmla="*/ 12492 w 12653"/>
              <a:gd name="connsiteY138" fmla="*/ 4042 h 4042"/>
              <a:gd name="connsiteX139" fmla="*/ 12492 w 12653"/>
              <a:gd name="connsiteY139" fmla="*/ 3962 h 4042"/>
              <a:gd name="connsiteX140" fmla="*/ 12492 w 12653"/>
              <a:gd name="connsiteY140" fmla="*/ 3904 h 4042"/>
              <a:gd name="connsiteX141" fmla="*/ 12552 w 12653"/>
              <a:gd name="connsiteY141" fmla="*/ 3904 h 4042"/>
              <a:gd name="connsiteX142" fmla="*/ 12552 w 12653"/>
              <a:gd name="connsiteY142" fmla="*/ 3962 h 4042"/>
              <a:gd name="connsiteX143" fmla="*/ 12492 w 12653"/>
              <a:gd name="connsiteY143" fmla="*/ 3962 h 4042"/>
              <a:gd name="connsiteX144" fmla="*/ 12487 w 12653"/>
              <a:gd name="connsiteY144" fmla="*/ 3787 h 4042"/>
              <a:gd name="connsiteX145" fmla="*/ 12487 w 12653"/>
              <a:gd name="connsiteY145" fmla="*/ 3724 h 4042"/>
              <a:gd name="connsiteX146" fmla="*/ 12552 w 12653"/>
              <a:gd name="connsiteY146" fmla="*/ 3724 h 4042"/>
              <a:gd name="connsiteX147" fmla="*/ 12552 w 12653"/>
              <a:gd name="connsiteY147" fmla="*/ 3787 h 4042"/>
              <a:gd name="connsiteX148" fmla="*/ 12487 w 12653"/>
              <a:gd name="connsiteY148" fmla="*/ 3787 h 4042"/>
              <a:gd name="connsiteX149" fmla="*/ 12552 w 12653"/>
              <a:gd name="connsiteY149" fmla="*/ 3809 h 4042"/>
              <a:gd name="connsiteX150" fmla="*/ 12552 w 12653"/>
              <a:gd name="connsiteY150" fmla="*/ 3880 h 4042"/>
              <a:gd name="connsiteX151" fmla="*/ 12487 w 12653"/>
              <a:gd name="connsiteY151" fmla="*/ 3880 h 4042"/>
              <a:gd name="connsiteX152" fmla="*/ 12487 w 12653"/>
              <a:gd name="connsiteY152" fmla="*/ 3809 h 4042"/>
              <a:gd name="connsiteX153" fmla="*/ 12552 w 12653"/>
              <a:gd name="connsiteY153" fmla="*/ 3809 h 4042"/>
              <a:gd name="connsiteX154" fmla="*/ 12470 w 12653"/>
              <a:gd name="connsiteY154" fmla="*/ 3899 h 4042"/>
              <a:gd name="connsiteX155" fmla="*/ 12470 w 12653"/>
              <a:gd name="connsiteY155" fmla="*/ 3962 h 4042"/>
              <a:gd name="connsiteX156" fmla="*/ 12414 w 12653"/>
              <a:gd name="connsiteY156" fmla="*/ 3962 h 4042"/>
              <a:gd name="connsiteX157" fmla="*/ 12414 w 12653"/>
              <a:gd name="connsiteY157" fmla="*/ 3899 h 4042"/>
              <a:gd name="connsiteX158" fmla="*/ 12470 w 12653"/>
              <a:gd name="connsiteY158" fmla="*/ 3899 h 4042"/>
              <a:gd name="connsiteX159" fmla="*/ 12470 w 12653"/>
              <a:gd name="connsiteY159" fmla="*/ 3809 h 4042"/>
              <a:gd name="connsiteX160" fmla="*/ 12470 w 12653"/>
              <a:gd name="connsiteY160" fmla="*/ 3880 h 4042"/>
              <a:gd name="connsiteX161" fmla="*/ 12414 w 12653"/>
              <a:gd name="connsiteY161" fmla="*/ 3880 h 4042"/>
              <a:gd name="connsiteX162" fmla="*/ 12414 w 12653"/>
              <a:gd name="connsiteY162" fmla="*/ 3809 h 4042"/>
              <a:gd name="connsiteX163" fmla="*/ 12470 w 12653"/>
              <a:gd name="connsiteY163" fmla="*/ 3809 h 4042"/>
              <a:gd name="connsiteX164" fmla="*/ 12092 w 12653"/>
              <a:gd name="connsiteY164" fmla="*/ 4027 h 4042"/>
              <a:gd name="connsiteX165" fmla="*/ 12092 w 12653"/>
              <a:gd name="connsiteY165" fmla="*/ 3986 h 4042"/>
              <a:gd name="connsiteX166" fmla="*/ 12133 w 12653"/>
              <a:gd name="connsiteY166" fmla="*/ 3986 h 4042"/>
              <a:gd name="connsiteX167" fmla="*/ 12133 w 12653"/>
              <a:gd name="connsiteY167" fmla="*/ 4027 h 4042"/>
              <a:gd name="connsiteX168" fmla="*/ 12092 w 12653"/>
              <a:gd name="connsiteY168" fmla="*/ 4027 h 4042"/>
              <a:gd name="connsiteX169" fmla="*/ 240 w 12653"/>
              <a:gd name="connsiteY169" fmla="*/ 3899 h 4042"/>
              <a:gd name="connsiteX170" fmla="*/ 240 w 12653"/>
              <a:gd name="connsiteY170" fmla="*/ 3962 h 4042"/>
              <a:gd name="connsiteX171" fmla="*/ 184 w 12653"/>
              <a:gd name="connsiteY171" fmla="*/ 3962 h 4042"/>
              <a:gd name="connsiteX172" fmla="*/ 184 w 12653"/>
              <a:gd name="connsiteY172" fmla="*/ 3899 h 4042"/>
              <a:gd name="connsiteX173" fmla="*/ 240 w 12653"/>
              <a:gd name="connsiteY173" fmla="*/ 3899 h 4042"/>
              <a:gd name="connsiteX174" fmla="*/ 240 w 12653"/>
              <a:gd name="connsiteY174" fmla="*/ 3809 h 4042"/>
              <a:gd name="connsiteX175" fmla="*/ 240 w 12653"/>
              <a:gd name="connsiteY175" fmla="*/ 3880 h 4042"/>
              <a:gd name="connsiteX176" fmla="*/ 184 w 12653"/>
              <a:gd name="connsiteY176" fmla="*/ 3880 h 4042"/>
              <a:gd name="connsiteX177" fmla="*/ 184 w 12653"/>
              <a:gd name="connsiteY177" fmla="*/ 3809 h 4042"/>
              <a:gd name="connsiteX178" fmla="*/ 240 w 12653"/>
              <a:gd name="connsiteY178" fmla="*/ 3809 h 4042"/>
              <a:gd name="connsiteX179" fmla="*/ 102 w 12653"/>
              <a:gd name="connsiteY179" fmla="*/ 3787 h 4042"/>
              <a:gd name="connsiteX180" fmla="*/ 102 w 12653"/>
              <a:gd name="connsiteY180" fmla="*/ 3724 h 4042"/>
              <a:gd name="connsiteX181" fmla="*/ 166 w 12653"/>
              <a:gd name="connsiteY181" fmla="*/ 3724 h 4042"/>
              <a:gd name="connsiteX182" fmla="*/ 166 w 12653"/>
              <a:gd name="connsiteY182" fmla="*/ 3787 h 4042"/>
              <a:gd name="connsiteX183" fmla="*/ 102 w 12653"/>
              <a:gd name="connsiteY183" fmla="*/ 3787 h 4042"/>
              <a:gd name="connsiteX184" fmla="*/ 102 w 12653"/>
              <a:gd name="connsiteY184" fmla="*/ 3880 h 4042"/>
              <a:gd name="connsiteX185" fmla="*/ 102 w 12653"/>
              <a:gd name="connsiteY185" fmla="*/ 3809 h 4042"/>
              <a:gd name="connsiteX186" fmla="*/ 166 w 12653"/>
              <a:gd name="connsiteY186" fmla="*/ 3809 h 4042"/>
              <a:gd name="connsiteX187" fmla="*/ 166 w 12653"/>
              <a:gd name="connsiteY187" fmla="*/ 3880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2847 h 4042"/>
              <a:gd name="connsiteX98" fmla="*/ 12636 w 12653"/>
              <a:gd name="connsiteY98" fmla="*/ 2847 h 4042"/>
              <a:gd name="connsiteX99" fmla="*/ 12636 w 12653"/>
              <a:gd name="connsiteY99" fmla="*/ 2765 h 4042"/>
              <a:gd name="connsiteX100" fmla="*/ 12574 w 12653"/>
              <a:gd name="connsiteY100" fmla="*/ 2765 h 4042"/>
              <a:gd name="connsiteX101" fmla="*/ 12574 w 12653"/>
              <a:gd name="connsiteY101" fmla="*/ 2708 h 4042"/>
              <a:gd name="connsiteX102" fmla="*/ 12634 w 12653"/>
              <a:gd name="connsiteY102" fmla="*/ 2708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283 h 4042"/>
              <a:gd name="connsiteX118" fmla="*/ 561 w 12653"/>
              <a:gd name="connsiteY118" fmla="*/ 3324 h 4042"/>
              <a:gd name="connsiteX119" fmla="*/ 520 w 12653"/>
              <a:gd name="connsiteY119" fmla="*/ 3324 h 4042"/>
              <a:gd name="connsiteX120" fmla="*/ 520 w 12653"/>
              <a:gd name="connsiteY120" fmla="*/ 3283 h 4042"/>
              <a:gd name="connsiteX121" fmla="*/ 561 w 12653"/>
              <a:gd name="connsiteY121" fmla="*/ 3283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2825 h 4042"/>
              <a:gd name="connsiteX128" fmla="*/ 12574 w 12653"/>
              <a:gd name="connsiteY128" fmla="*/ 2786 h 4042"/>
              <a:gd name="connsiteX129" fmla="*/ 12615 w 12653"/>
              <a:gd name="connsiteY129" fmla="*/ 2786 h 4042"/>
              <a:gd name="connsiteX130" fmla="*/ 12615 w 12653"/>
              <a:gd name="connsiteY130" fmla="*/ 2825 h 4042"/>
              <a:gd name="connsiteX131" fmla="*/ 12574 w 12653"/>
              <a:gd name="connsiteY131" fmla="*/ 2825 h 4042"/>
              <a:gd name="connsiteX132" fmla="*/ 12492 w 12653"/>
              <a:gd name="connsiteY132" fmla="*/ 4042 h 4042"/>
              <a:gd name="connsiteX133" fmla="*/ 12492 w 12653"/>
              <a:gd name="connsiteY133" fmla="*/ 3981 h 4042"/>
              <a:gd name="connsiteX134" fmla="*/ 12571 w 12653"/>
              <a:gd name="connsiteY134" fmla="*/ 3981 h 4042"/>
              <a:gd name="connsiteX135" fmla="*/ 12571 w 12653"/>
              <a:gd name="connsiteY135" fmla="*/ 3904 h 4042"/>
              <a:gd name="connsiteX136" fmla="*/ 12630 w 12653"/>
              <a:gd name="connsiteY136" fmla="*/ 3904 h 4042"/>
              <a:gd name="connsiteX137" fmla="*/ 12630 w 12653"/>
              <a:gd name="connsiteY137" fmla="*/ 4042 h 4042"/>
              <a:gd name="connsiteX138" fmla="*/ 12492 w 12653"/>
              <a:gd name="connsiteY138" fmla="*/ 4042 h 4042"/>
              <a:gd name="connsiteX139" fmla="*/ 12492 w 12653"/>
              <a:gd name="connsiteY139" fmla="*/ 3962 h 4042"/>
              <a:gd name="connsiteX140" fmla="*/ 12492 w 12653"/>
              <a:gd name="connsiteY140" fmla="*/ 3904 h 4042"/>
              <a:gd name="connsiteX141" fmla="*/ 12552 w 12653"/>
              <a:gd name="connsiteY141" fmla="*/ 3904 h 4042"/>
              <a:gd name="connsiteX142" fmla="*/ 12552 w 12653"/>
              <a:gd name="connsiteY142" fmla="*/ 3962 h 4042"/>
              <a:gd name="connsiteX143" fmla="*/ 12492 w 12653"/>
              <a:gd name="connsiteY143" fmla="*/ 3962 h 4042"/>
              <a:gd name="connsiteX144" fmla="*/ 12487 w 12653"/>
              <a:gd name="connsiteY144" fmla="*/ 3787 h 4042"/>
              <a:gd name="connsiteX145" fmla="*/ 12487 w 12653"/>
              <a:gd name="connsiteY145" fmla="*/ 3724 h 4042"/>
              <a:gd name="connsiteX146" fmla="*/ 12552 w 12653"/>
              <a:gd name="connsiteY146" fmla="*/ 3724 h 4042"/>
              <a:gd name="connsiteX147" fmla="*/ 12552 w 12653"/>
              <a:gd name="connsiteY147" fmla="*/ 3787 h 4042"/>
              <a:gd name="connsiteX148" fmla="*/ 12487 w 12653"/>
              <a:gd name="connsiteY148" fmla="*/ 3787 h 4042"/>
              <a:gd name="connsiteX149" fmla="*/ 12552 w 12653"/>
              <a:gd name="connsiteY149" fmla="*/ 3809 h 4042"/>
              <a:gd name="connsiteX150" fmla="*/ 12552 w 12653"/>
              <a:gd name="connsiteY150" fmla="*/ 3880 h 4042"/>
              <a:gd name="connsiteX151" fmla="*/ 12487 w 12653"/>
              <a:gd name="connsiteY151" fmla="*/ 3880 h 4042"/>
              <a:gd name="connsiteX152" fmla="*/ 12487 w 12653"/>
              <a:gd name="connsiteY152" fmla="*/ 3809 h 4042"/>
              <a:gd name="connsiteX153" fmla="*/ 12552 w 12653"/>
              <a:gd name="connsiteY153" fmla="*/ 3809 h 4042"/>
              <a:gd name="connsiteX154" fmla="*/ 12470 w 12653"/>
              <a:gd name="connsiteY154" fmla="*/ 3899 h 4042"/>
              <a:gd name="connsiteX155" fmla="*/ 12470 w 12653"/>
              <a:gd name="connsiteY155" fmla="*/ 3962 h 4042"/>
              <a:gd name="connsiteX156" fmla="*/ 12414 w 12653"/>
              <a:gd name="connsiteY156" fmla="*/ 3962 h 4042"/>
              <a:gd name="connsiteX157" fmla="*/ 12414 w 12653"/>
              <a:gd name="connsiteY157" fmla="*/ 3899 h 4042"/>
              <a:gd name="connsiteX158" fmla="*/ 12470 w 12653"/>
              <a:gd name="connsiteY158" fmla="*/ 3899 h 4042"/>
              <a:gd name="connsiteX159" fmla="*/ 12470 w 12653"/>
              <a:gd name="connsiteY159" fmla="*/ 3809 h 4042"/>
              <a:gd name="connsiteX160" fmla="*/ 12470 w 12653"/>
              <a:gd name="connsiteY160" fmla="*/ 3880 h 4042"/>
              <a:gd name="connsiteX161" fmla="*/ 12414 w 12653"/>
              <a:gd name="connsiteY161" fmla="*/ 3880 h 4042"/>
              <a:gd name="connsiteX162" fmla="*/ 12414 w 12653"/>
              <a:gd name="connsiteY162" fmla="*/ 3809 h 4042"/>
              <a:gd name="connsiteX163" fmla="*/ 12470 w 12653"/>
              <a:gd name="connsiteY163" fmla="*/ 3809 h 4042"/>
              <a:gd name="connsiteX164" fmla="*/ 12092 w 12653"/>
              <a:gd name="connsiteY164" fmla="*/ 4027 h 4042"/>
              <a:gd name="connsiteX165" fmla="*/ 12092 w 12653"/>
              <a:gd name="connsiteY165" fmla="*/ 3986 h 4042"/>
              <a:gd name="connsiteX166" fmla="*/ 12133 w 12653"/>
              <a:gd name="connsiteY166" fmla="*/ 3986 h 4042"/>
              <a:gd name="connsiteX167" fmla="*/ 12133 w 12653"/>
              <a:gd name="connsiteY167" fmla="*/ 4027 h 4042"/>
              <a:gd name="connsiteX168" fmla="*/ 12092 w 12653"/>
              <a:gd name="connsiteY168" fmla="*/ 4027 h 4042"/>
              <a:gd name="connsiteX169" fmla="*/ 240 w 12653"/>
              <a:gd name="connsiteY169" fmla="*/ 3899 h 4042"/>
              <a:gd name="connsiteX170" fmla="*/ 240 w 12653"/>
              <a:gd name="connsiteY170" fmla="*/ 3962 h 4042"/>
              <a:gd name="connsiteX171" fmla="*/ 184 w 12653"/>
              <a:gd name="connsiteY171" fmla="*/ 3962 h 4042"/>
              <a:gd name="connsiteX172" fmla="*/ 184 w 12653"/>
              <a:gd name="connsiteY172" fmla="*/ 3899 h 4042"/>
              <a:gd name="connsiteX173" fmla="*/ 240 w 12653"/>
              <a:gd name="connsiteY173" fmla="*/ 3899 h 4042"/>
              <a:gd name="connsiteX174" fmla="*/ 240 w 12653"/>
              <a:gd name="connsiteY174" fmla="*/ 3809 h 4042"/>
              <a:gd name="connsiteX175" fmla="*/ 240 w 12653"/>
              <a:gd name="connsiteY175" fmla="*/ 3880 h 4042"/>
              <a:gd name="connsiteX176" fmla="*/ 184 w 12653"/>
              <a:gd name="connsiteY176" fmla="*/ 3880 h 4042"/>
              <a:gd name="connsiteX177" fmla="*/ 184 w 12653"/>
              <a:gd name="connsiteY177" fmla="*/ 3809 h 4042"/>
              <a:gd name="connsiteX178" fmla="*/ 240 w 12653"/>
              <a:gd name="connsiteY178" fmla="*/ 3809 h 4042"/>
              <a:gd name="connsiteX179" fmla="*/ 102 w 12653"/>
              <a:gd name="connsiteY179" fmla="*/ 3787 h 4042"/>
              <a:gd name="connsiteX180" fmla="*/ 102 w 12653"/>
              <a:gd name="connsiteY180" fmla="*/ 3724 h 4042"/>
              <a:gd name="connsiteX181" fmla="*/ 166 w 12653"/>
              <a:gd name="connsiteY181" fmla="*/ 3724 h 4042"/>
              <a:gd name="connsiteX182" fmla="*/ 166 w 12653"/>
              <a:gd name="connsiteY182" fmla="*/ 3787 h 4042"/>
              <a:gd name="connsiteX183" fmla="*/ 102 w 12653"/>
              <a:gd name="connsiteY183" fmla="*/ 3787 h 4042"/>
              <a:gd name="connsiteX184" fmla="*/ 102 w 12653"/>
              <a:gd name="connsiteY184" fmla="*/ 3880 h 4042"/>
              <a:gd name="connsiteX185" fmla="*/ 102 w 12653"/>
              <a:gd name="connsiteY185" fmla="*/ 3809 h 4042"/>
              <a:gd name="connsiteX186" fmla="*/ 166 w 12653"/>
              <a:gd name="connsiteY186" fmla="*/ 3809 h 4042"/>
              <a:gd name="connsiteX187" fmla="*/ 166 w 12653"/>
              <a:gd name="connsiteY187" fmla="*/ 3880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2847 h 4042"/>
              <a:gd name="connsiteX98" fmla="*/ 12636 w 12653"/>
              <a:gd name="connsiteY98" fmla="*/ 2847 h 4042"/>
              <a:gd name="connsiteX99" fmla="*/ 12636 w 12653"/>
              <a:gd name="connsiteY99" fmla="*/ 2765 h 4042"/>
              <a:gd name="connsiteX100" fmla="*/ 12574 w 12653"/>
              <a:gd name="connsiteY100" fmla="*/ 2765 h 4042"/>
              <a:gd name="connsiteX101" fmla="*/ 12574 w 12653"/>
              <a:gd name="connsiteY101" fmla="*/ 2708 h 4042"/>
              <a:gd name="connsiteX102" fmla="*/ 12634 w 12653"/>
              <a:gd name="connsiteY102" fmla="*/ 2708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283 h 4042"/>
              <a:gd name="connsiteX118" fmla="*/ 561 w 12653"/>
              <a:gd name="connsiteY118" fmla="*/ 3324 h 4042"/>
              <a:gd name="connsiteX119" fmla="*/ 520 w 12653"/>
              <a:gd name="connsiteY119" fmla="*/ 3324 h 4042"/>
              <a:gd name="connsiteX120" fmla="*/ 520 w 12653"/>
              <a:gd name="connsiteY120" fmla="*/ 3283 h 4042"/>
              <a:gd name="connsiteX121" fmla="*/ 561 w 12653"/>
              <a:gd name="connsiteY121" fmla="*/ 3283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2825 h 4042"/>
              <a:gd name="connsiteX128" fmla="*/ 12574 w 12653"/>
              <a:gd name="connsiteY128" fmla="*/ 2786 h 4042"/>
              <a:gd name="connsiteX129" fmla="*/ 12615 w 12653"/>
              <a:gd name="connsiteY129" fmla="*/ 2786 h 4042"/>
              <a:gd name="connsiteX130" fmla="*/ 12615 w 12653"/>
              <a:gd name="connsiteY130" fmla="*/ 2825 h 4042"/>
              <a:gd name="connsiteX131" fmla="*/ 12574 w 12653"/>
              <a:gd name="connsiteY131" fmla="*/ 2825 h 4042"/>
              <a:gd name="connsiteX132" fmla="*/ 12492 w 12653"/>
              <a:gd name="connsiteY132" fmla="*/ 3339 h 4042"/>
              <a:gd name="connsiteX133" fmla="*/ 12492 w 12653"/>
              <a:gd name="connsiteY133" fmla="*/ 3981 h 4042"/>
              <a:gd name="connsiteX134" fmla="*/ 12571 w 12653"/>
              <a:gd name="connsiteY134" fmla="*/ 3981 h 4042"/>
              <a:gd name="connsiteX135" fmla="*/ 12571 w 12653"/>
              <a:gd name="connsiteY135" fmla="*/ 3904 h 4042"/>
              <a:gd name="connsiteX136" fmla="*/ 12630 w 12653"/>
              <a:gd name="connsiteY136" fmla="*/ 3904 h 4042"/>
              <a:gd name="connsiteX137" fmla="*/ 12630 w 12653"/>
              <a:gd name="connsiteY137" fmla="*/ 4042 h 4042"/>
              <a:gd name="connsiteX138" fmla="*/ 12492 w 12653"/>
              <a:gd name="connsiteY138" fmla="*/ 4042 h 4042"/>
              <a:gd name="connsiteX139" fmla="*/ 12492 w 12653"/>
              <a:gd name="connsiteY139" fmla="*/ 3962 h 4042"/>
              <a:gd name="connsiteX140" fmla="*/ 12492 w 12653"/>
              <a:gd name="connsiteY140" fmla="*/ 3904 h 4042"/>
              <a:gd name="connsiteX141" fmla="*/ 12552 w 12653"/>
              <a:gd name="connsiteY141" fmla="*/ 3904 h 4042"/>
              <a:gd name="connsiteX142" fmla="*/ 12552 w 12653"/>
              <a:gd name="connsiteY142" fmla="*/ 3962 h 4042"/>
              <a:gd name="connsiteX143" fmla="*/ 12492 w 12653"/>
              <a:gd name="connsiteY143" fmla="*/ 3962 h 4042"/>
              <a:gd name="connsiteX144" fmla="*/ 12487 w 12653"/>
              <a:gd name="connsiteY144" fmla="*/ 3787 h 4042"/>
              <a:gd name="connsiteX145" fmla="*/ 12487 w 12653"/>
              <a:gd name="connsiteY145" fmla="*/ 3724 h 4042"/>
              <a:gd name="connsiteX146" fmla="*/ 12552 w 12653"/>
              <a:gd name="connsiteY146" fmla="*/ 3724 h 4042"/>
              <a:gd name="connsiteX147" fmla="*/ 12552 w 12653"/>
              <a:gd name="connsiteY147" fmla="*/ 3787 h 4042"/>
              <a:gd name="connsiteX148" fmla="*/ 12487 w 12653"/>
              <a:gd name="connsiteY148" fmla="*/ 3787 h 4042"/>
              <a:gd name="connsiteX149" fmla="*/ 12552 w 12653"/>
              <a:gd name="connsiteY149" fmla="*/ 3809 h 4042"/>
              <a:gd name="connsiteX150" fmla="*/ 12552 w 12653"/>
              <a:gd name="connsiteY150" fmla="*/ 3880 h 4042"/>
              <a:gd name="connsiteX151" fmla="*/ 12487 w 12653"/>
              <a:gd name="connsiteY151" fmla="*/ 3880 h 4042"/>
              <a:gd name="connsiteX152" fmla="*/ 12487 w 12653"/>
              <a:gd name="connsiteY152" fmla="*/ 3809 h 4042"/>
              <a:gd name="connsiteX153" fmla="*/ 12552 w 12653"/>
              <a:gd name="connsiteY153" fmla="*/ 3809 h 4042"/>
              <a:gd name="connsiteX154" fmla="*/ 12470 w 12653"/>
              <a:gd name="connsiteY154" fmla="*/ 3899 h 4042"/>
              <a:gd name="connsiteX155" fmla="*/ 12470 w 12653"/>
              <a:gd name="connsiteY155" fmla="*/ 3962 h 4042"/>
              <a:gd name="connsiteX156" fmla="*/ 12414 w 12653"/>
              <a:gd name="connsiteY156" fmla="*/ 3962 h 4042"/>
              <a:gd name="connsiteX157" fmla="*/ 12414 w 12653"/>
              <a:gd name="connsiteY157" fmla="*/ 3899 h 4042"/>
              <a:gd name="connsiteX158" fmla="*/ 12470 w 12653"/>
              <a:gd name="connsiteY158" fmla="*/ 3899 h 4042"/>
              <a:gd name="connsiteX159" fmla="*/ 12470 w 12653"/>
              <a:gd name="connsiteY159" fmla="*/ 3809 h 4042"/>
              <a:gd name="connsiteX160" fmla="*/ 12470 w 12653"/>
              <a:gd name="connsiteY160" fmla="*/ 3880 h 4042"/>
              <a:gd name="connsiteX161" fmla="*/ 12414 w 12653"/>
              <a:gd name="connsiteY161" fmla="*/ 3880 h 4042"/>
              <a:gd name="connsiteX162" fmla="*/ 12414 w 12653"/>
              <a:gd name="connsiteY162" fmla="*/ 3809 h 4042"/>
              <a:gd name="connsiteX163" fmla="*/ 12470 w 12653"/>
              <a:gd name="connsiteY163" fmla="*/ 3809 h 4042"/>
              <a:gd name="connsiteX164" fmla="*/ 12092 w 12653"/>
              <a:gd name="connsiteY164" fmla="*/ 4027 h 4042"/>
              <a:gd name="connsiteX165" fmla="*/ 12092 w 12653"/>
              <a:gd name="connsiteY165" fmla="*/ 3986 h 4042"/>
              <a:gd name="connsiteX166" fmla="*/ 12133 w 12653"/>
              <a:gd name="connsiteY166" fmla="*/ 3986 h 4042"/>
              <a:gd name="connsiteX167" fmla="*/ 12133 w 12653"/>
              <a:gd name="connsiteY167" fmla="*/ 4027 h 4042"/>
              <a:gd name="connsiteX168" fmla="*/ 12092 w 12653"/>
              <a:gd name="connsiteY168" fmla="*/ 4027 h 4042"/>
              <a:gd name="connsiteX169" fmla="*/ 240 w 12653"/>
              <a:gd name="connsiteY169" fmla="*/ 3899 h 4042"/>
              <a:gd name="connsiteX170" fmla="*/ 240 w 12653"/>
              <a:gd name="connsiteY170" fmla="*/ 3962 h 4042"/>
              <a:gd name="connsiteX171" fmla="*/ 184 w 12653"/>
              <a:gd name="connsiteY171" fmla="*/ 3962 h 4042"/>
              <a:gd name="connsiteX172" fmla="*/ 184 w 12653"/>
              <a:gd name="connsiteY172" fmla="*/ 3899 h 4042"/>
              <a:gd name="connsiteX173" fmla="*/ 240 w 12653"/>
              <a:gd name="connsiteY173" fmla="*/ 3899 h 4042"/>
              <a:gd name="connsiteX174" fmla="*/ 240 w 12653"/>
              <a:gd name="connsiteY174" fmla="*/ 3809 h 4042"/>
              <a:gd name="connsiteX175" fmla="*/ 240 w 12653"/>
              <a:gd name="connsiteY175" fmla="*/ 3880 h 4042"/>
              <a:gd name="connsiteX176" fmla="*/ 184 w 12653"/>
              <a:gd name="connsiteY176" fmla="*/ 3880 h 4042"/>
              <a:gd name="connsiteX177" fmla="*/ 184 w 12653"/>
              <a:gd name="connsiteY177" fmla="*/ 3809 h 4042"/>
              <a:gd name="connsiteX178" fmla="*/ 240 w 12653"/>
              <a:gd name="connsiteY178" fmla="*/ 3809 h 4042"/>
              <a:gd name="connsiteX179" fmla="*/ 102 w 12653"/>
              <a:gd name="connsiteY179" fmla="*/ 3787 h 4042"/>
              <a:gd name="connsiteX180" fmla="*/ 102 w 12653"/>
              <a:gd name="connsiteY180" fmla="*/ 3724 h 4042"/>
              <a:gd name="connsiteX181" fmla="*/ 166 w 12653"/>
              <a:gd name="connsiteY181" fmla="*/ 3724 h 4042"/>
              <a:gd name="connsiteX182" fmla="*/ 166 w 12653"/>
              <a:gd name="connsiteY182" fmla="*/ 3787 h 4042"/>
              <a:gd name="connsiteX183" fmla="*/ 102 w 12653"/>
              <a:gd name="connsiteY183" fmla="*/ 3787 h 4042"/>
              <a:gd name="connsiteX184" fmla="*/ 102 w 12653"/>
              <a:gd name="connsiteY184" fmla="*/ 3880 h 4042"/>
              <a:gd name="connsiteX185" fmla="*/ 102 w 12653"/>
              <a:gd name="connsiteY185" fmla="*/ 3809 h 4042"/>
              <a:gd name="connsiteX186" fmla="*/ 166 w 12653"/>
              <a:gd name="connsiteY186" fmla="*/ 3809 h 4042"/>
              <a:gd name="connsiteX187" fmla="*/ 166 w 12653"/>
              <a:gd name="connsiteY187" fmla="*/ 3880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2847 h 4042"/>
              <a:gd name="connsiteX98" fmla="*/ 12636 w 12653"/>
              <a:gd name="connsiteY98" fmla="*/ 2847 h 4042"/>
              <a:gd name="connsiteX99" fmla="*/ 12636 w 12653"/>
              <a:gd name="connsiteY99" fmla="*/ 2765 h 4042"/>
              <a:gd name="connsiteX100" fmla="*/ 12574 w 12653"/>
              <a:gd name="connsiteY100" fmla="*/ 2765 h 4042"/>
              <a:gd name="connsiteX101" fmla="*/ 12574 w 12653"/>
              <a:gd name="connsiteY101" fmla="*/ 2708 h 4042"/>
              <a:gd name="connsiteX102" fmla="*/ 12634 w 12653"/>
              <a:gd name="connsiteY102" fmla="*/ 2708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283 h 4042"/>
              <a:gd name="connsiteX118" fmla="*/ 561 w 12653"/>
              <a:gd name="connsiteY118" fmla="*/ 3324 h 4042"/>
              <a:gd name="connsiteX119" fmla="*/ 520 w 12653"/>
              <a:gd name="connsiteY119" fmla="*/ 3324 h 4042"/>
              <a:gd name="connsiteX120" fmla="*/ 520 w 12653"/>
              <a:gd name="connsiteY120" fmla="*/ 3283 h 4042"/>
              <a:gd name="connsiteX121" fmla="*/ 561 w 12653"/>
              <a:gd name="connsiteY121" fmla="*/ 3283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2825 h 4042"/>
              <a:gd name="connsiteX128" fmla="*/ 12574 w 12653"/>
              <a:gd name="connsiteY128" fmla="*/ 2786 h 4042"/>
              <a:gd name="connsiteX129" fmla="*/ 12615 w 12653"/>
              <a:gd name="connsiteY129" fmla="*/ 2786 h 4042"/>
              <a:gd name="connsiteX130" fmla="*/ 12615 w 12653"/>
              <a:gd name="connsiteY130" fmla="*/ 2825 h 4042"/>
              <a:gd name="connsiteX131" fmla="*/ 12574 w 12653"/>
              <a:gd name="connsiteY131" fmla="*/ 2825 h 4042"/>
              <a:gd name="connsiteX132" fmla="*/ 12492 w 12653"/>
              <a:gd name="connsiteY132" fmla="*/ 3339 h 4042"/>
              <a:gd name="connsiteX133" fmla="*/ 12492 w 12653"/>
              <a:gd name="connsiteY133" fmla="*/ 3278 h 4042"/>
              <a:gd name="connsiteX134" fmla="*/ 12571 w 12653"/>
              <a:gd name="connsiteY134" fmla="*/ 3981 h 4042"/>
              <a:gd name="connsiteX135" fmla="*/ 12571 w 12653"/>
              <a:gd name="connsiteY135" fmla="*/ 3904 h 4042"/>
              <a:gd name="connsiteX136" fmla="*/ 12630 w 12653"/>
              <a:gd name="connsiteY136" fmla="*/ 3904 h 4042"/>
              <a:gd name="connsiteX137" fmla="*/ 12630 w 12653"/>
              <a:gd name="connsiteY137" fmla="*/ 4042 h 4042"/>
              <a:gd name="connsiteX138" fmla="*/ 12492 w 12653"/>
              <a:gd name="connsiteY138" fmla="*/ 4042 h 4042"/>
              <a:gd name="connsiteX139" fmla="*/ 12492 w 12653"/>
              <a:gd name="connsiteY139" fmla="*/ 3962 h 4042"/>
              <a:gd name="connsiteX140" fmla="*/ 12492 w 12653"/>
              <a:gd name="connsiteY140" fmla="*/ 3904 h 4042"/>
              <a:gd name="connsiteX141" fmla="*/ 12552 w 12653"/>
              <a:gd name="connsiteY141" fmla="*/ 3904 h 4042"/>
              <a:gd name="connsiteX142" fmla="*/ 12552 w 12653"/>
              <a:gd name="connsiteY142" fmla="*/ 3962 h 4042"/>
              <a:gd name="connsiteX143" fmla="*/ 12492 w 12653"/>
              <a:gd name="connsiteY143" fmla="*/ 3962 h 4042"/>
              <a:gd name="connsiteX144" fmla="*/ 12487 w 12653"/>
              <a:gd name="connsiteY144" fmla="*/ 3787 h 4042"/>
              <a:gd name="connsiteX145" fmla="*/ 12487 w 12653"/>
              <a:gd name="connsiteY145" fmla="*/ 3724 h 4042"/>
              <a:gd name="connsiteX146" fmla="*/ 12552 w 12653"/>
              <a:gd name="connsiteY146" fmla="*/ 3724 h 4042"/>
              <a:gd name="connsiteX147" fmla="*/ 12552 w 12653"/>
              <a:gd name="connsiteY147" fmla="*/ 3787 h 4042"/>
              <a:gd name="connsiteX148" fmla="*/ 12487 w 12653"/>
              <a:gd name="connsiteY148" fmla="*/ 3787 h 4042"/>
              <a:gd name="connsiteX149" fmla="*/ 12552 w 12653"/>
              <a:gd name="connsiteY149" fmla="*/ 3809 h 4042"/>
              <a:gd name="connsiteX150" fmla="*/ 12552 w 12653"/>
              <a:gd name="connsiteY150" fmla="*/ 3880 h 4042"/>
              <a:gd name="connsiteX151" fmla="*/ 12487 w 12653"/>
              <a:gd name="connsiteY151" fmla="*/ 3880 h 4042"/>
              <a:gd name="connsiteX152" fmla="*/ 12487 w 12653"/>
              <a:gd name="connsiteY152" fmla="*/ 3809 h 4042"/>
              <a:gd name="connsiteX153" fmla="*/ 12552 w 12653"/>
              <a:gd name="connsiteY153" fmla="*/ 3809 h 4042"/>
              <a:gd name="connsiteX154" fmla="*/ 12470 w 12653"/>
              <a:gd name="connsiteY154" fmla="*/ 3899 h 4042"/>
              <a:gd name="connsiteX155" fmla="*/ 12470 w 12653"/>
              <a:gd name="connsiteY155" fmla="*/ 3962 h 4042"/>
              <a:gd name="connsiteX156" fmla="*/ 12414 w 12653"/>
              <a:gd name="connsiteY156" fmla="*/ 3962 h 4042"/>
              <a:gd name="connsiteX157" fmla="*/ 12414 w 12653"/>
              <a:gd name="connsiteY157" fmla="*/ 3899 h 4042"/>
              <a:gd name="connsiteX158" fmla="*/ 12470 w 12653"/>
              <a:gd name="connsiteY158" fmla="*/ 3899 h 4042"/>
              <a:gd name="connsiteX159" fmla="*/ 12470 w 12653"/>
              <a:gd name="connsiteY159" fmla="*/ 3809 h 4042"/>
              <a:gd name="connsiteX160" fmla="*/ 12470 w 12653"/>
              <a:gd name="connsiteY160" fmla="*/ 3880 h 4042"/>
              <a:gd name="connsiteX161" fmla="*/ 12414 w 12653"/>
              <a:gd name="connsiteY161" fmla="*/ 3880 h 4042"/>
              <a:gd name="connsiteX162" fmla="*/ 12414 w 12653"/>
              <a:gd name="connsiteY162" fmla="*/ 3809 h 4042"/>
              <a:gd name="connsiteX163" fmla="*/ 12470 w 12653"/>
              <a:gd name="connsiteY163" fmla="*/ 3809 h 4042"/>
              <a:gd name="connsiteX164" fmla="*/ 12092 w 12653"/>
              <a:gd name="connsiteY164" fmla="*/ 4027 h 4042"/>
              <a:gd name="connsiteX165" fmla="*/ 12092 w 12653"/>
              <a:gd name="connsiteY165" fmla="*/ 3986 h 4042"/>
              <a:gd name="connsiteX166" fmla="*/ 12133 w 12653"/>
              <a:gd name="connsiteY166" fmla="*/ 3986 h 4042"/>
              <a:gd name="connsiteX167" fmla="*/ 12133 w 12653"/>
              <a:gd name="connsiteY167" fmla="*/ 4027 h 4042"/>
              <a:gd name="connsiteX168" fmla="*/ 12092 w 12653"/>
              <a:gd name="connsiteY168" fmla="*/ 4027 h 4042"/>
              <a:gd name="connsiteX169" fmla="*/ 240 w 12653"/>
              <a:gd name="connsiteY169" fmla="*/ 3899 h 4042"/>
              <a:gd name="connsiteX170" fmla="*/ 240 w 12653"/>
              <a:gd name="connsiteY170" fmla="*/ 3962 h 4042"/>
              <a:gd name="connsiteX171" fmla="*/ 184 w 12653"/>
              <a:gd name="connsiteY171" fmla="*/ 3962 h 4042"/>
              <a:gd name="connsiteX172" fmla="*/ 184 w 12653"/>
              <a:gd name="connsiteY172" fmla="*/ 3899 h 4042"/>
              <a:gd name="connsiteX173" fmla="*/ 240 w 12653"/>
              <a:gd name="connsiteY173" fmla="*/ 3899 h 4042"/>
              <a:gd name="connsiteX174" fmla="*/ 240 w 12653"/>
              <a:gd name="connsiteY174" fmla="*/ 3809 h 4042"/>
              <a:gd name="connsiteX175" fmla="*/ 240 w 12653"/>
              <a:gd name="connsiteY175" fmla="*/ 3880 h 4042"/>
              <a:gd name="connsiteX176" fmla="*/ 184 w 12653"/>
              <a:gd name="connsiteY176" fmla="*/ 3880 h 4042"/>
              <a:gd name="connsiteX177" fmla="*/ 184 w 12653"/>
              <a:gd name="connsiteY177" fmla="*/ 3809 h 4042"/>
              <a:gd name="connsiteX178" fmla="*/ 240 w 12653"/>
              <a:gd name="connsiteY178" fmla="*/ 3809 h 4042"/>
              <a:gd name="connsiteX179" fmla="*/ 102 w 12653"/>
              <a:gd name="connsiteY179" fmla="*/ 3787 h 4042"/>
              <a:gd name="connsiteX180" fmla="*/ 102 w 12653"/>
              <a:gd name="connsiteY180" fmla="*/ 3724 h 4042"/>
              <a:gd name="connsiteX181" fmla="*/ 166 w 12653"/>
              <a:gd name="connsiteY181" fmla="*/ 3724 h 4042"/>
              <a:gd name="connsiteX182" fmla="*/ 166 w 12653"/>
              <a:gd name="connsiteY182" fmla="*/ 3787 h 4042"/>
              <a:gd name="connsiteX183" fmla="*/ 102 w 12653"/>
              <a:gd name="connsiteY183" fmla="*/ 3787 h 4042"/>
              <a:gd name="connsiteX184" fmla="*/ 102 w 12653"/>
              <a:gd name="connsiteY184" fmla="*/ 3880 h 4042"/>
              <a:gd name="connsiteX185" fmla="*/ 102 w 12653"/>
              <a:gd name="connsiteY185" fmla="*/ 3809 h 4042"/>
              <a:gd name="connsiteX186" fmla="*/ 166 w 12653"/>
              <a:gd name="connsiteY186" fmla="*/ 3809 h 4042"/>
              <a:gd name="connsiteX187" fmla="*/ 166 w 12653"/>
              <a:gd name="connsiteY187" fmla="*/ 3880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2847 h 4042"/>
              <a:gd name="connsiteX98" fmla="*/ 12636 w 12653"/>
              <a:gd name="connsiteY98" fmla="*/ 2847 h 4042"/>
              <a:gd name="connsiteX99" fmla="*/ 12636 w 12653"/>
              <a:gd name="connsiteY99" fmla="*/ 2765 h 4042"/>
              <a:gd name="connsiteX100" fmla="*/ 12574 w 12653"/>
              <a:gd name="connsiteY100" fmla="*/ 2765 h 4042"/>
              <a:gd name="connsiteX101" fmla="*/ 12574 w 12653"/>
              <a:gd name="connsiteY101" fmla="*/ 2708 h 4042"/>
              <a:gd name="connsiteX102" fmla="*/ 12634 w 12653"/>
              <a:gd name="connsiteY102" fmla="*/ 2708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283 h 4042"/>
              <a:gd name="connsiteX118" fmla="*/ 561 w 12653"/>
              <a:gd name="connsiteY118" fmla="*/ 3324 h 4042"/>
              <a:gd name="connsiteX119" fmla="*/ 520 w 12653"/>
              <a:gd name="connsiteY119" fmla="*/ 3324 h 4042"/>
              <a:gd name="connsiteX120" fmla="*/ 520 w 12653"/>
              <a:gd name="connsiteY120" fmla="*/ 3283 h 4042"/>
              <a:gd name="connsiteX121" fmla="*/ 561 w 12653"/>
              <a:gd name="connsiteY121" fmla="*/ 3283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2825 h 4042"/>
              <a:gd name="connsiteX128" fmla="*/ 12574 w 12653"/>
              <a:gd name="connsiteY128" fmla="*/ 2786 h 4042"/>
              <a:gd name="connsiteX129" fmla="*/ 12615 w 12653"/>
              <a:gd name="connsiteY129" fmla="*/ 2786 h 4042"/>
              <a:gd name="connsiteX130" fmla="*/ 12615 w 12653"/>
              <a:gd name="connsiteY130" fmla="*/ 2825 h 4042"/>
              <a:gd name="connsiteX131" fmla="*/ 12574 w 12653"/>
              <a:gd name="connsiteY131" fmla="*/ 2825 h 4042"/>
              <a:gd name="connsiteX132" fmla="*/ 12492 w 12653"/>
              <a:gd name="connsiteY132" fmla="*/ 3339 h 4042"/>
              <a:gd name="connsiteX133" fmla="*/ 12492 w 12653"/>
              <a:gd name="connsiteY133" fmla="*/ 3278 h 4042"/>
              <a:gd name="connsiteX134" fmla="*/ 12571 w 12653"/>
              <a:gd name="connsiteY134" fmla="*/ 3278 h 4042"/>
              <a:gd name="connsiteX135" fmla="*/ 12571 w 12653"/>
              <a:gd name="connsiteY135" fmla="*/ 3904 h 4042"/>
              <a:gd name="connsiteX136" fmla="*/ 12630 w 12653"/>
              <a:gd name="connsiteY136" fmla="*/ 3904 h 4042"/>
              <a:gd name="connsiteX137" fmla="*/ 12630 w 12653"/>
              <a:gd name="connsiteY137" fmla="*/ 4042 h 4042"/>
              <a:gd name="connsiteX138" fmla="*/ 12492 w 12653"/>
              <a:gd name="connsiteY138" fmla="*/ 4042 h 4042"/>
              <a:gd name="connsiteX139" fmla="*/ 12492 w 12653"/>
              <a:gd name="connsiteY139" fmla="*/ 3962 h 4042"/>
              <a:gd name="connsiteX140" fmla="*/ 12492 w 12653"/>
              <a:gd name="connsiteY140" fmla="*/ 3904 h 4042"/>
              <a:gd name="connsiteX141" fmla="*/ 12552 w 12653"/>
              <a:gd name="connsiteY141" fmla="*/ 3904 h 4042"/>
              <a:gd name="connsiteX142" fmla="*/ 12552 w 12653"/>
              <a:gd name="connsiteY142" fmla="*/ 3962 h 4042"/>
              <a:gd name="connsiteX143" fmla="*/ 12492 w 12653"/>
              <a:gd name="connsiteY143" fmla="*/ 3962 h 4042"/>
              <a:gd name="connsiteX144" fmla="*/ 12487 w 12653"/>
              <a:gd name="connsiteY144" fmla="*/ 3787 h 4042"/>
              <a:gd name="connsiteX145" fmla="*/ 12487 w 12653"/>
              <a:gd name="connsiteY145" fmla="*/ 3724 h 4042"/>
              <a:gd name="connsiteX146" fmla="*/ 12552 w 12653"/>
              <a:gd name="connsiteY146" fmla="*/ 3724 h 4042"/>
              <a:gd name="connsiteX147" fmla="*/ 12552 w 12653"/>
              <a:gd name="connsiteY147" fmla="*/ 3787 h 4042"/>
              <a:gd name="connsiteX148" fmla="*/ 12487 w 12653"/>
              <a:gd name="connsiteY148" fmla="*/ 3787 h 4042"/>
              <a:gd name="connsiteX149" fmla="*/ 12552 w 12653"/>
              <a:gd name="connsiteY149" fmla="*/ 3809 h 4042"/>
              <a:gd name="connsiteX150" fmla="*/ 12552 w 12653"/>
              <a:gd name="connsiteY150" fmla="*/ 3880 h 4042"/>
              <a:gd name="connsiteX151" fmla="*/ 12487 w 12653"/>
              <a:gd name="connsiteY151" fmla="*/ 3880 h 4042"/>
              <a:gd name="connsiteX152" fmla="*/ 12487 w 12653"/>
              <a:gd name="connsiteY152" fmla="*/ 3809 h 4042"/>
              <a:gd name="connsiteX153" fmla="*/ 12552 w 12653"/>
              <a:gd name="connsiteY153" fmla="*/ 3809 h 4042"/>
              <a:gd name="connsiteX154" fmla="*/ 12470 w 12653"/>
              <a:gd name="connsiteY154" fmla="*/ 3899 h 4042"/>
              <a:gd name="connsiteX155" fmla="*/ 12470 w 12653"/>
              <a:gd name="connsiteY155" fmla="*/ 3962 h 4042"/>
              <a:gd name="connsiteX156" fmla="*/ 12414 w 12653"/>
              <a:gd name="connsiteY156" fmla="*/ 3962 h 4042"/>
              <a:gd name="connsiteX157" fmla="*/ 12414 w 12653"/>
              <a:gd name="connsiteY157" fmla="*/ 3899 h 4042"/>
              <a:gd name="connsiteX158" fmla="*/ 12470 w 12653"/>
              <a:gd name="connsiteY158" fmla="*/ 3899 h 4042"/>
              <a:gd name="connsiteX159" fmla="*/ 12470 w 12653"/>
              <a:gd name="connsiteY159" fmla="*/ 3809 h 4042"/>
              <a:gd name="connsiteX160" fmla="*/ 12470 w 12653"/>
              <a:gd name="connsiteY160" fmla="*/ 3880 h 4042"/>
              <a:gd name="connsiteX161" fmla="*/ 12414 w 12653"/>
              <a:gd name="connsiteY161" fmla="*/ 3880 h 4042"/>
              <a:gd name="connsiteX162" fmla="*/ 12414 w 12653"/>
              <a:gd name="connsiteY162" fmla="*/ 3809 h 4042"/>
              <a:gd name="connsiteX163" fmla="*/ 12470 w 12653"/>
              <a:gd name="connsiteY163" fmla="*/ 3809 h 4042"/>
              <a:gd name="connsiteX164" fmla="*/ 12092 w 12653"/>
              <a:gd name="connsiteY164" fmla="*/ 4027 h 4042"/>
              <a:gd name="connsiteX165" fmla="*/ 12092 w 12653"/>
              <a:gd name="connsiteY165" fmla="*/ 3986 h 4042"/>
              <a:gd name="connsiteX166" fmla="*/ 12133 w 12653"/>
              <a:gd name="connsiteY166" fmla="*/ 3986 h 4042"/>
              <a:gd name="connsiteX167" fmla="*/ 12133 w 12653"/>
              <a:gd name="connsiteY167" fmla="*/ 4027 h 4042"/>
              <a:gd name="connsiteX168" fmla="*/ 12092 w 12653"/>
              <a:gd name="connsiteY168" fmla="*/ 4027 h 4042"/>
              <a:gd name="connsiteX169" fmla="*/ 240 w 12653"/>
              <a:gd name="connsiteY169" fmla="*/ 3899 h 4042"/>
              <a:gd name="connsiteX170" fmla="*/ 240 w 12653"/>
              <a:gd name="connsiteY170" fmla="*/ 3962 h 4042"/>
              <a:gd name="connsiteX171" fmla="*/ 184 w 12653"/>
              <a:gd name="connsiteY171" fmla="*/ 3962 h 4042"/>
              <a:gd name="connsiteX172" fmla="*/ 184 w 12653"/>
              <a:gd name="connsiteY172" fmla="*/ 3899 h 4042"/>
              <a:gd name="connsiteX173" fmla="*/ 240 w 12653"/>
              <a:gd name="connsiteY173" fmla="*/ 3899 h 4042"/>
              <a:gd name="connsiteX174" fmla="*/ 240 w 12653"/>
              <a:gd name="connsiteY174" fmla="*/ 3809 h 4042"/>
              <a:gd name="connsiteX175" fmla="*/ 240 w 12653"/>
              <a:gd name="connsiteY175" fmla="*/ 3880 h 4042"/>
              <a:gd name="connsiteX176" fmla="*/ 184 w 12653"/>
              <a:gd name="connsiteY176" fmla="*/ 3880 h 4042"/>
              <a:gd name="connsiteX177" fmla="*/ 184 w 12653"/>
              <a:gd name="connsiteY177" fmla="*/ 3809 h 4042"/>
              <a:gd name="connsiteX178" fmla="*/ 240 w 12653"/>
              <a:gd name="connsiteY178" fmla="*/ 3809 h 4042"/>
              <a:gd name="connsiteX179" fmla="*/ 102 w 12653"/>
              <a:gd name="connsiteY179" fmla="*/ 3787 h 4042"/>
              <a:gd name="connsiteX180" fmla="*/ 102 w 12653"/>
              <a:gd name="connsiteY180" fmla="*/ 3724 h 4042"/>
              <a:gd name="connsiteX181" fmla="*/ 166 w 12653"/>
              <a:gd name="connsiteY181" fmla="*/ 3724 h 4042"/>
              <a:gd name="connsiteX182" fmla="*/ 166 w 12653"/>
              <a:gd name="connsiteY182" fmla="*/ 3787 h 4042"/>
              <a:gd name="connsiteX183" fmla="*/ 102 w 12653"/>
              <a:gd name="connsiteY183" fmla="*/ 3787 h 4042"/>
              <a:gd name="connsiteX184" fmla="*/ 102 w 12653"/>
              <a:gd name="connsiteY184" fmla="*/ 3880 h 4042"/>
              <a:gd name="connsiteX185" fmla="*/ 102 w 12653"/>
              <a:gd name="connsiteY185" fmla="*/ 3809 h 4042"/>
              <a:gd name="connsiteX186" fmla="*/ 166 w 12653"/>
              <a:gd name="connsiteY186" fmla="*/ 3809 h 4042"/>
              <a:gd name="connsiteX187" fmla="*/ 166 w 12653"/>
              <a:gd name="connsiteY187" fmla="*/ 3880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2847 h 4042"/>
              <a:gd name="connsiteX98" fmla="*/ 12636 w 12653"/>
              <a:gd name="connsiteY98" fmla="*/ 2847 h 4042"/>
              <a:gd name="connsiteX99" fmla="*/ 12636 w 12653"/>
              <a:gd name="connsiteY99" fmla="*/ 2765 h 4042"/>
              <a:gd name="connsiteX100" fmla="*/ 12574 w 12653"/>
              <a:gd name="connsiteY100" fmla="*/ 2765 h 4042"/>
              <a:gd name="connsiteX101" fmla="*/ 12574 w 12653"/>
              <a:gd name="connsiteY101" fmla="*/ 2708 h 4042"/>
              <a:gd name="connsiteX102" fmla="*/ 12634 w 12653"/>
              <a:gd name="connsiteY102" fmla="*/ 2708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283 h 4042"/>
              <a:gd name="connsiteX118" fmla="*/ 561 w 12653"/>
              <a:gd name="connsiteY118" fmla="*/ 3324 h 4042"/>
              <a:gd name="connsiteX119" fmla="*/ 520 w 12653"/>
              <a:gd name="connsiteY119" fmla="*/ 3324 h 4042"/>
              <a:gd name="connsiteX120" fmla="*/ 520 w 12653"/>
              <a:gd name="connsiteY120" fmla="*/ 3283 h 4042"/>
              <a:gd name="connsiteX121" fmla="*/ 561 w 12653"/>
              <a:gd name="connsiteY121" fmla="*/ 3283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2825 h 4042"/>
              <a:gd name="connsiteX128" fmla="*/ 12574 w 12653"/>
              <a:gd name="connsiteY128" fmla="*/ 2786 h 4042"/>
              <a:gd name="connsiteX129" fmla="*/ 12615 w 12653"/>
              <a:gd name="connsiteY129" fmla="*/ 2786 h 4042"/>
              <a:gd name="connsiteX130" fmla="*/ 12615 w 12653"/>
              <a:gd name="connsiteY130" fmla="*/ 2825 h 4042"/>
              <a:gd name="connsiteX131" fmla="*/ 12574 w 12653"/>
              <a:gd name="connsiteY131" fmla="*/ 2825 h 4042"/>
              <a:gd name="connsiteX132" fmla="*/ 12492 w 12653"/>
              <a:gd name="connsiteY132" fmla="*/ 3339 h 4042"/>
              <a:gd name="connsiteX133" fmla="*/ 12492 w 12653"/>
              <a:gd name="connsiteY133" fmla="*/ 3278 h 4042"/>
              <a:gd name="connsiteX134" fmla="*/ 12571 w 12653"/>
              <a:gd name="connsiteY134" fmla="*/ 3278 h 4042"/>
              <a:gd name="connsiteX135" fmla="*/ 12571 w 12653"/>
              <a:gd name="connsiteY135" fmla="*/ 3201 h 4042"/>
              <a:gd name="connsiteX136" fmla="*/ 12630 w 12653"/>
              <a:gd name="connsiteY136" fmla="*/ 3904 h 4042"/>
              <a:gd name="connsiteX137" fmla="*/ 12630 w 12653"/>
              <a:gd name="connsiteY137" fmla="*/ 4042 h 4042"/>
              <a:gd name="connsiteX138" fmla="*/ 12492 w 12653"/>
              <a:gd name="connsiteY138" fmla="*/ 4042 h 4042"/>
              <a:gd name="connsiteX139" fmla="*/ 12492 w 12653"/>
              <a:gd name="connsiteY139" fmla="*/ 3962 h 4042"/>
              <a:gd name="connsiteX140" fmla="*/ 12492 w 12653"/>
              <a:gd name="connsiteY140" fmla="*/ 3904 h 4042"/>
              <a:gd name="connsiteX141" fmla="*/ 12552 w 12653"/>
              <a:gd name="connsiteY141" fmla="*/ 3904 h 4042"/>
              <a:gd name="connsiteX142" fmla="*/ 12552 w 12653"/>
              <a:gd name="connsiteY142" fmla="*/ 3962 h 4042"/>
              <a:gd name="connsiteX143" fmla="*/ 12492 w 12653"/>
              <a:gd name="connsiteY143" fmla="*/ 3962 h 4042"/>
              <a:gd name="connsiteX144" fmla="*/ 12487 w 12653"/>
              <a:gd name="connsiteY144" fmla="*/ 3787 h 4042"/>
              <a:gd name="connsiteX145" fmla="*/ 12487 w 12653"/>
              <a:gd name="connsiteY145" fmla="*/ 3724 h 4042"/>
              <a:gd name="connsiteX146" fmla="*/ 12552 w 12653"/>
              <a:gd name="connsiteY146" fmla="*/ 3724 h 4042"/>
              <a:gd name="connsiteX147" fmla="*/ 12552 w 12653"/>
              <a:gd name="connsiteY147" fmla="*/ 3787 h 4042"/>
              <a:gd name="connsiteX148" fmla="*/ 12487 w 12653"/>
              <a:gd name="connsiteY148" fmla="*/ 3787 h 4042"/>
              <a:gd name="connsiteX149" fmla="*/ 12552 w 12653"/>
              <a:gd name="connsiteY149" fmla="*/ 3809 h 4042"/>
              <a:gd name="connsiteX150" fmla="*/ 12552 w 12653"/>
              <a:gd name="connsiteY150" fmla="*/ 3880 h 4042"/>
              <a:gd name="connsiteX151" fmla="*/ 12487 w 12653"/>
              <a:gd name="connsiteY151" fmla="*/ 3880 h 4042"/>
              <a:gd name="connsiteX152" fmla="*/ 12487 w 12653"/>
              <a:gd name="connsiteY152" fmla="*/ 3809 h 4042"/>
              <a:gd name="connsiteX153" fmla="*/ 12552 w 12653"/>
              <a:gd name="connsiteY153" fmla="*/ 3809 h 4042"/>
              <a:gd name="connsiteX154" fmla="*/ 12470 w 12653"/>
              <a:gd name="connsiteY154" fmla="*/ 3899 h 4042"/>
              <a:gd name="connsiteX155" fmla="*/ 12470 w 12653"/>
              <a:gd name="connsiteY155" fmla="*/ 3962 h 4042"/>
              <a:gd name="connsiteX156" fmla="*/ 12414 w 12653"/>
              <a:gd name="connsiteY156" fmla="*/ 3962 h 4042"/>
              <a:gd name="connsiteX157" fmla="*/ 12414 w 12653"/>
              <a:gd name="connsiteY157" fmla="*/ 3899 h 4042"/>
              <a:gd name="connsiteX158" fmla="*/ 12470 w 12653"/>
              <a:gd name="connsiteY158" fmla="*/ 3899 h 4042"/>
              <a:gd name="connsiteX159" fmla="*/ 12470 w 12653"/>
              <a:gd name="connsiteY159" fmla="*/ 3809 h 4042"/>
              <a:gd name="connsiteX160" fmla="*/ 12470 w 12653"/>
              <a:gd name="connsiteY160" fmla="*/ 3880 h 4042"/>
              <a:gd name="connsiteX161" fmla="*/ 12414 w 12653"/>
              <a:gd name="connsiteY161" fmla="*/ 3880 h 4042"/>
              <a:gd name="connsiteX162" fmla="*/ 12414 w 12653"/>
              <a:gd name="connsiteY162" fmla="*/ 3809 h 4042"/>
              <a:gd name="connsiteX163" fmla="*/ 12470 w 12653"/>
              <a:gd name="connsiteY163" fmla="*/ 3809 h 4042"/>
              <a:gd name="connsiteX164" fmla="*/ 12092 w 12653"/>
              <a:gd name="connsiteY164" fmla="*/ 4027 h 4042"/>
              <a:gd name="connsiteX165" fmla="*/ 12092 w 12653"/>
              <a:gd name="connsiteY165" fmla="*/ 3986 h 4042"/>
              <a:gd name="connsiteX166" fmla="*/ 12133 w 12653"/>
              <a:gd name="connsiteY166" fmla="*/ 3986 h 4042"/>
              <a:gd name="connsiteX167" fmla="*/ 12133 w 12653"/>
              <a:gd name="connsiteY167" fmla="*/ 4027 h 4042"/>
              <a:gd name="connsiteX168" fmla="*/ 12092 w 12653"/>
              <a:gd name="connsiteY168" fmla="*/ 4027 h 4042"/>
              <a:gd name="connsiteX169" fmla="*/ 240 w 12653"/>
              <a:gd name="connsiteY169" fmla="*/ 3899 h 4042"/>
              <a:gd name="connsiteX170" fmla="*/ 240 w 12653"/>
              <a:gd name="connsiteY170" fmla="*/ 3962 h 4042"/>
              <a:gd name="connsiteX171" fmla="*/ 184 w 12653"/>
              <a:gd name="connsiteY171" fmla="*/ 3962 h 4042"/>
              <a:gd name="connsiteX172" fmla="*/ 184 w 12653"/>
              <a:gd name="connsiteY172" fmla="*/ 3899 h 4042"/>
              <a:gd name="connsiteX173" fmla="*/ 240 w 12653"/>
              <a:gd name="connsiteY173" fmla="*/ 3899 h 4042"/>
              <a:gd name="connsiteX174" fmla="*/ 240 w 12653"/>
              <a:gd name="connsiteY174" fmla="*/ 3809 h 4042"/>
              <a:gd name="connsiteX175" fmla="*/ 240 w 12653"/>
              <a:gd name="connsiteY175" fmla="*/ 3880 h 4042"/>
              <a:gd name="connsiteX176" fmla="*/ 184 w 12653"/>
              <a:gd name="connsiteY176" fmla="*/ 3880 h 4042"/>
              <a:gd name="connsiteX177" fmla="*/ 184 w 12653"/>
              <a:gd name="connsiteY177" fmla="*/ 3809 h 4042"/>
              <a:gd name="connsiteX178" fmla="*/ 240 w 12653"/>
              <a:gd name="connsiteY178" fmla="*/ 3809 h 4042"/>
              <a:gd name="connsiteX179" fmla="*/ 102 w 12653"/>
              <a:gd name="connsiteY179" fmla="*/ 3787 h 4042"/>
              <a:gd name="connsiteX180" fmla="*/ 102 w 12653"/>
              <a:gd name="connsiteY180" fmla="*/ 3724 h 4042"/>
              <a:gd name="connsiteX181" fmla="*/ 166 w 12653"/>
              <a:gd name="connsiteY181" fmla="*/ 3724 h 4042"/>
              <a:gd name="connsiteX182" fmla="*/ 166 w 12653"/>
              <a:gd name="connsiteY182" fmla="*/ 3787 h 4042"/>
              <a:gd name="connsiteX183" fmla="*/ 102 w 12653"/>
              <a:gd name="connsiteY183" fmla="*/ 3787 h 4042"/>
              <a:gd name="connsiteX184" fmla="*/ 102 w 12653"/>
              <a:gd name="connsiteY184" fmla="*/ 3880 h 4042"/>
              <a:gd name="connsiteX185" fmla="*/ 102 w 12653"/>
              <a:gd name="connsiteY185" fmla="*/ 3809 h 4042"/>
              <a:gd name="connsiteX186" fmla="*/ 166 w 12653"/>
              <a:gd name="connsiteY186" fmla="*/ 3809 h 4042"/>
              <a:gd name="connsiteX187" fmla="*/ 166 w 12653"/>
              <a:gd name="connsiteY187" fmla="*/ 3880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2847 h 4042"/>
              <a:gd name="connsiteX98" fmla="*/ 12636 w 12653"/>
              <a:gd name="connsiteY98" fmla="*/ 2847 h 4042"/>
              <a:gd name="connsiteX99" fmla="*/ 12636 w 12653"/>
              <a:gd name="connsiteY99" fmla="*/ 2765 h 4042"/>
              <a:gd name="connsiteX100" fmla="*/ 12574 w 12653"/>
              <a:gd name="connsiteY100" fmla="*/ 2765 h 4042"/>
              <a:gd name="connsiteX101" fmla="*/ 12574 w 12653"/>
              <a:gd name="connsiteY101" fmla="*/ 2708 h 4042"/>
              <a:gd name="connsiteX102" fmla="*/ 12634 w 12653"/>
              <a:gd name="connsiteY102" fmla="*/ 2708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283 h 4042"/>
              <a:gd name="connsiteX118" fmla="*/ 561 w 12653"/>
              <a:gd name="connsiteY118" fmla="*/ 3324 h 4042"/>
              <a:gd name="connsiteX119" fmla="*/ 520 w 12653"/>
              <a:gd name="connsiteY119" fmla="*/ 3324 h 4042"/>
              <a:gd name="connsiteX120" fmla="*/ 520 w 12653"/>
              <a:gd name="connsiteY120" fmla="*/ 3283 h 4042"/>
              <a:gd name="connsiteX121" fmla="*/ 561 w 12653"/>
              <a:gd name="connsiteY121" fmla="*/ 3283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2825 h 4042"/>
              <a:gd name="connsiteX128" fmla="*/ 12574 w 12653"/>
              <a:gd name="connsiteY128" fmla="*/ 2786 h 4042"/>
              <a:gd name="connsiteX129" fmla="*/ 12615 w 12653"/>
              <a:gd name="connsiteY129" fmla="*/ 2786 h 4042"/>
              <a:gd name="connsiteX130" fmla="*/ 12615 w 12653"/>
              <a:gd name="connsiteY130" fmla="*/ 2825 h 4042"/>
              <a:gd name="connsiteX131" fmla="*/ 12574 w 12653"/>
              <a:gd name="connsiteY131" fmla="*/ 2825 h 4042"/>
              <a:gd name="connsiteX132" fmla="*/ 12492 w 12653"/>
              <a:gd name="connsiteY132" fmla="*/ 3339 h 4042"/>
              <a:gd name="connsiteX133" fmla="*/ 12492 w 12653"/>
              <a:gd name="connsiteY133" fmla="*/ 3278 h 4042"/>
              <a:gd name="connsiteX134" fmla="*/ 12571 w 12653"/>
              <a:gd name="connsiteY134" fmla="*/ 3278 h 4042"/>
              <a:gd name="connsiteX135" fmla="*/ 12571 w 12653"/>
              <a:gd name="connsiteY135" fmla="*/ 3201 h 4042"/>
              <a:gd name="connsiteX136" fmla="*/ 12630 w 12653"/>
              <a:gd name="connsiteY136" fmla="*/ 3201 h 4042"/>
              <a:gd name="connsiteX137" fmla="*/ 12630 w 12653"/>
              <a:gd name="connsiteY137" fmla="*/ 4042 h 4042"/>
              <a:gd name="connsiteX138" fmla="*/ 12492 w 12653"/>
              <a:gd name="connsiteY138" fmla="*/ 4042 h 4042"/>
              <a:gd name="connsiteX139" fmla="*/ 12492 w 12653"/>
              <a:gd name="connsiteY139" fmla="*/ 3962 h 4042"/>
              <a:gd name="connsiteX140" fmla="*/ 12492 w 12653"/>
              <a:gd name="connsiteY140" fmla="*/ 3904 h 4042"/>
              <a:gd name="connsiteX141" fmla="*/ 12552 w 12653"/>
              <a:gd name="connsiteY141" fmla="*/ 3904 h 4042"/>
              <a:gd name="connsiteX142" fmla="*/ 12552 w 12653"/>
              <a:gd name="connsiteY142" fmla="*/ 3962 h 4042"/>
              <a:gd name="connsiteX143" fmla="*/ 12492 w 12653"/>
              <a:gd name="connsiteY143" fmla="*/ 3962 h 4042"/>
              <a:gd name="connsiteX144" fmla="*/ 12487 w 12653"/>
              <a:gd name="connsiteY144" fmla="*/ 3787 h 4042"/>
              <a:gd name="connsiteX145" fmla="*/ 12487 w 12653"/>
              <a:gd name="connsiteY145" fmla="*/ 3724 h 4042"/>
              <a:gd name="connsiteX146" fmla="*/ 12552 w 12653"/>
              <a:gd name="connsiteY146" fmla="*/ 3724 h 4042"/>
              <a:gd name="connsiteX147" fmla="*/ 12552 w 12653"/>
              <a:gd name="connsiteY147" fmla="*/ 3787 h 4042"/>
              <a:gd name="connsiteX148" fmla="*/ 12487 w 12653"/>
              <a:gd name="connsiteY148" fmla="*/ 3787 h 4042"/>
              <a:gd name="connsiteX149" fmla="*/ 12552 w 12653"/>
              <a:gd name="connsiteY149" fmla="*/ 3809 h 4042"/>
              <a:gd name="connsiteX150" fmla="*/ 12552 w 12653"/>
              <a:gd name="connsiteY150" fmla="*/ 3880 h 4042"/>
              <a:gd name="connsiteX151" fmla="*/ 12487 w 12653"/>
              <a:gd name="connsiteY151" fmla="*/ 3880 h 4042"/>
              <a:gd name="connsiteX152" fmla="*/ 12487 w 12653"/>
              <a:gd name="connsiteY152" fmla="*/ 3809 h 4042"/>
              <a:gd name="connsiteX153" fmla="*/ 12552 w 12653"/>
              <a:gd name="connsiteY153" fmla="*/ 3809 h 4042"/>
              <a:gd name="connsiteX154" fmla="*/ 12470 w 12653"/>
              <a:gd name="connsiteY154" fmla="*/ 3899 h 4042"/>
              <a:gd name="connsiteX155" fmla="*/ 12470 w 12653"/>
              <a:gd name="connsiteY155" fmla="*/ 3962 h 4042"/>
              <a:gd name="connsiteX156" fmla="*/ 12414 w 12653"/>
              <a:gd name="connsiteY156" fmla="*/ 3962 h 4042"/>
              <a:gd name="connsiteX157" fmla="*/ 12414 w 12653"/>
              <a:gd name="connsiteY157" fmla="*/ 3899 h 4042"/>
              <a:gd name="connsiteX158" fmla="*/ 12470 w 12653"/>
              <a:gd name="connsiteY158" fmla="*/ 3899 h 4042"/>
              <a:gd name="connsiteX159" fmla="*/ 12470 w 12653"/>
              <a:gd name="connsiteY159" fmla="*/ 3809 h 4042"/>
              <a:gd name="connsiteX160" fmla="*/ 12470 w 12653"/>
              <a:gd name="connsiteY160" fmla="*/ 3880 h 4042"/>
              <a:gd name="connsiteX161" fmla="*/ 12414 w 12653"/>
              <a:gd name="connsiteY161" fmla="*/ 3880 h 4042"/>
              <a:gd name="connsiteX162" fmla="*/ 12414 w 12653"/>
              <a:gd name="connsiteY162" fmla="*/ 3809 h 4042"/>
              <a:gd name="connsiteX163" fmla="*/ 12470 w 12653"/>
              <a:gd name="connsiteY163" fmla="*/ 3809 h 4042"/>
              <a:gd name="connsiteX164" fmla="*/ 12092 w 12653"/>
              <a:gd name="connsiteY164" fmla="*/ 4027 h 4042"/>
              <a:gd name="connsiteX165" fmla="*/ 12092 w 12653"/>
              <a:gd name="connsiteY165" fmla="*/ 3986 h 4042"/>
              <a:gd name="connsiteX166" fmla="*/ 12133 w 12653"/>
              <a:gd name="connsiteY166" fmla="*/ 3986 h 4042"/>
              <a:gd name="connsiteX167" fmla="*/ 12133 w 12653"/>
              <a:gd name="connsiteY167" fmla="*/ 4027 h 4042"/>
              <a:gd name="connsiteX168" fmla="*/ 12092 w 12653"/>
              <a:gd name="connsiteY168" fmla="*/ 4027 h 4042"/>
              <a:gd name="connsiteX169" fmla="*/ 240 w 12653"/>
              <a:gd name="connsiteY169" fmla="*/ 3899 h 4042"/>
              <a:gd name="connsiteX170" fmla="*/ 240 w 12653"/>
              <a:gd name="connsiteY170" fmla="*/ 3962 h 4042"/>
              <a:gd name="connsiteX171" fmla="*/ 184 w 12653"/>
              <a:gd name="connsiteY171" fmla="*/ 3962 h 4042"/>
              <a:gd name="connsiteX172" fmla="*/ 184 w 12653"/>
              <a:gd name="connsiteY172" fmla="*/ 3899 h 4042"/>
              <a:gd name="connsiteX173" fmla="*/ 240 w 12653"/>
              <a:gd name="connsiteY173" fmla="*/ 3899 h 4042"/>
              <a:gd name="connsiteX174" fmla="*/ 240 w 12653"/>
              <a:gd name="connsiteY174" fmla="*/ 3809 h 4042"/>
              <a:gd name="connsiteX175" fmla="*/ 240 w 12653"/>
              <a:gd name="connsiteY175" fmla="*/ 3880 h 4042"/>
              <a:gd name="connsiteX176" fmla="*/ 184 w 12653"/>
              <a:gd name="connsiteY176" fmla="*/ 3880 h 4042"/>
              <a:gd name="connsiteX177" fmla="*/ 184 w 12653"/>
              <a:gd name="connsiteY177" fmla="*/ 3809 h 4042"/>
              <a:gd name="connsiteX178" fmla="*/ 240 w 12653"/>
              <a:gd name="connsiteY178" fmla="*/ 3809 h 4042"/>
              <a:gd name="connsiteX179" fmla="*/ 102 w 12653"/>
              <a:gd name="connsiteY179" fmla="*/ 3787 h 4042"/>
              <a:gd name="connsiteX180" fmla="*/ 102 w 12653"/>
              <a:gd name="connsiteY180" fmla="*/ 3724 h 4042"/>
              <a:gd name="connsiteX181" fmla="*/ 166 w 12653"/>
              <a:gd name="connsiteY181" fmla="*/ 3724 h 4042"/>
              <a:gd name="connsiteX182" fmla="*/ 166 w 12653"/>
              <a:gd name="connsiteY182" fmla="*/ 3787 h 4042"/>
              <a:gd name="connsiteX183" fmla="*/ 102 w 12653"/>
              <a:gd name="connsiteY183" fmla="*/ 3787 h 4042"/>
              <a:gd name="connsiteX184" fmla="*/ 102 w 12653"/>
              <a:gd name="connsiteY184" fmla="*/ 3880 h 4042"/>
              <a:gd name="connsiteX185" fmla="*/ 102 w 12653"/>
              <a:gd name="connsiteY185" fmla="*/ 3809 h 4042"/>
              <a:gd name="connsiteX186" fmla="*/ 166 w 12653"/>
              <a:gd name="connsiteY186" fmla="*/ 3809 h 4042"/>
              <a:gd name="connsiteX187" fmla="*/ 166 w 12653"/>
              <a:gd name="connsiteY187" fmla="*/ 3880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2847 h 4042"/>
              <a:gd name="connsiteX98" fmla="*/ 12636 w 12653"/>
              <a:gd name="connsiteY98" fmla="*/ 2847 h 4042"/>
              <a:gd name="connsiteX99" fmla="*/ 12636 w 12653"/>
              <a:gd name="connsiteY99" fmla="*/ 2765 h 4042"/>
              <a:gd name="connsiteX100" fmla="*/ 12574 w 12653"/>
              <a:gd name="connsiteY100" fmla="*/ 2765 h 4042"/>
              <a:gd name="connsiteX101" fmla="*/ 12574 w 12653"/>
              <a:gd name="connsiteY101" fmla="*/ 2708 h 4042"/>
              <a:gd name="connsiteX102" fmla="*/ 12634 w 12653"/>
              <a:gd name="connsiteY102" fmla="*/ 2708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283 h 4042"/>
              <a:gd name="connsiteX118" fmla="*/ 561 w 12653"/>
              <a:gd name="connsiteY118" fmla="*/ 3324 h 4042"/>
              <a:gd name="connsiteX119" fmla="*/ 520 w 12653"/>
              <a:gd name="connsiteY119" fmla="*/ 3324 h 4042"/>
              <a:gd name="connsiteX120" fmla="*/ 520 w 12653"/>
              <a:gd name="connsiteY120" fmla="*/ 3283 h 4042"/>
              <a:gd name="connsiteX121" fmla="*/ 561 w 12653"/>
              <a:gd name="connsiteY121" fmla="*/ 3283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2825 h 4042"/>
              <a:gd name="connsiteX128" fmla="*/ 12574 w 12653"/>
              <a:gd name="connsiteY128" fmla="*/ 2786 h 4042"/>
              <a:gd name="connsiteX129" fmla="*/ 12615 w 12653"/>
              <a:gd name="connsiteY129" fmla="*/ 2786 h 4042"/>
              <a:gd name="connsiteX130" fmla="*/ 12615 w 12653"/>
              <a:gd name="connsiteY130" fmla="*/ 2825 h 4042"/>
              <a:gd name="connsiteX131" fmla="*/ 12574 w 12653"/>
              <a:gd name="connsiteY131" fmla="*/ 2825 h 4042"/>
              <a:gd name="connsiteX132" fmla="*/ 12492 w 12653"/>
              <a:gd name="connsiteY132" fmla="*/ 3339 h 4042"/>
              <a:gd name="connsiteX133" fmla="*/ 12492 w 12653"/>
              <a:gd name="connsiteY133" fmla="*/ 3278 h 4042"/>
              <a:gd name="connsiteX134" fmla="*/ 12571 w 12653"/>
              <a:gd name="connsiteY134" fmla="*/ 3278 h 4042"/>
              <a:gd name="connsiteX135" fmla="*/ 12571 w 12653"/>
              <a:gd name="connsiteY135" fmla="*/ 3201 h 4042"/>
              <a:gd name="connsiteX136" fmla="*/ 12630 w 12653"/>
              <a:gd name="connsiteY136" fmla="*/ 3201 h 4042"/>
              <a:gd name="connsiteX137" fmla="*/ 12630 w 12653"/>
              <a:gd name="connsiteY137" fmla="*/ 3339 h 4042"/>
              <a:gd name="connsiteX138" fmla="*/ 12492 w 12653"/>
              <a:gd name="connsiteY138" fmla="*/ 4042 h 4042"/>
              <a:gd name="connsiteX139" fmla="*/ 12492 w 12653"/>
              <a:gd name="connsiteY139" fmla="*/ 3962 h 4042"/>
              <a:gd name="connsiteX140" fmla="*/ 12492 w 12653"/>
              <a:gd name="connsiteY140" fmla="*/ 3904 h 4042"/>
              <a:gd name="connsiteX141" fmla="*/ 12552 w 12653"/>
              <a:gd name="connsiteY141" fmla="*/ 3904 h 4042"/>
              <a:gd name="connsiteX142" fmla="*/ 12552 w 12653"/>
              <a:gd name="connsiteY142" fmla="*/ 3962 h 4042"/>
              <a:gd name="connsiteX143" fmla="*/ 12492 w 12653"/>
              <a:gd name="connsiteY143" fmla="*/ 3962 h 4042"/>
              <a:gd name="connsiteX144" fmla="*/ 12487 w 12653"/>
              <a:gd name="connsiteY144" fmla="*/ 3787 h 4042"/>
              <a:gd name="connsiteX145" fmla="*/ 12487 w 12653"/>
              <a:gd name="connsiteY145" fmla="*/ 3724 h 4042"/>
              <a:gd name="connsiteX146" fmla="*/ 12552 w 12653"/>
              <a:gd name="connsiteY146" fmla="*/ 3724 h 4042"/>
              <a:gd name="connsiteX147" fmla="*/ 12552 w 12653"/>
              <a:gd name="connsiteY147" fmla="*/ 3787 h 4042"/>
              <a:gd name="connsiteX148" fmla="*/ 12487 w 12653"/>
              <a:gd name="connsiteY148" fmla="*/ 3787 h 4042"/>
              <a:gd name="connsiteX149" fmla="*/ 12552 w 12653"/>
              <a:gd name="connsiteY149" fmla="*/ 3809 h 4042"/>
              <a:gd name="connsiteX150" fmla="*/ 12552 w 12653"/>
              <a:gd name="connsiteY150" fmla="*/ 3880 h 4042"/>
              <a:gd name="connsiteX151" fmla="*/ 12487 w 12653"/>
              <a:gd name="connsiteY151" fmla="*/ 3880 h 4042"/>
              <a:gd name="connsiteX152" fmla="*/ 12487 w 12653"/>
              <a:gd name="connsiteY152" fmla="*/ 3809 h 4042"/>
              <a:gd name="connsiteX153" fmla="*/ 12552 w 12653"/>
              <a:gd name="connsiteY153" fmla="*/ 3809 h 4042"/>
              <a:gd name="connsiteX154" fmla="*/ 12470 w 12653"/>
              <a:gd name="connsiteY154" fmla="*/ 3899 h 4042"/>
              <a:gd name="connsiteX155" fmla="*/ 12470 w 12653"/>
              <a:gd name="connsiteY155" fmla="*/ 3962 h 4042"/>
              <a:gd name="connsiteX156" fmla="*/ 12414 w 12653"/>
              <a:gd name="connsiteY156" fmla="*/ 3962 h 4042"/>
              <a:gd name="connsiteX157" fmla="*/ 12414 w 12653"/>
              <a:gd name="connsiteY157" fmla="*/ 3899 h 4042"/>
              <a:gd name="connsiteX158" fmla="*/ 12470 w 12653"/>
              <a:gd name="connsiteY158" fmla="*/ 3899 h 4042"/>
              <a:gd name="connsiteX159" fmla="*/ 12470 w 12653"/>
              <a:gd name="connsiteY159" fmla="*/ 3809 h 4042"/>
              <a:gd name="connsiteX160" fmla="*/ 12470 w 12653"/>
              <a:gd name="connsiteY160" fmla="*/ 3880 h 4042"/>
              <a:gd name="connsiteX161" fmla="*/ 12414 w 12653"/>
              <a:gd name="connsiteY161" fmla="*/ 3880 h 4042"/>
              <a:gd name="connsiteX162" fmla="*/ 12414 w 12653"/>
              <a:gd name="connsiteY162" fmla="*/ 3809 h 4042"/>
              <a:gd name="connsiteX163" fmla="*/ 12470 w 12653"/>
              <a:gd name="connsiteY163" fmla="*/ 3809 h 4042"/>
              <a:gd name="connsiteX164" fmla="*/ 12092 w 12653"/>
              <a:gd name="connsiteY164" fmla="*/ 4027 h 4042"/>
              <a:gd name="connsiteX165" fmla="*/ 12092 w 12653"/>
              <a:gd name="connsiteY165" fmla="*/ 3986 h 4042"/>
              <a:gd name="connsiteX166" fmla="*/ 12133 w 12653"/>
              <a:gd name="connsiteY166" fmla="*/ 3986 h 4042"/>
              <a:gd name="connsiteX167" fmla="*/ 12133 w 12653"/>
              <a:gd name="connsiteY167" fmla="*/ 4027 h 4042"/>
              <a:gd name="connsiteX168" fmla="*/ 12092 w 12653"/>
              <a:gd name="connsiteY168" fmla="*/ 4027 h 4042"/>
              <a:gd name="connsiteX169" fmla="*/ 240 w 12653"/>
              <a:gd name="connsiteY169" fmla="*/ 3899 h 4042"/>
              <a:gd name="connsiteX170" fmla="*/ 240 w 12653"/>
              <a:gd name="connsiteY170" fmla="*/ 3962 h 4042"/>
              <a:gd name="connsiteX171" fmla="*/ 184 w 12653"/>
              <a:gd name="connsiteY171" fmla="*/ 3962 h 4042"/>
              <a:gd name="connsiteX172" fmla="*/ 184 w 12653"/>
              <a:gd name="connsiteY172" fmla="*/ 3899 h 4042"/>
              <a:gd name="connsiteX173" fmla="*/ 240 w 12653"/>
              <a:gd name="connsiteY173" fmla="*/ 3899 h 4042"/>
              <a:gd name="connsiteX174" fmla="*/ 240 w 12653"/>
              <a:gd name="connsiteY174" fmla="*/ 3809 h 4042"/>
              <a:gd name="connsiteX175" fmla="*/ 240 w 12653"/>
              <a:gd name="connsiteY175" fmla="*/ 3880 h 4042"/>
              <a:gd name="connsiteX176" fmla="*/ 184 w 12653"/>
              <a:gd name="connsiteY176" fmla="*/ 3880 h 4042"/>
              <a:gd name="connsiteX177" fmla="*/ 184 w 12653"/>
              <a:gd name="connsiteY177" fmla="*/ 3809 h 4042"/>
              <a:gd name="connsiteX178" fmla="*/ 240 w 12653"/>
              <a:gd name="connsiteY178" fmla="*/ 3809 h 4042"/>
              <a:gd name="connsiteX179" fmla="*/ 102 w 12653"/>
              <a:gd name="connsiteY179" fmla="*/ 3787 h 4042"/>
              <a:gd name="connsiteX180" fmla="*/ 102 w 12653"/>
              <a:gd name="connsiteY180" fmla="*/ 3724 h 4042"/>
              <a:gd name="connsiteX181" fmla="*/ 166 w 12653"/>
              <a:gd name="connsiteY181" fmla="*/ 3724 h 4042"/>
              <a:gd name="connsiteX182" fmla="*/ 166 w 12653"/>
              <a:gd name="connsiteY182" fmla="*/ 3787 h 4042"/>
              <a:gd name="connsiteX183" fmla="*/ 102 w 12653"/>
              <a:gd name="connsiteY183" fmla="*/ 3787 h 4042"/>
              <a:gd name="connsiteX184" fmla="*/ 102 w 12653"/>
              <a:gd name="connsiteY184" fmla="*/ 3880 h 4042"/>
              <a:gd name="connsiteX185" fmla="*/ 102 w 12653"/>
              <a:gd name="connsiteY185" fmla="*/ 3809 h 4042"/>
              <a:gd name="connsiteX186" fmla="*/ 166 w 12653"/>
              <a:gd name="connsiteY186" fmla="*/ 3809 h 4042"/>
              <a:gd name="connsiteX187" fmla="*/ 166 w 12653"/>
              <a:gd name="connsiteY187" fmla="*/ 3880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2847 h 4042"/>
              <a:gd name="connsiteX98" fmla="*/ 12636 w 12653"/>
              <a:gd name="connsiteY98" fmla="*/ 2847 h 4042"/>
              <a:gd name="connsiteX99" fmla="*/ 12636 w 12653"/>
              <a:gd name="connsiteY99" fmla="*/ 2765 h 4042"/>
              <a:gd name="connsiteX100" fmla="*/ 12574 w 12653"/>
              <a:gd name="connsiteY100" fmla="*/ 2765 h 4042"/>
              <a:gd name="connsiteX101" fmla="*/ 12574 w 12653"/>
              <a:gd name="connsiteY101" fmla="*/ 2708 h 4042"/>
              <a:gd name="connsiteX102" fmla="*/ 12634 w 12653"/>
              <a:gd name="connsiteY102" fmla="*/ 2708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283 h 4042"/>
              <a:gd name="connsiteX118" fmla="*/ 561 w 12653"/>
              <a:gd name="connsiteY118" fmla="*/ 3324 h 4042"/>
              <a:gd name="connsiteX119" fmla="*/ 520 w 12653"/>
              <a:gd name="connsiteY119" fmla="*/ 3324 h 4042"/>
              <a:gd name="connsiteX120" fmla="*/ 520 w 12653"/>
              <a:gd name="connsiteY120" fmla="*/ 3283 h 4042"/>
              <a:gd name="connsiteX121" fmla="*/ 561 w 12653"/>
              <a:gd name="connsiteY121" fmla="*/ 3283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2825 h 4042"/>
              <a:gd name="connsiteX128" fmla="*/ 12574 w 12653"/>
              <a:gd name="connsiteY128" fmla="*/ 2786 h 4042"/>
              <a:gd name="connsiteX129" fmla="*/ 12615 w 12653"/>
              <a:gd name="connsiteY129" fmla="*/ 2786 h 4042"/>
              <a:gd name="connsiteX130" fmla="*/ 12615 w 12653"/>
              <a:gd name="connsiteY130" fmla="*/ 2825 h 4042"/>
              <a:gd name="connsiteX131" fmla="*/ 12574 w 12653"/>
              <a:gd name="connsiteY131" fmla="*/ 2825 h 4042"/>
              <a:gd name="connsiteX132" fmla="*/ 12492 w 12653"/>
              <a:gd name="connsiteY132" fmla="*/ 3339 h 4042"/>
              <a:gd name="connsiteX133" fmla="*/ 12492 w 12653"/>
              <a:gd name="connsiteY133" fmla="*/ 3278 h 4042"/>
              <a:gd name="connsiteX134" fmla="*/ 12571 w 12653"/>
              <a:gd name="connsiteY134" fmla="*/ 3278 h 4042"/>
              <a:gd name="connsiteX135" fmla="*/ 12571 w 12653"/>
              <a:gd name="connsiteY135" fmla="*/ 3201 h 4042"/>
              <a:gd name="connsiteX136" fmla="*/ 12630 w 12653"/>
              <a:gd name="connsiteY136" fmla="*/ 3201 h 4042"/>
              <a:gd name="connsiteX137" fmla="*/ 12630 w 12653"/>
              <a:gd name="connsiteY137" fmla="*/ 3339 h 4042"/>
              <a:gd name="connsiteX138" fmla="*/ 12492 w 12653"/>
              <a:gd name="connsiteY138" fmla="*/ 3339 h 4042"/>
              <a:gd name="connsiteX139" fmla="*/ 12492 w 12653"/>
              <a:gd name="connsiteY139" fmla="*/ 3962 h 4042"/>
              <a:gd name="connsiteX140" fmla="*/ 12492 w 12653"/>
              <a:gd name="connsiteY140" fmla="*/ 3904 h 4042"/>
              <a:gd name="connsiteX141" fmla="*/ 12552 w 12653"/>
              <a:gd name="connsiteY141" fmla="*/ 3904 h 4042"/>
              <a:gd name="connsiteX142" fmla="*/ 12552 w 12653"/>
              <a:gd name="connsiteY142" fmla="*/ 3962 h 4042"/>
              <a:gd name="connsiteX143" fmla="*/ 12492 w 12653"/>
              <a:gd name="connsiteY143" fmla="*/ 3962 h 4042"/>
              <a:gd name="connsiteX144" fmla="*/ 12487 w 12653"/>
              <a:gd name="connsiteY144" fmla="*/ 3787 h 4042"/>
              <a:gd name="connsiteX145" fmla="*/ 12487 w 12653"/>
              <a:gd name="connsiteY145" fmla="*/ 3724 h 4042"/>
              <a:gd name="connsiteX146" fmla="*/ 12552 w 12653"/>
              <a:gd name="connsiteY146" fmla="*/ 3724 h 4042"/>
              <a:gd name="connsiteX147" fmla="*/ 12552 w 12653"/>
              <a:gd name="connsiteY147" fmla="*/ 3787 h 4042"/>
              <a:gd name="connsiteX148" fmla="*/ 12487 w 12653"/>
              <a:gd name="connsiteY148" fmla="*/ 3787 h 4042"/>
              <a:gd name="connsiteX149" fmla="*/ 12552 w 12653"/>
              <a:gd name="connsiteY149" fmla="*/ 3809 h 4042"/>
              <a:gd name="connsiteX150" fmla="*/ 12552 w 12653"/>
              <a:gd name="connsiteY150" fmla="*/ 3880 h 4042"/>
              <a:gd name="connsiteX151" fmla="*/ 12487 w 12653"/>
              <a:gd name="connsiteY151" fmla="*/ 3880 h 4042"/>
              <a:gd name="connsiteX152" fmla="*/ 12487 w 12653"/>
              <a:gd name="connsiteY152" fmla="*/ 3809 h 4042"/>
              <a:gd name="connsiteX153" fmla="*/ 12552 w 12653"/>
              <a:gd name="connsiteY153" fmla="*/ 3809 h 4042"/>
              <a:gd name="connsiteX154" fmla="*/ 12470 w 12653"/>
              <a:gd name="connsiteY154" fmla="*/ 3899 h 4042"/>
              <a:gd name="connsiteX155" fmla="*/ 12470 w 12653"/>
              <a:gd name="connsiteY155" fmla="*/ 3962 h 4042"/>
              <a:gd name="connsiteX156" fmla="*/ 12414 w 12653"/>
              <a:gd name="connsiteY156" fmla="*/ 3962 h 4042"/>
              <a:gd name="connsiteX157" fmla="*/ 12414 w 12653"/>
              <a:gd name="connsiteY157" fmla="*/ 3899 h 4042"/>
              <a:gd name="connsiteX158" fmla="*/ 12470 w 12653"/>
              <a:gd name="connsiteY158" fmla="*/ 3899 h 4042"/>
              <a:gd name="connsiteX159" fmla="*/ 12470 w 12653"/>
              <a:gd name="connsiteY159" fmla="*/ 3809 h 4042"/>
              <a:gd name="connsiteX160" fmla="*/ 12470 w 12653"/>
              <a:gd name="connsiteY160" fmla="*/ 3880 h 4042"/>
              <a:gd name="connsiteX161" fmla="*/ 12414 w 12653"/>
              <a:gd name="connsiteY161" fmla="*/ 3880 h 4042"/>
              <a:gd name="connsiteX162" fmla="*/ 12414 w 12653"/>
              <a:gd name="connsiteY162" fmla="*/ 3809 h 4042"/>
              <a:gd name="connsiteX163" fmla="*/ 12470 w 12653"/>
              <a:gd name="connsiteY163" fmla="*/ 3809 h 4042"/>
              <a:gd name="connsiteX164" fmla="*/ 12092 w 12653"/>
              <a:gd name="connsiteY164" fmla="*/ 4027 h 4042"/>
              <a:gd name="connsiteX165" fmla="*/ 12092 w 12653"/>
              <a:gd name="connsiteY165" fmla="*/ 3986 h 4042"/>
              <a:gd name="connsiteX166" fmla="*/ 12133 w 12653"/>
              <a:gd name="connsiteY166" fmla="*/ 3986 h 4042"/>
              <a:gd name="connsiteX167" fmla="*/ 12133 w 12653"/>
              <a:gd name="connsiteY167" fmla="*/ 4027 h 4042"/>
              <a:gd name="connsiteX168" fmla="*/ 12092 w 12653"/>
              <a:gd name="connsiteY168" fmla="*/ 4027 h 4042"/>
              <a:gd name="connsiteX169" fmla="*/ 240 w 12653"/>
              <a:gd name="connsiteY169" fmla="*/ 3899 h 4042"/>
              <a:gd name="connsiteX170" fmla="*/ 240 w 12653"/>
              <a:gd name="connsiteY170" fmla="*/ 3962 h 4042"/>
              <a:gd name="connsiteX171" fmla="*/ 184 w 12653"/>
              <a:gd name="connsiteY171" fmla="*/ 3962 h 4042"/>
              <a:gd name="connsiteX172" fmla="*/ 184 w 12653"/>
              <a:gd name="connsiteY172" fmla="*/ 3899 h 4042"/>
              <a:gd name="connsiteX173" fmla="*/ 240 w 12653"/>
              <a:gd name="connsiteY173" fmla="*/ 3899 h 4042"/>
              <a:gd name="connsiteX174" fmla="*/ 240 w 12653"/>
              <a:gd name="connsiteY174" fmla="*/ 3809 h 4042"/>
              <a:gd name="connsiteX175" fmla="*/ 240 w 12653"/>
              <a:gd name="connsiteY175" fmla="*/ 3880 h 4042"/>
              <a:gd name="connsiteX176" fmla="*/ 184 w 12653"/>
              <a:gd name="connsiteY176" fmla="*/ 3880 h 4042"/>
              <a:gd name="connsiteX177" fmla="*/ 184 w 12653"/>
              <a:gd name="connsiteY177" fmla="*/ 3809 h 4042"/>
              <a:gd name="connsiteX178" fmla="*/ 240 w 12653"/>
              <a:gd name="connsiteY178" fmla="*/ 3809 h 4042"/>
              <a:gd name="connsiteX179" fmla="*/ 102 w 12653"/>
              <a:gd name="connsiteY179" fmla="*/ 3787 h 4042"/>
              <a:gd name="connsiteX180" fmla="*/ 102 w 12653"/>
              <a:gd name="connsiteY180" fmla="*/ 3724 h 4042"/>
              <a:gd name="connsiteX181" fmla="*/ 166 w 12653"/>
              <a:gd name="connsiteY181" fmla="*/ 3724 h 4042"/>
              <a:gd name="connsiteX182" fmla="*/ 166 w 12653"/>
              <a:gd name="connsiteY182" fmla="*/ 3787 h 4042"/>
              <a:gd name="connsiteX183" fmla="*/ 102 w 12653"/>
              <a:gd name="connsiteY183" fmla="*/ 3787 h 4042"/>
              <a:gd name="connsiteX184" fmla="*/ 102 w 12653"/>
              <a:gd name="connsiteY184" fmla="*/ 3880 h 4042"/>
              <a:gd name="connsiteX185" fmla="*/ 102 w 12653"/>
              <a:gd name="connsiteY185" fmla="*/ 3809 h 4042"/>
              <a:gd name="connsiteX186" fmla="*/ 166 w 12653"/>
              <a:gd name="connsiteY186" fmla="*/ 3809 h 4042"/>
              <a:gd name="connsiteX187" fmla="*/ 166 w 12653"/>
              <a:gd name="connsiteY187" fmla="*/ 3880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2847 h 4042"/>
              <a:gd name="connsiteX98" fmla="*/ 12636 w 12653"/>
              <a:gd name="connsiteY98" fmla="*/ 2847 h 4042"/>
              <a:gd name="connsiteX99" fmla="*/ 12636 w 12653"/>
              <a:gd name="connsiteY99" fmla="*/ 2765 h 4042"/>
              <a:gd name="connsiteX100" fmla="*/ 12574 w 12653"/>
              <a:gd name="connsiteY100" fmla="*/ 2765 h 4042"/>
              <a:gd name="connsiteX101" fmla="*/ 12574 w 12653"/>
              <a:gd name="connsiteY101" fmla="*/ 2708 h 4042"/>
              <a:gd name="connsiteX102" fmla="*/ 12634 w 12653"/>
              <a:gd name="connsiteY102" fmla="*/ 2708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283 h 4042"/>
              <a:gd name="connsiteX118" fmla="*/ 561 w 12653"/>
              <a:gd name="connsiteY118" fmla="*/ 3324 h 4042"/>
              <a:gd name="connsiteX119" fmla="*/ 520 w 12653"/>
              <a:gd name="connsiteY119" fmla="*/ 3324 h 4042"/>
              <a:gd name="connsiteX120" fmla="*/ 520 w 12653"/>
              <a:gd name="connsiteY120" fmla="*/ 3283 h 4042"/>
              <a:gd name="connsiteX121" fmla="*/ 561 w 12653"/>
              <a:gd name="connsiteY121" fmla="*/ 3283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2825 h 4042"/>
              <a:gd name="connsiteX128" fmla="*/ 12574 w 12653"/>
              <a:gd name="connsiteY128" fmla="*/ 2786 h 4042"/>
              <a:gd name="connsiteX129" fmla="*/ 12615 w 12653"/>
              <a:gd name="connsiteY129" fmla="*/ 2786 h 4042"/>
              <a:gd name="connsiteX130" fmla="*/ 12615 w 12653"/>
              <a:gd name="connsiteY130" fmla="*/ 2825 h 4042"/>
              <a:gd name="connsiteX131" fmla="*/ 12574 w 12653"/>
              <a:gd name="connsiteY131" fmla="*/ 2825 h 4042"/>
              <a:gd name="connsiteX132" fmla="*/ 12492 w 12653"/>
              <a:gd name="connsiteY132" fmla="*/ 3339 h 4042"/>
              <a:gd name="connsiteX133" fmla="*/ 12492 w 12653"/>
              <a:gd name="connsiteY133" fmla="*/ 3278 h 4042"/>
              <a:gd name="connsiteX134" fmla="*/ 12571 w 12653"/>
              <a:gd name="connsiteY134" fmla="*/ 3278 h 4042"/>
              <a:gd name="connsiteX135" fmla="*/ 12571 w 12653"/>
              <a:gd name="connsiteY135" fmla="*/ 3201 h 4042"/>
              <a:gd name="connsiteX136" fmla="*/ 12630 w 12653"/>
              <a:gd name="connsiteY136" fmla="*/ 3201 h 4042"/>
              <a:gd name="connsiteX137" fmla="*/ 12630 w 12653"/>
              <a:gd name="connsiteY137" fmla="*/ 3339 h 4042"/>
              <a:gd name="connsiteX138" fmla="*/ 12492 w 12653"/>
              <a:gd name="connsiteY138" fmla="*/ 3339 h 4042"/>
              <a:gd name="connsiteX139" fmla="*/ 12492 w 12653"/>
              <a:gd name="connsiteY139" fmla="*/ 3259 h 4042"/>
              <a:gd name="connsiteX140" fmla="*/ 12492 w 12653"/>
              <a:gd name="connsiteY140" fmla="*/ 3904 h 4042"/>
              <a:gd name="connsiteX141" fmla="*/ 12552 w 12653"/>
              <a:gd name="connsiteY141" fmla="*/ 3904 h 4042"/>
              <a:gd name="connsiteX142" fmla="*/ 12552 w 12653"/>
              <a:gd name="connsiteY142" fmla="*/ 3962 h 4042"/>
              <a:gd name="connsiteX143" fmla="*/ 12492 w 12653"/>
              <a:gd name="connsiteY143" fmla="*/ 3962 h 4042"/>
              <a:gd name="connsiteX144" fmla="*/ 12487 w 12653"/>
              <a:gd name="connsiteY144" fmla="*/ 3787 h 4042"/>
              <a:gd name="connsiteX145" fmla="*/ 12487 w 12653"/>
              <a:gd name="connsiteY145" fmla="*/ 3724 h 4042"/>
              <a:gd name="connsiteX146" fmla="*/ 12552 w 12653"/>
              <a:gd name="connsiteY146" fmla="*/ 3724 h 4042"/>
              <a:gd name="connsiteX147" fmla="*/ 12552 w 12653"/>
              <a:gd name="connsiteY147" fmla="*/ 3787 h 4042"/>
              <a:gd name="connsiteX148" fmla="*/ 12487 w 12653"/>
              <a:gd name="connsiteY148" fmla="*/ 3787 h 4042"/>
              <a:gd name="connsiteX149" fmla="*/ 12552 w 12653"/>
              <a:gd name="connsiteY149" fmla="*/ 3809 h 4042"/>
              <a:gd name="connsiteX150" fmla="*/ 12552 w 12653"/>
              <a:gd name="connsiteY150" fmla="*/ 3880 h 4042"/>
              <a:gd name="connsiteX151" fmla="*/ 12487 w 12653"/>
              <a:gd name="connsiteY151" fmla="*/ 3880 h 4042"/>
              <a:gd name="connsiteX152" fmla="*/ 12487 w 12653"/>
              <a:gd name="connsiteY152" fmla="*/ 3809 h 4042"/>
              <a:gd name="connsiteX153" fmla="*/ 12552 w 12653"/>
              <a:gd name="connsiteY153" fmla="*/ 3809 h 4042"/>
              <a:gd name="connsiteX154" fmla="*/ 12470 w 12653"/>
              <a:gd name="connsiteY154" fmla="*/ 3899 h 4042"/>
              <a:gd name="connsiteX155" fmla="*/ 12470 w 12653"/>
              <a:gd name="connsiteY155" fmla="*/ 3962 h 4042"/>
              <a:gd name="connsiteX156" fmla="*/ 12414 w 12653"/>
              <a:gd name="connsiteY156" fmla="*/ 3962 h 4042"/>
              <a:gd name="connsiteX157" fmla="*/ 12414 w 12653"/>
              <a:gd name="connsiteY157" fmla="*/ 3899 h 4042"/>
              <a:gd name="connsiteX158" fmla="*/ 12470 w 12653"/>
              <a:gd name="connsiteY158" fmla="*/ 3899 h 4042"/>
              <a:gd name="connsiteX159" fmla="*/ 12470 w 12653"/>
              <a:gd name="connsiteY159" fmla="*/ 3809 h 4042"/>
              <a:gd name="connsiteX160" fmla="*/ 12470 w 12653"/>
              <a:gd name="connsiteY160" fmla="*/ 3880 h 4042"/>
              <a:gd name="connsiteX161" fmla="*/ 12414 w 12653"/>
              <a:gd name="connsiteY161" fmla="*/ 3880 h 4042"/>
              <a:gd name="connsiteX162" fmla="*/ 12414 w 12653"/>
              <a:gd name="connsiteY162" fmla="*/ 3809 h 4042"/>
              <a:gd name="connsiteX163" fmla="*/ 12470 w 12653"/>
              <a:gd name="connsiteY163" fmla="*/ 3809 h 4042"/>
              <a:gd name="connsiteX164" fmla="*/ 12092 w 12653"/>
              <a:gd name="connsiteY164" fmla="*/ 4027 h 4042"/>
              <a:gd name="connsiteX165" fmla="*/ 12092 w 12653"/>
              <a:gd name="connsiteY165" fmla="*/ 3986 h 4042"/>
              <a:gd name="connsiteX166" fmla="*/ 12133 w 12653"/>
              <a:gd name="connsiteY166" fmla="*/ 3986 h 4042"/>
              <a:gd name="connsiteX167" fmla="*/ 12133 w 12653"/>
              <a:gd name="connsiteY167" fmla="*/ 4027 h 4042"/>
              <a:gd name="connsiteX168" fmla="*/ 12092 w 12653"/>
              <a:gd name="connsiteY168" fmla="*/ 4027 h 4042"/>
              <a:gd name="connsiteX169" fmla="*/ 240 w 12653"/>
              <a:gd name="connsiteY169" fmla="*/ 3899 h 4042"/>
              <a:gd name="connsiteX170" fmla="*/ 240 w 12653"/>
              <a:gd name="connsiteY170" fmla="*/ 3962 h 4042"/>
              <a:gd name="connsiteX171" fmla="*/ 184 w 12653"/>
              <a:gd name="connsiteY171" fmla="*/ 3962 h 4042"/>
              <a:gd name="connsiteX172" fmla="*/ 184 w 12653"/>
              <a:gd name="connsiteY172" fmla="*/ 3899 h 4042"/>
              <a:gd name="connsiteX173" fmla="*/ 240 w 12653"/>
              <a:gd name="connsiteY173" fmla="*/ 3899 h 4042"/>
              <a:gd name="connsiteX174" fmla="*/ 240 w 12653"/>
              <a:gd name="connsiteY174" fmla="*/ 3809 h 4042"/>
              <a:gd name="connsiteX175" fmla="*/ 240 w 12653"/>
              <a:gd name="connsiteY175" fmla="*/ 3880 h 4042"/>
              <a:gd name="connsiteX176" fmla="*/ 184 w 12653"/>
              <a:gd name="connsiteY176" fmla="*/ 3880 h 4042"/>
              <a:gd name="connsiteX177" fmla="*/ 184 w 12653"/>
              <a:gd name="connsiteY177" fmla="*/ 3809 h 4042"/>
              <a:gd name="connsiteX178" fmla="*/ 240 w 12653"/>
              <a:gd name="connsiteY178" fmla="*/ 3809 h 4042"/>
              <a:gd name="connsiteX179" fmla="*/ 102 w 12653"/>
              <a:gd name="connsiteY179" fmla="*/ 3787 h 4042"/>
              <a:gd name="connsiteX180" fmla="*/ 102 w 12653"/>
              <a:gd name="connsiteY180" fmla="*/ 3724 h 4042"/>
              <a:gd name="connsiteX181" fmla="*/ 166 w 12653"/>
              <a:gd name="connsiteY181" fmla="*/ 3724 h 4042"/>
              <a:gd name="connsiteX182" fmla="*/ 166 w 12653"/>
              <a:gd name="connsiteY182" fmla="*/ 3787 h 4042"/>
              <a:gd name="connsiteX183" fmla="*/ 102 w 12653"/>
              <a:gd name="connsiteY183" fmla="*/ 3787 h 4042"/>
              <a:gd name="connsiteX184" fmla="*/ 102 w 12653"/>
              <a:gd name="connsiteY184" fmla="*/ 3880 h 4042"/>
              <a:gd name="connsiteX185" fmla="*/ 102 w 12653"/>
              <a:gd name="connsiteY185" fmla="*/ 3809 h 4042"/>
              <a:gd name="connsiteX186" fmla="*/ 166 w 12653"/>
              <a:gd name="connsiteY186" fmla="*/ 3809 h 4042"/>
              <a:gd name="connsiteX187" fmla="*/ 166 w 12653"/>
              <a:gd name="connsiteY187" fmla="*/ 3880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2847 h 4042"/>
              <a:gd name="connsiteX98" fmla="*/ 12636 w 12653"/>
              <a:gd name="connsiteY98" fmla="*/ 2847 h 4042"/>
              <a:gd name="connsiteX99" fmla="*/ 12636 w 12653"/>
              <a:gd name="connsiteY99" fmla="*/ 2765 h 4042"/>
              <a:gd name="connsiteX100" fmla="*/ 12574 w 12653"/>
              <a:gd name="connsiteY100" fmla="*/ 2765 h 4042"/>
              <a:gd name="connsiteX101" fmla="*/ 12574 w 12653"/>
              <a:gd name="connsiteY101" fmla="*/ 2708 h 4042"/>
              <a:gd name="connsiteX102" fmla="*/ 12634 w 12653"/>
              <a:gd name="connsiteY102" fmla="*/ 2708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283 h 4042"/>
              <a:gd name="connsiteX118" fmla="*/ 561 w 12653"/>
              <a:gd name="connsiteY118" fmla="*/ 3324 h 4042"/>
              <a:gd name="connsiteX119" fmla="*/ 520 w 12653"/>
              <a:gd name="connsiteY119" fmla="*/ 3324 h 4042"/>
              <a:gd name="connsiteX120" fmla="*/ 520 w 12653"/>
              <a:gd name="connsiteY120" fmla="*/ 3283 h 4042"/>
              <a:gd name="connsiteX121" fmla="*/ 561 w 12653"/>
              <a:gd name="connsiteY121" fmla="*/ 3283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2825 h 4042"/>
              <a:gd name="connsiteX128" fmla="*/ 12574 w 12653"/>
              <a:gd name="connsiteY128" fmla="*/ 2786 h 4042"/>
              <a:gd name="connsiteX129" fmla="*/ 12615 w 12653"/>
              <a:gd name="connsiteY129" fmla="*/ 2786 h 4042"/>
              <a:gd name="connsiteX130" fmla="*/ 12615 w 12653"/>
              <a:gd name="connsiteY130" fmla="*/ 2825 h 4042"/>
              <a:gd name="connsiteX131" fmla="*/ 12574 w 12653"/>
              <a:gd name="connsiteY131" fmla="*/ 2825 h 4042"/>
              <a:gd name="connsiteX132" fmla="*/ 12492 w 12653"/>
              <a:gd name="connsiteY132" fmla="*/ 3339 h 4042"/>
              <a:gd name="connsiteX133" fmla="*/ 12492 w 12653"/>
              <a:gd name="connsiteY133" fmla="*/ 3278 h 4042"/>
              <a:gd name="connsiteX134" fmla="*/ 12571 w 12653"/>
              <a:gd name="connsiteY134" fmla="*/ 3278 h 4042"/>
              <a:gd name="connsiteX135" fmla="*/ 12571 w 12653"/>
              <a:gd name="connsiteY135" fmla="*/ 3201 h 4042"/>
              <a:gd name="connsiteX136" fmla="*/ 12630 w 12653"/>
              <a:gd name="connsiteY136" fmla="*/ 3201 h 4042"/>
              <a:gd name="connsiteX137" fmla="*/ 12630 w 12653"/>
              <a:gd name="connsiteY137" fmla="*/ 3339 h 4042"/>
              <a:gd name="connsiteX138" fmla="*/ 12492 w 12653"/>
              <a:gd name="connsiteY138" fmla="*/ 3339 h 4042"/>
              <a:gd name="connsiteX139" fmla="*/ 12492 w 12653"/>
              <a:gd name="connsiteY139" fmla="*/ 3259 h 4042"/>
              <a:gd name="connsiteX140" fmla="*/ 12492 w 12653"/>
              <a:gd name="connsiteY140" fmla="*/ 3201 h 4042"/>
              <a:gd name="connsiteX141" fmla="*/ 12552 w 12653"/>
              <a:gd name="connsiteY141" fmla="*/ 3904 h 4042"/>
              <a:gd name="connsiteX142" fmla="*/ 12552 w 12653"/>
              <a:gd name="connsiteY142" fmla="*/ 3962 h 4042"/>
              <a:gd name="connsiteX143" fmla="*/ 12492 w 12653"/>
              <a:gd name="connsiteY143" fmla="*/ 3962 h 4042"/>
              <a:gd name="connsiteX144" fmla="*/ 12487 w 12653"/>
              <a:gd name="connsiteY144" fmla="*/ 3787 h 4042"/>
              <a:gd name="connsiteX145" fmla="*/ 12487 w 12653"/>
              <a:gd name="connsiteY145" fmla="*/ 3724 h 4042"/>
              <a:gd name="connsiteX146" fmla="*/ 12552 w 12653"/>
              <a:gd name="connsiteY146" fmla="*/ 3724 h 4042"/>
              <a:gd name="connsiteX147" fmla="*/ 12552 w 12653"/>
              <a:gd name="connsiteY147" fmla="*/ 3787 h 4042"/>
              <a:gd name="connsiteX148" fmla="*/ 12487 w 12653"/>
              <a:gd name="connsiteY148" fmla="*/ 3787 h 4042"/>
              <a:gd name="connsiteX149" fmla="*/ 12552 w 12653"/>
              <a:gd name="connsiteY149" fmla="*/ 3809 h 4042"/>
              <a:gd name="connsiteX150" fmla="*/ 12552 w 12653"/>
              <a:gd name="connsiteY150" fmla="*/ 3880 h 4042"/>
              <a:gd name="connsiteX151" fmla="*/ 12487 w 12653"/>
              <a:gd name="connsiteY151" fmla="*/ 3880 h 4042"/>
              <a:gd name="connsiteX152" fmla="*/ 12487 w 12653"/>
              <a:gd name="connsiteY152" fmla="*/ 3809 h 4042"/>
              <a:gd name="connsiteX153" fmla="*/ 12552 w 12653"/>
              <a:gd name="connsiteY153" fmla="*/ 3809 h 4042"/>
              <a:gd name="connsiteX154" fmla="*/ 12470 w 12653"/>
              <a:gd name="connsiteY154" fmla="*/ 3899 h 4042"/>
              <a:gd name="connsiteX155" fmla="*/ 12470 w 12653"/>
              <a:gd name="connsiteY155" fmla="*/ 3962 h 4042"/>
              <a:gd name="connsiteX156" fmla="*/ 12414 w 12653"/>
              <a:gd name="connsiteY156" fmla="*/ 3962 h 4042"/>
              <a:gd name="connsiteX157" fmla="*/ 12414 w 12653"/>
              <a:gd name="connsiteY157" fmla="*/ 3899 h 4042"/>
              <a:gd name="connsiteX158" fmla="*/ 12470 w 12653"/>
              <a:gd name="connsiteY158" fmla="*/ 3899 h 4042"/>
              <a:gd name="connsiteX159" fmla="*/ 12470 w 12653"/>
              <a:gd name="connsiteY159" fmla="*/ 3809 h 4042"/>
              <a:gd name="connsiteX160" fmla="*/ 12470 w 12653"/>
              <a:gd name="connsiteY160" fmla="*/ 3880 h 4042"/>
              <a:gd name="connsiteX161" fmla="*/ 12414 w 12653"/>
              <a:gd name="connsiteY161" fmla="*/ 3880 h 4042"/>
              <a:gd name="connsiteX162" fmla="*/ 12414 w 12653"/>
              <a:gd name="connsiteY162" fmla="*/ 3809 h 4042"/>
              <a:gd name="connsiteX163" fmla="*/ 12470 w 12653"/>
              <a:gd name="connsiteY163" fmla="*/ 3809 h 4042"/>
              <a:gd name="connsiteX164" fmla="*/ 12092 w 12653"/>
              <a:gd name="connsiteY164" fmla="*/ 4027 h 4042"/>
              <a:gd name="connsiteX165" fmla="*/ 12092 w 12653"/>
              <a:gd name="connsiteY165" fmla="*/ 3986 h 4042"/>
              <a:gd name="connsiteX166" fmla="*/ 12133 w 12653"/>
              <a:gd name="connsiteY166" fmla="*/ 3986 h 4042"/>
              <a:gd name="connsiteX167" fmla="*/ 12133 w 12653"/>
              <a:gd name="connsiteY167" fmla="*/ 4027 h 4042"/>
              <a:gd name="connsiteX168" fmla="*/ 12092 w 12653"/>
              <a:gd name="connsiteY168" fmla="*/ 4027 h 4042"/>
              <a:gd name="connsiteX169" fmla="*/ 240 w 12653"/>
              <a:gd name="connsiteY169" fmla="*/ 3899 h 4042"/>
              <a:gd name="connsiteX170" fmla="*/ 240 w 12653"/>
              <a:gd name="connsiteY170" fmla="*/ 3962 h 4042"/>
              <a:gd name="connsiteX171" fmla="*/ 184 w 12653"/>
              <a:gd name="connsiteY171" fmla="*/ 3962 h 4042"/>
              <a:gd name="connsiteX172" fmla="*/ 184 w 12653"/>
              <a:gd name="connsiteY172" fmla="*/ 3899 h 4042"/>
              <a:gd name="connsiteX173" fmla="*/ 240 w 12653"/>
              <a:gd name="connsiteY173" fmla="*/ 3899 h 4042"/>
              <a:gd name="connsiteX174" fmla="*/ 240 w 12653"/>
              <a:gd name="connsiteY174" fmla="*/ 3809 h 4042"/>
              <a:gd name="connsiteX175" fmla="*/ 240 w 12653"/>
              <a:gd name="connsiteY175" fmla="*/ 3880 h 4042"/>
              <a:gd name="connsiteX176" fmla="*/ 184 w 12653"/>
              <a:gd name="connsiteY176" fmla="*/ 3880 h 4042"/>
              <a:gd name="connsiteX177" fmla="*/ 184 w 12653"/>
              <a:gd name="connsiteY177" fmla="*/ 3809 h 4042"/>
              <a:gd name="connsiteX178" fmla="*/ 240 w 12653"/>
              <a:gd name="connsiteY178" fmla="*/ 3809 h 4042"/>
              <a:gd name="connsiteX179" fmla="*/ 102 w 12653"/>
              <a:gd name="connsiteY179" fmla="*/ 3787 h 4042"/>
              <a:gd name="connsiteX180" fmla="*/ 102 w 12653"/>
              <a:gd name="connsiteY180" fmla="*/ 3724 h 4042"/>
              <a:gd name="connsiteX181" fmla="*/ 166 w 12653"/>
              <a:gd name="connsiteY181" fmla="*/ 3724 h 4042"/>
              <a:gd name="connsiteX182" fmla="*/ 166 w 12653"/>
              <a:gd name="connsiteY182" fmla="*/ 3787 h 4042"/>
              <a:gd name="connsiteX183" fmla="*/ 102 w 12653"/>
              <a:gd name="connsiteY183" fmla="*/ 3787 h 4042"/>
              <a:gd name="connsiteX184" fmla="*/ 102 w 12653"/>
              <a:gd name="connsiteY184" fmla="*/ 3880 h 4042"/>
              <a:gd name="connsiteX185" fmla="*/ 102 w 12653"/>
              <a:gd name="connsiteY185" fmla="*/ 3809 h 4042"/>
              <a:gd name="connsiteX186" fmla="*/ 166 w 12653"/>
              <a:gd name="connsiteY186" fmla="*/ 3809 h 4042"/>
              <a:gd name="connsiteX187" fmla="*/ 166 w 12653"/>
              <a:gd name="connsiteY187" fmla="*/ 3880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2847 h 4042"/>
              <a:gd name="connsiteX98" fmla="*/ 12636 w 12653"/>
              <a:gd name="connsiteY98" fmla="*/ 2847 h 4042"/>
              <a:gd name="connsiteX99" fmla="*/ 12636 w 12653"/>
              <a:gd name="connsiteY99" fmla="*/ 2765 h 4042"/>
              <a:gd name="connsiteX100" fmla="*/ 12574 w 12653"/>
              <a:gd name="connsiteY100" fmla="*/ 2765 h 4042"/>
              <a:gd name="connsiteX101" fmla="*/ 12574 w 12653"/>
              <a:gd name="connsiteY101" fmla="*/ 2708 h 4042"/>
              <a:gd name="connsiteX102" fmla="*/ 12634 w 12653"/>
              <a:gd name="connsiteY102" fmla="*/ 2708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283 h 4042"/>
              <a:gd name="connsiteX118" fmla="*/ 561 w 12653"/>
              <a:gd name="connsiteY118" fmla="*/ 3324 h 4042"/>
              <a:gd name="connsiteX119" fmla="*/ 520 w 12653"/>
              <a:gd name="connsiteY119" fmla="*/ 3324 h 4042"/>
              <a:gd name="connsiteX120" fmla="*/ 520 w 12653"/>
              <a:gd name="connsiteY120" fmla="*/ 3283 h 4042"/>
              <a:gd name="connsiteX121" fmla="*/ 561 w 12653"/>
              <a:gd name="connsiteY121" fmla="*/ 3283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2825 h 4042"/>
              <a:gd name="connsiteX128" fmla="*/ 12574 w 12653"/>
              <a:gd name="connsiteY128" fmla="*/ 2786 h 4042"/>
              <a:gd name="connsiteX129" fmla="*/ 12615 w 12653"/>
              <a:gd name="connsiteY129" fmla="*/ 2786 h 4042"/>
              <a:gd name="connsiteX130" fmla="*/ 12615 w 12653"/>
              <a:gd name="connsiteY130" fmla="*/ 2825 h 4042"/>
              <a:gd name="connsiteX131" fmla="*/ 12574 w 12653"/>
              <a:gd name="connsiteY131" fmla="*/ 2825 h 4042"/>
              <a:gd name="connsiteX132" fmla="*/ 12492 w 12653"/>
              <a:gd name="connsiteY132" fmla="*/ 3339 h 4042"/>
              <a:gd name="connsiteX133" fmla="*/ 12492 w 12653"/>
              <a:gd name="connsiteY133" fmla="*/ 3278 h 4042"/>
              <a:gd name="connsiteX134" fmla="*/ 12571 w 12653"/>
              <a:gd name="connsiteY134" fmla="*/ 3278 h 4042"/>
              <a:gd name="connsiteX135" fmla="*/ 12571 w 12653"/>
              <a:gd name="connsiteY135" fmla="*/ 3201 h 4042"/>
              <a:gd name="connsiteX136" fmla="*/ 12630 w 12653"/>
              <a:gd name="connsiteY136" fmla="*/ 3201 h 4042"/>
              <a:gd name="connsiteX137" fmla="*/ 12630 w 12653"/>
              <a:gd name="connsiteY137" fmla="*/ 3339 h 4042"/>
              <a:gd name="connsiteX138" fmla="*/ 12492 w 12653"/>
              <a:gd name="connsiteY138" fmla="*/ 3339 h 4042"/>
              <a:gd name="connsiteX139" fmla="*/ 12492 w 12653"/>
              <a:gd name="connsiteY139" fmla="*/ 3259 h 4042"/>
              <a:gd name="connsiteX140" fmla="*/ 12492 w 12653"/>
              <a:gd name="connsiteY140" fmla="*/ 3201 h 4042"/>
              <a:gd name="connsiteX141" fmla="*/ 12552 w 12653"/>
              <a:gd name="connsiteY141" fmla="*/ 3201 h 4042"/>
              <a:gd name="connsiteX142" fmla="*/ 12552 w 12653"/>
              <a:gd name="connsiteY142" fmla="*/ 3962 h 4042"/>
              <a:gd name="connsiteX143" fmla="*/ 12492 w 12653"/>
              <a:gd name="connsiteY143" fmla="*/ 3962 h 4042"/>
              <a:gd name="connsiteX144" fmla="*/ 12487 w 12653"/>
              <a:gd name="connsiteY144" fmla="*/ 3787 h 4042"/>
              <a:gd name="connsiteX145" fmla="*/ 12487 w 12653"/>
              <a:gd name="connsiteY145" fmla="*/ 3724 h 4042"/>
              <a:gd name="connsiteX146" fmla="*/ 12552 w 12653"/>
              <a:gd name="connsiteY146" fmla="*/ 3724 h 4042"/>
              <a:gd name="connsiteX147" fmla="*/ 12552 w 12653"/>
              <a:gd name="connsiteY147" fmla="*/ 3787 h 4042"/>
              <a:gd name="connsiteX148" fmla="*/ 12487 w 12653"/>
              <a:gd name="connsiteY148" fmla="*/ 3787 h 4042"/>
              <a:gd name="connsiteX149" fmla="*/ 12552 w 12653"/>
              <a:gd name="connsiteY149" fmla="*/ 3809 h 4042"/>
              <a:gd name="connsiteX150" fmla="*/ 12552 w 12653"/>
              <a:gd name="connsiteY150" fmla="*/ 3880 h 4042"/>
              <a:gd name="connsiteX151" fmla="*/ 12487 w 12653"/>
              <a:gd name="connsiteY151" fmla="*/ 3880 h 4042"/>
              <a:gd name="connsiteX152" fmla="*/ 12487 w 12653"/>
              <a:gd name="connsiteY152" fmla="*/ 3809 h 4042"/>
              <a:gd name="connsiteX153" fmla="*/ 12552 w 12653"/>
              <a:gd name="connsiteY153" fmla="*/ 3809 h 4042"/>
              <a:gd name="connsiteX154" fmla="*/ 12470 w 12653"/>
              <a:gd name="connsiteY154" fmla="*/ 3899 h 4042"/>
              <a:gd name="connsiteX155" fmla="*/ 12470 w 12653"/>
              <a:gd name="connsiteY155" fmla="*/ 3962 h 4042"/>
              <a:gd name="connsiteX156" fmla="*/ 12414 w 12653"/>
              <a:gd name="connsiteY156" fmla="*/ 3962 h 4042"/>
              <a:gd name="connsiteX157" fmla="*/ 12414 w 12653"/>
              <a:gd name="connsiteY157" fmla="*/ 3899 h 4042"/>
              <a:gd name="connsiteX158" fmla="*/ 12470 w 12653"/>
              <a:gd name="connsiteY158" fmla="*/ 3899 h 4042"/>
              <a:gd name="connsiteX159" fmla="*/ 12470 w 12653"/>
              <a:gd name="connsiteY159" fmla="*/ 3809 h 4042"/>
              <a:gd name="connsiteX160" fmla="*/ 12470 w 12653"/>
              <a:gd name="connsiteY160" fmla="*/ 3880 h 4042"/>
              <a:gd name="connsiteX161" fmla="*/ 12414 w 12653"/>
              <a:gd name="connsiteY161" fmla="*/ 3880 h 4042"/>
              <a:gd name="connsiteX162" fmla="*/ 12414 w 12653"/>
              <a:gd name="connsiteY162" fmla="*/ 3809 h 4042"/>
              <a:gd name="connsiteX163" fmla="*/ 12470 w 12653"/>
              <a:gd name="connsiteY163" fmla="*/ 3809 h 4042"/>
              <a:gd name="connsiteX164" fmla="*/ 12092 w 12653"/>
              <a:gd name="connsiteY164" fmla="*/ 4027 h 4042"/>
              <a:gd name="connsiteX165" fmla="*/ 12092 w 12653"/>
              <a:gd name="connsiteY165" fmla="*/ 3986 h 4042"/>
              <a:gd name="connsiteX166" fmla="*/ 12133 w 12653"/>
              <a:gd name="connsiteY166" fmla="*/ 3986 h 4042"/>
              <a:gd name="connsiteX167" fmla="*/ 12133 w 12653"/>
              <a:gd name="connsiteY167" fmla="*/ 4027 h 4042"/>
              <a:gd name="connsiteX168" fmla="*/ 12092 w 12653"/>
              <a:gd name="connsiteY168" fmla="*/ 4027 h 4042"/>
              <a:gd name="connsiteX169" fmla="*/ 240 w 12653"/>
              <a:gd name="connsiteY169" fmla="*/ 3899 h 4042"/>
              <a:gd name="connsiteX170" fmla="*/ 240 w 12653"/>
              <a:gd name="connsiteY170" fmla="*/ 3962 h 4042"/>
              <a:gd name="connsiteX171" fmla="*/ 184 w 12653"/>
              <a:gd name="connsiteY171" fmla="*/ 3962 h 4042"/>
              <a:gd name="connsiteX172" fmla="*/ 184 w 12653"/>
              <a:gd name="connsiteY172" fmla="*/ 3899 h 4042"/>
              <a:gd name="connsiteX173" fmla="*/ 240 w 12653"/>
              <a:gd name="connsiteY173" fmla="*/ 3899 h 4042"/>
              <a:gd name="connsiteX174" fmla="*/ 240 w 12653"/>
              <a:gd name="connsiteY174" fmla="*/ 3809 h 4042"/>
              <a:gd name="connsiteX175" fmla="*/ 240 w 12653"/>
              <a:gd name="connsiteY175" fmla="*/ 3880 h 4042"/>
              <a:gd name="connsiteX176" fmla="*/ 184 w 12653"/>
              <a:gd name="connsiteY176" fmla="*/ 3880 h 4042"/>
              <a:gd name="connsiteX177" fmla="*/ 184 w 12653"/>
              <a:gd name="connsiteY177" fmla="*/ 3809 h 4042"/>
              <a:gd name="connsiteX178" fmla="*/ 240 w 12653"/>
              <a:gd name="connsiteY178" fmla="*/ 3809 h 4042"/>
              <a:gd name="connsiteX179" fmla="*/ 102 w 12653"/>
              <a:gd name="connsiteY179" fmla="*/ 3787 h 4042"/>
              <a:gd name="connsiteX180" fmla="*/ 102 w 12653"/>
              <a:gd name="connsiteY180" fmla="*/ 3724 h 4042"/>
              <a:gd name="connsiteX181" fmla="*/ 166 w 12653"/>
              <a:gd name="connsiteY181" fmla="*/ 3724 h 4042"/>
              <a:gd name="connsiteX182" fmla="*/ 166 w 12653"/>
              <a:gd name="connsiteY182" fmla="*/ 3787 h 4042"/>
              <a:gd name="connsiteX183" fmla="*/ 102 w 12653"/>
              <a:gd name="connsiteY183" fmla="*/ 3787 h 4042"/>
              <a:gd name="connsiteX184" fmla="*/ 102 w 12653"/>
              <a:gd name="connsiteY184" fmla="*/ 3880 h 4042"/>
              <a:gd name="connsiteX185" fmla="*/ 102 w 12653"/>
              <a:gd name="connsiteY185" fmla="*/ 3809 h 4042"/>
              <a:gd name="connsiteX186" fmla="*/ 166 w 12653"/>
              <a:gd name="connsiteY186" fmla="*/ 3809 h 4042"/>
              <a:gd name="connsiteX187" fmla="*/ 166 w 12653"/>
              <a:gd name="connsiteY187" fmla="*/ 3880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2847 h 4042"/>
              <a:gd name="connsiteX98" fmla="*/ 12636 w 12653"/>
              <a:gd name="connsiteY98" fmla="*/ 2847 h 4042"/>
              <a:gd name="connsiteX99" fmla="*/ 12636 w 12653"/>
              <a:gd name="connsiteY99" fmla="*/ 2765 h 4042"/>
              <a:gd name="connsiteX100" fmla="*/ 12574 w 12653"/>
              <a:gd name="connsiteY100" fmla="*/ 2765 h 4042"/>
              <a:gd name="connsiteX101" fmla="*/ 12574 w 12653"/>
              <a:gd name="connsiteY101" fmla="*/ 2708 h 4042"/>
              <a:gd name="connsiteX102" fmla="*/ 12634 w 12653"/>
              <a:gd name="connsiteY102" fmla="*/ 2708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283 h 4042"/>
              <a:gd name="connsiteX118" fmla="*/ 561 w 12653"/>
              <a:gd name="connsiteY118" fmla="*/ 3324 h 4042"/>
              <a:gd name="connsiteX119" fmla="*/ 520 w 12653"/>
              <a:gd name="connsiteY119" fmla="*/ 3324 h 4042"/>
              <a:gd name="connsiteX120" fmla="*/ 520 w 12653"/>
              <a:gd name="connsiteY120" fmla="*/ 3283 h 4042"/>
              <a:gd name="connsiteX121" fmla="*/ 561 w 12653"/>
              <a:gd name="connsiteY121" fmla="*/ 3283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2825 h 4042"/>
              <a:gd name="connsiteX128" fmla="*/ 12574 w 12653"/>
              <a:gd name="connsiteY128" fmla="*/ 2786 h 4042"/>
              <a:gd name="connsiteX129" fmla="*/ 12615 w 12653"/>
              <a:gd name="connsiteY129" fmla="*/ 2786 h 4042"/>
              <a:gd name="connsiteX130" fmla="*/ 12615 w 12653"/>
              <a:gd name="connsiteY130" fmla="*/ 2825 h 4042"/>
              <a:gd name="connsiteX131" fmla="*/ 12574 w 12653"/>
              <a:gd name="connsiteY131" fmla="*/ 2825 h 4042"/>
              <a:gd name="connsiteX132" fmla="*/ 12492 w 12653"/>
              <a:gd name="connsiteY132" fmla="*/ 3339 h 4042"/>
              <a:gd name="connsiteX133" fmla="*/ 12492 w 12653"/>
              <a:gd name="connsiteY133" fmla="*/ 3278 h 4042"/>
              <a:gd name="connsiteX134" fmla="*/ 12571 w 12653"/>
              <a:gd name="connsiteY134" fmla="*/ 3278 h 4042"/>
              <a:gd name="connsiteX135" fmla="*/ 12571 w 12653"/>
              <a:gd name="connsiteY135" fmla="*/ 3201 h 4042"/>
              <a:gd name="connsiteX136" fmla="*/ 12630 w 12653"/>
              <a:gd name="connsiteY136" fmla="*/ 3201 h 4042"/>
              <a:gd name="connsiteX137" fmla="*/ 12630 w 12653"/>
              <a:gd name="connsiteY137" fmla="*/ 3339 h 4042"/>
              <a:gd name="connsiteX138" fmla="*/ 12492 w 12653"/>
              <a:gd name="connsiteY138" fmla="*/ 3339 h 4042"/>
              <a:gd name="connsiteX139" fmla="*/ 12492 w 12653"/>
              <a:gd name="connsiteY139" fmla="*/ 3259 h 4042"/>
              <a:gd name="connsiteX140" fmla="*/ 12492 w 12653"/>
              <a:gd name="connsiteY140" fmla="*/ 3201 h 4042"/>
              <a:gd name="connsiteX141" fmla="*/ 12552 w 12653"/>
              <a:gd name="connsiteY141" fmla="*/ 3201 h 4042"/>
              <a:gd name="connsiteX142" fmla="*/ 12552 w 12653"/>
              <a:gd name="connsiteY142" fmla="*/ 3259 h 4042"/>
              <a:gd name="connsiteX143" fmla="*/ 12492 w 12653"/>
              <a:gd name="connsiteY143" fmla="*/ 3962 h 4042"/>
              <a:gd name="connsiteX144" fmla="*/ 12487 w 12653"/>
              <a:gd name="connsiteY144" fmla="*/ 3787 h 4042"/>
              <a:gd name="connsiteX145" fmla="*/ 12487 w 12653"/>
              <a:gd name="connsiteY145" fmla="*/ 3724 h 4042"/>
              <a:gd name="connsiteX146" fmla="*/ 12552 w 12653"/>
              <a:gd name="connsiteY146" fmla="*/ 3724 h 4042"/>
              <a:gd name="connsiteX147" fmla="*/ 12552 w 12653"/>
              <a:gd name="connsiteY147" fmla="*/ 3787 h 4042"/>
              <a:gd name="connsiteX148" fmla="*/ 12487 w 12653"/>
              <a:gd name="connsiteY148" fmla="*/ 3787 h 4042"/>
              <a:gd name="connsiteX149" fmla="*/ 12552 w 12653"/>
              <a:gd name="connsiteY149" fmla="*/ 3809 h 4042"/>
              <a:gd name="connsiteX150" fmla="*/ 12552 w 12653"/>
              <a:gd name="connsiteY150" fmla="*/ 3880 h 4042"/>
              <a:gd name="connsiteX151" fmla="*/ 12487 w 12653"/>
              <a:gd name="connsiteY151" fmla="*/ 3880 h 4042"/>
              <a:gd name="connsiteX152" fmla="*/ 12487 w 12653"/>
              <a:gd name="connsiteY152" fmla="*/ 3809 h 4042"/>
              <a:gd name="connsiteX153" fmla="*/ 12552 w 12653"/>
              <a:gd name="connsiteY153" fmla="*/ 3809 h 4042"/>
              <a:gd name="connsiteX154" fmla="*/ 12470 w 12653"/>
              <a:gd name="connsiteY154" fmla="*/ 3899 h 4042"/>
              <a:gd name="connsiteX155" fmla="*/ 12470 w 12653"/>
              <a:gd name="connsiteY155" fmla="*/ 3962 h 4042"/>
              <a:gd name="connsiteX156" fmla="*/ 12414 w 12653"/>
              <a:gd name="connsiteY156" fmla="*/ 3962 h 4042"/>
              <a:gd name="connsiteX157" fmla="*/ 12414 w 12653"/>
              <a:gd name="connsiteY157" fmla="*/ 3899 h 4042"/>
              <a:gd name="connsiteX158" fmla="*/ 12470 w 12653"/>
              <a:gd name="connsiteY158" fmla="*/ 3899 h 4042"/>
              <a:gd name="connsiteX159" fmla="*/ 12470 w 12653"/>
              <a:gd name="connsiteY159" fmla="*/ 3809 h 4042"/>
              <a:gd name="connsiteX160" fmla="*/ 12470 w 12653"/>
              <a:gd name="connsiteY160" fmla="*/ 3880 h 4042"/>
              <a:gd name="connsiteX161" fmla="*/ 12414 w 12653"/>
              <a:gd name="connsiteY161" fmla="*/ 3880 h 4042"/>
              <a:gd name="connsiteX162" fmla="*/ 12414 w 12653"/>
              <a:gd name="connsiteY162" fmla="*/ 3809 h 4042"/>
              <a:gd name="connsiteX163" fmla="*/ 12470 w 12653"/>
              <a:gd name="connsiteY163" fmla="*/ 3809 h 4042"/>
              <a:gd name="connsiteX164" fmla="*/ 12092 w 12653"/>
              <a:gd name="connsiteY164" fmla="*/ 4027 h 4042"/>
              <a:gd name="connsiteX165" fmla="*/ 12092 w 12653"/>
              <a:gd name="connsiteY165" fmla="*/ 3986 h 4042"/>
              <a:gd name="connsiteX166" fmla="*/ 12133 w 12653"/>
              <a:gd name="connsiteY166" fmla="*/ 3986 h 4042"/>
              <a:gd name="connsiteX167" fmla="*/ 12133 w 12653"/>
              <a:gd name="connsiteY167" fmla="*/ 4027 h 4042"/>
              <a:gd name="connsiteX168" fmla="*/ 12092 w 12653"/>
              <a:gd name="connsiteY168" fmla="*/ 4027 h 4042"/>
              <a:gd name="connsiteX169" fmla="*/ 240 w 12653"/>
              <a:gd name="connsiteY169" fmla="*/ 3899 h 4042"/>
              <a:gd name="connsiteX170" fmla="*/ 240 w 12653"/>
              <a:gd name="connsiteY170" fmla="*/ 3962 h 4042"/>
              <a:gd name="connsiteX171" fmla="*/ 184 w 12653"/>
              <a:gd name="connsiteY171" fmla="*/ 3962 h 4042"/>
              <a:gd name="connsiteX172" fmla="*/ 184 w 12653"/>
              <a:gd name="connsiteY172" fmla="*/ 3899 h 4042"/>
              <a:gd name="connsiteX173" fmla="*/ 240 w 12653"/>
              <a:gd name="connsiteY173" fmla="*/ 3899 h 4042"/>
              <a:gd name="connsiteX174" fmla="*/ 240 w 12653"/>
              <a:gd name="connsiteY174" fmla="*/ 3809 h 4042"/>
              <a:gd name="connsiteX175" fmla="*/ 240 w 12653"/>
              <a:gd name="connsiteY175" fmla="*/ 3880 h 4042"/>
              <a:gd name="connsiteX176" fmla="*/ 184 w 12653"/>
              <a:gd name="connsiteY176" fmla="*/ 3880 h 4042"/>
              <a:gd name="connsiteX177" fmla="*/ 184 w 12653"/>
              <a:gd name="connsiteY177" fmla="*/ 3809 h 4042"/>
              <a:gd name="connsiteX178" fmla="*/ 240 w 12653"/>
              <a:gd name="connsiteY178" fmla="*/ 3809 h 4042"/>
              <a:gd name="connsiteX179" fmla="*/ 102 w 12653"/>
              <a:gd name="connsiteY179" fmla="*/ 3787 h 4042"/>
              <a:gd name="connsiteX180" fmla="*/ 102 w 12653"/>
              <a:gd name="connsiteY180" fmla="*/ 3724 h 4042"/>
              <a:gd name="connsiteX181" fmla="*/ 166 w 12653"/>
              <a:gd name="connsiteY181" fmla="*/ 3724 h 4042"/>
              <a:gd name="connsiteX182" fmla="*/ 166 w 12653"/>
              <a:gd name="connsiteY182" fmla="*/ 3787 h 4042"/>
              <a:gd name="connsiteX183" fmla="*/ 102 w 12653"/>
              <a:gd name="connsiteY183" fmla="*/ 3787 h 4042"/>
              <a:gd name="connsiteX184" fmla="*/ 102 w 12653"/>
              <a:gd name="connsiteY184" fmla="*/ 3880 h 4042"/>
              <a:gd name="connsiteX185" fmla="*/ 102 w 12653"/>
              <a:gd name="connsiteY185" fmla="*/ 3809 h 4042"/>
              <a:gd name="connsiteX186" fmla="*/ 166 w 12653"/>
              <a:gd name="connsiteY186" fmla="*/ 3809 h 4042"/>
              <a:gd name="connsiteX187" fmla="*/ 166 w 12653"/>
              <a:gd name="connsiteY187" fmla="*/ 3880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2847 h 4042"/>
              <a:gd name="connsiteX98" fmla="*/ 12636 w 12653"/>
              <a:gd name="connsiteY98" fmla="*/ 2847 h 4042"/>
              <a:gd name="connsiteX99" fmla="*/ 12636 w 12653"/>
              <a:gd name="connsiteY99" fmla="*/ 2765 h 4042"/>
              <a:gd name="connsiteX100" fmla="*/ 12574 w 12653"/>
              <a:gd name="connsiteY100" fmla="*/ 2765 h 4042"/>
              <a:gd name="connsiteX101" fmla="*/ 12574 w 12653"/>
              <a:gd name="connsiteY101" fmla="*/ 2708 h 4042"/>
              <a:gd name="connsiteX102" fmla="*/ 12634 w 12653"/>
              <a:gd name="connsiteY102" fmla="*/ 2708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283 h 4042"/>
              <a:gd name="connsiteX118" fmla="*/ 561 w 12653"/>
              <a:gd name="connsiteY118" fmla="*/ 3324 h 4042"/>
              <a:gd name="connsiteX119" fmla="*/ 520 w 12653"/>
              <a:gd name="connsiteY119" fmla="*/ 3324 h 4042"/>
              <a:gd name="connsiteX120" fmla="*/ 520 w 12653"/>
              <a:gd name="connsiteY120" fmla="*/ 3283 h 4042"/>
              <a:gd name="connsiteX121" fmla="*/ 561 w 12653"/>
              <a:gd name="connsiteY121" fmla="*/ 3283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2825 h 4042"/>
              <a:gd name="connsiteX128" fmla="*/ 12574 w 12653"/>
              <a:gd name="connsiteY128" fmla="*/ 2786 h 4042"/>
              <a:gd name="connsiteX129" fmla="*/ 12615 w 12653"/>
              <a:gd name="connsiteY129" fmla="*/ 2786 h 4042"/>
              <a:gd name="connsiteX130" fmla="*/ 12615 w 12653"/>
              <a:gd name="connsiteY130" fmla="*/ 2825 h 4042"/>
              <a:gd name="connsiteX131" fmla="*/ 12574 w 12653"/>
              <a:gd name="connsiteY131" fmla="*/ 2825 h 4042"/>
              <a:gd name="connsiteX132" fmla="*/ 12492 w 12653"/>
              <a:gd name="connsiteY132" fmla="*/ 3339 h 4042"/>
              <a:gd name="connsiteX133" fmla="*/ 12492 w 12653"/>
              <a:gd name="connsiteY133" fmla="*/ 3278 h 4042"/>
              <a:gd name="connsiteX134" fmla="*/ 12571 w 12653"/>
              <a:gd name="connsiteY134" fmla="*/ 3278 h 4042"/>
              <a:gd name="connsiteX135" fmla="*/ 12571 w 12653"/>
              <a:gd name="connsiteY135" fmla="*/ 3201 h 4042"/>
              <a:gd name="connsiteX136" fmla="*/ 12630 w 12653"/>
              <a:gd name="connsiteY136" fmla="*/ 3201 h 4042"/>
              <a:gd name="connsiteX137" fmla="*/ 12630 w 12653"/>
              <a:gd name="connsiteY137" fmla="*/ 3339 h 4042"/>
              <a:gd name="connsiteX138" fmla="*/ 12492 w 12653"/>
              <a:gd name="connsiteY138" fmla="*/ 3339 h 4042"/>
              <a:gd name="connsiteX139" fmla="*/ 12492 w 12653"/>
              <a:gd name="connsiteY139" fmla="*/ 3259 h 4042"/>
              <a:gd name="connsiteX140" fmla="*/ 12492 w 12653"/>
              <a:gd name="connsiteY140" fmla="*/ 3201 h 4042"/>
              <a:gd name="connsiteX141" fmla="*/ 12552 w 12653"/>
              <a:gd name="connsiteY141" fmla="*/ 3201 h 4042"/>
              <a:gd name="connsiteX142" fmla="*/ 12552 w 12653"/>
              <a:gd name="connsiteY142" fmla="*/ 3259 h 4042"/>
              <a:gd name="connsiteX143" fmla="*/ 12492 w 12653"/>
              <a:gd name="connsiteY143" fmla="*/ 3259 h 4042"/>
              <a:gd name="connsiteX144" fmla="*/ 12487 w 12653"/>
              <a:gd name="connsiteY144" fmla="*/ 3787 h 4042"/>
              <a:gd name="connsiteX145" fmla="*/ 12487 w 12653"/>
              <a:gd name="connsiteY145" fmla="*/ 3724 h 4042"/>
              <a:gd name="connsiteX146" fmla="*/ 12552 w 12653"/>
              <a:gd name="connsiteY146" fmla="*/ 3724 h 4042"/>
              <a:gd name="connsiteX147" fmla="*/ 12552 w 12653"/>
              <a:gd name="connsiteY147" fmla="*/ 3787 h 4042"/>
              <a:gd name="connsiteX148" fmla="*/ 12487 w 12653"/>
              <a:gd name="connsiteY148" fmla="*/ 3787 h 4042"/>
              <a:gd name="connsiteX149" fmla="*/ 12552 w 12653"/>
              <a:gd name="connsiteY149" fmla="*/ 3809 h 4042"/>
              <a:gd name="connsiteX150" fmla="*/ 12552 w 12653"/>
              <a:gd name="connsiteY150" fmla="*/ 3880 h 4042"/>
              <a:gd name="connsiteX151" fmla="*/ 12487 w 12653"/>
              <a:gd name="connsiteY151" fmla="*/ 3880 h 4042"/>
              <a:gd name="connsiteX152" fmla="*/ 12487 w 12653"/>
              <a:gd name="connsiteY152" fmla="*/ 3809 h 4042"/>
              <a:gd name="connsiteX153" fmla="*/ 12552 w 12653"/>
              <a:gd name="connsiteY153" fmla="*/ 3809 h 4042"/>
              <a:gd name="connsiteX154" fmla="*/ 12470 w 12653"/>
              <a:gd name="connsiteY154" fmla="*/ 3899 h 4042"/>
              <a:gd name="connsiteX155" fmla="*/ 12470 w 12653"/>
              <a:gd name="connsiteY155" fmla="*/ 3962 h 4042"/>
              <a:gd name="connsiteX156" fmla="*/ 12414 w 12653"/>
              <a:gd name="connsiteY156" fmla="*/ 3962 h 4042"/>
              <a:gd name="connsiteX157" fmla="*/ 12414 w 12653"/>
              <a:gd name="connsiteY157" fmla="*/ 3899 h 4042"/>
              <a:gd name="connsiteX158" fmla="*/ 12470 w 12653"/>
              <a:gd name="connsiteY158" fmla="*/ 3899 h 4042"/>
              <a:gd name="connsiteX159" fmla="*/ 12470 w 12653"/>
              <a:gd name="connsiteY159" fmla="*/ 3809 h 4042"/>
              <a:gd name="connsiteX160" fmla="*/ 12470 w 12653"/>
              <a:gd name="connsiteY160" fmla="*/ 3880 h 4042"/>
              <a:gd name="connsiteX161" fmla="*/ 12414 w 12653"/>
              <a:gd name="connsiteY161" fmla="*/ 3880 h 4042"/>
              <a:gd name="connsiteX162" fmla="*/ 12414 w 12653"/>
              <a:gd name="connsiteY162" fmla="*/ 3809 h 4042"/>
              <a:gd name="connsiteX163" fmla="*/ 12470 w 12653"/>
              <a:gd name="connsiteY163" fmla="*/ 3809 h 4042"/>
              <a:gd name="connsiteX164" fmla="*/ 12092 w 12653"/>
              <a:gd name="connsiteY164" fmla="*/ 4027 h 4042"/>
              <a:gd name="connsiteX165" fmla="*/ 12092 w 12653"/>
              <a:gd name="connsiteY165" fmla="*/ 3986 h 4042"/>
              <a:gd name="connsiteX166" fmla="*/ 12133 w 12653"/>
              <a:gd name="connsiteY166" fmla="*/ 3986 h 4042"/>
              <a:gd name="connsiteX167" fmla="*/ 12133 w 12653"/>
              <a:gd name="connsiteY167" fmla="*/ 4027 h 4042"/>
              <a:gd name="connsiteX168" fmla="*/ 12092 w 12653"/>
              <a:gd name="connsiteY168" fmla="*/ 4027 h 4042"/>
              <a:gd name="connsiteX169" fmla="*/ 240 w 12653"/>
              <a:gd name="connsiteY169" fmla="*/ 3899 h 4042"/>
              <a:gd name="connsiteX170" fmla="*/ 240 w 12653"/>
              <a:gd name="connsiteY170" fmla="*/ 3962 h 4042"/>
              <a:gd name="connsiteX171" fmla="*/ 184 w 12653"/>
              <a:gd name="connsiteY171" fmla="*/ 3962 h 4042"/>
              <a:gd name="connsiteX172" fmla="*/ 184 w 12653"/>
              <a:gd name="connsiteY172" fmla="*/ 3899 h 4042"/>
              <a:gd name="connsiteX173" fmla="*/ 240 w 12653"/>
              <a:gd name="connsiteY173" fmla="*/ 3899 h 4042"/>
              <a:gd name="connsiteX174" fmla="*/ 240 w 12653"/>
              <a:gd name="connsiteY174" fmla="*/ 3809 h 4042"/>
              <a:gd name="connsiteX175" fmla="*/ 240 w 12653"/>
              <a:gd name="connsiteY175" fmla="*/ 3880 h 4042"/>
              <a:gd name="connsiteX176" fmla="*/ 184 w 12653"/>
              <a:gd name="connsiteY176" fmla="*/ 3880 h 4042"/>
              <a:gd name="connsiteX177" fmla="*/ 184 w 12653"/>
              <a:gd name="connsiteY177" fmla="*/ 3809 h 4042"/>
              <a:gd name="connsiteX178" fmla="*/ 240 w 12653"/>
              <a:gd name="connsiteY178" fmla="*/ 3809 h 4042"/>
              <a:gd name="connsiteX179" fmla="*/ 102 w 12653"/>
              <a:gd name="connsiteY179" fmla="*/ 3787 h 4042"/>
              <a:gd name="connsiteX180" fmla="*/ 102 w 12653"/>
              <a:gd name="connsiteY180" fmla="*/ 3724 h 4042"/>
              <a:gd name="connsiteX181" fmla="*/ 166 w 12653"/>
              <a:gd name="connsiteY181" fmla="*/ 3724 h 4042"/>
              <a:gd name="connsiteX182" fmla="*/ 166 w 12653"/>
              <a:gd name="connsiteY182" fmla="*/ 3787 h 4042"/>
              <a:gd name="connsiteX183" fmla="*/ 102 w 12653"/>
              <a:gd name="connsiteY183" fmla="*/ 3787 h 4042"/>
              <a:gd name="connsiteX184" fmla="*/ 102 w 12653"/>
              <a:gd name="connsiteY184" fmla="*/ 3880 h 4042"/>
              <a:gd name="connsiteX185" fmla="*/ 102 w 12653"/>
              <a:gd name="connsiteY185" fmla="*/ 3809 h 4042"/>
              <a:gd name="connsiteX186" fmla="*/ 166 w 12653"/>
              <a:gd name="connsiteY186" fmla="*/ 3809 h 4042"/>
              <a:gd name="connsiteX187" fmla="*/ 166 w 12653"/>
              <a:gd name="connsiteY187" fmla="*/ 3880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2847 h 4042"/>
              <a:gd name="connsiteX98" fmla="*/ 12636 w 12653"/>
              <a:gd name="connsiteY98" fmla="*/ 2847 h 4042"/>
              <a:gd name="connsiteX99" fmla="*/ 12636 w 12653"/>
              <a:gd name="connsiteY99" fmla="*/ 2765 h 4042"/>
              <a:gd name="connsiteX100" fmla="*/ 12574 w 12653"/>
              <a:gd name="connsiteY100" fmla="*/ 2765 h 4042"/>
              <a:gd name="connsiteX101" fmla="*/ 12574 w 12653"/>
              <a:gd name="connsiteY101" fmla="*/ 2708 h 4042"/>
              <a:gd name="connsiteX102" fmla="*/ 12634 w 12653"/>
              <a:gd name="connsiteY102" fmla="*/ 2708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283 h 4042"/>
              <a:gd name="connsiteX118" fmla="*/ 561 w 12653"/>
              <a:gd name="connsiteY118" fmla="*/ 3324 h 4042"/>
              <a:gd name="connsiteX119" fmla="*/ 520 w 12653"/>
              <a:gd name="connsiteY119" fmla="*/ 3324 h 4042"/>
              <a:gd name="connsiteX120" fmla="*/ 520 w 12653"/>
              <a:gd name="connsiteY120" fmla="*/ 3283 h 4042"/>
              <a:gd name="connsiteX121" fmla="*/ 561 w 12653"/>
              <a:gd name="connsiteY121" fmla="*/ 3283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2825 h 4042"/>
              <a:gd name="connsiteX128" fmla="*/ 12574 w 12653"/>
              <a:gd name="connsiteY128" fmla="*/ 2786 h 4042"/>
              <a:gd name="connsiteX129" fmla="*/ 12615 w 12653"/>
              <a:gd name="connsiteY129" fmla="*/ 2786 h 4042"/>
              <a:gd name="connsiteX130" fmla="*/ 12615 w 12653"/>
              <a:gd name="connsiteY130" fmla="*/ 2825 h 4042"/>
              <a:gd name="connsiteX131" fmla="*/ 12574 w 12653"/>
              <a:gd name="connsiteY131" fmla="*/ 2825 h 4042"/>
              <a:gd name="connsiteX132" fmla="*/ 12492 w 12653"/>
              <a:gd name="connsiteY132" fmla="*/ 3339 h 4042"/>
              <a:gd name="connsiteX133" fmla="*/ 12492 w 12653"/>
              <a:gd name="connsiteY133" fmla="*/ 3278 h 4042"/>
              <a:gd name="connsiteX134" fmla="*/ 12571 w 12653"/>
              <a:gd name="connsiteY134" fmla="*/ 3278 h 4042"/>
              <a:gd name="connsiteX135" fmla="*/ 12571 w 12653"/>
              <a:gd name="connsiteY135" fmla="*/ 3201 h 4042"/>
              <a:gd name="connsiteX136" fmla="*/ 12630 w 12653"/>
              <a:gd name="connsiteY136" fmla="*/ 3201 h 4042"/>
              <a:gd name="connsiteX137" fmla="*/ 12630 w 12653"/>
              <a:gd name="connsiteY137" fmla="*/ 3339 h 4042"/>
              <a:gd name="connsiteX138" fmla="*/ 12492 w 12653"/>
              <a:gd name="connsiteY138" fmla="*/ 3339 h 4042"/>
              <a:gd name="connsiteX139" fmla="*/ 12492 w 12653"/>
              <a:gd name="connsiteY139" fmla="*/ 3259 h 4042"/>
              <a:gd name="connsiteX140" fmla="*/ 12492 w 12653"/>
              <a:gd name="connsiteY140" fmla="*/ 3201 h 4042"/>
              <a:gd name="connsiteX141" fmla="*/ 12552 w 12653"/>
              <a:gd name="connsiteY141" fmla="*/ 3201 h 4042"/>
              <a:gd name="connsiteX142" fmla="*/ 12552 w 12653"/>
              <a:gd name="connsiteY142" fmla="*/ 3259 h 4042"/>
              <a:gd name="connsiteX143" fmla="*/ 12492 w 12653"/>
              <a:gd name="connsiteY143" fmla="*/ 3259 h 4042"/>
              <a:gd name="connsiteX144" fmla="*/ 12487 w 12653"/>
              <a:gd name="connsiteY144" fmla="*/ 3084 h 4042"/>
              <a:gd name="connsiteX145" fmla="*/ 12487 w 12653"/>
              <a:gd name="connsiteY145" fmla="*/ 3724 h 4042"/>
              <a:gd name="connsiteX146" fmla="*/ 12552 w 12653"/>
              <a:gd name="connsiteY146" fmla="*/ 3724 h 4042"/>
              <a:gd name="connsiteX147" fmla="*/ 12552 w 12653"/>
              <a:gd name="connsiteY147" fmla="*/ 3787 h 4042"/>
              <a:gd name="connsiteX148" fmla="*/ 12487 w 12653"/>
              <a:gd name="connsiteY148" fmla="*/ 3787 h 4042"/>
              <a:gd name="connsiteX149" fmla="*/ 12552 w 12653"/>
              <a:gd name="connsiteY149" fmla="*/ 3809 h 4042"/>
              <a:gd name="connsiteX150" fmla="*/ 12552 w 12653"/>
              <a:gd name="connsiteY150" fmla="*/ 3880 h 4042"/>
              <a:gd name="connsiteX151" fmla="*/ 12487 w 12653"/>
              <a:gd name="connsiteY151" fmla="*/ 3880 h 4042"/>
              <a:gd name="connsiteX152" fmla="*/ 12487 w 12653"/>
              <a:gd name="connsiteY152" fmla="*/ 3809 h 4042"/>
              <a:gd name="connsiteX153" fmla="*/ 12552 w 12653"/>
              <a:gd name="connsiteY153" fmla="*/ 3809 h 4042"/>
              <a:gd name="connsiteX154" fmla="*/ 12470 w 12653"/>
              <a:gd name="connsiteY154" fmla="*/ 3899 h 4042"/>
              <a:gd name="connsiteX155" fmla="*/ 12470 w 12653"/>
              <a:gd name="connsiteY155" fmla="*/ 3962 h 4042"/>
              <a:gd name="connsiteX156" fmla="*/ 12414 w 12653"/>
              <a:gd name="connsiteY156" fmla="*/ 3962 h 4042"/>
              <a:gd name="connsiteX157" fmla="*/ 12414 w 12653"/>
              <a:gd name="connsiteY157" fmla="*/ 3899 h 4042"/>
              <a:gd name="connsiteX158" fmla="*/ 12470 w 12653"/>
              <a:gd name="connsiteY158" fmla="*/ 3899 h 4042"/>
              <a:gd name="connsiteX159" fmla="*/ 12470 w 12653"/>
              <a:gd name="connsiteY159" fmla="*/ 3809 h 4042"/>
              <a:gd name="connsiteX160" fmla="*/ 12470 w 12653"/>
              <a:gd name="connsiteY160" fmla="*/ 3880 h 4042"/>
              <a:gd name="connsiteX161" fmla="*/ 12414 w 12653"/>
              <a:gd name="connsiteY161" fmla="*/ 3880 h 4042"/>
              <a:gd name="connsiteX162" fmla="*/ 12414 w 12653"/>
              <a:gd name="connsiteY162" fmla="*/ 3809 h 4042"/>
              <a:gd name="connsiteX163" fmla="*/ 12470 w 12653"/>
              <a:gd name="connsiteY163" fmla="*/ 3809 h 4042"/>
              <a:gd name="connsiteX164" fmla="*/ 12092 w 12653"/>
              <a:gd name="connsiteY164" fmla="*/ 4027 h 4042"/>
              <a:gd name="connsiteX165" fmla="*/ 12092 w 12653"/>
              <a:gd name="connsiteY165" fmla="*/ 3986 h 4042"/>
              <a:gd name="connsiteX166" fmla="*/ 12133 w 12653"/>
              <a:gd name="connsiteY166" fmla="*/ 3986 h 4042"/>
              <a:gd name="connsiteX167" fmla="*/ 12133 w 12653"/>
              <a:gd name="connsiteY167" fmla="*/ 4027 h 4042"/>
              <a:gd name="connsiteX168" fmla="*/ 12092 w 12653"/>
              <a:gd name="connsiteY168" fmla="*/ 4027 h 4042"/>
              <a:gd name="connsiteX169" fmla="*/ 240 w 12653"/>
              <a:gd name="connsiteY169" fmla="*/ 3899 h 4042"/>
              <a:gd name="connsiteX170" fmla="*/ 240 w 12653"/>
              <a:gd name="connsiteY170" fmla="*/ 3962 h 4042"/>
              <a:gd name="connsiteX171" fmla="*/ 184 w 12653"/>
              <a:gd name="connsiteY171" fmla="*/ 3962 h 4042"/>
              <a:gd name="connsiteX172" fmla="*/ 184 w 12653"/>
              <a:gd name="connsiteY172" fmla="*/ 3899 h 4042"/>
              <a:gd name="connsiteX173" fmla="*/ 240 w 12653"/>
              <a:gd name="connsiteY173" fmla="*/ 3899 h 4042"/>
              <a:gd name="connsiteX174" fmla="*/ 240 w 12653"/>
              <a:gd name="connsiteY174" fmla="*/ 3809 h 4042"/>
              <a:gd name="connsiteX175" fmla="*/ 240 w 12653"/>
              <a:gd name="connsiteY175" fmla="*/ 3880 h 4042"/>
              <a:gd name="connsiteX176" fmla="*/ 184 w 12653"/>
              <a:gd name="connsiteY176" fmla="*/ 3880 h 4042"/>
              <a:gd name="connsiteX177" fmla="*/ 184 w 12653"/>
              <a:gd name="connsiteY177" fmla="*/ 3809 h 4042"/>
              <a:gd name="connsiteX178" fmla="*/ 240 w 12653"/>
              <a:gd name="connsiteY178" fmla="*/ 3809 h 4042"/>
              <a:gd name="connsiteX179" fmla="*/ 102 w 12653"/>
              <a:gd name="connsiteY179" fmla="*/ 3787 h 4042"/>
              <a:gd name="connsiteX180" fmla="*/ 102 w 12653"/>
              <a:gd name="connsiteY180" fmla="*/ 3724 h 4042"/>
              <a:gd name="connsiteX181" fmla="*/ 166 w 12653"/>
              <a:gd name="connsiteY181" fmla="*/ 3724 h 4042"/>
              <a:gd name="connsiteX182" fmla="*/ 166 w 12653"/>
              <a:gd name="connsiteY182" fmla="*/ 3787 h 4042"/>
              <a:gd name="connsiteX183" fmla="*/ 102 w 12653"/>
              <a:gd name="connsiteY183" fmla="*/ 3787 h 4042"/>
              <a:gd name="connsiteX184" fmla="*/ 102 w 12653"/>
              <a:gd name="connsiteY184" fmla="*/ 3880 h 4042"/>
              <a:gd name="connsiteX185" fmla="*/ 102 w 12653"/>
              <a:gd name="connsiteY185" fmla="*/ 3809 h 4042"/>
              <a:gd name="connsiteX186" fmla="*/ 166 w 12653"/>
              <a:gd name="connsiteY186" fmla="*/ 3809 h 4042"/>
              <a:gd name="connsiteX187" fmla="*/ 166 w 12653"/>
              <a:gd name="connsiteY187" fmla="*/ 3880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2847 h 4042"/>
              <a:gd name="connsiteX98" fmla="*/ 12636 w 12653"/>
              <a:gd name="connsiteY98" fmla="*/ 2847 h 4042"/>
              <a:gd name="connsiteX99" fmla="*/ 12636 w 12653"/>
              <a:gd name="connsiteY99" fmla="*/ 2765 h 4042"/>
              <a:gd name="connsiteX100" fmla="*/ 12574 w 12653"/>
              <a:gd name="connsiteY100" fmla="*/ 2765 h 4042"/>
              <a:gd name="connsiteX101" fmla="*/ 12574 w 12653"/>
              <a:gd name="connsiteY101" fmla="*/ 2708 h 4042"/>
              <a:gd name="connsiteX102" fmla="*/ 12634 w 12653"/>
              <a:gd name="connsiteY102" fmla="*/ 2708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283 h 4042"/>
              <a:gd name="connsiteX118" fmla="*/ 561 w 12653"/>
              <a:gd name="connsiteY118" fmla="*/ 3324 h 4042"/>
              <a:gd name="connsiteX119" fmla="*/ 520 w 12653"/>
              <a:gd name="connsiteY119" fmla="*/ 3324 h 4042"/>
              <a:gd name="connsiteX120" fmla="*/ 520 w 12653"/>
              <a:gd name="connsiteY120" fmla="*/ 3283 h 4042"/>
              <a:gd name="connsiteX121" fmla="*/ 561 w 12653"/>
              <a:gd name="connsiteY121" fmla="*/ 3283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2825 h 4042"/>
              <a:gd name="connsiteX128" fmla="*/ 12574 w 12653"/>
              <a:gd name="connsiteY128" fmla="*/ 2786 h 4042"/>
              <a:gd name="connsiteX129" fmla="*/ 12615 w 12653"/>
              <a:gd name="connsiteY129" fmla="*/ 2786 h 4042"/>
              <a:gd name="connsiteX130" fmla="*/ 12615 w 12653"/>
              <a:gd name="connsiteY130" fmla="*/ 2825 h 4042"/>
              <a:gd name="connsiteX131" fmla="*/ 12574 w 12653"/>
              <a:gd name="connsiteY131" fmla="*/ 2825 h 4042"/>
              <a:gd name="connsiteX132" fmla="*/ 12492 w 12653"/>
              <a:gd name="connsiteY132" fmla="*/ 3339 h 4042"/>
              <a:gd name="connsiteX133" fmla="*/ 12492 w 12653"/>
              <a:gd name="connsiteY133" fmla="*/ 3278 h 4042"/>
              <a:gd name="connsiteX134" fmla="*/ 12571 w 12653"/>
              <a:gd name="connsiteY134" fmla="*/ 3278 h 4042"/>
              <a:gd name="connsiteX135" fmla="*/ 12571 w 12653"/>
              <a:gd name="connsiteY135" fmla="*/ 3201 h 4042"/>
              <a:gd name="connsiteX136" fmla="*/ 12630 w 12653"/>
              <a:gd name="connsiteY136" fmla="*/ 3201 h 4042"/>
              <a:gd name="connsiteX137" fmla="*/ 12630 w 12653"/>
              <a:gd name="connsiteY137" fmla="*/ 3339 h 4042"/>
              <a:gd name="connsiteX138" fmla="*/ 12492 w 12653"/>
              <a:gd name="connsiteY138" fmla="*/ 3339 h 4042"/>
              <a:gd name="connsiteX139" fmla="*/ 12492 w 12653"/>
              <a:gd name="connsiteY139" fmla="*/ 3259 h 4042"/>
              <a:gd name="connsiteX140" fmla="*/ 12492 w 12653"/>
              <a:gd name="connsiteY140" fmla="*/ 3201 h 4042"/>
              <a:gd name="connsiteX141" fmla="*/ 12552 w 12653"/>
              <a:gd name="connsiteY141" fmla="*/ 3201 h 4042"/>
              <a:gd name="connsiteX142" fmla="*/ 12552 w 12653"/>
              <a:gd name="connsiteY142" fmla="*/ 3259 h 4042"/>
              <a:gd name="connsiteX143" fmla="*/ 12492 w 12653"/>
              <a:gd name="connsiteY143" fmla="*/ 3259 h 4042"/>
              <a:gd name="connsiteX144" fmla="*/ 12487 w 12653"/>
              <a:gd name="connsiteY144" fmla="*/ 3084 h 4042"/>
              <a:gd name="connsiteX145" fmla="*/ 12487 w 12653"/>
              <a:gd name="connsiteY145" fmla="*/ 3021 h 4042"/>
              <a:gd name="connsiteX146" fmla="*/ 12552 w 12653"/>
              <a:gd name="connsiteY146" fmla="*/ 3724 h 4042"/>
              <a:gd name="connsiteX147" fmla="*/ 12552 w 12653"/>
              <a:gd name="connsiteY147" fmla="*/ 3787 h 4042"/>
              <a:gd name="connsiteX148" fmla="*/ 12487 w 12653"/>
              <a:gd name="connsiteY148" fmla="*/ 3787 h 4042"/>
              <a:gd name="connsiteX149" fmla="*/ 12552 w 12653"/>
              <a:gd name="connsiteY149" fmla="*/ 3809 h 4042"/>
              <a:gd name="connsiteX150" fmla="*/ 12552 w 12653"/>
              <a:gd name="connsiteY150" fmla="*/ 3880 h 4042"/>
              <a:gd name="connsiteX151" fmla="*/ 12487 w 12653"/>
              <a:gd name="connsiteY151" fmla="*/ 3880 h 4042"/>
              <a:gd name="connsiteX152" fmla="*/ 12487 w 12653"/>
              <a:gd name="connsiteY152" fmla="*/ 3809 h 4042"/>
              <a:gd name="connsiteX153" fmla="*/ 12552 w 12653"/>
              <a:gd name="connsiteY153" fmla="*/ 3809 h 4042"/>
              <a:gd name="connsiteX154" fmla="*/ 12470 w 12653"/>
              <a:gd name="connsiteY154" fmla="*/ 3899 h 4042"/>
              <a:gd name="connsiteX155" fmla="*/ 12470 w 12653"/>
              <a:gd name="connsiteY155" fmla="*/ 3962 h 4042"/>
              <a:gd name="connsiteX156" fmla="*/ 12414 w 12653"/>
              <a:gd name="connsiteY156" fmla="*/ 3962 h 4042"/>
              <a:gd name="connsiteX157" fmla="*/ 12414 w 12653"/>
              <a:gd name="connsiteY157" fmla="*/ 3899 h 4042"/>
              <a:gd name="connsiteX158" fmla="*/ 12470 w 12653"/>
              <a:gd name="connsiteY158" fmla="*/ 3899 h 4042"/>
              <a:gd name="connsiteX159" fmla="*/ 12470 w 12653"/>
              <a:gd name="connsiteY159" fmla="*/ 3809 h 4042"/>
              <a:gd name="connsiteX160" fmla="*/ 12470 w 12653"/>
              <a:gd name="connsiteY160" fmla="*/ 3880 h 4042"/>
              <a:gd name="connsiteX161" fmla="*/ 12414 w 12653"/>
              <a:gd name="connsiteY161" fmla="*/ 3880 h 4042"/>
              <a:gd name="connsiteX162" fmla="*/ 12414 w 12653"/>
              <a:gd name="connsiteY162" fmla="*/ 3809 h 4042"/>
              <a:gd name="connsiteX163" fmla="*/ 12470 w 12653"/>
              <a:gd name="connsiteY163" fmla="*/ 3809 h 4042"/>
              <a:gd name="connsiteX164" fmla="*/ 12092 w 12653"/>
              <a:gd name="connsiteY164" fmla="*/ 4027 h 4042"/>
              <a:gd name="connsiteX165" fmla="*/ 12092 w 12653"/>
              <a:gd name="connsiteY165" fmla="*/ 3986 h 4042"/>
              <a:gd name="connsiteX166" fmla="*/ 12133 w 12653"/>
              <a:gd name="connsiteY166" fmla="*/ 3986 h 4042"/>
              <a:gd name="connsiteX167" fmla="*/ 12133 w 12653"/>
              <a:gd name="connsiteY167" fmla="*/ 4027 h 4042"/>
              <a:gd name="connsiteX168" fmla="*/ 12092 w 12653"/>
              <a:gd name="connsiteY168" fmla="*/ 4027 h 4042"/>
              <a:gd name="connsiteX169" fmla="*/ 240 w 12653"/>
              <a:gd name="connsiteY169" fmla="*/ 3899 h 4042"/>
              <a:gd name="connsiteX170" fmla="*/ 240 w 12653"/>
              <a:gd name="connsiteY170" fmla="*/ 3962 h 4042"/>
              <a:gd name="connsiteX171" fmla="*/ 184 w 12653"/>
              <a:gd name="connsiteY171" fmla="*/ 3962 h 4042"/>
              <a:gd name="connsiteX172" fmla="*/ 184 w 12653"/>
              <a:gd name="connsiteY172" fmla="*/ 3899 h 4042"/>
              <a:gd name="connsiteX173" fmla="*/ 240 w 12653"/>
              <a:gd name="connsiteY173" fmla="*/ 3899 h 4042"/>
              <a:gd name="connsiteX174" fmla="*/ 240 w 12653"/>
              <a:gd name="connsiteY174" fmla="*/ 3809 h 4042"/>
              <a:gd name="connsiteX175" fmla="*/ 240 w 12653"/>
              <a:gd name="connsiteY175" fmla="*/ 3880 h 4042"/>
              <a:gd name="connsiteX176" fmla="*/ 184 w 12653"/>
              <a:gd name="connsiteY176" fmla="*/ 3880 h 4042"/>
              <a:gd name="connsiteX177" fmla="*/ 184 w 12653"/>
              <a:gd name="connsiteY177" fmla="*/ 3809 h 4042"/>
              <a:gd name="connsiteX178" fmla="*/ 240 w 12653"/>
              <a:gd name="connsiteY178" fmla="*/ 3809 h 4042"/>
              <a:gd name="connsiteX179" fmla="*/ 102 w 12653"/>
              <a:gd name="connsiteY179" fmla="*/ 3787 h 4042"/>
              <a:gd name="connsiteX180" fmla="*/ 102 w 12653"/>
              <a:gd name="connsiteY180" fmla="*/ 3724 h 4042"/>
              <a:gd name="connsiteX181" fmla="*/ 166 w 12653"/>
              <a:gd name="connsiteY181" fmla="*/ 3724 h 4042"/>
              <a:gd name="connsiteX182" fmla="*/ 166 w 12653"/>
              <a:gd name="connsiteY182" fmla="*/ 3787 h 4042"/>
              <a:gd name="connsiteX183" fmla="*/ 102 w 12653"/>
              <a:gd name="connsiteY183" fmla="*/ 3787 h 4042"/>
              <a:gd name="connsiteX184" fmla="*/ 102 w 12653"/>
              <a:gd name="connsiteY184" fmla="*/ 3880 h 4042"/>
              <a:gd name="connsiteX185" fmla="*/ 102 w 12653"/>
              <a:gd name="connsiteY185" fmla="*/ 3809 h 4042"/>
              <a:gd name="connsiteX186" fmla="*/ 166 w 12653"/>
              <a:gd name="connsiteY186" fmla="*/ 3809 h 4042"/>
              <a:gd name="connsiteX187" fmla="*/ 166 w 12653"/>
              <a:gd name="connsiteY187" fmla="*/ 3880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2847 h 4042"/>
              <a:gd name="connsiteX98" fmla="*/ 12636 w 12653"/>
              <a:gd name="connsiteY98" fmla="*/ 2847 h 4042"/>
              <a:gd name="connsiteX99" fmla="*/ 12636 w 12653"/>
              <a:gd name="connsiteY99" fmla="*/ 2765 h 4042"/>
              <a:gd name="connsiteX100" fmla="*/ 12574 w 12653"/>
              <a:gd name="connsiteY100" fmla="*/ 2765 h 4042"/>
              <a:gd name="connsiteX101" fmla="*/ 12574 w 12653"/>
              <a:gd name="connsiteY101" fmla="*/ 2708 h 4042"/>
              <a:gd name="connsiteX102" fmla="*/ 12634 w 12653"/>
              <a:gd name="connsiteY102" fmla="*/ 2708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283 h 4042"/>
              <a:gd name="connsiteX118" fmla="*/ 561 w 12653"/>
              <a:gd name="connsiteY118" fmla="*/ 3324 h 4042"/>
              <a:gd name="connsiteX119" fmla="*/ 520 w 12653"/>
              <a:gd name="connsiteY119" fmla="*/ 3324 h 4042"/>
              <a:gd name="connsiteX120" fmla="*/ 520 w 12653"/>
              <a:gd name="connsiteY120" fmla="*/ 3283 h 4042"/>
              <a:gd name="connsiteX121" fmla="*/ 561 w 12653"/>
              <a:gd name="connsiteY121" fmla="*/ 3283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2825 h 4042"/>
              <a:gd name="connsiteX128" fmla="*/ 12574 w 12653"/>
              <a:gd name="connsiteY128" fmla="*/ 2786 h 4042"/>
              <a:gd name="connsiteX129" fmla="*/ 12615 w 12653"/>
              <a:gd name="connsiteY129" fmla="*/ 2786 h 4042"/>
              <a:gd name="connsiteX130" fmla="*/ 12615 w 12653"/>
              <a:gd name="connsiteY130" fmla="*/ 2825 h 4042"/>
              <a:gd name="connsiteX131" fmla="*/ 12574 w 12653"/>
              <a:gd name="connsiteY131" fmla="*/ 2825 h 4042"/>
              <a:gd name="connsiteX132" fmla="*/ 12492 w 12653"/>
              <a:gd name="connsiteY132" fmla="*/ 3339 h 4042"/>
              <a:gd name="connsiteX133" fmla="*/ 12492 w 12653"/>
              <a:gd name="connsiteY133" fmla="*/ 3278 h 4042"/>
              <a:gd name="connsiteX134" fmla="*/ 12571 w 12653"/>
              <a:gd name="connsiteY134" fmla="*/ 3278 h 4042"/>
              <a:gd name="connsiteX135" fmla="*/ 12571 w 12653"/>
              <a:gd name="connsiteY135" fmla="*/ 3201 h 4042"/>
              <a:gd name="connsiteX136" fmla="*/ 12630 w 12653"/>
              <a:gd name="connsiteY136" fmla="*/ 3201 h 4042"/>
              <a:gd name="connsiteX137" fmla="*/ 12630 w 12653"/>
              <a:gd name="connsiteY137" fmla="*/ 3339 h 4042"/>
              <a:gd name="connsiteX138" fmla="*/ 12492 w 12653"/>
              <a:gd name="connsiteY138" fmla="*/ 3339 h 4042"/>
              <a:gd name="connsiteX139" fmla="*/ 12492 w 12653"/>
              <a:gd name="connsiteY139" fmla="*/ 3259 h 4042"/>
              <a:gd name="connsiteX140" fmla="*/ 12492 w 12653"/>
              <a:gd name="connsiteY140" fmla="*/ 3201 h 4042"/>
              <a:gd name="connsiteX141" fmla="*/ 12552 w 12653"/>
              <a:gd name="connsiteY141" fmla="*/ 3201 h 4042"/>
              <a:gd name="connsiteX142" fmla="*/ 12552 w 12653"/>
              <a:gd name="connsiteY142" fmla="*/ 3259 h 4042"/>
              <a:gd name="connsiteX143" fmla="*/ 12492 w 12653"/>
              <a:gd name="connsiteY143" fmla="*/ 3259 h 4042"/>
              <a:gd name="connsiteX144" fmla="*/ 12487 w 12653"/>
              <a:gd name="connsiteY144" fmla="*/ 3084 h 4042"/>
              <a:gd name="connsiteX145" fmla="*/ 12487 w 12653"/>
              <a:gd name="connsiteY145" fmla="*/ 3021 h 4042"/>
              <a:gd name="connsiteX146" fmla="*/ 12552 w 12653"/>
              <a:gd name="connsiteY146" fmla="*/ 3021 h 4042"/>
              <a:gd name="connsiteX147" fmla="*/ 12552 w 12653"/>
              <a:gd name="connsiteY147" fmla="*/ 3787 h 4042"/>
              <a:gd name="connsiteX148" fmla="*/ 12487 w 12653"/>
              <a:gd name="connsiteY148" fmla="*/ 3787 h 4042"/>
              <a:gd name="connsiteX149" fmla="*/ 12552 w 12653"/>
              <a:gd name="connsiteY149" fmla="*/ 3809 h 4042"/>
              <a:gd name="connsiteX150" fmla="*/ 12552 w 12653"/>
              <a:gd name="connsiteY150" fmla="*/ 3880 h 4042"/>
              <a:gd name="connsiteX151" fmla="*/ 12487 w 12653"/>
              <a:gd name="connsiteY151" fmla="*/ 3880 h 4042"/>
              <a:gd name="connsiteX152" fmla="*/ 12487 w 12653"/>
              <a:gd name="connsiteY152" fmla="*/ 3809 h 4042"/>
              <a:gd name="connsiteX153" fmla="*/ 12552 w 12653"/>
              <a:gd name="connsiteY153" fmla="*/ 3809 h 4042"/>
              <a:gd name="connsiteX154" fmla="*/ 12470 w 12653"/>
              <a:gd name="connsiteY154" fmla="*/ 3899 h 4042"/>
              <a:gd name="connsiteX155" fmla="*/ 12470 w 12653"/>
              <a:gd name="connsiteY155" fmla="*/ 3962 h 4042"/>
              <a:gd name="connsiteX156" fmla="*/ 12414 w 12653"/>
              <a:gd name="connsiteY156" fmla="*/ 3962 h 4042"/>
              <a:gd name="connsiteX157" fmla="*/ 12414 w 12653"/>
              <a:gd name="connsiteY157" fmla="*/ 3899 h 4042"/>
              <a:gd name="connsiteX158" fmla="*/ 12470 w 12653"/>
              <a:gd name="connsiteY158" fmla="*/ 3899 h 4042"/>
              <a:gd name="connsiteX159" fmla="*/ 12470 w 12653"/>
              <a:gd name="connsiteY159" fmla="*/ 3809 h 4042"/>
              <a:gd name="connsiteX160" fmla="*/ 12470 w 12653"/>
              <a:gd name="connsiteY160" fmla="*/ 3880 h 4042"/>
              <a:gd name="connsiteX161" fmla="*/ 12414 w 12653"/>
              <a:gd name="connsiteY161" fmla="*/ 3880 h 4042"/>
              <a:gd name="connsiteX162" fmla="*/ 12414 w 12653"/>
              <a:gd name="connsiteY162" fmla="*/ 3809 h 4042"/>
              <a:gd name="connsiteX163" fmla="*/ 12470 w 12653"/>
              <a:gd name="connsiteY163" fmla="*/ 3809 h 4042"/>
              <a:gd name="connsiteX164" fmla="*/ 12092 w 12653"/>
              <a:gd name="connsiteY164" fmla="*/ 4027 h 4042"/>
              <a:gd name="connsiteX165" fmla="*/ 12092 w 12653"/>
              <a:gd name="connsiteY165" fmla="*/ 3986 h 4042"/>
              <a:gd name="connsiteX166" fmla="*/ 12133 w 12653"/>
              <a:gd name="connsiteY166" fmla="*/ 3986 h 4042"/>
              <a:gd name="connsiteX167" fmla="*/ 12133 w 12653"/>
              <a:gd name="connsiteY167" fmla="*/ 4027 h 4042"/>
              <a:gd name="connsiteX168" fmla="*/ 12092 w 12653"/>
              <a:gd name="connsiteY168" fmla="*/ 4027 h 4042"/>
              <a:gd name="connsiteX169" fmla="*/ 240 w 12653"/>
              <a:gd name="connsiteY169" fmla="*/ 3899 h 4042"/>
              <a:gd name="connsiteX170" fmla="*/ 240 w 12653"/>
              <a:gd name="connsiteY170" fmla="*/ 3962 h 4042"/>
              <a:gd name="connsiteX171" fmla="*/ 184 w 12653"/>
              <a:gd name="connsiteY171" fmla="*/ 3962 h 4042"/>
              <a:gd name="connsiteX172" fmla="*/ 184 w 12653"/>
              <a:gd name="connsiteY172" fmla="*/ 3899 h 4042"/>
              <a:gd name="connsiteX173" fmla="*/ 240 w 12653"/>
              <a:gd name="connsiteY173" fmla="*/ 3899 h 4042"/>
              <a:gd name="connsiteX174" fmla="*/ 240 w 12653"/>
              <a:gd name="connsiteY174" fmla="*/ 3809 h 4042"/>
              <a:gd name="connsiteX175" fmla="*/ 240 w 12653"/>
              <a:gd name="connsiteY175" fmla="*/ 3880 h 4042"/>
              <a:gd name="connsiteX176" fmla="*/ 184 w 12653"/>
              <a:gd name="connsiteY176" fmla="*/ 3880 h 4042"/>
              <a:gd name="connsiteX177" fmla="*/ 184 w 12653"/>
              <a:gd name="connsiteY177" fmla="*/ 3809 h 4042"/>
              <a:gd name="connsiteX178" fmla="*/ 240 w 12653"/>
              <a:gd name="connsiteY178" fmla="*/ 3809 h 4042"/>
              <a:gd name="connsiteX179" fmla="*/ 102 w 12653"/>
              <a:gd name="connsiteY179" fmla="*/ 3787 h 4042"/>
              <a:gd name="connsiteX180" fmla="*/ 102 w 12653"/>
              <a:gd name="connsiteY180" fmla="*/ 3724 h 4042"/>
              <a:gd name="connsiteX181" fmla="*/ 166 w 12653"/>
              <a:gd name="connsiteY181" fmla="*/ 3724 h 4042"/>
              <a:gd name="connsiteX182" fmla="*/ 166 w 12653"/>
              <a:gd name="connsiteY182" fmla="*/ 3787 h 4042"/>
              <a:gd name="connsiteX183" fmla="*/ 102 w 12653"/>
              <a:gd name="connsiteY183" fmla="*/ 3787 h 4042"/>
              <a:gd name="connsiteX184" fmla="*/ 102 w 12653"/>
              <a:gd name="connsiteY184" fmla="*/ 3880 h 4042"/>
              <a:gd name="connsiteX185" fmla="*/ 102 w 12653"/>
              <a:gd name="connsiteY185" fmla="*/ 3809 h 4042"/>
              <a:gd name="connsiteX186" fmla="*/ 166 w 12653"/>
              <a:gd name="connsiteY186" fmla="*/ 3809 h 4042"/>
              <a:gd name="connsiteX187" fmla="*/ 166 w 12653"/>
              <a:gd name="connsiteY187" fmla="*/ 3880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2847 h 4042"/>
              <a:gd name="connsiteX98" fmla="*/ 12636 w 12653"/>
              <a:gd name="connsiteY98" fmla="*/ 2847 h 4042"/>
              <a:gd name="connsiteX99" fmla="*/ 12636 w 12653"/>
              <a:gd name="connsiteY99" fmla="*/ 2765 h 4042"/>
              <a:gd name="connsiteX100" fmla="*/ 12574 w 12653"/>
              <a:gd name="connsiteY100" fmla="*/ 2765 h 4042"/>
              <a:gd name="connsiteX101" fmla="*/ 12574 w 12653"/>
              <a:gd name="connsiteY101" fmla="*/ 2708 h 4042"/>
              <a:gd name="connsiteX102" fmla="*/ 12634 w 12653"/>
              <a:gd name="connsiteY102" fmla="*/ 2708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283 h 4042"/>
              <a:gd name="connsiteX118" fmla="*/ 561 w 12653"/>
              <a:gd name="connsiteY118" fmla="*/ 3324 h 4042"/>
              <a:gd name="connsiteX119" fmla="*/ 520 w 12653"/>
              <a:gd name="connsiteY119" fmla="*/ 3324 h 4042"/>
              <a:gd name="connsiteX120" fmla="*/ 520 w 12653"/>
              <a:gd name="connsiteY120" fmla="*/ 3283 h 4042"/>
              <a:gd name="connsiteX121" fmla="*/ 561 w 12653"/>
              <a:gd name="connsiteY121" fmla="*/ 3283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2825 h 4042"/>
              <a:gd name="connsiteX128" fmla="*/ 12574 w 12653"/>
              <a:gd name="connsiteY128" fmla="*/ 2786 h 4042"/>
              <a:gd name="connsiteX129" fmla="*/ 12615 w 12653"/>
              <a:gd name="connsiteY129" fmla="*/ 2786 h 4042"/>
              <a:gd name="connsiteX130" fmla="*/ 12615 w 12653"/>
              <a:gd name="connsiteY130" fmla="*/ 2825 h 4042"/>
              <a:gd name="connsiteX131" fmla="*/ 12574 w 12653"/>
              <a:gd name="connsiteY131" fmla="*/ 2825 h 4042"/>
              <a:gd name="connsiteX132" fmla="*/ 12492 w 12653"/>
              <a:gd name="connsiteY132" fmla="*/ 3339 h 4042"/>
              <a:gd name="connsiteX133" fmla="*/ 12492 w 12653"/>
              <a:gd name="connsiteY133" fmla="*/ 3278 h 4042"/>
              <a:gd name="connsiteX134" fmla="*/ 12571 w 12653"/>
              <a:gd name="connsiteY134" fmla="*/ 3278 h 4042"/>
              <a:gd name="connsiteX135" fmla="*/ 12571 w 12653"/>
              <a:gd name="connsiteY135" fmla="*/ 3201 h 4042"/>
              <a:gd name="connsiteX136" fmla="*/ 12630 w 12653"/>
              <a:gd name="connsiteY136" fmla="*/ 3201 h 4042"/>
              <a:gd name="connsiteX137" fmla="*/ 12630 w 12653"/>
              <a:gd name="connsiteY137" fmla="*/ 3339 h 4042"/>
              <a:gd name="connsiteX138" fmla="*/ 12492 w 12653"/>
              <a:gd name="connsiteY138" fmla="*/ 3339 h 4042"/>
              <a:gd name="connsiteX139" fmla="*/ 12492 w 12653"/>
              <a:gd name="connsiteY139" fmla="*/ 3259 h 4042"/>
              <a:gd name="connsiteX140" fmla="*/ 12492 w 12653"/>
              <a:gd name="connsiteY140" fmla="*/ 3201 h 4042"/>
              <a:gd name="connsiteX141" fmla="*/ 12552 w 12653"/>
              <a:gd name="connsiteY141" fmla="*/ 3201 h 4042"/>
              <a:gd name="connsiteX142" fmla="*/ 12552 w 12653"/>
              <a:gd name="connsiteY142" fmla="*/ 3259 h 4042"/>
              <a:gd name="connsiteX143" fmla="*/ 12492 w 12653"/>
              <a:gd name="connsiteY143" fmla="*/ 3259 h 4042"/>
              <a:gd name="connsiteX144" fmla="*/ 12487 w 12653"/>
              <a:gd name="connsiteY144" fmla="*/ 3084 h 4042"/>
              <a:gd name="connsiteX145" fmla="*/ 12487 w 12653"/>
              <a:gd name="connsiteY145" fmla="*/ 3021 h 4042"/>
              <a:gd name="connsiteX146" fmla="*/ 12552 w 12653"/>
              <a:gd name="connsiteY146" fmla="*/ 3021 h 4042"/>
              <a:gd name="connsiteX147" fmla="*/ 12552 w 12653"/>
              <a:gd name="connsiteY147" fmla="*/ 3084 h 4042"/>
              <a:gd name="connsiteX148" fmla="*/ 12487 w 12653"/>
              <a:gd name="connsiteY148" fmla="*/ 3787 h 4042"/>
              <a:gd name="connsiteX149" fmla="*/ 12552 w 12653"/>
              <a:gd name="connsiteY149" fmla="*/ 3809 h 4042"/>
              <a:gd name="connsiteX150" fmla="*/ 12552 w 12653"/>
              <a:gd name="connsiteY150" fmla="*/ 3880 h 4042"/>
              <a:gd name="connsiteX151" fmla="*/ 12487 w 12653"/>
              <a:gd name="connsiteY151" fmla="*/ 3880 h 4042"/>
              <a:gd name="connsiteX152" fmla="*/ 12487 w 12653"/>
              <a:gd name="connsiteY152" fmla="*/ 3809 h 4042"/>
              <a:gd name="connsiteX153" fmla="*/ 12552 w 12653"/>
              <a:gd name="connsiteY153" fmla="*/ 3809 h 4042"/>
              <a:gd name="connsiteX154" fmla="*/ 12470 w 12653"/>
              <a:gd name="connsiteY154" fmla="*/ 3899 h 4042"/>
              <a:gd name="connsiteX155" fmla="*/ 12470 w 12653"/>
              <a:gd name="connsiteY155" fmla="*/ 3962 h 4042"/>
              <a:gd name="connsiteX156" fmla="*/ 12414 w 12653"/>
              <a:gd name="connsiteY156" fmla="*/ 3962 h 4042"/>
              <a:gd name="connsiteX157" fmla="*/ 12414 w 12653"/>
              <a:gd name="connsiteY157" fmla="*/ 3899 h 4042"/>
              <a:gd name="connsiteX158" fmla="*/ 12470 w 12653"/>
              <a:gd name="connsiteY158" fmla="*/ 3899 h 4042"/>
              <a:gd name="connsiteX159" fmla="*/ 12470 w 12653"/>
              <a:gd name="connsiteY159" fmla="*/ 3809 h 4042"/>
              <a:gd name="connsiteX160" fmla="*/ 12470 w 12653"/>
              <a:gd name="connsiteY160" fmla="*/ 3880 h 4042"/>
              <a:gd name="connsiteX161" fmla="*/ 12414 w 12653"/>
              <a:gd name="connsiteY161" fmla="*/ 3880 h 4042"/>
              <a:gd name="connsiteX162" fmla="*/ 12414 w 12653"/>
              <a:gd name="connsiteY162" fmla="*/ 3809 h 4042"/>
              <a:gd name="connsiteX163" fmla="*/ 12470 w 12653"/>
              <a:gd name="connsiteY163" fmla="*/ 3809 h 4042"/>
              <a:gd name="connsiteX164" fmla="*/ 12092 w 12653"/>
              <a:gd name="connsiteY164" fmla="*/ 4027 h 4042"/>
              <a:gd name="connsiteX165" fmla="*/ 12092 w 12653"/>
              <a:gd name="connsiteY165" fmla="*/ 3986 h 4042"/>
              <a:gd name="connsiteX166" fmla="*/ 12133 w 12653"/>
              <a:gd name="connsiteY166" fmla="*/ 3986 h 4042"/>
              <a:gd name="connsiteX167" fmla="*/ 12133 w 12653"/>
              <a:gd name="connsiteY167" fmla="*/ 4027 h 4042"/>
              <a:gd name="connsiteX168" fmla="*/ 12092 w 12653"/>
              <a:gd name="connsiteY168" fmla="*/ 4027 h 4042"/>
              <a:gd name="connsiteX169" fmla="*/ 240 w 12653"/>
              <a:gd name="connsiteY169" fmla="*/ 3899 h 4042"/>
              <a:gd name="connsiteX170" fmla="*/ 240 w 12653"/>
              <a:gd name="connsiteY170" fmla="*/ 3962 h 4042"/>
              <a:gd name="connsiteX171" fmla="*/ 184 w 12653"/>
              <a:gd name="connsiteY171" fmla="*/ 3962 h 4042"/>
              <a:gd name="connsiteX172" fmla="*/ 184 w 12653"/>
              <a:gd name="connsiteY172" fmla="*/ 3899 h 4042"/>
              <a:gd name="connsiteX173" fmla="*/ 240 w 12653"/>
              <a:gd name="connsiteY173" fmla="*/ 3899 h 4042"/>
              <a:gd name="connsiteX174" fmla="*/ 240 w 12653"/>
              <a:gd name="connsiteY174" fmla="*/ 3809 h 4042"/>
              <a:gd name="connsiteX175" fmla="*/ 240 w 12653"/>
              <a:gd name="connsiteY175" fmla="*/ 3880 h 4042"/>
              <a:gd name="connsiteX176" fmla="*/ 184 w 12653"/>
              <a:gd name="connsiteY176" fmla="*/ 3880 h 4042"/>
              <a:gd name="connsiteX177" fmla="*/ 184 w 12653"/>
              <a:gd name="connsiteY177" fmla="*/ 3809 h 4042"/>
              <a:gd name="connsiteX178" fmla="*/ 240 w 12653"/>
              <a:gd name="connsiteY178" fmla="*/ 3809 h 4042"/>
              <a:gd name="connsiteX179" fmla="*/ 102 w 12653"/>
              <a:gd name="connsiteY179" fmla="*/ 3787 h 4042"/>
              <a:gd name="connsiteX180" fmla="*/ 102 w 12653"/>
              <a:gd name="connsiteY180" fmla="*/ 3724 h 4042"/>
              <a:gd name="connsiteX181" fmla="*/ 166 w 12653"/>
              <a:gd name="connsiteY181" fmla="*/ 3724 h 4042"/>
              <a:gd name="connsiteX182" fmla="*/ 166 w 12653"/>
              <a:gd name="connsiteY182" fmla="*/ 3787 h 4042"/>
              <a:gd name="connsiteX183" fmla="*/ 102 w 12653"/>
              <a:gd name="connsiteY183" fmla="*/ 3787 h 4042"/>
              <a:gd name="connsiteX184" fmla="*/ 102 w 12653"/>
              <a:gd name="connsiteY184" fmla="*/ 3880 h 4042"/>
              <a:gd name="connsiteX185" fmla="*/ 102 w 12653"/>
              <a:gd name="connsiteY185" fmla="*/ 3809 h 4042"/>
              <a:gd name="connsiteX186" fmla="*/ 166 w 12653"/>
              <a:gd name="connsiteY186" fmla="*/ 3809 h 4042"/>
              <a:gd name="connsiteX187" fmla="*/ 166 w 12653"/>
              <a:gd name="connsiteY187" fmla="*/ 3880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2847 h 4042"/>
              <a:gd name="connsiteX98" fmla="*/ 12636 w 12653"/>
              <a:gd name="connsiteY98" fmla="*/ 2847 h 4042"/>
              <a:gd name="connsiteX99" fmla="*/ 12636 w 12653"/>
              <a:gd name="connsiteY99" fmla="*/ 2765 h 4042"/>
              <a:gd name="connsiteX100" fmla="*/ 12574 w 12653"/>
              <a:gd name="connsiteY100" fmla="*/ 2765 h 4042"/>
              <a:gd name="connsiteX101" fmla="*/ 12574 w 12653"/>
              <a:gd name="connsiteY101" fmla="*/ 2708 h 4042"/>
              <a:gd name="connsiteX102" fmla="*/ 12634 w 12653"/>
              <a:gd name="connsiteY102" fmla="*/ 2708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283 h 4042"/>
              <a:gd name="connsiteX118" fmla="*/ 561 w 12653"/>
              <a:gd name="connsiteY118" fmla="*/ 3324 h 4042"/>
              <a:gd name="connsiteX119" fmla="*/ 520 w 12653"/>
              <a:gd name="connsiteY119" fmla="*/ 3324 h 4042"/>
              <a:gd name="connsiteX120" fmla="*/ 520 w 12653"/>
              <a:gd name="connsiteY120" fmla="*/ 3283 h 4042"/>
              <a:gd name="connsiteX121" fmla="*/ 561 w 12653"/>
              <a:gd name="connsiteY121" fmla="*/ 3283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2825 h 4042"/>
              <a:gd name="connsiteX128" fmla="*/ 12574 w 12653"/>
              <a:gd name="connsiteY128" fmla="*/ 2786 h 4042"/>
              <a:gd name="connsiteX129" fmla="*/ 12615 w 12653"/>
              <a:gd name="connsiteY129" fmla="*/ 2786 h 4042"/>
              <a:gd name="connsiteX130" fmla="*/ 12615 w 12653"/>
              <a:gd name="connsiteY130" fmla="*/ 2825 h 4042"/>
              <a:gd name="connsiteX131" fmla="*/ 12574 w 12653"/>
              <a:gd name="connsiteY131" fmla="*/ 2825 h 4042"/>
              <a:gd name="connsiteX132" fmla="*/ 12492 w 12653"/>
              <a:gd name="connsiteY132" fmla="*/ 3339 h 4042"/>
              <a:gd name="connsiteX133" fmla="*/ 12492 w 12653"/>
              <a:gd name="connsiteY133" fmla="*/ 3278 h 4042"/>
              <a:gd name="connsiteX134" fmla="*/ 12571 w 12653"/>
              <a:gd name="connsiteY134" fmla="*/ 3278 h 4042"/>
              <a:gd name="connsiteX135" fmla="*/ 12571 w 12653"/>
              <a:gd name="connsiteY135" fmla="*/ 3201 h 4042"/>
              <a:gd name="connsiteX136" fmla="*/ 12630 w 12653"/>
              <a:gd name="connsiteY136" fmla="*/ 3201 h 4042"/>
              <a:gd name="connsiteX137" fmla="*/ 12630 w 12653"/>
              <a:gd name="connsiteY137" fmla="*/ 3339 h 4042"/>
              <a:gd name="connsiteX138" fmla="*/ 12492 w 12653"/>
              <a:gd name="connsiteY138" fmla="*/ 3339 h 4042"/>
              <a:gd name="connsiteX139" fmla="*/ 12492 w 12653"/>
              <a:gd name="connsiteY139" fmla="*/ 3259 h 4042"/>
              <a:gd name="connsiteX140" fmla="*/ 12492 w 12653"/>
              <a:gd name="connsiteY140" fmla="*/ 3201 h 4042"/>
              <a:gd name="connsiteX141" fmla="*/ 12552 w 12653"/>
              <a:gd name="connsiteY141" fmla="*/ 3201 h 4042"/>
              <a:gd name="connsiteX142" fmla="*/ 12552 w 12653"/>
              <a:gd name="connsiteY142" fmla="*/ 3259 h 4042"/>
              <a:gd name="connsiteX143" fmla="*/ 12492 w 12653"/>
              <a:gd name="connsiteY143" fmla="*/ 3259 h 4042"/>
              <a:gd name="connsiteX144" fmla="*/ 12487 w 12653"/>
              <a:gd name="connsiteY144" fmla="*/ 3084 h 4042"/>
              <a:gd name="connsiteX145" fmla="*/ 12487 w 12653"/>
              <a:gd name="connsiteY145" fmla="*/ 3021 h 4042"/>
              <a:gd name="connsiteX146" fmla="*/ 12552 w 12653"/>
              <a:gd name="connsiteY146" fmla="*/ 3021 h 4042"/>
              <a:gd name="connsiteX147" fmla="*/ 12552 w 12653"/>
              <a:gd name="connsiteY147" fmla="*/ 3084 h 4042"/>
              <a:gd name="connsiteX148" fmla="*/ 12487 w 12653"/>
              <a:gd name="connsiteY148" fmla="*/ 3084 h 4042"/>
              <a:gd name="connsiteX149" fmla="*/ 12552 w 12653"/>
              <a:gd name="connsiteY149" fmla="*/ 3809 h 4042"/>
              <a:gd name="connsiteX150" fmla="*/ 12552 w 12653"/>
              <a:gd name="connsiteY150" fmla="*/ 3880 h 4042"/>
              <a:gd name="connsiteX151" fmla="*/ 12487 w 12653"/>
              <a:gd name="connsiteY151" fmla="*/ 3880 h 4042"/>
              <a:gd name="connsiteX152" fmla="*/ 12487 w 12653"/>
              <a:gd name="connsiteY152" fmla="*/ 3809 h 4042"/>
              <a:gd name="connsiteX153" fmla="*/ 12552 w 12653"/>
              <a:gd name="connsiteY153" fmla="*/ 3809 h 4042"/>
              <a:gd name="connsiteX154" fmla="*/ 12470 w 12653"/>
              <a:gd name="connsiteY154" fmla="*/ 3899 h 4042"/>
              <a:gd name="connsiteX155" fmla="*/ 12470 w 12653"/>
              <a:gd name="connsiteY155" fmla="*/ 3962 h 4042"/>
              <a:gd name="connsiteX156" fmla="*/ 12414 w 12653"/>
              <a:gd name="connsiteY156" fmla="*/ 3962 h 4042"/>
              <a:gd name="connsiteX157" fmla="*/ 12414 w 12653"/>
              <a:gd name="connsiteY157" fmla="*/ 3899 h 4042"/>
              <a:gd name="connsiteX158" fmla="*/ 12470 w 12653"/>
              <a:gd name="connsiteY158" fmla="*/ 3899 h 4042"/>
              <a:gd name="connsiteX159" fmla="*/ 12470 w 12653"/>
              <a:gd name="connsiteY159" fmla="*/ 3809 h 4042"/>
              <a:gd name="connsiteX160" fmla="*/ 12470 w 12653"/>
              <a:gd name="connsiteY160" fmla="*/ 3880 h 4042"/>
              <a:gd name="connsiteX161" fmla="*/ 12414 w 12653"/>
              <a:gd name="connsiteY161" fmla="*/ 3880 h 4042"/>
              <a:gd name="connsiteX162" fmla="*/ 12414 w 12653"/>
              <a:gd name="connsiteY162" fmla="*/ 3809 h 4042"/>
              <a:gd name="connsiteX163" fmla="*/ 12470 w 12653"/>
              <a:gd name="connsiteY163" fmla="*/ 3809 h 4042"/>
              <a:gd name="connsiteX164" fmla="*/ 12092 w 12653"/>
              <a:gd name="connsiteY164" fmla="*/ 4027 h 4042"/>
              <a:gd name="connsiteX165" fmla="*/ 12092 w 12653"/>
              <a:gd name="connsiteY165" fmla="*/ 3986 h 4042"/>
              <a:gd name="connsiteX166" fmla="*/ 12133 w 12653"/>
              <a:gd name="connsiteY166" fmla="*/ 3986 h 4042"/>
              <a:gd name="connsiteX167" fmla="*/ 12133 w 12653"/>
              <a:gd name="connsiteY167" fmla="*/ 4027 h 4042"/>
              <a:gd name="connsiteX168" fmla="*/ 12092 w 12653"/>
              <a:gd name="connsiteY168" fmla="*/ 4027 h 4042"/>
              <a:gd name="connsiteX169" fmla="*/ 240 w 12653"/>
              <a:gd name="connsiteY169" fmla="*/ 3899 h 4042"/>
              <a:gd name="connsiteX170" fmla="*/ 240 w 12653"/>
              <a:gd name="connsiteY170" fmla="*/ 3962 h 4042"/>
              <a:gd name="connsiteX171" fmla="*/ 184 w 12653"/>
              <a:gd name="connsiteY171" fmla="*/ 3962 h 4042"/>
              <a:gd name="connsiteX172" fmla="*/ 184 w 12653"/>
              <a:gd name="connsiteY172" fmla="*/ 3899 h 4042"/>
              <a:gd name="connsiteX173" fmla="*/ 240 w 12653"/>
              <a:gd name="connsiteY173" fmla="*/ 3899 h 4042"/>
              <a:gd name="connsiteX174" fmla="*/ 240 w 12653"/>
              <a:gd name="connsiteY174" fmla="*/ 3809 h 4042"/>
              <a:gd name="connsiteX175" fmla="*/ 240 w 12653"/>
              <a:gd name="connsiteY175" fmla="*/ 3880 h 4042"/>
              <a:gd name="connsiteX176" fmla="*/ 184 w 12653"/>
              <a:gd name="connsiteY176" fmla="*/ 3880 h 4042"/>
              <a:gd name="connsiteX177" fmla="*/ 184 w 12653"/>
              <a:gd name="connsiteY177" fmla="*/ 3809 h 4042"/>
              <a:gd name="connsiteX178" fmla="*/ 240 w 12653"/>
              <a:gd name="connsiteY178" fmla="*/ 3809 h 4042"/>
              <a:gd name="connsiteX179" fmla="*/ 102 w 12653"/>
              <a:gd name="connsiteY179" fmla="*/ 3787 h 4042"/>
              <a:gd name="connsiteX180" fmla="*/ 102 w 12653"/>
              <a:gd name="connsiteY180" fmla="*/ 3724 h 4042"/>
              <a:gd name="connsiteX181" fmla="*/ 166 w 12653"/>
              <a:gd name="connsiteY181" fmla="*/ 3724 h 4042"/>
              <a:gd name="connsiteX182" fmla="*/ 166 w 12653"/>
              <a:gd name="connsiteY182" fmla="*/ 3787 h 4042"/>
              <a:gd name="connsiteX183" fmla="*/ 102 w 12653"/>
              <a:gd name="connsiteY183" fmla="*/ 3787 h 4042"/>
              <a:gd name="connsiteX184" fmla="*/ 102 w 12653"/>
              <a:gd name="connsiteY184" fmla="*/ 3880 h 4042"/>
              <a:gd name="connsiteX185" fmla="*/ 102 w 12653"/>
              <a:gd name="connsiteY185" fmla="*/ 3809 h 4042"/>
              <a:gd name="connsiteX186" fmla="*/ 166 w 12653"/>
              <a:gd name="connsiteY186" fmla="*/ 3809 h 4042"/>
              <a:gd name="connsiteX187" fmla="*/ 166 w 12653"/>
              <a:gd name="connsiteY187" fmla="*/ 3880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2847 h 4042"/>
              <a:gd name="connsiteX98" fmla="*/ 12636 w 12653"/>
              <a:gd name="connsiteY98" fmla="*/ 2847 h 4042"/>
              <a:gd name="connsiteX99" fmla="*/ 12636 w 12653"/>
              <a:gd name="connsiteY99" fmla="*/ 2765 h 4042"/>
              <a:gd name="connsiteX100" fmla="*/ 12574 w 12653"/>
              <a:gd name="connsiteY100" fmla="*/ 2765 h 4042"/>
              <a:gd name="connsiteX101" fmla="*/ 12574 w 12653"/>
              <a:gd name="connsiteY101" fmla="*/ 2708 h 4042"/>
              <a:gd name="connsiteX102" fmla="*/ 12634 w 12653"/>
              <a:gd name="connsiteY102" fmla="*/ 2708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283 h 4042"/>
              <a:gd name="connsiteX118" fmla="*/ 561 w 12653"/>
              <a:gd name="connsiteY118" fmla="*/ 3324 h 4042"/>
              <a:gd name="connsiteX119" fmla="*/ 520 w 12653"/>
              <a:gd name="connsiteY119" fmla="*/ 3324 h 4042"/>
              <a:gd name="connsiteX120" fmla="*/ 520 w 12653"/>
              <a:gd name="connsiteY120" fmla="*/ 3283 h 4042"/>
              <a:gd name="connsiteX121" fmla="*/ 561 w 12653"/>
              <a:gd name="connsiteY121" fmla="*/ 3283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2825 h 4042"/>
              <a:gd name="connsiteX128" fmla="*/ 12574 w 12653"/>
              <a:gd name="connsiteY128" fmla="*/ 2786 h 4042"/>
              <a:gd name="connsiteX129" fmla="*/ 12615 w 12653"/>
              <a:gd name="connsiteY129" fmla="*/ 2786 h 4042"/>
              <a:gd name="connsiteX130" fmla="*/ 12615 w 12653"/>
              <a:gd name="connsiteY130" fmla="*/ 2825 h 4042"/>
              <a:gd name="connsiteX131" fmla="*/ 12574 w 12653"/>
              <a:gd name="connsiteY131" fmla="*/ 2825 h 4042"/>
              <a:gd name="connsiteX132" fmla="*/ 12492 w 12653"/>
              <a:gd name="connsiteY132" fmla="*/ 3339 h 4042"/>
              <a:gd name="connsiteX133" fmla="*/ 12492 w 12653"/>
              <a:gd name="connsiteY133" fmla="*/ 3278 h 4042"/>
              <a:gd name="connsiteX134" fmla="*/ 12571 w 12653"/>
              <a:gd name="connsiteY134" fmla="*/ 3278 h 4042"/>
              <a:gd name="connsiteX135" fmla="*/ 12571 w 12653"/>
              <a:gd name="connsiteY135" fmla="*/ 3201 h 4042"/>
              <a:gd name="connsiteX136" fmla="*/ 12630 w 12653"/>
              <a:gd name="connsiteY136" fmla="*/ 3201 h 4042"/>
              <a:gd name="connsiteX137" fmla="*/ 12630 w 12653"/>
              <a:gd name="connsiteY137" fmla="*/ 3339 h 4042"/>
              <a:gd name="connsiteX138" fmla="*/ 12492 w 12653"/>
              <a:gd name="connsiteY138" fmla="*/ 3339 h 4042"/>
              <a:gd name="connsiteX139" fmla="*/ 12492 w 12653"/>
              <a:gd name="connsiteY139" fmla="*/ 3259 h 4042"/>
              <a:gd name="connsiteX140" fmla="*/ 12492 w 12653"/>
              <a:gd name="connsiteY140" fmla="*/ 3201 h 4042"/>
              <a:gd name="connsiteX141" fmla="*/ 12552 w 12653"/>
              <a:gd name="connsiteY141" fmla="*/ 3201 h 4042"/>
              <a:gd name="connsiteX142" fmla="*/ 12552 w 12653"/>
              <a:gd name="connsiteY142" fmla="*/ 3259 h 4042"/>
              <a:gd name="connsiteX143" fmla="*/ 12492 w 12653"/>
              <a:gd name="connsiteY143" fmla="*/ 3259 h 4042"/>
              <a:gd name="connsiteX144" fmla="*/ 12487 w 12653"/>
              <a:gd name="connsiteY144" fmla="*/ 3084 h 4042"/>
              <a:gd name="connsiteX145" fmla="*/ 12487 w 12653"/>
              <a:gd name="connsiteY145" fmla="*/ 3021 h 4042"/>
              <a:gd name="connsiteX146" fmla="*/ 12552 w 12653"/>
              <a:gd name="connsiteY146" fmla="*/ 3021 h 4042"/>
              <a:gd name="connsiteX147" fmla="*/ 12552 w 12653"/>
              <a:gd name="connsiteY147" fmla="*/ 3084 h 4042"/>
              <a:gd name="connsiteX148" fmla="*/ 12487 w 12653"/>
              <a:gd name="connsiteY148" fmla="*/ 3084 h 4042"/>
              <a:gd name="connsiteX149" fmla="*/ 12552 w 12653"/>
              <a:gd name="connsiteY149" fmla="*/ 3106 h 4042"/>
              <a:gd name="connsiteX150" fmla="*/ 12552 w 12653"/>
              <a:gd name="connsiteY150" fmla="*/ 3880 h 4042"/>
              <a:gd name="connsiteX151" fmla="*/ 12487 w 12653"/>
              <a:gd name="connsiteY151" fmla="*/ 3880 h 4042"/>
              <a:gd name="connsiteX152" fmla="*/ 12487 w 12653"/>
              <a:gd name="connsiteY152" fmla="*/ 3809 h 4042"/>
              <a:gd name="connsiteX153" fmla="*/ 12552 w 12653"/>
              <a:gd name="connsiteY153" fmla="*/ 3809 h 4042"/>
              <a:gd name="connsiteX154" fmla="*/ 12470 w 12653"/>
              <a:gd name="connsiteY154" fmla="*/ 3899 h 4042"/>
              <a:gd name="connsiteX155" fmla="*/ 12470 w 12653"/>
              <a:gd name="connsiteY155" fmla="*/ 3962 h 4042"/>
              <a:gd name="connsiteX156" fmla="*/ 12414 w 12653"/>
              <a:gd name="connsiteY156" fmla="*/ 3962 h 4042"/>
              <a:gd name="connsiteX157" fmla="*/ 12414 w 12653"/>
              <a:gd name="connsiteY157" fmla="*/ 3899 h 4042"/>
              <a:gd name="connsiteX158" fmla="*/ 12470 w 12653"/>
              <a:gd name="connsiteY158" fmla="*/ 3899 h 4042"/>
              <a:gd name="connsiteX159" fmla="*/ 12470 w 12653"/>
              <a:gd name="connsiteY159" fmla="*/ 3809 h 4042"/>
              <a:gd name="connsiteX160" fmla="*/ 12470 w 12653"/>
              <a:gd name="connsiteY160" fmla="*/ 3880 h 4042"/>
              <a:gd name="connsiteX161" fmla="*/ 12414 w 12653"/>
              <a:gd name="connsiteY161" fmla="*/ 3880 h 4042"/>
              <a:gd name="connsiteX162" fmla="*/ 12414 w 12653"/>
              <a:gd name="connsiteY162" fmla="*/ 3809 h 4042"/>
              <a:gd name="connsiteX163" fmla="*/ 12470 w 12653"/>
              <a:gd name="connsiteY163" fmla="*/ 3809 h 4042"/>
              <a:gd name="connsiteX164" fmla="*/ 12092 w 12653"/>
              <a:gd name="connsiteY164" fmla="*/ 4027 h 4042"/>
              <a:gd name="connsiteX165" fmla="*/ 12092 w 12653"/>
              <a:gd name="connsiteY165" fmla="*/ 3986 h 4042"/>
              <a:gd name="connsiteX166" fmla="*/ 12133 w 12653"/>
              <a:gd name="connsiteY166" fmla="*/ 3986 h 4042"/>
              <a:gd name="connsiteX167" fmla="*/ 12133 w 12653"/>
              <a:gd name="connsiteY167" fmla="*/ 4027 h 4042"/>
              <a:gd name="connsiteX168" fmla="*/ 12092 w 12653"/>
              <a:gd name="connsiteY168" fmla="*/ 4027 h 4042"/>
              <a:gd name="connsiteX169" fmla="*/ 240 w 12653"/>
              <a:gd name="connsiteY169" fmla="*/ 3899 h 4042"/>
              <a:gd name="connsiteX170" fmla="*/ 240 w 12653"/>
              <a:gd name="connsiteY170" fmla="*/ 3962 h 4042"/>
              <a:gd name="connsiteX171" fmla="*/ 184 w 12653"/>
              <a:gd name="connsiteY171" fmla="*/ 3962 h 4042"/>
              <a:gd name="connsiteX172" fmla="*/ 184 w 12653"/>
              <a:gd name="connsiteY172" fmla="*/ 3899 h 4042"/>
              <a:gd name="connsiteX173" fmla="*/ 240 w 12653"/>
              <a:gd name="connsiteY173" fmla="*/ 3899 h 4042"/>
              <a:gd name="connsiteX174" fmla="*/ 240 w 12653"/>
              <a:gd name="connsiteY174" fmla="*/ 3809 h 4042"/>
              <a:gd name="connsiteX175" fmla="*/ 240 w 12653"/>
              <a:gd name="connsiteY175" fmla="*/ 3880 h 4042"/>
              <a:gd name="connsiteX176" fmla="*/ 184 w 12653"/>
              <a:gd name="connsiteY176" fmla="*/ 3880 h 4042"/>
              <a:gd name="connsiteX177" fmla="*/ 184 w 12653"/>
              <a:gd name="connsiteY177" fmla="*/ 3809 h 4042"/>
              <a:gd name="connsiteX178" fmla="*/ 240 w 12653"/>
              <a:gd name="connsiteY178" fmla="*/ 3809 h 4042"/>
              <a:gd name="connsiteX179" fmla="*/ 102 w 12653"/>
              <a:gd name="connsiteY179" fmla="*/ 3787 h 4042"/>
              <a:gd name="connsiteX180" fmla="*/ 102 w 12653"/>
              <a:gd name="connsiteY180" fmla="*/ 3724 h 4042"/>
              <a:gd name="connsiteX181" fmla="*/ 166 w 12653"/>
              <a:gd name="connsiteY181" fmla="*/ 3724 h 4042"/>
              <a:gd name="connsiteX182" fmla="*/ 166 w 12653"/>
              <a:gd name="connsiteY182" fmla="*/ 3787 h 4042"/>
              <a:gd name="connsiteX183" fmla="*/ 102 w 12653"/>
              <a:gd name="connsiteY183" fmla="*/ 3787 h 4042"/>
              <a:gd name="connsiteX184" fmla="*/ 102 w 12653"/>
              <a:gd name="connsiteY184" fmla="*/ 3880 h 4042"/>
              <a:gd name="connsiteX185" fmla="*/ 102 w 12653"/>
              <a:gd name="connsiteY185" fmla="*/ 3809 h 4042"/>
              <a:gd name="connsiteX186" fmla="*/ 166 w 12653"/>
              <a:gd name="connsiteY186" fmla="*/ 3809 h 4042"/>
              <a:gd name="connsiteX187" fmla="*/ 166 w 12653"/>
              <a:gd name="connsiteY187" fmla="*/ 3880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2847 h 4042"/>
              <a:gd name="connsiteX98" fmla="*/ 12636 w 12653"/>
              <a:gd name="connsiteY98" fmla="*/ 2847 h 4042"/>
              <a:gd name="connsiteX99" fmla="*/ 12636 w 12653"/>
              <a:gd name="connsiteY99" fmla="*/ 2765 h 4042"/>
              <a:gd name="connsiteX100" fmla="*/ 12574 w 12653"/>
              <a:gd name="connsiteY100" fmla="*/ 2765 h 4042"/>
              <a:gd name="connsiteX101" fmla="*/ 12574 w 12653"/>
              <a:gd name="connsiteY101" fmla="*/ 2708 h 4042"/>
              <a:gd name="connsiteX102" fmla="*/ 12634 w 12653"/>
              <a:gd name="connsiteY102" fmla="*/ 2708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283 h 4042"/>
              <a:gd name="connsiteX118" fmla="*/ 561 w 12653"/>
              <a:gd name="connsiteY118" fmla="*/ 3324 h 4042"/>
              <a:gd name="connsiteX119" fmla="*/ 520 w 12653"/>
              <a:gd name="connsiteY119" fmla="*/ 3324 h 4042"/>
              <a:gd name="connsiteX120" fmla="*/ 520 w 12653"/>
              <a:gd name="connsiteY120" fmla="*/ 3283 h 4042"/>
              <a:gd name="connsiteX121" fmla="*/ 561 w 12653"/>
              <a:gd name="connsiteY121" fmla="*/ 3283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2825 h 4042"/>
              <a:gd name="connsiteX128" fmla="*/ 12574 w 12653"/>
              <a:gd name="connsiteY128" fmla="*/ 2786 h 4042"/>
              <a:gd name="connsiteX129" fmla="*/ 12615 w 12653"/>
              <a:gd name="connsiteY129" fmla="*/ 2786 h 4042"/>
              <a:gd name="connsiteX130" fmla="*/ 12615 w 12653"/>
              <a:gd name="connsiteY130" fmla="*/ 2825 h 4042"/>
              <a:gd name="connsiteX131" fmla="*/ 12574 w 12653"/>
              <a:gd name="connsiteY131" fmla="*/ 2825 h 4042"/>
              <a:gd name="connsiteX132" fmla="*/ 12492 w 12653"/>
              <a:gd name="connsiteY132" fmla="*/ 3339 h 4042"/>
              <a:gd name="connsiteX133" fmla="*/ 12492 w 12653"/>
              <a:gd name="connsiteY133" fmla="*/ 3278 h 4042"/>
              <a:gd name="connsiteX134" fmla="*/ 12571 w 12653"/>
              <a:gd name="connsiteY134" fmla="*/ 3278 h 4042"/>
              <a:gd name="connsiteX135" fmla="*/ 12571 w 12653"/>
              <a:gd name="connsiteY135" fmla="*/ 3201 h 4042"/>
              <a:gd name="connsiteX136" fmla="*/ 12630 w 12653"/>
              <a:gd name="connsiteY136" fmla="*/ 3201 h 4042"/>
              <a:gd name="connsiteX137" fmla="*/ 12630 w 12653"/>
              <a:gd name="connsiteY137" fmla="*/ 3339 h 4042"/>
              <a:gd name="connsiteX138" fmla="*/ 12492 w 12653"/>
              <a:gd name="connsiteY138" fmla="*/ 3339 h 4042"/>
              <a:gd name="connsiteX139" fmla="*/ 12492 w 12653"/>
              <a:gd name="connsiteY139" fmla="*/ 3259 h 4042"/>
              <a:gd name="connsiteX140" fmla="*/ 12492 w 12653"/>
              <a:gd name="connsiteY140" fmla="*/ 3201 h 4042"/>
              <a:gd name="connsiteX141" fmla="*/ 12552 w 12653"/>
              <a:gd name="connsiteY141" fmla="*/ 3201 h 4042"/>
              <a:gd name="connsiteX142" fmla="*/ 12552 w 12653"/>
              <a:gd name="connsiteY142" fmla="*/ 3259 h 4042"/>
              <a:gd name="connsiteX143" fmla="*/ 12492 w 12653"/>
              <a:gd name="connsiteY143" fmla="*/ 3259 h 4042"/>
              <a:gd name="connsiteX144" fmla="*/ 12487 w 12653"/>
              <a:gd name="connsiteY144" fmla="*/ 3084 h 4042"/>
              <a:gd name="connsiteX145" fmla="*/ 12487 w 12653"/>
              <a:gd name="connsiteY145" fmla="*/ 3021 h 4042"/>
              <a:gd name="connsiteX146" fmla="*/ 12552 w 12653"/>
              <a:gd name="connsiteY146" fmla="*/ 3021 h 4042"/>
              <a:gd name="connsiteX147" fmla="*/ 12552 w 12653"/>
              <a:gd name="connsiteY147" fmla="*/ 3084 h 4042"/>
              <a:gd name="connsiteX148" fmla="*/ 12487 w 12653"/>
              <a:gd name="connsiteY148" fmla="*/ 3084 h 4042"/>
              <a:gd name="connsiteX149" fmla="*/ 12552 w 12653"/>
              <a:gd name="connsiteY149" fmla="*/ 3106 h 4042"/>
              <a:gd name="connsiteX150" fmla="*/ 12552 w 12653"/>
              <a:gd name="connsiteY150" fmla="*/ 3177 h 4042"/>
              <a:gd name="connsiteX151" fmla="*/ 12487 w 12653"/>
              <a:gd name="connsiteY151" fmla="*/ 3880 h 4042"/>
              <a:gd name="connsiteX152" fmla="*/ 12487 w 12653"/>
              <a:gd name="connsiteY152" fmla="*/ 3809 h 4042"/>
              <a:gd name="connsiteX153" fmla="*/ 12552 w 12653"/>
              <a:gd name="connsiteY153" fmla="*/ 3809 h 4042"/>
              <a:gd name="connsiteX154" fmla="*/ 12470 w 12653"/>
              <a:gd name="connsiteY154" fmla="*/ 3899 h 4042"/>
              <a:gd name="connsiteX155" fmla="*/ 12470 w 12653"/>
              <a:gd name="connsiteY155" fmla="*/ 3962 h 4042"/>
              <a:gd name="connsiteX156" fmla="*/ 12414 w 12653"/>
              <a:gd name="connsiteY156" fmla="*/ 3962 h 4042"/>
              <a:gd name="connsiteX157" fmla="*/ 12414 w 12653"/>
              <a:gd name="connsiteY157" fmla="*/ 3899 h 4042"/>
              <a:gd name="connsiteX158" fmla="*/ 12470 w 12653"/>
              <a:gd name="connsiteY158" fmla="*/ 3899 h 4042"/>
              <a:gd name="connsiteX159" fmla="*/ 12470 w 12653"/>
              <a:gd name="connsiteY159" fmla="*/ 3809 h 4042"/>
              <a:gd name="connsiteX160" fmla="*/ 12470 w 12653"/>
              <a:gd name="connsiteY160" fmla="*/ 3880 h 4042"/>
              <a:gd name="connsiteX161" fmla="*/ 12414 w 12653"/>
              <a:gd name="connsiteY161" fmla="*/ 3880 h 4042"/>
              <a:gd name="connsiteX162" fmla="*/ 12414 w 12653"/>
              <a:gd name="connsiteY162" fmla="*/ 3809 h 4042"/>
              <a:gd name="connsiteX163" fmla="*/ 12470 w 12653"/>
              <a:gd name="connsiteY163" fmla="*/ 3809 h 4042"/>
              <a:gd name="connsiteX164" fmla="*/ 12092 w 12653"/>
              <a:gd name="connsiteY164" fmla="*/ 4027 h 4042"/>
              <a:gd name="connsiteX165" fmla="*/ 12092 w 12653"/>
              <a:gd name="connsiteY165" fmla="*/ 3986 h 4042"/>
              <a:gd name="connsiteX166" fmla="*/ 12133 w 12653"/>
              <a:gd name="connsiteY166" fmla="*/ 3986 h 4042"/>
              <a:gd name="connsiteX167" fmla="*/ 12133 w 12653"/>
              <a:gd name="connsiteY167" fmla="*/ 4027 h 4042"/>
              <a:gd name="connsiteX168" fmla="*/ 12092 w 12653"/>
              <a:gd name="connsiteY168" fmla="*/ 4027 h 4042"/>
              <a:gd name="connsiteX169" fmla="*/ 240 w 12653"/>
              <a:gd name="connsiteY169" fmla="*/ 3899 h 4042"/>
              <a:gd name="connsiteX170" fmla="*/ 240 w 12653"/>
              <a:gd name="connsiteY170" fmla="*/ 3962 h 4042"/>
              <a:gd name="connsiteX171" fmla="*/ 184 w 12653"/>
              <a:gd name="connsiteY171" fmla="*/ 3962 h 4042"/>
              <a:gd name="connsiteX172" fmla="*/ 184 w 12653"/>
              <a:gd name="connsiteY172" fmla="*/ 3899 h 4042"/>
              <a:gd name="connsiteX173" fmla="*/ 240 w 12653"/>
              <a:gd name="connsiteY173" fmla="*/ 3899 h 4042"/>
              <a:gd name="connsiteX174" fmla="*/ 240 w 12653"/>
              <a:gd name="connsiteY174" fmla="*/ 3809 h 4042"/>
              <a:gd name="connsiteX175" fmla="*/ 240 w 12653"/>
              <a:gd name="connsiteY175" fmla="*/ 3880 h 4042"/>
              <a:gd name="connsiteX176" fmla="*/ 184 w 12653"/>
              <a:gd name="connsiteY176" fmla="*/ 3880 h 4042"/>
              <a:gd name="connsiteX177" fmla="*/ 184 w 12653"/>
              <a:gd name="connsiteY177" fmla="*/ 3809 h 4042"/>
              <a:gd name="connsiteX178" fmla="*/ 240 w 12653"/>
              <a:gd name="connsiteY178" fmla="*/ 3809 h 4042"/>
              <a:gd name="connsiteX179" fmla="*/ 102 w 12653"/>
              <a:gd name="connsiteY179" fmla="*/ 3787 h 4042"/>
              <a:gd name="connsiteX180" fmla="*/ 102 w 12653"/>
              <a:gd name="connsiteY180" fmla="*/ 3724 h 4042"/>
              <a:gd name="connsiteX181" fmla="*/ 166 w 12653"/>
              <a:gd name="connsiteY181" fmla="*/ 3724 h 4042"/>
              <a:gd name="connsiteX182" fmla="*/ 166 w 12653"/>
              <a:gd name="connsiteY182" fmla="*/ 3787 h 4042"/>
              <a:gd name="connsiteX183" fmla="*/ 102 w 12653"/>
              <a:gd name="connsiteY183" fmla="*/ 3787 h 4042"/>
              <a:gd name="connsiteX184" fmla="*/ 102 w 12653"/>
              <a:gd name="connsiteY184" fmla="*/ 3880 h 4042"/>
              <a:gd name="connsiteX185" fmla="*/ 102 w 12653"/>
              <a:gd name="connsiteY185" fmla="*/ 3809 h 4042"/>
              <a:gd name="connsiteX186" fmla="*/ 166 w 12653"/>
              <a:gd name="connsiteY186" fmla="*/ 3809 h 4042"/>
              <a:gd name="connsiteX187" fmla="*/ 166 w 12653"/>
              <a:gd name="connsiteY187" fmla="*/ 3880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2847 h 4042"/>
              <a:gd name="connsiteX98" fmla="*/ 12636 w 12653"/>
              <a:gd name="connsiteY98" fmla="*/ 2847 h 4042"/>
              <a:gd name="connsiteX99" fmla="*/ 12636 w 12653"/>
              <a:gd name="connsiteY99" fmla="*/ 2765 h 4042"/>
              <a:gd name="connsiteX100" fmla="*/ 12574 w 12653"/>
              <a:gd name="connsiteY100" fmla="*/ 2765 h 4042"/>
              <a:gd name="connsiteX101" fmla="*/ 12574 w 12653"/>
              <a:gd name="connsiteY101" fmla="*/ 2708 h 4042"/>
              <a:gd name="connsiteX102" fmla="*/ 12634 w 12653"/>
              <a:gd name="connsiteY102" fmla="*/ 2708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283 h 4042"/>
              <a:gd name="connsiteX118" fmla="*/ 561 w 12653"/>
              <a:gd name="connsiteY118" fmla="*/ 3324 h 4042"/>
              <a:gd name="connsiteX119" fmla="*/ 520 w 12653"/>
              <a:gd name="connsiteY119" fmla="*/ 3324 h 4042"/>
              <a:gd name="connsiteX120" fmla="*/ 520 w 12653"/>
              <a:gd name="connsiteY120" fmla="*/ 3283 h 4042"/>
              <a:gd name="connsiteX121" fmla="*/ 561 w 12653"/>
              <a:gd name="connsiteY121" fmla="*/ 3283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2825 h 4042"/>
              <a:gd name="connsiteX128" fmla="*/ 12574 w 12653"/>
              <a:gd name="connsiteY128" fmla="*/ 2786 h 4042"/>
              <a:gd name="connsiteX129" fmla="*/ 12615 w 12653"/>
              <a:gd name="connsiteY129" fmla="*/ 2786 h 4042"/>
              <a:gd name="connsiteX130" fmla="*/ 12615 w 12653"/>
              <a:gd name="connsiteY130" fmla="*/ 2825 h 4042"/>
              <a:gd name="connsiteX131" fmla="*/ 12574 w 12653"/>
              <a:gd name="connsiteY131" fmla="*/ 2825 h 4042"/>
              <a:gd name="connsiteX132" fmla="*/ 12492 w 12653"/>
              <a:gd name="connsiteY132" fmla="*/ 3339 h 4042"/>
              <a:gd name="connsiteX133" fmla="*/ 12492 w 12653"/>
              <a:gd name="connsiteY133" fmla="*/ 3278 h 4042"/>
              <a:gd name="connsiteX134" fmla="*/ 12571 w 12653"/>
              <a:gd name="connsiteY134" fmla="*/ 3278 h 4042"/>
              <a:gd name="connsiteX135" fmla="*/ 12571 w 12653"/>
              <a:gd name="connsiteY135" fmla="*/ 3201 h 4042"/>
              <a:gd name="connsiteX136" fmla="*/ 12630 w 12653"/>
              <a:gd name="connsiteY136" fmla="*/ 3201 h 4042"/>
              <a:gd name="connsiteX137" fmla="*/ 12630 w 12653"/>
              <a:gd name="connsiteY137" fmla="*/ 3339 h 4042"/>
              <a:gd name="connsiteX138" fmla="*/ 12492 w 12653"/>
              <a:gd name="connsiteY138" fmla="*/ 3339 h 4042"/>
              <a:gd name="connsiteX139" fmla="*/ 12492 w 12653"/>
              <a:gd name="connsiteY139" fmla="*/ 3259 h 4042"/>
              <a:gd name="connsiteX140" fmla="*/ 12492 w 12653"/>
              <a:gd name="connsiteY140" fmla="*/ 3201 h 4042"/>
              <a:gd name="connsiteX141" fmla="*/ 12552 w 12653"/>
              <a:gd name="connsiteY141" fmla="*/ 3201 h 4042"/>
              <a:gd name="connsiteX142" fmla="*/ 12552 w 12653"/>
              <a:gd name="connsiteY142" fmla="*/ 3259 h 4042"/>
              <a:gd name="connsiteX143" fmla="*/ 12492 w 12653"/>
              <a:gd name="connsiteY143" fmla="*/ 3259 h 4042"/>
              <a:gd name="connsiteX144" fmla="*/ 12487 w 12653"/>
              <a:gd name="connsiteY144" fmla="*/ 3084 h 4042"/>
              <a:gd name="connsiteX145" fmla="*/ 12487 w 12653"/>
              <a:gd name="connsiteY145" fmla="*/ 3021 h 4042"/>
              <a:gd name="connsiteX146" fmla="*/ 12552 w 12653"/>
              <a:gd name="connsiteY146" fmla="*/ 3021 h 4042"/>
              <a:gd name="connsiteX147" fmla="*/ 12552 w 12653"/>
              <a:gd name="connsiteY147" fmla="*/ 3084 h 4042"/>
              <a:gd name="connsiteX148" fmla="*/ 12487 w 12653"/>
              <a:gd name="connsiteY148" fmla="*/ 3084 h 4042"/>
              <a:gd name="connsiteX149" fmla="*/ 12552 w 12653"/>
              <a:gd name="connsiteY149" fmla="*/ 3106 h 4042"/>
              <a:gd name="connsiteX150" fmla="*/ 12552 w 12653"/>
              <a:gd name="connsiteY150" fmla="*/ 3177 h 4042"/>
              <a:gd name="connsiteX151" fmla="*/ 12487 w 12653"/>
              <a:gd name="connsiteY151" fmla="*/ 3177 h 4042"/>
              <a:gd name="connsiteX152" fmla="*/ 12487 w 12653"/>
              <a:gd name="connsiteY152" fmla="*/ 3809 h 4042"/>
              <a:gd name="connsiteX153" fmla="*/ 12552 w 12653"/>
              <a:gd name="connsiteY153" fmla="*/ 3809 h 4042"/>
              <a:gd name="connsiteX154" fmla="*/ 12470 w 12653"/>
              <a:gd name="connsiteY154" fmla="*/ 3899 h 4042"/>
              <a:gd name="connsiteX155" fmla="*/ 12470 w 12653"/>
              <a:gd name="connsiteY155" fmla="*/ 3962 h 4042"/>
              <a:gd name="connsiteX156" fmla="*/ 12414 w 12653"/>
              <a:gd name="connsiteY156" fmla="*/ 3962 h 4042"/>
              <a:gd name="connsiteX157" fmla="*/ 12414 w 12653"/>
              <a:gd name="connsiteY157" fmla="*/ 3899 h 4042"/>
              <a:gd name="connsiteX158" fmla="*/ 12470 w 12653"/>
              <a:gd name="connsiteY158" fmla="*/ 3899 h 4042"/>
              <a:gd name="connsiteX159" fmla="*/ 12470 w 12653"/>
              <a:gd name="connsiteY159" fmla="*/ 3809 h 4042"/>
              <a:gd name="connsiteX160" fmla="*/ 12470 w 12653"/>
              <a:gd name="connsiteY160" fmla="*/ 3880 h 4042"/>
              <a:gd name="connsiteX161" fmla="*/ 12414 w 12653"/>
              <a:gd name="connsiteY161" fmla="*/ 3880 h 4042"/>
              <a:gd name="connsiteX162" fmla="*/ 12414 w 12653"/>
              <a:gd name="connsiteY162" fmla="*/ 3809 h 4042"/>
              <a:gd name="connsiteX163" fmla="*/ 12470 w 12653"/>
              <a:gd name="connsiteY163" fmla="*/ 3809 h 4042"/>
              <a:gd name="connsiteX164" fmla="*/ 12092 w 12653"/>
              <a:gd name="connsiteY164" fmla="*/ 4027 h 4042"/>
              <a:gd name="connsiteX165" fmla="*/ 12092 w 12653"/>
              <a:gd name="connsiteY165" fmla="*/ 3986 h 4042"/>
              <a:gd name="connsiteX166" fmla="*/ 12133 w 12653"/>
              <a:gd name="connsiteY166" fmla="*/ 3986 h 4042"/>
              <a:gd name="connsiteX167" fmla="*/ 12133 w 12653"/>
              <a:gd name="connsiteY167" fmla="*/ 4027 h 4042"/>
              <a:gd name="connsiteX168" fmla="*/ 12092 w 12653"/>
              <a:gd name="connsiteY168" fmla="*/ 4027 h 4042"/>
              <a:gd name="connsiteX169" fmla="*/ 240 w 12653"/>
              <a:gd name="connsiteY169" fmla="*/ 3899 h 4042"/>
              <a:gd name="connsiteX170" fmla="*/ 240 w 12653"/>
              <a:gd name="connsiteY170" fmla="*/ 3962 h 4042"/>
              <a:gd name="connsiteX171" fmla="*/ 184 w 12653"/>
              <a:gd name="connsiteY171" fmla="*/ 3962 h 4042"/>
              <a:gd name="connsiteX172" fmla="*/ 184 w 12653"/>
              <a:gd name="connsiteY172" fmla="*/ 3899 h 4042"/>
              <a:gd name="connsiteX173" fmla="*/ 240 w 12653"/>
              <a:gd name="connsiteY173" fmla="*/ 3899 h 4042"/>
              <a:gd name="connsiteX174" fmla="*/ 240 w 12653"/>
              <a:gd name="connsiteY174" fmla="*/ 3809 h 4042"/>
              <a:gd name="connsiteX175" fmla="*/ 240 w 12653"/>
              <a:gd name="connsiteY175" fmla="*/ 3880 h 4042"/>
              <a:gd name="connsiteX176" fmla="*/ 184 w 12653"/>
              <a:gd name="connsiteY176" fmla="*/ 3880 h 4042"/>
              <a:gd name="connsiteX177" fmla="*/ 184 w 12653"/>
              <a:gd name="connsiteY177" fmla="*/ 3809 h 4042"/>
              <a:gd name="connsiteX178" fmla="*/ 240 w 12653"/>
              <a:gd name="connsiteY178" fmla="*/ 3809 h 4042"/>
              <a:gd name="connsiteX179" fmla="*/ 102 w 12653"/>
              <a:gd name="connsiteY179" fmla="*/ 3787 h 4042"/>
              <a:gd name="connsiteX180" fmla="*/ 102 w 12653"/>
              <a:gd name="connsiteY180" fmla="*/ 3724 h 4042"/>
              <a:gd name="connsiteX181" fmla="*/ 166 w 12653"/>
              <a:gd name="connsiteY181" fmla="*/ 3724 h 4042"/>
              <a:gd name="connsiteX182" fmla="*/ 166 w 12653"/>
              <a:gd name="connsiteY182" fmla="*/ 3787 h 4042"/>
              <a:gd name="connsiteX183" fmla="*/ 102 w 12653"/>
              <a:gd name="connsiteY183" fmla="*/ 3787 h 4042"/>
              <a:gd name="connsiteX184" fmla="*/ 102 w 12653"/>
              <a:gd name="connsiteY184" fmla="*/ 3880 h 4042"/>
              <a:gd name="connsiteX185" fmla="*/ 102 w 12653"/>
              <a:gd name="connsiteY185" fmla="*/ 3809 h 4042"/>
              <a:gd name="connsiteX186" fmla="*/ 166 w 12653"/>
              <a:gd name="connsiteY186" fmla="*/ 3809 h 4042"/>
              <a:gd name="connsiteX187" fmla="*/ 166 w 12653"/>
              <a:gd name="connsiteY187" fmla="*/ 3880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2847 h 4042"/>
              <a:gd name="connsiteX98" fmla="*/ 12636 w 12653"/>
              <a:gd name="connsiteY98" fmla="*/ 2847 h 4042"/>
              <a:gd name="connsiteX99" fmla="*/ 12636 w 12653"/>
              <a:gd name="connsiteY99" fmla="*/ 2765 h 4042"/>
              <a:gd name="connsiteX100" fmla="*/ 12574 w 12653"/>
              <a:gd name="connsiteY100" fmla="*/ 2765 h 4042"/>
              <a:gd name="connsiteX101" fmla="*/ 12574 w 12653"/>
              <a:gd name="connsiteY101" fmla="*/ 2708 h 4042"/>
              <a:gd name="connsiteX102" fmla="*/ 12634 w 12653"/>
              <a:gd name="connsiteY102" fmla="*/ 2708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283 h 4042"/>
              <a:gd name="connsiteX118" fmla="*/ 561 w 12653"/>
              <a:gd name="connsiteY118" fmla="*/ 3324 h 4042"/>
              <a:gd name="connsiteX119" fmla="*/ 520 w 12653"/>
              <a:gd name="connsiteY119" fmla="*/ 3324 h 4042"/>
              <a:gd name="connsiteX120" fmla="*/ 520 w 12653"/>
              <a:gd name="connsiteY120" fmla="*/ 3283 h 4042"/>
              <a:gd name="connsiteX121" fmla="*/ 561 w 12653"/>
              <a:gd name="connsiteY121" fmla="*/ 3283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2825 h 4042"/>
              <a:gd name="connsiteX128" fmla="*/ 12574 w 12653"/>
              <a:gd name="connsiteY128" fmla="*/ 2786 h 4042"/>
              <a:gd name="connsiteX129" fmla="*/ 12615 w 12653"/>
              <a:gd name="connsiteY129" fmla="*/ 2786 h 4042"/>
              <a:gd name="connsiteX130" fmla="*/ 12615 w 12653"/>
              <a:gd name="connsiteY130" fmla="*/ 2825 h 4042"/>
              <a:gd name="connsiteX131" fmla="*/ 12574 w 12653"/>
              <a:gd name="connsiteY131" fmla="*/ 2825 h 4042"/>
              <a:gd name="connsiteX132" fmla="*/ 12492 w 12653"/>
              <a:gd name="connsiteY132" fmla="*/ 3339 h 4042"/>
              <a:gd name="connsiteX133" fmla="*/ 12492 w 12653"/>
              <a:gd name="connsiteY133" fmla="*/ 3278 h 4042"/>
              <a:gd name="connsiteX134" fmla="*/ 12571 w 12653"/>
              <a:gd name="connsiteY134" fmla="*/ 3278 h 4042"/>
              <a:gd name="connsiteX135" fmla="*/ 12571 w 12653"/>
              <a:gd name="connsiteY135" fmla="*/ 3201 h 4042"/>
              <a:gd name="connsiteX136" fmla="*/ 12630 w 12653"/>
              <a:gd name="connsiteY136" fmla="*/ 3201 h 4042"/>
              <a:gd name="connsiteX137" fmla="*/ 12630 w 12653"/>
              <a:gd name="connsiteY137" fmla="*/ 3339 h 4042"/>
              <a:gd name="connsiteX138" fmla="*/ 12492 w 12653"/>
              <a:gd name="connsiteY138" fmla="*/ 3339 h 4042"/>
              <a:gd name="connsiteX139" fmla="*/ 12492 w 12653"/>
              <a:gd name="connsiteY139" fmla="*/ 3259 h 4042"/>
              <a:gd name="connsiteX140" fmla="*/ 12492 w 12653"/>
              <a:gd name="connsiteY140" fmla="*/ 3201 h 4042"/>
              <a:gd name="connsiteX141" fmla="*/ 12552 w 12653"/>
              <a:gd name="connsiteY141" fmla="*/ 3201 h 4042"/>
              <a:gd name="connsiteX142" fmla="*/ 12552 w 12653"/>
              <a:gd name="connsiteY142" fmla="*/ 3259 h 4042"/>
              <a:gd name="connsiteX143" fmla="*/ 12492 w 12653"/>
              <a:gd name="connsiteY143" fmla="*/ 3259 h 4042"/>
              <a:gd name="connsiteX144" fmla="*/ 12487 w 12653"/>
              <a:gd name="connsiteY144" fmla="*/ 3084 h 4042"/>
              <a:gd name="connsiteX145" fmla="*/ 12487 w 12653"/>
              <a:gd name="connsiteY145" fmla="*/ 3021 h 4042"/>
              <a:gd name="connsiteX146" fmla="*/ 12552 w 12653"/>
              <a:gd name="connsiteY146" fmla="*/ 3021 h 4042"/>
              <a:gd name="connsiteX147" fmla="*/ 12552 w 12653"/>
              <a:gd name="connsiteY147" fmla="*/ 3084 h 4042"/>
              <a:gd name="connsiteX148" fmla="*/ 12487 w 12653"/>
              <a:gd name="connsiteY148" fmla="*/ 3084 h 4042"/>
              <a:gd name="connsiteX149" fmla="*/ 12552 w 12653"/>
              <a:gd name="connsiteY149" fmla="*/ 3106 h 4042"/>
              <a:gd name="connsiteX150" fmla="*/ 12552 w 12653"/>
              <a:gd name="connsiteY150" fmla="*/ 3177 h 4042"/>
              <a:gd name="connsiteX151" fmla="*/ 12487 w 12653"/>
              <a:gd name="connsiteY151" fmla="*/ 3177 h 4042"/>
              <a:gd name="connsiteX152" fmla="*/ 12487 w 12653"/>
              <a:gd name="connsiteY152" fmla="*/ 3106 h 4042"/>
              <a:gd name="connsiteX153" fmla="*/ 12552 w 12653"/>
              <a:gd name="connsiteY153" fmla="*/ 3809 h 4042"/>
              <a:gd name="connsiteX154" fmla="*/ 12470 w 12653"/>
              <a:gd name="connsiteY154" fmla="*/ 3899 h 4042"/>
              <a:gd name="connsiteX155" fmla="*/ 12470 w 12653"/>
              <a:gd name="connsiteY155" fmla="*/ 3962 h 4042"/>
              <a:gd name="connsiteX156" fmla="*/ 12414 w 12653"/>
              <a:gd name="connsiteY156" fmla="*/ 3962 h 4042"/>
              <a:gd name="connsiteX157" fmla="*/ 12414 w 12653"/>
              <a:gd name="connsiteY157" fmla="*/ 3899 h 4042"/>
              <a:gd name="connsiteX158" fmla="*/ 12470 w 12653"/>
              <a:gd name="connsiteY158" fmla="*/ 3899 h 4042"/>
              <a:gd name="connsiteX159" fmla="*/ 12470 w 12653"/>
              <a:gd name="connsiteY159" fmla="*/ 3809 h 4042"/>
              <a:gd name="connsiteX160" fmla="*/ 12470 w 12653"/>
              <a:gd name="connsiteY160" fmla="*/ 3880 h 4042"/>
              <a:gd name="connsiteX161" fmla="*/ 12414 w 12653"/>
              <a:gd name="connsiteY161" fmla="*/ 3880 h 4042"/>
              <a:gd name="connsiteX162" fmla="*/ 12414 w 12653"/>
              <a:gd name="connsiteY162" fmla="*/ 3809 h 4042"/>
              <a:gd name="connsiteX163" fmla="*/ 12470 w 12653"/>
              <a:gd name="connsiteY163" fmla="*/ 3809 h 4042"/>
              <a:gd name="connsiteX164" fmla="*/ 12092 w 12653"/>
              <a:gd name="connsiteY164" fmla="*/ 4027 h 4042"/>
              <a:gd name="connsiteX165" fmla="*/ 12092 w 12653"/>
              <a:gd name="connsiteY165" fmla="*/ 3986 h 4042"/>
              <a:gd name="connsiteX166" fmla="*/ 12133 w 12653"/>
              <a:gd name="connsiteY166" fmla="*/ 3986 h 4042"/>
              <a:gd name="connsiteX167" fmla="*/ 12133 w 12653"/>
              <a:gd name="connsiteY167" fmla="*/ 4027 h 4042"/>
              <a:gd name="connsiteX168" fmla="*/ 12092 w 12653"/>
              <a:gd name="connsiteY168" fmla="*/ 4027 h 4042"/>
              <a:gd name="connsiteX169" fmla="*/ 240 w 12653"/>
              <a:gd name="connsiteY169" fmla="*/ 3899 h 4042"/>
              <a:gd name="connsiteX170" fmla="*/ 240 w 12653"/>
              <a:gd name="connsiteY170" fmla="*/ 3962 h 4042"/>
              <a:gd name="connsiteX171" fmla="*/ 184 w 12653"/>
              <a:gd name="connsiteY171" fmla="*/ 3962 h 4042"/>
              <a:gd name="connsiteX172" fmla="*/ 184 w 12653"/>
              <a:gd name="connsiteY172" fmla="*/ 3899 h 4042"/>
              <a:gd name="connsiteX173" fmla="*/ 240 w 12653"/>
              <a:gd name="connsiteY173" fmla="*/ 3899 h 4042"/>
              <a:gd name="connsiteX174" fmla="*/ 240 w 12653"/>
              <a:gd name="connsiteY174" fmla="*/ 3809 h 4042"/>
              <a:gd name="connsiteX175" fmla="*/ 240 w 12653"/>
              <a:gd name="connsiteY175" fmla="*/ 3880 h 4042"/>
              <a:gd name="connsiteX176" fmla="*/ 184 w 12653"/>
              <a:gd name="connsiteY176" fmla="*/ 3880 h 4042"/>
              <a:gd name="connsiteX177" fmla="*/ 184 w 12653"/>
              <a:gd name="connsiteY177" fmla="*/ 3809 h 4042"/>
              <a:gd name="connsiteX178" fmla="*/ 240 w 12653"/>
              <a:gd name="connsiteY178" fmla="*/ 3809 h 4042"/>
              <a:gd name="connsiteX179" fmla="*/ 102 w 12653"/>
              <a:gd name="connsiteY179" fmla="*/ 3787 h 4042"/>
              <a:gd name="connsiteX180" fmla="*/ 102 w 12653"/>
              <a:gd name="connsiteY180" fmla="*/ 3724 h 4042"/>
              <a:gd name="connsiteX181" fmla="*/ 166 w 12653"/>
              <a:gd name="connsiteY181" fmla="*/ 3724 h 4042"/>
              <a:gd name="connsiteX182" fmla="*/ 166 w 12653"/>
              <a:gd name="connsiteY182" fmla="*/ 3787 h 4042"/>
              <a:gd name="connsiteX183" fmla="*/ 102 w 12653"/>
              <a:gd name="connsiteY183" fmla="*/ 3787 h 4042"/>
              <a:gd name="connsiteX184" fmla="*/ 102 w 12653"/>
              <a:gd name="connsiteY184" fmla="*/ 3880 h 4042"/>
              <a:gd name="connsiteX185" fmla="*/ 102 w 12653"/>
              <a:gd name="connsiteY185" fmla="*/ 3809 h 4042"/>
              <a:gd name="connsiteX186" fmla="*/ 166 w 12653"/>
              <a:gd name="connsiteY186" fmla="*/ 3809 h 4042"/>
              <a:gd name="connsiteX187" fmla="*/ 166 w 12653"/>
              <a:gd name="connsiteY187" fmla="*/ 3880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2847 h 4042"/>
              <a:gd name="connsiteX98" fmla="*/ 12636 w 12653"/>
              <a:gd name="connsiteY98" fmla="*/ 2847 h 4042"/>
              <a:gd name="connsiteX99" fmla="*/ 12636 w 12653"/>
              <a:gd name="connsiteY99" fmla="*/ 2765 h 4042"/>
              <a:gd name="connsiteX100" fmla="*/ 12574 w 12653"/>
              <a:gd name="connsiteY100" fmla="*/ 2765 h 4042"/>
              <a:gd name="connsiteX101" fmla="*/ 12574 w 12653"/>
              <a:gd name="connsiteY101" fmla="*/ 2708 h 4042"/>
              <a:gd name="connsiteX102" fmla="*/ 12634 w 12653"/>
              <a:gd name="connsiteY102" fmla="*/ 2708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283 h 4042"/>
              <a:gd name="connsiteX118" fmla="*/ 561 w 12653"/>
              <a:gd name="connsiteY118" fmla="*/ 3324 h 4042"/>
              <a:gd name="connsiteX119" fmla="*/ 520 w 12653"/>
              <a:gd name="connsiteY119" fmla="*/ 3324 h 4042"/>
              <a:gd name="connsiteX120" fmla="*/ 520 w 12653"/>
              <a:gd name="connsiteY120" fmla="*/ 3283 h 4042"/>
              <a:gd name="connsiteX121" fmla="*/ 561 w 12653"/>
              <a:gd name="connsiteY121" fmla="*/ 3283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2825 h 4042"/>
              <a:gd name="connsiteX128" fmla="*/ 12574 w 12653"/>
              <a:gd name="connsiteY128" fmla="*/ 2786 h 4042"/>
              <a:gd name="connsiteX129" fmla="*/ 12615 w 12653"/>
              <a:gd name="connsiteY129" fmla="*/ 2786 h 4042"/>
              <a:gd name="connsiteX130" fmla="*/ 12615 w 12653"/>
              <a:gd name="connsiteY130" fmla="*/ 2825 h 4042"/>
              <a:gd name="connsiteX131" fmla="*/ 12574 w 12653"/>
              <a:gd name="connsiteY131" fmla="*/ 2825 h 4042"/>
              <a:gd name="connsiteX132" fmla="*/ 12492 w 12653"/>
              <a:gd name="connsiteY132" fmla="*/ 3339 h 4042"/>
              <a:gd name="connsiteX133" fmla="*/ 12492 w 12653"/>
              <a:gd name="connsiteY133" fmla="*/ 3278 h 4042"/>
              <a:gd name="connsiteX134" fmla="*/ 12571 w 12653"/>
              <a:gd name="connsiteY134" fmla="*/ 3278 h 4042"/>
              <a:gd name="connsiteX135" fmla="*/ 12571 w 12653"/>
              <a:gd name="connsiteY135" fmla="*/ 3201 h 4042"/>
              <a:gd name="connsiteX136" fmla="*/ 12630 w 12653"/>
              <a:gd name="connsiteY136" fmla="*/ 3201 h 4042"/>
              <a:gd name="connsiteX137" fmla="*/ 12630 w 12653"/>
              <a:gd name="connsiteY137" fmla="*/ 3339 h 4042"/>
              <a:gd name="connsiteX138" fmla="*/ 12492 w 12653"/>
              <a:gd name="connsiteY138" fmla="*/ 3339 h 4042"/>
              <a:gd name="connsiteX139" fmla="*/ 12492 w 12653"/>
              <a:gd name="connsiteY139" fmla="*/ 3259 h 4042"/>
              <a:gd name="connsiteX140" fmla="*/ 12492 w 12653"/>
              <a:gd name="connsiteY140" fmla="*/ 3201 h 4042"/>
              <a:gd name="connsiteX141" fmla="*/ 12552 w 12653"/>
              <a:gd name="connsiteY141" fmla="*/ 3201 h 4042"/>
              <a:gd name="connsiteX142" fmla="*/ 12552 w 12653"/>
              <a:gd name="connsiteY142" fmla="*/ 3259 h 4042"/>
              <a:gd name="connsiteX143" fmla="*/ 12492 w 12653"/>
              <a:gd name="connsiteY143" fmla="*/ 3259 h 4042"/>
              <a:gd name="connsiteX144" fmla="*/ 12487 w 12653"/>
              <a:gd name="connsiteY144" fmla="*/ 3084 h 4042"/>
              <a:gd name="connsiteX145" fmla="*/ 12487 w 12653"/>
              <a:gd name="connsiteY145" fmla="*/ 3021 h 4042"/>
              <a:gd name="connsiteX146" fmla="*/ 12552 w 12653"/>
              <a:gd name="connsiteY146" fmla="*/ 3021 h 4042"/>
              <a:gd name="connsiteX147" fmla="*/ 12552 w 12653"/>
              <a:gd name="connsiteY147" fmla="*/ 3084 h 4042"/>
              <a:gd name="connsiteX148" fmla="*/ 12487 w 12653"/>
              <a:gd name="connsiteY148" fmla="*/ 3084 h 4042"/>
              <a:gd name="connsiteX149" fmla="*/ 12552 w 12653"/>
              <a:gd name="connsiteY149" fmla="*/ 3106 h 4042"/>
              <a:gd name="connsiteX150" fmla="*/ 12552 w 12653"/>
              <a:gd name="connsiteY150" fmla="*/ 3177 h 4042"/>
              <a:gd name="connsiteX151" fmla="*/ 12487 w 12653"/>
              <a:gd name="connsiteY151" fmla="*/ 3177 h 4042"/>
              <a:gd name="connsiteX152" fmla="*/ 12487 w 12653"/>
              <a:gd name="connsiteY152" fmla="*/ 3106 h 4042"/>
              <a:gd name="connsiteX153" fmla="*/ 12552 w 12653"/>
              <a:gd name="connsiteY153" fmla="*/ 3106 h 4042"/>
              <a:gd name="connsiteX154" fmla="*/ 12470 w 12653"/>
              <a:gd name="connsiteY154" fmla="*/ 3899 h 4042"/>
              <a:gd name="connsiteX155" fmla="*/ 12470 w 12653"/>
              <a:gd name="connsiteY155" fmla="*/ 3962 h 4042"/>
              <a:gd name="connsiteX156" fmla="*/ 12414 w 12653"/>
              <a:gd name="connsiteY156" fmla="*/ 3962 h 4042"/>
              <a:gd name="connsiteX157" fmla="*/ 12414 w 12653"/>
              <a:gd name="connsiteY157" fmla="*/ 3899 h 4042"/>
              <a:gd name="connsiteX158" fmla="*/ 12470 w 12653"/>
              <a:gd name="connsiteY158" fmla="*/ 3899 h 4042"/>
              <a:gd name="connsiteX159" fmla="*/ 12470 w 12653"/>
              <a:gd name="connsiteY159" fmla="*/ 3809 h 4042"/>
              <a:gd name="connsiteX160" fmla="*/ 12470 w 12653"/>
              <a:gd name="connsiteY160" fmla="*/ 3880 h 4042"/>
              <a:gd name="connsiteX161" fmla="*/ 12414 w 12653"/>
              <a:gd name="connsiteY161" fmla="*/ 3880 h 4042"/>
              <a:gd name="connsiteX162" fmla="*/ 12414 w 12653"/>
              <a:gd name="connsiteY162" fmla="*/ 3809 h 4042"/>
              <a:gd name="connsiteX163" fmla="*/ 12470 w 12653"/>
              <a:gd name="connsiteY163" fmla="*/ 3809 h 4042"/>
              <a:gd name="connsiteX164" fmla="*/ 12092 w 12653"/>
              <a:gd name="connsiteY164" fmla="*/ 4027 h 4042"/>
              <a:gd name="connsiteX165" fmla="*/ 12092 w 12653"/>
              <a:gd name="connsiteY165" fmla="*/ 3986 h 4042"/>
              <a:gd name="connsiteX166" fmla="*/ 12133 w 12653"/>
              <a:gd name="connsiteY166" fmla="*/ 3986 h 4042"/>
              <a:gd name="connsiteX167" fmla="*/ 12133 w 12653"/>
              <a:gd name="connsiteY167" fmla="*/ 4027 h 4042"/>
              <a:gd name="connsiteX168" fmla="*/ 12092 w 12653"/>
              <a:gd name="connsiteY168" fmla="*/ 4027 h 4042"/>
              <a:gd name="connsiteX169" fmla="*/ 240 w 12653"/>
              <a:gd name="connsiteY169" fmla="*/ 3899 h 4042"/>
              <a:gd name="connsiteX170" fmla="*/ 240 w 12653"/>
              <a:gd name="connsiteY170" fmla="*/ 3962 h 4042"/>
              <a:gd name="connsiteX171" fmla="*/ 184 w 12653"/>
              <a:gd name="connsiteY171" fmla="*/ 3962 h 4042"/>
              <a:gd name="connsiteX172" fmla="*/ 184 w 12653"/>
              <a:gd name="connsiteY172" fmla="*/ 3899 h 4042"/>
              <a:gd name="connsiteX173" fmla="*/ 240 w 12653"/>
              <a:gd name="connsiteY173" fmla="*/ 3899 h 4042"/>
              <a:gd name="connsiteX174" fmla="*/ 240 w 12653"/>
              <a:gd name="connsiteY174" fmla="*/ 3809 h 4042"/>
              <a:gd name="connsiteX175" fmla="*/ 240 w 12653"/>
              <a:gd name="connsiteY175" fmla="*/ 3880 h 4042"/>
              <a:gd name="connsiteX176" fmla="*/ 184 w 12653"/>
              <a:gd name="connsiteY176" fmla="*/ 3880 h 4042"/>
              <a:gd name="connsiteX177" fmla="*/ 184 w 12653"/>
              <a:gd name="connsiteY177" fmla="*/ 3809 h 4042"/>
              <a:gd name="connsiteX178" fmla="*/ 240 w 12653"/>
              <a:gd name="connsiteY178" fmla="*/ 3809 h 4042"/>
              <a:gd name="connsiteX179" fmla="*/ 102 w 12653"/>
              <a:gd name="connsiteY179" fmla="*/ 3787 h 4042"/>
              <a:gd name="connsiteX180" fmla="*/ 102 w 12653"/>
              <a:gd name="connsiteY180" fmla="*/ 3724 h 4042"/>
              <a:gd name="connsiteX181" fmla="*/ 166 w 12653"/>
              <a:gd name="connsiteY181" fmla="*/ 3724 h 4042"/>
              <a:gd name="connsiteX182" fmla="*/ 166 w 12653"/>
              <a:gd name="connsiteY182" fmla="*/ 3787 h 4042"/>
              <a:gd name="connsiteX183" fmla="*/ 102 w 12653"/>
              <a:gd name="connsiteY183" fmla="*/ 3787 h 4042"/>
              <a:gd name="connsiteX184" fmla="*/ 102 w 12653"/>
              <a:gd name="connsiteY184" fmla="*/ 3880 h 4042"/>
              <a:gd name="connsiteX185" fmla="*/ 102 w 12653"/>
              <a:gd name="connsiteY185" fmla="*/ 3809 h 4042"/>
              <a:gd name="connsiteX186" fmla="*/ 166 w 12653"/>
              <a:gd name="connsiteY186" fmla="*/ 3809 h 4042"/>
              <a:gd name="connsiteX187" fmla="*/ 166 w 12653"/>
              <a:gd name="connsiteY187" fmla="*/ 3880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2847 h 4042"/>
              <a:gd name="connsiteX98" fmla="*/ 12636 w 12653"/>
              <a:gd name="connsiteY98" fmla="*/ 2847 h 4042"/>
              <a:gd name="connsiteX99" fmla="*/ 12636 w 12653"/>
              <a:gd name="connsiteY99" fmla="*/ 2765 h 4042"/>
              <a:gd name="connsiteX100" fmla="*/ 12574 w 12653"/>
              <a:gd name="connsiteY100" fmla="*/ 2765 h 4042"/>
              <a:gd name="connsiteX101" fmla="*/ 12574 w 12653"/>
              <a:gd name="connsiteY101" fmla="*/ 2708 h 4042"/>
              <a:gd name="connsiteX102" fmla="*/ 12634 w 12653"/>
              <a:gd name="connsiteY102" fmla="*/ 2708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283 h 4042"/>
              <a:gd name="connsiteX118" fmla="*/ 561 w 12653"/>
              <a:gd name="connsiteY118" fmla="*/ 3324 h 4042"/>
              <a:gd name="connsiteX119" fmla="*/ 520 w 12653"/>
              <a:gd name="connsiteY119" fmla="*/ 3324 h 4042"/>
              <a:gd name="connsiteX120" fmla="*/ 520 w 12653"/>
              <a:gd name="connsiteY120" fmla="*/ 3283 h 4042"/>
              <a:gd name="connsiteX121" fmla="*/ 561 w 12653"/>
              <a:gd name="connsiteY121" fmla="*/ 3283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2825 h 4042"/>
              <a:gd name="connsiteX128" fmla="*/ 12574 w 12653"/>
              <a:gd name="connsiteY128" fmla="*/ 2786 h 4042"/>
              <a:gd name="connsiteX129" fmla="*/ 12615 w 12653"/>
              <a:gd name="connsiteY129" fmla="*/ 2786 h 4042"/>
              <a:gd name="connsiteX130" fmla="*/ 12615 w 12653"/>
              <a:gd name="connsiteY130" fmla="*/ 2825 h 4042"/>
              <a:gd name="connsiteX131" fmla="*/ 12574 w 12653"/>
              <a:gd name="connsiteY131" fmla="*/ 2825 h 4042"/>
              <a:gd name="connsiteX132" fmla="*/ 12492 w 12653"/>
              <a:gd name="connsiteY132" fmla="*/ 3339 h 4042"/>
              <a:gd name="connsiteX133" fmla="*/ 12492 w 12653"/>
              <a:gd name="connsiteY133" fmla="*/ 3278 h 4042"/>
              <a:gd name="connsiteX134" fmla="*/ 12571 w 12653"/>
              <a:gd name="connsiteY134" fmla="*/ 3278 h 4042"/>
              <a:gd name="connsiteX135" fmla="*/ 12571 w 12653"/>
              <a:gd name="connsiteY135" fmla="*/ 3201 h 4042"/>
              <a:gd name="connsiteX136" fmla="*/ 12630 w 12653"/>
              <a:gd name="connsiteY136" fmla="*/ 3201 h 4042"/>
              <a:gd name="connsiteX137" fmla="*/ 12630 w 12653"/>
              <a:gd name="connsiteY137" fmla="*/ 3339 h 4042"/>
              <a:gd name="connsiteX138" fmla="*/ 12492 w 12653"/>
              <a:gd name="connsiteY138" fmla="*/ 3339 h 4042"/>
              <a:gd name="connsiteX139" fmla="*/ 12492 w 12653"/>
              <a:gd name="connsiteY139" fmla="*/ 3259 h 4042"/>
              <a:gd name="connsiteX140" fmla="*/ 12492 w 12653"/>
              <a:gd name="connsiteY140" fmla="*/ 3201 h 4042"/>
              <a:gd name="connsiteX141" fmla="*/ 12552 w 12653"/>
              <a:gd name="connsiteY141" fmla="*/ 3201 h 4042"/>
              <a:gd name="connsiteX142" fmla="*/ 12552 w 12653"/>
              <a:gd name="connsiteY142" fmla="*/ 3259 h 4042"/>
              <a:gd name="connsiteX143" fmla="*/ 12492 w 12653"/>
              <a:gd name="connsiteY143" fmla="*/ 3259 h 4042"/>
              <a:gd name="connsiteX144" fmla="*/ 12487 w 12653"/>
              <a:gd name="connsiteY144" fmla="*/ 3084 h 4042"/>
              <a:gd name="connsiteX145" fmla="*/ 12487 w 12653"/>
              <a:gd name="connsiteY145" fmla="*/ 3021 h 4042"/>
              <a:gd name="connsiteX146" fmla="*/ 12552 w 12653"/>
              <a:gd name="connsiteY146" fmla="*/ 3021 h 4042"/>
              <a:gd name="connsiteX147" fmla="*/ 12552 w 12653"/>
              <a:gd name="connsiteY147" fmla="*/ 3084 h 4042"/>
              <a:gd name="connsiteX148" fmla="*/ 12487 w 12653"/>
              <a:gd name="connsiteY148" fmla="*/ 3084 h 4042"/>
              <a:gd name="connsiteX149" fmla="*/ 12552 w 12653"/>
              <a:gd name="connsiteY149" fmla="*/ 3106 h 4042"/>
              <a:gd name="connsiteX150" fmla="*/ 12552 w 12653"/>
              <a:gd name="connsiteY150" fmla="*/ 3177 h 4042"/>
              <a:gd name="connsiteX151" fmla="*/ 12487 w 12653"/>
              <a:gd name="connsiteY151" fmla="*/ 3177 h 4042"/>
              <a:gd name="connsiteX152" fmla="*/ 12487 w 12653"/>
              <a:gd name="connsiteY152" fmla="*/ 3106 h 4042"/>
              <a:gd name="connsiteX153" fmla="*/ 12552 w 12653"/>
              <a:gd name="connsiteY153" fmla="*/ 3106 h 4042"/>
              <a:gd name="connsiteX154" fmla="*/ 12470 w 12653"/>
              <a:gd name="connsiteY154" fmla="*/ 3196 h 4042"/>
              <a:gd name="connsiteX155" fmla="*/ 12470 w 12653"/>
              <a:gd name="connsiteY155" fmla="*/ 3962 h 4042"/>
              <a:gd name="connsiteX156" fmla="*/ 12414 w 12653"/>
              <a:gd name="connsiteY156" fmla="*/ 3962 h 4042"/>
              <a:gd name="connsiteX157" fmla="*/ 12414 w 12653"/>
              <a:gd name="connsiteY157" fmla="*/ 3899 h 4042"/>
              <a:gd name="connsiteX158" fmla="*/ 12470 w 12653"/>
              <a:gd name="connsiteY158" fmla="*/ 3899 h 4042"/>
              <a:gd name="connsiteX159" fmla="*/ 12470 w 12653"/>
              <a:gd name="connsiteY159" fmla="*/ 3809 h 4042"/>
              <a:gd name="connsiteX160" fmla="*/ 12470 w 12653"/>
              <a:gd name="connsiteY160" fmla="*/ 3880 h 4042"/>
              <a:gd name="connsiteX161" fmla="*/ 12414 w 12653"/>
              <a:gd name="connsiteY161" fmla="*/ 3880 h 4042"/>
              <a:gd name="connsiteX162" fmla="*/ 12414 w 12653"/>
              <a:gd name="connsiteY162" fmla="*/ 3809 h 4042"/>
              <a:gd name="connsiteX163" fmla="*/ 12470 w 12653"/>
              <a:gd name="connsiteY163" fmla="*/ 3809 h 4042"/>
              <a:gd name="connsiteX164" fmla="*/ 12092 w 12653"/>
              <a:gd name="connsiteY164" fmla="*/ 4027 h 4042"/>
              <a:gd name="connsiteX165" fmla="*/ 12092 w 12653"/>
              <a:gd name="connsiteY165" fmla="*/ 3986 h 4042"/>
              <a:gd name="connsiteX166" fmla="*/ 12133 w 12653"/>
              <a:gd name="connsiteY166" fmla="*/ 3986 h 4042"/>
              <a:gd name="connsiteX167" fmla="*/ 12133 w 12653"/>
              <a:gd name="connsiteY167" fmla="*/ 4027 h 4042"/>
              <a:gd name="connsiteX168" fmla="*/ 12092 w 12653"/>
              <a:gd name="connsiteY168" fmla="*/ 4027 h 4042"/>
              <a:gd name="connsiteX169" fmla="*/ 240 w 12653"/>
              <a:gd name="connsiteY169" fmla="*/ 3899 h 4042"/>
              <a:gd name="connsiteX170" fmla="*/ 240 w 12653"/>
              <a:gd name="connsiteY170" fmla="*/ 3962 h 4042"/>
              <a:gd name="connsiteX171" fmla="*/ 184 w 12653"/>
              <a:gd name="connsiteY171" fmla="*/ 3962 h 4042"/>
              <a:gd name="connsiteX172" fmla="*/ 184 w 12653"/>
              <a:gd name="connsiteY172" fmla="*/ 3899 h 4042"/>
              <a:gd name="connsiteX173" fmla="*/ 240 w 12653"/>
              <a:gd name="connsiteY173" fmla="*/ 3899 h 4042"/>
              <a:gd name="connsiteX174" fmla="*/ 240 w 12653"/>
              <a:gd name="connsiteY174" fmla="*/ 3809 h 4042"/>
              <a:gd name="connsiteX175" fmla="*/ 240 w 12653"/>
              <a:gd name="connsiteY175" fmla="*/ 3880 h 4042"/>
              <a:gd name="connsiteX176" fmla="*/ 184 w 12653"/>
              <a:gd name="connsiteY176" fmla="*/ 3880 h 4042"/>
              <a:gd name="connsiteX177" fmla="*/ 184 w 12653"/>
              <a:gd name="connsiteY177" fmla="*/ 3809 h 4042"/>
              <a:gd name="connsiteX178" fmla="*/ 240 w 12653"/>
              <a:gd name="connsiteY178" fmla="*/ 3809 h 4042"/>
              <a:gd name="connsiteX179" fmla="*/ 102 w 12653"/>
              <a:gd name="connsiteY179" fmla="*/ 3787 h 4042"/>
              <a:gd name="connsiteX180" fmla="*/ 102 w 12653"/>
              <a:gd name="connsiteY180" fmla="*/ 3724 h 4042"/>
              <a:gd name="connsiteX181" fmla="*/ 166 w 12653"/>
              <a:gd name="connsiteY181" fmla="*/ 3724 h 4042"/>
              <a:gd name="connsiteX182" fmla="*/ 166 w 12653"/>
              <a:gd name="connsiteY182" fmla="*/ 3787 h 4042"/>
              <a:gd name="connsiteX183" fmla="*/ 102 w 12653"/>
              <a:gd name="connsiteY183" fmla="*/ 3787 h 4042"/>
              <a:gd name="connsiteX184" fmla="*/ 102 w 12653"/>
              <a:gd name="connsiteY184" fmla="*/ 3880 h 4042"/>
              <a:gd name="connsiteX185" fmla="*/ 102 w 12653"/>
              <a:gd name="connsiteY185" fmla="*/ 3809 h 4042"/>
              <a:gd name="connsiteX186" fmla="*/ 166 w 12653"/>
              <a:gd name="connsiteY186" fmla="*/ 3809 h 4042"/>
              <a:gd name="connsiteX187" fmla="*/ 166 w 12653"/>
              <a:gd name="connsiteY187" fmla="*/ 3880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2847 h 4042"/>
              <a:gd name="connsiteX98" fmla="*/ 12636 w 12653"/>
              <a:gd name="connsiteY98" fmla="*/ 2847 h 4042"/>
              <a:gd name="connsiteX99" fmla="*/ 12636 w 12653"/>
              <a:gd name="connsiteY99" fmla="*/ 2765 h 4042"/>
              <a:gd name="connsiteX100" fmla="*/ 12574 w 12653"/>
              <a:gd name="connsiteY100" fmla="*/ 2765 h 4042"/>
              <a:gd name="connsiteX101" fmla="*/ 12574 w 12653"/>
              <a:gd name="connsiteY101" fmla="*/ 2708 h 4042"/>
              <a:gd name="connsiteX102" fmla="*/ 12634 w 12653"/>
              <a:gd name="connsiteY102" fmla="*/ 2708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283 h 4042"/>
              <a:gd name="connsiteX118" fmla="*/ 561 w 12653"/>
              <a:gd name="connsiteY118" fmla="*/ 3324 h 4042"/>
              <a:gd name="connsiteX119" fmla="*/ 520 w 12653"/>
              <a:gd name="connsiteY119" fmla="*/ 3324 h 4042"/>
              <a:gd name="connsiteX120" fmla="*/ 520 w 12653"/>
              <a:gd name="connsiteY120" fmla="*/ 3283 h 4042"/>
              <a:gd name="connsiteX121" fmla="*/ 561 w 12653"/>
              <a:gd name="connsiteY121" fmla="*/ 3283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2825 h 4042"/>
              <a:gd name="connsiteX128" fmla="*/ 12574 w 12653"/>
              <a:gd name="connsiteY128" fmla="*/ 2786 h 4042"/>
              <a:gd name="connsiteX129" fmla="*/ 12615 w 12653"/>
              <a:gd name="connsiteY129" fmla="*/ 2786 h 4042"/>
              <a:gd name="connsiteX130" fmla="*/ 12615 w 12653"/>
              <a:gd name="connsiteY130" fmla="*/ 2825 h 4042"/>
              <a:gd name="connsiteX131" fmla="*/ 12574 w 12653"/>
              <a:gd name="connsiteY131" fmla="*/ 2825 h 4042"/>
              <a:gd name="connsiteX132" fmla="*/ 12492 w 12653"/>
              <a:gd name="connsiteY132" fmla="*/ 3339 h 4042"/>
              <a:gd name="connsiteX133" fmla="*/ 12492 w 12653"/>
              <a:gd name="connsiteY133" fmla="*/ 3278 h 4042"/>
              <a:gd name="connsiteX134" fmla="*/ 12571 w 12653"/>
              <a:gd name="connsiteY134" fmla="*/ 3278 h 4042"/>
              <a:gd name="connsiteX135" fmla="*/ 12571 w 12653"/>
              <a:gd name="connsiteY135" fmla="*/ 3201 h 4042"/>
              <a:gd name="connsiteX136" fmla="*/ 12630 w 12653"/>
              <a:gd name="connsiteY136" fmla="*/ 3201 h 4042"/>
              <a:gd name="connsiteX137" fmla="*/ 12630 w 12653"/>
              <a:gd name="connsiteY137" fmla="*/ 3339 h 4042"/>
              <a:gd name="connsiteX138" fmla="*/ 12492 w 12653"/>
              <a:gd name="connsiteY138" fmla="*/ 3339 h 4042"/>
              <a:gd name="connsiteX139" fmla="*/ 12492 w 12653"/>
              <a:gd name="connsiteY139" fmla="*/ 3259 h 4042"/>
              <a:gd name="connsiteX140" fmla="*/ 12492 w 12653"/>
              <a:gd name="connsiteY140" fmla="*/ 3201 h 4042"/>
              <a:gd name="connsiteX141" fmla="*/ 12552 w 12653"/>
              <a:gd name="connsiteY141" fmla="*/ 3201 h 4042"/>
              <a:gd name="connsiteX142" fmla="*/ 12552 w 12653"/>
              <a:gd name="connsiteY142" fmla="*/ 3259 h 4042"/>
              <a:gd name="connsiteX143" fmla="*/ 12492 w 12653"/>
              <a:gd name="connsiteY143" fmla="*/ 3259 h 4042"/>
              <a:gd name="connsiteX144" fmla="*/ 12487 w 12653"/>
              <a:gd name="connsiteY144" fmla="*/ 3084 h 4042"/>
              <a:gd name="connsiteX145" fmla="*/ 12487 w 12653"/>
              <a:gd name="connsiteY145" fmla="*/ 3021 h 4042"/>
              <a:gd name="connsiteX146" fmla="*/ 12552 w 12653"/>
              <a:gd name="connsiteY146" fmla="*/ 3021 h 4042"/>
              <a:gd name="connsiteX147" fmla="*/ 12552 w 12653"/>
              <a:gd name="connsiteY147" fmla="*/ 3084 h 4042"/>
              <a:gd name="connsiteX148" fmla="*/ 12487 w 12653"/>
              <a:gd name="connsiteY148" fmla="*/ 3084 h 4042"/>
              <a:gd name="connsiteX149" fmla="*/ 12552 w 12653"/>
              <a:gd name="connsiteY149" fmla="*/ 3106 h 4042"/>
              <a:gd name="connsiteX150" fmla="*/ 12552 w 12653"/>
              <a:gd name="connsiteY150" fmla="*/ 3177 h 4042"/>
              <a:gd name="connsiteX151" fmla="*/ 12487 w 12653"/>
              <a:gd name="connsiteY151" fmla="*/ 3177 h 4042"/>
              <a:gd name="connsiteX152" fmla="*/ 12487 w 12653"/>
              <a:gd name="connsiteY152" fmla="*/ 3106 h 4042"/>
              <a:gd name="connsiteX153" fmla="*/ 12552 w 12653"/>
              <a:gd name="connsiteY153" fmla="*/ 3106 h 4042"/>
              <a:gd name="connsiteX154" fmla="*/ 12470 w 12653"/>
              <a:gd name="connsiteY154" fmla="*/ 3196 h 4042"/>
              <a:gd name="connsiteX155" fmla="*/ 12470 w 12653"/>
              <a:gd name="connsiteY155" fmla="*/ 3259 h 4042"/>
              <a:gd name="connsiteX156" fmla="*/ 12414 w 12653"/>
              <a:gd name="connsiteY156" fmla="*/ 3962 h 4042"/>
              <a:gd name="connsiteX157" fmla="*/ 12414 w 12653"/>
              <a:gd name="connsiteY157" fmla="*/ 3899 h 4042"/>
              <a:gd name="connsiteX158" fmla="*/ 12470 w 12653"/>
              <a:gd name="connsiteY158" fmla="*/ 3899 h 4042"/>
              <a:gd name="connsiteX159" fmla="*/ 12470 w 12653"/>
              <a:gd name="connsiteY159" fmla="*/ 3809 h 4042"/>
              <a:gd name="connsiteX160" fmla="*/ 12470 w 12653"/>
              <a:gd name="connsiteY160" fmla="*/ 3880 h 4042"/>
              <a:gd name="connsiteX161" fmla="*/ 12414 w 12653"/>
              <a:gd name="connsiteY161" fmla="*/ 3880 h 4042"/>
              <a:gd name="connsiteX162" fmla="*/ 12414 w 12653"/>
              <a:gd name="connsiteY162" fmla="*/ 3809 h 4042"/>
              <a:gd name="connsiteX163" fmla="*/ 12470 w 12653"/>
              <a:gd name="connsiteY163" fmla="*/ 3809 h 4042"/>
              <a:gd name="connsiteX164" fmla="*/ 12092 w 12653"/>
              <a:gd name="connsiteY164" fmla="*/ 4027 h 4042"/>
              <a:gd name="connsiteX165" fmla="*/ 12092 w 12653"/>
              <a:gd name="connsiteY165" fmla="*/ 3986 h 4042"/>
              <a:gd name="connsiteX166" fmla="*/ 12133 w 12653"/>
              <a:gd name="connsiteY166" fmla="*/ 3986 h 4042"/>
              <a:gd name="connsiteX167" fmla="*/ 12133 w 12653"/>
              <a:gd name="connsiteY167" fmla="*/ 4027 h 4042"/>
              <a:gd name="connsiteX168" fmla="*/ 12092 w 12653"/>
              <a:gd name="connsiteY168" fmla="*/ 4027 h 4042"/>
              <a:gd name="connsiteX169" fmla="*/ 240 w 12653"/>
              <a:gd name="connsiteY169" fmla="*/ 3899 h 4042"/>
              <a:gd name="connsiteX170" fmla="*/ 240 w 12653"/>
              <a:gd name="connsiteY170" fmla="*/ 3962 h 4042"/>
              <a:gd name="connsiteX171" fmla="*/ 184 w 12653"/>
              <a:gd name="connsiteY171" fmla="*/ 3962 h 4042"/>
              <a:gd name="connsiteX172" fmla="*/ 184 w 12653"/>
              <a:gd name="connsiteY172" fmla="*/ 3899 h 4042"/>
              <a:gd name="connsiteX173" fmla="*/ 240 w 12653"/>
              <a:gd name="connsiteY173" fmla="*/ 3899 h 4042"/>
              <a:gd name="connsiteX174" fmla="*/ 240 w 12653"/>
              <a:gd name="connsiteY174" fmla="*/ 3809 h 4042"/>
              <a:gd name="connsiteX175" fmla="*/ 240 w 12653"/>
              <a:gd name="connsiteY175" fmla="*/ 3880 h 4042"/>
              <a:gd name="connsiteX176" fmla="*/ 184 w 12653"/>
              <a:gd name="connsiteY176" fmla="*/ 3880 h 4042"/>
              <a:gd name="connsiteX177" fmla="*/ 184 w 12653"/>
              <a:gd name="connsiteY177" fmla="*/ 3809 h 4042"/>
              <a:gd name="connsiteX178" fmla="*/ 240 w 12653"/>
              <a:gd name="connsiteY178" fmla="*/ 3809 h 4042"/>
              <a:gd name="connsiteX179" fmla="*/ 102 w 12653"/>
              <a:gd name="connsiteY179" fmla="*/ 3787 h 4042"/>
              <a:gd name="connsiteX180" fmla="*/ 102 w 12653"/>
              <a:gd name="connsiteY180" fmla="*/ 3724 h 4042"/>
              <a:gd name="connsiteX181" fmla="*/ 166 w 12653"/>
              <a:gd name="connsiteY181" fmla="*/ 3724 h 4042"/>
              <a:gd name="connsiteX182" fmla="*/ 166 w 12653"/>
              <a:gd name="connsiteY182" fmla="*/ 3787 h 4042"/>
              <a:gd name="connsiteX183" fmla="*/ 102 w 12653"/>
              <a:gd name="connsiteY183" fmla="*/ 3787 h 4042"/>
              <a:gd name="connsiteX184" fmla="*/ 102 w 12653"/>
              <a:gd name="connsiteY184" fmla="*/ 3880 h 4042"/>
              <a:gd name="connsiteX185" fmla="*/ 102 w 12653"/>
              <a:gd name="connsiteY185" fmla="*/ 3809 h 4042"/>
              <a:gd name="connsiteX186" fmla="*/ 166 w 12653"/>
              <a:gd name="connsiteY186" fmla="*/ 3809 h 4042"/>
              <a:gd name="connsiteX187" fmla="*/ 166 w 12653"/>
              <a:gd name="connsiteY187" fmla="*/ 3880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2847 h 4042"/>
              <a:gd name="connsiteX98" fmla="*/ 12636 w 12653"/>
              <a:gd name="connsiteY98" fmla="*/ 2847 h 4042"/>
              <a:gd name="connsiteX99" fmla="*/ 12636 w 12653"/>
              <a:gd name="connsiteY99" fmla="*/ 2765 h 4042"/>
              <a:gd name="connsiteX100" fmla="*/ 12574 w 12653"/>
              <a:gd name="connsiteY100" fmla="*/ 2765 h 4042"/>
              <a:gd name="connsiteX101" fmla="*/ 12574 w 12653"/>
              <a:gd name="connsiteY101" fmla="*/ 2708 h 4042"/>
              <a:gd name="connsiteX102" fmla="*/ 12634 w 12653"/>
              <a:gd name="connsiteY102" fmla="*/ 2708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283 h 4042"/>
              <a:gd name="connsiteX118" fmla="*/ 561 w 12653"/>
              <a:gd name="connsiteY118" fmla="*/ 3324 h 4042"/>
              <a:gd name="connsiteX119" fmla="*/ 520 w 12653"/>
              <a:gd name="connsiteY119" fmla="*/ 3324 h 4042"/>
              <a:gd name="connsiteX120" fmla="*/ 520 w 12653"/>
              <a:gd name="connsiteY120" fmla="*/ 3283 h 4042"/>
              <a:gd name="connsiteX121" fmla="*/ 561 w 12653"/>
              <a:gd name="connsiteY121" fmla="*/ 3283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2825 h 4042"/>
              <a:gd name="connsiteX128" fmla="*/ 12574 w 12653"/>
              <a:gd name="connsiteY128" fmla="*/ 2786 h 4042"/>
              <a:gd name="connsiteX129" fmla="*/ 12615 w 12653"/>
              <a:gd name="connsiteY129" fmla="*/ 2786 h 4042"/>
              <a:gd name="connsiteX130" fmla="*/ 12615 w 12653"/>
              <a:gd name="connsiteY130" fmla="*/ 2825 h 4042"/>
              <a:gd name="connsiteX131" fmla="*/ 12574 w 12653"/>
              <a:gd name="connsiteY131" fmla="*/ 2825 h 4042"/>
              <a:gd name="connsiteX132" fmla="*/ 12492 w 12653"/>
              <a:gd name="connsiteY132" fmla="*/ 3339 h 4042"/>
              <a:gd name="connsiteX133" fmla="*/ 12492 w 12653"/>
              <a:gd name="connsiteY133" fmla="*/ 3278 h 4042"/>
              <a:gd name="connsiteX134" fmla="*/ 12571 w 12653"/>
              <a:gd name="connsiteY134" fmla="*/ 3278 h 4042"/>
              <a:gd name="connsiteX135" fmla="*/ 12571 w 12653"/>
              <a:gd name="connsiteY135" fmla="*/ 3201 h 4042"/>
              <a:gd name="connsiteX136" fmla="*/ 12630 w 12653"/>
              <a:gd name="connsiteY136" fmla="*/ 3201 h 4042"/>
              <a:gd name="connsiteX137" fmla="*/ 12630 w 12653"/>
              <a:gd name="connsiteY137" fmla="*/ 3339 h 4042"/>
              <a:gd name="connsiteX138" fmla="*/ 12492 w 12653"/>
              <a:gd name="connsiteY138" fmla="*/ 3339 h 4042"/>
              <a:gd name="connsiteX139" fmla="*/ 12492 w 12653"/>
              <a:gd name="connsiteY139" fmla="*/ 3259 h 4042"/>
              <a:gd name="connsiteX140" fmla="*/ 12492 w 12653"/>
              <a:gd name="connsiteY140" fmla="*/ 3201 h 4042"/>
              <a:gd name="connsiteX141" fmla="*/ 12552 w 12653"/>
              <a:gd name="connsiteY141" fmla="*/ 3201 h 4042"/>
              <a:gd name="connsiteX142" fmla="*/ 12552 w 12653"/>
              <a:gd name="connsiteY142" fmla="*/ 3259 h 4042"/>
              <a:gd name="connsiteX143" fmla="*/ 12492 w 12653"/>
              <a:gd name="connsiteY143" fmla="*/ 3259 h 4042"/>
              <a:gd name="connsiteX144" fmla="*/ 12487 w 12653"/>
              <a:gd name="connsiteY144" fmla="*/ 3084 h 4042"/>
              <a:gd name="connsiteX145" fmla="*/ 12487 w 12653"/>
              <a:gd name="connsiteY145" fmla="*/ 3021 h 4042"/>
              <a:gd name="connsiteX146" fmla="*/ 12552 w 12653"/>
              <a:gd name="connsiteY146" fmla="*/ 3021 h 4042"/>
              <a:gd name="connsiteX147" fmla="*/ 12552 w 12653"/>
              <a:gd name="connsiteY147" fmla="*/ 3084 h 4042"/>
              <a:gd name="connsiteX148" fmla="*/ 12487 w 12653"/>
              <a:gd name="connsiteY148" fmla="*/ 3084 h 4042"/>
              <a:gd name="connsiteX149" fmla="*/ 12552 w 12653"/>
              <a:gd name="connsiteY149" fmla="*/ 3106 h 4042"/>
              <a:gd name="connsiteX150" fmla="*/ 12552 w 12653"/>
              <a:gd name="connsiteY150" fmla="*/ 3177 h 4042"/>
              <a:gd name="connsiteX151" fmla="*/ 12487 w 12653"/>
              <a:gd name="connsiteY151" fmla="*/ 3177 h 4042"/>
              <a:gd name="connsiteX152" fmla="*/ 12487 w 12653"/>
              <a:gd name="connsiteY152" fmla="*/ 3106 h 4042"/>
              <a:gd name="connsiteX153" fmla="*/ 12552 w 12653"/>
              <a:gd name="connsiteY153" fmla="*/ 3106 h 4042"/>
              <a:gd name="connsiteX154" fmla="*/ 12470 w 12653"/>
              <a:gd name="connsiteY154" fmla="*/ 3196 h 4042"/>
              <a:gd name="connsiteX155" fmla="*/ 12470 w 12653"/>
              <a:gd name="connsiteY155" fmla="*/ 3259 h 4042"/>
              <a:gd name="connsiteX156" fmla="*/ 12414 w 12653"/>
              <a:gd name="connsiteY156" fmla="*/ 3259 h 4042"/>
              <a:gd name="connsiteX157" fmla="*/ 12414 w 12653"/>
              <a:gd name="connsiteY157" fmla="*/ 3899 h 4042"/>
              <a:gd name="connsiteX158" fmla="*/ 12470 w 12653"/>
              <a:gd name="connsiteY158" fmla="*/ 3899 h 4042"/>
              <a:gd name="connsiteX159" fmla="*/ 12470 w 12653"/>
              <a:gd name="connsiteY159" fmla="*/ 3809 h 4042"/>
              <a:gd name="connsiteX160" fmla="*/ 12470 w 12653"/>
              <a:gd name="connsiteY160" fmla="*/ 3880 h 4042"/>
              <a:gd name="connsiteX161" fmla="*/ 12414 w 12653"/>
              <a:gd name="connsiteY161" fmla="*/ 3880 h 4042"/>
              <a:gd name="connsiteX162" fmla="*/ 12414 w 12653"/>
              <a:gd name="connsiteY162" fmla="*/ 3809 h 4042"/>
              <a:gd name="connsiteX163" fmla="*/ 12470 w 12653"/>
              <a:gd name="connsiteY163" fmla="*/ 3809 h 4042"/>
              <a:gd name="connsiteX164" fmla="*/ 12092 w 12653"/>
              <a:gd name="connsiteY164" fmla="*/ 4027 h 4042"/>
              <a:gd name="connsiteX165" fmla="*/ 12092 w 12653"/>
              <a:gd name="connsiteY165" fmla="*/ 3986 h 4042"/>
              <a:gd name="connsiteX166" fmla="*/ 12133 w 12653"/>
              <a:gd name="connsiteY166" fmla="*/ 3986 h 4042"/>
              <a:gd name="connsiteX167" fmla="*/ 12133 w 12653"/>
              <a:gd name="connsiteY167" fmla="*/ 4027 h 4042"/>
              <a:gd name="connsiteX168" fmla="*/ 12092 w 12653"/>
              <a:gd name="connsiteY168" fmla="*/ 4027 h 4042"/>
              <a:gd name="connsiteX169" fmla="*/ 240 w 12653"/>
              <a:gd name="connsiteY169" fmla="*/ 3899 h 4042"/>
              <a:gd name="connsiteX170" fmla="*/ 240 w 12653"/>
              <a:gd name="connsiteY170" fmla="*/ 3962 h 4042"/>
              <a:gd name="connsiteX171" fmla="*/ 184 w 12653"/>
              <a:gd name="connsiteY171" fmla="*/ 3962 h 4042"/>
              <a:gd name="connsiteX172" fmla="*/ 184 w 12653"/>
              <a:gd name="connsiteY172" fmla="*/ 3899 h 4042"/>
              <a:gd name="connsiteX173" fmla="*/ 240 w 12653"/>
              <a:gd name="connsiteY173" fmla="*/ 3899 h 4042"/>
              <a:gd name="connsiteX174" fmla="*/ 240 w 12653"/>
              <a:gd name="connsiteY174" fmla="*/ 3809 h 4042"/>
              <a:gd name="connsiteX175" fmla="*/ 240 w 12653"/>
              <a:gd name="connsiteY175" fmla="*/ 3880 h 4042"/>
              <a:gd name="connsiteX176" fmla="*/ 184 w 12653"/>
              <a:gd name="connsiteY176" fmla="*/ 3880 h 4042"/>
              <a:gd name="connsiteX177" fmla="*/ 184 w 12653"/>
              <a:gd name="connsiteY177" fmla="*/ 3809 h 4042"/>
              <a:gd name="connsiteX178" fmla="*/ 240 w 12653"/>
              <a:gd name="connsiteY178" fmla="*/ 3809 h 4042"/>
              <a:gd name="connsiteX179" fmla="*/ 102 w 12653"/>
              <a:gd name="connsiteY179" fmla="*/ 3787 h 4042"/>
              <a:gd name="connsiteX180" fmla="*/ 102 w 12653"/>
              <a:gd name="connsiteY180" fmla="*/ 3724 h 4042"/>
              <a:gd name="connsiteX181" fmla="*/ 166 w 12653"/>
              <a:gd name="connsiteY181" fmla="*/ 3724 h 4042"/>
              <a:gd name="connsiteX182" fmla="*/ 166 w 12653"/>
              <a:gd name="connsiteY182" fmla="*/ 3787 h 4042"/>
              <a:gd name="connsiteX183" fmla="*/ 102 w 12653"/>
              <a:gd name="connsiteY183" fmla="*/ 3787 h 4042"/>
              <a:gd name="connsiteX184" fmla="*/ 102 w 12653"/>
              <a:gd name="connsiteY184" fmla="*/ 3880 h 4042"/>
              <a:gd name="connsiteX185" fmla="*/ 102 w 12653"/>
              <a:gd name="connsiteY185" fmla="*/ 3809 h 4042"/>
              <a:gd name="connsiteX186" fmla="*/ 166 w 12653"/>
              <a:gd name="connsiteY186" fmla="*/ 3809 h 4042"/>
              <a:gd name="connsiteX187" fmla="*/ 166 w 12653"/>
              <a:gd name="connsiteY187" fmla="*/ 3880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2847 h 4042"/>
              <a:gd name="connsiteX98" fmla="*/ 12636 w 12653"/>
              <a:gd name="connsiteY98" fmla="*/ 2847 h 4042"/>
              <a:gd name="connsiteX99" fmla="*/ 12636 w 12653"/>
              <a:gd name="connsiteY99" fmla="*/ 2765 h 4042"/>
              <a:gd name="connsiteX100" fmla="*/ 12574 w 12653"/>
              <a:gd name="connsiteY100" fmla="*/ 2765 h 4042"/>
              <a:gd name="connsiteX101" fmla="*/ 12574 w 12653"/>
              <a:gd name="connsiteY101" fmla="*/ 2708 h 4042"/>
              <a:gd name="connsiteX102" fmla="*/ 12634 w 12653"/>
              <a:gd name="connsiteY102" fmla="*/ 2708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283 h 4042"/>
              <a:gd name="connsiteX118" fmla="*/ 561 w 12653"/>
              <a:gd name="connsiteY118" fmla="*/ 3324 h 4042"/>
              <a:gd name="connsiteX119" fmla="*/ 520 w 12653"/>
              <a:gd name="connsiteY119" fmla="*/ 3324 h 4042"/>
              <a:gd name="connsiteX120" fmla="*/ 520 w 12653"/>
              <a:gd name="connsiteY120" fmla="*/ 3283 h 4042"/>
              <a:gd name="connsiteX121" fmla="*/ 561 w 12653"/>
              <a:gd name="connsiteY121" fmla="*/ 3283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2825 h 4042"/>
              <a:gd name="connsiteX128" fmla="*/ 12574 w 12653"/>
              <a:gd name="connsiteY128" fmla="*/ 2786 h 4042"/>
              <a:gd name="connsiteX129" fmla="*/ 12615 w 12653"/>
              <a:gd name="connsiteY129" fmla="*/ 2786 h 4042"/>
              <a:gd name="connsiteX130" fmla="*/ 12615 w 12653"/>
              <a:gd name="connsiteY130" fmla="*/ 2825 h 4042"/>
              <a:gd name="connsiteX131" fmla="*/ 12574 w 12653"/>
              <a:gd name="connsiteY131" fmla="*/ 2825 h 4042"/>
              <a:gd name="connsiteX132" fmla="*/ 12492 w 12653"/>
              <a:gd name="connsiteY132" fmla="*/ 3339 h 4042"/>
              <a:gd name="connsiteX133" fmla="*/ 12492 w 12653"/>
              <a:gd name="connsiteY133" fmla="*/ 3278 h 4042"/>
              <a:gd name="connsiteX134" fmla="*/ 12571 w 12653"/>
              <a:gd name="connsiteY134" fmla="*/ 3278 h 4042"/>
              <a:gd name="connsiteX135" fmla="*/ 12571 w 12653"/>
              <a:gd name="connsiteY135" fmla="*/ 3201 h 4042"/>
              <a:gd name="connsiteX136" fmla="*/ 12630 w 12653"/>
              <a:gd name="connsiteY136" fmla="*/ 3201 h 4042"/>
              <a:gd name="connsiteX137" fmla="*/ 12630 w 12653"/>
              <a:gd name="connsiteY137" fmla="*/ 3339 h 4042"/>
              <a:gd name="connsiteX138" fmla="*/ 12492 w 12653"/>
              <a:gd name="connsiteY138" fmla="*/ 3339 h 4042"/>
              <a:gd name="connsiteX139" fmla="*/ 12492 w 12653"/>
              <a:gd name="connsiteY139" fmla="*/ 3259 h 4042"/>
              <a:gd name="connsiteX140" fmla="*/ 12492 w 12653"/>
              <a:gd name="connsiteY140" fmla="*/ 3201 h 4042"/>
              <a:gd name="connsiteX141" fmla="*/ 12552 w 12653"/>
              <a:gd name="connsiteY141" fmla="*/ 3201 h 4042"/>
              <a:gd name="connsiteX142" fmla="*/ 12552 w 12653"/>
              <a:gd name="connsiteY142" fmla="*/ 3259 h 4042"/>
              <a:gd name="connsiteX143" fmla="*/ 12492 w 12653"/>
              <a:gd name="connsiteY143" fmla="*/ 3259 h 4042"/>
              <a:gd name="connsiteX144" fmla="*/ 12487 w 12653"/>
              <a:gd name="connsiteY144" fmla="*/ 3084 h 4042"/>
              <a:gd name="connsiteX145" fmla="*/ 12487 w 12653"/>
              <a:gd name="connsiteY145" fmla="*/ 3021 h 4042"/>
              <a:gd name="connsiteX146" fmla="*/ 12552 w 12653"/>
              <a:gd name="connsiteY146" fmla="*/ 3021 h 4042"/>
              <a:gd name="connsiteX147" fmla="*/ 12552 w 12653"/>
              <a:gd name="connsiteY147" fmla="*/ 3084 h 4042"/>
              <a:gd name="connsiteX148" fmla="*/ 12487 w 12653"/>
              <a:gd name="connsiteY148" fmla="*/ 3084 h 4042"/>
              <a:gd name="connsiteX149" fmla="*/ 12552 w 12653"/>
              <a:gd name="connsiteY149" fmla="*/ 3106 h 4042"/>
              <a:gd name="connsiteX150" fmla="*/ 12552 w 12653"/>
              <a:gd name="connsiteY150" fmla="*/ 3177 h 4042"/>
              <a:gd name="connsiteX151" fmla="*/ 12487 w 12653"/>
              <a:gd name="connsiteY151" fmla="*/ 3177 h 4042"/>
              <a:gd name="connsiteX152" fmla="*/ 12487 w 12653"/>
              <a:gd name="connsiteY152" fmla="*/ 3106 h 4042"/>
              <a:gd name="connsiteX153" fmla="*/ 12552 w 12653"/>
              <a:gd name="connsiteY153" fmla="*/ 3106 h 4042"/>
              <a:gd name="connsiteX154" fmla="*/ 12470 w 12653"/>
              <a:gd name="connsiteY154" fmla="*/ 3196 h 4042"/>
              <a:gd name="connsiteX155" fmla="*/ 12470 w 12653"/>
              <a:gd name="connsiteY155" fmla="*/ 3259 h 4042"/>
              <a:gd name="connsiteX156" fmla="*/ 12414 w 12653"/>
              <a:gd name="connsiteY156" fmla="*/ 3259 h 4042"/>
              <a:gd name="connsiteX157" fmla="*/ 12414 w 12653"/>
              <a:gd name="connsiteY157" fmla="*/ 3196 h 4042"/>
              <a:gd name="connsiteX158" fmla="*/ 12470 w 12653"/>
              <a:gd name="connsiteY158" fmla="*/ 3899 h 4042"/>
              <a:gd name="connsiteX159" fmla="*/ 12470 w 12653"/>
              <a:gd name="connsiteY159" fmla="*/ 3809 h 4042"/>
              <a:gd name="connsiteX160" fmla="*/ 12470 w 12653"/>
              <a:gd name="connsiteY160" fmla="*/ 3880 h 4042"/>
              <a:gd name="connsiteX161" fmla="*/ 12414 w 12653"/>
              <a:gd name="connsiteY161" fmla="*/ 3880 h 4042"/>
              <a:gd name="connsiteX162" fmla="*/ 12414 w 12653"/>
              <a:gd name="connsiteY162" fmla="*/ 3809 h 4042"/>
              <a:gd name="connsiteX163" fmla="*/ 12470 w 12653"/>
              <a:gd name="connsiteY163" fmla="*/ 3809 h 4042"/>
              <a:gd name="connsiteX164" fmla="*/ 12092 w 12653"/>
              <a:gd name="connsiteY164" fmla="*/ 4027 h 4042"/>
              <a:gd name="connsiteX165" fmla="*/ 12092 w 12653"/>
              <a:gd name="connsiteY165" fmla="*/ 3986 h 4042"/>
              <a:gd name="connsiteX166" fmla="*/ 12133 w 12653"/>
              <a:gd name="connsiteY166" fmla="*/ 3986 h 4042"/>
              <a:gd name="connsiteX167" fmla="*/ 12133 w 12653"/>
              <a:gd name="connsiteY167" fmla="*/ 4027 h 4042"/>
              <a:gd name="connsiteX168" fmla="*/ 12092 w 12653"/>
              <a:gd name="connsiteY168" fmla="*/ 4027 h 4042"/>
              <a:gd name="connsiteX169" fmla="*/ 240 w 12653"/>
              <a:gd name="connsiteY169" fmla="*/ 3899 h 4042"/>
              <a:gd name="connsiteX170" fmla="*/ 240 w 12653"/>
              <a:gd name="connsiteY170" fmla="*/ 3962 h 4042"/>
              <a:gd name="connsiteX171" fmla="*/ 184 w 12653"/>
              <a:gd name="connsiteY171" fmla="*/ 3962 h 4042"/>
              <a:gd name="connsiteX172" fmla="*/ 184 w 12653"/>
              <a:gd name="connsiteY172" fmla="*/ 3899 h 4042"/>
              <a:gd name="connsiteX173" fmla="*/ 240 w 12653"/>
              <a:gd name="connsiteY173" fmla="*/ 3899 h 4042"/>
              <a:gd name="connsiteX174" fmla="*/ 240 w 12653"/>
              <a:gd name="connsiteY174" fmla="*/ 3809 h 4042"/>
              <a:gd name="connsiteX175" fmla="*/ 240 w 12653"/>
              <a:gd name="connsiteY175" fmla="*/ 3880 h 4042"/>
              <a:gd name="connsiteX176" fmla="*/ 184 w 12653"/>
              <a:gd name="connsiteY176" fmla="*/ 3880 h 4042"/>
              <a:gd name="connsiteX177" fmla="*/ 184 w 12653"/>
              <a:gd name="connsiteY177" fmla="*/ 3809 h 4042"/>
              <a:gd name="connsiteX178" fmla="*/ 240 w 12653"/>
              <a:gd name="connsiteY178" fmla="*/ 3809 h 4042"/>
              <a:gd name="connsiteX179" fmla="*/ 102 w 12653"/>
              <a:gd name="connsiteY179" fmla="*/ 3787 h 4042"/>
              <a:gd name="connsiteX180" fmla="*/ 102 w 12653"/>
              <a:gd name="connsiteY180" fmla="*/ 3724 h 4042"/>
              <a:gd name="connsiteX181" fmla="*/ 166 w 12653"/>
              <a:gd name="connsiteY181" fmla="*/ 3724 h 4042"/>
              <a:gd name="connsiteX182" fmla="*/ 166 w 12653"/>
              <a:gd name="connsiteY182" fmla="*/ 3787 h 4042"/>
              <a:gd name="connsiteX183" fmla="*/ 102 w 12653"/>
              <a:gd name="connsiteY183" fmla="*/ 3787 h 4042"/>
              <a:gd name="connsiteX184" fmla="*/ 102 w 12653"/>
              <a:gd name="connsiteY184" fmla="*/ 3880 h 4042"/>
              <a:gd name="connsiteX185" fmla="*/ 102 w 12653"/>
              <a:gd name="connsiteY185" fmla="*/ 3809 h 4042"/>
              <a:gd name="connsiteX186" fmla="*/ 166 w 12653"/>
              <a:gd name="connsiteY186" fmla="*/ 3809 h 4042"/>
              <a:gd name="connsiteX187" fmla="*/ 166 w 12653"/>
              <a:gd name="connsiteY187" fmla="*/ 3880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2847 h 4042"/>
              <a:gd name="connsiteX98" fmla="*/ 12636 w 12653"/>
              <a:gd name="connsiteY98" fmla="*/ 2847 h 4042"/>
              <a:gd name="connsiteX99" fmla="*/ 12636 w 12653"/>
              <a:gd name="connsiteY99" fmla="*/ 2765 h 4042"/>
              <a:gd name="connsiteX100" fmla="*/ 12574 w 12653"/>
              <a:gd name="connsiteY100" fmla="*/ 2765 h 4042"/>
              <a:gd name="connsiteX101" fmla="*/ 12574 w 12653"/>
              <a:gd name="connsiteY101" fmla="*/ 2708 h 4042"/>
              <a:gd name="connsiteX102" fmla="*/ 12634 w 12653"/>
              <a:gd name="connsiteY102" fmla="*/ 2708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283 h 4042"/>
              <a:gd name="connsiteX118" fmla="*/ 561 w 12653"/>
              <a:gd name="connsiteY118" fmla="*/ 3324 h 4042"/>
              <a:gd name="connsiteX119" fmla="*/ 520 w 12653"/>
              <a:gd name="connsiteY119" fmla="*/ 3324 h 4042"/>
              <a:gd name="connsiteX120" fmla="*/ 520 w 12653"/>
              <a:gd name="connsiteY120" fmla="*/ 3283 h 4042"/>
              <a:gd name="connsiteX121" fmla="*/ 561 w 12653"/>
              <a:gd name="connsiteY121" fmla="*/ 3283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2825 h 4042"/>
              <a:gd name="connsiteX128" fmla="*/ 12574 w 12653"/>
              <a:gd name="connsiteY128" fmla="*/ 2786 h 4042"/>
              <a:gd name="connsiteX129" fmla="*/ 12615 w 12653"/>
              <a:gd name="connsiteY129" fmla="*/ 2786 h 4042"/>
              <a:gd name="connsiteX130" fmla="*/ 12615 w 12653"/>
              <a:gd name="connsiteY130" fmla="*/ 2825 h 4042"/>
              <a:gd name="connsiteX131" fmla="*/ 12574 w 12653"/>
              <a:gd name="connsiteY131" fmla="*/ 2825 h 4042"/>
              <a:gd name="connsiteX132" fmla="*/ 12492 w 12653"/>
              <a:gd name="connsiteY132" fmla="*/ 3339 h 4042"/>
              <a:gd name="connsiteX133" fmla="*/ 12492 w 12653"/>
              <a:gd name="connsiteY133" fmla="*/ 3278 h 4042"/>
              <a:gd name="connsiteX134" fmla="*/ 12571 w 12653"/>
              <a:gd name="connsiteY134" fmla="*/ 3278 h 4042"/>
              <a:gd name="connsiteX135" fmla="*/ 12571 w 12653"/>
              <a:gd name="connsiteY135" fmla="*/ 3201 h 4042"/>
              <a:gd name="connsiteX136" fmla="*/ 12630 w 12653"/>
              <a:gd name="connsiteY136" fmla="*/ 3201 h 4042"/>
              <a:gd name="connsiteX137" fmla="*/ 12630 w 12653"/>
              <a:gd name="connsiteY137" fmla="*/ 3339 h 4042"/>
              <a:gd name="connsiteX138" fmla="*/ 12492 w 12653"/>
              <a:gd name="connsiteY138" fmla="*/ 3339 h 4042"/>
              <a:gd name="connsiteX139" fmla="*/ 12492 w 12653"/>
              <a:gd name="connsiteY139" fmla="*/ 3259 h 4042"/>
              <a:gd name="connsiteX140" fmla="*/ 12492 w 12653"/>
              <a:gd name="connsiteY140" fmla="*/ 3201 h 4042"/>
              <a:gd name="connsiteX141" fmla="*/ 12552 w 12653"/>
              <a:gd name="connsiteY141" fmla="*/ 3201 h 4042"/>
              <a:gd name="connsiteX142" fmla="*/ 12552 w 12653"/>
              <a:gd name="connsiteY142" fmla="*/ 3259 h 4042"/>
              <a:gd name="connsiteX143" fmla="*/ 12492 w 12653"/>
              <a:gd name="connsiteY143" fmla="*/ 3259 h 4042"/>
              <a:gd name="connsiteX144" fmla="*/ 12487 w 12653"/>
              <a:gd name="connsiteY144" fmla="*/ 3084 h 4042"/>
              <a:gd name="connsiteX145" fmla="*/ 12487 w 12653"/>
              <a:gd name="connsiteY145" fmla="*/ 3021 h 4042"/>
              <a:gd name="connsiteX146" fmla="*/ 12552 w 12653"/>
              <a:gd name="connsiteY146" fmla="*/ 3021 h 4042"/>
              <a:gd name="connsiteX147" fmla="*/ 12552 w 12653"/>
              <a:gd name="connsiteY147" fmla="*/ 3084 h 4042"/>
              <a:gd name="connsiteX148" fmla="*/ 12487 w 12653"/>
              <a:gd name="connsiteY148" fmla="*/ 3084 h 4042"/>
              <a:gd name="connsiteX149" fmla="*/ 12552 w 12653"/>
              <a:gd name="connsiteY149" fmla="*/ 3106 h 4042"/>
              <a:gd name="connsiteX150" fmla="*/ 12552 w 12653"/>
              <a:gd name="connsiteY150" fmla="*/ 3177 h 4042"/>
              <a:gd name="connsiteX151" fmla="*/ 12487 w 12653"/>
              <a:gd name="connsiteY151" fmla="*/ 3177 h 4042"/>
              <a:gd name="connsiteX152" fmla="*/ 12487 w 12653"/>
              <a:gd name="connsiteY152" fmla="*/ 3106 h 4042"/>
              <a:gd name="connsiteX153" fmla="*/ 12552 w 12653"/>
              <a:gd name="connsiteY153" fmla="*/ 3106 h 4042"/>
              <a:gd name="connsiteX154" fmla="*/ 12470 w 12653"/>
              <a:gd name="connsiteY154" fmla="*/ 3196 h 4042"/>
              <a:gd name="connsiteX155" fmla="*/ 12470 w 12653"/>
              <a:gd name="connsiteY155" fmla="*/ 3259 h 4042"/>
              <a:gd name="connsiteX156" fmla="*/ 12414 w 12653"/>
              <a:gd name="connsiteY156" fmla="*/ 3259 h 4042"/>
              <a:gd name="connsiteX157" fmla="*/ 12414 w 12653"/>
              <a:gd name="connsiteY157" fmla="*/ 3196 h 4042"/>
              <a:gd name="connsiteX158" fmla="*/ 12470 w 12653"/>
              <a:gd name="connsiteY158" fmla="*/ 3196 h 4042"/>
              <a:gd name="connsiteX159" fmla="*/ 12470 w 12653"/>
              <a:gd name="connsiteY159" fmla="*/ 3809 h 4042"/>
              <a:gd name="connsiteX160" fmla="*/ 12470 w 12653"/>
              <a:gd name="connsiteY160" fmla="*/ 3880 h 4042"/>
              <a:gd name="connsiteX161" fmla="*/ 12414 w 12653"/>
              <a:gd name="connsiteY161" fmla="*/ 3880 h 4042"/>
              <a:gd name="connsiteX162" fmla="*/ 12414 w 12653"/>
              <a:gd name="connsiteY162" fmla="*/ 3809 h 4042"/>
              <a:gd name="connsiteX163" fmla="*/ 12470 w 12653"/>
              <a:gd name="connsiteY163" fmla="*/ 3809 h 4042"/>
              <a:gd name="connsiteX164" fmla="*/ 12092 w 12653"/>
              <a:gd name="connsiteY164" fmla="*/ 4027 h 4042"/>
              <a:gd name="connsiteX165" fmla="*/ 12092 w 12653"/>
              <a:gd name="connsiteY165" fmla="*/ 3986 h 4042"/>
              <a:gd name="connsiteX166" fmla="*/ 12133 w 12653"/>
              <a:gd name="connsiteY166" fmla="*/ 3986 h 4042"/>
              <a:gd name="connsiteX167" fmla="*/ 12133 w 12653"/>
              <a:gd name="connsiteY167" fmla="*/ 4027 h 4042"/>
              <a:gd name="connsiteX168" fmla="*/ 12092 w 12653"/>
              <a:gd name="connsiteY168" fmla="*/ 4027 h 4042"/>
              <a:gd name="connsiteX169" fmla="*/ 240 w 12653"/>
              <a:gd name="connsiteY169" fmla="*/ 3899 h 4042"/>
              <a:gd name="connsiteX170" fmla="*/ 240 w 12653"/>
              <a:gd name="connsiteY170" fmla="*/ 3962 h 4042"/>
              <a:gd name="connsiteX171" fmla="*/ 184 w 12653"/>
              <a:gd name="connsiteY171" fmla="*/ 3962 h 4042"/>
              <a:gd name="connsiteX172" fmla="*/ 184 w 12653"/>
              <a:gd name="connsiteY172" fmla="*/ 3899 h 4042"/>
              <a:gd name="connsiteX173" fmla="*/ 240 w 12653"/>
              <a:gd name="connsiteY173" fmla="*/ 3899 h 4042"/>
              <a:gd name="connsiteX174" fmla="*/ 240 w 12653"/>
              <a:gd name="connsiteY174" fmla="*/ 3809 h 4042"/>
              <a:gd name="connsiteX175" fmla="*/ 240 w 12653"/>
              <a:gd name="connsiteY175" fmla="*/ 3880 h 4042"/>
              <a:gd name="connsiteX176" fmla="*/ 184 w 12653"/>
              <a:gd name="connsiteY176" fmla="*/ 3880 h 4042"/>
              <a:gd name="connsiteX177" fmla="*/ 184 w 12653"/>
              <a:gd name="connsiteY177" fmla="*/ 3809 h 4042"/>
              <a:gd name="connsiteX178" fmla="*/ 240 w 12653"/>
              <a:gd name="connsiteY178" fmla="*/ 3809 h 4042"/>
              <a:gd name="connsiteX179" fmla="*/ 102 w 12653"/>
              <a:gd name="connsiteY179" fmla="*/ 3787 h 4042"/>
              <a:gd name="connsiteX180" fmla="*/ 102 w 12653"/>
              <a:gd name="connsiteY180" fmla="*/ 3724 h 4042"/>
              <a:gd name="connsiteX181" fmla="*/ 166 w 12653"/>
              <a:gd name="connsiteY181" fmla="*/ 3724 h 4042"/>
              <a:gd name="connsiteX182" fmla="*/ 166 w 12653"/>
              <a:gd name="connsiteY182" fmla="*/ 3787 h 4042"/>
              <a:gd name="connsiteX183" fmla="*/ 102 w 12653"/>
              <a:gd name="connsiteY183" fmla="*/ 3787 h 4042"/>
              <a:gd name="connsiteX184" fmla="*/ 102 w 12653"/>
              <a:gd name="connsiteY184" fmla="*/ 3880 h 4042"/>
              <a:gd name="connsiteX185" fmla="*/ 102 w 12653"/>
              <a:gd name="connsiteY185" fmla="*/ 3809 h 4042"/>
              <a:gd name="connsiteX186" fmla="*/ 166 w 12653"/>
              <a:gd name="connsiteY186" fmla="*/ 3809 h 4042"/>
              <a:gd name="connsiteX187" fmla="*/ 166 w 12653"/>
              <a:gd name="connsiteY187" fmla="*/ 3880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2847 h 4042"/>
              <a:gd name="connsiteX98" fmla="*/ 12636 w 12653"/>
              <a:gd name="connsiteY98" fmla="*/ 2847 h 4042"/>
              <a:gd name="connsiteX99" fmla="*/ 12636 w 12653"/>
              <a:gd name="connsiteY99" fmla="*/ 2765 h 4042"/>
              <a:gd name="connsiteX100" fmla="*/ 12574 w 12653"/>
              <a:gd name="connsiteY100" fmla="*/ 2765 h 4042"/>
              <a:gd name="connsiteX101" fmla="*/ 12574 w 12653"/>
              <a:gd name="connsiteY101" fmla="*/ 2708 h 4042"/>
              <a:gd name="connsiteX102" fmla="*/ 12634 w 12653"/>
              <a:gd name="connsiteY102" fmla="*/ 2708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283 h 4042"/>
              <a:gd name="connsiteX118" fmla="*/ 561 w 12653"/>
              <a:gd name="connsiteY118" fmla="*/ 3324 h 4042"/>
              <a:gd name="connsiteX119" fmla="*/ 520 w 12653"/>
              <a:gd name="connsiteY119" fmla="*/ 3324 h 4042"/>
              <a:gd name="connsiteX120" fmla="*/ 520 w 12653"/>
              <a:gd name="connsiteY120" fmla="*/ 3283 h 4042"/>
              <a:gd name="connsiteX121" fmla="*/ 561 w 12653"/>
              <a:gd name="connsiteY121" fmla="*/ 3283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2825 h 4042"/>
              <a:gd name="connsiteX128" fmla="*/ 12574 w 12653"/>
              <a:gd name="connsiteY128" fmla="*/ 2786 h 4042"/>
              <a:gd name="connsiteX129" fmla="*/ 12615 w 12653"/>
              <a:gd name="connsiteY129" fmla="*/ 2786 h 4042"/>
              <a:gd name="connsiteX130" fmla="*/ 12615 w 12653"/>
              <a:gd name="connsiteY130" fmla="*/ 2825 h 4042"/>
              <a:gd name="connsiteX131" fmla="*/ 12574 w 12653"/>
              <a:gd name="connsiteY131" fmla="*/ 2825 h 4042"/>
              <a:gd name="connsiteX132" fmla="*/ 12492 w 12653"/>
              <a:gd name="connsiteY132" fmla="*/ 3339 h 4042"/>
              <a:gd name="connsiteX133" fmla="*/ 12492 w 12653"/>
              <a:gd name="connsiteY133" fmla="*/ 3278 h 4042"/>
              <a:gd name="connsiteX134" fmla="*/ 12571 w 12653"/>
              <a:gd name="connsiteY134" fmla="*/ 3278 h 4042"/>
              <a:gd name="connsiteX135" fmla="*/ 12571 w 12653"/>
              <a:gd name="connsiteY135" fmla="*/ 3201 h 4042"/>
              <a:gd name="connsiteX136" fmla="*/ 12630 w 12653"/>
              <a:gd name="connsiteY136" fmla="*/ 3201 h 4042"/>
              <a:gd name="connsiteX137" fmla="*/ 12630 w 12653"/>
              <a:gd name="connsiteY137" fmla="*/ 3339 h 4042"/>
              <a:gd name="connsiteX138" fmla="*/ 12492 w 12653"/>
              <a:gd name="connsiteY138" fmla="*/ 3339 h 4042"/>
              <a:gd name="connsiteX139" fmla="*/ 12492 w 12653"/>
              <a:gd name="connsiteY139" fmla="*/ 3259 h 4042"/>
              <a:gd name="connsiteX140" fmla="*/ 12492 w 12653"/>
              <a:gd name="connsiteY140" fmla="*/ 3201 h 4042"/>
              <a:gd name="connsiteX141" fmla="*/ 12552 w 12653"/>
              <a:gd name="connsiteY141" fmla="*/ 3201 h 4042"/>
              <a:gd name="connsiteX142" fmla="*/ 12552 w 12653"/>
              <a:gd name="connsiteY142" fmla="*/ 3259 h 4042"/>
              <a:gd name="connsiteX143" fmla="*/ 12492 w 12653"/>
              <a:gd name="connsiteY143" fmla="*/ 3259 h 4042"/>
              <a:gd name="connsiteX144" fmla="*/ 12487 w 12653"/>
              <a:gd name="connsiteY144" fmla="*/ 3084 h 4042"/>
              <a:gd name="connsiteX145" fmla="*/ 12487 w 12653"/>
              <a:gd name="connsiteY145" fmla="*/ 3021 h 4042"/>
              <a:gd name="connsiteX146" fmla="*/ 12552 w 12653"/>
              <a:gd name="connsiteY146" fmla="*/ 3021 h 4042"/>
              <a:gd name="connsiteX147" fmla="*/ 12552 w 12653"/>
              <a:gd name="connsiteY147" fmla="*/ 3084 h 4042"/>
              <a:gd name="connsiteX148" fmla="*/ 12487 w 12653"/>
              <a:gd name="connsiteY148" fmla="*/ 3084 h 4042"/>
              <a:gd name="connsiteX149" fmla="*/ 12552 w 12653"/>
              <a:gd name="connsiteY149" fmla="*/ 3106 h 4042"/>
              <a:gd name="connsiteX150" fmla="*/ 12552 w 12653"/>
              <a:gd name="connsiteY150" fmla="*/ 3177 h 4042"/>
              <a:gd name="connsiteX151" fmla="*/ 12487 w 12653"/>
              <a:gd name="connsiteY151" fmla="*/ 3177 h 4042"/>
              <a:gd name="connsiteX152" fmla="*/ 12487 w 12653"/>
              <a:gd name="connsiteY152" fmla="*/ 3106 h 4042"/>
              <a:gd name="connsiteX153" fmla="*/ 12552 w 12653"/>
              <a:gd name="connsiteY153" fmla="*/ 3106 h 4042"/>
              <a:gd name="connsiteX154" fmla="*/ 12470 w 12653"/>
              <a:gd name="connsiteY154" fmla="*/ 3196 h 4042"/>
              <a:gd name="connsiteX155" fmla="*/ 12470 w 12653"/>
              <a:gd name="connsiteY155" fmla="*/ 3259 h 4042"/>
              <a:gd name="connsiteX156" fmla="*/ 12414 w 12653"/>
              <a:gd name="connsiteY156" fmla="*/ 3259 h 4042"/>
              <a:gd name="connsiteX157" fmla="*/ 12414 w 12653"/>
              <a:gd name="connsiteY157" fmla="*/ 3196 h 4042"/>
              <a:gd name="connsiteX158" fmla="*/ 12470 w 12653"/>
              <a:gd name="connsiteY158" fmla="*/ 3196 h 4042"/>
              <a:gd name="connsiteX159" fmla="*/ 12470 w 12653"/>
              <a:gd name="connsiteY159" fmla="*/ 3106 h 4042"/>
              <a:gd name="connsiteX160" fmla="*/ 12470 w 12653"/>
              <a:gd name="connsiteY160" fmla="*/ 3880 h 4042"/>
              <a:gd name="connsiteX161" fmla="*/ 12414 w 12653"/>
              <a:gd name="connsiteY161" fmla="*/ 3880 h 4042"/>
              <a:gd name="connsiteX162" fmla="*/ 12414 w 12653"/>
              <a:gd name="connsiteY162" fmla="*/ 3809 h 4042"/>
              <a:gd name="connsiteX163" fmla="*/ 12470 w 12653"/>
              <a:gd name="connsiteY163" fmla="*/ 3809 h 4042"/>
              <a:gd name="connsiteX164" fmla="*/ 12092 w 12653"/>
              <a:gd name="connsiteY164" fmla="*/ 4027 h 4042"/>
              <a:gd name="connsiteX165" fmla="*/ 12092 w 12653"/>
              <a:gd name="connsiteY165" fmla="*/ 3986 h 4042"/>
              <a:gd name="connsiteX166" fmla="*/ 12133 w 12653"/>
              <a:gd name="connsiteY166" fmla="*/ 3986 h 4042"/>
              <a:gd name="connsiteX167" fmla="*/ 12133 w 12653"/>
              <a:gd name="connsiteY167" fmla="*/ 4027 h 4042"/>
              <a:gd name="connsiteX168" fmla="*/ 12092 w 12653"/>
              <a:gd name="connsiteY168" fmla="*/ 4027 h 4042"/>
              <a:gd name="connsiteX169" fmla="*/ 240 w 12653"/>
              <a:gd name="connsiteY169" fmla="*/ 3899 h 4042"/>
              <a:gd name="connsiteX170" fmla="*/ 240 w 12653"/>
              <a:gd name="connsiteY170" fmla="*/ 3962 h 4042"/>
              <a:gd name="connsiteX171" fmla="*/ 184 w 12653"/>
              <a:gd name="connsiteY171" fmla="*/ 3962 h 4042"/>
              <a:gd name="connsiteX172" fmla="*/ 184 w 12653"/>
              <a:gd name="connsiteY172" fmla="*/ 3899 h 4042"/>
              <a:gd name="connsiteX173" fmla="*/ 240 w 12653"/>
              <a:gd name="connsiteY173" fmla="*/ 3899 h 4042"/>
              <a:gd name="connsiteX174" fmla="*/ 240 w 12653"/>
              <a:gd name="connsiteY174" fmla="*/ 3809 h 4042"/>
              <a:gd name="connsiteX175" fmla="*/ 240 w 12653"/>
              <a:gd name="connsiteY175" fmla="*/ 3880 h 4042"/>
              <a:gd name="connsiteX176" fmla="*/ 184 w 12653"/>
              <a:gd name="connsiteY176" fmla="*/ 3880 h 4042"/>
              <a:gd name="connsiteX177" fmla="*/ 184 w 12653"/>
              <a:gd name="connsiteY177" fmla="*/ 3809 h 4042"/>
              <a:gd name="connsiteX178" fmla="*/ 240 w 12653"/>
              <a:gd name="connsiteY178" fmla="*/ 3809 h 4042"/>
              <a:gd name="connsiteX179" fmla="*/ 102 w 12653"/>
              <a:gd name="connsiteY179" fmla="*/ 3787 h 4042"/>
              <a:gd name="connsiteX180" fmla="*/ 102 w 12653"/>
              <a:gd name="connsiteY180" fmla="*/ 3724 h 4042"/>
              <a:gd name="connsiteX181" fmla="*/ 166 w 12653"/>
              <a:gd name="connsiteY181" fmla="*/ 3724 h 4042"/>
              <a:gd name="connsiteX182" fmla="*/ 166 w 12653"/>
              <a:gd name="connsiteY182" fmla="*/ 3787 h 4042"/>
              <a:gd name="connsiteX183" fmla="*/ 102 w 12653"/>
              <a:gd name="connsiteY183" fmla="*/ 3787 h 4042"/>
              <a:gd name="connsiteX184" fmla="*/ 102 w 12653"/>
              <a:gd name="connsiteY184" fmla="*/ 3880 h 4042"/>
              <a:gd name="connsiteX185" fmla="*/ 102 w 12653"/>
              <a:gd name="connsiteY185" fmla="*/ 3809 h 4042"/>
              <a:gd name="connsiteX186" fmla="*/ 166 w 12653"/>
              <a:gd name="connsiteY186" fmla="*/ 3809 h 4042"/>
              <a:gd name="connsiteX187" fmla="*/ 166 w 12653"/>
              <a:gd name="connsiteY187" fmla="*/ 3880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2847 h 4042"/>
              <a:gd name="connsiteX98" fmla="*/ 12636 w 12653"/>
              <a:gd name="connsiteY98" fmla="*/ 2847 h 4042"/>
              <a:gd name="connsiteX99" fmla="*/ 12636 w 12653"/>
              <a:gd name="connsiteY99" fmla="*/ 2765 h 4042"/>
              <a:gd name="connsiteX100" fmla="*/ 12574 w 12653"/>
              <a:gd name="connsiteY100" fmla="*/ 2765 h 4042"/>
              <a:gd name="connsiteX101" fmla="*/ 12574 w 12653"/>
              <a:gd name="connsiteY101" fmla="*/ 2708 h 4042"/>
              <a:gd name="connsiteX102" fmla="*/ 12634 w 12653"/>
              <a:gd name="connsiteY102" fmla="*/ 2708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283 h 4042"/>
              <a:gd name="connsiteX118" fmla="*/ 561 w 12653"/>
              <a:gd name="connsiteY118" fmla="*/ 3324 h 4042"/>
              <a:gd name="connsiteX119" fmla="*/ 520 w 12653"/>
              <a:gd name="connsiteY119" fmla="*/ 3324 h 4042"/>
              <a:gd name="connsiteX120" fmla="*/ 520 w 12653"/>
              <a:gd name="connsiteY120" fmla="*/ 3283 h 4042"/>
              <a:gd name="connsiteX121" fmla="*/ 561 w 12653"/>
              <a:gd name="connsiteY121" fmla="*/ 3283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2825 h 4042"/>
              <a:gd name="connsiteX128" fmla="*/ 12574 w 12653"/>
              <a:gd name="connsiteY128" fmla="*/ 2786 h 4042"/>
              <a:gd name="connsiteX129" fmla="*/ 12615 w 12653"/>
              <a:gd name="connsiteY129" fmla="*/ 2786 h 4042"/>
              <a:gd name="connsiteX130" fmla="*/ 12615 w 12653"/>
              <a:gd name="connsiteY130" fmla="*/ 2825 h 4042"/>
              <a:gd name="connsiteX131" fmla="*/ 12574 w 12653"/>
              <a:gd name="connsiteY131" fmla="*/ 2825 h 4042"/>
              <a:gd name="connsiteX132" fmla="*/ 12492 w 12653"/>
              <a:gd name="connsiteY132" fmla="*/ 3339 h 4042"/>
              <a:gd name="connsiteX133" fmla="*/ 12492 w 12653"/>
              <a:gd name="connsiteY133" fmla="*/ 3278 h 4042"/>
              <a:gd name="connsiteX134" fmla="*/ 12571 w 12653"/>
              <a:gd name="connsiteY134" fmla="*/ 3278 h 4042"/>
              <a:gd name="connsiteX135" fmla="*/ 12571 w 12653"/>
              <a:gd name="connsiteY135" fmla="*/ 3201 h 4042"/>
              <a:gd name="connsiteX136" fmla="*/ 12630 w 12653"/>
              <a:gd name="connsiteY136" fmla="*/ 3201 h 4042"/>
              <a:gd name="connsiteX137" fmla="*/ 12630 w 12653"/>
              <a:gd name="connsiteY137" fmla="*/ 3339 h 4042"/>
              <a:gd name="connsiteX138" fmla="*/ 12492 w 12653"/>
              <a:gd name="connsiteY138" fmla="*/ 3339 h 4042"/>
              <a:gd name="connsiteX139" fmla="*/ 12492 w 12653"/>
              <a:gd name="connsiteY139" fmla="*/ 3259 h 4042"/>
              <a:gd name="connsiteX140" fmla="*/ 12492 w 12653"/>
              <a:gd name="connsiteY140" fmla="*/ 3201 h 4042"/>
              <a:gd name="connsiteX141" fmla="*/ 12552 w 12653"/>
              <a:gd name="connsiteY141" fmla="*/ 3201 h 4042"/>
              <a:gd name="connsiteX142" fmla="*/ 12552 w 12653"/>
              <a:gd name="connsiteY142" fmla="*/ 3259 h 4042"/>
              <a:gd name="connsiteX143" fmla="*/ 12492 w 12653"/>
              <a:gd name="connsiteY143" fmla="*/ 3259 h 4042"/>
              <a:gd name="connsiteX144" fmla="*/ 12487 w 12653"/>
              <a:gd name="connsiteY144" fmla="*/ 3084 h 4042"/>
              <a:gd name="connsiteX145" fmla="*/ 12487 w 12653"/>
              <a:gd name="connsiteY145" fmla="*/ 3021 h 4042"/>
              <a:gd name="connsiteX146" fmla="*/ 12552 w 12653"/>
              <a:gd name="connsiteY146" fmla="*/ 3021 h 4042"/>
              <a:gd name="connsiteX147" fmla="*/ 12552 w 12653"/>
              <a:gd name="connsiteY147" fmla="*/ 3084 h 4042"/>
              <a:gd name="connsiteX148" fmla="*/ 12487 w 12653"/>
              <a:gd name="connsiteY148" fmla="*/ 3084 h 4042"/>
              <a:gd name="connsiteX149" fmla="*/ 12552 w 12653"/>
              <a:gd name="connsiteY149" fmla="*/ 3106 h 4042"/>
              <a:gd name="connsiteX150" fmla="*/ 12552 w 12653"/>
              <a:gd name="connsiteY150" fmla="*/ 3177 h 4042"/>
              <a:gd name="connsiteX151" fmla="*/ 12487 w 12653"/>
              <a:gd name="connsiteY151" fmla="*/ 3177 h 4042"/>
              <a:gd name="connsiteX152" fmla="*/ 12487 w 12653"/>
              <a:gd name="connsiteY152" fmla="*/ 3106 h 4042"/>
              <a:gd name="connsiteX153" fmla="*/ 12552 w 12653"/>
              <a:gd name="connsiteY153" fmla="*/ 3106 h 4042"/>
              <a:gd name="connsiteX154" fmla="*/ 12470 w 12653"/>
              <a:gd name="connsiteY154" fmla="*/ 3196 h 4042"/>
              <a:gd name="connsiteX155" fmla="*/ 12470 w 12653"/>
              <a:gd name="connsiteY155" fmla="*/ 3259 h 4042"/>
              <a:gd name="connsiteX156" fmla="*/ 12414 w 12653"/>
              <a:gd name="connsiteY156" fmla="*/ 3259 h 4042"/>
              <a:gd name="connsiteX157" fmla="*/ 12414 w 12653"/>
              <a:gd name="connsiteY157" fmla="*/ 3196 h 4042"/>
              <a:gd name="connsiteX158" fmla="*/ 12470 w 12653"/>
              <a:gd name="connsiteY158" fmla="*/ 3196 h 4042"/>
              <a:gd name="connsiteX159" fmla="*/ 12470 w 12653"/>
              <a:gd name="connsiteY159" fmla="*/ 3106 h 4042"/>
              <a:gd name="connsiteX160" fmla="*/ 12470 w 12653"/>
              <a:gd name="connsiteY160" fmla="*/ 3177 h 4042"/>
              <a:gd name="connsiteX161" fmla="*/ 12414 w 12653"/>
              <a:gd name="connsiteY161" fmla="*/ 3880 h 4042"/>
              <a:gd name="connsiteX162" fmla="*/ 12414 w 12653"/>
              <a:gd name="connsiteY162" fmla="*/ 3809 h 4042"/>
              <a:gd name="connsiteX163" fmla="*/ 12470 w 12653"/>
              <a:gd name="connsiteY163" fmla="*/ 3809 h 4042"/>
              <a:gd name="connsiteX164" fmla="*/ 12092 w 12653"/>
              <a:gd name="connsiteY164" fmla="*/ 4027 h 4042"/>
              <a:gd name="connsiteX165" fmla="*/ 12092 w 12653"/>
              <a:gd name="connsiteY165" fmla="*/ 3986 h 4042"/>
              <a:gd name="connsiteX166" fmla="*/ 12133 w 12653"/>
              <a:gd name="connsiteY166" fmla="*/ 3986 h 4042"/>
              <a:gd name="connsiteX167" fmla="*/ 12133 w 12653"/>
              <a:gd name="connsiteY167" fmla="*/ 4027 h 4042"/>
              <a:gd name="connsiteX168" fmla="*/ 12092 w 12653"/>
              <a:gd name="connsiteY168" fmla="*/ 4027 h 4042"/>
              <a:gd name="connsiteX169" fmla="*/ 240 w 12653"/>
              <a:gd name="connsiteY169" fmla="*/ 3899 h 4042"/>
              <a:gd name="connsiteX170" fmla="*/ 240 w 12653"/>
              <a:gd name="connsiteY170" fmla="*/ 3962 h 4042"/>
              <a:gd name="connsiteX171" fmla="*/ 184 w 12653"/>
              <a:gd name="connsiteY171" fmla="*/ 3962 h 4042"/>
              <a:gd name="connsiteX172" fmla="*/ 184 w 12653"/>
              <a:gd name="connsiteY172" fmla="*/ 3899 h 4042"/>
              <a:gd name="connsiteX173" fmla="*/ 240 w 12653"/>
              <a:gd name="connsiteY173" fmla="*/ 3899 h 4042"/>
              <a:gd name="connsiteX174" fmla="*/ 240 w 12653"/>
              <a:gd name="connsiteY174" fmla="*/ 3809 h 4042"/>
              <a:gd name="connsiteX175" fmla="*/ 240 w 12653"/>
              <a:gd name="connsiteY175" fmla="*/ 3880 h 4042"/>
              <a:gd name="connsiteX176" fmla="*/ 184 w 12653"/>
              <a:gd name="connsiteY176" fmla="*/ 3880 h 4042"/>
              <a:gd name="connsiteX177" fmla="*/ 184 w 12653"/>
              <a:gd name="connsiteY177" fmla="*/ 3809 h 4042"/>
              <a:gd name="connsiteX178" fmla="*/ 240 w 12653"/>
              <a:gd name="connsiteY178" fmla="*/ 3809 h 4042"/>
              <a:gd name="connsiteX179" fmla="*/ 102 w 12653"/>
              <a:gd name="connsiteY179" fmla="*/ 3787 h 4042"/>
              <a:gd name="connsiteX180" fmla="*/ 102 w 12653"/>
              <a:gd name="connsiteY180" fmla="*/ 3724 h 4042"/>
              <a:gd name="connsiteX181" fmla="*/ 166 w 12653"/>
              <a:gd name="connsiteY181" fmla="*/ 3724 h 4042"/>
              <a:gd name="connsiteX182" fmla="*/ 166 w 12653"/>
              <a:gd name="connsiteY182" fmla="*/ 3787 h 4042"/>
              <a:gd name="connsiteX183" fmla="*/ 102 w 12653"/>
              <a:gd name="connsiteY183" fmla="*/ 3787 h 4042"/>
              <a:gd name="connsiteX184" fmla="*/ 102 w 12653"/>
              <a:gd name="connsiteY184" fmla="*/ 3880 h 4042"/>
              <a:gd name="connsiteX185" fmla="*/ 102 w 12653"/>
              <a:gd name="connsiteY185" fmla="*/ 3809 h 4042"/>
              <a:gd name="connsiteX186" fmla="*/ 166 w 12653"/>
              <a:gd name="connsiteY186" fmla="*/ 3809 h 4042"/>
              <a:gd name="connsiteX187" fmla="*/ 166 w 12653"/>
              <a:gd name="connsiteY187" fmla="*/ 3880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2847 h 4042"/>
              <a:gd name="connsiteX98" fmla="*/ 12636 w 12653"/>
              <a:gd name="connsiteY98" fmla="*/ 2847 h 4042"/>
              <a:gd name="connsiteX99" fmla="*/ 12636 w 12653"/>
              <a:gd name="connsiteY99" fmla="*/ 2765 h 4042"/>
              <a:gd name="connsiteX100" fmla="*/ 12574 w 12653"/>
              <a:gd name="connsiteY100" fmla="*/ 2765 h 4042"/>
              <a:gd name="connsiteX101" fmla="*/ 12574 w 12653"/>
              <a:gd name="connsiteY101" fmla="*/ 2708 h 4042"/>
              <a:gd name="connsiteX102" fmla="*/ 12634 w 12653"/>
              <a:gd name="connsiteY102" fmla="*/ 2708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283 h 4042"/>
              <a:gd name="connsiteX118" fmla="*/ 561 w 12653"/>
              <a:gd name="connsiteY118" fmla="*/ 3324 h 4042"/>
              <a:gd name="connsiteX119" fmla="*/ 520 w 12653"/>
              <a:gd name="connsiteY119" fmla="*/ 3324 h 4042"/>
              <a:gd name="connsiteX120" fmla="*/ 520 w 12653"/>
              <a:gd name="connsiteY120" fmla="*/ 3283 h 4042"/>
              <a:gd name="connsiteX121" fmla="*/ 561 w 12653"/>
              <a:gd name="connsiteY121" fmla="*/ 3283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2825 h 4042"/>
              <a:gd name="connsiteX128" fmla="*/ 12574 w 12653"/>
              <a:gd name="connsiteY128" fmla="*/ 2786 h 4042"/>
              <a:gd name="connsiteX129" fmla="*/ 12615 w 12653"/>
              <a:gd name="connsiteY129" fmla="*/ 2786 h 4042"/>
              <a:gd name="connsiteX130" fmla="*/ 12615 w 12653"/>
              <a:gd name="connsiteY130" fmla="*/ 2825 h 4042"/>
              <a:gd name="connsiteX131" fmla="*/ 12574 w 12653"/>
              <a:gd name="connsiteY131" fmla="*/ 2825 h 4042"/>
              <a:gd name="connsiteX132" fmla="*/ 12492 w 12653"/>
              <a:gd name="connsiteY132" fmla="*/ 3339 h 4042"/>
              <a:gd name="connsiteX133" fmla="*/ 12492 w 12653"/>
              <a:gd name="connsiteY133" fmla="*/ 3278 h 4042"/>
              <a:gd name="connsiteX134" fmla="*/ 12571 w 12653"/>
              <a:gd name="connsiteY134" fmla="*/ 3278 h 4042"/>
              <a:gd name="connsiteX135" fmla="*/ 12571 w 12653"/>
              <a:gd name="connsiteY135" fmla="*/ 3201 h 4042"/>
              <a:gd name="connsiteX136" fmla="*/ 12630 w 12653"/>
              <a:gd name="connsiteY136" fmla="*/ 3201 h 4042"/>
              <a:gd name="connsiteX137" fmla="*/ 12630 w 12653"/>
              <a:gd name="connsiteY137" fmla="*/ 3339 h 4042"/>
              <a:gd name="connsiteX138" fmla="*/ 12492 w 12653"/>
              <a:gd name="connsiteY138" fmla="*/ 3339 h 4042"/>
              <a:gd name="connsiteX139" fmla="*/ 12492 w 12653"/>
              <a:gd name="connsiteY139" fmla="*/ 3259 h 4042"/>
              <a:gd name="connsiteX140" fmla="*/ 12492 w 12653"/>
              <a:gd name="connsiteY140" fmla="*/ 3201 h 4042"/>
              <a:gd name="connsiteX141" fmla="*/ 12552 w 12653"/>
              <a:gd name="connsiteY141" fmla="*/ 3201 h 4042"/>
              <a:gd name="connsiteX142" fmla="*/ 12552 w 12653"/>
              <a:gd name="connsiteY142" fmla="*/ 3259 h 4042"/>
              <a:gd name="connsiteX143" fmla="*/ 12492 w 12653"/>
              <a:gd name="connsiteY143" fmla="*/ 3259 h 4042"/>
              <a:gd name="connsiteX144" fmla="*/ 12487 w 12653"/>
              <a:gd name="connsiteY144" fmla="*/ 3084 h 4042"/>
              <a:gd name="connsiteX145" fmla="*/ 12487 w 12653"/>
              <a:gd name="connsiteY145" fmla="*/ 3021 h 4042"/>
              <a:gd name="connsiteX146" fmla="*/ 12552 w 12653"/>
              <a:gd name="connsiteY146" fmla="*/ 3021 h 4042"/>
              <a:gd name="connsiteX147" fmla="*/ 12552 w 12653"/>
              <a:gd name="connsiteY147" fmla="*/ 3084 h 4042"/>
              <a:gd name="connsiteX148" fmla="*/ 12487 w 12653"/>
              <a:gd name="connsiteY148" fmla="*/ 3084 h 4042"/>
              <a:gd name="connsiteX149" fmla="*/ 12552 w 12653"/>
              <a:gd name="connsiteY149" fmla="*/ 3106 h 4042"/>
              <a:gd name="connsiteX150" fmla="*/ 12552 w 12653"/>
              <a:gd name="connsiteY150" fmla="*/ 3177 h 4042"/>
              <a:gd name="connsiteX151" fmla="*/ 12487 w 12653"/>
              <a:gd name="connsiteY151" fmla="*/ 3177 h 4042"/>
              <a:gd name="connsiteX152" fmla="*/ 12487 w 12653"/>
              <a:gd name="connsiteY152" fmla="*/ 3106 h 4042"/>
              <a:gd name="connsiteX153" fmla="*/ 12552 w 12653"/>
              <a:gd name="connsiteY153" fmla="*/ 3106 h 4042"/>
              <a:gd name="connsiteX154" fmla="*/ 12470 w 12653"/>
              <a:gd name="connsiteY154" fmla="*/ 3196 h 4042"/>
              <a:gd name="connsiteX155" fmla="*/ 12470 w 12653"/>
              <a:gd name="connsiteY155" fmla="*/ 3259 h 4042"/>
              <a:gd name="connsiteX156" fmla="*/ 12414 w 12653"/>
              <a:gd name="connsiteY156" fmla="*/ 3259 h 4042"/>
              <a:gd name="connsiteX157" fmla="*/ 12414 w 12653"/>
              <a:gd name="connsiteY157" fmla="*/ 3196 h 4042"/>
              <a:gd name="connsiteX158" fmla="*/ 12470 w 12653"/>
              <a:gd name="connsiteY158" fmla="*/ 3196 h 4042"/>
              <a:gd name="connsiteX159" fmla="*/ 12470 w 12653"/>
              <a:gd name="connsiteY159" fmla="*/ 3106 h 4042"/>
              <a:gd name="connsiteX160" fmla="*/ 12470 w 12653"/>
              <a:gd name="connsiteY160" fmla="*/ 3177 h 4042"/>
              <a:gd name="connsiteX161" fmla="*/ 12414 w 12653"/>
              <a:gd name="connsiteY161" fmla="*/ 3177 h 4042"/>
              <a:gd name="connsiteX162" fmla="*/ 12414 w 12653"/>
              <a:gd name="connsiteY162" fmla="*/ 3809 h 4042"/>
              <a:gd name="connsiteX163" fmla="*/ 12470 w 12653"/>
              <a:gd name="connsiteY163" fmla="*/ 3809 h 4042"/>
              <a:gd name="connsiteX164" fmla="*/ 12092 w 12653"/>
              <a:gd name="connsiteY164" fmla="*/ 4027 h 4042"/>
              <a:gd name="connsiteX165" fmla="*/ 12092 w 12653"/>
              <a:gd name="connsiteY165" fmla="*/ 3986 h 4042"/>
              <a:gd name="connsiteX166" fmla="*/ 12133 w 12653"/>
              <a:gd name="connsiteY166" fmla="*/ 3986 h 4042"/>
              <a:gd name="connsiteX167" fmla="*/ 12133 w 12653"/>
              <a:gd name="connsiteY167" fmla="*/ 4027 h 4042"/>
              <a:gd name="connsiteX168" fmla="*/ 12092 w 12653"/>
              <a:gd name="connsiteY168" fmla="*/ 4027 h 4042"/>
              <a:gd name="connsiteX169" fmla="*/ 240 w 12653"/>
              <a:gd name="connsiteY169" fmla="*/ 3899 h 4042"/>
              <a:gd name="connsiteX170" fmla="*/ 240 w 12653"/>
              <a:gd name="connsiteY170" fmla="*/ 3962 h 4042"/>
              <a:gd name="connsiteX171" fmla="*/ 184 w 12653"/>
              <a:gd name="connsiteY171" fmla="*/ 3962 h 4042"/>
              <a:gd name="connsiteX172" fmla="*/ 184 w 12653"/>
              <a:gd name="connsiteY172" fmla="*/ 3899 h 4042"/>
              <a:gd name="connsiteX173" fmla="*/ 240 w 12653"/>
              <a:gd name="connsiteY173" fmla="*/ 3899 h 4042"/>
              <a:gd name="connsiteX174" fmla="*/ 240 w 12653"/>
              <a:gd name="connsiteY174" fmla="*/ 3809 h 4042"/>
              <a:gd name="connsiteX175" fmla="*/ 240 w 12653"/>
              <a:gd name="connsiteY175" fmla="*/ 3880 h 4042"/>
              <a:gd name="connsiteX176" fmla="*/ 184 w 12653"/>
              <a:gd name="connsiteY176" fmla="*/ 3880 h 4042"/>
              <a:gd name="connsiteX177" fmla="*/ 184 w 12653"/>
              <a:gd name="connsiteY177" fmla="*/ 3809 h 4042"/>
              <a:gd name="connsiteX178" fmla="*/ 240 w 12653"/>
              <a:gd name="connsiteY178" fmla="*/ 3809 h 4042"/>
              <a:gd name="connsiteX179" fmla="*/ 102 w 12653"/>
              <a:gd name="connsiteY179" fmla="*/ 3787 h 4042"/>
              <a:gd name="connsiteX180" fmla="*/ 102 w 12653"/>
              <a:gd name="connsiteY180" fmla="*/ 3724 h 4042"/>
              <a:gd name="connsiteX181" fmla="*/ 166 w 12653"/>
              <a:gd name="connsiteY181" fmla="*/ 3724 h 4042"/>
              <a:gd name="connsiteX182" fmla="*/ 166 w 12653"/>
              <a:gd name="connsiteY182" fmla="*/ 3787 h 4042"/>
              <a:gd name="connsiteX183" fmla="*/ 102 w 12653"/>
              <a:gd name="connsiteY183" fmla="*/ 3787 h 4042"/>
              <a:gd name="connsiteX184" fmla="*/ 102 w 12653"/>
              <a:gd name="connsiteY184" fmla="*/ 3880 h 4042"/>
              <a:gd name="connsiteX185" fmla="*/ 102 w 12653"/>
              <a:gd name="connsiteY185" fmla="*/ 3809 h 4042"/>
              <a:gd name="connsiteX186" fmla="*/ 166 w 12653"/>
              <a:gd name="connsiteY186" fmla="*/ 3809 h 4042"/>
              <a:gd name="connsiteX187" fmla="*/ 166 w 12653"/>
              <a:gd name="connsiteY187" fmla="*/ 3880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2847 h 4042"/>
              <a:gd name="connsiteX98" fmla="*/ 12636 w 12653"/>
              <a:gd name="connsiteY98" fmla="*/ 2847 h 4042"/>
              <a:gd name="connsiteX99" fmla="*/ 12636 w 12653"/>
              <a:gd name="connsiteY99" fmla="*/ 2765 h 4042"/>
              <a:gd name="connsiteX100" fmla="*/ 12574 w 12653"/>
              <a:gd name="connsiteY100" fmla="*/ 2765 h 4042"/>
              <a:gd name="connsiteX101" fmla="*/ 12574 w 12653"/>
              <a:gd name="connsiteY101" fmla="*/ 2708 h 4042"/>
              <a:gd name="connsiteX102" fmla="*/ 12634 w 12653"/>
              <a:gd name="connsiteY102" fmla="*/ 2708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283 h 4042"/>
              <a:gd name="connsiteX118" fmla="*/ 561 w 12653"/>
              <a:gd name="connsiteY118" fmla="*/ 3324 h 4042"/>
              <a:gd name="connsiteX119" fmla="*/ 520 w 12653"/>
              <a:gd name="connsiteY119" fmla="*/ 3324 h 4042"/>
              <a:gd name="connsiteX120" fmla="*/ 520 w 12653"/>
              <a:gd name="connsiteY120" fmla="*/ 3283 h 4042"/>
              <a:gd name="connsiteX121" fmla="*/ 561 w 12653"/>
              <a:gd name="connsiteY121" fmla="*/ 3283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2825 h 4042"/>
              <a:gd name="connsiteX128" fmla="*/ 12574 w 12653"/>
              <a:gd name="connsiteY128" fmla="*/ 2786 h 4042"/>
              <a:gd name="connsiteX129" fmla="*/ 12615 w 12653"/>
              <a:gd name="connsiteY129" fmla="*/ 2786 h 4042"/>
              <a:gd name="connsiteX130" fmla="*/ 12615 w 12653"/>
              <a:gd name="connsiteY130" fmla="*/ 2825 h 4042"/>
              <a:gd name="connsiteX131" fmla="*/ 12574 w 12653"/>
              <a:gd name="connsiteY131" fmla="*/ 2825 h 4042"/>
              <a:gd name="connsiteX132" fmla="*/ 12492 w 12653"/>
              <a:gd name="connsiteY132" fmla="*/ 3339 h 4042"/>
              <a:gd name="connsiteX133" fmla="*/ 12492 w 12653"/>
              <a:gd name="connsiteY133" fmla="*/ 3278 h 4042"/>
              <a:gd name="connsiteX134" fmla="*/ 12571 w 12653"/>
              <a:gd name="connsiteY134" fmla="*/ 3278 h 4042"/>
              <a:gd name="connsiteX135" fmla="*/ 12571 w 12653"/>
              <a:gd name="connsiteY135" fmla="*/ 3201 h 4042"/>
              <a:gd name="connsiteX136" fmla="*/ 12630 w 12653"/>
              <a:gd name="connsiteY136" fmla="*/ 3201 h 4042"/>
              <a:gd name="connsiteX137" fmla="*/ 12630 w 12653"/>
              <a:gd name="connsiteY137" fmla="*/ 3339 h 4042"/>
              <a:gd name="connsiteX138" fmla="*/ 12492 w 12653"/>
              <a:gd name="connsiteY138" fmla="*/ 3339 h 4042"/>
              <a:gd name="connsiteX139" fmla="*/ 12492 w 12653"/>
              <a:gd name="connsiteY139" fmla="*/ 3259 h 4042"/>
              <a:gd name="connsiteX140" fmla="*/ 12492 w 12653"/>
              <a:gd name="connsiteY140" fmla="*/ 3201 h 4042"/>
              <a:gd name="connsiteX141" fmla="*/ 12552 w 12653"/>
              <a:gd name="connsiteY141" fmla="*/ 3201 h 4042"/>
              <a:gd name="connsiteX142" fmla="*/ 12552 w 12653"/>
              <a:gd name="connsiteY142" fmla="*/ 3259 h 4042"/>
              <a:gd name="connsiteX143" fmla="*/ 12492 w 12653"/>
              <a:gd name="connsiteY143" fmla="*/ 3259 h 4042"/>
              <a:gd name="connsiteX144" fmla="*/ 12487 w 12653"/>
              <a:gd name="connsiteY144" fmla="*/ 3084 h 4042"/>
              <a:gd name="connsiteX145" fmla="*/ 12487 w 12653"/>
              <a:gd name="connsiteY145" fmla="*/ 3021 h 4042"/>
              <a:gd name="connsiteX146" fmla="*/ 12552 w 12653"/>
              <a:gd name="connsiteY146" fmla="*/ 3021 h 4042"/>
              <a:gd name="connsiteX147" fmla="*/ 12552 w 12653"/>
              <a:gd name="connsiteY147" fmla="*/ 3084 h 4042"/>
              <a:gd name="connsiteX148" fmla="*/ 12487 w 12653"/>
              <a:gd name="connsiteY148" fmla="*/ 3084 h 4042"/>
              <a:gd name="connsiteX149" fmla="*/ 12552 w 12653"/>
              <a:gd name="connsiteY149" fmla="*/ 3106 h 4042"/>
              <a:gd name="connsiteX150" fmla="*/ 12552 w 12653"/>
              <a:gd name="connsiteY150" fmla="*/ 3177 h 4042"/>
              <a:gd name="connsiteX151" fmla="*/ 12487 w 12653"/>
              <a:gd name="connsiteY151" fmla="*/ 3177 h 4042"/>
              <a:gd name="connsiteX152" fmla="*/ 12487 w 12653"/>
              <a:gd name="connsiteY152" fmla="*/ 3106 h 4042"/>
              <a:gd name="connsiteX153" fmla="*/ 12552 w 12653"/>
              <a:gd name="connsiteY153" fmla="*/ 3106 h 4042"/>
              <a:gd name="connsiteX154" fmla="*/ 12470 w 12653"/>
              <a:gd name="connsiteY154" fmla="*/ 3196 h 4042"/>
              <a:gd name="connsiteX155" fmla="*/ 12470 w 12653"/>
              <a:gd name="connsiteY155" fmla="*/ 3259 h 4042"/>
              <a:gd name="connsiteX156" fmla="*/ 12414 w 12653"/>
              <a:gd name="connsiteY156" fmla="*/ 3259 h 4042"/>
              <a:gd name="connsiteX157" fmla="*/ 12414 w 12653"/>
              <a:gd name="connsiteY157" fmla="*/ 3196 h 4042"/>
              <a:gd name="connsiteX158" fmla="*/ 12470 w 12653"/>
              <a:gd name="connsiteY158" fmla="*/ 3196 h 4042"/>
              <a:gd name="connsiteX159" fmla="*/ 12470 w 12653"/>
              <a:gd name="connsiteY159" fmla="*/ 3106 h 4042"/>
              <a:gd name="connsiteX160" fmla="*/ 12470 w 12653"/>
              <a:gd name="connsiteY160" fmla="*/ 3177 h 4042"/>
              <a:gd name="connsiteX161" fmla="*/ 12414 w 12653"/>
              <a:gd name="connsiteY161" fmla="*/ 3177 h 4042"/>
              <a:gd name="connsiteX162" fmla="*/ 12414 w 12653"/>
              <a:gd name="connsiteY162" fmla="*/ 3106 h 4042"/>
              <a:gd name="connsiteX163" fmla="*/ 12470 w 12653"/>
              <a:gd name="connsiteY163" fmla="*/ 3809 h 4042"/>
              <a:gd name="connsiteX164" fmla="*/ 12092 w 12653"/>
              <a:gd name="connsiteY164" fmla="*/ 4027 h 4042"/>
              <a:gd name="connsiteX165" fmla="*/ 12092 w 12653"/>
              <a:gd name="connsiteY165" fmla="*/ 3986 h 4042"/>
              <a:gd name="connsiteX166" fmla="*/ 12133 w 12653"/>
              <a:gd name="connsiteY166" fmla="*/ 3986 h 4042"/>
              <a:gd name="connsiteX167" fmla="*/ 12133 w 12653"/>
              <a:gd name="connsiteY167" fmla="*/ 4027 h 4042"/>
              <a:gd name="connsiteX168" fmla="*/ 12092 w 12653"/>
              <a:gd name="connsiteY168" fmla="*/ 4027 h 4042"/>
              <a:gd name="connsiteX169" fmla="*/ 240 w 12653"/>
              <a:gd name="connsiteY169" fmla="*/ 3899 h 4042"/>
              <a:gd name="connsiteX170" fmla="*/ 240 w 12653"/>
              <a:gd name="connsiteY170" fmla="*/ 3962 h 4042"/>
              <a:gd name="connsiteX171" fmla="*/ 184 w 12653"/>
              <a:gd name="connsiteY171" fmla="*/ 3962 h 4042"/>
              <a:gd name="connsiteX172" fmla="*/ 184 w 12653"/>
              <a:gd name="connsiteY172" fmla="*/ 3899 h 4042"/>
              <a:gd name="connsiteX173" fmla="*/ 240 w 12653"/>
              <a:gd name="connsiteY173" fmla="*/ 3899 h 4042"/>
              <a:gd name="connsiteX174" fmla="*/ 240 w 12653"/>
              <a:gd name="connsiteY174" fmla="*/ 3809 h 4042"/>
              <a:gd name="connsiteX175" fmla="*/ 240 w 12653"/>
              <a:gd name="connsiteY175" fmla="*/ 3880 h 4042"/>
              <a:gd name="connsiteX176" fmla="*/ 184 w 12653"/>
              <a:gd name="connsiteY176" fmla="*/ 3880 h 4042"/>
              <a:gd name="connsiteX177" fmla="*/ 184 w 12653"/>
              <a:gd name="connsiteY177" fmla="*/ 3809 h 4042"/>
              <a:gd name="connsiteX178" fmla="*/ 240 w 12653"/>
              <a:gd name="connsiteY178" fmla="*/ 3809 h 4042"/>
              <a:gd name="connsiteX179" fmla="*/ 102 w 12653"/>
              <a:gd name="connsiteY179" fmla="*/ 3787 h 4042"/>
              <a:gd name="connsiteX180" fmla="*/ 102 w 12653"/>
              <a:gd name="connsiteY180" fmla="*/ 3724 h 4042"/>
              <a:gd name="connsiteX181" fmla="*/ 166 w 12653"/>
              <a:gd name="connsiteY181" fmla="*/ 3724 h 4042"/>
              <a:gd name="connsiteX182" fmla="*/ 166 w 12653"/>
              <a:gd name="connsiteY182" fmla="*/ 3787 h 4042"/>
              <a:gd name="connsiteX183" fmla="*/ 102 w 12653"/>
              <a:gd name="connsiteY183" fmla="*/ 3787 h 4042"/>
              <a:gd name="connsiteX184" fmla="*/ 102 w 12653"/>
              <a:gd name="connsiteY184" fmla="*/ 3880 h 4042"/>
              <a:gd name="connsiteX185" fmla="*/ 102 w 12653"/>
              <a:gd name="connsiteY185" fmla="*/ 3809 h 4042"/>
              <a:gd name="connsiteX186" fmla="*/ 166 w 12653"/>
              <a:gd name="connsiteY186" fmla="*/ 3809 h 4042"/>
              <a:gd name="connsiteX187" fmla="*/ 166 w 12653"/>
              <a:gd name="connsiteY187" fmla="*/ 3880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2847 h 4042"/>
              <a:gd name="connsiteX98" fmla="*/ 12636 w 12653"/>
              <a:gd name="connsiteY98" fmla="*/ 2847 h 4042"/>
              <a:gd name="connsiteX99" fmla="*/ 12636 w 12653"/>
              <a:gd name="connsiteY99" fmla="*/ 2765 h 4042"/>
              <a:gd name="connsiteX100" fmla="*/ 12574 w 12653"/>
              <a:gd name="connsiteY100" fmla="*/ 2765 h 4042"/>
              <a:gd name="connsiteX101" fmla="*/ 12574 w 12653"/>
              <a:gd name="connsiteY101" fmla="*/ 2708 h 4042"/>
              <a:gd name="connsiteX102" fmla="*/ 12634 w 12653"/>
              <a:gd name="connsiteY102" fmla="*/ 2708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283 h 4042"/>
              <a:gd name="connsiteX118" fmla="*/ 561 w 12653"/>
              <a:gd name="connsiteY118" fmla="*/ 3324 h 4042"/>
              <a:gd name="connsiteX119" fmla="*/ 520 w 12653"/>
              <a:gd name="connsiteY119" fmla="*/ 3324 h 4042"/>
              <a:gd name="connsiteX120" fmla="*/ 520 w 12653"/>
              <a:gd name="connsiteY120" fmla="*/ 3283 h 4042"/>
              <a:gd name="connsiteX121" fmla="*/ 561 w 12653"/>
              <a:gd name="connsiteY121" fmla="*/ 3283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2825 h 4042"/>
              <a:gd name="connsiteX128" fmla="*/ 12574 w 12653"/>
              <a:gd name="connsiteY128" fmla="*/ 2786 h 4042"/>
              <a:gd name="connsiteX129" fmla="*/ 12615 w 12653"/>
              <a:gd name="connsiteY129" fmla="*/ 2786 h 4042"/>
              <a:gd name="connsiteX130" fmla="*/ 12615 w 12653"/>
              <a:gd name="connsiteY130" fmla="*/ 2825 h 4042"/>
              <a:gd name="connsiteX131" fmla="*/ 12574 w 12653"/>
              <a:gd name="connsiteY131" fmla="*/ 2825 h 4042"/>
              <a:gd name="connsiteX132" fmla="*/ 12492 w 12653"/>
              <a:gd name="connsiteY132" fmla="*/ 3339 h 4042"/>
              <a:gd name="connsiteX133" fmla="*/ 12492 w 12653"/>
              <a:gd name="connsiteY133" fmla="*/ 3278 h 4042"/>
              <a:gd name="connsiteX134" fmla="*/ 12571 w 12653"/>
              <a:gd name="connsiteY134" fmla="*/ 3278 h 4042"/>
              <a:gd name="connsiteX135" fmla="*/ 12571 w 12653"/>
              <a:gd name="connsiteY135" fmla="*/ 3201 h 4042"/>
              <a:gd name="connsiteX136" fmla="*/ 12630 w 12653"/>
              <a:gd name="connsiteY136" fmla="*/ 3201 h 4042"/>
              <a:gd name="connsiteX137" fmla="*/ 12630 w 12653"/>
              <a:gd name="connsiteY137" fmla="*/ 3339 h 4042"/>
              <a:gd name="connsiteX138" fmla="*/ 12492 w 12653"/>
              <a:gd name="connsiteY138" fmla="*/ 3339 h 4042"/>
              <a:gd name="connsiteX139" fmla="*/ 12492 w 12653"/>
              <a:gd name="connsiteY139" fmla="*/ 3259 h 4042"/>
              <a:gd name="connsiteX140" fmla="*/ 12492 w 12653"/>
              <a:gd name="connsiteY140" fmla="*/ 3201 h 4042"/>
              <a:gd name="connsiteX141" fmla="*/ 12552 w 12653"/>
              <a:gd name="connsiteY141" fmla="*/ 3201 h 4042"/>
              <a:gd name="connsiteX142" fmla="*/ 12552 w 12653"/>
              <a:gd name="connsiteY142" fmla="*/ 3259 h 4042"/>
              <a:gd name="connsiteX143" fmla="*/ 12492 w 12653"/>
              <a:gd name="connsiteY143" fmla="*/ 3259 h 4042"/>
              <a:gd name="connsiteX144" fmla="*/ 12487 w 12653"/>
              <a:gd name="connsiteY144" fmla="*/ 3084 h 4042"/>
              <a:gd name="connsiteX145" fmla="*/ 12487 w 12653"/>
              <a:gd name="connsiteY145" fmla="*/ 3021 h 4042"/>
              <a:gd name="connsiteX146" fmla="*/ 12552 w 12653"/>
              <a:gd name="connsiteY146" fmla="*/ 3021 h 4042"/>
              <a:gd name="connsiteX147" fmla="*/ 12552 w 12653"/>
              <a:gd name="connsiteY147" fmla="*/ 3084 h 4042"/>
              <a:gd name="connsiteX148" fmla="*/ 12487 w 12653"/>
              <a:gd name="connsiteY148" fmla="*/ 3084 h 4042"/>
              <a:gd name="connsiteX149" fmla="*/ 12552 w 12653"/>
              <a:gd name="connsiteY149" fmla="*/ 3106 h 4042"/>
              <a:gd name="connsiteX150" fmla="*/ 12552 w 12653"/>
              <a:gd name="connsiteY150" fmla="*/ 3177 h 4042"/>
              <a:gd name="connsiteX151" fmla="*/ 12487 w 12653"/>
              <a:gd name="connsiteY151" fmla="*/ 3177 h 4042"/>
              <a:gd name="connsiteX152" fmla="*/ 12487 w 12653"/>
              <a:gd name="connsiteY152" fmla="*/ 3106 h 4042"/>
              <a:gd name="connsiteX153" fmla="*/ 12552 w 12653"/>
              <a:gd name="connsiteY153" fmla="*/ 3106 h 4042"/>
              <a:gd name="connsiteX154" fmla="*/ 12470 w 12653"/>
              <a:gd name="connsiteY154" fmla="*/ 3196 h 4042"/>
              <a:gd name="connsiteX155" fmla="*/ 12470 w 12653"/>
              <a:gd name="connsiteY155" fmla="*/ 3259 h 4042"/>
              <a:gd name="connsiteX156" fmla="*/ 12414 w 12653"/>
              <a:gd name="connsiteY156" fmla="*/ 3259 h 4042"/>
              <a:gd name="connsiteX157" fmla="*/ 12414 w 12653"/>
              <a:gd name="connsiteY157" fmla="*/ 3196 h 4042"/>
              <a:gd name="connsiteX158" fmla="*/ 12470 w 12653"/>
              <a:gd name="connsiteY158" fmla="*/ 3196 h 4042"/>
              <a:gd name="connsiteX159" fmla="*/ 12470 w 12653"/>
              <a:gd name="connsiteY159" fmla="*/ 3106 h 4042"/>
              <a:gd name="connsiteX160" fmla="*/ 12470 w 12653"/>
              <a:gd name="connsiteY160" fmla="*/ 3177 h 4042"/>
              <a:gd name="connsiteX161" fmla="*/ 12414 w 12653"/>
              <a:gd name="connsiteY161" fmla="*/ 3177 h 4042"/>
              <a:gd name="connsiteX162" fmla="*/ 12414 w 12653"/>
              <a:gd name="connsiteY162" fmla="*/ 3106 h 4042"/>
              <a:gd name="connsiteX163" fmla="*/ 12470 w 12653"/>
              <a:gd name="connsiteY163" fmla="*/ 3106 h 4042"/>
              <a:gd name="connsiteX164" fmla="*/ 12092 w 12653"/>
              <a:gd name="connsiteY164" fmla="*/ 4027 h 4042"/>
              <a:gd name="connsiteX165" fmla="*/ 12092 w 12653"/>
              <a:gd name="connsiteY165" fmla="*/ 3986 h 4042"/>
              <a:gd name="connsiteX166" fmla="*/ 12133 w 12653"/>
              <a:gd name="connsiteY166" fmla="*/ 3986 h 4042"/>
              <a:gd name="connsiteX167" fmla="*/ 12133 w 12653"/>
              <a:gd name="connsiteY167" fmla="*/ 4027 h 4042"/>
              <a:gd name="connsiteX168" fmla="*/ 12092 w 12653"/>
              <a:gd name="connsiteY168" fmla="*/ 4027 h 4042"/>
              <a:gd name="connsiteX169" fmla="*/ 240 w 12653"/>
              <a:gd name="connsiteY169" fmla="*/ 3899 h 4042"/>
              <a:gd name="connsiteX170" fmla="*/ 240 w 12653"/>
              <a:gd name="connsiteY170" fmla="*/ 3962 h 4042"/>
              <a:gd name="connsiteX171" fmla="*/ 184 w 12653"/>
              <a:gd name="connsiteY171" fmla="*/ 3962 h 4042"/>
              <a:gd name="connsiteX172" fmla="*/ 184 w 12653"/>
              <a:gd name="connsiteY172" fmla="*/ 3899 h 4042"/>
              <a:gd name="connsiteX173" fmla="*/ 240 w 12653"/>
              <a:gd name="connsiteY173" fmla="*/ 3899 h 4042"/>
              <a:gd name="connsiteX174" fmla="*/ 240 w 12653"/>
              <a:gd name="connsiteY174" fmla="*/ 3809 h 4042"/>
              <a:gd name="connsiteX175" fmla="*/ 240 w 12653"/>
              <a:gd name="connsiteY175" fmla="*/ 3880 h 4042"/>
              <a:gd name="connsiteX176" fmla="*/ 184 w 12653"/>
              <a:gd name="connsiteY176" fmla="*/ 3880 h 4042"/>
              <a:gd name="connsiteX177" fmla="*/ 184 w 12653"/>
              <a:gd name="connsiteY177" fmla="*/ 3809 h 4042"/>
              <a:gd name="connsiteX178" fmla="*/ 240 w 12653"/>
              <a:gd name="connsiteY178" fmla="*/ 3809 h 4042"/>
              <a:gd name="connsiteX179" fmla="*/ 102 w 12653"/>
              <a:gd name="connsiteY179" fmla="*/ 3787 h 4042"/>
              <a:gd name="connsiteX180" fmla="*/ 102 w 12653"/>
              <a:gd name="connsiteY180" fmla="*/ 3724 h 4042"/>
              <a:gd name="connsiteX181" fmla="*/ 166 w 12653"/>
              <a:gd name="connsiteY181" fmla="*/ 3724 h 4042"/>
              <a:gd name="connsiteX182" fmla="*/ 166 w 12653"/>
              <a:gd name="connsiteY182" fmla="*/ 3787 h 4042"/>
              <a:gd name="connsiteX183" fmla="*/ 102 w 12653"/>
              <a:gd name="connsiteY183" fmla="*/ 3787 h 4042"/>
              <a:gd name="connsiteX184" fmla="*/ 102 w 12653"/>
              <a:gd name="connsiteY184" fmla="*/ 3880 h 4042"/>
              <a:gd name="connsiteX185" fmla="*/ 102 w 12653"/>
              <a:gd name="connsiteY185" fmla="*/ 3809 h 4042"/>
              <a:gd name="connsiteX186" fmla="*/ 166 w 12653"/>
              <a:gd name="connsiteY186" fmla="*/ 3809 h 4042"/>
              <a:gd name="connsiteX187" fmla="*/ 166 w 12653"/>
              <a:gd name="connsiteY187" fmla="*/ 3880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2847 h 4042"/>
              <a:gd name="connsiteX98" fmla="*/ 12636 w 12653"/>
              <a:gd name="connsiteY98" fmla="*/ 2847 h 4042"/>
              <a:gd name="connsiteX99" fmla="*/ 12636 w 12653"/>
              <a:gd name="connsiteY99" fmla="*/ 2765 h 4042"/>
              <a:gd name="connsiteX100" fmla="*/ 12574 w 12653"/>
              <a:gd name="connsiteY100" fmla="*/ 2765 h 4042"/>
              <a:gd name="connsiteX101" fmla="*/ 12574 w 12653"/>
              <a:gd name="connsiteY101" fmla="*/ 2708 h 4042"/>
              <a:gd name="connsiteX102" fmla="*/ 12634 w 12653"/>
              <a:gd name="connsiteY102" fmla="*/ 2708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283 h 4042"/>
              <a:gd name="connsiteX118" fmla="*/ 561 w 12653"/>
              <a:gd name="connsiteY118" fmla="*/ 3324 h 4042"/>
              <a:gd name="connsiteX119" fmla="*/ 520 w 12653"/>
              <a:gd name="connsiteY119" fmla="*/ 3324 h 4042"/>
              <a:gd name="connsiteX120" fmla="*/ 520 w 12653"/>
              <a:gd name="connsiteY120" fmla="*/ 3283 h 4042"/>
              <a:gd name="connsiteX121" fmla="*/ 561 w 12653"/>
              <a:gd name="connsiteY121" fmla="*/ 3283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2825 h 4042"/>
              <a:gd name="connsiteX128" fmla="*/ 12574 w 12653"/>
              <a:gd name="connsiteY128" fmla="*/ 2786 h 4042"/>
              <a:gd name="connsiteX129" fmla="*/ 12615 w 12653"/>
              <a:gd name="connsiteY129" fmla="*/ 2786 h 4042"/>
              <a:gd name="connsiteX130" fmla="*/ 12615 w 12653"/>
              <a:gd name="connsiteY130" fmla="*/ 2825 h 4042"/>
              <a:gd name="connsiteX131" fmla="*/ 12574 w 12653"/>
              <a:gd name="connsiteY131" fmla="*/ 2825 h 4042"/>
              <a:gd name="connsiteX132" fmla="*/ 12492 w 12653"/>
              <a:gd name="connsiteY132" fmla="*/ 3339 h 4042"/>
              <a:gd name="connsiteX133" fmla="*/ 12492 w 12653"/>
              <a:gd name="connsiteY133" fmla="*/ 3278 h 4042"/>
              <a:gd name="connsiteX134" fmla="*/ 12571 w 12653"/>
              <a:gd name="connsiteY134" fmla="*/ 3278 h 4042"/>
              <a:gd name="connsiteX135" fmla="*/ 12571 w 12653"/>
              <a:gd name="connsiteY135" fmla="*/ 3201 h 4042"/>
              <a:gd name="connsiteX136" fmla="*/ 12630 w 12653"/>
              <a:gd name="connsiteY136" fmla="*/ 3201 h 4042"/>
              <a:gd name="connsiteX137" fmla="*/ 12630 w 12653"/>
              <a:gd name="connsiteY137" fmla="*/ 3339 h 4042"/>
              <a:gd name="connsiteX138" fmla="*/ 12492 w 12653"/>
              <a:gd name="connsiteY138" fmla="*/ 3339 h 4042"/>
              <a:gd name="connsiteX139" fmla="*/ 12492 w 12653"/>
              <a:gd name="connsiteY139" fmla="*/ 3259 h 4042"/>
              <a:gd name="connsiteX140" fmla="*/ 12492 w 12653"/>
              <a:gd name="connsiteY140" fmla="*/ 3201 h 4042"/>
              <a:gd name="connsiteX141" fmla="*/ 12552 w 12653"/>
              <a:gd name="connsiteY141" fmla="*/ 3201 h 4042"/>
              <a:gd name="connsiteX142" fmla="*/ 12552 w 12653"/>
              <a:gd name="connsiteY142" fmla="*/ 3259 h 4042"/>
              <a:gd name="connsiteX143" fmla="*/ 12492 w 12653"/>
              <a:gd name="connsiteY143" fmla="*/ 3259 h 4042"/>
              <a:gd name="connsiteX144" fmla="*/ 12487 w 12653"/>
              <a:gd name="connsiteY144" fmla="*/ 3084 h 4042"/>
              <a:gd name="connsiteX145" fmla="*/ 12487 w 12653"/>
              <a:gd name="connsiteY145" fmla="*/ 3021 h 4042"/>
              <a:gd name="connsiteX146" fmla="*/ 12552 w 12653"/>
              <a:gd name="connsiteY146" fmla="*/ 3021 h 4042"/>
              <a:gd name="connsiteX147" fmla="*/ 12552 w 12653"/>
              <a:gd name="connsiteY147" fmla="*/ 3084 h 4042"/>
              <a:gd name="connsiteX148" fmla="*/ 12487 w 12653"/>
              <a:gd name="connsiteY148" fmla="*/ 3084 h 4042"/>
              <a:gd name="connsiteX149" fmla="*/ 12552 w 12653"/>
              <a:gd name="connsiteY149" fmla="*/ 3106 h 4042"/>
              <a:gd name="connsiteX150" fmla="*/ 12552 w 12653"/>
              <a:gd name="connsiteY150" fmla="*/ 3177 h 4042"/>
              <a:gd name="connsiteX151" fmla="*/ 12487 w 12653"/>
              <a:gd name="connsiteY151" fmla="*/ 3177 h 4042"/>
              <a:gd name="connsiteX152" fmla="*/ 12487 w 12653"/>
              <a:gd name="connsiteY152" fmla="*/ 3106 h 4042"/>
              <a:gd name="connsiteX153" fmla="*/ 12552 w 12653"/>
              <a:gd name="connsiteY153" fmla="*/ 3106 h 4042"/>
              <a:gd name="connsiteX154" fmla="*/ 12470 w 12653"/>
              <a:gd name="connsiteY154" fmla="*/ 3196 h 4042"/>
              <a:gd name="connsiteX155" fmla="*/ 12470 w 12653"/>
              <a:gd name="connsiteY155" fmla="*/ 3259 h 4042"/>
              <a:gd name="connsiteX156" fmla="*/ 12414 w 12653"/>
              <a:gd name="connsiteY156" fmla="*/ 3259 h 4042"/>
              <a:gd name="connsiteX157" fmla="*/ 12414 w 12653"/>
              <a:gd name="connsiteY157" fmla="*/ 3196 h 4042"/>
              <a:gd name="connsiteX158" fmla="*/ 12470 w 12653"/>
              <a:gd name="connsiteY158" fmla="*/ 3196 h 4042"/>
              <a:gd name="connsiteX159" fmla="*/ 12470 w 12653"/>
              <a:gd name="connsiteY159" fmla="*/ 3106 h 4042"/>
              <a:gd name="connsiteX160" fmla="*/ 12470 w 12653"/>
              <a:gd name="connsiteY160" fmla="*/ 3177 h 4042"/>
              <a:gd name="connsiteX161" fmla="*/ 12414 w 12653"/>
              <a:gd name="connsiteY161" fmla="*/ 3177 h 4042"/>
              <a:gd name="connsiteX162" fmla="*/ 12414 w 12653"/>
              <a:gd name="connsiteY162" fmla="*/ 3106 h 4042"/>
              <a:gd name="connsiteX163" fmla="*/ 12470 w 12653"/>
              <a:gd name="connsiteY163" fmla="*/ 3106 h 4042"/>
              <a:gd name="connsiteX164" fmla="*/ 12092 w 12653"/>
              <a:gd name="connsiteY164" fmla="*/ 3324 h 4042"/>
              <a:gd name="connsiteX165" fmla="*/ 12092 w 12653"/>
              <a:gd name="connsiteY165" fmla="*/ 3986 h 4042"/>
              <a:gd name="connsiteX166" fmla="*/ 12133 w 12653"/>
              <a:gd name="connsiteY166" fmla="*/ 3986 h 4042"/>
              <a:gd name="connsiteX167" fmla="*/ 12133 w 12653"/>
              <a:gd name="connsiteY167" fmla="*/ 4027 h 4042"/>
              <a:gd name="connsiteX168" fmla="*/ 12092 w 12653"/>
              <a:gd name="connsiteY168" fmla="*/ 4027 h 4042"/>
              <a:gd name="connsiteX169" fmla="*/ 240 w 12653"/>
              <a:gd name="connsiteY169" fmla="*/ 3899 h 4042"/>
              <a:gd name="connsiteX170" fmla="*/ 240 w 12653"/>
              <a:gd name="connsiteY170" fmla="*/ 3962 h 4042"/>
              <a:gd name="connsiteX171" fmla="*/ 184 w 12653"/>
              <a:gd name="connsiteY171" fmla="*/ 3962 h 4042"/>
              <a:gd name="connsiteX172" fmla="*/ 184 w 12653"/>
              <a:gd name="connsiteY172" fmla="*/ 3899 h 4042"/>
              <a:gd name="connsiteX173" fmla="*/ 240 w 12653"/>
              <a:gd name="connsiteY173" fmla="*/ 3899 h 4042"/>
              <a:gd name="connsiteX174" fmla="*/ 240 w 12653"/>
              <a:gd name="connsiteY174" fmla="*/ 3809 h 4042"/>
              <a:gd name="connsiteX175" fmla="*/ 240 w 12653"/>
              <a:gd name="connsiteY175" fmla="*/ 3880 h 4042"/>
              <a:gd name="connsiteX176" fmla="*/ 184 w 12653"/>
              <a:gd name="connsiteY176" fmla="*/ 3880 h 4042"/>
              <a:gd name="connsiteX177" fmla="*/ 184 w 12653"/>
              <a:gd name="connsiteY177" fmla="*/ 3809 h 4042"/>
              <a:gd name="connsiteX178" fmla="*/ 240 w 12653"/>
              <a:gd name="connsiteY178" fmla="*/ 3809 h 4042"/>
              <a:gd name="connsiteX179" fmla="*/ 102 w 12653"/>
              <a:gd name="connsiteY179" fmla="*/ 3787 h 4042"/>
              <a:gd name="connsiteX180" fmla="*/ 102 w 12653"/>
              <a:gd name="connsiteY180" fmla="*/ 3724 h 4042"/>
              <a:gd name="connsiteX181" fmla="*/ 166 w 12653"/>
              <a:gd name="connsiteY181" fmla="*/ 3724 h 4042"/>
              <a:gd name="connsiteX182" fmla="*/ 166 w 12653"/>
              <a:gd name="connsiteY182" fmla="*/ 3787 h 4042"/>
              <a:gd name="connsiteX183" fmla="*/ 102 w 12653"/>
              <a:gd name="connsiteY183" fmla="*/ 3787 h 4042"/>
              <a:gd name="connsiteX184" fmla="*/ 102 w 12653"/>
              <a:gd name="connsiteY184" fmla="*/ 3880 h 4042"/>
              <a:gd name="connsiteX185" fmla="*/ 102 w 12653"/>
              <a:gd name="connsiteY185" fmla="*/ 3809 h 4042"/>
              <a:gd name="connsiteX186" fmla="*/ 166 w 12653"/>
              <a:gd name="connsiteY186" fmla="*/ 3809 h 4042"/>
              <a:gd name="connsiteX187" fmla="*/ 166 w 12653"/>
              <a:gd name="connsiteY187" fmla="*/ 3880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2847 h 4042"/>
              <a:gd name="connsiteX98" fmla="*/ 12636 w 12653"/>
              <a:gd name="connsiteY98" fmla="*/ 2847 h 4042"/>
              <a:gd name="connsiteX99" fmla="*/ 12636 w 12653"/>
              <a:gd name="connsiteY99" fmla="*/ 2765 h 4042"/>
              <a:gd name="connsiteX100" fmla="*/ 12574 w 12653"/>
              <a:gd name="connsiteY100" fmla="*/ 2765 h 4042"/>
              <a:gd name="connsiteX101" fmla="*/ 12574 w 12653"/>
              <a:gd name="connsiteY101" fmla="*/ 2708 h 4042"/>
              <a:gd name="connsiteX102" fmla="*/ 12634 w 12653"/>
              <a:gd name="connsiteY102" fmla="*/ 2708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283 h 4042"/>
              <a:gd name="connsiteX118" fmla="*/ 561 w 12653"/>
              <a:gd name="connsiteY118" fmla="*/ 3324 h 4042"/>
              <a:gd name="connsiteX119" fmla="*/ 520 w 12653"/>
              <a:gd name="connsiteY119" fmla="*/ 3324 h 4042"/>
              <a:gd name="connsiteX120" fmla="*/ 520 w 12653"/>
              <a:gd name="connsiteY120" fmla="*/ 3283 h 4042"/>
              <a:gd name="connsiteX121" fmla="*/ 561 w 12653"/>
              <a:gd name="connsiteY121" fmla="*/ 3283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2825 h 4042"/>
              <a:gd name="connsiteX128" fmla="*/ 12574 w 12653"/>
              <a:gd name="connsiteY128" fmla="*/ 2786 h 4042"/>
              <a:gd name="connsiteX129" fmla="*/ 12615 w 12653"/>
              <a:gd name="connsiteY129" fmla="*/ 2786 h 4042"/>
              <a:gd name="connsiteX130" fmla="*/ 12615 w 12653"/>
              <a:gd name="connsiteY130" fmla="*/ 2825 h 4042"/>
              <a:gd name="connsiteX131" fmla="*/ 12574 w 12653"/>
              <a:gd name="connsiteY131" fmla="*/ 2825 h 4042"/>
              <a:gd name="connsiteX132" fmla="*/ 12492 w 12653"/>
              <a:gd name="connsiteY132" fmla="*/ 3339 h 4042"/>
              <a:gd name="connsiteX133" fmla="*/ 12492 w 12653"/>
              <a:gd name="connsiteY133" fmla="*/ 3278 h 4042"/>
              <a:gd name="connsiteX134" fmla="*/ 12571 w 12653"/>
              <a:gd name="connsiteY134" fmla="*/ 3278 h 4042"/>
              <a:gd name="connsiteX135" fmla="*/ 12571 w 12653"/>
              <a:gd name="connsiteY135" fmla="*/ 3201 h 4042"/>
              <a:gd name="connsiteX136" fmla="*/ 12630 w 12653"/>
              <a:gd name="connsiteY136" fmla="*/ 3201 h 4042"/>
              <a:gd name="connsiteX137" fmla="*/ 12630 w 12653"/>
              <a:gd name="connsiteY137" fmla="*/ 3339 h 4042"/>
              <a:gd name="connsiteX138" fmla="*/ 12492 w 12653"/>
              <a:gd name="connsiteY138" fmla="*/ 3339 h 4042"/>
              <a:gd name="connsiteX139" fmla="*/ 12492 w 12653"/>
              <a:gd name="connsiteY139" fmla="*/ 3259 h 4042"/>
              <a:gd name="connsiteX140" fmla="*/ 12492 w 12653"/>
              <a:gd name="connsiteY140" fmla="*/ 3201 h 4042"/>
              <a:gd name="connsiteX141" fmla="*/ 12552 w 12653"/>
              <a:gd name="connsiteY141" fmla="*/ 3201 h 4042"/>
              <a:gd name="connsiteX142" fmla="*/ 12552 w 12653"/>
              <a:gd name="connsiteY142" fmla="*/ 3259 h 4042"/>
              <a:gd name="connsiteX143" fmla="*/ 12492 w 12653"/>
              <a:gd name="connsiteY143" fmla="*/ 3259 h 4042"/>
              <a:gd name="connsiteX144" fmla="*/ 12487 w 12653"/>
              <a:gd name="connsiteY144" fmla="*/ 3084 h 4042"/>
              <a:gd name="connsiteX145" fmla="*/ 12487 w 12653"/>
              <a:gd name="connsiteY145" fmla="*/ 3021 h 4042"/>
              <a:gd name="connsiteX146" fmla="*/ 12552 w 12653"/>
              <a:gd name="connsiteY146" fmla="*/ 3021 h 4042"/>
              <a:gd name="connsiteX147" fmla="*/ 12552 w 12653"/>
              <a:gd name="connsiteY147" fmla="*/ 3084 h 4042"/>
              <a:gd name="connsiteX148" fmla="*/ 12487 w 12653"/>
              <a:gd name="connsiteY148" fmla="*/ 3084 h 4042"/>
              <a:gd name="connsiteX149" fmla="*/ 12552 w 12653"/>
              <a:gd name="connsiteY149" fmla="*/ 3106 h 4042"/>
              <a:gd name="connsiteX150" fmla="*/ 12552 w 12653"/>
              <a:gd name="connsiteY150" fmla="*/ 3177 h 4042"/>
              <a:gd name="connsiteX151" fmla="*/ 12487 w 12653"/>
              <a:gd name="connsiteY151" fmla="*/ 3177 h 4042"/>
              <a:gd name="connsiteX152" fmla="*/ 12487 w 12653"/>
              <a:gd name="connsiteY152" fmla="*/ 3106 h 4042"/>
              <a:gd name="connsiteX153" fmla="*/ 12552 w 12653"/>
              <a:gd name="connsiteY153" fmla="*/ 3106 h 4042"/>
              <a:gd name="connsiteX154" fmla="*/ 12470 w 12653"/>
              <a:gd name="connsiteY154" fmla="*/ 3196 h 4042"/>
              <a:gd name="connsiteX155" fmla="*/ 12470 w 12653"/>
              <a:gd name="connsiteY155" fmla="*/ 3259 h 4042"/>
              <a:gd name="connsiteX156" fmla="*/ 12414 w 12653"/>
              <a:gd name="connsiteY156" fmla="*/ 3259 h 4042"/>
              <a:gd name="connsiteX157" fmla="*/ 12414 w 12653"/>
              <a:gd name="connsiteY157" fmla="*/ 3196 h 4042"/>
              <a:gd name="connsiteX158" fmla="*/ 12470 w 12653"/>
              <a:gd name="connsiteY158" fmla="*/ 3196 h 4042"/>
              <a:gd name="connsiteX159" fmla="*/ 12470 w 12653"/>
              <a:gd name="connsiteY159" fmla="*/ 3106 h 4042"/>
              <a:gd name="connsiteX160" fmla="*/ 12470 w 12653"/>
              <a:gd name="connsiteY160" fmla="*/ 3177 h 4042"/>
              <a:gd name="connsiteX161" fmla="*/ 12414 w 12653"/>
              <a:gd name="connsiteY161" fmla="*/ 3177 h 4042"/>
              <a:gd name="connsiteX162" fmla="*/ 12414 w 12653"/>
              <a:gd name="connsiteY162" fmla="*/ 3106 h 4042"/>
              <a:gd name="connsiteX163" fmla="*/ 12470 w 12653"/>
              <a:gd name="connsiteY163" fmla="*/ 3106 h 4042"/>
              <a:gd name="connsiteX164" fmla="*/ 12092 w 12653"/>
              <a:gd name="connsiteY164" fmla="*/ 3324 h 4042"/>
              <a:gd name="connsiteX165" fmla="*/ 12092 w 12653"/>
              <a:gd name="connsiteY165" fmla="*/ 3283 h 4042"/>
              <a:gd name="connsiteX166" fmla="*/ 12133 w 12653"/>
              <a:gd name="connsiteY166" fmla="*/ 3986 h 4042"/>
              <a:gd name="connsiteX167" fmla="*/ 12133 w 12653"/>
              <a:gd name="connsiteY167" fmla="*/ 4027 h 4042"/>
              <a:gd name="connsiteX168" fmla="*/ 12092 w 12653"/>
              <a:gd name="connsiteY168" fmla="*/ 4027 h 4042"/>
              <a:gd name="connsiteX169" fmla="*/ 240 w 12653"/>
              <a:gd name="connsiteY169" fmla="*/ 3899 h 4042"/>
              <a:gd name="connsiteX170" fmla="*/ 240 w 12653"/>
              <a:gd name="connsiteY170" fmla="*/ 3962 h 4042"/>
              <a:gd name="connsiteX171" fmla="*/ 184 w 12653"/>
              <a:gd name="connsiteY171" fmla="*/ 3962 h 4042"/>
              <a:gd name="connsiteX172" fmla="*/ 184 w 12653"/>
              <a:gd name="connsiteY172" fmla="*/ 3899 h 4042"/>
              <a:gd name="connsiteX173" fmla="*/ 240 w 12653"/>
              <a:gd name="connsiteY173" fmla="*/ 3899 h 4042"/>
              <a:gd name="connsiteX174" fmla="*/ 240 w 12653"/>
              <a:gd name="connsiteY174" fmla="*/ 3809 h 4042"/>
              <a:gd name="connsiteX175" fmla="*/ 240 w 12653"/>
              <a:gd name="connsiteY175" fmla="*/ 3880 h 4042"/>
              <a:gd name="connsiteX176" fmla="*/ 184 w 12653"/>
              <a:gd name="connsiteY176" fmla="*/ 3880 h 4042"/>
              <a:gd name="connsiteX177" fmla="*/ 184 w 12653"/>
              <a:gd name="connsiteY177" fmla="*/ 3809 h 4042"/>
              <a:gd name="connsiteX178" fmla="*/ 240 w 12653"/>
              <a:gd name="connsiteY178" fmla="*/ 3809 h 4042"/>
              <a:gd name="connsiteX179" fmla="*/ 102 w 12653"/>
              <a:gd name="connsiteY179" fmla="*/ 3787 h 4042"/>
              <a:gd name="connsiteX180" fmla="*/ 102 w 12653"/>
              <a:gd name="connsiteY180" fmla="*/ 3724 h 4042"/>
              <a:gd name="connsiteX181" fmla="*/ 166 w 12653"/>
              <a:gd name="connsiteY181" fmla="*/ 3724 h 4042"/>
              <a:gd name="connsiteX182" fmla="*/ 166 w 12653"/>
              <a:gd name="connsiteY182" fmla="*/ 3787 h 4042"/>
              <a:gd name="connsiteX183" fmla="*/ 102 w 12653"/>
              <a:gd name="connsiteY183" fmla="*/ 3787 h 4042"/>
              <a:gd name="connsiteX184" fmla="*/ 102 w 12653"/>
              <a:gd name="connsiteY184" fmla="*/ 3880 h 4042"/>
              <a:gd name="connsiteX185" fmla="*/ 102 w 12653"/>
              <a:gd name="connsiteY185" fmla="*/ 3809 h 4042"/>
              <a:gd name="connsiteX186" fmla="*/ 166 w 12653"/>
              <a:gd name="connsiteY186" fmla="*/ 3809 h 4042"/>
              <a:gd name="connsiteX187" fmla="*/ 166 w 12653"/>
              <a:gd name="connsiteY187" fmla="*/ 3880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2847 h 4042"/>
              <a:gd name="connsiteX98" fmla="*/ 12636 w 12653"/>
              <a:gd name="connsiteY98" fmla="*/ 2847 h 4042"/>
              <a:gd name="connsiteX99" fmla="*/ 12636 w 12653"/>
              <a:gd name="connsiteY99" fmla="*/ 2765 h 4042"/>
              <a:gd name="connsiteX100" fmla="*/ 12574 w 12653"/>
              <a:gd name="connsiteY100" fmla="*/ 2765 h 4042"/>
              <a:gd name="connsiteX101" fmla="*/ 12574 w 12653"/>
              <a:gd name="connsiteY101" fmla="*/ 2708 h 4042"/>
              <a:gd name="connsiteX102" fmla="*/ 12634 w 12653"/>
              <a:gd name="connsiteY102" fmla="*/ 2708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283 h 4042"/>
              <a:gd name="connsiteX118" fmla="*/ 561 w 12653"/>
              <a:gd name="connsiteY118" fmla="*/ 3324 h 4042"/>
              <a:gd name="connsiteX119" fmla="*/ 520 w 12653"/>
              <a:gd name="connsiteY119" fmla="*/ 3324 h 4042"/>
              <a:gd name="connsiteX120" fmla="*/ 520 w 12653"/>
              <a:gd name="connsiteY120" fmla="*/ 3283 h 4042"/>
              <a:gd name="connsiteX121" fmla="*/ 561 w 12653"/>
              <a:gd name="connsiteY121" fmla="*/ 3283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2825 h 4042"/>
              <a:gd name="connsiteX128" fmla="*/ 12574 w 12653"/>
              <a:gd name="connsiteY128" fmla="*/ 2786 h 4042"/>
              <a:gd name="connsiteX129" fmla="*/ 12615 w 12653"/>
              <a:gd name="connsiteY129" fmla="*/ 2786 h 4042"/>
              <a:gd name="connsiteX130" fmla="*/ 12615 w 12653"/>
              <a:gd name="connsiteY130" fmla="*/ 2825 h 4042"/>
              <a:gd name="connsiteX131" fmla="*/ 12574 w 12653"/>
              <a:gd name="connsiteY131" fmla="*/ 2825 h 4042"/>
              <a:gd name="connsiteX132" fmla="*/ 12492 w 12653"/>
              <a:gd name="connsiteY132" fmla="*/ 3339 h 4042"/>
              <a:gd name="connsiteX133" fmla="*/ 12492 w 12653"/>
              <a:gd name="connsiteY133" fmla="*/ 3278 h 4042"/>
              <a:gd name="connsiteX134" fmla="*/ 12571 w 12653"/>
              <a:gd name="connsiteY134" fmla="*/ 3278 h 4042"/>
              <a:gd name="connsiteX135" fmla="*/ 12571 w 12653"/>
              <a:gd name="connsiteY135" fmla="*/ 3201 h 4042"/>
              <a:gd name="connsiteX136" fmla="*/ 12630 w 12653"/>
              <a:gd name="connsiteY136" fmla="*/ 3201 h 4042"/>
              <a:gd name="connsiteX137" fmla="*/ 12630 w 12653"/>
              <a:gd name="connsiteY137" fmla="*/ 3339 h 4042"/>
              <a:gd name="connsiteX138" fmla="*/ 12492 w 12653"/>
              <a:gd name="connsiteY138" fmla="*/ 3339 h 4042"/>
              <a:gd name="connsiteX139" fmla="*/ 12492 w 12653"/>
              <a:gd name="connsiteY139" fmla="*/ 3259 h 4042"/>
              <a:gd name="connsiteX140" fmla="*/ 12492 w 12653"/>
              <a:gd name="connsiteY140" fmla="*/ 3201 h 4042"/>
              <a:gd name="connsiteX141" fmla="*/ 12552 w 12653"/>
              <a:gd name="connsiteY141" fmla="*/ 3201 h 4042"/>
              <a:gd name="connsiteX142" fmla="*/ 12552 w 12653"/>
              <a:gd name="connsiteY142" fmla="*/ 3259 h 4042"/>
              <a:gd name="connsiteX143" fmla="*/ 12492 w 12653"/>
              <a:gd name="connsiteY143" fmla="*/ 3259 h 4042"/>
              <a:gd name="connsiteX144" fmla="*/ 12487 w 12653"/>
              <a:gd name="connsiteY144" fmla="*/ 3084 h 4042"/>
              <a:gd name="connsiteX145" fmla="*/ 12487 w 12653"/>
              <a:gd name="connsiteY145" fmla="*/ 3021 h 4042"/>
              <a:gd name="connsiteX146" fmla="*/ 12552 w 12653"/>
              <a:gd name="connsiteY146" fmla="*/ 3021 h 4042"/>
              <a:gd name="connsiteX147" fmla="*/ 12552 w 12653"/>
              <a:gd name="connsiteY147" fmla="*/ 3084 h 4042"/>
              <a:gd name="connsiteX148" fmla="*/ 12487 w 12653"/>
              <a:gd name="connsiteY148" fmla="*/ 3084 h 4042"/>
              <a:gd name="connsiteX149" fmla="*/ 12552 w 12653"/>
              <a:gd name="connsiteY149" fmla="*/ 3106 h 4042"/>
              <a:gd name="connsiteX150" fmla="*/ 12552 w 12653"/>
              <a:gd name="connsiteY150" fmla="*/ 3177 h 4042"/>
              <a:gd name="connsiteX151" fmla="*/ 12487 w 12653"/>
              <a:gd name="connsiteY151" fmla="*/ 3177 h 4042"/>
              <a:gd name="connsiteX152" fmla="*/ 12487 w 12653"/>
              <a:gd name="connsiteY152" fmla="*/ 3106 h 4042"/>
              <a:gd name="connsiteX153" fmla="*/ 12552 w 12653"/>
              <a:gd name="connsiteY153" fmla="*/ 3106 h 4042"/>
              <a:gd name="connsiteX154" fmla="*/ 12470 w 12653"/>
              <a:gd name="connsiteY154" fmla="*/ 3196 h 4042"/>
              <a:gd name="connsiteX155" fmla="*/ 12470 w 12653"/>
              <a:gd name="connsiteY155" fmla="*/ 3259 h 4042"/>
              <a:gd name="connsiteX156" fmla="*/ 12414 w 12653"/>
              <a:gd name="connsiteY156" fmla="*/ 3259 h 4042"/>
              <a:gd name="connsiteX157" fmla="*/ 12414 w 12653"/>
              <a:gd name="connsiteY157" fmla="*/ 3196 h 4042"/>
              <a:gd name="connsiteX158" fmla="*/ 12470 w 12653"/>
              <a:gd name="connsiteY158" fmla="*/ 3196 h 4042"/>
              <a:gd name="connsiteX159" fmla="*/ 12470 w 12653"/>
              <a:gd name="connsiteY159" fmla="*/ 3106 h 4042"/>
              <a:gd name="connsiteX160" fmla="*/ 12470 w 12653"/>
              <a:gd name="connsiteY160" fmla="*/ 3177 h 4042"/>
              <a:gd name="connsiteX161" fmla="*/ 12414 w 12653"/>
              <a:gd name="connsiteY161" fmla="*/ 3177 h 4042"/>
              <a:gd name="connsiteX162" fmla="*/ 12414 w 12653"/>
              <a:gd name="connsiteY162" fmla="*/ 3106 h 4042"/>
              <a:gd name="connsiteX163" fmla="*/ 12470 w 12653"/>
              <a:gd name="connsiteY163" fmla="*/ 3106 h 4042"/>
              <a:gd name="connsiteX164" fmla="*/ 12092 w 12653"/>
              <a:gd name="connsiteY164" fmla="*/ 3324 h 4042"/>
              <a:gd name="connsiteX165" fmla="*/ 12092 w 12653"/>
              <a:gd name="connsiteY165" fmla="*/ 3283 h 4042"/>
              <a:gd name="connsiteX166" fmla="*/ 12133 w 12653"/>
              <a:gd name="connsiteY166" fmla="*/ 3283 h 4042"/>
              <a:gd name="connsiteX167" fmla="*/ 12133 w 12653"/>
              <a:gd name="connsiteY167" fmla="*/ 4027 h 4042"/>
              <a:gd name="connsiteX168" fmla="*/ 12092 w 12653"/>
              <a:gd name="connsiteY168" fmla="*/ 4027 h 4042"/>
              <a:gd name="connsiteX169" fmla="*/ 240 w 12653"/>
              <a:gd name="connsiteY169" fmla="*/ 3899 h 4042"/>
              <a:gd name="connsiteX170" fmla="*/ 240 w 12653"/>
              <a:gd name="connsiteY170" fmla="*/ 3962 h 4042"/>
              <a:gd name="connsiteX171" fmla="*/ 184 w 12653"/>
              <a:gd name="connsiteY171" fmla="*/ 3962 h 4042"/>
              <a:gd name="connsiteX172" fmla="*/ 184 w 12653"/>
              <a:gd name="connsiteY172" fmla="*/ 3899 h 4042"/>
              <a:gd name="connsiteX173" fmla="*/ 240 w 12653"/>
              <a:gd name="connsiteY173" fmla="*/ 3899 h 4042"/>
              <a:gd name="connsiteX174" fmla="*/ 240 w 12653"/>
              <a:gd name="connsiteY174" fmla="*/ 3809 h 4042"/>
              <a:gd name="connsiteX175" fmla="*/ 240 w 12653"/>
              <a:gd name="connsiteY175" fmla="*/ 3880 h 4042"/>
              <a:gd name="connsiteX176" fmla="*/ 184 w 12653"/>
              <a:gd name="connsiteY176" fmla="*/ 3880 h 4042"/>
              <a:gd name="connsiteX177" fmla="*/ 184 w 12653"/>
              <a:gd name="connsiteY177" fmla="*/ 3809 h 4042"/>
              <a:gd name="connsiteX178" fmla="*/ 240 w 12653"/>
              <a:gd name="connsiteY178" fmla="*/ 3809 h 4042"/>
              <a:gd name="connsiteX179" fmla="*/ 102 w 12653"/>
              <a:gd name="connsiteY179" fmla="*/ 3787 h 4042"/>
              <a:gd name="connsiteX180" fmla="*/ 102 w 12653"/>
              <a:gd name="connsiteY180" fmla="*/ 3724 h 4042"/>
              <a:gd name="connsiteX181" fmla="*/ 166 w 12653"/>
              <a:gd name="connsiteY181" fmla="*/ 3724 h 4042"/>
              <a:gd name="connsiteX182" fmla="*/ 166 w 12653"/>
              <a:gd name="connsiteY182" fmla="*/ 3787 h 4042"/>
              <a:gd name="connsiteX183" fmla="*/ 102 w 12653"/>
              <a:gd name="connsiteY183" fmla="*/ 3787 h 4042"/>
              <a:gd name="connsiteX184" fmla="*/ 102 w 12653"/>
              <a:gd name="connsiteY184" fmla="*/ 3880 h 4042"/>
              <a:gd name="connsiteX185" fmla="*/ 102 w 12653"/>
              <a:gd name="connsiteY185" fmla="*/ 3809 h 4042"/>
              <a:gd name="connsiteX186" fmla="*/ 166 w 12653"/>
              <a:gd name="connsiteY186" fmla="*/ 3809 h 4042"/>
              <a:gd name="connsiteX187" fmla="*/ 166 w 12653"/>
              <a:gd name="connsiteY187" fmla="*/ 3880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2847 h 4042"/>
              <a:gd name="connsiteX98" fmla="*/ 12636 w 12653"/>
              <a:gd name="connsiteY98" fmla="*/ 2847 h 4042"/>
              <a:gd name="connsiteX99" fmla="*/ 12636 w 12653"/>
              <a:gd name="connsiteY99" fmla="*/ 2765 h 4042"/>
              <a:gd name="connsiteX100" fmla="*/ 12574 w 12653"/>
              <a:gd name="connsiteY100" fmla="*/ 2765 h 4042"/>
              <a:gd name="connsiteX101" fmla="*/ 12574 w 12653"/>
              <a:gd name="connsiteY101" fmla="*/ 2708 h 4042"/>
              <a:gd name="connsiteX102" fmla="*/ 12634 w 12653"/>
              <a:gd name="connsiteY102" fmla="*/ 2708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283 h 4042"/>
              <a:gd name="connsiteX118" fmla="*/ 561 w 12653"/>
              <a:gd name="connsiteY118" fmla="*/ 3324 h 4042"/>
              <a:gd name="connsiteX119" fmla="*/ 520 w 12653"/>
              <a:gd name="connsiteY119" fmla="*/ 3324 h 4042"/>
              <a:gd name="connsiteX120" fmla="*/ 520 w 12653"/>
              <a:gd name="connsiteY120" fmla="*/ 3283 h 4042"/>
              <a:gd name="connsiteX121" fmla="*/ 561 w 12653"/>
              <a:gd name="connsiteY121" fmla="*/ 3283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2825 h 4042"/>
              <a:gd name="connsiteX128" fmla="*/ 12574 w 12653"/>
              <a:gd name="connsiteY128" fmla="*/ 2786 h 4042"/>
              <a:gd name="connsiteX129" fmla="*/ 12615 w 12653"/>
              <a:gd name="connsiteY129" fmla="*/ 2786 h 4042"/>
              <a:gd name="connsiteX130" fmla="*/ 12615 w 12653"/>
              <a:gd name="connsiteY130" fmla="*/ 2825 h 4042"/>
              <a:gd name="connsiteX131" fmla="*/ 12574 w 12653"/>
              <a:gd name="connsiteY131" fmla="*/ 2825 h 4042"/>
              <a:gd name="connsiteX132" fmla="*/ 12492 w 12653"/>
              <a:gd name="connsiteY132" fmla="*/ 3339 h 4042"/>
              <a:gd name="connsiteX133" fmla="*/ 12492 w 12653"/>
              <a:gd name="connsiteY133" fmla="*/ 3278 h 4042"/>
              <a:gd name="connsiteX134" fmla="*/ 12571 w 12653"/>
              <a:gd name="connsiteY134" fmla="*/ 3278 h 4042"/>
              <a:gd name="connsiteX135" fmla="*/ 12571 w 12653"/>
              <a:gd name="connsiteY135" fmla="*/ 3201 h 4042"/>
              <a:gd name="connsiteX136" fmla="*/ 12630 w 12653"/>
              <a:gd name="connsiteY136" fmla="*/ 3201 h 4042"/>
              <a:gd name="connsiteX137" fmla="*/ 12630 w 12653"/>
              <a:gd name="connsiteY137" fmla="*/ 3339 h 4042"/>
              <a:gd name="connsiteX138" fmla="*/ 12492 w 12653"/>
              <a:gd name="connsiteY138" fmla="*/ 3339 h 4042"/>
              <a:gd name="connsiteX139" fmla="*/ 12492 w 12653"/>
              <a:gd name="connsiteY139" fmla="*/ 3259 h 4042"/>
              <a:gd name="connsiteX140" fmla="*/ 12492 w 12653"/>
              <a:gd name="connsiteY140" fmla="*/ 3201 h 4042"/>
              <a:gd name="connsiteX141" fmla="*/ 12552 w 12653"/>
              <a:gd name="connsiteY141" fmla="*/ 3201 h 4042"/>
              <a:gd name="connsiteX142" fmla="*/ 12552 w 12653"/>
              <a:gd name="connsiteY142" fmla="*/ 3259 h 4042"/>
              <a:gd name="connsiteX143" fmla="*/ 12492 w 12653"/>
              <a:gd name="connsiteY143" fmla="*/ 3259 h 4042"/>
              <a:gd name="connsiteX144" fmla="*/ 12487 w 12653"/>
              <a:gd name="connsiteY144" fmla="*/ 3084 h 4042"/>
              <a:gd name="connsiteX145" fmla="*/ 12487 w 12653"/>
              <a:gd name="connsiteY145" fmla="*/ 3021 h 4042"/>
              <a:gd name="connsiteX146" fmla="*/ 12552 w 12653"/>
              <a:gd name="connsiteY146" fmla="*/ 3021 h 4042"/>
              <a:gd name="connsiteX147" fmla="*/ 12552 w 12653"/>
              <a:gd name="connsiteY147" fmla="*/ 3084 h 4042"/>
              <a:gd name="connsiteX148" fmla="*/ 12487 w 12653"/>
              <a:gd name="connsiteY148" fmla="*/ 3084 h 4042"/>
              <a:gd name="connsiteX149" fmla="*/ 12552 w 12653"/>
              <a:gd name="connsiteY149" fmla="*/ 3106 h 4042"/>
              <a:gd name="connsiteX150" fmla="*/ 12552 w 12653"/>
              <a:gd name="connsiteY150" fmla="*/ 3177 h 4042"/>
              <a:gd name="connsiteX151" fmla="*/ 12487 w 12653"/>
              <a:gd name="connsiteY151" fmla="*/ 3177 h 4042"/>
              <a:gd name="connsiteX152" fmla="*/ 12487 w 12653"/>
              <a:gd name="connsiteY152" fmla="*/ 3106 h 4042"/>
              <a:gd name="connsiteX153" fmla="*/ 12552 w 12653"/>
              <a:gd name="connsiteY153" fmla="*/ 3106 h 4042"/>
              <a:gd name="connsiteX154" fmla="*/ 12470 w 12653"/>
              <a:gd name="connsiteY154" fmla="*/ 3196 h 4042"/>
              <a:gd name="connsiteX155" fmla="*/ 12470 w 12653"/>
              <a:gd name="connsiteY155" fmla="*/ 3259 h 4042"/>
              <a:gd name="connsiteX156" fmla="*/ 12414 w 12653"/>
              <a:gd name="connsiteY156" fmla="*/ 3259 h 4042"/>
              <a:gd name="connsiteX157" fmla="*/ 12414 w 12653"/>
              <a:gd name="connsiteY157" fmla="*/ 3196 h 4042"/>
              <a:gd name="connsiteX158" fmla="*/ 12470 w 12653"/>
              <a:gd name="connsiteY158" fmla="*/ 3196 h 4042"/>
              <a:gd name="connsiteX159" fmla="*/ 12470 w 12653"/>
              <a:gd name="connsiteY159" fmla="*/ 3106 h 4042"/>
              <a:gd name="connsiteX160" fmla="*/ 12470 w 12653"/>
              <a:gd name="connsiteY160" fmla="*/ 3177 h 4042"/>
              <a:gd name="connsiteX161" fmla="*/ 12414 w 12653"/>
              <a:gd name="connsiteY161" fmla="*/ 3177 h 4042"/>
              <a:gd name="connsiteX162" fmla="*/ 12414 w 12653"/>
              <a:gd name="connsiteY162" fmla="*/ 3106 h 4042"/>
              <a:gd name="connsiteX163" fmla="*/ 12470 w 12653"/>
              <a:gd name="connsiteY163" fmla="*/ 3106 h 4042"/>
              <a:gd name="connsiteX164" fmla="*/ 12092 w 12653"/>
              <a:gd name="connsiteY164" fmla="*/ 3324 h 4042"/>
              <a:gd name="connsiteX165" fmla="*/ 12092 w 12653"/>
              <a:gd name="connsiteY165" fmla="*/ 3283 h 4042"/>
              <a:gd name="connsiteX166" fmla="*/ 12133 w 12653"/>
              <a:gd name="connsiteY166" fmla="*/ 3283 h 4042"/>
              <a:gd name="connsiteX167" fmla="*/ 12133 w 12653"/>
              <a:gd name="connsiteY167" fmla="*/ 3324 h 4042"/>
              <a:gd name="connsiteX168" fmla="*/ 12092 w 12653"/>
              <a:gd name="connsiteY168" fmla="*/ 4027 h 4042"/>
              <a:gd name="connsiteX169" fmla="*/ 240 w 12653"/>
              <a:gd name="connsiteY169" fmla="*/ 3899 h 4042"/>
              <a:gd name="connsiteX170" fmla="*/ 240 w 12653"/>
              <a:gd name="connsiteY170" fmla="*/ 3962 h 4042"/>
              <a:gd name="connsiteX171" fmla="*/ 184 w 12653"/>
              <a:gd name="connsiteY171" fmla="*/ 3962 h 4042"/>
              <a:gd name="connsiteX172" fmla="*/ 184 w 12653"/>
              <a:gd name="connsiteY172" fmla="*/ 3899 h 4042"/>
              <a:gd name="connsiteX173" fmla="*/ 240 w 12653"/>
              <a:gd name="connsiteY173" fmla="*/ 3899 h 4042"/>
              <a:gd name="connsiteX174" fmla="*/ 240 w 12653"/>
              <a:gd name="connsiteY174" fmla="*/ 3809 h 4042"/>
              <a:gd name="connsiteX175" fmla="*/ 240 w 12653"/>
              <a:gd name="connsiteY175" fmla="*/ 3880 h 4042"/>
              <a:gd name="connsiteX176" fmla="*/ 184 w 12653"/>
              <a:gd name="connsiteY176" fmla="*/ 3880 h 4042"/>
              <a:gd name="connsiteX177" fmla="*/ 184 w 12653"/>
              <a:gd name="connsiteY177" fmla="*/ 3809 h 4042"/>
              <a:gd name="connsiteX178" fmla="*/ 240 w 12653"/>
              <a:gd name="connsiteY178" fmla="*/ 3809 h 4042"/>
              <a:gd name="connsiteX179" fmla="*/ 102 w 12653"/>
              <a:gd name="connsiteY179" fmla="*/ 3787 h 4042"/>
              <a:gd name="connsiteX180" fmla="*/ 102 w 12653"/>
              <a:gd name="connsiteY180" fmla="*/ 3724 h 4042"/>
              <a:gd name="connsiteX181" fmla="*/ 166 w 12653"/>
              <a:gd name="connsiteY181" fmla="*/ 3724 h 4042"/>
              <a:gd name="connsiteX182" fmla="*/ 166 w 12653"/>
              <a:gd name="connsiteY182" fmla="*/ 3787 h 4042"/>
              <a:gd name="connsiteX183" fmla="*/ 102 w 12653"/>
              <a:gd name="connsiteY183" fmla="*/ 3787 h 4042"/>
              <a:gd name="connsiteX184" fmla="*/ 102 w 12653"/>
              <a:gd name="connsiteY184" fmla="*/ 3880 h 4042"/>
              <a:gd name="connsiteX185" fmla="*/ 102 w 12653"/>
              <a:gd name="connsiteY185" fmla="*/ 3809 h 4042"/>
              <a:gd name="connsiteX186" fmla="*/ 166 w 12653"/>
              <a:gd name="connsiteY186" fmla="*/ 3809 h 4042"/>
              <a:gd name="connsiteX187" fmla="*/ 166 w 12653"/>
              <a:gd name="connsiteY187" fmla="*/ 3880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2847 h 4042"/>
              <a:gd name="connsiteX98" fmla="*/ 12636 w 12653"/>
              <a:gd name="connsiteY98" fmla="*/ 2847 h 4042"/>
              <a:gd name="connsiteX99" fmla="*/ 12636 w 12653"/>
              <a:gd name="connsiteY99" fmla="*/ 2765 h 4042"/>
              <a:gd name="connsiteX100" fmla="*/ 12574 w 12653"/>
              <a:gd name="connsiteY100" fmla="*/ 2765 h 4042"/>
              <a:gd name="connsiteX101" fmla="*/ 12574 w 12653"/>
              <a:gd name="connsiteY101" fmla="*/ 2708 h 4042"/>
              <a:gd name="connsiteX102" fmla="*/ 12634 w 12653"/>
              <a:gd name="connsiteY102" fmla="*/ 2708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283 h 4042"/>
              <a:gd name="connsiteX118" fmla="*/ 561 w 12653"/>
              <a:gd name="connsiteY118" fmla="*/ 3324 h 4042"/>
              <a:gd name="connsiteX119" fmla="*/ 520 w 12653"/>
              <a:gd name="connsiteY119" fmla="*/ 3324 h 4042"/>
              <a:gd name="connsiteX120" fmla="*/ 520 w 12653"/>
              <a:gd name="connsiteY120" fmla="*/ 3283 h 4042"/>
              <a:gd name="connsiteX121" fmla="*/ 561 w 12653"/>
              <a:gd name="connsiteY121" fmla="*/ 3283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2825 h 4042"/>
              <a:gd name="connsiteX128" fmla="*/ 12574 w 12653"/>
              <a:gd name="connsiteY128" fmla="*/ 2786 h 4042"/>
              <a:gd name="connsiteX129" fmla="*/ 12615 w 12653"/>
              <a:gd name="connsiteY129" fmla="*/ 2786 h 4042"/>
              <a:gd name="connsiteX130" fmla="*/ 12615 w 12653"/>
              <a:gd name="connsiteY130" fmla="*/ 2825 h 4042"/>
              <a:gd name="connsiteX131" fmla="*/ 12574 w 12653"/>
              <a:gd name="connsiteY131" fmla="*/ 2825 h 4042"/>
              <a:gd name="connsiteX132" fmla="*/ 12492 w 12653"/>
              <a:gd name="connsiteY132" fmla="*/ 3339 h 4042"/>
              <a:gd name="connsiteX133" fmla="*/ 12492 w 12653"/>
              <a:gd name="connsiteY133" fmla="*/ 3278 h 4042"/>
              <a:gd name="connsiteX134" fmla="*/ 12571 w 12653"/>
              <a:gd name="connsiteY134" fmla="*/ 3278 h 4042"/>
              <a:gd name="connsiteX135" fmla="*/ 12571 w 12653"/>
              <a:gd name="connsiteY135" fmla="*/ 3201 h 4042"/>
              <a:gd name="connsiteX136" fmla="*/ 12630 w 12653"/>
              <a:gd name="connsiteY136" fmla="*/ 3201 h 4042"/>
              <a:gd name="connsiteX137" fmla="*/ 12630 w 12653"/>
              <a:gd name="connsiteY137" fmla="*/ 3339 h 4042"/>
              <a:gd name="connsiteX138" fmla="*/ 12492 w 12653"/>
              <a:gd name="connsiteY138" fmla="*/ 3339 h 4042"/>
              <a:gd name="connsiteX139" fmla="*/ 12492 w 12653"/>
              <a:gd name="connsiteY139" fmla="*/ 3259 h 4042"/>
              <a:gd name="connsiteX140" fmla="*/ 12492 w 12653"/>
              <a:gd name="connsiteY140" fmla="*/ 3201 h 4042"/>
              <a:gd name="connsiteX141" fmla="*/ 12552 w 12653"/>
              <a:gd name="connsiteY141" fmla="*/ 3201 h 4042"/>
              <a:gd name="connsiteX142" fmla="*/ 12552 w 12653"/>
              <a:gd name="connsiteY142" fmla="*/ 3259 h 4042"/>
              <a:gd name="connsiteX143" fmla="*/ 12492 w 12653"/>
              <a:gd name="connsiteY143" fmla="*/ 3259 h 4042"/>
              <a:gd name="connsiteX144" fmla="*/ 12487 w 12653"/>
              <a:gd name="connsiteY144" fmla="*/ 3084 h 4042"/>
              <a:gd name="connsiteX145" fmla="*/ 12487 w 12653"/>
              <a:gd name="connsiteY145" fmla="*/ 3021 h 4042"/>
              <a:gd name="connsiteX146" fmla="*/ 12552 w 12653"/>
              <a:gd name="connsiteY146" fmla="*/ 3021 h 4042"/>
              <a:gd name="connsiteX147" fmla="*/ 12552 w 12653"/>
              <a:gd name="connsiteY147" fmla="*/ 3084 h 4042"/>
              <a:gd name="connsiteX148" fmla="*/ 12487 w 12653"/>
              <a:gd name="connsiteY148" fmla="*/ 3084 h 4042"/>
              <a:gd name="connsiteX149" fmla="*/ 12552 w 12653"/>
              <a:gd name="connsiteY149" fmla="*/ 3106 h 4042"/>
              <a:gd name="connsiteX150" fmla="*/ 12552 w 12653"/>
              <a:gd name="connsiteY150" fmla="*/ 3177 h 4042"/>
              <a:gd name="connsiteX151" fmla="*/ 12487 w 12653"/>
              <a:gd name="connsiteY151" fmla="*/ 3177 h 4042"/>
              <a:gd name="connsiteX152" fmla="*/ 12487 w 12653"/>
              <a:gd name="connsiteY152" fmla="*/ 3106 h 4042"/>
              <a:gd name="connsiteX153" fmla="*/ 12552 w 12653"/>
              <a:gd name="connsiteY153" fmla="*/ 3106 h 4042"/>
              <a:gd name="connsiteX154" fmla="*/ 12470 w 12653"/>
              <a:gd name="connsiteY154" fmla="*/ 3196 h 4042"/>
              <a:gd name="connsiteX155" fmla="*/ 12470 w 12653"/>
              <a:gd name="connsiteY155" fmla="*/ 3259 h 4042"/>
              <a:gd name="connsiteX156" fmla="*/ 12414 w 12653"/>
              <a:gd name="connsiteY156" fmla="*/ 3259 h 4042"/>
              <a:gd name="connsiteX157" fmla="*/ 12414 w 12653"/>
              <a:gd name="connsiteY157" fmla="*/ 3196 h 4042"/>
              <a:gd name="connsiteX158" fmla="*/ 12470 w 12653"/>
              <a:gd name="connsiteY158" fmla="*/ 3196 h 4042"/>
              <a:gd name="connsiteX159" fmla="*/ 12470 w 12653"/>
              <a:gd name="connsiteY159" fmla="*/ 3106 h 4042"/>
              <a:gd name="connsiteX160" fmla="*/ 12470 w 12653"/>
              <a:gd name="connsiteY160" fmla="*/ 3177 h 4042"/>
              <a:gd name="connsiteX161" fmla="*/ 12414 w 12653"/>
              <a:gd name="connsiteY161" fmla="*/ 3177 h 4042"/>
              <a:gd name="connsiteX162" fmla="*/ 12414 w 12653"/>
              <a:gd name="connsiteY162" fmla="*/ 3106 h 4042"/>
              <a:gd name="connsiteX163" fmla="*/ 12470 w 12653"/>
              <a:gd name="connsiteY163" fmla="*/ 3106 h 4042"/>
              <a:gd name="connsiteX164" fmla="*/ 12092 w 12653"/>
              <a:gd name="connsiteY164" fmla="*/ 3324 h 4042"/>
              <a:gd name="connsiteX165" fmla="*/ 12092 w 12653"/>
              <a:gd name="connsiteY165" fmla="*/ 3283 h 4042"/>
              <a:gd name="connsiteX166" fmla="*/ 12133 w 12653"/>
              <a:gd name="connsiteY166" fmla="*/ 3283 h 4042"/>
              <a:gd name="connsiteX167" fmla="*/ 12133 w 12653"/>
              <a:gd name="connsiteY167" fmla="*/ 3324 h 4042"/>
              <a:gd name="connsiteX168" fmla="*/ 12092 w 12653"/>
              <a:gd name="connsiteY168" fmla="*/ 3324 h 4042"/>
              <a:gd name="connsiteX169" fmla="*/ 240 w 12653"/>
              <a:gd name="connsiteY169" fmla="*/ 3899 h 4042"/>
              <a:gd name="connsiteX170" fmla="*/ 240 w 12653"/>
              <a:gd name="connsiteY170" fmla="*/ 3962 h 4042"/>
              <a:gd name="connsiteX171" fmla="*/ 184 w 12653"/>
              <a:gd name="connsiteY171" fmla="*/ 3962 h 4042"/>
              <a:gd name="connsiteX172" fmla="*/ 184 w 12653"/>
              <a:gd name="connsiteY172" fmla="*/ 3899 h 4042"/>
              <a:gd name="connsiteX173" fmla="*/ 240 w 12653"/>
              <a:gd name="connsiteY173" fmla="*/ 3899 h 4042"/>
              <a:gd name="connsiteX174" fmla="*/ 240 w 12653"/>
              <a:gd name="connsiteY174" fmla="*/ 3809 h 4042"/>
              <a:gd name="connsiteX175" fmla="*/ 240 w 12653"/>
              <a:gd name="connsiteY175" fmla="*/ 3880 h 4042"/>
              <a:gd name="connsiteX176" fmla="*/ 184 w 12653"/>
              <a:gd name="connsiteY176" fmla="*/ 3880 h 4042"/>
              <a:gd name="connsiteX177" fmla="*/ 184 w 12653"/>
              <a:gd name="connsiteY177" fmla="*/ 3809 h 4042"/>
              <a:gd name="connsiteX178" fmla="*/ 240 w 12653"/>
              <a:gd name="connsiteY178" fmla="*/ 3809 h 4042"/>
              <a:gd name="connsiteX179" fmla="*/ 102 w 12653"/>
              <a:gd name="connsiteY179" fmla="*/ 3787 h 4042"/>
              <a:gd name="connsiteX180" fmla="*/ 102 w 12653"/>
              <a:gd name="connsiteY180" fmla="*/ 3724 h 4042"/>
              <a:gd name="connsiteX181" fmla="*/ 166 w 12653"/>
              <a:gd name="connsiteY181" fmla="*/ 3724 h 4042"/>
              <a:gd name="connsiteX182" fmla="*/ 166 w 12653"/>
              <a:gd name="connsiteY182" fmla="*/ 3787 h 4042"/>
              <a:gd name="connsiteX183" fmla="*/ 102 w 12653"/>
              <a:gd name="connsiteY183" fmla="*/ 3787 h 4042"/>
              <a:gd name="connsiteX184" fmla="*/ 102 w 12653"/>
              <a:gd name="connsiteY184" fmla="*/ 3880 h 4042"/>
              <a:gd name="connsiteX185" fmla="*/ 102 w 12653"/>
              <a:gd name="connsiteY185" fmla="*/ 3809 h 4042"/>
              <a:gd name="connsiteX186" fmla="*/ 166 w 12653"/>
              <a:gd name="connsiteY186" fmla="*/ 3809 h 4042"/>
              <a:gd name="connsiteX187" fmla="*/ 166 w 12653"/>
              <a:gd name="connsiteY187" fmla="*/ 3880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2847 h 4042"/>
              <a:gd name="connsiteX98" fmla="*/ 12636 w 12653"/>
              <a:gd name="connsiteY98" fmla="*/ 2847 h 4042"/>
              <a:gd name="connsiteX99" fmla="*/ 12636 w 12653"/>
              <a:gd name="connsiteY99" fmla="*/ 2765 h 4042"/>
              <a:gd name="connsiteX100" fmla="*/ 12574 w 12653"/>
              <a:gd name="connsiteY100" fmla="*/ 2765 h 4042"/>
              <a:gd name="connsiteX101" fmla="*/ 12574 w 12653"/>
              <a:gd name="connsiteY101" fmla="*/ 2708 h 4042"/>
              <a:gd name="connsiteX102" fmla="*/ 12634 w 12653"/>
              <a:gd name="connsiteY102" fmla="*/ 2708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283 h 4042"/>
              <a:gd name="connsiteX118" fmla="*/ 561 w 12653"/>
              <a:gd name="connsiteY118" fmla="*/ 3324 h 4042"/>
              <a:gd name="connsiteX119" fmla="*/ 520 w 12653"/>
              <a:gd name="connsiteY119" fmla="*/ 3324 h 4042"/>
              <a:gd name="connsiteX120" fmla="*/ 520 w 12653"/>
              <a:gd name="connsiteY120" fmla="*/ 3283 h 4042"/>
              <a:gd name="connsiteX121" fmla="*/ 561 w 12653"/>
              <a:gd name="connsiteY121" fmla="*/ 3283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2825 h 4042"/>
              <a:gd name="connsiteX128" fmla="*/ 12574 w 12653"/>
              <a:gd name="connsiteY128" fmla="*/ 2786 h 4042"/>
              <a:gd name="connsiteX129" fmla="*/ 12615 w 12653"/>
              <a:gd name="connsiteY129" fmla="*/ 2786 h 4042"/>
              <a:gd name="connsiteX130" fmla="*/ 12615 w 12653"/>
              <a:gd name="connsiteY130" fmla="*/ 2825 h 4042"/>
              <a:gd name="connsiteX131" fmla="*/ 12574 w 12653"/>
              <a:gd name="connsiteY131" fmla="*/ 2825 h 4042"/>
              <a:gd name="connsiteX132" fmla="*/ 12492 w 12653"/>
              <a:gd name="connsiteY132" fmla="*/ 3339 h 4042"/>
              <a:gd name="connsiteX133" fmla="*/ 12492 w 12653"/>
              <a:gd name="connsiteY133" fmla="*/ 3278 h 4042"/>
              <a:gd name="connsiteX134" fmla="*/ 12571 w 12653"/>
              <a:gd name="connsiteY134" fmla="*/ 3278 h 4042"/>
              <a:gd name="connsiteX135" fmla="*/ 12571 w 12653"/>
              <a:gd name="connsiteY135" fmla="*/ 3201 h 4042"/>
              <a:gd name="connsiteX136" fmla="*/ 12630 w 12653"/>
              <a:gd name="connsiteY136" fmla="*/ 3201 h 4042"/>
              <a:gd name="connsiteX137" fmla="*/ 12630 w 12653"/>
              <a:gd name="connsiteY137" fmla="*/ 3339 h 4042"/>
              <a:gd name="connsiteX138" fmla="*/ 12492 w 12653"/>
              <a:gd name="connsiteY138" fmla="*/ 3339 h 4042"/>
              <a:gd name="connsiteX139" fmla="*/ 12492 w 12653"/>
              <a:gd name="connsiteY139" fmla="*/ 3259 h 4042"/>
              <a:gd name="connsiteX140" fmla="*/ 12492 w 12653"/>
              <a:gd name="connsiteY140" fmla="*/ 3201 h 4042"/>
              <a:gd name="connsiteX141" fmla="*/ 12552 w 12653"/>
              <a:gd name="connsiteY141" fmla="*/ 3201 h 4042"/>
              <a:gd name="connsiteX142" fmla="*/ 12552 w 12653"/>
              <a:gd name="connsiteY142" fmla="*/ 3259 h 4042"/>
              <a:gd name="connsiteX143" fmla="*/ 12492 w 12653"/>
              <a:gd name="connsiteY143" fmla="*/ 3259 h 4042"/>
              <a:gd name="connsiteX144" fmla="*/ 12487 w 12653"/>
              <a:gd name="connsiteY144" fmla="*/ 3084 h 4042"/>
              <a:gd name="connsiteX145" fmla="*/ 12487 w 12653"/>
              <a:gd name="connsiteY145" fmla="*/ 3021 h 4042"/>
              <a:gd name="connsiteX146" fmla="*/ 12552 w 12653"/>
              <a:gd name="connsiteY146" fmla="*/ 3021 h 4042"/>
              <a:gd name="connsiteX147" fmla="*/ 12552 w 12653"/>
              <a:gd name="connsiteY147" fmla="*/ 3084 h 4042"/>
              <a:gd name="connsiteX148" fmla="*/ 12487 w 12653"/>
              <a:gd name="connsiteY148" fmla="*/ 3084 h 4042"/>
              <a:gd name="connsiteX149" fmla="*/ 12552 w 12653"/>
              <a:gd name="connsiteY149" fmla="*/ 3106 h 4042"/>
              <a:gd name="connsiteX150" fmla="*/ 12552 w 12653"/>
              <a:gd name="connsiteY150" fmla="*/ 3177 h 4042"/>
              <a:gd name="connsiteX151" fmla="*/ 12487 w 12653"/>
              <a:gd name="connsiteY151" fmla="*/ 3177 h 4042"/>
              <a:gd name="connsiteX152" fmla="*/ 12487 w 12653"/>
              <a:gd name="connsiteY152" fmla="*/ 3106 h 4042"/>
              <a:gd name="connsiteX153" fmla="*/ 12552 w 12653"/>
              <a:gd name="connsiteY153" fmla="*/ 3106 h 4042"/>
              <a:gd name="connsiteX154" fmla="*/ 12470 w 12653"/>
              <a:gd name="connsiteY154" fmla="*/ 3196 h 4042"/>
              <a:gd name="connsiteX155" fmla="*/ 12470 w 12653"/>
              <a:gd name="connsiteY155" fmla="*/ 3259 h 4042"/>
              <a:gd name="connsiteX156" fmla="*/ 12414 w 12653"/>
              <a:gd name="connsiteY156" fmla="*/ 3259 h 4042"/>
              <a:gd name="connsiteX157" fmla="*/ 12414 w 12653"/>
              <a:gd name="connsiteY157" fmla="*/ 3196 h 4042"/>
              <a:gd name="connsiteX158" fmla="*/ 12470 w 12653"/>
              <a:gd name="connsiteY158" fmla="*/ 3196 h 4042"/>
              <a:gd name="connsiteX159" fmla="*/ 12470 w 12653"/>
              <a:gd name="connsiteY159" fmla="*/ 3106 h 4042"/>
              <a:gd name="connsiteX160" fmla="*/ 12470 w 12653"/>
              <a:gd name="connsiteY160" fmla="*/ 3177 h 4042"/>
              <a:gd name="connsiteX161" fmla="*/ 12414 w 12653"/>
              <a:gd name="connsiteY161" fmla="*/ 3177 h 4042"/>
              <a:gd name="connsiteX162" fmla="*/ 12414 w 12653"/>
              <a:gd name="connsiteY162" fmla="*/ 3106 h 4042"/>
              <a:gd name="connsiteX163" fmla="*/ 12470 w 12653"/>
              <a:gd name="connsiteY163" fmla="*/ 3106 h 4042"/>
              <a:gd name="connsiteX164" fmla="*/ 12092 w 12653"/>
              <a:gd name="connsiteY164" fmla="*/ 3324 h 4042"/>
              <a:gd name="connsiteX165" fmla="*/ 12092 w 12653"/>
              <a:gd name="connsiteY165" fmla="*/ 3283 h 4042"/>
              <a:gd name="connsiteX166" fmla="*/ 12133 w 12653"/>
              <a:gd name="connsiteY166" fmla="*/ 3283 h 4042"/>
              <a:gd name="connsiteX167" fmla="*/ 12133 w 12653"/>
              <a:gd name="connsiteY167" fmla="*/ 3324 h 4042"/>
              <a:gd name="connsiteX168" fmla="*/ 12092 w 12653"/>
              <a:gd name="connsiteY168" fmla="*/ 3324 h 4042"/>
              <a:gd name="connsiteX169" fmla="*/ 240 w 12653"/>
              <a:gd name="connsiteY169" fmla="*/ 3196 h 4042"/>
              <a:gd name="connsiteX170" fmla="*/ 240 w 12653"/>
              <a:gd name="connsiteY170" fmla="*/ 3962 h 4042"/>
              <a:gd name="connsiteX171" fmla="*/ 184 w 12653"/>
              <a:gd name="connsiteY171" fmla="*/ 3962 h 4042"/>
              <a:gd name="connsiteX172" fmla="*/ 184 w 12653"/>
              <a:gd name="connsiteY172" fmla="*/ 3899 h 4042"/>
              <a:gd name="connsiteX173" fmla="*/ 240 w 12653"/>
              <a:gd name="connsiteY173" fmla="*/ 3899 h 4042"/>
              <a:gd name="connsiteX174" fmla="*/ 240 w 12653"/>
              <a:gd name="connsiteY174" fmla="*/ 3809 h 4042"/>
              <a:gd name="connsiteX175" fmla="*/ 240 w 12653"/>
              <a:gd name="connsiteY175" fmla="*/ 3880 h 4042"/>
              <a:gd name="connsiteX176" fmla="*/ 184 w 12653"/>
              <a:gd name="connsiteY176" fmla="*/ 3880 h 4042"/>
              <a:gd name="connsiteX177" fmla="*/ 184 w 12653"/>
              <a:gd name="connsiteY177" fmla="*/ 3809 h 4042"/>
              <a:gd name="connsiteX178" fmla="*/ 240 w 12653"/>
              <a:gd name="connsiteY178" fmla="*/ 3809 h 4042"/>
              <a:gd name="connsiteX179" fmla="*/ 102 w 12653"/>
              <a:gd name="connsiteY179" fmla="*/ 3787 h 4042"/>
              <a:gd name="connsiteX180" fmla="*/ 102 w 12653"/>
              <a:gd name="connsiteY180" fmla="*/ 3724 h 4042"/>
              <a:gd name="connsiteX181" fmla="*/ 166 w 12653"/>
              <a:gd name="connsiteY181" fmla="*/ 3724 h 4042"/>
              <a:gd name="connsiteX182" fmla="*/ 166 w 12653"/>
              <a:gd name="connsiteY182" fmla="*/ 3787 h 4042"/>
              <a:gd name="connsiteX183" fmla="*/ 102 w 12653"/>
              <a:gd name="connsiteY183" fmla="*/ 3787 h 4042"/>
              <a:gd name="connsiteX184" fmla="*/ 102 w 12653"/>
              <a:gd name="connsiteY184" fmla="*/ 3880 h 4042"/>
              <a:gd name="connsiteX185" fmla="*/ 102 w 12653"/>
              <a:gd name="connsiteY185" fmla="*/ 3809 h 4042"/>
              <a:gd name="connsiteX186" fmla="*/ 166 w 12653"/>
              <a:gd name="connsiteY186" fmla="*/ 3809 h 4042"/>
              <a:gd name="connsiteX187" fmla="*/ 166 w 12653"/>
              <a:gd name="connsiteY187" fmla="*/ 3880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2847 h 4042"/>
              <a:gd name="connsiteX98" fmla="*/ 12636 w 12653"/>
              <a:gd name="connsiteY98" fmla="*/ 2847 h 4042"/>
              <a:gd name="connsiteX99" fmla="*/ 12636 w 12653"/>
              <a:gd name="connsiteY99" fmla="*/ 2765 h 4042"/>
              <a:gd name="connsiteX100" fmla="*/ 12574 w 12653"/>
              <a:gd name="connsiteY100" fmla="*/ 2765 h 4042"/>
              <a:gd name="connsiteX101" fmla="*/ 12574 w 12653"/>
              <a:gd name="connsiteY101" fmla="*/ 2708 h 4042"/>
              <a:gd name="connsiteX102" fmla="*/ 12634 w 12653"/>
              <a:gd name="connsiteY102" fmla="*/ 2708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283 h 4042"/>
              <a:gd name="connsiteX118" fmla="*/ 561 w 12653"/>
              <a:gd name="connsiteY118" fmla="*/ 3324 h 4042"/>
              <a:gd name="connsiteX119" fmla="*/ 520 w 12653"/>
              <a:gd name="connsiteY119" fmla="*/ 3324 h 4042"/>
              <a:gd name="connsiteX120" fmla="*/ 520 w 12653"/>
              <a:gd name="connsiteY120" fmla="*/ 3283 h 4042"/>
              <a:gd name="connsiteX121" fmla="*/ 561 w 12653"/>
              <a:gd name="connsiteY121" fmla="*/ 3283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2825 h 4042"/>
              <a:gd name="connsiteX128" fmla="*/ 12574 w 12653"/>
              <a:gd name="connsiteY128" fmla="*/ 2786 h 4042"/>
              <a:gd name="connsiteX129" fmla="*/ 12615 w 12653"/>
              <a:gd name="connsiteY129" fmla="*/ 2786 h 4042"/>
              <a:gd name="connsiteX130" fmla="*/ 12615 w 12653"/>
              <a:gd name="connsiteY130" fmla="*/ 2825 h 4042"/>
              <a:gd name="connsiteX131" fmla="*/ 12574 w 12653"/>
              <a:gd name="connsiteY131" fmla="*/ 2825 h 4042"/>
              <a:gd name="connsiteX132" fmla="*/ 12492 w 12653"/>
              <a:gd name="connsiteY132" fmla="*/ 3339 h 4042"/>
              <a:gd name="connsiteX133" fmla="*/ 12492 w 12653"/>
              <a:gd name="connsiteY133" fmla="*/ 3278 h 4042"/>
              <a:gd name="connsiteX134" fmla="*/ 12571 w 12653"/>
              <a:gd name="connsiteY134" fmla="*/ 3278 h 4042"/>
              <a:gd name="connsiteX135" fmla="*/ 12571 w 12653"/>
              <a:gd name="connsiteY135" fmla="*/ 3201 h 4042"/>
              <a:gd name="connsiteX136" fmla="*/ 12630 w 12653"/>
              <a:gd name="connsiteY136" fmla="*/ 3201 h 4042"/>
              <a:gd name="connsiteX137" fmla="*/ 12630 w 12653"/>
              <a:gd name="connsiteY137" fmla="*/ 3339 h 4042"/>
              <a:gd name="connsiteX138" fmla="*/ 12492 w 12653"/>
              <a:gd name="connsiteY138" fmla="*/ 3339 h 4042"/>
              <a:gd name="connsiteX139" fmla="*/ 12492 w 12653"/>
              <a:gd name="connsiteY139" fmla="*/ 3259 h 4042"/>
              <a:gd name="connsiteX140" fmla="*/ 12492 w 12653"/>
              <a:gd name="connsiteY140" fmla="*/ 3201 h 4042"/>
              <a:gd name="connsiteX141" fmla="*/ 12552 w 12653"/>
              <a:gd name="connsiteY141" fmla="*/ 3201 h 4042"/>
              <a:gd name="connsiteX142" fmla="*/ 12552 w 12653"/>
              <a:gd name="connsiteY142" fmla="*/ 3259 h 4042"/>
              <a:gd name="connsiteX143" fmla="*/ 12492 w 12653"/>
              <a:gd name="connsiteY143" fmla="*/ 3259 h 4042"/>
              <a:gd name="connsiteX144" fmla="*/ 12487 w 12653"/>
              <a:gd name="connsiteY144" fmla="*/ 3084 h 4042"/>
              <a:gd name="connsiteX145" fmla="*/ 12487 w 12653"/>
              <a:gd name="connsiteY145" fmla="*/ 3021 h 4042"/>
              <a:gd name="connsiteX146" fmla="*/ 12552 w 12653"/>
              <a:gd name="connsiteY146" fmla="*/ 3021 h 4042"/>
              <a:gd name="connsiteX147" fmla="*/ 12552 w 12653"/>
              <a:gd name="connsiteY147" fmla="*/ 3084 h 4042"/>
              <a:gd name="connsiteX148" fmla="*/ 12487 w 12653"/>
              <a:gd name="connsiteY148" fmla="*/ 3084 h 4042"/>
              <a:gd name="connsiteX149" fmla="*/ 12552 w 12653"/>
              <a:gd name="connsiteY149" fmla="*/ 3106 h 4042"/>
              <a:gd name="connsiteX150" fmla="*/ 12552 w 12653"/>
              <a:gd name="connsiteY150" fmla="*/ 3177 h 4042"/>
              <a:gd name="connsiteX151" fmla="*/ 12487 w 12653"/>
              <a:gd name="connsiteY151" fmla="*/ 3177 h 4042"/>
              <a:gd name="connsiteX152" fmla="*/ 12487 w 12653"/>
              <a:gd name="connsiteY152" fmla="*/ 3106 h 4042"/>
              <a:gd name="connsiteX153" fmla="*/ 12552 w 12653"/>
              <a:gd name="connsiteY153" fmla="*/ 3106 h 4042"/>
              <a:gd name="connsiteX154" fmla="*/ 12470 w 12653"/>
              <a:gd name="connsiteY154" fmla="*/ 3196 h 4042"/>
              <a:gd name="connsiteX155" fmla="*/ 12470 w 12653"/>
              <a:gd name="connsiteY155" fmla="*/ 3259 h 4042"/>
              <a:gd name="connsiteX156" fmla="*/ 12414 w 12653"/>
              <a:gd name="connsiteY156" fmla="*/ 3259 h 4042"/>
              <a:gd name="connsiteX157" fmla="*/ 12414 w 12653"/>
              <a:gd name="connsiteY157" fmla="*/ 3196 h 4042"/>
              <a:gd name="connsiteX158" fmla="*/ 12470 w 12653"/>
              <a:gd name="connsiteY158" fmla="*/ 3196 h 4042"/>
              <a:gd name="connsiteX159" fmla="*/ 12470 w 12653"/>
              <a:gd name="connsiteY159" fmla="*/ 3106 h 4042"/>
              <a:gd name="connsiteX160" fmla="*/ 12470 w 12653"/>
              <a:gd name="connsiteY160" fmla="*/ 3177 h 4042"/>
              <a:gd name="connsiteX161" fmla="*/ 12414 w 12653"/>
              <a:gd name="connsiteY161" fmla="*/ 3177 h 4042"/>
              <a:gd name="connsiteX162" fmla="*/ 12414 w 12653"/>
              <a:gd name="connsiteY162" fmla="*/ 3106 h 4042"/>
              <a:gd name="connsiteX163" fmla="*/ 12470 w 12653"/>
              <a:gd name="connsiteY163" fmla="*/ 3106 h 4042"/>
              <a:gd name="connsiteX164" fmla="*/ 12092 w 12653"/>
              <a:gd name="connsiteY164" fmla="*/ 3324 h 4042"/>
              <a:gd name="connsiteX165" fmla="*/ 12092 w 12653"/>
              <a:gd name="connsiteY165" fmla="*/ 3283 h 4042"/>
              <a:gd name="connsiteX166" fmla="*/ 12133 w 12653"/>
              <a:gd name="connsiteY166" fmla="*/ 3283 h 4042"/>
              <a:gd name="connsiteX167" fmla="*/ 12133 w 12653"/>
              <a:gd name="connsiteY167" fmla="*/ 3324 h 4042"/>
              <a:gd name="connsiteX168" fmla="*/ 12092 w 12653"/>
              <a:gd name="connsiteY168" fmla="*/ 3324 h 4042"/>
              <a:gd name="connsiteX169" fmla="*/ 240 w 12653"/>
              <a:gd name="connsiteY169" fmla="*/ 3196 h 4042"/>
              <a:gd name="connsiteX170" fmla="*/ 240 w 12653"/>
              <a:gd name="connsiteY170" fmla="*/ 3259 h 4042"/>
              <a:gd name="connsiteX171" fmla="*/ 184 w 12653"/>
              <a:gd name="connsiteY171" fmla="*/ 3962 h 4042"/>
              <a:gd name="connsiteX172" fmla="*/ 184 w 12653"/>
              <a:gd name="connsiteY172" fmla="*/ 3899 h 4042"/>
              <a:gd name="connsiteX173" fmla="*/ 240 w 12653"/>
              <a:gd name="connsiteY173" fmla="*/ 3899 h 4042"/>
              <a:gd name="connsiteX174" fmla="*/ 240 w 12653"/>
              <a:gd name="connsiteY174" fmla="*/ 3809 h 4042"/>
              <a:gd name="connsiteX175" fmla="*/ 240 w 12653"/>
              <a:gd name="connsiteY175" fmla="*/ 3880 h 4042"/>
              <a:gd name="connsiteX176" fmla="*/ 184 w 12653"/>
              <a:gd name="connsiteY176" fmla="*/ 3880 h 4042"/>
              <a:gd name="connsiteX177" fmla="*/ 184 w 12653"/>
              <a:gd name="connsiteY177" fmla="*/ 3809 h 4042"/>
              <a:gd name="connsiteX178" fmla="*/ 240 w 12653"/>
              <a:gd name="connsiteY178" fmla="*/ 3809 h 4042"/>
              <a:gd name="connsiteX179" fmla="*/ 102 w 12653"/>
              <a:gd name="connsiteY179" fmla="*/ 3787 h 4042"/>
              <a:gd name="connsiteX180" fmla="*/ 102 w 12653"/>
              <a:gd name="connsiteY180" fmla="*/ 3724 h 4042"/>
              <a:gd name="connsiteX181" fmla="*/ 166 w 12653"/>
              <a:gd name="connsiteY181" fmla="*/ 3724 h 4042"/>
              <a:gd name="connsiteX182" fmla="*/ 166 w 12653"/>
              <a:gd name="connsiteY182" fmla="*/ 3787 h 4042"/>
              <a:gd name="connsiteX183" fmla="*/ 102 w 12653"/>
              <a:gd name="connsiteY183" fmla="*/ 3787 h 4042"/>
              <a:gd name="connsiteX184" fmla="*/ 102 w 12653"/>
              <a:gd name="connsiteY184" fmla="*/ 3880 h 4042"/>
              <a:gd name="connsiteX185" fmla="*/ 102 w 12653"/>
              <a:gd name="connsiteY185" fmla="*/ 3809 h 4042"/>
              <a:gd name="connsiteX186" fmla="*/ 166 w 12653"/>
              <a:gd name="connsiteY186" fmla="*/ 3809 h 4042"/>
              <a:gd name="connsiteX187" fmla="*/ 166 w 12653"/>
              <a:gd name="connsiteY187" fmla="*/ 3880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2847 h 4042"/>
              <a:gd name="connsiteX98" fmla="*/ 12636 w 12653"/>
              <a:gd name="connsiteY98" fmla="*/ 2847 h 4042"/>
              <a:gd name="connsiteX99" fmla="*/ 12636 w 12653"/>
              <a:gd name="connsiteY99" fmla="*/ 2765 h 4042"/>
              <a:gd name="connsiteX100" fmla="*/ 12574 w 12653"/>
              <a:gd name="connsiteY100" fmla="*/ 2765 h 4042"/>
              <a:gd name="connsiteX101" fmla="*/ 12574 w 12653"/>
              <a:gd name="connsiteY101" fmla="*/ 2708 h 4042"/>
              <a:gd name="connsiteX102" fmla="*/ 12634 w 12653"/>
              <a:gd name="connsiteY102" fmla="*/ 2708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283 h 4042"/>
              <a:gd name="connsiteX118" fmla="*/ 561 w 12653"/>
              <a:gd name="connsiteY118" fmla="*/ 3324 h 4042"/>
              <a:gd name="connsiteX119" fmla="*/ 520 w 12653"/>
              <a:gd name="connsiteY119" fmla="*/ 3324 h 4042"/>
              <a:gd name="connsiteX120" fmla="*/ 520 w 12653"/>
              <a:gd name="connsiteY120" fmla="*/ 3283 h 4042"/>
              <a:gd name="connsiteX121" fmla="*/ 561 w 12653"/>
              <a:gd name="connsiteY121" fmla="*/ 3283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2825 h 4042"/>
              <a:gd name="connsiteX128" fmla="*/ 12574 w 12653"/>
              <a:gd name="connsiteY128" fmla="*/ 2786 h 4042"/>
              <a:gd name="connsiteX129" fmla="*/ 12615 w 12653"/>
              <a:gd name="connsiteY129" fmla="*/ 2786 h 4042"/>
              <a:gd name="connsiteX130" fmla="*/ 12615 w 12653"/>
              <a:gd name="connsiteY130" fmla="*/ 2825 h 4042"/>
              <a:gd name="connsiteX131" fmla="*/ 12574 w 12653"/>
              <a:gd name="connsiteY131" fmla="*/ 2825 h 4042"/>
              <a:gd name="connsiteX132" fmla="*/ 12492 w 12653"/>
              <a:gd name="connsiteY132" fmla="*/ 3339 h 4042"/>
              <a:gd name="connsiteX133" fmla="*/ 12492 w 12653"/>
              <a:gd name="connsiteY133" fmla="*/ 3278 h 4042"/>
              <a:gd name="connsiteX134" fmla="*/ 12571 w 12653"/>
              <a:gd name="connsiteY134" fmla="*/ 3278 h 4042"/>
              <a:gd name="connsiteX135" fmla="*/ 12571 w 12653"/>
              <a:gd name="connsiteY135" fmla="*/ 3201 h 4042"/>
              <a:gd name="connsiteX136" fmla="*/ 12630 w 12653"/>
              <a:gd name="connsiteY136" fmla="*/ 3201 h 4042"/>
              <a:gd name="connsiteX137" fmla="*/ 12630 w 12653"/>
              <a:gd name="connsiteY137" fmla="*/ 3339 h 4042"/>
              <a:gd name="connsiteX138" fmla="*/ 12492 w 12653"/>
              <a:gd name="connsiteY138" fmla="*/ 3339 h 4042"/>
              <a:gd name="connsiteX139" fmla="*/ 12492 w 12653"/>
              <a:gd name="connsiteY139" fmla="*/ 3259 h 4042"/>
              <a:gd name="connsiteX140" fmla="*/ 12492 w 12653"/>
              <a:gd name="connsiteY140" fmla="*/ 3201 h 4042"/>
              <a:gd name="connsiteX141" fmla="*/ 12552 w 12653"/>
              <a:gd name="connsiteY141" fmla="*/ 3201 h 4042"/>
              <a:gd name="connsiteX142" fmla="*/ 12552 w 12653"/>
              <a:gd name="connsiteY142" fmla="*/ 3259 h 4042"/>
              <a:gd name="connsiteX143" fmla="*/ 12492 w 12653"/>
              <a:gd name="connsiteY143" fmla="*/ 3259 h 4042"/>
              <a:gd name="connsiteX144" fmla="*/ 12487 w 12653"/>
              <a:gd name="connsiteY144" fmla="*/ 3084 h 4042"/>
              <a:gd name="connsiteX145" fmla="*/ 12487 w 12653"/>
              <a:gd name="connsiteY145" fmla="*/ 3021 h 4042"/>
              <a:gd name="connsiteX146" fmla="*/ 12552 w 12653"/>
              <a:gd name="connsiteY146" fmla="*/ 3021 h 4042"/>
              <a:gd name="connsiteX147" fmla="*/ 12552 w 12653"/>
              <a:gd name="connsiteY147" fmla="*/ 3084 h 4042"/>
              <a:gd name="connsiteX148" fmla="*/ 12487 w 12653"/>
              <a:gd name="connsiteY148" fmla="*/ 3084 h 4042"/>
              <a:gd name="connsiteX149" fmla="*/ 12552 w 12653"/>
              <a:gd name="connsiteY149" fmla="*/ 3106 h 4042"/>
              <a:gd name="connsiteX150" fmla="*/ 12552 w 12653"/>
              <a:gd name="connsiteY150" fmla="*/ 3177 h 4042"/>
              <a:gd name="connsiteX151" fmla="*/ 12487 w 12653"/>
              <a:gd name="connsiteY151" fmla="*/ 3177 h 4042"/>
              <a:gd name="connsiteX152" fmla="*/ 12487 w 12653"/>
              <a:gd name="connsiteY152" fmla="*/ 3106 h 4042"/>
              <a:gd name="connsiteX153" fmla="*/ 12552 w 12653"/>
              <a:gd name="connsiteY153" fmla="*/ 3106 h 4042"/>
              <a:gd name="connsiteX154" fmla="*/ 12470 w 12653"/>
              <a:gd name="connsiteY154" fmla="*/ 3196 h 4042"/>
              <a:gd name="connsiteX155" fmla="*/ 12470 w 12653"/>
              <a:gd name="connsiteY155" fmla="*/ 3259 h 4042"/>
              <a:gd name="connsiteX156" fmla="*/ 12414 w 12653"/>
              <a:gd name="connsiteY156" fmla="*/ 3259 h 4042"/>
              <a:gd name="connsiteX157" fmla="*/ 12414 w 12653"/>
              <a:gd name="connsiteY157" fmla="*/ 3196 h 4042"/>
              <a:gd name="connsiteX158" fmla="*/ 12470 w 12653"/>
              <a:gd name="connsiteY158" fmla="*/ 3196 h 4042"/>
              <a:gd name="connsiteX159" fmla="*/ 12470 w 12653"/>
              <a:gd name="connsiteY159" fmla="*/ 3106 h 4042"/>
              <a:gd name="connsiteX160" fmla="*/ 12470 w 12653"/>
              <a:gd name="connsiteY160" fmla="*/ 3177 h 4042"/>
              <a:gd name="connsiteX161" fmla="*/ 12414 w 12653"/>
              <a:gd name="connsiteY161" fmla="*/ 3177 h 4042"/>
              <a:gd name="connsiteX162" fmla="*/ 12414 w 12653"/>
              <a:gd name="connsiteY162" fmla="*/ 3106 h 4042"/>
              <a:gd name="connsiteX163" fmla="*/ 12470 w 12653"/>
              <a:gd name="connsiteY163" fmla="*/ 3106 h 4042"/>
              <a:gd name="connsiteX164" fmla="*/ 12092 w 12653"/>
              <a:gd name="connsiteY164" fmla="*/ 3324 h 4042"/>
              <a:gd name="connsiteX165" fmla="*/ 12092 w 12653"/>
              <a:gd name="connsiteY165" fmla="*/ 3283 h 4042"/>
              <a:gd name="connsiteX166" fmla="*/ 12133 w 12653"/>
              <a:gd name="connsiteY166" fmla="*/ 3283 h 4042"/>
              <a:gd name="connsiteX167" fmla="*/ 12133 w 12653"/>
              <a:gd name="connsiteY167" fmla="*/ 3324 h 4042"/>
              <a:gd name="connsiteX168" fmla="*/ 12092 w 12653"/>
              <a:gd name="connsiteY168" fmla="*/ 3324 h 4042"/>
              <a:gd name="connsiteX169" fmla="*/ 240 w 12653"/>
              <a:gd name="connsiteY169" fmla="*/ 3196 h 4042"/>
              <a:gd name="connsiteX170" fmla="*/ 240 w 12653"/>
              <a:gd name="connsiteY170" fmla="*/ 3259 h 4042"/>
              <a:gd name="connsiteX171" fmla="*/ 184 w 12653"/>
              <a:gd name="connsiteY171" fmla="*/ 3259 h 4042"/>
              <a:gd name="connsiteX172" fmla="*/ 184 w 12653"/>
              <a:gd name="connsiteY172" fmla="*/ 3899 h 4042"/>
              <a:gd name="connsiteX173" fmla="*/ 240 w 12653"/>
              <a:gd name="connsiteY173" fmla="*/ 3899 h 4042"/>
              <a:gd name="connsiteX174" fmla="*/ 240 w 12653"/>
              <a:gd name="connsiteY174" fmla="*/ 3809 h 4042"/>
              <a:gd name="connsiteX175" fmla="*/ 240 w 12653"/>
              <a:gd name="connsiteY175" fmla="*/ 3880 h 4042"/>
              <a:gd name="connsiteX176" fmla="*/ 184 w 12653"/>
              <a:gd name="connsiteY176" fmla="*/ 3880 h 4042"/>
              <a:gd name="connsiteX177" fmla="*/ 184 w 12653"/>
              <a:gd name="connsiteY177" fmla="*/ 3809 h 4042"/>
              <a:gd name="connsiteX178" fmla="*/ 240 w 12653"/>
              <a:gd name="connsiteY178" fmla="*/ 3809 h 4042"/>
              <a:gd name="connsiteX179" fmla="*/ 102 w 12653"/>
              <a:gd name="connsiteY179" fmla="*/ 3787 h 4042"/>
              <a:gd name="connsiteX180" fmla="*/ 102 w 12653"/>
              <a:gd name="connsiteY180" fmla="*/ 3724 h 4042"/>
              <a:gd name="connsiteX181" fmla="*/ 166 w 12653"/>
              <a:gd name="connsiteY181" fmla="*/ 3724 h 4042"/>
              <a:gd name="connsiteX182" fmla="*/ 166 w 12653"/>
              <a:gd name="connsiteY182" fmla="*/ 3787 h 4042"/>
              <a:gd name="connsiteX183" fmla="*/ 102 w 12653"/>
              <a:gd name="connsiteY183" fmla="*/ 3787 h 4042"/>
              <a:gd name="connsiteX184" fmla="*/ 102 w 12653"/>
              <a:gd name="connsiteY184" fmla="*/ 3880 h 4042"/>
              <a:gd name="connsiteX185" fmla="*/ 102 w 12653"/>
              <a:gd name="connsiteY185" fmla="*/ 3809 h 4042"/>
              <a:gd name="connsiteX186" fmla="*/ 166 w 12653"/>
              <a:gd name="connsiteY186" fmla="*/ 3809 h 4042"/>
              <a:gd name="connsiteX187" fmla="*/ 166 w 12653"/>
              <a:gd name="connsiteY187" fmla="*/ 3880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2847 h 4042"/>
              <a:gd name="connsiteX98" fmla="*/ 12636 w 12653"/>
              <a:gd name="connsiteY98" fmla="*/ 2847 h 4042"/>
              <a:gd name="connsiteX99" fmla="*/ 12636 w 12653"/>
              <a:gd name="connsiteY99" fmla="*/ 2765 h 4042"/>
              <a:gd name="connsiteX100" fmla="*/ 12574 w 12653"/>
              <a:gd name="connsiteY100" fmla="*/ 2765 h 4042"/>
              <a:gd name="connsiteX101" fmla="*/ 12574 w 12653"/>
              <a:gd name="connsiteY101" fmla="*/ 2708 h 4042"/>
              <a:gd name="connsiteX102" fmla="*/ 12634 w 12653"/>
              <a:gd name="connsiteY102" fmla="*/ 2708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283 h 4042"/>
              <a:gd name="connsiteX118" fmla="*/ 561 w 12653"/>
              <a:gd name="connsiteY118" fmla="*/ 3324 h 4042"/>
              <a:gd name="connsiteX119" fmla="*/ 520 w 12653"/>
              <a:gd name="connsiteY119" fmla="*/ 3324 h 4042"/>
              <a:gd name="connsiteX120" fmla="*/ 520 w 12653"/>
              <a:gd name="connsiteY120" fmla="*/ 3283 h 4042"/>
              <a:gd name="connsiteX121" fmla="*/ 561 w 12653"/>
              <a:gd name="connsiteY121" fmla="*/ 3283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2825 h 4042"/>
              <a:gd name="connsiteX128" fmla="*/ 12574 w 12653"/>
              <a:gd name="connsiteY128" fmla="*/ 2786 h 4042"/>
              <a:gd name="connsiteX129" fmla="*/ 12615 w 12653"/>
              <a:gd name="connsiteY129" fmla="*/ 2786 h 4042"/>
              <a:gd name="connsiteX130" fmla="*/ 12615 w 12653"/>
              <a:gd name="connsiteY130" fmla="*/ 2825 h 4042"/>
              <a:gd name="connsiteX131" fmla="*/ 12574 w 12653"/>
              <a:gd name="connsiteY131" fmla="*/ 2825 h 4042"/>
              <a:gd name="connsiteX132" fmla="*/ 12492 w 12653"/>
              <a:gd name="connsiteY132" fmla="*/ 3339 h 4042"/>
              <a:gd name="connsiteX133" fmla="*/ 12492 w 12653"/>
              <a:gd name="connsiteY133" fmla="*/ 3278 h 4042"/>
              <a:gd name="connsiteX134" fmla="*/ 12571 w 12653"/>
              <a:gd name="connsiteY134" fmla="*/ 3278 h 4042"/>
              <a:gd name="connsiteX135" fmla="*/ 12571 w 12653"/>
              <a:gd name="connsiteY135" fmla="*/ 3201 h 4042"/>
              <a:gd name="connsiteX136" fmla="*/ 12630 w 12653"/>
              <a:gd name="connsiteY136" fmla="*/ 3201 h 4042"/>
              <a:gd name="connsiteX137" fmla="*/ 12630 w 12653"/>
              <a:gd name="connsiteY137" fmla="*/ 3339 h 4042"/>
              <a:gd name="connsiteX138" fmla="*/ 12492 w 12653"/>
              <a:gd name="connsiteY138" fmla="*/ 3339 h 4042"/>
              <a:gd name="connsiteX139" fmla="*/ 12492 w 12653"/>
              <a:gd name="connsiteY139" fmla="*/ 3259 h 4042"/>
              <a:gd name="connsiteX140" fmla="*/ 12492 w 12653"/>
              <a:gd name="connsiteY140" fmla="*/ 3201 h 4042"/>
              <a:gd name="connsiteX141" fmla="*/ 12552 w 12653"/>
              <a:gd name="connsiteY141" fmla="*/ 3201 h 4042"/>
              <a:gd name="connsiteX142" fmla="*/ 12552 w 12653"/>
              <a:gd name="connsiteY142" fmla="*/ 3259 h 4042"/>
              <a:gd name="connsiteX143" fmla="*/ 12492 w 12653"/>
              <a:gd name="connsiteY143" fmla="*/ 3259 h 4042"/>
              <a:gd name="connsiteX144" fmla="*/ 12487 w 12653"/>
              <a:gd name="connsiteY144" fmla="*/ 3084 h 4042"/>
              <a:gd name="connsiteX145" fmla="*/ 12487 w 12653"/>
              <a:gd name="connsiteY145" fmla="*/ 3021 h 4042"/>
              <a:gd name="connsiteX146" fmla="*/ 12552 w 12653"/>
              <a:gd name="connsiteY146" fmla="*/ 3021 h 4042"/>
              <a:gd name="connsiteX147" fmla="*/ 12552 w 12653"/>
              <a:gd name="connsiteY147" fmla="*/ 3084 h 4042"/>
              <a:gd name="connsiteX148" fmla="*/ 12487 w 12653"/>
              <a:gd name="connsiteY148" fmla="*/ 3084 h 4042"/>
              <a:gd name="connsiteX149" fmla="*/ 12552 w 12653"/>
              <a:gd name="connsiteY149" fmla="*/ 3106 h 4042"/>
              <a:gd name="connsiteX150" fmla="*/ 12552 w 12653"/>
              <a:gd name="connsiteY150" fmla="*/ 3177 h 4042"/>
              <a:gd name="connsiteX151" fmla="*/ 12487 w 12653"/>
              <a:gd name="connsiteY151" fmla="*/ 3177 h 4042"/>
              <a:gd name="connsiteX152" fmla="*/ 12487 w 12653"/>
              <a:gd name="connsiteY152" fmla="*/ 3106 h 4042"/>
              <a:gd name="connsiteX153" fmla="*/ 12552 w 12653"/>
              <a:gd name="connsiteY153" fmla="*/ 3106 h 4042"/>
              <a:gd name="connsiteX154" fmla="*/ 12470 w 12653"/>
              <a:gd name="connsiteY154" fmla="*/ 3196 h 4042"/>
              <a:gd name="connsiteX155" fmla="*/ 12470 w 12653"/>
              <a:gd name="connsiteY155" fmla="*/ 3259 h 4042"/>
              <a:gd name="connsiteX156" fmla="*/ 12414 w 12653"/>
              <a:gd name="connsiteY156" fmla="*/ 3259 h 4042"/>
              <a:gd name="connsiteX157" fmla="*/ 12414 w 12653"/>
              <a:gd name="connsiteY157" fmla="*/ 3196 h 4042"/>
              <a:gd name="connsiteX158" fmla="*/ 12470 w 12653"/>
              <a:gd name="connsiteY158" fmla="*/ 3196 h 4042"/>
              <a:gd name="connsiteX159" fmla="*/ 12470 w 12653"/>
              <a:gd name="connsiteY159" fmla="*/ 3106 h 4042"/>
              <a:gd name="connsiteX160" fmla="*/ 12470 w 12653"/>
              <a:gd name="connsiteY160" fmla="*/ 3177 h 4042"/>
              <a:gd name="connsiteX161" fmla="*/ 12414 w 12653"/>
              <a:gd name="connsiteY161" fmla="*/ 3177 h 4042"/>
              <a:gd name="connsiteX162" fmla="*/ 12414 w 12653"/>
              <a:gd name="connsiteY162" fmla="*/ 3106 h 4042"/>
              <a:gd name="connsiteX163" fmla="*/ 12470 w 12653"/>
              <a:gd name="connsiteY163" fmla="*/ 3106 h 4042"/>
              <a:gd name="connsiteX164" fmla="*/ 12092 w 12653"/>
              <a:gd name="connsiteY164" fmla="*/ 3324 h 4042"/>
              <a:gd name="connsiteX165" fmla="*/ 12092 w 12653"/>
              <a:gd name="connsiteY165" fmla="*/ 3283 h 4042"/>
              <a:gd name="connsiteX166" fmla="*/ 12133 w 12653"/>
              <a:gd name="connsiteY166" fmla="*/ 3283 h 4042"/>
              <a:gd name="connsiteX167" fmla="*/ 12133 w 12653"/>
              <a:gd name="connsiteY167" fmla="*/ 3324 h 4042"/>
              <a:gd name="connsiteX168" fmla="*/ 12092 w 12653"/>
              <a:gd name="connsiteY168" fmla="*/ 3324 h 4042"/>
              <a:gd name="connsiteX169" fmla="*/ 240 w 12653"/>
              <a:gd name="connsiteY169" fmla="*/ 3196 h 4042"/>
              <a:gd name="connsiteX170" fmla="*/ 240 w 12653"/>
              <a:gd name="connsiteY170" fmla="*/ 3259 h 4042"/>
              <a:gd name="connsiteX171" fmla="*/ 184 w 12653"/>
              <a:gd name="connsiteY171" fmla="*/ 3259 h 4042"/>
              <a:gd name="connsiteX172" fmla="*/ 184 w 12653"/>
              <a:gd name="connsiteY172" fmla="*/ 3196 h 4042"/>
              <a:gd name="connsiteX173" fmla="*/ 240 w 12653"/>
              <a:gd name="connsiteY173" fmla="*/ 3899 h 4042"/>
              <a:gd name="connsiteX174" fmla="*/ 240 w 12653"/>
              <a:gd name="connsiteY174" fmla="*/ 3809 h 4042"/>
              <a:gd name="connsiteX175" fmla="*/ 240 w 12653"/>
              <a:gd name="connsiteY175" fmla="*/ 3880 h 4042"/>
              <a:gd name="connsiteX176" fmla="*/ 184 w 12653"/>
              <a:gd name="connsiteY176" fmla="*/ 3880 h 4042"/>
              <a:gd name="connsiteX177" fmla="*/ 184 w 12653"/>
              <a:gd name="connsiteY177" fmla="*/ 3809 h 4042"/>
              <a:gd name="connsiteX178" fmla="*/ 240 w 12653"/>
              <a:gd name="connsiteY178" fmla="*/ 3809 h 4042"/>
              <a:gd name="connsiteX179" fmla="*/ 102 w 12653"/>
              <a:gd name="connsiteY179" fmla="*/ 3787 h 4042"/>
              <a:gd name="connsiteX180" fmla="*/ 102 w 12653"/>
              <a:gd name="connsiteY180" fmla="*/ 3724 h 4042"/>
              <a:gd name="connsiteX181" fmla="*/ 166 w 12653"/>
              <a:gd name="connsiteY181" fmla="*/ 3724 h 4042"/>
              <a:gd name="connsiteX182" fmla="*/ 166 w 12653"/>
              <a:gd name="connsiteY182" fmla="*/ 3787 h 4042"/>
              <a:gd name="connsiteX183" fmla="*/ 102 w 12653"/>
              <a:gd name="connsiteY183" fmla="*/ 3787 h 4042"/>
              <a:gd name="connsiteX184" fmla="*/ 102 w 12653"/>
              <a:gd name="connsiteY184" fmla="*/ 3880 h 4042"/>
              <a:gd name="connsiteX185" fmla="*/ 102 w 12653"/>
              <a:gd name="connsiteY185" fmla="*/ 3809 h 4042"/>
              <a:gd name="connsiteX186" fmla="*/ 166 w 12653"/>
              <a:gd name="connsiteY186" fmla="*/ 3809 h 4042"/>
              <a:gd name="connsiteX187" fmla="*/ 166 w 12653"/>
              <a:gd name="connsiteY187" fmla="*/ 3880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2847 h 4042"/>
              <a:gd name="connsiteX98" fmla="*/ 12636 w 12653"/>
              <a:gd name="connsiteY98" fmla="*/ 2847 h 4042"/>
              <a:gd name="connsiteX99" fmla="*/ 12636 w 12653"/>
              <a:gd name="connsiteY99" fmla="*/ 2765 h 4042"/>
              <a:gd name="connsiteX100" fmla="*/ 12574 w 12653"/>
              <a:gd name="connsiteY100" fmla="*/ 2765 h 4042"/>
              <a:gd name="connsiteX101" fmla="*/ 12574 w 12653"/>
              <a:gd name="connsiteY101" fmla="*/ 2708 h 4042"/>
              <a:gd name="connsiteX102" fmla="*/ 12634 w 12653"/>
              <a:gd name="connsiteY102" fmla="*/ 2708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283 h 4042"/>
              <a:gd name="connsiteX118" fmla="*/ 561 w 12653"/>
              <a:gd name="connsiteY118" fmla="*/ 3324 h 4042"/>
              <a:gd name="connsiteX119" fmla="*/ 520 w 12653"/>
              <a:gd name="connsiteY119" fmla="*/ 3324 h 4042"/>
              <a:gd name="connsiteX120" fmla="*/ 520 w 12653"/>
              <a:gd name="connsiteY120" fmla="*/ 3283 h 4042"/>
              <a:gd name="connsiteX121" fmla="*/ 561 w 12653"/>
              <a:gd name="connsiteY121" fmla="*/ 3283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2825 h 4042"/>
              <a:gd name="connsiteX128" fmla="*/ 12574 w 12653"/>
              <a:gd name="connsiteY128" fmla="*/ 2786 h 4042"/>
              <a:gd name="connsiteX129" fmla="*/ 12615 w 12653"/>
              <a:gd name="connsiteY129" fmla="*/ 2786 h 4042"/>
              <a:gd name="connsiteX130" fmla="*/ 12615 w 12653"/>
              <a:gd name="connsiteY130" fmla="*/ 2825 h 4042"/>
              <a:gd name="connsiteX131" fmla="*/ 12574 w 12653"/>
              <a:gd name="connsiteY131" fmla="*/ 2825 h 4042"/>
              <a:gd name="connsiteX132" fmla="*/ 12492 w 12653"/>
              <a:gd name="connsiteY132" fmla="*/ 3339 h 4042"/>
              <a:gd name="connsiteX133" fmla="*/ 12492 w 12653"/>
              <a:gd name="connsiteY133" fmla="*/ 3278 h 4042"/>
              <a:gd name="connsiteX134" fmla="*/ 12571 w 12653"/>
              <a:gd name="connsiteY134" fmla="*/ 3278 h 4042"/>
              <a:gd name="connsiteX135" fmla="*/ 12571 w 12653"/>
              <a:gd name="connsiteY135" fmla="*/ 3201 h 4042"/>
              <a:gd name="connsiteX136" fmla="*/ 12630 w 12653"/>
              <a:gd name="connsiteY136" fmla="*/ 3201 h 4042"/>
              <a:gd name="connsiteX137" fmla="*/ 12630 w 12653"/>
              <a:gd name="connsiteY137" fmla="*/ 3339 h 4042"/>
              <a:gd name="connsiteX138" fmla="*/ 12492 w 12653"/>
              <a:gd name="connsiteY138" fmla="*/ 3339 h 4042"/>
              <a:gd name="connsiteX139" fmla="*/ 12492 w 12653"/>
              <a:gd name="connsiteY139" fmla="*/ 3259 h 4042"/>
              <a:gd name="connsiteX140" fmla="*/ 12492 w 12653"/>
              <a:gd name="connsiteY140" fmla="*/ 3201 h 4042"/>
              <a:gd name="connsiteX141" fmla="*/ 12552 w 12653"/>
              <a:gd name="connsiteY141" fmla="*/ 3201 h 4042"/>
              <a:gd name="connsiteX142" fmla="*/ 12552 w 12653"/>
              <a:gd name="connsiteY142" fmla="*/ 3259 h 4042"/>
              <a:gd name="connsiteX143" fmla="*/ 12492 w 12653"/>
              <a:gd name="connsiteY143" fmla="*/ 3259 h 4042"/>
              <a:gd name="connsiteX144" fmla="*/ 12487 w 12653"/>
              <a:gd name="connsiteY144" fmla="*/ 3084 h 4042"/>
              <a:gd name="connsiteX145" fmla="*/ 12487 w 12653"/>
              <a:gd name="connsiteY145" fmla="*/ 3021 h 4042"/>
              <a:gd name="connsiteX146" fmla="*/ 12552 w 12653"/>
              <a:gd name="connsiteY146" fmla="*/ 3021 h 4042"/>
              <a:gd name="connsiteX147" fmla="*/ 12552 w 12653"/>
              <a:gd name="connsiteY147" fmla="*/ 3084 h 4042"/>
              <a:gd name="connsiteX148" fmla="*/ 12487 w 12653"/>
              <a:gd name="connsiteY148" fmla="*/ 3084 h 4042"/>
              <a:gd name="connsiteX149" fmla="*/ 12552 w 12653"/>
              <a:gd name="connsiteY149" fmla="*/ 3106 h 4042"/>
              <a:gd name="connsiteX150" fmla="*/ 12552 w 12653"/>
              <a:gd name="connsiteY150" fmla="*/ 3177 h 4042"/>
              <a:gd name="connsiteX151" fmla="*/ 12487 w 12653"/>
              <a:gd name="connsiteY151" fmla="*/ 3177 h 4042"/>
              <a:gd name="connsiteX152" fmla="*/ 12487 w 12653"/>
              <a:gd name="connsiteY152" fmla="*/ 3106 h 4042"/>
              <a:gd name="connsiteX153" fmla="*/ 12552 w 12653"/>
              <a:gd name="connsiteY153" fmla="*/ 3106 h 4042"/>
              <a:gd name="connsiteX154" fmla="*/ 12470 w 12653"/>
              <a:gd name="connsiteY154" fmla="*/ 3196 h 4042"/>
              <a:gd name="connsiteX155" fmla="*/ 12470 w 12653"/>
              <a:gd name="connsiteY155" fmla="*/ 3259 h 4042"/>
              <a:gd name="connsiteX156" fmla="*/ 12414 w 12653"/>
              <a:gd name="connsiteY156" fmla="*/ 3259 h 4042"/>
              <a:gd name="connsiteX157" fmla="*/ 12414 w 12653"/>
              <a:gd name="connsiteY157" fmla="*/ 3196 h 4042"/>
              <a:gd name="connsiteX158" fmla="*/ 12470 w 12653"/>
              <a:gd name="connsiteY158" fmla="*/ 3196 h 4042"/>
              <a:gd name="connsiteX159" fmla="*/ 12470 w 12653"/>
              <a:gd name="connsiteY159" fmla="*/ 3106 h 4042"/>
              <a:gd name="connsiteX160" fmla="*/ 12470 w 12653"/>
              <a:gd name="connsiteY160" fmla="*/ 3177 h 4042"/>
              <a:gd name="connsiteX161" fmla="*/ 12414 w 12653"/>
              <a:gd name="connsiteY161" fmla="*/ 3177 h 4042"/>
              <a:gd name="connsiteX162" fmla="*/ 12414 w 12653"/>
              <a:gd name="connsiteY162" fmla="*/ 3106 h 4042"/>
              <a:gd name="connsiteX163" fmla="*/ 12470 w 12653"/>
              <a:gd name="connsiteY163" fmla="*/ 3106 h 4042"/>
              <a:gd name="connsiteX164" fmla="*/ 12092 w 12653"/>
              <a:gd name="connsiteY164" fmla="*/ 3324 h 4042"/>
              <a:gd name="connsiteX165" fmla="*/ 12092 w 12653"/>
              <a:gd name="connsiteY165" fmla="*/ 3283 h 4042"/>
              <a:gd name="connsiteX166" fmla="*/ 12133 w 12653"/>
              <a:gd name="connsiteY166" fmla="*/ 3283 h 4042"/>
              <a:gd name="connsiteX167" fmla="*/ 12133 w 12653"/>
              <a:gd name="connsiteY167" fmla="*/ 3324 h 4042"/>
              <a:gd name="connsiteX168" fmla="*/ 12092 w 12653"/>
              <a:gd name="connsiteY168" fmla="*/ 3324 h 4042"/>
              <a:gd name="connsiteX169" fmla="*/ 240 w 12653"/>
              <a:gd name="connsiteY169" fmla="*/ 3196 h 4042"/>
              <a:gd name="connsiteX170" fmla="*/ 240 w 12653"/>
              <a:gd name="connsiteY170" fmla="*/ 3259 h 4042"/>
              <a:gd name="connsiteX171" fmla="*/ 184 w 12653"/>
              <a:gd name="connsiteY171" fmla="*/ 3259 h 4042"/>
              <a:gd name="connsiteX172" fmla="*/ 184 w 12653"/>
              <a:gd name="connsiteY172" fmla="*/ 3196 h 4042"/>
              <a:gd name="connsiteX173" fmla="*/ 240 w 12653"/>
              <a:gd name="connsiteY173" fmla="*/ 3196 h 4042"/>
              <a:gd name="connsiteX174" fmla="*/ 240 w 12653"/>
              <a:gd name="connsiteY174" fmla="*/ 3809 h 4042"/>
              <a:gd name="connsiteX175" fmla="*/ 240 w 12653"/>
              <a:gd name="connsiteY175" fmla="*/ 3880 h 4042"/>
              <a:gd name="connsiteX176" fmla="*/ 184 w 12653"/>
              <a:gd name="connsiteY176" fmla="*/ 3880 h 4042"/>
              <a:gd name="connsiteX177" fmla="*/ 184 w 12653"/>
              <a:gd name="connsiteY177" fmla="*/ 3809 h 4042"/>
              <a:gd name="connsiteX178" fmla="*/ 240 w 12653"/>
              <a:gd name="connsiteY178" fmla="*/ 3809 h 4042"/>
              <a:gd name="connsiteX179" fmla="*/ 102 w 12653"/>
              <a:gd name="connsiteY179" fmla="*/ 3787 h 4042"/>
              <a:gd name="connsiteX180" fmla="*/ 102 w 12653"/>
              <a:gd name="connsiteY180" fmla="*/ 3724 h 4042"/>
              <a:gd name="connsiteX181" fmla="*/ 166 w 12653"/>
              <a:gd name="connsiteY181" fmla="*/ 3724 h 4042"/>
              <a:gd name="connsiteX182" fmla="*/ 166 w 12653"/>
              <a:gd name="connsiteY182" fmla="*/ 3787 h 4042"/>
              <a:gd name="connsiteX183" fmla="*/ 102 w 12653"/>
              <a:gd name="connsiteY183" fmla="*/ 3787 h 4042"/>
              <a:gd name="connsiteX184" fmla="*/ 102 w 12653"/>
              <a:gd name="connsiteY184" fmla="*/ 3880 h 4042"/>
              <a:gd name="connsiteX185" fmla="*/ 102 w 12653"/>
              <a:gd name="connsiteY185" fmla="*/ 3809 h 4042"/>
              <a:gd name="connsiteX186" fmla="*/ 166 w 12653"/>
              <a:gd name="connsiteY186" fmla="*/ 3809 h 4042"/>
              <a:gd name="connsiteX187" fmla="*/ 166 w 12653"/>
              <a:gd name="connsiteY187" fmla="*/ 3880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2847 h 4042"/>
              <a:gd name="connsiteX98" fmla="*/ 12636 w 12653"/>
              <a:gd name="connsiteY98" fmla="*/ 2847 h 4042"/>
              <a:gd name="connsiteX99" fmla="*/ 12636 w 12653"/>
              <a:gd name="connsiteY99" fmla="*/ 2765 h 4042"/>
              <a:gd name="connsiteX100" fmla="*/ 12574 w 12653"/>
              <a:gd name="connsiteY100" fmla="*/ 2765 h 4042"/>
              <a:gd name="connsiteX101" fmla="*/ 12574 w 12653"/>
              <a:gd name="connsiteY101" fmla="*/ 2708 h 4042"/>
              <a:gd name="connsiteX102" fmla="*/ 12634 w 12653"/>
              <a:gd name="connsiteY102" fmla="*/ 2708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283 h 4042"/>
              <a:gd name="connsiteX118" fmla="*/ 561 w 12653"/>
              <a:gd name="connsiteY118" fmla="*/ 3324 h 4042"/>
              <a:gd name="connsiteX119" fmla="*/ 520 w 12653"/>
              <a:gd name="connsiteY119" fmla="*/ 3324 h 4042"/>
              <a:gd name="connsiteX120" fmla="*/ 520 w 12653"/>
              <a:gd name="connsiteY120" fmla="*/ 3283 h 4042"/>
              <a:gd name="connsiteX121" fmla="*/ 561 w 12653"/>
              <a:gd name="connsiteY121" fmla="*/ 3283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2825 h 4042"/>
              <a:gd name="connsiteX128" fmla="*/ 12574 w 12653"/>
              <a:gd name="connsiteY128" fmla="*/ 2786 h 4042"/>
              <a:gd name="connsiteX129" fmla="*/ 12615 w 12653"/>
              <a:gd name="connsiteY129" fmla="*/ 2786 h 4042"/>
              <a:gd name="connsiteX130" fmla="*/ 12615 w 12653"/>
              <a:gd name="connsiteY130" fmla="*/ 2825 h 4042"/>
              <a:gd name="connsiteX131" fmla="*/ 12574 w 12653"/>
              <a:gd name="connsiteY131" fmla="*/ 2825 h 4042"/>
              <a:gd name="connsiteX132" fmla="*/ 12492 w 12653"/>
              <a:gd name="connsiteY132" fmla="*/ 3339 h 4042"/>
              <a:gd name="connsiteX133" fmla="*/ 12492 w 12653"/>
              <a:gd name="connsiteY133" fmla="*/ 3278 h 4042"/>
              <a:gd name="connsiteX134" fmla="*/ 12571 w 12653"/>
              <a:gd name="connsiteY134" fmla="*/ 3278 h 4042"/>
              <a:gd name="connsiteX135" fmla="*/ 12571 w 12653"/>
              <a:gd name="connsiteY135" fmla="*/ 3201 h 4042"/>
              <a:gd name="connsiteX136" fmla="*/ 12630 w 12653"/>
              <a:gd name="connsiteY136" fmla="*/ 3201 h 4042"/>
              <a:gd name="connsiteX137" fmla="*/ 12630 w 12653"/>
              <a:gd name="connsiteY137" fmla="*/ 3339 h 4042"/>
              <a:gd name="connsiteX138" fmla="*/ 12492 w 12653"/>
              <a:gd name="connsiteY138" fmla="*/ 3339 h 4042"/>
              <a:gd name="connsiteX139" fmla="*/ 12492 w 12653"/>
              <a:gd name="connsiteY139" fmla="*/ 3259 h 4042"/>
              <a:gd name="connsiteX140" fmla="*/ 12492 w 12653"/>
              <a:gd name="connsiteY140" fmla="*/ 3201 h 4042"/>
              <a:gd name="connsiteX141" fmla="*/ 12552 w 12653"/>
              <a:gd name="connsiteY141" fmla="*/ 3201 h 4042"/>
              <a:gd name="connsiteX142" fmla="*/ 12552 w 12653"/>
              <a:gd name="connsiteY142" fmla="*/ 3259 h 4042"/>
              <a:gd name="connsiteX143" fmla="*/ 12492 w 12653"/>
              <a:gd name="connsiteY143" fmla="*/ 3259 h 4042"/>
              <a:gd name="connsiteX144" fmla="*/ 12487 w 12653"/>
              <a:gd name="connsiteY144" fmla="*/ 3084 h 4042"/>
              <a:gd name="connsiteX145" fmla="*/ 12487 w 12653"/>
              <a:gd name="connsiteY145" fmla="*/ 3021 h 4042"/>
              <a:gd name="connsiteX146" fmla="*/ 12552 w 12653"/>
              <a:gd name="connsiteY146" fmla="*/ 3021 h 4042"/>
              <a:gd name="connsiteX147" fmla="*/ 12552 w 12653"/>
              <a:gd name="connsiteY147" fmla="*/ 3084 h 4042"/>
              <a:gd name="connsiteX148" fmla="*/ 12487 w 12653"/>
              <a:gd name="connsiteY148" fmla="*/ 3084 h 4042"/>
              <a:gd name="connsiteX149" fmla="*/ 12552 w 12653"/>
              <a:gd name="connsiteY149" fmla="*/ 3106 h 4042"/>
              <a:gd name="connsiteX150" fmla="*/ 12552 w 12653"/>
              <a:gd name="connsiteY150" fmla="*/ 3177 h 4042"/>
              <a:gd name="connsiteX151" fmla="*/ 12487 w 12653"/>
              <a:gd name="connsiteY151" fmla="*/ 3177 h 4042"/>
              <a:gd name="connsiteX152" fmla="*/ 12487 w 12653"/>
              <a:gd name="connsiteY152" fmla="*/ 3106 h 4042"/>
              <a:gd name="connsiteX153" fmla="*/ 12552 w 12653"/>
              <a:gd name="connsiteY153" fmla="*/ 3106 h 4042"/>
              <a:gd name="connsiteX154" fmla="*/ 12470 w 12653"/>
              <a:gd name="connsiteY154" fmla="*/ 3196 h 4042"/>
              <a:gd name="connsiteX155" fmla="*/ 12470 w 12653"/>
              <a:gd name="connsiteY155" fmla="*/ 3259 h 4042"/>
              <a:gd name="connsiteX156" fmla="*/ 12414 w 12653"/>
              <a:gd name="connsiteY156" fmla="*/ 3259 h 4042"/>
              <a:gd name="connsiteX157" fmla="*/ 12414 w 12653"/>
              <a:gd name="connsiteY157" fmla="*/ 3196 h 4042"/>
              <a:gd name="connsiteX158" fmla="*/ 12470 w 12653"/>
              <a:gd name="connsiteY158" fmla="*/ 3196 h 4042"/>
              <a:gd name="connsiteX159" fmla="*/ 12470 w 12653"/>
              <a:gd name="connsiteY159" fmla="*/ 3106 h 4042"/>
              <a:gd name="connsiteX160" fmla="*/ 12470 w 12653"/>
              <a:gd name="connsiteY160" fmla="*/ 3177 h 4042"/>
              <a:gd name="connsiteX161" fmla="*/ 12414 w 12653"/>
              <a:gd name="connsiteY161" fmla="*/ 3177 h 4042"/>
              <a:gd name="connsiteX162" fmla="*/ 12414 w 12653"/>
              <a:gd name="connsiteY162" fmla="*/ 3106 h 4042"/>
              <a:gd name="connsiteX163" fmla="*/ 12470 w 12653"/>
              <a:gd name="connsiteY163" fmla="*/ 3106 h 4042"/>
              <a:gd name="connsiteX164" fmla="*/ 12092 w 12653"/>
              <a:gd name="connsiteY164" fmla="*/ 3324 h 4042"/>
              <a:gd name="connsiteX165" fmla="*/ 12092 w 12653"/>
              <a:gd name="connsiteY165" fmla="*/ 3283 h 4042"/>
              <a:gd name="connsiteX166" fmla="*/ 12133 w 12653"/>
              <a:gd name="connsiteY166" fmla="*/ 3283 h 4042"/>
              <a:gd name="connsiteX167" fmla="*/ 12133 w 12653"/>
              <a:gd name="connsiteY167" fmla="*/ 3324 h 4042"/>
              <a:gd name="connsiteX168" fmla="*/ 12092 w 12653"/>
              <a:gd name="connsiteY168" fmla="*/ 3324 h 4042"/>
              <a:gd name="connsiteX169" fmla="*/ 240 w 12653"/>
              <a:gd name="connsiteY169" fmla="*/ 3196 h 4042"/>
              <a:gd name="connsiteX170" fmla="*/ 240 w 12653"/>
              <a:gd name="connsiteY170" fmla="*/ 3259 h 4042"/>
              <a:gd name="connsiteX171" fmla="*/ 184 w 12653"/>
              <a:gd name="connsiteY171" fmla="*/ 3259 h 4042"/>
              <a:gd name="connsiteX172" fmla="*/ 184 w 12653"/>
              <a:gd name="connsiteY172" fmla="*/ 3196 h 4042"/>
              <a:gd name="connsiteX173" fmla="*/ 240 w 12653"/>
              <a:gd name="connsiteY173" fmla="*/ 3196 h 4042"/>
              <a:gd name="connsiteX174" fmla="*/ 240 w 12653"/>
              <a:gd name="connsiteY174" fmla="*/ 3106 h 4042"/>
              <a:gd name="connsiteX175" fmla="*/ 240 w 12653"/>
              <a:gd name="connsiteY175" fmla="*/ 3880 h 4042"/>
              <a:gd name="connsiteX176" fmla="*/ 184 w 12653"/>
              <a:gd name="connsiteY176" fmla="*/ 3880 h 4042"/>
              <a:gd name="connsiteX177" fmla="*/ 184 w 12653"/>
              <a:gd name="connsiteY177" fmla="*/ 3809 h 4042"/>
              <a:gd name="connsiteX178" fmla="*/ 240 w 12653"/>
              <a:gd name="connsiteY178" fmla="*/ 3809 h 4042"/>
              <a:gd name="connsiteX179" fmla="*/ 102 w 12653"/>
              <a:gd name="connsiteY179" fmla="*/ 3787 h 4042"/>
              <a:gd name="connsiteX180" fmla="*/ 102 w 12653"/>
              <a:gd name="connsiteY180" fmla="*/ 3724 h 4042"/>
              <a:gd name="connsiteX181" fmla="*/ 166 w 12653"/>
              <a:gd name="connsiteY181" fmla="*/ 3724 h 4042"/>
              <a:gd name="connsiteX182" fmla="*/ 166 w 12653"/>
              <a:gd name="connsiteY182" fmla="*/ 3787 h 4042"/>
              <a:gd name="connsiteX183" fmla="*/ 102 w 12653"/>
              <a:gd name="connsiteY183" fmla="*/ 3787 h 4042"/>
              <a:gd name="connsiteX184" fmla="*/ 102 w 12653"/>
              <a:gd name="connsiteY184" fmla="*/ 3880 h 4042"/>
              <a:gd name="connsiteX185" fmla="*/ 102 w 12653"/>
              <a:gd name="connsiteY185" fmla="*/ 3809 h 4042"/>
              <a:gd name="connsiteX186" fmla="*/ 166 w 12653"/>
              <a:gd name="connsiteY186" fmla="*/ 3809 h 4042"/>
              <a:gd name="connsiteX187" fmla="*/ 166 w 12653"/>
              <a:gd name="connsiteY187" fmla="*/ 3880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2847 h 4042"/>
              <a:gd name="connsiteX98" fmla="*/ 12636 w 12653"/>
              <a:gd name="connsiteY98" fmla="*/ 2847 h 4042"/>
              <a:gd name="connsiteX99" fmla="*/ 12636 w 12653"/>
              <a:gd name="connsiteY99" fmla="*/ 2765 h 4042"/>
              <a:gd name="connsiteX100" fmla="*/ 12574 w 12653"/>
              <a:gd name="connsiteY100" fmla="*/ 2765 h 4042"/>
              <a:gd name="connsiteX101" fmla="*/ 12574 w 12653"/>
              <a:gd name="connsiteY101" fmla="*/ 2708 h 4042"/>
              <a:gd name="connsiteX102" fmla="*/ 12634 w 12653"/>
              <a:gd name="connsiteY102" fmla="*/ 2708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283 h 4042"/>
              <a:gd name="connsiteX118" fmla="*/ 561 w 12653"/>
              <a:gd name="connsiteY118" fmla="*/ 3324 h 4042"/>
              <a:gd name="connsiteX119" fmla="*/ 520 w 12653"/>
              <a:gd name="connsiteY119" fmla="*/ 3324 h 4042"/>
              <a:gd name="connsiteX120" fmla="*/ 520 w 12653"/>
              <a:gd name="connsiteY120" fmla="*/ 3283 h 4042"/>
              <a:gd name="connsiteX121" fmla="*/ 561 w 12653"/>
              <a:gd name="connsiteY121" fmla="*/ 3283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2825 h 4042"/>
              <a:gd name="connsiteX128" fmla="*/ 12574 w 12653"/>
              <a:gd name="connsiteY128" fmla="*/ 2786 h 4042"/>
              <a:gd name="connsiteX129" fmla="*/ 12615 w 12653"/>
              <a:gd name="connsiteY129" fmla="*/ 2786 h 4042"/>
              <a:gd name="connsiteX130" fmla="*/ 12615 w 12653"/>
              <a:gd name="connsiteY130" fmla="*/ 2825 h 4042"/>
              <a:gd name="connsiteX131" fmla="*/ 12574 w 12653"/>
              <a:gd name="connsiteY131" fmla="*/ 2825 h 4042"/>
              <a:gd name="connsiteX132" fmla="*/ 12492 w 12653"/>
              <a:gd name="connsiteY132" fmla="*/ 3339 h 4042"/>
              <a:gd name="connsiteX133" fmla="*/ 12492 w 12653"/>
              <a:gd name="connsiteY133" fmla="*/ 3278 h 4042"/>
              <a:gd name="connsiteX134" fmla="*/ 12571 w 12653"/>
              <a:gd name="connsiteY134" fmla="*/ 3278 h 4042"/>
              <a:gd name="connsiteX135" fmla="*/ 12571 w 12653"/>
              <a:gd name="connsiteY135" fmla="*/ 3201 h 4042"/>
              <a:gd name="connsiteX136" fmla="*/ 12630 w 12653"/>
              <a:gd name="connsiteY136" fmla="*/ 3201 h 4042"/>
              <a:gd name="connsiteX137" fmla="*/ 12630 w 12653"/>
              <a:gd name="connsiteY137" fmla="*/ 3339 h 4042"/>
              <a:gd name="connsiteX138" fmla="*/ 12492 w 12653"/>
              <a:gd name="connsiteY138" fmla="*/ 3339 h 4042"/>
              <a:gd name="connsiteX139" fmla="*/ 12492 w 12653"/>
              <a:gd name="connsiteY139" fmla="*/ 3259 h 4042"/>
              <a:gd name="connsiteX140" fmla="*/ 12492 w 12653"/>
              <a:gd name="connsiteY140" fmla="*/ 3201 h 4042"/>
              <a:gd name="connsiteX141" fmla="*/ 12552 w 12653"/>
              <a:gd name="connsiteY141" fmla="*/ 3201 h 4042"/>
              <a:gd name="connsiteX142" fmla="*/ 12552 w 12653"/>
              <a:gd name="connsiteY142" fmla="*/ 3259 h 4042"/>
              <a:gd name="connsiteX143" fmla="*/ 12492 w 12653"/>
              <a:gd name="connsiteY143" fmla="*/ 3259 h 4042"/>
              <a:gd name="connsiteX144" fmla="*/ 12487 w 12653"/>
              <a:gd name="connsiteY144" fmla="*/ 3084 h 4042"/>
              <a:gd name="connsiteX145" fmla="*/ 12487 w 12653"/>
              <a:gd name="connsiteY145" fmla="*/ 3021 h 4042"/>
              <a:gd name="connsiteX146" fmla="*/ 12552 w 12653"/>
              <a:gd name="connsiteY146" fmla="*/ 3021 h 4042"/>
              <a:gd name="connsiteX147" fmla="*/ 12552 w 12653"/>
              <a:gd name="connsiteY147" fmla="*/ 3084 h 4042"/>
              <a:gd name="connsiteX148" fmla="*/ 12487 w 12653"/>
              <a:gd name="connsiteY148" fmla="*/ 3084 h 4042"/>
              <a:gd name="connsiteX149" fmla="*/ 12552 w 12653"/>
              <a:gd name="connsiteY149" fmla="*/ 3106 h 4042"/>
              <a:gd name="connsiteX150" fmla="*/ 12552 w 12653"/>
              <a:gd name="connsiteY150" fmla="*/ 3177 h 4042"/>
              <a:gd name="connsiteX151" fmla="*/ 12487 w 12653"/>
              <a:gd name="connsiteY151" fmla="*/ 3177 h 4042"/>
              <a:gd name="connsiteX152" fmla="*/ 12487 w 12653"/>
              <a:gd name="connsiteY152" fmla="*/ 3106 h 4042"/>
              <a:gd name="connsiteX153" fmla="*/ 12552 w 12653"/>
              <a:gd name="connsiteY153" fmla="*/ 3106 h 4042"/>
              <a:gd name="connsiteX154" fmla="*/ 12470 w 12653"/>
              <a:gd name="connsiteY154" fmla="*/ 3196 h 4042"/>
              <a:gd name="connsiteX155" fmla="*/ 12470 w 12653"/>
              <a:gd name="connsiteY155" fmla="*/ 3259 h 4042"/>
              <a:gd name="connsiteX156" fmla="*/ 12414 w 12653"/>
              <a:gd name="connsiteY156" fmla="*/ 3259 h 4042"/>
              <a:gd name="connsiteX157" fmla="*/ 12414 w 12653"/>
              <a:gd name="connsiteY157" fmla="*/ 3196 h 4042"/>
              <a:gd name="connsiteX158" fmla="*/ 12470 w 12653"/>
              <a:gd name="connsiteY158" fmla="*/ 3196 h 4042"/>
              <a:gd name="connsiteX159" fmla="*/ 12470 w 12653"/>
              <a:gd name="connsiteY159" fmla="*/ 3106 h 4042"/>
              <a:gd name="connsiteX160" fmla="*/ 12470 w 12653"/>
              <a:gd name="connsiteY160" fmla="*/ 3177 h 4042"/>
              <a:gd name="connsiteX161" fmla="*/ 12414 w 12653"/>
              <a:gd name="connsiteY161" fmla="*/ 3177 h 4042"/>
              <a:gd name="connsiteX162" fmla="*/ 12414 w 12653"/>
              <a:gd name="connsiteY162" fmla="*/ 3106 h 4042"/>
              <a:gd name="connsiteX163" fmla="*/ 12470 w 12653"/>
              <a:gd name="connsiteY163" fmla="*/ 3106 h 4042"/>
              <a:gd name="connsiteX164" fmla="*/ 12092 w 12653"/>
              <a:gd name="connsiteY164" fmla="*/ 3324 h 4042"/>
              <a:gd name="connsiteX165" fmla="*/ 12092 w 12653"/>
              <a:gd name="connsiteY165" fmla="*/ 3283 h 4042"/>
              <a:gd name="connsiteX166" fmla="*/ 12133 w 12653"/>
              <a:gd name="connsiteY166" fmla="*/ 3283 h 4042"/>
              <a:gd name="connsiteX167" fmla="*/ 12133 w 12653"/>
              <a:gd name="connsiteY167" fmla="*/ 3324 h 4042"/>
              <a:gd name="connsiteX168" fmla="*/ 12092 w 12653"/>
              <a:gd name="connsiteY168" fmla="*/ 3324 h 4042"/>
              <a:gd name="connsiteX169" fmla="*/ 240 w 12653"/>
              <a:gd name="connsiteY169" fmla="*/ 3196 h 4042"/>
              <a:gd name="connsiteX170" fmla="*/ 240 w 12653"/>
              <a:gd name="connsiteY170" fmla="*/ 3259 h 4042"/>
              <a:gd name="connsiteX171" fmla="*/ 184 w 12653"/>
              <a:gd name="connsiteY171" fmla="*/ 3259 h 4042"/>
              <a:gd name="connsiteX172" fmla="*/ 184 w 12653"/>
              <a:gd name="connsiteY172" fmla="*/ 3196 h 4042"/>
              <a:gd name="connsiteX173" fmla="*/ 240 w 12653"/>
              <a:gd name="connsiteY173" fmla="*/ 3196 h 4042"/>
              <a:gd name="connsiteX174" fmla="*/ 240 w 12653"/>
              <a:gd name="connsiteY174" fmla="*/ 3106 h 4042"/>
              <a:gd name="connsiteX175" fmla="*/ 240 w 12653"/>
              <a:gd name="connsiteY175" fmla="*/ 3177 h 4042"/>
              <a:gd name="connsiteX176" fmla="*/ 184 w 12653"/>
              <a:gd name="connsiteY176" fmla="*/ 3880 h 4042"/>
              <a:gd name="connsiteX177" fmla="*/ 184 w 12653"/>
              <a:gd name="connsiteY177" fmla="*/ 3809 h 4042"/>
              <a:gd name="connsiteX178" fmla="*/ 240 w 12653"/>
              <a:gd name="connsiteY178" fmla="*/ 3809 h 4042"/>
              <a:gd name="connsiteX179" fmla="*/ 102 w 12653"/>
              <a:gd name="connsiteY179" fmla="*/ 3787 h 4042"/>
              <a:gd name="connsiteX180" fmla="*/ 102 w 12653"/>
              <a:gd name="connsiteY180" fmla="*/ 3724 h 4042"/>
              <a:gd name="connsiteX181" fmla="*/ 166 w 12653"/>
              <a:gd name="connsiteY181" fmla="*/ 3724 h 4042"/>
              <a:gd name="connsiteX182" fmla="*/ 166 w 12653"/>
              <a:gd name="connsiteY182" fmla="*/ 3787 h 4042"/>
              <a:gd name="connsiteX183" fmla="*/ 102 w 12653"/>
              <a:gd name="connsiteY183" fmla="*/ 3787 h 4042"/>
              <a:gd name="connsiteX184" fmla="*/ 102 w 12653"/>
              <a:gd name="connsiteY184" fmla="*/ 3880 h 4042"/>
              <a:gd name="connsiteX185" fmla="*/ 102 w 12653"/>
              <a:gd name="connsiteY185" fmla="*/ 3809 h 4042"/>
              <a:gd name="connsiteX186" fmla="*/ 166 w 12653"/>
              <a:gd name="connsiteY186" fmla="*/ 3809 h 4042"/>
              <a:gd name="connsiteX187" fmla="*/ 166 w 12653"/>
              <a:gd name="connsiteY187" fmla="*/ 3880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2847 h 4042"/>
              <a:gd name="connsiteX98" fmla="*/ 12636 w 12653"/>
              <a:gd name="connsiteY98" fmla="*/ 2847 h 4042"/>
              <a:gd name="connsiteX99" fmla="*/ 12636 w 12653"/>
              <a:gd name="connsiteY99" fmla="*/ 2765 h 4042"/>
              <a:gd name="connsiteX100" fmla="*/ 12574 w 12653"/>
              <a:gd name="connsiteY100" fmla="*/ 2765 h 4042"/>
              <a:gd name="connsiteX101" fmla="*/ 12574 w 12653"/>
              <a:gd name="connsiteY101" fmla="*/ 2708 h 4042"/>
              <a:gd name="connsiteX102" fmla="*/ 12634 w 12653"/>
              <a:gd name="connsiteY102" fmla="*/ 2708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283 h 4042"/>
              <a:gd name="connsiteX118" fmla="*/ 561 w 12653"/>
              <a:gd name="connsiteY118" fmla="*/ 3324 h 4042"/>
              <a:gd name="connsiteX119" fmla="*/ 520 w 12653"/>
              <a:gd name="connsiteY119" fmla="*/ 3324 h 4042"/>
              <a:gd name="connsiteX120" fmla="*/ 520 w 12653"/>
              <a:gd name="connsiteY120" fmla="*/ 3283 h 4042"/>
              <a:gd name="connsiteX121" fmla="*/ 561 w 12653"/>
              <a:gd name="connsiteY121" fmla="*/ 3283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2825 h 4042"/>
              <a:gd name="connsiteX128" fmla="*/ 12574 w 12653"/>
              <a:gd name="connsiteY128" fmla="*/ 2786 h 4042"/>
              <a:gd name="connsiteX129" fmla="*/ 12615 w 12653"/>
              <a:gd name="connsiteY129" fmla="*/ 2786 h 4042"/>
              <a:gd name="connsiteX130" fmla="*/ 12615 w 12653"/>
              <a:gd name="connsiteY130" fmla="*/ 2825 h 4042"/>
              <a:gd name="connsiteX131" fmla="*/ 12574 w 12653"/>
              <a:gd name="connsiteY131" fmla="*/ 2825 h 4042"/>
              <a:gd name="connsiteX132" fmla="*/ 12492 w 12653"/>
              <a:gd name="connsiteY132" fmla="*/ 3339 h 4042"/>
              <a:gd name="connsiteX133" fmla="*/ 12492 w 12653"/>
              <a:gd name="connsiteY133" fmla="*/ 3278 h 4042"/>
              <a:gd name="connsiteX134" fmla="*/ 12571 w 12653"/>
              <a:gd name="connsiteY134" fmla="*/ 3278 h 4042"/>
              <a:gd name="connsiteX135" fmla="*/ 12571 w 12653"/>
              <a:gd name="connsiteY135" fmla="*/ 3201 h 4042"/>
              <a:gd name="connsiteX136" fmla="*/ 12630 w 12653"/>
              <a:gd name="connsiteY136" fmla="*/ 3201 h 4042"/>
              <a:gd name="connsiteX137" fmla="*/ 12630 w 12653"/>
              <a:gd name="connsiteY137" fmla="*/ 3339 h 4042"/>
              <a:gd name="connsiteX138" fmla="*/ 12492 w 12653"/>
              <a:gd name="connsiteY138" fmla="*/ 3339 h 4042"/>
              <a:gd name="connsiteX139" fmla="*/ 12492 w 12653"/>
              <a:gd name="connsiteY139" fmla="*/ 3259 h 4042"/>
              <a:gd name="connsiteX140" fmla="*/ 12492 w 12653"/>
              <a:gd name="connsiteY140" fmla="*/ 3201 h 4042"/>
              <a:gd name="connsiteX141" fmla="*/ 12552 w 12653"/>
              <a:gd name="connsiteY141" fmla="*/ 3201 h 4042"/>
              <a:gd name="connsiteX142" fmla="*/ 12552 w 12653"/>
              <a:gd name="connsiteY142" fmla="*/ 3259 h 4042"/>
              <a:gd name="connsiteX143" fmla="*/ 12492 w 12653"/>
              <a:gd name="connsiteY143" fmla="*/ 3259 h 4042"/>
              <a:gd name="connsiteX144" fmla="*/ 12487 w 12653"/>
              <a:gd name="connsiteY144" fmla="*/ 3084 h 4042"/>
              <a:gd name="connsiteX145" fmla="*/ 12487 w 12653"/>
              <a:gd name="connsiteY145" fmla="*/ 3021 h 4042"/>
              <a:gd name="connsiteX146" fmla="*/ 12552 w 12653"/>
              <a:gd name="connsiteY146" fmla="*/ 3021 h 4042"/>
              <a:gd name="connsiteX147" fmla="*/ 12552 w 12653"/>
              <a:gd name="connsiteY147" fmla="*/ 3084 h 4042"/>
              <a:gd name="connsiteX148" fmla="*/ 12487 w 12653"/>
              <a:gd name="connsiteY148" fmla="*/ 3084 h 4042"/>
              <a:gd name="connsiteX149" fmla="*/ 12552 w 12653"/>
              <a:gd name="connsiteY149" fmla="*/ 3106 h 4042"/>
              <a:gd name="connsiteX150" fmla="*/ 12552 w 12653"/>
              <a:gd name="connsiteY150" fmla="*/ 3177 h 4042"/>
              <a:gd name="connsiteX151" fmla="*/ 12487 w 12653"/>
              <a:gd name="connsiteY151" fmla="*/ 3177 h 4042"/>
              <a:gd name="connsiteX152" fmla="*/ 12487 w 12653"/>
              <a:gd name="connsiteY152" fmla="*/ 3106 h 4042"/>
              <a:gd name="connsiteX153" fmla="*/ 12552 w 12653"/>
              <a:gd name="connsiteY153" fmla="*/ 3106 h 4042"/>
              <a:gd name="connsiteX154" fmla="*/ 12470 w 12653"/>
              <a:gd name="connsiteY154" fmla="*/ 3196 h 4042"/>
              <a:gd name="connsiteX155" fmla="*/ 12470 w 12653"/>
              <a:gd name="connsiteY155" fmla="*/ 3259 h 4042"/>
              <a:gd name="connsiteX156" fmla="*/ 12414 w 12653"/>
              <a:gd name="connsiteY156" fmla="*/ 3259 h 4042"/>
              <a:gd name="connsiteX157" fmla="*/ 12414 w 12653"/>
              <a:gd name="connsiteY157" fmla="*/ 3196 h 4042"/>
              <a:gd name="connsiteX158" fmla="*/ 12470 w 12653"/>
              <a:gd name="connsiteY158" fmla="*/ 3196 h 4042"/>
              <a:gd name="connsiteX159" fmla="*/ 12470 w 12653"/>
              <a:gd name="connsiteY159" fmla="*/ 3106 h 4042"/>
              <a:gd name="connsiteX160" fmla="*/ 12470 w 12653"/>
              <a:gd name="connsiteY160" fmla="*/ 3177 h 4042"/>
              <a:gd name="connsiteX161" fmla="*/ 12414 w 12653"/>
              <a:gd name="connsiteY161" fmla="*/ 3177 h 4042"/>
              <a:gd name="connsiteX162" fmla="*/ 12414 w 12653"/>
              <a:gd name="connsiteY162" fmla="*/ 3106 h 4042"/>
              <a:gd name="connsiteX163" fmla="*/ 12470 w 12653"/>
              <a:gd name="connsiteY163" fmla="*/ 3106 h 4042"/>
              <a:gd name="connsiteX164" fmla="*/ 12092 w 12653"/>
              <a:gd name="connsiteY164" fmla="*/ 3324 h 4042"/>
              <a:gd name="connsiteX165" fmla="*/ 12092 w 12653"/>
              <a:gd name="connsiteY165" fmla="*/ 3283 h 4042"/>
              <a:gd name="connsiteX166" fmla="*/ 12133 w 12653"/>
              <a:gd name="connsiteY166" fmla="*/ 3283 h 4042"/>
              <a:gd name="connsiteX167" fmla="*/ 12133 w 12653"/>
              <a:gd name="connsiteY167" fmla="*/ 3324 h 4042"/>
              <a:gd name="connsiteX168" fmla="*/ 12092 w 12653"/>
              <a:gd name="connsiteY168" fmla="*/ 3324 h 4042"/>
              <a:gd name="connsiteX169" fmla="*/ 240 w 12653"/>
              <a:gd name="connsiteY169" fmla="*/ 3196 h 4042"/>
              <a:gd name="connsiteX170" fmla="*/ 240 w 12653"/>
              <a:gd name="connsiteY170" fmla="*/ 3259 h 4042"/>
              <a:gd name="connsiteX171" fmla="*/ 184 w 12653"/>
              <a:gd name="connsiteY171" fmla="*/ 3259 h 4042"/>
              <a:gd name="connsiteX172" fmla="*/ 184 w 12653"/>
              <a:gd name="connsiteY172" fmla="*/ 3196 h 4042"/>
              <a:gd name="connsiteX173" fmla="*/ 240 w 12653"/>
              <a:gd name="connsiteY173" fmla="*/ 3196 h 4042"/>
              <a:gd name="connsiteX174" fmla="*/ 240 w 12653"/>
              <a:gd name="connsiteY174" fmla="*/ 3106 h 4042"/>
              <a:gd name="connsiteX175" fmla="*/ 240 w 12653"/>
              <a:gd name="connsiteY175" fmla="*/ 3177 h 4042"/>
              <a:gd name="connsiteX176" fmla="*/ 184 w 12653"/>
              <a:gd name="connsiteY176" fmla="*/ 3177 h 4042"/>
              <a:gd name="connsiteX177" fmla="*/ 184 w 12653"/>
              <a:gd name="connsiteY177" fmla="*/ 3809 h 4042"/>
              <a:gd name="connsiteX178" fmla="*/ 240 w 12653"/>
              <a:gd name="connsiteY178" fmla="*/ 3809 h 4042"/>
              <a:gd name="connsiteX179" fmla="*/ 102 w 12653"/>
              <a:gd name="connsiteY179" fmla="*/ 3787 h 4042"/>
              <a:gd name="connsiteX180" fmla="*/ 102 w 12653"/>
              <a:gd name="connsiteY180" fmla="*/ 3724 h 4042"/>
              <a:gd name="connsiteX181" fmla="*/ 166 w 12653"/>
              <a:gd name="connsiteY181" fmla="*/ 3724 h 4042"/>
              <a:gd name="connsiteX182" fmla="*/ 166 w 12653"/>
              <a:gd name="connsiteY182" fmla="*/ 3787 h 4042"/>
              <a:gd name="connsiteX183" fmla="*/ 102 w 12653"/>
              <a:gd name="connsiteY183" fmla="*/ 3787 h 4042"/>
              <a:gd name="connsiteX184" fmla="*/ 102 w 12653"/>
              <a:gd name="connsiteY184" fmla="*/ 3880 h 4042"/>
              <a:gd name="connsiteX185" fmla="*/ 102 w 12653"/>
              <a:gd name="connsiteY185" fmla="*/ 3809 h 4042"/>
              <a:gd name="connsiteX186" fmla="*/ 166 w 12653"/>
              <a:gd name="connsiteY186" fmla="*/ 3809 h 4042"/>
              <a:gd name="connsiteX187" fmla="*/ 166 w 12653"/>
              <a:gd name="connsiteY187" fmla="*/ 3880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2847 h 4042"/>
              <a:gd name="connsiteX98" fmla="*/ 12636 w 12653"/>
              <a:gd name="connsiteY98" fmla="*/ 2847 h 4042"/>
              <a:gd name="connsiteX99" fmla="*/ 12636 w 12653"/>
              <a:gd name="connsiteY99" fmla="*/ 2765 h 4042"/>
              <a:gd name="connsiteX100" fmla="*/ 12574 w 12653"/>
              <a:gd name="connsiteY100" fmla="*/ 2765 h 4042"/>
              <a:gd name="connsiteX101" fmla="*/ 12574 w 12653"/>
              <a:gd name="connsiteY101" fmla="*/ 2708 h 4042"/>
              <a:gd name="connsiteX102" fmla="*/ 12634 w 12653"/>
              <a:gd name="connsiteY102" fmla="*/ 2708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283 h 4042"/>
              <a:gd name="connsiteX118" fmla="*/ 561 w 12653"/>
              <a:gd name="connsiteY118" fmla="*/ 3324 h 4042"/>
              <a:gd name="connsiteX119" fmla="*/ 520 w 12653"/>
              <a:gd name="connsiteY119" fmla="*/ 3324 h 4042"/>
              <a:gd name="connsiteX120" fmla="*/ 520 w 12653"/>
              <a:gd name="connsiteY120" fmla="*/ 3283 h 4042"/>
              <a:gd name="connsiteX121" fmla="*/ 561 w 12653"/>
              <a:gd name="connsiteY121" fmla="*/ 3283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2825 h 4042"/>
              <a:gd name="connsiteX128" fmla="*/ 12574 w 12653"/>
              <a:gd name="connsiteY128" fmla="*/ 2786 h 4042"/>
              <a:gd name="connsiteX129" fmla="*/ 12615 w 12653"/>
              <a:gd name="connsiteY129" fmla="*/ 2786 h 4042"/>
              <a:gd name="connsiteX130" fmla="*/ 12615 w 12653"/>
              <a:gd name="connsiteY130" fmla="*/ 2825 h 4042"/>
              <a:gd name="connsiteX131" fmla="*/ 12574 w 12653"/>
              <a:gd name="connsiteY131" fmla="*/ 2825 h 4042"/>
              <a:gd name="connsiteX132" fmla="*/ 12492 w 12653"/>
              <a:gd name="connsiteY132" fmla="*/ 3339 h 4042"/>
              <a:gd name="connsiteX133" fmla="*/ 12492 w 12653"/>
              <a:gd name="connsiteY133" fmla="*/ 3278 h 4042"/>
              <a:gd name="connsiteX134" fmla="*/ 12571 w 12653"/>
              <a:gd name="connsiteY134" fmla="*/ 3278 h 4042"/>
              <a:gd name="connsiteX135" fmla="*/ 12571 w 12653"/>
              <a:gd name="connsiteY135" fmla="*/ 3201 h 4042"/>
              <a:gd name="connsiteX136" fmla="*/ 12630 w 12653"/>
              <a:gd name="connsiteY136" fmla="*/ 3201 h 4042"/>
              <a:gd name="connsiteX137" fmla="*/ 12630 w 12653"/>
              <a:gd name="connsiteY137" fmla="*/ 3339 h 4042"/>
              <a:gd name="connsiteX138" fmla="*/ 12492 w 12653"/>
              <a:gd name="connsiteY138" fmla="*/ 3339 h 4042"/>
              <a:gd name="connsiteX139" fmla="*/ 12492 w 12653"/>
              <a:gd name="connsiteY139" fmla="*/ 3259 h 4042"/>
              <a:gd name="connsiteX140" fmla="*/ 12492 w 12653"/>
              <a:gd name="connsiteY140" fmla="*/ 3201 h 4042"/>
              <a:gd name="connsiteX141" fmla="*/ 12552 w 12653"/>
              <a:gd name="connsiteY141" fmla="*/ 3201 h 4042"/>
              <a:gd name="connsiteX142" fmla="*/ 12552 w 12653"/>
              <a:gd name="connsiteY142" fmla="*/ 3259 h 4042"/>
              <a:gd name="connsiteX143" fmla="*/ 12492 w 12653"/>
              <a:gd name="connsiteY143" fmla="*/ 3259 h 4042"/>
              <a:gd name="connsiteX144" fmla="*/ 12487 w 12653"/>
              <a:gd name="connsiteY144" fmla="*/ 3084 h 4042"/>
              <a:gd name="connsiteX145" fmla="*/ 12487 w 12653"/>
              <a:gd name="connsiteY145" fmla="*/ 3021 h 4042"/>
              <a:gd name="connsiteX146" fmla="*/ 12552 w 12653"/>
              <a:gd name="connsiteY146" fmla="*/ 3021 h 4042"/>
              <a:gd name="connsiteX147" fmla="*/ 12552 w 12653"/>
              <a:gd name="connsiteY147" fmla="*/ 3084 h 4042"/>
              <a:gd name="connsiteX148" fmla="*/ 12487 w 12653"/>
              <a:gd name="connsiteY148" fmla="*/ 3084 h 4042"/>
              <a:gd name="connsiteX149" fmla="*/ 12552 w 12653"/>
              <a:gd name="connsiteY149" fmla="*/ 3106 h 4042"/>
              <a:gd name="connsiteX150" fmla="*/ 12552 w 12653"/>
              <a:gd name="connsiteY150" fmla="*/ 3177 h 4042"/>
              <a:gd name="connsiteX151" fmla="*/ 12487 w 12653"/>
              <a:gd name="connsiteY151" fmla="*/ 3177 h 4042"/>
              <a:gd name="connsiteX152" fmla="*/ 12487 w 12653"/>
              <a:gd name="connsiteY152" fmla="*/ 3106 h 4042"/>
              <a:gd name="connsiteX153" fmla="*/ 12552 w 12653"/>
              <a:gd name="connsiteY153" fmla="*/ 3106 h 4042"/>
              <a:gd name="connsiteX154" fmla="*/ 12470 w 12653"/>
              <a:gd name="connsiteY154" fmla="*/ 3196 h 4042"/>
              <a:gd name="connsiteX155" fmla="*/ 12470 w 12653"/>
              <a:gd name="connsiteY155" fmla="*/ 3259 h 4042"/>
              <a:gd name="connsiteX156" fmla="*/ 12414 w 12653"/>
              <a:gd name="connsiteY156" fmla="*/ 3259 h 4042"/>
              <a:gd name="connsiteX157" fmla="*/ 12414 w 12653"/>
              <a:gd name="connsiteY157" fmla="*/ 3196 h 4042"/>
              <a:gd name="connsiteX158" fmla="*/ 12470 w 12653"/>
              <a:gd name="connsiteY158" fmla="*/ 3196 h 4042"/>
              <a:gd name="connsiteX159" fmla="*/ 12470 w 12653"/>
              <a:gd name="connsiteY159" fmla="*/ 3106 h 4042"/>
              <a:gd name="connsiteX160" fmla="*/ 12470 w 12653"/>
              <a:gd name="connsiteY160" fmla="*/ 3177 h 4042"/>
              <a:gd name="connsiteX161" fmla="*/ 12414 w 12653"/>
              <a:gd name="connsiteY161" fmla="*/ 3177 h 4042"/>
              <a:gd name="connsiteX162" fmla="*/ 12414 w 12653"/>
              <a:gd name="connsiteY162" fmla="*/ 3106 h 4042"/>
              <a:gd name="connsiteX163" fmla="*/ 12470 w 12653"/>
              <a:gd name="connsiteY163" fmla="*/ 3106 h 4042"/>
              <a:gd name="connsiteX164" fmla="*/ 12092 w 12653"/>
              <a:gd name="connsiteY164" fmla="*/ 3324 h 4042"/>
              <a:gd name="connsiteX165" fmla="*/ 12092 w 12653"/>
              <a:gd name="connsiteY165" fmla="*/ 3283 h 4042"/>
              <a:gd name="connsiteX166" fmla="*/ 12133 w 12653"/>
              <a:gd name="connsiteY166" fmla="*/ 3283 h 4042"/>
              <a:gd name="connsiteX167" fmla="*/ 12133 w 12653"/>
              <a:gd name="connsiteY167" fmla="*/ 3324 h 4042"/>
              <a:gd name="connsiteX168" fmla="*/ 12092 w 12653"/>
              <a:gd name="connsiteY168" fmla="*/ 3324 h 4042"/>
              <a:gd name="connsiteX169" fmla="*/ 240 w 12653"/>
              <a:gd name="connsiteY169" fmla="*/ 3196 h 4042"/>
              <a:gd name="connsiteX170" fmla="*/ 240 w 12653"/>
              <a:gd name="connsiteY170" fmla="*/ 3259 h 4042"/>
              <a:gd name="connsiteX171" fmla="*/ 184 w 12653"/>
              <a:gd name="connsiteY171" fmla="*/ 3259 h 4042"/>
              <a:gd name="connsiteX172" fmla="*/ 184 w 12653"/>
              <a:gd name="connsiteY172" fmla="*/ 3196 h 4042"/>
              <a:gd name="connsiteX173" fmla="*/ 240 w 12653"/>
              <a:gd name="connsiteY173" fmla="*/ 3196 h 4042"/>
              <a:gd name="connsiteX174" fmla="*/ 240 w 12653"/>
              <a:gd name="connsiteY174" fmla="*/ 3106 h 4042"/>
              <a:gd name="connsiteX175" fmla="*/ 240 w 12653"/>
              <a:gd name="connsiteY175" fmla="*/ 3177 h 4042"/>
              <a:gd name="connsiteX176" fmla="*/ 184 w 12653"/>
              <a:gd name="connsiteY176" fmla="*/ 3177 h 4042"/>
              <a:gd name="connsiteX177" fmla="*/ 184 w 12653"/>
              <a:gd name="connsiteY177" fmla="*/ 3106 h 4042"/>
              <a:gd name="connsiteX178" fmla="*/ 240 w 12653"/>
              <a:gd name="connsiteY178" fmla="*/ 3809 h 4042"/>
              <a:gd name="connsiteX179" fmla="*/ 102 w 12653"/>
              <a:gd name="connsiteY179" fmla="*/ 3787 h 4042"/>
              <a:gd name="connsiteX180" fmla="*/ 102 w 12653"/>
              <a:gd name="connsiteY180" fmla="*/ 3724 h 4042"/>
              <a:gd name="connsiteX181" fmla="*/ 166 w 12653"/>
              <a:gd name="connsiteY181" fmla="*/ 3724 h 4042"/>
              <a:gd name="connsiteX182" fmla="*/ 166 w 12653"/>
              <a:gd name="connsiteY182" fmla="*/ 3787 h 4042"/>
              <a:gd name="connsiteX183" fmla="*/ 102 w 12653"/>
              <a:gd name="connsiteY183" fmla="*/ 3787 h 4042"/>
              <a:gd name="connsiteX184" fmla="*/ 102 w 12653"/>
              <a:gd name="connsiteY184" fmla="*/ 3880 h 4042"/>
              <a:gd name="connsiteX185" fmla="*/ 102 w 12653"/>
              <a:gd name="connsiteY185" fmla="*/ 3809 h 4042"/>
              <a:gd name="connsiteX186" fmla="*/ 166 w 12653"/>
              <a:gd name="connsiteY186" fmla="*/ 3809 h 4042"/>
              <a:gd name="connsiteX187" fmla="*/ 166 w 12653"/>
              <a:gd name="connsiteY187" fmla="*/ 3880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2847 h 4042"/>
              <a:gd name="connsiteX98" fmla="*/ 12636 w 12653"/>
              <a:gd name="connsiteY98" fmla="*/ 2847 h 4042"/>
              <a:gd name="connsiteX99" fmla="*/ 12636 w 12653"/>
              <a:gd name="connsiteY99" fmla="*/ 2765 h 4042"/>
              <a:gd name="connsiteX100" fmla="*/ 12574 w 12653"/>
              <a:gd name="connsiteY100" fmla="*/ 2765 h 4042"/>
              <a:gd name="connsiteX101" fmla="*/ 12574 w 12653"/>
              <a:gd name="connsiteY101" fmla="*/ 2708 h 4042"/>
              <a:gd name="connsiteX102" fmla="*/ 12634 w 12653"/>
              <a:gd name="connsiteY102" fmla="*/ 2708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283 h 4042"/>
              <a:gd name="connsiteX118" fmla="*/ 561 w 12653"/>
              <a:gd name="connsiteY118" fmla="*/ 3324 h 4042"/>
              <a:gd name="connsiteX119" fmla="*/ 520 w 12653"/>
              <a:gd name="connsiteY119" fmla="*/ 3324 h 4042"/>
              <a:gd name="connsiteX120" fmla="*/ 520 w 12653"/>
              <a:gd name="connsiteY120" fmla="*/ 3283 h 4042"/>
              <a:gd name="connsiteX121" fmla="*/ 561 w 12653"/>
              <a:gd name="connsiteY121" fmla="*/ 3283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2825 h 4042"/>
              <a:gd name="connsiteX128" fmla="*/ 12574 w 12653"/>
              <a:gd name="connsiteY128" fmla="*/ 2786 h 4042"/>
              <a:gd name="connsiteX129" fmla="*/ 12615 w 12653"/>
              <a:gd name="connsiteY129" fmla="*/ 2786 h 4042"/>
              <a:gd name="connsiteX130" fmla="*/ 12615 w 12653"/>
              <a:gd name="connsiteY130" fmla="*/ 2825 h 4042"/>
              <a:gd name="connsiteX131" fmla="*/ 12574 w 12653"/>
              <a:gd name="connsiteY131" fmla="*/ 2825 h 4042"/>
              <a:gd name="connsiteX132" fmla="*/ 12492 w 12653"/>
              <a:gd name="connsiteY132" fmla="*/ 3339 h 4042"/>
              <a:gd name="connsiteX133" fmla="*/ 12492 w 12653"/>
              <a:gd name="connsiteY133" fmla="*/ 3278 h 4042"/>
              <a:gd name="connsiteX134" fmla="*/ 12571 w 12653"/>
              <a:gd name="connsiteY134" fmla="*/ 3278 h 4042"/>
              <a:gd name="connsiteX135" fmla="*/ 12571 w 12653"/>
              <a:gd name="connsiteY135" fmla="*/ 3201 h 4042"/>
              <a:gd name="connsiteX136" fmla="*/ 12630 w 12653"/>
              <a:gd name="connsiteY136" fmla="*/ 3201 h 4042"/>
              <a:gd name="connsiteX137" fmla="*/ 12630 w 12653"/>
              <a:gd name="connsiteY137" fmla="*/ 3339 h 4042"/>
              <a:gd name="connsiteX138" fmla="*/ 12492 w 12653"/>
              <a:gd name="connsiteY138" fmla="*/ 3339 h 4042"/>
              <a:gd name="connsiteX139" fmla="*/ 12492 w 12653"/>
              <a:gd name="connsiteY139" fmla="*/ 3259 h 4042"/>
              <a:gd name="connsiteX140" fmla="*/ 12492 w 12653"/>
              <a:gd name="connsiteY140" fmla="*/ 3201 h 4042"/>
              <a:gd name="connsiteX141" fmla="*/ 12552 w 12653"/>
              <a:gd name="connsiteY141" fmla="*/ 3201 h 4042"/>
              <a:gd name="connsiteX142" fmla="*/ 12552 w 12653"/>
              <a:gd name="connsiteY142" fmla="*/ 3259 h 4042"/>
              <a:gd name="connsiteX143" fmla="*/ 12492 w 12653"/>
              <a:gd name="connsiteY143" fmla="*/ 3259 h 4042"/>
              <a:gd name="connsiteX144" fmla="*/ 12487 w 12653"/>
              <a:gd name="connsiteY144" fmla="*/ 3084 h 4042"/>
              <a:gd name="connsiteX145" fmla="*/ 12487 w 12653"/>
              <a:gd name="connsiteY145" fmla="*/ 3021 h 4042"/>
              <a:gd name="connsiteX146" fmla="*/ 12552 w 12653"/>
              <a:gd name="connsiteY146" fmla="*/ 3021 h 4042"/>
              <a:gd name="connsiteX147" fmla="*/ 12552 w 12653"/>
              <a:gd name="connsiteY147" fmla="*/ 3084 h 4042"/>
              <a:gd name="connsiteX148" fmla="*/ 12487 w 12653"/>
              <a:gd name="connsiteY148" fmla="*/ 3084 h 4042"/>
              <a:gd name="connsiteX149" fmla="*/ 12552 w 12653"/>
              <a:gd name="connsiteY149" fmla="*/ 3106 h 4042"/>
              <a:gd name="connsiteX150" fmla="*/ 12552 w 12653"/>
              <a:gd name="connsiteY150" fmla="*/ 3177 h 4042"/>
              <a:gd name="connsiteX151" fmla="*/ 12487 w 12653"/>
              <a:gd name="connsiteY151" fmla="*/ 3177 h 4042"/>
              <a:gd name="connsiteX152" fmla="*/ 12487 w 12653"/>
              <a:gd name="connsiteY152" fmla="*/ 3106 h 4042"/>
              <a:gd name="connsiteX153" fmla="*/ 12552 w 12653"/>
              <a:gd name="connsiteY153" fmla="*/ 3106 h 4042"/>
              <a:gd name="connsiteX154" fmla="*/ 12470 w 12653"/>
              <a:gd name="connsiteY154" fmla="*/ 3196 h 4042"/>
              <a:gd name="connsiteX155" fmla="*/ 12470 w 12653"/>
              <a:gd name="connsiteY155" fmla="*/ 3259 h 4042"/>
              <a:gd name="connsiteX156" fmla="*/ 12414 w 12653"/>
              <a:gd name="connsiteY156" fmla="*/ 3259 h 4042"/>
              <a:gd name="connsiteX157" fmla="*/ 12414 w 12653"/>
              <a:gd name="connsiteY157" fmla="*/ 3196 h 4042"/>
              <a:gd name="connsiteX158" fmla="*/ 12470 w 12653"/>
              <a:gd name="connsiteY158" fmla="*/ 3196 h 4042"/>
              <a:gd name="connsiteX159" fmla="*/ 12470 w 12653"/>
              <a:gd name="connsiteY159" fmla="*/ 3106 h 4042"/>
              <a:gd name="connsiteX160" fmla="*/ 12470 w 12653"/>
              <a:gd name="connsiteY160" fmla="*/ 3177 h 4042"/>
              <a:gd name="connsiteX161" fmla="*/ 12414 w 12653"/>
              <a:gd name="connsiteY161" fmla="*/ 3177 h 4042"/>
              <a:gd name="connsiteX162" fmla="*/ 12414 w 12653"/>
              <a:gd name="connsiteY162" fmla="*/ 3106 h 4042"/>
              <a:gd name="connsiteX163" fmla="*/ 12470 w 12653"/>
              <a:gd name="connsiteY163" fmla="*/ 3106 h 4042"/>
              <a:gd name="connsiteX164" fmla="*/ 12092 w 12653"/>
              <a:gd name="connsiteY164" fmla="*/ 3324 h 4042"/>
              <a:gd name="connsiteX165" fmla="*/ 12092 w 12653"/>
              <a:gd name="connsiteY165" fmla="*/ 3283 h 4042"/>
              <a:gd name="connsiteX166" fmla="*/ 12133 w 12653"/>
              <a:gd name="connsiteY166" fmla="*/ 3283 h 4042"/>
              <a:gd name="connsiteX167" fmla="*/ 12133 w 12653"/>
              <a:gd name="connsiteY167" fmla="*/ 3324 h 4042"/>
              <a:gd name="connsiteX168" fmla="*/ 12092 w 12653"/>
              <a:gd name="connsiteY168" fmla="*/ 3324 h 4042"/>
              <a:gd name="connsiteX169" fmla="*/ 240 w 12653"/>
              <a:gd name="connsiteY169" fmla="*/ 3196 h 4042"/>
              <a:gd name="connsiteX170" fmla="*/ 240 w 12653"/>
              <a:gd name="connsiteY170" fmla="*/ 3259 h 4042"/>
              <a:gd name="connsiteX171" fmla="*/ 184 w 12653"/>
              <a:gd name="connsiteY171" fmla="*/ 3259 h 4042"/>
              <a:gd name="connsiteX172" fmla="*/ 184 w 12653"/>
              <a:gd name="connsiteY172" fmla="*/ 3196 h 4042"/>
              <a:gd name="connsiteX173" fmla="*/ 240 w 12653"/>
              <a:gd name="connsiteY173" fmla="*/ 3196 h 4042"/>
              <a:gd name="connsiteX174" fmla="*/ 240 w 12653"/>
              <a:gd name="connsiteY174" fmla="*/ 3106 h 4042"/>
              <a:gd name="connsiteX175" fmla="*/ 240 w 12653"/>
              <a:gd name="connsiteY175" fmla="*/ 3177 h 4042"/>
              <a:gd name="connsiteX176" fmla="*/ 184 w 12653"/>
              <a:gd name="connsiteY176" fmla="*/ 3177 h 4042"/>
              <a:gd name="connsiteX177" fmla="*/ 184 w 12653"/>
              <a:gd name="connsiteY177" fmla="*/ 3106 h 4042"/>
              <a:gd name="connsiteX178" fmla="*/ 240 w 12653"/>
              <a:gd name="connsiteY178" fmla="*/ 3106 h 4042"/>
              <a:gd name="connsiteX179" fmla="*/ 102 w 12653"/>
              <a:gd name="connsiteY179" fmla="*/ 3787 h 4042"/>
              <a:gd name="connsiteX180" fmla="*/ 102 w 12653"/>
              <a:gd name="connsiteY180" fmla="*/ 3724 h 4042"/>
              <a:gd name="connsiteX181" fmla="*/ 166 w 12653"/>
              <a:gd name="connsiteY181" fmla="*/ 3724 h 4042"/>
              <a:gd name="connsiteX182" fmla="*/ 166 w 12653"/>
              <a:gd name="connsiteY182" fmla="*/ 3787 h 4042"/>
              <a:gd name="connsiteX183" fmla="*/ 102 w 12653"/>
              <a:gd name="connsiteY183" fmla="*/ 3787 h 4042"/>
              <a:gd name="connsiteX184" fmla="*/ 102 w 12653"/>
              <a:gd name="connsiteY184" fmla="*/ 3880 h 4042"/>
              <a:gd name="connsiteX185" fmla="*/ 102 w 12653"/>
              <a:gd name="connsiteY185" fmla="*/ 3809 h 4042"/>
              <a:gd name="connsiteX186" fmla="*/ 166 w 12653"/>
              <a:gd name="connsiteY186" fmla="*/ 3809 h 4042"/>
              <a:gd name="connsiteX187" fmla="*/ 166 w 12653"/>
              <a:gd name="connsiteY187" fmla="*/ 3880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2847 h 4042"/>
              <a:gd name="connsiteX98" fmla="*/ 12636 w 12653"/>
              <a:gd name="connsiteY98" fmla="*/ 2847 h 4042"/>
              <a:gd name="connsiteX99" fmla="*/ 12636 w 12653"/>
              <a:gd name="connsiteY99" fmla="*/ 2765 h 4042"/>
              <a:gd name="connsiteX100" fmla="*/ 12574 w 12653"/>
              <a:gd name="connsiteY100" fmla="*/ 2765 h 4042"/>
              <a:gd name="connsiteX101" fmla="*/ 12574 w 12653"/>
              <a:gd name="connsiteY101" fmla="*/ 2708 h 4042"/>
              <a:gd name="connsiteX102" fmla="*/ 12634 w 12653"/>
              <a:gd name="connsiteY102" fmla="*/ 2708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283 h 4042"/>
              <a:gd name="connsiteX118" fmla="*/ 561 w 12653"/>
              <a:gd name="connsiteY118" fmla="*/ 3324 h 4042"/>
              <a:gd name="connsiteX119" fmla="*/ 520 w 12653"/>
              <a:gd name="connsiteY119" fmla="*/ 3324 h 4042"/>
              <a:gd name="connsiteX120" fmla="*/ 520 w 12653"/>
              <a:gd name="connsiteY120" fmla="*/ 3283 h 4042"/>
              <a:gd name="connsiteX121" fmla="*/ 561 w 12653"/>
              <a:gd name="connsiteY121" fmla="*/ 3283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2825 h 4042"/>
              <a:gd name="connsiteX128" fmla="*/ 12574 w 12653"/>
              <a:gd name="connsiteY128" fmla="*/ 2786 h 4042"/>
              <a:gd name="connsiteX129" fmla="*/ 12615 w 12653"/>
              <a:gd name="connsiteY129" fmla="*/ 2786 h 4042"/>
              <a:gd name="connsiteX130" fmla="*/ 12615 w 12653"/>
              <a:gd name="connsiteY130" fmla="*/ 2825 h 4042"/>
              <a:gd name="connsiteX131" fmla="*/ 12574 w 12653"/>
              <a:gd name="connsiteY131" fmla="*/ 2825 h 4042"/>
              <a:gd name="connsiteX132" fmla="*/ 12492 w 12653"/>
              <a:gd name="connsiteY132" fmla="*/ 3339 h 4042"/>
              <a:gd name="connsiteX133" fmla="*/ 12492 w 12653"/>
              <a:gd name="connsiteY133" fmla="*/ 3278 h 4042"/>
              <a:gd name="connsiteX134" fmla="*/ 12571 w 12653"/>
              <a:gd name="connsiteY134" fmla="*/ 3278 h 4042"/>
              <a:gd name="connsiteX135" fmla="*/ 12571 w 12653"/>
              <a:gd name="connsiteY135" fmla="*/ 3201 h 4042"/>
              <a:gd name="connsiteX136" fmla="*/ 12630 w 12653"/>
              <a:gd name="connsiteY136" fmla="*/ 3201 h 4042"/>
              <a:gd name="connsiteX137" fmla="*/ 12630 w 12653"/>
              <a:gd name="connsiteY137" fmla="*/ 3339 h 4042"/>
              <a:gd name="connsiteX138" fmla="*/ 12492 w 12653"/>
              <a:gd name="connsiteY138" fmla="*/ 3339 h 4042"/>
              <a:gd name="connsiteX139" fmla="*/ 12492 w 12653"/>
              <a:gd name="connsiteY139" fmla="*/ 3259 h 4042"/>
              <a:gd name="connsiteX140" fmla="*/ 12492 w 12653"/>
              <a:gd name="connsiteY140" fmla="*/ 3201 h 4042"/>
              <a:gd name="connsiteX141" fmla="*/ 12552 w 12653"/>
              <a:gd name="connsiteY141" fmla="*/ 3201 h 4042"/>
              <a:gd name="connsiteX142" fmla="*/ 12552 w 12653"/>
              <a:gd name="connsiteY142" fmla="*/ 3259 h 4042"/>
              <a:gd name="connsiteX143" fmla="*/ 12492 w 12653"/>
              <a:gd name="connsiteY143" fmla="*/ 3259 h 4042"/>
              <a:gd name="connsiteX144" fmla="*/ 12487 w 12653"/>
              <a:gd name="connsiteY144" fmla="*/ 3084 h 4042"/>
              <a:gd name="connsiteX145" fmla="*/ 12487 w 12653"/>
              <a:gd name="connsiteY145" fmla="*/ 3021 h 4042"/>
              <a:gd name="connsiteX146" fmla="*/ 12552 w 12653"/>
              <a:gd name="connsiteY146" fmla="*/ 3021 h 4042"/>
              <a:gd name="connsiteX147" fmla="*/ 12552 w 12653"/>
              <a:gd name="connsiteY147" fmla="*/ 3084 h 4042"/>
              <a:gd name="connsiteX148" fmla="*/ 12487 w 12653"/>
              <a:gd name="connsiteY148" fmla="*/ 3084 h 4042"/>
              <a:gd name="connsiteX149" fmla="*/ 12552 w 12653"/>
              <a:gd name="connsiteY149" fmla="*/ 3106 h 4042"/>
              <a:gd name="connsiteX150" fmla="*/ 12552 w 12653"/>
              <a:gd name="connsiteY150" fmla="*/ 3177 h 4042"/>
              <a:gd name="connsiteX151" fmla="*/ 12487 w 12653"/>
              <a:gd name="connsiteY151" fmla="*/ 3177 h 4042"/>
              <a:gd name="connsiteX152" fmla="*/ 12487 w 12653"/>
              <a:gd name="connsiteY152" fmla="*/ 3106 h 4042"/>
              <a:gd name="connsiteX153" fmla="*/ 12552 w 12653"/>
              <a:gd name="connsiteY153" fmla="*/ 3106 h 4042"/>
              <a:gd name="connsiteX154" fmla="*/ 12470 w 12653"/>
              <a:gd name="connsiteY154" fmla="*/ 3196 h 4042"/>
              <a:gd name="connsiteX155" fmla="*/ 12470 w 12653"/>
              <a:gd name="connsiteY155" fmla="*/ 3259 h 4042"/>
              <a:gd name="connsiteX156" fmla="*/ 12414 w 12653"/>
              <a:gd name="connsiteY156" fmla="*/ 3259 h 4042"/>
              <a:gd name="connsiteX157" fmla="*/ 12414 w 12653"/>
              <a:gd name="connsiteY157" fmla="*/ 3196 h 4042"/>
              <a:gd name="connsiteX158" fmla="*/ 12470 w 12653"/>
              <a:gd name="connsiteY158" fmla="*/ 3196 h 4042"/>
              <a:gd name="connsiteX159" fmla="*/ 12470 w 12653"/>
              <a:gd name="connsiteY159" fmla="*/ 3106 h 4042"/>
              <a:gd name="connsiteX160" fmla="*/ 12470 w 12653"/>
              <a:gd name="connsiteY160" fmla="*/ 3177 h 4042"/>
              <a:gd name="connsiteX161" fmla="*/ 12414 w 12653"/>
              <a:gd name="connsiteY161" fmla="*/ 3177 h 4042"/>
              <a:gd name="connsiteX162" fmla="*/ 12414 w 12653"/>
              <a:gd name="connsiteY162" fmla="*/ 3106 h 4042"/>
              <a:gd name="connsiteX163" fmla="*/ 12470 w 12653"/>
              <a:gd name="connsiteY163" fmla="*/ 3106 h 4042"/>
              <a:gd name="connsiteX164" fmla="*/ 12092 w 12653"/>
              <a:gd name="connsiteY164" fmla="*/ 3324 h 4042"/>
              <a:gd name="connsiteX165" fmla="*/ 12092 w 12653"/>
              <a:gd name="connsiteY165" fmla="*/ 3283 h 4042"/>
              <a:gd name="connsiteX166" fmla="*/ 12133 w 12653"/>
              <a:gd name="connsiteY166" fmla="*/ 3283 h 4042"/>
              <a:gd name="connsiteX167" fmla="*/ 12133 w 12653"/>
              <a:gd name="connsiteY167" fmla="*/ 3324 h 4042"/>
              <a:gd name="connsiteX168" fmla="*/ 12092 w 12653"/>
              <a:gd name="connsiteY168" fmla="*/ 3324 h 4042"/>
              <a:gd name="connsiteX169" fmla="*/ 240 w 12653"/>
              <a:gd name="connsiteY169" fmla="*/ 3196 h 4042"/>
              <a:gd name="connsiteX170" fmla="*/ 240 w 12653"/>
              <a:gd name="connsiteY170" fmla="*/ 3259 h 4042"/>
              <a:gd name="connsiteX171" fmla="*/ 184 w 12653"/>
              <a:gd name="connsiteY171" fmla="*/ 3259 h 4042"/>
              <a:gd name="connsiteX172" fmla="*/ 184 w 12653"/>
              <a:gd name="connsiteY172" fmla="*/ 3196 h 4042"/>
              <a:gd name="connsiteX173" fmla="*/ 240 w 12653"/>
              <a:gd name="connsiteY173" fmla="*/ 3196 h 4042"/>
              <a:gd name="connsiteX174" fmla="*/ 240 w 12653"/>
              <a:gd name="connsiteY174" fmla="*/ 3106 h 4042"/>
              <a:gd name="connsiteX175" fmla="*/ 240 w 12653"/>
              <a:gd name="connsiteY175" fmla="*/ 3177 h 4042"/>
              <a:gd name="connsiteX176" fmla="*/ 184 w 12653"/>
              <a:gd name="connsiteY176" fmla="*/ 3177 h 4042"/>
              <a:gd name="connsiteX177" fmla="*/ 184 w 12653"/>
              <a:gd name="connsiteY177" fmla="*/ 3106 h 4042"/>
              <a:gd name="connsiteX178" fmla="*/ 240 w 12653"/>
              <a:gd name="connsiteY178" fmla="*/ 3106 h 4042"/>
              <a:gd name="connsiteX179" fmla="*/ 102 w 12653"/>
              <a:gd name="connsiteY179" fmla="*/ 3084 h 4042"/>
              <a:gd name="connsiteX180" fmla="*/ 102 w 12653"/>
              <a:gd name="connsiteY180" fmla="*/ 3724 h 4042"/>
              <a:gd name="connsiteX181" fmla="*/ 166 w 12653"/>
              <a:gd name="connsiteY181" fmla="*/ 3724 h 4042"/>
              <a:gd name="connsiteX182" fmla="*/ 166 w 12653"/>
              <a:gd name="connsiteY182" fmla="*/ 3787 h 4042"/>
              <a:gd name="connsiteX183" fmla="*/ 102 w 12653"/>
              <a:gd name="connsiteY183" fmla="*/ 3787 h 4042"/>
              <a:gd name="connsiteX184" fmla="*/ 102 w 12653"/>
              <a:gd name="connsiteY184" fmla="*/ 3880 h 4042"/>
              <a:gd name="connsiteX185" fmla="*/ 102 w 12653"/>
              <a:gd name="connsiteY185" fmla="*/ 3809 h 4042"/>
              <a:gd name="connsiteX186" fmla="*/ 166 w 12653"/>
              <a:gd name="connsiteY186" fmla="*/ 3809 h 4042"/>
              <a:gd name="connsiteX187" fmla="*/ 166 w 12653"/>
              <a:gd name="connsiteY187" fmla="*/ 3880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2847 h 4042"/>
              <a:gd name="connsiteX98" fmla="*/ 12636 w 12653"/>
              <a:gd name="connsiteY98" fmla="*/ 2847 h 4042"/>
              <a:gd name="connsiteX99" fmla="*/ 12636 w 12653"/>
              <a:gd name="connsiteY99" fmla="*/ 2765 h 4042"/>
              <a:gd name="connsiteX100" fmla="*/ 12574 w 12653"/>
              <a:gd name="connsiteY100" fmla="*/ 2765 h 4042"/>
              <a:gd name="connsiteX101" fmla="*/ 12574 w 12653"/>
              <a:gd name="connsiteY101" fmla="*/ 2708 h 4042"/>
              <a:gd name="connsiteX102" fmla="*/ 12634 w 12653"/>
              <a:gd name="connsiteY102" fmla="*/ 2708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283 h 4042"/>
              <a:gd name="connsiteX118" fmla="*/ 561 w 12653"/>
              <a:gd name="connsiteY118" fmla="*/ 3324 h 4042"/>
              <a:gd name="connsiteX119" fmla="*/ 520 w 12653"/>
              <a:gd name="connsiteY119" fmla="*/ 3324 h 4042"/>
              <a:gd name="connsiteX120" fmla="*/ 520 w 12653"/>
              <a:gd name="connsiteY120" fmla="*/ 3283 h 4042"/>
              <a:gd name="connsiteX121" fmla="*/ 561 w 12653"/>
              <a:gd name="connsiteY121" fmla="*/ 3283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2825 h 4042"/>
              <a:gd name="connsiteX128" fmla="*/ 12574 w 12653"/>
              <a:gd name="connsiteY128" fmla="*/ 2786 h 4042"/>
              <a:gd name="connsiteX129" fmla="*/ 12615 w 12653"/>
              <a:gd name="connsiteY129" fmla="*/ 2786 h 4042"/>
              <a:gd name="connsiteX130" fmla="*/ 12615 w 12653"/>
              <a:gd name="connsiteY130" fmla="*/ 2825 h 4042"/>
              <a:gd name="connsiteX131" fmla="*/ 12574 w 12653"/>
              <a:gd name="connsiteY131" fmla="*/ 2825 h 4042"/>
              <a:gd name="connsiteX132" fmla="*/ 12492 w 12653"/>
              <a:gd name="connsiteY132" fmla="*/ 3339 h 4042"/>
              <a:gd name="connsiteX133" fmla="*/ 12492 w 12653"/>
              <a:gd name="connsiteY133" fmla="*/ 3278 h 4042"/>
              <a:gd name="connsiteX134" fmla="*/ 12571 w 12653"/>
              <a:gd name="connsiteY134" fmla="*/ 3278 h 4042"/>
              <a:gd name="connsiteX135" fmla="*/ 12571 w 12653"/>
              <a:gd name="connsiteY135" fmla="*/ 3201 h 4042"/>
              <a:gd name="connsiteX136" fmla="*/ 12630 w 12653"/>
              <a:gd name="connsiteY136" fmla="*/ 3201 h 4042"/>
              <a:gd name="connsiteX137" fmla="*/ 12630 w 12653"/>
              <a:gd name="connsiteY137" fmla="*/ 3339 h 4042"/>
              <a:gd name="connsiteX138" fmla="*/ 12492 w 12653"/>
              <a:gd name="connsiteY138" fmla="*/ 3339 h 4042"/>
              <a:gd name="connsiteX139" fmla="*/ 12492 w 12653"/>
              <a:gd name="connsiteY139" fmla="*/ 3259 h 4042"/>
              <a:gd name="connsiteX140" fmla="*/ 12492 w 12653"/>
              <a:gd name="connsiteY140" fmla="*/ 3201 h 4042"/>
              <a:gd name="connsiteX141" fmla="*/ 12552 w 12653"/>
              <a:gd name="connsiteY141" fmla="*/ 3201 h 4042"/>
              <a:gd name="connsiteX142" fmla="*/ 12552 w 12653"/>
              <a:gd name="connsiteY142" fmla="*/ 3259 h 4042"/>
              <a:gd name="connsiteX143" fmla="*/ 12492 w 12653"/>
              <a:gd name="connsiteY143" fmla="*/ 3259 h 4042"/>
              <a:gd name="connsiteX144" fmla="*/ 12487 w 12653"/>
              <a:gd name="connsiteY144" fmla="*/ 3084 h 4042"/>
              <a:gd name="connsiteX145" fmla="*/ 12487 w 12653"/>
              <a:gd name="connsiteY145" fmla="*/ 3021 h 4042"/>
              <a:gd name="connsiteX146" fmla="*/ 12552 w 12653"/>
              <a:gd name="connsiteY146" fmla="*/ 3021 h 4042"/>
              <a:gd name="connsiteX147" fmla="*/ 12552 w 12653"/>
              <a:gd name="connsiteY147" fmla="*/ 3084 h 4042"/>
              <a:gd name="connsiteX148" fmla="*/ 12487 w 12653"/>
              <a:gd name="connsiteY148" fmla="*/ 3084 h 4042"/>
              <a:gd name="connsiteX149" fmla="*/ 12552 w 12653"/>
              <a:gd name="connsiteY149" fmla="*/ 3106 h 4042"/>
              <a:gd name="connsiteX150" fmla="*/ 12552 w 12653"/>
              <a:gd name="connsiteY150" fmla="*/ 3177 h 4042"/>
              <a:gd name="connsiteX151" fmla="*/ 12487 w 12653"/>
              <a:gd name="connsiteY151" fmla="*/ 3177 h 4042"/>
              <a:gd name="connsiteX152" fmla="*/ 12487 w 12653"/>
              <a:gd name="connsiteY152" fmla="*/ 3106 h 4042"/>
              <a:gd name="connsiteX153" fmla="*/ 12552 w 12653"/>
              <a:gd name="connsiteY153" fmla="*/ 3106 h 4042"/>
              <a:gd name="connsiteX154" fmla="*/ 12470 w 12653"/>
              <a:gd name="connsiteY154" fmla="*/ 3196 h 4042"/>
              <a:gd name="connsiteX155" fmla="*/ 12470 w 12653"/>
              <a:gd name="connsiteY155" fmla="*/ 3259 h 4042"/>
              <a:gd name="connsiteX156" fmla="*/ 12414 w 12653"/>
              <a:gd name="connsiteY156" fmla="*/ 3259 h 4042"/>
              <a:gd name="connsiteX157" fmla="*/ 12414 w 12653"/>
              <a:gd name="connsiteY157" fmla="*/ 3196 h 4042"/>
              <a:gd name="connsiteX158" fmla="*/ 12470 w 12653"/>
              <a:gd name="connsiteY158" fmla="*/ 3196 h 4042"/>
              <a:gd name="connsiteX159" fmla="*/ 12470 w 12653"/>
              <a:gd name="connsiteY159" fmla="*/ 3106 h 4042"/>
              <a:gd name="connsiteX160" fmla="*/ 12470 w 12653"/>
              <a:gd name="connsiteY160" fmla="*/ 3177 h 4042"/>
              <a:gd name="connsiteX161" fmla="*/ 12414 w 12653"/>
              <a:gd name="connsiteY161" fmla="*/ 3177 h 4042"/>
              <a:gd name="connsiteX162" fmla="*/ 12414 w 12653"/>
              <a:gd name="connsiteY162" fmla="*/ 3106 h 4042"/>
              <a:gd name="connsiteX163" fmla="*/ 12470 w 12653"/>
              <a:gd name="connsiteY163" fmla="*/ 3106 h 4042"/>
              <a:gd name="connsiteX164" fmla="*/ 12092 w 12653"/>
              <a:gd name="connsiteY164" fmla="*/ 3324 h 4042"/>
              <a:gd name="connsiteX165" fmla="*/ 12092 w 12653"/>
              <a:gd name="connsiteY165" fmla="*/ 3283 h 4042"/>
              <a:gd name="connsiteX166" fmla="*/ 12133 w 12653"/>
              <a:gd name="connsiteY166" fmla="*/ 3283 h 4042"/>
              <a:gd name="connsiteX167" fmla="*/ 12133 w 12653"/>
              <a:gd name="connsiteY167" fmla="*/ 3324 h 4042"/>
              <a:gd name="connsiteX168" fmla="*/ 12092 w 12653"/>
              <a:gd name="connsiteY168" fmla="*/ 3324 h 4042"/>
              <a:gd name="connsiteX169" fmla="*/ 240 w 12653"/>
              <a:gd name="connsiteY169" fmla="*/ 3196 h 4042"/>
              <a:gd name="connsiteX170" fmla="*/ 240 w 12653"/>
              <a:gd name="connsiteY170" fmla="*/ 3259 h 4042"/>
              <a:gd name="connsiteX171" fmla="*/ 184 w 12653"/>
              <a:gd name="connsiteY171" fmla="*/ 3259 h 4042"/>
              <a:gd name="connsiteX172" fmla="*/ 184 w 12653"/>
              <a:gd name="connsiteY172" fmla="*/ 3196 h 4042"/>
              <a:gd name="connsiteX173" fmla="*/ 240 w 12653"/>
              <a:gd name="connsiteY173" fmla="*/ 3196 h 4042"/>
              <a:gd name="connsiteX174" fmla="*/ 240 w 12653"/>
              <a:gd name="connsiteY174" fmla="*/ 3106 h 4042"/>
              <a:gd name="connsiteX175" fmla="*/ 240 w 12653"/>
              <a:gd name="connsiteY175" fmla="*/ 3177 h 4042"/>
              <a:gd name="connsiteX176" fmla="*/ 184 w 12653"/>
              <a:gd name="connsiteY176" fmla="*/ 3177 h 4042"/>
              <a:gd name="connsiteX177" fmla="*/ 184 w 12653"/>
              <a:gd name="connsiteY177" fmla="*/ 3106 h 4042"/>
              <a:gd name="connsiteX178" fmla="*/ 240 w 12653"/>
              <a:gd name="connsiteY178" fmla="*/ 3106 h 4042"/>
              <a:gd name="connsiteX179" fmla="*/ 102 w 12653"/>
              <a:gd name="connsiteY179" fmla="*/ 3084 h 4042"/>
              <a:gd name="connsiteX180" fmla="*/ 102 w 12653"/>
              <a:gd name="connsiteY180" fmla="*/ 3021 h 4042"/>
              <a:gd name="connsiteX181" fmla="*/ 166 w 12653"/>
              <a:gd name="connsiteY181" fmla="*/ 3724 h 4042"/>
              <a:gd name="connsiteX182" fmla="*/ 166 w 12653"/>
              <a:gd name="connsiteY182" fmla="*/ 3787 h 4042"/>
              <a:gd name="connsiteX183" fmla="*/ 102 w 12653"/>
              <a:gd name="connsiteY183" fmla="*/ 3787 h 4042"/>
              <a:gd name="connsiteX184" fmla="*/ 102 w 12653"/>
              <a:gd name="connsiteY184" fmla="*/ 3880 h 4042"/>
              <a:gd name="connsiteX185" fmla="*/ 102 w 12653"/>
              <a:gd name="connsiteY185" fmla="*/ 3809 h 4042"/>
              <a:gd name="connsiteX186" fmla="*/ 166 w 12653"/>
              <a:gd name="connsiteY186" fmla="*/ 3809 h 4042"/>
              <a:gd name="connsiteX187" fmla="*/ 166 w 12653"/>
              <a:gd name="connsiteY187" fmla="*/ 3880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2847 h 4042"/>
              <a:gd name="connsiteX98" fmla="*/ 12636 w 12653"/>
              <a:gd name="connsiteY98" fmla="*/ 2847 h 4042"/>
              <a:gd name="connsiteX99" fmla="*/ 12636 w 12653"/>
              <a:gd name="connsiteY99" fmla="*/ 2765 h 4042"/>
              <a:gd name="connsiteX100" fmla="*/ 12574 w 12653"/>
              <a:gd name="connsiteY100" fmla="*/ 2765 h 4042"/>
              <a:gd name="connsiteX101" fmla="*/ 12574 w 12653"/>
              <a:gd name="connsiteY101" fmla="*/ 2708 h 4042"/>
              <a:gd name="connsiteX102" fmla="*/ 12634 w 12653"/>
              <a:gd name="connsiteY102" fmla="*/ 2708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283 h 4042"/>
              <a:gd name="connsiteX118" fmla="*/ 561 w 12653"/>
              <a:gd name="connsiteY118" fmla="*/ 3324 h 4042"/>
              <a:gd name="connsiteX119" fmla="*/ 520 w 12653"/>
              <a:gd name="connsiteY119" fmla="*/ 3324 h 4042"/>
              <a:gd name="connsiteX120" fmla="*/ 520 w 12653"/>
              <a:gd name="connsiteY120" fmla="*/ 3283 h 4042"/>
              <a:gd name="connsiteX121" fmla="*/ 561 w 12653"/>
              <a:gd name="connsiteY121" fmla="*/ 3283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2825 h 4042"/>
              <a:gd name="connsiteX128" fmla="*/ 12574 w 12653"/>
              <a:gd name="connsiteY128" fmla="*/ 2786 h 4042"/>
              <a:gd name="connsiteX129" fmla="*/ 12615 w 12653"/>
              <a:gd name="connsiteY129" fmla="*/ 2786 h 4042"/>
              <a:gd name="connsiteX130" fmla="*/ 12615 w 12653"/>
              <a:gd name="connsiteY130" fmla="*/ 2825 h 4042"/>
              <a:gd name="connsiteX131" fmla="*/ 12574 w 12653"/>
              <a:gd name="connsiteY131" fmla="*/ 2825 h 4042"/>
              <a:gd name="connsiteX132" fmla="*/ 12492 w 12653"/>
              <a:gd name="connsiteY132" fmla="*/ 3339 h 4042"/>
              <a:gd name="connsiteX133" fmla="*/ 12492 w 12653"/>
              <a:gd name="connsiteY133" fmla="*/ 3278 h 4042"/>
              <a:gd name="connsiteX134" fmla="*/ 12571 w 12653"/>
              <a:gd name="connsiteY134" fmla="*/ 3278 h 4042"/>
              <a:gd name="connsiteX135" fmla="*/ 12571 w 12653"/>
              <a:gd name="connsiteY135" fmla="*/ 3201 h 4042"/>
              <a:gd name="connsiteX136" fmla="*/ 12630 w 12653"/>
              <a:gd name="connsiteY136" fmla="*/ 3201 h 4042"/>
              <a:gd name="connsiteX137" fmla="*/ 12630 w 12653"/>
              <a:gd name="connsiteY137" fmla="*/ 3339 h 4042"/>
              <a:gd name="connsiteX138" fmla="*/ 12492 w 12653"/>
              <a:gd name="connsiteY138" fmla="*/ 3339 h 4042"/>
              <a:gd name="connsiteX139" fmla="*/ 12492 w 12653"/>
              <a:gd name="connsiteY139" fmla="*/ 3259 h 4042"/>
              <a:gd name="connsiteX140" fmla="*/ 12492 w 12653"/>
              <a:gd name="connsiteY140" fmla="*/ 3201 h 4042"/>
              <a:gd name="connsiteX141" fmla="*/ 12552 w 12653"/>
              <a:gd name="connsiteY141" fmla="*/ 3201 h 4042"/>
              <a:gd name="connsiteX142" fmla="*/ 12552 w 12653"/>
              <a:gd name="connsiteY142" fmla="*/ 3259 h 4042"/>
              <a:gd name="connsiteX143" fmla="*/ 12492 w 12653"/>
              <a:gd name="connsiteY143" fmla="*/ 3259 h 4042"/>
              <a:gd name="connsiteX144" fmla="*/ 12487 w 12653"/>
              <a:gd name="connsiteY144" fmla="*/ 3084 h 4042"/>
              <a:gd name="connsiteX145" fmla="*/ 12487 w 12653"/>
              <a:gd name="connsiteY145" fmla="*/ 3021 h 4042"/>
              <a:gd name="connsiteX146" fmla="*/ 12552 w 12653"/>
              <a:gd name="connsiteY146" fmla="*/ 3021 h 4042"/>
              <a:gd name="connsiteX147" fmla="*/ 12552 w 12653"/>
              <a:gd name="connsiteY147" fmla="*/ 3084 h 4042"/>
              <a:gd name="connsiteX148" fmla="*/ 12487 w 12653"/>
              <a:gd name="connsiteY148" fmla="*/ 3084 h 4042"/>
              <a:gd name="connsiteX149" fmla="*/ 12552 w 12653"/>
              <a:gd name="connsiteY149" fmla="*/ 3106 h 4042"/>
              <a:gd name="connsiteX150" fmla="*/ 12552 w 12653"/>
              <a:gd name="connsiteY150" fmla="*/ 3177 h 4042"/>
              <a:gd name="connsiteX151" fmla="*/ 12487 w 12653"/>
              <a:gd name="connsiteY151" fmla="*/ 3177 h 4042"/>
              <a:gd name="connsiteX152" fmla="*/ 12487 w 12653"/>
              <a:gd name="connsiteY152" fmla="*/ 3106 h 4042"/>
              <a:gd name="connsiteX153" fmla="*/ 12552 w 12653"/>
              <a:gd name="connsiteY153" fmla="*/ 3106 h 4042"/>
              <a:gd name="connsiteX154" fmla="*/ 12470 w 12653"/>
              <a:gd name="connsiteY154" fmla="*/ 3196 h 4042"/>
              <a:gd name="connsiteX155" fmla="*/ 12470 w 12653"/>
              <a:gd name="connsiteY155" fmla="*/ 3259 h 4042"/>
              <a:gd name="connsiteX156" fmla="*/ 12414 w 12653"/>
              <a:gd name="connsiteY156" fmla="*/ 3259 h 4042"/>
              <a:gd name="connsiteX157" fmla="*/ 12414 w 12653"/>
              <a:gd name="connsiteY157" fmla="*/ 3196 h 4042"/>
              <a:gd name="connsiteX158" fmla="*/ 12470 w 12653"/>
              <a:gd name="connsiteY158" fmla="*/ 3196 h 4042"/>
              <a:gd name="connsiteX159" fmla="*/ 12470 w 12653"/>
              <a:gd name="connsiteY159" fmla="*/ 3106 h 4042"/>
              <a:gd name="connsiteX160" fmla="*/ 12470 w 12653"/>
              <a:gd name="connsiteY160" fmla="*/ 3177 h 4042"/>
              <a:gd name="connsiteX161" fmla="*/ 12414 w 12653"/>
              <a:gd name="connsiteY161" fmla="*/ 3177 h 4042"/>
              <a:gd name="connsiteX162" fmla="*/ 12414 w 12653"/>
              <a:gd name="connsiteY162" fmla="*/ 3106 h 4042"/>
              <a:gd name="connsiteX163" fmla="*/ 12470 w 12653"/>
              <a:gd name="connsiteY163" fmla="*/ 3106 h 4042"/>
              <a:gd name="connsiteX164" fmla="*/ 12092 w 12653"/>
              <a:gd name="connsiteY164" fmla="*/ 3324 h 4042"/>
              <a:gd name="connsiteX165" fmla="*/ 12092 w 12653"/>
              <a:gd name="connsiteY165" fmla="*/ 3283 h 4042"/>
              <a:gd name="connsiteX166" fmla="*/ 12133 w 12653"/>
              <a:gd name="connsiteY166" fmla="*/ 3283 h 4042"/>
              <a:gd name="connsiteX167" fmla="*/ 12133 w 12653"/>
              <a:gd name="connsiteY167" fmla="*/ 3324 h 4042"/>
              <a:gd name="connsiteX168" fmla="*/ 12092 w 12653"/>
              <a:gd name="connsiteY168" fmla="*/ 3324 h 4042"/>
              <a:gd name="connsiteX169" fmla="*/ 240 w 12653"/>
              <a:gd name="connsiteY169" fmla="*/ 3196 h 4042"/>
              <a:gd name="connsiteX170" fmla="*/ 240 w 12653"/>
              <a:gd name="connsiteY170" fmla="*/ 3259 h 4042"/>
              <a:gd name="connsiteX171" fmla="*/ 184 w 12653"/>
              <a:gd name="connsiteY171" fmla="*/ 3259 h 4042"/>
              <a:gd name="connsiteX172" fmla="*/ 184 w 12653"/>
              <a:gd name="connsiteY172" fmla="*/ 3196 h 4042"/>
              <a:gd name="connsiteX173" fmla="*/ 240 w 12653"/>
              <a:gd name="connsiteY173" fmla="*/ 3196 h 4042"/>
              <a:gd name="connsiteX174" fmla="*/ 240 w 12653"/>
              <a:gd name="connsiteY174" fmla="*/ 3106 h 4042"/>
              <a:gd name="connsiteX175" fmla="*/ 240 w 12653"/>
              <a:gd name="connsiteY175" fmla="*/ 3177 h 4042"/>
              <a:gd name="connsiteX176" fmla="*/ 184 w 12653"/>
              <a:gd name="connsiteY176" fmla="*/ 3177 h 4042"/>
              <a:gd name="connsiteX177" fmla="*/ 184 w 12653"/>
              <a:gd name="connsiteY177" fmla="*/ 3106 h 4042"/>
              <a:gd name="connsiteX178" fmla="*/ 240 w 12653"/>
              <a:gd name="connsiteY178" fmla="*/ 3106 h 4042"/>
              <a:gd name="connsiteX179" fmla="*/ 102 w 12653"/>
              <a:gd name="connsiteY179" fmla="*/ 3084 h 4042"/>
              <a:gd name="connsiteX180" fmla="*/ 102 w 12653"/>
              <a:gd name="connsiteY180" fmla="*/ 3021 h 4042"/>
              <a:gd name="connsiteX181" fmla="*/ 166 w 12653"/>
              <a:gd name="connsiteY181" fmla="*/ 3021 h 4042"/>
              <a:gd name="connsiteX182" fmla="*/ 166 w 12653"/>
              <a:gd name="connsiteY182" fmla="*/ 3787 h 4042"/>
              <a:gd name="connsiteX183" fmla="*/ 102 w 12653"/>
              <a:gd name="connsiteY183" fmla="*/ 3787 h 4042"/>
              <a:gd name="connsiteX184" fmla="*/ 102 w 12653"/>
              <a:gd name="connsiteY184" fmla="*/ 3880 h 4042"/>
              <a:gd name="connsiteX185" fmla="*/ 102 w 12653"/>
              <a:gd name="connsiteY185" fmla="*/ 3809 h 4042"/>
              <a:gd name="connsiteX186" fmla="*/ 166 w 12653"/>
              <a:gd name="connsiteY186" fmla="*/ 3809 h 4042"/>
              <a:gd name="connsiteX187" fmla="*/ 166 w 12653"/>
              <a:gd name="connsiteY187" fmla="*/ 3880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2847 h 4042"/>
              <a:gd name="connsiteX98" fmla="*/ 12636 w 12653"/>
              <a:gd name="connsiteY98" fmla="*/ 2847 h 4042"/>
              <a:gd name="connsiteX99" fmla="*/ 12636 w 12653"/>
              <a:gd name="connsiteY99" fmla="*/ 2765 h 4042"/>
              <a:gd name="connsiteX100" fmla="*/ 12574 w 12653"/>
              <a:gd name="connsiteY100" fmla="*/ 2765 h 4042"/>
              <a:gd name="connsiteX101" fmla="*/ 12574 w 12653"/>
              <a:gd name="connsiteY101" fmla="*/ 2708 h 4042"/>
              <a:gd name="connsiteX102" fmla="*/ 12634 w 12653"/>
              <a:gd name="connsiteY102" fmla="*/ 2708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283 h 4042"/>
              <a:gd name="connsiteX118" fmla="*/ 561 w 12653"/>
              <a:gd name="connsiteY118" fmla="*/ 3324 h 4042"/>
              <a:gd name="connsiteX119" fmla="*/ 520 w 12653"/>
              <a:gd name="connsiteY119" fmla="*/ 3324 h 4042"/>
              <a:gd name="connsiteX120" fmla="*/ 520 w 12653"/>
              <a:gd name="connsiteY120" fmla="*/ 3283 h 4042"/>
              <a:gd name="connsiteX121" fmla="*/ 561 w 12653"/>
              <a:gd name="connsiteY121" fmla="*/ 3283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2825 h 4042"/>
              <a:gd name="connsiteX128" fmla="*/ 12574 w 12653"/>
              <a:gd name="connsiteY128" fmla="*/ 2786 h 4042"/>
              <a:gd name="connsiteX129" fmla="*/ 12615 w 12653"/>
              <a:gd name="connsiteY129" fmla="*/ 2786 h 4042"/>
              <a:gd name="connsiteX130" fmla="*/ 12615 w 12653"/>
              <a:gd name="connsiteY130" fmla="*/ 2825 h 4042"/>
              <a:gd name="connsiteX131" fmla="*/ 12574 w 12653"/>
              <a:gd name="connsiteY131" fmla="*/ 2825 h 4042"/>
              <a:gd name="connsiteX132" fmla="*/ 12492 w 12653"/>
              <a:gd name="connsiteY132" fmla="*/ 3339 h 4042"/>
              <a:gd name="connsiteX133" fmla="*/ 12492 w 12653"/>
              <a:gd name="connsiteY133" fmla="*/ 3278 h 4042"/>
              <a:gd name="connsiteX134" fmla="*/ 12571 w 12653"/>
              <a:gd name="connsiteY134" fmla="*/ 3278 h 4042"/>
              <a:gd name="connsiteX135" fmla="*/ 12571 w 12653"/>
              <a:gd name="connsiteY135" fmla="*/ 3201 h 4042"/>
              <a:gd name="connsiteX136" fmla="*/ 12630 w 12653"/>
              <a:gd name="connsiteY136" fmla="*/ 3201 h 4042"/>
              <a:gd name="connsiteX137" fmla="*/ 12630 w 12653"/>
              <a:gd name="connsiteY137" fmla="*/ 3339 h 4042"/>
              <a:gd name="connsiteX138" fmla="*/ 12492 w 12653"/>
              <a:gd name="connsiteY138" fmla="*/ 3339 h 4042"/>
              <a:gd name="connsiteX139" fmla="*/ 12492 w 12653"/>
              <a:gd name="connsiteY139" fmla="*/ 3259 h 4042"/>
              <a:gd name="connsiteX140" fmla="*/ 12492 w 12653"/>
              <a:gd name="connsiteY140" fmla="*/ 3201 h 4042"/>
              <a:gd name="connsiteX141" fmla="*/ 12552 w 12653"/>
              <a:gd name="connsiteY141" fmla="*/ 3201 h 4042"/>
              <a:gd name="connsiteX142" fmla="*/ 12552 w 12653"/>
              <a:gd name="connsiteY142" fmla="*/ 3259 h 4042"/>
              <a:gd name="connsiteX143" fmla="*/ 12492 w 12653"/>
              <a:gd name="connsiteY143" fmla="*/ 3259 h 4042"/>
              <a:gd name="connsiteX144" fmla="*/ 12487 w 12653"/>
              <a:gd name="connsiteY144" fmla="*/ 3084 h 4042"/>
              <a:gd name="connsiteX145" fmla="*/ 12487 w 12653"/>
              <a:gd name="connsiteY145" fmla="*/ 3021 h 4042"/>
              <a:gd name="connsiteX146" fmla="*/ 12552 w 12653"/>
              <a:gd name="connsiteY146" fmla="*/ 3021 h 4042"/>
              <a:gd name="connsiteX147" fmla="*/ 12552 w 12653"/>
              <a:gd name="connsiteY147" fmla="*/ 3084 h 4042"/>
              <a:gd name="connsiteX148" fmla="*/ 12487 w 12653"/>
              <a:gd name="connsiteY148" fmla="*/ 3084 h 4042"/>
              <a:gd name="connsiteX149" fmla="*/ 12552 w 12653"/>
              <a:gd name="connsiteY149" fmla="*/ 3106 h 4042"/>
              <a:gd name="connsiteX150" fmla="*/ 12552 w 12653"/>
              <a:gd name="connsiteY150" fmla="*/ 3177 h 4042"/>
              <a:gd name="connsiteX151" fmla="*/ 12487 w 12653"/>
              <a:gd name="connsiteY151" fmla="*/ 3177 h 4042"/>
              <a:gd name="connsiteX152" fmla="*/ 12487 w 12653"/>
              <a:gd name="connsiteY152" fmla="*/ 3106 h 4042"/>
              <a:gd name="connsiteX153" fmla="*/ 12552 w 12653"/>
              <a:gd name="connsiteY153" fmla="*/ 3106 h 4042"/>
              <a:gd name="connsiteX154" fmla="*/ 12470 w 12653"/>
              <a:gd name="connsiteY154" fmla="*/ 3196 h 4042"/>
              <a:gd name="connsiteX155" fmla="*/ 12470 w 12653"/>
              <a:gd name="connsiteY155" fmla="*/ 3259 h 4042"/>
              <a:gd name="connsiteX156" fmla="*/ 12414 w 12653"/>
              <a:gd name="connsiteY156" fmla="*/ 3259 h 4042"/>
              <a:gd name="connsiteX157" fmla="*/ 12414 w 12653"/>
              <a:gd name="connsiteY157" fmla="*/ 3196 h 4042"/>
              <a:gd name="connsiteX158" fmla="*/ 12470 w 12653"/>
              <a:gd name="connsiteY158" fmla="*/ 3196 h 4042"/>
              <a:gd name="connsiteX159" fmla="*/ 12470 w 12653"/>
              <a:gd name="connsiteY159" fmla="*/ 3106 h 4042"/>
              <a:gd name="connsiteX160" fmla="*/ 12470 w 12653"/>
              <a:gd name="connsiteY160" fmla="*/ 3177 h 4042"/>
              <a:gd name="connsiteX161" fmla="*/ 12414 w 12653"/>
              <a:gd name="connsiteY161" fmla="*/ 3177 h 4042"/>
              <a:gd name="connsiteX162" fmla="*/ 12414 w 12653"/>
              <a:gd name="connsiteY162" fmla="*/ 3106 h 4042"/>
              <a:gd name="connsiteX163" fmla="*/ 12470 w 12653"/>
              <a:gd name="connsiteY163" fmla="*/ 3106 h 4042"/>
              <a:gd name="connsiteX164" fmla="*/ 12092 w 12653"/>
              <a:gd name="connsiteY164" fmla="*/ 3324 h 4042"/>
              <a:gd name="connsiteX165" fmla="*/ 12092 w 12653"/>
              <a:gd name="connsiteY165" fmla="*/ 3283 h 4042"/>
              <a:gd name="connsiteX166" fmla="*/ 12133 w 12653"/>
              <a:gd name="connsiteY166" fmla="*/ 3283 h 4042"/>
              <a:gd name="connsiteX167" fmla="*/ 12133 w 12653"/>
              <a:gd name="connsiteY167" fmla="*/ 3324 h 4042"/>
              <a:gd name="connsiteX168" fmla="*/ 12092 w 12653"/>
              <a:gd name="connsiteY168" fmla="*/ 3324 h 4042"/>
              <a:gd name="connsiteX169" fmla="*/ 240 w 12653"/>
              <a:gd name="connsiteY169" fmla="*/ 3196 h 4042"/>
              <a:gd name="connsiteX170" fmla="*/ 240 w 12653"/>
              <a:gd name="connsiteY170" fmla="*/ 3259 h 4042"/>
              <a:gd name="connsiteX171" fmla="*/ 184 w 12653"/>
              <a:gd name="connsiteY171" fmla="*/ 3259 h 4042"/>
              <a:gd name="connsiteX172" fmla="*/ 184 w 12653"/>
              <a:gd name="connsiteY172" fmla="*/ 3196 h 4042"/>
              <a:gd name="connsiteX173" fmla="*/ 240 w 12653"/>
              <a:gd name="connsiteY173" fmla="*/ 3196 h 4042"/>
              <a:gd name="connsiteX174" fmla="*/ 240 w 12653"/>
              <a:gd name="connsiteY174" fmla="*/ 3106 h 4042"/>
              <a:gd name="connsiteX175" fmla="*/ 240 w 12653"/>
              <a:gd name="connsiteY175" fmla="*/ 3177 h 4042"/>
              <a:gd name="connsiteX176" fmla="*/ 184 w 12653"/>
              <a:gd name="connsiteY176" fmla="*/ 3177 h 4042"/>
              <a:gd name="connsiteX177" fmla="*/ 184 w 12653"/>
              <a:gd name="connsiteY177" fmla="*/ 3106 h 4042"/>
              <a:gd name="connsiteX178" fmla="*/ 240 w 12653"/>
              <a:gd name="connsiteY178" fmla="*/ 3106 h 4042"/>
              <a:gd name="connsiteX179" fmla="*/ 102 w 12653"/>
              <a:gd name="connsiteY179" fmla="*/ 3084 h 4042"/>
              <a:gd name="connsiteX180" fmla="*/ 102 w 12653"/>
              <a:gd name="connsiteY180" fmla="*/ 3021 h 4042"/>
              <a:gd name="connsiteX181" fmla="*/ 166 w 12653"/>
              <a:gd name="connsiteY181" fmla="*/ 3021 h 4042"/>
              <a:gd name="connsiteX182" fmla="*/ 166 w 12653"/>
              <a:gd name="connsiteY182" fmla="*/ 3084 h 4042"/>
              <a:gd name="connsiteX183" fmla="*/ 102 w 12653"/>
              <a:gd name="connsiteY183" fmla="*/ 3787 h 4042"/>
              <a:gd name="connsiteX184" fmla="*/ 102 w 12653"/>
              <a:gd name="connsiteY184" fmla="*/ 3880 h 4042"/>
              <a:gd name="connsiteX185" fmla="*/ 102 w 12653"/>
              <a:gd name="connsiteY185" fmla="*/ 3809 h 4042"/>
              <a:gd name="connsiteX186" fmla="*/ 166 w 12653"/>
              <a:gd name="connsiteY186" fmla="*/ 3809 h 4042"/>
              <a:gd name="connsiteX187" fmla="*/ 166 w 12653"/>
              <a:gd name="connsiteY187" fmla="*/ 3880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2847 h 4042"/>
              <a:gd name="connsiteX98" fmla="*/ 12636 w 12653"/>
              <a:gd name="connsiteY98" fmla="*/ 2847 h 4042"/>
              <a:gd name="connsiteX99" fmla="*/ 12636 w 12653"/>
              <a:gd name="connsiteY99" fmla="*/ 2765 h 4042"/>
              <a:gd name="connsiteX100" fmla="*/ 12574 w 12653"/>
              <a:gd name="connsiteY100" fmla="*/ 2765 h 4042"/>
              <a:gd name="connsiteX101" fmla="*/ 12574 w 12653"/>
              <a:gd name="connsiteY101" fmla="*/ 2708 h 4042"/>
              <a:gd name="connsiteX102" fmla="*/ 12634 w 12653"/>
              <a:gd name="connsiteY102" fmla="*/ 2708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283 h 4042"/>
              <a:gd name="connsiteX118" fmla="*/ 561 w 12653"/>
              <a:gd name="connsiteY118" fmla="*/ 3324 h 4042"/>
              <a:gd name="connsiteX119" fmla="*/ 520 w 12653"/>
              <a:gd name="connsiteY119" fmla="*/ 3324 h 4042"/>
              <a:gd name="connsiteX120" fmla="*/ 520 w 12653"/>
              <a:gd name="connsiteY120" fmla="*/ 3283 h 4042"/>
              <a:gd name="connsiteX121" fmla="*/ 561 w 12653"/>
              <a:gd name="connsiteY121" fmla="*/ 3283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2825 h 4042"/>
              <a:gd name="connsiteX128" fmla="*/ 12574 w 12653"/>
              <a:gd name="connsiteY128" fmla="*/ 2786 h 4042"/>
              <a:gd name="connsiteX129" fmla="*/ 12615 w 12653"/>
              <a:gd name="connsiteY129" fmla="*/ 2786 h 4042"/>
              <a:gd name="connsiteX130" fmla="*/ 12615 w 12653"/>
              <a:gd name="connsiteY130" fmla="*/ 2825 h 4042"/>
              <a:gd name="connsiteX131" fmla="*/ 12574 w 12653"/>
              <a:gd name="connsiteY131" fmla="*/ 2825 h 4042"/>
              <a:gd name="connsiteX132" fmla="*/ 12492 w 12653"/>
              <a:gd name="connsiteY132" fmla="*/ 3339 h 4042"/>
              <a:gd name="connsiteX133" fmla="*/ 12492 w 12653"/>
              <a:gd name="connsiteY133" fmla="*/ 3278 h 4042"/>
              <a:gd name="connsiteX134" fmla="*/ 12571 w 12653"/>
              <a:gd name="connsiteY134" fmla="*/ 3278 h 4042"/>
              <a:gd name="connsiteX135" fmla="*/ 12571 w 12653"/>
              <a:gd name="connsiteY135" fmla="*/ 3201 h 4042"/>
              <a:gd name="connsiteX136" fmla="*/ 12630 w 12653"/>
              <a:gd name="connsiteY136" fmla="*/ 3201 h 4042"/>
              <a:gd name="connsiteX137" fmla="*/ 12630 w 12653"/>
              <a:gd name="connsiteY137" fmla="*/ 3339 h 4042"/>
              <a:gd name="connsiteX138" fmla="*/ 12492 w 12653"/>
              <a:gd name="connsiteY138" fmla="*/ 3339 h 4042"/>
              <a:gd name="connsiteX139" fmla="*/ 12492 w 12653"/>
              <a:gd name="connsiteY139" fmla="*/ 3259 h 4042"/>
              <a:gd name="connsiteX140" fmla="*/ 12492 w 12653"/>
              <a:gd name="connsiteY140" fmla="*/ 3201 h 4042"/>
              <a:gd name="connsiteX141" fmla="*/ 12552 w 12653"/>
              <a:gd name="connsiteY141" fmla="*/ 3201 h 4042"/>
              <a:gd name="connsiteX142" fmla="*/ 12552 w 12653"/>
              <a:gd name="connsiteY142" fmla="*/ 3259 h 4042"/>
              <a:gd name="connsiteX143" fmla="*/ 12492 w 12653"/>
              <a:gd name="connsiteY143" fmla="*/ 3259 h 4042"/>
              <a:gd name="connsiteX144" fmla="*/ 12487 w 12653"/>
              <a:gd name="connsiteY144" fmla="*/ 3084 h 4042"/>
              <a:gd name="connsiteX145" fmla="*/ 12487 w 12653"/>
              <a:gd name="connsiteY145" fmla="*/ 3021 h 4042"/>
              <a:gd name="connsiteX146" fmla="*/ 12552 w 12653"/>
              <a:gd name="connsiteY146" fmla="*/ 3021 h 4042"/>
              <a:gd name="connsiteX147" fmla="*/ 12552 w 12653"/>
              <a:gd name="connsiteY147" fmla="*/ 3084 h 4042"/>
              <a:gd name="connsiteX148" fmla="*/ 12487 w 12653"/>
              <a:gd name="connsiteY148" fmla="*/ 3084 h 4042"/>
              <a:gd name="connsiteX149" fmla="*/ 12552 w 12653"/>
              <a:gd name="connsiteY149" fmla="*/ 3106 h 4042"/>
              <a:gd name="connsiteX150" fmla="*/ 12552 w 12653"/>
              <a:gd name="connsiteY150" fmla="*/ 3177 h 4042"/>
              <a:gd name="connsiteX151" fmla="*/ 12487 w 12653"/>
              <a:gd name="connsiteY151" fmla="*/ 3177 h 4042"/>
              <a:gd name="connsiteX152" fmla="*/ 12487 w 12653"/>
              <a:gd name="connsiteY152" fmla="*/ 3106 h 4042"/>
              <a:gd name="connsiteX153" fmla="*/ 12552 w 12653"/>
              <a:gd name="connsiteY153" fmla="*/ 3106 h 4042"/>
              <a:gd name="connsiteX154" fmla="*/ 12470 w 12653"/>
              <a:gd name="connsiteY154" fmla="*/ 3196 h 4042"/>
              <a:gd name="connsiteX155" fmla="*/ 12470 w 12653"/>
              <a:gd name="connsiteY155" fmla="*/ 3259 h 4042"/>
              <a:gd name="connsiteX156" fmla="*/ 12414 w 12653"/>
              <a:gd name="connsiteY156" fmla="*/ 3259 h 4042"/>
              <a:gd name="connsiteX157" fmla="*/ 12414 w 12653"/>
              <a:gd name="connsiteY157" fmla="*/ 3196 h 4042"/>
              <a:gd name="connsiteX158" fmla="*/ 12470 w 12653"/>
              <a:gd name="connsiteY158" fmla="*/ 3196 h 4042"/>
              <a:gd name="connsiteX159" fmla="*/ 12470 w 12653"/>
              <a:gd name="connsiteY159" fmla="*/ 3106 h 4042"/>
              <a:gd name="connsiteX160" fmla="*/ 12470 w 12653"/>
              <a:gd name="connsiteY160" fmla="*/ 3177 h 4042"/>
              <a:gd name="connsiteX161" fmla="*/ 12414 w 12653"/>
              <a:gd name="connsiteY161" fmla="*/ 3177 h 4042"/>
              <a:gd name="connsiteX162" fmla="*/ 12414 w 12653"/>
              <a:gd name="connsiteY162" fmla="*/ 3106 h 4042"/>
              <a:gd name="connsiteX163" fmla="*/ 12470 w 12653"/>
              <a:gd name="connsiteY163" fmla="*/ 3106 h 4042"/>
              <a:gd name="connsiteX164" fmla="*/ 12092 w 12653"/>
              <a:gd name="connsiteY164" fmla="*/ 3324 h 4042"/>
              <a:gd name="connsiteX165" fmla="*/ 12092 w 12653"/>
              <a:gd name="connsiteY165" fmla="*/ 3283 h 4042"/>
              <a:gd name="connsiteX166" fmla="*/ 12133 w 12653"/>
              <a:gd name="connsiteY166" fmla="*/ 3283 h 4042"/>
              <a:gd name="connsiteX167" fmla="*/ 12133 w 12653"/>
              <a:gd name="connsiteY167" fmla="*/ 3324 h 4042"/>
              <a:gd name="connsiteX168" fmla="*/ 12092 w 12653"/>
              <a:gd name="connsiteY168" fmla="*/ 3324 h 4042"/>
              <a:gd name="connsiteX169" fmla="*/ 240 w 12653"/>
              <a:gd name="connsiteY169" fmla="*/ 3196 h 4042"/>
              <a:gd name="connsiteX170" fmla="*/ 240 w 12653"/>
              <a:gd name="connsiteY170" fmla="*/ 3259 h 4042"/>
              <a:gd name="connsiteX171" fmla="*/ 184 w 12653"/>
              <a:gd name="connsiteY171" fmla="*/ 3259 h 4042"/>
              <a:gd name="connsiteX172" fmla="*/ 184 w 12653"/>
              <a:gd name="connsiteY172" fmla="*/ 3196 h 4042"/>
              <a:gd name="connsiteX173" fmla="*/ 240 w 12653"/>
              <a:gd name="connsiteY173" fmla="*/ 3196 h 4042"/>
              <a:gd name="connsiteX174" fmla="*/ 240 w 12653"/>
              <a:gd name="connsiteY174" fmla="*/ 3106 h 4042"/>
              <a:gd name="connsiteX175" fmla="*/ 240 w 12653"/>
              <a:gd name="connsiteY175" fmla="*/ 3177 h 4042"/>
              <a:gd name="connsiteX176" fmla="*/ 184 w 12653"/>
              <a:gd name="connsiteY176" fmla="*/ 3177 h 4042"/>
              <a:gd name="connsiteX177" fmla="*/ 184 w 12653"/>
              <a:gd name="connsiteY177" fmla="*/ 3106 h 4042"/>
              <a:gd name="connsiteX178" fmla="*/ 240 w 12653"/>
              <a:gd name="connsiteY178" fmla="*/ 3106 h 4042"/>
              <a:gd name="connsiteX179" fmla="*/ 102 w 12653"/>
              <a:gd name="connsiteY179" fmla="*/ 3084 h 4042"/>
              <a:gd name="connsiteX180" fmla="*/ 102 w 12653"/>
              <a:gd name="connsiteY180" fmla="*/ 3021 h 4042"/>
              <a:gd name="connsiteX181" fmla="*/ 166 w 12653"/>
              <a:gd name="connsiteY181" fmla="*/ 3021 h 4042"/>
              <a:gd name="connsiteX182" fmla="*/ 166 w 12653"/>
              <a:gd name="connsiteY182" fmla="*/ 3084 h 4042"/>
              <a:gd name="connsiteX183" fmla="*/ 102 w 12653"/>
              <a:gd name="connsiteY183" fmla="*/ 3084 h 4042"/>
              <a:gd name="connsiteX184" fmla="*/ 102 w 12653"/>
              <a:gd name="connsiteY184" fmla="*/ 3880 h 4042"/>
              <a:gd name="connsiteX185" fmla="*/ 102 w 12653"/>
              <a:gd name="connsiteY185" fmla="*/ 3809 h 4042"/>
              <a:gd name="connsiteX186" fmla="*/ 166 w 12653"/>
              <a:gd name="connsiteY186" fmla="*/ 3809 h 4042"/>
              <a:gd name="connsiteX187" fmla="*/ 166 w 12653"/>
              <a:gd name="connsiteY187" fmla="*/ 3880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2847 h 4042"/>
              <a:gd name="connsiteX98" fmla="*/ 12636 w 12653"/>
              <a:gd name="connsiteY98" fmla="*/ 2847 h 4042"/>
              <a:gd name="connsiteX99" fmla="*/ 12636 w 12653"/>
              <a:gd name="connsiteY99" fmla="*/ 2765 h 4042"/>
              <a:gd name="connsiteX100" fmla="*/ 12574 w 12653"/>
              <a:gd name="connsiteY100" fmla="*/ 2765 h 4042"/>
              <a:gd name="connsiteX101" fmla="*/ 12574 w 12653"/>
              <a:gd name="connsiteY101" fmla="*/ 2708 h 4042"/>
              <a:gd name="connsiteX102" fmla="*/ 12634 w 12653"/>
              <a:gd name="connsiteY102" fmla="*/ 2708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283 h 4042"/>
              <a:gd name="connsiteX118" fmla="*/ 561 w 12653"/>
              <a:gd name="connsiteY118" fmla="*/ 3324 h 4042"/>
              <a:gd name="connsiteX119" fmla="*/ 520 w 12653"/>
              <a:gd name="connsiteY119" fmla="*/ 3324 h 4042"/>
              <a:gd name="connsiteX120" fmla="*/ 520 w 12653"/>
              <a:gd name="connsiteY120" fmla="*/ 3283 h 4042"/>
              <a:gd name="connsiteX121" fmla="*/ 561 w 12653"/>
              <a:gd name="connsiteY121" fmla="*/ 3283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2825 h 4042"/>
              <a:gd name="connsiteX128" fmla="*/ 12574 w 12653"/>
              <a:gd name="connsiteY128" fmla="*/ 2786 h 4042"/>
              <a:gd name="connsiteX129" fmla="*/ 12615 w 12653"/>
              <a:gd name="connsiteY129" fmla="*/ 2786 h 4042"/>
              <a:gd name="connsiteX130" fmla="*/ 12615 w 12653"/>
              <a:gd name="connsiteY130" fmla="*/ 2825 h 4042"/>
              <a:gd name="connsiteX131" fmla="*/ 12574 w 12653"/>
              <a:gd name="connsiteY131" fmla="*/ 2825 h 4042"/>
              <a:gd name="connsiteX132" fmla="*/ 12492 w 12653"/>
              <a:gd name="connsiteY132" fmla="*/ 3339 h 4042"/>
              <a:gd name="connsiteX133" fmla="*/ 12492 w 12653"/>
              <a:gd name="connsiteY133" fmla="*/ 3278 h 4042"/>
              <a:gd name="connsiteX134" fmla="*/ 12571 w 12653"/>
              <a:gd name="connsiteY134" fmla="*/ 3278 h 4042"/>
              <a:gd name="connsiteX135" fmla="*/ 12571 w 12653"/>
              <a:gd name="connsiteY135" fmla="*/ 3201 h 4042"/>
              <a:gd name="connsiteX136" fmla="*/ 12630 w 12653"/>
              <a:gd name="connsiteY136" fmla="*/ 3201 h 4042"/>
              <a:gd name="connsiteX137" fmla="*/ 12630 w 12653"/>
              <a:gd name="connsiteY137" fmla="*/ 3339 h 4042"/>
              <a:gd name="connsiteX138" fmla="*/ 12492 w 12653"/>
              <a:gd name="connsiteY138" fmla="*/ 3339 h 4042"/>
              <a:gd name="connsiteX139" fmla="*/ 12492 w 12653"/>
              <a:gd name="connsiteY139" fmla="*/ 3259 h 4042"/>
              <a:gd name="connsiteX140" fmla="*/ 12492 w 12653"/>
              <a:gd name="connsiteY140" fmla="*/ 3201 h 4042"/>
              <a:gd name="connsiteX141" fmla="*/ 12552 w 12653"/>
              <a:gd name="connsiteY141" fmla="*/ 3201 h 4042"/>
              <a:gd name="connsiteX142" fmla="*/ 12552 w 12653"/>
              <a:gd name="connsiteY142" fmla="*/ 3259 h 4042"/>
              <a:gd name="connsiteX143" fmla="*/ 12492 w 12653"/>
              <a:gd name="connsiteY143" fmla="*/ 3259 h 4042"/>
              <a:gd name="connsiteX144" fmla="*/ 12487 w 12653"/>
              <a:gd name="connsiteY144" fmla="*/ 3084 h 4042"/>
              <a:gd name="connsiteX145" fmla="*/ 12487 w 12653"/>
              <a:gd name="connsiteY145" fmla="*/ 3021 h 4042"/>
              <a:gd name="connsiteX146" fmla="*/ 12552 w 12653"/>
              <a:gd name="connsiteY146" fmla="*/ 3021 h 4042"/>
              <a:gd name="connsiteX147" fmla="*/ 12552 w 12653"/>
              <a:gd name="connsiteY147" fmla="*/ 3084 h 4042"/>
              <a:gd name="connsiteX148" fmla="*/ 12487 w 12653"/>
              <a:gd name="connsiteY148" fmla="*/ 3084 h 4042"/>
              <a:gd name="connsiteX149" fmla="*/ 12552 w 12653"/>
              <a:gd name="connsiteY149" fmla="*/ 3106 h 4042"/>
              <a:gd name="connsiteX150" fmla="*/ 12552 w 12653"/>
              <a:gd name="connsiteY150" fmla="*/ 3177 h 4042"/>
              <a:gd name="connsiteX151" fmla="*/ 12487 w 12653"/>
              <a:gd name="connsiteY151" fmla="*/ 3177 h 4042"/>
              <a:gd name="connsiteX152" fmla="*/ 12487 w 12653"/>
              <a:gd name="connsiteY152" fmla="*/ 3106 h 4042"/>
              <a:gd name="connsiteX153" fmla="*/ 12552 w 12653"/>
              <a:gd name="connsiteY153" fmla="*/ 3106 h 4042"/>
              <a:gd name="connsiteX154" fmla="*/ 12470 w 12653"/>
              <a:gd name="connsiteY154" fmla="*/ 3196 h 4042"/>
              <a:gd name="connsiteX155" fmla="*/ 12470 w 12653"/>
              <a:gd name="connsiteY155" fmla="*/ 3259 h 4042"/>
              <a:gd name="connsiteX156" fmla="*/ 12414 w 12653"/>
              <a:gd name="connsiteY156" fmla="*/ 3259 h 4042"/>
              <a:gd name="connsiteX157" fmla="*/ 12414 w 12653"/>
              <a:gd name="connsiteY157" fmla="*/ 3196 h 4042"/>
              <a:gd name="connsiteX158" fmla="*/ 12470 w 12653"/>
              <a:gd name="connsiteY158" fmla="*/ 3196 h 4042"/>
              <a:gd name="connsiteX159" fmla="*/ 12470 w 12653"/>
              <a:gd name="connsiteY159" fmla="*/ 3106 h 4042"/>
              <a:gd name="connsiteX160" fmla="*/ 12470 w 12653"/>
              <a:gd name="connsiteY160" fmla="*/ 3177 h 4042"/>
              <a:gd name="connsiteX161" fmla="*/ 12414 w 12653"/>
              <a:gd name="connsiteY161" fmla="*/ 3177 h 4042"/>
              <a:gd name="connsiteX162" fmla="*/ 12414 w 12653"/>
              <a:gd name="connsiteY162" fmla="*/ 3106 h 4042"/>
              <a:gd name="connsiteX163" fmla="*/ 12470 w 12653"/>
              <a:gd name="connsiteY163" fmla="*/ 3106 h 4042"/>
              <a:gd name="connsiteX164" fmla="*/ 12092 w 12653"/>
              <a:gd name="connsiteY164" fmla="*/ 3324 h 4042"/>
              <a:gd name="connsiteX165" fmla="*/ 12092 w 12653"/>
              <a:gd name="connsiteY165" fmla="*/ 3283 h 4042"/>
              <a:gd name="connsiteX166" fmla="*/ 12133 w 12653"/>
              <a:gd name="connsiteY166" fmla="*/ 3283 h 4042"/>
              <a:gd name="connsiteX167" fmla="*/ 12133 w 12653"/>
              <a:gd name="connsiteY167" fmla="*/ 3324 h 4042"/>
              <a:gd name="connsiteX168" fmla="*/ 12092 w 12653"/>
              <a:gd name="connsiteY168" fmla="*/ 3324 h 4042"/>
              <a:gd name="connsiteX169" fmla="*/ 240 w 12653"/>
              <a:gd name="connsiteY169" fmla="*/ 3196 h 4042"/>
              <a:gd name="connsiteX170" fmla="*/ 240 w 12653"/>
              <a:gd name="connsiteY170" fmla="*/ 3259 h 4042"/>
              <a:gd name="connsiteX171" fmla="*/ 184 w 12653"/>
              <a:gd name="connsiteY171" fmla="*/ 3259 h 4042"/>
              <a:gd name="connsiteX172" fmla="*/ 184 w 12653"/>
              <a:gd name="connsiteY172" fmla="*/ 3196 h 4042"/>
              <a:gd name="connsiteX173" fmla="*/ 240 w 12653"/>
              <a:gd name="connsiteY173" fmla="*/ 3196 h 4042"/>
              <a:gd name="connsiteX174" fmla="*/ 240 w 12653"/>
              <a:gd name="connsiteY174" fmla="*/ 3106 h 4042"/>
              <a:gd name="connsiteX175" fmla="*/ 240 w 12653"/>
              <a:gd name="connsiteY175" fmla="*/ 3177 h 4042"/>
              <a:gd name="connsiteX176" fmla="*/ 184 w 12653"/>
              <a:gd name="connsiteY176" fmla="*/ 3177 h 4042"/>
              <a:gd name="connsiteX177" fmla="*/ 184 w 12653"/>
              <a:gd name="connsiteY177" fmla="*/ 3106 h 4042"/>
              <a:gd name="connsiteX178" fmla="*/ 240 w 12653"/>
              <a:gd name="connsiteY178" fmla="*/ 3106 h 4042"/>
              <a:gd name="connsiteX179" fmla="*/ 102 w 12653"/>
              <a:gd name="connsiteY179" fmla="*/ 3084 h 4042"/>
              <a:gd name="connsiteX180" fmla="*/ 102 w 12653"/>
              <a:gd name="connsiteY180" fmla="*/ 3021 h 4042"/>
              <a:gd name="connsiteX181" fmla="*/ 166 w 12653"/>
              <a:gd name="connsiteY181" fmla="*/ 3021 h 4042"/>
              <a:gd name="connsiteX182" fmla="*/ 166 w 12653"/>
              <a:gd name="connsiteY182" fmla="*/ 3084 h 4042"/>
              <a:gd name="connsiteX183" fmla="*/ 102 w 12653"/>
              <a:gd name="connsiteY183" fmla="*/ 3084 h 4042"/>
              <a:gd name="connsiteX184" fmla="*/ 102 w 12653"/>
              <a:gd name="connsiteY184" fmla="*/ 3177 h 4042"/>
              <a:gd name="connsiteX185" fmla="*/ 102 w 12653"/>
              <a:gd name="connsiteY185" fmla="*/ 3809 h 4042"/>
              <a:gd name="connsiteX186" fmla="*/ 166 w 12653"/>
              <a:gd name="connsiteY186" fmla="*/ 3809 h 4042"/>
              <a:gd name="connsiteX187" fmla="*/ 166 w 12653"/>
              <a:gd name="connsiteY187" fmla="*/ 3880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2847 h 4042"/>
              <a:gd name="connsiteX98" fmla="*/ 12636 w 12653"/>
              <a:gd name="connsiteY98" fmla="*/ 2847 h 4042"/>
              <a:gd name="connsiteX99" fmla="*/ 12636 w 12653"/>
              <a:gd name="connsiteY99" fmla="*/ 2765 h 4042"/>
              <a:gd name="connsiteX100" fmla="*/ 12574 w 12653"/>
              <a:gd name="connsiteY100" fmla="*/ 2765 h 4042"/>
              <a:gd name="connsiteX101" fmla="*/ 12574 w 12653"/>
              <a:gd name="connsiteY101" fmla="*/ 2708 h 4042"/>
              <a:gd name="connsiteX102" fmla="*/ 12634 w 12653"/>
              <a:gd name="connsiteY102" fmla="*/ 2708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283 h 4042"/>
              <a:gd name="connsiteX118" fmla="*/ 561 w 12653"/>
              <a:gd name="connsiteY118" fmla="*/ 3324 h 4042"/>
              <a:gd name="connsiteX119" fmla="*/ 520 w 12653"/>
              <a:gd name="connsiteY119" fmla="*/ 3324 h 4042"/>
              <a:gd name="connsiteX120" fmla="*/ 520 w 12653"/>
              <a:gd name="connsiteY120" fmla="*/ 3283 h 4042"/>
              <a:gd name="connsiteX121" fmla="*/ 561 w 12653"/>
              <a:gd name="connsiteY121" fmla="*/ 3283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2825 h 4042"/>
              <a:gd name="connsiteX128" fmla="*/ 12574 w 12653"/>
              <a:gd name="connsiteY128" fmla="*/ 2786 h 4042"/>
              <a:gd name="connsiteX129" fmla="*/ 12615 w 12653"/>
              <a:gd name="connsiteY129" fmla="*/ 2786 h 4042"/>
              <a:gd name="connsiteX130" fmla="*/ 12615 w 12653"/>
              <a:gd name="connsiteY130" fmla="*/ 2825 h 4042"/>
              <a:gd name="connsiteX131" fmla="*/ 12574 w 12653"/>
              <a:gd name="connsiteY131" fmla="*/ 2825 h 4042"/>
              <a:gd name="connsiteX132" fmla="*/ 12492 w 12653"/>
              <a:gd name="connsiteY132" fmla="*/ 3339 h 4042"/>
              <a:gd name="connsiteX133" fmla="*/ 12492 w 12653"/>
              <a:gd name="connsiteY133" fmla="*/ 3278 h 4042"/>
              <a:gd name="connsiteX134" fmla="*/ 12571 w 12653"/>
              <a:gd name="connsiteY134" fmla="*/ 3278 h 4042"/>
              <a:gd name="connsiteX135" fmla="*/ 12571 w 12653"/>
              <a:gd name="connsiteY135" fmla="*/ 3201 h 4042"/>
              <a:gd name="connsiteX136" fmla="*/ 12630 w 12653"/>
              <a:gd name="connsiteY136" fmla="*/ 3201 h 4042"/>
              <a:gd name="connsiteX137" fmla="*/ 12630 w 12653"/>
              <a:gd name="connsiteY137" fmla="*/ 3339 h 4042"/>
              <a:gd name="connsiteX138" fmla="*/ 12492 w 12653"/>
              <a:gd name="connsiteY138" fmla="*/ 3339 h 4042"/>
              <a:gd name="connsiteX139" fmla="*/ 12492 w 12653"/>
              <a:gd name="connsiteY139" fmla="*/ 3259 h 4042"/>
              <a:gd name="connsiteX140" fmla="*/ 12492 w 12653"/>
              <a:gd name="connsiteY140" fmla="*/ 3201 h 4042"/>
              <a:gd name="connsiteX141" fmla="*/ 12552 w 12653"/>
              <a:gd name="connsiteY141" fmla="*/ 3201 h 4042"/>
              <a:gd name="connsiteX142" fmla="*/ 12552 w 12653"/>
              <a:gd name="connsiteY142" fmla="*/ 3259 h 4042"/>
              <a:gd name="connsiteX143" fmla="*/ 12492 w 12653"/>
              <a:gd name="connsiteY143" fmla="*/ 3259 h 4042"/>
              <a:gd name="connsiteX144" fmla="*/ 12487 w 12653"/>
              <a:gd name="connsiteY144" fmla="*/ 3084 h 4042"/>
              <a:gd name="connsiteX145" fmla="*/ 12487 w 12653"/>
              <a:gd name="connsiteY145" fmla="*/ 3021 h 4042"/>
              <a:gd name="connsiteX146" fmla="*/ 12552 w 12653"/>
              <a:gd name="connsiteY146" fmla="*/ 3021 h 4042"/>
              <a:gd name="connsiteX147" fmla="*/ 12552 w 12653"/>
              <a:gd name="connsiteY147" fmla="*/ 3084 h 4042"/>
              <a:gd name="connsiteX148" fmla="*/ 12487 w 12653"/>
              <a:gd name="connsiteY148" fmla="*/ 3084 h 4042"/>
              <a:gd name="connsiteX149" fmla="*/ 12552 w 12653"/>
              <a:gd name="connsiteY149" fmla="*/ 3106 h 4042"/>
              <a:gd name="connsiteX150" fmla="*/ 12552 w 12653"/>
              <a:gd name="connsiteY150" fmla="*/ 3177 h 4042"/>
              <a:gd name="connsiteX151" fmla="*/ 12487 w 12653"/>
              <a:gd name="connsiteY151" fmla="*/ 3177 h 4042"/>
              <a:gd name="connsiteX152" fmla="*/ 12487 w 12653"/>
              <a:gd name="connsiteY152" fmla="*/ 3106 h 4042"/>
              <a:gd name="connsiteX153" fmla="*/ 12552 w 12653"/>
              <a:gd name="connsiteY153" fmla="*/ 3106 h 4042"/>
              <a:gd name="connsiteX154" fmla="*/ 12470 w 12653"/>
              <a:gd name="connsiteY154" fmla="*/ 3196 h 4042"/>
              <a:gd name="connsiteX155" fmla="*/ 12470 w 12653"/>
              <a:gd name="connsiteY155" fmla="*/ 3259 h 4042"/>
              <a:gd name="connsiteX156" fmla="*/ 12414 w 12653"/>
              <a:gd name="connsiteY156" fmla="*/ 3259 h 4042"/>
              <a:gd name="connsiteX157" fmla="*/ 12414 w 12653"/>
              <a:gd name="connsiteY157" fmla="*/ 3196 h 4042"/>
              <a:gd name="connsiteX158" fmla="*/ 12470 w 12653"/>
              <a:gd name="connsiteY158" fmla="*/ 3196 h 4042"/>
              <a:gd name="connsiteX159" fmla="*/ 12470 w 12653"/>
              <a:gd name="connsiteY159" fmla="*/ 3106 h 4042"/>
              <a:gd name="connsiteX160" fmla="*/ 12470 w 12653"/>
              <a:gd name="connsiteY160" fmla="*/ 3177 h 4042"/>
              <a:gd name="connsiteX161" fmla="*/ 12414 w 12653"/>
              <a:gd name="connsiteY161" fmla="*/ 3177 h 4042"/>
              <a:gd name="connsiteX162" fmla="*/ 12414 w 12653"/>
              <a:gd name="connsiteY162" fmla="*/ 3106 h 4042"/>
              <a:gd name="connsiteX163" fmla="*/ 12470 w 12653"/>
              <a:gd name="connsiteY163" fmla="*/ 3106 h 4042"/>
              <a:gd name="connsiteX164" fmla="*/ 12092 w 12653"/>
              <a:gd name="connsiteY164" fmla="*/ 3324 h 4042"/>
              <a:gd name="connsiteX165" fmla="*/ 12092 w 12653"/>
              <a:gd name="connsiteY165" fmla="*/ 3283 h 4042"/>
              <a:gd name="connsiteX166" fmla="*/ 12133 w 12653"/>
              <a:gd name="connsiteY166" fmla="*/ 3283 h 4042"/>
              <a:gd name="connsiteX167" fmla="*/ 12133 w 12653"/>
              <a:gd name="connsiteY167" fmla="*/ 3324 h 4042"/>
              <a:gd name="connsiteX168" fmla="*/ 12092 w 12653"/>
              <a:gd name="connsiteY168" fmla="*/ 3324 h 4042"/>
              <a:gd name="connsiteX169" fmla="*/ 240 w 12653"/>
              <a:gd name="connsiteY169" fmla="*/ 3196 h 4042"/>
              <a:gd name="connsiteX170" fmla="*/ 240 w 12653"/>
              <a:gd name="connsiteY170" fmla="*/ 3259 h 4042"/>
              <a:gd name="connsiteX171" fmla="*/ 184 w 12653"/>
              <a:gd name="connsiteY171" fmla="*/ 3259 h 4042"/>
              <a:gd name="connsiteX172" fmla="*/ 184 w 12653"/>
              <a:gd name="connsiteY172" fmla="*/ 3196 h 4042"/>
              <a:gd name="connsiteX173" fmla="*/ 240 w 12653"/>
              <a:gd name="connsiteY173" fmla="*/ 3196 h 4042"/>
              <a:gd name="connsiteX174" fmla="*/ 240 w 12653"/>
              <a:gd name="connsiteY174" fmla="*/ 3106 h 4042"/>
              <a:gd name="connsiteX175" fmla="*/ 240 w 12653"/>
              <a:gd name="connsiteY175" fmla="*/ 3177 h 4042"/>
              <a:gd name="connsiteX176" fmla="*/ 184 w 12653"/>
              <a:gd name="connsiteY176" fmla="*/ 3177 h 4042"/>
              <a:gd name="connsiteX177" fmla="*/ 184 w 12653"/>
              <a:gd name="connsiteY177" fmla="*/ 3106 h 4042"/>
              <a:gd name="connsiteX178" fmla="*/ 240 w 12653"/>
              <a:gd name="connsiteY178" fmla="*/ 3106 h 4042"/>
              <a:gd name="connsiteX179" fmla="*/ 102 w 12653"/>
              <a:gd name="connsiteY179" fmla="*/ 3084 h 4042"/>
              <a:gd name="connsiteX180" fmla="*/ 102 w 12653"/>
              <a:gd name="connsiteY180" fmla="*/ 3021 h 4042"/>
              <a:gd name="connsiteX181" fmla="*/ 166 w 12653"/>
              <a:gd name="connsiteY181" fmla="*/ 3021 h 4042"/>
              <a:gd name="connsiteX182" fmla="*/ 166 w 12653"/>
              <a:gd name="connsiteY182" fmla="*/ 3084 h 4042"/>
              <a:gd name="connsiteX183" fmla="*/ 102 w 12653"/>
              <a:gd name="connsiteY183" fmla="*/ 3084 h 4042"/>
              <a:gd name="connsiteX184" fmla="*/ 102 w 12653"/>
              <a:gd name="connsiteY184" fmla="*/ 3177 h 4042"/>
              <a:gd name="connsiteX185" fmla="*/ 102 w 12653"/>
              <a:gd name="connsiteY185" fmla="*/ 3106 h 4042"/>
              <a:gd name="connsiteX186" fmla="*/ 166 w 12653"/>
              <a:gd name="connsiteY186" fmla="*/ 3809 h 4042"/>
              <a:gd name="connsiteX187" fmla="*/ 166 w 12653"/>
              <a:gd name="connsiteY187" fmla="*/ 3880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2847 h 4042"/>
              <a:gd name="connsiteX98" fmla="*/ 12636 w 12653"/>
              <a:gd name="connsiteY98" fmla="*/ 2847 h 4042"/>
              <a:gd name="connsiteX99" fmla="*/ 12636 w 12653"/>
              <a:gd name="connsiteY99" fmla="*/ 2765 h 4042"/>
              <a:gd name="connsiteX100" fmla="*/ 12574 w 12653"/>
              <a:gd name="connsiteY100" fmla="*/ 2765 h 4042"/>
              <a:gd name="connsiteX101" fmla="*/ 12574 w 12653"/>
              <a:gd name="connsiteY101" fmla="*/ 2708 h 4042"/>
              <a:gd name="connsiteX102" fmla="*/ 12634 w 12653"/>
              <a:gd name="connsiteY102" fmla="*/ 2708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283 h 4042"/>
              <a:gd name="connsiteX118" fmla="*/ 561 w 12653"/>
              <a:gd name="connsiteY118" fmla="*/ 3324 h 4042"/>
              <a:gd name="connsiteX119" fmla="*/ 520 w 12653"/>
              <a:gd name="connsiteY119" fmla="*/ 3324 h 4042"/>
              <a:gd name="connsiteX120" fmla="*/ 520 w 12653"/>
              <a:gd name="connsiteY120" fmla="*/ 3283 h 4042"/>
              <a:gd name="connsiteX121" fmla="*/ 561 w 12653"/>
              <a:gd name="connsiteY121" fmla="*/ 3283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2825 h 4042"/>
              <a:gd name="connsiteX128" fmla="*/ 12574 w 12653"/>
              <a:gd name="connsiteY128" fmla="*/ 2786 h 4042"/>
              <a:gd name="connsiteX129" fmla="*/ 12615 w 12653"/>
              <a:gd name="connsiteY129" fmla="*/ 2786 h 4042"/>
              <a:gd name="connsiteX130" fmla="*/ 12615 w 12653"/>
              <a:gd name="connsiteY130" fmla="*/ 2825 h 4042"/>
              <a:gd name="connsiteX131" fmla="*/ 12574 w 12653"/>
              <a:gd name="connsiteY131" fmla="*/ 2825 h 4042"/>
              <a:gd name="connsiteX132" fmla="*/ 12492 w 12653"/>
              <a:gd name="connsiteY132" fmla="*/ 3339 h 4042"/>
              <a:gd name="connsiteX133" fmla="*/ 12492 w 12653"/>
              <a:gd name="connsiteY133" fmla="*/ 3278 h 4042"/>
              <a:gd name="connsiteX134" fmla="*/ 12571 w 12653"/>
              <a:gd name="connsiteY134" fmla="*/ 3278 h 4042"/>
              <a:gd name="connsiteX135" fmla="*/ 12571 w 12653"/>
              <a:gd name="connsiteY135" fmla="*/ 3201 h 4042"/>
              <a:gd name="connsiteX136" fmla="*/ 12630 w 12653"/>
              <a:gd name="connsiteY136" fmla="*/ 3201 h 4042"/>
              <a:gd name="connsiteX137" fmla="*/ 12630 w 12653"/>
              <a:gd name="connsiteY137" fmla="*/ 3339 h 4042"/>
              <a:gd name="connsiteX138" fmla="*/ 12492 w 12653"/>
              <a:gd name="connsiteY138" fmla="*/ 3339 h 4042"/>
              <a:gd name="connsiteX139" fmla="*/ 12492 w 12653"/>
              <a:gd name="connsiteY139" fmla="*/ 3259 h 4042"/>
              <a:gd name="connsiteX140" fmla="*/ 12492 w 12653"/>
              <a:gd name="connsiteY140" fmla="*/ 3201 h 4042"/>
              <a:gd name="connsiteX141" fmla="*/ 12552 w 12653"/>
              <a:gd name="connsiteY141" fmla="*/ 3201 h 4042"/>
              <a:gd name="connsiteX142" fmla="*/ 12552 w 12653"/>
              <a:gd name="connsiteY142" fmla="*/ 3259 h 4042"/>
              <a:gd name="connsiteX143" fmla="*/ 12492 w 12653"/>
              <a:gd name="connsiteY143" fmla="*/ 3259 h 4042"/>
              <a:gd name="connsiteX144" fmla="*/ 12487 w 12653"/>
              <a:gd name="connsiteY144" fmla="*/ 3084 h 4042"/>
              <a:gd name="connsiteX145" fmla="*/ 12487 w 12653"/>
              <a:gd name="connsiteY145" fmla="*/ 3021 h 4042"/>
              <a:gd name="connsiteX146" fmla="*/ 12552 w 12653"/>
              <a:gd name="connsiteY146" fmla="*/ 3021 h 4042"/>
              <a:gd name="connsiteX147" fmla="*/ 12552 w 12653"/>
              <a:gd name="connsiteY147" fmla="*/ 3084 h 4042"/>
              <a:gd name="connsiteX148" fmla="*/ 12487 w 12653"/>
              <a:gd name="connsiteY148" fmla="*/ 3084 h 4042"/>
              <a:gd name="connsiteX149" fmla="*/ 12552 w 12653"/>
              <a:gd name="connsiteY149" fmla="*/ 3106 h 4042"/>
              <a:gd name="connsiteX150" fmla="*/ 12552 w 12653"/>
              <a:gd name="connsiteY150" fmla="*/ 3177 h 4042"/>
              <a:gd name="connsiteX151" fmla="*/ 12487 w 12653"/>
              <a:gd name="connsiteY151" fmla="*/ 3177 h 4042"/>
              <a:gd name="connsiteX152" fmla="*/ 12487 w 12653"/>
              <a:gd name="connsiteY152" fmla="*/ 3106 h 4042"/>
              <a:gd name="connsiteX153" fmla="*/ 12552 w 12653"/>
              <a:gd name="connsiteY153" fmla="*/ 3106 h 4042"/>
              <a:gd name="connsiteX154" fmla="*/ 12470 w 12653"/>
              <a:gd name="connsiteY154" fmla="*/ 3196 h 4042"/>
              <a:gd name="connsiteX155" fmla="*/ 12470 w 12653"/>
              <a:gd name="connsiteY155" fmla="*/ 3259 h 4042"/>
              <a:gd name="connsiteX156" fmla="*/ 12414 w 12653"/>
              <a:gd name="connsiteY156" fmla="*/ 3259 h 4042"/>
              <a:gd name="connsiteX157" fmla="*/ 12414 w 12653"/>
              <a:gd name="connsiteY157" fmla="*/ 3196 h 4042"/>
              <a:gd name="connsiteX158" fmla="*/ 12470 w 12653"/>
              <a:gd name="connsiteY158" fmla="*/ 3196 h 4042"/>
              <a:gd name="connsiteX159" fmla="*/ 12470 w 12653"/>
              <a:gd name="connsiteY159" fmla="*/ 3106 h 4042"/>
              <a:gd name="connsiteX160" fmla="*/ 12470 w 12653"/>
              <a:gd name="connsiteY160" fmla="*/ 3177 h 4042"/>
              <a:gd name="connsiteX161" fmla="*/ 12414 w 12653"/>
              <a:gd name="connsiteY161" fmla="*/ 3177 h 4042"/>
              <a:gd name="connsiteX162" fmla="*/ 12414 w 12653"/>
              <a:gd name="connsiteY162" fmla="*/ 3106 h 4042"/>
              <a:gd name="connsiteX163" fmla="*/ 12470 w 12653"/>
              <a:gd name="connsiteY163" fmla="*/ 3106 h 4042"/>
              <a:gd name="connsiteX164" fmla="*/ 12092 w 12653"/>
              <a:gd name="connsiteY164" fmla="*/ 3324 h 4042"/>
              <a:gd name="connsiteX165" fmla="*/ 12092 w 12653"/>
              <a:gd name="connsiteY165" fmla="*/ 3283 h 4042"/>
              <a:gd name="connsiteX166" fmla="*/ 12133 w 12653"/>
              <a:gd name="connsiteY166" fmla="*/ 3283 h 4042"/>
              <a:gd name="connsiteX167" fmla="*/ 12133 w 12653"/>
              <a:gd name="connsiteY167" fmla="*/ 3324 h 4042"/>
              <a:gd name="connsiteX168" fmla="*/ 12092 w 12653"/>
              <a:gd name="connsiteY168" fmla="*/ 3324 h 4042"/>
              <a:gd name="connsiteX169" fmla="*/ 240 w 12653"/>
              <a:gd name="connsiteY169" fmla="*/ 3196 h 4042"/>
              <a:gd name="connsiteX170" fmla="*/ 240 w 12653"/>
              <a:gd name="connsiteY170" fmla="*/ 3259 h 4042"/>
              <a:gd name="connsiteX171" fmla="*/ 184 w 12653"/>
              <a:gd name="connsiteY171" fmla="*/ 3259 h 4042"/>
              <a:gd name="connsiteX172" fmla="*/ 184 w 12653"/>
              <a:gd name="connsiteY172" fmla="*/ 3196 h 4042"/>
              <a:gd name="connsiteX173" fmla="*/ 240 w 12653"/>
              <a:gd name="connsiteY173" fmla="*/ 3196 h 4042"/>
              <a:gd name="connsiteX174" fmla="*/ 240 w 12653"/>
              <a:gd name="connsiteY174" fmla="*/ 3106 h 4042"/>
              <a:gd name="connsiteX175" fmla="*/ 240 w 12653"/>
              <a:gd name="connsiteY175" fmla="*/ 3177 h 4042"/>
              <a:gd name="connsiteX176" fmla="*/ 184 w 12653"/>
              <a:gd name="connsiteY176" fmla="*/ 3177 h 4042"/>
              <a:gd name="connsiteX177" fmla="*/ 184 w 12653"/>
              <a:gd name="connsiteY177" fmla="*/ 3106 h 4042"/>
              <a:gd name="connsiteX178" fmla="*/ 240 w 12653"/>
              <a:gd name="connsiteY178" fmla="*/ 3106 h 4042"/>
              <a:gd name="connsiteX179" fmla="*/ 102 w 12653"/>
              <a:gd name="connsiteY179" fmla="*/ 3084 h 4042"/>
              <a:gd name="connsiteX180" fmla="*/ 102 w 12653"/>
              <a:gd name="connsiteY180" fmla="*/ 3021 h 4042"/>
              <a:gd name="connsiteX181" fmla="*/ 166 w 12653"/>
              <a:gd name="connsiteY181" fmla="*/ 3021 h 4042"/>
              <a:gd name="connsiteX182" fmla="*/ 166 w 12653"/>
              <a:gd name="connsiteY182" fmla="*/ 3084 h 4042"/>
              <a:gd name="connsiteX183" fmla="*/ 102 w 12653"/>
              <a:gd name="connsiteY183" fmla="*/ 3084 h 4042"/>
              <a:gd name="connsiteX184" fmla="*/ 102 w 12653"/>
              <a:gd name="connsiteY184" fmla="*/ 3177 h 4042"/>
              <a:gd name="connsiteX185" fmla="*/ 102 w 12653"/>
              <a:gd name="connsiteY185" fmla="*/ 3106 h 4042"/>
              <a:gd name="connsiteX186" fmla="*/ 166 w 12653"/>
              <a:gd name="connsiteY186" fmla="*/ 3106 h 4042"/>
              <a:gd name="connsiteX187" fmla="*/ 166 w 12653"/>
              <a:gd name="connsiteY187" fmla="*/ 3880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2847 h 4042"/>
              <a:gd name="connsiteX98" fmla="*/ 12636 w 12653"/>
              <a:gd name="connsiteY98" fmla="*/ 2847 h 4042"/>
              <a:gd name="connsiteX99" fmla="*/ 12636 w 12653"/>
              <a:gd name="connsiteY99" fmla="*/ 2765 h 4042"/>
              <a:gd name="connsiteX100" fmla="*/ 12574 w 12653"/>
              <a:gd name="connsiteY100" fmla="*/ 2765 h 4042"/>
              <a:gd name="connsiteX101" fmla="*/ 12574 w 12653"/>
              <a:gd name="connsiteY101" fmla="*/ 2708 h 4042"/>
              <a:gd name="connsiteX102" fmla="*/ 12634 w 12653"/>
              <a:gd name="connsiteY102" fmla="*/ 2708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283 h 4042"/>
              <a:gd name="connsiteX118" fmla="*/ 561 w 12653"/>
              <a:gd name="connsiteY118" fmla="*/ 3324 h 4042"/>
              <a:gd name="connsiteX119" fmla="*/ 520 w 12653"/>
              <a:gd name="connsiteY119" fmla="*/ 3324 h 4042"/>
              <a:gd name="connsiteX120" fmla="*/ 520 w 12653"/>
              <a:gd name="connsiteY120" fmla="*/ 3283 h 4042"/>
              <a:gd name="connsiteX121" fmla="*/ 561 w 12653"/>
              <a:gd name="connsiteY121" fmla="*/ 3283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2825 h 4042"/>
              <a:gd name="connsiteX128" fmla="*/ 12574 w 12653"/>
              <a:gd name="connsiteY128" fmla="*/ 2786 h 4042"/>
              <a:gd name="connsiteX129" fmla="*/ 12615 w 12653"/>
              <a:gd name="connsiteY129" fmla="*/ 2786 h 4042"/>
              <a:gd name="connsiteX130" fmla="*/ 12615 w 12653"/>
              <a:gd name="connsiteY130" fmla="*/ 2825 h 4042"/>
              <a:gd name="connsiteX131" fmla="*/ 12574 w 12653"/>
              <a:gd name="connsiteY131" fmla="*/ 2825 h 4042"/>
              <a:gd name="connsiteX132" fmla="*/ 12492 w 12653"/>
              <a:gd name="connsiteY132" fmla="*/ 3339 h 4042"/>
              <a:gd name="connsiteX133" fmla="*/ 12492 w 12653"/>
              <a:gd name="connsiteY133" fmla="*/ 3278 h 4042"/>
              <a:gd name="connsiteX134" fmla="*/ 12571 w 12653"/>
              <a:gd name="connsiteY134" fmla="*/ 3278 h 4042"/>
              <a:gd name="connsiteX135" fmla="*/ 12571 w 12653"/>
              <a:gd name="connsiteY135" fmla="*/ 3201 h 4042"/>
              <a:gd name="connsiteX136" fmla="*/ 12630 w 12653"/>
              <a:gd name="connsiteY136" fmla="*/ 3201 h 4042"/>
              <a:gd name="connsiteX137" fmla="*/ 12630 w 12653"/>
              <a:gd name="connsiteY137" fmla="*/ 3339 h 4042"/>
              <a:gd name="connsiteX138" fmla="*/ 12492 w 12653"/>
              <a:gd name="connsiteY138" fmla="*/ 3339 h 4042"/>
              <a:gd name="connsiteX139" fmla="*/ 12492 w 12653"/>
              <a:gd name="connsiteY139" fmla="*/ 3259 h 4042"/>
              <a:gd name="connsiteX140" fmla="*/ 12492 w 12653"/>
              <a:gd name="connsiteY140" fmla="*/ 3201 h 4042"/>
              <a:gd name="connsiteX141" fmla="*/ 12552 w 12653"/>
              <a:gd name="connsiteY141" fmla="*/ 3201 h 4042"/>
              <a:gd name="connsiteX142" fmla="*/ 12552 w 12653"/>
              <a:gd name="connsiteY142" fmla="*/ 3259 h 4042"/>
              <a:gd name="connsiteX143" fmla="*/ 12492 w 12653"/>
              <a:gd name="connsiteY143" fmla="*/ 3259 h 4042"/>
              <a:gd name="connsiteX144" fmla="*/ 12487 w 12653"/>
              <a:gd name="connsiteY144" fmla="*/ 3084 h 4042"/>
              <a:gd name="connsiteX145" fmla="*/ 12487 w 12653"/>
              <a:gd name="connsiteY145" fmla="*/ 3021 h 4042"/>
              <a:gd name="connsiteX146" fmla="*/ 12552 w 12653"/>
              <a:gd name="connsiteY146" fmla="*/ 3021 h 4042"/>
              <a:gd name="connsiteX147" fmla="*/ 12552 w 12653"/>
              <a:gd name="connsiteY147" fmla="*/ 3084 h 4042"/>
              <a:gd name="connsiteX148" fmla="*/ 12487 w 12653"/>
              <a:gd name="connsiteY148" fmla="*/ 3084 h 4042"/>
              <a:gd name="connsiteX149" fmla="*/ 12552 w 12653"/>
              <a:gd name="connsiteY149" fmla="*/ 3106 h 4042"/>
              <a:gd name="connsiteX150" fmla="*/ 12552 w 12653"/>
              <a:gd name="connsiteY150" fmla="*/ 3177 h 4042"/>
              <a:gd name="connsiteX151" fmla="*/ 12487 w 12653"/>
              <a:gd name="connsiteY151" fmla="*/ 3177 h 4042"/>
              <a:gd name="connsiteX152" fmla="*/ 12487 w 12653"/>
              <a:gd name="connsiteY152" fmla="*/ 3106 h 4042"/>
              <a:gd name="connsiteX153" fmla="*/ 12552 w 12653"/>
              <a:gd name="connsiteY153" fmla="*/ 3106 h 4042"/>
              <a:gd name="connsiteX154" fmla="*/ 12470 w 12653"/>
              <a:gd name="connsiteY154" fmla="*/ 3196 h 4042"/>
              <a:gd name="connsiteX155" fmla="*/ 12470 w 12653"/>
              <a:gd name="connsiteY155" fmla="*/ 3259 h 4042"/>
              <a:gd name="connsiteX156" fmla="*/ 12414 w 12653"/>
              <a:gd name="connsiteY156" fmla="*/ 3259 h 4042"/>
              <a:gd name="connsiteX157" fmla="*/ 12414 w 12653"/>
              <a:gd name="connsiteY157" fmla="*/ 3196 h 4042"/>
              <a:gd name="connsiteX158" fmla="*/ 12470 w 12653"/>
              <a:gd name="connsiteY158" fmla="*/ 3196 h 4042"/>
              <a:gd name="connsiteX159" fmla="*/ 12470 w 12653"/>
              <a:gd name="connsiteY159" fmla="*/ 3106 h 4042"/>
              <a:gd name="connsiteX160" fmla="*/ 12470 w 12653"/>
              <a:gd name="connsiteY160" fmla="*/ 3177 h 4042"/>
              <a:gd name="connsiteX161" fmla="*/ 12414 w 12653"/>
              <a:gd name="connsiteY161" fmla="*/ 3177 h 4042"/>
              <a:gd name="connsiteX162" fmla="*/ 12414 w 12653"/>
              <a:gd name="connsiteY162" fmla="*/ 3106 h 4042"/>
              <a:gd name="connsiteX163" fmla="*/ 12470 w 12653"/>
              <a:gd name="connsiteY163" fmla="*/ 3106 h 4042"/>
              <a:gd name="connsiteX164" fmla="*/ 12092 w 12653"/>
              <a:gd name="connsiteY164" fmla="*/ 3324 h 4042"/>
              <a:gd name="connsiteX165" fmla="*/ 12092 w 12653"/>
              <a:gd name="connsiteY165" fmla="*/ 3283 h 4042"/>
              <a:gd name="connsiteX166" fmla="*/ 12133 w 12653"/>
              <a:gd name="connsiteY166" fmla="*/ 3283 h 4042"/>
              <a:gd name="connsiteX167" fmla="*/ 12133 w 12653"/>
              <a:gd name="connsiteY167" fmla="*/ 3324 h 4042"/>
              <a:gd name="connsiteX168" fmla="*/ 12092 w 12653"/>
              <a:gd name="connsiteY168" fmla="*/ 3324 h 4042"/>
              <a:gd name="connsiteX169" fmla="*/ 240 w 12653"/>
              <a:gd name="connsiteY169" fmla="*/ 3196 h 4042"/>
              <a:gd name="connsiteX170" fmla="*/ 240 w 12653"/>
              <a:gd name="connsiteY170" fmla="*/ 3259 h 4042"/>
              <a:gd name="connsiteX171" fmla="*/ 184 w 12653"/>
              <a:gd name="connsiteY171" fmla="*/ 3259 h 4042"/>
              <a:gd name="connsiteX172" fmla="*/ 184 w 12653"/>
              <a:gd name="connsiteY172" fmla="*/ 3196 h 4042"/>
              <a:gd name="connsiteX173" fmla="*/ 240 w 12653"/>
              <a:gd name="connsiteY173" fmla="*/ 3196 h 4042"/>
              <a:gd name="connsiteX174" fmla="*/ 240 w 12653"/>
              <a:gd name="connsiteY174" fmla="*/ 3106 h 4042"/>
              <a:gd name="connsiteX175" fmla="*/ 240 w 12653"/>
              <a:gd name="connsiteY175" fmla="*/ 3177 h 4042"/>
              <a:gd name="connsiteX176" fmla="*/ 184 w 12653"/>
              <a:gd name="connsiteY176" fmla="*/ 3177 h 4042"/>
              <a:gd name="connsiteX177" fmla="*/ 184 w 12653"/>
              <a:gd name="connsiteY177" fmla="*/ 3106 h 4042"/>
              <a:gd name="connsiteX178" fmla="*/ 240 w 12653"/>
              <a:gd name="connsiteY178" fmla="*/ 3106 h 4042"/>
              <a:gd name="connsiteX179" fmla="*/ 102 w 12653"/>
              <a:gd name="connsiteY179" fmla="*/ 3084 h 4042"/>
              <a:gd name="connsiteX180" fmla="*/ 102 w 12653"/>
              <a:gd name="connsiteY180" fmla="*/ 3021 h 4042"/>
              <a:gd name="connsiteX181" fmla="*/ 166 w 12653"/>
              <a:gd name="connsiteY181" fmla="*/ 3021 h 4042"/>
              <a:gd name="connsiteX182" fmla="*/ 166 w 12653"/>
              <a:gd name="connsiteY182" fmla="*/ 3084 h 4042"/>
              <a:gd name="connsiteX183" fmla="*/ 102 w 12653"/>
              <a:gd name="connsiteY183" fmla="*/ 3084 h 4042"/>
              <a:gd name="connsiteX184" fmla="*/ 102 w 12653"/>
              <a:gd name="connsiteY184" fmla="*/ 3177 h 4042"/>
              <a:gd name="connsiteX185" fmla="*/ 102 w 12653"/>
              <a:gd name="connsiteY185" fmla="*/ 3106 h 4042"/>
              <a:gd name="connsiteX186" fmla="*/ 166 w 12653"/>
              <a:gd name="connsiteY186" fmla="*/ 3106 h 4042"/>
              <a:gd name="connsiteX187" fmla="*/ 166 w 12653"/>
              <a:gd name="connsiteY187" fmla="*/ 3177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2847 h 4042"/>
              <a:gd name="connsiteX98" fmla="*/ 12636 w 12653"/>
              <a:gd name="connsiteY98" fmla="*/ 2847 h 4042"/>
              <a:gd name="connsiteX99" fmla="*/ 12636 w 12653"/>
              <a:gd name="connsiteY99" fmla="*/ 2765 h 4042"/>
              <a:gd name="connsiteX100" fmla="*/ 12574 w 12653"/>
              <a:gd name="connsiteY100" fmla="*/ 2765 h 4042"/>
              <a:gd name="connsiteX101" fmla="*/ 12574 w 12653"/>
              <a:gd name="connsiteY101" fmla="*/ 2708 h 4042"/>
              <a:gd name="connsiteX102" fmla="*/ 12634 w 12653"/>
              <a:gd name="connsiteY102" fmla="*/ 2708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283 h 4042"/>
              <a:gd name="connsiteX118" fmla="*/ 561 w 12653"/>
              <a:gd name="connsiteY118" fmla="*/ 3324 h 4042"/>
              <a:gd name="connsiteX119" fmla="*/ 520 w 12653"/>
              <a:gd name="connsiteY119" fmla="*/ 3324 h 4042"/>
              <a:gd name="connsiteX120" fmla="*/ 520 w 12653"/>
              <a:gd name="connsiteY120" fmla="*/ 3283 h 4042"/>
              <a:gd name="connsiteX121" fmla="*/ 561 w 12653"/>
              <a:gd name="connsiteY121" fmla="*/ 3283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2825 h 4042"/>
              <a:gd name="connsiteX128" fmla="*/ 12574 w 12653"/>
              <a:gd name="connsiteY128" fmla="*/ 2786 h 4042"/>
              <a:gd name="connsiteX129" fmla="*/ 12615 w 12653"/>
              <a:gd name="connsiteY129" fmla="*/ 2786 h 4042"/>
              <a:gd name="connsiteX130" fmla="*/ 12615 w 12653"/>
              <a:gd name="connsiteY130" fmla="*/ 2825 h 4042"/>
              <a:gd name="connsiteX131" fmla="*/ 12574 w 12653"/>
              <a:gd name="connsiteY131" fmla="*/ 2825 h 4042"/>
              <a:gd name="connsiteX132" fmla="*/ 12492 w 12653"/>
              <a:gd name="connsiteY132" fmla="*/ 3339 h 4042"/>
              <a:gd name="connsiteX133" fmla="*/ 12492 w 12653"/>
              <a:gd name="connsiteY133" fmla="*/ 3278 h 4042"/>
              <a:gd name="connsiteX134" fmla="*/ 12571 w 12653"/>
              <a:gd name="connsiteY134" fmla="*/ 3278 h 4042"/>
              <a:gd name="connsiteX135" fmla="*/ 12571 w 12653"/>
              <a:gd name="connsiteY135" fmla="*/ 3201 h 4042"/>
              <a:gd name="connsiteX136" fmla="*/ 12630 w 12653"/>
              <a:gd name="connsiteY136" fmla="*/ 3201 h 4042"/>
              <a:gd name="connsiteX137" fmla="*/ 12630 w 12653"/>
              <a:gd name="connsiteY137" fmla="*/ 3339 h 4042"/>
              <a:gd name="connsiteX138" fmla="*/ 12492 w 12653"/>
              <a:gd name="connsiteY138" fmla="*/ 3339 h 4042"/>
              <a:gd name="connsiteX139" fmla="*/ 12492 w 12653"/>
              <a:gd name="connsiteY139" fmla="*/ 3259 h 4042"/>
              <a:gd name="connsiteX140" fmla="*/ 12492 w 12653"/>
              <a:gd name="connsiteY140" fmla="*/ 3201 h 4042"/>
              <a:gd name="connsiteX141" fmla="*/ 12552 w 12653"/>
              <a:gd name="connsiteY141" fmla="*/ 3201 h 4042"/>
              <a:gd name="connsiteX142" fmla="*/ 12552 w 12653"/>
              <a:gd name="connsiteY142" fmla="*/ 3259 h 4042"/>
              <a:gd name="connsiteX143" fmla="*/ 12492 w 12653"/>
              <a:gd name="connsiteY143" fmla="*/ 3259 h 4042"/>
              <a:gd name="connsiteX144" fmla="*/ 12487 w 12653"/>
              <a:gd name="connsiteY144" fmla="*/ 3084 h 4042"/>
              <a:gd name="connsiteX145" fmla="*/ 12487 w 12653"/>
              <a:gd name="connsiteY145" fmla="*/ 3021 h 4042"/>
              <a:gd name="connsiteX146" fmla="*/ 12552 w 12653"/>
              <a:gd name="connsiteY146" fmla="*/ 3021 h 4042"/>
              <a:gd name="connsiteX147" fmla="*/ 12552 w 12653"/>
              <a:gd name="connsiteY147" fmla="*/ 3084 h 4042"/>
              <a:gd name="connsiteX148" fmla="*/ 12487 w 12653"/>
              <a:gd name="connsiteY148" fmla="*/ 3084 h 4042"/>
              <a:gd name="connsiteX149" fmla="*/ 12552 w 12653"/>
              <a:gd name="connsiteY149" fmla="*/ 3106 h 4042"/>
              <a:gd name="connsiteX150" fmla="*/ 12552 w 12653"/>
              <a:gd name="connsiteY150" fmla="*/ 3177 h 4042"/>
              <a:gd name="connsiteX151" fmla="*/ 12487 w 12653"/>
              <a:gd name="connsiteY151" fmla="*/ 3177 h 4042"/>
              <a:gd name="connsiteX152" fmla="*/ 12487 w 12653"/>
              <a:gd name="connsiteY152" fmla="*/ 3106 h 4042"/>
              <a:gd name="connsiteX153" fmla="*/ 12552 w 12653"/>
              <a:gd name="connsiteY153" fmla="*/ 3106 h 4042"/>
              <a:gd name="connsiteX154" fmla="*/ 12470 w 12653"/>
              <a:gd name="connsiteY154" fmla="*/ 3196 h 4042"/>
              <a:gd name="connsiteX155" fmla="*/ 12470 w 12653"/>
              <a:gd name="connsiteY155" fmla="*/ 3259 h 4042"/>
              <a:gd name="connsiteX156" fmla="*/ 12414 w 12653"/>
              <a:gd name="connsiteY156" fmla="*/ 3259 h 4042"/>
              <a:gd name="connsiteX157" fmla="*/ 12414 w 12653"/>
              <a:gd name="connsiteY157" fmla="*/ 3196 h 4042"/>
              <a:gd name="connsiteX158" fmla="*/ 12470 w 12653"/>
              <a:gd name="connsiteY158" fmla="*/ 3196 h 4042"/>
              <a:gd name="connsiteX159" fmla="*/ 12470 w 12653"/>
              <a:gd name="connsiteY159" fmla="*/ 3106 h 4042"/>
              <a:gd name="connsiteX160" fmla="*/ 12470 w 12653"/>
              <a:gd name="connsiteY160" fmla="*/ 3177 h 4042"/>
              <a:gd name="connsiteX161" fmla="*/ 12414 w 12653"/>
              <a:gd name="connsiteY161" fmla="*/ 3177 h 4042"/>
              <a:gd name="connsiteX162" fmla="*/ 12414 w 12653"/>
              <a:gd name="connsiteY162" fmla="*/ 3106 h 4042"/>
              <a:gd name="connsiteX163" fmla="*/ 12470 w 12653"/>
              <a:gd name="connsiteY163" fmla="*/ 3106 h 4042"/>
              <a:gd name="connsiteX164" fmla="*/ 12092 w 12653"/>
              <a:gd name="connsiteY164" fmla="*/ 3324 h 4042"/>
              <a:gd name="connsiteX165" fmla="*/ 12092 w 12653"/>
              <a:gd name="connsiteY165" fmla="*/ 3283 h 4042"/>
              <a:gd name="connsiteX166" fmla="*/ 12133 w 12653"/>
              <a:gd name="connsiteY166" fmla="*/ 3283 h 4042"/>
              <a:gd name="connsiteX167" fmla="*/ 12133 w 12653"/>
              <a:gd name="connsiteY167" fmla="*/ 3324 h 4042"/>
              <a:gd name="connsiteX168" fmla="*/ 12092 w 12653"/>
              <a:gd name="connsiteY168" fmla="*/ 3324 h 4042"/>
              <a:gd name="connsiteX169" fmla="*/ 240 w 12653"/>
              <a:gd name="connsiteY169" fmla="*/ 3196 h 4042"/>
              <a:gd name="connsiteX170" fmla="*/ 240 w 12653"/>
              <a:gd name="connsiteY170" fmla="*/ 3259 h 4042"/>
              <a:gd name="connsiteX171" fmla="*/ 184 w 12653"/>
              <a:gd name="connsiteY171" fmla="*/ 3259 h 4042"/>
              <a:gd name="connsiteX172" fmla="*/ 184 w 12653"/>
              <a:gd name="connsiteY172" fmla="*/ 3196 h 4042"/>
              <a:gd name="connsiteX173" fmla="*/ 240 w 12653"/>
              <a:gd name="connsiteY173" fmla="*/ 3196 h 4042"/>
              <a:gd name="connsiteX174" fmla="*/ 240 w 12653"/>
              <a:gd name="connsiteY174" fmla="*/ 3106 h 4042"/>
              <a:gd name="connsiteX175" fmla="*/ 240 w 12653"/>
              <a:gd name="connsiteY175" fmla="*/ 3177 h 4042"/>
              <a:gd name="connsiteX176" fmla="*/ 184 w 12653"/>
              <a:gd name="connsiteY176" fmla="*/ 3177 h 4042"/>
              <a:gd name="connsiteX177" fmla="*/ 184 w 12653"/>
              <a:gd name="connsiteY177" fmla="*/ 3106 h 4042"/>
              <a:gd name="connsiteX178" fmla="*/ 240 w 12653"/>
              <a:gd name="connsiteY178" fmla="*/ 3106 h 4042"/>
              <a:gd name="connsiteX179" fmla="*/ 102 w 12653"/>
              <a:gd name="connsiteY179" fmla="*/ 3084 h 4042"/>
              <a:gd name="connsiteX180" fmla="*/ 102 w 12653"/>
              <a:gd name="connsiteY180" fmla="*/ 3021 h 4042"/>
              <a:gd name="connsiteX181" fmla="*/ 166 w 12653"/>
              <a:gd name="connsiteY181" fmla="*/ 3021 h 4042"/>
              <a:gd name="connsiteX182" fmla="*/ 166 w 12653"/>
              <a:gd name="connsiteY182" fmla="*/ 3084 h 4042"/>
              <a:gd name="connsiteX183" fmla="*/ 102 w 12653"/>
              <a:gd name="connsiteY183" fmla="*/ 3084 h 4042"/>
              <a:gd name="connsiteX184" fmla="*/ 102 w 12653"/>
              <a:gd name="connsiteY184" fmla="*/ 3177 h 4042"/>
              <a:gd name="connsiteX185" fmla="*/ 102 w 12653"/>
              <a:gd name="connsiteY185" fmla="*/ 3106 h 4042"/>
              <a:gd name="connsiteX186" fmla="*/ 166 w 12653"/>
              <a:gd name="connsiteY186" fmla="*/ 3106 h 4042"/>
              <a:gd name="connsiteX187" fmla="*/ 166 w 12653"/>
              <a:gd name="connsiteY187" fmla="*/ 3177 h 4042"/>
              <a:gd name="connsiteX188" fmla="*/ 102 w 12653"/>
              <a:gd name="connsiteY188" fmla="*/ 3177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2847 h 4042"/>
              <a:gd name="connsiteX98" fmla="*/ 12636 w 12653"/>
              <a:gd name="connsiteY98" fmla="*/ 2847 h 4042"/>
              <a:gd name="connsiteX99" fmla="*/ 12636 w 12653"/>
              <a:gd name="connsiteY99" fmla="*/ 2765 h 4042"/>
              <a:gd name="connsiteX100" fmla="*/ 12574 w 12653"/>
              <a:gd name="connsiteY100" fmla="*/ 2765 h 4042"/>
              <a:gd name="connsiteX101" fmla="*/ 12574 w 12653"/>
              <a:gd name="connsiteY101" fmla="*/ 2708 h 4042"/>
              <a:gd name="connsiteX102" fmla="*/ 12634 w 12653"/>
              <a:gd name="connsiteY102" fmla="*/ 2708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283 h 4042"/>
              <a:gd name="connsiteX118" fmla="*/ 561 w 12653"/>
              <a:gd name="connsiteY118" fmla="*/ 3324 h 4042"/>
              <a:gd name="connsiteX119" fmla="*/ 520 w 12653"/>
              <a:gd name="connsiteY119" fmla="*/ 3324 h 4042"/>
              <a:gd name="connsiteX120" fmla="*/ 520 w 12653"/>
              <a:gd name="connsiteY120" fmla="*/ 3283 h 4042"/>
              <a:gd name="connsiteX121" fmla="*/ 561 w 12653"/>
              <a:gd name="connsiteY121" fmla="*/ 3283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2825 h 4042"/>
              <a:gd name="connsiteX128" fmla="*/ 12574 w 12653"/>
              <a:gd name="connsiteY128" fmla="*/ 2786 h 4042"/>
              <a:gd name="connsiteX129" fmla="*/ 12615 w 12653"/>
              <a:gd name="connsiteY129" fmla="*/ 2786 h 4042"/>
              <a:gd name="connsiteX130" fmla="*/ 12615 w 12653"/>
              <a:gd name="connsiteY130" fmla="*/ 2825 h 4042"/>
              <a:gd name="connsiteX131" fmla="*/ 12574 w 12653"/>
              <a:gd name="connsiteY131" fmla="*/ 2825 h 4042"/>
              <a:gd name="connsiteX132" fmla="*/ 12492 w 12653"/>
              <a:gd name="connsiteY132" fmla="*/ 3339 h 4042"/>
              <a:gd name="connsiteX133" fmla="*/ 12492 w 12653"/>
              <a:gd name="connsiteY133" fmla="*/ 3278 h 4042"/>
              <a:gd name="connsiteX134" fmla="*/ 12571 w 12653"/>
              <a:gd name="connsiteY134" fmla="*/ 3278 h 4042"/>
              <a:gd name="connsiteX135" fmla="*/ 12571 w 12653"/>
              <a:gd name="connsiteY135" fmla="*/ 3201 h 4042"/>
              <a:gd name="connsiteX136" fmla="*/ 12630 w 12653"/>
              <a:gd name="connsiteY136" fmla="*/ 3201 h 4042"/>
              <a:gd name="connsiteX137" fmla="*/ 12630 w 12653"/>
              <a:gd name="connsiteY137" fmla="*/ 3339 h 4042"/>
              <a:gd name="connsiteX138" fmla="*/ 12492 w 12653"/>
              <a:gd name="connsiteY138" fmla="*/ 3339 h 4042"/>
              <a:gd name="connsiteX139" fmla="*/ 12492 w 12653"/>
              <a:gd name="connsiteY139" fmla="*/ 3259 h 4042"/>
              <a:gd name="connsiteX140" fmla="*/ 12492 w 12653"/>
              <a:gd name="connsiteY140" fmla="*/ 3201 h 4042"/>
              <a:gd name="connsiteX141" fmla="*/ 12552 w 12653"/>
              <a:gd name="connsiteY141" fmla="*/ 3201 h 4042"/>
              <a:gd name="connsiteX142" fmla="*/ 12552 w 12653"/>
              <a:gd name="connsiteY142" fmla="*/ 3259 h 4042"/>
              <a:gd name="connsiteX143" fmla="*/ 12492 w 12653"/>
              <a:gd name="connsiteY143" fmla="*/ 3259 h 4042"/>
              <a:gd name="connsiteX144" fmla="*/ 12487 w 12653"/>
              <a:gd name="connsiteY144" fmla="*/ 3084 h 4042"/>
              <a:gd name="connsiteX145" fmla="*/ 12487 w 12653"/>
              <a:gd name="connsiteY145" fmla="*/ 3021 h 4042"/>
              <a:gd name="connsiteX146" fmla="*/ 12552 w 12653"/>
              <a:gd name="connsiteY146" fmla="*/ 3021 h 4042"/>
              <a:gd name="connsiteX147" fmla="*/ 12552 w 12653"/>
              <a:gd name="connsiteY147" fmla="*/ 3084 h 4042"/>
              <a:gd name="connsiteX148" fmla="*/ 12487 w 12653"/>
              <a:gd name="connsiteY148" fmla="*/ 3084 h 4042"/>
              <a:gd name="connsiteX149" fmla="*/ 12552 w 12653"/>
              <a:gd name="connsiteY149" fmla="*/ 3106 h 4042"/>
              <a:gd name="connsiteX150" fmla="*/ 12552 w 12653"/>
              <a:gd name="connsiteY150" fmla="*/ 3177 h 4042"/>
              <a:gd name="connsiteX151" fmla="*/ 12487 w 12653"/>
              <a:gd name="connsiteY151" fmla="*/ 3177 h 4042"/>
              <a:gd name="connsiteX152" fmla="*/ 12487 w 12653"/>
              <a:gd name="connsiteY152" fmla="*/ 3106 h 4042"/>
              <a:gd name="connsiteX153" fmla="*/ 12552 w 12653"/>
              <a:gd name="connsiteY153" fmla="*/ 3106 h 4042"/>
              <a:gd name="connsiteX154" fmla="*/ 12470 w 12653"/>
              <a:gd name="connsiteY154" fmla="*/ 3196 h 4042"/>
              <a:gd name="connsiteX155" fmla="*/ 12470 w 12653"/>
              <a:gd name="connsiteY155" fmla="*/ 3259 h 4042"/>
              <a:gd name="connsiteX156" fmla="*/ 12414 w 12653"/>
              <a:gd name="connsiteY156" fmla="*/ 3259 h 4042"/>
              <a:gd name="connsiteX157" fmla="*/ 12414 w 12653"/>
              <a:gd name="connsiteY157" fmla="*/ 3196 h 4042"/>
              <a:gd name="connsiteX158" fmla="*/ 12470 w 12653"/>
              <a:gd name="connsiteY158" fmla="*/ 3196 h 4042"/>
              <a:gd name="connsiteX159" fmla="*/ 12470 w 12653"/>
              <a:gd name="connsiteY159" fmla="*/ 3106 h 4042"/>
              <a:gd name="connsiteX160" fmla="*/ 12470 w 12653"/>
              <a:gd name="connsiteY160" fmla="*/ 3177 h 4042"/>
              <a:gd name="connsiteX161" fmla="*/ 12414 w 12653"/>
              <a:gd name="connsiteY161" fmla="*/ 3177 h 4042"/>
              <a:gd name="connsiteX162" fmla="*/ 12414 w 12653"/>
              <a:gd name="connsiteY162" fmla="*/ 3106 h 4042"/>
              <a:gd name="connsiteX163" fmla="*/ 12470 w 12653"/>
              <a:gd name="connsiteY163" fmla="*/ 3106 h 4042"/>
              <a:gd name="connsiteX164" fmla="*/ 12092 w 12653"/>
              <a:gd name="connsiteY164" fmla="*/ 3324 h 4042"/>
              <a:gd name="connsiteX165" fmla="*/ 12092 w 12653"/>
              <a:gd name="connsiteY165" fmla="*/ 3283 h 4042"/>
              <a:gd name="connsiteX166" fmla="*/ 12133 w 12653"/>
              <a:gd name="connsiteY166" fmla="*/ 3283 h 4042"/>
              <a:gd name="connsiteX167" fmla="*/ 12133 w 12653"/>
              <a:gd name="connsiteY167" fmla="*/ 3324 h 4042"/>
              <a:gd name="connsiteX168" fmla="*/ 12092 w 12653"/>
              <a:gd name="connsiteY168" fmla="*/ 3324 h 4042"/>
              <a:gd name="connsiteX169" fmla="*/ 240 w 12653"/>
              <a:gd name="connsiteY169" fmla="*/ 3196 h 4042"/>
              <a:gd name="connsiteX170" fmla="*/ 240 w 12653"/>
              <a:gd name="connsiteY170" fmla="*/ 3259 h 4042"/>
              <a:gd name="connsiteX171" fmla="*/ 184 w 12653"/>
              <a:gd name="connsiteY171" fmla="*/ 3259 h 4042"/>
              <a:gd name="connsiteX172" fmla="*/ 184 w 12653"/>
              <a:gd name="connsiteY172" fmla="*/ 3196 h 4042"/>
              <a:gd name="connsiteX173" fmla="*/ 240 w 12653"/>
              <a:gd name="connsiteY173" fmla="*/ 3196 h 4042"/>
              <a:gd name="connsiteX174" fmla="*/ 240 w 12653"/>
              <a:gd name="connsiteY174" fmla="*/ 3106 h 4042"/>
              <a:gd name="connsiteX175" fmla="*/ 240 w 12653"/>
              <a:gd name="connsiteY175" fmla="*/ 3177 h 4042"/>
              <a:gd name="connsiteX176" fmla="*/ 184 w 12653"/>
              <a:gd name="connsiteY176" fmla="*/ 3177 h 4042"/>
              <a:gd name="connsiteX177" fmla="*/ 184 w 12653"/>
              <a:gd name="connsiteY177" fmla="*/ 3106 h 4042"/>
              <a:gd name="connsiteX178" fmla="*/ 240 w 12653"/>
              <a:gd name="connsiteY178" fmla="*/ 3106 h 4042"/>
              <a:gd name="connsiteX179" fmla="*/ 102 w 12653"/>
              <a:gd name="connsiteY179" fmla="*/ 3084 h 4042"/>
              <a:gd name="connsiteX180" fmla="*/ 102 w 12653"/>
              <a:gd name="connsiteY180" fmla="*/ 3021 h 4042"/>
              <a:gd name="connsiteX181" fmla="*/ 166 w 12653"/>
              <a:gd name="connsiteY181" fmla="*/ 3021 h 4042"/>
              <a:gd name="connsiteX182" fmla="*/ 166 w 12653"/>
              <a:gd name="connsiteY182" fmla="*/ 3084 h 4042"/>
              <a:gd name="connsiteX183" fmla="*/ 102 w 12653"/>
              <a:gd name="connsiteY183" fmla="*/ 3084 h 4042"/>
              <a:gd name="connsiteX184" fmla="*/ 102 w 12653"/>
              <a:gd name="connsiteY184" fmla="*/ 3177 h 4042"/>
              <a:gd name="connsiteX185" fmla="*/ 102 w 12653"/>
              <a:gd name="connsiteY185" fmla="*/ 3106 h 4042"/>
              <a:gd name="connsiteX186" fmla="*/ 166 w 12653"/>
              <a:gd name="connsiteY186" fmla="*/ 3106 h 4042"/>
              <a:gd name="connsiteX187" fmla="*/ 166 w 12653"/>
              <a:gd name="connsiteY187" fmla="*/ 3177 h 4042"/>
              <a:gd name="connsiteX188" fmla="*/ 102 w 12653"/>
              <a:gd name="connsiteY188" fmla="*/ 3177 h 4042"/>
              <a:gd name="connsiteX189" fmla="*/ 102 w 12653"/>
              <a:gd name="connsiteY189" fmla="*/ 3259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2847 h 4042"/>
              <a:gd name="connsiteX98" fmla="*/ 12636 w 12653"/>
              <a:gd name="connsiteY98" fmla="*/ 2847 h 4042"/>
              <a:gd name="connsiteX99" fmla="*/ 12636 w 12653"/>
              <a:gd name="connsiteY99" fmla="*/ 2765 h 4042"/>
              <a:gd name="connsiteX100" fmla="*/ 12574 w 12653"/>
              <a:gd name="connsiteY100" fmla="*/ 2765 h 4042"/>
              <a:gd name="connsiteX101" fmla="*/ 12574 w 12653"/>
              <a:gd name="connsiteY101" fmla="*/ 2708 h 4042"/>
              <a:gd name="connsiteX102" fmla="*/ 12634 w 12653"/>
              <a:gd name="connsiteY102" fmla="*/ 2708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283 h 4042"/>
              <a:gd name="connsiteX118" fmla="*/ 561 w 12653"/>
              <a:gd name="connsiteY118" fmla="*/ 3324 h 4042"/>
              <a:gd name="connsiteX119" fmla="*/ 520 w 12653"/>
              <a:gd name="connsiteY119" fmla="*/ 3324 h 4042"/>
              <a:gd name="connsiteX120" fmla="*/ 520 w 12653"/>
              <a:gd name="connsiteY120" fmla="*/ 3283 h 4042"/>
              <a:gd name="connsiteX121" fmla="*/ 561 w 12653"/>
              <a:gd name="connsiteY121" fmla="*/ 3283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2825 h 4042"/>
              <a:gd name="connsiteX128" fmla="*/ 12574 w 12653"/>
              <a:gd name="connsiteY128" fmla="*/ 2786 h 4042"/>
              <a:gd name="connsiteX129" fmla="*/ 12615 w 12653"/>
              <a:gd name="connsiteY129" fmla="*/ 2786 h 4042"/>
              <a:gd name="connsiteX130" fmla="*/ 12615 w 12653"/>
              <a:gd name="connsiteY130" fmla="*/ 2825 h 4042"/>
              <a:gd name="connsiteX131" fmla="*/ 12574 w 12653"/>
              <a:gd name="connsiteY131" fmla="*/ 2825 h 4042"/>
              <a:gd name="connsiteX132" fmla="*/ 12492 w 12653"/>
              <a:gd name="connsiteY132" fmla="*/ 3339 h 4042"/>
              <a:gd name="connsiteX133" fmla="*/ 12492 w 12653"/>
              <a:gd name="connsiteY133" fmla="*/ 3278 h 4042"/>
              <a:gd name="connsiteX134" fmla="*/ 12571 w 12653"/>
              <a:gd name="connsiteY134" fmla="*/ 3278 h 4042"/>
              <a:gd name="connsiteX135" fmla="*/ 12571 w 12653"/>
              <a:gd name="connsiteY135" fmla="*/ 3201 h 4042"/>
              <a:gd name="connsiteX136" fmla="*/ 12630 w 12653"/>
              <a:gd name="connsiteY136" fmla="*/ 3201 h 4042"/>
              <a:gd name="connsiteX137" fmla="*/ 12630 w 12653"/>
              <a:gd name="connsiteY137" fmla="*/ 3339 h 4042"/>
              <a:gd name="connsiteX138" fmla="*/ 12492 w 12653"/>
              <a:gd name="connsiteY138" fmla="*/ 3339 h 4042"/>
              <a:gd name="connsiteX139" fmla="*/ 12492 w 12653"/>
              <a:gd name="connsiteY139" fmla="*/ 3259 h 4042"/>
              <a:gd name="connsiteX140" fmla="*/ 12492 w 12653"/>
              <a:gd name="connsiteY140" fmla="*/ 3201 h 4042"/>
              <a:gd name="connsiteX141" fmla="*/ 12552 w 12653"/>
              <a:gd name="connsiteY141" fmla="*/ 3201 h 4042"/>
              <a:gd name="connsiteX142" fmla="*/ 12552 w 12653"/>
              <a:gd name="connsiteY142" fmla="*/ 3259 h 4042"/>
              <a:gd name="connsiteX143" fmla="*/ 12492 w 12653"/>
              <a:gd name="connsiteY143" fmla="*/ 3259 h 4042"/>
              <a:gd name="connsiteX144" fmla="*/ 12487 w 12653"/>
              <a:gd name="connsiteY144" fmla="*/ 3084 h 4042"/>
              <a:gd name="connsiteX145" fmla="*/ 12487 w 12653"/>
              <a:gd name="connsiteY145" fmla="*/ 3021 h 4042"/>
              <a:gd name="connsiteX146" fmla="*/ 12552 w 12653"/>
              <a:gd name="connsiteY146" fmla="*/ 3021 h 4042"/>
              <a:gd name="connsiteX147" fmla="*/ 12552 w 12653"/>
              <a:gd name="connsiteY147" fmla="*/ 3084 h 4042"/>
              <a:gd name="connsiteX148" fmla="*/ 12487 w 12653"/>
              <a:gd name="connsiteY148" fmla="*/ 3084 h 4042"/>
              <a:gd name="connsiteX149" fmla="*/ 12552 w 12653"/>
              <a:gd name="connsiteY149" fmla="*/ 3106 h 4042"/>
              <a:gd name="connsiteX150" fmla="*/ 12552 w 12653"/>
              <a:gd name="connsiteY150" fmla="*/ 3177 h 4042"/>
              <a:gd name="connsiteX151" fmla="*/ 12487 w 12653"/>
              <a:gd name="connsiteY151" fmla="*/ 3177 h 4042"/>
              <a:gd name="connsiteX152" fmla="*/ 12487 w 12653"/>
              <a:gd name="connsiteY152" fmla="*/ 3106 h 4042"/>
              <a:gd name="connsiteX153" fmla="*/ 12552 w 12653"/>
              <a:gd name="connsiteY153" fmla="*/ 3106 h 4042"/>
              <a:gd name="connsiteX154" fmla="*/ 12470 w 12653"/>
              <a:gd name="connsiteY154" fmla="*/ 3196 h 4042"/>
              <a:gd name="connsiteX155" fmla="*/ 12470 w 12653"/>
              <a:gd name="connsiteY155" fmla="*/ 3259 h 4042"/>
              <a:gd name="connsiteX156" fmla="*/ 12414 w 12653"/>
              <a:gd name="connsiteY156" fmla="*/ 3259 h 4042"/>
              <a:gd name="connsiteX157" fmla="*/ 12414 w 12653"/>
              <a:gd name="connsiteY157" fmla="*/ 3196 h 4042"/>
              <a:gd name="connsiteX158" fmla="*/ 12470 w 12653"/>
              <a:gd name="connsiteY158" fmla="*/ 3196 h 4042"/>
              <a:gd name="connsiteX159" fmla="*/ 12470 w 12653"/>
              <a:gd name="connsiteY159" fmla="*/ 3106 h 4042"/>
              <a:gd name="connsiteX160" fmla="*/ 12470 w 12653"/>
              <a:gd name="connsiteY160" fmla="*/ 3177 h 4042"/>
              <a:gd name="connsiteX161" fmla="*/ 12414 w 12653"/>
              <a:gd name="connsiteY161" fmla="*/ 3177 h 4042"/>
              <a:gd name="connsiteX162" fmla="*/ 12414 w 12653"/>
              <a:gd name="connsiteY162" fmla="*/ 3106 h 4042"/>
              <a:gd name="connsiteX163" fmla="*/ 12470 w 12653"/>
              <a:gd name="connsiteY163" fmla="*/ 3106 h 4042"/>
              <a:gd name="connsiteX164" fmla="*/ 12092 w 12653"/>
              <a:gd name="connsiteY164" fmla="*/ 3324 h 4042"/>
              <a:gd name="connsiteX165" fmla="*/ 12092 w 12653"/>
              <a:gd name="connsiteY165" fmla="*/ 3283 h 4042"/>
              <a:gd name="connsiteX166" fmla="*/ 12133 w 12653"/>
              <a:gd name="connsiteY166" fmla="*/ 3283 h 4042"/>
              <a:gd name="connsiteX167" fmla="*/ 12133 w 12653"/>
              <a:gd name="connsiteY167" fmla="*/ 3324 h 4042"/>
              <a:gd name="connsiteX168" fmla="*/ 12092 w 12653"/>
              <a:gd name="connsiteY168" fmla="*/ 3324 h 4042"/>
              <a:gd name="connsiteX169" fmla="*/ 240 w 12653"/>
              <a:gd name="connsiteY169" fmla="*/ 3196 h 4042"/>
              <a:gd name="connsiteX170" fmla="*/ 240 w 12653"/>
              <a:gd name="connsiteY170" fmla="*/ 3259 h 4042"/>
              <a:gd name="connsiteX171" fmla="*/ 184 w 12653"/>
              <a:gd name="connsiteY171" fmla="*/ 3259 h 4042"/>
              <a:gd name="connsiteX172" fmla="*/ 184 w 12653"/>
              <a:gd name="connsiteY172" fmla="*/ 3196 h 4042"/>
              <a:gd name="connsiteX173" fmla="*/ 240 w 12653"/>
              <a:gd name="connsiteY173" fmla="*/ 3196 h 4042"/>
              <a:gd name="connsiteX174" fmla="*/ 240 w 12653"/>
              <a:gd name="connsiteY174" fmla="*/ 3106 h 4042"/>
              <a:gd name="connsiteX175" fmla="*/ 240 w 12653"/>
              <a:gd name="connsiteY175" fmla="*/ 3177 h 4042"/>
              <a:gd name="connsiteX176" fmla="*/ 184 w 12653"/>
              <a:gd name="connsiteY176" fmla="*/ 3177 h 4042"/>
              <a:gd name="connsiteX177" fmla="*/ 184 w 12653"/>
              <a:gd name="connsiteY177" fmla="*/ 3106 h 4042"/>
              <a:gd name="connsiteX178" fmla="*/ 240 w 12653"/>
              <a:gd name="connsiteY178" fmla="*/ 3106 h 4042"/>
              <a:gd name="connsiteX179" fmla="*/ 102 w 12653"/>
              <a:gd name="connsiteY179" fmla="*/ 3084 h 4042"/>
              <a:gd name="connsiteX180" fmla="*/ 102 w 12653"/>
              <a:gd name="connsiteY180" fmla="*/ 3021 h 4042"/>
              <a:gd name="connsiteX181" fmla="*/ 166 w 12653"/>
              <a:gd name="connsiteY181" fmla="*/ 3021 h 4042"/>
              <a:gd name="connsiteX182" fmla="*/ 166 w 12653"/>
              <a:gd name="connsiteY182" fmla="*/ 3084 h 4042"/>
              <a:gd name="connsiteX183" fmla="*/ 102 w 12653"/>
              <a:gd name="connsiteY183" fmla="*/ 3084 h 4042"/>
              <a:gd name="connsiteX184" fmla="*/ 102 w 12653"/>
              <a:gd name="connsiteY184" fmla="*/ 3177 h 4042"/>
              <a:gd name="connsiteX185" fmla="*/ 102 w 12653"/>
              <a:gd name="connsiteY185" fmla="*/ 3106 h 4042"/>
              <a:gd name="connsiteX186" fmla="*/ 166 w 12653"/>
              <a:gd name="connsiteY186" fmla="*/ 3106 h 4042"/>
              <a:gd name="connsiteX187" fmla="*/ 166 w 12653"/>
              <a:gd name="connsiteY187" fmla="*/ 3177 h 4042"/>
              <a:gd name="connsiteX188" fmla="*/ 102 w 12653"/>
              <a:gd name="connsiteY188" fmla="*/ 3177 h 4042"/>
              <a:gd name="connsiteX189" fmla="*/ 102 w 12653"/>
              <a:gd name="connsiteY189" fmla="*/ 3259 h 4042"/>
              <a:gd name="connsiteX190" fmla="*/ 102 w 12653"/>
              <a:gd name="connsiteY190" fmla="*/ 3201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2847 h 4042"/>
              <a:gd name="connsiteX98" fmla="*/ 12636 w 12653"/>
              <a:gd name="connsiteY98" fmla="*/ 2847 h 4042"/>
              <a:gd name="connsiteX99" fmla="*/ 12636 w 12653"/>
              <a:gd name="connsiteY99" fmla="*/ 2765 h 4042"/>
              <a:gd name="connsiteX100" fmla="*/ 12574 w 12653"/>
              <a:gd name="connsiteY100" fmla="*/ 2765 h 4042"/>
              <a:gd name="connsiteX101" fmla="*/ 12574 w 12653"/>
              <a:gd name="connsiteY101" fmla="*/ 2708 h 4042"/>
              <a:gd name="connsiteX102" fmla="*/ 12634 w 12653"/>
              <a:gd name="connsiteY102" fmla="*/ 2708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283 h 4042"/>
              <a:gd name="connsiteX118" fmla="*/ 561 w 12653"/>
              <a:gd name="connsiteY118" fmla="*/ 3324 h 4042"/>
              <a:gd name="connsiteX119" fmla="*/ 520 w 12653"/>
              <a:gd name="connsiteY119" fmla="*/ 3324 h 4042"/>
              <a:gd name="connsiteX120" fmla="*/ 520 w 12653"/>
              <a:gd name="connsiteY120" fmla="*/ 3283 h 4042"/>
              <a:gd name="connsiteX121" fmla="*/ 561 w 12653"/>
              <a:gd name="connsiteY121" fmla="*/ 3283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2825 h 4042"/>
              <a:gd name="connsiteX128" fmla="*/ 12574 w 12653"/>
              <a:gd name="connsiteY128" fmla="*/ 2786 h 4042"/>
              <a:gd name="connsiteX129" fmla="*/ 12615 w 12653"/>
              <a:gd name="connsiteY129" fmla="*/ 2786 h 4042"/>
              <a:gd name="connsiteX130" fmla="*/ 12615 w 12653"/>
              <a:gd name="connsiteY130" fmla="*/ 2825 h 4042"/>
              <a:gd name="connsiteX131" fmla="*/ 12574 w 12653"/>
              <a:gd name="connsiteY131" fmla="*/ 2825 h 4042"/>
              <a:gd name="connsiteX132" fmla="*/ 12492 w 12653"/>
              <a:gd name="connsiteY132" fmla="*/ 3339 h 4042"/>
              <a:gd name="connsiteX133" fmla="*/ 12492 w 12653"/>
              <a:gd name="connsiteY133" fmla="*/ 3278 h 4042"/>
              <a:gd name="connsiteX134" fmla="*/ 12571 w 12653"/>
              <a:gd name="connsiteY134" fmla="*/ 3278 h 4042"/>
              <a:gd name="connsiteX135" fmla="*/ 12571 w 12653"/>
              <a:gd name="connsiteY135" fmla="*/ 3201 h 4042"/>
              <a:gd name="connsiteX136" fmla="*/ 12630 w 12653"/>
              <a:gd name="connsiteY136" fmla="*/ 3201 h 4042"/>
              <a:gd name="connsiteX137" fmla="*/ 12630 w 12653"/>
              <a:gd name="connsiteY137" fmla="*/ 3339 h 4042"/>
              <a:gd name="connsiteX138" fmla="*/ 12492 w 12653"/>
              <a:gd name="connsiteY138" fmla="*/ 3339 h 4042"/>
              <a:gd name="connsiteX139" fmla="*/ 12492 w 12653"/>
              <a:gd name="connsiteY139" fmla="*/ 3259 h 4042"/>
              <a:gd name="connsiteX140" fmla="*/ 12492 w 12653"/>
              <a:gd name="connsiteY140" fmla="*/ 3201 h 4042"/>
              <a:gd name="connsiteX141" fmla="*/ 12552 w 12653"/>
              <a:gd name="connsiteY141" fmla="*/ 3201 h 4042"/>
              <a:gd name="connsiteX142" fmla="*/ 12552 w 12653"/>
              <a:gd name="connsiteY142" fmla="*/ 3259 h 4042"/>
              <a:gd name="connsiteX143" fmla="*/ 12492 w 12653"/>
              <a:gd name="connsiteY143" fmla="*/ 3259 h 4042"/>
              <a:gd name="connsiteX144" fmla="*/ 12487 w 12653"/>
              <a:gd name="connsiteY144" fmla="*/ 3084 h 4042"/>
              <a:gd name="connsiteX145" fmla="*/ 12487 w 12653"/>
              <a:gd name="connsiteY145" fmla="*/ 3021 h 4042"/>
              <a:gd name="connsiteX146" fmla="*/ 12552 w 12653"/>
              <a:gd name="connsiteY146" fmla="*/ 3021 h 4042"/>
              <a:gd name="connsiteX147" fmla="*/ 12552 w 12653"/>
              <a:gd name="connsiteY147" fmla="*/ 3084 h 4042"/>
              <a:gd name="connsiteX148" fmla="*/ 12487 w 12653"/>
              <a:gd name="connsiteY148" fmla="*/ 3084 h 4042"/>
              <a:gd name="connsiteX149" fmla="*/ 12552 w 12653"/>
              <a:gd name="connsiteY149" fmla="*/ 3106 h 4042"/>
              <a:gd name="connsiteX150" fmla="*/ 12552 w 12653"/>
              <a:gd name="connsiteY150" fmla="*/ 3177 h 4042"/>
              <a:gd name="connsiteX151" fmla="*/ 12487 w 12653"/>
              <a:gd name="connsiteY151" fmla="*/ 3177 h 4042"/>
              <a:gd name="connsiteX152" fmla="*/ 12487 w 12653"/>
              <a:gd name="connsiteY152" fmla="*/ 3106 h 4042"/>
              <a:gd name="connsiteX153" fmla="*/ 12552 w 12653"/>
              <a:gd name="connsiteY153" fmla="*/ 3106 h 4042"/>
              <a:gd name="connsiteX154" fmla="*/ 12470 w 12653"/>
              <a:gd name="connsiteY154" fmla="*/ 3196 h 4042"/>
              <a:gd name="connsiteX155" fmla="*/ 12470 w 12653"/>
              <a:gd name="connsiteY155" fmla="*/ 3259 h 4042"/>
              <a:gd name="connsiteX156" fmla="*/ 12414 w 12653"/>
              <a:gd name="connsiteY156" fmla="*/ 3259 h 4042"/>
              <a:gd name="connsiteX157" fmla="*/ 12414 w 12653"/>
              <a:gd name="connsiteY157" fmla="*/ 3196 h 4042"/>
              <a:gd name="connsiteX158" fmla="*/ 12470 w 12653"/>
              <a:gd name="connsiteY158" fmla="*/ 3196 h 4042"/>
              <a:gd name="connsiteX159" fmla="*/ 12470 w 12653"/>
              <a:gd name="connsiteY159" fmla="*/ 3106 h 4042"/>
              <a:gd name="connsiteX160" fmla="*/ 12470 w 12653"/>
              <a:gd name="connsiteY160" fmla="*/ 3177 h 4042"/>
              <a:gd name="connsiteX161" fmla="*/ 12414 w 12653"/>
              <a:gd name="connsiteY161" fmla="*/ 3177 h 4042"/>
              <a:gd name="connsiteX162" fmla="*/ 12414 w 12653"/>
              <a:gd name="connsiteY162" fmla="*/ 3106 h 4042"/>
              <a:gd name="connsiteX163" fmla="*/ 12470 w 12653"/>
              <a:gd name="connsiteY163" fmla="*/ 3106 h 4042"/>
              <a:gd name="connsiteX164" fmla="*/ 12092 w 12653"/>
              <a:gd name="connsiteY164" fmla="*/ 3324 h 4042"/>
              <a:gd name="connsiteX165" fmla="*/ 12092 w 12653"/>
              <a:gd name="connsiteY165" fmla="*/ 3283 h 4042"/>
              <a:gd name="connsiteX166" fmla="*/ 12133 w 12653"/>
              <a:gd name="connsiteY166" fmla="*/ 3283 h 4042"/>
              <a:gd name="connsiteX167" fmla="*/ 12133 w 12653"/>
              <a:gd name="connsiteY167" fmla="*/ 3324 h 4042"/>
              <a:gd name="connsiteX168" fmla="*/ 12092 w 12653"/>
              <a:gd name="connsiteY168" fmla="*/ 3324 h 4042"/>
              <a:gd name="connsiteX169" fmla="*/ 240 w 12653"/>
              <a:gd name="connsiteY169" fmla="*/ 3196 h 4042"/>
              <a:gd name="connsiteX170" fmla="*/ 240 w 12653"/>
              <a:gd name="connsiteY170" fmla="*/ 3259 h 4042"/>
              <a:gd name="connsiteX171" fmla="*/ 184 w 12653"/>
              <a:gd name="connsiteY171" fmla="*/ 3259 h 4042"/>
              <a:gd name="connsiteX172" fmla="*/ 184 w 12653"/>
              <a:gd name="connsiteY172" fmla="*/ 3196 h 4042"/>
              <a:gd name="connsiteX173" fmla="*/ 240 w 12653"/>
              <a:gd name="connsiteY173" fmla="*/ 3196 h 4042"/>
              <a:gd name="connsiteX174" fmla="*/ 240 w 12653"/>
              <a:gd name="connsiteY174" fmla="*/ 3106 h 4042"/>
              <a:gd name="connsiteX175" fmla="*/ 240 w 12653"/>
              <a:gd name="connsiteY175" fmla="*/ 3177 h 4042"/>
              <a:gd name="connsiteX176" fmla="*/ 184 w 12653"/>
              <a:gd name="connsiteY176" fmla="*/ 3177 h 4042"/>
              <a:gd name="connsiteX177" fmla="*/ 184 w 12653"/>
              <a:gd name="connsiteY177" fmla="*/ 3106 h 4042"/>
              <a:gd name="connsiteX178" fmla="*/ 240 w 12653"/>
              <a:gd name="connsiteY178" fmla="*/ 3106 h 4042"/>
              <a:gd name="connsiteX179" fmla="*/ 102 w 12653"/>
              <a:gd name="connsiteY179" fmla="*/ 3084 h 4042"/>
              <a:gd name="connsiteX180" fmla="*/ 102 w 12653"/>
              <a:gd name="connsiteY180" fmla="*/ 3021 h 4042"/>
              <a:gd name="connsiteX181" fmla="*/ 166 w 12653"/>
              <a:gd name="connsiteY181" fmla="*/ 3021 h 4042"/>
              <a:gd name="connsiteX182" fmla="*/ 166 w 12653"/>
              <a:gd name="connsiteY182" fmla="*/ 3084 h 4042"/>
              <a:gd name="connsiteX183" fmla="*/ 102 w 12653"/>
              <a:gd name="connsiteY183" fmla="*/ 3084 h 4042"/>
              <a:gd name="connsiteX184" fmla="*/ 102 w 12653"/>
              <a:gd name="connsiteY184" fmla="*/ 3177 h 4042"/>
              <a:gd name="connsiteX185" fmla="*/ 102 w 12653"/>
              <a:gd name="connsiteY185" fmla="*/ 3106 h 4042"/>
              <a:gd name="connsiteX186" fmla="*/ 166 w 12653"/>
              <a:gd name="connsiteY186" fmla="*/ 3106 h 4042"/>
              <a:gd name="connsiteX187" fmla="*/ 166 w 12653"/>
              <a:gd name="connsiteY187" fmla="*/ 3177 h 4042"/>
              <a:gd name="connsiteX188" fmla="*/ 102 w 12653"/>
              <a:gd name="connsiteY188" fmla="*/ 3177 h 4042"/>
              <a:gd name="connsiteX189" fmla="*/ 102 w 12653"/>
              <a:gd name="connsiteY189" fmla="*/ 3259 h 4042"/>
              <a:gd name="connsiteX190" fmla="*/ 102 w 12653"/>
              <a:gd name="connsiteY190" fmla="*/ 3201 h 4042"/>
              <a:gd name="connsiteX191" fmla="*/ 162 w 12653"/>
              <a:gd name="connsiteY191" fmla="*/ 3201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2847 h 4042"/>
              <a:gd name="connsiteX98" fmla="*/ 12636 w 12653"/>
              <a:gd name="connsiteY98" fmla="*/ 2847 h 4042"/>
              <a:gd name="connsiteX99" fmla="*/ 12636 w 12653"/>
              <a:gd name="connsiteY99" fmla="*/ 2765 h 4042"/>
              <a:gd name="connsiteX100" fmla="*/ 12574 w 12653"/>
              <a:gd name="connsiteY100" fmla="*/ 2765 h 4042"/>
              <a:gd name="connsiteX101" fmla="*/ 12574 w 12653"/>
              <a:gd name="connsiteY101" fmla="*/ 2708 h 4042"/>
              <a:gd name="connsiteX102" fmla="*/ 12634 w 12653"/>
              <a:gd name="connsiteY102" fmla="*/ 2708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283 h 4042"/>
              <a:gd name="connsiteX118" fmla="*/ 561 w 12653"/>
              <a:gd name="connsiteY118" fmla="*/ 3324 h 4042"/>
              <a:gd name="connsiteX119" fmla="*/ 520 w 12653"/>
              <a:gd name="connsiteY119" fmla="*/ 3324 h 4042"/>
              <a:gd name="connsiteX120" fmla="*/ 520 w 12653"/>
              <a:gd name="connsiteY120" fmla="*/ 3283 h 4042"/>
              <a:gd name="connsiteX121" fmla="*/ 561 w 12653"/>
              <a:gd name="connsiteY121" fmla="*/ 3283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2825 h 4042"/>
              <a:gd name="connsiteX128" fmla="*/ 12574 w 12653"/>
              <a:gd name="connsiteY128" fmla="*/ 2786 h 4042"/>
              <a:gd name="connsiteX129" fmla="*/ 12615 w 12653"/>
              <a:gd name="connsiteY129" fmla="*/ 2786 h 4042"/>
              <a:gd name="connsiteX130" fmla="*/ 12615 w 12653"/>
              <a:gd name="connsiteY130" fmla="*/ 2825 h 4042"/>
              <a:gd name="connsiteX131" fmla="*/ 12574 w 12653"/>
              <a:gd name="connsiteY131" fmla="*/ 2825 h 4042"/>
              <a:gd name="connsiteX132" fmla="*/ 12492 w 12653"/>
              <a:gd name="connsiteY132" fmla="*/ 3339 h 4042"/>
              <a:gd name="connsiteX133" fmla="*/ 12492 w 12653"/>
              <a:gd name="connsiteY133" fmla="*/ 3278 h 4042"/>
              <a:gd name="connsiteX134" fmla="*/ 12571 w 12653"/>
              <a:gd name="connsiteY134" fmla="*/ 3278 h 4042"/>
              <a:gd name="connsiteX135" fmla="*/ 12571 w 12653"/>
              <a:gd name="connsiteY135" fmla="*/ 3201 h 4042"/>
              <a:gd name="connsiteX136" fmla="*/ 12630 w 12653"/>
              <a:gd name="connsiteY136" fmla="*/ 3201 h 4042"/>
              <a:gd name="connsiteX137" fmla="*/ 12630 w 12653"/>
              <a:gd name="connsiteY137" fmla="*/ 3339 h 4042"/>
              <a:gd name="connsiteX138" fmla="*/ 12492 w 12653"/>
              <a:gd name="connsiteY138" fmla="*/ 3339 h 4042"/>
              <a:gd name="connsiteX139" fmla="*/ 12492 w 12653"/>
              <a:gd name="connsiteY139" fmla="*/ 3259 h 4042"/>
              <a:gd name="connsiteX140" fmla="*/ 12492 w 12653"/>
              <a:gd name="connsiteY140" fmla="*/ 3201 h 4042"/>
              <a:gd name="connsiteX141" fmla="*/ 12552 w 12653"/>
              <a:gd name="connsiteY141" fmla="*/ 3201 h 4042"/>
              <a:gd name="connsiteX142" fmla="*/ 12552 w 12653"/>
              <a:gd name="connsiteY142" fmla="*/ 3259 h 4042"/>
              <a:gd name="connsiteX143" fmla="*/ 12492 w 12653"/>
              <a:gd name="connsiteY143" fmla="*/ 3259 h 4042"/>
              <a:gd name="connsiteX144" fmla="*/ 12487 w 12653"/>
              <a:gd name="connsiteY144" fmla="*/ 3084 h 4042"/>
              <a:gd name="connsiteX145" fmla="*/ 12487 w 12653"/>
              <a:gd name="connsiteY145" fmla="*/ 3021 h 4042"/>
              <a:gd name="connsiteX146" fmla="*/ 12552 w 12653"/>
              <a:gd name="connsiteY146" fmla="*/ 3021 h 4042"/>
              <a:gd name="connsiteX147" fmla="*/ 12552 w 12653"/>
              <a:gd name="connsiteY147" fmla="*/ 3084 h 4042"/>
              <a:gd name="connsiteX148" fmla="*/ 12487 w 12653"/>
              <a:gd name="connsiteY148" fmla="*/ 3084 h 4042"/>
              <a:gd name="connsiteX149" fmla="*/ 12552 w 12653"/>
              <a:gd name="connsiteY149" fmla="*/ 3106 h 4042"/>
              <a:gd name="connsiteX150" fmla="*/ 12552 w 12653"/>
              <a:gd name="connsiteY150" fmla="*/ 3177 h 4042"/>
              <a:gd name="connsiteX151" fmla="*/ 12487 w 12653"/>
              <a:gd name="connsiteY151" fmla="*/ 3177 h 4042"/>
              <a:gd name="connsiteX152" fmla="*/ 12487 w 12653"/>
              <a:gd name="connsiteY152" fmla="*/ 3106 h 4042"/>
              <a:gd name="connsiteX153" fmla="*/ 12552 w 12653"/>
              <a:gd name="connsiteY153" fmla="*/ 3106 h 4042"/>
              <a:gd name="connsiteX154" fmla="*/ 12470 w 12653"/>
              <a:gd name="connsiteY154" fmla="*/ 3196 h 4042"/>
              <a:gd name="connsiteX155" fmla="*/ 12470 w 12653"/>
              <a:gd name="connsiteY155" fmla="*/ 3259 h 4042"/>
              <a:gd name="connsiteX156" fmla="*/ 12414 w 12653"/>
              <a:gd name="connsiteY156" fmla="*/ 3259 h 4042"/>
              <a:gd name="connsiteX157" fmla="*/ 12414 w 12653"/>
              <a:gd name="connsiteY157" fmla="*/ 3196 h 4042"/>
              <a:gd name="connsiteX158" fmla="*/ 12470 w 12653"/>
              <a:gd name="connsiteY158" fmla="*/ 3196 h 4042"/>
              <a:gd name="connsiteX159" fmla="*/ 12470 w 12653"/>
              <a:gd name="connsiteY159" fmla="*/ 3106 h 4042"/>
              <a:gd name="connsiteX160" fmla="*/ 12470 w 12653"/>
              <a:gd name="connsiteY160" fmla="*/ 3177 h 4042"/>
              <a:gd name="connsiteX161" fmla="*/ 12414 w 12653"/>
              <a:gd name="connsiteY161" fmla="*/ 3177 h 4042"/>
              <a:gd name="connsiteX162" fmla="*/ 12414 w 12653"/>
              <a:gd name="connsiteY162" fmla="*/ 3106 h 4042"/>
              <a:gd name="connsiteX163" fmla="*/ 12470 w 12653"/>
              <a:gd name="connsiteY163" fmla="*/ 3106 h 4042"/>
              <a:gd name="connsiteX164" fmla="*/ 12092 w 12653"/>
              <a:gd name="connsiteY164" fmla="*/ 3324 h 4042"/>
              <a:gd name="connsiteX165" fmla="*/ 12092 w 12653"/>
              <a:gd name="connsiteY165" fmla="*/ 3283 h 4042"/>
              <a:gd name="connsiteX166" fmla="*/ 12133 w 12653"/>
              <a:gd name="connsiteY166" fmla="*/ 3283 h 4042"/>
              <a:gd name="connsiteX167" fmla="*/ 12133 w 12653"/>
              <a:gd name="connsiteY167" fmla="*/ 3324 h 4042"/>
              <a:gd name="connsiteX168" fmla="*/ 12092 w 12653"/>
              <a:gd name="connsiteY168" fmla="*/ 3324 h 4042"/>
              <a:gd name="connsiteX169" fmla="*/ 240 w 12653"/>
              <a:gd name="connsiteY169" fmla="*/ 3196 h 4042"/>
              <a:gd name="connsiteX170" fmla="*/ 240 w 12653"/>
              <a:gd name="connsiteY170" fmla="*/ 3259 h 4042"/>
              <a:gd name="connsiteX171" fmla="*/ 184 w 12653"/>
              <a:gd name="connsiteY171" fmla="*/ 3259 h 4042"/>
              <a:gd name="connsiteX172" fmla="*/ 184 w 12653"/>
              <a:gd name="connsiteY172" fmla="*/ 3196 h 4042"/>
              <a:gd name="connsiteX173" fmla="*/ 240 w 12653"/>
              <a:gd name="connsiteY173" fmla="*/ 3196 h 4042"/>
              <a:gd name="connsiteX174" fmla="*/ 240 w 12653"/>
              <a:gd name="connsiteY174" fmla="*/ 3106 h 4042"/>
              <a:gd name="connsiteX175" fmla="*/ 240 w 12653"/>
              <a:gd name="connsiteY175" fmla="*/ 3177 h 4042"/>
              <a:gd name="connsiteX176" fmla="*/ 184 w 12653"/>
              <a:gd name="connsiteY176" fmla="*/ 3177 h 4042"/>
              <a:gd name="connsiteX177" fmla="*/ 184 w 12653"/>
              <a:gd name="connsiteY177" fmla="*/ 3106 h 4042"/>
              <a:gd name="connsiteX178" fmla="*/ 240 w 12653"/>
              <a:gd name="connsiteY178" fmla="*/ 3106 h 4042"/>
              <a:gd name="connsiteX179" fmla="*/ 102 w 12653"/>
              <a:gd name="connsiteY179" fmla="*/ 3084 h 4042"/>
              <a:gd name="connsiteX180" fmla="*/ 102 w 12653"/>
              <a:gd name="connsiteY180" fmla="*/ 3021 h 4042"/>
              <a:gd name="connsiteX181" fmla="*/ 166 w 12653"/>
              <a:gd name="connsiteY181" fmla="*/ 3021 h 4042"/>
              <a:gd name="connsiteX182" fmla="*/ 166 w 12653"/>
              <a:gd name="connsiteY182" fmla="*/ 3084 h 4042"/>
              <a:gd name="connsiteX183" fmla="*/ 102 w 12653"/>
              <a:gd name="connsiteY183" fmla="*/ 3084 h 4042"/>
              <a:gd name="connsiteX184" fmla="*/ 102 w 12653"/>
              <a:gd name="connsiteY184" fmla="*/ 3177 h 4042"/>
              <a:gd name="connsiteX185" fmla="*/ 102 w 12653"/>
              <a:gd name="connsiteY185" fmla="*/ 3106 h 4042"/>
              <a:gd name="connsiteX186" fmla="*/ 166 w 12653"/>
              <a:gd name="connsiteY186" fmla="*/ 3106 h 4042"/>
              <a:gd name="connsiteX187" fmla="*/ 166 w 12653"/>
              <a:gd name="connsiteY187" fmla="*/ 3177 h 4042"/>
              <a:gd name="connsiteX188" fmla="*/ 102 w 12653"/>
              <a:gd name="connsiteY188" fmla="*/ 3177 h 4042"/>
              <a:gd name="connsiteX189" fmla="*/ 102 w 12653"/>
              <a:gd name="connsiteY189" fmla="*/ 3259 h 4042"/>
              <a:gd name="connsiteX190" fmla="*/ 102 w 12653"/>
              <a:gd name="connsiteY190" fmla="*/ 3201 h 4042"/>
              <a:gd name="connsiteX191" fmla="*/ 162 w 12653"/>
              <a:gd name="connsiteY191" fmla="*/ 3201 h 4042"/>
              <a:gd name="connsiteX192" fmla="*/ 162 w 12653"/>
              <a:gd name="connsiteY192" fmla="*/ 3259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2847 h 4042"/>
              <a:gd name="connsiteX98" fmla="*/ 12636 w 12653"/>
              <a:gd name="connsiteY98" fmla="*/ 2847 h 4042"/>
              <a:gd name="connsiteX99" fmla="*/ 12636 w 12653"/>
              <a:gd name="connsiteY99" fmla="*/ 2765 h 4042"/>
              <a:gd name="connsiteX100" fmla="*/ 12574 w 12653"/>
              <a:gd name="connsiteY100" fmla="*/ 2765 h 4042"/>
              <a:gd name="connsiteX101" fmla="*/ 12574 w 12653"/>
              <a:gd name="connsiteY101" fmla="*/ 2708 h 4042"/>
              <a:gd name="connsiteX102" fmla="*/ 12634 w 12653"/>
              <a:gd name="connsiteY102" fmla="*/ 2708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283 h 4042"/>
              <a:gd name="connsiteX118" fmla="*/ 561 w 12653"/>
              <a:gd name="connsiteY118" fmla="*/ 3324 h 4042"/>
              <a:gd name="connsiteX119" fmla="*/ 520 w 12653"/>
              <a:gd name="connsiteY119" fmla="*/ 3324 h 4042"/>
              <a:gd name="connsiteX120" fmla="*/ 520 w 12653"/>
              <a:gd name="connsiteY120" fmla="*/ 3283 h 4042"/>
              <a:gd name="connsiteX121" fmla="*/ 561 w 12653"/>
              <a:gd name="connsiteY121" fmla="*/ 3283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2825 h 4042"/>
              <a:gd name="connsiteX128" fmla="*/ 12574 w 12653"/>
              <a:gd name="connsiteY128" fmla="*/ 2786 h 4042"/>
              <a:gd name="connsiteX129" fmla="*/ 12615 w 12653"/>
              <a:gd name="connsiteY129" fmla="*/ 2786 h 4042"/>
              <a:gd name="connsiteX130" fmla="*/ 12615 w 12653"/>
              <a:gd name="connsiteY130" fmla="*/ 2825 h 4042"/>
              <a:gd name="connsiteX131" fmla="*/ 12574 w 12653"/>
              <a:gd name="connsiteY131" fmla="*/ 2825 h 4042"/>
              <a:gd name="connsiteX132" fmla="*/ 12492 w 12653"/>
              <a:gd name="connsiteY132" fmla="*/ 3339 h 4042"/>
              <a:gd name="connsiteX133" fmla="*/ 12492 w 12653"/>
              <a:gd name="connsiteY133" fmla="*/ 3278 h 4042"/>
              <a:gd name="connsiteX134" fmla="*/ 12571 w 12653"/>
              <a:gd name="connsiteY134" fmla="*/ 3278 h 4042"/>
              <a:gd name="connsiteX135" fmla="*/ 12571 w 12653"/>
              <a:gd name="connsiteY135" fmla="*/ 3201 h 4042"/>
              <a:gd name="connsiteX136" fmla="*/ 12630 w 12653"/>
              <a:gd name="connsiteY136" fmla="*/ 3201 h 4042"/>
              <a:gd name="connsiteX137" fmla="*/ 12630 w 12653"/>
              <a:gd name="connsiteY137" fmla="*/ 3339 h 4042"/>
              <a:gd name="connsiteX138" fmla="*/ 12492 w 12653"/>
              <a:gd name="connsiteY138" fmla="*/ 3339 h 4042"/>
              <a:gd name="connsiteX139" fmla="*/ 12492 w 12653"/>
              <a:gd name="connsiteY139" fmla="*/ 3259 h 4042"/>
              <a:gd name="connsiteX140" fmla="*/ 12492 w 12653"/>
              <a:gd name="connsiteY140" fmla="*/ 3201 h 4042"/>
              <a:gd name="connsiteX141" fmla="*/ 12552 w 12653"/>
              <a:gd name="connsiteY141" fmla="*/ 3201 h 4042"/>
              <a:gd name="connsiteX142" fmla="*/ 12552 w 12653"/>
              <a:gd name="connsiteY142" fmla="*/ 3259 h 4042"/>
              <a:gd name="connsiteX143" fmla="*/ 12492 w 12653"/>
              <a:gd name="connsiteY143" fmla="*/ 3259 h 4042"/>
              <a:gd name="connsiteX144" fmla="*/ 12487 w 12653"/>
              <a:gd name="connsiteY144" fmla="*/ 3084 h 4042"/>
              <a:gd name="connsiteX145" fmla="*/ 12487 w 12653"/>
              <a:gd name="connsiteY145" fmla="*/ 3021 h 4042"/>
              <a:gd name="connsiteX146" fmla="*/ 12552 w 12653"/>
              <a:gd name="connsiteY146" fmla="*/ 3021 h 4042"/>
              <a:gd name="connsiteX147" fmla="*/ 12552 w 12653"/>
              <a:gd name="connsiteY147" fmla="*/ 3084 h 4042"/>
              <a:gd name="connsiteX148" fmla="*/ 12487 w 12653"/>
              <a:gd name="connsiteY148" fmla="*/ 3084 h 4042"/>
              <a:gd name="connsiteX149" fmla="*/ 12552 w 12653"/>
              <a:gd name="connsiteY149" fmla="*/ 3106 h 4042"/>
              <a:gd name="connsiteX150" fmla="*/ 12552 w 12653"/>
              <a:gd name="connsiteY150" fmla="*/ 3177 h 4042"/>
              <a:gd name="connsiteX151" fmla="*/ 12487 w 12653"/>
              <a:gd name="connsiteY151" fmla="*/ 3177 h 4042"/>
              <a:gd name="connsiteX152" fmla="*/ 12487 w 12653"/>
              <a:gd name="connsiteY152" fmla="*/ 3106 h 4042"/>
              <a:gd name="connsiteX153" fmla="*/ 12552 w 12653"/>
              <a:gd name="connsiteY153" fmla="*/ 3106 h 4042"/>
              <a:gd name="connsiteX154" fmla="*/ 12470 w 12653"/>
              <a:gd name="connsiteY154" fmla="*/ 3196 h 4042"/>
              <a:gd name="connsiteX155" fmla="*/ 12470 w 12653"/>
              <a:gd name="connsiteY155" fmla="*/ 3259 h 4042"/>
              <a:gd name="connsiteX156" fmla="*/ 12414 w 12653"/>
              <a:gd name="connsiteY156" fmla="*/ 3259 h 4042"/>
              <a:gd name="connsiteX157" fmla="*/ 12414 w 12653"/>
              <a:gd name="connsiteY157" fmla="*/ 3196 h 4042"/>
              <a:gd name="connsiteX158" fmla="*/ 12470 w 12653"/>
              <a:gd name="connsiteY158" fmla="*/ 3196 h 4042"/>
              <a:gd name="connsiteX159" fmla="*/ 12470 w 12653"/>
              <a:gd name="connsiteY159" fmla="*/ 3106 h 4042"/>
              <a:gd name="connsiteX160" fmla="*/ 12470 w 12653"/>
              <a:gd name="connsiteY160" fmla="*/ 3177 h 4042"/>
              <a:gd name="connsiteX161" fmla="*/ 12414 w 12653"/>
              <a:gd name="connsiteY161" fmla="*/ 3177 h 4042"/>
              <a:gd name="connsiteX162" fmla="*/ 12414 w 12653"/>
              <a:gd name="connsiteY162" fmla="*/ 3106 h 4042"/>
              <a:gd name="connsiteX163" fmla="*/ 12470 w 12653"/>
              <a:gd name="connsiteY163" fmla="*/ 3106 h 4042"/>
              <a:gd name="connsiteX164" fmla="*/ 12092 w 12653"/>
              <a:gd name="connsiteY164" fmla="*/ 3324 h 4042"/>
              <a:gd name="connsiteX165" fmla="*/ 12092 w 12653"/>
              <a:gd name="connsiteY165" fmla="*/ 3283 h 4042"/>
              <a:gd name="connsiteX166" fmla="*/ 12133 w 12653"/>
              <a:gd name="connsiteY166" fmla="*/ 3283 h 4042"/>
              <a:gd name="connsiteX167" fmla="*/ 12133 w 12653"/>
              <a:gd name="connsiteY167" fmla="*/ 3324 h 4042"/>
              <a:gd name="connsiteX168" fmla="*/ 12092 w 12653"/>
              <a:gd name="connsiteY168" fmla="*/ 3324 h 4042"/>
              <a:gd name="connsiteX169" fmla="*/ 240 w 12653"/>
              <a:gd name="connsiteY169" fmla="*/ 3196 h 4042"/>
              <a:gd name="connsiteX170" fmla="*/ 240 w 12653"/>
              <a:gd name="connsiteY170" fmla="*/ 3259 h 4042"/>
              <a:gd name="connsiteX171" fmla="*/ 184 w 12653"/>
              <a:gd name="connsiteY171" fmla="*/ 3259 h 4042"/>
              <a:gd name="connsiteX172" fmla="*/ 184 w 12653"/>
              <a:gd name="connsiteY172" fmla="*/ 3196 h 4042"/>
              <a:gd name="connsiteX173" fmla="*/ 240 w 12653"/>
              <a:gd name="connsiteY173" fmla="*/ 3196 h 4042"/>
              <a:gd name="connsiteX174" fmla="*/ 240 w 12653"/>
              <a:gd name="connsiteY174" fmla="*/ 3106 h 4042"/>
              <a:gd name="connsiteX175" fmla="*/ 240 w 12653"/>
              <a:gd name="connsiteY175" fmla="*/ 3177 h 4042"/>
              <a:gd name="connsiteX176" fmla="*/ 184 w 12653"/>
              <a:gd name="connsiteY176" fmla="*/ 3177 h 4042"/>
              <a:gd name="connsiteX177" fmla="*/ 184 w 12653"/>
              <a:gd name="connsiteY177" fmla="*/ 3106 h 4042"/>
              <a:gd name="connsiteX178" fmla="*/ 240 w 12653"/>
              <a:gd name="connsiteY178" fmla="*/ 3106 h 4042"/>
              <a:gd name="connsiteX179" fmla="*/ 102 w 12653"/>
              <a:gd name="connsiteY179" fmla="*/ 3084 h 4042"/>
              <a:gd name="connsiteX180" fmla="*/ 102 w 12653"/>
              <a:gd name="connsiteY180" fmla="*/ 3021 h 4042"/>
              <a:gd name="connsiteX181" fmla="*/ 166 w 12653"/>
              <a:gd name="connsiteY181" fmla="*/ 3021 h 4042"/>
              <a:gd name="connsiteX182" fmla="*/ 166 w 12653"/>
              <a:gd name="connsiteY182" fmla="*/ 3084 h 4042"/>
              <a:gd name="connsiteX183" fmla="*/ 102 w 12653"/>
              <a:gd name="connsiteY183" fmla="*/ 3084 h 4042"/>
              <a:gd name="connsiteX184" fmla="*/ 102 w 12653"/>
              <a:gd name="connsiteY184" fmla="*/ 3177 h 4042"/>
              <a:gd name="connsiteX185" fmla="*/ 102 w 12653"/>
              <a:gd name="connsiteY185" fmla="*/ 3106 h 4042"/>
              <a:gd name="connsiteX186" fmla="*/ 166 w 12653"/>
              <a:gd name="connsiteY186" fmla="*/ 3106 h 4042"/>
              <a:gd name="connsiteX187" fmla="*/ 166 w 12653"/>
              <a:gd name="connsiteY187" fmla="*/ 3177 h 4042"/>
              <a:gd name="connsiteX188" fmla="*/ 102 w 12653"/>
              <a:gd name="connsiteY188" fmla="*/ 3177 h 4042"/>
              <a:gd name="connsiteX189" fmla="*/ 102 w 12653"/>
              <a:gd name="connsiteY189" fmla="*/ 3259 h 4042"/>
              <a:gd name="connsiteX190" fmla="*/ 102 w 12653"/>
              <a:gd name="connsiteY190" fmla="*/ 3201 h 4042"/>
              <a:gd name="connsiteX191" fmla="*/ 162 w 12653"/>
              <a:gd name="connsiteY191" fmla="*/ 3201 h 4042"/>
              <a:gd name="connsiteX192" fmla="*/ 162 w 12653"/>
              <a:gd name="connsiteY192" fmla="*/ 3259 h 4042"/>
              <a:gd name="connsiteX193" fmla="*/ 102 w 12653"/>
              <a:gd name="connsiteY193" fmla="*/ 3259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2847 h 4042"/>
              <a:gd name="connsiteX98" fmla="*/ 12636 w 12653"/>
              <a:gd name="connsiteY98" fmla="*/ 2847 h 4042"/>
              <a:gd name="connsiteX99" fmla="*/ 12636 w 12653"/>
              <a:gd name="connsiteY99" fmla="*/ 2765 h 4042"/>
              <a:gd name="connsiteX100" fmla="*/ 12574 w 12653"/>
              <a:gd name="connsiteY100" fmla="*/ 2765 h 4042"/>
              <a:gd name="connsiteX101" fmla="*/ 12574 w 12653"/>
              <a:gd name="connsiteY101" fmla="*/ 2708 h 4042"/>
              <a:gd name="connsiteX102" fmla="*/ 12634 w 12653"/>
              <a:gd name="connsiteY102" fmla="*/ 2708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283 h 4042"/>
              <a:gd name="connsiteX118" fmla="*/ 561 w 12653"/>
              <a:gd name="connsiteY118" fmla="*/ 3324 h 4042"/>
              <a:gd name="connsiteX119" fmla="*/ 520 w 12653"/>
              <a:gd name="connsiteY119" fmla="*/ 3324 h 4042"/>
              <a:gd name="connsiteX120" fmla="*/ 520 w 12653"/>
              <a:gd name="connsiteY120" fmla="*/ 3283 h 4042"/>
              <a:gd name="connsiteX121" fmla="*/ 561 w 12653"/>
              <a:gd name="connsiteY121" fmla="*/ 3283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2825 h 4042"/>
              <a:gd name="connsiteX128" fmla="*/ 12574 w 12653"/>
              <a:gd name="connsiteY128" fmla="*/ 2786 h 4042"/>
              <a:gd name="connsiteX129" fmla="*/ 12615 w 12653"/>
              <a:gd name="connsiteY129" fmla="*/ 2786 h 4042"/>
              <a:gd name="connsiteX130" fmla="*/ 12615 w 12653"/>
              <a:gd name="connsiteY130" fmla="*/ 2825 h 4042"/>
              <a:gd name="connsiteX131" fmla="*/ 12574 w 12653"/>
              <a:gd name="connsiteY131" fmla="*/ 2825 h 4042"/>
              <a:gd name="connsiteX132" fmla="*/ 12492 w 12653"/>
              <a:gd name="connsiteY132" fmla="*/ 3339 h 4042"/>
              <a:gd name="connsiteX133" fmla="*/ 12492 w 12653"/>
              <a:gd name="connsiteY133" fmla="*/ 3278 h 4042"/>
              <a:gd name="connsiteX134" fmla="*/ 12571 w 12653"/>
              <a:gd name="connsiteY134" fmla="*/ 3278 h 4042"/>
              <a:gd name="connsiteX135" fmla="*/ 12571 w 12653"/>
              <a:gd name="connsiteY135" fmla="*/ 3201 h 4042"/>
              <a:gd name="connsiteX136" fmla="*/ 12630 w 12653"/>
              <a:gd name="connsiteY136" fmla="*/ 3201 h 4042"/>
              <a:gd name="connsiteX137" fmla="*/ 12630 w 12653"/>
              <a:gd name="connsiteY137" fmla="*/ 3339 h 4042"/>
              <a:gd name="connsiteX138" fmla="*/ 12492 w 12653"/>
              <a:gd name="connsiteY138" fmla="*/ 3339 h 4042"/>
              <a:gd name="connsiteX139" fmla="*/ 12492 w 12653"/>
              <a:gd name="connsiteY139" fmla="*/ 3259 h 4042"/>
              <a:gd name="connsiteX140" fmla="*/ 12492 w 12653"/>
              <a:gd name="connsiteY140" fmla="*/ 3201 h 4042"/>
              <a:gd name="connsiteX141" fmla="*/ 12552 w 12653"/>
              <a:gd name="connsiteY141" fmla="*/ 3201 h 4042"/>
              <a:gd name="connsiteX142" fmla="*/ 12552 w 12653"/>
              <a:gd name="connsiteY142" fmla="*/ 3259 h 4042"/>
              <a:gd name="connsiteX143" fmla="*/ 12492 w 12653"/>
              <a:gd name="connsiteY143" fmla="*/ 3259 h 4042"/>
              <a:gd name="connsiteX144" fmla="*/ 12487 w 12653"/>
              <a:gd name="connsiteY144" fmla="*/ 3084 h 4042"/>
              <a:gd name="connsiteX145" fmla="*/ 12487 w 12653"/>
              <a:gd name="connsiteY145" fmla="*/ 3021 h 4042"/>
              <a:gd name="connsiteX146" fmla="*/ 12552 w 12653"/>
              <a:gd name="connsiteY146" fmla="*/ 3021 h 4042"/>
              <a:gd name="connsiteX147" fmla="*/ 12552 w 12653"/>
              <a:gd name="connsiteY147" fmla="*/ 3084 h 4042"/>
              <a:gd name="connsiteX148" fmla="*/ 12487 w 12653"/>
              <a:gd name="connsiteY148" fmla="*/ 3084 h 4042"/>
              <a:gd name="connsiteX149" fmla="*/ 12552 w 12653"/>
              <a:gd name="connsiteY149" fmla="*/ 3106 h 4042"/>
              <a:gd name="connsiteX150" fmla="*/ 12552 w 12653"/>
              <a:gd name="connsiteY150" fmla="*/ 3177 h 4042"/>
              <a:gd name="connsiteX151" fmla="*/ 12487 w 12653"/>
              <a:gd name="connsiteY151" fmla="*/ 3177 h 4042"/>
              <a:gd name="connsiteX152" fmla="*/ 12487 w 12653"/>
              <a:gd name="connsiteY152" fmla="*/ 3106 h 4042"/>
              <a:gd name="connsiteX153" fmla="*/ 12552 w 12653"/>
              <a:gd name="connsiteY153" fmla="*/ 3106 h 4042"/>
              <a:gd name="connsiteX154" fmla="*/ 12470 w 12653"/>
              <a:gd name="connsiteY154" fmla="*/ 3196 h 4042"/>
              <a:gd name="connsiteX155" fmla="*/ 12470 w 12653"/>
              <a:gd name="connsiteY155" fmla="*/ 3259 h 4042"/>
              <a:gd name="connsiteX156" fmla="*/ 12414 w 12653"/>
              <a:gd name="connsiteY156" fmla="*/ 3259 h 4042"/>
              <a:gd name="connsiteX157" fmla="*/ 12414 w 12653"/>
              <a:gd name="connsiteY157" fmla="*/ 3196 h 4042"/>
              <a:gd name="connsiteX158" fmla="*/ 12470 w 12653"/>
              <a:gd name="connsiteY158" fmla="*/ 3196 h 4042"/>
              <a:gd name="connsiteX159" fmla="*/ 12470 w 12653"/>
              <a:gd name="connsiteY159" fmla="*/ 3106 h 4042"/>
              <a:gd name="connsiteX160" fmla="*/ 12470 w 12653"/>
              <a:gd name="connsiteY160" fmla="*/ 3177 h 4042"/>
              <a:gd name="connsiteX161" fmla="*/ 12414 w 12653"/>
              <a:gd name="connsiteY161" fmla="*/ 3177 h 4042"/>
              <a:gd name="connsiteX162" fmla="*/ 12414 w 12653"/>
              <a:gd name="connsiteY162" fmla="*/ 3106 h 4042"/>
              <a:gd name="connsiteX163" fmla="*/ 12470 w 12653"/>
              <a:gd name="connsiteY163" fmla="*/ 3106 h 4042"/>
              <a:gd name="connsiteX164" fmla="*/ 12092 w 12653"/>
              <a:gd name="connsiteY164" fmla="*/ 3324 h 4042"/>
              <a:gd name="connsiteX165" fmla="*/ 12092 w 12653"/>
              <a:gd name="connsiteY165" fmla="*/ 3283 h 4042"/>
              <a:gd name="connsiteX166" fmla="*/ 12133 w 12653"/>
              <a:gd name="connsiteY166" fmla="*/ 3283 h 4042"/>
              <a:gd name="connsiteX167" fmla="*/ 12133 w 12653"/>
              <a:gd name="connsiteY167" fmla="*/ 3324 h 4042"/>
              <a:gd name="connsiteX168" fmla="*/ 12092 w 12653"/>
              <a:gd name="connsiteY168" fmla="*/ 3324 h 4042"/>
              <a:gd name="connsiteX169" fmla="*/ 240 w 12653"/>
              <a:gd name="connsiteY169" fmla="*/ 3196 h 4042"/>
              <a:gd name="connsiteX170" fmla="*/ 240 w 12653"/>
              <a:gd name="connsiteY170" fmla="*/ 3259 h 4042"/>
              <a:gd name="connsiteX171" fmla="*/ 184 w 12653"/>
              <a:gd name="connsiteY171" fmla="*/ 3259 h 4042"/>
              <a:gd name="connsiteX172" fmla="*/ 184 w 12653"/>
              <a:gd name="connsiteY172" fmla="*/ 3196 h 4042"/>
              <a:gd name="connsiteX173" fmla="*/ 240 w 12653"/>
              <a:gd name="connsiteY173" fmla="*/ 3196 h 4042"/>
              <a:gd name="connsiteX174" fmla="*/ 240 w 12653"/>
              <a:gd name="connsiteY174" fmla="*/ 3106 h 4042"/>
              <a:gd name="connsiteX175" fmla="*/ 240 w 12653"/>
              <a:gd name="connsiteY175" fmla="*/ 3177 h 4042"/>
              <a:gd name="connsiteX176" fmla="*/ 184 w 12653"/>
              <a:gd name="connsiteY176" fmla="*/ 3177 h 4042"/>
              <a:gd name="connsiteX177" fmla="*/ 184 w 12653"/>
              <a:gd name="connsiteY177" fmla="*/ 3106 h 4042"/>
              <a:gd name="connsiteX178" fmla="*/ 240 w 12653"/>
              <a:gd name="connsiteY178" fmla="*/ 3106 h 4042"/>
              <a:gd name="connsiteX179" fmla="*/ 102 w 12653"/>
              <a:gd name="connsiteY179" fmla="*/ 3084 h 4042"/>
              <a:gd name="connsiteX180" fmla="*/ 102 w 12653"/>
              <a:gd name="connsiteY180" fmla="*/ 3021 h 4042"/>
              <a:gd name="connsiteX181" fmla="*/ 166 w 12653"/>
              <a:gd name="connsiteY181" fmla="*/ 3021 h 4042"/>
              <a:gd name="connsiteX182" fmla="*/ 166 w 12653"/>
              <a:gd name="connsiteY182" fmla="*/ 3084 h 4042"/>
              <a:gd name="connsiteX183" fmla="*/ 102 w 12653"/>
              <a:gd name="connsiteY183" fmla="*/ 3084 h 4042"/>
              <a:gd name="connsiteX184" fmla="*/ 102 w 12653"/>
              <a:gd name="connsiteY184" fmla="*/ 3177 h 4042"/>
              <a:gd name="connsiteX185" fmla="*/ 102 w 12653"/>
              <a:gd name="connsiteY185" fmla="*/ 3106 h 4042"/>
              <a:gd name="connsiteX186" fmla="*/ 166 w 12653"/>
              <a:gd name="connsiteY186" fmla="*/ 3106 h 4042"/>
              <a:gd name="connsiteX187" fmla="*/ 166 w 12653"/>
              <a:gd name="connsiteY187" fmla="*/ 3177 h 4042"/>
              <a:gd name="connsiteX188" fmla="*/ 102 w 12653"/>
              <a:gd name="connsiteY188" fmla="*/ 3177 h 4042"/>
              <a:gd name="connsiteX189" fmla="*/ 102 w 12653"/>
              <a:gd name="connsiteY189" fmla="*/ 3259 h 4042"/>
              <a:gd name="connsiteX190" fmla="*/ 102 w 12653"/>
              <a:gd name="connsiteY190" fmla="*/ 3201 h 4042"/>
              <a:gd name="connsiteX191" fmla="*/ 162 w 12653"/>
              <a:gd name="connsiteY191" fmla="*/ 3201 h 4042"/>
              <a:gd name="connsiteX192" fmla="*/ 162 w 12653"/>
              <a:gd name="connsiteY192" fmla="*/ 3259 h 4042"/>
              <a:gd name="connsiteX193" fmla="*/ 102 w 12653"/>
              <a:gd name="connsiteY193" fmla="*/ 3259 h 4042"/>
              <a:gd name="connsiteX194" fmla="*/ 162 w 12653"/>
              <a:gd name="connsiteY194" fmla="*/ 3278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2847 h 4042"/>
              <a:gd name="connsiteX98" fmla="*/ 12636 w 12653"/>
              <a:gd name="connsiteY98" fmla="*/ 2847 h 4042"/>
              <a:gd name="connsiteX99" fmla="*/ 12636 w 12653"/>
              <a:gd name="connsiteY99" fmla="*/ 2765 h 4042"/>
              <a:gd name="connsiteX100" fmla="*/ 12574 w 12653"/>
              <a:gd name="connsiteY100" fmla="*/ 2765 h 4042"/>
              <a:gd name="connsiteX101" fmla="*/ 12574 w 12653"/>
              <a:gd name="connsiteY101" fmla="*/ 2708 h 4042"/>
              <a:gd name="connsiteX102" fmla="*/ 12634 w 12653"/>
              <a:gd name="connsiteY102" fmla="*/ 2708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283 h 4042"/>
              <a:gd name="connsiteX118" fmla="*/ 561 w 12653"/>
              <a:gd name="connsiteY118" fmla="*/ 3324 h 4042"/>
              <a:gd name="connsiteX119" fmla="*/ 520 w 12653"/>
              <a:gd name="connsiteY119" fmla="*/ 3324 h 4042"/>
              <a:gd name="connsiteX120" fmla="*/ 520 w 12653"/>
              <a:gd name="connsiteY120" fmla="*/ 3283 h 4042"/>
              <a:gd name="connsiteX121" fmla="*/ 561 w 12653"/>
              <a:gd name="connsiteY121" fmla="*/ 3283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2825 h 4042"/>
              <a:gd name="connsiteX128" fmla="*/ 12574 w 12653"/>
              <a:gd name="connsiteY128" fmla="*/ 2786 h 4042"/>
              <a:gd name="connsiteX129" fmla="*/ 12615 w 12653"/>
              <a:gd name="connsiteY129" fmla="*/ 2786 h 4042"/>
              <a:gd name="connsiteX130" fmla="*/ 12615 w 12653"/>
              <a:gd name="connsiteY130" fmla="*/ 2825 h 4042"/>
              <a:gd name="connsiteX131" fmla="*/ 12574 w 12653"/>
              <a:gd name="connsiteY131" fmla="*/ 2825 h 4042"/>
              <a:gd name="connsiteX132" fmla="*/ 12492 w 12653"/>
              <a:gd name="connsiteY132" fmla="*/ 3339 h 4042"/>
              <a:gd name="connsiteX133" fmla="*/ 12492 w 12653"/>
              <a:gd name="connsiteY133" fmla="*/ 3278 h 4042"/>
              <a:gd name="connsiteX134" fmla="*/ 12571 w 12653"/>
              <a:gd name="connsiteY134" fmla="*/ 3278 h 4042"/>
              <a:gd name="connsiteX135" fmla="*/ 12571 w 12653"/>
              <a:gd name="connsiteY135" fmla="*/ 3201 h 4042"/>
              <a:gd name="connsiteX136" fmla="*/ 12630 w 12653"/>
              <a:gd name="connsiteY136" fmla="*/ 3201 h 4042"/>
              <a:gd name="connsiteX137" fmla="*/ 12630 w 12653"/>
              <a:gd name="connsiteY137" fmla="*/ 3339 h 4042"/>
              <a:gd name="connsiteX138" fmla="*/ 12492 w 12653"/>
              <a:gd name="connsiteY138" fmla="*/ 3339 h 4042"/>
              <a:gd name="connsiteX139" fmla="*/ 12492 w 12653"/>
              <a:gd name="connsiteY139" fmla="*/ 3259 h 4042"/>
              <a:gd name="connsiteX140" fmla="*/ 12492 w 12653"/>
              <a:gd name="connsiteY140" fmla="*/ 3201 h 4042"/>
              <a:gd name="connsiteX141" fmla="*/ 12552 w 12653"/>
              <a:gd name="connsiteY141" fmla="*/ 3201 h 4042"/>
              <a:gd name="connsiteX142" fmla="*/ 12552 w 12653"/>
              <a:gd name="connsiteY142" fmla="*/ 3259 h 4042"/>
              <a:gd name="connsiteX143" fmla="*/ 12492 w 12653"/>
              <a:gd name="connsiteY143" fmla="*/ 3259 h 4042"/>
              <a:gd name="connsiteX144" fmla="*/ 12487 w 12653"/>
              <a:gd name="connsiteY144" fmla="*/ 3084 h 4042"/>
              <a:gd name="connsiteX145" fmla="*/ 12487 w 12653"/>
              <a:gd name="connsiteY145" fmla="*/ 3021 h 4042"/>
              <a:gd name="connsiteX146" fmla="*/ 12552 w 12653"/>
              <a:gd name="connsiteY146" fmla="*/ 3021 h 4042"/>
              <a:gd name="connsiteX147" fmla="*/ 12552 w 12653"/>
              <a:gd name="connsiteY147" fmla="*/ 3084 h 4042"/>
              <a:gd name="connsiteX148" fmla="*/ 12487 w 12653"/>
              <a:gd name="connsiteY148" fmla="*/ 3084 h 4042"/>
              <a:gd name="connsiteX149" fmla="*/ 12552 w 12653"/>
              <a:gd name="connsiteY149" fmla="*/ 3106 h 4042"/>
              <a:gd name="connsiteX150" fmla="*/ 12552 w 12653"/>
              <a:gd name="connsiteY150" fmla="*/ 3177 h 4042"/>
              <a:gd name="connsiteX151" fmla="*/ 12487 w 12653"/>
              <a:gd name="connsiteY151" fmla="*/ 3177 h 4042"/>
              <a:gd name="connsiteX152" fmla="*/ 12487 w 12653"/>
              <a:gd name="connsiteY152" fmla="*/ 3106 h 4042"/>
              <a:gd name="connsiteX153" fmla="*/ 12552 w 12653"/>
              <a:gd name="connsiteY153" fmla="*/ 3106 h 4042"/>
              <a:gd name="connsiteX154" fmla="*/ 12470 w 12653"/>
              <a:gd name="connsiteY154" fmla="*/ 3196 h 4042"/>
              <a:gd name="connsiteX155" fmla="*/ 12470 w 12653"/>
              <a:gd name="connsiteY155" fmla="*/ 3259 h 4042"/>
              <a:gd name="connsiteX156" fmla="*/ 12414 w 12653"/>
              <a:gd name="connsiteY156" fmla="*/ 3259 h 4042"/>
              <a:gd name="connsiteX157" fmla="*/ 12414 w 12653"/>
              <a:gd name="connsiteY157" fmla="*/ 3196 h 4042"/>
              <a:gd name="connsiteX158" fmla="*/ 12470 w 12653"/>
              <a:gd name="connsiteY158" fmla="*/ 3196 h 4042"/>
              <a:gd name="connsiteX159" fmla="*/ 12470 w 12653"/>
              <a:gd name="connsiteY159" fmla="*/ 3106 h 4042"/>
              <a:gd name="connsiteX160" fmla="*/ 12470 w 12653"/>
              <a:gd name="connsiteY160" fmla="*/ 3177 h 4042"/>
              <a:gd name="connsiteX161" fmla="*/ 12414 w 12653"/>
              <a:gd name="connsiteY161" fmla="*/ 3177 h 4042"/>
              <a:gd name="connsiteX162" fmla="*/ 12414 w 12653"/>
              <a:gd name="connsiteY162" fmla="*/ 3106 h 4042"/>
              <a:gd name="connsiteX163" fmla="*/ 12470 w 12653"/>
              <a:gd name="connsiteY163" fmla="*/ 3106 h 4042"/>
              <a:gd name="connsiteX164" fmla="*/ 12092 w 12653"/>
              <a:gd name="connsiteY164" fmla="*/ 3324 h 4042"/>
              <a:gd name="connsiteX165" fmla="*/ 12092 w 12653"/>
              <a:gd name="connsiteY165" fmla="*/ 3283 h 4042"/>
              <a:gd name="connsiteX166" fmla="*/ 12133 w 12653"/>
              <a:gd name="connsiteY166" fmla="*/ 3283 h 4042"/>
              <a:gd name="connsiteX167" fmla="*/ 12133 w 12653"/>
              <a:gd name="connsiteY167" fmla="*/ 3324 h 4042"/>
              <a:gd name="connsiteX168" fmla="*/ 12092 w 12653"/>
              <a:gd name="connsiteY168" fmla="*/ 3324 h 4042"/>
              <a:gd name="connsiteX169" fmla="*/ 240 w 12653"/>
              <a:gd name="connsiteY169" fmla="*/ 3196 h 4042"/>
              <a:gd name="connsiteX170" fmla="*/ 240 w 12653"/>
              <a:gd name="connsiteY170" fmla="*/ 3259 h 4042"/>
              <a:gd name="connsiteX171" fmla="*/ 184 w 12653"/>
              <a:gd name="connsiteY171" fmla="*/ 3259 h 4042"/>
              <a:gd name="connsiteX172" fmla="*/ 184 w 12653"/>
              <a:gd name="connsiteY172" fmla="*/ 3196 h 4042"/>
              <a:gd name="connsiteX173" fmla="*/ 240 w 12653"/>
              <a:gd name="connsiteY173" fmla="*/ 3196 h 4042"/>
              <a:gd name="connsiteX174" fmla="*/ 240 w 12653"/>
              <a:gd name="connsiteY174" fmla="*/ 3106 h 4042"/>
              <a:gd name="connsiteX175" fmla="*/ 240 w 12653"/>
              <a:gd name="connsiteY175" fmla="*/ 3177 h 4042"/>
              <a:gd name="connsiteX176" fmla="*/ 184 w 12653"/>
              <a:gd name="connsiteY176" fmla="*/ 3177 h 4042"/>
              <a:gd name="connsiteX177" fmla="*/ 184 w 12653"/>
              <a:gd name="connsiteY177" fmla="*/ 3106 h 4042"/>
              <a:gd name="connsiteX178" fmla="*/ 240 w 12653"/>
              <a:gd name="connsiteY178" fmla="*/ 3106 h 4042"/>
              <a:gd name="connsiteX179" fmla="*/ 102 w 12653"/>
              <a:gd name="connsiteY179" fmla="*/ 3084 h 4042"/>
              <a:gd name="connsiteX180" fmla="*/ 102 w 12653"/>
              <a:gd name="connsiteY180" fmla="*/ 3021 h 4042"/>
              <a:gd name="connsiteX181" fmla="*/ 166 w 12653"/>
              <a:gd name="connsiteY181" fmla="*/ 3021 h 4042"/>
              <a:gd name="connsiteX182" fmla="*/ 166 w 12653"/>
              <a:gd name="connsiteY182" fmla="*/ 3084 h 4042"/>
              <a:gd name="connsiteX183" fmla="*/ 102 w 12653"/>
              <a:gd name="connsiteY183" fmla="*/ 3084 h 4042"/>
              <a:gd name="connsiteX184" fmla="*/ 102 w 12653"/>
              <a:gd name="connsiteY184" fmla="*/ 3177 h 4042"/>
              <a:gd name="connsiteX185" fmla="*/ 102 w 12653"/>
              <a:gd name="connsiteY185" fmla="*/ 3106 h 4042"/>
              <a:gd name="connsiteX186" fmla="*/ 166 w 12653"/>
              <a:gd name="connsiteY186" fmla="*/ 3106 h 4042"/>
              <a:gd name="connsiteX187" fmla="*/ 166 w 12653"/>
              <a:gd name="connsiteY187" fmla="*/ 3177 h 4042"/>
              <a:gd name="connsiteX188" fmla="*/ 102 w 12653"/>
              <a:gd name="connsiteY188" fmla="*/ 3177 h 4042"/>
              <a:gd name="connsiteX189" fmla="*/ 102 w 12653"/>
              <a:gd name="connsiteY189" fmla="*/ 3259 h 4042"/>
              <a:gd name="connsiteX190" fmla="*/ 102 w 12653"/>
              <a:gd name="connsiteY190" fmla="*/ 3201 h 4042"/>
              <a:gd name="connsiteX191" fmla="*/ 162 w 12653"/>
              <a:gd name="connsiteY191" fmla="*/ 3201 h 4042"/>
              <a:gd name="connsiteX192" fmla="*/ 162 w 12653"/>
              <a:gd name="connsiteY192" fmla="*/ 3259 h 4042"/>
              <a:gd name="connsiteX193" fmla="*/ 102 w 12653"/>
              <a:gd name="connsiteY193" fmla="*/ 3259 h 4042"/>
              <a:gd name="connsiteX194" fmla="*/ 162 w 12653"/>
              <a:gd name="connsiteY194" fmla="*/ 3278 h 4042"/>
              <a:gd name="connsiteX195" fmla="*/ 162 w 12653"/>
              <a:gd name="connsiteY195" fmla="*/ 3339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0"/>
              <a:gd name="connsiteX1" fmla="*/ 12653 w 12653"/>
              <a:gd name="connsiteY1" fmla="*/ 0 h 4040"/>
              <a:gd name="connsiteX2" fmla="*/ 12470 w 12653"/>
              <a:gd name="connsiteY2" fmla="*/ 0 h 4040"/>
              <a:gd name="connsiteX3" fmla="*/ 12470 w 12653"/>
              <a:gd name="connsiteY3" fmla="*/ 82 h 4040"/>
              <a:gd name="connsiteX4" fmla="*/ 12414 w 12653"/>
              <a:gd name="connsiteY4" fmla="*/ 82 h 4040"/>
              <a:gd name="connsiteX5" fmla="*/ 12414 w 12653"/>
              <a:gd name="connsiteY5" fmla="*/ 0 h 4040"/>
              <a:gd name="connsiteX6" fmla="*/ 12202 w 12653"/>
              <a:gd name="connsiteY6" fmla="*/ 0 h 4040"/>
              <a:gd name="connsiteX7" fmla="*/ 12202 w 12653"/>
              <a:gd name="connsiteY7" fmla="*/ 130 h 4040"/>
              <a:gd name="connsiteX8" fmla="*/ 12092 w 12653"/>
              <a:gd name="connsiteY8" fmla="*/ 130 h 4040"/>
              <a:gd name="connsiteX9" fmla="*/ 12092 w 12653"/>
              <a:gd name="connsiteY9" fmla="*/ 100 h 4040"/>
              <a:gd name="connsiteX10" fmla="*/ 12155 w 12653"/>
              <a:gd name="connsiteY10" fmla="*/ 100 h 4040"/>
              <a:gd name="connsiteX11" fmla="*/ 12155 w 12653"/>
              <a:gd name="connsiteY11" fmla="*/ 15 h 4040"/>
              <a:gd name="connsiteX12" fmla="*/ 12071 w 12653"/>
              <a:gd name="connsiteY12" fmla="*/ 15 h 4040"/>
              <a:gd name="connsiteX13" fmla="*/ 12071 w 12653"/>
              <a:gd name="connsiteY13" fmla="*/ 78 h 4040"/>
              <a:gd name="connsiteX14" fmla="*/ 12017 w 12653"/>
              <a:gd name="connsiteY14" fmla="*/ 78 h 4040"/>
              <a:gd name="connsiteX15" fmla="*/ 12017 w 12653"/>
              <a:gd name="connsiteY15" fmla="*/ 18 h 4040"/>
              <a:gd name="connsiteX16" fmla="*/ 637 w 12653"/>
              <a:gd name="connsiteY16" fmla="*/ 18 h 4040"/>
              <a:gd name="connsiteX17" fmla="*/ 637 w 12653"/>
              <a:gd name="connsiteY17" fmla="*/ 78 h 4040"/>
              <a:gd name="connsiteX18" fmla="*/ 583 w 12653"/>
              <a:gd name="connsiteY18" fmla="*/ 78 h 4040"/>
              <a:gd name="connsiteX19" fmla="*/ 583 w 12653"/>
              <a:gd name="connsiteY19" fmla="*/ 15 h 4040"/>
              <a:gd name="connsiteX20" fmla="*/ 499 w 12653"/>
              <a:gd name="connsiteY20" fmla="*/ 15 h 4040"/>
              <a:gd name="connsiteX21" fmla="*/ 499 w 12653"/>
              <a:gd name="connsiteY21" fmla="*/ 100 h 4040"/>
              <a:gd name="connsiteX22" fmla="*/ 561 w 12653"/>
              <a:gd name="connsiteY22" fmla="*/ 100 h 4040"/>
              <a:gd name="connsiteX23" fmla="*/ 561 w 12653"/>
              <a:gd name="connsiteY23" fmla="*/ 130 h 4040"/>
              <a:gd name="connsiteX24" fmla="*/ 451 w 12653"/>
              <a:gd name="connsiteY24" fmla="*/ 130 h 4040"/>
              <a:gd name="connsiteX25" fmla="*/ 451 w 12653"/>
              <a:gd name="connsiteY25" fmla="*/ 0 h 4040"/>
              <a:gd name="connsiteX26" fmla="*/ 240 w 12653"/>
              <a:gd name="connsiteY26" fmla="*/ 0 h 4040"/>
              <a:gd name="connsiteX27" fmla="*/ 240 w 12653"/>
              <a:gd name="connsiteY27" fmla="*/ 82 h 4040"/>
              <a:gd name="connsiteX28" fmla="*/ 184 w 12653"/>
              <a:gd name="connsiteY28" fmla="*/ 82 h 4040"/>
              <a:gd name="connsiteX29" fmla="*/ 184 w 12653"/>
              <a:gd name="connsiteY29" fmla="*/ 0 h 4040"/>
              <a:gd name="connsiteX30" fmla="*/ 0 w 12653"/>
              <a:gd name="connsiteY30" fmla="*/ 0 h 4040"/>
              <a:gd name="connsiteX31" fmla="*/ 0 w 12653"/>
              <a:gd name="connsiteY31" fmla="*/ 182 h 4040"/>
              <a:gd name="connsiteX32" fmla="*/ 82 w 12653"/>
              <a:gd name="connsiteY32" fmla="*/ 182 h 4040"/>
              <a:gd name="connsiteX33" fmla="*/ 82 w 12653"/>
              <a:gd name="connsiteY33" fmla="*/ 255 h 4040"/>
              <a:gd name="connsiteX34" fmla="*/ 2 w 12653"/>
              <a:gd name="connsiteY34" fmla="*/ 255 h 4040"/>
              <a:gd name="connsiteX35" fmla="*/ 2 w 12653"/>
              <a:gd name="connsiteY35" fmla="*/ 467 h 4040"/>
              <a:gd name="connsiteX36" fmla="*/ 132 w 12653"/>
              <a:gd name="connsiteY36" fmla="*/ 467 h 4040"/>
              <a:gd name="connsiteX37" fmla="*/ 132 w 12653"/>
              <a:gd name="connsiteY37" fmla="*/ 575 h 4040"/>
              <a:gd name="connsiteX38" fmla="*/ 102 w 12653"/>
              <a:gd name="connsiteY38" fmla="*/ 575 h 4040"/>
              <a:gd name="connsiteX39" fmla="*/ 102 w 12653"/>
              <a:gd name="connsiteY39" fmla="*/ 514 h 4040"/>
              <a:gd name="connsiteX40" fmla="*/ 17 w 12653"/>
              <a:gd name="connsiteY40" fmla="*/ 514 h 4040"/>
              <a:gd name="connsiteX41" fmla="*/ 17 w 12653"/>
              <a:gd name="connsiteY41" fmla="*/ 596 h 4040"/>
              <a:gd name="connsiteX42" fmla="*/ 80 w 12653"/>
              <a:gd name="connsiteY42" fmla="*/ 596 h 4040"/>
              <a:gd name="connsiteX43" fmla="*/ 80 w 12653"/>
              <a:gd name="connsiteY43" fmla="*/ 652 h 4040"/>
              <a:gd name="connsiteX44" fmla="*/ 20 w 12653"/>
              <a:gd name="connsiteY44" fmla="*/ 652 h 4040"/>
              <a:gd name="connsiteX45" fmla="*/ 20 w 12653"/>
              <a:gd name="connsiteY45" fmla="*/ 2708 h 4040"/>
              <a:gd name="connsiteX46" fmla="*/ 80 w 12653"/>
              <a:gd name="connsiteY46" fmla="*/ 2708 h 4040"/>
              <a:gd name="connsiteX47" fmla="*/ 80 w 12653"/>
              <a:gd name="connsiteY47" fmla="*/ 2765 h 4040"/>
              <a:gd name="connsiteX48" fmla="*/ 17 w 12653"/>
              <a:gd name="connsiteY48" fmla="*/ 2765 h 4040"/>
              <a:gd name="connsiteX49" fmla="*/ 17 w 12653"/>
              <a:gd name="connsiteY49" fmla="*/ 2847 h 4040"/>
              <a:gd name="connsiteX50" fmla="*/ 102 w 12653"/>
              <a:gd name="connsiteY50" fmla="*/ 2847 h 4040"/>
              <a:gd name="connsiteX51" fmla="*/ 102 w 12653"/>
              <a:gd name="connsiteY51" fmla="*/ 2786 h 4040"/>
              <a:gd name="connsiteX52" fmla="*/ 132 w 12653"/>
              <a:gd name="connsiteY52" fmla="*/ 2786 h 4040"/>
              <a:gd name="connsiteX53" fmla="*/ 132 w 12653"/>
              <a:gd name="connsiteY53" fmla="*/ 2894 h 4040"/>
              <a:gd name="connsiteX54" fmla="*/ 2 w 12653"/>
              <a:gd name="connsiteY54" fmla="*/ 2894 h 4040"/>
              <a:gd name="connsiteX55" fmla="*/ 2 w 12653"/>
              <a:gd name="connsiteY55" fmla="*/ 3106 h 4040"/>
              <a:gd name="connsiteX56" fmla="*/ 82 w 12653"/>
              <a:gd name="connsiteY56" fmla="*/ 3106 h 4040"/>
              <a:gd name="connsiteX57" fmla="*/ 82 w 12653"/>
              <a:gd name="connsiteY57" fmla="*/ 3179 h 4040"/>
              <a:gd name="connsiteX58" fmla="*/ 0 w 12653"/>
              <a:gd name="connsiteY58" fmla="*/ 3179 h 4040"/>
              <a:gd name="connsiteX59" fmla="*/ 0 w 12653"/>
              <a:gd name="connsiteY59" fmla="*/ 3360 h 4040"/>
              <a:gd name="connsiteX60" fmla="*/ 184 w 12653"/>
              <a:gd name="connsiteY60" fmla="*/ 3360 h 4040"/>
              <a:gd name="connsiteX61" fmla="*/ 184 w 12653"/>
              <a:gd name="connsiteY61" fmla="*/ 3278 h 4040"/>
              <a:gd name="connsiteX62" fmla="*/ 240 w 12653"/>
              <a:gd name="connsiteY62" fmla="*/ 3278 h 4040"/>
              <a:gd name="connsiteX63" fmla="*/ 240 w 12653"/>
              <a:gd name="connsiteY63" fmla="*/ 3360 h 4040"/>
              <a:gd name="connsiteX64" fmla="*/ 451 w 12653"/>
              <a:gd name="connsiteY64" fmla="*/ 3360 h 4040"/>
              <a:gd name="connsiteX65" fmla="*/ 451 w 12653"/>
              <a:gd name="connsiteY65" fmla="*/ 3231 h 4040"/>
              <a:gd name="connsiteX66" fmla="*/ 561 w 12653"/>
              <a:gd name="connsiteY66" fmla="*/ 3231 h 4040"/>
              <a:gd name="connsiteX67" fmla="*/ 561 w 12653"/>
              <a:gd name="connsiteY67" fmla="*/ 3261 h 4040"/>
              <a:gd name="connsiteX68" fmla="*/ 499 w 12653"/>
              <a:gd name="connsiteY68" fmla="*/ 3261 h 4040"/>
              <a:gd name="connsiteX69" fmla="*/ 499 w 12653"/>
              <a:gd name="connsiteY69" fmla="*/ 3345 h 4040"/>
              <a:gd name="connsiteX70" fmla="*/ 583 w 12653"/>
              <a:gd name="connsiteY70" fmla="*/ 3345 h 4040"/>
              <a:gd name="connsiteX71" fmla="*/ 583 w 12653"/>
              <a:gd name="connsiteY71" fmla="*/ 3283 h 4040"/>
              <a:gd name="connsiteX72" fmla="*/ 637 w 12653"/>
              <a:gd name="connsiteY72" fmla="*/ 3283 h 4040"/>
              <a:gd name="connsiteX73" fmla="*/ 637 w 12653"/>
              <a:gd name="connsiteY73" fmla="*/ 3343 h 4040"/>
              <a:gd name="connsiteX74" fmla="*/ 12017 w 12653"/>
              <a:gd name="connsiteY74" fmla="*/ 3343 h 4040"/>
              <a:gd name="connsiteX75" fmla="*/ 12017 w 12653"/>
              <a:gd name="connsiteY75" fmla="*/ 3283 h 4040"/>
              <a:gd name="connsiteX76" fmla="*/ 12071 w 12653"/>
              <a:gd name="connsiteY76" fmla="*/ 3283 h 4040"/>
              <a:gd name="connsiteX77" fmla="*/ 12071 w 12653"/>
              <a:gd name="connsiteY77" fmla="*/ 3345 h 4040"/>
              <a:gd name="connsiteX78" fmla="*/ 12155 w 12653"/>
              <a:gd name="connsiteY78" fmla="*/ 3345 h 4040"/>
              <a:gd name="connsiteX79" fmla="*/ 12155 w 12653"/>
              <a:gd name="connsiteY79" fmla="*/ 3261 h 4040"/>
              <a:gd name="connsiteX80" fmla="*/ 12092 w 12653"/>
              <a:gd name="connsiteY80" fmla="*/ 3261 h 4040"/>
              <a:gd name="connsiteX81" fmla="*/ 12092 w 12653"/>
              <a:gd name="connsiteY81" fmla="*/ 3231 h 4040"/>
              <a:gd name="connsiteX82" fmla="*/ 12202 w 12653"/>
              <a:gd name="connsiteY82" fmla="*/ 3231 h 4040"/>
              <a:gd name="connsiteX83" fmla="*/ 12202 w 12653"/>
              <a:gd name="connsiteY83" fmla="*/ 3360 h 4040"/>
              <a:gd name="connsiteX84" fmla="*/ 12414 w 12653"/>
              <a:gd name="connsiteY84" fmla="*/ 3360 h 4040"/>
              <a:gd name="connsiteX85" fmla="*/ 12414 w 12653"/>
              <a:gd name="connsiteY85" fmla="*/ 3278 h 4040"/>
              <a:gd name="connsiteX86" fmla="*/ 12470 w 12653"/>
              <a:gd name="connsiteY86" fmla="*/ 3278 h 4040"/>
              <a:gd name="connsiteX87" fmla="*/ 12470 w 12653"/>
              <a:gd name="connsiteY87" fmla="*/ 3360 h 4040"/>
              <a:gd name="connsiteX88" fmla="*/ 12653 w 12653"/>
              <a:gd name="connsiteY88" fmla="*/ 3360 h 4040"/>
              <a:gd name="connsiteX89" fmla="*/ 12653 w 12653"/>
              <a:gd name="connsiteY89" fmla="*/ 3179 h 4040"/>
              <a:gd name="connsiteX90" fmla="*/ 12571 w 12653"/>
              <a:gd name="connsiteY90" fmla="*/ 3179 h 4040"/>
              <a:gd name="connsiteX91" fmla="*/ 12571 w 12653"/>
              <a:gd name="connsiteY91" fmla="*/ 3106 h 4040"/>
              <a:gd name="connsiteX92" fmla="*/ 12651 w 12653"/>
              <a:gd name="connsiteY92" fmla="*/ 3106 h 4040"/>
              <a:gd name="connsiteX93" fmla="*/ 12651 w 12653"/>
              <a:gd name="connsiteY93" fmla="*/ 2894 h 4040"/>
              <a:gd name="connsiteX94" fmla="*/ 12522 w 12653"/>
              <a:gd name="connsiteY94" fmla="*/ 2894 h 4040"/>
              <a:gd name="connsiteX95" fmla="*/ 12522 w 12653"/>
              <a:gd name="connsiteY95" fmla="*/ 2786 h 4040"/>
              <a:gd name="connsiteX96" fmla="*/ 12552 w 12653"/>
              <a:gd name="connsiteY96" fmla="*/ 2786 h 4040"/>
              <a:gd name="connsiteX97" fmla="*/ 12552 w 12653"/>
              <a:gd name="connsiteY97" fmla="*/ 2847 h 4040"/>
              <a:gd name="connsiteX98" fmla="*/ 12636 w 12653"/>
              <a:gd name="connsiteY98" fmla="*/ 2847 h 4040"/>
              <a:gd name="connsiteX99" fmla="*/ 12636 w 12653"/>
              <a:gd name="connsiteY99" fmla="*/ 2765 h 4040"/>
              <a:gd name="connsiteX100" fmla="*/ 12574 w 12653"/>
              <a:gd name="connsiteY100" fmla="*/ 2765 h 4040"/>
              <a:gd name="connsiteX101" fmla="*/ 12574 w 12653"/>
              <a:gd name="connsiteY101" fmla="*/ 2708 h 4040"/>
              <a:gd name="connsiteX102" fmla="*/ 12634 w 12653"/>
              <a:gd name="connsiteY102" fmla="*/ 2708 h 4040"/>
              <a:gd name="connsiteX103" fmla="*/ 12634 w 12653"/>
              <a:gd name="connsiteY103" fmla="*/ 652 h 4040"/>
              <a:gd name="connsiteX104" fmla="*/ 12574 w 12653"/>
              <a:gd name="connsiteY104" fmla="*/ 652 h 4040"/>
              <a:gd name="connsiteX105" fmla="*/ 12574 w 12653"/>
              <a:gd name="connsiteY105" fmla="*/ 596 h 4040"/>
              <a:gd name="connsiteX106" fmla="*/ 12636 w 12653"/>
              <a:gd name="connsiteY106" fmla="*/ 596 h 4040"/>
              <a:gd name="connsiteX107" fmla="*/ 12636 w 12653"/>
              <a:gd name="connsiteY107" fmla="*/ 514 h 4040"/>
              <a:gd name="connsiteX108" fmla="*/ 12552 w 12653"/>
              <a:gd name="connsiteY108" fmla="*/ 514 h 4040"/>
              <a:gd name="connsiteX109" fmla="*/ 12552 w 12653"/>
              <a:gd name="connsiteY109" fmla="*/ 575 h 4040"/>
              <a:gd name="connsiteX110" fmla="*/ 12522 w 12653"/>
              <a:gd name="connsiteY110" fmla="*/ 575 h 4040"/>
              <a:gd name="connsiteX111" fmla="*/ 12522 w 12653"/>
              <a:gd name="connsiteY111" fmla="*/ 467 h 4040"/>
              <a:gd name="connsiteX112" fmla="*/ 12651 w 12653"/>
              <a:gd name="connsiteY112" fmla="*/ 467 h 4040"/>
              <a:gd name="connsiteX113" fmla="*/ 12651 w 12653"/>
              <a:gd name="connsiteY113" fmla="*/ 255 h 4040"/>
              <a:gd name="connsiteX114" fmla="*/ 12571 w 12653"/>
              <a:gd name="connsiteY114" fmla="*/ 255 h 4040"/>
              <a:gd name="connsiteX115" fmla="*/ 12571 w 12653"/>
              <a:gd name="connsiteY115" fmla="*/ 182 h 4040"/>
              <a:gd name="connsiteX116" fmla="*/ 12653 w 12653"/>
              <a:gd name="connsiteY116" fmla="*/ 182 h 4040"/>
              <a:gd name="connsiteX117" fmla="*/ 561 w 12653"/>
              <a:gd name="connsiteY117" fmla="*/ 3283 h 4040"/>
              <a:gd name="connsiteX118" fmla="*/ 561 w 12653"/>
              <a:gd name="connsiteY118" fmla="*/ 3324 h 4040"/>
              <a:gd name="connsiteX119" fmla="*/ 520 w 12653"/>
              <a:gd name="connsiteY119" fmla="*/ 3324 h 4040"/>
              <a:gd name="connsiteX120" fmla="*/ 520 w 12653"/>
              <a:gd name="connsiteY120" fmla="*/ 3283 h 4040"/>
              <a:gd name="connsiteX121" fmla="*/ 561 w 12653"/>
              <a:gd name="connsiteY121" fmla="*/ 3283 h 4040"/>
              <a:gd name="connsiteX122" fmla="*/ 12092 w 12653"/>
              <a:gd name="connsiteY122" fmla="*/ 78 h 4040"/>
              <a:gd name="connsiteX123" fmla="*/ 12092 w 12653"/>
              <a:gd name="connsiteY123" fmla="*/ 37 h 4040"/>
              <a:gd name="connsiteX124" fmla="*/ 12133 w 12653"/>
              <a:gd name="connsiteY124" fmla="*/ 37 h 4040"/>
              <a:gd name="connsiteX125" fmla="*/ 12133 w 12653"/>
              <a:gd name="connsiteY125" fmla="*/ 78 h 4040"/>
              <a:gd name="connsiteX126" fmla="*/ 12092 w 12653"/>
              <a:gd name="connsiteY126" fmla="*/ 78 h 4040"/>
              <a:gd name="connsiteX127" fmla="*/ 12574 w 12653"/>
              <a:gd name="connsiteY127" fmla="*/ 2825 h 4040"/>
              <a:gd name="connsiteX128" fmla="*/ 12574 w 12653"/>
              <a:gd name="connsiteY128" fmla="*/ 2786 h 4040"/>
              <a:gd name="connsiteX129" fmla="*/ 12615 w 12653"/>
              <a:gd name="connsiteY129" fmla="*/ 2786 h 4040"/>
              <a:gd name="connsiteX130" fmla="*/ 12615 w 12653"/>
              <a:gd name="connsiteY130" fmla="*/ 2825 h 4040"/>
              <a:gd name="connsiteX131" fmla="*/ 12574 w 12653"/>
              <a:gd name="connsiteY131" fmla="*/ 2825 h 4040"/>
              <a:gd name="connsiteX132" fmla="*/ 12492 w 12653"/>
              <a:gd name="connsiteY132" fmla="*/ 3339 h 4040"/>
              <a:gd name="connsiteX133" fmla="*/ 12492 w 12653"/>
              <a:gd name="connsiteY133" fmla="*/ 3278 h 4040"/>
              <a:gd name="connsiteX134" fmla="*/ 12571 w 12653"/>
              <a:gd name="connsiteY134" fmla="*/ 3278 h 4040"/>
              <a:gd name="connsiteX135" fmla="*/ 12571 w 12653"/>
              <a:gd name="connsiteY135" fmla="*/ 3201 h 4040"/>
              <a:gd name="connsiteX136" fmla="*/ 12630 w 12653"/>
              <a:gd name="connsiteY136" fmla="*/ 3201 h 4040"/>
              <a:gd name="connsiteX137" fmla="*/ 12630 w 12653"/>
              <a:gd name="connsiteY137" fmla="*/ 3339 h 4040"/>
              <a:gd name="connsiteX138" fmla="*/ 12492 w 12653"/>
              <a:gd name="connsiteY138" fmla="*/ 3339 h 4040"/>
              <a:gd name="connsiteX139" fmla="*/ 12492 w 12653"/>
              <a:gd name="connsiteY139" fmla="*/ 3259 h 4040"/>
              <a:gd name="connsiteX140" fmla="*/ 12492 w 12653"/>
              <a:gd name="connsiteY140" fmla="*/ 3201 h 4040"/>
              <a:gd name="connsiteX141" fmla="*/ 12552 w 12653"/>
              <a:gd name="connsiteY141" fmla="*/ 3201 h 4040"/>
              <a:gd name="connsiteX142" fmla="*/ 12552 w 12653"/>
              <a:gd name="connsiteY142" fmla="*/ 3259 h 4040"/>
              <a:gd name="connsiteX143" fmla="*/ 12492 w 12653"/>
              <a:gd name="connsiteY143" fmla="*/ 3259 h 4040"/>
              <a:gd name="connsiteX144" fmla="*/ 12487 w 12653"/>
              <a:gd name="connsiteY144" fmla="*/ 3084 h 4040"/>
              <a:gd name="connsiteX145" fmla="*/ 12487 w 12653"/>
              <a:gd name="connsiteY145" fmla="*/ 3021 h 4040"/>
              <a:gd name="connsiteX146" fmla="*/ 12552 w 12653"/>
              <a:gd name="connsiteY146" fmla="*/ 3021 h 4040"/>
              <a:gd name="connsiteX147" fmla="*/ 12552 w 12653"/>
              <a:gd name="connsiteY147" fmla="*/ 3084 h 4040"/>
              <a:gd name="connsiteX148" fmla="*/ 12487 w 12653"/>
              <a:gd name="connsiteY148" fmla="*/ 3084 h 4040"/>
              <a:gd name="connsiteX149" fmla="*/ 12552 w 12653"/>
              <a:gd name="connsiteY149" fmla="*/ 3106 h 4040"/>
              <a:gd name="connsiteX150" fmla="*/ 12552 w 12653"/>
              <a:gd name="connsiteY150" fmla="*/ 3177 h 4040"/>
              <a:gd name="connsiteX151" fmla="*/ 12487 w 12653"/>
              <a:gd name="connsiteY151" fmla="*/ 3177 h 4040"/>
              <a:gd name="connsiteX152" fmla="*/ 12487 w 12653"/>
              <a:gd name="connsiteY152" fmla="*/ 3106 h 4040"/>
              <a:gd name="connsiteX153" fmla="*/ 12552 w 12653"/>
              <a:gd name="connsiteY153" fmla="*/ 3106 h 4040"/>
              <a:gd name="connsiteX154" fmla="*/ 12470 w 12653"/>
              <a:gd name="connsiteY154" fmla="*/ 3196 h 4040"/>
              <a:gd name="connsiteX155" fmla="*/ 12470 w 12653"/>
              <a:gd name="connsiteY155" fmla="*/ 3259 h 4040"/>
              <a:gd name="connsiteX156" fmla="*/ 12414 w 12653"/>
              <a:gd name="connsiteY156" fmla="*/ 3259 h 4040"/>
              <a:gd name="connsiteX157" fmla="*/ 12414 w 12653"/>
              <a:gd name="connsiteY157" fmla="*/ 3196 h 4040"/>
              <a:gd name="connsiteX158" fmla="*/ 12470 w 12653"/>
              <a:gd name="connsiteY158" fmla="*/ 3196 h 4040"/>
              <a:gd name="connsiteX159" fmla="*/ 12470 w 12653"/>
              <a:gd name="connsiteY159" fmla="*/ 3106 h 4040"/>
              <a:gd name="connsiteX160" fmla="*/ 12470 w 12653"/>
              <a:gd name="connsiteY160" fmla="*/ 3177 h 4040"/>
              <a:gd name="connsiteX161" fmla="*/ 12414 w 12653"/>
              <a:gd name="connsiteY161" fmla="*/ 3177 h 4040"/>
              <a:gd name="connsiteX162" fmla="*/ 12414 w 12653"/>
              <a:gd name="connsiteY162" fmla="*/ 3106 h 4040"/>
              <a:gd name="connsiteX163" fmla="*/ 12470 w 12653"/>
              <a:gd name="connsiteY163" fmla="*/ 3106 h 4040"/>
              <a:gd name="connsiteX164" fmla="*/ 12092 w 12653"/>
              <a:gd name="connsiteY164" fmla="*/ 3324 h 4040"/>
              <a:gd name="connsiteX165" fmla="*/ 12092 w 12653"/>
              <a:gd name="connsiteY165" fmla="*/ 3283 h 4040"/>
              <a:gd name="connsiteX166" fmla="*/ 12133 w 12653"/>
              <a:gd name="connsiteY166" fmla="*/ 3283 h 4040"/>
              <a:gd name="connsiteX167" fmla="*/ 12133 w 12653"/>
              <a:gd name="connsiteY167" fmla="*/ 3324 h 4040"/>
              <a:gd name="connsiteX168" fmla="*/ 12092 w 12653"/>
              <a:gd name="connsiteY168" fmla="*/ 3324 h 4040"/>
              <a:gd name="connsiteX169" fmla="*/ 240 w 12653"/>
              <a:gd name="connsiteY169" fmla="*/ 3196 h 4040"/>
              <a:gd name="connsiteX170" fmla="*/ 240 w 12653"/>
              <a:gd name="connsiteY170" fmla="*/ 3259 h 4040"/>
              <a:gd name="connsiteX171" fmla="*/ 184 w 12653"/>
              <a:gd name="connsiteY171" fmla="*/ 3259 h 4040"/>
              <a:gd name="connsiteX172" fmla="*/ 184 w 12653"/>
              <a:gd name="connsiteY172" fmla="*/ 3196 h 4040"/>
              <a:gd name="connsiteX173" fmla="*/ 240 w 12653"/>
              <a:gd name="connsiteY173" fmla="*/ 3196 h 4040"/>
              <a:gd name="connsiteX174" fmla="*/ 240 w 12653"/>
              <a:gd name="connsiteY174" fmla="*/ 3106 h 4040"/>
              <a:gd name="connsiteX175" fmla="*/ 240 w 12653"/>
              <a:gd name="connsiteY175" fmla="*/ 3177 h 4040"/>
              <a:gd name="connsiteX176" fmla="*/ 184 w 12653"/>
              <a:gd name="connsiteY176" fmla="*/ 3177 h 4040"/>
              <a:gd name="connsiteX177" fmla="*/ 184 w 12653"/>
              <a:gd name="connsiteY177" fmla="*/ 3106 h 4040"/>
              <a:gd name="connsiteX178" fmla="*/ 240 w 12653"/>
              <a:gd name="connsiteY178" fmla="*/ 3106 h 4040"/>
              <a:gd name="connsiteX179" fmla="*/ 102 w 12653"/>
              <a:gd name="connsiteY179" fmla="*/ 3084 h 4040"/>
              <a:gd name="connsiteX180" fmla="*/ 102 w 12653"/>
              <a:gd name="connsiteY180" fmla="*/ 3021 h 4040"/>
              <a:gd name="connsiteX181" fmla="*/ 166 w 12653"/>
              <a:gd name="connsiteY181" fmla="*/ 3021 h 4040"/>
              <a:gd name="connsiteX182" fmla="*/ 166 w 12653"/>
              <a:gd name="connsiteY182" fmla="*/ 3084 h 4040"/>
              <a:gd name="connsiteX183" fmla="*/ 102 w 12653"/>
              <a:gd name="connsiteY183" fmla="*/ 3084 h 4040"/>
              <a:gd name="connsiteX184" fmla="*/ 102 w 12653"/>
              <a:gd name="connsiteY184" fmla="*/ 3177 h 4040"/>
              <a:gd name="connsiteX185" fmla="*/ 102 w 12653"/>
              <a:gd name="connsiteY185" fmla="*/ 3106 h 4040"/>
              <a:gd name="connsiteX186" fmla="*/ 166 w 12653"/>
              <a:gd name="connsiteY186" fmla="*/ 3106 h 4040"/>
              <a:gd name="connsiteX187" fmla="*/ 166 w 12653"/>
              <a:gd name="connsiteY187" fmla="*/ 3177 h 4040"/>
              <a:gd name="connsiteX188" fmla="*/ 102 w 12653"/>
              <a:gd name="connsiteY188" fmla="*/ 3177 h 4040"/>
              <a:gd name="connsiteX189" fmla="*/ 102 w 12653"/>
              <a:gd name="connsiteY189" fmla="*/ 3259 h 4040"/>
              <a:gd name="connsiteX190" fmla="*/ 102 w 12653"/>
              <a:gd name="connsiteY190" fmla="*/ 3201 h 4040"/>
              <a:gd name="connsiteX191" fmla="*/ 162 w 12653"/>
              <a:gd name="connsiteY191" fmla="*/ 3201 h 4040"/>
              <a:gd name="connsiteX192" fmla="*/ 162 w 12653"/>
              <a:gd name="connsiteY192" fmla="*/ 3259 h 4040"/>
              <a:gd name="connsiteX193" fmla="*/ 102 w 12653"/>
              <a:gd name="connsiteY193" fmla="*/ 3259 h 4040"/>
              <a:gd name="connsiteX194" fmla="*/ 162 w 12653"/>
              <a:gd name="connsiteY194" fmla="*/ 3278 h 4040"/>
              <a:gd name="connsiteX195" fmla="*/ 162 w 12653"/>
              <a:gd name="connsiteY195" fmla="*/ 3339 h 4040"/>
              <a:gd name="connsiteX196" fmla="*/ 24 w 12653"/>
              <a:gd name="connsiteY196" fmla="*/ 3339 h 4040"/>
              <a:gd name="connsiteX197" fmla="*/ 24 w 12653"/>
              <a:gd name="connsiteY197" fmla="*/ 3904 h 4040"/>
              <a:gd name="connsiteX198" fmla="*/ 82 w 12653"/>
              <a:gd name="connsiteY198" fmla="*/ 3904 h 4040"/>
              <a:gd name="connsiteX199" fmla="*/ 82 w 12653"/>
              <a:gd name="connsiteY199" fmla="*/ 3981 h 4040"/>
              <a:gd name="connsiteX200" fmla="*/ 162 w 12653"/>
              <a:gd name="connsiteY200" fmla="*/ 3981 h 4040"/>
              <a:gd name="connsiteX201" fmla="*/ 80 w 12653"/>
              <a:gd name="connsiteY201" fmla="*/ 536 h 4040"/>
              <a:gd name="connsiteX202" fmla="*/ 80 w 12653"/>
              <a:gd name="connsiteY202" fmla="*/ 575 h 4040"/>
              <a:gd name="connsiteX203" fmla="*/ 39 w 12653"/>
              <a:gd name="connsiteY203" fmla="*/ 575 h 4040"/>
              <a:gd name="connsiteX204" fmla="*/ 39 w 12653"/>
              <a:gd name="connsiteY204" fmla="*/ 536 h 4040"/>
              <a:gd name="connsiteX205" fmla="*/ 80 w 12653"/>
              <a:gd name="connsiteY205" fmla="*/ 536 h 4040"/>
              <a:gd name="connsiteX206" fmla="*/ 162 w 12653"/>
              <a:gd name="connsiteY206" fmla="*/ 22 h 4040"/>
              <a:gd name="connsiteX207" fmla="*/ 162 w 12653"/>
              <a:gd name="connsiteY207" fmla="*/ 82 h 4040"/>
              <a:gd name="connsiteX208" fmla="*/ 82 w 12653"/>
              <a:gd name="connsiteY208" fmla="*/ 82 h 4040"/>
              <a:gd name="connsiteX209" fmla="*/ 82 w 12653"/>
              <a:gd name="connsiteY209" fmla="*/ 160 h 4040"/>
              <a:gd name="connsiteX210" fmla="*/ 24 w 12653"/>
              <a:gd name="connsiteY210" fmla="*/ 160 h 4040"/>
              <a:gd name="connsiteX211" fmla="*/ 24 w 12653"/>
              <a:gd name="connsiteY211" fmla="*/ 22 h 4040"/>
              <a:gd name="connsiteX212" fmla="*/ 162 w 12653"/>
              <a:gd name="connsiteY212" fmla="*/ 22 h 4040"/>
              <a:gd name="connsiteX213" fmla="*/ 162 w 12653"/>
              <a:gd name="connsiteY213" fmla="*/ 102 h 4040"/>
              <a:gd name="connsiteX214" fmla="*/ 162 w 12653"/>
              <a:gd name="connsiteY214" fmla="*/ 160 h 4040"/>
              <a:gd name="connsiteX215" fmla="*/ 102 w 12653"/>
              <a:gd name="connsiteY215" fmla="*/ 160 h 4040"/>
              <a:gd name="connsiteX216" fmla="*/ 102 w 12653"/>
              <a:gd name="connsiteY216" fmla="*/ 102 h 4040"/>
              <a:gd name="connsiteX217" fmla="*/ 162 w 12653"/>
              <a:gd name="connsiteY217" fmla="*/ 102 h 4040"/>
              <a:gd name="connsiteX218" fmla="*/ 166 w 12653"/>
              <a:gd name="connsiteY218" fmla="*/ 277 h 4040"/>
              <a:gd name="connsiteX219" fmla="*/ 166 w 12653"/>
              <a:gd name="connsiteY219" fmla="*/ 339 h 4040"/>
              <a:gd name="connsiteX220" fmla="*/ 102 w 12653"/>
              <a:gd name="connsiteY220" fmla="*/ 339 h 4040"/>
              <a:gd name="connsiteX221" fmla="*/ 102 w 12653"/>
              <a:gd name="connsiteY221" fmla="*/ 277 h 4040"/>
              <a:gd name="connsiteX222" fmla="*/ 166 w 12653"/>
              <a:gd name="connsiteY222" fmla="*/ 277 h 4040"/>
              <a:gd name="connsiteX223" fmla="*/ 102 w 12653"/>
              <a:gd name="connsiteY223" fmla="*/ 255 h 4040"/>
              <a:gd name="connsiteX224" fmla="*/ 102 w 12653"/>
              <a:gd name="connsiteY224" fmla="*/ 184 h 4040"/>
              <a:gd name="connsiteX225" fmla="*/ 166 w 12653"/>
              <a:gd name="connsiteY225" fmla="*/ 184 h 4040"/>
              <a:gd name="connsiteX226" fmla="*/ 166 w 12653"/>
              <a:gd name="connsiteY226" fmla="*/ 255 h 4040"/>
              <a:gd name="connsiteX227" fmla="*/ 102 w 12653"/>
              <a:gd name="connsiteY227" fmla="*/ 255 h 4040"/>
              <a:gd name="connsiteX228" fmla="*/ 184 w 12653"/>
              <a:gd name="connsiteY228" fmla="*/ 255 h 4040"/>
              <a:gd name="connsiteX229" fmla="*/ 184 w 12653"/>
              <a:gd name="connsiteY229" fmla="*/ 184 h 4040"/>
              <a:gd name="connsiteX230" fmla="*/ 240 w 12653"/>
              <a:gd name="connsiteY230" fmla="*/ 184 h 4040"/>
              <a:gd name="connsiteX231" fmla="*/ 240 w 12653"/>
              <a:gd name="connsiteY231" fmla="*/ 255 h 4040"/>
              <a:gd name="connsiteX232" fmla="*/ 184 w 12653"/>
              <a:gd name="connsiteY232" fmla="*/ 255 h 4040"/>
              <a:gd name="connsiteX233" fmla="*/ 184 w 12653"/>
              <a:gd name="connsiteY233" fmla="*/ 164 h 4040"/>
              <a:gd name="connsiteX234" fmla="*/ 184 w 12653"/>
              <a:gd name="connsiteY234" fmla="*/ 102 h 4040"/>
              <a:gd name="connsiteX235" fmla="*/ 240 w 12653"/>
              <a:gd name="connsiteY235" fmla="*/ 102 h 4040"/>
              <a:gd name="connsiteX236" fmla="*/ 240 w 12653"/>
              <a:gd name="connsiteY236" fmla="*/ 164 h 4040"/>
              <a:gd name="connsiteX237" fmla="*/ 184 w 12653"/>
              <a:gd name="connsiteY237" fmla="*/ 164 h 4040"/>
              <a:gd name="connsiteX238" fmla="*/ 561 w 12653"/>
              <a:gd name="connsiteY238" fmla="*/ 37 h 4040"/>
              <a:gd name="connsiteX239" fmla="*/ 561 w 12653"/>
              <a:gd name="connsiteY239" fmla="*/ 78 h 4040"/>
              <a:gd name="connsiteX240" fmla="*/ 520 w 12653"/>
              <a:gd name="connsiteY240" fmla="*/ 78 h 4040"/>
              <a:gd name="connsiteX241" fmla="*/ 520 w 12653"/>
              <a:gd name="connsiteY241" fmla="*/ 37 h 4040"/>
              <a:gd name="connsiteX242" fmla="*/ 561 w 12653"/>
              <a:gd name="connsiteY242" fmla="*/ 37 h 4040"/>
              <a:gd name="connsiteX243" fmla="*/ 12414 w 12653"/>
              <a:gd name="connsiteY243" fmla="*/ 164 h 4040"/>
              <a:gd name="connsiteX244" fmla="*/ 12414 w 12653"/>
              <a:gd name="connsiteY244" fmla="*/ 102 h 4040"/>
              <a:gd name="connsiteX245" fmla="*/ 12470 w 12653"/>
              <a:gd name="connsiteY245" fmla="*/ 102 h 4040"/>
              <a:gd name="connsiteX246" fmla="*/ 12470 w 12653"/>
              <a:gd name="connsiteY246" fmla="*/ 164 h 4040"/>
              <a:gd name="connsiteX247" fmla="*/ 12414 w 12653"/>
              <a:gd name="connsiteY247" fmla="*/ 164 h 4040"/>
              <a:gd name="connsiteX248" fmla="*/ 12414 w 12653"/>
              <a:gd name="connsiteY248" fmla="*/ 255 h 4040"/>
              <a:gd name="connsiteX249" fmla="*/ 12414 w 12653"/>
              <a:gd name="connsiteY249" fmla="*/ 184 h 4040"/>
              <a:gd name="connsiteX250" fmla="*/ 12470 w 12653"/>
              <a:gd name="connsiteY250" fmla="*/ 184 h 4040"/>
              <a:gd name="connsiteX251" fmla="*/ 12470 w 12653"/>
              <a:gd name="connsiteY251" fmla="*/ 255 h 4040"/>
              <a:gd name="connsiteX252" fmla="*/ 12414 w 12653"/>
              <a:gd name="connsiteY252" fmla="*/ 255 h 4040"/>
              <a:gd name="connsiteX253" fmla="*/ 12552 w 12653"/>
              <a:gd name="connsiteY253" fmla="*/ 596 h 4040"/>
              <a:gd name="connsiteX254" fmla="*/ 12552 w 12653"/>
              <a:gd name="connsiteY254" fmla="*/ 674 h 4040"/>
              <a:gd name="connsiteX255" fmla="*/ 12612 w 12653"/>
              <a:gd name="connsiteY255" fmla="*/ 674 h 4040"/>
              <a:gd name="connsiteX256" fmla="*/ 12612 w 12653"/>
              <a:gd name="connsiteY256" fmla="*/ 3390 h 4040"/>
              <a:gd name="connsiteX257" fmla="*/ 12552 w 12653"/>
              <a:gd name="connsiteY257" fmla="*/ 3390 h 4040"/>
              <a:gd name="connsiteX258" fmla="*/ 12552 w 12653"/>
              <a:gd name="connsiteY258" fmla="*/ 3468 h 4040"/>
              <a:gd name="connsiteX259" fmla="*/ 12500 w 12653"/>
              <a:gd name="connsiteY259" fmla="*/ 3468 h 4040"/>
              <a:gd name="connsiteX260" fmla="*/ 12500 w 12653"/>
              <a:gd name="connsiteY260" fmla="*/ 3619 h 4040"/>
              <a:gd name="connsiteX261" fmla="*/ 12628 w 12653"/>
              <a:gd name="connsiteY261" fmla="*/ 3619 h 4040"/>
              <a:gd name="connsiteX262" fmla="*/ 12628 w 12653"/>
              <a:gd name="connsiteY262" fmla="*/ 3787 h 4040"/>
              <a:gd name="connsiteX263" fmla="*/ 12571 w 12653"/>
              <a:gd name="connsiteY263" fmla="*/ 3787 h 4040"/>
              <a:gd name="connsiteX264" fmla="*/ 12571 w 12653"/>
              <a:gd name="connsiteY264" fmla="*/ 3705 h 4040"/>
              <a:gd name="connsiteX265" fmla="*/ 12470 w 12653"/>
              <a:gd name="connsiteY265" fmla="*/ 3705 h 4040"/>
              <a:gd name="connsiteX266" fmla="*/ 12470 w 12653"/>
              <a:gd name="connsiteY266" fmla="*/ 3787 h 4040"/>
              <a:gd name="connsiteX267" fmla="*/ 12392 w 12653"/>
              <a:gd name="connsiteY267" fmla="*/ 3787 h 4040"/>
              <a:gd name="connsiteX268" fmla="*/ 12392 w 12653"/>
              <a:gd name="connsiteY268" fmla="*/ 3880 h 4040"/>
              <a:gd name="connsiteX269" fmla="*/ 12300 w 12653"/>
              <a:gd name="connsiteY269" fmla="*/ 3880 h 4040"/>
              <a:gd name="connsiteX270" fmla="*/ 12300 w 12653"/>
              <a:gd name="connsiteY270" fmla="*/ 3981 h 4040"/>
              <a:gd name="connsiteX271" fmla="*/ 12392 w 12653"/>
              <a:gd name="connsiteY271" fmla="*/ 3981 h 4040"/>
              <a:gd name="connsiteX272" fmla="*/ 12392 w 12653"/>
              <a:gd name="connsiteY272" fmla="*/ 4040 h 4040"/>
              <a:gd name="connsiteX273" fmla="*/ 12224 w 12653"/>
              <a:gd name="connsiteY273" fmla="*/ 4040 h 4040"/>
              <a:gd name="connsiteX274" fmla="*/ 12224 w 12653"/>
              <a:gd name="connsiteY274" fmla="*/ 3912 h 4040"/>
              <a:gd name="connsiteX275" fmla="*/ 12071 w 12653"/>
              <a:gd name="connsiteY275" fmla="*/ 3912 h 4040"/>
              <a:gd name="connsiteX276" fmla="*/ 12071 w 12653"/>
              <a:gd name="connsiteY276" fmla="*/ 3964 h 4040"/>
              <a:gd name="connsiteX277" fmla="*/ 11995 w 12653"/>
              <a:gd name="connsiteY277" fmla="*/ 3964 h 4040"/>
              <a:gd name="connsiteX278" fmla="*/ 11995 w 12653"/>
              <a:gd name="connsiteY278" fmla="*/ 4025 h 4040"/>
              <a:gd name="connsiteX279" fmla="*/ 658 w 12653"/>
              <a:gd name="connsiteY279" fmla="*/ 4025 h 4040"/>
              <a:gd name="connsiteX280" fmla="*/ 658 w 12653"/>
              <a:gd name="connsiteY280" fmla="*/ 3964 h 4040"/>
              <a:gd name="connsiteX281" fmla="*/ 583 w 12653"/>
              <a:gd name="connsiteY281" fmla="*/ 3964 h 4040"/>
              <a:gd name="connsiteX282" fmla="*/ 583 w 12653"/>
              <a:gd name="connsiteY282" fmla="*/ 3912 h 4040"/>
              <a:gd name="connsiteX283" fmla="*/ 430 w 12653"/>
              <a:gd name="connsiteY283" fmla="*/ 3912 h 4040"/>
              <a:gd name="connsiteX284" fmla="*/ 430 w 12653"/>
              <a:gd name="connsiteY284" fmla="*/ 4040 h 4040"/>
              <a:gd name="connsiteX285" fmla="*/ 261 w 12653"/>
              <a:gd name="connsiteY285" fmla="*/ 4040 h 4040"/>
              <a:gd name="connsiteX286" fmla="*/ 261 w 12653"/>
              <a:gd name="connsiteY286" fmla="*/ 3981 h 4040"/>
              <a:gd name="connsiteX287" fmla="*/ 354 w 12653"/>
              <a:gd name="connsiteY287" fmla="*/ 3981 h 4040"/>
              <a:gd name="connsiteX288" fmla="*/ 354 w 12653"/>
              <a:gd name="connsiteY288" fmla="*/ 3880 h 4040"/>
              <a:gd name="connsiteX289" fmla="*/ 261 w 12653"/>
              <a:gd name="connsiteY289" fmla="*/ 3880 h 4040"/>
              <a:gd name="connsiteX290" fmla="*/ 261 w 12653"/>
              <a:gd name="connsiteY290" fmla="*/ 3787 h 4040"/>
              <a:gd name="connsiteX291" fmla="*/ 184 w 12653"/>
              <a:gd name="connsiteY291" fmla="*/ 3787 h 4040"/>
              <a:gd name="connsiteX292" fmla="*/ 184 w 12653"/>
              <a:gd name="connsiteY292" fmla="*/ 3705 h 4040"/>
              <a:gd name="connsiteX293" fmla="*/ 82 w 12653"/>
              <a:gd name="connsiteY293" fmla="*/ 3705 h 4040"/>
              <a:gd name="connsiteX294" fmla="*/ 82 w 12653"/>
              <a:gd name="connsiteY294" fmla="*/ 3787 h 4040"/>
              <a:gd name="connsiteX295" fmla="*/ 26 w 12653"/>
              <a:gd name="connsiteY295" fmla="*/ 3787 h 4040"/>
              <a:gd name="connsiteX296" fmla="*/ 26 w 12653"/>
              <a:gd name="connsiteY296" fmla="*/ 3619 h 4040"/>
              <a:gd name="connsiteX297" fmla="*/ 153 w 12653"/>
              <a:gd name="connsiteY297" fmla="*/ 3619 h 4040"/>
              <a:gd name="connsiteX298" fmla="*/ 153 w 12653"/>
              <a:gd name="connsiteY298" fmla="*/ 3468 h 4040"/>
              <a:gd name="connsiteX299" fmla="*/ 102 w 12653"/>
              <a:gd name="connsiteY299" fmla="*/ 3468 h 4040"/>
              <a:gd name="connsiteX300" fmla="*/ 102 w 12653"/>
              <a:gd name="connsiteY300" fmla="*/ 3390 h 4040"/>
              <a:gd name="connsiteX301" fmla="*/ 41 w 12653"/>
              <a:gd name="connsiteY301" fmla="*/ 3390 h 4040"/>
              <a:gd name="connsiteX302" fmla="*/ 41 w 12653"/>
              <a:gd name="connsiteY302" fmla="*/ 674 h 4040"/>
              <a:gd name="connsiteX303" fmla="*/ 102 w 12653"/>
              <a:gd name="connsiteY303" fmla="*/ 674 h 4040"/>
              <a:gd name="connsiteX304" fmla="*/ 102 w 12653"/>
              <a:gd name="connsiteY304" fmla="*/ 596 h 4040"/>
              <a:gd name="connsiteX305" fmla="*/ 153 w 12653"/>
              <a:gd name="connsiteY305" fmla="*/ 596 h 4040"/>
              <a:gd name="connsiteX306" fmla="*/ 153 w 12653"/>
              <a:gd name="connsiteY306" fmla="*/ 445 h 4040"/>
              <a:gd name="connsiteX307" fmla="*/ 26 w 12653"/>
              <a:gd name="connsiteY307" fmla="*/ 445 h 4040"/>
              <a:gd name="connsiteX308" fmla="*/ 26 w 12653"/>
              <a:gd name="connsiteY308" fmla="*/ 277 h 4040"/>
              <a:gd name="connsiteX309" fmla="*/ 82 w 12653"/>
              <a:gd name="connsiteY309" fmla="*/ 277 h 4040"/>
              <a:gd name="connsiteX310" fmla="*/ 82 w 12653"/>
              <a:gd name="connsiteY310" fmla="*/ 359 h 4040"/>
              <a:gd name="connsiteX311" fmla="*/ 184 w 12653"/>
              <a:gd name="connsiteY311" fmla="*/ 359 h 4040"/>
              <a:gd name="connsiteX312" fmla="*/ 184 w 12653"/>
              <a:gd name="connsiteY312" fmla="*/ 277 h 4040"/>
              <a:gd name="connsiteX313" fmla="*/ 261 w 12653"/>
              <a:gd name="connsiteY313" fmla="*/ 277 h 4040"/>
              <a:gd name="connsiteX314" fmla="*/ 261 w 12653"/>
              <a:gd name="connsiteY314" fmla="*/ 184 h 4040"/>
              <a:gd name="connsiteX315" fmla="*/ 354 w 12653"/>
              <a:gd name="connsiteY315" fmla="*/ 184 h 4040"/>
              <a:gd name="connsiteX316" fmla="*/ 354 w 12653"/>
              <a:gd name="connsiteY316" fmla="*/ 82 h 4040"/>
              <a:gd name="connsiteX317" fmla="*/ 261 w 12653"/>
              <a:gd name="connsiteY317" fmla="*/ 82 h 4040"/>
              <a:gd name="connsiteX318" fmla="*/ 261 w 12653"/>
              <a:gd name="connsiteY318" fmla="*/ 24 h 4040"/>
              <a:gd name="connsiteX319" fmla="*/ 430 w 12653"/>
              <a:gd name="connsiteY319" fmla="*/ 24 h 4040"/>
              <a:gd name="connsiteX320" fmla="*/ 430 w 12653"/>
              <a:gd name="connsiteY320" fmla="*/ 151 h 4040"/>
              <a:gd name="connsiteX321" fmla="*/ 583 w 12653"/>
              <a:gd name="connsiteY321" fmla="*/ 151 h 4040"/>
              <a:gd name="connsiteX322" fmla="*/ 583 w 12653"/>
              <a:gd name="connsiteY322" fmla="*/ 100 h 4040"/>
              <a:gd name="connsiteX323" fmla="*/ 658 w 12653"/>
              <a:gd name="connsiteY323" fmla="*/ 100 h 4040"/>
              <a:gd name="connsiteX324" fmla="*/ 658 w 12653"/>
              <a:gd name="connsiteY324" fmla="*/ 39 h 4040"/>
              <a:gd name="connsiteX325" fmla="*/ 11995 w 12653"/>
              <a:gd name="connsiteY325" fmla="*/ 39 h 4040"/>
              <a:gd name="connsiteX326" fmla="*/ 11995 w 12653"/>
              <a:gd name="connsiteY326" fmla="*/ 100 h 4040"/>
              <a:gd name="connsiteX327" fmla="*/ 12071 w 12653"/>
              <a:gd name="connsiteY327" fmla="*/ 100 h 4040"/>
              <a:gd name="connsiteX328" fmla="*/ 12071 w 12653"/>
              <a:gd name="connsiteY328" fmla="*/ 151 h 4040"/>
              <a:gd name="connsiteX329" fmla="*/ 12224 w 12653"/>
              <a:gd name="connsiteY329" fmla="*/ 151 h 4040"/>
              <a:gd name="connsiteX330" fmla="*/ 12224 w 12653"/>
              <a:gd name="connsiteY330" fmla="*/ 24 h 4040"/>
              <a:gd name="connsiteX331" fmla="*/ 12392 w 12653"/>
              <a:gd name="connsiteY331" fmla="*/ 24 h 4040"/>
              <a:gd name="connsiteX332" fmla="*/ 12392 w 12653"/>
              <a:gd name="connsiteY332" fmla="*/ 82 h 4040"/>
              <a:gd name="connsiteX333" fmla="*/ 12300 w 12653"/>
              <a:gd name="connsiteY333" fmla="*/ 82 h 4040"/>
              <a:gd name="connsiteX334" fmla="*/ 12300 w 12653"/>
              <a:gd name="connsiteY334" fmla="*/ 184 h 4040"/>
              <a:gd name="connsiteX335" fmla="*/ 12392 w 12653"/>
              <a:gd name="connsiteY335" fmla="*/ 184 h 4040"/>
              <a:gd name="connsiteX336" fmla="*/ 12392 w 12653"/>
              <a:gd name="connsiteY336" fmla="*/ 277 h 4040"/>
              <a:gd name="connsiteX337" fmla="*/ 12470 w 12653"/>
              <a:gd name="connsiteY337" fmla="*/ 277 h 4040"/>
              <a:gd name="connsiteX338" fmla="*/ 12470 w 12653"/>
              <a:gd name="connsiteY338" fmla="*/ 359 h 4040"/>
              <a:gd name="connsiteX339" fmla="*/ 12571 w 12653"/>
              <a:gd name="connsiteY339" fmla="*/ 359 h 4040"/>
              <a:gd name="connsiteX340" fmla="*/ 12571 w 12653"/>
              <a:gd name="connsiteY340" fmla="*/ 277 h 4040"/>
              <a:gd name="connsiteX341" fmla="*/ 12628 w 12653"/>
              <a:gd name="connsiteY341" fmla="*/ 277 h 4040"/>
              <a:gd name="connsiteX342" fmla="*/ 12628 w 12653"/>
              <a:gd name="connsiteY342" fmla="*/ 445 h 4040"/>
              <a:gd name="connsiteX343" fmla="*/ 12500 w 12653"/>
              <a:gd name="connsiteY343" fmla="*/ 445 h 4040"/>
              <a:gd name="connsiteX344" fmla="*/ 12500 w 12653"/>
              <a:gd name="connsiteY344" fmla="*/ 596 h 4040"/>
              <a:gd name="connsiteX345" fmla="*/ 12552 w 12653"/>
              <a:gd name="connsiteY345" fmla="*/ 596 h 4040"/>
              <a:gd name="connsiteX346" fmla="*/ 261 w 12653"/>
              <a:gd name="connsiteY346" fmla="*/ 3962 h 4040"/>
              <a:gd name="connsiteX347" fmla="*/ 261 w 12653"/>
              <a:gd name="connsiteY347" fmla="*/ 3899 h 4040"/>
              <a:gd name="connsiteX348" fmla="*/ 335 w 12653"/>
              <a:gd name="connsiteY348" fmla="*/ 3899 h 4040"/>
              <a:gd name="connsiteX349" fmla="*/ 335 w 12653"/>
              <a:gd name="connsiteY349" fmla="*/ 3962 h 4040"/>
              <a:gd name="connsiteX350" fmla="*/ 261 w 12653"/>
              <a:gd name="connsiteY350" fmla="*/ 3962 h 4040"/>
              <a:gd name="connsiteX351" fmla="*/ 261 w 12653"/>
              <a:gd name="connsiteY351" fmla="*/ 102 h 4040"/>
              <a:gd name="connsiteX352" fmla="*/ 335 w 12653"/>
              <a:gd name="connsiteY352" fmla="*/ 102 h 4040"/>
              <a:gd name="connsiteX353" fmla="*/ 335 w 12653"/>
              <a:gd name="connsiteY353" fmla="*/ 164 h 4040"/>
              <a:gd name="connsiteX354" fmla="*/ 261 w 12653"/>
              <a:gd name="connsiteY354" fmla="*/ 164 h 4040"/>
              <a:gd name="connsiteX355" fmla="*/ 261 w 12653"/>
              <a:gd name="connsiteY355" fmla="*/ 102 h 4040"/>
              <a:gd name="connsiteX356" fmla="*/ 12392 w 12653"/>
              <a:gd name="connsiteY356" fmla="*/ 102 h 4040"/>
              <a:gd name="connsiteX357" fmla="*/ 12392 w 12653"/>
              <a:gd name="connsiteY357" fmla="*/ 164 h 4040"/>
              <a:gd name="connsiteX358" fmla="*/ 12319 w 12653"/>
              <a:gd name="connsiteY358" fmla="*/ 164 h 4040"/>
              <a:gd name="connsiteX359" fmla="*/ 12319 w 12653"/>
              <a:gd name="connsiteY359" fmla="*/ 102 h 4040"/>
              <a:gd name="connsiteX360" fmla="*/ 12392 w 12653"/>
              <a:gd name="connsiteY360" fmla="*/ 102 h 4040"/>
              <a:gd name="connsiteX361" fmla="*/ 12392 w 12653"/>
              <a:gd name="connsiteY361" fmla="*/ 3899 h 4040"/>
              <a:gd name="connsiteX362" fmla="*/ 12392 w 12653"/>
              <a:gd name="connsiteY362" fmla="*/ 3962 h 4040"/>
              <a:gd name="connsiteX363" fmla="*/ 12319 w 12653"/>
              <a:gd name="connsiteY363" fmla="*/ 3962 h 4040"/>
              <a:gd name="connsiteX364" fmla="*/ 12319 w 12653"/>
              <a:gd name="connsiteY364" fmla="*/ 3899 h 4040"/>
              <a:gd name="connsiteX365" fmla="*/ 12392 w 12653"/>
              <a:gd name="connsiteY365" fmla="*/ 3899 h 4040"/>
              <a:gd name="connsiteX366" fmla="*/ 12552 w 12653"/>
              <a:gd name="connsiteY366" fmla="*/ 277 h 4040"/>
              <a:gd name="connsiteX367" fmla="*/ 12552 w 12653"/>
              <a:gd name="connsiteY367" fmla="*/ 339 h 4040"/>
              <a:gd name="connsiteX368" fmla="*/ 12487 w 12653"/>
              <a:gd name="connsiteY368" fmla="*/ 339 h 4040"/>
              <a:gd name="connsiteX369" fmla="*/ 12487 w 12653"/>
              <a:gd name="connsiteY369" fmla="*/ 277 h 4040"/>
              <a:gd name="connsiteX370" fmla="*/ 12552 w 12653"/>
              <a:gd name="connsiteY370" fmla="*/ 277 h 4040"/>
              <a:gd name="connsiteX371" fmla="*/ 12552 w 12653"/>
              <a:gd name="connsiteY371" fmla="*/ 184 h 4040"/>
              <a:gd name="connsiteX372" fmla="*/ 12552 w 12653"/>
              <a:gd name="connsiteY372" fmla="*/ 255 h 4040"/>
              <a:gd name="connsiteX373" fmla="*/ 12487 w 12653"/>
              <a:gd name="connsiteY373" fmla="*/ 255 h 4040"/>
              <a:gd name="connsiteX374" fmla="*/ 12487 w 12653"/>
              <a:gd name="connsiteY374" fmla="*/ 184 h 4040"/>
              <a:gd name="connsiteX375" fmla="*/ 12552 w 12653"/>
              <a:gd name="connsiteY375" fmla="*/ 184 h 4040"/>
              <a:gd name="connsiteX376" fmla="*/ 12552 w 12653"/>
              <a:gd name="connsiteY376" fmla="*/ 102 h 4040"/>
              <a:gd name="connsiteX377" fmla="*/ 12552 w 12653"/>
              <a:gd name="connsiteY377" fmla="*/ 160 h 4040"/>
              <a:gd name="connsiteX378" fmla="*/ 12492 w 12653"/>
              <a:gd name="connsiteY378" fmla="*/ 160 h 4040"/>
              <a:gd name="connsiteX379" fmla="*/ 12492 w 12653"/>
              <a:gd name="connsiteY379" fmla="*/ 102 h 4040"/>
              <a:gd name="connsiteX380" fmla="*/ 12552 w 12653"/>
              <a:gd name="connsiteY380" fmla="*/ 102 h 4040"/>
              <a:gd name="connsiteX381" fmla="*/ 12492 w 12653"/>
              <a:gd name="connsiteY381" fmla="*/ 82 h 4040"/>
              <a:gd name="connsiteX382" fmla="*/ 12492 w 12653"/>
              <a:gd name="connsiteY382" fmla="*/ 22 h 4040"/>
              <a:gd name="connsiteX383" fmla="*/ 12630 w 12653"/>
              <a:gd name="connsiteY383" fmla="*/ 22 h 4040"/>
              <a:gd name="connsiteX384" fmla="*/ 12630 w 12653"/>
              <a:gd name="connsiteY384" fmla="*/ 160 h 4040"/>
              <a:gd name="connsiteX385" fmla="*/ 12571 w 12653"/>
              <a:gd name="connsiteY385" fmla="*/ 160 h 4040"/>
              <a:gd name="connsiteX386" fmla="*/ 12571 w 12653"/>
              <a:gd name="connsiteY386" fmla="*/ 82 h 4040"/>
              <a:gd name="connsiteX387" fmla="*/ 12492 w 12653"/>
              <a:gd name="connsiteY387" fmla="*/ 82 h 4040"/>
              <a:gd name="connsiteX388" fmla="*/ 80 w 12653"/>
              <a:gd name="connsiteY388" fmla="*/ 3489 h 4040"/>
              <a:gd name="connsiteX389" fmla="*/ 80 w 12653"/>
              <a:gd name="connsiteY389" fmla="*/ 3528 h 4040"/>
              <a:gd name="connsiteX390" fmla="*/ 39 w 12653"/>
              <a:gd name="connsiteY390" fmla="*/ 3528 h 4040"/>
              <a:gd name="connsiteX391" fmla="*/ 39 w 12653"/>
              <a:gd name="connsiteY391" fmla="*/ 3489 h 4040"/>
              <a:gd name="connsiteX392" fmla="*/ 80 w 12653"/>
              <a:gd name="connsiteY392" fmla="*/ 3489 h 4040"/>
              <a:gd name="connsiteX393" fmla="*/ 12574 w 12653"/>
              <a:gd name="connsiteY393" fmla="*/ 575 h 4040"/>
              <a:gd name="connsiteX394" fmla="*/ 12574 w 12653"/>
              <a:gd name="connsiteY394" fmla="*/ 536 h 4040"/>
              <a:gd name="connsiteX395" fmla="*/ 12615 w 12653"/>
              <a:gd name="connsiteY395" fmla="*/ 536 h 4040"/>
              <a:gd name="connsiteX396" fmla="*/ 12615 w 12653"/>
              <a:gd name="connsiteY396" fmla="*/ 575 h 4040"/>
              <a:gd name="connsiteX397" fmla="*/ 12574 w 12653"/>
              <a:gd name="connsiteY397" fmla="*/ 575 h 4040"/>
              <a:gd name="connsiteX0" fmla="*/ 12653 w 12653"/>
              <a:gd name="connsiteY0" fmla="*/ 182 h 4040"/>
              <a:gd name="connsiteX1" fmla="*/ 12653 w 12653"/>
              <a:gd name="connsiteY1" fmla="*/ 0 h 4040"/>
              <a:gd name="connsiteX2" fmla="*/ 12470 w 12653"/>
              <a:gd name="connsiteY2" fmla="*/ 0 h 4040"/>
              <a:gd name="connsiteX3" fmla="*/ 12470 w 12653"/>
              <a:gd name="connsiteY3" fmla="*/ 82 h 4040"/>
              <a:gd name="connsiteX4" fmla="*/ 12414 w 12653"/>
              <a:gd name="connsiteY4" fmla="*/ 82 h 4040"/>
              <a:gd name="connsiteX5" fmla="*/ 12414 w 12653"/>
              <a:gd name="connsiteY5" fmla="*/ 0 h 4040"/>
              <a:gd name="connsiteX6" fmla="*/ 12202 w 12653"/>
              <a:gd name="connsiteY6" fmla="*/ 0 h 4040"/>
              <a:gd name="connsiteX7" fmla="*/ 12202 w 12653"/>
              <a:gd name="connsiteY7" fmla="*/ 130 h 4040"/>
              <a:gd name="connsiteX8" fmla="*/ 12092 w 12653"/>
              <a:gd name="connsiteY8" fmla="*/ 130 h 4040"/>
              <a:gd name="connsiteX9" fmla="*/ 12092 w 12653"/>
              <a:gd name="connsiteY9" fmla="*/ 100 h 4040"/>
              <a:gd name="connsiteX10" fmla="*/ 12155 w 12653"/>
              <a:gd name="connsiteY10" fmla="*/ 100 h 4040"/>
              <a:gd name="connsiteX11" fmla="*/ 12155 w 12653"/>
              <a:gd name="connsiteY11" fmla="*/ 15 h 4040"/>
              <a:gd name="connsiteX12" fmla="*/ 12071 w 12653"/>
              <a:gd name="connsiteY12" fmla="*/ 15 h 4040"/>
              <a:gd name="connsiteX13" fmla="*/ 12071 w 12653"/>
              <a:gd name="connsiteY13" fmla="*/ 78 h 4040"/>
              <a:gd name="connsiteX14" fmla="*/ 12017 w 12653"/>
              <a:gd name="connsiteY14" fmla="*/ 78 h 4040"/>
              <a:gd name="connsiteX15" fmla="*/ 12017 w 12653"/>
              <a:gd name="connsiteY15" fmla="*/ 18 h 4040"/>
              <a:gd name="connsiteX16" fmla="*/ 637 w 12653"/>
              <a:gd name="connsiteY16" fmla="*/ 18 h 4040"/>
              <a:gd name="connsiteX17" fmla="*/ 637 w 12653"/>
              <a:gd name="connsiteY17" fmla="*/ 78 h 4040"/>
              <a:gd name="connsiteX18" fmla="*/ 583 w 12653"/>
              <a:gd name="connsiteY18" fmla="*/ 78 h 4040"/>
              <a:gd name="connsiteX19" fmla="*/ 583 w 12653"/>
              <a:gd name="connsiteY19" fmla="*/ 15 h 4040"/>
              <a:gd name="connsiteX20" fmla="*/ 499 w 12653"/>
              <a:gd name="connsiteY20" fmla="*/ 15 h 4040"/>
              <a:gd name="connsiteX21" fmla="*/ 499 w 12653"/>
              <a:gd name="connsiteY21" fmla="*/ 100 h 4040"/>
              <a:gd name="connsiteX22" fmla="*/ 561 w 12653"/>
              <a:gd name="connsiteY22" fmla="*/ 100 h 4040"/>
              <a:gd name="connsiteX23" fmla="*/ 561 w 12653"/>
              <a:gd name="connsiteY23" fmla="*/ 130 h 4040"/>
              <a:gd name="connsiteX24" fmla="*/ 451 w 12653"/>
              <a:gd name="connsiteY24" fmla="*/ 130 h 4040"/>
              <a:gd name="connsiteX25" fmla="*/ 451 w 12653"/>
              <a:gd name="connsiteY25" fmla="*/ 0 h 4040"/>
              <a:gd name="connsiteX26" fmla="*/ 240 w 12653"/>
              <a:gd name="connsiteY26" fmla="*/ 0 h 4040"/>
              <a:gd name="connsiteX27" fmla="*/ 240 w 12653"/>
              <a:gd name="connsiteY27" fmla="*/ 82 h 4040"/>
              <a:gd name="connsiteX28" fmla="*/ 184 w 12653"/>
              <a:gd name="connsiteY28" fmla="*/ 82 h 4040"/>
              <a:gd name="connsiteX29" fmla="*/ 184 w 12653"/>
              <a:gd name="connsiteY29" fmla="*/ 0 h 4040"/>
              <a:gd name="connsiteX30" fmla="*/ 0 w 12653"/>
              <a:gd name="connsiteY30" fmla="*/ 0 h 4040"/>
              <a:gd name="connsiteX31" fmla="*/ 0 w 12653"/>
              <a:gd name="connsiteY31" fmla="*/ 182 h 4040"/>
              <a:gd name="connsiteX32" fmla="*/ 82 w 12653"/>
              <a:gd name="connsiteY32" fmla="*/ 182 h 4040"/>
              <a:gd name="connsiteX33" fmla="*/ 82 w 12653"/>
              <a:gd name="connsiteY33" fmla="*/ 255 h 4040"/>
              <a:gd name="connsiteX34" fmla="*/ 2 w 12653"/>
              <a:gd name="connsiteY34" fmla="*/ 255 h 4040"/>
              <a:gd name="connsiteX35" fmla="*/ 2 w 12653"/>
              <a:gd name="connsiteY35" fmla="*/ 467 h 4040"/>
              <a:gd name="connsiteX36" fmla="*/ 132 w 12653"/>
              <a:gd name="connsiteY36" fmla="*/ 467 h 4040"/>
              <a:gd name="connsiteX37" fmla="*/ 132 w 12653"/>
              <a:gd name="connsiteY37" fmla="*/ 575 h 4040"/>
              <a:gd name="connsiteX38" fmla="*/ 102 w 12653"/>
              <a:gd name="connsiteY38" fmla="*/ 575 h 4040"/>
              <a:gd name="connsiteX39" fmla="*/ 102 w 12653"/>
              <a:gd name="connsiteY39" fmla="*/ 514 h 4040"/>
              <a:gd name="connsiteX40" fmla="*/ 17 w 12653"/>
              <a:gd name="connsiteY40" fmla="*/ 514 h 4040"/>
              <a:gd name="connsiteX41" fmla="*/ 17 w 12653"/>
              <a:gd name="connsiteY41" fmla="*/ 596 h 4040"/>
              <a:gd name="connsiteX42" fmla="*/ 80 w 12653"/>
              <a:gd name="connsiteY42" fmla="*/ 596 h 4040"/>
              <a:gd name="connsiteX43" fmla="*/ 80 w 12653"/>
              <a:gd name="connsiteY43" fmla="*/ 652 h 4040"/>
              <a:gd name="connsiteX44" fmla="*/ 20 w 12653"/>
              <a:gd name="connsiteY44" fmla="*/ 652 h 4040"/>
              <a:gd name="connsiteX45" fmla="*/ 20 w 12653"/>
              <a:gd name="connsiteY45" fmla="*/ 2708 h 4040"/>
              <a:gd name="connsiteX46" fmla="*/ 80 w 12653"/>
              <a:gd name="connsiteY46" fmla="*/ 2708 h 4040"/>
              <a:gd name="connsiteX47" fmla="*/ 80 w 12653"/>
              <a:gd name="connsiteY47" fmla="*/ 2765 h 4040"/>
              <a:gd name="connsiteX48" fmla="*/ 17 w 12653"/>
              <a:gd name="connsiteY48" fmla="*/ 2765 h 4040"/>
              <a:gd name="connsiteX49" fmla="*/ 17 w 12653"/>
              <a:gd name="connsiteY49" fmla="*/ 2847 h 4040"/>
              <a:gd name="connsiteX50" fmla="*/ 102 w 12653"/>
              <a:gd name="connsiteY50" fmla="*/ 2847 h 4040"/>
              <a:gd name="connsiteX51" fmla="*/ 102 w 12653"/>
              <a:gd name="connsiteY51" fmla="*/ 2786 h 4040"/>
              <a:gd name="connsiteX52" fmla="*/ 132 w 12653"/>
              <a:gd name="connsiteY52" fmla="*/ 2786 h 4040"/>
              <a:gd name="connsiteX53" fmla="*/ 132 w 12653"/>
              <a:gd name="connsiteY53" fmla="*/ 2894 h 4040"/>
              <a:gd name="connsiteX54" fmla="*/ 2 w 12653"/>
              <a:gd name="connsiteY54" fmla="*/ 2894 h 4040"/>
              <a:gd name="connsiteX55" fmla="*/ 2 w 12653"/>
              <a:gd name="connsiteY55" fmla="*/ 3106 h 4040"/>
              <a:gd name="connsiteX56" fmla="*/ 82 w 12653"/>
              <a:gd name="connsiteY56" fmla="*/ 3106 h 4040"/>
              <a:gd name="connsiteX57" fmla="*/ 82 w 12653"/>
              <a:gd name="connsiteY57" fmla="*/ 3179 h 4040"/>
              <a:gd name="connsiteX58" fmla="*/ 0 w 12653"/>
              <a:gd name="connsiteY58" fmla="*/ 3179 h 4040"/>
              <a:gd name="connsiteX59" fmla="*/ 0 w 12653"/>
              <a:gd name="connsiteY59" fmla="*/ 3360 h 4040"/>
              <a:gd name="connsiteX60" fmla="*/ 184 w 12653"/>
              <a:gd name="connsiteY60" fmla="*/ 3360 h 4040"/>
              <a:gd name="connsiteX61" fmla="*/ 184 w 12653"/>
              <a:gd name="connsiteY61" fmla="*/ 3278 h 4040"/>
              <a:gd name="connsiteX62" fmla="*/ 240 w 12653"/>
              <a:gd name="connsiteY62" fmla="*/ 3278 h 4040"/>
              <a:gd name="connsiteX63" fmla="*/ 240 w 12653"/>
              <a:gd name="connsiteY63" fmla="*/ 3360 h 4040"/>
              <a:gd name="connsiteX64" fmla="*/ 451 w 12653"/>
              <a:gd name="connsiteY64" fmla="*/ 3360 h 4040"/>
              <a:gd name="connsiteX65" fmla="*/ 451 w 12653"/>
              <a:gd name="connsiteY65" fmla="*/ 3231 h 4040"/>
              <a:gd name="connsiteX66" fmla="*/ 561 w 12653"/>
              <a:gd name="connsiteY66" fmla="*/ 3231 h 4040"/>
              <a:gd name="connsiteX67" fmla="*/ 561 w 12653"/>
              <a:gd name="connsiteY67" fmla="*/ 3261 h 4040"/>
              <a:gd name="connsiteX68" fmla="*/ 499 w 12653"/>
              <a:gd name="connsiteY68" fmla="*/ 3261 h 4040"/>
              <a:gd name="connsiteX69" fmla="*/ 499 w 12653"/>
              <a:gd name="connsiteY69" fmla="*/ 3345 h 4040"/>
              <a:gd name="connsiteX70" fmla="*/ 583 w 12653"/>
              <a:gd name="connsiteY70" fmla="*/ 3345 h 4040"/>
              <a:gd name="connsiteX71" fmla="*/ 583 w 12653"/>
              <a:gd name="connsiteY71" fmla="*/ 3283 h 4040"/>
              <a:gd name="connsiteX72" fmla="*/ 637 w 12653"/>
              <a:gd name="connsiteY72" fmla="*/ 3283 h 4040"/>
              <a:gd name="connsiteX73" fmla="*/ 637 w 12653"/>
              <a:gd name="connsiteY73" fmla="*/ 3343 h 4040"/>
              <a:gd name="connsiteX74" fmla="*/ 12017 w 12653"/>
              <a:gd name="connsiteY74" fmla="*/ 3343 h 4040"/>
              <a:gd name="connsiteX75" fmla="*/ 12017 w 12653"/>
              <a:gd name="connsiteY75" fmla="*/ 3283 h 4040"/>
              <a:gd name="connsiteX76" fmla="*/ 12071 w 12653"/>
              <a:gd name="connsiteY76" fmla="*/ 3283 h 4040"/>
              <a:gd name="connsiteX77" fmla="*/ 12071 w 12653"/>
              <a:gd name="connsiteY77" fmla="*/ 3345 h 4040"/>
              <a:gd name="connsiteX78" fmla="*/ 12155 w 12653"/>
              <a:gd name="connsiteY78" fmla="*/ 3345 h 4040"/>
              <a:gd name="connsiteX79" fmla="*/ 12155 w 12653"/>
              <a:gd name="connsiteY79" fmla="*/ 3261 h 4040"/>
              <a:gd name="connsiteX80" fmla="*/ 12092 w 12653"/>
              <a:gd name="connsiteY80" fmla="*/ 3261 h 4040"/>
              <a:gd name="connsiteX81" fmla="*/ 12092 w 12653"/>
              <a:gd name="connsiteY81" fmla="*/ 3231 h 4040"/>
              <a:gd name="connsiteX82" fmla="*/ 12202 w 12653"/>
              <a:gd name="connsiteY82" fmla="*/ 3231 h 4040"/>
              <a:gd name="connsiteX83" fmla="*/ 12202 w 12653"/>
              <a:gd name="connsiteY83" fmla="*/ 3360 h 4040"/>
              <a:gd name="connsiteX84" fmla="*/ 12414 w 12653"/>
              <a:gd name="connsiteY84" fmla="*/ 3360 h 4040"/>
              <a:gd name="connsiteX85" fmla="*/ 12414 w 12653"/>
              <a:gd name="connsiteY85" fmla="*/ 3278 h 4040"/>
              <a:gd name="connsiteX86" fmla="*/ 12470 w 12653"/>
              <a:gd name="connsiteY86" fmla="*/ 3278 h 4040"/>
              <a:gd name="connsiteX87" fmla="*/ 12470 w 12653"/>
              <a:gd name="connsiteY87" fmla="*/ 3360 h 4040"/>
              <a:gd name="connsiteX88" fmla="*/ 12653 w 12653"/>
              <a:gd name="connsiteY88" fmla="*/ 3360 h 4040"/>
              <a:gd name="connsiteX89" fmla="*/ 12653 w 12653"/>
              <a:gd name="connsiteY89" fmla="*/ 3179 h 4040"/>
              <a:gd name="connsiteX90" fmla="*/ 12571 w 12653"/>
              <a:gd name="connsiteY90" fmla="*/ 3179 h 4040"/>
              <a:gd name="connsiteX91" fmla="*/ 12571 w 12653"/>
              <a:gd name="connsiteY91" fmla="*/ 3106 h 4040"/>
              <a:gd name="connsiteX92" fmla="*/ 12651 w 12653"/>
              <a:gd name="connsiteY92" fmla="*/ 3106 h 4040"/>
              <a:gd name="connsiteX93" fmla="*/ 12651 w 12653"/>
              <a:gd name="connsiteY93" fmla="*/ 2894 h 4040"/>
              <a:gd name="connsiteX94" fmla="*/ 12522 w 12653"/>
              <a:gd name="connsiteY94" fmla="*/ 2894 h 4040"/>
              <a:gd name="connsiteX95" fmla="*/ 12522 w 12653"/>
              <a:gd name="connsiteY95" fmla="*/ 2786 h 4040"/>
              <a:gd name="connsiteX96" fmla="*/ 12552 w 12653"/>
              <a:gd name="connsiteY96" fmla="*/ 2786 h 4040"/>
              <a:gd name="connsiteX97" fmla="*/ 12552 w 12653"/>
              <a:gd name="connsiteY97" fmla="*/ 2847 h 4040"/>
              <a:gd name="connsiteX98" fmla="*/ 12636 w 12653"/>
              <a:gd name="connsiteY98" fmla="*/ 2847 h 4040"/>
              <a:gd name="connsiteX99" fmla="*/ 12636 w 12653"/>
              <a:gd name="connsiteY99" fmla="*/ 2765 h 4040"/>
              <a:gd name="connsiteX100" fmla="*/ 12574 w 12653"/>
              <a:gd name="connsiteY100" fmla="*/ 2765 h 4040"/>
              <a:gd name="connsiteX101" fmla="*/ 12574 w 12653"/>
              <a:gd name="connsiteY101" fmla="*/ 2708 h 4040"/>
              <a:gd name="connsiteX102" fmla="*/ 12634 w 12653"/>
              <a:gd name="connsiteY102" fmla="*/ 2708 h 4040"/>
              <a:gd name="connsiteX103" fmla="*/ 12634 w 12653"/>
              <a:gd name="connsiteY103" fmla="*/ 652 h 4040"/>
              <a:gd name="connsiteX104" fmla="*/ 12574 w 12653"/>
              <a:gd name="connsiteY104" fmla="*/ 652 h 4040"/>
              <a:gd name="connsiteX105" fmla="*/ 12574 w 12653"/>
              <a:gd name="connsiteY105" fmla="*/ 596 h 4040"/>
              <a:gd name="connsiteX106" fmla="*/ 12636 w 12653"/>
              <a:gd name="connsiteY106" fmla="*/ 596 h 4040"/>
              <a:gd name="connsiteX107" fmla="*/ 12636 w 12653"/>
              <a:gd name="connsiteY107" fmla="*/ 514 h 4040"/>
              <a:gd name="connsiteX108" fmla="*/ 12552 w 12653"/>
              <a:gd name="connsiteY108" fmla="*/ 514 h 4040"/>
              <a:gd name="connsiteX109" fmla="*/ 12552 w 12653"/>
              <a:gd name="connsiteY109" fmla="*/ 575 h 4040"/>
              <a:gd name="connsiteX110" fmla="*/ 12522 w 12653"/>
              <a:gd name="connsiteY110" fmla="*/ 575 h 4040"/>
              <a:gd name="connsiteX111" fmla="*/ 12522 w 12653"/>
              <a:gd name="connsiteY111" fmla="*/ 467 h 4040"/>
              <a:gd name="connsiteX112" fmla="*/ 12651 w 12653"/>
              <a:gd name="connsiteY112" fmla="*/ 467 h 4040"/>
              <a:gd name="connsiteX113" fmla="*/ 12651 w 12653"/>
              <a:gd name="connsiteY113" fmla="*/ 255 h 4040"/>
              <a:gd name="connsiteX114" fmla="*/ 12571 w 12653"/>
              <a:gd name="connsiteY114" fmla="*/ 255 h 4040"/>
              <a:gd name="connsiteX115" fmla="*/ 12571 w 12653"/>
              <a:gd name="connsiteY115" fmla="*/ 182 h 4040"/>
              <a:gd name="connsiteX116" fmla="*/ 12653 w 12653"/>
              <a:gd name="connsiteY116" fmla="*/ 182 h 4040"/>
              <a:gd name="connsiteX117" fmla="*/ 561 w 12653"/>
              <a:gd name="connsiteY117" fmla="*/ 3283 h 4040"/>
              <a:gd name="connsiteX118" fmla="*/ 561 w 12653"/>
              <a:gd name="connsiteY118" fmla="*/ 3324 h 4040"/>
              <a:gd name="connsiteX119" fmla="*/ 520 w 12653"/>
              <a:gd name="connsiteY119" fmla="*/ 3324 h 4040"/>
              <a:gd name="connsiteX120" fmla="*/ 520 w 12653"/>
              <a:gd name="connsiteY120" fmla="*/ 3283 h 4040"/>
              <a:gd name="connsiteX121" fmla="*/ 561 w 12653"/>
              <a:gd name="connsiteY121" fmla="*/ 3283 h 4040"/>
              <a:gd name="connsiteX122" fmla="*/ 12092 w 12653"/>
              <a:gd name="connsiteY122" fmla="*/ 78 h 4040"/>
              <a:gd name="connsiteX123" fmla="*/ 12092 w 12653"/>
              <a:gd name="connsiteY123" fmla="*/ 37 h 4040"/>
              <a:gd name="connsiteX124" fmla="*/ 12133 w 12653"/>
              <a:gd name="connsiteY124" fmla="*/ 37 h 4040"/>
              <a:gd name="connsiteX125" fmla="*/ 12133 w 12653"/>
              <a:gd name="connsiteY125" fmla="*/ 78 h 4040"/>
              <a:gd name="connsiteX126" fmla="*/ 12092 w 12653"/>
              <a:gd name="connsiteY126" fmla="*/ 78 h 4040"/>
              <a:gd name="connsiteX127" fmla="*/ 12574 w 12653"/>
              <a:gd name="connsiteY127" fmla="*/ 2825 h 4040"/>
              <a:gd name="connsiteX128" fmla="*/ 12574 w 12653"/>
              <a:gd name="connsiteY128" fmla="*/ 2786 h 4040"/>
              <a:gd name="connsiteX129" fmla="*/ 12615 w 12653"/>
              <a:gd name="connsiteY129" fmla="*/ 2786 h 4040"/>
              <a:gd name="connsiteX130" fmla="*/ 12615 w 12653"/>
              <a:gd name="connsiteY130" fmla="*/ 2825 h 4040"/>
              <a:gd name="connsiteX131" fmla="*/ 12574 w 12653"/>
              <a:gd name="connsiteY131" fmla="*/ 2825 h 4040"/>
              <a:gd name="connsiteX132" fmla="*/ 12492 w 12653"/>
              <a:gd name="connsiteY132" fmla="*/ 3339 h 4040"/>
              <a:gd name="connsiteX133" fmla="*/ 12492 w 12653"/>
              <a:gd name="connsiteY133" fmla="*/ 3278 h 4040"/>
              <a:gd name="connsiteX134" fmla="*/ 12571 w 12653"/>
              <a:gd name="connsiteY134" fmla="*/ 3278 h 4040"/>
              <a:gd name="connsiteX135" fmla="*/ 12571 w 12653"/>
              <a:gd name="connsiteY135" fmla="*/ 3201 h 4040"/>
              <a:gd name="connsiteX136" fmla="*/ 12630 w 12653"/>
              <a:gd name="connsiteY136" fmla="*/ 3201 h 4040"/>
              <a:gd name="connsiteX137" fmla="*/ 12630 w 12653"/>
              <a:gd name="connsiteY137" fmla="*/ 3339 h 4040"/>
              <a:gd name="connsiteX138" fmla="*/ 12492 w 12653"/>
              <a:gd name="connsiteY138" fmla="*/ 3339 h 4040"/>
              <a:gd name="connsiteX139" fmla="*/ 12492 w 12653"/>
              <a:gd name="connsiteY139" fmla="*/ 3259 h 4040"/>
              <a:gd name="connsiteX140" fmla="*/ 12492 w 12653"/>
              <a:gd name="connsiteY140" fmla="*/ 3201 h 4040"/>
              <a:gd name="connsiteX141" fmla="*/ 12552 w 12653"/>
              <a:gd name="connsiteY141" fmla="*/ 3201 h 4040"/>
              <a:gd name="connsiteX142" fmla="*/ 12552 w 12653"/>
              <a:gd name="connsiteY142" fmla="*/ 3259 h 4040"/>
              <a:gd name="connsiteX143" fmla="*/ 12492 w 12653"/>
              <a:gd name="connsiteY143" fmla="*/ 3259 h 4040"/>
              <a:gd name="connsiteX144" fmla="*/ 12487 w 12653"/>
              <a:gd name="connsiteY144" fmla="*/ 3084 h 4040"/>
              <a:gd name="connsiteX145" fmla="*/ 12487 w 12653"/>
              <a:gd name="connsiteY145" fmla="*/ 3021 h 4040"/>
              <a:gd name="connsiteX146" fmla="*/ 12552 w 12653"/>
              <a:gd name="connsiteY146" fmla="*/ 3021 h 4040"/>
              <a:gd name="connsiteX147" fmla="*/ 12552 w 12653"/>
              <a:gd name="connsiteY147" fmla="*/ 3084 h 4040"/>
              <a:gd name="connsiteX148" fmla="*/ 12487 w 12653"/>
              <a:gd name="connsiteY148" fmla="*/ 3084 h 4040"/>
              <a:gd name="connsiteX149" fmla="*/ 12552 w 12653"/>
              <a:gd name="connsiteY149" fmla="*/ 3106 h 4040"/>
              <a:gd name="connsiteX150" fmla="*/ 12552 w 12653"/>
              <a:gd name="connsiteY150" fmla="*/ 3177 h 4040"/>
              <a:gd name="connsiteX151" fmla="*/ 12487 w 12653"/>
              <a:gd name="connsiteY151" fmla="*/ 3177 h 4040"/>
              <a:gd name="connsiteX152" fmla="*/ 12487 w 12653"/>
              <a:gd name="connsiteY152" fmla="*/ 3106 h 4040"/>
              <a:gd name="connsiteX153" fmla="*/ 12552 w 12653"/>
              <a:gd name="connsiteY153" fmla="*/ 3106 h 4040"/>
              <a:gd name="connsiteX154" fmla="*/ 12470 w 12653"/>
              <a:gd name="connsiteY154" fmla="*/ 3196 h 4040"/>
              <a:gd name="connsiteX155" fmla="*/ 12470 w 12653"/>
              <a:gd name="connsiteY155" fmla="*/ 3259 h 4040"/>
              <a:gd name="connsiteX156" fmla="*/ 12414 w 12653"/>
              <a:gd name="connsiteY156" fmla="*/ 3259 h 4040"/>
              <a:gd name="connsiteX157" fmla="*/ 12414 w 12653"/>
              <a:gd name="connsiteY157" fmla="*/ 3196 h 4040"/>
              <a:gd name="connsiteX158" fmla="*/ 12470 w 12653"/>
              <a:gd name="connsiteY158" fmla="*/ 3196 h 4040"/>
              <a:gd name="connsiteX159" fmla="*/ 12470 w 12653"/>
              <a:gd name="connsiteY159" fmla="*/ 3106 h 4040"/>
              <a:gd name="connsiteX160" fmla="*/ 12470 w 12653"/>
              <a:gd name="connsiteY160" fmla="*/ 3177 h 4040"/>
              <a:gd name="connsiteX161" fmla="*/ 12414 w 12653"/>
              <a:gd name="connsiteY161" fmla="*/ 3177 h 4040"/>
              <a:gd name="connsiteX162" fmla="*/ 12414 w 12653"/>
              <a:gd name="connsiteY162" fmla="*/ 3106 h 4040"/>
              <a:gd name="connsiteX163" fmla="*/ 12470 w 12653"/>
              <a:gd name="connsiteY163" fmla="*/ 3106 h 4040"/>
              <a:gd name="connsiteX164" fmla="*/ 12092 w 12653"/>
              <a:gd name="connsiteY164" fmla="*/ 3324 h 4040"/>
              <a:gd name="connsiteX165" fmla="*/ 12092 w 12653"/>
              <a:gd name="connsiteY165" fmla="*/ 3283 h 4040"/>
              <a:gd name="connsiteX166" fmla="*/ 12133 w 12653"/>
              <a:gd name="connsiteY166" fmla="*/ 3283 h 4040"/>
              <a:gd name="connsiteX167" fmla="*/ 12133 w 12653"/>
              <a:gd name="connsiteY167" fmla="*/ 3324 h 4040"/>
              <a:gd name="connsiteX168" fmla="*/ 12092 w 12653"/>
              <a:gd name="connsiteY168" fmla="*/ 3324 h 4040"/>
              <a:gd name="connsiteX169" fmla="*/ 240 w 12653"/>
              <a:gd name="connsiteY169" fmla="*/ 3196 h 4040"/>
              <a:gd name="connsiteX170" fmla="*/ 240 w 12653"/>
              <a:gd name="connsiteY170" fmla="*/ 3259 h 4040"/>
              <a:gd name="connsiteX171" fmla="*/ 184 w 12653"/>
              <a:gd name="connsiteY171" fmla="*/ 3259 h 4040"/>
              <a:gd name="connsiteX172" fmla="*/ 184 w 12653"/>
              <a:gd name="connsiteY172" fmla="*/ 3196 h 4040"/>
              <a:gd name="connsiteX173" fmla="*/ 240 w 12653"/>
              <a:gd name="connsiteY173" fmla="*/ 3196 h 4040"/>
              <a:gd name="connsiteX174" fmla="*/ 240 w 12653"/>
              <a:gd name="connsiteY174" fmla="*/ 3106 h 4040"/>
              <a:gd name="connsiteX175" fmla="*/ 240 w 12653"/>
              <a:gd name="connsiteY175" fmla="*/ 3177 h 4040"/>
              <a:gd name="connsiteX176" fmla="*/ 184 w 12653"/>
              <a:gd name="connsiteY176" fmla="*/ 3177 h 4040"/>
              <a:gd name="connsiteX177" fmla="*/ 184 w 12653"/>
              <a:gd name="connsiteY177" fmla="*/ 3106 h 4040"/>
              <a:gd name="connsiteX178" fmla="*/ 240 w 12653"/>
              <a:gd name="connsiteY178" fmla="*/ 3106 h 4040"/>
              <a:gd name="connsiteX179" fmla="*/ 102 w 12653"/>
              <a:gd name="connsiteY179" fmla="*/ 3084 h 4040"/>
              <a:gd name="connsiteX180" fmla="*/ 102 w 12653"/>
              <a:gd name="connsiteY180" fmla="*/ 3021 h 4040"/>
              <a:gd name="connsiteX181" fmla="*/ 166 w 12653"/>
              <a:gd name="connsiteY181" fmla="*/ 3021 h 4040"/>
              <a:gd name="connsiteX182" fmla="*/ 166 w 12653"/>
              <a:gd name="connsiteY182" fmla="*/ 3084 h 4040"/>
              <a:gd name="connsiteX183" fmla="*/ 102 w 12653"/>
              <a:gd name="connsiteY183" fmla="*/ 3084 h 4040"/>
              <a:gd name="connsiteX184" fmla="*/ 102 w 12653"/>
              <a:gd name="connsiteY184" fmla="*/ 3177 h 4040"/>
              <a:gd name="connsiteX185" fmla="*/ 102 w 12653"/>
              <a:gd name="connsiteY185" fmla="*/ 3106 h 4040"/>
              <a:gd name="connsiteX186" fmla="*/ 166 w 12653"/>
              <a:gd name="connsiteY186" fmla="*/ 3106 h 4040"/>
              <a:gd name="connsiteX187" fmla="*/ 166 w 12653"/>
              <a:gd name="connsiteY187" fmla="*/ 3177 h 4040"/>
              <a:gd name="connsiteX188" fmla="*/ 102 w 12653"/>
              <a:gd name="connsiteY188" fmla="*/ 3177 h 4040"/>
              <a:gd name="connsiteX189" fmla="*/ 102 w 12653"/>
              <a:gd name="connsiteY189" fmla="*/ 3259 h 4040"/>
              <a:gd name="connsiteX190" fmla="*/ 102 w 12653"/>
              <a:gd name="connsiteY190" fmla="*/ 3201 h 4040"/>
              <a:gd name="connsiteX191" fmla="*/ 162 w 12653"/>
              <a:gd name="connsiteY191" fmla="*/ 3201 h 4040"/>
              <a:gd name="connsiteX192" fmla="*/ 162 w 12653"/>
              <a:gd name="connsiteY192" fmla="*/ 3259 h 4040"/>
              <a:gd name="connsiteX193" fmla="*/ 102 w 12653"/>
              <a:gd name="connsiteY193" fmla="*/ 3259 h 4040"/>
              <a:gd name="connsiteX194" fmla="*/ 162 w 12653"/>
              <a:gd name="connsiteY194" fmla="*/ 3278 h 4040"/>
              <a:gd name="connsiteX195" fmla="*/ 162 w 12653"/>
              <a:gd name="connsiteY195" fmla="*/ 3339 h 4040"/>
              <a:gd name="connsiteX196" fmla="*/ 24 w 12653"/>
              <a:gd name="connsiteY196" fmla="*/ 3339 h 4040"/>
              <a:gd name="connsiteX197" fmla="*/ 24 w 12653"/>
              <a:gd name="connsiteY197" fmla="*/ 3201 h 4040"/>
              <a:gd name="connsiteX198" fmla="*/ 82 w 12653"/>
              <a:gd name="connsiteY198" fmla="*/ 3904 h 4040"/>
              <a:gd name="connsiteX199" fmla="*/ 82 w 12653"/>
              <a:gd name="connsiteY199" fmla="*/ 3981 h 4040"/>
              <a:gd name="connsiteX200" fmla="*/ 162 w 12653"/>
              <a:gd name="connsiteY200" fmla="*/ 3981 h 4040"/>
              <a:gd name="connsiteX201" fmla="*/ 80 w 12653"/>
              <a:gd name="connsiteY201" fmla="*/ 536 h 4040"/>
              <a:gd name="connsiteX202" fmla="*/ 80 w 12653"/>
              <a:gd name="connsiteY202" fmla="*/ 575 h 4040"/>
              <a:gd name="connsiteX203" fmla="*/ 39 w 12653"/>
              <a:gd name="connsiteY203" fmla="*/ 575 h 4040"/>
              <a:gd name="connsiteX204" fmla="*/ 39 w 12653"/>
              <a:gd name="connsiteY204" fmla="*/ 536 h 4040"/>
              <a:gd name="connsiteX205" fmla="*/ 80 w 12653"/>
              <a:gd name="connsiteY205" fmla="*/ 536 h 4040"/>
              <a:gd name="connsiteX206" fmla="*/ 162 w 12653"/>
              <a:gd name="connsiteY206" fmla="*/ 22 h 4040"/>
              <a:gd name="connsiteX207" fmla="*/ 162 w 12653"/>
              <a:gd name="connsiteY207" fmla="*/ 82 h 4040"/>
              <a:gd name="connsiteX208" fmla="*/ 82 w 12653"/>
              <a:gd name="connsiteY208" fmla="*/ 82 h 4040"/>
              <a:gd name="connsiteX209" fmla="*/ 82 w 12653"/>
              <a:gd name="connsiteY209" fmla="*/ 160 h 4040"/>
              <a:gd name="connsiteX210" fmla="*/ 24 w 12653"/>
              <a:gd name="connsiteY210" fmla="*/ 160 h 4040"/>
              <a:gd name="connsiteX211" fmla="*/ 24 w 12653"/>
              <a:gd name="connsiteY211" fmla="*/ 22 h 4040"/>
              <a:gd name="connsiteX212" fmla="*/ 162 w 12653"/>
              <a:gd name="connsiteY212" fmla="*/ 22 h 4040"/>
              <a:gd name="connsiteX213" fmla="*/ 162 w 12653"/>
              <a:gd name="connsiteY213" fmla="*/ 102 h 4040"/>
              <a:gd name="connsiteX214" fmla="*/ 162 w 12653"/>
              <a:gd name="connsiteY214" fmla="*/ 160 h 4040"/>
              <a:gd name="connsiteX215" fmla="*/ 102 w 12653"/>
              <a:gd name="connsiteY215" fmla="*/ 160 h 4040"/>
              <a:gd name="connsiteX216" fmla="*/ 102 w 12653"/>
              <a:gd name="connsiteY216" fmla="*/ 102 h 4040"/>
              <a:gd name="connsiteX217" fmla="*/ 162 w 12653"/>
              <a:gd name="connsiteY217" fmla="*/ 102 h 4040"/>
              <a:gd name="connsiteX218" fmla="*/ 166 w 12653"/>
              <a:gd name="connsiteY218" fmla="*/ 277 h 4040"/>
              <a:gd name="connsiteX219" fmla="*/ 166 w 12653"/>
              <a:gd name="connsiteY219" fmla="*/ 339 h 4040"/>
              <a:gd name="connsiteX220" fmla="*/ 102 w 12653"/>
              <a:gd name="connsiteY220" fmla="*/ 339 h 4040"/>
              <a:gd name="connsiteX221" fmla="*/ 102 w 12653"/>
              <a:gd name="connsiteY221" fmla="*/ 277 h 4040"/>
              <a:gd name="connsiteX222" fmla="*/ 166 w 12653"/>
              <a:gd name="connsiteY222" fmla="*/ 277 h 4040"/>
              <a:gd name="connsiteX223" fmla="*/ 102 w 12653"/>
              <a:gd name="connsiteY223" fmla="*/ 255 h 4040"/>
              <a:gd name="connsiteX224" fmla="*/ 102 w 12653"/>
              <a:gd name="connsiteY224" fmla="*/ 184 h 4040"/>
              <a:gd name="connsiteX225" fmla="*/ 166 w 12653"/>
              <a:gd name="connsiteY225" fmla="*/ 184 h 4040"/>
              <a:gd name="connsiteX226" fmla="*/ 166 w 12653"/>
              <a:gd name="connsiteY226" fmla="*/ 255 h 4040"/>
              <a:gd name="connsiteX227" fmla="*/ 102 w 12653"/>
              <a:gd name="connsiteY227" fmla="*/ 255 h 4040"/>
              <a:gd name="connsiteX228" fmla="*/ 184 w 12653"/>
              <a:gd name="connsiteY228" fmla="*/ 255 h 4040"/>
              <a:gd name="connsiteX229" fmla="*/ 184 w 12653"/>
              <a:gd name="connsiteY229" fmla="*/ 184 h 4040"/>
              <a:gd name="connsiteX230" fmla="*/ 240 w 12653"/>
              <a:gd name="connsiteY230" fmla="*/ 184 h 4040"/>
              <a:gd name="connsiteX231" fmla="*/ 240 w 12653"/>
              <a:gd name="connsiteY231" fmla="*/ 255 h 4040"/>
              <a:gd name="connsiteX232" fmla="*/ 184 w 12653"/>
              <a:gd name="connsiteY232" fmla="*/ 255 h 4040"/>
              <a:gd name="connsiteX233" fmla="*/ 184 w 12653"/>
              <a:gd name="connsiteY233" fmla="*/ 164 h 4040"/>
              <a:gd name="connsiteX234" fmla="*/ 184 w 12653"/>
              <a:gd name="connsiteY234" fmla="*/ 102 h 4040"/>
              <a:gd name="connsiteX235" fmla="*/ 240 w 12653"/>
              <a:gd name="connsiteY235" fmla="*/ 102 h 4040"/>
              <a:gd name="connsiteX236" fmla="*/ 240 w 12653"/>
              <a:gd name="connsiteY236" fmla="*/ 164 h 4040"/>
              <a:gd name="connsiteX237" fmla="*/ 184 w 12653"/>
              <a:gd name="connsiteY237" fmla="*/ 164 h 4040"/>
              <a:gd name="connsiteX238" fmla="*/ 561 w 12653"/>
              <a:gd name="connsiteY238" fmla="*/ 37 h 4040"/>
              <a:gd name="connsiteX239" fmla="*/ 561 w 12653"/>
              <a:gd name="connsiteY239" fmla="*/ 78 h 4040"/>
              <a:gd name="connsiteX240" fmla="*/ 520 w 12653"/>
              <a:gd name="connsiteY240" fmla="*/ 78 h 4040"/>
              <a:gd name="connsiteX241" fmla="*/ 520 w 12653"/>
              <a:gd name="connsiteY241" fmla="*/ 37 h 4040"/>
              <a:gd name="connsiteX242" fmla="*/ 561 w 12653"/>
              <a:gd name="connsiteY242" fmla="*/ 37 h 4040"/>
              <a:gd name="connsiteX243" fmla="*/ 12414 w 12653"/>
              <a:gd name="connsiteY243" fmla="*/ 164 h 4040"/>
              <a:gd name="connsiteX244" fmla="*/ 12414 w 12653"/>
              <a:gd name="connsiteY244" fmla="*/ 102 h 4040"/>
              <a:gd name="connsiteX245" fmla="*/ 12470 w 12653"/>
              <a:gd name="connsiteY245" fmla="*/ 102 h 4040"/>
              <a:gd name="connsiteX246" fmla="*/ 12470 w 12653"/>
              <a:gd name="connsiteY246" fmla="*/ 164 h 4040"/>
              <a:gd name="connsiteX247" fmla="*/ 12414 w 12653"/>
              <a:gd name="connsiteY247" fmla="*/ 164 h 4040"/>
              <a:gd name="connsiteX248" fmla="*/ 12414 w 12653"/>
              <a:gd name="connsiteY248" fmla="*/ 255 h 4040"/>
              <a:gd name="connsiteX249" fmla="*/ 12414 w 12653"/>
              <a:gd name="connsiteY249" fmla="*/ 184 h 4040"/>
              <a:gd name="connsiteX250" fmla="*/ 12470 w 12653"/>
              <a:gd name="connsiteY250" fmla="*/ 184 h 4040"/>
              <a:gd name="connsiteX251" fmla="*/ 12470 w 12653"/>
              <a:gd name="connsiteY251" fmla="*/ 255 h 4040"/>
              <a:gd name="connsiteX252" fmla="*/ 12414 w 12653"/>
              <a:gd name="connsiteY252" fmla="*/ 255 h 4040"/>
              <a:gd name="connsiteX253" fmla="*/ 12552 w 12653"/>
              <a:gd name="connsiteY253" fmla="*/ 596 h 4040"/>
              <a:gd name="connsiteX254" fmla="*/ 12552 w 12653"/>
              <a:gd name="connsiteY254" fmla="*/ 674 h 4040"/>
              <a:gd name="connsiteX255" fmla="*/ 12612 w 12653"/>
              <a:gd name="connsiteY255" fmla="*/ 674 h 4040"/>
              <a:gd name="connsiteX256" fmla="*/ 12612 w 12653"/>
              <a:gd name="connsiteY256" fmla="*/ 3390 h 4040"/>
              <a:gd name="connsiteX257" fmla="*/ 12552 w 12653"/>
              <a:gd name="connsiteY257" fmla="*/ 3390 h 4040"/>
              <a:gd name="connsiteX258" fmla="*/ 12552 w 12653"/>
              <a:gd name="connsiteY258" fmla="*/ 3468 h 4040"/>
              <a:gd name="connsiteX259" fmla="*/ 12500 w 12653"/>
              <a:gd name="connsiteY259" fmla="*/ 3468 h 4040"/>
              <a:gd name="connsiteX260" fmla="*/ 12500 w 12653"/>
              <a:gd name="connsiteY260" fmla="*/ 3619 h 4040"/>
              <a:gd name="connsiteX261" fmla="*/ 12628 w 12653"/>
              <a:gd name="connsiteY261" fmla="*/ 3619 h 4040"/>
              <a:gd name="connsiteX262" fmla="*/ 12628 w 12653"/>
              <a:gd name="connsiteY262" fmla="*/ 3787 h 4040"/>
              <a:gd name="connsiteX263" fmla="*/ 12571 w 12653"/>
              <a:gd name="connsiteY263" fmla="*/ 3787 h 4040"/>
              <a:gd name="connsiteX264" fmla="*/ 12571 w 12653"/>
              <a:gd name="connsiteY264" fmla="*/ 3705 h 4040"/>
              <a:gd name="connsiteX265" fmla="*/ 12470 w 12653"/>
              <a:gd name="connsiteY265" fmla="*/ 3705 h 4040"/>
              <a:gd name="connsiteX266" fmla="*/ 12470 w 12653"/>
              <a:gd name="connsiteY266" fmla="*/ 3787 h 4040"/>
              <a:gd name="connsiteX267" fmla="*/ 12392 w 12653"/>
              <a:gd name="connsiteY267" fmla="*/ 3787 h 4040"/>
              <a:gd name="connsiteX268" fmla="*/ 12392 w 12653"/>
              <a:gd name="connsiteY268" fmla="*/ 3880 h 4040"/>
              <a:gd name="connsiteX269" fmla="*/ 12300 w 12653"/>
              <a:gd name="connsiteY269" fmla="*/ 3880 h 4040"/>
              <a:gd name="connsiteX270" fmla="*/ 12300 w 12653"/>
              <a:gd name="connsiteY270" fmla="*/ 3981 h 4040"/>
              <a:gd name="connsiteX271" fmla="*/ 12392 w 12653"/>
              <a:gd name="connsiteY271" fmla="*/ 3981 h 4040"/>
              <a:gd name="connsiteX272" fmla="*/ 12392 w 12653"/>
              <a:gd name="connsiteY272" fmla="*/ 4040 h 4040"/>
              <a:gd name="connsiteX273" fmla="*/ 12224 w 12653"/>
              <a:gd name="connsiteY273" fmla="*/ 4040 h 4040"/>
              <a:gd name="connsiteX274" fmla="*/ 12224 w 12653"/>
              <a:gd name="connsiteY274" fmla="*/ 3912 h 4040"/>
              <a:gd name="connsiteX275" fmla="*/ 12071 w 12653"/>
              <a:gd name="connsiteY275" fmla="*/ 3912 h 4040"/>
              <a:gd name="connsiteX276" fmla="*/ 12071 w 12653"/>
              <a:gd name="connsiteY276" fmla="*/ 3964 h 4040"/>
              <a:gd name="connsiteX277" fmla="*/ 11995 w 12653"/>
              <a:gd name="connsiteY277" fmla="*/ 3964 h 4040"/>
              <a:gd name="connsiteX278" fmla="*/ 11995 w 12653"/>
              <a:gd name="connsiteY278" fmla="*/ 4025 h 4040"/>
              <a:gd name="connsiteX279" fmla="*/ 658 w 12653"/>
              <a:gd name="connsiteY279" fmla="*/ 4025 h 4040"/>
              <a:gd name="connsiteX280" fmla="*/ 658 w 12653"/>
              <a:gd name="connsiteY280" fmla="*/ 3964 h 4040"/>
              <a:gd name="connsiteX281" fmla="*/ 583 w 12653"/>
              <a:gd name="connsiteY281" fmla="*/ 3964 h 4040"/>
              <a:gd name="connsiteX282" fmla="*/ 583 w 12653"/>
              <a:gd name="connsiteY282" fmla="*/ 3912 h 4040"/>
              <a:gd name="connsiteX283" fmla="*/ 430 w 12653"/>
              <a:gd name="connsiteY283" fmla="*/ 3912 h 4040"/>
              <a:gd name="connsiteX284" fmla="*/ 430 w 12653"/>
              <a:gd name="connsiteY284" fmla="*/ 4040 h 4040"/>
              <a:gd name="connsiteX285" fmla="*/ 261 w 12653"/>
              <a:gd name="connsiteY285" fmla="*/ 4040 h 4040"/>
              <a:gd name="connsiteX286" fmla="*/ 261 w 12653"/>
              <a:gd name="connsiteY286" fmla="*/ 3981 h 4040"/>
              <a:gd name="connsiteX287" fmla="*/ 354 w 12653"/>
              <a:gd name="connsiteY287" fmla="*/ 3981 h 4040"/>
              <a:gd name="connsiteX288" fmla="*/ 354 w 12653"/>
              <a:gd name="connsiteY288" fmla="*/ 3880 h 4040"/>
              <a:gd name="connsiteX289" fmla="*/ 261 w 12653"/>
              <a:gd name="connsiteY289" fmla="*/ 3880 h 4040"/>
              <a:gd name="connsiteX290" fmla="*/ 261 w 12653"/>
              <a:gd name="connsiteY290" fmla="*/ 3787 h 4040"/>
              <a:gd name="connsiteX291" fmla="*/ 184 w 12653"/>
              <a:gd name="connsiteY291" fmla="*/ 3787 h 4040"/>
              <a:gd name="connsiteX292" fmla="*/ 184 w 12653"/>
              <a:gd name="connsiteY292" fmla="*/ 3705 h 4040"/>
              <a:gd name="connsiteX293" fmla="*/ 82 w 12653"/>
              <a:gd name="connsiteY293" fmla="*/ 3705 h 4040"/>
              <a:gd name="connsiteX294" fmla="*/ 82 w 12653"/>
              <a:gd name="connsiteY294" fmla="*/ 3787 h 4040"/>
              <a:gd name="connsiteX295" fmla="*/ 26 w 12653"/>
              <a:gd name="connsiteY295" fmla="*/ 3787 h 4040"/>
              <a:gd name="connsiteX296" fmla="*/ 26 w 12653"/>
              <a:gd name="connsiteY296" fmla="*/ 3619 h 4040"/>
              <a:gd name="connsiteX297" fmla="*/ 153 w 12653"/>
              <a:gd name="connsiteY297" fmla="*/ 3619 h 4040"/>
              <a:gd name="connsiteX298" fmla="*/ 153 w 12653"/>
              <a:gd name="connsiteY298" fmla="*/ 3468 h 4040"/>
              <a:gd name="connsiteX299" fmla="*/ 102 w 12653"/>
              <a:gd name="connsiteY299" fmla="*/ 3468 h 4040"/>
              <a:gd name="connsiteX300" fmla="*/ 102 w 12653"/>
              <a:gd name="connsiteY300" fmla="*/ 3390 h 4040"/>
              <a:gd name="connsiteX301" fmla="*/ 41 w 12653"/>
              <a:gd name="connsiteY301" fmla="*/ 3390 h 4040"/>
              <a:gd name="connsiteX302" fmla="*/ 41 w 12653"/>
              <a:gd name="connsiteY302" fmla="*/ 674 h 4040"/>
              <a:gd name="connsiteX303" fmla="*/ 102 w 12653"/>
              <a:gd name="connsiteY303" fmla="*/ 674 h 4040"/>
              <a:gd name="connsiteX304" fmla="*/ 102 w 12653"/>
              <a:gd name="connsiteY304" fmla="*/ 596 h 4040"/>
              <a:gd name="connsiteX305" fmla="*/ 153 w 12653"/>
              <a:gd name="connsiteY305" fmla="*/ 596 h 4040"/>
              <a:gd name="connsiteX306" fmla="*/ 153 w 12653"/>
              <a:gd name="connsiteY306" fmla="*/ 445 h 4040"/>
              <a:gd name="connsiteX307" fmla="*/ 26 w 12653"/>
              <a:gd name="connsiteY307" fmla="*/ 445 h 4040"/>
              <a:gd name="connsiteX308" fmla="*/ 26 w 12653"/>
              <a:gd name="connsiteY308" fmla="*/ 277 h 4040"/>
              <a:gd name="connsiteX309" fmla="*/ 82 w 12653"/>
              <a:gd name="connsiteY309" fmla="*/ 277 h 4040"/>
              <a:gd name="connsiteX310" fmla="*/ 82 w 12653"/>
              <a:gd name="connsiteY310" fmla="*/ 359 h 4040"/>
              <a:gd name="connsiteX311" fmla="*/ 184 w 12653"/>
              <a:gd name="connsiteY311" fmla="*/ 359 h 4040"/>
              <a:gd name="connsiteX312" fmla="*/ 184 w 12653"/>
              <a:gd name="connsiteY312" fmla="*/ 277 h 4040"/>
              <a:gd name="connsiteX313" fmla="*/ 261 w 12653"/>
              <a:gd name="connsiteY313" fmla="*/ 277 h 4040"/>
              <a:gd name="connsiteX314" fmla="*/ 261 w 12653"/>
              <a:gd name="connsiteY314" fmla="*/ 184 h 4040"/>
              <a:gd name="connsiteX315" fmla="*/ 354 w 12653"/>
              <a:gd name="connsiteY315" fmla="*/ 184 h 4040"/>
              <a:gd name="connsiteX316" fmla="*/ 354 w 12653"/>
              <a:gd name="connsiteY316" fmla="*/ 82 h 4040"/>
              <a:gd name="connsiteX317" fmla="*/ 261 w 12653"/>
              <a:gd name="connsiteY317" fmla="*/ 82 h 4040"/>
              <a:gd name="connsiteX318" fmla="*/ 261 w 12653"/>
              <a:gd name="connsiteY318" fmla="*/ 24 h 4040"/>
              <a:gd name="connsiteX319" fmla="*/ 430 w 12653"/>
              <a:gd name="connsiteY319" fmla="*/ 24 h 4040"/>
              <a:gd name="connsiteX320" fmla="*/ 430 w 12653"/>
              <a:gd name="connsiteY320" fmla="*/ 151 h 4040"/>
              <a:gd name="connsiteX321" fmla="*/ 583 w 12653"/>
              <a:gd name="connsiteY321" fmla="*/ 151 h 4040"/>
              <a:gd name="connsiteX322" fmla="*/ 583 w 12653"/>
              <a:gd name="connsiteY322" fmla="*/ 100 h 4040"/>
              <a:gd name="connsiteX323" fmla="*/ 658 w 12653"/>
              <a:gd name="connsiteY323" fmla="*/ 100 h 4040"/>
              <a:gd name="connsiteX324" fmla="*/ 658 w 12653"/>
              <a:gd name="connsiteY324" fmla="*/ 39 h 4040"/>
              <a:gd name="connsiteX325" fmla="*/ 11995 w 12653"/>
              <a:gd name="connsiteY325" fmla="*/ 39 h 4040"/>
              <a:gd name="connsiteX326" fmla="*/ 11995 w 12653"/>
              <a:gd name="connsiteY326" fmla="*/ 100 h 4040"/>
              <a:gd name="connsiteX327" fmla="*/ 12071 w 12653"/>
              <a:gd name="connsiteY327" fmla="*/ 100 h 4040"/>
              <a:gd name="connsiteX328" fmla="*/ 12071 w 12653"/>
              <a:gd name="connsiteY328" fmla="*/ 151 h 4040"/>
              <a:gd name="connsiteX329" fmla="*/ 12224 w 12653"/>
              <a:gd name="connsiteY329" fmla="*/ 151 h 4040"/>
              <a:gd name="connsiteX330" fmla="*/ 12224 w 12653"/>
              <a:gd name="connsiteY330" fmla="*/ 24 h 4040"/>
              <a:gd name="connsiteX331" fmla="*/ 12392 w 12653"/>
              <a:gd name="connsiteY331" fmla="*/ 24 h 4040"/>
              <a:gd name="connsiteX332" fmla="*/ 12392 w 12653"/>
              <a:gd name="connsiteY332" fmla="*/ 82 h 4040"/>
              <a:gd name="connsiteX333" fmla="*/ 12300 w 12653"/>
              <a:gd name="connsiteY333" fmla="*/ 82 h 4040"/>
              <a:gd name="connsiteX334" fmla="*/ 12300 w 12653"/>
              <a:gd name="connsiteY334" fmla="*/ 184 h 4040"/>
              <a:gd name="connsiteX335" fmla="*/ 12392 w 12653"/>
              <a:gd name="connsiteY335" fmla="*/ 184 h 4040"/>
              <a:gd name="connsiteX336" fmla="*/ 12392 w 12653"/>
              <a:gd name="connsiteY336" fmla="*/ 277 h 4040"/>
              <a:gd name="connsiteX337" fmla="*/ 12470 w 12653"/>
              <a:gd name="connsiteY337" fmla="*/ 277 h 4040"/>
              <a:gd name="connsiteX338" fmla="*/ 12470 w 12653"/>
              <a:gd name="connsiteY338" fmla="*/ 359 h 4040"/>
              <a:gd name="connsiteX339" fmla="*/ 12571 w 12653"/>
              <a:gd name="connsiteY339" fmla="*/ 359 h 4040"/>
              <a:gd name="connsiteX340" fmla="*/ 12571 w 12653"/>
              <a:gd name="connsiteY340" fmla="*/ 277 h 4040"/>
              <a:gd name="connsiteX341" fmla="*/ 12628 w 12653"/>
              <a:gd name="connsiteY341" fmla="*/ 277 h 4040"/>
              <a:gd name="connsiteX342" fmla="*/ 12628 w 12653"/>
              <a:gd name="connsiteY342" fmla="*/ 445 h 4040"/>
              <a:gd name="connsiteX343" fmla="*/ 12500 w 12653"/>
              <a:gd name="connsiteY343" fmla="*/ 445 h 4040"/>
              <a:gd name="connsiteX344" fmla="*/ 12500 w 12653"/>
              <a:gd name="connsiteY344" fmla="*/ 596 h 4040"/>
              <a:gd name="connsiteX345" fmla="*/ 12552 w 12653"/>
              <a:gd name="connsiteY345" fmla="*/ 596 h 4040"/>
              <a:gd name="connsiteX346" fmla="*/ 261 w 12653"/>
              <a:gd name="connsiteY346" fmla="*/ 3962 h 4040"/>
              <a:gd name="connsiteX347" fmla="*/ 261 w 12653"/>
              <a:gd name="connsiteY347" fmla="*/ 3899 h 4040"/>
              <a:gd name="connsiteX348" fmla="*/ 335 w 12653"/>
              <a:gd name="connsiteY348" fmla="*/ 3899 h 4040"/>
              <a:gd name="connsiteX349" fmla="*/ 335 w 12653"/>
              <a:gd name="connsiteY349" fmla="*/ 3962 h 4040"/>
              <a:gd name="connsiteX350" fmla="*/ 261 w 12653"/>
              <a:gd name="connsiteY350" fmla="*/ 3962 h 4040"/>
              <a:gd name="connsiteX351" fmla="*/ 261 w 12653"/>
              <a:gd name="connsiteY351" fmla="*/ 102 h 4040"/>
              <a:gd name="connsiteX352" fmla="*/ 335 w 12653"/>
              <a:gd name="connsiteY352" fmla="*/ 102 h 4040"/>
              <a:gd name="connsiteX353" fmla="*/ 335 w 12653"/>
              <a:gd name="connsiteY353" fmla="*/ 164 h 4040"/>
              <a:gd name="connsiteX354" fmla="*/ 261 w 12653"/>
              <a:gd name="connsiteY354" fmla="*/ 164 h 4040"/>
              <a:gd name="connsiteX355" fmla="*/ 261 w 12653"/>
              <a:gd name="connsiteY355" fmla="*/ 102 h 4040"/>
              <a:gd name="connsiteX356" fmla="*/ 12392 w 12653"/>
              <a:gd name="connsiteY356" fmla="*/ 102 h 4040"/>
              <a:gd name="connsiteX357" fmla="*/ 12392 w 12653"/>
              <a:gd name="connsiteY357" fmla="*/ 164 h 4040"/>
              <a:gd name="connsiteX358" fmla="*/ 12319 w 12653"/>
              <a:gd name="connsiteY358" fmla="*/ 164 h 4040"/>
              <a:gd name="connsiteX359" fmla="*/ 12319 w 12653"/>
              <a:gd name="connsiteY359" fmla="*/ 102 h 4040"/>
              <a:gd name="connsiteX360" fmla="*/ 12392 w 12653"/>
              <a:gd name="connsiteY360" fmla="*/ 102 h 4040"/>
              <a:gd name="connsiteX361" fmla="*/ 12392 w 12653"/>
              <a:gd name="connsiteY361" fmla="*/ 3899 h 4040"/>
              <a:gd name="connsiteX362" fmla="*/ 12392 w 12653"/>
              <a:gd name="connsiteY362" fmla="*/ 3962 h 4040"/>
              <a:gd name="connsiteX363" fmla="*/ 12319 w 12653"/>
              <a:gd name="connsiteY363" fmla="*/ 3962 h 4040"/>
              <a:gd name="connsiteX364" fmla="*/ 12319 w 12653"/>
              <a:gd name="connsiteY364" fmla="*/ 3899 h 4040"/>
              <a:gd name="connsiteX365" fmla="*/ 12392 w 12653"/>
              <a:gd name="connsiteY365" fmla="*/ 3899 h 4040"/>
              <a:gd name="connsiteX366" fmla="*/ 12552 w 12653"/>
              <a:gd name="connsiteY366" fmla="*/ 277 h 4040"/>
              <a:gd name="connsiteX367" fmla="*/ 12552 w 12653"/>
              <a:gd name="connsiteY367" fmla="*/ 339 h 4040"/>
              <a:gd name="connsiteX368" fmla="*/ 12487 w 12653"/>
              <a:gd name="connsiteY368" fmla="*/ 339 h 4040"/>
              <a:gd name="connsiteX369" fmla="*/ 12487 w 12653"/>
              <a:gd name="connsiteY369" fmla="*/ 277 h 4040"/>
              <a:gd name="connsiteX370" fmla="*/ 12552 w 12653"/>
              <a:gd name="connsiteY370" fmla="*/ 277 h 4040"/>
              <a:gd name="connsiteX371" fmla="*/ 12552 w 12653"/>
              <a:gd name="connsiteY371" fmla="*/ 184 h 4040"/>
              <a:gd name="connsiteX372" fmla="*/ 12552 w 12653"/>
              <a:gd name="connsiteY372" fmla="*/ 255 h 4040"/>
              <a:gd name="connsiteX373" fmla="*/ 12487 w 12653"/>
              <a:gd name="connsiteY373" fmla="*/ 255 h 4040"/>
              <a:gd name="connsiteX374" fmla="*/ 12487 w 12653"/>
              <a:gd name="connsiteY374" fmla="*/ 184 h 4040"/>
              <a:gd name="connsiteX375" fmla="*/ 12552 w 12653"/>
              <a:gd name="connsiteY375" fmla="*/ 184 h 4040"/>
              <a:gd name="connsiteX376" fmla="*/ 12552 w 12653"/>
              <a:gd name="connsiteY376" fmla="*/ 102 h 4040"/>
              <a:gd name="connsiteX377" fmla="*/ 12552 w 12653"/>
              <a:gd name="connsiteY377" fmla="*/ 160 h 4040"/>
              <a:gd name="connsiteX378" fmla="*/ 12492 w 12653"/>
              <a:gd name="connsiteY378" fmla="*/ 160 h 4040"/>
              <a:gd name="connsiteX379" fmla="*/ 12492 w 12653"/>
              <a:gd name="connsiteY379" fmla="*/ 102 h 4040"/>
              <a:gd name="connsiteX380" fmla="*/ 12552 w 12653"/>
              <a:gd name="connsiteY380" fmla="*/ 102 h 4040"/>
              <a:gd name="connsiteX381" fmla="*/ 12492 w 12653"/>
              <a:gd name="connsiteY381" fmla="*/ 82 h 4040"/>
              <a:gd name="connsiteX382" fmla="*/ 12492 w 12653"/>
              <a:gd name="connsiteY382" fmla="*/ 22 h 4040"/>
              <a:gd name="connsiteX383" fmla="*/ 12630 w 12653"/>
              <a:gd name="connsiteY383" fmla="*/ 22 h 4040"/>
              <a:gd name="connsiteX384" fmla="*/ 12630 w 12653"/>
              <a:gd name="connsiteY384" fmla="*/ 160 h 4040"/>
              <a:gd name="connsiteX385" fmla="*/ 12571 w 12653"/>
              <a:gd name="connsiteY385" fmla="*/ 160 h 4040"/>
              <a:gd name="connsiteX386" fmla="*/ 12571 w 12653"/>
              <a:gd name="connsiteY386" fmla="*/ 82 h 4040"/>
              <a:gd name="connsiteX387" fmla="*/ 12492 w 12653"/>
              <a:gd name="connsiteY387" fmla="*/ 82 h 4040"/>
              <a:gd name="connsiteX388" fmla="*/ 80 w 12653"/>
              <a:gd name="connsiteY388" fmla="*/ 3489 h 4040"/>
              <a:gd name="connsiteX389" fmla="*/ 80 w 12653"/>
              <a:gd name="connsiteY389" fmla="*/ 3528 h 4040"/>
              <a:gd name="connsiteX390" fmla="*/ 39 w 12653"/>
              <a:gd name="connsiteY390" fmla="*/ 3528 h 4040"/>
              <a:gd name="connsiteX391" fmla="*/ 39 w 12653"/>
              <a:gd name="connsiteY391" fmla="*/ 3489 h 4040"/>
              <a:gd name="connsiteX392" fmla="*/ 80 w 12653"/>
              <a:gd name="connsiteY392" fmla="*/ 3489 h 4040"/>
              <a:gd name="connsiteX393" fmla="*/ 12574 w 12653"/>
              <a:gd name="connsiteY393" fmla="*/ 575 h 4040"/>
              <a:gd name="connsiteX394" fmla="*/ 12574 w 12653"/>
              <a:gd name="connsiteY394" fmla="*/ 536 h 4040"/>
              <a:gd name="connsiteX395" fmla="*/ 12615 w 12653"/>
              <a:gd name="connsiteY395" fmla="*/ 536 h 4040"/>
              <a:gd name="connsiteX396" fmla="*/ 12615 w 12653"/>
              <a:gd name="connsiteY396" fmla="*/ 575 h 4040"/>
              <a:gd name="connsiteX397" fmla="*/ 12574 w 12653"/>
              <a:gd name="connsiteY397" fmla="*/ 575 h 4040"/>
              <a:gd name="connsiteX0" fmla="*/ 12653 w 12653"/>
              <a:gd name="connsiteY0" fmla="*/ 182 h 4040"/>
              <a:gd name="connsiteX1" fmla="*/ 12653 w 12653"/>
              <a:gd name="connsiteY1" fmla="*/ 0 h 4040"/>
              <a:gd name="connsiteX2" fmla="*/ 12470 w 12653"/>
              <a:gd name="connsiteY2" fmla="*/ 0 h 4040"/>
              <a:gd name="connsiteX3" fmla="*/ 12470 w 12653"/>
              <a:gd name="connsiteY3" fmla="*/ 82 h 4040"/>
              <a:gd name="connsiteX4" fmla="*/ 12414 w 12653"/>
              <a:gd name="connsiteY4" fmla="*/ 82 h 4040"/>
              <a:gd name="connsiteX5" fmla="*/ 12414 w 12653"/>
              <a:gd name="connsiteY5" fmla="*/ 0 h 4040"/>
              <a:gd name="connsiteX6" fmla="*/ 12202 w 12653"/>
              <a:gd name="connsiteY6" fmla="*/ 0 h 4040"/>
              <a:gd name="connsiteX7" fmla="*/ 12202 w 12653"/>
              <a:gd name="connsiteY7" fmla="*/ 130 h 4040"/>
              <a:gd name="connsiteX8" fmla="*/ 12092 w 12653"/>
              <a:gd name="connsiteY8" fmla="*/ 130 h 4040"/>
              <a:gd name="connsiteX9" fmla="*/ 12092 w 12653"/>
              <a:gd name="connsiteY9" fmla="*/ 100 h 4040"/>
              <a:gd name="connsiteX10" fmla="*/ 12155 w 12653"/>
              <a:gd name="connsiteY10" fmla="*/ 100 h 4040"/>
              <a:gd name="connsiteX11" fmla="*/ 12155 w 12653"/>
              <a:gd name="connsiteY11" fmla="*/ 15 h 4040"/>
              <a:gd name="connsiteX12" fmla="*/ 12071 w 12653"/>
              <a:gd name="connsiteY12" fmla="*/ 15 h 4040"/>
              <a:gd name="connsiteX13" fmla="*/ 12071 w 12653"/>
              <a:gd name="connsiteY13" fmla="*/ 78 h 4040"/>
              <a:gd name="connsiteX14" fmla="*/ 12017 w 12653"/>
              <a:gd name="connsiteY14" fmla="*/ 78 h 4040"/>
              <a:gd name="connsiteX15" fmla="*/ 12017 w 12653"/>
              <a:gd name="connsiteY15" fmla="*/ 18 h 4040"/>
              <a:gd name="connsiteX16" fmla="*/ 637 w 12653"/>
              <a:gd name="connsiteY16" fmla="*/ 18 h 4040"/>
              <a:gd name="connsiteX17" fmla="*/ 637 w 12653"/>
              <a:gd name="connsiteY17" fmla="*/ 78 h 4040"/>
              <a:gd name="connsiteX18" fmla="*/ 583 w 12653"/>
              <a:gd name="connsiteY18" fmla="*/ 78 h 4040"/>
              <a:gd name="connsiteX19" fmla="*/ 583 w 12653"/>
              <a:gd name="connsiteY19" fmla="*/ 15 h 4040"/>
              <a:gd name="connsiteX20" fmla="*/ 499 w 12653"/>
              <a:gd name="connsiteY20" fmla="*/ 15 h 4040"/>
              <a:gd name="connsiteX21" fmla="*/ 499 w 12653"/>
              <a:gd name="connsiteY21" fmla="*/ 100 h 4040"/>
              <a:gd name="connsiteX22" fmla="*/ 561 w 12653"/>
              <a:gd name="connsiteY22" fmla="*/ 100 h 4040"/>
              <a:gd name="connsiteX23" fmla="*/ 561 w 12653"/>
              <a:gd name="connsiteY23" fmla="*/ 130 h 4040"/>
              <a:gd name="connsiteX24" fmla="*/ 451 w 12653"/>
              <a:gd name="connsiteY24" fmla="*/ 130 h 4040"/>
              <a:gd name="connsiteX25" fmla="*/ 451 w 12653"/>
              <a:gd name="connsiteY25" fmla="*/ 0 h 4040"/>
              <a:gd name="connsiteX26" fmla="*/ 240 w 12653"/>
              <a:gd name="connsiteY26" fmla="*/ 0 h 4040"/>
              <a:gd name="connsiteX27" fmla="*/ 240 w 12653"/>
              <a:gd name="connsiteY27" fmla="*/ 82 h 4040"/>
              <a:gd name="connsiteX28" fmla="*/ 184 w 12653"/>
              <a:gd name="connsiteY28" fmla="*/ 82 h 4040"/>
              <a:gd name="connsiteX29" fmla="*/ 184 w 12653"/>
              <a:gd name="connsiteY29" fmla="*/ 0 h 4040"/>
              <a:gd name="connsiteX30" fmla="*/ 0 w 12653"/>
              <a:gd name="connsiteY30" fmla="*/ 0 h 4040"/>
              <a:gd name="connsiteX31" fmla="*/ 0 w 12653"/>
              <a:gd name="connsiteY31" fmla="*/ 182 h 4040"/>
              <a:gd name="connsiteX32" fmla="*/ 82 w 12653"/>
              <a:gd name="connsiteY32" fmla="*/ 182 h 4040"/>
              <a:gd name="connsiteX33" fmla="*/ 82 w 12653"/>
              <a:gd name="connsiteY33" fmla="*/ 255 h 4040"/>
              <a:gd name="connsiteX34" fmla="*/ 2 w 12653"/>
              <a:gd name="connsiteY34" fmla="*/ 255 h 4040"/>
              <a:gd name="connsiteX35" fmla="*/ 2 w 12653"/>
              <a:gd name="connsiteY35" fmla="*/ 467 h 4040"/>
              <a:gd name="connsiteX36" fmla="*/ 132 w 12653"/>
              <a:gd name="connsiteY36" fmla="*/ 467 h 4040"/>
              <a:gd name="connsiteX37" fmla="*/ 132 w 12653"/>
              <a:gd name="connsiteY37" fmla="*/ 575 h 4040"/>
              <a:gd name="connsiteX38" fmla="*/ 102 w 12653"/>
              <a:gd name="connsiteY38" fmla="*/ 575 h 4040"/>
              <a:gd name="connsiteX39" fmla="*/ 102 w 12653"/>
              <a:gd name="connsiteY39" fmla="*/ 514 h 4040"/>
              <a:gd name="connsiteX40" fmla="*/ 17 w 12653"/>
              <a:gd name="connsiteY40" fmla="*/ 514 h 4040"/>
              <a:gd name="connsiteX41" fmla="*/ 17 w 12653"/>
              <a:gd name="connsiteY41" fmla="*/ 596 h 4040"/>
              <a:gd name="connsiteX42" fmla="*/ 80 w 12653"/>
              <a:gd name="connsiteY42" fmla="*/ 596 h 4040"/>
              <a:gd name="connsiteX43" fmla="*/ 80 w 12653"/>
              <a:gd name="connsiteY43" fmla="*/ 652 h 4040"/>
              <a:gd name="connsiteX44" fmla="*/ 20 w 12653"/>
              <a:gd name="connsiteY44" fmla="*/ 652 h 4040"/>
              <a:gd name="connsiteX45" fmla="*/ 20 w 12653"/>
              <a:gd name="connsiteY45" fmla="*/ 2708 h 4040"/>
              <a:gd name="connsiteX46" fmla="*/ 80 w 12653"/>
              <a:gd name="connsiteY46" fmla="*/ 2708 h 4040"/>
              <a:gd name="connsiteX47" fmla="*/ 80 w 12653"/>
              <a:gd name="connsiteY47" fmla="*/ 2765 h 4040"/>
              <a:gd name="connsiteX48" fmla="*/ 17 w 12653"/>
              <a:gd name="connsiteY48" fmla="*/ 2765 h 4040"/>
              <a:gd name="connsiteX49" fmla="*/ 17 w 12653"/>
              <a:gd name="connsiteY49" fmla="*/ 2847 h 4040"/>
              <a:gd name="connsiteX50" fmla="*/ 102 w 12653"/>
              <a:gd name="connsiteY50" fmla="*/ 2847 h 4040"/>
              <a:gd name="connsiteX51" fmla="*/ 102 w 12653"/>
              <a:gd name="connsiteY51" fmla="*/ 2786 h 4040"/>
              <a:gd name="connsiteX52" fmla="*/ 132 w 12653"/>
              <a:gd name="connsiteY52" fmla="*/ 2786 h 4040"/>
              <a:gd name="connsiteX53" fmla="*/ 132 w 12653"/>
              <a:gd name="connsiteY53" fmla="*/ 2894 h 4040"/>
              <a:gd name="connsiteX54" fmla="*/ 2 w 12653"/>
              <a:gd name="connsiteY54" fmla="*/ 2894 h 4040"/>
              <a:gd name="connsiteX55" fmla="*/ 2 w 12653"/>
              <a:gd name="connsiteY55" fmla="*/ 3106 h 4040"/>
              <a:gd name="connsiteX56" fmla="*/ 82 w 12653"/>
              <a:gd name="connsiteY56" fmla="*/ 3106 h 4040"/>
              <a:gd name="connsiteX57" fmla="*/ 82 w 12653"/>
              <a:gd name="connsiteY57" fmla="*/ 3179 h 4040"/>
              <a:gd name="connsiteX58" fmla="*/ 0 w 12653"/>
              <a:gd name="connsiteY58" fmla="*/ 3179 h 4040"/>
              <a:gd name="connsiteX59" fmla="*/ 0 w 12653"/>
              <a:gd name="connsiteY59" fmla="*/ 3360 h 4040"/>
              <a:gd name="connsiteX60" fmla="*/ 184 w 12653"/>
              <a:gd name="connsiteY60" fmla="*/ 3360 h 4040"/>
              <a:gd name="connsiteX61" fmla="*/ 184 w 12653"/>
              <a:gd name="connsiteY61" fmla="*/ 3278 h 4040"/>
              <a:gd name="connsiteX62" fmla="*/ 240 w 12653"/>
              <a:gd name="connsiteY62" fmla="*/ 3278 h 4040"/>
              <a:gd name="connsiteX63" fmla="*/ 240 w 12653"/>
              <a:gd name="connsiteY63" fmla="*/ 3360 h 4040"/>
              <a:gd name="connsiteX64" fmla="*/ 451 w 12653"/>
              <a:gd name="connsiteY64" fmla="*/ 3360 h 4040"/>
              <a:gd name="connsiteX65" fmla="*/ 451 w 12653"/>
              <a:gd name="connsiteY65" fmla="*/ 3231 h 4040"/>
              <a:gd name="connsiteX66" fmla="*/ 561 w 12653"/>
              <a:gd name="connsiteY66" fmla="*/ 3231 h 4040"/>
              <a:gd name="connsiteX67" fmla="*/ 561 w 12653"/>
              <a:gd name="connsiteY67" fmla="*/ 3261 h 4040"/>
              <a:gd name="connsiteX68" fmla="*/ 499 w 12653"/>
              <a:gd name="connsiteY68" fmla="*/ 3261 h 4040"/>
              <a:gd name="connsiteX69" fmla="*/ 499 w 12653"/>
              <a:gd name="connsiteY69" fmla="*/ 3345 h 4040"/>
              <a:gd name="connsiteX70" fmla="*/ 583 w 12653"/>
              <a:gd name="connsiteY70" fmla="*/ 3345 h 4040"/>
              <a:gd name="connsiteX71" fmla="*/ 583 w 12653"/>
              <a:gd name="connsiteY71" fmla="*/ 3283 h 4040"/>
              <a:gd name="connsiteX72" fmla="*/ 637 w 12653"/>
              <a:gd name="connsiteY72" fmla="*/ 3283 h 4040"/>
              <a:gd name="connsiteX73" fmla="*/ 637 w 12653"/>
              <a:gd name="connsiteY73" fmla="*/ 3343 h 4040"/>
              <a:gd name="connsiteX74" fmla="*/ 12017 w 12653"/>
              <a:gd name="connsiteY74" fmla="*/ 3343 h 4040"/>
              <a:gd name="connsiteX75" fmla="*/ 12017 w 12653"/>
              <a:gd name="connsiteY75" fmla="*/ 3283 h 4040"/>
              <a:gd name="connsiteX76" fmla="*/ 12071 w 12653"/>
              <a:gd name="connsiteY76" fmla="*/ 3283 h 4040"/>
              <a:gd name="connsiteX77" fmla="*/ 12071 w 12653"/>
              <a:gd name="connsiteY77" fmla="*/ 3345 h 4040"/>
              <a:gd name="connsiteX78" fmla="*/ 12155 w 12653"/>
              <a:gd name="connsiteY78" fmla="*/ 3345 h 4040"/>
              <a:gd name="connsiteX79" fmla="*/ 12155 w 12653"/>
              <a:gd name="connsiteY79" fmla="*/ 3261 h 4040"/>
              <a:gd name="connsiteX80" fmla="*/ 12092 w 12653"/>
              <a:gd name="connsiteY80" fmla="*/ 3261 h 4040"/>
              <a:gd name="connsiteX81" fmla="*/ 12092 w 12653"/>
              <a:gd name="connsiteY81" fmla="*/ 3231 h 4040"/>
              <a:gd name="connsiteX82" fmla="*/ 12202 w 12653"/>
              <a:gd name="connsiteY82" fmla="*/ 3231 h 4040"/>
              <a:gd name="connsiteX83" fmla="*/ 12202 w 12653"/>
              <a:gd name="connsiteY83" fmla="*/ 3360 h 4040"/>
              <a:gd name="connsiteX84" fmla="*/ 12414 w 12653"/>
              <a:gd name="connsiteY84" fmla="*/ 3360 h 4040"/>
              <a:gd name="connsiteX85" fmla="*/ 12414 w 12653"/>
              <a:gd name="connsiteY85" fmla="*/ 3278 h 4040"/>
              <a:gd name="connsiteX86" fmla="*/ 12470 w 12653"/>
              <a:gd name="connsiteY86" fmla="*/ 3278 h 4040"/>
              <a:gd name="connsiteX87" fmla="*/ 12470 w 12653"/>
              <a:gd name="connsiteY87" fmla="*/ 3360 h 4040"/>
              <a:gd name="connsiteX88" fmla="*/ 12653 w 12653"/>
              <a:gd name="connsiteY88" fmla="*/ 3360 h 4040"/>
              <a:gd name="connsiteX89" fmla="*/ 12653 w 12653"/>
              <a:gd name="connsiteY89" fmla="*/ 3179 h 4040"/>
              <a:gd name="connsiteX90" fmla="*/ 12571 w 12653"/>
              <a:gd name="connsiteY90" fmla="*/ 3179 h 4040"/>
              <a:gd name="connsiteX91" fmla="*/ 12571 w 12653"/>
              <a:gd name="connsiteY91" fmla="*/ 3106 h 4040"/>
              <a:gd name="connsiteX92" fmla="*/ 12651 w 12653"/>
              <a:gd name="connsiteY92" fmla="*/ 3106 h 4040"/>
              <a:gd name="connsiteX93" fmla="*/ 12651 w 12653"/>
              <a:gd name="connsiteY93" fmla="*/ 2894 h 4040"/>
              <a:gd name="connsiteX94" fmla="*/ 12522 w 12653"/>
              <a:gd name="connsiteY94" fmla="*/ 2894 h 4040"/>
              <a:gd name="connsiteX95" fmla="*/ 12522 w 12653"/>
              <a:gd name="connsiteY95" fmla="*/ 2786 h 4040"/>
              <a:gd name="connsiteX96" fmla="*/ 12552 w 12653"/>
              <a:gd name="connsiteY96" fmla="*/ 2786 h 4040"/>
              <a:gd name="connsiteX97" fmla="*/ 12552 w 12653"/>
              <a:gd name="connsiteY97" fmla="*/ 2847 h 4040"/>
              <a:gd name="connsiteX98" fmla="*/ 12636 w 12653"/>
              <a:gd name="connsiteY98" fmla="*/ 2847 h 4040"/>
              <a:gd name="connsiteX99" fmla="*/ 12636 w 12653"/>
              <a:gd name="connsiteY99" fmla="*/ 2765 h 4040"/>
              <a:gd name="connsiteX100" fmla="*/ 12574 w 12653"/>
              <a:gd name="connsiteY100" fmla="*/ 2765 h 4040"/>
              <a:gd name="connsiteX101" fmla="*/ 12574 w 12653"/>
              <a:gd name="connsiteY101" fmla="*/ 2708 h 4040"/>
              <a:gd name="connsiteX102" fmla="*/ 12634 w 12653"/>
              <a:gd name="connsiteY102" fmla="*/ 2708 h 4040"/>
              <a:gd name="connsiteX103" fmla="*/ 12634 w 12653"/>
              <a:gd name="connsiteY103" fmla="*/ 652 h 4040"/>
              <a:gd name="connsiteX104" fmla="*/ 12574 w 12653"/>
              <a:gd name="connsiteY104" fmla="*/ 652 h 4040"/>
              <a:gd name="connsiteX105" fmla="*/ 12574 w 12653"/>
              <a:gd name="connsiteY105" fmla="*/ 596 h 4040"/>
              <a:gd name="connsiteX106" fmla="*/ 12636 w 12653"/>
              <a:gd name="connsiteY106" fmla="*/ 596 h 4040"/>
              <a:gd name="connsiteX107" fmla="*/ 12636 w 12653"/>
              <a:gd name="connsiteY107" fmla="*/ 514 h 4040"/>
              <a:gd name="connsiteX108" fmla="*/ 12552 w 12653"/>
              <a:gd name="connsiteY108" fmla="*/ 514 h 4040"/>
              <a:gd name="connsiteX109" fmla="*/ 12552 w 12653"/>
              <a:gd name="connsiteY109" fmla="*/ 575 h 4040"/>
              <a:gd name="connsiteX110" fmla="*/ 12522 w 12653"/>
              <a:gd name="connsiteY110" fmla="*/ 575 h 4040"/>
              <a:gd name="connsiteX111" fmla="*/ 12522 w 12653"/>
              <a:gd name="connsiteY111" fmla="*/ 467 h 4040"/>
              <a:gd name="connsiteX112" fmla="*/ 12651 w 12653"/>
              <a:gd name="connsiteY112" fmla="*/ 467 h 4040"/>
              <a:gd name="connsiteX113" fmla="*/ 12651 w 12653"/>
              <a:gd name="connsiteY113" fmla="*/ 255 h 4040"/>
              <a:gd name="connsiteX114" fmla="*/ 12571 w 12653"/>
              <a:gd name="connsiteY114" fmla="*/ 255 h 4040"/>
              <a:gd name="connsiteX115" fmla="*/ 12571 w 12653"/>
              <a:gd name="connsiteY115" fmla="*/ 182 h 4040"/>
              <a:gd name="connsiteX116" fmla="*/ 12653 w 12653"/>
              <a:gd name="connsiteY116" fmla="*/ 182 h 4040"/>
              <a:gd name="connsiteX117" fmla="*/ 561 w 12653"/>
              <a:gd name="connsiteY117" fmla="*/ 3283 h 4040"/>
              <a:gd name="connsiteX118" fmla="*/ 561 w 12653"/>
              <a:gd name="connsiteY118" fmla="*/ 3324 h 4040"/>
              <a:gd name="connsiteX119" fmla="*/ 520 w 12653"/>
              <a:gd name="connsiteY119" fmla="*/ 3324 h 4040"/>
              <a:gd name="connsiteX120" fmla="*/ 520 w 12653"/>
              <a:gd name="connsiteY120" fmla="*/ 3283 h 4040"/>
              <a:gd name="connsiteX121" fmla="*/ 561 w 12653"/>
              <a:gd name="connsiteY121" fmla="*/ 3283 h 4040"/>
              <a:gd name="connsiteX122" fmla="*/ 12092 w 12653"/>
              <a:gd name="connsiteY122" fmla="*/ 78 h 4040"/>
              <a:gd name="connsiteX123" fmla="*/ 12092 w 12653"/>
              <a:gd name="connsiteY123" fmla="*/ 37 h 4040"/>
              <a:gd name="connsiteX124" fmla="*/ 12133 w 12653"/>
              <a:gd name="connsiteY124" fmla="*/ 37 h 4040"/>
              <a:gd name="connsiteX125" fmla="*/ 12133 w 12653"/>
              <a:gd name="connsiteY125" fmla="*/ 78 h 4040"/>
              <a:gd name="connsiteX126" fmla="*/ 12092 w 12653"/>
              <a:gd name="connsiteY126" fmla="*/ 78 h 4040"/>
              <a:gd name="connsiteX127" fmla="*/ 12574 w 12653"/>
              <a:gd name="connsiteY127" fmla="*/ 2825 h 4040"/>
              <a:gd name="connsiteX128" fmla="*/ 12574 w 12653"/>
              <a:gd name="connsiteY128" fmla="*/ 2786 h 4040"/>
              <a:gd name="connsiteX129" fmla="*/ 12615 w 12653"/>
              <a:gd name="connsiteY129" fmla="*/ 2786 h 4040"/>
              <a:gd name="connsiteX130" fmla="*/ 12615 w 12653"/>
              <a:gd name="connsiteY130" fmla="*/ 2825 h 4040"/>
              <a:gd name="connsiteX131" fmla="*/ 12574 w 12653"/>
              <a:gd name="connsiteY131" fmla="*/ 2825 h 4040"/>
              <a:gd name="connsiteX132" fmla="*/ 12492 w 12653"/>
              <a:gd name="connsiteY132" fmla="*/ 3339 h 4040"/>
              <a:gd name="connsiteX133" fmla="*/ 12492 w 12653"/>
              <a:gd name="connsiteY133" fmla="*/ 3278 h 4040"/>
              <a:gd name="connsiteX134" fmla="*/ 12571 w 12653"/>
              <a:gd name="connsiteY134" fmla="*/ 3278 h 4040"/>
              <a:gd name="connsiteX135" fmla="*/ 12571 w 12653"/>
              <a:gd name="connsiteY135" fmla="*/ 3201 h 4040"/>
              <a:gd name="connsiteX136" fmla="*/ 12630 w 12653"/>
              <a:gd name="connsiteY136" fmla="*/ 3201 h 4040"/>
              <a:gd name="connsiteX137" fmla="*/ 12630 w 12653"/>
              <a:gd name="connsiteY137" fmla="*/ 3339 h 4040"/>
              <a:gd name="connsiteX138" fmla="*/ 12492 w 12653"/>
              <a:gd name="connsiteY138" fmla="*/ 3339 h 4040"/>
              <a:gd name="connsiteX139" fmla="*/ 12492 w 12653"/>
              <a:gd name="connsiteY139" fmla="*/ 3259 h 4040"/>
              <a:gd name="connsiteX140" fmla="*/ 12492 w 12653"/>
              <a:gd name="connsiteY140" fmla="*/ 3201 h 4040"/>
              <a:gd name="connsiteX141" fmla="*/ 12552 w 12653"/>
              <a:gd name="connsiteY141" fmla="*/ 3201 h 4040"/>
              <a:gd name="connsiteX142" fmla="*/ 12552 w 12653"/>
              <a:gd name="connsiteY142" fmla="*/ 3259 h 4040"/>
              <a:gd name="connsiteX143" fmla="*/ 12492 w 12653"/>
              <a:gd name="connsiteY143" fmla="*/ 3259 h 4040"/>
              <a:gd name="connsiteX144" fmla="*/ 12487 w 12653"/>
              <a:gd name="connsiteY144" fmla="*/ 3084 h 4040"/>
              <a:gd name="connsiteX145" fmla="*/ 12487 w 12653"/>
              <a:gd name="connsiteY145" fmla="*/ 3021 h 4040"/>
              <a:gd name="connsiteX146" fmla="*/ 12552 w 12653"/>
              <a:gd name="connsiteY146" fmla="*/ 3021 h 4040"/>
              <a:gd name="connsiteX147" fmla="*/ 12552 w 12653"/>
              <a:gd name="connsiteY147" fmla="*/ 3084 h 4040"/>
              <a:gd name="connsiteX148" fmla="*/ 12487 w 12653"/>
              <a:gd name="connsiteY148" fmla="*/ 3084 h 4040"/>
              <a:gd name="connsiteX149" fmla="*/ 12552 w 12653"/>
              <a:gd name="connsiteY149" fmla="*/ 3106 h 4040"/>
              <a:gd name="connsiteX150" fmla="*/ 12552 w 12653"/>
              <a:gd name="connsiteY150" fmla="*/ 3177 h 4040"/>
              <a:gd name="connsiteX151" fmla="*/ 12487 w 12653"/>
              <a:gd name="connsiteY151" fmla="*/ 3177 h 4040"/>
              <a:gd name="connsiteX152" fmla="*/ 12487 w 12653"/>
              <a:gd name="connsiteY152" fmla="*/ 3106 h 4040"/>
              <a:gd name="connsiteX153" fmla="*/ 12552 w 12653"/>
              <a:gd name="connsiteY153" fmla="*/ 3106 h 4040"/>
              <a:gd name="connsiteX154" fmla="*/ 12470 w 12653"/>
              <a:gd name="connsiteY154" fmla="*/ 3196 h 4040"/>
              <a:gd name="connsiteX155" fmla="*/ 12470 w 12653"/>
              <a:gd name="connsiteY155" fmla="*/ 3259 h 4040"/>
              <a:gd name="connsiteX156" fmla="*/ 12414 w 12653"/>
              <a:gd name="connsiteY156" fmla="*/ 3259 h 4040"/>
              <a:gd name="connsiteX157" fmla="*/ 12414 w 12653"/>
              <a:gd name="connsiteY157" fmla="*/ 3196 h 4040"/>
              <a:gd name="connsiteX158" fmla="*/ 12470 w 12653"/>
              <a:gd name="connsiteY158" fmla="*/ 3196 h 4040"/>
              <a:gd name="connsiteX159" fmla="*/ 12470 w 12653"/>
              <a:gd name="connsiteY159" fmla="*/ 3106 h 4040"/>
              <a:gd name="connsiteX160" fmla="*/ 12470 w 12653"/>
              <a:gd name="connsiteY160" fmla="*/ 3177 h 4040"/>
              <a:gd name="connsiteX161" fmla="*/ 12414 w 12653"/>
              <a:gd name="connsiteY161" fmla="*/ 3177 h 4040"/>
              <a:gd name="connsiteX162" fmla="*/ 12414 w 12653"/>
              <a:gd name="connsiteY162" fmla="*/ 3106 h 4040"/>
              <a:gd name="connsiteX163" fmla="*/ 12470 w 12653"/>
              <a:gd name="connsiteY163" fmla="*/ 3106 h 4040"/>
              <a:gd name="connsiteX164" fmla="*/ 12092 w 12653"/>
              <a:gd name="connsiteY164" fmla="*/ 3324 h 4040"/>
              <a:gd name="connsiteX165" fmla="*/ 12092 w 12653"/>
              <a:gd name="connsiteY165" fmla="*/ 3283 h 4040"/>
              <a:gd name="connsiteX166" fmla="*/ 12133 w 12653"/>
              <a:gd name="connsiteY166" fmla="*/ 3283 h 4040"/>
              <a:gd name="connsiteX167" fmla="*/ 12133 w 12653"/>
              <a:gd name="connsiteY167" fmla="*/ 3324 h 4040"/>
              <a:gd name="connsiteX168" fmla="*/ 12092 w 12653"/>
              <a:gd name="connsiteY168" fmla="*/ 3324 h 4040"/>
              <a:gd name="connsiteX169" fmla="*/ 240 w 12653"/>
              <a:gd name="connsiteY169" fmla="*/ 3196 h 4040"/>
              <a:gd name="connsiteX170" fmla="*/ 240 w 12653"/>
              <a:gd name="connsiteY170" fmla="*/ 3259 h 4040"/>
              <a:gd name="connsiteX171" fmla="*/ 184 w 12653"/>
              <a:gd name="connsiteY171" fmla="*/ 3259 h 4040"/>
              <a:gd name="connsiteX172" fmla="*/ 184 w 12653"/>
              <a:gd name="connsiteY172" fmla="*/ 3196 h 4040"/>
              <a:gd name="connsiteX173" fmla="*/ 240 w 12653"/>
              <a:gd name="connsiteY173" fmla="*/ 3196 h 4040"/>
              <a:gd name="connsiteX174" fmla="*/ 240 w 12653"/>
              <a:gd name="connsiteY174" fmla="*/ 3106 h 4040"/>
              <a:gd name="connsiteX175" fmla="*/ 240 w 12653"/>
              <a:gd name="connsiteY175" fmla="*/ 3177 h 4040"/>
              <a:gd name="connsiteX176" fmla="*/ 184 w 12653"/>
              <a:gd name="connsiteY176" fmla="*/ 3177 h 4040"/>
              <a:gd name="connsiteX177" fmla="*/ 184 w 12653"/>
              <a:gd name="connsiteY177" fmla="*/ 3106 h 4040"/>
              <a:gd name="connsiteX178" fmla="*/ 240 w 12653"/>
              <a:gd name="connsiteY178" fmla="*/ 3106 h 4040"/>
              <a:gd name="connsiteX179" fmla="*/ 102 w 12653"/>
              <a:gd name="connsiteY179" fmla="*/ 3084 h 4040"/>
              <a:gd name="connsiteX180" fmla="*/ 102 w 12653"/>
              <a:gd name="connsiteY180" fmla="*/ 3021 h 4040"/>
              <a:gd name="connsiteX181" fmla="*/ 166 w 12653"/>
              <a:gd name="connsiteY181" fmla="*/ 3021 h 4040"/>
              <a:gd name="connsiteX182" fmla="*/ 166 w 12653"/>
              <a:gd name="connsiteY182" fmla="*/ 3084 h 4040"/>
              <a:gd name="connsiteX183" fmla="*/ 102 w 12653"/>
              <a:gd name="connsiteY183" fmla="*/ 3084 h 4040"/>
              <a:gd name="connsiteX184" fmla="*/ 102 w 12653"/>
              <a:gd name="connsiteY184" fmla="*/ 3177 h 4040"/>
              <a:gd name="connsiteX185" fmla="*/ 102 w 12653"/>
              <a:gd name="connsiteY185" fmla="*/ 3106 h 4040"/>
              <a:gd name="connsiteX186" fmla="*/ 166 w 12653"/>
              <a:gd name="connsiteY186" fmla="*/ 3106 h 4040"/>
              <a:gd name="connsiteX187" fmla="*/ 166 w 12653"/>
              <a:gd name="connsiteY187" fmla="*/ 3177 h 4040"/>
              <a:gd name="connsiteX188" fmla="*/ 102 w 12653"/>
              <a:gd name="connsiteY188" fmla="*/ 3177 h 4040"/>
              <a:gd name="connsiteX189" fmla="*/ 102 w 12653"/>
              <a:gd name="connsiteY189" fmla="*/ 3259 h 4040"/>
              <a:gd name="connsiteX190" fmla="*/ 102 w 12653"/>
              <a:gd name="connsiteY190" fmla="*/ 3201 h 4040"/>
              <a:gd name="connsiteX191" fmla="*/ 162 w 12653"/>
              <a:gd name="connsiteY191" fmla="*/ 3201 h 4040"/>
              <a:gd name="connsiteX192" fmla="*/ 162 w 12653"/>
              <a:gd name="connsiteY192" fmla="*/ 3259 h 4040"/>
              <a:gd name="connsiteX193" fmla="*/ 102 w 12653"/>
              <a:gd name="connsiteY193" fmla="*/ 3259 h 4040"/>
              <a:gd name="connsiteX194" fmla="*/ 162 w 12653"/>
              <a:gd name="connsiteY194" fmla="*/ 3278 h 4040"/>
              <a:gd name="connsiteX195" fmla="*/ 162 w 12653"/>
              <a:gd name="connsiteY195" fmla="*/ 3339 h 4040"/>
              <a:gd name="connsiteX196" fmla="*/ 24 w 12653"/>
              <a:gd name="connsiteY196" fmla="*/ 3339 h 4040"/>
              <a:gd name="connsiteX197" fmla="*/ 24 w 12653"/>
              <a:gd name="connsiteY197" fmla="*/ 3201 h 4040"/>
              <a:gd name="connsiteX198" fmla="*/ 82 w 12653"/>
              <a:gd name="connsiteY198" fmla="*/ 3201 h 4040"/>
              <a:gd name="connsiteX199" fmla="*/ 82 w 12653"/>
              <a:gd name="connsiteY199" fmla="*/ 3981 h 4040"/>
              <a:gd name="connsiteX200" fmla="*/ 162 w 12653"/>
              <a:gd name="connsiteY200" fmla="*/ 3981 h 4040"/>
              <a:gd name="connsiteX201" fmla="*/ 80 w 12653"/>
              <a:gd name="connsiteY201" fmla="*/ 536 h 4040"/>
              <a:gd name="connsiteX202" fmla="*/ 80 w 12653"/>
              <a:gd name="connsiteY202" fmla="*/ 575 h 4040"/>
              <a:gd name="connsiteX203" fmla="*/ 39 w 12653"/>
              <a:gd name="connsiteY203" fmla="*/ 575 h 4040"/>
              <a:gd name="connsiteX204" fmla="*/ 39 w 12653"/>
              <a:gd name="connsiteY204" fmla="*/ 536 h 4040"/>
              <a:gd name="connsiteX205" fmla="*/ 80 w 12653"/>
              <a:gd name="connsiteY205" fmla="*/ 536 h 4040"/>
              <a:gd name="connsiteX206" fmla="*/ 162 w 12653"/>
              <a:gd name="connsiteY206" fmla="*/ 22 h 4040"/>
              <a:gd name="connsiteX207" fmla="*/ 162 w 12653"/>
              <a:gd name="connsiteY207" fmla="*/ 82 h 4040"/>
              <a:gd name="connsiteX208" fmla="*/ 82 w 12653"/>
              <a:gd name="connsiteY208" fmla="*/ 82 h 4040"/>
              <a:gd name="connsiteX209" fmla="*/ 82 w 12653"/>
              <a:gd name="connsiteY209" fmla="*/ 160 h 4040"/>
              <a:gd name="connsiteX210" fmla="*/ 24 w 12653"/>
              <a:gd name="connsiteY210" fmla="*/ 160 h 4040"/>
              <a:gd name="connsiteX211" fmla="*/ 24 w 12653"/>
              <a:gd name="connsiteY211" fmla="*/ 22 h 4040"/>
              <a:gd name="connsiteX212" fmla="*/ 162 w 12653"/>
              <a:gd name="connsiteY212" fmla="*/ 22 h 4040"/>
              <a:gd name="connsiteX213" fmla="*/ 162 w 12653"/>
              <a:gd name="connsiteY213" fmla="*/ 102 h 4040"/>
              <a:gd name="connsiteX214" fmla="*/ 162 w 12653"/>
              <a:gd name="connsiteY214" fmla="*/ 160 h 4040"/>
              <a:gd name="connsiteX215" fmla="*/ 102 w 12653"/>
              <a:gd name="connsiteY215" fmla="*/ 160 h 4040"/>
              <a:gd name="connsiteX216" fmla="*/ 102 w 12653"/>
              <a:gd name="connsiteY216" fmla="*/ 102 h 4040"/>
              <a:gd name="connsiteX217" fmla="*/ 162 w 12653"/>
              <a:gd name="connsiteY217" fmla="*/ 102 h 4040"/>
              <a:gd name="connsiteX218" fmla="*/ 166 w 12653"/>
              <a:gd name="connsiteY218" fmla="*/ 277 h 4040"/>
              <a:gd name="connsiteX219" fmla="*/ 166 w 12653"/>
              <a:gd name="connsiteY219" fmla="*/ 339 h 4040"/>
              <a:gd name="connsiteX220" fmla="*/ 102 w 12653"/>
              <a:gd name="connsiteY220" fmla="*/ 339 h 4040"/>
              <a:gd name="connsiteX221" fmla="*/ 102 w 12653"/>
              <a:gd name="connsiteY221" fmla="*/ 277 h 4040"/>
              <a:gd name="connsiteX222" fmla="*/ 166 w 12653"/>
              <a:gd name="connsiteY222" fmla="*/ 277 h 4040"/>
              <a:gd name="connsiteX223" fmla="*/ 102 w 12653"/>
              <a:gd name="connsiteY223" fmla="*/ 255 h 4040"/>
              <a:gd name="connsiteX224" fmla="*/ 102 w 12653"/>
              <a:gd name="connsiteY224" fmla="*/ 184 h 4040"/>
              <a:gd name="connsiteX225" fmla="*/ 166 w 12653"/>
              <a:gd name="connsiteY225" fmla="*/ 184 h 4040"/>
              <a:gd name="connsiteX226" fmla="*/ 166 w 12653"/>
              <a:gd name="connsiteY226" fmla="*/ 255 h 4040"/>
              <a:gd name="connsiteX227" fmla="*/ 102 w 12653"/>
              <a:gd name="connsiteY227" fmla="*/ 255 h 4040"/>
              <a:gd name="connsiteX228" fmla="*/ 184 w 12653"/>
              <a:gd name="connsiteY228" fmla="*/ 255 h 4040"/>
              <a:gd name="connsiteX229" fmla="*/ 184 w 12653"/>
              <a:gd name="connsiteY229" fmla="*/ 184 h 4040"/>
              <a:gd name="connsiteX230" fmla="*/ 240 w 12653"/>
              <a:gd name="connsiteY230" fmla="*/ 184 h 4040"/>
              <a:gd name="connsiteX231" fmla="*/ 240 w 12653"/>
              <a:gd name="connsiteY231" fmla="*/ 255 h 4040"/>
              <a:gd name="connsiteX232" fmla="*/ 184 w 12653"/>
              <a:gd name="connsiteY232" fmla="*/ 255 h 4040"/>
              <a:gd name="connsiteX233" fmla="*/ 184 w 12653"/>
              <a:gd name="connsiteY233" fmla="*/ 164 h 4040"/>
              <a:gd name="connsiteX234" fmla="*/ 184 w 12653"/>
              <a:gd name="connsiteY234" fmla="*/ 102 h 4040"/>
              <a:gd name="connsiteX235" fmla="*/ 240 w 12653"/>
              <a:gd name="connsiteY235" fmla="*/ 102 h 4040"/>
              <a:gd name="connsiteX236" fmla="*/ 240 w 12653"/>
              <a:gd name="connsiteY236" fmla="*/ 164 h 4040"/>
              <a:gd name="connsiteX237" fmla="*/ 184 w 12653"/>
              <a:gd name="connsiteY237" fmla="*/ 164 h 4040"/>
              <a:gd name="connsiteX238" fmla="*/ 561 w 12653"/>
              <a:gd name="connsiteY238" fmla="*/ 37 h 4040"/>
              <a:gd name="connsiteX239" fmla="*/ 561 w 12653"/>
              <a:gd name="connsiteY239" fmla="*/ 78 h 4040"/>
              <a:gd name="connsiteX240" fmla="*/ 520 w 12653"/>
              <a:gd name="connsiteY240" fmla="*/ 78 h 4040"/>
              <a:gd name="connsiteX241" fmla="*/ 520 w 12653"/>
              <a:gd name="connsiteY241" fmla="*/ 37 h 4040"/>
              <a:gd name="connsiteX242" fmla="*/ 561 w 12653"/>
              <a:gd name="connsiteY242" fmla="*/ 37 h 4040"/>
              <a:gd name="connsiteX243" fmla="*/ 12414 w 12653"/>
              <a:gd name="connsiteY243" fmla="*/ 164 h 4040"/>
              <a:gd name="connsiteX244" fmla="*/ 12414 w 12653"/>
              <a:gd name="connsiteY244" fmla="*/ 102 h 4040"/>
              <a:gd name="connsiteX245" fmla="*/ 12470 w 12653"/>
              <a:gd name="connsiteY245" fmla="*/ 102 h 4040"/>
              <a:gd name="connsiteX246" fmla="*/ 12470 w 12653"/>
              <a:gd name="connsiteY246" fmla="*/ 164 h 4040"/>
              <a:gd name="connsiteX247" fmla="*/ 12414 w 12653"/>
              <a:gd name="connsiteY247" fmla="*/ 164 h 4040"/>
              <a:gd name="connsiteX248" fmla="*/ 12414 w 12653"/>
              <a:gd name="connsiteY248" fmla="*/ 255 h 4040"/>
              <a:gd name="connsiteX249" fmla="*/ 12414 w 12653"/>
              <a:gd name="connsiteY249" fmla="*/ 184 h 4040"/>
              <a:gd name="connsiteX250" fmla="*/ 12470 w 12653"/>
              <a:gd name="connsiteY250" fmla="*/ 184 h 4040"/>
              <a:gd name="connsiteX251" fmla="*/ 12470 w 12653"/>
              <a:gd name="connsiteY251" fmla="*/ 255 h 4040"/>
              <a:gd name="connsiteX252" fmla="*/ 12414 w 12653"/>
              <a:gd name="connsiteY252" fmla="*/ 255 h 4040"/>
              <a:gd name="connsiteX253" fmla="*/ 12552 w 12653"/>
              <a:gd name="connsiteY253" fmla="*/ 596 h 4040"/>
              <a:gd name="connsiteX254" fmla="*/ 12552 w 12653"/>
              <a:gd name="connsiteY254" fmla="*/ 674 h 4040"/>
              <a:gd name="connsiteX255" fmla="*/ 12612 w 12653"/>
              <a:gd name="connsiteY255" fmla="*/ 674 h 4040"/>
              <a:gd name="connsiteX256" fmla="*/ 12612 w 12653"/>
              <a:gd name="connsiteY256" fmla="*/ 3390 h 4040"/>
              <a:gd name="connsiteX257" fmla="*/ 12552 w 12653"/>
              <a:gd name="connsiteY257" fmla="*/ 3390 h 4040"/>
              <a:gd name="connsiteX258" fmla="*/ 12552 w 12653"/>
              <a:gd name="connsiteY258" fmla="*/ 3468 h 4040"/>
              <a:gd name="connsiteX259" fmla="*/ 12500 w 12653"/>
              <a:gd name="connsiteY259" fmla="*/ 3468 h 4040"/>
              <a:gd name="connsiteX260" fmla="*/ 12500 w 12653"/>
              <a:gd name="connsiteY260" fmla="*/ 3619 h 4040"/>
              <a:gd name="connsiteX261" fmla="*/ 12628 w 12653"/>
              <a:gd name="connsiteY261" fmla="*/ 3619 h 4040"/>
              <a:gd name="connsiteX262" fmla="*/ 12628 w 12653"/>
              <a:gd name="connsiteY262" fmla="*/ 3787 h 4040"/>
              <a:gd name="connsiteX263" fmla="*/ 12571 w 12653"/>
              <a:gd name="connsiteY263" fmla="*/ 3787 h 4040"/>
              <a:gd name="connsiteX264" fmla="*/ 12571 w 12653"/>
              <a:gd name="connsiteY264" fmla="*/ 3705 h 4040"/>
              <a:gd name="connsiteX265" fmla="*/ 12470 w 12653"/>
              <a:gd name="connsiteY265" fmla="*/ 3705 h 4040"/>
              <a:gd name="connsiteX266" fmla="*/ 12470 w 12653"/>
              <a:gd name="connsiteY266" fmla="*/ 3787 h 4040"/>
              <a:gd name="connsiteX267" fmla="*/ 12392 w 12653"/>
              <a:gd name="connsiteY267" fmla="*/ 3787 h 4040"/>
              <a:gd name="connsiteX268" fmla="*/ 12392 w 12653"/>
              <a:gd name="connsiteY268" fmla="*/ 3880 h 4040"/>
              <a:gd name="connsiteX269" fmla="*/ 12300 w 12653"/>
              <a:gd name="connsiteY269" fmla="*/ 3880 h 4040"/>
              <a:gd name="connsiteX270" fmla="*/ 12300 w 12653"/>
              <a:gd name="connsiteY270" fmla="*/ 3981 h 4040"/>
              <a:gd name="connsiteX271" fmla="*/ 12392 w 12653"/>
              <a:gd name="connsiteY271" fmla="*/ 3981 h 4040"/>
              <a:gd name="connsiteX272" fmla="*/ 12392 w 12653"/>
              <a:gd name="connsiteY272" fmla="*/ 4040 h 4040"/>
              <a:gd name="connsiteX273" fmla="*/ 12224 w 12653"/>
              <a:gd name="connsiteY273" fmla="*/ 4040 h 4040"/>
              <a:gd name="connsiteX274" fmla="*/ 12224 w 12653"/>
              <a:gd name="connsiteY274" fmla="*/ 3912 h 4040"/>
              <a:gd name="connsiteX275" fmla="*/ 12071 w 12653"/>
              <a:gd name="connsiteY275" fmla="*/ 3912 h 4040"/>
              <a:gd name="connsiteX276" fmla="*/ 12071 w 12653"/>
              <a:gd name="connsiteY276" fmla="*/ 3964 h 4040"/>
              <a:gd name="connsiteX277" fmla="*/ 11995 w 12653"/>
              <a:gd name="connsiteY277" fmla="*/ 3964 h 4040"/>
              <a:gd name="connsiteX278" fmla="*/ 11995 w 12653"/>
              <a:gd name="connsiteY278" fmla="*/ 4025 h 4040"/>
              <a:gd name="connsiteX279" fmla="*/ 658 w 12653"/>
              <a:gd name="connsiteY279" fmla="*/ 4025 h 4040"/>
              <a:gd name="connsiteX280" fmla="*/ 658 w 12653"/>
              <a:gd name="connsiteY280" fmla="*/ 3964 h 4040"/>
              <a:gd name="connsiteX281" fmla="*/ 583 w 12653"/>
              <a:gd name="connsiteY281" fmla="*/ 3964 h 4040"/>
              <a:gd name="connsiteX282" fmla="*/ 583 w 12653"/>
              <a:gd name="connsiteY282" fmla="*/ 3912 h 4040"/>
              <a:gd name="connsiteX283" fmla="*/ 430 w 12653"/>
              <a:gd name="connsiteY283" fmla="*/ 3912 h 4040"/>
              <a:gd name="connsiteX284" fmla="*/ 430 w 12653"/>
              <a:gd name="connsiteY284" fmla="*/ 4040 h 4040"/>
              <a:gd name="connsiteX285" fmla="*/ 261 w 12653"/>
              <a:gd name="connsiteY285" fmla="*/ 4040 h 4040"/>
              <a:gd name="connsiteX286" fmla="*/ 261 w 12653"/>
              <a:gd name="connsiteY286" fmla="*/ 3981 h 4040"/>
              <a:gd name="connsiteX287" fmla="*/ 354 w 12653"/>
              <a:gd name="connsiteY287" fmla="*/ 3981 h 4040"/>
              <a:gd name="connsiteX288" fmla="*/ 354 w 12653"/>
              <a:gd name="connsiteY288" fmla="*/ 3880 h 4040"/>
              <a:gd name="connsiteX289" fmla="*/ 261 w 12653"/>
              <a:gd name="connsiteY289" fmla="*/ 3880 h 4040"/>
              <a:gd name="connsiteX290" fmla="*/ 261 w 12653"/>
              <a:gd name="connsiteY290" fmla="*/ 3787 h 4040"/>
              <a:gd name="connsiteX291" fmla="*/ 184 w 12653"/>
              <a:gd name="connsiteY291" fmla="*/ 3787 h 4040"/>
              <a:gd name="connsiteX292" fmla="*/ 184 w 12653"/>
              <a:gd name="connsiteY292" fmla="*/ 3705 h 4040"/>
              <a:gd name="connsiteX293" fmla="*/ 82 w 12653"/>
              <a:gd name="connsiteY293" fmla="*/ 3705 h 4040"/>
              <a:gd name="connsiteX294" fmla="*/ 82 w 12653"/>
              <a:gd name="connsiteY294" fmla="*/ 3787 h 4040"/>
              <a:gd name="connsiteX295" fmla="*/ 26 w 12653"/>
              <a:gd name="connsiteY295" fmla="*/ 3787 h 4040"/>
              <a:gd name="connsiteX296" fmla="*/ 26 w 12653"/>
              <a:gd name="connsiteY296" fmla="*/ 3619 h 4040"/>
              <a:gd name="connsiteX297" fmla="*/ 153 w 12653"/>
              <a:gd name="connsiteY297" fmla="*/ 3619 h 4040"/>
              <a:gd name="connsiteX298" fmla="*/ 153 w 12653"/>
              <a:gd name="connsiteY298" fmla="*/ 3468 h 4040"/>
              <a:gd name="connsiteX299" fmla="*/ 102 w 12653"/>
              <a:gd name="connsiteY299" fmla="*/ 3468 h 4040"/>
              <a:gd name="connsiteX300" fmla="*/ 102 w 12653"/>
              <a:gd name="connsiteY300" fmla="*/ 3390 h 4040"/>
              <a:gd name="connsiteX301" fmla="*/ 41 w 12653"/>
              <a:gd name="connsiteY301" fmla="*/ 3390 h 4040"/>
              <a:gd name="connsiteX302" fmla="*/ 41 w 12653"/>
              <a:gd name="connsiteY302" fmla="*/ 674 h 4040"/>
              <a:gd name="connsiteX303" fmla="*/ 102 w 12653"/>
              <a:gd name="connsiteY303" fmla="*/ 674 h 4040"/>
              <a:gd name="connsiteX304" fmla="*/ 102 w 12653"/>
              <a:gd name="connsiteY304" fmla="*/ 596 h 4040"/>
              <a:gd name="connsiteX305" fmla="*/ 153 w 12653"/>
              <a:gd name="connsiteY305" fmla="*/ 596 h 4040"/>
              <a:gd name="connsiteX306" fmla="*/ 153 w 12653"/>
              <a:gd name="connsiteY306" fmla="*/ 445 h 4040"/>
              <a:gd name="connsiteX307" fmla="*/ 26 w 12653"/>
              <a:gd name="connsiteY307" fmla="*/ 445 h 4040"/>
              <a:gd name="connsiteX308" fmla="*/ 26 w 12653"/>
              <a:gd name="connsiteY308" fmla="*/ 277 h 4040"/>
              <a:gd name="connsiteX309" fmla="*/ 82 w 12653"/>
              <a:gd name="connsiteY309" fmla="*/ 277 h 4040"/>
              <a:gd name="connsiteX310" fmla="*/ 82 w 12653"/>
              <a:gd name="connsiteY310" fmla="*/ 359 h 4040"/>
              <a:gd name="connsiteX311" fmla="*/ 184 w 12653"/>
              <a:gd name="connsiteY311" fmla="*/ 359 h 4040"/>
              <a:gd name="connsiteX312" fmla="*/ 184 w 12653"/>
              <a:gd name="connsiteY312" fmla="*/ 277 h 4040"/>
              <a:gd name="connsiteX313" fmla="*/ 261 w 12653"/>
              <a:gd name="connsiteY313" fmla="*/ 277 h 4040"/>
              <a:gd name="connsiteX314" fmla="*/ 261 w 12653"/>
              <a:gd name="connsiteY314" fmla="*/ 184 h 4040"/>
              <a:gd name="connsiteX315" fmla="*/ 354 w 12653"/>
              <a:gd name="connsiteY315" fmla="*/ 184 h 4040"/>
              <a:gd name="connsiteX316" fmla="*/ 354 w 12653"/>
              <a:gd name="connsiteY316" fmla="*/ 82 h 4040"/>
              <a:gd name="connsiteX317" fmla="*/ 261 w 12653"/>
              <a:gd name="connsiteY317" fmla="*/ 82 h 4040"/>
              <a:gd name="connsiteX318" fmla="*/ 261 w 12653"/>
              <a:gd name="connsiteY318" fmla="*/ 24 h 4040"/>
              <a:gd name="connsiteX319" fmla="*/ 430 w 12653"/>
              <a:gd name="connsiteY319" fmla="*/ 24 h 4040"/>
              <a:gd name="connsiteX320" fmla="*/ 430 w 12653"/>
              <a:gd name="connsiteY320" fmla="*/ 151 h 4040"/>
              <a:gd name="connsiteX321" fmla="*/ 583 w 12653"/>
              <a:gd name="connsiteY321" fmla="*/ 151 h 4040"/>
              <a:gd name="connsiteX322" fmla="*/ 583 w 12653"/>
              <a:gd name="connsiteY322" fmla="*/ 100 h 4040"/>
              <a:gd name="connsiteX323" fmla="*/ 658 w 12653"/>
              <a:gd name="connsiteY323" fmla="*/ 100 h 4040"/>
              <a:gd name="connsiteX324" fmla="*/ 658 w 12653"/>
              <a:gd name="connsiteY324" fmla="*/ 39 h 4040"/>
              <a:gd name="connsiteX325" fmla="*/ 11995 w 12653"/>
              <a:gd name="connsiteY325" fmla="*/ 39 h 4040"/>
              <a:gd name="connsiteX326" fmla="*/ 11995 w 12653"/>
              <a:gd name="connsiteY326" fmla="*/ 100 h 4040"/>
              <a:gd name="connsiteX327" fmla="*/ 12071 w 12653"/>
              <a:gd name="connsiteY327" fmla="*/ 100 h 4040"/>
              <a:gd name="connsiteX328" fmla="*/ 12071 w 12653"/>
              <a:gd name="connsiteY328" fmla="*/ 151 h 4040"/>
              <a:gd name="connsiteX329" fmla="*/ 12224 w 12653"/>
              <a:gd name="connsiteY329" fmla="*/ 151 h 4040"/>
              <a:gd name="connsiteX330" fmla="*/ 12224 w 12653"/>
              <a:gd name="connsiteY330" fmla="*/ 24 h 4040"/>
              <a:gd name="connsiteX331" fmla="*/ 12392 w 12653"/>
              <a:gd name="connsiteY331" fmla="*/ 24 h 4040"/>
              <a:gd name="connsiteX332" fmla="*/ 12392 w 12653"/>
              <a:gd name="connsiteY332" fmla="*/ 82 h 4040"/>
              <a:gd name="connsiteX333" fmla="*/ 12300 w 12653"/>
              <a:gd name="connsiteY333" fmla="*/ 82 h 4040"/>
              <a:gd name="connsiteX334" fmla="*/ 12300 w 12653"/>
              <a:gd name="connsiteY334" fmla="*/ 184 h 4040"/>
              <a:gd name="connsiteX335" fmla="*/ 12392 w 12653"/>
              <a:gd name="connsiteY335" fmla="*/ 184 h 4040"/>
              <a:gd name="connsiteX336" fmla="*/ 12392 w 12653"/>
              <a:gd name="connsiteY336" fmla="*/ 277 h 4040"/>
              <a:gd name="connsiteX337" fmla="*/ 12470 w 12653"/>
              <a:gd name="connsiteY337" fmla="*/ 277 h 4040"/>
              <a:gd name="connsiteX338" fmla="*/ 12470 w 12653"/>
              <a:gd name="connsiteY338" fmla="*/ 359 h 4040"/>
              <a:gd name="connsiteX339" fmla="*/ 12571 w 12653"/>
              <a:gd name="connsiteY339" fmla="*/ 359 h 4040"/>
              <a:gd name="connsiteX340" fmla="*/ 12571 w 12653"/>
              <a:gd name="connsiteY340" fmla="*/ 277 h 4040"/>
              <a:gd name="connsiteX341" fmla="*/ 12628 w 12653"/>
              <a:gd name="connsiteY341" fmla="*/ 277 h 4040"/>
              <a:gd name="connsiteX342" fmla="*/ 12628 w 12653"/>
              <a:gd name="connsiteY342" fmla="*/ 445 h 4040"/>
              <a:gd name="connsiteX343" fmla="*/ 12500 w 12653"/>
              <a:gd name="connsiteY343" fmla="*/ 445 h 4040"/>
              <a:gd name="connsiteX344" fmla="*/ 12500 w 12653"/>
              <a:gd name="connsiteY344" fmla="*/ 596 h 4040"/>
              <a:gd name="connsiteX345" fmla="*/ 12552 w 12653"/>
              <a:gd name="connsiteY345" fmla="*/ 596 h 4040"/>
              <a:gd name="connsiteX346" fmla="*/ 261 w 12653"/>
              <a:gd name="connsiteY346" fmla="*/ 3962 h 4040"/>
              <a:gd name="connsiteX347" fmla="*/ 261 w 12653"/>
              <a:gd name="connsiteY347" fmla="*/ 3899 h 4040"/>
              <a:gd name="connsiteX348" fmla="*/ 335 w 12653"/>
              <a:gd name="connsiteY348" fmla="*/ 3899 h 4040"/>
              <a:gd name="connsiteX349" fmla="*/ 335 w 12653"/>
              <a:gd name="connsiteY349" fmla="*/ 3962 h 4040"/>
              <a:gd name="connsiteX350" fmla="*/ 261 w 12653"/>
              <a:gd name="connsiteY350" fmla="*/ 3962 h 4040"/>
              <a:gd name="connsiteX351" fmla="*/ 261 w 12653"/>
              <a:gd name="connsiteY351" fmla="*/ 102 h 4040"/>
              <a:gd name="connsiteX352" fmla="*/ 335 w 12653"/>
              <a:gd name="connsiteY352" fmla="*/ 102 h 4040"/>
              <a:gd name="connsiteX353" fmla="*/ 335 w 12653"/>
              <a:gd name="connsiteY353" fmla="*/ 164 h 4040"/>
              <a:gd name="connsiteX354" fmla="*/ 261 w 12653"/>
              <a:gd name="connsiteY354" fmla="*/ 164 h 4040"/>
              <a:gd name="connsiteX355" fmla="*/ 261 w 12653"/>
              <a:gd name="connsiteY355" fmla="*/ 102 h 4040"/>
              <a:gd name="connsiteX356" fmla="*/ 12392 w 12653"/>
              <a:gd name="connsiteY356" fmla="*/ 102 h 4040"/>
              <a:gd name="connsiteX357" fmla="*/ 12392 w 12653"/>
              <a:gd name="connsiteY357" fmla="*/ 164 h 4040"/>
              <a:gd name="connsiteX358" fmla="*/ 12319 w 12653"/>
              <a:gd name="connsiteY358" fmla="*/ 164 h 4040"/>
              <a:gd name="connsiteX359" fmla="*/ 12319 w 12653"/>
              <a:gd name="connsiteY359" fmla="*/ 102 h 4040"/>
              <a:gd name="connsiteX360" fmla="*/ 12392 w 12653"/>
              <a:gd name="connsiteY360" fmla="*/ 102 h 4040"/>
              <a:gd name="connsiteX361" fmla="*/ 12392 w 12653"/>
              <a:gd name="connsiteY361" fmla="*/ 3899 h 4040"/>
              <a:gd name="connsiteX362" fmla="*/ 12392 w 12653"/>
              <a:gd name="connsiteY362" fmla="*/ 3962 h 4040"/>
              <a:gd name="connsiteX363" fmla="*/ 12319 w 12653"/>
              <a:gd name="connsiteY363" fmla="*/ 3962 h 4040"/>
              <a:gd name="connsiteX364" fmla="*/ 12319 w 12653"/>
              <a:gd name="connsiteY364" fmla="*/ 3899 h 4040"/>
              <a:gd name="connsiteX365" fmla="*/ 12392 w 12653"/>
              <a:gd name="connsiteY365" fmla="*/ 3899 h 4040"/>
              <a:gd name="connsiteX366" fmla="*/ 12552 w 12653"/>
              <a:gd name="connsiteY366" fmla="*/ 277 h 4040"/>
              <a:gd name="connsiteX367" fmla="*/ 12552 w 12653"/>
              <a:gd name="connsiteY367" fmla="*/ 339 h 4040"/>
              <a:gd name="connsiteX368" fmla="*/ 12487 w 12653"/>
              <a:gd name="connsiteY368" fmla="*/ 339 h 4040"/>
              <a:gd name="connsiteX369" fmla="*/ 12487 w 12653"/>
              <a:gd name="connsiteY369" fmla="*/ 277 h 4040"/>
              <a:gd name="connsiteX370" fmla="*/ 12552 w 12653"/>
              <a:gd name="connsiteY370" fmla="*/ 277 h 4040"/>
              <a:gd name="connsiteX371" fmla="*/ 12552 w 12653"/>
              <a:gd name="connsiteY371" fmla="*/ 184 h 4040"/>
              <a:gd name="connsiteX372" fmla="*/ 12552 w 12653"/>
              <a:gd name="connsiteY372" fmla="*/ 255 h 4040"/>
              <a:gd name="connsiteX373" fmla="*/ 12487 w 12653"/>
              <a:gd name="connsiteY373" fmla="*/ 255 h 4040"/>
              <a:gd name="connsiteX374" fmla="*/ 12487 w 12653"/>
              <a:gd name="connsiteY374" fmla="*/ 184 h 4040"/>
              <a:gd name="connsiteX375" fmla="*/ 12552 w 12653"/>
              <a:gd name="connsiteY375" fmla="*/ 184 h 4040"/>
              <a:gd name="connsiteX376" fmla="*/ 12552 w 12653"/>
              <a:gd name="connsiteY376" fmla="*/ 102 h 4040"/>
              <a:gd name="connsiteX377" fmla="*/ 12552 w 12653"/>
              <a:gd name="connsiteY377" fmla="*/ 160 h 4040"/>
              <a:gd name="connsiteX378" fmla="*/ 12492 w 12653"/>
              <a:gd name="connsiteY378" fmla="*/ 160 h 4040"/>
              <a:gd name="connsiteX379" fmla="*/ 12492 w 12653"/>
              <a:gd name="connsiteY379" fmla="*/ 102 h 4040"/>
              <a:gd name="connsiteX380" fmla="*/ 12552 w 12653"/>
              <a:gd name="connsiteY380" fmla="*/ 102 h 4040"/>
              <a:gd name="connsiteX381" fmla="*/ 12492 w 12653"/>
              <a:gd name="connsiteY381" fmla="*/ 82 h 4040"/>
              <a:gd name="connsiteX382" fmla="*/ 12492 w 12653"/>
              <a:gd name="connsiteY382" fmla="*/ 22 h 4040"/>
              <a:gd name="connsiteX383" fmla="*/ 12630 w 12653"/>
              <a:gd name="connsiteY383" fmla="*/ 22 h 4040"/>
              <a:gd name="connsiteX384" fmla="*/ 12630 w 12653"/>
              <a:gd name="connsiteY384" fmla="*/ 160 h 4040"/>
              <a:gd name="connsiteX385" fmla="*/ 12571 w 12653"/>
              <a:gd name="connsiteY385" fmla="*/ 160 h 4040"/>
              <a:gd name="connsiteX386" fmla="*/ 12571 w 12653"/>
              <a:gd name="connsiteY386" fmla="*/ 82 h 4040"/>
              <a:gd name="connsiteX387" fmla="*/ 12492 w 12653"/>
              <a:gd name="connsiteY387" fmla="*/ 82 h 4040"/>
              <a:gd name="connsiteX388" fmla="*/ 80 w 12653"/>
              <a:gd name="connsiteY388" fmla="*/ 3489 h 4040"/>
              <a:gd name="connsiteX389" fmla="*/ 80 w 12653"/>
              <a:gd name="connsiteY389" fmla="*/ 3528 h 4040"/>
              <a:gd name="connsiteX390" fmla="*/ 39 w 12653"/>
              <a:gd name="connsiteY390" fmla="*/ 3528 h 4040"/>
              <a:gd name="connsiteX391" fmla="*/ 39 w 12653"/>
              <a:gd name="connsiteY391" fmla="*/ 3489 h 4040"/>
              <a:gd name="connsiteX392" fmla="*/ 80 w 12653"/>
              <a:gd name="connsiteY392" fmla="*/ 3489 h 4040"/>
              <a:gd name="connsiteX393" fmla="*/ 12574 w 12653"/>
              <a:gd name="connsiteY393" fmla="*/ 575 h 4040"/>
              <a:gd name="connsiteX394" fmla="*/ 12574 w 12653"/>
              <a:gd name="connsiteY394" fmla="*/ 536 h 4040"/>
              <a:gd name="connsiteX395" fmla="*/ 12615 w 12653"/>
              <a:gd name="connsiteY395" fmla="*/ 536 h 4040"/>
              <a:gd name="connsiteX396" fmla="*/ 12615 w 12653"/>
              <a:gd name="connsiteY396" fmla="*/ 575 h 4040"/>
              <a:gd name="connsiteX397" fmla="*/ 12574 w 12653"/>
              <a:gd name="connsiteY397" fmla="*/ 575 h 4040"/>
              <a:gd name="connsiteX0" fmla="*/ 12653 w 12653"/>
              <a:gd name="connsiteY0" fmla="*/ 182 h 4040"/>
              <a:gd name="connsiteX1" fmla="*/ 12653 w 12653"/>
              <a:gd name="connsiteY1" fmla="*/ 0 h 4040"/>
              <a:gd name="connsiteX2" fmla="*/ 12470 w 12653"/>
              <a:gd name="connsiteY2" fmla="*/ 0 h 4040"/>
              <a:gd name="connsiteX3" fmla="*/ 12470 w 12653"/>
              <a:gd name="connsiteY3" fmla="*/ 82 h 4040"/>
              <a:gd name="connsiteX4" fmla="*/ 12414 w 12653"/>
              <a:gd name="connsiteY4" fmla="*/ 82 h 4040"/>
              <a:gd name="connsiteX5" fmla="*/ 12414 w 12653"/>
              <a:gd name="connsiteY5" fmla="*/ 0 h 4040"/>
              <a:gd name="connsiteX6" fmla="*/ 12202 w 12653"/>
              <a:gd name="connsiteY6" fmla="*/ 0 h 4040"/>
              <a:gd name="connsiteX7" fmla="*/ 12202 w 12653"/>
              <a:gd name="connsiteY7" fmla="*/ 130 h 4040"/>
              <a:gd name="connsiteX8" fmla="*/ 12092 w 12653"/>
              <a:gd name="connsiteY8" fmla="*/ 130 h 4040"/>
              <a:gd name="connsiteX9" fmla="*/ 12092 w 12653"/>
              <a:gd name="connsiteY9" fmla="*/ 100 h 4040"/>
              <a:gd name="connsiteX10" fmla="*/ 12155 w 12653"/>
              <a:gd name="connsiteY10" fmla="*/ 100 h 4040"/>
              <a:gd name="connsiteX11" fmla="*/ 12155 w 12653"/>
              <a:gd name="connsiteY11" fmla="*/ 15 h 4040"/>
              <a:gd name="connsiteX12" fmla="*/ 12071 w 12653"/>
              <a:gd name="connsiteY12" fmla="*/ 15 h 4040"/>
              <a:gd name="connsiteX13" fmla="*/ 12071 w 12653"/>
              <a:gd name="connsiteY13" fmla="*/ 78 h 4040"/>
              <a:gd name="connsiteX14" fmla="*/ 12017 w 12653"/>
              <a:gd name="connsiteY14" fmla="*/ 78 h 4040"/>
              <a:gd name="connsiteX15" fmla="*/ 12017 w 12653"/>
              <a:gd name="connsiteY15" fmla="*/ 18 h 4040"/>
              <a:gd name="connsiteX16" fmla="*/ 637 w 12653"/>
              <a:gd name="connsiteY16" fmla="*/ 18 h 4040"/>
              <a:gd name="connsiteX17" fmla="*/ 637 w 12653"/>
              <a:gd name="connsiteY17" fmla="*/ 78 h 4040"/>
              <a:gd name="connsiteX18" fmla="*/ 583 w 12653"/>
              <a:gd name="connsiteY18" fmla="*/ 78 h 4040"/>
              <a:gd name="connsiteX19" fmla="*/ 583 w 12653"/>
              <a:gd name="connsiteY19" fmla="*/ 15 h 4040"/>
              <a:gd name="connsiteX20" fmla="*/ 499 w 12653"/>
              <a:gd name="connsiteY20" fmla="*/ 15 h 4040"/>
              <a:gd name="connsiteX21" fmla="*/ 499 w 12653"/>
              <a:gd name="connsiteY21" fmla="*/ 100 h 4040"/>
              <a:gd name="connsiteX22" fmla="*/ 561 w 12653"/>
              <a:gd name="connsiteY22" fmla="*/ 100 h 4040"/>
              <a:gd name="connsiteX23" fmla="*/ 561 w 12653"/>
              <a:gd name="connsiteY23" fmla="*/ 130 h 4040"/>
              <a:gd name="connsiteX24" fmla="*/ 451 w 12653"/>
              <a:gd name="connsiteY24" fmla="*/ 130 h 4040"/>
              <a:gd name="connsiteX25" fmla="*/ 451 w 12653"/>
              <a:gd name="connsiteY25" fmla="*/ 0 h 4040"/>
              <a:gd name="connsiteX26" fmla="*/ 240 w 12653"/>
              <a:gd name="connsiteY26" fmla="*/ 0 h 4040"/>
              <a:gd name="connsiteX27" fmla="*/ 240 w 12653"/>
              <a:gd name="connsiteY27" fmla="*/ 82 h 4040"/>
              <a:gd name="connsiteX28" fmla="*/ 184 w 12653"/>
              <a:gd name="connsiteY28" fmla="*/ 82 h 4040"/>
              <a:gd name="connsiteX29" fmla="*/ 184 w 12653"/>
              <a:gd name="connsiteY29" fmla="*/ 0 h 4040"/>
              <a:gd name="connsiteX30" fmla="*/ 0 w 12653"/>
              <a:gd name="connsiteY30" fmla="*/ 0 h 4040"/>
              <a:gd name="connsiteX31" fmla="*/ 0 w 12653"/>
              <a:gd name="connsiteY31" fmla="*/ 182 h 4040"/>
              <a:gd name="connsiteX32" fmla="*/ 82 w 12653"/>
              <a:gd name="connsiteY32" fmla="*/ 182 h 4040"/>
              <a:gd name="connsiteX33" fmla="*/ 82 w 12653"/>
              <a:gd name="connsiteY33" fmla="*/ 255 h 4040"/>
              <a:gd name="connsiteX34" fmla="*/ 2 w 12653"/>
              <a:gd name="connsiteY34" fmla="*/ 255 h 4040"/>
              <a:gd name="connsiteX35" fmla="*/ 2 w 12653"/>
              <a:gd name="connsiteY35" fmla="*/ 467 h 4040"/>
              <a:gd name="connsiteX36" fmla="*/ 132 w 12653"/>
              <a:gd name="connsiteY36" fmla="*/ 467 h 4040"/>
              <a:gd name="connsiteX37" fmla="*/ 132 w 12653"/>
              <a:gd name="connsiteY37" fmla="*/ 575 h 4040"/>
              <a:gd name="connsiteX38" fmla="*/ 102 w 12653"/>
              <a:gd name="connsiteY38" fmla="*/ 575 h 4040"/>
              <a:gd name="connsiteX39" fmla="*/ 102 w 12653"/>
              <a:gd name="connsiteY39" fmla="*/ 514 h 4040"/>
              <a:gd name="connsiteX40" fmla="*/ 17 w 12653"/>
              <a:gd name="connsiteY40" fmla="*/ 514 h 4040"/>
              <a:gd name="connsiteX41" fmla="*/ 17 w 12653"/>
              <a:gd name="connsiteY41" fmla="*/ 596 h 4040"/>
              <a:gd name="connsiteX42" fmla="*/ 80 w 12653"/>
              <a:gd name="connsiteY42" fmla="*/ 596 h 4040"/>
              <a:gd name="connsiteX43" fmla="*/ 80 w 12653"/>
              <a:gd name="connsiteY43" fmla="*/ 652 h 4040"/>
              <a:gd name="connsiteX44" fmla="*/ 20 w 12653"/>
              <a:gd name="connsiteY44" fmla="*/ 652 h 4040"/>
              <a:gd name="connsiteX45" fmla="*/ 20 w 12653"/>
              <a:gd name="connsiteY45" fmla="*/ 2708 h 4040"/>
              <a:gd name="connsiteX46" fmla="*/ 80 w 12653"/>
              <a:gd name="connsiteY46" fmla="*/ 2708 h 4040"/>
              <a:gd name="connsiteX47" fmla="*/ 80 w 12653"/>
              <a:gd name="connsiteY47" fmla="*/ 2765 h 4040"/>
              <a:gd name="connsiteX48" fmla="*/ 17 w 12653"/>
              <a:gd name="connsiteY48" fmla="*/ 2765 h 4040"/>
              <a:gd name="connsiteX49" fmla="*/ 17 w 12653"/>
              <a:gd name="connsiteY49" fmla="*/ 2847 h 4040"/>
              <a:gd name="connsiteX50" fmla="*/ 102 w 12653"/>
              <a:gd name="connsiteY50" fmla="*/ 2847 h 4040"/>
              <a:gd name="connsiteX51" fmla="*/ 102 w 12653"/>
              <a:gd name="connsiteY51" fmla="*/ 2786 h 4040"/>
              <a:gd name="connsiteX52" fmla="*/ 132 w 12653"/>
              <a:gd name="connsiteY52" fmla="*/ 2786 h 4040"/>
              <a:gd name="connsiteX53" fmla="*/ 132 w 12653"/>
              <a:gd name="connsiteY53" fmla="*/ 2894 h 4040"/>
              <a:gd name="connsiteX54" fmla="*/ 2 w 12653"/>
              <a:gd name="connsiteY54" fmla="*/ 2894 h 4040"/>
              <a:gd name="connsiteX55" fmla="*/ 2 w 12653"/>
              <a:gd name="connsiteY55" fmla="*/ 3106 h 4040"/>
              <a:gd name="connsiteX56" fmla="*/ 82 w 12653"/>
              <a:gd name="connsiteY56" fmla="*/ 3106 h 4040"/>
              <a:gd name="connsiteX57" fmla="*/ 82 w 12653"/>
              <a:gd name="connsiteY57" fmla="*/ 3179 h 4040"/>
              <a:gd name="connsiteX58" fmla="*/ 0 w 12653"/>
              <a:gd name="connsiteY58" fmla="*/ 3179 h 4040"/>
              <a:gd name="connsiteX59" fmla="*/ 0 w 12653"/>
              <a:gd name="connsiteY59" fmla="*/ 3360 h 4040"/>
              <a:gd name="connsiteX60" fmla="*/ 184 w 12653"/>
              <a:gd name="connsiteY60" fmla="*/ 3360 h 4040"/>
              <a:gd name="connsiteX61" fmla="*/ 184 w 12653"/>
              <a:gd name="connsiteY61" fmla="*/ 3278 h 4040"/>
              <a:gd name="connsiteX62" fmla="*/ 240 w 12653"/>
              <a:gd name="connsiteY62" fmla="*/ 3278 h 4040"/>
              <a:gd name="connsiteX63" fmla="*/ 240 w 12653"/>
              <a:gd name="connsiteY63" fmla="*/ 3360 h 4040"/>
              <a:gd name="connsiteX64" fmla="*/ 451 w 12653"/>
              <a:gd name="connsiteY64" fmla="*/ 3360 h 4040"/>
              <a:gd name="connsiteX65" fmla="*/ 451 w 12653"/>
              <a:gd name="connsiteY65" fmla="*/ 3231 h 4040"/>
              <a:gd name="connsiteX66" fmla="*/ 561 w 12653"/>
              <a:gd name="connsiteY66" fmla="*/ 3231 h 4040"/>
              <a:gd name="connsiteX67" fmla="*/ 561 w 12653"/>
              <a:gd name="connsiteY67" fmla="*/ 3261 h 4040"/>
              <a:gd name="connsiteX68" fmla="*/ 499 w 12653"/>
              <a:gd name="connsiteY68" fmla="*/ 3261 h 4040"/>
              <a:gd name="connsiteX69" fmla="*/ 499 w 12653"/>
              <a:gd name="connsiteY69" fmla="*/ 3345 h 4040"/>
              <a:gd name="connsiteX70" fmla="*/ 583 w 12653"/>
              <a:gd name="connsiteY70" fmla="*/ 3345 h 4040"/>
              <a:gd name="connsiteX71" fmla="*/ 583 w 12653"/>
              <a:gd name="connsiteY71" fmla="*/ 3283 h 4040"/>
              <a:gd name="connsiteX72" fmla="*/ 637 w 12653"/>
              <a:gd name="connsiteY72" fmla="*/ 3283 h 4040"/>
              <a:gd name="connsiteX73" fmla="*/ 637 w 12653"/>
              <a:gd name="connsiteY73" fmla="*/ 3343 h 4040"/>
              <a:gd name="connsiteX74" fmla="*/ 12017 w 12653"/>
              <a:gd name="connsiteY74" fmla="*/ 3343 h 4040"/>
              <a:gd name="connsiteX75" fmla="*/ 12017 w 12653"/>
              <a:gd name="connsiteY75" fmla="*/ 3283 h 4040"/>
              <a:gd name="connsiteX76" fmla="*/ 12071 w 12653"/>
              <a:gd name="connsiteY76" fmla="*/ 3283 h 4040"/>
              <a:gd name="connsiteX77" fmla="*/ 12071 w 12653"/>
              <a:gd name="connsiteY77" fmla="*/ 3345 h 4040"/>
              <a:gd name="connsiteX78" fmla="*/ 12155 w 12653"/>
              <a:gd name="connsiteY78" fmla="*/ 3345 h 4040"/>
              <a:gd name="connsiteX79" fmla="*/ 12155 w 12653"/>
              <a:gd name="connsiteY79" fmla="*/ 3261 h 4040"/>
              <a:gd name="connsiteX80" fmla="*/ 12092 w 12653"/>
              <a:gd name="connsiteY80" fmla="*/ 3261 h 4040"/>
              <a:gd name="connsiteX81" fmla="*/ 12092 w 12653"/>
              <a:gd name="connsiteY81" fmla="*/ 3231 h 4040"/>
              <a:gd name="connsiteX82" fmla="*/ 12202 w 12653"/>
              <a:gd name="connsiteY82" fmla="*/ 3231 h 4040"/>
              <a:gd name="connsiteX83" fmla="*/ 12202 w 12653"/>
              <a:gd name="connsiteY83" fmla="*/ 3360 h 4040"/>
              <a:gd name="connsiteX84" fmla="*/ 12414 w 12653"/>
              <a:gd name="connsiteY84" fmla="*/ 3360 h 4040"/>
              <a:gd name="connsiteX85" fmla="*/ 12414 w 12653"/>
              <a:gd name="connsiteY85" fmla="*/ 3278 h 4040"/>
              <a:gd name="connsiteX86" fmla="*/ 12470 w 12653"/>
              <a:gd name="connsiteY86" fmla="*/ 3278 h 4040"/>
              <a:gd name="connsiteX87" fmla="*/ 12470 w 12653"/>
              <a:gd name="connsiteY87" fmla="*/ 3360 h 4040"/>
              <a:gd name="connsiteX88" fmla="*/ 12653 w 12653"/>
              <a:gd name="connsiteY88" fmla="*/ 3360 h 4040"/>
              <a:gd name="connsiteX89" fmla="*/ 12653 w 12653"/>
              <a:gd name="connsiteY89" fmla="*/ 3179 h 4040"/>
              <a:gd name="connsiteX90" fmla="*/ 12571 w 12653"/>
              <a:gd name="connsiteY90" fmla="*/ 3179 h 4040"/>
              <a:gd name="connsiteX91" fmla="*/ 12571 w 12653"/>
              <a:gd name="connsiteY91" fmla="*/ 3106 h 4040"/>
              <a:gd name="connsiteX92" fmla="*/ 12651 w 12653"/>
              <a:gd name="connsiteY92" fmla="*/ 3106 h 4040"/>
              <a:gd name="connsiteX93" fmla="*/ 12651 w 12653"/>
              <a:gd name="connsiteY93" fmla="*/ 2894 h 4040"/>
              <a:gd name="connsiteX94" fmla="*/ 12522 w 12653"/>
              <a:gd name="connsiteY94" fmla="*/ 2894 h 4040"/>
              <a:gd name="connsiteX95" fmla="*/ 12522 w 12653"/>
              <a:gd name="connsiteY95" fmla="*/ 2786 h 4040"/>
              <a:gd name="connsiteX96" fmla="*/ 12552 w 12653"/>
              <a:gd name="connsiteY96" fmla="*/ 2786 h 4040"/>
              <a:gd name="connsiteX97" fmla="*/ 12552 w 12653"/>
              <a:gd name="connsiteY97" fmla="*/ 2847 h 4040"/>
              <a:gd name="connsiteX98" fmla="*/ 12636 w 12653"/>
              <a:gd name="connsiteY98" fmla="*/ 2847 h 4040"/>
              <a:gd name="connsiteX99" fmla="*/ 12636 w 12653"/>
              <a:gd name="connsiteY99" fmla="*/ 2765 h 4040"/>
              <a:gd name="connsiteX100" fmla="*/ 12574 w 12653"/>
              <a:gd name="connsiteY100" fmla="*/ 2765 h 4040"/>
              <a:gd name="connsiteX101" fmla="*/ 12574 w 12653"/>
              <a:gd name="connsiteY101" fmla="*/ 2708 h 4040"/>
              <a:gd name="connsiteX102" fmla="*/ 12634 w 12653"/>
              <a:gd name="connsiteY102" fmla="*/ 2708 h 4040"/>
              <a:gd name="connsiteX103" fmla="*/ 12634 w 12653"/>
              <a:gd name="connsiteY103" fmla="*/ 652 h 4040"/>
              <a:gd name="connsiteX104" fmla="*/ 12574 w 12653"/>
              <a:gd name="connsiteY104" fmla="*/ 652 h 4040"/>
              <a:gd name="connsiteX105" fmla="*/ 12574 w 12653"/>
              <a:gd name="connsiteY105" fmla="*/ 596 h 4040"/>
              <a:gd name="connsiteX106" fmla="*/ 12636 w 12653"/>
              <a:gd name="connsiteY106" fmla="*/ 596 h 4040"/>
              <a:gd name="connsiteX107" fmla="*/ 12636 w 12653"/>
              <a:gd name="connsiteY107" fmla="*/ 514 h 4040"/>
              <a:gd name="connsiteX108" fmla="*/ 12552 w 12653"/>
              <a:gd name="connsiteY108" fmla="*/ 514 h 4040"/>
              <a:gd name="connsiteX109" fmla="*/ 12552 w 12653"/>
              <a:gd name="connsiteY109" fmla="*/ 575 h 4040"/>
              <a:gd name="connsiteX110" fmla="*/ 12522 w 12653"/>
              <a:gd name="connsiteY110" fmla="*/ 575 h 4040"/>
              <a:gd name="connsiteX111" fmla="*/ 12522 w 12653"/>
              <a:gd name="connsiteY111" fmla="*/ 467 h 4040"/>
              <a:gd name="connsiteX112" fmla="*/ 12651 w 12653"/>
              <a:gd name="connsiteY112" fmla="*/ 467 h 4040"/>
              <a:gd name="connsiteX113" fmla="*/ 12651 w 12653"/>
              <a:gd name="connsiteY113" fmla="*/ 255 h 4040"/>
              <a:gd name="connsiteX114" fmla="*/ 12571 w 12653"/>
              <a:gd name="connsiteY114" fmla="*/ 255 h 4040"/>
              <a:gd name="connsiteX115" fmla="*/ 12571 w 12653"/>
              <a:gd name="connsiteY115" fmla="*/ 182 h 4040"/>
              <a:gd name="connsiteX116" fmla="*/ 12653 w 12653"/>
              <a:gd name="connsiteY116" fmla="*/ 182 h 4040"/>
              <a:gd name="connsiteX117" fmla="*/ 561 w 12653"/>
              <a:gd name="connsiteY117" fmla="*/ 3283 h 4040"/>
              <a:gd name="connsiteX118" fmla="*/ 561 w 12653"/>
              <a:gd name="connsiteY118" fmla="*/ 3324 h 4040"/>
              <a:gd name="connsiteX119" fmla="*/ 520 w 12653"/>
              <a:gd name="connsiteY119" fmla="*/ 3324 h 4040"/>
              <a:gd name="connsiteX120" fmla="*/ 520 w 12653"/>
              <a:gd name="connsiteY120" fmla="*/ 3283 h 4040"/>
              <a:gd name="connsiteX121" fmla="*/ 561 w 12653"/>
              <a:gd name="connsiteY121" fmla="*/ 3283 h 4040"/>
              <a:gd name="connsiteX122" fmla="*/ 12092 w 12653"/>
              <a:gd name="connsiteY122" fmla="*/ 78 h 4040"/>
              <a:gd name="connsiteX123" fmla="*/ 12092 w 12653"/>
              <a:gd name="connsiteY123" fmla="*/ 37 h 4040"/>
              <a:gd name="connsiteX124" fmla="*/ 12133 w 12653"/>
              <a:gd name="connsiteY124" fmla="*/ 37 h 4040"/>
              <a:gd name="connsiteX125" fmla="*/ 12133 w 12653"/>
              <a:gd name="connsiteY125" fmla="*/ 78 h 4040"/>
              <a:gd name="connsiteX126" fmla="*/ 12092 w 12653"/>
              <a:gd name="connsiteY126" fmla="*/ 78 h 4040"/>
              <a:gd name="connsiteX127" fmla="*/ 12574 w 12653"/>
              <a:gd name="connsiteY127" fmla="*/ 2825 h 4040"/>
              <a:gd name="connsiteX128" fmla="*/ 12574 w 12653"/>
              <a:gd name="connsiteY128" fmla="*/ 2786 h 4040"/>
              <a:gd name="connsiteX129" fmla="*/ 12615 w 12653"/>
              <a:gd name="connsiteY129" fmla="*/ 2786 h 4040"/>
              <a:gd name="connsiteX130" fmla="*/ 12615 w 12653"/>
              <a:gd name="connsiteY130" fmla="*/ 2825 h 4040"/>
              <a:gd name="connsiteX131" fmla="*/ 12574 w 12653"/>
              <a:gd name="connsiteY131" fmla="*/ 2825 h 4040"/>
              <a:gd name="connsiteX132" fmla="*/ 12492 w 12653"/>
              <a:gd name="connsiteY132" fmla="*/ 3339 h 4040"/>
              <a:gd name="connsiteX133" fmla="*/ 12492 w 12653"/>
              <a:gd name="connsiteY133" fmla="*/ 3278 h 4040"/>
              <a:gd name="connsiteX134" fmla="*/ 12571 w 12653"/>
              <a:gd name="connsiteY134" fmla="*/ 3278 h 4040"/>
              <a:gd name="connsiteX135" fmla="*/ 12571 w 12653"/>
              <a:gd name="connsiteY135" fmla="*/ 3201 h 4040"/>
              <a:gd name="connsiteX136" fmla="*/ 12630 w 12653"/>
              <a:gd name="connsiteY136" fmla="*/ 3201 h 4040"/>
              <a:gd name="connsiteX137" fmla="*/ 12630 w 12653"/>
              <a:gd name="connsiteY137" fmla="*/ 3339 h 4040"/>
              <a:gd name="connsiteX138" fmla="*/ 12492 w 12653"/>
              <a:gd name="connsiteY138" fmla="*/ 3339 h 4040"/>
              <a:gd name="connsiteX139" fmla="*/ 12492 w 12653"/>
              <a:gd name="connsiteY139" fmla="*/ 3259 h 4040"/>
              <a:gd name="connsiteX140" fmla="*/ 12492 w 12653"/>
              <a:gd name="connsiteY140" fmla="*/ 3201 h 4040"/>
              <a:gd name="connsiteX141" fmla="*/ 12552 w 12653"/>
              <a:gd name="connsiteY141" fmla="*/ 3201 h 4040"/>
              <a:gd name="connsiteX142" fmla="*/ 12552 w 12653"/>
              <a:gd name="connsiteY142" fmla="*/ 3259 h 4040"/>
              <a:gd name="connsiteX143" fmla="*/ 12492 w 12653"/>
              <a:gd name="connsiteY143" fmla="*/ 3259 h 4040"/>
              <a:gd name="connsiteX144" fmla="*/ 12487 w 12653"/>
              <a:gd name="connsiteY144" fmla="*/ 3084 h 4040"/>
              <a:gd name="connsiteX145" fmla="*/ 12487 w 12653"/>
              <a:gd name="connsiteY145" fmla="*/ 3021 h 4040"/>
              <a:gd name="connsiteX146" fmla="*/ 12552 w 12653"/>
              <a:gd name="connsiteY146" fmla="*/ 3021 h 4040"/>
              <a:gd name="connsiteX147" fmla="*/ 12552 w 12653"/>
              <a:gd name="connsiteY147" fmla="*/ 3084 h 4040"/>
              <a:gd name="connsiteX148" fmla="*/ 12487 w 12653"/>
              <a:gd name="connsiteY148" fmla="*/ 3084 h 4040"/>
              <a:gd name="connsiteX149" fmla="*/ 12552 w 12653"/>
              <a:gd name="connsiteY149" fmla="*/ 3106 h 4040"/>
              <a:gd name="connsiteX150" fmla="*/ 12552 w 12653"/>
              <a:gd name="connsiteY150" fmla="*/ 3177 h 4040"/>
              <a:gd name="connsiteX151" fmla="*/ 12487 w 12653"/>
              <a:gd name="connsiteY151" fmla="*/ 3177 h 4040"/>
              <a:gd name="connsiteX152" fmla="*/ 12487 w 12653"/>
              <a:gd name="connsiteY152" fmla="*/ 3106 h 4040"/>
              <a:gd name="connsiteX153" fmla="*/ 12552 w 12653"/>
              <a:gd name="connsiteY153" fmla="*/ 3106 h 4040"/>
              <a:gd name="connsiteX154" fmla="*/ 12470 w 12653"/>
              <a:gd name="connsiteY154" fmla="*/ 3196 h 4040"/>
              <a:gd name="connsiteX155" fmla="*/ 12470 w 12653"/>
              <a:gd name="connsiteY155" fmla="*/ 3259 h 4040"/>
              <a:gd name="connsiteX156" fmla="*/ 12414 w 12653"/>
              <a:gd name="connsiteY156" fmla="*/ 3259 h 4040"/>
              <a:gd name="connsiteX157" fmla="*/ 12414 w 12653"/>
              <a:gd name="connsiteY157" fmla="*/ 3196 h 4040"/>
              <a:gd name="connsiteX158" fmla="*/ 12470 w 12653"/>
              <a:gd name="connsiteY158" fmla="*/ 3196 h 4040"/>
              <a:gd name="connsiteX159" fmla="*/ 12470 w 12653"/>
              <a:gd name="connsiteY159" fmla="*/ 3106 h 4040"/>
              <a:gd name="connsiteX160" fmla="*/ 12470 w 12653"/>
              <a:gd name="connsiteY160" fmla="*/ 3177 h 4040"/>
              <a:gd name="connsiteX161" fmla="*/ 12414 w 12653"/>
              <a:gd name="connsiteY161" fmla="*/ 3177 h 4040"/>
              <a:gd name="connsiteX162" fmla="*/ 12414 w 12653"/>
              <a:gd name="connsiteY162" fmla="*/ 3106 h 4040"/>
              <a:gd name="connsiteX163" fmla="*/ 12470 w 12653"/>
              <a:gd name="connsiteY163" fmla="*/ 3106 h 4040"/>
              <a:gd name="connsiteX164" fmla="*/ 12092 w 12653"/>
              <a:gd name="connsiteY164" fmla="*/ 3324 h 4040"/>
              <a:gd name="connsiteX165" fmla="*/ 12092 w 12653"/>
              <a:gd name="connsiteY165" fmla="*/ 3283 h 4040"/>
              <a:gd name="connsiteX166" fmla="*/ 12133 w 12653"/>
              <a:gd name="connsiteY166" fmla="*/ 3283 h 4040"/>
              <a:gd name="connsiteX167" fmla="*/ 12133 w 12653"/>
              <a:gd name="connsiteY167" fmla="*/ 3324 h 4040"/>
              <a:gd name="connsiteX168" fmla="*/ 12092 w 12653"/>
              <a:gd name="connsiteY168" fmla="*/ 3324 h 4040"/>
              <a:gd name="connsiteX169" fmla="*/ 240 w 12653"/>
              <a:gd name="connsiteY169" fmla="*/ 3196 h 4040"/>
              <a:gd name="connsiteX170" fmla="*/ 240 w 12653"/>
              <a:gd name="connsiteY170" fmla="*/ 3259 h 4040"/>
              <a:gd name="connsiteX171" fmla="*/ 184 w 12653"/>
              <a:gd name="connsiteY171" fmla="*/ 3259 h 4040"/>
              <a:gd name="connsiteX172" fmla="*/ 184 w 12653"/>
              <a:gd name="connsiteY172" fmla="*/ 3196 h 4040"/>
              <a:gd name="connsiteX173" fmla="*/ 240 w 12653"/>
              <a:gd name="connsiteY173" fmla="*/ 3196 h 4040"/>
              <a:gd name="connsiteX174" fmla="*/ 240 w 12653"/>
              <a:gd name="connsiteY174" fmla="*/ 3106 h 4040"/>
              <a:gd name="connsiteX175" fmla="*/ 240 w 12653"/>
              <a:gd name="connsiteY175" fmla="*/ 3177 h 4040"/>
              <a:gd name="connsiteX176" fmla="*/ 184 w 12653"/>
              <a:gd name="connsiteY176" fmla="*/ 3177 h 4040"/>
              <a:gd name="connsiteX177" fmla="*/ 184 w 12653"/>
              <a:gd name="connsiteY177" fmla="*/ 3106 h 4040"/>
              <a:gd name="connsiteX178" fmla="*/ 240 w 12653"/>
              <a:gd name="connsiteY178" fmla="*/ 3106 h 4040"/>
              <a:gd name="connsiteX179" fmla="*/ 102 w 12653"/>
              <a:gd name="connsiteY179" fmla="*/ 3084 h 4040"/>
              <a:gd name="connsiteX180" fmla="*/ 102 w 12653"/>
              <a:gd name="connsiteY180" fmla="*/ 3021 h 4040"/>
              <a:gd name="connsiteX181" fmla="*/ 166 w 12653"/>
              <a:gd name="connsiteY181" fmla="*/ 3021 h 4040"/>
              <a:gd name="connsiteX182" fmla="*/ 166 w 12653"/>
              <a:gd name="connsiteY182" fmla="*/ 3084 h 4040"/>
              <a:gd name="connsiteX183" fmla="*/ 102 w 12653"/>
              <a:gd name="connsiteY183" fmla="*/ 3084 h 4040"/>
              <a:gd name="connsiteX184" fmla="*/ 102 w 12653"/>
              <a:gd name="connsiteY184" fmla="*/ 3177 h 4040"/>
              <a:gd name="connsiteX185" fmla="*/ 102 w 12653"/>
              <a:gd name="connsiteY185" fmla="*/ 3106 h 4040"/>
              <a:gd name="connsiteX186" fmla="*/ 166 w 12653"/>
              <a:gd name="connsiteY186" fmla="*/ 3106 h 4040"/>
              <a:gd name="connsiteX187" fmla="*/ 166 w 12653"/>
              <a:gd name="connsiteY187" fmla="*/ 3177 h 4040"/>
              <a:gd name="connsiteX188" fmla="*/ 102 w 12653"/>
              <a:gd name="connsiteY188" fmla="*/ 3177 h 4040"/>
              <a:gd name="connsiteX189" fmla="*/ 102 w 12653"/>
              <a:gd name="connsiteY189" fmla="*/ 3259 h 4040"/>
              <a:gd name="connsiteX190" fmla="*/ 102 w 12653"/>
              <a:gd name="connsiteY190" fmla="*/ 3201 h 4040"/>
              <a:gd name="connsiteX191" fmla="*/ 162 w 12653"/>
              <a:gd name="connsiteY191" fmla="*/ 3201 h 4040"/>
              <a:gd name="connsiteX192" fmla="*/ 162 w 12653"/>
              <a:gd name="connsiteY192" fmla="*/ 3259 h 4040"/>
              <a:gd name="connsiteX193" fmla="*/ 102 w 12653"/>
              <a:gd name="connsiteY193" fmla="*/ 3259 h 4040"/>
              <a:gd name="connsiteX194" fmla="*/ 162 w 12653"/>
              <a:gd name="connsiteY194" fmla="*/ 3278 h 4040"/>
              <a:gd name="connsiteX195" fmla="*/ 162 w 12653"/>
              <a:gd name="connsiteY195" fmla="*/ 3339 h 4040"/>
              <a:gd name="connsiteX196" fmla="*/ 24 w 12653"/>
              <a:gd name="connsiteY196" fmla="*/ 3339 h 4040"/>
              <a:gd name="connsiteX197" fmla="*/ 24 w 12653"/>
              <a:gd name="connsiteY197" fmla="*/ 3201 h 4040"/>
              <a:gd name="connsiteX198" fmla="*/ 82 w 12653"/>
              <a:gd name="connsiteY198" fmla="*/ 3201 h 4040"/>
              <a:gd name="connsiteX199" fmla="*/ 82 w 12653"/>
              <a:gd name="connsiteY199" fmla="*/ 3278 h 4040"/>
              <a:gd name="connsiteX200" fmla="*/ 162 w 12653"/>
              <a:gd name="connsiteY200" fmla="*/ 3981 h 4040"/>
              <a:gd name="connsiteX201" fmla="*/ 80 w 12653"/>
              <a:gd name="connsiteY201" fmla="*/ 536 h 4040"/>
              <a:gd name="connsiteX202" fmla="*/ 80 w 12653"/>
              <a:gd name="connsiteY202" fmla="*/ 575 h 4040"/>
              <a:gd name="connsiteX203" fmla="*/ 39 w 12653"/>
              <a:gd name="connsiteY203" fmla="*/ 575 h 4040"/>
              <a:gd name="connsiteX204" fmla="*/ 39 w 12653"/>
              <a:gd name="connsiteY204" fmla="*/ 536 h 4040"/>
              <a:gd name="connsiteX205" fmla="*/ 80 w 12653"/>
              <a:gd name="connsiteY205" fmla="*/ 536 h 4040"/>
              <a:gd name="connsiteX206" fmla="*/ 162 w 12653"/>
              <a:gd name="connsiteY206" fmla="*/ 22 h 4040"/>
              <a:gd name="connsiteX207" fmla="*/ 162 w 12653"/>
              <a:gd name="connsiteY207" fmla="*/ 82 h 4040"/>
              <a:gd name="connsiteX208" fmla="*/ 82 w 12653"/>
              <a:gd name="connsiteY208" fmla="*/ 82 h 4040"/>
              <a:gd name="connsiteX209" fmla="*/ 82 w 12653"/>
              <a:gd name="connsiteY209" fmla="*/ 160 h 4040"/>
              <a:gd name="connsiteX210" fmla="*/ 24 w 12653"/>
              <a:gd name="connsiteY210" fmla="*/ 160 h 4040"/>
              <a:gd name="connsiteX211" fmla="*/ 24 w 12653"/>
              <a:gd name="connsiteY211" fmla="*/ 22 h 4040"/>
              <a:gd name="connsiteX212" fmla="*/ 162 w 12653"/>
              <a:gd name="connsiteY212" fmla="*/ 22 h 4040"/>
              <a:gd name="connsiteX213" fmla="*/ 162 w 12653"/>
              <a:gd name="connsiteY213" fmla="*/ 102 h 4040"/>
              <a:gd name="connsiteX214" fmla="*/ 162 w 12653"/>
              <a:gd name="connsiteY214" fmla="*/ 160 h 4040"/>
              <a:gd name="connsiteX215" fmla="*/ 102 w 12653"/>
              <a:gd name="connsiteY215" fmla="*/ 160 h 4040"/>
              <a:gd name="connsiteX216" fmla="*/ 102 w 12653"/>
              <a:gd name="connsiteY216" fmla="*/ 102 h 4040"/>
              <a:gd name="connsiteX217" fmla="*/ 162 w 12653"/>
              <a:gd name="connsiteY217" fmla="*/ 102 h 4040"/>
              <a:gd name="connsiteX218" fmla="*/ 166 w 12653"/>
              <a:gd name="connsiteY218" fmla="*/ 277 h 4040"/>
              <a:gd name="connsiteX219" fmla="*/ 166 w 12653"/>
              <a:gd name="connsiteY219" fmla="*/ 339 h 4040"/>
              <a:gd name="connsiteX220" fmla="*/ 102 w 12653"/>
              <a:gd name="connsiteY220" fmla="*/ 339 h 4040"/>
              <a:gd name="connsiteX221" fmla="*/ 102 w 12653"/>
              <a:gd name="connsiteY221" fmla="*/ 277 h 4040"/>
              <a:gd name="connsiteX222" fmla="*/ 166 w 12653"/>
              <a:gd name="connsiteY222" fmla="*/ 277 h 4040"/>
              <a:gd name="connsiteX223" fmla="*/ 102 w 12653"/>
              <a:gd name="connsiteY223" fmla="*/ 255 h 4040"/>
              <a:gd name="connsiteX224" fmla="*/ 102 w 12653"/>
              <a:gd name="connsiteY224" fmla="*/ 184 h 4040"/>
              <a:gd name="connsiteX225" fmla="*/ 166 w 12653"/>
              <a:gd name="connsiteY225" fmla="*/ 184 h 4040"/>
              <a:gd name="connsiteX226" fmla="*/ 166 w 12653"/>
              <a:gd name="connsiteY226" fmla="*/ 255 h 4040"/>
              <a:gd name="connsiteX227" fmla="*/ 102 w 12653"/>
              <a:gd name="connsiteY227" fmla="*/ 255 h 4040"/>
              <a:gd name="connsiteX228" fmla="*/ 184 w 12653"/>
              <a:gd name="connsiteY228" fmla="*/ 255 h 4040"/>
              <a:gd name="connsiteX229" fmla="*/ 184 w 12653"/>
              <a:gd name="connsiteY229" fmla="*/ 184 h 4040"/>
              <a:gd name="connsiteX230" fmla="*/ 240 w 12653"/>
              <a:gd name="connsiteY230" fmla="*/ 184 h 4040"/>
              <a:gd name="connsiteX231" fmla="*/ 240 w 12653"/>
              <a:gd name="connsiteY231" fmla="*/ 255 h 4040"/>
              <a:gd name="connsiteX232" fmla="*/ 184 w 12653"/>
              <a:gd name="connsiteY232" fmla="*/ 255 h 4040"/>
              <a:gd name="connsiteX233" fmla="*/ 184 w 12653"/>
              <a:gd name="connsiteY233" fmla="*/ 164 h 4040"/>
              <a:gd name="connsiteX234" fmla="*/ 184 w 12653"/>
              <a:gd name="connsiteY234" fmla="*/ 102 h 4040"/>
              <a:gd name="connsiteX235" fmla="*/ 240 w 12653"/>
              <a:gd name="connsiteY235" fmla="*/ 102 h 4040"/>
              <a:gd name="connsiteX236" fmla="*/ 240 w 12653"/>
              <a:gd name="connsiteY236" fmla="*/ 164 h 4040"/>
              <a:gd name="connsiteX237" fmla="*/ 184 w 12653"/>
              <a:gd name="connsiteY237" fmla="*/ 164 h 4040"/>
              <a:gd name="connsiteX238" fmla="*/ 561 w 12653"/>
              <a:gd name="connsiteY238" fmla="*/ 37 h 4040"/>
              <a:gd name="connsiteX239" fmla="*/ 561 w 12653"/>
              <a:gd name="connsiteY239" fmla="*/ 78 h 4040"/>
              <a:gd name="connsiteX240" fmla="*/ 520 w 12653"/>
              <a:gd name="connsiteY240" fmla="*/ 78 h 4040"/>
              <a:gd name="connsiteX241" fmla="*/ 520 w 12653"/>
              <a:gd name="connsiteY241" fmla="*/ 37 h 4040"/>
              <a:gd name="connsiteX242" fmla="*/ 561 w 12653"/>
              <a:gd name="connsiteY242" fmla="*/ 37 h 4040"/>
              <a:gd name="connsiteX243" fmla="*/ 12414 w 12653"/>
              <a:gd name="connsiteY243" fmla="*/ 164 h 4040"/>
              <a:gd name="connsiteX244" fmla="*/ 12414 w 12653"/>
              <a:gd name="connsiteY244" fmla="*/ 102 h 4040"/>
              <a:gd name="connsiteX245" fmla="*/ 12470 w 12653"/>
              <a:gd name="connsiteY245" fmla="*/ 102 h 4040"/>
              <a:gd name="connsiteX246" fmla="*/ 12470 w 12653"/>
              <a:gd name="connsiteY246" fmla="*/ 164 h 4040"/>
              <a:gd name="connsiteX247" fmla="*/ 12414 w 12653"/>
              <a:gd name="connsiteY247" fmla="*/ 164 h 4040"/>
              <a:gd name="connsiteX248" fmla="*/ 12414 w 12653"/>
              <a:gd name="connsiteY248" fmla="*/ 255 h 4040"/>
              <a:gd name="connsiteX249" fmla="*/ 12414 w 12653"/>
              <a:gd name="connsiteY249" fmla="*/ 184 h 4040"/>
              <a:gd name="connsiteX250" fmla="*/ 12470 w 12653"/>
              <a:gd name="connsiteY250" fmla="*/ 184 h 4040"/>
              <a:gd name="connsiteX251" fmla="*/ 12470 w 12653"/>
              <a:gd name="connsiteY251" fmla="*/ 255 h 4040"/>
              <a:gd name="connsiteX252" fmla="*/ 12414 w 12653"/>
              <a:gd name="connsiteY252" fmla="*/ 255 h 4040"/>
              <a:gd name="connsiteX253" fmla="*/ 12552 w 12653"/>
              <a:gd name="connsiteY253" fmla="*/ 596 h 4040"/>
              <a:gd name="connsiteX254" fmla="*/ 12552 w 12653"/>
              <a:gd name="connsiteY254" fmla="*/ 674 h 4040"/>
              <a:gd name="connsiteX255" fmla="*/ 12612 w 12653"/>
              <a:gd name="connsiteY255" fmla="*/ 674 h 4040"/>
              <a:gd name="connsiteX256" fmla="*/ 12612 w 12653"/>
              <a:gd name="connsiteY256" fmla="*/ 3390 h 4040"/>
              <a:gd name="connsiteX257" fmla="*/ 12552 w 12653"/>
              <a:gd name="connsiteY257" fmla="*/ 3390 h 4040"/>
              <a:gd name="connsiteX258" fmla="*/ 12552 w 12653"/>
              <a:gd name="connsiteY258" fmla="*/ 3468 h 4040"/>
              <a:gd name="connsiteX259" fmla="*/ 12500 w 12653"/>
              <a:gd name="connsiteY259" fmla="*/ 3468 h 4040"/>
              <a:gd name="connsiteX260" fmla="*/ 12500 w 12653"/>
              <a:gd name="connsiteY260" fmla="*/ 3619 h 4040"/>
              <a:gd name="connsiteX261" fmla="*/ 12628 w 12653"/>
              <a:gd name="connsiteY261" fmla="*/ 3619 h 4040"/>
              <a:gd name="connsiteX262" fmla="*/ 12628 w 12653"/>
              <a:gd name="connsiteY262" fmla="*/ 3787 h 4040"/>
              <a:gd name="connsiteX263" fmla="*/ 12571 w 12653"/>
              <a:gd name="connsiteY263" fmla="*/ 3787 h 4040"/>
              <a:gd name="connsiteX264" fmla="*/ 12571 w 12653"/>
              <a:gd name="connsiteY264" fmla="*/ 3705 h 4040"/>
              <a:gd name="connsiteX265" fmla="*/ 12470 w 12653"/>
              <a:gd name="connsiteY265" fmla="*/ 3705 h 4040"/>
              <a:gd name="connsiteX266" fmla="*/ 12470 w 12653"/>
              <a:gd name="connsiteY266" fmla="*/ 3787 h 4040"/>
              <a:gd name="connsiteX267" fmla="*/ 12392 w 12653"/>
              <a:gd name="connsiteY267" fmla="*/ 3787 h 4040"/>
              <a:gd name="connsiteX268" fmla="*/ 12392 w 12653"/>
              <a:gd name="connsiteY268" fmla="*/ 3880 h 4040"/>
              <a:gd name="connsiteX269" fmla="*/ 12300 w 12653"/>
              <a:gd name="connsiteY269" fmla="*/ 3880 h 4040"/>
              <a:gd name="connsiteX270" fmla="*/ 12300 w 12653"/>
              <a:gd name="connsiteY270" fmla="*/ 3981 h 4040"/>
              <a:gd name="connsiteX271" fmla="*/ 12392 w 12653"/>
              <a:gd name="connsiteY271" fmla="*/ 3981 h 4040"/>
              <a:gd name="connsiteX272" fmla="*/ 12392 w 12653"/>
              <a:gd name="connsiteY272" fmla="*/ 4040 h 4040"/>
              <a:gd name="connsiteX273" fmla="*/ 12224 w 12653"/>
              <a:gd name="connsiteY273" fmla="*/ 4040 h 4040"/>
              <a:gd name="connsiteX274" fmla="*/ 12224 w 12653"/>
              <a:gd name="connsiteY274" fmla="*/ 3912 h 4040"/>
              <a:gd name="connsiteX275" fmla="*/ 12071 w 12653"/>
              <a:gd name="connsiteY275" fmla="*/ 3912 h 4040"/>
              <a:gd name="connsiteX276" fmla="*/ 12071 w 12653"/>
              <a:gd name="connsiteY276" fmla="*/ 3964 h 4040"/>
              <a:gd name="connsiteX277" fmla="*/ 11995 w 12653"/>
              <a:gd name="connsiteY277" fmla="*/ 3964 h 4040"/>
              <a:gd name="connsiteX278" fmla="*/ 11995 w 12653"/>
              <a:gd name="connsiteY278" fmla="*/ 4025 h 4040"/>
              <a:gd name="connsiteX279" fmla="*/ 658 w 12653"/>
              <a:gd name="connsiteY279" fmla="*/ 4025 h 4040"/>
              <a:gd name="connsiteX280" fmla="*/ 658 w 12653"/>
              <a:gd name="connsiteY280" fmla="*/ 3964 h 4040"/>
              <a:gd name="connsiteX281" fmla="*/ 583 w 12653"/>
              <a:gd name="connsiteY281" fmla="*/ 3964 h 4040"/>
              <a:gd name="connsiteX282" fmla="*/ 583 w 12653"/>
              <a:gd name="connsiteY282" fmla="*/ 3912 h 4040"/>
              <a:gd name="connsiteX283" fmla="*/ 430 w 12653"/>
              <a:gd name="connsiteY283" fmla="*/ 3912 h 4040"/>
              <a:gd name="connsiteX284" fmla="*/ 430 w 12653"/>
              <a:gd name="connsiteY284" fmla="*/ 4040 h 4040"/>
              <a:gd name="connsiteX285" fmla="*/ 261 w 12653"/>
              <a:gd name="connsiteY285" fmla="*/ 4040 h 4040"/>
              <a:gd name="connsiteX286" fmla="*/ 261 w 12653"/>
              <a:gd name="connsiteY286" fmla="*/ 3981 h 4040"/>
              <a:gd name="connsiteX287" fmla="*/ 354 w 12653"/>
              <a:gd name="connsiteY287" fmla="*/ 3981 h 4040"/>
              <a:gd name="connsiteX288" fmla="*/ 354 w 12653"/>
              <a:gd name="connsiteY288" fmla="*/ 3880 h 4040"/>
              <a:gd name="connsiteX289" fmla="*/ 261 w 12653"/>
              <a:gd name="connsiteY289" fmla="*/ 3880 h 4040"/>
              <a:gd name="connsiteX290" fmla="*/ 261 w 12653"/>
              <a:gd name="connsiteY290" fmla="*/ 3787 h 4040"/>
              <a:gd name="connsiteX291" fmla="*/ 184 w 12653"/>
              <a:gd name="connsiteY291" fmla="*/ 3787 h 4040"/>
              <a:gd name="connsiteX292" fmla="*/ 184 w 12653"/>
              <a:gd name="connsiteY292" fmla="*/ 3705 h 4040"/>
              <a:gd name="connsiteX293" fmla="*/ 82 w 12653"/>
              <a:gd name="connsiteY293" fmla="*/ 3705 h 4040"/>
              <a:gd name="connsiteX294" fmla="*/ 82 w 12653"/>
              <a:gd name="connsiteY294" fmla="*/ 3787 h 4040"/>
              <a:gd name="connsiteX295" fmla="*/ 26 w 12653"/>
              <a:gd name="connsiteY295" fmla="*/ 3787 h 4040"/>
              <a:gd name="connsiteX296" fmla="*/ 26 w 12653"/>
              <a:gd name="connsiteY296" fmla="*/ 3619 h 4040"/>
              <a:gd name="connsiteX297" fmla="*/ 153 w 12653"/>
              <a:gd name="connsiteY297" fmla="*/ 3619 h 4040"/>
              <a:gd name="connsiteX298" fmla="*/ 153 w 12653"/>
              <a:gd name="connsiteY298" fmla="*/ 3468 h 4040"/>
              <a:gd name="connsiteX299" fmla="*/ 102 w 12653"/>
              <a:gd name="connsiteY299" fmla="*/ 3468 h 4040"/>
              <a:gd name="connsiteX300" fmla="*/ 102 w 12653"/>
              <a:gd name="connsiteY300" fmla="*/ 3390 h 4040"/>
              <a:gd name="connsiteX301" fmla="*/ 41 w 12653"/>
              <a:gd name="connsiteY301" fmla="*/ 3390 h 4040"/>
              <a:gd name="connsiteX302" fmla="*/ 41 w 12653"/>
              <a:gd name="connsiteY302" fmla="*/ 674 h 4040"/>
              <a:gd name="connsiteX303" fmla="*/ 102 w 12653"/>
              <a:gd name="connsiteY303" fmla="*/ 674 h 4040"/>
              <a:gd name="connsiteX304" fmla="*/ 102 w 12653"/>
              <a:gd name="connsiteY304" fmla="*/ 596 h 4040"/>
              <a:gd name="connsiteX305" fmla="*/ 153 w 12653"/>
              <a:gd name="connsiteY305" fmla="*/ 596 h 4040"/>
              <a:gd name="connsiteX306" fmla="*/ 153 w 12653"/>
              <a:gd name="connsiteY306" fmla="*/ 445 h 4040"/>
              <a:gd name="connsiteX307" fmla="*/ 26 w 12653"/>
              <a:gd name="connsiteY307" fmla="*/ 445 h 4040"/>
              <a:gd name="connsiteX308" fmla="*/ 26 w 12653"/>
              <a:gd name="connsiteY308" fmla="*/ 277 h 4040"/>
              <a:gd name="connsiteX309" fmla="*/ 82 w 12653"/>
              <a:gd name="connsiteY309" fmla="*/ 277 h 4040"/>
              <a:gd name="connsiteX310" fmla="*/ 82 w 12653"/>
              <a:gd name="connsiteY310" fmla="*/ 359 h 4040"/>
              <a:gd name="connsiteX311" fmla="*/ 184 w 12653"/>
              <a:gd name="connsiteY311" fmla="*/ 359 h 4040"/>
              <a:gd name="connsiteX312" fmla="*/ 184 w 12653"/>
              <a:gd name="connsiteY312" fmla="*/ 277 h 4040"/>
              <a:gd name="connsiteX313" fmla="*/ 261 w 12653"/>
              <a:gd name="connsiteY313" fmla="*/ 277 h 4040"/>
              <a:gd name="connsiteX314" fmla="*/ 261 w 12653"/>
              <a:gd name="connsiteY314" fmla="*/ 184 h 4040"/>
              <a:gd name="connsiteX315" fmla="*/ 354 w 12653"/>
              <a:gd name="connsiteY315" fmla="*/ 184 h 4040"/>
              <a:gd name="connsiteX316" fmla="*/ 354 w 12653"/>
              <a:gd name="connsiteY316" fmla="*/ 82 h 4040"/>
              <a:gd name="connsiteX317" fmla="*/ 261 w 12653"/>
              <a:gd name="connsiteY317" fmla="*/ 82 h 4040"/>
              <a:gd name="connsiteX318" fmla="*/ 261 w 12653"/>
              <a:gd name="connsiteY318" fmla="*/ 24 h 4040"/>
              <a:gd name="connsiteX319" fmla="*/ 430 w 12653"/>
              <a:gd name="connsiteY319" fmla="*/ 24 h 4040"/>
              <a:gd name="connsiteX320" fmla="*/ 430 w 12653"/>
              <a:gd name="connsiteY320" fmla="*/ 151 h 4040"/>
              <a:gd name="connsiteX321" fmla="*/ 583 w 12653"/>
              <a:gd name="connsiteY321" fmla="*/ 151 h 4040"/>
              <a:gd name="connsiteX322" fmla="*/ 583 w 12653"/>
              <a:gd name="connsiteY322" fmla="*/ 100 h 4040"/>
              <a:gd name="connsiteX323" fmla="*/ 658 w 12653"/>
              <a:gd name="connsiteY323" fmla="*/ 100 h 4040"/>
              <a:gd name="connsiteX324" fmla="*/ 658 w 12653"/>
              <a:gd name="connsiteY324" fmla="*/ 39 h 4040"/>
              <a:gd name="connsiteX325" fmla="*/ 11995 w 12653"/>
              <a:gd name="connsiteY325" fmla="*/ 39 h 4040"/>
              <a:gd name="connsiteX326" fmla="*/ 11995 w 12653"/>
              <a:gd name="connsiteY326" fmla="*/ 100 h 4040"/>
              <a:gd name="connsiteX327" fmla="*/ 12071 w 12653"/>
              <a:gd name="connsiteY327" fmla="*/ 100 h 4040"/>
              <a:gd name="connsiteX328" fmla="*/ 12071 w 12653"/>
              <a:gd name="connsiteY328" fmla="*/ 151 h 4040"/>
              <a:gd name="connsiteX329" fmla="*/ 12224 w 12653"/>
              <a:gd name="connsiteY329" fmla="*/ 151 h 4040"/>
              <a:gd name="connsiteX330" fmla="*/ 12224 w 12653"/>
              <a:gd name="connsiteY330" fmla="*/ 24 h 4040"/>
              <a:gd name="connsiteX331" fmla="*/ 12392 w 12653"/>
              <a:gd name="connsiteY331" fmla="*/ 24 h 4040"/>
              <a:gd name="connsiteX332" fmla="*/ 12392 w 12653"/>
              <a:gd name="connsiteY332" fmla="*/ 82 h 4040"/>
              <a:gd name="connsiteX333" fmla="*/ 12300 w 12653"/>
              <a:gd name="connsiteY333" fmla="*/ 82 h 4040"/>
              <a:gd name="connsiteX334" fmla="*/ 12300 w 12653"/>
              <a:gd name="connsiteY334" fmla="*/ 184 h 4040"/>
              <a:gd name="connsiteX335" fmla="*/ 12392 w 12653"/>
              <a:gd name="connsiteY335" fmla="*/ 184 h 4040"/>
              <a:gd name="connsiteX336" fmla="*/ 12392 w 12653"/>
              <a:gd name="connsiteY336" fmla="*/ 277 h 4040"/>
              <a:gd name="connsiteX337" fmla="*/ 12470 w 12653"/>
              <a:gd name="connsiteY337" fmla="*/ 277 h 4040"/>
              <a:gd name="connsiteX338" fmla="*/ 12470 w 12653"/>
              <a:gd name="connsiteY338" fmla="*/ 359 h 4040"/>
              <a:gd name="connsiteX339" fmla="*/ 12571 w 12653"/>
              <a:gd name="connsiteY339" fmla="*/ 359 h 4040"/>
              <a:gd name="connsiteX340" fmla="*/ 12571 w 12653"/>
              <a:gd name="connsiteY340" fmla="*/ 277 h 4040"/>
              <a:gd name="connsiteX341" fmla="*/ 12628 w 12653"/>
              <a:gd name="connsiteY341" fmla="*/ 277 h 4040"/>
              <a:gd name="connsiteX342" fmla="*/ 12628 w 12653"/>
              <a:gd name="connsiteY342" fmla="*/ 445 h 4040"/>
              <a:gd name="connsiteX343" fmla="*/ 12500 w 12653"/>
              <a:gd name="connsiteY343" fmla="*/ 445 h 4040"/>
              <a:gd name="connsiteX344" fmla="*/ 12500 w 12653"/>
              <a:gd name="connsiteY344" fmla="*/ 596 h 4040"/>
              <a:gd name="connsiteX345" fmla="*/ 12552 w 12653"/>
              <a:gd name="connsiteY345" fmla="*/ 596 h 4040"/>
              <a:gd name="connsiteX346" fmla="*/ 261 w 12653"/>
              <a:gd name="connsiteY346" fmla="*/ 3962 h 4040"/>
              <a:gd name="connsiteX347" fmla="*/ 261 w 12653"/>
              <a:gd name="connsiteY347" fmla="*/ 3899 h 4040"/>
              <a:gd name="connsiteX348" fmla="*/ 335 w 12653"/>
              <a:gd name="connsiteY348" fmla="*/ 3899 h 4040"/>
              <a:gd name="connsiteX349" fmla="*/ 335 w 12653"/>
              <a:gd name="connsiteY349" fmla="*/ 3962 h 4040"/>
              <a:gd name="connsiteX350" fmla="*/ 261 w 12653"/>
              <a:gd name="connsiteY350" fmla="*/ 3962 h 4040"/>
              <a:gd name="connsiteX351" fmla="*/ 261 w 12653"/>
              <a:gd name="connsiteY351" fmla="*/ 102 h 4040"/>
              <a:gd name="connsiteX352" fmla="*/ 335 w 12653"/>
              <a:gd name="connsiteY352" fmla="*/ 102 h 4040"/>
              <a:gd name="connsiteX353" fmla="*/ 335 w 12653"/>
              <a:gd name="connsiteY353" fmla="*/ 164 h 4040"/>
              <a:gd name="connsiteX354" fmla="*/ 261 w 12653"/>
              <a:gd name="connsiteY354" fmla="*/ 164 h 4040"/>
              <a:gd name="connsiteX355" fmla="*/ 261 w 12653"/>
              <a:gd name="connsiteY355" fmla="*/ 102 h 4040"/>
              <a:gd name="connsiteX356" fmla="*/ 12392 w 12653"/>
              <a:gd name="connsiteY356" fmla="*/ 102 h 4040"/>
              <a:gd name="connsiteX357" fmla="*/ 12392 w 12653"/>
              <a:gd name="connsiteY357" fmla="*/ 164 h 4040"/>
              <a:gd name="connsiteX358" fmla="*/ 12319 w 12653"/>
              <a:gd name="connsiteY358" fmla="*/ 164 h 4040"/>
              <a:gd name="connsiteX359" fmla="*/ 12319 w 12653"/>
              <a:gd name="connsiteY359" fmla="*/ 102 h 4040"/>
              <a:gd name="connsiteX360" fmla="*/ 12392 w 12653"/>
              <a:gd name="connsiteY360" fmla="*/ 102 h 4040"/>
              <a:gd name="connsiteX361" fmla="*/ 12392 w 12653"/>
              <a:gd name="connsiteY361" fmla="*/ 3899 h 4040"/>
              <a:gd name="connsiteX362" fmla="*/ 12392 w 12653"/>
              <a:gd name="connsiteY362" fmla="*/ 3962 h 4040"/>
              <a:gd name="connsiteX363" fmla="*/ 12319 w 12653"/>
              <a:gd name="connsiteY363" fmla="*/ 3962 h 4040"/>
              <a:gd name="connsiteX364" fmla="*/ 12319 w 12653"/>
              <a:gd name="connsiteY364" fmla="*/ 3899 h 4040"/>
              <a:gd name="connsiteX365" fmla="*/ 12392 w 12653"/>
              <a:gd name="connsiteY365" fmla="*/ 3899 h 4040"/>
              <a:gd name="connsiteX366" fmla="*/ 12552 w 12653"/>
              <a:gd name="connsiteY366" fmla="*/ 277 h 4040"/>
              <a:gd name="connsiteX367" fmla="*/ 12552 w 12653"/>
              <a:gd name="connsiteY367" fmla="*/ 339 h 4040"/>
              <a:gd name="connsiteX368" fmla="*/ 12487 w 12653"/>
              <a:gd name="connsiteY368" fmla="*/ 339 h 4040"/>
              <a:gd name="connsiteX369" fmla="*/ 12487 w 12653"/>
              <a:gd name="connsiteY369" fmla="*/ 277 h 4040"/>
              <a:gd name="connsiteX370" fmla="*/ 12552 w 12653"/>
              <a:gd name="connsiteY370" fmla="*/ 277 h 4040"/>
              <a:gd name="connsiteX371" fmla="*/ 12552 w 12653"/>
              <a:gd name="connsiteY371" fmla="*/ 184 h 4040"/>
              <a:gd name="connsiteX372" fmla="*/ 12552 w 12653"/>
              <a:gd name="connsiteY372" fmla="*/ 255 h 4040"/>
              <a:gd name="connsiteX373" fmla="*/ 12487 w 12653"/>
              <a:gd name="connsiteY373" fmla="*/ 255 h 4040"/>
              <a:gd name="connsiteX374" fmla="*/ 12487 w 12653"/>
              <a:gd name="connsiteY374" fmla="*/ 184 h 4040"/>
              <a:gd name="connsiteX375" fmla="*/ 12552 w 12653"/>
              <a:gd name="connsiteY375" fmla="*/ 184 h 4040"/>
              <a:gd name="connsiteX376" fmla="*/ 12552 w 12653"/>
              <a:gd name="connsiteY376" fmla="*/ 102 h 4040"/>
              <a:gd name="connsiteX377" fmla="*/ 12552 w 12653"/>
              <a:gd name="connsiteY377" fmla="*/ 160 h 4040"/>
              <a:gd name="connsiteX378" fmla="*/ 12492 w 12653"/>
              <a:gd name="connsiteY378" fmla="*/ 160 h 4040"/>
              <a:gd name="connsiteX379" fmla="*/ 12492 w 12653"/>
              <a:gd name="connsiteY379" fmla="*/ 102 h 4040"/>
              <a:gd name="connsiteX380" fmla="*/ 12552 w 12653"/>
              <a:gd name="connsiteY380" fmla="*/ 102 h 4040"/>
              <a:gd name="connsiteX381" fmla="*/ 12492 w 12653"/>
              <a:gd name="connsiteY381" fmla="*/ 82 h 4040"/>
              <a:gd name="connsiteX382" fmla="*/ 12492 w 12653"/>
              <a:gd name="connsiteY382" fmla="*/ 22 h 4040"/>
              <a:gd name="connsiteX383" fmla="*/ 12630 w 12653"/>
              <a:gd name="connsiteY383" fmla="*/ 22 h 4040"/>
              <a:gd name="connsiteX384" fmla="*/ 12630 w 12653"/>
              <a:gd name="connsiteY384" fmla="*/ 160 h 4040"/>
              <a:gd name="connsiteX385" fmla="*/ 12571 w 12653"/>
              <a:gd name="connsiteY385" fmla="*/ 160 h 4040"/>
              <a:gd name="connsiteX386" fmla="*/ 12571 w 12653"/>
              <a:gd name="connsiteY386" fmla="*/ 82 h 4040"/>
              <a:gd name="connsiteX387" fmla="*/ 12492 w 12653"/>
              <a:gd name="connsiteY387" fmla="*/ 82 h 4040"/>
              <a:gd name="connsiteX388" fmla="*/ 80 w 12653"/>
              <a:gd name="connsiteY388" fmla="*/ 3489 h 4040"/>
              <a:gd name="connsiteX389" fmla="*/ 80 w 12653"/>
              <a:gd name="connsiteY389" fmla="*/ 3528 h 4040"/>
              <a:gd name="connsiteX390" fmla="*/ 39 w 12653"/>
              <a:gd name="connsiteY390" fmla="*/ 3528 h 4040"/>
              <a:gd name="connsiteX391" fmla="*/ 39 w 12653"/>
              <a:gd name="connsiteY391" fmla="*/ 3489 h 4040"/>
              <a:gd name="connsiteX392" fmla="*/ 80 w 12653"/>
              <a:gd name="connsiteY392" fmla="*/ 3489 h 4040"/>
              <a:gd name="connsiteX393" fmla="*/ 12574 w 12653"/>
              <a:gd name="connsiteY393" fmla="*/ 575 h 4040"/>
              <a:gd name="connsiteX394" fmla="*/ 12574 w 12653"/>
              <a:gd name="connsiteY394" fmla="*/ 536 h 4040"/>
              <a:gd name="connsiteX395" fmla="*/ 12615 w 12653"/>
              <a:gd name="connsiteY395" fmla="*/ 536 h 4040"/>
              <a:gd name="connsiteX396" fmla="*/ 12615 w 12653"/>
              <a:gd name="connsiteY396" fmla="*/ 575 h 4040"/>
              <a:gd name="connsiteX397" fmla="*/ 12574 w 12653"/>
              <a:gd name="connsiteY397" fmla="*/ 575 h 4040"/>
              <a:gd name="connsiteX0" fmla="*/ 12653 w 12653"/>
              <a:gd name="connsiteY0" fmla="*/ 182 h 4040"/>
              <a:gd name="connsiteX1" fmla="*/ 12653 w 12653"/>
              <a:gd name="connsiteY1" fmla="*/ 0 h 4040"/>
              <a:gd name="connsiteX2" fmla="*/ 12470 w 12653"/>
              <a:gd name="connsiteY2" fmla="*/ 0 h 4040"/>
              <a:gd name="connsiteX3" fmla="*/ 12470 w 12653"/>
              <a:gd name="connsiteY3" fmla="*/ 82 h 4040"/>
              <a:gd name="connsiteX4" fmla="*/ 12414 w 12653"/>
              <a:gd name="connsiteY4" fmla="*/ 82 h 4040"/>
              <a:gd name="connsiteX5" fmla="*/ 12414 w 12653"/>
              <a:gd name="connsiteY5" fmla="*/ 0 h 4040"/>
              <a:gd name="connsiteX6" fmla="*/ 12202 w 12653"/>
              <a:gd name="connsiteY6" fmla="*/ 0 h 4040"/>
              <a:gd name="connsiteX7" fmla="*/ 12202 w 12653"/>
              <a:gd name="connsiteY7" fmla="*/ 130 h 4040"/>
              <a:gd name="connsiteX8" fmla="*/ 12092 w 12653"/>
              <a:gd name="connsiteY8" fmla="*/ 130 h 4040"/>
              <a:gd name="connsiteX9" fmla="*/ 12092 w 12653"/>
              <a:gd name="connsiteY9" fmla="*/ 100 h 4040"/>
              <a:gd name="connsiteX10" fmla="*/ 12155 w 12653"/>
              <a:gd name="connsiteY10" fmla="*/ 100 h 4040"/>
              <a:gd name="connsiteX11" fmla="*/ 12155 w 12653"/>
              <a:gd name="connsiteY11" fmla="*/ 15 h 4040"/>
              <a:gd name="connsiteX12" fmla="*/ 12071 w 12653"/>
              <a:gd name="connsiteY12" fmla="*/ 15 h 4040"/>
              <a:gd name="connsiteX13" fmla="*/ 12071 w 12653"/>
              <a:gd name="connsiteY13" fmla="*/ 78 h 4040"/>
              <a:gd name="connsiteX14" fmla="*/ 12017 w 12653"/>
              <a:gd name="connsiteY14" fmla="*/ 78 h 4040"/>
              <a:gd name="connsiteX15" fmla="*/ 12017 w 12653"/>
              <a:gd name="connsiteY15" fmla="*/ 18 h 4040"/>
              <a:gd name="connsiteX16" fmla="*/ 637 w 12653"/>
              <a:gd name="connsiteY16" fmla="*/ 18 h 4040"/>
              <a:gd name="connsiteX17" fmla="*/ 637 w 12653"/>
              <a:gd name="connsiteY17" fmla="*/ 78 h 4040"/>
              <a:gd name="connsiteX18" fmla="*/ 583 w 12653"/>
              <a:gd name="connsiteY18" fmla="*/ 78 h 4040"/>
              <a:gd name="connsiteX19" fmla="*/ 583 w 12653"/>
              <a:gd name="connsiteY19" fmla="*/ 15 h 4040"/>
              <a:gd name="connsiteX20" fmla="*/ 499 w 12653"/>
              <a:gd name="connsiteY20" fmla="*/ 15 h 4040"/>
              <a:gd name="connsiteX21" fmla="*/ 499 w 12653"/>
              <a:gd name="connsiteY21" fmla="*/ 100 h 4040"/>
              <a:gd name="connsiteX22" fmla="*/ 561 w 12653"/>
              <a:gd name="connsiteY22" fmla="*/ 100 h 4040"/>
              <a:gd name="connsiteX23" fmla="*/ 561 w 12653"/>
              <a:gd name="connsiteY23" fmla="*/ 130 h 4040"/>
              <a:gd name="connsiteX24" fmla="*/ 451 w 12653"/>
              <a:gd name="connsiteY24" fmla="*/ 130 h 4040"/>
              <a:gd name="connsiteX25" fmla="*/ 451 w 12653"/>
              <a:gd name="connsiteY25" fmla="*/ 0 h 4040"/>
              <a:gd name="connsiteX26" fmla="*/ 240 w 12653"/>
              <a:gd name="connsiteY26" fmla="*/ 0 h 4040"/>
              <a:gd name="connsiteX27" fmla="*/ 240 w 12653"/>
              <a:gd name="connsiteY27" fmla="*/ 82 h 4040"/>
              <a:gd name="connsiteX28" fmla="*/ 184 w 12653"/>
              <a:gd name="connsiteY28" fmla="*/ 82 h 4040"/>
              <a:gd name="connsiteX29" fmla="*/ 184 w 12653"/>
              <a:gd name="connsiteY29" fmla="*/ 0 h 4040"/>
              <a:gd name="connsiteX30" fmla="*/ 0 w 12653"/>
              <a:gd name="connsiteY30" fmla="*/ 0 h 4040"/>
              <a:gd name="connsiteX31" fmla="*/ 0 w 12653"/>
              <a:gd name="connsiteY31" fmla="*/ 182 h 4040"/>
              <a:gd name="connsiteX32" fmla="*/ 82 w 12653"/>
              <a:gd name="connsiteY32" fmla="*/ 182 h 4040"/>
              <a:gd name="connsiteX33" fmla="*/ 82 w 12653"/>
              <a:gd name="connsiteY33" fmla="*/ 255 h 4040"/>
              <a:gd name="connsiteX34" fmla="*/ 2 w 12653"/>
              <a:gd name="connsiteY34" fmla="*/ 255 h 4040"/>
              <a:gd name="connsiteX35" fmla="*/ 2 w 12653"/>
              <a:gd name="connsiteY35" fmla="*/ 467 h 4040"/>
              <a:gd name="connsiteX36" fmla="*/ 132 w 12653"/>
              <a:gd name="connsiteY36" fmla="*/ 467 h 4040"/>
              <a:gd name="connsiteX37" fmla="*/ 132 w 12653"/>
              <a:gd name="connsiteY37" fmla="*/ 575 h 4040"/>
              <a:gd name="connsiteX38" fmla="*/ 102 w 12653"/>
              <a:gd name="connsiteY38" fmla="*/ 575 h 4040"/>
              <a:gd name="connsiteX39" fmla="*/ 102 w 12653"/>
              <a:gd name="connsiteY39" fmla="*/ 514 h 4040"/>
              <a:gd name="connsiteX40" fmla="*/ 17 w 12653"/>
              <a:gd name="connsiteY40" fmla="*/ 514 h 4040"/>
              <a:gd name="connsiteX41" fmla="*/ 17 w 12653"/>
              <a:gd name="connsiteY41" fmla="*/ 596 h 4040"/>
              <a:gd name="connsiteX42" fmla="*/ 80 w 12653"/>
              <a:gd name="connsiteY42" fmla="*/ 596 h 4040"/>
              <a:gd name="connsiteX43" fmla="*/ 80 w 12653"/>
              <a:gd name="connsiteY43" fmla="*/ 652 h 4040"/>
              <a:gd name="connsiteX44" fmla="*/ 20 w 12653"/>
              <a:gd name="connsiteY44" fmla="*/ 652 h 4040"/>
              <a:gd name="connsiteX45" fmla="*/ 20 w 12653"/>
              <a:gd name="connsiteY45" fmla="*/ 2708 h 4040"/>
              <a:gd name="connsiteX46" fmla="*/ 80 w 12653"/>
              <a:gd name="connsiteY46" fmla="*/ 2708 h 4040"/>
              <a:gd name="connsiteX47" fmla="*/ 80 w 12653"/>
              <a:gd name="connsiteY47" fmla="*/ 2765 h 4040"/>
              <a:gd name="connsiteX48" fmla="*/ 17 w 12653"/>
              <a:gd name="connsiteY48" fmla="*/ 2765 h 4040"/>
              <a:gd name="connsiteX49" fmla="*/ 17 w 12653"/>
              <a:gd name="connsiteY49" fmla="*/ 2847 h 4040"/>
              <a:gd name="connsiteX50" fmla="*/ 102 w 12653"/>
              <a:gd name="connsiteY50" fmla="*/ 2847 h 4040"/>
              <a:gd name="connsiteX51" fmla="*/ 102 w 12653"/>
              <a:gd name="connsiteY51" fmla="*/ 2786 h 4040"/>
              <a:gd name="connsiteX52" fmla="*/ 132 w 12653"/>
              <a:gd name="connsiteY52" fmla="*/ 2786 h 4040"/>
              <a:gd name="connsiteX53" fmla="*/ 132 w 12653"/>
              <a:gd name="connsiteY53" fmla="*/ 2894 h 4040"/>
              <a:gd name="connsiteX54" fmla="*/ 2 w 12653"/>
              <a:gd name="connsiteY54" fmla="*/ 2894 h 4040"/>
              <a:gd name="connsiteX55" fmla="*/ 2 w 12653"/>
              <a:gd name="connsiteY55" fmla="*/ 3106 h 4040"/>
              <a:gd name="connsiteX56" fmla="*/ 82 w 12653"/>
              <a:gd name="connsiteY56" fmla="*/ 3106 h 4040"/>
              <a:gd name="connsiteX57" fmla="*/ 82 w 12653"/>
              <a:gd name="connsiteY57" fmla="*/ 3179 h 4040"/>
              <a:gd name="connsiteX58" fmla="*/ 0 w 12653"/>
              <a:gd name="connsiteY58" fmla="*/ 3179 h 4040"/>
              <a:gd name="connsiteX59" fmla="*/ 0 w 12653"/>
              <a:gd name="connsiteY59" fmla="*/ 3360 h 4040"/>
              <a:gd name="connsiteX60" fmla="*/ 184 w 12653"/>
              <a:gd name="connsiteY60" fmla="*/ 3360 h 4040"/>
              <a:gd name="connsiteX61" fmla="*/ 184 w 12653"/>
              <a:gd name="connsiteY61" fmla="*/ 3278 h 4040"/>
              <a:gd name="connsiteX62" fmla="*/ 240 w 12653"/>
              <a:gd name="connsiteY62" fmla="*/ 3278 h 4040"/>
              <a:gd name="connsiteX63" fmla="*/ 240 w 12653"/>
              <a:gd name="connsiteY63" fmla="*/ 3360 h 4040"/>
              <a:gd name="connsiteX64" fmla="*/ 451 w 12653"/>
              <a:gd name="connsiteY64" fmla="*/ 3360 h 4040"/>
              <a:gd name="connsiteX65" fmla="*/ 451 w 12653"/>
              <a:gd name="connsiteY65" fmla="*/ 3231 h 4040"/>
              <a:gd name="connsiteX66" fmla="*/ 561 w 12653"/>
              <a:gd name="connsiteY66" fmla="*/ 3231 h 4040"/>
              <a:gd name="connsiteX67" fmla="*/ 561 w 12653"/>
              <a:gd name="connsiteY67" fmla="*/ 3261 h 4040"/>
              <a:gd name="connsiteX68" fmla="*/ 499 w 12653"/>
              <a:gd name="connsiteY68" fmla="*/ 3261 h 4040"/>
              <a:gd name="connsiteX69" fmla="*/ 499 w 12653"/>
              <a:gd name="connsiteY69" fmla="*/ 3345 h 4040"/>
              <a:gd name="connsiteX70" fmla="*/ 583 w 12653"/>
              <a:gd name="connsiteY70" fmla="*/ 3345 h 4040"/>
              <a:gd name="connsiteX71" fmla="*/ 583 w 12653"/>
              <a:gd name="connsiteY71" fmla="*/ 3283 h 4040"/>
              <a:gd name="connsiteX72" fmla="*/ 637 w 12653"/>
              <a:gd name="connsiteY72" fmla="*/ 3283 h 4040"/>
              <a:gd name="connsiteX73" fmla="*/ 637 w 12653"/>
              <a:gd name="connsiteY73" fmla="*/ 3343 h 4040"/>
              <a:gd name="connsiteX74" fmla="*/ 12017 w 12653"/>
              <a:gd name="connsiteY74" fmla="*/ 3343 h 4040"/>
              <a:gd name="connsiteX75" fmla="*/ 12017 w 12653"/>
              <a:gd name="connsiteY75" fmla="*/ 3283 h 4040"/>
              <a:gd name="connsiteX76" fmla="*/ 12071 w 12653"/>
              <a:gd name="connsiteY76" fmla="*/ 3283 h 4040"/>
              <a:gd name="connsiteX77" fmla="*/ 12071 w 12653"/>
              <a:gd name="connsiteY77" fmla="*/ 3345 h 4040"/>
              <a:gd name="connsiteX78" fmla="*/ 12155 w 12653"/>
              <a:gd name="connsiteY78" fmla="*/ 3345 h 4040"/>
              <a:gd name="connsiteX79" fmla="*/ 12155 w 12653"/>
              <a:gd name="connsiteY79" fmla="*/ 3261 h 4040"/>
              <a:gd name="connsiteX80" fmla="*/ 12092 w 12653"/>
              <a:gd name="connsiteY80" fmla="*/ 3261 h 4040"/>
              <a:gd name="connsiteX81" fmla="*/ 12092 w 12653"/>
              <a:gd name="connsiteY81" fmla="*/ 3231 h 4040"/>
              <a:gd name="connsiteX82" fmla="*/ 12202 w 12653"/>
              <a:gd name="connsiteY82" fmla="*/ 3231 h 4040"/>
              <a:gd name="connsiteX83" fmla="*/ 12202 w 12653"/>
              <a:gd name="connsiteY83" fmla="*/ 3360 h 4040"/>
              <a:gd name="connsiteX84" fmla="*/ 12414 w 12653"/>
              <a:gd name="connsiteY84" fmla="*/ 3360 h 4040"/>
              <a:gd name="connsiteX85" fmla="*/ 12414 w 12653"/>
              <a:gd name="connsiteY85" fmla="*/ 3278 h 4040"/>
              <a:gd name="connsiteX86" fmla="*/ 12470 w 12653"/>
              <a:gd name="connsiteY86" fmla="*/ 3278 h 4040"/>
              <a:gd name="connsiteX87" fmla="*/ 12470 w 12653"/>
              <a:gd name="connsiteY87" fmla="*/ 3360 h 4040"/>
              <a:gd name="connsiteX88" fmla="*/ 12653 w 12653"/>
              <a:gd name="connsiteY88" fmla="*/ 3360 h 4040"/>
              <a:gd name="connsiteX89" fmla="*/ 12653 w 12653"/>
              <a:gd name="connsiteY89" fmla="*/ 3179 h 4040"/>
              <a:gd name="connsiteX90" fmla="*/ 12571 w 12653"/>
              <a:gd name="connsiteY90" fmla="*/ 3179 h 4040"/>
              <a:gd name="connsiteX91" fmla="*/ 12571 w 12653"/>
              <a:gd name="connsiteY91" fmla="*/ 3106 h 4040"/>
              <a:gd name="connsiteX92" fmla="*/ 12651 w 12653"/>
              <a:gd name="connsiteY92" fmla="*/ 3106 h 4040"/>
              <a:gd name="connsiteX93" fmla="*/ 12651 w 12653"/>
              <a:gd name="connsiteY93" fmla="*/ 2894 h 4040"/>
              <a:gd name="connsiteX94" fmla="*/ 12522 w 12653"/>
              <a:gd name="connsiteY94" fmla="*/ 2894 h 4040"/>
              <a:gd name="connsiteX95" fmla="*/ 12522 w 12653"/>
              <a:gd name="connsiteY95" fmla="*/ 2786 h 4040"/>
              <a:gd name="connsiteX96" fmla="*/ 12552 w 12653"/>
              <a:gd name="connsiteY96" fmla="*/ 2786 h 4040"/>
              <a:gd name="connsiteX97" fmla="*/ 12552 w 12653"/>
              <a:gd name="connsiteY97" fmla="*/ 2847 h 4040"/>
              <a:gd name="connsiteX98" fmla="*/ 12636 w 12653"/>
              <a:gd name="connsiteY98" fmla="*/ 2847 h 4040"/>
              <a:gd name="connsiteX99" fmla="*/ 12636 w 12653"/>
              <a:gd name="connsiteY99" fmla="*/ 2765 h 4040"/>
              <a:gd name="connsiteX100" fmla="*/ 12574 w 12653"/>
              <a:gd name="connsiteY100" fmla="*/ 2765 h 4040"/>
              <a:gd name="connsiteX101" fmla="*/ 12574 w 12653"/>
              <a:gd name="connsiteY101" fmla="*/ 2708 h 4040"/>
              <a:gd name="connsiteX102" fmla="*/ 12634 w 12653"/>
              <a:gd name="connsiteY102" fmla="*/ 2708 h 4040"/>
              <a:gd name="connsiteX103" fmla="*/ 12634 w 12653"/>
              <a:gd name="connsiteY103" fmla="*/ 652 h 4040"/>
              <a:gd name="connsiteX104" fmla="*/ 12574 w 12653"/>
              <a:gd name="connsiteY104" fmla="*/ 652 h 4040"/>
              <a:gd name="connsiteX105" fmla="*/ 12574 w 12653"/>
              <a:gd name="connsiteY105" fmla="*/ 596 h 4040"/>
              <a:gd name="connsiteX106" fmla="*/ 12636 w 12653"/>
              <a:gd name="connsiteY106" fmla="*/ 596 h 4040"/>
              <a:gd name="connsiteX107" fmla="*/ 12636 w 12653"/>
              <a:gd name="connsiteY107" fmla="*/ 514 h 4040"/>
              <a:gd name="connsiteX108" fmla="*/ 12552 w 12653"/>
              <a:gd name="connsiteY108" fmla="*/ 514 h 4040"/>
              <a:gd name="connsiteX109" fmla="*/ 12552 w 12653"/>
              <a:gd name="connsiteY109" fmla="*/ 575 h 4040"/>
              <a:gd name="connsiteX110" fmla="*/ 12522 w 12653"/>
              <a:gd name="connsiteY110" fmla="*/ 575 h 4040"/>
              <a:gd name="connsiteX111" fmla="*/ 12522 w 12653"/>
              <a:gd name="connsiteY111" fmla="*/ 467 h 4040"/>
              <a:gd name="connsiteX112" fmla="*/ 12651 w 12653"/>
              <a:gd name="connsiteY112" fmla="*/ 467 h 4040"/>
              <a:gd name="connsiteX113" fmla="*/ 12651 w 12653"/>
              <a:gd name="connsiteY113" fmla="*/ 255 h 4040"/>
              <a:gd name="connsiteX114" fmla="*/ 12571 w 12653"/>
              <a:gd name="connsiteY114" fmla="*/ 255 h 4040"/>
              <a:gd name="connsiteX115" fmla="*/ 12571 w 12653"/>
              <a:gd name="connsiteY115" fmla="*/ 182 h 4040"/>
              <a:gd name="connsiteX116" fmla="*/ 12653 w 12653"/>
              <a:gd name="connsiteY116" fmla="*/ 182 h 4040"/>
              <a:gd name="connsiteX117" fmla="*/ 561 w 12653"/>
              <a:gd name="connsiteY117" fmla="*/ 3283 h 4040"/>
              <a:gd name="connsiteX118" fmla="*/ 561 w 12653"/>
              <a:gd name="connsiteY118" fmla="*/ 3324 h 4040"/>
              <a:gd name="connsiteX119" fmla="*/ 520 w 12653"/>
              <a:gd name="connsiteY119" fmla="*/ 3324 h 4040"/>
              <a:gd name="connsiteX120" fmla="*/ 520 w 12653"/>
              <a:gd name="connsiteY120" fmla="*/ 3283 h 4040"/>
              <a:gd name="connsiteX121" fmla="*/ 561 w 12653"/>
              <a:gd name="connsiteY121" fmla="*/ 3283 h 4040"/>
              <a:gd name="connsiteX122" fmla="*/ 12092 w 12653"/>
              <a:gd name="connsiteY122" fmla="*/ 78 h 4040"/>
              <a:gd name="connsiteX123" fmla="*/ 12092 w 12653"/>
              <a:gd name="connsiteY123" fmla="*/ 37 h 4040"/>
              <a:gd name="connsiteX124" fmla="*/ 12133 w 12653"/>
              <a:gd name="connsiteY124" fmla="*/ 37 h 4040"/>
              <a:gd name="connsiteX125" fmla="*/ 12133 w 12653"/>
              <a:gd name="connsiteY125" fmla="*/ 78 h 4040"/>
              <a:gd name="connsiteX126" fmla="*/ 12092 w 12653"/>
              <a:gd name="connsiteY126" fmla="*/ 78 h 4040"/>
              <a:gd name="connsiteX127" fmla="*/ 12574 w 12653"/>
              <a:gd name="connsiteY127" fmla="*/ 2825 h 4040"/>
              <a:gd name="connsiteX128" fmla="*/ 12574 w 12653"/>
              <a:gd name="connsiteY128" fmla="*/ 2786 h 4040"/>
              <a:gd name="connsiteX129" fmla="*/ 12615 w 12653"/>
              <a:gd name="connsiteY129" fmla="*/ 2786 h 4040"/>
              <a:gd name="connsiteX130" fmla="*/ 12615 w 12653"/>
              <a:gd name="connsiteY130" fmla="*/ 2825 h 4040"/>
              <a:gd name="connsiteX131" fmla="*/ 12574 w 12653"/>
              <a:gd name="connsiteY131" fmla="*/ 2825 h 4040"/>
              <a:gd name="connsiteX132" fmla="*/ 12492 w 12653"/>
              <a:gd name="connsiteY132" fmla="*/ 3339 h 4040"/>
              <a:gd name="connsiteX133" fmla="*/ 12492 w 12653"/>
              <a:gd name="connsiteY133" fmla="*/ 3278 h 4040"/>
              <a:gd name="connsiteX134" fmla="*/ 12571 w 12653"/>
              <a:gd name="connsiteY134" fmla="*/ 3278 h 4040"/>
              <a:gd name="connsiteX135" fmla="*/ 12571 w 12653"/>
              <a:gd name="connsiteY135" fmla="*/ 3201 h 4040"/>
              <a:gd name="connsiteX136" fmla="*/ 12630 w 12653"/>
              <a:gd name="connsiteY136" fmla="*/ 3201 h 4040"/>
              <a:gd name="connsiteX137" fmla="*/ 12630 w 12653"/>
              <a:gd name="connsiteY137" fmla="*/ 3339 h 4040"/>
              <a:gd name="connsiteX138" fmla="*/ 12492 w 12653"/>
              <a:gd name="connsiteY138" fmla="*/ 3339 h 4040"/>
              <a:gd name="connsiteX139" fmla="*/ 12492 w 12653"/>
              <a:gd name="connsiteY139" fmla="*/ 3259 h 4040"/>
              <a:gd name="connsiteX140" fmla="*/ 12492 w 12653"/>
              <a:gd name="connsiteY140" fmla="*/ 3201 h 4040"/>
              <a:gd name="connsiteX141" fmla="*/ 12552 w 12653"/>
              <a:gd name="connsiteY141" fmla="*/ 3201 h 4040"/>
              <a:gd name="connsiteX142" fmla="*/ 12552 w 12653"/>
              <a:gd name="connsiteY142" fmla="*/ 3259 h 4040"/>
              <a:gd name="connsiteX143" fmla="*/ 12492 w 12653"/>
              <a:gd name="connsiteY143" fmla="*/ 3259 h 4040"/>
              <a:gd name="connsiteX144" fmla="*/ 12487 w 12653"/>
              <a:gd name="connsiteY144" fmla="*/ 3084 h 4040"/>
              <a:gd name="connsiteX145" fmla="*/ 12487 w 12653"/>
              <a:gd name="connsiteY145" fmla="*/ 3021 h 4040"/>
              <a:gd name="connsiteX146" fmla="*/ 12552 w 12653"/>
              <a:gd name="connsiteY146" fmla="*/ 3021 h 4040"/>
              <a:gd name="connsiteX147" fmla="*/ 12552 w 12653"/>
              <a:gd name="connsiteY147" fmla="*/ 3084 h 4040"/>
              <a:gd name="connsiteX148" fmla="*/ 12487 w 12653"/>
              <a:gd name="connsiteY148" fmla="*/ 3084 h 4040"/>
              <a:gd name="connsiteX149" fmla="*/ 12552 w 12653"/>
              <a:gd name="connsiteY149" fmla="*/ 3106 h 4040"/>
              <a:gd name="connsiteX150" fmla="*/ 12552 w 12653"/>
              <a:gd name="connsiteY150" fmla="*/ 3177 h 4040"/>
              <a:gd name="connsiteX151" fmla="*/ 12487 w 12653"/>
              <a:gd name="connsiteY151" fmla="*/ 3177 h 4040"/>
              <a:gd name="connsiteX152" fmla="*/ 12487 w 12653"/>
              <a:gd name="connsiteY152" fmla="*/ 3106 h 4040"/>
              <a:gd name="connsiteX153" fmla="*/ 12552 w 12653"/>
              <a:gd name="connsiteY153" fmla="*/ 3106 h 4040"/>
              <a:gd name="connsiteX154" fmla="*/ 12470 w 12653"/>
              <a:gd name="connsiteY154" fmla="*/ 3196 h 4040"/>
              <a:gd name="connsiteX155" fmla="*/ 12470 w 12653"/>
              <a:gd name="connsiteY155" fmla="*/ 3259 h 4040"/>
              <a:gd name="connsiteX156" fmla="*/ 12414 w 12653"/>
              <a:gd name="connsiteY156" fmla="*/ 3259 h 4040"/>
              <a:gd name="connsiteX157" fmla="*/ 12414 w 12653"/>
              <a:gd name="connsiteY157" fmla="*/ 3196 h 4040"/>
              <a:gd name="connsiteX158" fmla="*/ 12470 w 12653"/>
              <a:gd name="connsiteY158" fmla="*/ 3196 h 4040"/>
              <a:gd name="connsiteX159" fmla="*/ 12470 w 12653"/>
              <a:gd name="connsiteY159" fmla="*/ 3106 h 4040"/>
              <a:gd name="connsiteX160" fmla="*/ 12470 w 12653"/>
              <a:gd name="connsiteY160" fmla="*/ 3177 h 4040"/>
              <a:gd name="connsiteX161" fmla="*/ 12414 w 12653"/>
              <a:gd name="connsiteY161" fmla="*/ 3177 h 4040"/>
              <a:gd name="connsiteX162" fmla="*/ 12414 w 12653"/>
              <a:gd name="connsiteY162" fmla="*/ 3106 h 4040"/>
              <a:gd name="connsiteX163" fmla="*/ 12470 w 12653"/>
              <a:gd name="connsiteY163" fmla="*/ 3106 h 4040"/>
              <a:gd name="connsiteX164" fmla="*/ 12092 w 12653"/>
              <a:gd name="connsiteY164" fmla="*/ 3324 h 4040"/>
              <a:gd name="connsiteX165" fmla="*/ 12092 w 12653"/>
              <a:gd name="connsiteY165" fmla="*/ 3283 h 4040"/>
              <a:gd name="connsiteX166" fmla="*/ 12133 w 12653"/>
              <a:gd name="connsiteY166" fmla="*/ 3283 h 4040"/>
              <a:gd name="connsiteX167" fmla="*/ 12133 w 12653"/>
              <a:gd name="connsiteY167" fmla="*/ 3324 h 4040"/>
              <a:gd name="connsiteX168" fmla="*/ 12092 w 12653"/>
              <a:gd name="connsiteY168" fmla="*/ 3324 h 4040"/>
              <a:gd name="connsiteX169" fmla="*/ 240 w 12653"/>
              <a:gd name="connsiteY169" fmla="*/ 3196 h 4040"/>
              <a:gd name="connsiteX170" fmla="*/ 240 w 12653"/>
              <a:gd name="connsiteY170" fmla="*/ 3259 h 4040"/>
              <a:gd name="connsiteX171" fmla="*/ 184 w 12653"/>
              <a:gd name="connsiteY171" fmla="*/ 3259 h 4040"/>
              <a:gd name="connsiteX172" fmla="*/ 184 w 12653"/>
              <a:gd name="connsiteY172" fmla="*/ 3196 h 4040"/>
              <a:gd name="connsiteX173" fmla="*/ 240 w 12653"/>
              <a:gd name="connsiteY173" fmla="*/ 3196 h 4040"/>
              <a:gd name="connsiteX174" fmla="*/ 240 w 12653"/>
              <a:gd name="connsiteY174" fmla="*/ 3106 h 4040"/>
              <a:gd name="connsiteX175" fmla="*/ 240 w 12653"/>
              <a:gd name="connsiteY175" fmla="*/ 3177 h 4040"/>
              <a:gd name="connsiteX176" fmla="*/ 184 w 12653"/>
              <a:gd name="connsiteY176" fmla="*/ 3177 h 4040"/>
              <a:gd name="connsiteX177" fmla="*/ 184 w 12653"/>
              <a:gd name="connsiteY177" fmla="*/ 3106 h 4040"/>
              <a:gd name="connsiteX178" fmla="*/ 240 w 12653"/>
              <a:gd name="connsiteY178" fmla="*/ 3106 h 4040"/>
              <a:gd name="connsiteX179" fmla="*/ 102 w 12653"/>
              <a:gd name="connsiteY179" fmla="*/ 3084 h 4040"/>
              <a:gd name="connsiteX180" fmla="*/ 102 w 12653"/>
              <a:gd name="connsiteY180" fmla="*/ 3021 h 4040"/>
              <a:gd name="connsiteX181" fmla="*/ 166 w 12653"/>
              <a:gd name="connsiteY181" fmla="*/ 3021 h 4040"/>
              <a:gd name="connsiteX182" fmla="*/ 166 w 12653"/>
              <a:gd name="connsiteY182" fmla="*/ 3084 h 4040"/>
              <a:gd name="connsiteX183" fmla="*/ 102 w 12653"/>
              <a:gd name="connsiteY183" fmla="*/ 3084 h 4040"/>
              <a:gd name="connsiteX184" fmla="*/ 102 w 12653"/>
              <a:gd name="connsiteY184" fmla="*/ 3177 h 4040"/>
              <a:gd name="connsiteX185" fmla="*/ 102 w 12653"/>
              <a:gd name="connsiteY185" fmla="*/ 3106 h 4040"/>
              <a:gd name="connsiteX186" fmla="*/ 166 w 12653"/>
              <a:gd name="connsiteY186" fmla="*/ 3106 h 4040"/>
              <a:gd name="connsiteX187" fmla="*/ 166 w 12653"/>
              <a:gd name="connsiteY187" fmla="*/ 3177 h 4040"/>
              <a:gd name="connsiteX188" fmla="*/ 102 w 12653"/>
              <a:gd name="connsiteY188" fmla="*/ 3177 h 4040"/>
              <a:gd name="connsiteX189" fmla="*/ 102 w 12653"/>
              <a:gd name="connsiteY189" fmla="*/ 3259 h 4040"/>
              <a:gd name="connsiteX190" fmla="*/ 102 w 12653"/>
              <a:gd name="connsiteY190" fmla="*/ 3201 h 4040"/>
              <a:gd name="connsiteX191" fmla="*/ 162 w 12653"/>
              <a:gd name="connsiteY191" fmla="*/ 3201 h 4040"/>
              <a:gd name="connsiteX192" fmla="*/ 162 w 12653"/>
              <a:gd name="connsiteY192" fmla="*/ 3259 h 4040"/>
              <a:gd name="connsiteX193" fmla="*/ 102 w 12653"/>
              <a:gd name="connsiteY193" fmla="*/ 3259 h 4040"/>
              <a:gd name="connsiteX194" fmla="*/ 162 w 12653"/>
              <a:gd name="connsiteY194" fmla="*/ 3278 h 4040"/>
              <a:gd name="connsiteX195" fmla="*/ 162 w 12653"/>
              <a:gd name="connsiteY195" fmla="*/ 3339 h 4040"/>
              <a:gd name="connsiteX196" fmla="*/ 24 w 12653"/>
              <a:gd name="connsiteY196" fmla="*/ 3339 h 4040"/>
              <a:gd name="connsiteX197" fmla="*/ 24 w 12653"/>
              <a:gd name="connsiteY197" fmla="*/ 3201 h 4040"/>
              <a:gd name="connsiteX198" fmla="*/ 82 w 12653"/>
              <a:gd name="connsiteY198" fmla="*/ 3201 h 4040"/>
              <a:gd name="connsiteX199" fmla="*/ 82 w 12653"/>
              <a:gd name="connsiteY199" fmla="*/ 3278 h 4040"/>
              <a:gd name="connsiteX200" fmla="*/ 162 w 12653"/>
              <a:gd name="connsiteY200" fmla="*/ 3278 h 4040"/>
              <a:gd name="connsiteX201" fmla="*/ 80 w 12653"/>
              <a:gd name="connsiteY201" fmla="*/ 536 h 4040"/>
              <a:gd name="connsiteX202" fmla="*/ 80 w 12653"/>
              <a:gd name="connsiteY202" fmla="*/ 575 h 4040"/>
              <a:gd name="connsiteX203" fmla="*/ 39 w 12653"/>
              <a:gd name="connsiteY203" fmla="*/ 575 h 4040"/>
              <a:gd name="connsiteX204" fmla="*/ 39 w 12653"/>
              <a:gd name="connsiteY204" fmla="*/ 536 h 4040"/>
              <a:gd name="connsiteX205" fmla="*/ 80 w 12653"/>
              <a:gd name="connsiteY205" fmla="*/ 536 h 4040"/>
              <a:gd name="connsiteX206" fmla="*/ 162 w 12653"/>
              <a:gd name="connsiteY206" fmla="*/ 22 h 4040"/>
              <a:gd name="connsiteX207" fmla="*/ 162 w 12653"/>
              <a:gd name="connsiteY207" fmla="*/ 82 h 4040"/>
              <a:gd name="connsiteX208" fmla="*/ 82 w 12653"/>
              <a:gd name="connsiteY208" fmla="*/ 82 h 4040"/>
              <a:gd name="connsiteX209" fmla="*/ 82 w 12653"/>
              <a:gd name="connsiteY209" fmla="*/ 160 h 4040"/>
              <a:gd name="connsiteX210" fmla="*/ 24 w 12653"/>
              <a:gd name="connsiteY210" fmla="*/ 160 h 4040"/>
              <a:gd name="connsiteX211" fmla="*/ 24 w 12653"/>
              <a:gd name="connsiteY211" fmla="*/ 22 h 4040"/>
              <a:gd name="connsiteX212" fmla="*/ 162 w 12653"/>
              <a:gd name="connsiteY212" fmla="*/ 22 h 4040"/>
              <a:gd name="connsiteX213" fmla="*/ 162 w 12653"/>
              <a:gd name="connsiteY213" fmla="*/ 102 h 4040"/>
              <a:gd name="connsiteX214" fmla="*/ 162 w 12653"/>
              <a:gd name="connsiteY214" fmla="*/ 160 h 4040"/>
              <a:gd name="connsiteX215" fmla="*/ 102 w 12653"/>
              <a:gd name="connsiteY215" fmla="*/ 160 h 4040"/>
              <a:gd name="connsiteX216" fmla="*/ 102 w 12653"/>
              <a:gd name="connsiteY216" fmla="*/ 102 h 4040"/>
              <a:gd name="connsiteX217" fmla="*/ 162 w 12653"/>
              <a:gd name="connsiteY217" fmla="*/ 102 h 4040"/>
              <a:gd name="connsiteX218" fmla="*/ 166 w 12653"/>
              <a:gd name="connsiteY218" fmla="*/ 277 h 4040"/>
              <a:gd name="connsiteX219" fmla="*/ 166 w 12653"/>
              <a:gd name="connsiteY219" fmla="*/ 339 h 4040"/>
              <a:gd name="connsiteX220" fmla="*/ 102 w 12653"/>
              <a:gd name="connsiteY220" fmla="*/ 339 h 4040"/>
              <a:gd name="connsiteX221" fmla="*/ 102 w 12653"/>
              <a:gd name="connsiteY221" fmla="*/ 277 h 4040"/>
              <a:gd name="connsiteX222" fmla="*/ 166 w 12653"/>
              <a:gd name="connsiteY222" fmla="*/ 277 h 4040"/>
              <a:gd name="connsiteX223" fmla="*/ 102 w 12653"/>
              <a:gd name="connsiteY223" fmla="*/ 255 h 4040"/>
              <a:gd name="connsiteX224" fmla="*/ 102 w 12653"/>
              <a:gd name="connsiteY224" fmla="*/ 184 h 4040"/>
              <a:gd name="connsiteX225" fmla="*/ 166 w 12653"/>
              <a:gd name="connsiteY225" fmla="*/ 184 h 4040"/>
              <a:gd name="connsiteX226" fmla="*/ 166 w 12653"/>
              <a:gd name="connsiteY226" fmla="*/ 255 h 4040"/>
              <a:gd name="connsiteX227" fmla="*/ 102 w 12653"/>
              <a:gd name="connsiteY227" fmla="*/ 255 h 4040"/>
              <a:gd name="connsiteX228" fmla="*/ 184 w 12653"/>
              <a:gd name="connsiteY228" fmla="*/ 255 h 4040"/>
              <a:gd name="connsiteX229" fmla="*/ 184 w 12653"/>
              <a:gd name="connsiteY229" fmla="*/ 184 h 4040"/>
              <a:gd name="connsiteX230" fmla="*/ 240 w 12653"/>
              <a:gd name="connsiteY230" fmla="*/ 184 h 4040"/>
              <a:gd name="connsiteX231" fmla="*/ 240 w 12653"/>
              <a:gd name="connsiteY231" fmla="*/ 255 h 4040"/>
              <a:gd name="connsiteX232" fmla="*/ 184 w 12653"/>
              <a:gd name="connsiteY232" fmla="*/ 255 h 4040"/>
              <a:gd name="connsiteX233" fmla="*/ 184 w 12653"/>
              <a:gd name="connsiteY233" fmla="*/ 164 h 4040"/>
              <a:gd name="connsiteX234" fmla="*/ 184 w 12653"/>
              <a:gd name="connsiteY234" fmla="*/ 102 h 4040"/>
              <a:gd name="connsiteX235" fmla="*/ 240 w 12653"/>
              <a:gd name="connsiteY235" fmla="*/ 102 h 4040"/>
              <a:gd name="connsiteX236" fmla="*/ 240 w 12653"/>
              <a:gd name="connsiteY236" fmla="*/ 164 h 4040"/>
              <a:gd name="connsiteX237" fmla="*/ 184 w 12653"/>
              <a:gd name="connsiteY237" fmla="*/ 164 h 4040"/>
              <a:gd name="connsiteX238" fmla="*/ 561 w 12653"/>
              <a:gd name="connsiteY238" fmla="*/ 37 h 4040"/>
              <a:gd name="connsiteX239" fmla="*/ 561 w 12653"/>
              <a:gd name="connsiteY239" fmla="*/ 78 h 4040"/>
              <a:gd name="connsiteX240" fmla="*/ 520 w 12653"/>
              <a:gd name="connsiteY240" fmla="*/ 78 h 4040"/>
              <a:gd name="connsiteX241" fmla="*/ 520 w 12653"/>
              <a:gd name="connsiteY241" fmla="*/ 37 h 4040"/>
              <a:gd name="connsiteX242" fmla="*/ 561 w 12653"/>
              <a:gd name="connsiteY242" fmla="*/ 37 h 4040"/>
              <a:gd name="connsiteX243" fmla="*/ 12414 w 12653"/>
              <a:gd name="connsiteY243" fmla="*/ 164 h 4040"/>
              <a:gd name="connsiteX244" fmla="*/ 12414 w 12653"/>
              <a:gd name="connsiteY244" fmla="*/ 102 h 4040"/>
              <a:gd name="connsiteX245" fmla="*/ 12470 w 12653"/>
              <a:gd name="connsiteY245" fmla="*/ 102 h 4040"/>
              <a:gd name="connsiteX246" fmla="*/ 12470 w 12653"/>
              <a:gd name="connsiteY246" fmla="*/ 164 h 4040"/>
              <a:gd name="connsiteX247" fmla="*/ 12414 w 12653"/>
              <a:gd name="connsiteY247" fmla="*/ 164 h 4040"/>
              <a:gd name="connsiteX248" fmla="*/ 12414 w 12653"/>
              <a:gd name="connsiteY248" fmla="*/ 255 h 4040"/>
              <a:gd name="connsiteX249" fmla="*/ 12414 w 12653"/>
              <a:gd name="connsiteY249" fmla="*/ 184 h 4040"/>
              <a:gd name="connsiteX250" fmla="*/ 12470 w 12653"/>
              <a:gd name="connsiteY250" fmla="*/ 184 h 4040"/>
              <a:gd name="connsiteX251" fmla="*/ 12470 w 12653"/>
              <a:gd name="connsiteY251" fmla="*/ 255 h 4040"/>
              <a:gd name="connsiteX252" fmla="*/ 12414 w 12653"/>
              <a:gd name="connsiteY252" fmla="*/ 255 h 4040"/>
              <a:gd name="connsiteX253" fmla="*/ 12552 w 12653"/>
              <a:gd name="connsiteY253" fmla="*/ 596 h 4040"/>
              <a:gd name="connsiteX254" fmla="*/ 12552 w 12653"/>
              <a:gd name="connsiteY254" fmla="*/ 674 h 4040"/>
              <a:gd name="connsiteX255" fmla="*/ 12612 w 12653"/>
              <a:gd name="connsiteY255" fmla="*/ 674 h 4040"/>
              <a:gd name="connsiteX256" fmla="*/ 12612 w 12653"/>
              <a:gd name="connsiteY256" fmla="*/ 3390 h 4040"/>
              <a:gd name="connsiteX257" fmla="*/ 12552 w 12653"/>
              <a:gd name="connsiteY257" fmla="*/ 3390 h 4040"/>
              <a:gd name="connsiteX258" fmla="*/ 12552 w 12653"/>
              <a:gd name="connsiteY258" fmla="*/ 3468 h 4040"/>
              <a:gd name="connsiteX259" fmla="*/ 12500 w 12653"/>
              <a:gd name="connsiteY259" fmla="*/ 3468 h 4040"/>
              <a:gd name="connsiteX260" fmla="*/ 12500 w 12653"/>
              <a:gd name="connsiteY260" fmla="*/ 3619 h 4040"/>
              <a:gd name="connsiteX261" fmla="*/ 12628 w 12653"/>
              <a:gd name="connsiteY261" fmla="*/ 3619 h 4040"/>
              <a:gd name="connsiteX262" fmla="*/ 12628 w 12653"/>
              <a:gd name="connsiteY262" fmla="*/ 3787 h 4040"/>
              <a:gd name="connsiteX263" fmla="*/ 12571 w 12653"/>
              <a:gd name="connsiteY263" fmla="*/ 3787 h 4040"/>
              <a:gd name="connsiteX264" fmla="*/ 12571 w 12653"/>
              <a:gd name="connsiteY264" fmla="*/ 3705 h 4040"/>
              <a:gd name="connsiteX265" fmla="*/ 12470 w 12653"/>
              <a:gd name="connsiteY265" fmla="*/ 3705 h 4040"/>
              <a:gd name="connsiteX266" fmla="*/ 12470 w 12653"/>
              <a:gd name="connsiteY266" fmla="*/ 3787 h 4040"/>
              <a:gd name="connsiteX267" fmla="*/ 12392 w 12653"/>
              <a:gd name="connsiteY267" fmla="*/ 3787 h 4040"/>
              <a:gd name="connsiteX268" fmla="*/ 12392 w 12653"/>
              <a:gd name="connsiteY268" fmla="*/ 3880 h 4040"/>
              <a:gd name="connsiteX269" fmla="*/ 12300 w 12653"/>
              <a:gd name="connsiteY269" fmla="*/ 3880 h 4040"/>
              <a:gd name="connsiteX270" fmla="*/ 12300 w 12653"/>
              <a:gd name="connsiteY270" fmla="*/ 3981 h 4040"/>
              <a:gd name="connsiteX271" fmla="*/ 12392 w 12653"/>
              <a:gd name="connsiteY271" fmla="*/ 3981 h 4040"/>
              <a:gd name="connsiteX272" fmla="*/ 12392 w 12653"/>
              <a:gd name="connsiteY272" fmla="*/ 4040 h 4040"/>
              <a:gd name="connsiteX273" fmla="*/ 12224 w 12653"/>
              <a:gd name="connsiteY273" fmla="*/ 4040 h 4040"/>
              <a:gd name="connsiteX274" fmla="*/ 12224 w 12653"/>
              <a:gd name="connsiteY274" fmla="*/ 3912 h 4040"/>
              <a:gd name="connsiteX275" fmla="*/ 12071 w 12653"/>
              <a:gd name="connsiteY275" fmla="*/ 3912 h 4040"/>
              <a:gd name="connsiteX276" fmla="*/ 12071 w 12653"/>
              <a:gd name="connsiteY276" fmla="*/ 3964 h 4040"/>
              <a:gd name="connsiteX277" fmla="*/ 11995 w 12653"/>
              <a:gd name="connsiteY277" fmla="*/ 3964 h 4040"/>
              <a:gd name="connsiteX278" fmla="*/ 11995 w 12653"/>
              <a:gd name="connsiteY278" fmla="*/ 4025 h 4040"/>
              <a:gd name="connsiteX279" fmla="*/ 658 w 12653"/>
              <a:gd name="connsiteY279" fmla="*/ 4025 h 4040"/>
              <a:gd name="connsiteX280" fmla="*/ 658 w 12653"/>
              <a:gd name="connsiteY280" fmla="*/ 3964 h 4040"/>
              <a:gd name="connsiteX281" fmla="*/ 583 w 12653"/>
              <a:gd name="connsiteY281" fmla="*/ 3964 h 4040"/>
              <a:gd name="connsiteX282" fmla="*/ 583 w 12653"/>
              <a:gd name="connsiteY282" fmla="*/ 3912 h 4040"/>
              <a:gd name="connsiteX283" fmla="*/ 430 w 12653"/>
              <a:gd name="connsiteY283" fmla="*/ 3912 h 4040"/>
              <a:gd name="connsiteX284" fmla="*/ 430 w 12653"/>
              <a:gd name="connsiteY284" fmla="*/ 4040 h 4040"/>
              <a:gd name="connsiteX285" fmla="*/ 261 w 12653"/>
              <a:gd name="connsiteY285" fmla="*/ 4040 h 4040"/>
              <a:gd name="connsiteX286" fmla="*/ 261 w 12653"/>
              <a:gd name="connsiteY286" fmla="*/ 3981 h 4040"/>
              <a:gd name="connsiteX287" fmla="*/ 354 w 12653"/>
              <a:gd name="connsiteY287" fmla="*/ 3981 h 4040"/>
              <a:gd name="connsiteX288" fmla="*/ 354 w 12653"/>
              <a:gd name="connsiteY288" fmla="*/ 3880 h 4040"/>
              <a:gd name="connsiteX289" fmla="*/ 261 w 12653"/>
              <a:gd name="connsiteY289" fmla="*/ 3880 h 4040"/>
              <a:gd name="connsiteX290" fmla="*/ 261 w 12653"/>
              <a:gd name="connsiteY290" fmla="*/ 3787 h 4040"/>
              <a:gd name="connsiteX291" fmla="*/ 184 w 12653"/>
              <a:gd name="connsiteY291" fmla="*/ 3787 h 4040"/>
              <a:gd name="connsiteX292" fmla="*/ 184 w 12653"/>
              <a:gd name="connsiteY292" fmla="*/ 3705 h 4040"/>
              <a:gd name="connsiteX293" fmla="*/ 82 w 12653"/>
              <a:gd name="connsiteY293" fmla="*/ 3705 h 4040"/>
              <a:gd name="connsiteX294" fmla="*/ 82 w 12653"/>
              <a:gd name="connsiteY294" fmla="*/ 3787 h 4040"/>
              <a:gd name="connsiteX295" fmla="*/ 26 w 12653"/>
              <a:gd name="connsiteY295" fmla="*/ 3787 h 4040"/>
              <a:gd name="connsiteX296" fmla="*/ 26 w 12653"/>
              <a:gd name="connsiteY296" fmla="*/ 3619 h 4040"/>
              <a:gd name="connsiteX297" fmla="*/ 153 w 12653"/>
              <a:gd name="connsiteY297" fmla="*/ 3619 h 4040"/>
              <a:gd name="connsiteX298" fmla="*/ 153 w 12653"/>
              <a:gd name="connsiteY298" fmla="*/ 3468 h 4040"/>
              <a:gd name="connsiteX299" fmla="*/ 102 w 12653"/>
              <a:gd name="connsiteY299" fmla="*/ 3468 h 4040"/>
              <a:gd name="connsiteX300" fmla="*/ 102 w 12653"/>
              <a:gd name="connsiteY300" fmla="*/ 3390 h 4040"/>
              <a:gd name="connsiteX301" fmla="*/ 41 w 12653"/>
              <a:gd name="connsiteY301" fmla="*/ 3390 h 4040"/>
              <a:gd name="connsiteX302" fmla="*/ 41 w 12653"/>
              <a:gd name="connsiteY302" fmla="*/ 674 h 4040"/>
              <a:gd name="connsiteX303" fmla="*/ 102 w 12653"/>
              <a:gd name="connsiteY303" fmla="*/ 674 h 4040"/>
              <a:gd name="connsiteX304" fmla="*/ 102 w 12653"/>
              <a:gd name="connsiteY304" fmla="*/ 596 h 4040"/>
              <a:gd name="connsiteX305" fmla="*/ 153 w 12653"/>
              <a:gd name="connsiteY305" fmla="*/ 596 h 4040"/>
              <a:gd name="connsiteX306" fmla="*/ 153 w 12653"/>
              <a:gd name="connsiteY306" fmla="*/ 445 h 4040"/>
              <a:gd name="connsiteX307" fmla="*/ 26 w 12653"/>
              <a:gd name="connsiteY307" fmla="*/ 445 h 4040"/>
              <a:gd name="connsiteX308" fmla="*/ 26 w 12653"/>
              <a:gd name="connsiteY308" fmla="*/ 277 h 4040"/>
              <a:gd name="connsiteX309" fmla="*/ 82 w 12653"/>
              <a:gd name="connsiteY309" fmla="*/ 277 h 4040"/>
              <a:gd name="connsiteX310" fmla="*/ 82 w 12653"/>
              <a:gd name="connsiteY310" fmla="*/ 359 h 4040"/>
              <a:gd name="connsiteX311" fmla="*/ 184 w 12653"/>
              <a:gd name="connsiteY311" fmla="*/ 359 h 4040"/>
              <a:gd name="connsiteX312" fmla="*/ 184 w 12653"/>
              <a:gd name="connsiteY312" fmla="*/ 277 h 4040"/>
              <a:gd name="connsiteX313" fmla="*/ 261 w 12653"/>
              <a:gd name="connsiteY313" fmla="*/ 277 h 4040"/>
              <a:gd name="connsiteX314" fmla="*/ 261 w 12653"/>
              <a:gd name="connsiteY314" fmla="*/ 184 h 4040"/>
              <a:gd name="connsiteX315" fmla="*/ 354 w 12653"/>
              <a:gd name="connsiteY315" fmla="*/ 184 h 4040"/>
              <a:gd name="connsiteX316" fmla="*/ 354 w 12653"/>
              <a:gd name="connsiteY316" fmla="*/ 82 h 4040"/>
              <a:gd name="connsiteX317" fmla="*/ 261 w 12653"/>
              <a:gd name="connsiteY317" fmla="*/ 82 h 4040"/>
              <a:gd name="connsiteX318" fmla="*/ 261 w 12653"/>
              <a:gd name="connsiteY318" fmla="*/ 24 h 4040"/>
              <a:gd name="connsiteX319" fmla="*/ 430 w 12653"/>
              <a:gd name="connsiteY319" fmla="*/ 24 h 4040"/>
              <a:gd name="connsiteX320" fmla="*/ 430 w 12653"/>
              <a:gd name="connsiteY320" fmla="*/ 151 h 4040"/>
              <a:gd name="connsiteX321" fmla="*/ 583 w 12653"/>
              <a:gd name="connsiteY321" fmla="*/ 151 h 4040"/>
              <a:gd name="connsiteX322" fmla="*/ 583 w 12653"/>
              <a:gd name="connsiteY322" fmla="*/ 100 h 4040"/>
              <a:gd name="connsiteX323" fmla="*/ 658 w 12653"/>
              <a:gd name="connsiteY323" fmla="*/ 100 h 4040"/>
              <a:gd name="connsiteX324" fmla="*/ 658 w 12653"/>
              <a:gd name="connsiteY324" fmla="*/ 39 h 4040"/>
              <a:gd name="connsiteX325" fmla="*/ 11995 w 12653"/>
              <a:gd name="connsiteY325" fmla="*/ 39 h 4040"/>
              <a:gd name="connsiteX326" fmla="*/ 11995 w 12653"/>
              <a:gd name="connsiteY326" fmla="*/ 100 h 4040"/>
              <a:gd name="connsiteX327" fmla="*/ 12071 w 12653"/>
              <a:gd name="connsiteY327" fmla="*/ 100 h 4040"/>
              <a:gd name="connsiteX328" fmla="*/ 12071 w 12653"/>
              <a:gd name="connsiteY328" fmla="*/ 151 h 4040"/>
              <a:gd name="connsiteX329" fmla="*/ 12224 w 12653"/>
              <a:gd name="connsiteY329" fmla="*/ 151 h 4040"/>
              <a:gd name="connsiteX330" fmla="*/ 12224 w 12653"/>
              <a:gd name="connsiteY330" fmla="*/ 24 h 4040"/>
              <a:gd name="connsiteX331" fmla="*/ 12392 w 12653"/>
              <a:gd name="connsiteY331" fmla="*/ 24 h 4040"/>
              <a:gd name="connsiteX332" fmla="*/ 12392 w 12653"/>
              <a:gd name="connsiteY332" fmla="*/ 82 h 4040"/>
              <a:gd name="connsiteX333" fmla="*/ 12300 w 12653"/>
              <a:gd name="connsiteY333" fmla="*/ 82 h 4040"/>
              <a:gd name="connsiteX334" fmla="*/ 12300 w 12653"/>
              <a:gd name="connsiteY334" fmla="*/ 184 h 4040"/>
              <a:gd name="connsiteX335" fmla="*/ 12392 w 12653"/>
              <a:gd name="connsiteY335" fmla="*/ 184 h 4040"/>
              <a:gd name="connsiteX336" fmla="*/ 12392 w 12653"/>
              <a:gd name="connsiteY336" fmla="*/ 277 h 4040"/>
              <a:gd name="connsiteX337" fmla="*/ 12470 w 12653"/>
              <a:gd name="connsiteY337" fmla="*/ 277 h 4040"/>
              <a:gd name="connsiteX338" fmla="*/ 12470 w 12653"/>
              <a:gd name="connsiteY338" fmla="*/ 359 h 4040"/>
              <a:gd name="connsiteX339" fmla="*/ 12571 w 12653"/>
              <a:gd name="connsiteY339" fmla="*/ 359 h 4040"/>
              <a:gd name="connsiteX340" fmla="*/ 12571 w 12653"/>
              <a:gd name="connsiteY340" fmla="*/ 277 h 4040"/>
              <a:gd name="connsiteX341" fmla="*/ 12628 w 12653"/>
              <a:gd name="connsiteY341" fmla="*/ 277 h 4040"/>
              <a:gd name="connsiteX342" fmla="*/ 12628 w 12653"/>
              <a:gd name="connsiteY342" fmla="*/ 445 h 4040"/>
              <a:gd name="connsiteX343" fmla="*/ 12500 w 12653"/>
              <a:gd name="connsiteY343" fmla="*/ 445 h 4040"/>
              <a:gd name="connsiteX344" fmla="*/ 12500 w 12653"/>
              <a:gd name="connsiteY344" fmla="*/ 596 h 4040"/>
              <a:gd name="connsiteX345" fmla="*/ 12552 w 12653"/>
              <a:gd name="connsiteY345" fmla="*/ 596 h 4040"/>
              <a:gd name="connsiteX346" fmla="*/ 261 w 12653"/>
              <a:gd name="connsiteY346" fmla="*/ 3962 h 4040"/>
              <a:gd name="connsiteX347" fmla="*/ 261 w 12653"/>
              <a:gd name="connsiteY347" fmla="*/ 3899 h 4040"/>
              <a:gd name="connsiteX348" fmla="*/ 335 w 12653"/>
              <a:gd name="connsiteY348" fmla="*/ 3899 h 4040"/>
              <a:gd name="connsiteX349" fmla="*/ 335 w 12653"/>
              <a:gd name="connsiteY349" fmla="*/ 3962 h 4040"/>
              <a:gd name="connsiteX350" fmla="*/ 261 w 12653"/>
              <a:gd name="connsiteY350" fmla="*/ 3962 h 4040"/>
              <a:gd name="connsiteX351" fmla="*/ 261 w 12653"/>
              <a:gd name="connsiteY351" fmla="*/ 102 h 4040"/>
              <a:gd name="connsiteX352" fmla="*/ 335 w 12653"/>
              <a:gd name="connsiteY352" fmla="*/ 102 h 4040"/>
              <a:gd name="connsiteX353" fmla="*/ 335 w 12653"/>
              <a:gd name="connsiteY353" fmla="*/ 164 h 4040"/>
              <a:gd name="connsiteX354" fmla="*/ 261 w 12653"/>
              <a:gd name="connsiteY354" fmla="*/ 164 h 4040"/>
              <a:gd name="connsiteX355" fmla="*/ 261 w 12653"/>
              <a:gd name="connsiteY355" fmla="*/ 102 h 4040"/>
              <a:gd name="connsiteX356" fmla="*/ 12392 w 12653"/>
              <a:gd name="connsiteY356" fmla="*/ 102 h 4040"/>
              <a:gd name="connsiteX357" fmla="*/ 12392 w 12653"/>
              <a:gd name="connsiteY357" fmla="*/ 164 h 4040"/>
              <a:gd name="connsiteX358" fmla="*/ 12319 w 12653"/>
              <a:gd name="connsiteY358" fmla="*/ 164 h 4040"/>
              <a:gd name="connsiteX359" fmla="*/ 12319 w 12653"/>
              <a:gd name="connsiteY359" fmla="*/ 102 h 4040"/>
              <a:gd name="connsiteX360" fmla="*/ 12392 w 12653"/>
              <a:gd name="connsiteY360" fmla="*/ 102 h 4040"/>
              <a:gd name="connsiteX361" fmla="*/ 12392 w 12653"/>
              <a:gd name="connsiteY361" fmla="*/ 3899 h 4040"/>
              <a:gd name="connsiteX362" fmla="*/ 12392 w 12653"/>
              <a:gd name="connsiteY362" fmla="*/ 3962 h 4040"/>
              <a:gd name="connsiteX363" fmla="*/ 12319 w 12653"/>
              <a:gd name="connsiteY363" fmla="*/ 3962 h 4040"/>
              <a:gd name="connsiteX364" fmla="*/ 12319 w 12653"/>
              <a:gd name="connsiteY364" fmla="*/ 3899 h 4040"/>
              <a:gd name="connsiteX365" fmla="*/ 12392 w 12653"/>
              <a:gd name="connsiteY365" fmla="*/ 3899 h 4040"/>
              <a:gd name="connsiteX366" fmla="*/ 12552 w 12653"/>
              <a:gd name="connsiteY366" fmla="*/ 277 h 4040"/>
              <a:gd name="connsiteX367" fmla="*/ 12552 w 12653"/>
              <a:gd name="connsiteY367" fmla="*/ 339 h 4040"/>
              <a:gd name="connsiteX368" fmla="*/ 12487 w 12653"/>
              <a:gd name="connsiteY368" fmla="*/ 339 h 4040"/>
              <a:gd name="connsiteX369" fmla="*/ 12487 w 12653"/>
              <a:gd name="connsiteY369" fmla="*/ 277 h 4040"/>
              <a:gd name="connsiteX370" fmla="*/ 12552 w 12653"/>
              <a:gd name="connsiteY370" fmla="*/ 277 h 4040"/>
              <a:gd name="connsiteX371" fmla="*/ 12552 w 12653"/>
              <a:gd name="connsiteY371" fmla="*/ 184 h 4040"/>
              <a:gd name="connsiteX372" fmla="*/ 12552 w 12653"/>
              <a:gd name="connsiteY372" fmla="*/ 255 h 4040"/>
              <a:gd name="connsiteX373" fmla="*/ 12487 w 12653"/>
              <a:gd name="connsiteY373" fmla="*/ 255 h 4040"/>
              <a:gd name="connsiteX374" fmla="*/ 12487 w 12653"/>
              <a:gd name="connsiteY374" fmla="*/ 184 h 4040"/>
              <a:gd name="connsiteX375" fmla="*/ 12552 w 12653"/>
              <a:gd name="connsiteY375" fmla="*/ 184 h 4040"/>
              <a:gd name="connsiteX376" fmla="*/ 12552 w 12653"/>
              <a:gd name="connsiteY376" fmla="*/ 102 h 4040"/>
              <a:gd name="connsiteX377" fmla="*/ 12552 w 12653"/>
              <a:gd name="connsiteY377" fmla="*/ 160 h 4040"/>
              <a:gd name="connsiteX378" fmla="*/ 12492 w 12653"/>
              <a:gd name="connsiteY378" fmla="*/ 160 h 4040"/>
              <a:gd name="connsiteX379" fmla="*/ 12492 w 12653"/>
              <a:gd name="connsiteY379" fmla="*/ 102 h 4040"/>
              <a:gd name="connsiteX380" fmla="*/ 12552 w 12653"/>
              <a:gd name="connsiteY380" fmla="*/ 102 h 4040"/>
              <a:gd name="connsiteX381" fmla="*/ 12492 w 12653"/>
              <a:gd name="connsiteY381" fmla="*/ 82 h 4040"/>
              <a:gd name="connsiteX382" fmla="*/ 12492 w 12653"/>
              <a:gd name="connsiteY382" fmla="*/ 22 h 4040"/>
              <a:gd name="connsiteX383" fmla="*/ 12630 w 12653"/>
              <a:gd name="connsiteY383" fmla="*/ 22 h 4040"/>
              <a:gd name="connsiteX384" fmla="*/ 12630 w 12653"/>
              <a:gd name="connsiteY384" fmla="*/ 160 h 4040"/>
              <a:gd name="connsiteX385" fmla="*/ 12571 w 12653"/>
              <a:gd name="connsiteY385" fmla="*/ 160 h 4040"/>
              <a:gd name="connsiteX386" fmla="*/ 12571 w 12653"/>
              <a:gd name="connsiteY386" fmla="*/ 82 h 4040"/>
              <a:gd name="connsiteX387" fmla="*/ 12492 w 12653"/>
              <a:gd name="connsiteY387" fmla="*/ 82 h 4040"/>
              <a:gd name="connsiteX388" fmla="*/ 80 w 12653"/>
              <a:gd name="connsiteY388" fmla="*/ 3489 h 4040"/>
              <a:gd name="connsiteX389" fmla="*/ 80 w 12653"/>
              <a:gd name="connsiteY389" fmla="*/ 3528 h 4040"/>
              <a:gd name="connsiteX390" fmla="*/ 39 w 12653"/>
              <a:gd name="connsiteY390" fmla="*/ 3528 h 4040"/>
              <a:gd name="connsiteX391" fmla="*/ 39 w 12653"/>
              <a:gd name="connsiteY391" fmla="*/ 3489 h 4040"/>
              <a:gd name="connsiteX392" fmla="*/ 80 w 12653"/>
              <a:gd name="connsiteY392" fmla="*/ 3489 h 4040"/>
              <a:gd name="connsiteX393" fmla="*/ 12574 w 12653"/>
              <a:gd name="connsiteY393" fmla="*/ 575 h 4040"/>
              <a:gd name="connsiteX394" fmla="*/ 12574 w 12653"/>
              <a:gd name="connsiteY394" fmla="*/ 536 h 4040"/>
              <a:gd name="connsiteX395" fmla="*/ 12615 w 12653"/>
              <a:gd name="connsiteY395" fmla="*/ 536 h 4040"/>
              <a:gd name="connsiteX396" fmla="*/ 12615 w 12653"/>
              <a:gd name="connsiteY396" fmla="*/ 575 h 4040"/>
              <a:gd name="connsiteX397" fmla="*/ 12574 w 12653"/>
              <a:gd name="connsiteY397" fmla="*/ 575 h 4040"/>
              <a:gd name="connsiteX0" fmla="*/ 12653 w 12653"/>
              <a:gd name="connsiteY0" fmla="*/ 182 h 4040"/>
              <a:gd name="connsiteX1" fmla="*/ 12653 w 12653"/>
              <a:gd name="connsiteY1" fmla="*/ 0 h 4040"/>
              <a:gd name="connsiteX2" fmla="*/ 12470 w 12653"/>
              <a:gd name="connsiteY2" fmla="*/ 0 h 4040"/>
              <a:gd name="connsiteX3" fmla="*/ 12470 w 12653"/>
              <a:gd name="connsiteY3" fmla="*/ 82 h 4040"/>
              <a:gd name="connsiteX4" fmla="*/ 12414 w 12653"/>
              <a:gd name="connsiteY4" fmla="*/ 82 h 4040"/>
              <a:gd name="connsiteX5" fmla="*/ 12414 w 12653"/>
              <a:gd name="connsiteY5" fmla="*/ 0 h 4040"/>
              <a:gd name="connsiteX6" fmla="*/ 12202 w 12653"/>
              <a:gd name="connsiteY6" fmla="*/ 0 h 4040"/>
              <a:gd name="connsiteX7" fmla="*/ 12202 w 12653"/>
              <a:gd name="connsiteY7" fmla="*/ 130 h 4040"/>
              <a:gd name="connsiteX8" fmla="*/ 12092 w 12653"/>
              <a:gd name="connsiteY8" fmla="*/ 130 h 4040"/>
              <a:gd name="connsiteX9" fmla="*/ 12092 w 12653"/>
              <a:gd name="connsiteY9" fmla="*/ 100 h 4040"/>
              <a:gd name="connsiteX10" fmla="*/ 12155 w 12653"/>
              <a:gd name="connsiteY10" fmla="*/ 100 h 4040"/>
              <a:gd name="connsiteX11" fmla="*/ 12155 w 12653"/>
              <a:gd name="connsiteY11" fmla="*/ 15 h 4040"/>
              <a:gd name="connsiteX12" fmla="*/ 12071 w 12653"/>
              <a:gd name="connsiteY12" fmla="*/ 15 h 4040"/>
              <a:gd name="connsiteX13" fmla="*/ 12071 w 12653"/>
              <a:gd name="connsiteY13" fmla="*/ 78 h 4040"/>
              <a:gd name="connsiteX14" fmla="*/ 12017 w 12653"/>
              <a:gd name="connsiteY14" fmla="*/ 78 h 4040"/>
              <a:gd name="connsiteX15" fmla="*/ 12017 w 12653"/>
              <a:gd name="connsiteY15" fmla="*/ 18 h 4040"/>
              <a:gd name="connsiteX16" fmla="*/ 637 w 12653"/>
              <a:gd name="connsiteY16" fmla="*/ 18 h 4040"/>
              <a:gd name="connsiteX17" fmla="*/ 637 w 12653"/>
              <a:gd name="connsiteY17" fmla="*/ 78 h 4040"/>
              <a:gd name="connsiteX18" fmla="*/ 583 w 12653"/>
              <a:gd name="connsiteY18" fmla="*/ 78 h 4040"/>
              <a:gd name="connsiteX19" fmla="*/ 583 w 12653"/>
              <a:gd name="connsiteY19" fmla="*/ 15 h 4040"/>
              <a:gd name="connsiteX20" fmla="*/ 499 w 12653"/>
              <a:gd name="connsiteY20" fmla="*/ 15 h 4040"/>
              <a:gd name="connsiteX21" fmla="*/ 499 w 12653"/>
              <a:gd name="connsiteY21" fmla="*/ 100 h 4040"/>
              <a:gd name="connsiteX22" fmla="*/ 561 w 12653"/>
              <a:gd name="connsiteY22" fmla="*/ 100 h 4040"/>
              <a:gd name="connsiteX23" fmla="*/ 561 w 12653"/>
              <a:gd name="connsiteY23" fmla="*/ 130 h 4040"/>
              <a:gd name="connsiteX24" fmla="*/ 451 w 12653"/>
              <a:gd name="connsiteY24" fmla="*/ 130 h 4040"/>
              <a:gd name="connsiteX25" fmla="*/ 451 w 12653"/>
              <a:gd name="connsiteY25" fmla="*/ 0 h 4040"/>
              <a:gd name="connsiteX26" fmla="*/ 240 w 12653"/>
              <a:gd name="connsiteY26" fmla="*/ 0 h 4040"/>
              <a:gd name="connsiteX27" fmla="*/ 240 w 12653"/>
              <a:gd name="connsiteY27" fmla="*/ 82 h 4040"/>
              <a:gd name="connsiteX28" fmla="*/ 184 w 12653"/>
              <a:gd name="connsiteY28" fmla="*/ 82 h 4040"/>
              <a:gd name="connsiteX29" fmla="*/ 184 w 12653"/>
              <a:gd name="connsiteY29" fmla="*/ 0 h 4040"/>
              <a:gd name="connsiteX30" fmla="*/ 0 w 12653"/>
              <a:gd name="connsiteY30" fmla="*/ 0 h 4040"/>
              <a:gd name="connsiteX31" fmla="*/ 0 w 12653"/>
              <a:gd name="connsiteY31" fmla="*/ 182 h 4040"/>
              <a:gd name="connsiteX32" fmla="*/ 82 w 12653"/>
              <a:gd name="connsiteY32" fmla="*/ 182 h 4040"/>
              <a:gd name="connsiteX33" fmla="*/ 82 w 12653"/>
              <a:gd name="connsiteY33" fmla="*/ 255 h 4040"/>
              <a:gd name="connsiteX34" fmla="*/ 2 w 12653"/>
              <a:gd name="connsiteY34" fmla="*/ 255 h 4040"/>
              <a:gd name="connsiteX35" fmla="*/ 2 w 12653"/>
              <a:gd name="connsiteY35" fmla="*/ 467 h 4040"/>
              <a:gd name="connsiteX36" fmla="*/ 132 w 12653"/>
              <a:gd name="connsiteY36" fmla="*/ 467 h 4040"/>
              <a:gd name="connsiteX37" fmla="*/ 132 w 12653"/>
              <a:gd name="connsiteY37" fmla="*/ 575 h 4040"/>
              <a:gd name="connsiteX38" fmla="*/ 102 w 12653"/>
              <a:gd name="connsiteY38" fmla="*/ 575 h 4040"/>
              <a:gd name="connsiteX39" fmla="*/ 102 w 12653"/>
              <a:gd name="connsiteY39" fmla="*/ 514 h 4040"/>
              <a:gd name="connsiteX40" fmla="*/ 17 w 12653"/>
              <a:gd name="connsiteY40" fmla="*/ 514 h 4040"/>
              <a:gd name="connsiteX41" fmla="*/ 17 w 12653"/>
              <a:gd name="connsiteY41" fmla="*/ 596 h 4040"/>
              <a:gd name="connsiteX42" fmla="*/ 80 w 12653"/>
              <a:gd name="connsiteY42" fmla="*/ 596 h 4040"/>
              <a:gd name="connsiteX43" fmla="*/ 80 w 12653"/>
              <a:gd name="connsiteY43" fmla="*/ 652 h 4040"/>
              <a:gd name="connsiteX44" fmla="*/ 20 w 12653"/>
              <a:gd name="connsiteY44" fmla="*/ 652 h 4040"/>
              <a:gd name="connsiteX45" fmla="*/ 20 w 12653"/>
              <a:gd name="connsiteY45" fmla="*/ 2708 h 4040"/>
              <a:gd name="connsiteX46" fmla="*/ 80 w 12653"/>
              <a:gd name="connsiteY46" fmla="*/ 2708 h 4040"/>
              <a:gd name="connsiteX47" fmla="*/ 80 w 12653"/>
              <a:gd name="connsiteY47" fmla="*/ 2765 h 4040"/>
              <a:gd name="connsiteX48" fmla="*/ 17 w 12653"/>
              <a:gd name="connsiteY48" fmla="*/ 2765 h 4040"/>
              <a:gd name="connsiteX49" fmla="*/ 17 w 12653"/>
              <a:gd name="connsiteY49" fmla="*/ 2847 h 4040"/>
              <a:gd name="connsiteX50" fmla="*/ 102 w 12653"/>
              <a:gd name="connsiteY50" fmla="*/ 2847 h 4040"/>
              <a:gd name="connsiteX51" fmla="*/ 102 w 12653"/>
              <a:gd name="connsiteY51" fmla="*/ 2786 h 4040"/>
              <a:gd name="connsiteX52" fmla="*/ 132 w 12653"/>
              <a:gd name="connsiteY52" fmla="*/ 2786 h 4040"/>
              <a:gd name="connsiteX53" fmla="*/ 132 w 12653"/>
              <a:gd name="connsiteY53" fmla="*/ 2894 h 4040"/>
              <a:gd name="connsiteX54" fmla="*/ 2 w 12653"/>
              <a:gd name="connsiteY54" fmla="*/ 2894 h 4040"/>
              <a:gd name="connsiteX55" fmla="*/ 2 w 12653"/>
              <a:gd name="connsiteY55" fmla="*/ 3106 h 4040"/>
              <a:gd name="connsiteX56" fmla="*/ 82 w 12653"/>
              <a:gd name="connsiteY56" fmla="*/ 3106 h 4040"/>
              <a:gd name="connsiteX57" fmla="*/ 82 w 12653"/>
              <a:gd name="connsiteY57" fmla="*/ 3179 h 4040"/>
              <a:gd name="connsiteX58" fmla="*/ 0 w 12653"/>
              <a:gd name="connsiteY58" fmla="*/ 3179 h 4040"/>
              <a:gd name="connsiteX59" fmla="*/ 0 w 12653"/>
              <a:gd name="connsiteY59" fmla="*/ 3360 h 4040"/>
              <a:gd name="connsiteX60" fmla="*/ 184 w 12653"/>
              <a:gd name="connsiteY60" fmla="*/ 3360 h 4040"/>
              <a:gd name="connsiteX61" fmla="*/ 184 w 12653"/>
              <a:gd name="connsiteY61" fmla="*/ 3278 h 4040"/>
              <a:gd name="connsiteX62" fmla="*/ 240 w 12653"/>
              <a:gd name="connsiteY62" fmla="*/ 3278 h 4040"/>
              <a:gd name="connsiteX63" fmla="*/ 240 w 12653"/>
              <a:gd name="connsiteY63" fmla="*/ 3360 h 4040"/>
              <a:gd name="connsiteX64" fmla="*/ 451 w 12653"/>
              <a:gd name="connsiteY64" fmla="*/ 3360 h 4040"/>
              <a:gd name="connsiteX65" fmla="*/ 451 w 12653"/>
              <a:gd name="connsiteY65" fmla="*/ 3231 h 4040"/>
              <a:gd name="connsiteX66" fmla="*/ 561 w 12653"/>
              <a:gd name="connsiteY66" fmla="*/ 3231 h 4040"/>
              <a:gd name="connsiteX67" fmla="*/ 561 w 12653"/>
              <a:gd name="connsiteY67" fmla="*/ 3261 h 4040"/>
              <a:gd name="connsiteX68" fmla="*/ 499 w 12653"/>
              <a:gd name="connsiteY68" fmla="*/ 3261 h 4040"/>
              <a:gd name="connsiteX69" fmla="*/ 499 w 12653"/>
              <a:gd name="connsiteY69" fmla="*/ 3345 h 4040"/>
              <a:gd name="connsiteX70" fmla="*/ 583 w 12653"/>
              <a:gd name="connsiteY70" fmla="*/ 3345 h 4040"/>
              <a:gd name="connsiteX71" fmla="*/ 583 w 12653"/>
              <a:gd name="connsiteY71" fmla="*/ 3283 h 4040"/>
              <a:gd name="connsiteX72" fmla="*/ 637 w 12653"/>
              <a:gd name="connsiteY72" fmla="*/ 3283 h 4040"/>
              <a:gd name="connsiteX73" fmla="*/ 637 w 12653"/>
              <a:gd name="connsiteY73" fmla="*/ 3343 h 4040"/>
              <a:gd name="connsiteX74" fmla="*/ 12017 w 12653"/>
              <a:gd name="connsiteY74" fmla="*/ 3343 h 4040"/>
              <a:gd name="connsiteX75" fmla="*/ 12017 w 12653"/>
              <a:gd name="connsiteY75" fmla="*/ 3283 h 4040"/>
              <a:gd name="connsiteX76" fmla="*/ 12071 w 12653"/>
              <a:gd name="connsiteY76" fmla="*/ 3283 h 4040"/>
              <a:gd name="connsiteX77" fmla="*/ 12071 w 12653"/>
              <a:gd name="connsiteY77" fmla="*/ 3345 h 4040"/>
              <a:gd name="connsiteX78" fmla="*/ 12155 w 12653"/>
              <a:gd name="connsiteY78" fmla="*/ 3345 h 4040"/>
              <a:gd name="connsiteX79" fmla="*/ 12155 w 12653"/>
              <a:gd name="connsiteY79" fmla="*/ 3261 h 4040"/>
              <a:gd name="connsiteX80" fmla="*/ 12092 w 12653"/>
              <a:gd name="connsiteY80" fmla="*/ 3261 h 4040"/>
              <a:gd name="connsiteX81" fmla="*/ 12092 w 12653"/>
              <a:gd name="connsiteY81" fmla="*/ 3231 h 4040"/>
              <a:gd name="connsiteX82" fmla="*/ 12202 w 12653"/>
              <a:gd name="connsiteY82" fmla="*/ 3231 h 4040"/>
              <a:gd name="connsiteX83" fmla="*/ 12202 w 12653"/>
              <a:gd name="connsiteY83" fmla="*/ 3360 h 4040"/>
              <a:gd name="connsiteX84" fmla="*/ 12414 w 12653"/>
              <a:gd name="connsiteY84" fmla="*/ 3360 h 4040"/>
              <a:gd name="connsiteX85" fmla="*/ 12414 w 12653"/>
              <a:gd name="connsiteY85" fmla="*/ 3278 h 4040"/>
              <a:gd name="connsiteX86" fmla="*/ 12470 w 12653"/>
              <a:gd name="connsiteY86" fmla="*/ 3278 h 4040"/>
              <a:gd name="connsiteX87" fmla="*/ 12470 w 12653"/>
              <a:gd name="connsiteY87" fmla="*/ 3360 h 4040"/>
              <a:gd name="connsiteX88" fmla="*/ 12653 w 12653"/>
              <a:gd name="connsiteY88" fmla="*/ 3360 h 4040"/>
              <a:gd name="connsiteX89" fmla="*/ 12653 w 12653"/>
              <a:gd name="connsiteY89" fmla="*/ 3179 h 4040"/>
              <a:gd name="connsiteX90" fmla="*/ 12571 w 12653"/>
              <a:gd name="connsiteY90" fmla="*/ 3179 h 4040"/>
              <a:gd name="connsiteX91" fmla="*/ 12571 w 12653"/>
              <a:gd name="connsiteY91" fmla="*/ 3106 h 4040"/>
              <a:gd name="connsiteX92" fmla="*/ 12651 w 12653"/>
              <a:gd name="connsiteY92" fmla="*/ 3106 h 4040"/>
              <a:gd name="connsiteX93" fmla="*/ 12651 w 12653"/>
              <a:gd name="connsiteY93" fmla="*/ 2894 h 4040"/>
              <a:gd name="connsiteX94" fmla="*/ 12522 w 12653"/>
              <a:gd name="connsiteY94" fmla="*/ 2894 h 4040"/>
              <a:gd name="connsiteX95" fmla="*/ 12522 w 12653"/>
              <a:gd name="connsiteY95" fmla="*/ 2786 h 4040"/>
              <a:gd name="connsiteX96" fmla="*/ 12552 w 12653"/>
              <a:gd name="connsiteY96" fmla="*/ 2786 h 4040"/>
              <a:gd name="connsiteX97" fmla="*/ 12552 w 12653"/>
              <a:gd name="connsiteY97" fmla="*/ 2847 h 4040"/>
              <a:gd name="connsiteX98" fmla="*/ 12636 w 12653"/>
              <a:gd name="connsiteY98" fmla="*/ 2847 h 4040"/>
              <a:gd name="connsiteX99" fmla="*/ 12636 w 12653"/>
              <a:gd name="connsiteY99" fmla="*/ 2765 h 4040"/>
              <a:gd name="connsiteX100" fmla="*/ 12574 w 12653"/>
              <a:gd name="connsiteY100" fmla="*/ 2765 h 4040"/>
              <a:gd name="connsiteX101" fmla="*/ 12574 w 12653"/>
              <a:gd name="connsiteY101" fmla="*/ 2708 h 4040"/>
              <a:gd name="connsiteX102" fmla="*/ 12634 w 12653"/>
              <a:gd name="connsiteY102" fmla="*/ 2708 h 4040"/>
              <a:gd name="connsiteX103" fmla="*/ 12634 w 12653"/>
              <a:gd name="connsiteY103" fmla="*/ 652 h 4040"/>
              <a:gd name="connsiteX104" fmla="*/ 12574 w 12653"/>
              <a:gd name="connsiteY104" fmla="*/ 652 h 4040"/>
              <a:gd name="connsiteX105" fmla="*/ 12574 w 12653"/>
              <a:gd name="connsiteY105" fmla="*/ 596 h 4040"/>
              <a:gd name="connsiteX106" fmla="*/ 12636 w 12653"/>
              <a:gd name="connsiteY106" fmla="*/ 596 h 4040"/>
              <a:gd name="connsiteX107" fmla="*/ 12636 w 12653"/>
              <a:gd name="connsiteY107" fmla="*/ 514 h 4040"/>
              <a:gd name="connsiteX108" fmla="*/ 12552 w 12653"/>
              <a:gd name="connsiteY108" fmla="*/ 514 h 4040"/>
              <a:gd name="connsiteX109" fmla="*/ 12552 w 12653"/>
              <a:gd name="connsiteY109" fmla="*/ 575 h 4040"/>
              <a:gd name="connsiteX110" fmla="*/ 12522 w 12653"/>
              <a:gd name="connsiteY110" fmla="*/ 575 h 4040"/>
              <a:gd name="connsiteX111" fmla="*/ 12522 w 12653"/>
              <a:gd name="connsiteY111" fmla="*/ 467 h 4040"/>
              <a:gd name="connsiteX112" fmla="*/ 12651 w 12653"/>
              <a:gd name="connsiteY112" fmla="*/ 467 h 4040"/>
              <a:gd name="connsiteX113" fmla="*/ 12651 w 12653"/>
              <a:gd name="connsiteY113" fmla="*/ 255 h 4040"/>
              <a:gd name="connsiteX114" fmla="*/ 12571 w 12653"/>
              <a:gd name="connsiteY114" fmla="*/ 255 h 4040"/>
              <a:gd name="connsiteX115" fmla="*/ 12571 w 12653"/>
              <a:gd name="connsiteY115" fmla="*/ 182 h 4040"/>
              <a:gd name="connsiteX116" fmla="*/ 12653 w 12653"/>
              <a:gd name="connsiteY116" fmla="*/ 182 h 4040"/>
              <a:gd name="connsiteX117" fmla="*/ 561 w 12653"/>
              <a:gd name="connsiteY117" fmla="*/ 3283 h 4040"/>
              <a:gd name="connsiteX118" fmla="*/ 561 w 12653"/>
              <a:gd name="connsiteY118" fmla="*/ 3324 h 4040"/>
              <a:gd name="connsiteX119" fmla="*/ 520 w 12653"/>
              <a:gd name="connsiteY119" fmla="*/ 3324 h 4040"/>
              <a:gd name="connsiteX120" fmla="*/ 520 w 12653"/>
              <a:gd name="connsiteY120" fmla="*/ 3283 h 4040"/>
              <a:gd name="connsiteX121" fmla="*/ 561 w 12653"/>
              <a:gd name="connsiteY121" fmla="*/ 3283 h 4040"/>
              <a:gd name="connsiteX122" fmla="*/ 12092 w 12653"/>
              <a:gd name="connsiteY122" fmla="*/ 78 h 4040"/>
              <a:gd name="connsiteX123" fmla="*/ 12092 w 12653"/>
              <a:gd name="connsiteY123" fmla="*/ 37 h 4040"/>
              <a:gd name="connsiteX124" fmla="*/ 12133 w 12653"/>
              <a:gd name="connsiteY124" fmla="*/ 37 h 4040"/>
              <a:gd name="connsiteX125" fmla="*/ 12133 w 12653"/>
              <a:gd name="connsiteY125" fmla="*/ 78 h 4040"/>
              <a:gd name="connsiteX126" fmla="*/ 12092 w 12653"/>
              <a:gd name="connsiteY126" fmla="*/ 78 h 4040"/>
              <a:gd name="connsiteX127" fmla="*/ 12574 w 12653"/>
              <a:gd name="connsiteY127" fmla="*/ 2825 h 4040"/>
              <a:gd name="connsiteX128" fmla="*/ 12574 w 12653"/>
              <a:gd name="connsiteY128" fmla="*/ 2786 h 4040"/>
              <a:gd name="connsiteX129" fmla="*/ 12615 w 12653"/>
              <a:gd name="connsiteY129" fmla="*/ 2786 h 4040"/>
              <a:gd name="connsiteX130" fmla="*/ 12615 w 12653"/>
              <a:gd name="connsiteY130" fmla="*/ 2825 h 4040"/>
              <a:gd name="connsiteX131" fmla="*/ 12574 w 12653"/>
              <a:gd name="connsiteY131" fmla="*/ 2825 h 4040"/>
              <a:gd name="connsiteX132" fmla="*/ 12492 w 12653"/>
              <a:gd name="connsiteY132" fmla="*/ 3339 h 4040"/>
              <a:gd name="connsiteX133" fmla="*/ 12492 w 12653"/>
              <a:gd name="connsiteY133" fmla="*/ 3278 h 4040"/>
              <a:gd name="connsiteX134" fmla="*/ 12571 w 12653"/>
              <a:gd name="connsiteY134" fmla="*/ 3278 h 4040"/>
              <a:gd name="connsiteX135" fmla="*/ 12571 w 12653"/>
              <a:gd name="connsiteY135" fmla="*/ 3201 h 4040"/>
              <a:gd name="connsiteX136" fmla="*/ 12630 w 12653"/>
              <a:gd name="connsiteY136" fmla="*/ 3201 h 4040"/>
              <a:gd name="connsiteX137" fmla="*/ 12630 w 12653"/>
              <a:gd name="connsiteY137" fmla="*/ 3339 h 4040"/>
              <a:gd name="connsiteX138" fmla="*/ 12492 w 12653"/>
              <a:gd name="connsiteY138" fmla="*/ 3339 h 4040"/>
              <a:gd name="connsiteX139" fmla="*/ 12492 w 12653"/>
              <a:gd name="connsiteY139" fmla="*/ 3259 h 4040"/>
              <a:gd name="connsiteX140" fmla="*/ 12492 w 12653"/>
              <a:gd name="connsiteY140" fmla="*/ 3201 h 4040"/>
              <a:gd name="connsiteX141" fmla="*/ 12552 w 12653"/>
              <a:gd name="connsiteY141" fmla="*/ 3201 h 4040"/>
              <a:gd name="connsiteX142" fmla="*/ 12552 w 12653"/>
              <a:gd name="connsiteY142" fmla="*/ 3259 h 4040"/>
              <a:gd name="connsiteX143" fmla="*/ 12492 w 12653"/>
              <a:gd name="connsiteY143" fmla="*/ 3259 h 4040"/>
              <a:gd name="connsiteX144" fmla="*/ 12487 w 12653"/>
              <a:gd name="connsiteY144" fmla="*/ 3084 h 4040"/>
              <a:gd name="connsiteX145" fmla="*/ 12487 w 12653"/>
              <a:gd name="connsiteY145" fmla="*/ 3021 h 4040"/>
              <a:gd name="connsiteX146" fmla="*/ 12552 w 12653"/>
              <a:gd name="connsiteY146" fmla="*/ 3021 h 4040"/>
              <a:gd name="connsiteX147" fmla="*/ 12552 w 12653"/>
              <a:gd name="connsiteY147" fmla="*/ 3084 h 4040"/>
              <a:gd name="connsiteX148" fmla="*/ 12487 w 12653"/>
              <a:gd name="connsiteY148" fmla="*/ 3084 h 4040"/>
              <a:gd name="connsiteX149" fmla="*/ 12552 w 12653"/>
              <a:gd name="connsiteY149" fmla="*/ 3106 h 4040"/>
              <a:gd name="connsiteX150" fmla="*/ 12552 w 12653"/>
              <a:gd name="connsiteY150" fmla="*/ 3177 h 4040"/>
              <a:gd name="connsiteX151" fmla="*/ 12487 w 12653"/>
              <a:gd name="connsiteY151" fmla="*/ 3177 h 4040"/>
              <a:gd name="connsiteX152" fmla="*/ 12487 w 12653"/>
              <a:gd name="connsiteY152" fmla="*/ 3106 h 4040"/>
              <a:gd name="connsiteX153" fmla="*/ 12552 w 12653"/>
              <a:gd name="connsiteY153" fmla="*/ 3106 h 4040"/>
              <a:gd name="connsiteX154" fmla="*/ 12470 w 12653"/>
              <a:gd name="connsiteY154" fmla="*/ 3196 h 4040"/>
              <a:gd name="connsiteX155" fmla="*/ 12470 w 12653"/>
              <a:gd name="connsiteY155" fmla="*/ 3259 h 4040"/>
              <a:gd name="connsiteX156" fmla="*/ 12414 w 12653"/>
              <a:gd name="connsiteY156" fmla="*/ 3259 h 4040"/>
              <a:gd name="connsiteX157" fmla="*/ 12414 w 12653"/>
              <a:gd name="connsiteY157" fmla="*/ 3196 h 4040"/>
              <a:gd name="connsiteX158" fmla="*/ 12470 w 12653"/>
              <a:gd name="connsiteY158" fmla="*/ 3196 h 4040"/>
              <a:gd name="connsiteX159" fmla="*/ 12470 w 12653"/>
              <a:gd name="connsiteY159" fmla="*/ 3106 h 4040"/>
              <a:gd name="connsiteX160" fmla="*/ 12470 w 12653"/>
              <a:gd name="connsiteY160" fmla="*/ 3177 h 4040"/>
              <a:gd name="connsiteX161" fmla="*/ 12414 w 12653"/>
              <a:gd name="connsiteY161" fmla="*/ 3177 h 4040"/>
              <a:gd name="connsiteX162" fmla="*/ 12414 w 12653"/>
              <a:gd name="connsiteY162" fmla="*/ 3106 h 4040"/>
              <a:gd name="connsiteX163" fmla="*/ 12470 w 12653"/>
              <a:gd name="connsiteY163" fmla="*/ 3106 h 4040"/>
              <a:gd name="connsiteX164" fmla="*/ 12092 w 12653"/>
              <a:gd name="connsiteY164" fmla="*/ 3324 h 4040"/>
              <a:gd name="connsiteX165" fmla="*/ 12092 w 12653"/>
              <a:gd name="connsiteY165" fmla="*/ 3283 h 4040"/>
              <a:gd name="connsiteX166" fmla="*/ 12133 w 12653"/>
              <a:gd name="connsiteY166" fmla="*/ 3283 h 4040"/>
              <a:gd name="connsiteX167" fmla="*/ 12133 w 12653"/>
              <a:gd name="connsiteY167" fmla="*/ 3324 h 4040"/>
              <a:gd name="connsiteX168" fmla="*/ 12092 w 12653"/>
              <a:gd name="connsiteY168" fmla="*/ 3324 h 4040"/>
              <a:gd name="connsiteX169" fmla="*/ 240 w 12653"/>
              <a:gd name="connsiteY169" fmla="*/ 3196 h 4040"/>
              <a:gd name="connsiteX170" fmla="*/ 240 w 12653"/>
              <a:gd name="connsiteY170" fmla="*/ 3259 h 4040"/>
              <a:gd name="connsiteX171" fmla="*/ 184 w 12653"/>
              <a:gd name="connsiteY171" fmla="*/ 3259 h 4040"/>
              <a:gd name="connsiteX172" fmla="*/ 184 w 12653"/>
              <a:gd name="connsiteY172" fmla="*/ 3196 h 4040"/>
              <a:gd name="connsiteX173" fmla="*/ 240 w 12653"/>
              <a:gd name="connsiteY173" fmla="*/ 3196 h 4040"/>
              <a:gd name="connsiteX174" fmla="*/ 240 w 12653"/>
              <a:gd name="connsiteY174" fmla="*/ 3106 h 4040"/>
              <a:gd name="connsiteX175" fmla="*/ 240 w 12653"/>
              <a:gd name="connsiteY175" fmla="*/ 3177 h 4040"/>
              <a:gd name="connsiteX176" fmla="*/ 184 w 12653"/>
              <a:gd name="connsiteY176" fmla="*/ 3177 h 4040"/>
              <a:gd name="connsiteX177" fmla="*/ 184 w 12653"/>
              <a:gd name="connsiteY177" fmla="*/ 3106 h 4040"/>
              <a:gd name="connsiteX178" fmla="*/ 240 w 12653"/>
              <a:gd name="connsiteY178" fmla="*/ 3106 h 4040"/>
              <a:gd name="connsiteX179" fmla="*/ 102 w 12653"/>
              <a:gd name="connsiteY179" fmla="*/ 3084 h 4040"/>
              <a:gd name="connsiteX180" fmla="*/ 102 w 12653"/>
              <a:gd name="connsiteY180" fmla="*/ 3021 h 4040"/>
              <a:gd name="connsiteX181" fmla="*/ 166 w 12653"/>
              <a:gd name="connsiteY181" fmla="*/ 3021 h 4040"/>
              <a:gd name="connsiteX182" fmla="*/ 166 w 12653"/>
              <a:gd name="connsiteY182" fmla="*/ 3084 h 4040"/>
              <a:gd name="connsiteX183" fmla="*/ 102 w 12653"/>
              <a:gd name="connsiteY183" fmla="*/ 3084 h 4040"/>
              <a:gd name="connsiteX184" fmla="*/ 102 w 12653"/>
              <a:gd name="connsiteY184" fmla="*/ 3177 h 4040"/>
              <a:gd name="connsiteX185" fmla="*/ 102 w 12653"/>
              <a:gd name="connsiteY185" fmla="*/ 3106 h 4040"/>
              <a:gd name="connsiteX186" fmla="*/ 166 w 12653"/>
              <a:gd name="connsiteY186" fmla="*/ 3106 h 4040"/>
              <a:gd name="connsiteX187" fmla="*/ 166 w 12653"/>
              <a:gd name="connsiteY187" fmla="*/ 3177 h 4040"/>
              <a:gd name="connsiteX188" fmla="*/ 102 w 12653"/>
              <a:gd name="connsiteY188" fmla="*/ 3177 h 4040"/>
              <a:gd name="connsiteX189" fmla="*/ 102 w 12653"/>
              <a:gd name="connsiteY189" fmla="*/ 3259 h 4040"/>
              <a:gd name="connsiteX190" fmla="*/ 102 w 12653"/>
              <a:gd name="connsiteY190" fmla="*/ 3201 h 4040"/>
              <a:gd name="connsiteX191" fmla="*/ 162 w 12653"/>
              <a:gd name="connsiteY191" fmla="*/ 3201 h 4040"/>
              <a:gd name="connsiteX192" fmla="*/ 162 w 12653"/>
              <a:gd name="connsiteY192" fmla="*/ 3259 h 4040"/>
              <a:gd name="connsiteX193" fmla="*/ 102 w 12653"/>
              <a:gd name="connsiteY193" fmla="*/ 3259 h 4040"/>
              <a:gd name="connsiteX194" fmla="*/ 162 w 12653"/>
              <a:gd name="connsiteY194" fmla="*/ 3278 h 4040"/>
              <a:gd name="connsiteX195" fmla="*/ 162 w 12653"/>
              <a:gd name="connsiteY195" fmla="*/ 3339 h 4040"/>
              <a:gd name="connsiteX196" fmla="*/ 24 w 12653"/>
              <a:gd name="connsiteY196" fmla="*/ 3339 h 4040"/>
              <a:gd name="connsiteX197" fmla="*/ 24 w 12653"/>
              <a:gd name="connsiteY197" fmla="*/ 3201 h 4040"/>
              <a:gd name="connsiteX198" fmla="*/ 82 w 12653"/>
              <a:gd name="connsiteY198" fmla="*/ 3201 h 4040"/>
              <a:gd name="connsiteX199" fmla="*/ 82 w 12653"/>
              <a:gd name="connsiteY199" fmla="*/ 3278 h 4040"/>
              <a:gd name="connsiteX200" fmla="*/ 162 w 12653"/>
              <a:gd name="connsiteY200" fmla="*/ 3278 h 4040"/>
              <a:gd name="connsiteX201" fmla="*/ 80 w 12653"/>
              <a:gd name="connsiteY201" fmla="*/ 536 h 4040"/>
              <a:gd name="connsiteX202" fmla="*/ 80 w 12653"/>
              <a:gd name="connsiteY202" fmla="*/ 575 h 4040"/>
              <a:gd name="connsiteX203" fmla="*/ 39 w 12653"/>
              <a:gd name="connsiteY203" fmla="*/ 575 h 4040"/>
              <a:gd name="connsiteX204" fmla="*/ 39 w 12653"/>
              <a:gd name="connsiteY204" fmla="*/ 536 h 4040"/>
              <a:gd name="connsiteX205" fmla="*/ 80 w 12653"/>
              <a:gd name="connsiteY205" fmla="*/ 536 h 4040"/>
              <a:gd name="connsiteX206" fmla="*/ 162 w 12653"/>
              <a:gd name="connsiteY206" fmla="*/ 22 h 4040"/>
              <a:gd name="connsiteX207" fmla="*/ 162 w 12653"/>
              <a:gd name="connsiteY207" fmla="*/ 82 h 4040"/>
              <a:gd name="connsiteX208" fmla="*/ 82 w 12653"/>
              <a:gd name="connsiteY208" fmla="*/ 82 h 4040"/>
              <a:gd name="connsiteX209" fmla="*/ 82 w 12653"/>
              <a:gd name="connsiteY209" fmla="*/ 160 h 4040"/>
              <a:gd name="connsiteX210" fmla="*/ 24 w 12653"/>
              <a:gd name="connsiteY210" fmla="*/ 160 h 4040"/>
              <a:gd name="connsiteX211" fmla="*/ 24 w 12653"/>
              <a:gd name="connsiteY211" fmla="*/ 22 h 4040"/>
              <a:gd name="connsiteX212" fmla="*/ 162 w 12653"/>
              <a:gd name="connsiteY212" fmla="*/ 22 h 4040"/>
              <a:gd name="connsiteX213" fmla="*/ 162 w 12653"/>
              <a:gd name="connsiteY213" fmla="*/ 102 h 4040"/>
              <a:gd name="connsiteX214" fmla="*/ 162 w 12653"/>
              <a:gd name="connsiteY214" fmla="*/ 160 h 4040"/>
              <a:gd name="connsiteX215" fmla="*/ 102 w 12653"/>
              <a:gd name="connsiteY215" fmla="*/ 160 h 4040"/>
              <a:gd name="connsiteX216" fmla="*/ 102 w 12653"/>
              <a:gd name="connsiteY216" fmla="*/ 102 h 4040"/>
              <a:gd name="connsiteX217" fmla="*/ 162 w 12653"/>
              <a:gd name="connsiteY217" fmla="*/ 102 h 4040"/>
              <a:gd name="connsiteX218" fmla="*/ 166 w 12653"/>
              <a:gd name="connsiteY218" fmla="*/ 277 h 4040"/>
              <a:gd name="connsiteX219" fmla="*/ 166 w 12653"/>
              <a:gd name="connsiteY219" fmla="*/ 339 h 4040"/>
              <a:gd name="connsiteX220" fmla="*/ 102 w 12653"/>
              <a:gd name="connsiteY220" fmla="*/ 339 h 4040"/>
              <a:gd name="connsiteX221" fmla="*/ 102 w 12653"/>
              <a:gd name="connsiteY221" fmla="*/ 277 h 4040"/>
              <a:gd name="connsiteX222" fmla="*/ 166 w 12653"/>
              <a:gd name="connsiteY222" fmla="*/ 277 h 4040"/>
              <a:gd name="connsiteX223" fmla="*/ 102 w 12653"/>
              <a:gd name="connsiteY223" fmla="*/ 255 h 4040"/>
              <a:gd name="connsiteX224" fmla="*/ 102 w 12653"/>
              <a:gd name="connsiteY224" fmla="*/ 184 h 4040"/>
              <a:gd name="connsiteX225" fmla="*/ 166 w 12653"/>
              <a:gd name="connsiteY225" fmla="*/ 184 h 4040"/>
              <a:gd name="connsiteX226" fmla="*/ 166 w 12653"/>
              <a:gd name="connsiteY226" fmla="*/ 255 h 4040"/>
              <a:gd name="connsiteX227" fmla="*/ 102 w 12653"/>
              <a:gd name="connsiteY227" fmla="*/ 255 h 4040"/>
              <a:gd name="connsiteX228" fmla="*/ 184 w 12653"/>
              <a:gd name="connsiteY228" fmla="*/ 255 h 4040"/>
              <a:gd name="connsiteX229" fmla="*/ 184 w 12653"/>
              <a:gd name="connsiteY229" fmla="*/ 184 h 4040"/>
              <a:gd name="connsiteX230" fmla="*/ 240 w 12653"/>
              <a:gd name="connsiteY230" fmla="*/ 184 h 4040"/>
              <a:gd name="connsiteX231" fmla="*/ 240 w 12653"/>
              <a:gd name="connsiteY231" fmla="*/ 255 h 4040"/>
              <a:gd name="connsiteX232" fmla="*/ 184 w 12653"/>
              <a:gd name="connsiteY232" fmla="*/ 255 h 4040"/>
              <a:gd name="connsiteX233" fmla="*/ 184 w 12653"/>
              <a:gd name="connsiteY233" fmla="*/ 164 h 4040"/>
              <a:gd name="connsiteX234" fmla="*/ 184 w 12653"/>
              <a:gd name="connsiteY234" fmla="*/ 102 h 4040"/>
              <a:gd name="connsiteX235" fmla="*/ 240 w 12653"/>
              <a:gd name="connsiteY235" fmla="*/ 102 h 4040"/>
              <a:gd name="connsiteX236" fmla="*/ 240 w 12653"/>
              <a:gd name="connsiteY236" fmla="*/ 164 h 4040"/>
              <a:gd name="connsiteX237" fmla="*/ 184 w 12653"/>
              <a:gd name="connsiteY237" fmla="*/ 164 h 4040"/>
              <a:gd name="connsiteX238" fmla="*/ 561 w 12653"/>
              <a:gd name="connsiteY238" fmla="*/ 37 h 4040"/>
              <a:gd name="connsiteX239" fmla="*/ 561 w 12653"/>
              <a:gd name="connsiteY239" fmla="*/ 78 h 4040"/>
              <a:gd name="connsiteX240" fmla="*/ 520 w 12653"/>
              <a:gd name="connsiteY240" fmla="*/ 78 h 4040"/>
              <a:gd name="connsiteX241" fmla="*/ 520 w 12653"/>
              <a:gd name="connsiteY241" fmla="*/ 37 h 4040"/>
              <a:gd name="connsiteX242" fmla="*/ 561 w 12653"/>
              <a:gd name="connsiteY242" fmla="*/ 37 h 4040"/>
              <a:gd name="connsiteX243" fmla="*/ 12414 w 12653"/>
              <a:gd name="connsiteY243" fmla="*/ 164 h 4040"/>
              <a:gd name="connsiteX244" fmla="*/ 12414 w 12653"/>
              <a:gd name="connsiteY244" fmla="*/ 102 h 4040"/>
              <a:gd name="connsiteX245" fmla="*/ 12470 w 12653"/>
              <a:gd name="connsiteY245" fmla="*/ 102 h 4040"/>
              <a:gd name="connsiteX246" fmla="*/ 12470 w 12653"/>
              <a:gd name="connsiteY246" fmla="*/ 164 h 4040"/>
              <a:gd name="connsiteX247" fmla="*/ 12414 w 12653"/>
              <a:gd name="connsiteY247" fmla="*/ 164 h 4040"/>
              <a:gd name="connsiteX248" fmla="*/ 12414 w 12653"/>
              <a:gd name="connsiteY248" fmla="*/ 255 h 4040"/>
              <a:gd name="connsiteX249" fmla="*/ 12414 w 12653"/>
              <a:gd name="connsiteY249" fmla="*/ 184 h 4040"/>
              <a:gd name="connsiteX250" fmla="*/ 12470 w 12653"/>
              <a:gd name="connsiteY250" fmla="*/ 184 h 4040"/>
              <a:gd name="connsiteX251" fmla="*/ 12470 w 12653"/>
              <a:gd name="connsiteY251" fmla="*/ 255 h 4040"/>
              <a:gd name="connsiteX252" fmla="*/ 12414 w 12653"/>
              <a:gd name="connsiteY252" fmla="*/ 255 h 4040"/>
              <a:gd name="connsiteX253" fmla="*/ 12552 w 12653"/>
              <a:gd name="connsiteY253" fmla="*/ 596 h 4040"/>
              <a:gd name="connsiteX254" fmla="*/ 12552 w 12653"/>
              <a:gd name="connsiteY254" fmla="*/ 674 h 4040"/>
              <a:gd name="connsiteX255" fmla="*/ 12612 w 12653"/>
              <a:gd name="connsiteY255" fmla="*/ 674 h 4040"/>
              <a:gd name="connsiteX256" fmla="*/ 12612 w 12653"/>
              <a:gd name="connsiteY256" fmla="*/ 2687 h 4040"/>
              <a:gd name="connsiteX257" fmla="*/ 12552 w 12653"/>
              <a:gd name="connsiteY257" fmla="*/ 3390 h 4040"/>
              <a:gd name="connsiteX258" fmla="*/ 12552 w 12653"/>
              <a:gd name="connsiteY258" fmla="*/ 3468 h 4040"/>
              <a:gd name="connsiteX259" fmla="*/ 12500 w 12653"/>
              <a:gd name="connsiteY259" fmla="*/ 3468 h 4040"/>
              <a:gd name="connsiteX260" fmla="*/ 12500 w 12653"/>
              <a:gd name="connsiteY260" fmla="*/ 3619 h 4040"/>
              <a:gd name="connsiteX261" fmla="*/ 12628 w 12653"/>
              <a:gd name="connsiteY261" fmla="*/ 3619 h 4040"/>
              <a:gd name="connsiteX262" fmla="*/ 12628 w 12653"/>
              <a:gd name="connsiteY262" fmla="*/ 3787 h 4040"/>
              <a:gd name="connsiteX263" fmla="*/ 12571 w 12653"/>
              <a:gd name="connsiteY263" fmla="*/ 3787 h 4040"/>
              <a:gd name="connsiteX264" fmla="*/ 12571 w 12653"/>
              <a:gd name="connsiteY264" fmla="*/ 3705 h 4040"/>
              <a:gd name="connsiteX265" fmla="*/ 12470 w 12653"/>
              <a:gd name="connsiteY265" fmla="*/ 3705 h 4040"/>
              <a:gd name="connsiteX266" fmla="*/ 12470 w 12653"/>
              <a:gd name="connsiteY266" fmla="*/ 3787 h 4040"/>
              <a:gd name="connsiteX267" fmla="*/ 12392 w 12653"/>
              <a:gd name="connsiteY267" fmla="*/ 3787 h 4040"/>
              <a:gd name="connsiteX268" fmla="*/ 12392 w 12653"/>
              <a:gd name="connsiteY268" fmla="*/ 3880 h 4040"/>
              <a:gd name="connsiteX269" fmla="*/ 12300 w 12653"/>
              <a:gd name="connsiteY269" fmla="*/ 3880 h 4040"/>
              <a:gd name="connsiteX270" fmla="*/ 12300 w 12653"/>
              <a:gd name="connsiteY270" fmla="*/ 3981 h 4040"/>
              <a:gd name="connsiteX271" fmla="*/ 12392 w 12653"/>
              <a:gd name="connsiteY271" fmla="*/ 3981 h 4040"/>
              <a:gd name="connsiteX272" fmla="*/ 12392 w 12653"/>
              <a:gd name="connsiteY272" fmla="*/ 4040 h 4040"/>
              <a:gd name="connsiteX273" fmla="*/ 12224 w 12653"/>
              <a:gd name="connsiteY273" fmla="*/ 4040 h 4040"/>
              <a:gd name="connsiteX274" fmla="*/ 12224 w 12653"/>
              <a:gd name="connsiteY274" fmla="*/ 3912 h 4040"/>
              <a:gd name="connsiteX275" fmla="*/ 12071 w 12653"/>
              <a:gd name="connsiteY275" fmla="*/ 3912 h 4040"/>
              <a:gd name="connsiteX276" fmla="*/ 12071 w 12653"/>
              <a:gd name="connsiteY276" fmla="*/ 3964 h 4040"/>
              <a:gd name="connsiteX277" fmla="*/ 11995 w 12653"/>
              <a:gd name="connsiteY277" fmla="*/ 3964 h 4040"/>
              <a:gd name="connsiteX278" fmla="*/ 11995 w 12653"/>
              <a:gd name="connsiteY278" fmla="*/ 4025 h 4040"/>
              <a:gd name="connsiteX279" fmla="*/ 658 w 12653"/>
              <a:gd name="connsiteY279" fmla="*/ 4025 h 4040"/>
              <a:gd name="connsiteX280" fmla="*/ 658 w 12653"/>
              <a:gd name="connsiteY280" fmla="*/ 3964 h 4040"/>
              <a:gd name="connsiteX281" fmla="*/ 583 w 12653"/>
              <a:gd name="connsiteY281" fmla="*/ 3964 h 4040"/>
              <a:gd name="connsiteX282" fmla="*/ 583 w 12653"/>
              <a:gd name="connsiteY282" fmla="*/ 3912 h 4040"/>
              <a:gd name="connsiteX283" fmla="*/ 430 w 12653"/>
              <a:gd name="connsiteY283" fmla="*/ 3912 h 4040"/>
              <a:gd name="connsiteX284" fmla="*/ 430 w 12653"/>
              <a:gd name="connsiteY284" fmla="*/ 4040 h 4040"/>
              <a:gd name="connsiteX285" fmla="*/ 261 w 12653"/>
              <a:gd name="connsiteY285" fmla="*/ 4040 h 4040"/>
              <a:gd name="connsiteX286" fmla="*/ 261 w 12653"/>
              <a:gd name="connsiteY286" fmla="*/ 3981 h 4040"/>
              <a:gd name="connsiteX287" fmla="*/ 354 w 12653"/>
              <a:gd name="connsiteY287" fmla="*/ 3981 h 4040"/>
              <a:gd name="connsiteX288" fmla="*/ 354 w 12653"/>
              <a:gd name="connsiteY288" fmla="*/ 3880 h 4040"/>
              <a:gd name="connsiteX289" fmla="*/ 261 w 12653"/>
              <a:gd name="connsiteY289" fmla="*/ 3880 h 4040"/>
              <a:gd name="connsiteX290" fmla="*/ 261 w 12653"/>
              <a:gd name="connsiteY290" fmla="*/ 3787 h 4040"/>
              <a:gd name="connsiteX291" fmla="*/ 184 w 12653"/>
              <a:gd name="connsiteY291" fmla="*/ 3787 h 4040"/>
              <a:gd name="connsiteX292" fmla="*/ 184 w 12653"/>
              <a:gd name="connsiteY292" fmla="*/ 3705 h 4040"/>
              <a:gd name="connsiteX293" fmla="*/ 82 w 12653"/>
              <a:gd name="connsiteY293" fmla="*/ 3705 h 4040"/>
              <a:gd name="connsiteX294" fmla="*/ 82 w 12653"/>
              <a:gd name="connsiteY294" fmla="*/ 3787 h 4040"/>
              <a:gd name="connsiteX295" fmla="*/ 26 w 12653"/>
              <a:gd name="connsiteY295" fmla="*/ 3787 h 4040"/>
              <a:gd name="connsiteX296" fmla="*/ 26 w 12653"/>
              <a:gd name="connsiteY296" fmla="*/ 3619 h 4040"/>
              <a:gd name="connsiteX297" fmla="*/ 153 w 12653"/>
              <a:gd name="connsiteY297" fmla="*/ 3619 h 4040"/>
              <a:gd name="connsiteX298" fmla="*/ 153 w 12653"/>
              <a:gd name="connsiteY298" fmla="*/ 3468 h 4040"/>
              <a:gd name="connsiteX299" fmla="*/ 102 w 12653"/>
              <a:gd name="connsiteY299" fmla="*/ 3468 h 4040"/>
              <a:gd name="connsiteX300" fmla="*/ 102 w 12653"/>
              <a:gd name="connsiteY300" fmla="*/ 3390 h 4040"/>
              <a:gd name="connsiteX301" fmla="*/ 41 w 12653"/>
              <a:gd name="connsiteY301" fmla="*/ 3390 h 4040"/>
              <a:gd name="connsiteX302" fmla="*/ 41 w 12653"/>
              <a:gd name="connsiteY302" fmla="*/ 674 h 4040"/>
              <a:gd name="connsiteX303" fmla="*/ 102 w 12653"/>
              <a:gd name="connsiteY303" fmla="*/ 674 h 4040"/>
              <a:gd name="connsiteX304" fmla="*/ 102 w 12653"/>
              <a:gd name="connsiteY304" fmla="*/ 596 h 4040"/>
              <a:gd name="connsiteX305" fmla="*/ 153 w 12653"/>
              <a:gd name="connsiteY305" fmla="*/ 596 h 4040"/>
              <a:gd name="connsiteX306" fmla="*/ 153 w 12653"/>
              <a:gd name="connsiteY306" fmla="*/ 445 h 4040"/>
              <a:gd name="connsiteX307" fmla="*/ 26 w 12653"/>
              <a:gd name="connsiteY307" fmla="*/ 445 h 4040"/>
              <a:gd name="connsiteX308" fmla="*/ 26 w 12653"/>
              <a:gd name="connsiteY308" fmla="*/ 277 h 4040"/>
              <a:gd name="connsiteX309" fmla="*/ 82 w 12653"/>
              <a:gd name="connsiteY309" fmla="*/ 277 h 4040"/>
              <a:gd name="connsiteX310" fmla="*/ 82 w 12653"/>
              <a:gd name="connsiteY310" fmla="*/ 359 h 4040"/>
              <a:gd name="connsiteX311" fmla="*/ 184 w 12653"/>
              <a:gd name="connsiteY311" fmla="*/ 359 h 4040"/>
              <a:gd name="connsiteX312" fmla="*/ 184 w 12653"/>
              <a:gd name="connsiteY312" fmla="*/ 277 h 4040"/>
              <a:gd name="connsiteX313" fmla="*/ 261 w 12653"/>
              <a:gd name="connsiteY313" fmla="*/ 277 h 4040"/>
              <a:gd name="connsiteX314" fmla="*/ 261 w 12653"/>
              <a:gd name="connsiteY314" fmla="*/ 184 h 4040"/>
              <a:gd name="connsiteX315" fmla="*/ 354 w 12653"/>
              <a:gd name="connsiteY315" fmla="*/ 184 h 4040"/>
              <a:gd name="connsiteX316" fmla="*/ 354 w 12653"/>
              <a:gd name="connsiteY316" fmla="*/ 82 h 4040"/>
              <a:gd name="connsiteX317" fmla="*/ 261 w 12653"/>
              <a:gd name="connsiteY317" fmla="*/ 82 h 4040"/>
              <a:gd name="connsiteX318" fmla="*/ 261 w 12653"/>
              <a:gd name="connsiteY318" fmla="*/ 24 h 4040"/>
              <a:gd name="connsiteX319" fmla="*/ 430 w 12653"/>
              <a:gd name="connsiteY319" fmla="*/ 24 h 4040"/>
              <a:gd name="connsiteX320" fmla="*/ 430 w 12653"/>
              <a:gd name="connsiteY320" fmla="*/ 151 h 4040"/>
              <a:gd name="connsiteX321" fmla="*/ 583 w 12653"/>
              <a:gd name="connsiteY321" fmla="*/ 151 h 4040"/>
              <a:gd name="connsiteX322" fmla="*/ 583 w 12653"/>
              <a:gd name="connsiteY322" fmla="*/ 100 h 4040"/>
              <a:gd name="connsiteX323" fmla="*/ 658 w 12653"/>
              <a:gd name="connsiteY323" fmla="*/ 100 h 4040"/>
              <a:gd name="connsiteX324" fmla="*/ 658 w 12653"/>
              <a:gd name="connsiteY324" fmla="*/ 39 h 4040"/>
              <a:gd name="connsiteX325" fmla="*/ 11995 w 12653"/>
              <a:gd name="connsiteY325" fmla="*/ 39 h 4040"/>
              <a:gd name="connsiteX326" fmla="*/ 11995 w 12653"/>
              <a:gd name="connsiteY326" fmla="*/ 100 h 4040"/>
              <a:gd name="connsiteX327" fmla="*/ 12071 w 12653"/>
              <a:gd name="connsiteY327" fmla="*/ 100 h 4040"/>
              <a:gd name="connsiteX328" fmla="*/ 12071 w 12653"/>
              <a:gd name="connsiteY328" fmla="*/ 151 h 4040"/>
              <a:gd name="connsiteX329" fmla="*/ 12224 w 12653"/>
              <a:gd name="connsiteY329" fmla="*/ 151 h 4040"/>
              <a:gd name="connsiteX330" fmla="*/ 12224 w 12653"/>
              <a:gd name="connsiteY330" fmla="*/ 24 h 4040"/>
              <a:gd name="connsiteX331" fmla="*/ 12392 w 12653"/>
              <a:gd name="connsiteY331" fmla="*/ 24 h 4040"/>
              <a:gd name="connsiteX332" fmla="*/ 12392 w 12653"/>
              <a:gd name="connsiteY332" fmla="*/ 82 h 4040"/>
              <a:gd name="connsiteX333" fmla="*/ 12300 w 12653"/>
              <a:gd name="connsiteY333" fmla="*/ 82 h 4040"/>
              <a:gd name="connsiteX334" fmla="*/ 12300 w 12653"/>
              <a:gd name="connsiteY334" fmla="*/ 184 h 4040"/>
              <a:gd name="connsiteX335" fmla="*/ 12392 w 12653"/>
              <a:gd name="connsiteY335" fmla="*/ 184 h 4040"/>
              <a:gd name="connsiteX336" fmla="*/ 12392 w 12653"/>
              <a:gd name="connsiteY336" fmla="*/ 277 h 4040"/>
              <a:gd name="connsiteX337" fmla="*/ 12470 w 12653"/>
              <a:gd name="connsiteY337" fmla="*/ 277 h 4040"/>
              <a:gd name="connsiteX338" fmla="*/ 12470 w 12653"/>
              <a:gd name="connsiteY338" fmla="*/ 359 h 4040"/>
              <a:gd name="connsiteX339" fmla="*/ 12571 w 12653"/>
              <a:gd name="connsiteY339" fmla="*/ 359 h 4040"/>
              <a:gd name="connsiteX340" fmla="*/ 12571 w 12653"/>
              <a:gd name="connsiteY340" fmla="*/ 277 h 4040"/>
              <a:gd name="connsiteX341" fmla="*/ 12628 w 12653"/>
              <a:gd name="connsiteY341" fmla="*/ 277 h 4040"/>
              <a:gd name="connsiteX342" fmla="*/ 12628 w 12653"/>
              <a:gd name="connsiteY342" fmla="*/ 445 h 4040"/>
              <a:gd name="connsiteX343" fmla="*/ 12500 w 12653"/>
              <a:gd name="connsiteY343" fmla="*/ 445 h 4040"/>
              <a:gd name="connsiteX344" fmla="*/ 12500 w 12653"/>
              <a:gd name="connsiteY344" fmla="*/ 596 h 4040"/>
              <a:gd name="connsiteX345" fmla="*/ 12552 w 12653"/>
              <a:gd name="connsiteY345" fmla="*/ 596 h 4040"/>
              <a:gd name="connsiteX346" fmla="*/ 261 w 12653"/>
              <a:gd name="connsiteY346" fmla="*/ 3962 h 4040"/>
              <a:gd name="connsiteX347" fmla="*/ 261 w 12653"/>
              <a:gd name="connsiteY347" fmla="*/ 3899 h 4040"/>
              <a:gd name="connsiteX348" fmla="*/ 335 w 12653"/>
              <a:gd name="connsiteY348" fmla="*/ 3899 h 4040"/>
              <a:gd name="connsiteX349" fmla="*/ 335 w 12653"/>
              <a:gd name="connsiteY349" fmla="*/ 3962 h 4040"/>
              <a:gd name="connsiteX350" fmla="*/ 261 w 12653"/>
              <a:gd name="connsiteY350" fmla="*/ 3962 h 4040"/>
              <a:gd name="connsiteX351" fmla="*/ 261 w 12653"/>
              <a:gd name="connsiteY351" fmla="*/ 102 h 4040"/>
              <a:gd name="connsiteX352" fmla="*/ 335 w 12653"/>
              <a:gd name="connsiteY352" fmla="*/ 102 h 4040"/>
              <a:gd name="connsiteX353" fmla="*/ 335 w 12653"/>
              <a:gd name="connsiteY353" fmla="*/ 164 h 4040"/>
              <a:gd name="connsiteX354" fmla="*/ 261 w 12653"/>
              <a:gd name="connsiteY354" fmla="*/ 164 h 4040"/>
              <a:gd name="connsiteX355" fmla="*/ 261 w 12653"/>
              <a:gd name="connsiteY355" fmla="*/ 102 h 4040"/>
              <a:gd name="connsiteX356" fmla="*/ 12392 w 12653"/>
              <a:gd name="connsiteY356" fmla="*/ 102 h 4040"/>
              <a:gd name="connsiteX357" fmla="*/ 12392 w 12653"/>
              <a:gd name="connsiteY357" fmla="*/ 164 h 4040"/>
              <a:gd name="connsiteX358" fmla="*/ 12319 w 12653"/>
              <a:gd name="connsiteY358" fmla="*/ 164 h 4040"/>
              <a:gd name="connsiteX359" fmla="*/ 12319 w 12653"/>
              <a:gd name="connsiteY359" fmla="*/ 102 h 4040"/>
              <a:gd name="connsiteX360" fmla="*/ 12392 w 12653"/>
              <a:gd name="connsiteY360" fmla="*/ 102 h 4040"/>
              <a:gd name="connsiteX361" fmla="*/ 12392 w 12653"/>
              <a:gd name="connsiteY361" fmla="*/ 3899 h 4040"/>
              <a:gd name="connsiteX362" fmla="*/ 12392 w 12653"/>
              <a:gd name="connsiteY362" fmla="*/ 3962 h 4040"/>
              <a:gd name="connsiteX363" fmla="*/ 12319 w 12653"/>
              <a:gd name="connsiteY363" fmla="*/ 3962 h 4040"/>
              <a:gd name="connsiteX364" fmla="*/ 12319 w 12653"/>
              <a:gd name="connsiteY364" fmla="*/ 3899 h 4040"/>
              <a:gd name="connsiteX365" fmla="*/ 12392 w 12653"/>
              <a:gd name="connsiteY365" fmla="*/ 3899 h 4040"/>
              <a:gd name="connsiteX366" fmla="*/ 12552 w 12653"/>
              <a:gd name="connsiteY366" fmla="*/ 277 h 4040"/>
              <a:gd name="connsiteX367" fmla="*/ 12552 w 12653"/>
              <a:gd name="connsiteY367" fmla="*/ 339 h 4040"/>
              <a:gd name="connsiteX368" fmla="*/ 12487 w 12653"/>
              <a:gd name="connsiteY368" fmla="*/ 339 h 4040"/>
              <a:gd name="connsiteX369" fmla="*/ 12487 w 12653"/>
              <a:gd name="connsiteY369" fmla="*/ 277 h 4040"/>
              <a:gd name="connsiteX370" fmla="*/ 12552 w 12653"/>
              <a:gd name="connsiteY370" fmla="*/ 277 h 4040"/>
              <a:gd name="connsiteX371" fmla="*/ 12552 w 12653"/>
              <a:gd name="connsiteY371" fmla="*/ 184 h 4040"/>
              <a:gd name="connsiteX372" fmla="*/ 12552 w 12653"/>
              <a:gd name="connsiteY372" fmla="*/ 255 h 4040"/>
              <a:gd name="connsiteX373" fmla="*/ 12487 w 12653"/>
              <a:gd name="connsiteY373" fmla="*/ 255 h 4040"/>
              <a:gd name="connsiteX374" fmla="*/ 12487 w 12653"/>
              <a:gd name="connsiteY374" fmla="*/ 184 h 4040"/>
              <a:gd name="connsiteX375" fmla="*/ 12552 w 12653"/>
              <a:gd name="connsiteY375" fmla="*/ 184 h 4040"/>
              <a:gd name="connsiteX376" fmla="*/ 12552 w 12653"/>
              <a:gd name="connsiteY376" fmla="*/ 102 h 4040"/>
              <a:gd name="connsiteX377" fmla="*/ 12552 w 12653"/>
              <a:gd name="connsiteY377" fmla="*/ 160 h 4040"/>
              <a:gd name="connsiteX378" fmla="*/ 12492 w 12653"/>
              <a:gd name="connsiteY378" fmla="*/ 160 h 4040"/>
              <a:gd name="connsiteX379" fmla="*/ 12492 w 12653"/>
              <a:gd name="connsiteY379" fmla="*/ 102 h 4040"/>
              <a:gd name="connsiteX380" fmla="*/ 12552 w 12653"/>
              <a:gd name="connsiteY380" fmla="*/ 102 h 4040"/>
              <a:gd name="connsiteX381" fmla="*/ 12492 w 12653"/>
              <a:gd name="connsiteY381" fmla="*/ 82 h 4040"/>
              <a:gd name="connsiteX382" fmla="*/ 12492 w 12653"/>
              <a:gd name="connsiteY382" fmla="*/ 22 h 4040"/>
              <a:gd name="connsiteX383" fmla="*/ 12630 w 12653"/>
              <a:gd name="connsiteY383" fmla="*/ 22 h 4040"/>
              <a:gd name="connsiteX384" fmla="*/ 12630 w 12653"/>
              <a:gd name="connsiteY384" fmla="*/ 160 h 4040"/>
              <a:gd name="connsiteX385" fmla="*/ 12571 w 12653"/>
              <a:gd name="connsiteY385" fmla="*/ 160 h 4040"/>
              <a:gd name="connsiteX386" fmla="*/ 12571 w 12653"/>
              <a:gd name="connsiteY386" fmla="*/ 82 h 4040"/>
              <a:gd name="connsiteX387" fmla="*/ 12492 w 12653"/>
              <a:gd name="connsiteY387" fmla="*/ 82 h 4040"/>
              <a:gd name="connsiteX388" fmla="*/ 80 w 12653"/>
              <a:gd name="connsiteY388" fmla="*/ 3489 h 4040"/>
              <a:gd name="connsiteX389" fmla="*/ 80 w 12653"/>
              <a:gd name="connsiteY389" fmla="*/ 3528 h 4040"/>
              <a:gd name="connsiteX390" fmla="*/ 39 w 12653"/>
              <a:gd name="connsiteY390" fmla="*/ 3528 h 4040"/>
              <a:gd name="connsiteX391" fmla="*/ 39 w 12653"/>
              <a:gd name="connsiteY391" fmla="*/ 3489 h 4040"/>
              <a:gd name="connsiteX392" fmla="*/ 80 w 12653"/>
              <a:gd name="connsiteY392" fmla="*/ 3489 h 4040"/>
              <a:gd name="connsiteX393" fmla="*/ 12574 w 12653"/>
              <a:gd name="connsiteY393" fmla="*/ 575 h 4040"/>
              <a:gd name="connsiteX394" fmla="*/ 12574 w 12653"/>
              <a:gd name="connsiteY394" fmla="*/ 536 h 4040"/>
              <a:gd name="connsiteX395" fmla="*/ 12615 w 12653"/>
              <a:gd name="connsiteY395" fmla="*/ 536 h 4040"/>
              <a:gd name="connsiteX396" fmla="*/ 12615 w 12653"/>
              <a:gd name="connsiteY396" fmla="*/ 575 h 4040"/>
              <a:gd name="connsiteX397" fmla="*/ 12574 w 12653"/>
              <a:gd name="connsiteY397" fmla="*/ 575 h 4040"/>
              <a:gd name="connsiteX0" fmla="*/ 12653 w 12653"/>
              <a:gd name="connsiteY0" fmla="*/ 182 h 4040"/>
              <a:gd name="connsiteX1" fmla="*/ 12653 w 12653"/>
              <a:gd name="connsiteY1" fmla="*/ 0 h 4040"/>
              <a:gd name="connsiteX2" fmla="*/ 12470 w 12653"/>
              <a:gd name="connsiteY2" fmla="*/ 0 h 4040"/>
              <a:gd name="connsiteX3" fmla="*/ 12470 w 12653"/>
              <a:gd name="connsiteY3" fmla="*/ 82 h 4040"/>
              <a:gd name="connsiteX4" fmla="*/ 12414 w 12653"/>
              <a:gd name="connsiteY4" fmla="*/ 82 h 4040"/>
              <a:gd name="connsiteX5" fmla="*/ 12414 w 12653"/>
              <a:gd name="connsiteY5" fmla="*/ 0 h 4040"/>
              <a:gd name="connsiteX6" fmla="*/ 12202 w 12653"/>
              <a:gd name="connsiteY6" fmla="*/ 0 h 4040"/>
              <a:gd name="connsiteX7" fmla="*/ 12202 w 12653"/>
              <a:gd name="connsiteY7" fmla="*/ 130 h 4040"/>
              <a:gd name="connsiteX8" fmla="*/ 12092 w 12653"/>
              <a:gd name="connsiteY8" fmla="*/ 130 h 4040"/>
              <a:gd name="connsiteX9" fmla="*/ 12092 w 12653"/>
              <a:gd name="connsiteY9" fmla="*/ 100 h 4040"/>
              <a:gd name="connsiteX10" fmla="*/ 12155 w 12653"/>
              <a:gd name="connsiteY10" fmla="*/ 100 h 4040"/>
              <a:gd name="connsiteX11" fmla="*/ 12155 w 12653"/>
              <a:gd name="connsiteY11" fmla="*/ 15 h 4040"/>
              <a:gd name="connsiteX12" fmla="*/ 12071 w 12653"/>
              <a:gd name="connsiteY12" fmla="*/ 15 h 4040"/>
              <a:gd name="connsiteX13" fmla="*/ 12071 w 12653"/>
              <a:gd name="connsiteY13" fmla="*/ 78 h 4040"/>
              <a:gd name="connsiteX14" fmla="*/ 12017 w 12653"/>
              <a:gd name="connsiteY14" fmla="*/ 78 h 4040"/>
              <a:gd name="connsiteX15" fmla="*/ 12017 w 12653"/>
              <a:gd name="connsiteY15" fmla="*/ 18 h 4040"/>
              <a:gd name="connsiteX16" fmla="*/ 637 w 12653"/>
              <a:gd name="connsiteY16" fmla="*/ 18 h 4040"/>
              <a:gd name="connsiteX17" fmla="*/ 637 w 12653"/>
              <a:gd name="connsiteY17" fmla="*/ 78 h 4040"/>
              <a:gd name="connsiteX18" fmla="*/ 583 w 12653"/>
              <a:gd name="connsiteY18" fmla="*/ 78 h 4040"/>
              <a:gd name="connsiteX19" fmla="*/ 583 w 12653"/>
              <a:gd name="connsiteY19" fmla="*/ 15 h 4040"/>
              <a:gd name="connsiteX20" fmla="*/ 499 w 12653"/>
              <a:gd name="connsiteY20" fmla="*/ 15 h 4040"/>
              <a:gd name="connsiteX21" fmla="*/ 499 w 12653"/>
              <a:gd name="connsiteY21" fmla="*/ 100 h 4040"/>
              <a:gd name="connsiteX22" fmla="*/ 561 w 12653"/>
              <a:gd name="connsiteY22" fmla="*/ 100 h 4040"/>
              <a:gd name="connsiteX23" fmla="*/ 561 w 12653"/>
              <a:gd name="connsiteY23" fmla="*/ 130 h 4040"/>
              <a:gd name="connsiteX24" fmla="*/ 451 w 12653"/>
              <a:gd name="connsiteY24" fmla="*/ 130 h 4040"/>
              <a:gd name="connsiteX25" fmla="*/ 451 w 12653"/>
              <a:gd name="connsiteY25" fmla="*/ 0 h 4040"/>
              <a:gd name="connsiteX26" fmla="*/ 240 w 12653"/>
              <a:gd name="connsiteY26" fmla="*/ 0 h 4040"/>
              <a:gd name="connsiteX27" fmla="*/ 240 w 12653"/>
              <a:gd name="connsiteY27" fmla="*/ 82 h 4040"/>
              <a:gd name="connsiteX28" fmla="*/ 184 w 12653"/>
              <a:gd name="connsiteY28" fmla="*/ 82 h 4040"/>
              <a:gd name="connsiteX29" fmla="*/ 184 w 12653"/>
              <a:gd name="connsiteY29" fmla="*/ 0 h 4040"/>
              <a:gd name="connsiteX30" fmla="*/ 0 w 12653"/>
              <a:gd name="connsiteY30" fmla="*/ 0 h 4040"/>
              <a:gd name="connsiteX31" fmla="*/ 0 w 12653"/>
              <a:gd name="connsiteY31" fmla="*/ 182 h 4040"/>
              <a:gd name="connsiteX32" fmla="*/ 82 w 12653"/>
              <a:gd name="connsiteY32" fmla="*/ 182 h 4040"/>
              <a:gd name="connsiteX33" fmla="*/ 82 w 12653"/>
              <a:gd name="connsiteY33" fmla="*/ 255 h 4040"/>
              <a:gd name="connsiteX34" fmla="*/ 2 w 12653"/>
              <a:gd name="connsiteY34" fmla="*/ 255 h 4040"/>
              <a:gd name="connsiteX35" fmla="*/ 2 w 12653"/>
              <a:gd name="connsiteY35" fmla="*/ 467 h 4040"/>
              <a:gd name="connsiteX36" fmla="*/ 132 w 12653"/>
              <a:gd name="connsiteY36" fmla="*/ 467 h 4040"/>
              <a:gd name="connsiteX37" fmla="*/ 132 w 12653"/>
              <a:gd name="connsiteY37" fmla="*/ 575 h 4040"/>
              <a:gd name="connsiteX38" fmla="*/ 102 w 12653"/>
              <a:gd name="connsiteY38" fmla="*/ 575 h 4040"/>
              <a:gd name="connsiteX39" fmla="*/ 102 w 12653"/>
              <a:gd name="connsiteY39" fmla="*/ 514 h 4040"/>
              <a:gd name="connsiteX40" fmla="*/ 17 w 12653"/>
              <a:gd name="connsiteY40" fmla="*/ 514 h 4040"/>
              <a:gd name="connsiteX41" fmla="*/ 17 w 12653"/>
              <a:gd name="connsiteY41" fmla="*/ 596 h 4040"/>
              <a:gd name="connsiteX42" fmla="*/ 80 w 12653"/>
              <a:gd name="connsiteY42" fmla="*/ 596 h 4040"/>
              <a:gd name="connsiteX43" fmla="*/ 80 w 12653"/>
              <a:gd name="connsiteY43" fmla="*/ 652 h 4040"/>
              <a:gd name="connsiteX44" fmla="*/ 20 w 12653"/>
              <a:gd name="connsiteY44" fmla="*/ 652 h 4040"/>
              <a:gd name="connsiteX45" fmla="*/ 20 w 12653"/>
              <a:gd name="connsiteY45" fmla="*/ 2708 h 4040"/>
              <a:gd name="connsiteX46" fmla="*/ 80 w 12653"/>
              <a:gd name="connsiteY46" fmla="*/ 2708 h 4040"/>
              <a:gd name="connsiteX47" fmla="*/ 80 w 12653"/>
              <a:gd name="connsiteY47" fmla="*/ 2765 h 4040"/>
              <a:gd name="connsiteX48" fmla="*/ 17 w 12653"/>
              <a:gd name="connsiteY48" fmla="*/ 2765 h 4040"/>
              <a:gd name="connsiteX49" fmla="*/ 17 w 12653"/>
              <a:gd name="connsiteY49" fmla="*/ 2847 h 4040"/>
              <a:gd name="connsiteX50" fmla="*/ 102 w 12653"/>
              <a:gd name="connsiteY50" fmla="*/ 2847 h 4040"/>
              <a:gd name="connsiteX51" fmla="*/ 102 w 12653"/>
              <a:gd name="connsiteY51" fmla="*/ 2786 h 4040"/>
              <a:gd name="connsiteX52" fmla="*/ 132 w 12653"/>
              <a:gd name="connsiteY52" fmla="*/ 2786 h 4040"/>
              <a:gd name="connsiteX53" fmla="*/ 132 w 12653"/>
              <a:gd name="connsiteY53" fmla="*/ 2894 h 4040"/>
              <a:gd name="connsiteX54" fmla="*/ 2 w 12653"/>
              <a:gd name="connsiteY54" fmla="*/ 2894 h 4040"/>
              <a:gd name="connsiteX55" fmla="*/ 2 w 12653"/>
              <a:gd name="connsiteY55" fmla="*/ 3106 h 4040"/>
              <a:gd name="connsiteX56" fmla="*/ 82 w 12653"/>
              <a:gd name="connsiteY56" fmla="*/ 3106 h 4040"/>
              <a:gd name="connsiteX57" fmla="*/ 82 w 12653"/>
              <a:gd name="connsiteY57" fmla="*/ 3179 h 4040"/>
              <a:gd name="connsiteX58" fmla="*/ 0 w 12653"/>
              <a:gd name="connsiteY58" fmla="*/ 3179 h 4040"/>
              <a:gd name="connsiteX59" fmla="*/ 0 w 12653"/>
              <a:gd name="connsiteY59" fmla="*/ 3360 h 4040"/>
              <a:gd name="connsiteX60" fmla="*/ 184 w 12653"/>
              <a:gd name="connsiteY60" fmla="*/ 3360 h 4040"/>
              <a:gd name="connsiteX61" fmla="*/ 184 w 12653"/>
              <a:gd name="connsiteY61" fmla="*/ 3278 h 4040"/>
              <a:gd name="connsiteX62" fmla="*/ 240 w 12653"/>
              <a:gd name="connsiteY62" fmla="*/ 3278 h 4040"/>
              <a:gd name="connsiteX63" fmla="*/ 240 w 12653"/>
              <a:gd name="connsiteY63" fmla="*/ 3360 h 4040"/>
              <a:gd name="connsiteX64" fmla="*/ 451 w 12653"/>
              <a:gd name="connsiteY64" fmla="*/ 3360 h 4040"/>
              <a:gd name="connsiteX65" fmla="*/ 451 w 12653"/>
              <a:gd name="connsiteY65" fmla="*/ 3231 h 4040"/>
              <a:gd name="connsiteX66" fmla="*/ 561 w 12653"/>
              <a:gd name="connsiteY66" fmla="*/ 3231 h 4040"/>
              <a:gd name="connsiteX67" fmla="*/ 561 w 12653"/>
              <a:gd name="connsiteY67" fmla="*/ 3261 h 4040"/>
              <a:gd name="connsiteX68" fmla="*/ 499 w 12653"/>
              <a:gd name="connsiteY68" fmla="*/ 3261 h 4040"/>
              <a:gd name="connsiteX69" fmla="*/ 499 w 12653"/>
              <a:gd name="connsiteY69" fmla="*/ 3345 h 4040"/>
              <a:gd name="connsiteX70" fmla="*/ 583 w 12653"/>
              <a:gd name="connsiteY70" fmla="*/ 3345 h 4040"/>
              <a:gd name="connsiteX71" fmla="*/ 583 w 12653"/>
              <a:gd name="connsiteY71" fmla="*/ 3283 h 4040"/>
              <a:gd name="connsiteX72" fmla="*/ 637 w 12653"/>
              <a:gd name="connsiteY72" fmla="*/ 3283 h 4040"/>
              <a:gd name="connsiteX73" fmla="*/ 637 w 12653"/>
              <a:gd name="connsiteY73" fmla="*/ 3343 h 4040"/>
              <a:gd name="connsiteX74" fmla="*/ 12017 w 12653"/>
              <a:gd name="connsiteY74" fmla="*/ 3343 h 4040"/>
              <a:gd name="connsiteX75" fmla="*/ 12017 w 12653"/>
              <a:gd name="connsiteY75" fmla="*/ 3283 h 4040"/>
              <a:gd name="connsiteX76" fmla="*/ 12071 w 12653"/>
              <a:gd name="connsiteY76" fmla="*/ 3283 h 4040"/>
              <a:gd name="connsiteX77" fmla="*/ 12071 w 12653"/>
              <a:gd name="connsiteY77" fmla="*/ 3345 h 4040"/>
              <a:gd name="connsiteX78" fmla="*/ 12155 w 12653"/>
              <a:gd name="connsiteY78" fmla="*/ 3345 h 4040"/>
              <a:gd name="connsiteX79" fmla="*/ 12155 w 12653"/>
              <a:gd name="connsiteY79" fmla="*/ 3261 h 4040"/>
              <a:gd name="connsiteX80" fmla="*/ 12092 w 12653"/>
              <a:gd name="connsiteY80" fmla="*/ 3261 h 4040"/>
              <a:gd name="connsiteX81" fmla="*/ 12092 w 12653"/>
              <a:gd name="connsiteY81" fmla="*/ 3231 h 4040"/>
              <a:gd name="connsiteX82" fmla="*/ 12202 w 12653"/>
              <a:gd name="connsiteY82" fmla="*/ 3231 h 4040"/>
              <a:gd name="connsiteX83" fmla="*/ 12202 w 12653"/>
              <a:gd name="connsiteY83" fmla="*/ 3360 h 4040"/>
              <a:gd name="connsiteX84" fmla="*/ 12414 w 12653"/>
              <a:gd name="connsiteY84" fmla="*/ 3360 h 4040"/>
              <a:gd name="connsiteX85" fmla="*/ 12414 w 12653"/>
              <a:gd name="connsiteY85" fmla="*/ 3278 h 4040"/>
              <a:gd name="connsiteX86" fmla="*/ 12470 w 12653"/>
              <a:gd name="connsiteY86" fmla="*/ 3278 h 4040"/>
              <a:gd name="connsiteX87" fmla="*/ 12470 w 12653"/>
              <a:gd name="connsiteY87" fmla="*/ 3360 h 4040"/>
              <a:gd name="connsiteX88" fmla="*/ 12653 w 12653"/>
              <a:gd name="connsiteY88" fmla="*/ 3360 h 4040"/>
              <a:gd name="connsiteX89" fmla="*/ 12653 w 12653"/>
              <a:gd name="connsiteY89" fmla="*/ 3179 h 4040"/>
              <a:gd name="connsiteX90" fmla="*/ 12571 w 12653"/>
              <a:gd name="connsiteY90" fmla="*/ 3179 h 4040"/>
              <a:gd name="connsiteX91" fmla="*/ 12571 w 12653"/>
              <a:gd name="connsiteY91" fmla="*/ 3106 h 4040"/>
              <a:gd name="connsiteX92" fmla="*/ 12651 w 12653"/>
              <a:gd name="connsiteY92" fmla="*/ 3106 h 4040"/>
              <a:gd name="connsiteX93" fmla="*/ 12651 w 12653"/>
              <a:gd name="connsiteY93" fmla="*/ 2894 h 4040"/>
              <a:gd name="connsiteX94" fmla="*/ 12522 w 12653"/>
              <a:gd name="connsiteY94" fmla="*/ 2894 h 4040"/>
              <a:gd name="connsiteX95" fmla="*/ 12522 w 12653"/>
              <a:gd name="connsiteY95" fmla="*/ 2786 h 4040"/>
              <a:gd name="connsiteX96" fmla="*/ 12552 w 12653"/>
              <a:gd name="connsiteY96" fmla="*/ 2786 h 4040"/>
              <a:gd name="connsiteX97" fmla="*/ 12552 w 12653"/>
              <a:gd name="connsiteY97" fmla="*/ 2847 h 4040"/>
              <a:gd name="connsiteX98" fmla="*/ 12636 w 12653"/>
              <a:gd name="connsiteY98" fmla="*/ 2847 h 4040"/>
              <a:gd name="connsiteX99" fmla="*/ 12636 w 12653"/>
              <a:gd name="connsiteY99" fmla="*/ 2765 h 4040"/>
              <a:gd name="connsiteX100" fmla="*/ 12574 w 12653"/>
              <a:gd name="connsiteY100" fmla="*/ 2765 h 4040"/>
              <a:gd name="connsiteX101" fmla="*/ 12574 w 12653"/>
              <a:gd name="connsiteY101" fmla="*/ 2708 h 4040"/>
              <a:gd name="connsiteX102" fmla="*/ 12634 w 12653"/>
              <a:gd name="connsiteY102" fmla="*/ 2708 h 4040"/>
              <a:gd name="connsiteX103" fmla="*/ 12634 w 12653"/>
              <a:gd name="connsiteY103" fmla="*/ 652 h 4040"/>
              <a:gd name="connsiteX104" fmla="*/ 12574 w 12653"/>
              <a:gd name="connsiteY104" fmla="*/ 652 h 4040"/>
              <a:gd name="connsiteX105" fmla="*/ 12574 w 12653"/>
              <a:gd name="connsiteY105" fmla="*/ 596 h 4040"/>
              <a:gd name="connsiteX106" fmla="*/ 12636 w 12653"/>
              <a:gd name="connsiteY106" fmla="*/ 596 h 4040"/>
              <a:gd name="connsiteX107" fmla="*/ 12636 w 12653"/>
              <a:gd name="connsiteY107" fmla="*/ 514 h 4040"/>
              <a:gd name="connsiteX108" fmla="*/ 12552 w 12653"/>
              <a:gd name="connsiteY108" fmla="*/ 514 h 4040"/>
              <a:gd name="connsiteX109" fmla="*/ 12552 w 12653"/>
              <a:gd name="connsiteY109" fmla="*/ 575 h 4040"/>
              <a:gd name="connsiteX110" fmla="*/ 12522 w 12653"/>
              <a:gd name="connsiteY110" fmla="*/ 575 h 4040"/>
              <a:gd name="connsiteX111" fmla="*/ 12522 w 12653"/>
              <a:gd name="connsiteY111" fmla="*/ 467 h 4040"/>
              <a:gd name="connsiteX112" fmla="*/ 12651 w 12653"/>
              <a:gd name="connsiteY112" fmla="*/ 467 h 4040"/>
              <a:gd name="connsiteX113" fmla="*/ 12651 w 12653"/>
              <a:gd name="connsiteY113" fmla="*/ 255 h 4040"/>
              <a:gd name="connsiteX114" fmla="*/ 12571 w 12653"/>
              <a:gd name="connsiteY114" fmla="*/ 255 h 4040"/>
              <a:gd name="connsiteX115" fmla="*/ 12571 w 12653"/>
              <a:gd name="connsiteY115" fmla="*/ 182 h 4040"/>
              <a:gd name="connsiteX116" fmla="*/ 12653 w 12653"/>
              <a:gd name="connsiteY116" fmla="*/ 182 h 4040"/>
              <a:gd name="connsiteX117" fmla="*/ 561 w 12653"/>
              <a:gd name="connsiteY117" fmla="*/ 3283 h 4040"/>
              <a:gd name="connsiteX118" fmla="*/ 561 w 12653"/>
              <a:gd name="connsiteY118" fmla="*/ 3324 h 4040"/>
              <a:gd name="connsiteX119" fmla="*/ 520 w 12653"/>
              <a:gd name="connsiteY119" fmla="*/ 3324 h 4040"/>
              <a:gd name="connsiteX120" fmla="*/ 520 w 12653"/>
              <a:gd name="connsiteY120" fmla="*/ 3283 h 4040"/>
              <a:gd name="connsiteX121" fmla="*/ 561 w 12653"/>
              <a:gd name="connsiteY121" fmla="*/ 3283 h 4040"/>
              <a:gd name="connsiteX122" fmla="*/ 12092 w 12653"/>
              <a:gd name="connsiteY122" fmla="*/ 78 h 4040"/>
              <a:gd name="connsiteX123" fmla="*/ 12092 w 12653"/>
              <a:gd name="connsiteY123" fmla="*/ 37 h 4040"/>
              <a:gd name="connsiteX124" fmla="*/ 12133 w 12653"/>
              <a:gd name="connsiteY124" fmla="*/ 37 h 4040"/>
              <a:gd name="connsiteX125" fmla="*/ 12133 w 12653"/>
              <a:gd name="connsiteY125" fmla="*/ 78 h 4040"/>
              <a:gd name="connsiteX126" fmla="*/ 12092 w 12653"/>
              <a:gd name="connsiteY126" fmla="*/ 78 h 4040"/>
              <a:gd name="connsiteX127" fmla="*/ 12574 w 12653"/>
              <a:gd name="connsiteY127" fmla="*/ 2825 h 4040"/>
              <a:gd name="connsiteX128" fmla="*/ 12574 w 12653"/>
              <a:gd name="connsiteY128" fmla="*/ 2786 h 4040"/>
              <a:gd name="connsiteX129" fmla="*/ 12615 w 12653"/>
              <a:gd name="connsiteY129" fmla="*/ 2786 h 4040"/>
              <a:gd name="connsiteX130" fmla="*/ 12615 w 12653"/>
              <a:gd name="connsiteY130" fmla="*/ 2825 h 4040"/>
              <a:gd name="connsiteX131" fmla="*/ 12574 w 12653"/>
              <a:gd name="connsiteY131" fmla="*/ 2825 h 4040"/>
              <a:gd name="connsiteX132" fmla="*/ 12492 w 12653"/>
              <a:gd name="connsiteY132" fmla="*/ 3339 h 4040"/>
              <a:gd name="connsiteX133" fmla="*/ 12492 w 12653"/>
              <a:gd name="connsiteY133" fmla="*/ 3278 h 4040"/>
              <a:gd name="connsiteX134" fmla="*/ 12571 w 12653"/>
              <a:gd name="connsiteY134" fmla="*/ 3278 h 4040"/>
              <a:gd name="connsiteX135" fmla="*/ 12571 w 12653"/>
              <a:gd name="connsiteY135" fmla="*/ 3201 h 4040"/>
              <a:gd name="connsiteX136" fmla="*/ 12630 w 12653"/>
              <a:gd name="connsiteY136" fmla="*/ 3201 h 4040"/>
              <a:gd name="connsiteX137" fmla="*/ 12630 w 12653"/>
              <a:gd name="connsiteY137" fmla="*/ 3339 h 4040"/>
              <a:gd name="connsiteX138" fmla="*/ 12492 w 12653"/>
              <a:gd name="connsiteY138" fmla="*/ 3339 h 4040"/>
              <a:gd name="connsiteX139" fmla="*/ 12492 w 12653"/>
              <a:gd name="connsiteY139" fmla="*/ 3259 h 4040"/>
              <a:gd name="connsiteX140" fmla="*/ 12492 w 12653"/>
              <a:gd name="connsiteY140" fmla="*/ 3201 h 4040"/>
              <a:gd name="connsiteX141" fmla="*/ 12552 w 12653"/>
              <a:gd name="connsiteY141" fmla="*/ 3201 h 4040"/>
              <a:gd name="connsiteX142" fmla="*/ 12552 w 12653"/>
              <a:gd name="connsiteY142" fmla="*/ 3259 h 4040"/>
              <a:gd name="connsiteX143" fmla="*/ 12492 w 12653"/>
              <a:gd name="connsiteY143" fmla="*/ 3259 h 4040"/>
              <a:gd name="connsiteX144" fmla="*/ 12487 w 12653"/>
              <a:gd name="connsiteY144" fmla="*/ 3084 h 4040"/>
              <a:gd name="connsiteX145" fmla="*/ 12487 w 12653"/>
              <a:gd name="connsiteY145" fmla="*/ 3021 h 4040"/>
              <a:gd name="connsiteX146" fmla="*/ 12552 w 12653"/>
              <a:gd name="connsiteY146" fmla="*/ 3021 h 4040"/>
              <a:gd name="connsiteX147" fmla="*/ 12552 w 12653"/>
              <a:gd name="connsiteY147" fmla="*/ 3084 h 4040"/>
              <a:gd name="connsiteX148" fmla="*/ 12487 w 12653"/>
              <a:gd name="connsiteY148" fmla="*/ 3084 h 4040"/>
              <a:gd name="connsiteX149" fmla="*/ 12552 w 12653"/>
              <a:gd name="connsiteY149" fmla="*/ 3106 h 4040"/>
              <a:gd name="connsiteX150" fmla="*/ 12552 w 12653"/>
              <a:gd name="connsiteY150" fmla="*/ 3177 h 4040"/>
              <a:gd name="connsiteX151" fmla="*/ 12487 w 12653"/>
              <a:gd name="connsiteY151" fmla="*/ 3177 h 4040"/>
              <a:gd name="connsiteX152" fmla="*/ 12487 w 12653"/>
              <a:gd name="connsiteY152" fmla="*/ 3106 h 4040"/>
              <a:gd name="connsiteX153" fmla="*/ 12552 w 12653"/>
              <a:gd name="connsiteY153" fmla="*/ 3106 h 4040"/>
              <a:gd name="connsiteX154" fmla="*/ 12470 w 12653"/>
              <a:gd name="connsiteY154" fmla="*/ 3196 h 4040"/>
              <a:gd name="connsiteX155" fmla="*/ 12470 w 12653"/>
              <a:gd name="connsiteY155" fmla="*/ 3259 h 4040"/>
              <a:gd name="connsiteX156" fmla="*/ 12414 w 12653"/>
              <a:gd name="connsiteY156" fmla="*/ 3259 h 4040"/>
              <a:gd name="connsiteX157" fmla="*/ 12414 w 12653"/>
              <a:gd name="connsiteY157" fmla="*/ 3196 h 4040"/>
              <a:gd name="connsiteX158" fmla="*/ 12470 w 12653"/>
              <a:gd name="connsiteY158" fmla="*/ 3196 h 4040"/>
              <a:gd name="connsiteX159" fmla="*/ 12470 w 12653"/>
              <a:gd name="connsiteY159" fmla="*/ 3106 h 4040"/>
              <a:gd name="connsiteX160" fmla="*/ 12470 w 12653"/>
              <a:gd name="connsiteY160" fmla="*/ 3177 h 4040"/>
              <a:gd name="connsiteX161" fmla="*/ 12414 w 12653"/>
              <a:gd name="connsiteY161" fmla="*/ 3177 h 4040"/>
              <a:gd name="connsiteX162" fmla="*/ 12414 w 12653"/>
              <a:gd name="connsiteY162" fmla="*/ 3106 h 4040"/>
              <a:gd name="connsiteX163" fmla="*/ 12470 w 12653"/>
              <a:gd name="connsiteY163" fmla="*/ 3106 h 4040"/>
              <a:gd name="connsiteX164" fmla="*/ 12092 w 12653"/>
              <a:gd name="connsiteY164" fmla="*/ 3324 h 4040"/>
              <a:gd name="connsiteX165" fmla="*/ 12092 w 12653"/>
              <a:gd name="connsiteY165" fmla="*/ 3283 h 4040"/>
              <a:gd name="connsiteX166" fmla="*/ 12133 w 12653"/>
              <a:gd name="connsiteY166" fmla="*/ 3283 h 4040"/>
              <a:gd name="connsiteX167" fmla="*/ 12133 w 12653"/>
              <a:gd name="connsiteY167" fmla="*/ 3324 h 4040"/>
              <a:gd name="connsiteX168" fmla="*/ 12092 w 12653"/>
              <a:gd name="connsiteY168" fmla="*/ 3324 h 4040"/>
              <a:gd name="connsiteX169" fmla="*/ 240 w 12653"/>
              <a:gd name="connsiteY169" fmla="*/ 3196 h 4040"/>
              <a:gd name="connsiteX170" fmla="*/ 240 w 12653"/>
              <a:gd name="connsiteY170" fmla="*/ 3259 h 4040"/>
              <a:gd name="connsiteX171" fmla="*/ 184 w 12653"/>
              <a:gd name="connsiteY171" fmla="*/ 3259 h 4040"/>
              <a:gd name="connsiteX172" fmla="*/ 184 w 12653"/>
              <a:gd name="connsiteY172" fmla="*/ 3196 h 4040"/>
              <a:gd name="connsiteX173" fmla="*/ 240 w 12653"/>
              <a:gd name="connsiteY173" fmla="*/ 3196 h 4040"/>
              <a:gd name="connsiteX174" fmla="*/ 240 w 12653"/>
              <a:gd name="connsiteY174" fmla="*/ 3106 h 4040"/>
              <a:gd name="connsiteX175" fmla="*/ 240 w 12653"/>
              <a:gd name="connsiteY175" fmla="*/ 3177 h 4040"/>
              <a:gd name="connsiteX176" fmla="*/ 184 w 12653"/>
              <a:gd name="connsiteY176" fmla="*/ 3177 h 4040"/>
              <a:gd name="connsiteX177" fmla="*/ 184 w 12653"/>
              <a:gd name="connsiteY177" fmla="*/ 3106 h 4040"/>
              <a:gd name="connsiteX178" fmla="*/ 240 w 12653"/>
              <a:gd name="connsiteY178" fmla="*/ 3106 h 4040"/>
              <a:gd name="connsiteX179" fmla="*/ 102 w 12653"/>
              <a:gd name="connsiteY179" fmla="*/ 3084 h 4040"/>
              <a:gd name="connsiteX180" fmla="*/ 102 w 12653"/>
              <a:gd name="connsiteY180" fmla="*/ 3021 h 4040"/>
              <a:gd name="connsiteX181" fmla="*/ 166 w 12653"/>
              <a:gd name="connsiteY181" fmla="*/ 3021 h 4040"/>
              <a:gd name="connsiteX182" fmla="*/ 166 w 12653"/>
              <a:gd name="connsiteY182" fmla="*/ 3084 h 4040"/>
              <a:gd name="connsiteX183" fmla="*/ 102 w 12653"/>
              <a:gd name="connsiteY183" fmla="*/ 3084 h 4040"/>
              <a:gd name="connsiteX184" fmla="*/ 102 w 12653"/>
              <a:gd name="connsiteY184" fmla="*/ 3177 h 4040"/>
              <a:gd name="connsiteX185" fmla="*/ 102 w 12653"/>
              <a:gd name="connsiteY185" fmla="*/ 3106 h 4040"/>
              <a:gd name="connsiteX186" fmla="*/ 166 w 12653"/>
              <a:gd name="connsiteY186" fmla="*/ 3106 h 4040"/>
              <a:gd name="connsiteX187" fmla="*/ 166 w 12653"/>
              <a:gd name="connsiteY187" fmla="*/ 3177 h 4040"/>
              <a:gd name="connsiteX188" fmla="*/ 102 w 12653"/>
              <a:gd name="connsiteY188" fmla="*/ 3177 h 4040"/>
              <a:gd name="connsiteX189" fmla="*/ 102 w 12653"/>
              <a:gd name="connsiteY189" fmla="*/ 3259 h 4040"/>
              <a:gd name="connsiteX190" fmla="*/ 102 w 12653"/>
              <a:gd name="connsiteY190" fmla="*/ 3201 h 4040"/>
              <a:gd name="connsiteX191" fmla="*/ 162 w 12653"/>
              <a:gd name="connsiteY191" fmla="*/ 3201 h 4040"/>
              <a:gd name="connsiteX192" fmla="*/ 162 w 12653"/>
              <a:gd name="connsiteY192" fmla="*/ 3259 h 4040"/>
              <a:gd name="connsiteX193" fmla="*/ 102 w 12653"/>
              <a:gd name="connsiteY193" fmla="*/ 3259 h 4040"/>
              <a:gd name="connsiteX194" fmla="*/ 162 w 12653"/>
              <a:gd name="connsiteY194" fmla="*/ 3278 h 4040"/>
              <a:gd name="connsiteX195" fmla="*/ 162 w 12653"/>
              <a:gd name="connsiteY195" fmla="*/ 3339 h 4040"/>
              <a:gd name="connsiteX196" fmla="*/ 24 w 12653"/>
              <a:gd name="connsiteY196" fmla="*/ 3339 h 4040"/>
              <a:gd name="connsiteX197" fmla="*/ 24 w 12653"/>
              <a:gd name="connsiteY197" fmla="*/ 3201 h 4040"/>
              <a:gd name="connsiteX198" fmla="*/ 82 w 12653"/>
              <a:gd name="connsiteY198" fmla="*/ 3201 h 4040"/>
              <a:gd name="connsiteX199" fmla="*/ 82 w 12653"/>
              <a:gd name="connsiteY199" fmla="*/ 3278 h 4040"/>
              <a:gd name="connsiteX200" fmla="*/ 162 w 12653"/>
              <a:gd name="connsiteY200" fmla="*/ 3278 h 4040"/>
              <a:gd name="connsiteX201" fmla="*/ 80 w 12653"/>
              <a:gd name="connsiteY201" fmla="*/ 536 h 4040"/>
              <a:gd name="connsiteX202" fmla="*/ 80 w 12653"/>
              <a:gd name="connsiteY202" fmla="*/ 575 h 4040"/>
              <a:gd name="connsiteX203" fmla="*/ 39 w 12653"/>
              <a:gd name="connsiteY203" fmla="*/ 575 h 4040"/>
              <a:gd name="connsiteX204" fmla="*/ 39 w 12653"/>
              <a:gd name="connsiteY204" fmla="*/ 536 h 4040"/>
              <a:gd name="connsiteX205" fmla="*/ 80 w 12653"/>
              <a:gd name="connsiteY205" fmla="*/ 536 h 4040"/>
              <a:gd name="connsiteX206" fmla="*/ 162 w 12653"/>
              <a:gd name="connsiteY206" fmla="*/ 22 h 4040"/>
              <a:gd name="connsiteX207" fmla="*/ 162 w 12653"/>
              <a:gd name="connsiteY207" fmla="*/ 82 h 4040"/>
              <a:gd name="connsiteX208" fmla="*/ 82 w 12653"/>
              <a:gd name="connsiteY208" fmla="*/ 82 h 4040"/>
              <a:gd name="connsiteX209" fmla="*/ 82 w 12653"/>
              <a:gd name="connsiteY209" fmla="*/ 160 h 4040"/>
              <a:gd name="connsiteX210" fmla="*/ 24 w 12653"/>
              <a:gd name="connsiteY210" fmla="*/ 160 h 4040"/>
              <a:gd name="connsiteX211" fmla="*/ 24 w 12653"/>
              <a:gd name="connsiteY211" fmla="*/ 22 h 4040"/>
              <a:gd name="connsiteX212" fmla="*/ 162 w 12653"/>
              <a:gd name="connsiteY212" fmla="*/ 22 h 4040"/>
              <a:gd name="connsiteX213" fmla="*/ 162 w 12653"/>
              <a:gd name="connsiteY213" fmla="*/ 102 h 4040"/>
              <a:gd name="connsiteX214" fmla="*/ 162 w 12653"/>
              <a:gd name="connsiteY214" fmla="*/ 160 h 4040"/>
              <a:gd name="connsiteX215" fmla="*/ 102 w 12653"/>
              <a:gd name="connsiteY215" fmla="*/ 160 h 4040"/>
              <a:gd name="connsiteX216" fmla="*/ 102 w 12653"/>
              <a:gd name="connsiteY216" fmla="*/ 102 h 4040"/>
              <a:gd name="connsiteX217" fmla="*/ 162 w 12653"/>
              <a:gd name="connsiteY217" fmla="*/ 102 h 4040"/>
              <a:gd name="connsiteX218" fmla="*/ 166 w 12653"/>
              <a:gd name="connsiteY218" fmla="*/ 277 h 4040"/>
              <a:gd name="connsiteX219" fmla="*/ 166 w 12653"/>
              <a:gd name="connsiteY219" fmla="*/ 339 h 4040"/>
              <a:gd name="connsiteX220" fmla="*/ 102 w 12653"/>
              <a:gd name="connsiteY220" fmla="*/ 339 h 4040"/>
              <a:gd name="connsiteX221" fmla="*/ 102 w 12653"/>
              <a:gd name="connsiteY221" fmla="*/ 277 h 4040"/>
              <a:gd name="connsiteX222" fmla="*/ 166 w 12653"/>
              <a:gd name="connsiteY222" fmla="*/ 277 h 4040"/>
              <a:gd name="connsiteX223" fmla="*/ 102 w 12653"/>
              <a:gd name="connsiteY223" fmla="*/ 255 h 4040"/>
              <a:gd name="connsiteX224" fmla="*/ 102 w 12653"/>
              <a:gd name="connsiteY224" fmla="*/ 184 h 4040"/>
              <a:gd name="connsiteX225" fmla="*/ 166 w 12653"/>
              <a:gd name="connsiteY225" fmla="*/ 184 h 4040"/>
              <a:gd name="connsiteX226" fmla="*/ 166 w 12653"/>
              <a:gd name="connsiteY226" fmla="*/ 255 h 4040"/>
              <a:gd name="connsiteX227" fmla="*/ 102 w 12653"/>
              <a:gd name="connsiteY227" fmla="*/ 255 h 4040"/>
              <a:gd name="connsiteX228" fmla="*/ 184 w 12653"/>
              <a:gd name="connsiteY228" fmla="*/ 255 h 4040"/>
              <a:gd name="connsiteX229" fmla="*/ 184 w 12653"/>
              <a:gd name="connsiteY229" fmla="*/ 184 h 4040"/>
              <a:gd name="connsiteX230" fmla="*/ 240 w 12653"/>
              <a:gd name="connsiteY230" fmla="*/ 184 h 4040"/>
              <a:gd name="connsiteX231" fmla="*/ 240 w 12653"/>
              <a:gd name="connsiteY231" fmla="*/ 255 h 4040"/>
              <a:gd name="connsiteX232" fmla="*/ 184 w 12653"/>
              <a:gd name="connsiteY232" fmla="*/ 255 h 4040"/>
              <a:gd name="connsiteX233" fmla="*/ 184 w 12653"/>
              <a:gd name="connsiteY233" fmla="*/ 164 h 4040"/>
              <a:gd name="connsiteX234" fmla="*/ 184 w 12653"/>
              <a:gd name="connsiteY234" fmla="*/ 102 h 4040"/>
              <a:gd name="connsiteX235" fmla="*/ 240 w 12653"/>
              <a:gd name="connsiteY235" fmla="*/ 102 h 4040"/>
              <a:gd name="connsiteX236" fmla="*/ 240 w 12653"/>
              <a:gd name="connsiteY236" fmla="*/ 164 h 4040"/>
              <a:gd name="connsiteX237" fmla="*/ 184 w 12653"/>
              <a:gd name="connsiteY237" fmla="*/ 164 h 4040"/>
              <a:gd name="connsiteX238" fmla="*/ 561 w 12653"/>
              <a:gd name="connsiteY238" fmla="*/ 37 h 4040"/>
              <a:gd name="connsiteX239" fmla="*/ 561 w 12653"/>
              <a:gd name="connsiteY239" fmla="*/ 78 h 4040"/>
              <a:gd name="connsiteX240" fmla="*/ 520 w 12653"/>
              <a:gd name="connsiteY240" fmla="*/ 78 h 4040"/>
              <a:gd name="connsiteX241" fmla="*/ 520 w 12653"/>
              <a:gd name="connsiteY241" fmla="*/ 37 h 4040"/>
              <a:gd name="connsiteX242" fmla="*/ 561 w 12653"/>
              <a:gd name="connsiteY242" fmla="*/ 37 h 4040"/>
              <a:gd name="connsiteX243" fmla="*/ 12414 w 12653"/>
              <a:gd name="connsiteY243" fmla="*/ 164 h 4040"/>
              <a:gd name="connsiteX244" fmla="*/ 12414 w 12653"/>
              <a:gd name="connsiteY244" fmla="*/ 102 h 4040"/>
              <a:gd name="connsiteX245" fmla="*/ 12470 w 12653"/>
              <a:gd name="connsiteY245" fmla="*/ 102 h 4040"/>
              <a:gd name="connsiteX246" fmla="*/ 12470 w 12653"/>
              <a:gd name="connsiteY246" fmla="*/ 164 h 4040"/>
              <a:gd name="connsiteX247" fmla="*/ 12414 w 12653"/>
              <a:gd name="connsiteY247" fmla="*/ 164 h 4040"/>
              <a:gd name="connsiteX248" fmla="*/ 12414 w 12653"/>
              <a:gd name="connsiteY248" fmla="*/ 255 h 4040"/>
              <a:gd name="connsiteX249" fmla="*/ 12414 w 12653"/>
              <a:gd name="connsiteY249" fmla="*/ 184 h 4040"/>
              <a:gd name="connsiteX250" fmla="*/ 12470 w 12653"/>
              <a:gd name="connsiteY250" fmla="*/ 184 h 4040"/>
              <a:gd name="connsiteX251" fmla="*/ 12470 w 12653"/>
              <a:gd name="connsiteY251" fmla="*/ 255 h 4040"/>
              <a:gd name="connsiteX252" fmla="*/ 12414 w 12653"/>
              <a:gd name="connsiteY252" fmla="*/ 255 h 4040"/>
              <a:gd name="connsiteX253" fmla="*/ 12552 w 12653"/>
              <a:gd name="connsiteY253" fmla="*/ 596 h 4040"/>
              <a:gd name="connsiteX254" fmla="*/ 12552 w 12653"/>
              <a:gd name="connsiteY254" fmla="*/ 674 h 4040"/>
              <a:gd name="connsiteX255" fmla="*/ 12612 w 12653"/>
              <a:gd name="connsiteY255" fmla="*/ 674 h 4040"/>
              <a:gd name="connsiteX256" fmla="*/ 12612 w 12653"/>
              <a:gd name="connsiteY256" fmla="*/ 2687 h 4040"/>
              <a:gd name="connsiteX257" fmla="*/ 12552 w 12653"/>
              <a:gd name="connsiteY257" fmla="*/ 2687 h 4040"/>
              <a:gd name="connsiteX258" fmla="*/ 12552 w 12653"/>
              <a:gd name="connsiteY258" fmla="*/ 3468 h 4040"/>
              <a:gd name="connsiteX259" fmla="*/ 12500 w 12653"/>
              <a:gd name="connsiteY259" fmla="*/ 3468 h 4040"/>
              <a:gd name="connsiteX260" fmla="*/ 12500 w 12653"/>
              <a:gd name="connsiteY260" fmla="*/ 3619 h 4040"/>
              <a:gd name="connsiteX261" fmla="*/ 12628 w 12653"/>
              <a:gd name="connsiteY261" fmla="*/ 3619 h 4040"/>
              <a:gd name="connsiteX262" fmla="*/ 12628 w 12653"/>
              <a:gd name="connsiteY262" fmla="*/ 3787 h 4040"/>
              <a:gd name="connsiteX263" fmla="*/ 12571 w 12653"/>
              <a:gd name="connsiteY263" fmla="*/ 3787 h 4040"/>
              <a:gd name="connsiteX264" fmla="*/ 12571 w 12653"/>
              <a:gd name="connsiteY264" fmla="*/ 3705 h 4040"/>
              <a:gd name="connsiteX265" fmla="*/ 12470 w 12653"/>
              <a:gd name="connsiteY265" fmla="*/ 3705 h 4040"/>
              <a:gd name="connsiteX266" fmla="*/ 12470 w 12653"/>
              <a:gd name="connsiteY266" fmla="*/ 3787 h 4040"/>
              <a:gd name="connsiteX267" fmla="*/ 12392 w 12653"/>
              <a:gd name="connsiteY267" fmla="*/ 3787 h 4040"/>
              <a:gd name="connsiteX268" fmla="*/ 12392 w 12653"/>
              <a:gd name="connsiteY268" fmla="*/ 3880 h 4040"/>
              <a:gd name="connsiteX269" fmla="*/ 12300 w 12653"/>
              <a:gd name="connsiteY269" fmla="*/ 3880 h 4040"/>
              <a:gd name="connsiteX270" fmla="*/ 12300 w 12653"/>
              <a:gd name="connsiteY270" fmla="*/ 3981 h 4040"/>
              <a:gd name="connsiteX271" fmla="*/ 12392 w 12653"/>
              <a:gd name="connsiteY271" fmla="*/ 3981 h 4040"/>
              <a:gd name="connsiteX272" fmla="*/ 12392 w 12653"/>
              <a:gd name="connsiteY272" fmla="*/ 4040 h 4040"/>
              <a:gd name="connsiteX273" fmla="*/ 12224 w 12653"/>
              <a:gd name="connsiteY273" fmla="*/ 4040 h 4040"/>
              <a:gd name="connsiteX274" fmla="*/ 12224 w 12653"/>
              <a:gd name="connsiteY274" fmla="*/ 3912 h 4040"/>
              <a:gd name="connsiteX275" fmla="*/ 12071 w 12653"/>
              <a:gd name="connsiteY275" fmla="*/ 3912 h 4040"/>
              <a:gd name="connsiteX276" fmla="*/ 12071 w 12653"/>
              <a:gd name="connsiteY276" fmla="*/ 3964 h 4040"/>
              <a:gd name="connsiteX277" fmla="*/ 11995 w 12653"/>
              <a:gd name="connsiteY277" fmla="*/ 3964 h 4040"/>
              <a:gd name="connsiteX278" fmla="*/ 11995 w 12653"/>
              <a:gd name="connsiteY278" fmla="*/ 4025 h 4040"/>
              <a:gd name="connsiteX279" fmla="*/ 658 w 12653"/>
              <a:gd name="connsiteY279" fmla="*/ 4025 h 4040"/>
              <a:gd name="connsiteX280" fmla="*/ 658 w 12653"/>
              <a:gd name="connsiteY280" fmla="*/ 3964 h 4040"/>
              <a:gd name="connsiteX281" fmla="*/ 583 w 12653"/>
              <a:gd name="connsiteY281" fmla="*/ 3964 h 4040"/>
              <a:gd name="connsiteX282" fmla="*/ 583 w 12653"/>
              <a:gd name="connsiteY282" fmla="*/ 3912 h 4040"/>
              <a:gd name="connsiteX283" fmla="*/ 430 w 12653"/>
              <a:gd name="connsiteY283" fmla="*/ 3912 h 4040"/>
              <a:gd name="connsiteX284" fmla="*/ 430 w 12653"/>
              <a:gd name="connsiteY284" fmla="*/ 4040 h 4040"/>
              <a:gd name="connsiteX285" fmla="*/ 261 w 12653"/>
              <a:gd name="connsiteY285" fmla="*/ 4040 h 4040"/>
              <a:gd name="connsiteX286" fmla="*/ 261 w 12653"/>
              <a:gd name="connsiteY286" fmla="*/ 3981 h 4040"/>
              <a:gd name="connsiteX287" fmla="*/ 354 w 12653"/>
              <a:gd name="connsiteY287" fmla="*/ 3981 h 4040"/>
              <a:gd name="connsiteX288" fmla="*/ 354 w 12653"/>
              <a:gd name="connsiteY288" fmla="*/ 3880 h 4040"/>
              <a:gd name="connsiteX289" fmla="*/ 261 w 12653"/>
              <a:gd name="connsiteY289" fmla="*/ 3880 h 4040"/>
              <a:gd name="connsiteX290" fmla="*/ 261 w 12653"/>
              <a:gd name="connsiteY290" fmla="*/ 3787 h 4040"/>
              <a:gd name="connsiteX291" fmla="*/ 184 w 12653"/>
              <a:gd name="connsiteY291" fmla="*/ 3787 h 4040"/>
              <a:gd name="connsiteX292" fmla="*/ 184 w 12653"/>
              <a:gd name="connsiteY292" fmla="*/ 3705 h 4040"/>
              <a:gd name="connsiteX293" fmla="*/ 82 w 12653"/>
              <a:gd name="connsiteY293" fmla="*/ 3705 h 4040"/>
              <a:gd name="connsiteX294" fmla="*/ 82 w 12653"/>
              <a:gd name="connsiteY294" fmla="*/ 3787 h 4040"/>
              <a:gd name="connsiteX295" fmla="*/ 26 w 12653"/>
              <a:gd name="connsiteY295" fmla="*/ 3787 h 4040"/>
              <a:gd name="connsiteX296" fmla="*/ 26 w 12653"/>
              <a:gd name="connsiteY296" fmla="*/ 3619 h 4040"/>
              <a:gd name="connsiteX297" fmla="*/ 153 w 12653"/>
              <a:gd name="connsiteY297" fmla="*/ 3619 h 4040"/>
              <a:gd name="connsiteX298" fmla="*/ 153 w 12653"/>
              <a:gd name="connsiteY298" fmla="*/ 3468 h 4040"/>
              <a:gd name="connsiteX299" fmla="*/ 102 w 12653"/>
              <a:gd name="connsiteY299" fmla="*/ 3468 h 4040"/>
              <a:gd name="connsiteX300" fmla="*/ 102 w 12653"/>
              <a:gd name="connsiteY300" fmla="*/ 3390 h 4040"/>
              <a:gd name="connsiteX301" fmla="*/ 41 w 12653"/>
              <a:gd name="connsiteY301" fmla="*/ 3390 h 4040"/>
              <a:gd name="connsiteX302" fmla="*/ 41 w 12653"/>
              <a:gd name="connsiteY302" fmla="*/ 674 h 4040"/>
              <a:gd name="connsiteX303" fmla="*/ 102 w 12653"/>
              <a:gd name="connsiteY303" fmla="*/ 674 h 4040"/>
              <a:gd name="connsiteX304" fmla="*/ 102 w 12653"/>
              <a:gd name="connsiteY304" fmla="*/ 596 h 4040"/>
              <a:gd name="connsiteX305" fmla="*/ 153 w 12653"/>
              <a:gd name="connsiteY305" fmla="*/ 596 h 4040"/>
              <a:gd name="connsiteX306" fmla="*/ 153 w 12653"/>
              <a:gd name="connsiteY306" fmla="*/ 445 h 4040"/>
              <a:gd name="connsiteX307" fmla="*/ 26 w 12653"/>
              <a:gd name="connsiteY307" fmla="*/ 445 h 4040"/>
              <a:gd name="connsiteX308" fmla="*/ 26 w 12653"/>
              <a:gd name="connsiteY308" fmla="*/ 277 h 4040"/>
              <a:gd name="connsiteX309" fmla="*/ 82 w 12653"/>
              <a:gd name="connsiteY309" fmla="*/ 277 h 4040"/>
              <a:gd name="connsiteX310" fmla="*/ 82 w 12653"/>
              <a:gd name="connsiteY310" fmla="*/ 359 h 4040"/>
              <a:gd name="connsiteX311" fmla="*/ 184 w 12653"/>
              <a:gd name="connsiteY311" fmla="*/ 359 h 4040"/>
              <a:gd name="connsiteX312" fmla="*/ 184 w 12653"/>
              <a:gd name="connsiteY312" fmla="*/ 277 h 4040"/>
              <a:gd name="connsiteX313" fmla="*/ 261 w 12653"/>
              <a:gd name="connsiteY313" fmla="*/ 277 h 4040"/>
              <a:gd name="connsiteX314" fmla="*/ 261 w 12653"/>
              <a:gd name="connsiteY314" fmla="*/ 184 h 4040"/>
              <a:gd name="connsiteX315" fmla="*/ 354 w 12653"/>
              <a:gd name="connsiteY315" fmla="*/ 184 h 4040"/>
              <a:gd name="connsiteX316" fmla="*/ 354 w 12653"/>
              <a:gd name="connsiteY316" fmla="*/ 82 h 4040"/>
              <a:gd name="connsiteX317" fmla="*/ 261 w 12653"/>
              <a:gd name="connsiteY317" fmla="*/ 82 h 4040"/>
              <a:gd name="connsiteX318" fmla="*/ 261 w 12653"/>
              <a:gd name="connsiteY318" fmla="*/ 24 h 4040"/>
              <a:gd name="connsiteX319" fmla="*/ 430 w 12653"/>
              <a:gd name="connsiteY319" fmla="*/ 24 h 4040"/>
              <a:gd name="connsiteX320" fmla="*/ 430 w 12653"/>
              <a:gd name="connsiteY320" fmla="*/ 151 h 4040"/>
              <a:gd name="connsiteX321" fmla="*/ 583 w 12653"/>
              <a:gd name="connsiteY321" fmla="*/ 151 h 4040"/>
              <a:gd name="connsiteX322" fmla="*/ 583 w 12653"/>
              <a:gd name="connsiteY322" fmla="*/ 100 h 4040"/>
              <a:gd name="connsiteX323" fmla="*/ 658 w 12653"/>
              <a:gd name="connsiteY323" fmla="*/ 100 h 4040"/>
              <a:gd name="connsiteX324" fmla="*/ 658 w 12653"/>
              <a:gd name="connsiteY324" fmla="*/ 39 h 4040"/>
              <a:gd name="connsiteX325" fmla="*/ 11995 w 12653"/>
              <a:gd name="connsiteY325" fmla="*/ 39 h 4040"/>
              <a:gd name="connsiteX326" fmla="*/ 11995 w 12653"/>
              <a:gd name="connsiteY326" fmla="*/ 100 h 4040"/>
              <a:gd name="connsiteX327" fmla="*/ 12071 w 12653"/>
              <a:gd name="connsiteY327" fmla="*/ 100 h 4040"/>
              <a:gd name="connsiteX328" fmla="*/ 12071 w 12653"/>
              <a:gd name="connsiteY328" fmla="*/ 151 h 4040"/>
              <a:gd name="connsiteX329" fmla="*/ 12224 w 12653"/>
              <a:gd name="connsiteY329" fmla="*/ 151 h 4040"/>
              <a:gd name="connsiteX330" fmla="*/ 12224 w 12653"/>
              <a:gd name="connsiteY330" fmla="*/ 24 h 4040"/>
              <a:gd name="connsiteX331" fmla="*/ 12392 w 12653"/>
              <a:gd name="connsiteY331" fmla="*/ 24 h 4040"/>
              <a:gd name="connsiteX332" fmla="*/ 12392 w 12653"/>
              <a:gd name="connsiteY332" fmla="*/ 82 h 4040"/>
              <a:gd name="connsiteX333" fmla="*/ 12300 w 12653"/>
              <a:gd name="connsiteY333" fmla="*/ 82 h 4040"/>
              <a:gd name="connsiteX334" fmla="*/ 12300 w 12653"/>
              <a:gd name="connsiteY334" fmla="*/ 184 h 4040"/>
              <a:gd name="connsiteX335" fmla="*/ 12392 w 12653"/>
              <a:gd name="connsiteY335" fmla="*/ 184 h 4040"/>
              <a:gd name="connsiteX336" fmla="*/ 12392 w 12653"/>
              <a:gd name="connsiteY336" fmla="*/ 277 h 4040"/>
              <a:gd name="connsiteX337" fmla="*/ 12470 w 12653"/>
              <a:gd name="connsiteY337" fmla="*/ 277 h 4040"/>
              <a:gd name="connsiteX338" fmla="*/ 12470 w 12653"/>
              <a:gd name="connsiteY338" fmla="*/ 359 h 4040"/>
              <a:gd name="connsiteX339" fmla="*/ 12571 w 12653"/>
              <a:gd name="connsiteY339" fmla="*/ 359 h 4040"/>
              <a:gd name="connsiteX340" fmla="*/ 12571 w 12653"/>
              <a:gd name="connsiteY340" fmla="*/ 277 h 4040"/>
              <a:gd name="connsiteX341" fmla="*/ 12628 w 12653"/>
              <a:gd name="connsiteY341" fmla="*/ 277 h 4040"/>
              <a:gd name="connsiteX342" fmla="*/ 12628 w 12653"/>
              <a:gd name="connsiteY342" fmla="*/ 445 h 4040"/>
              <a:gd name="connsiteX343" fmla="*/ 12500 w 12653"/>
              <a:gd name="connsiteY343" fmla="*/ 445 h 4040"/>
              <a:gd name="connsiteX344" fmla="*/ 12500 w 12653"/>
              <a:gd name="connsiteY344" fmla="*/ 596 h 4040"/>
              <a:gd name="connsiteX345" fmla="*/ 12552 w 12653"/>
              <a:gd name="connsiteY345" fmla="*/ 596 h 4040"/>
              <a:gd name="connsiteX346" fmla="*/ 261 w 12653"/>
              <a:gd name="connsiteY346" fmla="*/ 3962 h 4040"/>
              <a:gd name="connsiteX347" fmla="*/ 261 w 12653"/>
              <a:gd name="connsiteY347" fmla="*/ 3899 h 4040"/>
              <a:gd name="connsiteX348" fmla="*/ 335 w 12653"/>
              <a:gd name="connsiteY348" fmla="*/ 3899 h 4040"/>
              <a:gd name="connsiteX349" fmla="*/ 335 w 12653"/>
              <a:gd name="connsiteY349" fmla="*/ 3962 h 4040"/>
              <a:gd name="connsiteX350" fmla="*/ 261 w 12653"/>
              <a:gd name="connsiteY350" fmla="*/ 3962 h 4040"/>
              <a:gd name="connsiteX351" fmla="*/ 261 w 12653"/>
              <a:gd name="connsiteY351" fmla="*/ 102 h 4040"/>
              <a:gd name="connsiteX352" fmla="*/ 335 w 12653"/>
              <a:gd name="connsiteY352" fmla="*/ 102 h 4040"/>
              <a:gd name="connsiteX353" fmla="*/ 335 w 12653"/>
              <a:gd name="connsiteY353" fmla="*/ 164 h 4040"/>
              <a:gd name="connsiteX354" fmla="*/ 261 w 12653"/>
              <a:gd name="connsiteY354" fmla="*/ 164 h 4040"/>
              <a:gd name="connsiteX355" fmla="*/ 261 w 12653"/>
              <a:gd name="connsiteY355" fmla="*/ 102 h 4040"/>
              <a:gd name="connsiteX356" fmla="*/ 12392 w 12653"/>
              <a:gd name="connsiteY356" fmla="*/ 102 h 4040"/>
              <a:gd name="connsiteX357" fmla="*/ 12392 w 12653"/>
              <a:gd name="connsiteY357" fmla="*/ 164 h 4040"/>
              <a:gd name="connsiteX358" fmla="*/ 12319 w 12653"/>
              <a:gd name="connsiteY358" fmla="*/ 164 h 4040"/>
              <a:gd name="connsiteX359" fmla="*/ 12319 w 12653"/>
              <a:gd name="connsiteY359" fmla="*/ 102 h 4040"/>
              <a:gd name="connsiteX360" fmla="*/ 12392 w 12653"/>
              <a:gd name="connsiteY360" fmla="*/ 102 h 4040"/>
              <a:gd name="connsiteX361" fmla="*/ 12392 w 12653"/>
              <a:gd name="connsiteY361" fmla="*/ 3899 h 4040"/>
              <a:gd name="connsiteX362" fmla="*/ 12392 w 12653"/>
              <a:gd name="connsiteY362" fmla="*/ 3962 h 4040"/>
              <a:gd name="connsiteX363" fmla="*/ 12319 w 12653"/>
              <a:gd name="connsiteY363" fmla="*/ 3962 h 4040"/>
              <a:gd name="connsiteX364" fmla="*/ 12319 w 12653"/>
              <a:gd name="connsiteY364" fmla="*/ 3899 h 4040"/>
              <a:gd name="connsiteX365" fmla="*/ 12392 w 12653"/>
              <a:gd name="connsiteY365" fmla="*/ 3899 h 4040"/>
              <a:gd name="connsiteX366" fmla="*/ 12552 w 12653"/>
              <a:gd name="connsiteY366" fmla="*/ 277 h 4040"/>
              <a:gd name="connsiteX367" fmla="*/ 12552 w 12653"/>
              <a:gd name="connsiteY367" fmla="*/ 339 h 4040"/>
              <a:gd name="connsiteX368" fmla="*/ 12487 w 12653"/>
              <a:gd name="connsiteY368" fmla="*/ 339 h 4040"/>
              <a:gd name="connsiteX369" fmla="*/ 12487 w 12653"/>
              <a:gd name="connsiteY369" fmla="*/ 277 h 4040"/>
              <a:gd name="connsiteX370" fmla="*/ 12552 w 12653"/>
              <a:gd name="connsiteY370" fmla="*/ 277 h 4040"/>
              <a:gd name="connsiteX371" fmla="*/ 12552 w 12653"/>
              <a:gd name="connsiteY371" fmla="*/ 184 h 4040"/>
              <a:gd name="connsiteX372" fmla="*/ 12552 w 12653"/>
              <a:gd name="connsiteY372" fmla="*/ 255 h 4040"/>
              <a:gd name="connsiteX373" fmla="*/ 12487 w 12653"/>
              <a:gd name="connsiteY373" fmla="*/ 255 h 4040"/>
              <a:gd name="connsiteX374" fmla="*/ 12487 w 12653"/>
              <a:gd name="connsiteY374" fmla="*/ 184 h 4040"/>
              <a:gd name="connsiteX375" fmla="*/ 12552 w 12653"/>
              <a:gd name="connsiteY375" fmla="*/ 184 h 4040"/>
              <a:gd name="connsiteX376" fmla="*/ 12552 w 12653"/>
              <a:gd name="connsiteY376" fmla="*/ 102 h 4040"/>
              <a:gd name="connsiteX377" fmla="*/ 12552 w 12653"/>
              <a:gd name="connsiteY377" fmla="*/ 160 h 4040"/>
              <a:gd name="connsiteX378" fmla="*/ 12492 w 12653"/>
              <a:gd name="connsiteY378" fmla="*/ 160 h 4040"/>
              <a:gd name="connsiteX379" fmla="*/ 12492 w 12653"/>
              <a:gd name="connsiteY379" fmla="*/ 102 h 4040"/>
              <a:gd name="connsiteX380" fmla="*/ 12552 w 12653"/>
              <a:gd name="connsiteY380" fmla="*/ 102 h 4040"/>
              <a:gd name="connsiteX381" fmla="*/ 12492 w 12653"/>
              <a:gd name="connsiteY381" fmla="*/ 82 h 4040"/>
              <a:gd name="connsiteX382" fmla="*/ 12492 w 12653"/>
              <a:gd name="connsiteY382" fmla="*/ 22 h 4040"/>
              <a:gd name="connsiteX383" fmla="*/ 12630 w 12653"/>
              <a:gd name="connsiteY383" fmla="*/ 22 h 4040"/>
              <a:gd name="connsiteX384" fmla="*/ 12630 w 12653"/>
              <a:gd name="connsiteY384" fmla="*/ 160 h 4040"/>
              <a:gd name="connsiteX385" fmla="*/ 12571 w 12653"/>
              <a:gd name="connsiteY385" fmla="*/ 160 h 4040"/>
              <a:gd name="connsiteX386" fmla="*/ 12571 w 12653"/>
              <a:gd name="connsiteY386" fmla="*/ 82 h 4040"/>
              <a:gd name="connsiteX387" fmla="*/ 12492 w 12653"/>
              <a:gd name="connsiteY387" fmla="*/ 82 h 4040"/>
              <a:gd name="connsiteX388" fmla="*/ 80 w 12653"/>
              <a:gd name="connsiteY388" fmla="*/ 3489 h 4040"/>
              <a:gd name="connsiteX389" fmla="*/ 80 w 12653"/>
              <a:gd name="connsiteY389" fmla="*/ 3528 h 4040"/>
              <a:gd name="connsiteX390" fmla="*/ 39 w 12653"/>
              <a:gd name="connsiteY390" fmla="*/ 3528 h 4040"/>
              <a:gd name="connsiteX391" fmla="*/ 39 w 12653"/>
              <a:gd name="connsiteY391" fmla="*/ 3489 h 4040"/>
              <a:gd name="connsiteX392" fmla="*/ 80 w 12653"/>
              <a:gd name="connsiteY392" fmla="*/ 3489 h 4040"/>
              <a:gd name="connsiteX393" fmla="*/ 12574 w 12653"/>
              <a:gd name="connsiteY393" fmla="*/ 575 h 4040"/>
              <a:gd name="connsiteX394" fmla="*/ 12574 w 12653"/>
              <a:gd name="connsiteY394" fmla="*/ 536 h 4040"/>
              <a:gd name="connsiteX395" fmla="*/ 12615 w 12653"/>
              <a:gd name="connsiteY395" fmla="*/ 536 h 4040"/>
              <a:gd name="connsiteX396" fmla="*/ 12615 w 12653"/>
              <a:gd name="connsiteY396" fmla="*/ 575 h 4040"/>
              <a:gd name="connsiteX397" fmla="*/ 12574 w 12653"/>
              <a:gd name="connsiteY397" fmla="*/ 575 h 4040"/>
              <a:gd name="connsiteX0" fmla="*/ 12653 w 12653"/>
              <a:gd name="connsiteY0" fmla="*/ 182 h 4040"/>
              <a:gd name="connsiteX1" fmla="*/ 12653 w 12653"/>
              <a:gd name="connsiteY1" fmla="*/ 0 h 4040"/>
              <a:gd name="connsiteX2" fmla="*/ 12470 w 12653"/>
              <a:gd name="connsiteY2" fmla="*/ 0 h 4040"/>
              <a:gd name="connsiteX3" fmla="*/ 12470 w 12653"/>
              <a:gd name="connsiteY3" fmla="*/ 82 h 4040"/>
              <a:gd name="connsiteX4" fmla="*/ 12414 w 12653"/>
              <a:gd name="connsiteY4" fmla="*/ 82 h 4040"/>
              <a:gd name="connsiteX5" fmla="*/ 12414 w 12653"/>
              <a:gd name="connsiteY5" fmla="*/ 0 h 4040"/>
              <a:gd name="connsiteX6" fmla="*/ 12202 w 12653"/>
              <a:gd name="connsiteY6" fmla="*/ 0 h 4040"/>
              <a:gd name="connsiteX7" fmla="*/ 12202 w 12653"/>
              <a:gd name="connsiteY7" fmla="*/ 130 h 4040"/>
              <a:gd name="connsiteX8" fmla="*/ 12092 w 12653"/>
              <a:gd name="connsiteY8" fmla="*/ 130 h 4040"/>
              <a:gd name="connsiteX9" fmla="*/ 12092 w 12653"/>
              <a:gd name="connsiteY9" fmla="*/ 100 h 4040"/>
              <a:gd name="connsiteX10" fmla="*/ 12155 w 12653"/>
              <a:gd name="connsiteY10" fmla="*/ 100 h 4040"/>
              <a:gd name="connsiteX11" fmla="*/ 12155 w 12653"/>
              <a:gd name="connsiteY11" fmla="*/ 15 h 4040"/>
              <a:gd name="connsiteX12" fmla="*/ 12071 w 12653"/>
              <a:gd name="connsiteY12" fmla="*/ 15 h 4040"/>
              <a:gd name="connsiteX13" fmla="*/ 12071 w 12653"/>
              <a:gd name="connsiteY13" fmla="*/ 78 h 4040"/>
              <a:gd name="connsiteX14" fmla="*/ 12017 w 12653"/>
              <a:gd name="connsiteY14" fmla="*/ 78 h 4040"/>
              <a:gd name="connsiteX15" fmla="*/ 12017 w 12653"/>
              <a:gd name="connsiteY15" fmla="*/ 18 h 4040"/>
              <a:gd name="connsiteX16" fmla="*/ 637 w 12653"/>
              <a:gd name="connsiteY16" fmla="*/ 18 h 4040"/>
              <a:gd name="connsiteX17" fmla="*/ 637 w 12653"/>
              <a:gd name="connsiteY17" fmla="*/ 78 h 4040"/>
              <a:gd name="connsiteX18" fmla="*/ 583 w 12653"/>
              <a:gd name="connsiteY18" fmla="*/ 78 h 4040"/>
              <a:gd name="connsiteX19" fmla="*/ 583 w 12653"/>
              <a:gd name="connsiteY19" fmla="*/ 15 h 4040"/>
              <a:gd name="connsiteX20" fmla="*/ 499 w 12653"/>
              <a:gd name="connsiteY20" fmla="*/ 15 h 4040"/>
              <a:gd name="connsiteX21" fmla="*/ 499 w 12653"/>
              <a:gd name="connsiteY21" fmla="*/ 100 h 4040"/>
              <a:gd name="connsiteX22" fmla="*/ 561 w 12653"/>
              <a:gd name="connsiteY22" fmla="*/ 100 h 4040"/>
              <a:gd name="connsiteX23" fmla="*/ 561 w 12653"/>
              <a:gd name="connsiteY23" fmla="*/ 130 h 4040"/>
              <a:gd name="connsiteX24" fmla="*/ 451 w 12653"/>
              <a:gd name="connsiteY24" fmla="*/ 130 h 4040"/>
              <a:gd name="connsiteX25" fmla="*/ 451 w 12653"/>
              <a:gd name="connsiteY25" fmla="*/ 0 h 4040"/>
              <a:gd name="connsiteX26" fmla="*/ 240 w 12653"/>
              <a:gd name="connsiteY26" fmla="*/ 0 h 4040"/>
              <a:gd name="connsiteX27" fmla="*/ 240 w 12653"/>
              <a:gd name="connsiteY27" fmla="*/ 82 h 4040"/>
              <a:gd name="connsiteX28" fmla="*/ 184 w 12653"/>
              <a:gd name="connsiteY28" fmla="*/ 82 h 4040"/>
              <a:gd name="connsiteX29" fmla="*/ 184 w 12653"/>
              <a:gd name="connsiteY29" fmla="*/ 0 h 4040"/>
              <a:gd name="connsiteX30" fmla="*/ 0 w 12653"/>
              <a:gd name="connsiteY30" fmla="*/ 0 h 4040"/>
              <a:gd name="connsiteX31" fmla="*/ 0 w 12653"/>
              <a:gd name="connsiteY31" fmla="*/ 182 h 4040"/>
              <a:gd name="connsiteX32" fmla="*/ 82 w 12653"/>
              <a:gd name="connsiteY32" fmla="*/ 182 h 4040"/>
              <a:gd name="connsiteX33" fmla="*/ 82 w 12653"/>
              <a:gd name="connsiteY33" fmla="*/ 255 h 4040"/>
              <a:gd name="connsiteX34" fmla="*/ 2 w 12653"/>
              <a:gd name="connsiteY34" fmla="*/ 255 h 4040"/>
              <a:gd name="connsiteX35" fmla="*/ 2 w 12653"/>
              <a:gd name="connsiteY35" fmla="*/ 467 h 4040"/>
              <a:gd name="connsiteX36" fmla="*/ 132 w 12653"/>
              <a:gd name="connsiteY36" fmla="*/ 467 h 4040"/>
              <a:gd name="connsiteX37" fmla="*/ 132 w 12653"/>
              <a:gd name="connsiteY37" fmla="*/ 575 h 4040"/>
              <a:gd name="connsiteX38" fmla="*/ 102 w 12653"/>
              <a:gd name="connsiteY38" fmla="*/ 575 h 4040"/>
              <a:gd name="connsiteX39" fmla="*/ 102 w 12653"/>
              <a:gd name="connsiteY39" fmla="*/ 514 h 4040"/>
              <a:gd name="connsiteX40" fmla="*/ 17 w 12653"/>
              <a:gd name="connsiteY40" fmla="*/ 514 h 4040"/>
              <a:gd name="connsiteX41" fmla="*/ 17 w 12653"/>
              <a:gd name="connsiteY41" fmla="*/ 596 h 4040"/>
              <a:gd name="connsiteX42" fmla="*/ 80 w 12653"/>
              <a:gd name="connsiteY42" fmla="*/ 596 h 4040"/>
              <a:gd name="connsiteX43" fmla="*/ 80 w 12653"/>
              <a:gd name="connsiteY43" fmla="*/ 652 h 4040"/>
              <a:gd name="connsiteX44" fmla="*/ 20 w 12653"/>
              <a:gd name="connsiteY44" fmla="*/ 652 h 4040"/>
              <a:gd name="connsiteX45" fmla="*/ 20 w 12653"/>
              <a:gd name="connsiteY45" fmla="*/ 2708 h 4040"/>
              <a:gd name="connsiteX46" fmla="*/ 80 w 12653"/>
              <a:gd name="connsiteY46" fmla="*/ 2708 h 4040"/>
              <a:gd name="connsiteX47" fmla="*/ 80 w 12653"/>
              <a:gd name="connsiteY47" fmla="*/ 2765 h 4040"/>
              <a:gd name="connsiteX48" fmla="*/ 17 w 12653"/>
              <a:gd name="connsiteY48" fmla="*/ 2765 h 4040"/>
              <a:gd name="connsiteX49" fmla="*/ 17 w 12653"/>
              <a:gd name="connsiteY49" fmla="*/ 2847 h 4040"/>
              <a:gd name="connsiteX50" fmla="*/ 102 w 12653"/>
              <a:gd name="connsiteY50" fmla="*/ 2847 h 4040"/>
              <a:gd name="connsiteX51" fmla="*/ 102 w 12653"/>
              <a:gd name="connsiteY51" fmla="*/ 2786 h 4040"/>
              <a:gd name="connsiteX52" fmla="*/ 132 w 12653"/>
              <a:gd name="connsiteY52" fmla="*/ 2786 h 4040"/>
              <a:gd name="connsiteX53" fmla="*/ 132 w 12653"/>
              <a:gd name="connsiteY53" fmla="*/ 2894 h 4040"/>
              <a:gd name="connsiteX54" fmla="*/ 2 w 12653"/>
              <a:gd name="connsiteY54" fmla="*/ 2894 h 4040"/>
              <a:gd name="connsiteX55" fmla="*/ 2 w 12653"/>
              <a:gd name="connsiteY55" fmla="*/ 3106 h 4040"/>
              <a:gd name="connsiteX56" fmla="*/ 82 w 12653"/>
              <a:gd name="connsiteY56" fmla="*/ 3106 h 4040"/>
              <a:gd name="connsiteX57" fmla="*/ 82 w 12653"/>
              <a:gd name="connsiteY57" fmla="*/ 3179 h 4040"/>
              <a:gd name="connsiteX58" fmla="*/ 0 w 12653"/>
              <a:gd name="connsiteY58" fmla="*/ 3179 h 4040"/>
              <a:gd name="connsiteX59" fmla="*/ 0 w 12653"/>
              <a:gd name="connsiteY59" fmla="*/ 3360 h 4040"/>
              <a:gd name="connsiteX60" fmla="*/ 184 w 12653"/>
              <a:gd name="connsiteY60" fmla="*/ 3360 h 4040"/>
              <a:gd name="connsiteX61" fmla="*/ 184 w 12653"/>
              <a:gd name="connsiteY61" fmla="*/ 3278 h 4040"/>
              <a:gd name="connsiteX62" fmla="*/ 240 w 12653"/>
              <a:gd name="connsiteY62" fmla="*/ 3278 h 4040"/>
              <a:gd name="connsiteX63" fmla="*/ 240 w 12653"/>
              <a:gd name="connsiteY63" fmla="*/ 3360 h 4040"/>
              <a:gd name="connsiteX64" fmla="*/ 451 w 12653"/>
              <a:gd name="connsiteY64" fmla="*/ 3360 h 4040"/>
              <a:gd name="connsiteX65" fmla="*/ 451 w 12653"/>
              <a:gd name="connsiteY65" fmla="*/ 3231 h 4040"/>
              <a:gd name="connsiteX66" fmla="*/ 561 w 12653"/>
              <a:gd name="connsiteY66" fmla="*/ 3231 h 4040"/>
              <a:gd name="connsiteX67" fmla="*/ 561 w 12653"/>
              <a:gd name="connsiteY67" fmla="*/ 3261 h 4040"/>
              <a:gd name="connsiteX68" fmla="*/ 499 w 12653"/>
              <a:gd name="connsiteY68" fmla="*/ 3261 h 4040"/>
              <a:gd name="connsiteX69" fmla="*/ 499 w 12653"/>
              <a:gd name="connsiteY69" fmla="*/ 3345 h 4040"/>
              <a:gd name="connsiteX70" fmla="*/ 583 w 12653"/>
              <a:gd name="connsiteY70" fmla="*/ 3345 h 4040"/>
              <a:gd name="connsiteX71" fmla="*/ 583 w 12653"/>
              <a:gd name="connsiteY71" fmla="*/ 3283 h 4040"/>
              <a:gd name="connsiteX72" fmla="*/ 637 w 12653"/>
              <a:gd name="connsiteY72" fmla="*/ 3283 h 4040"/>
              <a:gd name="connsiteX73" fmla="*/ 637 w 12653"/>
              <a:gd name="connsiteY73" fmla="*/ 3343 h 4040"/>
              <a:gd name="connsiteX74" fmla="*/ 12017 w 12653"/>
              <a:gd name="connsiteY74" fmla="*/ 3343 h 4040"/>
              <a:gd name="connsiteX75" fmla="*/ 12017 w 12653"/>
              <a:gd name="connsiteY75" fmla="*/ 3283 h 4040"/>
              <a:gd name="connsiteX76" fmla="*/ 12071 w 12653"/>
              <a:gd name="connsiteY76" fmla="*/ 3283 h 4040"/>
              <a:gd name="connsiteX77" fmla="*/ 12071 w 12653"/>
              <a:gd name="connsiteY77" fmla="*/ 3345 h 4040"/>
              <a:gd name="connsiteX78" fmla="*/ 12155 w 12653"/>
              <a:gd name="connsiteY78" fmla="*/ 3345 h 4040"/>
              <a:gd name="connsiteX79" fmla="*/ 12155 w 12653"/>
              <a:gd name="connsiteY79" fmla="*/ 3261 h 4040"/>
              <a:gd name="connsiteX80" fmla="*/ 12092 w 12653"/>
              <a:gd name="connsiteY80" fmla="*/ 3261 h 4040"/>
              <a:gd name="connsiteX81" fmla="*/ 12092 w 12653"/>
              <a:gd name="connsiteY81" fmla="*/ 3231 h 4040"/>
              <a:gd name="connsiteX82" fmla="*/ 12202 w 12653"/>
              <a:gd name="connsiteY82" fmla="*/ 3231 h 4040"/>
              <a:gd name="connsiteX83" fmla="*/ 12202 w 12653"/>
              <a:gd name="connsiteY83" fmla="*/ 3360 h 4040"/>
              <a:gd name="connsiteX84" fmla="*/ 12414 w 12653"/>
              <a:gd name="connsiteY84" fmla="*/ 3360 h 4040"/>
              <a:gd name="connsiteX85" fmla="*/ 12414 w 12653"/>
              <a:gd name="connsiteY85" fmla="*/ 3278 h 4040"/>
              <a:gd name="connsiteX86" fmla="*/ 12470 w 12653"/>
              <a:gd name="connsiteY86" fmla="*/ 3278 h 4040"/>
              <a:gd name="connsiteX87" fmla="*/ 12470 w 12653"/>
              <a:gd name="connsiteY87" fmla="*/ 3360 h 4040"/>
              <a:gd name="connsiteX88" fmla="*/ 12653 w 12653"/>
              <a:gd name="connsiteY88" fmla="*/ 3360 h 4040"/>
              <a:gd name="connsiteX89" fmla="*/ 12653 w 12653"/>
              <a:gd name="connsiteY89" fmla="*/ 3179 h 4040"/>
              <a:gd name="connsiteX90" fmla="*/ 12571 w 12653"/>
              <a:gd name="connsiteY90" fmla="*/ 3179 h 4040"/>
              <a:gd name="connsiteX91" fmla="*/ 12571 w 12653"/>
              <a:gd name="connsiteY91" fmla="*/ 3106 h 4040"/>
              <a:gd name="connsiteX92" fmla="*/ 12651 w 12653"/>
              <a:gd name="connsiteY92" fmla="*/ 3106 h 4040"/>
              <a:gd name="connsiteX93" fmla="*/ 12651 w 12653"/>
              <a:gd name="connsiteY93" fmla="*/ 2894 h 4040"/>
              <a:gd name="connsiteX94" fmla="*/ 12522 w 12653"/>
              <a:gd name="connsiteY94" fmla="*/ 2894 h 4040"/>
              <a:gd name="connsiteX95" fmla="*/ 12522 w 12653"/>
              <a:gd name="connsiteY95" fmla="*/ 2786 h 4040"/>
              <a:gd name="connsiteX96" fmla="*/ 12552 w 12653"/>
              <a:gd name="connsiteY96" fmla="*/ 2786 h 4040"/>
              <a:gd name="connsiteX97" fmla="*/ 12552 w 12653"/>
              <a:gd name="connsiteY97" fmla="*/ 2847 h 4040"/>
              <a:gd name="connsiteX98" fmla="*/ 12636 w 12653"/>
              <a:gd name="connsiteY98" fmla="*/ 2847 h 4040"/>
              <a:gd name="connsiteX99" fmla="*/ 12636 w 12653"/>
              <a:gd name="connsiteY99" fmla="*/ 2765 h 4040"/>
              <a:gd name="connsiteX100" fmla="*/ 12574 w 12653"/>
              <a:gd name="connsiteY100" fmla="*/ 2765 h 4040"/>
              <a:gd name="connsiteX101" fmla="*/ 12574 w 12653"/>
              <a:gd name="connsiteY101" fmla="*/ 2708 h 4040"/>
              <a:gd name="connsiteX102" fmla="*/ 12634 w 12653"/>
              <a:gd name="connsiteY102" fmla="*/ 2708 h 4040"/>
              <a:gd name="connsiteX103" fmla="*/ 12634 w 12653"/>
              <a:gd name="connsiteY103" fmla="*/ 652 h 4040"/>
              <a:gd name="connsiteX104" fmla="*/ 12574 w 12653"/>
              <a:gd name="connsiteY104" fmla="*/ 652 h 4040"/>
              <a:gd name="connsiteX105" fmla="*/ 12574 w 12653"/>
              <a:gd name="connsiteY105" fmla="*/ 596 h 4040"/>
              <a:gd name="connsiteX106" fmla="*/ 12636 w 12653"/>
              <a:gd name="connsiteY106" fmla="*/ 596 h 4040"/>
              <a:gd name="connsiteX107" fmla="*/ 12636 w 12653"/>
              <a:gd name="connsiteY107" fmla="*/ 514 h 4040"/>
              <a:gd name="connsiteX108" fmla="*/ 12552 w 12653"/>
              <a:gd name="connsiteY108" fmla="*/ 514 h 4040"/>
              <a:gd name="connsiteX109" fmla="*/ 12552 w 12653"/>
              <a:gd name="connsiteY109" fmla="*/ 575 h 4040"/>
              <a:gd name="connsiteX110" fmla="*/ 12522 w 12653"/>
              <a:gd name="connsiteY110" fmla="*/ 575 h 4040"/>
              <a:gd name="connsiteX111" fmla="*/ 12522 w 12653"/>
              <a:gd name="connsiteY111" fmla="*/ 467 h 4040"/>
              <a:gd name="connsiteX112" fmla="*/ 12651 w 12653"/>
              <a:gd name="connsiteY112" fmla="*/ 467 h 4040"/>
              <a:gd name="connsiteX113" fmla="*/ 12651 w 12653"/>
              <a:gd name="connsiteY113" fmla="*/ 255 h 4040"/>
              <a:gd name="connsiteX114" fmla="*/ 12571 w 12653"/>
              <a:gd name="connsiteY114" fmla="*/ 255 h 4040"/>
              <a:gd name="connsiteX115" fmla="*/ 12571 w 12653"/>
              <a:gd name="connsiteY115" fmla="*/ 182 h 4040"/>
              <a:gd name="connsiteX116" fmla="*/ 12653 w 12653"/>
              <a:gd name="connsiteY116" fmla="*/ 182 h 4040"/>
              <a:gd name="connsiteX117" fmla="*/ 561 w 12653"/>
              <a:gd name="connsiteY117" fmla="*/ 3283 h 4040"/>
              <a:gd name="connsiteX118" fmla="*/ 561 w 12653"/>
              <a:gd name="connsiteY118" fmla="*/ 3324 h 4040"/>
              <a:gd name="connsiteX119" fmla="*/ 520 w 12653"/>
              <a:gd name="connsiteY119" fmla="*/ 3324 h 4040"/>
              <a:gd name="connsiteX120" fmla="*/ 520 w 12653"/>
              <a:gd name="connsiteY120" fmla="*/ 3283 h 4040"/>
              <a:gd name="connsiteX121" fmla="*/ 561 w 12653"/>
              <a:gd name="connsiteY121" fmla="*/ 3283 h 4040"/>
              <a:gd name="connsiteX122" fmla="*/ 12092 w 12653"/>
              <a:gd name="connsiteY122" fmla="*/ 78 h 4040"/>
              <a:gd name="connsiteX123" fmla="*/ 12092 w 12653"/>
              <a:gd name="connsiteY123" fmla="*/ 37 h 4040"/>
              <a:gd name="connsiteX124" fmla="*/ 12133 w 12653"/>
              <a:gd name="connsiteY124" fmla="*/ 37 h 4040"/>
              <a:gd name="connsiteX125" fmla="*/ 12133 w 12653"/>
              <a:gd name="connsiteY125" fmla="*/ 78 h 4040"/>
              <a:gd name="connsiteX126" fmla="*/ 12092 w 12653"/>
              <a:gd name="connsiteY126" fmla="*/ 78 h 4040"/>
              <a:gd name="connsiteX127" fmla="*/ 12574 w 12653"/>
              <a:gd name="connsiteY127" fmla="*/ 2825 h 4040"/>
              <a:gd name="connsiteX128" fmla="*/ 12574 w 12653"/>
              <a:gd name="connsiteY128" fmla="*/ 2786 h 4040"/>
              <a:gd name="connsiteX129" fmla="*/ 12615 w 12653"/>
              <a:gd name="connsiteY129" fmla="*/ 2786 h 4040"/>
              <a:gd name="connsiteX130" fmla="*/ 12615 w 12653"/>
              <a:gd name="connsiteY130" fmla="*/ 2825 h 4040"/>
              <a:gd name="connsiteX131" fmla="*/ 12574 w 12653"/>
              <a:gd name="connsiteY131" fmla="*/ 2825 h 4040"/>
              <a:gd name="connsiteX132" fmla="*/ 12492 w 12653"/>
              <a:gd name="connsiteY132" fmla="*/ 3339 h 4040"/>
              <a:gd name="connsiteX133" fmla="*/ 12492 w 12653"/>
              <a:gd name="connsiteY133" fmla="*/ 3278 h 4040"/>
              <a:gd name="connsiteX134" fmla="*/ 12571 w 12653"/>
              <a:gd name="connsiteY134" fmla="*/ 3278 h 4040"/>
              <a:gd name="connsiteX135" fmla="*/ 12571 w 12653"/>
              <a:gd name="connsiteY135" fmla="*/ 3201 h 4040"/>
              <a:gd name="connsiteX136" fmla="*/ 12630 w 12653"/>
              <a:gd name="connsiteY136" fmla="*/ 3201 h 4040"/>
              <a:gd name="connsiteX137" fmla="*/ 12630 w 12653"/>
              <a:gd name="connsiteY137" fmla="*/ 3339 h 4040"/>
              <a:gd name="connsiteX138" fmla="*/ 12492 w 12653"/>
              <a:gd name="connsiteY138" fmla="*/ 3339 h 4040"/>
              <a:gd name="connsiteX139" fmla="*/ 12492 w 12653"/>
              <a:gd name="connsiteY139" fmla="*/ 3259 h 4040"/>
              <a:gd name="connsiteX140" fmla="*/ 12492 w 12653"/>
              <a:gd name="connsiteY140" fmla="*/ 3201 h 4040"/>
              <a:gd name="connsiteX141" fmla="*/ 12552 w 12653"/>
              <a:gd name="connsiteY141" fmla="*/ 3201 h 4040"/>
              <a:gd name="connsiteX142" fmla="*/ 12552 w 12653"/>
              <a:gd name="connsiteY142" fmla="*/ 3259 h 4040"/>
              <a:gd name="connsiteX143" fmla="*/ 12492 w 12653"/>
              <a:gd name="connsiteY143" fmla="*/ 3259 h 4040"/>
              <a:gd name="connsiteX144" fmla="*/ 12487 w 12653"/>
              <a:gd name="connsiteY144" fmla="*/ 3084 h 4040"/>
              <a:gd name="connsiteX145" fmla="*/ 12487 w 12653"/>
              <a:gd name="connsiteY145" fmla="*/ 3021 h 4040"/>
              <a:gd name="connsiteX146" fmla="*/ 12552 w 12653"/>
              <a:gd name="connsiteY146" fmla="*/ 3021 h 4040"/>
              <a:gd name="connsiteX147" fmla="*/ 12552 w 12653"/>
              <a:gd name="connsiteY147" fmla="*/ 3084 h 4040"/>
              <a:gd name="connsiteX148" fmla="*/ 12487 w 12653"/>
              <a:gd name="connsiteY148" fmla="*/ 3084 h 4040"/>
              <a:gd name="connsiteX149" fmla="*/ 12552 w 12653"/>
              <a:gd name="connsiteY149" fmla="*/ 3106 h 4040"/>
              <a:gd name="connsiteX150" fmla="*/ 12552 w 12653"/>
              <a:gd name="connsiteY150" fmla="*/ 3177 h 4040"/>
              <a:gd name="connsiteX151" fmla="*/ 12487 w 12653"/>
              <a:gd name="connsiteY151" fmla="*/ 3177 h 4040"/>
              <a:gd name="connsiteX152" fmla="*/ 12487 w 12653"/>
              <a:gd name="connsiteY152" fmla="*/ 3106 h 4040"/>
              <a:gd name="connsiteX153" fmla="*/ 12552 w 12653"/>
              <a:gd name="connsiteY153" fmla="*/ 3106 h 4040"/>
              <a:gd name="connsiteX154" fmla="*/ 12470 w 12653"/>
              <a:gd name="connsiteY154" fmla="*/ 3196 h 4040"/>
              <a:gd name="connsiteX155" fmla="*/ 12470 w 12653"/>
              <a:gd name="connsiteY155" fmla="*/ 3259 h 4040"/>
              <a:gd name="connsiteX156" fmla="*/ 12414 w 12653"/>
              <a:gd name="connsiteY156" fmla="*/ 3259 h 4040"/>
              <a:gd name="connsiteX157" fmla="*/ 12414 w 12653"/>
              <a:gd name="connsiteY157" fmla="*/ 3196 h 4040"/>
              <a:gd name="connsiteX158" fmla="*/ 12470 w 12653"/>
              <a:gd name="connsiteY158" fmla="*/ 3196 h 4040"/>
              <a:gd name="connsiteX159" fmla="*/ 12470 w 12653"/>
              <a:gd name="connsiteY159" fmla="*/ 3106 h 4040"/>
              <a:gd name="connsiteX160" fmla="*/ 12470 w 12653"/>
              <a:gd name="connsiteY160" fmla="*/ 3177 h 4040"/>
              <a:gd name="connsiteX161" fmla="*/ 12414 w 12653"/>
              <a:gd name="connsiteY161" fmla="*/ 3177 h 4040"/>
              <a:gd name="connsiteX162" fmla="*/ 12414 w 12653"/>
              <a:gd name="connsiteY162" fmla="*/ 3106 h 4040"/>
              <a:gd name="connsiteX163" fmla="*/ 12470 w 12653"/>
              <a:gd name="connsiteY163" fmla="*/ 3106 h 4040"/>
              <a:gd name="connsiteX164" fmla="*/ 12092 w 12653"/>
              <a:gd name="connsiteY164" fmla="*/ 3324 h 4040"/>
              <a:gd name="connsiteX165" fmla="*/ 12092 w 12653"/>
              <a:gd name="connsiteY165" fmla="*/ 3283 h 4040"/>
              <a:gd name="connsiteX166" fmla="*/ 12133 w 12653"/>
              <a:gd name="connsiteY166" fmla="*/ 3283 h 4040"/>
              <a:gd name="connsiteX167" fmla="*/ 12133 w 12653"/>
              <a:gd name="connsiteY167" fmla="*/ 3324 h 4040"/>
              <a:gd name="connsiteX168" fmla="*/ 12092 w 12653"/>
              <a:gd name="connsiteY168" fmla="*/ 3324 h 4040"/>
              <a:gd name="connsiteX169" fmla="*/ 240 w 12653"/>
              <a:gd name="connsiteY169" fmla="*/ 3196 h 4040"/>
              <a:gd name="connsiteX170" fmla="*/ 240 w 12653"/>
              <a:gd name="connsiteY170" fmla="*/ 3259 h 4040"/>
              <a:gd name="connsiteX171" fmla="*/ 184 w 12653"/>
              <a:gd name="connsiteY171" fmla="*/ 3259 h 4040"/>
              <a:gd name="connsiteX172" fmla="*/ 184 w 12653"/>
              <a:gd name="connsiteY172" fmla="*/ 3196 h 4040"/>
              <a:gd name="connsiteX173" fmla="*/ 240 w 12653"/>
              <a:gd name="connsiteY173" fmla="*/ 3196 h 4040"/>
              <a:gd name="connsiteX174" fmla="*/ 240 w 12653"/>
              <a:gd name="connsiteY174" fmla="*/ 3106 h 4040"/>
              <a:gd name="connsiteX175" fmla="*/ 240 w 12653"/>
              <a:gd name="connsiteY175" fmla="*/ 3177 h 4040"/>
              <a:gd name="connsiteX176" fmla="*/ 184 w 12653"/>
              <a:gd name="connsiteY176" fmla="*/ 3177 h 4040"/>
              <a:gd name="connsiteX177" fmla="*/ 184 w 12653"/>
              <a:gd name="connsiteY177" fmla="*/ 3106 h 4040"/>
              <a:gd name="connsiteX178" fmla="*/ 240 w 12653"/>
              <a:gd name="connsiteY178" fmla="*/ 3106 h 4040"/>
              <a:gd name="connsiteX179" fmla="*/ 102 w 12653"/>
              <a:gd name="connsiteY179" fmla="*/ 3084 h 4040"/>
              <a:gd name="connsiteX180" fmla="*/ 102 w 12653"/>
              <a:gd name="connsiteY180" fmla="*/ 3021 h 4040"/>
              <a:gd name="connsiteX181" fmla="*/ 166 w 12653"/>
              <a:gd name="connsiteY181" fmla="*/ 3021 h 4040"/>
              <a:gd name="connsiteX182" fmla="*/ 166 w 12653"/>
              <a:gd name="connsiteY182" fmla="*/ 3084 h 4040"/>
              <a:gd name="connsiteX183" fmla="*/ 102 w 12653"/>
              <a:gd name="connsiteY183" fmla="*/ 3084 h 4040"/>
              <a:gd name="connsiteX184" fmla="*/ 102 w 12653"/>
              <a:gd name="connsiteY184" fmla="*/ 3177 h 4040"/>
              <a:gd name="connsiteX185" fmla="*/ 102 w 12653"/>
              <a:gd name="connsiteY185" fmla="*/ 3106 h 4040"/>
              <a:gd name="connsiteX186" fmla="*/ 166 w 12653"/>
              <a:gd name="connsiteY186" fmla="*/ 3106 h 4040"/>
              <a:gd name="connsiteX187" fmla="*/ 166 w 12653"/>
              <a:gd name="connsiteY187" fmla="*/ 3177 h 4040"/>
              <a:gd name="connsiteX188" fmla="*/ 102 w 12653"/>
              <a:gd name="connsiteY188" fmla="*/ 3177 h 4040"/>
              <a:gd name="connsiteX189" fmla="*/ 102 w 12653"/>
              <a:gd name="connsiteY189" fmla="*/ 3259 h 4040"/>
              <a:gd name="connsiteX190" fmla="*/ 102 w 12653"/>
              <a:gd name="connsiteY190" fmla="*/ 3201 h 4040"/>
              <a:gd name="connsiteX191" fmla="*/ 162 w 12653"/>
              <a:gd name="connsiteY191" fmla="*/ 3201 h 4040"/>
              <a:gd name="connsiteX192" fmla="*/ 162 w 12653"/>
              <a:gd name="connsiteY192" fmla="*/ 3259 h 4040"/>
              <a:gd name="connsiteX193" fmla="*/ 102 w 12653"/>
              <a:gd name="connsiteY193" fmla="*/ 3259 h 4040"/>
              <a:gd name="connsiteX194" fmla="*/ 162 w 12653"/>
              <a:gd name="connsiteY194" fmla="*/ 3278 h 4040"/>
              <a:gd name="connsiteX195" fmla="*/ 162 w 12653"/>
              <a:gd name="connsiteY195" fmla="*/ 3339 h 4040"/>
              <a:gd name="connsiteX196" fmla="*/ 24 w 12653"/>
              <a:gd name="connsiteY196" fmla="*/ 3339 h 4040"/>
              <a:gd name="connsiteX197" fmla="*/ 24 w 12653"/>
              <a:gd name="connsiteY197" fmla="*/ 3201 h 4040"/>
              <a:gd name="connsiteX198" fmla="*/ 82 w 12653"/>
              <a:gd name="connsiteY198" fmla="*/ 3201 h 4040"/>
              <a:gd name="connsiteX199" fmla="*/ 82 w 12653"/>
              <a:gd name="connsiteY199" fmla="*/ 3278 h 4040"/>
              <a:gd name="connsiteX200" fmla="*/ 162 w 12653"/>
              <a:gd name="connsiteY200" fmla="*/ 3278 h 4040"/>
              <a:gd name="connsiteX201" fmla="*/ 80 w 12653"/>
              <a:gd name="connsiteY201" fmla="*/ 536 h 4040"/>
              <a:gd name="connsiteX202" fmla="*/ 80 w 12653"/>
              <a:gd name="connsiteY202" fmla="*/ 575 h 4040"/>
              <a:gd name="connsiteX203" fmla="*/ 39 w 12653"/>
              <a:gd name="connsiteY203" fmla="*/ 575 h 4040"/>
              <a:gd name="connsiteX204" fmla="*/ 39 w 12653"/>
              <a:gd name="connsiteY204" fmla="*/ 536 h 4040"/>
              <a:gd name="connsiteX205" fmla="*/ 80 w 12653"/>
              <a:gd name="connsiteY205" fmla="*/ 536 h 4040"/>
              <a:gd name="connsiteX206" fmla="*/ 162 w 12653"/>
              <a:gd name="connsiteY206" fmla="*/ 22 h 4040"/>
              <a:gd name="connsiteX207" fmla="*/ 162 w 12653"/>
              <a:gd name="connsiteY207" fmla="*/ 82 h 4040"/>
              <a:gd name="connsiteX208" fmla="*/ 82 w 12653"/>
              <a:gd name="connsiteY208" fmla="*/ 82 h 4040"/>
              <a:gd name="connsiteX209" fmla="*/ 82 w 12653"/>
              <a:gd name="connsiteY209" fmla="*/ 160 h 4040"/>
              <a:gd name="connsiteX210" fmla="*/ 24 w 12653"/>
              <a:gd name="connsiteY210" fmla="*/ 160 h 4040"/>
              <a:gd name="connsiteX211" fmla="*/ 24 w 12653"/>
              <a:gd name="connsiteY211" fmla="*/ 22 h 4040"/>
              <a:gd name="connsiteX212" fmla="*/ 162 w 12653"/>
              <a:gd name="connsiteY212" fmla="*/ 22 h 4040"/>
              <a:gd name="connsiteX213" fmla="*/ 162 w 12653"/>
              <a:gd name="connsiteY213" fmla="*/ 102 h 4040"/>
              <a:gd name="connsiteX214" fmla="*/ 162 w 12653"/>
              <a:gd name="connsiteY214" fmla="*/ 160 h 4040"/>
              <a:gd name="connsiteX215" fmla="*/ 102 w 12653"/>
              <a:gd name="connsiteY215" fmla="*/ 160 h 4040"/>
              <a:gd name="connsiteX216" fmla="*/ 102 w 12653"/>
              <a:gd name="connsiteY216" fmla="*/ 102 h 4040"/>
              <a:gd name="connsiteX217" fmla="*/ 162 w 12653"/>
              <a:gd name="connsiteY217" fmla="*/ 102 h 4040"/>
              <a:gd name="connsiteX218" fmla="*/ 166 w 12653"/>
              <a:gd name="connsiteY218" fmla="*/ 277 h 4040"/>
              <a:gd name="connsiteX219" fmla="*/ 166 w 12653"/>
              <a:gd name="connsiteY219" fmla="*/ 339 h 4040"/>
              <a:gd name="connsiteX220" fmla="*/ 102 w 12653"/>
              <a:gd name="connsiteY220" fmla="*/ 339 h 4040"/>
              <a:gd name="connsiteX221" fmla="*/ 102 w 12653"/>
              <a:gd name="connsiteY221" fmla="*/ 277 h 4040"/>
              <a:gd name="connsiteX222" fmla="*/ 166 w 12653"/>
              <a:gd name="connsiteY222" fmla="*/ 277 h 4040"/>
              <a:gd name="connsiteX223" fmla="*/ 102 w 12653"/>
              <a:gd name="connsiteY223" fmla="*/ 255 h 4040"/>
              <a:gd name="connsiteX224" fmla="*/ 102 w 12653"/>
              <a:gd name="connsiteY224" fmla="*/ 184 h 4040"/>
              <a:gd name="connsiteX225" fmla="*/ 166 w 12653"/>
              <a:gd name="connsiteY225" fmla="*/ 184 h 4040"/>
              <a:gd name="connsiteX226" fmla="*/ 166 w 12653"/>
              <a:gd name="connsiteY226" fmla="*/ 255 h 4040"/>
              <a:gd name="connsiteX227" fmla="*/ 102 w 12653"/>
              <a:gd name="connsiteY227" fmla="*/ 255 h 4040"/>
              <a:gd name="connsiteX228" fmla="*/ 184 w 12653"/>
              <a:gd name="connsiteY228" fmla="*/ 255 h 4040"/>
              <a:gd name="connsiteX229" fmla="*/ 184 w 12653"/>
              <a:gd name="connsiteY229" fmla="*/ 184 h 4040"/>
              <a:gd name="connsiteX230" fmla="*/ 240 w 12653"/>
              <a:gd name="connsiteY230" fmla="*/ 184 h 4040"/>
              <a:gd name="connsiteX231" fmla="*/ 240 w 12653"/>
              <a:gd name="connsiteY231" fmla="*/ 255 h 4040"/>
              <a:gd name="connsiteX232" fmla="*/ 184 w 12653"/>
              <a:gd name="connsiteY232" fmla="*/ 255 h 4040"/>
              <a:gd name="connsiteX233" fmla="*/ 184 w 12653"/>
              <a:gd name="connsiteY233" fmla="*/ 164 h 4040"/>
              <a:gd name="connsiteX234" fmla="*/ 184 w 12653"/>
              <a:gd name="connsiteY234" fmla="*/ 102 h 4040"/>
              <a:gd name="connsiteX235" fmla="*/ 240 w 12653"/>
              <a:gd name="connsiteY235" fmla="*/ 102 h 4040"/>
              <a:gd name="connsiteX236" fmla="*/ 240 w 12653"/>
              <a:gd name="connsiteY236" fmla="*/ 164 h 4040"/>
              <a:gd name="connsiteX237" fmla="*/ 184 w 12653"/>
              <a:gd name="connsiteY237" fmla="*/ 164 h 4040"/>
              <a:gd name="connsiteX238" fmla="*/ 561 w 12653"/>
              <a:gd name="connsiteY238" fmla="*/ 37 h 4040"/>
              <a:gd name="connsiteX239" fmla="*/ 561 w 12653"/>
              <a:gd name="connsiteY239" fmla="*/ 78 h 4040"/>
              <a:gd name="connsiteX240" fmla="*/ 520 w 12653"/>
              <a:gd name="connsiteY240" fmla="*/ 78 h 4040"/>
              <a:gd name="connsiteX241" fmla="*/ 520 w 12653"/>
              <a:gd name="connsiteY241" fmla="*/ 37 h 4040"/>
              <a:gd name="connsiteX242" fmla="*/ 561 w 12653"/>
              <a:gd name="connsiteY242" fmla="*/ 37 h 4040"/>
              <a:gd name="connsiteX243" fmla="*/ 12414 w 12653"/>
              <a:gd name="connsiteY243" fmla="*/ 164 h 4040"/>
              <a:gd name="connsiteX244" fmla="*/ 12414 w 12653"/>
              <a:gd name="connsiteY244" fmla="*/ 102 h 4040"/>
              <a:gd name="connsiteX245" fmla="*/ 12470 w 12653"/>
              <a:gd name="connsiteY245" fmla="*/ 102 h 4040"/>
              <a:gd name="connsiteX246" fmla="*/ 12470 w 12653"/>
              <a:gd name="connsiteY246" fmla="*/ 164 h 4040"/>
              <a:gd name="connsiteX247" fmla="*/ 12414 w 12653"/>
              <a:gd name="connsiteY247" fmla="*/ 164 h 4040"/>
              <a:gd name="connsiteX248" fmla="*/ 12414 w 12653"/>
              <a:gd name="connsiteY248" fmla="*/ 255 h 4040"/>
              <a:gd name="connsiteX249" fmla="*/ 12414 w 12653"/>
              <a:gd name="connsiteY249" fmla="*/ 184 h 4040"/>
              <a:gd name="connsiteX250" fmla="*/ 12470 w 12653"/>
              <a:gd name="connsiteY250" fmla="*/ 184 h 4040"/>
              <a:gd name="connsiteX251" fmla="*/ 12470 w 12653"/>
              <a:gd name="connsiteY251" fmla="*/ 255 h 4040"/>
              <a:gd name="connsiteX252" fmla="*/ 12414 w 12653"/>
              <a:gd name="connsiteY252" fmla="*/ 255 h 4040"/>
              <a:gd name="connsiteX253" fmla="*/ 12552 w 12653"/>
              <a:gd name="connsiteY253" fmla="*/ 596 h 4040"/>
              <a:gd name="connsiteX254" fmla="*/ 12552 w 12653"/>
              <a:gd name="connsiteY254" fmla="*/ 674 h 4040"/>
              <a:gd name="connsiteX255" fmla="*/ 12612 w 12653"/>
              <a:gd name="connsiteY255" fmla="*/ 674 h 4040"/>
              <a:gd name="connsiteX256" fmla="*/ 12612 w 12653"/>
              <a:gd name="connsiteY256" fmla="*/ 2687 h 4040"/>
              <a:gd name="connsiteX257" fmla="*/ 12552 w 12653"/>
              <a:gd name="connsiteY257" fmla="*/ 2687 h 4040"/>
              <a:gd name="connsiteX258" fmla="*/ 12552 w 12653"/>
              <a:gd name="connsiteY258" fmla="*/ 2765 h 4040"/>
              <a:gd name="connsiteX259" fmla="*/ 12500 w 12653"/>
              <a:gd name="connsiteY259" fmla="*/ 3468 h 4040"/>
              <a:gd name="connsiteX260" fmla="*/ 12500 w 12653"/>
              <a:gd name="connsiteY260" fmla="*/ 3619 h 4040"/>
              <a:gd name="connsiteX261" fmla="*/ 12628 w 12653"/>
              <a:gd name="connsiteY261" fmla="*/ 3619 h 4040"/>
              <a:gd name="connsiteX262" fmla="*/ 12628 w 12653"/>
              <a:gd name="connsiteY262" fmla="*/ 3787 h 4040"/>
              <a:gd name="connsiteX263" fmla="*/ 12571 w 12653"/>
              <a:gd name="connsiteY263" fmla="*/ 3787 h 4040"/>
              <a:gd name="connsiteX264" fmla="*/ 12571 w 12653"/>
              <a:gd name="connsiteY264" fmla="*/ 3705 h 4040"/>
              <a:gd name="connsiteX265" fmla="*/ 12470 w 12653"/>
              <a:gd name="connsiteY265" fmla="*/ 3705 h 4040"/>
              <a:gd name="connsiteX266" fmla="*/ 12470 w 12653"/>
              <a:gd name="connsiteY266" fmla="*/ 3787 h 4040"/>
              <a:gd name="connsiteX267" fmla="*/ 12392 w 12653"/>
              <a:gd name="connsiteY267" fmla="*/ 3787 h 4040"/>
              <a:gd name="connsiteX268" fmla="*/ 12392 w 12653"/>
              <a:gd name="connsiteY268" fmla="*/ 3880 h 4040"/>
              <a:gd name="connsiteX269" fmla="*/ 12300 w 12653"/>
              <a:gd name="connsiteY269" fmla="*/ 3880 h 4040"/>
              <a:gd name="connsiteX270" fmla="*/ 12300 w 12653"/>
              <a:gd name="connsiteY270" fmla="*/ 3981 h 4040"/>
              <a:gd name="connsiteX271" fmla="*/ 12392 w 12653"/>
              <a:gd name="connsiteY271" fmla="*/ 3981 h 4040"/>
              <a:gd name="connsiteX272" fmla="*/ 12392 w 12653"/>
              <a:gd name="connsiteY272" fmla="*/ 4040 h 4040"/>
              <a:gd name="connsiteX273" fmla="*/ 12224 w 12653"/>
              <a:gd name="connsiteY273" fmla="*/ 4040 h 4040"/>
              <a:gd name="connsiteX274" fmla="*/ 12224 w 12653"/>
              <a:gd name="connsiteY274" fmla="*/ 3912 h 4040"/>
              <a:gd name="connsiteX275" fmla="*/ 12071 w 12653"/>
              <a:gd name="connsiteY275" fmla="*/ 3912 h 4040"/>
              <a:gd name="connsiteX276" fmla="*/ 12071 w 12653"/>
              <a:gd name="connsiteY276" fmla="*/ 3964 h 4040"/>
              <a:gd name="connsiteX277" fmla="*/ 11995 w 12653"/>
              <a:gd name="connsiteY277" fmla="*/ 3964 h 4040"/>
              <a:gd name="connsiteX278" fmla="*/ 11995 w 12653"/>
              <a:gd name="connsiteY278" fmla="*/ 4025 h 4040"/>
              <a:gd name="connsiteX279" fmla="*/ 658 w 12653"/>
              <a:gd name="connsiteY279" fmla="*/ 4025 h 4040"/>
              <a:gd name="connsiteX280" fmla="*/ 658 w 12653"/>
              <a:gd name="connsiteY280" fmla="*/ 3964 h 4040"/>
              <a:gd name="connsiteX281" fmla="*/ 583 w 12653"/>
              <a:gd name="connsiteY281" fmla="*/ 3964 h 4040"/>
              <a:gd name="connsiteX282" fmla="*/ 583 w 12653"/>
              <a:gd name="connsiteY282" fmla="*/ 3912 h 4040"/>
              <a:gd name="connsiteX283" fmla="*/ 430 w 12653"/>
              <a:gd name="connsiteY283" fmla="*/ 3912 h 4040"/>
              <a:gd name="connsiteX284" fmla="*/ 430 w 12653"/>
              <a:gd name="connsiteY284" fmla="*/ 4040 h 4040"/>
              <a:gd name="connsiteX285" fmla="*/ 261 w 12653"/>
              <a:gd name="connsiteY285" fmla="*/ 4040 h 4040"/>
              <a:gd name="connsiteX286" fmla="*/ 261 w 12653"/>
              <a:gd name="connsiteY286" fmla="*/ 3981 h 4040"/>
              <a:gd name="connsiteX287" fmla="*/ 354 w 12653"/>
              <a:gd name="connsiteY287" fmla="*/ 3981 h 4040"/>
              <a:gd name="connsiteX288" fmla="*/ 354 w 12653"/>
              <a:gd name="connsiteY288" fmla="*/ 3880 h 4040"/>
              <a:gd name="connsiteX289" fmla="*/ 261 w 12653"/>
              <a:gd name="connsiteY289" fmla="*/ 3880 h 4040"/>
              <a:gd name="connsiteX290" fmla="*/ 261 w 12653"/>
              <a:gd name="connsiteY290" fmla="*/ 3787 h 4040"/>
              <a:gd name="connsiteX291" fmla="*/ 184 w 12653"/>
              <a:gd name="connsiteY291" fmla="*/ 3787 h 4040"/>
              <a:gd name="connsiteX292" fmla="*/ 184 w 12653"/>
              <a:gd name="connsiteY292" fmla="*/ 3705 h 4040"/>
              <a:gd name="connsiteX293" fmla="*/ 82 w 12653"/>
              <a:gd name="connsiteY293" fmla="*/ 3705 h 4040"/>
              <a:gd name="connsiteX294" fmla="*/ 82 w 12653"/>
              <a:gd name="connsiteY294" fmla="*/ 3787 h 4040"/>
              <a:gd name="connsiteX295" fmla="*/ 26 w 12653"/>
              <a:gd name="connsiteY295" fmla="*/ 3787 h 4040"/>
              <a:gd name="connsiteX296" fmla="*/ 26 w 12653"/>
              <a:gd name="connsiteY296" fmla="*/ 3619 h 4040"/>
              <a:gd name="connsiteX297" fmla="*/ 153 w 12653"/>
              <a:gd name="connsiteY297" fmla="*/ 3619 h 4040"/>
              <a:gd name="connsiteX298" fmla="*/ 153 w 12653"/>
              <a:gd name="connsiteY298" fmla="*/ 3468 h 4040"/>
              <a:gd name="connsiteX299" fmla="*/ 102 w 12653"/>
              <a:gd name="connsiteY299" fmla="*/ 3468 h 4040"/>
              <a:gd name="connsiteX300" fmla="*/ 102 w 12653"/>
              <a:gd name="connsiteY300" fmla="*/ 3390 h 4040"/>
              <a:gd name="connsiteX301" fmla="*/ 41 w 12653"/>
              <a:gd name="connsiteY301" fmla="*/ 3390 h 4040"/>
              <a:gd name="connsiteX302" fmla="*/ 41 w 12653"/>
              <a:gd name="connsiteY302" fmla="*/ 674 h 4040"/>
              <a:gd name="connsiteX303" fmla="*/ 102 w 12653"/>
              <a:gd name="connsiteY303" fmla="*/ 674 h 4040"/>
              <a:gd name="connsiteX304" fmla="*/ 102 w 12653"/>
              <a:gd name="connsiteY304" fmla="*/ 596 h 4040"/>
              <a:gd name="connsiteX305" fmla="*/ 153 w 12653"/>
              <a:gd name="connsiteY305" fmla="*/ 596 h 4040"/>
              <a:gd name="connsiteX306" fmla="*/ 153 w 12653"/>
              <a:gd name="connsiteY306" fmla="*/ 445 h 4040"/>
              <a:gd name="connsiteX307" fmla="*/ 26 w 12653"/>
              <a:gd name="connsiteY307" fmla="*/ 445 h 4040"/>
              <a:gd name="connsiteX308" fmla="*/ 26 w 12653"/>
              <a:gd name="connsiteY308" fmla="*/ 277 h 4040"/>
              <a:gd name="connsiteX309" fmla="*/ 82 w 12653"/>
              <a:gd name="connsiteY309" fmla="*/ 277 h 4040"/>
              <a:gd name="connsiteX310" fmla="*/ 82 w 12653"/>
              <a:gd name="connsiteY310" fmla="*/ 359 h 4040"/>
              <a:gd name="connsiteX311" fmla="*/ 184 w 12653"/>
              <a:gd name="connsiteY311" fmla="*/ 359 h 4040"/>
              <a:gd name="connsiteX312" fmla="*/ 184 w 12653"/>
              <a:gd name="connsiteY312" fmla="*/ 277 h 4040"/>
              <a:gd name="connsiteX313" fmla="*/ 261 w 12653"/>
              <a:gd name="connsiteY313" fmla="*/ 277 h 4040"/>
              <a:gd name="connsiteX314" fmla="*/ 261 w 12653"/>
              <a:gd name="connsiteY314" fmla="*/ 184 h 4040"/>
              <a:gd name="connsiteX315" fmla="*/ 354 w 12653"/>
              <a:gd name="connsiteY315" fmla="*/ 184 h 4040"/>
              <a:gd name="connsiteX316" fmla="*/ 354 w 12653"/>
              <a:gd name="connsiteY316" fmla="*/ 82 h 4040"/>
              <a:gd name="connsiteX317" fmla="*/ 261 w 12653"/>
              <a:gd name="connsiteY317" fmla="*/ 82 h 4040"/>
              <a:gd name="connsiteX318" fmla="*/ 261 w 12653"/>
              <a:gd name="connsiteY318" fmla="*/ 24 h 4040"/>
              <a:gd name="connsiteX319" fmla="*/ 430 w 12653"/>
              <a:gd name="connsiteY319" fmla="*/ 24 h 4040"/>
              <a:gd name="connsiteX320" fmla="*/ 430 w 12653"/>
              <a:gd name="connsiteY320" fmla="*/ 151 h 4040"/>
              <a:gd name="connsiteX321" fmla="*/ 583 w 12653"/>
              <a:gd name="connsiteY321" fmla="*/ 151 h 4040"/>
              <a:gd name="connsiteX322" fmla="*/ 583 w 12653"/>
              <a:gd name="connsiteY322" fmla="*/ 100 h 4040"/>
              <a:gd name="connsiteX323" fmla="*/ 658 w 12653"/>
              <a:gd name="connsiteY323" fmla="*/ 100 h 4040"/>
              <a:gd name="connsiteX324" fmla="*/ 658 w 12653"/>
              <a:gd name="connsiteY324" fmla="*/ 39 h 4040"/>
              <a:gd name="connsiteX325" fmla="*/ 11995 w 12653"/>
              <a:gd name="connsiteY325" fmla="*/ 39 h 4040"/>
              <a:gd name="connsiteX326" fmla="*/ 11995 w 12653"/>
              <a:gd name="connsiteY326" fmla="*/ 100 h 4040"/>
              <a:gd name="connsiteX327" fmla="*/ 12071 w 12653"/>
              <a:gd name="connsiteY327" fmla="*/ 100 h 4040"/>
              <a:gd name="connsiteX328" fmla="*/ 12071 w 12653"/>
              <a:gd name="connsiteY328" fmla="*/ 151 h 4040"/>
              <a:gd name="connsiteX329" fmla="*/ 12224 w 12653"/>
              <a:gd name="connsiteY329" fmla="*/ 151 h 4040"/>
              <a:gd name="connsiteX330" fmla="*/ 12224 w 12653"/>
              <a:gd name="connsiteY330" fmla="*/ 24 h 4040"/>
              <a:gd name="connsiteX331" fmla="*/ 12392 w 12653"/>
              <a:gd name="connsiteY331" fmla="*/ 24 h 4040"/>
              <a:gd name="connsiteX332" fmla="*/ 12392 w 12653"/>
              <a:gd name="connsiteY332" fmla="*/ 82 h 4040"/>
              <a:gd name="connsiteX333" fmla="*/ 12300 w 12653"/>
              <a:gd name="connsiteY333" fmla="*/ 82 h 4040"/>
              <a:gd name="connsiteX334" fmla="*/ 12300 w 12653"/>
              <a:gd name="connsiteY334" fmla="*/ 184 h 4040"/>
              <a:gd name="connsiteX335" fmla="*/ 12392 w 12653"/>
              <a:gd name="connsiteY335" fmla="*/ 184 h 4040"/>
              <a:gd name="connsiteX336" fmla="*/ 12392 w 12653"/>
              <a:gd name="connsiteY336" fmla="*/ 277 h 4040"/>
              <a:gd name="connsiteX337" fmla="*/ 12470 w 12653"/>
              <a:gd name="connsiteY337" fmla="*/ 277 h 4040"/>
              <a:gd name="connsiteX338" fmla="*/ 12470 w 12653"/>
              <a:gd name="connsiteY338" fmla="*/ 359 h 4040"/>
              <a:gd name="connsiteX339" fmla="*/ 12571 w 12653"/>
              <a:gd name="connsiteY339" fmla="*/ 359 h 4040"/>
              <a:gd name="connsiteX340" fmla="*/ 12571 w 12653"/>
              <a:gd name="connsiteY340" fmla="*/ 277 h 4040"/>
              <a:gd name="connsiteX341" fmla="*/ 12628 w 12653"/>
              <a:gd name="connsiteY341" fmla="*/ 277 h 4040"/>
              <a:gd name="connsiteX342" fmla="*/ 12628 w 12653"/>
              <a:gd name="connsiteY342" fmla="*/ 445 h 4040"/>
              <a:gd name="connsiteX343" fmla="*/ 12500 w 12653"/>
              <a:gd name="connsiteY343" fmla="*/ 445 h 4040"/>
              <a:gd name="connsiteX344" fmla="*/ 12500 w 12653"/>
              <a:gd name="connsiteY344" fmla="*/ 596 h 4040"/>
              <a:gd name="connsiteX345" fmla="*/ 12552 w 12653"/>
              <a:gd name="connsiteY345" fmla="*/ 596 h 4040"/>
              <a:gd name="connsiteX346" fmla="*/ 261 w 12653"/>
              <a:gd name="connsiteY346" fmla="*/ 3962 h 4040"/>
              <a:gd name="connsiteX347" fmla="*/ 261 w 12653"/>
              <a:gd name="connsiteY347" fmla="*/ 3899 h 4040"/>
              <a:gd name="connsiteX348" fmla="*/ 335 w 12653"/>
              <a:gd name="connsiteY348" fmla="*/ 3899 h 4040"/>
              <a:gd name="connsiteX349" fmla="*/ 335 w 12653"/>
              <a:gd name="connsiteY349" fmla="*/ 3962 h 4040"/>
              <a:gd name="connsiteX350" fmla="*/ 261 w 12653"/>
              <a:gd name="connsiteY350" fmla="*/ 3962 h 4040"/>
              <a:gd name="connsiteX351" fmla="*/ 261 w 12653"/>
              <a:gd name="connsiteY351" fmla="*/ 102 h 4040"/>
              <a:gd name="connsiteX352" fmla="*/ 335 w 12653"/>
              <a:gd name="connsiteY352" fmla="*/ 102 h 4040"/>
              <a:gd name="connsiteX353" fmla="*/ 335 w 12653"/>
              <a:gd name="connsiteY353" fmla="*/ 164 h 4040"/>
              <a:gd name="connsiteX354" fmla="*/ 261 w 12653"/>
              <a:gd name="connsiteY354" fmla="*/ 164 h 4040"/>
              <a:gd name="connsiteX355" fmla="*/ 261 w 12653"/>
              <a:gd name="connsiteY355" fmla="*/ 102 h 4040"/>
              <a:gd name="connsiteX356" fmla="*/ 12392 w 12653"/>
              <a:gd name="connsiteY356" fmla="*/ 102 h 4040"/>
              <a:gd name="connsiteX357" fmla="*/ 12392 w 12653"/>
              <a:gd name="connsiteY357" fmla="*/ 164 h 4040"/>
              <a:gd name="connsiteX358" fmla="*/ 12319 w 12653"/>
              <a:gd name="connsiteY358" fmla="*/ 164 h 4040"/>
              <a:gd name="connsiteX359" fmla="*/ 12319 w 12653"/>
              <a:gd name="connsiteY359" fmla="*/ 102 h 4040"/>
              <a:gd name="connsiteX360" fmla="*/ 12392 w 12653"/>
              <a:gd name="connsiteY360" fmla="*/ 102 h 4040"/>
              <a:gd name="connsiteX361" fmla="*/ 12392 w 12653"/>
              <a:gd name="connsiteY361" fmla="*/ 3899 h 4040"/>
              <a:gd name="connsiteX362" fmla="*/ 12392 w 12653"/>
              <a:gd name="connsiteY362" fmla="*/ 3962 h 4040"/>
              <a:gd name="connsiteX363" fmla="*/ 12319 w 12653"/>
              <a:gd name="connsiteY363" fmla="*/ 3962 h 4040"/>
              <a:gd name="connsiteX364" fmla="*/ 12319 w 12653"/>
              <a:gd name="connsiteY364" fmla="*/ 3899 h 4040"/>
              <a:gd name="connsiteX365" fmla="*/ 12392 w 12653"/>
              <a:gd name="connsiteY365" fmla="*/ 3899 h 4040"/>
              <a:gd name="connsiteX366" fmla="*/ 12552 w 12653"/>
              <a:gd name="connsiteY366" fmla="*/ 277 h 4040"/>
              <a:gd name="connsiteX367" fmla="*/ 12552 w 12653"/>
              <a:gd name="connsiteY367" fmla="*/ 339 h 4040"/>
              <a:gd name="connsiteX368" fmla="*/ 12487 w 12653"/>
              <a:gd name="connsiteY368" fmla="*/ 339 h 4040"/>
              <a:gd name="connsiteX369" fmla="*/ 12487 w 12653"/>
              <a:gd name="connsiteY369" fmla="*/ 277 h 4040"/>
              <a:gd name="connsiteX370" fmla="*/ 12552 w 12653"/>
              <a:gd name="connsiteY370" fmla="*/ 277 h 4040"/>
              <a:gd name="connsiteX371" fmla="*/ 12552 w 12653"/>
              <a:gd name="connsiteY371" fmla="*/ 184 h 4040"/>
              <a:gd name="connsiteX372" fmla="*/ 12552 w 12653"/>
              <a:gd name="connsiteY372" fmla="*/ 255 h 4040"/>
              <a:gd name="connsiteX373" fmla="*/ 12487 w 12653"/>
              <a:gd name="connsiteY373" fmla="*/ 255 h 4040"/>
              <a:gd name="connsiteX374" fmla="*/ 12487 w 12653"/>
              <a:gd name="connsiteY374" fmla="*/ 184 h 4040"/>
              <a:gd name="connsiteX375" fmla="*/ 12552 w 12653"/>
              <a:gd name="connsiteY375" fmla="*/ 184 h 4040"/>
              <a:gd name="connsiteX376" fmla="*/ 12552 w 12653"/>
              <a:gd name="connsiteY376" fmla="*/ 102 h 4040"/>
              <a:gd name="connsiteX377" fmla="*/ 12552 w 12653"/>
              <a:gd name="connsiteY377" fmla="*/ 160 h 4040"/>
              <a:gd name="connsiteX378" fmla="*/ 12492 w 12653"/>
              <a:gd name="connsiteY378" fmla="*/ 160 h 4040"/>
              <a:gd name="connsiteX379" fmla="*/ 12492 w 12653"/>
              <a:gd name="connsiteY379" fmla="*/ 102 h 4040"/>
              <a:gd name="connsiteX380" fmla="*/ 12552 w 12653"/>
              <a:gd name="connsiteY380" fmla="*/ 102 h 4040"/>
              <a:gd name="connsiteX381" fmla="*/ 12492 w 12653"/>
              <a:gd name="connsiteY381" fmla="*/ 82 h 4040"/>
              <a:gd name="connsiteX382" fmla="*/ 12492 w 12653"/>
              <a:gd name="connsiteY382" fmla="*/ 22 h 4040"/>
              <a:gd name="connsiteX383" fmla="*/ 12630 w 12653"/>
              <a:gd name="connsiteY383" fmla="*/ 22 h 4040"/>
              <a:gd name="connsiteX384" fmla="*/ 12630 w 12653"/>
              <a:gd name="connsiteY384" fmla="*/ 160 h 4040"/>
              <a:gd name="connsiteX385" fmla="*/ 12571 w 12653"/>
              <a:gd name="connsiteY385" fmla="*/ 160 h 4040"/>
              <a:gd name="connsiteX386" fmla="*/ 12571 w 12653"/>
              <a:gd name="connsiteY386" fmla="*/ 82 h 4040"/>
              <a:gd name="connsiteX387" fmla="*/ 12492 w 12653"/>
              <a:gd name="connsiteY387" fmla="*/ 82 h 4040"/>
              <a:gd name="connsiteX388" fmla="*/ 80 w 12653"/>
              <a:gd name="connsiteY388" fmla="*/ 3489 h 4040"/>
              <a:gd name="connsiteX389" fmla="*/ 80 w 12653"/>
              <a:gd name="connsiteY389" fmla="*/ 3528 h 4040"/>
              <a:gd name="connsiteX390" fmla="*/ 39 w 12653"/>
              <a:gd name="connsiteY390" fmla="*/ 3528 h 4040"/>
              <a:gd name="connsiteX391" fmla="*/ 39 w 12653"/>
              <a:gd name="connsiteY391" fmla="*/ 3489 h 4040"/>
              <a:gd name="connsiteX392" fmla="*/ 80 w 12653"/>
              <a:gd name="connsiteY392" fmla="*/ 3489 h 4040"/>
              <a:gd name="connsiteX393" fmla="*/ 12574 w 12653"/>
              <a:gd name="connsiteY393" fmla="*/ 575 h 4040"/>
              <a:gd name="connsiteX394" fmla="*/ 12574 w 12653"/>
              <a:gd name="connsiteY394" fmla="*/ 536 h 4040"/>
              <a:gd name="connsiteX395" fmla="*/ 12615 w 12653"/>
              <a:gd name="connsiteY395" fmla="*/ 536 h 4040"/>
              <a:gd name="connsiteX396" fmla="*/ 12615 w 12653"/>
              <a:gd name="connsiteY396" fmla="*/ 575 h 4040"/>
              <a:gd name="connsiteX397" fmla="*/ 12574 w 12653"/>
              <a:gd name="connsiteY397" fmla="*/ 575 h 4040"/>
              <a:gd name="connsiteX0" fmla="*/ 12653 w 12653"/>
              <a:gd name="connsiteY0" fmla="*/ 182 h 4040"/>
              <a:gd name="connsiteX1" fmla="*/ 12653 w 12653"/>
              <a:gd name="connsiteY1" fmla="*/ 0 h 4040"/>
              <a:gd name="connsiteX2" fmla="*/ 12470 w 12653"/>
              <a:gd name="connsiteY2" fmla="*/ 0 h 4040"/>
              <a:gd name="connsiteX3" fmla="*/ 12470 w 12653"/>
              <a:gd name="connsiteY3" fmla="*/ 82 h 4040"/>
              <a:gd name="connsiteX4" fmla="*/ 12414 w 12653"/>
              <a:gd name="connsiteY4" fmla="*/ 82 h 4040"/>
              <a:gd name="connsiteX5" fmla="*/ 12414 w 12653"/>
              <a:gd name="connsiteY5" fmla="*/ 0 h 4040"/>
              <a:gd name="connsiteX6" fmla="*/ 12202 w 12653"/>
              <a:gd name="connsiteY6" fmla="*/ 0 h 4040"/>
              <a:gd name="connsiteX7" fmla="*/ 12202 w 12653"/>
              <a:gd name="connsiteY7" fmla="*/ 130 h 4040"/>
              <a:gd name="connsiteX8" fmla="*/ 12092 w 12653"/>
              <a:gd name="connsiteY8" fmla="*/ 130 h 4040"/>
              <a:gd name="connsiteX9" fmla="*/ 12092 w 12653"/>
              <a:gd name="connsiteY9" fmla="*/ 100 h 4040"/>
              <a:gd name="connsiteX10" fmla="*/ 12155 w 12653"/>
              <a:gd name="connsiteY10" fmla="*/ 100 h 4040"/>
              <a:gd name="connsiteX11" fmla="*/ 12155 w 12653"/>
              <a:gd name="connsiteY11" fmla="*/ 15 h 4040"/>
              <a:gd name="connsiteX12" fmla="*/ 12071 w 12653"/>
              <a:gd name="connsiteY12" fmla="*/ 15 h 4040"/>
              <a:gd name="connsiteX13" fmla="*/ 12071 w 12653"/>
              <a:gd name="connsiteY13" fmla="*/ 78 h 4040"/>
              <a:gd name="connsiteX14" fmla="*/ 12017 w 12653"/>
              <a:gd name="connsiteY14" fmla="*/ 78 h 4040"/>
              <a:gd name="connsiteX15" fmla="*/ 12017 w 12653"/>
              <a:gd name="connsiteY15" fmla="*/ 18 h 4040"/>
              <a:gd name="connsiteX16" fmla="*/ 637 w 12653"/>
              <a:gd name="connsiteY16" fmla="*/ 18 h 4040"/>
              <a:gd name="connsiteX17" fmla="*/ 637 w 12653"/>
              <a:gd name="connsiteY17" fmla="*/ 78 h 4040"/>
              <a:gd name="connsiteX18" fmla="*/ 583 w 12653"/>
              <a:gd name="connsiteY18" fmla="*/ 78 h 4040"/>
              <a:gd name="connsiteX19" fmla="*/ 583 w 12653"/>
              <a:gd name="connsiteY19" fmla="*/ 15 h 4040"/>
              <a:gd name="connsiteX20" fmla="*/ 499 w 12653"/>
              <a:gd name="connsiteY20" fmla="*/ 15 h 4040"/>
              <a:gd name="connsiteX21" fmla="*/ 499 w 12653"/>
              <a:gd name="connsiteY21" fmla="*/ 100 h 4040"/>
              <a:gd name="connsiteX22" fmla="*/ 561 w 12653"/>
              <a:gd name="connsiteY22" fmla="*/ 100 h 4040"/>
              <a:gd name="connsiteX23" fmla="*/ 561 w 12653"/>
              <a:gd name="connsiteY23" fmla="*/ 130 h 4040"/>
              <a:gd name="connsiteX24" fmla="*/ 451 w 12653"/>
              <a:gd name="connsiteY24" fmla="*/ 130 h 4040"/>
              <a:gd name="connsiteX25" fmla="*/ 451 w 12653"/>
              <a:gd name="connsiteY25" fmla="*/ 0 h 4040"/>
              <a:gd name="connsiteX26" fmla="*/ 240 w 12653"/>
              <a:gd name="connsiteY26" fmla="*/ 0 h 4040"/>
              <a:gd name="connsiteX27" fmla="*/ 240 w 12653"/>
              <a:gd name="connsiteY27" fmla="*/ 82 h 4040"/>
              <a:gd name="connsiteX28" fmla="*/ 184 w 12653"/>
              <a:gd name="connsiteY28" fmla="*/ 82 h 4040"/>
              <a:gd name="connsiteX29" fmla="*/ 184 w 12653"/>
              <a:gd name="connsiteY29" fmla="*/ 0 h 4040"/>
              <a:gd name="connsiteX30" fmla="*/ 0 w 12653"/>
              <a:gd name="connsiteY30" fmla="*/ 0 h 4040"/>
              <a:gd name="connsiteX31" fmla="*/ 0 w 12653"/>
              <a:gd name="connsiteY31" fmla="*/ 182 h 4040"/>
              <a:gd name="connsiteX32" fmla="*/ 82 w 12653"/>
              <a:gd name="connsiteY32" fmla="*/ 182 h 4040"/>
              <a:gd name="connsiteX33" fmla="*/ 82 w 12653"/>
              <a:gd name="connsiteY33" fmla="*/ 255 h 4040"/>
              <a:gd name="connsiteX34" fmla="*/ 2 w 12653"/>
              <a:gd name="connsiteY34" fmla="*/ 255 h 4040"/>
              <a:gd name="connsiteX35" fmla="*/ 2 w 12653"/>
              <a:gd name="connsiteY35" fmla="*/ 467 h 4040"/>
              <a:gd name="connsiteX36" fmla="*/ 132 w 12653"/>
              <a:gd name="connsiteY36" fmla="*/ 467 h 4040"/>
              <a:gd name="connsiteX37" fmla="*/ 132 w 12653"/>
              <a:gd name="connsiteY37" fmla="*/ 575 h 4040"/>
              <a:gd name="connsiteX38" fmla="*/ 102 w 12653"/>
              <a:gd name="connsiteY38" fmla="*/ 575 h 4040"/>
              <a:gd name="connsiteX39" fmla="*/ 102 w 12653"/>
              <a:gd name="connsiteY39" fmla="*/ 514 h 4040"/>
              <a:gd name="connsiteX40" fmla="*/ 17 w 12653"/>
              <a:gd name="connsiteY40" fmla="*/ 514 h 4040"/>
              <a:gd name="connsiteX41" fmla="*/ 17 w 12653"/>
              <a:gd name="connsiteY41" fmla="*/ 596 h 4040"/>
              <a:gd name="connsiteX42" fmla="*/ 80 w 12653"/>
              <a:gd name="connsiteY42" fmla="*/ 596 h 4040"/>
              <a:gd name="connsiteX43" fmla="*/ 80 w 12653"/>
              <a:gd name="connsiteY43" fmla="*/ 652 h 4040"/>
              <a:gd name="connsiteX44" fmla="*/ 20 w 12653"/>
              <a:gd name="connsiteY44" fmla="*/ 652 h 4040"/>
              <a:gd name="connsiteX45" fmla="*/ 20 w 12653"/>
              <a:gd name="connsiteY45" fmla="*/ 2708 h 4040"/>
              <a:gd name="connsiteX46" fmla="*/ 80 w 12653"/>
              <a:gd name="connsiteY46" fmla="*/ 2708 h 4040"/>
              <a:gd name="connsiteX47" fmla="*/ 80 w 12653"/>
              <a:gd name="connsiteY47" fmla="*/ 2765 h 4040"/>
              <a:gd name="connsiteX48" fmla="*/ 17 w 12653"/>
              <a:gd name="connsiteY48" fmla="*/ 2765 h 4040"/>
              <a:gd name="connsiteX49" fmla="*/ 17 w 12653"/>
              <a:gd name="connsiteY49" fmla="*/ 2847 h 4040"/>
              <a:gd name="connsiteX50" fmla="*/ 102 w 12653"/>
              <a:gd name="connsiteY50" fmla="*/ 2847 h 4040"/>
              <a:gd name="connsiteX51" fmla="*/ 102 w 12653"/>
              <a:gd name="connsiteY51" fmla="*/ 2786 h 4040"/>
              <a:gd name="connsiteX52" fmla="*/ 132 w 12653"/>
              <a:gd name="connsiteY52" fmla="*/ 2786 h 4040"/>
              <a:gd name="connsiteX53" fmla="*/ 132 w 12653"/>
              <a:gd name="connsiteY53" fmla="*/ 2894 h 4040"/>
              <a:gd name="connsiteX54" fmla="*/ 2 w 12653"/>
              <a:gd name="connsiteY54" fmla="*/ 2894 h 4040"/>
              <a:gd name="connsiteX55" fmla="*/ 2 w 12653"/>
              <a:gd name="connsiteY55" fmla="*/ 3106 h 4040"/>
              <a:gd name="connsiteX56" fmla="*/ 82 w 12653"/>
              <a:gd name="connsiteY56" fmla="*/ 3106 h 4040"/>
              <a:gd name="connsiteX57" fmla="*/ 82 w 12653"/>
              <a:gd name="connsiteY57" fmla="*/ 3179 h 4040"/>
              <a:gd name="connsiteX58" fmla="*/ 0 w 12653"/>
              <a:gd name="connsiteY58" fmla="*/ 3179 h 4040"/>
              <a:gd name="connsiteX59" fmla="*/ 0 w 12653"/>
              <a:gd name="connsiteY59" fmla="*/ 3360 h 4040"/>
              <a:gd name="connsiteX60" fmla="*/ 184 w 12653"/>
              <a:gd name="connsiteY60" fmla="*/ 3360 h 4040"/>
              <a:gd name="connsiteX61" fmla="*/ 184 w 12653"/>
              <a:gd name="connsiteY61" fmla="*/ 3278 h 4040"/>
              <a:gd name="connsiteX62" fmla="*/ 240 w 12653"/>
              <a:gd name="connsiteY62" fmla="*/ 3278 h 4040"/>
              <a:gd name="connsiteX63" fmla="*/ 240 w 12653"/>
              <a:gd name="connsiteY63" fmla="*/ 3360 h 4040"/>
              <a:gd name="connsiteX64" fmla="*/ 451 w 12653"/>
              <a:gd name="connsiteY64" fmla="*/ 3360 h 4040"/>
              <a:gd name="connsiteX65" fmla="*/ 451 w 12653"/>
              <a:gd name="connsiteY65" fmla="*/ 3231 h 4040"/>
              <a:gd name="connsiteX66" fmla="*/ 561 w 12653"/>
              <a:gd name="connsiteY66" fmla="*/ 3231 h 4040"/>
              <a:gd name="connsiteX67" fmla="*/ 561 w 12653"/>
              <a:gd name="connsiteY67" fmla="*/ 3261 h 4040"/>
              <a:gd name="connsiteX68" fmla="*/ 499 w 12653"/>
              <a:gd name="connsiteY68" fmla="*/ 3261 h 4040"/>
              <a:gd name="connsiteX69" fmla="*/ 499 w 12653"/>
              <a:gd name="connsiteY69" fmla="*/ 3345 h 4040"/>
              <a:gd name="connsiteX70" fmla="*/ 583 w 12653"/>
              <a:gd name="connsiteY70" fmla="*/ 3345 h 4040"/>
              <a:gd name="connsiteX71" fmla="*/ 583 w 12653"/>
              <a:gd name="connsiteY71" fmla="*/ 3283 h 4040"/>
              <a:gd name="connsiteX72" fmla="*/ 637 w 12653"/>
              <a:gd name="connsiteY72" fmla="*/ 3283 h 4040"/>
              <a:gd name="connsiteX73" fmla="*/ 637 w 12653"/>
              <a:gd name="connsiteY73" fmla="*/ 3343 h 4040"/>
              <a:gd name="connsiteX74" fmla="*/ 12017 w 12653"/>
              <a:gd name="connsiteY74" fmla="*/ 3343 h 4040"/>
              <a:gd name="connsiteX75" fmla="*/ 12017 w 12653"/>
              <a:gd name="connsiteY75" fmla="*/ 3283 h 4040"/>
              <a:gd name="connsiteX76" fmla="*/ 12071 w 12653"/>
              <a:gd name="connsiteY76" fmla="*/ 3283 h 4040"/>
              <a:gd name="connsiteX77" fmla="*/ 12071 w 12653"/>
              <a:gd name="connsiteY77" fmla="*/ 3345 h 4040"/>
              <a:gd name="connsiteX78" fmla="*/ 12155 w 12653"/>
              <a:gd name="connsiteY78" fmla="*/ 3345 h 4040"/>
              <a:gd name="connsiteX79" fmla="*/ 12155 w 12653"/>
              <a:gd name="connsiteY79" fmla="*/ 3261 h 4040"/>
              <a:gd name="connsiteX80" fmla="*/ 12092 w 12653"/>
              <a:gd name="connsiteY80" fmla="*/ 3261 h 4040"/>
              <a:gd name="connsiteX81" fmla="*/ 12092 w 12653"/>
              <a:gd name="connsiteY81" fmla="*/ 3231 h 4040"/>
              <a:gd name="connsiteX82" fmla="*/ 12202 w 12653"/>
              <a:gd name="connsiteY82" fmla="*/ 3231 h 4040"/>
              <a:gd name="connsiteX83" fmla="*/ 12202 w 12653"/>
              <a:gd name="connsiteY83" fmla="*/ 3360 h 4040"/>
              <a:gd name="connsiteX84" fmla="*/ 12414 w 12653"/>
              <a:gd name="connsiteY84" fmla="*/ 3360 h 4040"/>
              <a:gd name="connsiteX85" fmla="*/ 12414 w 12653"/>
              <a:gd name="connsiteY85" fmla="*/ 3278 h 4040"/>
              <a:gd name="connsiteX86" fmla="*/ 12470 w 12653"/>
              <a:gd name="connsiteY86" fmla="*/ 3278 h 4040"/>
              <a:gd name="connsiteX87" fmla="*/ 12470 w 12653"/>
              <a:gd name="connsiteY87" fmla="*/ 3360 h 4040"/>
              <a:gd name="connsiteX88" fmla="*/ 12653 w 12653"/>
              <a:gd name="connsiteY88" fmla="*/ 3360 h 4040"/>
              <a:gd name="connsiteX89" fmla="*/ 12653 w 12653"/>
              <a:gd name="connsiteY89" fmla="*/ 3179 h 4040"/>
              <a:gd name="connsiteX90" fmla="*/ 12571 w 12653"/>
              <a:gd name="connsiteY90" fmla="*/ 3179 h 4040"/>
              <a:gd name="connsiteX91" fmla="*/ 12571 w 12653"/>
              <a:gd name="connsiteY91" fmla="*/ 3106 h 4040"/>
              <a:gd name="connsiteX92" fmla="*/ 12651 w 12653"/>
              <a:gd name="connsiteY92" fmla="*/ 3106 h 4040"/>
              <a:gd name="connsiteX93" fmla="*/ 12651 w 12653"/>
              <a:gd name="connsiteY93" fmla="*/ 2894 h 4040"/>
              <a:gd name="connsiteX94" fmla="*/ 12522 w 12653"/>
              <a:gd name="connsiteY94" fmla="*/ 2894 h 4040"/>
              <a:gd name="connsiteX95" fmla="*/ 12522 w 12653"/>
              <a:gd name="connsiteY95" fmla="*/ 2786 h 4040"/>
              <a:gd name="connsiteX96" fmla="*/ 12552 w 12653"/>
              <a:gd name="connsiteY96" fmla="*/ 2786 h 4040"/>
              <a:gd name="connsiteX97" fmla="*/ 12552 w 12653"/>
              <a:gd name="connsiteY97" fmla="*/ 2847 h 4040"/>
              <a:gd name="connsiteX98" fmla="*/ 12636 w 12653"/>
              <a:gd name="connsiteY98" fmla="*/ 2847 h 4040"/>
              <a:gd name="connsiteX99" fmla="*/ 12636 w 12653"/>
              <a:gd name="connsiteY99" fmla="*/ 2765 h 4040"/>
              <a:gd name="connsiteX100" fmla="*/ 12574 w 12653"/>
              <a:gd name="connsiteY100" fmla="*/ 2765 h 4040"/>
              <a:gd name="connsiteX101" fmla="*/ 12574 w 12653"/>
              <a:gd name="connsiteY101" fmla="*/ 2708 h 4040"/>
              <a:gd name="connsiteX102" fmla="*/ 12634 w 12653"/>
              <a:gd name="connsiteY102" fmla="*/ 2708 h 4040"/>
              <a:gd name="connsiteX103" fmla="*/ 12634 w 12653"/>
              <a:gd name="connsiteY103" fmla="*/ 652 h 4040"/>
              <a:gd name="connsiteX104" fmla="*/ 12574 w 12653"/>
              <a:gd name="connsiteY104" fmla="*/ 652 h 4040"/>
              <a:gd name="connsiteX105" fmla="*/ 12574 w 12653"/>
              <a:gd name="connsiteY105" fmla="*/ 596 h 4040"/>
              <a:gd name="connsiteX106" fmla="*/ 12636 w 12653"/>
              <a:gd name="connsiteY106" fmla="*/ 596 h 4040"/>
              <a:gd name="connsiteX107" fmla="*/ 12636 w 12653"/>
              <a:gd name="connsiteY107" fmla="*/ 514 h 4040"/>
              <a:gd name="connsiteX108" fmla="*/ 12552 w 12653"/>
              <a:gd name="connsiteY108" fmla="*/ 514 h 4040"/>
              <a:gd name="connsiteX109" fmla="*/ 12552 w 12653"/>
              <a:gd name="connsiteY109" fmla="*/ 575 h 4040"/>
              <a:gd name="connsiteX110" fmla="*/ 12522 w 12653"/>
              <a:gd name="connsiteY110" fmla="*/ 575 h 4040"/>
              <a:gd name="connsiteX111" fmla="*/ 12522 w 12653"/>
              <a:gd name="connsiteY111" fmla="*/ 467 h 4040"/>
              <a:gd name="connsiteX112" fmla="*/ 12651 w 12653"/>
              <a:gd name="connsiteY112" fmla="*/ 467 h 4040"/>
              <a:gd name="connsiteX113" fmla="*/ 12651 w 12653"/>
              <a:gd name="connsiteY113" fmla="*/ 255 h 4040"/>
              <a:gd name="connsiteX114" fmla="*/ 12571 w 12653"/>
              <a:gd name="connsiteY114" fmla="*/ 255 h 4040"/>
              <a:gd name="connsiteX115" fmla="*/ 12571 w 12653"/>
              <a:gd name="connsiteY115" fmla="*/ 182 h 4040"/>
              <a:gd name="connsiteX116" fmla="*/ 12653 w 12653"/>
              <a:gd name="connsiteY116" fmla="*/ 182 h 4040"/>
              <a:gd name="connsiteX117" fmla="*/ 561 w 12653"/>
              <a:gd name="connsiteY117" fmla="*/ 3283 h 4040"/>
              <a:gd name="connsiteX118" fmla="*/ 561 w 12653"/>
              <a:gd name="connsiteY118" fmla="*/ 3324 h 4040"/>
              <a:gd name="connsiteX119" fmla="*/ 520 w 12653"/>
              <a:gd name="connsiteY119" fmla="*/ 3324 h 4040"/>
              <a:gd name="connsiteX120" fmla="*/ 520 w 12653"/>
              <a:gd name="connsiteY120" fmla="*/ 3283 h 4040"/>
              <a:gd name="connsiteX121" fmla="*/ 561 w 12653"/>
              <a:gd name="connsiteY121" fmla="*/ 3283 h 4040"/>
              <a:gd name="connsiteX122" fmla="*/ 12092 w 12653"/>
              <a:gd name="connsiteY122" fmla="*/ 78 h 4040"/>
              <a:gd name="connsiteX123" fmla="*/ 12092 w 12653"/>
              <a:gd name="connsiteY123" fmla="*/ 37 h 4040"/>
              <a:gd name="connsiteX124" fmla="*/ 12133 w 12653"/>
              <a:gd name="connsiteY124" fmla="*/ 37 h 4040"/>
              <a:gd name="connsiteX125" fmla="*/ 12133 w 12653"/>
              <a:gd name="connsiteY125" fmla="*/ 78 h 4040"/>
              <a:gd name="connsiteX126" fmla="*/ 12092 w 12653"/>
              <a:gd name="connsiteY126" fmla="*/ 78 h 4040"/>
              <a:gd name="connsiteX127" fmla="*/ 12574 w 12653"/>
              <a:gd name="connsiteY127" fmla="*/ 2825 h 4040"/>
              <a:gd name="connsiteX128" fmla="*/ 12574 w 12653"/>
              <a:gd name="connsiteY128" fmla="*/ 2786 h 4040"/>
              <a:gd name="connsiteX129" fmla="*/ 12615 w 12653"/>
              <a:gd name="connsiteY129" fmla="*/ 2786 h 4040"/>
              <a:gd name="connsiteX130" fmla="*/ 12615 w 12653"/>
              <a:gd name="connsiteY130" fmla="*/ 2825 h 4040"/>
              <a:gd name="connsiteX131" fmla="*/ 12574 w 12653"/>
              <a:gd name="connsiteY131" fmla="*/ 2825 h 4040"/>
              <a:gd name="connsiteX132" fmla="*/ 12492 w 12653"/>
              <a:gd name="connsiteY132" fmla="*/ 3339 h 4040"/>
              <a:gd name="connsiteX133" fmla="*/ 12492 w 12653"/>
              <a:gd name="connsiteY133" fmla="*/ 3278 h 4040"/>
              <a:gd name="connsiteX134" fmla="*/ 12571 w 12653"/>
              <a:gd name="connsiteY134" fmla="*/ 3278 h 4040"/>
              <a:gd name="connsiteX135" fmla="*/ 12571 w 12653"/>
              <a:gd name="connsiteY135" fmla="*/ 3201 h 4040"/>
              <a:gd name="connsiteX136" fmla="*/ 12630 w 12653"/>
              <a:gd name="connsiteY136" fmla="*/ 3201 h 4040"/>
              <a:gd name="connsiteX137" fmla="*/ 12630 w 12653"/>
              <a:gd name="connsiteY137" fmla="*/ 3339 h 4040"/>
              <a:gd name="connsiteX138" fmla="*/ 12492 w 12653"/>
              <a:gd name="connsiteY138" fmla="*/ 3339 h 4040"/>
              <a:gd name="connsiteX139" fmla="*/ 12492 w 12653"/>
              <a:gd name="connsiteY139" fmla="*/ 3259 h 4040"/>
              <a:gd name="connsiteX140" fmla="*/ 12492 w 12653"/>
              <a:gd name="connsiteY140" fmla="*/ 3201 h 4040"/>
              <a:gd name="connsiteX141" fmla="*/ 12552 w 12653"/>
              <a:gd name="connsiteY141" fmla="*/ 3201 h 4040"/>
              <a:gd name="connsiteX142" fmla="*/ 12552 w 12653"/>
              <a:gd name="connsiteY142" fmla="*/ 3259 h 4040"/>
              <a:gd name="connsiteX143" fmla="*/ 12492 w 12653"/>
              <a:gd name="connsiteY143" fmla="*/ 3259 h 4040"/>
              <a:gd name="connsiteX144" fmla="*/ 12487 w 12653"/>
              <a:gd name="connsiteY144" fmla="*/ 3084 h 4040"/>
              <a:gd name="connsiteX145" fmla="*/ 12487 w 12653"/>
              <a:gd name="connsiteY145" fmla="*/ 3021 h 4040"/>
              <a:gd name="connsiteX146" fmla="*/ 12552 w 12653"/>
              <a:gd name="connsiteY146" fmla="*/ 3021 h 4040"/>
              <a:gd name="connsiteX147" fmla="*/ 12552 w 12653"/>
              <a:gd name="connsiteY147" fmla="*/ 3084 h 4040"/>
              <a:gd name="connsiteX148" fmla="*/ 12487 w 12653"/>
              <a:gd name="connsiteY148" fmla="*/ 3084 h 4040"/>
              <a:gd name="connsiteX149" fmla="*/ 12552 w 12653"/>
              <a:gd name="connsiteY149" fmla="*/ 3106 h 4040"/>
              <a:gd name="connsiteX150" fmla="*/ 12552 w 12653"/>
              <a:gd name="connsiteY150" fmla="*/ 3177 h 4040"/>
              <a:gd name="connsiteX151" fmla="*/ 12487 w 12653"/>
              <a:gd name="connsiteY151" fmla="*/ 3177 h 4040"/>
              <a:gd name="connsiteX152" fmla="*/ 12487 w 12653"/>
              <a:gd name="connsiteY152" fmla="*/ 3106 h 4040"/>
              <a:gd name="connsiteX153" fmla="*/ 12552 w 12653"/>
              <a:gd name="connsiteY153" fmla="*/ 3106 h 4040"/>
              <a:gd name="connsiteX154" fmla="*/ 12470 w 12653"/>
              <a:gd name="connsiteY154" fmla="*/ 3196 h 4040"/>
              <a:gd name="connsiteX155" fmla="*/ 12470 w 12653"/>
              <a:gd name="connsiteY155" fmla="*/ 3259 h 4040"/>
              <a:gd name="connsiteX156" fmla="*/ 12414 w 12653"/>
              <a:gd name="connsiteY156" fmla="*/ 3259 h 4040"/>
              <a:gd name="connsiteX157" fmla="*/ 12414 w 12653"/>
              <a:gd name="connsiteY157" fmla="*/ 3196 h 4040"/>
              <a:gd name="connsiteX158" fmla="*/ 12470 w 12653"/>
              <a:gd name="connsiteY158" fmla="*/ 3196 h 4040"/>
              <a:gd name="connsiteX159" fmla="*/ 12470 w 12653"/>
              <a:gd name="connsiteY159" fmla="*/ 3106 h 4040"/>
              <a:gd name="connsiteX160" fmla="*/ 12470 w 12653"/>
              <a:gd name="connsiteY160" fmla="*/ 3177 h 4040"/>
              <a:gd name="connsiteX161" fmla="*/ 12414 w 12653"/>
              <a:gd name="connsiteY161" fmla="*/ 3177 h 4040"/>
              <a:gd name="connsiteX162" fmla="*/ 12414 w 12653"/>
              <a:gd name="connsiteY162" fmla="*/ 3106 h 4040"/>
              <a:gd name="connsiteX163" fmla="*/ 12470 w 12653"/>
              <a:gd name="connsiteY163" fmla="*/ 3106 h 4040"/>
              <a:gd name="connsiteX164" fmla="*/ 12092 w 12653"/>
              <a:gd name="connsiteY164" fmla="*/ 3324 h 4040"/>
              <a:gd name="connsiteX165" fmla="*/ 12092 w 12653"/>
              <a:gd name="connsiteY165" fmla="*/ 3283 h 4040"/>
              <a:gd name="connsiteX166" fmla="*/ 12133 w 12653"/>
              <a:gd name="connsiteY166" fmla="*/ 3283 h 4040"/>
              <a:gd name="connsiteX167" fmla="*/ 12133 w 12653"/>
              <a:gd name="connsiteY167" fmla="*/ 3324 h 4040"/>
              <a:gd name="connsiteX168" fmla="*/ 12092 w 12653"/>
              <a:gd name="connsiteY168" fmla="*/ 3324 h 4040"/>
              <a:gd name="connsiteX169" fmla="*/ 240 w 12653"/>
              <a:gd name="connsiteY169" fmla="*/ 3196 h 4040"/>
              <a:gd name="connsiteX170" fmla="*/ 240 w 12653"/>
              <a:gd name="connsiteY170" fmla="*/ 3259 h 4040"/>
              <a:gd name="connsiteX171" fmla="*/ 184 w 12653"/>
              <a:gd name="connsiteY171" fmla="*/ 3259 h 4040"/>
              <a:gd name="connsiteX172" fmla="*/ 184 w 12653"/>
              <a:gd name="connsiteY172" fmla="*/ 3196 h 4040"/>
              <a:gd name="connsiteX173" fmla="*/ 240 w 12653"/>
              <a:gd name="connsiteY173" fmla="*/ 3196 h 4040"/>
              <a:gd name="connsiteX174" fmla="*/ 240 w 12653"/>
              <a:gd name="connsiteY174" fmla="*/ 3106 h 4040"/>
              <a:gd name="connsiteX175" fmla="*/ 240 w 12653"/>
              <a:gd name="connsiteY175" fmla="*/ 3177 h 4040"/>
              <a:gd name="connsiteX176" fmla="*/ 184 w 12653"/>
              <a:gd name="connsiteY176" fmla="*/ 3177 h 4040"/>
              <a:gd name="connsiteX177" fmla="*/ 184 w 12653"/>
              <a:gd name="connsiteY177" fmla="*/ 3106 h 4040"/>
              <a:gd name="connsiteX178" fmla="*/ 240 w 12653"/>
              <a:gd name="connsiteY178" fmla="*/ 3106 h 4040"/>
              <a:gd name="connsiteX179" fmla="*/ 102 w 12653"/>
              <a:gd name="connsiteY179" fmla="*/ 3084 h 4040"/>
              <a:gd name="connsiteX180" fmla="*/ 102 w 12653"/>
              <a:gd name="connsiteY180" fmla="*/ 3021 h 4040"/>
              <a:gd name="connsiteX181" fmla="*/ 166 w 12653"/>
              <a:gd name="connsiteY181" fmla="*/ 3021 h 4040"/>
              <a:gd name="connsiteX182" fmla="*/ 166 w 12653"/>
              <a:gd name="connsiteY182" fmla="*/ 3084 h 4040"/>
              <a:gd name="connsiteX183" fmla="*/ 102 w 12653"/>
              <a:gd name="connsiteY183" fmla="*/ 3084 h 4040"/>
              <a:gd name="connsiteX184" fmla="*/ 102 w 12653"/>
              <a:gd name="connsiteY184" fmla="*/ 3177 h 4040"/>
              <a:gd name="connsiteX185" fmla="*/ 102 w 12653"/>
              <a:gd name="connsiteY185" fmla="*/ 3106 h 4040"/>
              <a:gd name="connsiteX186" fmla="*/ 166 w 12653"/>
              <a:gd name="connsiteY186" fmla="*/ 3106 h 4040"/>
              <a:gd name="connsiteX187" fmla="*/ 166 w 12653"/>
              <a:gd name="connsiteY187" fmla="*/ 3177 h 4040"/>
              <a:gd name="connsiteX188" fmla="*/ 102 w 12653"/>
              <a:gd name="connsiteY188" fmla="*/ 3177 h 4040"/>
              <a:gd name="connsiteX189" fmla="*/ 102 w 12653"/>
              <a:gd name="connsiteY189" fmla="*/ 3259 h 4040"/>
              <a:gd name="connsiteX190" fmla="*/ 102 w 12653"/>
              <a:gd name="connsiteY190" fmla="*/ 3201 h 4040"/>
              <a:gd name="connsiteX191" fmla="*/ 162 w 12653"/>
              <a:gd name="connsiteY191" fmla="*/ 3201 h 4040"/>
              <a:gd name="connsiteX192" fmla="*/ 162 w 12653"/>
              <a:gd name="connsiteY192" fmla="*/ 3259 h 4040"/>
              <a:gd name="connsiteX193" fmla="*/ 102 w 12653"/>
              <a:gd name="connsiteY193" fmla="*/ 3259 h 4040"/>
              <a:gd name="connsiteX194" fmla="*/ 162 w 12653"/>
              <a:gd name="connsiteY194" fmla="*/ 3278 h 4040"/>
              <a:gd name="connsiteX195" fmla="*/ 162 w 12653"/>
              <a:gd name="connsiteY195" fmla="*/ 3339 h 4040"/>
              <a:gd name="connsiteX196" fmla="*/ 24 w 12653"/>
              <a:gd name="connsiteY196" fmla="*/ 3339 h 4040"/>
              <a:gd name="connsiteX197" fmla="*/ 24 w 12653"/>
              <a:gd name="connsiteY197" fmla="*/ 3201 h 4040"/>
              <a:gd name="connsiteX198" fmla="*/ 82 w 12653"/>
              <a:gd name="connsiteY198" fmla="*/ 3201 h 4040"/>
              <a:gd name="connsiteX199" fmla="*/ 82 w 12653"/>
              <a:gd name="connsiteY199" fmla="*/ 3278 h 4040"/>
              <a:gd name="connsiteX200" fmla="*/ 162 w 12653"/>
              <a:gd name="connsiteY200" fmla="*/ 3278 h 4040"/>
              <a:gd name="connsiteX201" fmla="*/ 80 w 12653"/>
              <a:gd name="connsiteY201" fmla="*/ 536 h 4040"/>
              <a:gd name="connsiteX202" fmla="*/ 80 w 12653"/>
              <a:gd name="connsiteY202" fmla="*/ 575 h 4040"/>
              <a:gd name="connsiteX203" fmla="*/ 39 w 12653"/>
              <a:gd name="connsiteY203" fmla="*/ 575 h 4040"/>
              <a:gd name="connsiteX204" fmla="*/ 39 w 12653"/>
              <a:gd name="connsiteY204" fmla="*/ 536 h 4040"/>
              <a:gd name="connsiteX205" fmla="*/ 80 w 12653"/>
              <a:gd name="connsiteY205" fmla="*/ 536 h 4040"/>
              <a:gd name="connsiteX206" fmla="*/ 162 w 12653"/>
              <a:gd name="connsiteY206" fmla="*/ 22 h 4040"/>
              <a:gd name="connsiteX207" fmla="*/ 162 w 12653"/>
              <a:gd name="connsiteY207" fmla="*/ 82 h 4040"/>
              <a:gd name="connsiteX208" fmla="*/ 82 w 12653"/>
              <a:gd name="connsiteY208" fmla="*/ 82 h 4040"/>
              <a:gd name="connsiteX209" fmla="*/ 82 w 12653"/>
              <a:gd name="connsiteY209" fmla="*/ 160 h 4040"/>
              <a:gd name="connsiteX210" fmla="*/ 24 w 12653"/>
              <a:gd name="connsiteY210" fmla="*/ 160 h 4040"/>
              <a:gd name="connsiteX211" fmla="*/ 24 w 12653"/>
              <a:gd name="connsiteY211" fmla="*/ 22 h 4040"/>
              <a:gd name="connsiteX212" fmla="*/ 162 w 12653"/>
              <a:gd name="connsiteY212" fmla="*/ 22 h 4040"/>
              <a:gd name="connsiteX213" fmla="*/ 162 w 12653"/>
              <a:gd name="connsiteY213" fmla="*/ 102 h 4040"/>
              <a:gd name="connsiteX214" fmla="*/ 162 w 12653"/>
              <a:gd name="connsiteY214" fmla="*/ 160 h 4040"/>
              <a:gd name="connsiteX215" fmla="*/ 102 w 12653"/>
              <a:gd name="connsiteY215" fmla="*/ 160 h 4040"/>
              <a:gd name="connsiteX216" fmla="*/ 102 w 12653"/>
              <a:gd name="connsiteY216" fmla="*/ 102 h 4040"/>
              <a:gd name="connsiteX217" fmla="*/ 162 w 12653"/>
              <a:gd name="connsiteY217" fmla="*/ 102 h 4040"/>
              <a:gd name="connsiteX218" fmla="*/ 166 w 12653"/>
              <a:gd name="connsiteY218" fmla="*/ 277 h 4040"/>
              <a:gd name="connsiteX219" fmla="*/ 166 w 12653"/>
              <a:gd name="connsiteY219" fmla="*/ 339 h 4040"/>
              <a:gd name="connsiteX220" fmla="*/ 102 w 12653"/>
              <a:gd name="connsiteY220" fmla="*/ 339 h 4040"/>
              <a:gd name="connsiteX221" fmla="*/ 102 w 12653"/>
              <a:gd name="connsiteY221" fmla="*/ 277 h 4040"/>
              <a:gd name="connsiteX222" fmla="*/ 166 w 12653"/>
              <a:gd name="connsiteY222" fmla="*/ 277 h 4040"/>
              <a:gd name="connsiteX223" fmla="*/ 102 w 12653"/>
              <a:gd name="connsiteY223" fmla="*/ 255 h 4040"/>
              <a:gd name="connsiteX224" fmla="*/ 102 w 12653"/>
              <a:gd name="connsiteY224" fmla="*/ 184 h 4040"/>
              <a:gd name="connsiteX225" fmla="*/ 166 w 12653"/>
              <a:gd name="connsiteY225" fmla="*/ 184 h 4040"/>
              <a:gd name="connsiteX226" fmla="*/ 166 w 12653"/>
              <a:gd name="connsiteY226" fmla="*/ 255 h 4040"/>
              <a:gd name="connsiteX227" fmla="*/ 102 w 12653"/>
              <a:gd name="connsiteY227" fmla="*/ 255 h 4040"/>
              <a:gd name="connsiteX228" fmla="*/ 184 w 12653"/>
              <a:gd name="connsiteY228" fmla="*/ 255 h 4040"/>
              <a:gd name="connsiteX229" fmla="*/ 184 w 12653"/>
              <a:gd name="connsiteY229" fmla="*/ 184 h 4040"/>
              <a:gd name="connsiteX230" fmla="*/ 240 w 12653"/>
              <a:gd name="connsiteY230" fmla="*/ 184 h 4040"/>
              <a:gd name="connsiteX231" fmla="*/ 240 w 12653"/>
              <a:gd name="connsiteY231" fmla="*/ 255 h 4040"/>
              <a:gd name="connsiteX232" fmla="*/ 184 w 12653"/>
              <a:gd name="connsiteY232" fmla="*/ 255 h 4040"/>
              <a:gd name="connsiteX233" fmla="*/ 184 w 12653"/>
              <a:gd name="connsiteY233" fmla="*/ 164 h 4040"/>
              <a:gd name="connsiteX234" fmla="*/ 184 w 12653"/>
              <a:gd name="connsiteY234" fmla="*/ 102 h 4040"/>
              <a:gd name="connsiteX235" fmla="*/ 240 w 12653"/>
              <a:gd name="connsiteY235" fmla="*/ 102 h 4040"/>
              <a:gd name="connsiteX236" fmla="*/ 240 w 12653"/>
              <a:gd name="connsiteY236" fmla="*/ 164 h 4040"/>
              <a:gd name="connsiteX237" fmla="*/ 184 w 12653"/>
              <a:gd name="connsiteY237" fmla="*/ 164 h 4040"/>
              <a:gd name="connsiteX238" fmla="*/ 561 w 12653"/>
              <a:gd name="connsiteY238" fmla="*/ 37 h 4040"/>
              <a:gd name="connsiteX239" fmla="*/ 561 w 12653"/>
              <a:gd name="connsiteY239" fmla="*/ 78 h 4040"/>
              <a:gd name="connsiteX240" fmla="*/ 520 w 12653"/>
              <a:gd name="connsiteY240" fmla="*/ 78 h 4040"/>
              <a:gd name="connsiteX241" fmla="*/ 520 w 12653"/>
              <a:gd name="connsiteY241" fmla="*/ 37 h 4040"/>
              <a:gd name="connsiteX242" fmla="*/ 561 w 12653"/>
              <a:gd name="connsiteY242" fmla="*/ 37 h 4040"/>
              <a:gd name="connsiteX243" fmla="*/ 12414 w 12653"/>
              <a:gd name="connsiteY243" fmla="*/ 164 h 4040"/>
              <a:gd name="connsiteX244" fmla="*/ 12414 w 12653"/>
              <a:gd name="connsiteY244" fmla="*/ 102 h 4040"/>
              <a:gd name="connsiteX245" fmla="*/ 12470 w 12653"/>
              <a:gd name="connsiteY245" fmla="*/ 102 h 4040"/>
              <a:gd name="connsiteX246" fmla="*/ 12470 w 12653"/>
              <a:gd name="connsiteY246" fmla="*/ 164 h 4040"/>
              <a:gd name="connsiteX247" fmla="*/ 12414 w 12653"/>
              <a:gd name="connsiteY247" fmla="*/ 164 h 4040"/>
              <a:gd name="connsiteX248" fmla="*/ 12414 w 12653"/>
              <a:gd name="connsiteY248" fmla="*/ 255 h 4040"/>
              <a:gd name="connsiteX249" fmla="*/ 12414 w 12653"/>
              <a:gd name="connsiteY249" fmla="*/ 184 h 4040"/>
              <a:gd name="connsiteX250" fmla="*/ 12470 w 12653"/>
              <a:gd name="connsiteY250" fmla="*/ 184 h 4040"/>
              <a:gd name="connsiteX251" fmla="*/ 12470 w 12653"/>
              <a:gd name="connsiteY251" fmla="*/ 255 h 4040"/>
              <a:gd name="connsiteX252" fmla="*/ 12414 w 12653"/>
              <a:gd name="connsiteY252" fmla="*/ 255 h 4040"/>
              <a:gd name="connsiteX253" fmla="*/ 12552 w 12653"/>
              <a:gd name="connsiteY253" fmla="*/ 596 h 4040"/>
              <a:gd name="connsiteX254" fmla="*/ 12552 w 12653"/>
              <a:gd name="connsiteY254" fmla="*/ 674 h 4040"/>
              <a:gd name="connsiteX255" fmla="*/ 12612 w 12653"/>
              <a:gd name="connsiteY255" fmla="*/ 674 h 4040"/>
              <a:gd name="connsiteX256" fmla="*/ 12612 w 12653"/>
              <a:gd name="connsiteY256" fmla="*/ 2687 h 4040"/>
              <a:gd name="connsiteX257" fmla="*/ 12552 w 12653"/>
              <a:gd name="connsiteY257" fmla="*/ 2687 h 4040"/>
              <a:gd name="connsiteX258" fmla="*/ 12552 w 12653"/>
              <a:gd name="connsiteY258" fmla="*/ 2765 h 4040"/>
              <a:gd name="connsiteX259" fmla="*/ 12500 w 12653"/>
              <a:gd name="connsiteY259" fmla="*/ 2765 h 4040"/>
              <a:gd name="connsiteX260" fmla="*/ 12500 w 12653"/>
              <a:gd name="connsiteY260" fmla="*/ 3619 h 4040"/>
              <a:gd name="connsiteX261" fmla="*/ 12628 w 12653"/>
              <a:gd name="connsiteY261" fmla="*/ 3619 h 4040"/>
              <a:gd name="connsiteX262" fmla="*/ 12628 w 12653"/>
              <a:gd name="connsiteY262" fmla="*/ 3787 h 4040"/>
              <a:gd name="connsiteX263" fmla="*/ 12571 w 12653"/>
              <a:gd name="connsiteY263" fmla="*/ 3787 h 4040"/>
              <a:gd name="connsiteX264" fmla="*/ 12571 w 12653"/>
              <a:gd name="connsiteY264" fmla="*/ 3705 h 4040"/>
              <a:gd name="connsiteX265" fmla="*/ 12470 w 12653"/>
              <a:gd name="connsiteY265" fmla="*/ 3705 h 4040"/>
              <a:gd name="connsiteX266" fmla="*/ 12470 w 12653"/>
              <a:gd name="connsiteY266" fmla="*/ 3787 h 4040"/>
              <a:gd name="connsiteX267" fmla="*/ 12392 w 12653"/>
              <a:gd name="connsiteY267" fmla="*/ 3787 h 4040"/>
              <a:gd name="connsiteX268" fmla="*/ 12392 w 12653"/>
              <a:gd name="connsiteY268" fmla="*/ 3880 h 4040"/>
              <a:gd name="connsiteX269" fmla="*/ 12300 w 12653"/>
              <a:gd name="connsiteY269" fmla="*/ 3880 h 4040"/>
              <a:gd name="connsiteX270" fmla="*/ 12300 w 12653"/>
              <a:gd name="connsiteY270" fmla="*/ 3981 h 4040"/>
              <a:gd name="connsiteX271" fmla="*/ 12392 w 12653"/>
              <a:gd name="connsiteY271" fmla="*/ 3981 h 4040"/>
              <a:gd name="connsiteX272" fmla="*/ 12392 w 12653"/>
              <a:gd name="connsiteY272" fmla="*/ 4040 h 4040"/>
              <a:gd name="connsiteX273" fmla="*/ 12224 w 12653"/>
              <a:gd name="connsiteY273" fmla="*/ 4040 h 4040"/>
              <a:gd name="connsiteX274" fmla="*/ 12224 w 12653"/>
              <a:gd name="connsiteY274" fmla="*/ 3912 h 4040"/>
              <a:gd name="connsiteX275" fmla="*/ 12071 w 12653"/>
              <a:gd name="connsiteY275" fmla="*/ 3912 h 4040"/>
              <a:gd name="connsiteX276" fmla="*/ 12071 w 12653"/>
              <a:gd name="connsiteY276" fmla="*/ 3964 h 4040"/>
              <a:gd name="connsiteX277" fmla="*/ 11995 w 12653"/>
              <a:gd name="connsiteY277" fmla="*/ 3964 h 4040"/>
              <a:gd name="connsiteX278" fmla="*/ 11995 w 12653"/>
              <a:gd name="connsiteY278" fmla="*/ 4025 h 4040"/>
              <a:gd name="connsiteX279" fmla="*/ 658 w 12653"/>
              <a:gd name="connsiteY279" fmla="*/ 4025 h 4040"/>
              <a:gd name="connsiteX280" fmla="*/ 658 w 12653"/>
              <a:gd name="connsiteY280" fmla="*/ 3964 h 4040"/>
              <a:gd name="connsiteX281" fmla="*/ 583 w 12653"/>
              <a:gd name="connsiteY281" fmla="*/ 3964 h 4040"/>
              <a:gd name="connsiteX282" fmla="*/ 583 w 12653"/>
              <a:gd name="connsiteY282" fmla="*/ 3912 h 4040"/>
              <a:gd name="connsiteX283" fmla="*/ 430 w 12653"/>
              <a:gd name="connsiteY283" fmla="*/ 3912 h 4040"/>
              <a:gd name="connsiteX284" fmla="*/ 430 w 12653"/>
              <a:gd name="connsiteY284" fmla="*/ 4040 h 4040"/>
              <a:gd name="connsiteX285" fmla="*/ 261 w 12653"/>
              <a:gd name="connsiteY285" fmla="*/ 4040 h 4040"/>
              <a:gd name="connsiteX286" fmla="*/ 261 w 12653"/>
              <a:gd name="connsiteY286" fmla="*/ 3981 h 4040"/>
              <a:gd name="connsiteX287" fmla="*/ 354 w 12653"/>
              <a:gd name="connsiteY287" fmla="*/ 3981 h 4040"/>
              <a:gd name="connsiteX288" fmla="*/ 354 w 12653"/>
              <a:gd name="connsiteY288" fmla="*/ 3880 h 4040"/>
              <a:gd name="connsiteX289" fmla="*/ 261 w 12653"/>
              <a:gd name="connsiteY289" fmla="*/ 3880 h 4040"/>
              <a:gd name="connsiteX290" fmla="*/ 261 w 12653"/>
              <a:gd name="connsiteY290" fmla="*/ 3787 h 4040"/>
              <a:gd name="connsiteX291" fmla="*/ 184 w 12653"/>
              <a:gd name="connsiteY291" fmla="*/ 3787 h 4040"/>
              <a:gd name="connsiteX292" fmla="*/ 184 w 12653"/>
              <a:gd name="connsiteY292" fmla="*/ 3705 h 4040"/>
              <a:gd name="connsiteX293" fmla="*/ 82 w 12653"/>
              <a:gd name="connsiteY293" fmla="*/ 3705 h 4040"/>
              <a:gd name="connsiteX294" fmla="*/ 82 w 12653"/>
              <a:gd name="connsiteY294" fmla="*/ 3787 h 4040"/>
              <a:gd name="connsiteX295" fmla="*/ 26 w 12653"/>
              <a:gd name="connsiteY295" fmla="*/ 3787 h 4040"/>
              <a:gd name="connsiteX296" fmla="*/ 26 w 12653"/>
              <a:gd name="connsiteY296" fmla="*/ 3619 h 4040"/>
              <a:gd name="connsiteX297" fmla="*/ 153 w 12653"/>
              <a:gd name="connsiteY297" fmla="*/ 3619 h 4040"/>
              <a:gd name="connsiteX298" fmla="*/ 153 w 12653"/>
              <a:gd name="connsiteY298" fmla="*/ 3468 h 4040"/>
              <a:gd name="connsiteX299" fmla="*/ 102 w 12653"/>
              <a:gd name="connsiteY299" fmla="*/ 3468 h 4040"/>
              <a:gd name="connsiteX300" fmla="*/ 102 w 12653"/>
              <a:gd name="connsiteY300" fmla="*/ 3390 h 4040"/>
              <a:gd name="connsiteX301" fmla="*/ 41 w 12653"/>
              <a:gd name="connsiteY301" fmla="*/ 3390 h 4040"/>
              <a:gd name="connsiteX302" fmla="*/ 41 w 12653"/>
              <a:gd name="connsiteY302" fmla="*/ 674 h 4040"/>
              <a:gd name="connsiteX303" fmla="*/ 102 w 12653"/>
              <a:gd name="connsiteY303" fmla="*/ 674 h 4040"/>
              <a:gd name="connsiteX304" fmla="*/ 102 w 12653"/>
              <a:gd name="connsiteY304" fmla="*/ 596 h 4040"/>
              <a:gd name="connsiteX305" fmla="*/ 153 w 12653"/>
              <a:gd name="connsiteY305" fmla="*/ 596 h 4040"/>
              <a:gd name="connsiteX306" fmla="*/ 153 w 12653"/>
              <a:gd name="connsiteY306" fmla="*/ 445 h 4040"/>
              <a:gd name="connsiteX307" fmla="*/ 26 w 12653"/>
              <a:gd name="connsiteY307" fmla="*/ 445 h 4040"/>
              <a:gd name="connsiteX308" fmla="*/ 26 w 12653"/>
              <a:gd name="connsiteY308" fmla="*/ 277 h 4040"/>
              <a:gd name="connsiteX309" fmla="*/ 82 w 12653"/>
              <a:gd name="connsiteY309" fmla="*/ 277 h 4040"/>
              <a:gd name="connsiteX310" fmla="*/ 82 w 12653"/>
              <a:gd name="connsiteY310" fmla="*/ 359 h 4040"/>
              <a:gd name="connsiteX311" fmla="*/ 184 w 12653"/>
              <a:gd name="connsiteY311" fmla="*/ 359 h 4040"/>
              <a:gd name="connsiteX312" fmla="*/ 184 w 12653"/>
              <a:gd name="connsiteY312" fmla="*/ 277 h 4040"/>
              <a:gd name="connsiteX313" fmla="*/ 261 w 12653"/>
              <a:gd name="connsiteY313" fmla="*/ 277 h 4040"/>
              <a:gd name="connsiteX314" fmla="*/ 261 w 12653"/>
              <a:gd name="connsiteY314" fmla="*/ 184 h 4040"/>
              <a:gd name="connsiteX315" fmla="*/ 354 w 12653"/>
              <a:gd name="connsiteY315" fmla="*/ 184 h 4040"/>
              <a:gd name="connsiteX316" fmla="*/ 354 w 12653"/>
              <a:gd name="connsiteY316" fmla="*/ 82 h 4040"/>
              <a:gd name="connsiteX317" fmla="*/ 261 w 12653"/>
              <a:gd name="connsiteY317" fmla="*/ 82 h 4040"/>
              <a:gd name="connsiteX318" fmla="*/ 261 w 12653"/>
              <a:gd name="connsiteY318" fmla="*/ 24 h 4040"/>
              <a:gd name="connsiteX319" fmla="*/ 430 w 12653"/>
              <a:gd name="connsiteY319" fmla="*/ 24 h 4040"/>
              <a:gd name="connsiteX320" fmla="*/ 430 w 12653"/>
              <a:gd name="connsiteY320" fmla="*/ 151 h 4040"/>
              <a:gd name="connsiteX321" fmla="*/ 583 w 12653"/>
              <a:gd name="connsiteY321" fmla="*/ 151 h 4040"/>
              <a:gd name="connsiteX322" fmla="*/ 583 w 12653"/>
              <a:gd name="connsiteY322" fmla="*/ 100 h 4040"/>
              <a:gd name="connsiteX323" fmla="*/ 658 w 12653"/>
              <a:gd name="connsiteY323" fmla="*/ 100 h 4040"/>
              <a:gd name="connsiteX324" fmla="*/ 658 w 12653"/>
              <a:gd name="connsiteY324" fmla="*/ 39 h 4040"/>
              <a:gd name="connsiteX325" fmla="*/ 11995 w 12653"/>
              <a:gd name="connsiteY325" fmla="*/ 39 h 4040"/>
              <a:gd name="connsiteX326" fmla="*/ 11995 w 12653"/>
              <a:gd name="connsiteY326" fmla="*/ 100 h 4040"/>
              <a:gd name="connsiteX327" fmla="*/ 12071 w 12653"/>
              <a:gd name="connsiteY327" fmla="*/ 100 h 4040"/>
              <a:gd name="connsiteX328" fmla="*/ 12071 w 12653"/>
              <a:gd name="connsiteY328" fmla="*/ 151 h 4040"/>
              <a:gd name="connsiteX329" fmla="*/ 12224 w 12653"/>
              <a:gd name="connsiteY329" fmla="*/ 151 h 4040"/>
              <a:gd name="connsiteX330" fmla="*/ 12224 w 12653"/>
              <a:gd name="connsiteY330" fmla="*/ 24 h 4040"/>
              <a:gd name="connsiteX331" fmla="*/ 12392 w 12653"/>
              <a:gd name="connsiteY331" fmla="*/ 24 h 4040"/>
              <a:gd name="connsiteX332" fmla="*/ 12392 w 12653"/>
              <a:gd name="connsiteY332" fmla="*/ 82 h 4040"/>
              <a:gd name="connsiteX333" fmla="*/ 12300 w 12653"/>
              <a:gd name="connsiteY333" fmla="*/ 82 h 4040"/>
              <a:gd name="connsiteX334" fmla="*/ 12300 w 12653"/>
              <a:gd name="connsiteY334" fmla="*/ 184 h 4040"/>
              <a:gd name="connsiteX335" fmla="*/ 12392 w 12653"/>
              <a:gd name="connsiteY335" fmla="*/ 184 h 4040"/>
              <a:gd name="connsiteX336" fmla="*/ 12392 w 12653"/>
              <a:gd name="connsiteY336" fmla="*/ 277 h 4040"/>
              <a:gd name="connsiteX337" fmla="*/ 12470 w 12653"/>
              <a:gd name="connsiteY337" fmla="*/ 277 h 4040"/>
              <a:gd name="connsiteX338" fmla="*/ 12470 w 12653"/>
              <a:gd name="connsiteY338" fmla="*/ 359 h 4040"/>
              <a:gd name="connsiteX339" fmla="*/ 12571 w 12653"/>
              <a:gd name="connsiteY339" fmla="*/ 359 h 4040"/>
              <a:gd name="connsiteX340" fmla="*/ 12571 w 12653"/>
              <a:gd name="connsiteY340" fmla="*/ 277 h 4040"/>
              <a:gd name="connsiteX341" fmla="*/ 12628 w 12653"/>
              <a:gd name="connsiteY341" fmla="*/ 277 h 4040"/>
              <a:gd name="connsiteX342" fmla="*/ 12628 w 12653"/>
              <a:gd name="connsiteY342" fmla="*/ 445 h 4040"/>
              <a:gd name="connsiteX343" fmla="*/ 12500 w 12653"/>
              <a:gd name="connsiteY343" fmla="*/ 445 h 4040"/>
              <a:gd name="connsiteX344" fmla="*/ 12500 w 12653"/>
              <a:gd name="connsiteY344" fmla="*/ 596 h 4040"/>
              <a:gd name="connsiteX345" fmla="*/ 12552 w 12653"/>
              <a:gd name="connsiteY345" fmla="*/ 596 h 4040"/>
              <a:gd name="connsiteX346" fmla="*/ 261 w 12653"/>
              <a:gd name="connsiteY346" fmla="*/ 3962 h 4040"/>
              <a:gd name="connsiteX347" fmla="*/ 261 w 12653"/>
              <a:gd name="connsiteY347" fmla="*/ 3899 h 4040"/>
              <a:gd name="connsiteX348" fmla="*/ 335 w 12653"/>
              <a:gd name="connsiteY348" fmla="*/ 3899 h 4040"/>
              <a:gd name="connsiteX349" fmla="*/ 335 w 12653"/>
              <a:gd name="connsiteY349" fmla="*/ 3962 h 4040"/>
              <a:gd name="connsiteX350" fmla="*/ 261 w 12653"/>
              <a:gd name="connsiteY350" fmla="*/ 3962 h 4040"/>
              <a:gd name="connsiteX351" fmla="*/ 261 w 12653"/>
              <a:gd name="connsiteY351" fmla="*/ 102 h 4040"/>
              <a:gd name="connsiteX352" fmla="*/ 335 w 12653"/>
              <a:gd name="connsiteY352" fmla="*/ 102 h 4040"/>
              <a:gd name="connsiteX353" fmla="*/ 335 w 12653"/>
              <a:gd name="connsiteY353" fmla="*/ 164 h 4040"/>
              <a:gd name="connsiteX354" fmla="*/ 261 w 12653"/>
              <a:gd name="connsiteY354" fmla="*/ 164 h 4040"/>
              <a:gd name="connsiteX355" fmla="*/ 261 w 12653"/>
              <a:gd name="connsiteY355" fmla="*/ 102 h 4040"/>
              <a:gd name="connsiteX356" fmla="*/ 12392 w 12653"/>
              <a:gd name="connsiteY356" fmla="*/ 102 h 4040"/>
              <a:gd name="connsiteX357" fmla="*/ 12392 w 12653"/>
              <a:gd name="connsiteY357" fmla="*/ 164 h 4040"/>
              <a:gd name="connsiteX358" fmla="*/ 12319 w 12653"/>
              <a:gd name="connsiteY358" fmla="*/ 164 h 4040"/>
              <a:gd name="connsiteX359" fmla="*/ 12319 w 12653"/>
              <a:gd name="connsiteY359" fmla="*/ 102 h 4040"/>
              <a:gd name="connsiteX360" fmla="*/ 12392 w 12653"/>
              <a:gd name="connsiteY360" fmla="*/ 102 h 4040"/>
              <a:gd name="connsiteX361" fmla="*/ 12392 w 12653"/>
              <a:gd name="connsiteY361" fmla="*/ 3899 h 4040"/>
              <a:gd name="connsiteX362" fmla="*/ 12392 w 12653"/>
              <a:gd name="connsiteY362" fmla="*/ 3962 h 4040"/>
              <a:gd name="connsiteX363" fmla="*/ 12319 w 12653"/>
              <a:gd name="connsiteY363" fmla="*/ 3962 h 4040"/>
              <a:gd name="connsiteX364" fmla="*/ 12319 w 12653"/>
              <a:gd name="connsiteY364" fmla="*/ 3899 h 4040"/>
              <a:gd name="connsiteX365" fmla="*/ 12392 w 12653"/>
              <a:gd name="connsiteY365" fmla="*/ 3899 h 4040"/>
              <a:gd name="connsiteX366" fmla="*/ 12552 w 12653"/>
              <a:gd name="connsiteY366" fmla="*/ 277 h 4040"/>
              <a:gd name="connsiteX367" fmla="*/ 12552 w 12653"/>
              <a:gd name="connsiteY367" fmla="*/ 339 h 4040"/>
              <a:gd name="connsiteX368" fmla="*/ 12487 w 12653"/>
              <a:gd name="connsiteY368" fmla="*/ 339 h 4040"/>
              <a:gd name="connsiteX369" fmla="*/ 12487 w 12653"/>
              <a:gd name="connsiteY369" fmla="*/ 277 h 4040"/>
              <a:gd name="connsiteX370" fmla="*/ 12552 w 12653"/>
              <a:gd name="connsiteY370" fmla="*/ 277 h 4040"/>
              <a:gd name="connsiteX371" fmla="*/ 12552 w 12653"/>
              <a:gd name="connsiteY371" fmla="*/ 184 h 4040"/>
              <a:gd name="connsiteX372" fmla="*/ 12552 w 12653"/>
              <a:gd name="connsiteY372" fmla="*/ 255 h 4040"/>
              <a:gd name="connsiteX373" fmla="*/ 12487 w 12653"/>
              <a:gd name="connsiteY373" fmla="*/ 255 h 4040"/>
              <a:gd name="connsiteX374" fmla="*/ 12487 w 12653"/>
              <a:gd name="connsiteY374" fmla="*/ 184 h 4040"/>
              <a:gd name="connsiteX375" fmla="*/ 12552 w 12653"/>
              <a:gd name="connsiteY375" fmla="*/ 184 h 4040"/>
              <a:gd name="connsiteX376" fmla="*/ 12552 w 12653"/>
              <a:gd name="connsiteY376" fmla="*/ 102 h 4040"/>
              <a:gd name="connsiteX377" fmla="*/ 12552 w 12653"/>
              <a:gd name="connsiteY377" fmla="*/ 160 h 4040"/>
              <a:gd name="connsiteX378" fmla="*/ 12492 w 12653"/>
              <a:gd name="connsiteY378" fmla="*/ 160 h 4040"/>
              <a:gd name="connsiteX379" fmla="*/ 12492 w 12653"/>
              <a:gd name="connsiteY379" fmla="*/ 102 h 4040"/>
              <a:gd name="connsiteX380" fmla="*/ 12552 w 12653"/>
              <a:gd name="connsiteY380" fmla="*/ 102 h 4040"/>
              <a:gd name="connsiteX381" fmla="*/ 12492 w 12653"/>
              <a:gd name="connsiteY381" fmla="*/ 82 h 4040"/>
              <a:gd name="connsiteX382" fmla="*/ 12492 w 12653"/>
              <a:gd name="connsiteY382" fmla="*/ 22 h 4040"/>
              <a:gd name="connsiteX383" fmla="*/ 12630 w 12653"/>
              <a:gd name="connsiteY383" fmla="*/ 22 h 4040"/>
              <a:gd name="connsiteX384" fmla="*/ 12630 w 12653"/>
              <a:gd name="connsiteY384" fmla="*/ 160 h 4040"/>
              <a:gd name="connsiteX385" fmla="*/ 12571 w 12653"/>
              <a:gd name="connsiteY385" fmla="*/ 160 h 4040"/>
              <a:gd name="connsiteX386" fmla="*/ 12571 w 12653"/>
              <a:gd name="connsiteY386" fmla="*/ 82 h 4040"/>
              <a:gd name="connsiteX387" fmla="*/ 12492 w 12653"/>
              <a:gd name="connsiteY387" fmla="*/ 82 h 4040"/>
              <a:gd name="connsiteX388" fmla="*/ 80 w 12653"/>
              <a:gd name="connsiteY388" fmla="*/ 3489 h 4040"/>
              <a:gd name="connsiteX389" fmla="*/ 80 w 12653"/>
              <a:gd name="connsiteY389" fmla="*/ 3528 h 4040"/>
              <a:gd name="connsiteX390" fmla="*/ 39 w 12653"/>
              <a:gd name="connsiteY390" fmla="*/ 3528 h 4040"/>
              <a:gd name="connsiteX391" fmla="*/ 39 w 12653"/>
              <a:gd name="connsiteY391" fmla="*/ 3489 h 4040"/>
              <a:gd name="connsiteX392" fmla="*/ 80 w 12653"/>
              <a:gd name="connsiteY392" fmla="*/ 3489 h 4040"/>
              <a:gd name="connsiteX393" fmla="*/ 12574 w 12653"/>
              <a:gd name="connsiteY393" fmla="*/ 575 h 4040"/>
              <a:gd name="connsiteX394" fmla="*/ 12574 w 12653"/>
              <a:gd name="connsiteY394" fmla="*/ 536 h 4040"/>
              <a:gd name="connsiteX395" fmla="*/ 12615 w 12653"/>
              <a:gd name="connsiteY395" fmla="*/ 536 h 4040"/>
              <a:gd name="connsiteX396" fmla="*/ 12615 w 12653"/>
              <a:gd name="connsiteY396" fmla="*/ 575 h 4040"/>
              <a:gd name="connsiteX397" fmla="*/ 12574 w 12653"/>
              <a:gd name="connsiteY397" fmla="*/ 575 h 4040"/>
              <a:gd name="connsiteX0" fmla="*/ 12653 w 12653"/>
              <a:gd name="connsiteY0" fmla="*/ 182 h 4040"/>
              <a:gd name="connsiteX1" fmla="*/ 12653 w 12653"/>
              <a:gd name="connsiteY1" fmla="*/ 0 h 4040"/>
              <a:gd name="connsiteX2" fmla="*/ 12470 w 12653"/>
              <a:gd name="connsiteY2" fmla="*/ 0 h 4040"/>
              <a:gd name="connsiteX3" fmla="*/ 12470 w 12653"/>
              <a:gd name="connsiteY3" fmla="*/ 82 h 4040"/>
              <a:gd name="connsiteX4" fmla="*/ 12414 w 12653"/>
              <a:gd name="connsiteY4" fmla="*/ 82 h 4040"/>
              <a:gd name="connsiteX5" fmla="*/ 12414 w 12653"/>
              <a:gd name="connsiteY5" fmla="*/ 0 h 4040"/>
              <a:gd name="connsiteX6" fmla="*/ 12202 w 12653"/>
              <a:gd name="connsiteY6" fmla="*/ 0 h 4040"/>
              <a:gd name="connsiteX7" fmla="*/ 12202 w 12653"/>
              <a:gd name="connsiteY7" fmla="*/ 130 h 4040"/>
              <a:gd name="connsiteX8" fmla="*/ 12092 w 12653"/>
              <a:gd name="connsiteY8" fmla="*/ 130 h 4040"/>
              <a:gd name="connsiteX9" fmla="*/ 12092 w 12653"/>
              <a:gd name="connsiteY9" fmla="*/ 100 h 4040"/>
              <a:gd name="connsiteX10" fmla="*/ 12155 w 12653"/>
              <a:gd name="connsiteY10" fmla="*/ 100 h 4040"/>
              <a:gd name="connsiteX11" fmla="*/ 12155 w 12653"/>
              <a:gd name="connsiteY11" fmla="*/ 15 h 4040"/>
              <a:gd name="connsiteX12" fmla="*/ 12071 w 12653"/>
              <a:gd name="connsiteY12" fmla="*/ 15 h 4040"/>
              <a:gd name="connsiteX13" fmla="*/ 12071 w 12653"/>
              <a:gd name="connsiteY13" fmla="*/ 78 h 4040"/>
              <a:gd name="connsiteX14" fmla="*/ 12017 w 12653"/>
              <a:gd name="connsiteY14" fmla="*/ 78 h 4040"/>
              <a:gd name="connsiteX15" fmla="*/ 12017 w 12653"/>
              <a:gd name="connsiteY15" fmla="*/ 18 h 4040"/>
              <a:gd name="connsiteX16" fmla="*/ 637 w 12653"/>
              <a:gd name="connsiteY16" fmla="*/ 18 h 4040"/>
              <a:gd name="connsiteX17" fmla="*/ 637 w 12653"/>
              <a:gd name="connsiteY17" fmla="*/ 78 h 4040"/>
              <a:gd name="connsiteX18" fmla="*/ 583 w 12653"/>
              <a:gd name="connsiteY18" fmla="*/ 78 h 4040"/>
              <a:gd name="connsiteX19" fmla="*/ 583 w 12653"/>
              <a:gd name="connsiteY19" fmla="*/ 15 h 4040"/>
              <a:gd name="connsiteX20" fmla="*/ 499 w 12653"/>
              <a:gd name="connsiteY20" fmla="*/ 15 h 4040"/>
              <a:gd name="connsiteX21" fmla="*/ 499 w 12653"/>
              <a:gd name="connsiteY21" fmla="*/ 100 h 4040"/>
              <a:gd name="connsiteX22" fmla="*/ 561 w 12653"/>
              <a:gd name="connsiteY22" fmla="*/ 100 h 4040"/>
              <a:gd name="connsiteX23" fmla="*/ 561 w 12653"/>
              <a:gd name="connsiteY23" fmla="*/ 130 h 4040"/>
              <a:gd name="connsiteX24" fmla="*/ 451 w 12653"/>
              <a:gd name="connsiteY24" fmla="*/ 130 h 4040"/>
              <a:gd name="connsiteX25" fmla="*/ 451 w 12653"/>
              <a:gd name="connsiteY25" fmla="*/ 0 h 4040"/>
              <a:gd name="connsiteX26" fmla="*/ 240 w 12653"/>
              <a:gd name="connsiteY26" fmla="*/ 0 h 4040"/>
              <a:gd name="connsiteX27" fmla="*/ 240 w 12653"/>
              <a:gd name="connsiteY27" fmla="*/ 82 h 4040"/>
              <a:gd name="connsiteX28" fmla="*/ 184 w 12653"/>
              <a:gd name="connsiteY28" fmla="*/ 82 h 4040"/>
              <a:gd name="connsiteX29" fmla="*/ 184 w 12653"/>
              <a:gd name="connsiteY29" fmla="*/ 0 h 4040"/>
              <a:gd name="connsiteX30" fmla="*/ 0 w 12653"/>
              <a:gd name="connsiteY30" fmla="*/ 0 h 4040"/>
              <a:gd name="connsiteX31" fmla="*/ 0 w 12653"/>
              <a:gd name="connsiteY31" fmla="*/ 182 h 4040"/>
              <a:gd name="connsiteX32" fmla="*/ 82 w 12653"/>
              <a:gd name="connsiteY32" fmla="*/ 182 h 4040"/>
              <a:gd name="connsiteX33" fmla="*/ 82 w 12653"/>
              <a:gd name="connsiteY33" fmla="*/ 255 h 4040"/>
              <a:gd name="connsiteX34" fmla="*/ 2 w 12653"/>
              <a:gd name="connsiteY34" fmla="*/ 255 h 4040"/>
              <a:gd name="connsiteX35" fmla="*/ 2 w 12653"/>
              <a:gd name="connsiteY35" fmla="*/ 467 h 4040"/>
              <a:gd name="connsiteX36" fmla="*/ 132 w 12653"/>
              <a:gd name="connsiteY36" fmla="*/ 467 h 4040"/>
              <a:gd name="connsiteX37" fmla="*/ 132 w 12653"/>
              <a:gd name="connsiteY37" fmla="*/ 575 h 4040"/>
              <a:gd name="connsiteX38" fmla="*/ 102 w 12653"/>
              <a:gd name="connsiteY38" fmla="*/ 575 h 4040"/>
              <a:gd name="connsiteX39" fmla="*/ 102 w 12653"/>
              <a:gd name="connsiteY39" fmla="*/ 514 h 4040"/>
              <a:gd name="connsiteX40" fmla="*/ 17 w 12653"/>
              <a:gd name="connsiteY40" fmla="*/ 514 h 4040"/>
              <a:gd name="connsiteX41" fmla="*/ 17 w 12653"/>
              <a:gd name="connsiteY41" fmla="*/ 596 h 4040"/>
              <a:gd name="connsiteX42" fmla="*/ 80 w 12653"/>
              <a:gd name="connsiteY42" fmla="*/ 596 h 4040"/>
              <a:gd name="connsiteX43" fmla="*/ 80 w 12653"/>
              <a:gd name="connsiteY43" fmla="*/ 652 h 4040"/>
              <a:gd name="connsiteX44" fmla="*/ 20 w 12653"/>
              <a:gd name="connsiteY44" fmla="*/ 652 h 4040"/>
              <a:gd name="connsiteX45" fmla="*/ 20 w 12653"/>
              <a:gd name="connsiteY45" fmla="*/ 2708 h 4040"/>
              <a:gd name="connsiteX46" fmla="*/ 80 w 12653"/>
              <a:gd name="connsiteY46" fmla="*/ 2708 h 4040"/>
              <a:gd name="connsiteX47" fmla="*/ 80 w 12653"/>
              <a:gd name="connsiteY47" fmla="*/ 2765 h 4040"/>
              <a:gd name="connsiteX48" fmla="*/ 17 w 12653"/>
              <a:gd name="connsiteY48" fmla="*/ 2765 h 4040"/>
              <a:gd name="connsiteX49" fmla="*/ 17 w 12653"/>
              <a:gd name="connsiteY49" fmla="*/ 2847 h 4040"/>
              <a:gd name="connsiteX50" fmla="*/ 102 w 12653"/>
              <a:gd name="connsiteY50" fmla="*/ 2847 h 4040"/>
              <a:gd name="connsiteX51" fmla="*/ 102 w 12653"/>
              <a:gd name="connsiteY51" fmla="*/ 2786 h 4040"/>
              <a:gd name="connsiteX52" fmla="*/ 132 w 12653"/>
              <a:gd name="connsiteY52" fmla="*/ 2786 h 4040"/>
              <a:gd name="connsiteX53" fmla="*/ 132 w 12653"/>
              <a:gd name="connsiteY53" fmla="*/ 2894 h 4040"/>
              <a:gd name="connsiteX54" fmla="*/ 2 w 12653"/>
              <a:gd name="connsiteY54" fmla="*/ 2894 h 4040"/>
              <a:gd name="connsiteX55" fmla="*/ 2 w 12653"/>
              <a:gd name="connsiteY55" fmla="*/ 3106 h 4040"/>
              <a:gd name="connsiteX56" fmla="*/ 82 w 12653"/>
              <a:gd name="connsiteY56" fmla="*/ 3106 h 4040"/>
              <a:gd name="connsiteX57" fmla="*/ 82 w 12653"/>
              <a:gd name="connsiteY57" fmla="*/ 3179 h 4040"/>
              <a:gd name="connsiteX58" fmla="*/ 0 w 12653"/>
              <a:gd name="connsiteY58" fmla="*/ 3179 h 4040"/>
              <a:gd name="connsiteX59" fmla="*/ 0 w 12653"/>
              <a:gd name="connsiteY59" fmla="*/ 3360 h 4040"/>
              <a:gd name="connsiteX60" fmla="*/ 184 w 12653"/>
              <a:gd name="connsiteY60" fmla="*/ 3360 h 4040"/>
              <a:gd name="connsiteX61" fmla="*/ 184 w 12653"/>
              <a:gd name="connsiteY61" fmla="*/ 3278 h 4040"/>
              <a:gd name="connsiteX62" fmla="*/ 240 w 12653"/>
              <a:gd name="connsiteY62" fmla="*/ 3278 h 4040"/>
              <a:gd name="connsiteX63" fmla="*/ 240 w 12653"/>
              <a:gd name="connsiteY63" fmla="*/ 3360 h 4040"/>
              <a:gd name="connsiteX64" fmla="*/ 451 w 12653"/>
              <a:gd name="connsiteY64" fmla="*/ 3360 h 4040"/>
              <a:gd name="connsiteX65" fmla="*/ 451 w 12653"/>
              <a:gd name="connsiteY65" fmla="*/ 3231 h 4040"/>
              <a:gd name="connsiteX66" fmla="*/ 561 w 12653"/>
              <a:gd name="connsiteY66" fmla="*/ 3231 h 4040"/>
              <a:gd name="connsiteX67" fmla="*/ 561 w 12653"/>
              <a:gd name="connsiteY67" fmla="*/ 3261 h 4040"/>
              <a:gd name="connsiteX68" fmla="*/ 499 w 12653"/>
              <a:gd name="connsiteY68" fmla="*/ 3261 h 4040"/>
              <a:gd name="connsiteX69" fmla="*/ 499 w 12653"/>
              <a:gd name="connsiteY69" fmla="*/ 3345 h 4040"/>
              <a:gd name="connsiteX70" fmla="*/ 583 w 12653"/>
              <a:gd name="connsiteY70" fmla="*/ 3345 h 4040"/>
              <a:gd name="connsiteX71" fmla="*/ 583 w 12653"/>
              <a:gd name="connsiteY71" fmla="*/ 3283 h 4040"/>
              <a:gd name="connsiteX72" fmla="*/ 637 w 12653"/>
              <a:gd name="connsiteY72" fmla="*/ 3283 h 4040"/>
              <a:gd name="connsiteX73" fmla="*/ 637 w 12653"/>
              <a:gd name="connsiteY73" fmla="*/ 3343 h 4040"/>
              <a:gd name="connsiteX74" fmla="*/ 12017 w 12653"/>
              <a:gd name="connsiteY74" fmla="*/ 3343 h 4040"/>
              <a:gd name="connsiteX75" fmla="*/ 12017 w 12653"/>
              <a:gd name="connsiteY75" fmla="*/ 3283 h 4040"/>
              <a:gd name="connsiteX76" fmla="*/ 12071 w 12653"/>
              <a:gd name="connsiteY76" fmla="*/ 3283 h 4040"/>
              <a:gd name="connsiteX77" fmla="*/ 12071 w 12653"/>
              <a:gd name="connsiteY77" fmla="*/ 3345 h 4040"/>
              <a:gd name="connsiteX78" fmla="*/ 12155 w 12653"/>
              <a:gd name="connsiteY78" fmla="*/ 3345 h 4040"/>
              <a:gd name="connsiteX79" fmla="*/ 12155 w 12653"/>
              <a:gd name="connsiteY79" fmla="*/ 3261 h 4040"/>
              <a:gd name="connsiteX80" fmla="*/ 12092 w 12653"/>
              <a:gd name="connsiteY80" fmla="*/ 3261 h 4040"/>
              <a:gd name="connsiteX81" fmla="*/ 12092 w 12653"/>
              <a:gd name="connsiteY81" fmla="*/ 3231 h 4040"/>
              <a:gd name="connsiteX82" fmla="*/ 12202 w 12653"/>
              <a:gd name="connsiteY82" fmla="*/ 3231 h 4040"/>
              <a:gd name="connsiteX83" fmla="*/ 12202 w 12653"/>
              <a:gd name="connsiteY83" fmla="*/ 3360 h 4040"/>
              <a:gd name="connsiteX84" fmla="*/ 12414 w 12653"/>
              <a:gd name="connsiteY84" fmla="*/ 3360 h 4040"/>
              <a:gd name="connsiteX85" fmla="*/ 12414 w 12653"/>
              <a:gd name="connsiteY85" fmla="*/ 3278 h 4040"/>
              <a:gd name="connsiteX86" fmla="*/ 12470 w 12653"/>
              <a:gd name="connsiteY86" fmla="*/ 3278 h 4040"/>
              <a:gd name="connsiteX87" fmla="*/ 12470 w 12653"/>
              <a:gd name="connsiteY87" fmla="*/ 3360 h 4040"/>
              <a:gd name="connsiteX88" fmla="*/ 12653 w 12653"/>
              <a:gd name="connsiteY88" fmla="*/ 3360 h 4040"/>
              <a:gd name="connsiteX89" fmla="*/ 12653 w 12653"/>
              <a:gd name="connsiteY89" fmla="*/ 3179 h 4040"/>
              <a:gd name="connsiteX90" fmla="*/ 12571 w 12653"/>
              <a:gd name="connsiteY90" fmla="*/ 3179 h 4040"/>
              <a:gd name="connsiteX91" fmla="*/ 12571 w 12653"/>
              <a:gd name="connsiteY91" fmla="*/ 3106 h 4040"/>
              <a:gd name="connsiteX92" fmla="*/ 12651 w 12653"/>
              <a:gd name="connsiteY92" fmla="*/ 3106 h 4040"/>
              <a:gd name="connsiteX93" fmla="*/ 12651 w 12653"/>
              <a:gd name="connsiteY93" fmla="*/ 2894 h 4040"/>
              <a:gd name="connsiteX94" fmla="*/ 12522 w 12653"/>
              <a:gd name="connsiteY94" fmla="*/ 2894 h 4040"/>
              <a:gd name="connsiteX95" fmla="*/ 12522 w 12653"/>
              <a:gd name="connsiteY95" fmla="*/ 2786 h 4040"/>
              <a:gd name="connsiteX96" fmla="*/ 12552 w 12653"/>
              <a:gd name="connsiteY96" fmla="*/ 2786 h 4040"/>
              <a:gd name="connsiteX97" fmla="*/ 12552 w 12653"/>
              <a:gd name="connsiteY97" fmla="*/ 2847 h 4040"/>
              <a:gd name="connsiteX98" fmla="*/ 12636 w 12653"/>
              <a:gd name="connsiteY98" fmla="*/ 2847 h 4040"/>
              <a:gd name="connsiteX99" fmla="*/ 12636 w 12653"/>
              <a:gd name="connsiteY99" fmla="*/ 2765 h 4040"/>
              <a:gd name="connsiteX100" fmla="*/ 12574 w 12653"/>
              <a:gd name="connsiteY100" fmla="*/ 2765 h 4040"/>
              <a:gd name="connsiteX101" fmla="*/ 12574 w 12653"/>
              <a:gd name="connsiteY101" fmla="*/ 2708 h 4040"/>
              <a:gd name="connsiteX102" fmla="*/ 12634 w 12653"/>
              <a:gd name="connsiteY102" fmla="*/ 2708 h 4040"/>
              <a:gd name="connsiteX103" fmla="*/ 12634 w 12653"/>
              <a:gd name="connsiteY103" fmla="*/ 652 h 4040"/>
              <a:gd name="connsiteX104" fmla="*/ 12574 w 12653"/>
              <a:gd name="connsiteY104" fmla="*/ 652 h 4040"/>
              <a:gd name="connsiteX105" fmla="*/ 12574 w 12653"/>
              <a:gd name="connsiteY105" fmla="*/ 596 h 4040"/>
              <a:gd name="connsiteX106" fmla="*/ 12636 w 12653"/>
              <a:gd name="connsiteY106" fmla="*/ 596 h 4040"/>
              <a:gd name="connsiteX107" fmla="*/ 12636 w 12653"/>
              <a:gd name="connsiteY107" fmla="*/ 514 h 4040"/>
              <a:gd name="connsiteX108" fmla="*/ 12552 w 12653"/>
              <a:gd name="connsiteY108" fmla="*/ 514 h 4040"/>
              <a:gd name="connsiteX109" fmla="*/ 12552 w 12653"/>
              <a:gd name="connsiteY109" fmla="*/ 575 h 4040"/>
              <a:gd name="connsiteX110" fmla="*/ 12522 w 12653"/>
              <a:gd name="connsiteY110" fmla="*/ 575 h 4040"/>
              <a:gd name="connsiteX111" fmla="*/ 12522 w 12653"/>
              <a:gd name="connsiteY111" fmla="*/ 467 h 4040"/>
              <a:gd name="connsiteX112" fmla="*/ 12651 w 12653"/>
              <a:gd name="connsiteY112" fmla="*/ 467 h 4040"/>
              <a:gd name="connsiteX113" fmla="*/ 12651 w 12653"/>
              <a:gd name="connsiteY113" fmla="*/ 255 h 4040"/>
              <a:gd name="connsiteX114" fmla="*/ 12571 w 12653"/>
              <a:gd name="connsiteY114" fmla="*/ 255 h 4040"/>
              <a:gd name="connsiteX115" fmla="*/ 12571 w 12653"/>
              <a:gd name="connsiteY115" fmla="*/ 182 h 4040"/>
              <a:gd name="connsiteX116" fmla="*/ 12653 w 12653"/>
              <a:gd name="connsiteY116" fmla="*/ 182 h 4040"/>
              <a:gd name="connsiteX117" fmla="*/ 561 w 12653"/>
              <a:gd name="connsiteY117" fmla="*/ 3283 h 4040"/>
              <a:gd name="connsiteX118" fmla="*/ 561 w 12653"/>
              <a:gd name="connsiteY118" fmla="*/ 3324 h 4040"/>
              <a:gd name="connsiteX119" fmla="*/ 520 w 12653"/>
              <a:gd name="connsiteY119" fmla="*/ 3324 h 4040"/>
              <a:gd name="connsiteX120" fmla="*/ 520 w 12653"/>
              <a:gd name="connsiteY120" fmla="*/ 3283 h 4040"/>
              <a:gd name="connsiteX121" fmla="*/ 561 w 12653"/>
              <a:gd name="connsiteY121" fmla="*/ 3283 h 4040"/>
              <a:gd name="connsiteX122" fmla="*/ 12092 w 12653"/>
              <a:gd name="connsiteY122" fmla="*/ 78 h 4040"/>
              <a:gd name="connsiteX123" fmla="*/ 12092 w 12653"/>
              <a:gd name="connsiteY123" fmla="*/ 37 h 4040"/>
              <a:gd name="connsiteX124" fmla="*/ 12133 w 12653"/>
              <a:gd name="connsiteY124" fmla="*/ 37 h 4040"/>
              <a:gd name="connsiteX125" fmla="*/ 12133 w 12653"/>
              <a:gd name="connsiteY125" fmla="*/ 78 h 4040"/>
              <a:gd name="connsiteX126" fmla="*/ 12092 w 12653"/>
              <a:gd name="connsiteY126" fmla="*/ 78 h 4040"/>
              <a:gd name="connsiteX127" fmla="*/ 12574 w 12653"/>
              <a:gd name="connsiteY127" fmla="*/ 2825 h 4040"/>
              <a:gd name="connsiteX128" fmla="*/ 12574 w 12653"/>
              <a:gd name="connsiteY128" fmla="*/ 2786 h 4040"/>
              <a:gd name="connsiteX129" fmla="*/ 12615 w 12653"/>
              <a:gd name="connsiteY129" fmla="*/ 2786 h 4040"/>
              <a:gd name="connsiteX130" fmla="*/ 12615 w 12653"/>
              <a:gd name="connsiteY130" fmla="*/ 2825 h 4040"/>
              <a:gd name="connsiteX131" fmla="*/ 12574 w 12653"/>
              <a:gd name="connsiteY131" fmla="*/ 2825 h 4040"/>
              <a:gd name="connsiteX132" fmla="*/ 12492 w 12653"/>
              <a:gd name="connsiteY132" fmla="*/ 3339 h 4040"/>
              <a:gd name="connsiteX133" fmla="*/ 12492 w 12653"/>
              <a:gd name="connsiteY133" fmla="*/ 3278 h 4040"/>
              <a:gd name="connsiteX134" fmla="*/ 12571 w 12653"/>
              <a:gd name="connsiteY134" fmla="*/ 3278 h 4040"/>
              <a:gd name="connsiteX135" fmla="*/ 12571 w 12653"/>
              <a:gd name="connsiteY135" fmla="*/ 3201 h 4040"/>
              <a:gd name="connsiteX136" fmla="*/ 12630 w 12653"/>
              <a:gd name="connsiteY136" fmla="*/ 3201 h 4040"/>
              <a:gd name="connsiteX137" fmla="*/ 12630 w 12653"/>
              <a:gd name="connsiteY137" fmla="*/ 3339 h 4040"/>
              <a:gd name="connsiteX138" fmla="*/ 12492 w 12653"/>
              <a:gd name="connsiteY138" fmla="*/ 3339 h 4040"/>
              <a:gd name="connsiteX139" fmla="*/ 12492 w 12653"/>
              <a:gd name="connsiteY139" fmla="*/ 3259 h 4040"/>
              <a:gd name="connsiteX140" fmla="*/ 12492 w 12653"/>
              <a:gd name="connsiteY140" fmla="*/ 3201 h 4040"/>
              <a:gd name="connsiteX141" fmla="*/ 12552 w 12653"/>
              <a:gd name="connsiteY141" fmla="*/ 3201 h 4040"/>
              <a:gd name="connsiteX142" fmla="*/ 12552 w 12653"/>
              <a:gd name="connsiteY142" fmla="*/ 3259 h 4040"/>
              <a:gd name="connsiteX143" fmla="*/ 12492 w 12653"/>
              <a:gd name="connsiteY143" fmla="*/ 3259 h 4040"/>
              <a:gd name="connsiteX144" fmla="*/ 12487 w 12653"/>
              <a:gd name="connsiteY144" fmla="*/ 3084 h 4040"/>
              <a:gd name="connsiteX145" fmla="*/ 12487 w 12653"/>
              <a:gd name="connsiteY145" fmla="*/ 3021 h 4040"/>
              <a:gd name="connsiteX146" fmla="*/ 12552 w 12653"/>
              <a:gd name="connsiteY146" fmla="*/ 3021 h 4040"/>
              <a:gd name="connsiteX147" fmla="*/ 12552 w 12653"/>
              <a:gd name="connsiteY147" fmla="*/ 3084 h 4040"/>
              <a:gd name="connsiteX148" fmla="*/ 12487 w 12653"/>
              <a:gd name="connsiteY148" fmla="*/ 3084 h 4040"/>
              <a:gd name="connsiteX149" fmla="*/ 12552 w 12653"/>
              <a:gd name="connsiteY149" fmla="*/ 3106 h 4040"/>
              <a:gd name="connsiteX150" fmla="*/ 12552 w 12653"/>
              <a:gd name="connsiteY150" fmla="*/ 3177 h 4040"/>
              <a:gd name="connsiteX151" fmla="*/ 12487 w 12653"/>
              <a:gd name="connsiteY151" fmla="*/ 3177 h 4040"/>
              <a:gd name="connsiteX152" fmla="*/ 12487 w 12653"/>
              <a:gd name="connsiteY152" fmla="*/ 3106 h 4040"/>
              <a:gd name="connsiteX153" fmla="*/ 12552 w 12653"/>
              <a:gd name="connsiteY153" fmla="*/ 3106 h 4040"/>
              <a:gd name="connsiteX154" fmla="*/ 12470 w 12653"/>
              <a:gd name="connsiteY154" fmla="*/ 3196 h 4040"/>
              <a:gd name="connsiteX155" fmla="*/ 12470 w 12653"/>
              <a:gd name="connsiteY155" fmla="*/ 3259 h 4040"/>
              <a:gd name="connsiteX156" fmla="*/ 12414 w 12653"/>
              <a:gd name="connsiteY156" fmla="*/ 3259 h 4040"/>
              <a:gd name="connsiteX157" fmla="*/ 12414 w 12653"/>
              <a:gd name="connsiteY157" fmla="*/ 3196 h 4040"/>
              <a:gd name="connsiteX158" fmla="*/ 12470 w 12653"/>
              <a:gd name="connsiteY158" fmla="*/ 3196 h 4040"/>
              <a:gd name="connsiteX159" fmla="*/ 12470 w 12653"/>
              <a:gd name="connsiteY159" fmla="*/ 3106 h 4040"/>
              <a:gd name="connsiteX160" fmla="*/ 12470 w 12653"/>
              <a:gd name="connsiteY160" fmla="*/ 3177 h 4040"/>
              <a:gd name="connsiteX161" fmla="*/ 12414 w 12653"/>
              <a:gd name="connsiteY161" fmla="*/ 3177 h 4040"/>
              <a:gd name="connsiteX162" fmla="*/ 12414 w 12653"/>
              <a:gd name="connsiteY162" fmla="*/ 3106 h 4040"/>
              <a:gd name="connsiteX163" fmla="*/ 12470 w 12653"/>
              <a:gd name="connsiteY163" fmla="*/ 3106 h 4040"/>
              <a:gd name="connsiteX164" fmla="*/ 12092 w 12653"/>
              <a:gd name="connsiteY164" fmla="*/ 3324 h 4040"/>
              <a:gd name="connsiteX165" fmla="*/ 12092 w 12653"/>
              <a:gd name="connsiteY165" fmla="*/ 3283 h 4040"/>
              <a:gd name="connsiteX166" fmla="*/ 12133 w 12653"/>
              <a:gd name="connsiteY166" fmla="*/ 3283 h 4040"/>
              <a:gd name="connsiteX167" fmla="*/ 12133 w 12653"/>
              <a:gd name="connsiteY167" fmla="*/ 3324 h 4040"/>
              <a:gd name="connsiteX168" fmla="*/ 12092 w 12653"/>
              <a:gd name="connsiteY168" fmla="*/ 3324 h 4040"/>
              <a:gd name="connsiteX169" fmla="*/ 240 w 12653"/>
              <a:gd name="connsiteY169" fmla="*/ 3196 h 4040"/>
              <a:gd name="connsiteX170" fmla="*/ 240 w 12653"/>
              <a:gd name="connsiteY170" fmla="*/ 3259 h 4040"/>
              <a:gd name="connsiteX171" fmla="*/ 184 w 12653"/>
              <a:gd name="connsiteY171" fmla="*/ 3259 h 4040"/>
              <a:gd name="connsiteX172" fmla="*/ 184 w 12653"/>
              <a:gd name="connsiteY172" fmla="*/ 3196 h 4040"/>
              <a:gd name="connsiteX173" fmla="*/ 240 w 12653"/>
              <a:gd name="connsiteY173" fmla="*/ 3196 h 4040"/>
              <a:gd name="connsiteX174" fmla="*/ 240 w 12653"/>
              <a:gd name="connsiteY174" fmla="*/ 3106 h 4040"/>
              <a:gd name="connsiteX175" fmla="*/ 240 w 12653"/>
              <a:gd name="connsiteY175" fmla="*/ 3177 h 4040"/>
              <a:gd name="connsiteX176" fmla="*/ 184 w 12653"/>
              <a:gd name="connsiteY176" fmla="*/ 3177 h 4040"/>
              <a:gd name="connsiteX177" fmla="*/ 184 w 12653"/>
              <a:gd name="connsiteY177" fmla="*/ 3106 h 4040"/>
              <a:gd name="connsiteX178" fmla="*/ 240 w 12653"/>
              <a:gd name="connsiteY178" fmla="*/ 3106 h 4040"/>
              <a:gd name="connsiteX179" fmla="*/ 102 w 12653"/>
              <a:gd name="connsiteY179" fmla="*/ 3084 h 4040"/>
              <a:gd name="connsiteX180" fmla="*/ 102 w 12653"/>
              <a:gd name="connsiteY180" fmla="*/ 3021 h 4040"/>
              <a:gd name="connsiteX181" fmla="*/ 166 w 12653"/>
              <a:gd name="connsiteY181" fmla="*/ 3021 h 4040"/>
              <a:gd name="connsiteX182" fmla="*/ 166 w 12653"/>
              <a:gd name="connsiteY182" fmla="*/ 3084 h 4040"/>
              <a:gd name="connsiteX183" fmla="*/ 102 w 12653"/>
              <a:gd name="connsiteY183" fmla="*/ 3084 h 4040"/>
              <a:gd name="connsiteX184" fmla="*/ 102 w 12653"/>
              <a:gd name="connsiteY184" fmla="*/ 3177 h 4040"/>
              <a:gd name="connsiteX185" fmla="*/ 102 w 12653"/>
              <a:gd name="connsiteY185" fmla="*/ 3106 h 4040"/>
              <a:gd name="connsiteX186" fmla="*/ 166 w 12653"/>
              <a:gd name="connsiteY186" fmla="*/ 3106 h 4040"/>
              <a:gd name="connsiteX187" fmla="*/ 166 w 12653"/>
              <a:gd name="connsiteY187" fmla="*/ 3177 h 4040"/>
              <a:gd name="connsiteX188" fmla="*/ 102 w 12653"/>
              <a:gd name="connsiteY188" fmla="*/ 3177 h 4040"/>
              <a:gd name="connsiteX189" fmla="*/ 102 w 12653"/>
              <a:gd name="connsiteY189" fmla="*/ 3259 h 4040"/>
              <a:gd name="connsiteX190" fmla="*/ 102 w 12653"/>
              <a:gd name="connsiteY190" fmla="*/ 3201 h 4040"/>
              <a:gd name="connsiteX191" fmla="*/ 162 w 12653"/>
              <a:gd name="connsiteY191" fmla="*/ 3201 h 4040"/>
              <a:gd name="connsiteX192" fmla="*/ 162 w 12653"/>
              <a:gd name="connsiteY192" fmla="*/ 3259 h 4040"/>
              <a:gd name="connsiteX193" fmla="*/ 102 w 12653"/>
              <a:gd name="connsiteY193" fmla="*/ 3259 h 4040"/>
              <a:gd name="connsiteX194" fmla="*/ 162 w 12653"/>
              <a:gd name="connsiteY194" fmla="*/ 3278 h 4040"/>
              <a:gd name="connsiteX195" fmla="*/ 162 w 12653"/>
              <a:gd name="connsiteY195" fmla="*/ 3339 h 4040"/>
              <a:gd name="connsiteX196" fmla="*/ 24 w 12653"/>
              <a:gd name="connsiteY196" fmla="*/ 3339 h 4040"/>
              <a:gd name="connsiteX197" fmla="*/ 24 w 12653"/>
              <a:gd name="connsiteY197" fmla="*/ 3201 h 4040"/>
              <a:gd name="connsiteX198" fmla="*/ 82 w 12653"/>
              <a:gd name="connsiteY198" fmla="*/ 3201 h 4040"/>
              <a:gd name="connsiteX199" fmla="*/ 82 w 12653"/>
              <a:gd name="connsiteY199" fmla="*/ 3278 h 4040"/>
              <a:gd name="connsiteX200" fmla="*/ 162 w 12653"/>
              <a:gd name="connsiteY200" fmla="*/ 3278 h 4040"/>
              <a:gd name="connsiteX201" fmla="*/ 80 w 12653"/>
              <a:gd name="connsiteY201" fmla="*/ 536 h 4040"/>
              <a:gd name="connsiteX202" fmla="*/ 80 w 12653"/>
              <a:gd name="connsiteY202" fmla="*/ 575 h 4040"/>
              <a:gd name="connsiteX203" fmla="*/ 39 w 12653"/>
              <a:gd name="connsiteY203" fmla="*/ 575 h 4040"/>
              <a:gd name="connsiteX204" fmla="*/ 39 w 12653"/>
              <a:gd name="connsiteY204" fmla="*/ 536 h 4040"/>
              <a:gd name="connsiteX205" fmla="*/ 80 w 12653"/>
              <a:gd name="connsiteY205" fmla="*/ 536 h 4040"/>
              <a:gd name="connsiteX206" fmla="*/ 162 w 12653"/>
              <a:gd name="connsiteY206" fmla="*/ 22 h 4040"/>
              <a:gd name="connsiteX207" fmla="*/ 162 w 12653"/>
              <a:gd name="connsiteY207" fmla="*/ 82 h 4040"/>
              <a:gd name="connsiteX208" fmla="*/ 82 w 12653"/>
              <a:gd name="connsiteY208" fmla="*/ 82 h 4040"/>
              <a:gd name="connsiteX209" fmla="*/ 82 w 12653"/>
              <a:gd name="connsiteY209" fmla="*/ 160 h 4040"/>
              <a:gd name="connsiteX210" fmla="*/ 24 w 12653"/>
              <a:gd name="connsiteY210" fmla="*/ 160 h 4040"/>
              <a:gd name="connsiteX211" fmla="*/ 24 w 12653"/>
              <a:gd name="connsiteY211" fmla="*/ 22 h 4040"/>
              <a:gd name="connsiteX212" fmla="*/ 162 w 12653"/>
              <a:gd name="connsiteY212" fmla="*/ 22 h 4040"/>
              <a:gd name="connsiteX213" fmla="*/ 162 w 12653"/>
              <a:gd name="connsiteY213" fmla="*/ 102 h 4040"/>
              <a:gd name="connsiteX214" fmla="*/ 162 w 12653"/>
              <a:gd name="connsiteY214" fmla="*/ 160 h 4040"/>
              <a:gd name="connsiteX215" fmla="*/ 102 w 12653"/>
              <a:gd name="connsiteY215" fmla="*/ 160 h 4040"/>
              <a:gd name="connsiteX216" fmla="*/ 102 w 12653"/>
              <a:gd name="connsiteY216" fmla="*/ 102 h 4040"/>
              <a:gd name="connsiteX217" fmla="*/ 162 w 12653"/>
              <a:gd name="connsiteY217" fmla="*/ 102 h 4040"/>
              <a:gd name="connsiteX218" fmla="*/ 166 w 12653"/>
              <a:gd name="connsiteY218" fmla="*/ 277 h 4040"/>
              <a:gd name="connsiteX219" fmla="*/ 166 w 12653"/>
              <a:gd name="connsiteY219" fmla="*/ 339 h 4040"/>
              <a:gd name="connsiteX220" fmla="*/ 102 w 12653"/>
              <a:gd name="connsiteY220" fmla="*/ 339 h 4040"/>
              <a:gd name="connsiteX221" fmla="*/ 102 w 12653"/>
              <a:gd name="connsiteY221" fmla="*/ 277 h 4040"/>
              <a:gd name="connsiteX222" fmla="*/ 166 w 12653"/>
              <a:gd name="connsiteY222" fmla="*/ 277 h 4040"/>
              <a:gd name="connsiteX223" fmla="*/ 102 w 12653"/>
              <a:gd name="connsiteY223" fmla="*/ 255 h 4040"/>
              <a:gd name="connsiteX224" fmla="*/ 102 w 12653"/>
              <a:gd name="connsiteY224" fmla="*/ 184 h 4040"/>
              <a:gd name="connsiteX225" fmla="*/ 166 w 12653"/>
              <a:gd name="connsiteY225" fmla="*/ 184 h 4040"/>
              <a:gd name="connsiteX226" fmla="*/ 166 w 12653"/>
              <a:gd name="connsiteY226" fmla="*/ 255 h 4040"/>
              <a:gd name="connsiteX227" fmla="*/ 102 w 12653"/>
              <a:gd name="connsiteY227" fmla="*/ 255 h 4040"/>
              <a:gd name="connsiteX228" fmla="*/ 184 w 12653"/>
              <a:gd name="connsiteY228" fmla="*/ 255 h 4040"/>
              <a:gd name="connsiteX229" fmla="*/ 184 w 12653"/>
              <a:gd name="connsiteY229" fmla="*/ 184 h 4040"/>
              <a:gd name="connsiteX230" fmla="*/ 240 w 12653"/>
              <a:gd name="connsiteY230" fmla="*/ 184 h 4040"/>
              <a:gd name="connsiteX231" fmla="*/ 240 w 12653"/>
              <a:gd name="connsiteY231" fmla="*/ 255 h 4040"/>
              <a:gd name="connsiteX232" fmla="*/ 184 w 12653"/>
              <a:gd name="connsiteY232" fmla="*/ 255 h 4040"/>
              <a:gd name="connsiteX233" fmla="*/ 184 w 12653"/>
              <a:gd name="connsiteY233" fmla="*/ 164 h 4040"/>
              <a:gd name="connsiteX234" fmla="*/ 184 w 12653"/>
              <a:gd name="connsiteY234" fmla="*/ 102 h 4040"/>
              <a:gd name="connsiteX235" fmla="*/ 240 w 12653"/>
              <a:gd name="connsiteY235" fmla="*/ 102 h 4040"/>
              <a:gd name="connsiteX236" fmla="*/ 240 w 12653"/>
              <a:gd name="connsiteY236" fmla="*/ 164 h 4040"/>
              <a:gd name="connsiteX237" fmla="*/ 184 w 12653"/>
              <a:gd name="connsiteY237" fmla="*/ 164 h 4040"/>
              <a:gd name="connsiteX238" fmla="*/ 561 w 12653"/>
              <a:gd name="connsiteY238" fmla="*/ 37 h 4040"/>
              <a:gd name="connsiteX239" fmla="*/ 561 w 12653"/>
              <a:gd name="connsiteY239" fmla="*/ 78 h 4040"/>
              <a:gd name="connsiteX240" fmla="*/ 520 w 12653"/>
              <a:gd name="connsiteY240" fmla="*/ 78 h 4040"/>
              <a:gd name="connsiteX241" fmla="*/ 520 w 12653"/>
              <a:gd name="connsiteY241" fmla="*/ 37 h 4040"/>
              <a:gd name="connsiteX242" fmla="*/ 561 w 12653"/>
              <a:gd name="connsiteY242" fmla="*/ 37 h 4040"/>
              <a:gd name="connsiteX243" fmla="*/ 12414 w 12653"/>
              <a:gd name="connsiteY243" fmla="*/ 164 h 4040"/>
              <a:gd name="connsiteX244" fmla="*/ 12414 w 12653"/>
              <a:gd name="connsiteY244" fmla="*/ 102 h 4040"/>
              <a:gd name="connsiteX245" fmla="*/ 12470 w 12653"/>
              <a:gd name="connsiteY245" fmla="*/ 102 h 4040"/>
              <a:gd name="connsiteX246" fmla="*/ 12470 w 12653"/>
              <a:gd name="connsiteY246" fmla="*/ 164 h 4040"/>
              <a:gd name="connsiteX247" fmla="*/ 12414 w 12653"/>
              <a:gd name="connsiteY247" fmla="*/ 164 h 4040"/>
              <a:gd name="connsiteX248" fmla="*/ 12414 w 12653"/>
              <a:gd name="connsiteY248" fmla="*/ 255 h 4040"/>
              <a:gd name="connsiteX249" fmla="*/ 12414 w 12653"/>
              <a:gd name="connsiteY249" fmla="*/ 184 h 4040"/>
              <a:gd name="connsiteX250" fmla="*/ 12470 w 12653"/>
              <a:gd name="connsiteY250" fmla="*/ 184 h 4040"/>
              <a:gd name="connsiteX251" fmla="*/ 12470 w 12653"/>
              <a:gd name="connsiteY251" fmla="*/ 255 h 4040"/>
              <a:gd name="connsiteX252" fmla="*/ 12414 w 12653"/>
              <a:gd name="connsiteY252" fmla="*/ 255 h 4040"/>
              <a:gd name="connsiteX253" fmla="*/ 12552 w 12653"/>
              <a:gd name="connsiteY253" fmla="*/ 596 h 4040"/>
              <a:gd name="connsiteX254" fmla="*/ 12552 w 12653"/>
              <a:gd name="connsiteY254" fmla="*/ 674 h 4040"/>
              <a:gd name="connsiteX255" fmla="*/ 12612 w 12653"/>
              <a:gd name="connsiteY255" fmla="*/ 674 h 4040"/>
              <a:gd name="connsiteX256" fmla="*/ 12612 w 12653"/>
              <a:gd name="connsiteY256" fmla="*/ 2687 h 4040"/>
              <a:gd name="connsiteX257" fmla="*/ 12552 w 12653"/>
              <a:gd name="connsiteY257" fmla="*/ 2687 h 4040"/>
              <a:gd name="connsiteX258" fmla="*/ 12552 w 12653"/>
              <a:gd name="connsiteY258" fmla="*/ 2765 h 4040"/>
              <a:gd name="connsiteX259" fmla="*/ 12500 w 12653"/>
              <a:gd name="connsiteY259" fmla="*/ 2765 h 4040"/>
              <a:gd name="connsiteX260" fmla="*/ 12500 w 12653"/>
              <a:gd name="connsiteY260" fmla="*/ 2916 h 4040"/>
              <a:gd name="connsiteX261" fmla="*/ 12628 w 12653"/>
              <a:gd name="connsiteY261" fmla="*/ 3619 h 4040"/>
              <a:gd name="connsiteX262" fmla="*/ 12628 w 12653"/>
              <a:gd name="connsiteY262" fmla="*/ 3787 h 4040"/>
              <a:gd name="connsiteX263" fmla="*/ 12571 w 12653"/>
              <a:gd name="connsiteY263" fmla="*/ 3787 h 4040"/>
              <a:gd name="connsiteX264" fmla="*/ 12571 w 12653"/>
              <a:gd name="connsiteY264" fmla="*/ 3705 h 4040"/>
              <a:gd name="connsiteX265" fmla="*/ 12470 w 12653"/>
              <a:gd name="connsiteY265" fmla="*/ 3705 h 4040"/>
              <a:gd name="connsiteX266" fmla="*/ 12470 w 12653"/>
              <a:gd name="connsiteY266" fmla="*/ 3787 h 4040"/>
              <a:gd name="connsiteX267" fmla="*/ 12392 w 12653"/>
              <a:gd name="connsiteY267" fmla="*/ 3787 h 4040"/>
              <a:gd name="connsiteX268" fmla="*/ 12392 w 12653"/>
              <a:gd name="connsiteY268" fmla="*/ 3880 h 4040"/>
              <a:gd name="connsiteX269" fmla="*/ 12300 w 12653"/>
              <a:gd name="connsiteY269" fmla="*/ 3880 h 4040"/>
              <a:gd name="connsiteX270" fmla="*/ 12300 w 12653"/>
              <a:gd name="connsiteY270" fmla="*/ 3981 h 4040"/>
              <a:gd name="connsiteX271" fmla="*/ 12392 w 12653"/>
              <a:gd name="connsiteY271" fmla="*/ 3981 h 4040"/>
              <a:gd name="connsiteX272" fmla="*/ 12392 w 12653"/>
              <a:gd name="connsiteY272" fmla="*/ 4040 h 4040"/>
              <a:gd name="connsiteX273" fmla="*/ 12224 w 12653"/>
              <a:gd name="connsiteY273" fmla="*/ 4040 h 4040"/>
              <a:gd name="connsiteX274" fmla="*/ 12224 w 12653"/>
              <a:gd name="connsiteY274" fmla="*/ 3912 h 4040"/>
              <a:gd name="connsiteX275" fmla="*/ 12071 w 12653"/>
              <a:gd name="connsiteY275" fmla="*/ 3912 h 4040"/>
              <a:gd name="connsiteX276" fmla="*/ 12071 w 12653"/>
              <a:gd name="connsiteY276" fmla="*/ 3964 h 4040"/>
              <a:gd name="connsiteX277" fmla="*/ 11995 w 12653"/>
              <a:gd name="connsiteY277" fmla="*/ 3964 h 4040"/>
              <a:gd name="connsiteX278" fmla="*/ 11995 w 12653"/>
              <a:gd name="connsiteY278" fmla="*/ 4025 h 4040"/>
              <a:gd name="connsiteX279" fmla="*/ 658 w 12653"/>
              <a:gd name="connsiteY279" fmla="*/ 4025 h 4040"/>
              <a:gd name="connsiteX280" fmla="*/ 658 w 12653"/>
              <a:gd name="connsiteY280" fmla="*/ 3964 h 4040"/>
              <a:gd name="connsiteX281" fmla="*/ 583 w 12653"/>
              <a:gd name="connsiteY281" fmla="*/ 3964 h 4040"/>
              <a:gd name="connsiteX282" fmla="*/ 583 w 12653"/>
              <a:gd name="connsiteY282" fmla="*/ 3912 h 4040"/>
              <a:gd name="connsiteX283" fmla="*/ 430 w 12653"/>
              <a:gd name="connsiteY283" fmla="*/ 3912 h 4040"/>
              <a:gd name="connsiteX284" fmla="*/ 430 w 12653"/>
              <a:gd name="connsiteY284" fmla="*/ 4040 h 4040"/>
              <a:gd name="connsiteX285" fmla="*/ 261 w 12653"/>
              <a:gd name="connsiteY285" fmla="*/ 4040 h 4040"/>
              <a:gd name="connsiteX286" fmla="*/ 261 w 12653"/>
              <a:gd name="connsiteY286" fmla="*/ 3981 h 4040"/>
              <a:gd name="connsiteX287" fmla="*/ 354 w 12653"/>
              <a:gd name="connsiteY287" fmla="*/ 3981 h 4040"/>
              <a:gd name="connsiteX288" fmla="*/ 354 w 12653"/>
              <a:gd name="connsiteY288" fmla="*/ 3880 h 4040"/>
              <a:gd name="connsiteX289" fmla="*/ 261 w 12653"/>
              <a:gd name="connsiteY289" fmla="*/ 3880 h 4040"/>
              <a:gd name="connsiteX290" fmla="*/ 261 w 12653"/>
              <a:gd name="connsiteY290" fmla="*/ 3787 h 4040"/>
              <a:gd name="connsiteX291" fmla="*/ 184 w 12653"/>
              <a:gd name="connsiteY291" fmla="*/ 3787 h 4040"/>
              <a:gd name="connsiteX292" fmla="*/ 184 w 12653"/>
              <a:gd name="connsiteY292" fmla="*/ 3705 h 4040"/>
              <a:gd name="connsiteX293" fmla="*/ 82 w 12653"/>
              <a:gd name="connsiteY293" fmla="*/ 3705 h 4040"/>
              <a:gd name="connsiteX294" fmla="*/ 82 w 12653"/>
              <a:gd name="connsiteY294" fmla="*/ 3787 h 4040"/>
              <a:gd name="connsiteX295" fmla="*/ 26 w 12653"/>
              <a:gd name="connsiteY295" fmla="*/ 3787 h 4040"/>
              <a:gd name="connsiteX296" fmla="*/ 26 w 12653"/>
              <a:gd name="connsiteY296" fmla="*/ 3619 h 4040"/>
              <a:gd name="connsiteX297" fmla="*/ 153 w 12653"/>
              <a:gd name="connsiteY297" fmla="*/ 3619 h 4040"/>
              <a:gd name="connsiteX298" fmla="*/ 153 w 12653"/>
              <a:gd name="connsiteY298" fmla="*/ 3468 h 4040"/>
              <a:gd name="connsiteX299" fmla="*/ 102 w 12653"/>
              <a:gd name="connsiteY299" fmla="*/ 3468 h 4040"/>
              <a:gd name="connsiteX300" fmla="*/ 102 w 12653"/>
              <a:gd name="connsiteY300" fmla="*/ 3390 h 4040"/>
              <a:gd name="connsiteX301" fmla="*/ 41 w 12653"/>
              <a:gd name="connsiteY301" fmla="*/ 3390 h 4040"/>
              <a:gd name="connsiteX302" fmla="*/ 41 w 12653"/>
              <a:gd name="connsiteY302" fmla="*/ 674 h 4040"/>
              <a:gd name="connsiteX303" fmla="*/ 102 w 12653"/>
              <a:gd name="connsiteY303" fmla="*/ 674 h 4040"/>
              <a:gd name="connsiteX304" fmla="*/ 102 w 12653"/>
              <a:gd name="connsiteY304" fmla="*/ 596 h 4040"/>
              <a:gd name="connsiteX305" fmla="*/ 153 w 12653"/>
              <a:gd name="connsiteY305" fmla="*/ 596 h 4040"/>
              <a:gd name="connsiteX306" fmla="*/ 153 w 12653"/>
              <a:gd name="connsiteY306" fmla="*/ 445 h 4040"/>
              <a:gd name="connsiteX307" fmla="*/ 26 w 12653"/>
              <a:gd name="connsiteY307" fmla="*/ 445 h 4040"/>
              <a:gd name="connsiteX308" fmla="*/ 26 w 12653"/>
              <a:gd name="connsiteY308" fmla="*/ 277 h 4040"/>
              <a:gd name="connsiteX309" fmla="*/ 82 w 12653"/>
              <a:gd name="connsiteY309" fmla="*/ 277 h 4040"/>
              <a:gd name="connsiteX310" fmla="*/ 82 w 12653"/>
              <a:gd name="connsiteY310" fmla="*/ 359 h 4040"/>
              <a:gd name="connsiteX311" fmla="*/ 184 w 12653"/>
              <a:gd name="connsiteY311" fmla="*/ 359 h 4040"/>
              <a:gd name="connsiteX312" fmla="*/ 184 w 12653"/>
              <a:gd name="connsiteY312" fmla="*/ 277 h 4040"/>
              <a:gd name="connsiteX313" fmla="*/ 261 w 12653"/>
              <a:gd name="connsiteY313" fmla="*/ 277 h 4040"/>
              <a:gd name="connsiteX314" fmla="*/ 261 w 12653"/>
              <a:gd name="connsiteY314" fmla="*/ 184 h 4040"/>
              <a:gd name="connsiteX315" fmla="*/ 354 w 12653"/>
              <a:gd name="connsiteY315" fmla="*/ 184 h 4040"/>
              <a:gd name="connsiteX316" fmla="*/ 354 w 12653"/>
              <a:gd name="connsiteY316" fmla="*/ 82 h 4040"/>
              <a:gd name="connsiteX317" fmla="*/ 261 w 12653"/>
              <a:gd name="connsiteY317" fmla="*/ 82 h 4040"/>
              <a:gd name="connsiteX318" fmla="*/ 261 w 12653"/>
              <a:gd name="connsiteY318" fmla="*/ 24 h 4040"/>
              <a:gd name="connsiteX319" fmla="*/ 430 w 12653"/>
              <a:gd name="connsiteY319" fmla="*/ 24 h 4040"/>
              <a:gd name="connsiteX320" fmla="*/ 430 w 12653"/>
              <a:gd name="connsiteY320" fmla="*/ 151 h 4040"/>
              <a:gd name="connsiteX321" fmla="*/ 583 w 12653"/>
              <a:gd name="connsiteY321" fmla="*/ 151 h 4040"/>
              <a:gd name="connsiteX322" fmla="*/ 583 w 12653"/>
              <a:gd name="connsiteY322" fmla="*/ 100 h 4040"/>
              <a:gd name="connsiteX323" fmla="*/ 658 w 12653"/>
              <a:gd name="connsiteY323" fmla="*/ 100 h 4040"/>
              <a:gd name="connsiteX324" fmla="*/ 658 w 12653"/>
              <a:gd name="connsiteY324" fmla="*/ 39 h 4040"/>
              <a:gd name="connsiteX325" fmla="*/ 11995 w 12653"/>
              <a:gd name="connsiteY325" fmla="*/ 39 h 4040"/>
              <a:gd name="connsiteX326" fmla="*/ 11995 w 12653"/>
              <a:gd name="connsiteY326" fmla="*/ 100 h 4040"/>
              <a:gd name="connsiteX327" fmla="*/ 12071 w 12653"/>
              <a:gd name="connsiteY327" fmla="*/ 100 h 4040"/>
              <a:gd name="connsiteX328" fmla="*/ 12071 w 12653"/>
              <a:gd name="connsiteY328" fmla="*/ 151 h 4040"/>
              <a:gd name="connsiteX329" fmla="*/ 12224 w 12653"/>
              <a:gd name="connsiteY329" fmla="*/ 151 h 4040"/>
              <a:gd name="connsiteX330" fmla="*/ 12224 w 12653"/>
              <a:gd name="connsiteY330" fmla="*/ 24 h 4040"/>
              <a:gd name="connsiteX331" fmla="*/ 12392 w 12653"/>
              <a:gd name="connsiteY331" fmla="*/ 24 h 4040"/>
              <a:gd name="connsiteX332" fmla="*/ 12392 w 12653"/>
              <a:gd name="connsiteY332" fmla="*/ 82 h 4040"/>
              <a:gd name="connsiteX333" fmla="*/ 12300 w 12653"/>
              <a:gd name="connsiteY333" fmla="*/ 82 h 4040"/>
              <a:gd name="connsiteX334" fmla="*/ 12300 w 12653"/>
              <a:gd name="connsiteY334" fmla="*/ 184 h 4040"/>
              <a:gd name="connsiteX335" fmla="*/ 12392 w 12653"/>
              <a:gd name="connsiteY335" fmla="*/ 184 h 4040"/>
              <a:gd name="connsiteX336" fmla="*/ 12392 w 12653"/>
              <a:gd name="connsiteY336" fmla="*/ 277 h 4040"/>
              <a:gd name="connsiteX337" fmla="*/ 12470 w 12653"/>
              <a:gd name="connsiteY337" fmla="*/ 277 h 4040"/>
              <a:gd name="connsiteX338" fmla="*/ 12470 w 12653"/>
              <a:gd name="connsiteY338" fmla="*/ 359 h 4040"/>
              <a:gd name="connsiteX339" fmla="*/ 12571 w 12653"/>
              <a:gd name="connsiteY339" fmla="*/ 359 h 4040"/>
              <a:gd name="connsiteX340" fmla="*/ 12571 w 12653"/>
              <a:gd name="connsiteY340" fmla="*/ 277 h 4040"/>
              <a:gd name="connsiteX341" fmla="*/ 12628 w 12653"/>
              <a:gd name="connsiteY341" fmla="*/ 277 h 4040"/>
              <a:gd name="connsiteX342" fmla="*/ 12628 w 12653"/>
              <a:gd name="connsiteY342" fmla="*/ 445 h 4040"/>
              <a:gd name="connsiteX343" fmla="*/ 12500 w 12653"/>
              <a:gd name="connsiteY343" fmla="*/ 445 h 4040"/>
              <a:gd name="connsiteX344" fmla="*/ 12500 w 12653"/>
              <a:gd name="connsiteY344" fmla="*/ 596 h 4040"/>
              <a:gd name="connsiteX345" fmla="*/ 12552 w 12653"/>
              <a:gd name="connsiteY345" fmla="*/ 596 h 4040"/>
              <a:gd name="connsiteX346" fmla="*/ 261 w 12653"/>
              <a:gd name="connsiteY346" fmla="*/ 3962 h 4040"/>
              <a:gd name="connsiteX347" fmla="*/ 261 w 12653"/>
              <a:gd name="connsiteY347" fmla="*/ 3899 h 4040"/>
              <a:gd name="connsiteX348" fmla="*/ 335 w 12653"/>
              <a:gd name="connsiteY348" fmla="*/ 3899 h 4040"/>
              <a:gd name="connsiteX349" fmla="*/ 335 w 12653"/>
              <a:gd name="connsiteY349" fmla="*/ 3962 h 4040"/>
              <a:gd name="connsiteX350" fmla="*/ 261 w 12653"/>
              <a:gd name="connsiteY350" fmla="*/ 3962 h 4040"/>
              <a:gd name="connsiteX351" fmla="*/ 261 w 12653"/>
              <a:gd name="connsiteY351" fmla="*/ 102 h 4040"/>
              <a:gd name="connsiteX352" fmla="*/ 335 w 12653"/>
              <a:gd name="connsiteY352" fmla="*/ 102 h 4040"/>
              <a:gd name="connsiteX353" fmla="*/ 335 w 12653"/>
              <a:gd name="connsiteY353" fmla="*/ 164 h 4040"/>
              <a:gd name="connsiteX354" fmla="*/ 261 w 12653"/>
              <a:gd name="connsiteY354" fmla="*/ 164 h 4040"/>
              <a:gd name="connsiteX355" fmla="*/ 261 w 12653"/>
              <a:gd name="connsiteY355" fmla="*/ 102 h 4040"/>
              <a:gd name="connsiteX356" fmla="*/ 12392 w 12653"/>
              <a:gd name="connsiteY356" fmla="*/ 102 h 4040"/>
              <a:gd name="connsiteX357" fmla="*/ 12392 w 12653"/>
              <a:gd name="connsiteY357" fmla="*/ 164 h 4040"/>
              <a:gd name="connsiteX358" fmla="*/ 12319 w 12653"/>
              <a:gd name="connsiteY358" fmla="*/ 164 h 4040"/>
              <a:gd name="connsiteX359" fmla="*/ 12319 w 12653"/>
              <a:gd name="connsiteY359" fmla="*/ 102 h 4040"/>
              <a:gd name="connsiteX360" fmla="*/ 12392 w 12653"/>
              <a:gd name="connsiteY360" fmla="*/ 102 h 4040"/>
              <a:gd name="connsiteX361" fmla="*/ 12392 w 12653"/>
              <a:gd name="connsiteY361" fmla="*/ 3899 h 4040"/>
              <a:gd name="connsiteX362" fmla="*/ 12392 w 12653"/>
              <a:gd name="connsiteY362" fmla="*/ 3962 h 4040"/>
              <a:gd name="connsiteX363" fmla="*/ 12319 w 12653"/>
              <a:gd name="connsiteY363" fmla="*/ 3962 h 4040"/>
              <a:gd name="connsiteX364" fmla="*/ 12319 w 12653"/>
              <a:gd name="connsiteY364" fmla="*/ 3899 h 4040"/>
              <a:gd name="connsiteX365" fmla="*/ 12392 w 12653"/>
              <a:gd name="connsiteY365" fmla="*/ 3899 h 4040"/>
              <a:gd name="connsiteX366" fmla="*/ 12552 w 12653"/>
              <a:gd name="connsiteY366" fmla="*/ 277 h 4040"/>
              <a:gd name="connsiteX367" fmla="*/ 12552 w 12653"/>
              <a:gd name="connsiteY367" fmla="*/ 339 h 4040"/>
              <a:gd name="connsiteX368" fmla="*/ 12487 w 12653"/>
              <a:gd name="connsiteY368" fmla="*/ 339 h 4040"/>
              <a:gd name="connsiteX369" fmla="*/ 12487 w 12653"/>
              <a:gd name="connsiteY369" fmla="*/ 277 h 4040"/>
              <a:gd name="connsiteX370" fmla="*/ 12552 w 12653"/>
              <a:gd name="connsiteY370" fmla="*/ 277 h 4040"/>
              <a:gd name="connsiteX371" fmla="*/ 12552 w 12653"/>
              <a:gd name="connsiteY371" fmla="*/ 184 h 4040"/>
              <a:gd name="connsiteX372" fmla="*/ 12552 w 12653"/>
              <a:gd name="connsiteY372" fmla="*/ 255 h 4040"/>
              <a:gd name="connsiteX373" fmla="*/ 12487 w 12653"/>
              <a:gd name="connsiteY373" fmla="*/ 255 h 4040"/>
              <a:gd name="connsiteX374" fmla="*/ 12487 w 12653"/>
              <a:gd name="connsiteY374" fmla="*/ 184 h 4040"/>
              <a:gd name="connsiteX375" fmla="*/ 12552 w 12653"/>
              <a:gd name="connsiteY375" fmla="*/ 184 h 4040"/>
              <a:gd name="connsiteX376" fmla="*/ 12552 w 12653"/>
              <a:gd name="connsiteY376" fmla="*/ 102 h 4040"/>
              <a:gd name="connsiteX377" fmla="*/ 12552 w 12653"/>
              <a:gd name="connsiteY377" fmla="*/ 160 h 4040"/>
              <a:gd name="connsiteX378" fmla="*/ 12492 w 12653"/>
              <a:gd name="connsiteY378" fmla="*/ 160 h 4040"/>
              <a:gd name="connsiteX379" fmla="*/ 12492 w 12653"/>
              <a:gd name="connsiteY379" fmla="*/ 102 h 4040"/>
              <a:gd name="connsiteX380" fmla="*/ 12552 w 12653"/>
              <a:gd name="connsiteY380" fmla="*/ 102 h 4040"/>
              <a:gd name="connsiteX381" fmla="*/ 12492 w 12653"/>
              <a:gd name="connsiteY381" fmla="*/ 82 h 4040"/>
              <a:gd name="connsiteX382" fmla="*/ 12492 w 12653"/>
              <a:gd name="connsiteY382" fmla="*/ 22 h 4040"/>
              <a:gd name="connsiteX383" fmla="*/ 12630 w 12653"/>
              <a:gd name="connsiteY383" fmla="*/ 22 h 4040"/>
              <a:gd name="connsiteX384" fmla="*/ 12630 w 12653"/>
              <a:gd name="connsiteY384" fmla="*/ 160 h 4040"/>
              <a:gd name="connsiteX385" fmla="*/ 12571 w 12653"/>
              <a:gd name="connsiteY385" fmla="*/ 160 h 4040"/>
              <a:gd name="connsiteX386" fmla="*/ 12571 w 12653"/>
              <a:gd name="connsiteY386" fmla="*/ 82 h 4040"/>
              <a:gd name="connsiteX387" fmla="*/ 12492 w 12653"/>
              <a:gd name="connsiteY387" fmla="*/ 82 h 4040"/>
              <a:gd name="connsiteX388" fmla="*/ 80 w 12653"/>
              <a:gd name="connsiteY388" fmla="*/ 3489 h 4040"/>
              <a:gd name="connsiteX389" fmla="*/ 80 w 12653"/>
              <a:gd name="connsiteY389" fmla="*/ 3528 h 4040"/>
              <a:gd name="connsiteX390" fmla="*/ 39 w 12653"/>
              <a:gd name="connsiteY390" fmla="*/ 3528 h 4040"/>
              <a:gd name="connsiteX391" fmla="*/ 39 w 12653"/>
              <a:gd name="connsiteY391" fmla="*/ 3489 h 4040"/>
              <a:gd name="connsiteX392" fmla="*/ 80 w 12653"/>
              <a:gd name="connsiteY392" fmla="*/ 3489 h 4040"/>
              <a:gd name="connsiteX393" fmla="*/ 12574 w 12653"/>
              <a:gd name="connsiteY393" fmla="*/ 575 h 4040"/>
              <a:gd name="connsiteX394" fmla="*/ 12574 w 12653"/>
              <a:gd name="connsiteY394" fmla="*/ 536 h 4040"/>
              <a:gd name="connsiteX395" fmla="*/ 12615 w 12653"/>
              <a:gd name="connsiteY395" fmla="*/ 536 h 4040"/>
              <a:gd name="connsiteX396" fmla="*/ 12615 w 12653"/>
              <a:gd name="connsiteY396" fmla="*/ 575 h 4040"/>
              <a:gd name="connsiteX397" fmla="*/ 12574 w 12653"/>
              <a:gd name="connsiteY397" fmla="*/ 575 h 4040"/>
              <a:gd name="connsiteX0" fmla="*/ 12653 w 12653"/>
              <a:gd name="connsiteY0" fmla="*/ 182 h 4040"/>
              <a:gd name="connsiteX1" fmla="*/ 12653 w 12653"/>
              <a:gd name="connsiteY1" fmla="*/ 0 h 4040"/>
              <a:gd name="connsiteX2" fmla="*/ 12470 w 12653"/>
              <a:gd name="connsiteY2" fmla="*/ 0 h 4040"/>
              <a:gd name="connsiteX3" fmla="*/ 12470 w 12653"/>
              <a:gd name="connsiteY3" fmla="*/ 82 h 4040"/>
              <a:gd name="connsiteX4" fmla="*/ 12414 w 12653"/>
              <a:gd name="connsiteY4" fmla="*/ 82 h 4040"/>
              <a:gd name="connsiteX5" fmla="*/ 12414 w 12653"/>
              <a:gd name="connsiteY5" fmla="*/ 0 h 4040"/>
              <a:gd name="connsiteX6" fmla="*/ 12202 w 12653"/>
              <a:gd name="connsiteY6" fmla="*/ 0 h 4040"/>
              <a:gd name="connsiteX7" fmla="*/ 12202 w 12653"/>
              <a:gd name="connsiteY7" fmla="*/ 130 h 4040"/>
              <a:gd name="connsiteX8" fmla="*/ 12092 w 12653"/>
              <a:gd name="connsiteY8" fmla="*/ 130 h 4040"/>
              <a:gd name="connsiteX9" fmla="*/ 12092 w 12653"/>
              <a:gd name="connsiteY9" fmla="*/ 100 h 4040"/>
              <a:gd name="connsiteX10" fmla="*/ 12155 w 12653"/>
              <a:gd name="connsiteY10" fmla="*/ 100 h 4040"/>
              <a:gd name="connsiteX11" fmla="*/ 12155 w 12653"/>
              <a:gd name="connsiteY11" fmla="*/ 15 h 4040"/>
              <a:gd name="connsiteX12" fmla="*/ 12071 w 12653"/>
              <a:gd name="connsiteY12" fmla="*/ 15 h 4040"/>
              <a:gd name="connsiteX13" fmla="*/ 12071 w 12653"/>
              <a:gd name="connsiteY13" fmla="*/ 78 h 4040"/>
              <a:gd name="connsiteX14" fmla="*/ 12017 w 12653"/>
              <a:gd name="connsiteY14" fmla="*/ 78 h 4040"/>
              <a:gd name="connsiteX15" fmla="*/ 12017 w 12653"/>
              <a:gd name="connsiteY15" fmla="*/ 18 h 4040"/>
              <a:gd name="connsiteX16" fmla="*/ 637 w 12653"/>
              <a:gd name="connsiteY16" fmla="*/ 18 h 4040"/>
              <a:gd name="connsiteX17" fmla="*/ 637 w 12653"/>
              <a:gd name="connsiteY17" fmla="*/ 78 h 4040"/>
              <a:gd name="connsiteX18" fmla="*/ 583 w 12653"/>
              <a:gd name="connsiteY18" fmla="*/ 78 h 4040"/>
              <a:gd name="connsiteX19" fmla="*/ 583 w 12653"/>
              <a:gd name="connsiteY19" fmla="*/ 15 h 4040"/>
              <a:gd name="connsiteX20" fmla="*/ 499 w 12653"/>
              <a:gd name="connsiteY20" fmla="*/ 15 h 4040"/>
              <a:gd name="connsiteX21" fmla="*/ 499 w 12653"/>
              <a:gd name="connsiteY21" fmla="*/ 100 h 4040"/>
              <a:gd name="connsiteX22" fmla="*/ 561 w 12653"/>
              <a:gd name="connsiteY22" fmla="*/ 100 h 4040"/>
              <a:gd name="connsiteX23" fmla="*/ 561 w 12653"/>
              <a:gd name="connsiteY23" fmla="*/ 130 h 4040"/>
              <a:gd name="connsiteX24" fmla="*/ 451 w 12653"/>
              <a:gd name="connsiteY24" fmla="*/ 130 h 4040"/>
              <a:gd name="connsiteX25" fmla="*/ 451 w 12653"/>
              <a:gd name="connsiteY25" fmla="*/ 0 h 4040"/>
              <a:gd name="connsiteX26" fmla="*/ 240 w 12653"/>
              <a:gd name="connsiteY26" fmla="*/ 0 h 4040"/>
              <a:gd name="connsiteX27" fmla="*/ 240 w 12653"/>
              <a:gd name="connsiteY27" fmla="*/ 82 h 4040"/>
              <a:gd name="connsiteX28" fmla="*/ 184 w 12653"/>
              <a:gd name="connsiteY28" fmla="*/ 82 h 4040"/>
              <a:gd name="connsiteX29" fmla="*/ 184 w 12653"/>
              <a:gd name="connsiteY29" fmla="*/ 0 h 4040"/>
              <a:gd name="connsiteX30" fmla="*/ 0 w 12653"/>
              <a:gd name="connsiteY30" fmla="*/ 0 h 4040"/>
              <a:gd name="connsiteX31" fmla="*/ 0 w 12653"/>
              <a:gd name="connsiteY31" fmla="*/ 182 h 4040"/>
              <a:gd name="connsiteX32" fmla="*/ 82 w 12653"/>
              <a:gd name="connsiteY32" fmla="*/ 182 h 4040"/>
              <a:gd name="connsiteX33" fmla="*/ 82 w 12653"/>
              <a:gd name="connsiteY33" fmla="*/ 255 h 4040"/>
              <a:gd name="connsiteX34" fmla="*/ 2 w 12653"/>
              <a:gd name="connsiteY34" fmla="*/ 255 h 4040"/>
              <a:gd name="connsiteX35" fmla="*/ 2 w 12653"/>
              <a:gd name="connsiteY35" fmla="*/ 467 h 4040"/>
              <a:gd name="connsiteX36" fmla="*/ 132 w 12653"/>
              <a:gd name="connsiteY36" fmla="*/ 467 h 4040"/>
              <a:gd name="connsiteX37" fmla="*/ 132 w 12653"/>
              <a:gd name="connsiteY37" fmla="*/ 575 h 4040"/>
              <a:gd name="connsiteX38" fmla="*/ 102 w 12653"/>
              <a:gd name="connsiteY38" fmla="*/ 575 h 4040"/>
              <a:gd name="connsiteX39" fmla="*/ 102 w 12653"/>
              <a:gd name="connsiteY39" fmla="*/ 514 h 4040"/>
              <a:gd name="connsiteX40" fmla="*/ 17 w 12653"/>
              <a:gd name="connsiteY40" fmla="*/ 514 h 4040"/>
              <a:gd name="connsiteX41" fmla="*/ 17 w 12653"/>
              <a:gd name="connsiteY41" fmla="*/ 596 h 4040"/>
              <a:gd name="connsiteX42" fmla="*/ 80 w 12653"/>
              <a:gd name="connsiteY42" fmla="*/ 596 h 4040"/>
              <a:gd name="connsiteX43" fmla="*/ 80 w 12653"/>
              <a:gd name="connsiteY43" fmla="*/ 652 h 4040"/>
              <a:gd name="connsiteX44" fmla="*/ 20 w 12653"/>
              <a:gd name="connsiteY44" fmla="*/ 652 h 4040"/>
              <a:gd name="connsiteX45" fmla="*/ 20 w 12653"/>
              <a:gd name="connsiteY45" fmla="*/ 2708 h 4040"/>
              <a:gd name="connsiteX46" fmla="*/ 80 w 12653"/>
              <a:gd name="connsiteY46" fmla="*/ 2708 h 4040"/>
              <a:gd name="connsiteX47" fmla="*/ 80 w 12653"/>
              <a:gd name="connsiteY47" fmla="*/ 2765 h 4040"/>
              <a:gd name="connsiteX48" fmla="*/ 17 w 12653"/>
              <a:gd name="connsiteY48" fmla="*/ 2765 h 4040"/>
              <a:gd name="connsiteX49" fmla="*/ 17 w 12653"/>
              <a:gd name="connsiteY49" fmla="*/ 2847 h 4040"/>
              <a:gd name="connsiteX50" fmla="*/ 102 w 12653"/>
              <a:gd name="connsiteY50" fmla="*/ 2847 h 4040"/>
              <a:gd name="connsiteX51" fmla="*/ 102 w 12653"/>
              <a:gd name="connsiteY51" fmla="*/ 2786 h 4040"/>
              <a:gd name="connsiteX52" fmla="*/ 132 w 12653"/>
              <a:gd name="connsiteY52" fmla="*/ 2786 h 4040"/>
              <a:gd name="connsiteX53" fmla="*/ 132 w 12653"/>
              <a:gd name="connsiteY53" fmla="*/ 2894 h 4040"/>
              <a:gd name="connsiteX54" fmla="*/ 2 w 12653"/>
              <a:gd name="connsiteY54" fmla="*/ 2894 h 4040"/>
              <a:gd name="connsiteX55" fmla="*/ 2 w 12653"/>
              <a:gd name="connsiteY55" fmla="*/ 3106 h 4040"/>
              <a:gd name="connsiteX56" fmla="*/ 82 w 12653"/>
              <a:gd name="connsiteY56" fmla="*/ 3106 h 4040"/>
              <a:gd name="connsiteX57" fmla="*/ 82 w 12653"/>
              <a:gd name="connsiteY57" fmla="*/ 3179 h 4040"/>
              <a:gd name="connsiteX58" fmla="*/ 0 w 12653"/>
              <a:gd name="connsiteY58" fmla="*/ 3179 h 4040"/>
              <a:gd name="connsiteX59" fmla="*/ 0 w 12653"/>
              <a:gd name="connsiteY59" fmla="*/ 3360 h 4040"/>
              <a:gd name="connsiteX60" fmla="*/ 184 w 12653"/>
              <a:gd name="connsiteY60" fmla="*/ 3360 h 4040"/>
              <a:gd name="connsiteX61" fmla="*/ 184 w 12653"/>
              <a:gd name="connsiteY61" fmla="*/ 3278 h 4040"/>
              <a:gd name="connsiteX62" fmla="*/ 240 w 12653"/>
              <a:gd name="connsiteY62" fmla="*/ 3278 h 4040"/>
              <a:gd name="connsiteX63" fmla="*/ 240 w 12653"/>
              <a:gd name="connsiteY63" fmla="*/ 3360 h 4040"/>
              <a:gd name="connsiteX64" fmla="*/ 451 w 12653"/>
              <a:gd name="connsiteY64" fmla="*/ 3360 h 4040"/>
              <a:gd name="connsiteX65" fmla="*/ 451 w 12653"/>
              <a:gd name="connsiteY65" fmla="*/ 3231 h 4040"/>
              <a:gd name="connsiteX66" fmla="*/ 561 w 12653"/>
              <a:gd name="connsiteY66" fmla="*/ 3231 h 4040"/>
              <a:gd name="connsiteX67" fmla="*/ 561 w 12653"/>
              <a:gd name="connsiteY67" fmla="*/ 3261 h 4040"/>
              <a:gd name="connsiteX68" fmla="*/ 499 w 12653"/>
              <a:gd name="connsiteY68" fmla="*/ 3261 h 4040"/>
              <a:gd name="connsiteX69" fmla="*/ 499 w 12653"/>
              <a:gd name="connsiteY69" fmla="*/ 3345 h 4040"/>
              <a:gd name="connsiteX70" fmla="*/ 583 w 12653"/>
              <a:gd name="connsiteY70" fmla="*/ 3345 h 4040"/>
              <a:gd name="connsiteX71" fmla="*/ 583 w 12653"/>
              <a:gd name="connsiteY71" fmla="*/ 3283 h 4040"/>
              <a:gd name="connsiteX72" fmla="*/ 637 w 12653"/>
              <a:gd name="connsiteY72" fmla="*/ 3283 h 4040"/>
              <a:gd name="connsiteX73" fmla="*/ 637 w 12653"/>
              <a:gd name="connsiteY73" fmla="*/ 3343 h 4040"/>
              <a:gd name="connsiteX74" fmla="*/ 12017 w 12653"/>
              <a:gd name="connsiteY74" fmla="*/ 3343 h 4040"/>
              <a:gd name="connsiteX75" fmla="*/ 12017 w 12653"/>
              <a:gd name="connsiteY75" fmla="*/ 3283 h 4040"/>
              <a:gd name="connsiteX76" fmla="*/ 12071 w 12653"/>
              <a:gd name="connsiteY76" fmla="*/ 3283 h 4040"/>
              <a:gd name="connsiteX77" fmla="*/ 12071 w 12653"/>
              <a:gd name="connsiteY77" fmla="*/ 3345 h 4040"/>
              <a:gd name="connsiteX78" fmla="*/ 12155 w 12653"/>
              <a:gd name="connsiteY78" fmla="*/ 3345 h 4040"/>
              <a:gd name="connsiteX79" fmla="*/ 12155 w 12653"/>
              <a:gd name="connsiteY79" fmla="*/ 3261 h 4040"/>
              <a:gd name="connsiteX80" fmla="*/ 12092 w 12653"/>
              <a:gd name="connsiteY80" fmla="*/ 3261 h 4040"/>
              <a:gd name="connsiteX81" fmla="*/ 12092 w 12653"/>
              <a:gd name="connsiteY81" fmla="*/ 3231 h 4040"/>
              <a:gd name="connsiteX82" fmla="*/ 12202 w 12653"/>
              <a:gd name="connsiteY82" fmla="*/ 3231 h 4040"/>
              <a:gd name="connsiteX83" fmla="*/ 12202 w 12653"/>
              <a:gd name="connsiteY83" fmla="*/ 3360 h 4040"/>
              <a:gd name="connsiteX84" fmla="*/ 12414 w 12653"/>
              <a:gd name="connsiteY84" fmla="*/ 3360 h 4040"/>
              <a:gd name="connsiteX85" fmla="*/ 12414 w 12653"/>
              <a:gd name="connsiteY85" fmla="*/ 3278 h 4040"/>
              <a:gd name="connsiteX86" fmla="*/ 12470 w 12653"/>
              <a:gd name="connsiteY86" fmla="*/ 3278 h 4040"/>
              <a:gd name="connsiteX87" fmla="*/ 12470 w 12653"/>
              <a:gd name="connsiteY87" fmla="*/ 3360 h 4040"/>
              <a:gd name="connsiteX88" fmla="*/ 12653 w 12653"/>
              <a:gd name="connsiteY88" fmla="*/ 3360 h 4040"/>
              <a:gd name="connsiteX89" fmla="*/ 12653 w 12653"/>
              <a:gd name="connsiteY89" fmla="*/ 3179 h 4040"/>
              <a:gd name="connsiteX90" fmla="*/ 12571 w 12653"/>
              <a:gd name="connsiteY90" fmla="*/ 3179 h 4040"/>
              <a:gd name="connsiteX91" fmla="*/ 12571 w 12653"/>
              <a:gd name="connsiteY91" fmla="*/ 3106 h 4040"/>
              <a:gd name="connsiteX92" fmla="*/ 12651 w 12653"/>
              <a:gd name="connsiteY92" fmla="*/ 3106 h 4040"/>
              <a:gd name="connsiteX93" fmla="*/ 12651 w 12653"/>
              <a:gd name="connsiteY93" fmla="*/ 2894 h 4040"/>
              <a:gd name="connsiteX94" fmla="*/ 12522 w 12653"/>
              <a:gd name="connsiteY94" fmla="*/ 2894 h 4040"/>
              <a:gd name="connsiteX95" fmla="*/ 12522 w 12653"/>
              <a:gd name="connsiteY95" fmla="*/ 2786 h 4040"/>
              <a:gd name="connsiteX96" fmla="*/ 12552 w 12653"/>
              <a:gd name="connsiteY96" fmla="*/ 2786 h 4040"/>
              <a:gd name="connsiteX97" fmla="*/ 12552 w 12653"/>
              <a:gd name="connsiteY97" fmla="*/ 2847 h 4040"/>
              <a:gd name="connsiteX98" fmla="*/ 12636 w 12653"/>
              <a:gd name="connsiteY98" fmla="*/ 2847 h 4040"/>
              <a:gd name="connsiteX99" fmla="*/ 12636 w 12653"/>
              <a:gd name="connsiteY99" fmla="*/ 2765 h 4040"/>
              <a:gd name="connsiteX100" fmla="*/ 12574 w 12653"/>
              <a:gd name="connsiteY100" fmla="*/ 2765 h 4040"/>
              <a:gd name="connsiteX101" fmla="*/ 12574 w 12653"/>
              <a:gd name="connsiteY101" fmla="*/ 2708 h 4040"/>
              <a:gd name="connsiteX102" fmla="*/ 12634 w 12653"/>
              <a:gd name="connsiteY102" fmla="*/ 2708 h 4040"/>
              <a:gd name="connsiteX103" fmla="*/ 12634 w 12653"/>
              <a:gd name="connsiteY103" fmla="*/ 652 h 4040"/>
              <a:gd name="connsiteX104" fmla="*/ 12574 w 12653"/>
              <a:gd name="connsiteY104" fmla="*/ 652 h 4040"/>
              <a:gd name="connsiteX105" fmla="*/ 12574 w 12653"/>
              <a:gd name="connsiteY105" fmla="*/ 596 h 4040"/>
              <a:gd name="connsiteX106" fmla="*/ 12636 w 12653"/>
              <a:gd name="connsiteY106" fmla="*/ 596 h 4040"/>
              <a:gd name="connsiteX107" fmla="*/ 12636 w 12653"/>
              <a:gd name="connsiteY107" fmla="*/ 514 h 4040"/>
              <a:gd name="connsiteX108" fmla="*/ 12552 w 12653"/>
              <a:gd name="connsiteY108" fmla="*/ 514 h 4040"/>
              <a:gd name="connsiteX109" fmla="*/ 12552 w 12653"/>
              <a:gd name="connsiteY109" fmla="*/ 575 h 4040"/>
              <a:gd name="connsiteX110" fmla="*/ 12522 w 12653"/>
              <a:gd name="connsiteY110" fmla="*/ 575 h 4040"/>
              <a:gd name="connsiteX111" fmla="*/ 12522 w 12653"/>
              <a:gd name="connsiteY111" fmla="*/ 467 h 4040"/>
              <a:gd name="connsiteX112" fmla="*/ 12651 w 12653"/>
              <a:gd name="connsiteY112" fmla="*/ 467 h 4040"/>
              <a:gd name="connsiteX113" fmla="*/ 12651 w 12653"/>
              <a:gd name="connsiteY113" fmla="*/ 255 h 4040"/>
              <a:gd name="connsiteX114" fmla="*/ 12571 w 12653"/>
              <a:gd name="connsiteY114" fmla="*/ 255 h 4040"/>
              <a:gd name="connsiteX115" fmla="*/ 12571 w 12653"/>
              <a:gd name="connsiteY115" fmla="*/ 182 h 4040"/>
              <a:gd name="connsiteX116" fmla="*/ 12653 w 12653"/>
              <a:gd name="connsiteY116" fmla="*/ 182 h 4040"/>
              <a:gd name="connsiteX117" fmla="*/ 561 w 12653"/>
              <a:gd name="connsiteY117" fmla="*/ 3283 h 4040"/>
              <a:gd name="connsiteX118" fmla="*/ 561 w 12653"/>
              <a:gd name="connsiteY118" fmla="*/ 3324 h 4040"/>
              <a:gd name="connsiteX119" fmla="*/ 520 w 12653"/>
              <a:gd name="connsiteY119" fmla="*/ 3324 h 4040"/>
              <a:gd name="connsiteX120" fmla="*/ 520 w 12653"/>
              <a:gd name="connsiteY120" fmla="*/ 3283 h 4040"/>
              <a:gd name="connsiteX121" fmla="*/ 561 w 12653"/>
              <a:gd name="connsiteY121" fmla="*/ 3283 h 4040"/>
              <a:gd name="connsiteX122" fmla="*/ 12092 w 12653"/>
              <a:gd name="connsiteY122" fmla="*/ 78 h 4040"/>
              <a:gd name="connsiteX123" fmla="*/ 12092 w 12653"/>
              <a:gd name="connsiteY123" fmla="*/ 37 h 4040"/>
              <a:gd name="connsiteX124" fmla="*/ 12133 w 12653"/>
              <a:gd name="connsiteY124" fmla="*/ 37 h 4040"/>
              <a:gd name="connsiteX125" fmla="*/ 12133 w 12653"/>
              <a:gd name="connsiteY125" fmla="*/ 78 h 4040"/>
              <a:gd name="connsiteX126" fmla="*/ 12092 w 12653"/>
              <a:gd name="connsiteY126" fmla="*/ 78 h 4040"/>
              <a:gd name="connsiteX127" fmla="*/ 12574 w 12653"/>
              <a:gd name="connsiteY127" fmla="*/ 2825 h 4040"/>
              <a:gd name="connsiteX128" fmla="*/ 12574 w 12653"/>
              <a:gd name="connsiteY128" fmla="*/ 2786 h 4040"/>
              <a:gd name="connsiteX129" fmla="*/ 12615 w 12653"/>
              <a:gd name="connsiteY129" fmla="*/ 2786 h 4040"/>
              <a:gd name="connsiteX130" fmla="*/ 12615 w 12653"/>
              <a:gd name="connsiteY130" fmla="*/ 2825 h 4040"/>
              <a:gd name="connsiteX131" fmla="*/ 12574 w 12653"/>
              <a:gd name="connsiteY131" fmla="*/ 2825 h 4040"/>
              <a:gd name="connsiteX132" fmla="*/ 12492 w 12653"/>
              <a:gd name="connsiteY132" fmla="*/ 3339 h 4040"/>
              <a:gd name="connsiteX133" fmla="*/ 12492 w 12653"/>
              <a:gd name="connsiteY133" fmla="*/ 3278 h 4040"/>
              <a:gd name="connsiteX134" fmla="*/ 12571 w 12653"/>
              <a:gd name="connsiteY134" fmla="*/ 3278 h 4040"/>
              <a:gd name="connsiteX135" fmla="*/ 12571 w 12653"/>
              <a:gd name="connsiteY135" fmla="*/ 3201 h 4040"/>
              <a:gd name="connsiteX136" fmla="*/ 12630 w 12653"/>
              <a:gd name="connsiteY136" fmla="*/ 3201 h 4040"/>
              <a:gd name="connsiteX137" fmla="*/ 12630 w 12653"/>
              <a:gd name="connsiteY137" fmla="*/ 3339 h 4040"/>
              <a:gd name="connsiteX138" fmla="*/ 12492 w 12653"/>
              <a:gd name="connsiteY138" fmla="*/ 3339 h 4040"/>
              <a:gd name="connsiteX139" fmla="*/ 12492 w 12653"/>
              <a:gd name="connsiteY139" fmla="*/ 3259 h 4040"/>
              <a:gd name="connsiteX140" fmla="*/ 12492 w 12653"/>
              <a:gd name="connsiteY140" fmla="*/ 3201 h 4040"/>
              <a:gd name="connsiteX141" fmla="*/ 12552 w 12653"/>
              <a:gd name="connsiteY141" fmla="*/ 3201 h 4040"/>
              <a:gd name="connsiteX142" fmla="*/ 12552 w 12653"/>
              <a:gd name="connsiteY142" fmla="*/ 3259 h 4040"/>
              <a:gd name="connsiteX143" fmla="*/ 12492 w 12653"/>
              <a:gd name="connsiteY143" fmla="*/ 3259 h 4040"/>
              <a:gd name="connsiteX144" fmla="*/ 12487 w 12653"/>
              <a:gd name="connsiteY144" fmla="*/ 3084 h 4040"/>
              <a:gd name="connsiteX145" fmla="*/ 12487 w 12653"/>
              <a:gd name="connsiteY145" fmla="*/ 3021 h 4040"/>
              <a:gd name="connsiteX146" fmla="*/ 12552 w 12653"/>
              <a:gd name="connsiteY146" fmla="*/ 3021 h 4040"/>
              <a:gd name="connsiteX147" fmla="*/ 12552 w 12653"/>
              <a:gd name="connsiteY147" fmla="*/ 3084 h 4040"/>
              <a:gd name="connsiteX148" fmla="*/ 12487 w 12653"/>
              <a:gd name="connsiteY148" fmla="*/ 3084 h 4040"/>
              <a:gd name="connsiteX149" fmla="*/ 12552 w 12653"/>
              <a:gd name="connsiteY149" fmla="*/ 3106 h 4040"/>
              <a:gd name="connsiteX150" fmla="*/ 12552 w 12653"/>
              <a:gd name="connsiteY150" fmla="*/ 3177 h 4040"/>
              <a:gd name="connsiteX151" fmla="*/ 12487 w 12653"/>
              <a:gd name="connsiteY151" fmla="*/ 3177 h 4040"/>
              <a:gd name="connsiteX152" fmla="*/ 12487 w 12653"/>
              <a:gd name="connsiteY152" fmla="*/ 3106 h 4040"/>
              <a:gd name="connsiteX153" fmla="*/ 12552 w 12653"/>
              <a:gd name="connsiteY153" fmla="*/ 3106 h 4040"/>
              <a:gd name="connsiteX154" fmla="*/ 12470 w 12653"/>
              <a:gd name="connsiteY154" fmla="*/ 3196 h 4040"/>
              <a:gd name="connsiteX155" fmla="*/ 12470 w 12653"/>
              <a:gd name="connsiteY155" fmla="*/ 3259 h 4040"/>
              <a:gd name="connsiteX156" fmla="*/ 12414 w 12653"/>
              <a:gd name="connsiteY156" fmla="*/ 3259 h 4040"/>
              <a:gd name="connsiteX157" fmla="*/ 12414 w 12653"/>
              <a:gd name="connsiteY157" fmla="*/ 3196 h 4040"/>
              <a:gd name="connsiteX158" fmla="*/ 12470 w 12653"/>
              <a:gd name="connsiteY158" fmla="*/ 3196 h 4040"/>
              <a:gd name="connsiteX159" fmla="*/ 12470 w 12653"/>
              <a:gd name="connsiteY159" fmla="*/ 3106 h 4040"/>
              <a:gd name="connsiteX160" fmla="*/ 12470 w 12653"/>
              <a:gd name="connsiteY160" fmla="*/ 3177 h 4040"/>
              <a:gd name="connsiteX161" fmla="*/ 12414 w 12653"/>
              <a:gd name="connsiteY161" fmla="*/ 3177 h 4040"/>
              <a:gd name="connsiteX162" fmla="*/ 12414 w 12653"/>
              <a:gd name="connsiteY162" fmla="*/ 3106 h 4040"/>
              <a:gd name="connsiteX163" fmla="*/ 12470 w 12653"/>
              <a:gd name="connsiteY163" fmla="*/ 3106 h 4040"/>
              <a:gd name="connsiteX164" fmla="*/ 12092 w 12653"/>
              <a:gd name="connsiteY164" fmla="*/ 3324 h 4040"/>
              <a:gd name="connsiteX165" fmla="*/ 12092 w 12653"/>
              <a:gd name="connsiteY165" fmla="*/ 3283 h 4040"/>
              <a:gd name="connsiteX166" fmla="*/ 12133 w 12653"/>
              <a:gd name="connsiteY166" fmla="*/ 3283 h 4040"/>
              <a:gd name="connsiteX167" fmla="*/ 12133 w 12653"/>
              <a:gd name="connsiteY167" fmla="*/ 3324 h 4040"/>
              <a:gd name="connsiteX168" fmla="*/ 12092 w 12653"/>
              <a:gd name="connsiteY168" fmla="*/ 3324 h 4040"/>
              <a:gd name="connsiteX169" fmla="*/ 240 w 12653"/>
              <a:gd name="connsiteY169" fmla="*/ 3196 h 4040"/>
              <a:gd name="connsiteX170" fmla="*/ 240 w 12653"/>
              <a:gd name="connsiteY170" fmla="*/ 3259 h 4040"/>
              <a:gd name="connsiteX171" fmla="*/ 184 w 12653"/>
              <a:gd name="connsiteY171" fmla="*/ 3259 h 4040"/>
              <a:gd name="connsiteX172" fmla="*/ 184 w 12653"/>
              <a:gd name="connsiteY172" fmla="*/ 3196 h 4040"/>
              <a:gd name="connsiteX173" fmla="*/ 240 w 12653"/>
              <a:gd name="connsiteY173" fmla="*/ 3196 h 4040"/>
              <a:gd name="connsiteX174" fmla="*/ 240 w 12653"/>
              <a:gd name="connsiteY174" fmla="*/ 3106 h 4040"/>
              <a:gd name="connsiteX175" fmla="*/ 240 w 12653"/>
              <a:gd name="connsiteY175" fmla="*/ 3177 h 4040"/>
              <a:gd name="connsiteX176" fmla="*/ 184 w 12653"/>
              <a:gd name="connsiteY176" fmla="*/ 3177 h 4040"/>
              <a:gd name="connsiteX177" fmla="*/ 184 w 12653"/>
              <a:gd name="connsiteY177" fmla="*/ 3106 h 4040"/>
              <a:gd name="connsiteX178" fmla="*/ 240 w 12653"/>
              <a:gd name="connsiteY178" fmla="*/ 3106 h 4040"/>
              <a:gd name="connsiteX179" fmla="*/ 102 w 12653"/>
              <a:gd name="connsiteY179" fmla="*/ 3084 h 4040"/>
              <a:gd name="connsiteX180" fmla="*/ 102 w 12653"/>
              <a:gd name="connsiteY180" fmla="*/ 3021 h 4040"/>
              <a:gd name="connsiteX181" fmla="*/ 166 w 12653"/>
              <a:gd name="connsiteY181" fmla="*/ 3021 h 4040"/>
              <a:gd name="connsiteX182" fmla="*/ 166 w 12653"/>
              <a:gd name="connsiteY182" fmla="*/ 3084 h 4040"/>
              <a:gd name="connsiteX183" fmla="*/ 102 w 12653"/>
              <a:gd name="connsiteY183" fmla="*/ 3084 h 4040"/>
              <a:gd name="connsiteX184" fmla="*/ 102 w 12653"/>
              <a:gd name="connsiteY184" fmla="*/ 3177 h 4040"/>
              <a:gd name="connsiteX185" fmla="*/ 102 w 12653"/>
              <a:gd name="connsiteY185" fmla="*/ 3106 h 4040"/>
              <a:gd name="connsiteX186" fmla="*/ 166 w 12653"/>
              <a:gd name="connsiteY186" fmla="*/ 3106 h 4040"/>
              <a:gd name="connsiteX187" fmla="*/ 166 w 12653"/>
              <a:gd name="connsiteY187" fmla="*/ 3177 h 4040"/>
              <a:gd name="connsiteX188" fmla="*/ 102 w 12653"/>
              <a:gd name="connsiteY188" fmla="*/ 3177 h 4040"/>
              <a:gd name="connsiteX189" fmla="*/ 102 w 12653"/>
              <a:gd name="connsiteY189" fmla="*/ 3259 h 4040"/>
              <a:gd name="connsiteX190" fmla="*/ 102 w 12653"/>
              <a:gd name="connsiteY190" fmla="*/ 3201 h 4040"/>
              <a:gd name="connsiteX191" fmla="*/ 162 w 12653"/>
              <a:gd name="connsiteY191" fmla="*/ 3201 h 4040"/>
              <a:gd name="connsiteX192" fmla="*/ 162 w 12653"/>
              <a:gd name="connsiteY192" fmla="*/ 3259 h 4040"/>
              <a:gd name="connsiteX193" fmla="*/ 102 w 12653"/>
              <a:gd name="connsiteY193" fmla="*/ 3259 h 4040"/>
              <a:gd name="connsiteX194" fmla="*/ 162 w 12653"/>
              <a:gd name="connsiteY194" fmla="*/ 3278 h 4040"/>
              <a:gd name="connsiteX195" fmla="*/ 162 w 12653"/>
              <a:gd name="connsiteY195" fmla="*/ 3339 h 4040"/>
              <a:gd name="connsiteX196" fmla="*/ 24 w 12653"/>
              <a:gd name="connsiteY196" fmla="*/ 3339 h 4040"/>
              <a:gd name="connsiteX197" fmla="*/ 24 w 12653"/>
              <a:gd name="connsiteY197" fmla="*/ 3201 h 4040"/>
              <a:gd name="connsiteX198" fmla="*/ 82 w 12653"/>
              <a:gd name="connsiteY198" fmla="*/ 3201 h 4040"/>
              <a:gd name="connsiteX199" fmla="*/ 82 w 12653"/>
              <a:gd name="connsiteY199" fmla="*/ 3278 h 4040"/>
              <a:gd name="connsiteX200" fmla="*/ 162 w 12653"/>
              <a:gd name="connsiteY200" fmla="*/ 3278 h 4040"/>
              <a:gd name="connsiteX201" fmla="*/ 80 w 12653"/>
              <a:gd name="connsiteY201" fmla="*/ 536 h 4040"/>
              <a:gd name="connsiteX202" fmla="*/ 80 w 12653"/>
              <a:gd name="connsiteY202" fmla="*/ 575 h 4040"/>
              <a:gd name="connsiteX203" fmla="*/ 39 w 12653"/>
              <a:gd name="connsiteY203" fmla="*/ 575 h 4040"/>
              <a:gd name="connsiteX204" fmla="*/ 39 w 12653"/>
              <a:gd name="connsiteY204" fmla="*/ 536 h 4040"/>
              <a:gd name="connsiteX205" fmla="*/ 80 w 12653"/>
              <a:gd name="connsiteY205" fmla="*/ 536 h 4040"/>
              <a:gd name="connsiteX206" fmla="*/ 162 w 12653"/>
              <a:gd name="connsiteY206" fmla="*/ 22 h 4040"/>
              <a:gd name="connsiteX207" fmla="*/ 162 w 12653"/>
              <a:gd name="connsiteY207" fmla="*/ 82 h 4040"/>
              <a:gd name="connsiteX208" fmla="*/ 82 w 12653"/>
              <a:gd name="connsiteY208" fmla="*/ 82 h 4040"/>
              <a:gd name="connsiteX209" fmla="*/ 82 w 12653"/>
              <a:gd name="connsiteY209" fmla="*/ 160 h 4040"/>
              <a:gd name="connsiteX210" fmla="*/ 24 w 12653"/>
              <a:gd name="connsiteY210" fmla="*/ 160 h 4040"/>
              <a:gd name="connsiteX211" fmla="*/ 24 w 12653"/>
              <a:gd name="connsiteY211" fmla="*/ 22 h 4040"/>
              <a:gd name="connsiteX212" fmla="*/ 162 w 12653"/>
              <a:gd name="connsiteY212" fmla="*/ 22 h 4040"/>
              <a:gd name="connsiteX213" fmla="*/ 162 w 12653"/>
              <a:gd name="connsiteY213" fmla="*/ 102 h 4040"/>
              <a:gd name="connsiteX214" fmla="*/ 162 w 12653"/>
              <a:gd name="connsiteY214" fmla="*/ 160 h 4040"/>
              <a:gd name="connsiteX215" fmla="*/ 102 w 12653"/>
              <a:gd name="connsiteY215" fmla="*/ 160 h 4040"/>
              <a:gd name="connsiteX216" fmla="*/ 102 w 12653"/>
              <a:gd name="connsiteY216" fmla="*/ 102 h 4040"/>
              <a:gd name="connsiteX217" fmla="*/ 162 w 12653"/>
              <a:gd name="connsiteY217" fmla="*/ 102 h 4040"/>
              <a:gd name="connsiteX218" fmla="*/ 166 w 12653"/>
              <a:gd name="connsiteY218" fmla="*/ 277 h 4040"/>
              <a:gd name="connsiteX219" fmla="*/ 166 w 12653"/>
              <a:gd name="connsiteY219" fmla="*/ 339 h 4040"/>
              <a:gd name="connsiteX220" fmla="*/ 102 w 12653"/>
              <a:gd name="connsiteY220" fmla="*/ 339 h 4040"/>
              <a:gd name="connsiteX221" fmla="*/ 102 w 12653"/>
              <a:gd name="connsiteY221" fmla="*/ 277 h 4040"/>
              <a:gd name="connsiteX222" fmla="*/ 166 w 12653"/>
              <a:gd name="connsiteY222" fmla="*/ 277 h 4040"/>
              <a:gd name="connsiteX223" fmla="*/ 102 w 12653"/>
              <a:gd name="connsiteY223" fmla="*/ 255 h 4040"/>
              <a:gd name="connsiteX224" fmla="*/ 102 w 12653"/>
              <a:gd name="connsiteY224" fmla="*/ 184 h 4040"/>
              <a:gd name="connsiteX225" fmla="*/ 166 w 12653"/>
              <a:gd name="connsiteY225" fmla="*/ 184 h 4040"/>
              <a:gd name="connsiteX226" fmla="*/ 166 w 12653"/>
              <a:gd name="connsiteY226" fmla="*/ 255 h 4040"/>
              <a:gd name="connsiteX227" fmla="*/ 102 w 12653"/>
              <a:gd name="connsiteY227" fmla="*/ 255 h 4040"/>
              <a:gd name="connsiteX228" fmla="*/ 184 w 12653"/>
              <a:gd name="connsiteY228" fmla="*/ 255 h 4040"/>
              <a:gd name="connsiteX229" fmla="*/ 184 w 12653"/>
              <a:gd name="connsiteY229" fmla="*/ 184 h 4040"/>
              <a:gd name="connsiteX230" fmla="*/ 240 w 12653"/>
              <a:gd name="connsiteY230" fmla="*/ 184 h 4040"/>
              <a:gd name="connsiteX231" fmla="*/ 240 w 12653"/>
              <a:gd name="connsiteY231" fmla="*/ 255 h 4040"/>
              <a:gd name="connsiteX232" fmla="*/ 184 w 12653"/>
              <a:gd name="connsiteY232" fmla="*/ 255 h 4040"/>
              <a:gd name="connsiteX233" fmla="*/ 184 w 12653"/>
              <a:gd name="connsiteY233" fmla="*/ 164 h 4040"/>
              <a:gd name="connsiteX234" fmla="*/ 184 w 12653"/>
              <a:gd name="connsiteY234" fmla="*/ 102 h 4040"/>
              <a:gd name="connsiteX235" fmla="*/ 240 w 12653"/>
              <a:gd name="connsiteY235" fmla="*/ 102 h 4040"/>
              <a:gd name="connsiteX236" fmla="*/ 240 w 12653"/>
              <a:gd name="connsiteY236" fmla="*/ 164 h 4040"/>
              <a:gd name="connsiteX237" fmla="*/ 184 w 12653"/>
              <a:gd name="connsiteY237" fmla="*/ 164 h 4040"/>
              <a:gd name="connsiteX238" fmla="*/ 561 w 12653"/>
              <a:gd name="connsiteY238" fmla="*/ 37 h 4040"/>
              <a:gd name="connsiteX239" fmla="*/ 561 w 12653"/>
              <a:gd name="connsiteY239" fmla="*/ 78 h 4040"/>
              <a:gd name="connsiteX240" fmla="*/ 520 w 12653"/>
              <a:gd name="connsiteY240" fmla="*/ 78 h 4040"/>
              <a:gd name="connsiteX241" fmla="*/ 520 w 12653"/>
              <a:gd name="connsiteY241" fmla="*/ 37 h 4040"/>
              <a:gd name="connsiteX242" fmla="*/ 561 w 12653"/>
              <a:gd name="connsiteY242" fmla="*/ 37 h 4040"/>
              <a:gd name="connsiteX243" fmla="*/ 12414 w 12653"/>
              <a:gd name="connsiteY243" fmla="*/ 164 h 4040"/>
              <a:gd name="connsiteX244" fmla="*/ 12414 w 12653"/>
              <a:gd name="connsiteY244" fmla="*/ 102 h 4040"/>
              <a:gd name="connsiteX245" fmla="*/ 12470 w 12653"/>
              <a:gd name="connsiteY245" fmla="*/ 102 h 4040"/>
              <a:gd name="connsiteX246" fmla="*/ 12470 w 12653"/>
              <a:gd name="connsiteY246" fmla="*/ 164 h 4040"/>
              <a:gd name="connsiteX247" fmla="*/ 12414 w 12653"/>
              <a:gd name="connsiteY247" fmla="*/ 164 h 4040"/>
              <a:gd name="connsiteX248" fmla="*/ 12414 w 12653"/>
              <a:gd name="connsiteY248" fmla="*/ 255 h 4040"/>
              <a:gd name="connsiteX249" fmla="*/ 12414 w 12653"/>
              <a:gd name="connsiteY249" fmla="*/ 184 h 4040"/>
              <a:gd name="connsiteX250" fmla="*/ 12470 w 12653"/>
              <a:gd name="connsiteY250" fmla="*/ 184 h 4040"/>
              <a:gd name="connsiteX251" fmla="*/ 12470 w 12653"/>
              <a:gd name="connsiteY251" fmla="*/ 255 h 4040"/>
              <a:gd name="connsiteX252" fmla="*/ 12414 w 12653"/>
              <a:gd name="connsiteY252" fmla="*/ 255 h 4040"/>
              <a:gd name="connsiteX253" fmla="*/ 12552 w 12653"/>
              <a:gd name="connsiteY253" fmla="*/ 596 h 4040"/>
              <a:gd name="connsiteX254" fmla="*/ 12552 w 12653"/>
              <a:gd name="connsiteY254" fmla="*/ 674 h 4040"/>
              <a:gd name="connsiteX255" fmla="*/ 12612 w 12653"/>
              <a:gd name="connsiteY255" fmla="*/ 674 h 4040"/>
              <a:gd name="connsiteX256" fmla="*/ 12612 w 12653"/>
              <a:gd name="connsiteY256" fmla="*/ 2687 h 4040"/>
              <a:gd name="connsiteX257" fmla="*/ 12552 w 12653"/>
              <a:gd name="connsiteY257" fmla="*/ 2687 h 4040"/>
              <a:gd name="connsiteX258" fmla="*/ 12552 w 12653"/>
              <a:gd name="connsiteY258" fmla="*/ 2765 h 4040"/>
              <a:gd name="connsiteX259" fmla="*/ 12500 w 12653"/>
              <a:gd name="connsiteY259" fmla="*/ 2765 h 4040"/>
              <a:gd name="connsiteX260" fmla="*/ 12500 w 12653"/>
              <a:gd name="connsiteY260" fmla="*/ 2916 h 4040"/>
              <a:gd name="connsiteX261" fmla="*/ 12628 w 12653"/>
              <a:gd name="connsiteY261" fmla="*/ 2916 h 4040"/>
              <a:gd name="connsiteX262" fmla="*/ 12628 w 12653"/>
              <a:gd name="connsiteY262" fmla="*/ 3787 h 4040"/>
              <a:gd name="connsiteX263" fmla="*/ 12571 w 12653"/>
              <a:gd name="connsiteY263" fmla="*/ 3787 h 4040"/>
              <a:gd name="connsiteX264" fmla="*/ 12571 w 12653"/>
              <a:gd name="connsiteY264" fmla="*/ 3705 h 4040"/>
              <a:gd name="connsiteX265" fmla="*/ 12470 w 12653"/>
              <a:gd name="connsiteY265" fmla="*/ 3705 h 4040"/>
              <a:gd name="connsiteX266" fmla="*/ 12470 w 12653"/>
              <a:gd name="connsiteY266" fmla="*/ 3787 h 4040"/>
              <a:gd name="connsiteX267" fmla="*/ 12392 w 12653"/>
              <a:gd name="connsiteY267" fmla="*/ 3787 h 4040"/>
              <a:gd name="connsiteX268" fmla="*/ 12392 w 12653"/>
              <a:gd name="connsiteY268" fmla="*/ 3880 h 4040"/>
              <a:gd name="connsiteX269" fmla="*/ 12300 w 12653"/>
              <a:gd name="connsiteY269" fmla="*/ 3880 h 4040"/>
              <a:gd name="connsiteX270" fmla="*/ 12300 w 12653"/>
              <a:gd name="connsiteY270" fmla="*/ 3981 h 4040"/>
              <a:gd name="connsiteX271" fmla="*/ 12392 w 12653"/>
              <a:gd name="connsiteY271" fmla="*/ 3981 h 4040"/>
              <a:gd name="connsiteX272" fmla="*/ 12392 w 12653"/>
              <a:gd name="connsiteY272" fmla="*/ 4040 h 4040"/>
              <a:gd name="connsiteX273" fmla="*/ 12224 w 12653"/>
              <a:gd name="connsiteY273" fmla="*/ 4040 h 4040"/>
              <a:gd name="connsiteX274" fmla="*/ 12224 w 12653"/>
              <a:gd name="connsiteY274" fmla="*/ 3912 h 4040"/>
              <a:gd name="connsiteX275" fmla="*/ 12071 w 12653"/>
              <a:gd name="connsiteY275" fmla="*/ 3912 h 4040"/>
              <a:gd name="connsiteX276" fmla="*/ 12071 w 12653"/>
              <a:gd name="connsiteY276" fmla="*/ 3964 h 4040"/>
              <a:gd name="connsiteX277" fmla="*/ 11995 w 12653"/>
              <a:gd name="connsiteY277" fmla="*/ 3964 h 4040"/>
              <a:gd name="connsiteX278" fmla="*/ 11995 w 12653"/>
              <a:gd name="connsiteY278" fmla="*/ 4025 h 4040"/>
              <a:gd name="connsiteX279" fmla="*/ 658 w 12653"/>
              <a:gd name="connsiteY279" fmla="*/ 4025 h 4040"/>
              <a:gd name="connsiteX280" fmla="*/ 658 w 12653"/>
              <a:gd name="connsiteY280" fmla="*/ 3964 h 4040"/>
              <a:gd name="connsiteX281" fmla="*/ 583 w 12653"/>
              <a:gd name="connsiteY281" fmla="*/ 3964 h 4040"/>
              <a:gd name="connsiteX282" fmla="*/ 583 w 12653"/>
              <a:gd name="connsiteY282" fmla="*/ 3912 h 4040"/>
              <a:gd name="connsiteX283" fmla="*/ 430 w 12653"/>
              <a:gd name="connsiteY283" fmla="*/ 3912 h 4040"/>
              <a:gd name="connsiteX284" fmla="*/ 430 w 12653"/>
              <a:gd name="connsiteY284" fmla="*/ 4040 h 4040"/>
              <a:gd name="connsiteX285" fmla="*/ 261 w 12653"/>
              <a:gd name="connsiteY285" fmla="*/ 4040 h 4040"/>
              <a:gd name="connsiteX286" fmla="*/ 261 w 12653"/>
              <a:gd name="connsiteY286" fmla="*/ 3981 h 4040"/>
              <a:gd name="connsiteX287" fmla="*/ 354 w 12653"/>
              <a:gd name="connsiteY287" fmla="*/ 3981 h 4040"/>
              <a:gd name="connsiteX288" fmla="*/ 354 w 12653"/>
              <a:gd name="connsiteY288" fmla="*/ 3880 h 4040"/>
              <a:gd name="connsiteX289" fmla="*/ 261 w 12653"/>
              <a:gd name="connsiteY289" fmla="*/ 3880 h 4040"/>
              <a:gd name="connsiteX290" fmla="*/ 261 w 12653"/>
              <a:gd name="connsiteY290" fmla="*/ 3787 h 4040"/>
              <a:gd name="connsiteX291" fmla="*/ 184 w 12653"/>
              <a:gd name="connsiteY291" fmla="*/ 3787 h 4040"/>
              <a:gd name="connsiteX292" fmla="*/ 184 w 12653"/>
              <a:gd name="connsiteY292" fmla="*/ 3705 h 4040"/>
              <a:gd name="connsiteX293" fmla="*/ 82 w 12653"/>
              <a:gd name="connsiteY293" fmla="*/ 3705 h 4040"/>
              <a:gd name="connsiteX294" fmla="*/ 82 w 12653"/>
              <a:gd name="connsiteY294" fmla="*/ 3787 h 4040"/>
              <a:gd name="connsiteX295" fmla="*/ 26 w 12653"/>
              <a:gd name="connsiteY295" fmla="*/ 3787 h 4040"/>
              <a:gd name="connsiteX296" fmla="*/ 26 w 12653"/>
              <a:gd name="connsiteY296" fmla="*/ 3619 h 4040"/>
              <a:gd name="connsiteX297" fmla="*/ 153 w 12653"/>
              <a:gd name="connsiteY297" fmla="*/ 3619 h 4040"/>
              <a:gd name="connsiteX298" fmla="*/ 153 w 12653"/>
              <a:gd name="connsiteY298" fmla="*/ 3468 h 4040"/>
              <a:gd name="connsiteX299" fmla="*/ 102 w 12653"/>
              <a:gd name="connsiteY299" fmla="*/ 3468 h 4040"/>
              <a:gd name="connsiteX300" fmla="*/ 102 w 12653"/>
              <a:gd name="connsiteY300" fmla="*/ 3390 h 4040"/>
              <a:gd name="connsiteX301" fmla="*/ 41 w 12653"/>
              <a:gd name="connsiteY301" fmla="*/ 3390 h 4040"/>
              <a:gd name="connsiteX302" fmla="*/ 41 w 12653"/>
              <a:gd name="connsiteY302" fmla="*/ 674 h 4040"/>
              <a:gd name="connsiteX303" fmla="*/ 102 w 12653"/>
              <a:gd name="connsiteY303" fmla="*/ 674 h 4040"/>
              <a:gd name="connsiteX304" fmla="*/ 102 w 12653"/>
              <a:gd name="connsiteY304" fmla="*/ 596 h 4040"/>
              <a:gd name="connsiteX305" fmla="*/ 153 w 12653"/>
              <a:gd name="connsiteY305" fmla="*/ 596 h 4040"/>
              <a:gd name="connsiteX306" fmla="*/ 153 w 12653"/>
              <a:gd name="connsiteY306" fmla="*/ 445 h 4040"/>
              <a:gd name="connsiteX307" fmla="*/ 26 w 12653"/>
              <a:gd name="connsiteY307" fmla="*/ 445 h 4040"/>
              <a:gd name="connsiteX308" fmla="*/ 26 w 12653"/>
              <a:gd name="connsiteY308" fmla="*/ 277 h 4040"/>
              <a:gd name="connsiteX309" fmla="*/ 82 w 12653"/>
              <a:gd name="connsiteY309" fmla="*/ 277 h 4040"/>
              <a:gd name="connsiteX310" fmla="*/ 82 w 12653"/>
              <a:gd name="connsiteY310" fmla="*/ 359 h 4040"/>
              <a:gd name="connsiteX311" fmla="*/ 184 w 12653"/>
              <a:gd name="connsiteY311" fmla="*/ 359 h 4040"/>
              <a:gd name="connsiteX312" fmla="*/ 184 w 12653"/>
              <a:gd name="connsiteY312" fmla="*/ 277 h 4040"/>
              <a:gd name="connsiteX313" fmla="*/ 261 w 12653"/>
              <a:gd name="connsiteY313" fmla="*/ 277 h 4040"/>
              <a:gd name="connsiteX314" fmla="*/ 261 w 12653"/>
              <a:gd name="connsiteY314" fmla="*/ 184 h 4040"/>
              <a:gd name="connsiteX315" fmla="*/ 354 w 12653"/>
              <a:gd name="connsiteY315" fmla="*/ 184 h 4040"/>
              <a:gd name="connsiteX316" fmla="*/ 354 w 12653"/>
              <a:gd name="connsiteY316" fmla="*/ 82 h 4040"/>
              <a:gd name="connsiteX317" fmla="*/ 261 w 12653"/>
              <a:gd name="connsiteY317" fmla="*/ 82 h 4040"/>
              <a:gd name="connsiteX318" fmla="*/ 261 w 12653"/>
              <a:gd name="connsiteY318" fmla="*/ 24 h 4040"/>
              <a:gd name="connsiteX319" fmla="*/ 430 w 12653"/>
              <a:gd name="connsiteY319" fmla="*/ 24 h 4040"/>
              <a:gd name="connsiteX320" fmla="*/ 430 w 12653"/>
              <a:gd name="connsiteY320" fmla="*/ 151 h 4040"/>
              <a:gd name="connsiteX321" fmla="*/ 583 w 12653"/>
              <a:gd name="connsiteY321" fmla="*/ 151 h 4040"/>
              <a:gd name="connsiteX322" fmla="*/ 583 w 12653"/>
              <a:gd name="connsiteY322" fmla="*/ 100 h 4040"/>
              <a:gd name="connsiteX323" fmla="*/ 658 w 12653"/>
              <a:gd name="connsiteY323" fmla="*/ 100 h 4040"/>
              <a:gd name="connsiteX324" fmla="*/ 658 w 12653"/>
              <a:gd name="connsiteY324" fmla="*/ 39 h 4040"/>
              <a:gd name="connsiteX325" fmla="*/ 11995 w 12653"/>
              <a:gd name="connsiteY325" fmla="*/ 39 h 4040"/>
              <a:gd name="connsiteX326" fmla="*/ 11995 w 12653"/>
              <a:gd name="connsiteY326" fmla="*/ 100 h 4040"/>
              <a:gd name="connsiteX327" fmla="*/ 12071 w 12653"/>
              <a:gd name="connsiteY327" fmla="*/ 100 h 4040"/>
              <a:gd name="connsiteX328" fmla="*/ 12071 w 12653"/>
              <a:gd name="connsiteY328" fmla="*/ 151 h 4040"/>
              <a:gd name="connsiteX329" fmla="*/ 12224 w 12653"/>
              <a:gd name="connsiteY329" fmla="*/ 151 h 4040"/>
              <a:gd name="connsiteX330" fmla="*/ 12224 w 12653"/>
              <a:gd name="connsiteY330" fmla="*/ 24 h 4040"/>
              <a:gd name="connsiteX331" fmla="*/ 12392 w 12653"/>
              <a:gd name="connsiteY331" fmla="*/ 24 h 4040"/>
              <a:gd name="connsiteX332" fmla="*/ 12392 w 12653"/>
              <a:gd name="connsiteY332" fmla="*/ 82 h 4040"/>
              <a:gd name="connsiteX333" fmla="*/ 12300 w 12653"/>
              <a:gd name="connsiteY333" fmla="*/ 82 h 4040"/>
              <a:gd name="connsiteX334" fmla="*/ 12300 w 12653"/>
              <a:gd name="connsiteY334" fmla="*/ 184 h 4040"/>
              <a:gd name="connsiteX335" fmla="*/ 12392 w 12653"/>
              <a:gd name="connsiteY335" fmla="*/ 184 h 4040"/>
              <a:gd name="connsiteX336" fmla="*/ 12392 w 12653"/>
              <a:gd name="connsiteY336" fmla="*/ 277 h 4040"/>
              <a:gd name="connsiteX337" fmla="*/ 12470 w 12653"/>
              <a:gd name="connsiteY337" fmla="*/ 277 h 4040"/>
              <a:gd name="connsiteX338" fmla="*/ 12470 w 12653"/>
              <a:gd name="connsiteY338" fmla="*/ 359 h 4040"/>
              <a:gd name="connsiteX339" fmla="*/ 12571 w 12653"/>
              <a:gd name="connsiteY339" fmla="*/ 359 h 4040"/>
              <a:gd name="connsiteX340" fmla="*/ 12571 w 12653"/>
              <a:gd name="connsiteY340" fmla="*/ 277 h 4040"/>
              <a:gd name="connsiteX341" fmla="*/ 12628 w 12653"/>
              <a:gd name="connsiteY341" fmla="*/ 277 h 4040"/>
              <a:gd name="connsiteX342" fmla="*/ 12628 w 12653"/>
              <a:gd name="connsiteY342" fmla="*/ 445 h 4040"/>
              <a:gd name="connsiteX343" fmla="*/ 12500 w 12653"/>
              <a:gd name="connsiteY343" fmla="*/ 445 h 4040"/>
              <a:gd name="connsiteX344" fmla="*/ 12500 w 12653"/>
              <a:gd name="connsiteY344" fmla="*/ 596 h 4040"/>
              <a:gd name="connsiteX345" fmla="*/ 12552 w 12653"/>
              <a:gd name="connsiteY345" fmla="*/ 596 h 4040"/>
              <a:gd name="connsiteX346" fmla="*/ 261 w 12653"/>
              <a:gd name="connsiteY346" fmla="*/ 3962 h 4040"/>
              <a:gd name="connsiteX347" fmla="*/ 261 w 12653"/>
              <a:gd name="connsiteY347" fmla="*/ 3899 h 4040"/>
              <a:gd name="connsiteX348" fmla="*/ 335 w 12653"/>
              <a:gd name="connsiteY348" fmla="*/ 3899 h 4040"/>
              <a:gd name="connsiteX349" fmla="*/ 335 w 12653"/>
              <a:gd name="connsiteY349" fmla="*/ 3962 h 4040"/>
              <a:gd name="connsiteX350" fmla="*/ 261 w 12653"/>
              <a:gd name="connsiteY350" fmla="*/ 3962 h 4040"/>
              <a:gd name="connsiteX351" fmla="*/ 261 w 12653"/>
              <a:gd name="connsiteY351" fmla="*/ 102 h 4040"/>
              <a:gd name="connsiteX352" fmla="*/ 335 w 12653"/>
              <a:gd name="connsiteY352" fmla="*/ 102 h 4040"/>
              <a:gd name="connsiteX353" fmla="*/ 335 w 12653"/>
              <a:gd name="connsiteY353" fmla="*/ 164 h 4040"/>
              <a:gd name="connsiteX354" fmla="*/ 261 w 12653"/>
              <a:gd name="connsiteY354" fmla="*/ 164 h 4040"/>
              <a:gd name="connsiteX355" fmla="*/ 261 w 12653"/>
              <a:gd name="connsiteY355" fmla="*/ 102 h 4040"/>
              <a:gd name="connsiteX356" fmla="*/ 12392 w 12653"/>
              <a:gd name="connsiteY356" fmla="*/ 102 h 4040"/>
              <a:gd name="connsiteX357" fmla="*/ 12392 w 12653"/>
              <a:gd name="connsiteY357" fmla="*/ 164 h 4040"/>
              <a:gd name="connsiteX358" fmla="*/ 12319 w 12653"/>
              <a:gd name="connsiteY358" fmla="*/ 164 h 4040"/>
              <a:gd name="connsiteX359" fmla="*/ 12319 w 12653"/>
              <a:gd name="connsiteY359" fmla="*/ 102 h 4040"/>
              <a:gd name="connsiteX360" fmla="*/ 12392 w 12653"/>
              <a:gd name="connsiteY360" fmla="*/ 102 h 4040"/>
              <a:gd name="connsiteX361" fmla="*/ 12392 w 12653"/>
              <a:gd name="connsiteY361" fmla="*/ 3899 h 4040"/>
              <a:gd name="connsiteX362" fmla="*/ 12392 w 12653"/>
              <a:gd name="connsiteY362" fmla="*/ 3962 h 4040"/>
              <a:gd name="connsiteX363" fmla="*/ 12319 w 12653"/>
              <a:gd name="connsiteY363" fmla="*/ 3962 h 4040"/>
              <a:gd name="connsiteX364" fmla="*/ 12319 w 12653"/>
              <a:gd name="connsiteY364" fmla="*/ 3899 h 4040"/>
              <a:gd name="connsiteX365" fmla="*/ 12392 w 12653"/>
              <a:gd name="connsiteY365" fmla="*/ 3899 h 4040"/>
              <a:gd name="connsiteX366" fmla="*/ 12552 w 12653"/>
              <a:gd name="connsiteY366" fmla="*/ 277 h 4040"/>
              <a:gd name="connsiteX367" fmla="*/ 12552 w 12653"/>
              <a:gd name="connsiteY367" fmla="*/ 339 h 4040"/>
              <a:gd name="connsiteX368" fmla="*/ 12487 w 12653"/>
              <a:gd name="connsiteY368" fmla="*/ 339 h 4040"/>
              <a:gd name="connsiteX369" fmla="*/ 12487 w 12653"/>
              <a:gd name="connsiteY369" fmla="*/ 277 h 4040"/>
              <a:gd name="connsiteX370" fmla="*/ 12552 w 12653"/>
              <a:gd name="connsiteY370" fmla="*/ 277 h 4040"/>
              <a:gd name="connsiteX371" fmla="*/ 12552 w 12653"/>
              <a:gd name="connsiteY371" fmla="*/ 184 h 4040"/>
              <a:gd name="connsiteX372" fmla="*/ 12552 w 12653"/>
              <a:gd name="connsiteY372" fmla="*/ 255 h 4040"/>
              <a:gd name="connsiteX373" fmla="*/ 12487 w 12653"/>
              <a:gd name="connsiteY373" fmla="*/ 255 h 4040"/>
              <a:gd name="connsiteX374" fmla="*/ 12487 w 12653"/>
              <a:gd name="connsiteY374" fmla="*/ 184 h 4040"/>
              <a:gd name="connsiteX375" fmla="*/ 12552 w 12653"/>
              <a:gd name="connsiteY375" fmla="*/ 184 h 4040"/>
              <a:gd name="connsiteX376" fmla="*/ 12552 w 12653"/>
              <a:gd name="connsiteY376" fmla="*/ 102 h 4040"/>
              <a:gd name="connsiteX377" fmla="*/ 12552 w 12653"/>
              <a:gd name="connsiteY377" fmla="*/ 160 h 4040"/>
              <a:gd name="connsiteX378" fmla="*/ 12492 w 12653"/>
              <a:gd name="connsiteY378" fmla="*/ 160 h 4040"/>
              <a:gd name="connsiteX379" fmla="*/ 12492 w 12653"/>
              <a:gd name="connsiteY379" fmla="*/ 102 h 4040"/>
              <a:gd name="connsiteX380" fmla="*/ 12552 w 12653"/>
              <a:gd name="connsiteY380" fmla="*/ 102 h 4040"/>
              <a:gd name="connsiteX381" fmla="*/ 12492 w 12653"/>
              <a:gd name="connsiteY381" fmla="*/ 82 h 4040"/>
              <a:gd name="connsiteX382" fmla="*/ 12492 w 12653"/>
              <a:gd name="connsiteY382" fmla="*/ 22 h 4040"/>
              <a:gd name="connsiteX383" fmla="*/ 12630 w 12653"/>
              <a:gd name="connsiteY383" fmla="*/ 22 h 4040"/>
              <a:gd name="connsiteX384" fmla="*/ 12630 w 12653"/>
              <a:gd name="connsiteY384" fmla="*/ 160 h 4040"/>
              <a:gd name="connsiteX385" fmla="*/ 12571 w 12653"/>
              <a:gd name="connsiteY385" fmla="*/ 160 h 4040"/>
              <a:gd name="connsiteX386" fmla="*/ 12571 w 12653"/>
              <a:gd name="connsiteY386" fmla="*/ 82 h 4040"/>
              <a:gd name="connsiteX387" fmla="*/ 12492 w 12653"/>
              <a:gd name="connsiteY387" fmla="*/ 82 h 4040"/>
              <a:gd name="connsiteX388" fmla="*/ 80 w 12653"/>
              <a:gd name="connsiteY388" fmla="*/ 3489 h 4040"/>
              <a:gd name="connsiteX389" fmla="*/ 80 w 12653"/>
              <a:gd name="connsiteY389" fmla="*/ 3528 h 4040"/>
              <a:gd name="connsiteX390" fmla="*/ 39 w 12653"/>
              <a:gd name="connsiteY390" fmla="*/ 3528 h 4040"/>
              <a:gd name="connsiteX391" fmla="*/ 39 w 12653"/>
              <a:gd name="connsiteY391" fmla="*/ 3489 h 4040"/>
              <a:gd name="connsiteX392" fmla="*/ 80 w 12653"/>
              <a:gd name="connsiteY392" fmla="*/ 3489 h 4040"/>
              <a:gd name="connsiteX393" fmla="*/ 12574 w 12653"/>
              <a:gd name="connsiteY393" fmla="*/ 575 h 4040"/>
              <a:gd name="connsiteX394" fmla="*/ 12574 w 12653"/>
              <a:gd name="connsiteY394" fmla="*/ 536 h 4040"/>
              <a:gd name="connsiteX395" fmla="*/ 12615 w 12653"/>
              <a:gd name="connsiteY395" fmla="*/ 536 h 4040"/>
              <a:gd name="connsiteX396" fmla="*/ 12615 w 12653"/>
              <a:gd name="connsiteY396" fmla="*/ 575 h 4040"/>
              <a:gd name="connsiteX397" fmla="*/ 12574 w 12653"/>
              <a:gd name="connsiteY397" fmla="*/ 575 h 4040"/>
              <a:gd name="connsiteX0" fmla="*/ 12653 w 12653"/>
              <a:gd name="connsiteY0" fmla="*/ 182 h 4040"/>
              <a:gd name="connsiteX1" fmla="*/ 12653 w 12653"/>
              <a:gd name="connsiteY1" fmla="*/ 0 h 4040"/>
              <a:gd name="connsiteX2" fmla="*/ 12470 w 12653"/>
              <a:gd name="connsiteY2" fmla="*/ 0 h 4040"/>
              <a:gd name="connsiteX3" fmla="*/ 12470 w 12653"/>
              <a:gd name="connsiteY3" fmla="*/ 82 h 4040"/>
              <a:gd name="connsiteX4" fmla="*/ 12414 w 12653"/>
              <a:gd name="connsiteY4" fmla="*/ 82 h 4040"/>
              <a:gd name="connsiteX5" fmla="*/ 12414 w 12653"/>
              <a:gd name="connsiteY5" fmla="*/ 0 h 4040"/>
              <a:gd name="connsiteX6" fmla="*/ 12202 w 12653"/>
              <a:gd name="connsiteY6" fmla="*/ 0 h 4040"/>
              <a:gd name="connsiteX7" fmla="*/ 12202 w 12653"/>
              <a:gd name="connsiteY7" fmla="*/ 130 h 4040"/>
              <a:gd name="connsiteX8" fmla="*/ 12092 w 12653"/>
              <a:gd name="connsiteY8" fmla="*/ 130 h 4040"/>
              <a:gd name="connsiteX9" fmla="*/ 12092 w 12653"/>
              <a:gd name="connsiteY9" fmla="*/ 100 h 4040"/>
              <a:gd name="connsiteX10" fmla="*/ 12155 w 12653"/>
              <a:gd name="connsiteY10" fmla="*/ 100 h 4040"/>
              <a:gd name="connsiteX11" fmla="*/ 12155 w 12653"/>
              <a:gd name="connsiteY11" fmla="*/ 15 h 4040"/>
              <a:gd name="connsiteX12" fmla="*/ 12071 w 12653"/>
              <a:gd name="connsiteY12" fmla="*/ 15 h 4040"/>
              <a:gd name="connsiteX13" fmla="*/ 12071 w 12653"/>
              <a:gd name="connsiteY13" fmla="*/ 78 h 4040"/>
              <a:gd name="connsiteX14" fmla="*/ 12017 w 12653"/>
              <a:gd name="connsiteY14" fmla="*/ 78 h 4040"/>
              <a:gd name="connsiteX15" fmla="*/ 12017 w 12653"/>
              <a:gd name="connsiteY15" fmla="*/ 18 h 4040"/>
              <a:gd name="connsiteX16" fmla="*/ 637 w 12653"/>
              <a:gd name="connsiteY16" fmla="*/ 18 h 4040"/>
              <a:gd name="connsiteX17" fmla="*/ 637 w 12653"/>
              <a:gd name="connsiteY17" fmla="*/ 78 h 4040"/>
              <a:gd name="connsiteX18" fmla="*/ 583 w 12653"/>
              <a:gd name="connsiteY18" fmla="*/ 78 h 4040"/>
              <a:gd name="connsiteX19" fmla="*/ 583 w 12653"/>
              <a:gd name="connsiteY19" fmla="*/ 15 h 4040"/>
              <a:gd name="connsiteX20" fmla="*/ 499 w 12653"/>
              <a:gd name="connsiteY20" fmla="*/ 15 h 4040"/>
              <a:gd name="connsiteX21" fmla="*/ 499 w 12653"/>
              <a:gd name="connsiteY21" fmla="*/ 100 h 4040"/>
              <a:gd name="connsiteX22" fmla="*/ 561 w 12653"/>
              <a:gd name="connsiteY22" fmla="*/ 100 h 4040"/>
              <a:gd name="connsiteX23" fmla="*/ 561 w 12653"/>
              <a:gd name="connsiteY23" fmla="*/ 130 h 4040"/>
              <a:gd name="connsiteX24" fmla="*/ 451 w 12653"/>
              <a:gd name="connsiteY24" fmla="*/ 130 h 4040"/>
              <a:gd name="connsiteX25" fmla="*/ 451 w 12653"/>
              <a:gd name="connsiteY25" fmla="*/ 0 h 4040"/>
              <a:gd name="connsiteX26" fmla="*/ 240 w 12653"/>
              <a:gd name="connsiteY26" fmla="*/ 0 h 4040"/>
              <a:gd name="connsiteX27" fmla="*/ 240 w 12653"/>
              <a:gd name="connsiteY27" fmla="*/ 82 h 4040"/>
              <a:gd name="connsiteX28" fmla="*/ 184 w 12653"/>
              <a:gd name="connsiteY28" fmla="*/ 82 h 4040"/>
              <a:gd name="connsiteX29" fmla="*/ 184 w 12653"/>
              <a:gd name="connsiteY29" fmla="*/ 0 h 4040"/>
              <a:gd name="connsiteX30" fmla="*/ 0 w 12653"/>
              <a:gd name="connsiteY30" fmla="*/ 0 h 4040"/>
              <a:gd name="connsiteX31" fmla="*/ 0 w 12653"/>
              <a:gd name="connsiteY31" fmla="*/ 182 h 4040"/>
              <a:gd name="connsiteX32" fmla="*/ 82 w 12653"/>
              <a:gd name="connsiteY32" fmla="*/ 182 h 4040"/>
              <a:gd name="connsiteX33" fmla="*/ 82 w 12653"/>
              <a:gd name="connsiteY33" fmla="*/ 255 h 4040"/>
              <a:gd name="connsiteX34" fmla="*/ 2 w 12653"/>
              <a:gd name="connsiteY34" fmla="*/ 255 h 4040"/>
              <a:gd name="connsiteX35" fmla="*/ 2 w 12653"/>
              <a:gd name="connsiteY35" fmla="*/ 467 h 4040"/>
              <a:gd name="connsiteX36" fmla="*/ 132 w 12653"/>
              <a:gd name="connsiteY36" fmla="*/ 467 h 4040"/>
              <a:gd name="connsiteX37" fmla="*/ 132 w 12653"/>
              <a:gd name="connsiteY37" fmla="*/ 575 h 4040"/>
              <a:gd name="connsiteX38" fmla="*/ 102 w 12653"/>
              <a:gd name="connsiteY38" fmla="*/ 575 h 4040"/>
              <a:gd name="connsiteX39" fmla="*/ 102 w 12653"/>
              <a:gd name="connsiteY39" fmla="*/ 514 h 4040"/>
              <a:gd name="connsiteX40" fmla="*/ 17 w 12653"/>
              <a:gd name="connsiteY40" fmla="*/ 514 h 4040"/>
              <a:gd name="connsiteX41" fmla="*/ 17 w 12653"/>
              <a:gd name="connsiteY41" fmla="*/ 596 h 4040"/>
              <a:gd name="connsiteX42" fmla="*/ 80 w 12653"/>
              <a:gd name="connsiteY42" fmla="*/ 596 h 4040"/>
              <a:gd name="connsiteX43" fmla="*/ 80 w 12653"/>
              <a:gd name="connsiteY43" fmla="*/ 652 h 4040"/>
              <a:gd name="connsiteX44" fmla="*/ 20 w 12653"/>
              <a:gd name="connsiteY44" fmla="*/ 652 h 4040"/>
              <a:gd name="connsiteX45" fmla="*/ 20 w 12653"/>
              <a:gd name="connsiteY45" fmla="*/ 2708 h 4040"/>
              <a:gd name="connsiteX46" fmla="*/ 80 w 12653"/>
              <a:gd name="connsiteY46" fmla="*/ 2708 h 4040"/>
              <a:gd name="connsiteX47" fmla="*/ 80 w 12653"/>
              <a:gd name="connsiteY47" fmla="*/ 2765 h 4040"/>
              <a:gd name="connsiteX48" fmla="*/ 17 w 12653"/>
              <a:gd name="connsiteY48" fmla="*/ 2765 h 4040"/>
              <a:gd name="connsiteX49" fmla="*/ 17 w 12653"/>
              <a:gd name="connsiteY49" fmla="*/ 2847 h 4040"/>
              <a:gd name="connsiteX50" fmla="*/ 102 w 12653"/>
              <a:gd name="connsiteY50" fmla="*/ 2847 h 4040"/>
              <a:gd name="connsiteX51" fmla="*/ 102 w 12653"/>
              <a:gd name="connsiteY51" fmla="*/ 2786 h 4040"/>
              <a:gd name="connsiteX52" fmla="*/ 132 w 12653"/>
              <a:gd name="connsiteY52" fmla="*/ 2786 h 4040"/>
              <a:gd name="connsiteX53" fmla="*/ 132 w 12653"/>
              <a:gd name="connsiteY53" fmla="*/ 2894 h 4040"/>
              <a:gd name="connsiteX54" fmla="*/ 2 w 12653"/>
              <a:gd name="connsiteY54" fmla="*/ 2894 h 4040"/>
              <a:gd name="connsiteX55" fmla="*/ 2 w 12653"/>
              <a:gd name="connsiteY55" fmla="*/ 3106 h 4040"/>
              <a:gd name="connsiteX56" fmla="*/ 82 w 12653"/>
              <a:gd name="connsiteY56" fmla="*/ 3106 h 4040"/>
              <a:gd name="connsiteX57" fmla="*/ 82 w 12653"/>
              <a:gd name="connsiteY57" fmla="*/ 3179 h 4040"/>
              <a:gd name="connsiteX58" fmla="*/ 0 w 12653"/>
              <a:gd name="connsiteY58" fmla="*/ 3179 h 4040"/>
              <a:gd name="connsiteX59" fmla="*/ 0 w 12653"/>
              <a:gd name="connsiteY59" fmla="*/ 3360 h 4040"/>
              <a:gd name="connsiteX60" fmla="*/ 184 w 12653"/>
              <a:gd name="connsiteY60" fmla="*/ 3360 h 4040"/>
              <a:gd name="connsiteX61" fmla="*/ 184 w 12653"/>
              <a:gd name="connsiteY61" fmla="*/ 3278 h 4040"/>
              <a:gd name="connsiteX62" fmla="*/ 240 w 12653"/>
              <a:gd name="connsiteY62" fmla="*/ 3278 h 4040"/>
              <a:gd name="connsiteX63" fmla="*/ 240 w 12653"/>
              <a:gd name="connsiteY63" fmla="*/ 3360 h 4040"/>
              <a:gd name="connsiteX64" fmla="*/ 451 w 12653"/>
              <a:gd name="connsiteY64" fmla="*/ 3360 h 4040"/>
              <a:gd name="connsiteX65" fmla="*/ 451 w 12653"/>
              <a:gd name="connsiteY65" fmla="*/ 3231 h 4040"/>
              <a:gd name="connsiteX66" fmla="*/ 561 w 12653"/>
              <a:gd name="connsiteY66" fmla="*/ 3231 h 4040"/>
              <a:gd name="connsiteX67" fmla="*/ 561 w 12653"/>
              <a:gd name="connsiteY67" fmla="*/ 3261 h 4040"/>
              <a:gd name="connsiteX68" fmla="*/ 499 w 12653"/>
              <a:gd name="connsiteY68" fmla="*/ 3261 h 4040"/>
              <a:gd name="connsiteX69" fmla="*/ 499 w 12653"/>
              <a:gd name="connsiteY69" fmla="*/ 3345 h 4040"/>
              <a:gd name="connsiteX70" fmla="*/ 583 w 12653"/>
              <a:gd name="connsiteY70" fmla="*/ 3345 h 4040"/>
              <a:gd name="connsiteX71" fmla="*/ 583 w 12653"/>
              <a:gd name="connsiteY71" fmla="*/ 3283 h 4040"/>
              <a:gd name="connsiteX72" fmla="*/ 637 w 12653"/>
              <a:gd name="connsiteY72" fmla="*/ 3283 h 4040"/>
              <a:gd name="connsiteX73" fmla="*/ 637 w 12653"/>
              <a:gd name="connsiteY73" fmla="*/ 3343 h 4040"/>
              <a:gd name="connsiteX74" fmla="*/ 12017 w 12653"/>
              <a:gd name="connsiteY74" fmla="*/ 3343 h 4040"/>
              <a:gd name="connsiteX75" fmla="*/ 12017 w 12653"/>
              <a:gd name="connsiteY75" fmla="*/ 3283 h 4040"/>
              <a:gd name="connsiteX76" fmla="*/ 12071 w 12653"/>
              <a:gd name="connsiteY76" fmla="*/ 3283 h 4040"/>
              <a:gd name="connsiteX77" fmla="*/ 12071 w 12653"/>
              <a:gd name="connsiteY77" fmla="*/ 3345 h 4040"/>
              <a:gd name="connsiteX78" fmla="*/ 12155 w 12653"/>
              <a:gd name="connsiteY78" fmla="*/ 3345 h 4040"/>
              <a:gd name="connsiteX79" fmla="*/ 12155 w 12653"/>
              <a:gd name="connsiteY79" fmla="*/ 3261 h 4040"/>
              <a:gd name="connsiteX80" fmla="*/ 12092 w 12653"/>
              <a:gd name="connsiteY80" fmla="*/ 3261 h 4040"/>
              <a:gd name="connsiteX81" fmla="*/ 12092 w 12653"/>
              <a:gd name="connsiteY81" fmla="*/ 3231 h 4040"/>
              <a:gd name="connsiteX82" fmla="*/ 12202 w 12653"/>
              <a:gd name="connsiteY82" fmla="*/ 3231 h 4040"/>
              <a:gd name="connsiteX83" fmla="*/ 12202 w 12653"/>
              <a:gd name="connsiteY83" fmla="*/ 3360 h 4040"/>
              <a:gd name="connsiteX84" fmla="*/ 12414 w 12653"/>
              <a:gd name="connsiteY84" fmla="*/ 3360 h 4040"/>
              <a:gd name="connsiteX85" fmla="*/ 12414 w 12653"/>
              <a:gd name="connsiteY85" fmla="*/ 3278 h 4040"/>
              <a:gd name="connsiteX86" fmla="*/ 12470 w 12653"/>
              <a:gd name="connsiteY86" fmla="*/ 3278 h 4040"/>
              <a:gd name="connsiteX87" fmla="*/ 12470 w 12653"/>
              <a:gd name="connsiteY87" fmla="*/ 3360 h 4040"/>
              <a:gd name="connsiteX88" fmla="*/ 12653 w 12653"/>
              <a:gd name="connsiteY88" fmla="*/ 3360 h 4040"/>
              <a:gd name="connsiteX89" fmla="*/ 12653 w 12653"/>
              <a:gd name="connsiteY89" fmla="*/ 3179 h 4040"/>
              <a:gd name="connsiteX90" fmla="*/ 12571 w 12653"/>
              <a:gd name="connsiteY90" fmla="*/ 3179 h 4040"/>
              <a:gd name="connsiteX91" fmla="*/ 12571 w 12653"/>
              <a:gd name="connsiteY91" fmla="*/ 3106 h 4040"/>
              <a:gd name="connsiteX92" fmla="*/ 12651 w 12653"/>
              <a:gd name="connsiteY92" fmla="*/ 3106 h 4040"/>
              <a:gd name="connsiteX93" fmla="*/ 12651 w 12653"/>
              <a:gd name="connsiteY93" fmla="*/ 2894 h 4040"/>
              <a:gd name="connsiteX94" fmla="*/ 12522 w 12653"/>
              <a:gd name="connsiteY94" fmla="*/ 2894 h 4040"/>
              <a:gd name="connsiteX95" fmla="*/ 12522 w 12653"/>
              <a:gd name="connsiteY95" fmla="*/ 2786 h 4040"/>
              <a:gd name="connsiteX96" fmla="*/ 12552 w 12653"/>
              <a:gd name="connsiteY96" fmla="*/ 2786 h 4040"/>
              <a:gd name="connsiteX97" fmla="*/ 12552 w 12653"/>
              <a:gd name="connsiteY97" fmla="*/ 2847 h 4040"/>
              <a:gd name="connsiteX98" fmla="*/ 12636 w 12653"/>
              <a:gd name="connsiteY98" fmla="*/ 2847 h 4040"/>
              <a:gd name="connsiteX99" fmla="*/ 12636 w 12653"/>
              <a:gd name="connsiteY99" fmla="*/ 2765 h 4040"/>
              <a:gd name="connsiteX100" fmla="*/ 12574 w 12653"/>
              <a:gd name="connsiteY100" fmla="*/ 2765 h 4040"/>
              <a:gd name="connsiteX101" fmla="*/ 12574 w 12653"/>
              <a:gd name="connsiteY101" fmla="*/ 2708 h 4040"/>
              <a:gd name="connsiteX102" fmla="*/ 12634 w 12653"/>
              <a:gd name="connsiteY102" fmla="*/ 2708 h 4040"/>
              <a:gd name="connsiteX103" fmla="*/ 12634 w 12653"/>
              <a:gd name="connsiteY103" fmla="*/ 652 h 4040"/>
              <a:gd name="connsiteX104" fmla="*/ 12574 w 12653"/>
              <a:gd name="connsiteY104" fmla="*/ 652 h 4040"/>
              <a:gd name="connsiteX105" fmla="*/ 12574 w 12653"/>
              <a:gd name="connsiteY105" fmla="*/ 596 h 4040"/>
              <a:gd name="connsiteX106" fmla="*/ 12636 w 12653"/>
              <a:gd name="connsiteY106" fmla="*/ 596 h 4040"/>
              <a:gd name="connsiteX107" fmla="*/ 12636 w 12653"/>
              <a:gd name="connsiteY107" fmla="*/ 514 h 4040"/>
              <a:gd name="connsiteX108" fmla="*/ 12552 w 12653"/>
              <a:gd name="connsiteY108" fmla="*/ 514 h 4040"/>
              <a:gd name="connsiteX109" fmla="*/ 12552 w 12653"/>
              <a:gd name="connsiteY109" fmla="*/ 575 h 4040"/>
              <a:gd name="connsiteX110" fmla="*/ 12522 w 12653"/>
              <a:gd name="connsiteY110" fmla="*/ 575 h 4040"/>
              <a:gd name="connsiteX111" fmla="*/ 12522 w 12653"/>
              <a:gd name="connsiteY111" fmla="*/ 467 h 4040"/>
              <a:gd name="connsiteX112" fmla="*/ 12651 w 12653"/>
              <a:gd name="connsiteY112" fmla="*/ 467 h 4040"/>
              <a:gd name="connsiteX113" fmla="*/ 12651 w 12653"/>
              <a:gd name="connsiteY113" fmla="*/ 255 h 4040"/>
              <a:gd name="connsiteX114" fmla="*/ 12571 w 12653"/>
              <a:gd name="connsiteY114" fmla="*/ 255 h 4040"/>
              <a:gd name="connsiteX115" fmla="*/ 12571 w 12653"/>
              <a:gd name="connsiteY115" fmla="*/ 182 h 4040"/>
              <a:gd name="connsiteX116" fmla="*/ 12653 w 12653"/>
              <a:gd name="connsiteY116" fmla="*/ 182 h 4040"/>
              <a:gd name="connsiteX117" fmla="*/ 561 w 12653"/>
              <a:gd name="connsiteY117" fmla="*/ 3283 h 4040"/>
              <a:gd name="connsiteX118" fmla="*/ 561 w 12653"/>
              <a:gd name="connsiteY118" fmla="*/ 3324 h 4040"/>
              <a:gd name="connsiteX119" fmla="*/ 520 w 12653"/>
              <a:gd name="connsiteY119" fmla="*/ 3324 h 4040"/>
              <a:gd name="connsiteX120" fmla="*/ 520 w 12653"/>
              <a:gd name="connsiteY120" fmla="*/ 3283 h 4040"/>
              <a:gd name="connsiteX121" fmla="*/ 561 w 12653"/>
              <a:gd name="connsiteY121" fmla="*/ 3283 h 4040"/>
              <a:gd name="connsiteX122" fmla="*/ 12092 w 12653"/>
              <a:gd name="connsiteY122" fmla="*/ 78 h 4040"/>
              <a:gd name="connsiteX123" fmla="*/ 12092 w 12653"/>
              <a:gd name="connsiteY123" fmla="*/ 37 h 4040"/>
              <a:gd name="connsiteX124" fmla="*/ 12133 w 12653"/>
              <a:gd name="connsiteY124" fmla="*/ 37 h 4040"/>
              <a:gd name="connsiteX125" fmla="*/ 12133 w 12653"/>
              <a:gd name="connsiteY125" fmla="*/ 78 h 4040"/>
              <a:gd name="connsiteX126" fmla="*/ 12092 w 12653"/>
              <a:gd name="connsiteY126" fmla="*/ 78 h 4040"/>
              <a:gd name="connsiteX127" fmla="*/ 12574 w 12653"/>
              <a:gd name="connsiteY127" fmla="*/ 2825 h 4040"/>
              <a:gd name="connsiteX128" fmla="*/ 12574 w 12653"/>
              <a:gd name="connsiteY128" fmla="*/ 2786 h 4040"/>
              <a:gd name="connsiteX129" fmla="*/ 12615 w 12653"/>
              <a:gd name="connsiteY129" fmla="*/ 2786 h 4040"/>
              <a:gd name="connsiteX130" fmla="*/ 12615 w 12653"/>
              <a:gd name="connsiteY130" fmla="*/ 2825 h 4040"/>
              <a:gd name="connsiteX131" fmla="*/ 12574 w 12653"/>
              <a:gd name="connsiteY131" fmla="*/ 2825 h 4040"/>
              <a:gd name="connsiteX132" fmla="*/ 12492 w 12653"/>
              <a:gd name="connsiteY132" fmla="*/ 3339 h 4040"/>
              <a:gd name="connsiteX133" fmla="*/ 12492 w 12653"/>
              <a:gd name="connsiteY133" fmla="*/ 3278 h 4040"/>
              <a:gd name="connsiteX134" fmla="*/ 12571 w 12653"/>
              <a:gd name="connsiteY134" fmla="*/ 3278 h 4040"/>
              <a:gd name="connsiteX135" fmla="*/ 12571 w 12653"/>
              <a:gd name="connsiteY135" fmla="*/ 3201 h 4040"/>
              <a:gd name="connsiteX136" fmla="*/ 12630 w 12653"/>
              <a:gd name="connsiteY136" fmla="*/ 3201 h 4040"/>
              <a:gd name="connsiteX137" fmla="*/ 12630 w 12653"/>
              <a:gd name="connsiteY137" fmla="*/ 3339 h 4040"/>
              <a:gd name="connsiteX138" fmla="*/ 12492 w 12653"/>
              <a:gd name="connsiteY138" fmla="*/ 3339 h 4040"/>
              <a:gd name="connsiteX139" fmla="*/ 12492 w 12653"/>
              <a:gd name="connsiteY139" fmla="*/ 3259 h 4040"/>
              <a:gd name="connsiteX140" fmla="*/ 12492 w 12653"/>
              <a:gd name="connsiteY140" fmla="*/ 3201 h 4040"/>
              <a:gd name="connsiteX141" fmla="*/ 12552 w 12653"/>
              <a:gd name="connsiteY141" fmla="*/ 3201 h 4040"/>
              <a:gd name="connsiteX142" fmla="*/ 12552 w 12653"/>
              <a:gd name="connsiteY142" fmla="*/ 3259 h 4040"/>
              <a:gd name="connsiteX143" fmla="*/ 12492 w 12653"/>
              <a:gd name="connsiteY143" fmla="*/ 3259 h 4040"/>
              <a:gd name="connsiteX144" fmla="*/ 12487 w 12653"/>
              <a:gd name="connsiteY144" fmla="*/ 3084 h 4040"/>
              <a:gd name="connsiteX145" fmla="*/ 12487 w 12653"/>
              <a:gd name="connsiteY145" fmla="*/ 3021 h 4040"/>
              <a:gd name="connsiteX146" fmla="*/ 12552 w 12653"/>
              <a:gd name="connsiteY146" fmla="*/ 3021 h 4040"/>
              <a:gd name="connsiteX147" fmla="*/ 12552 w 12653"/>
              <a:gd name="connsiteY147" fmla="*/ 3084 h 4040"/>
              <a:gd name="connsiteX148" fmla="*/ 12487 w 12653"/>
              <a:gd name="connsiteY148" fmla="*/ 3084 h 4040"/>
              <a:gd name="connsiteX149" fmla="*/ 12552 w 12653"/>
              <a:gd name="connsiteY149" fmla="*/ 3106 h 4040"/>
              <a:gd name="connsiteX150" fmla="*/ 12552 w 12653"/>
              <a:gd name="connsiteY150" fmla="*/ 3177 h 4040"/>
              <a:gd name="connsiteX151" fmla="*/ 12487 w 12653"/>
              <a:gd name="connsiteY151" fmla="*/ 3177 h 4040"/>
              <a:gd name="connsiteX152" fmla="*/ 12487 w 12653"/>
              <a:gd name="connsiteY152" fmla="*/ 3106 h 4040"/>
              <a:gd name="connsiteX153" fmla="*/ 12552 w 12653"/>
              <a:gd name="connsiteY153" fmla="*/ 3106 h 4040"/>
              <a:gd name="connsiteX154" fmla="*/ 12470 w 12653"/>
              <a:gd name="connsiteY154" fmla="*/ 3196 h 4040"/>
              <a:gd name="connsiteX155" fmla="*/ 12470 w 12653"/>
              <a:gd name="connsiteY155" fmla="*/ 3259 h 4040"/>
              <a:gd name="connsiteX156" fmla="*/ 12414 w 12653"/>
              <a:gd name="connsiteY156" fmla="*/ 3259 h 4040"/>
              <a:gd name="connsiteX157" fmla="*/ 12414 w 12653"/>
              <a:gd name="connsiteY157" fmla="*/ 3196 h 4040"/>
              <a:gd name="connsiteX158" fmla="*/ 12470 w 12653"/>
              <a:gd name="connsiteY158" fmla="*/ 3196 h 4040"/>
              <a:gd name="connsiteX159" fmla="*/ 12470 w 12653"/>
              <a:gd name="connsiteY159" fmla="*/ 3106 h 4040"/>
              <a:gd name="connsiteX160" fmla="*/ 12470 w 12653"/>
              <a:gd name="connsiteY160" fmla="*/ 3177 h 4040"/>
              <a:gd name="connsiteX161" fmla="*/ 12414 w 12653"/>
              <a:gd name="connsiteY161" fmla="*/ 3177 h 4040"/>
              <a:gd name="connsiteX162" fmla="*/ 12414 w 12653"/>
              <a:gd name="connsiteY162" fmla="*/ 3106 h 4040"/>
              <a:gd name="connsiteX163" fmla="*/ 12470 w 12653"/>
              <a:gd name="connsiteY163" fmla="*/ 3106 h 4040"/>
              <a:gd name="connsiteX164" fmla="*/ 12092 w 12653"/>
              <a:gd name="connsiteY164" fmla="*/ 3324 h 4040"/>
              <a:gd name="connsiteX165" fmla="*/ 12092 w 12653"/>
              <a:gd name="connsiteY165" fmla="*/ 3283 h 4040"/>
              <a:gd name="connsiteX166" fmla="*/ 12133 w 12653"/>
              <a:gd name="connsiteY166" fmla="*/ 3283 h 4040"/>
              <a:gd name="connsiteX167" fmla="*/ 12133 w 12653"/>
              <a:gd name="connsiteY167" fmla="*/ 3324 h 4040"/>
              <a:gd name="connsiteX168" fmla="*/ 12092 w 12653"/>
              <a:gd name="connsiteY168" fmla="*/ 3324 h 4040"/>
              <a:gd name="connsiteX169" fmla="*/ 240 w 12653"/>
              <a:gd name="connsiteY169" fmla="*/ 3196 h 4040"/>
              <a:gd name="connsiteX170" fmla="*/ 240 w 12653"/>
              <a:gd name="connsiteY170" fmla="*/ 3259 h 4040"/>
              <a:gd name="connsiteX171" fmla="*/ 184 w 12653"/>
              <a:gd name="connsiteY171" fmla="*/ 3259 h 4040"/>
              <a:gd name="connsiteX172" fmla="*/ 184 w 12653"/>
              <a:gd name="connsiteY172" fmla="*/ 3196 h 4040"/>
              <a:gd name="connsiteX173" fmla="*/ 240 w 12653"/>
              <a:gd name="connsiteY173" fmla="*/ 3196 h 4040"/>
              <a:gd name="connsiteX174" fmla="*/ 240 w 12653"/>
              <a:gd name="connsiteY174" fmla="*/ 3106 h 4040"/>
              <a:gd name="connsiteX175" fmla="*/ 240 w 12653"/>
              <a:gd name="connsiteY175" fmla="*/ 3177 h 4040"/>
              <a:gd name="connsiteX176" fmla="*/ 184 w 12653"/>
              <a:gd name="connsiteY176" fmla="*/ 3177 h 4040"/>
              <a:gd name="connsiteX177" fmla="*/ 184 w 12653"/>
              <a:gd name="connsiteY177" fmla="*/ 3106 h 4040"/>
              <a:gd name="connsiteX178" fmla="*/ 240 w 12653"/>
              <a:gd name="connsiteY178" fmla="*/ 3106 h 4040"/>
              <a:gd name="connsiteX179" fmla="*/ 102 w 12653"/>
              <a:gd name="connsiteY179" fmla="*/ 3084 h 4040"/>
              <a:gd name="connsiteX180" fmla="*/ 102 w 12653"/>
              <a:gd name="connsiteY180" fmla="*/ 3021 h 4040"/>
              <a:gd name="connsiteX181" fmla="*/ 166 w 12653"/>
              <a:gd name="connsiteY181" fmla="*/ 3021 h 4040"/>
              <a:gd name="connsiteX182" fmla="*/ 166 w 12653"/>
              <a:gd name="connsiteY182" fmla="*/ 3084 h 4040"/>
              <a:gd name="connsiteX183" fmla="*/ 102 w 12653"/>
              <a:gd name="connsiteY183" fmla="*/ 3084 h 4040"/>
              <a:gd name="connsiteX184" fmla="*/ 102 w 12653"/>
              <a:gd name="connsiteY184" fmla="*/ 3177 h 4040"/>
              <a:gd name="connsiteX185" fmla="*/ 102 w 12653"/>
              <a:gd name="connsiteY185" fmla="*/ 3106 h 4040"/>
              <a:gd name="connsiteX186" fmla="*/ 166 w 12653"/>
              <a:gd name="connsiteY186" fmla="*/ 3106 h 4040"/>
              <a:gd name="connsiteX187" fmla="*/ 166 w 12653"/>
              <a:gd name="connsiteY187" fmla="*/ 3177 h 4040"/>
              <a:gd name="connsiteX188" fmla="*/ 102 w 12653"/>
              <a:gd name="connsiteY188" fmla="*/ 3177 h 4040"/>
              <a:gd name="connsiteX189" fmla="*/ 102 w 12653"/>
              <a:gd name="connsiteY189" fmla="*/ 3259 h 4040"/>
              <a:gd name="connsiteX190" fmla="*/ 102 w 12653"/>
              <a:gd name="connsiteY190" fmla="*/ 3201 h 4040"/>
              <a:gd name="connsiteX191" fmla="*/ 162 w 12653"/>
              <a:gd name="connsiteY191" fmla="*/ 3201 h 4040"/>
              <a:gd name="connsiteX192" fmla="*/ 162 w 12653"/>
              <a:gd name="connsiteY192" fmla="*/ 3259 h 4040"/>
              <a:gd name="connsiteX193" fmla="*/ 102 w 12653"/>
              <a:gd name="connsiteY193" fmla="*/ 3259 h 4040"/>
              <a:gd name="connsiteX194" fmla="*/ 162 w 12653"/>
              <a:gd name="connsiteY194" fmla="*/ 3278 h 4040"/>
              <a:gd name="connsiteX195" fmla="*/ 162 w 12653"/>
              <a:gd name="connsiteY195" fmla="*/ 3339 h 4040"/>
              <a:gd name="connsiteX196" fmla="*/ 24 w 12653"/>
              <a:gd name="connsiteY196" fmla="*/ 3339 h 4040"/>
              <a:gd name="connsiteX197" fmla="*/ 24 w 12653"/>
              <a:gd name="connsiteY197" fmla="*/ 3201 h 4040"/>
              <a:gd name="connsiteX198" fmla="*/ 82 w 12653"/>
              <a:gd name="connsiteY198" fmla="*/ 3201 h 4040"/>
              <a:gd name="connsiteX199" fmla="*/ 82 w 12653"/>
              <a:gd name="connsiteY199" fmla="*/ 3278 h 4040"/>
              <a:gd name="connsiteX200" fmla="*/ 162 w 12653"/>
              <a:gd name="connsiteY200" fmla="*/ 3278 h 4040"/>
              <a:gd name="connsiteX201" fmla="*/ 80 w 12653"/>
              <a:gd name="connsiteY201" fmla="*/ 536 h 4040"/>
              <a:gd name="connsiteX202" fmla="*/ 80 w 12653"/>
              <a:gd name="connsiteY202" fmla="*/ 575 h 4040"/>
              <a:gd name="connsiteX203" fmla="*/ 39 w 12653"/>
              <a:gd name="connsiteY203" fmla="*/ 575 h 4040"/>
              <a:gd name="connsiteX204" fmla="*/ 39 w 12653"/>
              <a:gd name="connsiteY204" fmla="*/ 536 h 4040"/>
              <a:gd name="connsiteX205" fmla="*/ 80 w 12653"/>
              <a:gd name="connsiteY205" fmla="*/ 536 h 4040"/>
              <a:gd name="connsiteX206" fmla="*/ 162 w 12653"/>
              <a:gd name="connsiteY206" fmla="*/ 22 h 4040"/>
              <a:gd name="connsiteX207" fmla="*/ 162 w 12653"/>
              <a:gd name="connsiteY207" fmla="*/ 82 h 4040"/>
              <a:gd name="connsiteX208" fmla="*/ 82 w 12653"/>
              <a:gd name="connsiteY208" fmla="*/ 82 h 4040"/>
              <a:gd name="connsiteX209" fmla="*/ 82 w 12653"/>
              <a:gd name="connsiteY209" fmla="*/ 160 h 4040"/>
              <a:gd name="connsiteX210" fmla="*/ 24 w 12653"/>
              <a:gd name="connsiteY210" fmla="*/ 160 h 4040"/>
              <a:gd name="connsiteX211" fmla="*/ 24 w 12653"/>
              <a:gd name="connsiteY211" fmla="*/ 22 h 4040"/>
              <a:gd name="connsiteX212" fmla="*/ 162 w 12653"/>
              <a:gd name="connsiteY212" fmla="*/ 22 h 4040"/>
              <a:gd name="connsiteX213" fmla="*/ 162 w 12653"/>
              <a:gd name="connsiteY213" fmla="*/ 102 h 4040"/>
              <a:gd name="connsiteX214" fmla="*/ 162 w 12653"/>
              <a:gd name="connsiteY214" fmla="*/ 160 h 4040"/>
              <a:gd name="connsiteX215" fmla="*/ 102 w 12653"/>
              <a:gd name="connsiteY215" fmla="*/ 160 h 4040"/>
              <a:gd name="connsiteX216" fmla="*/ 102 w 12653"/>
              <a:gd name="connsiteY216" fmla="*/ 102 h 4040"/>
              <a:gd name="connsiteX217" fmla="*/ 162 w 12653"/>
              <a:gd name="connsiteY217" fmla="*/ 102 h 4040"/>
              <a:gd name="connsiteX218" fmla="*/ 166 w 12653"/>
              <a:gd name="connsiteY218" fmla="*/ 277 h 4040"/>
              <a:gd name="connsiteX219" fmla="*/ 166 w 12653"/>
              <a:gd name="connsiteY219" fmla="*/ 339 h 4040"/>
              <a:gd name="connsiteX220" fmla="*/ 102 w 12653"/>
              <a:gd name="connsiteY220" fmla="*/ 339 h 4040"/>
              <a:gd name="connsiteX221" fmla="*/ 102 w 12653"/>
              <a:gd name="connsiteY221" fmla="*/ 277 h 4040"/>
              <a:gd name="connsiteX222" fmla="*/ 166 w 12653"/>
              <a:gd name="connsiteY222" fmla="*/ 277 h 4040"/>
              <a:gd name="connsiteX223" fmla="*/ 102 w 12653"/>
              <a:gd name="connsiteY223" fmla="*/ 255 h 4040"/>
              <a:gd name="connsiteX224" fmla="*/ 102 w 12653"/>
              <a:gd name="connsiteY224" fmla="*/ 184 h 4040"/>
              <a:gd name="connsiteX225" fmla="*/ 166 w 12653"/>
              <a:gd name="connsiteY225" fmla="*/ 184 h 4040"/>
              <a:gd name="connsiteX226" fmla="*/ 166 w 12653"/>
              <a:gd name="connsiteY226" fmla="*/ 255 h 4040"/>
              <a:gd name="connsiteX227" fmla="*/ 102 w 12653"/>
              <a:gd name="connsiteY227" fmla="*/ 255 h 4040"/>
              <a:gd name="connsiteX228" fmla="*/ 184 w 12653"/>
              <a:gd name="connsiteY228" fmla="*/ 255 h 4040"/>
              <a:gd name="connsiteX229" fmla="*/ 184 w 12653"/>
              <a:gd name="connsiteY229" fmla="*/ 184 h 4040"/>
              <a:gd name="connsiteX230" fmla="*/ 240 w 12653"/>
              <a:gd name="connsiteY230" fmla="*/ 184 h 4040"/>
              <a:gd name="connsiteX231" fmla="*/ 240 w 12653"/>
              <a:gd name="connsiteY231" fmla="*/ 255 h 4040"/>
              <a:gd name="connsiteX232" fmla="*/ 184 w 12653"/>
              <a:gd name="connsiteY232" fmla="*/ 255 h 4040"/>
              <a:gd name="connsiteX233" fmla="*/ 184 w 12653"/>
              <a:gd name="connsiteY233" fmla="*/ 164 h 4040"/>
              <a:gd name="connsiteX234" fmla="*/ 184 w 12653"/>
              <a:gd name="connsiteY234" fmla="*/ 102 h 4040"/>
              <a:gd name="connsiteX235" fmla="*/ 240 w 12653"/>
              <a:gd name="connsiteY235" fmla="*/ 102 h 4040"/>
              <a:gd name="connsiteX236" fmla="*/ 240 w 12653"/>
              <a:gd name="connsiteY236" fmla="*/ 164 h 4040"/>
              <a:gd name="connsiteX237" fmla="*/ 184 w 12653"/>
              <a:gd name="connsiteY237" fmla="*/ 164 h 4040"/>
              <a:gd name="connsiteX238" fmla="*/ 561 w 12653"/>
              <a:gd name="connsiteY238" fmla="*/ 37 h 4040"/>
              <a:gd name="connsiteX239" fmla="*/ 561 w 12653"/>
              <a:gd name="connsiteY239" fmla="*/ 78 h 4040"/>
              <a:gd name="connsiteX240" fmla="*/ 520 w 12653"/>
              <a:gd name="connsiteY240" fmla="*/ 78 h 4040"/>
              <a:gd name="connsiteX241" fmla="*/ 520 w 12653"/>
              <a:gd name="connsiteY241" fmla="*/ 37 h 4040"/>
              <a:gd name="connsiteX242" fmla="*/ 561 w 12653"/>
              <a:gd name="connsiteY242" fmla="*/ 37 h 4040"/>
              <a:gd name="connsiteX243" fmla="*/ 12414 w 12653"/>
              <a:gd name="connsiteY243" fmla="*/ 164 h 4040"/>
              <a:gd name="connsiteX244" fmla="*/ 12414 w 12653"/>
              <a:gd name="connsiteY244" fmla="*/ 102 h 4040"/>
              <a:gd name="connsiteX245" fmla="*/ 12470 w 12653"/>
              <a:gd name="connsiteY245" fmla="*/ 102 h 4040"/>
              <a:gd name="connsiteX246" fmla="*/ 12470 w 12653"/>
              <a:gd name="connsiteY246" fmla="*/ 164 h 4040"/>
              <a:gd name="connsiteX247" fmla="*/ 12414 w 12653"/>
              <a:gd name="connsiteY247" fmla="*/ 164 h 4040"/>
              <a:gd name="connsiteX248" fmla="*/ 12414 w 12653"/>
              <a:gd name="connsiteY248" fmla="*/ 255 h 4040"/>
              <a:gd name="connsiteX249" fmla="*/ 12414 w 12653"/>
              <a:gd name="connsiteY249" fmla="*/ 184 h 4040"/>
              <a:gd name="connsiteX250" fmla="*/ 12470 w 12653"/>
              <a:gd name="connsiteY250" fmla="*/ 184 h 4040"/>
              <a:gd name="connsiteX251" fmla="*/ 12470 w 12653"/>
              <a:gd name="connsiteY251" fmla="*/ 255 h 4040"/>
              <a:gd name="connsiteX252" fmla="*/ 12414 w 12653"/>
              <a:gd name="connsiteY252" fmla="*/ 255 h 4040"/>
              <a:gd name="connsiteX253" fmla="*/ 12552 w 12653"/>
              <a:gd name="connsiteY253" fmla="*/ 596 h 4040"/>
              <a:gd name="connsiteX254" fmla="*/ 12552 w 12653"/>
              <a:gd name="connsiteY254" fmla="*/ 674 h 4040"/>
              <a:gd name="connsiteX255" fmla="*/ 12612 w 12653"/>
              <a:gd name="connsiteY255" fmla="*/ 674 h 4040"/>
              <a:gd name="connsiteX256" fmla="*/ 12612 w 12653"/>
              <a:gd name="connsiteY256" fmla="*/ 2687 h 4040"/>
              <a:gd name="connsiteX257" fmla="*/ 12552 w 12653"/>
              <a:gd name="connsiteY257" fmla="*/ 2687 h 4040"/>
              <a:gd name="connsiteX258" fmla="*/ 12552 w 12653"/>
              <a:gd name="connsiteY258" fmla="*/ 2765 h 4040"/>
              <a:gd name="connsiteX259" fmla="*/ 12500 w 12653"/>
              <a:gd name="connsiteY259" fmla="*/ 2765 h 4040"/>
              <a:gd name="connsiteX260" fmla="*/ 12500 w 12653"/>
              <a:gd name="connsiteY260" fmla="*/ 2916 h 4040"/>
              <a:gd name="connsiteX261" fmla="*/ 12628 w 12653"/>
              <a:gd name="connsiteY261" fmla="*/ 2916 h 4040"/>
              <a:gd name="connsiteX262" fmla="*/ 12628 w 12653"/>
              <a:gd name="connsiteY262" fmla="*/ 3084 h 4040"/>
              <a:gd name="connsiteX263" fmla="*/ 12571 w 12653"/>
              <a:gd name="connsiteY263" fmla="*/ 3787 h 4040"/>
              <a:gd name="connsiteX264" fmla="*/ 12571 w 12653"/>
              <a:gd name="connsiteY264" fmla="*/ 3705 h 4040"/>
              <a:gd name="connsiteX265" fmla="*/ 12470 w 12653"/>
              <a:gd name="connsiteY265" fmla="*/ 3705 h 4040"/>
              <a:gd name="connsiteX266" fmla="*/ 12470 w 12653"/>
              <a:gd name="connsiteY266" fmla="*/ 3787 h 4040"/>
              <a:gd name="connsiteX267" fmla="*/ 12392 w 12653"/>
              <a:gd name="connsiteY267" fmla="*/ 3787 h 4040"/>
              <a:gd name="connsiteX268" fmla="*/ 12392 w 12653"/>
              <a:gd name="connsiteY268" fmla="*/ 3880 h 4040"/>
              <a:gd name="connsiteX269" fmla="*/ 12300 w 12653"/>
              <a:gd name="connsiteY269" fmla="*/ 3880 h 4040"/>
              <a:gd name="connsiteX270" fmla="*/ 12300 w 12653"/>
              <a:gd name="connsiteY270" fmla="*/ 3981 h 4040"/>
              <a:gd name="connsiteX271" fmla="*/ 12392 w 12653"/>
              <a:gd name="connsiteY271" fmla="*/ 3981 h 4040"/>
              <a:gd name="connsiteX272" fmla="*/ 12392 w 12653"/>
              <a:gd name="connsiteY272" fmla="*/ 4040 h 4040"/>
              <a:gd name="connsiteX273" fmla="*/ 12224 w 12653"/>
              <a:gd name="connsiteY273" fmla="*/ 4040 h 4040"/>
              <a:gd name="connsiteX274" fmla="*/ 12224 w 12653"/>
              <a:gd name="connsiteY274" fmla="*/ 3912 h 4040"/>
              <a:gd name="connsiteX275" fmla="*/ 12071 w 12653"/>
              <a:gd name="connsiteY275" fmla="*/ 3912 h 4040"/>
              <a:gd name="connsiteX276" fmla="*/ 12071 w 12653"/>
              <a:gd name="connsiteY276" fmla="*/ 3964 h 4040"/>
              <a:gd name="connsiteX277" fmla="*/ 11995 w 12653"/>
              <a:gd name="connsiteY277" fmla="*/ 3964 h 4040"/>
              <a:gd name="connsiteX278" fmla="*/ 11995 w 12653"/>
              <a:gd name="connsiteY278" fmla="*/ 4025 h 4040"/>
              <a:gd name="connsiteX279" fmla="*/ 658 w 12653"/>
              <a:gd name="connsiteY279" fmla="*/ 4025 h 4040"/>
              <a:gd name="connsiteX280" fmla="*/ 658 w 12653"/>
              <a:gd name="connsiteY280" fmla="*/ 3964 h 4040"/>
              <a:gd name="connsiteX281" fmla="*/ 583 w 12653"/>
              <a:gd name="connsiteY281" fmla="*/ 3964 h 4040"/>
              <a:gd name="connsiteX282" fmla="*/ 583 w 12653"/>
              <a:gd name="connsiteY282" fmla="*/ 3912 h 4040"/>
              <a:gd name="connsiteX283" fmla="*/ 430 w 12653"/>
              <a:gd name="connsiteY283" fmla="*/ 3912 h 4040"/>
              <a:gd name="connsiteX284" fmla="*/ 430 w 12653"/>
              <a:gd name="connsiteY284" fmla="*/ 4040 h 4040"/>
              <a:gd name="connsiteX285" fmla="*/ 261 w 12653"/>
              <a:gd name="connsiteY285" fmla="*/ 4040 h 4040"/>
              <a:gd name="connsiteX286" fmla="*/ 261 w 12653"/>
              <a:gd name="connsiteY286" fmla="*/ 3981 h 4040"/>
              <a:gd name="connsiteX287" fmla="*/ 354 w 12653"/>
              <a:gd name="connsiteY287" fmla="*/ 3981 h 4040"/>
              <a:gd name="connsiteX288" fmla="*/ 354 w 12653"/>
              <a:gd name="connsiteY288" fmla="*/ 3880 h 4040"/>
              <a:gd name="connsiteX289" fmla="*/ 261 w 12653"/>
              <a:gd name="connsiteY289" fmla="*/ 3880 h 4040"/>
              <a:gd name="connsiteX290" fmla="*/ 261 w 12653"/>
              <a:gd name="connsiteY290" fmla="*/ 3787 h 4040"/>
              <a:gd name="connsiteX291" fmla="*/ 184 w 12653"/>
              <a:gd name="connsiteY291" fmla="*/ 3787 h 4040"/>
              <a:gd name="connsiteX292" fmla="*/ 184 w 12653"/>
              <a:gd name="connsiteY292" fmla="*/ 3705 h 4040"/>
              <a:gd name="connsiteX293" fmla="*/ 82 w 12653"/>
              <a:gd name="connsiteY293" fmla="*/ 3705 h 4040"/>
              <a:gd name="connsiteX294" fmla="*/ 82 w 12653"/>
              <a:gd name="connsiteY294" fmla="*/ 3787 h 4040"/>
              <a:gd name="connsiteX295" fmla="*/ 26 w 12653"/>
              <a:gd name="connsiteY295" fmla="*/ 3787 h 4040"/>
              <a:gd name="connsiteX296" fmla="*/ 26 w 12653"/>
              <a:gd name="connsiteY296" fmla="*/ 3619 h 4040"/>
              <a:gd name="connsiteX297" fmla="*/ 153 w 12653"/>
              <a:gd name="connsiteY297" fmla="*/ 3619 h 4040"/>
              <a:gd name="connsiteX298" fmla="*/ 153 w 12653"/>
              <a:gd name="connsiteY298" fmla="*/ 3468 h 4040"/>
              <a:gd name="connsiteX299" fmla="*/ 102 w 12653"/>
              <a:gd name="connsiteY299" fmla="*/ 3468 h 4040"/>
              <a:gd name="connsiteX300" fmla="*/ 102 w 12653"/>
              <a:gd name="connsiteY300" fmla="*/ 3390 h 4040"/>
              <a:gd name="connsiteX301" fmla="*/ 41 w 12653"/>
              <a:gd name="connsiteY301" fmla="*/ 3390 h 4040"/>
              <a:gd name="connsiteX302" fmla="*/ 41 w 12653"/>
              <a:gd name="connsiteY302" fmla="*/ 674 h 4040"/>
              <a:gd name="connsiteX303" fmla="*/ 102 w 12653"/>
              <a:gd name="connsiteY303" fmla="*/ 674 h 4040"/>
              <a:gd name="connsiteX304" fmla="*/ 102 w 12653"/>
              <a:gd name="connsiteY304" fmla="*/ 596 h 4040"/>
              <a:gd name="connsiteX305" fmla="*/ 153 w 12653"/>
              <a:gd name="connsiteY305" fmla="*/ 596 h 4040"/>
              <a:gd name="connsiteX306" fmla="*/ 153 w 12653"/>
              <a:gd name="connsiteY306" fmla="*/ 445 h 4040"/>
              <a:gd name="connsiteX307" fmla="*/ 26 w 12653"/>
              <a:gd name="connsiteY307" fmla="*/ 445 h 4040"/>
              <a:gd name="connsiteX308" fmla="*/ 26 w 12653"/>
              <a:gd name="connsiteY308" fmla="*/ 277 h 4040"/>
              <a:gd name="connsiteX309" fmla="*/ 82 w 12653"/>
              <a:gd name="connsiteY309" fmla="*/ 277 h 4040"/>
              <a:gd name="connsiteX310" fmla="*/ 82 w 12653"/>
              <a:gd name="connsiteY310" fmla="*/ 359 h 4040"/>
              <a:gd name="connsiteX311" fmla="*/ 184 w 12653"/>
              <a:gd name="connsiteY311" fmla="*/ 359 h 4040"/>
              <a:gd name="connsiteX312" fmla="*/ 184 w 12653"/>
              <a:gd name="connsiteY312" fmla="*/ 277 h 4040"/>
              <a:gd name="connsiteX313" fmla="*/ 261 w 12653"/>
              <a:gd name="connsiteY313" fmla="*/ 277 h 4040"/>
              <a:gd name="connsiteX314" fmla="*/ 261 w 12653"/>
              <a:gd name="connsiteY314" fmla="*/ 184 h 4040"/>
              <a:gd name="connsiteX315" fmla="*/ 354 w 12653"/>
              <a:gd name="connsiteY315" fmla="*/ 184 h 4040"/>
              <a:gd name="connsiteX316" fmla="*/ 354 w 12653"/>
              <a:gd name="connsiteY316" fmla="*/ 82 h 4040"/>
              <a:gd name="connsiteX317" fmla="*/ 261 w 12653"/>
              <a:gd name="connsiteY317" fmla="*/ 82 h 4040"/>
              <a:gd name="connsiteX318" fmla="*/ 261 w 12653"/>
              <a:gd name="connsiteY318" fmla="*/ 24 h 4040"/>
              <a:gd name="connsiteX319" fmla="*/ 430 w 12653"/>
              <a:gd name="connsiteY319" fmla="*/ 24 h 4040"/>
              <a:gd name="connsiteX320" fmla="*/ 430 w 12653"/>
              <a:gd name="connsiteY320" fmla="*/ 151 h 4040"/>
              <a:gd name="connsiteX321" fmla="*/ 583 w 12653"/>
              <a:gd name="connsiteY321" fmla="*/ 151 h 4040"/>
              <a:gd name="connsiteX322" fmla="*/ 583 w 12653"/>
              <a:gd name="connsiteY322" fmla="*/ 100 h 4040"/>
              <a:gd name="connsiteX323" fmla="*/ 658 w 12653"/>
              <a:gd name="connsiteY323" fmla="*/ 100 h 4040"/>
              <a:gd name="connsiteX324" fmla="*/ 658 w 12653"/>
              <a:gd name="connsiteY324" fmla="*/ 39 h 4040"/>
              <a:gd name="connsiteX325" fmla="*/ 11995 w 12653"/>
              <a:gd name="connsiteY325" fmla="*/ 39 h 4040"/>
              <a:gd name="connsiteX326" fmla="*/ 11995 w 12653"/>
              <a:gd name="connsiteY326" fmla="*/ 100 h 4040"/>
              <a:gd name="connsiteX327" fmla="*/ 12071 w 12653"/>
              <a:gd name="connsiteY327" fmla="*/ 100 h 4040"/>
              <a:gd name="connsiteX328" fmla="*/ 12071 w 12653"/>
              <a:gd name="connsiteY328" fmla="*/ 151 h 4040"/>
              <a:gd name="connsiteX329" fmla="*/ 12224 w 12653"/>
              <a:gd name="connsiteY329" fmla="*/ 151 h 4040"/>
              <a:gd name="connsiteX330" fmla="*/ 12224 w 12653"/>
              <a:gd name="connsiteY330" fmla="*/ 24 h 4040"/>
              <a:gd name="connsiteX331" fmla="*/ 12392 w 12653"/>
              <a:gd name="connsiteY331" fmla="*/ 24 h 4040"/>
              <a:gd name="connsiteX332" fmla="*/ 12392 w 12653"/>
              <a:gd name="connsiteY332" fmla="*/ 82 h 4040"/>
              <a:gd name="connsiteX333" fmla="*/ 12300 w 12653"/>
              <a:gd name="connsiteY333" fmla="*/ 82 h 4040"/>
              <a:gd name="connsiteX334" fmla="*/ 12300 w 12653"/>
              <a:gd name="connsiteY334" fmla="*/ 184 h 4040"/>
              <a:gd name="connsiteX335" fmla="*/ 12392 w 12653"/>
              <a:gd name="connsiteY335" fmla="*/ 184 h 4040"/>
              <a:gd name="connsiteX336" fmla="*/ 12392 w 12653"/>
              <a:gd name="connsiteY336" fmla="*/ 277 h 4040"/>
              <a:gd name="connsiteX337" fmla="*/ 12470 w 12653"/>
              <a:gd name="connsiteY337" fmla="*/ 277 h 4040"/>
              <a:gd name="connsiteX338" fmla="*/ 12470 w 12653"/>
              <a:gd name="connsiteY338" fmla="*/ 359 h 4040"/>
              <a:gd name="connsiteX339" fmla="*/ 12571 w 12653"/>
              <a:gd name="connsiteY339" fmla="*/ 359 h 4040"/>
              <a:gd name="connsiteX340" fmla="*/ 12571 w 12653"/>
              <a:gd name="connsiteY340" fmla="*/ 277 h 4040"/>
              <a:gd name="connsiteX341" fmla="*/ 12628 w 12653"/>
              <a:gd name="connsiteY341" fmla="*/ 277 h 4040"/>
              <a:gd name="connsiteX342" fmla="*/ 12628 w 12653"/>
              <a:gd name="connsiteY342" fmla="*/ 445 h 4040"/>
              <a:gd name="connsiteX343" fmla="*/ 12500 w 12653"/>
              <a:gd name="connsiteY343" fmla="*/ 445 h 4040"/>
              <a:gd name="connsiteX344" fmla="*/ 12500 w 12653"/>
              <a:gd name="connsiteY344" fmla="*/ 596 h 4040"/>
              <a:gd name="connsiteX345" fmla="*/ 12552 w 12653"/>
              <a:gd name="connsiteY345" fmla="*/ 596 h 4040"/>
              <a:gd name="connsiteX346" fmla="*/ 261 w 12653"/>
              <a:gd name="connsiteY346" fmla="*/ 3962 h 4040"/>
              <a:gd name="connsiteX347" fmla="*/ 261 w 12653"/>
              <a:gd name="connsiteY347" fmla="*/ 3899 h 4040"/>
              <a:gd name="connsiteX348" fmla="*/ 335 w 12653"/>
              <a:gd name="connsiteY348" fmla="*/ 3899 h 4040"/>
              <a:gd name="connsiteX349" fmla="*/ 335 w 12653"/>
              <a:gd name="connsiteY349" fmla="*/ 3962 h 4040"/>
              <a:gd name="connsiteX350" fmla="*/ 261 w 12653"/>
              <a:gd name="connsiteY350" fmla="*/ 3962 h 4040"/>
              <a:gd name="connsiteX351" fmla="*/ 261 w 12653"/>
              <a:gd name="connsiteY351" fmla="*/ 102 h 4040"/>
              <a:gd name="connsiteX352" fmla="*/ 335 w 12653"/>
              <a:gd name="connsiteY352" fmla="*/ 102 h 4040"/>
              <a:gd name="connsiteX353" fmla="*/ 335 w 12653"/>
              <a:gd name="connsiteY353" fmla="*/ 164 h 4040"/>
              <a:gd name="connsiteX354" fmla="*/ 261 w 12653"/>
              <a:gd name="connsiteY354" fmla="*/ 164 h 4040"/>
              <a:gd name="connsiteX355" fmla="*/ 261 w 12653"/>
              <a:gd name="connsiteY355" fmla="*/ 102 h 4040"/>
              <a:gd name="connsiteX356" fmla="*/ 12392 w 12653"/>
              <a:gd name="connsiteY356" fmla="*/ 102 h 4040"/>
              <a:gd name="connsiteX357" fmla="*/ 12392 w 12653"/>
              <a:gd name="connsiteY357" fmla="*/ 164 h 4040"/>
              <a:gd name="connsiteX358" fmla="*/ 12319 w 12653"/>
              <a:gd name="connsiteY358" fmla="*/ 164 h 4040"/>
              <a:gd name="connsiteX359" fmla="*/ 12319 w 12653"/>
              <a:gd name="connsiteY359" fmla="*/ 102 h 4040"/>
              <a:gd name="connsiteX360" fmla="*/ 12392 w 12653"/>
              <a:gd name="connsiteY360" fmla="*/ 102 h 4040"/>
              <a:gd name="connsiteX361" fmla="*/ 12392 w 12653"/>
              <a:gd name="connsiteY361" fmla="*/ 3899 h 4040"/>
              <a:gd name="connsiteX362" fmla="*/ 12392 w 12653"/>
              <a:gd name="connsiteY362" fmla="*/ 3962 h 4040"/>
              <a:gd name="connsiteX363" fmla="*/ 12319 w 12653"/>
              <a:gd name="connsiteY363" fmla="*/ 3962 h 4040"/>
              <a:gd name="connsiteX364" fmla="*/ 12319 w 12653"/>
              <a:gd name="connsiteY364" fmla="*/ 3899 h 4040"/>
              <a:gd name="connsiteX365" fmla="*/ 12392 w 12653"/>
              <a:gd name="connsiteY365" fmla="*/ 3899 h 4040"/>
              <a:gd name="connsiteX366" fmla="*/ 12552 w 12653"/>
              <a:gd name="connsiteY366" fmla="*/ 277 h 4040"/>
              <a:gd name="connsiteX367" fmla="*/ 12552 w 12653"/>
              <a:gd name="connsiteY367" fmla="*/ 339 h 4040"/>
              <a:gd name="connsiteX368" fmla="*/ 12487 w 12653"/>
              <a:gd name="connsiteY368" fmla="*/ 339 h 4040"/>
              <a:gd name="connsiteX369" fmla="*/ 12487 w 12653"/>
              <a:gd name="connsiteY369" fmla="*/ 277 h 4040"/>
              <a:gd name="connsiteX370" fmla="*/ 12552 w 12653"/>
              <a:gd name="connsiteY370" fmla="*/ 277 h 4040"/>
              <a:gd name="connsiteX371" fmla="*/ 12552 w 12653"/>
              <a:gd name="connsiteY371" fmla="*/ 184 h 4040"/>
              <a:gd name="connsiteX372" fmla="*/ 12552 w 12653"/>
              <a:gd name="connsiteY372" fmla="*/ 255 h 4040"/>
              <a:gd name="connsiteX373" fmla="*/ 12487 w 12653"/>
              <a:gd name="connsiteY373" fmla="*/ 255 h 4040"/>
              <a:gd name="connsiteX374" fmla="*/ 12487 w 12653"/>
              <a:gd name="connsiteY374" fmla="*/ 184 h 4040"/>
              <a:gd name="connsiteX375" fmla="*/ 12552 w 12653"/>
              <a:gd name="connsiteY375" fmla="*/ 184 h 4040"/>
              <a:gd name="connsiteX376" fmla="*/ 12552 w 12653"/>
              <a:gd name="connsiteY376" fmla="*/ 102 h 4040"/>
              <a:gd name="connsiteX377" fmla="*/ 12552 w 12653"/>
              <a:gd name="connsiteY377" fmla="*/ 160 h 4040"/>
              <a:gd name="connsiteX378" fmla="*/ 12492 w 12653"/>
              <a:gd name="connsiteY378" fmla="*/ 160 h 4040"/>
              <a:gd name="connsiteX379" fmla="*/ 12492 w 12653"/>
              <a:gd name="connsiteY379" fmla="*/ 102 h 4040"/>
              <a:gd name="connsiteX380" fmla="*/ 12552 w 12653"/>
              <a:gd name="connsiteY380" fmla="*/ 102 h 4040"/>
              <a:gd name="connsiteX381" fmla="*/ 12492 w 12653"/>
              <a:gd name="connsiteY381" fmla="*/ 82 h 4040"/>
              <a:gd name="connsiteX382" fmla="*/ 12492 w 12653"/>
              <a:gd name="connsiteY382" fmla="*/ 22 h 4040"/>
              <a:gd name="connsiteX383" fmla="*/ 12630 w 12653"/>
              <a:gd name="connsiteY383" fmla="*/ 22 h 4040"/>
              <a:gd name="connsiteX384" fmla="*/ 12630 w 12653"/>
              <a:gd name="connsiteY384" fmla="*/ 160 h 4040"/>
              <a:gd name="connsiteX385" fmla="*/ 12571 w 12653"/>
              <a:gd name="connsiteY385" fmla="*/ 160 h 4040"/>
              <a:gd name="connsiteX386" fmla="*/ 12571 w 12653"/>
              <a:gd name="connsiteY386" fmla="*/ 82 h 4040"/>
              <a:gd name="connsiteX387" fmla="*/ 12492 w 12653"/>
              <a:gd name="connsiteY387" fmla="*/ 82 h 4040"/>
              <a:gd name="connsiteX388" fmla="*/ 80 w 12653"/>
              <a:gd name="connsiteY388" fmla="*/ 3489 h 4040"/>
              <a:gd name="connsiteX389" fmla="*/ 80 w 12653"/>
              <a:gd name="connsiteY389" fmla="*/ 3528 h 4040"/>
              <a:gd name="connsiteX390" fmla="*/ 39 w 12653"/>
              <a:gd name="connsiteY390" fmla="*/ 3528 h 4040"/>
              <a:gd name="connsiteX391" fmla="*/ 39 w 12653"/>
              <a:gd name="connsiteY391" fmla="*/ 3489 h 4040"/>
              <a:gd name="connsiteX392" fmla="*/ 80 w 12653"/>
              <a:gd name="connsiteY392" fmla="*/ 3489 h 4040"/>
              <a:gd name="connsiteX393" fmla="*/ 12574 w 12653"/>
              <a:gd name="connsiteY393" fmla="*/ 575 h 4040"/>
              <a:gd name="connsiteX394" fmla="*/ 12574 w 12653"/>
              <a:gd name="connsiteY394" fmla="*/ 536 h 4040"/>
              <a:gd name="connsiteX395" fmla="*/ 12615 w 12653"/>
              <a:gd name="connsiteY395" fmla="*/ 536 h 4040"/>
              <a:gd name="connsiteX396" fmla="*/ 12615 w 12653"/>
              <a:gd name="connsiteY396" fmla="*/ 575 h 4040"/>
              <a:gd name="connsiteX397" fmla="*/ 12574 w 12653"/>
              <a:gd name="connsiteY397" fmla="*/ 575 h 4040"/>
              <a:gd name="connsiteX0" fmla="*/ 12653 w 12653"/>
              <a:gd name="connsiteY0" fmla="*/ 182 h 4040"/>
              <a:gd name="connsiteX1" fmla="*/ 12653 w 12653"/>
              <a:gd name="connsiteY1" fmla="*/ 0 h 4040"/>
              <a:gd name="connsiteX2" fmla="*/ 12470 w 12653"/>
              <a:gd name="connsiteY2" fmla="*/ 0 h 4040"/>
              <a:gd name="connsiteX3" fmla="*/ 12470 w 12653"/>
              <a:gd name="connsiteY3" fmla="*/ 82 h 4040"/>
              <a:gd name="connsiteX4" fmla="*/ 12414 w 12653"/>
              <a:gd name="connsiteY4" fmla="*/ 82 h 4040"/>
              <a:gd name="connsiteX5" fmla="*/ 12414 w 12653"/>
              <a:gd name="connsiteY5" fmla="*/ 0 h 4040"/>
              <a:gd name="connsiteX6" fmla="*/ 12202 w 12653"/>
              <a:gd name="connsiteY6" fmla="*/ 0 h 4040"/>
              <a:gd name="connsiteX7" fmla="*/ 12202 w 12653"/>
              <a:gd name="connsiteY7" fmla="*/ 130 h 4040"/>
              <a:gd name="connsiteX8" fmla="*/ 12092 w 12653"/>
              <a:gd name="connsiteY8" fmla="*/ 130 h 4040"/>
              <a:gd name="connsiteX9" fmla="*/ 12092 w 12653"/>
              <a:gd name="connsiteY9" fmla="*/ 100 h 4040"/>
              <a:gd name="connsiteX10" fmla="*/ 12155 w 12653"/>
              <a:gd name="connsiteY10" fmla="*/ 100 h 4040"/>
              <a:gd name="connsiteX11" fmla="*/ 12155 w 12653"/>
              <a:gd name="connsiteY11" fmla="*/ 15 h 4040"/>
              <a:gd name="connsiteX12" fmla="*/ 12071 w 12653"/>
              <a:gd name="connsiteY12" fmla="*/ 15 h 4040"/>
              <a:gd name="connsiteX13" fmla="*/ 12071 w 12653"/>
              <a:gd name="connsiteY13" fmla="*/ 78 h 4040"/>
              <a:gd name="connsiteX14" fmla="*/ 12017 w 12653"/>
              <a:gd name="connsiteY14" fmla="*/ 78 h 4040"/>
              <a:gd name="connsiteX15" fmla="*/ 12017 w 12653"/>
              <a:gd name="connsiteY15" fmla="*/ 18 h 4040"/>
              <a:gd name="connsiteX16" fmla="*/ 637 w 12653"/>
              <a:gd name="connsiteY16" fmla="*/ 18 h 4040"/>
              <a:gd name="connsiteX17" fmla="*/ 637 w 12653"/>
              <a:gd name="connsiteY17" fmla="*/ 78 h 4040"/>
              <a:gd name="connsiteX18" fmla="*/ 583 w 12653"/>
              <a:gd name="connsiteY18" fmla="*/ 78 h 4040"/>
              <a:gd name="connsiteX19" fmla="*/ 583 w 12653"/>
              <a:gd name="connsiteY19" fmla="*/ 15 h 4040"/>
              <a:gd name="connsiteX20" fmla="*/ 499 w 12653"/>
              <a:gd name="connsiteY20" fmla="*/ 15 h 4040"/>
              <a:gd name="connsiteX21" fmla="*/ 499 w 12653"/>
              <a:gd name="connsiteY21" fmla="*/ 100 h 4040"/>
              <a:gd name="connsiteX22" fmla="*/ 561 w 12653"/>
              <a:gd name="connsiteY22" fmla="*/ 100 h 4040"/>
              <a:gd name="connsiteX23" fmla="*/ 561 w 12653"/>
              <a:gd name="connsiteY23" fmla="*/ 130 h 4040"/>
              <a:gd name="connsiteX24" fmla="*/ 451 w 12653"/>
              <a:gd name="connsiteY24" fmla="*/ 130 h 4040"/>
              <a:gd name="connsiteX25" fmla="*/ 451 w 12653"/>
              <a:gd name="connsiteY25" fmla="*/ 0 h 4040"/>
              <a:gd name="connsiteX26" fmla="*/ 240 w 12653"/>
              <a:gd name="connsiteY26" fmla="*/ 0 h 4040"/>
              <a:gd name="connsiteX27" fmla="*/ 240 w 12653"/>
              <a:gd name="connsiteY27" fmla="*/ 82 h 4040"/>
              <a:gd name="connsiteX28" fmla="*/ 184 w 12653"/>
              <a:gd name="connsiteY28" fmla="*/ 82 h 4040"/>
              <a:gd name="connsiteX29" fmla="*/ 184 w 12653"/>
              <a:gd name="connsiteY29" fmla="*/ 0 h 4040"/>
              <a:gd name="connsiteX30" fmla="*/ 0 w 12653"/>
              <a:gd name="connsiteY30" fmla="*/ 0 h 4040"/>
              <a:gd name="connsiteX31" fmla="*/ 0 w 12653"/>
              <a:gd name="connsiteY31" fmla="*/ 182 h 4040"/>
              <a:gd name="connsiteX32" fmla="*/ 82 w 12653"/>
              <a:gd name="connsiteY32" fmla="*/ 182 h 4040"/>
              <a:gd name="connsiteX33" fmla="*/ 82 w 12653"/>
              <a:gd name="connsiteY33" fmla="*/ 255 h 4040"/>
              <a:gd name="connsiteX34" fmla="*/ 2 w 12653"/>
              <a:gd name="connsiteY34" fmla="*/ 255 h 4040"/>
              <a:gd name="connsiteX35" fmla="*/ 2 w 12653"/>
              <a:gd name="connsiteY35" fmla="*/ 467 h 4040"/>
              <a:gd name="connsiteX36" fmla="*/ 132 w 12653"/>
              <a:gd name="connsiteY36" fmla="*/ 467 h 4040"/>
              <a:gd name="connsiteX37" fmla="*/ 132 w 12653"/>
              <a:gd name="connsiteY37" fmla="*/ 575 h 4040"/>
              <a:gd name="connsiteX38" fmla="*/ 102 w 12653"/>
              <a:gd name="connsiteY38" fmla="*/ 575 h 4040"/>
              <a:gd name="connsiteX39" fmla="*/ 102 w 12653"/>
              <a:gd name="connsiteY39" fmla="*/ 514 h 4040"/>
              <a:gd name="connsiteX40" fmla="*/ 17 w 12653"/>
              <a:gd name="connsiteY40" fmla="*/ 514 h 4040"/>
              <a:gd name="connsiteX41" fmla="*/ 17 w 12653"/>
              <a:gd name="connsiteY41" fmla="*/ 596 h 4040"/>
              <a:gd name="connsiteX42" fmla="*/ 80 w 12653"/>
              <a:gd name="connsiteY42" fmla="*/ 596 h 4040"/>
              <a:gd name="connsiteX43" fmla="*/ 80 w 12653"/>
              <a:gd name="connsiteY43" fmla="*/ 652 h 4040"/>
              <a:gd name="connsiteX44" fmla="*/ 20 w 12653"/>
              <a:gd name="connsiteY44" fmla="*/ 652 h 4040"/>
              <a:gd name="connsiteX45" fmla="*/ 20 w 12653"/>
              <a:gd name="connsiteY45" fmla="*/ 2708 h 4040"/>
              <a:gd name="connsiteX46" fmla="*/ 80 w 12653"/>
              <a:gd name="connsiteY46" fmla="*/ 2708 h 4040"/>
              <a:gd name="connsiteX47" fmla="*/ 80 w 12653"/>
              <a:gd name="connsiteY47" fmla="*/ 2765 h 4040"/>
              <a:gd name="connsiteX48" fmla="*/ 17 w 12653"/>
              <a:gd name="connsiteY48" fmla="*/ 2765 h 4040"/>
              <a:gd name="connsiteX49" fmla="*/ 17 w 12653"/>
              <a:gd name="connsiteY49" fmla="*/ 2847 h 4040"/>
              <a:gd name="connsiteX50" fmla="*/ 102 w 12653"/>
              <a:gd name="connsiteY50" fmla="*/ 2847 h 4040"/>
              <a:gd name="connsiteX51" fmla="*/ 102 w 12653"/>
              <a:gd name="connsiteY51" fmla="*/ 2786 h 4040"/>
              <a:gd name="connsiteX52" fmla="*/ 132 w 12653"/>
              <a:gd name="connsiteY52" fmla="*/ 2786 h 4040"/>
              <a:gd name="connsiteX53" fmla="*/ 132 w 12653"/>
              <a:gd name="connsiteY53" fmla="*/ 2894 h 4040"/>
              <a:gd name="connsiteX54" fmla="*/ 2 w 12653"/>
              <a:gd name="connsiteY54" fmla="*/ 2894 h 4040"/>
              <a:gd name="connsiteX55" fmla="*/ 2 w 12653"/>
              <a:gd name="connsiteY55" fmla="*/ 3106 h 4040"/>
              <a:gd name="connsiteX56" fmla="*/ 82 w 12653"/>
              <a:gd name="connsiteY56" fmla="*/ 3106 h 4040"/>
              <a:gd name="connsiteX57" fmla="*/ 82 w 12653"/>
              <a:gd name="connsiteY57" fmla="*/ 3179 h 4040"/>
              <a:gd name="connsiteX58" fmla="*/ 0 w 12653"/>
              <a:gd name="connsiteY58" fmla="*/ 3179 h 4040"/>
              <a:gd name="connsiteX59" fmla="*/ 0 w 12653"/>
              <a:gd name="connsiteY59" fmla="*/ 3360 h 4040"/>
              <a:gd name="connsiteX60" fmla="*/ 184 w 12653"/>
              <a:gd name="connsiteY60" fmla="*/ 3360 h 4040"/>
              <a:gd name="connsiteX61" fmla="*/ 184 w 12653"/>
              <a:gd name="connsiteY61" fmla="*/ 3278 h 4040"/>
              <a:gd name="connsiteX62" fmla="*/ 240 w 12653"/>
              <a:gd name="connsiteY62" fmla="*/ 3278 h 4040"/>
              <a:gd name="connsiteX63" fmla="*/ 240 w 12653"/>
              <a:gd name="connsiteY63" fmla="*/ 3360 h 4040"/>
              <a:gd name="connsiteX64" fmla="*/ 451 w 12653"/>
              <a:gd name="connsiteY64" fmla="*/ 3360 h 4040"/>
              <a:gd name="connsiteX65" fmla="*/ 451 w 12653"/>
              <a:gd name="connsiteY65" fmla="*/ 3231 h 4040"/>
              <a:gd name="connsiteX66" fmla="*/ 561 w 12653"/>
              <a:gd name="connsiteY66" fmla="*/ 3231 h 4040"/>
              <a:gd name="connsiteX67" fmla="*/ 561 w 12653"/>
              <a:gd name="connsiteY67" fmla="*/ 3261 h 4040"/>
              <a:gd name="connsiteX68" fmla="*/ 499 w 12653"/>
              <a:gd name="connsiteY68" fmla="*/ 3261 h 4040"/>
              <a:gd name="connsiteX69" fmla="*/ 499 w 12653"/>
              <a:gd name="connsiteY69" fmla="*/ 3345 h 4040"/>
              <a:gd name="connsiteX70" fmla="*/ 583 w 12653"/>
              <a:gd name="connsiteY70" fmla="*/ 3345 h 4040"/>
              <a:gd name="connsiteX71" fmla="*/ 583 w 12653"/>
              <a:gd name="connsiteY71" fmla="*/ 3283 h 4040"/>
              <a:gd name="connsiteX72" fmla="*/ 637 w 12653"/>
              <a:gd name="connsiteY72" fmla="*/ 3283 h 4040"/>
              <a:gd name="connsiteX73" fmla="*/ 637 w 12653"/>
              <a:gd name="connsiteY73" fmla="*/ 3343 h 4040"/>
              <a:gd name="connsiteX74" fmla="*/ 12017 w 12653"/>
              <a:gd name="connsiteY74" fmla="*/ 3343 h 4040"/>
              <a:gd name="connsiteX75" fmla="*/ 12017 w 12653"/>
              <a:gd name="connsiteY75" fmla="*/ 3283 h 4040"/>
              <a:gd name="connsiteX76" fmla="*/ 12071 w 12653"/>
              <a:gd name="connsiteY76" fmla="*/ 3283 h 4040"/>
              <a:gd name="connsiteX77" fmla="*/ 12071 w 12653"/>
              <a:gd name="connsiteY77" fmla="*/ 3345 h 4040"/>
              <a:gd name="connsiteX78" fmla="*/ 12155 w 12653"/>
              <a:gd name="connsiteY78" fmla="*/ 3345 h 4040"/>
              <a:gd name="connsiteX79" fmla="*/ 12155 w 12653"/>
              <a:gd name="connsiteY79" fmla="*/ 3261 h 4040"/>
              <a:gd name="connsiteX80" fmla="*/ 12092 w 12653"/>
              <a:gd name="connsiteY80" fmla="*/ 3261 h 4040"/>
              <a:gd name="connsiteX81" fmla="*/ 12092 w 12653"/>
              <a:gd name="connsiteY81" fmla="*/ 3231 h 4040"/>
              <a:gd name="connsiteX82" fmla="*/ 12202 w 12653"/>
              <a:gd name="connsiteY82" fmla="*/ 3231 h 4040"/>
              <a:gd name="connsiteX83" fmla="*/ 12202 w 12653"/>
              <a:gd name="connsiteY83" fmla="*/ 3360 h 4040"/>
              <a:gd name="connsiteX84" fmla="*/ 12414 w 12653"/>
              <a:gd name="connsiteY84" fmla="*/ 3360 h 4040"/>
              <a:gd name="connsiteX85" fmla="*/ 12414 w 12653"/>
              <a:gd name="connsiteY85" fmla="*/ 3278 h 4040"/>
              <a:gd name="connsiteX86" fmla="*/ 12470 w 12653"/>
              <a:gd name="connsiteY86" fmla="*/ 3278 h 4040"/>
              <a:gd name="connsiteX87" fmla="*/ 12470 w 12653"/>
              <a:gd name="connsiteY87" fmla="*/ 3360 h 4040"/>
              <a:gd name="connsiteX88" fmla="*/ 12653 w 12653"/>
              <a:gd name="connsiteY88" fmla="*/ 3360 h 4040"/>
              <a:gd name="connsiteX89" fmla="*/ 12653 w 12653"/>
              <a:gd name="connsiteY89" fmla="*/ 3179 h 4040"/>
              <a:gd name="connsiteX90" fmla="*/ 12571 w 12653"/>
              <a:gd name="connsiteY90" fmla="*/ 3179 h 4040"/>
              <a:gd name="connsiteX91" fmla="*/ 12571 w 12653"/>
              <a:gd name="connsiteY91" fmla="*/ 3106 h 4040"/>
              <a:gd name="connsiteX92" fmla="*/ 12651 w 12653"/>
              <a:gd name="connsiteY92" fmla="*/ 3106 h 4040"/>
              <a:gd name="connsiteX93" fmla="*/ 12651 w 12653"/>
              <a:gd name="connsiteY93" fmla="*/ 2894 h 4040"/>
              <a:gd name="connsiteX94" fmla="*/ 12522 w 12653"/>
              <a:gd name="connsiteY94" fmla="*/ 2894 h 4040"/>
              <a:gd name="connsiteX95" fmla="*/ 12522 w 12653"/>
              <a:gd name="connsiteY95" fmla="*/ 2786 h 4040"/>
              <a:gd name="connsiteX96" fmla="*/ 12552 w 12653"/>
              <a:gd name="connsiteY96" fmla="*/ 2786 h 4040"/>
              <a:gd name="connsiteX97" fmla="*/ 12552 w 12653"/>
              <a:gd name="connsiteY97" fmla="*/ 2847 h 4040"/>
              <a:gd name="connsiteX98" fmla="*/ 12636 w 12653"/>
              <a:gd name="connsiteY98" fmla="*/ 2847 h 4040"/>
              <a:gd name="connsiteX99" fmla="*/ 12636 w 12653"/>
              <a:gd name="connsiteY99" fmla="*/ 2765 h 4040"/>
              <a:gd name="connsiteX100" fmla="*/ 12574 w 12653"/>
              <a:gd name="connsiteY100" fmla="*/ 2765 h 4040"/>
              <a:gd name="connsiteX101" fmla="*/ 12574 w 12653"/>
              <a:gd name="connsiteY101" fmla="*/ 2708 h 4040"/>
              <a:gd name="connsiteX102" fmla="*/ 12634 w 12653"/>
              <a:gd name="connsiteY102" fmla="*/ 2708 h 4040"/>
              <a:gd name="connsiteX103" fmla="*/ 12634 w 12653"/>
              <a:gd name="connsiteY103" fmla="*/ 652 h 4040"/>
              <a:gd name="connsiteX104" fmla="*/ 12574 w 12653"/>
              <a:gd name="connsiteY104" fmla="*/ 652 h 4040"/>
              <a:gd name="connsiteX105" fmla="*/ 12574 w 12653"/>
              <a:gd name="connsiteY105" fmla="*/ 596 h 4040"/>
              <a:gd name="connsiteX106" fmla="*/ 12636 w 12653"/>
              <a:gd name="connsiteY106" fmla="*/ 596 h 4040"/>
              <a:gd name="connsiteX107" fmla="*/ 12636 w 12653"/>
              <a:gd name="connsiteY107" fmla="*/ 514 h 4040"/>
              <a:gd name="connsiteX108" fmla="*/ 12552 w 12653"/>
              <a:gd name="connsiteY108" fmla="*/ 514 h 4040"/>
              <a:gd name="connsiteX109" fmla="*/ 12552 w 12653"/>
              <a:gd name="connsiteY109" fmla="*/ 575 h 4040"/>
              <a:gd name="connsiteX110" fmla="*/ 12522 w 12653"/>
              <a:gd name="connsiteY110" fmla="*/ 575 h 4040"/>
              <a:gd name="connsiteX111" fmla="*/ 12522 w 12653"/>
              <a:gd name="connsiteY111" fmla="*/ 467 h 4040"/>
              <a:gd name="connsiteX112" fmla="*/ 12651 w 12653"/>
              <a:gd name="connsiteY112" fmla="*/ 467 h 4040"/>
              <a:gd name="connsiteX113" fmla="*/ 12651 w 12653"/>
              <a:gd name="connsiteY113" fmla="*/ 255 h 4040"/>
              <a:gd name="connsiteX114" fmla="*/ 12571 w 12653"/>
              <a:gd name="connsiteY114" fmla="*/ 255 h 4040"/>
              <a:gd name="connsiteX115" fmla="*/ 12571 w 12653"/>
              <a:gd name="connsiteY115" fmla="*/ 182 h 4040"/>
              <a:gd name="connsiteX116" fmla="*/ 12653 w 12653"/>
              <a:gd name="connsiteY116" fmla="*/ 182 h 4040"/>
              <a:gd name="connsiteX117" fmla="*/ 561 w 12653"/>
              <a:gd name="connsiteY117" fmla="*/ 3283 h 4040"/>
              <a:gd name="connsiteX118" fmla="*/ 561 w 12653"/>
              <a:gd name="connsiteY118" fmla="*/ 3324 h 4040"/>
              <a:gd name="connsiteX119" fmla="*/ 520 w 12653"/>
              <a:gd name="connsiteY119" fmla="*/ 3324 h 4040"/>
              <a:gd name="connsiteX120" fmla="*/ 520 w 12653"/>
              <a:gd name="connsiteY120" fmla="*/ 3283 h 4040"/>
              <a:gd name="connsiteX121" fmla="*/ 561 w 12653"/>
              <a:gd name="connsiteY121" fmla="*/ 3283 h 4040"/>
              <a:gd name="connsiteX122" fmla="*/ 12092 w 12653"/>
              <a:gd name="connsiteY122" fmla="*/ 78 h 4040"/>
              <a:gd name="connsiteX123" fmla="*/ 12092 w 12653"/>
              <a:gd name="connsiteY123" fmla="*/ 37 h 4040"/>
              <a:gd name="connsiteX124" fmla="*/ 12133 w 12653"/>
              <a:gd name="connsiteY124" fmla="*/ 37 h 4040"/>
              <a:gd name="connsiteX125" fmla="*/ 12133 w 12653"/>
              <a:gd name="connsiteY125" fmla="*/ 78 h 4040"/>
              <a:gd name="connsiteX126" fmla="*/ 12092 w 12653"/>
              <a:gd name="connsiteY126" fmla="*/ 78 h 4040"/>
              <a:gd name="connsiteX127" fmla="*/ 12574 w 12653"/>
              <a:gd name="connsiteY127" fmla="*/ 2825 h 4040"/>
              <a:gd name="connsiteX128" fmla="*/ 12574 w 12653"/>
              <a:gd name="connsiteY128" fmla="*/ 2786 h 4040"/>
              <a:gd name="connsiteX129" fmla="*/ 12615 w 12653"/>
              <a:gd name="connsiteY129" fmla="*/ 2786 h 4040"/>
              <a:gd name="connsiteX130" fmla="*/ 12615 w 12653"/>
              <a:gd name="connsiteY130" fmla="*/ 2825 h 4040"/>
              <a:gd name="connsiteX131" fmla="*/ 12574 w 12653"/>
              <a:gd name="connsiteY131" fmla="*/ 2825 h 4040"/>
              <a:gd name="connsiteX132" fmla="*/ 12492 w 12653"/>
              <a:gd name="connsiteY132" fmla="*/ 3339 h 4040"/>
              <a:gd name="connsiteX133" fmla="*/ 12492 w 12653"/>
              <a:gd name="connsiteY133" fmla="*/ 3278 h 4040"/>
              <a:gd name="connsiteX134" fmla="*/ 12571 w 12653"/>
              <a:gd name="connsiteY134" fmla="*/ 3278 h 4040"/>
              <a:gd name="connsiteX135" fmla="*/ 12571 w 12653"/>
              <a:gd name="connsiteY135" fmla="*/ 3201 h 4040"/>
              <a:gd name="connsiteX136" fmla="*/ 12630 w 12653"/>
              <a:gd name="connsiteY136" fmla="*/ 3201 h 4040"/>
              <a:gd name="connsiteX137" fmla="*/ 12630 w 12653"/>
              <a:gd name="connsiteY137" fmla="*/ 3339 h 4040"/>
              <a:gd name="connsiteX138" fmla="*/ 12492 w 12653"/>
              <a:gd name="connsiteY138" fmla="*/ 3339 h 4040"/>
              <a:gd name="connsiteX139" fmla="*/ 12492 w 12653"/>
              <a:gd name="connsiteY139" fmla="*/ 3259 h 4040"/>
              <a:gd name="connsiteX140" fmla="*/ 12492 w 12653"/>
              <a:gd name="connsiteY140" fmla="*/ 3201 h 4040"/>
              <a:gd name="connsiteX141" fmla="*/ 12552 w 12653"/>
              <a:gd name="connsiteY141" fmla="*/ 3201 h 4040"/>
              <a:gd name="connsiteX142" fmla="*/ 12552 w 12653"/>
              <a:gd name="connsiteY142" fmla="*/ 3259 h 4040"/>
              <a:gd name="connsiteX143" fmla="*/ 12492 w 12653"/>
              <a:gd name="connsiteY143" fmla="*/ 3259 h 4040"/>
              <a:gd name="connsiteX144" fmla="*/ 12487 w 12653"/>
              <a:gd name="connsiteY144" fmla="*/ 3084 h 4040"/>
              <a:gd name="connsiteX145" fmla="*/ 12487 w 12653"/>
              <a:gd name="connsiteY145" fmla="*/ 3021 h 4040"/>
              <a:gd name="connsiteX146" fmla="*/ 12552 w 12653"/>
              <a:gd name="connsiteY146" fmla="*/ 3021 h 4040"/>
              <a:gd name="connsiteX147" fmla="*/ 12552 w 12653"/>
              <a:gd name="connsiteY147" fmla="*/ 3084 h 4040"/>
              <a:gd name="connsiteX148" fmla="*/ 12487 w 12653"/>
              <a:gd name="connsiteY148" fmla="*/ 3084 h 4040"/>
              <a:gd name="connsiteX149" fmla="*/ 12552 w 12653"/>
              <a:gd name="connsiteY149" fmla="*/ 3106 h 4040"/>
              <a:gd name="connsiteX150" fmla="*/ 12552 w 12653"/>
              <a:gd name="connsiteY150" fmla="*/ 3177 h 4040"/>
              <a:gd name="connsiteX151" fmla="*/ 12487 w 12653"/>
              <a:gd name="connsiteY151" fmla="*/ 3177 h 4040"/>
              <a:gd name="connsiteX152" fmla="*/ 12487 w 12653"/>
              <a:gd name="connsiteY152" fmla="*/ 3106 h 4040"/>
              <a:gd name="connsiteX153" fmla="*/ 12552 w 12653"/>
              <a:gd name="connsiteY153" fmla="*/ 3106 h 4040"/>
              <a:gd name="connsiteX154" fmla="*/ 12470 w 12653"/>
              <a:gd name="connsiteY154" fmla="*/ 3196 h 4040"/>
              <a:gd name="connsiteX155" fmla="*/ 12470 w 12653"/>
              <a:gd name="connsiteY155" fmla="*/ 3259 h 4040"/>
              <a:gd name="connsiteX156" fmla="*/ 12414 w 12653"/>
              <a:gd name="connsiteY156" fmla="*/ 3259 h 4040"/>
              <a:gd name="connsiteX157" fmla="*/ 12414 w 12653"/>
              <a:gd name="connsiteY157" fmla="*/ 3196 h 4040"/>
              <a:gd name="connsiteX158" fmla="*/ 12470 w 12653"/>
              <a:gd name="connsiteY158" fmla="*/ 3196 h 4040"/>
              <a:gd name="connsiteX159" fmla="*/ 12470 w 12653"/>
              <a:gd name="connsiteY159" fmla="*/ 3106 h 4040"/>
              <a:gd name="connsiteX160" fmla="*/ 12470 w 12653"/>
              <a:gd name="connsiteY160" fmla="*/ 3177 h 4040"/>
              <a:gd name="connsiteX161" fmla="*/ 12414 w 12653"/>
              <a:gd name="connsiteY161" fmla="*/ 3177 h 4040"/>
              <a:gd name="connsiteX162" fmla="*/ 12414 w 12653"/>
              <a:gd name="connsiteY162" fmla="*/ 3106 h 4040"/>
              <a:gd name="connsiteX163" fmla="*/ 12470 w 12653"/>
              <a:gd name="connsiteY163" fmla="*/ 3106 h 4040"/>
              <a:gd name="connsiteX164" fmla="*/ 12092 w 12653"/>
              <a:gd name="connsiteY164" fmla="*/ 3324 h 4040"/>
              <a:gd name="connsiteX165" fmla="*/ 12092 w 12653"/>
              <a:gd name="connsiteY165" fmla="*/ 3283 h 4040"/>
              <a:gd name="connsiteX166" fmla="*/ 12133 w 12653"/>
              <a:gd name="connsiteY166" fmla="*/ 3283 h 4040"/>
              <a:gd name="connsiteX167" fmla="*/ 12133 w 12653"/>
              <a:gd name="connsiteY167" fmla="*/ 3324 h 4040"/>
              <a:gd name="connsiteX168" fmla="*/ 12092 w 12653"/>
              <a:gd name="connsiteY168" fmla="*/ 3324 h 4040"/>
              <a:gd name="connsiteX169" fmla="*/ 240 w 12653"/>
              <a:gd name="connsiteY169" fmla="*/ 3196 h 4040"/>
              <a:gd name="connsiteX170" fmla="*/ 240 w 12653"/>
              <a:gd name="connsiteY170" fmla="*/ 3259 h 4040"/>
              <a:gd name="connsiteX171" fmla="*/ 184 w 12653"/>
              <a:gd name="connsiteY171" fmla="*/ 3259 h 4040"/>
              <a:gd name="connsiteX172" fmla="*/ 184 w 12653"/>
              <a:gd name="connsiteY172" fmla="*/ 3196 h 4040"/>
              <a:gd name="connsiteX173" fmla="*/ 240 w 12653"/>
              <a:gd name="connsiteY173" fmla="*/ 3196 h 4040"/>
              <a:gd name="connsiteX174" fmla="*/ 240 w 12653"/>
              <a:gd name="connsiteY174" fmla="*/ 3106 h 4040"/>
              <a:gd name="connsiteX175" fmla="*/ 240 w 12653"/>
              <a:gd name="connsiteY175" fmla="*/ 3177 h 4040"/>
              <a:gd name="connsiteX176" fmla="*/ 184 w 12653"/>
              <a:gd name="connsiteY176" fmla="*/ 3177 h 4040"/>
              <a:gd name="connsiteX177" fmla="*/ 184 w 12653"/>
              <a:gd name="connsiteY177" fmla="*/ 3106 h 4040"/>
              <a:gd name="connsiteX178" fmla="*/ 240 w 12653"/>
              <a:gd name="connsiteY178" fmla="*/ 3106 h 4040"/>
              <a:gd name="connsiteX179" fmla="*/ 102 w 12653"/>
              <a:gd name="connsiteY179" fmla="*/ 3084 h 4040"/>
              <a:gd name="connsiteX180" fmla="*/ 102 w 12653"/>
              <a:gd name="connsiteY180" fmla="*/ 3021 h 4040"/>
              <a:gd name="connsiteX181" fmla="*/ 166 w 12653"/>
              <a:gd name="connsiteY181" fmla="*/ 3021 h 4040"/>
              <a:gd name="connsiteX182" fmla="*/ 166 w 12653"/>
              <a:gd name="connsiteY182" fmla="*/ 3084 h 4040"/>
              <a:gd name="connsiteX183" fmla="*/ 102 w 12653"/>
              <a:gd name="connsiteY183" fmla="*/ 3084 h 4040"/>
              <a:gd name="connsiteX184" fmla="*/ 102 w 12653"/>
              <a:gd name="connsiteY184" fmla="*/ 3177 h 4040"/>
              <a:gd name="connsiteX185" fmla="*/ 102 w 12653"/>
              <a:gd name="connsiteY185" fmla="*/ 3106 h 4040"/>
              <a:gd name="connsiteX186" fmla="*/ 166 w 12653"/>
              <a:gd name="connsiteY186" fmla="*/ 3106 h 4040"/>
              <a:gd name="connsiteX187" fmla="*/ 166 w 12653"/>
              <a:gd name="connsiteY187" fmla="*/ 3177 h 4040"/>
              <a:gd name="connsiteX188" fmla="*/ 102 w 12653"/>
              <a:gd name="connsiteY188" fmla="*/ 3177 h 4040"/>
              <a:gd name="connsiteX189" fmla="*/ 102 w 12653"/>
              <a:gd name="connsiteY189" fmla="*/ 3259 h 4040"/>
              <a:gd name="connsiteX190" fmla="*/ 102 w 12653"/>
              <a:gd name="connsiteY190" fmla="*/ 3201 h 4040"/>
              <a:gd name="connsiteX191" fmla="*/ 162 w 12653"/>
              <a:gd name="connsiteY191" fmla="*/ 3201 h 4040"/>
              <a:gd name="connsiteX192" fmla="*/ 162 w 12653"/>
              <a:gd name="connsiteY192" fmla="*/ 3259 h 4040"/>
              <a:gd name="connsiteX193" fmla="*/ 102 w 12653"/>
              <a:gd name="connsiteY193" fmla="*/ 3259 h 4040"/>
              <a:gd name="connsiteX194" fmla="*/ 162 w 12653"/>
              <a:gd name="connsiteY194" fmla="*/ 3278 h 4040"/>
              <a:gd name="connsiteX195" fmla="*/ 162 w 12653"/>
              <a:gd name="connsiteY195" fmla="*/ 3339 h 4040"/>
              <a:gd name="connsiteX196" fmla="*/ 24 w 12653"/>
              <a:gd name="connsiteY196" fmla="*/ 3339 h 4040"/>
              <a:gd name="connsiteX197" fmla="*/ 24 w 12653"/>
              <a:gd name="connsiteY197" fmla="*/ 3201 h 4040"/>
              <a:gd name="connsiteX198" fmla="*/ 82 w 12653"/>
              <a:gd name="connsiteY198" fmla="*/ 3201 h 4040"/>
              <a:gd name="connsiteX199" fmla="*/ 82 w 12653"/>
              <a:gd name="connsiteY199" fmla="*/ 3278 h 4040"/>
              <a:gd name="connsiteX200" fmla="*/ 162 w 12653"/>
              <a:gd name="connsiteY200" fmla="*/ 3278 h 4040"/>
              <a:gd name="connsiteX201" fmla="*/ 80 w 12653"/>
              <a:gd name="connsiteY201" fmla="*/ 536 h 4040"/>
              <a:gd name="connsiteX202" fmla="*/ 80 w 12653"/>
              <a:gd name="connsiteY202" fmla="*/ 575 h 4040"/>
              <a:gd name="connsiteX203" fmla="*/ 39 w 12653"/>
              <a:gd name="connsiteY203" fmla="*/ 575 h 4040"/>
              <a:gd name="connsiteX204" fmla="*/ 39 w 12653"/>
              <a:gd name="connsiteY204" fmla="*/ 536 h 4040"/>
              <a:gd name="connsiteX205" fmla="*/ 80 w 12653"/>
              <a:gd name="connsiteY205" fmla="*/ 536 h 4040"/>
              <a:gd name="connsiteX206" fmla="*/ 162 w 12653"/>
              <a:gd name="connsiteY206" fmla="*/ 22 h 4040"/>
              <a:gd name="connsiteX207" fmla="*/ 162 w 12653"/>
              <a:gd name="connsiteY207" fmla="*/ 82 h 4040"/>
              <a:gd name="connsiteX208" fmla="*/ 82 w 12653"/>
              <a:gd name="connsiteY208" fmla="*/ 82 h 4040"/>
              <a:gd name="connsiteX209" fmla="*/ 82 w 12653"/>
              <a:gd name="connsiteY209" fmla="*/ 160 h 4040"/>
              <a:gd name="connsiteX210" fmla="*/ 24 w 12653"/>
              <a:gd name="connsiteY210" fmla="*/ 160 h 4040"/>
              <a:gd name="connsiteX211" fmla="*/ 24 w 12653"/>
              <a:gd name="connsiteY211" fmla="*/ 22 h 4040"/>
              <a:gd name="connsiteX212" fmla="*/ 162 w 12653"/>
              <a:gd name="connsiteY212" fmla="*/ 22 h 4040"/>
              <a:gd name="connsiteX213" fmla="*/ 162 w 12653"/>
              <a:gd name="connsiteY213" fmla="*/ 102 h 4040"/>
              <a:gd name="connsiteX214" fmla="*/ 162 w 12653"/>
              <a:gd name="connsiteY214" fmla="*/ 160 h 4040"/>
              <a:gd name="connsiteX215" fmla="*/ 102 w 12653"/>
              <a:gd name="connsiteY215" fmla="*/ 160 h 4040"/>
              <a:gd name="connsiteX216" fmla="*/ 102 w 12653"/>
              <a:gd name="connsiteY216" fmla="*/ 102 h 4040"/>
              <a:gd name="connsiteX217" fmla="*/ 162 w 12653"/>
              <a:gd name="connsiteY217" fmla="*/ 102 h 4040"/>
              <a:gd name="connsiteX218" fmla="*/ 166 w 12653"/>
              <a:gd name="connsiteY218" fmla="*/ 277 h 4040"/>
              <a:gd name="connsiteX219" fmla="*/ 166 w 12653"/>
              <a:gd name="connsiteY219" fmla="*/ 339 h 4040"/>
              <a:gd name="connsiteX220" fmla="*/ 102 w 12653"/>
              <a:gd name="connsiteY220" fmla="*/ 339 h 4040"/>
              <a:gd name="connsiteX221" fmla="*/ 102 w 12653"/>
              <a:gd name="connsiteY221" fmla="*/ 277 h 4040"/>
              <a:gd name="connsiteX222" fmla="*/ 166 w 12653"/>
              <a:gd name="connsiteY222" fmla="*/ 277 h 4040"/>
              <a:gd name="connsiteX223" fmla="*/ 102 w 12653"/>
              <a:gd name="connsiteY223" fmla="*/ 255 h 4040"/>
              <a:gd name="connsiteX224" fmla="*/ 102 w 12653"/>
              <a:gd name="connsiteY224" fmla="*/ 184 h 4040"/>
              <a:gd name="connsiteX225" fmla="*/ 166 w 12653"/>
              <a:gd name="connsiteY225" fmla="*/ 184 h 4040"/>
              <a:gd name="connsiteX226" fmla="*/ 166 w 12653"/>
              <a:gd name="connsiteY226" fmla="*/ 255 h 4040"/>
              <a:gd name="connsiteX227" fmla="*/ 102 w 12653"/>
              <a:gd name="connsiteY227" fmla="*/ 255 h 4040"/>
              <a:gd name="connsiteX228" fmla="*/ 184 w 12653"/>
              <a:gd name="connsiteY228" fmla="*/ 255 h 4040"/>
              <a:gd name="connsiteX229" fmla="*/ 184 w 12653"/>
              <a:gd name="connsiteY229" fmla="*/ 184 h 4040"/>
              <a:gd name="connsiteX230" fmla="*/ 240 w 12653"/>
              <a:gd name="connsiteY230" fmla="*/ 184 h 4040"/>
              <a:gd name="connsiteX231" fmla="*/ 240 w 12653"/>
              <a:gd name="connsiteY231" fmla="*/ 255 h 4040"/>
              <a:gd name="connsiteX232" fmla="*/ 184 w 12653"/>
              <a:gd name="connsiteY232" fmla="*/ 255 h 4040"/>
              <a:gd name="connsiteX233" fmla="*/ 184 w 12653"/>
              <a:gd name="connsiteY233" fmla="*/ 164 h 4040"/>
              <a:gd name="connsiteX234" fmla="*/ 184 w 12653"/>
              <a:gd name="connsiteY234" fmla="*/ 102 h 4040"/>
              <a:gd name="connsiteX235" fmla="*/ 240 w 12653"/>
              <a:gd name="connsiteY235" fmla="*/ 102 h 4040"/>
              <a:gd name="connsiteX236" fmla="*/ 240 w 12653"/>
              <a:gd name="connsiteY236" fmla="*/ 164 h 4040"/>
              <a:gd name="connsiteX237" fmla="*/ 184 w 12653"/>
              <a:gd name="connsiteY237" fmla="*/ 164 h 4040"/>
              <a:gd name="connsiteX238" fmla="*/ 561 w 12653"/>
              <a:gd name="connsiteY238" fmla="*/ 37 h 4040"/>
              <a:gd name="connsiteX239" fmla="*/ 561 w 12653"/>
              <a:gd name="connsiteY239" fmla="*/ 78 h 4040"/>
              <a:gd name="connsiteX240" fmla="*/ 520 w 12653"/>
              <a:gd name="connsiteY240" fmla="*/ 78 h 4040"/>
              <a:gd name="connsiteX241" fmla="*/ 520 w 12653"/>
              <a:gd name="connsiteY241" fmla="*/ 37 h 4040"/>
              <a:gd name="connsiteX242" fmla="*/ 561 w 12653"/>
              <a:gd name="connsiteY242" fmla="*/ 37 h 4040"/>
              <a:gd name="connsiteX243" fmla="*/ 12414 w 12653"/>
              <a:gd name="connsiteY243" fmla="*/ 164 h 4040"/>
              <a:gd name="connsiteX244" fmla="*/ 12414 w 12653"/>
              <a:gd name="connsiteY244" fmla="*/ 102 h 4040"/>
              <a:gd name="connsiteX245" fmla="*/ 12470 w 12653"/>
              <a:gd name="connsiteY245" fmla="*/ 102 h 4040"/>
              <a:gd name="connsiteX246" fmla="*/ 12470 w 12653"/>
              <a:gd name="connsiteY246" fmla="*/ 164 h 4040"/>
              <a:gd name="connsiteX247" fmla="*/ 12414 w 12653"/>
              <a:gd name="connsiteY247" fmla="*/ 164 h 4040"/>
              <a:gd name="connsiteX248" fmla="*/ 12414 w 12653"/>
              <a:gd name="connsiteY248" fmla="*/ 255 h 4040"/>
              <a:gd name="connsiteX249" fmla="*/ 12414 w 12653"/>
              <a:gd name="connsiteY249" fmla="*/ 184 h 4040"/>
              <a:gd name="connsiteX250" fmla="*/ 12470 w 12653"/>
              <a:gd name="connsiteY250" fmla="*/ 184 h 4040"/>
              <a:gd name="connsiteX251" fmla="*/ 12470 w 12653"/>
              <a:gd name="connsiteY251" fmla="*/ 255 h 4040"/>
              <a:gd name="connsiteX252" fmla="*/ 12414 w 12653"/>
              <a:gd name="connsiteY252" fmla="*/ 255 h 4040"/>
              <a:gd name="connsiteX253" fmla="*/ 12552 w 12653"/>
              <a:gd name="connsiteY253" fmla="*/ 596 h 4040"/>
              <a:gd name="connsiteX254" fmla="*/ 12552 w 12653"/>
              <a:gd name="connsiteY254" fmla="*/ 674 h 4040"/>
              <a:gd name="connsiteX255" fmla="*/ 12612 w 12653"/>
              <a:gd name="connsiteY255" fmla="*/ 674 h 4040"/>
              <a:gd name="connsiteX256" fmla="*/ 12612 w 12653"/>
              <a:gd name="connsiteY256" fmla="*/ 2687 h 4040"/>
              <a:gd name="connsiteX257" fmla="*/ 12552 w 12653"/>
              <a:gd name="connsiteY257" fmla="*/ 2687 h 4040"/>
              <a:gd name="connsiteX258" fmla="*/ 12552 w 12653"/>
              <a:gd name="connsiteY258" fmla="*/ 2765 h 4040"/>
              <a:gd name="connsiteX259" fmla="*/ 12500 w 12653"/>
              <a:gd name="connsiteY259" fmla="*/ 2765 h 4040"/>
              <a:gd name="connsiteX260" fmla="*/ 12500 w 12653"/>
              <a:gd name="connsiteY260" fmla="*/ 2916 h 4040"/>
              <a:gd name="connsiteX261" fmla="*/ 12628 w 12653"/>
              <a:gd name="connsiteY261" fmla="*/ 2916 h 4040"/>
              <a:gd name="connsiteX262" fmla="*/ 12628 w 12653"/>
              <a:gd name="connsiteY262" fmla="*/ 3084 h 4040"/>
              <a:gd name="connsiteX263" fmla="*/ 12571 w 12653"/>
              <a:gd name="connsiteY263" fmla="*/ 3084 h 4040"/>
              <a:gd name="connsiteX264" fmla="*/ 12571 w 12653"/>
              <a:gd name="connsiteY264" fmla="*/ 3705 h 4040"/>
              <a:gd name="connsiteX265" fmla="*/ 12470 w 12653"/>
              <a:gd name="connsiteY265" fmla="*/ 3705 h 4040"/>
              <a:gd name="connsiteX266" fmla="*/ 12470 w 12653"/>
              <a:gd name="connsiteY266" fmla="*/ 3787 h 4040"/>
              <a:gd name="connsiteX267" fmla="*/ 12392 w 12653"/>
              <a:gd name="connsiteY267" fmla="*/ 3787 h 4040"/>
              <a:gd name="connsiteX268" fmla="*/ 12392 w 12653"/>
              <a:gd name="connsiteY268" fmla="*/ 3880 h 4040"/>
              <a:gd name="connsiteX269" fmla="*/ 12300 w 12653"/>
              <a:gd name="connsiteY269" fmla="*/ 3880 h 4040"/>
              <a:gd name="connsiteX270" fmla="*/ 12300 w 12653"/>
              <a:gd name="connsiteY270" fmla="*/ 3981 h 4040"/>
              <a:gd name="connsiteX271" fmla="*/ 12392 w 12653"/>
              <a:gd name="connsiteY271" fmla="*/ 3981 h 4040"/>
              <a:gd name="connsiteX272" fmla="*/ 12392 w 12653"/>
              <a:gd name="connsiteY272" fmla="*/ 4040 h 4040"/>
              <a:gd name="connsiteX273" fmla="*/ 12224 w 12653"/>
              <a:gd name="connsiteY273" fmla="*/ 4040 h 4040"/>
              <a:gd name="connsiteX274" fmla="*/ 12224 w 12653"/>
              <a:gd name="connsiteY274" fmla="*/ 3912 h 4040"/>
              <a:gd name="connsiteX275" fmla="*/ 12071 w 12653"/>
              <a:gd name="connsiteY275" fmla="*/ 3912 h 4040"/>
              <a:gd name="connsiteX276" fmla="*/ 12071 w 12653"/>
              <a:gd name="connsiteY276" fmla="*/ 3964 h 4040"/>
              <a:gd name="connsiteX277" fmla="*/ 11995 w 12653"/>
              <a:gd name="connsiteY277" fmla="*/ 3964 h 4040"/>
              <a:gd name="connsiteX278" fmla="*/ 11995 w 12653"/>
              <a:gd name="connsiteY278" fmla="*/ 4025 h 4040"/>
              <a:gd name="connsiteX279" fmla="*/ 658 w 12653"/>
              <a:gd name="connsiteY279" fmla="*/ 4025 h 4040"/>
              <a:gd name="connsiteX280" fmla="*/ 658 w 12653"/>
              <a:gd name="connsiteY280" fmla="*/ 3964 h 4040"/>
              <a:gd name="connsiteX281" fmla="*/ 583 w 12653"/>
              <a:gd name="connsiteY281" fmla="*/ 3964 h 4040"/>
              <a:gd name="connsiteX282" fmla="*/ 583 w 12653"/>
              <a:gd name="connsiteY282" fmla="*/ 3912 h 4040"/>
              <a:gd name="connsiteX283" fmla="*/ 430 w 12653"/>
              <a:gd name="connsiteY283" fmla="*/ 3912 h 4040"/>
              <a:gd name="connsiteX284" fmla="*/ 430 w 12653"/>
              <a:gd name="connsiteY284" fmla="*/ 4040 h 4040"/>
              <a:gd name="connsiteX285" fmla="*/ 261 w 12653"/>
              <a:gd name="connsiteY285" fmla="*/ 4040 h 4040"/>
              <a:gd name="connsiteX286" fmla="*/ 261 w 12653"/>
              <a:gd name="connsiteY286" fmla="*/ 3981 h 4040"/>
              <a:gd name="connsiteX287" fmla="*/ 354 w 12653"/>
              <a:gd name="connsiteY287" fmla="*/ 3981 h 4040"/>
              <a:gd name="connsiteX288" fmla="*/ 354 w 12653"/>
              <a:gd name="connsiteY288" fmla="*/ 3880 h 4040"/>
              <a:gd name="connsiteX289" fmla="*/ 261 w 12653"/>
              <a:gd name="connsiteY289" fmla="*/ 3880 h 4040"/>
              <a:gd name="connsiteX290" fmla="*/ 261 w 12653"/>
              <a:gd name="connsiteY290" fmla="*/ 3787 h 4040"/>
              <a:gd name="connsiteX291" fmla="*/ 184 w 12653"/>
              <a:gd name="connsiteY291" fmla="*/ 3787 h 4040"/>
              <a:gd name="connsiteX292" fmla="*/ 184 w 12653"/>
              <a:gd name="connsiteY292" fmla="*/ 3705 h 4040"/>
              <a:gd name="connsiteX293" fmla="*/ 82 w 12653"/>
              <a:gd name="connsiteY293" fmla="*/ 3705 h 4040"/>
              <a:gd name="connsiteX294" fmla="*/ 82 w 12653"/>
              <a:gd name="connsiteY294" fmla="*/ 3787 h 4040"/>
              <a:gd name="connsiteX295" fmla="*/ 26 w 12653"/>
              <a:gd name="connsiteY295" fmla="*/ 3787 h 4040"/>
              <a:gd name="connsiteX296" fmla="*/ 26 w 12653"/>
              <a:gd name="connsiteY296" fmla="*/ 3619 h 4040"/>
              <a:gd name="connsiteX297" fmla="*/ 153 w 12653"/>
              <a:gd name="connsiteY297" fmla="*/ 3619 h 4040"/>
              <a:gd name="connsiteX298" fmla="*/ 153 w 12653"/>
              <a:gd name="connsiteY298" fmla="*/ 3468 h 4040"/>
              <a:gd name="connsiteX299" fmla="*/ 102 w 12653"/>
              <a:gd name="connsiteY299" fmla="*/ 3468 h 4040"/>
              <a:gd name="connsiteX300" fmla="*/ 102 w 12653"/>
              <a:gd name="connsiteY300" fmla="*/ 3390 h 4040"/>
              <a:gd name="connsiteX301" fmla="*/ 41 w 12653"/>
              <a:gd name="connsiteY301" fmla="*/ 3390 h 4040"/>
              <a:gd name="connsiteX302" fmla="*/ 41 w 12653"/>
              <a:gd name="connsiteY302" fmla="*/ 674 h 4040"/>
              <a:gd name="connsiteX303" fmla="*/ 102 w 12653"/>
              <a:gd name="connsiteY303" fmla="*/ 674 h 4040"/>
              <a:gd name="connsiteX304" fmla="*/ 102 w 12653"/>
              <a:gd name="connsiteY304" fmla="*/ 596 h 4040"/>
              <a:gd name="connsiteX305" fmla="*/ 153 w 12653"/>
              <a:gd name="connsiteY305" fmla="*/ 596 h 4040"/>
              <a:gd name="connsiteX306" fmla="*/ 153 w 12653"/>
              <a:gd name="connsiteY306" fmla="*/ 445 h 4040"/>
              <a:gd name="connsiteX307" fmla="*/ 26 w 12653"/>
              <a:gd name="connsiteY307" fmla="*/ 445 h 4040"/>
              <a:gd name="connsiteX308" fmla="*/ 26 w 12653"/>
              <a:gd name="connsiteY308" fmla="*/ 277 h 4040"/>
              <a:gd name="connsiteX309" fmla="*/ 82 w 12653"/>
              <a:gd name="connsiteY309" fmla="*/ 277 h 4040"/>
              <a:gd name="connsiteX310" fmla="*/ 82 w 12653"/>
              <a:gd name="connsiteY310" fmla="*/ 359 h 4040"/>
              <a:gd name="connsiteX311" fmla="*/ 184 w 12653"/>
              <a:gd name="connsiteY311" fmla="*/ 359 h 4040"/>
              <a:gd name="connsiteX312" fmla="*/ 184 w 12653"/>
              <a:gd name="connsiteY312" fmla="*/ 277 h 4040"/>
              <a:gd name="connsiteX313" fmla="*/ 261 w 12653"/>
              <a:gd name="connsiteY313" fmla="*/ 277 h 4040"/>
              <a:gd name="connsiteX314" fmla="*/ 261 w 12653"/>
              <a:gd name="connsiteY314" fmla="*/ 184 h 4040"/>
              <a:gd name="connsiteX315" fmla="*/ 354 w 12653"/>
              <a:gd name="connsiteY315" fmla="*/ 184 h 4040"/>
              <a:gd name="connsiteX316" fmla="*/ 354 w 12653"/>
              <a:gd name="connsiteY316" fmla="*/ 82 h 4040"/>
              <a:gd name="connsiteX317" fmla="*/ 261 w 12653"/>
              <a:gd name="connsiteY317" fmla="*/ 82 h 4040"/>
              <a:gd name="connsiteX318" fmla="*/ 261 w 12653"/>
              <a:gd name="connsiteY318" fmla="*/ 24 h 4040"/>
              <a:gd name="connsiteX319" fmla="*/ 430 w 12653"/>
              <a:gd name="connsiteY319" fmla="*/ 24 h 4040"/>
              <a:gd name="connsiteX320" fmla="*/ 430 w 12653"/>
              <a:gd name="connsiteY320" fmla="*/ 151 h 4040"/>
              <a:gd name="connsiteX321" fmla="*/ 583 w 12653"/>
              <a:gd name="connsiteY321" fmla="*/ 151 h 4040"/>
              <a:gd name="connsiteX322" fmla="*/ 583 w 12653"/>
              <a:gd name="connsiteY322" fmla="*/ 100 h 4040"/>
              <a:gd name="connsiteX323" fmla="*/ 658 w 12653"/>
              <a:gd name="connsiteY323" fmla="*/ 100 h 4040"/>
              <a:gd name="connsiteX324" fmla="*/ 658 w 12653"/>
              <a:gd name="connsiteY324" fmla="*/ 39 h 4040"/>
              <a:gd name="connsiteX325" fmla="*/ 11995 w 12653"/>
              <a:gd name="connsiteY325" fmla="*/ 39 h 4040"/>
              <a:gd name="connsiteX326" fmla="*/ 11995 w 12653"/>
              <a:gd name="connsiteY326" fmla="*/ 100 h 4040"/>
              <a:gd name="connsiteX327" fmla="*/ 12071 w 12653"/>
              <a:gd name="connsiteY327" fmla="*/ 100 h 4040"/>
              <a:gd name="connsiteX328" fmla="*/ 12071 w 12653"/>
              <a:gd name="connsiteY328" fmla="*/ 151 h 4040"/>
              <a:gd name="connsiteX329" fmla="*/ 12224 w 12653"/>
              <a:gd name="connsiteY329" fmla="*/ 151 h 4040"/>
              <a:gd name="connsiteX330" fmla="*/ 12224 w 12653"/>
              <a:gd name="connsiteY330" fmla="*/ 24 h 4040"/>
              <a:gd name="connsiteX331" fmla="*/ 12392 w 12653"/>
              <a:gd name="connsiteY331" fmla="*/ 24 h 4040"/>
              <a:gd name="connsiteX332" fmla="*/ 12392 w 12653"/>
              <a:gd name="connsiteY332" fmla="*/ 82 h 4040"/>
              <a:gd name="connsiteX333" fmla="*/ 12300 w 12653"/>
              <a:gd name="connsiteY333" fmla="*/ 82 h 4040"/>
              <a:gd name="connsiteX334" fmla="*/ 12300 w 12653"/>
              <a:gd name="connsiteY334" fmla="*/ 184 h 4040"/>
              <a:gd name="connsiteX335" fmla="*/ 12392 w 12653"/>
              <a:gd name="connsiteY335" fmla="*/ 184 h 4040"/>
              <a:gd name="connsiteX336" fmla="*/ 12392 w 12653"/>
              <a:gd name="connsiteY336" fmla="*/ 277 h 4040"/>
              <a:gd name="connsiteX337" fmla="*/ 12470 w 12653"/>
              <a:gd name="connsiteY337" fmla="*/ 277 h 4040"/>
              <a:gd name="connsiteX338" fmla="*/ 12470 w 12653"/>
              <a:gd name="connsiteY338" fmla="*/ 359 h 4040"/>
              <a:gd name="connsiteX339" fmla="*/ 12571 w 12653"/>
              <a:gd name="connsiteY339" fmla="*/ 359 h 4040"/>
              <a:gd name="connsiteX340" fmla="*/ 12571 w 12653"/>
              <a:gd name="connsiteY340" fmla="*/ 277 h 4040"/>
              <a:gd name="connsiteX341" fmla="*/ 12628 w 12653"/>
              <a:gd name="connsiteY341" fmla="*/ 277 h 4040"/>
              <a:gd name="connsiteX342" fmla="*/ 12628 w 12653"/>
              <a:gd name="connsiteY342" fmla="*/ 445 h 4040"/>
              <a:gd name="connsiteX343" fmla="*/ 12500 w 12653"/>
              <a:gd name="connsiteY343" fmla="*/ 445 h 4040"/>
              <a:gd name="connsiteX344" fmla="*/ 12500 w 12653"/>
              <a:gd name="connsiteY344" fmla="*/ 596 h 4040"/>
              <a:gd name="connsiteX345" fmla="*/ 12552 w 12653"/>
              <a:gd name="connsiteY345" fmla="*/ 596 h 4040"/>
              <a:gd name="connsiteX346" fmla="*/ 261 w 12653"/>
              <a:gd name="connsiteY346" fmla="*/ 3962 h 4040"/>
              <a:gd name="connsiteX347" fmla="*/ 261 w 12653"/>
              <a:gd name="connsiteY347" fmla="*/ 3899 h 4040"/>
              <a:gd name="connsiteX348" fmla="*/ 335 w 12653"/>
              <a:gd name="connsiteY348" fmla="*/ 3899 h 4040"/>
              <a:gd name="connsiteX349" fmla="*/ 335 w 12653"/>
              <a:gd name="connsiteY349" fmla="*/ 3962 h 4040"/>
              <a:gd name="connsiteX350" fmla="*/ 261 w 12653"/>
              <a:gd name="connsiteY350" fmla="*/ 3962 h 4040"/>
              <a:gd name="connsiteX351" fmla="*/ 261 w 12653"/>
              <a:gd name="connsiteY351" fmla="*/ 102 h 4040"/>
              <a:gd name="connsiteX352" fmla="*/ 335 w 12653"/>
              <a:gd name="connsiteY352" fmla="*/ 102 h 4040"/>
              <a:gd name="connsiteX353" fmla="*/ 335 w 12653"/>
              <a:gd name="connsiteY353" fmla="*/ 164 h 4040"/>
              <a:gd name="connsiteX354" fmla="*/ 261 w 12653"/>
              <a:gd name="connsiteY354" fmla="*/ 164 h 4040"/>
              <a:gd name="connsiteX355" fmla="*/ 261 w 12653"/>
              <a:gd name="connsiteY355" fmla="*/ 102 h 4040"/>
              <a:gd name="connsiteX356" fmla="*/ 12392 w 12653"/>
              <a:gd name="connsiteY356" fmla="*/ 102 h 4040"/>
              <a:gd name="connsiteX357" fmla="*/ 12392 w 12653"/>
              <a:gd name="connsiteY357" fmla="*/ 164 h 4040"/>
              <a:gd name="connsiteX358" fmla="*/ 12319 w 12653"/>
              <a:gd name="connsiteY358" fmla="*/ 164 h 4040"/>
              <a:gd name="connsiteX359" fmla="*/ 12319 w 12653"/>
              <a:gd name="connsiteY359" fmla="*/ 102 h 4040"/>
              <a:gd name="connsiteX360" fmla="*/ 12392 w 12653"/>
              <a:gd name="connsiteY360" fmla="*/ 102 h 4040"/>
              <a:gd name="connsiteX361" fmla="*/ 12392 w 12653"/>
              <a:gd name="connsiteY361" fmla="*/ 3899 h 4040"/>
              <a:gd name="connsiteX362" fmla="*/ 12392 w 12653"/>
              <a:gd name="connsiteY362" fmla="*/ 3962 h 4040"/>
              <a:gd name="connsiteX363" fmla="*/ 12319 w 12653"/>
              <a:gd name="connsiteY363" fmla="*/ 3962 h 4040"/>
              <a:gd name="connsiteX364" fmla="*/ 12319 w 12653"/>
              <a:gd name="connsiteY364" fmla="*/ 3899 h 4040"/>
              <a:gd name="connsiteX365" fmla="*/ 12392 w 12653"/>
              <a:gd name="connsiteY365" fmla="*/ 3899 h 4040"/>
              <a:gd name="connsiteX366" fmla="*/ 12552 w 12653"/>
              <a:gd name="connsiteY366" fmla="*/ 277 h 4040"/>
              <a:gd name="connsiteX367" fmla="*/ 12552 w 12653"/>
              <a:gd name="connsiteY367" fmla="*/ 339 h 4040"/>
              <a:gd name="connsiteX368" fmla="*/ 12487 w 12653"/>
              <a:gd name="connsiteY368" fmla="*/ 339 h 4040"/>
              <a:gd name="connsiteX369" fmla="*/ 12487 w 12653"/>
              <a:gd name="connsiteY369" fmla="*/ 277 h 4040"/>
              <a:gd name="connsiteX370" fmla="*/ 12552 w 12653"/>
              <a:gd name="connsiteY370" fmla="*/ 277 h 4040"/>
              <a:gd name="connsiteX371" fmla="*/ 12552 w 12653"/>
              <a:gd name="connsiteY371" fmla="*/ 184 h 4040"/>
              <a:gd name="connsiteX372" fmla="*/ 12552 w 12653"/>
              <a:gd name="connsiteY372" fmla="*/ 255 h 4040"/>
              <a:gd name="connsiteX373" fmla="*/ 12487 w 12653"/>
              <a:gd name="connsiteY373" fmla="*/ 255 h 4040"/>
              <a:gd name="connsiteX374" fmla="*/ 12487 w 12653"/>
              <a:gd name="connsiteY374" fmla="*/ 184 h 4040"/>
              <a:gd name="connsiteX375" fmla="*/ 12552 w 12653"/>
              <a:gd name="connsiteY375" fmla="*/ 184 h 4040"/>
              <a:gd name="connsiteX376" fmla="*/ 12552 w 12653"/>
              <a:gd name="connsiteY376" fmla="*/ 102 h 4040"/>
              <a:gd name="connsiteX377" fmla="*/ 12552 w 12653"/>
              <a:gd name="connsiteY377" fmla="*/ 160 h 4040"/>
              <a:gd name="connsiteX378" fmla="*/ 12492 w 12653"/>
              <a:gd name="connsiteY378" fmla="*/ 160 h 4040"/>
              <a:gd name="connsiteX379" fmla="*/ 12492 w 12653"/>
              <a:gd name="connsiteY379" fmla="*/ 102 h 4040"/>
              <a:gd name="connsiteX380" fmla="*/ 12552 w 12653"/>
              <a:gd name="connsiteY380" fmla="*/ 102 h 4040"/>
              <a:gd name="connsiteX381" fmla="*/ 12492 w 12653"/>
              <a:gd name="connsiteY381" fmla="*/ 82 h 4040"/>
              <a:gd name="connsiteX382" fmla="*/ 12492 w 12653"/>
              <a:gd name="connsiteY382" fmla="*/ 22 h 4040"/>
              <a:gd name="connsiteX383" fmla="*/ 12630 w 12653"/>
              <a:gd name="connsiteY383" fmla="*/ 22 h 4040"/>
              <a:gd name="connsiteX384" fmla="*/ 12630 w 12653"/>
              <a:gd name="connsiteY384" fmla="*/ 160 h 4040"/>
              <a:gd name="connsiteX385" fmla="*/ 12571 w 12653"/>
              <a:gd name="connsiteY385" fmla="*/ 160 h 4040"/>
              <a:gd name="connsiteX386" fmla="*/ 12571 w 12653"/>
              <a:gd name="connsiteY386" fmla="*/ 82 h 4040"/>
              <a:gd name="connsiteX387" fmla="*/ 12492 w 12653"/>
              <a:gd name="connsiteY387" fmla="*/ 82 h 4040"/>
              <a:gd name="connsiteX388" fmla="*/ 80 w 12653"/>
              <a:gd name="connsiteY388" fmla="*/ 3489 h 4040"/>
              <a:gd name="connsiteX389" fmla="*/ 80 w 12653"/>
              <a:gd name="connsiteY389" fmla="*/ 3528 h 4040"/>
              <a:gd name="connsiteX390" fmla="*/ 39 w 12653"/>
              <a:gd name="connsiteY390" fmla="*/ 3528 h 4040"/>
              <a:gd name="connsiteX391" fmla="*/ 39 w 12653"/>
              <a:gd name="connsiteY391" fmla="*/ 3489 h 4040"/>
              <a:gd name="connsiteX392" fmla="*/ 80 w 12653"/>
              <a:gd name="connsiteY392" fmla="*/ 3489 h 4040"/>
              <a:gd name="connsiteX393" fmla="*/ 12574 w 12653"/>
              <a:gd name="connsiteY393" fmla="*/ 575 h 4040"/>
              <a:gd name="connsiteX394" fmla="*/ 12574 w 12653"/>
              <a:gd name="connsiteY394" fmla="*/ 536 h 4040"/>
              <a:gd name="connsiteX395" fmla="*/ 12615 w 12653"/>
              <a:gd name="connsiteY395" fmla="*/ 536 h 4040"/>
              <a:gd name="connsiteX396" fmla="*/ 12615 w 12653"/>
              <a:gd name="connsiteY396" fmla="*/ 575 h 4040"/>
              <a:gd name="connsiteX397" fmla="*/ 12574 w 12653"/>
              <a:gd name="connsiteY397" fmla="*/ 575 h 4040"/>
              <a:gd name="connsiteX0" fmla="*/ 12653 w 12653"/>
              <a:gd name="connsiteY0" fmla="*/ 182 h 4040"/>
              <a:gd name="connsiteX1" fmla="*/ 12653 w 12653"/>
              <a:gd name="connsiteY1" fmla="*/ 0 h 4040"/>
              <a:gd name="connsiteX2" fmla="*/ 12470 w 12653"/>
              <a:gd name="connsiteY2" fmla="*/ 0 h 4040"/>
              <a:gd name="connsiteX3" fmla="*/ 12470 w 12653"/>
              <a:gd name="connsiteY3" fmla="*/ 82 h 4040"/>
              <a:gd name="connsiteX4" fmla="*/ 12414 w 12653"/>
              <a:gd name="connsiteY4" fmla="*/ 82 h 4040"/>
              <a:gd name="connsiteX5" fmla="*/ 12414 w 12653"/>
              <a:gd name="connsiteY5" fmla="*/ 0 h 4040"/>
              <a:gd name="connsiteX6" fmla="*/ 12202 w 12653"/>
              <a:gd name="connsiteY6" fmla="*/ 0 h 4040"/>
              <a:gd name="connsiteX7" fmla="*/ 12202 w 12653"/>
              <a:gd name="connsiteY7" fmla="*/ 130 h 4040"/>
              <a:gd name="connsiteX8" fmla="*/ 12092 w 12653"/>
              <a:gd name="connsiteY8" fmla="*/ 130 h 4040"/>
              <a:gd name="connsiteX9" fmla="*/ 12092 w 12653"/>
              <a:gd name="connsiteY9" fmla="*/ 100 h 4040"/>
              <a:gd name="connsiteX10" fmla="*/ 12155 w 12653"/>
              <a:gd name="connsiteY10" fmla="*/ 100 h 4040"/>
              <a:gd name="connsiteX11" fmla="*/ 12155 w 12653"/>
              <a:gd name="connsiteY11" fmla="*/ 15 h 4040"/>
              <a:gd name="connsiteX12" fmla="*/ 12071 w 12653"/>
              <a:gd name="connsiteY12" fmla="*/ 15 h 4040"/>
              <a:gd name="connsiteX13" fmla="*/ 12071 w 12653"/>
              <a:gd name="connsiteY13" fmla="*/ 78 h 4040"/>
              <a:gd name="connsiteX14" fmla="*/ 12017 w 12653"/>
              <a:gd name="connsiteY14" fmla="*/ 78 h 4040"/>
              <a:gd name="connsiteX15" fmla="*/ 12017 w 12653"/>
              <a:gd name="connsiteY15" fmla="*/ 18 h 4040"/>
              <a:gd name="connsiteX16" fmla="*/ 637 w 12653"/>
              <a:gd name="connsiteY16" fmla="*/ 18 h 4040"/>
              <a:gd name="connsiteX17" fmla="*/ 637 w 12653"/>
              <a:gd name="connsiteY17" fmla="*/ 78 h 4040"/>
              <a:gd name="connsiteX18" fmla="*/ 583 w 12653"/>
              <a:gd name="connsiteY18" fmla="*/ 78 h 4040"/>
              <a:gd name="connsiteX19" fmla="*/ 583 w 12653"/>
              <a:gd name="connsiteY19" fmla="*/ 15 h 4040"/>
              <a:gd name="connsiteX20" fmla="*/ 499 w 12653"/>
              <a:gd name="connsiteY20" fmla="*/ 15 h 4040"/>
              <a:gd name="connsiteX21" fmla="*/ 499 w 12653"/>
              <a:gd name="connsiteY21" fmla="*/ 100 h 4040"/>
              <a:gd name="connsiteX22" fmla="*/ 561 w 12653"/>
              <a:gd name="connsiteY22" fmla="*/ 100 h 4040"/>
              <a:gd name="connsiteX23" fmla="*/ 561 w 12653"/>
              <a:gd name="connsiteY23" fmla="*/ 130 h 4040"/>
              <a:gd name="connsiteX24" fmla="*/ 451 w 12653"/>
              <a:gd name="connsiteY24" fmla="*/ 130 h 4040"/>
              <a:gd name="connsiteX25" fmla="*/ 451 w 12653"/>
              <a:gd name="connsiteY25" fmla="*/ 0 h 4040"/>
              <a:gd name="connsiteX26" fmla="*/ 240 w 12653"/>
              <a:gd name="connsiteY26" fmla="*/ 0 h 4040"/>
              <a:gd name="connsiteX27" fmla="*/ 240 w 12653"/>
              <a:gd name="connsiteY27" fmla="*/ 82 h 4040"/>
              <a:gd name="connsiteX28" fmla="*/ 184 w 12653"/>
              <a:gd name="connsiteY28" fmla="*/ 82 h 4040"/>
              <a:gd name="connsiteX29" fmla="*/ 184 w 12653"/>
              <a:gd name="connsiteY29" fmla="*/ 0 h 4040"/>
              <a:gd name="connsiteX30" fmla="*/ 0 w 12653"/>
              <a:gd name="connsiteY30" fmla="*/ 0 h 4040"/>
              <a:gd name="connsiteX31" fmla="*/ 0 w 12653"/>
              <a:gd name="connsiteY31" fmla="*/ 182 h 4040"/>
              <a:gd name="connsiteX32" fmla="*/ 82 w 12653"/>
              <a:gd name="connsiteY32" fmla="*/ 182 h 4040"/>
              <a:gd name="connsiteX33" fmla="*/ 82 w 12653"/>
              <a:gd name="connsiteY33" fmla="*/ 255 h 4040"/>
              <a:gd name="connsiteX34" fmla="*/ 2 w 12653"/>
              <a:gd name="connsiteY34" fmla="*/ 255 h 4040"/>
              <a:gd name="connsiteX35" fmla="*/ 2 w 12653"/>
              <a:gd name="connsiteY35" fmla="*/ 467 h 4040"/>
              <a:gd name="connsiteX36" fmla="*/ 132 w 12653"/>
              <a:gd name="connsiteY36" fmla="*/ 467 h 4040"/>
              <a:gd name="connsiteX37" fmla="*/ 132 w 12653"/>
              <a:gd name="connsiteY37" fmla="*/ 575 h 4040"/>
              <a:gd name="connsiteX38" fmla="*/ 102 w 12653"/>
              <a:gd name="connsiteY38" fmla="*/ 575 h 4040"/>
              <a:gd name="connsiteX39" fmla="*/ 102 w 12653"/>
              <a:gd name="connsiteY39" fmla="*/ 514 h 4040"/>
              <a:gd name="connsiteX40" fmla="*/ 17 w 12653"/>
              <a:gd name="connsiteY40" fmla="*/ 514 h 4040"/>
              <a:gd name="connsiteX41" fmla="*/ 17 w 12653"/>
              <a:gd name="connsiteY41" fmla="*/ 596 h 4040"/>
              <a:gd name="connsiteX42" fmla="*/ 80 w 12653"/>
              <a:gd name="connsiteY42" fmla="*/ 596 h 4040"/>
              <a:gd name="connsiteX43" fmla="*/ 80 w 12653"/>
              <a:gd name="connsiteY43" fmla="*/ 652 h 4040"/>
              <a:gd name="connsiteX44" fmla="*/ 20 w 12653"/>
              <a:gd name="connsiteY44" fmla="*/ 652 h 4040"/>
              <a:gd name="connsiteX45" fmla="*/ 20 w 12653"/>
              <a:gd name="connsiteY45" fmla="*/ 2708 h 4040"/>
              <a:gd name="connsiteX46" fmla="*/ 80 w 12653"/>
              <a:gd name="connsiteY46" fmla="*/ 2708 h 4040"/>
              <a:gd name="connsiteX47" fmla="*/ 80 w 12653"/>
              <a:gd name="connsiteY47" fmla="*/ 2765 h 4040"/>
              <a:gd name="connsiteX48" fmla="*/ 17 w 12653"/>
              <a:gd name="connsiteY48" fmla="*/ 2765 h 4040"/>
              <a:gd name="connsiteX49" fmla="*/ 17 w 12653"/>
              <a:gd name="connsiteY49" fmla="*/ 2847 h 4040"/>
              <a:gd name="connsiteX50" fmla="*/ 102 w 12653"/>
              <a:gd name="connsiteY50" fmla="*/ 2847 h 4040"/>
              <a:gd name="connsiteX51" fmla="*/ 102 w 12653"/>
              <a:gd name="connsiteY51" fmla="*/ 2786 h 4040"/>
              <a:gd name="connsiteX52" fmla="*/ 132 w 12653"/>
              <a:gd name="connsiteY52" fmla="*/ 2786 h 4040"/>
              <a:gd name="connsiteX53" fmla="*/ 132 w 12653"/>
              <a:gd name="connsiteY53" fmla="*/ 2894 h 4040"/>
              <a:gd name="connsiteX54" fmla="*/ 2 w 12653"/>
              <a:gd name="connsiteY54" fmla="*/ 2894 h 4040"/>
              <a:gd name="connsiteX55" fmla="*/ 2 w 12653"/>
              <a:gd name="connsiteY55" fmla="*/ 3106 h 4040"/>
              <a:gd name="connsiteX56" fmla="*/ 82 w 12653"/>
              <a:gd name="connsiteY56" fmla="*/ 3106 h 4040"/>
              <a:gd name="connsiteX57" fmla="*/ 82 w 12653"/>
              <a:gd name="connsiteY57" fmla="*/ 3179 h 4040"/>
              <a:gd name="connsiteX58" fmla="*/ 0 w 12653"/>
              <a:gd name="connsiteY58" fmla="*/ 3179 h 4040"/>
              <a:gd name="connsiteX59" fmla="*/ 0 w 12653"/>
              <a:gd name="connsiteY59" fmla="*/ 3360 h 4040"/>
              <a:gd name="connsiteX60" fmla="*/ 184 w 12653"/>
              <a:gd name="connsiteY60" fmla="*/ 3360 h 4040"/>
              <a:gd name="connsiteX61" fmla="*/ 184 w 12653"/>
              <a:gd name="connsiteY61" fmla="*/ 3278 h 4040"/>
              <a:gd name="connsiteX62" fmla="*/ 240 w 12653"/>
              <a:gd name="connsiteY62" fmla="*/ 3278 h 4040"/>
              <a:gd name="connsiteX63" fmla="*/ 240 w 12653"/>
              <a:gd name="connsiteY63" fmla="*/ 3360 h 4040"/>
              <a:gd name="connsiteX64" fmla="*/ 451 w 12653"/>
              <a:gd name="connsiteY64" fmla="*/ 3360 h 4040"/>
              <a:gd name="connsiteX65" fmla="*/ 451 w 12653"/>
              <a:gd name="connsiteY65" fmla="*/ 3231 h 4040"/>
              <a:gd name="connsiteX66" fmla="*/ 561 w 12653"/>
              <a:gd name="connsiteY66" fmla="*/ 3231 h 4040"/>
              <a:gd name="connsiteX67" fmla="*/ 561 w 12653"/>
              <a:gd name="connsiteY67" fmla="*/ 3261 h 4040"/>
              <a:gd name="connsiteX68" fmla="*/ 499 w 12653"/>
              <a:gd name="connsiteY68" fmla="*/ 3261 h 4040"/>
              <a:gd name="connsiteX69" fmla="*/ 499 w 12653"/>
              <a:gd name="connsiteY69" fmla="*/ 3345 h 4040"/>
              <a:gd name="connsiteX70" fmla="*/ 583 w 12653"/>
              <a:gd name="connsiteY70" fmla="*/ 3345 h 4040"/>
              <a:gd name="connsiteX71" fmla="*/ 583 w 12653"/>
              <a:gd name="connsiteY71" fmla="*/ 3283 h 4040"/>
              <a:gd name="connsiteX72" fmla="*/ 637 w 12653"/>
              <a:gd name="connsiteY72" fmla="*/ 3283 h 4040"/>
              <a:gd name="connsiteX73" fmla="*/ 637 w 12653"/>
              <a:gd name="connsiteY73" fmla="*/ 3343 h 4040"/>
              <a:gd name="connsiteX74" fmla="*/ 12017 w 12653"/>
              <a:gd name="connsiteY74" fmla="*/ 3343 h 4040"/>
              <a:gd name="connsiteX75" fmla="*/ 12017 w 12653"/>
              <a:gd name="connsiteY75" fmla="*/ 3283 h 4040"/>
              <a:gd name="connsiteX76" fmla="*/ 12071 w 12653"/>
              <a:gd name="connsiteY76" fmla="*/ 3283 h 4040"/>
              <a:gd name="connsiteX77" fmla="*/ 12071 w 12653"/>
              <a:gd name="connsiteY77" fmla="*/ 3345 h 4040"/>
              <a:gd name="connsiteX78" fmla="*/ 12155 w 12653"/>
              <a:gd name="connsiteY78" fmla="*/ 3345 h 4040"/>
              <a:gd name="connsiteX79" fmla="*/ 12155 w 12653"/>
              <a:gd name="connsiteY79" fmla="*/ 3261 h 4040"/>
              <a:gd name="connsiteX80" fmla="*/ 12092 w 12653"/>
              <a:gd name="connsiteY80" fmla="*/ 3261 h 4040"/>
              <a:gd name="connsiteX81" fmla="*/ 12092 w 12653"/>
              <a:gd name="connsiteY81" fmla="*/ 3231 h 4040"/>
              <a:gd name="connsiteX82" fmla="*/ 12202 w 12653"/>
              <a:gd name="connsiteY82" fmla="*/ 3231 h 4040"/>
              <a:gd name="connsiteX83" fmla="*/ 12202 w 12653"/>
              <a:gd name="connsiteY83" fmla="*/ 3360 h 4040"/>
              <a:gd name="connsiteX84" fmla="*/ 12414 w 12653"/>
              <a:gd name="connsiteY84" fmla="*/ 3360 h 4040"/>
              <a:gd name="connsiteX85" fmla="*/ 12414 w 12653"/>
              <a:gd name="connsiteY85" fmla="*/ 3278 h 4040"/>
              <a:gd name="connsiteX86" fmla="*/ 12470 w 12653"/>
              <a:gd name="connsiteY86" fmla="*/ 3278 h 4040"/>
              <a:gd name="connsiteX87" fmla="*/ 12470 w 12653"/>
              <a:gd name="connsiteY87" fmla="*/ 3360 h 4040"/>
              <a:gd name="connsiteX88" fmla="*/ 12653 w 12653"/>
              <a:gd name="connsiteY88" fmla="*/ 3360 h 4040"/>
              <a:gd name="connsiteX89" fmla="*/ 12653 w 12653"/>
              <a:gd name="connsiteY89" fmla="*/ 3179 h 4040"/>
              <a:gd name="connsiteX90" fmla="*/ 12571 w 12653"/>
              <a:gd name="connsiteY90" fmla="*/ 3179 h 4040"/>
              <a:gd name="connsiteX91" fmla="*/ 12571 w 12653"/>
              <a:gd name="connsiteY91" fmla="*/ 3106 h 4040"/>
              <a:gd name="connsiteX92" fmla="*/ 12651 w 12653"/>
              <a:gd name="connsiteY92" fmla="*/ 3106 h 4040"/>
              <a:gd name="connsiteX93" fmla="*/ 12651 w 12653"/>
              <a:gd name="connsiteY93" fmla="*/ 2894 h 4040"/>
              <a:gd name="connsiteX94" fmla="*/ 12522 w 12653"/>
              <a:gd name="connsiteY94" fmla="*/ 2894 h 4040"/>
              <a:gd name="connsiteX95" fmla="*/ 12522 w 12653"/>
              <a:gd name="connsiteY95" fmla="*/ 2786 h 4040"/>
              <a:gd name="connsiteX96" fmla="*/ 12552 w 12653"/>
              <a:gd name="connsiteY96" fmla="*/ 2786 h 4040"/>
              <a:gd name="connsiteX97" fmla="*/ 12552 w 12653"/>
              <a:gd name="connsiteY97" fmla="*/ 2847 h 4040"/>
              <a:gd name="connsiteX98" fmla="*/ 12636 w 12653"/>
              <a:gd name="connsiteY98" fmla="*/ 2847 h 4040"/>
              <a:gd name="connsiteX99" fmla="*/ 12636 w 12653"/>
              <a:gd name="connsiteY99" fmla="*/ 2765 h 4040"/>
              <a:gd name="connsiteX100" fmla="*/ 12574 w 12653"/>
              <a:gd name="connsiteY100" fmla="*/ 2765 h 4040"/>
              <a:gd name="connsiteX101" fmla="*/ 12574 w 12653"/>
              <a:gd name="connsiteY101" fmla="*/ 2708 h 4040"/>
              <a:gd name="connsiteX102" fmla="*/ 12634 w 12653"/>
              <a:gd name="connsiteY102" fmla="*/ 2708 h 4040"/>
              <a:gd name="connsiteX103" fmla="*/ 12634 w 12653"/>
              <a:gd name="connsiteY103" fmla="*/ 652 h 4040"/>
              <a:gd name="connsiteX104" fmla="*/ 12574 w 12653"/>
              <a:gd name="connsiteY104" fmla="*/ 652 h 4040"/>
              <a:gd name="connsiteX105" fmla="*/ 12574 w 12653"/>
              <a:gd name="connsiteY105" fmla="*/ 596 h 4040"/>
              <a:gd name="connsiteX106" fmla="*/ 12636 w 12653"/>
              <a:gd name="connsiteY106" fmla="*/ 596 h 4040"/>
              <a:gd name="connsiteX107" fmla="*/ 12636 w 12653"/>
              <a:gd name="connsiteY107" fmla="*/ 514 h 4040"/>
              <a:gd name="connsiteX108" fmla="*/ 12552 w 12653"/>
              <a:gd name="connsiteY108" fmla="*/ 514 h 4040"/>
              <a:gd name="connsiteX109" fmla="*/ 12552 w 12653"/>
              <a:gd name="connsiteY109" fmla="*/ 575 h 4040"/>
              <a:gd name="connsiteX110" fmla="*/ 12522 w 12653"/>
              <a:gd name="connsiteY110" fmla="*/ 575 h 4040"/>
              <a:gd name="connsiteX111" fmla="*/ 12522 w 12653"/>
              <a:gd name="connsiteY111" fmla="*/ 467 h 4040"/>
              <a:gd name="connsiteX112" fmla="*/ 12651 w 12653"/>
              <a:gd name="connsiteY112" fmla="*/ 467 h 4040"/>
              <a:gd name="connsiteX113" fmla="*/ 12651 w 12653"/>
              <a:gd name="connsiteY113" fmla="*/ 255 h 4040"/>
              <a:gd name="connsiteX114" fmla="*/ 12571 w 12653"/>
              <a:gd name="connsiteY114" fmla="*/ 255 h 4040"/>
              <a:gd name="connsiteX115" fmla="*/ 12571 w 12653"/>
              <a:gd name="connsiteY115" fmla="*/ 182 h 4040"/>
              <a:gd name="connsiteX116" fmla="*/ 12653 w 12653"/>
              <a:gd name="connsiteY116" fmla="*/ 182 h 4040"/>
              <a:gd name="connsiteX117" fmla="*/ 561 w 12653"/>
              <a:gd name="connsiteY117" fmla="*/ 3283 h 4040"/>
              <a:gd name="connsiteX118" fmla="*/ 561 w 12653"/>
              <a:gd name="connsiteY118" fmla="*/ 3324 h 4040"/>
              <a:gd name="connsiteX119" fmla="*/ 520 w 12653"/>
              <a:gd name="connsiteY119" fmla="*/ 3324 h 4040"/>
              <a:gd name="connsiteX120" fmla="*/ 520 w 12653"/>
              <a:gd name="connsiteY120" fmla="*/ 3283 h 4040"/>
              <a:gd name="connsiteX121" fmla="*/ 561 w 12653"/>
              <a:gd name="connsiteY121" fmla="*/ 3283 h 4040"/>
              <a:gd name="connsiteX122" fmla="*/ 12092 w 12653"/>
              <a:gd name="connsiteY122" fmla="*/ 78 h 4040"/>
              <a:gd name="connsiteX123" fmla="*/ 12092 w 12653"/>
              <a:gd name="connsiteY123" fmla="*/ 37 h 4040"/>
              <a:gd name="connsiteX124" fmla="*/ 12133 w 12653"/>
              <a:gd name="connsiteY124" fmla="*/ 37 h 4040"/>
              <a:gd name="connsiteX125" fmla="*/ 12133 w 12653"/>
              <a:gd name="connsiteY125" fmla="*/ 78 h 4040"/>
              <a:gd name="connsiteX126" fmla="*/ 12092 w 12653"/>
              <a:gd name="connsiteY126" fmla="*/ 78 h 4040"/>
              <a:gd name="connsiteX127" fmla="*/ 12574 w 12653"/>
              <a:gd name="connsiteY127" fmla="*/ 2825 h 4040"/>
              <a:gd name="connsiteX128" fmla="*/ 12574 w 12653"/>
              <a:gd name="connsiteY128" fmla="*/ 2786 h 4040"/>
              <a:gd name="connsiteX129" fmla="*/ 12615 w 12653"/>
              <a:gd name="connsiteY129" fmla="*/ 2786 h 4040"/>
              <a:gd name="connsiteX130" fmla="*/ 12615 w 12653"/>
              <a:gd name="connsiteY130" fmla="*/ 2825 h 4040"/>
              <a:gd name="connsiteX131" fmla="*/ 12574 w 12653"/>
              <a:gd name="connsiteY131" fmla="*/ 2825 h 4040"/>
              <a:gd name="connsiteX132" fmla="*/ 12492 w 12653"/>
              <a:gd name="connsiteY132" fmla="*/ 3339 h 4040"/>
              <a:gd name="connsiteX133" fmla="*/ 12492 w 12653"/>
              <a:gd name="connsiteY133" fmla="*/ 3278 h 4040"/>
              <a:gd name="connsiteX134" fmla="*/ 12571 w 12653"/>
              <a:gd name="connsiteY134" fmla="*/ 3278 h 4040"/>
              <a:gd name="connsiteX135" fmla="*/ 12571 w 12653"/>
              <a:gd name="connsiteY135" fmla="*/ 3201 h 4040"/>
              <a:gd name="connsiteX136" fmla="*/ 12630 w 12653"/>
              <a:gd name="connsiteY136" fmla="*/ 3201 h 4040"/>
              <a:gd name="connsiteX137" fmla="*/ 12630 w 12653"/>
              <a:gd name="connsiteY137" fmla="*/ 3339 h 4040"/>
              <a:gd name="connsiteX138" fmla="*/ 12492 w 12653"/>
              <a:gd name="connsiteY138" fmla="*/ 3339 h 4040"/>
              <a:gd name="connsiteX139" fmla="*/ 12492 w 12653"/>
              <a:gd name="connsiteY139" fmla="*/ 3259 h 4040"/>
              <a:gd name="connsiteX140" fmla="*/ 12492 w 12653"/>
              <a:gd name="connsiteY140" fmla="*/ 3201 h 4040"/>
              <a:gd name="connsiteX141" fmla="*/ 12552 w 12653"/>
              <a:gd name="connsiteY141" fmla="*/ 3201 h 4040"/>
              <a:gd name="connsiteX142" fmla="*/ 12552 w 12653"/>
              <a:gd name="connsiteY142" fmla="*/ 3259 h 4040"/>
              <a:gd name="connsiteX143" fmla="*/ 12492 w 12653"/>
              <a:gd name="connsiteY143" fmla="*/ 3259 h 4040"/>
              <a:gd name="connsiteX144" fmla="*/ 12487 w 12653"/>
              <a:gd name="connsiteY144" fmla="*/ 3084 h 4040"/>
              <a:gd name="connsiteX145" fmla="*/ 12487 w 12653"/>
              <a:gd name="connsiteY145" fmla="*/ 3021 h 4040"/>
              <a:gd name="connsiteX146" fmla="*/ 12552 w 12653"/>
              <a:gd name="connsiteY146" fmla="*/ 3021 h 4040"/>
              <a:gd name="connsiteX147" fmla="*/ 12552 w 12653"/>
              <a:gd name="connsiteY147" fmla="*/ 3084 h 4040"/>
              <a:gd name="connsiteX148" fmla="*/ 12487 w 12653"/>
              <a:gd name="connsiteY148" fmla="*/ 3084 h 4040"/>
              <a:gd name="connsiteX149" fmla="*/ 12552 w 12653"/>
              <a:gd name="connsiteY149" fmla="*/ 3106 h 4040"/>
              <a:gd name="connsiteX150" fmla="*/ 12552 w 12653"/>
              <a:gd name="connsiteY150" fmla="*/ 3177 h 4040"/>
              <a:gd name="connsiteX151" fmla="*/ 12487 w 12653"/>
              <a:gd name="connsiteY151" fmla="*/ 3177 h 4040"/>
              <a:gd name="connsiteX152" fmla="*/ 12487 w 12653"/>
              <a:gd name="connsiteY152" fmla="*/ 3106 h 4040"/>
              <a:gd name="connsiteX153" fmla="*/ 12552 w 12653"/>
              <a:gd name="connsiteY153" fmla="*/ 3106 h 4040"/>
              <a:gd name="connsiteX154" fmla="*/ 12470 w 12653"/>
              <a:gd name="connsiteY154" fmla="*/ 3196 h 4040"/>
              <a:gd name="connsiteX155" fmla="*/ 12470 w 12653"/>
              <a:gd name="connsiteY155" fmla="*/ 3259 h 4040"/>
              <a:gd name="connsiteX156" fmla="*/ 12414 w 12653"/>
              <a:gd name="connsiteY156" fmla="*/ 3259 h 4040"/>
              <a:gd name="connsiteX157" fmla="*/ 12414 w 12653"/>
              <a:gd name="connsiteY157" fmla="*/ 3196 h 4040"/>
              <a:gd name="connsiteX158" fmla="*/ 12470 w 12653"/>
              <a:gd name="connsiteY158" fmla="*/ 3196 h 4040"/>
              <a:gd name="connsiteX159" fmla="*/ 12470 w 12653"/>
              <a:gd name="connsiteY159" fmla="*/ 3106 h 4040"/>
              <a:gd name="connsiteX160" fmla="*/ 12470 w 12653"/>
              <a:gd name="connsiteY160" fmla="*/ 3177 h 4040"/>
              <a:gd name="connsiteX161" fmla="*/ 12414 w 12653"/>
              <a:gd name="connsiteY161" fmla="*/ 3177 h 4040"/>
              <a:gd name="connsiteX162" fmla="*/ 12414 w 12653"/>
              <a:gd name="connsiteY162" fmla="*/ 3106 h 4040"/>
              <a:gd name="connsiteX163" fmla="*/ 12470 w 12653"/>
              <a:gd name="connsiteY163" fmla="*/ 3106 h 4040"/>
              <a:gd name="connsiteX164" fmla="*/ 12092 w 12653"/>
              <a:gd name="connsiteY164" fmla="*/ 3324 h 4040"/>
              <a:gd name="connsiteX165" fmla="*/ 12092 w 12653"/>
              <a:gd name="connsiteY165" fmla="*/ 3283 h 4040"/>
              <a:gd name="connsiteX166" fmla="*/ 12133 w 12653"/>
              <a:gd name="connsiteY166" fmla="*/ 3283 h 4040"/>
              <a:gd name="connsiteX167" fmla="*/ 12133 w 12653"/>
              <a:gd name="connsiteY167" fmla="*/ 3324 h 4040"/>
              <a:gd name="connsiteX168" fmla="*/ 12092 w 12653"/>
              <a:gd name="connsiteY168" fmla="*/ 3324 h 4040"/>
              <a:gd name="connsiteX169" fmla="*/ 240 w 12653"/>
              <a:gd name="connsiteY169" fmla="*/ 3196 h 4040"/>
              <a:gd name="connsiteX170" fmla="*/ 240 w 12653"/>
              <a:gd name="connsiteY170" fmla="*/ 3259 h 4040"/>
              <a:gd name="connsiteX171" fmla="*/ 184 w 12653"/>
              <a:gd name="connsiteY171" fmla="*/ 3259 h 4040"/>
              <a:gd name="connsiteX172" fmla="*/ 184 w 12653"/>
              <a:gd name="connsiteY172" fmla="*/ 3196 h 4040"/>
              <a:gd name="connsiteX173" fmla="*/ 240 w 12653"/>
              <a:gd name="connsiteY173" fmla="*/ 3196 h 4040"/>
              <a:gd name="connsiteX174" fmla="*/ 240 w 12653"/>
              <a:gd name="connsiteY174" fmla="*/ 3106 h 4040"/>
              <a:gd name="connsiteX175" fmla="*/ 240 w 12653"/>
              <a:gd name="connsiteY175" fmla="*/ 3177 h 4040"/>
              <a:gd name="connsiteX176" fmla="*/ 184 w 12653"/>
              <a:gd name="connsiteY176" fmla="*/ 3177 h 4040"/>
              <a:gd name="connsiteX177" fmla="*/ 184 w 12653"/>
              <a:gd name="connsiteY177" fmla="*/ 3106 h 4040"/>
              <a:gd name="connsiteX178" fmla="*/ 240 w 12653"/>
              <a:gd name="connsiteY178" fmla="*/ 3106 h 4040"/>
              <a:gd name="connsiteX179" fmla="*/ 102 w 12653"/>
              <a:gd name="connsiteY179" fmla="*/ 3084 h 4040"/>
              <a:gd name="connsiteX180" fmla="*/ 102 w 12653"/>
              <a:gd name="connsiteY180" fmla="*/ 3021 h 4040"/>
              <a:gd name="connsiteX181" fmla="*/ 166 w 12653"/>
              <a:gd name="connsiteY181" fmla="*/ 3021 h 4040"/>
              <a:gd name="connsiteX182" fmla="*/ 166 w 12653"/>
              <a:gd name="connsiteY182" fmla="*/ 3084 h 4040"/>
              <a:gd name="connsiteX183" fmla="*/ 102 w 12653"/>
              <a:gd name="connsiteY183" fmla="*/ 3084 h 4040"/>
              <a:gd name="connsiteX184" fmla="*/ 102 w 12653"/>
              <a:gd name="connsiteY184" fmla="*/ 3177 h 4040"/>
              <a:gd name="connsiteX185" fmla="*/ 102 w 12653"/>
              <a:gd name="connsiteY185" fmla="*/ 3106 h 4040"/>
              <a:gd name="connsiteX186" fmla="*/ 166 w 12653"/>
              <a:gd name="connsiteY186" fmla="*/ 3106 h 4040"/>
              <a:gd name="connsiteX187" fmla="*/ 166 w 12653"/>
              <a:gd name="connsiteY187" fmla="*/ 3177 h 4040"/>
              <a:gd name="connsiteX188" fmla="*/ 102 w 12653"/>
              <a:gd name="connsiteY188" fmla="*/ 3177 h 4040"/>
              <a:gd name="connsiteX189" fmla="*/ 102 w 12653"/>
              <a:gd name="connsiteY189" fmla="*/ 3259 h 4040"/>
              <a:gd name="connsiteX190" fmla="*/ 102 w 12653"/>
              <a:gd name="connsiteY190" fmla="*/ 3201 h 4040"/>
              <a:gd name="connsiteX191" fmla="*/ 162 w 12653"/>
              <a:gd name="connsiteY191" fmla="*/ 3201 h 4040"/>
              <a:gd name="connsiteX192" fmla="*/ 162 w 12653"/>
              <a:gd name="connsiteY192" fmla="*/ 3259 h 4040"/>
              <a:gd name="connsiteX193" fmla="*/ 102 w 12653"/>
              <a:gd name="connsiteY193" fmla="*/ 3259 h 4040"/>
              <a:gd name="connsiteX194" fmla="*/ 162 w 12653"/>
              <a:gd name="connsiteY194" fmla="*/ 3278 h 4040"/>
              <a:gd name="connsiteX195" fmla="*/ 162 w 12653"/>
              <a:gd name="connsiteY195" fmla="*/ 3339 h 4040"/>
              <a:gd name="connsiteX196" fmla="*/ 24 w 12653"/>
              <a:gd name="connsiteY196" fmla="*/ 3339 h 4040"/>
              <a:gd name="connsiteX197" fmla="*/ 24 w 12653"/>
              <a:gd name="connsiteY197" fmla="*/ 3201 h 4040"/>
              <a:gd name="connsiteX198" fmla="*/ 82 w 12653"/>
              <a:gd name="connsiteY198" fmla="*/ 3201 h 4040"/>
              <a:gd name="connsiteX199" fmla="*/ 82 w 12653"/>
              <a:gd name="connsiteY199" fmla="*/ 3278 h 4040"/>
              <a:gd name="connsiteX200" fmla="*/ 162 w 12653"/>
              <a:gd name="connsiteY200" fmla="*/ 3278 h 4040"/>
              <a:gd name="connsiteX201" fmla="*/ 80 w 12653"/>
              <a:gd name="connsiteY201" fmla="*/ 536 h 4040"/>
              <a:gd name="connsiteX202" fmla="*/ 80 w 12653"/>
              <a:gd name="connsiteY202" fmla="*/ 575 h 4040"/>
              <a:gd name="connsiteX203" fmla="*/ 39 w 12653"/>
              <a:gd name="connsiteY203" fmla="*/ 575 h 4040"/>
              <a:gd name="connsiteX204" fmla="*/ 39 w 12653"/>
              <a:gd name="connsiteY204" fmla="*/ 536 h 4040"/>
              <a:gd name="connsiteX205" fmla="*/ 80 w 12653"/>
              <a:gd name="connsiteY205" fmla="*/ 536 h 4040"/>
              <a:gd name="connsiteX206" fmla="*/ 162 w 12653"/>
              <a:gd name="connsiteY206" fmla="*/ 22 h 4040"/>
              <a:gd name="connsiteX207" fmla="*/ 162 w 12653"/>
              <a:gd name="connsiteY207" fmla="*/ 82 h 4040"/>
              <a:gd name="connsiteX208" fmla="*/ 82 w 12653"/>
              <a:gd name="connsiteY208" fmla="*/ 82 h 4040"/>
              <a:gd name="connsiteX209" fmla="*/ 82 w 12653"/>
              <a:gd name="connsiteY209" fmla="*/ 160 h 4040"/>
              <a:gd name="connsiteX210" fmla="*/ 24 w 12653"/>
              <a:gd name="connsiteY210" fmla="*/ 160 h 4040"/>
              <a:gd name="connsiteX211" fmla="*/ 24 w 12653"/>
              <a:gd name="connsiteY211" fmla="*/ 22 h 4040"/>
              <a:gd name="connsiteX212" fmla="*/ 162 w 12653"/>
              <a:gd name="connsiteY212" fmla="*/ 22 h 4040"/>
              <a:gd name="connsiteX213" fmla="*/ 162 w 12653"/>
              <a:gd name="connsiteY213" fmla="*/ 102 h 4040"/>
              <a:gd name="connsiteX214" fmla="*/ 162 w 12653"/>
              <a:gd name="connsiteY214" fmla="*/ 160 h 4040"/>
              <a:gd name="connsiteX215" fmla="*/ 102 w 12653"/>
              <a:gd name="connsiteY215" fmla="*/ 160 h 4040"/>
              <a:gd name="connsiteX216" fmla="*/ 102 w 12653"/>
              <a:gd name="connsiteY216" fmla="*/ 102 h 4040"/>
              <a:gd name="connsiteX217" fmla="*/ 162 w 12653"/>
              <a:gd name="connsiteY217" fmla="*/ 102 h 4040"/>
              <a:gd name="connsiteX218" fmla="*/ 166 w 12653"/>
              <a:gd name="connsiteY218" fmla="*/ 277 h 4040"/>
              <a:gd name="connsiteX219" fmla="*/ 166 w 12653"/>
              <a:gd name="connsiteY219" fmla="*/ 339 h 4040"/>
              <a:gd name="connsiteX220" fmla="*/ 102 w 12653"/>
              <a:gd name="connsiteY220" fmla="*/ 339 h 4040"/>
              <a:gd name="connsiteX221" fmla="*/ 102 w 12653"/>
              <a:gd name="connsiteY221" fmla="*/ 277 h 4040"/>
              <a:gd name="connsiteX222" fmla="*/ 166 w 12653"/>
              <a:gd name="connsiteY222" fmla="*/ 277 h 4040"/>
              <a:gd name="connsiteX223" fmla="*/ 102 w 12653"/>
              <a:gd name="connsiteY223" fmla="*/ 255 h 4040"/>
              <a:gd name="connsiteX224" fmla="*/ 102 w 12653"/>
              <a:gd name="connsiteY224" fmla="*/ 184 h 4040"/>
              <a:gd name="connsiteX225" fmla="*/ 166 w 12653"/>
              <a:gd name="connsiteY225" fmla="*/ 184 h 4040"/>
              <a:gd name="connsiteX226" fmla="*/ 166 w 12653"/>
              <a:gd name="connsiteY226" fmla="*/ 255 h 4040"/>
              <a:gd name="connsiteX227" fmla="*/ 102 w 12653"/>
              <a:gd name="connsiteY227" fmla="*/ 255 h 4040"/>
              <a:gd name="connsiteX228" fmla="*/ 184 w 12653"/>
              <a:gd name="connsiteY228" fmla="*/ 255 h 4040"/>
              <a:gd name="connsiteX229" fmla="*/ 184 w 12653"/>
              <a:gd name="connsiteY229" fmla="*/ 184 h 4040"/>
              <a:gd name="connsiteX230" fmla="*/ 240 w 12653"/>
              <a:gd name="connsiteY230" fmla="*/ 184 h 4040"/>
              <a:gd name="connsiteX231" fmla="*/ 240 w 12653"/>
              <a:gd name="connsiteY231" fmla="*/ 255 h 4040"/>
              <a:gd name="connsiteX232" fmla="*/ 184 w 12653"/>
              <a:gd name="connsiteY232" fmla="*/ 255 h 4040"/>
              <a:gd name="connsiteX233" fmla="*/ 184 w 12653"/>
              <a:gd name="connsiteY233" fmla="*/ 164 h 4040"/>
              <a:gd name="connsiteX234" fmla="*/ 184 w 12653"/>
              <a:gd name="connsiteY234" fmla="*/ 102 h 4040"/>
              <a:gd name="connsiteX235" fmla="*/ 240 w 12653"/>
              <a:gd name="connsiteY235" fmla="*/ 102 h 4040"/>
              <a:gd name="connsiteX236" fmla="*/ 240 w 12653"/>
              <a:gd name="connsiteY236" fmla="*/ 164 h 4040"/>
              <a:gd name="connsiteX237" fmla="*/ 184 w 12653"/>
              <a:gd name="connsiteY237" fmla="*/ 164 h 4040"/>
              <a:gd name="connsiteX238" fmla="*/ 561 w 12653"/>
              <a:gd name="connsiteY238" fmla="*/ 37 h 4040"/>
              <a:gd name="connsiteX239" fmla="*/ 561 w 12653"/>
              <a:gd name="connsiteY239" fmla="*/ 78 h 4040"/>
              <a:gd name="connsiteX240" fmla="*/ 520 w 12653"/>
              <a:gd name="connsiteY240" fmla="*/ 78 h 4040"/>
              <a:gd name="connsiteX241" fmla="*/ 520 w 12653"/>
              <a:gd name="connsiteY241" fmla="*/ 37 h 4040"/>
              <a:gd name="connsiteX242" fmla="*/ 561 w 12653"/>
              <a:gd name="connsiteY242" fmla="*/ 37 h 4040"/>
              <a:gd name="connsiteX243" fmla="*/ 12414 w 12653"/>
              <a:gd name="connsiteY243" fmla="*/ 164 h 4040"/>
              <a:gd name="connsiteX244" fmla="*/ 12414 w 12653"/>
              <a:gd name="connsiteY244" fmla="*/ 102 h 4040"/>
              <a:gd name="connsiteX245" fmla="*/ 12470 w 12653"/>
              <a:gd name="connsiteY245" fmla="*/ 102 h 4040"/>
              <a:gd name="connsiteX246" fmla="*/ 12470 w 12653"/>
              <a:gd name="connsiteY246" fmla="*/ 164 h 4040"/>
              <a:gd name="connsiteX247" fmla="*/ 12414 w 12653"/>
              <a:gd name="connsiteY247" fmla="*/ 164 h 4040"/>
              <a:gd name="connsiteX248" fmla="*/ 12414 w 12653"/>
              <a:gd name="connsiteY248" fmla="*/ 255 h 4040"/>
              <a:gd name="connsiteX249" fmla="*/ 12414 w 12653"/>
              <a:gd name="connsiteY249" fmla="*/ 184 h 4040"/>
              <a:gd name="connsiteX250" fmla="*/ 12470 w 12653"/>
              <a:gd name="connsiteY250" fmla="*/ 184 h 4040"/>
              <a:gd name="connsiteX251" fmla="*/ 12470 w 12653"/>
              <a:gd name="connsiteY251" fmla="*/ 255 h 4040"/>
              <a:gd name="connsiteX252" fmla="*/ 12414 w 12653"/>
              <a:gd name="connsiteY252" fmla="*/ 255 h 4040"/>
              <a:gd name="connsiteX253" fmla="*/ 12552 w 12653"/>
              <a:gd name="connsiteY253" fmla="*/ 596 h 4040"/>
              <a:gd name="connsiteX254" fmla="*/ 12552 w 12653"/>
              <a:gd name="connsiteY254" fmla="*/ 674 h 4040"/>
              <a:gd name="connsiteX255" fmla="*/ 12612 w 12653"/>
              <a:gd name="connsiteY255" fmla="*/ 674 h 4040"/>
              <a:gd name="connsiteX256" fmla="*/ 12612 w 12653"/>
              <a:gd name="connsiteY256" fmla="*/ 2687 h 4040"/>
              <a:gd name="connsiteX257" fmla="*/ 12552 w 12653"/>
              <a:gd name="connsiteY257" fmla="*/ 2687 h 4040"/>
              <a:gd name="connsiteX258" fmla="*/ 12552 w 12653"/>
              <a:gd name="connsiteY258" fmla="*/ 2765 h 4040"/>
              <a:gd name="connsiteX259" fmla="*/ 12500 w 12653"/>
              <a:gd name="connsiteY259" fmla="*/ 2765 h 4040"/>
              <a:gd name="connsiteX260" fmla="*/ 12500 w 12653"/>
              <a:gd name="connsiteY260" fmla="*/ 2916 h 4040"/>
              <a:gd name="connsiteX261" fmla="*/ 12628 w 12653"/>
              <a:gd name="connsiteY261" fmla="*/ 2916 h 4040"/>
              <a:gd name="connsiteX262" fmla="*/ 12628 w 12653"/>
              <a:gd name="connsiteY262" fmla="*/ 3084 h 4040"/>
              <a:gd name="connsiteX263" fmla="*/ 12571 w 12653"/>
              <a:gd name="connsiteY263" fmla="*/ 3084 h 4040"/>
              <a:gd name="connsiteX264" fmla="*/ 12571 w 12653"/>
              <a:gd name="connsiteY264" fmla="*/ 3002 h 4040"/>
              <a:gd name="connsiteX265" fmla="*/ 12470 w 12653"/>
              <a:gd name="connsiteY265" fmla="*/ 3705 h 4040"/>
              <a:gd name="connsiteX266" fmla="*/ 12470 w 12653"/>
              <a:gd name="connsiteY266" fmla="*/ 3787 h 4040"/>
              <a:gd name="connsiteX267" fmla="*/ 12392 w 12653"/>
              <a:gd name="connsiteY267" fmla="*/ 3787 h 4040"/>
              <a:gd name="connsiteX268" fmla="*/ 12392 w 12653"/>
              <a:gd name="connsiteY268" fmla="*/ 3880 h 4040"/>
              <a:gd name="connsiteX269" fmla="*/ 12300 w 12653"/>
              <a:gd name="connsiteY269" fmla="*/ 3880 h 4040"/>
              <a:gd name="connsiteX270" fmla="*/ 12300 w 12653"/>
              <a:gd name="connsiteY270" fmla="*/ 3981 h 4040"/>
              <a:gd name="connsiteX271" fmla="*/ 12392 w 12653"/>
              <a:gd name="connsiteY271" fmla="*/ 3981 h 4040"/>
              <a:gd name="connsiteX272" fmla="*/ 12392 w 12653"/>
              <a:gd name="connsiteY272" fmla="*/ 4040 h 4040"/>
              <a:gd name="connsiteX273" fmla="*/ 12224 w 12653"/>
              <a:gd name="connsiteY273" fmla="*/ 4040 h 4040"/>
              <a:gd name="connsiteX274" fmla="*/ 12224 w 12653"/>
              <a:gd name="connsiteY274" fmla="*/ 3912 h 4040"/>
              <a:gd name="connsiteX275" fmla="*/ 12071 w 12653"/>
              <a:gd name="connsiteY275" fmla="*/ 3912 h 4040"/>
              <a:gd name="connsiteX276" fmla="*/ 12071 w 12653"/>
              <a:gd name="connsiteY276" fmla="*/ 3964 h 4040"/>
              <a:gd name="connsiteX277" fmla="*/ 11995 w 12653"/>
              <a:gd name="connsiteY277" fmla="*/ 3964 h 4040"/>
              <a:gd name="connsiteX278" fmla="*/ 11995 w 12653"/>
              <a:gd name="connsiteY278" fmla="*/ 4025 h 4040"/>
              <a:gd name="connsiteX279" fmla="*/ 658 w 12653"/>
              <a:gd name="connsiteY279" fmla="*/ 4025 h 4040"/>
              <a:gd name="connsiteX280" fmla="*/ 658 w 12653"/>
              <a:gd name="connsiteY280" fmla="*/ 3964 h 4040"/>
              <a:gd name="connsiteX281" fmla="*/ 583 w 12653"/>
              <a:gd name="connsiteY281" fmla="*/ 3964 h 4040"/>
              <a:gd name="connsiteX282" fmla="*/ 583 w 12653"/>
              <a:gd name="connsiteY282" fmla="*/ 3912 h 4040"/>
              <a:gd name="connsiteX283" fmla="*/ 430 w 12653"/>
              <a:gd name="connsiteY283" fmla="*/ 3912 h 4040"/>
              <a:gd name="connsiteX284" fmla="*/ 430 w 12653"/>
              <a:gd name="connsiteY284" fmla="*/ 4040 h 4040"/>
              <a:gd name="connsiteX285" fmla="*/ 261 w 12653"/>
              <a:gd name="connsiteY285" fmla="*/ 4040 h 4040"/>
              <a:gd name="connsiteX286" fmla="*/ 261 w 12653"/>
              <a:gd name="connsiteY286" fmla="*/ 3981 h 4040"/>
              <a:gd name="connsiteX287" fmla="*/ 354 w 12653"/>
              <a:gd name="connsiteY287" fmla="*/ 3981 h 4040"/>
              <a:gd name="connsiteX288" fmla="*/ 354 w 12653"/>
              <a:gd name="connsiteY288" fmla="*/ 3880 h 4040"/>
              <a:gd name="connsiteX289" fmla="*/ 261 w 12653"/>
              <a:gd name="connsiteY289" fmla="*/ 3880 h 4040"/>
              <a:gd name="connsiteX290" fmla="*/ 261 w 12653"/>
              <a:gd name="connsiteY290" fmla="*/ 3787 h 4040"/>
              <a:gd name="connsiteX291" fmla="*/ 184 w 12653"/>
              <a:gd name="connsiteY291" fmla="*/ 3787 h 4040"/>
              <a:gd name="connsiteX292" fmla="*/ 184 w 12653"/>
              <a:gd name="connsiteY292" fmla="*/ 3705 h 4040"/>
              <a:gd name="connsiteX293" fmla="*/ 82 w 12653"/>
              <a:gd name="connsiteY293" fmla="*/ 3705 h 4040"/>
              <a:gd name="connsiteX294" fmla="*/ 82 w 12653"/>
              <a:gd name="connsiteY294" fmla="*/ 3787 h 4040"/>
              <a:gd name="connsiteX295" fmla="*/ 26 w 12653"/>
              <a:gd name="connsiteY295" fmla="*/ 3787 h 4040"/>
              <a:gd name="connsiteX296" fmla="*/ 26 w 12653"/>
              <a:gd name="connsiteY296" fmla="*/ 3619 h 4040"/>
              <a:gd name="connsiteX297" fmla="*/ 153 w 12653"/>
              <a:gd name="connsiteY297" fmla="*/ 3619 h 4040"/>
              <a:gd name="connsiteX298" fmla="*/ 153 w 12653"/>
              <a:gd name="connsiteY298" fmla="*/ 3468 h 4040"/>
              <a:gd name="connsiteX299" fmla="*/ 102 w 12653"/>
              <a:gd name="connsiteY299" fmla="*/ 3468 h 4040"/>
              <a:gd name="connsiteX300" fmla="*/ 102 w 12653"/>
              <a:gd name="connsiteY300" fmla="*/ 3390 h 4040"/>
              <a:gd name="connsiteX301" fmla="*/ 41 w 12653"/>
              <a:gd name="connsiteY301" fmla="*/ 3390 h 4040"/>
              <a:gd name="connsiteX302" fmla="*/ 41 w 12653"/>
              <a:gd name="connsiteY302" fmla="*/ 674 h 4040"/>
              <a:gd name="connsiteX303" fmla="*/ 102 w 12653"/>
              <a:gd name="connsiteY303" fmla="*/ 674 h 4040"/>
              <a:gd name="connsiteX304" fmla="*/ 102 w 12653"/>
              <a:gd name="connsiteY304" fmla="*/ 596 h 4040"/>
              <a:gd name="connsiteX305" fmla="*/ 153 w 12653"/>
              <a:gd name="connsiteY305" fmla="*/ 596 h 4040"/>
              <a:gd name="connsiteX306" fmla="*/ 153 w 12653"/>
              <a:gd name="connsiteY306" fmla="*/ 445 h 4040"/>
              <a:gd name="connsiteX307" fmla="*/ 26 w 12653"/>
              <a:gd name="connsiteY307" fmla="*/ 445 h 4040"/>
              <a:gd name="connsiteX308" fmla="*/ 26 w 12653"/>
              <a:gd name="connsiteY308" fmla="*/ 277 h 4040"/>
              <a:gd name="connsiteX309" fmla="*/ 82 w 12653"/>
              <a:gd name="connsiteY309" fmla="*/ 277 h 4040"/>
              <a:gd name="connsiteX310" fmla="*/ 82 w 12653"/>
              <a:gd name="connsiteY310" fmla="*/ 359 h 4040"/>
              <a:gd name="connsiteX311" fmla="*/ 184 w 12653"/>
              <a:gd name="connsiteY311" fmla="*/ 359 h 4040"/>
              <a:gd name="connsiteX312" fmla="*/ 184 w 12653"/>
              <a:gd name="connsiteY312" fmla="*/ 277 h 4040"/>
              <a:gd name="connsiteX313" fmla="*/ 261 w 12653"/>
              <a:gd name="connsiteY313" fmla="*/ 277 h 4040"/>
              <a:gd name="connsiteX314" fmla="*/ 261 w 12653"/>
              <a:gd name="connsiteY314" fmla="*/ 184 h 4040"/>
              <a:gd name="connsiteX315" fmla="*/ 354 w 12653"/>
              <a:gd name="connsiteY315" fmla="*/ 184 h 4040"/>
              <a:gd name="connsiteX316" fmla="*/ 354 w 12653"/>
              <a:gd name="connsiteY316" fmla="*/ 82 h 4040"/>
              <a:gd name="connsiteX317" fmla="*/ 261 w 12653"/>
              <a:gd name="connsiteY317" fmla="*/ 82 h 4040"/>
              <a:gd name="connsiteX318" fmla="*/ 261 w 12653"/>
              <a:gd name="connsiteY318" fmla="*/ 24 h 4040"/>
              <a:gd name="connsiteX319" fmla="*/ 430 w 12653"/>
              <a:gd name="connsiteY319" fmla="*/ 24 h 4040"/>
              <a:gd name="connsiteX320" fmla="*/ 430 w 12653"/>
              <a:gd name="connsiteY320" fmla="*/ 151 h 4040"/>
              <a:gd name="connsiteX321" fmla="*/ 583 w 12653"/>
              <a:gd name="connsiteY321" fmla="*/ 151 h 4040"/>
              <a:gd name="connsiteX322" fmla="*/ 583 w 12653"/>
              <a:gd name="connsiteY322" fmla="*/ 100 h 4040"/>
              <a:gd name="connsiteX323" fmla="*/ 658 w 12653"/>
              <a:gd name="connsiteY323" fmla="*/ 100 h 4040"/>
              <a:gd name="connsiteX324" fmla="*/ 658 w 12653"/>
              <a:gd name="connsiteY324" fmla="*/ 39 h 4040"/>
              <a:gd name="connsiteX325" fmla="*/ 11995 w 12653"/>
              <a:gd name="connsiteY325" fmla="*/ 39 h 4040"/>
              <a:gd name="connsiteX326" fmla="*/ 11995 w 12653"/>
              <a:gd name="connsiteY326" fmla="*/ 100 h 4040"/>
              <a:gd name="connsiteX327" fmla="*/ 12071 w 12653"/>
              <a:gd name="connsiteY327" fmla="*/ 100 h 4040"/>
              <a:gd name="connsiteX328" fmla="*/ 12071 w 12653"/>
              <a:gd name="connsiteY328" fmla="*/ 151 h 4040"/>
              <a:gd name="connsiteX329" fmla="*/ 12224 w 12653"/>
              <a:gd name="connsiteY329" fmla="*/ 151 h 4040"/>
              <a:gd name="connsiteX330" fmla="*/ 12224 w 12653"/>
              <a:gd name="connsiteY330" fmla="*/ 24 h 4040"/>
              <a:gd name="connsiteX331" fmla="*/ 12392 w 12653"/>
              <a:gd name="connsiteY331" fmla="*/ 24 h 4040"/>
              <a:gd name="connsiteX332" fmla="*/ 12392 w 12653"/>
              <a:gd name="connsiteY332" fmla="*/ 82 h 4040"/>
              <a:gd name="connsiteX333" fmla="*/ 12300 w 12653"/>
              <a:gd name="connsiteY333" fmla="*/ 82 h 4040"/>
              <a:gd name="connsiteX334" fmla="*/ 12300 w 12653"/>
              <a:gd name="connsiteY334" fmla="*/ 184 h 4040"/>
              <a:gd name="connsiteX335" fmla="*/ 12392 w 12653"/>
              <a:gd name="connsiteY335" fmla="*/ 184 h 4040"/>
              <a:gd name="connsiteX336" fmla="*/ 12392 w 12653"/>
              <a:gd name="connsiteY336" fmla="*/ 277 h 4040"/>
              <a:gd name="connsiteX337" fmla="*/ 12470 w 12653"/>
              <a:gd name="connsiteY337" fmla="*/ 277 h 4040"/>
              <a:gd name="connsiteX338" fmla="*/ 12470 w 12653"/>
              <a:gd name="connsiteY338" fmla="*/ 359 h 4040"/>
              <a:gd name="connsiteX339" fmla="*/ 12571 w 12653"/>
              <a:gd name="connsiteY339" fmla="*/ 359 h 4040"/>
              <a:gd name="connsiteX340" fmla="*/ 12571 w 12653"/>
              <a:gd name="connsiteY340" fmla="*/ 277 h 4040"/>
              <a:gd name="connsiteX341" fmla="*/ 12628 w 12653"/>
              <a:gd name="connsiteY341" fmla="*/ 277 h 4040"/>
              <a:gd name="connsiteX342" fmla="*/ 12628 w 12653"/>
              <a:gd name="connsiteY342" fmla="*/ 445 h 4040"/>
              <a:gd name="connsiteX343" fmla="*/ 12500 w 12653"/>
              <a:gd name="connsiteY343" fmla="*/ 445 h 4040"/>
              <a:gd name="connsiteX344" fmla="*/ 12500 w 12653"/>
              <a:gd name="connsiteY344" fmla="*/ 596 h 4040"/>
              <a:gd name="connsiteX345" fmla="*/ 12552 w 12653"/>
              <a:gd name="connsiteY345" fmla="*/ 596 h 4040"/>
              <a:gd name="connsiteX346" fmla="*/ 261 w 12653"/>
              <a:gd name="connsiteY346" fmla="*/ 3962 h 4040"/>
              <a:gd name="connsiteX347" fmla="*/ 261 w 12653"/>
              <a:gd name="connsiteY347" fmla="*/ 3899 h 4040"/>
              <a:gd name="connsiteX348" fmla="*/ 335 w 12653"/>
              <a:gd name="connsiteY348" fmla="*/ 3899 h 4040"/>
              <a:gd name="connsiteX349" fmla="*/ 335 w 12653"/>
              <a:gd name="connsiteY349" fmla="*/ 3962 h 4040"/>
              <a:gd name="connsiteX350" fmla="*/ 261 w 12653"/>
              <a:gd name="connsiteY350" fmla="*/ 3962 h 4040"/>
              <a:gd name="connsiteX351" fmla="*/ 261 w 12653"/>
              <a:gd name="connsiteY351" fmla="*/ 102 h 4040"/>
              <a:gd name="connsiteX352" fmla="*/ 335 w 12653"/>
              <a:gd name="connsiteY352" fmla="*/ 102 h 4040"/>
              <a:gd name="connsiteX353" fmla="*/ 335 w 12653"/>
              <a:gd name="connsiteY353" fmla="*/ 164 h 4040"/>
              <a:gd name="connsiteX354" fmla="*/ 261 w 12653"/>
              <a:gd name="connsiteY354" fmla="*/ 164 h 4040"/>
              <a:gd name="connsiteX355" fmla="*/ 261 w 12653"/>
              <a:gd name="connsiteY355" fmla="*/ 102 h 4040"/>
              <a:gd name="connsiteX356" fmla="*/ 12392 w 12653"/>
              <a:gd name="connsiteY356" fmla="*/ 102 h 4040"/>
              <a:gd name="connsiteX357" fmla="*/ 12392 w 12653"/>
              <a:gd name="connsiteY357" fmla="*/ 164 h 4040"/>
              <a:gd name="connsiteX358" fmla="*/ 12319 w 12653"/>
              <a:gd name="connsiteY358" fmla="*/ 164 h 4040"/>
              <a:gd name="connsiteX359" fmla="*/ 12319 w 12653"/>
              <a:gd name="connsiteY359" fmla="*/ 102 h 4040"/>
              <a:gd name="connsiteX360" fmla="*/ 12392 w 12653"/>
              <a:gd name="connsiteY360" fmla="*/ 102 h 4040"/>
              <a:gd name="connsiteX361" fmla="*/ 12392 w 12653"/>
              <a:gd name="connsiteY361" fmla="*/ 3899 h 4040"/>
              <a:gd name="connsiteX362" fmla="*/ 12392 w 12653"/>
              <a:gd name="connsiteY362" fmla="*/ 3962 h 4040"/>
              <a:gd name="connsiteX363" fmla="*/ 12319 w 12653"/>
              <a:gd name="connsiteY363" fmla="*/ 3962 h 4040"/>
              <a:gd name="connsiteX364" fmla="*/ 12319 w 12653"/>
              <a:gd name="connsiteY364" fmla="*/ 3899 h 4040"/>
              <a:gd name="connsiteX365" fmla="*/ 12392 w 12653"/>
              <a:gd name="connsiteY365" fmla="*/ 3899 h 4040"/>
              <a:gd name="connsiteX366" fmla="*/ 12552 w 12653"/>
              <a:gd name="connsiteY366" fmla="*/ 277 h 4040"/>
              <a:gd name="connsiteX367" fmla="*/ 12552 w 12653"/>
              <a:gd name="connsiteY367" fmla="*/ 339 h 4040"/>
              <a:gd name="connsiteX368" fmla="*/ 12487 w 12653"/>
              <a:gd name="connsiteY368" fmla="*/ 339 h 4040"/>
              <a:gd name="connsiteX369" fmla="*/ 12487 w 12653"/>
              <a:gd name="connsiteY369" fmla="*/ 277 h 4040"/>
              <a:gd name="connsiteX370" fmla="*/ 12552 w 12653"/>
              <a:gd name="connsiteY370" fmla="*/ 277 h 4040"/>
              <a:gd name="connsiteX371" fmla="*/ 12552 w 12653"/>
              <a:gd name="connsiteY371" fmla="*/ 184 h 4040"/>
              <a:gd name="connsiteX372" fmla="*/ 12552 w 12653"/>
              <a:gd name="connsiteY372" fmla="*/ 255 h 4040"/>
              <a:gd name="connsiteX373" fmla="*/ 12487 w 12653"/>
              <a:gd name="connsiteY373" fmla="*/ 255 h 4040"/>
              <a:gd name="connsiteX374" fmla="*/ 12487 w 12653"/>
              <a:gd name="connsiteY374" fmla="*/ 184 h 4040"/>
              <a:gd name="connsiteX375" fmla="*/ 12552 w 12653"/>
              <a:gd name="connsiteY375" fmla="*/ 184 h 4040"/>
              <a:gd name="connsiteX376" fmla="*/ 12552 w 12653"/>
              <a:gd name="connsiteY376" fmla="*/ 102 h 4040"/>
              <a:gd name="connsiteX377" fmla="*/ 12552 w 12653"/>
              <a:gd name="connsiteY377" fmla="*/ 160 h 4040"/>
              <a:gd name="connsiteX378" fmla="*/ 12492 w 12653"/>
              <a:gd name="connsiteY378" fmla="*/ 160 h 4040"/>
              <a:gd name="connsiteX379" fmla="*/ 12492 w 12653"/>
              <a:gd name="connsiteY379" fmla="*/ 102 h 4040"/>
              <a:gd name="connsiteX380" fmla="*/ 12552 w 12653"/>
              <a:gd name="connsiteY380" fmla="*/ 102 h 4040"/>
              <a:gd name="connsiteX381" fmla="*/ 12492 w 12653"/>
              <a:gd name="connsiteY381" fmla="*/ 82 h 4040"/>
              <a:gd name="connsiteX382" fmla="*/ 12492 w 12653"/>
              <a:gd name="connsiteY382" fmla="*/ 22 h 4040"/>
              <a:gd name="connsiteX383" fmla="*/ 12630 w 12653"/>
              <a:gd name="connsiteY383" fmla="*/ 22 h 4040"/>
              <a:gd name="connsiteX384" fmla="*/ 12630 w 12653"/>
              <a:gd name="connsiteY384" fmla="*/ 160 h 4040"/>
              <a:gd name="connsiteX385" fmla="*/ 12571 w 12653"/>
              <a:gd name="connsiteY385" fmla="*/ 160 h 4040"/>
              <a:gd name="connsiteX386" fmla="*/ 12571 w 12653"/>
              <a:gd name="connsiteY386" fmla="*/ 82 h 4040"/>
              <a:gd name="connsiteX387" fmla="*/ 12492 w 12653"/>
              <a:gd name="connsiteY387" fmla="*/ 82 h 4040"/>
              <a:gd name="connsiteX388" fmla="*/ 80 w 12653"/>
              <a:gd name="connsiteY388" fmla="*/ 3489 h 4040"/>
              <a:gd name="connsiteX389" fmla="*/ 80 w 12653"/>
              <a:gd name="connsiteY389" fmla="*/ 3528 h 4040"/>
              <a:gd name="connsiteX390" fmla="*/ 39 w 12653"/>
              <a:gd name="connsiteY390" fmla="*/ 3528 h 4040"/>
              <a:gd name="connsiteX391" fmla="*/ 39 w 12653"/>
              <a:gd name="connsiteY391" fmla="*/ 3489 h 4040"/>
              <a:gd name="connsiteX392" fmla="*/ 80 w 12653"/>
              <a:gd name="connsiteY392" fmla="*/ 3489 h 4040"/>
              <a:gd name="connsiteX393" fmla="*/ 12574 w 12653"/>
              <a:gd name="connsiteY393" fmla="*/ 575 h 4040"/>
              <a:gd name="connsiteX394" fmla="*/ 12574 w 12653"/>
              <a:gd name="connsiteY394" fmla="*/ 536 h 4040"/>
              <a:gd name="connsiteX395" fmla="*/ 12615 w 12653"/>
              <a:gd name="connsiteY395" fmla="*/ 536 h 4040"/>
              <a:gd name="connsiteX396" fmla="*/ 12615 w 12653"/>
              <a:gd name="connsiteY396" fmla="*/ 575 h 4040"/>
              <a:gd name="connsiteX397" fmla="*/ 12574 w 12653"/>
              <a:gd name="connsiteY397" fmla="*/ 575 h 4040"/>
              <a:gd name="connsiteX0" fmla="*/ 12653 w 12653"/>
              <a:gd name="connsiteY0" fmla="*/ 182 h 4040"/>
              <a:gd name="connsiteX1" fmla="*/ 12653 w 12653"/>
              <a:gd name="connsiteY1" fmla="*/ 0 h 4040"/>
              <a:gd name="connsiteX2" fmla="*/ 12470 w 12653"/>
              <a:gd name="connsiteY2" fmla="*/ 0 h 4040"/>
              <a:gd name="connsiteX3" fmla="*/ 12470 w 12653"/>
              <a:gd name="connsiteY3" fmla="*/ 82 h 4040"/>
              <a:gd name="connsiteX4" fmla="*/ 12414 w 12653"/>
              <a:gd name="connsiteY4" fmla="*/ 82 h 4040"/>
              <a:gd name="connsiteX5" fmla="*/ 12414 w 12653"/>
              <a:gd name="connsiteY5" fmla="*/ 0 h 4040"/>
              <a:gd name="connsiteX6" fmla="*/ 12202 w 12653"/>
              <a:gd name="connsiteY6" fmla="*/ 0 h 4040"/>
              <a:gd name="connsiteX7" fmla="*/ 12202 w 12653"/>
              <a:gd name="connsiteY7" fmla="*/ 130 h 4040"/>
              <a:gd name="connsiteX8" fmla="*/ 12092 w 12653"/>
              <a:gd name="connsiteY8" fmla="*/ 130 h 4040"/>
              <a:gd name="connsiteX9" fmla="*/ 12092 w 12653"/>
              <a:gd name="connsiteY9" fmla="*/ 100 h 4040"/>
              <a:gd name="connsiteX10" fmla="*/ 12155 w 12653"/>
              <a:gd name="connsiteY10" fmla="*/ 100 h 4040"/>
              <a:gd name="connsiteX11" fmla="*/ 12155 w 12653"/>
              <a:gd name="connsiteY11" fmla="*/ 15 h 4040"/>
              <a:gd name="connsiteX12" fmla="*/ 12071 w 12653"/>
              <a:gd name="connsiteY12" fmla="*/ 15 h 4040"/>
              <a:gd name="connsiteX13" fmla="*/ 12071 w 12653"/>
              <a:gd name="connsiteY13" fmla="*/ 78 h 4040"/>
              <a:gd name="connsiteX14" fmla="*/ 12017 w 12653"/>
              <a:gd name="connsiteY14" fmla="*/ 78 h 4040"/>
              <a:gd name="connsiteX15" fmla="*/ 12017 w 12653"/>
              <a:gd name="connsiteY15" fmla="*/ 18 h 4040"/>
              <a:gd name="connsiteX16" fmla="*/ 637 w 12653"/>
              <a:gd name="connsiteY16" fmla="*/ 18 h 4040"/>
              <a:gd name="connsiteX17" fmla="*/ 637 w 12653"/>
              <a:gd name="connsiteY17" fmla="*/ 78 h 4040"/>
              <a:gd name="connsiteX18" fmla="*/ 583 w 12653"/>
              <a:gd name="connsiteY18" fmla="*/ 78 h 4040"/>
              <a:gd name="connsiteX19" fmla="*/ 583 w 12653"/>
              <a:gd name="connsiteY19" fmla="*/ 15 h 4040"/>
              <a:gd name="connsiteX20" fmla="*/ 499 w 12653"/>
              <a:gd name="connsiteY20" fmla="*/ 15 h 4040"/>
              <a:gd name="connsiteX21" fmla="*/ 499 w 12653"/>
              <a:gd name="connsiteY21" fmla="*/ 100 h 4040"/>
              <a:gd name="connsiteX22" fmla="*/ 561 w 12653"/>
              <a:gd name="connsiteY22" fmla="*/ 100 h 4040"/>
              <a:gd name="connsiteX23" fmla="*/ 561 w 12653"/>
              <a:gd name="connsiteY23" fmla="*/ 130 h 4040"/>
              <a:gd name="connsiteX24" fmla="*/ 451 w 12653"/>
              <a:gd name="connsiteY24" fmla="*/ 130 h 4040"/>
              <a:gd name="connsiteX25" fmla="*/ 451 w 12653"/>
              <a:gd name="connsiteY25" fmla="*/ 0 h 4040"/>
              <a:gd name="connsiteX26" fmla="*/ 240 w 12653"/>
              <a:gd name="connsiteY26" fmla="*/ 0 h 4040"/>
              <a:gd name="connsiteX27" fmla="*/ 240 w 12653"/>
              <a:gd name="connsiteY27" fmla="*/ 82 h 4040"/>
              <a:gd name="connsiteX28" fmla="*/ 184 w 12653"/>
              <a:gd name="connsiteY28" fmla="*/ 82 h 4040"/>
              <a:gd name="connsiteX29" fmla="*/ 184 w 12653"/>
              <a:gd name="connsiteY29" fmla="*/ 0 h 4040"/>
              <a:gd name="connsiteX30" fmla="*/ 0 w 12653"/>
              <a:gd name="connsiteY30" fmla="*/ 0 h 4040"/>
              <a:gd name="connsiteX31" fmla="*/ 0 w 12653"/>
              <a:gd name="connsiteY31" fmla="*/ 182 h 4040"/>
              <a:gd name="connsiteX32" fmla="*/ 82 w 12653"/>
              <a:gd name="connsiteY32" fmla="*/ 182 h 4040"/>
              <a:gd name="connsiteX33" fmla="*/ 82 w 12653"/>
              <a:gd name="connsiteY33" fmla="*/ 255 h 4040"/>
              <a:gd name="connsiteX34" fmla="*/ 2 w 12653"/>
              <a:gd name="connsiteY34" fmla="*/ 255 h 4040"/>
              <a:gd name="connsiteX35" fmla="*/ 2 w 12653"/>
              <a:gd name="connsiteY35" fmla="*/ 467 h 4040"/>
              <a:gd name="connsiteX36" fmla="*/ 132 w 12653"/>
              <a:gd name="connsiteY36" fmla="*/ 467 h 4040"/>
              <a:gd name="connsiteX37" fmla="*/ 132 w 12653"/>
              <a:gd name="connsiteY37" fmla="*/ 575 h 4040"/>
              <a:gd name="connsiteX38" fmla="*/ 102 w 12653"/>
              <a:gd name="connsiteY38" fmla="*/ 575 h 4040"/>
              <a:gd name="connsiteX39" fmla="*/ 102 w 12653"/>
              <a:gd name="connsiteY39" fmla="*/ 514 h 4040"/>
              <a:gd name="connsiteX40" fmla="*/ 17 w 12653"/>
              <a:gd name="connsiteY40" fmla="*/ 514 h 4040"/>
              <a:gd name="connsiteX41" fmla="*/ 17 w 12653"/>
              <a:gd name="connsiteY41" fmla="*/ 596 h 4040"/>
              <a:gd name="connsiteX42" fmla="*/ 80 w 12653"/>
              <a:gd name="connsiteY42" fmla="*/ 596 h 4040"/>
              <a:gd name="connsiteX43" fmla="*/ 80 w 12653"/>
              <a:gd name="connsiteY43" fmla="*/ 652 h 4040"/>
              <a:gd name="connsiteX44" fmla="*/ 20 w 12653"/>
              <a:gd name="connsiteY44" fmla="*/ 652 h 4040"/>
              <a:gd name="connsiteX45" fmla="*/ 20 w 12653"/>
              <a:gd name="connsiteY45" fmla="*/ 2708 h 4040"/>
              <a:gd name="connsiteX46" fmla="*/ 80 w 12653"/>
              <a:gd name="connsiteY46" fmla="*/ 2708 h 4040"/>
              <a:gd name="connsiteX47" fmla="*/ 80 w 12653"/>
              <a:gd name="connsiteY47" fmla="*/ 2765 h 4040"/>
              <a:gd name="connsiteX48" fmla="*/ 17 w 12653"/>
              <a:gd name="connsiteY48" fmla="*/ 2765 h 4040"/>
              <a:gd name="connsiteX49" fmla="*/ 17 w 12653"/>
              <a:gd name="connsiteY49" fmla="*/ 2847 h 4040"/>
              <a:gd name="connsiteX50" fmla="*/ 102 w 12653"/>
              <a:gd name="connsiteY50" fmla="*/ 2847 h 4040"/>
              <a:gd name="connsiteX51" fmla="*/ 102 w 12653"/>
              <a:gd name="connsiteY51" fmla="*/ 2786 h 4040"/>
              <a:gd name="connsiteX52" fmla="*/ 132 w 12653"/>
              <a:gd name="connsiteY52" fmla="*/ 2786 h 4040"/>
              <a:gd name="connsiteX53" fmla="*/ 132 w 12653"/>
              <a:gd name="connsiteY53" fmla="*/ 2894 h 4040"/>
              <a:gd name="connsiteX54" fmla="*/ 2 w 12653"/>
              <a:gd name="connsiteY54" fmla="*/ 2894 h 4040"/>
              <a:gd name="connsiteX55" fmla="*/ 2 w 12653"/>
              <a:gd name="connsiteY55" fmla="*/ 3106 h 4040"/>
              <a:gd name="connsiteX56" fmla="*/ 82 w 12653"/>
              <a:gd name="connsiteY56" fmla="*/ 3106 h 4040"/>
              <a:gd name="connsiteX57" fmla="*/ 82 w 12653"/>
              <a:gd name="connsiteY57" fmla="*/ 3179 h 4040"/>
              <a:gd name="connsiteX58" fmla="*/ 0 w 12653"/>
              <a:gd name="connsiteY58" fmla="*/ 3179 h 4040"/>
              <a:gd name="connsiteX59" fmla="*/ 0 w 12653"/>
              <a:gd name="connsiteY59" fmla="*/ 3360 h 4040"/>
              <a:gd name="connsiteX60" fmla="*/ 184 w 12653"/>
              <a:gd name="connsiteY60" fmla="*/ 3360 h 4040"/>
              <a:gd name="connsiteX61" fmla="*/ 184 w 12653"/>
              <a:gd name="connsiteY61" fmla="*/ 3278 h 4040"/>
              <a:gd name="connsiteX62" fmla="*/ 240 w 12653"/>
              <a:gd name="connsiteY62" fmla="*/ 3278 h 4040"/>
              <a:gd name="connsiteX63" fmla="*/ 240 w 12653"/>
              <a:gd name="connsiteY63" fmla="*/ 3360 h 4040"/>
              <a:gd name="connsiteX64" fmla="*/ 451 w 12653"/>
              <a:gd name="connsiteY64" fmla="*/ 3360 h 4040"/>
              <a:gd name="connsiteX65" fmla="*/ 451 w 12653"/>
              <a:gd name="connsiteY65" fmla="*/ 3231 h 4040"/>
              <a:gd name="connsiteX66" fmla="*/ 561 w 12653"/>
              <a:gd name="connsiteY66" fmla="*/ 3231 h 4040"/>
              <a:gd name="connsiteX67" fmla="*/ 561 w 12653"/>
              <a:gd name="connsiteY67" fmla="*/ 3261 h 4040"/>
              <a:gd name="connsiteX68" fmla="*/ 499 w 12653"/>
              <a:gd name="connsiteY68" fmla="*/ 3261 h 4040"/>
              <a:gd name="connsiteX69" fmla="*/ 499 w 12653"/>
              <a:gd name="connsiteY69" fmla="*/ 3345 h 4040"/>
              <a:gd name="connsiteX70" fmla="*/ 583 w 12653"/>
              <a:gd name="connsiteY70" fmla="*/ 3345 h 4040"/>
              <a:gd name="connsiteX71" fmla="*/ 583 w 12653"/>
              <a:gd name="connsiteY71" fmla="*/ 3283 h 4040"/>
              <a:gd name="connsiteX72" fmla="*/ 637 w 12653"/>
              <a:gd name="connsiteY72" fmla="*/ 3283 h 4040"/>
              <a:gd name="connsiteX73" fmla="*/ 637 w 12653"/>
              <a:gd name="connsiteY73" fmla="*/ 3343 h 4040"/>
              <a:gd name="connsiteX74" fmla="*/ 12017 w 12653"/>
              <a:gd name="connsiteY74" fmla="*/ 3343 h 4040"/>
              <a:gd name="connsiteX75" fmla="*/ 12017 w 12653"/>
              <a:gd name="connsiteY75" fmla="*/ 3283 h 4040"/>
              <a:gd name="connsiteX76" fmla="*/ 12071 w 12653"/>
              <a:gd name="connsiteY76" fmla="*/ 3283 h 4040"/>
              <a:gd name="connsiteX77" fmla="*/ 12071 w 12653"/>
              <a:gd name="connsiteY77" fmla="*/ 3345 h 4040"/>
              <a:gd name="connsiteX78" fmla="*/ 12155 w 12653"/>
              <a:gd name="connsiteY78" fmla="*/ 3345 h 4040"/>
              <a:gd name="connsiteX79" fmla="*/ 12155 w 12653"/>
              <a:gd name="connsiteY79" fmla="*/ 3261 h 4040"/>
              <a:gd name="connsiteX80" fmla="*/ 12092 w 12653"/>
              <a:gd name="connsiteY80" fmla="*/ 3261 h 4040"/>
              <a:gd name="connsiteX81" fmla="*/ 12092 w 12653"/>
              <a:gd name="connsiteY81" fmla="*/ 3231 h 4040"/>
              <a:gd name="connsiteX82" fmla="*/ 12202 w 12653"/>
              <a:gd name="connsiteY82" fmla="*/ 3231 h 4040"/>
              <a:gd name="connsiteX83" fmla="*/ 12202 w 12653"/>
              <a:gd name="connsiteY83" fmla="*/ 3360 h 4040"/>
              <a:gd name="connsiteX84" fmla="*/ 12414 w 12653"/>
              <a:gd name="connsiteY84" fmla="*/ 3360 h 4040"/>
              <a:gd name="connsiteX85" fmla="*/ 12414 w 12653"/>
              <a:gd name="connsiteY85" fmla="*/ 3278 h 4040"/>
              <a:gd name="connsiteX86" fmla="*/ 12470 w 12653"/>
              <a:gd name="connsiteY86" fmla="*/ 3278 h 4040"/>
              <a:gd name="connsiteX87" fmla="*/ 12470 w 12653"/>
              <a:gd name="connsiteY87" fmla="*/ 3360 h 4040"/>
              <a:gd name="connsiteX88" fmla="*/ 12653 w 12653"/>
              <a:gd name="connsiteY88" fmla="*/ 3360 h 4040"/>
              <a:gd name="connsiteX89" fmla="*/ 12653 w 12653"/>
              <a:gd name="connsiteY89" fmla="*/ 3179 h 4040"/>
              <a:gd name="connsiteX90" fmla="*/ 12571 w 12653"/>
              <a:gd name="connsiteY90" fmla="*/ 3179 h 4040"/>
              <a:gd name="connsiteX91" fmla="*/ 12571 w 12653"/>
              <a:gd name="connsiteY91" fmla="*/ 3106 h 4040"/>
              <a:gd name="connsiteX92" fmla="*/ 12651 w 12653"/>
              <a:gd name="connsiteY92" fmla="*/ 3106 h 4040"/>
              <a:gd name="connsiteX93" fmla="*/ 12651 w 12653"/>
              <a:gd name="connsiteY93" fmla="*/ 2894 h 4040"/>
              <a:gd name="connsiteX94" fmla="*/ 12522 w 12653"/>
              <a:gd name="connsiteY94" fmla="*/ 2894 h 4040"/>
              <a:gd name="connsiteX95" fmla="*/ 12522 w 12653"/>
              <a:gd name="connsiteY95" fmla="*/ 2786 h 4040"/>
              <a:gd name="connsiteX96" fmla="*/ 12552 w 12653"/>
              <a:gd name="connsiteY96" fmla="*/ 2786 h 4040"/>
              <a:gd name="connsiteX97" fmla="*/ 12552 w 12653"/>
              <a:gd name="connsiteY97" fmla="*/ 2847 h 4040"/>
              <a:gd name="connsiteX98" fmla="*/ 12636 w 12653"/>
              <a:gd name="connsiteY98" fmla="*/ 2847 h 4040"/>
              <a:gd name="connsiteX99" fmla="*/ 12636 w 12653"/>
              <a:gd name="connsiteY99" fmla="*/ 2765 h 4040"/>
              <a:gd name="connsiteX100" fmla="*/ 12574 w 12653"/>
              <a:gd name="connsiteY100" fmla="*/ 2765 h 4040"/>
              <a:gd name="connsiteX101" fmla="*/ 12574 w 12653"/>
              <a:gd name="connsiteY101" fmla="*/ 2708 h 4040"/>
              <a:gd name="connsiteX102" fmla="*/ 12634 w 12653"/>
              <a:gd name="connsiteY102" fmla="*/ 2708 h 4040"/>
              <a:gd name="connsiteX103" fmla="*/ 12634 w 12653"/>
              <a:gd name="connsiteY103" fmla="*/ 652 h 4040"/>
              <a:gd name="connsiteX104" fmla="*/ 12574 w 12653"/>
              <a:gd name="connsiteY104" fmla="*/ 652 h 4040"/>
              <a:gd name="connsiteX105" fmla="*/ 12574 w 12653"/>
              <a:gd name="connsiteY105" fmla="*/ 596 h 4040"/>
              <a:gd name="connsiteX106" fmla="*/ 12636 w 12653"/>
              <a:gd name="connsiteY106" fmla="*/ 596 h 4040"/>
              <a:gd name="connsiteX107" fmla="*/ 12636 w 12653"/>
              <a:gd name="connsiteY107" fmla="*/ 514 h 4040"/>
              <a:gd name="connsiteX108" fmla="*/ 12552 w 12653"/>
              <a:gd name="connsiteY108" fmla="*/ 514 h 4040"/>
              <a:gd name="connsiteX109" fmla="*/ 12552 w 12653"/>
              <a:gd name="connsiteY109" fmla="*/ 575 h 4040"/>
              <a:gd name="connsiteX110" fmla="*/ 12522 w 12653"/>
              <a:gd name="connsiteY110" fmla="*/ 575 h 4040"/>
              <a:gd name="connsiteX111" fmla="*/ 12522 w 12653"/>
              <a:gd name="connsiteY111" fmla="*/ 467 h 4040"/>
              <a:gd name="connsiteX112" fmla="*/ 12651 w 12653"/>
              <a:gd name="connsiteY112" fmla="*/ 467 h 4040"/>
              <a:gd name="connsiteX113" fmla="*/ 12651 w 12653"/>
              <a:gd name="connsiteY113" fmla="*/ 255 h 4040"/>
              <a:gd name="connsiteX114" fmla="*/ 12571 w 12653"/>
              <a:gd name="connsiteY114" fmla="*/ 255 h 4040"/>
              <a:gd name="connsiteX115" fmla="*/ 12571 w 12653"/>
              <a:gd name="connsiteY115" fmla="*/ 182 h 4040"/>
              <a:gd name="connsiteX116" fmla="*/ 12653 w 12653"/>
              <a:gd name="connsiteY116" fmla="*/ 182 h 4040"/>
              <a:gd name="connsiteX117" fmla="*/ 561 w 12653"/>
              <a:gd name="connsiteY117" fmla="*/ 3283 h 4040"/>
              <a:gd name="connsiteX118" fmla="*/ 561 w 12653"/>
              <a:gd name="connsiteY118" fmla="*/ 3324 h 4040"/>
              <a:gd name="connsiteX119" fmla="*/ 520 w 12653"/>
              <a:gd name="connsiteY119" fmla="*/ 3324 h 4040"/>
              <a:gd name="connsiteX120" fmla="*/ 520 w 12653"/>
              <a:gd name="connsiteY120" fmla="*/ 3283 h 4040"/>
              <a:gd name="connsiteX121" fmla="*/ 561 w 12653"/>
              <a:gd name="connsiteY121" fmla="*/ 3283 h 4040"/>
              <a:gd name="connsiteX122" fmla="*/ 12092 w 12653"/>
              <a:gd name="connsiteY122" fmla="*/ 78 h 4040"/>
              <a:gd name="connsiteX123" fmla="*/ 12092 w 12653"/>
              <a:gd name="connsiteY123" fmla="*/ 37 h 4040"/>
              <a:gd name="connsiteX124" fmla="*/ 12133 w 12653"/>
              <a:gd name="connsiteY124" fmla="*/ 37 h 4040"/>
              <a:gd name="connsiteX125" fmla="*/ 12133 w 12653"/>
              <a:gd name="connsiteY125" fmla="*/ 78 h 4040"/>
              <a:gd name="connsiteX126" fmla="*/ 12092 w 12653"/>
              <a:gd name="connsiteY126" fmla="*/ 78 h 4040"/>
              <a:gd name="connsiteX127" fmla="*/ 12574 w 12653"/>
              <a:gd name="connsiteY127" fmla="*/ 2825 h 4040"/>
              <a:gd name="connsiteX128" fmla="*/ 12574 w 12653"/>
              <a:gd name="connsiteY128" fmla="*/ 2786 h 4040"/>
              <a:gd name="connsiteX129" fmla="*/ 12615 w 12653"/>
              <a:gd name="connsiteY129" fmla="*/ 2786 h 4040"/>
              <a:gd name="connsiteX130" fmla="*/ 12615 w 12653"/>
              <a:gd name="connsiteY130" fmla="*/ 2825 h 4040"/>
              <a:gd name="connsiteX131" fmla="*/ 12574 w 12653"/>
              <a:gd name="connsiteY131" fmla="*/ 2825 h 4040"/>
              <a:gd name="connsiteX132" fmla="*/ 12492 w 12653"/>
              <a:gd name="connsiteY132" fmla="*/ 3339 h 4040"/>
              <a:gd name="connsiteX133" fmla="*/ 12492 w 12653"/>
              <a:gd name="connsiteY133" fmla="*/ 3278 h 4040"/>
              <a:gd name="connsiteX134" fmla="*/ 12571 w 12653"/>
              <a:gd name="connsiteY134" fmla="*/ 3278 h 4040"/>
              <a:gd name="connsiteX135" fmla="*/ 12571 w 12653"/>
              <a:gd name="connsiteY135" fmla="*/ 3201 h 4040"/>
              <a:gd name="connsiteX136" fmla="*/ 12630 w 12653"/>
              <a:gd name="connsiteY136" fmla="*/ 3201 h 4040"/>
              <a:gd name="connsiteX137" fmla="*/ 12630 w 12653"/>
              <a:gd name="connsiteY137" fmla="*/ 3339 h 4040"/>
              <a:gd name="connsiteX138" fmla="*/ 12492 w 12653"/>
              <a:gd name="connsiteY138" fmla="*/ 3339 h 4040"/>
              <a:gd name="connsiteX139" fmla="*/ 12492 w 12653"/>
              <a:gd name="connsiteY139" fmla="*/ 3259 h 4040"/>
              <a:gd name="connsiteX140" fmla="*/ 12492 w 12653"/>
              <a:gd name="connsiteY140" fmla="*/ 3201 h 4040"/>
              <a:gd name="connsiteX141" fmla="*/ 12552 w 12653"/>
              <a:gd name="connsiteY141" fmla="*/ 3201 h 4040"/>
              <a:gd name="connsiteX142" fmla="*/ 12552 w 12653"/>
              <a:gd name="connsiteY142" fmla="*/ 3259 h 4040"/>
              <a:gd name="connsiteX143" fmla="*/ 12492 w 12653"/>
              <a:gd name="connsiteY143" fmla="*/ 3259 h 4040"/>
              <a:gd name="connsiteX144" fmla="*/ 12487 w 12653"/>
              <a:gd name="connsiteY144" fmla="*/ 3084 h 4040"/>
              <a:gd name="connsiteX145" fmla="*/ 12487 w 12653"/>
              <a:gd name="connsiteY145" fmla="*/ 3021 h 4040"/>
              <a:gd name="connsiteX146" fmla="*/ 12552 w 12653"/>
              <a:gd name="connsiteY146" fmla="*/ 3021 h 4040"/>
              <a:gd name="connsiteX147" fmla="*/ 12552 w 12653"/>
              <a:gd name="connsiteY147" fmla="*/ 3084 h 4040"/>
              <a:gd name="connsiteX148" fmla="*/ 12487 w 12653"/>
              <a:gd name="connsiteY148" fmla="*/ 3084 h 4040"/>
              <a:gd name="connsiteX149" fmla="*/ 12552 w 12653"/>
              <a:gd name="connsiteY149" fmla="*/ 3106 h 4040"/>
              <a:gd name="connsiteX150" fmla="*/ 12552 w 12653"/>
              <a:gd name="connsiteY150" fmla="*/ 3177 h 4040"/>
              <a:gd name="connsiteX151" fmla="*/ 12487 w 12653"/>
              <a:gd name="connsiteY151" fmla="*/ 3177 h 4040"/>
              <a:gd name="connsiteX152" fmla="*/ 12487 w 12653"/>
              <a:gd name="connsiteY152" fmla="*/ 3106 h 4040"/>
              <a:gd name="connsiteX153" fmla="*/ 12552 w 12653"/>
              <a:gd name="connsiteY153" fmla="*/ 3106 h 4040"/>
              <a:gd name="connsiteX154" fmla="*/ 12470 w 12653"/>
              <a:gd name="connsiteY154" fmla="*/ 3196 h 4040"/>
              <a:gd name="connsiteX155" fmla="*/ 12470 w 12653"/>
              <a:gd name="connsiteY155" fmla="*/ 3259 h 4040"/>
              <a:gd name="connsiteX156" fmla="*/ 12414 w 12653"/>
              <a:gd name="connsiteY156" fmla="*/ 3259 h 4040"/>
              <a:gd name="connsiteX157" fmla="*/ 12414 w 12653"/>
              <a:gd name="connsiteY157" fmla="*/ 3196 h 4040"/>
              <a:gd name="connsiteX158" fmla="*/ 12470 w 12653"/>
              <a:gd name="connsiteY158" fmla="*/ 3196 h 4040"/>
              <a:gd name="connsiteX159" fmla="*/ 12470 w 12653"/>
              <a:gd name="connsiteY159" fmla="*/ 3106 h 4040"/>
              <a:gd name="connsiteX160" fmla="*/ 12470 w 12653"/>
              <a:gd name="connsiteY160" fmla="*/ 3177 h 4040"/>
              <a:gd name="connsiteX161" fmla="*/ 12414 w 12653"/>
              <a:gd name="connsiteY161" fmla="*/ 3177 h 4040"/>
              <a:gd name="connsiteX162" fmla="*/ 12414 w 12653"/>
              <a:gd name="connsiteY162" fmla="*/ 3106 h 4040"/>
              <a:gd name="connsiteX163" fmla="*/ 12470 w 12653"/>
              <a:gd name="connsiteY163" fmla="*/ 3106 h 4040"/>
              <a:gd name="connsiteX164" fmla="*/ 12092 w 12653"/>
              <a:gd name="connsiteY164" fmla="*/ 3324 h 4040"/>
              <a:gd name="connsiteX165" fmla="*/ 12092 w 12653"/>
              <a:gd name="connsiteY165" fmla="*/ 3283 h 4040"/>
              <a:gd name="connsiteX166" fmla="*/ 12133 w 12653"/>
              <a:gd name="connsiteY166" fmla="*/ 3283 h 4040"/>
              <a:gd name="connsiteX167" fmla="*/ 12133 w 12653"/>
              <a:gd name="connsiteY167" fmla="*/ 3324 h 4040"/>
              <a:gd name="connsiteX168" fmla="*/ 12092 w 12653"/>
              <a:gd name="connsiteY168" fmla="*/ 3324 h 4040"/>
              <a:gd name="connsiteX169" fmla="*/ 240 w 12653"/>
              <a:gd name="connsiteY169" fmla="*/ 3196 h 4040"/>
              <a:gd name="connsiteX170" fmla="*/ 240 w 12653"/>
              <a:gd name="connsiteY170" fmla="*/ 3259 h 4040"/>
              <a:gd name="connsiteX171" fmla="*/ 184 w 12653"/>
              <a:gd name="connsiteY171" fmla="*/ 3259 h 4040"/>
              <a:gd name="connsiteX172" fmla="*/ 184 w 12653"/>
              <a:gd name="connsiteY172" fmla="*/ 3196 h 4040"/>
              <a:gd name="connsiteX173" fmla="*/ 240 w 12653"/>
              <a:gd name="connsiteY173" fmla="*/ 3196 h 4040"/>
              <a:gd name="connsiteX174" fmla="*/ 240 w 12653"/>
              <a:gd name="connsiteY174" fmla="*/ 3106 h 4040"/>
              <a:gd name="connsiteX175" fmla="*/ 240 w 12653"/>
              <a:gd name="connsiteY175" fmla="*/ 3177 h 4040"/>
              <a:gd name="connsiteX176" fmla="*/ 184 w 12653"/>
              <a:gd name="connsiteY176" fmla="*/ 3177 h 4040"/>
              <a:gd name="connsiteX177" fmla="*/ 184 w 12653"/>
              <a:gd name="connsiteY177" fmla="*/ 3106 h 4040"/>
              <a:gd name="connsiteX178" fmla="*/ 240 w 12653"/>
              <a:gd name="connsiteY178" fmla="*/ 3106 h 4040"/>
              <a:gd name="connsiteX179" fmla="*/ 102 w 12653"/>
              <a:gd name="connsiteY179" fmla="*/ 3084 h 4040"/>
              <a:gd name="connsiteX180" fmla="*/ 102 w 12653"/>
              <a:gd name="connsiteY180" fmla="*/ 3021 h 4040"/>
              <a:gd name="connsiteX181" fmla="*/ 166 w 12653"/>
              <a:gd name="connsiteY181" fmla="*/ 3021 h 4040"/>
              <a:gd name="connsiteX182" fmla="*/ 166 w 12653"/>
              <a:gd name="connsiteY182" fmla="*/ 3084 h 4040"/>
              <a:gd name="connsiteX183" fmla="*/ 102 w 12653"/>
              <a:gd name="connsiteY183" fmla="*/ 3084 h 4040"/>
              <a:gd name="connsiteX184" fmla="*/ 102 w 12653"/>
              <a:gd name="connsiteY184" fmla="*/ 3177 h 4040"/>
              <a:gd name="connsiteX185" fmla="*/ 102 w 12653"/>
              <a:gd name="connsiteY185" fmla="*/ 3106 h 4040"/>
              <a:gd name="connsiteX186" fmla="*/ 166 w 12653"/>
              <a:gd name="connsiteY186" fmla="*/ 3106 h 4040"/>
              <a:gd name="connsiteX187" fmla="*/ 166 w 12653"/>
              <a:gd name="connsiteY187" fmla="*/ 3177 h 4040"/>
              <a:gd name="connsiteX188" fmla="*/ 102 w 12653"/>
              <a:gd name="connsiteY188" fmla="*/ 3177 h 4040"/>
              <a:gd name="connsiteX189" fmla="*/ 102 w 12653"/>
              <a:gd name="connsiteY189" fmla="*/ 3259 h 4040"/>
              <a:gd name="connsiteX190" fmla="*/ 102 w 12653"/>
              <a:gd name="connsiteY190" fmla="*/ 3201 h 4040"/>
              <a:gd name="connsiteX191" fmla="*/ 162 w 12653"/>
              <a:gd name="connsiteY191" fmla="*/ 3201 h 4040"/>
              <a:gd name="connsiteX192" fmla="*/ 162 w 12653"/>
              <a:gd name="connsiteY192" fmla="*/ 3259 h 4040"/>
              <a:gd name="connsiteX193" fmla="*/ 102 w 12653"/>
              <a:gd name="connsiteY193" fmla="*/ 3259 h 4040"/>
              <a:gd name="connsiteX194" fmla="*/ 162 w 12653"/>
              <a:gd name="connsiteY194" fmla="*/ 3278 h 4040"/>
              <a:gd name="connsiteX195" fmla="*/ 162 w 12653"/>
              <a:gd name="connsiteY195" fmla="*/ 3339 h 4040"/>
              <a:gd name="connsiteX196" fmla="*/ 24 w 12653"/>
              <a:gd name="connsiteY196" fmla="*/ 3339 h 4040"/>
              <a:gd name="connsiteX197" fmla="*/ 24 w 12653"/>
              <a:gd name="connsiteY197" fmla="*/ 3201 h 4040"/>
              <a:gd name="connsiteX198" fmla="*/ 82 w 12653"/>
              <a:gd name="connsiteY198" fmla="*/ 3201 h 4040"/>
              <a:gd name="connsiteX199" fmla="*/ 82 w 12653"/>
              <a:gd name="connsiteY199" fmla="*/ 3278 h 4040"/>
              <a:gd name="connsiteX200" fmla="*/ 162 w 12653"/>
              <a:gd name="connsiteY200" fmla="*/ 3278 h 4040"/>
              <a:gd name="connsiteX201" fmla="*/ 80 w 12653"/>
              <a:gd name="connsiteY201" fmla="*/ 536 h 4040"/>
              <a:gd name="connsiteX202" fmla="*/ 80 w 12653"/>
              <a:gd name="connsiteY202" fmla="*/ 575 h 4040"/>
              <a:gd name="connsiteX203" fmla="*/ 39 w 12653"/>
              <a:gd name="connsiteY203" fmla="*/ 575 h 4040"/>
              <a:gd name="connsiteX204" fmla="*/ 39 w 12653"/>
              <a:gd name="connsiteY204" fmla="*/ 536 h 4040"/>
              <a:gd name="connsiteX205" fmla="*/ 80 w 12653"/>
              <a:gd name="connsiteY205" fmla="*/ 536 h 4040"/>
              <a:gd name="connsiteX206" fmla="*/ 162 w 12653"/>
              <a:gd name="connsiteY206" fmla="*/ 22 h 4040"/>
              <a:gd name="connsiteX207" fmla="*/ 162 w 12653"/>
              <a:gd name="connsiteY207" fmla="*/ 82 h 4040"/>
              <a:gd name="connsiteX208" fmla="*/ 82 w 12653"/>
              <a:gd name="connsiteY208" fmla="*/ 82 h 4040"/>
              <a:gd name="connsiteX209" fmla="*/ 82 w 12653"/>
              <a:gd name="connsiteY209" fmla="*/ 160 h 4040"/>
              <a:gd name="connsiteX210" fmla="*/ 24 w 12653"/>
              <a:gd name="connsiteY210" fmla="*/ 160 h 4040"/>
              <a:gd name="connsiteX211" fmla="*/ 24 w 12653"/>
              <a:gd name="connsiteY211" fmla="*/ 22 h 4040"/>
              <a:gd name="connsiteX212" fmla="*/ 162 w 12653"/>
              <a:gd name="connsiteY212" fmla="*/ 22 h 4040"/>
              <a:gd name="connsiteX213" fmla="*/ 162 w 12653"/>
              <a:gd name="connsiteY213" fmla="*/ 102 h 4040"/>
              <a:gd name="connsiteX214" fmla="*/ 162 w 12653"/>
              <a:gd name="connsiteY214" fmla="*/ 160 h 4040"/>
              <a:gd name="connsiteX215" fmla="*/ 102 w 12653"/>
              <a:gd name="connsiteY215" fmla="*/ 160 h 4040"/>
              <a:gd name="connsiteX216" fmla="*/ 102 w 12653"/>
              <a:gd name="connsiteY216" fmla="*/ 102 h 4040"/>
              <a:gd name="connsiteX217" fmla="*/ 162 w 12653"/>
              <a:gd name="connsiteY217" fmla="*/ 102 h 4040"/>
              <a:gd name="connsiteX218" fmla="*/ 166 w 12653"/>
              <a:gd name="connsiteY218" fmla="*/ 277 h 4040"/>
              <a:gd name="connsiteX219" fmla="*/ 166 w 12653"/>
              <a:gd name="connsiteY219" fmla="*/ 339 h 4040"/>
              <a:gd name="connsiteX220" fmla="*/ 102 w 12653"/>
              <a:gd name="connsiteY220" fmla="*/ 339 h 4040"/>
              <a:gd name="connsiteX221" fmla="*/ 102 w 12653"/>
              <a:gd name="connsiteY221" fmla="*/ 277 h 4040"/>
              <a:gd name="connsiteX222" fmla="*/ 166 w 12653"/>
              <a:gd name="connsiteY222" fmla="*/ 277 h 4040"/>
              <a:gd name="connsiteX223" fmla="*/ 102 w 12653"/>
              <a:gd name="connsiteY223" fmla="*/ 255 h 4040"/>
              <a:gd name="connsiteX224" fmla="*/ 102 w 12653"/>
              <a:gd name="connsiteY224" fmla="*/ 184 h 4040"/>
              <a:gd name="connsiteX225" fmla="*/ 166 w 12653"/>
              <a:gd name="connsiteY225" fmla="*/ 184 h 4040"/>
              <a:gd name="connsiteX226" fmla="*/ 166 w 12653"/>
              <a:gd name="connsiteY226" fmla="*/ 255 h 4040"/>
              <a:gd name="connsiteX227" fmla="*/ 102 w 12653"/>
              <a:gd name="connsiteY227" fmla="*/ 255 h 4040"/>
              <a:gd name="connsiteX228" fmla="*/ 184 w 12653"/>
              <a:gd name="connsiteY228" fmla="*/ 255 h 4040"/>
              <a:gd name="connsiteX229" fmla="*/ 184 w 12653"/>
              <a:gd name="connsiteY229" fmla="*/ 184 h 4040"/>
              <a:gd name="connsiteX230" fmla="*/ 240 w 12653"/>
              <a:gd name="connsiteY230" fmla="*/ 184 h 4040"/>
              <a:gd name="connsiteX231" fmla="*/ 240 w 12653"/>
              <a:gd name="connsiteY231" fmla="*/ 255 h 4040"/>
              <a:gd name="connsiteX232" fmla="*/ 184 w 12653"/>
              <a:gd name="connsiteY232" fmla="*/ 255 h 4040"/>
              <a:gd name="connsiteX233" fmla="*/ 184 w 12653"/>
              <a:gd name="connsiteY233" fmla="*/ 164 h 4040"/>
              <a:gd name="connsiteX234" fmla="*/ 184 w 12653"/>
              <a:gd name="connsiteY234" fmla="*/ 102 h 4040"/>
              <a:gd name="connsiteX235" fmla="*/ 240 w 12653"/>
              <a:gd name="connsiteY235" fmla="*/ 102 h 4040"/>
              <a:gd name="connsiteX236" fmla="*/ 240 w 12653"/>
              <a:gd name="connsiteY236" fmla="*/ 164 h 4040"/>
              <a:gd name="connsiteX237" fmla="*/ 184 w 12653"/>
              <a:gd name="connsiteY237" fmla="*/ 164 h 4040"/>
              <a:gd name="connsiteX238" fmla="*/ 561 w 12653"/>
              <a:gd name="connsiteY238" fmla="*/ 37 h 4040"/>
              <a:gd name="connsiteX239" fmla="*/ 561 w 12653"/>
              <a:gd name="connsiteY239" fmla="*/ 78 h 4040"/>
              <a:gd name="connsiteX240" fmla="*/ 520 w 12653"/>
              <a:gd name="connsiteY240" fmla="*/ 78 h 4040"/>
              <a:gd name="connsiteX241" fmla="*/ 520 w 12653"/>
              <a:gd name="connsiteY241" fmla="*/ 37 h 4040"/>
              <a:gd name="connsiteX242" fmla="*/ 561 w 12653"/>
              <a:gd name="connsiteY242" fmla="*/ 37 h 4040"/>
              <a:gd name="connsiteX243" fmla="*/ 12414 w 12653"/>
              <a:gd name="connsiteY243" fmla="*/ 164 h 4040"/>
              <a:gd name="connsiteX244" fmla="*/ 12414 w 12653"/>
              <a:gd name="connsiteY244" fmla="*/ 102 h 4040"/>
              <a:gd name="connsiteX245" fmla="*/ 12470 w 12653"/>
              <a:gd name="connsiteY245" fmla="*/ 102 h 4040"/>
              <a:gd name="connsiteX246" fmla="*/ 12470 w 12653"/>
              <a:gd name="connsiteY246" fmla="*/ 164 h 4040"/>
              <a:gd name="connsiteX247" fmla="*/ 12414 w 12653"/>
              <a:gd name="connsiteY247" fmla="*/ 164 h 4040"/>
              <a:gd name="connsiteX248" fmla="*/ 12414 w 12653"/>
              <a:gd name="connsiteY248" fmla="*/ 255 h 4040"/>
              <a:gd name="connsiteX249" fmla="*/ 12414 w 12653"/>
              <a:gd name="connsiteY249" fmla="*/ 184 h 4040"/>
              <a:gd name="connsiteX250" fmla="*/ 12470 w 12653"/>
              <a:gd name="connsiteY250" fmla="*/ 184 h 4040"/>
              <a:gd name="connsiteX251" fmla="*/ 12470 w 12653"/>
              <a:gd name="connsiteY251" fmla="*/ 255 h 4040"/>
              <a:gd name="connsiteX252" fmla="*/ 12414 w 12653"/>
              <a:gd name="connsiteY252" fmla="*/ 255 h 4040"/>
              <a:gd name="connsiteX253" fmla="*/ 12552 w 12653"/>
              <a:gd name="connsiteY253" fmla="*/ 596 h 4040"/>
              <a:gd name="connsiteX254" fmla="*/ 12552 w 12653"/>
              <a:gd name="connsiteY254" fmla="*/ 674 h 4040"/>
              <a:gd name="connsiteX255" fmla="*/ 12612 w 12653"/>
              <a:gd name="connsiteY255" fmla="*/ 674 h 4040"/>
              <a:gd name="connsiteX256" fmla="*/ 12612 w 12653"/>
              <a:gd name="connsiteY256" fmla="*/ 2687 h 4040"/>
              <a:gd name="connsiteX257" fmla="*/ 12552 w 12653"/>
              <a:gd name="connsiteY257" fmla="*/ 2687 h 4040"/>
              <a:gd name="connsiteX258" fmla="*/ 12552 w 12653"/>
              <a:gd name="connsiteY258" fmla="*/ 2765 h 4040"/>
              <a:gd name="connsiteX259" fmla="*/ 12500 w 12653"/>
              <a:gd name="connsiteY259" fmla="*/ 2765 h 4040"/>
              <a:gd name="connsiteX260" fmla="*/ 12500 w 12653"/>
              <a:gd name="connsiteY260" fmla="*/ 2916 h 4040"/>
              <a:gd name="connsiteX261" fmla="*/ 12628 w 12653"/>
              <a:gd name="connsiteY261" fmla="*/ 2916 h 4040"/>
              <a:gd name="connsiteX262" fmla="*/ 12628 w 12653"/>
              <a:gd name="connsiteY262" fmla="*/ 3084 h 4040"/>
              <a:gd name="connsiteX263" fmla="*/ 12571 w 12653"/>
              <a:gd name="connsiteY263" fmla="*/ 3084 h 4040"/>
              <a:gd name="connsiteX264" fmla="*/ 12571 w 12653"/>
              <a:gd name="connsiteY264" fmla="*/ 3002 h 4040"/>
              <a:gd name="connsiteX265" fmla="*/ 12470 w 12653"/>
              <a:gd name="connsiteY265" fmla="*/ 3002 h 4040"/>
              <a:gd name="connsiteX266" fmla="*/ 12470 w 12653"/>
              <a:gd name="connsiteY266" fmla="*/ 3787 h 4040"/>
              <a:gd name="connsiteX267" fmla="*/ 12392 w 12653"/>
              <a:gd name="connsiteY267" fmla="*/ 3787 h 4040"/>
              <a:gd name="connsiteX268" fmla="*/ 12392 w 12653"/>
              <a:gd name="connsiteY268" fmla="*/ 3880 h 4040"/>
              <a:gd name="connsiteX269" fmla="*/ 12300 w 12653"/>
              <a:gd name="connsiteY269" fmla="*/ 3880 h 4040"/>
              <a:gd name="connsiteX270" fmla="*/ 12300 w 12653"/>
              <a:gd name="connsiteY270" fmla="*/ 3981 h 4040"/>
              <a:gd name="connsiteX271" fmla="*/ 12392 w 12653"/>
              <a:gd name="connsiteY271" fmla="*/ 3981 h 4040"/>
              <a:gd name="connsiteX272" fmla="*/ 12392 w 12653"/>
              <a:gd name="connsiteY272" fmla="*/ 4040 h 4040"/>
              <a:gd name="connsiteX273" fmla="*/ 12224 w 12653"/>
              <a:gd name="connsiteY273" fmla="*/ 4040 h 4040"/>
              <a:gd name="connsiteX274" fmla="*/ 12224 w 12653"/>
              <a:gd name="connsiteY274" fmla="*/ 3912 h 4040"/>
              <a:gd name="connsiteX275" fmla="*/ 12071 w 12653"/>
              <a:gd name="connsiteY275" fmla="*/ 3912 h 4040"/>
              <a:gd name="connsiteX276" fmla="*/ 12071 w 12653"/>
              <a:gd name="connsiteY276" fmla="*/ 3964 h 4040"/>
              <a:gd name="connsiteX277" fmla="*/ 11995 w 12653"/>
              <a:gd name="connsiteY277" fmla="*/ 3964 h 4040"/>
              <a:gd name="connsiteX278" fmla="*/ 11995 w 12653"/>
              <a:gd name="connsiteY278" fmla="*/ 4025 h 4040"/>
              <a:gd name="connsiteX279" fmla="*/ 658 w 12653"/>
              <a:gd name="connsiteY279" fmla="*/ 4025 h 4040"/>
              <a:gd name="connsiteX280" fmla="*/ 658 w 12653"/>
              <a:gd name="connsiteY280" fmla="*/ 3964 h 4040"/>
              <a:gd name="connsiteX281" fmla="*/ 583 w 12653"/>
              <a:gd name="connsiteY281" fmla="*/ 3964 h 4040"/>
              <a:gd name="connsiteX282" fmla="*/ 583 w 12653"/>
              <a:gd name="connsiteY282" fmla="*/ 3912 h 4040"/>
              <a:gd name="connsiteX283" fmla="*/ 430 w 12653"/>
              <a:gd name="connsiteY283" fmla="*/ 3912 h 4040"/>
              <a:gd name="connsiteX284" fmla="*/ 430 w 12653"/>
              <a:gd name="connsiteY284" fmla="*/ 4040 h 4040"/>
              <a:gd name="connsiteX285" fmla="*/ 261 w 12653"/>
              <a:gd name="connsiteY285" fmla="*/ 4040 h 4040"/>
              <a:gd name="connsiteX286" fmla="*/ 261 w 12653"/>
              <a:gd name="connsiteY286" fmla="*/ 3981 h 4040"/>
              <a:gd name="connsiteX287" fmla="*/ 354 w 12653"/>
              <a:gd name="connsiteY287" fmla="*/ 3981 h 4040"/>
              <a:gd name="connsiteX288" fmla="*/ 354 w 12653"/>
              <a:gd name="connsiteY288" fmla="*/ 3880 h 4040"/>
              <a:gd name="connsiteX289" fmla="*/ 261 w 12653"/>
              <a:gd name="connsiteY289" fmla="*/ 3880 h 4040"/>
              <a:gd name="connsiteX290" fmla="*/ 261 w 12653"/>
              <a:gd name="connsiteY290" fmla="*/ 3787 h 4040"/>
              <a:gd name="connsiteX291" fmla="*/ 184 w 12653"/>
              <a:gd name="connsiteY291" fmla="*/ 3787 h 4040"/>
              <a:gd name="connsiteX292" fmla="*/ 184 w 12653"/>
              <a:gd name="connsiteY292" fmla="*/ 3705 h 4040"/>
              <a:gd name="connsiteX293" fmla="*/ 82 w 12653"/>
              <a:gd name="connsiteY293" fmla="*/ 3705 h 4040"/>
              <a:gd name="connsiteX294" fmla="*/ 82 w 12653"/>
              <a:gd name="connsiteY294" fmla="*/ 3787 h 4040"/>
              <a:gd name="connsiteX295" fmla="*/ 26 w 12653"/>
              <a:gd name="connsiteY295" fmla="*/ 3787 h 4040"/>
              <a:gd name="connsiteX296" fmla="*/ 26 w 12653"/>
              <a:gd name="connsiteY296" fmla="*/ 3619 h 4040"/>
              <a:gd name="connsiteX297" fmla="*/ 153 w 12653"/>
              <a:gd name="connsiteY297" fmla="*/ 3619 h 4040"/>
              <a:gd name="connsiteX298" fmla="*/ 153 w 12653"/>
              <a:gd name="connsiteY298" fmla="*/ 3468 h 4040"/>
              <a:gd name="connsiteX299" fmla="*/ 102 w 12653"/>
              <a:gd name="connsiteY299" fmla="*/ 3468 h 4040"/>
              <a:gd name="connsiteX300" fmla="*/ 102 w 12653"/>
              <a:gd name="connsiteY300" fmla="*/ 3390 h 4040"/>
              <a:gd name="connsiteX301" fmla="*/ 41 w 12653"/>
              <a:gd name="connsiteY301" fmla="*/ 3390 h 4040"/>
              <a:gd name="connsiteX302" fmla="*/ 41 w 12653"/>
              <a:gd name="connsiteY302" fmla="*/ 674 h 4040"/>
              <a:gd name="connsiteX303" fmla="*/ 102 w 12653"/>
              <a:gd name="connsiteY303" fmla="*/ 674 h 4040"/>
              <a:gd name="connsiteX304" fmla="*/ 102 w 12653"/>
              <a:gd name="connsiteY304" fmla="*/ 596 h 4040"/>
              <a:gd name="connsiteX305" fmla="*/ 153 w 12653"/>
              <a:gd name="connsiteY305" fmla="*/ 596 h 4040"/>
              <a:gd name="connsiteX306" fmla="*/ 153 w 12653"/>
              <a:gd name="connsiteY306" fmla="*/ 445 h 4040"/>
              <a:gd name="connsiteX307" fmla="*/ 26 w 12653"/>
              <a:gd name="connsiteY307" fmla="*/ 445 h 4040"/>
              <a:gd name="connsiteX308" fmla="*/ 26 w 12653"/>
              <a:gd name="connsiteY308" fmla="*/ 277 h 4040"/>
              <a:gd name="connsiteX309" fmla="*/ 82 w 12653"/>
              <a:gd name="connsiteY309" fmla="*/ 277 h 4040"/>
              <a:gd name="connsiteX310" fmla="*/ 82 w 12653"/>
              <a:gd name="connsiteY310" fmla="*/ 359 h 4040"/>
              <a:gd name="connsiteX311" fmla="*/ 184 w 12653"/>
              <a:gd name="connsiteY311" fmla="*/ 359 h 4040"/>
              <a:gd name="connsiteX312" fmla="*/ 184 w 12653"/>
              <a:gd name="connsiteY312" fmla="*/ 277 h 4040"/>
              <a:gd name="connsiteX313" fmla="*/ 261 w 12653"/>
              <a:gd name="connsiteY313" fmla="*/ 277 h 4040"/>
              <a:gd name="connsiteX314" fmla="*/ 261 w 12653"/>
              <a:gd name="connsiteY314" fmla="*/ 184 h 4040"/>
              <a:gd name="connsiteX315" fmla="*/ 354 w 12653"/>
              <a:gd name="connsiteY315" fmla="*/ 184 h 4040"/>
              <a:gd name="connsiteX316" fmla="*/ 354 w 12653"/>
              <a:gd name="connsiteY316" fmla="*/ 82 h 4040"/>
              <a:gd name="connsiteX317" fmla="*/ 261 w 12653"/>
              <a:gd name="connsiteY317" fmla="*/ 82 h 4040"/>
              <a:gd name="connsiteX318" fmla="*/ 261 w 12653"/>
              <a:gd name="connsiteY318" fmla="*/ 24 h 4040"/>
              <a:gd name="connsiteX319" fmla="*/ 430 w 12653"/>
              <a:gd name="connsiteY319" fmla="*/ 24 h 4040"/>
              <a:gd name="connsiteX320" fmla="*/ 430 w 12653"/>
              <a:gd name="connsiteY320" fmla="*/ 151 h 4040"/>
              <a:gd name="connsiteX321" fmla="*/ 583 w 12653"/>
              <a:gd name="connsiteY321" fmla="*/ 151 h 4040"/>
              <a:gd name="connsiteX322" fmla="*/ 583 w 12653"/>
              <a:gd name="connsiteY322" fmla="*/ 100 h 4040"/>
              <a:gd name="connsiteX323" fmla="*/ 658 w 12653"/>
              <a:gd name="connsiteY323" fmla="*/ 100 h 4040"/>
              <a:gd name="connsiteX324" fmla="*/ 658 w 12653"/>
              <a:gd name="connsiteY324" fmla="*/ 39 h 4040"/>
              <a:gd name="connsiteX325" fmla="*/ 11995 w 12653"/>
              <a:gd name="connsiteY325" fmla="*/ 39 h 4040"/>
              <a:gd name="connsiteX326" fmla="*/ 11995 w 12653"/>
              <a:gd name="connsiteY326" fmla="*/ 100 h 4040"/>
              <a:gd name="connsiteX327" fmla="*/ 12071 w 12653"/>
              <a:gd name="connsiteY327" fmla="*/ 100 h 4040"/>
              <a:gd name="connsiteX328" fmla="*/ 12071 w 12653"/>
              <a:gd name="connsiteY328" fmla="*/ 151 h 4040"/>
              <a:gd name="connsiteX329" fmla="*/ 12224 w 12653"/>
              <a:gd name="connsiteY329" fmla="*/ 151 h 4040"/>
              <a:gd name="connsiteX330" fmla="*/ 12224 w 12653"/>
              <a:gd name="connsiteY330" fmla="*/ 24 h 4040"/>
              <a:gd name="connsiteX331" fmla="*/ 12392 w 12653"/>
              <a:gd name="connsiteY331" fmla="*/ 24 h 4040"/>
              <a:gd name="connsiteX332" fmla="*/ 12392 w 12653"/>
              <a:gd name="connsiteY332" fmla="*/ 82 h 4040"/>
              <a:gd name="connsiteX333" fmla="*/ 12300 w 12653"/>
              <a:gd name="connsiteY333" fmla="*/ 82 h 4040"/>
              <a:gd name="connsiteX334" fmla="*/ 12300 w 12653"/>
              <a:gd name="connsiteY334" fmla="*/ 184 h 4040"/>
              <a:gd name="connsiteX335" fmla="*/ 12392 w 12653"/>
              <a:gd name="connsiteY335" fmla="*/ 184 h 4040"/>
              <a:gd name="connsiteX336" fmla="*/ 12392 w 12653"/>
              <a:gd name="connsiteY336" fmla="*/ 277 h 4040"/>
              <a:gd name="connsiteX337" fmla="*/ 12470 w 12653"/>
              <a:gd name="connsiteY337" fmla="*/ 277 h 4040"/>
              <a:gd name="connsiteX338" fmla="*/ 12470 w 12653"/>
              <a:gd name="connsiteY338" fmla="*/ 359 h 4040"/>
              <a:gd name="connsiteX339" fmla="*/ 12571 w 12653"/>
              <a:gd name="connsiteY339" fmla="*/ 359 h 4040"/>
              <a:gd name="connsiteX340" fmla="*/ 12571 w 12653"/>
              <a:gd name="connsiteY340" fmla="*/ 277 h 4040"/>
              <a:gd name="connsiteX341" fmla="*/ 12628 w 12653"/>
              <a:gd name="connsiteY341" fmla="*/ 277 h 4040"/>
              <a:gd name="connsiteX342" fmla="*/ 12628 w 12653"/>
              <a:gd name="connsiteY342" fmla="*/ 445 h 4040"/>
              <a:gd name="connsiteX343" fmla="*/ 12500 w 12653"/>
              <a:gd name="connsiteY343" fmla="*/ 445 h 4040"/>
              <a:gd name="connsiteX344" fmla="*/ 12500 w 12653"/>
              <a:gd name="connsiteY344" fmla="*/ 596 h 4040"/>
              <a:gd name="connsiteX345" fmla="*/ 12552 w 12653"/>
              <a:gd name="connsiteY345" fmla="*/ 596 h 4040"/>
              <a:gd name="connsiteX346" fmla="*/ 261 w 12653"/>
              <a:gd name="connsiteY346" fmla="*/ 3962 h 4040"/>
              <a:gd name="connsiteX347" fmla="*/ 261 w 12653"/>
              <a:gd name="connsiteY347" fmla="*/ 3899 h 4040"/>
              <a:gd name="connsiteX348" fmla="*/ 335 w 12653"/>
              <a:gd name="connsiteY348" fmla="*/ 3899 h 4040"/>
              <a:gd name="connsiteX349" fmla="*/ 335 w 12653"/>
              <a:gd name="connsiteY349" fmla="*/ 3962 h 4040"/>
              <a:gd name="connsiteX350" fmla="*/ 261 w 12653"/>
              <a:gd name="connsiteY350" fmla="*/ 3962 h 4040"/>
              <a:gd name="connsiteX351" fmla="*/ 261 w 12653"/>
              <a:gd name="connsiteY351" fmla="*/ 102 h 4040"/>
              <a:gd name="connsiteX352" fmla="*/ 335 w 12653"/>
              <a:gd name="connsiteY352" fmla="*/ 102 h 4040"/>
              <a:gd name="connsiteX353" fmla="*/ 335 w 12653"/>
              <a:gd name="connsiteY353" fmla="*/ 164 h 4040"/>
              <a:gd name="connsiteX354" fmla="*/ 261 w 12653"/>
              <a:gd name="connsiteY354" fmla="*/ 164 h 4040"/>
              <a:gd name="connsiteX355" fmla="*/ 261 w 12653"/>
              <a:gd name="connsiteY355" fmla="*/ 102 h 4040"/>
              <a:gd name="connsiteX356" fmla="*/ 12392 w 12653"/>
              <a:gd name="connsiteY356" fmla="*/ 102 h 4040"/>
              <a:gd name="connsiteX357" fmla="*/ 12392 w 12653"/>
              <a:gd name="connsiteY357" fmla="*/ 164 h 4040"/>
              <a:gd name="connsiteX358" fmla="*/ 12319 w 12653"/>
              <a:gd name="connsiteY358" fmla="*/ 164 h 4040"/>
              <a:gd name="connsiteX359" fmla="*/ 12319 w 12653"/>
              <a:gd name="connsiteY359" fmla="*/ 102 h 4040"/>
              <a:gd name="connsiteX360" fmla="*/ 12392 w 12653"/>
              <a:gd name="connsiteY360" fmla="*/ 102 h 4040"/>
              <a:gd name="connsiteX361" fmla="*/ 12392 w 12653"/>
              <a:gd name="connsiteY361" fmla="*/ 3899 h 4040"/>
              <a:gd name="connsiteX362" fmla="*/ 12392 w 12653"/>
              <a:gd name="connsiteY362" fmla="*/ 3962 h 4040"/>
              <a:gd name="connsiteX363" fmla="*/ 12319 w 12653"/>
              <a:gd name="connsiteY363" fmla="*/ 3962 h 4040"/>
              <a:gd name="connsiteX364" fmla="*/ 12319 w 12653"/>
              <a:gd name="connsiteY364" fmla="*/ 3899 h 4040"/>
              <a:gd name="connsiteX365" fmla="*/ 12392 w 12653"/>
              <a:gd name="connsiteY365" fmla="*/ 3899 h 4040"/>
              <a:gd name="connsiteX366" fmla="*/ 12552 w 12653"/>
              <a:gd name="connsiteY366" fmla="*/ 277 h 4040"/>
              <a:gd name="connsiteX367" fmla="*/ 12552 w 12653"/>
              <a:gd name="connsiteY367" fmla="*/ 339 h 4040"/>
              <a:gd name="connsiteX368" fmla="*/ 12487 w 12653"/>
              <a:gd name="connsiteY368" fmla="*/ 339 h 4040"/>
              <a:gd name="connsiteX369" fmla="*/ 12487 w 12653"/>
              <a:gd name="connsiteY369" fmla="*/ 277 h 4040"/>
              <a:gd name="connsiteX370" fmla="*/ 12552 w 12653"/>
              <a:gd name="connsiteY370" fmla="*/ 277 h 4040"/>
              <a:gd name="connsiteX371" fmla="*/ 12552 w 12653"/>
              <a:gd name="connsiteY371" fmla="*/ 184 h 4040"/>
              <a:gd name="connsiteX372" fmla="*/ 12552 w 12653"/>
              <a:gd name="connsiteY372" fmla="*/ 255 h 4040"/>
              <a:gd name="connsiteX373" fmla="*/ 12487 w 12653"/>
              <a:gd name="connsiteY373" fmla="*/ 255 h 4040"/>
              <a:gd name="connsiteX374" fmla="*/ 12487 w 12653"/>
              <a:gd name="connsiteY374" fmla="*/ 184 h 4040"/>
              <a:gd name="connsiteX375" fmla="*/ 12552 w 12653"/>
              <a:gd name="connsiteY375" fmla="*/ 184 h 4040"/>
              <a:gd name="connsiteX376" fmla="*/ 12552 w 12653"/>
              <a:gd name="connsiteY376" fmla="*/ 102 h 4040"/>
              <a:gd name="connsiteX377" fmla="*/ 12552 w 12653"/>
              <a:gd name="connsiteY377" fmla="*/ 160 h 4040"/>
              <a:gd name="connsiteX378" fmla="*/ 12492 w 12653"/>
              <a:gd name="connsiteY378" fmla="*/ 160 h 4040"/>
              <a:gd name="connsiteX379" fmla="*/ 12492 w 12653"/>
              <a:gd name="connsiteY379" fmla="*/ 102 h 4040"/>
              <a:gd name="connsiteX380" fmla="*/ 12552 w 12653"/>
              <a:gd name="connsiteY380" fmla="*/ 102 h 4040"/>
              <a:gd name="connsiteX381" fmla="*/ 12492 w 12653"/>
              <a:gd name="connsiteY381" fmla="*/ 82 h 4040"/>
              <a:gd name="connsiteX382" fmla="*/ 12492 w 12653"/>
              <a:gd name="connsiteY382" fmla="*/ 22 h 4040"/>
              <a:gd name="connsiteX383" fmla="*/ 12630 w 12653"/>
              <a:gd name="connsiteY383" fmla="*/ 22 h 4040"/>
              <a:gd name="connsiteX384" fmla="*/ 12630 w 12653"/>
              <a:gd name="connsiteY384" fmla="*/ 160 h 4040"/>
              <a:gd name="connsiteX385" fmla="*/ 12571 w 12653"/>
              <a:gd name="connsiteY385" fmla="*/ 160 h 4040"/>
              <a:gd name="connsiteX386" fmla="*/ 12571 w 12653"/>
              <a:gd name="connsiteY386" fmla="*/ 82 h 4040"/>
              <a:gd name="connsiteX387" fmla="*/ 12492 w 12653"/>
              <a:gd name="connsiteY387" fmla="*/ 82 h 4040"/>
              <a:gd name="connsiteX388" fmla="*/ 80 w 12653"/>
              <a:gd name="connsiteY388" fmla="*/ 3489 h 4040"/>
              <a:gd name="connsiteX389" fmla="*/ 80 w 12653"/>
              <a:gd name="connsiteY389" fmla="*/ 3528 h 4040"/>
              <a:gd name="connsiteX390" fmla="*/ 39 w 12653"/>
              <a:gd name="connsiteY390" fmla="*/ 3528 h 4040"/>
              <a:gd name="connsiteX391" fmla="*/ 39 w 12653"/>
              <a:gd name="connsiteY391" fmla="*/ 3489 h 4040"/>
              <a:gd name="connsiteX392" fmla="*/ 80 w 12653"/>
              <a:gd name="connsiteY392" fmla="*/ 3489 h 4040"/>
              <a:gd name="connsiteX393" fmla="*/ 12574 w 12653"/>
              <a:gd name="connsiteY393" fmla="*/ 575 h 4040"/>
              <a:gd name="connsiteX394" fmla="*/ 12574 w 12653"/>
              <a:gd name="connsiteY394" fmla="*/ 536 h 4040"/>
              <a:gd name="connsiteX395" fmla="*/ 12615 w 12653"/>
              <a:gd name="connsiteY395" fmla="*/ 536 h 4040"/>
              <a:gd name="connsiteX396" fmla="*/ 12615 w 12653"/>
              <a:gd name="connsiteY396" fmla="*/ 575 h 4040"/>
              <a:gd name="connsiteX397" fmla="*/ 12574 w 12653"/>
              <a:gd name="connsiteY397" fmla="*/ 575 h 4040"/>
              <a:gd name="connsiteX0" fmla="*/ 12653 w 12653"/>
              <a:gd name="connsiteY0" fmla="*/ 182 h 4040"/>
              <a:gd name="connsiteX1" fmla="*/ 12653 w 12653"/>
              <a:gd name="connsiteY1" fmla="*/ 0 h 4040"/>
              <a:gd name="connsiteX2" fmla="*/ 12470 w 12653"/>
              <a:gd name="connsiteY2" fmla="*/ 0 h 4040"/>
              <a:gd name="connsiteX3" fmla="*/ 12470 w 12653"/>
              <a:gd name="connsiteY3" fmla="*/ 82 h 4040"/>
              <a:gd name="connsiteX4" fmla="*/ 12414 w 12653"/>
              <a:gd name="connsiteY4" fmla="*/ 82 h 4040"/>
              <a:gd name="connsiteX5" fmla="*/ 12414 w 12653"/>
              <a:gd name="connsiteY5" fmla="*/ 0 h 4040"/>
              <a:gd name="connsiteX6" fmla="*/ 12202 w 12653"/>
              <a:gd name="connsiteY6" fmla="*/ 0 h 4040"/>
              <a:gd name="connsiteX7" fmla="*/ 12202 w 12653"/>
              <a:gd name="connsiteY7" fmla="*/ 130 h 4040"/>
              <a:gd name="connsiteX8" fmla="*/ 12092 w 12653"/>
              <a:gd name="connsiteY8" fmla="*/ 130 h 4040"/>
              <a:gd name="connsiteX9" fmla="*/ 12092 w 12653"/>
              <a:gd name="connsiteY9" fmla="*/ 100 h 4040"/>
              <a:gd name="connsiteX10" fmla="*/ 12155 w 12653"/>
              <a:gd name="connsiteY10" fmla="*/ 100 h 4040"/>
              <a:gd name="connsiteX11" fmla="*/ 12155 w 12653"/>
              <a:gd name="connsiteY11" fmla="*/ 15 h 4040"/>
              <a:gd name="connsiteX12" fmla="*/ 12071 w 12653"/>
              <a:gd name="connsiteY12" fmla="*/ 15 h 4040"/>
              <a:gd name="connsiteX13" fmla="*/ 12071 w 12653"/>
              <a:gd name="connsiteY13" fmla="*/ 78 h 4040"/>
              <a:gd name="connsiteX14" fmla="*/ 12017 w 12653"/>
              <a:gd name="connsiteY14" fmla="*/ 78 h 4040"/>
              <a:gd name="connsiteX15" fmla="*/ 12017 w 12653"/>
              <a:gd name="connsiteY15" fmla="*/ 18 h 4040"/>
              <a:gd name="connsiteX16" fmla="*/ 637 w 12653"/>
              <a:gd name="connsiteY16" fmla="*/ 18 h 4040"/>
              <a:gd name="connsiteX17" fmla="*/ 637 w 12653"/>
              <a:gd name="connsiteY17" fmla="*/ 78 h 4040"/>
              <a:gd name="connsiteX18" fmla="*/ 583 w 12653"/>
              <a:gd name="connsiteY18" fmla="*/ 78 h 4040"/>
              <a:gd name="connsiteX19" fmla="*/ 583 w 12653"/>
              <a:gd name="connsiteY19" fmla="*/ 15 h 4040"/>
              <a:gd name="connsiteX20" fmla="*/ 499 w 12653"/>
              <a:gd name="connsiteY20" fmla="*/ 15 h 4040"/>
              <a:gd name="connsiteX21" fmla="*/ 499 w 12653"/>
              <a:gd name="connsiteY21" fmla="*/ 100 h 4040"/>
              <a:gd name="connsiteX22" fmla="*/ 561 w 12653"/>
              <a:gd name="connsiteY22" fmla="*/ 100 h 4040"/>
              <a:gd name="connsiteX23" fmla="*/ 561 w 12653"/>
              <a:gd name="connsiteY23" fmla="*/ 130 h 4040"/>
              <a:gd name="connsiteX24" fmla="*/ 451 w 12653"/>
              <a:gd name="connsiteY24" fmla="*/ 130 h 4040"/>
              <a:gd name="connsiteX25" fmla="*/ 451 w 12653"/>
              <a:gd name="connsiteY25" fmla="*/ 0 h 4040"/>
              <a:gd name="connsiteX26" fmla="*/ 240 w 12653"/>
              <a:gd name="connsiteY26" fmla="*/ 0 h 4040"/>
              <a:gd name="connsiteX27" fmla="*/ 240 w 12653"/>
              <a:gd name="connsiteY27" fmla="*/ 82 h 4040"/>
              <a:gd name="connsiteX28" fmla="*/ 184 w 12653"/>
              <a:gd name="connsiteY28" fmla="*/ 82 h 4040"/>
              <a:gd name="connsiteX29" fmla="*/ 184 w 12653"/>
              <a:gd name="connsiteY29" fmla="*/ 0 h 4040"/>
              <a:gd name="connsiteX30" fmla="*/ 0 w 12653"/>
              <a:gd name="connsiteY30" fmla="*/ 0 h 4040"/>
              <a:gd name="connsiteX31" fmla="*/ 0 w 12653"/>
              <a:gd name="connsiteY31" fmla="*/ 182 h 4040"/>
              <a:gd name="connsiteX32" fmla="*/ 82 w 12653"/>
              <a:gd name="connsiteY32" fmla="*/ 182 h 4040"/>
              <a:gd name="connsiteX33" fmla="*/ 82 w 12653"/>
              <a:gd name="connsiteY33" fmla="*/ 255 h 4040"/>
              <a:gd name="connsiteX34" fmla="*/ 2 w 12653"/>
              <a:gd name="connsiteY34" fmla="*/ 255 h 4040"/>
              <a:gd name="connsiteX35" fmla="*/ 2 w 12653"/>
              <a:gd name="connsiteY35" fmla="*/ 467 h 4040"/>
              <a:gd name="connsiteX36" fmla="*/ 132 w 12653"/>
              <a:gd name="connsiteY36" fmla="*/ 467 h 4040"/>
              <a:gd name="connsiteX37" fmla="*/ 132 w 12653"/>
              <a:gd name="connsiteY37" fmla="*/ 575 h 4040"/>
              <a:gd name="connsiteX38" fmla="*/ 102 w 12653"/>
              <a:gd name="connsiteY38" fmla="*/ 575 h 4040"/>
              <a:gd name="connsiteX39" fmla="*/ 102 w 12653"/>
              <a:gd name="connsiteY39" fmla="*/ 514 h 4040"/>
              <a:gd name="connsiteX40" fmla="*/ 17 w 12653"/>
              <a:gd name="connsiteY40" fmla="*/ 514 h 4040"/>
              <a:gd name="connsiteX41" fmla="*/ 17 w 12653"/>
              <a:gd name="connsiteY41" fmla="*/ 596 h 4040"/>
              <a:gd name="connsiteX42" fmla="*/ 80 w 12653"/>
              <a:gd name="connsiteY42" fmla="*/ 596 h 4040"/>
              <a:gd name="connsiteX43" fmla="*/ 80 w 12653"/>
              <a:gd name="connsiteY43" fmla="*/ 652 h 4040"/>
              <a:gd name="connsiteX44" fmla="*/ 20 w 12653"/>
              <a:gd name="connsiteY44" fmla="*/ 652 h 4040"/>
              <a:gd name="connsiteX45" fmla="*/ 20 w 12653"/>
              <a:gd name="connsiteY45" fmla="*/ 2708 h 4040"/>
              <a:gd name="connsiteX46" fmla="*/ 80 w 12653"/>
              <a:gd name="connsiteY46" fmla="*/ 2708 h 4040"/>
              <a:gd name="connsiteX47" fmla="*/ 80 w 12653"/>
              <a:gd name="connsiteY47" fmla="*/ 2765 h 4040"/>
              <a:gd name="connsiteX48" fmla="*/ 17 w 12653"/>
              <a:gd name="connsiteY48" fmla="*/ 2765 h 4040"/>
              <a:gd name="connsiteX49" fmla="*/ 17 w 12653"/>
              <a:gd name="connsiteY49" fmla="*/ 2847 h 4040"/>
              <a:gd name="connsiteX50" fmla="*/ 102 w 12653"/>
              <a:gd name="connsiteY50" fmla="*/ 2847 h 4040"/>
              <a:gd name="connsiteX51" fmla="*/ 102 w 12653"/>
              <a:gd name="connsiteY51" fmla="*/ 2786 h 4040"/>
              <a:gd name="connsiteX52" fmla="*/ 132 w 12653"/>
              <a:gd name="connsiteY52" fmla="*/ 2786 h 4040"/>
              <a:gd name="connsiteX53" fmla="*/ 132 w 12653"/>
              <a:gd name="connsiteY53" fmla="*/ 2894 h 4040"/>
              <a:gd name="connsiteX54" fmla="*/ 2 w 12653"/>
              <a:gd name="connsiteY54" fmla="*/ 2894 h 4040"/>
              <a:gd name="connsiteX55" fmla="*/ 2 w 12653"/>
              <a:gd name="connsiteY55" fmla="*/ 3106 h 4040"/>
              <a:gd name="connsiteX56" fmla="*/ 82 w 12653"/>
              <a:gd name="connsiteY56" fmla="*/ 3106 h 4040"/>
              <a:gd name="connsiteX57" fmla="*/ 82 w 12653"/>
              <a:gd name="connsiteY57" fmla="*/ 3179 h 4040"/>
              <a:gd name="connsiteX58" fmla="*/ 0 w 12653"/>
              <a:gd name="connsiteY58" fmla="*/ 3179 h 4040"/>
              <a:gd name="connsiteX59" fmla="*/ 0 w 12653"/>
              <a:gd name="connsiteY59" fmla="*/ 3360 h 4040"/>
              <a:gd name="connsiteX60" fmla="*/ 184 w 12653"/>
              <a:gd name="connsiteY60" fmla="*/ 3360 h 4040"/>
              <a:gd name="connsiteX61" fmla="*/ 184 w 12653"/>
              <a:gd name="connsiteY61" fmla="*/ 3278 h 4040"/>
              <a:gd name="connsiteX62" fmla="*/ 240 w 12653"/>
              <a:gd name="connsiteY62" fmla="*/ 3278 h 4040"/>
              <a:gd name="connsiteX63" fmla="*/ 240 w 12653"/>
              <a:gd name="connsiteY63" fmla="*/ 3360 h 4040"/>
              <a:gd name="connsiteX64" fmla="*/ 451 w 12653"/>
              <a:gd name="connsiteY64" fmla="*/ 3360 h 4040"/>
              <a:gd name="connsiteX65" fmla="*/ 451 w 12653"/>
              <a:gd name="connsiteY65" fmla="*/ 3231 h 4040"/>
              <a:gd name="connsiteX66" fmla="*/ 561 w 12653"/>
              <a:gd name="connsiteY66" fmla="*/ 3231 h 4040"/>
              <a:gd name="connsiteX67" fmla="*/ 561 w 12653"/>
              <a:gd name="connsiteY67" fmla="*/ 3261 h 4040"/>
              <a:gd name="connsiteX68" fmla="*/ 499 w 12653"/>
              <a:gd name="connsiteY68" fmla="*/ 3261 h 4040"/>
              <a:gd name="connsiteX69" fmla="*/ 499 w 12653"/>
              <a:gd name="connsiteY69" fmla="*/ 3345 h 4040"/>
              <a:gd name="connsiteX70" fmla="*/ 583 w 12653"/>
              <a:gd name="connsiteY70" fmla="*/ 3345 h 4040"/>
              <a:gd name="connsiteX71" fmla="*/ 583 w 12653"/>
              <a:gd name="connsiteY71" fmla="*/ 3283 h 4040"/>
              <a:gd name="connsiteX72" fmla="*/ 637 w 12653"/>
              <a:gd name="connsiteY72" fmla="*/ 3283 h 4040"/>
              <a:gd name="connsiteX73" fmla="*/ 637 w 12653"/>
              <a:gd name="connsiteY73" fmla="*/ 3343 h 4040"/>
              <a:gd name="connsiteX74" fmla="*/ 12017 w 12653"/>
              <a:gd name="connsiteY74" fmla="*/ 3343 h 4040"/>
              <a:gd name="connsiteX75" fmla="*/ 12017 w 12653"/>
              <a:gd name="connsiteY75" fmla="*/ 3283 h 4040"/>
              <a:gd name="connsiteX76" fmla="*/ 12071 w 12653"/>
              <a:gd name="connsiteY76" fmla="*/ 3283 h 4040"/>
              <a:gd name="connsiteX77" fmla="*/ 12071 w 12653"/>
              <a:gd name="connsiteY77" fmla="*/ 3345 h 4040"/>
              <a:gd name="connsiteX78" fmla="*/ 12155 w 12653"/>
              <a:gd name="connsiteY78" fmla="*/ 3345 h 4040"/>
              <a:gd name="connsiteX79" fmla="*/ 12155 w 12653"/>
              <a:gd name="connsiteY79" fmla="*/ 3261 h 4040"/>
              <a:gd name="connsiteX80" fmla="*/ 12092 w 12653"/>
              <a:gd name="connsiteY80" fmla="*/ 3261 h 4040"/>
              <a:gd name="connsiteX81" fmla="*/ 12092 w 12653"/>
              <a:gd name="connsiteY81" fmla="*/ 3231 h 4040"/>
              <a:gd name="connsiteX82" fmla="*/ 12202 w 12653"/>
              <a:gd name="connsiteY82" fmla="*/ 3231 h 4040"/>
              <a:gd name="connsiteX83" fmla="*/ 12202 w 12653"/>
              <a:gd name="connsiteY83" fmla="*/ 3360 h 4040"/>
              <a:gd name="connsiteX84" fmla="*/ 12414 w 12653"/>
              <a:gd name="connsiteY84" fmla="*/ 3360 h 4040"/>
              <a:gd name="connsiteX85" fmla="*/ 12414 w 12653"/>
              <a:gd name="connsiteY85" fmla="*/ 3278 h 4040"/>
              <a:gd name="connsiteX86" fmla="*/ 12470 w 12653"/>
              <a:gd name="connsiteY86" fmla="*/ 3278 h 4040"/>
              <a:gd name="connsiteX87" fmla="*/ 12470 w 12653"/>
              <a:gd name="connsiteY87" fmla="*/ 3360 h 4040"/>
              <a:gd name="connsiteX88" fmla="*/ 12653 w 12653"/>
              <a:gd name="connsiteY88" fmla="*/ 3360 h 4040"/>
              <a:gd name="connsiteX89" fmla="*/ 12653 w 12653"/>
              <a:gd name="connsiteY89" fmla="*/ 3179 h 4040"/>
              <a:gd name="connsiteX90" fmla="*/ 12571 w 12653"/>
              <a:gd name="connsiteY90" fmla="*/ 3179 h 4040"/>
              <a:gd name="connsiteX91" fmla="*/ 12571 w 12653"/>
              <a:gd name="connsiteY91" fmla="*/ 3106 h 4040"/>
              <a:gd name="connsiteX92" fmla="*/ 12651 w 12653"/>
              <a:gd name="connsiteY92" fmla="*/ 3106 h 4040"/>
              <a:gd name="connsiteX93" fmla="*/ 12651 w 12653"/>
              <a:gd name="connsiteY93" fmla="*/ 2894 h 4040"/>
              <a:gd name="connsiteX94" fmla="*/ 12522 w 12653"/>
              <a:gd name="connsiteY94" fmla="*/ 2894 h 4040"/>
              <a:gd name="connsiteX95" fmla="*/ 12522 w 12653"/>
              <a:gd name="connsiteY95" fmla="*/ 2786 h 4040"/>
              <a:gd name="connsiteX96" fmla="*/ 12552 w 12653"/>
              <a:gd name="connsiteY96" fmla="*/ 2786 h 4040"/>
              <a:gd name="connsiteX97" fmla="*/ 12552 w 12653"/>
              <a:gd name="connsiteY97" fmla="*/ 2847 h 4040"/>
              <a:gd name="connsiteX98" fmla="*/ 12636 w 12653"/>
              <a:gd name="connsiteY98" fmla="*/ 2847 h 4040"/>
              <a:gd name="connsiteX99" fmla="*/ 12636 w 12653"/>
              <a:gd name="connsiteY99" fmla="*/ 2765 h 4040"/>
              <a:gd name="connsiteX100" fmla="*/ 12574 w 12653"/>
              <a:gd name="connsiteY100" fmla="*/ 2765 h 4040"/>
              <a:gd name="connsiteX101" fmla="*/ 12574 w 12653"/>
              <a:gd name="connsiteY101" fmla="*/ 2708 h 4040"/>
              <a:gd name="connsiteX102" fmla="*/ 12634 w 12653"/>
              <a:gd name="connsiteY102" fmla="*/ 2708 h 4040"/>
              <a:gd name="connsiteX103" fmla="*/ 12634 w 12653"/>
              <a:gd name="connsiteY103" fmla="*/ 652 h 4040"/>
              <a:gd name="connsiteX104" fmla="*/ 12574 w 12653"/>
              <a:gd name="connsiteY104" fmla="*/ 652 h 4040"/>
              <a:gd name="connsiteX105" fmla="*/ 12574 w 12653"/>
              <a:gd name="connsiteY105" fmla="*/ 596 h 4040"/>
              <a:gd name="connsiteX106" fmla="*/ 12636 w 12653"/>
              <a:gd name="connsiteY106" fmla="*/ 596 h 4040"/>
              <a:gd name="connsiteX107" fmla="*/ 12636 w 12653"/>
              <a:gd name="connsiteY107" fmla="*/ 514 h 4040"/>
              <a:gd name="connsiteX108" fmla="*/ 12552 w 12653"/>
              <a:gd name="connsiteY108" fmla="*/ 514 h 4040"/>
              <a:gd name="connsiteX109" fmla="*/ 12552 w 12653"/>
              <a:gd name="connsiteY109" fmla="*/ 575 h 4040"/>
              <a:gd name="connsiteX110" fmla="*/ 12522 w 12653"/>
              <a:gd name="connsiteY110" fmla="*/ 575 h 4040"/>
              <a:gd name="connsiteX111" fmla="*/ 12522 w 12653"/>
              <a:gd name="connsiteY111" fmla="*/ 467 h 4040"/>
              <a:gd name="connsiteX112" fmla="*/ 12651 w 12653"/>
              <a:gd name="connsiteY112" fmla="*/ 467 h 4040"/>
              <a:gd name="connsiteX113" fmla="*/ 12651 w 12653"/>
              <a:gd name="connsiteY113" fmla="*/ 255 h 4040"/>
              <a:gd name="connsiteX114" fmla="*/ 12571 w 12653"/>
              <a:gd name="connsiteY114" fmla="*/ 255 h 4040"/>
              <a:gd name="connsiteX115" fmla="*/ 12571 w 12653"/>
              <a:gd name="connsiteY115" fmla="*/ 182 h 4040"/>
              <a:gd name="connsiteX116" fmla="*/ 12653 w 12653"/>
              <a:gd name="connsiteY116" fmla="*/ 182 h 4040"/>
              <a:gd name="connsiteX117" fmla="*/ 561 w 12653"/>
              <a:gd name="connsiteY117" fmla="*/ 3283 h 4040"/>
              <a:gd name="connsiteX118" fmla="*/ 561 w 12653"/>
              <a:gd name="connsiteY118" fmla="*/ 3324 h 4040"/>
              <a:gd name="connsiteX119" fmla="*/ 520 w 12653"/>
              <a:gd name="connsiteY119" fmla="*/ 3324 h 4040"/>
              <a:gd name="connsiteX120" fmla="*/ 520 w 12653"/>
              <a:gd name="connsiteY120" fmla="*/ 3283 h 4040"/>
              <a:gd name="connsiteX121" fmla="*/ 561 w 12653"/>
              <a:gd name="connsiteY121" fmla="*/ 3283 h 4040"/>
              <a:gd name="connsiteX122" fmla="*/ 12092 w 12653"/>
              <a:gd name="connsiteY122" fmla="*/ 78 h 4040"/>
              <a:gd name="connsiteX123" fmla="*/ 12092 w 12653"/>
              <a:gd name="connsiteY123" fmla="*/ 37 h 4040"/>
              <a:gd name="connsiteX124" fmla="*/ 12133 w 12653"/>
              <a:gd name="connsiteY124" fmla="*/ 37 h 4040"/>
              <a:gd name="connsiteX125" fmla="*/ 12133 w 12653"/>
              <a:gd name="connsiteY125" fmla="*/ 78 h 4040"/>
              <a:gd name="connsiteX126" fmla="*/ 12092 w 12653"/>
              <a:gd name="connsiteY126" fmla="*/ 78 h 4040"/>
              <a:gd name="connsiteX127" fmla="*/ 12574 w 12653"/>
              <a:gd name="connsiteY127" fmla="*/ 2825 h 4040"/>
              <a:gd name="connsiteX128" fmla="*/ 12574 w 12653"/>
              <a:gd name="connsiteY128" fmla="*/ 2786 h 4040"/>
              <a:gd name="connsiteX129" fmla="*/ 12615 w 12653"/>
              <a:gd name="connsiteY129" fmla="*/ 2786 h 4040"/>
              <a:gd name="connsiteX130" fmla="*/ 12615 w 12653"/>
              <a:gd name="connsiteY130" fmla="*/ 2825 h 4040"/>
              <a:gd name="connsiteX131" fmla="*/ 12574 w 12653"/>
              <a:gd name="connsiteY131" fmla="*/ 2825 h 4040"/>
              <a:gd name="connsiteX132" fmla="*/ 12492 w 12653"/>
              <a:gd name="connsiteY132" fmla="*/ 3339 h 4040"/>
              <a:gd name="connsiteX133" fmla="*/ 12492 w 12653"/>
              <a:gd name="connsiteY133" fmla="*/ 3278 h 4040"/>
              <a:gd name="connsiteX134" fmla="*/ 12571 w 12653"/>
              <a:gd name="connsiteY134" fmla="*/ 3278 h 4040"/>
              <a:gd name="connsiteX135" fmla="*/ 12571 w 12653"/>
              <a:gd name="connsiteY135" fmla="*/ 3201 h 4040"/>
              <a:gd name="connsiteX136" fmla="*/ 12630 w 12653"/>
              <a:gd name="connsiteY136" fmla="*/ 3201 h 4040"/>
              <a:gd name="connsiteX137" fmla="*/ 12630 w 12653"/>
              <a:gd name="connsiteY137" fmla="*/ 3339 h 4040"/>
              <a:gd name="connsiteX138" fmla="*/ 12492 w 12653"/>
              <a:gd name="connsiteY138" fmla="*/ 3339 h 4040"/>
              <a:gd name="connsiteX139" fmla="*/ 12492 w 12653"/>
              <a:gd name="connsiteY139" fmla="*/ 3259 h 4040"/>
              <a:gd name="connsiteX140" fmla="*/ 12492 w 12653"/>
              <a:gd name="connsiteY140" fmla="*/ 3201 h 4040"/>
              <a:gd name="connsiteX141" fmla="*/ 12552 w 12653"/>
              <a:gd name="connsiteY141" fmla="*/ 3201 h 4040"/>
              <a:gd name="connsiteX142" fmla="*/ 12552 w 12653"/>
              <a:gd name="connsiteY142" fmla="*/ 3259 h 4040"/>
              <a:gd name="connsiteX143" fmla="*/ 12492 w 12653"/>
              <a:gd name="connsiteY143" fmla="*/ 3259 h 4040"/>
              <a:gd name="connsiteX144" fmla="*/ 12487 w 12653"/>
              <a:gd name="connsiteY144" fmla="*/ 3084 h 4040"/>
              <a:gd name="connsiteX145" fmla="*/ 12487 w 12653"/>
              <a:gd name="connsiteY145" fmla="*/ 3021 h 4040"/>
              <a:gd name="connsiteX146" fmla="*/ 12552 w 12653"/>
              <a:gd name="connsiteY146" fmla="*/ 3021 h 4040"/>
              <a:gd name="connsiteX147" fmla="*/ 12552 w 12653"/>
              <a:gd name="connsiteY147" fmla="*/ 3084 h 4040"/>
              <a:gd name="connsiteX148" fmla="*/ 12487 w 12653"/>
              <a:gd name="connsiteY148" fmla="*/ 3084 h 4040"/>
              <a:gd name="connsiteX149" fmla="*/ 12552 w 12653"/>
              <a:gd name="connsiteY149" fmla="*/ 3106 h 4040"/>
              <a:gd name="connsiteX150" fmla="*/ 12552 w 12653"/>
              <a:gd name="connsiteY150" fmla="*/ 3177 h 4040"/>
              <a:gd name="connsiteX151" fmla="*/ 12487 w 12653"/>
              <a:gd name="connsiteY151" fmla="*/ 3177 h 4040"/>
              <a:gd name="connsiteX152" fmla="*/ 12487 w 12653"/>
              <a:gd name="connsiteY152" fmla="*/ 3106 h 4040"/>
              <a:gd name="connsiteX153" fmla="*/ 12552 w 12653"/>
              <a:gd name="connsiteY153" fmla="*/ 3106 h 4040"/>
              <a:gd name="connsiteX154" fmla="*/ 12470 w 12653"/>
              <a:gd name="connsiteY154" fmla="*/ 3196 h 4040"/>
              <a:gd name="connsiteX155" fmla="*/ 12470 w 12653"/>
              <a:gd name="connsiteY155" fmla="*/ 3259 h 4040"/>
              <a:gd name="connsiteX156" fmla="*/ 12414 w 12653"/>
              <a:gd name="connsiteY156" fmla="*/ 3259 h 4040"/>
              <a:gd name="connsiteX157" fmla="*/ 12414 w 12653"/>
              <a:gd name="connsiteY157" fmla="*/ 3196 h 4040"/>
              <a:gd name="connsiteX158" fmla="*/ 12470 w 12653"/>
              <a:gd name="connsiteY158" fmla="*/ 3196 h 4040"/>
              <a:gd name="connsiteX159" fmla="*/ 12470 w 12653"/>
              <a:gd name="connsiteY159" fmla="*/ 3106 h 4040"/>
              <a:gd name="connsiteX160" fmla="*/ 12470 w 12653"/>
              <a:gd name="connsiteY160" fmla="*/ 3177 h 4040"/>
              <a:gd name="connsiteX161" fmla="*/ 12414 w 12653"/>
              <a:gd name="connsiteY161" fmla="*/ 3177 h 4040"/>
              <a:gd name="connsiteX162" fmla="*/ 12414 w 12653"/>
              <a:gd name="connsiteY162" fmla="*/ 3106 h 4040"/>
              <a:gd name="connsiteX163" fmla="*/ 12470 w 12653"/>
              <a:gd name="connsiteY163" fmla="*/ 3106 h 4040"/>
              <a:gd name="connsiteX164" fmla="*/ 12092 w 12653"/>
              <a:gd name="connsiteY164" fmla="*/ 3324 h 4040"/>
              <a:gd name="connsiteX165" fmla="*/ 12092 w 12653"/>
              <a:gd name="connsiteY165" fmla="*/ 3283 h 4040"/>
              <a:gd name="connsiteX166" fmla="*/ 12133 w 12653"/>
              <a:gd name="connsiteY166" fmla="*/ 3283 h 4040"/>
              <a:gd name="connsiteX167" fmla="*/ 12133 w 12653"/>
              <a:gd name="connsiteY167" fmla="*/ 3324 h 4040"/>
              <a:gd name="connsiteX168" fmla="*/ 12092 w 12653"/>
              <a:gd name="connsiteY168" fmla="*/ 3324 h 4040"/>
              <a:gd name="connsiteX169" fmla="*/ 240 w 12653"/>
              <a:gd name="connsiteY169" fmla="*/ 3196 h 4040"/>
              <a:gd name="connsiteX170" fmla="*/ 240 w 12653"/>
              <a:gd name="connsiteY170" fmla="*/ 3259 h 4040"/>
              <a:gd name="connsiteX171" fmla="*/ 184 w 12653"/>
              <a:gd name="connsiteY171" fmla="*/ 3259 h 4040"/>
              <a:gd name="connsiteX172" fmla="*/ 184 w 12653"/>
              <a:gd name="connsiteY172" fmla="*/ 3196 h 4040"/>
              <a:gd name="connsiteX173" fmla="*/ 240 w 12653"/>
              <a:gd name="connsiteY173" fmla="*/ 3196 h 4040"/>
              <a:gd name="connsiteX174" fmla="*/ 240 w 12653"/>
              <a:gd name="connsiteY174" fmla="*/ 3106 h 4040"/>
              <a:gd name="connsiteX175" fmla="*/ 240 w 12653"/>
              <a:gd name="connsiteY175" fmla="*/ 3177 h 4040"/>
              <a:gd name="connsiteX176" fmla="*/ 184 w 12653"/>
              <a:gd name="connsiteY176" fmla="*/ 3177 h 4040"/>
              <a:gd name="connsiteX177" fmla="*/ 184 w 12653"/>
              <a:gd name="connsiteY177" fmla="*/ 3106 h 4040"/>
              <a:gd name="connsiteX178" fmla="*/ 240 w 12653"/>
              <a:gd name="connsiteY178" fmla="*/ 3106 h 4040"/>
              <a:gd name="connsiteX179" fmla="*/ 102 w 12653"/>
              <a:gd name="connsiteY179" fmla="*/ 3084 h 4040"/>
              <a:gd name="connsiteX180" fmla="*/ 102 w 12653"/>
              <a:gd name="connsiteY180" fmla="*/ 3021 h 4040"/>
              <a:gd name="connsiteX181" fmla="*/ 166 w 12653"/>
              <a:gd name="connsiteY181" fmla="*/ 3021 h 4040"/>
              <a:gd name="connsiteX182" fmla="*/ 166 w 12653"/>
              <a:gd name="connsiteY182" fmla="*/ 3084 h 4040"/>
              <a:gd name="connsiteX183" fmla="*/ 102 w 12653"/>
              <a:gd name="connsiteY183" fmla="*/ 3084 h 4040"/>
              <a:gd name="connsiteX184" fmla="*/ 102 w 12653"/>
              <a:gd name="connsiteY184" fmla="*/ 3177 h 4040"/>
              <a:gd name="connsiteX185" fmla="*/ 102 w 12653"/>
              <a:gd name="connsiteY185" fmla="*/ 3106 h 4040"/>
              <a:gd name="connsiteX186" fmla="*/ 166 w 12653"/>
              <a:gd name="connsiteY186" fmla="*/ 3106 h 4040"/>
              <a:gd name="connsiteX187" fmla="*/ 166 w 12653"/>
              <a:gd name="connsiteY187" fmla="*/ 3177 h 4040"/>
              <a:gd name="connsiteX188" fmla="*/ 102 w 12653"/>
              <a:gd name="connsiteY188" fmla="*/ 3177 h 4040"/>
              <a:gd name="connsiteX189" fmla="*/ 102 w 12653"/>
              <a:gd name="connsiteY189" fmla="*/ 3259 h 4040"/>
              <a:gd name="connsiteX190" fmla="*/ 102 w 12653"/>
              <a:gd name="connsiteY190" fmla="*/ 3201 h 4040"/>
              <a:gd name="connsiteX191" fmla="*/ 162 w 12653"/>
              <a:gd name="connsiteY191" fmla="*/ 3201 h 4040"/>
              <a:gd name="connsiteX192" fmla="*/ 162 w 12653"/>
              <a:gd name="connsiteY192" fmla="*/ 3259 h 4040"/>
              <a:gd name="connsiteX193" fmla="*/ 102 w 12653"/>
              <a:gd name="connsiteY193" fmla="*/ 3259 h 4040"/>
              <a:gd name="connsiteX194" fmla="*/ 162 w 12653"/>
              <a:gd name="connsiteY194" fmla="*/ 3278 h 4040"/>
              <a:gd name="connsiteX195" fmla="*/ 162 w 12653"/>
              <a:gd name="connsiteY195" fmla="*/ 3339 h 4040"/>
              <a:gd name="connsiteX196" fmla="*/ 24 w 12653"/>
              <a:gd name="connsiteY196" fmla="*/ 3339 h 4040"/>
              <a:gd name="connsiteX197" fmla="*/ 24 w 12653"/>
              <a:gd name="connsiteY197" fmla="*/ 3201 h 4040"/>
              <a:gd name="connsiteX198" fmla="*/ 82 w 12653"/>
              <a:gd name="connsiteY198" fmla="*/ 3201 h 4040"/>
              <a:gd name="connsiteX199" fmla="*/ 82 w 12653"/>
              <a:gd name="connsiteY199" fmla="*/ 3278 h 4040"/>
              <a:gd name="connsiteX200" fmla="*/ 162 w 12653"/>
              <a:gd name="connsiteY200" fmla="*/ 3278 h 4040"/>
              <a:gd name="connsiteX201" fmla="*/ 80 w 12653"/>
              <a:gd name="connsiteY201" fmla="*/ 536 h 4040"/>
              <a:gd name="connsiteX202" fmla="*/ 80 w 12653"/>
              <a:gd name="connsiteY202" fmla="*/ 575 h 4040"/>
              <a:gd name="connsiteX203" fmla="*/ 39 w 12653"/>
              <a:gd name="connsiteY203" fmla="*/ 575 h 4040"/>
              <a:gd name="connsiteX204" fmla="*/ 39 w 12653"/>
              <a:gd name="connsiteY204" fmla="*/ 536 h 4040"/>
              <a:gd name="connsiteX205" fmla="*/ 80 w 12653"/>
              <a:gd name="connsiteY205" fmla="*/ 536 h 4040"/>
              <a:gd name="connsiteX206" fmla="*/ 162 w 12653"/>
              <a:gd name="connsiteY206" fmla="*/ 22 h 4040"/>
              <a:gd name="connsiteX207" fmla="*/ 162 w 12653"/>
              <a:gd name="connsiteY207" fmla="*/ 82 h 4040"/>
              <a:gd name="connsiteX208" fmla="*/ 82 w 12653"/>
              <a:gd name="connsiteY208" fmla="*/ 82 h 4040"/>
              <a:gd name="connsiteX209" fmla="*/ 82 w 12653"/>
              <a:gd name="connsiteY209" fmla="*/ 160 h 4040"/>
              <a:gd name="connsiteX210" fmla="*/ 24 w 12653"/>
              <a:gd name="connsiteY210" fmla="*/ 160 h 4040"/>
              <a:gd name="connsiteX211" fmla="*/ 24 w 12653"/>
              <a:gd name="connsiteY211" fmla="*/ 22 h 4040"/>
              <a:gd name="connsiteX212" fmla="*/ 162 w 12653"/>
              <a:gd name="connsiteY212" fmla="*/ 22 h 4040"/>
              <a:gd name="connsiteX213" fmla="*/ 162 w 12653"/>
              <a:gd name="connsiteY213" fmla="*/ 102 h 4040"/>
              <a:gd name="connsiteX214" fmla="*/ 162 w 12653"/>
              <a:gd name="connsiteY214" fmla="*/ 160 h 4040"/>
              <a:gd name="connsiteX215" fmla="*/ 102 w 12653"/>
              <a:gd name="connsiteY215" fmla="*/ 160 h 4040"/>
              <a:gd name="connsiteX216" fmla="*/ 102 w 12653"/>
              <a:gd name="connsiteY216" fmla="*/ 102 h 4040"/>
              <a:gd name="connsiteX217" fmla="*/ 162 w 12653"/>
              <a:gd name="connsiteY217" fmla="*/ 102 h 4040"/>
              <a:gd name="connsiteX218" fmla="*/ 166 w 12653"/>
              <a:gd name="connsiteY218" fmla="*/ 277 h 4040"/>
              <a:gd name="connsiteX219" fmla="*/ 166 w 12653"/>
              <a:gd name="connsiteY219" fmla="*/ 339 h 4040"/>
              <a:gd name="connsiteX220" fmla="*/ 102 w 12653"/>
              <a:gd name="connsiteY220" fmla="*/ 339 h 4040"/>
              <a:gd name="connsiteX221" fmla="*/ 102 w 12653"/>
              <a:gd name="connsiteY221" fmla="*/ 277 h 4040"/>
              <a:gd name="connsiteX222" fmla="*/ 166 w 12653"/>
              <a:gd name="connsiteY222" fmla="*/ 277 h 4040"/>
              <a:gd name="connsiteX223" fmla="*/ 102 w 12653"/>
              <a:gd name="connsiteY223" fmla="*/ 255 h 4040"/>
              <a:gd name="connsiteX224" fmla="*/ 102 w 12653"/>
              <a:gd name="connsiteY224" fmla="*/ 184 h 4040"/>
              <a:gd name="connsiteX225" fmla="*/ 166 w 12653"/>
              <a:gd name="connsiteY225" fmla="*/ 184 h 4040"/>
              <a:gd name="connsiteX226" fmla="*/ 166 w 12653"/>
              <a:gd name="connsiteY226" fmla="*/ 255 h 4040"/>
              <a:gd name="connsiteX227" fmla="*/ 102 w 12653"/>
              <a:gd name="connsiteY227" fmla="*/ 255 h 4040"/>
              <a:gd name="connsiteX228" fmla="*/ 184 w 12653"/>
              <a:gd name="connsiteY228" fmla="*/ 255 h 4040"/>
              <a:gd name="connsiteX229" fmla="*/ 184 w 12653"/>
              <a:gd name="connsiteY229" fmla="*/ 184 h 4040"/>
              <a:gd name="connsiteX230" fmla="*/ 240 w 12653"/>
              <a:gd name="connsiteY230" fmla="*/ 184 h 4040"/>
              <a:gd name="connsiteX231" fmla="*/ 240 w 12653"/>
              <a:gd name="connsiteY231" fmla="*/ 255 h 4040"/>
              <a:gd name="connsiteX232" fmla="*/ 184 w 12653"/>
              <a:gd name="connsiteY232" fmla="*/ 255 h 4040"/>
              <a:gd name="connsiteX233" fmla="*/ 184 w 12653"/>
              <a:gd name="connsiteY233" fmla="*/ 164 h 4040"/>
              <a:gd name="connsiteX234" fmla="*/ 184 w 12653"/>
              <a:gd name="connsiteY234" fmla="*/ 102 h 4040"/>
              <a:gd name="connsiteX235" fmla="*/ 240 w 12653"/>
              <a:gd name="connsiteY235" fmla="*/ 102 h 4040"/>
              <a:gd name="connsiteX236" fmla="*/ 240 w 12653"/>
              <a:gd name="connsiteY236" fmla="*/ 164 h 4040"/>
              <a:gd name="connsiteX237" fmla="*/ 184 w 12653"/>
              <a:gd name="connsiteY237" fmla="*/ 164 h 4040"/>
              <a:gd name="connsiteX238" fmla="*/ 561 w 12653"/>
              <a:gd name="connsiteY238" fmla="*/ 37 h 4040"/>
              <a:gd name="connsiteX239" fmla="*/ 561 w 12653"/>
              <a:gd name="connsiteY239" fmla="*/ 78 h 4040"/>
              <a:gd name="connsiteX240" fmla="*/ 520 w 12653"/>
              <a:gd name="connsiteY240" fmla="*/ 78 h 4040"/>
              <a:gd name="connsiteX241" fmla="*/ 520 w 12653"/>
              <a:gd name="connsiteY241" fmla="*/ 37 h 4040"/>
              <a:gd name="connsiteX242" fmla="*/ 561 w 12653"/>
              <a:gd name="connsiteY242" fmla="*/ 37 h 4040"/>
              <a:gd name="connsiteX243" fmla="*/ 12414 w 12653"/>
              <a:gd name="connsiteY243" fmla="*/ 164 h 4040"/>
              <a:gd name="connsiteX244" fmla="*/ 12414 w 12653"/>
              <a:gd name="connsiteY244" fmla="*/ 102 h 4040"/>
              <a:gd name="connsiteX245" fmla="*/ 12470 w 12653"/>
              <a:gd name="connsiteY245" fmla="*/ 102 h 4040"/>
              <a:gd name="connsiteX246" fmla="*/ 12470 w 12653"/>
              <a:gd name="connsiteY246" fmla="*/ 164 h 4040"/>
              <a:gd name="connsiteX247" fmla="*/ 12414 w 12653"/>
              <a:gd name="connsiteY247" fmla="*/ 164 h 4040"/>
              <a:gd name="connsiteX248" fmla="*/ 12414 w 12653"/>
              <a:gd name="connsiteY248" fmla="*/ 255 h 4040"/>
              <a:gd name="connsiteX249" fmla="*/ 12414 w 12653"/>
              <a:gd name="connsiteY249" fmla="*/ 184 h 4040"/>
              <a:gd name="connsiteX250" fmla="*/ 12470 w 12653"/>
              <a:gd name="connsiteY250" fmla="*/ 184 h 4040"/>
              <a:gd name="connsiteX251" fmla="*/ 12470 w 12653"/>
              <a:gd name="connsiteY251" fmla="*/ 255 h 4040"/>
              <a:gd name="connsiteX252" fmla="*/ 12414 w 12653"/>
              <a:gd name="connsiteY252" fmla="*/ 255 h 4040"/>
              <a:gd name="connsiteX253" fmla="*/ 12552 w 12653"/>
              <a:gd name="connsiteY253" fmla="*/ 596 h 4040"/>
              <a:gd name="connsiteX254" fmla="*/ 12552 w 12653"/>
              <a:gd name="connsiteY254" fmla="*/ 674 h 4040"/>
              <a:gd name="connsiteX255" fmla="*/ 12612 w 12653"/>
              <a:gd name="connsiteY255" fmla="*/ 674 h 4040"/>
              <a:gd name="connsiteX256" fmla="*/ 12612 w 12653"/>
              <a:gd name="connsiteY256" fmla="*/ 2687 h 4040"/>
              <a:gd name="connsiteX257" fmla="*/ 12552 w 12653"/>
              <a:gd name="connsiteY257" fmla="*/ 2687 h 4040"/>
              <a:gd name="connsiteX258" fmla="*/ 12552 w 12653"/>
              <a:gd name="connsiteY258" fmla="*/ 2765 h 4040"/>
              <a:gd name="connsiteX259" fmla="*/ 12500 w 12653"/>
              <a:gd name="connsiteY259" fmla="*/ 2765 h 4040"/>
              <a:gd name="connsiteX260" fmla="*/ 12500 w 12653"/>
              <a:gd name="connsiteY260" fmla="*/ 2916 h 4040"/>
              <a:gd name="connsiteX261" fmla="*/ 12628 w 12653"/>
              <a:gd name="connsiteY261" fmla="*/ 2916 h 4040"/>
              <a:gd name="connsiteX262" fmla="*/ 12628 w 12653"/>
              <a:gd name="connsiteY262" fmla="*/ 3084 h 4040"/>
              <a:gd name="connsiteX263" fmla="*/ 12571 w 12653"/>
              <a:gd name="connsiteY263" fmla="*/ 3084 h 4040"/>
              <a:gd name="connsiteX264" fmla="*/ 12571 w 12653"/>
              <a:gd name="connsiteY264" fmla="*/ 3002 h 4040"/>
              <a:gd name="connsiteX265" fmla="*/ 12470 w 12653"/>
              <a:gd name="connsiteY265" fmla="*/ 3002 h 4040"/>
              <a:gd name="connsiteX266" fmla="*/ 12470 w 12653"/>
              <a:gd name="connsiteY266" fmla="*/ 3084 h 4040"/>
              <a:gd name="connsiteX267" fmla="*/ 12392 w 12653"/>
              <a:gd name="connsiteY267" fmla="*/ 3787 h 4040"/>
              <a:gd name="connsiteX268" fmla="*/ 12392 w 12653"/>
              <a:gd name="connsiteY268" fmla="*/ 3880 h 4040"/>
              <a:gd name="connsiteX269" fmla="*/ 12300 w 12653"/>
              <a:gd name="connsiteY269" fmla="*/ 3880 h 4040"/>
              <a:gd name="connsiteX270" fmla="*/ 12300 w 12653"/>
              <a:gd name="connsiteY270" fmla="*/ 3981 h 4040"/>
              <a:gd name="connsiteX271" fmla="*/ 12392 w 12653"/>
              <a:gd name="connsiteY271" fmla="*/ 3981 h 4040"/>
              <a:gd name="connsiteX272" fmla="*/ 12392 w 12653"/>
              <a:gd name="connsiteY272" fmla="*/ 4040 h 4040"/>
              <a:gd name="connsiteX273" fmla="*/ 12224 w 12653"/>
              <a:gd name="connsiteY273" fmla="*/ 4040 h 4040"/>
              <a:gd name="connsiteX274" fmla="*/ 12224 w 12653"/>
              <a:gd name="connsiteY274" fmla="*/ 3912 h 4040"/>
              <a:gd name="connsiteX275" fmla="*/ 12071 w 12653"/>
              <a:gd name="connsiteY275" fmla="*/ 3912 h 4040"/>
              <a:gd name="connsiteX276" fmla="*/ 12071 w 12653"/>
              <a:gd name="connsiteY276" fmla="*/ 3964 h 4040"/>
              <a:gd name="connsiteX277" fmla="*/ 11995 w 12653"/>
              <a:gd name="connsiteY277" fmla="*/ 3964 h 4040"/>
              <a:gd name="connsiteX278" fmla="*/ 11995 w 12653"/>
              <a:gd name="connsiteY278" fmla="*/ 4025 h 4040"/>
              <a:gd name="connsiteX279" fmla="*/ 658 w 12653"/>
              <a:gd name="connsiteY279" fmla="*/ 4025 h 4040"/>
              <a:gd name="connsiteX280" fmla="*/ 658 w 12653"/>
              <a:gd name="connsiteY280" fmla="*/ 3964 h 4040"/>
              <a:gd name="connsiteX281" fmla="*/ 583 w 12653"/>
              <a:gd name="connsiteY281" fmla="*/ 3964 h 4040"/>
              <a:gd name="connsiteX282" fmla="*/ 583 w 12653"/>
              <a:gd name="connsiteY282" fmla="*/ 3912 h 4040"/>
              <a:gd name="connsiteX283" fmla="*/ 430 w 12653"/>
              <a:gd name="connsiteY283" fmla="*/ 3912 h 4040"/>
              <a:gd name="connsiteX284" fmla="*/ 430 w 12653"/>
              <a:gd name="connsiteY284" fmla="*/ 4040 h 4040"/>
              <a:gd name="connsiteX285" fmla="*/ 261 w 12653"/>
              <a:gd name="connsiteY285" fmla="*/ 4040 h 4040"/>
              <a:gd name="connsiteX286" fmla="*/ 261 w 12653"/>
              <a:gd name="connsiteY286" fmla="*/ 3981 h 4040"/>
              <a:gd name="connsiteX287" fmla="*/ 354 w 12653"/>
              <a:gd name="connsiteY287" fmla="*/ 3981 h 4040"/>
              <a:gd name="connsiteX288" fmla="*/ 354 w 12653"/>
              <a:gd name="connsiteY288" fmla="*/ 3880 h 4040"/>
              <a:gd name="connsiteX289" fmla="*/ 261 w 12653"/>
              <a:gd name="connsiteY289" fmla="*/ 3880 h 4040"/>
              <a:gd name="connsiteX290" fmla="*/ 261 w 12653"/>
              <a:gd name="connsiteY290" fmla="*/ 3787 h 4040"/>
              <a:gd name="connsiteX291" fmla="*/ 184 w 12653"/>
              <a:gd name="connsiteY291" fmla="*/ 3787 h 4040"/>
              <a:gd name="connsiteX292" fmla="*/ 184 w 12653"/>
              <a:gd name="connsiteY292" fmla="*/ 3705 h 4040"/>
              <a:gd name="connsiteX293" fmla="*/ 82 w 12653"/>
              <a:gd name="connsiteY293" fmla="*/ 3705 h 4040"/>
              <a:gd name="connsiteX294" fmla="*/ 82 w 12653"/>
              <a:gd name="connsiteY294" fmla="*/ 3787 h 4040"/>
              <a:gd name="connsiteX295" fmla="*/ 26 w 12653"/>
              <a:gd name="connsiteY295" fmla="*/ 3787 h 4040"/>
              <a:gd name="connsiteX296" fmla="*/ 26 w 12653"/>
              <a:gd name="connsiteY296" fmla="*/ 3619 h 4040"/>
              <a:gd name="connsiteX297" fmla="*/ 153 w 12653"/>
              <a:gd name="connsiteY297" fmla="*/ 3619 h 4040"/>
              <a:gd name="connsiteX298" fmla="*/ 153 w 12653"/>
              <a:gd name="connsiteY298" fmla="*/ 3468 h 4040"/>
              <a:gd name="connsiteX299" fmla="*/ 102 w 12653"/>
              <a:gd name="connsiteY299" fmla="*/ 3468 h 4040"/>
              <a:gd name="connsiteX300" fmla="*/ 102 w 12653"/>
              <a:gd name="connsiteY300" fmla="*/ 3390 h 4040"/>
              <a:gd name="connsiteX301" fmla="*/ 41 w 12653"/>
              <a:gd name="connsiteY301" fmla="*/ 3390 h 4040"/>
              <a:gd name="connsiteX302" fmla="*/ 41 w 12653"/>
              <a:gd name="connsiteY302" fmla="*/ 674 h 4040"/>
              <a:gd name="connsiteX303" fmla="*/ 102 w 12653"/>
              <a:gd name="connsiteY303" fmla="*/ 674 h 4040"/>
              <a:gd name="connsiteX304" fmla="*/ 102 w 12653"/>
              <a:gd name="connsiteY304" fmla="*/ 596 h 4040"/>
              <a:gd name="connsiteX305" fmla="*/ 153 w 12653"/>
              <a:gd name="connsiteY305" fmla="*/ 596 h 4040"/>
              <a:gd name="connsiteX306" fmla="*/ 153 w 12653"/>
              <a:gd name="connsiteY306" fmla="*/ 445 h 4040"/>
              <a:gd name="connsiteX307" fmla="*/ 26 w 12653"/>
              <a:gd name="connsiteY307" fmla="*/ 445 h 4040"/>
              <a:gd name="connsiteX308" fmla="*/ 26 w 12653"/>
              <a:gd name="connsiteY308" fmla="*/ 277 h 4040"/>
              <a:gd name="connsiteX309" fmla="*/ 82 w 12653"/>
              <a:gd name="connsiteY309" fmla="*/ 277 h 4040"/>
              <a:gd name="connsiteX310" fmla="*/ 82 w 12653"/>
              <a:gd name="connsiteY310" fmla="*/ 359 h 4040"/>
              <a:gd name="connsiteX311" fmla="*/ 184 w 12653"/>
              <a:gd name="connsiteY311" fmla="*/ 359 h 4040"/>
              <a:gd name="connsiteX312" fmla="*/ 184 w 12653"/>
              <a:gd name="connsiteY312" fmla="*/ 277 h 4040"/>
              <a:gd name="connsiteX313" fmla="*/ 261 w 12653"/>
              <a:gd name="connsiteY313" fmla="*/ 277 h 4040"/>
              <a:gd name="connsiteX314" fmla="*/ 261 w 12653"/>
              <a:gd name="connsiteY314" fmla="*/ 184 h 4040"/>
              <a:gd name="connsiteX315" fmla="*/ 354 w 12653"/>
              <a:gd name="connsiteY315" fmla="*/ 184 h 4040"/>
              <a:gd name="connsiteX316" fmla="*/ 354 w 12653"/>
              <a:gd name="connsiteY316" fmla="*/ 82 h 4040"/>
              <a:gd name="connsiteX317" fmla="*/ 261 w 12653"/>
              <a:gd name="connsiteY317" fmla="*/ 82 h 4040"/>
              <a:gd name="connsiteX318" fmla="*/ 261 w 12653"/>
              <a:gd name="connsiteY318" fmla="*/ 24 h 4040"/>
              <a:gd name="connsiteX319" fmla="*/ 430 w 12653"/>
              <a:gd name="connsiteY319" fmla="*/ 24 h 4040"/>
              <a:gd name="connsiteX320" fmla="*/ 430 w 12653"/>
              <a:gd name="connsiteY320" fmla="*/ 151 h 4040"/>
              <a:gd name="connsiteX321" fmla="*/ 583 w 12653"/>
              <a:gd name="connsiteY321" fmla="*/ 151 h 4040"/>
              <a:gd name="connsiteX322" fmla="*/ 583 w 12653"/>
              <a:gd name="connsiteY322" fmla="*/ 100 h 4040"/>
              <a:gd name="connsiteX323" fmla="*/ 658 w 12653"/>
              <a:gd name="connsiteY323" fmla="*/ 100 h 4040"/>
              <a:gd name="connsiteX324" fmla="*/ 658 w 12653"/>
              <a:gd name="connsiteY324" fmla="*/ 39 h 4040"/>
              <a:gd name="connsiteX325" fmla="*/ 11995 w 12653"/>
              <a:gd name="connsiteY325" fmla="*/ 39 h 4040"/>
              <a:gd name="connsiteX326" fmla="*/ 11995 w 12653"/>
              <a:gd name="connsiteY326" fmla="*/ 100 h 4040"/>
              <a:gd name="connsiteX327" fmla="*/ 12071 w 12653"/>
              <a:gd name="connsiteY327" fmla="*/ 100 h 4040"/>
              <a:gd name="connsiteX328" fmla="*/ 12071 w 12653"/>
              <a:gd name="connsiteY328" fmla="*/ 151 h 4040"/>
              <a:gd name="connsiteX329" fmla="*/ 12224 w 12653"/>
              <a:gd name="connsiteY329" fmla="*/ 151 h 4040"/>
              <a:gd name="connsiteX330" fmla="*/ 12224 w 12653"/>
              <a:gd name="connsiteY330" fmla="*/ 24 h 4040"/>
              <a:gd name="connsiteX331" fmla="*/ 12392 w 12653"/>
              <a:gd name="connsiteY331" fmla="*/ 24 h 4040"/>
              <a:gd name="connsiteX332" fmla="*/ 12392 w 12653"/>
              <a:gd name="connsiteY332" fmla="*/ 82 h 4040"/>
              <a:gd name="connsiteX333" fmla="*/ 12300 w 12653"/>
              <a:gd name="connsiteY333" fmla="*/ 82 h 4040"/>
              <a:gd name="connsiteX334" fmla="*/ 12300 w 12653"/>
              <a:gd name="connsiteY334" fmla="*/ 184 h 4040"/>
              <a:gd name="connsiteX335" fmla="*/ 12392 w 12653"/>
              <a:gd name="connsiteY335" fmla="*/ 184 h 4040"/>
              <a:gd name="connsiteX336" fmla="*/ 12392 w 12653"/>
              <a:gd name="connsiteY336" fmla="*/ 277 h 4040"/>
              <a:gd name="connsiteX337" fmla="*/ 12470 w 12653"/>
              <a:gd name="connsiteY337" fmla="*/ 277 h 4040"/>
              <a:gd name="connsiteX338" fmla="*/ 12470 w 12653"/>
              <a:gd name="connsiteY338" fmla="*/ 359 h 4040"/>
              <a:gd name="connsiteX339" fmla="*/ 12571 w 12653"/>
              <a:gd name="connsiteY339" fmla="*/ 359 h 4040"/>
              <a:gd name="connsiteX340" fmla="*/ 12571 w 12653"/>
              <a:gd name="connsiteY340" fmla="*/ 277 h 4040"/>
              <a:gd name="connsiteX341" fmla="*/ 12628 w 12653"/>
              <a:gd name="connsiteY341" fmla="*/ 277 h 4040"/>
              <a:gd name="connsiteX342" fmla="*/ 12628 w 12653"/>
              <a:gd name="connsiteY342" fmla="*/ 445 h 4040"/>
              <a:gd name="connsiteX343" fmla="*/ 12500 w 12653"/>
              <a:gd name="connsiteY343" fmla="*/ 445 h 4040"/>
              <a:gd name="connsiteX344" fmla="*/ 12500 w 12653"/>
              <a:gd name="connsiteY344" fmla="*/ 596 h 4040"/>
              <a:gd name="connsiteX345" fmla="*/ 12552 w 12653"/>
              <a:gd name="connsiteY345" fmla="*/ 596 h 4040"/>
              <a:gd name="connsiteX346" fmla="*/ 261 w 12653"/>
              <a:gd name="connsiteY346" fmla="*/ 3962 h 4040"/>
              <a:gd name="connsiteX347" fmla="*/ 261 w 12653"/>
              <a:gd name="connsiteY347" fmla="*/ 3899 h 4040"/>
              <a:gd name="connsiteX348" fmla="*/ 335 w 12653"/>
              <a:gd name="connsiteY348" fmla="*/ 3899 h 4040"/>
              <a:gd name="connsiteX349" fmla="*/ 335 w 12653"/>
              <a:gd name="connsiteY349" fmla="*/ 3962 h 4040"/>
              <a:gd name="connsiteX350" fmla="*/ 261 w 12653"/>
              <a:gd name="connsiteY350" fmla="*/ 3962 h 4040"/>
              <a:gd name="connsiteX351" fmla="*/ 261 w 12653"/>
              <a:gd name="connsiteY351" fmla="*/ 102 h 4040"/>
              <a:gd name="connsiteX352" fmla="*/ 335 w 12653"/>
              <a:gd name="connsiteY352" fmla="*/ 102 h 4040"/>
              <a:gd name="connsiteX353" fmla="*/ 335 w 12653"/>
              <a:gd name="connsiteY353" fmla="*/ 164 h 4040"/>
              <a:gd name="connsiteX354" fmla="*/ 261 w 12653"/>
              <a:gd name="connsiteY354" fmla="*/ 164 h 4040"/>
              <a:gd name="connsiteX355" fmla="*/ 261 w 12653"/>
              <a:gd name="connsiteY355" fmla="*/ 102 h 4040"/>
              <a:gd name="connsiteX356" fmla="*/ 12392 w 12653"/>
              <a:gd name="connsiteY356" fmla="*/ 102 h 4040"/>
              <a:gd name="connsiteX357" fmla="*/ 12392 w 12653"/>
              <a:gd name="connsiteY357" fmla="*/ 164 h 4040"/>
              <a:gd name="connsiteX358" fmla="*/ 12319 w 12653"/>
              <a:gd name="connsiteY358" fmla="*/ 164 h 4040"/>
              <a:gd name="connsiteX359" fmla="*/ 12319 w 12653"/>
              <a:gd name="connsiteY359" fmla="*/ 102 h 4040"/>
              <a:gd name="connsiteX360" fmla="*/ 12392 w 12653"/>
              <a:gd name="connsiteY360" fmla="*/ 102 h 4040"/>
              <a:gd name="connsiteX361" fmla="*/ 12392 w 12653"/>
              <a:gd name="connsiteY361" fmla="*/ 3899 h 4040"/>
              <a:gd name="connsiteX362" fmla="*/ 12392 w 12653"/>
              <a:gd name="connsiteY362" fmla="*/ 3962 h 4040"/>
              <a:gd name="connsiteX363" fmla="*/ 12319 w 12653"/>
              <a:gd name="connsiteY363" fmla="*/ 3962 h 4040"/>
              <a:gd name="connsiteX364" fmla="*/ 12319 w 12653"/>
              <a:gd name="connsiteY364" fmla="*/ 3899 h 4040"/>
              <a:gd name="connsiteX365" fmla="*/ 12392 w 12653"/>
              <a:gd name="connsiteY365" fmla="*/ 3899 h 4040"/>
              <a:gd name="connsiteX366" fmla="*/ 12552 w 12653"/>
              <a:gd name="connsiteY366" fmla="*/ 277 h 4040"/>
              <a:gd name="connsiteX367" fmla="*/ 12552 w 12653"/>
              <a:gd name="connsiteY367" fmla="*/ 339 h 4040"/>
              <a:gd name="connsiteX368" fmla="*/ 12487 w 12653"/>
              <a:gd name="connsiteY368" fmla="*/ 339 h 4040"/>
              <a:gd name="connsiteX369" fmla="*/ 12487 w 12653"/>
              <a:gd name="connsiteY369" fmla="*/ 277 h 4040"/>
              <a:gd name="connsiteX370" fmla="*/ 12552 w 12653"/>
              <a:gd name="connsiteY370" fmla="*/ 277 h 4040"/>
              <a:gd name="connsiteX371" fmla="*/ 12552 w 12653"/>
              <a:gd name="connsiteY371" fmla="*/ 184 h 4040"/>
              <a:gd name="connsiteX372" fmla="*/ 12552 w 12653"/>
              <a:gd name="connsiteY372" fmla="*/ 255 h 4040"/>
              <a:gd name="connsiteX373" fmla="*/ 12487 w 12653"/>
              <a:gd name="connsiteY373" fmla="*/ 255 h 4040"/>
              <a:gd name="connsiteX374" fmla="*/ 12487 w 12653"/>
              <a:gd name="connsiteY374" fmla="*/ 184 h 4040"/>
              <a:gd name="connsiteX375" fmla="*/ 12552 w 12653"/>
              <a:gd name="connsiteY375" fmla="*/ 184 h 4040"/>
              <a:gd name="connsiteX376" fmla="*/ 12552 w 12653"/>
              <a:gd name="connsiteY376" fmla="*/ 102 h 4040"/>
              <a:gd name="connsiteX377" fmla="*/ 12552 w 12653"/>
              <a:gd name="connsiteY377" fmla="*/ 160 h 4040"/>
              <a:gd name="connsiteX378" fmla="*/ 12492 w 12653"/>
              <a:gd name="connsiteY378" fmla="*/ 160 h 4040"/>
              <a:gd name="connsiteX379" fmla="*/ 12492 w 12653"/>
              <a:gd name="connsiteY379" fmla="*/ 102 h 4040"/>
              <a:gd name="connsiteX380" fmla="*/ 12552 w 12653"/>
              <a:gd name="connsiteY380" fmla="*/ 102 h 4040"/>
              <a:gd name="connsiteX381" fmla="*/ 12492 w 12653"/>
              <a:gd name="connsiteY381" fmla="*/ 82 h 4040"/>
              <a:gd name="connsiteX382" fmla="*/ 12492 w 12653"/>
              <a:gd name="connsiteY382" fmla="*/ 22 h 4040"/>
              <a:gd name="connsiteX383" fmla="*/ 12630 w 12653"/>
              <a:gd name="connsiteY383" fmla="*/ 22 h 4040"/>
              <a:gd name="connsiteX384" fmla="*/ 12630 w 12653"/>
              <a:gd name="connsiteY384" fmla="*/ 160 h 4040"/>
              <a:gd name="connsiteX385" fmla="*/ 12571 w 12653"/>
              <a:gd name="connsiteY385" fmla="*/ 160 h 4040"/>
              <a:gd name="connsiteX386" fmla="*/ 12571 w 12653"/>
              <a:gd name="connsiteY386" fmla="*/ 82 h 4040"/>
              <a:gd name="connsiteX387" fmla="*/ 12492 w 12653"/>
              <a:gd name="connsiteY387" fmla="*/ 82 h 4040"/>
              <a:gd name="connsiteX388" fmla="*/ 80 w 12653"/>
              <a:gd name="connsiteY388" fmla="*/ 3489 h 4040"/>
              <a:gd name="connsiteX389" fmla="*/ 80 w 12653"/>
              <a:gd name="connsiteY389" fmla="*/ 3528 h 4040"/>
              <a:gd name="connsiteX390" fmla="*/ 39 w 12653"/>
              <a:gd name="connsiteY390" fmla="*/ 3528 h 4040"/>
              <a:gd name="connsiteX391" fmla="*/ 39 w 12653"/>
              <a:gd name="connsiteY391" fmla="*/ 3489 h 4040"/>
              <a:gd name="connsiteX392" fmla="*/ 80 w 12653"/>
              <a:gd name="connsiteY392" fmla="*/ 3489 h 4040"/>
              <a:gd name="connsiteX393" fmla="*/ 12574 w 12653"/>
              <a:gd name="connsiteY393" fmla="*/ 575 h 4040"/>
              <a:gd name="connsiteX394" fmla="*/ 12574 w 12653"/>
              <a:gd name="connsiteY394" fmla="*/ 536 h 4040"/>
              <a:gd name="connsiteX395" fmla="*/ 12615 w 12653"/>
              <a:gd name="connsiteY395" fmla="*/ 536 h 4040"/>
              <a:gd name="connsiteX396" fmla="*/ 12615 w 12653"/>
              <a:gd name="connsiteY396" fmla="*/ 575 h 4040"/>
              <a:gd name="connsiteX397" fmla="*/ 12574 w 12653"/>
              <a:gd name="connsiteY397" fmla="*/ 575 h 4040"/>
              <a:gd name="connsiteX0" fmla="*/ 12653 w 12653"/>
              <a:gd name="connsiteY0" fmla="*/ 182 h 4040"/>
              <a:gd name="connsiteX1" fmla="*/ 12653 w 12653"/>
              <a:gd name="connsiteY1" fmla="*/ 0 h 4040"/>
              <a:gd name="connsiteX2" fmla="*/ 12470 w 12653"/>
              <a:gd name="connsiteY2" fmla="*/ 0 h 4040"/>
              <a:gd name="connsiteX3" fmla="*/ 12470 w 12653"/>
              <a:gd name="connsiteY3" fmla="*/ 82 h 4040"/>
              <a:gd name="connsiteX4" fmla="*/ 12414 w 12653"/>
              <a:gd name="connsiteY4" fmla="*/ 82 h 4040"/>
              <a:gd name="connsiteX5" fmla="*/ 12414 w 12653"/>
              <a:gd name="connsiteY5" fmla="*/ 0 h 4040"/>
              <a:gd name="connsiteX6" fmla="*/ 12202 w 12653"/>
              <a:gd name="connsiteY6" fmla="*/ 0 h 4040"/>
              <a:gd name="connsiteX7" fmla="*/ 12202 w 12653"/>
              <a:gd name="connsiteY7" fmla="*/ 130 h 4040"/>
              <a:gd name="connsiteX8" fmla="*/ 12092 w 12653"/>
              <a:gd name="connsiteY8" fmla="*/ 130 h 4040"/>
              <a:gd name="connsiteX9" fmla="*/ 12092 w 12653"/>
              <a:gd name="connsiteY9" fmla="*/ 100 h 4040"/>
              <a:gd name="connsiteX10" fmla="*/ 12155 w 12653"/>
              <a:gd name="connsiteY10" fmla="*/ 100 h 4040"/>
              <a:gd name="connsiteX11" fmla="*/ 12155 w 12653"/>
              <a:gd name="connsiteY11" fmla="*/ 15 h 4040"/>
              <a:gd name="connsiteX12" fmla="*/ 12071 w 12653"/>
              <a:gd name="connsiteY12" fmla="*/ 15 h 4040"/>
              <a:gd name="connsiteX13" fmla="*/ 12071 w 12653"/>
              <a:gd name="connsiteY13" fmla="*/ 78 h 4040"/>
              <a:gd name="connsiteX14" fmla="*/ 12017 w 12653"/>
              <a:gd name="connsiteY14" fmla="*/ 78 h 4040"/>
              <a:gd name="connsiteX15" fmla="*/ 12017 w 12653"/>
              <a:gd name="connsiteY15" fmla="*/ 18 h 4040"/>
              <a:gd name="connsiteX16" fmla="*/ 637 w 12653"/>
              <a:gd name="connsiteY16" fmla="*/ 18 h 4040"/>
              <a:gd name="connsiteX17" fmla="*/ 637 w 12653"/>
              <a:gd name="connsiteY17" fmla="*/ 78 h 4040"/>
              <a:gd name="connsiteX18" fmla="*/ 583 w 12653"/>
              <a:gd name="connsiteY18" fmla="*/ 78 h 4040"/>
              <a:gd name="connsiteX19" fmla="*/ 583 w 12653"/>
              <a:gd name="connsiteY19" fmla="*/ 15 h 4040"/>
              <a:gd name="connsiteX20" fmla="*/ 499 w 12653"/>
              <a:gd name="connsiteY20" fmla="*/ 15 h 4040"/>
              <a:gd name="connsiteX21" fmla="*/ 499 w 12653"/>
              <a:gd name="connsiteY21" fmla="*/ 100 h 4040"/>
              <a:gd name="connsiteX22" fmla="*/ 561 w 12653"/>
              <a:gd name="connsiteY22" fmla="*/ 100 h 4040"/>
              <a:gd name="connsiteX23" fmla="*/ 561 w 12653"/>
              <a:gd name="connsiteY23" fmla="*/ 130 h 4040"/>
              <a:gd name="connsiteX24" fmla="*/ 451 w 12653"/>
              <a:gd name="connsiteY24" fmla="*/ 130 h 4040"/>
              <a:gd name="connsiteX25" fmla="*/ 451 w 12653"/>
              <a:gd name="connsiteY25" fmla="*/ 0 h 4040"/>
              <a:gd name="connsiteX26" fmla="*/ 240 w 12653"/>
              <a:gd name="connsiteY26" fmla="*/ 0 h 4040"/>
              <a:gd name="connsiteX27" fmla="*/ 240 w 12653"/>
              <a:gd name="connsiteY27" fmla="*/ 82 h 4040"/>
              <a:gd name="connsiteX28" fmla="*/ 184 w 12653"/>
              <a:gd name="connsiteY28" fmla="*/ 82 h 4040"/>
              <a:gd name="connsiteX29" fmla="*/ 184 w 12653"/>
              <a:gd name="connsiteY29" fmla="*/ 0 h 4040"/>
              <a:gd name="connsiteX30" fmla="*/ 0 w 12653"/>
              <a:gd name="connsiteY30" fmla="*/ 0 h 4040"/>
              <a:gd name="connsiteX31" fmla="*/ 0 w 12653"/>
              <a:gd name="connsiteY31" fmla="*/ 182 h 4040"/>
              <a:gd name="connsiteX32" fmla="*/ 82 w 12653"/>
              <a:gd name="connsiteY32" fmla="*/ 182 h 4040"/>
              <a:gd name="connsiteX33" fmla="*/ 82 w 12653"/>
              <a:gd name="connsiteY33" fmla="*/ 255 h 4040"/>
              <a:gd name="connsiteX34" fmla="*/ 2 w 12653"/>
              <a:gd name="connsiteY34" fmla="*/ 255 h 4040"/>
              <a:gd name="connsiteX35" fmla="*/ 2 w 12653"/>
              <a:gd name="connsiteY35" fmla="*/ 467 h 4040"/>
              <a:gd name="connsiteX36" fmla="*/ 132 w 12653"/>
              <a:gd name="connsiteY36" fmla="*/ 467 h 4040"/>
              <a:gd name="connsiteX37" fmla="*/ 132 w 12653"/>
              <a:gd name="connsiteY37" fmla="*/ 575 h 4040"/>
              <a:gd name="connsiteX38" fmla="*/ 102 w 12653"/>
              <a:gd name="connsiteY38" fmla="*/ 575 h 4040"/>
              <a:gd name="connsiteX39" fmla="*/ 102 w 12653"/>
              <a:gd name="connsiteY39" fmla="*/ 514 h 4040"/>
              <a:gd name="connsiteX40" fmla="*/ 17 w 12653"/>
              <a:gd name="connsiteY40" fmla="*/ 514 h 4040"/>
              <a:gd name="connsiteX41" fmla="*/ 17 w 12653"/>
              <a:gd name="connsiteY41" fmla="*/ 596 h 4040"/>
              <a:gd name="connsiteX42" fmla="*/ 80 w 12653"/>
              <a:gd name="connsiteY42" fmla="*/ 596 h 4040"/>
              <a:gd name="connsiteX43" fmla="*/ 80 w 12653"/>
              <a:gd name="connsiteY43" fmla="*/ 652 h 4040"/>
              <a:gd name="connsiteX44" fmla="*/ 20 w 12653"/>
              <a:gd name="connsiteY44" fmla="*/ 652 h 4040"/>
              <a:gd name="connsiteX45" fmla="*/ 20 w 12653"/>
              <a:gd name="connsiteY45" fmla="*/ 2708 h 4040"/>
              <a:gd name="connsiteX46" fmla="*/ 80 w 12653"/>
              <a:gd name="connsiteY46" fmla="*/ 2708 h 4040"/>
              <a:gd name="connsiteX47" fmla="*/ 80 w 12653"/>
              <a:gd name="connsiteY47" fmla="*/ 2765 h 4040"/>
              <a:gd name="connsiteX48" fmla="*/ 17 w 12653"/>
              <a:gd name="connsiteY48" fmla="*/ 2765 h 4040"/>
              <a:gd name="connsiteX49" fmla="*/ 17 w 12653"/>
              <a:gd name="connsiteY49" fmla="*/ 2847 h 4040"/>
              <a:gd name="connsiteX50" fmla="*/ 102 w 12653"/>
              <a:gd name="connsiteY50" fmla="*/ 2847 h 4040"/>
              <a:gd name="connsiteX51" fmla="*/ 102 w 12653"/>
              <a:gd name="connsiteY51" fmla="*/ 2786 h 4040"/>
              <a:gd name="connsiteX52" fmla="*/ 132 w 12653"/>
              <a:gd name="connsiteY52" fmla="*/ 2786 h 4040"/>
              <a:gd name="connsiteX53" fmla="*/ 132 w 12653"/>
              <a:gd name="connsiteY53" fmla="*/ 2894 h 4040"/>
              <a:gd name="connsiteX54" fmla="*/ 2 w 12653"/>
              <a:gd name="connsiteY54" fmla="*/ 2894 h 4040"/>
              <a:gd name="connsiteX55" fmla="*/ 2 w 12653"/>
              <a:gd name="connsiteY55" fmla="*/ 3106 h 4040"/>
              <a:gd name="connsiteX56" fmla="*/ 82 w 12653"/>
              <a:gd name="connsiteY56" fmla="*/ 3106 h 4040"/>
              <a:gd name="connsiteX57" fmla="*/ 82 w 12653"/>
              <a:gd name="connsiteY57" fmla="*/ 3179 h 4040"/>
              <a:gd name="connsiteX58" fmla="*/ 0 w 12653"/>
              <a:gd name="connsiteY58" fmla="*/ 3179 h 4040"/>
              <a:gd name="connsiteX59" fmla="*/ 0 w 12653"/>
              <a:gd name="connsiteY59" fmla="*/ 3360 h 4040"/>
              <a:gd name="connsiteX60" fmla="*/ 184 w 12653"/>
              <a:gd name="connsiteY60" fmla="*/ 3360 h 4040"/>
              <a:gd name="connsiteX61" fmla="*/ 184 w 12653"/>
              <a:gd name="connsiteY61" fmla="*/ 3278 h 4040"/>
              <a:gd name="connsiteX62" fmla="*/ 240 w 12653"/>
              <a:gd name="connsiteY62" fmla="*/ 3278 h 4040"/>
              <a:gd name="connsiteX63" fmla="*/ 240 w 12653"/>
              <a:gd name="connsiteY63" fmla="*/ 3360 h 4040"/>
              <a:gd name="connsiteX64" fmla="*/ 451 w 12653"/>
              <a:gd name="connsiteY64" fmla="*/ 3360 h 4040"/>
              <a:gd name="connsiteX65" fmla="*/ 451 w 12653"/>
              <a:gd name="connsiteY65" fmla="*/ 3231 h 4040"/>
              <a:gd name="connsiteX66" fmla="*/ 561 w 12653"/>
              <a:gd name="connsiteY66" fmla="*/ 3231 h 4040"/>
              <a:gd name="connsiteX67" fmla="*/ 561 w 12653"/>
              <a:gd name="connsiteY67" fmla="*/ 3261 h 4040"/>
              <a:gd name="connsiteX68" fmla="*/ 499 w 12653"/>
              <a:gd name="connsiteY68" fmla="*/ 3261 h 4040"/>
              <a:gd name="connsiteX69" fmla="*/ 499 w 12653"/>
              <a:gd name="connsiteY69" fmla="*/ 3345 h 4040"/>
              <a:gd name="connsiteX70" fmla="*/ 583 w 12653"/>
              <a:gd name="connsiteY70" fmla="*/ 3345 h 4040"/>
              <a:gd name="connsiteX71" fmla="*/ 583 w 12653"/>
              <a:gd name="connsiteY71" fmla="*/ 3283 h 4040"/>
              <a:gd name="connsiteX72" fmla="*/ 637 w 12653"/>
              <a:gd name="connsiteY72" fmla="*/ 3283 h 4040"/>
              <a:gd name="connsiteX73" fmla="*/ 637 w 12653"/>
              <a:gd name="connsiteY73" fmla="*/ 3343 h 4040"/>
              <a:gd name="connsiteX74" fmla="*/ 12017 w 12653"/>
              <a:gd name="connsiteY74" fmla="*/ 3343 h 4040"/>
              <a:gd name="connsiteX75" fmla="*/ 12017 w 12653"/>
              <a:gd name="connsiteY75" fmla="*/ 3283 h 4040"/>
              <a:gd name="connsiteX76" fmla="*/ 12071 w 12653"/>
              <a:gd name="connsiteY76" fmla="*/ 3283 h 4040"/>
              <a:gd name="connsiteX77" fmla="*/ 12071 w 12653"/>
              <a:gd name="connsiteY77" fmla="*/ 3345 h 4040"/>
              <a:gd name="connsiteX78" fmla="*/ 12155 w 12653"/>
              <a:gd name="connsiteY78" fmla="*/ 3345 h 4040"/>
              <a:gd name="connsiteX79" fmla="*/ 12155 w 12653"/>
              <a:gd name="connsiteY79" fmla="*/ 3261 h 4040"/>
              <a:gd name="connsiteX80" fmla="*/ 12092 w 12653"/>
              <a:gd name="connsiteY80" fmla="*/ 3261 h 4040"/>
              <a:gd name="connsiteX81" fmla="*/ 12092 w 12653"/>
              <a:gd name="connsiteY81" fmla="*/ 3231 h 4040"/>
              <a:gd name="connsiteX82" fmla="*/ 12202 w 12653"/>
              <a:gd name="connsiteY82" fmla="*/ 3231 h 4040"/>
              <a:gd name="connsiteX83" fmla="*/ 12202 w 12653"/>
              <a:gd name="connsiteY83" fmla="*/ 3360 h 4040"/>
              <a:gd name="connsiteX84" fmla="*/ 12414 w 12653"/>
              <a:gd name="connsiteY84" fmla="*/ 3360 h 4040"/>
              <a:gd name="connsiteX85" fmla="*/ 12414 w 12653"/>
              <a:gd name="connsiteY85" fmla="*/ 3278 h 4040"/>
              <a:gd name="connsiteX86" fmla="*/ 12470 w 12653"/>
              <a:gd name="connsiteY86" fmla="*/ 3278 h 4040"/>
              <a:gd name="connsiteX87" fmla="*/ 12470 w 12653"/>
              <a:gd name="connsiteY87" fmla="*/ 3360 h 4040"/>
              <a:gd name="connsiteX88" fmla="*/ 12653 w 12653"/>
              <a:gd name="connsiteY88" fmla="*/ 3360 h 4040"/>
              <a:gd name="connsiteX89" fmla="*/ 12653 w 12653"/>
              <a:gd name="connsiteY89" fmla="*/ 3179 h 4040"/>
              <a:gd name="connsiteX90" fmla="*/ 12571 w 12653"/>
              <a:gd name="connsiteY90" fmla="*/ 3179 h 4040"/>
              <a:gd name="connsiteX91" fmla="*/ 12571 w 12653"/>
              <a:gd name="connsiteY91" fmla="*/ 3106 h 4040"/>
              <a:gd name="connsiteX92" fmla="*/ 12651 w 12653"/>
              <a:gd name="connsiteY92" fmla="*/ 3106 h 4040"/>
              <a:gd name="connsiteX93" fmla="*/ 12651 w 12653"/>
              <a:gd name="connsiteY93" fmla="*/ 2894 h 4040"/>
              <a:gd name="connsiteX94" fmla="*/ 12522 w 12653"/>
              <a:gd name="connsiteY94" fmla="*/ 2894 h 4040"/>
              <a:gd name="connsiteX95" fmla="*/ 12522 w 12653"/>
              <a:gd name="connsiteY95" fmla="*/ 2786 h 4040"/>
              <a:gd name="connsiteX96" fmla="*/ 12552 w 12653"/>
              <a:gd name="connsiteY96" fmla="*/ 2786 h 4040"/>
              <a:gd name="connsiteX97" fmla="*/ 12552 w 12653"/>
              <a:gd name="connsiteY97" fmla="*/ 2847 h 4040"/>
              <a:gd name="connsiteX98" fmla="*/ 12636 w 12653"/>
              <a:gd name="connsiteY98" fmla="*/ 2847 h 4040"/>
              <a:gd name="connsiteX99" fmla="*/ 12636 w 12653"/>
              <a:gd name="connsiteY99" fmla="*/ 2765 h 4040"/>
              <a:gd name="connsiteX100" fmla="*/ 12574 w 12653"/>
              <a:gd name="connsiteY100" fmla="*/ 2765 h 4040"/>
              <a:gd name="connsiteX101" fmla="*/ 12574 w 12653"/>
              <a:gd name="connsiteY101" fmla="*/ 2708 h 4040"/>
              <a:gd name="connsiteX102" fmla="*/ 12634 w 12653"/>
              <a:gd name="connsiteY102" fmla="*/ 2708 h 4040"/>
              <a:gd name="connsiteX103" fmla="*/ 12634 w 12653"/>
              <a:gd name="connsiteY103" fmla="*/ 652 h 4040"/>
              <a:gd name="connsiteX104" fmla="*/ 12574 w 12653"/>
              <a:gd name="connsiteY104" fmla="*/ 652 h 4040"/>
              <a:gd name="connsiteX105" fmla="*/ 12574 w 12653"/>
              <a:gd name="connsiteY105" fmla="*/ 596 h 4040"/>
              <a:gd name="connsiteX106" fmla="*/ 12636 w 12653"/>
              <a:gd name="connsiteY106" fmla="*/ 596 h 4040"/>
              <a:gd name="connsiteX107" fmla="*/ 12636 w 12653"/>
              <a:gd name="connsiteY107" fmla="*/ 514 h 4040"/>
              <a:gd name="connsiteX108" fmla="*/ 12552 w 12653"/>
              <a:gd name="connsiteY108" fmla="*/ 514 h 4040"/>
              <a:gd name="connsiteX109" fmla="*/ 12552 w 12653"/>
              <a:gd name="connsiteY109" fmla="*/ 575 h 4040"/>
              <a:gd name="connsiteX110" fmla="*/ 12522 w 12653"/>
              <a:gd name="connsiteY110" fmla="*/ 575 h 4040"/>
              <a:gd name="connsiteX111" fmla="*/ 12522 w 12653"/>
              <a:gd name="connsiteY111" fmla="*/ 467 h 4040"/>
              <a:gd name="connsiteX112" fmla="*/ 12651 w 12653"/>
              <a:gd name="connsiteY112" fmla="*/ 467 h 4040"/>
              <a:gd name="connsiteX113" fmla="*/ 12651 w 12653"/>
              <a:gd name="connsiteY113" fmla="*/ 255 h 4040"/>
              <a:gd name="connsiteX114" fmla="*/ 12571 w 12653"/>
              <a:gd name="connsiteY114" fmla="*/ 255 h 4040"/>
              <a:gd name="connsiteX115" fmla="*/ 12571 w 12653"/>
              <a:gd name="connsiteY115" fmla="*/ 182 h 4040"/>
              <a:gd name="connsiteX116" fmla="*/ 12653 w 12653"/>
              <a:gd name="connsiteY116" fmla="*/ 182 h 4040"/>
              <a:gd name="connsiteX117" fmla="*/ 561 w 12653"/>
              <a:gd name="connsiteY117" fmla="*/ 3283 h 4040"/>
              <a:gd name="connsiteX118" fmla="*/ 561 w 12653"/>
              <a:gd name="connsiteY118" fmla="*/ 3324 h 4040"/>
              <a:gd name="connsiteX119" fmla="*/ 520 w 12653"/>
              <a:gd name="connsiteY119" fmla="*/ 3324 h 4040"/>
              <a:gd name="connsiteX120" fmla="*/ 520 w 12653"/>
              <a:gd name="connsiteY120" fmla="*/ 3283 h 4040"/>
              <a:gd name="connsiteX121" fmla="*/ 561 w 12653"/>
              <a:gd name="connsiteY121" fmla="*/ 3283 h 4040"/>
              <a:gd name="connsiteX122" fmla="*/ 12092 w 12653"/>
              <a:gd name="connsiteY122" fmla="*/ 78 h 4040"/>
              <a:gd name="connsiteX123" fmla="*/ 12092 w 12653"/>
              <a:gd name="connsiteY123" fmla="*/ 37 h 4040"/>
              <a:gd name="connsiteX124" fmla="*/ 12133 w 12653"/>
              <a:gd name="connsiteY124" fmla="*/ 37 h 4040"/>
              <a:gd name="connsiteX125" fmla="*/ 12133 w 12653"/>
              <a:gd name="connsiteY125" fmla="*/ 78 h 4040"/>
              <a:gd name="connsiteX126" fmla="*/ 12092 w 12653"/>
              <a:gd name="connsiteY126" fmla="*/ 78 h 4040"/>
              <a:gd name="connsiteX127" fmla="*/ 12574 w 12653"/>
              <a:gd name="connsiteY127" fmla="*/ 2825 h 4040"/>
              <a:gd name="connsiteX128" fmla="*/ 12574 w 12653"/>
              <a:gd name="connsiteY128" fmla="*/ 2786 h 4040"/>
              <a:gd name="connsiteX129" fmla="*/ 12615 w 12653"/>
              <a:gd name="connsiteY129" fmla="*/ 2786 h 4040"/>
              <a:gd name="connsiteX130" fmla="*/ 12615 w 12653"/>
              <a:gd name="connsiteY130" fmla="*/ 2825 h 4040"/>
              <a:gd name="connsiteX131" fmla="*/ 12574 w 12653"/>
              <a:gd name="connsiteY131" fmla="*/ 2825 h 4040"/>
              <a:gd name="connsiteX132" fmla="*/ 12492 w 12653"/>
              <a:gd name="connsiteY132" fmla="*/ 3339 h 4040"/>
              <a:gd name="connsiteX133" fmla="*/ 12492 w 12653"/>
              <a:gd name="connsiteY133" fmla="*/ 3278 h 4040"/>
              <a:gd name="connsiteX134" fmla="*/ 12571 w 12653"/>
              <a:gd name="connsiteY134" fmla="*/ 3278 h 4040"/>
              <a:gd name="connsiteX135" fmla="*/ 12571 w 12653"/>
              <a:gd name="connsiteY135" fmla="*/ 3201 h 4040"/>
              <a:gd name="connsiteX136" fmla="*/ 12630 w 12653"/>
              <a:gd name="connsiteY136" fmla="*/ 3201 h 4040"/>
              <a:gd name="connsiteX137" fmla="*/ 12630 w 12653"/>
              <a:gd name="connsiteY137" fmla="*/ 3339 h 4040"/>
              <a:gd name="connsiteX138" fmla="*/ 12492 w 12653"/>
              <a:gd name="connsiteY138" fmla="*/ 3339 h 4040"/>
              <a:gd name="connsiteX139" fmla="*/ 12492 w 12653"/>
              <a:gd name="connsiteY139" fmla="*/ 3259 h 4040"/>
              <a:gd name="connsiteX140" fmla="*/ 12492 w 12653"/>
              <a:gd name="connsiteY140" fmla="*/ 3201 h 4040"/>
              <a:gd name="connsiteX141" fmla="*/ 12552 w 12653"/>
              <a:gd name="connsiteY141" fmla="*/ 3201 h 4040"/>
              <a:gd name="connsiteX142" fmla="*/ 12552 w 12653"/>
              <a:gd name="connsiteY142" fmla="*/ 3259 h 4040"/>
              <a:gd name="connsiteX143" fmla="*/ 12492 w 12653"/>
              <a:gd name="connsiteY143" fmla="*/ 3259 h 4040"/>
              <a:gd name="connsiteX144" fmla="*/ 12487 w 12653"/>
              <a:gd name="connsiteY144" fmla="*/ 3084 h 4040"/>
              <a:gd name="connsiteX145" fmla="*/ 12487 w 12653"/>
              <a:gd name="connsiteY145" fmla="*/ 3021 h 4040"/>
              <a:gd name="connsiteX146" fmla="*/ 12552 w 12653"/>
              <a:gd name="connsiteY146" fmla="*/ 3021 h 4040"/>
              <a:gd name="connsiteX147" fmla="*/ 12552 w 12653"/>
              <a:gd name="connsiteY147" fmla="*/ 3084 h 4040"/>
              <a:gd name="connsiteX148" fmla="*/ 12487 w 12653"/>
              <a:gd name="connsiteY148" fmla="*/ 3084 h 4040"/>
              <a:gd name="connsiteX149" fmla="*/ 12552 w 12653"/>
              <a:gd name="connsiteY149" fmla="*/ 3106 h 4040"/>
              <a:gd name="connsiteX150" fmla="*/ 12552 w 12653"/>
              <a:gd name="connsiteY150" fmla="*/ 3177 h 4040"/>
              <a:gd name="connsiteX151" fmla="*/ 12487 w 12653"/>
              <a:gd name="connsiteY151" fmla="*/ 3177 h 4040"/>
              <a:gd name="connsiteX152" fmla="*/ 12487 w 12653"/>
              <a:gd name="connsiteY152" fmla="*/ 3106 h 4040"/>
              <a:gd name="connsiteX153" fmla="*/ 12552 w 12653"/>
              <a:gd name="connsiteY153" fmla="*/ 3106 h 4040"/>
              <a:gd name="connsiteX154" fmla="*/ 12470 w 12653"/>
              <a:gd name="connsiteY154" fmla="*/ 3196 h 4040"/>
              <a:gd name="connsiteX155" fmla="*/ 12470 w 12653"/>
              <a:gd name="connsiteY155" fmla="*/ 3259 h 4040"/>
              <a:gd name="connsiteX156" fmla="*/ 12414 w 12653"/>
              <a:gd name="connsiteY156" fmla="*/ 3259 h 4040"/>
              <a:gd name="connsiteX157" fmla="*/ 12414 w 12653"/>
              <a:gd name="connsiteY157" fmla="*/ 3196 h 4040"/>
              <a:gd name="connsiteX158" fmla="*/ 12470 w 12653"/>
              <a:gd name="connsiteY158" fmla="*/ 3196 h 4040"/>
              <a:gd name="connsiteX159" fmla="*/ 12470 w 12653"/>
              <a:gd name="connsiteY159" fmla="*/ 3106 h 4040"/>
              <a:gd name="connsiteX160" fmla="*/ 12470 w 12653"/>
              <a:gd name="connsiteY160" fmla="*/ 3177 h 4040"/>
              <a:gd name="connsiteX161" fmla="*/ 12414 w 12653"/>
              <a:gd name="connsiteY161" fmla="*/ 3177 h 4040"/>
              <a:gd name="connsiteX162" fmla="*/ 12414 w 12653"/>
              <a:gd name="connsiteY162" fmla="*/ 3106 h 4040"/>
              <a:gd name="connsiteX163" fmla="*/ 12470 w 12653"/>
              <a:gd name="connsiteY163" fmla="*/ 3106 h 4040"/>
              <a:gd name="connsiteX164" fmla="*/ 12092 w 12653"/>
              <a:gd name="connsiteY164" fmla="*/ 3324 h 4040"/>
              <a:gd name="connsiteX165" fmla="*/ 12092 w 12653"/>
              <a:gd name="connsiteY165" fmla="*/ 3283 h 4040"/>
              <a:gd name="connsiteX166" fmla="*/ 12133 w 12653"/>
              <a:gd name="connsiteY166" fmla="*/ 3283 h 4040"/>
              <a:gd name="connsiteX167" fmla="*/ 12133 w 12653"/>
              <a:gd name="connsiteY167" fmla="*/ 3324 h 4040"/>
              <a:gd name="connsiteX168" fmla="*/ 12092 w 12653"/>
              <a:gd name="connsiteY168" fmla="*/ 3324 h 4040"/>
              <a:gd name="connsiteX169" fmla="*/ 240 w 12653"/>
              <a:gd name="connsiteY169" fmla="*/ 3196 h 4040"/>
              <a:gd name="connsiteX170" fmla="*/ 240 w 12653"/>
              <a:gd name="connsiteY170" fmla="*/ 3259 h 4040"/>
              <a:gd name="connsiteX171" fmla="*/ 184 w 12653"/>
              <a:gd name="connsiteY171" fmla="*/ 3259 h 4040"/>
              <a:gd name="connsiteX172" fmla="*/ 184 w 12653"/>
              <a:gd name="connsiteY172" fmla="*/ 3196 h 4040"/>
              <a:gd name="connsiteX173" fmla="*/ 240 w 12653"/>
              <a:gd name="connsiteY173" fmla="*/ 3196 h 4040"/>
              <a:gd name="connsiteX174" fmla="*/ 240 w 12653"/>
              <a:gd name="connsiteY174" fmla="*/ 3106 h 4040"/>
              <a:gd name="connsiteX175" fmla="*/ 240 w 12653"/>
              <a:gd name="connsiteY175" fmla="*/ 3177 h 4040"/>
              <a:gd name="connsiteX176" fmla="*/ 184 w 12653"/>
              <a:gd name="connsiteY176" fmla="*/ 3177 h 4040"/>
              <a:gd name="connsiteX177" fmla="*/ 184 w 12653"/>
              <a:gd name="connsiteY177" fmla="*/ 3106 h 4040"/>
              <a:gd name="connsiteX178" fmla="*/ 240 w 12653"/>
              <a:gd name="connsiteY178" fmla="*/ 3106 h 4040"/>
              <a:gd name="connsiteX179" fmla="*/ 102 w 12653"/>
              <a:gd name="connsiteY179" fmla="*/ 3084 h 4040"/>
              <a:gd name="connsiteX180" fmla="*/ 102 w 12653"/>
              <a:gd name="connsiteY180" fmla="*/ 3021 h 4040"/>
              <a:gd name="connsiteX181" fmla="*/ 166 w 12653"/>
              <a:gd name="connsiteY181" fmla="*/ 3021 h 4040"/>
              <a:gd name="connsiteX182" fmla="*/ 166 w 12653"/>
              <a:gd name="connsiteY182" fmla="*/ 3084 h 4040"/>
              <a:gd name="connsiteX183" fmla="*/ 102 w 12653"/>
              <a:gd name="connsiteY183" fmla="*/ 3084 h 4040"/>
              <a:gd name="connsiteX184" fmla="*/ 102 w 12653"/>
              <a:gd name="connsiteY184" fmla="*/ 3177 h 4040"/>
              <a:gd name="connsiteX185" fmla="*/ 102 w 12653"/>
              <a:gd name="connsiteY185" fmla="*/ 3106 h 4040"/>
              <a:gd name="connsiteX186" fmla="*/ 166 w 12653"/>
              <a:gd name="connsiteY186" fmla="*/ 3106 h 4040"/>
              <a:gd name="connsiteX187" fmla="*/ 166 w 12653"/>
              <a:gd name="connsiteY187" fmla="*/ 3177 h 4040"/>
              <a:gd name="connsiteX188" fmla="*/ 102 w 12653"/>
              <a:gd name="connsiteY188" fmla="*/ 3177 h 4040"/>
              <a:gd name="connsiteX189" fmla="*/ 102 w 12653"/>
              <a:gd name="connsiteY189" fmla="*/ 3259 h 4040"/>
              <a:gd name="connsiteX190" fmla="*/ 102 w 12653"/>
              <a:gd name="connsiteY190" fmla="*/ 3201 h 4040"/>
              <a:gd name="connsiteX191" fmla="*/ 162 w 12653"/>
              <a:gd name="connsiteY191" fmla="*/ 3201 h 4040"/>
              <a:gd name="connsiteX192" fmla="*/ 162 w 12653"/>
              <a:gd name="connsiteY192" fmla="*/ 3259 h 4040"/>
              <a:gd name="connsiteX193" fmla="*/ 102 w 12653"/>
              <a:gd name="connsiteY193" fmla="*/ 3259 h 4040"/>
              <a:gd name="connsiteX194" fmla="*/ 162 w 12653"/>
              <a:gd name="connsiteY194" fmla="*/ 3278 h 4040"/>
              <a:gd name="connsiteX195" fmla="*/ 162 w 12653"/>
              <a:gd name="connsiteY195" fmla="*/ 3339 h 4040"/>
              <a:gd name="connsiteX196" fmla="*/ 24 w 12653"/>
              <a:gd name="connsiteY196" fmla="*/ 3339 h 4040"/>
              <a:gd name="connsiteX197" fmla="*/ 24 w 12653"/>
              <a:gd name="connsiteY197" fmla="*/ 3201 h 4040"/>
              <a:gd name="connsiteX198" fmla="*/ 82 w 12653"/>
              <a:gd name="connsiteY198" fmla="*/ 3201 h 4040"/>
              <a:gd name="connsiteX199" fmla="*/ 82 w 12653"/>
              <a:gd name="connsiteY199" fmla="*/ 3278 h 4040"/>
              <a:gd name="connsiteX200" fmla="*/ 162 w 12653"/>
              <a:gd name="connsiteY200" fmla="*/ 3278 h 4040"/>
              <a:gd name="connsiteX201" fmla="*/ 80 w 12653"/>
              <a:gd name="connsiteY201" fmla="*/ 536 h 4040"/>
              <a:gd name="connsiteX202" fmla="*/ 80 w 12653"/>
              <a:gd name="connsiteY202" fmla="*/ 575 h 4040"/>
              <a:gd name="connsiteX203" fmla="*/ 39 w 12653"/>
              <a:gd name="connsiteY203" fmla="*/ 575 h 4040"/>
              <a:gd name="connsiteX204" fmla="*/ 39 w 12653"/>
              <a:gd name="connsiteY204" fmla="*/ 536 h 4040"/>
              <a:gd name="connsiteX205" fmla="*/ 80 w 12653"/>
              <a:gd name="connsiteY205" fmla="*/ 536 h 4040"/>
              <a:gd name="connsiteX206" fmla="*/ 162 w 12653"/>
              <a:gd name="connsiteY206" fmla="*/ 22 h 4040"/>
              <a:gd name="connsiteX207" fmla="*/ 162 w 12653"/>
              <a:gd name="connsiteY207" fmla="*/ 82 h 4040"/>
              <a:gd name="connsiteX208" fmla="*/ 82 w 12653"/>
              <a:gd name="connsiteY208" fmla="*/ 82 h 4040"/>
              <a:gd name="connsiteX209" fmla="*/ 82 w 12653"/>
              <a:gd name="connsiteY209" fmla="*/ 160 h 4040"/>
              <a:gd name="connsiteX210" fmla="*/ 24 w 12653"/>
              <a:gd name="connsiteY210" fmla="*/ 160 h 4040"/>
              <a:gd name="connsiteX211" fmla="*/ 24 w 12653"/>
              <a:gd name="connsiteY211" fmla="*/ 22 h 4040"/>
              <a:gd name="connsiteX212" fmla="*/ 162 w 12653"/>
              <a:gd name="connsiteY212" fmla="*/ 22 h 4040"/>
              <a:gd name="connsiteX213" fmla="*/ 162 w 12653"/>
              <a:gd name="connsiteY213" fmla="*/ 102 h 4040"/>
              <a:gd name="connsiteX214" fmla="*/ 162 w 12653"/>
              <a:gd name="connsiteY214" fmla="*/ 160 h 4040"/>
              <a:gd name="connsiteX215" fmla="*/ 102 w 12653"/>
              <a:gd name="connsiteY215" fmla="*/ 160 h 4040"/>
              <a:gd name="connsiteX216" fmla="*/ 102 w 12653"/>
              <a:gd name="connsiteY216" fmla="*/ 102 h 4040"/>
              <a:gd name="connsiteX217" fmla="*/ 162 w 12653"/>
              <a:gd name="connsiteY217" fmla="*/ 102 h 4040"/>
              <a:gd name="connsiteX218" fmla="*/ 166 w 12653"/>
              <a:gd name="connsiteY218" fmla="*/ 277 h 4040"/>
              <a:gd name="connsiteX219" fmla="*/ 166 w 12653"/>
              <a:gd name="connsiteY219" fmla="*/ 339 h 4040"/>
              <a:gd name="connsiteX220" fmla="*/ 102 w 12653"/>
              <a:gd name="connsiteY220" fmla="*/ 339 h 4040"/>
              <a:gd name="connsiteX221" fmla="*/ 102 w 12653"/>
              <a:gd name="connsiteY221" fmla="*/ 277 h 4040"/>
              <a:gd name="connsiteX222" fmla="*/ 166 w 12653"/>
              <a:gd name="connsiteY222" fmla="*/ 277 h 4040"/>
              <a:gd name="connsiteX223" fmla="*/ 102 w 12653"/>
              <a:gd name="connsiteY223" fmla="*/ 255 h 4040"/>
              <a:gd name="connsiteX224" fmla="*/ 102 w 12653"/>
              <a:gd name="connsiteY224" fmla="*/ 184 h 4040"/>
              <a:gd name="connsiteX225" fmla="*/ 166 w 12653"/>
              <a:gd name="connsiteY225" fmla="*/ 184 h 4040"/>
              <a:gd name="connsiteX226" fmla="*/ 166 w 12653"/>
              <a:gd name="connsiteY226" fmla="*/ 255 h 4040"/>
              <a:gd name="connsiteX227" fmla="*/ 102 w 12653"/>
              <a:gd name="connsiteY227" fmla="*/ 255 h 4040"/>
              <a:gd name="connsiteX228" fmla="*/ 184 w 12653"/>
              <a:gd name="connsiteY228" fmla="*/ 255 h 4040"/>
              <a:gd name="connsiteX229" fmla="*/ 184 w 12653"/>
              <a:gd name="connsiteY229" fmla="*/ 184 h 4040"/>
              <a:gd name="connsiteX230" fmla="*/ 240 w 12653"/>
              <a:gd name="connsiteY230" fmla="*/ 184 h 4040"/>
              <a:gd name="connsiteX231" fmla="*/ 240 w 12653"/>
              <a:gd name="connsiteY231" fmla="*/ 255 h 4040"/>
              <a:gd name="connsiteX232" fmla="*/ 184 w 12653"/>
              <a:gd name="connsiteY232" fmla="*/ 255 h 4040"/>
              <a:gd name="connsiteX233" fmla="*/ 184 w 12653"/>
              <a:gd name="connsiteY233" fmla="*/ 164 h 4040"/>
              <a:gd name="connsiteX234" fmla="*/ 184 w 12653"/>
              <a:gd name="connsiteY234" fmla="*/ 102 h 4040"/>
              <a:gd name="connsiteX235" fmla="*/ 240 w 12653"/>
              <a:gd name="connsiteY235" fmla="*/ 102 h 4040"/>
              <a:gd name="connsiteX236" fmla="*/ 240 w 12653"/>
              <a:gd name="connsiteY236" fmla="*/ 164 h 4040"/>
              <a:gd name="connsiteX237" fmla="*/ 184 w 12653"/>
              <a:gd name="connsiteY237" fmla="*/ 164 h 4040"/>
              <a:gd name="connsiteX238" fmla="*/ 561 w 12653"/>
              <a:gd name="connsiteY238" fmla="*/ 37 h 4040"/>
              <a:gd name="connsiteX239" fmla="*/ 561 w 12653"/>
              <a:gd name="connsiteY239" fmla="*/ 78 h 4040"/>
              <a:gd name="connsiteX240" fmla="*/ 520 w 12653"/>
              <a:gd name="connsiteY240" fmla="*/ 78 h 4040"/>
              <a:gd name="connsiteX241" fmla="*/ 520 w 12653"/>
              <a:gd name="connsiteY241" fmla="*/ 37 h 4040"/>
              <a:gd name="connsiteX242" fmla="*/ 561 w 12653"/>
              <a:gd name="connsiteY242" fmla="*/ 37 h 4040"/>
              <a:gd name="connsiteX243" fmla="*/ 12414 w 12653"/>
              <a:gd name="connsiteY243" fmla="*/ 164 h 4040"/>
              <a:gd name="connsiteX244" fmla="*/ 12414 w 12653"/>
              <a:gd name="connsiteY244" fmla="*/ 102 h 4040"/>
              <a:gd name="connsiteX245" fmla="*/ 12470 w 12653"/>
              <a:gd name="connsiteY245" fmla="*/ 102 h 4040"/>
              <a:gd name="connsiteX246" fmla="*/ 12470 w 12653"/>
              <a:gd name="connsiteY246" fmla="*/ 164 h 4040"/>
              <a:gd name="connsiteX247" fmla="*/ 12414 w 12653"/>
              <a:gd name="connsiteY247" fmla="*/ 164 h 4040"/>
              <a:gd name="connsiteX248" fmla="*/ 12414 w 12653"/>
              <a:gd name="connsiteY248" fmla="*/ 255 h 4040"/>
              <a:gd name="connsiteX249" fmla="*/ 12414 w 12653"/>
              <a:gd name="connsiteY249" fmla="*/ 184 h 4040"/>
              <a:gd name="connsiteX250" fmla="*/ 12470 w 12653"/>
              <a:gd name="connsiteY250" fmla="*/ 184 h 4040"/>
              <a:gd name="connsiteX251" fmla="*/ 12470 w 12653"/>
              <a:gd name="connsiteY251" fmla="*/ 255 h 4040"/>
              <a:gd name="connsiteX252" fmla="*/ 12414 w 12653"/>
              <a:gd name="connsiteY252" fmla="*/ 255 h 4040"/>
              <a:gd name="connsiteX253" fmla="*/ 12552 w 12653"/>
              <a:gd name="connsiteY253" fmla="*/ 596 h 4040"/>
              <a:gd name="connsiteX254" fmla="*/ 12552 w 12653"/>
              <a:gd name="connsiteY254" fmla="*/ 674 h 4040"/>
              <a:gd name="connsiteX255" fmla="*/ 12612 w 12653"/>
              <a:gd name="connsiteY255" fmla="*/ 674 h 4040"/>
              <a:gd name="connsiteX256" fmla="*/ 12612 w 12653"/>
              <a:gd name="connsiteY256" fmla="*/ 2687 h 4040"/>
              <a:gd name="connsiteX257" fmla="*/ 12552 w 12653"/>
              <a:gd name="connsiteY257" fmla="*/ 2687 h 4040"/>
              <a:gd name="connsiteX258" fmla="*/ 12552 w 12653"/>
              <a:gd name="connsiteY258" fmla="*/ 2765 h 4040"/>
              <a:gd name="connsiteX259" fmla="*/ 12500 w 12653"/>
              <a:gd name="connsiteY259" fmla="*/ 2765 h 4040"/>
              <a:gd name="connsiteX260" fmla="*/ 12500 w 12653"/>
              <a:gd name="connsiteY260" fmla="*/ 2916 h 4040"/>
              <a:gd name="connsiteX261" fmla="*/ 12628 w 12653"/>
              <a:gd name="connsiteY261" fmla="*/ 2916 h 4040"/>
              <a:gd name="connsiteX262" fmla="*/ 12628 w 12653"/>
              <a:gd name="connsiteY262" fmla="*/ 3084 h 4040"/>
              <a:gd name="connsiteX263" fmla="*/ 12571 w 12653"/>
              <a:gd name="connsiteY263" fmla="*/ 3084 h 4040"/>
              <a:gd name="connsiteX264" fmla="*/ 12571 w 12653"/>
              <a:gd name="connsiteY264" fmla="*/ 3002 h 4040"/>
              <a:gd name="connsiteX265" fmla="*/ 12470 w 12653"/>
              <a:gd name="connsiteY265" fmla="*/ 3002 h 4040"/>
              <a:gd name="connsiteX266" fmla="*/ 12470 w 12653"/>
              <a:gd name="connsiteY266" fmla="*/ 3084 h 4040"/>
              <a:gd name="connsiteX267" fmla="*/ 12392 w 12653"/>
              <a:gd name="connsiteY267" fmla="*/ 3084 h 4040"/>
              <a:gd name="connsiteX268" fmla="*/ 12392 w 12653"/>
              <a:gd name="connsiteY268" fmla="*/ 3880 h 4040"/>
              <a:gd name="connsiteX269" fmla="*/ 12300 w 12653"/>
              <a:gd name="connsiteY269" fmla="*/ 3880 h 4040"/>
              <a:gd name="connsiteX270" fmla="*/ 12300 w 12653"/>
              <a:gd name="connsiteY270" fmla="*/ 3981 h 4040"/>
              <a:gd name="connsiteX271" fmla="*/ 12392 w 12653"/>
              <a:gd name="connsiteY271" fmla="*/ 3981 h 4040"/>
              <a:gd name="connsiteX272" fmla="*/ 12392 w 12653"/>
              <a:gd name="connsiteY272" fmla="*/ 4040 h 4040"/>
              <a:gd name="connsiteX273" fmla="*/ 12224 w 12653"/>
              <a:gd name="connsiteY273" fmla="*/ 4040 h 4040"/>
              <a:gd name="connsiteX274" fmla="*/ 12224 w 12653"/>
              <a:gd name="connsiteY274" fmla="*/ 3912 h 4040"/>
              <a:gd name="connsiteX275" fmla="*/ 12071 w 12653"/>
              <a:gd name="connsiteY275" fmla="*/ 3912 h 4040"/>
              <a:gd name="connsiteX276" fmla="*/ 12071 w 12653"/>
              <a:gd name="connsiteY276" fmla="*/ 3964 h 4040"/>
              <a:gd name="connsiteX277" fmla="*/ 11995 w 12653"/>
              <a:gd name="connsiteY277" fmla="*/ 3964 h 4040"/>
              <a:gd name="connsiteX278" fmla="*/ 11995 w 12653"/>
              <a:gd name="connsiteY278" fmla="*/ 4025 h 4040"/>
              <a:gd name="connsiteX279" fmla="*/ 658 w 12653"/>
              <a:gd name="connsiteY279" fmla="*/ 4025 h 4040"/>
              <a:gd name="connsiteX280" fmla="*/ 658 w 12653"/>
              <a:gd name="connsiteY280" fmla="*/ 3964 h 4040"/>
              <a:gd name="connsiteX281" fmla="*/ 583 w 12653"/>
              <a:gd name="connsiteY281" fmla="*/ 3964 h 4040"/>
              <a:gd name="connsiteX282" fmla="*/ 583 w 12653"/>
              <a:gd name="connsiteY282" fmla="*/ 3912 h 4040"/>
              <a:gd name="connsiteX283" fmla="*/ 430 w 12653"/>
              <a:gd name="connsiteY283" fmla="*/ 3912 h 4040"/>
              <a:gd name="connsiteX284" fmla="*/ 430 w 12653"/>
              <a:gd name="connsiteY284" fmla="*/ 4040 h 4040"/>
              <a:gd name="connsiteX285" fmla="*/ 261 w 12653"/>
              <a:gd name="connsiteY285" fmla="*/ 4040 h 4040"/>
              <a:gd name="connsiteX286" fmla="*/ 261 w 12653"/>
              <a:gd name="connsiteY286" fmla="*/ 3981 h 4040"/>
              <a:gd name="connsiteX287" fmla="*/ 354 w 12653"/>
              <a:gd name="connsiteY287" fmla="*/ 3981 h 4040"/>
              <a:gd name="connsiteX288" fmla="*/ 354 w 12653"/>
              <a:gd name="connsiteY288" fmla="*/ 3880 h 4040"/>
              <a:gd name="connsiteX289" fmla="*/ 261 w 12653"/>
              <a:gd name="connsiteY289" fmla="*/ 3880 h 4040"/>
              <a:gd name="connsiteX290" fmla="*/ 261 w 12653"/>
              <a:gd name="connsiteY290" fmla="*/ 3787 h 4040"/>
              <a:gd name="connsiteX291" fmla="*/ 184 w 12653"/>
              <a:gd name="connsiteY291" fmla="*/ 3787 h 4040"/>
              <a:gd name="connsiteX292" fmla="*/ 184 w 12653"/>
              <a:gd name="connsiteY292" fmla="*/ 3705 h 4040"/>
              <a:gd name="connsiteX293" fmla="*/ 82 w 12653"/>
              <a:gd name="connsiteY293" fmla="*/ 3705 h 4040"/>
              <a:gd name="connsiteX294" fmla="*/ 82 w 12653"/>
              <a:gd name="connsiteY294" fmla="*/ 3787 h 4040"/>
              <a:gd name="connsiteX295" fmla="*/ 26 w 12653"/>
              <a:gd name="connsiteY295" fmla="*/ 3787 h 4040"/>
              <a:gd name="connsiteX296" fmla="*/ 26 w 12653"/>
              <a:gd name="connsiteY296" fmla="*/ 3619 h 4040"/>
              <a:gd name="connsiteX297" fmla="*/ 153 w 12653"/>
              <a:gd name="connsiteY297" fmla="*/ 3619 h 4040"/>
              <a:gd name="connsiteX298" fmla="*/ 153 w 12653"/>
              <a:gd name="connsiteY298" fmla="*/ 3468 h 4040"/>
              <a:gd name="connsiteX299" fmla="*/ 102 w 12653"/>
              <a:gd name="connsiteY299" fmla="*/ 3468 h 4040"/>
              <a:gd name="connsiteX300" fmla="*/ 102 w 12653"/>
              <a:gd name="connsiteY300" fmla="*/ 3390 h 4040"/>
              <a:gd name="connsiteX301" fmla="*/ 41 w 12653"/>
              <a:gd name="connsiteY301" fmla="*/ 3390 h 4040"/>
              <a:gd name="connsiteX302" fmla="*/ 41 w 12653"/>
              <a:gd name="connsiteY302" fmla="*/ 674 h 4040"/>
              <a:gd name="connsiteX303" fmla="*/ 102 w 12653"/>
              <a:gd name="connsiteY303" fmla="*/ 674 h 4040"/>
              <a:gd name="connsiteX304" fmla="*/ 102 w 12653"/>
              <a:gd name="connsiteY304" fmla="*/ 596 h 4040"/>
              <a:gd name="connsiteX305" fmla="*/ 153 w 12653"/>
              <a:gd name="connsiteY305" fmla="*/ 596 h 4040"/>
              <a:gd name="connsiteX306" fmla="*/ 153 w 12653"/>
              <a:gd name="connsiteY306" fmla="*/ 445 h 4040"/>
              <a:gd name="connsiteX307" fmla="*/ 26 w 12653"/>
              <a:gd name="connsiteY307" fmla="*/ 445 h 4040"/>
              <a:gd name="connsiteX308" fmla="*/ 26 w 12653"/>
              <a:gd name="connsiteY308" fmla="*/ 277 h 4040"/>
              <a:gd name="connsiteX309" fmla="*/ 82 w 12653"/>
              <a:gd name="connsiteY309" fmla="*/ 277 h 4040"/>
              <a:gd name="connsiteX310" fmla="*/ 82 w 12653"/>
              <a:gd name="connsiteY310" fmla="*/ 359 h 4040"/>
              <a:gd name="connsiteX311" fmla="*/ 184 w 12653"/>
              <a:gd name="connsiteY311" fmla="*/ 359 h 4040"/>
              <a:gd name="connsiteX312" fmla="*/ 184 w 12653"/>
              <a:gd name="connsiteY312" fmla="*/ 277 h 4040"/>
              <a:gd name="connsiteX313" fmla="*/ 261 w 12653"/>
              <a:gd name="connsiteY313" fmla="*/ 277 h 4040"/>
              <a:gd name="connsiteX314" fmla="*/ 261 w 12653"/>
              <a:gd name="connsiteY314" fmla="*/ 184 h 4040"/>
              <a:gd name="connsiteX315" fmla="*/ 354 w 12653"/>
              <a:gd name="connsiteY315" fmla="*/ 184 h 4040"/>
              <a:gd name="connsiteX316" fmla="*/ 354 w 12653"/>
              <a:gd name="connsiteY316" fmla="*/ 82 h 4040"/>
              <a:gd name="connsiteX317" fmla="*/ 261 w 12653"/>
              <a:gd name="connsiteY317" fmla="*/ 82 h 4040"/>
              <a:gd name="connsiteX318" fmla="*/ 261 w 12653"/>
              <a:gd name="connsiteY318" fmla="*/ 24 h 4040"/>
              <a:gd name="connsiteX319" fmla="*/ 430 w 12653"/>
              <a:gd name="connsiteY319" fmla="*/ 24 h 4040"/>
              <a:gd name="connsiteX320" fmla="*/ 430 w 12653"/>
              <a:gd name="connsiteY320" fmla="*/ 151 h 4040"/>
              <a:gd name="connsiteX321" fmla="*/ 583 w 12653"/>
              <a:gd name="connsiteY321" fmla="*/ 151 h 4040"/>
              <a:gd name="connsiteX322" fmla="*/ 583 w 12653"/>
              <a:gd name="connsiteY322" fmla="*/ 100 h 4040"/>
              <a:gd name="connsiteX323" fmla="*/ 658 w 12653"/>
              <a:gd name="connsiteY323" fmla="*/ 100 h 4040"/>
              <a:gd name="connsiteX324" fmla="*/ 658 w 12653"/>
              <a:gd name="connsiteY324" fmla="*/ 39 h 4040"/>
              <a:gd name="connsiteX325" fmla="*/ 11995 w 12653"/>
              <a:gd name="connsiteY325" fmla="*/ 39 h 4040"/>
              <a:gd name="connsiteX326" fmla="*/ 11995 w 12653"/>
              <a:gd name="connsiteY326" fmla="*/ 100 h 4040"/>
              <a:gd name="connsiteX327" fmla="*/ 12071 w 12653"/>
              <a:gd name="connsiteY327" fmla="*/ 100 h 4040"/>
              <a:gd name="connsiteX328" fmla="*/ 12071 w 12653"/>
              <a:gd name="connsiteY328" fmla="*/ 151 h 4040"/>
              <a:gd name="connsiteX329" fmla="*/ 12224 w 12653"/>
              <a:gd name="connsiteY329" fmla="*/ 151 h 4040"/>
              <a:gd name="connsiteX330" fmla="*/ 12224 w 12653"/>
              <a:gd name="connsiteY330" fmla="*/ 24 h 4040"/>
              <a:gd name="connsiteX331" fmla="*/ 12392 w 12653"/>
              <a:gd name="connsiteY331" fmla="*/ 24 h 4040"/>
              <a:gd name="connsiteX332" fmla="*/ 12392 w 12653"/>
              <a:gd name="connsiteY332" fmla="*/ 82 h 4040"/>
              <a:gd name="connsiteX333" fmla="*/ 12300 w 12653"/>
              <a:gd name="connsiteY333" fmla="*/ 82 h 4040"/>
              <a:gd name="connsiteX334" fmla="*/ 12300 w 12653"/>
              <a:gd name="connsiteY334" fmla="*/ 184 h 4040"/>
              <a:gd name="connsiteX335" fmla="*/ 12392 w 12653"/>
              <a:gd name="connsiteY335" fmla="*/ 184 h 4040"/>
              <a:gd name="connsiteX336" fmla="*/ 12392 w 12653"/>
              <a:gd name="connsiteY336" fmla="*/ 277 h 4040"/>
              <a:gd name="connsiteX337" fmla="*/ 12470 w 12653"/>
              <a:gd name="connsiteY337" fmla="*/ 277 h 4040"/>
              <a:gd name="connsiteX338" fmla="*/ 12470 w 12653"/>
              <a:gd name="connsiteY338" fmla="*/ 359 h 4040"/>
              <a:gd name="connsiteX339" fmla="*/ 12571 w 12653"/>
              <a:gd name="connsiteY339" fmla="*/ 359 h 4040"/>
              <a:gd name="connsiteX340" fmla="*/ 12571 w 12653"/>
              <a:gd name="connsiteY340" fmla="*/ 277 h 4040"/>
              <a:gd name="connsiteX341" fmla="*/ 12628 w 12653"/>
              <a:gd name="connsiteY341" fmla="*/ 277 h 4040"/>
              <a:gd name="connsiteX342" fmla="*/ 12628 w 12653"/>
              <a:gd name="connsiteY342" fmla="*/ 445 h 4040"/>
              <a:gd name="connsiteX343" fmla="*/ 12500 w 12653"/>
              <a:gd name="connsiteY343" fmla="*/ 445 h 4040"/>
              <a:gd name="connsiteX344" fmla="*/ 12500 w 12653"/>
              <a:gd name="connsiteY344" fmla="*/ 596 h 4040"/>
              <a:gd name="connsiteX345" fmla="*/ 12552 w 12653"/>
              <a:gd name="connsiteY345" fmla="*/ 596 h 4040"/>
              <a:gd name="connsiteX346" fmla="*/ 261 w 12653"/>
              <a:gd name="connsiteY346" fmla="*/ 3962 h 4040"/>
              <a:gd name="connsiteX347" fmla="*/ 261 w 12653"/>
              <a:gd name="connsiteY347" fmla="*/ 3899 h 4040"/>
              <a:gd name="connsiteX348" fmla="*/ 335 w 12653"/>
              <a:gd name="connsiteY348" fmla="*/ 3899 h 4040"/>
              <a:gd name="connsiteX349" fmla="*/ 335 w 12653"/>
              <a:gd name="connsiteY349" fmla="*/ 3962 h 4040"/>
              <a:gd name="connsiteX350" fmla="*/ 261 w 12653"/>
              <a:gd name="connsiteY350" fmla="*/ 3962 h 4040"/>
              <a:gd name="connsiteX351" fmla="*/ 261 w 12653"/>
              <a:gd name="connsiteY351" fmla="*/ 102 h 4040"/>
              <a:gd name="connsiteX352" fmla="*/ 335 w 12653"/>
              <a:gd name="connsiteY352" fmla="*/ 102 h 4040"/>
              <a:gd name="connsiteX353" fmla="*/ 335 w 12653"/>
              <a:gd name="connsiteY353" fmla="*/ 164 h 4040"/>
              <a:gd name="connsiteX354" fmla="*/ 261 w 12653"/>
              <a:gd name="connsiteY354" fmla="*/ 164 h 4040"/>
              <a:gd name="connsiteX355" fmla="*/ 261 w 12653"/>
              <a:gd name="connsiteY355" fmla="*/ 102 h 4040"/>
              <a:gd name="connsiteX356" fmla="*/ 12392 w 12653"/>
              <a:gd name="connsiteY356" fmla="*/ 102 h 4040"/>
              <a:gd name="connsiteX357" fmla="*/ 12392 w 12653"/>
              <a:gd name="connsiteY357" fmla="*/ 164 h 4040"/>
              <a:gd name="connsiteX358" fmla="*/ 12319 w 12653"/>
              <a:gd name="connsiteY358" fmla="*/ 164 h 4040"/>
              <a:gd name="connsiteX359" fmla="*/ 12319 w 12653"/>
              <a:gd name="connsiteY359" fmla="*/ 102 h 4040"/>
              <a:gd name="connsiteX360" fmla="*/ 12392 w 12653"/>
              <a:gd name="connsiteY360" fmla="*/ 102 h 4040"/>
              <a:gd name="connsiteX361" fmla="*/ 12392 w 12653"/>
              <a:gd name="connsiteY361" fmla="*/ 3899 h 4040"/>
              <a:gd name="connsiteX362" fmla="*/ 12392 w 12653"/>
              <a:gd name="connsiteY362" fmla="*/ 3962 h 4040"/>
              <a:gd name="connsiteX363" fmla="*/ 12319 w 12653"/>
              <a:gd name="connsiteY363" fmla="*/ 3962 h 4040"/>
              <a:gd name="connsiteX364" fmla="*/ 12319 w 12653"/>
              <a:gd name="connsiteY364" fmla="*/ 3899 h 4040"/>
              <a:gd name="connsiteX365" fmla="*/ 12392 w 12653"/>
              <a:gd name="connsiteY365" fmla="*/ 3899 h 4040"/>
              <a:gd name="connsiteX366" fmla="*/ 12552 w 12653"/>
              <a:gd name="connsiteY366" fmla="*/ 277 h 4040"/>
              <a:gd name="connsiteX367" fmla="*/ 12552 w 12653"/>
              <a:gd name="connsiteY367" fmla="*/ 339 h 4040"/>
              <a:gd name="connsiteX368" fmla="*/ 12487 w 12653"/>
              <a:gd name="connsiteY368" fmla="*/ 339 h 4040"/>
              <a:gd name="connsiteX369" fmla="*/ 12487 w 12653"/>
              <a:gd name="connsiteY369" fmla="*/ 277 h 4040"/>
              <a:gd name="connsiteX370" fmla="*/ 12552 w 12653"/>
              <a:gd name="connsiteY370" fmla="*/ 277 h 4040"/>
              <a:gd name="connsiteX371" fmla="*/ 12552 w 12653"/>
              <a:gd name="connsiteY371" fmla="*/ 184 h 4040"/>
              <a:gd name="connsiteX372" fmla="*/ 12552 w 12653"/>
              <a:gd name="connsiteY372" fmla="*/ 255 h 4040"/>
              <a:gd name="connsiteX373" fmla="*/ 12487 w 12653"/>
              <a:gd name="connsiteY373" fmla="*/ 255 h 4040"/>
              <a:gd name="connsiteX374" fmla="*/ 12487 w 12653"/>
              <a:gd name="connsiteY374" fmla="*/ 184 h 4040"/>
              <a:gd name="connsiteX375" fmla="*/ 12552 w 12653"/>
              <a:gd name="connsiteY375" fmla="*/ 184 h 4040"/>
              <a:gd name="connsiteX376" fmla="*/ 12552 w 12653"/>
              <a:gd name="connsiteY376" fmla="*/ 102 h 4040"/>
              <a:gd name="connsiteX377" fmla="*/ 12552 w 12653"/>
              <a:gd name="connsiteY377" fmla="*/ 160 h 4040"/>
              <a:gd name="connsiteX378" fmla="*/ 12492 w 12653"/>
              <a:gd name="connsiteY378" fmla="*/ 160 h 4040"/>
              <a:gd name="connsiteX379" fmla="*/ 12492 w 12653"/>
              <a:gd name="connsiteY379" fmla="*/ 102 h 4040"/>
              <a:gd name="connsiteX380" fmla="*/ 12552 w 12653"/>
              <a:gd name="connsiteY380" fmla="*/ 102 h 4040"/>
              <a:gd name="connsiteX381" fmla="*/ 12492 w 12653"/>
              <a:gd name="connsiteY381" fmla="*/ 82 h 4040"/>
              <a:gd name="connsiteX382" fmla="*/ 12492 w 12653"/>
              <a:gd name="connsiteY382" fmla="*/ 22 h 4040"/>
              <a:gd name="connsiteX383" fmla="*/ 12630 w 12653"/>
              <a:gd name="connsiteY383" fmla="*/ 22 h 4040"/>
              <a:gd name="connsiteX384" fmla="*/ 12630 w 12653"/>
              <a:gd name="connsiteY384" fmla="*/ 160 h 4040"/>
              <a:gd name="connsiteX385" fmla="*/ 12571 w 12653"/>
              <a:gd name="connsiteY385" fmla="*/ 160 h 4040"/>
              <a:gd name="connsiteX386" fmla="*/ 12571 w 12653"/>
              <a:gd name="connsiteY386" fmla="*/ 82 h 4040"/>
              <a:gd name="connsiteX387" fmla="*/ 12492 w 12653"/>
              <a:gd name="connsiteY387" fmla="*/ 82 h 4040"/>
              <a:gd name="connsiteX388" fmla="*/ 80 w 12653"/>
              <a:gd name="connsiteY388" fmla="*/ 3489 h 4040"/>
              <a:gd name="connsiteX389" fmla="*/ 80 w 12653"/>
              <a:gd name="connsiteY389" fmla="*/ 3528 h 4040"/>
              <a:gd name="connsiteX390" fmla="*/ 39 w 12653"/>
              <a:gd name="connsiteY390" fmla="*/ 3528 h 4040"/>
              <a:gd name="connsiteX391" fmla="*/ 39 w 12653"/>
              <a:gd name="connsiteY391" fmla="*/ 3489 h 4040"/>
              <a:gd name="connsiteX392" fmla="*/ 80 w 12653"/>
              <a:gd name="connsiteY392" fmla="*/ 3489 h 4040"/>
              <a:gd name="connsiteX393" fmla="*/ 12574 w 12653"/>
              <a:gd name="connsiteY393" fmla="*/ 575 h 4040"/>
              <a:gd name="connsiteX394" fmla="*/ 12574 w 12653"/>
              <a:gd name="connsiteY394" fmla="*/ 536 h 4040"/>
              <a:gd name="connsiteX395" fmla="*/ 12615 w 12653"/>
              <a:gd name="connsiteY395" fmla="*/ 536 h 4040"/>
              <a:gd name="connsiteX396" fmla="*/ 12615 w 12653"/>
              <a:gd name="connsiteY396" fmla="*/ 575 h 4040"/>
              <a:gd name="connsiteX397" fmla="*/ 12574 w 12653"/>
              <a:gd name="connsiteY397" fmla="*/ 575 h 4040"/>
              <a:gd name="connsiteX0" fmla="*/ 12653 w 12653"/>
              <a:gd name="connsiteY0" fmla="*/ 182 h 4040"/>
              <a:gd name="connsiteX1" fmla="*/ 12653 w 12653"/>
              <a:gd name="connsiteY1" fmla="*/ 0 h 4040"/>
              <a:gd name="connsiteX2" fmla="*/ 12470 w 12653"/>
              <a:gd name="connsiteY2" fmla="*/ 0 h 4040"/>
              <a:gd name="connsiteX3" fmla="*/ 12470 w 12653"/>
              <a:gd name="connsiteY3" fmla="*/ 82 h 4040"/>
              <a:gd name="connsiteX4" fmla="*/ 12414 w 12653"/>
              <a:gd name="connsiteY4" fmla="*/ 82 h 4040"/>
              <a:gd name="connsiteX5" fmla="*/ 12414 w 12653"/>
              <a:gd name="connsiteY5" fmla="*/ 0 h 4040"/>
              <a:gd name="connsiteX6" fmla="*/ 12202 w 12653"/>
              <a:gd name="connsiteY6" fmla="*/ 0 h 4040"/>
              <a:gd name="connsiteX7" fmla="*/ 12202 w 12653"/>
              <a:gd name="connsiteY7" fmla="*/ 130 h 4040"/>
              <a:gd name="connsiteX8" fmla="*/ 12092 w 12653"/>
              <a:gd name="connsiteY8" fmla="*/ 130 h 4040"/>
              <a:gd name="connsiteX9" fmla="*/ 12092 w 12653"/>
              <a:gd name="connsiteY9" fmla="*/ 100 h 4040"/>
              <a:gd name="connsiteX10" fmla="*/ 12155 w 12653"/>
              <a:gd name="connsiteY10" fmla="*/ 100 h 4040"/>
              <a:gd name="connsiteX11" fmla="*/ 12155 w 12653"/>
              <a:gd name="connsiteY11" fmla="*/ 15 h 4040"/>
              <a:gd name="connsiteX12" fmla="*/ 12071 w 12653"/>
              <a:gd name="connsiteY12" fmla="*/ 15 h 4040"/>
              <a:gd name="connsiteX13" fmla="*/ 12071 w 12653"/>
              <a:gd name="connsiteY13" fmla="*/ 78 h 4040"/>
              <a:gd name="connsiteX14" fmla="*/ 12017 w 12653"/>
              <a:gd name="connsiteY14" fmla="*/ 78 h 4040"/>
              <a:gd name="connsiteX15" fmla="*/ 12017 w 12653"/>
              <a:gd name="connsiteY15" fmla="*/ 18 h 4040"/>
              <a:gd name="connsiteX16" fmla="*/ 637 w 12653"/>
              <a:gd name="connsiteY16" fmla="*/ 18 h 4040"/>
              <a:gd name="connsiteX17" fmla="*/ 637 w 12653"/>
              <a:gd name="connsiteY17" fmla="*/ 78 h 4040"/>
              <a:gd name="connsiteX18" fmla="*/ 583 w 12653"/>
              <a:gd name="connsiteY18" fmla="*/ 78 h 4040"/>
              <a:gd name="connsiteX19" fmla="*/ 583 w 12653"/>
              <a:gd name="connsiteY19" fmla="*/ 15 h 4040"/>
              <a:gd name="connsiteX20" fmla="*/ 499 w 12653"/>
              <a:gd name="connsiteY20" fmla="*/ 15 h 4040"/>
              <a:gd name="connsiteX21" fmla="*/ 499 w 12653"/>
              <a:gd name="connsiteY21" fmla="*/ 100 h 4040"/>
              <a:gd name="connsiteX22" fmla="*/ 561 w 12653"/>
              <a:gd name="connsiteY22" fmla="*/ 100 h 4040"/>
              <a:gd name="connsiteX23" fmla="*/ 561 w 12653"/>
              <a:gd name="connsiteY23" fmla="*/ 130 h 4040"/>
              <a:gd name="connsiteX24" fmla="*/ 451 w 12653"/>
              <a:gd name="connsiteY24" fmla="*/ 130 h 4040"/>
              <a:gd name="connsiteX25" fmla="*/ 451 w 12653"/>
              <a:gd name="connsiteY25" fmla="*/ 0 h 4040"/>
              <a:gd name="connsiteX26" fmla="*/ 240 w 12653"/>
              <a:gd name="connsiteY26" fmla="*/ 0 h 4040"/>
              <a:gd name="connsiteX27" fmla="*/ 240 w 12653"/>
              <a:gd name="connsiteY27" fmla="*/ 82 h 4040"/>
              <a:gd name="connsiteX28" fmla="*/ 184 w 12653"/>
              <a:gd name="connsiteY28" fmla="*/ 82 h 4040"/>
              <a:gd name="connsiteX29" fmla="*/ 184 w 12653"/>
              <a:gd name="connsiteY29" fmla="*/ 0 h 4040"/>
              <a:gd name="connsiteX30" fmla="*/ 0 w 12653"/>
              <a:gd name="connsiteY30" fmla="*/ 0 h 4040"/>
              <a:gd name="connsiteX31" fmla="*/ 0 w 12653"/>
              <a:gd name="connsiteY31" fmla="*/ 182 h 4040"/>
              <a:gd name="connsiteX32" fmla="*/ 82 w 12653"/>
              <a:gd name="connsiteY32" fmla="*/ 182 h 4040"/>
              <a:gd name="connsiteX33" fmla="*/ 82 w 12653"/>
              <a:gd name="connsiteY33" fmla="*/ 255 h 4040"/>
              <a:gd name="connsiteX34" fmla="*/ 2 w 12653"/>
              <a:gd name="connsiteY34" fmla="*/ 255 h 4040"/>
              <a:gd name="connsiteX35" fmla="*/ 2 w 12653"/>
              <a:gd name="connsiteY35" fmla="*/ 467 h 4040"/>
              <a:gd name="connsiteX36" fmla="*/ 132 w 12653"/>
              <a:gd name="connsiteY36" fmla="*/ 467 h 4040"/>
              <a:gd name="connsiteX37" fmla="*/ 132 w 12653"/>
              <a:gd name="connsiteY37" fmla="*/ 575 h 4040"/>
              <a:gd name="connsiteX38" fmla="*/ 102 w 12653"/>
              <a:gd name="connsiteY38" fmla="*/ 575 h 4040"/>
              <a:gd name="connsiteX39" fmla="*/ 102 w 12653"/>
              <a:gd name="connsiteY39" fmla="*/ 514 h 4040"/>
              <a:gd name="connsiteX40" fmla="*/ 17 w 12653"/>
              <a:gd name="connsiteY40" fmla="*/ 514 h 4040"/>
              <a:gd name="connsiteX41" fmla="*/ 17 w 12653"/>
              <a:gd name="connsiteY41" fmla="*/ 596 h 4040"/>
              <a:gd name="connsiteX42" fmla="*/ 80 w 12653"/>
              <a:gd name="connsiteY42" fmla="*/ 596 h 4040"/>
              <a:gd name="connsiteX43" fmla="*/ 80 w 12653"/>
              <a:gd name="connsiteY43" fmla="*/ 652 h 4040"/>
              <a:gd name="connsiteX44" fmla="*/ 20 w 12653"/>
              <a:gd name="connsiteY44" fmla="*/ 652 h 4040"/>
              <a:gd name="connsiteX45" fmla="*/ 20 w 12653"/>
              <a:gd name="connsiteY45" fmla="*/ 2708 h 4040"/>
              <a:gd name="connsiteX46" fmla="*/ 80 w 12653"/>
              <a:gd name="connsiteY46" fmla="*/ 2708 h 4040"/>
              <a:gd name="connsiteX47" fmla="*/ 80 w 12653"/>
              <a:gd name="connsiteY47" fmla="*/ 2765 h 4040"/>
              <a:gd name="connsiteX48" fmla="*/ 17 w 12653"/>
              <a:gd name="connsiteY48" fmla="*/ 2765 h 4040"/>
              <a:gd name="connsiteX49" fmla="*/ 17 w 12653"/>
              <a:gd name="connsiteY49" fmla="*/ 2847 h 4040"/>
              <a:gd name="connsiteX50" fmla="*/ 102 w 12653"/>
              <a:gd name="connsiteY50" fmla="*/ 2847 h 4040"/>
              <a:gd name="connsiteX51" fmla="*/ 102 w 12653"/>
              <a:gd name="connsiteY51" fmla="*/ 2786 h 4040"/>
              <a:gd name="connsiteX52" fmla="*/ 132 w 12653"/>
              <a:gd name="connsiteY52" fmla="*/ 2786 h 4040"/>
              <a:gd name="connsiteX53" fmla="*/ 132 w 12653"/>
              <a:gd name="connsiteY53" fmla="*/ 2894 h 4040"/>
              <a:gd name="connsiteX54" fmla="*/ 2 w 12653"/>
              <a:gd name="connsiteY54" fmla="*/ 2894 h 4040"/>
              <a:gd name="connsiteX55" fmla="*/ 2 w 12653"/>
              <a:gd name="connsiteY55" fmla="*/ 3106 h 4040"/>
              <a:gd name="connsiteX56" fmla="*/ 82 w 12653"/>
              <a:gd name="connsiteY56" fmla="*/ 3106 h 4040"/>
              <a:gd name="connsiteX57" fmla="*/ 82 w 12653"/>
              <a:gd name="connsiteY57" fmla="*/ 3179 h 4040"/>
              <a:gd name="connsiteX58" fmla="*/ 0 w 12653"/>
              <a:gd name="connsiteY58" fmla="*/ 3179 h 4040"/>
              <a:gd name="connsiteX59" fmla="*/ 0 w 12653"/>
              <a:gd name="connsiteY59" fmla="*/ 3360 h 4040"/>
              <a:gd name="connsiteX60" fmla="*/ 184 w 12653"/>
              <a:gd name="connsiteY60" fmla="*/ 3360 h 4040"/>
              <a:gd name="connsiteX61" fmla="*/ 184 w 12653"/>
              <a:gd name="connsiteY61" fmla="*/ 3278 h 4040"/>
              <a:gd name="connsiteX62" fmla="*/ 240 w 12653"/>
              <a:gd name="connsiteY62" fmla="*/ 3278 h 4040"/>
              <a:gd name="connsiteX63" fmla="*/ 240 w 12653"/>
              <a:gd name="connsiteY63" fmla="*/ 3360 h 4040"/>
              <a:gd name="connsiteX64" fmla="*/ 451 w 12653"/>
              <a:gd name="connsiteY64" fmla="*/ 3360 h 4040"/>
              <a:gd name="connsiteX65" fmla="*/ 451 w 12653"/>
              <a:gd name="connsiteY65" fmla="*/ 3231 h 4040"/>
              <a:gd name="connsiteX66" fmla="*/ 561 w 12653"/>
              <a:gd name="connsiteY66" fmla="*/ 3231 h 4040"/>
              <a:gd name="connsiteX67" fmla="*/ 561 w 12653"/>
              <a:gd name="connsiteY67" fmla="*/ 3261 h 4040"/>
              <a:gd name="connsiteX68" fmla="*/ 499 w 12653"/>
              <a:gd name="connsiteY68" fmla="*/ 3261 h 4040"/>
              <a:gd name="connsiteX69" fmla="*/ 499 w 12653"/>
              <a:gd name="connsiteY69" fmla="*/ 3345 h 4040"/>
              <a:gd name="connsiteX70" fmla="*/ 583 w 12653"/>
              <a:gd name="connsiteY70" fmla="*/ 3345 h 4040"/>
              <a:gd name="connsiteX71" fmla="*/ 583 w 12653"/>
              <a:gd name="connsiteY71" fmla="*/ 3283 h 4040"/>
              <a:gd name="connsiteX72" fmla="*/ 637 w 12653"/>
              <a:gd name="connsiteY72" fmla="*/ 3283 h 4040"/>
              <a:gd name="connsiteX73" fmla="*/ 637 w 12653"/>
              <a:gd name="connsiteY73" fmla="*/ 3343 h 4040"/>
              <a:gd name="connsiteX74" fmla="*/ 12017 w 12653"/>
              <a:gd name="connsiteY74" fmla="*/ 3343 h 4040"/>
              <a:gd name="connsiteX75" fmla="*/ 12017 w 12653"/>
              <a:gd name="connsiteY75" fmla="*/ 3283 h 4040"/>
              <a:gd name="connsiteX76" fmla="*/ 12071 w 12653"/>
              <a:gd name="connsiteY76" fmla="*/ 3283 h 4040"/>
              <a:gd name="connsiteX77" fmla="*/ 12071 w 12653"/>
              <a:gd name="connsiteY77" fmla="*/ 3345 h 4040"/>
              <a:gd name="connsiteX78" fmla="*/ 12155 w 12653"/>
              <a:gd name="connsiteY78" fmla="*/ 3345 h 4040"/>
              <a:gd name="connsiteX79" fmla="*/ 12155 w 12653"/>
              <a:gd name="connsiteY79" fmla="*/ 3261 h 4040"/>
              <a:gd name="connsiteX80" fmla="*/ 12092 w 12653"/>
              <a:gd name="connsiteY80" fmla="*/ 3261 h 4040"/>
              <a:gd name="connsiteX81" fmla="*/ 12092 w 12653"/>
              <a:gd name="connsiteY81" fmla="*/ 3231 h 4040"/>
              <a:gd name="connsiteX82" fmla="*/ 12202 w 12653"/>
              <a:gd name="connsiteY82" fmla="*/ 3231 h 4040"/>
              <a:gd name="connsiteX83" fmla="*/ 12202 w 12653"/>
              <a:gd name="connsiteY83" fmla="*/ 3360 h 4040"/>
              <a:gd name="connsiteX84" fmla="*/ 12414 w 12653"/>
              <a:gd name="connsiteY84" fmla="*/ 3360 h 4040"/>
              <a:gd name="connsiteX85" fmla="*/ 12414 w 12653"/>
              <a:gd name="connsiteY85" fmla="*/ 3278 h 4040"/>
              <a:gd name="connsiteX86" fmla="*/ 12470 w 12653"/>
              <a:gd name="connsiteY86" fmla="*/ 3278 h 4040"/>
              <a:gd name="connsiteX87" fmla="*/ 12470 w 12653"/>
              <a:gd name="connsiteY87" fmla="*/ 3360 h 4040"/>
              <a:gd name="connsiteX88" fmla="*/ 12653 w 12653"/>
              <a:gd name="connsiteY88" fmla="*/ 3360 h 4040"/>
              <a:gd name="connsiteX89" fmla="*/ 12653 w 12653"/>
              <a:gd name="connsiteY89" fmla="*/ 3179 h 4040"/>
              <a:gd name="connsiteX90" fmla="*/ 12571 w 12653"/>
              <a:gd name="connsiteY90" fmla="*/ 3179 h 4040"/>
              <a:gd name="connsiteX91" fmla="*/ 12571 w 12653"/>
              <a:gd name="connsiteY91" fmla="*/ 3106 h 4040"/>
              <a:gd name="connsiteX92" fmla="*/ 12651 w 12653"/>
              <a:gd name="connsiteY92" fmla="*/ 3106 h 4040"/>
              <a:gd name="connsiteX93" fmla="*/ 12651 w 12653"/>
              <a:gd name="connsiteY93" fmla="*/ 2894 h 4040"/>
              <a:gd name="connsiteX94" fmla="*/ 12522 w 12653"/>
              <a:gd name="connsiteY94" fmla="*/ 2894 h 4040"/>
              <a:gd name="connsiteX95" fmla="*/ 12522 w 12653"/>
              <a:gd name="connsiteY95" fmla="*/ 2786 h 4040"/>
              <a:gd name="connsiteX96" fmla="*/ 12552 w 12653"/>
              <a:gd name="connsiteY96" fmla="*/ 2786 h 4040"/>
              <a:gd name="connsiteX97" fmla="*/ 12552 w 12653"/>
              <a:gd name="connsiteY97" fmla="*/ 2847 h 4040"/>
              <a:gd name="connsiteX98" fmla="*/ 12636 w 12653"/>
              <a:gd name="connsiteY98" fmla="*/ 2847 h 4040"/>
              <a:gd name="connsiteX99" fmla="*/ 12636 w 12653"/>
              <a:gd name="connsiteY99" fmla="*/ 2765 h 4040"/>
              <a:gd name="connsiteX100" fmla="*/ 12574 w 12653"/>
              <a:gd name="connsiteY100" fmla="*/ 2765 h 4040"/>
              <a:gd name="connsiteX101" fmla="*/ 12574 w 12653"/>
              <a:gd name="connsiteY101" fmla="*/ 2708 h 4040"/>
              <a:gd name="connsiteX102" fmla="*/ 12634 w 12653"/>
              <a:gd name="connsiteY102" fmla="*/ 2708 h 4040"/>
              <a:gd name="connsiteX103" fmla="*/ 12634 w 12653"/>
              <a:gd name="connsiteY103" fmla="*/ 652 h 4040"/>
              <a:gd name="connsiteX104" fmla="*/ 12574 w 12653"/>
              <a:gd name="connsiteY104" fmla="*/ 652 h 4040"/>
              <a:gd name="connsiteX105" fmla="*/ 12574 w 12653"/>
              <a:gd name="connsiteY105" fmla="*/ 596 h 4040"/>
              <a:gd name="connsiteX106" fmla="*/ 12636 w 12653"/>
              <a:gd name="connsiteY106" fmla="*/ 596 h 4040"/>
              <a:gd name="connsiteX107" fmla="*/ 12636 w 12653"/>
              <a:gd name="connsiteY107" fmla="*/ 514 h 4040"/>
              <a:gd name="connsiteX108" fmla="*/ 12552 w 12653"/>
              <a:gd name="connsiteY108" fmla="*/ 514 h 4040"/>
              <a:gd name="connsiteX109" fmla="*/ 12552 w 12653"/>
              <a:gd name="connsiteY109" fmla="*/ 575 h 4040"/>
              <a:gd name="connsiteX110" fmla="*/ 12522 w 12653"/>
              <a:gd name="connsiteY110" fmla="*/ 575 h 4040"/>
              <a:gd name="connsiteX111" fmla="*/ 12522 w 12653"/>
              <a:gd name="connsiteY111" fmla="*/ 467 h 4040"/>
              <a:gd name="connsiteX112" fmla="*/ 12651 w 12653"/>
              <a:gd name="connsiteY112" fmla="*/ 467 h 4040"/>
              <a:gd name="connsiteX113" fmla="*/ 12651 w 12653"/>
              <a:gd name="connsiteY113" fmla="*/ 255 h 4040"/>
              <a:gd name="connsiteX114" fmla="*/ 12571 w 12653"/>
              <a:gd name="connsiteY114" fmla="*/ 255 h 4040"/>
              <a:gd name="connsiteX115" fmla="*/ 12571 w 12653"/>
              <a:gd name="connsiteY115" fmla="*/ 182 h 4040"/>
              <a:gd name="connsiteX116" fmla="*/ 12653 w 12653"/>
              <a:gd name="connsiteY116" fmla="*/ 182 h 4040"/>
              <a:gd name="connsiteX117" fmla="*/ 561 w 12653"/>
              <a:gd name="connsiteY117" fmla="*/ 3283 h 4040"/>
              <a:gd name="connsiteX118" fmla="*/ 561 w 12653"/>
              <a:gd name="connsiteY118" fmla="*/ 3324 h 4040"/>
              <a:gd name="connsiteX119" fmla="*/ 520 w 12653"/>
              <a:gd name="connsiteY119" fmla="*/ 3324 h 4040"/>
              <a:gd name="connsiteX120" fmla="*/ 520 w 12653"/>
              <a:gd name="connsiteY120" fmla="*/ 3283 h 4040"/>
              <a:gd name="connsiteX121" fmla="*/ 561 w 12653"/>
              <a:gd name="connsiteY121" fmla="*/ 3283 h 4040"/>
              <a:gd name="connsiteX122" fmla="*/ 12092 w 12653"/>
              <a:gd name="connsiteY122" fmla="*/ 78 h 4040"/>
              <a:gd name="connsiteX123" fmla="*/ 12092 w 12653"/>
              <a:gd name="connsiteY123" fmla="*/ 37 h 4040"/>
              <a:gd name="connsiteX124" fmla="*/ 12133 w 12653"/>
              <a:gd name="connsiteY124" fmla="*/ 37 h 4040"/>
              <a:gd name="connsiteX125" fmla="*/ 12133 w 12653"/>
              <a:gd name="connsiteY125" fmla="*/ 78 h 4040"/>
              <a:gd name="connsiteX126" fmla="*/ 12092 w 12653"/>
              <a:gd name="connsiteY126" fmla="*/ 78 h 4040"/>
              <a:gd name="connsiteX127" fmla="*/ 12574 w 12653"/>
              <a:gd name="connsiteY127" fmla="*/ 2825 h 4040"/>
              <a:gd name="connsiteX128" fmla="*/ 12574 w 12653"/>
              <a:gd name="connsiteY128" fmla="*/ 2786 h 4040"/>
              <a:gd name="connsiteX129" fmla="*/ 12615 w 12653"/>
              <a:gd name="connsiteY129" fmla="*/ 2786 h 4040"/>
              <a:gd name="connsiteX130" fmla="*/ 12615 w 12653"/>
              <a:gd name="connsiteY130" fmla="*/ 2825 h 4040"/>
              <a:gd name="connsiteX131" fmla="*/ 12574 w 12653"/>
              <a:gd name="connsiteY131" fmla="*/ 2825 h 4040"/>
              <a:gd name="connsiteX132" fmla="*/ 12492 w 12653"/>
              <a:gd name="connsiteY132" fmla="*/ 3339 h 4040"/>
              <a:gd name="connsiteX133" fmla="*/ 12492 w 12653"/>
              <a:gd name="connsiteY133" fmla="*/ 3278 h 4040"/>
              <a:gd name="connsiteX134" fmla="*/ 12571 w 12653"/>
              <a:gd name="connsiteY134" fmla="*/ 3278 h 4040"/>
              <a:gd name="connsiteX135" fmla="*/ 12571 w 12653"/>
              <a:gd name="connsiteY135" fmla="*/ 3201 h 4040"/>
              <a:gd name="connsiteX136" fmla="*/ 12630 w 12653"/>
              <a:gd name="connsiteY136" fmla="*/ 3201 h 4040"/>
              <a:gd name="connsiteX137" fmla="*/ 12630 w 12653"/>
              <a:gd name="connsiteY137" fmla="*/ 3339 h 4040"/>
              <a:gd name="connsiteX138" fmla="*/ 12492 w 12653"/>
              <a:gd name="connsiteY138" fmla="*/ 3339 h 4040"/>
              <a:gd name="connsiteX139" fmla="*/ 12492 w 12653"/>
              <a:gd name="connsiteY139" fmla="*/ 3259 h 4040"/>
              <a:gd name="connsiteX140" fmla="*/ 12492 w 12653"/>
              <a:gd name="connsiteY140" fmla="*/ 3201 h 4040"/>
              <a:gd name="connsiteX141" fmla="*/ 12552 w 12653"/>
              <a:gd name="connsiteY141" fmla="*/ 3201 h 4040"/>
              <a:gd name="connsiteX142" fmla="*/ 12552 w 12653"/>
              <a:gd name="connsiteY142" fmla="*/ 3259 h 4040"/>
              <a:gd name="connsiteX143" fmla="*/ 12492 w 12653"/>
              <a:gd name="connsiteY143" fmla="*/ 3259 h 4040"/>
              <a:gd name="connsiteX144" fmla="*/ 12487 w 12653"/>
              <a:gd name="connsiteY144" fmla="*/ 3084 h 4040"/>
              <a:gd name="connsiteX145" fmla="*/ 12487 w 12653"/>
              <a:gd name="connsiteY145" fmla="*/ 3021 h 4040"/>
              <a:gd name="connsiteX146" fmla="*/ 12552 w 12653"/>
              <a:gd name="connsiteY146" fmla="*/ 3021 h 4040"/>
              <a:gd name="connsiteX147" fmla="*/ 12552 w 12653"/>
              <a:gd name="connsiteY147" fmla="*/ 3084 h 4040"/>
              <a:gd name="connsiteX148" fmla="*/ 12487 w 12653"/>
              <a:gd name="connsiteY148" fmla="*/ 3084 h 4040"/>
              <a:gd name="connsiteX149" fmla="*/ 12552 w 12653"/>
              <a:gd name="connsiteY149" fmla="*/ 3106 h 4040"/>
              <a:gd name="connsiteX150" fmla="*/ 12552 w 12653"/>
              <a:gd name="connsiteY150" fmla="*/ 3177 h 4040"/>
              <a:gd name="connsiteX151" fmla="*/ 12487 w 12653"/>
              <a:gd name="connsiteY151" fmla="*/ 3177 h 4040"/>
              <a:gd name="connsiteX152" fmla="*/ 12487 w 12653"/>
              <a:gd name="connsiteY152" fmla="*/ 3106 h 4040"/>
              <a:gd name="connsiteX153" fmla="*/ 12552 w 12653"/>
              <a:gd name="connsiteY153" fmla="*/ 3106 h 4040"/>
              <a:gd name="connsiteX154" fmla="*/ 12470 w 12653"/>
              <a:gd name="connsiteY154" fmla="*/ 3196 h 4040"/>
              <a:gd name="connsiteX155" fmla="*/ 12470 w 12653"/>
              <a:gd name="connsiteY155" fmla="*/ 3259 h 4040"/>
              <a:gd name="connsiteX156" fmla="*/ 12414 w 12653"/>
              <a:gd name="connsiteY156" fmla="*/ 3259 h 4040"/>
              <a:gd name="connsiteX157" fmla="*/ 12414 w 12653"/>
              <a:gd name="connsiteY157" fmla="*/ 3196 h 4040"/>
              <a:gd name="connsiteX158" fmla="*/ 12470 w 12653"/>
              <a:gd name="connsiteY158" fmla="*/ 3196 h 4040"/>
              <a:gd name="connsiteX159" fmla="*/ 12470 w 12653"/>
              <a:gd name="connsiteY159" fmla="*/ 3106 h 4040"/>
              <a:gd name="connsiteX160" fmla="*/ 12470 w 12653"/>
              <a:gd name="connsiteY160" fmla="*/ 3177 h 4040"/>
              <a:gd name="connsiteX161" fmla="*/ 12414 w 12653"/>
              <a:gd name="connsiteY161" fmla="*/ 3177 h 4040"/>
              <a:gd name="connsiteX162" fmla="*/ 12414 w 12653"/>
              <a:gd name="connsiteY162" fmla="*/ 3106 h 4040"/>
              <a:gd name="connsiteX163" fmla="*/ 12470 w 12653"/>
              <a:gd name="connsiteY163" fmla="*/ 3106 h 4040"/>
              <a:gd name="connsiteX164" fmla="*/ 12092 w 12653"/>
              <a:gd name="connsiteY164" fmla="*/ 3324 h 4040"/>
              <a:gd name="connsiteX165" fmla="*/ 12092 w 12653"/>
              <a:gd name="connsiteY165" fmla="*/ 3283 h 4040"/>
              <a:gd name="connsiteX166" fmla="*/ 12133 w 12653"/>
              <a:gd name="connsiteY166" fmla="*/ 3283 h 4040"/>
              <a:gd name="connsiteX167" fmla="*/ 12133 w 12653"/>
              <a:gd name="connsiteY167" fmla="*/ 3324 h 4040"/>
              <a:gd name="connsiteX168" fmla="*/ 12092 w 12653"/>
              <a:gd name="connsiteY168" fmla="*/ 3324 h 4040"/>
              <a:gd name="connsiteX169" fmla="*/ 240 w 12653"/>
              <a:gd name="connsiteY169" fmla="*/ 3196 h 4040"/>
              <a:gd name="connsiteX170" fmla="*/ 240 w 12653"/>
              <a:gd name="connsiteY170" fmla="*/ 3259 h 4040"/>
              <a:gd name="connsiteX171" fmla="*/ 184 w 12653"/>
              <a:gd name="connsiteY171" fmla="*/ 3259 h 4040"/>
              <a:gd name="connsiteX172" fmla="*/ 184 w 12653"/>
              <a:gd name="connsiteY172" fmla="*/ 3196 h 4040"/>
              <a:gd name="connsiteX173" fmla="*/ 240 w 12653"/>
              <a:gd name="connsiteY173" fmla="*/ 3196 h 4040"/>
              <a:gd name="connsiteX174" fmla="*/ 240 w 12653"/>
              <a:gd name="connsiteY174" fmla="*/ 3106 h 4040"/>
              <a:gd name="connsiteX175" fmla="*/ 240 w 12653"/>
              <a:gd name="connsiteY175" fmla="*/ 3177 h 4040"/>
              <a:gd name="connsiteX176" fmla="*/ 184 w 12653"/>
              <a:gd name="connsiteY176" fmla="*/ 3177 h 4040"/>
              <a:gd name="connsiteX177" fmla="*/ 184 w 12653"/>
              <a:gd name="connsiteY177" fmla="*/ 3106 h 4040"/>
              <a:gd name="connsiteX178" fmla="*/ 240 w 12653"/>
              <a:gd name="connsiteY178" fmla="*/ 3106 h 4040"/>
              <a:gd name="connsiteX179" fmla="*/ 102 w 12653"/>
              <a:gd name="connsiteY179" fmla="*/ 3084 h 4040"/>
              <a:gd name="connsiteX180" fmla="*/ 102 w 12653"/>
              <a:gd name="connsiteY180" fmla="*/ 3021 h 4040"/>
              <a:gd name="connsiteX181" fmla="*/ 166 w 12653"/>
              <a:gd name="connsiteY181" fmla="*/ 3021 h 4040"/>
              <a:gd name="connsiteX182" fmla="*/ 166 w 12653"/>
              <a:gd name="connsiteY182" fmla="*/ 3084 h 4040"/>
              <a:gd name="connsiteX183" fmla="*/ 102 w 12653"/>
              <a:gd name="connsiteY183" fmla="*/ 3084 h 4040"/>
              <a:gd name="connsiteX184" fmla="*/ 102 w 12653"/>
              <a:gd name="connsiteY184" fmla="*/ 3177 h 4040"/>
              <a:gd name="connsiteX185" fmla="*/ 102 w 12653"/>
              <a:gd name="connsiteY185" fmla="*/ 3106 h 4040"/>
              <a:gd name="connsiteX186" fmla="*/ 166 w 12653"/>
              <a:gd name="connsiteY186" fmla="*/ 3106 h 4040"/>
              <a:gd name="connsiteX187" fmla="*/ 166 w 12653"/>
              <a:gd name="connsiteY187" fmla="*/ 3177 h 4040"/>
              <a:gd name="connsiteX188" fmla="*/ 102 w 12653"/>
              <a:gd name="connsiteY188" fmla="*/ 3177 h 4040"/>
              <a:gd name="connsiteX189" fmla="*/ 102 w 12653"/>
              <a:gd name="connsiteY189" fmla="*/ 3259 h 4040"/>
              <a:gd name="connsiteX190" fmla="*/ 102 w 12653"/>
              <a:gd name="connsiteY190" fmla="*/ 3201 h 4040"/>
              <a:gd name="connsiteX191" fmla="*/ 162 w 12653"/>
              <a:gd name="connsiteY191" fmla="*/ 3201 h 4040"/>
              <a:gd name="connsiteX192" fmla="*/ 162 w 12653"/>
              <a:gd name="connsiteY192" fmla="*/ 3259 h 4040"/>
              <a:gd name="connsiteX193" fmla="*/ 102 w 12653"/>
              <a:gd name="connsiteY193" fmla="*/ 3259 h 4040"/>
              <a:gd name="connsiteX194" fmla="*/ 162 w 12653"/>
              <a:gd name="connsiteY194" fmla="*/ 3278 h 4040"/>
              <a:gd name="connsiteX195" fmla="*/ 162 w 12653"/>
              <a:gd name="connsiteY195" fmla="*/ 3339 h 4040"/>
              <a:gd name="connsiteX196" fmla="*/ 24 w 12653"/>
              <a:gd name="connsiteY196" fmla="*/ 3339 h 4040"/>
              <a:gd name="connsiteX197" fmla="*/ 24 w 12653"/>
              <a:gd name="connsiteY197" fmla="*/ 3201 h 4040"/>
              <a:gd name="connsiteX198" fmla="*/ 82 w 12653"/>
              <a:gd name="connsiteY198" fmla="*/ 3201 h 4040"/>
              <a:gd name="connsiteX199" fmla="*/ 82 w 12653"/>
              <a:gd name="connsiteY199" fmla="*/ 3278 h 4040"/>
              <a:gd name="connsiteX200" fmla="*/ 162 w 12653"/>
              <a:gd name="connsiteY200" fmla="*/ 3278 h 4040"/>
              <a:gd name="connsiteX201" fmla="*/ 80 w 12653"/>
              <a:gd name="connsiteY201" fmla="*/ 536 h 4040"/>
              <a:gd name="connsiteX202" fmla="*/ 80 w 12653"/>
              <a:gd name="connsiteY202" fmla="*/ 575 h 4040"/>
              <a:gd name="connsiteX203" fmla="*/ 39 w 12653"/>
              <a:gd name="connsiteY203" fmla="*/ 575 h 4040"/>
              <a:gd name="connsiteX204" fmla="*/ 39 w 12653"/>
              <a:gd name="connsiteY204" fmla="*/ 536 h 4040"/>
              <a:gd name="connsiteX205" fmla="*/ 80 w 12653"/>
              <a:gd name="connsiteY205" fmla="*/ 536 h 4040"/>
              <a:gd name="connsiteX206" fmla="*/ 162 w 12653"/>
              <a:gd name="connsiteY206" fmla="*/ 22 h 4040"/>
              <a:gd name="connsiteX207" fmla="*/ 162 w 12653"/>
              <a:gd name="connsiteY207" fmla="*/ 82 h 4040"/>
              <a:gd name="connsiteX208" fmla="*/ 82 w 12653"/>
              <a:gd name="connsiteY208" fmla="*/ 82 h 4040"/>
              <a:gd name="connsiteX209" fmla="*/ 82 w 12653"/>
              <a:gd name="connsiteY209" fmla="*/ 160 h 4040"/>
              <a:gd name="connsiteX210" fmla="*/ 24 w 12653"/>
              <a:gd name="connsiteY210" fmla="*/ 160 h 4040"/>
              <a:gd name="connsiteX211" fmla="*/ 24 w 12653"/>
              <a:gd name="connsiteY211" fmla="*/ 22 h 4040"/>
              <a:gd name="connsiteX212" fmla="*/ 162 w 12653"/>
              <a:gd name="connsiteY212" fmla="*/ 22 h 4040"/>
              <a:gd name="connsiteX213" fmla="*/ 162 w 12653"/>
              <a:gd name="connsiteY213" fmla="*/ 102 h 4040"/>
              <a:gd name="connsiteX214" fmla="*/ 162 w 12653"/>
              <a:gd name="connsiteY214" fmla="*/ 160 h 4040"/>
              <a:gd name="connsiteX215" fmla="*/ 102 w 12653"/>
              <a:gd name="connsiteY215" fmla="*/ 160 h 4040"/>
              <a:gd name="connsiteX216" fmla="*/ 102 w 12653"/>
              <a:gd name="connsiteY216" fmla="*/ 102 h 4040"/>
              <a:gd name="connsiteX217" fmla="*/ 162 w 12653"/>
              <a:gd name="connsiteY217" fmla="*/ 102 h 4040"/>
              <a:gd name="connsiteX218" fmla="*/ 166 w 12653"/>
              <a:gd name="connsiteY218" fmla="*/ 277 h 4040"/>
              <a:gd name="connsiteX219" fmla="*/ 166 w 12653"/>
              <a:gd name="connsiteY219" fmla="*/ 339 h 4040"/>
              <a:gd name="connsiteX220" fmla="*/ 102 w 12653"/>
              <a:gd name="connsiteY220" fmla="*/ 339 h 4040"/>
              <a:gd name="connsiteX221" fmla="*/ 102 w 12653"/>
              <a:gd name="connsiteY221" fmla="*/ 277 h 4040"/>
              <a:gd name="connsiteX222" fmla="*/ 166 w 12653"/>
              <a:gd name="connsiteY222" fmla="*/ 277 h 4040"/>
              <a:gd name="connsiteX223" fmla="*/ 102 w 12653"/>
              <a:gd name="connsiteY223" fmla="*/ 255 h 4040"/>
              <a:gd name="connsiteX224" fmla="*/ 102 w 12653"/>
              <a:gd name="connsiteY224" fmla="*/ 184 h 4040"/>
              <a:gd name="connsiteX225" fmla="*/ 166 w 12653"/>
              <a:gd name="connsiteY225" fmla="*/ 184 h 4040"/>
              <a:gd name="connsiteX226" fmla="*/ 166 w 12653"/>
              <a:gd name="connsiteY226" fmla="*/ 255 h 4040"/>
              <a:gd name="connsiteX227" fmla="*/ 102 w 12653"/>
              <a:gd name="connsiteY227" fmla="*/ 255 h 4040"/>
              <a:gd name="connsiteX228" fmla="*/ 184 w 12653"/>
              <a:gd name="connsiteY228" fmla="*/ 255 h 4040"/>
              <a:gd name="connsiteX229" fmla="*/ 184 w 12653"/>
              <a:gd name="connsiteY229" fmla="*/ 184 h 4040"/>
              <a:gd name="connsiteX230" fmla="*/ 240 w 12653"/>
              <a:gd name="connsiteY230" fmla="*/ 184 h 4040"/>
              <a:gd name="connsiteX231" fmla="*/ 240 w 12653"/>
              <a:gd name="connsiteY231" fmla="*/ 255 h 4040"/>
              <a:gd name="connsiteX232" fmla="*/ 184 w 12653"/>
              <a:gd name="connsiteY232" fmla="*/ 255 h 4040"/>
              <a:gd name="connsiteX233" fmla="*/ 184 w 12653"/>
              <a:gd name="connsiteY233" fmla="*/ 164 h 4040"/>
              <a:gd name="connsiteX234" fmla="*/ 184 w 12653"/>
              <a:gd name="connsiteY234" fmla="*/ 102 h 4040"/>
              <a:gd name="connsiteX235" fmla="*/ 240 w 12653"/>
              <a:gd name="connsiteY235" fmla="*/ 102 h 4040"/>
              <a:gd name="connsiteX236" fmla="*/ 240 w 12653"/>
              <a:gd name="connsiteY236" fmla="*/ 164 h 4040"/>
              <a:gd name="connsiteX237" fmla="*/ 184 w 12653"/>
              <a:gd name="connsiteY237" fmla="*/ 164 h 4040"/>
              <a:gd name="connsiteX238" fmla="*/ 561 w 12653"/>
              <a:gd name="connsiteY238" fmla="*/ 37 h 4040"/>
              <a:gd name="connsiteX239" fmla="*/ 561 w 12653"/>
              <a:gd name="connsiteY239" fmla="*/ 78 h 4040"/>
              <a:gd name="connsiteX240" fmla="*/ 520 w 12653"/>
              <a:gd name="connsiteY240" fmla="*/ 78 h 4040"/>
              <a:gd name="connsiteX241" fmla="*/ 520 w 12653"/>
              <a:gd name="connsiteY241" fmla="*/ 37 h 4040"/>
              <a:gd name="connsiteX242" fmla="*/ 561 w 12653"/>
              <a:gd name="connsiteY242" fmla="*/ 37 h 4040"/>
              <a:gd name="connsiteX243" fmla="*/ 12414 w 12653"/>
              <a:gd name="connsiteY243" fmla="*/ 164 h 4040"/>
              <a:gd name="connsiteX244" fmla="*/ 12414 w 12653"/>
              <a:gd name="connsiteY244" fmla="*/ 102 h 4040"/>
              <a:gd name="connsiteX245" fmla="*/ 12470 w 12653"/>
              <a:gd name="connsiteY245" fmla="*/ 102 h 4040"/>
              <a:gd name="connsiteX246" fmla="*/ 12470 w 12653"/>
              <a:gd name="connsiteY246" fmla="*/ 164 h 4040"/>
              <a:gd name="connsiteX247" fmla="*/ 12414 w 12653"/>
              <a:gd name="connsiteY247" fmla="*/ 164 h 4040"/>
              <a:gd name="connsiteX248" fmla="*/ 12414 w 12653"/>
              <a:gd name="connsiteY248" fmla="*/ 255 h 4040"/>
              <a:gd name="connsiteX249" fmla="*/ 12414 w 12653"/>
              <a:gd name="connsiteY249" fmla="*/ 184 h 4040"/>
              <a:gd name="connsiteX250" fmla="*/ 12470 w 12653"/>
              <a:gd name="connsiteY250" fmla="*/ 184 h 4040"/>
              <a:gd name="connsiteX251" fmla="*/ 12470 w 12653"/>
              <a:gd name="connsiteY251" fmla="*/ 255 h 4040"/>
              <a:gd name="connsiteX252" fmla="*/ 12414 w 12653"/>
              <a:gd name="connsiteY252" fmla="*/ 255 h 4040"/>
              <a:gd name="connsiteX253" fmla="*/ 12552 w 12653"/>
              <a:gd name="connsiteY253" fmla="*/ 596 h 4040"/>
              <a:gd name="connsiteX254" fmla="*/ 12552 w 12653"/>
              <a:gd name="connsiteY254" fmla="*/ 674 h 4040"/>
              <a:gd name="connsiteX255" fmla="*/ 12612 w 12653"/>
              <a:gd name="connsiteY255" fmla="*/ 674 h 4040"/>
              <a:gd name="connsiteX256" fmla="*/ 12612 w 12653"/>
              <a:gd name="connsiteY256" fmla="*/ 2687 h 4040"/>
              <a:gd name="connsiteX257" fmla="*/ 12552 w 12653"/>
              <a:gd name="connsiteY257" fmla="*/ 2687 h 4040"/>
              <a:gd name="connsiteX258" fmla="*/ 12552 w 12653"/>
              <a:gd name="connsiteY258" fmla="*/ 2765 h 4040"/>
              <a:gd name="connsiteX259" fmla="*/ 12500 w 12653"/>
              <a:gd name="connsiteY259" fmla="*/ 2765 h 4040"/>
              <a:gd name="connsiteX260" fmla="*/ 12500 w 12653"/>
              <a:gd name="connsiteY260" fmla="*/ 2916 h 4040"/>
              <a:gd name="connsiteX261" fmla="*/ 12628 w 12653"/>
              <a:gd name="connsiteY261" fmla="*/ 2916 h 4040"/>
              <a:gd name="connsiteX262" fmla="*/ 12628 w 12653"/>
              <a:gd name="connsiteY262" fmla="*/ 3084 h 4040"/>
              <a:gd name="connsiteX263" fmla="*/ 12571 w 12653"/>
              <a:gd name="connsiteY263" fmla="*/ 3084 h 4040"/>
              <a:gd name="connsiteX264" fmla="*/ 12571 w 12653"/>
              <a:gd name="connsiteY264" fmla="*/ 3002 h 4040"/>
              <a:gd name="connsiteX265" fmla="*/ 12470 w 12653"/>
              <a:gd name="connsiteY265" fmla="*/ 3002 h 4040"/>
              <a:gd name="connsiteX266" fmla="*/ 12470 w 12653"/>
              <a:gd name="connsiteY266" fmla="*/ 3084 h 4040"/>
              <a:gd name="connsiteX267" fmla="*/ 12392 w 12653"/>
              <a:gd name="connsiteY267" fmla="*/ 3084 h 4040"/>
              <a:gd name="connsiteX268" fmla="*/ 12392 w 12653"/>
              <a:gd name="connsiteY268" fmla="*/ 3177 h 4040"/>
              <a:gd name="connsiteX269" fmla="*/ 12300 w 12653"/>
              <a:gd name="connsiteY269" fmla="*/ 3880 h 4040"/>
              <a:gd name="connsiteX270" fmla="*/ 12300 w 12653"/>
              <a:gd name="connsiteY270" fmla="*/ 3981 h 4040"/>
              <a:gd name="connsiteX271" fmla="*/ 12392 w 12653"/>
              <a:gd name="connsiteY271" fmla="*/ 3981 h 4040"/>
              <a:gd name="connsiteX272" fmla="*/ 12392 w 12653"/>
              <a:gd name="connsiteY272" fmla="*/ 4040 h 4040"/>
              <a:gd name="connsiteX273" fmla="*/ 12224 w 12653"/>
              <a:gd name="connsiteY273" fmla="*/ 4040 h 4040"/>
              <a:gd name="connsiteX274" fmla="*/ 12224 w 12653"/>
              <a:gd name="connsiteY274" fmla="*/ 3912 h 4040"/>
              <a:gd name="connsiteX275" fmla="*/ 12071 w 12653"/>
              <a:gd name="connsiteY275" fmla="*/ 3912 h 4040"/>
              <a:gd name="connsiteX276" fmla="*/ 12071 w 12653"/>
              <a:gd name="connsiteY276" fmla="*/ 3964 h 4040"/>
              <a:gd name="connsiteX277" fmla="*/ 11995 w 12653"/>
              <a:gd name="connsiteY277" fmla="*/ 3964 h 4040"/>
              <a:gd name="connsiteX278" fmla="*/ 11995 w 12653"/>
              <a:gd name="connsiteY278" fmla="*/ 4025 h 4040"/>
              <a:gd name="connsiteX279" fmla="*/ 658 w 12653"/>
              <a:gd name="connsiteY279" fmla="*/ 4025 h 4040"/>
              <a:gd name="connsiteX280" fmla="*/ 658 w 12653"/>
              <a:gd name="connsiteY280" fmla="*/ 3964 h 4040"/>
              <a:gd name="connsiteX281" fmla="*/ 583 w 12653"/>
              <a:gd name="connsiteY281" fmla="*/ 3964 h 4040"/>
              <a:gd name="connsiteX282" fmla="*/ 583 w 12653"/>
              <a:gd name="connsiteY282" fmla="*/ 3912 h 4040"/>
              <a:gd name="connsiteX283" fmla="*/ 430 w 12653"/>
              <a:gd name="connsiteY283" fmla="*/ 3912 h 4040"/>
              <a:gd name="connsiteX284" fmla="*/ 430 w 12653"/>
              <a:gd name="connsiteY284" fmla="*/ 4040 h 4040"/>
              <a:gd name="connsiteX285" fmla="*/ 261 w 12653"/>
              <a:gd name="connsiteY285" fmla="*/ 4040 h 4040"/>
              <a:gd name="connsiteX286" fmla="*/ 261 w 12653"/>
              <a:gd name="connsiteY286" fmla="*/ 3981 h 4040"/>
              <a:gd name="connsiteX287" fmla="*/ 354 w 12653"/>
              <a:gd name="connsiteY287" fmla="*/ 3981 h 4040"/>
              <a:gd name="connsiteX288" fmla="*/ 354 w 12653"/>
              <a:gd name="connsiteY288" fmla="*/ 3880 h 4040"/>
              <a:gd name="connsiteX289" fmla="*/ 261 w 12653"/>
              <a:gd name="connsiteY289" fmla="*/ 3880 h 4040"/>
              <a:gd name="connsiteX290" fmla="*/ 261 w 12653"/>
              <a:gd name="connsiteY290" fmla="*/ 3787 h 4040"/>
              <a:gd name="connsiteX291" fmla="*/ 184 w 12653"/>
              <a:gd name="connsiteY291" fmla="*/ 3787 h 4040"/>
              <a:gd name="connsiteX292" fmla="*/ 184 w 12653"/>
              <a:gd name="connsiteY292" fmla="*/ 3705 h 4040"/>
              <a:gd name="connsiteX293" fmla="*/ 82 w 12653"/>
              <a:gd name="connsiteY293" fmla="*/ 3705 h 4040"/>
              <a:gd name="connsiteX294" fmla="*/ 82 w 12653"/>
              <a:gd name="connsiteY294" fmla="*/ 3787 h 4040"/>
              <a:gd name="connsiteX295" fmla="*/ 26 w 12653"/>
              <a:gd name="connsiteY295" fmla="*/ 3787 h 4040"/>
              <a:gd name="connsiteX296" fmla="*/ 26 w 12653"/>
              <a:gd name="connsiteY296" fmla="*/ 3619 h 4040"/>
              <a:gd name="connsiteX297" fmla="*/ 153 w 12653"/>
              <a:gd name="connsiteY297" fmla="*/ 3619 h 4040"/>
              <a:gd name="connsiteX298" fmla="*/ 153 w 12653"/>
              <a:gd name="connsiteY298" fmla="*/ 3468 h 4040"/>
              <a:gd name="connsiteX299" fmla="*/ 102 w 12653"/>
              <a:gd name="connsiteY299" fmla="*/ 3468 h 4040"/>
              <a:gd name="connsiteX300" fmla="*/ 102 w 12653"/>
              <a:gd name="connsiteY300" fmla="*/ 3390 h 4040"/>
              <a:gd name="connsiteX301" fmla="*/ 41 w 12653"/>
              <a:gd name="connsiteY301" fmla="*/ 3390 h 4040"/>
              <a:gd name="connsiteX302" fmla="*/ 41 w 12653"/>
              <a:gd name="connsiteY302" fmla="*/ 674 h 4040"/>
              <a:gd name="connsiteX303" fmla="*/ 102 w 12653"/>
              <a:gd name="connsiteY303" fmla="*/ 674 h 4040"/>
              <a:gd name="connsiteX304" fmla="*/ 102 w 12653"/>
              <a:gd name="connsiteY304" fmla="*/ 596 h 4040"/>
              <a:gd name="connsiteX305" fmla="*/ 153 w 12653"/>
              <a:gd name="connsiteY305" fmla="*/ 596 h 4040"/>
              <a:gd name="connsiteX306" fmla="*/ 153 w 12653"/>
              <a:gd name="connsiteY306" fmla="*/ 445 h 4040"/>
              <a:gd name="connsiteX307" fmla="*/ 26 w 12653"/>
              <a:gd name="connsiteY307" fmla="*/ 445 h 4040"/>
              <a:gd name="connsiteX308" fmla="*/ 26 w 12653"/>
              <a:gd name="connsiteY308" fmla="*/ 277 h 4040"/>
              <a:gd name="connsiteX309" fmla="*/ 82 w 12653"/>
              <a:gd name="connsiteY309" fmla="*/ 277 h 4040"/>
              <a:gd name="connsiteX310" fmla="*/ 82 w 12653"/>
              <a:gd name="connsiteY310" fmla="*/ 359 h 4040"/>
              <a:gd name="connsiteX311" fmla="*/ 184 w 12653"/>
              <a:gd name="connsiteY311" fmla="*/ 359 h 4040"/>
              <a:gd name="connsiteX312" fmla="*/ 184 w 12653"/>
              <a:gd name="connsiteY312" fmla="*/ 277 h 4040"/>
              <a:gd name="connsiteX313" fmla="*/ 261 w 12653"/>
              <a:gd name="connsiteY313" fmla="*/ 277 h 4040"/>
              <a:gd name="connsiteX314" fmla="*/ 261 w 12653"/>
              <a:gd name="connsiteY314" fmla="*/ 184 h 4040"/>
              <a:gd name="connsiteX315" fmla="*/ 354 w 12653"/>
              <a:gd name="connsiteY315" fmla="*/ 184 h 4040"/>
              <a:gd name="connsiteX316" fmla="*/ 354 w 12653"/>
              <a:gd name="connsiteY316" fmla="*/ 82 h 4040"/>
              <a:gd name="connsiteX317" fmla="*/ 261 w 12653"/>
              <a:gd name="connsiteY317" fmla="*/ 82 h 4040"/>
              <a:gd name="connsiteX318" fmla="*/ 261 w 12653"/>
              <a:gd name="connsiteY318" fmla="*/ 24 h 4040"/>
              <a:gd name="connsiteX319" fmla="*/ 430 w 12653"/>
              <a:gd name="connsiteY319" fmla="*/ 24 h 4040"/>
              <a:gd name="connsiteX320" fmla="*/ 430 w 12653"/>
              <a:gd name="connsiteY320" fmla="*/ 151 h 4040"/>
              <a:gd name="connsiteX321" fmla="*/ 583 w 12653"/>
              <a:gd name="connsiteY321" fmla="*/ 151 h 4040"/>
              <a:gd name="connsiteX322" fmla="*/ 583 w 12653"/>
              <a:gd name="connsiteY322" fmla="*/ 100 h 4040"/>
              <a:gd name="connsiteX323" fmla="*/ 658 w 12653"/>
              <a:gd name="connsiteY323" fmla="*/ 100 h 4040"/>
              <a:gd name="connsiteX324" fmla="*/ 658 w 12653"/>
              <a:gd name="connsiteY324" fmla="*/ 39 h 4040"/>
              <a:gd name="connsiteX325" fmla="*/ 11995 w 12653"/>
              <a:gd name="connsiteY325" fmla="*/ 39 h 4040"/>
              <a:gd name="connsiteX326" fmla="*/ 11995 w 12653"/>
              <a:gd name="connsiteY326" fmla="*/ 100 h 4040"/>
              <a:gd name="connsiteX327" fmla="*/ 12071 w 12653"/>
              <a:gd name="connsiteY327" fmla="*/ 100 h 4040"/>
              <a:gd name="connsiteX328" fmla="*/ 12071 w 12653"/>
              <a:gd name="connsiteY328" fmla="*/ 151 h 4040"/>
              <a:gd name="connsiteX329" fmla="*/ 12224 w 12653"/>
              <a:gd name="connsiteY329" fmla="*/ 151 h 4040"/>
              <a:gd name="connsiteX330" fmla="*/ 12224 w 12653"/>
              <a:gd name="connsiteY330" fmla="*/ 24 h 4040"/>
              <a:gd name="connsiteX331" fmla="*/ 12392 w 12653"/>
              <a:gd name="connsiteY331" fmla="*/ 24 h 4040"/>
              <a:gd name="connsiteX332" fmla="*/ 12392 w 12653"/>
              <a:gd name="connsiteY332" fmla="*/ 82 h 4040"/>
              <a:gd name="connsiteX333" fmla="*/ 12300 w 12653"/>
              <a:gd name="connsiteY333" fmla="*/ 82 h 4040"/>
              <a:gd name="connsiteX334" fmla="*/ 12300 w 12653"/>
              <a:gd name="connsiteY334" fmla="*/ 184 h 4040"/>
              <a:gd name="connsiteX335" fmla="*/ 12392 w 12653"/>
              <a:gd name="connsiteY335" fmla="*/ 184 h 4040"/>
              <a:gd name="connsiteX336" fmla="*/ 12392 w 12653"/>
              <a:gd name="connsiteY336" fmla="*/ 277 h 4040"/>
              <a:gd name="connsiteX337" fmla="*/ 12470 w 12653"/>
              <a:gd name="connsiteY337" fmla="*/ 277 h 4040"/>
              <a:gd name="connsiteX338" fmla="*/ 12470 w 12653"/>
              <a:gd name="connsiteY338" fmla="*/ 359 h 4040"/>
              <a:gd name="connsiteX339" fmla="*/ 12571 w 12653"/>
              <a:gd name="connsiteY339" fmla="*/ 359 h 4040"/>
              <a:gd name="connsiteX340" fmla="*/ 12571 w 12653"/>
              <a:gd name="connsiteY340" fmla="*/ 277 h 4040"/>
              <a:gd name="connsiteX341" fmla="*/ 12628 w 12653"/>
              <a:gd name="connsiteY341" fmla="*/ 277 h 4040"/>
              <a:gd name="connsiteX342" fmla="*/ 12628 w 12653"/>
              <a:gd name="connsiteY342" fmla="*/ 445 h 4040"/>
              <a:gd name="connsiteX343" fmla="*/ 12500 w 12653"/>
              <a:gd name="connsiteY343" fmla="*/ 445 h 4040"/>
              <a:gd name="connsiteX344" fmla="*/ 12500 w 12653"/>
              <a:gd name="connsiteY344" fmla="*/ 596 h 4040"/>
              <a:gd name="connsiteX345" fmla="*/ 12552 w 12653"/>
              <a:gd name="connsiteY345" fmla="*/ 596 h 4040"/>
              <a:gd name="connsiteX346" fmla="*/ 261 w 12653"/>
              <a:gd name="connsiteY346" fmla="*/ 3962 h 4040"/>
              <a:gd name="connsiteX347" fmla="*/ 261 w 12653"/>
              <a:gd name="connsiteY347" fmla="*/ 3899 h 4040"/>
              <a:gd name="connsiteX348" fmla="*/ 335 w 12653"/>
              <a:gd name="connsiteY348" fmla="*/ 3899 h 4040"/>
              <a:gd name="connsiteX349" fmla="*/ 335 w 12653"/>
              <a:gd name="connsiteY349" fmla="*/ 3962 h 4040"/>
              <a:gd name="connsiteX350" fmla="*/ 261 w 12653"/>
              <a:gd name="connsiteY350" fmla="*/ 3962 h 4040"/>
              <a:gd name="connsiteX351" fmla="*/ 261 w 12653"/>
              <a:gd name="connsiteY351" fmla="*/ 102 h 4040"/>
              <a:gd name="connsiteX352" fmla="*/ 335 w 12653"/>
              <a:gd name="connsiteY352" fmla="*/ 102 h 4040"/>
              <a:gd name="connsiteX353" fmla="*/ 335 w 12653"/>
              <a:gd name="connsiteY353" fmla="*/ 164 h 4040"/>
              <a:gd name="connsiteX354" fmla="*/ 261 w 12653"/>
              <a:gd name="connsiteY354" fmla="*/ 164 h 4040"/>
              <a:gd name="connsiteX355" fmla="*/ 261 w 12653"/>
              <a:gd name="connsiteY355" fmla="*/ 102 h 4040"/>
              <a:gd name="connsiteX356" fmla="*/ 12392 w 12653"/>
              <a:gd name="connsiteY356" fmla="*/ 102 h 4040"/>
              <a:gd name="connsiteX357" fmla="*/ 12392 w 12653"/>
              <a:gd name="connsiteY357" fmla="*/ 164 h 4040"/>
              <a:gd name="connsiteX358" fmla="*/ 12319 w 12653"/>
              <a:gd name="connsiteY358" fmla="*/ 164 h 4040"/>
              <a:gd name="connsiteX359" fmla="*/ 12319 w 12653"/>
              <a:gd name="connsiteY359" fmla="*/ 102 h 4040"/>
              <a:gd name="connsiteX360" fmla="*/ 12392 w 12653"/>
              <a:gd name="connsiteY360" fmla="*/ 102 h 4040"/>
              <a:gd name="connsiteX361" fmla="*/ 12392 w 12653"/>
              <a:gd name="connsiteY361" fmla="*/ 3899 h 4040"/>
              <a:gd name="connsiteX362" fmla="*/ 12392 w 12653"/>
              <a:gd name="connsiteY362" fmla="*/ 3962 h 4040"/>
              <a:gd name="connsiteX363" fmla="*/ 12319 w 12653"/>
              <a:gd name="connsiteY363" fmla="*/ 3962 h 4040"/>
              <a:gd name="connsiteX364" fmla="*/ 12319 w 12653"/>
              <a:gd name="connsiteY364" fmla="*/ 3899 h 4040"/>
              <a:gd name="connsiteX365" fmla="*/ 12392 w 12653"/>
              <a:gd name="connsiteY365" fmla="*/ 3899 h 4040"/>
              <a:gd name="connsiteX366" fmla="*/ 12552 w 12653"/>
              <a:gd name="connsiteY366" fmla="*/ 277 h 4040"/>
              <a:gd name="connsiteX367" fmla="*/ 12552 w 12653"/>
              <a:gd name="connsiteY367" fmla="*/ 339 h 4040"/>
              <a:gd name="connsiteX368" fmla="*/ 12487 w 12653"/>
              <a:gd name="connsiteY368" fmla="*/ 339 h 4040"/>
              <a:gd name="connsiteX369" fmla="*/ 12487 w 12653"/>
              <a:gd name="connsiteY369" fmla="*/ 277 h 4040"/>
              <a:gd name="connsiteX370" fmla="*/ 12552 w 12653"/>
              <a:gd name="connsiteY370" fmla="*/ 277 h 4040"/>
              <a:gd name="connsiteX371" fmla="*/ 12552 w 12653"/>
              <a:gd name="connsiteY371" fmla="*/ 184 h 4040"/>
              <a:gd name="connsiteX372" fmla="*/ 12552 w 12653"/>
              <a:gd name="connsiteY372" fmla="*/ 255 h 4040"/>
              <a:gd name="connsiteX373" fmla="*/ 12487 w 12653"/>
              <a:gd name="connsiteY373" fmla="*/ 255 h 4040"/>
              <a:gd name="connsiteX374" fmla="*/ 12487 w 12653"/>
              <a:gd name="connsiteY374" fmla="*/ 184 h 4040"/>
              <a:gd name="connsiteX375" fmla="*/ 12552 w 12653"/>
              <a:gd name="connsiteY375" fmla="*/ 184 h 4040"/>
              <a:gd name="connsiteX376" fmla="*/ 12552 w 12653"/>
              <a:gd name="connsiteY376" fmla="*/ 102 h 4040"/>
              <a:gd name="connsiteX377" fmla="*/ 12552 w 12653"/>
              <a:gd name="connsiteY377" fmla="*/ 160 h 4040"/>
              <a:gd name="connsiteX378" fmla="*/ 12492 w 12653"/>
              <a:gd name="connsiteY378" fmla="*/ 160 h 4040"/>
              <a:gd name="connsiteX379" fmla="*/ 12492 w 12653"/>
              <a:gd name="connsiteY379" fmla="*/ 102 h 4040"/>
              <a:gd name="connsiteX380" fmla="*/ 12552 w 12653"/>
              <a:gd name="connsiteY380" fmla="*/ 102 h 4040"/>
              <a:gd name="connsiteX381" fmla="*/ 12492 w 12653"/>
              <a:gd name="connsiteY381" fmla="*/ 82 h 4040"/>
              <a:gd name="connsiteX382" fmla="*/ 12492 w 12653"/>
              <a:gd name="connsiteY382" fmla="*/ 22 h 4040"/>
              <a:gd name="connsiteX383" fmla="*/ 12630 w 12653"/>
              <a:gd name="connsiteY383" fmla="*/ 22 h 4040"/>
              <a:gd name="connsiteX384" fmla="*/ 12630 w 12653"/>
              <a:gd name="connsiteY384" fmla="*/ 160 h 4040"/>
              <a:gd name="connsiteX385" fmla="*/ 12571 w 12653"/>
              <a:gd name="connsiteY385" fmla="*/ 160 h 4040"/>
              <a:gd name="connsiteX386" fmla="*/ 12571 w 12653"/>
              <a:gd name="connsiteY386" fmla="*/ 82 h 4040"/>
              <a:gd name="connsiteX387" fmla="*/ 12492 w 12653"/>
              <a:gd name="connsiteY387" fmla="*/ 82 h 4040"/>
              <a:gd name="connsiteX388" fmla="*/ 80 w 12653"/>
              <a:gd name="connsiteY388" fmla="*/ 3489 h 4040"/>
              <a:gd name="connsiteX389" fmla="*/ 80 w 12653"/>
              <a:gd name="connsiteY389" fmla="*/ 3528 h 4040"/>
              <a:gd name="connsiteX390" fmla="*/ 39 w 12653"/>
              <a:gd name="connsiteY390" fmla="*/ 3528 h 4040"/>
              <a:gd name="connsiteX391" fmla="*/ 39 w 12653"/>
              <a:gd name="connsiteY391" fmla="*/ 3489 h 4040"/>
              <a:gd name="connsiteX392" fmla="*/ 80 w 12653"/>
              <a:gd name="connsiteY392" fmla="*/ 3489 h 4040"/>
              <a:gd name="connsiteX393" fmla="*/ 12574 w 12653"/>
              <a:gd name="connsiteY393" fmla="*/ 575 h 4040"/>
              <a:gd name="connsiteX394" fmla="*/ 12574 w 12653"/>
              <a:gd name="connsiteY394" fmla="*/ 536 h 4040"/>
              <a:gd name="connsiteX395" fmla="*/ 12615 w 12653"/>
              <a:gd name="connsiteY395" fmla="*/ 536 h 4040"/>
              <a:gd name="connsiteX396" fmla="*/ 12615 w 12653"/>
              <a:gd name="connsiteY396" fmla="*/ 575 h 4040"/>
              <a:gd name="connsiteX397" fmla="*/ 12574 w 12653"/>
              <a:gd name="connsiteY397" fmla="*/ 575 h 4040"/>
              <a:gd name="connsiteX0" fmla="*/ 12653 w 12653"/>
              <a:gd name="connsiteY0" fmla="*/ 182 h 4040"/>
              <a:gd name="connsiteX1" fmla="*/ 12653 w 12653"/>
              <a:gd name="connsiteY1" fmla="*/ 0 h 4040"/>
              <a:gd name="connsiteX2" fmla="*/ 12470 w 12653"/>
              <a:gd name="connsiteY2" fmla="*/ 0 h 4040"/>
              <a:gd name="connsiteX3" fmla="*/ 12470 w 12653"/>
              <a:gd name="connsiteY3" fmla="*/ 82 h 4040"/>
              <a:gd name="connsiteX4" fmla="*/ 12414 w 12653"/>
              <a:gd name="connsiteY4" fmla="*/ 82 h 4040"/>
              <a:gd name="connsiteX5" fmla="*/ 12414 w 12653"/>
              <a:gd name="connsiteY5" fmla="*/ 0 h 4040"/>
              <a:gd name="connsiteX6" fmla="*/ 12202 w 12653"/>
              <a:gd name="connsiteY6" fmla="*/ 0 h 4040"/>
              <a:gd name="connsiteX7" fmla="*/ 12202 w 12653"/>
              <a:gd name="connsiteY7" fmla="*/ 130 h 4040"/>
              <a:gd name="connsiteX8" fmla="*/ 12092 w 12653"/>
              <a:gd name="connsiteY8" fmla="*/ 130 h 4040"/>
              <a:gd name="connsiteX9" fmla="*/ 12092 w 12653"/>
              <a:gd name="connsiteY9" fmla="*/ 100 h 4040"/>
              <a:gd name="connsiteX10" fmla="*/ 12155 w 12653"/>
              <a:gd name="connsiteY10" fmla="*/ 100 h 4040"/>
              <a:gd name="connsiteX11" fmla="*/ 12155 w 12653"/>
              <a:gd name="connsiteY11" fmla="*/ 15 h 4040"/>
              <a:gd name="connsiteX12" fmla="*/ 12071 w 12653"/>
              <a:gd name="connsiteY12" fmla="*/ 15 h 4040"/>
              <a:gd name="connsiteX13" fmla="*/ 12071 w 12653"/>
              <a:gd name="connsiteY13" fmla="*/ 78 h 4040"/>
              <a:gd name="connsiteX14" fmla="*/ 12017 w 12653"/>
              <a:gd name="connsiteY14" fmla="*/ 78 h 4040"/>
              <a:gd name="connsiteX15" fmla="*/ 12017 w 12653"/>
              <a:gd name="connsiteY15" fmla="*/ 18 h 4040"/>
              <a:gd name="connsiteX16" fmla="*/ 637 w 12653"/>
              <a:gd name="connsiteY16" fmla="*/ 18 h 4040"/>
              <a:gd name="connsiteX17" fmla="*/ 637 w 12653"/>
              <a:gd name="connsiteY17" fmla="*/ 78 h 4040"/>
              <a:gd name="connsiteX18" fmla="*/ 583 w 12653"/>
              <a:gd name="connsiteY18" fmla="*/ 78 h 4040"/>
              <a:gd name="connsiteX19" fmla="*/ 583 w 12653"/>
              <a:gd name="connsiteY19" fmla="*/ 15 h 4040"/>
              <a:gd name="connsiteX20" fmla="*/ 499 w 12653"/>
              <a:gd name="connsiteY20" fmla="*/ 15 h 4040"/>
              <a:gd name="connsiteX21" fmla="*/ 499 w 12653"/>
              <a:gd name="connsiteY21" fmla="*/ 100 h 4040"/>
              <a:gd name="connsiteX22" fmla="*/ 561 w 12653"/>
              <a:gd name="connsiteY22" fmla="*/ 100 h 4040"/>
              <a:gd name="connsiteX23" fmla="*/ 561 w 12653"/>
              <a:gd name="connsiteY23" fmla="*/ 130 h 4040"/>
              <a:gd name="connsiteX24" fmla="*/ 451 w 12653"/>
              <a:gd name="connsiteY24" fmla="*/ 130 h 4040"/>
              <a:gd name="connsiteX25" fmla="*/ 451 w 12653"/>
              <a:gd name="connsiteY25" fmla="*/ 0 h 4040"/>
              <a:gd name="connsiteX26" fmla="*/ 240 w 12653"/>
              <a:gd name="connsiteY26" fmla="*/ 0 h 4040"/>
              <a:gd name="connsiteX27" fmla="*/ 240 w 12653"/>
              <a:gd name="connsiteY27" fmla="*/ 82 h 4040"/>
              <a:gd name="connsiteX28" fmla="*/ 184 w 12653"/>
              <a:gd name="connsiteY28" fmla="*/ 82 h 4040"/>
              <a:gd name="connsiteX29" fmla="*/ 184 w 12653"/>
              <a:gd name="connsiteY29" fmla="*/ 0 h 4040"/>
              <a:gd name="connsiteX30" fmla="*/ 0 w 12653"/>
              <a:gd name="connsiteY30" fmla="*/ 0 h 4040"/>
              <a:gd name="connsiteX31" fmla="*/ 0 w 12653"/>
              <a:gd name="connsiteY31" fmla="*/ 182 h 4040"/>
              <a:gd name="connsiteX32" fmla="*/ 82 w 12653"/>
              <a:gd name="connsiteY32" fmla="*/ 182 h 4040"/>
              <a:gd name="connsiteX33" fmla="*/ 82 w 12653"/>
              <a:gd name="connsiteY33" fmla="*/ 255 h 4040"/>
              <a:gd name="connsiteX34" fmla="*/ 2 w 12653"/>
              <a:gd name="connsiteY34" fmla="*/ 255 h 4040"/>
              <a:gd name="connsiteX35" fmla="*/ 2 w 12653"/>
              <a:gd name="connsiteY35" fmla="*/ 467 h 4040"/>
              <a:gd name="connsiteX36" fmla="*/ 132 w 12653"/>
              <a:gd name="connsiteY36" fmla="*/ 467 h 4040"/>
              <a:gd name="connsiteX37" fmla="*/ 132 w 12653"/>
              <a:gd name="connsiteY37" fmla="*/ 575 h 4040"/>
              <a:gd name="connsiteX38" fmla="*/ 102 w 12653"/>
              <a:gd name="connsiteY38" fmla="*/ 575 h 4040"/>
              <a:gd name="connsiteX39" fmla="*/ 102 w 12653"/>
              <a:gd name="connsiteY39" fmla="*/ 514 h 4040"/>
              <a:gd name="connsiteX40" fmla="*/ 17 w 12653"/>
              <a:gd name="connsiteY40" fmla="*/ 514 h 4040"/>
              <a:gd name="connsiteX41" fmla="*/ 17 w 12653"/>
              <a:gd name="connsiteY41" fmla="*/ 596 h 4040"/>
              <a:gd name="connsiteX42" fmla="*/ 80 w 12653"/>
              <a:gd name="connsiteY42" fmla="*/ 596 h 4040"/>
              <a:gd name="connsiteX43" fmla="*/ 80 w 12653"/>
              <a:gd name="connsiteY43" fmla="*/ 652 h 4040"/>
              <a:gd name="connsiteX44" fmla="*/ 20 w 12653"/>
              <a:gd name="connsiteY44" fmla="*/ 652 h 4040"/>
              <a:gd name="connsiteX45" fmla="*/ 20 w 12653"/>
              <a:gd name="connsiteY45" fmla="*/ 2708 h 4040"/>
              <a:gd name="connsiteX46" fmla="*/ 80 w 12653"/>
              <a:gd name="connsiteY46" fmla="*/ 2708 h 4040"/>
              <a:gd name="connsiteX47" fmla="*/ 80 w 12653"/>
              <a:gd name="connsiteY47" fmla="*/ 2765 h 4040"/>
              <a:gd name="connsiteX48" fmla="*/ 17 w 12653"/>
              <a:gd name="connsiteY48" fmla="*/ 2765 h 4040"/>
              <a:gd name="connsiteX49" fmla="*/ 17 w 12653"/>
              <a:gd name="connsiteY49" fmla="*/ 2847 h 4040"/>
              <a:gd name="connsiteX50" fmla="*/ 102 w 12653"/>
              <a:gd name="connsiteY50" fmla="*/ 2847 h 4040"/>
              <a:gd name="connsiteX51" fmla="*/ 102 w 12653"/>
              <a:gd name="connsiteY51" fmla="*/ 2786 h 4040"/>
              <a:gd name="connsiteX52" fmla="*/ 132 w 12653"/>
              <a:gd name="connsiteY52" fmla="*/ 2786 h 4040"/>
              <a:gd name="connsiteX53" fmla="*/ 132 w 12653"/>
              <a:gd name="connsiteY53" fmla="*/ 2894 h 4040"/>
              <a:gd name="connsiteX54" fmla="*/ 2 w 12653"/>
              <a:gd name="connsiteY54" fmla="*/ 2894 h 4040"/>
              <a:gd name="connsiteX55" fmla="*/ 2 w 12653"/>
              <a:gd name="connsiteY55" fmla="*/ 3106 h 4040"/>
              <a:gd name="connsiteX56" fmla="*/ 82 w 12653"/>
              <a:gd name="connsiteY56" fmla="*/ 3106 h 4040"/>
              <a:gd name="connsiteX57" fmla="*/ 82 w 12653"/>
              <a:gd name="connsiteY57" fmla="*/ 3179 h 4040"/>
              <a:gd name="connsiteX58" fmla="*/ 0 w 12653"/>
              <a:gd name="connsiteY58" fmla="*/ 3179 h 4040"/>
              <a:gd name="connsiteX59" fmla="*/ 0 w 12653"/>
              <a:gd name="connsiteY59" fmla="*/ 3360 h 4040"/>
              <a:gd name="connsiteX60" fmla="*/ 184 w 12653"/>
              <a:gd name="connsiteY60" fmla="*/ 3360 h 4040"/>
              <a:gd name="connsiteX61" fmla="*/ 184 w 12653"/>
              <a:gd name="connsiteY61" fmla="*/ 3278 h 4040"/>
              <a:gd name="connsiteX62" fmla="*/ 240 w 12653"/>
              <a:gd name="connsiteY62" fmla="*/ 3278 h 4040"/>
              <a:gd name="connsiteX63" fmla="*/ 240 w 12653"/>
              <a:gd name="connsiteY63" fmla="*/ 3360 h 4040"/>
              <a:gd name="connsiteX64" fmla="*/ 451 w 12653"/>
              <a:gd name="connsiteY64" fmla="*/ 3360 h 4040"/>
              <a:gd name="connsiteX65" fmla="*/ 451 w 12653"/>
              <a:gd name="connsiteY65" fmla="*/ 3231 h 4040"/>
              <a:gd name="connsiteX66" fmla="*/ 561 w 12653"/>
              <a:gd name="connsiteY66" fmla="*/ 3231 h 4040"/>
              <a:gd name="connsiteX67" fmla="*/ 561 w 12653"/>
              <a:gd name="connsiteY67" fmla="*/ 3261 h 4040"/>
              <a:gd name="connsiteX68" fmla="*/ 499 w 12653"/>
              <a:gd name="connsiteY68" fmla="*/ 3261 h 4040"/>
              <a:gd name="connsiteX69" fmla="*/ 499 w 12653"/>
              <a:gd name="connsiteY69" fmla="*/ 3345 h 4040"/>
              <a:gd name="connsiteX70" fmla="*/ 583 w 12653"/>
              <a:gd name="connsiteY70" fmla="*/ 3345 h 4040"/>
              <a:gd name="connsiteX71" fmla="*/ 583 w 12653"/>
              <a:gd name="connsiteY71" fmla="*/ 3283 h 4040"/>
              <a:gd name="connsiteX72" fmla="*/ 637 w 12653"/>
              <a:gd name="connsiteY72" fmla="*/ 3283 h 4040"/>
              <a:gd name="connsiteX73" fmla="*/ 637 w 12653"/>
              <a:gd name="connsiteY73" fmla="*/ 3343 h 4040"/>
              <a:gd name="connsiteX74" fmla="*/ 12017 w 12653"/>
              <a:gd name="connsiteY74" fmla="*/ 3343 h 4040"/>
              <a:gd name="connsiteX75" fmla="*/ 12017 w 12653"/>
              <a:gd name="connsiteY75" fmla="*/ 3283 h 4040"/>
              <a:gd name="connsiteX76" fmla="*/ 12071 w 12653"/>
              <a:gd name="connsiteY76" fmla="*/ 3283 h 4040"/>
              <a:gd name="connsiteX77" fmla="*/ 12071 w 12653"/>
              <a:gd name="connsiteY77" fmla="*/ 3345 h 4040"/>
              <a:gd name="connsiteX78" fmla="*/ 12155 w 12653"/>
              <a:gd name="connsiteY78" fmla="*/ 3345 h 4040"/>
              <a:gd name="connsiteX79" fmla="*/ 12155 w 12653"/>
              <a:gd name="connsiteY79" fmla="*/ 3261 h 4040"/>
              <a:gd name="connsiteX80" fmla="*/ 12092 w 12653"/>
              <a:gd name="connsiteY80" fmla="*/ 3261 h 4040"/>
              <a:gd name="connsiteX81" fmla="*/ 12092 w 12653"/>
              <a:gd name="connsiteY81" fmla="*/ 3231 h 4040"/>
              <a:gd name="connsiteX82" fmla="*/ 12202 w 12653"/>
              <a:gd name="connsiteY82" fmla="*/ 3231 h 4040"/>
              <a:gd name="connsiteX83" fmla="*/ 12202 w 12653"/>
              <a:gd name="connsiteY83" fmla="*/ 3360 h 4040"/>
              <a:gd name="connsiteX84" fmla="*/ 12414 w 12653"/>
              <a:gd name="connsiteY84" fmla="*/ 3360 h 4040"/>
              <a:gd name="connsiteX85" fmla="*/ 12414 w 12653"/>
              <a:gd name="connsiteY85" fmla="*/ 3278 h 4040"/>
              <a:gd name="connsiteX86" fmla="*/ 12470 w 12653"/>
              <a:gd name="connsiteY86" fmla="*/ 3278 h 4040"/>
              <a:gd name="connsiteX87" fmla="*/ 12470 w 12653"/>
              <a:gd name="connsiteY87" fmla="*/ 3360 h 4040"/>
              <a:gd name="connsiteX88" fmla="*/ 12653 w 12653"/>
              <a:gd name="connsiteY88" fmla="*/ 3360 h 4040"/>
              <a:gd name="connsiteX89" fmla="*/ 12653 w 12653"/>
              <a:gd name="connsiteY89" fmla="*/ 3179 h 4040"/>
              <a:gd name="connsiteX90" fmla="*/ 12571 w 12653"/>
              <a:gd name="connsiteY90" fmla="*/ 3179 h 4040"/>
              <a:gd name="connsiteX91" fmla="*/ 12571 w 12653"/>
              <a:gd name="connsiteY91" fmla="*/ 3106 h 4040"/>
              <a:gd name="connsiteX92" fmla="*/ 12651 w 12653"/>
              <a:gd name="connsiteY92" fmla="*/ 3106 h 4040"/>
              <a:gd name="connsiteX93" fmla="*/ 12651 w 12653"/>
              <a:gd name="connsiteY93" fmla="*/ 2894 h 4040"/>
              <a:gd name="connsiteX94" fmla="*/ 12522 w 12653"/>
              <a:gd name="connsiteY94" fmla="*/ 2894 h 4040"/>
              <a:gd name="connsiteX95" fmla="*/ 12522 w 12653"/>
              <a:gd name="connsiteY95" fmla="*/ 2786 h 4040"/>
              <a:gd name="connsiteX96" fmla="*/ 12552 w 12653"/>
              <a:gd name="connsiteY96" fmla="*/ 2786 h 4040"/>
              <a:gd name="connsiteX97" fmla="*/ 12552 w 12653"/>
              <a:gd name="connsiteY97" fmla="*/ 2847 h 4040"/>
              <a:gd name="connsiteX98" fmla="*/ 12636 w 12653"/>
              <a:gd name="connsiteY98" fmla="*/ 2847 h 4040"/>
              <a:gd name="connsiteX99" fmla="*/ 12636 w 12653"/>
              <a:gd name="connsiteY99" fmla="*/ 2765 h 4040"/>
              <a:gd name="connsiteX100" fmla="*/ 12574 w 12653"/>
              <a:gd name="connsiteY100" fmla="*/ 2765 h 4040"/>
              <a:gd name="connsiteX101" fmla="*/ 12574 w 12653"/>
              <a:gd name="connsiteY101" fmla="*/ 2708 h 4040"/>
              <a:gd name="connsiteX102" fmla="*/ 12634 w 12653"/>
              <a:gd name="connsiteY102" fmla="*/ 2708 h 4040"/>
              <a:gd name="connsiteX103" fmla="*/ 12634 w 12653"/>
              <a:gd name="connsiteY103" fmla="*/ 652 h 4040"/>
              <a:gd name="connsiteX104" fmla="*/ 12574 w 12653"/>
              <a:gd name="connsiteY104" fmla="*/ 652 h 4040"/>
              <a:gd name="connsiteX105" fmla="*/ 12574 w 12653"/>
              <a:gd name="connsiteY105" fmla="*/ 596 h 4040"/>
              <a:gd name="connsiteX106" fmla="*/ 12636 w 12653"/>
              <a:gd name="connsiteY106" fmla="*/ 596 h 4040"/>
              <a:gd name="connsiteX107" fmla="*/ 12636 w 12653"/>
              <a:gd name="connsiteY107" fmla="*/ 514 h 4040"/>
              <a:gd name="connsiteX108" fmla="*/ 12552 w 12653"/>
              <a:gd name="connsiteY108" fmla="*/ 514 h 4040"/>
              <a:gd name="connsiteX109" fmla="*/ 12552 w 12653"/>
              <a:gd name="connsiteY109" fmla="*/ 575 h 4040"/>
              <a:gd name="connsiteX110" fmla="*/ 12522 w 12653"/>
              <a:gd name="connsiteY110" fmla="*/ 575 h 4040"/>
              <a:gd name="connsiteX111" fmla="*/ 12522 w 12653"/>
              <a:gd name="connsiteY111" fmla="*/ 467 h 4040"/>
              <a:gd name="connsiteX112" fmla="*/ 12651 w 12653"/>
              <a:gd name="connsiteY112" fmla="*/ 467 h 4040"/>
              <a:gd name="connsiteX113" fmla="*/ 12651 w 12653"/>
              <a:gd name="connsiteY113" fmla="*/ 255 h 4040"/>
              <a:gd name="connsiteX114" fmla="*/ 12571 w 12653"/>
              <a:gd name="connsiteY114" fmla="*/ 255 h 4040"/>
              <a:gd name="connsiteX115" fmla="*/ 12571 w 12653"/>
              <a:gd name="connsiteY115" fmla="*/ 182 h 4040"/>
              <a:gd name="connsiteX116" fmla="*/ 12653 w 12653"/>
              <a:gd name="connsiteY116" fmla="*/ 182 h 4040"/>
              <a:gd name="connsiteX117" fmla="*/ 561 w 12653"/>
              <a:gd name="connsiteY117" fmla="*/ 3283 h 4040"/>
              <a:gd name="connsiteX118" fmla="*/ 561 w 12653"/>
              <a:gd name="connsiteY118" fmla="*/ 3324 h 4040"/>
              <a:gd name="connsiteX119" fmla="*/ 520 w 12653"/>
              <a:gd name="connsiteY119" fmla="*/ 3324 h 4040"/>
              <a:gd name="connsiteX120" fmla="*/ 520 w 12653"/>
              <a:gd name="connsiteY120" fmla="*/ 3283 h 4040"/>
              <a:gd name="connsiteX121" fmla="*/ 561 w 12653"/>
              <a:gd name="connsiteY121" fmla="*/ 3283 h 4040"/>
              <a:gd name="connsiteX122" fmla="*/ 12092 w 12653"/>
              <a:gd name="connsiteY122" fmla="*/ 78 h 4040"/>
              <a:gd name="connsiteX123" fmla="*/ 12092 w 12653"/>
              <a:gd name="connsiteY123" fmla="*/ 37 h 4040"/>
              <a:gd name="connsiteX124" fmla="*/ 12133 w 12653"/>
              <a:gd name="connsiteY124" fmla="*/ 37 h 4040"/>
              <a:gd name="connsiteX125" fmla="*/ 12133 w 12653"/>
              <a:gd name="connsiteY125" fmla="*/ 78 h 4040"/>
              <a:gd name="connsiteX126" fmla="*/ 12092 w 12653"/>
              <a:gd name="connsiteY126" fmla="*/ 78 h 4040"/>
              <a:gd name="connsiteX127" fmla="*/ 12574 w 12653"/>
              <a:gd name="connsiteY127" fmla="*/ 2825 h 4040"/>
              <a:gd name="connsiteX128" fmla="*/ 12574 w 12653"/>
              <a:gd name="connsiteY128" fmla="*/ 2786 h 4040"/>
              <a:gd name="connsiteX129" fmla="*/ 12615 w 12653"/>
              <a:gd name="connsiteY129" fmla="*/ 2786 h 4040"/>
              <a:gd name="connsiteX130" fmla="*/ 12615 w 12653"/>
              <a:gd name="connsiteY130" fmla="*/ 2825 h 4040"/>
              <a:gd name="connsiteX131" fmla="*/ 12574 w 12653"/>
              <a:gd name="connsiteY131" fmla="*/ 2825 h 4040"/>
              <a:gd name="connsiteX132" fmla="*/ 12492 w 12653"/>
              <a:gd name="connsiteY132" fmla="*/ 3339 h 4040"/>
              <a:gd name="connsiteX133" fmla="*/ 12492 w 12653"/>
              <a:gd name="connsiteY133" fmla="*/ 3278 h 4040"/>
              <a:gd name="connsiteX134" fmla="*/ 12571 w 12653"/>
              <a:gd name="connsiteY134" fmla="*/ 3278 h 4040"/>
              <a:gd name="connsiteX135" fmla="*/ 12571 w 12653"/>
              <a:gd name="connsiteY135" fmla="*/ 3201 h 4040"/>
              <a:gd name="connsiteX136" fmla="*/ 12630 w 12653"/>
              <a:gd name="connsiteY136" fmla="*/ 3201 h 4040"/>
              <a:gd name="connsiteX137" fmla="*/ 12630 w 12653"/>
              <a:gd name="connsiteY137" fmla="*/ 3339 h 4040"/>
              <a:gd name="connsiteX138" fmla="*/ 12492 w 12653"/>
              <a:gd name="connsiteY138" fmla="*/ 3339 h 4040"/>
              <a:gd name="connsiteX139" fmla="*/ 12492 w 12653"/>
              <a:gd name="connsiteY139" fmla="*/ 3259 h 4040"/>
              <a:gd name="connsiteX140" fmla="*/ 12492 w 12653"/>
              <a:gd name="connsiteY140" fmla="*/ 3201 h 4040"/>
              <a:gd name="connsiteX141" fmla="*/ 12552 w 12653"/>
              <a:gd name="connsiteY141" fmla="*/ 3201 h 4040"/>
              <a:gd name="connsiteX142" fmla="*/ 12552 w 12653"/>
              <a:gd name="connsiteY142" fmla="*/ 3259 h 4040"/>
              <a:gd name="connsiteX143" fmla="*/ 12492 w 12653"/>
              <a:gd name="connsiteY143" fmla="*/ 3259 h 4040"/>
              <a:gd name="connsiteX144" fmla="*/ 12487 w 12653"/>
              <a:gd name="connsiteY144" fmla="*/ 3084 h 4040"/>
              <a:gd name="connsiteX145" fmla="*/ 12487 w 12653"/>
              <a:gd name="connsiteY145" fmla="*/ 3021 h 4040"/>
              <a:gd name="connsiteX146" fmla="*/ 12552 w 12653"/>
              <a:gd name="connsiteY146" fmla="*/ 3021 h 4040"/>
              <a:gd name="connsiteX147" fmla="*/ 12552 w 12653"/>
              <a:gd name="connsiteY147" fmla="*/ 3084 h 4040"/>
              <a:gd name="connsiteX148" fmla="*/ 12487 w 12653"/>
              <a:gd name="connsiteY148" fmla="*/ 3084 h 4040"/>
              <a:gd name="connsiteX149" fmla="*/ 12552 w 12653"/>
              <a:gd name="connsiteY149" fmla="*/ 3106 h 4040"/>
              <a:gd name="connsiteX150" fmla="*/ 12552 w 12653"/>
              <a:gd name="connsiteY150" fmla="*/ 3177 h 4040"/>
              <a:gd name="connsiteX151" fmla="*/ 12487 w 12653"/>
              <a:gd name="connsiteY151" fmla="*/ 3177 h 4040"/>
              <a:gd name="connsiteX152" fmla="*/ 12487 w 12653"/>
              <a:gd name="connsiteY152" fmla="*/ 3106 h 4040"/>
              <a:gd name="connsiteX153" fmla="*/ 12552 w 12653"/>
              <a:gd name="connsiteY153" fmla="*/ 3106 h 4040"/>
              <a:gd name="connsiteX154" fmla="*/ 12470 w 12653"/>
              <a:gd name="connsiteY154" fmla="*/ 3196 h 4040"/>
              <a:gd name="connsiteX155" fmla="*/ 12470 w 12653"/>
              <a:gd name="connsiteY155" fmla="*/ 3259 h 4040"/>
              <a:gd name="connsiteX156" fmla="*/ 12414 w 12653"/>
              <a:gd name="connsiteY156" fmla="*/ 3259 h 4040"/>
              <a:gd name="connsiteX157" fmla="*/ 12414 w 12653"/>
              <a:gd name="connsiteY157" fmla="*/ 3196 h 4040"/>
              <a:gd name="connsiteX158" fmla="*/ 12470 w 12653"/>
              <a:gd name="connsiteY158" fmla="*/ 3196 h 4040"/>
              <a:gd name="connsiteX159" fmla="*/ 12470 w 12653"/>
              <a:gd name="connsiteY159" fmla="*/ 3106 h 4040"/>
              <a:gd name="connsiteX160" fmla="*/ 12470 w 12653"/>
              <a:gd name="connsiteY160" fmla="*/ 3177 h 4040"/>
              <a:gd name="connsiteX161" fmla="*/ 12414 w 12653"/>
              <a:gd name="connsiteY161" fmla="*/ 3177 h 4040"/>
              <a:gd name="connsiteX162" fmla="*/ 12414 w 12653"/>
              <a:gd name="connsiteY162" fmla="*/ 3106 h 4040"/>
              <a:gd name="connsiteX163" fmla="*/ 12470 w 12653"/>
              <a:gd name="connsiteY163" fmla="*/ 3106 h 4040"/>
              <a:gd name="connsiteX164" fmla="*/ 12092 w 12653"/>
              <a:gd name="connsiteY164" fmla="*/ 3324 h 4040"/>
              <a:gd name="connsiteX165" fmla="*/ 12092 w 12653"/>
              <a:gd name="connsiteY165" fmla="*/ 3283 h 4040"/>
              <a:gd name="connsiteX166" fmla="*/ 12133 w 12653"/>
              <a:gd name="connsiteY166" fmla="*/ 3283 h 4040"/>
              <a:gd name="connsiteX167" fmla="*/ 12133 w 12653"/>
              <a:gd name="connsiteY167" fmla="*/ 3324 h 4040"/>
              <a:gd name="connsiteX168" fmla="*/ 12092 w 12653"/>
              <a:gd name="connsiteY168" fmla="*/ 3324 h 4040"/>
              <a:gd name="connsiteX169" fmla="*/ 240 w 12653"/>
              <a:gd name="connsiteY169" fmla="*/ 3196 h 4040"/>
              <a:gd name="connsiteX170" fmla="*/ 240 w 12653"/>
              <a:gd name="connsiteY170" fmla="*/ 3259 h 4040"/>
              <a:gd name="connsiteX171" fmla="*/ 184 w 12653"/>
              <a:gd name="connsiteY171" fmla="*/ 3259 h 4040"/>
              <a:gd name="connsiteX172" fmla="*/ 184 w 12653"/>
              <a:gd name="connsiteY172" fmla="*/ 3196 h 4040"/>
              <a:gd name="connsiteX173" fmla="*/ 240 w 12653"/>
              <a:gd name="connsiteY173" fmla="*/ 3196 h 4040"/>
              <a:gd name="connsiteX174" fmla="*/ 240 w 12653"/>
              <a:gd name="connsiteY174" fmla="*/ 3106 h 4040"/>
              <a:gd name="connsiteX175" fmla="*/ 240 w 12653"/>
              <a:gd name="connsiteY175" fmla="*/ 3177 h 4040"/>
              <a:gd name="connsiteX176" fmla="*/ 184 w 12653"/>
              <a:gd name="connsiteY176" fmla="*/ 3177 h 4040"/>
              <a:gd name="connsiteX177" fmla="*/ 184 w 12653"/>
              <a:gd name="connsiteY177" fmla="*/ 3106 h 4040"/>
              <a:gd name="connsiteX178" fmla="*/ 240 w 12653"/>
              <a:gd name="connsiteY178" fmla="*/ 3106 h 4040"/>
              <a:gd name="connsiteX179" fmla="*/ 102 w 12653"/>
              <a:gd name="connsiteY179" fmla="*/ 3084 h 4040"/>
              <a:gd name="connsiteX180" fmla="*/ 102 w 12653"/>
              <a:gd name="connsiteY180" fmla="*/ 3021 h 4040"/>
              <a:gd name="connsiteX181" fmla="*/ 166 w 12653"/>
              <a:gd name="connsiteY181" fmla="*/ 3021 h 4040"/>
              <a:gd name="connsiteX182" fmla="*/ 166 w 12653"/>
              <a:gd name="connsiteY182" fmla="*/ 3084 h 4040"/>
              <a:gd name="connsiteX183" fmla="*/ 102 w 12653"/>
              <a:gd name="connsiteY183" fmla="*/ 3084 h 4040"/>
              <a:gd name="connsiteX184" fmla="*/ 102 w 12653"/>
              <a:gd name="connsiteY184" fmla="*/ 3177 h 4040"/>
              <a:gd name="connsiteX185" fmla="*/ 102 w 12653"/>
              <a:gd name="connsiteY185" fmla="*/ 3106 h 4040"/>
              <a:gd name="connsiteX186" fmla="*/ 166 w 12653"/>
              <a:gd name="connsiteY186" fmla="*/ 3106 h 4040"/>
              <a:gd name="connsiteX187" fmla="*/ 166 w 12653"/>
              <a:gd name="connsiteY187" fmla="*/ 3177 h 4040"/>
              <a:gd name="connsiteX188" fmla="*/ 102 w 12653"/>
              <a:gd name="connsiteY188" fmla="*/ 3177 h 4040"/>
              <a:gd name="connsiteX189" fmla="*/ 102 w 12653"/>
              <a:gd name="connsiteY189" fmla="*/ 3259 h 4040"/>
              <a:gd name="connsiteX190" fmla="*/ 102 w 12653"/>
              <a:gd name="connsiteY190" fmla="*/ 3201 h 4040"/>
              <a:gd name="connsiteX191" fmla="*/ 162 w 12653"/>
              <a:gd name="connsiteY191" fmla="*/ 3201 h 4040"/>
              <a:gd name="connsiteX192" fmla="*/ 162 w 12653"/>
              <a:gd name="connsiteY192" fmla="*/ 3259 h 4040"/>
              <a:gd name="connsiteX193" fmla="*/ 102 w 12653"/>
              <a:gd name="connsiteY193" fmla="*/ 3259 h 4040"/>
              <a:gd name="connsiteX194" fmla="*/ 162 w 12653"/>
              <a:gd name="connsiteY194" fmla="*/ 3278 h 4040"/>
              <a:gd name="connsiteX195" fmla="*/ 162 w 12653"/>
              <a:gd name="connsiteY195" fmla="*/ 3339 h 4040"/>
              <a:gd name="connsiteX196" fmla="*/ 24 w 12653"/>
              <a:gd name="connsiteY196" fmla="*/ 3339 h 4040"/>
              <a:gd name="connsiteX197" fmla="*/ 24 w 12653"/>
              <a:gd name="connsiteY197" fmla="*/ 3201 h 4040"/>
              <a:gd name="connsiteX198" fmla="*/ 82 w 12653"/>
              <a:gd name="connsiteY198" fmla="*/ 3201 h 4040"/>
              <a:gd name="connsiteX199" fmla="*/ 82 w 12653"/>
              <a:gd name="connsiteY199" fmla="*/ 3278 h 4040"/>
              <a:gd name="connsiteX200" fmla="*/ 162 w 12653"/>
              <a:gd name="connsiteY200" fmla="*/ 3278 h 4040"/>
              <a:gd name="connsiteX201" fmla="*/ 80 w 12653"/>
              <a:gd name="connsiteY201" fmla="*/ 536 h 4040"/>
              <a:gd name="connsiteX202" fmla="*/ 80 w 12653"/>
              <a:gd name="connsiteY202" fmla="*/ 575 h 4040"/>
              <a:gd name="connsiteX203" fmla="*/ 39 w 12653"/>
              <a:gd name="connsiteY203" fmla="*/ 575 h 4040"/>
              <a:gd name="connsiteX204" fmla="*/ 39 w 12653"/>
              <a:gd name="connsiteY204" fmla="*/ 536 h 4040"/>
              <a:gd name="connsiteX205" fmla="*/ 80 w 12653"/>
              <a:gd name="connsiteY205" fmla="*/ 536 h 4040"/>
              <a:gd name="connsiteX206" fmla="*/ 162 w 12653"/>
              <a:gd name="connsiteY206" fmla="*/ 22 h 4040"/>
              <a:gd name="connsiteX207" fmla="*/ 162 w 12653"/>
              <a:gd name="connsiteY207" fmla="*/ 82 h 4040"/>
              <a:gd name="connsiteX208" fmla="*/ 82 w 12653"/>
              <a:gd name="connsiteY208" fmla="*/ 82 h 4040"/>
              <a:gd name="connsiteX209" fmla="*/ 82 w 12653"/>
              <a:gd name="connsiteY209" fmla="*/ 160 h 4040"/>
              <a:gd name="connsiteX210" fmla="*/ 24 w 12653"/>
              <a:gd name="connsiteY210" fmla="*/ 160 h 4040"/>
              <a:gd name="connsiteX211" fmla="*/ 24 w 12653"/>
              <a:gd name="connsiteY211" fmla="*/ 22 h 4040"/>
              <a:gd name="connsiteX212" fmla="*/ 162 w 12653"/>
              <a:gd name="connsiteY212" fmla="*/ 22 h 4040"/>
              <a:gd name="connsiteX213" fmla="*/ 162 w 12653"/>
              <a:gd name="connsiteY213" fmla="*/ 102 h 4040"/>
              <a:gd name="connsiteX214" fmla="*/ 162 w 12653"/>
              <a:gd name="connsiteY214" fmla="*/ 160 h 4040"/>
              <a:gd name="connsiteX215" fmla="*/ 102 w 12653"/>
              <a:gd name="connsiteY215" fmla="*/ 160 h 4040"/>
              <a:gd name="connsiteX216" fmla="*/ 102 w 12653"/>
              <a:gd name="connsiteY216" fmla="*/ 102 h 4040"/>
              <a:gd name="connsiteX217" fmla="*/ 162 w 12653"/>
              <a:gd name="connsiteY217" fmla="*/ 102 h 4040"/>
              <a:gd name="connsiteX218" fmla="*/ 166 w 12653"/>
              <a:gd name="connsiteY218" fmla="*/ 277 h 4040"/>
              <a:gd name="connsiteX219" fmla="*/ 166 w 12653"/>
              <a:gd name="connsiteY219" fmla="*/ 339 h 4040"/>
              <a:gd name="connsiteX220" fmla="*/ 102 w 12653"/>
              <a:gd name="connsiteY220" fmla="*/ 339 h 4040"/>
              <a:gd name="connsiteX221" fmla="*/ 102 w 12653"/>
              <a:gd name="connsiteY221" fmla="*/ 277 h 4040"/>
              <a:gd name="connsiteX222" fmla="*/ 166 w 12653"/>
              <a:gd name="connsiteY222" fmla="*/ 277 h 4040"/>
              <a:gd name="connsiteX223" fmla="*/ 102 w 12653"/>
              <a:gd name="connsiteY223" fmla="*/ 255 h 4040"/>
              <a:gd name="connsiteX224" fmla="*/ 102 w 12653"/>
              <a:gd name="connsiteY224" fmla="*/ 184 h 4040"/>
              <a:gd name="connsiteX225" fmla="*/ 166 w 12653"/>
              <a:gd name="connsiteY225" fmla="*/ 184 h 4040"/>
              <a:gd name="connsiteX226" fmla="*/ 166 w 12653"/>
              <a:gd name="connsiteY226" fmla="*/ 255 h 4040"/>
              <a:gd name="connsiteX227" fmla="*/ 102 w 12653"/>
              <a:gd name="connsiteY227" fmla="*/ 255 h 4040"/>
              <a:gd name="connsiteX228" fmla="*/ 184 w 12653"/>
              <a:gd name="connsiteY228" fmla="*/ 255 h 4040"/>
              <a:gd name="connsiteX229" fmla="*/ 184 w 12653"/>
              <a:gd name="connsiteY229" fmla="*/ 184 h 4040"/>
              <a:gd name="connsiteX230" fmla="*/ 240 w 12653"/>
              <a:gd name="connsiteY230" fmla="*/ 184 h 4040"/>
              <a:gd name="connsiteX231" fmla="*/ 240 w 12653"/>
              <a:gd name="connsiteY231" fmla="*/ 255 h 4040"/>
              <a:gd name="connsiteX232" fmla="*/ 184 w 12653"/>
              <a:gd name="connsiteY232" fmla="*/ 255 h 4040"/>
              <a:gd name="connsiteX233" fmla="*/ 184 w 12653"/>
              <a:gd name="connsiteY233" fmla="*/ 164 h 4040"/>
              <a:gd name="connsiteX234" fmla="*/ 184 w 12653"/>
              <a:gd name="connsiteY234" fmla="*/ 102 h 4040"/>
              <a:gd name="connsiteX235" fmla="*/ 240 w 12653"/>
              <a:gd name="connsiteY235" fmla="*/ 102 h 4040"/>
              <a:gd name="connsiteX236" fmla="*/ 240 w 12653"/>
              <a:gd name="connsiteY236" fmla="*/ 164 h 4040"/>
              <a:gd name="connsiteX237" fmla="*/ 184 w 12653"/>
              <a:gd name="connsiteY237" fmla="*/ 164 h 4040"/>
              <a:gd name="connsiteX238" fmla="*/ 561 w 12653"/>
              <a:gd name="connsiteY238" fmla="*/ 37 h 4040"/>
              <a:gd name="connsiteX239" fmla="*/ 561 w 12653"/>
              <a:gd name="connsiteY239" fmla="*/ 78 h 4040"/>
              <a:gd name="connsiteX240" fmla="*/ 520 w 12653"/>
              <a:gd name="connsiteY240" fmla="*/ 78 h 4040"/>
              <a:gd name="connsiteX241" fmla="*/ 520 w 12653"/>
              <a:gd name="connsiteY241" fmla="*/ 37 h 4040"/>
              <a:gd name="connsiteX242" fmla="*/ 561 w 12653"/>
              <a:gd name="connsiteY242" fmla="*/ 37 h 4040"/>
              <a:gd name="connsiteX243" fmla="*/ 12414 w 12653"/>
              <a:gd name="connsiteY243" fmla="*/ 164 h 4040"/>
              <a:gd name="connsiteX244" fmla="*/ 12414 w 12653"/>
              <a:gd name="connsiteY244" fmla="*/ 102 h 4040"/>
              <a:gd name="connsiteX245" fmla="*/ 12470 w 12653"/>
              <a:gd name="connsiteY245" fmla="*/ 102 h 4040"/>
              <a:gd name="connsiteX246" fmla="*/ 12470 w 12653"/>
              <a:gd name="connsiteY246" fmla="*/ 164 h 4040"/>
              <a:gd name="connsiteX247" fmla="*/ 12414 w 12653"/>
              <a:gd name="connsiteY247" fmla="*/ 164 h 4040"/>
              <a:gd name="connsiteX248" fmla="*/ 12414 w 12653"/>
              <a:gd name="connsiteY248" fmla="*/ 255 h 4040"/>
              <a:gd name="connsiteX249" fmla="*/ 12414 w 12653"/>
              <a:gd name="connsiteY249" fmla="*/ 184 h 4040"/>
              <a:gd name="connsiteX250" fmla="*/ 12470 w 12653"/>
              <a:gd name="connsiteY250" fmla="*/ 184 h 4040"/>
              <a:gd name="connsiteX251" fmla="*/ 12470 w 12653"/>
              <a:gd name="connsiteY251" fmla="*/ 255 h 4040"/>
              <a:gd name="connsiteX252" fmla="*/ 12414 w 12653"/>
              <a:gd name="connsiteY252" fmla="*/ 255 h 4040"/>
              <a:gd name="connsiteX253" fmla="*/ 12552 w 12653"/>
              <a:gd name="connsiteY253" fmla="*/ 596 h 4040"/>
              <a:gd name="connsiteX254" fmla="*/ 12552 w 12653"/>
              <a:gd name="connsiteY254" fmla="*/ 674 h 4040"/>
              <a:gd name="connsiteX255" fmla="*/ 12612 w 12653"/>
              <a:gd name="connsiteY255" fmla="*/ 674 h 4040"/>
              <a:gd name="connsiteX256" fmla="*/ 12612 w 12653"/>
              <a:gd name="connsiteY256" fmla="*/ 2687 h 4040"/>
              <a:gd name="connsiteX257" fmla="*/ 12552 w 12653"/>
              <a:gd name="connsiteY257" fmla="*/ 2687 h 4040"/>
              <a:gd name="connsiteX258" fmla="*/ 12552 w 12653"/>
              <a:gd name="connsiteY258" fmla="*/ 2765 h 4040"/>
              <a:gd name="connsiteX259" fmla="*/ 12500 w 12653"/>
              <a:gd name="connsiteY259" fmla="*/ 2765 h 4040"/>
              <a:gd name="connsiteX260" fmla="*/ 12500 w 12653"/>
              <a:gd name="connsiteY260" fmla="*/ 2916 h 4040"/>
              <a:gd name="connsiteX261" fmla="*/ 12628 w 12653"/>
              <a:gd name="connsiteY261" fmla="*/ 2916 h 4040"/>
              <a:gd name="connsiteX262" fmla="*/ 12628 w 12653"/>
              <a:gd name="connsiteY262" fmla="*/ 3084 h 4040"/>
              <a:gd name="connsiteX263" fmla="*/ 12571 w 12653"/>
              <a:gd name="connsiteY263" fmla="*/ 3084 h 4040"/>
              <a:gd name="connsiteX264" fmla="*/ 12571 w 12653"/>
              <a:gd name="connsiteY264" fmla="*/ 3002 h 4040"/>
              <a:gd name="connsiteX265" fmla="*/ 12470 w 12653"/>
              <a:gd name="connsiteY265" fmla="*/ 3002 h 4040"/>
              <a:gd name="connsiteX266" fmla="*/ 12470 w 12653"/>
              <a:gd name="connsiteY266" fmla="*/ 3084 h 4040"/>
              <a:gd name="connsiteX267" fmla="*/ 12392 w 12653"/>
              <a:gd name="connsiteY267" fmla="*/ 3084 h 4040"/>
              <a:gd name="connsiteX268" fmla="*/ 12392 w 12653"/>
              <a:gd name="connsiteY268" fmla="*/ 3177 h 4040"/>
              <a:gd name="connsiteX269" fmla="*/ 12300 w 12653"/>
              <a:gd name="connsiteY269" fmla="*/ 3177 h 4040"/>
              <a:gd name="connsiteX270" fmla="*/ 12300 w 12653"/>
              <a:gd name="connsiteY270" fmla="*/ 3981 h 4040"/>
              <a:gd name="connsiteX271" fmla="*/ 12392 w 12653"/>
              <a:gd name="connsiteY271" fmla="*/ 3981 h 4040"/>
              <a:gd name="connsiteX272" fmla="*/ 12392 w 12653"/>
              <a:gd name="connsiteY272" fmla="*/ 4040 h 4040"/>
              <a:gd name="connsiteX273" fmla="*/ 12224 w 12653"/>
              <a:gd name="connsiteY273" fmla="*/ 4040 h 4040"/>
              <a:gd name="connsiteX274" fmla="*/ 12224 w 12653"/>
              <a:gd name="connsiteY274" fmla="*/ 3912 h 4040"/>
              <a:gd name="connsiteX275" fmla="*/ 12071 w 12653"/>
              <a:gd name="connsiteY275" fmla="*/ 3912 h 4040"/>
              <a:gd name="connsiteX276" fmla="*/ 12071 w 12653"/>
              <a:gd name="connsiteY276" fmla="*/ 3964 h 4040"/>
              <a:gd name="connsiteX277" fmla="*/ 11995 w 12653"/>
              <a:gd name="connsiteY277" fmla="*/ 3964 h 4040"/>
              <a:gd name="connsiteX278" fmla="*/ 11995 w 12653"/>
              <a:gd name="connsiteY278" fmla="*/ 4025 h 4040"/>
              <a:gd name="connsiteX279" fmla="*/ 658 w 12653"/>
              <a:gd name="connsiteY279" fmla="*/ 4025 h 4040"/>
              <a:gd name="connsiteX280" fmla="*/ 658 w 12653"/>
              <a:gd name="connsiteY280" fmla="*/ 3964 h 4040"/>
              <a:gd name="connsiteX281" fmla="*/ 583 w 12653"/>
              <a:gd name="connsiteY281" fmla="*/ 3964 h 4040"/>
              <a:gd name="connsiteX282" fmla="*/ 583 w 12653"/>
              <a:gd name="connsiteY282" fmla="*/ 3912 h 4040"/>
              <a:gd name="connsiteX283" fmla="*/ 430 w 12653"/>
              <a:gd name="connsiteY283" fmla="*/ 3912 h 4040"/>
              <a:gd name="connsiteX284" fmla="*/ 430 w 12653"/>
              <a:gd name="connsiteY284" fmla="*/ 4040 h 4040"/>
              <a:gd name="connsiteX285" fmla="*/ 261 w 12653"/>
              <a:gd name="connsiteY285" fmla="*/ 4040 h 4040"/>
              <a:gd name="connsiteX286" fmla="*/ 261 w 12653"/>
              <a:gd name="connsiteY286" fmla="*/ 3981 h 4040"/>
              <a:gd name="connsiteX287" fmla="*/ 354 w 12653"/>
              <a:gd name="connsiteY287" fmla="*/ 3981 h 4040"/>
              <a:gd name="connsiteX288" fmla="*/ 354 w 12653"/>
              <a:gd name="connsiteY288" fmla="*/ 3880 h 4040"/>
              <a:gd name="connsiteX289" fmla="*/ 261 w 12653"/>
              <a:gd name="connsiteY289" fmla="*/ 3880 h 4040"/>
              <a:gd name="connsiteX290" fmla="*/ 261 w 12653"/>
              <a:gd name="connsiteY290" fmla="*/ 3787 h 4040"/>
              <a:gd name="connsiteX291" fmla="*/ 184 w 12653"/>
              <a:gd name="connsiteY291" fmla="*/ 3787 h 4040"/>
              <a:gd name="connsiteX292" fmla="*/ 184 w 12653"/>
              <a:gd name="connsiteY292" fmla="*/ 3705 h 4040"/>
              <a:gd name="connsiteX293" fmla="*/ 82 w 12653"/>
              <a:gd name="connsiteY293" fmla="*/ 3705 h 4040"/>
              <a:gd name="connsiteX294" fmla="*/ 82 w 12653"/>
              <a:gd name="connsiteY294" fmla="*/ 3787 h 4040"/>
              <a:gd name="connsiteX295" fmla="*/ 26 w 12653"/>
              <a:gd name="connsiteY295" fmla="*/ 3787 h 4040"/>
              <a:gd name="connsiteX296" fmla="*/ 26 w 12653"/>
              <a:gd name="connsiteY296" fmla="*/ 3619 h 4040"/>
              <a:gd name="connsiteX297" fmla="*/ 153 w 12653"/>
              <a:gd name="connsiteY297" fmla="*/ 3619 h 4040"/>
              <a:gd name="connsiteX298" fmla="*/ 153 w 12653"/>
              <a:gd name="connsiteY298" fmla="*/ 3468 h 4040"/>
              <a:gd name="connsiteX299" fmla="*/ 102 w 12653"/>
              <a:gd name="connsiteY299" fmla="*/ 3468 h 4040"/>
              <a:gd name="connsiteX300" fmla="*/ 102 w 12653"/>
              <a:gd name="connsiteY300" fmla="*/ 3390 h 4040"/>
              <a:gd name="connsiteX301" fmla="*/ 41 w 12653"/>
              <a:gd name="connsiteY301" fmla="*/ 3390 h 4040"/>
              <a:gd name="connsiteX302" fmla="*/ 41 w 12653"/>
              <a:gd name="connsiteY302" fmla="*/ 674 h 4040"/>
              <a:gd name="connsiteX303" fmla="*/ 102 w 12653"/>
              <a:gd name="connsiteY303" fmla="*/ 674 h 4040"/>
              <a:gd name="connsiteX304" fmla="*/ 102 w 12653"/>
              <a:gd name="connsiteY304" fmla="*/ 596 h 4040"/>
              <a:gd name="connsiteX305" fmla="*/ 153 w 12653"/>
              <a:gd name="connsiteY305" fmla="*/ 596 h 4040"/>
              <a:gd name="connsiteX306" fmla="*/ 153 w 12653"/>
              <a:gd name="connsiteY306" fmla="*/ 445 h 4040"/>
              <a:gd name="connsiteX307" fmla="*/ 26 w 12653"/>
              <a:gd name="connsiteY307" fmla="*/ 445 h 4040"/>
              <a:gd name="connsiteX308" fmla="*/ 26 w 12653"/>
              <a:gd name="connsiteY308" fmla="*/ 277 h 4040"/>
              <a:gd name="connsiteX309" fmla="*/ 82 w 12653"/>
              <a:gd name="connsiteY309" fmla="*/ 277 h 4040"/>
              <a:gd name="connsiteX310" fmla="*/ 82 w 12653"/>
              <a:gd name="connsiteY310" fmla="*/ 359 h 4040"/>
              <a:gd name="connsiteX311" fmla="*/ 184 w 12653"/>
              <a:gd name="connsiteY311" fmla="*/ 359 h 4040"/>
              <a:gd name="connsiteX312" fmla="*/ 184 w 12653"/>
              <a:gd name="connsiteY312" fmla="*/ 277 h 4040"/>
              <a:gd name="connsiteX313" fmla="*/ 261 w 12653"/>
              <a:gd name="connsiteY313" fmla="*/ 277 h 4040"/>
              <a:gd name="connsiteX314" fmla="*/ 261 w 12653"/>
              <a:gd name="connsiteY314" fmla="*/ 184 h 4040"/>
              <a:gd name="connsiteX315" fmla="*/ 354 w 12653"/>
              <a:gd name="connsiteY315" fmla="*/ 184 h 4040"/>
              <a:gd name="connsiteX316" fmla="*/ 354 w 12653"/>
              <a:gd name="connsiteY316" fmla="*/ 82 h 4040"/>
              <a:gd name="connsiteX317" fmla="*/ 261 w 12653"/>
              <a:gd name="connsiteY317" fmla="*/ 82 h 4040"/>
              <a:gd name="connsiteX318" fmla="*/ 261 w 12653"/>
              <a:gd name="connsiteY318" fmla="*/ 24 h 4040"/>
              <a:gd name="connsiteX319" fmla="*/ 430 w 12653"/>
              <a:gd name="connsiteY319" fmla="*/ 24 h 4040"/>
              <a:gd name="connsiteX320" fmla="*/ 430 w 12653"/>
              <a:gd name="connsiteY320" fmla="*/ 151 h 4040"/>
              <a:gd name="connsiteX321" fmla="*/ 583 w 12653"/>
              <a:gd name="connsiteY321" fmla="*/ 151 h 4040"/>
              <a:gd name="connsiteX322" fmla="*/ 583 w 12653"/>
              <a:gd name="connsiteY322" fmla="*/ 100 h 4040"/>
              <a:gd name="connsiteX323" fmla="*/ 658 w 12653"/>
              <a:gd name="connsiteY323" fmla="*/ 100 h 4040"/>
              <a:gd name="connsiteX324" fmla="*/ 658 w 12653"/>
              <a:gd name="connsiteY324" fmla="*/ 39 h 4040"/>
              <a:gd name="connsiteX325" fmla="*/ 11995 w 12653"/>
              <a:gd name="connsiteY325" fmla="*/ 39 h 4040"/>
              <a:gd name="connsiteX326" fmla="*/ 11995 w 12653"/>
              <a:gd name="connsiteY326" fmla="*/ 100 h 4040"/>
              <a:gd name="connsiteX327" fmla="*/ 12071 w 12653"/>
              <a:gd name="connsiteY327" fmla="*/ 100 h 4040"/>
              <a:gd name="connsiteX328" fmla="*/ 12071 w 12653"/>
              <a:gd name="connsiteY328" fmla="*/ 151 h 4040"/>
              <a:gd name="connsiteX329" fmla="*/ 12224 w 12653"/>
              <a:gd name="connsiteY329" fmla="*/ 151 h 4040"/>
              <a:gd name="connsiteX330" fmla="*/ 12224 w 12653"/>
              <a:gd name="connsiteY330" fmla="*/ 24 h 4040"/>
              <a:gd name="connsiteX331" fmla="*/ 12392 w 12653"/>
              <a:gd name="connsiteY331" fmla="*/ 24 h 4040"/>
              <a:gd name="connsiteX332" fmla="*/ 12392 w 12653"/>
              <a:gd name="connsiteY332" fmla="*/ 82 h 4040"/>
              <a:gd name="connsiteX333" fmla="*/ 12300 w 12653"/>
              <a:gd name="connsiteY333" fmla="*/ 82 h 4040"/>
              <a:gd name="connsiteX334" fmla="*/ 12300 w 12653"/>
              <a:gd name="connsiteY334" fmla="*/ 184 h 4040"/>
              <a:gd name="connsiteX335" fmla="*/ 12392 w 12653"/>
              <a:gd name="connsiteY335" fmla="*/ 184 h 4040"/>
              <a:gd name="connsiteX336" fmla="*/ 12392 w 12653"/>
              <a:gd name="connsiteY336" fmla="*/ 277 h 4040"/>
              <a:gd name="connsiteX337" fmla="*/ 12470 w 12653"/>
              <a:gd name="connsiteY337" fmla="*/ 277 h 4040"/>
              <a:gd name="connsiteX338" fmla="*/ 12470 w 12653"/>
              <a:gd name="connsiteY338" fmla="*/ 359 h 4040"/>
              <a:gd name="connsiteX339" fmla="*/ 12571 w 12653"/>
              <a:gd name="connsiteY339" fmla="*/ 359 h 4040"/>
              <a:gd name="connsiteX340" fmla="*/ 12571 w 12653"/>
              <a:gd name="connsiteY340" fmla="*/ 277 h 4040"/>
              <a:gd name="connsiteX341" fmla="*/ 12628 w 12653"/>
              <a:gd name="connsiteY341" fmla="*/ 277 h 4040"/>
              <a:gd name="connsiteX342" fmla="*/ 12628 w 12653"/>
              <a:gd name="connsiteY342" fmla="*/ 445 h 4040"/>
              <a:gd name="connsiteX343" fmla="*/ 12500 w 12653"/>
              <a:gd name="connsiteY343" fmla="*/ 445 h 4040"/>
              <a:gd name="connsiteX344" fmla="*/ 12500 w 12653"/>
              <a:gd name="connsiteY344" fmla="*/ 596 h 4040"/>
              <a:gd name="connsiteX345" fmla="*/ 12552 w 12653"/>
              <a:gd name="connsiteY345" fmla="*/ 596 h 4040"/>
              <a:gd name="connsiteX346" fmla="*/ 261 w 12653"/>
              <a:gd name="connsiteY346" fmla="*/ 3962 h 4040"/>
              <a:gd name="connsiteX347" fmla="*/ 261 w 12653"/>
              <a:gd name="connsiteY347" fmla="*/ 3899 h 4040"/>
              <a:gd name="connsiteX348" fmla="*/ 335 w 12653"/>
              <a:gd name="connsiteY348" fmla="*/ 3899 h 4040"/>
              <a:gd name="connsiteX349" fmla="*/ 335 w 12653"/>
              <a:gd name="connsiteY349" fmla="*/ 3962 h 4040"/>
              <a:gd name="connsiteX350" fmla="*/ 261 w 12653"/>
              <a:gd name="connsiteY350" fmla="*/ 3962 h 4040"/>
              <a:gd name="connsiteX351" fmla="*/ 261 w 12653"/>
              <a:gd name="connsiteY351" fmla="*/ 102 h 4040"/>
              <a:gd name="connsiteX352" fmla="*/ 335 w 12653"/>
              <a:gd name="connsiteY352" fmla="*/ 102 h 4040"/>
              <a:gd name="connsiteX353" fmla="*/ 335 w 12653"/>
              <a:gd name="connsiteY353" fmla="*/ 164 h 4040"/>
              <a:gd name="connsiteX354" fmla="*/ 261 w 12653"/>
              <a:gd name="connsiteY354" fmla="*/ 164 h 4040"/>
              <a:gd name="connsiteX355" fmla="*/ 261 w 12653"/>
              <a:gd name="connsiteY355" fmla="*/ 102 h 4040"/>
              <a:gd name="connsiteX356" fmla="*/ 12392 w 12653"/>
              <a:gd name="connsiteY356" fmla="*/ 102 h 4040"/>
              <a:gd name="connsiteX357" fmla="*/ 12392 w 12653"/>
              <a:gd name="connsiteY357" fmla="*/ 164 h 4040"/>
              <a:gd name="connsiteX358" fmla="*/ 12319 w 12653"/>
              <a:gd name="connsiteY358" fmla="*/ 164 h 4040"/>
              <a:gd name="connsiteX359" fmla="*/ 12319 w 12653"/>
              <a:gd name="connsiteY359" fmla="*/ 102 h 4040"/>
              <a:gd name="connsiteX360" fmla="*/ 12392 w 12653"/>
              <a:gd name="connsiteY360" fmla="*/ 102 h 4040"/>
              <a:gd name="connsiteX361" fmla="*/ 12392 w 12653"/>
              <a:gd name="connsiteY361" fmla="*/ 3899 h 4040"/>
              <a:gd name="connsiteX362" fmla="*/ 12392 w 12653"/>
              <a:gd name="connsiteY362" fmla="*/ 3962 h 4040"/>
              <a:gd name="connsiteX363" fmla="*/ 12319 w 12653"/>
              <a:gd name="connsiteY363" fmla="*/ 3962 h 4040"/>
              <a:gd name="connsiteX364" fmla="*/ 12319 w 12653"/>
              <a:gd name="connsiteY364" fmla="*/ 3899 h 4040"/>
              <a:gd name="connsiteX365" fmla="*/ 12392 w 12653"/>
              <a:gd name="connsiteY365" fmla="*/ 3899 h 4040"/>
              <a:gd name="connsiteX366" fmla="*/ 12552 w 12653"/>
              <a:gd name="connsiteY366" fmla="*/ 277 h 4040"/>
              <a:gd name="connsiteX367" fmla="*/ 12552 w 12653"/>
              <a:gd name="connsiteY367" fmla="*/ 339 h 4040"/>
              <a:gd name="connsiteX368" fmla="*/ 12487 w 12653"/>
              <a:gd name="connsiteY368" fmla="*/ 339 h 4040"/>
              <a:gd name="connsiteX369" fmla="*/ 12487 w 12653"/>
              <a:gd name="connsiteY369" fmla="*/ 277 h 4040"/>
              <a:gd name="connsiteX370" fmla="*/ 12552 w 12653"/>
              <a:gd name="connsiteY370" fmla="*/ 277 h 4040"/>
              <a:gd name="connsiteX371" fmla="*/ 12552 w 12653"/>
              <a:gd name="connsiteY371" fmla="*/ 184 h 4040"/>
              <a:gd name="connsiteX372" fmla="*/ 12552 w 12653"/>
              <a:gd name="connsiteY372" fmla="*/ 255 h 4040"/>
              <a:gd name="connsiteX373" fmla="*/ 12487 w 12653"/>
              <a:gd name="connsiteY373" fmla="*/ 255 h 4040"/>
              <a:gd name="connsiteX374" fmla="*/ 12487 w 12653"/>
              <a:gd name="connsiteY374" fmla="*/ 184 h 4040"/>
              <a:gd name="connsiteX375" fmla="*/ 12552 w 12653"/>
              <a:gd name="connsiteY375" fmla="*/ 184 h 4040"/>
              <a:gd name="connsiteX376" fmla="*/ 12552 w 12653"/>
              <a:gd name="connsiteY376" fmla="*/ 102 h 4040"/>
              <a:gd name="connsiteX377" fmla="*/ 12552 w 12653"/>
              <a:gd name="connsiteY377" fmla="*/ 160 h 4040"/>
              <a:gd name="connsiteX378" fmla="*/ 12492 w 12653"/>
              <a:gd name="connsiteY378" fmla="*/ 160 h 4040"/>
              <a:gd name="connsiteX379" fmla="*/ 12492 w 12653"/>
              <a:gd name="connsiteY379" fmla="*/ 102 h 4040"/>
              <a:gd name="connsiteX380" fmla="*/ 12552 w 12653"/>
              <a:gd name="connsiteY380" fmla="*/ 102 h 4040"/>
              <a:gd name="connsiteX381" fmla="*/ 12492 w 12653"/>
              <a:gd name="connsiteY381" fmla="*/ 82 h 4040"/>
              <a:gd name="connsiteX382" fmla="*/ 12492 w 12653"/>
              <a:gd name="connsiteY382" fmla="*/ 22 h 4040"/>
              <a:gd name="connsiteX383" fmla="*/ 12630 w 12653"/>
              <a:gd name="connsiteY383" fmla="*/ 22 h 4040"/>
              <a:gd name="connsiteX384" fmla="*/ 12630 w 12653"/>
              <a:gd name="connsiteY384" fmla="*/ 160 h 4040"/>
              <a:gd name="connsiteX385" fmla="*/ 12571 w 12653"/>
              <a:gd name="connsiteY385" fmla="*/ 160 h 4040"/>
              <a:gd name="connsiteX386" fmla="*/ 12571 w 12653"/>
              <a:gd name="connsiteY386" fmla="*/ 82 h 4040"/>
              <a:gd name="connsiteX387" fmla="*/ 12492 w 12653"/>
              <a:gd name="connsiteY387" fmla="*/ 82 h 4040"/>
              <a:gd name="connsiteX388" fmla="*/ 80 w 12653"/>
              <a:gd name="connsiteY388" fmla="*/ 3489 h 4040"/>
              <a:gd name="connsiteX389" fmla="*/ 80 w 12653"/>
              <a:gd name="connsiteY389" fmla="*/ 3528 h 4040"/>
              <a:gd name="connsiteX390" fmla="*/ 39 w 12653"/>
              <a:gd name="connsiteY390" fmla="*/ 3528 h 4040"/>
              <a:gd name="connsiteX391" fmla="*/ 39 w 12653"/>
              <a:gd name="connsiteY391" fmla="*/ 3489 h 4040"/>
              <a:gd name="connsiteX392" fmla="*/ 80 w 12653"/>
              <a:gd name="connsiteY392" fmla="*/ 3489 h 4040"/>
              <a:gd name="connsiteX393" fmla="*/ 12574 w 12653"/>
              <a:gd name="connsiteY393" fmla="*/ 575 h 4040"/>
              <a:gd name="connsiteX394" fmla="*/ 12574 w 12653"/>
              <a:gd name="connsiteY394" fmla="*/ 536 h 4040"/>
              <a:gd name="connsiteX395" fmla="*/ 12615 w 12653"/>
              <a:gd name="connsiteY395" fmla="*/ 536 h 4040"/>
              <a:gd name="connsiteX396" fmla="*/ 12615 w 12653"/>
              <a:gd name="connsiteY396" fmla="*/ 575 h 4040"/>
              <a:gd name="connsiteX397" fmla="*/ 12574 w 12653"/>
              <a:gd name="connsiteY397" fmla="*/ 575 h 4040"/>
              <a:gd name="connsiteX0" fmla="*/ 12653 w 12653"/>
              <a:gd name="connsiteY0" fmla="*/ 182 h 4040"/>
              <a:gd name="connsiteX1" fmla="*/ 12653 w 12653"/>
              <a:gd name="connsiteY1" fmla="*/ 0 h 4040"/>
              <a:gd name="connsiteX2" fmla="*/ 12470 w 12653"/>
              <a:gd name="connsiteY2" fmla="*/ 0 h 4040"/>
              <a:gd name="connsiteX3" fmla="*/ 12470 w 12653"/>
              <a:gd name="connsiteY3" fmla="*/ 82 h 4040"/>
              <a:gd name="connsiteX4" fmla="*/ 12414 w 12653"/>
              <a:gd name="connsiteY4" fmla="*/ 82 h 4040"/>
              <a:gd name="connsiteX5" fmla="*/ 12414 w 12653"/>
              <a:gd name="connsiteY5" fmla="*/ 0 h 4040"/>
              <a:gd name="connsiteX6" fmla="*/ 12202 w 12653"/>
              <a:gd name="connsiteY6" fmla="*/ 0 h 4040"/>
              <a:gd name="connsiteX7" fmla="*/ 12202 w 12653"/>
              <a:gd name="connsiteY7" fmla="*/ 130 h 4040"/>
              <a:gd name="connsiteX8" fmla="*/ 12092 w 12653"/>
              <a:gd name="connsiteY8" fmla="*/ 130 h 4040"/>
              <a:gd name="connsiteX9" fmla="*/ 12092 w 12653"/>
              <a:gd name="connsiteY9" fmla="*/ 100 h 4040"/>
              <a:gd name="connsiteX10" fmla="*/ 12155 w 12653"/>
              <a:gd name="connsiteY10" fmla="*/ 100 h 4040"/>
              <a:gd name="connsiteX11" fmla="*/ 12155 w 12653"/>
              <a:gd name="connsiteY11" fmla="*/ 15 h 4040"/>
              <a:gd name="connsiteX12" fmla="*/ 12071 w 12653"/>
              <a:gd name="connsiteY12" fmla="*/ 15 h 4040"/>
              <a:gd name="connsiteX13" fmla="*/ 12071 w 12653"/>
              <a:gd name="connsiteY13" fmla="*/ 78 h 4040"/>
              <a:gd name="connsiteX14" fmla="*/ 12017 w 12653"/>
              <a:gd name="connsiteY14" fmla="*/ 78 h 4040"/>
              <a:gd name="connsiteX15" fmla="*/ 12017 w 12653"/>
              <a:gd name="connsiteY15" fmla="*/ 18 h 4040"/>
              <a:gd name="connsiteX16" fmla="*/ 637 w 12653"/>
              <a:gd name="connsiteY16" fmla="*/ 18 h 4040"/>
              <a:gd name="connsiteX17" fmla="*/ 637 w 12653"/>
              <a:gd name="connsiteY17" fmla="*/ 78 h 4040"/>
              <a:gd name="connsiteX18" fmla="*/ 583 w 12653"/>
              <a:gd name="connsiteY18" fmla="*/ 78 h 4040"/>
              <a:gd name="connsiteX19" fmla="*/ 583 w 12653"/>
              <a:gd name="connsiteY19" fmla="*/ 15 h 4040"/>
              <a:gd name="connsiteX20" fmla="*/ 499 w 12653"/>
              <a:gd name="connsiteY20" fmla="*/ 15 h 4040"/>
              <a:gd name="connsiteX21" fmla="*/ 499 w 12653"/>
              <a:gd name="connsiteY21" fmla="*/ 100 h 4040"/>
              <a:gd name="connsiteX22" fmla="*/ 561 w 12653"/>
              <a:gd name="connsiteY22" fmla="*/ 100 h 4040"/>
              <a:gd name="connsiteX23" fmla="*/ 561 w 12653"/>
              <a:gd name="connsiteY23" fmla="*/ 130 h 4040"/>
              <a:gd name="connsiteX24" fmla="*/ 451 w 12653"/>
              <a:gd name="connsiteY24" fmla="*/ 130 h 4040"/>
              <a:gd name="connsiteX25" fmla="*/ 451 w 12653"/>
              <a:gd name="connsiteY25" fmla="*/ 0 h 4040"/>
              <a:gd name="connsiteX26" fmla="*/ 240 w 12653"/>
              <a:gd name="connsiteY26" fmla="*/ 0 h 4040"/>
              <a:gd name="connsiteX27" fmla="*/ 240 w 12653"/>
              <a:gd name="connsiteY27" fmla="*/ 82 h 4040"/>
              <a:gd name="connsiteX28" fmla="*/ 184 w 12653"/>
              <a:gd name="connsiteY28" fmla="*/ 82 h 4040"/>
              <a:gd name="connsiteX29" fmla="*/ 184 w 12653"/>
              <a:gd name="connsiteY29" fmla="*/ 0 h 4040"/>
              <a:gd name="connsiteX30" fmla="*/ 0 w 12653"/>
              <a:gd name="connsiteY30" fmla="*/ 0 h 4040"/>
              <a:gd name="connsiteX31" fmla="*/ 0 w 12653"/>
              <a:gd name="connsiteY31" fmla="*/ 182 h 4040"/>
              <a:gd name="connsiteX32" fmla="*/ 82 w 12653"/>
              <a:gd name="connsiteY32" fmla="*/ 182 h 4040"/>
              <a:gd name="connsiteX33" fmla="*/ 82 w 12653"/>
              <a:gd name="connsiteY33" fmla="*/ 255 h 4040"/>
              <a:gd name="connsiteX34" fmla="*/ 2 w 12653"/>
              <a:gd name="connsiteY34" fmla="*/ 255 h 4040"/>
              <a:gd name="connsiteX35" fmla="*/ 2 w 12653"/>
              <a:gd name="connsiteY35" fmla="*/ 467 h 4040"/>
              <a:gd name="connsiteX36" fmla="*/ 132 w 12653"/>
              <a:gd name="connsiteY36" fmla="*/ 467 h 4040"/>
              <a:gd name="connsiteX37" fmla="*/ 132 w 12653"/>
              <a:gd name="connsiteY37" fmla="*/ 575 h 4040"/>
              <a:gd name="connsiteX38" fmla="*/ 102 w 12653"/>
              <a:gd name="connsiteY38" fmla="*/ 575 h 4040"/>
              <a:gd name="connsiteX39" fmla="*/ 102 w 12653"/>
              <a:gd name="connsiteY39" fmla="*/ 514 h 4040"/>
              <a:gd name="connsiteX40" fmla="*/ 17 w 12653"/>
              <a:gd name="connsiteY40" fmla="*/ 514 h 4040"/>
              <a:gd name="connsiteX41" fmla="*/ 17 w 12653"/>
              <a:gd name="connsiteY41" fmla="*/ 596 h 4040"/>
              <a:gd name="connsiteX42" fmla="*/ 80 w 12653"/>
              <a:gd name="connsiteY42" fmla="*/ 596 h 4040"/>
              <a:gd name="connsiteX43" fmla="*/ 80 w 12653"/>
              <a:gd name="connsiteY43" fmla="*/ 652 h 4040"/>
              <a:gd name="connsiteX44" fmla="*/ 20 w 12653"/>
              <a:gd name="connsiteY44" fmla="*/ 652 h 4040"/>
              <a:gd name="connsiteX45" fmla="*/ 20 w 12653"/>
              <a:gd name="connsiteY45" fmla="*/ 2708 h 4040"/>
              <a:gd name="connsiteX46" fmla="*/ 80 w 12653"/>
              <a:gd name="connsiteY46" fmla="*/ 2708 h 4040"/>
              <a:gd name="connsiteX47" fmla="*/ 80 w 12653"/>
              <a:gd name="connsiteY47" fmla="*/ 2765 h 4040"/>
              <a:gd name="connsiteX48" fmla="*/ 17 w 12653"/>
              <a:gd name="connsiteY48" fmla="*/ 2765 h 4040"/>
              <a:gd name="connsiteX49" fmla="*/ 17 w 12653"/>
              <a:gd name="connsiteY49" fmla="*/ 2847 h 4040"/>
              <a:gd name="connsiteX50" fmla="*/ 102 w 12653"/>
              <a:gd name="connsiteY50" fmla="*/ 2847 h 4040"/>
              <a:gd name="connsiteX51" fmla="*/ 102 w 12653"/>
              <a:gd name="connsiteY51" fmla="*/ 2786 h 4040"/>
              <a:gd name="connsiteX52" fmla="*/ 132 w 12653"/>
              <a:gd name="connsiteY52" fmla="*/ 2786 h 4040"/>
              <a:gd name="connsiteX53" fmla="*/ 132 w 12653"/>
              <a:gd name="connsiteY53" fmla="*/ 2894 h 4040"/>
              <a:gd name="connsiteX54" fmla="*/ 2 w 12653"/>
              <a:gd name="connsiteY54" fmla="*/ 2894 h 4040"/>
              <a:gd name="connsiteX55" fmla="*/ 2 w 12653"/>
              <a:gd name="connsiteY55" fmla="*/ 3106 h 4040"/>
              <a:gd name="connsiteX56" fmla="*/ 82 w 12653"/>
              <a:gd name="connsiteY56" fmla="*/ 3106 h 4040"/>
              <a:gd name="connsiteX57" fmla="*/ 82 w 12653"/>
              <a:gd name="connsiteY57" fmla="*/ 3179 h 4040"/>
              <a:gd name="connsiteX58" fmla="*/ 0 w 12653"/>
              <a:gd name="connsiteY58" fmla="*/ 3179 h 4040"/>
              <a:gd name="connsiteX59" fmla="*/ 0 w 12653"/>
              <a:gd name="connsiteY59" fmla="*/ 3360 h 4040"/>
              <a:gd name="connsiteX60" fmla="*/ 184 w 12653"/>
              <a:gd name="connsiteY60" fmla="*/ 3360 h 4040"/>
              <a:gd name="connsiteX61" fmla="*/ 184 w 12653"/>
              <a:gd name="connsiteY61" fmla="*/ 3278 h 4040"/>
              <a:gd name="connsiteX62" fmla="*/ 240 w 12653"/>
              <a:gd name="connsiteY62" fmla="*/ 3278 h 4040"/>
              <a:gd name="connsiteX63" fmla="*/ 240 w 12653"/>
              <a:gd name="connsiteY63" fmla="*/ 3360 h 4040"/>
              <a:gd name="connsiteX64" fmla="*/ 451 w 12653"/>
              <a:gd name="connsiteY64" fmla="*/ 3360 h 4040"/>
              <a:gd name="connsiteX65" fmla="*/ 451 w 12653"/>
              <a:gd name="connsiteY65" fmla="*/ 3231 h 4040"/>
              <a:gd name="connsiteX66" fmla="*/ 561 w 12653"/>
              <a:gd name="connsiteY66" fmla="*/ 3231 h 4040"/>
              <a:gd name="connsiteX67" fmla="*/ 561 w 12653"/>
              <a:gd name="connsiteY67" fmla="*/ 3261 h 4040"/>
              <a:gd name="connsiteX68" fmla="*/ 499 w 12653"/>
              <a:gd name="connsiteY68" fmla="*/ 3261 h 4040"/>
              <a:gd name="connsiteX69" fmla="*/ 499 w 12653"/>
              <a:gd name="connsiteY69" fmla="*/ 3345 h 4040"/>
              <a:gd name="connsiteX70" fmla="*/ 583 w 12653"/>
              <a:gd name="connsiteY70" fmla="*/ 3345 h 4040"/>
              <a:gd name="connsiteX71" fmla="*/ 583 w 12653"/>
              <a:gd name="connsiteY71" fmla="*/ 3283 h 4040"/>
              <a:gd name="connsiteX72" fmla="*/ 637 w 12653"/>
              <a:gd name="connsiteY72" fmla="*/ 3283 h 4040"/>
              <a:gd name="connsiteX73" fmla="*/ 637 w 12653"/>
              <a:gd name="connsiteY73" fmla="*/ 3343 h 4040"/>
              <a:gd name="connsiteX74" fmla="*/ 12017 w 12653"/>
              <a:gd name="connsiteY74" fmla="*/ 3343 h 4040"/>
              <a:gd name="connsiteX75" fmla="*/ 12017 w 12653"/>
              <a:gd name="connsiteY75" fmla="*/ 3283 h 4040"/>
              <a:gd name="connsiteX76" fmla="*/ 12071 w 12653"/>
              <a:gd name="connsiteY76" fmla="*/ 3283 h 4040"/>
              <a:gd name="connsiteX77" fmla="*/ 12071 w 12653"/>
              <a:gd name="connsiteY77" fmla="*/ 3345 h 4040"/>
              <a:gd name="connsiteX78" fmla="*/ 12155 w 12653"/>
              <a:gd name="connsiteY78" fmla="*/ 3345 h 4040"/>
              <a:gd name="connsiteX79" fmla="*/ 12155 w 12653"/>
              <a:gd name="connsiteY79" fmla="*/ 3261 h 4040"/>
              <a:gd name="connsiteX80" fmla="*/ 12092 w 12653"/>
              <a:gd name="connsiteY80" fmla="*/ 3261 h 4040"/>
              <a:gd name="connsiteX81" fmla="*/ 12092 w 12653"/>
              <a:gd name="connsiteY81" fmla="*/ 3231 h 4040"/>
              <a:gd name="connsiteX82" fmla="*/ 12202 w 12653"/>
              <a:gd name="connsiteY82" fmla="*/ 3231 h 4040"/>
              <a:gd name="connsiteX83" fmla="*/ 12202 w 12653"/>
              <a:gd name="connsiteY83" fmla="*/ 3360 h 4040"/>
              <a:gd name="connsiteX84" fmla="*/ 12414 w 12653"/>
              <a:gd name="connsiteY84" fmla="*/ 3360 h 4040"/>
              <a:gd name="connsiteX85" fmla="*/ 12414 w 12653"/>
              <a:gd name="connsiteY85" fmla="*/ 3278 h 4040"/>
              <a:gd name="connsiteX86" fmla="*/ 12470 w 12653"/>
              <a:gd name="connsiteY86" fmla="*/ 3278 h 4040"/>
              <a:gd name="connsiteX87" fmla="*/ 12470 w 12653"/>
              <a:gd name="connsiteY87" fmla="*/ 3360 h 4040"/>
              <a:gd name="connsiteX88" fmla="*/ 12653 w 12653"/>
              <a:gd name="connsiteY88" fmla="*/ 3360 h 4040"/>
              <a:gd name="connsiteX89" fmla="*/ 12653 w 12653"/>
              <a:gd name="connsiteY89" fmla="*/ 3179 h 4040"/>
              <a:gd name="connsiteX90" fmla="*/ 12571 w 12653"/>
              <a:gd name="connsiteY90" fmla="*/ 3179 h 4040"/>
              <a:gd name="connsiteX91" fmla="*/ 12571 w 12653"/>
              <a:gd name="connsiteY91" fmla="*/ 3106 h 4040"/>
              <a:gd name="connsiteX92" fmla="*/ 12651 w 12653"/>
              <a:gd name="connsiteY92" fmla="*/ 3106 h 4040"/>
              <a:gd name="connsiteX93" fmla="*/ 12651 w 12653"/>
              <a:gd name="connsiteY93" fmla="*/ 2894 h 4040"/>
              <a:gd name="connsiteX94" fmla="*/ 12522 w 12653"/>
              <a:gd name="connsiteY94" fmla="*/ 2894 h 4040"/>
              <a:gd name="connsiteX95" fmla="*/ 12522 w 12653"/>
              <a:gd name="connsiteY95" fmla="*/ 2786 h 4040"/>
              <a:gd name="connsiteX96" fmla="*/ 12552 w 12653"/>
              <a:gd name="connsiteY96" fmla="*/ 2786 h 4040"/>
              <a:gd name="connsiteX97" fmla="*/ 12552 w 12653"/>
              <a:gd name="connsiteY97" fmla="*/ 2847 h 4040"/>
              <a:gd name="connsiteX98" fmla="*/ 12636 w 12653"/>
              <a:gd name="connsiteY98" fmla="*/ 2847 h 4040"/>
              <a:gd name="connsiteX99" fmla="*/ 12636 w 12653"/>
              <a:gd name="connsiteY99" fmla="*/ 2765 h 4040"/>
              <a:gd name="connsiteX100" fmla="*/ 12574 w 12653"/>
              <a:gd name="connsiteY100" fmla="*/ 2765 h 4040"/>
              <a:gd name="connsiteX101" fmla="*/ 12574 w 12653"/>
              <a:gd name="connsiteY101" fmla="*/ 2708 h 4040"/>
              <a:gd name="connsiteX102" fmla="*/ 12634 w 12653"/>
              <a:gd name="connsiteY102" fmla="*/ 2708 h 4040"/>
              <a:gd name="connsiteX103" fmla="*/ 12634 w 12653"/>
              <a:gd name="connsiteY103" fmla="*/ 652 h 4040"/>
              <a:gd name="connsiteX104" fmla="*/ 12574 w 12653"/>
              <a:gd name="connsiteY104" fmla="*/ 652 h 4040"/>
              <a:gd name="connsiteX105" fmla="*/ 12574 w 12653"/>
              <a:gd name="connsiteY105" fmla="*/ 596 h 4040"/>
              <a:gd name="connsiteX106" fmla="*/ 12636 w 12653"/>
              <a:gd name="connsiteY106" fmla="*/ 596 h 4040"/>
              <a:gd name="connsiteX107" fmla="*/ 12636 w 12653"/>
              <a:gd name="connsiteY107" fmla="*/ 514 h 4040"/>
              <a:gd name="connsiteX108" fmla="*/ 12552 w 12653"/>
              <a:gd name="connsiteY108" fmla="*/ 514 h 4040"/>
              <a:gd name="connsiteX109" fmla="*/ 12552 w 12653"/>
              <a:gd name="connsiteY109" fmla="*/ 575 h 4040"/>
              <a:gd name="connsiteX110" fmla="*/ 12522 w 12653"/>
              <a:gd name="connsiteY110" fmla="*/ 575 h 4040"/>
              <a:gd name="connsiteX111" fmla="*/ 12522 w 12653"/>
              <a:gd name="connsiteY111" fmla="*/ 467 h 4040"/>
              <a:gd name="connsiteX112" fmla="*/ 12651 w 12653"/>
              <a:gd name="connsiteY112" fmla="*/ 467 h 4040"/>
              <a:gd name="connsiteX113" fmla="*/ 12651 w 12653"/>
              <a:gd name="connsiteY113" fmla="*/ 255 h 4040"/>
              <a:gd name="connsiteX114" fmla="*/ 12571 w 12653"/>
              <a:gd name="connsiteY114" fmla="*/ 255 h 4040"/>
              <a:gd name="connsiteX115" fmla="*/ 12571 w 12653"/>
              <a:gd name="connsiteY115" fmla="*/ 182 h 4040"/>
              <a:gd name="connsiteX116" fmla="*/ 12653 w 12653"/>
              <a:gd name="connsiteY116" fmla="*/ 182 h 4040"/>
              <a:gd name="connsiteX117" fmla="*/ 561 w 12653"/>
              <a:gd name="connsiteY117" fmla="*/ 3283 h 4040"/>
              <a:gd name="connsiteX118" fmla="*/ 561 w 12653"/>
              <a:gd name="connsiteY118" fmla="*/ 3324 h 4040"/>
              <a:gd name="connsiteX119" fmla="*/ 520 w 12653"/>
              <a:gd name="connsiteY119" fmla="*/ 3324 h 4040"/>
              <a:gd name="connsiteX120" fmla="*/ 520 w 12653"/>
              <a:gd name="connsiteY120" fmla="*/ 3283 h 4040"/>
              <a:gd name="connsiteX121" fmla="*/ 561 w 12653"/>
              <a:gd name="connsiteY121" fmla="*/ 3283 h 4040"/>
              <a:gd name="connsiteX122" fmla="*/ 12092 w 12653"/>
              <a:gd name="connsiteY122" fmla="*/ 78 h 4040"/>
              <a:gd name="connsiteX123" fmla="*/ 12092 w 12653"/>
              <a:gd name="connsiteY123" fmla="*/ 37 h 4040"/>
              <a:gd name="connsiteX124" fmla="*/ 12133 w 12653"/>
              <a:gd name="connsiteY124" fmla="*/ 37 h 4040"/>
              <a:gd name="connsiteX125" fmla="*/ 12133 w 12653"/>
              <a:gd name="connsiteY125" fmla="*/ 78 h 4040"/>
              <a:gd name="connsiteX126" fmla="*/ 12092 w 12653"/>
              <a:gd name="connsiteY126" fmla="*/ 78 h 4040"/>
              <a:gd name="connsiteX127" fmla="*/ 12574 w 12653"/>
              <a:gd name="connsiteY127" fmla="*/ 2825 h 4040"/>
              <a:gd name="connsiteX128" fmla="*/ 12574 w 12653"/>
              <a:gd name="connsiteY128" fmla="*/ 2786 h 4040"/>
              <a:gd name="connsiteX129" fmla="*/ 12615 w 12653"/>
              <a:gd name="connsiteY129" fmla="*/ 2786 h 4040"/>
              <a:gd name="connsiteX130" fmla="*/ 12615 w 12653"/>
              <a:gd name="connsiteY130" fmla="*/ 2825 h 4040"/>
              <a:gd name="connsiteX131" fmla="*/ 12574 w 12653"/>
              <a:gd name="connsiteY131" fmla="*/ 2825 h 4040"/>
              <a:gd name="connsiteX132" fmla="*/ 12492 w 12653"/>
              <a:gd name="connsiteY132" fmla="*/ 3339 h 4040"/>
              <a:gd name="connsiteX133" fmla="*/ 12492 w 12653"/>
              <a:gd name="connsiteY133" fmla="*/ 3278 h 4040"/>
              <a:gd name="connsiteX134" fmla="*/ 12571 w 12653"/>
              <a:gd name="connsiteY134" fmla="*/ 3278 h 4040"/>
              <a:gd name="connsiteX135" fmla="*/ 12571 w 12653"/>
              <a:gd name="connsiteY135" fmla="*/ 3201 h 4040"/>
              <a:gd name="connsiteX136" fmla="*/ 12630 w 12653"/>
              <a:gd name="connsiteY136" fmla="*/ 3201 h 4040"/>
              <a:gd name="connsiteX137" fmla="*/ 12630 w 12653"/>
              <a:gd name="connsiteY137" fmla="*/ 3339 h 4040"/>
              <a:gd name="connsiteX138" fmla="*/ 12492 w 12653"/>
              <a:gd name="connsiteY138" fmla="*/ 3339 h 4040"/>
              <a:gd name="connsiteX139" fmla="*/ 12492 w 12653"/>
              <a:gd name="connsiteY139" fmla="*/ 3259 h 4040"/>
              <a:gd name="connsiteX140" fmla="*/ 12492 w 12653"/>
              <a:gd name="connsiteY140" fmla="*/ 3201 h 4040"/>
              <a:gd name="connsiteX141" fmla="*/ 12552 w 12653"/>
              <a:gd name="connsiteY141" fmla="*/ 3201 h 4040"/>
              <a:gd name="connsiteX142" fmla="*/ 12552 w 12653"/>
              <a:gd name="connsiteY142" fmla="*/ 3259 h 4040"/>
              <a:gd name="connsiteX143" fmla="*/ 12492 w 12653"/>
              <a:gd name="connsiteY143" fmla="*/ 3259 h 4040"/>
              <a:gd name="connsiteX144" fmla="*/ 12487 w 12653"/>
              <a:gd name="connsiteY144" fmla="*/ 3084 h 4040"/>
              <a:gd name="connsiteX145" fmla="*/ 12487 w 12653"/>
              <a:gd name="connsiteY145" fmla="*/ 3021 h 4040"/>
              <a:gd name="connsiteX146" fmla="*/ 12552 w 12653"/>
              <a:gd name="connsiteY146" fmla="*/ 3021 h 4040"/>
              <a:gd name="connsiteX147" fmla="*/ 12552 w 12653"/>
              <a:gd name="connsiteY147" fmla="*/ 3084 h 4040"/>
              <a:gd name="connsiteX148" fmla="*/ 12487 w 12653"/>
              <a:gd name="connsiteY148" fmla="*/ 3084 h 4040"/>
              <a:gd name="connsiteX149" fmla="*/ 12552 w 12653"/>
              <a:gd name="connsiteY149" fmla="*/ 3106 h 4040"/>
              <a:gd name="connsiteX150" fmla="*/ 12552 w 12653"/>
              <a:gd name="connsiteY150" fmla="*/ 3177 h 4040"/>
              <a:gd name="connsiteX151" fmla="*/ 12487 w 12653"/>
              <a:gd name="connsiteY151" fmla="*/ 3177 h 4040"/>
              <a:gd name="connsiteX152" fmla="*/ 12487 w 12653"/>
              <a:gd name="connsiteY152" fmla="*/ 3106 h 4040"/>
              <a:gd name="connsiteX153" fmla="*/ 12552 w 12653"/>
              <a:gd name="connsiteY153" fmla="*/ 3106 h 4040"/>
              <a:gd name="connsiteX154" fmla="*/ 12470 w 12653"/>
              <a:gd name="connsiteY154" fmla="*/ 3196 h 4040"/>
              <a:gd name="connsiteX155" fmla="*/ 12470 w 12653"/>
              <a:gd name="connsiteY155" fmla="*/ 3259 h 4040"/>
              <a:gd name="connsiteX156" fmla="*/ 12414 w 12653"/>
              <a:gd name="connsiteY156" fmla="*/ 3259 h 4040"/>
              <a:gd name="connsiteX157" fmla="*/ 12414 w 12653"/>
              <a:gd name="connsiteY157" fmla="*/ 3196 h 4040"/>
              <a:gd name="connsiteX158" fmla="*/ 12470 w 12653"/>
              <a:gd name="connsiteY158" fmla="*/ 3196 h 4040"/>
              <a:gd name="connsiteX159" fmla="*/ 12470 w 12653"/>
              <a:gd name="connsiteY159" fmla="*/ 3106 h 4040"/>
              <a:gd name="connsiteX160" fmla="*/ 12470 w 12653"/>
              <a:gd name="connsiteY160" fmla="*/ 3177 h 4040"/>
              <a:gd name="connsiteX161" fmla="*/ 12414 w 12653"/>
              <a:gd name="connsiteY161" fmla="*/ 3177 h 4040"/>
              <a:gd name="connsiteX162" fmla="*/ 12414 w 12653"/>
              <a:gd name="connsiteY162" fmla="*/ 3106 h 4040"/>
              <a:gd name="connsiteX163" fmla="*/ 12470 w 12653"/>
              <a:gd name="connsiteY163" fmla="*/ 3106 h 4040"/>
              <a:gd name="connsiteX164" fmla="*/ 12092 w 12653"/>
              <a:gd name="connsiteY164" fmla="*/ 3324 h 4040"/>
              <a:gd name="connsiteX165" fmla="*/ 12092 w 12653"/>
              <a:gd name="connsiteY165" fmla="*/ 3283 h 4040"/>
              <a:gd name="connsiteX166" fmla="*/ 12133 w 12653"/>
              <a:gd name="connsiteY166" fmla="*/ 3283 h 4040"/>
              <a:gd name="connsiteX167" fmla="*/ 12133 w 12653"/>
              <a:gd name="connsiteY167" fmla="*/ 3324 h 4040"/>
              <a:gd name="connsiteX168" fmla="*/ 12092 w 12653"/>
              <a:gd name="connsiteY168" fmla="*/ 3324 h 4040"/>
              <a:gd name="connsiteX169" fmla="*/ 240 w 12653"/>
              <a:gd name="connsiteY169" fmla="*/ 3196 h 4040"/>
              <a:gd name="connsiteX170" fmla="*/ 240 w 12653"/>
              <a:gd name="connsiteY170" fmla="*/ 3259 h 4040"/>
              <a:gd name="connsiteX171" fmla="*/ 184 w 12653"/>
              <a:gd name="connsiteY171" fmla="*/ 3259 h 4040"/>
              <a:gd name="connsiteX172" fmla="*/ 184 w 12653"/>
              <a:gd name="connsiteY172" fmla="*/ 3196 h 4040"/>
              <a:gd name="connsiteX173" fmla="*/ 240 w 12653"/>
              <a:gd name="connsiteY173" fmla="*/ 3196 h 4040"/>
              <a:gd name="connsiteX174" fmla="*/ 240 w 12653"/>
              <a:gd name="connsiteY174" fmla="*/ 3106 h 4040"/>
              <a:gd name="connsiteX175" fmla="*/ 240 w 12653"/>
              <a:gd name="connsiteY175" fmla="*/ 3177 h 4040"/>
              <a:gd name="connsiteX176" fmla="*/ 184 w 12653"/>
              <a:gd name="connsiteY176" fmla="*/ 3177 h 4040"/>
              <a:gd name="connsiteX177" fmla="*/ 184 w 12653"/>
              <a:gd name="connsiteY177" fmla="*/ 3106 h 4040"/>
              <a:gd name="connsiteX178" fmla="*/ 240 w 12653"/>
              <a:gd name="connsiteY178" fmla="*/ 3106 h 4040"/>
              <a:gd name="connsiteX179" fmla="*/ 102 w 12653"/>
              <a:gd name="connsiteY179" fmla="*/ 3084 h 4040"/>
              <a:gd name="connsiteX180" fmla="*/ 102 w 12653"/>
              <a:gd name="connsiteY180" fmla="*/ 3021 h 4040"/>
              <a:gd name="connsiteX181" fmla="*/ 166 w 12653"/>
              <a:gd name="connsiteY181" fmla="*/ 3021 h 4040"/>
              <a:gd name="connsiteX182" fmla="*/ 166 w 12653"/>
              <a:gd name="connsiteY182" fmla="*/ 3084 h 4040"/>
              <a:gd name="connsiteX183" fmla="*/ 102 w 12653"/>
              <a:gd name="connsiteY183" fmla="*/ 3084 h 4040"/>
              <a:gd name="connsiteX184" fmla="*/ 102 w 12653"/>
              <a:gd name="connsiteY184" fmla="*/ 3177 h 4040"/>
              <a:gd name="connsiteX185" fmla="*/ 102 w 12653"/>
              <a:gd name="connsiteY185" fmla="*/ 3106 h 4040"/>
              <a:gd name="connsiteX186" fmla="*/ 166 w 12653"/>
              <a:gd name="connsiteY186" fmla="*/ 3106 h 4040"/>
              <a:gd name="connsiteX187" fmla="*/ 166 w 12653"/>
              <a:gd name="connsiteY187" fmla="*/ 3177 h 4040"/>
              <a:gd name="connsiteX188" fmla="*/ 102 w 12653"/>
              <a:gd name="connsiteY188" fmla="*/ 3177 h 4040"/>
              <a:gd name="connsiteX189" fmla="*/ 102 w 12653"/>
              <a:gd name="connsiteY189" fmla="*/ 3259 h 4040"/>
              <a:gd name="connsiteX190" fmla="*/ 102 w 12653"/>
              <a:gd name="connsiteY190" fmla="*/ 3201 h 4040"/>
              <a:gd name="connsiteX191" fmla="*/ 162 w 12653"/>
              <a:gd name="connsiteY191" fmla="*/ 3201 h 4040"/>
              <a:gd name="connsiteX192" fmla="*/ 162 w 12653"/>
              <a:gd name="connsiteY192" fmla="*/ 3259 h 4040"/>
              <a:gd name="connsiteX193" fmla="*/ 102 w 12653"/>
              <a:gd name="connsiteY193" fmla="*/ 3259 h 4040"/>
              <a:gd name="connsiteX194" fmla="*/ 162 w 12653"/>
              <a:gd name="connsiteY194" fmla="*/ 3278 h 4040"/>
              <a:gd name="connsiteX195" fmla="*/ 162 w 12653"/>
              <a:gd name="connsiteY195" fmla="*/ 3339 h 4040"/>
              <a:gd name="connsiteX196" fmla="*/ 24 w 12653"/>
              <a:gd name="connsiteY196" fmla="*/ 3339 h 4040"/>
              <a:gd name="connsiteX197" fmla="*/ 24 w 12653"/>
              <a:gd name="connsiteY197" fmla="*/ 3201 h 4040"/>
              <a:gd name="connsiteX198" fmla="*/ 82 w 12653"/>
              <a:gd name="connsiteY198" fmla="*/ 3201 h 4040"/>
              <a:gd name="connsiteX199" fmla="*/ 82 w 12653"/>
              <a:gd name="connsiteY199" fmla="*/ 3278 h 4040"/>
              <a:gd name="connsiteX200" fmla="*/ 162 w 12653"/>
              <a:gd name="connsiteY200" fmla="*/ 3278 h 4040"/>
              <a:gd name="connsiteX201" fmla="*/ 80 w 12653"/>
              <a:gd name="connsiteY201" fmla="*/ 536 h 4040"/>
              <a:gd name="connsiteX202" fmla="*/ 80 w 12653"/>
              <a:gd name="connsiteY202" fmla="*/ 575 h 4040"/>
              <a:gd name="connsiteX203" fmla="*/ 39 w 12653"/>
              <a:gd name="connsiteY203" fmla="*/ 575 h 4040"/>
              <a:gd name="connsiteX204" fmla="*/ 39 w 12653"/>
              <a:gd name="connsiteY204" fmla="*/ 536 h 4040"/>
              <a:gd name="connsiteX205" fmla="*/ 80 w 12653"/>
              <a:gd name="connsiteY205" fmla="*/ 536 h 4040"/>
              <a:gd name="connsiteX206" fmla="*/ 162 w 12653"/>
              <a:gd name="connsiteY206" fmla="*/ 22 h 4040"/>
              <a:gd name="connsiteX207" fmla="*/ 162 w 12653"/>
              <a:gd name="connsiteY207" fmla="*/ 82 h 4040"/>
              <a:gd name="connsiteX208" fmla="*/ 82 w 12653"/>
              <a:gd name="connsiteY208" fmla="*/ 82 h 4040"/>
              <a:gd name="connsiteX209" fmla="*/ 82 w 12653"/>
              <a:gd name="connsiteY209" fmla="*/ 160 h 4040"/>
              <a:gd name="connsiteX210" fmla="*/ 24 w 12653"/>
              <a:gd name="connsiteY210" fmla="*/ 160 h 4040"/>
              <a:gd name="connsiteX211" fmla="*/ 24 w 12653"/>
              <a:gd name="connsiteY211" fmla="*/ 22 h 4040"/>
              <a:gd name="connsiteX212" fmla="*/ 162 w 12653"/>
              <a:gd name="connsiteY212" fmla="*/ 22 h 4040"/>
              <a:gd name="connsiteX213" fmla="*/ 162 w 12653"/>
              <a:gd name="connsiteY213" fmla="*/ 102 h 4040"/>
              <a:gd name="connsiteX214" fmla="*/ 162 w 12653"/>
              <a:gd name="connsiteY214" fmla="*/ 160 h 4040"/>
              <a:gd name="connsiteX215" fmla="*/ 102 w 12653"/>
              <a:gd name="connsiteY215" fmla="*/ 160 h 4040"/>
              <a:gd name="connsiteX216" fmla="*/ 102 w 12653"/>
              <a:gd name="connsiteY216" fmla="*/ 102 h 4040"/>
              <a:gd name="connsiteX217" fmla="*/ 162 w 12653"/>
              <a:gd name="connsiteY217" fmla="*/ 102 h 4040"/>
              <a:gd name="connsiteX218" fmla="*/ 166 w 12653"/>
              <a:gd name="connsiteY218" fmla="*/ 277 h 4040"/>
              <a:gd name="connsiteX219" fmla="*/ 166 w 12653"/>
              <a:gd name="connsiteY219" fmla="*/ 339 h 4040"/>
              <a:gd name="connsiteX220" fmla="*/ 102 w 12653"/>
              <a:gd name="connsiteY220" fmla="*/ 339 h 4040"/>
              <a:gd name="connsiteX221" fmla="*/ 102 w 12653"/>
              <a:gd name="connsiteY221" fmla="*/ 277 h 4040"/>
              <a:gd name="connsiteX222" fmla="*/ 166 w 12653"/>
              <a:gd name="connsiteY222" fmla="*/ 277 h 4040"/>
              <a:gd name="connsiteX223" fmla="*/ 102 w 12653"/>
              <a:gd name="connsiteY223" fmla="*/ 255 h 4040"/>
              <a:gd name="connsiteX224" fmla="*/ 102 w 12653"/>
              <a:gd name="connsiteY224" fmla="*/ 184 h 4040"/>
              <a:gd name="connsiteX225" fmla="*/ 166 w 12653"/>
              <a:gd name="connsiteY225" fmla="*/ 184 h 4040"/>
              <a:gd name="connsiteX226" fmla="*/ 166 w 12653"/>
              <a:gd name="connsiteY226" fmla="*/ 255 h 4040"/>
              <a:gd name="connsiteX227" fmla="*/ 102 w 12653"/>
              <a:gd name="connsiteY227" fmla="*/ 255 h 4040"/>
              <a:gd name="connsiteX228" fmla="*/ 184 w 12653"/>
              <a:gd name="connsiteY228" fmla="*/ 255 h 4040"/>
              <a:gd name="connsiteX229" fmla="*/ 184 w 12653"/>
              <a:gd name="connsiteY229" fmla="*/ 184 h 4040"/>
              <a:gd name="connsiteX230" fmla="*/ 240 w 12653"/>
              <a:gd name="connsiteY230" fmla="*/ 184 h 4040"/>
              <a:gd name="connsiteX231" fmla="*/ 240 w 12653"/>
              <a:gd name="connsiteY231" fmla="*/ 255 h 4040"/>
              <a:gd name="connsiteX232" fmla="*/ 184 w 12653"/>
              <a:gd name="connsiteY232" fmla="*/ 255 h 4040"/>
              <a:gd name="connsiteX233" fmla="*/ 184 w 12653"/>
              <a:gd name="connsiteY233" fmla="*/ 164 h 4040"/>
              <a:gd name="connsiteX234" fmla="*/ 184 w 12653"/>
              <a:gd name="connsiteY234" fmla="*/ 102 h 4040"/>
              <a:gd name="connsiteX235" fmla="*/ 240 w 12653"/>
              <a:gd name="connsiteY235" fmla="*/ 102 h 4040"/>
              <a:gd name="connsiteX236" fmla="*/ 240 w 12653"/>
              <a:gd name="connsiteY236" fmla="*/ 164 h 4040"/>
              <a:gd name="connsiteX237" fmla="*/ 184 w 12653"/>
              <a:gd name="connsiteY237" fmla="*/ 164 h 4040"/>
              <a:gd name="connsiteX238" fmla="*/ 561 w 12653"/>
              <a:gd name="connsiteY238" fmla="*/ 37 h 4040"/>
              <a:gd name="connsiteX239" fmla="*/ 561 w 12653"/>
              <a:gd name="connsiteY239" fmla="*/ 78 h 4040"/>
              <a:gd name="connsiteX240" fmla="*/ 520 w 12653"/>
              <a:gd name="connsiteY240" fmla="*/ 78 h 4040"/>
              <a:gd name="connsiteX241" fmla="*/ 520 w 12653"/>
              <a:gd name="connsiteY241" fmla="*/ 37 h 4040"/>
              <a:gd name="connsiteX242" fmla="*/ 561 w 12653"/>
              <a:gd name="connsiteY242" fmla="*/ 37 h 4040"/>
              <a:gd name="connsiteX243" fmla="*/ 12414 w 12653"/>
              <a:gd name="connsiteY243" fmla="*/ 164 h 4040"/>
              <a:gd name="connsiteX244" fmla="*/ 12414 w 12653"/>
              <a:gd name="connsiteY244" fmla="*/ 102 h 4040"/>
              <a:gd name="connsiteX245" fmla="*/ 12470 w 12653"/>
              <a:gd name="connsiteY245" fmla="*/ 102 h 4040"/>
              <a:gd name="connsiteX246" fmla="*/ 12470 w 12653"/>
              <a:gd name="connsiteY246" fmla="*/ 164 h 4040"/>
              <a:gd name="connsiteX247" fmla="*/ 12414 w 12653"/>
              <a:gd name="connsiteY247" fmla="*/ 164 h 4040"/>
              <a:gd name="connsiteX248" fmla="*/ 12414 w 12653"/>
              <a:gd name="connsiteY248" fmla="*/ 255 h 4040"/>
              <a:gd name="connsiteX249" fmla="*/ 12414 w 12653"/>
              <a:gd name="connsiteY249" fmla="*/ 184 h 4040"/>
              <a:gd name="connsiteX250" fmla="*/ 12470 w 12653"/>
              <a:gd name="connsiteY250" fmla="*/ 184 h 4040"/>
              <a:gd name="connsiteX251" fmla="*/ 12470 w 12653"/>
              <a:gd name="connsiteY251" fmla="*/ 255 h 4040"/>
              <a:gd name="connsiteX252" fmla="*/ 12414 w 12653"/>
              <a:gd name="connsiteY252" fmla="*/ 255 h 4040"/>
              <a:gd name="connsiteX253" fmla="*/ 12552 w 12653"/>
              <a:gd name="connsiteY253" fmla="*/ 596 h 4040"/>
              <a:gd name="connsiteX254" fmla="*/ 12552 w 12653"/>
              <a:gd name="connsiteY254" fmla="*/ 674 h 4040"/>
              <a:gd name="connsiteX255" fmla="*/ 12612 w 12653"/>
              <a:gd name="connsiteY255" fmla="*/ 674 h 4040"/>
              <a:gd name="connsiteX256" fmla="*/ 12612 w 12653"/>
              <a:gd name="connsiteY256" fmla="*/ 2687 h 4040"/>
              <a:gd name="connsiteX257" fmla="*/ 12552 w 12653"/>
              <a:gd name="connsiteY257" fmla="*/ 2687 h 4040"/>
              <a:gd name="connsiteX258" fmla="*/ 12552 w 12653"/>
              <a:gd name="connsiteY258" fmla="*/ 2765 h 4040"/>
              <a:gd name="connsiteX259" fmla="*/ 12500 w 12653"/>
              <a:gd name="connsiteY259" fmla="*/ 2765 h 4040"/>
              <a:gd name="connsiteX260" fmla="*/ 12500 w 12653"/>
              <a:gd name="connsiteY260" fmla="*/ 2916 h 4040"/>
              <a:gd name="connsiteX261" fmla="*/ 12628 w 12653"/>
              <a:gd name="connsiteY261" fmla="*/ 2916 h 4040"/>
              <a:gd name="connsiteX262" fmla="*/ 12628 w 12653"/>
              <a:gd name="connsiteY262" fmla="*/ 3084 h 4040"/>
              <a:gd name="connsiteX263" fmla="*/ 12571 w 12653"/>
              <a:gd name="connsiteY263" fmla="*/ 3084 h 4040"/>
              <a:gd name="connsiteX264" fmla="*/ 12571 w 12653"/>
              <a:gd name="connsiteY264" fmla="*/ 3002 h 4040"/>
              <a:gd name="connsiteX265" fmla="*/ 12470 w 12653"/>
              <a:gd name="connsiteY265" fmla="*/ 3002 h 4040"/>
              <a:gd name="connsiteX266" fmla="*/ 12470 w 12653"/>
              <a:gd name="connsiteY266" fmla="*/ 3084 h 4040"/>
              <a:gd name="connsiteX267" fmla="*/ 12392 w 12653"/>
              <a:gd name="connsiteY267" fmla="*/ 3084 h 4040"/>
              <a:gd name="connsiteX268" fmla="*/ 12392 w 12653"/>
              <a:gd name="connsiteY268" fmla="*/ 3177 h 4040"/>
              <a:gd name="connsiteX269" fmla="*/ 12300 w 12653"/>
              <a:gd name="connsiteY269" fmla="*/ 3177 h 4040"/>
              <a:gd name="connsiteX270" fmla="*/ 12300 w 12653"/>
              <a:gd name="connsiteY270" fmla="*/ 3278 h 4040"/>
              <a:gd name="connsiteX271" fmla="*/ 12392 w 12653"/>
              <a:gd name="connsiteY271" fmla="*/ 3981 h 4040"/>
              <a:gd name="connsiteX272" fmla="*/ 12392 w 12653"/>
              <a:gd name="connsiteY272" fmla="*/ 4040 h 4040"/>
              <a:gd name="connsiteX273" fmla="*/ 12224 w 12653"/>
              <a:gd name="connsiteY273" fmla="*/ 4040 h 4040"/>
              <a:gd name="connsiteX274" fmla="*/ 12224 w 12653"/>
              <a:gd name="connsiteY274" fmla="*/ 3912 h 4040"/>
              <a:gd name="connsiteX275" fmla="*/ 12071 w 12653"/>
              <a:gd name="connsiteY275" fmla="*/ 3912 h 4040"/>
              <a:gd name="connsiteX276" fmla="*/ 12071 w 12653"/>
              <a:gd name="connsiteY276" fmla="*/ 3964 h 4040"/>
              <a:gd name="connsiteX277" fmla="*/ 11995 w 12653"/>
              <a:gd name="connsiteY277" fmla="*/ 3964 h 4040"/>
              <a:gd name="connsiteX278" fmla="*/ 11995 w 12653"/>
              <a:gd name="connsiteY278" fmla="*/ 4025 h 4040"/>
              <a:gd name="connsiteX279" fmla="*/ 658 w 12653"/>
              <a:gd name="connsiteY279" fmla="*/ 4025 h 4040"/>
              <a:gd name="connsiteX280" fmla="*/ 658 w 12653"/>
              <a:gd name="connsiteY280" fmla="*/ 3964 h 4040"/>
              <a:gd name="connsiteX281" fmla="*/ 583 w 12653"/>
              <a:gd name="connsiteY281" fmla="*/ 3964 h 4040"/>
              <a:gd name="connsiteX282" fmla="*/ 583 w 12653"/>
              <a:gd name="connsiteY282" fmla="*/ 3912 h 4040"/>
              <a:gd name="connsiteX283" fmla="*/ 430 w 12653"/>
              <a:gd name="connsiteY283" fmla="*/ 3912 h 4040"/>
              <a:gd name="connsiteX284" fmla="*/ 430 w 12653"/>
              <a:gd name="connsiteY284" fmla="*/ 4040 h 4040"/>
              <a:gd name="connsiteX285" fmla="*/ 261 w 12653"/>
              <a:gd name="connsiteY285" fmla="*/ 4040 h 4040"/>
              <a:gd name="connsiteX286" fmla="*/ 261 w 12653"/>
              <a:gd name="connsiteY286" fmla="*/ 3981 h 4040"/>
              <a:gd name="connsiteX287" fmla="*/ 354 w 12653"/>
              <a:gd name="connsiteY287" fmla="*/ 3981 h 4040"/>
              <a:gd name="connsiteX288" fmla="*/ 354 w 12653"/>
              <a:gd name="connsiteY288" fmla="*/ 3880 h 4040"/>
              <a:gd name="connsiteX289" fmla="*/ 261 w 12653"/>
              <a:gd name="connsiteY289" fmla="*/ 3880 h 4040"/>
              <a:gd name="connsiteX290" fmla="*/ 261 w 12653"/>
              <a:gd name="connsiteY290" fmla="*/ 3787 h 4040"/>
              <a:gd name="connsiteX291" fmla="*/ 184 w 12653"/>
              <a:gd name="connsiteY291" fmla="*/ 3787 h 4040"/>
              <a:gd name="connsiteX292" fmla="*/ 184 w 12653"/>
              <a:gd name="connsiteY292" fmla="*/ 3705 h 4040"/>
              <a:gd name="connsiteX293" fmla="*/ 82 w 12653"/>
              <a:gd name="connsiteY293" fmla="*/ 3705 h 4040"/>
              <a:gd name="connsiteX294" fmla="*/ 82 w 12653"/>
              <a:gd name="connsiteY294" fmla="*/ 3787 h 4040"/>
              <a:gd name="connsiteX295" fmla="*/ 26 w 12653"/>
              <a:gd name="connsiteY295" fmla="*/ 3787 h 4040"/>
              <a:gd name="connsiteX296" fmla="*/ 26 w 12653"/>
              <a:gd name="connsiteY296" fmla="*/ 3619 h 4040"/>
              <a:gd name="connsiteX297" fmla="*/ 153 w 12653"/>
              <a:gd name="connsiteY297" fmla="*/ 3619 h 4040"/>
              <a:gd name="connsiteX298" fmla="*/ 153 w 12653"/>
              <a:gd name="connsiteY298" fmla="*/ 3468 h 4040"/>
              <a:gd name="connsiteX299" fmla="*/ 102 w 12653"/>
              <a:gd name="connsiteY299" fmla="*/ 3468 h 4040"/>
              <a:gd name="connsiteX300" fmla="*/ 102 w 12653"/>
              <a:gd name="connsiteY300" fmla="*/ 3390 h 4040"/>
              <a:gd name="connsiteX301" fmla="*/ 41 w 12653"/>
              <a:gd name="connsiteY301" fmla="*/ 3390 h 4040"/>
              <a:gd name="connsiteX302" fmla="*/ 41 w 12653"/>
              <a:gd name="connsiteY302" fmla="*/ 674 h 4040"/>
              <a:gd name="connsiteX303" fmla="*/ 102 w 12653"/>
              <a:gd name="connsiteY303" fmla="*/ 674 h 4040"/>
              <a:gd name="connsiteX304" fmla="*/ 102 w 12653"/>
              <a:gd name="connsiteY304" fmla="*/ 596 h 4040"/>
              <a:gd name="connsiteX305" fmla="*/ 153 w 12653"/>
              <a:gd name="connsiteY305" fmla="*/ 596 h 4040"/>
              <a:gd name="connsiteX306" fmla="*/ 153 w 12653"/>
              <a:gd name="connsiteY306" fmla="*/ 445 h 4040"/>
              <a:gd name="connsiteX307" fmla="*/ 26 w 12653"/>
              <a:gd name="connsiteY307" fmla="*/ 445 h 4040"/>
              <a:gd name="connsiteX308" fmla="*/ 26 w 12653"/>
              <a:gd name="connsiteY308" fmla="*/ 277 h 4040"/>
              <a:gd name="connsiteX309" fmla="*/ 82 w 12653"/>
              <a:gd name="connsiteY309" fmla="*/ 277 h 4040"/>
              <a:gd name="connsiteX310" fmla="*/ 82 w 12653"/>
              <a:gd name="connsiteY310" fmla="*/ 359 h 4040"/>
              <a:gd name="connsiteX311" fmla="*/ 184 w 12653"/>
              <a:gd name="connsiteY311" fmla="*/ 359 h 4040"/>
              <a:gd name="connsiteX312" fmla="*/ 184 w 12653"/>
              <a:gd name="connsiteY312" fmla="*/ 277 h 4040"/>
              <a:gd name="connsiteX313" fmla="*/ 261 w 12653"/>
              <a:gd name="connsiteY313" fmla="*/ 277 h 4040"/>
              <a:gd name="connsiteX314" fmla="*/ 261 w 12653"/>
              <a:gd name="connsiteY314" fmla="*/ 184 h 4040"/>
              <a:gd name="connsiteX315" fmla="*/ 354 w 12653"/>
              <a:gd name="connsiteY315" fmla="*/ 184 h 4040"/>
              <a:gd name="connsiteX316" fmla="*/ 354 w 12653"/>
              <a:gd name="connsiteY316" fmla="*/ 82 h 4040"/>
              <a:gd name="connsiteX317" fmla="*/ 261 w 12653"/>
              <a:gd name="connsiteY317" fmla="*/ 82 h 4040"/>
              <a:gd name="connsiteX318" fmla="*/ 261 w 12653"/>
              <a:gd name="connsiteY318" fmla="*/ 24 h 4040"/>
              <a:gd name="connsiteX319" fmla="*/ 430 w 12653"/>
              <a:gd name="connsiteY319" fmla="*/ 24 h 4040"/>
              <a:gd name="connsiteX320" fmla="*/ 430 w 12653"/>
              <a:gd name="connsiteY320" fmla="*/ 151 h 4040"/>
              <a:gd name="connsiteX321" fmla="*/ 583 w 12653"/>
              <a:gd name="connsiteY321" fmla="*/ 151 h 4040"/>
              <a:gd name="connsiteX322" fmla="*/ 583 w 12653"/>
              <a:gd name="connsiteY322" fmla="*/ 100 h 4040"/>
              <a:gd name="connsiteX323" fmla="*/ 658 w 12653"/>
              <a:gd name="connsiteY323" fmla="*/ 100 h 4040"/>
              <a:gd name="connsiteX324" fmla="*/ 658 w 12653"/>
              <a:gd name="connsiteY324" fmla="*/ 39 h 4040"/>
              <a:gd name="connsiteX325" fmla="*/ 11995 w 12653"/>
              <a:gd name="connsiteY325" fmla="*/ 39 h 4040"/>
              <a:gd name="connsiteX326" fmla="*/ 11995 w 12653"/>
              <a:gd name="connsiteY326" fmla="*/ 100 h 4040"/>
              <a:gd name="connsiteX327" fmla="*/ 12071 w 12653"/>
              <a:gd name="connsiteY327" fmla="*/ 100 h 4040"/>
              <a:gd name="connsiteX328" fmla="*/ 12071 w 12653"/>
              <a:gd name="connsiteY328" fmla="*/ 151 h 4040"/>
              <a:gd name="connsiteX329" fmla="*/ 12224 w 12653"/>
              <a:gd name="connsiteY329" fmla="*/ 151 h 4040"/>
              <a:gd name="connsiteX330" fmla="*/ 12224 w 12653"/>
              <a:gd name="connsiteY330" fmla="*/ 24 h 4040"/>
              <a:gd name="connsiteX331" fmla="*/ 12392 w 12653"/>
              <a:gd name="connsiteY331" fmla="*/ 24 h 4040"/>
              <a:gd name="connsiteX332" fmla="*/ 12392 w 12653"/>
              <a:gd name="connsiteY332" fmla="*/ 82 h 4040"/>
              <a:gd name="connsiteX333" fmla="*/ 12300 w 12653"/>
              <a:gd name="connsiteY333" fmla="*/ 82 h 4040"/>
              <a:gd name="connsiteX334" fmla="*/ 12300 w 12653"/>
              <a:gd name="connsiteY334" fmla="*/ 184 h 4040"/>
              <a:gd name="connsiteX335" fmla="*/ 12392 w 12653"/>
              <a:gd name="connsiteY335" fmla="*/ 184 h 4040"/>
              <a:gd name="connsiteX336" fmla="*/ 12392 w 12653"/>
              <a:gd name="connsiteY336" fmla="*/ 277 h 4040"/>
              <a:gd name="connsiteX337" fmla="*/ 12470 w 12653"/>
              <a:gd name="connsiteY337" fmla="*/ 277 h 4040"/>
              <a:gd name="connsiteX338" fmla="*/ 12470 w 12653"/>
              <a:gd name="connsiteY338" fmla="*/ 359 h 4040"/>
              <a:gd name="connsiteX339" fmla="*/ 12571 w 12653"/>
              <a:gd name="connsiteY339" fmla="*/ 359 h 4040"/>
              <a:gd name="connsiteX340" fmla="*/ 12571 w 12653"/>
              <a:gd name="connsiteY340" fmla="*/ 277 h 4040"/>
              <a:gd name="connsiteX341" fmla="*/ 12628 w 12653"/>
              <a:gd name="connsiteY341" fmla="*/ 277 h 4040"/>
              <a:gd name="connsiteX342" fmla="*/ 12628 w 12653"/>
              <a:gd name="connsiteY342" fmla="*/ 445 h 4040"/>
              <a:gd name="connsiteX343" fmla="*/ 12500 w 12653"/>
              <a:gd name="connsiteY343" fmla="*/ 445 h 4040"/>
              <a:gd name="connsiteX344" fmla="*/ 12500 w 12653"/>
              <a:gd name="connsiteY344" fmla="*/ 596 h 4040"/>
              <a:gd name="connsiteX345" fmla="*/ 12552 w 12653"/>
              <a:gd name="connsiteY345" fmla="*/ 596 h 4040"/>
              <a:gd name="connsiteX346" fmla="*/ 261 w 12653"/>
              <a:gd name="connsiteY346" fmla="*/ 3962 h 4040"/>
              <a:gd name="connsiteX347" fmla="*/ 261 w 12653"/>
              <a:gd name="connsiteY347" fmla="*/ 3899 h 4040"/>
              <a:gd name="connsiteX348" fmla="*/ 335 w 12653"/>
              <a:gd name="connsiteY348" fmla="*/ 3899 h 4040"/>
              <a:gd name="connsiteX349" fmla="*/ 335 w 12653"/>
              <a:gd name="connsiteY349" fmla="*/ 3962 h 4040"/>
              <a:gd name="connsiteX350" fmla="*/ 261 w 12653"/>
              <a:gd name="connsiteY350" fmla="*/ 3962 h 4040"/>
              <a:gd name="connsiteX351" fmla="*/ 261 w 12653"/>
              <a:gd name="connsiteY351" fmla="*/ 102 h 4040"/>
              <a:gd name="connsiteX352" fmla="*/ 335 w 12653"/>
              <a:gd name="connsiteY352" fmla="*/ 102 h 4040"/>
              <a:gd name="connsiteX353" fmla="*/ 335 w 12653"/>
              <a:gd name="connsiteY353" fmla="*/ 164 h 4040"/>
              <a:gd name="connsiteX354" fmla="*/ 261 w 12653"/>
              <a:gd name="connsiteY354" fmla="*/ 164 h 4040"/>
              <a:gd name="connsiteX355" fmla="*/ 261 w 12653"/>
              <a:gd name="connsiteY355" fmla="*/ 102 h 4040"/>
              <a:gd name="connsiteX356" fmla="*/ 12392 w 12653"/>
              <a:gd name="connsiteY356" fmla="*/ 102 h 4040"/>
              <a:gd name="connsiteX357" fmla="*/ 12392 w 12653"/>
              <a:gd name="connsiteY357" fmla="*/ 164 h 4040"/>
              <a:gd name="connsiteX358" fmla="*/ 12319 w 12653"/>
              <a:gd name="connsiteY358" fmla="*/ 164 h 4040"/>
              <a:gd name="connsiteX359" fmla="*/ 12319 w 12653"/>
              <a:gd name="connsiteY359" fmla="*/ 102 h 4040"/>
              <a:gd name="connsiteX360" fmla="*/ 12392 w 12653"/>
              <a:gd name="connsiteY360" fmla="*/ 102 h 4040"/>
              <a:gd name="connsiteX361" fmla="*/ 12392 w 12653"/>
              <a:gd name="connsiteY361" fmla="*/ 3899 h 4040"/>
              <a:gd name="connsiteX362" fmla="*/ 12392 w 12653"/>
              <a:gd name="connsiteY362" fmla="*/ 3962 h 4040"/>
              <a:gd name="connsiteX363" fmla="*/ 12319 w 12653"/>
              <a:gd name="connsiteY363" fmla="*/ 3962 h 4040"/>
              <a:gd name="connsiteX364" fmla="*/ 12319 w 12653"/>
              <a:gd name="connsiteY364" fmla="*/ 3899 h 4040"/>
              <a:gd name="connsiteX365" fmla="*/ 12392 w 12653"/>
              <a:gd name="connsiteY365" fmla="*/ 3899 h 4040"/>
              <a:gd name="connsiteX366" fmla="*/ 12552 w 12653"/>
              <a:gd name="connsiteY366" fmla="*/ 277 h 4040"/>
              <a:gd name="connsiteX367" fmla="*/ 12552 w 12653"/>
              <a:gd name="connsiteY367" fmla="*/ 339 h 4040"/>
              <a:gd name="connsiteX368" fmla="*/ 12487 w 12653"/>
              <a:gd name="connsiteY368" fmla="*/ 339 h 4040"/>
              <a:gd name="connsiteX369" fmla="*/ 12487 w 12653"/>
              <a:gd name="connsiteY369" fmla="*/ 277 h 4040"/>
              <a:gd name="connsiteX370" fmla="*/ 12552 w 12653"/>
              <a:gd name="connsiteY370" fmla="*/ 277 h 4040"/>
              <a:gd name="connsiteX371" fmla="*/ 12552 w 12653"/>
              <a:gd name="connsiteY371" fmla="*/ 184 h 4040"/>
              <a:gd name="connsiteX372" fmla="*/ 12552 w 12653"/>
              <a:gd name="connsiteY372" fmla="*/ 255 h 4040"/>
              <a:gd name="connsiteX373" fmla="*/ 12487 w 12653"/>
              <a:gd name="connsiteY373" fmla="*/ 255 h 4040"/>
              <a:gd name="connsiteX374" fmla="*/ 12487 w 12653"/>
              <a:gd name="connsiteY374" fmla="*/ 184 h 4040"/>
              <a:gd name="connsiteX375" fmla="*/ 12552 w 12653"/>
              <a:gd name="connsiteY375" fmla="*/ 184 h 4040"/>
              <a:gd name="connsiteX376" fmla="*/ 12552 w 12653"/>
              <a:gd name="connsiteY376" fmla="*/ 102 h 4040"/>
              <a:gd name="connsiteX377" fmla="*/ 12552 w 12653"/>
              <a:gd name="connsiteY377" fmla="*/ 160 h 4040"/>
              <a:gd name="connsiteX378" fmla="*/ 12492 w 12653"/>
              <a:gd name="connsiteY378" fmla="*/ 160 h 4040"/>
              <a:gd name="connsiteX379" fmla="*/ 12492 w 12653"/>
              <a:gd name="connsiteY379" fmla="*/ 102 h 4040"/>
              <a:gd name="connsiteX380" fmla="*/ 12552 w 12653"/>
              <a:gd name="connsiteY380" fmla="*/ 102 h 4040"/>
              <a:gd name="connsiteX381" fmla="*/ 12492 w 12653"/>
              <a:gd name="connsiteY381" fmla="*/ 82 h 4040"/>
              <a:gd name="connsiteX382" fmla="*/ 12492 w 12653"/>
              <a:gd name="connsiteY382" fmla="*/ 22 h 4040"/>
              <a:gd name="connsiteX383" fmla="*/ 12630 w 12653"/>
              <a:gd name="connsiteY383" fmla="*/ 22 h 4040"/>
              <a:gd name="connsiteX384" fmla="*/ 12630 w 12653"/>
              <a:gd name="connsiteY384" fmla="*/ 160 h 4040"/>
              <a:gd name="connsiteX385" fmla="*/ 12571 w 12653"/>
              <a:gd name="connsiteY385" fmla="*/ 160 h 4040"/>
              <a:gd name="connsiteX386" fmla="*/ 12571 w 12653"/>
              <a:gd name="connsiteY386" fmla="*/ 82 h 4040"/>
              <a:gd name="connsiteX387" fmla="*/ 12492 w 12653"/>
              <a:gd name="connsiteY387" fmla="*/ 82 h 4040"/>
              <a:gd name="connsiteX388" fmla="*/ 80 w 12653"/>
              <a:gd name="connsiteY388" fmla="*/ 3489 h 4040"/>
              <a:gd name="connsiteX389" fmla="*/ 80 w 12653"/>
              <a:gd name="connsiteY389" fmla="*/ 3528 h 4040"/>
              <a:gd name="connsiteX390" fmla="*/ 39 w 12653"/>
              <a:gd name="connsiteY390" fmla="*/ 3528 h 4040"/>
              <a:gd name="connsiteX391" fmla="*/ 39 w 12653"/>
              <a:gd name="connsiteY391" fmla="*/ 3489 h 4040"/>
              <a:gd name="connsiteX392" fmla="*/ 80 w 12653"/>
              <a:gd name="connsiteY392" fmla="*/ 3489 h 4040"/>
              <a:gd name="connsiteX393" fmla="*/ 12574 w 12653"/>
              <a:gd name="connsiteY393" fmla="*/ 575 h 4040"/>
              <a:gd name="connsiteX394" fmla="*/ 12574 w 12653"/>
              <a:gd name="connsiteY394" fmla="*/ 536 h 4040"/>
              <a:gd name="connsiteX395" fmla="*/ 12615 w 12653"/>
              <a:gd name="connsiteY395" fmla="*/ 536 h 4040"/>
              <a:gd name="connsiteX396" fmla="*/ 12615 w 12653"/>
              <a:gd name="connsiteY396" fmla="*/ 575 h 4040"/>
              <a:gd name="connsiteX397" fmla="*/ 12574 w 12653"/>
              <a:gd name="connsiteY397" fmla="*/ 575 h 4040"/>
              <a:gd name="connsiteX0" fmla="*/ 12653 w 12653"/>
              <a:gd name="connsiteY0" fmla="*/ 182 h 4040"/>
              <a:gd name="connsiteX1" fmla="*/ 12653 w 12653"/>
              <a:gd name="connsiteY1" fmla="*/ 0 h 4040"/>
              <a:gd name="connsiteX2" fmla="*/ 12470 w 12653"/>
              <a:gd name="connsiteY2" fmla="*/ 0 h 4040"/>
              <a:gd name="connsiteX3" fmla="*/ 12470 w 12653"/>
              <a:gd name="connsiteY3" fmla="*/ 82 h 4040"/>
              <a:gd name="connsiteX4" fmla="*/ 12414 w 12653"/>
              <a:gd name="connsiteY4" fmla="*/ 82 h 4040"/>
              <a:gd name="connsiteX5" fmla="*/ 12414 w 12653"/>
              <a:gd name="connsiteY5" fmla="*/ 0 h 4040"/>
              <a:gd name="connsiteX6" fmla="*/ 12202 w 12653"/>
              <a:gd name="connsiteY6" fmla="*/ 0 h 4040"/>
              <a:gd name="connsiteX7" fmla="*/ 12202 w 12653"/>
              <a:gd name="connsiteY7" fmla="*/ 130 h 4040"/>
              <a:gd name="connsiteX8" fmla="*/ 12092 w 12653"/>
              <a:gd name="connsiteY8" fmla="*/ 130 h 4040"/>
              <a:gd name="connsiteX9" fmla="*/ 12092 w 12653"/>
              <a:gd name="connsiteY9" fmla="*/ 100 h 4040"/>
              <a:gd name="connsiteX10" fmla="*/ 12155 w 12653"/>
              <a:gd name="connsiteY10" fmla="*/ 100 h 4040"/>
              <a:gd name="connsiteX11" fmla="*/ 12155 w 12653"/>
              <a:gd name="connsiteY11" fmla="*/ 15 h 4040"/>
              <a:gd name="connsiteX12" fmla="*/ 12071 w 12653"/>
              <a:gd name="connsiteY12" fmla="*/ 15 h 4040"/>
              <a:gd name="connsiteX13" fmla="*/ 12071 w 12653"/>
              <a:gd name="connsiteY13" fmla="*/ 78 h 4040"/>
              <a:gd name="connsiteX14" fmla="*/ 12017 w 12653"/>
              <a:gd name="connsiteY14" fmla="*/ 78 h 4040"/>
              <a:gd name="connsiteX15" fmla="*/ 12017 w 12653"/>
              <a:gd name="connsiteY15" fmla="*/ 18 h 4040"/>
              <a:gd name="connsiteX16" fmla="*/ 637 w 12653"/>
              <a:gd name="connsiteY16" fmla="*/ 18 h 4040"/>
              <a:gd name="connsiteX17" fmla="*/ 637 w 12653"/>
              <a:gd name="connsiteY17" fmla="*/ 78 h 4040"/>
              <a:gd name="connsiteX18" fmla="*/ 583 w 12653"/>
              <a:gd name="connsiteY18" fmla="*/ 78 h 4040"/>
              <a:gd name="connsiteX19" fmla="*/ 583 w 12653"/>
              <a:gd name="connsiteY19" fmla="*/ 15 h 4040"/>
              <a:gd name="connsiteX20" fmla="*/ 499 w 12653"/>
              <a:gd name="connsiteY20" fmla="*/ 15 h 4040"/>
              <a:gd name="connsiteX21" fmla="*/ 499 w 12653"/>
              <a:gd name="connsiteY21" fmla="*/ 100 h 4040"/>
              <a:gd name="connsiteX22" fmla="*/ 561 w 12653"/>
              <a:gd name="connsiteY22" fmla="*/ 100 h 4040"/>
              <a:gd name="connsiteX23" fmla="*/ 561 w 12653"/>
              <a:gd name="connsiteY23" fmla="*/ 130 h 4040"/>
              <a:gd name="connsiteX24" fmla="*/ 451 w 12653"/>
              <a:gd name="connsiteY24" fmla="*/ 130 h 4040"/>
              <a:gd name="connsiteX25" fmla="*/ 451 w 12653"/>
              <a:gd name="connsiteY25" fmla="*/ 0 h 4040"/>
              <a:gd name="connsiteX26" fmla="*/ 240 w 12653"/>
              <a:gd name="connsiteY26" fmla="*/ 0 h 4040"/>
              <a:gd name="connsiteX27" fmla="*/ 240 w 12653"/>
              <a:gd name="connsiteY27" fmla="*/ 82 h 4040"/>
              <a:gd name="connsiteX28" fmla="*/ 184 w 12653"/>
              <a:gd name="connsiteY28" fmla="*/ 82 h 4040"/>
              <a:gd name="connsiteX29" fmla="*/ 184 w 12653"/>
              <a:gd name="connsiteY29" fmla="*/ 0 h 4040"/>
              <a:gd name="connsiteX30" fmla="*/ 0 w 12653"/>
              <a:gd name="connsiteY30" fmla="*/ 0 h 4040"/>
              <a:gd name="connsiteX31" fmla="*/ 0 w 12653"/>
              <a:gd name="connsiteY31" fmla="*/ 182 h 4040"/>
              <a:gd name="connsiteX32" fmla="*/ 82 w 12653"/>
              <a:gd name="connsiteY32" fmla="*/ 182 h 4040"/>
              <a:gd name="connsiteX33" fmla="*/ 82 w 12653"/>
              <a:gd name="connsiteY33" fmla="*/ 255 h 4040"/>
              <a:gd name="connsiteX34" fmla="*/ 2 w 12653"/>
              <a:gd name="connsiteY34" fmla="*/ 255 h 4040"/>
              <a:gd name="connsiteX35" fmla="*/ 2 w 12653"/>
              <a:gd name="connsiteY35" fmla="*/ 467 h 4040"/>
              <a:gd name="connsiteX36" fmla="*/ 132 w 12653"/>
              <a:gd name="connsiteY36" fmla="*/ 467 h 4040"/>
              <a:gd name="connsiteX37" fmla="*/ 132 w 12653"/>
              <a:gd name="connsiteY37" fmla="*/ 575 h 4040"/>
              <a:gd name="connsiteX38" fmla="*/ 102 w 12653"/>
              <a:gd name="connsiteY38" fmla="*/ 575 h 4040"/>
              <a:gd name="connsiteX39" fmla="*/ 102 w 12653"/>
              <a:gd name="connsiteY39" fmla="*/ 514 h 4040"/>
              <a:gd name="connsiteX40" fmla="*/ 17 w 12653"/>
              <a:gd name="connsiteY40" fmla="*/ 514 h 4040"/>
              <a:gd name="connsiteX41" fmla="*/ 17 w 12653"/>
              <a:gd name="connsiteY41" fmla="*/ 596 h 4040"/>
              <a:gd name="connsiteX42" fmla="*/ 80 w 12653"/>
              <a:gd name="connsiteY42" fmla="*/ 596 h 4040"/>
              <a:gd name="connsiteX43" fmla="*/ 80 w 12653"/>
              <a:gd name="connsiteY43" fmla="*/ 652 h 4040"/>
              <a:gd name="connsiteX44" fmla="*/ 20 w 12653"/>
              <a:gd name="connsiteY44" fmla="*/ 652 h 4040"/>
              <a:gd name="connsiteX45" fmla="*/ 20 w 12653"/>
              <a:gd name="connsiteY45" fmla="*/ 2708 h 4040"/>
              <a:gd name="connsiteX46" fmla="*/ 80 w 12653"/>
              <a:gd name="connsiteY46" fmla="*/ 2708 h 4040"/>
              <a:gd name="connsiteX47" fmla="*/ 80 w 12653"/>
              <a:gd name="connsiteY47" fmla="*/ 2765 h 4040"/>
              <a:gd name="connsiteX48" fmla="*/ 17 w 12653"/>
              <a:gd name="connsiteY48" fmla="*/ 2765 h 4040"/>
              <a:gd name="connsiteX49" fmla="*/ 17 w 12653"/>
              <a:gd name="connsiteY49" fmla="*/ 2847 h 4040"/>
              <a:gd name="connsiteX50" fmla="*/ 102 w 12653"/>
              <a:gd name="connsiteY50" fmla="*/ 2847 h 4040"/>
              <a:gd name="connsiteX51" fmla="*/ 102 w 12653"/>
              <a:gd name="connsiteY51" fmla="*/ 2786 h 4040"/>
              <a:gd name="connsiteX52" fmla="*/ 132 w 12653"/>
              <a:gd name="connsiteY52" fmla="*/ 2786 h 4040"/>
              <a:gd name="connsiteX53" fmla="*/ 132 w 12653"/>
              <a:gd name="connsiteY53" fmla="*/ 2894 h 4040"/>
              <a:gd name="connsiteX54" fmla="*/ 2 w 12653"/>
              <a:gd name="connsiteY54" fmla="*/ 2894 h 4040"/>
              <a:gd name="connsiteX55" fmla="*/ 2 w 12653"/>
              <a:gd name="connsiteY55" fmla="*/ 3106 h 4040"/>
              <a:gd name="connsiteX56" fmla="*/ 82 w 12653"/>
              <a:gd name="connsiteY56" fmla="*/ 3106 h 4040"/>
              <a:gd name="connsiteX57" fmla="*/ 82 w 12653"/>
              <a:gd name="connsiteY57" fmla="*/ 3179 h 4040"/>
              <a:gd name="connsiteX58" fmla="*/ 0 w 12653"/>
              <a:gd name="connsiteY58" fmla="*/ 3179 h 4040"/>
              <a:gd name="connsiteX59" fmla="*/ 0 w 12653"/>
              <a:gd name="connsiteY59" fmla="*/ 3360 h 4040"/>
              <a:gd name="connsiteX60" fmla="*/ 184 w 12653"/>
              <a:gd name="connsiteY60" fmla="*/ 3360 h 4040"/>
              <a:gd name="connsiteX61" fmla="*/ 184 w 12653"/>
              <a:gd name="connsiteY61" fmla="*/ 3278 h 4040"/>
              <a:gd name="connsiteX62" fmla="*/ 240 w 12653"/>
              <a:gd name="connsiteY62" fmla="*/ 3278 h 4040"/>
              <a:gd name="connsiteX63" fmla="*/ 240 w 12653"/>
              <a:gd name="connsiteY63" fmla="*/ 3360 h 4040"/>
              <a:gd name="connsiteX64" fmla="*/ 451 w 12653"/>
              <a:gd name="connsiteY64" fmla="*/ 3360 h 4040"/>
              <a:gd name="connsiteX65" fmla="*/ 451 w 12653"/>
              <a:gd name="connsiteY65" fmla="*/ 3231 h 4040"/>
              <a:gd name="connsiteX66" fmla="*/ 561 w 12653"/>
              <a:gd name="connsiteY66" fmla="*/ 3231 h 4040"/>
              <a:gd name="connsiteX67" fmla="*/ 561 w 12653"/>
              <a:gd name="connsiteY67" fmla="*/ 3261 h 4040"/>
              <a:gd name="connsiteX68" fmla="*/ 499 w 12653"/>
              <a:gd name="connsiteY68" fmla="*/ 3261 h 4040"/>
              <a:gd name="connsiteX69" fmla="*/ 499 w 12653"/>
              <a:gd name="connsiteY69" fmla="*/ 3345 h 4040"/>
              <a:gd name="connsiteX70" fmla="*/ 583 w 12653"/>
              <a:gd name="connsiteY70" fmla="*/ 3345 h 4040"/>
              <a:gd name="connsiteX71" fmla="*/ 583 w 12653"/>
              <a:gd name="connsiteY71" fmla="*/ 3283 h 4040"/>
              <a:gd name="connsiteX72" fmla="*/ 637 w 12653"/>
              <a:gd name="connsiteY72" fmla="*/ 3283 h 4040"/>
              <a:gd name="connsiteX73" fmla="*/ 637 w 12653"/>
              <a:gd name="connsiteY73" fmla="*/ 3343 h 4040"/>
              <a:gd name="connsiteX74" fmla="*/ 12017 w 12653"/>
              <a:gd name="connsiteY74" fmla="*/ 3343 h 4040"/>
              <a:gd name="connsiteX75" fmla="*/ 12017 w 12653"/>
              <a:gd name="connsiteY75" fmla="*/ 3283 h 4040"/>
              <a:gd name="connsiteX76" fmla="*/ 12071 w 12653"/>
              <a:gd name="connsiteY76" fmla="*/ 3283 h 4040"/>
              <a:gd name="connsiteX77" fmla="*/ 12071 w 12653"/>
              <a:gd name="connsiteY77" fmla="*/ 3345 h 4040"/>
              <a:gd name="connsiteX78" fmla="*/ 12155 w 12653"/>
              <a:gd name="connsiteY78" fmla="*/ 3345 h 4040"/>
              <a:gd name="connsiteX79" fmla="*/ 12155 w 12653"/>
              <a:gd name="connsiteY79" fmla="*/ 3261 h 4040"/>
              <a:gd name="connsiteX80" fmla="*/ 12092 w 12653"/>
              <a:gd name="connsiteY80" fmla="*/ 3261 h 4040"/>
              <a:gd name="connsiteX81" fmla="*/ 12092 w 12653"/>
              <a:gd name="connsiteY81" fmla="*/ 3231 h 4040"/>
              <a:gd name="connsiteX82" fmla="*/ 12202 w 12653"/>
              <a:gd name="connsiteY82" fmla="*/ 3231 h 4040"/>
              <a:gd name="connsiteX83" fmla="*/ 12202 w 12653"/>
              <a:gd name="connsiteY83" fmla="*/ 3360 h 4040"/>
              <a:gd name="connsiteX84" fmla="*/ 12414 w 12653"/>
              <a:gd name="connsiteY84" fmla="*/ 3360 h 4040"/>
              <a:gd name="connsiteX85" fmla="*/ 12414 w 12653"/>
              <a:gd name="connsiteY85" fmla="*/ 3278 h 4040"/>
              <a:gd name="connsiteX86" fmla="*/ 12470 w 12653"/>
              <a:gd name="connsiteY86" fmla="*/ 3278 h 4040"/>
              <a:gd name="connsiteX87" fmla="*/ 12470 w 12653"/>
              <a:gd name="connsiteY87" fmla="*/ 3360 h 4040"/>
              <a:gd name="connsiteX88" fmla="*/ 12653 w 12653"/>
              <a:gd name="connsiteY88" fmla="*/ 3360 h 4040"/>
              <a:gd name="connsiteX89" fmla="*/ 12653 w 12653"/>
              <a:gd name="connsiteY89" fmla="*/ 3179 h 4040"/>
              <a:gd name="connsiteX90" fmla="*/ 12571 w 12653"/>
              <a:gd name="connsiteY90" fmla="*/ 3179 h 4040"/>
              <a:gd name="connsiteX91" fmla="*/ 12571 w 12653"/>
              <a:gd name="connsiteY91" fmla="*/ 3106 h 4040"/>
              <a:gd name="connsiteX92" fmla="*/ 12651 w 12653"/>
              <a:gd name="connsiteY92" fmla="*/ 3106 h 4040"/>
              <a:gd name="connsiteX93" fmla="*/ 12651 w 12653"/>
              <a:gd name="connsiteY93" fmla="*/ 2894 h 4040"/>
              <a:gd name="connsiteX94" fmla="*/ 12522 w 12653"/>
              <a:gd name="connsiteY94" fmla="*/ 2894 h 4040"/>
              <a:gd name="connsiteX95" fmla="*/ 12522 w 12653"/>
              <a:gd name="connsiteY95" fmla="*/ 2786 h 4040"/>
              <a:gd name="connsiteX96" fmla="*/ 12552 w 12653"/>
              <a:gd name="connsiteY96" fmla="*/ 2786 h 4040"/>
              <a:gd name="connsiteX97" fmla="*/ 12552 w 12653"/>
              <a:gd name="connsiteY97" fmla="*/ 2847 h 4040"/>
              <a:gd name="connsiteX98" fmla="*/ 12636 w 12653"/>
              <a:gd name="connsiteY98" fmla="*/ 2847 h 4040"/>
              <a:gd name="connsiteX99" fmla="*/ 12636 w 12653"/>
              <a:gd name="connsiteY99" fmla="*/ 2765 h 4040"/>
              <a:gd name="connsiteX100" fmla="*/ 12574 w 12653"/>
              <a:gd name="connsiteY100" fmla="*/ 2765 h 4040"/>
              <a:gd name="connsiteX101" fmla="*/ 12574 w 12653"/>
              <a:gd name="connsiteY101" fmla="*/ 2708 h 4040"/>
              <a:gd name="connsiteX102" fmla="*/ 12634 w 12653"/>
              <a:gd name="connsiteY102" fmla="*/ 2708 h 4040"/>
              <a:gd name="connsiteX103" fmla="*/ 12634 w 12653"/>
              <a:gd name="connsiteY103" fmla="*/ 652 h 4040"/>
              <a:gd name="connsiteX104" fmla="*/ 12574 w 12653"/>
              <a:gd name="connsiteY104" fmla="*/ 652 h 4040"/>
              <a:gd name="connsiteX105" fmla="*/ 12574 w 12653"/>
              <a:gd name="connsiteY105" fmla="*/ 596 h 4040"/>
              <a:gd name="connsiteX106" fmla="*/ 12636 w 12653"/>
              <a:gd name="connsiteY106" fmla="*/ 596 h 4040"/>
              <a:gd name="connsiteX107" fmla="*/ 12636 w 12653"/>
              <a:gd name="connsiteY107" fmla="*/ 514 h 4040"/>
              <a:gd name="connsiteX108" fmla="*/ 12552 w 12653"/>
              <a:gd name="connsiteY108" fmla="*/ 514 h 4040"/>
              <a:gd name="connsiteX109" fmla="*/ 12552 w 12653"/>
              <a:gd name="connsiteY109" fmla="*/ 575 h 4040"/>
              <a:gd name="connsiteX110" fmla="*/ 12522 w 12653"/>
              <a:gd name="connsiteY110" fmla="*/ 575 h 4040"/>
              <a:gd name="connsiteX111" fmla="*/ 12522 w 12653"/>
              <a:gd name="connsiteY111" fmla="*/ 467 h 4040"/>
              <a:gd name="connsiteX112" fmla="*/ 12651 w 12653"/>
              <a:gd name="connsiteY112" fmla="*/ 467 h 4040"/>
              <a:gd name="connsiteX113" fmla="*/ 12651 w 12653"/>
              <a:gd name="connsiteY113" fmla="*/ 255 h 4040"/>
              <a:gd name="connsiteX114" fmla="*/ 12571 w 12653"/>
              <a:gd name="connsiteY114" fmla="*/ 255 h 4040"/>
              <a:gd name="connsiteX115" fmla="*/ 12571 w 12653"/>
              <a:gd name="connsiteY115" fmla="*/ 182 h 4040"/>
              <a:gd name="connsiteX116" fmla="*/ 12653 w 12653"/>
              <a:gd name="connsiteY116" fmla="*/ 182 h 4040"/>
              <a:gd name="connsiteX117" fmla="*/ 561 w 12653"/>
              <a:gd name="connsiteY117" fmla="*/ 3283 h 4040"/>
              <a:gd name="connsiteX118" fmla="*/ 561 w 12653"/>
              <a:gd name="connsiteY118" fmla="*/ 3324 h 4040"/>
              <a:gd name="connsiteX119" fmla="*/ 520 w 12653"/>
              <a:gd name="connsiteY119" fmla="*/ 3324 h 4040"/>
              <a:gd name="connsiteX120" fmla="*/ 520 w 12653"/>
              <a:gd name="connsiteY120" fmla="*/ 3283 h 4040"/>
              <a:gd name="connsiteX121" fmla="*/ 561 w 12653"/>
              <a:gd name="connsiteY121" fmla="*/ 3283 h 4040"/>
              <a:gd name="connsiteX122" fmla="*/ 12092 w 12653"/>
              <a:gd name="connsiteY122" fmla="*/ 78 h 4040"/>
              <a:gd name="connsiteX123" fmla="*/ 12092 w 12653"/>
              <a:gd name="connsiteY123" fmla="*/ 37 h 4040"/>
              <a:gd name="connsiteX124" fmla="*/ 12133 w 12653"/>
              <a:gd name="connsiteY124" fmla="*/ 37 h 4040"/>
              <a:gd name="connsiteX125" fmla="*/ 12133 w 12653"/>
              <a:gd name="connsiteY125" fmla="*/ 78 h 4040"/>
              <a:gd name="connsiteX126" fmla="*/ 12092 w 12653"/>
              <a:gd name="connsiteY126" fmla="*/ 78 h 4040"/>
              <a:gd name="connsiteX127" fmla="*/ 12574 w 12653"/>
              <a:gd name="connsiteY127" fmla="*/ 2825 h 4040"/>
              <a:gd name="connsiteX128" fmla="*/ 12574 w 12653"/>
              <a:gd name="connsiteY128" fmla="*/ 2786 h 4040"/>
              <a:gd name="connsiteX129" fmla="*/ 12615 w 12653"/>
              <a:gd name="connsiteY129" fmla="*/ 2786 h 4040"/>
              <a:gd name="connsiteX130" fmla="*/ 12615 w 12653"/>
              <a:gd name="connsiteY130" fmla="*/ 2825 h 4040"/>
              <a:gd name="connsiteX131" fmla="*/ 12574 w 12653"/>
              <a:gd name="connsiteY131" fmla="*/ 2825 h 4040"/>
              <a:gd name="connsiteX132" fmla="*/ 12492 w 12653"/>
              <a:gd name="connsiteY132" fmla="*/ 3339 h 4040"/>
              <a:gd name="connsiteX133" fmla="*/ 12492 w 12653"/>
              <a:gd name="connsiteY133" fmla="*/ 3278 h 4040"/>
              <a:gd name="connsiteX134" fmla="*/ 12571 w 12653"/>
              <a:gd name="connsiteY134" fmla="*/ 3278 h 4040"/>
              <a:gd name="connsiteX135" fmla="*/ 12571 w 12653"/>
              <a:gd name="connsiteY135" fmla="*/ 3201 h 4040"/>
              <a:gd name="connsiteX136" fmla="*/ 12630 w 12653"/>
              <a:gd name="connsiteY136" fmla="*/ 3201 h 4040"/>
              <a:gd name="connsiteX137" fmla="*/ 12630 w 12653"/>
              <a:gd name="connsiteY137" fmla="*/ 3339 h 4040"/>
              <a:gd name="connsiteX138" fmla="*/ 12492 w 12653"/>
              <a:gd name="connsiteY138" fmla="*/ 3339 h 4040"/>
              <a:gd name="connsiteX139" fmla="*/ 12492 w 12653"/>
              <a:gd name="connsiteY139" fmla="*/ 3259 h 4040"/>
              <a:gd name="connsiteX140" fmla="*/ 12492 w 12653"/>
              <a:gd name="connsiteY140" fmla="*/ 3201 h 4040"/>
              <a:gd name="connsiteX141" fmla="*/ 12552 w 12653"/>
              <a:gd name="connsiteY141" fmla="*/ 3201 h 4040"/>
              <a:gd name="connsiteX142" fmla="*/ 12552 w 12653"/>
              <a:gd name="connsiteY142" fmla="*/ 3259 h 4040"/>
              <a:gd name="connsiteX143" fmla="*/ 12492 w 12653"/>
              <a:gd name="connsiteY143" fmla="*/ 3259 h 4040"/>
              <a:gd name="connsiteX144" fmla="*/ 12487 w 12653"/>
              <a:gd name="connsiteY144" fmla="*/ 3084 h 4040"/>
              <a:gd name="connsiteX145" fmla="*/ 12487 w 12653"/>
              <a:gd name="connsiteY145" fmla="*/ 3021 h 4040"/>
              <a:gd name="connsiteX146" fmla="*/ 12552 w 12653"/>
              <a:gd name="connsiteY146" fmla="*/ 3021 h 4040"/>
              <a:gd name="connsiteX147" fmla="*/ 12552 w 12653"/>
              <a:gd name="connsiteY147" fmla="*/ 3084 h 4040"/>
              <a:gd name="connsiteX148" fmla="*/ 12487 w 12653"/>
              <a:gd name="connsiteY148" fmla="*/ 3084 h 4040"/>
              <a:gd name="connsiteX149" fmla="*/ 12552 w 12653"/>
              <a:gd name="connsiteY149" fmla="*/ 3106 h 4040"/>
              <a:gd name="connsiteX150" fmla="*/ 12552 w 12653"/>
              <a:gd name="connsiteY150" fmla="*/ 3177 h 4040"/>
              <a:gd name="connsiteX151" fmla="*/ 12487 w 12653"/>
              <a:gd name="connsiteY151" fmla="*/ 3177 h 4040"/>
              <a:gd name="connsiteX152" fmla="*/ 12487 w 12653"/>
              <a:gd name="connsiteY152" fmla="*/ 3106 h 4040"/>
              <a:gd name="connsiteX153" fmla="*/ 12552 w 12653"/>
              <a:gd name="connsiteY153" fmla="*/ 3106 h 4040"/>
              <a:gd name="connsiteX154" fmla="*/ 12470 w 12653"/>
              <a:gd name="connsiteY154" fmla="*/ 3196 h 4040"/>
              <a:gd name="connsiteX155" fmla="*/ 12470 w 12653"/>
              <a:gd name="connsiteY155" fmla="*/ 3259 h 4040"/>
              <a:gd name="connsiteX156" fmla="*/ 12414 w 12653"/>
              <a:gd name="connsiteY156" fmla="*/ 3259 h 4040"/>
              <a:gd name="connsiteX157" fmla="*/ 12414 w 12653"/>
              <a:gd name="connsiteY157" fmla="*/ 3196 h 4040"/>
              <a:gd name="connsiteX158" fmla="*/ 12470 w 12653"/>
              <a:gd name="connsiteY158" fmla="*/ 3196 h 4040"/>
              <a:gd name="connsiteX159" fmla="*/ 12470 w 12653"/>
              <a:gd name="connsiteY159" fmla="*/ 3106 h 4040"/>
              <a:gd name="connsiteX160" fmla="*/ 12470 w 12653"/>
              <a:gd name="connsiteY160" fmla="*/ 3177 h 4040"/>
              <a:gd name="connsiteX161" fmla="*/ 12414 w 12653"/>
              <a:gd name="connsiteY161" fmla="*/ 3177 h 4040"/>
              <a:gd name="connsiteX162" fmla="*/ 12414 w 12653"/>
              <a:gd name="connsiteY162" fmla="*/ 3106 h 4040"/>
              <a:gd name="connsiteX163" fmla="*/ 12470 w 12653"/>
              <a:gd name="connsiteY163" fmla="*/ 3106 h 4040"/>
              <a:gd name="connsiteX164" fmla="*/ 12092 w 12653"/>
              <a:gd name="connsiteY164" fmla="*/ 3324 h 4040"/>
              <a:gd name="connsiteX165" fmla="*/ 12092 w 12653"/>
              <a:gd name="connsiteY165" fmla="*/ 3283 h 4040"/>
              <a:gd name="connsiteX166" fmla="*/ 12133 w 12653"/>
              <a:gd name="connsiteY166" fmla="*/ 3283 h 4040"/>
              <a:gd name="connsiteX167" fmla="*/ 12133 w 12653"/>
              <a:gd name="connsiteY167" fmla="*/ 3324 h 4040"/>
              <a:gd name="connsiteX168" fmla="*/ 12092 w 12653"/>
              <a:gd name="connsiteY168" fmla="*/ 3324 h 4040"/>
              <a:gd name="connsiteX169" fmla="*/ 240 w 12653"/>
              <a:gd name="connsiteY169" fmla="*/ 3196 h 4040"/>
              <a:gd name="connsiteX170" fmla="*/ 240 w 12653"/>
              <a:gd name="connsiteY170" fmla="*/ 3259 h 4040"/>
              <a:gd name="connsiteX171" fmla="*/ 184 w 12653"/>
              <a:gd name="connsiteY171" fmla="*/ 3259 h 4040"/>
              <a:gd name="connsiteX172" fmla="*/ 184 w 12653"/>
              <a:gd name="connsiteY172" fmla="*/ 3196 h 4040"/>
              <a:gd name="connsiteX173" fmla="*/ 240 w 12653"/>
              <a:gd name="connsiteY173" fmla="*/ 3196 h 4040"/>
              <a:gd name="connsiteX174" fmla="*/ 240 w 12653"/>
              <a:gd name="connsiteY174" fmla="*/ 3106 h 4040"/>
              <a:gd name="connsiteX175" fmla="*/ 240 w 12653"/>
              <a:gd name="connsiteY175" fmla="*/ 3177 h 4040"/>
              <a:gd name="connsiteX176" fmla="*/ 184 w 12653"/>
              <a:gd name="connsiteY176" fmla="*/ 3177 h 4040"/>
              <a:gd name="connsiteX177" fmla="*/ 184 w 12653"/>
              <a:gd name="connsiteY177" fmla="*/ 3106 h 4040"/>
              <a:gd name="connsiteX178" fmla="*/ 240 w 12653"/>
              <a:gd name="connsiteY178" fmla="*/ 3106 h 4040"/>
              <a:gd name="connsiteX179" fmla="*/ 102 w 12653"/>
              <a:gd name="connsiteY179" fmla="*/ 3084 h 4040"/>
              <a:gd name="connsiteX180" fmla="*/ 102 w 12653"/>
              <a:gd name="connsiteY180" fmla="*/ 3021 h 4040"/>
              <a:gd name="connsiteX181" fmla="*/ 166 w 12653"/>
              <a:gd name="connsiteY181" fmla="*/ 3021 h 4040"/>
              <a:gd name="connsiteX182" fmla="*/ 166 w 12653"/>
              <a:gd name="connsiteY182" fmla="*/ 3084 h 4040"/>
              <a:gd name="connsiteX183" fmla="*/ 102 w 12653"/>
              <a:gd name="connsiteY183" fmla="*/ 3084 h 4040"/>
              <a:gd name="connsiteX184" fmla="*/ 102 w 12653"/>
              <a:gd name="connsiteY184" fmla="*/ 3177 h 4040"/>
              <a:gd name="connsiteX185" fmla="*/ 102 w 12653"/>
              <a:gd name="connsiteY185" fmla="*/ 3106 h 4040"/>
              <a:gd name="connsiteX186" fmla="*/ 166 w 12653"/>
              <a:gd name="connsiteY186" fmla="*/ 3106 h 4040"/>
              <a:gd name="connsiteX187" fmla="*/ 166 w 12653"/>
              <a:gd name="connsiteY187" fmla="*/ 3177 h 4040"/>
              <a:gd name="connsiteX188" fmla="*/ 102 w 12653"/>
              <a:gd name="connsiteY188" fmla="*/ 3177 h 4040"/>
              <a:gd name="connsiteX189" fmla="*/ 102 w 12653"/>
              <a:gd name="connsiteY189" fmla="*/ 3259 h 4040"/>
              <a:gd name="connsiteX190" fmla="*/ 102 w 12653"/>
              <a:gd name="connsiteY190" fmla="*/ 3201 h 4040"/>
              <a:gd name="connsiteX191" fmla="*/ 162 w 12653"/>
              <a:gd name="connsiteY191" fmla="*/ 3201 h 4040"/>
              <a:gd name="connsiteX192" fmla="*/ 162 w 12653"/>
              <a:gd name="connsiteY192" fmla="*/ 3259 h 4040"/>
              <a:gd name="connsiteX193" fmla="*/ 102 w 12653"/>
              <a:gd name="connsiteY193" fmla="*/ 3259 h 4040"/>
              <a:gd name="connsiteX194" fmla="*/ 162 w 12653"/>
              <a:gd name="connsiteY194" fmla="*/ 3278 h 4040"/>
              <a:gd name="connsiteX195" fmla="*/ 162 w 12653"/>
              <a:gd name="connsiteY195" fmla="*/ 3339 h 4040"/>
              <a:gd name="connsiteX196" fmla="*/ 24 w 12653"/>
              <a:gd name="connsiteY196" fmla="*/ 3339 h 4040"/>
              <a:gd name="connsiteX197" fmla="*/ 24 w 12653"/>
              <a:gd name="connsiteY197" fmla="*/ 3201 h 4040"/>
              <a:gd name="connsiteX198" fmla="*/ 82 w 12653"/>
              <a:gd name="connsiteY198" fmla="*/ 3201 h 4040"/>
              <a:gd name="connsiteX199" fmla="*/ 82 w 12653"/>
              <a:gd name="connsiteY199" fmla="*/ 3278 h 4040"/>
              <a:gd name="connsiteX200" fmla="*/ 162 w 12653"/>
              <a:gd name="connsiteY200" fmla="*/ 3278 h 4040"/>
              <a:gd name="connsiteX201" fmla="*/ 80 w 12653"/>
              <a:gd name="connsiteY201" fmla="*/ 536 h 4040"/>
              <a:gd name="connsiteX202" fmla="*/ 80 w 12653"/>
              <a:gd name="connsiteY202" fmla="*/ 575 h 4040"/>
              <a:gd name="connsiteX203" fmla="*/ 39 w 12653"/>
              <a:gd name="connsiteY203" fmla="*/ 575 h 4040"/>
              <a:gd name="connsiteX204" fmla="*/ 39 w 12653"/>
              <a:gd name="connsiteY204" fmla="*/ 536 h 4040"/>
              <a:gd name="connsiteX205" fmla="*/ 80 w 12653"/>
              <a:gd name="connsiteY205" fmla="*/ 536 h 4040"/>
              <a:gd name="connsiteX206" fmla="*/ 162 w 12653"/>
              <a:gd name="connsiteY206" fmla="*/ 22 h 4040"/>
              <a:gd name="connsiteX207" fmla="*/ 162 w 12653"/>
              <a:gd name="connsiteY207" fmla="*/ 82 h 4040"/>
              <a:gd name="connsiteX208" fmla="*/ 82 w 12653"/>
              <a:gd name="connsiteY208" fmla="*/ 82 h 4040"/>
              <a:gd name="connsiteX209" fmla="*/ 82 w 12653"/>
              <a:gd name="connsiteY209" fmla="*/ 160 h 4040"/>
              <a:gd name="connsiteX210" fmla="*/ 24 w 12653"/>
              <a:gd name="connsiteY210" fmla="*/ 160 h 4040"/>
              <a:gd name="connsiteX211" fmla="*/ 24 w 12653"/>
              <a:gd name="connsiteY211" fmla="*/ 22 h 4040"/>
              <a:gd name="connsiteX212" fmla="*/ 162 w 12653"/>
              <a:gd name="connsiteY212" fmla="*/ 22 h 4040"/>
              <a:gd name="connsiteX213" fmla="*/ 162 w 12653"/>
              <a:gd name="connsiteY213" fmla="*/ 102 h 4040"/>
              <a:gd name="connsiteX214" fmla="*/ 162 w 12653"/>
              <a:gd name="connsiteY214" fmla="*/ 160 h 4040"/>
              <a:gd name="connsiteX215" fmla="*/ 102 w 12653"/>
              <a:gd name="connsiteY215" fmla="*/ 160 h 4040"/>
              <a:gd name="connsiteX216" fmla="*/ 102 w 12653"/>
              <a:gd name="connsiteY216" fmla="*/ 102 h 4040"/>
              <a:gd name="connsiteX217" fmla="*/ 162 w 12653"/>
              <a:gd name="connsiteY217" fmla="*/ 102 h 4040"/>
              <a:gd name="connsiteX218" fmla="*/ 166 w 12653"/>
              <a:gd name="connsiteY218" fmla="*/ 277 h 4040"/>
              <a:gd name="connsiteX219" fmla="*/ 166 w 12653"/>
              <a:gd name="connsiteY219" fmla="*/ 339 h 4040"/>
              <a:gd name="connsiteX220" fmla="*/ 102 w 12653"/>
              <a:gd name="connsiteY220" fmla="*/ 339 h 4040"/>
              <a:gd name="connsiteX221" fmla="*/ 102 w 12653"/>
              <a:gd name="connsiteY221" fmla="*/ 277 h 4040"/>
              <a:gd name="connsiteX222" fmla="*/ 166 w 12653"/>
              <a:gd name="connsiteY222" fmla="*/ 277 h 4040"/>
              <a:gd name="connsiteX223" fmla="*/ 102 w 12653"/>
              <a:gd name="connsiteY223" fmla="*/ 255 h 4040"/>
              <a:gd name="connsiteX224" fmla="*/ 102 w 12653"/>
              <a:gd name="connsiteY224" fmla="*/ 184 h 4040"/>
              <a:gd name="connsiteX225" fmla="*/ 166 w 12653"/>
              <a:gd name="connsiteY225" fmla="*/ 184 h 4040"/>
              <a:gd name="connsiteX226" fmla="*/ 166 w 12653"/>
              <a:gd name="connsiteY226" fmla="*/ 255 h 4040"/>
              <a:gd name="connsiteX227" fmla="*/ 102 w 12653"/>
              <a:gd name="connsiteY227" fmla="*/ 255 h 4040"/>
              <a:gd name="connsiteX228" fmla="*/ 184 w 12653"/>
              <a:gd name="connsiteY228" fmla="*/ 255 h 4040"/>
              <a:gd name="connsiteX229" fmla="*/ 184 w 12653"/>
              <a:gd name="connsiteY229" fmla="*/ 184 h 4040"/>
              <a:gd name="connsiteX230" fmla="*/ 240 w 12653"/>
              <a:gd name="connsiteY230" fmla="*/ 184 h 4040"/>
              <a:gd name="connsiteX231" fmla="*/ 240 w 12653"/>
              <a:gd name="connsiteY231" fmla="*/ 255 h 4040"/>
              <a:gd name="connsiteX232" fmla="*/ 184 w 12653"/>
              <a:gd name="connsiteY232" fmla="*/ 255 h 4040"/>
              <a:gd name="connsiteX233" fmla="*/ 184 w 12653"/>
              <a:gd name="connsiteY233" fmla="*/ 164 h 4040"/>
              <a:gd name="connsiteX234" fmla="*/ 184 w 12653"/>
              <a:gd name="connsiteY234" fmla="*/ 102 h 4040"/>
              <a:gd name="connsiteX235" fmla="*/ 240 w 12653"/>
              <a:gd name="connsiteY235" fmla="*/ 102 h 4040"/>
              <a:gd name="connsiteX236" fmla="*/ 240 w 12653"/>
              <a:gd name="connsiteY236" fmla="*/ 164 h 4040"/>
              <a:gd name="connsiteX237" fmla="*/ 184 w 12653"/>
              <a:gd name="connsiteY237" fmla="*/ 164 h 4040"/>
              <a:gd name="connsiteX238" fmla="*/ 561 w 12653"/>
              <a:gd name="connsiteY238" fmla="*/ 37 h 4040"/>
              <a:gd name="connsiteX239" fmla="*/ 561 w 12653"/>
              <a:gd name="connsiteY239" fmla="*/ 78 h 4040"/>
              <a:gd name="connsiteX240" fmla="*/ 520 w 12653"/>
              <a:gd name="connsiteY240" fmla="*/ 78 h 4040"/>
              <a:gd name="connsiteX241" fmla="*/ 520 w 12653"/>
              <a:gd name="connsiteY241" fmla="*/ 37 h 4040"/>
              <a:gd name="connsiteX242" fmla="*/ 561 w 12653"/>
              <a:gd name="connsiteY242" fmla="*/ 37 h 4040"/>
              <a:gd name="connsiteX243" fmla="*/ 12414 w 12653"/>
              <a:gd name="connsiteY243" fmla="*/ 164 h 4040"/>
              <a:gd name="connsiteX244" fmla="*/ 12414 w 12653"/>
              <a:gd name="connsiteY244" fmla="*/ 102 h 4040"/>
              <a:gd name="connsiteX245" fmla="*/ 12470 w 12653"/>
              <a:gd name="connsiteY245" fmla="*/ 102 h 4040"/>
              <a:gd name="connsiteX246" fmla="*/ 12470 w 12653"/>
              <a:gd name="connsiteY246" fmla="*/ 164 h 4040"/>
              <a:gd name="connsiteX247" fmla="*/ 12414 w 12653"/>
              <a:gd name="connsiteY247" fmla="*/ 164 h 4040"/>
              <a:gd name="connsiteX248" fmla="*/ 12414 w 12653"/>
              <a:gd name="connsiteY248" fmla="*/ 255 h 4040"/>
              <a:gd name="connsiteX249" fmla="*/ 12414 w 12653"/>
              <a:gd name="connsiteY249" fmla="*/ 184 h 4040"/>
              <a:gd name="connsiteX250" fmla="*/ 12470 w 12653"/>
              <a:gd name="connsiteY250" fmla="*/ 184 h 4040"/>
              <a:gd name="connsiteX251" fmla="*/ 12470 w 12653"/>
              <a:gd name="connsiteY251" fmla="*/ 255 h 4040"/>
              <a:gd name="connsiteX252" fmla="*/ 12414 w 12653"/>
              <a:gd name="connsiteY252" fmla="*/ 255 h 4040"/>
              <a:gd name="connsiteX253" fmla="*/ 12552 w 12653"/>
              <a:gd name="connsiteY253" fmla="*/ 596 h 4040"/>
              <a:gd name="connsiteX254" fmla="*/ 12552 w 12653"/>
              <a:gd name="connsiteY254" fmla="*/ 674 h 4040"/>
              <a:gd name="connsiteX255" fmla="*/ 12612 w 12653"/>
              <a:gd name="connsiteY255" fmla="*/ 674 h 4040"/>
              <a:gd name="connsiteX256" fmla="*/ 12612 w 12653"/>
              <a:gd name="connsiteY256" fmla="*/ 2687 h 4040"/>
              <a:gd name="connsiteX257" fmla="*/ 12552 w 12653"/>
              <a:gd name="connsiteY257" fmla="*/ 2687 h 4040"/>
              <a:gd name="connsiteX258" fmla="*/ 12552 w 12653"/>
              <a:gd name="connsiteY258" fmla="*/ 2765 h 4040"/>
              <a:gd name="connsiteX259" fmla="*/ 12500 w 12653"/>
              <a:gd name="connsiteY259" fmla="*/ 2765 h 4040"/>
              <a:gd name="connsiteX260" fmla="*/ 12500 w 12653"/>
              <a:gd name="connsiteY260" fmla="*/ 2916 h 4040"/>
              <a:gd name="connsiteX261" fmla="*/ 12628 w 12653"/>
              <a:gd name="connsiteY261" fmla="*/ 2916 h 4040"/>
              <a:gd name="connsiteX262" fmla="*/ 12628 w 12653"/>
              <a:gd name="connsiteY262" fmla="*/ 3084 h 4040"/>
              <a:gd name="connsiteX263" fmla="*/ 12571 w 12653"/>
              <a:gd name="connsiteY263" fmla="*/ 3084 h 4040"/>
              <a:gd name="connsiteX264" fmla="*/ 12571 w 12653"/>
              <a:gd name="connsiteY264" fmla="*/ 3002 h 4040"/>
              <a:gd name="connsiteX265" fmla="*/ 12470 w 12653"/>
              <a:gd name="connsiteY265" fmla="*/ 3002 h 4040"/>
              <a:gd name="connsiteX266" fmla="*/ 12470 w 12653"/>
              <a:gd name="connsiteY266" fmla="*/ 3084 h 4040"/>
              <a:gd name="connsiteX267" fmla="*/ 12392 w 12653"/>
              <a:gd name="connsiteY267" fmla="*/ 3084 h 4040"/>
              <a:gd name="connsiteX268" fmla="*/ 12392 w 12653"/>
              <a:gd name="connsiteY268" fmla="*/ 3177 h 4040"/>
              <a:gd name="connsiteX269" fmla="*/ 12300 w 12653"/>
              <a:gd name="connsiteY269" fmla="*/ 3177 h 4040"/>
              <a:gd name="connsiteX270" fmla="*/ 12300 w 12653"/>
              <a:gd name="connsiteY270" fmla="*/ 3278 h 4040"/>
              <a:gd name="connsiteX271" fmla="*/ 12392 w 12653"/>
              <a:gd name="connsiteY271" fmla="*/ 3278 h 4040"/>
              <a:gd name="connsiteX272" fmla="*/ 12392 w 12653"/>
              <a:gd name="connsiteY272" fmla="*/ 4040 h 4040"/>
              <a:gd name="connsiteX273" fmla="*/ 12224 w 12653"/>
              <a:gd name="connsiteY273" fmla="*/ 4040 h 4040"/>
              <a:gd name="connsiteX274" fmla="*/ 12224 w 12653"/>
              <a:gd name="connsiteY274" fmla="*/ 3912 h 4040"/>
              <a:gd name="connsiteX275" fmla="*/ 12071 w 12653"/>
              <a:gd name="connsiteY275" fmla="*/ 3912 h 4040"/>
              <a:gd name="connsiteX276" fmla="*/ 12071 w 12653"/>
              <a:gd name="connsiteY276" fmla="*/ 3964 h 4040"/>
              <a:gd name="connsiteX277" fmla="*/ 11995 w 12653"/>
              <a:gd name="connsiteY277" fmla="*/ 3964 h 4040"/>
              <a:gd name="connsiteX278" fmla="*/ 11995 w 12653"/>
              <a:gd name="connsiteY278" fmla="*/ 4025 h 4040"/>
              <a:gd name="connsiteX279" fmla="*/ 658 w 12653"/>
              <a:gd name="connsiteY279" fmla="*/ 4025 h 4040"/>
              <a:gd name="connsiteX280" fmla="*/ 658 w 12653"/>
              <a:gd name="connsiteY280" fmla="*/ 3964 h 4040"/>
              <a:gd name="connsiteX281" fmla="*/ 583 w 12653"/>
              <a:gd name="connsiteY281" fmla="*/ 3964 h 4040"/>
              <a:gd name="connsiteX282" fmla="*/ 583 w 12653"/>
              <a:gd name="connsiteY282" fmla="*/ 3912 h 4040"/>
              <a:gd name="connsiteX283" fmla="*/ 430 w 12653"/>
              <a:gd name="connsiteY283" fmla="*/ 3912 h 4040"/>
              <a:gd name="connsiteX284" fmla="*/ 430 w 12653"/>
              <a:gd name="connsiteY284" fmla="*/ 4040 h 4040"/>
              <a:gd name="connsiteX285" fmla="*/ 261 w 12653"/>
              <a:gd name="connsiteY285" fmla="*/ 4040 h 4040"/>
              <a:gd name="connsiteX286" fmla="*/ 261 w 12653"/>
              <a:gd name="connsiteY286" fmla="*/ 3981 h 4040"/>
              <a:gd name="connsiteX287" fmla="*/ 354 w 12653"/>
              <a:gd name="connsiteY287" fmla="*/ 3981 h 4040"/>
              <a:gd name="connsiteX288" fmla="*/ 354 w 12653"/>
              <a:gd name="connsiteY288" fmla="*/ 3880 h 4040"/>
              <a:gd name="connsiteX289" fmla="*/ 261 w 12653"/>
              <a:gd name="connsiteY289" fmla="*/ 3880 h 4040"/>
              <a:gd name="connsiteX290" fmla="*/ 261 w 12653"/>
              <a:gd name="connsiteY290" fmla="*/ 3787 h 4040"/>
              <a:gd name="connsiteX291" fmla="*/ 184 w 12653"/>
              <a:gd name="connsiteY291" fmla="*/ 3787 h 4040"/>
              <a:gd name="connsiteX292" fmla="*/ 184 w 12653"/>
              <a:gd name="connsiteY292" fmla="*/ 3705 h 4040"/>
              <a:gd name="connsiteX293" fmla="*/ 82 w 12653"/>
              <a:gd name="connsiteY293" fmla="*/ 3705 h 4040"/>
              <a:gd name="connsiteX294" fmla="*/ 82 w 12653"/>
              <a:gd name="connsiteY294" fmla="*/ 3787 h 4040"/>
              <a:gd name="connsiteX295" fmla="*/ 26 w 12653"/>
              <a:gd name="connsiteY295" fmla="*/ 3787 h 4040"/>
              <a:gd name="connsiteX296" fmla="*/ 26 w 12653"/>
              <a:gd name="connsiteY296" fmla="*/ 3619 h 4040"/>
              <a:gd name="connsiteX297" fmla="*/ 153 w 12653"/>
              <a:gd name="connsiteY297" fmla="*/ 3619 h 4040"/>
              <a:gd name="connsiteX298" fmla="*/ 153 w 12653"/>
              <a:gd name="connsiteY298" fmla="*/ 3468 h 4040"/>
              <a:gd name="connsiteX299" fmla="*/ 102 w 12653"/>
              <a:gd name="connsiteY299" fmla="*/ 3468 h 4040"/>
              <a:gd name="connsiteX300" fmla="*/ 102 w 12653"/>
              <a:gd name="connsiteY300" fmla="*/ 3390 h 4040"/>
              <a:gd name="connsiteX301" fmla="*/ 41 w 12653"/>
              <a:gd name="connsiteY301" fmla="*/ 3390 h 4040"/>
              <a:gd name="connsiteX302" fmla="*/ 41 w 12653"/>
              <a:gd name="connsiteY302" fmla="*/ 674 h 4040"/>
              <a:gd name="connsiteX303" fmla="*/ 102 w 12653"/>
              <a:gd name="connsiteY303" fmla="*/ 674 h 4040"/>
              <a:gd name="connsiteX304" fmla="*/ 102 w 12653"/>
              <a:gd name="connsiteY304" fmla="*/ 596 h 4040"/>
              <a:gd name="connsiteX305" fmla="*/ 153 w 12653"/>
              <a:gd name="connsiteY305" fmla="*/ 596 h 4040"/>
              <a:gd name="connsiteX306" fmla="*/ 153 w 12653"/>
              <a:gd name="connsiteY306" fmla="*/ 445 h 4040"/>
              <a:gd name="connsiteX307" fmla="*/ 26 w 12653"/>
              <a:gd name="connsiteY307" fmla="*/ 445 h 4040"/>
              <a:gd name="connsiteX308" fmla="*/ 26 w 12653"/>
              <a:gd name="connsiteY308" fmla="*/ 277 h 4040"/>
              <a:gd name="connsiteX309" fmla="*/ 82 w 12653"/>
              <a:gd name="connsiteY309" fmla="*/ 277 h 4040"/>
              <a:gd name="connsiteX310" fmla="*/ 82 w 12653"/>
              <a:gd name="connsiteY310" fmla="*/ 359 h 4040"/>
              <a:gd name="connsiteX311" fmla="*/ 184 w 12653"/>
              <a:gd name="connsiteY311" fmla="*/ 359 h 4040"/>
              <a:gd name="connsiteX312" fmla="*/ 184 w 12653"/>
              <a:gd name="connsiteY312" fmla="*/ 277 h 4040"/>
              <a:gd name="connsiteX313" fmla="*/ 261 w 12653"/>
              <a:gd name="connsiteY313" fmla="*/ 277 h 4040"/>
              <a:gd name="connsiteX314" fmla="*/ 261 w 12653"/>
              <a:gd name="connsiteY314" fmla="*/ 184 h 4040"/>
              <a:gd name="connsiteX315" fmla="*/ 354 w 12653"/>
              <a:gd name="connsiteY315" fmla="*/ 184 h 4040"/>
              <a:gd name="connsiteX316" fmla="*/ 354 w 12653"/>
              <a:gd name="connsiteY316" fmla="*/ 82 h 4040"/>
              <a:gd name="connsiteX317" fmla="*/ 261 w 12653"/>
              <a:gd name="connsiteY317" fmla="*/ 82 h 4040"/>
              <a:gd name="connsiteX318" fmla="*/ 261 w 12653"/>
              <a:gd name="connsiteY318" fmla="*/ 24 h 4040"/>
              <a:gd name="connsiteX319" fmla="*/ 430 w 12653"/>
              <a:gd name="connsiteY319" fmla="*/ 24 h 4040"/>
              <a:gd name="connsiteX320" fmla="*/ 430 w 12653"/>
              <a:gd name="connsiteY320" fmla="*/ 151 h 4040"/>
              <a:gd name="connsiteX321" fmla="*/ 583 w 12653"/>
              <a:gd name="connsiteY321" fmla="*/ 151 h 4040"/>
              <a:gd name="connsiteX322" fmla="*/ 583 w 12653"/>
              <a:gd name="connsiteY322" fmla="*/ 100 h 4040"/>
              <a:gd name="connsiteX323" fmla="*/ 658 w 12653"/>
              <a:gd name="connsiteY323" fmla="*/ 100 h 4040"/>
              <a:gd name="connsiteX324" fmla="*/ 658 w 12653"/>
              <a:gd name="connsiteY324" fmla="*/ 39 h 4040"/>
              <a:gd name="connsiteX325" fmla="*/ 11995 w 12653"/>
              <a:gd name="connsiteY325" fmla="*/ 39 h 4040"/>
              <a:gd name="connsiteX326" fmla="*/ 11995 w 12653"/>
              <a:gd name="connsiteY326" fmla="*/ 100 h 4040"/>
              <a:gd name="connsiteX327" fmla="*/ 12071 w 12653"/>
              <a:gd name="connsiteY327" fmla="*/ 100 h 4040"/>
              <a:gd name="connsiteX328" fmla="*/ 12071 w 12653"/>
              <a:gd name="connsiteY328" fmla="*/ 151 h 4040"/>
              <a:gd name="connsiteX329" fmla="*/ 12224 w 12653"/>
              <a:gd name="connsiteY329" fmla="*/ 151 h 4040"/>
              <a:gd name="connsiteX330" fmla="*/ 12224 w 12653"/>
              <a:gd name="connsiteY330" fmla="*/ 24 h 4040"/>
              <a:gd name="connsiteX331" fmla="*/ 12392 w 12653"/>
              <a:gd name="connsiteY331" fmla="*/ 24 h 4040"/>
              <a:gd name="connsiteX332" fmla="*/ 12392 w 12653"/>
              <a:gd name="connsiteY332" fmla="*/ 82 h 4040"/>
              <a:gd name="connsiteX333" fmla="*/ 12300 w 12653"/>
              <a:gd name="connsiteY333" fmla="*/ 82 h 4040"/>
              <a:gd name="connsiteX334" fmla="*/ 12300 w 12653"/>
              <a:gd name="connsiteY334" fmla="*/ 184 h 4040"/>
              <a:gd name="connsiteX335" fmla="*/ 12392 w 12653"/>
              <a:gd name="connsiteY335" fmla="*/ 184 h 4040"/>
              <a:gd name="connsiteX336" fmla="*/ 12392 w 12653"/>
              <a:gd name="connsiteY336" fmla="*/ 277 h 4040"/>
              <a:gd name="connsiteX337" fmla="*/ 12470 w 12653"/>
              <a:gd name="connsiteY337" fmla="*/ 277 h 4040"/>
              <a:gd name="connsiteX338" fmla="*/ 12470 w 12653"/>
              <a:gd name="connsiteY338" fmla="*/ 359 h 4040"/>
              <a:gd name="connsiteX339" fmla="*/ 12571 w 12653"/>
              <a:gd name="connsiteY339" fmla="*/ 359 h 4040"/>
              <a:gd name="connsiteX340" fmla="*/ 12571 w 12653"/>
              <a:gd name="connsiteY340" fmla="*/ 277 h 4040"/>
              <a:gd name="connsiteX341" fmla="*/ 12628 w 12653"/>
              <a:gd name="connsiteY341" fmla="*/ 277 h 4040"/>
              <a:gd name="connsiteX342" fmla="*/ 12628 w 12653"/>
              <a:gd name="connsiteY342" fmla="*/ 445 h 4040"/>
              <a:gd name="connsiteX343" fmla="*/ 12500 w 12653"/>
              <a:gd name="connsiteY343" fmla="*/ 445 h 4040"/>
              <a:gd name="connsiteX344" fmla="*/ 12500 w 12653"/>
              <a:gd name="connsiteY344" fmla="*/ 596 h 4040"/>
              <a:gd name="connsiteX345" fmla="*/ 12552 w 12653"/>
              <a:gd name="connsiteY345" fmla="*/ 596 h 4040"/>
              <a:gd name="connsiteX346" fmla="*/ 261 w 12653"/>
              <a:gd name="connsiteY346" fmla="*/ 3962 h 4040"/>
              <a:gd name="connsiteX347" fmla="*/ 261 w 12653"/>
              <a:gd name="connsiteY347" fmla="*/ 3899 h 4040"/>
              <a:gd name="connsiteX348" fmla="*/ 335 w 12653"/>
              <a:gd name="connsiteY348" fmla="*/ 3899 h 4040"/>
              <a:gd name="connsiteX349" fmla="*/ 335 w 12653"/>
              <a:gd name="connsiteY349" fmla="*/ 3962 h 4040"/>
              <a:gd name="connsiteX350" fmla="*/ 261 w 12653"/>
              <a:gd name="connsiteY350" fmla="*/ 3962 h 4040"/>
              <a:gd name="connsiteX351" fmla="*/ 261 w 12653"/>
              <a:gd name="connsiteY351" fmla="*/ 102 h 4040"/>
              <a:gd name="connsiteX352" fmla="*/ 335 w 12653"/>
              <a:gd name="connsiteY352" fmla="*/ 102 h 4040"/>
              <a:gd name="connsiteX353" fmla="*/ 335 w 12653"/>
              <a:gd name="connsiteY353" fmla="*/ 164 h 4040"/>
              <a:gd name="connsiteX354" fmla="*/ 261 w 12653"/>
              <a:gd name="connsiteY354" fmla="*/ 164 h 4040"/>
              <a:gd name="connsiteX355" fmla="*/ 261 w 12653"/>
              <a:gd name="connsiteY355" fmla="*/ 102 h 4040"/>
              <a:gd name="connsiteX356" fmla="*/ 12392 w 12653"/>
              <a:gd name="connsiteY356" fmla="*/ 102 h 4040"/>
              <a:gd name="connsiteX357" fmla="*/ 12392 w 12653"/>
              <a:gd name="connsiteY357" fmla="*/ 164 h 4040"/>
              <a:gd name="connsiteX358" fmla="*/ 12319 w 12653"/>
              <a:gd name="connsiteY358" fmla="*/ 164 h 4040"/>
              <a:gd name="connsiteX359" fmla="*/ 12319 w 12653"/>
              <a:gd name="connsiteY359" fmla="*/ 102 h 4040"/>
              <a:gd name="connsiteX360" fmla="*/ 12392 w 12653"/>
              <a:gd name="connsiteY360" fmla="*/ 102 h 4040"/>
              <a:gd name="connsiteX361" fmla="*/ 12392 w 12653"/>
              <a:gd name="connsiteY361" fmla="*/ 3899 h 4040"/>
              <a:gd name="connsiteX362" fmla="*/ 12392 w 12653"/>
              <a:gd name="connsiteY362" fmla="*/ 3962 h 4040"/>
              <a:gd name="connsiteX363" fmla="*/ 12319 w 12653"/>
              <a:gd name="connsiteY363" fmla="*/ 3962 h 4040"/>
              <a:gd name="connsiteX364" fmla="*/ 12319 w 12653"/>
              <a:gd name="connsiteY364" fmla="*/ 3899 h 4040"/>
              <a:gd name="connsiteX365" fmla="*/ 12392 w 12653"/>
              <a:gd name="connsiteY365" fmla="*/ 3899 h 4040"/>
              <a:gd name="connsiteX366" fmla="*/ 12552 w 12653"/>
              <a:gd name="connsiteY366" fmla="*/ 277 h 4040"/>
              <a:gd name="connsiteX367" fmla="*/ 12552 w 12653"/>
              <a:gd name="connsiteY367" fmla="*/ 339 h 4040"/>
              <a:gd name="connsiteX368" fmla="*/ 12487 w 12653"/>
              <a:gd name="connsiteY368" fmla="*/ 339 h 4040"/>
              <a:gd name="connsiteX369" fmla="*/ 12487 w 12653"/>
              <a:gd name="connsiteY369" fmla="*/ 277 h 4040"/>
              <a:gd name="connsiteX370" fmla="*/ 12552 w 12653"/>
              <a:gd name="connsiteY370" fmla="*/ 277 h 4040"/>
              <a:gd name="connsiteX371" fmla="*/ 12552 w 12653"/>
              <a:gd name="connsiteY371" fmla="*/ 184 h 4040"/>
              <a:gd name="connsiteX372" fmla="*/ 12552 w 12653"/>
              <a:gd name="connsiteY372" fmla="*/ 255 h 4040"/>
              <a:gd name="connsiteX373" fmla="*/ 12487 w 12653"/>
              <a:gd name="connsiteY373" fmla="*/ 255 h 4040"/>
              <a:gd name="connsiteX374" fmla="*/ 12487 w 12653"/>
              <a:gd name="connsiteY374" fmla="*/ 184 h 4040"/>
              <a:gd name="connsiteX375" fmla="*/ 12552 w 12653"/>
              <a:gd name="connsiteY375" fmla="*/ 184 h 4040"/>
              <a:gd name="connsiteX376" fmla="*/ 12552 w 12653"/>
              <a:gd name="connsiteY376" fmla="*/ 102 h 4040"/>
              <a:gd name="connsiteX377" fmla="*/ 12552 w 12653"/>
              <a:gd name="connsiteY377" fmla="*/ 160 h 4040"/>
              <a:gd name="connsiteX378" fmla="*/ 12492 w 12653"/>
              <a:gd name="connsiteY378" fmla="*/ 160 h 4040"/>
              <a:gd name="connsiteX379" fmla="*/ 12492 w 12653"/>
              <a:gd name="connsiteY379" fmla="*/ 102 h 4040"/>
              <a:gd name="connsiteX380" fmla="*/ 12552 w 12653"/>
              <a:gd name="connsiteY380" fmla="*/ 102 h 4040"/>
              <a:gd name="connsiteX381" fmla="*/ 12492 w 12653"/>
              <a:gd name="connsiteY381" fmla="*/ 82 h 4040"/>
              <a:gd name="connsiteX382" fmla="*/ 12492 w 12653"/>
              <a:gd name="connsiteY382" fmla="*/ 22 h 4040"/>
              <a:gd name="connsiteX383" fmla="*/ 12630 w 12653"/>
              <a:gd name="connsiteY383" fmla="*/ 22 h 4040"/>
              <a:gd name="connsiteX384" fmla="*/ 12630 w 12653"/>
              <a:gd name="connsiteY384" fmla="*/ 160 h 4040"/>
              <a:gd name="connsiteX385" fmla="*/ 12571 w 12653"/>
              <a:gd name="connsiteY385" fmla="*/ 160 h 4040"/>
              <a:gd name="connsiteX386" fmla="*/ 12571 w 12653"/>
              <a:gd name="connsiteY386" fmla="*/ 82 h 4040"/>
              <a:gd name="connsiteX387" fmla="*/ 12492 w 12653"/>
              <a:gd name="connsiteY387" fmla="*/ 82 h 4040"/>
              <a:gd name="connsiteX388" fmla="*/ 80 w 12653"/>
              <a:gd name="connsiteY388" fmla="*/ 3489 h 4040"/>
              <a:gd name="connsiteX389" fmla="*/ 80 w 12653"/>
              <a:gd name="connsiteY389" fmla="*/ 3528 h 4040"/>
              <a:gd name="connsiteX390" fmla="*/ 39 w 12653"/>
              <a:gd name="connsiteY390" fmla="*/ 3528 h 4040"/>
              <a:gd name="connsiteX391" fmla="*/ 39 w 12653"/>
              <a:gd name="connsiteY391" fmla="*/ 3489 h 4040"/>
              <a:gd name="connsiteX392" fmla="*/ 80 w 12653"/>
              <a:gd name="connsiteY392" fmla="*/ 3489 h 4040"/>
              <a:gd name="connsiteX393" fmla="*/ 12574 w 12653"/>
              <a:gd name="connsiteY393" fmla="*/ 575 h 4040"/>
              <a:gd name="connsiteX394" fmla="*/ 12574 w 12653"/>
              <a:gd name="connsiteY394" fmla="*/ 536 h 4040"/>
              <a:gd name="connsiteX395" fmla="*/ 12615 w 12653"/>
              <a:gd name="connsiteY395" fmla="*/ 536 h 4040"/>
              <a:gd name="connsiteX396" fmla="*/ 12615 w 12653"/>
              <a:gd name="connsiteY396" fmla="*/ 575 h 4040"/>
              <a:gd name="connsiteX397" fmla="*/ 12574 w 12653"/>
              <a:gd name="connsiteY397" fmla="*/ 575 h 4040"/>
              <a:gd name="connsiteX0" fmla="*/ 12653 w 12653"/>
              <a:gd name="connsiteY0" fmla="*/ 182 h 4040"/>
              <a:gd name="connsiteX1" fmla="*/ 12653 w 12653"/>
              <a:gd name="connsiteY1" fmla="*/ 0 h 4040"/>
              <a:gd name="connsiteX2" fmla="*/ 12470 w 12653"/>
              <a:gd name="connsiteY2" fmla="*/ 0 h 4040"/>
              <a:gd name="connsiteX3" fmla="*/ 12470 w 12653"/>
              <a:gd name="connsiteY3" fmla="*/ 82 h 4040"/>
              <a:gd name="connsiteX4" fmla="*/ 12414 w 12653"/>
              <a:gd name="connsiteY4" fmla="*/ 82 h 4040"/>
              <a:gd name="connsiteX5" fmla="*/ 12414 w 12653"/>
              <a:gd name="connsiteY5" fmla="*/ 0 h 4040"/>
              <a:gd name="connsiteX6" fmla="*/ 12202 w 12653"/>
              <a:gd name="connsiteY6" fmla="*/ 0 h 4040"/>
              <a:gd name="connsiteX7" fmla="*/ 12202 w 12653"/>
              <a:gd name="connsiteY7" fmla="*/ 130 h 4040"/>
              <a:gd name="connsiteX8" fmla="*/ 12092 w 12653"/>
              <a:gd name="connsiteY8" fmla="*/ 130 h 4040"/>
              <a:gd name="connsiteX9" fmla="*/ 12092 w 12653"/>
              <a:gd name="connsiteY9" fmla="*/ 100 h 4040"/>
              <a:gd name="connsiteX10" fmla="*/ 12155 w 12653"/>
              <a:gd name="connsiteY10" fmla="*/ 100 h 4040"/>
              <a:gd name="connsiteX11" fmla="*/ 12155 w 12653"/>
              <a:gd name="connsiteY11" fmla="*/ 15 h 4040"/>
              <a:gd name="connsiteX12" fmla="*/ 12071 w 12653"/>
              <a:gd name="connsiteY12" fmla="*/ 15 h 4040"/>
              <a:gd name="connsiteX13" fmla="*/ 12071 w 12653"/>
              <a:gd name="connsiteY13" fmla="*/ 78 h 4040"/>
              <a:gd name="connsiteX14" fmla="*/ 12017 w 12653"/>
              <a:gd name="connsiteY14" fmla="*/ 78 h 4040"/>
              <a:gd name="connsiteX15" fmla="*/ 12017 w 12653"/>
              <a:gd name="connsiteY15" fmla="*/ 18 h 4040"/>
              <a:gd name="connsiteX16" fmla="*/ 637 w 12653"/>
              <a:gd name="connsiteY16" fmla="*/ 18 h 4040"/>
              <a:gd name="connsiteX17" fmla="*/ 637 w 12653"/>
              <a:gd name="connsiteY17" fmla="*/ 78 h 4040"/>
              <a:gd name="connsiteX18" fmla="*/ 583 w 12653"/>
              <a:gd name="connsiteY18" fmla="*/ 78 h 4040"/>
              <a:gd name="connsiteX19" fmla="*/ 583 w 12653"/>
              <a:gd name="connsiteY19" fmla="*/ 15 h 4040"/>
              <a:gd name="connsiteX20" fmla="*/ 499 w 12653"/>
              <a:gd name="connsiteY20" fmla="*/ 15 h 4040"/>
              <a:gd name="connsiteX21" fmla="*/ 499 w 12653"/>
              <a:gd name="connsiteY21" fmla="*/ 100 h 4040"/>
              <a:gd name="connsiteX22" fmla="*/ 561 w 12653"/>
              <a:gd name="connsiteY22" fmla="*/ 100 h 4040"/>
              <a:gd name="connsiteX23" fmla="*/ 561 w 12653"/>
              <a:gd name="connsiteY23" fmla="*/ 130 h 4040"/>
              <a:gd name="connsiteX24" fmla="*/ 451 w 12653"/>
              <a:gd name="connsiteY24" fmla="*/ 130 h 4040"/>
              <a:gd name="connsiteX25" fmla="*/ 451 w 12653"/>
              <a:gd name="connsiteY25" fmla="*/ 0 h 4040"/>
              <a:gd name="connsiteX26" fmla="*/ 240 w 12653"/>
              <a:gd name="connsiteY26" fmla="*/ 0 h 4040"/>
              <a:gd name="connsiteX27" fmla="*/ 240 w 12653"/>
              <a:gd name="connsiteY27" fmla="*/ 82 h 4040"/>
              <a:gd name="connsiteX28" fmla="*/ 184 w 12653"/>
              <a:gd name="connsiteY28" fmla="*/ 82 h 4040"/>
              <a:gd name="connsiteX29" fmla="*/ 184 w 12653"/>
              <a:gd name="connsiteY29" fmla="*/ 0 h 4040"/>
              <a:gd name="connsiteX30" fmla="*/ 0 w 12653"/>
              <a:gd name="connsiteY30" fmla="*/ 0 h 4040"/>
              <a:gd name="connsiteX31" fmla="*/ 0 w 12653"/>
              <a:gd name="connsiteY31" fmla="*/ 182 h 4040"/>
              <a:gd name="connsiteX32" fmla="*/ 82 w 12653"/>
              <a:gd name="connsiteY32" fmla="*/ 182 h 4040"/>
              <a:gd name="connsiteX33" fmla="*/ 82 w 12653"/>
              <a:gd name="connsiteY33" fmla="*/ 255 h 4040"/>
              <a:gd name="connsiteX34" fmla="*/ 2 w 12653"/>
              <a:gd name="connsiteY34" fmla="*/ 255 h 4040"/>
              <a:gd name="connsiteX35" fmla="*/ 2 w 12653"/>
              <a:gd name="connsiteY35" fmla="*/ 467 h 4040"/>
              <a:gd name="connsiteX36" fmla="*/ 132 w 12653"/>
              <a:gd name="connsiteY36" fmla="*/ 467 h 4040"/>
              <a:gd name="connsiteX37" fmla="*/ 132 w 12653"/>
              <a:gd name="connsiteY37" fmla="*/ 575 h 4040"/>
              <a:gd name="connsiteX38" fmla="*/ 102 w 12653"/>
              <a:gd name="connsiteY38" fmla="*/ 575 h 4040"/>
              <a:gd name="connsiteX39" fmla="*/ 102 w 12653"/>
              <a:gd name="connsiteY39" fmla="*/ 514 h 4040"/>
              <a:gd name="connsiteX40" fmla="*/ 17 w 12653"/>
              <a:gd name="connsiteY40" fmla="*/ 514 h 4040"/>
              <a:gd name="connsiteX41" fmla="*/ 17 w 12653"/>
              <a:gd name="connsiteY41" fmla="*/ 596 h 4040"/>
              <a:gd name="connsiteX42" fmla="*/ 80 w 12653"/>
              <a:gd name="connsiteY42" fmla="*/ 596 h 4040"/>
              <a:gd name="connsiteX43" fmla="*/ 80 w 12653"/>
              <a:gd name="connsiteY43" fmla="*/ 652 h 4040"/>
              <a:gd name="connsiteX44" fmla="*/ 20 w 12653"/>
              <a:gd name="connsiteY44" fmla="*/ 652 h 4040"/>
              <a:gd name="connsiteX45" fmla="*/ 20 w 12653"/>
              <a:gd name="connsiteY45" fmla="*/ 2708 h 4040"/>
              <a:gd name="connsiteX46" fmla="*/ 80 w 12653"/>
              <a:gd name="connsiteY46" fmla="*/ 2708 h 4040"/>
              <a:gd name="connsiteX47" fmla="*/ 80 w 12653"/>
              <a:gd name="connsiteY47" fmla="*/ 2765 h 4040"/>
              <a:gd name="connsiteX48" fmla="*/ 17 w 12653"/>
              <a:gd name="connsiteY48" fmla="*/ 2765 h 4040"/>
              <a:gd name="connsiteX49" fmla="*/ 17 w 12653"/>
              <a:gd name="connsiteY49" fmla="*/ 2847 h 4040"/>
              <a:gd name="connsiteX50" fmla="*/ 102 w 12653"/>
              <a:gd name="connsiteY50" fmla="*/ 2847 h 4040"/>
              <a:gd name="connsiteX51" fmla="*/ 102 w 12653"/>
              <a:gd name="connsiteY51" fmla="*/ 2786 h 4040"/>
              <a:gd name="connsiteX52" fmla="*/ 132 w 12653"/>
              <a:gd name="connsiteY52" fmla="*/ 2786 h 4040"/>
              <a:gd name="connsiteX53" fmla="*/ 132 w 12653"/>
              <a:gd name="connsiteY53" fmla="*/ 2894 h 4040"/>
              <a:gd name="connsiteX54" fmla="*/ 2 w 12653"/>
              <a:gd name="connsiteY54" fmla="*/ 2894 h 4040"/>
              <a:gd name="connsiteX55" fmla="*/ 2 w 12653"/>
              <a:gd name="connsiteY55" fmla="*/ 3106 h 4040"/>
              <a:gd name="connsiteX56" fmla="*/ 82 w 12653"/>
              <a:gd name="connsiteY56" fmla="*/ 3106 h 4040"/>
              <a:gd name="connsiteX57" fmla="*/ 82 w 12653"/>
              <a:gd name="connsiteY57" fmla="*/ 3179 h 4040"/>
              <a:gd name="connsiteX58" fmla="*/ 0 w 12653"/>
              <a:gd name="connsiteY58" fmla="*/ 3179 h 4040"/>
              <a:gd name="connsiteX59" fmla="*/ 0 w 12653"/>
              <a:gd name="connsiteY59" fmla="*/ 3360 h 4040"/>
              <a:gd name="connsiteX60" fmla="*/ 184 w 12653"/>
              <a:gd name="connsiteY60" fmla="*/ 3360 h 4040"/>
              <a:gd name="connsiteX61" fmla="*/ 184 w 12653"/>
              <a:gd name="connsiteY61" fmla="*/ 3278 h 4040"/>
              <a:gd name="connsiteX62" fmla="*/ 240 w 12653"/>
              <a:gd name="connsiteY62" fmla="*/ 3278 h 4040"/>
              <a:gd name="connsiteX63" fmla="*/ 240 w 12653"/>
              <a:gd name="connsiteY63" fmla="*/ 3360 h 4040"/>
              <a:gd name="connsiteX64" fmla="*/ 451 w 12653"/>
              <a:gd name="connsiteY64" fmla="*/ 3360 h 4040"/>
              <a:gd name="connsiteX65" fmla="*/ 451 w 12653"/>
              <a:gd name="connsiteY65" fmla="*/ 3231 h 4040"/>
              <a:gd name="connsiteX66" fmla="*/ 561 w 12653"/>
              <a:gd name="connsiteY66" fmla="*/ 3231 h 4040"/>
              <a:gd name="connsiteX67" fmla="*/ 561 w 12653"/>
              <a:gd name="connsiteY67" fmla="*/ 3261 h 4040"/>
              <a:gd name="connsiteX68" fmla="*/ 499 w 12653"/>
              <a:gd name="connsiteY68" fmla="*/ 3261 h 4040"/>
              <a:gd name="connsiteX69" fmla="*/ 499 w 12653"/>
              <a:gd name="connsiteY69" fmla="*/ 3345 h 4040"/>
              <a:gd name="connsiteX70" fmla="*/ 583 w 12653"/>
              <a:gd name="connsiteY70" fmla="*/ 3345 h 4040"/>
              <a:gd name="connsiteX71" fmla="*/ 583 w 12653"/>
              <a:gd name="connsiteY71" fmla="*/ 3283 h 4040"/>
              <a:gd name="connsiteX72" fmla="*/ 637 w 12653"/>
              <a:gd name="connsiteY72" fmla="*/ 3283 h 4040"/>
              <a:gd name="connsiteX73" fmla="*/ 637 w 12653"/>
              <a:gd name="connsiteY73" fmla="*/ 3343 h 4040"/>
              <a:gd name="connsiteX74" fmla="*/ 12017 w 12653"/>
              <a:gd name="connsiteY74" fmla="*/ 3343 h 4040"/>
              <a:gd name="connsiteX75" fmla="*/ 12017 w 12653"/>
              <a:gd name="connsiteY75" fmla="*/ 3283 h 4040"/>
              <a:gd name="connsiteX76" fmla="*/ 12071 w 12653"/>
              <a:gd name="connsiteY76" fmla="*/ 3283 h 4040"/>
              <a:gd name="connsiteX77" fmla="*/ 12071 w 12653"/>
              <a:gd name="connsiteY77" fmla="*/ 3345 h 4040"/>
              <a:gd name="connsiteX78" fmla="*/ 12155 w 12653"/>
              <a:gd name="connsiteY78" fmla="*/ 3345 h 4040"/>
              <a:gd name="connsiteX79" fmla="*/ 12155 w 12653"/>
              <a:gd name="connsiteY79" fmla="*/ 3261 h 4040"/>
              <a:gd name="connsiteX80" fmla="*/ 12092 w 12653"/>
              <a:gd name="connsiteY80" fmla="*/ 3261 h 4040"/>
              <a:gd name="connsiteX81" fmla="*/ 12092 w 12653"/>
              <a:gd name="connsiteY81" fmla="*/ 3231 h 4040"/>
              <a:gd name="connsiteX82" fmla="*/ 12202 w 12653"/>
              <a:gd name="connsiteY82" fmla="*/ 3231 h 4040"/>
              <a:gd name="connsiteX83" fmla="*/ 12202 w 12653"/>
              <a:gd name="connsiteY83" fmla="*/ 3360 h 4040"/>
              <a:gd name="connsiteX84" fmla="*/ 12414 w 12653"/>
              <a:gd name="connsiteY84" fmla="*/ 3360 h 4040"/>
              <a:gd name="connsiteX85" fmla="*/ 12414 w 12653"/>
              <a:gd name="connsiteY85" fmla="*/ 3278 h 4040"/>
              <a:gd name="connsiteX86" fmla="*/ 12470 w 12653"/>
              <a:gd name="connsiteY86" fmla="*/ 3278 h 4040"/>
              <a:gd name="connsiteX87" fmla="*/ 12470 w 12653"/>
              <a:gd name="connsiteY87" fmla="*/ 3360 h 4040"/>
              <a:gd name="connsiteX88" fmla="*/ 12653 w 12653"/>
              <a:gd name="connsiteY88" fmla="*/ 3360 h 4040"/>
              <a:gd name="connsiteX89" fmla="*/ 12653 w 12653"/>
              <a:gd name="connsiteY89" fmla="*/ 3179 h 4040"/>
              <a:gd name="connsiteX90" fmla="*/ 12571 w 12653"/>
              <a:gd name="connsiteY90" fmla="*/ 3179 h 4040"/>
              <a:gd name="connsiteX91" fmla="*/ 12571 w 12653"/>
              <a:gd name="connsiteY91" fmla="*/ 3106 h 4040"/>
              <a:gd name="connsiteX92" fmla="*/ 12651 w 12653"/>
              <a:gd name="connsiteY92" fmla="*/ 3106 h 4040"/>
              <a:gd name="connsiteX93" fmla="*/ 12651 w 12653"/>
              <a:gd name="connsiteY93" fmla="*/ 2894 h 4040"/>
              <a:gd name="connsiteX94" fmla="*/ 12522 w 12653"/>
              <a:gd name="connsiteY94" fmla="*/ 2894 h 4040"/>
              <a:gd name="connsiteX95" fmla="*/ 12522 w 12653"/>
              <a:gd name="connsiteY95" fmla="*/ 2786 h 4040"/>
              <a:gd name="connsiteX96" fmla="*/ 12552 w 12653"/>
              <a:gd name="connsiteY96" fmla="*/ 2786 h 4040"/>
              <a:gd name="connsiteX97" fmla="*/ 12552 w 12653"/>
              <a:gd name="connsiteY97" fmla="*/ 2847 h 4040"/>
              <a:gd name="connsiteX98" fmla="*/ 12636 w 12653"/>
              <a:gd name="connsiteY98" fmla="*/ 2847 h 4040"/>
              <a:gd name="connsiteX99" fmla="*/ 12636 w 12653"/>
              <a:gd name="connsiteY99" fmla="*/ 2765 h 4040"/>
              <a:gd name="connsiteX100" fmla="*/ 12574 w 12653"/>
              <a:gd name="connsiteY100" fmla="*/ 2765 h 4040"/>
              <a:gd name="connsiteX101" fmla="*/ 12574 w 12653"/>
              <a:gd name="connsiteY101" fmla="*/ 2708 h 4040"/>
              <a:gd name="connsiteX102" fmla="*/ 12634 w 12653"/>
              <a:gd name="connsiteY102" fmla="*/ 2708 h 4040"/>
              <a:gd name="connsiteX103" fmla="*/ 12634 w 12653"/>
              <a:gd name="connsiteY103" fmla="*/ 652 h 4040"/>
              <a:gd name="connsiteX104" fmla="*/ 12574 w 12653"/>
              <a:gd name="connsiteY104" fmla="*/ 652 h 4040"/>
              <a:gd name="connsiteX105" fmla="*/ 12574 w 12653"/>
              <a:gd name="connsiteY105" fmla="*/ 596 h 4040"/>
              <a:gd name="connsiteX106" fmla="*/ 12636 w 12653"/>
              <a:gd name="connsiteY106" fmla="*/ 596 h 4040"/>
              <a:gd name="connsiteX107" fmla="*/ 12636 w 12653"/>
              <a:gd name="connsiteY107" fmla="*/ 514 h 4040"/>
              <a:gd name="connsiteX108" fmla="*/ 12552 w 12653"/>
              <a:gd name="connsiteY108" fmla="*/ 514 h 4040"/>
              <a:gd name="connsiteX109" fmla="*/ 12552 w 12653"/>
              <a:gd name="connsiteY109" fmla="*/ 575 h 4040"/>
              <a:gd name="connsiteX110" fmla="*/ 12522 w 12653"/>
              <a:gd name="connsiteY110" fmla="*/ 575 h 4040"/>
              <a:gd name="connsiteX111" fmla="*/ 12522 w 12653"/>
              <a:gd name="connsiteY111" fmla="*/ 467 h 4040"/>
              <a:gd name="connsiteX112" fmla="*/ 12651 w 12653"/>
              <a:gd name="connsiteY112" fmla="*/ 467 h 4040"/>
              <a:gd name="connsiteX113" fmla="*/ 12651 w 12653"/>
              <a:gd name="connsiteY113" fmla="*/ 255 h 4040"/>
              <a:gd name="connsiteX114" fmla="*/ 12571 w 12653"/>
              <a:gd name="connsiteY114" fmla="*/ 255 h 4040"/>
              <a:gd name="connsiteX115" fmla="*/ 12571 w 12653"/>
              <a:gd name="connsiteY115" fmla="*/ 182 h 4040"/>
              <a:gd name="connsiteX116" fmla="*/ 12653 w 12653"/>
              <a:gd name="connsiteY116" fmla="*/ 182 h 4040"/>
              <a:gd name="connsiteX117" fmla="*/ 561 w 12653"/>
              <a:gd name="connsiteY117" fmla="*/ 3283 h 4040"/>
              <a:gd name="connsiteX118" fmla="*/ 561 w 12653"/>
              <a:gd name="connsiteY118" fmla="*/ 3324 h 4040"/>
              <a:gd name="connsiteX119" fmla="*/ 520 w 12653"/>
              <a:gd name="connsiteY119" fmla="*/ 3324 h 4040"/>
              <a:gd name="connsiteX120" fmla="*/ 520 w 12653"/>
              <a:gd name="connsiteY120" fmla="*/ 3283 h 4040"/>
              <a:gd name="connsiteX121" fmla="*/ 561 w 12653"/>
              <a:gd name="connsiteY121" fmla="*/ 3283 h 4040"/>
              <a:gd name="connsiteX122" fmla="*/ 12092 w 12653"/>
              <a:gd name="connsiteY122" fmla="*/ 78 h 4040"/>
              <a:gd name="connsiteX123" fmla="*/ 12092 w 12653"/>
              <a:gd name="connsiteY123" fmla="*/ 37 h 4040"/>
              <a:gd name="connsiteX124" fmla="*/ 12133 w 12653"/>
              <a:gd name="connsiteY124" fmla="*/ 37 h 4040"/>
              <a:gd name="connsiteX125" fmla="*/ 12133 w 12653"/>
              <a:gd name="connsiteY125" fmla="*/ 78 h 4040"/>
              <a:gd name="connsiteX126" fmla="*/ 12092 w 12653"/>
              <a:gd name="connsiteY126" fmla="*/ 78 h 4040"/>
              <a:gd name="connsiteX127" fmla="*/ 12574 w 12653"/>
              <a:gd name="connsiteY127" fmla="*/ 2825 h 4040"/>
              <a:gd name="connsiteX128" fmla="*/ 12574 w 12653"/>
              <a:gd name="connsiteY128" fmla="*/ 2786 h 4040"/>
              <a:gd name="connsiteX129" fmla="*/ 12615 w 12653"/>
              <a:gd name="connsiteY129" fmla="*/ 2786 h 4040"/>
              <a:gd name="connsiteX130" fmla="*/ 12615 w 12653"/>
              <a:gd name="connsiteY130" fmla="*/ 2825 h 4040"/>
              <a:gd name="connsiteX131" fmla="*/ 12574 w 12653"/>
              <a:gd name="connsiteY131" fmla="*/ 2825 h 4040"/>
              <a:gd name="connsiteX132" fmla="*/ 12492 w 12653"/>
              <a:gd name="connsiteY132" fmla="*/ 3339 h 4040"/>
              <a:gd name="connsiteX133" fmla="*/ 12492 w 12653"/>
              <a:gd name="connsiteY133" fmla="*/ 3278 h 4040"/>
              <a:gd name="connsiteX134" fmla="*/ 12571 w 12653"/>
              <a:gd name="connsiteY134" fmla="*/ 3278 h 4040"/>
              <a:gd name="connsiteX135" fmla="*/ 12571 w 12653"/>
              <a:gd name="connsiteY135" fmla="*/ 3201 h 4040"/>
              <a:gd name="connsiteX136" fmla="*/ 12630 w 12653"/>
              <a:gd name="connsiteY136" fmla="*/ 3201 h 4040"/>
              <a:gd name="connsiteX137" fmla="*/ 12630 w 12653"/>
              <a:gd name="connsiteY137" fmla="*/ 3339 h 4040"/>
              <a:gd name="connsiteX138" fmla="*/ 12492 w 12653"/>
              <a:gd name="connsiteY138" fmla="*/ 3339 h 4040"/>
              <a:gd name="connsiteX139" fmla="*/ 12492 w 12653"/>
              <a:gd name="connsiteY139" fmla="*/ 3259 h 4040"/>
              <a:gd name="connsiteX140" fmla="*/ 12492 w 12653"/>
              <a:gd name="connsiteY140" fmla="*/ 3201 h 4040"/>
              <a:gd name="connsiteX141" fmla="*/ 12552 w 12653"/>
              <a:gd name="connsiteY141" fmla="*/ 3201 h 4040"/>
              <a:gd name="connsiteX142" fmla="*/ 12552 w 12653"/>
              <a:gd name="connsiteY142" fmla="*/ 3259 h 4040"/>
              <a:gd name="connsiteX143" fmla="*/ 12492 w 12653"/>
              <a:gd name="connsiteY143" fmla="*/ 3259 h 4040"/>
              <a:gd name="connsiteX144" fmla="*/ 12487 w 12653"/>
              <a:gd name="connsiteY144" fmla="*/ 3084 h 4040"/>
              <a:gd name="connsiteX145" fmla="*/ 12487 w 12653"/>
              <a:gd name="connsiteY145" fmla="*/ 3021 h 4040"/>
              <a:gd name="connsiteX146" fmla="*/ 12552 w 12653"/>
              <a:gd name="connsiteY146" fmla="*/ 3021 h 4040"/>
              <a:gd name="connsiteX147" fmla="*/ 12552 w 12653"/>
              <a:gd name="connsiteY147" fmla="*/ 3084 h 4040"/>
              <a:gd name="connsiteX148" fmla="*/ 12487 w 12653"/>
              <a:gd name="connsiteY148" fmla="*/ 3084 h 4040"/>
              <a:gd name="connsiteX149" fmla="*/ 12552 w 12653"/>
              <a:gd name="connsiteY149" fmla="*/ 3106 h 4040"/>
              <a:gd name="connsiteX150" fmla="*/ 12552 w 12653"/>
              <a:gd name="connsiteY150" fmla="*/ 3177 h 4040"/>
              <a:gd name="connsiteX151" fmla="*/ 12487 w 12653"/>
              <a:gd name="connsiteY151" fmla="*/ 3177 h 4040"/>
              <a:gd name="connsiteX152" fmla="*/ 12487 w 12653"/>
              <a:gd name="connsiteY152" fmla="*/ 3106 h 4040"/>
              <a:gd name="connsiteX153" fmla="*/ 12552 w 12653"/>
              <a:gd name="connsiteY153" fmla="*/ 3106 h 4040"/>
              <a:gd name="connsiteX154" fmla="*/ 12470 w 12653"/>
              <a:gd name="connsiteY154" fmla="*/ 3196 h 4040"/>
              <a:gd name="connsiteX155" fmla="*/ 12470 w 12653"/>
              <a:gd name="connsiteY155" fmla="*/ 3259 h 4040"/>
              <a:gd name="connsiteX156" fmla="*/ 12414 w 12653"/>
              <a:gd name="connsiteY156" fmla="*/ 3259 h 4040"/>
              <a:gd name="connsiteX157" fmla="*/ 12414 w 12653"/>
              <a:gd name="connsiteY157" fmla="*/ 3196 h 4040"/>
              <a:gd name="connsiteX158" fmla="*/ 12470 w 12653"/>
              <a:gd name="connsiteY158" fmla="*/ 3196 h 4040"/>
              <a:gd name="connsiteX159" fmla="*/ 12470 w 12653"/>
              <a:gd name="connsiteY159" fmla="*/ 3106 h 4040"/>
              <a:gd name="connsiteX160" fmla="*/ 12470 w 12653"/>
              <a:gd name="connsiteY160" fmla="*/ 3177 h 4040"/>
              <a:gd name="connsiteX161" fmla="*/ 12414 w 12653"/>
              <a:gd name="connsiteY161" fmla="*/ 3177 h 4040"/>
              <a:gd name="connsiteX162" fmla="*/ 12414 w 12653"/>
              <a:gd name="connsiteY162" fmla="*/ 3106 h 4040"/>
              <a:gd name="connsiteX163" fmla="*/ 12470 w 12653"/>
              <a:gd name="connsiteY163" fmla="*/ 3106 h 4040"/>
              <a:gd name="connsiteX164" fmla="*/ 12092 w 12653"/>
              <a:gd name="connsiteY164" fmla="*/ 3324 h 4040"/>
              <a:gd name="connsiteX165" fmla="*/ 12092 w 12653"/>
              <a:gd name="connsiteY165" fmla="*/ 3283 h 4040"/>
              <a:gd name="connsiteX166" fmla="*/ 12133 w 12653"/>
              <a:gd name="connsiteY166" fmla="*/ 3283 h 4040"/>
              <a:gd name="connsiteX167" fmla="*/ 12133 w 12653"/>
              <a:gd name="connsiteY167" fmla="*/ 3324 h 4040"/>
              <a:gd name="connsiteX168" fmla="*/ 12092 w 12653"/>
              <a:gd name="connsiteY168" fmla="*/ 3324 h 4040"/>
              <a:gd name="connsiteX169" fmla="*/ 240 w 12653"/>
              <a:gd name="connsiteY169" fmla="*/ 3196 h 4040"/>
              <a:gd name="connsiteX170" fmla="*/ 240 w 12653"/>
              <a:gd name="connsiteY170" fmla="*/ 3259 h 4040"/>
              <a:gd name="connsiteX171" fmla="*/ 184 w 12653"/>
              <a:gd name="connsiteY171" fmla="*/ 3259 h 4040"/>
              <a:gd name="connsiteX172" fmla="*/ 184 w 12653"/>
              <a:gd name="connsiteY172" fmla="*/ 3196 h 4040"/>
              <a:gd name="connsiteX173" fmla="*/ 240 w 12653"/>
              <a:gd name="connsiteY173" fmla="*/ 3196 h 4040"/>
              <a:gd name="connsiteX174" fmla="*/ 240 w 12653"/>
              <a:gd name="connsiteY174" fmla="*/ 3106 h 4040"/>
              <a:gd name="connsiteX175" fmla="*/ 240 w 12653"/>
              <a:gd name="connsiteY175" fmla="*/ 3177 h 4040"/>
              <a:gd name="connsiteX176" fmla="*/ 184 w 12653"/>
              <a:gd name="connsiteY176" fmla="*/ 3177 h 4040"/>
              <a:gd name="connsiteX177" fmla="*/ 184 w 12653"/>
              <a:gd name="connsiteY177" fmla="*/ 3106 h 4040"/>
              <a:gd name="connsiteX178" fmla="*/ 240 w 12653"/>
              <a:gd name="connsiteY178" fmla="*/ 3106 h 4040"/>
              <a:gd name="connsiteX179" fmla="*/ 102 w 12653"/>
              <a:gd name="connsiteY179" fmla="*/ 3084 h 4040"/>
              <a:gd name="connsiteX180" fmla="*/ 102 w 12653"/>
              <a:gd name="connsiteY180" fmla="*/ 3021 h 4040"/>
              <a:gd name="connsiteX181" fmla="*/ 166 w 12653"/>
              <a:gd name="connsiteY181" fmla="*/ 3021 h 4040"/>
              <a:gd name="connsiteX182" fmla="*/ 166 w 12653"/>
              <a:gd name="connsiteY182" fmla="*/ 3084 h 4040"/>
              <a:gd name="connsiteX183" fmla="*/ 102 w 12653"/>
              <a:gd name="connsiteY183" fmla="*/ 3084 h 4040"/>
              <a:gd name="connsiteX184" fmla="*/ 102 w 12653"/>
              <a:gd name="connsiteY184" fmla="*/ 3177 h 4040"/>
              <a:gd name="connsiteX185" fmla="*/ 102 w 12653"/>
              <a:gd name="connsiteY185" fmla="*/ 3106 h 4040"/>
              <a:gd name="connsiteX186" fmla="*/ 166 w 12653"/>
              <a:gd name="connsiteY186" fmla="*/ 3106 h 4040"/>
              <a:gd name="connsiteX187" fmla="*/ 166 w 12653"/>
              <a:gd name="connsiteY187" fmla="*/ 3177 h 4040"/>
              <a:gd name="connsiteX188" fmla="*/ 102 w 12653"/>
              <a:gd name="connsiteY188" fmla="*/ 3177 h 4040"/>
              <a:gd name="connsiteX189" fmla="*/ 102 w 12653"/>
              <a:gd name="connsiteY189" fmla="*/ 3259 h 4040"/>
              <a:gd name="connsiteX190" fmla="*/ 102 w 12653"/>
              <a:gd name="connsiteY190" fmla="*/ 3201 h 4040"/>
              <a:gd name="connsiteX191" fmla="*/ 162 w 12653"/>
              <a:gd name="connsiteY191" fmla="*/ 3201 h 4040"/>
              <a:gd name="connsiteX192" fmla="*/ 162 w 12653"/>
              <a:gd name="connsiteY192" fmla="*/ 3259 h 4040"/>
              <a:gd name="connsiteX193" fmla="*/ 102 w 12653"/>
              <a:gd name="connsiteY193" fmla="*/ 3259 h 4040"/>
              <a:gd name="connsiteX194" fmla="*/ 162 w 12653"/>
              <a:gd name="connsiteY194" fmla="*/ 3278 h 4040"/>
              <a:gd name="connsiteX195" fmla="*/ 162 w 12653"/>
              <a:gd name="connsiteY195" fmla="*/ 3339 h 4040"/>
              <a:gd name="connsiteX196" fmla="*/ 24 w 12653"/>
              <a:gd name="connsiteY196" fmla="*/ 3339 h 4040"/>
              <a:gd name="connsiteX197" fmla="*/ 24 w 12653"/>
              <a:gd name="connsiteY197" fmla="*/ 3201 h 4040"/>
              <a:gd name="connsiteX198" fmla="*/ 82 w 12653"/>
              <a:gd name="connsiteY198" fmla="*/ 3201 h 4040"/>
              <a:gd name="connsiteX199" fmla="*/ 82 w 12653"/>
              <a:gd name="connsiteY199" fmla="*/ 3278 h 4040"/>
              <a:gd name="connsiteX200" fmla="*/ 162 w 12653"/>
              <a:gd name="connsiteY200" fmla="*/ 3278 h 4040"/>
              <a:gd name="connsiteX201" fmla="*/ 80 w 12653"/>
              <a:gd name="connsiteY201" fmla="*/ 536 h 4040"/>
              <a:gd name="connsiteX202" fmla="*/ 80 w 12653"/>
              <a:gd name="connsiteY202" fmla="*/ 575 h 4040"/>
              <a:gd name="connsiteX203" fmla="*/ 39 w 12653"/>
              <a:gd name="connsiteY203" fmla="*/ 575 h 4040"/>
              <a:gd name="connsiteX204" fmla="*/ 39 w 12653"/>
              <a:gd name="connsiteY204" fmla="*/ 536 h 4040"/>
              <a:gd name="connsiteX205" fmla="*/ 80 w 12653"/>
              <a:gd name="connsiteY205" fmla="*/ 536 h 4040"/>
              <a:gd name="connsiteX206" fmla="*/ 162 w 12653"/>
              <a:gd name="connsiteY206" fmla="*/ 22 h 4040"/>
              <a:gd name="connsiteX207" fmla="*/ 162 w 12653"/>
              <a:gd name="connsiteY207" fmla="*/ 82 h 4040"/>
              <a:gd name="connsiteX208" fmla="*/ 82 w 12653"/>
              <a:gd name="connsiteY208" fmla="*/ 82 h 4040"/>
              <a:gd name="connsiteX209" fmla="*/ 82 w 12653"/>
              <a:gd name="connsiteY209" fmla="*/ 160 h 4040"/>
              <a:gd name="connsiteX210" fmla="*/ 24 w 12653"/>
              <a:gd name="connsiteY210" fmla="*/ 160 h 4040"/>
              <a:gd name="connsiteX211" fmla="*/ 24 w 12653"/>
              <a:gd name="connsiteY211" fmla="*/ 22 h 4040"/>
              <a:gd name="connsiteX212" fmla="*/ 162 w 12653"/>
              <a:gd name="connsiteY212" fmla="*/ 22 h 4040"/>
              <a:gd name="connsiteX213" fmla="*/ 162 w 12653"/>
              <a:gd name="connsiteY213" fmla="*/ 102 h 4040"/>
              <a:gd name="connsiteX214" fmla="*/ 162 w 12653"/>
              <a:gd name="connsiteY214" fmla="*/ 160 h 4040"/>
              <a:gd name="connsiteX215" fmla="*/ 102 w 12653"/>
              <a:gd name="connsiteY215" fmla="*/ 160 h 4040"/>
              <a:gd name="connsiteX216" fmla="*/ 102 w 12653"/>
              <a:gd name="connsiteY216" fmla="*/ 102 h 4040"/>
              <a:gd name="connsiteX217" fmla="*/ 162 w 12653"/>
              <a:gd name="connsiteY217" fmla="*/ 102 h 4040"/>
              <a:gd name="connsiteX218" fmla="*/ 166 w 12653"/>
              <a:gd name="connsiteY218" fmla="*/ 277 h 4040"/>
              <a:gd name="connsiteX219" fmla="*/ 166 w 12653"/>
              <a:gd name="connsiteY219" fmla="*/ 339 h 4040"/>
              <a:gd name="connsiteX220" fmla="*/ 102 w 12653"/>
              <a:gd name="connsiteY220" fmla="*/ 339 h 4040"/>
              <a:gd name="connsiteX221" fmla="*/ 102 w 12653"/>
              <a:gd name="connsiteY221" fmla="*/ 277 h 4040"/>
              <a:gd name="connsiteX222" fmla="*/ 166 w 12653"/>
              <a:gd name="connsiteY222" fmla="*/ 277 h 4040"/>
              <a:gd name="connsiteX223" fmla="*/ 102 w 12653"/>
              <a:gd name="connsiteY223" fmla="*/ 255 h 4040"/>
              <a:gd name="connsiteX224" fmla="*/ 102 w 12653"/>
              <a:gd name="connsiteY224" fmla="*/ 184 h 4040"/>
              <a:gd name="connsiteX225" fmla="*/ 166 w 12653"/>
              <a:gd name="connsiteY225" fmla="*/ 184 h 4040"/>
              <a:gd name="connsiteX226" fmla="*/ 166 w 12653"/>
              <a:gd name="connsiteY226" fmla="*/ 255 h 4040"/>
              <a:gd name="connsiteX227" fmla="*/ 102 w 12653"/>
              <a:gd name="connsiteY227" fmla="*/ 255 h 4040"/>
              <a:gd name="connsiteX228" fmla="*/ 184 w 12653"/>
              <a:gd name="connsiteY228" fmla="*/ 255 h 4040"/>
              <a:gd name="connsiteX229" fmla="*/ 184 w 12653"/>
              <a:gd name="connsiteY229" fmla="*/ 184 h 4040"/>
              <a:gd name="connsiteX230" fmla="*/ 240 w 12653"/>
              <a:gd name="connsiteY230" fmla="*/ 184 h 4040"/>
              <a:gd name="connsiteX231" fmla="*/ 240 w 12653"/>
              <a:gd name="connsiteY231" fmla="*/ 255 h 4040"/>
              <a:gd name="connsiteX232" fmla="*/ 184 w 12653"/>
              <a:gd name="connsiteY232" fmla="*/ 255 h 4040"/>
              <a:gd name="connsiteX233" fmla="*/ 184 w 12653"/>
              <a:gd name="connsiteY233" fmla="*/ 164 h 4040"/>
              <a:gd name="connsiteX234" fmla="*/ 184 w 12653"/>
              <a:gd name="connsiteY234" fmla="*/ 102 h 4040"/>
              <a:gd name="connsiteX235" fmla="*/ 240 w 12653"/>
              <a:gd name="connsiteY235" fmla="*/ 102 h 4040"/>
              <a:gd name="connsiteX236" fmla="*/ 240 w 12653"/>
              <a:gd name="connsiteY236" fmla="*/ 164 h 4040"/>
              <a:gd name="connsiteX237" fmla="*/ 184 w 12653"/>
              <a:gd name="connsiteY237" fmla="*/ 164 h 4040"/>
              <a:gd name="connsiteX238" fmla="*/ 561 w 12653"/>
              <a:gd name="connsiteY238" fmla="*/ 37 h 4040"/>
              <a:gd name="connsiteX239" fmla="*/ 561 w 12653"/>
              <a:gd name="connsiteY239" fmla="*/ 78 h 4040"/>
              <a:gd name="connsiteX240" fmla="*/ 520 w 12653"/>
              <a:gd name="connsiteY240" fmla="*/ 78 h 4040"/>
              <a:gd name="connsiteX241" fmla="*/ 520 w 12653"/>
              <a:gd name="connsiteY241" fmla="*/ 37 h 4040"/>
              <a:gd name="connsiteX242" fmla="*/ 561 w 12653"/>
              <a:gd name="connsiteY242" fmla="*/ 37 h 4040"/>
              <a:gd name="connsiteX243" fmla="*/ 12414 w 12653"/>
              <a:gd name="connsiteY243" fmla="*/ 164 h 4040"/>
              <a:gd name="connsiteX244" fmla="*/ 12414 w 12653"/>
              <a:gd name="connsiteY244" fmla="*/ 102 h 4040"/>
              <a:gd name="connsiteX245" fmla="*/ 12470 w 12653"/>
              <a:gd name="connsiteY245" fmla="*/ 102 h 4040"/>
              <a:gd name="connsiteX246" fmla="*/ 12470 w 12653"/>
              <a:gd name="connsiteY246" fmla="*/ 164 h 4040"/>
              <a:gd name="connsiteX247" fmla="*/ 12414 w 12653"/>
              <a:gd name="connsiteY247" fmla="*/ 164 h 4040"/>
              <a:gd name="connsiteX248" fmla="*/ 12414 w 12653"/>
              <a:gd name="connsiteY248" fmla="*/ 255 h 4040"/>
              <a:gd name="connsiteX249" fmla="*/ 12414 w 12653"/>
              <a:gd name="connsiteY249" fmla="*/ 184 h 4040"/>
              <a:gd name="connsiteX250" fmla="*/ 12470 w 12653"/>
              <a:gd name="connsiteY250" fmla="*/ 184 h 4040"/>
              <a:gd name="connsiteX251" fmla="*/ 12470 w 12653"/>
              <a:gd name="connsiteY251" fmla="*/ 255 h 4040"/>
              <a:gd name="connsiteX252" fmla="*/ 12414 w 12653"/>
              <a:gd name="connsiteY252" fmla="*/ 255 h 4040"/>
              <a:gd name="connsiteX253" fmla="*/ 12552 w 12653"/>
              <a:gd name="connsiteY253" fmla="*/ 596 h 4040"/>
              <a:gd name="connsiteX254" fmla="*/ 12552 w 12653"/>
              <a:gd name="connsiteY254" fmla="*/ 674 h 4040"/>
              <a:gd name="connsiteX255" fmla="*/ 12612 w 12653"/>
              <a:gd name="connsiteY255" fmla="*/ 674 h 4040"/>
              <a:gd name="connsiteX256" fmla="*/ 12612 w 12653"/>
              <a:gd name="connsiteY256" fmla="*/ 2687 h 4040"/>
              <a:gd name="connsiteX257" fmla="*/ 12552 w 12653"/>
              <a:gd name="connsiteY257" fmla="*/ 2687 h 4040"/>
              <a:gd name="connsiteX258" fmla="*/ 12552 w 12653"/>
              <a:gd name="connsiteY258" fmla="*/ 2765 h 4040"/>
              <a:gd name="connsiteX259" fmla="*/ 12500 w 12653"/>
              <a:gd name="connsiteY259" fmla="*/ 2765 h 4040"/>
              <a:gd name="connsiteX260" fmla="*/ 12500 w 12653"/>
              <a:gd name="connsiteY260" fmla="*/ 2916 h 4040"/>
              <a:gd name="connsiteX261" fmla="*/ 12628 w 12653"/>
              <a:gd name="connsiteY261" fmla="*/ 2916 h 4040"/>
              <a:gd name="connsiteX262" fmla="*/ 12628 w 12653"/>
              <a:gd name="connsiteY262" fmla="*/ 3084 h 4040"/>
              <a:gd name="connsiteX263" fmla="*/ 12571 w 12653"/>
              <a:gd name="connsiteY263" fmla="*/ 3084 h 4040"/>
              <a:gd name="connsiteX264" fmla="*/ 12571 w 12653"/>
              <a:gd name="connsiteY264" fmla="*/ 3002 h 4040"/>
              <a:gd name="connsiteX265" fmla="*/ 12470 w 12653"/>
              <a:gd name="connsiteY265" fmla="*/ 3002 h 4040"/>
              <a:gd name="connsiteX266" fmla="*/ 12470 w 12653"/>
              <a:gd name="connsiteY266" fmla="*/ 3084 h 4040"/>
              <a:gd name="connsiteX267" fmla="*/ 12392 w 12653"/>
              <a:gd name="connsiteY267" fmla="*/ 3084 h 4040"/>
              <a:gd name="connsiteX268" fmla="*/ 12392 w 12653"/>
              <a:gd name="connsiteY268" fmla="*/ 3177 h 4040"/>
              <a:gd name="connsiteX269" fmla="*/ 12300 w 12653"/>
              <a:gd name="connsiteY269" fmla="*/ 3177 h 4040"/>
              <a:gd name="connsiteX270" fmla="*/ 12300 w 12653"/>
              <a:gd name="connsiteY270" fmla="*/ 3278 h 4040"/>
              <a:gd name="connsiteX271" fmla="*/ 12392 w 12653"/>
              <a:gd name="connsiteY271" fmla="*/ 3278 h 4040"/>
              <a:gd name="connsiteX272" fmla="*/ 12392 w 12653"/>
              <a:gd name="connsiteY272" fmla="*/ 3337 h 4040"/>
              <a:gd name="connsiteX273" fmla="*/ 12224 w 12653"/>
              <a:gd name="connsiteY273" fmla="*/ 4040 h 4040"/>
              <a:gd name="connsiteX274" fmla="*/ 12224 w 12653"/>
              <a:gd name="connsiteY274" fmla="*/ 3912 h 4040"/>
              <a:gd name="connsiteX275" fmla="*/ 12071 w 12653"/>
              <a:gd name="connsiteY275" fmla="*/ 3912 h 4040"/>
              <a:gd name="connsiteX276" fmla="*/ 12071 w 12653"/>
              <a:gd name="connsiteY276" fmla="*/ 3964 h 4040"/>
              <a:gd name="connsiteX277" fmla="*/ 11995 w 12653"/>
              <a:gd name="connsiteY277" fmla="*/ 3964 h 4040"/>
              <a:gd name="connsiteX278" fmla="*/ 11995 w 12653"/>
              <a:gd name="connsiteY278" fmla="*/ 4025 h 4040"/>
              <a:gd name="connsiteX279" fmla="*/ 658 w 12653"/>
              <a:gd name="connsiteY279" fmla="*/ 4025 h 4040"/>
              <a:gd name="connsiteX280" fmla="*/ 658 w 12653"/>
              <a:gd name="connsiteY280" fmla="*/ 3964 h 4040"/>
              <a:gd name="connsiteX281" fmla="*/ 583 w 12653"/>
              <a:gd name="connsiteY281" fmla="*/ 3964 h 4040"/>
              <a:gd name="connsiteX282" fmla="*/ 583 w 12653"/>
              <a:gd name="connsiteY282" fmla="*/ 3912 h 4040"/>
              <a:gd name="connsiteX283" fmla="*/ 430 w 12653"/>
              <a:gd name="connsiteY283" fmla="*/ 3912 h 4040"/>
              <a:gd name="connsiteX284" fmla="*/ 430 w 12653"/>
              <a:gd name="connsiteY284" fmla="*/ 4040 h 4040"/>
              <a:gd name="connsiteX285" fmla="*/ 261 w 12653"/>
              <a:gd name="connsiteY285" fmla="*/ 4040 h 4040"/>
              <a:gd name="connsiteX286" fmla="*/ 261 w 12653"/>
              <a:gd name="connsiteY286" fmla="*/ 3981 h 4040"/>
              <a:gd name="connsiteX287" fmla="*/ 354 w 12653"/>
              <a:gd name="connsiteY287" fmla="*/ 3981 h 4040"/>
              <a:gd name="connsiteX288" fmla="*/ 354 w 12653"/>
              <a:gd name="connsiteY288" fmla="*/ 3880 h 4040"/>
              <a:gd name="connsiteX289" fmla="*/ 261 w 12653"/>
              <a:gd name="connsiteY289" fmla="*/ 3880 h 4040"/>
              <a:gd name="connsiteX290" fmla="*/ 261 w 12653"/>
              <a:gd name="connsiteY290" fmla="*/ 3787 h 4040"/>
              <a:gd name="connsiteX291" fmla="*/ 184 w 12653"/>
              <a:gd name="connsiteY291" fmla="*/ 3787 h 4040"/>
              <a:gd name="connsiteX292" fmla="*/ 184 w 12653"/>
              <a:gd name="connsiteY292" fmla="*/ 3705 h 4040"/>
              <a:gd name="connsiteX293" fmla="*/ 82 w 12653"/>
              <a:gd name="connsiteY293" fmla="*/ 3705 h 4040"/>
              <a:gd name="connsiteX294" fmla="*/ 82 w 12653"/>
              <a:gd name="connsiteY294" fmla="*/ 3787 h 4040"/>
              <a:gd name="connsiteX295" fmla="*/ 26 w 12653"/>
              <a:gd name="connsiteY295" fmla="*/ 3787 h 4040"/>
              <a:gd name="connsiteX296" fmla="*/ 26 w 12653"/>
              <a:gd name="connsiteY296" fmla="*/ 3619 h 4040"/>
              <a:gd name="connsiteX297" fmla="*/ 153 w 12653"/>
              <a:gd name="connsiteY297" fmla="*/ 3619 h 4040"/>
              <a:gd name="connsiteX298" fmla="*/ 153 w 12653"/>
              <a:gd name="connsiteY298" fmla="*/ 3468 h 4040"/>
              <a:gd name="connsiteX299" fmla="*/ 102 w 12653"/>
              <a:gd name="connsiteY299" fmla="*/ 3468 h 4040"/>
              <a:gd name="connsiteX300" fmla="*/ 102 w 12653"/>
              <a:gd name="connsiteY300" fmla="*/ 3390 h 4040"/>
              <a:gd name="connsiteX301" fmla="*/ 41 w 12653"/>
              <a:gd name="connsiteY301" fmla="*/ 3390 h 4040"/>
              <a:gd name="connsiteX302" fmla="*/ 41 w 12653"/>
              <a:gd name="connsiteY302" fmla="*/ 674 h 4040"/>
              <a:gd name="connsiteX303" fmla="*/ 102 w 12653"/>
              <a:gd name="connsiteY303" fmla="*/ 674 h 4040"/>
              <a:gd name="connsiteX304" fmla="*/ 102 w 12653"/>
              <a:gd name="connsiteY304" fmla="*/ 596 h 4040"/>
              <a:gd name="connsiteX305" fmla="*/ 153 w 12653"/>
              <a:gd name="connsiteY305" fmla="*/ 596 h 4040"/>
              <a:gd name="connsiteX306" fmla="*/ 153 w 12653"/>
              <a:gd name="connsiteY306" fmla="*/ 445 h 4040"/>
              <a:gd name="connsiteX307" fmla="*/ 26 w 12653"/>
              <a:gd name="connsiteY307" fmla="*/ 445 h 4040"/>
              <a:gd name="connsiteX308" fmla="*/ 26 w 12653"/>
              <a:gd name="connsiteY308" fmla="*/ 277 h 4040"/>
              <a:gd name="connsiteX309" fmla="*/ 82 w 12653"/>
              <a:gd name="connsiteY309" fmla="*/ 277 h 4040"/>
              <a:gd name="connsiteX310" fmla="*/ 82 w 12653"/>
              <a:gd name="connsiteY310" fmla="*/ 359 h 4040"/>
              <a:gd name="connsiteX311" fmla="*/ 184 w 12653"/>
              <a:gd name="connsiteY311" fmla="*/ 359 h 4040"/>
              <a:gd name="connsiteX312" fmla="*/ 184 w 12653"/>
              <a:gd name="connsiteY312" fmla="*/ 277 h 4040"/>
              <a:gd name="connsiteX313" fmla="*/ 261 w 12653"/>
              <a:gd name="connsiteY313" fmla="*/ 277 h 4040"/>
              <a:gd name="connsiteX314" fmla="*/ 261 w 12653"/>
              <a:gd name="connsiteY314" fmla="*/ 184 h 4040"/>
              <a:gd name="connsiteX315" fmla="*/ 354 w 12653"/>
              <a:gd name="connsiteY315" fmla="*/ 184 h 4040"/>
              <a:gd name="connsiteX316" fmla="*/ 354 w 12653"/>
              <a:gd name="connsiteY316" fmla="*/ 82 h 4040"/>
              <a:gd name="connsiteX317" fmla="*/ 261 w 12653"/>
              <a:gd name="connsiteY317" fmla="*/ 82 h 4040"/>
              <a:gd name="connsiteX318" fmla="*/ 261 w 12653"/>
              <a:gd name="connsiteY318" fmla="*/ 24 h 4040"/>
              <a:gd name="connsiteX319" fmla="*/ 430 w 12653"/>
              <a:gd name="connsiteY319" fmla="*/ 24 h 4040"/>
              <a:gd name="connsiteX320" fmla="*/ 430 w 12653"/>
              <a:gd name="connsiteY320" fmla="*/ 151 h 4040"/>
              <a:gd name="connsiteX321" fmla="*/ 583 w 12653"/>
              <a:gd name="connsiteY321" fmla="*/ 151 h 4040"/>
              <a:gd name="connsiteX322" fmla="*/ 583 w 12653"/>
              <a:gd name="connsiteY322" fmla="*/ 100 h 4040"/>
              <a:gd name="connsiteX323" fmla="*/ 658 w 12653"/>
              <a:gd name="connsiteY323" fmla="*/ 100 h 4040"/>
              <a:gd name="connsiteX324" fmla="*/ 658 w 12653"/>
              <a:gd name="connsiteY324" fmla="*/ 39 h 4040"/>
              <a:gd name="connsiteX325" fmla="*/ 11995 w 12653"/>
              <a:gd name="connsiteY325" fmla="*/ 39 h 4040"/>
              <a:gd name="connsiteX326" fmla="*/ 11995 w 12653"/>
              <a:gd name="connsiteY326" fmla="*/ 100 h 4040"/>
              <a:gd name="connsiteX327" fmla="*/ 12071 w 12653"/>
              <a:gd name="connsiteY327" fmla="*/ 100 h 4040"/>
              <a:gd name="connsiteX328" fmla="*/ 12071 w 12653"/>
              <a:gd name="connsiteY328" fmla="*/ 151 h 4040"/>
              <a:gd name="connsiteX329" fmla="*/ 12224 w 12653"/>
              <a:gd name="connsiteY329" fmla="*/ 151 h 4040"/>
              <a:gd name="connsiteX330" fmla="*/ 12224 w 12653"/>
              <a:gd name="connsiteY330" fmla="*/ 24 h 4040"/>
              <a:gd name="connsiteX331" fmla="*/ 12392 w 12653"/>
              <a:gd name="connsiteY331" fmla="*/ 24 h 4040"/>
              <a:gd name="connsiteX332" fmla="*/ 12392 w 12653"/>
              <a:gd name="connsiteY332" fmla="*/ 82 h 4040"/>
              <a:gd name="connsiteX333" fmla="*/ 12300 w 12653"/>
              <a:gd name="connsiteY333" fmla="*/ 82 h 4040"/>
              <a:gd name="connsiteX334" fmla="*/ 12300 w 12653"/>
              <a:gd name="connsiteY334" fmla="*/ 184 h 4040"/>
              <a:gd name="connsiteX335" fmla="*/ 12392 w 12653"/>
              <a:gd name="connsiteY335" fmla="*/ 184 h 4040"/>
              <a:gd name="connsiteX336" fmla="*/ 12392 w 12653"/>
              <a:gd name="connsiteY336" fmla="*/ 277 h 4040"/>
              <a:gd name="connsiteX337" fmla="*/ 12470 w 12653"/>
              <a:gd name="connsiteY337" fmla="*/ 277 h 4040"/>
              <a:gd name="connsiteX338" fmla="*/ 12470 w 12653"/>
              <a:gd name="connsiteY338" fmla="*/ 359 h 4040"/>
              <a:gd name="connsiteX339" fmla="*/ 12571 w 12653"/>
              <a:gd name="connsiteY339" fmla="*/ 359 h 4040"/>
              <a:gd name="connsiteX340" fmla="*/ 12571 w 12653"/>
              <a:gd name="connsiteY340" fmla="*/ 277 h 4040"/>
              <a:gd name="connsiteX341" fmla="*/ 12628 w 12653"/>
              <a:gd name="connsiteY341" fmla="*/ 277 h 4040"/>
              <a:gd name="connsiteX342" fmla="*/ 12628 w 12653"/>
              <a:gd name="connsiteY342" fmla="*/ 445 h 4040"/>
              <a:gd name="connsiteX343" fmla="*/ 12500 w 12653"/>
              <a:gd name="connsiteY343" fmla="*/ 445 h 4040"/>
              <a:gd name="connsiteX344" fmla="*/ 12500 w 12653"/>
              <a:gd name="connsiteY344" fmla="*/ 596 h 4040"/>
              <a:gd name="connsiteX345" fmla="*/ 12552 w 12653"/>
              <a:gd name="connsiteY345" fmla="*/ 596 h 4040"/>
              <a:gd name="connsiteX346" fmla="*/ 261 w 12653"/>
              <a:gd name="connsiteY346" fmla="*/ 3962 h 4040"/>
              <a:gd name="connsiteX347" fmla="*/ 261 w 12653"/>
              <a:gd name="connsiteY347" fmla="*/ 3899 h 4040"/>
              <a:gd name="connsiteX348" fmla="*/ 335 w 12653"/>
              <a:gd name="connsiteY348" fmla="*/ 3899 h 4040"/>
              <a:gd name="connsiteX349" fmla="*/ 335 w 12653"/>
              <a:gd name="connsiteY349" fmla="*/ 3962 h 4040"/>
              <a:gd name="connsiteX350" fmla="*/ 261 w 12653"/>
              <a:gd name="connsiteY350" fmla="*/ 3962 h 4040"/>
              <a:gd name="connsiteX351" fmla="*/ 261 w 12653"/>
              <a:gd name="connsiteY351" fmla="*/ 102 h 4040"/>
              <a:gd name="connsiteX352" fmla="*/ 335 w 12653"/>
              <a:gd name="connsiteY352" fmla="*/ 102 h 4040"/>
              <a:gd name="connsiteX353" fmla="*/ 335 w 12653"/>
              <a:gd name="connsiteY353" fmla="*/ 164 h 4040"/>
              <a:gd name="connsiteX354" fmla="*/ 261 w 12653"/>
              <a:gd name="connsiteY354" fmla="*/ 164 h 4040"/>
              <a:gd name="connsiteX355" fmla="*/ 261 w 12653"/>
              <a:gd name="connsiteY355" fmla="*/ 102 h 4040"/>
              <a:gd name="connsiteX356" fmla="*/ 12392 w 12653"/>
              <a:gd name="connsiteY356" fmla="*/ 102 h 4040"/>
              <a:gd name="connsiteX357" fmla="*/ 12392 w 12653"/>
              <a:gd name="connsiteY357" fmla="*/ 164 h 4040"/>
              <a:gd name="connsiteX358" fmla="*/ 12319 w 12653"/>
              <a:gd name="connsiteY358" fmla="*/ 164 h 4040"/>
              <a:gd name="connsiteX359" fmla="*/ 12319 w 12653"/>
              <a:gd name="connsiteY359" fmla="*/ 102 h 4040"/>
              <a:gd name="connsiteX360" fmla="*/ 12392 w 12653"/>
              <a:gd name="connsiteY360" fmla="*/ 102 h 4040"/>
              <a:gd name="connsiteX361" fmla="*/ 12392 w 12653"/>
              <a:gd name="connsiteY361" fmla="*/ 3899 h 4040"/>
              <a:gd name="connsiteX362" fmla="*/ 12392 w 12653"/>
              <a:gd name="connsiteY362" fmla="*/ 3962 h 4040"/>
              <a:gd name="connsiteX363" fmla="*/ 12319 w 12653"/>
              <a:gd name="connsiteY363" fmla="*/ 3962 h 4040"/>
              <a:gd name="connsiteX364" fmla="*/ 12319 w 12653"/>
              <a:gd name="connsiteY364" fmla="*/ 3899 h 4040"/>
              <a:gd name="connsiteX365" fmla="*/ 12392 w 12653"/>
              <a:gd name="connsiteY365" fmla="*/ 3899 h 4040"/>
              <a:gd name="connsiteX366" fmla="*/ 12552 w 12653"/>
              <a:gd name="connsiteY366" fmla="*/ 277 h 4040"/>
              <a:gd name="connsiteX367" fmla="*/ 12552 w 12653"/>
              <a:gd name="connsiteY367" fmla="*/ 339 h 4040"/>
              <a:gd name="connsiteX368" fmla="*/ 12487 w 12653"/>
              <a:gd name="connsiteY368" fmla="*/ 339 h 4040"/>
              <a:gd name="connsiteX369" fmla="*/ 12487 w 12653"/>
              <a:gd name="connsiteY369" fmla="*/ 277 h 4040"/>
              <a:gd name="connsiteX370" fmla="*/ 12552 w 12653"/>
              <a:gd name="connsiteY370" fmla="*/ 277 h 4040"/>
              <a:gd name="connsiteX371" fmla="*/ 12552 w 12653"/>
              <a:gd name="connsiteY371" fmla="*/ 184 h 4040"/>
              <a:gd name="connsiteX372" fmla="*/ 12552 w 12653"/>
              <a:gd name="connsiteY372" fmla="*/ 255 h 4040"/>
              <a:gd name="connsiteX373" fmla="*/ 12487 w 12653"/>
              <a:gd name="connsiteY373" fmla="*/ 255 h 4040"/>
              <a:gd name="connsiteX374" fmla="*/ 12487 w 12653"/>
              <a:gd name="connsiteY374" fmla="*/ 184 h 4040"/>
              <a:gd name="connsiteX375" fmla="*/ 12552 w 12653"/>
              <a:gd name="connsiteY375" fmla="*/ 184 h 4040"/>
              <a:gd name="connsiteX376" fmla="*/ 12552 w 12653"/>
              <a:gd name="connsiteY376" fmla="*/ 102 h 4040"/>
              <a:gd name="connsiteX377" fmla="*/ 12552 w 12653"/>
              <a:gd name="connsiteY377" fmla="*/ 160 h 4040"/>
              <a:gd name="connsiteX378" fmla="*/ 12492 w 12653"/>
              <a:gd name="connsiteY378" fmla="*/ 160 h 4040"/>
              <a:gd name="connsiteX379" fmla="*/ 12492 w 12653"/>
              <a:gd name="connsiteY379" fmla="*/ 102 h 4040"/>
              <a:gd name="connsiteX380" fmla="*/ 12552 w 12653"/>
              <a:gd name="connsiteY380" fmla="*/ 102 h 4040"/>
              <a:gd name="connsiteX381" fmla="*/ 12492 w 12653"/>
              <a:gd name="connsiteY381" fmla="*/ 82 h 4040"/>
              <a:gd name="connsiteX382" fmla="*/ 12492 w 12653"/>
              <a:gd name="connsiteY382" fmla="*/ 22 h 4040"/>
              <a:gd name="connsiteX383" fmla="*/ 12630 w 12653"/>
              <a:gd name="connsiteY383" fmla="*/ 22 h 4040"/>
              <a:gd name="connsiteX384" fmla="*/ 12630 w 12653"/>
              <a:gd name="connsiteY384" fmla="*/ 160 h 4040"/>
              <a:gd name="connsiteX385" fmla="*/ 12571 w 12653"/>
              <a:gd name="connsiteY385" fmla="*/ 160 h 4040"/>
              <a:gd name="connsiteX386" fmla="*/ 12571 w 12653"/>
              <a:gd name="connsiteY386" fmla="*/ 82 h 4040"/>
              <a:gd name="connsiteX387" fmla="*/ 12492 w 12653"/>
              <a:gd name="connsiteY387" fmla="*/ 82 h 4040"/>
              <a:gd name="connsiteX388" fmla="*/ 80 w 12653"/>
              <a:gd name="connsiteY388" fmla="*/ 3489 h 4040"/>
              <a:gd name="connsiteX389" fmla="*/ 80 w 12653"/>
              <a:gd name="connsiteY389" fmla="*/ 3528 h 4040"/>
              <a:gd name="connsiteX390" fmla="*/ 39 w 12653"/>
              <a:gd name="connsiteY390" fmla="*/ 3528 h 4040"/>
              <a:gd name="connsiteX391" fmla="*/ 39 w 12653"/>
              <a:gd name="connsiteY391" fmla="*/ 3489 h 4040"/>
              <a:gd name="connsiteX392" fmla="*/ 80 w 12653"/>
              <a:gd name="connsiteY392" fmla="*/ 3489 h 4040"/>
              <a:gd name="connsiteX393" fmla="*/ 12574 w 12653"/>
              <a:gd name="connsiteY393" fmla="*/ 575 h 4040"/>
              <a:gd name="connsiteX394" fmla="*/ 12574 w 12653"/>
              <a:gd name="connsiteY394" fmla="*/ 536 h 4040"/>
              <a:gd name="connsiteX395" fmla="*/ 12615 w 12653"/>
              <a:gd name="connsiteY395" fmla="*/ 536 h 4040"/>
              <a:gd name="connsiteX396" fmla="*/ 12615 w 12653"/>
              <a:gd name="connsiteY396" fmla="*/ 575 h 4040"/>
              <a:gd name="connsiteX397" fmla="*/ 12574 w 12653"/>
              <a:gd name="connsiteY397" fmla="*/ 575 h 4040"/>
              <a:gd name="connsiteX0" fmla="*/ 12653 w 12653"/>
              <a:gd name="connsiteY0" fmla="*/ 182 h 4040"/>
              <a:gd name="connsiteX1" fmla="*/ 12653 w 12653"/>
              <a:gd name="connsiteY1" fmla="*/ 0 h 4040"/>
              <a:gd name="connsiteX2" fmla="*/ 12470 w 12653"/>
              <a:gd name="connsiteY2" fmla="*/ 0 h 4040"/>
              <a:gd name="connsiteX3" fmla="*/ 12470 w 12653"/>
              <a:gd name="connsiteY3" fmla="*/ 82 h 4040"/>
              <a:gd name="connsiteX4" fmla="*/ 12414 w 12653"/>
              <a:gd name="connsiteY4" fmla="*/ 82 h 4040"/>
              <a:gd name="connsiteX5" fmla="*/ 12414 w 12653"/>
              <a:gd name="connsiteY5" fmla="*/ 0 h 4040"/>
              <a:gd name="connsiteX6" fmla="*/ 12202 w 12653"/>
              <a:gd name="connsiteY6" fmla="*/ 0 h 4040"/>
              <a:gd name="connsiteX7" fmla="*/ 12202 w 12653"/>
              <a:gd name="connsiteY7" fmla="*/ 130 h 4040"/>
              <a:gd name="connsiteX8" fmla="*/ 12092 w 12653"/>
              <a:gd name="connsiteY8" fmla="*/ 130 h 4040"/>
              <a:gd name="connsiteX9" fmla="*/ 12092 w 12653"/>
              <a:gd name="connsiteY9" fmla="*/ 100 h 4040"/>
              <a:gd name="connsiteX10" fmla="*/ 12155 w 12653"/>
              <a:gd name="connsiteY10" fmla="*/ 100 h 4040"/>
              <a:gd name="connsiteX11" fmla="*/ 12155 w 12653"/>
              <a:gd name="connsiteY11" fmla="*/ 15 h 4040"/>
              <a:gd name="connsiteX12" fmla="*/ 12071 w 12653"/>
              <a:gd name="connsiteY12" fmla="*/ 15 h 4040"/>
              <a:gd name="connsiteX13" fmla="*/ 12071 w 12653"/>
              <a:gd name="connsiteY13" fmla="*/ 78 h 4040"/>
              <a:gd name="connsiteX14" fmla="*/ 12017 w 12653"/>
              <a:gd name="connsiteY14" fmla="*/ 78 h 4040"/>
              <a:gd name="connsiteX15" fmla="*/ 12017 w 12653"/>
              <a:gd name="connsiteY15" fmla="*/ 18 h 4040"/>
              <a:gd name="connsiteX16" fmla="*/ 637 w 12653"/>
              <a:gd name="connsiteY16" fmla="*/ 18 h 4040"/>
              <a:gd name="connsiteX17" fmla="*/ 637 w 12653"/>
              <a:gd name="connsiteY17" fmla="*/ 78 h 4040"/>
              <a:gd name="connsiteX18" fmla="*/ 583 w 12653"/>
              <a:gd name="connsiteY18" fmla="*/ 78 h 4040"/>
              <a:gd name="connsiteX19" fmla="*/ 583 w 12653"/>
              <a:gd name="connsiteY19" fmla="*/ 15 h 4040"/>
              <a:gd name="connsiteX20" fmla="*/ 499 w 12653"/>
              <a:gd name="connsiteY20" fmla="*/ 15 h 4040"/>
              <a:gd name="connsiteX21" fmla="*/ 499 w 12653"/>
              <a:gd name="connsiteY21" fmla="*/ 100 h 4040"/>
              <a:gd name="connsiteX22" fmla="*/ 561 w 12653"/>
              <a:gd name="connsiteY22" fmla="*/ 100 h 4040"/>
              <a:gd name="connsiteX23" fmla="*/ 561 w 12653"/>
              <a:gd name="connsiteY23" fmla="*/ 130 h 4040"/>
              <a:gd name="connsiteX24" fmla="*/ 451 w 12653"/>
              <a:gd name="connsiteY24" fmla="*/ 130 h 4040"/>
              <a:gd name="connsiteX25" fmla="*/ 451 w 12653"/>
              <a:gd name="connsiteY25" fmla="*/ 0 h 4040"/>
              <a:gd name="connsiteX26" fmla="*/ 240 w 12653"/>
              <a:gd name="connsiteY26" fmla="*/ 0 h 4040"/>
              <a:gd name="connsiteX27" fmla="*/ 240 w 12653"/>
              <a:gd name="connsiteY27" fmla="*/ 82 h 4040"/>
              <a:gd name="connsiteX28" fmla="*/ 184 w 12653"/>
              <a:gd name="connsiteY28" fmla="*/ 82 h 4040"/>
              <a:gd name="connsiteX29" fmla="*/ 184 w 12653"/>
              <a:gd name="connsiteY29" fmla="*/ 0 h 4040"/>
              <a:gd name="connsiteX30" fmla="*/ 0 w 12653"/>
              <a:gd name="connsiteY30" fmla="*/ 0 h 4040"/>
              <a:gd name="connsiteX31" fmla="*/ 0 w 12653"/>
              <a:gd name="connsiteY31" fmla="*/ 182 h 4040"/>
              <a:gd name="connsiteX32" fmla="*/ 82 w 12653"/>
              <a:gd name="connsiteY32" fmla="*/ 182 h 4040"/>
              <a:gd name="connsiteX33" fmla="*/ 82 w 12653"/>
              <a:gd name="connsiteY33" fmla="*/ 255 h 4040"/>
              <a:gd name="connsiteX34" fmla="*/ 2 w 12653"/>
              <a:gd name="connsiteY34" fmla="*/ 255 h 4040"/>
              <a:gd name="connsiteX35" fmla="*/ 2 w 12653"/>
              <a:gd name="connsiteY35" fmla="*/ 467 h 4040"/>
              <a:gd name="connsiteX36" fmla="*/ 132 w 12653"/>
              <a:gd name="connsiteY36" fmla="*/ 467 h 4040"/>
              <a:gd name="connsiteX37" fmla="*/ 132 w 12653"/>
              <a:gd name="connsiteY37" fmla="*/ 575 h 4040"/>
              <a:gd name="connsiteX38" fmla="*/ 102 w 12653"/>
              <a:gd name="connsiteY38" fmla="*/ 575 h 4040"/>
              <a:gd name="connsiteX39" fmla="*/ 102 w 12653"/>
              <a:gd name="connsiteY39" fmla="*/ 514 h 4040"/>
              <a:gd name="connsiteX40" fmla="*/ 17 w 12653"/>
              <a:gd name="connsiteY40" fmla="*/ 514 h 4040"/>
              <a:gd name="connsiteX41" fmla="*/ 17 w 12653"/>
              <a:gd name="connsiteY41" fmla="*/ 596 h 4040"/>
              <a:gd name="connsiteX42" fmla="*/ 80 w 12653"/>
              <a:gd name="connsiteY42" fmla="*/ 596 h 4040"/>
              <a:gd name="connsiteX43" fmla="*/ 80 w 12653"/>
              <a:gd name="connsiteY43" fmla="*/ 652 h 4040"/>
              <a:gd name="connsiteX44" fmla="*/ 20 w 12653"/>
              <a:gd name="connsiteY44" fmla="*/ 652 h 4040"/>
              <a:gd name="connsiteX45" fmla="*/ 20 w 12653"/>
              <a:gd name="connsiteY45" fmla="*/ 2708 h 4040"/>
              <a:gd name="connsiteX46" fmla="*/ 80 w 12653"/>
              <a:gd name="connsiteY46" fmla="*/ 2708 h 4040"/>
              <a:gd name="connsiteX47" fmla="*/ 80 w 12653"/>
              <a:gd name="connsiteY47" fmla="*/ 2765 h 4040"/>
              <a:gd name="connsiteX48" fmla="*/ 17 w 12653"/>
              <a:gd name="connsiteY48" fmla="*/ 2765 h 4040"/>
              <a:gd name="connsiteX49" fmla="*/ 17 w 12653"/>
              <a:gd name="connsiteY49" fmla="*/ 2847 h 4040"/>
              <a:gd name="connsiteX50" fmla="*/ 102 w 12653"/>
              <a:gd name="connsiteY50" fmla="*/ 2847 h 4040"/>
              <a:gd name="connsiteX51" fmla="*/ 102 w 12653"/>
              <a:gd name="connsiteY51" fmla="*/ 2786 h 4040"/>
              <a:gd name="connsiteX52" fmla="*/ 132 w 12653"/>
              <a:gd name="connsiteY52" fmla="*/ 2786 h 4040"/>
              <a:gd name="connsiteX53" fmla="*/ 132 w 12653"/>
              <a:gd name="connsiteY53" fmla="*/ 2894 h 4040"/>
              <a:gd name="connsiteX54" fmla="*/ 2 w 12653"/>
              <a:gd name="connsiteY54" fmla="*/ 2894 h 4040"/>
              <a:gd name="connsiteX55" fmla="*/ 2 w 12653"/>
              <a:gd name="connsiteY55" fmla="*/ 3106 h 4040"/>
              <a:gd name="connsiteX56" fmla="*/ 82 w 12653"/>
              <a:gd name="connsiteY56" fmla="*/ 3106 h 4040"/>
              <a:gd name="connsiteX57" fmla="*/ 82 w 12653"/>
              <a:gd name="connsiteY57" fmla="*/ 3179 h 4040"/>
              <a:gd name="connsiteX58" fmla="*/ 0 w 12653"/>
              <a:gd name="connsiteY58" fmla="*/ 3179 h 4040"/>
              <a:gd name="connsiteX59" fmla="*/ 0 w 12653"/>
              <a:gd name="connsiteY59" fmla="*/ 3360 h 4040"/>
              <a:gd name="connsiteX60" fmla="*/ 184 w 12653"/>
              <a:gd name="connsiteY60" fmla="*/ 3360 h 4040"/>
              <a:gd name="connsiteX61" fmla="*/ 184 w 12653"/>
              <a:gd name="connsiteY61" fmla="*/ 3278 h 4040"/>
              <a:gd name="connsiteX62" fmla="*/ 240 w 12653"/>
              <a:gd name="connsiteY62" fmla="*/ 3278 h 4040"/>
              <a:gd name="connsiteX63" fmla="*/ 240 w 12653"/>
              <a:gd name="connsiteY63" fmla="*/ 3360 h 4040"/>
              <a:gd name="connsiteX64" fmla="*/ 451 w 12653"/>
              <a:gd name="connsiteY64" fmla="*/ 3360 h 4040"/>
              <a:gd name="connsiteX65" fmla="*/ 451 w 12653"/>
              <a:gd name="connsiteY65" fmla="*/ 3231 h 4040"/>
              <a:gd name="connsiteX66" fmla="*/ 561 w 12653"/>
              <a:gd name="connsiteY66" fmla="*/ 3231 h 4040"/>
              <a:gd name="connsiteX67" fmla="*/ 561 w 12653"/>
              <a:gd name="connsiteY67" fmla="*/ 3261 h 4040"/>
              <a:gd name="connsiteX68" fmla="*/ 499 w 12653"/>
              <a:gd name="connsiteY68" fmla="*/ 3261 h 4040"/>
              <a:gd name="connsiteX69" fmla="*/ 499 w 12653"/>
              <a:gd name="connsiteY69" fmla="*/ 3345 h 4040"/>
              <a:gd name="connsiteX70" fmla="*/ 583 w 12653"/>
              <a:gd name="connsiteY70" fmla="*/ 3345 h 4040"/>
              <a:gd name="connsiteX71" fmla="*/ 583 w 12653"/>
              <a:gd name="connsiteY71" fmla="*/ 3283 h 4040"/>
              <a:gd name="connsiteX72" fmla="*/ 637 w 12653"/>
              <a:gd name="connsiteY72" fmla="*/ 3283 h 4040"/>
              <a:gd name="connsiteX73" fmla="*/ 637 w 12653"/>
              <a:gd name="connsiteY73" fmla="*/ 3343 h 4040"/>
              <a:gd name="connsiteX74" fmla="*/ 12017 w 12653"/>
              <a:gd name="connsiteY74" fmla="*/ 3343 h 4040"/>
              <a:gd name="connsiteX75" fmla="*/ 12017 w 12653"/>
              <a:gd name="connsiteY75" fmla="*/ 3283 h 4040"/>
              <a:gd name="connsiteX76" fmla="*/ 12071 w 12653"/>
              <a:gd name="connsiteY76" fmla="*/ 3283 h 4040"/>
              <a:gd name="connsiteX77" fmla="*/ 12071 w 12653"/>
              <a:gd name="connsiteY77" fmla="*/ 3345 h 4040"/>
              <a:gd name="connsiteX78" fmla="*/ 12155 w 12653"/>
              <a:gd name="connsiteY78" fmla="*/ 3345 h 4040"/>
              <a:gd name="connsiteX79" fmla="*/ 12155 w 12653"/>
              <a:gd name="connsiteY79" fmla="*/ 3261 h 4040"/>
              <a:gd name="connsiteX80" fmla="*/ 12092 w 12653"/>
              <a:gd name="connsiteY80" fmla="*/ 3261 h 4040"/>
              <a:gd name="connsiteX81" fmla="*/ 12092 w 12653"/>
              <a:gd name="connsiteY81" fmla="*/ 3231 h 4040"/>
              <a:gd name="connsiteX82" fmla="*/ 12202 w 12653"/>
              <a:gd name="connsiteY82" fmla="*/ 3231 h 4040"/>
              <a:gd name="connsiteX83" fmla="*/ 12202 w 12653"/>
              <a:gd name="connsiteY83" fmla="*/ 3360 h 4040"/>
              <a:gd name="connsiteX84" fmla="*/ 12414 w 12653"/>
              <a:gd name="connsiteY84" fmla="*/ 3360 h 4040"/>
              <a:gd name="connsiteX85" fmla="*/ 12414 w 12653"/>
              <a:gd name="connsiteY85" fmla="*/ 3278 h 4040"/>
              <a:gd name="connsiteX86" fmla="*/ 12470 w 12653"/>
              <a:gd name="connsiteY86" fmla="*/ 3278 h 4040"/>
              <a:gd name="connsiteX87" fmla="*/ 12470 w 12653"/>
              <a:gd name="connsiteY87" fmla="*/ 3360 h 4040"/>
              <a:gd name="connsiteX88" fmla="*/ 12653 w 12653"/>
              <a:gd name="connsiteY88" fmla="*/ 3360 h 4040"/>
              <a:gd name="connsiteX89" fmla="*/ 12653 w 12653"/>
              <a:gd name="connsiteY89" fmla="*/ 3179 h 4040"/>
              <a:gd name="connsiteX90" fmla="*/ 12571 w 12653"/>
              <a:gd name="connsiteY90" fmla="*/ 3179 h 4040"/>
              <a:gd name="connsiteX91" fmla="*/ 12571 w 12653"/>
              <a:gd name="connsiteY91" fmla="*/ 3106 h 4040"/>
              <a:gd name="connsiteX92" fmla="*/ 12651 w 12653"/>
              <a:gd name="connsiteY92" fmla="*/ 3106 h 4040"/>
              <a:gd name="connsiteX93" fmla="*/ 12651 w 12653"/>
              <a:gd name="connsiteY93" fmla="*/ 2894 h 4040"/>
              <a:gd name="connsiteX94" fmla="*/ 12522 w 12653"/>
              <a:gd name="connsiteY94" fmla="*/ 2894 h 4040"/>
              <a:gd name="connsiteX95" fmla="*/ 12522 w 12653"/>
              <a:gd name="connsiteY95" fmla="*/ 2786 h 4040"/>
              <a:gd name="connsiteX96" fmla="*/ 12552 w 12653"/>
              <a:gd name="connsiteY96" fmla="*/ 2786 h 4040"/>
              <a:gd name="connsiteX97" fmla="*/ 12552 w 12653"/>
              <a:gd name="connsiteY97" fmla="*/ 2847 h 4040"/>
              <a:gd name="connsiteX98" fmla="*/ 12636 w 12653"/>
              <a:gd name="connsiteY98" fmla="*/ 2847 h 4040"/>
              <a:gd name="connsiteX99" fmla="*/ 12636 w 12653"/>
              <a:gd name="connsiteY99" fmla="*/ 2765 h 4040"/>
              <a:gd name="connsiteX100" fmla="*/ 12574 w 12653"/>
              <a:gd name="connsiteY100" fmla="*/ 2765 h 4040"/>
              <a:gd name="connsiteX101" fmla="*/ 12574 w 12653"/>
              <a:gd name="connsiteY101" fmla="*/ 2708 h 4040"/>
              <a:gd name="connsiteX102" fmla="*/ 12634 w 12653"/>
              <a:gd name="connsiteY102" fmla="*/ 2708 h 4040"/>
              <a:gd name="connsiteX103" fmla="*/ 12634 w 12653"/>
              <a:gd name="connsiteY103" fmla="*/ 652 h 4040"/>
              <a:gd name="connsiteX104" fmla="*/ 12574 w 12653"/>
              <a:gd name="connsiteY104" fmla="*/ 652 h 4040"/>
              <a:gd name="connsiteX105" fmla="*/ 12574 w 12653"/>
              <a:gd name="connsiteY105" fmla="*/ 596 h 4040"/>
              <a:gd name="connsiteX106" fmla="*/ 12636 w 12653"/>
              <a:gd name="connsiteY106" fmla="*/ 596 h 4040"/>
              <a:gd name="connsiteX107" fmla="*/ 12636 w 12653"/>
              <a:gd name="connsiteY107" fmla="*/ 514 h 4040"/>
              <a:gd name="connsiteX108" fmla="*/ 12552 w 12653"/>
              <a:gd name="connsiteY108" fmla="*/ 514 h 4040"/>
              <a:gd name="connsiteX109" fmla="*/ 12552 w 12653"/>
              <a:gd name="connsiteY109" fmla="*/ 575 h 4040"/>
              <a:gd name="connsiteX110" fmla="*/ 12522 w 12653"/>
              <a:gd name="connsiteY110" fmla="*/ 575 h 4040"/>
              <a:gd name="connsiteX111" fmla="*/ 12522 w 12653"/>
              <a:gd name="connsiteY111" fmla="*/ 467 h 4040"/>
              <a:gd name="connsiteX112" fmla="*/ 12651 w 12653"/>
              <a:gd name="connsiteY112" fmla="*/ 467 h 4040"/>
              <a:gd name="connsiteX113" fmla="*/ 12651 w 12653"/>
              <a:gd name="connsiteY113" fmla="*/ 255 h 4040"/>
              <a:gd name="connsiteX114" fmla="*/ 12571 w 12653"/>
              <a:gd name="connsiteY114" fmla="*/ 255 h 4040"/>
              <a:gd name="connsiteX115" fmla="*/ 12571 w 12653"/>
              <a:gd name="connsiteY115" fmla="*/ 182 h 4040"/>
              <a:gd name="connsiteX116" fmla="*/ 12653 w 12653"/>
              <a:gd name="connsiteY116" fmla="*/ 182 h 4040"/>
              <a:gd name="connsiteX117" fmla="*/ 561 w 12653"/>
              <a:gd name="connsiteY117" fmla="*/ 3283 h 4040"/>
              <a:gd name="connsiteX118" fmla="*/ 561 w 12653"/>
              <a:gd name="connsiteY118" fmla="*/ 3324 h 4040"/>
              <a:gd name="connsiteX119" fmla="*/ 520 w 12653"/>
              <a:gd name="connsiteY119" fmla="*/ 3324 h 4040"/>
              <a:gd name="connsiteX120" fmla="*/ 520 w 12653"/>
              <a:gd name="connsiteY120" fmla="*/ 3283 h 4040"/>
              <a:gd name="connsiteX121" fmla="*/ 561 w 12653"/>
              <a:gd name="connsiteY121" fmla="*/ 3283 h 4040"/>
              <a:gd name="connsiteX122" fmla="*/ 12092 w 12653"/>
              <a:gd name="connsiteY122" fmla="*/ 78 h 4040"/>
              <a:gd name="connsiteX123" fmla="*/ 12092 w 12653"/>
              <a:gd name="connsiteY123" fmla="*/ 37 h 4040"/>
              <a:gd name="connsiteX124" fmla="*/ 12133 w 12653"/>
              <a:gd name="connsiteY124" fmla="*/ 37 h 4040"/>
              <a:gd name="connsiteX125" fmla="*/ 12133 w 12653"/>
              <a:gd name="connsiteY125" fmla="*/ 78 h 4040"/>
              <a:gd name="connsiteX126" fmla="*/ 12092 w 12653"/>
              <a:gd name="connsiteY126" fmla="*/ 78 h 4040"/>
              <a:gd name="connsiteX127" fmla="*/ 12574 w 12653"/>
              <a:gd name="connsiteY127" fmla="*/ 2825 h 4040"/>
              <a:gd name="connsiteX128" fmla="*/ 12574 w 12653"/>
              <a:gd name="connsiteY128" fmla="*/ 2786 h 4040"/>
              <a:gd name="connsiteX129" fmla="*/ 12615 w 12653"/>
              <a:gd name="connsiteY129" fmla="*/ 2786 h 4040"/>
              <a:gd name="connsiteX130" fmla="*/ 12615 w 12653"/>
              <a:gd name="connsiteY130" fmla="*/ 2825 h 4040"/>
              <a:gd name="connsiteX131" fmla="*/ 12574 w 12653"/>
              <a:gd name="connsiteY131" fmla="*/ 2825 h 4040"/>
              <a:gd name="connsiteX132" fmla="*/ 12492 w 12653"/>
              <a:gd name="connsiteY132" fmla="*/ 3339 h 4040"/>
              <a:gd name="connsiteX133" fmla="*/ 12492 w 12653"/>
              <a:gd name="connsiteY133" fmla="*/ 3278 h 4040"/>
              <a:gd name="connsiteX134" fmla="*/ 12571 w 12653"/>
              <a:gd name="connsiteY134" fmla="*/ 3278 h 4040"/>
              <a:gd name="connsiteX135" fmla="*/ 12571 w 12653"/>
              <a:gd name="connsiteY135" fmla="*/ 3201 h 4040"/>
              <a:gd name="connsiteX136" fmla="*/ 12630 w 12653"/>
              <a:gd name="connsiteY136" fmla="*/ 3201 h 4040"/>
              <a:gd name="connsiteX137" fmla="*/ 12630 w 12653"/>
              <a:gd name="connsiteY137" fmla="*/ 3339 h 4040"/>
              <a:gd name="connsiteX138" fmla="*/ 12492 w 12653"/>
              <a:gd name="connsiteY138" fmla="*/ 3339 h 4040"/>
              <a:gd name="connsiteX139" fmla="*/ 12492 w 12653"/>
              <a:gd name="connsiteY139" fmla="*/ 3259 h 4040"/>
              <a:gd name="connsiteX140" fmla="*/ 12492 w 12653"/>
              <a:gd name="connsiteY140" fmla="*/ 3201 h 4040"/>
              <a:gd name="connsiteX141" fmla="*/ 12552 w 12653"/>
              <a:gd name="connsiteY141" fmla="*/ 3201 h 4040"/>
              <a:gd name="connsiteX142" fmla="*/ 12552 w 12653"/>
              <a:gd name="connsiteY142" fmla="*/ 3259 h 4040"/>
              <a:gd name="connsiteX143" fmla="*/ 12492 w 12653"/>
              <a:gd name="connsiteY143" fmla="*/ 3259 h 4040"/>
              <a:gd name="connsiteX144" fmla="*/ 12487 w 12653"/>
              <a:gd name="connsiteY144" fmla="*/ 3084 h 4040"/>
              <a:gd name="connsiteX145" fmla="*/ 12487 w 12653"/>
              <a:gd name="connsiteY145" fmla="*/ 3021 h 4040"/>
              <a:gd name="connsiteX146" fmla="*/ 12552 w 12653"/>
              <a:gd name="connsiteY146" fmla="*/ 3021 h 4040"/>
              <a:gd name="connsiteX147" fmla="*/ 12552 w 12653"/>
              <a:gd name="connsiteY147" fmla="*/ 3084 h 4040"/>
              <a:gd name="connsiteX148" fmla="*/ 12487 w 12653"/>
              <a:gd name="connsiteY148" fmla="*/ 3084 h 4040"/>
              <a:gd name="connsiteX149" fmla="*/ 12552 w 12653"/>
              <a:gd name="connsiteY149" fmla="*/ 3106 h 4040"/>
              <a:gd name="connsiteX150" fmla="*/ 12552 w 12653"/>
              <a:gd name="connsiteY150" fmla="*/ 3177 h 4040"/>
              <a:gd name="connsiteX151" fmla="*/ 12487 w 12653"/>
              <a:gd name="connsiteY151" fmla="*/ 3177 h 4040"/>
              <a:gd name="connsiteX152" fmla="*/ 12487 w 12653"/>
              <a:gd name="connsiteY152" fmla="*/ 3106 h 4040"/>
              <a:gd name="connsiteX153" fmla="*/ 12552 w 12653"/>
              <a:gd name="connsiteY153" fmla="*/ 3106 h 4040"/>
              <a:gd name="connsiteX154" fmla="*/ 12470 w 12653"/>
              <a:gd name="connsiteY154" fmla="*/ 3196 h 4040"/>
              <a:gd name="connsiteX155" fmla="*/ 12470 w 12653"/>
              <a:gd name="connsiteY155" fmla="*/ 3259 h 4040"/>
              <a:gd name="connsiteX156" fmla="*/ 12414 w 12653"/>
              <a:gd name="connsiteY156" fmla="*/ 3259 h 4040"/>
              <a:gd name="connsiteX157" fmla="*/ 12414 w 12653"/>
              <a:gd name="connsiteY157" fmla="*/ 3196 h 4040"/>
              <a:gd name="connsiteX158" fmla="*/ 12470 w 12653"/>
              <a:gd name="connsiteY158" fmla="*/ 3196 h 4040"/>
              <a:gd name="connsiteX159" fmla="*/ 12470 w 12653"/>
              <a:gd name="connsiteY159" fmla="*/ 3106 h 4040"/>
              <a:gd name="connsiteX160" fmla="*/ 12470 w 12653"/>
              <a:gd name="connsiteY160" fmla="*/ 3177 h 4040"/>
              <a:gd name="connsiteX161" fmla="*/ 12414 w 12653"/>
              <a:gd name="connsiteY161" fmla="*/ 3177 h 4040"/>
              <a:gd name="connsiteX162" fmla="*/ 12414 w 12653"/>
              <a:gd name="connsiteY162" fmla="*/ 3106 h 4040"/>
              <a:gd name="connsiteX163" fmla="*/ 12470 w 12653"/>
              <a:gd name="connsiteY163" fmla="*/ 3106 h 4040"/>
              <a:gd name="connsiteX164" fmla="*/ 12092 w 12653"/>
              <a:gd name="connsiteY164" fmla="*/ 3324 h 4040"/>
              <a:gd name="connsiteX165" fmla="*/ 12092 w 12653"/>
              <a:gd name="connsiteY165" fmla="*/ 3283 h 4040"/>
              <a:gd name="connsiteX166" fmla="*/ 12133 w 12653"/>
              <a:gd name="connsiteY166" fmla="*/ 3283 h 4040"/>
              <a:gd name="connsiteX167" fmla="*/ 12133 w 12653"/>
              <a:gd name="connsiteY167" fmla="*/ 3324 h 4040"/>
              <a:gd name="connsiteX168" fmla="*/ 12092 w 12653"/>
              <a:gd name="connsiteY168" fmla="*/ 3324 h 4040"/>
              <a:gd name="connsiteX169" fmla="*/ 240 w 12653"/>
              <a:gd name="connsiteY169" fmla="*/ 3196 h 4040"/>
              <a:gd name="connsiteX170" fmla="*/ 240 w 12653"/>
              <a:gd name="connsiteY170" fmla="*/ 3259 h 4040"/>
              <a:gd name="connsiteX171" fmla="*/ 184 w 12653"/>
              <a:gd name="connsiteY171" fmla="*/ 3259 h 4040"/>
              <a:gd name="connsiteX172" fmla="*/ 184 w 12653"/>
              <a:gd name="connsiteY172" fmla="*/ 3196 h 4040"/>
              <a:gd name="connsiteX173" fmla="*/ 240 w 12653"/>
              <a:gd name="connsiteY173" fmla="*/ 3196 h 4040"/>
              <a:gd name="connsiteX174" fmla="*/ 240 w 12653"/>
              <a:gd name="connsiteY174" fmla="*/ 3106 h 4040"/>
              <a:gd name="connsiteX175" fmla="*/ 240 w 12653"/>
              <a:gd name="connsiteY175" fmla="*/ 3177 h 4040"/>
              <a:gd name="connsiteX176" fmla="*/ 184 w 12653"/>
              <a:gd name="connsiteY176" fmla="*/ 3177 h 4040"/>
              <a:gd name="connsiteX177" fmla="*/ 184 w 12653"/>
              <a:gd name="connsiteY177" fmla="*/ 3106 h 4040"/>
              <a:gd name="connsiteX178" fmla="*/ 240 w 12653"/>
              <a:gd name="connsiteY178" fmla="*/ 3106 h 4040"/>
              <a:gd name="connsiteX179" fmla="*/ 102 w 12653"/>
              <a:gd name="connsiteY179" fmla="*/ 3084 h 4040"/>
              <a:gd name="connsiteX180" fmla="*/ 102 w 12653"/>
              <a:gd name="connsiteY180" fmla="*/ 3021 h 4040"/>
              <a:gd name="connsiteX181" fmla="*/ 166 w 12653"/>
              <a:gd name="connsiteY181" fmla="*/ 3021 h 4040"/>
              <a:gd name="connsiteX182" fmla="*/ 166 w 12653"/>
              <a:gd name="connsiteY182" fmla="*/ 3084 h 4040"/>
              <a:gd name="connsiteX183" fmla="*/ 102 w 12653"/>
              <a:gd name="connsiteY183" fmla="*/ 3084 h 4040"/>
              <a:gd name="connsiteX184" fmla="*/ 102 w 12653"/>
              <a:gd name="connsiteY184" fmla="*/ 3177 h 4040"/>
              <a:gd name="connsiteX185" fmla="*/ 102 w 12653"/>
              <a:gd name="connsiteY185" fmla="*/ 3106 h 4040"/>
              <a:gd name="connsiteX186" fmla="*/ 166 w 12653"/>
              <a:gd name="connsiteY186" fmla="*/ 3106 h 4040"/>
              <a:gd name="connsiteX187" fmla="*/ 166 w 12653"/>
              <a:gd name="connsiteY187" fmla="*/ 3177 h 4040"/>
              <a:gd name="connsiteX188" fmla="*/ 102 w 12653"/>
              <a:gd name="connsiteY188" fmla="*/ 3177 h 4040"/>
              <a:gd name="connsiteX189" fmla="*/ 102 w 12653"/>
              <a:gd name="connsiteY189" fmla="*/ 3259 h 4040"/>
              <a:gd name="connsiteX190" fmla="*/ 102 w 12653"/>
              <a:gd name="connsiteY190" fmla="*/ 3201 h 4040"/>
              <a:gd name="connsiteX191" fmla="*/ 162 w 12653"/>
              <a:gd name="connsiteY191" fmla="*/ 3201 h 4040"/>
              <a:gd name="connsiteX192" fmla="*/ 162 w 12653"/>
              <a:gd name="connsiteY192" fmla="*/ 3259 h 4040"/>
              <a:gd name="connsiteX193" fmla="*/ 102 w 12653"/>
              <a:gd name="connsiteY193" fmla="*/ 3259 h 4040"/>
              <a:gd name="connsiteX194" fmla="*/ 162 w 12653"/>
              <a:gd name="connsiteY194" fmla="*/ 3278 h 4040"/>
              <a:gd name="connsiteX195" fmla="*/ 162 w 12653"/>
              <a:gd name="connsiteY195" fmla="*/ 3339 h 4040"/>
              <a:gd name="connsiteX196" fmla="*/ 24 w 12653"/>
              <a:gd name="connsiteY196" fmla="*/ 3339 h 4040"/>
              <a:gd name="connsiteX197" fmla="*/ 24 w 12653"/>
              <a:gd name="connsiteY197" fmla="*/ 3201 h 4040"/>
              <a:gd name="connsiteX198" fmla="*/ 82 w 12653"/>
              <a:gd name="connsiteY198" fmla="*/ 3201 h 4040"/>
              <a:gd name="connsiteX199" fmla="*/ 82 w 12653"/>
              <a:gd name="connsiteY199" fmla="*/ 3278 h 4040"/>
              <a:gd name="connsiteX200" fmla="*/ 162 w 12653"/>
              <a:gd name="connsiteY200" fmla="*/ 3278 h 4040"/>
              <a:gd name="connsiteX201" fmla="*/ 80 w 12653"/>
              <a:gd name="connsiteY201" fmla="*/ 536 h 4040"/>
              <a:gd name="connsiteX202" fmla="*/ 80 w 12653"/>
              <a:gd name="connsiteY202" fmla="*/ 575 h 4040"/>
              <a:gd name="connsiteX203" fmla="*/ 39 w 12653"/>
              <a:gd name="connsiteY203" fmla="*/ 575 h 4040"/>
              <a:gd name="connsiteX204" fmla="*/ 39 w 12653"/>
              <a:gd name="connsiteY204" fmla="*/ 536 h 4040"/>
              <a:gd name="connsiteX205" fmla="*/ 80 w 12653"/>
              <a:gd name="connsiteY205" fmla="*/ 536 h 4040"/>
              <a:gd name="connsiteX206" fmla="*/ 162 w 12653"/>
              <a:gd name="connsiteY206" fmla="*/ 22 h 4040"/>
              <a:gd name="connsiteX207" fmla="*/ 162 w 12653"/>
              <a:gd name="connsiteY207" fmla="*/ 82 h 4040"/>
              <a:gd name="connsiteX208" fmla="*/ 82 w 12653"/>
              <a:gd name="connsiteY208" fmla="*/ 82 h 4040"/>
              <a:gd name="connsiteX209" fmla="*/ 82 w 12653"/>
              <a:gd name="connsiteY209" fmla="*/ 160 h 4040"/>
              <a:gd name="connsiteX210" fmla="*/ 24 w 12653"/>
              <a:gd name="connsiteY210" fmla="*/ 160 h 4040"/>
              <a:gd name="connsiteX211" fmla="*/ 24 w 12653"/>
              <a:gd name="connsiteY211" fmla="*/ 22 h 4040"/>
              <a:gd name="connsiteX212" fmla="*/ 162 w 12653"/>
              <a:gd name="connsiteY212" fmla="*/ 22 h 4040"/>
              <a:gd name="connsiteX213" fmla="*/ 162 w 12653"/>
              <a:gd name="connsiteY213" fmla="*/ 102 h 4040"/>
              <a:gd name="connsiteX214" fmla="*/ 162 w 12653"/>
              <a:gd name="connsiteY214" fmla="*/ 160 h 4040"/>
              <a:gd name="connsiteX215" fmla="*/ 102 w 12653"/>
              <a:gd name="connsiteY215" fmla="*/ 160 h 4040"/>
              <a:gd name="connsiteX216" fmla="*/ 102 w 12653"/>
              <a:gd name="connsiteY216" fmla="*/ 102 h 4040"/>
              <a:gd name="connsiteX217" fmla="*/ 162 w 12653"/>
              <a:gd name="connsiteY217" fmla="*/ 102 h 4040"/>
              <a:gd name="connsiteX218" fmla="*/ 166 w 12653"/>
              <a:gd name="connsiteY218" fmla="*/ 277 h 4040"/>
              <a:gd name="connsiteX219" fmla="*/ 166 w 12653"/>
              <a:gd name="connsiteY219" fmla="*/ 339 h 4040"/>
              <a:gd name="connsiteX220" fmla="*/ 102 w 12653"/>
              <a:gd name="connsiteY220" fmla="*/ 339 h 4040"/>
              <a:gd name="connsiteX221" fmla="*/ 102 w 12653"/>
              <a:gd name="connsiteY221" fmla="*/ 277 h 4040"/>
              <a:gd name="connsiteX222" fmla="*/ 166 w 12653"/>
              <a:gd name="connsiteY222" fmla="*/ 277 h 4040"/>
              <a:gd name="connsiteX223" fmla="*/ 102 w 12653"/>
              <a:gd name="connsiteY223" fmla="*/ 255 h 4040"/>
              <a:gd name="connsiteX224" fmla="*/ 102 w 12653"/>
              <a:gd name="connsiteY224" fmla="*/ 184 h 4040"/>
              <a:gd name="connsiteX225" fmla="*/ 166 w 12653"/>
              <a:gd name="connsiteY225" fmla="*/ 184 h 4040"/>
              <a:gd name="connsiteX226" fmla="*/ 166 w 12653"/>
              <a:gd name="connsiteY226" fmla="*/ 255 h 4040"/>
              <a:gd name="connsiteX227" fmla="*/ 102 w 12653"/>
              <a:gd name="connsiteY227" fmla="*/ 255 h 4040"/>
              <a:gd name="connsiteX228" fmla="*/ 184 w 12653"/>
              <a:gd name="connsiteY228" fmla="*/ 255 h 4040"/>
              <a:gd name="connsiteX229" fmla="*/ 184 w 12653"/>
              <a:gd name="connsiteY229" fmla="*/ 184 h 4040"/>
              <a:gd name="connsiteX230" fmla="*/ 240 w 12653"/>
              <a:gd name="connsiteY230" fmla="*/ 184 h 4040"/>
              <a:gd name="connsiteX231" fmla="*/ 240 w 12653"/>
              <a:gd name="connsiteY231" fmla="*/ 255 h 4040"/>
              <a:gd name="connsiteX232" fmla="*/ 184 w 12653"/>
              <a:gd name="connsiteY232" fmla="*/ 255 h 4040"/>
              <a:gd name="connsiteX233" fmla="*/ 184 w 12653"/>
              <a:gd name="connsiteY233" fmla="*/ 164 h 4040"/>
              <a:gd name="connsiteX234" fmla="*/ 184 w 12653"/>
              <a:gd name="connsiteY234" fmla="*/ 102 h 4040"/>
              <a:gd name="connsiteX235" fmla="*/ 240 w 12653"/>
              <a:gd name="connsiteY235" fmla="*/ 102 h 4040"/>
              <a:gd name="connsiteX236" fmla="*/ 240 w 12653"/>
              <a:gd name="connsiteY236" fmla="*/ 164 h 4040"/>
              <a:gd name="connsiteX237" fmla="*/ 184 w 12653"/>
              <a:gd name="connsiteY237" fmla="*/ 164 h 4040"/>
              <a:gd name="connsiteX238" fmla="*/ 561 w 12653"/>
              <a:gd name="connsiteY238" fmla="*/ 37 h 4040"/>
              <a:gd name="connsiteX239" fmla="*/ 561 w 12653"/>
              <a:gd name="connsiteY239" fmla="*/ 78 h 4040"/>
              <a:gd name="connsiteX240" fmla="*/ 520 w 12653"/>
              <a:gd name="connsiteY240" fmla="*/ 78 h 4040"/>
              <a:gd name="connsiteX241" fmla="*/ 520 w 12653"/>
              <a:gd name="connsiteY241" fmla="*/ 37 h 4040"/>
              <a:gd name="connsiteX242" fmla="*/ 561 w 12653"/>
              <a:gd name="connsiteY242" fmla="*/ 37 h 4040"/>
              <a:gd name="connsiteX243" fmla="*/ 12414 w 12653"/>
              <a:gd name="connsiteY243" fmla="*/ 164 h 4040"/>
              <a:gd name="connsiteX244" fmla="*/ 12414 w 12653"/>
              <a:gd name="connsiteY244" fmla="*/ 102 h 4040"/>
              <a:gd name="connsiteX245" fmla="*/ 12470 w 12653"/>
              <a:gd name="connsiteY245" fmla="*/ 102 h 4040"/>
              <a:gd name="connsiteX246" fmla="*/ 12470 w 12653"/>
              <a:gd name="connsiteY246" fmla="*/ 164 h 4040"/>
              <a:gd name="connsiteX247" fmla="*/ 12414 w 12653"/>
              <a:gd name="connsiteY247" fmla="*/ 164 h 4040"/>
              <a:gd name="connsiteX248" fmla="*/ 12414 w 12653"/>
              <a:gd name="connsiteY248" fmla="*/ 255 h 4040"/>
              <a:gd name="connsiteX249" fmla="*/ 12414 w 12653"/>
              <a:gd name="connsiteY249" fmla="*/ 184 h 4040"/>
              <a:gd name="connsiteX250" fmla="*/ 12470 w 12653"/>
              <a:gd name="connsiteY250" fmla="*/ 184 h 4040"/>
              <a:gd name="connsiteX251" fmla="*/ 12470 w 12653"/>
              <a:gd name="connsiteY251" fmla="*/ 255 h 4040"/>
              <a:gd name="connsiteX252" fmla="*/ 12414 w 12653"/>
              <a:gd name="connsiteY252" fmla="*/ 255 h 4040"/>
              <a:gd name="connsiteX253" fmla="*/ 12552 w 12653"/>
              <a:gd name="connsiteY253" fmla="*/ 596 h 4040"/>
              <a:gd name="connsiteX254" fmla="*/ 12552 w 12653"/>
              <a:gd name="connsiteY254" fmla="*/ 674 h 4040"/>
              <a:gd name="connsiteX255" fmla="*/ 12612 w 12653"/>
              <a:gd name="connsiteY255" fmla="*/ 674 h 4040"/>
              <a:gd name="connsiteX256" fmla="*/ 12612 w 12653"/>
              <a:gd name="connsiteY256" fmla="*/ 2687 h 4040"/>
              <a:gd name="connsiteX257" fmla="*/ 12552 w 12653"/>
              <a:gd name="connsiteY257" fmla="*/ 2687 h 4040"/>
              <a:gd name="connsiteX258" fmla="*/ 12552 w 12653"/>
              <a:gd name="connsiteY258" fmla="*/ 2765 h 4040"/>
              <a:gd name="connsiteX259" fmla="*/ 12500 w 12653"/>
              <a:gd name="connsiteY259" fmla="*/ 2765 h 4040"/>
              <a:gd name="connsiteX260" fmla="*/ 12500 w 12653"/>
              <a:gd name="connsiteY260" fmla="*/ 2916 h 4040"/>
              <a:gd name="connsiteX261" fmla="*/ 12628 w 12653"/>
              <a:gd name="connsiteY261" fmla="*/ 2916 h 4040"/>
              <a:gd name="connsiteX262" fmla="*/ 12628 w 12653"/>
              <a:gd name="connsiteY262" fmla="*/ 3084 h 4040"/>
              <a:gd name="connsiteX263" fmla="*/ 12571 w 12653"/>
              <a:gd name="connsiteY263" fmla="*/ 3084 h 4040"/>
              <a:gd name="connsiteX264" fmla="*/ 12571 w 12653"/>
              <a:gd name="connsiteY264" fmla="*/ 3002 h 4040"/>
              <a:gd name="connsiteX265" fmla="*/ 12470 w 12653"/>
              <a:gd name="connsiteY265" fmla="*/ 3002 h 4040"/>
              <a:gd name="connsiteX266" fmla="*/ 12470 w 12653"/>
              <a:gd name="connsiteY266" fmla="*/ 3084 h 4040"/>
              <a:gd name="connsiteX267" fmla="*/ 12392 w 12653"/>
              <a:gd name="connsiteY267" fmla="*/ 3084 h 4040"/>
              <a:gd name="connsiteX268" fmla="*/ 12392 w 12653"/>
              <a:gd name="connsiteY268" fmla="*/ 3177 h 4040"/>
              <a:gd name="connsiteX269" fmla="*/ 12300 w 12653"/>
              <a:gd name="connsiteY269" fmla="*/ 3177 h 4040"/>
              <a:gd name="connsiteX270" fmla="*/ 12300 w 12653"/>
              <a:gd name="connsiteY270" fmla="*/ 3278 h 4040"/>
              <a:gd name="connsiteX271" fmla="*/ 12392 w 12653"/>
              <a:gd name="connsiteY271" fmla="*/ 3278 h 4040"/>
              <a:gd name="connsiteX272" fmla="*/ 12392 w 12653"/>
              <a:gd name="connsiteY272" fmla="*/ 3337 h 4040"/>
              <a:gd name="connsiteX273" fmla="*/ 12224 w 12653"/>
              <a:gd name="connsiteY273" fmla="*/ 3337 h 4040"/>
              <a:gd name="connsiteX274" fmla="*/ 12224 w 12653"/>
              <a:gd name="connsiteY274" fmla="*/ 3912 h 4040"/>
              <a:gd name="connsiteX275" fmla="*/ 12071 w 12653"/>
              <a:gd name="connsiteY275" fmla="*/ 3912 h 4040"/>
              <a:gd name="connsiteX276" fmla="*/ 12071 w 12653"/>
              <a:gd name="connsiteY276" fmla="*/ 3964 h 4040"/>
              <a:gd name="connsiteX277" fmla="*/ 11995 w 12653"/>
              <a:gd name="connsiteY277" fmla="*/ 3964 h 4040"/>
              <a:gd name="connsiteX278" fmla="*/ 11995 w 12653"/>
              <a:gd name="connsiteY278" fmla="*/ 4025 h 4040"/>
              <a:gd name="connsiteX279" fmla="*/ 658 w 12653"/>
              <a:gd name="connsiteY279" fmla="*/ 4025 h 4040"/>
              <a:gd name="connsiteX280" fmla="*/ 658 w 12653"/>
              <a:gd name="connsiteY280" fmla="*/ 3964 h 4040"/>
              <a:gd name="connsiteX281" fmla="*/ 583 w 12653"/>
              <a:gd name="connsiteY281" fmla="*/ 3964 h 4040"/>
              <a:gd name="connsiteX282" fmla="*/ 583 w 12653"/>
              <a:gd name="connsiteY282" fmla="*/ 3912 h 4040"/>
              <a:gd name="connsiteX283" fmla="*/ 430 w 12653"/>
              <a:gd name="connsiteY283" fmla="*/ 3912 h 4040"/>
              <a:gd name="connsiteX284" fmla="*/ 430 w 12653"/>
              <a:gd name="connsiteY284" fmla="*/ 4040 h 4040"/>
              <a:gd name="connsiteX285" fmla="*/ 261 w 12653"/>
              <a:gd name="connsiteY285" fmla="*/ 4040 h 4040"/>
              <a:gd name="connsiteX286" fmla="*/ 261 w 12653"/>
              <a:gd name="connsiteY286" fmla="*/ 3981 h 4040"/>
              <a:gd name="connsiteX287" fmla="*/ 354 w 12653"/>
              <a:gd name="connsiteY287" fmla="*/ 3981 h 4040"/>
              <a:gd name="connsiteX288" fmla="*/ 354 w 12653"/>
              <a:gd name="connsiteY288" fmla="*/ 3880 h 4040"/>
              <a:gd name="connsiteX289" fmla="*/ 261 w 12653"/>
              <a:gd name="connsiteY289" fmla="*/ 3880 h 4040"/>
              <a:gd name="connsiteX290" fmla="*/ 261 w 12653"/>
              <a:gd name="connsiteY290" fmla="*/ 3787 h 4040"/>
              <a:gd name="connsiteX291" fmla="*/ 184 w 12653"/>
              <a:gd name="connsiteY291" fmla="*/ 3787 h 4040"/>
              <a:gd name="connsiteX292" fmla="*/ 184 w 12653"/>
              <a:gd name="connsiteY292" fmla="*/ 3705 h 4040"/>
              <a:gd name="connsiteX293" fmla="*/ 82 w 12653"/>
              <a:gd name="connsiteY293" fmla="*/ 3705 h 4040"/>
              <a:gd name="connsiteX294" fmla="*/ 82 w 12653"/>
              <a:gd name="connsiteY294" fmla="*/ 3787 h 4040"/>
              <a:gd name="connsiteX295" fmla="*/ 26 w 12653"/>
              <a:gd name="connsiteY295" fmla="*/ 3787 h 4040"/>
              <a:gd name="connsiteX296" fmla="*/ 26 w 12653"/>
              <a:gd name="connsiteY296" fmla="*/ 3619 h 4040"/>
              <a:gd name="connsiteX297" fmla="*/ 153 w 12653"/>
              <a:gd name="connsiteY297" fmla="*/ 3619 h 4040"/>
              <a:gd name="connsiteX298" fmla="*/ 153 w 12653"/>
              <a:gd name="connsiteY298" fmla="*/ 3468 h 4040"/>
              <a:gd name="connsiteX299" fmla="*/ 102 w 12653"/>
              <a:gd name="connsiteY299" fmla="*/ 3468 h 4040"/>
              <a:gd name="connsiteX300" fmla="*/ 102 w 12653"/>
              <a:gd name="connsiteY300" fmla="*/ 3390 h 4040"/>
              <a:gd name="connsiteX301" fmla="*/ 41 w 12653"/>
              <a:gd name="connsiteY301" fmla="*/ 3390 h 4040"/>
              <a:gd name="connsiteX302" fmla="*/ 41 w 12653"/>
              <a:gd name="connsiteY302" fmla="*/ 674 h 4040"/>
              <a:gd name="connsiteX303" fmla="*/ 102 w 12653"/>
              <a:gd name="connsiteY303" fmla="*/ 674 h 4040"/>
              <a:gd name="connsiteX304" fmla="*/ 102 w 12653"/>
              <a:gd name="connsiteY304" fmla="*/ 596 h 4040"/>
              <a:gd name="connsiteX305" fmla="*/ 153 w 12653"/>
              <a:gd name="connsiteY305" fmla="*/ 596 h 4040"/>
              <a:gd name="connsiteX306" fmla="*/ 153 w 12653"/>
              <a:gd name="connsiteY306" fmla="*/ 445 h 4040"/>
              <a:gd name="connsiteX307" fmla="*/ 26 w 12653"/>
              <a:gd name="connsiteY307" fmla="*/ 445 h 4040"/>
              <a:gd name="connsiteX308" fmla="*/ 26 w 12653"/>
              <a:gd name="connsiteY308" fmla="*/ 277 h 4040"/>
              <a:gd name="connsiteX309" fmla="*/ 82 w 12653"/>
              <a:gd name="connsiteY309" fmla="*/ 277 h 4040"/>
              <a:gd name="connsiteX310" fmla="*/ 82 w 12653"/>
              <a:gd name="connsiteY310" fmla="*/ 359 h 4040"/>
              <a:gd name="connsiteX311" fmla="*/ 184 w 12653"/>
              <a:gd name="connsiteY311" fmla="*/ 359 h 4040"/>
              <a:gd name="connsiteX312" fmla="*/ 184 w 12653"/>
              <a:gd name="connsiteY312" fmla="*/ 277 h 4040"/>
              <a:gd name="connsiteX313" fmla="*/ 261 w 12653"/>
              <a:gd name="connsiteY313" fmla="*/ 277 h 4040"/>
              <a:gd name="connsiteX314" fmla="*/ 261 w 12653"/>
              <a:gd name="connsiteY314" fmla="*/ 184 h 4040"/>
              <a:gd name="connsiteX315" fmla="*/ 354 w 12653"/>
              <a:gd name="connsiteY315" fmla="*/ 184 h 4040"/>
              <a:gd name="connsiteX316" fmla="*/ 354 w 12653"/>
              <a:gd name="connsiteY316" fmla="*/ 82 h 4040"/>
              <a:gd name="connsiteX317" fmla="*/ 261 w 12653"/>
              <a:gd name="connsiteY317" fmla="*/ 82 h 4040"/>
              <a:gd name="connsiteX318" fmla="*/ 261 w 12653"/>
              <a:gd name="connsiteY318" fmla="*/ 24 h 4040"/>
              <a:gd name="connsiteX319" fmla="*/ 430 w 12653"/>
              <a:gd name="connsiteY319" fmla="*/ 24 h 4040"/>
              <a:gd name="connsiteX320" fmla="*/ 430 w 12653"/>
              <a:gd name="connsiteY320" fmla="*/ 151 h 4040"/>
              <a:gd name="connsiteX321" fmla="*/ 583 w 12653"/>
              <a:gd name="connsiteY321" fmla="*/ 151 h 4040"/>
              <a:gd name="connsiteX322" fmla="*/ 583 w 12653"/>
              <a:gd name="connsiteY322" fmla="*/ 100 h 4040"/>
              <a:gd name="connsiteX323" fmla="*/ 658 w 12653"/>
              <a:gd name="connsiteY323" fmla="*/ 100 h 4040"/>
              <a:gd name="connsiteX324" fmla="*/ 658 w 12653"/>
              <a:gd name="connsiteY324" fmla="*/ 39 h 4040"/>
              <a:gd name="connsiteX325" fmla="*/ 11995 w 12653"/>
              <a:gd name="connsiteY325" fmla="*/ 39 h 4040"/>
              <a:gd name="connsiteX326" fmla="*/ 11995 w 12653"/>
              <a:gd name="connsiteY326" fmla="*/ 100 h 4040"/>
              <a:gd name="connsiteX327" fmla="*/ 12071 w 12653"/>
              <a:gd name="connsiteY327" fmla="*/ 100 h 4040"/>
              <a:gd name="connsiteX328" fmla="*/ 12071 w 12653"/>
              <a:gd name="connsiteY328" fmla="*/ 151 h 4040"/>
              <a:gd name="connsiteX329" fmla="*/ 12224 w 12653"/>
              <a:gd name="connsiteY329" fmla="*/ 151 h 4040"/>
              <a:gd name="connsiteX330" fmla="*/ 12224 w 12653"/>
              <a:gd name="connsiteY330" fmla="*/ 24 h 4040"/>
              <a:gd name="connsiteX331" fmla="*/ 12392 w 12653"/>
              <a:gd name="connsiteY331" fmla="*/ 24 h 4040"/>
              <a:gd name="connsiteX332" fmla="*/ 12392 w 12653"/>
              <a:gd name="connsiteY332" fmla="*/ 82 h 4040"/>
              <a:gd name="connsiteX333" fmla="*/ 12300 w 12653"/>
              <a:gd name="connsiteY333" fmla="*/ 82 h 4040"/>
              <a:gd name="connsiteX334" fmla="*/ 12300 w 12653"/>
              <a:gd name="connsiteY334" fmla="*/ 184 h 4040"/>
              <a:gd name="connsiteX335" fmla="*/ 12392 w 12653"/>
              <a:gd name="connsiteY335" fmla="*/ 184 h 4040"/>
              <a:gd name="connsiteX336" fmla="*/ 12392 w 12653"/>
              <a:gd name="connsiteY336" fmla="*/ 277 h 4040"/>
              <a:gd name="connsiteX337" fmla="*/ 12470 w 12653"/>
              <a:gd name="connsiteY337" fmla="*/ 277 h 4040"/>
              <a:gd name="connsiteX338" fmla="*/ 12470 w 12653"/>
              <a:gd name="connsiteY338" fmla="*/ 359 h 4040"/>
              <a:gd name="connsiteX339" fmla="*/ 12571 w 12653"/>
              <a:gd name="connsiteY339" fmla="*/ 359 h 4040"/>
              <a:gd name="connsiteX340" fmla="*/ 12571 w 12653"/>
              <a:gd name="connsiteY340" fmla="*/ 277 h 4040"/>
              <a:gd name="connsiteX341" fmla="*/ 12628 w 12653"/>
              <a:gd name="connsiteY341" fmla="*/ 277 h 4040"/>
              <a:gd name="connsiteX342" fmla="*/ 12628 w 12653"/>
              <a:gd name="connsiteY342" fmla="*/ 445 h 4040"/>
              <a:gd name="connsiteX343" fmla="*/ 12500 w 12653"/>
              <a:gd name="connsiteY343" fmla="*/ 445 h 4040"/>
              <a:gd name="connsiteX344" fmla="*/ 12500 w 12653"/>
              <a:gd name="connsiteY344" fmla="*/ 596 h 4040"/>
              <a:gd name="connsiteX345" fmla="*/ 12552 w 12653"/>
              <a:gd name="connsiteY345" fmla="*/ 596 h 4040"/>
              <a:gd name="connsiteX346" fmla="*/ 261 w 12653"/>
              <a:gd name="connsiteY346" fmla="*/ 3962 h 4040"/>
              <a:gd name="connsiteX347" fmla="*/ 261 w 12653"/>
              <a:gd name="connsiteY347" fmla="*/ 3899 h 4040"/>
              <a:gd name="connsiteX348" fmla="*/ 335 w 12653"/>
              <a:gd name="connsiteY348" fmla="*/ 3899 h 4040"/>
              <a:gd name="connsiteX349" fmla="*/ 335 w 12653"/>
              <a:gd name="connsiteY349" fmla="*/ 3962 h 4040"/>
              <a:gd name="connsiteX350" fmla="*/ 261 w 12653"/>
              <a:gd name="connsiteY350" fmla="*/ 3962 h 4040"/>
              <a:gd name="connsiteX351" fmla="*/ 261 w 12653"/>
              <a:gd name="connsiteY351" fmla="*/ 102 h 4040"/>
              <a:gd name="connsiteX352" fmla="*/ 335 w 12653"/>
              <a:gd name="connsiteY352" fmla="*/ 102 h 4040"/>
              <a:gd name="connsiteX353" fmla="*/ 335 w 12653"/>
              <a:gd name="connsiteY353" fmla="*/ 164 h 4040"/>
              <a:gd name="connsiteX354" fmla="*/ 261 w 12653"/>
              <a:gd name="connsiteY354" fmla="*/ 164 h 4040"/>
              <a:gd name="connsiteX355" fmla="*/ 261 w 12653"/>
              <a:gd name="connsiteY355" fmla="*/ 102 h 4040"/>
              <a:gd name="connsiteX356" fmla="*/ 12392 w 12653"/>
              <a:gd name="connsiteY356" fmla="*/ 102 h 4040"/>
              <a:gd name="connsiteX357" fmla="*/ 12392 w 12653"/>
              <a:gd name="connsiteY357" fmla="*/ 164 h 4040"/>
              <a:gd name="connsiteX358" fmla="*/ 12319 w 12653"/>
              <a:gd name="connsiteY358" fmla="*/ 164 h 4040"/>
              <a:gd name="connsiteX359" fmla="*/ 12319 w 12653"/>
              <a:gd name="connsiteY359" fmla="*/ 102 h 4040"/>
              <a:gd name="connsiteX360" fmla="*/ 12392 w 12653"/>
              <a:gd name="connsiteY360" fmla="*/ 102 h 4040"/>
              <a:gd name="connsiteX361" fmla="*/ 12392 w 12653"/>
              <a:gd name="connsiteY361" fmla="*/ 3899 h 4040"/>
              <a:gd name="connsiteX362" fmla="*/ 12392 w 12653"/>
              <a:gd name="connsiteY362" fmla="*/ 3962 h 4040"/>
              <a:gd name="connsiteX363" fmla="*/ 12319 w 12653"/>
              <a:gd name="connsiteY363" fmla="*/ 3962 h 4040"/>
              <a:gd name="connsiteX364" fmla="*/ 12319 w 12653"/>
              <a:gd name="connsiteY364" fmla="*/ 3899 h 4040"/>
              <a:gd name="connsiteX365" fmla="*/ 12392 w 12653"/>
              <a:gd name="connsiteY365" fmla="*/ 3899 h 4040"/>
              <a:gd name="connsiteX366" fmla="*/ 12552 w 12653"/>
              <a:gd name="connsiteY366" fmla="*/ 277 h 4040"/>
              <a:gd name="connsiteX367" fmla="*/ 12552 w 12653"/>
              <a:gd name="connsiteY367" fmla="*/ 339 h 4040"/>
              <a:gd name="connsiteX368" fmla="*/ 12487 w 12653"/>
              <a:gd name="connsiteY368" fmla="*/ 339 h 4040"/>
              <a:gd name="connsiteX369" fmla="*/ 12487 w 12653"/>
              <a:gd name="connsiteY369" fmla="*/ 277 h 4040"/>
              <a:gd name="connsiteX370" fmla="*/ 12552 w 12653"/>
              <a:gd name="connsiteY370" fmla="*/ 277 h 4040"/>
              <a:gd name="connsiteX371" fmla="*/ 12552 w 12653"/>
              <a:gd name="connsiteY371" fmla="*/ 184 h 4040"/>
              <a:gd name="connsiteX372" fmla="*/ 12552 w 12653"/>
              <a:gd name="connsiteY372" fmla="*/ 255 h 4040"/>
              <a:gd name="connsiteX373" fmla="*/ 12487 w 12653"/>
              <a:gd name="connsiteY373" fmla="*/ 255 h 4040"/>
              <a:gd name="connsiteX374" fmla="*/ 12487 w 12653"/>
              <a:gd name="connsiteY374" fmla="*/ 184 h 4040"/>
              <a:gd name="connsiteX375" fmla="*/ 12552 w 12653"/>
              <a:gd name="connsiteY375" fmla="*/ 184 h 4040"/>
              <a:gd name="connsiteX376" fmla="*/ 12552 w 12653"/>
              <a:gd name="connsiteY376" fmla="*/ 102 h 4040"/>
              <a:gd name="connsiteX377" fmla="*/ 12552 w 12653"/>
              <a:gd name="connsiteY377" fmla="*/ 160 h 4040"/>
              <a:gd name="connsiteX378" fmla="*/ 12492 w 12653"/>
              <a:gd name="connsiteY378" fmla="*/ 160 h 4040"/>
              <a:gd name="connsiteX379" fmla="*/ 12492 w 12653"/>
              <a:gd name="connsiteY379" fmla="*/ 102 h 4040"/>
              <a:gd name="connsiteX380" fmla="*/ 12552 w 12653"/>
              <a:gd name="connsiteY380" fmla="*/ 102 h 4040"/>
              <a:gd name="connsiteX381" fmla="*/ 12492 w 12653"/>
              <a:gd name="connsiteY381" fmla="*/ 82 h 4040"/>
              <a:gd name="connsiteX382" fmla="*/ 12492 w 12653"/>
              <a:gd name="connsiteY382" fmla="*/ 22 h 4040"/>
              <a:gd name="connsiteX383" fmla="*/ 12630 w 12653"/>
              <a:gd name="connsiteY383" fmla="*/ 22 h 4040"/>
              <a:gd name="connsiteX384" fmla="*/ 12630 w 12653"/>
              <a:gd name="connsiteY384" fmla="*/ 160 h 4040"/>
              <a:gd name="connsiteX385" fmla="*/ 12571 w 12653"/>
              <a:gd name="connsiteY385" fmla="*/ 160 h 4040"/>
              <a:gd name="connsiteX386" fmla="*/ 12571 w 12653"/>
              <a:gd name="connsiteY386" fmla="*/ 82 h 4040"/>
              <a:gd name="connsiteX387" fmla="*/ 12492 w 12653"/>
              <a:gd name="connsiteY387" fmla="*/ 82 h 4040"/>
              <a:gd name="connsiteX388" fmla="*/ 80 w 12653"/>
              <a:gd name="connsiteY388" fmla="*/ 3489 h 4040"/>
              <a:gd name="connsiteX389" fmla="*/ 80 w 12653"/>
              <a:gd name="connsiteY389" fmla="*/ 3528 h 4040"/>
              <a:gd name="connsiteX390" fmla="*/ 39 w 12653"/>
              <a:gd name="connsiteY390" fmla="*/ 3528 h 4040"/>
              <a:gd name="connsiteX391" fmla="*/ 39 w 12653"/>
              <a:gd name="connsiteY391" fmla="*/ 3489 h 4040"/>
              <a:gd name="connsiteX392" fmla="*/ 80 w 12653"/>
              <a:gd name="connsiteY392" fmla="*/ 3489 h 4040"/>
              <a:gd name="connsiteX393" fmla="*/ 12574 w 12653"/>
              <a:gd name="connsiteY393" fmla="*/ 575 h 4040"/>
              <a:gd name="connsiteX394" fmla="*/ 12574 w 12653"/>
              <a:gd name="connsiteY394" fmla="*/ 536 h 4040"/>
              <a:gd name="connsiteX395" fmla="*/ 12615 w 12653"/>
              <a:gd name="connsiteY395" fmla="*/ 536 h 4040"/>
              <a:gd name="connsiteX396" fmla="*/ 12615 w 12653"/>
              <a:gd name="connsiteY396" fmla="*/ 575 h 4040"/>
              <a:gd name="connsiteX397" fmla="*/ 12574 w 12653"/>
              <a:gd name="connsiteY397" fmla="*/ 575 h 4040"/>
              <a:gd name="connsiteX0" fmla="*/ 12653 w 12653"/>
              <a:gd name="connsiteY0" fmla="*/ 182 h 4040"/>
              <a:gd name="connsiteX1" fmla="*/ 12653 w 12653"/>
              <a:gd name="connsiteY1" fmla="*/ 0 h 4040"/>
              <a:gd name="connsiteX2" fmla="*/ 12470 w 12653"/>
              <a:gd name="connsiteY2" fmla="*/ 0 h 4040"/>
              <a:gd name="connsiteX3" fmla="*/ 12470 w 12653"/>
              <a:gd name="connsiteY3" fmla="*/ 82 h 4040"/>
              <a:gd name="connsiteX4" fmla="*/ 12414 w 12653"/>
              <a:gd name="connsiteY4" fmla="*/ 82 h 4040"/>
              <a:gd name="connsiteX5" fmla="*/ 12414 w 12653"/>
              <a:gd name="connsiteY5" fmla="*/ 0 h 4040"/>
              <a:gd name="connsiteX6" fmla="*/ 12202 w 12653"/>
              <a:gd name="connsiteY6" fmla="*/ 0 h 4040"/>
              <a:gd name="connsiteX7" fmla="*/ 12202 w 12653"/>
              <a:gd name="connsiteY7" fmla="*/ 130 h 4040"/>
              <a:gd name="connsiteX8" fmla="*/ 12092 w 12653"/>
              <a:gd name="connsiteY8" fmla="*/ 130 h 4040"/>
              <a:gd name="connsiteX9" fmla="*/ 12092 w 12653"/>
              <a:gd name="connsiteY9" fmla="*/ 100 h 4040"/>
              <a:gd name="connsiteX10" fmla="*/ 12155 w 12653"/>
              <a:gd name="connsiteY10" fmla="*/ 100 h 4040"/>
              <a:gd name="connsiteX11" fmla="*/ 12155 w 12653"/>
              <a:gd name="connsiteY11" fmla="*/ 15 h 4040"/>
              <a:gd name="connsiteX12" fmla="*/ 12071 w 12653"/>
              <a:gd name="connsiteY12" fmla="*/ 15 h 4040"/>
              <a:gd name="connsiteX13" fmla="*/ 12071 w 12653"/>
              <a:gd name="connsiteY13" fmla="*/ 78 h 4040"/>
              <a:gd name="connsiteX14" fmla="*/ 12017 w 12653"/>
              <a:gd name="connsiteY14" fmla="*/ 78 h 4040"/>
              <a:gd name="connsiteX15" fmla="*/ 12017 w 12653"/>
              <a:gd name="connsiteY15" fmla="*/ 18 h 4040"/>
              <a:gd name="connsiteX16" fmla="*/ 637 w 12653"/>
              <a:gd name="connsiteY16" fmla="*/ 18 h 4040"/>
              <a:gd name="connsiteX17" fmla="*/ 637 w 12653"/>
              <a:gd name="connsiteY17" fmla="*/ 78 h 4040"/>
              <a:gd name="connsiteX18" fmla="*/ 583 w 12653"/>
              <a:gd name="connsiteY18" fmla="*/ 78 h 4040"/>
              <a:gd name="connsiteX19" fmla="*/ 583 w 12653"/>
              <a:gd name="connsiteY19" fmla="*/ 15 h 4040"/>
              <a:gd name="connsiteX20" fmla="*/ 499 w 12653"/>
              <a:gd name="connsiteY20" fmla="*/ 15 h 4040"/>
              <a:gd name="connsiteX21" fmla="*/ 499 w 12653"/>
              <a:gd name="connsiteY21" fmla="*/ 100 h 4040"/>
              <a:gd name="connsiteX22" fmla="*/ 561 w 12653"/>
              <a:gd name="connsiteY22" fmla="*/ 100 h 4040"/>
              <a:gd name="connsiteX23" fmla="*/ 561 w 12653"/>
              <a:gd name="connsiteY23" fmla="*/ 130 h 4040"/>
              <a:gd name="connsiteX24" fmla="*/ 451 w 12653"/>
              <a:gd name="connsiteY24" fmla="*/ 130 h 4040"/>
              <a:gd name="connsiteX25" fmla="*/ 451 w 12653"/>
              <a:gd name="connsiteY25" fmla="*/ 0 h 4040"/>
              <a:gd name="connsiteX26" fmla="*/ 240 w 12653"/>
              <a:gd name="connsiteY26" fmla="*/ 0 h 4040"/>
              <a:gd name="connsiteX27" fmla="*/ 240 w 12653"/>
              <a:gd name="connsiteY27" fmla="*/ 82 h 4040"/>
              <a:gd name="connsiteX28" fmla="*/ 184 w 12653"/>
              <a:gd name="connsiteY28" fmla="*/ 82 h 4040"/>
              <a:gd name="connsiteX29" fmla="*/ 184 w 12653"/>
              <a:gd name="connsiteY29" fmla="*/ 0 h 4040"/>
              <a:gd name="connsiteX30" fmla="*/ 0 w 12653"/>
              <a:gd name="connsiteY30" fmla="*/ 0 h 4040"/>
              <a:gd name="connsiteX31" fmla="*/ 0 w 12653"/>
              <a:gd name="connsiteY31" fmla="*/ 182 h 4040"/>
              <a:gd name="connsiteX32" fmla="*/ 82 w 12653"/>
              <a:gd name="connsiteY32" fmla="*/ 182 h 4040"/>
              <a:gd name="connsiteX33" fmla="*/ 82 w 12653"/>
              <a:gd name="connsiteY33" fmla="*/ 255 h 4040"/>
              <a:gd name="connsiteX34" fmla="*/ 2 w 12653"/>
              <a:gd name="connsiteY34" fmla="*/ 255 h 4040"/>
              <a:gd name="connsiteX35" fmla="*/ 2 w 12653"/>
              <a:gd name="connsiteY35" fmla="*/ 467 h 4040"/>
              <a:gd name="connsiteX36" fmla="*/ 132 w 12653"/>
              <a:gd name="connsiteY36" fmla="*/ 467 h 4040"/>
              <a:gd name="connsiteX37" fmla="*/ 132 w 12653"/>
              <a:gd name="connsiteY37" fmla="*/ 575 h 4040"/>
              <a:gd name="connsiteX38" fmla="*/ 102 w 12653"/>
              <a:gd name="connsiteY38" fmla="*/ 575 h 4040"/>
              <a:gd name="connsiteX39" fmla="*/ 102 w 12653"/>
              <a:gd name="connsiteY39" fmla="*/ 514 h 4040"/>
              <a:gd name="connsiteX40" fmla="*/ 17 w 12653"/>
              <a:gd name="connsiteY40" fmla="*/ 514 h 4040"/>
              <a:gd name="connsiteX41" fmla="*/ 17 w 12653"/>
              <a:gd name="connsiteY41" fmla="*/ 596 h 4040"/>
              <a:gd name="connsiteX42" fmla="*/ 80 w 12653"/>
              <a:gd name="connsiteY42" fmla="*/ 596 h 4040"/>
              <a:gd name="connsiteX43" fmla="*/ 80 w 12653"/>
              <a:gd name="connsiteY43" fmla="*/ 652 h 4040"/>
              <a:gd name="connsiteX44" fmla="*/ 20 w 12653"/>
              <a:gd name="connsiteY44" fmla="*/ 652 h 4040"/>
              <a:gd name="connsiteX45" fmla="*/ 20 w 12653"/>
              <a:gd name="connsiteY45" fmla="*/ 2708 h 4040"/>
              <a:gd name="connsiteX46" fmla="*/ 80 w 12653"/>
              <a:gd name="connsiteY46" fmla="*/ 2708 h 4040"/>
              <a:gd name="connsiteX47" fmla="*/ 80 w 12653"/>
              <a:gd name="connsiteY47" fmla="*/ 2765 h 4040"/>
              <a:gd name="connsiteX48" fmla="*/ 17 w 12653"/>
              <a:gd name="connsiteY48" fmla="*/ 2765 h 4040"/>
              <a:gd name="connsiteX49" fmla="*/ 17 w 12653"/>
              <a:gd name="connsiteY49" fmla="*/ 2847 h 4040"/>
              <a:gd name="connsiteX50" fmla="*/ 102 w 12653"/>
              <a:gd name="connsiteY50" fmla="*/ 2847 h 4040"/>
              <a:gd name="connsiteX51" fmla="*/ 102 w 12653"/>
              <a:gd name="connsiteY51" fmla="*/ 2786 h 4040"/>
              <a:gd name="connsiteX52" fmla="*/ 132 w 12653"/>
              <a:gd name="connsiteY52" fmla="*/ 2786 h 4040"/>
              <a:gd name="connsiteX53" fmla="*/ 132 w 12653"/>
              <a:gd name="connsiteY53" fmla="*/ 2894 h 4040"/>
              <a:gd name="connsiteX54" fmla="*/ 2 w 12653"/>
              <a:gd name="connsiteY54" fmla="*/ 2894 h 4040"/>
              <a:gd name="connsiteX55" fmla="*/ 2 w 12653"/>
              <a:gd name="connsiteY55" fmla="*/ 3106 h 4040"/>
              <a:gd name="connsiteX56" fmla="*/ 82 w 12653"/>
              <a:gd name="connsiteY56" fmla="*/ 3106 h 4040"/>
              <a:gd name="connsiteX57" fmla="*/ 82 w 12653"/>
              <a:gd name="connsiteY57" fmla="*/ 3179 h 4040"/>
              <a:gd name="connsiteX58" fmla="*/ 0 w 12653"/>
              <a:gd name="connsiteY58" fmla="*/ 3179 h 4040"/>
              <a:gd name="connsiteX59" fmla="*/ 0 w 12653"/>
              <a:gd name="connsiteY59" fmla="*/ 3360 h 4040"/>
              <a:gd name="connsiteX60" fmla="*/ 184 w 12653"/>
              <a:gd name="connsiteY60" fmla="*/ 3360 h 4040"/>
              <a:gd name="connsiteX61" fmla="*/ 184 w 12653"/>
              <a:gd name="connsiteY61" fmla="*/ 3278 h 4040"/>
              <a:gd name="connsiteX62" fmla="*/ 240 w 12653"/>
              <a:gd name="connsiteY62" fmla="*/ 3278 h 4040"/>
              <a:gd name="connsiteX63" fmla="*/ 240 w 12653"/>
              <a:gd name="connsiteY63" fmla="*/ 3360 h 4040"/>
              <a:gd name="connsiteX64" fmla="*/ 451 w 12653"/>
              <a:gd name="connsiteY64" fmla="*/ 3360 h 4040"/>
              <a:gd name="connsiteX65" fmla="*/ 451 w 12653"/>
              <a:gd name="connsiteY65" fmla="*/ 3231 h 4040"/>
              <a:gd name="connsiteX66" fmla="*/ 561 w 12653"/>
              <a:gd name="connsiteY66" fmla="*/ 3231 h 4040"/>
              <a:gd name="connsiteX67" fmla="*/ 561 w 12653"/>
              <a:gd name="connsiteY67" fmla="*/ 3261 h 4040"/>
              <a:gd name="connsiteX68" fmla="*/ 499 w 12653"/>
              <a:gd name="connsiteY68" fmla="*/ 3261 h 4040"/>
              <a:gd name="connsiteX69" fmla="*/ 499 w 12653"/>
              <a:gd name="connsiteY69" fmla="*/ 3345 h 4040"/>
              <a:gd name="connsiteX70" fmla="*/ 583 w 12653"/>
              <a:gd name="connsiteY70" fmla="*/ 3345 h 4040"/>
              <a:gd name="connsiteX71" fmla="*/ 583 w 12653"/>
              <a:gd name="connsiteY71" fmla="*/ 3283 h 4040"/>
              <a:gd name="connsiteX72" fmla="*/ 637 w 12653"/>
              <a:gd name="connsiteY72" fmla="*/ 3283 h 4040"/>
              <a:gd name="connsiteX73" fmla="*/ 637 w 12653"/>
              <a:gd name="connsiteY73" fmla="*/ 3343 h 4040"/>
              <a:gd name="connsiteX74" fmla="*/ 12017 w 12653"/>
              <a:gd name="connsiteY74" fmla="*/ 3343 h 4040"/>
              <a:gd name="connsiteX75" fmla="*/ 12017 w 12653"/>
              <a:gd name="connsiteY75" fmla="*/ 3283 h 4040"/>
              <a:gd name="connsiteX76" fmla="*/ 12071 w 12653"/>
              <a:gd name="connsiteY76" fmla="*/ 3283 h 4040"/>
              <a:gd name="connsiteX77" fmla="*/ 12071 w 12653"/>
              <a:gd name="connsiteY77" fmla="*/ 3345 h 4040"/>
              <a:gd name="connsiteX78" fmla="*/ 12155 w 12653"/>
              <a:gd name="connsiteY78" fmla="*/ 3345 h 4040"/>
              <a:gd name="connsiteX79" fmla="*/ 12155 w 12653"/>
              <a:gd name="connsiteY79" fmla="*/ 3261 h 4040"/>
              <a:gd name="connsiteX80" fmla="*/ 12092 w 12653"/>
              <a:gd name="connsiteY80" fmla="*/ 3261 h 4040"/>
              <a:gd name="connsiteX81" fmla="*/ 12092 w 12653"/>
              <a:gd name="connsiteY81" fmla="*/ 3231 h 4040"/>
              <a:gd name="connsiteX82" fmla="*/ 12202 w 12653"/>
              <a:gd name="connsiteY82" fmla="*/ 3231 h 4040"/>
              <a:gd name="connsiteX83" fmla="*/ 12202 w 12653"/>
              <a:gd name="connsiteY83" fmla="*/ 3360 h 4040"/>
              <a:gd name="connsiteX84" fmla="*/ 12414 w 12653"/>
              <a:gd name="connsiteY84" fmla="*/ 3360 h 4040"/>
              <a:gd name="connsiteX85" fmla="*/ 12414 w 12653"/>
              <a:gd name="connsiteY85" fmla="*/ 3278 h 4040"/>
              <a:gd name="connsiteX86" fmla="*/ 12470 w 12653"/>
              <a:gd name="connsiteY86" fmla="*/ 3278 h 4040"/>
              <a:gd name="connsiteX87" fmla="*/ 12470 w 12653"/>
              <a:gd name="connsiteY87" fmla="*/ 3360 h 4040"/>
              <a:gd name="connsiteX88" fmla="*/ 12653 w 12653"/>
              <a:gd name="connsiteY88" fmla="*/ 3360 h 4040"/>
              <a:gd name="connsiteX89" fmla="*/ 12653 w 12653"/>
              <a:gd name="connsiteY89" fmla="*/ 3179 h 4040"/>
              <a:gd name="connsiteX90" fmla="*/ 12571 w 12653"/>
              <a:gd name="connsiteY90" fmla="*/ 3179 h 4040"/>
              <a:gd name="connsiteX91" fmla="*/ 12571 w 12653"/>
              <a:gd name="connsiteY91" fmla="*/ 3106 h 4040"/>
              <a:gd name="connsiteX92" fmla="*/ 12651 w 12653"/>
              <a:gd name="connsiteY92" fmla="*/ 3106 h 4040"/>
              <a:gd name="connsiteX93" fmla="*/ 12651 w 12653"/>
              <a:gd name="connsiteY93" fmla="*/ 2894 h 4040"/>
              <a:gd name="connsiteX94" fmla="*/ 12522 w 12653"/>
              <a:gd name="connsiteY94" fmla="*/ 2894 h 4040"/>
              <a:gd name="connsiteX95" fmla="*/ 12522 w 12653"/>
              <a:gd name="connsiteY95" fmla="*/ 2786 h 4040"/>
              <a:gd name="connsiteX96" fmla="*/ 12552 w 12653"/>
              <a:gd name="connsiteY96" fmla="*/ 2786 h 4040"/>
              <a:gd name="connsiteX97" fmla="*/ 12552 w 12653"/>
              <a:gd name="connsiteY97" fmla="*/ 2847 h 4040"/>
              <a:gd name="connsiteX98" fmla="*/ 12636 w 12653"/>
              <a:gd name="connsiteY98" fmla="*/ 2847 h 4040"/>
              <a:gd name="connsiteX99" fmla="*/ 12636 w 12653"/>
              <a:gd name="connsiteY99" fmla="*/ 2765 h 4040"/>
              <a:gd name="connsiteX100" fmla="*/ 12574 w 12653"/>
              <a:gd name="connsiteY100" fmla="*/ 2765 h 4040"/>
              <a:gd name="connsiteX101" fmla="*/ 12574 w 12653"/>
              <a:gd name="connsiteY101" fmla="*/ 2708 h 4040"/>
              <a:gd name="connsiteX102" fmla="*/ 12634 w 12653"/>
              <a:gd name="connsiteY102" fmla="*/ 2708 h 4040"/>
              <a:gd name="connsiteX103" fmla="*/ 12634 w 12653"/>
              <a:gd name="connsiteY103" fmla="*/ 652 h 4040"/>
              <a:gd name="connsiteX104" fmla="*/ 12574 w 12653"/>
              <a:gd name="connsiteY104" fmla="*/ 652 h 4040"/>
              <a:gd name="connsiteX105" fmla="*/ 12574 w 12653"/>
              <a:gd name="connsiteY105" fmla="*/ 596 h 4040"/>
              <a:gd name="connsiteX106" fmla="*/ 12636 w 12653"/>
              <a:gd name="connsiteY106" fmla="*/ 596 h 4040"/>
              <a:gd name="connsiteX107" fmla="*/ 12636 w 12653"/>
              <a:gd name="connsiteY107" fmla="*/ 514 h 4040"/>
              <a:gd name="connsiteX108" fmla="*/ 12552 w 12653"/>
              <a:gd name="connsiteY108" fmla="*/ 514 h 4040"/>
              <a:gd name="connsiteX109" fmla="*/ 12552 w 12653"/>
              <a:gd name="connsiteY109" fmla="*/ 575 h 4040"/>
              <a:gd name="connsiteX110" fmla="*/ 12522 w 12653"/>
              <a:gd name="connsiteY110" fmla="*/ 575 h 4040"/>
              <a:gd name="connsiteX111" fmla="*/ 12522 w 12653"/>
              <a:gd name="connsiteY111" fmla="*/ 467 h 4040"/>
              <a:gd name="connsiteX112" fmla="*/ 12651 w 12653"/>
              <a:gd name="connsiteY112" fmla="*/ 467 h 4040"/>
              <a:gd name="connsiteX113" fmla="*/ 12651 w 12653"/>
              <a:gd name="connsiteY113" fmla="*/ 255 h 4040"/>
              <a:gd name="connsiteX114" fmla="*/ 12571 w 12653"/>
              <a:gd name="connsiteY114" fmla="*/ 255 h 4040"/>
              <a:gd name="connsiteX115" fmla="*/ 12571 w 12653"/>
              <a:gd name="connsiteY115" fmla="*/ 182 h 4040"/>
              <a:gd name="connsiteX116" fmla="*/ 12653 w 12653"/>
              <a:gd name="connsiteY116" fmla="*/ 182 h 4040"/>
              <a:gd name="connsiteX117" fmla="*/ 561 w 12653"/>
              <a:gd name="connsiteY117" fmla="*/ 3283 h 4040"/>
              <a:gd name="connsiteX118" fmla="*/ 561 w 12653"/>
              <a:gd name="connsiteY118" fmla="*/ 3324 h 4040"/>
              <a:gd name="connsiteX119" fmla="*/ 520 w 12653"/>
              <a:gd name="connsiteY119" fmla="*/ 3324 h 4040"/>
              <a:gd name="connsiteX120" fmla="*/ 520 w 12653"/>
              <a:gd name="connsiteY120" fmla="*/ 3283 h 4040"/>
              <a:gd name="connsiteX121" fmla="*/ 561 w 12653"/>
              <a:gd name="connsiteY121" fmla="*/ 3283 h 4040"/>
              <a:gd name="connsiteX122" fmla="*/ 12092 w 12653"/>
              <a:gd name="connsiteY122" fmla="*/ 78 h 4040"/>
              <a:gd name="connsiteX123" fmla="*/ 12092 w 12653"/>
              <a:gd name="connsiteY123" fmla="*/ 37 h 4040"/>
              <a:gd name="connsiteX124" fmla="*/ 12133 w 12653"/>
              <a:gd name="connsiteY124" fmla="*/ 37 h 4040"/>
              <a:gd name="connsiteX125" fmla="*/ 12133 w 12653"/>
              <a:gd name="connsiteY125" fmla="*/ 78 h 4040"/>
              <a:gd name="connsiteX126" fmla="*/ 12092 w 12653"/>
              <a:gd name="connsiteY126" fmla="*/ 78 h 4040"/>
              <a:gd name="connsiteX127" fmla="*/ 12574 w 12653"/>
              <a:gd name="connsiteY127" fmla="*/ 2825 h 4040"/>
              <a:gd name="connsiteX128" fmla="*/ 12574 w 12653"/>
              <a:gd name="connsiteY128" fmla="*/ 2786 h 4040"/>
              <a:gd name="connsiteX129" fmla="*/ 12615 w 12653"/>
              <a:gd name="connsiteY129" fmla="*/ 2786 h 4040"/>
              <a:gd name="connsiteX130" fmla="*/ 12615 w 12653"/>
              <a:gd name="connsiteY130" fmla="*/ 2825 h 4040"/>
              <a:gd name="connsiteX131" fmla="*/ 12574 w 12653"/>
              <a:gd name="connsiteY131" fmla="*/ 2825 h 4040"/>
              <a:gd name="connsiteX132" fmla="*/ 12492 w 12653"/>
              <a:gd name="connsiteY132" fmla="*/ 3339 h 4040"/>
              <a:gd name="connsiteX133" fmla="*/ 12492 w 12653"/>
              <a:gd name="connsiteY133" fmla="*/ 3278 h 4040"/>
              <a:gd name="connsiteX134" fmla="*/ 12571 w 12653"/>
              <a:gd name="connsiteY134" fmla="*/ 3278 h 4040"/>
              <a:gd name="connsiteX135" fmla="*/ 12571 w 12653"/>
              <a:gd name="connsiteY135" fmla="*/ 3201 h 4040"/>
              <a:gd name="connsiteX136" fmla="*/ 12630 w 12653"/>
              <a:gd name="connsiteY136" fmla="*/ 3201 h 4040"/>
              <a:gd name="connsiteX137" fmla="*/ 12630 w 12653"/>
              <a:gd name="connsiteY137" fmla="*/ 3339 h 4040"/>
              <a:gd name="connsiteX138" fmla="*/ 12492 w 12653"/>
              <a:gd name="connsiteY138" fmla="*/ 3339 h 4040"/>
              <a:gd name="connsiteX139" fmla="*/ 12492 w 12653"/>
              <a:gd name="connsiteY139" fmla="*/ 3259 h 4040"/>
              <a:gd name="connsiteX140" fmla="*/ 12492 w 12653"/>
              <a:gd name="connsiteY140" fmla="*/ 3201 h 4040"/>
              <a:gd name="connsiteX141" fmla="*/ 12552 w 12653"/>
              <a:gd name="connsiteY141" fmla="*/ 3201 h 4040"/>
              <a:gd name="connsiteX142" fmla="*/ 12552 w 12653"/>
              <a:gd name="connsiteY142" fmla="*/ 3259 h 4040"/>
              <a:gd name="connsiteX143" fmla="*/ 12492 w 12653"/>
              <a:gd name="connsiteY143" fmla="*/ 3259 h 4040"/>
              <a:gd name="connsiteX144" fmla="*/ 12487 w 12653"/>
              <a:gd name="connsiteY144" fmla="*/ 3084 h 4040"/>
              <a:gd name="connsiteX145" fmla="*/ 12487 w 12653"/>
              <a:gd name="connsiteY145" fmla="*/ 3021 h 4040"/>
              <a:gd name="connsiteX146" fmla="*/ 12552 w 12653"/>
              <a:gd name="connsiteY146" fmla="*/ 3021 h 4040"/>
              <a:gd name="connsiteX147" fmla="*/ 12552 w 12653"/>
              <a:gd name="connsiteY147" fmla="*/ 3084 h 4040"/>
              <a:gd name="connsiteX148" fmla="*/ 12487 w 12653"/>
              <a:gd name="connsiteY148" fmla="*/ 3084 h 4040"/>
              <a:gd name="connsiteX149" fmla="*/ 12552 w 12653"/>
              <a:gd name="connsiteY149" fmla="*/ 3106 h 4040"/>
              <a:gd name="connsiteX150" fmla="*/ 12552 w 12653"/>
              <a:gd name="connsiteY150" fmla="*/ 3177 h 4040"/>
              <a:gd name="connsiteX151" fmla="*/ 12487 w 12653"/>
              <a:gd name="connsiteY151" fmla="*/ 3177 h 4040"/>
              <a:gd name="connsiteX152" fmla="*/ 12487 w 12653"/>
              <a:gd name="connsiteY152" fmla="*/ 3106 h 4040"/>
              <a:gd name="connsiteX153" fmla="*/ 12552 w 12653"/>
              <a:gd name="connsiteY153" fmla="*/ 3106 h 4040"/>
              <a:gd name="connsiteX154" fmla="*/ 12470 w 12653"/>
              <a:gd name="connsiteY154" fmla="*/ 3196 h 4040"/>
              <a:gd name="connsiteX155" fmla="*/ 12470 w 12653"/>
              <a:gd name="connsiteY155" fmla="*/ 3259 h 4040"/>
              <a:gd name="connsiteX156" fmla="*/ 12414 w 12653"/>
              <a:gd name="connsiteY156" fmla="*/ 3259 h 4040"/>
              <a:gd name="connsiteX157" fmla="*/ 12414 w 12653"/>
              <a:gd name="connsiteY157" fmla="*/ 3196 h 4040"/>
              <a:gd name="connsiteX158" fmla="*/ 12470 w 12653"/>
              <a:gd name="connsiteY158" fmla="*/ 3196 h 4040"/>
              <a:gd name="connsiteX159" fmla="*/ 12470 w 12653"/>
              <a:gd name="connsiteY159" fmla="*/ 3106 h 4040"/>
              <a:gd name="connsiteX160" fmla="*/ 12470 w 12653"/>
              <a:gd name="connsiteY160" fmla="*/ 3177 h 4040"/>
              <a:gd name="connsiteX161" fmla="*/ 12414 w 12653"/>
              <a:gd name="connsiteY161" fmla="*/ 3177 h 4040"/>
              <a:gd name="connsiteX162" fmla="*/ 12414 w 12653"/>
              <a:gd name="connsiteY162" fmla="*/ 3106 h 4040"/>
              <a:gd name="connsiteX163" fmla="*/ 12470 w 12653"/>
              <a:gd name="connsiteY163" fmla="*/ 3106 h 4040"/>
              <a:gd name="connsiteX164" fmla="*/ 12092 w 12653"/>
              <a:gd name="connsiteY164" fmla="*/ 3324 h 4040"/>
              <a:gd name="connsiteX165" fmla="*/ 12092 w 12653"/>
              <a:gd name="connsiteY165" fmla="*/ 3283 h 4040"/>
              <a:gd name="connsiteX166" fmla="*/ 12133 w 12653"/>
              <a:gd name="connsiteY166" fmla="*/ 3283 h 4040"/>
              <a:gd name="connsiteX167" fmla="*/ 12133 w 12653"/>
              <a:gd name="connsiteY167" fmla="*/ 3324 h 4040"/>
              <a:gd name="connsiteX168" fmla="*/ 12092 w 12653"/>
              <a:gd name="connsiteY168" fmla="*/ 3324 h 4040"/>
              <a:gd name="connsiteX169" fmla="*/ 240 w 12653"/>
              <a:gd name="connsiteY169" fmla="*/ 3196 h 4040"/>
              <a:gd name="connsiteX170" fmla="*/ 240 w 12653"/>
              <a:gd name="connsiteY170" fmla="*/ 3259 h 4040"/>
              <a:gd name="connsiteX171" fmla="*/ 184 w 12653"/>
              <a:gd name="connsiteY171" fmla="*/ 3259 h 4040"/>
              <a:gd name="connsiteX172" fmla="*/ 184 w 12653"/>
              <a:gd name="connsiteY172" fmla="*/ 3196 h 4040"/>
              <a:gd name="connsiteX173" fmla="*/ 240 w 12653"/>
              <a:gd name="connsiteY173" fmla="*/ 3196 h 4040"/>
              <a:gd name="connsiteX174" fmla="*/ 240 w 12653"/>
              <a:gd name="connsiteY174" fmla="*/ 3106 h 4040"/>
              <a:gd name="connsiteX175" fmla="*/ 240 w 12653"/>
              <a:gd name="connsiteY175" fmla="*/ 3177 h 4040"/>
              <a:gd name="connsiteX176" fmla="*/ 184 w 12653"/>
              <a:gd name="connsiteY176" fmla="*/ 3177 h 4040"/>
              <a:gd name="connsiteX177" fmla="*/ 184 w 12653"/>
              <a:gd name="connsiteY177" fmla="*/ 3106 h 4040"/>
              <a:gd name="connsiteX178" fmla="*/ 240 w 12653"/>
              <a:gd name="connsiteY178" fmla="*/ 3106 h 4040"/>
              <a:gd name="connsiteX179" fmla="*/ 102 w 12653"/>
              <a:gd name="connsiteY179" fmla="*/ 3084 h 4040"/>
              <a:gd name="connsiteX180" fmla="*/ 102 w 12653"/>
              <a:gd name="connsiteY180" fmla="*/ 3021 h 4040"/>
              <a:gd name="connsiteX181" fmla="*/ 166 w 12653"/>
              <a:gd name="connsiteY181" fmla="*/ 3021 h 4040"/>
              <a:gd name="connsiteX182" fmla="*/ 166 w 12653"/>
              <a:gd name="connsiteY182" fmla="*/ 3084 h 4040"/>
              <a:gd name="connsiteX183" fmla="*/ 102 w 12653"/>
              <a:gd name="connsiteY183" fmla="*/ 3084 h 4040"/>
              <a:gd name="connsiteX184" fmla="*/ 102 w 12653"/>
              <a:gd name="connsiteY184" fmla="*/ 3177 h 4040"/>
              <a:gd name="connsiteX185" fmla="*/ 102 w 12653"/>
              <a:gd name="connsiteY185" fmla="*/ 3106 h 4040"/>
              <a:gd name="connsiteX186" fmla="*/ 166 w 12653"/>
              <a:gd name="connsiteY186" fmla="*/ 3106 h 4040"/>
              <a:gd name="connsiteX187" fmla="*/ 166 w 12653"/>
              <a:gd name="connsiteY187" fmla="*/ 3177 h 4040"/>
              <a:gd name="connsiteX188" fmla="*/ 102 w 12653"/>
              <a:gd name="connsiteY188" fmla="*/ 3177 h 4040"/>
              <a:gd name="connsiteX189" fmla="*/ 102 w 12653"/>
              <a:gd name="connsiteY189" fmla="*/ 3259 h 4040"/>
              <a:gd name="connsiteX190" fmla="*/ 102 w 12653"/>
              <a:gd name="connsiteY190" fmla="*/ 3201 h 4040"/>
              <a:gd name="connsiteX191" fmla="*/ 162 w 12653"/>
              <a:gd name="connsiteY191" fmla="*/ 3201 h 4040"/>
              <a:gd name="connsiteX192" fmla="*/ 162 w 12653"/>
              <a:gd name="connsiteY192" fmla="*/ 3259 h 4040"/>
              <a:gd name="connsiteX193" fmla="*/ 102 w 12653"/>
              <a:gd name="connsiteY193" fmla="*/ 3259 h 4040"/>
              <a:gd name="connsiteX194" fmla="*/ 162 w 12653"/>
              <a:gd name="connsiteY194" fmla="*/ 3278 h 4040"/>
              <a:gd name="connsiteX195" fmla="*/ 162 w 12653"/>
              <a:gd name="connsiteY195" fmla="*/ 3339 h 4040"/>
              <a:gd name="connsiteX196" fmla="*/ 24 w 12653"/>
              <a:gd name="connsiteY196" fmla="*/ 3339 h 4040"/>
              <a:gd name="connsiteX197" fmla="*/ 24 w 12653"/>
              <a:gd name="connsiteY197" fmla="*/ 3201 h 4040"/>
              <a:gd name="connsiteX198" fmla="*/ 82 w 12653"/>
              <a:gd name="connsiteY198" fmla="*/ 3201 h 4040"/>
              <a:gd name="connsiteX199" fmla="*/ 82 w 12653"/>
              <a:gd name="connsiteY199" fmla="*/ 3278 h 4040"/>
              <a:gd name="connsiteX200" fmla="*/ 162 w 12653"/>
              <a:gd name="connsiteY200" fmla="*/ 3278 h 4040"/>
              <a:gd name="connsiteX201" fmla="*/ 80 w 12653"/>
              <a:gd name="connsiteY201" fmla="*/ 536 h 4040"/>
              <a:gd name="connsiteX202" fmla="*/ 80 w 12653"/>
              <a:gd name="connsiteY202" fmla="*/ 575 h 4040"/>
              <a:gd name="connsiteX203" fmla="*/ 39 w 12653"/>
              <a:gd name="connsiteY203" fmla="*/ 575 h 4040"/>
              <a:gd name="connsiteX204" fmla="*/ 39 w 12653"/>
              <a:gd name="connsiteY204" fmla="*/ 536 h 4040"/>
              <a:gd name="connsiteX205" fmla="*/ 80 w 12653"/>
              <a:gd name="connsiteY205" fmla="*/ 536 h 4040"/>
              <a:gd name="connsiteX206" fmla="*/ 162 w 12653"/>
              <a:gd name="connsiteY206" fmla="*/ 22 h 4040"/>
              <a:gd name="connsiteX207" fmla="*/ 162 w 12653"/>
              <a:gd name="connsiteY207" fmla="*/ 82 h 4040"/>
              <a:gd name="connsiteX208" fmla="*/ 82 w 12653"/>
              <a:gd name="connsiteY208" fmla="*/ 82 h 4040"/>
              <a:gd name="connsiteX209" fmla="*/ 82 w 12653"/>
              <a:gd name="connsiteY209" fmla="*/ 160 h 4040"/>
              <a:gd name="connsiteX210" fmla="*/ 24 w 12653"/>
              <a:gd name="connsiteY210" fmla="*/ 160 h 4040"/>
              <a:gd name="connsiteX211" fmla="*/ 24 w 12653"/>
              <a:gd name="connsiteY211" fmla="*/ 22 h 4040"/>
              <a:gd name="connsiteX212" fmla="*/ 162 w 12653"/>
              <a:gd name="connsiteY212" fmla="*/ 22 h 4040"/>
              <a:gd name="connsiteX213" fmla="*/ 162 w 12653"/>
              <a:gd name="connsiteY213" fmla="*/ 102 h 4040"/>
              <a:gd name="connsiteX214" fmla="*/ 162 w 12653"/>
              <a:gd name="connsiteY214" fmla="*/ 160 h 4040"/>
              <a:gd name="connsiteX215" fmla="*/ 102 w 12653"/>
              <a:gd name="connsiteY215" fmla="*/ 160 h 4040"/>
              <a:gd name="connsiteX216" fmla="*/ 102 w 12653"/>
              <a:gd name="connsiteY216" fmla="*/ 102 h 4040"/>
              <a:gd name="connsiteX217" fmla="*/ 162 w 12653"/>
              <a:gd name="connsiteY217" fmla="*/ 102 h 4040"/>
              <a:gd name="connsiteX218" fmla="*/ 166 w 12653"/>
              <a:gd name="connsiteY218" fmla="*/ 277 h 4040"/>
              <a:gd name="connsiteX219" fmla="*/ 166 w 12653"/>
              <a:gd name="connsiteY219" fmla="*/ 339 h 4040"/>
              <a:gd name="connsiteX220" fmla="*/ 102 w 12653"/>
              <a:gd name="connsiteY220" fmla="*/ 339 h 4040"/>
              <a:gd name="connsiteX221" fmla="*/ 102 w 12653"/>
              <a:gd name="connsiteY221" fmla="*/ 277 h 4040"/>
              <a:gd name="connsiteX222" fmla="*/ 166 w 12653"/>
              <a:gd name="connsiteY222" fmla="*/ 277 h 4040"/>
              <a:gd name="connsiteX223" fmla="*/ 102 w 12653"/>
              <a:gd name="connsiteY223" fmla="*/ 255 h 4040"/>
              <a:gd name="connsiteX224" fmla="*/ 102 w 12653"/>
              <a:gd name="connsiteY224" fmla="*/ 184 h 4040"/>
              <a:gd name="connsiteX225" fmla="*/ 166 w 12653"/>
              <a:gd name="connsiteY225" fmla="*/ 184 h 4040"/>
              <a:gd name="connsiteX226" fmla="*/ 166 w 12653"/>
              <a:gd name="connsiteY226" fmla="*/ 255 h 4040"/>
              <a:gd name="connsiteX227" fmla="*/ 102 w 12653"/>
              <a:gd name="connsiteY227" fmla="*/ 255 h 4040"/>
              <a:gd name="connsiteX228" fmla="*/ 184 w 12653"/>
              <a:gd name="connsiteY228" fmla="*/ 255 h 4040"/>
              <a:gd name="connsiteX229" fmla="*/ 184 w 12653"/>
              <a:gd name="connsiteY229" fmla="*/ 184 h 4040"/>
              <a:gd name="connsiteX230" fmla="*/ 240 w 12653"/>
              <a:gd name="connsiteY230" fmla="*/ 184 h 4040"/>
              <a:gd name="connsiteX231" fmla="*/ 240 w 12653"/>
              <a:gd name="connsiteY231" fmla="*/ 255 h 4040"/>
              <a:gd name="connsiteX232" fmla="*/ 184 w 12653"/>
              <a:gd name="connsiteY232" fmla="*/ 255 h 4040"/>
              <a:gd name="connsiteX233" fmla="*/ 184 w 12653"/>
              <a:gd name="connsiteY233" fmla="*/ 164 h 4040"/>
              <a:gd name="connsiteX234" fmla="*/ 184 w 12653"/>
              <a:gd name="connsiteY234" fmla="*/ 102 h 4040"/>
              <a:gd name="connsiteX235" fmla="*/ 240 w 12653"/>
              <a:gd name="connsiteY235" fmla="*/ 102 h 4040"/>
              <a:gd name="connsiteX236" fmla="*/ 240 w 12653"/>
              <a:gd name="connsiteY236" fmla="*/ 164 h 4040"/>
              <a:gd name="connsiteX237" fmla="*/ 184 w 12653"/>
              <a:gd name="connsiteY237" fmla="*/ 164 h 4040"/>
              <a:gd name="connsiteX238" fmla="*/ 561 w 12653"/>
              <a:gd name="connsiteY238" fmla="*/ 37 h 4040"/>
              <a:gd name="connsiteX239" fmla="*/ 561 w 12653"/>
              <a:gd name="connsiteY239" fmla="*/ 78 h 4040"/>
              <a:gd name="connsiteX240" fmla="*/ 520 w 12653"/>
              <a:gd name="connsiteY240" fmla="*/ 78 h 4040"/>
              <a:gd name="connsiteX241" fmla="*/ 520 w 12653"/>
              <a:gd name="connsiteY241" fmla="*/ 37 h 4040"/>
              <a:gd name="connsiteX242" fmla="*/ 561 w 12653"/>
              <a:gd name="connsiteY242" fmla="*/ 37 h 4040"/>
              <a:gd name="connsiteX243" fmla="*/ 12414 w 12653"/>
              <a:gd name="connsiteY243" fmla="*/ 164 h 4040"/>
              <a:gd name="connsiteX244" fmla="*/ 12414 w 12653"/>
              <a:gd name="connsiteY244" fmla="*/ 102 h 4040"/>
              <a:gd name="connsiteX245" fmla="*/ 12470 w 12653"/>
              <a:gd name="connsiteY245" fmla="*/ 102 h 4040"/>
              <a:gd name="connsiteX246" fmla="*/ 12470 w 12653"/>
              <a:gd name="connsiteY246" fmla="*/ 164 h 4040"/>
              <a:gd name="connsiteX247" fmla="*/ 12414 w 12653"/>
              <a:gd name="connsiteY247" fmla="*/ 164 h 4040"/>
              <a:gd name="connsiteX248" fmla="*/ 12414 w 12653"/>
              <a:gd name="connsiteY248" fmla="*/ 255 h 4040"/>
              <a:gd name="connsiteX249" fmla="*/ 12414 w 12653"/>
              <a:gd name="connsiteY249" fmla="*/ 184 h 4040"/>
              <a:gd name="connsiteX250" fmla="*/ 12470 w 12653"/>
              <a:gd name="connsiteY250" fmla="*/ 184 h 4040"/>
              <a:gd name="connsiteX251" fmla="*/ 12470 w 12653"/>
              <a:gd name="connsiteY251" fmla="*/ 255 h 4040"/>
              <a:gd name="connsiteX252" fmla="*/ 12414 w 12653"/>
              <a:gd name="connsiteY252" fmla="*/ 255 h 4040"/>
              <a:gd name="connsiteX253" fmla="*/ 12552 w 12653"/>
              <a:gd name="connsiteY253" fmla="*/ 596 h 4040"/>
              <a:gd name="connsiteX254" fmla="*/ 12552 w 12653"/>
              <a:gd name="connsiteY254" fmla="*/ 674 h 4040"/>
              <a:gd name="connsiteX255" fmla="*/ 12612 w 12653"/>
              <a:gd name="connsiteY255" fmla="*/ 674 h 4040"/>
              <a:gd name="connsiteX256" fmla="*/ 12612 w 12653"/>
              <a:gd name="connsiteY256" fmla="*/ 2687 h 4040"/>
              <a:gd name="connsiteX257" fmla="*/ 12552 w 12653"/>
              <a:gd name="connsiteY257" fmla="*/ 2687 h 4040"/>
              <a:gd name="connsiteX258" fmla="*/ 12552 w 12653"/>
              <a:gd name="connsiteY258" fmla="*/ 2765 h 4040"/>
              <a:gd name="connsiteX259" fmla="*/ 12500 w 12653"/>
              <a:gd name="connsiteY259" fmla="*/ 2765 h 4040"/>
              <a:gd name="connsiteX260" fmla="*/ 12500 w 12653"/>
              <a:gd name="connsiteY260" fmla="*/ 2916 h 4040"/>
              <a:gd name="connsiteX261" fmla="*/ 12628 w 12653"/>
              <a:gd name="connsiteY261" fmla="*/ 2916 h 4040"/>
              <a:gd name="connsiteX262" fmla="*/ 12628 w 12653"/>
              <a:gd name="connsiteY262" fmla="*/ 3084 h 4040"/>
              <a:gd name="connsiteX263" fmla="*/ 12571 w 12653"/>
              <a:gd name="connsiteY263" fmla="*/ 3084 h 4040"/>
              <a:gd name="connsiteX264" fmla="*/ 12571 w 12653"/>
              <a:gd name="connsiteY264" fmla="*/ 3002 h 4040"/>
              <a:gd name="connsiteX265" fmla="*/ 12470 w 12653"/>
              <a:gd name="connsiteY265" fmla="*/ 3002 h 4040"/>
              <a:gd name="connsiteX266" fmla="*/ 12470 w 12653"/>
              <a:gd name="connsiteY266" fmla="*/ 3084 h 4040"/>
              <a:gd name="connsiteX267" fmla="*/ 12392 w 12653"/>
              <a:gd name="connsiteY267" fmla="*/ 3084 h 4040"/>
              <a:gd name="connsiteX268" fmla="*/ 12392 w 12653"/>
              <a:gd name="connsiteY268" fmla="*/ 3177 h 4040"/>
              <a:gd name="connsiteX269" fmla="*/ 12300 w 12653"/>
              <a:gd name="connsiteY269" fmla="*/ 3177 h 4040"/>
              <a:gd name="connsiteX270" fmla="*/ 12300 w 12653"/>
              <a:gd name="connsiteY270" fmla="*/ 3278 h 4040"/>
              <a:gd name="connsiteX271" fmla="*/ 12392 w 12653"/>
              <a:gd name="connsiteY271" fmla="*/ 3278 h 4040"/>
              <a:gd name="connsiteX272" fmla="*/ 12392 w 12653"/>
              <a:gd name="connsiteY272" fmla="*/ 3337 h 4040"/>
              <a:gd name="connsiteX273" fmla="*/ 12224 w 12653"/>
              <a:gd name="connsiteY273" fmla="*/ 3337 h 4040"/>
              <a:gd name="connsiteX274" fmla="*/ 12224 w 12653"/>
              <a:gd name="connsiteY274" fmla="*/ 3209 h 4040"/>
              <a:gd name="connsiteX275" fmla="*/ 12071 w 12653"/>
              <a:gd name="connsiteY275" fmla="*/ 3912 h 4040"/>
              <a:gd name="connsiteX276" fmla="*/ 12071 w 12653"/>
              <a:gd name="connsiteY276" fmla="*/ 3964 h 4040"/>
              <a:gd name="connsiteX277" fmla="*/ 11995 w 12653"/>
              <a:gd name="connsiteY277" fmla="*/ 3964 h 4040"/>
              <a:gd name="connsiteX278" fmla="*/ 11995 w 12653"/>
              <a:gd name="connsiteY278" fmla="*/ 4025 h 4040"/>
              <a:gd name="connsiteX279" fmla="*/ 658 w 12653"/>
              <a:gd name="connsiteY279" fmla="*/ 4025 h 4040"/>
              <a:gd name="connsiteX280" fmla="*/ 658 w 12653"/>
              <a:gd name="connsiteY280" fmla="*/ 3964 h 4040"/>
              <a:gd name="connsiteX281" fmla="*/ 583 w 12653"/>
              <a:gd name="connsiteY281" fmla="*/ 3964 h 4040"/>
              <a:gd name="connsiteX282" fmla="*/ 583 w 12653"/>
              <a:gd name="connsiteY282" fmla="*/ 3912 h 4040"/>
              <a:gd name="connsiteX283" fmla="*/ 430 w 12653"/>
              <a:gd name="connsiteY283" fmla="*/ 3912 h 4040"/>
              <a:gd name="connsiteX284" fmla="*/ 430 w 12653"/>
              <a:gd name="connsiteY284" fmla="*/ 4040 h 4040"/>
              <a:gd name="connsiteX285" fmla="*/ 261 w 12653"/>
              <a:gd name="connsiteY285" fmla="*/ 4040 h 4040"/>
              <a:gd name="connsiteX286" fmla="*/ 261 w 12653"/>
              <a:gd name="connsiteY286" fmla="*/ 3981 h 4040"/>
              <a:gd name="connsiteX287" fmla="*/ 354 w 12653"/>
              <a:gd name="connsiteY287" fmla="*/ 3981 h 4040"/>
              <a:gd name="connsiteX288" fmla="*/ 354 w 12653"/>
              <a:gd name="connsiteY288" fmla="*/ 3880 h 4040"/>
              <a:gd name="connsiteX289" fmla="*/ 261 w 12653"/>
              <a:gd name="connsiteY289" fmla="*/ 3880 h 4040"/>
              <a:gd name="connsiteX290" fmla="*/ 261 w 12653"/>
              <a:gd name="connsiteY290" fmla="*/ 3787 h 4040"/>
              <a:gd name="connsiteX291" fmla="*/ 184 w 12653"/>
              <a:gd name="connsiteY291" fmla="*/ 3787 h 4040"/>
              <a:gd name="connsiteX292" fmla="*/ 184 w 12653"/>
              <a:gd name="connsiteY292" fmla="*/ 3705 h 4040"/>
              <a:gd name="connsiteX293" fmla="*/ 82 w 12653"/>
              <a:gd name="connsiteY293" fmla="*/ 3705 h 4040"/>
              <a:gd name="connsiteX294" fmla="*/ 82 w 12653"/>
              <a:gd name="connsiteY294" fmla="*/ 3787 h 4040"/>
              <a:gd name="connsiteX295" fmla="*/ 26 w 12653"/>
              <a:gd name="connsiteY295" fmla="*/ 3787 h 4040"/>
              <a:gd name="connsiteX296" fmla="*/ 26 w 12653"/>
              <a:gd name="connsiteY296" fmla="*/ 3619 h 4040"/>
              <a:gd name="connsiteX297" fmla="*/ 153 w 12653"/>
              <a:gd name="connsiteY297" fmla="*/ 3619 h 4040"/>
              <a:gd name="connsiteX298" fmla="*/ 153 w 12653"/>
              <a:gd name="connsiteY298" fmla="*/ 3468 h 4040"/>
              <a:gd name="connsiteX299" fmla="*/ 102 w 12653"/>
              <a:gd name="connsiteY299" fmla="*/ 3468 h 4040"/>
              <a:gd name="connsiteX300" fmla="*/ 102 w 12653"/>
              <a:gd name="connsiteY300" fmla="*/ 3390 h 4040"/>
              <a:gd name="connsiteX301" fmla="*/ 41 w 12653"/>
              <a:gd name="connsiteY301" fmla="*/ 3390 h 4040"/>
              <a:gd name="connsiteX302" fmla="*/ 41 w 12653"/>
              <a:gd name="connsiteY302" fmla="*/ 674 h 4040"/>
              <a:gd name="connsiteX303" fmla="*/ 102 w 12653"/>
              <a:gd name="connsiteY303" fmla="*/ 674 h 4040"/>
              <a:gd name="connsiteX304" fmla="*/ 102 w 12653"/>
              <a:gd name="connsiteY304" fmla="*/ 596 h 4040"/>
              <a:gd name="connsiteX305" fmla="*/ 153 w 12653"/>
              <a:gd name="connsiteY305" fmla="*/ 596 h 4040"/>
              <a:gd name="connsiteX306" fmla="*/ 153 w 12653"/>
              <a:gd name="connsiteY306" fmla="*/ 445 h 4040"/>
              <a:gd name="connsiteX307" fmla="*/ 26 w 12653"/>
              <a:gd name="connsiteY307" fmla="*/ 445 h 4040"/>
              <a:gd name="connsiteX308" fmla="*/ 26 w 12653"/>
              <a:gd name="connsiteY308" fmla="*/ 277 h 4040"/>
              <a:gd name="connsiteX309" fmla="*/ 82 w 12653"/>
              <a:gd name="connsiteY309" fmla="*/ 277 h 4040"/>
              <a:gd name="connsiteX310" fmla="*/ 82 w 12653"/>
              <a:gd name="connsiteY310" fmla="*/ 359 h 4040"/>
              <a:gd name="connsiteX311" fmla="*/ 184 w 12653"/>
              <a:gd name="connsiteY311" fmla="*/ 359 h 4040"/>
              <a:gd name="connsiteX312" fmla="*/ 184 w 12653"/>
              <a:gd name="connsiteY312" fmla="*/ 277 h 4040"/>
              <a:gd name="connsiteX313" fmla="*/ 261 w 12653"/>
              <a:gd name="connsiteY313" fmla="*/ 277 h 4040"/>
              <a:gd name="connsiteX314" fmla="*/ 261 w 12653"/>
              <a:gd name="connsiteY314" fmla="*/ 184 h 4040"/>
              <a:gd name="connsiteX315" fmla="*/ 354 w 12653"/>
              <a:gd name="connsiteY315" fmla="*/ 184 h 4040"/>
              <a:gd name="connsiteX316" fmla="*/ 354 w 12653"/>
              <a:gd name="connsiteY316" fmla="*/ 82 h 4040"/>
              <a:gd name="connsiteX317" fmla="*/ 261 w 12653"/>
              <a:gd name="connsiteY317" fmla="*/ 82 h 4040"/>
              <a:gd name="connsiteX318" fmla="*/ 261 w 12653"/>
              <a:gd name="connsiteY318" fmla="*/ 24 h 4040"/>
              <a:gd name="connsiteX319" fmla="*/ 430 w 12653"/>
              <a:gd name="connsiteY319" fmla="*/ 24 h 4040"/>
              <a:gd name="connsiteX320" fmla="*/ 430 w 12653"/>
              <a:gd name="connsiteY320" fmla="*/ 151 h 4040"/>
              <a:gd name="connsiteX321" fmla="*/ 583 w 12653"/>
              <a:gd name="connsiteY321" fmla="*/ 151 h 4040"/>
              <a:gd name="connsiteX322" fmla="*/ 583 w 12653"/>
              <a:gd name="connsiteY322" fmla="*/ 100 h 4040"/>
              <a:gd name="connsiteX323" fmla="*/ 658 w 12653"/>
              <a:gd name="connsiteY323" fmla="*/ 100 h 4040"/>
              <a:gd name="connsiteX324" fmla="*/ 658 w 12653"/>
              <a:gd name="connsiteY324" fmla="*/ 39 h 4040"/>
              <a:gd name="connsiteX325" fmla="*/ 11995 w 12653"/>
              <a:gd name="connsiteY325" fmla="*/ 39 h 4040"/>
              <a:gd name="connsiteX326" fmla="*/ 11995 w 12653"/>
              <a:gd name="connsiteY326" fmla="*/ 100 h 4040"/>
              <a:gd name="connsiteX327" fmla="*/ 12071 w 12653"/>
              <a:gd name="connsiteY327" fmla="*/ 100 h 4040"/>
              <a:gd name="connsiteX328" fmla="*/ 12071 w 12653"/>
              <a:gd name="connsiteY328" fmla="*/ 151 h 4040"/>
              <a:gd name="connsiteX329" fmla="*/ 12224 w 12653"/>
              <a:gd name="connsiteY329" fmla="*/ 151 h 4040"/>
              <a:gd name="connsiteX330" fmla="*/ 12224 w 12653"/>
              <a:gd name="connsiteY330" fmla="*/ 24 h 4040"/>
              <a:gd name="connsiteX331" fmla="*/ 12392 w 12653"/>
              <a:gd name="connsiteY331" fmla="*/ 24 h 4040"/>
              <a:gd name="connsiteX332" fmla="*/ 12392 w 12653"/>
              <a:gd name="connsiteY332" fmla="*/ 82 h 4040"/>
              <a:gd name="connsiteX333" fmla="*/ 12300 w 12653"/>
              <a:gd name="connsiteY333" fmla="*/ 82 h 4040"/>
              <a:gd name="connsiteX334" fmla="*/ 12300 w 12653"/>
              <a:gd name="connsiteY334" fmla="*/ 184 h 4040"/>
              <a:gd name="connsiteX335" fmla="*/ 12392 w 12653"/>
              <a:gd name="connsiteY335" fmla="*/ 184 h 4040"/>
              <a:gd name="connsiteX336" fmla="*/ 12392 w 12653"/>
              <a:gd name="connsiteY336" fmla="*/ 277 h 4040"/>
              <a:gd name="connsiteX337" fmla="*/ 12470 w 12653"/>
              <a:gd name="connsiteY337" fmla="*/ 277 h 4040"/>
              <a:gd name="connsiteX338" fmla="*/ 12470 w 12653"/>
              <a:gd name="connsiteY338" fmla="*/ 359 h 4040"/>
              <a:gd name="connsiteX339" fmla="*/ 12571 w 12653"/>
              <a:gd name="connsiteY339" fmla="*/ 359 h 4040"/>
              <a:gd name="connsiteX340" fmla="*/ 12571 w 12653"/>
              <a:gd name="connsiteY340" fmla="*/ 277 h 4040"/>
              <a:gd name="connsiteX341" fmla="*/ 12628 w 12653"/>
              <a:gd name="connsiteY341" fmla="*/ 277 h 4040"/>
              <a:gd name="connsiteX342" fmla="*/ 12628 w 12653"/>
              <a:gd name="connsiteY342" fmla="*/ 445 h 4040"/>
              <a:gd name="connsiteX343" fmla="*/ 12500 w 12653"/>
              <a:gd name="connsiteY343" fmla="*/ 445 h 4040"/>
              <a:gd name="connsiteX344" fmla="*/ 12500 w 12653"/>
              <a:gd name="connsiteY344" fmla="*/ 596 h 4040"/>
              <a:gd name="connsiteX345" fmla="*/ 12552 w 12653"/>
              <a:gd name="connsiteY345" fmla="*/ 596 h 4040"/>
              <a:gd name="connsiteX346" fmla="*/ 261 w 12653"/>
              <a:gd name="connsiteY346" fmla="*/ 3962 h 4040"/>
              <a:gd name="connsiteX347" fmla="*/ 261 w 12653"/>
              <a:gd name="connsiteY347" fmla="*/ 3899 h 4040"/>
              <a:gd name="connsiteX348" fmla="*/ 335 w 12653"/>
              <a:gd name="connsiteY348" fmla="*/ 3899 h 4040"/>
              <a:gd name="connsiteX349" fmla="*/ 335 w 12653"/>
              <a:gd name="connsiteY349" fmla="*/ 3962 h 4040"/>
              <a:gd name="connsiteX350" fmla="*/ 261 w 12653"/>
              <a:gd name="connsiteY350" fmla="*/ 3962 h 4040"/>
              <a:gd name="connsiteX351" fmla="*/ 261 w 12653"/>
              <a:gd name="connsiteY351" fmla="*/ 102 h 4040"/>
              <a:gd name="connsiteX352" fmla="*/ 335 w 12653"/>
              <a:gd name="connsiteY352" fmla="*/ 102 h 4040"/>
              <a:gd name="connsiteX353" fmla="*/ 335 w 12653"/>
              <a:gd name="connsiteY353" fmla="*/ 164 h 4040"/>
              <a:gd name="connsiteX354" fmla="*/ 261 w 12653"/>
              <a:gd name="connsiteY354" fmla="*/ 164 h 4040"/>
              <a:gd name="connsiteX355" fmla="*/ 261 w 12653"/>
              <a:gd name="connsiteY355" fmla="*/ 102 h 4040"/>
              <a:gd name="connsiteX356" fmla="*/ 12392 w 12653"/>
              <a:gd name="connsiteY356" fmla="*/ 102 h 4040"/>
              <a:gd name="connsiteX357" fmla="*/ 12392 w 12653"/>
              <a:gd name="connsiteY357" fmla="*/ 164 h 4040"/>
              <a:gd name="connsiteX358" fmla="*/ 12319 w 12653"/>
              <a:gd name="connsiteY358" fmla="*/ 164 h 4040"/>
              <a:gd name="connsiteX359" fmla="*/ 12319 w 12653"/>
              <a:gd name="connsiteY359" fmla="*/ 102 h 4040"/>
              <a:gd name="connsiteX360" fmla="*/ 12392 w 12653"/>
              <a:gd name="connsiteY360" fmla="*/ 102 h 4040"/>
              <a:gd name="connsiteX361" fmla="*/ 12392 w 12653"/>
              <a:gd name="connsiteY361" fmla="*/ 3899 h 4040"/>
              <a:gd name="connsiteX362" fmla="*/ 12392 w 12653"/>
              <a:gd name="connsiteY362" fmla="*/ 3962 h 4040"/>
              <a:gd name="connsiteX363" fmla="*/ 12319 w 12653"/>
              <a:gd name="connsiteY363" fmla="*/ 3962 h 4040"/>
              <a:gd name="connsiteX364" fmla="*/ 12319 w 12653"/>
              <a:gd name="connsiteY364" fmla="*/ 3899 h 4040"/>
              <a:gd name="connsiteX365" fmla="*/ 12392 w 12653"/>
              <a:gd name="connsiteY365" fmla="*/ 3899 h 4040"/>
              <a:gd name="connsiteX366" fmla="*/ 12552 w 12653"/>
              <a:gd name="connsiteY366" fmla="*/ 277 h 4040"/>
              <a:gd name="connsiteX367" fmla="*/ 12552 w 12653"/>
              <a:gd name="connsiteY367" fmla="*/ 339 h 4040"/>
              <a:gd name="connsiteX368" fmla="*/ 12487 w 12653"/>
              <a:gd name="connsiteY368" fmla="*/ 339 h 4040"/>
              <a:gd name="connsiteX369" fmla="*/ 12487 w 12653"/>
              <a:gd name="connsiteY369" fmla="*/ 277 h 4040"/>
              <a:gd name="connsiteX370" fmla="*/ 12552 w 12653"/>
              <a:gd name="connsiteY370" fmla="*/ 277 h 4040"/>
              <a:gd name="connsiteX371" fmla="*/ 12552 w 12653"/>
              <a:gd name="connsiteY371" fmla="*/ 184 h 4040"/>
              <a:gd name="connsiteX372" fmla="*/ 12552 w 12653"/>
              <a:gd name="connsiteY372" fmla="*/ 255 h 4040"/>
              <a:gd name="connsiteX373" fmla="*/ 12487 w 12653"/>
              <a:gd name="connsiteY373" fmla="*/ 255 h 4040"/>
              <a:gd name="connsiteX374" fmla="*/ 12487 w 12653"/>
              <a:gd name="connsiteY374" fmla="*/ 184 h 4040"/>
              <a:gd name="connsiteX375" fmla="*/ 12552 w 12653"/>
              <a:gd name="connsiteY375" fmla="*/ 184 h 4040"/>
              <a:gd name="connsiteX376" fmla="*/ 12552 w 12653"/>
              <a:gd name="connsiteY376" fmla="*/ 102 h 4040"/>
              <a:gd name="connsiteX377" fmla="*/ 12552 w 12653"/>
              <a:gd name="connsiteY377" fmla="*/ 160 h 4040"/>
              <a:gd name="connsiteX378" fmla="*/ 12492 w 12653"/>
              <a:gd name="connsiteY378" fmla="*/ 160 h 4040"/>
              <a:gd name="connsiteX379" fmla="*/ 12492 w 12653"/>
              <a:gd name="connsiteY379" fmla="*/ 102 h 4040"/>
              <a:gd name="connsiteX380" fmla="*/ 12552 w 12653"/>
              <a:gd name="connsiteY380" fmla="*/ 102 h 4040"/>
              <a:gd name="connsiteX381" fmla="*/ 12492 w 12653"/>
              <a:gd name="connsiteY381" fmla="*/ 82 h 4040"/>
              <a:gd name="connsiteX382" fmla="*/ 12492 w 12653"/>
              <a:gd name="connsiteY382" fmla="*/ 22 h 4040"/>
              <a:gd name="connsiteX383" fmla="*/ 12630 w 12653"/>
              <a:gd name="connsiteY383" fmla="*/ 22 h 4040"/>
              <a:gd name="connsiteX384" fmla="*/ 12630 w 12653"/>
              <a:gd name="connsiteY384" fmla="*/ 160 h 4040"/>
              <a:gd name="connsiteX385" fmla="*/ 12571 w 12653"/>
              <a:gd name="connsiteY385" fmla="*/ 160 h 4040"/>
              <a:gd name="connsiteX386" fmla="*/ 12571 w 12653"/>
              <a:gd name="connsiteY386" fmla="*/ 82 h 4040"/>
              <a:gd name="connsiteX387" fmla="*/ 12492 w 12653"/>
              <a:gd name="connsiteY387" fmla="*/ 82 h 4040"/>
              <a:gd name="connsiteX388" fmla="*/ 80 w 12653"/>
              <a:gd name="connsiteY388" fmla="*/ 3489 h 4040"/>
              <a:gd name="connsiteX389" fmla="*/ 80 w 12653"/>
              <a:gd name="connsiteY389" fmla="*/ 3528 h 4040"/>
              <a:gd name="connsiteX390" fmla="*/ 39 w 12653"/>
              <a:gd name="connsiteY390" fmla="*/ 3528 h 4040"/>
              <a:gd name="connsiteX391" fmla="*/ 39 w 12653"/>
              <a:gd name="connsiteY391" fmla="*/ 3489 h 4040"/>
              <a:gd name="connsiteX392" fmla="*/ 80 w 12653"/>
              <a:gd name="connsiteY392" fmla="*/ 3489 h 4040"/>
              <a:gd name="connsiteX393" fmla="*/ 12574 w 12653"/>
              <a:gd name="connsiteY393" fmla="*/ 575 h 4040"/>
              <a:gd name="connsiteX394" fmla="*/ 12574 w 12653"/>
              <a:gd name="connsiteY394" fmla="*/ 536 h 4040"/>
              <a:gd name="connsiteX395" fmla="*/ 12615 w 12653"/>
              <a:gd name="connsiteY395" fmla="*/ 536 h 4040"/>
              <a:gd name="connsiteX396" fmla="*/ 12615 w 12653"/>
              <a:gd name="connsiteY396" fmla="*/ 575 h 4040"/>
              <a:gd name="connsiteX397" fmla="*/ 12574 w 12653"/>
              <a:gd name="connsiteY397" fmla="*/ 575 h 4040"/>
              <a:gd name="connsiteX0" fmla="*/ 12653 w 12653"/>
              <a:gd name="connsiteY0" fmla="*/ 182 h 4040"/>
              <a:gd name="connsiteX1" fmla="*/ 12653 w 12653"/>
              <a:gd name="connsiteY1" fmla="*/ 0 h 4040"/>
              <a:gd name="connsiteX2" fmla="*/ 12470 w 12653"/>
              <a:gd name="connsiteY2" fmla="*/ 0 h 4040"/>
              <a:gd name="connsiteX3" fmla="*/ 12470 w 12653"/>
              <a:gd name="connsiteY3" fmla="*/ 82 h 4040"/>
              <a:gd name="connsiteX4" fmla="*/ 12414 w 12653"/>
              <a:gd name="connsiteY4" fmla="*/ 82 h 4040"/>
              <a:gd name="connsiteX5" fmla="*/ 12414 w 12653"/>
              <a:gd name="connsiteY5" fmla="*/ 0 h 4040"/>
              <a:gd name="connsiteX6" fmla="*/ 12202 w 12653"/>
              <a:gd name="connsiteY6" fmla="*/ 0 h 4040"/>
              <a:gd name="connsiteX7" fmla="*/ 12202 w 12653"/>
              <a:gd name="connsiteY7" fmla="*/ 130 h 4040"/>
              <a:gd name="connsiteX8" fmla="*/ 12092 w 12653"/>
              <a:gd name="connsiteY8" fmla="*/ 130 h 4040"/>
              <a:gd name="connsiteX9" fmla="*/ 12092 w 12653"/>
              <a:gd name="connsiteY9" fmla="*/ 100 h 4040"/>
              <a:gd name="connsiteX10" fmla="*/ 12155 w 12653"/>
              <a:gd name="connsiteY10" fmla="*/ 100 h 4040"/>
              <a:gd name="connsiteX11" fmla="*/ 12155 w 12653"/>
              <a:gd name="connsiteY11" fmla="*/ 15 h 4040"/>
              <a:gd name="connsiteX12" fmla="*/ 12071 w 12653"/>
              <a:gd name="connsiteY12" fmla="*/ 15 h 4040"/>
              <a:gd name="connsiteX13" fmla="*/ 12071 w 12653"/>
              <a:gd name="connsiteY13" fmla="*/ 78 h 4040"/>
              <a:gd name="connsiteX14" fmla="*/ 12017 w 12653"/>
              <a:gd name="connsiteY14" fmla="*/ 78 h 4040"/>
              <a:gd name="connsiteX15" fmla="*/ 12017 w 12653"/>
              <a:gd name="connsiteY15" fmla="*/ 18 h 4040"/>
              <a:gd name="connsiteX16" fmla="*/ 637 w 12653"/>
              <a:gd name="connsiteY16" fmla="*/ 18 h 4040"/>
              <a:gd name="connsiteX17" fmla="*/ 637 w 12653"/>
              <a:gd name="connsiteY17" fmla="*/ 78 h 4040"/>
              <a:gd name="connsiteX18" fmla="*/ 583 w 12653"/>
              <a:gd name="connsiteY18" fmla="*/ 78 h 4040"/>
              <a:gd name="connsiteX19" fmla="*/ 583 w 12653"/>
              <a:gd name="connsiteY19" fmla="*/ 15 h 4040"/>
              <a:gd name="connsiteX20" fmla="*/ 499 w 12653"/>
              <a:gd name="connsiteY20" fmla="*/ 15 h 4040"/>
              <a:gd name="connsiteX21" fmla="*/ 499 w 12653"/>
              <a:gd name="connsiteY21" fmla="*/ 100 h 4040"/>
              <a:gd name="connsiteX22" fmla="*/ 561 w 12653"/>
              <a:gd name="connsiteY22" fmla="*/ 100 h 4040"/>
              <a:gd name="connsiteX23" fmla="*/ 561 w 12653"/>
              <a:gd name="connsiteY23" fmla="*/ 130 h 4040"/>
              <a:gd name="connsiteX24" fmla="*/ 451 w 12653"/>
              <a:gd name="connsiteY24" fmla="*/ 130 h 4040"/>
              <a:gd name="connsiteX25" fmla="*/ 451 w 12653"/>
              <a:gd name="connsiteY25" fmla="*/ 0 h 4040"/>
              <a:gd name="connsiteX26" fmla="*/ 240 w 12653"/>
              <a:gd name="connsiteY26" fmla="*/ 0 h 4040"/>
              <a:gd name="connsiteX27" fmla="*/ 240 w 12653"/>
              <a:gd name="connsiteY27" fmla="*/ 82 h 4040"/>
              <a:gd name="connsiteX28" fmla="*/ 184 w 12653"/>
              <a:gd name="connsiteY28" fmla="*/ 82 h 4040"/>
              <a:gd name="connsiteX29" fmla="*/ 184 w 12653"/>
              <a:gd name="connsiteY29" fmla="*/ 0 h 4040"/>
              <a:gd name="connsiteX30" fmla="*/ 0 w 12653"/>
              <a:gd name="connsiteY30" fmla="*/ 0 h 4040"/>
              <a:gd name="connsiteX31" fmla="*/ 0 w 12653"/>
              <a:gd name="connsiteY31" fmla="*/ 182 h 4040"/>
              <a:gd name="connsiteX32" fmla="*/ 82 w 12653"/>
              <a:gd name="connsiteY32" fmla="*/ 182 h 4040"/>
              <a:gd name="connsiteX33" fmla="*/ 82 w 12653"/>
              <a:gd name="connsiteY33" fmla="*/ 255 h 4040"/>
              <a:gd name="connsiteX34" fmla="*/ 2 w 12653"/>
              <a:gd name="connsiteY34" fmla="*/ 255 h 4040"/>
              <a:gd name="connsiteX35" fmla="*/ 2 w 12653"/>
              <a:gd name="connsiteY35" fmla="*/ 467 h 4040"/>
              <a:gd name="connsiteX36" fmla="*/ 132 w 12653"/>
              <a:gd name="connsiteY36" fmla="*/ 467 h 4040"/>
              <a:gd name="connsiteX37" fmla="*/ 132 w 12653"/>
              <a:gd name="connsiteY37" fmla="*/ 575 h 4040"/>
              <a:gd name="connsiteX38" fmla="*/ 102 w 12653"/>
              <a:gd name="connsiteY38" fmla="*/ 575 h 4040"/>
              <a:gd name="connsiteX39" fmla="*/ 102 w 12653"/>
              <a:gd name="connsiteY39" fmla="*/ 514 h 4040"/>
              <a:gd name="connsiteX40" fmla="*/ 17 w 12653"/>
              <a:gd name="connsiteY40" fmla="*/ 514 h 4040"/>
              <a:gd name="connsiteX41" fmla="*/ 17 w 12653"/>
              <a:gd name="connsiteY41" fmla="*/ 596 h 4040"/>
              <a:gd name="connsiteX42" fmla="*/ 80 w 12653"/>
              <a:gd name="connsiteY42" fmla="*/ 596 h 4040"/>
              <a:gd name="connsiteX43" fmla="*/ 80 w 12653"/>
              <a:gd name="connsiteY43" fmla="*/ 652 h 4040"/>
              <a:gd name="connsiteX44" fmla="*/ 20 w 12653"/>
              <a:gd name="connsiteY44" fmla="*/ 652 h 4040"/>
              <a:gd name="connsiteX45" fmla="*/ 20 w 12653"/>
              <a:gd name="connsiteY45" fmla="*/ 2708 h 4040"/>
              <a:gd name="connsiteX46" fmla="*/ 80 w 12653"/>
              <a:gd name="connsiteY46" fmla="*/ 2708 h 4040"/>
              <a:gd name="connsiteX47" fmla="*/ 80 w 12653"/>
              <a:gd name="connsiteY47" fmla="*/ 2765 h 4040"/>
              <a:gd name="connsiteX48" fmla="*/ 17 w 12653"/>
              <a:gd name="connsiteY48" fmla="*/ 2765 h 4040"/>
              <a:gd name="connsiteX49" fmla="*/ 17 w 12653"/>
              <a:gd name="connsiteY49" fmla="*/ 2847 h 4040"/>
              <a:gd name="connsiteX50" fmla="*/ 102 w 12653"/>
              <a:gd name="connsiteY50" fmla="*/ 2847 h 4040"/>
              <a:gd name="connsiteX51" fmla="*/ 102 w 12653"/>
              <a:gd name="connsiteY51" fmla="*/ 2786 h 4040"/>
              <a:gd name="connsiteX52" fmla="*/ 132 w 12653"/>
              <a:gd name="connsiteY52" fmla="*/ 2786 h 4040"/>
              <a:gd name="connsiteX53" fmla="*/ 132 w 12653"/>
              <a:gd name="connsiteY53" fmla="*/ 2894 h 4040"/>
              <a:gd name="connsiteX54" fmla="*/ 2 w 12653"/>
              <a:gd name="connsiteY54" fmla="*/ 2894 h 4040"/>
              <a:gd name="connsiteX55" fmla="*/ 2 w 12653"/>
              <a:gd name="connsiteY55" fmla="*/ 3106 h 4040"/>
              <a:gd name="connsiteX56" fmla="*/ 82 w 12653"/>
              <a:gd name="connsiteY56" fmla="*/ 3106 h 4040"/>
              <a:gd name="connsiteX57" fmla="*/ 82 w 12653"/>
              <a:gd name="connsiteY57" fmla="*/ 3179 h 4040"/>
              <a:gd name="connsiteX58" fmla="*/ 0 w 12653"/>
              <a:gd name="connsiteY58" fmla="*/ 3179 h 4040"/>
              <a:gd name="connsiteX59" fmla="*/ 0 w 12653"/>
              <a:gd name="connsiteY59" fmla="*/ 3360 h 4040"/>
              <a:gd name="connsiteX60" fmla="*/ 184 w 12653"/>
              <a:gd name="connsiteY60" fmla="*/ 3360 h 4040"/>
              <a:gd name="connsiteX61" fmla="*/ 184 w 12653"/>
              <a:gd name="connsiteY61" fmla="*/ 3278 h 4040"/>
              <a:gd name="connsiteX62" fmla="*/ 240 w 12653"/>
              <a:gd name="connsiteY62" fmla="*/ 3278 h 4040"/>
              <a:gd name="connsiteX63" fmla="*/ 240 w 12653"/>
              <a:gd name="connsiteY63" fmla="*/ 3360 h 4040"/>
              <a:gd name="connsiteX64" fmla="*/ 451 w 12653"/>
              <a:gd name="connsiteY64" fmla="*/ 3360 h 4040"/>
              <a:gd name="connsiteX65" fmla="*/ 451 w 12653"/>
              <a:gd name="connsiteY65" fmla="*/ 3231 h 4040"/>
              <a:gd name="connsiteX66" fmla="*/ 561 w 12653"/>
              <a:gd name="connsiteY66" fmla="*/ 3231 h 4040"/>
              <a:gd name="connsiteX67" fmla="*/ 561 w 12653"/>
              <a:gd name="connsiteY67" fmla="*/ 3261 h 4040"/>
              <a:gd name="connsiteX68" fmla="*/ 499 w 12653"/>
              <a:gd name="connsiteY68" fmla="*/ 3261 h 4040"/>
              <a:gd name="connsiteX69" fmla="*/ 499 w 12653"/>
              <a:gd name="connsiteY69" fmla="*/ 3345 h 4040"/>
              <a:gd name="connsiteX70" fmla="*/ 583 w 12653"/>
              <a:gd name="connsiteY70" fmla="*/ 3345 h 4040"/>
              <a:gd name="connsiteX71" fmla="*/ 583 w 12653"/>
              <a:gd name="connsiteY71" fmla="*/ 3283 h 4040"/>
              <a:gd name="connsiteX72" fmla="*/ 637 w 12653"/>
              <a:gd name="connsiteY72" fmla="*/ 3283 h 4040"/>
              <a:gd name="connsiteX73" fmla="*/ 637 w 12653"/>
              <a:gd name="connsiteY73" fmla="*/ 3343 h 4040"/>
              <a:gd name="connsiteX74" fmla="*/ 12017 w 12653"/>
              <a:gd name="connsiteY74" fmla="*/ 3343 h 4040"/>
              <a:gd name="connsiteX75" fmla="*/ 12017 w 12653"/>
              <a:gd name="connsiteY75" fmla="*/ 3283 h 4040"/>
              <a:gd name="connsiteX76" fmla="*/ 12071 w 12653"/>
              <a:gd name="connsiteY76" fmla="*/ 3283 h 4040"/>
              <a:gd name="connsiteX77" fmla="*/ 12071 w 12653"/>
              <a:gd name="connsiteY77" fmla="*/ 3345 h 4040"/>
              <a:gd name="connsiteX78" fmla="*/ 12155 w 12653"/>
              <a:gd name="connsiteY78" fmla="*/ 3345 h 4040"/>
              <a:gd name="connsiteX79" fmla="*/ 12155 w 12653"/>
              <a:gd name="connsiteY79" fmla="*/ 3261 h 4040"/>
              <a:gd name="connsiteX80" fmla="*/ 12092 w 12653"/>
              <a:gd name="connsiteY80" fmla="*/ 3261 h 4040"/>
              <a:gd name="connsiteX81" fmla="*/ 12092 w 12653"/>
              <a:gd name="connsiteY81" fmla="*/ 3231 h 4040"/>
              <a:gd name="connsiteX82" fmla="*/ 12202 w 12653"/>
              <a:gd name="connsiteY82" fmla="*/ 3231 h 4040"/>
              <a:gd name="connsiteX83" fmla="*/ 12202 w 12653"/>
              <a:gd name="connsiteY83" fmla="*/ 3360 h 4040"/>
              <a:gd name="connsiteX84" fmla="*/ 12414 w 12653"/>
              <a:gd name="connsiteY84" fmla="*/ 3360 h 4040"/>
              <a:gd name="connsiteX85" fmla="*/ 12414 w 12653"/>
              <a:gd name="connsiteY85" fmla="*/ 3278 h 4040"/>
              <a:gd name="connsiteX86" fmla="*/ 12470 w 12653"/>
              <a:gd name="connsiteY86" fmla="*/ 3278 h 4040"/>
              <a:gd name="connsiteX87" fmla="*/ 12470 w 12653"/>
              <a:gd name="connsiteY87" fmla="*/ 3360 h 4040"/>
              <a:gd name="connsiteX88" fmla="*/ 12653 w 12653"/>
              <a:gd name="connsiteY88" fmla="*/ 3360 h 4040"/>
              <a:gd name="connsiteX89" fmla="*/ 12653 w 12653"/>
              <a:gd name="connsiteY89" fmla="*/ 3179 h 4040"/>
              <a:gd name="connsiteX90" fmla="*/ 12571 w 12653"/>
              <a:gd name="connsiteY90" fmla="*/ 3179 h 4040"/>
              <a:gd name="connsiteX91" fmla="*/ 12571 w 12653"/>
              <a:gd name="connsiteY91" fmla="*/ 3106 h 4040"/>
              <a:gd name="connsiteX92" fmla="*/ 12651 w 12653"/>
              <a:gd name="connsiteY92" fmla="*/ 3106 h 4040"/>
              <a:gd name="connsiteX93" fmla="*/ 12651 w 12653"/>
              <a:gd name="connsiteY93" fmla="*/ 2894 h 4040"/>
              <a:gd name="connsiteX94" fmla="*/ 12522 w 12653"/>
              <a:gd name="connsiteY94" fmla="*/ 2894 h 4040"/>
              <a:gd name="connsiteX95" fmla="*/ 12522 w 12653"/>
              <a:gd name="connsiteY95" fmla="*/ 2786 h 4040"/>
              <a:gd name="connsiteX96" fmla="*/ 12552 w 12653"/>
              <a:gd name="connsiteY96" fmla="*/ 2786 h 4040"/>
              <a:gd name="connsiteX97" fmla="*/ 12552 w 12653"/>
              <a:gd name="connsiteY97" fmla="*/ 2847 h 4040"/>
              <a:gd name="connsiteX98" fmla="*/ 12636 w 12653"/>
              <a:gd name="connsiteY98" fmla="*/ 2847 h 4040"/>
              <a:gd name="connsiteX99" fmla="*/ 12636 w 12653"/>
              <a:gd name="connsiteY99" fmla="*/ 2765 h 4040"/>
              <a:gd name="connsiteX100" fmla="*/ 12574 w 12653"/>
              <a:gd name="connsiteY100" fmla="*/ 2765 h 4040"/>
              <a:gd name="connsiteX101" fmla="*/ 12574 w 12653"/>
              <a:gd name="connsiteY101" fmla="*/ 2708 h 4040"/>
              <a:gd name="connsiteX102" fmla="*/ 12634 w 12653"/>
              <a:gd name="connsiteY102" fmla="*/ 2708 h 4040"/>
              <a:gd name="connsiteX103" fmla="*/ 12634 w 12653"/>
              <a:gd name="connsiteY103" fmla="*/ 652 h 4040"/>
              <a:gd name="connsiteX104" fmla="*/ 12574 w 12653"/>
              <a:gd name="connsiteY104" fmla="*/ 652 h 4040"/>
              <a:gd name="connsiteX105" fmla="*/ 12574 w 12653"/>
              <a:gd name="connsiteY105" fmla="*/ 596 h 4040"/>
              <a:gd name="connsiteX106" fmla="*/ 12636 w 12653"/>
              <a:gd name="connsiteY106" fmla="*/ 596 h 4040"/>
              <a:gd name="connsiteX107" fmla="*/ 12636 w 12653"/>
              <a:gd name="connsiteY107" fmla="*/ 514 h 4040"/>
              <a:gd name="connsiteX108" fmla="*/ 12552 w 12653"/>
              <a:gd name="connsiteY108" fmla="*/ 514 h 4040"/>
              <a:gd name="connsiteX109" fmla="*/ 12552 w 12653"/>
              <a:gd name="connsiteY109" fmla="*/ 575 h 4040"/>
              <a:gd name="connsiteX110" fmla="*/ 12522 w 12653"/>
              <a:gd name="connsiteY110" fmla="*/ 575 h 4040"/>
              <a:gd name="connsiteX111" fmla="*/ 12522 w 12653"/>
              <a:gd name="connsiteY111" fmla="*/ 467 h 4040"/>
              <a:gd name="connsiteX112" fmla="*/ 12651 w 12653"/>
              <a:gd name="connsiteY112" fmla="*/ 467 h 4040"/>
              <a:gd name="connsiteX113" fmla="*/ 12651 w 12653"/>
              <a:gd name="connsiteY113" fmla="*/ 255 h 4040"/>
              <a:gd name="connsiteX114" fmla="*/ 12571 w 12653"/>
              <a:gd name="connsiteY114" fmla="*/ 255 h 4040"/>
              <a:gd name="connsiteX115" fmla="*/ 12571 w 12653"/>
              <a:gd name="connsiteY115" fmla="*/ 182 h 4040"/>
              <a:gd name="connsiteX116" fmla="*/ 12653 w 12653"/>
              <a:gd name="connsiteY116" fmla="*/ 182 h 4040"/>
              <a:gd name="connsiteX117" fmla="*/ 561 w 12653"/>
              <a:gd name="connsiteY117" fmla="*/ 3283 h 4040"/>
              <a:gd name="connsiteX118" fmla="*/ 561 w 12653"/>
              <a:gd name="connsiteY118" fmla="*/ 3324 h 4040"/>
              <a:gd name="connsiteX119" fmla="*/ 520 w 12653"/>
              <a:gd name="connsiteY119" fmla="*/ 3324 h 4040"/>
              <a:gd name="connsiteX120" fmla="*/ 520 w 12653"/>
              <a:gd name="connsiteY120" fmla="*/ 3283 h 4040"/>
              <a:gd name="connsiteX121" fmla="*/ 561 w 12653"/>
              <a:gd name="connsiteY121" fmla="*/ 3283 h 4040"/>
              <a:gd name="connsiteX122" fmla="*/ 12092 w 12653"/>
              <a:gd name="connsiteY122" fmla="*/ 78 h 4040"/>
              <a:gd name="connsiteX123" fmla="*/ 12092 w 12653"/>
              <a:gd name="connsiteY123" fmla="*/ 37 h 4040"/>
              <a:gd name="connsiteX124" fmla="*/ 12133 w 12653"/>
              <a:gd name="connsiteY124" fmla="*/ 37 h 4040"/>
              <a:gd name="connsiteX125" fmla="*/ 12133 w 12653"/>
              <a:gd name="connsiteY125" fmla="*/ 78 h 4040"/>
              <a:gd name="connsiteX126" fmla="*/ 12092 w 12653"/>
              <a:gd name="connsiteY126" fmla="*/ 78 h 4040"/>
              <a:gd name="connsiteX127" fmla="*/ 12574 w 12653"/>
              <a:gd name="connsiteY127" fmla="*/ 2825 h 4040"/>
              <a:gd name="connsiteX128" fmla="*/ 12574 w 12653"/>
              <a:gd name="connsiteY128" fmla="*/ 2786 h 4040"/>
              <a:gd name="connsiteX129" fmla="*/ 12615 w 12653"/>
              <a:gd name="connsiteY129" fmla="*/ 2786 h 4040"/>
              <a:gd name="connsiteX130" fmla="*/ 12615 w 12653"/>
              <a:gd name="connsiteY130" fmla="*/ 2825 h 4040"/>
              <a:gd name="connsiteX131" fmla="*/ 12574 w 12653"/>
              <a:gd name="connsiteY131" fmla="*/ 2825 h 4040"/>
              <a:gd name="connsiteX132" fmla="*/ 12492 w 12653"/>
              <a:gd name="connsiteY132" fmla="*/ 3339 h 4040"/>
              <a:gd name="connsiteX133" fmla="*/ 12492 w 12653"/>
              <a:gd name="connsiteY133" fmla="*/ 3278 h 4040"/>
              <a:gd name="connsiteX134" fmla="*/ 12571 w 12653"/>
              <a:gd name="connsiteY134" fmla="*/ 3278 h 4040"/>
              <a:gd name="connsiteX135" fmla="*/ 12571 w 12653"/>
              <a:gd name="connsiteY135" fmla="*/ 3201 h 4040"/>
              <a:gd name="connsiteX136" fmla="*/ 12630 w 12653"/>
              <a:gd name="connsiteY136" fmla="*/ 3201 h 4040"/>
              <a:gd name="connsiteX137" fmla="*/ 12630 w 12653"/>
              <a:gd name="connsiteY137" fmla="*/ 3339 h 4040"/>
              <a:gd name="connsiteX138" fmla="*/ 12492 w 12653"/>
              <a:gd name="connsiteY138" fmla="*/ 3339 h 4040"/>
              <a:gd name="connsiteX139" fmla="*/ 12492 w 12653"/>
              <a:gd name="connsiteY139" fmla="*/ 3259 h 4040"/>
              <a:gd name="connsiteX140" fmla="*/ 12492 w 12653"/>
              <a:gd name="connsiteY140" fmla="*/ 3201 h 4040"/>
              <a:gd name="connsiteX141" fmla="*/ 12552 w 12653"/>
              <a:gd name="connsiteY141" fmla="*/ 3201 h 4040"/>
              <a:gd name="connsiteX142" fmla="*/ 12552 w 12653"/>
              <a:gd name="connsiteY142" fmla="*/ 3259 h 4040"/>
              <a:gd name="connsiteX143" fmla="*/ 12492 w 12653"/>
              <a:gd name="connsiteY143" fmla="*/ 3259 h 4040"/>
              <a:gd name="connsiteX144" fmla="*/ 12487 w 12653"/>
              <a:gd name="connsiteY144" fmla="*/ 3084 h 4040"/>
              <a:gd name="connsiteX145" fmla="*/ 12487 w 12653"/>
              <a:gd name="connsiteY145" fmla="*/ 3021 h 4040"/>
              <a:gd name="connsiteX146" fmla="*/ 12552 w 12653"/>
              <a:gd name="connsiteY146" fmla="*/ 3021 h 4040"/>
              <a:gd name="connsiteX147" fmla="*/ 12552 w 12653"/>
              <a:gd name="connsiteY147" fmla="*/ 3084 h 4040"/>
              <a:gd name="connsiteX148" fmla="*/ 12487 w 12653"/>
              <a:gd name="connsiteY148" fmla="*/ 3084 h 4040"/>
              <a:gd name="connsiteX149" fmla="*/ 12552 w 12653"/>
              <a:gd name="connsiteY149" fmla="*/ 3106 h 4040"/>
              <a:gd name="connsiteX150" fmla="*/ 12552 w 12653"/>
              <a:gd name="connsiteY150" fmla="*/ 3177 h 4040"/>
              <a:gd name="connsiteX151" fmla="*/ 12487 w 12653"/>
              <a:gd name="connsiteY151" fmla="*/ 3177 h 4040"/>
              <a:gd name="connsiteX152" fmla="*/ 12487 w 12653"/>
              <a:gd name="connsiteY152" fmla="*/ 3106 h 4040"/>
              <a:gd name="connsiteX153" fmla="*/ 12552 w 12653"/>
              <a:gd name="connsiteY153" fmla="*/ 3106 h 4040"/>
              <a:gd name="connsiteX154" fmla="*/ 12470 w 12653"/>
              <a:gd name="connsiteY154" fmla="*/ 3196 h 4040"/>
              <a:gd name="connsiteX155" fmla="*/ 12470 w 12653"/>
              <a:gd name="connsiteY155" fmla="*/ 3259 h 4040"/>
              <a:gd name="connsiteX156" fmla="*/ 12414 w 12653"/>
              <a:gd name="connsiteY156" fmla="*/ 3259 h 4040"/>
              <a:gd name="connsiteX157" fmla="*/ 12414 w 12653"/>
              <a:gd name="connsiteY157" fmla="*/ 3196 h 4040"/>
              <a:gd name="connsiteX158" fmla="*/ 12470 w 12653"/>
              <a:gd name="connsiteY158" fmla="*/ 3196 h 4040"/>
              <a:gd name="connsiteX159" fmla="*/ 12470 w 12653"/>
              <a:gd name="connsiteY159" fmla="*/ 3106 h 4040"/>
              <a:gd name="connsiteX160" fmla="*/ 12470 w 12653"/>
              <a:gd name="connsiteY160" fmla="*/ 3177 h 4040"/>
              <a:gd name="connsiteX161" fmla="*/ 12414 w 12653"/>
              <a:gd name="connsiteY161" fmla="*/ 3177 h 4040"/>
              <a:gd name="connsiteX162" fmla="*/ 12414 w 12653"/>
              <a:gd name="connsiteY162" fmla="*/ 3106 h 4040"/>
              <a:gd name="connsiteX163" fmla="*/ 12470 w 12653"/>
              <a:gd name="connsiteY163" fmla="*/ 3106 h 4040"/>
              <a:gd name="connsiteX164" fmla="*/ 12092 w 12653"/>
              <a:gd name="connsiteY164" fmla="*/ 3324 h 4040"/>
              <a:gd name="connsiteX165" fmla="*/ 12092 w 12653"/>
              <a:gd name="connsiteY165" fmla="*/ 3283 h 4040"/>
              <a:gd name="connsiteX166" fmla="*/ 12133 w 12653"/>
              <a:gd name="connsiteY166" fmla="*/ 3283 h 4040"/>
              <a:gd name="connsiteX167" fmla="*/ 12133 w 12653"/>
              <a:gd name="connsiteY167" fmla="*/ 3324 h 4040"/>
              <a:gd name="connsiteX168" fmla="*/ 12092 w 12653"/>
              <a:gd name="connsiteY168" fmla="*/ 3324 h 4040"/>
              <a:gd name="connsiteX169" fmla="*/ 240 w 12653"/>
              <a:gd name="connsiteY169" fmla="*/ 3196 h 4040"/>
              <a:gd name="connsiteX170" fmla="*/ 240 w 12653"/>
              <a:gd name="connsiteY170" fmla="*/ 3259 h 4040"/>
              <a:gd name="connsiteX171" fmla="*/ 184 w 12653"/>
              <a:gd name="connsiteY171" fmla="*/ 3259 h 4040"/>
              <a:gd name="connsiteX172" fmla="*/ 184 w 12653"/>
              <a:gd name="connsiteY172" fmla="*/ 3196 h 4040"/>
              <a:gd name="connsiteX173" fmla="*/ 240 w 12653"/>
              <a:gd name="connsiteY173" fmla="*/ 3196 h 4040"/>
              <a:gd name="connsiteX174" fmla="*/ 240 w 12653"/>
              <a:gd name="connsiteY174" fmla="*/ 3106 h 4040"/>
              <a:gd name="connsiteX175" fmla="*/ 240 w 12653"/>
              <a:gd name="connsiteY175" fmla="*/ 3177 h 4040"/>
              <a:gd name="connsiteX176" fmla="*/ 184 w 12653"/>
              <a:gd name="connsiteY176" fmla="*/ 3177 h 4040"/>
              <a:gd name="connsiteX177" fmla="*/ 184 w 12653"/>
              <a:gd name="connsiteY177" fmla="*/ 3106 h 4040"/>
              <a:gd name="connsiteX178" fmla="*/ 240 w 12653"/>
              <a:gd name="connsiteY178" fmla="*/ 3106 h 4040"/>
              <a:gd name="connsiteX179" fmla="*/ 102 w 12653"/>
              <a:gd name="connsiteY179" fmla="*/ 3084 h 4040"/>
              <a:gd name="connsiteX180" fmla="*/ 102 w 12653"/>
              <a:gd name="connsiteY180" fmla="*/ 3021 h 4040"/>
              <a:gd name="connsiteX181" fmla="*/ 166 w 12653"/>
              <a:gd name="connsiteY181" fmla="*/ 3021 h 4040"/>
              <a:gd name="connsiteX182" fmla="*/ 166 w 12653"/>
              <a:gd name="connsiteY182" fmla="*/ 3084 h 4040"/>
              <a:gd name="connsiteX183" fmla="*/ 102 w 12653"/>
              <a:gd name="connsiteY183" fmla="*/ 3084 h 4040"/>
              <a:gd name="connsiteX184" fmla="*/ 102 w 12653"/>
              <a:gd name="connsiteY184" fmla="*/ 3177 h 4040"/>
              <a:gd name="connsiteX185" fmla="*/ 102 w 12653"/>
              <a:gd name="connsiteY185" fmla="*/ 3106 h 4040"/>
              <a:gd name="connsiteX186" fmla="*/ 166 w 12653"/>
              <a:gd name="connsiteY186" fmla="*/ 3106 h 4040"/>
              <a:gd name="connsiteX187" fmla="*/ 166 w 12653"/>
              <a:gd name="connsiteY187" fmla="*/ 3177 h 4040"/>
              <a:gd name="connsiteX188" fmla="*/ 102 w 12653"/>
              <a:gd name="connsiteY188" fmla="*/ 3177 h 4040"/>
              <a:gd name="connsiteX189" fmla="*/ 102 w 12653"/>
              <a:gd name="connsiteY189" fmla="*/ 3259 h 4040"/>
              <a:gd name="connsiteX190" fmla="*/ 102 w 12653"/>
              <a:gd name="connsiteY190" fmla="*/ 3201 h 4040"/>
              <a:gd name="connsiteX191" fmla="*/ 162 w 12653"/>
              <a:gd name="connsiteY191" fmla="*/ 3201 h 4040"/>
              <a:gd name="connsiteX192" fmla="*/ 162 w 12653"/>
              <a:gd name="connsiteY192" fmla="*/ 3259 h 4040"/>
              <a:gd name="connsiteX193" fmla="*/ 102 w 12653"/>
              <a:gd name="connsiteY193" fmla="*/ 3259 h 4040"/>
              <a:gd name="connsiteX194" fmla="*/ 162 w 12653"/>
              <a:gd name="connsiteY194" fmla="*/ 3278 h 4040"/>
              <a:gd name="connsiteX195" fmla="*/ 162 w 12653"/>
              <a:gd name="connsiteY195" fmla="*/ 3339 h 4040"/>
              <a:gd name="connsiteX196" fmla="*/ 24 w 12653"/>
              <a:gd name="connsiteY196" fmla="*/ 3339 h 4040"/>
              <a:gd name="connsiteX197" fmla="*/ 24 w 12653"/>
              <a:gd name="connsiteY197" fmla="*/ 3201 h 4040"/>
              <a:gd name="connsiteX198" fmla="*/ 82 w 12653"/>
              <a:gd name="connsiteY198" fmla="*/ 3201 h 4040"/>
              <a:gd name="connsiteX199" fmla="*/ 82 w 12653"/>
              <a:gd name="connsiteY199" fmla="*/ 3278 h 4040"/>
              <a:gd name="connsiteX200" fmla="*/ 162 w 12653"/>
              <a:gd name="connsiteY200" fmla="*/ 3278 h 4040"/>
              <a:gd name="connsiteX201" fmla="*/ 80 w 12653"/>
              <a:gd name="connsiteY201" fmla="*/ 536 h 4040"/>
              <a:gd name="connsiteX202" fmla="*/ 80 w 12653"/>
              <a:gd name="connsiteY202" fmla="*/ 575 h 4040"/>
              <a:gd name="connsiteX203" fmla="*/ 39 w 12653"/>
              <a:gd name="connsiteY203" fmla="*/ 575 h 4040"/>
              <a:gd name="connsiteX204" fmla="*/ 39 w 12653"/>
              <a:gd name="connsiteY204" fmla="*/ 536 h 4040"/>
              <a:gd name="connsiteX205" fmla="*/ 80 w 12653"/>
              <a:gd name="connsiteY205" fmla="*/ 536 h 4040"/>
              <a:gd name="connsiteX206" fmla="*/ 162 w 12653"/>
              <a:gd name="connsiteY206" fmla="*/ 22 h 4040"/>
              <a:gd name="connsiteX207" fmla="*/ 162 w 12653"/>
              <a:gd name="connsiteY207" fmla="*/ 82 h 4040"/>
              <a:gd name="connsiteX208" fmla="*/ 82 w 12653"/>
              <a:gd name="connsiteY208" fmla="*/ 82 h 4040"/>
              <a:gd name="connsiteX209" fmla="*/ 82 w 12653"/>
              <a:gd name="connsiteY209" fmla="*/ 160 h 4040"/>
              <a:gd name="connsiteX210" fmla="*/ 24 w 12653"/>
              <a:gd name="connsiteY210" fmla="*/ 160 h 4040"/>
              <a:gd name="connsiteX211" fmla="*/ 24 w 12653"/>
              <a:gd name="connsiteY211" fmla="*/ 22 h 4040"/>
              <a:gd name="connsiteX212" fmla="*/ 162 w 12653"/>
              <a:gd name="connsiteY212" fmla="*/ 22 h 4040"/>
              <a:gd name="connsiteX213" fmla="*/ 162 w 12653"/>
              <a:gd name="connsiteY213" fmla="*/ 102 h 4040"/>
              <a:gd name="connsiteX214" fmla="*/ 162 w 12653"/>
              <a:gd name="connsiteY214" fmla="*/ 160 h 4040"/>
              <a:gd name="connsiteX215" fmla="*/ 102 w 12653"/>
              <a:gd name="connsiteY215" fmla="*/ 160 h 4040"/>
              <a:gd name="connsiteX216" fmla="*/ 102 w 12653"/>
              <a:gd name="connsiteY216" fmla="*/ 102 h 4040"/>
              <a:gd name="connsiteX217" fmla="*/ 162 w 12653"/>
              <a:gd name="connsiteY217" fmla="*/ 102 h 4040"/>
              <a:gd name="connsiteX218" fmla="*/ 166 w 12653"/>
              <a:gd name="connsiteY218" fmla="*/ 277 h 4040"/>
              <a:gd name="connsiteX219" fmla="*/ 166 w 12653"/>
              <a:gd name="connsiteY219" fmla="*/ 339 h 4040"/>
              <a:gd name="connsiteX220" fmla="*/ 102 w 12653"/>
              <a:gd name="connsiteY220" fmla="*/ 339 h 4040"/>
              <a:gd name="connsiteX221" fmla="*/ 102 w 12653"/>
              <a:gd name="connsiteY221" fmla="*/ 277 h 4040"/>
              <a:gd name="connsiteX222" fmla="*/ 166 w 12653"/>
              <a:gd name="connsiteY222" fmla="*/ 277 h 4040"/>
              <a:gd name="connsiteX223" fmla="*/ 102 w 12653"/>
              <a:gd name="connsiteY223" fmla="*/ 255 h 4040"/>
              <a:gd name="connsiteX224" fmla="*/ 102 w 12653"/>
              <a:gd name="connsiteY224" fmla="*/ 184 h 4040"/>
              <a:gd name="connsiteX225" fmla="*/ 166 w 12653"/>
              <a:gd name="connsiteY225" fmla="*/ 184 h 4040"/>
              <a:gd name="connsiteX226" fmla="*/ 166 w 12653"/>
              <a:gd name="connsiteY226" fmla="*/ 255 h 4040"/>
              <a:gd name="connsiteX227" fmla="*/ 102 w 12653"/>
              <a:gd name="connsiteY227" fmla="*/ 255 h 4040"/>
              <a:gd name="connsiteX228" fmla="*/ 184 w 12653"/>
              <a:gd name="connsiteY228" fmla="*/ 255 h 4040"/>
              <a:gd name="connsiteX229" fmla="*/ 184 w 12653"/>
              <a:gd name="connsiteY229" fmla="*/ 184 h 4040"/>
              <a:gd name="connsiteX230" fmla="*/ 240 w 12653"/>
              <a:gd name="connsiteY230" fmla="*/ 184 h 4040"/>
              <a:gd name="connsiteX231" fmla="*/ 240 w 12653"/>
              <a:gd name="connsiteY231" fmla="*/ 255 h 4040"/>
              <a:gd name="connsiteX232" fmla="*/ 184 w 12653"/>
              <a:gd name="connsiteY232" fmla="*/ 255 h 4040"/>
              <a:gd name="connsiteX233" fmla="*/ 184 w 12653"/>
              <a:gd name="connsiteY233" fmla="*/ 164 h 4040"/>
              <a:gd name="connsiteX234" fmla="*/ 184 w 12653"/>
              <a:gd name="connsiteY234" fmla="*/ 102 h 4040"/>
              <a:gd name="connsiteX235" fmla="*/ 240 w 12653"/>
              <a:gd name="connsiteY235" fmla="*/ 102 h 4040"/>
              <a:gd name="connsiteX236" fmla="*/ 240 w 12653"/>
              <a:gd name="connsiteY236" fmla="*/ 164 h 4040"/>
              <a:gd name="connsiteX237" fmla="*/ 184 w 12653"/>
              <a:gd name="connsiteY237" fmla="*/ 164 h 4040"/>
              <a:gd name="connsiteX238" fmla="*/ 561 w 12653"/>
              <a:gd name="connsiteY238" fmla="*/ 37 h 4040"/>
              <a:gd name="connsiteX239" fmla="*/ 561 w 12653"/>
              <a:gd name="connsiteY239" fmla="*/ 78 h 4040"/>
              <a:gd name="connsiteX240" fmla="*/ 520 w 12653"/>
              <a:gd name="connsiteY240" fmla="*/ 78 h 4040"/>
              <a:gd name="connsiteX241" fmla="*/ 520 w 12653"/>
              <a:gd name="connsiteY241" fmla="*/ 37 h 4040"/>
              <a:gd name="connsiteX242" fmla="*/ 561 w 12653"/>
              <a:gd name="connsiteY242" fmla="*/ 37 h 4040"/>
              <a:gd name="connsiteX243" fmla="*/ 12414 w 12653"/>
              <a:gd name="connsiteY243" fmla="*/ 164 h 4040"/>
              <a:gd name="connsiteX244" fmla="*/ 12414 w 12653"/>
              <a:gd name="connsiteY244" fmla="*/ 102 h 4040"/>
              <a:gd name="connsiteX245" fmla="*/ 12470 w 12653"/>
              <a:gd name="connsiteY245" fmla="*/ 102 h 4040"/>
              <a:gd name="connsiteX246" fmla="*/ 12470 w 12653"/>
              <a:gd name="connsiteY246" fmla="*/ 164 h 4040"/>
              <a:gd name="connsiteX247" fmla="*/ 12414 w 12653"/>
              <a:gd name="connsiteY247" fmla="*/ 164 h 4040"/>
              <a:gd name="connsiteX248" fmla="*/ 12414 w 12653"/>
              <a:gd name="connsiteY248" fmla="*/ 255 h 4040"/>
              <a:gd name="connsiteX249" fmla="*/ 12414 w 12653"/>
              <a:gd name="connsiteY249" fmla="*/ 184 h 4040"/>
              <a:gd name="connsiteX250" fmla="*/ 12470 w 12653"/>
              <a:gd name="connsiteY250" fmla="*/ 184 h 4040"/>
              <a:gd name="connsiteX251" fmla="*/ 12470 w 12653"/>
              <a:gd name="connsiteY251" fmla="*/ 255 h 4040"/>
              <a:gd name="connsiteX252" fmla="*/ 12414 w 12653"/>
              <a:gd name="connsiteY252" fmla="*/ 255 h 4040"/>
              <a:gd name="connsiteX253" fmla="*/ 12552 w 12653"/>
              <a:gd name="connsiteY253" fmla="*/ 596 h 4040"/>
              <a:gd name="connsiteX254" fmla="*/ 12552 w 12653"/>
              <a:gd name="connsiteY254" fmla="*/ 674 h 4040"/>
              <a:gd name="connsiteX255" fmla="*/ 12612 w 12653"/>
              <a:gd name="connsiteY255" fmla="*/ 674 h 4040"/>
              <a:gd name="connsiteX256" fmla="*/ 12612 w 12653"/>
              <a:gd name="connsiteY256" fmla="*/ 2687 h 4040"/>
              <a:gd name="connsiteX257" fmla="*/ 12552 w 12653"/>
              <a:gd name="connsiteY257" fmla="*/ 2687 h 4040"/>
              <a:gd name="connsiteX258" fmla="*/ 12552 w 12653"/>
              <a:gd name="connsiteY258" fmla="*/ 2765 h 4040"/>
              <a:gd name="connsiteX259" fmla="*/ 12500 w 12653"/>
              <a:gd name="connsiteY259" fmla="*/ 2765 h 4040"/>
              <a:gd name="connsiteX260" fmla="*/ 12500 w 12653"/>
              <a:gd name="connsiteY260" fmla="*/ 2916 h 4040"/>
              <a:gd name="connsiteX261" fmla="*/ 12628 w 12653"/>
              <a:gd name="connsiteY261" fmla="*/ 2916 h 4040"/>
              <a:gd name="connsiteX262" fmla="*/ 12628 w 12653"/>
              <a:gd name="connsiteY262" fmla="*/ 3084 h 4040"/>
              <a:gd name="connsiteX263" fmla="*/ 12571 w 12653"/>
              <a:gd name="connsiteY263" fmla="*/ 3084 h 4040"/>
              <a:gd name="connsiteX264" fmla="*/ 12571 w 12653"/>
              <a:gd name="connsiteY264" fmla="*/ 3002 h 4040"/>
              <a:gd name="connsiteX265" fmla="*/ 12470 w 12653"/>
              <a:gd name="connsiteY265" fmla="*/ 3002 h 4040"/>
              <a:gd name="connsiteX266" fmla="*/ 12470 w 12653"/>
              <a:gd name="connsiteY266" fmla="*/ 3084 h 4040"/>
              <a:gd name="connsiteX267" fmla="*/ 12392 w 12653"/>
              <a:gd name="connsiteY267" fmla="*/ 3084 h 4040"/>
              <a:gd name="connsiteX268" fmla="*/ 12392 w 12653"/>
              <a:gd name="connsiteY268" fmla="*/ 3177 h 4040"/>
              <a:gd name="connsiteX269" fmla="*/ 12300 w 12653"/>
              <a:gd name="connsiteY269" fmla="*/ 3177 h 4040"/>
              <a:gd name="connsiteX270" fmla="*/ 12300 w 12653"/>
              <a:gd name="connsiteY270" fmla="*/ 3278 h 4040"/>
              <a:gd name="connsiteX271" fmla="*/ 12392 w 12653"/>
              <a:gd name="connsiteY271" fmla="*/ 3278 h 4040"/>
              <a:gd name="connsiteX272" fmla="*/ 12392 w 12653"/>
              <a:gd name="connsiteY272" fmla="*/ 3337 h 4040"/>
              <a:gd name="connsiteX273" fmla="*/ 12224 w 12653"/>
              <a:gd name="connsiteY273" fmla="*/ 3337 h 4040"/>
              <a:gd name="connsiteX274" fmla="*/ 12224 w 12653"/>
              <a:gd name="connsiteY274" fmla="*/ 3209 h 4040"/>
              <a:gd name="connsiteX275" fmla="*/ 12071 w 12653"/>
              <a:gd name="connsiteY275" fmla="*/ 3209 h 4040"/>
              <a:gd name="connsiteX276" fmla="*/ 12071 w 12653"/>
              <a:gd name="connsiteY276" fmla="*/ 3964 h 4040"/>
              <a:gd name="connsiteX277" fmla="*/ 11995 w 12653"/>
              <a:gd name="connsiteY277" fmla="*/ 3964 h 4040"/>
              <a:gd name="connsiteX278" fmla="*/ 11995 w 12653"/>
              <a:gd name="connsiteY278" fmla="*/ 4025 h 4040"/>
              <a:gd name="connsiteX279" fmla="*/ 658 w 12653"/>
              <a:gd name="connsiteY279" fmla="*/ 4025 h 4040"/>
              <a:gd name="connsiteX280" fmla="*/ 658 w 12653"/>
              <a:gd name="connsiteY280" fmla="*/ 3964 h 4040"/>
              <a:gd name="connsiteX281" fmla="*/ 583 w 12653"/>
              <a:gd name="connsiteY281" fmla="*/ 3964 h 4040"/>
              <a:gd name="connsiteX282" fmla="*/ 583 w 12653"/>
              <a:gd name="connsiteY282" fmla="*/ 3912 h 4040"/>
              <a:gd name="connsiteX283" fmla="*/ 430 w 12653"/>
              <a:gd name="connsiteY283" fmla="*/ 3912 h 4040"/>
              <a:gd name="connsiteX284" fmla="*/ 430 w 12653"/>
              <a:gd name="connsiteY284" fmla="*/ 4040 h 4040"/>
              <a:gd name="connsiteX285" fmla="*/ 261 w 12653"/>
              <a:gd name="connsiteY285" fmla="*/ 4040 h 4040"/>
              <a:gd name="connsiteX286" fmla="*/ 261 w 12653"/>
              <a:gd name="connsiteY286" fmla="*/ 3981 h 4040"/>
              <a:gd name="connsiteX287" fmla="*/ 354 w 12653"/>
              <a:gd name="connsiteY287" fmla="*/ 3981 h 4040"/>
              <a:gd name="connsiteX288" fmla="*/ 354 w 12653"/>
              <a:gd name="connsiteY288" fmla="*/ 3880 h 4040"/>
              <a:gd name="connsiteX289" fmla="*/ 261 w 12653"/>
              <a:gd name="connsiteY289" fmla="*/ 3880 h 4040"/>
              <a:gd name="connsiteX290" fmla="*/ 261 w 12653"/>
              <a:gd name="connsiteY290" fmla="*/ 3787 h 4040"/>
              <a:gd name="connsiteX291" fmla="*/ 184 w 12653"/>
              <a:gd name="connsiteY291" fmla="*/ 3787 h 4040"/>
              <a:gd name="connsiteX292" fmla="*/ 184 w 12653"/>
              <a:gd name="connsiteY292" fmla="*/ 3705 h 4040"/>
              <a:gd name="connsiteX293" fmla="*/ 82 w 12653"/>
              <a:gd name="connsiteY293" fmla="*/ 3705 h 4040"/>
              <a:gd name="connsiteX294" fmla="*/ 82 w 12653"/>
              <a:gd name="connsiteY294" fmla="*/ 3787 h 4040"/>
              <a:gd name="connsiteX295" fmla="*/ 26 w 12653"/>
              <a:gd name="connsiteY295" fmla="*/ 3787 h 4040"/>
              <a:gd name="connsiteX296" fmla="*/ 26 w 12653"/>
              <a:gd name="connsiteY296" fmla="*/ 3619 h 4040"/>
              <a:gd name="connsiteX297" fmla="*/ 153 w 12653"/>
              <a:gd name="connsiteY297" fmla="*/ 3619 h 4040"/>
              <a:gd name="connsiteX298" fmla="*/ 153 w 12653"/>
              <a:gd name="connsiteY298" fmla="*/ 3468 h 4040"/>
              <a:gd name="connsiteX299" fmla="*/ 102 w 12653"/>
              <a:gd name="connsiteY299" fmla="*/ 3468 h 4040"/>
              <a:gd name="connsiteX300" fmla="*/ 102 w 12653"/>
              <a:gd name="connsiteY300" fmla="*/ 3390 h 4040"/>
              <a:gd name="connsiteX301" fmla="*/ 41 w 12653"/>
              <a:gd name="connsiteY301" fmla="*/ 3390 h 4040"/>
              <a:gd name="connsiteX302" fmla="*/ 41 w 12653"/>
              <a:gd name="connsiteY302" fmla="*/ 674 h 4040"/>
              <a:gd name="connsiteX303" fmla="*/ 102 w 12653"/>
              <a:gd name="connsiteY303" fmla="*/ 674 h 4040"/>
              <a:gd name="connsiteX304" fmla="*/ 102 w 12653"/>
              <a:gd name="connsiteY304" fmla="*/ 596 h 4040"/>
              <a:gd name="connsiteX305" fmla="*/ 153 w 12653"/>
              <a:gd name="connsiteY305" fmla="*/ 596 h 4040"/>
              <a:gd name="connsiteX306" fmla="*/ 153 w 12653"/>
              <a:gd name="connsiteY306" fmla="*/ 445 h 4040"/>
              <a:gd name="connsiteX307" fmla="*/ 26 w 12653"/>
              <a:gd name="connsiteY307" fmla="*/ 445 h 4040"/>
              <a:gd name="connsiteX308" fmla="*/ 26 w 12653"/>
              <a:gd name="connsiteY308" fmla="*/ 277 h 4040"/>
              <a:gd name="connsiteX309" fmla="*/ 82 w 12653"/>
              <a:gd name="connsiteY309" fmla="*/ 277 h 4040"/>
              <a:gd name="connsiteX310" fmla="*/ 82 w 12653"/>
              <a:gd name="connsiteY310" fmla="*/ 359 h 4040"/>
              <a:gd name="connsiteX311" fmla="*/ 184 w 12653"/>
              <a:gd name="connsiteY311" fmla="*/ 359 h 4040"/>
              <a:gd name="connsiteX312" fmla="*/ 184 w 12653"/>
              <a:gd name="connsiteY312" fmla="*/ 277 h 4040"/>
              <a:gd name="connsiteX313" fmla="*/ 261 w 12653"/>
              <a:gd name="connsiteY313" fmla="*/ 277 h 4040"/>
              <a:gd name="connsiteX314" fmla="*/ 261 w 12653"/>
              <a:gd name="connsiteY314" fmla="*/ 184 h 4040"/>
              <a:gd name="connsiteX315" fmla="*/ 354 w 12653"/>
              <a:gd name="connsiteY315" fmla="*/ 184 h 4040"/>
              <a:gd name="connsiteX316" fmla="*/ 354 w 12653"/>
              <a:gd name="connsiteY316" fmla="*/ 82 h 4040"/>
              <a:gd name="connsiteX317" fmla="*/ 261 w 12653"/>
              <a:gd name="connsiteY317" fmla="*/ 82 h 4040"/>
              <a:gd name="connsiteX318" fmla="*/ 261 w 12653"/>
              <a:gd name="connsiteY318" fmla="*/ 24 h 4040"/>
              <a:gd name="connsiteX319" fmla="*/ 430 w 12653"/>
              <a:gd name="connsiteY319" fmla="*/ 24 h 4040"/>
              <a:gd name="connsiteX320" fmla="*/ 430 w 12653"/>
              <a:gd name="connsiteY320" fmla="*/ 151 h 4040"/>
              <a:gd name="connsiteX321" fmla="*/ 583 w 12653"/>
              <a:gd name="connsiteY321" fmla="*/ 151 h 4040"/>
              <a:gd name="connsiteX322" fmla="*/ 583 w 12653"/>
              <a:gd name="connsiteY322" fmla="*/ 100 h 4040"/>
              <a:gd name="connsiteX323" fmla="*/ 658 w 12653"/>
              <a:gd name="connsiteY323" fmla="*/ 100 h 4040"/>
              <a:gd name="connsiteX324" fmla="*/ 658 w 12653"/>
              <a:gd name="connsiteY324" fmla="*/ 39 h 4040"/>
              <a:gd name="connsiteX325" fmla="*/ 11995 w 12653"/>
              <a:gd name="connsiteY325" fmla="*/ 39 h 4040"/>
              <a:gd name="connsiteX326" fmla="*/ 11995 w 12653"/>
              <a:gd name="connsiteY326" fmla="*/ 100 h 4040"/>
              <a:gd name="connsiteX327" fmla="*/ 12071 w 12653"/>
              <a:gd name="connsiteY327" fmla="*/ 100 h 4040"/>
              <a:gd name="connsiteX328" fmla="*/ 12071 w 12653"/>
              <a:gd name="connsiteY328" fmla="*/ 151 h 4040"/>
              <a:gd name="connsiteX329" fmla="*/ 12224 w 12653"/>
              <a:gd name="connsiteY329" fmla="*/ 151 h 4040"/>
              <a:gd name="connsiteX330" fmla="*/ 12224 w 12653"/>
              <a:gd name="connsiteY330" fmla="*/ 24 h 4040"/>
              <a:gd name="connsiteX331" fmla="*/ 12392 w 12653"/>
              <a:gd name="connsiteY331" fmla="*/ 24 h 4040"/>
              <a:gd name="connsiteX332" fmla="*/ 12392 w 12653"/>
              <a:gd name="connsiteY332" fmla="*/ 82 h 4040"/>
              <a:gd name="connsiteX333" fmla="*/ 12300 w 12653"/>
              <a:gd name="connsiteY333" fmla="*/ 82 h 4040"/>
              <a:gd name="connsiteX334" fmla="*/ 12300 w 12653"/>
              <a:gd name="connsiteY334" fmla="*/ 184 h 4040"/>
              <a:gd name="connsiteX335" fmla="*/ 12392 w 12653"/>
              <a:gd name="connsiteY335" fmla="*/ 184 h 4040"/>
              <a:gd name="connsiteX336" fmla="*/ 12392 w 12653"/>
              <a:gd name="connsiteY336" fmla="*/ 277 h 4040"/>
              <a:gd name="connsiteX337" fmla="*/ 12470 w 12653"/>
              <a:gd name="connsiteY337" fmla="*/ 277 h 4040"/>
              <a:gd name="connsiteX338" fmla="*/ 12470 w 12653"/>
              <a:gd name="connsiteY338" fmla="*/ 359 h 4040"/>
              <a:gd name="connsiteX339" fmla="*/ 12571 w 12653"/>
              <a:gd name="connsiteY339" fmla="*/ 359 h 4040"/>
              <a:gd name="connsiteX340" fmla="*/ 12571 w 12653"/>
              <a:gd name="connsiteY340" fmla="*/ 277 h 4040"/>
              <a:gd name="connsiteX341" fmla="*/ 12628 w 12653"/>
              <a:gd name="connsiteY341" fmla="*/ 277 h 4040"/>
              <a:gd name="connsiteX342" fmla="*/ 12628 w 12653"/>
              <a:gd name="connsiteY342" fmla="*/ 445 h 4040"/>
              <a:gd name="connsiteX343" fmla="*/ 12500 w 12653"/>
              <a:gd name="connsiteY343" fmla="*/ 445 h 4040"/>
              <a:gd name="connsiteX344" fmla="*/ 12500 w 12653"/>
              <a:gd name="connsiteY344" fmla="*/ 596 h 4040"/>
              <a:gd name="connsiteX345" fmla="*/ 12552 w 12653"/>
              <a:gd name="connsiteY345" fmla="*/ 596 h 4040"/>
              <a:gd name="connsiteX346" fmla="*/ 261 w 12653"/>
              <a:gd name="connsiteY346" fmla="*/ 3962 h 4040"/>
              <a:gd name="connsiteX347" fmla="*/ 261 w 12653"/>
              <a:gd name="connsiteY347" fmla="*/ 3899 h 4040"/>
              <a:gd name="connsiteX348" fmla="*/ 335 w 12653"/>
              <a:gd name="connsiteY348" fmla="*/ 3899 h 4040"/>
              <a:gd name="connsiteX349" fmla="*/ 335 w 12653"/>
              <a:gd name="connsiteY349" fmla="*/ 3962 h 4040"/>
              <a:gd name="connsiteX350" fmla="*/ 261 w 12653"/>
              <a:gd name="connsiteY350" fmla="*/ 3962 h 4040"/>
              <a:gd name="connsiteX351" fmla="*/ 261 w 12653"/>
              <a:gd name="connsiteY351" fmla="*/ 102 h 4040"/>
              <a:gd name="connsiteX352" fmla="*/ 335 w 12653"/>
              <a:gd name="connsiteY352" fmla="*/ 102 h 4040"/>
              <a:gd name="connsiteX353" fmla="*/ 335 w 12653"/>
              <a:gd name="connsiteY353" fmla="*/ 164 h 4040"/>
              <a:gd name="connsiteX354" fmla="*/ 261 w 12653"/>
              <a:gd name="connsiteY354" fmla="*/ 164 h 4040"/>
              <a:gd name="connsiteX355" fmla="*/ 261 w 12653"/>
              <a:gd name="connsiteY355" fmla="*/ 102 h 4040"/>
              <a:gd name="connsiteX356" fmla="*/ 12392 w 12653"/>
              <a:gd name="connsiteY356" fmla="*/ 102 h 4040"/>
              <a:gd name="connsiteX357" fmla="*/ 12392 w 12653"/>
              <a:gd name="connsiteY357" fmla="*/ 164 h 4040"/>
              <a:gd name="connsiteX358" fmla="*/ 12319 w 12653"/>
              <a:gd name="connsiteY358" fmla="*/ 164 h 4040"/>
              <a:gd name="connsiteX359" fmla="*/ 12319 w 12653"/>
              <a:gd name="connsiteY359" fmla="*/ 102 h 4040"/>
              <a:gd name="connsiteX360" fmla="*/ 12392 w 12653"/>
              <a:gd name="connsiteY360" fmla="*/ 102 h 4040"/>
              <a:gd name="connsiteX361" fmla="*/ 12392 w 12653"/>
              <a:gd name="connsiteY361" fmla="*/ 3899 h 4040"/>
              <a:gd name="connsiteX362" fmla="*/ 12392 w 12653"/>
              <a:gd name="connsiteY362" fmla="*/ 3962 h 4040"/>
              <a:gd name="connsiteX363" fmla="*/ 12319 w 12653"/>
              <a:gd name="connsiteY363" fmla="*/ 3962 h 4040"/>
              <a:gd name="connsiteX364" fmla="*/ 12319 w 12653"/>
              <a:gd name="connsiteY364" fmla="*/ 3899 h 4040"/>
              <a:gd name="connsiteX365" fmla="*/ 12392 w 12653"/>
              <a:gd name="connsiteY365" fmla="*/ 3899 h 4040"/>
              <a:gd name="connsiteX366" fmla="*/ 12552 w 12653"/>
              <a:gd name="connsiteY366" fmla="*/ 277 h 4040"/>
              <a:gd name="connsiteX367" fmla="*/ 12552 w 12653"/>
              <a:gd name="connsiteY367" fmla="*/ 339 h 4040"/>
              <a:gd name="connsiteX368" fmla="*/ 12487 w 12653"/>
              <a:gd name="connsiteY368" fmla="*/ 339 h 4040"/>
              <a:gd name="connsiteX369" fmla="*/ 12487 w 12653"/>
              <a:gd name="connsiteY369" fmla="*/ 277 h 4040"/>
              <a:gd name="connsiteX370" fmla="*/ 12552 w 12653"/>
              <a:gd name="connsiteY370" fmla="*/ 277 h 4040"/>
              <a:gd name="connsiteX371" fmla="*/ 12552 w 12653"/>
              <a:gd name="connsiteY371" fmla="*/ 184 h 4040"/>
              <a:gd name="connsiteX372" fmla="*/ 12552 w 12653"/>
              <a:gd name="connsiteY372" fmla="*/ 255 h 4040"/>
              <a:gd name="connsiteX373" fmla="*/ 12487 w 12653"/>
              <a:gd name="connsiteY373" fmla="*/ 255 h 4040"/>
              <a:gd name="connsiteX374" fmla="*/ 12487 w 12653"/>
              <a:gd name="connsiteY374" fmla="*/ 184 h 4040"/>
              <a:gd name="connsiteX375" fmla="*/ 12552 w 12653"/>
              <a:gd name="connsiteY375" fmla="*/ 184 h 4040"/>
              <a:gd name="connsiteX376" fmla="*/ 12552 w 12653"/>
              <a:gd name="connsiteY376" fmla="*/ 102 h 4040"/>
              <a:gd name="connsiteX377" fmla="*/ 12552 w 12653"/>
              <a:gd name="connsiteY377" fmla="*/ 160 h 4040"/>
              <a:gd name="connsiteX378" fmla="*/ 12492 w 12653"/>
              <a:gd name="connsiteY378" fmla="*/ 160 h 4040"/>
              <a:gd name="connsiteX379" fmla="*/ 12492 w 12653"/>
              <a:gd name="connsiteY379" fmla="*/ 102 h 4040"/>
              <a:gd name="connsiteX380" fmla="*/ 12552 w 12653"/>
              <a:gd name="connsiteY380" fmla="*/ 102 h 4040"/>
              <a:gd name="connsiteX381" fmla="*/ 12492 w 12653"/>
              <a:gd name="connsiteY381" fmla="*/ 82 h 4040"/>
              <a:gd name="connsiteX382" fmla="*/ 12492 w 12653"/>
              <a:gd name="connsiteY382" fmla="*/ 22 h 4040"/>
              <a:gd name="connsiteX383" fmla="*/ 12630 w 12653"/>
              <a:gd name="connsiteY383" fmla="*/ 22 h 4040"/>
              <a:gd name="connsiteX384" fmla="*/ 12630 w 12653"/>
              <a:gd name="connsiteY384" fmla="*/ 160 h 4040"/>
              <a:gd name="connsiteX385" fmla="*/ 12571 w 12653"/>
              <a:gd name="connsiteY385" fmla="*/ 160 h 4040"/>
              <a:gd name="connsiteX386" fmla="*/ 12571 w 12653"/>
              <a:gd name="connsiteY386" fmla="*/ 82 h 4040"/>
              <a:gd name="connsiteX387" fmla="*/ 12492 w 12653"/>
              <a:gd name="connsiteY387" fmla="*/ 82 h 4040"/>
              <a:gd name="connsiteX388" fmla="*/ 80 w 12653"/>
              <a:gd name="connsiteY388" fmla="*/ 3489 h 4040"/>
              <a:gd name="connsiteX389" fmla="*/ 80 w 12653"/>
              <a:gd name="connsiteY389" fmla="*/ 3528 h 4040"/>
              <a:gd name="connsiteX390" fmla="*/ 39 w 12653"/>
              <a:gd name="connsiteY390" fmla="*/ 3528 h 4040"/>
              <a:gd name="connsiteX391" fmla="*/ 39 w 12653"/>
              <a:gd name="connsiteY391" fmla="*/ 3489 h 4040"/>
              <a:gd name="connsiteX392" fmla="*/ 80 w 12653"/>
              <a:gd name="connsiteY392" fmla="*/ 3489 h 4040"/>
              <a:gd name="connsiteX393" fmla="*/ 12574 w 12653"/>
              <a:gd name="connsiteY393" fmla="*/ 575 h 4040"/>
              <a:gd name="connsiteX394" fmla="*/ 12574 w 12653"/>
              <a:gd name="connsiteY394" fmla="*/ 536 h 4040"/>
              <a:gd name="connsiteX395" fmla="*/ 12615 w 12653"/>
              <a:gd name="connsiteY395" fmla="*/ 536 h 4040"/>
              <a:gd name="connsiteX396" fmla="*/ 12615 w 12653"/>
              <a:gd name="connsiteY396" fmla="*/ 575 h 4040"/>
              <a:gd name="connsiteX397" fmla="*/ 12574 w 12653"/>
              <a:gd name="connsiteY397" fmla="*/ 575 h 4040"/>
              <a:gd name="connsiteX0" fmla="*/ 12653 w 12653"/>
              <a:gd name="connsiteY0" fmla="*/ 182 h 4040"/>
              <a:gd name="connsiteX1" fmla="*/ 12653 w 12653"/>
              <a:gd name="connsiteY1" fmla="*/ 0 h 4040"/>
              <a:gd name="connsiteX2" fmla="*/ 12470 w 12653"/>
              <a:gd name="connsiteY2" fmla="*/ 0 h 4040"/>
              <a:gd name="connsiteX3" fmla="*/ 12470 w 12653"/>
              <a:gd name="connsiteY3" fmla="*/ 82 h 4040"/>
              <a:gd name="connsiteX4" fmla="*/ 12414 w 12653"/>
              <a:gd name="connsiteY4" fmla="*/ 82 h 4040"/>
              <a:gd name="connsiteX5" fmla="*/ 12414 w 12653"/>
              <a:gd name="connsiteY5" fmla="*/ 0 h 4040"/>
              <a:gd name="connsiteX6" fmla="*/ 12202 w 12653"/>
              <a:gd name="connsiteY6" fmla="*/ 0 h 4040"/>
              <a:gd name="connsiteX7" fmla="*/ 12202 w 12653"/>
              <a:gd name="connsiteY7" fmla="*/ 130 h 4040"/>
              <a:gd name="connsiteX8" fmla="*/ 12092 w 12653"/>
              <a:gd name="connsiteY8" fmla="*/ 130 h 4040"/>
              <a:gd name="connsiteX9" fmla="*/ 12092 w 12653"/>
              <a:gd name="connsiteY9" fmla="*/ 100 h 4040"/>
              <a:gd name="connsiteX10" fmla="*/ 12155 w 12653"/>
              <a:gd name="connsiteY10" fmla="*/ 100 h 4040"/>
              <a:gd name="connsiteX11" fmla="*/ 12155 w 12653"/>
              <a:gd name="connsiteY11" fmla="*/ 15 h 4040"/>
              <a:gd name="connsiteX12" fmla="*/ 12071 w 12653"/>
              <a:gd name="connsiteY12" fmla="*/ 15 h 4040"/>
              <a:gd name="connsiteX13" fmla="*/ 12071 w 12653"/>
              <a:gd name="connsiteY13" fmla="*/ 78 h 4040"/>
              <a:gd name="connsiteX14" fmla="*/ 12017 w 12653"/>
              <a:gd name="connsiteY14" fmla="*/ 78 h 4040"/>
              <a:gd name="connsiteX15" fmla="*/ 12017 w 12653"/>
              <a:gd name="connsiteY15" fmla="*/ 18 h 4040"/>
              <a:gd name="connsiteX16" fmla="*/ 637 w 12653"/>
              <a:gd name="connsiteY16" fmla="*/ 18 h 4040"/>
              <a:gd name="connsiteX17" fmla="*/ 637 w 12653"/>
              <a:gd name="connsiteY17" fmla="*/ 78 h 4040"/>
              <a:gd name="connsiteX18" fmla="*/ 583 w 12653"/>
              <a:gd name="connsiteY18" fmla="*/ 78 h 4040"/>
              <a:gd name="connsiteX19" fmla="*/ 583 w 12653"/>
              <a:gd name="connsiteY19" fmla="*/ 15 h 4040"/>
              <a:gd name="connsiteX20" fmla="*/ 499 w 12653"/>
              <a:gd name="connsiteY20" fmla="*/ 15 h 4040"/>
              <a:gd name="connsiteX21" fmla="*/ 499 w 12653"/>
              <a:gd name="connsiteY21" fmla="*/ 100 h 4040"/>
              <a:gd name="connsiteX22" fmla="*/ 561 w 12653"/>
              <a:gd name="connsiteY22" fmla="*/ 100 h 4040"/>
              <a:gd name="connsiteX23" fmla="*/ 561 w 12653"/>
              <a:gd name="connsiteY23" fmla="*/ 130 h 4040"/>
              <a:gd name="connsiteX24" fmla="*/ 451 w 12653"/>
              <a:gd name="connsiteY24" fmla="*/ 130 h 4040"/>
              <a:gd name="connsiteX25" fmla="*/ 451 w 12653"/>
              <a:gd name="connsiteY25" fmla="*/ 0 h 4040"/>
              <a:gd name="connsiteX26" fmla="*/ 240 w 12653"/>
              <a:gd name="connsiteY26" fmla="*/ 0 h 4040"/>
              <a:gd name="connsiteX27" fmla="*/ 240 w 12653"/>
              <a:gd name="connsiteY27" fmla="*/ 82 h 4040"/>
              <a:gd name="connsiteX28" fmla="*/ 184 w 12653"/>
              <a:gd name="connsiteY28" fmla="*/ 82 h 4040"/>
              <a:gd name="connsiteX29" fmla="*/ 184 w 12653"/>
              <a:gd name="connsiteY29" fmla="*/ 0 h 4040"/>
              <a:gd name="connsiteX30" fmla="*/ 0 w 12653"/>
              <a:gd name="connsiteY30" fmla="*/ 0 h 4040"/>
              <a:gd name="connsiteX31" fmla="*/ 0 w 12653"/>
              <a:gd name="connsiteY31" fmla="*/ 182 h 4040"/>
              <a:gd name="connsiteX32" fmla="*/ 82 w 12653"/>
              <a:gd name="connsiteY32" fmla="*/ 182 h 4040"/>
              <a:gd name="connsiteX33" fmla="*/ 82 w 12653"/>
              <a:gd name="connsiteY33" fmla="*/ 255 h 4040"/>
              <a:gd name="connsiteX34" fmla="*/ 2 w 12653"/>
              <a:gd name="connsiteY34" fmla="*/ 255 h 4040"/>
              <a:gd name="connsiteX35" fmla="*/ 2 w 12653"/>
              <a:gd name="connsiteY35" fmla="*/ 467 h 4040"/>
              <a:gd name="connsiteX36" fmla="*/ 132 w 12653"/>
              <a:gd name="connsiteY36" fmla="*/ 467 h 4040"/>
              <a:gd name="connsiteX37" fmla="*/ 132 w 12653"/>
              <a:gd name="connsiteY37" fmla="*/ 575 h 4040"/>
              <a:gd name="connsiteX38" fmla="*/ 102 w 12653"/>
              <a:gd name="connsiteY38" fmla="*/ 575 h 4040"/>
              <a:gd name="connsiteX39" fmla="*/ 102 w 12653"/>
              <a:gd name="connsiteY39" fmla="*/ 514 h 4040"/>
              <a:gd name="connsiteX40" fmla="*/ 17 w 12653"/>
              <a:gd name="connsiteY40" fmla="*/ 514 h 4040"/>
              <a:gd name="connsiteX41" fmla="*/ 17 w 12653"/>
              <a:gd name="connsiteY41" fmla="*/ 596 h 4040"/>
              <a:gd name="connsiteX42" fmla="*/ 80 w 12653"/>
              <a:gd name="connsiteY42" fmla="*/ 596 h 4040"/>
              <a:gd name="connsiteX43" fmla="*/ 80 w 12653"/>
              <a:gd name="connsiteY43" fmla="*/ 652 h 4040"/>
              <a:gd name="connsiteX44" fmla="*/ 20 w 12653"/>
              <a:gd name="connsiteY44" fmla="*/ 652 h 4040"/>
              <a:gd name="connsiteX45" fmla="*/ 20 w 12653"/>
              <a:gd name="connsiteY45" fmla="*/ 2708 h 4040"/>
              <a:gd name="connsiteX46" fmla="*/ 80 w 12653"/>
              <a:gd name="connsiteY46" fmla="*/ 2708 h 4040"/>
              <a:gd name="connsiteX47" fmla="*/ 80 w 12653"/>
              <a:gd name="connsiteY47" fmla="*/ 2765 h 4040"/>
              <a:gd name="connsiteX48" fmla="*/ 17 w 12653"/>
              <a:gd name="connsiteY48" fmla="*/ 2765 h 4040"/>
              <a:gd name="connsiteX49" fmla="*/ 17 w 12653"/>
              <a:gd name="connsiteY49" fmla="*/ 2847 h 4040"/>
              <a:gd name="connsiteX50" fmla="*/ 102 w 12653"/>
              <a:gd name="connsiteY50" fmla="*/ 2847 h 4040"/>
              <a:gd name="connsiteX51" fmla="*/ 102 w 12653"/>
              <a:gd name="connsiteY51" fmla="*/ 2786 h 4040"/>
              <a:gd name="connsiteX52" fmla="*/ 132 w 12653"/>
              <a:gd name="connsiteY52" fmla="*/ 2786 h 4040"/>
              <a:gd name="connsiteX53" fmla="*/ 132 w 12653"/>
              <a:gd name="connsiteY53" fmla="*/ 2894 h 4040"/>
              <a:gd name="connsiteX54" fmla="*/ 2 w 12653"/>
              <a:gd name="connsiteY54" fmla="*/ 2894 h 4040"/>
              <a:gd name="connsiteX55" fmla="*/ 2 w 12653"/>
              <a:gd name="connsiteY55" fmla="*/ 3106 h 4040"/>
              <a:gd name="connsiteX56" fmla="*/ 82 w 12653"/>
              <a:gd name="connsiteY56" fmla="*/ 3106 h 4040"/>
              <a:gd name="connsiteX57" fmla="*/ 82 w 12653"/>
              <a:gd name="connsiteY57" fmla="*/ 3179 h 4040"/>
              <a:gd name="connsiteX58" fmla="*/ 0 w 12653"/>
              <a:gd name="connsiteY58" fmla="*/ 3179 h 4040"/>
              <a:gd name="connsiteX59" fmla="*/ 0 w 12653"/>
              <a:gd name="connsiteY59" fmla="*/ 3360 h 4040"/>
              <a:gd name="connsiteX60" fmla="*/ 184 w 12653"/>
              <a:gd name="connsiteY60" fmla="*/ 3360 h 4040"/>
              <a:gd name="connsiteX61" fmla="*/ 184 w 12653"/>
              <a:gd name="connsiteY61" fmla="*/ 3278 h 4040"/>
              <a:gd name="connsiteX62" fmla="*/ 240 w 12653"/>
              <a:gd name="connsiteY62" fmla="*/ 3278 h 4040"/>
              <a:gd name="connsiteX63" fmla="*/ 240 w 12653"/>
              <a:gd name="connsiteY63" fmla="*/ 3360 h 4040"/>
              <a:gd name="connsiteX64" fmla="*/ 451 w 12653"/>
              <a:gd name="connsiteY64" fmla="*/ 3360 h 4040"/>
              <a:gd name="connsiteX65" fmla="*/ 451 w 12653"/>
              <a:gd name="connsiteY65" fmla="*/ 3231 h 4040"/>
              <a:gd name="connsiteX66" fmla="*/ 561 w 12653"/>
              <a:gd name="connsiteY66" fmla="*/ 3231 h 4040"/>
              <a:gd name="connsiteX67" fmla="*/ 561 w 12653"/>
              <a:gd name="connsiteY67" fmla="*/ 3261 h 4040"/>
              <a:gd name="connsiteX68" fmla="*/ 499 w 12653"/>
              <a:gd name="connsiteY68" fmla="*/ 3261 h 4040"/>
              <a:gd name="connsiteX69" fmla="*/ 499 w 12653"/>
              <a:gd name="connsiteY69" fmla="*/ 3345 h 4040"/>
              <a:gd name="connsiteX70" fmla="*/ 583 w 12653"/>
              <a:gd name="connsiteY70" fmla="*/ 3345 h 4040"/>
              <a:gd name="connsiteX71" fmla="*/ 583 w 12653"/>
              <a:gd name="connsiteY71" fmla="*/ 3283 h 4040"/>
              <a:gd name="connsiteX72" fmla="*/ 637 w 12653"/>
              <a:gd name="connsiteY72" fmla="*/ 3283 h 4040"/>
              <a:gd name="connsiteX73" fmla="*/ 637 w 12653"/>
              <a:gd name="connsiteY73" fmla="*/ 3343 h 4040"/>
              <a:gd name="connsiteX74" fmla="*/ 12017 w 12653"/>
              <a:gd name="connsiteY74" fmla="*/ 3343 h 4040"/>
              <a:gd name="connsiteX75" fmla="*/ 12017 w 12653"/>
              <a:gd name="connsiteY75" fmla="*/ 3283 h 4040"/>
              <a:gd name="connsiteX76" fmla="*/ 12071 w 12653"/>
              <a:gd name="connsiteY76" fmla="*/ 3283 h 4040"/>
              <a:gd name="connsiteX77" fmla="*/ 12071 w 12653"/>
              <a:gd name="connsiteY77" fmla="*/ 3345 h 4040"/>
              <a:gd name="connsiteX78" fmla="*/ 12155 w 12653"/>
              <a:gd name="connsiteY78" fmla="*/ 3345 h 4040"/>
              <a:gd name="connsiteX79" fmla="*/ 12155 w 12653"/>
              <a:gd name="connsiteY79" fmla="*/ 3261 h 4040"/>
              <a:gd name="connsiteX80" fmla="*/ 12092 w 12653"/>
              <a:gd name="connsiteY80" fmla="*/ 3261 h 4040"/>
              <a:gd name="connsiteX81" fmla="*/ 12092 w 12653"/>
              <a:gd name="connsiteY81" fmla="*/ 3231 h 4040"/>
              <a:gd name="connsiteX82" fmla="*/ 12202 w 12653"/>
              <a:gd name="connsiteY82" fmla="*/ 3231 h 4040"/>
              <a:gd name="connsiteX83" fmla="*/ 12202 w 12653"/>
              <a:gd name="connsiteY83" fmla="*/ 3360 h 4040"/>
              <a:gd name="connsiteX84" fmla="*/ 12414 w 12653"/>
              <a:gd name="connsiteY84" fmla="*/ 3360 h 4040"/>
              <a:gd name="connsiteX85" fmla="*/ 12414 w 12653"/>
              <a:gd name="connsiteY85" fmla="*/ 3278 h 4040"/>
              <a:gd name="connsiteX86" fmla="*/ 12470 w 12653"/>
              <a:gd name="connsiteY86" fmla="*/ 3278 h 4040"/>
              <a:gd name="connsiteX87" fmla="*/ 12470 w 12653"/>
              <a:gd name="connsiteY87" fmla="*/ 3360 h 4040"/>
              <a:gd name="connsiteX88" fmla="*/ 12653 w 12653"/>
              <a:gd name="connsiteY88" fmla="*/ 3360 h 4040"/>
              <a:gd name="connsiteX89" fmla="*/ 12653 w 12653"/>
              <a:gd name="connsiteY89" fmla="*/ 3179 h 4040"/>
              <a:gd name="connsiteX90" fmla="*/ 12571 w 12653"/>
              <a:gd name="connsiteY90" fmla="*/ 3179 h 4040"/>
              <a:gd name="connsiteX91" fmla="*/ 12571 w 12653"/>
              <a:gd name="connsiteY91" fmla="*/ 3106 h 4040"/>
              <a:gd name="connsiteX92" fmla="*/ 12651 w 12653"/>
              <a:gd name="connsiteY92" fmla="*/ 3106 h 4040"/>
              <a:gd name="connsiteX93" fmla="*/ 12651 w 12653"/>
              <a:gd name="connsiteY93" fmla="*/ 2894 h 4040"/>
              <a:gd name="connsiteX94" fmla="*/ 12522 w 12653"/>
              <a:gd name="connsiteY94" fmla="*/ 2894 h 4040"/>
              <a:gd name="connsiteX95" fmla="*/ 12522 w 12653"/>
              <a:gd name="connsiteY95" fmla="*/ 2786 h 4040"/>
              <a:gd name="connsiteX96" fmla="*/ 12552 w 12653"/>
              <a:gd name="connsiteY96" fmla="*/ 2786 h 4040"/>
              <a:gd name="connsiteX97" fmla="*/ 12552 w 12653"/>
              <a:gd name="connsiteY97" fmla="*/ 2847 h 4040"/>
              <a:gd name="connsiteX98" fmla="*/ 12636 w 12653"/>
              <a:gd name="connsiteY98" fmla="*/ 2847 h 4040"/>
              <a:gd name="connsiteX99" fmla="*/ 12636 w 12653"/>
              <a:gd name="connsiteY99" fmla="*/ 2765 h 4040"/>
              <a:gd name="connsiteX100" fmla="*/ 12574 w 12653"/>
              <a:gd name="connsiteY100" fmla="*/ 2765 h 4040"/>
              <a:gd name="connsiteX101" fmla="*/ 12574 w 12653"/>
              <a:gd name="connsiteY101" fmla="*/ 2708 h 4040"/>
              <a:gd name="connsiteX102" fmla="*/ 12634 w 12653"/>
              <a:gd name="connsiteY102" fmla="*/ 2708 h 4040"/>
              <a:gd name="connsiteX103" fmla="*/ 12634 w 12653"/>
              <a:gd name="connsiteY103" fmla="*/ 652 h 4040"/>
              <a:gd name="connsiteX104" fmla="*/ 12574 w 12653"/>
              <a:gd name="connsiteY104" fmla="*/ 652 h 4040"/>
              <a:gd name="connsiteX105" fmla="*/ 12574 w 12653"/>
              <a:gd name="connsiteY105" fmla="*/ 596 h 4040"/>
              <a:gd name="connsiteX106" fmla="*/ 12636 w 12653"/>
              <a:gd name="connsiteY106" fmla="*/ 596 h 4040"/>
              <a:gd name="connsiteX107" fmla="*/ 12636 w 12653"/>
              <a:gd name="connsiteY107" fmla="*/ 514 h 4040"/>
              <a:gd name="connsiteX108" fmla="*/ 12552 w 12653"/>
              <a:gd name="connsiteY108" fmla="*/ 514 h 4040"/>
              <a:gd name="connsiteX109" fmla="*/ 12552 w 12653"/>
              <a:gd name="connsiteY109" fmla="*/ 575 h 4040"/>
              <a:gd name="connsiteX110" fmla="*/ 12522 w 12653"/>
              <a:gd name="connsiteY110" fmla="*/ 575 h 4040"/>
              <a:gd name="connsiteX111" fmla="*/ 12522 w 12653"/>
              <a:gd name="connsiteY111" fmla="*/ 467 h 4040"/>
              <a:gd name="connsiteX112" fmla="*/ 12651 w 12653"/>
              <a:gd name="connsiteY112" fmla="*/ 467 h 4040"/>
              <a:gd name="connsiteX113" fmla="*/ 12651 w 12653"/>
              <a:gd name="connsiteY113" fmla="*/ 255 h 4040"/>
              <a:gd name="connsiteX114" fmla="*/ 12571 w 12653"/>
              <a:gd name="connsiteY114" fmla="*/ 255 h 4040"/>
              <a:gd name="connsiteX115" fmla="*/ 12571 w 12653"/>
              <a:gd name="connsiteY115" fmla="*/ 182 h 4040"/>
              <a:gd name="connsiteX116" fmla="*/ 12653 w 12653"/>
              <a:gd name="connsiteY116" fmla="*/ 182 h 4040"/>
              <a:gd name="connsiteX117" fmla="*/ 561 w 12653"/>
              <a:gd name="connsiteY117" fmla="*/ 3283 h 4040"/>
              <a:gd name="connsiteX118" fmla="*/ 561 w 12653"/>
              <a:gd name="connsiteY118" fmla="*/ 3324 h 4040"/>
              <a:gd name="connsiteX119" fmla="*/ 520 w 12653"/>
              <a:gd name="connsiteY119" fmla="*/ 3324 h 4040"/>
              <a:gd name="connsiteX120" fmla="*/ 520 w 12653"/>
              <a:gd name="connsiteY120" fmla="*/ 3283 h 4040"/>
              <a:gd name="connsiteX121" fmla="*/ 561 w 12653"/>
              <a:gd name="connsiteY121" fmla="*/ 3283 h 4040"/>
              <a:gd name="connsiteX122" fmla="*/ 12092 w 12653"/>
              <a:gd name="connsiteY122" fmla="*/ 78 h 4040"/>
              <a:gd name="connsiteX123" fmla="*/ 12092 w 12653"/>
              <a:gd name="connsiteY123" fmla="*/ 37 h 4040"/>
              <a:gd name="connsiteX124" fmla="*/ 12133 w 12653"/>
              <a:gd name="connsiteY124" fmla="*/ 37 h 4040"/>
              <a:gd name="connsiteX125" fmla="*/ 12133 w 12653"/>
              <a:gd name="connsiteY125" fmla="*/ 78 h 4040"/>
              <a:gd name="connsiteX126" fmla="*/ 12092 w 12653"/>
              <a:gd name="connsiteY126" fmla="*/ 78 h 4040"/>
              <a:gd name="connsiteX127" fmla="*/ 12574 w 12653"/>
              <a:gd name="connsiteY127" fmla="*/ 2825 h 4040"/>
              <a:gd name="connsiteX128" fmla="*/ 12574 w 12653"/>
              <a:gd name="connsiteY128" fmla="*/ 2786 h 4040"/>
              <a:gd name="connsiteX129" fmla="*/ 12615 w 12653"/>
              <a:gd name="connsiteY129" fmla="*/ 2786 h 4040"/>
              <a:gd name="connsiteX130" fmla="*/ 12615 w 12653"/>
              <a:gd name="connsiteY130" fmla="*/ 2825 h 4040"/>
              <a:gd name="connsiteX131" fmla="*/ 12574 w 12653"/>
              <a:gd name="connsiteY131" fmla="*/ 2825 h 4040"/>
              <a:gd name="connsiteX132" fmla="*/ 12492 w 12653"/>
              <a:gd name="connsiteY132" fmla="*/ 3339 h 4040"/>
              <a:gd name="connsiteX133" fmla="*/ 12492 w 12653"/>
              <a:gd name="connsiteY133" fmla="*/ 3278 h 4040"/>
              <a:gd name="connsiteX134" fmla="*/ 12571 w 12653"/>
              <a:gd name="connsiteY134" fmla="*/ 3278 h 4040"/>
              <a:gd name="connsiteX135" fmla="*/ 12571 w 12653"/>
              <a:gd name="connsiteY135" fmla="*/ 3201 h 4040"/>
              <a:gd name="connsiteX136" fmla="*/ 12630 w 12653"/>
              <a:gd name="connsiteY136" fmla="*/ 3201 h 4040"/>
              <a:gd name="connsiteX137" fmla="*/ 12630 w 12653"/>
              <a:gd name="connsiteY137" fmla="*/ 3339 h 4040"/>
              <a:gd name="connsiteX138" fmla="*/ 12492 w 12653"/>
              <a:gd name="connsiteY138" fmla="*/ 3339 h 4040"/>
              <a:gd name="connsiteX139" fmla="*/ 12492 w 12653"/>
              <a:gd name="connsiteY139" fmla="*/ 3259 h 4040"/>
              <a:gd name="connsiteX140" fmla="*/ 12492 w 12653"/>
              <a:gd name="connsiteY140" fmla="*/ 3201 h 4040"/>
              <a:gd name="connsiteX141" fmla="*/ 12552 w 12653"/>
              <a:gd name="connsiteY141" fmla="*/ 3201 h 4040"/>
              <a:gd name="connsiteX142" fmla="*/ 12552 w 12653"/>
              <a:gd name="connsiteY142" fmla="*/ 3259 h 4040"/>
              <a:gd name="connsiteX143" fmla="*/ 12492 w 12653"/>
              <a:gd name="connsiteY143" fmla="*/ 3259 h 4040"/>
              <a:gd name="connsiteX144" fmla="*/ 12487 w 12653"/>
              <a:gd name="connsiteY144" fmla="*/ 3084 h 4040"/>
              <a:gd name="connsiteX145" fmla="*/ 12487 w 12653"/>
              <a:gd name="connsiteY145" fmla="*/ 3021 h 4040"/>
              <a:gd name="connsiteX146" fmla="*/ 12552 w 12653"/>
              <a:gd name="connsiteY146" fmla="*/ 3021 h 4040"/>
              <a:gd name="connsiteX147" fmla="*/ 12552 w 12653"/>
              <a:gd name="connsiteY147" fmla="*/ 3084 h 4040"/>
              <a:gd name="connsiteX148" fmla="*/ 12487 w 12653"/>
              <a:gd name="connsiteY148" fmla="*/ 3084 h 4040"/>
              <a:gd name="connsiteX149" fmla="*/ 12552 w 12653"/>
              <a:gd name="connsiteY149" fmla="*/ 3106 h 4040"/>
              <a:gd name="connsiteX150" fmla="*/ 12552 w 12653"/>
              <a:gd name="connsiteY150" fmla="*/ 3177 h 4040"/>
              <a:gd name="connsiteX151" fmla="*/ 12487 w 12653"/>
              <a:gd name="connsiteY151" fmla="*/ 3177 h 4040"/>
              <a:gd name="connsiteX152" fmla="*/ 12487 w 12653"/>
              <a:gd name="connsiteY152" fmla="*/ 3106 h 4040"/>
              <a:gd name="connsiteX153" fmla="*/ 12552 w 12653"/>
              <a:gd name="connsiteY153" fmla="*/ 3106 h 4040"/>
              <a:gd name="connsiteX154" fmla="*/ 12470 w 12653"/>
              <a:gd name="connsiteY154" fmla="*/ 3196 h 4040"/>
              <a:gd name="connsiteX155" fmla="*/ 12470 w 12653"/>
              <a:gd name="connsiteY155" fmla="*/ 3259 h 4040"/>
              <a:gd name="connsiteX156" fmla="*/ 12414 w 12653"/>
              <a:gd name="connsiteY156" fmla="*/ 3259 h 4040"/>
              <a:gd name="connsiteX157" fmla="*/ 12414 w 12653"/>
              <a:gd name="connsiteY157" fmla="*/ 3196 h 4040"/>
              <a:gd name="connsiteX158" fmla="*/ 12470 w 12653"/>
              <a:gd name="connsiteY158" fmla="*/ 3196 h 4040"/>
              <a:gd name="connsiteX159" fmla="*/ 12470 w 12653"/>
              <a:gd name="connsiteY159" fmla="*/ 3106 h 4040"/>
              <a:gd name="connsiteX160" fmla="*/ 12470 w 12653"/>
              <a:gd name="connsiteY160" fmla="*/ 3177 h 4040"/>
              <a:gd name="connsiteX161" fmla="*/ 12414 w 12653"/>
              <a:gd name="connsiteY161" fmla="*/ 3177 h 4040"/>
              <a:gd name="connsiteX162" fmla="*/ 12414 w 12653"/>
              <a:gd name="connsiteY162" fmla="*/ 3106 h 4040"/>
              <a:gd name="connsiteX163" fmla="*/ 12470 w 12653"/>
              <a:gd name="connsiteY163" fmla="*/ 3106 h 4040"/>
              <a:gd name="connsiteX164" fmla="*/ 12092 w 12653"/>
              <a:gd name="connsiteY164" fmla="*/ 3324 h 4040"/>
              <a:gd name="connsiteX165" fmla="*/ 12092 w 12653"/>
              <a:gd name="connsiteY165" fmla="*/ 3283 h 4040"/>
              <a:gd name="connsiteX166" fmla="*/ 12133 w 12653"/>
              <a:gd name="connsiteY166" fmla="*/ 3283 h 4040"/>
              <a:gd name="connsiteX167" fmla="*/ 12133 w 12653"/>
              <a:gd name="connsiteY167" fmla="*/ 3324 h 4040"/>
              <a:gd name="connsiteX168" fmla="*/ 12092 w 12653"/>
              <a:gd name="connsiteY168" fmla="*/ 3324 h 4040"/>
              <a:gd name="connsiteX169" fmla="*/ 240 w 12653"/>
              <a:gd name="connsiteY169" fmla="*/ 3196 h 4040"/>
              <a:gd name="connsiteX170" fmla="*/ 240 w 12653"/>
              <a:gd name="connsiteY170" fmla="*/ 3259 h 4040"/>
              <a:gd name="connsiteX171" fmla="*/ 184 w 12653"/>
              <a:gd name="connsiteY171" fmla="*/ 3259 h 4040"/>
              <a:gd name="connsiteX172" fmla="*/ 184 w 12653"/>
              <a:gd name="connsiteY172" fmla="*/ 3196 h 4040"/>
              <a:gd name="connsiteX173" fmla="*/ 240 w 12653"/>
              <a:gd name="connsiteY173" fmla="*/ 3196 h 4040"/>
              <a:gd name="connsiteX174" fmla="*/ 240 w 12653"/>
              <a:gd name="connsiteY174" fmla="*/ 3106 h 4040"/>
              <a:gd name="connsiteX175" fmla="*/ 240 w 12653"/>
              <a:gd name="connsiteY175" fmla="*/ 3177 h 4040"/>
              <a:gd name="connsiteX176" fmla="*/ 184 w 12653"/>
              <a:gd name="connsiteY176" fmla="*/ 3177 h 4040"/>
              <a:gd name="connsiteX177" fmla="*/ 184 w 12653"/>
              <a:gd name="connsiteY177" fmla="*/ 3106 h 4040"/>
              <a:gd name="connsiteX178" fmla="*/ 240 w 12653"/>
              <a:gd name="connsiteY178" fmla="*/ 3106 h 4040"/>
              <a:gd name="connsiteX179" fmla="*/ 102 w 12653"/>
              <a:gd name="connsiteY179" fmla="*/ 3084 h 4040"/>
              <a:gd name="connsiteX180" fmla="*/ 102 w 12653"/>
              <a:gd name="connsiteY180" fmla="*/ 3021 h 4040"/>
              <a:gd name="connsiteX181" fmla="*/ 166 w 12653"/>
              <a:gd name="connsiteY181" fmla="*/ 3021 h 4040"/>
              <a:gd name="connsiteX182" fmla="*/ 166 w 12653"/>
              <a:gd name="connsiteY182" fmla="*/ 3084 h 4040"/>
              <a:gd name="connsiteX183" fmla="*/ 102 w 12653"/>
              <a:gd name="connsiteY183" fmla="*/ 3084 h 4040"/>
              <a:gd name="connsiteX184" fmla="*/ 102 w 12653"/>
              <a:gd name="connsiteY184" fmla="*/ 3177 h 4040"/>
              <a:gd name="connsiteX185" fmla="*/ 102 w 12653"/>
              <a:gd name="connsiteY185" fmla="*/ 3106 h 4040"/>
              <a:gd name="connsiteX186" fmla="*/ 166 w 12653"/>
              <a:gd name="connsiteY186" fmla="*/ 3106 h 4040"/>
              <a:gd name="connsiteX187" fmla="*/ 166 w 12653"/>
              <a:gd name="connsiteY187" fmla="*/ 3177 h 4040"/>
              <a:gd name="connsiteX188" fmla="*/ 102 w 12653"/>
              <a:gd name="connsiteY188" fmla="*/ 3177 h 4040"/>
              <a:gd name="connsiteX189" fmla="*/ 102 w 12653"/>
              <a:gd name="connsiteY189" fmla="*/ 3259 h 4040"/>
              <a:gd name="connsiteX190" fmla="*/ 102 w 12653"/>
              <a:gd name="connsiteY190" fmla="*/ 3201 h 4040"/>
              <a:gd name="connsiteX191" fmla="*/ 162 w 12653"/>
              <a:gd name="connsiteY191" fmla="*/ 3201 h 4040"/>
              <a:gd name="connsiteX192" fmla="*/ 162 w 12653"/>
              <a:gd name="connsiteY192" fmla="*/ 3259 h 4040"/>
              <a:gd name="connsiteX193" fmla="*/ 102 w 12653"/>
              <a:gd name="connsiteY193" fmla="*/ 3259 h 4040"/>
              <a:gd name="connsiteX194" fmla="*/ 162 w 12653"/>
              <a:gd name="connsiteY194" fmla="*/ 3278 h 4040"/>
              <a:gd name="connsiteX195" fmla="*/ 162 w 12653"/>
              <a:gd name="connsiteY195" fmla="*/ 3339 h 4040"/>
              <a:gd name="connsiteX196" fmla="*/ 24 w 12653"/>
              <a:gd name="connsiteY196" fmla="*/ 3339 h 4040"/>
              <a:gd name="connsiteX197" fmla="*/ 24 w 12653"/>
              <a:gd name="connsiteY197" fmla="*/ 3201 h 4040"/>
              <a:gd name="connsiteX198" fmla="*/ 82 w 12653"/>
              <a:gd name="connsiteY198" fmla="*/ 3201 h 4040"/>
              <a:gd name="connsiteX199" fmla="*/ 82 w 12653"/>
              <a:gd name="connsiteY199" fmla="*/ 3278 h 4040"/>
              <a:gd name="connsiteX200" fmla="*/ 162 w 12653"/>
              <a:gd name="connsiteY200" fmla="*/ 3278 h 4040"/>
              <a:gd name="connsiteX201" fmla="*/ 80 w 12653"/>
              <a:gd name="connsiteY201" fmla="*/ 536 h 4040"/>
              <a:gd name="connsiteX202" fmla="*/ 80 w 12653"/>
              <a:gd name="connsiteY202" fmla="*/ 575 h 4040"/>
              <a:gd name="connsiteX203" fmla="*/ 39 w 12653"/>
              <a:gd name="connsiteY203" fmla="*/ 575 h 4040"/>
              <a:gd name="connsiteX204" fmla="*/ 39 w 12653"/>
              <a:gd name="connsiteY204" fmla="*/ 536 h 4040"/>
              <a:gd name="connsiteX205" fmla="*/ 80 w 12653"/>
              <a:gd name="connsiteY205" fmla="*/ 536 h 4040"/>
              <a:gd name="connsiteX206" fmla="*/ 162 w 12653"/>
              <a:gd name="connsiteY206" fmla="*/ 22 h 4040"/>
              <a:gd name="connsiteX207" fmla="*/ 162 w 12653"/>
              <a:gd name="connsiteY207" fmla="*/ 82 h 4040"/>
              <a:gd name="connsiteX208" fmla="*/ 82 w 12653"/>
              <a:gd name="connsiteY208" fmla="*/ 82 h 4040"/>
              <a:gd name="connsiteX209" fmla="*/ 82 w 12653"/>
              <a:gd name="connsiteY209" fmla="*/ 160 h 4040"/>
              <a:gd name="connsiteX210" fmla="*/ 24 w 12653"/>
              <a:gd name="connsiteY210" fmla="*/ 160 h 4040"/>
              <a:gd name="connsiteX211" fmla="*/ 24 w 12653"/>
              <a:gd name="connsiteY211" fmla="*/ 22 h 4040"/>
              <a:gd name="connsiteX212" fmla="*/ 162 w 12653"/>
              <a:gd name="connsiteY212" fmla="*/ 22 h 4040"/>
              <a:gd name="connsiteX213" fmla="*/ 162 w 12653"/>
              <a:gd name="connsiteY213" fmla="*/ 102 h 4040"/>
              <a:gd name="connsiteX214" fmla="*/ 162 w 12653"/>
              <a:gd name="connsiteY214" fmla="*/ 160 h 4040"/>
              <a:gd name="connsiteX215" fmla="*/ 102 w 12653"/>
              <a:gd name="connsiteY215" fmla="*/ 160 h 4040"/>
              <a:gd name="connsiteX216" fmla="*/ 102 w 12653"/>
              <a:gd name="connsiteY216" fmla="*/ 102 h 4040"/>
              <a:gd name="connsiteX217" fmla="*/ 162 w 12653"/>
              <a:gd name="connsiteY217" fmla="*/ 102 h 4040"/>
              <a:gd name="connsiteX218" fmla="*/ 166 w 12653"/>
              <a:gd name="connsiteY218" fmla="*/ 277 h 4040"/>
              <a:gd name="connsiteX219" fmla="*/ 166 w 12653"/>
              <a:gd name="connsiteY219" fmla="*/ 339 h 4040"/>
              <a:gd name="connsiteX220" fmla="*/ 102 w 12653"/>
              <a:gd name="connsiteY220" fmla="*/ 339 h 4040"/>
              <a:gd name="connsiteX221" fmla="*/ 102 w 12653"/>
              <a:gd name="connsiteY221" fmla="*/ 277 h 4040"/>
              <a:gd name="connsiteX222" fmla="*/ 166 w 12653"/>
              <a:gd name="connsiteY222" fmla="*/ 277 h 4040"/>
              <a:gd name="connsiteX223" fmla="*/ 102 w 12653"/>
              <a:gd name="connsiteY223" fmla="*/ 255 h 4040"/>
              <a:gd name="connsiteX224" fmla="*/ 102 w 12653"/>
              <a:gd name="connsiteY224" fmla="*/ 184 h 4040"/>
              <a:gd name="connsiteX225" fmla="*/ 166 w 12653"/>
              <a:gd name="connsiteY225" fmla="*/ 184 h 4040"/>
              <a:gd name="connsiteX226" fmla="*/ 166 w 12653"/>
              <a:gd name="connsiteY226" fmla="*/ 255 h 4040"/>
              <a:gd name="connsiteX227" fmla="*/ 102 w 12653"/>
              <a:gd name="connsiteY227" fmla="*/ 255 h 4040"/>
              <a:gd name="connsiteX228" fmla="*/ 184 w 12653"/>
              <a:gd name="connsiteY228" fmla="*/ 255 h 4040"/>
              <a:gd name="connsiteX229" fmla="*/ 184 w 12653"/>
              <a:gd name="connsiteY229" fmla="*/ 184 h 4040"/>
              <a:gd name="connsiteX230" fmla="*/ 240 w 12653"/>
              <a:gd name="connsiteY230" fmla="*/ 184 h 4040"/>
              <a:gd name="connsiteX231" fmla="*/ 240 w 12653"/>
              <a:gd name="connsiteY231" fmla="*/ 255 h 4040"/>
              <a:gd name="connsiteX232" fmla="*/ 184 w 12653"/>
              <a:gd name="connsiteY232" fmla="*/ 255 h 4040"/>
              <a:gd name="connsiteX233" fmla="*/ 184 w 12653"/>
              <a:gd name="connsiteY233" fmla="*/ 164 h 4040"/>
              <a:gd name="connsiteX234" fmla="*/ 184 w 12653"/>
              <a:gd name="connsiteY234" fmla="*/ 102 h 4040"/>
              <a:gd name="connsiteX235" fmla="*/ 240 w 12653"/>
              <a:gd name="connsiteY235" fmla="*/ 102 h 4040"/>
              <a:gd name="connsiteX236" fmla="*/ 240 w 12653"/>
              <a:gd name="connsiteY236" fmla="*/ 164 h 4040"/>
              <a:gd name="connsiteX237" fmla="*/ 184 w 12653"/>
              <a:gd name="connsiteY237" fmla="*/ 164 h 4040"/>
              <a:gd name="connsiteX238" fmla="*/ 561 w 12653"/>
              <a:gd name="connsiteY238" fmla="*/ 37 h 4040"/>
              <a:gd name="connsiteX239" fmla="*/ 561 w 12653"/>
              <a:gd name="connsiteY239" fmla="*/ 78 h 4040"/>
              <a:gd name="connsiteX240" fmla="*/ 520 w 12653"/>
              <a:gd name="connsiteY240" fmla="*/ 78 h 4040"/>
              <a:gd name="connsiteX241" fmla="*/ 520 w 12653"/>
              <a:gd name="connsiteY241" fmla="*/ 37 h 4040"/>
              <a:gd name="connsiteX242" fmla="*/ 561 w 12653"/>
              <a:gd name="connsiteY242" fmla="*/ 37 h 4040"/>
              <a:gd name="connsiteX243" fmla="*/ 12414 w 12653"/>
              <a:gd name="connsiteY243" fmla="*/ 164 h 4040"/>
              <a:gd name="connsiteX244" fmla="*/ 12414 w 12653"/>
              <a:gd name="connsiteY244" fmla="*/ 102 h 4040"/>
              <a:gd name="connsiteX245" fmla="*/ 12470 w 12653"/>
              <a:gd name="connsiteY245" fmla="*/ 102 h 4040"/>
              <a:gd name="connsiteX246" fmla="*/ 12470 w 12653"/>
              <a:gd name="connsiteY246" fmla="*/ 164 h 4040"/>
              <a:gd name="connsiteX247" fmla="*/ 12414 w 12653"/>
              <a:gd name="connsiteY247" fmla="*/ 164 h 4040"/>
              <a:gd name="connsiteX248" fmla="*/ 12414 w 12653"/>
              <a:gd name="connsiteY248" fmla="*/ 255 h 4040"/>
              <a:gd name="connsiteX249" fmla="*/ 12414 w 12653"/>
              <a:gd name="connsiteY249" fmla="*/ 184 h 4040"/>
              <a:gd name="connsiteX250" fmla="*/ 12470 w 12653"/>
              <a:gd name="connsiteY250" fmla="*/ 184 h 4040"/>
              <a:gd name="connsiteX251" fmla="*/ 12470 w 12653"/>
              <a:gd name="connsiteY251" fmla="*/ 255 h 4040"/>
              <a:gd name="connsiteX252" fmla="*/ 12414 w 12653"/>
              <a:gd name="connsiteY252" fmla="*/ 255 h 4040"/>
              <a:gd name="connsiteX253" fmla="*/ 12552 w 12653"/>
              <a:gd name="connsiteY253" fmla="*/ 596 h 4040"/>
              <a:gd name="connsiteX254" fmla="*/ 12552 w 12653"/>
              <a:gd name="connsiteY254" fmla="*/ 674 h 4040"/>
              <a:gd name="connsiteX255" fmla="*/ 12612 w 12653"/>
              <a:gd name="connsiteY255" fmla="*/ 674 h 4040"/>
              <a:gd name="connsiteX256" fmla="*/ 12612 w 12653"/>
              <a:gd name="connsiteY256" fmla="*/ 2687 h 4040"/>
              <a:gd name="connsiteX257" fmla="*/ 12552 w 12653"/>
              <a:gd name="connsiteY257" fmla="*/ 2687 h 4040"/>
              <a:gd name="connsiteX258" fmla="*/ 12552 w 12653"/>
              <a:gd name="connsiteY258" fmla="*/ 2765 h 4040"/>
              <a:gd name="connsiteX259" fmla="*/ 12500 w 12653"/>
              <a:gd name="connsiteY259" fmla="*/ 2765 h 4040"/>
              <a:gd name="connsiteX260" fmla="*/ 12500 w 12653"/>
              <a:gd name="connsiteY260" fmla="*/ 2916 h 4040"/>
              <a:gd name="connsiteX261" fmla="*/ 12628 w 12653"/>
              <a:gd name="connsiteY261" fmla="*/ 2916 h 4040"/>
              <a:gd name="connsiteX262" fmla="*/ 12628 w 12653"/>
              <a:gd name="connsiteY262" fmla="*/ 3084 h 4040"/>
              <a:gd name="connsiteX263" fmla="*/ 12571 w 12653"/>
              <a:gd name="connsiteY263" fmla="*/ 3084 h 4040"/>
              <a:gd name="connsiteX264" fmla="*/ 12571 w 12653"/>
              <a:gd name="connsiteY264" fmla="*/ 3002 h 4040"/>
              <a:gd name="connsiteX265" fmla="*/ 12470 w 12653"/>
              <a:gd name="connsiteY265" fmla="*/ 3002 h 4040"/>
              <a:gd name="connsiteX266" fmla="*/ 12470 w 12653"/>
              <a:gd name="connsiteY266" fmla="*/ 3084 h 4040"/>
              <a:gd name="connsiteX267" fmla="*/ 12392 w 12653"/>
              <a:gd name="connsiteY267" fmla="*/ 3084 h 4040"/>
              <a:gd name="connsiteX268" fmla="*/ 12392 w 12653"/>
              <a:gd name="connsiteY268" fmla="*/ 3177 h 4040"/>
              <a:gd name="connsiteX269" fmla="*/ 12300 w 12653"/>
              <a:gd name="connsiteY269" fmla="*/ 3177 h 4040"/>
              <a:gd name="connsiteX270" fmla="*/ 12300 w 12653"/>
              <a:gd name="connsiteY270" fmla="*/ 3278 h 4040"/>
              <a:gd name="connsiteX271" fmla="*/ 12392 w 12653"/>
              <a:gd name="connsiteY271" fmla="*/ 3278 h 4040"/>
              <a:gd name="connsiteX272" fmla="*/ 12392 w 12653"/>
              <a:gd name="connsiteY272" fmla="*/ 3337 h 4040"/>
              <a:gd name="connsiteX273" fmla="*/ 12224 w 12653"/>
              <a:gd name="connsiteY273" fmla="*/ 3337 h 4040"/>
              <a:gd name="connsiteX274" fmla="*/ 12224 w 12653"/>
              <a:gd name="connsiteY274" fmla="*/ 3209 h 4040"/>
              <a:gd name="connsiteX275" fmla="*/ 12071 w 12653"/>
              <a:gd name="connsiteY275" fmla="*/ 3209 h 4040"/>
              <a:gd name="connsiteX276" fmla="*/ 12071 w 12653"/>
              <a:gd name="connsiteY276" fmla="*/ 3261 h 4040"/>
              <a:gd name="connsiteX277" fmla="*/ 11995 w 12653"/>
              <a:gd name="connsiteY277" fmla="*/ 3964 h 4040"/>
              <a:gd name="connsiteX278" fmla="*/ 11995 w 12653"/>
              <a:gd name="connsiteY278" fmla="*/ 4025 h 4040"/>
              <a:gd name="connsiteX279" fmla="*/ 658 w 12653"/>
              <a:gd name="connsiteY279" fmla="*/ 4025 h 4040"/>
              <a:gd name="connsiteX280" fmla="*/ 658 w 12653"/>
              <a:gd name="connsiteY280" fmla="*/ 3964 h 4040"/>
              <a:gd name="connsiteX281" fmla="*/ 583 w 12653"/>
              <a:gd name="connsiteY281" fmla="*/ 3964 h 4040"/>
              <a:gd name="connsiteX282" fmla="*/ 583 w 12653"/>
              <a:gd name="connsiteY282" fmla="*/ 3912 h 4040"/>
              <a:gd name="connsiteX283" fmla="*/ 430 w 12653"/>
              <a:gd name="connsiteY283" fmla="*/ 3912 h 4040"/>
              <a:gd name="connsiteX284" fmla="*/ 430 w 12653"/>
              <a:gd name="connsiteY284" fmla="*/ 4040 h 4040"/>
              <a:gd name="connsiteX285" fmla="*/ 261 w 12653"/>
              <a:gd name="connsiteY285" fmla="*/ 4040 h 4040"/>
              <a:gd name="connsiteX286" fmla="*/ 261 w 12653"/>
              <a:gd name="connsiteY286" fmla="*/ 3981 h 4040"/>
              <a:gd name="connsiteX287" fmla="*/ 354 w 12653"/>
              <a:gd name="connsiteY287" fmla="*/ 3981 h 4040"/>
              <a:gd name="connsiteX288" fmla="*/ 354 w 12653"/>
              <a:gd name="connsiteY288" fmla="*/ 3880 h 4040"/>
              <a:gd name="connsiteX289" fmla="*/ 261 w 12653"/>
              <a:gd name="connsiteY289" fmla="*/ 3880 h 4040"/>
              <a:gd name="connsiteX290" fmla="*/ 261 w 12653"/>
              <a:gd name="connsiteY290" fmla="*/ 3787 h 4040"/>
              <a:gd name="connsiteX291" fmla="*/ 184 w 12653"/>
              <a:gd name="connsiteY291" fmla="*/ 3787 h 4040"/>
              <a:gd name="connsiteX292" fmla="*/ 184 w 12653"/>
              <a:gd name="connsiteY292" fmla="*/ 3705 h 4040"/>
              <a:gd name="connsiteX293" fmla="*/ 82 w 12653"/>
              <a:gd name="connsiteY293" fmla="*/ 3705 h 4040"/>
              <a:gd name="connsiteX294" fmla="*/ 82 w 12653"/>
              <a:gd name="connsiteY294" fmla="*/ 3787 h 4040"/>
              <a:gd name="connsiteX295" fmla="*/ 26 w 12653"/>
              <a:gd name="connsiteY295" fmla="*/ 3787 h 4040"/>
              <a:gd name="connsiteX296" fmla="*/ 26 w 12653"/>
              <a:gd name="connsiteY296" fmla="*/ 3619 h 4040"/>
              <a:gd name="connsiteX297" fmla="*/ 153 w 12653"/>
              <a:gd name="connsiteY297" fmla="*/ 3619 h 4040"/>
              <a:gd name="connsiteX298" fmla="*/ 153 w 12653"/>
              <a:gd name="connsiteY298" fmla="*/ 3468 h 4040"/>
              <a:gd name="connsiteX299" fmla="*/ 102 w 12653"/>
              <a:gd name="connsiteY299" fmla="*/ 3468 h 4040"/>
              <a:gd name="connsiteX300" fmla="*/ 102 w 12653"/>
              <a:gd name="connsiteY300" fmla="*/ 3390 h 4040"/>
              <a:gd name="connsiteX301" fmla="*/ 41 w 12653"/>
              <a:gd name="connsiteY301" fmla="*/ 3390 h 4040"/>
              <a:gd name="connsiteX302" fmla="*/ 41 w 12653"/>
              <a:gd name="connsiteY302" fmla="*/ 674 h 4040"/>
              <a:gd name="connsiteX303" fmla="*/ 102 w 12653"/>
              <a:gd name="connsiteY303" fmla="*/ 674 h 4040"/>
              <a:gd name="connsiteX304" fmla="*/ 102 w 12653"/>
              <a:gd name="connsiteY304" fmla="*/ 596 h 4040"/>
              <a:gd name="connsiteX305" fmla="*/ 153 w 12653"/>
              <a:gd name="connsiteY305" fmla="*/ 596 h 4040"/>
              <a:gd name="connsiteX306" fmla="*/ 153 w 12653"/>
              <a:gd name="connsiteY306" fmla="*/ 445 h 4040"/>
              <a:gd name="connsiteX307" fmla="*/ 26 w 12653"/>
              <a:gd name="connsiteY307" fmla="*/ 445 h 4040"/>
              <a:gd name="connsiteX308" fmla="*/ 26 w 12653"/>
              <a:gd name="connsiteY308" fmla="*/ 277 h 4040"/>
              <a:gd name="connsiteX309" fmla="*/ 82 w 12653"/>
              <a:gd name="connsiteY309" fmla="*/ 277 h 4040"/>
              <a:gd name="connsiteX310" fmla="*/ 82 w 12653"/>
              <a:gd name="connsiteY310" fmla="*/ 359 h 4040"/>
              <a:gd name="connsiteX311" fmla="*/ 184 w 12653"/>
              <a:gd name="connsiteY311" fmla="*/ 359 h 4040"/>
              <a:gd name="connsiteX312" fmla="*/ 184 w 12653"/>
              <a:gd name="connsiteY312" fmla="*/ 277 h 4040"/>
              <a:gd name="connsiteX313" fmla="*/ 261 w 12653"/>
              <a:gd name="connsiteY313" fmla="*/ 277 h 4040"/>
              <a:gd name="connsiteX314" fmla="*/ 261 w 12653"/>
              <a:gd name="connsiteY314" fmla="*/ 184 h 4040"/>
              <a:gd name="connsiteX315" fmla="*/ 354 w 12653"/>
              <a:gd name="connsiteY315" fmla="*/ 184 h 4040"/>
              <a:gd name="connsiteX316" fmla="*/ 354 w 12653"/>
              <a:gd name="connsiteY316" fmla="*/ 82 h 4040"/>
              <a:gd name="connsiteX317" fmla="*/ 261 w 12653"/>
              <a:gd name="connsiteY317" fmla="*/ 82 h 4040"/>
              <a:gd name="connsiteX318" fmla="*/ 261 w 12653"/>
              <a:gd name="connsiteY318" fmla="*/ 24 h 4040"/>
              <a:gd name="connsiteX319" fmla="*/ 430 w 12653"/>
              <a:gd name="connsiteY319" fmla="*/ 24 h 4040"/>
              <a:gd name="connsiteX320" fmla="*/ 430 w 12653"/>
              <a:gd name="connsiteY320" fmla="*/ 151 h 4040"/>
              <a:gd name="connsiteX321" fmla="*/ 583 w 12653"/>
              <a:gd name="connsiteY321" fmla="*/ 151 h 4040"/>
              <a:gd name="connsiteX322" fmla="*/ 583 w 12653"/>
              <a:gd name="connsiteY322" fmla="*/ 100 h 4040"/>
              <a:gd name="connsiteX323" fmla="*/ 658 w 12653"/>
              <a:gd name="connsiteY323" fmla="*/ 100 h 4040"/>
              <a:gd name="connsiteX324" fmla="*/ 658 w 12653"/>
              <a:gd name="connsiteY324" fmla="*/ 39 h 4040"/>
              <a:gd name="connsiteX325" fmla="*/ 11995 w 12653"/>
              <a:gd name="connsiteY325" fmla="*/ 39 h 4040"/>
              <a:gd name="connsiteX326" fmla="*/ 11995 w 12653"/>
              <a:gd name="connsiteY326" fmla="*/ 100 h 4040"/>
              <a:gd name="connsiteX327" fmla="*/ 12071 w 12653"/>
              <a:gd name="connsiteY327" fmla="*/ 100 h 4040"/>
              <a:gd name="connsiteX328" fmla="*/ 12071 w 12653"/>
              <a:gd name="connsiteY328" fmla="*/ 151 h 4040"/>
              <a:gd name="connsiteX329" fmla="*/ 12224 w 12653"/>
              <a:gd name="connsiteY329" fmla="*/ 151 h 4040"/>
              <a:gd name="connsiteX330" fmla="*/ 12224 w 12653"/>
              <a:gd name="connsiteY330" fmla="*/ 24 h 4040"/>
              <a:gd name="connsiteX331" fmla="*/ 12392 w 12653"/>
              <a:gd name="connsiteY331" fmla="*/ 24 h 4040"/>
              <a:gd name="connsiteX332" fmla="*/ 12392 w 12653"/>
              <a:gd name="connsiteY332" fmla="*/ 82 h 4040"/>
              <a:gd name="connsiteX333" fmla="*/ 12300 w 12653"/>
              <a:gd name="connsiteY333" fmla="*/ 82 h 4040"/>
              <a:gd name="connsiteX334" fmla="*/ 12300 w 12653"/>
              <a:gd name="connsiteY334" fmla="*/ 184 h 4040"/>
              <a:gd name="connsiteX335" fmla="*/ 12392 w 12653"/>
              <a:gd name="connsiteY335" fmla="*/ 184 h 4040"/>
              <a:gd name="connsiteX336" fmla="*/ 12392 w 12653"/>
              <a:gd name="connsiteY336" fmla="*/ 277 h 4040"/>
              <a:gd name="connsiteX337" fmla="*/ 12470 w 12653"/>
              <a:gd name="connsiteY337" fmla="*/ 277 h 4040"/>
              <a:gd name="connsiteX338" fmla="*/ 12470 w 12653"/>
              <a:gd name="connsiteY338" fmla="*/ 359 h 4040"/>
              <a:gd name="connsiteX339" fmla="*/ 12571 w 12653"/>
              <a:gd name="connsiteY339" fmla="*/ 359 h 4040"/>
              <a:gd name="connsiteX340" fmla="*/ 12571 w 12653"/>
              <a:gd name="connsiteY340" fmla="*/ 277 h 4040"/>
              <a:gd name="connsiteX341" fmla="*/ 12628 w 12653"/>
              <a:gd name="connsiteY341" fmla="*/ 277 h 4040"/>
              <a:gd name="connsiteX342" fmla="*/ 12628 w 12653"/>
              <a:gd name="connsiteY342" fmla="*/ 445 h 4040"/>
              <a:gd name="connsiteX343" fmla="*/ 12500 w 12653"/>
              <a:gd name="connsiteY343" fmla="*/ 445 h 4040"/>
              <a:gd name="connsiteX344" fmla="*/ 12500 w 12653"/>
              <a:gd name="connsiteY344" fmla="*/ 596 h 4040"/>
              <a:gd name="connsiteX345" fmla="*/ 12552 w 12653"/>
              <a:gd name="connsiteY345" fmla="*/ 596 h 4040"/>
              <a:gd name="connsiteX346" fmla="*/ 261 w 12653"/>
              <a:gd name="connsiteY346" fmla="*/ 3962 h 4040"/>
              <a:gd name="connsiteX347" fmla="*/ 261 w 12653"/>
              <a:gd name="connsiteY347" fmla="*/ 3899 h 4040"/>
              <a:gd name="connsiteX348" fmla="*/ 335 w 12653"/>
              <a:gd name="connsiteY348" fmla="*/ 3899 h 4040"/>
              <a:gd name="connsiteX349" fmla="*/ 335 w 12653"/>
              <a:gd name="connsiteY349" fmla="*/ 3962 h 4040"/>
              <a:gd name="connsiteX350" fmla="*/ 261 w 12653"/>
              <a:gd name="connsiteY350" fmla="*/ 3962 h 4040"/>
              <a:gd name="connsiteX351" fmla="*/ 261 w 12653"/>
              <a:gd name="connsiteY351" fmla="*/ 102 h 4040"/>
              <a:gd name="connsiteX352" fmla="*/ 335 w 12653"/>
              <a:gd name="connsiteY352" fmla="*/ 102 h 4040"/>
              <a:gd name="connsiteX353" fmla="*/ 335 w 12653"/>
              <a:gd name="connsiteY353" fmla="*/ 164 h 4040"/>
              <a:gd name="connsiteX354" fmla="*/ 261 w 12653"/>
              <a:gd name="connsiteY354" fmla="*/ 164 h 4040"/>
              <a:gd name="connsiteX355" fmla="*/ 261 w 12653"/>
              <a:gd name="connsiteY355" fmla="*/ 102 h 4040"/>
              <a:gd name="connsiteX356" fmla="*/ 12392 w 12653"/>
              <a:gd name="connsiteY356" fmla="*/ 102 h 4040"/>
              <a:gd name="connsiteX357" fmla="*/ 12392 w 12653"/>
              <a:gd name="connsiteY357" fmla="*/ 164 h 4040"/>
              <a:gd name="connsiteX358" fmla="*/ 12319 w 12653"/>
              <a:gd name="connsiteY358" fmla="*/ 164 h 4040"/>
              <a:gd name="connsiteX359" fmla="*/ 12319 w 12653"/>
              <a:gd name="connsiteY359" fmla="*/ 102 h 4040"/>
              <a:gd name="connsiteX360" fmla="*/ 12392 w 12653"/>
              <a:gd name="connsiteY360" fmla="*/ 102 h 4040"/>
              <a:gd name="connsiteX361" fmla="*/ 12392 w 12653"/>
              <a:gd name="connsiteY361" fmla="*/ 3899 h 4040"/>
              <a:gd name="connsiteX362" fmla="*/ 12392 w 12653"/>
              <a:gd name="connsiteY362" fmla="*/ 3962 h 4040"/>
              <a:gd name="connsiteX363" fmla="*/ 12319 w 12653"/>
              <a:gd name="connsiteY363" fmla="*/ 3962 h 4040"/>
              <a:gd name="connsiteX364" fmla="*/ 12319 w 12653"/>
              <a:gd name="connsiteY364" fmla="*/ 3899 h 4040"/>
              <a:gd name="connsiteX365" fmla="*/ 12392 w 12653"/>
              <a:gd name="connsiteY365" fmla="*/ 3899 h 4040"/>
              <a:gd name="connsiteX366" fmla="*/ 12552 w 12653"/>
              <a:gd name="connsiteY366" fmla="*/ 277 h 4040"/>
              <a:gd name="connsiteX367" fmla="*/ 12552 w 12653"/>
              <a:gd name="connsiteY367" fmla="*/ 339 h 4040"/>
              <a:gd name="connsiteX368" fmla="*/ 12487 w 12653"/>
              <a:gd name="connsiteY368" fmla="*/ 339 h 4040"/>
              <a:gd name="connsiteX369" fmla="*/ 12487 w 12653"/>
              <a:gd name="connsiteY369" fmla="*/ 277 h 4040"/>
              <a:gd name="connsiteX370" fmla="*/ 12552 w 12653"/>
              <a:gd name="connsiteY370" fmla="*/ 277 h 4040"/>
              <a:gd name="connsiteX371" fmla="*/ 12552 w 12653"/>
              <a:gd name="connsiteY371" fmla="*/ 184 h 4040"/>
              <a:gd name="connsiteX372" fmla="*/ 12552 w 12653"/>
              <a:gd name="connsiteY372" fmla="*/ 255 h 4040"/>
              <a:gd name="connsiteX373" fmla="*/ 12487 w 12653"/>
              <a:gd name="connsiteY373" fmla="*/ 255 h 4040"/>
              <a:gd name="connsiteX374" fmla="*/ 12487 w 12653"/>
              <a:gd name="connsiteY374" fmla="*/ 184 h 4040"/>
              <a:gd name="connsiteX375" fmla="*/ 12552 w 12653"/>
              <a:gd name="connsiteY375" fmla="*/ 184 h 4040"/>
              <a:gd name="connsiteX376" fmla="*/ 12552 w 12653"/>
              <a:gd name="connsiteY376" fmla="*/ 102 h 4040"/>
              <a:gd name="connsiteX377" fmla="*/ 12552 w 12653"/>
              <a:gd name="connsiteY377" fmla="*/ 160 h 4040"/>
              <a:gd name="connsiteX378" fmla="*/ 12492 w 12653"/>
              <a:gd name="connsiteY378" fmla="*/ 160 h 4040"/>
              <a:gd name="connsiteX379" fmla="*/ 12492 w 12653"/>
              <a:gd name="connsiteY379" fmla="*/ 102 h 4040"/>
              <a:gd name="connsiteX380" fmla="*/ 12552 w 12653"/>
              <a:gd name="connsiteY380" fmla="*/ 102 h 4040"/>
              <a:gd name="connsiteX381" fmla="*/ 12492 w 12653"/>
              <a:gd name="connsiteY381" fmla="*/ 82 h 4040"/>
              <a:gd name="connsiteX382" fmla="*/ 12492 w 12653"/>
              <a:gd name="connsiteY382" fmla="*/ 22 h 4040"/>
              <a:gd name="connsiteX383" fmla="*/ 12630 w 12653"/>
              <a:gd name="connsiteY383" fmla="*/ 22 h 4040"/>
              <a:gd name="connsiteX384" fmla="*/ 12630 w 12653"/>
              <a:gd name="connsiteY384" fmla="*/ 160 h 4040"/>
              <a:gd name="connsiteX385" fmla="*/ 12571 w 12653"/>
              <a:gd name="connsiteY385" fmla="*/ 160 h 4040"/>
              <a:gd name="connsiteX386" fmla="*/ 12571 w 12653"/>
              <a:gd name="connsiteY386" fmla="*/ 82 h 4040"/>
              <a:gd name="connsiteX387" fmla="*/ 12492 w 12653"/>
              <a:gd name="connsiteY387" fmla="*/ 82 h 4040"/>
              <a:gd name="connsiteX388" fmla="*/ 80 w 12653"/>
              <a:gd name="connsiteY388" fmla="*/ 3489 h 4040"/>
              <a:gd name="connsiteX389" fmla="*/ 80 w 12653"/>
              <a:gd name="connsiteY389" fmla="*/ 3528 h 4040"/>
              <a:gd name="connsiteX390" fmla="*/ 39 w 12653"/>
              <a:gd name="connsiteY390" fmla="*/ 3528 h 4040"/>
              <a:gd name="connsiteX391" fmla="*/ 39 w 12653"/>
              <a:gd name="connsiteY391" fmla="*/ 3489 h 4040"/>
              <a:gd name="connsiteX392" fmla="*/ 80 w 12653"/>
              <a:gd name="connsiteY392" fmla="*/ 3489 h 4040"/>
              <a:gd name="connsiteX393" fmla="*/ 12574 w 12653"/>
              <a:gd name="connsiteY393" fmla="*/ 575 h 4040"/>
              <a:gd name="connsiteX394" fmla="*/ 12574 w 12653"/>
              <a:gd name="connsiteY394" fmla="*/ 536 h 4040"/>
              <a:gd name="connsiteX395" fmla="*/ 12615 w 12653"/>
              <a:gd name="connsiteY395" fmla="*/ 536 h 4040"/>
              <a:gd name="connsiteX396" fmla="*/ 12615 w 12653"/>
              <a:gd name="connsiteY396" fmla="*/ 575 h 4040"/>
              <a:gd name="connsiteX397" fmla="*/ 12574 w 12653"/>
              <a:gd name="connsiteY397" fmla="*/ 575 h 4040"/>
              <a:gd name="connsiteX0" fmla="*/ 12653 w 12653"/>
              <a:gd name="connsiteY0" fmla="*/ 182 h 4040"/>
              <a:gd name="connsiteX1" fmla="*/ 12653 w 12653"/>
              <a:gd name="connsiteY1" fmla="*/ 0 h 4040"/>
              <a:gd name="connsiteX2" fmla="*/ 12470 w 12653"/>
              <a:gd name="connsiteY2" fmla="*/ 0 h 4040"/>
              <a:gd name="connsiteX3" fmla="*/ 12470 w 12653"/>
              <a:gd name="connsiteY3" fmla="*/ 82 h 4040"/>
              <a:gd name="connsiteX4" fmla="*/ 12414 w 12653"/>
              <a:gd name="connsiteY4" fmla="*/ 82 h 4040"/>
              <a:gd name="connsiteX5" fmla="*/ 12414 w 12653"/>
              <a:gd name="connsiteY5" fmla="*/ 0 h 4040"/>
              <a:gd name="connsiteX6" fmla="*/ 12202 w 12653"/>
              <a:gd name="connsiteY6" fmla="*/ 0 h 4040"/>
              <a:gd name="connsiteX7" fmla="*/ 12202 w 12653"/>
              <a:gd name="connsiteY7" fmla="*/ 130 h 4040"/>
              <a:gd name="connsiteX8" fmla="*/ 12092 w 12653"/>
              <a:gd name="connsiteY8" fmla="*/ 130 h 4040"/>
              <a:gd name="connsiteX9" fmla="*/ 12092 w 12653"/>
              <a:gd name="connsiteY9" fmla="*/ 100 h 4040"/>
              <a:gd name="connsiteX10" fmla="*/ 12155 w 12653"/>
              <a:gd name="connsiteY10" fmla="*/ 100 h 4040"/>
              <a:gd name="connsiteX11" fmla="*/ 12155 w 12653"/>
              <a:gd name="connsiteY11" fmla="*/ 15 h 4040"/>
              <a:gd name="connsiteX12" fmla="*/ 12071 w 12653"/>
              <a:gd name="connsiteY12" fmla="*/ 15 h 4040"/>
              <a:gd name="connsiteX13" fmla="*/ 12071 w 12653"/>
              <a:gd name="connsiteY13" fmla="*/ 78 h 4040"/>
              <a:gd name="connsiteX14" fmla="*/ 12017 w 12653"/>
              <a:gd name="connsiteY14" fmla="*/ 78 h 4040"/>
              <a:gd name="connsiteX15" fmla="*/ 12017 w 12653"/>
              <a:gd name="connsiteY15" fmla="*/ 18 h 4040"/>
              <a:gd name="connsiteX16" fmla="*/ 637 w 12653"/>
              <a:gd name="connsiteY16" fmla="*/ 18 h 4040"/>
              <a:gd name="connsiteX17" fmla="*/ 637 w 12653"/>
              <a:gd name="connsiteY17" fmla="*/ 78 h 4040"/>
              <a:gd name="connsiteX18" fmla="*/ 583 w 12653"/>
              <a:gd name="connsiteY18" fmla="*/ 78 h 4040"/>
              <a:gd name="connsiteX19" fmla="*/ 583 w 12653"/>
              <a:gd name="connsiteY19" fmla="*/ 15 h 4040"/>
              <a:gd name="connsiteX20" fmla="*/ 499 w 12653"/>
              <a:gd name="connsiteY20" fmla="*/ 15 h 4040"/>
              <a:gd name="connsiteX21" fmla="*/ 499 w 12653"/>
              <a:gd name="connsiteY21" fmla="*/ 100 h 4040"/>
              <a:gd name="connsiteX22" fmla="*/ 561 w 12653"/>
              <a:gd name="connsiteY22" fmla="*/ 100 h 4040"/>
              <a:gd name="connsiteX23" fmla="*/ 561 w 12653"/>
              <a:gd name="connsiteY23" fmla="*/ 130 h 4040"/>
              <a:gd name="connsiteX24" fmla="*/ 451 w 12653"/>
              <a:gd name="connsiteY24" fmla="*/ 130 h 4040"/>
              <a:gd name="connsiteX25" fmla="*/ 451 w 12653"/>
              <a:gd name="connsiteY25" fmla="*/ 0 h 4040"/>
              <a:gd name="connsiteX26" fmla="*/ 240 w 12653"/>
              <a:gd name="connsiteY26" fmla="*/ 0 h 4040"/>
              <a:gd name="connsiteX27" fmla="*/ 240 w 12653"/>
              <a:gd name="connsiteY27" fmla="*/ 82 h 4040"/>
              <a:gd name="connsiteX28" fmla="*/ 184 w 12653"/>
              <a:gd name="connsiteY28" fmla="*/ 82 h 4040"/>
              <a:gd name="connsiteX29" fmla="*/ 184 w 12653"/>
              <a:gd name="connsiteY29" fmla="*/ 0 h 4040"/>
              <a:gd name="connsiteX30" fmla="*/ 0 w 12653"/>
              <a:gd name="connsiteY30" fmla="*/ 0 h 4040"/>
              <a:gd name="connsiteX31" fmla="*/ 0 w 12653"/>
              <a:gd name="connsiteY31" fmla="*/ 182 h 4040"/>
              <a:gd name="connsiteX32" fmla="*/ 82 w 12653"/>
              <a:gd name="connsiteY32" fmla="*/ 182 h 4040"/>
              <a:gd name="connsiteX33" fmla="*/ 82 w 12653"/>
              <a:gd name="connsiteY33" fmla="*/ 255 h 4040"/>
              <a:gd name="connsiteX34" fmla="*/ 2 w 12653"/>
              <a:gd name="connsiteY34" fmla="*/ 255 h 4040"/>
              <a:gd name="connsiteX35" fmla="*/ 2 w 12653"/>
              <a:gd name="connsiteY35" fmla="*/ 467 h 4040"/>
              <a:gd name="connsiteX36" fmla="*/ 132 w 12653"/>
              <a:gd name="connsiteY36" fmla="*/ 467 h 4040"/>
              <a:gd name="connsiteX37" fmla="*/ 132 w 12653"/>
              <a:gd name="connsiteY37" fmla="*/ 575 h 4040"/>
              <a:gd name="connsiteX38" fmla="*/ 102 w 12653"/>
              <a:gd name="connsiteY38" fmla="*/ 575 h 4040"/>
              <a:gd name="connsiteX39" fmla="*/ 102 w 12653"/>
              <a:gd name="connsiteY39" fmla="*/ 514 h 4040"/>
              <a:gd name="connsiteX40" fmla="*/ 17 w 12653"/>
              <a:gd name="connsiteY40" fmla="*/ 514 h 4040"/>
              <a:gd name="connsiteX41" fmla="*/ 17 w 12653"/>
              <a:gd name="connsiteY41" fmla="*/ 596 h 4040"/>
              <a:gd name="connsiteX42" fmla="*/ 80 w 12653"/>
              <a:gd name="connsiteY42" fmla="*/ 596 h 4040"/>
              <a:gd name="connsiteX43" fmla="*/ 80 w 12653"/>
              <a:gd name="connsiteY43" fmla="*/ 652 h 4040"/>
              <a:gd name="connsiteX44" fmla="*/ 20 w 12653"/>
              <a:gd name="connsiteY44" fmla="*/ 652 h 4040"/>
              <a:gd name="connsiteX45" fmla="*/ 20 w 12653"/>
              <a:gd name="connsiteY45" fmla="*/ 2708 h 4040"/>
              <a:gd name="connsiteX46" fmla="*/ 80 w 12653"/>
              <a:gd name="connsiteY46" fmla="*/ 2708 h 4040"/>
              <a:gd name="connsiteX47" fmla="*/ 80 w 12653"/>
              <a:gd name="connsiteY47" fmla="*/ 2765 h 4040"/>
              <a:gd name="connsiteX48" fmla="*/ 17 w 12653"/>
              <a:gd name="connsiteY48" fmla="*/ 2765 h 4040"/>
              <a:gd name="connsiteX49" fmla="*/ 17 w 12653"/>
              <a:gd name="connsiteY49" fmla="*/ 2847 h 4040"/>
              <a:gd name="connsiteX50" fmla="*/ 102 w 12653"/>
              <a:gd name="connsiteY50" fmla="*/ 2847 h 4040"/>
              <a:gd name="connsiteX51" fmla="*/ 102 w 12653"/>
              <a:gd name="connsiteY51" fmla="*/ 2786 h 4040"/>
              <a:gd name="connsiteX52" fmla="*/ 132 w 12653"/>
              <a:gd name="connsiteY52" fmla="*/ 2786 h 4040"/>
              <a:gd name="connsiteX53" fmla="*/ 132 w 12653"/>
              <a:gd name="connsiteY53" fmla="*/ 2894 h 4040"/>
              <a:gd name="connsiteX54" fmla="*/ 2 w 12653"/>
              <a:gd name="connsiteY54" fmla="*/ 2894 h 4040"/>
              <a:gd name="connsiteX55" fmla="*/ 2 w 12653"/>
              <a:gd name="connsiteY55" fmla="*/ 3106 h 4040"/>
              <a:gd name="connsiteX56" fmla="*/ 82 w 12653"/>
              <a:gd name="connsiteY56" fmla="*/ 3106 h 4040"/>
              <a:gd name="connsiteX57" fmla="*/ 82 w 12653"/>
              <a:gd name="connsiteY57" fmla="*/ 3179 h 4040"/>
              <a:gd name="connsiteX58" fmla="*/ 0 w 12653"/>
              <a:gd name="connsiteY58" fmla="*/ 3179 h 4040"/>
              <a:gd name="connsiteX59" fmla="*/ 0 w 12653"/>
              <a:gd name="connsiteY59" fmla="*/ 3360 h 4040"/>
              <a:gd name="connsiteX60" fmla="*/ 184 w 12653"/>
              <a:gd name="connsiteY60" fmla="*/ 3360 h 4040"/>
              <a:gd name="connsiteX61" fmla="*/ 184 w 12653"/>
              <a:gd name="connsiteY61" fmla="*/ 3278 h 4040"/>
              <a:gd name="connsiteX62" fmla="*/ 240 w 12653"/>
              <a:gd name="connsiteY62" fmla="*/ 3278 h 4040"/>
              <a:gd name="connsiteX63" fmla="*/ 240 w 12653"/>
              <a:gd name="connsiteY63" fmla="*/ 3360 h 4040"/>
              <a:gd name="connsiteX64" fmla="*/ 451 w 12653"/>
              <a:gd name="connsiteY64" fmla="*/ 3360 h 4040"/>
              <a:gd name="connsiteX65" fmla="*/ 451 w 12653"/>
              <a:gd name="connsiteY65" fmla="*/ 3231 h 4040"/>
              <a:gd name="connsiteX66" fmla="*/ 561 w 12653"/>
              <a:gd name="connsiteY66" fmla="*/ 3231 h 4040"/>
              <a:gd name="connsiteX67" fmla="*/ 561 w 12653"/>
              <a:gd name="connsiteY67" fmla="*/ 3261 h 4040"/>
              <a:gd name="connsiteX68" fmla="*/ 499 w 12653"/>
              <a:gd name="connsiteY68" fmla="*/ 3261 h 4040"/>
              <a:gd name="connsiteX69" fmla="*/ 499 w 12653"/>
              <a:gd name="connsiteY69" fmla="*/ 3345 h 4040"/>
              <a:gd name="connsiteX70" fmla="*/ 583 w 12653"/>
              <a:gd name="connsiteY70" fmla="*/ 3345 h 4040"/>
              <a:gd name="connsiteX71" fmla="*/ 583 w 12653"/>
              <a:gd name="connsiteY71" fmla="*/ 3283 h 4040"/>
              <a:gd name="connsiteX72" fmla="*/ 637 w 12653"/>
              <a:gd name="connsiteY72" fmla="*/ 3283 h 4040"/>
              <a:gd name="connsiteX73" fmla="*/ 637 w 12653"/>
              <a:gd name="connsiteY73" fmla="*/ 3343 h 4040"/>
              <a:gd name="connsiteX74" fmla="*/ 12017 w 12653"/>
              <a:gd name="connsiteY74" fmla="*/ 3343 h 4040"/>
              <a:gd name="connsiteX75" fmla="*/ 12017 w 12653"/>
              <a:gd name="connsiteY75" fmla="*/ 3283 h 4040"/>
              <a:gd name="connsiteX76" fmla="*/ 12071 w 12653"/>
              <a:gd name="connsiteY76" fmla="*/ 3283 h 4040"/>
              <a:gd name="connsiteX77" fmla="*/ 12071 w 12653"/>
              <a:gd name="connsiteY77" fmla="*/ 3345 h 4040"/>
              <a:gd name="connsiteX78" fmla="*/ 12155 w 12653"/>
              <a:gd name="connsiteY78" fmla="*/ 3345 h 4040"/>
              <a:gd name="connsiteX79" fmla="*/ 12155 w 12653"/>
              <a:gd name="connsiteY79" fmla="*/ 3261 h 4040"/>
              <a:gd name="connsiteX80" fmla="*/ 12092 w 12653"/>
              <a:gd name="connsiteY80" fmla="*/ 3261 h 4040"/>
              <a:gd name="connsiteX81" fmla="*/ 12092 w 12653"/>
              <a:gd name="connsiteY81" fmla="*/ 3231 h 4040"/>
              <a:gd name="connsiteX82" fmla="*/ 12202 w 12653"/>
              <a:gd name="connsiteY82" fmla="*/ 3231 h 4040"/>
              <a:gd name="connsiteX83" fmla="*/ 12202 w 12653"/>
              <a:gd name="connsiteY83" fmla="*/ 3360 h 4040"/>
              <a:gd name="connsiteX84" fmla="*/ 12414 w 12653"/>
              <a:gd name="connsiteY84" fmla="*/ 3360 h 4040"/>
              <a:gd name="connsiteX85" fmla="*/ 12414 w 12653"/>
              <a:gd name="connsiteY85" fmla="*/ 3278 h 4040"/>
              <a:gd name="connsiteX86" fmla="*/ 12470 w 12653"/>
              <a:gd name="connsiteY86" fmla="*/ 3278 h 4040"/>
              <a:gd name="connsiteX87" fmla="*/ 12470 w 12653"/>
              <a:gd name="connsiteY87" fmla="*/ 3360 h 4040"/>
              <a:gd name="connsiteX88" fmla="*/ 12653 w 12653"/>
              <a:gd name="connsiteY88" fmla="*/ 3360 h 4040"/>
              <a:gd name="connsiteX89" fmla="*/ 12653 w 12653"/>
              <a:gd name="connsiteY89" fmla="*/ 3179 h 4040"/>
              <a:gd name="connsiteX90" fmla="*/ 12571 w 12653"/>
              <a:gd name="connsiteY90" fmla="*/ 3179 h 4040"/>
              <a:gd name="connsiteX91" fmla="*/ 12571 w 12653"/>
              <a:gd name="connsiteY91" fmla="*/ 3106 h 4040"/>
              <a:gd name="connsiteX92" fmla="*/ 12651 w 12653"/>
              <a:gd name="connsiteY92" fmla="*/ 3106 h 4040"/>
              <a:gd name="connsiteX93" fmla="*/ 12651 w 12653"/>
              <a:gd name="connsiteY93" fmla="*/ 2894 h 4040"/>
              <a:gd name="connsiteX94" fmla="*/ 12522 w 12653"/>
              <a:gd name="connsiteY94" fmla="*/ 2894 h 4040"/>
              <a:gd name="connsiteX95" fmla="*/ 12522 w 12653"/>
              <a:gd name="connsiteY95" fmla="*/ 2786 h 4040"/>
              <a:gd name="connsiteX96" fmla="*/ 12552 w 12653"/>
              <a:gd name="connsiteY96" fmla="*/ 2786 h 4040"/>
              <a:gd name="connsiteX97" fmla="*/ 12552 w 12653"/>
              <a:gd name="connsiteY97" fmla="*/ 2847 h 4040"/>
              <a:gd name="connsiteX98" fmla="*/ 12636 w 12653"/>
              <a:gd name="connsiteY98" fmla="*/ 2847 h 4040"/>
              <a:gd name="connsiteX99" fmla="*/ 12636 w 12653"/>
              <a:gd name="connsiteY99" fmla="*/ 2765 h 4040"/>
              <a:gd name="connsiteX100" fmla="*/ 12574 w 12653"/>
              <a:gd name="connsiteY100" fmla="*/ 2765 h 4040"/>
              <a:gd name="connsiteX101" fmla="*/ 12574 w 12653"/>
              <a:gd name="connsiteY101" fmla="*/ 2708 h 4040"/>
              <a:gd name="connsiteX102" fmla="*/ 12634 w 12653"/>
              <a:gd name="connsiteY102" fmla="*/ 2708 h 4040"/>
              <a:gd name="connsiteX103" fmla="*/ 12634 w 12653"/>
              <a:gd name="connsiteY103" fmla="*/ 652 h 4040"/>
              <a:gd name="connsiteX104" fmla="*/ 12574 w 12653"/>
              <a:gd name="connsiteY104" fmla="*/ 652 h 4040"/>
              <a:gd name="connsiteX105" fmla="*/ 12574 w 12653"/>
              <a:gd name="connsiteY105" fmla="*/ 596 h 4040"/>
              <a:gd name="connsiteX106" fmla="*/ 12636 w 12653"/>
              <a:gd name="connsiteY106" fmla="*/ 596 h 4040"/>
              <a:gd name="connsiteX107" fmla="*/ 12636 w 12653"/>
              <a:gd name="connsiteY107" fmla="*/ 514 h 4040"/>
              <a:gd name="connsiteX108" fmla="*/ 12552 w 12653"/>
              <a:gd name="connsiteY108" fmla="*/ 514 h 4040"/>
              <a:gd name="connsiteX109" fmla="*/ 12552 w 12653"/>
              <a:gd name="connsiteY109" fmla="*/ 575 h 4040"/>
              <a:gd name="connsiteX110" fmla="*/ 12522 w 12653"/>
              <a:gd name="connsiteY110" fmla="*/ 575 h 4040"/>
              <a:gd name="connsiteX111" fmla="*/ 12522 w 12653"/>
              <a:gd name="connsiteY111" fmla="*/ 467 h 4040"/>
              <a:gd name="connsiteX112" fmla="*/ 12651 w 12653"/>
              <a:gd name="connsiteY112" fmla="*/ 467 h 4040"/>
              <a:gd name="connsiteX113" fmla="*/ 12651 w 12653"/>
              <a:gd name="connsiteY113" fmla="*/ 255 h 4040"/>
              <a:gd name="connsiteX114" fmla="*/ 12571 w 12653"/>
              <a:gd name="connsiteY114" fmla="*/ 255 h 4040"/>
              <a:gd name="connsiteX115" fmla="*/ 12571 w 12653"/>
              <a:gd name="connsiteY115" fmla="*/ 182 h 4040"/>
              <a:gd name="connsiteX116" fmla="*/ 12653 w 12653"/>
              <a:gd name="connsiteY116" fmla="*/ 182 h 4040"/>
              <a:gd name="connsiteX117" fmla="*/ 561 w 12653"/>
              <a:gd name="connsiteY117" fmla="*/ 3283 h 4040"/>
              <a:gd name="connsiteX118" fmla="*/ 561 w 12653"/>
              <a:gd name="connsiteY118" fmla="*/ 3324 h 4040"/>
              <a:gd name="connsiteX119" fmla="*/ 520 w 12653"/>
              <a:gd name="connsiteY119" fmla="*/ 3324 h 4040"/>
              <a:gd name="connsiteX120" fmla="*/ 520 w 12653"/>
              <a:gd name="connsiteY120" fmla="*/ 3283 h 4040"/>
              <a:gd name="connsiteX121" fmla="*/ 561 w 12653"/>
              <a:gd name="connsiteY121" fmla="*/ 3283 h 4040"/>
              <a:gd name="connsiteX122" fmla="*/ 12092 w 12653"/>
              <a:gd name="connsiteY122" fmla="*/ 78 h 4040"/>
              <a:gd name="connsiteX123" fmla="*/ 12092 w 12653"/>
              <a:gd name="connsiteY123" fmla="*/ 37 h 4040"/>
              <a:gd name="connsiteX124" fmla="*/ 12133 w 12653"/>
              <a:gd name="connsiteY124" fmla="*/ 37 h 4040"/>
              <a:gd name="connsiteX125" fmla="*/ 12133 w 12653"/>
              <a:gd name="connsiteY125" fmla="*/ 78 h 4040"/>
              <a:gd name="connsiteX126" fmla="*/ 12092 w 12653"/>
              <a:gd name="connsiteY126" fmla="*/ 78 h 4040"/>
              <a:gd name="connsiteX127" fmla="*/ 12574 w 12653"/>
              <a:gd name="connsiteY127" fmla="*/ 2825 h 4040"/>
              <a:gd name="connsiteX128" fmla="*/ 12574 w 12653"/>
              <a:gd name="connsiteY128" fmla="*/ 2786 h 4040"/>
              <a:gd name="connsiteX129" fmla="*/ 12615 w 12653"/>
              <a:gd name="connsiteY129" fmla="*/ 2786 h 4040"/>
              <a:gd name="connsiteX130" fmla="*/ 12615 w 12653"/>
              <a:gd name="connsiteY130" fmla="*/ 2825 h 4040"/>
              <a:gd name="connsiteX131" fmla="*/ 12574 w 12653"/>
              <a:gd name="connsiteY131" fmla="*/ 2825 h 4040"/>
              <a:gd name="connsiteX132" fmla="*/ 12492 w 12653"/>
              <a:gd name="connsiteY132" fmla="*/ 3339 h 4040"/>
              <a:gd name="connsiteX133" fmla="*/ 12492 w 12653"/>
              <a:gd name="connsiteY133" fmla="*/ 3278 h 4040"/>
              <a:gd name="connsiteX134" fmla="*/ 12571 w 12653"/>
              <a:gd name="connsiteY134" fmla="*/ 3278 h 4040"/>
              <a:gd name="connsiteX135" fmla="*/ 12571 w 12653"/>
              <a:gd name="connsiteY135" fmla="*/ 3201 h 4040"/>
              <a:gd name="connsiteX136" fmla="*/ 12630 w 12653"/>
              <a:gd name="connsiteY136" fmla="*/ 3201 h 4040"/>
              <a:gd name="connsiteX137" fmla="*/ 12630 w 12653"/>
              <a:gd name="connsiteY137" fmla="*/ 3339 h 4040"/>
              <a:gd name="connsiteX138" fmla="*/ 12492 w 12653"/>
              <a:gd name="connsiteY138" fmla="*/ 3339 h 4040"/>
              <a:gd name="connsiteX139" fmla="*/ 12492 w 12653"/>
              <a:gd name="connsiteY139" fmla="*/ 3259 h 4040"/>
              <a:gd name="connsiteX140" fmla="*/ 12492 w 12653"/>
              <a:gd name="connsiteY140" fmla="*/ 3201 h 4040"/>
              <a:gd name="connsiteX141" fmla="*/ 12552 w 12653"/>
              <a:gd name="connsiteY141" fmla="*/ 3201 h 4040"/>
              <a:gd name="connsiteX142" fmla="*/ 12552 w 12653"/>
              <a:gd name="connsiteY142" fmla="*/ 3259 h 4040"/>
              <a:gd name="connsiteX143" fmla="*/ 12492 w 12653"/>
              <a:gd name="connsiteY143" fmla="*/ 3259 h 4040"/>
              <a:gd name="connsiteX144" fmla="*/ 12487 w 12653"/>
              <a:gd name="connsiteY144" fmla="*/ 3084 h 4040"/>
              <a:gd name="connsiteX145" fmla="*/ 12487 w 12653"/>
              <a:gd name="connsiteY145" fmla="*/ 3021 h 4040"/>
              <a:gd name="connsiteX146" fmla="*/ 12552 w 12653"/>
              <a:gd name="connsiteY146" fmla="*/ 3021 h 4040"/>
              <a:gd name="connsiteX147" fmla="*/ 12552 w 12653"/>
              <a:gd name="connsiteY147" fmla="*/ 3084 h 4040"/>
              <a:gd name="connsiteX148" fmla="*/ 12487 w 12653"/>
              <a:gd name="connsiteY148" fmla="*/ 3084 h 4040"/>
              <a:gd name="connsiteX149" fmla="*/ 12552 w 12653"/>
              <a:gd name="connsiteY149" fmla="*/ 3106 h 4040"/>
              <a:gd name="connsiteX150" fmla="*/ 12552 w 12653"/>
              <a:gd name="connsiteY150" fmla="*/ 3177 h 4040"/>
              <a:gd name="connsiteX151" fmla="*/ 12487 w 12653"/>
              <a:gd name="connsiteY151" fmla="*/ 3177 h 4040"/>
              <a:gd name="connsiteX152" fmla="*/ 12487 w 12653"/>
              <a:gd name="connsiteY152" fmla="*/ 3106 h 4040"/>
              <a:gd name="connsiteX153" fmla="*/ 12552 w 12653"/>
              <a:gd name="connsiteY153" fmla="*/ 3106 h 4040"/>
              <a:gd name="connsiteX154" fmla="*/ 12470 w 12653"/>
              <a:gd name="connsiteY154" fmla="*/ 3196 h 4040"/>
              <a:gd name="connsiteX155" fmla="*/ 12470 w 12653"/>
              <a:gd name="connsiteY155" fmla="*/ 3259 h 4040"/>
              <a:gd name="connsiteX156" fmla="*/ 12414 w 12653"/>
              <a:gd name="connsiteY156" fmla="*/ 3259 h 4040"/>
              <a:gd name="connsiteX157" fmla="*/ 12414 w 12653"/>
              <a:gd name="connsiteY157" fmla="*/ 3196 h 4040"/>
              <a:gd name="connsiteX158" fmla="*/ 12470 w 12653"/>
              <a:gd name="connsiteY158" fmla="*/ 3196 h 4040"/>
              <a:gd name="connsiteX159" fmla="*/ 12470 w 12653"/>
              <a:gd name="connsiteY159" fmla="*/ 3106 h 4040"/>
              <a:gd name="connsiteX160" fmla="*/ 12470 w 12653"/>
              <a:gd name="connsiteY160" fmla="*/ 3177 h 4040"/>
              <a:gd name="connsiteX161" fmla="*/ 12414 w 12653"/>
              <a:gd name="connsiteY161" fmla="*/ 3177 h 4040"/>
              <a:gd name="connsiteX162" fmla="*/ 12414 w 12653"/>
              <a:gd name="connsiteY162" fmla="*/ 3106 h 4040"/>
              <a:gd name="connsiteX163" fmla="*/ 12470 w 12653"/>
              <a:gd name="connsiteY163" fmla="*/ 3106 h 4040"/>
              <a:gd name="connsiteX164" fmla="*/ 12092 w 12653"/>
              <a:gd name="connsiteY164" fmla="*/ 3324 h 4040"/>
              <a:gd name="connsiteX165" fmla="*/ 12092 w 12653"/>
              <a:gd name="connsiteY165" fmla="*/ 3283 h 4040"/>
              <a:gd name="connsiteX166" fmla="*/ 12133 w 12653"/>
              <a:gd name="connsiteY166" fmla="*/ 3283 h 4040"/>
              <a:gd name="connsiteX167" fmla="*/ 12133 w 12653"/>
              <a:gd name="connsiteY167" fmla="*/ 3324 h 4040"/>
              <a:gd name="connsiteX168" fmla="*/ 12092 w 12653"/>
              <a:gd name="connsiteY168" fmla="*/ 3324 h 4040"/>
              <a:gd name="connsiteX169" fmla="*/ 240 w 12653"/>
              <a:gd name="connsiteY169" fmla="*/ 3196 h 4040"/>
              <a:gd name="connsiteX170" fmla="*/ 240 w 12653"/>
              <a:gd name="connsiteY170" fmla="*/ 3259 h 4040"/>
              <a:gd name="connsiteX171" fmla="*/ 184 w 12653"/>
              <a:gd name="connsiteY171" fmla="*/ 3259 h 4040"/>
              <a:gd name="connsiteX172" fmla="*/ 184 w 12653"/>
              <a:gd name="connsiteY172" fmla="*/ 3196 h 4040"/>
              <a:gd name="connsiteX173" fmla="*/ 240 w 12653"/>
              <a:gd name="connsiteY173" fmla="*/ 3196 h 4040"/>
              <a:gd name="connsiteX174" fmla="*/ 240 w 12653"/>
              <a:gd name="connsiteY174" fmla="*/ 3106 h 4040"/>
              <a:gd name="connsiteX175" fmla="*/ 240 w 12653"/>
              <a:gd name="connsiteY175" fmla="*/ 3177 h 4040"/>
              <a:gd name="connsiteX176" fmla="*/ 184 w 12653"/>
              <a:gd name="connsiteY176" fmla="*/ 3177 h 4040"/>
              <a:gd name="connsiteX177" fmla="*/ 184 w 12653"/>
              <a:gd name="connsiteY177" fmla="*/ 3106 h 4040"/>
              <a:gd name="connsiteX178" fmla="*/ 240 w 12653"/>
              <a:gd name="connsiteY178" fmla="*/ 3106 h 4040"/>
              <a:gd name="connsiteX179" fmla="*/ 102 w 12653"/>
              <a:gd name="connsiteY179" fmla="*/ 3084 h 4040"/>
              <a:gd name="connsiteX180" fmla="*/ 102 w 12653"/>
              <a:gd name="connsiteY180" fmla="*/ 3021 h 4040"/>
              <a:gd name="connsiteX181" fmla="*/ 166 w 12653"/>
              <a:gd name="connsiteY181" fmla="*/ 3021 h 4040"/>
              <a:gd name="connsiteX182" fmla="*/ 166 w 12653"/>
              <a:gd name="connsiteY182" fmla="*/ 3084 h 4040"/>
              <a:gd name="connsiteX183" fmla="*/ 102 w 12653"/>
              <a:gd name="connsiteY183" fmla="*/ 3084 h 4040"/>
              <a:gd name="connsiteX184" fmla="*/ 102 w 12653"/>
              <a:gd name="connsiteY184" fmla="*/ 3177 h 4040"/>
              <a:gd name="connsiteX185" fmla="*/ 102 w 12653"/>
              <a:gd name="connsiteY185" fmla="*/ 3106 h 4040"/>
              <a:gd name="connsiteX186" fmla="*/ 166 w 12653"/>
              <a:gd name="connsiteY186" fmla="*/ 3106 h 4040"/>
              <a:gd name="connsiteX187" fmla="*/ 166 w 12653"/>
              <a:gd name="connsiteY187" fmla="*/ 3177 h 4040"/>
              <a:gd name="connsiteX188" fmla="*/ 102 w 12653"/>
              <a:gd name="connsiteY188" fmla="*/ 3177 h 4040"/>
              <a:gd name="connsiteX189" fmla="*/ 102 w 12653"/>
              <a:gd name="connsiteY189" fmla="*/ 3259 h 4040"/>
              <a:gd name="connsiteX190" fmla="*/ 102 w 12653"/>
              <a:gd name="connsiteY190" fmla="*/ 3201 h 4040"/>
              <a:gd name="connsiteX191" fmla="*/ 162 w 12653"/>
              <a:gd name="connsiteY191" fmla="*/ 3201 h 4040"/>
              <a:gd name="connsiteX192" fmla="*/ 162 w 12653"/>
              <a:gd name="connsiteY192" fmla="*/ 3259 h 4040"/>
              <a:gd name="connsiteX193" fmla="*/ 102 w 12653"/>
              <a:gd name="connsiteY193" fmla="*/ 3259 h 4040"/>
              <a:gd name="connsiteX194" fmla="*/ 162 w 12653"/>
              <a:gd name="connsiteY194" fmla="*/ 3278 h 4040"/>
              <a:gd name="connsiteX195" fmla="*/ 162 w 12653"/>
              <a:gd name="connsiteY195" fmla="*/ 3339 h 4040"/>
              <a:gd name="connsiteX196" fmla="*/ 24 w 12653"/>
              <a:gd name="connsiteY196" fmla="*/ 3339 h 4040"/>
              <a:gd name="connsiteX197" fmla="*/ 24 w 12653"/>
              <a:gd name="connsiteY197" fmla="*/ 3201 h 4040"/>
              <a:gd name="connsiteX198" fmla="*/ 82 w 12653"/>
              <a:gd name="connsiteY198" fmla="*/ 3201 h 4040"/>
              <a:gd name="connsiteX199" fmla="*/ 82 w 12653"/>
              <a:gd name="connsiteY199" fmla="*/ 3278 h 4040"/>
              <a:gd name="connsiteX200" fmla="*/ 162 w 12653"/>
              <a:gd name="connsiteY200" fmla="*/ 3278 h 4040"/>
              <a:gd name="connsiteX201" fmla="*/ 80 w 12653"/>
              <a:gd name="connsiteY201" fmla="*/ 536 h 4040"/>
              <a:gd name="connsiteX202" fmla="*/ 80 w 12653"/>
              <a:gd name="connsiteY202" fmla="*/ 575 h 4040"/>
              <a:gd name="connsiteX203" fmla="*/ 39 w 12653"/>
              <a:gd name="connsiteY203" fmla="*/ 575 h 4040"/>
              <a:gd name="connsiteX204" fmla="*/ 39 w 12653"/>
              <a:gd name="connsiteY204" fmla="*/ 536 h 4040"/>
              <a:gd name="connsiteX205" fmla="*/ 80 w 12653"/>
              <a:gd name="connsiteY205" fmla="*/ 536 h 4040"/>
              <a:gd name="connsiteX206" fmla="*/ 162 w 12653"/>
              <a:gd name="connsiteY206" fmla="*/ 22 h 4040"/>
              <a:gd name="connsiteX207" fmla="*/ 162 w 12653"/>
              <a:gd name="connsiteY207" fmla="*/ 82 h 4040"/>
              <a:gd name="connsiteX208" fmla="*/ 82 w 12653"/>
              <a:gd name="connsiteY208" fmla="*/ 82 h 4040"/>
              <a:gd name="connsiteX209" fmla="*/ 82 w 12653"/>
              <a:gd name="connsiteY209" fmla="*/ 160 h 4040"/>
              <a:gd name="connsiteX210" fmla="*/ 24 w 12653"/>
              <a:gd name="connsiteY210" fmla="*/ 160 h 4040"/>
              <a:gd name="connsiteX211" fmla="*/ 24 w 12653"/>
              <a:gd name="connsiteY211" fmla="*/ 22 h 4040"/>
              <a:gd name="connsiteX212" fmla="*/ 162 w 12653"/>
              <a:gd name="connsiteY212" fmla="*/ 22 h 4040"/>
              <a:gd name="connsiteX213" fmla="*/ 162 w 12653"/>
              <a:gd name="connsiteY213" fmla="*/ 102 h 4040"/>
              <a:gd name="connsiteX214" fmla="*/ 162 w 12653"/>
              <a:gd name="connsiteY214" fmla="*/ 160 h 4040"/>
              <a:gd name="connsiteX215" fmla="*/ 102 w 12653"/>
              <a:gd name="connsiteY215" fmla="*/ 160 h 4040"/>
              <a:gd name="connsiteX216" fmla="*/ 102 w 12653"/>
              <a:gd name="connsiteY216" fmla="*/ 102 h 4040"/>
              <a:gd name="connsiteX217" fmla="*/ 162 w 12653"/>
              <a:gd name="connsiteY217" fmla="*/ 102 h 4040"/>
              <a:gd name="connsiteX218" fmla="*/ 166 w 12653"/>
              <a:gd name="connsiteY218" fmla="*/ 277 h 4040"/>
              <a:gd name="connsiteX219" fmla="*/ 166 w 12653"/>
              <a:gd name="connsiteY219" fmla="*/ 339 h 4040"/>
              <a:gd name="connsiteX220" fmla="*/ 102 w 12653"/>
              <a:gd name="connsiteY220" fmla="*/ 339 h 4040"/>
              <a:gd name="connsiteX221" fmla="*/ 102 w 12653"/>
              <a:gd name="connsiteY221" fmla="*/ 277 h 4040"/>
              <a:gd name="connsiteX222" fmla="*/ 166 w 12653"/>
              <a:gd name="connsiteY222" fmla="*/ 277 h 4040"/>
              <a:gd name="connsiteX223" fmla="*/ 102 w 12653"/>
              <a:gd name="connsiteY223" fmla="*/ 255 h 4040"/>
              <a:gd name="connsiteX224" fmla="*/ 102 w 12653"/>
              <a:gd name="connsiteY224" fmla="*/ 184 h 4040"/>
              <a:gd name="connsiteX225" fmla="*/ 166 w 12653"/>
              <a:gd name="connsiteY225" fmla="*/ 184 h 4040"/>
              <a:gd name="connsiteX226" fmla="*/ 166 w 12653"/>
              <a:gd name="connsiteY226" fmla="*/ 255 h 4040"/>
              <a:gd name="connsiteX227" fmla="*/ 102 w 12653"/>
              <a:gd name="connsiteY227" fmla="*/ 255 h 4040"/>
              <a:gd name="connsiteX228" fmla="*/ 184 w 12653"/>
              <a:gd name="connsiteY228" fmla="*/ 255 h 4040"/>
              <a:gd name="connsiteX229" fmla="*/ 184 w 12653"/>
              <a:gd name="connsiteY229" fmla="*/ 184 h 4040"/>
              <a:gd name="connsiteX230" fmla="*/ 240 w 12653"/>
              <a:gd name="connsiteY230" fmla="*/ 184 h 4040"/>
              <a:gd name="connsiteX231" fmla="*/ 240 w 12653"/>
              <a:gd name="connsiteY231" fmla="*/ 255 h 4040"/>
              <a:gd name="connsiteX232" fmla="*/ 184 w 12653"/>
              <a:gd name="connsiteY232" fmla="*/ 255 h 4040"/>
              <a:gd name="connsiteX233" fmla="*/ 184 w 12653"/>
              <a:gd name="connsiteY233" fmla="*/ 164 h 4040"/>
              <a:gd name="connsiteX234" fmla="*/ 184 w 12653"/>
              <a:gd name="connsiteY234" fmla="*/ 102 h 4040"/>
              <a:gd name="connsiteX235" fmla="*/ 240 w 12653"/>
              <a:gd name="connsiteY235" fmla="*/ 102 h 4040"/>
              <a:gd name="connsiteX236" fmla="*/ 240 w 12653"/>
              <a:gd name="connsiteY236" fmla="*/ 164 h 4040"/>
              <a:gd name="connsiteX237" fmla="*/ 184 w 12653"/>
              <a:gd name="connsiteY237" fmla="*/ 164 h 4040"/>
              <a:gd name="connsiteX238" fmla="*/ 561 w 12653"/>
              <a:gd name="connsiteY238" fmla="*/ 37 h 4040"/>
              <a:gd name="connsiteX239" fmla="*/ 561 w 12653"/>
              <a:gd name="connsiteY239" fmla="*/ 78 h 4040"/>
              <a:gd name="connsiteX240" fmla="*/ 520 w 12653"/>
              <a:gd name="connsiteY240" fmla="*/ 78 h 4040"/>
              <a:gd name="connsiteX241" fmla="*/ 520 w 12653"/>
              <a:gd name="connsiteY241" fmla="*/ 37 h 4040"/>
              <a:gd name="connsiteX242" fmla="*/ 561 w 12653"/>
              <a:gd name="connsiteY242" fmla="*/ 37 h 4040"/>
              <a:gd name="connsiteX243" fmla="*/ 12414 w 12653"/>
              <a:gd name="connsiteY243" fmla="*/ 164 h 4040"/>
              <a:gd name="connsiteX244" fmla="*/ 12414 w 12653"/>
              <a:gd name="connsiteY244" fmla="*/ 102 h 4040"/>
              <a:gd name="connsiteX245" fmla="*/ 12470 w 12653"/>
              <a:gd name="connsiteY245" fmla="*/ 102 h 4040"/>
              <a:gd name="connsiteX246" fmla="*/ 12470 w 12653"/>
              <a:gd name="connsiteY246" fmla="*/ 164 h 4040"/>
              <a:gd name="connsiteX247" fmla="*/ 12414 w 12653"/>
              <a:gd name="connsiteY247" fmla="*/ 164 h 4040"/>
              <a:gd name="connsiteX248" fmla="*/ 12414 w 12653"/>
              <a:gd name="connsiteY248" fmla="*/ 255 h 4040"/>
              <a:gd name="connsiteX249" fmla="*/ 12414 w 12653"/>
              <a:gd name="connsiteY249" fmla="*/ 184 h 4040"/>
              <a:gd name="connsiteX250" fmla="*/ 12470 w 12653"/>
              <a:gd name="connsiteY250" fmla="*/ 184 h 4040"/>
              <a:gd name="connsiteX251" fmla="*/ 12470 w 12653"/>
              <a:gd name="connsiteY251" fmla="*/ 255 h 4040"/>
              <a:gd name="connsiteX252" fmla="*/ 12414 w 12653"/>
              <a:gd name="connsiteY252" fmla="*/ 255 h 4040"/>
              <a:gd name="connsiteX253" fmla="*/ 12552 w 12653"/>
              <a:gd name="connsiteY253" fmla="*/ 596 h 4040"/>
              <a:gd name="connsiteX254" fmla="*/ 12552 w 12653"/>
              <a:gd name="connsiteY254" fmla="*/ 674 h 4040"/>
              <a:gd name="connsiteX255" fmla="*/ 12612 w 12653"/>
              <a:gd name="connsiteY255" fmla="*/ 674 h 4040"/>
              <a:gd name="connsiteX256" fmla="*/ 12612 w 12653"/>
              <a:gd name="connsiteY256" fmla="*/ 2687 h 4040"/>
              <a:gd name="connsiteX257" fmla="*/ 12552 w 12653"/>
              <a:gd name="connsiteY257" fmla="*/ 2687 h 4040"/>
              <a:gd name="connsiteX258" fmla="*/ 12552 w 12653"/>
              <a:gd name="connsiteY258" fmla="*/ 2765 h 4040"/>
              <a:gd name="connsiteX259" fmla="*/ 12500 w 12653"/>
              <a:gd name="connsiteY259" fmla="*/ 2765 h 4040"/>
              <a:gd name="connsiteX260" fmla="*/ 12500 w 12653"/>
              <a:gd name="connsiteY260" fmla="*/ 2916 h 4040"/>
              <a:gd name="connsiteX261" fmla="*/ 12628 w 12653"/>
              <a:gd name="connsiteY261" fmla="*/ 2916 h 4040"/>
              <a:gd name="connsiteX262" fmla="*/ 12628 w 12653"/>
              <a:gd name="connsiteY262" fmla="*/ 3084 h 4040"/>
              <a:gd name="connsiteX263" fmla="*/ 12571 w 12653"/>
              <a:gd name="connsiteY263" fmla="*/ 3084 h 4040"/>
              <a:gd name="connsiteX264" fmla="*/ 12571 w 12653"/>
              <a:gd name="connsiteY264" fmla="*/ 3002 h 4040"/>
              <a:gd name="connsiteX265" fmla="*/ 12470 w 12653"/>
              <a:gd name="connsiteY265" fmla="*/ 3002 h 4040"/>
              <a:gd name="connsiteX266" fmla="*/ 12470 w 12653"/>
              <a:gd name="connsiteY266" fmla="*/ 3084 h 4040"/>
              <a:gd name="connsiteX267" fmla="*/ 12392 w 12653"/>
              <a:gd name="connsiteY267" fmla="*/ 3084 h 4040"/>
              <a:gd name="connsiteX268" fmla="*/ 12392 w 12653"/>
              <a:gd name="connsiteY268" fmla="*/ 3177 h 4040"/>
              <a:gd name="connsiteX269" fmla="*/ 12300 w 12653"/>
              <a:gd name="connsiteY269" fmla="*/ 3177 h 4040"/>
              <a:gd name="connsiteX270" fmla="*/ 12300 w 12653"/>
              <a:gd name="connsiteY270" fmla="*/ 3278 h 4040"/>
              <a:gd name="connsiteX271" fmla="*/ 12392 w 12653"/>
              <a:gd name="connsiteY271" fmla="*/ 3278 h 4040"/>
              <a:gd name="connsiteX272" fmla="*/ 12392 w 12653"/>
              <a:gd name="connsiteY272" fmla="*/ 3337 h 4040"/>
              <a:gd name="connsiteX273" fmla="*/ 12224 w 12653"/>
              <a:gd name="connsiteY273" fmla="*/ 3337 h 4040"/>
              <a:gd name="connsiteX274" fmla="*/ 12224 w 12653"/>
              <a:gd name="connsiteY274" fmla="*/ 3209 h 4040"/>
              <a:gd name="connsiteX275" fmla="*/ 12071 w 12653"/>
              <a:gd name="connsiteY275" fmla="*/ 3209 h 4040"/>
              <a:gd name="connsiteX276" fmla="*/ 12071 w 12653"/>
              <a:gd name="connsiteY276" fmla="*/ 3261 h 4040"/>
              <a:gd name="connsiteX277" fmla="*/ 11995 w 12653"/>
              <a:gd name="connsiteY277" fmla="*/ 3261 h 4040"/>
              <a:gd name="connsiteX278" fmla="*/ 11995 w 12653"/>
              <a:gd name="connsiteY278" fmla="*/ 4025 h 4040"/>
              <a:gd name="connsiteX279" fmla="*/ 658 w 12653"/>
              <a:gd name="connsiteY279" fmla="*/ 4025 h 4040"/>
              <a:gd name="connsiteX280" fmla="*/ 658 w 12653"/>
              <a:gd name="connsiteY280" fmla="*/ 3964 h 4040"/>
              <a:gd name="connsiteX281" fmla="*/ 583 w 12653"/>
              <a:gd name="connsiteY281" fmla="*/ 3964 h 4040"/>
              <a:gd name="connsiteX282" fmla="*/ 583 w 12653"/>
              <a:gd name="connsiteY282" fmla="*/ 3912 h 4040"/>
              <a:gd name="connsiteX283" fmla="*/ 430 w 12653"/>
              <a:gd name="connsiteY283" fmla="*/ 3912 h 4040"/>
              <a:gd name="connsiteX284" fmla="*/ 430 w 12653"/>
              <a:gd name="connsiteY284" fmla="*/ 4040 h 4040"/>
              <a:gd name="connsiteX285" fmla="*/ 261 w 12653"/>
              <a:gd name="connsiteY285" fmla="*/ 4040 h 4040"/>
              <a:gd name="connsiteX286" fmla="*/ 261 w 12653"/>
              <a:gd name="connsiteY286" fmla="*/ 3981 h 4040"/>
              <a:gd name="connsiteX287" fmla="*/ 354 w 12653"/>
              <a:gd name="connsiteY287" fmla="*/ 3981 h 4040"/>
              <a:gd name="connsiteX288" fmla="*/ 354 w 12653"/>
              <a:gd name="connsiteY288" fmla="*/ 3880 h 4040"/>
              <a:gd name="connsiteX289" fmla="*/ 261 w 12653"/>
              <a:gd name="connsiteY289" fmla="*/ 3880 h 4040"/>
              <a:gd name="connsiteX290" fmla="*/ 261 w 12653"/>
              <a:gd name="connsiteY290" fmla="*/ 3787 h 4040"/>
              <a:gd name="connsiteX291" fmla="*/ 184 w 12653"/>
              <a:gd name="connsiteY291" fmla="*/ 3787 h 4040"/>
              <a:gd name="connsiteX292" fmla="*/ 184 w 12653"/>
              <a:gd name="connsiteY292" fmla="*/ 3705 h 4040"/>
              <a:gd name="connsiteX293" fmla="*/ 82 w 12653"/>
              <a:gd name="connsiteY293" fmla="*/ 3705 h 4040"/>
              <a:gd name="connsiteX294" fmla="*/ 82 w 12653"/>
              <a:gd name="connsiteY294" fmla="*/ 3787 h 4040"/>
              <a:gd name="connsiteX295" fmla="*/ 26 w 12653"/>
              <a:gd name="connsiteY295" fmla="*/ 3787 h 4040"/>
              <a:gd name="connsiteX296" fmla="*/ 26 w 12653"/>
              <a:gd name="connsiteY296" fmla="*/ 3619 h 4040"/>
              <a:gd name="connsiteX297" fmla="*/ 153 w 12653"/>
              <a:gd name="connsiteY297" fmla="*/ 3619 h 4040"/>
              <a:gd name="connsiteX298" fmla="*/ 153 w 12653"/>
              <a:gd name="connsiteY298" fmla="*/ 3468 h 4040"/>
              <a:gd name="connsiteX299" fmla="*/ 102 w 12653"/>
              <a:gd name="connsiteY299" fmla="*/ 3468 h 4040"/>
              <a:gd name="connsiteX300" fmla="*/ 102 w 12653"/>
              <a:gd name="connsiteY300" fmla="*/ 3390 h 4040"/>
              <a:gd name="connsiteX301" fmla="*/ 41 w 12653"/>
              <a:gd name="connsiteY301" fmla="*/ 3390 h 4040"/>
              <a:gd name="connsiteX302" fmla="*/ 41 w 12653"/>
              <a:gd name="connsiteY302" fmla="*/ 674 h 4040"/>
              <a:gd name="connsiteX303" fmla="*/ 102 w 12653"/>
              <a:gd name="connsiteY303" fmla="*/ 674 h 4040"/>
              <a:gd name="connsiteX304" fmla="*/ 102 w 12653"/>
              <a:gd name="connsiteY304" fmla="*/ 596 h 4040"/>
              <a:gd name="connsiteX305" fmla="*/ 153 w 12653"/>
              <a:gd name="connsiteY305" fmla="*/ 596 h 4040"/>
              <a:gd name="connsiteX306" fmla="*/ 153 w 12653"/>
              <a:gd name="connsiteY306" fmla="*/ 445 h 4040"/>
              <a:gd name="connsiteX307" fmla="*/ 26 w 12653"/>
              <a:gd name="connsiteY307" fmla="*/ 445 h 4040"/>
              <a:gd name="connsiteX308" fmla="*/ 26 w 12653"/>
              <a:gd name="connsiteY308" fmla="*/ 277 h 4040"/>
              <a:gd name="connsiteX309" fmla="*/ 82 w 12653"/>
              <a:gd name="connsiteY309" fmla="*/ 277 h 4040"/>
              <a:gd name="connsiteX310" fmla="*/ 82 w 12653"/>
              <a:gd name="connsiteY310" fmla="*/ 359 h 4040"/>
              <a:gd name="connsiteX311" fmla="*/ 184 w 12653"/>
              <a:gd name="connsiteY311" fmla="*/ 359 h 4040"/>
              <a:gd name="connsiteX312" fmla="*/ 184 w 12653"/>
              <a:gd name="connsiteY312" fmla="*/ 277 h 4040"/>
              <a:gd name="connsiteX313" fmla="*/ 261 w 12653"/>
              <a:gd name="connsiteY313" fmla="*/ 277 h 4040"/>
              <a:gd name="connsiteX314" fmla="*/ 261 w 12653"/>
              <a:gd name="connsiteY314" fmla="*/ 184 h 4040"/>
              <a:gd name="connsiteX315" fmla="*/ 354 w 12653"/>
              <a:gd name="connsiteY315" fmla="*/ 184 h 4040"/>
              <a:gd name="connsiteX316" fmla="*/ 354 w 12653"/>
              <a:gd name="connsiteY316" fmla="*/ 82 h 4040"/>
              <a:gd name="connsiteX317" fmla="*/ 261 w 12653"/>
              <a:gd name="connsiteY317" fmla="*/ 82 h 4040"/>
              <a:gd name="connsiteX318" fmla="*/ 261 w 12653"/>
              <a:gd name="connsiteY318" fmla="*/ 24 h 4040"/>
              <a:gd name="connsiteX319" fmla="*/ 430 w 12653"/>
              <a:gd name="connsiteY319" fmla="*/ 24 h 4040"/>
              <a:gd name="connsiteX320" fmla="*/ 430 w 12653"/>
              <a:gd name="connsiteY320" fmla="*/ 151 h 4040"/>
              <a:gd name="connsiteX321" fmla="*/ 583 w 12653"/>
              <a:gd name="connsiteY321" fmla="*/ 151 h 4040"/>
              <a:gd name="connsiteX322" fmla="*/ 583 w 12653"/>
              <a:gd name="connsiteY322" fmla="*/ 100 h 4040"/>
              <a:gd name="connsiteX323" fmla="*/ 658 w 12653"/>
              <a:gd name="connsiteY323" fmla="*/ 100 h 4040"/>
              <a:gd name="connsiteX324" fmla="*/ 658 w 12653"/>
              <a:gd name="connsiteY324" fmla="*/ 39 h 4040"/>
              <a:gd name="connsiteX325" fmla="*/ 11995 w 12653"/>
              <a:gd name="connsiteY325" fmla="*/ 39 h 4040"/>
              <a:gd name="connsiteX326" fmla="*/ 11995 w 12653"/>
              <a:gd name="connsiteY326" fmla="*/ 100 h 4040"/>
              <a:gd name="connsiteX327" fmla="*/ 12071 w 12653"/>
              <a:gd name="connsiteY327" fmla="*/ 100 h 4040"/>
              <a:gd name="connsiteX328" fmla="*/ 12071 w 12653"/>
              <a:gd name="connsiteY328" fmla="*/ 151 h 4040"/>
              <a:gd name="connsiteX329" fmla="*/ 12224 w 12653"/>
              <a:gd name="connsiteY329" fmla="*/ 151 h 4040"/>
              <a:gd name="connsiteX330" fmla="*/ 12224 w 12653"/>
              <a:gd name="connsiteY330" fmla="*/ 24 h 4040"/>
              <a:gd name="connsiteX331" fmla="*/ 12392 w 12653"/>
              <a:gd name="connsiteY331" fmla="*/ 24 h 4040"/>
              <a:gd name="connsiteX332" fmla="*/ 12392 w 12653"/>
              <a:gd name="connsiteY332" fmla="*/ 82 h 4040"/>
              <a:gd name="connsiteX333" fmla="*/ 12300 w 12653"/>
              <a:gd name="connsiteY333" fmla="*/ 82 h 4040"/>
              <a:gd name="connsiteX334" fmla="*/ 12300 w 12653"/>
              <a:gd name="connsiteY334" fmla="*/ 184 h 4040"/>
              <a:gd name="connsiteX335" fmla="*/ 12392 w 12653"/>
              <a:gd name="connsiteY335" fmla="*/ 184 h 4040"/>
              <a:gd name="connsiteX336" fmla="*/ 12392 w 12653"/>
              <a:gd name="connsiteY336" fmla="*/ 277 h 4040"/>
              <a:gd name="connsiteX337" fmla="*/ 12470 w 12653"/>
              <a:gd name="connsiteY337" fmla="*/ 277 h 4040"/>
              <a:gd name="connsiteX338" fmla="*/ 12470 w 12653"/>
              <a:gd name="connsiteY338" fmla="*/ 359 h 4040"/>
              <a:gd name="connsiteX339" fmla="*/ 12571 w 12653"/>
              <a:gd name="connsiteY339" fmla="*/ 359 h 4040"/>
              <a:gd name="connsiteX340" fmla="*/ 12571 w 12653"/>
              <a:gd name="connsiteY340" fmla="*/ 277 h 4040"/>
              <a:gd name="connsiteX341" fmla="*/ 12628 w 12653"/>
              <a:gd name="connsiteY341" fmla="*/ 277 h 4040"/>
              <a:gd name="connsiteX342" fmla="*/ 12628 w 12653"/>
              <a:gd name="connsiteY342" fmla="*/ 445 h 4040"/>
              <a:gd name="connsiteX343" fmla="*/ 12500 w 12653"/>
              <a:gd name="connsiteY343" fmla="*/ 445 h 4040"/>
              <a:gd name="connsiteX344" fmla="*/ 12500 w 12653"/>
              <a:gd name="connsiteY344" fmla="*/ 596 h 4040"/>
              <a:gd name="connsiteX345" fmla="*/ 12552 w 12653"/>
              <a:gd name="connsiteY345" fmla="*/ 596 h 4040"/>
              <a:gd name="connsiteX346" fmla="*/ 261 w 12653"/>
              <a:gd name="connsiteY346" fmla="*/ 3962 h 4040"/>
              <a:gd name="connsiteX347" fmla="*/ 261 w 12653"/>
              <a:gd name="connsiteY347" fmla="*/ 3899 h 4040"/>
              <a:gd name="connsiteX348" fmla="*/ 335 w 12653"/>
              <a:gd name="connsiteY348" fmla="*/ 3899 h 4040"/>
              <a:gd name="connsiteX349" fmla="*/ 335 w 12653"/>
              <a:gd name="connsiteY349" fmla="*/ 3962 h 4040"/>
              <a:gd name="connsiteX350" fmla="*/ 261 w 12653"/>
              <a:gd name="connsiteY350" fmla="*/ 3962 h 4040"/>
              <a:gd name="connsiteX351" fmla="*/ 261 w 12653"/>
              <a:gd name="connsiteY351" fmla="*/ 102 h 4040"/>
              <a:gd name="connsiteX352" fmla="*/ 335 w 12653"/>
              <a:gd name="connsiteY352" fmla="*/ 102 h 4040"/>
              <a:gd name="connsiteX353" fmla="*/ 335 w 12653"/>
              <a:gd name="connsiteY353" fmla="*/ 164 h 4040"/>
              <a:gd name="connsiteX354" fmla="*/ 261 w 12653"/>
              <a:gd name="connsiteY354" fmla="*/ 164 h 4040"/>
              <a:gd name="connsiteX355" fmla="*/ 261 w 12653"/>
              <a:gd name="connsiteY355" fmla="*/ 102 h 4040"/>
              <a:gd name="connsiteX356" fmla="*/ 12392 w 12653"/>
              <a:gd name="connsiteY356" fmla="*/ 102 h 4040"/>
              <a:gd name="connsiteX357" fmla="*/ 12392 w 12653"/>
              <a:gd name="connsiteY357" fmla="*/ 164 h 4040"/>
              <a:gd name="connsiteX358" fmla="*/ 12319 w 12653"/>
              <a:gd name="connsiteY358" fmla="*/ 164 h 4040"/>
              <a:gd name="connsiteX359" fmla="*/ 12319 w 12653"/>
              <a:gd name="connsiteY359" fmla="*/ 102 h 4040"/>
              <a:gd name="connsiteX360" fmla="*/ 12392 w 12653"/>
              <a:gd name="connsiteY360" fmla="*/ 102 h 4040"/>
              <a:gd name="connsiteX361" fmla="*/ 12392 w 12653"/>
              <a:gd name="connsiteY361" fmla="*/ 3899 h 4040"/>
              <a:gd name="connsiteX362" fmla="*/ 12392 w 12653"/>
              <a:gd name="connsiteY362" fmla="*/ 3962 h 4040"/>
              <a:gd name="connsiteX363" fmla="*/ 12319 w 12653"/>
              <a:gd name="connsiteY363" fmla="*/ 3962 h 4040"/>
              <a:gd name="connsiteX364" fmla="*/ 12319 w 12653"/>
              <a:gd name="connsiteY364" fmla="*/ 3899 h 4040"/>
              <a:gd name="connsiteX365" fmla="*/ 12392 w 12653"/>
              <a:gd name="connsiteY365" fmla="*/ 3899 h 4040"/>
              <a:gd name="connsiteX366" fmla="*/ 12552 w 12653"/>
              <a:gd name="connsiteY366" fmla="*/ 277 h 4040"/>
              <a:gd name="connsiteX367" fmla="*/ 12552 w 12653"/>
              <a:gd name="connsiteY367" fmla="*/ 339 h 4040"/>
              <a:gd name="connsiteX368" fmla="*/ 12487 w 12653"/>
              <a:gd name="connsiteY368" fmla="*/ 339 h 4040"/>
              <a:gd name="connsiteX369" fmla="*/ 12487 w 12653"/>
              <a:gd name="connsiteY369" fmla="*/ 277 h 4040"/>
              <a:gd name="connsiteX370" fmla="*/ 12552 w 12653"/>
              <a:gd name="connsiteY370" fmla="*/ 277 h 4040"/>
              <a:gd name="connsiteX371" fmla="*/ 12552 w 12653"/>
              <a:gd name="connsiteY371" fmla="*/ 184 h 4040"/>
              <a:gd name="connsiteX372" fmla="*/ 12552 w 12653"/>
              <a:gd name="connsiteY372" fmla="*/ 255 h 4040"/>
              <a:gd name="connsiteX373" fmla="*/ 12487 w 12653"/>
              <a:gd name="connsiteY373" fmla="*/ 255 h 4040"/>
              <a:gd name="connsiteX374" fmla="*/ 12487 w 12653"/>
              <a:gd name="connsiteY374" fmla="*/ 184 h 4040"/>
              <a:gd name="connsiteX375" fmla="*/ 12552 w 12653"/>
              <a:gd name="connsiteY375" fmla="*/ 184 h 4040"/>
              <a:gd name="connsiteX376" fmla="*/ 12552 w 12653"/>
              <a:gd name="connsiteY376" fmla="*/ 102 h 4040"/>
              <a:gd name="connsiteX377" fmla="*/ 12552 w 12653"/>
              <a:gd name="connsiteY377" fmla="*/ 160 h 4040"/>
              <a:gd name="connsiteX378" fmla="*/ 12492 w 12653"/>
              <a:gd name="connsiteY378" fmla="*/ 160 h 4040"/>
              <a:gd name="connsiteX379" fmla="*/ 12492 w 12653"/>
              <a:gd name="connsiteY379" fmla="*/ 102 h 4040"/>
              <a:gd name="connsiteX380" fmla="*/ 12552 w 12653"/>
              <a:gd name="connsiteY380" fmla="*/ 102 h 4040"/>
              <a:gd name="connsiteX381" fmla="*/ 12492 w 12653"/>
              <a:gd name="connsiteY381" fmla="*/ 82 h 4040"/>
              <a:gd name="connsiteX382" fmla="*/ 12492 w 12653"/>
              <a:gd name="connsiteY382" fmla="*/ 22 h 4040"/>
              <a:gd name="connsiteX383" fmla="*/ 12630 w 12653"/>
              <a:gd name="connsiteY383" fmla="*/ 22 h 4040"/>
              <a:gd name="connsiteX384" fmla="*/ 12630 w 12653"/>
              <a:gd name="connsiteY384" fmla="*/ 160 h 4040"/>
              <a:gd name="connsiteX385" fmla="*/ 12571 w 12653"/>
              <a:gd name="connsiteY385" fmla="*/ 160 h 4040"/>
              <a:gd name="connsiteX386" fmla="*/ 12571 w 12653"/>
              <a:gd name="connsiteY386" fmla="*/ 82 h 4040"/>
              <a:gd name="connsiteX387" fmla="*/ 12492 w 12653"/>
              <a:gd name="connsiteY387" fmla="*/ 82 h 4040"/>
              <a:gd name="connsiteX388" fmla="*/ 80 w 12653"/>
              <a:gd name="connsiteY388" fmla="*/ 3489 h 4040"/>
              <a:gd name="connsiteX389" fmla="*/ 80 w 12653"/>
              <a:gd name="connsiteY389" fmla="*/ 3528 h 4040"/>
              <a:gd name="connsiteX390" fmla="*/ 39 w 12653"/>
              <a:gd name="connsiteY390" fmla="*/ 3528 h 4040"/>
              <a:gd name="connsiteX391" fmla="*/ 39 w 12653"/>
              <a:gd name="connsiteY391" fmla="*/ 3489 h 4040"/>
              <a:gd name="connsiteX392" fmla="*/ 80 w 12653"/>
              <a:gd name="connsiteY392" fmla="*/ 3489 h 4040"/>
              <a:gd name="connsiteX393" fmla="*/ 12574 w 12653"/>
              <a:gd name="connsiteY393" fmla="*/ 575 h 4040"/>
              <a:gd name="connsiteX394" fmla="*/ 12574 w 12653"/>
              <a:gd name="connsiteY394" fmla="*/ 536 h 4040"/>
              <a:gd name="connsiteX395" fmla="*/ 12615 w 12653"/>
              <a:gd name="connsiteY395" fmla="*/ 536 h 4040"/>
              <a:gd name="connsiteX396" fmla="*/ 12615 w 12653"/>
              <a:gd name="connsiteY396" fmla="*/ 575 h 4040"/>
              <a:gd name="connsiteX397" fmla="*/ 12574 w 12653"/>
              <a:gd name="connsiteY397" fmla="*/ 575 h 4040"/>
              <a:gd name="connsiteX0" fmla="*/ 12653 w 12653"/>
              <a:gd name="connsiteY0" fmla="*/ 182 h 4040"/>
              <a:gd name="connsiteX1" fmla="*/ 12653 w 12653"/>
              <a:gd name="connsiteY1" fmla="*/ 0 h 4040"/>
              <a:gd name="connsiteX2" fmla="*/ 12470 w 12653"/>
              <a:gd name="connsiteY2" fmla="*/ 0 h 4040"/>
              <a:gd name="connsiteX3" fmla="*/ 12470 w 12653"/>
              <a:gd name="connsiteY3" fmla="*/ 82 h 4040"/>
              <a:gd name="connsiteX4" fmla="*/ 12414 w 12653"/>
              <a:gd name="connsiteY4" fmla="*/ 82 h 4040"/>
              <a:gd name="connsiteX5" fmla="*/ 12414 w 12653"/>
              <a:gd name="connsiteY5" fmla="*/ 0 h 4040"/>
              <a:gd name="connsiteX6" fmla="*/ 12202 w 12653"/>
              <a:gd name="connsiteY6" fmla="*/ 0 h 4040"/>
              <a:gd name="connsiteX7" fmla="*/ 12202 w 12653"/>
              <a:gd name="connsiteY7" fmla="*/ 130 h 4040"/>
              <a:gd name="connsiteX8" fmla="*/ 12092 w 12653"/>
              <a:gd name="connsiteY8" fmla="*/ 130 h 4040"/>
              <a:gd name="connsiteX9" fmla="*/ 12092 w 12653"/>
              <a:gd name="connsiteY9" fmla="*/ 100 h 4040"/>
              <a:gd name="connsiteX10" fmla="*/ 12155 w 12653"/>
              <a:gd name="connsiteY10" fmla="*/ 100 h 4040"/>
              <a:gd name="connsiteX11" fmla="*/ 12155 w 12653"/>
              <a:gd name="connsiteY11" fmla="*/ 15 h 4040"/>
              <a:gd name="connsiteX12" fmla="*/ 12071 w 12653"/>
              <a:gd name="connsiteY12" fmla="*/ 15 h 4040"/>
              <a:gd name="connsiteX13" fmla="*/ 12071 w 12653"/>
              <a:gd name="connsiteY13" fmla="*/ 78 h 4040"/>
              <a:gd name="connsiteX14" fmla="*/ 12017 w 12653"/>
              <a:gd name="connsiteY14" fmla="*/ 78 h 4040"/>
              <a:gd name="connsiteX15" fmla="*/ 12017 w 12653"/>
              <a:gd name="connsiteY15" fmla="*/ 18 h 4040"/>
              <a:gd name="connsiteX16" fmla="*/ 637 w 12653"/>
              <a:gd name="connsiteY16" fmla="*/ 18 h 4040"/>
              <a:gd name="connsiteX17" fmla="*/ 637 w 12653"/>
              <a:gd name="connsiteY17" fmla="*/ 78 h 4040"/>
              <a:gd name="connsiteX18" fmla="*/ 583 w 12653"/>
              <a:gd name="connsiteY18" fmla="*/ 78 h 4040"/>
              <a:gd name="connsiteX19" fmla="*/ 583 w 12653"/>
              <a:gd name="connsiteY19" fmla="*/ 15 h 4040"/>
              <a:gd name="connsiteX20" fmla="*/ 499 w 12653"/>
              <a:gd name="connsiteY20" fmla="*/ 15 h 4040"/>
              <a:gd name="connsiteX21" fmla="*/ 499 w 12653"/>
              <a:gd name="connsiteY21" fmla="*/ 100 h 4040"/>
              <a:gd name="connsiteX22" fmla="*/ 561 w 12653"/>
              <a:gd name="connsiteY22" fmla="*/ 100 h 4040"/>
              <a:gd name="connsiteX23" fmla="*/ 561 w 12653"/>
              <a:gd name="connsiteY23" fmla="*/ 130 h 4040"/>
              <a:gd name="connsiteX24" fmla="*/ 451 w 12653"/>
              <a:gd name="connsiteY24" fmla="*/ 130 h 4040"/>
              <a:gd name="connsiteX25" fmla="*/ 451 w 12653"/>
              <a:gd name="connsiteY25" fmla="*/ 0 h 4040"/>
              <a:gd name="connsiteX26" fmla="*/ 240 w 12653"/>
              <a:gd name="connsiteY26" fmla="*/ 0 h 4040"/>
              <a:gd name="connsiteX27" fmla="*/ 240 w 12653"/>
              <a:gd name="connsiteY27" fmla="*/ 82 h 4040"/>
              <a:gd name="connsiteX28" fmla="*/ 184 w 12653"/>
              <a:gd name="connsiteY28" fmla="*/ 82 h 4040"/>
              <a:gd name="connsiteX29" fmla="*/ 184 w 12653"/>
              <a:gd name="connsiteY29" fmla="*/ 0 h 4040"/>
              <a:gd name="connsiteX30" fmla="*/ 0 w 12653"/>
              <a:gd name="connsiteY30" fmla="*/ 0 h 4040"/>
              <a:gd name="connsiteX31" fmla="*/ 0 w 12653"/>
              <a:gd name="connsiteY31" fmla="*/ 182 h 4040"/>
              <a:gd name="connsiteX32" fmla="*/ 82 w 12653"/>
              <a:gd name="connsiteY32" fmla="*/ 182 h 4040"/>
              <a:gd name="connsiteX33" fmla="*/ 82 w 12653"/>
              <a:gd name="connsiteY33" fmla="*/ 255 h 4040"/>
              <a:gd name="connsiteX34" fmla="*/ 2 w 12653"/>
              <a:gd name="connsiteY34" fmla="*/ 255 h 4040"/>
              <a:gd name="connsiteX35" fmla="*/ 2 w 12653"/>
              <a:gd name="connsiteY35" fmla="*/ 467 h 4040"/>
              <a:gd name="connsiteX36" fmla="*/ 132 w 12653"/>
              <a:gd name="connsiteY36" fmla="*/ 467 h 4040"/>
              <a:gd name="connsiteX37" fmla="*/ 132 w 12653"/>
              <a:gd name="connsiteY37" fmla="*/ 575 h 4040"/>
              <a:gd name="connsiteX38" fmla="*/ 102 w 12653"/>
              <a:gd name="connsiteY38" fmla="*/ 575 h 4040"/>
              <a:gd name="connsiteX39" fmla="*/ 102 w 12653"/>
              <a:gd name="connsiteY39" fmla="*/ 514 h 4040"/>
              <a:gd name="connsiteX40" fmla="*/ 17 w 12653"/>
              <a:gd name="connsiteY40" fmla="*/ 514 h 4040"/>
              <a:gd name="connsiteX41" fmla="*/ 17 w 12653"/>
              <a:gd name="connsiteY41" fmla="*/ 596 h 4040"/>
              <a:gd name="connsiteX42" fmla="*/ 80 w 12653"/>
              <a:gd name="connsiteY42" fmla="*/ 596 h 4040"/>
              <a:gd name="connsiteX43" fmla="*/ 80 w 12653"/>
              <a:gd name="connsiteY43" fmla="*/ 652 h 4040"/>
              <a:gd name="connsiteX44" fmla="*/ 20 w 12653"/>
              <a:gd name="connsiteY44" fmla="*/ 652 h 4040"/>
              <a:gd name="connsiteX45" fmla="*/ 20 w 12653"/>
              <a:gd name="connsiteY45" fmla="*/ 2708 h 4040"/>
              <a:gd name="connsiteX46" fmla="*/ 80 w 12653"/>
              <a:gd name="connsiteY46" fmla="*/ 2708 h 4040"/>
              <a:gd name="connsiteX47" fmla="*/ 80 w 12653"/>
              <a:gd name="connsiteY47" fmla="*/ 2765 h 4040"/>
              <a:gd name="connsiteX48" fmla="*/ 17 w 12653"/>
              <a:gd name="connsiteY48" fmla="*/ 2765 h 4040"/>
              <a:gd name="connsiteX49" fmla="*/ 17 w 12653"/>
              <a:gd name="connsiteY49" fmla="*/ 2847 h 4040"/>
              <a:gd name="connsiteX50" fmla="*/ 102 w 12653"/>
              <a:gd name="connsiteY50" fmla="*/ 2847 h 4040"/>
              <a:gd name="connsiteX51" fmla="*/ 102 w 12653"/>
              <a:gd name="connsiteY51" fmla="*/ 2786 h 4040"/>
              <a:gd name="connsiteX52" fmla="*/ 132 w 12653"/>
              <a:gd name="connsiteY52" fmla="*/ 2786 h 4040"/>
              <a:gd name="connsiteX53" fmla="*/ 132 w 12653"/>
              <a:gd name="connsiteY53" fmla="*/ 2894 h 4040"/>
              <a:gd name="connsiteX54" fmla="*/ 2 w 12653"/>
              <a:gd name="connsiteY54" fmla="*/ 2894 h 4040"/>
              <a:gd name="connsiteX55" fmla="*/ 2 w 12653"/>
              <a:gd name="connsiteY55" fmla="*/ 3106 h 4040"/>
              <a:gd name="connsiteX56" fmla="*/ 82 w 12653"/>
              <a:gd name="connsiteY56" fmla="*/ 3106 h 4040"/>
              <a:gd name="connsiteX57" fmla="*/ 82 w 12653"/>
              <a:gd name="connsiteY57" fmla="*/ 3179 h 4040"/>
              <a:gd name="connsiteX58" fmla="*/ 0 w 12653"/>
              <a:gd name="connsiteY58" fmla="*/ 3179 h 4040"/>
              <a:gd name="connsiteX59" fmla="*/ 0 w 12653"/>
              <a:gd name="connsiteY59" fmla="*/ 3360 h 4040"/>
              <a:gd name="connsiteX60" fmla="*/ 184 w 12653"/>
              <a:gd name="connsiteY60" fmla="*/ 3360 h 4040"/>
              <a:gd name="connsiteX61" fmla="*/ 184 w 12653"/>
              <a:gd name="connsiteY61" fmla="*/ 3278 h 4040"/>
              <a:gd name="connsiteX62" fmla="*/ 240 w 12653"/>
              <a:gd name="connsiteY62" fmla="*/ 3278 h 4040"/>
              <a:gd name="connsiteX63" fmla="*/ 240 w 12653"/>
              <a:gd name="connsiteY63" fmla="*/ 3360 h 4040"/>
              <a:gd name="connsiteX64" fmla="*/ 451 w 12653"/>
              <a:gd name="connsiteY64" fmla="*/ 3360 h 4040"/>
              <a:gd name="connsiteX65" fmla="*/ 451 w 12653"/>
              <a:gd name="connsiteY65" fmla="*/ 3231 h 4040"/>
              <a:gd name="connsiteX66" fmla="*/ 561 w 12653"/>
              <a:gd name="connsiteY66" fmla="*/ 3231 h 4040"/>
              <a:gd name="connsiteX67" fmla="*/ 561 w 12653"/>
              <a:gd name="connsiteY67" fmla="*/ 3261 h 4040"/>
              <a:gd name="connsiteX68" fmla="*/ 499 w 12653"/>
              <a:gd name="connsiteY68" fmla="*/ 3261 h 4040"/>
              <a:gd name="connsiteX69" fmla="*/ 499 w 12653"/>
              <a:gd name="connsiteY69" fmla="*/ 3345 h 4040"/>
              <a:gd name="connsiteX70" fmla="*/ 583 w 12653"/>
              <a:gd name="connsiteY70" fmla="*/ 3345 h 4040"/>
              <a:gd name="connsiteX71" fmla="*/ 583 w 12653"/>
              <a:gd name="connsiteY71" fmla="*/ 3283 h 4040"/>
              <a:gd name="connsiteX72" fmla="*/ 637 w 12653"/>
              <a:gd name="connsiteY72" fmla="*/ 3283 h 4040"/>
              <a:gd name="connsiteX73" fmla="*/ 637 w 12653"/>
              <a:gd name="connsiteY73" fmla="*/ 3343 h 4040"/>
              <a:gd name="connsiteX74" fmla="*/ 12017 w 12653"/>
              <a:gd name="connsiteY74" fmla="*/ 3343 h 4040"/>
              <a:gd name="connsiteX75" fmla="*/ 12017 w 12653"/>
              <a:gd name="connsiteY75" fmla="*/ 3283 h 4040"/>
              <a:gd name="connsiteX76" fmla="*/ 12071 w 12653"/>
              <a:gd name="connsiteY76" fmla="*/ 3283 h 4040"/>
              <a:gd name="connsiteX77" fmla="*/ 12071 w 12653"/>
              <a:gd name="connsiteY77" fmla="*/ 3345 h 4040"/>
              <a:gd name="connsiteX78" fmla="*/ 12155 w 12653"/>
              <a:gd name="connsiteY78" fmla="*/ 3345 h 4040"/>
              <a:gd name="connsiteX79" fmla="*/ 12155 w 12653"/>
              <a:gd name="connsiteY79" fmla="*/ 3261 h 4040"/>
              <a:gd name="connsiteX80" fmla="*/ 12092 w 12653"/>
              <a:gd name="connsiteY80" fmla="*/ 3261 h 4040"/>
              <a:gd name="connsiteX81" fmla="*/ 12092 w 12653"/>
              <a:gd name="connsiteY81" fmla="*/ 3231 h 4040"/>
              <a:gd name="connsiteX82" fmla="*/ 12202 w 12653"/>
              <a:gd name="connsiteY82" fmla="*/ 3231 h 4040"/>
              <a:gd name="connsiteX83" fmla="*/ 12202 w 12653"/>
              <a:gd name="connsiteY83" fmla="*/ 3360 h 4040"/>
              <a:gd name="connsiteX84" fmla="*/ 12414 w 12653"/>
              <a:gd name="connsiteY84" fmla="*/ 3360 h 4040"/>
              <a:gd name="connsiteX85" fmla="*/ 12414 w 12653"/>
              <a:gd name="connsiteY85" fmla="*/ 3278 h 4040"/>
              <a:gd name="connsiteX86" fmla="*/ 12470 w 12653"/>
              <a:gd name="connsiteY86" fmla="*/ 3278 h 4040"/>
              <a:gd name="connsiteX87" fmla="*/ 12470 w 12653"/>
              <a:gd name="connsiteY87" fmla="*/ 3360 h 4040"/>
              <a:gd name="connsiteX88" fmla="*/ 12653 w 12653"/>
              <a:gd name="connsiteY88" fmla="*/ 3360 h 4040"/>
              <a:gd name="connsiteX89" fmla="*/ 12653 w 12653"/>
              <a:gd name="connsiteY89" fmla="*/ 3179 h 4040"/>
              <a:gd name="connsiteX90" fmla="*/ 12571 w 12653"/>
              <a:gd name="connsiteY90" fmla="*/ 3179 h 4040"/>
              <a:gd name="connsiteX91" fmla="*/ 12571 w 12653"/>
              <a:gd name="connsiteY91" fmla="*/ 3106 h 4040"/>
              <a:gd name="connsiteX92" fmla="*/ 12651 w 12653"/>
              <a:gd name="connsiteY92" fmla="*/ 3106 h 4040"/>
              <a:gd name="connsiteX93" fmla="*/ 12651 w 12653"/>
              <a:gd name="connsiteY93" fmla="*/ 2894 h 4040"/>
              <a:gd name="connsiteX94" fmla="*/ 12522 w 12653"/>
              <a:gd name="connsiteY94" fmla="*/ 2894 h 4040"/>
              <a:gd name="connsiteX95" fmla="*/ 12522 w 12653"/>
              <a:gd name="connsiteY95" fmla="*/ 2786 h 4040"/>
              <a:gd name="connsiteX96" fmla="*/ 12552 w 12653"/>
              <a:gd name="connsiteY96" fmla="*/ 2786 h 4040"/>
              <a:gd name="connsiteX97" fmla="*/ 12552 w 12653"/>
              <a:gd name="connsiteY97" fmla="*/ 2847 h 4040"/>
              <a:gd name="connsiteX98" fmla="*/ 12636 w 12653"/>
              <a:gd name="connsiteY98" fmla="*/ 2847 h 4040"/>
              <a:gd name="connsiteX99" fmla="*/ 12636 w 12653"/>
              <a:gd name="connsiteY99" fmla="*/ 2765 h 4040"/>
              <a:gd name="connsiteX100" fmla="*/ 12574 w 12653"/>
              <a:gd name="connsiteY100" fmla="*/ 2765 h 4040"/>
              <a:gd name="connsiteX101" fmla="*/ 12574 w 12653"/>
              <a:gd name="connsiteY101" fmla="*/ 2708 h 4040"/>
              <a:gd name="connsiteX102" fmla="*/ 12634 w 12653"/>
              <a:gd name="connsiteY102" fmla="*/ 2708 h 4040"/>
              <a:gd name="connsiteX103" fmla="*/ 12634 w 12653"/>
              <a:gd name="connsiteY103" fmla="*/ 652 h 4040"/>
              <a:gd name="connsiteX104" fmla="*/ 12574 w 12653"/>
              <a:gd name="connsiteY104" fmla="*/ 652 h 4040"/>
              <a:gd name="connsiteX105" fmla="*/ 12574 w 12653"/>
              <a:gd name="connsiteY105" fmla="*/ 596 h 4040"/>
              <a:gd name="connsiteX106" fmla="*/ 12636 w 12653"/>
              <a:gd name="connsiteY106" fmla="*/ 596 h 4040"/>
              <a:gd name="connsiteX107" fmla="*/ 12636 w 12653"/>
              <a:gd name="connsiteY107" fmla="*/ 514 h 4040"/>
              <a:gd name="connsiteX108" fmla="*/ 12552 w 12653"/>
              <a:gd name="connsiteY108" fmla="*/ 514 h 4040"/>
              <a:gd name="connsiteX109" fmla="*/ 12552 w 12653"/>
              <a:gd name="connsiteY109" fmla="*/ 575 h 4040"/>
              <a:gd name="connsiteX110" fmla="*/ 12522 w 12653"/>
              <a:gd name="connsiteY110" fmla="*/ 575 h 4040"/>
              <a:gd name="connsiteX111" fmla="*/ 12522 w 12653"/>
              <a:gd name="connsiteY111" fmla="*/ 467 h 4040"/>
              <a:gd name="connsiteX112" fmla="*/ 12651 w 12653"/>
              <a:gd name="connsiteY112" fmla="*/ 467 h 4040"/>
              <a:gd name="connsiteX113" fmla="*/ 12651 w 12653"/>
              <a:gd name="connsiteY113" fmla="*/ 255 h 4040"/>
              <a:gd name="connsiteX114" fmla="*/ 12571 w 12653"/>
              <a:gd name="connsiteY114" fmla="*/ 255 h 4040"/>
              <a:gd name="connsiteX115" fmla="*/ 12571 w 12653"/>
              <a:gd name="connsiteY115" fmla="*/ 182 h 4040"/>
              <a:gd name="connsiteX116" fmla="*/ 12653 w 12653"/>
              <a:gd name="connsiteY116" fmla="*/ 182 h 4040"/>
              <a:gd name="connsiteX117" fmla="*/ 561 w 12653"/>
              <a:gd name="connsiteY117" fmla="*/ 3283 h 4040"/>
              <a:gd name="connsiteX118" fmla="*/ 561 w 12653"/>
              <a:gd name="connsiteY118" fmla="*/ 3324 h 4040"/>
              <a:gd name="connsiteX119" fmla="*/ 520 w 12653"/>
              <a:gd name="connsiteY119" fmla="*/ 3324 h 4040"/>
              <a:gd name="connsiteX120" fmla="*/ 520 w 12653"/>
              <a:gd name="connsiteY120" fmla="*/ 3283 h 4040"/>
              <a:gd name="connsiteX121" fmla="*/ 561 w 12653"/>
              <a:gd name="connsiteY121" fmla="*/ 3283 h 4040"/>
              <a:gd name="connsiteX122" fmla="*/ 12092 w 12653"/>
              <a:gd name="connsiteY122" fmla="*/ 78 h 4040"/>
              <a:gd name="connsiteX123" fmla="*/ 12092 w 12653"/>
              <a:gd name="connsiteY123" fmla="*/ 37 h 4040"/>
              <a:gd name="connsiteX124" fmla="*/ 12133 w 12653"/>
              <a:gd name="connsiteY124" fmla="*/ 37 h 4040"/>
              <a:gd name="connsiteX125" fmla="*/ 12133 w 12653"/>
              <a:gd name="connsiteY125" fmla="*/ 78 h 4040"/>
              <a:gd name="connsiteX126" fmla="*/ 12092 w 12653"/>
              <a:gd name="connsiteY126" fmla="*/ 78 h 4040"/>
              <a:gd name="connsiteX127" fmla="*/ 12574 w 12653"/>
              <a:gd name="connsiteY127" fmla="*/ 2825 h 4040"/>
              <a:gd name="connsiteX128" fmla="*/ 12574 w 12653"/>
              <a:gd name="connsiteY128" fmla="*/ 2786 h 4040"/>
              <a:gd name="connsiteX129" fmla="*/ 12615 w 12653"/>
              <a:gd name="connsiteY129" fmla="*/ 2786 h 4040"/>
              <a:gd name="connsiteX130" fmla="*/ 12615 w 12653"/>
              <a:gd name="connsiteY130" fmla="*/ 2825 h 4040"/>
              <a:gd name="connsiteX131" fmla="*/ 12574 w 12653"/>
              <a:gd name="connsiteY131" fmla="*/ 2825 h 4040"/>
              <a:gd name="connsiteX132" fmla="*/ 12492 w 12653"/>
              <a:gd name="connsiteY132" fmla="*/ 3339 h 4040"/>
              <a:gd name="connsiteX133" fmla="*/ 12492 w 12653"/>
              <a:gd name="connsiteY133" fmla="*/ 3278 h 4040"/>
              <a:gd name="connsiteX134" fmla="*/ 12571 w 12653"/>
              <a:gd name="connsiteY134" fmla="*/ 3278 h 4040"/>
              <a:gd name="connsiteX135" fmla="*/ 12571 w 12653"/>
              <a:gd name="connsiteY135" fmla="*/ 3201 h 4040"/>
              <a:gd name="connsiteX136" fmla="*/ 12630 w 12653"/>
              <a:gd name="connsiteY136" fmla="*/ 3201 h 4040"/>
              <a:gd name="connsiteX137" fmla="*/ 12630 w 12653"/>
              <a:gd name="connsiteY137" fmla="*/ 3339 h 4040"/>
              <a:gd name="connsiteX138" fmla="*/ 12492 w 12653"/>
              <a:gd name="connsiteY138" fmla="*/ 3339 h 4040"/>
              <a:gd name="connsiteX139" fmla="*/ 12492 w 12653"/>
              <a:gd name="connsiteY139" fmla="*/ 3259 h 4040"/>
              <a:gd name="connsiteX140" fmla="*/ 12492 w 12653"/>
              <a:gd name="connsiteY140" fmla="*/ 3201 h 4040"/>
              <a:gd name="connsiteX141" fmla="*/ 12552 w 12653"/>
              <a:gd name="connsiteY141" fmla="*/ 3201 h 4040"/>
              <a:gd name="connsiteX142" fmla="*/ 12552 w 12653"/>
              <a:gd name="connsiteY142" fmla="*/ 3259 h 4040"/>
              <a:gd name="connsiteX143" fmla="*/ 12492 w 12653"/>
              <a:gd name="connsiteY143" fmla="*/ 3259 h 4040"/>
              <a:gd name="connsiteX144" fmla="*/ 12487 w 12653"/>
              <a:gd name="connsiteY144" fmla="*/ 3084 h 4040"/>
              <a:gd name="connsiteX145" fmla="*/ 12487 w 12653"/>
              <a:gd name="connsiteY145" fmla="*/ 3021 h 4040"/>
              <a:gd name="connsiteX146" fmla="*/ 12552 w 12653"/>
              <a:gd name="connsiteY146" fmla="*/ 3021 h 4040"/>
              <a:gd name="connsiteX147" fmla="*/ 12552 w 12653"/>
              <a:gd name="connsiteY147" fmla="*/ 3084 h 4040"/>
              <a:gd name="connsiteX148" fmla="*/ 12487 w 12653"/>
              <a:gd name="connsiteY148" fmla="*/ 3084 h 4040"/>
              <a:gd name="connsiteX149" fmla="*/ 12552 w 12653"/>
              <a:gd name="connsiteY149" fmla="*/ 3106 h 4040"/>
              <a:gd name="connsiteX150" fmla="*/ 12552 w 12653"/>
              <a:gd name="connsiteY150" fmla="*/ 3177 h 4040"/>
              <a:gd name="connsiteX151" fmla="*/ 12487 w 12653"/>
              <a:gd name="connsiteY151" fmla="*/ 3177 h 4040"/>
              <a:gd name="connsiteX152" fmla="*/ 12487 w 12653"/>
              <a:gd name="connsiteY152" fmla="*/ 3106 h 4040"/>
              <a:gd name="connsiteX153" fmla="*/ 12552 w 12653"/>
              <a:gd name="connsiteY153" fmla="*/ 3106 h 4040"/>
              <a:gd name="connsiteX154" fmla="*/ 12470 w 12653"/>
              <a:gd name="connsiteY154" fmla="*/ 3196 h 4040"/>
              <a:gd name="connsiteX155" fmla="*/ 12470 w 12653"/>
              <a:gd name="connsiteY155" fmla="*/ 3259 h 4040"/>
              <a:gd name="connsiteX156" fmla="*/ 12414 w 12653"/>
              <a:gd name="connsiteY156" fmla="*/ 3259 h 4040"/>
              <a:gd name="connsiteX157" fmla="*/ 12414 w 12653"/>
              <a:gd name="connsiteY157" fmla="*/ 3196 h 4040"/>
              <a:gd name="connsiteX158" fmla="*/ 12470 w 12653"/>
              <a:gd name="connsiteY158" fmla="*/ 3196 h 4040"/>
              <a:gd name="connsiteX159" fmla="*/ 12470 w 12653"/>
              <a:gd name="connsiteY159" fmla="*/ 3106 h 4040"/>
              <a:gd name="connsiteX160" fmla="*/ 12470 w 12653"/>
              <a:gd name="connsiteY160" fmla="*/ 3177 h 4040"/>
              <a:gd name="connsiteX161" fmla="*/ 12414 w 12653"/>
              <a:gd name="connsiteY161" fmla="*/ 3177 h 4040"/>
              <a:gd name="connsiteX162" fmla="*/ 12414 w 12653"/>
              <a:gd name="connsiteY162" fmla="*/ 3106 h 4040"/>
              <a:gd name="connsiteX163" fmla="*/ 12470 w 12653"/>
              <a:gd name="connsiteY163" fmla="*/ 3106 h 4040"/>
              <a:gd name="connsiteX164" fmla="*/ 12092 w 12653"/>
              <a:gd name="connsiteY164" fmla="*/ 3324 h 4040"/>
              <a:gd name="connsiteX165" fmla="*/ 12092 w 12653"/>
              <a:gd name="connsiteY165" fmla="*/ 3283 h 4040"/>
              <a:gd name="connsiteX166" fmla="*/ 12133 w 12653"/>
              <a:gd name="connsiteY166" fmla="*/ 3283 h 4040"/>
              <a:gd name="connsiteX167" fmla="*/ 12133 w 12653"/>
              <a:gd name="connsiteY167" fmla="*/ 3324 h 4040"/>
              <a:gd name="connsiteX168" fmla="*/ 12092 w 12653"/>
              <a:gd name="connsiteY168" fmla="*/ 3324 h 4040"/>
              <a:gd name="connsiteX169" fmla="*/ 240 w 12653"/>
              <a:gd name="connsiteY169" fmla="*/ 3196 h 4040"/>
              <a:gd name="connsiteX170" fmla="*/ 240 w 12653"/>
              <a:gd name="connsiteY170" fmla="*/ 3259 h 4040"/>
              <a:gd name="connsiteX171" fmla="*/ 184 w 12653"/>
              <a:gd name="connsiteY171" fmla="*/ 3259 h 4040"/>
              <a:gd name="connsiteX172" fmla="*/ 184 w 12653"/>
              <a:gd name="connsiteY172" fmla="*/ 3196 h 4040"/>
              <a:gd name="connsiteX173" fmla="*/ 240 w 12653"/>
              <a:gd name="connsiteY173" fmla="*/ 3196 h 4040"/>
              <a:gd name="connsiteX174" fmla="*/ 240 w 12653"/>
              <a:gd name="connsiteY174" fmla="*/ 3106 h 4040"/>
              <a:gd name="connsiteX175" fmla="*/ 240 w 12653"/>
              <a:gd name="connsiteY175" fmla="*/ 3177 h 4040"/>
              <a:gd name="connsiteX176" fmla="*/ 184 w 12653"/>
              <a:gd name="connsiteY176" fmla="*/ 3177 h 4040"/>
              <a:gd name="connsiteX177" fmla="*/ 184 w 12653"/>
              <a:gd name="connsiteY177" fmla="*/ 3106 h 4040"/>
              <a:gd name="connsiteX178" fmla="*/ 240 w 12653"/>
              <a:gd name="connsiteY178" fmla="*/ 3106 h 4040"/>
              <a:gd name="connsiteX179" fmla="*/ 102 w 12653"/>
              <a:gd name="connsiteY179" fmla="*/ 3084 h 4040"/>
              <a:gd name="connsiteX180" fmla="*/ 102 w 12653"/>
              <a:gd name="connsiteY180" fmla="*/ 3021 h 4040"/>
              <a:gd name="connsiteX181" fmla="*/ 166 w 12653"/>
              <a:gd name="connsiteY181" fmla="*/ 3021 h 4040"/>
              <a:gd name="connsiteX182" fmla="*/ 166 w 12653"/>
              <a:gd name="connsiteY182" fmla="*/ 3084 h 4040"/>
              <a:gd name="connsiteX183" fmla="*/ 102 w 12653"/>
              <a:gd name="connsiteY183" fmla="*/ 3084 h 4040"/>
              <a:gd name="connsiteX184" fmla="*/ 102 w 12653"/>
              <a:gd name="connsiteY184" fmla="*/ 3177 h 4040"/>
              <a:gd name="connsiteX185" fmla="*/ 102 w 12653"/>
              <a:gd name="connsiteY185" fmla="*/ 3106 h 4040"/>
              <a:gd name="connsiteX186" fmla="*/ 166 w 12653"/>
              <a:gd name="connsiteY186" fmla="*/ 3106 h 4040"/>
              <a:gd name="connsiteX187" fmla="*/ 166 w 12653"/>
              <a:gd name="connsiteY187" fmla="*/ 3177 h 4040"/>
              <a:gd name="connsiteX188" fmla="*/ 102 w 12653"/>
              <a:gd name="connsiteY188" fmla="*/ 3177 h 4040"/>
              <a:gd name="connsiteX189" fmla="*/ 102 w 12653"/>
              <a:gd name="connsiteY189" fmla="*/ 3259 h 4040"/>
              <a:gd name="connsiteX190" fmla="*/ 102 w 12653"/>
              <a:gd name="connsiteY190" fmla="*/ 3201 h 4040"/>
              <a:gd name="connsiteX191" fmla="*/ 162 w 12653"/>
              <a:gd name="connsiteY191" fmla="*/ 3201 h 4040"/>
              <a:gd name="connsiteX192" fmla="*/ 162 w 12653"/>
              <a:gd name="connsiteY192" fmla="*/ 3259 h 4040"/>
              <a:gd name="connsiteX193" fmla="*/ 102 w 12653"/>
              <a:gd name="connsiteY193" fmla="*/ 3259 h 4040"/>
              <a:gd name="connsiteX194" fmla="*/ 162 w 12653"/>
              <a:gd name="connsiteY194" fmla="*/ 3278 h 4040"/>
              <a:gd name="connsiteX195" fmla="*/ 162 w 12653"/>
              <a:gd name="connsiteY195" fmla="*/ 3339 h 4040"/>
              <a:gd name="connsiteX196" fmla="*/ 24 w 12653"/>
              <a:gd name="connsiteY196" fmla="*/ 3339 h 4040"/>
              <a:gd name="connsiteX197" fmla="*/ 24 w 12653"/>
              <a:gd name="connsiteY197" fmla="*/ 3201 h 4040"/>
              <a:gd name="connsiteX198" fmla="*/ 82 w 12653"/>
              <a:gd name="connsiteY198" fmla="*/ 3201 h 4040"/>
              <a:gd name="connsiteX199" fmla="*/ 82 w 12653"/>
              <a:gd name="connsiteY199" fmla="*/ 3278 h 4040"/>
              <a:gd name="connsiteX200" fmla="*/ 162 w 12653"/>
              <a:gd name="connsiteY200" fmla="*/ 3278 h 4040"/>
              <a:gd name="connsiteX201" fmla="*/ 80 w 12653"/>
              <a:gd name="connsiteY201" fmla="*/ 536 h 4040"/>
              <a:gd name="connsiteX202" fmla="*/ 80 w 12653"/>
              <a:gd name="connsiteY202" fmla="*/ 575 h 4040"/>
              <a:gd name="connsiteX203" fmla="*/ 39 w 12653"/>
              <a:gd name="connsiteY203" fmla="*/ 575 h 4040"/>
              <a:gd name="connsiteX204" fmla="*/ 39 w 12653"/>
              <a:gd name="connsiteY204" fmla="*/ 536 h 4040"/>
              <a:gd name="connsiteX205" fmla="*/ 80 w 12653"/>
              <a:gd name="connsiteY205" fmla="*/ 536 h 4040"/>
              <a:gd name="connsiteX206" fmla="*/ 162 w 12653"/>
              <a:gd name="connsiteY206" fmla="*/ 22 h 4040"/>
              <a:gd name="connsiteX207" fmla="*/ 162 w 12653"/>
              <a:gd name="connsiteY207" fmla="*/ 82 h 4040"/>
              <a:gd name="connsiteX208" fmla="*/ 82 w 12653"/>
              <a:gd name="connsiteY208" fmla="*/ 82 h 4040"/>
              <a:gd name="connsiteX209" fmla="*/ 82 w 12653"/>
              <a:gd name="connsiteY209" fmla="*/ 160 h 4040"/>
              <a:gd name="connsiteX210" fmla="*/ 24 w 12653"/>
              <a:gd name="connsiteY210" fmla="*/ 160 h 4040"/>
              <a:gd name="connsiteX211" fmla="*/ 24 w 12653"/>
              <a:gd name="connsiteY211" fmla="*/ 22 h 4040"/>
              <a:gd name="connsiteX212" fmla="*/ 162 w 12653"/>
              <a:gd name="connsiteY212" fmla="*/ 22 h 4040"/>
              <a:gd name="connsiteX213" fmla="*/ 162 w 12653"/>
              <a:gd name="connsiteY213" fmla="*/ 102 h 4040"/>
              <a:gd name="connsiteX214" fmla="*/ 162 w 12653"/>
              <a:gd name="connsiteY214" fmla="*/ 160 h 4040"/>
              <a:gd name="connsiteX215" fmla="*/ 102 w 12653"/>
              <a:gd name="connsiteY215" fmla="*/ 160 h 4040"/>
              <a:gd name="connsiteX216" fmla="*/ 102 w 12653"/>
              <a:gd name="connsiteY216" fmla="*/ 102 h 4040"/>
              <a:gd name="connsiteX217" fmla="*/ 162 w 12653"/>
              <a:gd name="connsiteY217" fmla="*/ 102 h 4040"/>
              <a:gd name="connsiteX218" fmla="*/ 166 w 12653"/>
              <a:gd name="connsiteY218" fmla="*/ 277 h 4040"/>
              <a:gd name="connsiteX219" fmla="*/ 166 w 12653"/>
              <a:gd name="connsiteY219" fmla="*/ 339 h 4040"/>
              <a:gd name="connsiteX220" fmla="*/ 102 w 12653"/>
              <a:gd name="connsiteY220" fmla="*/ 339 h 4040"/>
              <a:gd name="connsiteX221" fmla="*/ 102 w 12653"/>
              <a:gd name="connsiteY221" fmla="*/ 277 h 4040"/>
              <a:gd name="connsiteX222" fmla="*/ 166 w 12653"/>
              <a:gd name="connsiteY222" fmla="*/ 277 h 4040"/>
              <a:gd name="connsiteX223" fmla="*/ 102 w 12653"/>
              <a:gd name="connsiteY223" fmla="*/ 255 h 4040"/>
              <a:gd name="connsiteX224" fmla="*/ 102 w 12653"/>
              <a:gd name="connsiteY224" fmla="*/ 184 h 4040"/>
              <a:gd name="connsiteX225" fmla="*/ 166 w 12653"/>
              <a:gd name="connsiteY225" fmla="*/ 184 h 4040"/>
              <a:gd name="connsiteX226" fmla="*/ 166 w 12653"/>
              <a:gd name="connsiteY226" fmla="*/ 255 h 4040"/>
              <a:gd name="connsiteX227" fmla="*/ 102 w 12653"/>
              <a:gd name="connsiteY227" fmla="*/ 255 h 4040"/>
              <a:gd name="connsiteX228" fmla="*/ 184 w 12653"/>
              <a:gd name="connsiteY228" fmla="*/ 255 h 4040"/>
              <a:gd name="connsiteX229" fmla="*/ 184 w 12653"/>
              <a:gd name="connsiteY229" fmla="*/ 184 h 4040"/>
              <a:gd name="connsiteX230" fmla="*/ 240 w 12653"/>
              <a:gd name="connsiteY230" fmla="*/ 184 h 4040"/>
              <a:gd name="connsiteX231" fmla="*/ 240 w 12653"/>
              <a:gd name="connsiteY231" fmla="*/ 255 h 4040"/>
              <a:gd name="connsiteX232" fmla="*/ 184 w 12653"/>
              <a:gd name="connsiteY232" fmla="*/ 255 h 4040"/>
              <a:gd name="connsiteX233" fmla="*/ 184 w 12653"/>
              <a:gd name="connsiteY233" fmla="*/ 164 h 4040"/>
              <a:gd name="connsiteX234" fmla="*/ 184 w 12653"/>
              <a:gd name="connsiteY234" fmla="*/ 102 h 4040"/>
              <a:gd name="connsiteX235" fmla="*/ 240 w 12653"/>
              <a:gd name="connsiteY235" fmla="*/ 102 h 4040"/>
              <a:gd name="connsiteX236" fmla="*/ 240 w 12653"/>
              <a:gd name="connsiteY236" fmla="*/ 164 h 4040"/>
              <a:gd name="connsiteX237" fmla="*/ 184 w 12653"/>
              <a:gd name="connsiteY237" fmla="*/ 164 h 4040"/>
              <a:gd name="connsiteX238" fmla="*/ 561 w 12653"/>
              <a:gd name="connsiteY238" fmla="*/ 37 h 4040"/>
              <a:gd name="connsiteX239" fmla="*/ 561 w 12653"/>
              <a:gd name="connsiteY239" fmla="*/ 78 h 4040"/>
              <a:gd name="connsiteX240" fmla="*/ 520 w 12653"/>
              <a:gd name="connsiteY240" fmla="*/ 78 h 4040"/>
              <a:gd name="connsiteX241" fmla="*/ 520 w 12653"/>
              <a:gd name="connsiteY241" fmla="*/ 37 h 4040"/>
              <a:gd name="connsiteX242" fmla="*/ 561 w 12653"/>
              <a:gd name="connsiteY242" fmla="*/ 37 h 4040"/>
              <a:gd name="connsiteX243" fmla="*/ 12414 w 12653"/>
              <a:gd name="connsiteY243" fmla="*/ 164 h 4040"/>
              <a:gd name="connsiteX244" fmla="*/ 12414 w 12653"/>
              <a:gd name="connsiteY244" fmla="*/ 102 h 4040"/>
              <a:gd name="connsiteX245" fmla="*/ 12470 w 12653"/>
              <a:gd name="connsiteY245" fmla="*/ 102 h 4040"/>
              <a:gd name="connsiteX246" fmla="*/ 12470 w 12653"/>
              <a:gd name="connsiteY246" fmla="*/ 164 h 4040"/>
              <a:gd name="connsiteX247" fmla="*/ 12414 w 12653"/>
              <a:gd name="connsiteY247" fmla="*/ 164 h 4040"/>
              <a:gd name="connsiteX248" fmla="*/ 12414 w 12653"/>
              <a:gd name="connsiteY248" fmla="*/ 255 h 4040"/>
              <a:gd name="connsiteX249" fmla="*/ 12414 w 12653"/>
              <a:gd name="connsiteY249" fmla="*/ 184 h 4040"/>
              <a:gd name="connsiteX250" fmla="*/ 12470 w 12653"/>
              <a:gd name="connsiteY250" fmla="*/ 184 h 4040"/>
              <a:gd name="connsiteX251" fmla="*/ 12470 w 12653"/>
              <a:gd name="connsiteY251" fmla="*/ 255 h 4040"/>
              <a:gd name="connsiteX252" fmla="*/ 12414 w 12653"/>
              <a:gd name="connsiteY252" fmla="*/ 255 h 4040"/>
              <a:gd name="connsiteX253" fmla="*/ 12552 w 12653"/>
              <a:gd name="connsiteY253" fmla="*/ 596 h 4040"/>
              <a:gd name="connsiteX254" fmla="*/ 12552 w 12653"/>
              <a:gd name="connsiteY254" fmla="*/ 674 h 4040"/>
              <a:gd name="connsiteX255" fmla="*/ 12612 w 12653"/>
              <a:gd name="connsiteY255" fmla="*/ 674 h 4040"/>
              <a:gd name="connsiteX256" fmla="*/ 12612 w 12653"/>
              <a:gd name="connsiteY256" fmla="*/ 2687 h 4040"/>
              <a:gd name="connsiteX257" fmla="*/ 12552 w 12653"/>
              <a:gd name="connsiteY257" fmla="*/ 2687 h 4040"/>
              <a:gd name="connsiteX258" fmla="*/ 12552 w 12653"/>
              <a:gd name="connsiteY258" fmla="*/ 2765 h 4040"/>
              <a:gd name="connsiteX259" fmla="*/ 12500 w 12653"/>
              <a:gd name="connsiteY259" fmla="*/ 2765 h 4040"/>
              <a:gd name="connsiteX260" fmla="*/ 12500 w 12653"/>
              <a:gd name="connsiteY260" fmla="*/ 2916 h 4040"/>
              <a:gd name="connsiteX261" fmla="*/ 12628 w 12653"/>
              <a:gd name="connsiteY261" fmla="*/ 2916 h 4040"/>
              <a:gd name="connsiteX262" fmla="*/ 12628 w 12653"/>
              <a:gd name="connsiteY262" fmla="*/ 3084 h 4040"/>
              <a:gd name="connsiteX263" fmla="*/ 12571 w 12653"/>
              <a:gd name="connsiteY263" fmla="*/ 3084 h 4040"/>
              <a:gd name="connsiteX264" fmla="*/ 12571 w 12653"/>
              <a:gd name="connsiteY264" fmla="*/ 3002 h 4040"/>
              <a:gd name="connsiteX265" fmla="*/ 12470 w 12653"/>
              <a:gd name="connsiteY265" fmla="*/ 3002 h 4040"/>
              <a:gd name="connsiteX266" fmla="*/ 12470 w 12653"/>
              <a:gd name="connsiteY266" fmla="*/ 3084 h 4040"/>
              <a:gd name="connsiteX267" fmla="*/ 12392 w 12653"/>
              <a:gd name="connsiteY267" fmla="*/ 3084 h 4040"/>
              <a:gd name="connsiteX268" fmla="*/ 12392 w 12653"/>
              <a:gd name="connsiteY268" fmla="*/ 3177 h 4040"/>
              <a:gd name="connsiteX269" fmla="*/ 12300 w 12653"/>
              <a:gd name="connsiteY269" fmla="*/ 3177 h 4040"/>
              <a:gd name="connsiteX270" fmla="*/ 12300 w 12653"/>
              <a:gd name="connsiteY270" fmla="*/ 3278 h 4040"/>
              <a:gd name="connsiteX271" fmla="*/ 12392 w 12653"/>
              <a:gd name="connsiteY271" fmla="*/ 3278 h 4040"/>
              <a:gd name="connsiteX272" fmla="*/ 12392 w 12653"/>
              <a:gd name="connsiteY272" fmla="*/ 3337 h 4040"/>
              <a:gd name="connsiteX273" fmla="*/ 12224 w 12653"/>
              <a:gd name="connsiteY273" fmla="*/ 3337 h 4040"/>
              <a:gd name="connsiteX274" fmla="*/ 12224 w 12653"/>
              <a:gd name="connsiteY274" fmla="*/ 3209 h 4040"/>
              <a:gd name="connsiteX275" fmla="*/ 12071 w 12653"/>
              <a:gd name="connsiteY275" fmla="*/ 3209 h 4040"/>
              <a:gd name="connsiteX276" fmla="*/ 12071 w 12653"/>
              <a:gd name="connsiteY276" fmla="*/ 3261 h 4040"/>
              <a:gd name="connsiteX277" fmla="*/ 11995 w 12653"/>
              <a:gd name="connsiteY277" fmla="*/ 3261 h 4040"/>
              <a:gd name="connsiteX278" fmla="*/ 11995 w 12653"/>
              <a:gd name="connsiteY278" fmla="*/ 3322 h 4040"/>
              <a:gd name="connsiteX279" fmla="*/ 658 w 12653"/>
              <a:gd name="connsiteY279" fmla="*/ 4025 h 4040"/>
              <a:gd name="connsiteX280" fmla="*/ 658 w 12653"/>
              <a:gd name="connsiteY280" fmla="*/ 3964 h 4040"/>
              <a:gd name="connsiteX281" fmla="*/ 583 w 12653"/>
              <a:gd name="connsiteY281" fmla="*/ 3964 h 4040"/>
              <a:gd name="connsiteX282" fmla="*/ 583 w 12653"/>
              <a:gd name="connsiteY282" fmla="*/ 3912 h 4040"/>
              <a:gd name="connsiteX283" fmla="*/ 430 w 12653"/>
              <a:gd name="connsiteY283" fmla="*/ 3912 h 4040"/>
              <a:gd name="connsiteX284" fmla="*/ 430 w 12653"/>
              <a:gd name="connsiteY284" fmla="*/ 4040 h 4040"/>
              <a:gd name="connsiteX285" fmla="*/ 261 w 12653"/>
              <a:gd name="connsiteY285" fmla="*/ 4040 h 4040"/>
              <a:gd name="connsiteX286" fmla="*/ 261 w 12653"/>
              <a:gd name="connsiteY286" fmla="*/ 3981 h 4040"/>
              <a:gd name="connsiteX287" fmla="*/ 354 w 12653"/>
              <a:gd name="connsiteY287" fmla="*/ 3981 h 4040"/>
              <a:gd name="connsiteX288" fmla="*/ 354 w 12653"/>
              <a:gd name="connsiteY288" fmla="*/ 3880 h 4040"/>
              <a:gd name="connsiteX289" fmla="*/ 261 w 12653"/>
              <a:gd name="connsiteY289" fmla="*/ 3880 h 4040"/>
              <a:gd name="connsiteX290" fmla="*/ 261 w 12653"/>
              <a:gd name="connsiteY290" fmla="*/ 3787 h 4040"/>
              <a:gd name="connsiteX291" fmla="*/ 184 w 12653"/>
              <a:gd name="connsiteY291" fmla="*/ 3787 h 4040"/>
              <a:gd name="connsiteX292" fmla="*/ 184 w 12653"/>
              <a:gd name="connsiteY292" fmla="*/ 3705 h 4040"/>
              <a:gd name="connsiteX293" fmla="*/ 82 w 12653"/>
              <a:gd name="connsiteY293" fmla="*/ 3705 h 4040"/>
              <a:gd name="connsiteX294" fmla="*/ 82 w 12653"/>
              <a:gd name="connsiteY294" fmla="*/ 3787 h 4040"/>
              <a:gd name="connsiteX295" fmla="*/ 26 w 12653"/>
              <a:gd name="connsiteY295" fmla="*/ 3787 h 4040"/>
              <a:gd name="connsiteX296" fmla="*/ 26 w 12653"/>
              <a:gd name="connsiteY296" fmla="*/ 3619 h 4040"/>
              <a:gd name="connsiteX297" fmla="*/ 153 w 12653"/>
              <a:gd name="connsiteY297" fmla="*/ 3619 h 4040"/>
              <a:gd name="connsiteX298" fmla="*/ 153 w 12653"/>
              <a:gd name="connsiteY298" fmla="*/ 3468 h 4040"/>
              <a:gd name="connsiteX299" fmla="*/ 102 w 12653"/>
              <a:gd name="connsiteY299" fmla="*/ 3468 h 4040"/>
              <a:gd name="connsiteX300" fmla="*/ 102 w 12653"/>
              <a:gd name="connsiteY300" fmla="*/ 3390 h 4040"/>
              <a:gd name="connsiteX301" fmla="*/ 41 w 12653"/>
              <a:gd name="connsiteY301" fmla="*/ 3390 h 4040"/>
              <a:gd name="connsiteX302" fmla="*/ 41 w 12653"/>
              <a:gd name="connsiteY302" fmla="*/ 674 h 4040"/>
              <a:gd name="connsiteX303" fmla="*/ 102 w 12653"/>
              <a:gd name="connsiteY303" fmla="*/ 674 h 4040"/>
              <a:gd name="connsiteX304" fmla="*/ 102 w 12653"/>
              <a:gd name="connsiteY304" fmla="*/ 596 h 4040"/>
              <a:gd name="connsiteX305" fmla="*/ 153 w 12653"/>
              <a:gd name="connsiteY305" fmla="*/ 596 h 4040"/>
              <a:gd name="connsiteX306" fmla="*/ 153 w 12653"/>
              <a:gd name="connsiteY306" fmla="*/ 445 h 4040"/>
              <a:gd name="connsiteX307" fmla="*/ 26 w 12653"/>
              <a:gd name="connsiteY307" fmla="*/ 445 h 4040"/>
              <a:gd name="connsiteX308" fmla="*/ 26 w 12653"/>
              <a:gd name="connsiteY308" fmla="*/ 277 h 4040"/>
              <a:gd name="connsiteX309" fmla="*/ 82 w 12653"/>
              <a:gd name="connsiteY309" fmla="*/ 277 h 4040"/>
              <a:gd name="connsiteX310" fmla="*/ 82 w 12653"/>
              <a:gd name="connsiteY310" fmla="*/ 359 h 4040"/>
              <a:gd name="connsiteX311" fmla="*/ 184 w 12653"/>
              <a:gd name="connsiteY311" fmla="*/ 359 h 4040"/>
              <a:gd name="connsiteX312" fmla="*/ 184 w 12653"/>
              <a:gd name="connsiteY312" fmla="*/ 277 h 4040"/>
              <a:gd name="connsiteX313" fmla="*/ 261 w 12653"/>
              <a:gd name="connsiteY313" fmla="*/ 277 h 4040"/>
              <a:gd name="connsiteX314" fmla="*/ 261 w 12653"/>
              <a:gd name="connsiteY314" fmla="*/ 184 h 4040"/>
              <a:gd name="connsiteX315" fmla="*/ 354 w 12653"/>
              <a:gd name="connsiteY315" fmla="*/ 184 h 4040"/>
              <a:gd name="connsiteX316" fmla="*/ 354 w 12653"/>
              <a:gd name="connsiteY316" fmla="*/ 82 h 4040"/>
              <a:gd name="connsiteX317" fmla="*/ 261 w 12653"/>
              <a:gd name="connsiteY317" fmla="*/ 82 h 4040"/>
              <a:gd name="connsiteX318" fmla="*/ 261 w 12653"/>
              <a:gd name="connsiteY318" fmla="*/ 24 h 4040"/>
              <a:gd name="connsiteX319" fmla="*/ 430 w 12653"/>
              <a:gd name="connsiteY319" fmla="*/ 24 h 4040"/>
              <a:gd name="connsiteX320" fmla="*/ 430 w 12653"/>
              <a:gd name="connsiteY320" fmla="*/ 151 h 4040"/>
              <a:gd name="connsiteX321" fmla="*/ 583 w 12653"/>
              <a:gd name="connsiteY321" fmla="*/ 151 h 4040"/>
              <a:gd name="connsiteX322" fmla="*/ 583 w 12653"/>
              <a:gd name="connsiteY322" fmla="*/ 100 h 4040"/>
              <a:gd name="connsiteX323" fmla="*/ 658 w 12653"/>
              <a:gd name="connsiteY323" fmla="*/ 100 h 4040"/>
              <a:gd name="connsiteX324" fmla="*/ 658 w 12653"/>
              <a:gd name="connsiteY324" fmla="*/ 39 h 4040"/>
              <a:gd name="connsiteX325" fmla="*/ 11995 w 12653"/>
              <a:gd name="connsiteY325" fmla="*/ 39 h 4040"/>
              <a:gd name="connsiteX326" fmla="*/ 11995 w 12653"/>
              <a:gd name="connsiteY326" fmla="*/ 100 h 4040"/>
              <a:gd name="connsiteX327" fmla="*/ 12071 w 12653"/>
              <a:gd name="connsiteY327" fmla="*/ 100 h 4040"/>
              <a:gd name="connsiteX328" fmla="*/ 12071 w 12653"/>
              <a:gd name="connsiteY328" fmla="*/ 151 h 4040"/>
              <a:gd name="connsiteX329" fmla="*/ 12224 w 12653"/>
              <a:gd name="connsiteY329" fmla="*/ 151 h 4040"/>
              <a:gd name="connsiteX330" fmla="*/ 12224 w 12653"/>
              <a:gd name="connsiteY330" fmla="*/ 24 h 4040"/>
              <a:gd name="connsiteX331" fmla="*/ 12392 w 12653"/>
              <a:gd name="connsiteY331" fmla="*/ 24 h 4040"/>
              <a:gd name="connsiteX332" fmla="*/ 12392 w 12653"/>
              <a:gd name="connsiteY332" fmla="*/ 82 h 4040"/>
              <a:gd name="connsiteX333" fmla="*/ 12300 w 12653"/>
              <a:gd name="connsiteY333" fmla="*/ 82 h 4040"/>
              <a:gd name="connsiteX334" fmla="*/ 12300 w 12653"/>
              <a:gd name="connsiteY334" fmla="*/ 184 h 4040"/>
              <a:gd name="connsiteX335" fmla="*/ 12392 w 12653"/>
              <a:gd name="connsiteY335" fmla="*/ 184 h 4040"/>
              <a:gd name="connsiteX336" fmla="*/ 12392 w 12653"/>
              <a:gd name="connsiteY336" fmla="*/ 277 h 4040"/>
              <a:gd name="connsiteX337" fmla="*/ 12470 w 12653"/>
              <a:gd name="connsiteY337" fmla="*/ 277 h 4040"/>
              <a:gd name="connsiteX338" fmla="*/ 12470 w 12653"/>
              <a:gd name="connsiteY338" fmla="*/ 359 h 4040"/>
              <a:gd name="connsiteX339" fmla="*/ 12571 w 12653"/>
              <a:gd name="connsiteY339" fmla="*/ 359 h 4040"/>
              <a:gd name="connsiteX340" fmla="*/ 12571 w 12653"/>
              <a:gd name="connsiteY340" fmla="*/ 277 h 4040"/>
              <a:gd name="connsiteX341" fmla="*/ 12628 w 12653"/>
              <a:gd name="connsiteY341" fmla="*/ 277 h 4040"/>
              <a:gd name="connsiteX342" fmla="*/ 12628 w 12653"/>
              <a:gd name="connsiteY342" fmla="*/ 445 h 4040"/>
              <a:gd name="connsiteX343" fmla="*/ 12500 w 12653"/>
              <a:gd name="connsiteY343" fmla="*/ 445 h 4040"/>
              <a:gd name="connsiteX344" fmla="*/ 12500 w 12653"/>
              <a:gd name="connsiteY344" fmla="*/ 596 h 4040"/>
              <a:gd name="connsiteX345" fmla="*/ 12552 w 12653"/>
              <a:gd name="connsiteY345" fmla="*/ 596 h 4040"/>
              <a:gd name="connsiteX346" fmla="*/ 261 w 12653"/>
              <a:gd name="connsiteY346" fmla="*/ 3962 h 4040"/>
              <a:gd name="connsiteX347" fmla="*/ 261 w 12653"/>
              <a:gd name="connsiteY347" fmla="*/ 3899 h 4040"/>
              <a:gd name="connsiteX348" fmla="*/ 335 w 12653"/>
              <a:gd name="connsiteY348" fmla="*/ 3899 h 4040"/>
              <a:gd name="connsiteX349" fmla="*/ 335 w 12653"/>
              <a:gd name="connsiteY349" fmla="*/ 3962 h 4040"/>
              <a:gd name="connsiteX350" fmla="*/ 261 w 12653"/>
              <a:gd name="connsiteY350" fmla="*/ 3962 h 4040"/>
              <a:gd name="connsiteX351" fmla="*/ 261 w 12653"/>
              <a:gd name="connsiteY351" fmla="*/ 102 h 4040"/>
              <a:gd name="connsiteX352" fmla="*/ 335 w 12653"/>
              <a:gd name="connsiteY352" fmla="*/ 102 h 4040"/>
              <a:gd name="connsiteX353" fmla="*/ 335 w 12653"/>
              <a:gd name="connsiteY353" fmla="*/ 164 h 4040"/>
              <a:gd name="connsiteX354" fmla="*/ 261 w 12653"/>
              <a:gd name="connsiteY354" fmla="*/ 164 h 4040"/>
              <a:gd name="connsiteX355" fmla="*/ 261 w 12653"/>
              <a:gd name="connsiteY355" fmla="*/ 102 h 4040"/>
              <a:gd name="connsiteX356" fmla="*/ 12392 w 12653"/>
              <a:gd name="connsiteY356" fmla="*/ 102 h 4040"/>
              <a:gd name="connsiteX357" fmla="*/ 12392 w 12653"/>
              <a:gd name="connsiteY357" fmla="*/ 164 h 4040"/>
              <a:gd name="connsiteX358" fmla="*/ 12319 w 12653"/>
              <a:gd name="connsiteY358" fmla="*/ 164 h 4040"/>
              <a:gd name="connsiteX359" fmla="*/ 12319 w 12653"/>
              <a:gd name="connsiteY359" fmla="*/ 102 h 4040"/>
              <a:gd name="connsiteX360" fmla="*/ 12392 w 12653"/>
              <a:gd name="connsiteY360" fmla="*/ 102 h 4040"/>
              <a:gd name="connsiteX361" fmla="*/ 12392 w 12653"/>
              <a:gd name="connsiteY361" fmla="*/ 3899 h 4040"/>
              <a:gd name="connsiteX362" fmla="*/ 12392 w 12653"/>
              <a:gd name="connsiteY362" fmla="*/ 3962 h 4040"/>
              <a:gd name="connsiteX363" fmla="*/ 12319 w 12653"/>
              <a:gd name="connsiteY363" fmla="*/ 3962 h 4040"/>
              <a:gd name="connsiteX364" fmla="*/ 12319 w 12653"/>
              <a:gd name="connsiteY364" fmla="*/ 3899 h 4040"/>
              <a:gd name="connsiteX365" fmla="*/ 12392 w 12653"/>
              <a:gd name="connsiteY365" fmla="*/ 3899 h 4040"/>
              <a:gd name="connsiteX366" fmla="*/ 12552 w 12653"/>
              <a:gd name="connsiteY366" fmla="*/ 277 h 4040"/>
              <a:gd name="connsiteX367" fmla="*/ 12552 w 12653"/>
              <a:gd name="connsiteY367" fmla="*/ 339 h 4040"/>
              <a:gd name="connsiteX368" fmla="*/ 12487 w 12653"/>
              <a:gd name="connsiteY368" fmla="*/ 339 h 4040"/>
              <a:gd name="connsiteX369" fmla="*/ 12487 w 12653"/>
              <a:gd name="connsiteY369" fmla="*/ 277 h 4040"/>
              <a:gd name="connsiteX370" fmla="*/ 12552 w 12653"/>
              <a:gd name="connsiteY370" fmla="*/ 277 h 4040"/>
              <a:gd name="connsiteX371" fmla="*/ 12552 w 12653"/>
              <a:gd name="connsiteY371" fmla="*/ 184 h 4040"/>
              <a:gd name="connsiteX372" fmla="*/ 12552 w 12653"/>
              <a:gd name="connsiteY372" fmla="*/ 255 h 4040"/>
              <a:gd name="connsiteX373" fmla="*/ 12487 w 12653"/>
              <a:gd name="connsiteY373" fmla="*/ 255 h 4040"/>
              <a:gd name="connsiteX374" fmla="*/ 12487 w 12653"/>
              <a:gd name="connsiteY374" fmla="*/ 184 h 4040"/>
              <a:gd name="connsiteX375" fmla="*/ 12552 w 12653"/>
              <a:gd name="connsiteY375" fmla="*/ 184 h 4040"/>
              <a:gd name="connsiteX376" fmla="*/ 12552 w 12653"/>
              <a:gd name="connsiteY376" fmla="*/ 102 h 4040"/>
              <a:gd name="connsiteX377" fmla="*/ 12552 w 12653"/>
              <a:gd name="connsiteY377" fmla="*/ 160 h 4040"/>
              <a:gd name="connsiteX378" fmla="*/ 12492 w 12653"/>
              <a:gd name="connsiteY378" fmla="*/ 160 h 4040"/>
              <a:gd name="connsiteX379" fmla="*/ 12492 w 12653"/>
              <a:gd name="connsiteY379" fmla="*/ 102 h 4040"/>
              <a:gd name="connsiteX380" fmla="*/ 12552 w 12653"/>
              <a:gd name="connsiteY380" fmla="*/ 102 h 4040"/>
              <a:gd name="connsiteX381" fmla="*/ 12492 w 12653"/>
              <a:gd name="connsiteY381" fmla="*/ 82 h 4040"/>
              <a:gd name="connsiteX382" fmla="*/ 12492 w 12653"/>
              <a:gd name="connsiteY382" fmla="*/ 22 h 4040"/>
              <a:gd name="connsiteX383" fmla="*/ 12630 w 12653"/>
              <a:gd name="connsiteY383" fmla="*/ 22 h 4040"/>
              <a:gd name="connsiteX384" fmla="*/ 12630 w 12653"/>
              <a:gd name="connsiteY384" fmla="*/ 160 h 4040"/>
              <a:gd name="connsiteX385" fmla="*/ 12571 w 12653"/>
              <a:gd name="connsiteY385" fmla="*/ 160 h 4040"/>
              <a:gd name="connsiteX386" fmla="*/ 12571 w 12653"/>
              <a:gd name="connsiteY386" fmla="*/ 82 h 4040"/>
              <a:gd name="connsiteX387" fmla="*/ 12492 w 12653"/>
              <a:gd name="connsiteY387" fmla="*/ 82 h 4040"/>
              <a:gd name="connsiteX388" fmla="*/ 80 w 12653"/>
              <a:gd name="connsiteY388" fmla="*/ 3489 h 4040"/>
              <a:gd name="connsiteX389" fmla="*/ 80 w 12653"/>
              <a:gd name="connsiteY389" fmla="*/ 3528 h 4040"/>
              <a:gd name="connsiteX390" fmla="*/ 39 w 12653"/>
              <a:gd name="connsiteY390" fmla="*/ 3528 h 4040"/>
              <a:gd name="connsiteX391" fmla="*/ 39 w 12653"/>
              <a:gd name="connsiteY391" fmla="*/ 3489 h 4040"/>
              <a:gd name="connsiteX392" fmla="*/ 80 w 12653"/>
              <a:gd name="connsiteY392" fmla="*/ 3489 h 4040"/>
              <a:gd name="connsiteX393" fmla="*/ 12574 w 12653"/>
              <a:gd name="connsiteY393" fmla="*/ 575 h 4040"/>
              <a:gd name="connsiteX394" fmla="*/ 12574 w 12653"/>
              <a:gd name="connsiteY394" fmla="*/ 536 h 4040"/>
              <a:gd name="connsiteX395" fmla="*/ 12615 w 12653"/>
              <a:gd name="connsiteY395" fmla="*/ 536 h 4040"/>
              <a:gd name="connsiteX396" fmla="*/ 12615 w 12653"/>
              <a:gd name="connsiteY396" fmla="*/ 575 h 4040"/>
              <a:gd name="connsiteX397" fmla="*/ 12574 w 12653"/>
              <a:gd name="connsiteY397" fmla="*/ 575 h 4040"/>
              <a:gd name="connsiteX0" fmla="*/ 12653 w 12653"/>
              <a:gd name="connsiteY0" fmla="*/ 182 h 4040"/>
              <a:gd name="connsiteX1" fmla="*/ 12653 w 12653"/>
              <a:gd name="connsiteY1" fmla="*/ 0 h 4040"/>
              <a:gd name="connsiteX2" fmla="*/ 12470 w 12653"/>
              <a:gd name="connsiteY2" fmla="*/ 0 h 4040"/>
              <a:gd name="connsiteX3" fmla="*/ 12470 w 12653"/>
              <a:gd name="connsiteY3" fmla="*/ 82 h 4040"/>
              <a:gd name="connsiteX4" fmla="*/ 12414 w 12653"/>
              <a:gd name="connsiteY4" fmla="*/ 82 h 4040"/>
              <a:gd name="connsiteX5" fmla="*/ 12414 w 12653"/>
              <a:gd name="connsiteY5" fmla="*/ 0 h 4040"/>
              <a:gd name="connsiteX6" fmla="*/ 12202 w 12653"/>
              <a:gd name="connsiteY6" fmla="*/ 0 h 4040"/>
              <a:gd name="connsiteX7" fmla="*/ 12202 w 12653"/>
              <a:gd name="connsiteY7" fmla="*/ 130 h 4040"/>
              <a:gd name="connsiteX8" fmla="*/ 12092 w 12653"/>
              <a:gd name="connsiteY8" fmla="*/ 130 h 4040"/>
              <a:gd name="connsiteX9" fmla="*/ 12092 w 12653"/>
              <a:gd name="connsiteY9" fmla="*/ 100 h 4040"/>
              <a:gd name="connsiteX10" fmla="*/ 12155 w 12653"/>
              <a:gd name="connsiteY10" fmla="*/ 100 h 4040"/>
              <a:gd name="connsiteX11" fmla="*/ 12155 w 12653"/>
              <a:gd name="connsiteY11" fmla="*/ 15 h 4040"/>
              <a:gd name="connsiteX12" fmla="*/ 12071 w 12653"/>
              <a:gd name="connsiteY12" fmla="*/ 15 h 4040"/>
              <a:gd name="connsiteX13" fmla="*/ 12071 w 12653"/>
              <a:gd name="connsiteY13" fmla="*/ 78 h 4040"/>
              <a:gd name="connsiteX14" fmla="*/ 12017 w 12653"/>
              <a:gd name="connsiteY14" fmla="*/ 78 h 4040"/>
              <a:gd name="connsiteX15" fmla="*/ 12017 w 12653"/>
              <a:gd name="connsiteY15" fmla="*/ 18 h 4040"/>
              <a:gd name="connsiteX16" fmla="*/ 637 w 12653"/>
              <a:gd name="connsiteY16" fmla="*/ 18 h 4040"/>
              <a:gd name="connsiteX17" fmla="*/ 637 w 12653"/>
              <a:gd name="connsiteY17" fmla="*/ 78 h 4040"/>
              <a:gd name="connsiteX18" fmla="*/ 583 w 12653"/>
              <a:gd name="connsiteY18" fmla="*/ 78 h 4040"/>
              <a:gd name="connsiteX19" fmla="*/ 583 w 12653"/>
              <a:gd name="connsiteY19" fmla="*/ 15 h 4040"/>
              <a:gd name="connsiteX20" fmla="*/ 499 w 12653"/>
              <a:gd name="connsiteY20" fmla="*/ 15 h 4040"/>
              <a:gd name="connsiteX21" fmla="*/ 499 w 12653"/>
              <a:gd name="connsiteY21" fmla="*/ 100 h 4040"/>
              <a:gd name="connsiteX22" fmla="*/ 561 w 12653"/>
              <a:gd name="connsiteY22" fmla="*/ 100 h 4040"/>
              <a:gd name="connsiteX23" fmla="*/ 561 w 12653"/>
              <a:gd name="connsiteY23" fmla="*/ 130 h 4040"/>
              <a:gd name="connsiteX24" fmla="*/ 451 w 12653"/>
              <a:gd name="connsiteY24" fmla="*/ 130 h 4040"/>
              <a:gd name="connsiteX25" fmla="*/ 451 w 12653"/>
              <a:gd name="connsiteY25" fmla="*/ 0 h 4040"/>
              <a:gd name="connsiteX26" fmla="*/ 240 w 12653"/>
              <a:gd name="connsiteY26" fmla="*/ 0 h 4040"/>
              <a:gd name="connsiteX27" fmla="*/ 240 w 12653"/>
              <a:gd name="connsiteY27" fmla="*/ 82 h 4040"/>
              <a:gd name="connsiteX28" fmla="*/ 184 w 12653"/>
              <a:gd name="connsiteY28" fmla="*/ 82 h 4040"/>
              <a:gd name="connsiteX29" fmla="*/ 184 w 12653"/>
              <a:gd name="connsiteY29" fmla="*/ 0 h 4040"/>
              <a:gd name="connsiteX30" fmla="*/ 0 w 12653"/>
              <a:gd name="connsiteY30" fmla="*/ 0 h 4040"/>
              <a:gd name="connsiteX31" fmla="*/ 0 w 12653"/>
              <a:gd name="connsiteY31" fmla="*/ 182 h 4040"/>
              <a:gd name="connsiteX32" fmla="*/ 82 w 12653"/>
              <a:gd name="connsiteY32" fmla="*/ 182 h 4040"/>
              <a:gd name="connsiteX33" fmla="*/ 82 w 12653"/>
              <a:gd name="connsiteY33" fmla="*/ 255 h 4040"/>
              <a:gd name="connsiteX34" fmla="*/ 2 w 12653"/>
              <a:gd name="connsiteY34" fmla="*/ 255 h 4040"/>
              <a:gd name="connsiteX35" fmla="*/ 2 w 12653"/>
              <a:gd name="connsiteY35" fmla="*/ 467 h 4040"/>
              <a:gd name="connsiteX36" fmla="*/ 132 w 12653"/>
              <a:gd name="connsiteY36" fmla="*/ 467 h 4040"/>
              <a:gd name="connsiteX37" fmla="*/ 132 w 12653"/>
              <a:gd name="connsiteY37" fmla="*/ 575 h 4040"/>
              <a:gd name="connsiteX38" fmla="*/ 102 w 12653"/>
              <a:gd name="connsiteY38" fmla="*/ 575 h 4040"/>
              <a:gd name="connsiteX39" fmla="*/ 102 w 12653"/>
              <a:gd name="connsiteY39" fmla="*/ 514 h 4040"/>
              <a:gd name="connsiteX40" fmla="*/ 17 w 12653"/>
              <a:gd name="connsiteY40" fmla="*/ 514 h 4040"/>
              <a:gd name="connsiteX41" fmla="*/ 17 w 12653"/>
              <a:gd name="connsiteY41" fmla="*/ 596 h 4040"/>
              <a:gd name="connsiteX42" fmla="*/ 80 w 12653"/>
              <a:gd name="connsiteY42" fmla="*/ 596 h 4040"/>
              <a:gd name="connsiteX43" fmla="*/ 80 w 12653"/>
              <a:gd name="connsiteY43" fmla="*/ 652 h 4040"/>
              <a:gd name="connsiteX44" fmla="*/ 20 w 12653"/>
              <a:gd name="connsiteY44" fmla="*/ 652 h 4040"/>
              <a:gd name="connsiteX45" fmla="*/ 20 w 12653"/>
              <a:gd name="connsiteY45" fmla="*/ 2708 h 4040"/>
              <a:gd name="connsiteX46" fmla="*/ 80 w 12653"/>
              <a:gd name="connsiteY46" fmla="*/ 2708 h 4040"/>
              <a:gd name="connsiteX47" fmla="*/ 80 w 12653"/>
              <a:gd name="connsiteY47" fmla="*/ 2765 h 4040"/>
              <a:gd name="connsiteX48" fmla="*/ 17 w 12653"/>
              <a:gd name="connsiteY48" fmla="*/ 2765 h 4040"/>
              <a:gd name="connsiteX49" fmla="*/ 17 w 12653"/>
              <a:gd name="connsiteY49" fmla="*/ 2847 h 4040"/>
              <a:gd name="connsiteX50" fmla="*/ 102 w 12653"/>
              <a:gd name="connsiteY50" fmla="*/ 2847 h 4040"/>
              <a:gd name="connsiteX51" fmla="*/ 102 w 12653"/>
              <a:gd name="connsiteY51" fmla="*/ 2786 h 4040"/>
              <a:gd name="connsiteX52" fmla="*/ 132 w 12653"/>
              <a:gd name="connsiteY52" fmla="*/ 2786 h 4040"/>
              <a:gd name="connsiteX53" fmla="*/ 132 w 12653"/>
              <a:gd name="connsiteY53" fmla="*/ 2894 h 4040"/>
              <a:gd name="connsiteX54" fmla="*/ 2 w 12653"/>
              <a:gd name="connsiteY54" fmla="*/ 2894 h 4040"/>
              <a:gd name="connsiteX55" fmla="*/ 2 w 12653"/>
              <a:gd name="connsiteY55" fmla="*/ 3106 h 4040"/>
              <a:gd name="connsiteX56" fmla="*/ 82 w 12653"/>
              <a:gd name="connsiteY56" fmla="*/ 3106 h 4040"/>
              <a:gd name="connsiteX57" fmla="*/ 82 w 12653"/>
              <a:gd name="connsiteY57" fmla="*/ 3179 h 4040"/>
              <a:gd name="connsiteX58" fmla="*/ 0 w 12653"/>
              <a:gd name="connsiteY58" fmla="*/ 3179 h 4040"/>
              <a:gd name="connsiteX59" fmla="*/ 0 w 12653"/>
              <a:gd name="connsiteY59" fmla="*/ 3360 h 4040"/>
              <a:gd name="connsiteX60" fmla="*/ 184 w 12653"/>
              <a:gd name="connsiteY60" fmla="*/ 3360 h 4040"/>
              <a:gd name="connsiteX61" fmla="*/ 184 w 12653"/>
              <a:gd name="connsiteY61" fmla="*/ 3278 h 4040"/>
              <a:gd name="connsiteX62" fmla="*/ 240 w 12653"/>
              <a:gd name="connsiteY62" fmla="*/ 3278 h 4040"/>
              <a:gd name="connsiteX63" fmla="*/ 240 w 12653"/>
              <a:gd name="connsiteY63" fmla="*/ 3360 h 4040"/>
              <a:gd name="connsiteX64" fmla="*/ 451 w 12653"/>
              <a:gd name="connsiteY64" fmla="*/ 3360 h 4040"/>
              <a:gd name="connsiteX65" fmla="*/ 451 w 12653"/>
              <a:gd name="connsiteY65" fmla="*/ 3231 h 4040"/>
              <a:gd name="connsiteX66" fmla="*/ 561 w 12653"/>
              <a:gd name="connsiteY66" fmla="*/ 3231 h 4040"/>
              <a:gd name="connsiteX67" fmla="*/ 561 w 12653"/>
              <a:gd name="connsiteY67" fmla="*/ 3261 h 4040"/>
              <a:gd name="connsiteX68" fmla="*/ 499 w 12653"/>
              <a:gd name="connsiteY68" fmla="*/ 3261 h 4040"/>
              <a:gd name="connsiteX69" fmla="*/ 499 w 12653"/>
              <a:gd name="connsiteY69" fmla="*/ 3345 h 4040"/>
              <a:gd name="connsiteX70" fmla="*/ 583 w 12653"/>
              <a:gd name="connsiteY70" fmla="*/ 3345 h 4040"/>
              <a:gd name="connsiteX71" fmla="*/ 583 w 12653"/>
              <a:gd name="connsiteY71" fmla="*/ 3283 h 4040"/>
              <a:gd name="connsiteX72" fmla="*/ 637 w 12653"/>
              <a:gd name="connsiteY72" fmla="*/ 3283 h 4040"/>
              <a:gd name="connsiteX73" fmla="*/ 637 w 12653"/>
              <a:gd name="connsiteY73" fmla="*/ 3343 h 4040"/>
              <a:gd name="connsiteX74" fmla="*/ 12017 w 12653"/>
              <a:gd name="connsiteY74" fmla="*/ 3343 h 4040"/>
              <a:gd name="connsiteX75" fmla="*/ 12017 w 12653"/>
              <a:gd name="connsiteY75" fmla="*/ 3283 h 4040"/>
              <a:gd name="connsiteX76" fmla="*/ 12071 w 12653"/>
              <a:gd name="connsiteY76" fmla="*/ 3283 h 4040"/>
              <a:gd name="connsiteX77" fmla="*/ 12071 w 12653"/>
              <a:gd name="connsiteY77" fmla="*/ 3345 h 4040"/>
              <a:gd name="connsiteX78" fmla="*/ 12155 w 12653"/>
              <a:gd name="connsiteY78" fmla="*/ 3345 h 4040"/>
              <a:gd name="connsiteX79" fmla="*/ 12155 w 12653"/>
              <a:gd name="connsiteY79" fmla="*/ 3261 h 4040"/>
              <a:gd name="connsiteX80" fmla="*/ 12092 w 12653"/>
              <a:gd name="connsiteY80" fmla="*/ 3261 h 4040"/>
              <a:gd name="connsiteX81" fmla="*/ 12092 w 12653"/>
              <a:gd name="connsiteY81" fmla="*/ 3231 h 4040"/>
              <a:gd name="connsiteX82" fmla="*/ 12202 w 12653"/>
              <a:gd name="connsiteY82" fmla="*/ 3231 h 4040"/>
              <a:gd name="connsiteX83" fmla="*/ 12202 w 12653"/>
              <a:gd name="connsiteY83" fmla="*/ 3360 h 4040"/>
              <a:gd name="connsiteX84" fmla="*/ 12414 w 12653"/>
              <a:gd name="connsiteY84" fmla="*/ 3360 h 4040"/>
              <a:gd name="connsiteX85" fmla="*/ 12414 w 12653"/>
              <a:gd name="connsiteY85" fmla="*/ 3278 h 4040"/>
              <a:gd name="connsiteX86" fmla="*/ 12470 w 12653"/>
              <a:gd name="connsiteY86" fmla="*/ 3278 h 4040"/>
              <a:gd name="connsiteX87" fmla="*/ 12470 w 12653"/>
              <a:gd name="connsiteY87" fmla="*/ 3360 h 4040"/>
              <a:gd name="connsiteX88" fmla="*/ 12653 w 12653"/>
              <a:gd name="connsiteY88" fmla="*/ 3360 h 4040"/>
              <a:gd name="connsiteX89" fmla="*/ 12653 w 12653"/>
              <a:gd name="connsiteY89" fmla="*/ 3179 h 4040"/>
              <a:gd name="connsiteX90" fmla="*/ 12571 w 12653"/>
              <a:gd name="connsiteY90" fmla="*/ 3179 h 4040"/>
              <a:gd name="connsiteX91" fmla="*/ 12571 w 12653"/>
              <a:gd name="connsiteY91" fmla="*/ 3106 h 4040"/>
              <a:gd name="connsiteX92" fmla="*/ 12651 w 12653"/>
              <a:gd name="connsiteY92" fmla="*/ 3106 h 4040"/>
              <a:gd name="connsiteX93" fmla="*/ 12651 w 12653"/>
              <a:gd name="connsiteY93" fmla="*/ 2894 h 4040"/>
              <a:gd name="connsiteX94" fmla="*/ 12522 w 12653"/>
              <a:gd name="connsiteY94" fmla="*/ 2894 h 4040"/>
              <a:gd name="connsiteX95" fmla="*/ 12522 w 12653"/>
              <a:gd name="connsiteY95" fmla="*/ 2786 h 4040"/>
              <a:gd name="connsiteX96" fmla="*/ 12552 w 12653"/>
              <a:gd name="connsiteY96" fmla="*/ 2786 h 4040"/>
              <a:gd name="connsiteX97" fmla="*/ 12552 w 12653"/>
              <a:gd name="connsiteY97" fmla="*/ 2847 h 4040"/>
              <a:gd name="connsiteX98" fmla="*/ 12636 w 12653"/>
              <a:gd name="connsiteY98" fmla="*/ 2847 h 4040"/>
              <a:gd name="connsiteX99" fmla="*/ 12636 w 12653"/>
              <a:gd name="connsiteY99" fmla="*/ 2765 h 4040"/>
              <a:gd name="connsiteX100" fmla="*/ 12574 w 12653"/>
              <a:gd name="connsiteY100" fmla="*/ 2765 h 4040"/>
              <a:gd name="connsiteX101" fmla="*/ 12574 w 12653"/>
              <a:gd name="connsiteY101" fmla="*/ 2708 h 4040"/>
              <a:gd name="connsiteX102" fmla="*/ 12634 w 12653"/>
              <a:gd name="connsiteY102" fmla="*/ 2708 h 4040"/>
              <a:gd name="connsiteX103" fmla="*/ 12634 w 12653"/>
              <a:gd name="connsiteY103" fmla="*/ 652 h 4040"/>
              <a:gd name="connsiteX104" fmla="*/ 12574 w 12653"/>
              <a:gd name="connsiteY104" fmla="*/ 652 h 4040"/>
              <a:gd name="connsiteX105" fmla="*/ 12574 w 12653"/>
              <a:gd name="connsiteY105" fmla="*/ 596 h 4040"/>
              <a:gd name="connsiteX106" fmla="*/ 12636 w 12653"/>
              <a:gd name="connsiteY106" fmla="*/ 596 h 4040"/>
              <a:gd name="connsiteX107" fmla="*/ 12636 w 12653"/>
              <a:gd name="connsiteY107" fmla="*/ 514 h 4040"/>
              <a:gd name="connsiteX108" fmla="*/ 12552 w 12653"/>
              <a:gd name="connsiteY108" fmla="*/ 514 h 4040"/>
              <a:gd name="connsiteX109" fmla="*/ 12552 w 12653"/>
              <a:gd name="connsiteY109" fmla="*/ 575 h 4040"/>
              <a:gd name="connsiteX110" fmla="*/ 12522 w 12653"/>
              <a:gd name="connsiteY110" fmla="*/ 575 h 4040"/>
              <a:gd name="connsiteX111" fmla="*/ 12522 w 12653"/>
              <a:gd name="connsiteY111" fmla="*/ 467 h 4040"/>
              <a:gd name="connsiteX112" fmla="*/ 12651 w 12653"/>
              <a:gd name="connsiteY112" fmla="*/ 467 h 4040"/>
              <a:gd name="connsiteX113" fmla="*/ 12651 w 12653"/>
              <a:gd name="connsiteY113" fmla="*/ 255 h 4040"/>
              <a:gd name="connsiteX114" fmla="*/ 12571 w 12653"/>
              <a:gd name="connsiteY114" fmla="*/ 255 h 4040"/>
              <a:gd name="connsiteX115" fmla="*/ 12571 w 12653"/>
              <a:gd name="connsiteY115" fmla="*/ 182 h 4040"/>
              <a:gd name="connsiteX116" fmla="*/ 12653 w 12653"/>
              <a:gd name="connsiteY116" fmla="*/ 182 h 4040"/>
              <a:gd name="connsiteX117" fmla="*/ 561 w 12653"/>
              <a:gd name="connsiteY117" fmla="*/ 3283 h 4040"/>
              <a:gd name="connsiteX118" fmla="*/ 561 w 12653"/>
              <a:gd name="connsiteY118" fmla="*/ 3324 h 4040"/>
              <a:gd name="connsiteX119" fmla="*/ 520 w 12653"/>
              <a:gd name="connsiteY119" fmla="*/ 3324 h 4040"/>
              <a:gd name="connsiteX120" fmla="*/ 520 w 12653"/>
              <a:gd name="connsiteY120" fmla="*/ 3283 h 4040"/>
              <a:gd name="connsiteX121" fmla="*/ 561 w 12653"/>
              <a:gd name="connsiteY121" fmla="*/ 3283 h 4040"/>
              <a:gd name="connsiteX122" fmla="*/ 12092 w 12653"/>
              <a:gd name="connsiteY122" fmla="*/ 78 h 4040"/>
              <a:gd name="connsiteX123" fmla="*/ 12092 w 12653"/>
              <a:gd name="connsiteY123" fmla="*/ 37 h 4040"/>
              <a:gd name="connsiteX124" fmla="*/ 12133 w 12653"/>
              <a:gd name="connsiteY124" fmla="*/ 37 h 4040"/>
              <a:gd name="connsiteX125" fmla="*/ 12133 w 12653"/>
              <a:gd name="connsiteY125" fmla="*/ 78 h 4040"/>
              <a:gd name="connsiteX126" fmla="*/ 12092 w 12653"/>
              <a:gd name="connsiteY126" fmla="*/ 78 h 4040"/>
              <a:gd name="connsiteX127" fmla="*/ 12574 w 12653"/>
              <a:gd name="connsiteY127" fmla="*/ 2825 h 4040"/>
              <a:gd name="connsiteX128" fmla="*/ 12574 w 12653"/>
              <a:gd name="connsiteY128" fmla="*/ 2786 h 4040"/>
              <a:gd name="connsiteX129" fmla="*/ 12615 w 12653"/>
              <a:gd name="connsiteY129" fmla="*/ 2786 h 4040"/>
              <a:gd name="connsiteX130" fmla="*/ 12615 w 12653"/>
              <a:gd name="connsiteY130" fmla="*/ 2825 h 4040"/>
              <a:gd name="connsiteX131" fmla="*/ 12574 w 12653"/>
              <a:gd name="connsiteY131" fmla="*/ 2825 h 4040"/>
              <a:gd name="connsiteX132" fmla="*/ 12492 w 12653"/>
              <a:gd name="connsiteY132" fmla="*/ 3339 h 4040"/>
              <a:gd name="connsiteX133" fmla="*/ 12492 w 12653"/>
              <a:gd name="connsiteY133" fmla="*/ 3278 h 4040"/>
              <a:gd name="connsiteX134" fmla="*/ 12571 w 12653"/>
              <a:gd name="connsiteY134" fmla="*/ 3278 h 4040"/>
              <a:gd name="connsiteX135" fmla="*/ 12571 w 12653"/>
              <a:gd name="connsiteY135" fmla="*/ 3201 h 4040"/>
              <a:gd name="connsiteX136" fmla="*/ 12630 w 12653"/>
              <a:gd name="connsiteY136" fmla="*/ 3201 h 4040"/>
              <a:gd name="connsiteX137" fmla="*/ 12630 w 12653"/>
              <a:gd name="connsiteY137" fmla="*/ 3339 h 4040"/>
              <a:gd name="connsiteX138" fmla="*/ 12492 w 12653"/>
              <a:gd name="connsiteY138" fmla="*/ 3339 h 4040"/>
              <a:gd name="connsiteX139" fmla="*/ 12492 w 12653"/>
              <a:gd name="connsiteY139" fmla="*/ 3259 h 4040"/>
              <a:gd name="connsiteX140" fmla="*/ 12492 w 12653"/>
              <a:gd name="connsiteY140" fmla="*/ 3201 h 4040"/>
              <a:gd name="connsiteX141" fmla="*/ 12552 w 12653"/>
              <a:gd name="connsiteY141" fmla="*/ 3201 h 4040"/>
              <a:gd name="connsiteX142" fmla="*/ 12552 w 12653"/>
              <a:gd name="connsiteY142" fmla="*/ 3259 h 4040"/>
              <a:gd name="connsiteX143" fmla="*/ 12492 w 12653"/>
              <a:gd name="connsiteY143" fmla="*/ 3259 h 4040"/>
              <a:gd name="connsiteX144" fmla="*/ 12487 w 12653"/>
              <a:gd name="connsiteY144" fmla="*/ 3084 h 4040"/>
              <a:gd name="connsiteX145" fmla="*/ 12487 w 12653"/>
              <a:gd name="connsiteY145" fmla="*/ 3021 h 4040"/>
              <a:gd name="connsiteX146" fmla="*/ 12552 w 12653"/>
              <a:gd name="connsiteY146" fmla="*/ 3021 h 4040"/>
              <a:gd name="connsiteX147" fmla="*/ 12552 w 12653"/>
              <a:gd name="connsiteY147" fmla="*/ 3084 h 4040"/>
              <a:gd name="connsiteX148" fmla="*/ 12487 w 12653"/>
              <a:gd name="connsiteY148" fmla="*/ 3084 h 4040"/>
              <a:gd name="connsiteX149" fmla="*/ 12552 w 12653"/>
              <a:gd name="connsiteY149" fmla="*/ 3106 h 4040"/>
              <a:gd name="connsiteX150" fmla="*/ 12552 w 12653"/>
              <a:gd name="connsiteY150" fmla="*/ 3177 h 4040"/>
              <a:gd name="connsiteX151" fmla="*/ 12487 w 12653"/>
              <a:gd name="connsiteY151" fmla="*/ 3177 h 4040"/>
              <a:gd name="connsiteX152" fmla="*/ 12487 w 12653"/>
              <a:gd name="connsiteY152" fmla="*/ 3106 h 4040"/>
              <a:gd name="connsiteX153" fmla="*/ 12552 w 12653"/>
              <a:gd name="connsiteY153" fmla="*/ 3106 h 4040"/>
              <a:gd name="connsiteX154" fmla="*/ 12470 w 12653"/>
              <a:gd name="connsiteY154" fmla="*/ 3196 h 4040"/>
              <a:gd name="connsiteX155" fmla="*/ 12470 w 12653"/>
              <a:gd name="connsiteY155" fmla="*/ 3259 h 4040"/>
              <a:gd name="connsiteX156" fmla="*/ 12414 w 12653"/>
              <a:gd name="connsiteY156" fmla="*/ 3259 h 4040"/>
              <a:gd name="connsiteX157" fmla="*/ 12414 w 12653"/>
              <a:gd name="connsiteY157" fmla="*/ 3196 h 4040"/>
              <a:gd name="connsiteX158" fmla="*/ 12470 w 12653"/>
              <a:gd name="connsiteY158" fmla="*/ 3196 h 4040"/>
              <a:gd name="connsiteX159" fmla="*/ 12470 w 12653"/>
              <a:gd name="connsiteY159" fmla="*/ 3106 h 4040"/>
              <a:gd name="connsiteX160" fmla="*/ 12470 w 12653"/>
              <a:gd name="connsiteY160" fmla="*/ 3177 h 4040"/>
              <a:gd name="connsiteX161" fmla="*/ 12414 w 12653"/>
              <a:gd name="connsiteY161" fmla="*/ 3177 h 4040"/>
              <a:gd name="connsiteX162" fmla="*/ 12414 w 12653"/>
              <a:gd name="connsiteY162" fmla="*/ 3106 h 4040"/>
              <a:gd name="connsiteX163" fmla="*/ 12470 w 12653"/>
              <a:gd name="connsiteY163" fmla="*/ 3106 h 4040"/>
              <a:gd name="connsiteX164" fmla="*/ 12092 w 12653"/>
              <a:gd name="connsiteY164" fmla="*/ 3324 h 4040"/>
              <a:gd name="connsiteX165" fmla="*/ 12092 w 12653"/>
              <a:gd name="connsiteY165" fmla="*/ 3283 h 4040"/>
              <a:gd name="connsiteX166" fmla="*/ 12133 w 12653"/>
              <a:gd name="connsiteY166" fmla="*/ 3283 h 4040"/>
              <a:gd name="connsiteX167" fmla="*/ 12133 w 12653"/>
              <a:gd name="connsiteY167" fmla="*/ 3324 h 4040"/>
              <a:gd name="connsiteX168" fmla="*/ 12092 w 12653"/>
              <a:gd name="connsiteY168" fmla="*/ 3324 h 4040"/>
              <a:gd name="connsiteX169" fmla="*/ 240 w 12653"/>
              <a:gd name="connsiteY169" fmla="*/ 3196 h 4040"/>
              <a:gd name="connsiteX170" fmla="*/ 240 w 12653"/>
              <a:gd name="connsiteY170" fmla="*/ 3259 h 4040"/>
              <a:gd name="connsiteX171" fmla="*/ 184 w 12653"/>
              <a:gd name="connsiteY171" fmla="*/ 3259 h 4040"/>
              <a:gd name="connsiteX172" fmla="*/ 184 w 12653"/>
              <a:gd name="connsiteY172" fmla="*/ 3196 h 4040"/>
              <a:gd name="connsiteX173" fmla="*/ 240 w 12653"/>
              <a:gd name="connsiteY173" fmla="*/ 3196 h 4040"/>
              <a:gd name="connsiteX174" fmla="*/ 240 w 12653"/>
              <a:gd name="connsiteY174" fmla="*/ 3106 h 4040"/>
              <a:gd name="connsiteX175" fmla="*/ 240 w 12653"/>
              <a:gd name="connsiteY175" fmla="*/ 3177 h 4040"/>
              <a:gd name="connsiteX176" fmla="*/ 184 w 12653"/>
              <a:gd name="connsiteY176" fmla="*/ 3177 h 4040"/>
              <a:gd name="connsiteX177" fmla="*/ 184 w 12653"/>
              <a:gd name="connsiteY177" fmla="*/ 3106 h 4040"/>
              <a:gd name="connsiteX178" fmla="*/ 240 w 12653"/>
              <a:gd name="connsiteY178" fmla="*/ 3106 h 4040"/>
              <a:gd name="connsiteX179" fmla="*/ 102 w 12653"/>
              <a:gd name="connsiteY179" fmla="*/ 3084 h 4040"/>
              <a:gd name="connsiteX180" fmla="*/ 102 w 12653"/>
              <a:gd name="connsiteY180" fmla="*/ 3021 h 4040"/>
              <a:gd name="connsiteX181" fmla="*/ 166 w 12653"/>
              <a:gd name="connsiteY181" fmla="*/ 3021 h 4040"/>
              <a:gd name="connsiteX182" fmla="*/ 166 w 12653"/>
              <a:gd name="connsiteY182" fmla="*/ 3084 h 4040"/>
              <a:gd name="connsiteX183" fmla="*/ 102 w 12653"/>
              <a:gd name="connsiteY183" fmla="*/ 3084 h 4040"/>
              <a:gd name="connsiteX184" fmla="*/ 102 w 12653"/>
              <a:gd name="connsiteY184" fmla="*/ 3177 h 4040"/>
              <a:gd name="connsiteX185" fmla="*/ 102 w 12653"/>
              <a:gd name="connsiteY185" fmla="*/ 3106 h 4040"/>
              <a:gd name="connsiteX186" fmla="*/ 166 w 12653"/>
              <a:gd name="connsiteY186" fmla="*/ 3106 h 4040"/>
              <a:gd name="connsiteX187" fmla="*/ 166 w 12653"/>
              <a:gd name="connsiteY187" fmla="*/ 3177 h 4040"/>
              <a:gd name="connsiteX188" fmla="*/ 102 w 12653"/>
              <a:gd name="connsiteY188" fmla="*/ 3177 h 4040"/>
              <a:gd name="connsiteX189" fmla="*/ 102 w 12653"/>
              <a:gd name="connsiteY189" fmla="*/ 3259 h 4040"/>
              <a:gd name="connsiteX190" fmla="*/ 102 w 12653"/>
              <a:gd name="connsiteY190" fmla="*/ 3201 h 4040"/>
              <a:gd name="connsiteX191" fmla="*/ 162 w 12653"/>
              <a:gd name="connsiteY191" fmla="*/ 3201 h 4040"/>
              <a:gd name="connsiteX192" fmla="*/ 162 w 12653"/>
              <a:gd name="connsiteY192" fmla="*/ 3259 h 4040"/>
              <a:gd name="connsiteX193" fmla="*/ 102 w 12653"/>
              <a:gd name="connsiteY193" fmla="*/ 3259 h 4040"/>
              <a:gd name="connsiteX194" fmla="*/ 162 w 12653"/>
              <a:gd name="connsiteY194" fmla="*/ 3278 h 4040"/>
              <a:gd name="connsiteX195" fmla="*/ 162 w 12653"/>
              <a:gd name="connsiteY195" fmla="*/ 3339 h 4040"/>
              <a:gd name="connsiteX196" fmla="*/ 24 w 12653"/>
              <a:gd name="connsiteY196" fmla="*/ 3339 h 4040"/>
              <a:gd name="connsiteX197" fmla="*/ 24 w 12653"/>
              <a:gd name="connsiteY197" fmla="*/ 3201 h 4040"/>
              <a:gd name="connsiteX198" fmla="*/ 82 w 12653"/>
              <a:gd name="connsiteY198" fmla="*/ 3201 h 4040"/>
              <a:gd name="connsiteX199" fmla="*/ 82 w 12653"/>
              <a:gd name="connsiteY199" fmla="*/ 3278 h 4040"/>
              <a:gd name="connsiteX200" fmla="*/ 162 w 12653"/>
              <a:gd name="connsiteY200" fmla="*/ 3278 h 4040"/>
              <a:gd name="connsiteX201" fmla="*/ 80 w 12653"/>
              <a:gd name="connsiteY201" fmla="*/ 536 h 4040"/>
              <a:gd name="connsiteX202" fmla="*/ 80 w 12653"/>
              <a:gd name="connsiteY202" fmla="*/ 575 h 4040"/>
              <a:gd name="connsiteX203" fmla="*/ 39 w 12653"/>
              <a:gd name="connsiteY203" fmla="*/ 575 h 4040"/>
              <a:gd name="connsiteX204" fmla="*/ 39 w 12653"/>
              <a:gd name="connsiteY204" fmla="*/ 536 h 4040"/>
              <a:gd name="connsiteX205" fmla="*/ 80 w 12653"/>
              <a:gd name="connsiteY205" fmla="*/ 536 h 4040"/>
              <a:gd name="connsiteX206" fmla="*/ 162 w 12653"/>
              <a:gd name="connsiteY206" fmla="*/ 22 h 4040"/>
              <a:gd name="connsiteX207" fmla="*/ 162 w 12653"/>
              <a:gd name="connsiteY207" fmla="*/ 82 h 4040"/>
              <a:gd name="connsiteX208" fmla="*/ 82 w 12653"/>
              <a:gd name="connsiteY208" fmla="*/ 82 h 4040"/>
              <a:gd name="connsiteX209" fmla="*/ 82 w 12653"/>
              <a:gd name="connsiteY209" fmla="*/ 160 h 4040"/>
              <a:gd name="connsiteX210" fmla="*/ 24 w 12653"/>
              <a:gd name="connsiteY210" fmla="*/ 160 h 4040"/>
              <a:gd name="connsiteX211" fmla="*/ 24 w 12653"/>
              <a:gd name="connsiteY211" fmla="*/ 22 h 4040"/>
              <a:gd name="connsiteX212" fmla="*/ 162 w 12653"/>
              <a:gd name="connsiteY212" fmla="*/ 22 h 4040"/>
              <a:gd name="connsiteX213" fmla="*/ 162 w 12653"/>
              <a:gd name="connsiteY213" fmla="*/ 102 h 4040"/>
              <a:gd name="connsiteX214" fmla="*/ 162 w 12653"/>
              <a:gd name="connsiteY214" fmla="*/ 160 h 4040"/>
              <a:gd name="connsiteX215" fmla="*/ 102 w 12653"/>
              <a:gd name="connsiteY215" fmla="*/ 160 h 4040"/>
              <a:gd name="connsiteX216" fmla="*/ 102 w 12653"/>
              <a:gd name="connsiteY216" fmla="*/ 102 h 4040"/>
              <a:gd name="connsiteX217" fmla="*/ 162 w 12653"/>
              <a:gd name="connsiteY217" fmla="*/ 102 h 4040"/>
              <a:gd name="connsiteX218" fmla="*/ 166 w 12653"/>
              <a:gd name="connsiteY218" fmla="*/ 277 h 4040"/>
              <a:gd name="connsiteX219" fmla="*/ 166 w 12653"/>
              <a:gd name="connsiteY219" fmla="*/ 339 h 4040"/>
              <a:gd name="connsiteX220" fmla="*/ 102 w 12653"/>
              <a:gd name="connsiteY220" fmla="*/ 339 h 4040"/>
              <a:gd name="connsiteX221" fmla="*/ 102 w 12653"/>
              <a:gd name="connsiteY221" fmla="*/ 277 h 4040"/>
              <a:gd name="connsiteX222" fmla="*/ 166 w 12653"/>
              <a:gd name="connsiteY222" fmla="*/ 277 h 4040"/>
              <a:gd name="connsiteX223" fmla="*/ 102 w 12653"/>
              <a:gd name="connsiteY223" fmla="*/ 255 h 4040"/>
              <a:gd name="connsiteX224" fmla="*/ 102 w 12653"/>
              <a:gd name="connsiteY224" fmla="*/ 184 h 4040"/>
              <a:gd name="connsiteX225" fmla="*/ 166 w 12653"/>
              <a:gd name="connsiteY225" fmla="*/ 184 h 4040"/>
              <a:gd name="connsiteX226" fmla="*/ 166 w 12653"/>
              <a:gd name="connsiteY226" fmla="*/ 255 h 4040"/>
              <a:gd name="connsiteX227" fmla="*/ 102 w 12653"/>
              <a:gd name="connsiteY227" fmla="*/ 255 h 4040"/>
              <a:gd name="connsiteX228" fmla="*/ 184 w 12653"/>
              <a:gd name="connsiteY228" fmla="*/ 255 h 4040"/>
              <a:gd name="connsiteX229" fmla="*/ 184 w 12653"/>
              <a:gd name="connsiteY229" fmla="*/ 184 h 4040"/>
              <a:gd name="connsiteX230" fmla="*/ 240 w 12653"/>
              <a:gd name="connsiteY230" fmla="*/ 184 h 4040"/>
              <a:gd name="connsiteX231" fmla="*/ 240 w 12653"/>
              <a:gd name="connsiteY231" fmla="*/ 255 h 4040"/>
              <a:gd name="connsiteX232" fmla="*/ 184 w 12653"/>
              <a:gd name="connsiteY232" fmla="*/ 255 h 4040"/>
              <a:gd name="connsiteX233" fmla="*/ 184 w 12653"/>
              <a:gd name="connsiteY233" fmla="*/ 164 h 4040"/>
              <a:gd name="connsiteX234" fmla="*/ 184 w 12653"/>
              <a:gd name="connsiteY234" fmla="*/ 102 h 4040"/>
              <a:gd name="connsiteX235" fmla="*/ 240 w 12653"/>
              <a:gd name="connsiteY235" fmla="*/ 102 h 4040"/>
              <a:gd name="connsiteX236" fmla="*/ 240 w 12653"/>
              <a:gd name="connsiteY236" fmla="*/ 164 h 4040"/>
              <a:gd name="connsiteX237" fmla="*/ 184 w 12653"/>
              <a:gd name="connsiteY237" fmla="*/ 164 h 4040"/>
              <a:gd name="connsiteX238" fmla="*/ 561 w 12653"/>
              <a:gd name="connsiteY238" fmla="*/ 37 h 4040"/>
              <a:gd name="connsiteX239" fmla="*/ 561 w 12653"/>
              <a:gd name="connsiteY239" fmla="*/ 78 h 4040"/>
              <a:gd name="connsiteX240" fmla="*/ 520 w 12653"/>
              <a:gd name="connsiteY240" fmla="*/ 78 h 4040"/>
              <a:gd name="connsiteX241" fmla="*/ 520 w 12653"/>
              <a:gd name="connsiteY241" fmla="*/ 37 h 4040"/>
              <a:gd name="connsiteX242" fmla="*/ 561 w 12653"/>
              <a:gd name="connsiteY242" fmla="*/ 37 h 4040"/>
              <a:gd name="connsiteX243" fmla="*/ 12414 w 12653"/>
              <a:gd name="connsiteY243" fmla="*/ 164 h 4040"/>
              <a:gd name="connsiteX244" fmla="*/ 12414 w 12653"/>
              <a:gd name="connsiteY244" fmla="*/ 102 h 4040"/>
              <a:gd name="connsiteX245" fmla="*/ 12470 w 12653"/>
              <a:gd name="connsiteY245" fmla="*/ 102 h 4040"/>
              <a:gd name="connsiteX246" fmla="*/ 12470 w 12653"/>
              <a:gd name="connsiteY246" fmla="*/ 164 h 4040"/>
              <a:gd name="connsiteX247" fmla="*/ 12414 w 12653"/>
              <a:gd name="connsiteY247" fmla="*/ 164 h 4040"/>
              <a:gd name="connsiteX248" fmla="*/ 12414 w 12653"/>
              <a:gd name="connsiteY248" fmla="*/ 255 h 4040"/>
              <a:gd name="connsiteX249" fmla="*/ 12414 w 12653"/>
              <a:gd name="connsiteY249" fmla="*/ 184 h 4040"/>
              <a:gd name="connsiteX250" fmla="*/ 12470 w 12653"/>
              <a:gd name="connsiteY250" fmla="*/ 184 h 4040"/>
              <a:gd name="connsiteX251" fmla="*/ 12470 w 12653"/>
              <a:gd name="connsiteY251" fmla="*/ 255 h 4040"/>
              <a:gd name="connsiteX252" fmla="*/ 12414 w 12653"/>
              <a:gd name="connsiteY252" fmla="*/ 255 h 4040"/>
              <a:gd name="connsiteX253" fmla="*/ 12552 w 12653"/>
              <a:gd name="connsiteY253" fmla="*/ 596 h 4040"/>
              <a:gd name="connsiteX254" fmla="*/ 12552 w 12653"/>
              <a:gd name="connsiteY254" fmla="*/ 674 h 4040"/>
              <a:gd name="connsiteX255" fmla="*/ 12612 w 12653"/>
              <a:gd name="connsiteY255" fmla="*/ 674 h 4040"/>
              <a:gd name="connsiteX256" fmla="*/ 12612 w 12653"/>
              <a:gd name="connsiteY256" fmla="*/ 2687 h 4040"/>
              <a:gd name="connsiteX257" fmla="*/ 12552 w 12653"/>
              <a:gd name="connsiteY257" fmla="*/ 2687 h 4040"/>
              <a:gd name="connsiteX258" fmla="*/ 12552 w 12653"/>
              <a:gd name="connsiteY258" fmla="*/ 2765 h 4040"/>
              <a:gd name="connsiteX259" fmla="*/ 12500 w 12653"/>
              <a:gd name="connsiteY259" fmla="*/ 2765 h 4040"/>
              <a:gd name="connsiteX260" fmla="*/ 12500 w 12653"/>
              <a:gd name="connsiteY260" fmla="*/ 2916 h 4040"/>
              <a:gd name="connsiteX261" fmla="*/ 12628 w 12653"/>
              <a:gd name="connsiteY261" fmla="*/ 2916 h 4040"/>
              <a:gd name="connsiteX262" fmla="*/ 12628 w 12653"/>
              <a:gd name="connsiteY262" fmla="*/ 3084 h 4040"/>
              <a:gd name="connsiteX263" fmla="*/ 12571 w 12653"/>
              <a:gd name="connsiteY263" fmla="*/ 3084 h 4040"/>
              <a:gd name="connsiteX264" fmla="*/ 12571 w 12653"/>
              <a:gd name="connsiteY264" fmla="*/ 3002 h 4040"/>
              <a:gd name="connsiteX265" fmla="*/ 12470 w 12653"/>
              <a:gd name="connsiteY265" fmla="*/ 3002 h 4040"/>
              <a:gd name="connsiteX266" fmla="*/ 12470 w 12653"/>
              <a:gd name="connsiteY266" fmla="*/ 3084 h 4040"/>
              <a:gd name="connsiteX267" fmla="*/ 12392 w 12653"/>
              <a:gd name="connsiteY267" fmla="*/ 3084 h 4040"/>
              <a:gd name="connsiteX268" fmla="*/ 12392 w 12653"/>
              <a:gd name="connsiteY268" fmla="*/ 3177 h 4040"/>
              <a:gd name="connsiteX269" fmla="*/ 12300 w 12653"/>
              <a:gd name="connsiteY269" fmla="*/ 3177 h 4040"/>
              <a:gd name="connsiteX270" fmla="*/ 12300 w 12653"/>
              <a:gd name="connsiteY270" fmla="*/ 3278 h 4040"/>
              <a:gd name="connsiteX271" fmla="*/ 12392 w 12653"/>
              <a:gd name="connsiteY271" fmla="*/ 3278 h 4040"/>
              <a:gd name="connsiteX272" fmla="*/ 12392 w 12653"/>
              <a:gd name="connsiteY272" fmla="*/ 3337 h 4040"/>
              <a:gd name="connsiteX273" fmla="*/ 12224 w 12653"/>
              <a:gd name="connsiteY273" fmla="*/ 3337 h 4040"/>
              <a:gd name="connsiteX274" fmla="*/ 12224 w 12653"/>
              <a:gd name="connsiteY274" fmla="*/ 3209 h 4040"/>
              <a:gd name="connsiteX275" fmla="*/ 12071 w 12653"/>
              <a:gd name="connsiteY275" fmla="*/ 3209 h 4040"/>
              <a:gd name="connsiteX276" fmla="*/ 12071 w 12653"/>
              <a:gd name="connsiteY276" fmla="*/ 3261 h 4040"/>
              <a:gd name="connsiteX277" fmla="*/ 11995 w 12653"/>
              <a:gd name="connsiteY277" fmla="*/ 3261 h 4040"/>
              <a:gd name="connsiteX278" fmla="*/ 11995 w 12653"/>
              <a:gd name="connsiteY278" fmla="*/ 3322 h 4040"/>
              <a:gd name="connsiteX279" fmla="*/ 658 w 12653"/>
              <a:gd name="connsiteY279" fmla="*/ 3322 h 4040"/>
              <a:gd name="connsiteX280" fmla="*/ 658 w 12653"/>
              <a:gd name="connsiteY280" fmla="*/ 3964 h 4040"/>
              <a:gd name="connsiteX281" fmla="*/ 583 w 12653"/>
              <a:gd name="connsiteY281" fmla="*/ 3964 h 4040"/>
              <a:gd name="connsiteX282" fmla="*/ 583 w 12653"/>
              <a:gd name="connsiteY282" fmla="*/ 3912 h 4040"/>
              <a:gd name="connsiteX283" fmla="*/ 430 w 12653"/>
              <a:gd name="connsiteY283" fmla="*/ 3912 h 4040"/>
              <a:gd name="connsiteX284" fmla="*/ 430 w 12653"/>
              <a:gd name="connsiteY284" fmla="*/ 4040 h 4040"/>
              <a:gd name="connsiteX285" fmla="*/ 261 w 12653"/>
              <a:gd name="connsiteY285" fmla="*/ 4040 h 4040"/>
              <a:gd name="connsiteX286" fmla="*/ 261 w 12653"/>
              <a:gd name="connsiteY286" fmla="*/ 3981 h 4040"/>
              <a:gd name="connsiteX287" fmla="*/ 354 w 12653"/>
              <a:gd name="connsiteY287" fmla="*/ 3981 h 4040"/>
              <a:gd name="connsiteX288" fmla="*/ 354 w 12653"/>
              <a:gd name="connsiteY288" fmla="*/ 3880 h 4040"/>
              <a:gd name="connsiteX289" fmla="*/ 261 w 12653"/>
              <a:gd name="connsiteY289" fmla="*/ 3880 h 4040"/>
              <a:gd name="connsiteX290" fmla="*/ 261 w 12653"/>
              <a:gd name="connsiteY290" fmla="*/ 3787 h 4040"/>
              <a:gd name="connsiteX291" fmla="*/ 184 w 12653"/>
              <a:gd name="connsiteY291" fmla="*/ 3787 h 4040"/>
              <a:gd name="connsiteX292" fmla="*/ 184 w 12653"/>
              <a:gd name="connsiteY292" fmla="*/ 3705 h 4040"/>
              <a:gd name="connsiteX293" fmla="*/ 82 w 12653"/>
              <a:gd name="connsiteY293" fmla="*/ 3705 h 4040"/>
              <a:gd name="connsiteX294" fmla="*/ 82 w 12653"/>
              <a:gd name="connsiteY294" fmla="*/ 3787 h 4040"/>
              <a:gd name="connsiteX295" fmla="*/ 26 w 12653"/>
              <a:gd name="connsiteY295" fmla="*/ 3787 h 4040"/>
              <a:gd name="connsiteX296" fmla="*/ 26 w 12653"/>
              <a:gd name="connsiteY296" fmla="*/ 3619 h 4040"/>
              <a:gd name="connsiteX297" fmla="*/ 153 w 12653"/>
              <a:gd name="connsiteY297" fmla="*/ 3619 h 4040"/>
              <a:gd name="connsiteX298" fmla="*/ 153 w 12653"/>
              <a:gd name="connsiteY298" fmla="*/ 3468 h 4040"/>
              <a:gd name="connsiteX299" fmla="*/ 102 w 12653"/>
              <a:gd name="connsiteY299" fmla="*/ 3468 h 4040"/>
              <a:gd name="connsiteX300" fmla="*/ 102 w 12653"/>
              <a:gd name="connsiteY300" fmla="*/ 3390 h 4040"/>
              <a:gd name="connsiteX301" fmla="*/ 41 w 12653"/>
              <a:gd name="connsiteY301" fmla="*/ 3390 h 4040"/>
              <a:gd name="connsiteX302" fmla="*/ 41 w 12653"/>
              <a:gd name="connsiteY302" fmla="*/ 674 h 4040"/>
              <a:gd name="connsiteX303" fmla="*/ 102 w 12653"/>
              <a:gd name="connsiteY303" fmla="*/ 674 h 4040"/>
              <a:gd name="connsiteX304" fmla="*/ 102 w 12653"/>
              <a:gd name="connsiteY304" fmla="*/ 596 h 4040"/>
              <a:gd name="connsiteX305" fmla="*/ 153 w 12653"/>
              <a:gd name="connsiteY305" fmla="*/ 596 h 4040"/>
              <a:gd name="connsiteX306" fmla="*/ 153 w 12653"/>
              <a:gd name="connsiteY306" fmla="*/ 445 h 4040"/>
              <a:gd name="connsiteX307" fmla="*/ 26 w 12653"/>
              <a:gd name="connsiteY307" fmla="*/ 445 h 4040"/>
              <a:gd name="connsiteX308" fmla="*/ 26 w 12653"/>
              <a:gd name="connsiteY308" fmla="*/ 277 h 4040"/>
              <a:gd name="connsiteX309" fmla="*/ 82 w 12653"/>
              <a:gd name="connsiteY309" fmla="*/ 277 h 4040"/>
              <a:gd name="connsiteX310" fmla="*/ 82 w 12653"/>
              <a:gd name="connsiteY310" fmla="*/ 359 h 4040"/>
              <a:gd name="connsiteX311" fmla="*/ 184 w 12653"/>
              <a:gd name="connsiteY311" fmla="*/ 359 h 4040"/>
              <a:gd name="connsiteX312" fmla="*/ 184 w 12653"/>
              <a:gd name="connsiteY312" fmla="*/ 277 h 4040"/>
              <a:gd name="connsiteX313" fmla="*/ 261 w 12653"/>
              <a:gd name="connsiteY313" fmla="*/ 277 h 4040"/>
              <a:gd name="connsiteX314" fmla="*/ 261 w 12653"/>
              <a:gd name="connsiteY314" fmla="*/ 184 h 4040"/>
              <a:gd name="connsiteX315" fmla="*/ 354 w 12653"/>
              <a:gd name="connsiteY315" fmla="*/ 184 h 4040"/>
              <a:gd name="connsiteX316" fmla="*/ 354 w 12653"/>
              <a:gd name="connsiteY316" fmla="*/ 82 h 4040"/>
              <a:gd name="connsiteX317" fmla="*/ 261 w 12653"/>
              <a:gd name="connsiteY317" fmla="*/ 82 h 4040"/>
              <a:gd name="connsiteX318" fmla="*/ 261 w 12653"/>
              <a:gd name="connsiteY318" fmla="*/ 24 h 4040"/>
              <a:gd name="connsiteX319" fmla="*/ 430 w 12653"/>
              <a:gd name="connsiteY319" fmla="*/ 24 h 4040"/>
              <a:gd name="connsiteX320" fmla="*/ 430 w 12653"/>
              <a:gd name="connsiteY320" fmla="*/ 151 h 4040"/>
              <a:gd name="connsiteX321" fmla="*/ 583 w 12653"/>
              <a:gd name="connsiteY321" fmla="*/ 151 h 4040"/>
              <a:gd name="connsiteX322" fmla="*/ 583 w 12653"/>
              <a:gd name="connsiteY322" fmla="*/ 100 h 4040"/>
              <a:gd name="connsiteX323" fmla="*/ 658 w 12653"/>
              <a:gd name="connsiteY323" fmla="*/ 100 h 4040"/>
              <a:gd name="connsiteX324" fmla="*/ 658 w 12653"/>
              <a:gd name="connsiteY324" fmla="*/ 39 h 4040"/>
              <a:gd name="connsiteX325" fmla="*/ 11995 w 12653"/>
              <a:gd name="connsiteY325" fmla="*/ 39 h 4040"/>
              <a:gd name="connsiteX326" fmla="*/ 11995 w 12653"/>
              <a:gd name="connsiteY326" fmla="*/ 100 h 4040"/>
              <a:gd name="connsiteX327" fmla="*/ 12071 w 12653"/>
              <a:gd name="connsiteY327" fmla="*/ 100 h 4040"/>
              <a:gd name="connsiteX328" fmla="*/ 12071 w 12653"/>
              <a:gd name="connsiteY328" fmla="*/ 151 h 4040"/>
              <a:gd name="connsiteX329" fmla="*/ 12224 w 12653"/>
              <a:gd name="connsiteY329" fmla="*/ 151 h 4040"/>
              <a:gd name="connsiteX330" fmla="*/ 12224 w 12653"/>
              <a:gd name="connsiteY330" fmla="*/ 24 h 4040"/>
              <a:gd name="connsiteX331" fmla="*/ 12392 w 12653"/>
              <a:gd name="connsiteY331" fmla="*/ 24 h 4040"/>
              <a:gd name="connsiteX332" fmla="*/ 12392 w 12653"/>
              <a:gd name="connsiteY332" fmla="*/ 82 h 4040"/>
              <a:gd name="connsiteX333" fmla="*/ 12300 w 12653"/>
              <a:gd name="connsiteY333" fmla="*/ 82 h 4040"/>
              <a:gd name="connsiteX334" fmla="*/ 12300 w 12653"/>
              <a:gd name="connsiteY334" fmla="*/ 184 h 4040"/>
              <a:gd name="connsiteX335" fmla="*/ 12392 w 12653"/>
              <a:gd name="connsiteY335" fmla="*/ 184 h 4040"/>
              <a:gd name="connsiteX336" fmla="*/ 12392 w 12653"/>
              <a:gd name="connsiteY336" fmla="*/ 277 h 4040"/>
              <a:gd name="connsiteX337" fmla="*/ 12470 w 12653"/>
              <a:gd name="connsiteY337" fmla="*/ 277 h 4040"/>
              <a:gd name="connsiteX338" fmla="*/ 12470 w 12653"/>
              <a:gd name="connsiteY338" fmla="*/ 359 h 4040"/>
              <a:gd name="connsiteX339" fmla="*/ 12571 w 12653"/>
              <a:gd name="connsiteY339" fmla="*/ 359 h 4040"/>
              <a:gd name="connsiteX340" fmla="*/ 12571 w 12653"/>
              <a:gd name="connsiteY340" fmla="*/ 277 h 4040"/>
              <a:gd name="connsiteX341" fmla="*/ 12628 w 12653"/>
              <a:gd name="connsiteY341" fmla="*/ 277 h 4040"/>
              <a:gd name="connsiteX342" fmla="*/ 12628 w 12653"/>
              <a:gd name="connsiteY342" fmla="*/ 445 h 4040"/>
              <a:gd name="connsiteX343" fmla="*/ 12500 w 12653"/>
              <a:gd name="connsiteY343" fmla="*/ 445 h 4040"/>
              <a:gd name="connsiteX344" fmla="*/ 12500 w 12653"/>
              <a:gd name="connsiteY344" fmla="*/ 596 h 4040"/>
              <a:gd name="connsiteX345" fmla="*/ 12552 w 12653"/>
              <a:gd name="connsiteY345" fmla="*/ 596 h 4040"/>
              <a:gd name="connsiteX346" fmla="*/ 261 w 12653"/>
              <a:gd name="connsiteY346" fmla="*/ 3962 h 4040"/>
              <a:gd name="connsiteX347" fmla="*/ 261 w 12653"/>
              <a:gd name="connsiteY347" fmla="*/ 3899 h 4040"/>
              <a:gd name="connsiteX348" fmla="*/ 335 w 12653"/>
              <a:gd name="connsiteY348" fmla="*/ 3899 h 4040"/>
              <a:gd name="connsiteX349" fmla="*/ 335 w 12653"/>
              <a:gd name="connsiteY349" fmla="*/ 3962 h 4040"/>
              <a:gd name="connsiteX350" fmla="*/ 261 w 12653"/>
              <a:gd name="connsiteY350" fmla="*/ 3962 h 4040"/>
              <a:gd name="connsiteX351" fmla="*/ 261 w 12653"/>
              <a:gd name="connsiteY351" fmla="*/ 102 h 4040"/>
              <a:gd name="connsiteX352" fmla="*/ 335 w 12653"/>
              <a:gd name="connsiteY352" fmla="*/ 102 h 4040"/>
              <a:gd name="connsiteX353" fmla="*/ 335 w 12653"/>
              <a:gd name="connsiteY353" fmla="*/ 164 h 4040"/>
              <a:gd name="connsiteX354" fmla="*/ 261 w 12653"/>
              <a:gd name="connsiteY354" fmla="*/ 164 h 4040"/>
              <a:gd name="connsiteX355" fmla="*/ 261 w 12653"/>
              <a:gd name="connsiteY355" fmla="*/ 102 h 4040"/>
              <a:gd name="connsiteX356" fmla="*/ 12392 w 12653"/>
              <a:gd name="connsiteY356" fmla="*/ 102 h 4040"/>
              <a:gd name="connsiteX357" fmla="*/ 12392 w 12653"/>
              <a:gd name="connsiteY357" fmla="*/ 164 h 4040"/>
              <a:gd name="connsiteX358" fmla="*/ 12319 w 12653"/>
              <a:gd name="connsiteY358" fmla="*/ 164 h 4040"/>
              <a:gd name="connsiteX359" fmla="*/ 12319 w 12653"/>
              <a:gd name="connsiteY359" fmla="*/ 102 h 4040"/>
              <a:gd name="connsiteX360" fmla="*/ 12392 w 12653"/>
              <a:gd name="connsiteY360" fmla="*/ 102 h 4040"/>
              <a:gd name="connsiteX361" fmla="*/ 12392 w 12653"/>
              <a:gd name="connsiteY361" fmla="*/ 3899 h 4040"/>
              <a:gd name="connsiteX362" fmla="*/ 12392 w 12653"/>
              <a:gd name="connsiteY362" fmla="*/ 3962 h 4040"/>
              <a:gd name="connsiteX363" fmla="*/ 12319 w 12653"/>
              <a:gd name="connsiteY363" fmla="*/ 3962 h 4040"/>
              <a:gd name="connsiteX364" fmla="*/ 12319 w 12653"/>
              <a:gd name="connsiteY364" fmla="*/ 3899 h 4040"/>
              <a:gd name="connsiteX365" fmla="*/ 12392 w 12653"/>
              <a:gd name="connsiteY365" fmla="*/ 3899 h 4040"/>
              <a:gd name="connsiteX366" fmla="*/ 12552 w 12653"/>
              <a:gd name="connsiteY366" fmla="*/ 277 h 4040"/>
              <a:gd name="connsiteX367" fmla="*/ 12552 w 12653"/>
              <a:gd name="connsiteY367" fmla="*/ 339 h 4040"/>
              <a:gd name="connsiteX368" fmla="*/ 12487 w 12653"/>
              <a:gd name="connsiteY368" fmla="*/ 339 h 4040"/>
              <a:gd name="connsiteX369" fmla="*/ 12487 w 12653"/>
              <a:gd name="connsiteY369" fmla="*/ 277 h 4040"/>
              <a:gd name="connsiteX370" fmla="*/ 12552 w 12653"/>
              <a:gd name="connsiteY370" fmla="*/ 277 h 4040"/>
              <a:gd name="connsiteX371" fmla="*/ 12552 w 12653"/>
              <a:gd name="connsiteY371" fmla="*/ 184 h 4040"/>
              <a:gd name="connsiteX372" fmla="*/ 12552 w 12653"/>
              <a:gd name="connsiteY372" fmla="*/ 255 h 4040"/>
              <a:gd name="connsiteX373" fmla="*/ 12487 w 12653"/>
              <a:gd name="connsiteY373" fmla="*/ 255 h 4040"/>
              <a:gd name="connsiteX374" fmla="*/ 12487 w 12653"/>
              <a:gd name="connsiteY374" fmla="*/ 184 h 4040"/>
              <a:gd name="connsiteX375" fmla="*/ 12552 w 12653"/>
              <a:gd name="connsiteY375" fmla="*/ 184 h 4040"/>
              <a:gd name="connsiteX376" fmla="*/ 12552 w 12653"/>
              <a:gd name="connsiteY376" fmla="*/ 102 h 4040"/>
              <a:gd name="connsiteX377" fmla="*/ 12552 w 12653"/>
              <a:gd name="connsiteY377" fmla="*/ 160 h 4040"/>
              <a:gd name="connsiteX378" fmla="*/ 12492 w 12653"/>
              <a:gd name="connsiteY378" fmla="*/ 160 h 4040"/>
              <a:gd name="connsiteX379" fmla="*/ 12492 w 12653"/>
              <a:gd name="connsiteY379" fmla="*/ 102 h 4040"/>
              <a:gd name="connsiteX380" fmla="*/ 12552 w 12653"/>
              <a:gd name="connsiteY380" fmla="*/ 102 h 4040"/>
              <a:gd name="connsiteX381" fmla="*/ 12492 w 12653"/>
              <a:gd name="connsiteY381" fmla="*/ 82 h 4040"/>
              <a:gd name="connsiteX382" fmla="*/ 12492 w 12653"/>
              <a:gd name="connsiteY382" fmla="*/ 22 h 4040"/>
              <a:gd name="connsiteX383" fmla="*/ 12630 w 12653"/>
              <a:gd name="connsiteY383" fmla="*/ 22 h 4040"/>
              <a:gd name="connsiteX384" fmla="*/ 12630 w 12653"/>
              <a:gd name="connsiteY384" fmla="*/ 160 h 4040"/>
              <a:gd name="connsiteX385" fmla="*/ 12571 w 12653"/>
              <a:gd name="connsiteY385" fmla="*/ 160 h 4040"/>
              <a:gd name="connsiteX386" fmla="*/ 12571 w 12653"/>
              <a:gd name="connsiteY386" fmla="*/ 82 h 4040"/>
              <a:gd name="connsiteX387" fmla="*/ 12492 w 12653"/>
              <a:gd name="connsiteY387" fmla="*/ 82 h 4040"/>
              <a:gd name="connsiteX388" fmla="*/ 80 w 12653"/>
              <a:gd name="connsiteY388" fmla="*/ 3489 h 4040"/>
              <a:gd name="connsiteX389" fmla="*/ 80 w 12653"/>
              <a:gd name="connsiteY389" fmla="*/ 3528 h 4040"/>
              <a:gd name="connsiteX390" fmla="*/ 39 w 12653"/>
              <a:gd name="connsiteY390" fmla="*/ 3528 h 4040"/>
              <a:gd name="connsiteX391" fmla="*/ 39 w 12653"/>
              <a:gd name="connsiteY391" fmla="*/ 3489 h 4040"/>
              <a:gd name="connsiteX392" fmla="*/ 80 w 12653"/>
              <a:gd name="connsiteY392" fmla="*/ 3489 h 4040"/>
              <a:gd name="connsiteX393" fmla="*/ 12574 w 12653"/>
              <a:gd name="connsiteY393" fmla="*/ 575 h 4040"/>
              <a:gd name="connsiteX394" fmla="*/ 12574 w 12653"/>
              <a:gd name="connsiteY394" fmla="*/ 536 h 4040"/>
              <a:gd name="connsiteX395" fmla="*/ 12615 w 12653"/>
              <a:gd name="connsiteY395" fmla="*/ 536 h 4040"/>
              <a:gd name="connsiteX396" fmla="*/ 12615 w 12653"/>
              <a:gd name="connsiteY396" fmla="*/ 575 h 4040"/>
              <a:gd name="connsiteX397" fmla="*/ 12574 w 12653"/>
              <a:gd name="connsiteY397" fmla="*/ 575 h 4040"/>
              <a:gd name="connsiteX0" fmla="*/ 12653 w 12653"/>
              <a:gd name="connsiteY0" fmla="*/ 182 h 4040"/>
              <a:gd name="connsiteX1" fmla="*/ 12653 w 12653"/>
              <a:gd name="connsiteY1" fmla="*/ 0 h 4040"/>
              <a:gd name="connsiteX2" fmla="*/ 12470 w 12653"/>
              <a:gd name="connsiteY2" fmla="*/ 0 h 4040"/>
              <a:gd name="connsiteX3" fmla="*/ 12470 w 12653"/>
              <a:gd name="connsiteY3" fmla="*/ 82 h 4040"/>
              <a:gd name="connsiteX4" fmla="*/ 12414 w 12653"/>
              <a:gd name="connsiteY4" fmla="*/ 82 h 4040"/>
              <a:gd name="connsiteX5" fmla="*/ 12414 w 12653"/>
              <a:gd name="connsiteY5" fmla="*/ 0 h 4040"/>
              <a:gd name="connsiteX6" fmla="*/ 12202 w 12653"/>
              <a:gd name="connsiteY6" fmla="*/ 0 h 4040"/>
              <a:gd name="connsiteX7" fmla="*/ 12202 w 12653"/>
              <a:gd name="connsiteY7" fmla="*/ 130 h 4040"/>
              <a:gd name="connsiteX8" fmla="*/ 12092 w 12653"/>
              <a:gd name="connsiteY8" fmla="*/ 130 h 4040"/>
              <a:gd name="connsiteX9" fmla="*/ 12092 w 12653"/>
              <a:gd name="connsiteY9" fmla="*/ 100 h 4040"/>
              <a:gd name="connsiteX10" fmla="*/ 12155 w 12653"/>
              <a:gd name="connsiteY10" fmla="*/ 100 h 4040"/>
              <a:gd name="connsiteX11" fmla="*/ 12155 w 12653"/>
              <a:gd name="connsiteY11" fmla="*/ 15 h 4040"/>
              <a:gd name="connsiteX12" fmla="*/ 12071 w 12653"/>
              <a:gd name="connsiteY12" fmla="*/ 15 h 4040"/>
              <a:gd name="connsiteX13" fmla="*/ 12071 w 12653"/>
              <a:gd name="connsiteY13" fmla="*/ 78 h 4040"/>
              <a:gd name="connsiteX14" fmla="*/ 12017 w 12653"/>
              <a:gd name="connsiteY14" fmla="*/ 78 h 4040"/>
              <a:gd name="connsiteX15" fmla="*/ 12017 w 12653"/>
              <a:gd name="connsiteY15" fmla="*/ 18 h 4040"/>
              <a:gd name="connsiteX16" fmla="*/ 637 w 12653"/>
              <a:gd name="connsiteY16" fmla="*/ 18 h 4040"/>
              <a:gd name="connsiteX17" fmla="*/ 637 w 12653"/>
              <a:gd name="connsiteY17" fmla="*/ 78 h 4040"/>
              <a:gd name="connsiteX18" fmla="*/ 583 w 12653"/>
              <a:gd name="connsiteY18" fmla="*/ 78 h 4040"/>
              <a:gd name="connsiteX19" fmla="*/ 583 w 12653"/>
              <a:gd name="connsiteY19" fmla="*/ 15 h 4040"/>
              <a:gd name="connsiteX20" fmla="*/ 499 w 12653"/>
              <a:gd name="connsiteY20" fmla="*/ 15 h 4040"/>
              <a:gd name="connsiteX21" fmla="*/ 499 w 12653"/>
              <a:gd name="connsiteY21" fmla="*/ 100 h 4040"/>
              <a:gd name="connsiteX22" fmla="*/ 561 w 12653"/>
              <a:gd name="connsiteY22" fmla="*/ 100 h 4040"/>
              <a:gd name="connsiteX23" fmla="*/ 561 w 12653"/>
              <a:gd name="connsiteY23" fmla="*/ 130 h 4040"/>
              <a:gd name="connsiteX24" fmla="*/ 451 w 12653"/>
              <a:gd name="connsiteY24" fmla="*/ 130 h 4040"/>
              <a:gd name="connsiteX25" fmla="*/ 451 w 12653"/>
              <a:gd name="connsiteY25" fmla="*/ 0 h 4040"/>
              <a:gd name="connsiteX26" fmla="*/ 240 w 12653"/>
              <a:gd name="connsiteY26" fmla="*/ 0 h 4040"/>
              <a:gd name="connsiteX27" fmla="*/ 240 w 12653"/>
              <a:gd name="connsiteY27" fmla="*/ 82 h 4040"/>
              <a:gd name="connsiteX28" fmla="*/ 184 w 12653"/>
              <a:gd name="connsiteY28" fmla="*/ 82 h 4040"/>
              <a:gd name="connsiteX29" fmla="*/ 184 w 12653"/>
              <a:gd name="connsiteY29" fmla="*/ 0 h 4040"/>
              <a:gd name="connsiteX30" fmla="*/ 0 w 12653"/>
              <a:gd name="connsiteY30" fmla="*/ 0 h 4040"/>
              <a:gd name="connsiteX31" fmla="*/ 0 w 12653"/>
              <a:gd name="connsiteY31" fmla="*/ 182 h 4040"/>
              <a:gd name="connsiteX32" fmla="*/ 82 w 12653"/>
              <a:gd name="connsiteY32" fmla="*/ 182 h 4040"/>
              <a:gd name="connsiteX33" fmla="*/ 82 w 12653"/>
              <a:gd name="connsiteY33" fmla="*/ 255 h 4040"/>
              <a:gd name="connsiteX34" fmla="*/ 2 w 12653"/>
              <a:gd name="connsiteY34" fmla="*/ 255 h 4040"/>
              <a:gd name="connsiteX35" fmla="*/ 2 w 12653"/>
              <a:gd name="connsiteY35" fmla="*/ 467 h 4040"/>
              <a:gd name="connsiteX36" fmla="*/ 132 w 12653"/>
              <a:gd name="connsiteY36" fmla="*/ 467 h 4040"/>
              <a:gd name="connsiteX37" fmla="*/ 132 w 12653"/>
              <a:gd name="connsiteY37" fmla="*/ 575 h 4040"/>
              <a:gd name="connsiteX38" fmla="*/ 102 w 12653"/>
              <a:gd name="connsiteY38" fmla="*/ 575 h 4040"/>
              <a:gd name="connsiteX39" fmla="*/ 102 w 12653"/>
              <a:gd name="connsiteY39" fmla="*/ 514 h 4040"/>
              <a:gd name="connsiteX40" fmla="*/ 17 w 12653"/>
              <a:gd name="connsiteY40" fmla="*/ 514 h 4040"/>
              <a:gd name="connsiteX41" fmla="*/ 17 w 12653"/>
              <a:gd name="connsiteY41" fmla="*/ 596 h 4040"/>
              <a:gd name="connsiteX42" fmla="*/ 80 w 12653"/>
              <a:gd name="connsiteY42" fmla="*/ 596 h 4040"/>
              <a:gd name="connsiteX43" fmla="*/ 80 w 12653"/>
              <a:gd name="connsiteY43" fmla="*/ 652 h 4040"/>
              <a:gd name="connsiteX44" fmla="*/ 20 w 12653"/>
              <a:gd name="connsiteY44" fmla="*/ 652 h 4040"/>
              <a:gd name="connsiteX45" fmla="*/ 20 w 12653"/>
              <a:gd name="connsiteY45" fmla="*/ 2708 h 4040"/>
              <a:gd name="connsiteX46" fmla="*/ 80 w 12653"/>
              <a:gd name="connsiteY46" fmla="*/ 2708 h 4040"/>
              <a:gd name="connsiteX47" fmla="*/ 80 w 12653"/>
              <a:gd name="connsiteY47" fmla="*/ 2765 h 4040"/>
              <a:gd name="connsiteX48" fmla="*/ 17 w 12653"/>
              <a:gd name="connsiteY48" fmla="*/ 2765 h 4040"/>
              <a:gd name="connsiteX49" fmla="*/ 17 w 12653"/>
              <a:gd name="connsiteY49" fmla="*/ 2847 h 4040"/>
              <a:gd name="connsiteX50" fmla="*/ 102 w 12653"/>
              <a:gd name="connsiteY50" fmla="*/ 2847 h 4040"/>
              <a:gd name="connsiteX51" fmla="*/ 102 w 12653"/>
              <a:gd name="connsiteY51" fmla="*/ 2786 h 4040"/>
              <a:gd name="connsiteX52" fmla="*/ 132 w 12653"/>
              <a:gd name="connsiteY52" fmla="*/ 2786 h 4040"/>
              <a:gd name="connsiteX53" fmla="*/ 132 w 12653"/>
              <a:gd name="connsiteY53" fmla="*/ 2894 h 4040"/>
              <a:gd name="connsiteX54" fmla="*/ 2 w 12653"/>
              <a:gd name="connsiteY54" fmla="*/ 2894 h 4040"/>
              <a:gd name="connsiteX55" fmla="*/ 2 w 12653"/>
              <a:gd name="connsiteY55" fmla="*/ 3106 h 4040"/>
              <a:gd name="connsiteX56" fmla="*/ 82 w 12653"/>
              <a:gd name="connsiteY56" fmla="*/ 3106 h 4040"/>
              <a:gd name="connsiteX57" fmla="*/ 82 w 12653"/>
              <a:gd name="connsiteY57" fmla="*/ 3179 h 4040"/>
              <a:gd name="connsiteX58" fmla="*/ 0 w 12653"/>
              <a:gd name="connsiteY58" fmla="*/ 3179 h 4040"/>
              <a:gd name="connsiteX59" fmla="*/ 0 w 12653"/>
              <a:gd name="connsiteY59" fmla="*/ 3360 h 4040"/>
              <a:gd name="connsiteX60" fmla="*/ 184 w 12653"/>
              <a:gd name="connsiteY60" fmla="*/ 3360 h 4040"/>
              <a:gd name="connsiteX61" fmla="*/ 184 w 12653"/>
              <a:gd name="connsiteY61" fmla="*/ 3278 h 4040"/>
              <a:gd name="connsiteX62" fmla="*/ 240 w 12653"/>
              <a:gd name="connsiteY62" fmla="*/ 3278 h 4040"/>
              <a:gd name="connsiteX63" fmla="*/ 240 w 12653"/>
              <a:gd name="connsiteY63" fmla="*/ 3360 h 4040"/>
              <a:gd name="connsiteX64" fmla="*/ 451 w 12653"/>
              <a:gd name="connsiteY64" fmla="*/ 3360 h 4040"/>
              <a:gd name="connsiteX65" fmla="*/ 451 w 12653"/>
              <a:gd name="connsiteY65" fmla="*/ 3231 h 4040"/>
              <a:gd name="connsiteX66" fmla="*/ 561 w 12653"/>
              <a:gd name="connsiteY66" fmla="*/ 3231 h 4040"/>
              <a:gd name="connsiteX67" fmla="*/ 561 w 12653"/>
              <a:gd name="connsiteY67" fmla="*/ 3261 h 4040"/>
              <a:gd name="connsiteX68" fmla="*/ 499 w 12653"/>
              <a:gd name="connsiteY68" fmla="*/ 3261 h 4040"/>
              <a:gd name="connsiteX69" fmla="*/ 499 w 12653"/>
              <a:gd name="connsiteY69" fmla="*/ 3345 h 4040"/>
              <a:gd name="connsiteX70" fmla="*/ 583 w 12653"/>
              <a:gd name="connsiteY70" fmla="*/ 3345 h 4040"/>
              <a:gd name="connsiteX71" fmla="*/ 583 w 12653"/>
              <a:gd name="connsiteY71" fmla="*/ 3283 h 4040"/>
              <a:gd name="connsiteX72" fmla="*/ 637 w 12653"/>
              <a:gd name="connsiteY72" fmla="*/ 3283 h 4040"/>
              <a:gd name="connsiteX73" fmla="*/ 637 w 12653"/>
              <a:gd name="connsiteY73" fmla="*/ 3343 h 4040"/>
              <a:gd name="connsiteX74" fmla="*/ 12017 w 12653"/>
              <a:gd name="connsiteY74" fmla="*/ 3343 h 4040"/>
              <a:gd name="connsiteX75" fmla="*/ 12017 w 12653"/>
              <a:gd name="connsiteY75" fmla="*/ 3283 h 4040"/>
              <a:gd name="connsiteX76" fmla="*/ 12071 w 12653"/>
              <a:gd name="connsiteY76" fmla="*/ 3283 h 4040"/>
              <a:gd name="connsiteX77" fmla="*/ 12071 w 12653"/>
              <a:gd name="connsiteY77" fmla="*/ 3345 h 4040"/>
              <a:gd name="connsiteX78" fmla="*/ 12155 w 12653"/>
              <a:gd name="connsiteY78" fmla="*/ 3345 h 4040"/>
              <a:gd name="connsiteX79" fmla="*/ 12155 w 12653"/>
              <a:gd name="connsiteY79" fmla="*/ 3261 h 4040"/>
              <a:gd name="connsiteX80" fmla="*/ 12092 w 12653"/>
              <a:gd name="connsiteY80" fmla="*/ 3261 h 4040"/>
              <a:gd name="connsiteX81" fmla="*/ 12092 w 12653"/>
              <a:gd name="connsiteY81" fmla="*/ 3231 h 4040"/>
              <a:gd name="connsiteX82" fmla="*/ 12202 w 12653"/>
              <a:gd name="connsiteY82" fmla="*/ 3231 h 4040"/>
              <a:gd name="connsiteX83" fmla="*/ 12202 w 12653"/>
              <a:gd name="connsiteY83" fmla="*/ 3360 h 4040"/>
              <a:gd name="connsiteX84" fmla="*/ 12414 w 12653"/>
              <a:gd name="connsiteY84" fmla="*/ 3360 h 4040"/>
              <a:gd name="connsiteX85" fmla="*/ 12414 w 12653"/>
              <a:gd name="connsiteY85" fmla="*/ 3278 h 4040"/>
              <a:gd name="connsiteX86" fmla="*/ 12470 w 12653"/>
              <a:gd name="connsiteY86" fmla="*/ 3278 h 4040"/>
              <a:gd name="connsiteX87" fmla="*/ 12470 w 12653"/>
              <a:gd name="connsiteY87" fmla="*/ 3360 h 4040"/>
              <a:gd name="connsiteX88" fmla="*/ 12653 w 12653"/>
              <a:gd name="connsiteY88" fmla="*/ 3360 h 4040"/>
              <a:gd name="connsiteX89" fmla="*/ 12653 w 12653"/>
              <a:gd name="connsiteY89" fmla="*/ 3179 h 4040"/>
              <a:gd name="connsiteX90" fmla="*/ 12571 w 12653"/>
              <a:gd name="connsiteY90" fmla="*/ 3179 h 4040"/>
              <a:gd name="connsiteX91" fmla="*/ 12571 w 12653"/>
              <a:gd name="connsiteY91" fmla="*/ 3106 h 4040"/>
              <a:gd name="connsiteX92" fmla="*/ 12651 w 12653"/>
              <a:gd name="connsiteY92" fmla="*/ 3106 h 4040"/>
              <a:gd name="connsiteX93" fmla="*/ 12651 w 12653"/>
              <a:gd name="connsiteY93" fmla="*/ 2894 h 4040"/>
              <a:gd name="connsiteX94" fmla="*/ 12522 w 12653"/>
              <a:gd name="connsiteY94" fmla="*/ 2894 h 4040"/>
              <a:gd name="connsiteX95" fmla="*/ 12522 w 12653"/>
              <a:gd name="connsiteY95" fmla="*/ 2786 h 4040"/>
              <a:gd name="connsiteX96" fmla="*/ 12552 w 12653"/>
              <a:gd name="connsiteY96" fmla="*/ 2786 h 4040"/>
              <a:gd name="connsiteX97" fmla="*/ 12552 w 12653"/>
              <a:gd name="connsiteY97" fmla="*/ 2847 h 4040"/>
              <a:gd name="connsiteX98" fmla="*/ 12636 w 12653"/>
              <a:gd name="connsiteY98" fmla="*/ 2847 h 4040"/>
              <a:gd name="connsiteX99" fmla="*/ 12636 w 12653"/>
              <a:gd name="connsiteY99" fmla="*/ 2765 h 4040"/>
              <a:gd name="connsiteX100" fmla="*/ 12574 w 12653"/>
              <a:gd name="connsiteY100" fmla="*/ 2765 h 4040"/>
              <a:gd name="connsiteX101" fmla="*/ 12574 w 12653"/>
              <a:gd name="connsiteY101" fmla="*/ 2708 h 4040"/>
              <a:gd name="connsiteX102" fmla="*/ 12634 w 12653"/>
              <a:gd name="connsiteY102" fmla="*/ 2708 h 4040"/>
              <a:gd name="connsiteX103" fmla="*/ 12634 w 12653"/>
              <a:gd name="connsiteY103" fmla="*/ 652 h 4040"/>
              <a:gd name="connsiteX104" fmla="*/ 12574 w 12653"/>
              <a:gd name="connsiteY104" fmla="*/ 652 h 4040"/>
              <a:gd name="connsiteX105" fmla="*/ 12574 w 12653"/>
              <a:gd name="connsiteY105" fmla="*/ 596 h 4040"/>
              <a:gd name="connsiteX106" fmla="*/ 12636 w 12653"/>
              <a:gd name="connsiteY106" fmla="*/ 596 h 4040"/>
              <a:gd name="connsiteX107" fmla="*/ 12636 w 12653"/>
              <a:gd name="connsiteY107" fmla="*/ 514 h 4040"/>
              <a:gd name="connsiteX108" fmla="*/ 12552 w 12653"/>
              <a:gd name="connsiteY108" fmla="*/ 514 h 4040"/>
              <a:gd name="connsiteX109" fmla="*/ 12552 w 12653"/>
              <a:gd name="connsiteY109" fmla="*/ 575 h 4040"/>
              <a:gd name="connsiteX110" fmla="*/ 12522 w 12653"/>
              <a:gd name="connsiteY110" fmla="*/ 575 h 4040"/>
              <a:gd name="connsiteX111" fmla="*/ 12522 w 12653"/>
              <a:gd name="connsiteY111" fmla="*/ 467 h 4040"/>
              <a:gd name="connsiteX112" fmla="*/ 12651 w 12653"/>
              <a:gd name="connsiteY112" fmla="*/ 467 h 4040"/>
              <a:gd name="connsiteX113" fmla="*/ 12651 w 12653"/>
              <a:gd name="connsiteY113" fmla="*/ 255 h 4040"/>
              <a:gd name="connsiteX114" fmla="*/ 12571 w 12653"/>
              <a:gd name="connsiteY114" fmla="*/ 255 h 4040"/>
              <a:gd name="connsiteX115" fmla="*/ 12571 w 12653"/>
              <a:gd name="connsiteY115" fmla="*/ 182 h 4040"/>
              <a:gd name="connsiteX116" fmla="*/ 12653 w 12653"/>
              <a:gd name="connsiteY116" fmla="*/ 182 h 4040"/>
              <a:gd name="connsiteX117" fmla="*/ 561 w 12653"/>
              <a:gd name="connsiteY117" fmla="*/ 3283 h 4040"/>
              <a:gd name="connsiteX118" fmla="*/ 561 w 12653"/>
              <a:gd name="connsiteY118" fmla="*/ 3324 h 4040"/>
              <a:gd name="connsiteX119" fmla="*/ 520 w 12653"/>
              <a:gd name="connsiteY119" fmla="*/ 3324 h 4040"/>
              <a:gd name="connsiteX120" fmla="*/ 520 w 12653"/>
              <a:gd name="connsiteY120" fmla="*/ 3283 h 4040"/>
              <a:gd name="connsiteX121" fmla="*/ 561 w 12653"/>
              <a:gd name="connsiteY121" fmla="*/ 3283 h 4040"/>
              <a:gd name="connsiteX122" fmla="*/ 12092 w 12653"/>
              <a:gd name="connsiteY122" fmla="*/ 78 h 4040"/>
              <a:gd name="connsiteX123" fmla="*/ 12092 w 12653"/>
              <a:gd name="connsiteY123" fmla="*/ 37 h 4040"/>
              <a:gd name="connsiteX124" fmla="*/ 12133 w 12653"/>
              <a:gd name="connsiteY124" fmla="*/ 37 h 4040"/>
              <a:gd name="connsiteX125" fmla="*/ 12133 w 12653"/>
              <a:gd name="connsiteY125" fmla="*/ 78 h 4040"/>
              <a:gd name="connsiteX126" fmla="*/ 12092 w 12653"/>
              <a:gd name="connsiteY126" fmla="*/ 78 h 4040"/>
              <a:gd name="connsiteX127" fmla="*/ 12574 w 12653"/>
              <a:gd name="connsiteY127" fmla="*/ 2825 h 4040"/>
              <a:gd name="connsiteX128" fmla="*/ 12574 w 12653"/>
              <a:gd name="connsiteY128" fmla="*/ 2786 h 4040"/>
              <a:gd name="connsiteX129" fmla="*/ 12615 w 12653"/>
              <a:gd name="connsiteY129" fmla="*/ 2786 h 4040"/>
              <a:gd name="connsiteX130" fmla="*/ 12615 w 12653"/>
              <a:gd name="connsiteY130" fmla="*/ 2825 h 4040"/>
              <a:gd name="connsiteX131" fmla="*/ 12574 w 12653"/>
              <a:gd name="connsiteY131" fmla="*/ 2825 h 4040"/>
              <a:gd name="connsiteX132" fmla="*/ 12492 w 12653"/>
              <a:gd name="connsiteY132" fmla="*/ 3339 h 4040"/>
              <a:gd name="connsiteX133" fmla="*/ 12492 w 12653"/>
              <a:gd name="connsiteY133" fmla="*/ 3278 h 4040"/>
              <a:gd name="connsiteX134" fmla="*/ 12571 w 12653"/>
              <a:gd name="connsiteY134" fmla="*/ 3278 h 4040"/>
              <a:gd name="connsiteX135" fmla="*/ 12571 w 12653"/>
              <a:gd name="connsiteY135" fmla="*/ 3201 h 4040"/>
              <a:gd name="connsiteX136" fmla="*/ 12630 w 12653"/>
              <a:gd name="connsiteY136" fmla="*/ 3201 h 4040"/>
              <a:gd name="connsiteX137" fmla="*/ 12630 w 12653"/>
              <a:gd name="connsiteY137" fmla="*/ 3339 h 4040"/>
              <a:gd name="connsiteX138" fmla="*/ 12492 w 12653"/>
              <a:gd name="connsiteY138" fmla="*/ 3339 h 4040"/>
              <a:gd name="connsiteX139" fmla="*/ 12492 w 12653"/>
              <a:gd name="connsiteY139" fmla="*/ 3259 h 4040"/>
              <a:gd name="connsiteX140" fmla="*/ 12492 w 12653"/>
              <a:gd name="connsiteY140" fmla="*/ 3201 h 4040"/>
              <a:gd name="connsiteX141" fmla="*/ 12552 w 12653"/>
              <a:gd name="connsiteY141" fmla="*/ 3201 h 4040"/>
              <a:gd name="connsiteX142" fmla="*/ 12552 w 12653"/>
              <a:gd name="connsiteY142" fmla="*/ 3259 h 4040"/>
              <a:gd name="connsiteX143" fmla="*/ 12492 w 12653"/>
              <a:gd name="connsiteY143" fmla="*/ 3259 h 4040"/>
              <a:gd name="connsiteX144" fmla="*/ 12487 w 12653"/>
              <a:gd name="connsiteY144" fmla="*/ 3084 h 4040"/>
              <a:gd name="connsiteX145" fmla="*/ 12487 w 12653"/>
              <a:gd name="connsiteY145" fmla="*/ 3021 h 4040"/>
              <a:gd name="connsiteX146" fmla="*/ 12552 w 12653"/>
              <a:gd name="connsiteY146" fmla="*/ 3021 h 4040"/>
              <a:gd name="connsiteX147" fmla="*/ 12552 w 12653"/>
              <a:gd name="connsiteY147" fmla="*/ 3084 h 4040"/>
              <a:gd name="connsiteX148" fmla="*/ 12487 w 12653"/>
              <a:gd name="connsiteY148" fmla="*/ 3084 h 4040"/>
              <a:gd name="connsiteX149" fmla="*/ 12552 w 12653"/>
              <a:gd name="connsiteY149" fmla="*/ 3106 h 4040"/>
              <a:gd name="connsiteX150" fmla="*/ 12552 w 12653"/>
              <a:gd name="connsiteY150" fmla="*/ 3177 h 4040"/>
              <a:gd name="connsiteX151" fmla="*/ 12487 w 12653"/>
              <a:gd name="connsiteY151" fmla="*/ 3177 h 4040"/>
              <a:gd name="connsiteX152" fmla="*/ 12487 w 12653"/>
              <a:gd name="connsiteY152" fmla="*/ 3106 h 4040"/>
              <a:gd name="connsiteX153" fmla="*/ 12552 w 12653"/>
              <a:gd name="connsiteY153" fmla="*/ 3106 h 4040"/>
              <a:gd name="connsiteX154" fmla="*/ 12470 w 12653"/>
              <a:gd name="connsiteY154" fmla="*/ 3196 h 4040"/>
              <a:gd name="connsiteX155" fmla="*/ 12470 w 12653"/>
              <a:gd name="connsiteY155" fmla="*/ 3259 h 4040"/>
              <a:gd name="connsiteX156" fmla="*/ 12414 w 12653"/>
              <a:gd name="connsiteY156" fmla="*/ 3259 h 4040"/>
              <a:gd name="connsiteX157" fmla="*/ 12414 w 12653"/>
              <a:gd name="connsiteY157" fmla="*/ 3196 h 4040"/>
              <a:gd name="connsiteX158" fmla="*/ 12470 w 12653"/>
              <a:gd name="connsiteY158" fmla="*/ 3196 h 4040"/>
              <a:gd name="connsiteX159" fmla="*/ 12470 w 12653"/>
              <a:gd name="connsiteY159" fmla="*/ 3106 h 4040"/>
              <a:gd name="connsiteX160" fmla="*/ 12470 w 12653"/>
              <a:gd name="connsiteY160" fmla="*/ 3177 h 4040"/>
              <a:gd name="connsiteX161" fmla="*/ 12414 w 12653"/>
              <a:gd name="connsiteY161" fmla="*/ 3177 h 4040"/>
              <a:gd name="connsiteX162" fmla="*/ 12414 w 12653"/>
              <a:gd name="connsiteY162" fmla="*/ 3106 h 4040"/>
              <a:gd name="connsiteX163" fmla="*/ 12470 w 12653"/>
              <a:gd name="connsiteY163" fmla="*/ 3106 h 4040"/>
              <a:gd name="connsiteX164" fmla="*/ 12092 w 12653"/>
              <a:gd name="connsiteY164" fmla="*/ 3324 h 4040"/>
              <a:gd name="connsiteX165" fmla="*/ 12092 w 12653"/>
              <a:gd name="connsiteY165" fmla="*/ 3283 h 4040"/>
              <a:gd name="connsiteX166" fmla="*/ 12133 w 12653"/>
              <a:gd name="connsiteY166" fmla="*/ 3283 h 4040"/>
              <a:gd name="connsiteX167" fmla="*/ 12133 w 12653"/>
              <a:gd name="connsiteY167" fmla="*/ 3324 h 4040"/>
              <a:gd name="connsiteX168" fmla="*/ 12092 w 12653"/>
              <a:gd name="connsiteY168" fmla="*/ 3324 h 4040"/>
              <a:gd name="connsiteX169" fmla="*/ 240 w 12653"/>
              <a:gd name="connsiteY169" fmla="*/ 3196 h 4040"/>
              <a:gd name="connsiteX170" fmla="*/ 240 w 12653"/>
              <a:gd name="connsiteY170" fmla="*/ 3259 h 4040"/>
              <a:gd name="connsiteX171" fmla="*/ 184 w 12653"/>
              <a:gd name="connsiteY171" fmla="*/ 3259 h 4040"/>
              <a:gd name="connsiteX172" fmla="*/ 184 w 12653"/>
              <a:gd name="connsiteY172" fmla="*/ 3196 h 4040"/>
              <a:gd name="connsiteX173" fmla="*/ 240 w 12653"/>
              <a:gd name="connsiteY173" fmla="*/ 3196 h 4040"/>
              <a:gd name="connsiteX174" fmla="*/ 240 w 12653"/>
              <a:gd name="connsiteY174" fmla="*/ 3106 h 4040"/>
              <a:gd name="connsiteX175" fmla="*/ 240 w 12653"/>
              <a:gd name="connsiteY175" fmla="*/ 3177 h 4040"/>
              <a:gd name="connsiteX176" fmla="*/ 184 w 12653"/>
              <a:gd name="connsiteY176" fmla="*/ 3177 h 4040"/>
              <a:gd name="connsiteX177" fmla="*/ 184 w 12653"/>
              <a:gd name="connsiteY177" fmla="*/ 3106 h 4040"/>
              <a:gd name="connsiteX178" fmla="*/ 240 w 12653"/>
              <a:gd name="connsiteY178" fmla="*/ 3106 h 4040"/>
              <a:gd name="connsiteX179" fmla="*/ 102 w 12653"/>
              <a:gd name="connsiteY179" fmla="*/ 3084 h 4040"/>
              <a:gd name="connsiteX180" fmla="*/ 102 w 12653"/>
              <a:gd name="connsiteY180" fmla="*/ 3021 h 4040"/>
              <a:gd name="connsiteX181" fmla="*/ 166 w 12653"/>
              <a:gd name="connsiteY181" fmla="*/ 3021 h 4040"/>
              <a:gd name="connsiteX182" fmla="*/ 166 w 12653"/>
              <a:gd name="connsiteY182" fmla="*/ 3084 h 4040"/>
              <a:gd name="connsiteX183" fmla="*/ 102 w 12653"/>
              <a:gd name="connsiteY183" fmla="*/ 3084 h 4040"/>
              <a:gd name="connsiteX184" fmla="*/ 102 w 12653"/>
              <a:gd name="connsiteY184" fmla="*/ 3177 h 4040"/>
              <a:gd name="connsiteX185" fmla="*/ 102 w 12653"/>
              <a:gd name="connsiteY185" fmla="*/ 3106 h 4040"/>
              <a:gd name="connsiteX186" fmla="*/ 166 w 12653"/>
              <a:gd name="connsiteY186" fmla="*/ 3106 h 4040"/>
              <a:gd name="connsiteX187" fmla="*/ 166 w 12653"/>
              <a:gd name="connsiteY187" fmla="*/ 3177 h 4040"/>
              <a:gd name="connsiteX188" fmla="*/ 102 w 12653"/>
              <a:gd name="connsiteY188" fmla="*/ 3177 h 4040"/>
              <a:gd name="connsiteX189" fmla="*/ 102 w 12653"/>
              <a:gd name="connsiteY189" fmla="*/ 3259 h 4040"/>
              <a:gd name="connsiteX190" fmla="*/ 102 w 12653"/>
              <a:gd name="connsiteY190" fmla="*/ 3201 h 4040"/>
              <a:gd name="connsiteX191" fmla="*/ 162 w 12653"/>
              <a:gd name="connsiteY191" fmla="*/ 3201 h 4040"/>
              <a:gd name="connsiteX192" fmla="*/ 162 w 12653"/>
              <a:gd name="connsiteY192" fmla="*/ 3259 h 4040"/>
              <a:gd name="connsiteX193" fmla="*/ 102 w 12653"/>
              <a:gd name="connsiteY193" fmla="*/ 3259 h 4040"/>
              <a:gd name="connsiteX194" fmla="*/ 162 w 12653"/>
              <a:gd name="connsiteY194" fmla="*/ 3278 h 4040"/>
              <a:gd name="connsiteX195" fmla="*/ 162 w 12653"/>
              <a:gd name="connsiteY195" fmla="*/ 3339 h 4040"/>
              <a:gd name="connsiteX196" fmla="*/ 24 w 12653"/>
              <a:gd name="connsiteY196" fmla="*/ 3339 h 4040"/>
              <a:gd name="connsiteX197" fmla="*/ 24 w 12653"/>
              <a:gd name="connsiteY197" fmla="*/ 3201 h 4040"/>
              <a:gd name="connsiteX198" fmla="*/ 82 w 12653"/>
              <a:gd name="connsiteY198" fmla="*/ 3201 h 4040"/>
              <a:gd name="connsiteX199" fmla="*/ 82 w 12653"/>
              <a:gd name="connsiteY199" fmla="*/ 3278 h 4040"/>
              <a:gd name="connsiteX200" fmla="*/ 162 w 12653"/>
              <a:gd name="connsiteY200" fmla="*/ 3278 h 4040"/>
              <a:gd name="connsiteX201" fmla="*/ 80 w 12653"/>
              <a:gd name="connsiteY201" fmla="*/ 536 h 4040"/>
              <a:gd name="connsiteX202" fmla="*/ 80 w 12653"/>
              <a:gd name="connsiteY202" fmla="*/ 575 h 4040"/>
              <a:gd name="connsiteX203" fmla="*/ 39 w 12653"/>
              <a:gd name="connsiteY203" fmla="*/ 575 h 4040"/>
              <a:gd name="connsiteX204" fmla="*/ 39 w 12653"/>
              <a:gd name="connsiteY204" fmla="*/ 536 h 4040"/>
              <a:gd name="connsiteX205" fmla="*/ 80 w 12653"/>
              <a:gd name="connsiteY205" fmla="*/ 536 h 4040"/>
              <a:gd name="connsiteX206" fmla="*/ 162 w 12653"/>
              <a:gd name="connsiteY206" fmla="*/ 22 h 4040"/>
              <a:gd name="connsiteX207" fmla="*/ 162 w 12653"/>
              <a:gd name="connsiteY207" fmla="*/ 82 h 4040"/>
              <a:gd name="connsiteX208" fmla="*/ 82 w 12653"/>
              <a:gd name="connsiteY208" fmla="*/ 82 h 4040"/>
              <a:gd name="connsiteX209" fmla="*/ 82 w 12653"/>
              <a:gd name="connsiteY209" fmla="*/ 160 h 4040"/>
              <a:gd name="connsiteX210" fmla="*/ 24 w 12653"/>
              <a:gd name="connsiteY210" fmla="*/ 160 h 4040"/>
              <a:gd name="connsiteX211" fmla="*/ 24 w 12653"/>
              <a:gd name="connsiteY211" fmla="*/ 22 h 4040"/>
              <a:gd name="connsiteX212" fmla="*/ 162 w 12653"/>
              <a:gd name="connsiteY212" fmla="*/ 22 h 4040"/>
              <a:gd name="connsiteX213" fmla="*/ 162 w 12653"/>
              <a:gd name="connsiteY213" fmla="*/ 102 h 4040"/>
              <a:gd name="connsiteX214" fmla="*/ 162 w 12653"/>
              <a:gd name="connsiteY214" fmla="*/ 160 h 4040"/>
              <a:gd name="connsiteX215" fmla="*/ 102 w 12653"/>
              <a:gd name="connsiteY215" fmla="*/ 160 h 4040"/>
              <a:gd name="connsiteX216" fmla="*/ 102 w 12653"/>
              <a:gd name="connsiteY216" fmla="*/ 102 h 4040"/>
              <a:gd name="connsiteX217" fmla="*/ 162 w 12653"/>
              <a:gd name="connsiteY217" fmla="*/ 102 h 4040"/>
              <a:gd name="connsiteX218" fmla="*/ 166 w 12653"/>
              <a:gd name="connsiteY218" fmla="*/ 277 h 4040"/>
              <a:gd name="connsiteX219" fmla="*/ 166 w 12653"/>
              <a:gd name="connsiteY219" fmla="*/ 339 h 4040"/>
              <a:gd name="connsiteX220" fmla="*/ 102 w 12653"/>
              <a:gd name="connsiteY220" fmla="*/ 339 h 4040"/>
              <a:gd name="connsiteX221" fmla="*/ 102 w 12653"/>
              <a:gd name="connsiteY221" fmla="*/ 277 h 4040"/>
              <a:gd name="connsiteX222" fmla="*/ 166 w 12653"/>
              <a:gd name="connsiteY222" fmla="*/ 277 h 4040"/>
              <a:gd name="connsiteX223" fmla="*/ 102 w 12653"/>
              <a:gd name="connsiteY223" fmla="*/ 255 h 4040"/>
              <a:gd name="connsiteX224" fmla="*/ 102 w 12653"/>
              <a:gd name="connsiteY224" fmla="*/ 184 h 4040"/>
              <a:gd name="connsiteX225" fmla="*/ 166 w 12653"/>
              <a:gd name="connsiteY225" fmla="*/ 184 h 4040"/>
              <a:gd name="connsiteX226" fmla="*/ 166 w 12653"/>
              <a:gd name="connsiteY226" fmla="*/ 255 h 4040"/>
              <a:gd name="connsiteX227" fmla="*/ 102 w 12653"/>
              <a:gd name="connsiteY227" fmla="*/ 255 h 4040"/>
              <a:gd name="connsiteX228" fmla="*/ 184 w 12653"/>
              <a:gd name="connsiteY228" fmla="*/ 255 h 4040"/>
              <a:gd name="connsiteX229" fmla="*/ 184 w 12653"/>
              <a:gd name="connsiteY229" fmla="*/ 184 h 4040"/>
              <a:gd name="connsiteX230" fmla="*/ 240 w 12653"/>
              <a:gd name="connsiteY230" fmla="*/ 184 h 4040"/>
              <a:gd name="connsiteX231" fmla="*/ 240 w 12653"/>
              <a:gd name="connsiteY231" fmla="*/ 255 h 4040"/>
              <a:gd name="connsiteX232" fmla="*/ 184 w 12653"/>
              <a:gd name="connsiteY232" fmla="*/ 255 h 4040"/>
              <a:gd name="connsiteX233" fmla="*/ 184 w 12653"/>
              <a:gd name="connsiteY233" fmla="*/ 164 h 4040"/>
              <a:gd name="connsiteX234" fmla="*/ 184 w 12653"/>
              <a:gd name="connsiteY234" fmla="*/ 102 h 4040"/>
              <a:gd name="connsiteX235" fmla="*/ 240 w 12653"/>
              <a:gd name="connsiteY235" fmla="*/ 102 h 4040"/>
              <a:gd name="connsiteX236" fmla="*/ 240 w 12653"/>
              <a:gd name="connsiteY236" fmla="*/ 164 h 4040"/>
              <a:gd name="connsiteX237" fmla="*/ 184 w 12653"/>
              <a:gd name="connsiteY237" fmla="*/ 164 h 4040"/>
              <a:gd name="connsiteX238" fmla="*/ 561 w 12653"/>
              <a:gd name="connsiteY238" fmla="*/ 37 h 4040"/>
              <a:gd name="connsiteX239" fmla="*/ 561 w 12653"/>
              <a:gd name="connsiteY239" fmla="*/ 78 h 4040"/>
              <a:gd name="connsiteX240" fmla="*/ 520 w 12653"/>
              <a:gd name="connsiteY240" fmla="*/ 78 h 4040"/>
              <a:gd name="connsiteX241" fmla="*/ 520 w 12653"/>
              <a:gd name="connsiteY241" fmla="*/ 37 h 4040"/>
              <a:gd name="connsiteX242" fmla="*/ 561 w 12653"/>
              <a:gd name="connsiteY242" fmla="*/ 37 h 4040"/>
              <a:gd name="connsiteX243" fmla="*/ 12414 w 12653"/>
              <a:gd name="connsiteY243" fmla="*/ 164 h 4040"/>
              <a:gd name="connsiteX244" fmla="*/ 12414 w 12653"/>
              <a:gd name="connsiteY244" fmla="*/ 102 h 4040"/>
              <a:gd name="connsiteX245" fmla="*/ 12470 w 12653"/>
              <a:gd name="connsiteY245" fmla="*/ 102 h 4040"/>
              <a:gd name="connsiteX246" fmla="*/ 12470 w 12653"/>
              <a:gd name="connsiteY246" fmla="*/ 164 h 4040"/>
              <a:gd name="connsiteX247" fmla="*/ 12414 w 12653"/>
              <a:gd name="connsiteY247" fmla="*/ 164 h 4040"/>
              <a:gd name="connsiteX248" fmla="*/ 12414 w 12653"/>
              <a:gd name="connsiteY248" fmla="*/ 255 h 4040"/>
              <a:gd name="connsiteX249" fmla="*/ 12414 w 12653"/>
              <a:gd name="connsiteY249" fmla="*/ 184 h 4040"/>
              <a:gd name="connsiteX250" fmla="*/ 12470 w 12653"/>
              <a:gd name="connsiteY250" fmla="*/ 184 h 4040"/>
              <a:gd name="connsiteX251" fmla="*/ 12470 w 12653"/>
              <a:gd name="connsiteY251" fmla="*/ 255 h 4040"/>
              <a:gd name="connsiteX252" fmla="*/ 12414 w 12653"/>
              <a:gd name="connsiteY252" fmla="*/ 255 h 4040"/>
              <a:gd name="connsiteX253" fmla="*/ 12552 w 12653"/>
              <a:gd name="connsiteY253" fmla="*/ 596 h 4040"/>
              <a:gd name="connsiteX254" fmla="*/ 12552 w 12653"/>
              <a:gd name="connsiteY254" fmla="*/ 674 h 4040"/>
              <a:gd name="connsiteX255" fmla="*/ 12612 w 12653"/>
              <a:gd name="connsiteY255" fmla="*/ 674 h 4040"/>
              <a:gd name="connsiteX256" fmla="*/ 12612 w 12653"/>
              <a:gd name="connsiteY256" fmla="*/ 2687 h 4040"/>
              <a:gd name="connsiteX257" fmla="*/ 12552 w 12653"/>
              <a:gd name="connsiteY257" fmla="*/ 2687 h 4040"/>
              <a:gd name="connsiteX258" fmla="*/ 12552 w 12653"/>
              <a:gd name="connsiteY258" fmla="*/ 2765 h 4040"/>
              <a:gd name="connsiteX259" fmla="*/ 12500 w 12653"/>
              <a:gd name="connsiteY259" fmla="*/ 2765 h 4040"/>
              <a:gd name="connsiteX260" fmla="*/ 12500 w 12653"/>
              <a:gd name="connsiteY260" fmla="*/ 2916 h 4040"/>
              <a:gd name="connsiteX261" fmla="*/ 12628 w 12653"/>
              <a:gd name="connsiteY261" fmla="*/ 2916 h 4040"/>
              <a:gd name="connsiteX262" fmla="*/ 12628 w 12653"/>
              <a:gd name="connsiteY262" fmla="*/ 3084 h 4040"/>
              <a:gd name="connsiteX263" fmla="*/ 12571 w 12653"/>
              <a:gd name="connsiteY263" fmla="*/ 3084 h 4040"/>
              <a:gd name="connsiteX264" fmla="*/ 12571 w 12653"/>
              <a:gd name="connsiteY264" fmla="*/ 3002 h 4040"/>
              <a:gd name="connsiteX265" fmla="*/ 12470 w 12653"/>
              <a:gd name="connsiteY265" fmla="*/ 3002 h 4040"/>
              <a:gd name="connsiteX266" fmla="*/ 12470 w 12653"/>
              <a:gd name="connsiteY266" fmla="*/ 3084 h 4040"/>
              <a:gd name="connsiteX267" fmla="*/ 12392 w 12653"/>
              <a:gd name="connsiteY267" fmla="*/ 3084 h 4040"/>
              <a:gd name="connsiteX268" fmla="*/ 12392 w 12653"/>
              <a:gd name="connsiteY268" fmla="*/ 3177 h 4040"/>
              <a:gd name="connsiteX269" fmla="*/ 12300 w 12653"/>
              <a:gd name="connsiteY269" fmla="*/ 3177 h 4040"/>
              <a:gd name="connsiteX270" fmla="*/ 12300 w 12653"/>
              <a:gd name="connsiteY270" fmla="*/ 3278 h 4040"/>
              <a:gd name="connsiteX271" fmla="*/ 12392 w 12653"/>
              <a:gd name="connsiteY271" fmla="*/ 3278 h 4040"/>
              <a:gd name="connsiteX272" fmla="*/ 12392 w 12653"/>
              <a:gd name="connsiteY272" fmla="*/ 3337 h 4040"/>
              <a:gd name="connsiteX273" fmla="*/ 12224 w 12653"/>
              <a:gd name="connsiteY273" fmla="*/ 3337 h 4040"/>
              <a:gd name="connsiteX274" fmla="*/ 12224 w 12653"/>
              <a:gd name="connsiteY274" fmla="*/ 3209 h 4040"/>
              <a:gd name="connsiteX275" fmla="*/ 12071 w 12653"/>
              <a:gd name="connsiteY275" fmla="*/ 3209 h 4040"/>
              <a:gd name="connsiteX276" fmla="*/ 12071 w 12653"/>
              <a:gd name="connsiteY276" fmla="*/ 3261 h 4040"/>
              <a:gd name="connsiteX277" fmla="*/ 11995 w 12653"/>
              <a:gd name="connsiteY277" fmla="*/ 3261 h 4040"/>
              <a:gd name="connsiteX278" fmla="*/ 11995 w 12653"/>
              <a:gd name="connsiteY278" fmla="*/ 3322 h 4040"/>
              <a:gd name="connsiteX279" fmla="*/ 658 w 12653"/>
              <a:gd name="connsiteY279" fmla="*/ 3322 h 4040"/>
              <a:gd name="connsiteX280" fmla="*/ 658 w 12653"/>
              <a:gd name="connsiteY280" fmla="*/ 3261 h 4040"/>
              <a:gd name="connsiteX281" fmla="*/ 583 w 12653"/>
              <a:gd name="connsiteY281" fmla="*/ 3964 h 4040"/>
              <a:gd name="connsiteX282" fmla="*/ 583 w 12653"/>
              <a:gd name="connsiteY282" fmla="*/ 3912 h 4040"/>
              <a:gd name="connsiteX283" fmla="*/ 430 w 12653"/>
              <a:gd name="connsiteY283" fmla="*/ 3912 h 4040"/>
              <a:gd name="connsiteX284" fmla="*/ 430 w 12653"/>
              <a:gd name="connsiteY284" fmla="*/ 4040 h 4040"/>
              <a:gd name="connsiteX285" fmla="*/ 261 w 12653"/>
              <a:gd name="connsiteY285" fmla="*/ 4040 h 4040"/>
              <a:gd name="connsiteX286" fmla="*/ 261 w 12653"/>
              <a:gd name="connsiteY286" fmla="*/ 3981 h 4040"/>
              <a:gd name="connsiteX287" fmla="*/ 354 w 12653"/>
              <a:gd name="connsiteY287" fmla="*/ 3981 h 4040"/>
              <a:gd name="connsiteX288" fmla="*/ 354 w 12653"/>
              <a:gd name="connsiteY288" fmla="*/ 3880 h 4040"/>
              <a:gd name="connsiteX289" fmla="*/ 261 w 12653"/>
              <a:gd name="connsiteY289" fmla="*/ 3880 h 4040"/>
              <a:gd name="connsiteX290" fmla="*/ 261 w 12653"/>
              <a:gd name="connsiteY290" fmla="*/ 3787 h 4040"/>
              <a:gd name="connsiteX291" fmla="*/ 184 w 12653"/>
              <a:gd name="connsiteY291" fmla="*/ 3787 h 4040"/>
              <a:gd name="connsiteX292" fmla="*/ 184 w 12653"/>
              <a:gd name="connsiteY292" fmla="*/ 3705 h 4040"/>
              <a:gd name="connsiteX293" fmla="*/ 82 w 12653"/>
              <a:gd name="connsiteY293" fmla="*/ 3705 h 4040"/>
              <a:gd name="connsiteX294" fmla="*/ 82 w 12653"/>
              <a:gd name="connsiteY294" fmla="*/ 3787 h 4040"/>
              <a:gd name="connsiteX295" fmla="*/ 26 w 12653"/>
              <a:gd name="connsiteY295" fmla="*/ 3787 h 4040"/>
              <a:gd name="connsiteX296" fmla="*/ 26 w 12653"/>
              <a:gd name="connsiteY296" fmla="*/ 3619 h 4040"/>
              <a:gd name="connsiteX297" fmla="*/ 153 w 12653"/>
              <a:gd name="connsiteY297" fmla="*/ 3619 h 4040"/>
              <a:gd name="connsiteX298" fmla="*/ 153 w 12653"/>
              <a:gd name="connsiteY298" fmla="*/ 3468 h 4040"/>
              <a:gd name="connsiteX299" fmla="*/ 102 w 12653"/>
              <a:gd name="connsiteY299" fmla="*/ 3468 h 4040"/>
              <a:gd name="connsiteX300" fmla="*/ 102 w 12653"/>
              <a:gd name="connsiteY300" fmla="*/ 3390 h 4040"/>
              <a:gd name="connsiteX301" fmla="*/ 41 w 12653"/>
              <a:gd name="connsiteY301" fmla="*/ 3390 h 4040"/>
              <a:gd name="connsiteX302" fmla="*/ 41 w 12653"/>
              <a:gd name="connsiteY302" fmla="*/ 674 h 4040"/>
              <a:gd name="connsiteX303" fmla="*/ 102 w 12653"/>
              <a:gd name="connsiteY303" fmla="*/ 674 h 4040"/>
              <a:gd name="connsiteX304" fmla="*/ 102 w 12653"/>
              <a:gd name="connsiteY304" fmla="*/ 596 h 4040"/>
              <a:gd name="connsiteX305" fmla="*/ 153 w 12653"/>
              <a:gd name="connsiteY305" fmla="*/ 596 h 4040"/>
              <a:gd name="connsiteX306" fmla="*/ 153 w 12653"/>
              <a:gd name="connsiteY306" fmla="*/ 445 h 4040"/>
              <a:gd name="connsiteX307" fmla="*/ 26 w 12653"/>
              <a:gd name="connsiteY307" fmla="*/ 445 h 4040"/>
              <a:gd name="connsiteX308" fmla="*/ 26 w 12653"/>
              <a:gd name="connsiteY308" fmla="*/ 277 h 4040"/>
              <a:gd name="connsiteX309" fmla="*/ 82 w 12653"/>
              <a:gd name="connsiteY309" fmla="*/ 277 h 4040"/>
              <a:gd name="connsiteX310" fmla="*/ 82 w 12653"/>
              <a:gd name="connsiteY310" fmla="*/ 359 h 4040"/>
              <a:gd name="connsiteX311" fmla="*/ 184 w 12653"/>
              <a:gd name="connsiteY311" fmla="*/ 359 h 4040"/>
              <a:gd name="connsiteX312" fmla="*/ 184 w 12653"/>
              <a:gd name="connsiteY312" fmla="*/ 277 h 4040"/>
              <a:gd name="connsiteX313" fmla="*/ 261 w 12653"/>
              <a:gd name="connsiteY313" fmla="*/ 277 h 4040"/>
              <a:gd name="connsiteX314" fmla="*/ 261 w 12653"/>
              <a:gd name="connsiteY314" fmla="*/ 184 h 4040"/>
              <a:gd name="connsiteX315" fmla="*/ 354 w 12653"/>
              <a:gd name="connsiteY315" fmla="*/ 184 h 4040"/>
              <a:gd name="connsiteX316" fmla="*/ 354 w 12653"/>
              <a:gd name="connsiteY316" fmla="*/ 82 h 4040"/>
              <a:gd name="connsiteX317" fmla="*/ 261 w 12653"/>
              <a:gd name="connsiteY317" fmla="*/ 82 h 4040"/>
              <a:gd name="connsiteX318" fmla="*/ 261 w 12653"/>
              <a:gd name="connsiteY318" fmla="*/ 24 h 4040"/>
              <a:gd name="connsiteX319" fmla="*/ 430 w 12653"/>
              <a:gd name="connsiteY319" fmla="*/ 24 h 4040"/>
              <a:gd name="connsiteX320" fmla="*/ 430 w 12653"/>
              <a:gd name="connsiteY320" fmla="*/ 151 h 4040"/>
              <a:gd name="connsiteX321" fmla="*/ 583 w 12653"/>
              <a:gd name="connsiteY321" fmla="*/ 151 h 4040"/>
              <a:gd name="connsiteX322" fmla="*/ 583 w 12653"/>
              <a:gd name="connsiteY322" fmla="*/ 100 h 4040"/>
              <a:gd name="connsiteX323" fmla="*/ 658 w 12653"/>
              <a:gd name="connsiteY323" fmla="*/ 100 h 4040"/>
              <a:gd name="connsiteX324" fmla="*/ 658 w 12653"/>
              <a:gd name="connsiteY324" fmla="*/ 39 h 4040"/>
              <a:gd name="connsiteX325" fmla="*/ 11995 w 12653"/>
              <a:gd name="connsiteY325" fmla="*/ 39 h 4040"/>
              <a:gd name="connsiteX326" fmla="*/ 11995 w 12653"/>
              <a:gd name="connsiteY326" fmla="*/ 100 h 4040"/>
              <a:gd name="connsiteX327" fmla="*/ 12071 w 12653"/>
              <a:gd name="connsiteY327" fmla="*/ 100 h 4040"/>
              <a:gd name="connsiteX328" fmla="*/ 12071 w 12653"/>
              <a:gd name="connsiteY328" fmla="*/ 151 h 4040"/>
              <a:gd name="connsiteX329" fmla="*/ 12224 w 12653"/>
              <a:gd name="connsiteY329" fmla="*/ 151 h 4040"/>
              <a:gd name="connsiteX330" fmla="*/ 12224 w 12653"/>
              <a:gd name="connsiteY330" fmla="*/ 24 h 4040"/>
              <a:gd name="connsiteX331" fmla="*/ 12392 w 12653"/>
              <a:gd name="connsiteY331" fmla="*/ 24 h 4040"/>
              <a:gd name="connsiteX332" fmla="*/ 12392 w 12653"/>
              <a:gd name="connsiteY332" fmla="*/ 82 h 4040"/>
              <a:gd name="connsiteX333" fmla="*/ 12300 w 12653"/>
              <a:gd name="connsiteY333" fmla="*/ 82 h 4040"/>
              <a:gd name="connsiteX334" fmla="*/ 12300 w 12653"/>
              <a:gd name="connsiteY334" fmla="*/ 184 h 4040"/>
              <a:gd name="connsiteX335" fmla="*/ 12392 w 12653"/>
              <a:gd name="connsiteY335" fmla="*/ 184 h 4040"/>
              <a:gd name="connsiteX336" fmla="*/ 12392 w 12653"/>
              <a:gd name="connsiteY336" fmla="*/ 277 h 4040"/>
              <a:gd name="connsiteX337" fmla="*/ 12470 w 12653"/>
              <a:gd name="connsiteY337" fmla="*/ 277 h 4040"/>
              <a:gd name="connsiteX338" fmla="*/ 12470 w 12653"/>
              <a:gd name="connsiteY338" fmla="*/ 359 h 4040"/>
              <a:gd name="connsiteX339" fmla="*/ 12571 w 12653"/>
              <a:gd name="connsiteY339" fmla="*/ 359 h 4040"/>
              <a:gd name="connsiteX340" fmla="*/ 12571 w 12653"/>
              <a:gd name="connsiteY340" fmla="*/ 277 h 4040"/>
              <a:gd name="connsiteX341" fmla="*/ 12628 w 12653"/>
              <a:gd name="connsiteY341" fmla="*/ 277 h 4040"/>
              <a:gd name="connsiteX342" fmla="*/ 12628 w 12653"/>
              <a:gd name="connsiteY342" fmla="*/ 445 h 4040"/>
              <a:gd name="connsiteX343" fmla="*/ 12500 w 12653"/>
              <a:gd name="connsiteY343" fmla="*/ 445 h 4040"/>
              <a:gd name="connsiteX344" fmla="*/ 12500 w 12653"/>
              <a:gd name="connsiteY344" fmla="*/ 596 h 4040"/>
              <a:gd name="connsiteX345" fmla="*/ 12552 w 12653"/>
              <a:gd name="connsiteY345" fmla="*/ 596 h 4040"/>
              <a:gd name="connsiteX346" fmla="*/ 261 w 12653"/>
              <a:gd name="connsiteY346" fmla="*/ 3962 h 4040"/>
              <a:gd name="connsiteX347" fmla="*/ 261 w 12653"/>
              <a:gd name="connsiteY347" fmla="*/ 3899 h 4040"/>
              <a:gd name="connsiteX348" fmla="*/ 335 w 12653"/>
              <a:gd name="connsiteY348" fmla="*/ 3899 h 4040"/>
              <a:gd name="connsiteX349" fmla="*/ 335 w 12653"/>
              <a:gd name="connsiteY349" fmla="*/ 3962 h 4040"/>
              <a:gd name="connsiteX350" fmla="*/ 261 w 12653"/>
              <a:gd name="connsiteY350" fmla="*/ 3962 h 4040"/>
              <a:gd name="connsiteX351" fmla="*/ 261 w 12653"/>
              <a:gd name="connsiteY351" fmla="*/ 102 h 4040"/>
              <a:gd name="connsiteX352" fmla="*/ 335 w 12653"/>
              <a:gd name="connsiteY352" fmla="*/ 102 h 4040"/>
              <a:gd name="connsiteX353" fmla="*/ 335 w 12653"/>
              <a:gd name="connsiteY353" fmla="*/ 164 h 4040"/>
              <a:gd name="connsiteX354" fmla="*/ 261 w 12653"/>
              <a:gd name="connsiteY354" fmla="*/ 164 h 4040"/>
              <a:gd name="connsiteX355" fmla="*/ 261 w 12653"/>
              <a:gd name="connsiteY355" fmla="*/ 102 h 4040"/>
              <a:gd name="connsiteX356" fmla="*/ 12392 w 12653"/>
              <a:gd name="connsiteY356" fmla="*/ 102 h 4040"/>
              <a:gd name="connsiteX357" fmla="*/ 12392 w 12653"/>
              <a:gd name="connsiteY357" fmla="*/ 164 h 4040"/>
              <a:gd name="connsiteX358" fmla="*/ 12319 w 12653"/>
              <a:gd name="connsiteY358" fmla="*/ 164 h 4040"/>
              <a:gd name="connsiteX359" fmla="*/ 12319 w 12653"/>
              <a:gd name="connsiteY359" fmla="*/ 102 h 4040"/>
              <a:gd name="connsiteX360" fmla="*/ 12392 w 12653"/>
              <a:gd name="connsiteY360" fmla="*/ 102 h 4040"/>
              <a:gd name="connsiteX361" fmla="*/ 12392 w 12653"/>
              <a:gd name="connsiteY361" fmla="*/ 3899 h 4040"/>
              <a:gd name="connsiteX362" fmla="*/ 12392 w 12653"/>
              <a:gd name="connsiteY362" fmla="*/ 3962 h 4040"/>
              <a:gd name="connsiteX363" fmla="*/ 12319 w 12653"/>
              <a:gd name="connsiteY363" fmla="*/ 3962 h 4040"/>
              <a:gd name="connsiteX364" fmla="*/ 12319 w 12653"/>
              <a:gd name="connsiteY364" fmla="*/ 3899 h 4040"/>
              <a:gd name="connsiteX365" fmla="*/ 12392 w 12653"/>
              <a:gd name="connsiteY365" fmla="*/ 3899 h 4040"/>
              <a:gd name="connsiteX366" fmla="*/ 12552 w 12653"/>
              <a:gd name="connsiteY366" fmla="*/ 277 h 4040"/>
              <a:gd name="connsiteX367" fmla="*/ 12552 w 12653"/>
              <a:gd name="connsiteY367" fmla="*/ 339 h 4040"/>
              <a:gd name="connsiteX368" fmla="*/ 12487 w 12653"/>
              <a:gd name="connsiteY368" fmla="*/ 339 h 4040"/>
              <a:gd name="connsiteX369" fmla="*/ 12487 w 12653"/>
              <a:gd name="connsiteY369" fmla="*/ 277 h 4040"/>
              <a:gd name="connsiteX370" fmla="*/ 12552 w 12653"/>
              <a:gd name="connsiteY370" fmla="*/ 277 h 4040"/>
              <a:gd name="connsiteX371" fmla="*/ 12552 w 12653"/>
              <a:gd name="connsiteY371" fmla="*/ 184 h 4040"/>
              <a:gd name="connsiteX372" fmla="*/ 12552 w 12653"/>
              <a:gd name="connsiteY372" fmla="*/ 255 h 4040"/>
              <a:gd name="connsiteX373" fmla="*/ 12487 w 12653"/>
              <a:gd name="connsiteY373" fmla="*/ 255 h 4040"/>
              <a:gd name="connsiteX374" fmla="*/ 12487 w 12653"/>
              <a:gd name="connsiteY374" fmla="*/ 184 h 4040"/>
              <a:gd name="connsiteX375" fmla="*/ 12552 w 12653"/>
              <a:gd name="connsiteY375" fmla="*/ 184 h 4040"/>
              <a:gd name="connsiteX376" fmla="*/ 12552 w 12653"/>
              <a:gd name="connsiteY376" fmla="*/ 102 h 4040"/>
              <a:gd name="connsiteX377" fmla="*/ 12552 w 12653"/>
              <a:gd name="connsiteY377" fmla="*/ 160 h 4040"/>
              <a:gd name="connsiteX378" fmla="*/ 12492 w 12653"/>
              <a:gd name="connsiteY378" fmla="*/ 160 h 4040"/>
              <a:gd name="connsiteX379" fmla="*/ 12492 w 12653"/>
              <a:gd name="connsiteY379" fmla="*/ 102 h 4040"/>
              <a:gd name="connsiteX380" fmla="*/ 12552 w 12653"/>
              <a:gd name="connsiteY380" fmla="*/ 102 h 4040"/>
              <a:gd name="connsiteX381" fmla="*/ 12492 w 12653"/>
              <a:gd name="connsiteY381" fmla="*/ 82 h 4040"/>
              <a:gd name="connsiteX382" fmla="*/ 12492 w 12653"/>
              <a:gd name="connsiteY382" fmla="*/ 22 h 4040"/>
              <a:gd name="connsiteX383" fmla="*/ 12630 w 12653"/>
              <a:gd name="connsiteY383" fmla="*/ 22 h 4040"/>
              <a:gd name="connsiteX384" fmla="*/ 12630 w 12653"/>
              <a:gd name="connsiteY384" fmla="*/ 160 h 4040"/>
              <a:gd name="connsiteX385" fmla="*/ 12571 w 12653"/>
              <a:gd name="connsiteY385" fmla="*/ 160 h 4040"/>
              <a:gd name="connsiteX386" fmla="*/ 12571 w 12653"/>
              <a:gd name="connsiteY386" fmla="*/ 82 h 4040"/>
              <a:gd name="connsiteX387" fmla="*/ 12492 w 12653"/>
              <a:gd name="connsiteY387" fmla="*/ 82 h 4040"/>
              <a:gd name="connsiteX388" fmla="*/ 80 w 12653"/>
              <a:gd name="connsiteY388" fmla="*/ 3489 h 4040"/>
              <a:gd name="connsiteX389" fmla="*/ 80 w 12653"/>
              <a:gd name="connsiteY389" fmla="*/ 3528 h 4040"/>
              <a:gd name="connsiteX390" fmla="*/ 39 w 12653"/>
              <a:gd name="connsiteY390" fmla="*/ 3528 h 4040"/>
              <a:gd name="connsiteX391" fmla="*/ 39 w 12653"/>
              <a:gd name="connsiteY391" fmla="*/ 3489 h 4040"/>
              <a:gd name="connsiteX392" fmla="*/ 80 w 12653"/>
              <a:gd name="connsiteY392" fmla="*/ 3489 h 4040"/>
              <a:gd name="connsiteX393" fmla="*/ 12574 w 12653"/>
              <a:gd name="connsiteY393" fmla="*/ 575 h 4040"/>
              <a:gd name="connsiteX394" fmla="*/ 12574 w 12653"/>
              <a:gd name="connsiteY394" fmla="*/ 536 h 4040"/>
              <a:gd name="connsiteX395" fmla="*/ 12615 w 12653"/>
              <a:gd name="connsiteY395" fmla="*/ 536 h 4040"/>
              <a:gd name="connsiteX396" fmla="*/ 12615 w 12653"/>
              <a:gd name="connsiteY396" fmla="*/ 575 h 4040"/>
              <a:gd name="connsiteX397" fmla="*/ 12574 w 12653"/>
              <a:gd name="connsiteY397" fmla="*/ 575 h 4040"/>
              <a:gd name="connsiteX0" fmla="*/ 12653 w 12653"/>
              <a:gd name="connsiteY0" fmla="*/ 182 h 4040"/>
              <a:gd name="connsiteX1" fmla="*/ 12653 w 12653"/>
              <a:gd name="connsiteY1" fmla="*/ 0 h 4040"/>
              <a:gd name="connsiteX2" fmla="*/ 12470 w 12653"/>
              <a:gd name="connsiteY2" fmla="*/ 0 h 4040"/>
              <a:gd name="connsiteX3" fmla="*/ 12470 w 12653"/>
              <a:gd name="connsiteY3" fmla="*/ 82 h 4040"/>
              <a:gd name="connsiteX4" fmla="*/ 12414 w 12653"/>
              <a:gd name="connsiteY4" fmla="*/ 82 h 4040"/>
              <a:gd name="connsiteX5" fmla="*/ 12414 w 12653"/>
              <a:gd name="connsiteY5" fmla="*/ 0 h 4040"/>
              <a:gd name="connsiteX6" fmla="*/ 12202 w 12653"/>
              <a:gd name="connsiteY6" fmla="*/ 0 h 4040"/>
              <a:gd name="connsiteX7" fmla="*/ 12202 w 12653"/>
              <a:gd name="connsiteY7" fmla="*/ 130 h 4040"/>
              <a:gd name="connsiteX8" fmla="*/ 12092 w 12653"/>
              <a:gd name="connsiteY8" fmla="*/ 130 h 4040"/>
              <a:gd name="connsiteX9" fmla="*/ 12092 w 12653"/>
              <a:gd name="connsiteY9" fmla="*/ 100 h 4040"/>
              <a:gd name="connsiteX10" fmla="*/ 12155 w 12653"/>
              <a:gd name="connsiteY10" fmla="*/ 100 h 4040"/>
              <a:gd name="connsiteX11" fmla="*/ 12155 w 12653"/>
              <a:gd name="connsiteY11" fmla="*/ 15 h 4040"/>
              <a:gd name="connsiteX12" fmla="*/ 12071 w 12653"/>
              <a:gd name="connsiteY12" fmla="*/ 15 h 4040"/>
              <a:gd name="connsiteX13" fmla="*/ 12071 w 12653"/>
              <a:gd name="connsiteY13" fmla="*/ 78 h 4040"/>
              <a:gd name="connsiteX14" fmla="*/ 12017 w 12653"/>
              <a:gd name="connsiteY14" fmla="*/ 78 h 4040"/>
              <a:gd name="connsiteX15" fmla="*/ 12017 w 12653"/>
              <a:gd name="connsiteY15" fmla="*/ 18 h 4040"/>
              <a:gd name="connsiteX16" fmla="*/ 637 w 12653"/>
              <a:gd name="connsiteY16" fmla="*/ 18 h 4040"/>
              <a:gd name="connsiteX17" fmla="*/ 637 w 12653"/>
              <a:gd name="connsiteY17" fmla="*/ 78 h 4040"/>
              <a:gd name="connsiteX18" fmla="*/ 583 w 12653"/>
              <a:gd name="connsiteY18" fmla="*/ 78 h 4040"/>
              <a:gd name="connsiteX19" fmla="*/ 583 w 12653"/>
              <a:gd name="connsiteY19" fmla="*/ 15 h 4040"/>
              <a:gd name="connsiteX20" fmla="*/ 499 w 12653"/>
              <a:gd name="connsiteY20" fmla="*/ 15 h 4040"/>
              <a:gd name="connsiteX21" fmla="*/ 499 w 12653"/>
              <a:gd name="connsiteY21" fmla="*/ 100 h 4040"/>
              <a:gd name="connsiteX22" fmla="*/ 561 w 12653"/>
              <a:gd name="connsiteY22" fmla="*/ 100 h 4040"/>
              <a:gd name="connsiteX23" fmla="*/ 561 w 12653"/>
              <a:gd name="connsiteY23" fmla="*/ 130 h 4040"/>
              <a:gd name="connsiteX24" fmla="*/ 451 w 12653"/>
              <a:gd name="connsiteY24" fmla="*/ 130 h 4040"/>
              <a:gd name="connsiteX25" fmla="*/ 451 w 12653"/>
              <a:gd name="connsiteY25" fmla="*/ 0 h 4040"/>
              <a:gd name="connsiteX26" fmla="*/ 240 w 12653"/>
              <a:gd name="connsiteY26" fmla="*/ 0 h 4040"/>
              <a:gd name="connsiteX27" fmla="*/ 240 w 12653"/>
              <a:gd name="connsiteY27" fmla="*/ 82 h 4040"/>
              <a:gd name="connsiteX28" fmla="*/ 184 w 12653"/>
              <a:gd name="connsiteY28" fmla="*/ 82 h 4040"/>
              <a:gd name="connsiteX29" fmla="*/ 184 w 12653"/>
              <a:gd name="connsiteY29" fmla="*/ 0 h 4040"/>
              <a:gd name="connsiteX30" fmla="*/ 0 w 12653"/>
              <a:gd name="connsiteY30" fmla="*/ 0 h 4040"/>
              <a:gd name="connsiteX31" fmla="*/ 0 w 12653"/>
              <a:gd name="connsiteY31" fmla="*/ 182 h 4040"/>
              <a:gd name="connsiteX32" fmla="*/ 82 w 12653"/>
              <a:gd name="connsiteY32" fmla="*/ 182 h 4040"/>
              <a:gd name="connsiteX33" fmla="*/ 82 w 12653"/>
              <a:gd name="connsiteY33" fmla="*/ 255 h 4040"/>
              <a:gd name="connsiteX34" fmla="*/ 2 w 12653"/>
              <a:gd name="connsiteY34" fmla="*/ 255 h 4040"/>
              <a:gd name="connsiteX35" fmla="*/ 2 w 12653"/>
              <a:gd name="connsiteY35" fmla="*/ 467 h 4040"/>
              <a:gd name="connsiteX36" fmla="*/ 132 w 12653"/>
              <a:gd name="connsiteY36" fmla="*/ 467 h 4040"/>
              <a:gd name="connsiteX37" fmla="*/ 132 w 12653"/>
              <a:gd name="connsiteY37" fmla="*/ 575 h 4040"/>
              <a:gd name="connsiteX38" fmla="*/ 102 w 12653"/>
              <a:gd name="connsiteY38" fmla="*/ 575 h 4040"/>
              <a:gd name="connsiteX39" fmla="*/ 102 w 12653"/>
              <a:gd name="connsiteY39" fmla="*/ 514 h 4040"/>
              <a:gd name="connsiteX40" fmla="*/ 17 w 12653"/>
              <a:gd name="connsiteY40" fmla="*/ 514 h 4040"/>
              <a:gd name="connsiteX41" fmla="*/ 17 w 12653"/>
              <a:gd name="connsiteY41" fmla="*/ 596 h 4040"/>
              <a:gd name="connsiteX42" fmla="*/ 80 w 12653"/>
              <a:gd name="connsiteY42" fmla="*/ 596 h 4040"/>
              <a:gd name="connsiteX43" fmla="*/ 80 w 12653"/>
              <a:gd name="connsiteY43" fmla="*/ 652 h 4040"/>
              <a:gd name="connsiteX44" fmla="*/ 20 w 12653"/>
              <a:gd name="connsiteY44" fmla="*/ 652 h 4040"/>
              <a:gd name="connsiteX45" fmla="*/ 20 w 12653"/>
              <a:gd name="connsiteY45" fmla="*/ 2708 h 4040"/>
              <a:gd name="connsiteX46" fmla="*/ 80 w 12653"/>
              <a:gd name="connsiteY46" fmla="*/ 2708 h 4040"/>
              <a:gd name="connsiteX47" fmla="*/ 80 w 12653"/>
              <a:gd name="connsiteY47" fmla="*/ 2765 h 4040"/>
              <a:gd name="connsiteX48" fmla="*/ 17 w 12653"/>
              <a:gd name="connsiteY48" fmla="*/ 2765 h 4040"/>
              <a:gd name="connsiteX49" fmla="*/ 17 w 12653"/>
              <a:gd name="connsiteY49" fmla="*/ 2847 h 4040"/>
              <a:gd name="connsiteX50" fmla="*/ 102 w 12653"/>
              <a:gd name="connsiteY50" fmla="*/ 2847 h 4040"/>
              <a:gd name="connsiteX51" fmla="*/ 102 w 12653"/>
              <a:gd name="connsiteY51" fmla="*/ 2786 h 4040"/>
              <a:gd name="connsiteX52" fmla="*/ 132 w 12653"/>
              <a:gd name="connsiteY52" fmla="*/ 2786 h 4040"/>
              <a:gd name="connsiteX53" fmla="*/ 132 w 12653"/>
              <a:gd name="connsiteY53" fmla="*/ 2894 h 4040"/>
              <a:gd name="connsiteX54" fmla="*/ 2 w 12653"/>
              <a:gd name="connsiteY54" fmla="*/ 2894 h 4040"/>
              <a:gd name="connsiteX55" fmla="*/ 2 w 12653"/>
              <a:gd name="connsiteY55" fmla="*/ 3106 h 4040"/>
              <a:gd name="connsiteX56" fmla="*/ 82 w 12653"/>
              <a:gd name="connsiteY56" fmla="*/ 3106 h 4040"/>
              <a:gd name="connsiteX57" fmla="*/ 82 w 12653"/>
              <a:gd name="connsiteY57" fmla="*/ 3179 h 4040"/>
              <a:gd name="connsiteX58" fmla="*/ 0 w 12653"/>
              <a:gd name="connsiteY58" fmla="*/ 3179 h 4040"/>
              <a:gd name="connsiteX59" fmla="*/ 0 w 12653"/>
              <a:gd name="connsiteY59" fmla="*/ 3360 h 4040"/>
              <a:gd name="connsiteX60" fmla="*/ 184 w 12653"/>
              <a:gd name="connsiteY60" fmla="*/ 3360 h 4040"/>
              <a:gd name="connsiteX61" fmla="*/ 184 w 12653"/>
              <a:gd name="connsiteY61" fmla="*/ 3278 h 4040"/>
              <a:gd name="connsiteX62" fmla="*/ 240 w 12653"/>
              <a:gd name="connsiteY62" fmla="*/ 3278 h 4040"/>
              <a:gd name="connsiteX63" fmla="*/ 240 w 12653"/>
              <a:gd name="connsiteY63" fmla="*/ 3360 h 4040"/>
              <a:gd name="connsiteX64" fmla="*/ 451 w 12653"/>
              <a:gd name="connsiteY64" fmla="*/ 3360 h 4040"/>
              <a:gd name="connsiteX65" fmla="*/ 451 w 12653"/>
              <a:gd name="connsiteY65" fmla="*/ 3231 h 4040"/>
              <a:gd name="connsiteX66" fmla="*/ 561 w 12653"/>
              <a:gd name="connsiteY66" fmla="*/ 3231 h 4040"/>
              <a:gd name="connsiteX67" fmla="*/ 561 w 12653"/>
              <a:gd name="connsiteY67" fmla="*/ 3261 h 4040"/>
              <a:gd name="connsiteX68" fmla="*/ 499 w 12653"/>
              <a:gd name="connsiteY68" fmla="*/ 3261 h 4040"/>
              <a:gd name="connsiteX69" fmla="*/ 499 w 12653"/>
              <a:gd name="connsiteY69" fmla="*/ 3345 h 4040"/>
              <a:gd name="connsiteX70" fmla="*/ 583 w 12653"/>
              <a:gd name="connsiteY70" fmla="*/ 3345 h 4040"/>
              <a:gd name="connsiteX71" fmla="*/ 583 w 12653"/>
              <a:gd name="connsiteY71" fmla="*/ 3283 h 4040"/>
              <a:gd name="connsiteX72" fmla="*/ 637 w 12653"/>
              <a:gd name="connsiteY72" fmla="*/ 3283 h 4040"/>
              <a:gd name="connsiteX73" fmla="*/ 637 w 12653"/>
              <a:gd name="connsiteY73" fmla="*/ 3343 h 4040"/>
              <a:gd name="connsiteX74" fmla="*/ 12017 w 12653"/>
              <a:gd name="connsiteY74" fmla="*/ 3343 h 4040"/>
              <a:gd name="connsiteX75" fmla="*/ 12017 w 12653"/>
              <a:gd name="connsiteY75" fmla="*/ 3283 h 4040"/>
              <a:gd name="connsiteX76" fmla="*/ 12071 w 12653"/>
              <a:gd name="connsiteY76" fmla="*/ 3283 h 4040"/>
              <a:gd name="connsiteX77" fmla="*/ 12071 w 12653"/>
              <a:gd name="connsiteY77" fmla="*/ 3345 h 4040"/>
              <a:gd name="connsiteX78" fmla="*/ 12155 w 12653"/>
              <a:gd name="connsiteY78" fmla="*/ 3345 h 4040"/>
              <a:gd name="connsiteX79" fmla="*/ 12155 w 12653"/>
              <a:gd name="connsiteY79" fmla="*/ 3261 h 4040"/>
              <a:gd name="connsiteX80" fmla="*/ 12092 w 12653"/>
              <a:gd name="connsiteY80" fmla="*/ 3261 h 4040"/>
              <a:gd name="connsiteX81" fmla="*/ 12092 w 12653"/>
              <a:gd name="connsiteY81" fmla="*/ 3231 h 4040"/>
              <a:gd name="connsiteX82" fmla="*/ 12202 w 12653"/>
              <a:gd name="connsiteY82" fmla="*/ 3231 h 4040"/>
              <a:gd name="connsiteX83" fmla="*/ 12202 w 12653"/>
              <a:gd name="connsiteY83" fmla="*/ 3360 h 4040"/>
              <a:gd name="connsiteX84" fmla="*/ 12414 w 12653"/>
              <a:gd name="connsiteY84" fmla="*/ 3360 h 4040"/>
              <a:gd name="connsiteX85" fmla="*/ 12414 w 12653"/>
              <a:gd name="connsiteY85" fmla="*/ 3278 h 4040"/>
              <a:gd name="connsiteX86" fmla="*/ 12470 w 12653"/>
              <a:gd name="connsiteY86" fmla="*/ 3278 h 4040"/>
              <a:gd name="connsiteX87" fmla="*/ 12470 w 12653"/>
              <a:gd name="connsiteY87" fmla="*/ 3360 h 4040"/>
              <a:gd name="connsiteX88" fmla="*/ 12653 w 12653"/>
              <a:gd name="connsiteY88" fmla="*/ 3360 h 4040"/>
              <a:gd name="connsiteX89" fmla="*/ 12653 w 12653"/>
              <a:gd name="connsiteY89" fmla="*/ 3179 h 4040"/>
              <a:gd name="connsiteX90" fmla="*/ 12571 w 12653"/>
              <a:gd name="connsiteY90" fmla="*/ 3179 h 4040"/>
              <a:gd name="connsiteX91" fmla="*/ 12571 w 12653"/>
              <a:gd name="connsiteY91" fmla="*/ 3106 h 4040"/>
              <a:gd name="connsiteX92" fmla="*/ 12651 w 12653"/>
              <a:gd name="connsiteY92" fmla="*/ 3106 h 4040"/>
              <a:gd name="connsiteX93" fmla="*/ 12651 w 12653"/>
              <a:gd name="connsiteY93" fmla="*/ 2894 h 4040"/>
              <a:gd name="connsiteX94" fmla="*/ 12522 w 12653"/>
              <a:gd name="connsiteY94" fmla="*/ 2894 h 4040"/>
              <a:gd name="connsiteX95" fmla="*/ 12522 w 12653"/>
              <a:gd name="connsiteY95" fmla="*/ 2786 h 4040"/>
              <a:gd name="connsiteX96" fmla="*/ 12552 w 12653"/>
              <a:gd name="connsiteY96" fmla="*/ 2786 h 4040"/>
              <a:gd name="connsiteX97" fmla="*/ 12552 w 12653"/>
              <a:gd name="connsiteY97" fmla="*/ 2847 h 4040"/>
              <a:gd name="connsiteX98" fmla="*/ 12636 w 12653"/>
              <a:gd name="connsiteY98" fmla="*/ 2847 h 4040"/>
              <a:gd name="connsiteX99" fmla="*/ 12636 w 12653"/>
              <a:gd name="connsiteY99" fmla="*/ 2765 h 4040"/>
              <a:gd name="connsiteX100" fmla="*/ 12574 w 12653"/>
              <a:gd name="connsiteY100" fmla="*/ 2765 h 4040"/>
              <a:gd name="connsiteX101" fmla="*/ 12574 w 12653"/>
              <a:gd name="connsiteY101" fmla="*/ 2708 h 4040"/>
              <a:gd name="connsiteX102" fmla="*/ 12634 w 12653"/>
              <a:gd name="connsiteY102" fmla="*/ 2708 h 4040"/>
              <a:gd name="connsiteX103" fmla="*/ 12634 w 12653"/>
              <a:gd name="connsiteY103" fmla="*/ 652 h 4040"/>
              <a:gd name="connsiteX104" fmla="*/ 12574 w 12653"/>
              <a:gd name="connsiteY104" fmla="*/ 652 h 4040"/>
              <a:gd name="connsiteX105" fmla="*/ 12574 w 12653"/>
              <a:gd name="connsiteY105" fmla="*/ 596 h 4040"/>
              <a:gd name="connsiteX106" fmla="*/ 12636 w 12653"/>
              <a:gd name="connsiteY106" fmla="*/ 596 h 4040"/>
              <a:gd name="connsiteX107" fmla="*/ 12636 w 12653"/>
              <a:gd name="connsiteY107" fmla="*/ 514 h 4040"/>
              <a:gd name="connsiteX108" fmla="*/ 12552 w 12653"/>
              <a:gd name="connsiteY108" fmla="*/ 514 h 4040"/>
              <a:gd name="connsiteX109" fmla="*/ 12552 w 12653"/>
              <a:gd name="connsiteY109" fmla="*/ 575 h 4040"/>
              <a:gd name="connsiteX110" fmla="*/ 12522 w 12653"/>
              <a:gd name="connsiteY110" fmla="*/ 575 h 4040"/>
              <a:gd name="connsiteX111" fmla="*/ 12522 w 12653"/>
              <a:gd name="connsiteY111" fmla="*/ 467 h 4040"/>
              <a:gd name="connsiteX112" fmla="*/ 12651 w 12653"/>
              <a:gd name="connsiteY112" fmla="*/ 467 h 4040"/>
              <a:gd name="connsiteX113" fmla="*/ 12651 w 12653"/>
              <a:gd name="connsiteY113" fmla="*/ 255 h 4040"/>
              <a:gd name="connsiteX114" fmla="*/ 12571 w 12653"/>
              <a:gd name="connsiteY114" fmla="*/ 255 h 4040"/>
              <a:gd name="connsiteX115" fmla="*/ 12571 w 12653"/>
              <a:gd name="connsiteY115" fmla="*/ 182 h 4040"/>
              <a:gd name="connsiteX116" fmla="*/ 12653 w 12653"/>
              <a:gd name="connsiteY116" fmla="*/ 182 h 4040"/>
              <a:gd name="connsiteX117" fmla="*/ 561 w 12653"/>
              <a:gd name="connsiteY117" fmla="*/ 3283 h 4040"/>
              <a:gd name="connsiteX118" fmla="*/ 561 w 12653"/>
              <a:gd name="connsiteY118" fmla="*/ 3324 h 4040"/>
              <a:gd name="connsiteX119" fmla="*/ 520 w 12653"/>
              <a:gd name="connsiteY119" fmla="*/ 3324 h 4040"/>
              <a:gd name="connsiteX120" fmla="*/ 520 w 12653"/>
              <a:gd name="connsiteY120" fmla="*/ 3283 h 4040"/>
              <a:gd name="connsiteX121" fmla="*/ 561 w 12653"/>
              <a:gd name="connsiteY121" fmla="*/ 3283 h 4040"/>
              <a:gd name="connsiteX122" fmla="*/ 12092 w 12653"/>
              <a:gd name="connsiteY122" fmla="*/ 78 h 4040"/>
              <a:gd name="connsiteX123" fmla="*/ 12092 w 12653"/>
              <a:gd name="connsiteY123" fmla="*/ 37 h 4040"/>
              <a:gd name="connsiteX124" fmla="*/ 12133 w 12653"/>
              <a:gd name="connsiteY124" fmla="*/ 37 h 4040"/>
              <a:gd name="connsiteX125" fmla="*/ 12133 w 12653"/>
              <a:gd name="connsiteY125" fmla="*/ 78 h 4040"/>
              <a:gd name="connsiteX126" fmla="*/ 12092 w 12653"/>
              <a:gd name="connsiteY126" fmla="*/ 78 h 4040"/>
              <a:gd name="connsiteX127" fmla="*/ 12574 w 12653"/>
              <a:gd name="connsiteY127" fmla="*/ 2825 h 4040"/>
              <a:gd name="connsiteX128" fmla="*/ 12574 w 12653"/>
              <a:gd name="connsiteY128" fmla="*/ 2786 h 4040"/>
              <a:gd name="connsiteX129" fmla="*/ 12615 w 12653"/>
              <a:gd name="connsiteY129" fmla="*/ 2786 h 4040"/>
              <a:gd name="connsiteX130" fmla="*/ 12615 w 12653"/>
              <a:gd name="connsiteY130" fmla="*/ 2825 h 4040"/>
              <a:gd name="connsiteX131" fmla="*/ 12574 w 12653"/>
              <a:gd name="connsiteY131" fmla="*/ 2825 h 4040"/>
              <a:gd name="connsiteX132" fmla="*/ 12492 w 12653"/>
              <a:gd name="connsiteY132" fmla="*/ 3339 h 4040"/>
              <a:gd name="connsiteX133" fmla="*/ 12492 w 12653"/>
              <a:gd name="connsiteY133" fmla="*/ 3278 h 4040"/>
              <a:gd name="connsiteX134" fmla="*/ 12571 w 12653"/>
              <a:gd name="connsiteY134" fmla="*/ 3278 h 4040"/>
              <a:gd name="connsiteX135" fmla="*/ 12571 w 12653"/>
              <a:gd name="connsiteY135" fmla="*/ 3201 h 4040"/>
              <a:gd name="connsiteX136" fmla="*/ 12630 w 12653"/>
              <a:gd name="connsiteY136" fmla="*/ 3201 h 4040"/>
              <a:gd name="connsiteX137" fmla="*/ 12630 w 12653"/>
              <a:gd name="connsiteY137" fmla="*/ 3339 h 4040"/>
              <a:gd name="connsiteX138" fmla="*/ 12492 w 12653"/>
              <a:gd name="connsiteY138" fmla="*/ 3339 h 4040"/>
              <a:gd name="connsiteX139" fmla="*/ 12492 w 12653"/>
              <a:gd name="connsiteY139" fmla="*/ 3259 h 4040"/>
              <a:gd name="connsiteX140" fmla="*/ 12492 w 12653"/>
              <a:gd name="connsiteY140" fmla="*/ 3201 h 4040"/>
              <a:gd name="connsiteX141" fmla="*/ 12552 w 12653"/>
              <a:gd name="connsiteY141" fmla="*/ 3201 h 4040"/>
              <a:gd name="connsiteX142" fmla="*/ 12552 w 12653"/>
              <a:gd name="connsiteY142" fmla="*/ 3259 h 4040"/>
              <a:gd name="connsiteX143" fmla="*/ 12492 w 12653"/>
              <a:gd name="connsiteY143" fmla="*/ 3259 h 4040"/>
              <a:gd name="connsiteX144" fmla="*/ 12487 w 12653"/>
              <a:gd name="connsiteY144" fmla="*/ 3084 h 4040"/>
              <a:gd name="connsiteX145" fmla="*/ 12487 w 12653"/>
              <a:gd name="connsiteY145" fmla="*/ 3021 h 4040"/>
              <a:gd name="connsiteX146" fmla="*/ 12552 w 12653"/>
              <a:gd name="connsiteY146" fmla="*/ 3021 h 4040"/>
              <a:gd name="connsiteX147" fmla="*/ 12552 w 12653"/>
              <a:gd name="connsiteY147" fmla="*/ 3084 h 4040"/>
              <a:gd name="connsiteX148" fmla="*/ 12487 w 12653"/>
              <a:gd name="connsiteY148" fmla="*/ 3084 h 4040"/>
              <a:gd name="connsiteX149" fmla="*/ 12552 w 12653"/>
              <a:gd name="connsiteY149" fmla="*/ 3106 h 4040"/>
              <a:gd name="connsiteX150" fmla="*/ 12552 w 12653"/>
              <a:gd name="connsiteY150" fmla="*/ 3177 h 4040"/>
              <a:gd name="connsiteX151" fmla="*/ 12487 w 12653"/>
              <a:gd name="connsiteY151" fmla="*/ 3177 h 4040"/>
              <a:gd name="connsiteX152" fmla="*/ 12487 w 12653"/>
              <a:gd name="connsiteY152" fmla="*/ 3106 h 4040"/>
              <a:gd name="connsiteX153" fmla="*/ 12552 w 12653"/>
              <a:gd name="connsiteY153" fmla="*/ 3106 h 4040"/>
              <a:gd name="connsiteX154" fmla="*/ 12470 w 12653"/>
              <a:gd name="connsiteY154" fmla="*/ 3196 h 4040"/>
              <a:gd name="connsiteX155" fmla="*/ 12470 w 12653"/>
              <a:gd name="connsiteY155" fmla="*/ 3259 h 4040"/>
              <a:gd name="connsiteX156" fmla="*/ 12414 w 12653"/>
              <a:gd name="connsiteY156" fmla="*/ 3259 h 4040"/>
              <a:gd name="connsiteX157" fmla="*/ 12414 w 12653"/>
              <a:gd name="connsiteY157" fmla="*/ 3196 h 4040"/>
              <a:gd name="connsiteX158" fmla="*/ 12470 w 12653"/>
              <a:gd name="connsiteY158" fmla="*/ 3196 h 4040"/>
              <a:gd name="connsiteX159" fmla="*/ 12470 w 12653"/>
              <a:gd name="connsiteY159" fmla="*/ 3106 h 4040"/>
              <a:gd name="connsiteX160" fmla="*/ 12470 w 12653"/>
              <a:gd name="connsiteY160" fmla="*/ 3177 h 4040"/>
              <a:gd name="connsiteX161" fmla="*/ 12414 w 12653"/>
              <a:gd name="connsiteY161" fmla="*/ 3177 h 4040"/>
              <a:gd name="connsiteX162" fmla="*/ 12414 w 12653"/>
              <a:gd name="connsiteY162" fmla="*/ 3106 h 4040"/>
              <a:gd name="connsiteX163" fmla="*/ 12470 w 12653"/>
              <a:gd name="connsiteY163" fmla="*/ 3106 h 4040"/>
              <a:gd name="connsiteX164" fmla="*/ 12092 w 12653"/>
              <a:gd name="connsiteY164" fmla="*/ 3324 h 4040"/>
              <a:gd name="connsiteX165" fmla="*/ 12092 w 12653"/>
              <a:gd name="connsiteY165" fmla="*/ 3283 h 4040"/>
              <a:gd name="connsiteX166" fmla="*/ 12133 w 12653"/>
              <a:gd name="connsiteY166" fmla="*/ 3283 h 4040"/>
              <a:gd name="connsiteX167" fmla="*/ 12133 w 12653"/>
              <a:gd name="connsiteY167" fmla="*/ 3324 h 4040"/>
              <a:gd name="connsiteX168" fmla="*/ 12092 w 12653"/>
              <a:gd name="connsiteY168" fmla="*/ 3324 h 4040"/>
              <a:gd name="connsiteX169" fmla="*/ 240 w 12653"/>
              <a:gd name="connsiteY169" fmla="*/ 3196 h 4040"/>
              <a:gd name="connsiteX170" fmla="*/ 240 w 12653"/>
              <a:gd name="connsiteY170" fmla="*/ 3259 h 4040"/>
              <a:gd name="connsiteX171" fmla="*/ 184 w 12653"/>
              <a:gd name="connsiteY171" fmla="*/ 3259 h 4040"/>
              <a:gd name="connsiteX172" fmla="*/ 184 w 12653"/>
              <a:gd name="connsiteY172" fmla="*/ 3196 h 4040"/>
              <a:gd name="connsiteX173" fmla="*/ 240 w 12653"/>
              <a:gd name="connsiteY173" fmla="*/ 3196 h 4040"/>
              <a:gd name="connsiteX174" fmla="*/ 240 w 12653"/>
              <a:gd name="connsiteY174" fmla="*/ 3106 h 4040"/>
              <a:gd name="connsiteX175" fmla="*/ 240 w 12653"/>
              <a:gd name="connsiteY175" fmla="*/ 3177 h 4040"/>
              <a:gd name="connsiteX176" fmla="*/ 184 w 12653"/>
              <a:gd name="connsiteY176" fmla="*/ 3177 h 4040"/>
              <a:gd name="connsiteX177" fmla="*/ 184 w 12653"/>
              <a:gd name="connsiteY177" fmla="*/ 3106 h 4040"/>
              <a:gd name="connsiteX178" fmla="*/ 240 w 12653"/>
              <a:gd name="connsiteY178" fmla="*/ 3106 h 4040"/>
              <a:gd name="connsiteX179" fmla="*/ 102 w 12653"/>
              <a:gd name="connsiteY179" fmla="*/ 3084 h 4040"/>
              <a:gd name="connsiteX180" fmla="*/ 102 w 12653"/>
              <a:gd name="connsiteY180" fmla="*/ 3021 h 4040"/>
              <a:gd name="connsiteX181" fmla="*/ 166 w 12653"/>
              <a:gd name="connsiteY181" fmla="*/ 3021 h 4040"/>
              <a:gd name="connsiteX182" fmla="*/ 166 w 12653"/>
              <a:gd name="connsiteY182" fmla="*/ 3084 h 4040"/>
              <a:gd name="connsiteX183" fmla="*/ 102 w 12653"/>
              <a:gd name="connsiteY183" fmla="*/ 3084 h 4040"/>
              <a:gd name="connsiteX184" fmla="*/ 102 w 12653"/>
              <a:gd name="connsiteY184" fmla="*/ 3177 h 4040"/>
              <a:gd name="connsiteX185" fmla="*/ 102 w 12653"/>
              <a:gd name="connsiteY185" fmla="*/ 3106 h 4040"/>
              <a:gd name="connsiteX186" fmla="*/ 166 w 12653"/>
              <a:gd name="connsiteY186" fmla="*/ 3106 h 4040"/>
              <a:gd name="connsiteX187" fmla="*/ 166 w 12653"/>
              <a:gd name="connsiteY187" fmla="*/ 3177 h 4040"/>
              <a:gd name="connsiteX188" fmla="*/ 102 w 12653"/>
              <a:gd name="connsiteY188" fmla="*/ 3177 h 4040"/>
              <a:gd name="connsiteX189" fmla="*/ 102 w 12653"/>
              <a:gd name="connsiteY189" fmla="*/ 3259 h 4040"/>
              <a:gd name="connsiteX190" fmla="*/ 102 w 12653"/>
              <a:gd name="connsiteY190" fmla="*/ 3201 h 4040"/>
              <a:gd name="connsiteX191" fmla="*/ 162 w 12653"/>
              <a:gd name="connsiteY191" fmla="*/ 3201 h 4040"/>
              <a:gd name="connsiteX192" fmla="*/ 162 w 12653"/>
              <a:gd name="connsiteY192" fmla="*/ 3259 h 4040"/>
              <a:gd name="connsiteX193" fmla="*/ 102 w 12653"/>
              <a:gd name="connsiteY193" fmla="*/ 3259 h 4040"/>
              <a:gd name="connsiteX194" fmla="*/ 162 w 12653"/>
              <a:gd name="connsiteY194" fmla="*/ 3278 h 4040"/>
              <a:gd name="connsiteX195" fmla="*/ 162 w 12653"/>
              <a:gd name="connsiteY195" fmla="*/ 3339 h 4040"/>
              <a:gd name="connsiteX196" fmla="*/ 24 w 12653"/>
              <a:gd name="connsiteY196" fmla="*/ 3339 h 4040"/>
              <a:gd name="connsiteX197" fmla="*/ 24 w 12653"/>
              <a:gd name="connsiteY197" fmla="*/ 3201 h 4040"/>
              <a:gd name="connsiteX198" fmla="*/ 82 w 12653"/>
              <a:gd name="connsiteY198" fmla="*/ 3201 h 4040"/>
              <a:gd name="connsiteX199" fmla="*/ 82 w 12653"/>
              <a:gd name="connsiteY199" fmla="*/ 3278 h 4040"/>
              <a:gd name="connsiteX200" fmla="*/ 162 w 12653"/>
              <a:gd name="connsiteY200" fmla="*/ 3278 h 4040"/>
              <a:gd name="connsiteX201" fmla="*/ 80 w 12653"/>
              <a:gd name="connsiteY201" fmla="*/ 536 h 4040"/>
              <a:gd name="connsiteX202" fmla="*/ 80 w 12653"/>
              <a:gd name="connsiteY202" fmla="*/ 575 h 4040"/>
              <a:gd name="connsiteX203" fmla="*/ 39 w 12653"/>
              <a:gd name="connsiteY203" fmla="*/ 575 h 4040"/>
              <a:gd name="connsiteX204" fmla="*/ 39 w 12653"/>
              <a:gd name="connsiteY204" fmla="*/ 536 h 4040"/>
              <a:gd name="connsiteX205" fmla="*/ 80 w 12653"/>
              <a:gd name="connsiteY205" fmla="*/ 536 h 4040"/>
              <a:gd name="connsiteX206" fmla="*/ 162 w 12653"/>
              <a:gd name="connsiteY206" fmla="*/ 22 h 4040"/>
              <a:gd name="connsiteX207" fmla="*/ 162 w 12653"/>
              <a:gd name="connsiteY207" fmla="*/ 82 h 4040"/>
              <a:gd name="connsiteX208" fmla="*/ 82 w 12653"/>
              <a:gd name="connsiteY208" fmla="*/ 82 h 4040"/>
              <a:gd name="connsiteX209" fmla="*/ 82 w 12653"/>
              <a:gd name="connsiteY209" fmla="*/ 160 h 4040"/>
              <a:gd name="connsiteX210" fmla="*/ 24 w 12653"/>
              <a:gd name="connsiteY210" fmla="*/ 160 h 4040"/>
              <a:gd name="connsiteX211" fmla="*/ 24 w 12653"/>
              <a:gd name="connsiteY211" fmla="*/ 22 h 4040"/>
              <a:gd name="connsiteX212" fmla="*/ 162 w 12653"/>
              <a:gd name="connsiteY212" fmla="*/ 22 h 4040"/>
              <a:gd name="connsiteX213" fmla="*/ 162 w 12653"/>
              <a:gd name="connsiteY213" fmla="*/ 102 h 4040"/>
              <a:gd name="connsiteX214" fmla="*/ 162 w 12653"/>
              <a:gd name="connsiteY214" fmla="*/ 160 h 4040"/>
              <a:gd name="connsiteX215" fmla="*/ 102 w 12653"/>
              <a:gd name="connsiteY215" fmla="*/ 160 h 4040"/>
              <a:gd name="connsiteX216" fmla="*/ 102 w 12653"/>
              <a:gd name="connsiteY216" fmla="*/ 102 h 4040"/>
              <a:gd name="connsiteX217" fmla="*/ 162 w 12653"/>
              <a:gd name="connsiteY217" fmla="*/ 102 h 4040"/>
              <a:gd name="connsiteX218" fmla="*/ 166 w 12653"/>
              <a:gd name="connsiteY218" fmla="*/ 277 h 4040"/>
              <a:gd name="connsiteX219" fmla="*/ 166 w 12653"/>
              <a:gd name="connsiteY219" fmla="*/ 339 h 4040"/>
              <a:gd name="connsiteX220" fmla="*/ 102 w 12653"/>
              <a:gd name="connsiteY220" fmla="*/ 339 h 4040"/>
              <a:gd name="connsiteX221" fmla="*/ 102 w 12653"/>
              <a:gd name="connsiteY221" fmla="*/ 277 h 4040"/>
              <a:gd name="connsiteX222" fmla="*/ 166 w 12653"/>
              <a:gd name="connsiteY222" fmla="*/ 277 h 4040"/>
              <a:gd name="connsiteX223" fmla="*/ 102 w 12653"/>
              <a:gd name="connsiteY223" fmla="*/ 255 h 4040"/>
              <a:gd name="connsiteX224" fmla="*/ 102 w 12653"/>
              <a:gd name="connsiteY224" fmla="*/ 184 h 4040"/>
              <a:gd name="connsiteX225" fmla="*/ 166 w 12653"/>
              <a:gd name="connsiteY225" fmla="*/ 184 h 4040"/>
              <a:gd name="connsiteX226" fmla="*/ 166 w 12653"/>
              <a:gd name="connsiteY226" fmla="*/ 255 h 4040"/>
              <a:gd name="connsiteX227" fmla="*/ 102 w 12653"/>
              <a:gd name="connsiteY227" fmla="*/ 255 h 4040"/>
              <a:gd name="connsiteX228" fmla="*/ 184 w 12653"/>
              <a:gd name="connsiteY228" fmla="*/ 255 h 4040"/>
              <a:gd name="connsiteX229" fmla="*/ 184 w 12653"/>
              <a:gd name="connsiteY229" fmla="*/ 184 h 4040"/>
              <a:gd name="connsiteX230" fmla="*/ 240 w 12653"/>
              <a:gd name="connsiteY230" fmla="*/ 184 h 4040"/>
              <a:gd name="connsiteX231" fmla="*/ 240 w 12653"/>
              <a:gd name="connsiteY231" fmla="*/ 255 h 4040"/>
              <a:gd name="connsiteX232" fmla="*/ 184 w 12653"/>
              <a:gd name="connsiteY232" fmla="*/ 255 h 4040"/>
              <a:gd name="connsiteX233" fmla="*/ 184 w 12653"/>
              <a:gd name="connsiteY233" fmla="*/ 164 h 4040"/>
              <a:gd name="connsiteX234" fmla="*/ 184 w 12653"/>
              <a:gd name="connsiteY234" fmla="*/ 102 h 4040"/>
              <a:gd name="connsiteX235" fmla="*/ 240 w 12653"/>
              <a:gd name="connsiteY235" fmla="*/ 102 h 4040"/>
              <a:gd name="connsiteX236" fmla="*/ 240 w 12653"/>
              <a:gd name="connsiteY236" fmla="*/ 164 h 4040"/>
              <a:gd name="connsiteX237" fmla="*/ 184 w 12653"/>
              <a:gd name="connsiteY237" fmla="*/ 164 h 4040"/>
              <a:gd name="connsiteX238" fmla="*/ 561 w 12653"/>
              <a:gd name="connsiteY238" fmla="*/ 37 h 4040"/>
              <a:gd name="connsiteX239" fmla="*/ 561 w 12653"/>
              <a:gd name="connsiteY239" fmla="*/ 78 h 4040"/>
              <a:gd name="connsiteX240" fmla="*/ 520 w 12653"/>
              <a:gd name="connsiteY240" fmla="*/ 78 h 4040"/>
              <a:gd name="connsiteX241" fmla="*/ 520 w 12653"/>
              <a:gd name="connsiteY241" fmla="*/ 37 h 4040"/>
              <a:gd name="connsiteX242" fmla="*/ 561 w 12653"/>
              <a:gd name="connsiteY242" fmla="*/ 37 h 4040"/>
              <a:gd name="connsiteX243" fmla="*/ 12414 w 12653"/>
              <a:gd name="connsiteY243" fmla="*/ 164 h 4040"/>
              <a:gd name="connsiteX244" fmla="*/ 12414 w 12653"/>
              <a:gd name="connsiteY244" fmla="*/ 102 h 4040"/>
              <a:gd name="connsiteX245" fmla="*/ 12470 w 12653"/>
              <a:gd name="connsiteY245" fmla="*/ 102 h 4040"/>
              <a:gd name="connsiteX246" fmla="*/ 12470 w 12653"/>
              <a:gd name="connsiteY246" fmla="*/ 164 h 4040"/>
              <a:gd name="connsiteX247" fmla="*/ 12414 w 12653"/>
              <a:gd name="connsiteY247" fmla="*/ 164 h 4040"/>
              <a:gd name="connsiteX248" fmla="*/ 12414 w 12653"/>
              <a:gd name="connsiteY248" fmla="*/ 255 h 4040"/>
              <a:gd name="connsiteX249" fmla="*/ 12414 w 12653"/>
              <a:gd name="connsiteY249" fmla="*/ 184 h 4040"/>
              <a:gd name="connsiteX250" fmla="*/ 12470 w 12653"/>
              <a:gd name="connsiteY250" fmla="*/ 184 h 4040"/>
              <a:gd name="connsiteX251" fmla="*/ 12470 w 12653"/>
              <a:gd name="connsiteY251" fmla="*/ 255 h 4040"/>
              <a:gd name="connsiteX252" fmla="*/ 12414 w 12653"/>
              <a:gd name="connsiteY252" fmla="*/ 255 h 4040"/>
              <a:gd name="connsiteX253" fmla="*/ 12552 w 12653"/>
              <a:gd name="connsiteY253" fmla="*/ 596 h 4040"/>
              <a:gd name="connsiteX254" fmla="*/ 12552 w 12653"/>
              <a:gd name="connsiteY254" fmla="*/ 674 h 4040"/>
              <a:gd name="connsiteX255" fmla="*/ 12612 w 12653"/>
              <a:gd name="connsiteY255" fmla="*/ 674 h 4040"/>
              <a:gd name="connsiteX256" fmla="*/ 12612 w 12653"/>
              <a:gd name="connsiteY256" fmla="*/ 2687 h 4040"/>
              <a:gd name="connsiteX257" fmla="*/ 12552 w 12653"/>
              <a:gd name="connsiteY257" fmla="*/ 2687 h 4040"/>
              <a:gd name="connsiteX258" fmla="*/ 12552 w 12653"/>
              <a:gd name="connsiteY258" fmla="*/ 2765 h 4040"/>
              <a:gd name="connsiteX259" fmla="*/ 12500 w 12653"/>
              <a:gd name="connsiteY259" fmla="*/ 2765 h 4040"/>
              <a:gd name="connsiteX260" fmla="*/ 12500 w 12653"/>
              <a:gd name="connsiteY260" fmla="*/ 2916 h 4040"/>
              <a:gd name="connsiteX261" fmla="*/ 12628 w 12653"/>
              <a:gd name="connsiteY261" fmla="*/ 2916 h 4040"/>
              <a:gd name="connsiteX262" fmla="*/ 12628 w 12653"/>
              <a:gd name="connsiteY262" fmla="*/ 3084 h 4040"/>
              <a:gd name="connsiteX263" fmla="*/ 12571 w 12653"/>
              <a:gd name="connsiteY263" fmla="*/ 3084 h 4040"/>
              <a:gd name="connsiteX264" fmla="*/ 12571 w 12653"/>
              <a:gd name="connsiteY264" fmla="*/ 3002 h 4040"/>
              <a:gd name="connsiteX265" fmla="*/ 12470 w 12653"/>
              <a:gd name="connsiteY265" fmla="*/ 3002 h 4040"/>
              <a:gd name="connsiteX266" fmla="*/ 12470 w 12653"/>
              <a:gd name="connsiteY266" fmla="*/ 3084 h 4040"/>
              <a:gd name="connsiteX267" fmla="*/ 12392 w 12653"/>
              <a:gd name="connsiteY267" fmla="*/ 3084 h 4040"/>
              <a:gd name="connsiteX268" fmla="*/ 12392 w 12653"/>
              <a:gd name="connsiteY268" fmla="*/ 3177 h 4040"/>
              <a:gd name="connsiteX269" fmla="*/ 12300 w 12653"/>
              <a:gd name="connsiteY269" fmla="*/ 3177 h 4040"/>
              <a:gd name="connsiteX270" fmla="*/ 12300 w 12653"/>
              <a:gd name="connsiteY270" fmla="*/ 3278 h 4040"/>
              <a:gd name="connsiteX271" fmla="*/ 12392 w 12653"/>
              <a:gd name="connsiteY271" fmla="*/ 3278 h 4040"/>
              <a:gd name="connsiteX272" fmla="*/ 12392 w 12653"/>
              <a:gd name="connsiteY272" fmla="*/ 3337 h 4040"/>
              <a:gd name="connsiteX273" fmla="*/ 12224 w 12653"/>
              <a:gd name="connsiteY273" fmla="*/ 3337 h 4040"/>
              <a:gd name="connsiteX274" fmla="*/ 12224 w 12653"/>
              <a:gd name="connsiteY274" fmla="*/ 3209 h 4040"/>
              <a:gd name="connsiteX275" fmla="*/ 12071 w 12653"/>
              <a:gd name="connsiteY275" fmla="*/ 3209 h 4040"/>
              <a:gd name="connsiteX276" fmla="*/ 12071 w 12653"/>
              <a:gd name="connsiteY276" fmla="*/ 3261 h 4040"/>
              <a:gd name="connsiteX277" fmla="*/ 11995 w 12653"/>
              <a:gd name="connsiteY277" fmla="*/ 3261 h 4040"/>
              <a:gd name="connsiteX278" fmla="*/ 11995 w 12653"/>
              <a:gd name="connsiteY278" fmla="*/ 3322 h 4040"/>
              <a:gd name="connsiteX279" fmla="*/ 658 w 12653"/>
              <a:gd name="connsiteY279" fmla="*/ 3322 h 4040"/>
              <a:gd name="connsiteX280" fmla="*/ 658 w 12653"/>
              <a:gd name="connsiteY280" fmla="*/ 3261 h 4040"/>
              <a:gd name="connsiteX281" fmla="*/ 583 w 12653"/>
              <a:gd name="connsiteY281" fmla="*/ 3261 h 4040"/>
              <a:gd name="connsiteX282" fmla="*/ 583 w 12653"/>
              <a:gd name="connsiteY282" fmla="*/ 3912 h 4040"/>
              <a:gd name="connsiteX283" fmla="*/ 430 w 12653"/>
              <a:gd name="connsiteY283" fmla="*/ 3912 h 4040"/>
              <a:gd name="connsiteX284" fmla="*/ 430 w 12653"/>
              <a:gd name="connsiteY284" fmla="*/ 4040 h 4040"/>
              <a:gd name="connsiteX285" fmla="*/ 261 w 12653"/>
              <a:gd name="connsiteY285" fmla="*/ 4040 h 4040"/>
              <a:gd name="connsiteX286" fmla="*/ 261 w 12653"/>
              <a:gd name="connsiteY286" fmla="*/ 3981 h 4040"/>
              <a:gd name="connsiteX287" fmla="*/ 354 w 12653"/>
              <a:gd name="connsiteY287" fmla="*/ 3981 h 4040"/>
              <a:gd name="connsiteX288" fmla="*/ 354 w 12653"/>
              <a:gd name="connsiteY288" fmla="*/ 3880 h 4040"/>
              <a:gd name="connsiteX289" fmla="*/ 261 w 12653"/>
              <a:gd name="connsiteY289" fmla="*/ 3880 h 4040"/>
              <a:gd name="connsiteX290" fmla="*/ 261 w 12653"/>
              <a:gd name="connsiteY290" fmla="*/ 3787 h 4040"/>
              <a:gd name="connsiteX291" fmla="*/ 184 w 12653"/>
              <a:gd name="connsiteY291" fmla="*/ 3787 h 4040"/>
              <a:gd name="connsiteX292" fmla="*/ 184 w 12653"/>
              <a:gd name="connsiteY292" fmla="*/ 3705 h 4040"/>
              <a:gd name="connsiteX293" fmla="*/ 82 w 12653"/>
              <a:gd name="connsiteY293" fmla="*/ 3705 h 4040"/>
              <a:gd name="connsiteX294" fmla="*/ 82 w 12653"/>
              <a:gd name="connsiteY294" fmla="*/ 3787 h 4040"/>
              <a:gd name="connsiteX295" fmla="*/ 26 w 12653"/>
              <a:gd name="connsiteY295" fmla="*/ 3787 h 4040"/>
              <a:gd name="connsiteX296" fmla="*/ 26 w 12653"/>
              <a:gd name="connsiteY296" fmla="*/ 3619 h 4040"/>
              <a:gd name="connsiteX297" fmla="*/ 153 w 12653"/>
              <a:gd name="connsiteY297" fmla="*/ 3619 h 4040"/>
              <a:gd name="connsiteX298" fmla="*/ 153 w 12653"/>
              <a:gd name="connsiteY298" fmla="*/ 3468 h 4040"/>
              <a:gd name="connsiteX299" fmla="*/ 102 w 12653"/>
              <a:gd name="connsiteY299" fmla="*/ 3468 h 4040"/>
              <a:gd name="connsiteX300" fmla="*/ 102 w 12653"/>
              <a:gd name="connsiteY300" fmla="*/ 3390 h 4040"/>
              <a:gd name="connsiteX301" fmla="*/ 41 w 12653"/>
              <a:gd name="connsiteY301" fmla="*/ 3390 h 4040"/>
              <a:gd name="connsiteX302" fmla="*/ 41 w 12653"/>
              <a:gd name="connsiteY302" fmla="*/ 674 h 4040"/>
              <a:gd name="connsiteX303" fmla="*/ 102 w 12653"/>
              <a:gd name="connsiteY303" fmla="*/ 674 h 4040"/>
              <a:gd name="connsiteX304" fmla="*/ 102 w 12653"/>
              <a:gd name="connsiteY304" fmla="*/ 596 h 4040"/>
              <a:gd name="connsiteX305" fmla="*/ 153 w 12653"/>
              <a:gd name="connsiteY305" fmla="*/ 596 h 4040"/>
              <a:gd name="connsiteX306" fmla="*/ 153 w 12653"/>
              <a:gd name="connsiteY306" fmla="*/ 445 h 4040"/>
              <a:gd name="connsiteX307" fmla="*/ 26 w 12653"/>
              <a:gd name="connsiteY307" fmla="*/ 445 h 4040"/>
              <a:gd name="connsiteX308" fmla="*/ 26 w 12653"/>
              <a:gd name="connsiteY308" fmla="*/ 277 h 4040"/>
              <a:gd name="connsiteX309" fmla="*/ 82 w 12653"/>
              <a:gd name="connsiteY309" fmla="*/ 277 h 4040"/>
              <a:gd name="connsiteX310" fmla="*/ 82 w 12653"/>
              <a:gd name="connsiteY310" fmla="*/ 359 h 4040"/>
              <a:gd name="connsiteX311" fmla="*/ 184 w 12653"/>
              <a:gd name="connsiteY311" fmla="*/ 359 h 4040"/>
              <a:gd name="connsiteX312" fmla="*/ 184 w 12653"/>
              <a:gd name="connsiteY312" fmla="*/ 277 h 4040"/>
              <a:gd name="connsiteX313" fmla="*/ 261 w 12653"/>
              <a:gd name="connsiteY313" fmla="*/ 277 h 4040"/>
              <a:gd name="connsiteX314" fmla="*/ 261 w 12653"/>
              <a:gd name="connsiteY314" fmla="*/ 184 h 4040"/>
              <a:gd name="connsiteX315" fmla="*/ 354 w 12653"/>
              <a:gd name="connsiteY315" fmla="*/ 184 h 4040"/>
              <a:gd name="connsiteX316" fmla="*/ 354 w 12653"/>
              <a:gd name="connsiteY316" fmla="*/ 82 h 4040"/>
              <a:gd name="connsiteX317" fmla="*/ 261 w 12653"/>
              <a:gd name="connsiteY317" fmla="*/ 82 h 4040"/>
              <a:gd name="connsiteX318" fmla="*/ 261 w 12653"/>
              <a:gd name="connsiteY318" fmla="*/ 24 h 4040"/>
              <a:gd name="connsiteX319" fmla="*/ 430 w 12653"/>
              <a:gd name="connsiteY319" fmla="*/ 24 h 4040"/>
              <a:gd name="connsiteX320" fmla="*/ 430 w 12653"/>
              <a:gd name="connsiteY320" fmla="*/ 151 h 4040"/>
              <a:gd name="connsiteX321" fmla="*/ 583 w 12653"/>
              <a:gd name="connsiteY321" fmla="*/ 151 h 4040"/>
              <a:gd name="connsiteX322" fmla="*/ 583 w 12653"/>
              <a:gd name="connsiteY322" fmla="*/ 100 h 4040"/>
              <a:gd name="connsiteX323" fmla="*/ 658 w 12653"/>
              <a:gd name="connsiteY323" fmla="*/ 100 h 4040"/>
              <a:gd name="connsiteX324" fmla="*/ 658 w 12653"/>
              <a:gd name="connsiteY324" fmla="*/ 39 h 4040"/>
              <a:gd name="connsiteX325" fmla="*/ 11995 w 12653"/>
              <a:gd name="connsiteY325" fmla="*/ 39 h 4040"/>
              <a:gd name="connsiteX326" fmla="*/ 11995 w 12653"/>
              <a:gd name="connsiteY326" fmla="*/ 100 h 4040"/>
              <a:gd name="connsiteX327" fmla="*/ 12071 w 12653"/>
              <a:gd name="connsiteY327" fmla="*/ 100 h 4040"/>
              <a:gd name="connsiteX328" fmla="*/ 12071 w 12653"/>
              <a:gd name="connsiteY328" fmla="*/ 151 h 4040"/>
              <a:gd name="connsiteX329" fmla="*/ 12224 w 12653"/>
              <a:gd name="connsiteY329" fmla="*/ 151 h 4040"/>
              <a:gd name="connsiteX330" fmla="*/ 12224 w 12653"/>
              <a:gd name="connsiteY330" fmla="*/ 24 h 4040"/>
              <a:gd name="connsiteX331" fmla="*/ 12392 w 12653"/>
              <a:gd name="connsiteY331" fmla="*/ 24 h 4040"/>
              <a:gd name="connsiteX332" fmla="*/ 12392 w 12653"/>
              <a:gd name="connsiteY332" fmla="*/ 82 h 4040"/>
              <a:gd name="connsiteX333" fmla="*/ 12300 w 12653"/>
              <a:gd name="connsiteY333" fmla="*/ 82 h 4040"/>
              <a:gd name="connsiteX334" fmla="*/ 12300 w 12653"/>
              <a:gd name="connsiteY334" fmla="*/ 184 h 4040"/>
              <a:gd name="connsiteX335" fmla="*/ 12392 w 12653"/>
              <a:gd name="connsiteY335" fmla="*/ 184 h 4040"/>
              <a:gd name="connsiteX336" fmla="*/ 12392 w 12653"/>
              <a:gd name="connsiteY336" fmla="*/ 277 h 4040"/>
              <a:gd name="connsiteX337" fmla="*/ 12470 w 12653"/>
              <a:gd name="connsiteY337" fmla="*/ 277 h 4040"/>
              <a:gd name="connsiteX338" fmla="*/ 12470 w 12653"/>
              <a:gd name="connsiteY338" fmla="*/ 359 h 4040"/>
              <a:gd name="connsiteX339" fmla="*/ 12571 w 12653"/>
              <a:gd name="connsiteY339" fmla="*/ 359 h 4040"/>
              <a:gd name="connsiteX340" fmla="*/ 12571 w 12653"/>
              <a:gd name="connsiteY340" fmla="*/ 277 h 4040"/>
              <a:gd name="connsiteX341" fmla="*/ 12628 w 12653"/>
              <a:gd name="connsiteY341" fmla="*/ 277 h 4040"/>
              <a:gd name="connsiteX342" fmla="*/ 12628 w 12653"/>
              <a:gd name="connsiteY342" fmla="*/ 445 h 4040"/>
              <a:gd name="connsiteX343" fmla="*/ 12500 w 12653"/>
              <a:gd name="connsiteY343" fmla="*/ 445 h 4040"/>
              <a:gd name="connsiteX344" fmla="*/ 12500 w 12653"/>
              <a:gd name="connsiteY344" fmla="*/ 596 h 4040"/>
              <a:gd name="connsiteX345" fmla="*/ 12552 w 12653"/>
              <a:gd name="connsiteY345" fmla="*/ 596 h 4040"/>
              <a:gd name="connsiteX346" fmla="*/ 261 w 12653"/>
              <a:gd name="connsiteY346" fmla="*/ 3962 h 4040"/>
              <a:gd name="connsiteX347" fmla="*/ 261 w 12653"/>
              <a:gd name="connsiteY347" fmla="*/ 3899 h 4040"/>
              <a:gd name="connsiteX348" fmla="*/ 335 w 12653"/>
              <a:gd name="connsiteY348" fmla="*/ 3899 h 4040"/>
              <a:gd name="connsiteX349" fmla="*/ 335 w 12653"/>
              <a:gd name="connsiteY349" fmla="*/ 3962 h 4040"/>
              <a:gd name="connsiteX350" fmla="*/ 261 w 12653"/>
              <a:gd name="connsiteY350" fmla="*/ 3962 h 4040"/>
              <a:gd name="connsiteX351" fmla="*/ 261 w 12653"/>
              <a:gd name="connsiteY351" fmla="*/ 102 h 4040"/>
              <a:gd name="connsiteX352" fmla="*/ 335 w 12653"/>
              <a:gd name="connsiteY352" fmla="*/ 102 h 4040"/>
              <a:gd name="connsiteX353" fmla="*/ 335 w 12653"/>
              <a:gd name="connsiteY353" fmla="*/ 164 h 4040"/>
              <a:gd name="connsiteX354" fmla="*/ 261 w 12653"/>
              <a:gd name="connsiteY354" fmla="*/ 164 h 4040"/>
              <a:gd name="connsiteX355" fmla="*/ 261 w 12653"/>
              <a:gd name="connsiteY355" fmla="*/ 102 h 4040"/>
              <a:gd name="connsiteX356" fmla="*/ 12392 w 12653"/>
              <a:gd name="connsiteY356" fmla="*/ 102 h 4040"/>
              <a:gd name="connsiteX357" fmla="*/ 12392 w 12653"/>
              <a:gd name="connsiteY357" fmla="*/ 164 h 4040"/>
              <a:gd name="connsiteX358" fmla="*/ 12319 w 12653"/>
              <a:gd name="connsiteY358" fmla="*/ 164 h 4040"/>
              <a:gd name="connsiteX359" fmla="*/ 12319 w 12653"/>
              <a:gd name="connsiteY359" fmla="*/ 102 h 4040"/>
              <a:gd name="connsiteX360" fmla="*/ 12392 w 12653"/>
              <a:gd name="connsiteY360" fmla="*/ 102 h 4040"/>
              <a:gd name="connsiteX361" fmla="*/ 12392 w 12653"/>
              <a:gd name="connsiteY361" fmla="*/ 3899 h 4040"/>
              <a:gd name="connsiteX362" fmla="*/ 12392 w 12653"/>
              <a:gd name="connsiteY362" fmla="*/ 3962 h 4040"/>
              <a:gd name="connsiteX363" fmla="*/ 12319 w 12653"/>
              <a:gd name="connsiteY363" fmla="*/ 3962 h 4040"/>
              <a:gd name="connsiteX364" fmla="*/ 12319 w 12653"/>
              <a:gd name="connsiteY364" fmla="*/ 3899 h 4040"/>
              <a:gd name="connsiteX365" fmla="*/ 12392 w 12653"/>
              <a:gd name="connsiteY365" fmla="*/ 3899 h 4040"/>
              <a:gd name="connsiteX366" fmla="*/ 12552 w 12653"/>
              <a:gd name="connsiteY366" fmla="*/ 277 h 4040"/>
              <a:gd name="connsiteX367" fmla="*/ 12552 w 12653"/>
              <a:gd name="connsiteY367" fmla="*/ 339 h 4040"/>
              <a:gd name="connsiteX368" fmla="*/ 12487 w 12653"/>
              <a:gd name="connsiteY368" fmla="*/ 339 h 4040"/>
              <a:gd name="connsiteX369" fmla="*/ 12487 w 12653"/>
              <a:gd name="connsiteY369" fmla="*/ 277 h 4040"/>
              <a:gd name="connsiteX370" fmla="*/ 12552 w 12653"/>
              <a:gd name="connsiteY370" fmla="*/ 277 h 4040"/>
              <a:gd name="connsiteX371" fmla="*/ 12552 w 12653"/>
              <a:gd name="connsiteY371" fmla="*/ 184 h 4040"/>
              <a:gd name="connsiteX372" fmla="*/ 12552 w 12653"/>
              <a:gd name="connsiteY372" fmla="*/ 255 h 4040"/>
              <a:gd name="connsiteX373" fmla="*/ 12487 w 12653"/>
              <a:gd name="connsiteY373" fmla="*/ 255 h 4040"/>
              <a:gd name="connsiteX374" fmla="*/ 12487 w 12653"/>
              <a:gd name="connsiteY374" fmla="*/ 184 h 4040"/>
              <a:gd name="connsiteX375" fmla="*/ 12552 w 12653"/>
              <a:gd name="connsiteY375" fmla="*/ 184 h 4040"/>
              <a:gd name="connsiteX376" fmla="*/ 12552 w 12653"/>
              <a:gd name="connsiteY376" fmla="*/ 102 h 4040"/>
              <a:gd name="connsiteX377" fmla="*/ 12552 w 12653"/>
              <a:gd name="connsiteY377" fmla="*/ 160 h 4040"/>
              <a:gd name="connsiteX378" fmla="*/ 12492 w 12653"/>
              <a:gd name="connsiteY378" fmla="*/ 160 h 4040"/>
              <a:gd name="connsiteX379" fmla="*/ 12492 w 12653"/>
              <a:gd name="connsiteY379" fmla="*/ 102 h 4040"/>
              <a:gd name="connsiteX380" fmla="*/ 12552 w 12653"/>
              <a:gd name="connsiteY380" fmla="*/ 102 h 4040"/>
              <a:gd name="connsiteX381" fmla="*/ 12492 w 12653"/>
              <a:gd name="connsiteY381" fmla="*/ 82 h 4040"/>
              <a:gd name="connsiteX382" fmla="*/ 12492 w 12653"/>
              <a:gd name="connsiteY382" fmla="*/ 22 h 4040"/>
              <a:gd name="connsiteX383" fmla="*/ 12630 w 12653"/>
              <a:gd name="connsiteY383" fmla="*/ 22 h 4040"/>
              <a:gd name="connsiteX384" fmla="*/ 12630 w 12653"/>
              <a:gd name="connsiteY384" fmla="*/ 160 h 4040"/>
              <a:gd name="connsiteX385" fmla="*/ 12571 w 12653"/>
              <a:gd name="connsiteY385" fmla="*/ 160 h 4040"/>
              <a:gd name="connsiteX386" fmla="*/ 12571 w 12653"/>
              <a:gd name="connsiteY386" fmla="*/ 82 h 4040"/>
              <a:gd name="connsiteX387" fmla="*/ 12492 w 12653"/>
              <a:gd name="connsiteY387" fmla="*/ 82 h 4040"/>
              <a:gd name="connsiteX388" fmla="*/ 80 w 12653"/>
              <a:gd name="connsiteY388" fmla="*/ 3489 h 4040"/>
              <a:gd name="connsiteX389" fmla="*/ 80 w 12653"/>
              <a:gd name="connsiteY389" fmla="*/ 3528 h 4040"/>
              <a:gd name="connsiteX390" fmla="*/ 39 w 12653"/>
              <a:gd name="connsiteY390" fmla="*/ 3528 h 4040"/>
              <a:gd name="connsiteX391" fmla="*/ 39 w 12653"/>
              <a:gd name="connsiteY391" fmla="*/ 3489 h 4040"/>
              <a:gd name="connsiteX392" fmla="*/ 80 w 12653"/>
              <a:gd name="connsiteY392" fmla="*/ 3489 h 4040"/>
              <a:gd name="connsiteX393" fmla="*/ 12574 w 12653"/>
              <a:gd name="connsiteY393" fmla="*/ 575 h 4040"/>
              <a:gd name="connsiteX394" fmla="*/ 12574 w 12653"/>
              <a:gd name="connsiteY394" fmla="*/ 536 h 4040"/>
              <a:gd name="connsiteX395" fmla="*/ 12615 w 12653"/>
              <a:gd name="connsiteY395" fmla="*/ 536 h 4040"/>
              <a:gd name="connsiteX396" fmla="*/ 12615 w 12653"/>
              <a:gd name="connsiteY396" fmla="*/ 575 h 4040"/>
              <a:gd name="connsiteX397" fmla="*/ 12574 w 12653"/>
              <a:gd name="connsiteY397" fmla="*/ 575 h 4040"/>
              <a:gd name="connsiteX0" fmla="*/ 12653 w 12653"/>
              <a:gd name="connsiteY0" fmla="*/ 182 h 4040"/>
              <a:gd name="connsiteX1" fmla="*/ 12653 w 12653"/>
              <a:gd name="connsiteY1" fmla="*/ 0 h 4040"/>
              <a:gd name="connsiteX2" fmla="*/ 12470 w 12653"/>
              <a:gd name="connsiteY2" fmla="*/ 0 h 4040"/>
              <a:gd name="connsiteX3" fmla="*/ 12470 w 12653"/>
              <a:gd name="connsiteY3" fmla="*/ 82 h 4040"/>
              <a:gd name="connsiteX4" fmla="*/ 12414 w 12653"/>
              <a:gd name="connsiteY4" fmla="*/ 82 h 4040"/>
              <a:gd name="connsiteX5" fmla="*/ 12414 w 12653"/>
              <a:gd name="connsiteY5" fmla="*/ 0 h 4040"/>
              <a:gd name="connsiteX6" fmla="*/ 12202 w 12653"/>
              <a:gd name="connsiteY6" fmla="*/ 0 h 4040"/>
              <a:gd name="connsiteX7" fmla="*/ 12202 w 12653"/>
              <a:gd name="connsiteY7" fmla="*/ 130 h 4040"/>
              <a:gd name="connsiteX8" fmla="*/ 12092 w 12653"/>
              <a:gd name="connsiteY8" fmla="*/ 130 h 4040"/>
              <a:gd name="connsiteX9" fmla="*/ 12092 w 12653"/>
              <a:gd name="connsiteY9" fmla="*/ 100 h 4040"/>
              <a:gd name="connsiteX10" fmla="*/ 12155 w 12653"/>
              <a:gd name="connsiteY10" fmla="*/ 100 h 4040"/>
              <a:gd name="connsiteX11" fmla="*/ 12155 w 12653"/>
              <a:gd name="connsiteY11" fmla="*/ 15 h 4040"/>
              <a:gd name="connsiteX12" fmla="*/ 12071 w 12653"/>
              <a:gd name="connsiteY12" fmla="*/ 15 h 4040"/>
              <a:gd name="connsiteX13" fmla="*/ 12071 w 12653"/>
              <a:gd name="connsiteY13" fmla="*/ 78 h 4040"/>
              <a:gd name="connsiteX14" fmla="*/ 12017 w 12653"/>
              <a:gd name="connsiteY14" fmla="*/ 78 h 4040"/>
              <a:gd name="connsiteX15" fmla="*/ 12017 w 12653"/>
              <a:gd name="connsiteY15" fmla="*/ 18 h 4040"/>
              <a:gd name="connsiteX16" fmla="*/ 637 w 12653"/>
              <a:gd name="connsiteY16" fmla="*/ 18 h 4040"/>
              <a:gd name="connsiteX17" fmla="*/ 637 w 12653"/>
              <a:gd name="connsiteY17" fmla="*/ 78 h 4040"/>
              <a:gd name="connsiteX18" fmla="*/ 583 w 12653"/>
              <a:gd name="connsiteY18" fmla="*/ 78 h 4040"/>
              <a:gd name="connsiteX19" fmla="*/ 583 w 12653"/>
              <a:gd name="connsiteY19" fmla="*/ 15 h 4040"/>
              <a:gd name="connsiteX20" fmla="*/ 499 w 12653"/>
              <a:gd name="connsiteY20" fmla="*/ 15 h 4040"/>
              <a:gd name="connsiteX21" fmla="*/ 499 w 12653"/>
              <a:gd name="connsiteY21" fmla="*/ 100 h 4040"/>
              <a:gd name="connsiteX22" fmla="*/ 561 w 12653"/>
              <a:gd name="connsiteY22" fmla="*/ 100 h 4040"/>
              <a:gd name="connsiteX23" fmla="*/ 561 w 12653"/>
              <a:gd name="connsiteY23" fmla="*/ 130 h 4040"/>
              <a:gd name="connsiteX24" fmla="*/ 451 w 12653"/>
              <a:gd name="connsiteY24" fmla="*/ 130 h 4040"/>
              <a:gd name="connsiteX25" fmla="*/ 451 w 12653"/>
              <a:gd name="connsiteY25" fmla="*/ 0 h 4040"/>
              <a:gd name="connsiteX26" fmla="*/ 240 w 12653"/>
              <a:gd name="connsiteY26" fmla="*/ 0 h 4040"/>
              <a:gd name="connsiteX27" fmla="*/ 240 w 12653"/>
              <a:gd name="connsiteY27" fmla="*/ 82 h 4040"/>
              <a:gd name="connsiteX28" fmla="*/ 184 w 12653"/>
              <a:gd name="connsiteY28" fmla="*/ 82 h 4040"/>
              <a:gd name="connsiteX29" fmla="*/ 184 w 12653"/>
              <a:gd name="connsiteY29" fmla="*/ 0 h 4040"/>
              <a:gd name="connsiteX30" fmla="*/ 0 w 12653"/>
              <a:gd name="connsiteY30" fmla="*/ 0 h 4040"/>
              <a:gd name="connsiteX31" fmla="*/ 0 w 12653"/>
              <a:gd name="connsiteY31" fmla="*/ 182 h 4040"/>
              <a:gd name="connsiteX32" fmla="*/ 82 w 12653"/>
              <a:gd name="connsiteY32" fmla="*/ 182 h 4040"/>
              <a:gd name="connsiteX33" fmla="*/ 82 w 12653"/>
              <a:gd name="connsiteY33" fmla="*/ 255 h 4040"/>
              <a:gd name="connsiteX34" fmla="*/ 2 w 12653"/>
              <a:gd name="connsiteY34" fmla="*/ 255 h 4040"/>
              <a:gd name="connsiteX35" fmla="*/ 2 w 12653"/>
              <a:gd name="connsiteY35" fmla="*/ 467 h 4040"/>
              <a:gd name="connsiteX36" fmla="*/ 132 w 12653"/>
              <a:gd name="connsiteY36" fmla="*/ 467 h 4040"/>
              <a:gd name="connsiteX37" fmla="*/ 132 w 12653"/>
              <a:gd name="connsiteY37" fmla="*/ 575 h 4040"/>
              <a:gd name="connsiteX38" fmla="*/ 102 w 12653"/>
              <a:gd name="connsiteY38" fmla="*/ 575 h 4040"/>
              <a:gd name="connsiteX39" fmla="*/ 102 w 12653"/>
              <a:gd name="connsiteY39" fmla="*/ 514 h 4040"/>
              <a:gd name="connsiteX40" fmla="*/ 17 w 12653"/>
              <a:gd name="connsiteY40" fmla="*/ 514 h 4040"/>
              <a:gd name="connsiteX41" fmla="*/ 17 w 12653"/>
              <a:gd name="connsiteY41" fmla="*/ 596 h 4040"/>
              <a:gd name="connsiteX42" fmla="*/ 80 w 12653"/>
              <a:gd name="connsiteY42" fmla="*/ 596 h 4040"/>
              <a:gd name="connsiteX43" fmla="*/ 80 w 12653"/>
              <a:gd name="connsiteY43" fmla="*/ 652 h 4040"/>
              <a:gd name="connsiteX44" fmla="*/ 20 w 12653"/>
              <a:gd name="connsiteY44" fmla="*/ 652 h 4040"/>
              <a:gd name="connsiteX45" fmla="*/ 20 w 12653"/>
              <a:gd name="connsiteY45" fmla="*/ 2708 h 4040"/>
              <a:gd name="connsiteX46" fmla="*/ 80 w 12653"/>
              <a:gd name="connsiteY46" fmla="*/ 2708 h 4040"/>
              <a:gd name="connsiteX47" fmla="*/ 80 w 12653"/>
              <a:gd name="connsiteY47" fmla="*/ 2765 h 4040"/>
              <a:gd name="connsiteX48" fmla="*/ 17 w 12653"/>
              <a:gd name="connsiteY48" fmla="*/ 2765 h 4040"/>
              <a:gd name="connsiteX49" fmla="*/ 17 w 12653"/>
              <a:gd name="connsiteY49" fmla="*/ 2847 h 4040"/>
              <a:gd name="connsiteX50" fmla="*/ 102 w 12653"/>
              <a:gd name="connsiteY50" fmla="*/ 2847 h 4040"/>
              <a:gd name="connsiteX51" fmla="*/ 102 w 12653"/>
              <a:gd name="connsiteY51" fmla="*/ 2786 h 4040"/>
              <a:gd name="connsiteX52" fmla="*/ 132 w 12653"/>
              <a:gd name="connsiteY52" fmla="*/ 2786 h 4040"/>
              <a:gd name="connsiteX53" fmla="*/ 132 w 12653"/>
              <a:gd name="connsiteY53" fmla="*/ 2894 h 4040"/>
              <a:gd name="connsiteX54" fmla="*/ 2 w 12653"/>
              <a:gd name="connsiteY54" fmla="*/ 2894 h 4040"/>
              <a:gd name="connsiteX55" fmla="*/ 2 w 12653"/>
              <a:gd name="connsiteY55" fmla="*/ 3106 h 4040"/>
              <a:gd name="connsiteX56" fmla="*/ 82 w 12653"/>
              <a:gd name="connsiteY56" fmla="*/ 3106 h 4040"/>
              <a:gd name="connsiteX57" fmla="*/ 82 w 12653"/>
              <a:gd name="connsiteY57" fmla="*/ 3179 h 4040"/>
              <a:gd name="connsiteX58" fmla="*/ 0 w 12653"/>
              <a:gd name="connsiteY58" fmla="*/ 3179 h 4040"/>
              <a:gd name="connsiteX59" fmla="*/ 0 w 12653"/>
              <a:gd name="connsiteY59" fmla="*/ 3360 h 4040"/>
              <a:gd name="connsiteX60" fmla="*/ 184 w 12653"/>
              <a:gd name="connsiteY60" fmla="*/ 3360 h 4040"/>
              <a:gd name="connsiteX61" fmla="*/ 184 w 12653"/>
              <a:gd name="connsiteY61" fmla="*/ 3278 h 4040"/>
              <a:gd name="connsiteX62" fmla="*/ 240 w 12653"/>
              <a:gd name="connsiteY62" fmla="*/ 3278 h 4040"/>
              <a:gd name="connsiteX63" fmla="*/ 240 w 12653"/>
              <a:gd name="connsiteY63" fmla="*/ 3360 h 4040"/>
              <a:gd name="connsiteX64" fmla="*/ 451 w 12653"/>
              <a:gd name="connsiteY64" fmla="*/ 3360 h 4040"/>
              <a:gd name="connsiteX65" fmla="*/ 451 w 12653"/>
              <a:gd name="connsiteY65" fmla="*/ 3231 h 4040"/>
              <a:gd name="connsiteX66" fmla="*/ 561 w 12653"/>
              <a:gd name="connsiteY66" fmla="*/ 3231 h 4040"/>
              <a:gd name="connsiteX67" fmla="*/ 561 w 12653"/>
              <a:gd name="connsiteY67" fmla="*/ 3261 h 4040"/>
              <a:gd name="connsiteX68" fmla="*/ 499 w 12653"/>
              <a:gd name="connsiteY68" fmla="*/ 3261 h 4040"/>
              <a:gd name="connsiteX69" fmla="*/ 499 w 12653"/>
              <a:gd name="connsiteY69" fmla="*/ 3345 h 4040"/>
              <a:gd name="connsiteX70" fmla="*/ 583 w 12653"/>
              <a:gd name="connsiteY70" fmla="*/ 3345 h 4040"/>
              <a:gd name="connsiteX71" fmla="*/ 583 w 12653"/>
              <a:gd name="connsiteY71" fmla="*/ 3283 h 4040"/>
              <a:gd name="connsiteX72" fmla="*/ 637 w 12653"/>
              <a:gd name="connsiteY72" fmla="*/ 3283 h 4040"/>
              <a:gd name="connsiteX73" fmla="*/ 637 w 12653"/>
              <a:gd name="connsiteY73" fmla="*/ 3343 h 4040"/>
              <a:gd name="connsiteX74" fmla="*/ 12017 w 12653"/>
              <a:gd name="connsiteY74" fmla="*/ 3343 h 4040"/>
              <a:gd name="connsiteX75" fmla="*/ 12017 w 12653"/>
              <a:gd name="connsiteY75" fmla="*/ 3283 h 4040"/>
              <a:gd name="connsiteX76" fmla="*/ 12071 w 12653"/>
              <a:gd name="connsiteY76" fmla="*/ 3283 h 4040"/>
              <a:gd name="connsiteX77" fmla="*/ 12071 w 12653"/>
              <a:gd name="connsiteY77" fmla="*/ 3345 h 4040"/>
              <a:gd name="connsiteX78" fmla="*/ 12155 w 12653"/>
              <a:gd name="connsiteY78" fmla="*/ 3345 h 4040"/>
              <a:gd name="connsiteX79" fmla="*/ 12155 w 12653"/>
              <a:gd name="connsiteY79" fmla="*/ 3261 h 4040"/>
              <a:gd name="connsiteX80" fmla="*/ 12092 w 12653"/>
              <a:gd name="connsiteY80" fmla="*/ 3261 h 4040"/>
              <a:gd name="connsiteX81" fmla="*/ 12092 w 12653"/>
              <a:gd name="connsiteY81" fmla="*/ 3231 h 4040"/>
              <a:gd name="connsiteX82" fmla="*/ 12202 w 12653"/>
              <a:gd name="connsiteY82" fmla="*/ 3231 h 4040"/>
              <a:gd name="connsiteX83" fmla="*/ 12202 w 12653"/>
              <a:gd name="connsiteY83" fmla="*/ 3360 h 4040"/>
              <a:gd name="connsiteX84" fmla="*/ 12414 w 12653"/>
              <a:gd name="connsiteY84" fmla="*/ 3360 h 4040"/>
              <a:gd name="connsiteX85" fmla="*/ 12414 w 12653"/>
              <a:gd name="connsiteY85" fmla="*/ 3278 h 4040"/>
              <a:gd name="connsiteX86" fmla="*/ 12470 w 12653"/>
              <a:gd name="connsiteY86" fmla="*/ 3278 h 4040"/>
              <a:gd name="connsiteX87" fmla="*/ 12470 w 12653"/>
              <a:gd name="connsiteY87" fmla="*/ 3360 h 4040"/>
              <a:gd name="connsiteX88" fmla="*/ 12653 w 12653"/>
              <a:gd name="connsiteY88" fmla="*/ 3360 h 4040"/>
              <a:gd name="connsiteX89" fmla="*/ 12653 w 12653"/>
              <a:gd name="connsiteY89" fmla="*/ 3179 h 4040"/>
              <a:gd name="connsiteX90" fmla="*/ 12571 w 12653"/>
              <a:gd name="connsiteY90" fmla="*/ 3179 h 4040"/>
              <a:gd name="connsiteX91" fmla="*/ 12571 w 12653"/>
              <a:gd name="connsiteY91" fmla="*/ 3106 h 4040"/>
              <a:gd name="connsiteX92" fmla="*/ 12651 w 12653"/>
              <a:gd name="connsiteY92" fmla="*/ 3106 h 4040"/>
              <a:gd name="connsiteX93" fmla="*/ 12651 w 12653"/>
              <a:gd name="connsiteY93" fmla="*/ 2894 h 4040"/>
              <a:gd name="connsiteX94" fmla="*/ 12522 w 12653"/>
              <a:gd name="connsiteY94" fmla="*/ 2894 h 4040"/>
              <a:gd name="connsiteX95" fmla="*/ 12522 w 12653"/>
              <a:gd name="connsiteY95" fmla="*/ 2786 h 4040"/>
              <a:gd name="connsiteX96" fmla="*/ 12552 w 12653"/>
              <a:gd name="connsiteY96" fmla="*/ 2786 h 4040"/>
              <a:gd name="connsiteX97" fmla="*/ 12552 w 12653"/>
              <a:gd name="connsiteY97" fmla="*/ 2847 h 4040"/>
              <a:gd name="connsiteX98" fmla="*/ 12636 w 12653"/>
              <a:gd name="connsiteY98" fmla="*/ 2847 h 4040"/>
              <a:gd name="connsiteX99" fmla="*/ 12636 w 12653"/>
              <a:gd name="connsiteY99" fmla="*/ 2765 h 4040"/>
              <a:gd name="connsiteX100" fmla="*/ 12574 w 12653"/>
              <a:gd name="connsiteY100" fmla="*/ 2765 h 4040"/>
              <a:gd name="connsiteX101" fmla="*/ 12574 w 12653"/>
              <a:gd name="connsiteY101" fmla="*/ 2708 h 4040"/>
              <a:gd name="connsiteX102" fmla="*/ 12634 w 12653"/>
              <a:gd name="connsiteY102" fmla="*/ 2708 h 4040"/>
              <a:gd name="connsiteX103" fmla="*/ 12634 w 12653"/>
              <a:gd name="connsiteY103" fmla="*/ 652 h 4040"/>
              <a:gd name="connsiteX104" fmla="*/ 12574 w 12653"/>
              <a:gd name="connsiteY104" fmla="*/ 652 h 4040"/>
              <a:gd name="connsiteX105" fmla="*/ 12574 w 12653"/>
              <a:gd name="connsiteY105" fmla="*/ 596 h 4040"/>
              <a:gd name="connsiteX106" fmla="*/ 12636 w 12653"/>
              <a:gd name="connsiteY106" fmla="*/ 596 h 4040"/>
              <a:gd name="connsiteX107" fmla="*/ 12636 w 12653"/>
              <a:gd name="connsiteY107" fmla="*/ 514 h 4040"/>
              <a:gd name="connsiteX108" fmla="*/ 12552 w 12653"/>
              <a:gd name="connsiteY108" fmla="*/ 514 h 4040"/>
              <a:gd name="connsiteX109" fmla="*/ 12552 w 12653"/>
              <a:gd name="connsiteY109" fmla="*/ 575 h 4040"/>
              <a:gd name="connsiteX110" fmla="*/ 12522 w 12653"/>
              <a:gd name="connsiteY110" fmla="*/ 575 h 4040"/>
              <a:gd name="connsiteX111" fmla="*/ 12522 w 12653"/>
              <a:gd name="connsiteY111" fmla="*/ 467 h 4040"/>
              <a:gd name="connsiteX112" fmla="*/ 12651 w 12653"/>
              <a:gd name="connsiteY112" fmla="*/ 467 h 4040"/>
              <a:gd name="connsiteX113" fmla="*/ 12651 w 12653"/>
              <a:gd name="connsiteY113" fmla="*/ 255 h 4040"/>
              <a:gd name="connsiteX114" fmla="*/ 12571 w 12653"/>
              <a:gd name="connsiteY114" fmla="*/ 255 h 4040"/>
              <a:gd name="connsiteX115" fmla="*/ 12571 w 12653"/>
              <a:gd name="connsiteY115" fmla="*/ 182 h 4040"/>
              <a:gd name="connsiteX116" fmla="*/ 12653 w 12653"/>
              <a:gd name="connsiteY116" fmla="*/ 182 h 4040"/>
              <a:gd name="connsiteX117" fmla="*/ 561 w 12653"/>
              <a:gd name="connsiteY117" fmla="*/ 3283 h 4040"/>
              <a:gd name="connsiteX118" fmla="*/ 561 w 12653"/>
              <a:gd name="connsiteY118" fmla="*/ 3324 h 4040"/>
              <a:gd name="connsiteX119" fmla="*/ 520 w 12653"/>
              <a:gd name="connsiteY119" fmla="*/ 3324 h 4040"/>
              <a:gd name="connsiteX120" fmla="*/ 520 w 12653"/>
              <a:gd name="connsiteY120" fmla="*/ 3283 h 4040"/>
              <a:gd name="connsiteX121" fmla="*/ 561 w 12653"/>
              <a:gd name="connsiteY121" fmla="*/ 3283 h 4040"/>
              <a:gd name="connsiteX122" fmla="*/ 12092 w 12653"/>
              <a:gd name="connsiteY122" fmla="*/ 78 h 4040"/>
              <a:gd name="connsiteX123" fmla="*/ 12092 w 12653"/>
              <a:gd name="connsiteY123" fmla="*/ 37 h 4040"/>
              <a:gd name="connsiteX124" fmla="*/ 12133 w 12653"/>
              <a:gd name="connsiteY124" fmla="*/ 37 h 4040"/>
              <a:gd name="connsiteX125" fmla="*/ 12133 w 12653"/>
              <a:gd name="connsiteY125" fmla="*/ 78 h 4040"/>
              <a:gd name="connsiteX126" fmla="*/ 12092 w 12653"/>
              <a:gd name="connsiteY126" fmla="*/ 78 h 4040"/>
              <a:gd name="connsiteX127" fmla="*/ 12574 w 12653"/>
              <a:gd name="connsiteY127" fmla="*/ 2825 h 4040"/>
              <a:gd name="connsiteX128" fmla="*/ 12574 w 12653"/>
              <a:gd name="connsiteY128" fmla="*/ 2786 h 4040"/>
              <a:gd name="connsiteX129" fmla="*/ 12615 w 12653"/>
              <a:gd name="connsiteY129" fmla="*/ 2786 h 4040"/>
              <a:gd name="connsiteX130" fmla="*/ 12615 w 12653"/>
              <a:gd name="connsiteY130" fmla="*/ 2825 h 4040"/>
              <a:gd name="connsiteX131" fmla="*/ 12574 w 12653"/>
              <a:gd name="connsiteY131" fmla="*/ 2825 h 4040"/>
              <a:gd name="connsiteX132" fmla="*/ 12492 w 12653"/>
              <a:gd name="connsiteY132" fmla="*/ 3339 h 4040"/>
              <a:gd name="connsiteX133" fmla="*/ 12492 w 12653"/>
              <a:gd name="connsiteY133" fmla="*/ 3278 h 4040"/>
              <a:gd name="connsiteX134" fmla="*/ 12571 w 12653"/>
              <a:gd name="connsiteY134" fmla="*/ 3278 h 4040"/>
              <a:gd name="connsiteX135" fmla="*/ 12571 w 12653"/>
              <a:gd name="connsiteY135" fmla="*/ 3201 h 4040"/>
              <a:gd name="connsiteX136" fmla="*/ 12630 w 12653"/>
              <a:gd name="connsiteY136" fmla="*/ 3201 h 4040"/>
              <a:gd name="connsiteX137" fmla="*/ 12630 w 12653"/>
              <a:gd name="connsiteY137" fmla="*/ 3339 h 4040"/>
              <a:gd name="connsiteX138" fmla="*/ 12492 w 12653"/>
              <a:gd name="connsiteY138" fmla="*/ 3339 h 4040"/>
              <a:gd name="connsiteX139" fmla="*/ 12492 w 12653"/>
              <a:gd name="connsiteY139" fmla="*/ 3259 h 4040"/>
              <a:gd name="connsiteX140" fmla="*/ 12492 w 12653"/>
              <a:gd name="connsiteY140" fmla="*/ 3201 h 4040"/>
              <a:gd name="connsiteX141" fmla="*/ 12552 w 12653"/>
              <a:gd name="connsiteY141" fmla="*/ 3201 h 4040"/>
              <a:gd name="connsiteX142" fmla="*/ 12552 w 12653"/>
              <a:gd name="connsiteY142" fmla="*/ 3259 h 4040"/>
              <a:gd name="connsiteX143" fmla="*/ 12492 w 12653"/>
              <a:gd name="connsiteY143" fmla="*/ 3259 h 4040"/>
              <a:gd name="connsiteX144" fmla="*/ 12487 w 12653"/>
              <a:gd name="connsiteY144" fmla="*/ 3084 h 4040"/>
              <a:gd name="connsiteX145" fmla="*/ 12487 w 12653"/>
              <a:gd name="connsiteY145" fmla="*/ 3021 h 4040"/>
              <a:gd name="connsiteX146" fmla="*/ 12552 w 12653"/>
              <a:gd name="connsiteY146" fmla="*/ 3021 h 4040"/>
              <a:gd name="connsiteX147" fmla="*/ 12552 w 12653"/>
              <a:gd name="connsiteY147" fmla="*/ 3084 h 4040"/>
              <a:gd name="connsiteX148" fmla="*/ 12487 w 12653"/>
              <a:gd name="connsiteY148" fmla="*/ 3084 h 4040"/>
              <a:gd name="connsiteX149" fmla="*/ 12552 w 12653"/>
              <a:gd name="connsiteY149" fmla="*/ 3106 h 4040"/>
              <a:gd name="connsiteX150" fmla="*/ 12552 w 12653"/>
              <a:gd name="connsiteY150" fmla="*/ 3177 h 4040"/>
              <a:gd name="connsiteX151" fmla="*/ 12487 w 12653"/>
              <a:gd name="connsiteY151" fmla="*/ 3177 h 4040"/>
              <a:gd name="connsiteX152" fmla="*/ 12487 w 12653"/>
              <a:gd name="connsiteY152" fmla="*/ 3106 h 4040"/>
              <a:gd name="connsiteX153" fmla="*/ 12552 w 12653"/>
              <a:gd name="connsiteY153" fmla="*/ 3106 h 4040"/>
              <a:gd name="connsiteX154" fmla="*/ 12470 w 12653"/>
              <a:gd name="connsiteY154" fmla="*/ 3196 h 4040"/>
              <a:gd name="connsiteX155" fmla="*/ 12470 w 12653"/>
              <a:gd name="connsiteY155" fmla="*/ 3259 h 4040"/>
              <a:gd name="connsiteX156" fmla="*/ 12414 w 12653"/>
              <a:gd name="connsiteY156" fmla="*/ 3259 h 4040"/>
              <a:gd name="connsiteX157" fmla="*/ 12414 w 12653"/>
              <a:gd name="connsiteY157" fmla="*/ 3196 h 4040"/>
              <a:gd name="connsiteX158" fmla="*/ 12470 w 12653"/>
              <a:gd name="connsiteY158" fmla="*/ 3196 h 4040"/>
              <a:gd name="connsiteX159" fmla="*/ 12470 w 12653"/>
              <a:gd name="connsiteY159" fmla="*/ 3106 h 4040"/>
              <a:gd name="connsiteX160" fmla="*/ 12470 w 12653"/>
              <a:gd name="connsiteY160" fmla="*/ 3177 h 4040"/>
              <a:gd name="connsiteX161" fmla="*/ 12414 w 12653"/>
              <a:gd name="connsiteY161" fmla="*/ 3177 h 4040"/>
              <a:gd name="connsiteX162" fmla="*/ 12414 w 12653"/>
              <a:gd name="connsiteY162" fmla="*/ 3106 h 4040"/>
              <a:gd name="connsiteX163" fmla="*/ 12470 w 12653"/>
              <a:gd name="connsiteY163" fmla="*/ 3106 h 4040"/>
              <a:gd name="connsiteX164" fmla="*/ 12092 w 12653"/>
              <a:gd name="connsiteY164" fmla="*/ 3324 h 4040"/>
              <a:gd name="connsiteX165" fmla="*/ 12092 w 12653"/>
              <a:gd name="connsiteY165" fmla="*/ 3283 h 4040"/>
              <a:gd name="connsiteX166" fmla="*/ 12133 w 12653"/>
              <a:gd name="connsiteY166" fmla="*/ 3283 h 4040"/>
              <a:gd name="connsiteX167" fmla="*/ 12133 w 12653"/>
              <a:gd name="connsiteY167" fmla="*/ 3324 h 4040"/>
              <a:gd name="connsiteX168" fmla="*/ 12092 w 12653"/>
              <a:gd name="connsiteY168" fmla="*/ 3324 h 4040"/>
              <a:gd name="connsiteX169" fmla="*/ 240 w 12653"/>
              <a:gd name="connsiteY169" fmla="*/ 3196 h 4040"/>
              <a:gd name="connsiteX170" fmla="*/ 240 w 12653"/>
              <a:gd name="connsiteY170" fmla="*/ 3259 h 4040"/>
              <a:gd name="connsiteX171" fmla="*/ 184 w 12653"/>
              <a:gd name="connsiteY171" fmla="*/ 3259 h 4040"/>
              <a:gd name="connsiteX172" fmla="*/ 184 w 12653"/>
              <a:gd name="connsiteY172" fmla="*/ 3196 h 4040"/>
              <a:gd name="connsiteX173" fmla="*/ 240 w 12653"/>
              <a:gd name="connsiteY173" fmla="*/ 3196 h 4040"/>
              <a:gd name="connsiteX174" fmla="*/ 240 w 12653"/>
              <a:gd name="connsiteY174" fmla="*/ 3106 h 4040"/>
              <a:gd name="connsiteX175" fmla="*/ 240 w 12653"/>
              <a:gd name="connsiteY175" fmla="*/ 3177 h 4040"/>
              <a:gd name="connsiteX176" fmla="*/ 184 w 12653"/>
              <a:gd name="connsiteY176" fmla="*/ 3177 h 4040"/>
              <a:gd name="connsiteX177" fmla="*/ 184 w 12653"/>
              <a:gd name="connsiteY177" fmla="*/ 3106 h 4040"/>
              <a:gd name="connsiteX178" fmla="*/ 240 w 12653"/>
              <a:gd name="connsiteY178" fmla="*/ 3106 h 4040"/>
              <a:gd name="connsiteX179" fmla="*/ 102 w 12653"/>
              <a:gd name="connsiteY179" fmla="*/ 3084 h 4040"/>
              <a:gd name="connsiteX180" fmla="*/ 102 w 12653"/>
              <a:gd name="connsiteY180" fmla="*/ 3021 h 4040"/>
              <a:gd name="connsiteX181" fmla="*/ 166 w 12653"/>
              <a:gd name="connsiteY181" fmla="*/ 3021 h 4040"/>
              <a:gd name="connsiteX182" fmla="*/ 166 w 12653"/>
              <a:gd name="connsiteY182" fmla="*/ 3084 h 4040"/>
              <a:gd name="connsiteX183" fmla="*/ 102 w 12653"/>
              <a:gd name="connsiteY183" fmla="*/ 3084 h 4040"/>
              <a:gd name="connsiteX184" fmla="*/ 102 w 12653"/>
              <a:gd name="connsiteY184" fmla="*/ 3177 h 4040"/>
              <a:gd name="connsiteX185" fmla="*/ 102 w 12653"/>
              <a:gd name="connsiteY185" fmla="*/ 3106 h 4040"/>
              <a:gd name="connsiteX186" fmla="*/ 166 w 12653"/>
              <a:gd name="connsiteY186" fmla="*/ 3106 h 4040"/>
              <a:gd name="connsiteX187" fmla="*/ 166 w 12653"/>
              <a:gd name="connsiteY187" fmla="*/ 3177 h 4040"/>
              <a:gd name="connsiteX188" fmla="*/ 102 w 12653"/>
              <a:gd name="connsiteY188" fmla="*/ 3177 h 4040"/>
              <a:gd name="connsiteX189" fmla="*/ 102 w 12653"/>
              <a:gd name="connsiteY189" fmla="*/ 3259 h 4040"/>
              <a:gd name="connsiteX190" fmla="*/ 102 w 12653"/>
              <a:gd name="connsiteY190" fmla="*/ 3201 h 4040"/>
              <a:gd name="connsiteX191" fmla="*/ 162 w 12653"/>
              <a:gd name="connsiteY191" fmla="*/ 3201 h 4040"/>
              <a:gd name="connsiteX192" fmla="*/ 162 w 12653"/>
              <a:gd name="connsiteY192" fmla="*/ 3259 h 4040"/>
              <a:gd name="connsiteX193" fmla="*/ 102 w 12653"/>
              <a:gd name="connsiteY193" fmla="*/ 3259 h 4040"/>
              <a:gd name="connsiteX194" fmla="*/ 162 w 12653"/>
              <a:gd name="connsiteY194" fmla="*/ 3278 h 4040"/>
              <a:gd name="connsiteX195" fmla="*/ 162 w 12653"/>
              <a:gd name="connsiteY195" fmla="*/ 3339 h 4040"/>
              <a:gd name="connsiteX196" fmla="*/ 24 w 12653"/>
              <a:gd name="connsiteY196" fmla="*/ 3339 h 4040"/>
              <a:gd name="connsiteX197" fmla="*/ 24 w 12653"/>
              <a:gd name="connsiteY197" fmla="*/ 3201 h 4040"/>
              <a:gd name="connsiteX198" fmla="*/ 82 w 12653"/>
              <a:gd name="connsiteY198" fmla="*/ 3201 h 4040"/>
              <a:gd name="connsiteX199" fmla="*/ 82 w 12653"/>
              <a:gd name="connsiteY199" fmla="*/ 3278 h 4040"/>
              <a:gd name="connsiteX200" fmla="*/ 162 w 12653"/>
              <a:gd name="connsiteY200" fmla="*/ 3278 h 4040"/>
              <a:gd name="connsiteX201" fmla="*/ 80 w 12653"/>
              <a:gd name="connsiteY201" fmla="*/ 536 h 4040"/>
              <a:gd name="connsiteX202" fmla="*/ 80 w 12653"/>
              <a:gd name="connsiteY202" fmla="*/ 575 h 4040"/>
              <a:gd name="connsiteX203" fmla="*/ 39 w 12653"/>
              <a:gd name="connsiteY203" fmla="*/ 575 h 4040"/>
              <a:gd name="connsiteX204" fmla="*/ 39 w 12653"/>
              <a:gd name="connsiteY204" fmla="*/ 536 h 4040"/>
              <a:gd name="connsiteX205" fmla="*/ 80 w 12653"/>
              <a:gd name="connsiteY205" fmla="*/ 536 h 4040"/>
              <a:gd name="connsiteX206" fmla="*/ 162 w 12653"/>
              <a:gd name="connsiteY206" fmla="*/ 22 h 4040"/>
              <a:gd name="connsiteX207" fmla="*/ 162 w 12653"/>
              <a:gd name="connsiteY207" fmla="*/ 82 h 4040"/>
              <a:gd name="connsiteX208" fmla="*/ 82 w 12653"/>
              <a:gd name="connsiteY208" fmla="*/ 82 h 4040"/>
              <a:gd name="connsiteX209" fmla="*/ 82 w 12653"/>
              <a:gd name="connsiteY209" fmla="*/ 160 h 4040"/>
              <a:gd name="connsiteX210" fmla="*/ 24 w 12653"/>
              <a:gd name="connsiteY210" fmla="*/ 160 h 4040"/>
              <a:gd name="connsiteX211" fmla="*/ 24 w 12653"/>
              <a:gd name="connsiteY211" fmla="*/ 22 h 4040"/>
              <a:gd name="connsiteX212" fmla="*/ 162 w 12653"/>
              <a:gd name="connsiteY212" fmla="*/ 22 h 4040"/>
              <a:gd name="connsiteX213" fmla="*/ 162 w 12653"/>
              <a:gd name="connsiteY213" fmla="*/ 102 h 4040"/>
              <a:gd name="connsiteX214" fmla="*/ 162 w 12653"/>
              <a:gd name="connsiteY214" fmla="*/ 160 h 4040"/>
              <a:gd name="connsiteX215" fmla="*/ 102 w 12653"/>
              <a:gd name="connsiteY215" fmla="*/ 160 h 4040"/>
              <a:gd name="connsiteX216" fmla="*/ 102 w 12653"/>
              <a:gd name="connsiteY216" fmla="*/ 102 h 4040"/>
              <a:gd name="connsiteX217" fmla="*/ 162 w 12653"/>
              <a:gd name="connsiteY217" fmla="*/ 102 h 4040"/>
              <a:gd name="connsiteX218" fmla="*/ 166 w 12653"/>
              <a:gd name="connsiteY218" fmla="*/ 277 h 4040"/>
              <a:gd name="connsiteX219" fmla="*/ 166 w 12653"/>
              <a:gd name="connsiteY219" fmla="*/ 339 h 4040"/>
              <a:gd name="connsiteX220" fmla="*/ 102 w 12653"/>
              <a:gd name="connsiteY220" fmla="*/ 339 h 4040"/>
              <a:gd name="connsiteX221" fmla="*/ 102 w 12653"/>
              <a:gd name="connsiteY221" fmla="*/ 277 h 4040"/>
              <a:gd name="connsiteX222" fmla="*/ 166 w 12653"/>
              <a:gd name="connsiteY222" fmla="*/ 277 h 4040"/>
              <a:gd name="connsiteX223" fmla="*/ 102 w 12653"/>
              <a:gd name="connsiteY223" fmla="*/ 255 h 4040"/>
              <a:gd name="connsiteX224" fmla="*/ 102 w 12653"/>
              <a:gd name="connsiteY224" fmla="*/ 184 h 4040"/>
              <a:gd name="connsiteX225" fmla="*/ 166 w 12653"/>
              <a:gd name="connsiteY225" fmla="*/ 184 h 4040"/>
              <a:gd name="connsiteX226" fmla="*/ 166 w 12653"/>
              <a:gd name="connsiteY226" fmla="*/ 255 h 4040"/>
              <a:gd name="connsiteX227" fmla="*/ 102 w 12653"/>
              <a:gd name="connsiteY227" fmla="*/ 255 h 4040"/>
              <a:gd name="connsiteX228" fmla="*/ 184 w 12653"/>
              <a:gd name="connsiteY228" fmla="*/ 255 h 4040"/>
              <a:gd name="connsiteX229" fmla="*/ 184 w 12653"/>
              <a:gd name="connsiteY229" fmla="*/ 184 h 4040"/>
              <a:gd name="connsiteX230" fmla="*/ 240 w 12653"/>
              <a:gd name="connsiteY230" fmla="*/ 184 h 4040"/>
              <a:gd name="connsiteX231" fmla="*/ 240 w 12653"/>
              <a:gd name="connsiteY231" fmla="*/ 255 h 4040"/>
              <a:gd name="connsiteX232" fmla="*/ 184 w 12653"/>
              <a:gd name="connsiteY232" fmla="*/ 255 h 4040"/>
              <a:gd name="connsiteX233" fmla="*/ 184 w 12653"/>
              <a:gd name="connsiteY233" fmla="*/ 164 h 4040"/>
              <a:gd name="connsiteX234" fmla="*/ 184 w 12653"/>
              <a:gd name="connsiteY234" fmla="*/ 102 h 4040"/>
              <a:gd name="connsiteX235" fmla="*/ 240 w 12653"/>
              <a:gd name="connsiteY235" fmla="*/ 102 h 4040"/>
              <a:gd name="connsiteX236" fmla="*/ 240 w 12653"/>
              <a:gd name="connsiteY236" fmla="*/ 164 h 4040"/>
              <a:gd name="connsiteX237" fmla="*/ 184 w 12653"/>
              <a:gd name="connsiteY237" fmla="*/ 164 h 4040"/>
              <a:gd name="connsiteX238" fmla="*/ 561 w 12653"/>
              <a:gd name="connsiteY238" fmla="*/ 37 h 4040"/>
              <a:gd name="connsiteX239" fmla="*/ 561 w 12653"/>
              <a:gd name="connsiteY239" fmla="*/ 78 h 4040"/>
              <a:gd name="connsiteX240" fmla="*/ 520 w 12653"/>
              <a:gd name="connsiteY240" fmla="*/ 78 h 4040"/>
              <a:gd name="connsiteX241" fmla="*/ 520 w 12653"/>
              <a:gd name="connsiteY241" fmla="*/ 37 h 4040"/>
              <a:gd name="connsiteX242" fmla="*/ 561 w 12653"/>
              <a:gd name="connsiteY242" fmla="*/ 37 h 4040"/>
              <a:gd name="connsiteX243" fmla="*/ 12414 w 12653"/>
              <a:gd name="connsiteY243" fmla="*/ 164 h 4040"/>
              <a:gd name="connsiteX244" fmla="*/ 12414 w 12653"/>
              <a:gd name="connsiteY244" fmla="*/ 102 h 4040"/>
              <a:gd name="connsiteX245" fmla="*/ 12470 w 12653"/>
              <a:gd name="connsiteY245" fmla="*/ 102 h 4040"/>
              <a:gd name="connsiteX246" fmla="*/ 12470 w 12653"/>
              <a:gd name="connsiteY246" fmla="*/ 164 h 4040"/>
              <a:gd name="connsiteX247" fmla="*/ 12414 w 12653"/>
              <a:gd name="connsiteY247" fmla="*/ 164 h 4040"/>
              <a:gd name="connsiteX248" fmla="*/ 12414 w 12653"/>
              <a:gd name="connsiteY248" fmla="*/ 255 h 4040"/>
              <a:gd name="connsiteX249" fmla="*/ 12414 w 12653"/>
              <a:gd name="connsiteY249" fmla="*/ 184 h 4040"/>
              <a:gd name="connsiteX250" fmla="*/ 12470 w 12653"/>
              <a:gd name="connsiteY250" fmla="*/ 184 h 4040"/>
              <a:gd name="connsiteX251" fmla="*/ 12470 w 12653"/>
              <a:gd name="connsiteY251" fmla="*/ 255 h 4040"/>
              <a:gd name="connsiteX252" fmla="*/ 12414 w 12653"/>
              <a:gd name="connsiteY252" fmla="*/ 255 h 4040"/>
              <a:gd name="connsiteX253" fmla="*/ 12552 w 12653"/>
              <a:gd name="connsiteY253" fmla="*/ 596 h 4040"/>
              <a:gd name="connsiteX254" fmla="*/ 12552 w 12653"/>
              <a:gd name="connsiteY254" fmla="*/ 674 h 4040"/>
              <a:gd name="connsiteX255" fmla="*/ 12612 w 12653"/>
              <a:gd name="connsiteY255" fmla="*/ 674 h 4040"/>
              <a:gd name="connsiteX256" fmla="*/ 12612 w 12653"/>
              <a:gd name="connsiteY256" fmla="*/ 2687 h 4040"/>
              <a:gd name="connsiteX257" fmla="*/ 12552 w 12653"/>
              <a:gd name="connsiteY257" fmla="*/ 2687 h 4040"/>
              <a:gd name="connsiteX258" fmla="*/ 12552 w 12653"/>
              <a:gd name="connsiteY258" fmla="*/ 2765 h 4040"/>
              <a:gd name="connsiteX259" fmla="*/ 12500 w 12653"/>
              <a:gd name="connsiteY259" fmla="*/ 2765 h 4040"/>
              <a:gd name="connsiteX260" fmla="*/ 12500 w 12653"/>
              <a:gd name="connsiteY260" fmla="*/ 2916 h 4040"/>
              <a:gd name="connsiteX261" fmla="*/ 12628 w 12653"/>
              <a:gd name="connsiteY261" fmla="*/ 2916 h 4040"/>
              <a:gd name="connsiteX262" fmla="*/ 12628 w 12653"/>
              <a:gd name="connsiteY262" fmla="*/ 3084 h 4040"/>
              <a:gd name="connsiteX263" fmla="*/ 12571 w 12653"/>
              <a:gd name="connsiteY263" fmla="*/ 3084 h 4040"/>
              <a:gd name="connsiteX264" fmla="*/ 12571 w 12653"/>
              <a:gd name="connsiteY264" fmla="*/ 3002 h 4040"/>
              <a:gd name="connsiteX265" fmla="*/ 12470 w 12653"/>
              <a:gd name="connsiteY265" fmla="*/ 3002 h 4040"/>
              <a:gd name="connsiteX266" fmla="*/ 12470 w 12653"/>
              <a:gd name="connsiteY266" fmla="*/ 3084 h 4040"/>
              <a:gd name="connsiteX267" fmla="*/ 12392 w 12653"/>
              <a:gd name="connsiteY267" fmla="*/ 3084 h 4040"/>
              <a:gd name="connsiteX268" fmla="*/ 12392 w 12653"/>
              <a:gd name="connsiteY268" fmla="*/ 3177 h 4040"/>
              <a:gd name="connsiteX269" fmla="*/ 12300 w 12653"/>
              <a:gd name="connsiteY269" fmla="*/ 3177 h 4040"/>
              <a:gd name="connsiteX270" fmla="*/ 12300 w 12653"/>
              <a:gd name="connsiteY270" fmla="*/ 3278 h 4040"/>
              <a:gd name="connsiteX271" fmla="*/ 12392 w 12653"/>
              <a:gd name="connsiteY271" fmla="*/ 3278 h 4040"/>
              <a:gd name="connsiteX272" fmla="*/ 12392 w 12653"/>
              <a:gd name="connsiteY272" fmla="*/ 3337 h 4040"/>
              <a:gd name="connsiteX273" fmla="*/ 12224 w 12653"/>
              <a:gd name="connsiteY273" fmla="*/ 3337 h 4040"/>
              <a:gd name="connsiteX274" fmla="*/ 12224 w 12653"/>
              <a:gd name="connsiteY274" fmla="*/ 3209 h 4040"/>
              <a:gd name="connsiteX275" fmla="*/ 12071 w 12653"/>
              <a:gd name="connsiteY275" fmla="*/ 3209 h 4040"/>
              <a:gd name="connsiteX276" fmla="*/ 12071 w 12653"/>
              <a:gd name="connsiteY276" fmla="*/ 3261 h 4040"/>
              <a:gd name="connsiteX277" fmla="*/ 11995 w 12653"/>
              <a:gd name="connsiteY277" fmla="*/ 3261 h 4040"/>
              <a:gd name="connsiteX278" fmla="*/ 11995 w 12653"/>
              <a:gd name="connsiteY278" fmla="*/ 3322 h 4040"/>
              <a:gd name="connsiteX279" fmla="*/ 658 w 12653"/>
              <a:gd name="connsiteY279" fmla="*/ 3322 h 4040"/>
              <a:gd name="connsiteX280" fmla="*/ 658 w 12653"/>
              <a:gd name="connsiteY280" fmla="*/ 3261 h 4040"/>
              <a:gd name="connsiteX281" fmla="*/ 583 w 12653"/>
              <a:gd name="connsiteY281" fmla="*/ 3261 h 4040"/>
              <a:gd name="connsiteX282" fmla="*/ 583 w 12653"/>
              <a:gd name="connsiteY282" fmla="*/ 3209 h 4040"/>
              <a:gd name="connsiteX283" fmla="*/ 430 w 12653"/>
              <a:gd name="connsiteY283" fmla="*/ 3912 h 4040"/>
              <a:gd name="connsiteX284" fmla="*/ 430 w 12653"/>
              <a:gd name="connsiteY284" fmla="*/ 4040 h 4040"/>
              <a:gd name="connsiteX285" fmla="*/ 261 w 12653"/>
              <a:gd name="connsiteY285" fmla="*/ 4040 h 4040"/>
              <a:gd name="connsiteX286" fmla="*/ 261 w 12653"/>
              <a:gd name="connsiteY286" fmla="*/ 3981 h 4040"/>
              <a:gd name="connsiteX287" fmla="*/ 354 w 12653"/>
              <a:gd name="connsiteY287" fmla="*/ 3981 h 4040"/>
              <a:gd name="connsiteX288" fmla="*/ 354 w 12653"/>
              <a:gd name="connsiteY288" fmla="*/ 3880 h 4040"/>
              <a:gd name="connsiteX289" fmla="*/ 261 w 12653"/>
              <a:gd name="connsiteY289" fmla="*/ 3880 h 4040"/>
              <a:gd name="connsiteX290" fmla="*/ 261 w 12653"/>
              <a:gd name="connsiteY290" fmla="*/ 3787 h 4040"/>
              <a:gd name="connsiteX291" fmla="*/ 184 w 12653"/>
              <a:gd name="connsiteY291" fmla="*/ 3787 h 4040"/>
              <a:gd name="connsiteX292" fmla="*/ 184 w 12653"/>
              <a:gd name="connsiteY292" fmla="*/ 3705 h 4040"/>
              <a:gd name="connsiteX293" fmla="*/ 82 w 12653"/>
              <a:gd name="connsiteY293" fmla="*/ 3705 h 4040"/>
              <a:gd name="connsiteX294" fmla="*/ 82 w 12653"/>
              <a:gd name="connsiteY294" fmla="*/ 3787 h 4040"/>
              <a:gd name="connsiteX295" fmla="*/ 26 w 12653"/>
              <a:gd name="connsiteY295" fmla="*/ 3787 h 4040"/>
              <a:gd name="connsiteX296" fmla="*/ 26 w 12653"/>
              <a:gd name="connsiteY296" fmla="*/ 3619 h 4040"/>
              <a:gd name="connsiteX297" fmla="*/ 153 w 12653"/>
              <a:gd name="connsiteY297" fmla="*/ 3619 h 4040"/>
              <a:gd name="connsiteX298" fmla="*/ 153 w 12653"/>
              <a:gd name="connsiteY298" fmla="*/ 3468 h 4040"/>
              <a:gd name="connsiteX299" fmla="*/ 102 w 12653"/>
              <a:gd name="connsiteY299" fmla="*/ 3468 h 4040"/>
              <a:gd name="connsiteX300" fmla="*/ 102 w 12653"/>
              <a:gd name="connsiteY300" fmla="*/ 3390 h 4040"/>
              <a:gd name="connsiteX301" fmla="*/ 41 w 12653"/>
              <a:gd name="connsiteY301" fmla="*/ 3390 h 4040"/>
              <a:gd name="connsiteX302" fmla="*/ 41 w 12653"/>
              <a:gd name="connsiteY302" fmla="*/ 674 h 4040"/>
              <a:gd name="connsiteX303" fmla="*/ 102 w 12653"/>
              <a:gd name="connsiteY303" fmla="*/ 674 h 4040"/>
              <a:gd name="connsiteX304" fmla="*/ 102 w 12653"/>
              <a:gd name="connsiteY304" fmla="*/ 596 h 4040"/>
              <a:gd name="connsiteX305" fmla="*/ 153 w 12653"/>
              <a:gd name="connsiteY305" fmla="*/ 596 h 4040"/>
              <a:gd name="connsiteX306" fmla="*/ 153 w 12653"/>
              <a:gd name="connsiteY306" fmla="*/ 445 h 4040"/>
              <a:gd name="connsiteX307" fmla="*/ 26 w 12653"/>
              <a:gd name="connsiteY307" fmla="*/ 445 h 4040"/>
              <a:gd name="connsiteX308" fmla="*/ 26 w 12653"/>
              <a:gd name="connsiteY308" fmla="*/ 277 h 4040"/>
              <a:gd name="connsiteX309" fmla="*/ 82 w 12653"/>
              <a:gd name="connsiteY309" fmla="*/ 277 h 4040"/>
              <a:gd name="connsiteX310" fmla="*/ 82 w 12653"/>
              <a:gd name="connsiteY310" fmla="*/ 359 h 4040"/>
              <a:gd name="connsiteX311" fmla="*/ 184 w 12653"/>
              <a:gd name="connsiteY311" fmla="*/ 359 h 4040"/>
              <a:gd name="connsiteX312" fmla="*/ 184 w 12653"/>
              <a:gd name="connsiteY312" fmla="*/ 277 h 4040"/>
              <a:gd name="connsiteX313" fmla="*/ 261 w 12653"/>
              <a:gd name="connsiteY313" fmla="*/ 277 h 4040"/>
              <a:gd name="connsiteX314" fmla="*/ 261 w 12653"/>
              <a:gd name="connsiteY314" fmla="*/ 184 h 4040"/>
              <a:gd name="connsiteX315" fmla="*/ 354 w 12653"/>
              <a:gd name="connsiteY315" fmla="*/ 184 h 4040"/>
              <a:gd name="connsiteX316" fmla="*/ 354 w 12653"/>
              <a:gd name="connsiteY316" fmla="*/ 82 h 4040"/>
              <a:gd name="connsiteX317" fmla="*/ 261 w 12653"/>
              <a:gd name="connsiteY317" fmla="*/ 82 h 4040"/>
              <a:gd name="connsiteX318" fmla="*/ 261 w 12653"/>
              <a:gd name="connsiteY318" fmla="*/ 24 h 4040"/>
              <a:gd name="connsiteX319" fmla="*/ 430 w 12653"/>
              <a:gd name="connsiteY319" fmla="*/ 24 h 4040"/>
              <a:gd name="connsiteX320" fmla="*/ 430 w 12653"/>
              <a:gd name="connsiteY320" fmla="*/ 151 h 4040"/>
              <a:gd name="connsiteX321" fmla="*/ 583 w 12653"/>
              <a:gd name="connsiteY321" fmla="*/ 151 h 4040"/>
              <a:gd name="connsiteX322" fmla="*/ 583 w 12653"/>
              <a:gd name="connsiteY322" fmla="*/ 100 h 4040"/>
              <a:gd name="connsiteX323" fmla="*/ 658 w 12653"/>
              <a:gd name="connsiteY323" fmla="*/ 100 h 4040"/>
              <a:gd name="connsiteX324" fmla="*/ 658 w 12653"/>
              <a:gd name="connsiteY324" fmla="*/ 39 h 4040"/>
              <a:gd name="connsiteX325" fmla="*/ 11995 w 12653"/>
              <a:gd name="connsiteY325" fmla="*/ 39 h 4040"/>
              <a:gd name="connsiteX326" fmla="*/ 11995 w 12653"/>
              <a:gd name="connsiteY326" fmla="*/ 100 h 4040"/>
              <a:gd name="connsiteX327" fmla="*/ 12071 w 12653"/>
              <a:gd name="connsiteY327" fmla="*/ 100 h 4040"/>
              <a:gd name="connsiteX328" fmla="*/ 12071 w 12653"/>
              <a:gd name="connsiteY328" fmla="*/ 151 h 4040"/>
              <a:gd name="connsiteX329" fmla="*/ 12224 w 12653"/>
              <a:gd name="connsiteY329" fmla="*/ 151 h 4040"/>
              <a:gd name="connsiteX330" fmla="*/ 12224 w 12653"/>
              <a:gd name="connsiteY330" fmla="*/ 24 h 4040"/>
              <a:gd name="connsiteX331" fmla="*/ 12392 w 12653"/>
              <a:gd name="connsiteY331" fmla="*/ 24 h 4040"/>
              <a:gd name="connsiteX332" fmla="*/ 12392 w 12653"/>
              <a:gd name="connsiteY332" fmla="*/ 82 h 4040"/>
              <a:gd name="connsiteX333" fmla="*/ 12300 w 12653"/>
              <a:gd name="connsiteY333" fmla="*/ 82 h 4040"/>
              <a:gd name="connsiteX334" fmla="*/ 12300 w 12653"/>
              <a:gd name="connsiteY334" fmla="*/ 184 h 4040"/>
              <a:gd name="connsiteX335" fmla="*/ 12392 w 12653"/>
              <a:gd name="connsiteY335" fmla="*/ 184 h 4040"/>
              <a:gd name="connsiteX336" fmla="*/ 12392 w 12653"/>
              <a:gd name="connsiteY336" fmla="*/ 277 h 4040"/>
              <a:gd name="connsiteX337" fmla="*/ 12470 w 12653"/>
              <a:gd name="connsiteY337" fmla="*/ 277 h 4040"/>
              <a:gd name="connsiteX338" fmla="*/ 12470 w 12653"/>
              <a:gd name="connsiteY338" fmla="*/ 359 h 4040"/>
              <a:gd name="connsiteX339" fmla="*/ 12571 w 12653"/>
              <a:gd name="connsiteY339" fmla="*/ 359 h 4040"/>
              <a:gd name="connsiteX340" fmla="*/ 12571 w 12653"/>
              <a:gd name="connsiteY340" fmla="*/ 277 h 4040"/>
              <a:gd name="connsiteX341" fmla="*/ 12628 w 12653"/>
              <a:gd name="connsiteY341" fmla="*/ 277 h 4040"/>
              <a:gd name="connsiteX342" fmla="*/ 12628 w 12653"/>
              <a:gd name="connsiteY342" fmla="*/ 445 h 4040"/>
              <a:gd name="connsiteX343" fmla="*/ 12500 w 12653"/>
              <a:gd name="connsiteY343" fmla="*/ 445 h 4040"/>
              <a:gd name="connsiteX344" fmla="*/ 12500 w 12653"/>
              <a:gd name="connsiteY344" fmla="*/ 596 h 4040"/>
              <a:gd name="connsiteX345" fmla="*/ 12552 w 12653"/>
              <a:gd name="connsiteY345" fmla="*/ 596 h 4040"/>
              <a:gd name="connsiteX346" fmla="*/ 261 w 12653"/>
              <a:gd name="connsiteY346" fmla="*/ 3962 h 4040"/>
              <a:gd name="connsiteX347" fmla="*/ 261 w 12653"/>
              <a:gd name="connsiteY347" fmla="*/ 3899 h 4040"/>
              <a:gd name="connsiteX348" fmla="*/ 335 w 12653"/>
              <a:gd name="connsiteY348" fmla="*/ 3899 h 4040"/>
              <a:gd name="connsiteX349" fmla="*/ 335 w 12653"/>
              <a:gd name="connsiteY349" fmla="*/ 3962 h 4040"/>
              <a:gd name="connsiteX350" fmla="*/ 261 w 12653"/>
              <a:gd name="connsiteY350" fmla="*/ 3962 h 4040"/>
              <a:gd name="connsiteX351" fmla="*/ 261 w 12653"/>
              <a:gd name="connsiteY351" fmla="*/ 102 h 4040"/>
              <a:gd name="connsiteX352" fmla="*/ 335 w 12653"/>
              <a:gd name="connsiteY352" fmla="*/ 102 h 4040"/>
              <a:gd name="connsiteX353" fmla="*/ 335 w 12653"/>
              <a:gd name="connsiteY353" fmla="*/ 164 h 4040"/>
              <a:gd name="connsiteX354" fmla="*/ 261 w 12653"/>
              <a:gd name="connsiteY354" fmla="*/ 164 h 4040"/>
              <a:gd name="connsiteX355" fmla="*/ 261 w 12653"/>
              <a:gd name="connsiteY355" fmla="*/ 102 h 4040"/>
              <a:gd name="connsiteX356" fmla="*/ 12392 w 12653"/>
              <a:gd name="connsiteY356" fmla="*/ 102 h 4040"/>
              <a:gd name="connsiteX357" fmla="*/ 12392 w 12653"/>
              <a:gd name="connsiteY357" fmla="*/ 164 h 4040"/>
              <a:gd name="connsiteX358" fmla="*/ 12319 w 12653"/>
              <a:gd name="connsiteY358" fmla="*/ 164 h 4040"/>
              <a:gd name="connsiteX359" fmla="*/ 12319 w 12653"/>
              <a:gd name="connsiteY359" fmla="*/ 102 h 4040"/>
              <a:gd name="connsiteX360" fmla="*/ 12392 w 12653"/>
              <a:gd name="connsiteY360" fmla="*/ 102 h 4040"/>
              <a:gd name="connsiteX361" fmla="*/ 12392 w 12653"/>
              <a:gd name="connsiteY361" fmla="*/ 3899 h 4040"/>
              <a:gd name="connsiteX362" fmla="*/ 12392 w 12653"/>
              <a:gd name="connsiteY362" fmla="*/ 3962 h 4040"/>
              <a:gd name="connsiteX363" fmla="*/ 12319 w 12653"/>
              <a:gd name="connsiteY363" fmla="*/ 3962 h 4040"/>
              <a:gd name="connsiteX364" fmla="*/ 12319 w 12653"/>
              <a:gd name="connsiteY364" fmla="*/ 3899 h 4040"/>
              <a:gd name="connsiteX365" fmla="*/ 12392 w 12653"/>
              <a:gd name="connsiteY365" fmla="*/ 3899 h 4040"/>
              <a:gd name="connsiteX366" fmla="*/ 12552 w 12653"/>
              <a:gd name="connsiteY366" fmla="*/ 277 h 4040"/>
              <a:gd name="connsiteX367" fmla="*/ 12552 w 12653"/>
              <a:gd name="connsiteY367" fmla="*/ 339 h 4040"/>
              <a:gd name="connsiteX368" fmla="*/ 12487 w 12653"/>
              <a:gd name="connsiteY368" fmla="*/ 339 h 4040"/>
              <a:gd name="connsiteX369" fmla="*/ 12487 w 12653"/>
              <a:gd name="connsiteY369" fmla="*/ 277 h 4040"/>
              <a:gd name="connsiteX370" fmla="*/ 12552 w 12653"/>
              <a:gd name="connsiteY370" fmla="*/ 277 h 4040"/>
              <a:gd name="connsiteX371" fmla="*/ 12552 w 12653"/>
              <a:gd name="connsiteY371" fmla="*/ 184 h 4040"/>
              <a:gd name="connsiteX372" fmla="*/ 12552 w 12653"/>
              <a:gd name="connsiteY372" fmla="*/ 255 h 4040"/>
              <a:gd name="connsiteX373" fmla="*/ 12487 w 12653"/>
              <a:gd name="connsiteY373" fmla="*/ 255 h 4040"/>
              <a:gd name="connsiteX374" fmla="*/ 12487 w 12653"/>
              <a:gd name="connsiteY374" fmla="*/ 184 h 4040"/>
              <a:gd name="connsiteX375" fmla="*/ 12552 w 12653"/>
              <a:gd name="connsiteY375" fmla="*/ 184 h 4040"/>
              <a:gd name="connsiteX376" fmla="*/ 12552 w 12653"/>
              <a:gd name="connsiteY376" fmla="*/ 102 h 4040"/>
              <a:gd name="connsiteX377" fmla="*/ 12552 w 12653"/>
              <a:gd name="connsiteY377" fmla="*/ 160 h 4040"/>
              <a:gd name="connsiteX378" fmla="*/ 12492 w 12653"/>
              <a:gd name="connsiteY378" fmla="*/ 160 h 4040"/>
              <a:gd name="connsiteX379" fmla="*/ 12492 w 12653"/>
              <a:gd name="connsiteY379" fmla="*/ 102 h 4040"/>
              <a:gd name="connsiteX380" fmla="*/ 12552 w 12653"/>
              <a:gd name="connsiteY380" fmla="*/ 102 h 4040"/>
              <a:gd name="connsiteX381" fmla="*/ 12492 w 12653"/>
              <a:gd name="connsiteY381" fmla="*/ 82 h 4040"/>
              <a:gd name="connsiteX382" fmla="*/ 12492 w 12653"/>
              <a:gd name="connsiteY382" fmla="*/ 22 h 4040"/>
              <a:gd name="connsiteX383" fmla="*/ 12630 w 12653"/>
              <a:gd name="connsiteY383" fmla="*/ 22 h 4040"/>
              <a:gd name="connsiteX384" fmla="*/ 12630 w 12653"/>
              <a:gd name="connsiteY384" fmla="*/ 160 h 4040"/>
              <a:gd name="connsiteX385" fmla="*/ 12571 w 12653"/>
              <a:gd name="connsiteY385" fmla="*/ 160 h 4040"/>
              <a:gd name="connsiteX386" fmla="*/ 12571 w 12653"/>
              <a:gd name="connsiteY386" fmla="*/ 82 h 4040"/>
              <a:gd name="connsiteX387" fmla="*/ 12492 w 12653"/>
              <a:gd name="connsiteY387" fmla="*/ 82 h 4040"/>
              <a:gd name="connsiteX388" fmla="*/ 80 w 12653"/>
              <a:gd name="connsiteY388" fmla="*/ 3489 h 4040"/>
              <a:gd name="connsiteX389" fmla="*/ 80 w 12653"/>
              <a:gd name="connsiteY389" fmla="*/ 3528 h 4040"/>
              <a:gd name="connsiteX390" fmla="*/ 39 w 12653"/>
              <a:gd name="connsiteY390" fmla="*/ 3528 h 4040"/>
              <a:gd name="connsiteX391" fmla="*/ 39 w 12653"/>
              <a:gd name="connsiteY391" fmla="*/ 3489 h 4040"/>
              <a:gd name="connsiteX392" fmla="*/ 80 w 12653"/>
              <a:gd name="connsiteY392" fmla="*/ 3489 h 4040"/>
              <a:gd name="connsiteX393" fmla="*/ 12574 w 12653"/>
              <a:gd name="connsiteY393" fmla="*/ 575 h 4040"/>
              <a:gd name="connsiteX394" fmla="*/ 12574 w 12653"/>
              <a:gd name="connsiteY394" fmla="*/ 536 h 4040"/>
              <a:gd name="connsiteX395" fmla="*/ 12615 w 12653"/>
              <a:gd name="connsiteY395" fmla="*/ 536 h 4040"/>
              <a:gd name="connsiteX396" fmla="*/ 12615 w 12653"/>
              <a:gd name="connsiteY396" fmla="*/ 575 h 4040"/>
              <a:gd name="connsiteX397" fmla="*/ 12574 w 12653"/>
              <a:gd name="connsiteY397" fmla="*/ 575 h 4040"/>
              <a:gd name="connsiteX0" fmla="*/ 12653 w 12653"/>
              <a:gd name="connsiteY0" fmla="*/ 182 h 4040"/>
              <a:gd name="connsiteX1" fmla="*/ 12653 w 12653"/>
              <a:gd name="connsiteY1" fmla="*/ 0 h 4040"/>
              <a:gd name="connsiteX2" fmla="*/ 12470 w 12653"/>
              <a:gd name="connsiteY2" fmla="*/ 0 h 4040"/>
              <a:gd name="connsiteX3" fmla="*/ 12470 w 12653"/>
              <a:gd name="connsiteY3" fmla="*/ 82 h 4040"/>
              <a:gd name="connsiteX4" fmla="*/ 12414 w 12653"/>
              <a:gd name="connsiteY4" fmla="*/ 82 h 4040"/>
              <a:gd name="connsiteX5" fmla="*/ 12414 w 12653"/>
              <a:gd name="connsiteY5" fmla="*/ 0 h 4040"/>
              <a:gd name="connsiteX6" fmla="*/ 12202 w 12653"/>
              <a:gd name="connsiteY6" fmla="*/ 0 h 4040"/>
              <a:gd name="connsiteX7" fmla="*/ 12202 w 12653"/>
              <a:gd name="connsiteY7" fmla="*/ 130 h 4040"/>
              <a:gd name="connsiteX8" fmla="*/ 12092 w 12653"/>
              <a:gd name="connsiteY8" fmla="*/ 130 h 4040"/>
              <a:gd name="connsiteX9" fmla="*/ 12092 w 12653"/>
              <a:gd name="connsiteY9" fmla="*/ 100 h 4040"/>
              <a:gd name="connsiteX10" fmla="*/ 12155 w 12653"/>
              <a:gd name="connsiteY10" fmla="*/ 100 h 4040"/>
              <a:gd name="connsiteX11" fmla="*/ 12155 w 12653"/>
              <a:gd name="connsiteY11" fmla="*/ 15 h 4040"/>
              <a:gd name="connsiteX12" fmla="*/ 12071 w 12653"/>
              <a:gd name="connsiteY12" fmla="*/ 15 h 4040"/>
              <a:gd name="connsiteX13" fmla="*/ 12071 w 12653"/>
              <a:gd name="connsiteY13" fmla="*/ 78 h 4040"/>
              <a:gd name="connsiteX14" fmla="*/ 12017 w 12653"/>
              <a:gd name="connsiteY14" fmla="*/ 78 h 4040"/>
              <a:gd name="connsiteX15" fmla="*/ 12017 w 12653"/>
              <a:gd name="connsiteY15" fmla="*/ 18 h 4040"/>
              <a:gd name="connsiteX16" fmla="*/ 637 w 12653"/>
              <a:gd name="connsiteY16" fmla="*/ 18 h 4040"/>
              <a:gd name="connsiteX17" fmla="*/ 637 w 12653"/>
              <a:gd name="connsiteY17" fmla="*/ 78 h 4040"/>
              <a:gd name="connsiteX18" fmla="*/ 583 w 12653"/>
              <a:gd name="connsiteY18" fmla="*/ 78 h 4040"/>
              <a:gd name="connsiteX19" fmla="*/ 583 w 12653"/>
              <a:gd name="connsiteY19" fmla="*/ 15 h 4040"/>
              <a:gd name="connsiteX20" fmla="*/ 499 w 12653"/>
              <a:gd name="connsiteY20" fmla="*/ 15 h 4040"/>
              <a:gd name="connsiteX21" fmla="*/ 499 w 12653"/>
              <a:gd name="connsiteY21" fmla="*/ 100 h 4040"/>
              <a:gd name="connsiteX22" fmla="*/ 561 w 12653"/>
              <a:gd name="connsiteY22" fmla="*/ 100 h 4040"/>
              <a:gd name="connsiteX23" fmla="*/ 561 w 12653"/>
              <a:gd name="connsiteY23" fmla="*/ 130 h 4040"/>
              <a:gd name="connsiteX24" fmla="*/ 451 w 12653"/>
              <a:gd name="connsiteY24" fmla="*/ 130 h 4040"/>
              <a:gd name="connsiteX25" fmla="*/ 451 w 12653"/>
              <a:gd name="connsiteY25" fmla="*/ 0 h 4040"/>
              <a:gd name="connsiteX26" fmla="*/ 240 w 12653"/>
              <a:gd name="connsiteY26" fmla="*/ 0 h 4040"/>
              <a:gd name="connsiteX27" fmla="*/ 240 w 12653"/>
              <a:gd name="connsiteY27" fmla="*/ 82 h 4040"/>
              <a:gd name="connsiteX28" fmla="*/ 184 w 12653"/>
              <a:gd name="connsiteY28" fmla="*/ 82 h 4040"/>
              <a:gd name="connsiteX29" fmla="*/ 184 w 12653"/>
              <a:gd name="connsiteY29" fmla="*/ 0 h 4040"/>
              <a:gd name="connsiteX30" fmla="*/ 0 w 12653"/>
              <a:gd name="connsiteY30" fmla="*/ 0 h 4040"/>
              <a:gd name="connsiteX31" fmla="*/ 0 w 12653"/>
              <a:gd name="connsiteY31" fmla="*/ 182 h 4040"/>
              <a:gd name="connsiteX32" fmla="*/ 82 w 12653"/>
              <a:gd name="connsiteY32" fmla="*/ 182 h 4040"/>
              <a:gd name="connsiteX33" fmla="*/ 82 w 12653"/>
              <a:gd name="connsiteY33" fmla="*/ 255 h 4040"/>
              <a:gd name="connsiteX34" fmla="*/ 2 w 12653"/>
              <a:gd name="connsiteY34" fmla="*/ 255 h 4040"/>
              <a:gd name="connsiteX35" fmla="*/ 2 w 12653"/>
              <a:gd name="connsiteY35" fmla="*/ 467 h 4040"/>
              <a:gd name="connsiteX36" fmla="*/ 132 w 12653"/>
              <a:gd name="connsiteY36" fmla="*/ 467 h 4040"/>
              <a:gd name="connsiteX37" fmla="*/ 132 w 12653"/>
              <a:gd name="connsiteY37" fmla="*/ 575 h 4040"/>
              <a:gd name="connsiteX38" fmla="*/ 102 w 12653"/>
              <a:gd name="connsiteY38" fmla="*/ 575 h 4040"/>
              <a:gd name="connsiteX39" fmla="*/ 102 w 12653"/>
              <a:gd name="connsiteY39" fmla="*/ 514 h 4040"/>
              <a:gd name="connsiteX40" fmla="*/ 17 w 12653"/>
              <a:gd name="connsiteY40" fmla="*/ 514 h 4040"/>
              <a:gd name="connsiteX41" fmla="*/ 17 w 12653"/>
              <a:gd name="connsiteY41" fmla="*/ 596 h 4040"/>
              <a:gd name="connsiteX42" fmla="*/ 80 w 12653"/>
              <a:gd name="connsiteY42" fmla="*/ 596 h 4040"/>
              <a:gd name="connsiteX43" fmla="*/ 80 w 12653"/>
              <a:gd name="connsiteY43" fmla="*/ 652 h 4040"/>
              <a:gd name="connsiteX44" fmla="*/ 20 w 12653"/>
              <a:gd name="connsiteY44" fmla="*/ 652 h 4040"/>
              <a:gd name="connsiteX45" fmla="*/ 20 w 12653"/>
              <a:gd name="connsiteY45" fmla="*/ 2708 h 4040"/>
              <a:gd name="connsiteX46" fmla="*/ 80 w 12653"/>
              <a:gd name="connsiteY46" fmla="*/ 2708 h 4040"/>
              <a:gd name="connsiteX47" fmla="*/ 80 w 12653"/>
              <a:gd name="connsiteY47" fmla="*/ 2765 h 4040"/>
              <a:gd name="connsiteX48" fmla="*/ 17 w 12653"/>
              <a:gd name="connsiteY48" fmla="*/ 2765 h 4040"/>
              <a:gd name="connsiteX49" fmla="*/ 17 w 12653"/>
              <a:gd name="connsiteY49" fmla="*/ 2847 h 4040"/>
              <a:gd name="connsiteX50" fmla="*/ 102 w 12653"/>
              <a:gd name="connsiteY50" fmla="*/ 2847 h 4040"/>
              <a:gd name="connsiteX51" fmla="*/ 102 w 12653"/>
              <a:gd name="connsiteY51" fmla="*/ 2786 h 4040"/>
              <a:gd name="connsiteX52" fmla="*/ 132 w 12653"/>
              <a:gd name="connsiteY52" fmla="*/ 2786 h 4040"/>
              <a:gd name="connsiteX53" fmla="*/ 132 w 12653"/>
              <a:gd name="connsiteY53" fmla="*/ 2894 h 4040"/>
              <a:gd name="connsiteX54" fmla="*/ 2 w 12653"/>
              <a:gd name="connsiteY54" fmla="*/ 2894 h 4040"/>
              <a:gd name="connsiteX55" fmla="*/ 2 w 12653"/>
              <a:gd name="connsiteY55" fmla="*/ 3106 h 4040"/>
              <a:gd name="connsiteX56" fmla="*/ 82 w 12653"/>
              <a:gd name="connsiteY56" fmla="*/ 3106 h 4040"/>
              <a:gd name="connsiteX57" fmla="*/ 82 w 12653"/>
              <a:gd name="connsiteY57" fmla="*/ 3179 h 4040"/>
              <a:gd name="connsiteX58" fmla="*/ 0 w 12653"/>
              <a:gd name="connsiteY58" fmla="*/ 3179 h 4040"/>
              <a:gd name="connsiteX59" fmla="*/ 0 w 12653"/>
              <a:gd name="connsiteY59" fmla="*/ 3360 h 4040"/>
              <a:gd name="connsiteX60" fmla="*/ 184 w 12653"/>
              <a:gd name="connsiteY60" fmla="*/ 3360 h 4040"/>
              <a:gd name="connsiteX61" fmla="*/ 184 w 12653"/>
              <a:gd name="connsiteY61" fmla="*/ 3278 h 4040"/>
              <a:gd name="connsiteX62" fmla="*/ 240 w 12653"/>
              <a:gd name="connsiteY62" fmla="*/ 3278 h 4040"/>
              <a:gd name="connsiteX63" fmla="*/ 240 w 12653"/>
              <a:gd name="connsiteY63" fmla="*/ 3360 h 4040"/>
              <a:gd name="connsiteX64" fmla="*/ 451 w 12653"/>
              <a:gd name="connsiteY64" fmla="*/ 3360 h 4040"/>
              <a:gd name="connsiteX65" fmla="*/ 451 w 12653"/>
              <a:gd name="connsiteY65" fmla="*/ 3231 h 4040"/>
              <a:gd name="connsiteX66" fmla="*/ 561 w 12653"/>
              <a:gd name="connsiteY66" fmla="*/ 3231 h 4040"/>
              <a:gd name="connsiteX67" fmla="*/ 561 w 12653"/>
              <a:gd name="connsiteY67" fmla="*/ 3261 h 4040"/>
              <a:gd name="connsiteX68" fmla="*/ 499 w 12653"/>
              <a:gd name="connsiteY68" fmla="*/ 3261 h 4040"/>
              <a:gd name="connsiteX69" fmla="*/ 499 w 12653"/>
              <a:gd name="connsiteY69" fmla="*/ 3345 h 4040"/>
              <a:gd name="connsiteX70" fmla="*/ 583 w 12653"/>
              <a:gd name="connsiteY70" fmla="*/ 3345 h 4040"/>
              <a:gd name="connsiteX71" fmla="*/ 583 w 12653"/>
              <a:gd name="connsiteY71" fmla="*/ 3283 h 4040"/>
              <a:gd name="connsiteX72" fmla="*/ 637 w 12653"/>
              <a:gd name="connsiteY72" fmla="*/ 3283 h 4040"/>
              <a:gd name="connsiteX73" fmla="*/ 637 w 12653"/>
              <a:gd name="connsiteY73" fmla="*/ 3343 h 4040"/>
              <a:gd name="connsiteX74" fmla="*/ 12017 w 12653"/>
              <a:gd name="connsiteY74" fmla="*/ 3343 h 4040"/>
              <a:gd name="connsiteX75" fmla="*/ 12017 w 12653"/>
              <a:gd name="connsiteY75" fmla="*/ 3283 h 4040"/>
              <a:gd name="connsiteX76" fmla="*/ 12071 w 12653"/>
              <a:gd name="connsiteY76" fmla="*/ 3283 h 4040"/>
              <a:gd name="connsiteX77" fmla="*/ 12071 w 12653"/>
              <a:gd name="connsiteY77" fmla="*/ 3345 h 4040"/>
              <a:gd name="connsiteX78" fmla="*/ 12155 w 12653"/>
              <a:gd name="connsiteY78" fmla="*/ 3345 h 4040"/>
              <a:gd name="connsiteX79" fmla="*/ 12155 w 12653"/>
              <a:gd name="connsiteY79" fmla="*/ 3261 h 4040"/>
              <a:gd name="connsiteX80" fmla="*/ 12092 w 12653"/>
              <a:gd name="connsiteY80" fmla="*/ 3261 h 4040"/>
              <a:gd name="connsiteX81" fmla="*/ 12092 w 12653"/>
              <a:gd name="connsiteY81" fmla="*/ 3231 h 4040"/>
              <a:gd name="connsiteX82" fmla="*/ 12202 w 12653"/>
              <a:gd name="connsiteY82" fmla="*/ 3231 h 4040"/>
              <a:gd name="connsiteX83" fmla="*/ 12202 w 12653"/>
              <a:gd name="connsiteY83" fmla="*/ 3360 h 4040"/>
              <a:gd name="connsiteX84" fmla="*/ 12414 w 12653"/>
              <a:gd name="connsiteY84" fmla="*/ 3360 h 4040"/>
              <a:gd name="connsiteX85" fmla="*/ 12414 w 12653"/>
              <a:gd name="connsiteY85" fmla="*/ 3278 h 4040"/>
              <a:gd name="connsiteX86" fmla="*/ 12470 w 12653"/>
              <a:gd name="connsiteY86" fmla="*/ 3278 h 4040"/>
              <a:gd name="connsiteX87" fmla="*/ 12470 w 12653"/>
              <a:gd name="connsiteY87" fmla="*/ 3360 h 4040"/>
              <a:gd name="connsiteX88" fmla="*/ 12653 w 12653"/>
              <a:gd name="connsiteY88" fmla="*/ 3360 h 4040"/>
              <a:gd name="connsiteX89" fmla="*/ 12653 w 12653"/>
              <a:gd name="connsiteY89" fmla="*/ 3179 h 4040"/>
              <a:gd name="connsiteX90" fmla="*/ 12571 w 12653"/>
              <a:gd name="connsiteY90" fmla="*/ 3179 h 4040"/>
              <a:gd name="connsiteX91" fmla="*/ 12571 w 12653"/>
              <a:gd name="connsiteY91" fmla="*/ 3106 h 4040"/>
              <a:gd name="connsiteX92" fmla="*/ 12651 w 12653"/>
              <a:gd name="connsiteY92" fmla="*/ 3106 h 4040"/>
              <a:gd name="connsiteX93" fmla="*/ 12651 w 12653"/>
              <a:gd name="connsiteY93" fmla="*/ 2894 h 4040"/>
              <a:gd name="connsiteX94" fmla="*/ 12522 w 12653"/>
              <a:gd name="connsiteY94" fmla="*/ 2894 h 4040"/>
              <a:gd name="connsiteX95" fmla="*/ 12522 w 12653"/>
              <a:gd name="connsiteY95" fmla="*/ 2786 h 4040"/>
              <a:gd name="connsiteX96" fmla="*/ 12552 w 12653"/>
              <a:gd name="connsiteY96" fmla="*/ 2786 h 4040"/>
              <a:gd name="connsiteX97" fmla="*/ 12552 w 12653"/>
              <a:gd name="connsiteY97" fmla="*/ 2847 h 4040"/>
              <a:gd name="connsiteX98" fmla="*/ 12636 w 12653"/>
              <a:gd name="connsiteY98" fmla="*/ 2847 h 4040"/>
              <a:gd name="connsiteX99" fmla="*/ 12636 w 12653"/>
              <a:gd name="connsiteY99" fmla="*/ 2765 h 4040"/>
              <a:gd name="connsiteX100" fmla="*/ 12574 w 12653"/>
              <a:gd name="connsiteY100" fmla="*/ 2765 h 4040"/>
              <a:gd name="connsiteX101" fmla="*/ 12574 w 12653"/>
              <a:gd name="connsiteY101" fmla="*/ 2708 h 4040"/>
              <a:gd name="connsiteX102" fmla="*/ 12634 w 12653"/>
              <a:gd name="connsiteY102" fmla="*/ 2708 h 4040"/>
              <a:gd name="connsiteX103" fmla="*/ 12634 w 12653"/>
              <a:gd name="connsiteY103" fmla="*/ 652 h 4040"/>
              <a:gd name="connsiteX104" fmla="*/ 12574 w 12653"/>
              <a:gd name="connsiteY104" fmla="*/ 652 h 4040"/>
              <a:gd name="connsiteX105" fmla="*/ 12574 w 12653"/>
              <a:gd name="connsiteY105" fmla="*/ 596 h 4040"/>
              <a:gd name="connsiteX106" fmla="*/ 12636 w 12653"/>
              <a:gd name="connsiteY106" fmla="*/ 596 h 4040"/>
              <a:gd name="connsiteX107" fmla="*/ 12636 w 12653"/>
              <a:gd name="connsiteY107" fmla="*/ 514 h 4040"/>
              <a:gd name="connsiteX108" fmla="*/ 12552 w 12653"/>
              <a:gd name="connsiteY108" fmla="*/ 514 h 4040"/>
              <a:gd name="connsiteX109" fmla="*/ 12552 w 12653"/>
              <a:gd name="connsiteY109" fmla="*/ 575 h 4040"/>
              <a:gd name="connsiteX110" fmla="*/ 12522 w 12653"/>
              <a:gd name="connsiteY110" fmla="*/ 575 h 4040"/>
              <a:gd name="connsiteX111" fmla="*/ 12522 w 12653"/>
              <a:gd name="connsiteY111" fmla="*/ 467 h 4040"/>
              <a:gd name="connsiteX112" fmla="*/ 12651 w 12653"/>
              <a:gd name="connsiteY112" fmla="*/ 467 h 4040"/>
              <a:gd name="connsiteX113" fmla="*/ 12651 w 12653"/>
              <a:gd name="connsiteY113" fmla="*/ 255 h 4040"/>
              <a:gd name="connsiteX114" fmla="*/ 12571 w 12653"/>
              <a:gd name="connsiteY114" fmla="*/ 255 h 4040"/>
              <a:gd name="connsiteX115" fmla="*/ 12571 w 12653"/>
              <a:gd name="connsiteY115" fmla="*/ 182 h 4040"/>
              <a:gd name="connsiteX116" fmla="*/ 12653 w 12653"/>
              <a:gd name="connsiteY116" fmla="*/ 182 h 4040"/>
              <a:gd name="connsiteX117" fmla="*/ 561 w 12653"/>
              <a:gd name="connsiteY117" fmla="*/ 3283 h 4040"/>
              <a:gd name="connsiteX118" fmla="*/ 561 w 12653"/>
              <a:gd name="connsiteY118" fmla="*/ 3324 h 4040"/>
              <a:gd name="connsiteX119" fmla="*/ 520 w 12653"/>
              <a:gd name="connsiteY119" fmla="*/ 3324 h 4040"/>
              <a:gd name="connsiteX120" fmla="*/ 520 w 12653"/>
              <a:gd name="connsiteY120" fmla="*/ 3283 h 4040"/>
              <a:gd name="connsiteX121" fmla="*/ 561 w 12653"/>
              <a:gd name="connsiteY121" fmla="*/ 3283 h 4040"/>
              <a:gd name="connsiteX122" fmla="*/ 12092 w 12653"/>
              <a:gd name="connsiteY122" fmla="*/ 78 h 4040"/>
              <a:gd name="connsiteX123" fmla="*/ 12092 w 12653"/>
              <a:gd name="connsiteY123" fmla="*/ 37 h 4040"/>
              <a:gd name="connsiteX124" fmla="*/ 12133 w 12653"/>
              <a:gd name="connsiteY124" fmla="*/ 37 h 4040"/>
              <a:gd name="connsiteX125" fmla="*/ 12133 w 12653"/>
              <a:gd name="connsiteY125" fmla="*/ 78 h 4040"/>
              <a:gd name="connsiteX126" fmla="*/ 12092 w 12653"/>
              <a:gd name="connsiteY126" fmla="*/ 78 h 4040"/>
              <a:gd name="connsiteX127" fmla="*/ 12574 w 12653"/>
              <a:gd name="connsiteY127" fmla="*/ 2825 h 4040"/>
              <a:gd name="connsiteX128" fmla="*/ 12574 w 12653"/>
              <a:gd name="connsiteY128" fmla="*/ 2786 h 4040"/>
              <a:gd name="connsiteX129" fmla="*/ 12615 w 12653"/>
              <a:gd name="connsiteY129" fmla="*/ 2786 h 4040"/>
              <a:gd name="connsiteX130" fmla="*/ 12615 w 12653"/>
              <a:gd name="connsiteY130" fmla="*/ 2825 h 4040"/>
              <a:gd name="connsiteX131" fmla="*/ 12574 w 12653"/>
              <a:gd name="connsiteY131" fmla="*/ 2825 h 4040"/>
              <a:gd name="connsiteX132" fmla="*/ 12492 w 12653"/>
              <a:gd name="connsiteY132" fmla="*/ 3339 h 4040"/>
              <a:gd name="connsiteX133" fmla="*/ 12492 w 12653"/>
              <a:gd name="connsiteY133" fmla="*/ 3278 h 4040"/>
              <a:gd name="connsiteX134" fmla="*/ 12571 w 12653"/>
              <a:gd name="connsiteY134" fmla="*/ 3278 h 4040"/>
              <a:gd name="connsiteX135" fmla="*/ 12571 w 12653"/>
              <a:gd name="connsiteY135" fmla="*/ 3201 h 4040"/>
              <a:gd name="connsiteX136" fmla="*/ 12630 w 12653"/>
              <a:gd name="connsiteY136" fmla="*/ 3201 h 4040"/>
              <a:gd name="connsiteX137" fmla="*/ 12630 w 12653"/>
              <a:gd name="connsiteY137" fmla="*/ 3339 h 4040"/>
              <a:gd name="connsiteX138" fmla="*/ 12492 w 12653"/>
              <a:gd name="connsiteY138" fmla="*/ 3339 h 4040"/>
              <a:gd name="connsiteX139" fmla="*/ 12492 w 12653"/>
              <a:gd name="connsiteY139" fmla="*/ 3259 h 4040"/>
              <a:gd name="connsiteX140" fmla="*/ 12492 w 12653"/>
              <a:gd name="connsiteY140" fmla="*/ 3201 h 4040"/>
              <a:gd name="connsiteX141" fmla="*/ 12552 w 12653"/>
              <a:gd name="connsiteY141" fmla="*/ 3201 h 4040"/>
              <a:gd name="connsiteX142" fmla="*/ 12552 w 12653"/>
              <a:gd name="connsiteY142" fmla="*/ 3259 h 4040"/>
              <a:gd name="connsiteX143" fmla="*/ 12492 w 12653"/>
              <a:gd name="connsiteY143" fmla="*/ 3259 h 4040"/>
              <a:gd name="connsiteX144" fmla="*/ 12487 w 12653"/>
              <a:gd name="connsiteY144" fmla="*/ 3084 h 4040"/>
              <a:gd name="connsiteX145" fmla="*/ 12487 w 12653"/>
              <a:gd name="connsiteY145" fmla="*/ 3021 h 4040"/>
              <a:gd name="connsiteX146" fmla="*/ 12552 w 12653"/>
              <a:gd name="connsiteY146" fmla="*/ 3021 h 4040"/>
              <a:gd name="connsiteX147" fmla="*/ 12552 w 12653"/>
              <a:gd name="connsiteY147" fmla="*/ 3084 h 4040"/>
              <a:gd name="connsiteX148" fmla="*/ 12487 w 12653"/>
              <a:gd name="connsiteY148" fmla="*/ 3084 h 4040"/>
              <a:gd name="connsiteX149" fmla="*/ 12552 w 12653"/>
              <a:gd name="connsiteY149" fmla="*/ 3106 h 4040"/>
              <a:gd name="connsiteX150" fmla="*/ 12552 w 12653"/>
              <a:gd name="connsiteY150" fmla="*/ 3177 h 4040"/>
              <a:gd name="connsiteX151" fmla="*/ 12487 w 12653"/>
              <a:gd name="connsiteY151" fmla="*/ 3177 h 4040"/>
              <a:gd name="connsiteX152" fmla="*/ 12487 w 12653"/>
              <a:gd name="connsiteY152" fmla="*/ 3106 h 4040"/>
              <a:gd name="connsiteX153" fmla="*/ 12552 w 12653"/>
              <a:gd name="connsiteY153" fmla="*/ 3106 h 4040"/>
              <a:gd name="connsiteX154" fmla="*/ 12470 w 12653"/>
              <a:gd name="connsiteY154" fmla="*/ 3196 h 4040"/>
              <a:gd name="connsiteX155" fmla="*/ 12470 w 12653"/>
              <a:gd name="connsiteY155" fmla="*/ 3259 h 4040"/>
              <a:gd name="connsiteX156" fmla="*/ 12414 w 12653"/>
              <a:gd name="connsiteY156" fmla="*/ 3259 h 4040"/>
              <a:gd name="connsiteX157" fmla="*/ 12414 w 12653"/>
              <a:gd name="connsiteY157" fmla="*/ 3196 h 4040"/>
              <a:gd name="connsiteX158" fmla="*/ 12470 w 12653"/>
              <a:gd name="connsiteY158" fmla="*/ 3196 h 4040"/>
              <a:gd name="connsiteX159" fmla="*/ 12470 w 12653"/>
              <a:gd name="connsiteY159" fmla="*/ 3106 h 4040"/>
              <a:gd name="connsiteX160" fmla="*/ 12470 w 12653"/>
              <a:gd name="connsiteY160" fmla="*/ 3177 h 4040"/>
              <a:gd name="connsiteX161" fmla="*/ 12414 w 12653"/>
              <a:gd name="connsiteY161" fmla="*/ 3177 h 4040"/>
              <a:gd name="connsiteX162" fmla="*/ 12414 w 12653"/>
              <a:gd name="connsiteY162" fmla="*/ 3106 h 4040"/>
              <a:gd name="connsiteX163" fmla="*/ 12470 w 12653"/>
              <a:gd name="connsiteY163" fmla="*/ 3106 h 4040"/>
              <a:gd name="connsiteX164" fmla="*/ 12092 w 12653"/>
              <a:gd name="connsiteY164" fmla="*/ 3324 h 4040"/>
              <a:gd name="connsiteX165" fmla="*/ 12092 w 12653"/>
              <a:gd name="connsiteY165" fmla="*/ 3283 h 4040"/>
              <a:gd name="connsiteX166" fmla="*/ 12133 w 12653"/>
              <a:gd name="connsiteY166" fmla="*/ 3283 h 4040"/>
              <a:gd name="connsiteX167" fmla="*/ 12133 w 12653"/>
              <a:gd name="connsiteY167" fmla="*/ 3324 h 4040"/>
              <a:gd name="connsiteX168" fmla="*/ 12092 w 12653"/>
              <a:gd name="connsiteY168" fmla="*/ 3324 h 4040"/>
              <a:gd name="connsiteX169" fmla="*/ 240 w 12653"/>
              <a:gd name="connsiteY169" fmla="*/ 3196 h 4040"/>
              <a:gd name="connsiteX170" fmla="*/ 240 w 12653"/>
              <a:gd name="connsiteY170" fmla="*/ 3259 h 4040"/>
              <a:gd name="connsiteX171" fmla="*/ 184 w 12653"/>
              <a:gd name="connsiteY171" fmla="*/ 3259 h 4040"/>
              <a:gd name="connsiteX172" fmla="*/ 184 w 12653"/>
              <a:gd name="connsiteY172" fmla="*/ 3196 h 4040"/>
              <a:gd name="connsiteX173" fmla="*/ 240 w 12653"/>
              <a:gd name="connsiteY173" fmla="*/ 3196 h 4040"/>
              <a:gd name="connsiteX174" fmla="*/ 240 w 12653"/>
              <a:gd name="connsiteY174" fmla="*/ 3106 h 4040"/>
              <a:gd name="connsiteX175" fmla="*/ 240 w 12653"/>
              <a:gd name="connsiteY175" fmla="*/ 3177 h 4040"/>
              <a:gd name="connsiteX176" fmla="*/ 184 w 12653"/>
              <a:gd name="connsiteY176" fmla="*/ 3177 h 4040"/>
              <a:gd name="connsiteX177" fmla="*/ 184 w 12653"/>
              <a:gd name="connsiteY177" fmla="*/ 3106 h 4040"/>
              <a:gd name="connsiteX178" fmla="*/ 240 w 12653"/>
              <a:gd name="connsiteY178" fmla="*/ 3106 h 4040"/>
              <a:gd name="connsiteX179" fmla="*/ 102 w 12653"/>
              <a:gd name="connsiteY179" fmla="*/ 3084 h 4040"/>
              <a:gd name="connsiteX180" fmla="*/ 102 w 12653"/>
              <a:gd name="connsiteY180" fmla="*/ 3021 h 4040"/>
              <a:gd name="connsiteX181" fmla="*/ 166 w 12653"/>
              <a:gd name="connsiteY181" fmla="*/ 3021 h 4040"/>
              <a:gd name="connsiteX182" fmla="*/ 166 w 12653"/>
              <a:gd name="connsiteY182" fmla="*/ 3084 h 4040"/>
              <a:gd name="connsiteX183" fmla="*/ 102 w 12653"/>
              <a:gd name="connsiteY183" fmla="*/ 3084 h 4040"/>
              <a:gd name="connsiteX184" fmla="*/ 102 w 12653"/>
              <a:gd name="connsiteY184" fmla="*/ 3177 h 4040"/>
              <a:gd name="connsiteX185" fmla="*/ 102 w 12653"/>
              <a:gd name="connsiteY185" fmla="*/ 3106 h 4040"/>
              <a:gd name="connsiteX186" fmla="*/ 166 w 12653"/>
              <a:gd name="connsiteY186" fmla="*/ 3106 h 4040"/>
              <a:gd name="connsiteX187" fmla="*/ 166 w 12653"/>
              <a:gd name="connsiteY187" fmla="*/ 3177 h 4040"/>
              <a:gd name="connsiteX188" fmla="*/ 102 w 12653"/>
              <a:gd name="connsiteY188" fmla="*/ 3177 h 4040"/>
              <a:gd name="connsiteX189" fmla="*/ 102 w 12653"/>
              <a:gd name="connsiteY189" fmla="*/ 3259 h 4040"/>
              <a:gd name="connsiteX190" fmla="*/ 102 w 12653"/>
              <a:gd name="connsiteY190" fmla="*/ 3201 h 4040"/>
              <a:gd name="connsiteX191" fmla="*/ 162 w 12653"/>
              <a:gd name="connsiteY191" fmla="*/ 3201 h 4040"/>
              <a:gd name="connsiteX192" fmla="*/ 162 w 12653"/>
              <a:gd name="connsiteY192" fmla="*/ 3259 h 4040"/>
              <a:gd name="connsiteX193" fmla="*/ 102 w 12653"/>
              <a:gd name="connsiteY193" fmla="*/ 3259 h 4040"/>
              <a:gd name="connsiteX194" fmla="*/ 162 w 12653"/>
              <a:gd name="connsiteY194" fmla="*/ 3278 h 4040"/>
              <a:gd name="connsiteX195" fmla="*/ 162 w 12653"/>
              <a:gd name="connsiteY195" fmla="*/ 3339 h 4040"/>
              <a:gd name="connsiteX196" fmla="*/ 24 w 12653"/>
              <a:gd name="connsiteY196" fmla="*/ 3339 h 4040"/>
              <a:gd name="connsiteX197" fmla="*/ 24 w 12653"/>
              <a:gd name="connsiteY197" fmla="*/ 3201 h 4040"/>
              <a:gd name="connsiteX198" fmla="*/ 82 w 12653"/>
              <a:gd name="connsiteY198" fmla="*/ 3201 h 4040"/>
              <a:gd name="connsiteX199" fmla="*/ 82 w 12653"/>
              <a:gd name="connsiteY199" fmla="*/ 3278 h 4040"/>
              <a:gd name="connsiteX200" fmla="*/ 162 w 12653"/>
              <a:gd name="connsiteY200" fmla="*/ 3278 h 4040"/>
              <a:gd name="connsiteX201" fmla="*/ 80 w 12653"/>
              <a:gd name="connsiteY201" fmla="*/ 536 h 4040"/>
              <a:gd name="connsiteX202" fmla="*/ 80 w 12653"/>
              <a:gd name="connsiteY202" fmla="*/ 575 h 4040"/>
              <a:gd name="connsiteX203" fmla="*/ 39 w 12653"/>
              <a:gd name="connsiteY203" fmla="*/ 575 h 4040"/>
              <a:gd name="connsiteX204" fmla="*/ 39 w 12653"/>
              <a:gd name="connsiteY204" fmla="*/ 536 h 4040"/>
              <a:gd name="connsiteX205" fmla="*/ 80 w 12653"/>
              <a:gd name="connsiteY205" fmla="*/ 536 h 4040"/>
              <a:gd name="connsiteX206" fmla="*/ 162 w 12653"/>
              <a:gd name="connsiteY206" fmla="*/ 22 h 4040"/>
              <a:gd name="connsiteX207" fmla="*/ 162 w 12653"/>
              <a:gd name="connsiteY207" fmla="*/ 82 h 4040"/>
              <a:gd name="connsiteX208" fmla="*/ 82 w 12653"/>
              <a:gd name="connsiteY208" fmla="*/ 82 h 4040"/>
              <a:gd name="connsiteX209" fmla="*/ 82 w 12653"/>
              <a:gd name="connsiteY209" fmla="*/ 160 h 4040"/>
              <a:gd name="connsiteX210" fmla="*/ 24 w 12653"/>
              <a:gd name="connsiteY210" fmla="*/ 160 h 4040"/>
              <a:gd name="connsiteX211" fmla="*/ 24 w 12653"/>
              <a:gd name="connsiteY211" fmla="*/ 22 h 4040"/>
              <a:gd name="connsiteX212" fmla="*/ 162 w 12653"/>
              <a:gd name="connsiteY212" fmla="*/ 22 h 4040"/>
              <a:gd name="connsiteX213" fmla="*/ 162 w 12653"/>
              <a:gd name="connsiteY213" fmla="*/ 102 h 4040"/>
              <a:gd name="connsiteX214" fmla="*/ 162 w 12653"/>
              <a:gd name="connsiteY214" fmla="*/ 160 h 4040"/>
              <a:gd name="connsiteX215" fmla="*/ 102 w 12653"/>
              <a:gd name="connsiteY215" fmla="*/ 160 h 4040"/>
              <a:gd name="connsiteX216" fmla="*/ 102 w 12653"/>
              <a:gd name="connsiteY216" fmla="*/ 102 h 4040"/>
              <a:gd name="connsiteX217" fmla="*/ 162 w 12653"/>
              <a:gd name="connsiteY217" fmla="*/ 102 h 4040"/>
              <a:gd name="connsiteX218" fmla="*/ 166 w 12653"/>
              <a:gd name="connsiteY218" fmla="*/ 277 h 4040"/>
              <a:gd name="connsiteX219" fmla="*/ 166 w 12653"/>
              <a:gd name="connsiteY219" fmla="*/ 339 h 4040"/>
              <a:gd name="connsiteX220" fmla="*/ 102 w 12653"/>
              <a:gd name="connsiteY220" fmla="*/ 339 h 4040"/>
              <a:gd name="connsiteX221" fmla="*/ 102 w 12653"/>
              <a:gd name="connsiteY221" fmla="*/ 277 h 4040"/>
              <a:gd name="connsiteX222" fmla="*/ 166 w 12653"/>
              <a:gd name="connsiteY222" fmla="*/ 277 h 4040"/>
              <a:gd name="connsiteX223" fmla="*/ 102 w 12653"/>
              <a:gd name="connsiteY223" fmla="*/ 255 h 4040"/>
              <a:gd name="connsiteX224" fmla="*/ 102 w 12653"/>
              <a:gd name="connsiteY224" fmla="*/ 184 h 4040"/>
              <a:gd name="connsiteX225" fmla="*/ 166 w 12653"/>
              <a:gd name="connsiteY225" fmla="*/ 184 h 4040"/>
              <a:gd name="connsiteX226" fmla="*/ 166 w 12653"/>
              <a:gd name="connsiteY226" fmla="*/ 255 h 4040"/>
              <a:gd name="connsiteX227" fmla="*/ 102 w 12653"/>
              <a:gd name="connsiteY227" fmla="*/ 255 h 4040"/>
              <a:gd name="connsiteX228" fmla="*/ 184 w 12653"/>
              <a:gd name="connsiteY228" fmla="*/ 255 h 4040"/>
              <a:gd name="connsiteX229" fmla="*/ 184 w 12653"/>
              <a:gd name="connsiteY229" fmla="*/ 184 h 4040"/>
              <a:gd name="connsiteX230" fmla="*/ 240 w 12653"/>
              <a:gd name="connsiteY230" fmla="*/ 184 h 4040"/>
              <a:gd name="connsiteX231" fmla="*/ 240 w 12653"/>
              <a:gd name="connsiteY231" fmla="*/ 255 h 4040"/>
              <a:gd name="connsiteX232" fmla="*/ 184 w 12653"/>
              <a:gd name="connsiteY232" fmla="*/ 255 h 4040"/>
              <a:gd name="connsiteX233" fmla="*/ 184 w 12653"/>
              <a:gd name="connsiteY233" fmla="*/ 164 h 4040"/>
              <a:gd name="connsiteX234" fmla="*/ 184 w 12653"/>
              <a:gd name="connsiteY234" fmla="*/ 102 h 4040"/>
              <a:gd name="connsiteX235" fmla="*/ 240 w 12653"/>
              <a:gd name="connsiteY235" fmla="*/ 102 h 4040"/>
              <a:gd name="connsiteX236" fmla="*/ 240 w 12653"/>
              <a:gd name="connsiteY236" fmla="*/ 164 h 4040"/>
              <a:gd name="connsiteX237" fmla="*/ 184 w 12653"/>
              <a:gd name="connsiteY237" fmla="*/ 164 h 4040"/>
              <a:gd name="connsiteX238" fmla="*/ 561 w 12653"/>
              <a:gd name="connsiteY238" fmla="*/ 37 h 4040"/>
              <a:gd name="connsiteX239" fmla="*/ 561 w 12653"/>
              <a:gd name="connsiteY239" fmla="*/ 78 h 4040"/>
              <a:gd name="connsiteX240" fmla="*/ 520 w 12653"/>
              <a:gd name="connsiteY240" fmla="*/ 78 h 4040"/>
              <a:gd name="connsiteX241" fmla="*/ 520 w 12653"/>
              <a:gd name="connsiteY241" fmla="*/ 37 h 4040"/>
              <a:gd name="connsiteX242" fmla="*/ 561 w 12653"/>
              <a:gd name="connsiteY242" fmla="*/ 37 h 4040"/>
              <a:gd name="connsiteX243" fmla="*/ 12414 w 12653"/>
              <a:gd name="connsiteY243" fmla="*/ 164 h 4040"/>
              <a:gd name="connsiteX244" fmla="*/ 12414 w 12653"/>
              <a:gd name="connsiteY244" fmla="*/ 102 h 4040"/>
              <a:gd name="connsiteX245" fmla="*/ 12470 w 12653"/>
              <a:gd name="connsiteY245" fmla="*/ 102 h 4040"/>
              <a:gd name="connsiteX246" fmla="*/ 12470 w 12653"/>
              <a:gd name="connsiteY246" fmla="*/ 164 h 4040"/>
              <a:gd name="connsiteX247" fmla="*/ 12414 w 12653"/>
              <a:gd name="connsiteY247" fmla="*/ 164 h 4040"/>
              <a:gd name="connsiteX248" fmla="*/ 12414 w 12653"/>
              <a:gd name="connsiteY248" fmla="*/ 255 h 4040"/>
              <a:gd name="connsiteX249" fmla="*/ 12414 w 12653"/>
              <a:gd name="connsiteY249" fmla="*/ 184 h 4040"/>
              <a:gd name="connsiteX250" fmla="*/ 12470 w 12653"/>
              <a:gd name="connsiteY250" fmla="*/ 184 h 4040"/>
              <a:gd name="connsiteX251" fmla="*/ 12470 w 12653"/>
              <a:gd name="connsiteY251" fmla="*/ 255 h 4040"/>
              <a:gd name="connsiteX252" fmla="*/ 12414 w 12653"/>
              <a:gd name="connsiteY252" fmla="*/ 255 h 4040"/>
              <a:gd name="connsiteX253" fmla="*/ 12552 w 12653"/>
              <a:gd name="connsiteY253" fmla="*/ 596 h 4040"/>
              <a:gd name="connsiteX254" fmla="*/ 12552 w 12653"/>
              <a:gd name="connsiteY254" fmla="*/ 674 h 4040"/>
              <a:gd name="connsiteX255" fmla="*/ 12612 w 12653"/>
              <a:gd name="connsiteY255" fmla="*/ 674 h 4040"/>
              <a:gd name="connsiteX256" fmla="*/ 12612 w 12653"/>
              <a:gd name="connsiteY256" fmla="*/ 2687 h 4040"/>
              <a:gd name="connsiteX257" fmla="*/ 12552 w 12653"/>
              <a:gd name="connsiteY257" fmla="*/ 2687 h 4040"/>
              <a:gd name="connsiteX258" fmla="*/ 12552 w 12653"/>
              <a:gd name="connsiteY258" fmla="*/ 2765 h 4040"/>
              <a:gd name="connsiteX259" fmla="*/ 12500 w 12653"/>
              <a:gd name="connsiteY259" fmla="*/ 2765 h 4040"/>
              <a:gd name="connsiteX260" fmla="*/ 12500 w 12653"/>
              <a:gd name="connsiteY260" fmla="*/ 2916 h 4040"/>
              <a:gd name="connsiteX261" fmla="*/ 12628 w 12653"/>
              <a:gd name="connsiteY261" fmla="*/ 2916 h 4040"/>
              <a:gd name="connsiteX262" fmla="*/ 12628 w 12653"/>
              <a:gd name="connsiteY262" fmla="*/ 3084 h 4040"/>
              <a:gd name="connsiteX263" fmla="*/ 12571 w 12653"/>
              <a:gd name="connsiteY263" fmla="*/ 3084 h 4040"/>
              <a:gd name="connsiteX264" fmla="*/ 12571 w 12653"/>
              <a:gd name="connsiteY264" fmla="*/ 3002 h 4040"/>
              <a:gd name="connsiteX265" fmla="*/ 12470 w 12653"/>
              <a:gd name="connsiteY265" fmla="*/ 3002 h 4040"/>
              <a:gd name="connsiteX266" fmla="*/ 12470 w 12653"/>
              <a:gd name="connsiteY266" fmla="*/ 3084 h 4040"/>
              <a:gd name="connsiteX267" fmla="*/ 12392 w 12653"/>
              <a:gd name="connsiteY267" fmla="*/ 3084 h 4040"/>
              <a:gd name="connsiteX268" fmla="*/ 12392 w 12653"/>
              <a:gd name="connsiteY268" fmla="*/ 3177 h 4040"/>
              <a:gd name="connsiteX269" fmla="*/ 12300 w 12653"/>
              <a:gd name="connsiteY269" fmla="*/ 3177 h 4040"/>
              <a:gd name="connsiteX270" fmla="*/ 12300 w 12653"/>
              <a:gd name="connsiteY270" fmla="*/ 3278 h 4040"/>
              <a:gd name="connsiteX271" fmla="*/ 12392 w 12653"/>
              <a:gd name="connsiteY271" fmla="*/ 3278 h 4040"/>
              <a:gd name="connsiteX272" fmla="*/ 12392 w 12653"/>
              <a:gd name="connsiteY272" fmla="*/ 3337 h 4040"/>
              <a:gd name="connsiteX273" fmla="*/ 12224 w 12653"/>
              <a:gd name="connsiteY273" fmla="*/ 3337 h 4040"/>
              <a:gd name="connsiteX274" fmla="*/ 12224 w 12653"/>
              <a:gd name="connsiteY274" fmla="*/ 3209 h 4040"/>
              <a:gd name="connsiteX275" fmla="*/ 12071 w 12653"/>
              <a:gd name="connsiteY275" fmla="*/ 3209 h 4040"/>
              <a:gd name="connsiteX276" fmla="*/ 12071 w 12653"/>
              <a:gd name="connsiteY276" fmla="*/ 3261 h 4040"/>
              <a:gd name="connsiteX277" fmla="*/ 11995 w 12653"/>
              <a:gd name="connsiteY277" fmla="*/ 3261 h 4040"/>
              <a:gd name="connsiteX278" fmla="*/ 11995 w 12653"/>
              <a:gd name="connsiteY278" fmla="*/ 3322 h 4040"/>
              <a:gd name="connsiteX279" fmla="*/ 658 w 12653"/>
              <a:gd name="connsiteY279" fmla="*/ 3322 h 4040"/>
              <a:gd name="connsiteX280" fmla="*/ 658 w 12653"/>
              <a:gd name="connsiteY280" fmla="*/ 3261 h 4040"/>
              <a:gd name="connsiteX281" fmla="*/ 583 w 12653"/>
              <a:gd name="connsiteY281" fmla="*/ 3261 h 4040"/>
              <a:gd name="connsiteX282" fmla="*/ 583 w 12653"/>
              <a:gd name="connsiteY282" fmla="*/ 3209 h 4040"/>
              <a:gd name="connsiteX283" fmla="*/ 430 w 12653"/>
              <a:gd name="connsiteY283" fmla="*/ 3209 h 4040"/>
              <a:gd name="connsiteX284" fmla="*/ 430 w 12653"/>
              <a:gd name="connsiteY284" fmla="*/ 4040 h 4040"/>
              <a:gd name="connsiteX285" fmla="*/ 261 w 12653"/>
              <a:gd name="connsiteY285" fmla="*/ 4040 h 4040"/>
              <a:gd name="connsiteX286" fmla="*/ 261 w 12653"/>
              <a:gd name="connsiteY286" fmla="*/ 3981 h 4040"/>
              <a:gd name="connsiteX287" fmla="*/ 354 w 12653"/>
              <a:gd name="connsiteY287" fmla="*/ 3981 h 4040"/>
              <a:gd name="connsiteX288" fmla="*/ 354 w 12653"/>
              <a:gd name="connsiteY288" fmla="*/ 3880 h 4040"/>
              <a:gd name="connsiteX289" fmla="*/ 261 w 12653"/>
              <a:gd name="connsiteY289" fmla="*/ 3880 h 4040"/>
              <a:gd name="connsiteX290" fmla="*/ 261 w 12653"/>
              <a:gd name="connsiteY290" fmla="*/ 3787 h 4040"/>
              <a:gd name="connsiteX291" fmla="*/ 184 w 12653"/>
              <a:gd name="connsiteY291" fmla="*/ 3787 h 4040"/>
              <a:gd name="connsiteX292" fmla="*/ 184 w 12653"/>
              <a:gd name="connsiteY292" fmla="*/ 3705 h 4040"/>
              <a:gd name="connsiteX293" fmla="*/ 82 w 12653"/>
              <a:gd name="connsiteY293" fmla="*/ 3705 h 4040"/>
              <a:gd name="connsiteX294" fmla="*/ 82 w 12653"/>
              <a:gd name="connsiteY294" fmla="*/ 3787 h 4040"/>
              <a:gd name="connsiteX295" fmla="*/ 26 w 12653"/>
              <a:gd name="connsiteY295" fmla="*/ 3787 h 4040"/>
              <a:gd name="connsiteX296" fmla="*/ 26 w 12653"/>
              <a:gd name="connsiteY296" fmla="*/ 3619 h 4040"/>
              <a:gd name="connsiteX297" fmla="*/ 153 w 12653"/>
              <a:gd name="connsiteY297" fmla="*/ 3619 h 4040"/>
              <a:gd name="connsiteX298" fmla="*/ 153 w 12653"/>
              <a:gd name="connsiteY298" fmla="*/ 3468 h 4040"/>
              <a:gd name="connsiteX299" fmla="*/ 102 w 12653"/>
              <a:gd name="connsiteY299" fmla="*/ 3468 h 4040"/>
              <a:gd name="connsiteX300" fmla="*/ 102 w 12653"/>
              <a:gd name="connsiteY300" fmla="*/ 3390 h 4040"/>
              <a:gd name="connsiteX301" fmla="*/ 41 w 12653"/>
              <a:gd name="connsiteY301" fmla="*/ 3390 h 4040"/>
              <a:gd name="connsiteX302" fmla="*/ 41 w 12653"/>
              <a:gd name="connsiteY302" fmla="*/ 674 h 4040"/>
              <a:gd name="connsiteX303" fmla="*/ 102 w 12653"/>
              <a:gd name="connsiteY303" fmla="*/ 674 h 4040"/>
              <a:gd name="connsiteX304" fmla="*/ 102 w 12653"/>
              <a:gd name="connsiteY304" fmla="*/ 596 h 4040"/>
              <a:gd name="connsiteX305" fmla="*/ 153 w 12653"/>
              <a:gd name="connsiteY305" fmla="*/ 596 h 4040"/>
              <a:gd name="connsiteX306" fmla="*/ 153 w 12653"/>
              <a:gd name="connsiteY306" fmla="*/ 445 h 4040"/>
              <a:gd name="connsiteX307" fmla="*/ 26 w 12653"/>
              <a:gd name="connsiteY307" fmla="*/ 445 h 4040"/>
              <a:gd name="connsiteX308" fmla="*/ 26 w 12653"/>
              <a:gd name="connsiteY308" fmla="*/ 277 h 4040"/>
              <a:gd name="connsiteX309" fmla="*/ 82 w 12653"/>
              <a:gd name="connsiteY309" fmla="*/ 277 h 4040"/>
              <a:gd name="connsiteX310" fmla="*/ 82 w 12653"/>
              <a:gd name="connsiteY310" fmla="*/ 359 h 4040"/>
              <a:gd name="connsiteX311" fmla="*/ 184 w 12653"/>
              <a:gd name="connsiteY311" fmla="*/ 359 h 4040"/>
              <a:gd name="connsiteX312" fmla="*/ 184 w 12653"/>
              <a:gd name="connsiteY312" fmla="*/ 277 h 4040"/>
              <a:gd name="connsiteX313" fmla="*/ 261 w 12653"/>
              <a:gd name="connsiteY313" fmla="*/ 277 h 4040"/>
              <a:gd name="connsiteX314" fmla="*/ 261 w 12653"/>
              <a:gd name="connsiteY314" fmla="*/ 184 h 4040"/>
              <a:gd name="connsiteX315" fmla="*/ 354 w 12653"/>
              <a:gd name="connsiteY315" fmla="*/ 184 h 4040"/>
              <a:gd name="connsiteX316" fmla="*/ 354 w 12653"/>
              <a:gd name="connsiteY316" fmla="*/ 82 h 4040"/>
              <a:gd name="connsiteX317" fmla="*/ 261 w 12653"/>
              <a:gd name="connsiteY317" fmla="*/ 82 h 4040"/>
              <a:gd name="connsiteX318" fmla="*/ 261 w 12653"/>
              <a:gd name="connsiteY318" fmla="*/ 24 h 4040"/>
              <a:gd name="connsiteX319" fmla="*/ 430 w 12653"/>
              <a:gd name="connsiteY319" fmla="*/ 24 h 4040"/>
              <a:gd name="connsiteX320" fmla="*/ 430 w 12653"/>
              <a:gd name="connsiteY320" fmla="*/ 151 h 4040"/>
              <a:gd name="connsiteX321" fmla="*/ 583 w 12653"/>
              <a:gd name="connsiteY321" fmla="*/ 151 h 4040"/>
              <a:gd name="connsiteX322" fmla="*/ 583 w 12653"/>
              <a:gd name="connsiteY322" fmla="*/ 100 h 4040"/>
              <a:gd name="connsiteX323" fmla="*/ 658 w 12653"/>
              <a:gd name="connsiteY323" fmla="*/ 100 h 4040"/>
              <a:gd name="connsiteX324" fmla="*/ 658 w 12653"/>
              <a:gd name="connsiteY324" fmla="*/ 39 h 4040"/>
              <a:gd name="connsiteX325" fmla="*/ 11995 w 12653"/>
              <a:gd name="connsiteY325" fmla="*/ 39 h 4040"/>
              <a:gd name="connsiteX326" fmla="*/ 11995 w 12653"/>
              <a:gd name="connsiteY326" fmla="*/ 100 h 4040"/>
              <a:gd name="connsiteX327" fmla="*/ 12071 w 12653"/>
              <a:gd name="connsiteY327" fmla="*/ 100 h 4040"/>
              <a:gd name="connsiteX328" fmla="*/ 12071 w 12653"/>
              <a:gd name="connsiteY328" fmla="*/ 151 h 4040"/>
              <a:gd name="connsiteX329" fmla="*/ 12224 w 12653"/>
              <a:gd name="connsiteY329" fmla="*/ 151 h 4040"/>
              <a:gd name="connsiteX330" fmla="*/ 12224 w 12653"/>
              <a:gd name="connsiteY330" fmla="*/ 24 h 4040"/>
              <a:gd name="connsiteX331" fmla="*/ 12392 w 12653"/>
              <a:gd name="connsiteY331" fmla="*/ 24 h 4040"/>
              <a:gd name="connsiteX332" fmla="*/ 12392 w 12653"/>
              <a:gd name="connsiteY332" fmla="*/ 82 h 4040"/>
              <a:gd name="connsiteX333" fmla="*/ 12300 w 12653"/>
              <a:gd name="connsiteY333" fmla="*/ 82 h 4040"/>
              <a:gd name="connsiteX334" fmla="*/ 12300 w 12653"/>
              <a:gd name="connsiteY334" fmla="*/ 184 h 4040"/>
              <a:gd name="connsiteX335" fmla="*/ 12392 w 12653"/>
              <a:gd name="connsiteY335" fmla="*/ 184 h 4040"/>
              <a:gd name="connsiteX336" fmla="*/ 12392 w 12653"/>
              <a:gd name="connsiteY336" fmla="*/ 277 h 4040"/>
              <a:gd name="connsiteX337" fmla="*/ 12470 w 12653"/>
              <a:gd name="connsiteY337" fmla="*/ 277 h 4040"/>
              <a:gd name="connsiteX338" fmla="*/ 12470 w 12653"/>
              <a:gd name="connsiteY338" fmla="*/ 359 h 4040"/>
              <a:gd name="connsiteX339" fmla="*/ 12571 w 12653"/>
              <a:gd name="connsiteY339" fmla="*/ 359 h 4040"/>
              <a:gd name="connsiteX340" fmla="*/ 12571 w 12653"/>
              <a:gd name="connsiteY340" fmla="*/ 277 h 4040"/>
              <a:gd name="connsiteX341" fmla="*/ 12628 w 12653"/>
              <a:gd name="connsiteY341" fmla="*/ 277 h 4040"/>
              <a:gd name="connsiteX342" fmla="*/ 12628 w 12653"/>
              <a:gd name="connsiteY342" fmla="*/ 445 h 4040"/>
              <a:gd name="connsiteX343" fmla="*/ 12500 w 12653"/>
              <a:gd name="connsiteY343" fmla="*/ 445 h 4040"/>
              <a:gd name="connsiteX344" fmla="*/ 12500 w 12653"/>
              <a:gd name="connsiteY344" fmla="*/ 596 h 4040"/>
              <a:gd name="connsiteX345" fmla="*/ 12552 w 12653"/>
              <a:gd name="connsiteY345" fmla="*/ 596 h 4040"/>
              <a:gd name="connsiteX346" fmla="*/ 261 w 12653"/>
              <a:gd name="connsiteY346" fmla="*/ 3962 h 4040"/>
              <a:gd name="connsiteX347" fmla="*/ 261 w 12653"/>
              <a:gd name="connsiteY347" fmla="*/ 3899 h 4040"/>
              <a:gd name="connsiteX348" fmla="*/ 335 w 12653"/>
              <a:gd name="connsiteY348" fmla="*/ 3899 h 4040"/>
              <a:gd name="connsiteX349" fmla="*/ 335 w 12653"/>
              <a:gd name="connsiteY349" fmla="*/ 3962 h 4040"/>
              <a:gd name="connsiteX350" fmla="*/ 261 w 12653"/>
              <a:gd name="connsiteY350" fmla="*/ 3962 h 4040"/>
              <a:gd name="connsiteX351" fmla="*/ 261 w 12653"/>
              <a:gd name="connsiteY351" fmla="*/ 102 h 4040"/>
              <a:gd name="connsiteX352" fmla="*/ 335 w 12653"/>
              <a:gd name="connsiteY352" fmla="*/ 102 h 4040"/>
              <a:gd name="connsiteX353" fmla="*/ 335 w 12653"/>
              <a:gd name="connsiteY353" fmla="*/ 164 h 4040"/>
              <a:gd name="connsiteX354" fmla="*/ 261 w 12653"/>
              <a:gd name="connsiteY354" fmla="*/ 164 h 4040"/>
              <a:gd name="connsiteX355" fmla="*/ 261 w 12653"/>
              <a:gd name="connsiteY355" fmla="*/ 102 h 4040"/>
              <a:gd name="connsiteX356" fmla="*/ 12392 w 12653"/>
              <a:gd name="connsiteY356" fmla="*/ 102 h 4040"/>
              <a:gd name="connsiteX357" fmla="*/ 12392 w 12653"/>
              <a:gd name="connsiteY357" fmla="*/ 164 h 4040"/>
              <a:gd name="connsiteX358" fmla="*/ 12319 w 12653"/>
              <a:gd name="connsiteY358" fmla="*/ 164 h 4040"/>
              <a:gd name="connsiteX359" fmla="*/ 12319 w 12653"/>
              <a:gd name="connsiteY359" fmla="*/ 102 h 4040"/>
              <a:gd name="connsiteX360" fmla="*/ 12392 w 12653"/>
              <a:gd name="connsiteY360" fmla="*/ 102 h 4040"/>
              <a:gd name="connsiteX361" fmla="*/ 12392 w 12653"/>
              <a:gd name="connsiteY361" fmla="*/ 3899 h 4040"/>
              <a:gd name="connsiteX362" fmla="*/ 12392 w 12653"/>
              <a:gd name="connsiteY362" fmla="*/ 3962 h 4040"/>
              <a:gd name="connsiteX363" fmla="*/ 12319 w 12653"/>
              <a:gd name="connsiteY363" fmla="*/ 3962 h 4040"/>
              <a:gd name="connsiteX364" fmla="*/ 12319 w 12653"/>
              <a:gd name="connsiteY364" fmla="*/ 3899 h 4040"/>
              <a:gd name="connsiteX365" fmla="*/ 12392 w 12653"/>
              <a:gd name="connsiteY365" fmla="*/ 3899 h 4040"/>
              <a:gd name="connsiteX366" fmla="*/ 12552 w 12653"/>
              <a:gd name="connsiteY366" fmla="*/ 277 h 4040"/>
              <a:gd name="connsiteX367" fmla="*/ 12552 w 12653"/>
              <a:gd name="connsiteY367" fmla="*/ 339 h 4040"/>
              <a:gd name="connsiteX368" fmla="*/ 12487 w 12653"/>
              <a:gd name="connsiteY368" fmla="*/ 339 h 4040"/>
              <a:gd name="connsiteX369" fmla="*/ 12487 w 12653"/>
              <a:gd name="connsiteY369" fmla="*/ 277 h 4040"/>
              <a:gd name="connsiteX370" fmla="*/ 12552 w 12653"/>
              <a:gd name="connsiteY370" fmla="*/ 277 h 4040"/>
              <a:gd name="connsiteX371" fmla="*/ 12552 w 12653"/>
              <a:gd name="connsiteY371" fmla="*/ 184 h 4040"/>
              <a:gd name="connsiteX372" fmla="*/ 12552 w 12653"/>
              <a:gd name="connsiteY372" fmla="*/ 255 h 4040"/>
              <a:gd name="connsiteX373" fmla="*/ 12487 w 12653"/>
              <a:gd name="connsiteY373" fmla="*/ 255 h 4040"/>
              <a:gd name="connsiteX374" fmla="*/ 12487 w 12653"/>
              <a:gd name="connsiteY374" fmla="*/ 184 h 4040"/>
              <a:gd name="connsiteX375" fmla="*/ 12552 w 12653"/>
              <a:gd name="connsiteY375" fmla="*/ 184 h 4040"/>
              <a:gd name="connsiteX376" fmla="*/ 12552 w 12653"/>
              <a:gd name="connsiteY376" fmla="*/ 102 h 4040"/>
              <a:gd name="connsiteX377" fmla="*/ 12552 w 12653"/>
              <a:gd name="connsiteY377" fmla="*/ 160 h 4040"/>
              <a:gd name="connsiteX378" fmla="*/ 12492 w 12653"/>
              <a:gd name="connsiteY378" fmla="*/ 160 h 4040"/>
              <a:gd name="connsiteX379" fmla="*/ 12492 w 12653"/>
              <a:gd name="connsiteY379" fmla="*/ 102 h 4040"/>
              <a:gd name="connsiteX380" fmla="*/ 12552 w 12653"/>
              <a:gd name="connsiteY380" fmla="*/ 102 h 4040"/>
              <a:gd name="connsiteX381" fmla="*/ 12492 w 12653"/>
              <a:gd name="connsiteY381" fmla="*/ 82 h 4040"/>
              <a:gd name="connsiteX382" fmla="*/ 12492 w 12653"/>
              <a:gd name="connsiteY382" fmla="*/ 22 h 4040"/>
              <a:gd name="connsiteX383" fmla="*/ 12630 w 12653"/>
              <a:gd name="connsiteY383" fmla="*/ 22 h 4040"/>
              <a:gd name="connsiteX384" fmla="*/ 12630 w 12653"/>
              <a:gd name="connsiteY384" fmla="*/ 160 h 4040"/>
              <a:gd name="connsiteX385" fmla="*/ 12571 w 12653"/>
              <a:gd name="connsiteY385" fmla="*/ 160 h 4040"/>
              <a:gd name="connsiteX386" fmla="*/ 12571 w 12653"/>
              <a:gd name="connsiteY386" fmla="*/ 82 h 4040"/>
              <a:gd name="connsiteX387" fmla="*/ 12492 w 12653"/>
              <a:gd name="connsiteY387" fmla="*/ 82 h 4040"/>
              <a:gd name="connsiteX388" fmla="*/ 80 w 12653"/>
              <a:gd name="connsiteY388" fmla="*/ 3489 h 4040"/>
              <a:gd name="connsiteX389" fmla="*/ 80 w 12653"/>
              <a:gd name="connsiteY389" fmla="*/ 3528 h 4040"/>
              <a:gd name="connsiteX390" fmla="*/ 39 w 12653"/>
              <a:gd name="connsiteY390" fmla="*/ 3528 h 4040"/>
              <a:gd name="connsiteX391" fmla="*/ 39 w 12653"/>
              <a:gd name="connsiteY391" fmla="*/ 3489 h 4040"/>
              <a:gd name="connsiteX392" fmla="*/ 80 w 12653"/>
              <a:gd name="connsiteY392" fmla="*/ 3489 h 4040"/>
              <a:gd name="connsiteX393" fmla="*/ 12574 w 12653"/>
              <a:gd name="connsiteY393" fmla="*/ 575 h 4040"/>
              <a:gd name="connsiteX394" fmla="*/ 12574 w 12653"/>
              <a:gd name="connsiteY394" fmla="*/ 536 h 4040"/>
              <a:gd name="connsiteX395" fmla="*/ 12615 w 12653"/>
              <a:gd name="connsiteY395" fmla="*/ 536 h 4040"/>
              <a:gd name="connsiteX396" fmla="*/ 12615 w 12653"/>
              <a:gd name="connsiteY396" fmla="*/ 575 h 4040"/>
              <a:gd name="connsiteX397" fmla="*/ 12574 w 12653"/>
              <a:gd name="connsiteY397" fmla="*/ 575 h 4040"/>
              <a:gd name="connsiteX0" fmla="*/ 12653 w 12653"/>
              <a:gd name="connsiteY0" fmla="*/ 182 h 4040"/>
              <a:gd name="connsiteX1" fmla="*/ 12653 w 12653"/>
              <a:gd name="connsiteY1" fmla="*/ 0 h 4040"/>
              <a:gd name="connsiteX2" fmla="*/ 12470 w 12653"/>
              <a:gd name="connsiteY2" fmla="*/ 0 h 4040"/>
              <a:gd name="connsiteX3" fmla="*/ 12470 w 12653"/>
              <a:gd name="connsiteY3" fmla="*/ 82 h 4040"/>
              <a:gd name="connsiteX4" fmla="*/ 12414 w 12653"/>
              <a:gd name="connsiteY4" fmla="*/ 82 h 4040"/>
              <a:gd name="connsiteX5" fmla="*/ 12414 w 12653"/>
              <a:gd name="connsiteY5" fmla="*/ 0 h 4040"/>
              <a:gd name="connsiteX6" fmla="*/ 12202 w 12653"/>
              <a:gd name="connsiteY6" fmla="*/ 0 h 4040"/>
              <a:gd name="connsiteX7" fmla="*/ 12202 w 12653"/>
              <a:gd name="connsiteY7" fmla="*/ 130 h 4040"/>
              <a:gd name="connsiteX8" fmla="*/ 12092 w 12653"/>
              <a:gd name="connsiteY8" fmla="*/ 130 h 4040"/>
              <a:gd name="connsiteX9" fmla="*/ 12092 w 12653"/>
              <a:gd name="connsiteY9" fmla="*/ 100 h 4040"/>
              <a:gd name="connsiteX10" fmla="*/ 12155 w 12653"/>
              <a:gd name="connsiteY10" fmla="*/ 100 h 4040"/>
              <a:gd name="connsiteX11" fmla="*/ 12155 w 12653"/>
              <a:gd name="connsiteY11" fmla="*/ 15 h 4040"/>
              <a:gd name="connsiteX12" fmla="*/ 12071 w 12653"/>
              <a:gd name="connsiteY12" fmla="*/ 15 h 4040"/>
              <a:gd name="connsiteX13" fmla="*/ 12071 w 12653"/>
              <a:gd name="connsiteY13" fmla="*/ 78 h 4040"/>
              <a:gd name="connsiteX14" fmla="*/ 12017 w 12653"/>
              <a:gd name="connsiteY14" fmla="*/ 78 h 4040"/>
              <a:gd name="connsiteX15" fmla="*/ 12017 w 12653"/>
              <a:gd name="connsiteY15" fmla="*/ 18 h 4040"/>
              <a:gd name="connsiteX16" fmla="*/ 637 w 12653"/>
              <a:gd name="connsiteY16" fmla="*/ 18 h 4040"/>
              <a:gd name="connsiteX17" fmla="*/ 637 w 12653"/>
              <a:gd name="connsiteY17" fmla="*/ 78 h 4040"/>
              <a:gd name="connsiteX18" fmla="*/ 583 w 12653"/>
              <a:gd name="connsiteY18" fmla="*/ 78 h 4040"/>
              <a:gd name="connsiteX19" fmla="*/ 583 w 12653"/>
              <a:gd name="connsiteY19" fmla="*/ 15 h 4040"/>
              <a:gd name="connsiteX20" fmla="*/ 499 w 12653"/>
              <a:gd name="connsiteY20" fmla="*/ 15 h 4040"/>
              <a:gd name="connsiteX21" fmla="*/ 499 w 12653"/>
              <a:gd name="connsiteY21" fmla="*/ 100 h 4040"/>
              <a:gd name="connsiteX22" fmla="*/ 561 w 12653"/>
              <a:gd name="connsiteY22" fmla="*/ 100 h 4040"/>
              <a:gd name="connsiteX23" fmla="*/ 561 w 12653"/>
              <a:gd name="connsiteY23" fmla="*/ 130 h 4040"/>
              <a:gd name="connsiteX24" fmla="*/ 451 w 12653"/>
              <a:gd name="connsiteY24" fmla="*/ 130 h 4040"/>
              <a:gd name="connsiteX25" fmla="*/ 451 w 12653"/>
              <a:gd name="connsiteY25" fmla="*/ 0 h 4040"/>
              <a:gd name="connsiteX26" fmla="*/ 240 w 12653"/>
              <a:gd name="connsiteY26" fmla="*/ 0 h 4040"/>
              <a:gd name="connsiteX27" fmla="*/ 240 w 12653"/>
              <a:gd name="connsiteY27" fmla="*/ 82 h 4040"/>
              <a:gd name="connsiteX28" fmla="*/ 184 w 12653"/>
              <a:gd name="connsiteY28" fmla="*/ 82 h 4040"/>
              <a:gd name="connsiteX29" fmla="*/ 184 w 12653"/>
              <a:gd name="connsiteY29" fmla="*/ 0 h 4040"/>
              <a:gd name="connsiteX30" fmla="*/ 0 w 12653"/>
              <a:gd name="connsiteY30" fmla="*/ 0 h 4040"/>
              <a:gd name="connsiteX31" fmla="*/ 0 w 12653"/>
              <a:gd name="connsiteY31" fmla="*/ 182 h 4040"/>
              <a:gd name="connsiteX32" fmla="*/ 82 w 12653"/>
              <a:gd name="connsiteY32" fmla="*/ 182 h 4040"/>
              <a:gd name="connsiteX33" fmla="*/ 82 w 12653"/>
              <a:gd name="connsiteY33" fmla="*/ 255 h 4040"/>
              <a:gd name="connsiteX34" fmla="*/ 2 w 12653"/>
              <a:gd name="connsiteY34" fmla="*/ 255 h 4040"/>
              <a:gd name="connsiteX35" fmla="*/ 2 w 12653"/>
              <a:gd name="connsiteY35" fmla="*/ 467 h 4040"/>
              <a:gd name="connsiteX36" fmla="*/ 132 w 12653"/>
              <a:gd name="connsiteY36" fmla="*/ 467 h 4040"/>
              <a:gd name="connsiteX37" fmla="*/ 132 w 12653"/>
              <a:gd name="connsiteY37" fmla="*/ 575 h 4040"/>
              <a:gd name="connsiteX38" fmla="*/ 102 w 12653"/>
              <a:gd name="connsiteY38" fmla="*/ 575 h 4040"/>
              <a:gd name="connsiteX39" fmla="*/ 102 w 12653"/>
              <a:gd name="connsiteY39" fmla="*/ 514 h 4040"/>
              <a:gd name="connsiteX40" fmla="*/ 17 w 12653"/>
              <a:gd name="connsiteY40" fmla="*/ 514 h 4040"/>
              <a:gd name="connsiteX41" fmla="*/ 17 w 12653"/>
              <a:gd name="connsiteY41" fmla="*/ 596 h 4040"/>
              <a:gd name="connsiteX42" fmla="*/ 80 w 12653"/>
              <a:gd name="connsiteY42" fmla="*/ 596 h 4040"/>
              <a:gd name="connsiteX43" fmla="*/ 80 w 12653"/>
              <a:gd name="connsiteY43" fmla="*/ 652 h 4040"/>
              <a:gd name="connsiteX44" fmla="*/ 20 w 12653"/>
              <a:gd name="connsiteY44" fmla="*/ 652 h 4040"/>
              <a:gd name="connsiteX45" fmla="*/ 20 w 12653"/>
              <a:gd name="connsiteY45" fmla="*/ 2708 h 4040"/>
              <a:gd name="connsiteX46" fmla="*/ 80 w 12653"/>
              <a:gd name="connsiteY46" fmla="*/ 2708 h 4040"/>
              <a:gd name="connsiteX47" fmla="*/ 80 w 12653"/>
              <a:gd name="connsiteY47" fmla="*/ 2765 h 4040"/>
              <a:gd name="connsiteX48" fmla="*/ 17 w 12653"/>
              <a:gd name="connsiteY48" fmla="*/ 2765 h 4040"/>
              <a:gd name="connsiteX49" fmla="*/ 17 w 12653"/>
              <a:gd name="connsiteY49" fmla="*/ 2847 h 4040"/>
              <a:gd name="connsiteX50" fmla="*/ 102 w 12653"/>
              <a:gd name="connsiteY50" fmla="*/ 2847 h 4040"/>
              <a:gd name="connsiteX51" fmla="*/ 102 w 12653"/>
              <a:gd name="connsiteY51" fmla="*/ 2786 h 4040"/>
              <a:gd name="connsiteX52" fmla="*/ 132 w 12653"/>
              <a:gd name="connsiteY52" fmla="*/ 2786 h 4040"/>
              <a:gd name="connsiteX53" fmla="*/ 132 w 12653"/>
              <a:gd name="connsiteY53" fmla="*/ 2894 h 4040"/>
              <a:gd name="connsiteX54" fmla="*/ 2 w 12653"/>
              <a:gd name="connsiteY54" fmla="*/ 2894 h 4040"/>
              <a:gd name="connsiteX55" fmla="*/ 2 w 12653"/>
              <a:gd name="connsiteY55" fmla="*/ 3106 h 4040"/>
              <a:gd name="connsiteX56" fmla="*/ 82 w 12653"/>
              <a:gd name="connsiteY56" fmla="*/ 3106 h 4040"/>
              <a:gd name="connsiteX57" fmla="*/ 82 w 12653"/>
              <a:gd name="connsiteY57" fmla="*/ 3179 h 4040"/>
              <a:gd name="connsiteX58" fmla="*/ 0 w 12653"/>
              <a:gd name="connsiteY58" fmla="*/ 3179 h 4040"/>
              <a:gd name="connsiteX59" fmla="*/ 0 w 12653"/>
              <a:gd name="connsiteY59" fmla="*/ 3360 h 4040"/>
              <a:gd name="connsiteX60" fmla="*/ 184 w 12653"/>
              <a:gd name="connsiteY60" fmla="*/ 3360 h 4040"/>
              <a:gd name="connsiteX61" fmla="*/ 184 w 12653"/>
              <a:gd name="connsiteY61" fmla="*/ 3278 h 4040"/>
              <a:gd name="connsiteX62" fmla="*/ 240 w 12653"/>
              <a:gd name="connsiteY62" fmla="*/ 3278 h 4040"/>
              <a:gd name="connsiteX63" fmla="*/ 240 w 12653"/>
              <a:gd name="connsiteY63" fmla="*/ 3360 h 4040"/>
              <a:gd name="connsiteX64" fmla="*/ 451 w 12653"/>
              <a:gd name="connsiteY64" fmla="*/ 3360 h 4040"/>
              <a:gd name="connsiteX65" fmla="*/ 451 w 12653"/>
              <a:gd name="connsiteY65" fmla="*/ 3231 h 4040"/>
              <a:gd name="connsiteX66" fmla="*/ 561 w 12653"/>
              <a:gd name="connsiteY66" fmla="*/ 3231 h 4040"/>
              <a:gd name="connsiteX67" fmla="*/ 561 w 12653"/>
              <a:gd name="connsiteY67" fmla="*/ 3261 h 4040"/>
              <a:gd name="connsiteX68" fmla="*/ 499 w 12653"/>
              <a:gd name="connsiteY68" fmla="*/ 3261 h 4040"/>
              <a:gd name="connsiteX69" fmla="*/ 499 w 12653"/>
              <a:gd name="connsiteY69" fmla="*/ 3345 h 4040"/>
              <a:gd name="connsiteX70" fmla="*/ 583 w 12653"/>
              <a:gd name="connsiteY70" fmla="*/ 3345 h 4040"/>
              <a:gd name="connsiteX71" fmla="*/ 583 w 12653"/>
              <a:gd name="connsiteY71" fmla="*/ 3283 h 4040"/>
              <a:gd name="connsiteX72" fmla="*/ 637 w 12653"/>
              <a:gd name="connsiteY72" fmla="*/ 3283 h 4040"/>
              <a:gd name="connsiteX73" fmla="*/ 637 w 12653"/>
              <a:gd name="connsiteY73" fmla="*/ 3343 h 4040"/>
              <a:gd name="connsiteX74" fmla="*/ 12017 w 12653"/>
              <a:gd name="connsiteY74" fmla="*/ 3343 h 4040"/>
              <a:gd name="connsiteX75" fmla="*/ 12017 w 12653"/>
              <a:gd name="connsiteY75" fmla="*/ 3283 h 4040"/>
              <a:gd name="connsiteX76" fmla="*/ 12071 w 12653"/>
              <a:gd name="connsiteY76" fmla="*/ 3283 h 4040"/>
              <a:gd name="connsiteX77" fmla="*/ 12071 w 12653"/>
              <a:gd name="connsiteY77" fmla="*/ 3345 h 4040"/>
              <a:gd name="connsiteX78" fmla="*/ 12155 w 12653"/>
              <a:gd name="connsiteY78" fmla="*/ 3345 h 4040"/>
              <a:gd name="connsiteX79" fmla="*/ 12155 w 12653"/>
              <a:gd name="connsiteY79" fmla="*/ 3261 h 4040"/>
              <a:gd name="connsiteX80" fmla="*/ 12092 w 12653"/>
              <a:gd name="connsiteY80" fmla="*/ 3261 h 4040"/>
              <a:gd name="connsiteX81" fmla="*/ 12092 w 12653"/>
              <a:gd name="connsiteY81" fmla="*/ 3231 h 4040"/>
              <a:gd name="connsiteX82" fmla="*/ 12202 w 12653"/>
              <a:gd name="connsiteY82" fmla="*/ 3231 h 4040"/>
              <a:gd name="connsiteX83" fmla="*/ 12202 w 12653"/>
              <a:gd name="connsiteY83" fmla="*/ 3360 h 4040"/>
              <a:gd name="connsiteX84" fmla="*/ 12414 w 12653"/>
              <a:gd name="connsiteY84" fmla="*/ 3360 h 4040"/>
              <a:gd name="connsiteX85" fmla="*/ 12414 w 12653"/>
              <a:gd name="connsiteY85" fmla="*/ 3278 h 4040"/>
              <a:gd name="connsiteX86" fmla="*/ 12470 w 12653"/>
              <a:gd name="connsiteY86" fmla="*/ 3278 h 4040"/>
              <a:gd name="connsiteX87" fmla="*/ 12470 w 12653"/>
              <a:gd name="connsiteY87" fmla="*/ 3360 h 4040"/>
              <a:gd name="connsiteX88" fmla="*/ 12653 w 12653"/>
              <a:gd name="connsiteY88" fmla="*/ 3360 h 4040"/>
              <a:gd name="connsiteX89" fmla="*/ 12653 w 12653"/>
              <a:gd name="connsiteY89" fmla="*/ 3179 h 4040"/>
              <a:gd name="connsiteX90" fmla="*/ 12571 w 12653"/>
              <a:gd name="connsiteY90" fmla="*/ 3179 h 4040"/>
              <a:gd name="connsiteX91" fmla="*/ 12571 w 12653"/>
              <a:gd name="connsiteY91" fmla="*/ 3106 h 4040"/>
              <a:gd name="connsiteX92" fmla="*/ 12651 w 12653"/>
              <a:gd name="connsiteY92" fmla="*/ 3106 h 4040"/>
              <a:gd name="connsiteX93" fmla="*/ 12651 w 12653"/>
              <a:gd name="connsiteY93" fmla="*/ 2894 h 4040"/>
              <a:gd name="connsiteX94" fmla="*/ 12522 w 12653"/>
              <a:gd name="connsiteY94" fmla="*/ 2894 h 4040"/>
              <a:gd name="connsiteX95" fmla="*/ 12522 w 12653"/>
              <a:gd name="connsiteY95" fmla="*/ 2786 h 4040"/>
              <a:gd name="connsiteX96" fmla="*/ 12552 w 12653"/>
              <a:gd name="connsiteY96" fmla="*/ 2786 h 4040"/>
              <a:gd name="connsiteX97" fmla="*/ 12552 w 12653"/>
              <a:gd name="connsiteY97" fmla="*/ 2847 h 4040"/>
              <a:gd name="connsiteX98" fmla="*/ 12636 w 12653"/>
              <a:gd name="connsiteY98" fmla="*/ 2847 h 4040"/>
              <a:gd name="connsiteX99" fmla="*/ 12636 w 12653"/>
              <a:gd name="connsiteY99" fmla="*/ 2765 h 4040"/>
              <a:gd name="connsiteX100" fmla="*/ 12574 w 12653"/>
              <a:gd name="connsiteY100" fmla="*/ 2765 h 4040"/>
              <a:gd name="connsiteX101" fmla="*/ 12574 w 12653"/>
              <a:gd name="connsiteY101" fmla="*/ 2708 h 4040"/>
              <a:gd name="connsiteX102" fmla="*/ 12634 w 12653"/>
              <a:gd name="connsiteY102" fmla="*/ 2708 h 4040"/>
              <a:gd name="connsiteX103" fmla="*/ 12634 w 12653"/>
              <a:gd name="connsiteY103" fmla="*/ 652 h 4040"/>
              <a:gd name="connsiteX104" fmla="*/ 12574 w 12653"/>
              <a:gd name="connsiteY104" fmla="*/ 652 h 4040"/>
              <a:gd name="connsiteX105" fmla="*/ 12574 w 12653"/>
              <a:gd name="connsiteY105" fmla="*/ 596 h 4040"/>
              <a:gd name="connsiteX106" fmla="*/ 12636 w 12653"/>
              <a:gd name="connsiteY106" fmla="*/ 596 h 4040"/>
              <a:gd name="connsiteX107" fmla="*/ 12636 w 12653"/>
              <a:gd name="connsiteY107" fmla="*/ 514 h 4040"/>
              <a:gd name="connsiteX108" fmla="*/ 12552 w 12653"/>
              <a:gd name="connsiteY108" fmla="*/ 514 h 4040"/>
              <a:gd name="connsiteX109" fmla="*/ 12552 w 12653"/>
              <a:gd name="connsiteY109" fmla="*/ 575 h 4040"/>
              <a:gd name="connsiteX110" fmla="*/ 12522 w 12653"/>
              <a:gd name="connsiteY110" fmla="*/ 575 h 4040"/>
              <a:gd name="connsiteX111" fmla="*/ 12522 w 12653"/>
              <a:gd name="connsiteY111" fmla="*/ 467 h 4040"/>
              <a:gd name="connsiteX112" fmla="*/ 12651 w 12653"/>
              <a:gd name="connsiteY112" fmla="*/ 467 h 4040"/>
              <a:gd name="connsiteX113" fmla="*/ 12651 w 12653"/>
              <a:gd name="connsiteY113" fmla="*/ 255 h 4040"/>
              <a:gd name="connsiteX114" fmla="*/ 12571 w 12653"/>
              <a:gd name="connsiteY114" fmla="*/ 255 h 4040"/>
              <a:gd name="connsiteX115" fmla="*/ 12571 w 12653"/>
              <a:gd name="connsiteY115" fmla="*/ 182 h 4040"/>
              <a:gd name="connsiteX116" fmla="*/ 12653 w 12653"/>
              <a:gd name="connsiteY116" fmla="*/ 182 h 4040"/>
              <a:gd name="connsiteX117" fmla="*/ 561 w 12653"/>
              <a:gd name="connsiteY117" fmla="*/ 3283 h 4040"/>
              <a:gd name="connsiteX118" fmla="*/ 561 w 12653"/>
              <a:gd name="connsiteY118" fmla="*/ 3324 h 4040"/>
              <a:gd name="connsiteX119" fmla="*/ 520 w 12653"/>
              <a:gd name="connsiteY119" fmla="*/ 3324 h 4040"/>
              <a:gd name="connsiteX120" fmla="*/ 520 w 12653"/>
              <a:gd name="connsiteY120" fmla="*/ 3283 h 4040"/>
              <a:gd name="connsiteX121" fmla="*/ 561 w 12653"/>
              <a:gd name="connsiteY121" fmla="*/ 3283 h 4040"/>
              <a:gd name="connsiteX122" fmla="*/ 12092 w 12653"/>
              <a:gd name="connsiteY122" fmla="*/ 78 h 4040"/>
              <a:gd name="connsiteX123" fmla="*/ 12092 w 12653"/>
              <a:gd name="connsiteY123" fmla="*/ 37 h 4040"/>
              <a:gd name="connsiteX124" fmla="*/ 12133 w 12653"/>
              <a:gd name="connsiteY124" fmla="*/ 37 h 4040"/>
              <a:gd name="connsiteX125" fmla="*/ 12133 w 12653"/>
              <a:gd name="connsiteY125" fmla="*/ 78 h 4040"/>
              <a:gd name="connsiteX126" fmla="*/ 12092 w 12653"/>
              <a:gd name="connsiteY126" fmla="*/ 78 h 4040"/>
              <a:gd name="connsiteX127" fmla="*/ 12574 w 12653"/>
              <a:gd name="connsiteY127" fmla="*/ 2825 h 4040"/>
              <a:gd name="connsiteX128" fmla="*/ 12574 w 12653"/>
              <a:gd name="connsiteY128" fmla="*/ 2786 h 4040"/>
              <a:gd name="connsiteX129" fmla="*/ 12615 w 12653"/>
              <a:gd name="connsiteY129" fmla="*/ 2786 h 4040"/>
              <a:gd name="connsiteX130" fmla="*/ 12615 w 12653"/>
              <a:gd name="connsiteY130" fmla="*/ 2825 h 4040"/>
              <a:gd name="connsiteX131" fmla="*/ 12574 w 12653"/>
              <a:gd name="connsiteY131" fmla="*/ 2825 h 4040"/>
              <a:gd name="connsiteX132" fmla="*/ 12492 w 12653"/>
              <a:gd name="connsiteY132" fmla="*/ 3339 h 4040"/>
              <a:gd name="connsiteX133" fmla="*/ 12492 w 12653"/>
              <a:gd name="connsiteY133" fmla="*/ 3278 h 4040"/>
              <a:gd name="connsiteX134" fmla="*/ 12571 w 12653"/>
              <a:gd name="connsiteY134" fmla="*/ 3278 h 4040"/>
              <a:gd name="connsiteX135" fmla="*/ 12571 w 12653"/>
              <a:gd name="connsiteY135" fmla="*/ 3201 h 4040"/>
              <a:gd name="connsiteX136" fmla="*/ 12630 w 12653"/>
              <a:gd name="connsiteY136" fmla="*/ 3201 h 4040"/>
              <a:gd name="connsiteX137" fmla="*/ 12630 w 12653"/>
              <a:gd name="connsiteY137" fmla="*/ 3339 h 4040"/>
              <a:gd name="connsiteX138" fmla="*/ 12492 w 12653"/>
              <a:gd name="connsiteY138" fmla="*/ 3339 h 4040"/>
              <a:gd name="connsiteX139" fmla="*/ 12492 w 12653"/>
              <a:gd name="connsiteY139" fmla="*/ 3259 h 4040"/>
              <a:gd name="connsiteX140" fmla="*/ 12492 w 12653"/>
              <a:gd name="connsiteY140" fmla="*/ 3201 h 4040"/>
              <a:gd name="connsiteX141" fmla="*/ 12552 w 12653"/>
              <a:gd name="connsiteY141" fmla="*/ 3201 h 4040"/>
              <a:gd name="connsiteX142" fmla="*/ 12552 w 12653"/>
              <a:gd name="connsiteY142" fmla="*/ 3259 h 4040"/>
              <a:gd name="connsiteX143" fmla="*/ 12492 w 12653"/>
              <a:gd name="connsiteY143" fmla="*/ 3259 h 4040"/>
              <a:gd name="connsiteX144" fmla="*/ 12487 w 12653"/>
              <a:gd name="connsiteY144" fmla="*/ 3084 h 4040"/>
              <a:gd name="connsiteX145" fmla="*/ 12487 w 12653"/>
              <a:gd name="connsiteY145" fmla="*/ 3021 h 4040"/>
              <a:gd name="connsiteX146" fmla="*/ 12552 w 12653"/>
              <a:gd name="connsiteY146" fmla="*/ 3021 h 4040"/>
              <a:gd name="connsiteX147" fmla="*/ 12552 w 12653"/>
              <a:gd name="connsiteY147" fmla="*/ 3084 h 4040"/>
              <a:gd name="connsiteX148" fmla="*/ 12487 w 12653"/>
              <a:gd name="connsiteY148" fmla="*/ 3084 h 4040"/>
              <a:gd name="connsiteX149" fmla="*/ 12552 w 12653"/>
              <a:gd name="connsiteY149" fmla="*/ 3106 h 4040"/>
              <a:gd name="connsiteX150" fmla="*/ 12552 w 12653"/>
              <a:gd name="connsiteY150" fmla="*/ 3177 h 4040"/>
              <a:gd name="connsiteX151" fmla="*/ 12487 w 12653"/>
              <a:gd name="connsiteY151" fmla="*/ 3177 h 4040"/>
              <a:gd name="connsiteX152" fmla="*/ 12487 w 12653"/>
              <a:gd name="connsiteY152" fmla="*/ 3106 h 4040"/>
              <a:gd name="connsiteX153" fmla="*/ 12552 w 12653"/>
              <a:gd name="connsiteY153" fmla="*/ 3106 h 4040"/>
              <a:gd name="connsiteX154" fmla="*/ 12470 w 12653"/>
              <a:gd name="connsiteY154" fmla="*/ 3196 h 4040"/>
              <a:gd name="connsiteX155" fmla="*/ 12470 w 12653"/>
              <a:gd name="connsiteY155" fmla="*/ 3259 h 4040"/>
              <a:gd name="connsiteX156" fmla="*/ 12414 w 12653"/>
              <a:gd name="connsiteY156" fmla="*/ 3259 h 4040"/>
              <a:gd name="connsiteX157" fmla="*/ 12414 w 12653"/>
              <a:gd name="connsiteY157" fmla="*/ 3196 h 4040"/>
              <a:gd name="connsiteX158" fmla="*/ 12470 w 12653"/>
              <a:gd name="connsiteY158" fmla="*/ 3196 h 4040"/>
              <a:gd name="connsiteX159" fmla="*/ 12470 w 12653"/>
              <a:gd name="connsiteY159" fmla="*/ 3106 h 4040"/>
              <a:gd name="connsiteX160" fmla="*/ 12470 w 12653"/>
              <a:gd name="connsiteY160" fmla="*/ 3177 h 4040"/>
              <a:gd name="connsiteX161" fmla="*/ 12414 w 12653"/>
              <a:gd name="connsiteY161" fmla="*/ 3177 h 4040"/>
              <a:gd name="connsiteX162" fmla="*/ 12414 w 12653"/>
              <a:gd name="connsiteY162" fmla="*/ 3106 h 4040"/>
              <a:gd name="connsiteX163" fmla="*/ 12470 w 12653"/>
              <a:gd name="connsiteY163" fmla="*/ 3106 h 4040"/>
              <a:gd name="connsiteX164" fmla="*/ 12092 w 12653"/>
              <a:gd name="connsiteY164" fmla="*/ 3324 h 4040"/>
              <a:gd name="connsiteX165" fmla="*/ 12092 w 12653"/>
              <a:gd name="connsiteY165" fmla="*/ 3283 h 4040"/>
              <a:gd name="connsiteX166" fmla="*/ 12133 w 12653"/>
              <a:gd name="connsiteY166" fmla="*/ 3283 h 4040"/>
              <a:gd name="connsiteX167" fmla="*/ 12133 w 12653"/>
              <a:gd name="connsiteY167" fmla="*/ 3324 h 4040"/>
              <a:gd name="connsiteX168" fmla="*/ 12092 w 12653"/>
              <a:gd name="connsiteY168" fmla="*/ 3324 h 4040"/>
              <a:gd name="connsiteX169" fmla="*/ 240 w 12653"/>
              <a:gd name="connsiteY169" fmla="*/ 3196 h 4040"/>
              <a:gd name="connsiteX170" fmla="*/ 240 w 12653"/>
              <a:gd name="connsiteY170" fmla="*/ 3259 h 4040"/>
              <a:gd name="connsiteX171" fmla="*/ 184 w 12653"/>
              <a:gd name="connsiteY171" fmla="*/ 3259 h 4040"/>
              <a:gd name="connsiteX172" fmla="*/ 184 w 12653"/>
              <a:gd name="connsiteY172" fmla="*/ 3196 h 4040"/>
              <a:gd name="connsiteX173" fmla="*/ 240 w 12653"/>
              <a:gd name="connsiteY173" fmla="*/ 3196 h 4040"/>
              <a:gd name="connsiteX174" fmla="*/ 240 w 12653"/>
              <a:gd name="connsiteY174" fmla="*/ 3106 h 4040"/>
              <a:gd name="connsiteX175" fmla="*/ 240 w 12653"/>
              <a:gd name="connsiteY175" fmla="*/ 3177 h 4040"/>
              <a:gd name="connsiteX176" fmla="*/ 184 w 12653"/>
              <a:gd name="connsiteY176" fmla="*/ 3177 h 4040"/>
              <a:gd name="connsiteX177" fmla="*/ 184 w 12653"/>
              <a:gd name="connsiteY177" fmla="*/ 3106 h 4040"/>
              <a:gd name="connsiteX178" fmla="*/ 240 w 12653"/>
              <a:gd name="connsiteY178" fmla="*/ 3106 h 4040"/>
              <a:gd name="connsiteX179" fmla="*/ 102 w 12653"/>
              <a:gd name="connsiteY179" fmla="*/ 3084 h 4040"/>
              <a:gd name="connsiteX180" fmla="*/ 102 w 12653"/>
              <a:gd name="connsiteY180" fmla="*/ 3021 h 4040"/>
              <a:gd name="connsiteX181" fmla="*/ 166 w 12653"/>
              <a:gd name="connsiteY181" fmla="*/ 3021 h 4040"/>
              <a:gd name="connsiteX182" fmla="*/ 166 w 12653"/>
              <a:gd name="connsiteY182" fmla="*/ 3084 h 4040"/>
              <a:gd name="connsiteX183" fmla="*/ 102 w 12653"/>
              <a:gd name="connsiteY183" fmla="*/ 3084 h 4040"/>
              <a:gd name="connsiteX184" fmla="*/ 102 w 12653"/>
              <a:gd name="connsiteY184" fmla="*/ 3177 h 4040"/>
              <a:gd name="connsiteX185" fmla="*/ 102 w 12653"/>
              <a:gd name="connsiteY185" fmla="*/ 3106 h 4040"/>
              <a:gd name="connsiteX186" fmla="*/ 166 w 12653"/>
              <a:gd name="connsiteY186" fmla="*/ 3106 h 4040"/>
              <a:gd name="connsiteX187" fmla="*/ 166 w 12653"/>
              <a:gd name="connsiteY187" fmla="*/ 3177 h 4040"/>
              <a:gd name="connsiteX188" fmla="*/ 102 w 12653"/>
              <a:gd name="connsiteY188" fmla="*/ 3177 h 4040"/>
              <a:gd name="connsiteX189" fmla="*/ 102 w 12653"/>
              <a:gd name="connsiteY189" fmla="*/ 3259 h 4040"/>
              <a:gd name="connsiteX190" fmla="*/ 102 w 12653"/>
              <a:gd name="connsiteY190" fmla="*/ 3201 h 4040"/>
              <a:gd name="connsiteX191" fmla="*/ 162 w 12653"/>
              <a:gd name="connsiteY191" fmla="*/ 3201 h 4040"/>
              <a:gd name="connsiteX192" fmla="*/ 162 w 12653"/>
              <a:gd name="connsiteY192" fmla="*/ 3259 h 4040"/>
              <a:gd name="connsiteX193" fmla="*/ 102 w 12653"/>
              <a:gd name="connsiteY193" fmla="*/ 3259 h 4040"/>
              <a:gd name="connsiteX194" fmla="*/ 162 w 12653"/>
              <a:gd name="connsiteY194" fmla="*/ 3278 h 4040"/>
              <a:gd name="connsiteX195" fmla="*/ 162 w 12653"/>
              <a:gd name="connsiteY195" fmla="*/ 3339 h 4040"/>
              <a:gd name="connsiteX196" fmla="*/ 24 w 12653"/>
              <a:gd name="connsiteY196" fmla="*/ 3339 h 4040"/>
              <a:gd name="connsiteX197" fmla="*/ 24 w 12653"/>
              <a:gd name="connsiteY197" fmla="*/ 3201 h 4040"/>
              <a:gd name="connsiteX198" fmla="*/ 82 w 12653"/>
              <a:gd name="connsiteY198" fmla="*/ 3201 h 4040"/>
              <a:gd name="connsiteX199" fmla="*/ 82 w 12653"/>
              <a:gd name="connsiteY199" fmla="*/ 3278 h 4040"/>
              <a:gd name="connsiteX200" fmla="*/ 162 w 12653"/>
              <a:gd name="connsiteY200" fmla="*/ 3278 h 4040"/>
              <a:gd name="connsiteX201" fmla="*/ 80 w 12653"/>
              <a:gd name="connsiteY201" fmla="*/ 536 h 4040"/>
              <a:gd name="connsiteX202" fmla="*/ 80 w 12653"/>
              <a:gd name="connsiteY202" fmla="*/ 575 h 4040"/>
              <a:gd name="connsiteX203" fmla="*/ 39 w 12653"/>
              <a:gd name="connsiteY203" fmla="*/ 575 h 4040"/>
              <a:gd name="connsiteX204" fmla="*/ 39 w 12653"/>
              <a:gd name="connsiteY204" fmla="*/ 536 h 4040"/>
              <a:gd name="connsiteX205" fmla="*/ 80 w 12653"/>
              <a:gd name="connsiteY205" fmla="*/ 536 h 4040"/>
              <a:gd name="connsiteX206" fmla="*/ 162 w 12653"/>
              <a:gd name="connsiteY206" fmla="*/ 22 h 4040"/>
              <a:gd name="connsiteX207" fmla="*/ 162 w 12653"/>
              <a:gd name="connsiteY207" fmla="*/ 82 h 4040"/>
              <a:gd name="connsiteX208" fmla="*/ 82 w 12653"/>
              <a:gd name="connsiteY208" fmla="*/ 82 h 4040"/>
              <a:gd name="connsiteX209" fmla="*/ 82 w 12653"/>
              <a:gd name="connsiteY209" fmla="*/ 160 h 4040"/>
              <a:gd name="connsiteX210" fmla="*/ 24 w 12653"/>
              <a:gd name="connsiteY210" fmla="*/ 160 h 4040"/>
              <a:gd name="connsiteX211" fmla="*/ 24 w 12653"/>
              <a:gd name="connsiteY211" fmla="*/ 22 h 4040"/>
              <a:gd name="connsiteX212" fmla="*/ 162 w 12653"/>
              <a:gd name="connsiteY212" fmla="*/ 22 h 4040"/>
              <a:gd name="connsiteX213" fmla="*/ 162 w 12653"/>
              <a:gd name="connsiteY213" fmla="*/ 102 h 4040"/>
              <a:gd name="connsiteX214" fmla="*/ 162 w 12653"/>
              <a:gd name="connsiteY214" fmla="*/ 160 h 4040"/>
              <a:gd name="connsiteX215" fmla="*/ 102 w 12653"/>
              <a:gd name="connsiteY215" fmla="*/ 160 h 4040"/>
              <a:gd name="connsiteX216" fmla="*/ 102 w 12653"/>
              <a:gd name="connsiteY216" fmla="*/ 102 h 4040"/>
              <a:gd name="connsiteX217" fmla="*/ 162 w 12653"/>
              <a:gd name="connsiteY217" fmla="*/ 102 h 4040"/>
              <a:gd name="connsiteX218" fmla="*/ 166 w 12653"/>
              <a:gd name="connsiteY218" fmla="*/ 277 h 4040"/>
              <a:gd name="connsiteX219" fmla="*/ 166 w 12653"/>
              <a:gd name="connsiteY219" fmla="*/ 339 h 4040"/>
              <a:gd name="connsiteX220" fmla="*/ 102 w 12653"/>
              <a:gd name="connsiteY220" fmla="*/ 339 h 4040"/>
              <a:gd name="connsiteX221" fmla="*/ 102 w 12653"/>
              <a:gd name="connsiteY221" fmla="*/ 277 h 4040"/>
              <a:gd name="connsiteX222" fmla="*/ 166 w 12653"/>
              <a:gd name="connsiteY222" fmla="*/ 277 h 4040"/>
              <a:gd name="connsiteX223" fmla="*/ 102 w 12653"/>
              <a:gd name="connsiteY223" fmla="*/ 255 h 4040"/>
              <a:gd name="connsiteX224" fmla="*/ 102 w 12653"/>
              <a:gd name="connsiteY224" fmla="*/ 184 h 4040"/>
              <a:gd name="connsiteX225" fmla="*/ 166 w 12653"/>
              <a:gd name="connsiteY225" fmla="*/ 184 h 4040"/>
              <a:gd name="connsiteX226" fmla="*/ 166 w 12653"/>
              <a:gd name="connsiteY226" fmla="*/ 255 h 4040"/>
              <a:gd name="connsiteX227" fmla="*/ 102 w 12653"/>
              <a:gd name="connsiteY227" fmla="*/ 255 h 4040"/>
              <a:gd name="connsiteX228" fmla="*/ 184 w 12653"/>
              <a:gd name="connsiteY228" fmla="*/ 255 h 4040"/>
              <a:gd name="connsiteX229" fmla="*/ 184 w 12653"/>
              <a:gd name="connsiteY229" fmla="*/ 184 h 4040"/>
              <a:gd name="connsiteX230" fmla="*/ 240 w 12653"/>
              <a:gd name="connsiteY230" fmla="*/ 184 h 4040"/>
              <a:gd name="connsiteX231" fmla="*/ 240 w 12653"/>
              <a:gd name="connsiteY231" fmla="*/ 255 h 4040"/>
              <a:gd name="connsiteX232" fmla="*/ 184 w 12653"/>
              <a:gd name="connsiteY232" fmla="*/ 255 h 4040"/>
              <a:gd name="connsiteX233" fmla="*/ 184 w 12653"/>
              <a:gd name="connsiteY233" fmla="*/ 164 h 4040"/>
              <a:gd name="connsiteX234" fmla="*/ 184 w 12653"/>
              <a:gd name="connsiteY234" fmla="*/ 102 h 4040"/>
              <a:gd name="connsiteX235" fmla="*/ 240 w 12653"/>
              <a:gd name="connsiteY235" fmla="*/ 102 h 4040"/>
              <a:gd name="connsiteX236" fmla="*/ 240 w 12653"/>
              <a:gd name="connsiteY236" fmla="*/ 164 h 4040"/>
              <a:gd name="connsiteX237" fmla="*/ 184 w 12653"/>
              <a:gd name="connsiteY237" fmla="*/ 164 h 4040"/>
              <a:gd name="connsiteX238" fmla="*/ 561 w 12653"/>
              <a:gd name="connsiteY238" fmla="*/ 37 h 4040"/>
              <a:gd name="connsiteX239" fmla="*/ 561 w 12653"/>
              <a:gd name="connsiteY239" fmla="*/ 78 h 4040"/>
              <a:gd name="connsiteX240" fmla="*/ 520 w 12653"/>
              <a:gd name="connsiteY240" fmla="*/ 78 h 4040"/>
              <a:gd name="connsiteX241" fmla="*/ 520 w 12653"/>
              <a:gd name="connsiteY241" fmla="*/ 37 h 4040"/>
              <a:gd name="connsiteX242" fmla="*/ 561 w 12653"/>
              <a:gd name="connsiteY242" fmla="*/ 37 h 4040"/>
              <a:gd name="connsiteX243" fmla="*/ 12414 w 12653"/>
              <a:gd name="connsiteY243" fmla="*/ 164 h 4040"/>
              <a:gd name="connsiteX244" fmla="*/ 12414 w 12653"/>
              <a:gd name="connsiteY244" fmla="*/ 102 h 4040"/>
              <a:gd name="connsiteX245" fmla="*/ 12470 w 12653"/>
              <a:gd name="connsiteY245" fmla="*/ 102 h 4040"/>
              <a:gd name="connsiteX246" fmla="*/ 12470 w 12653"/>
              <a:gd name="connsiteY246" fmla="*/ 164 h 4040"/>
              <a:gd name="connsiteX247" fmla="*/ 12414 w 12653"/>
              <a:gd name="connsiteY247" fmla="*/ 164 h 4040"/>
              <a:gd name="connsiteX248" fmla="*/ 12414 w 12653"/>
              <a:gd name="connsiteY248" fmla="*/ 255 h 4040"/>
              <a:gd name="connsiteX249" fmla="*/ 12414 w 12653"/>
              <a:gd name="connsiteY249" fmla="*/ 184 h 4040"/>
              <a:gd name="connsiteX250" fmla="*/ 12470 w 12653"/>
              <a:gd name="connsiteY250" fmla="*/ 184 h 4040"/>
              <a:gd name="connsiteX251" fmla="*/ 12470 w 12653"/>
              <a:gd name="connsiteY251" fmla="*/ 255 h 4040"/>
              <a:gd name="connsiteX252" fmla="*/ 12414 w 12653"/>
              <a:gd name="connsiteY252" fmla="*/ 255 h 4040"/>
              <a:gd name="connsiteX253" fmla="*/ 12552 w 12653"/>
              <a:gd name="connsiteY253" fmla="*/ 596 h 4040"/>
              <a:gd name="connsiteX254" fmla="*/ 12552 w 12653"/>
              <a:gd name="connsiteY254" fmla="*/ 674 h 4040"/>
              <a:gd name="connsiteX255" fmla="*/ 12612 w 12653"/>
              <a:gd name="connsiteY255" fmla="*/ 674 h 4040"/>
              <a:gd name="connsiteX256" fmla="*/ 12612 w 12653"/>
              <a:gd name="connsiteY256" fmla="*/ 2687 h 4040"/>
              <a:gd name="connsiteX257" fmla="*/ 12552 w 12653"/>
              <a:gd name="connsiteY257" fmla="*/ 2687 h 4040"/>
              <a:gd name="connsiteX258" fmla="*/ 12552 w 12653"/>
              <a:gd name="connsiteY258" fmla="*/ 2765 h 4040"/>
              <a:gd name="connsiteX259" fmla="*/ 12500 w 12653"/>
              <a:gd name="connsiteY259" fmla="*/ 2765 h 4040"/>
              <a:gd name="connsiteX260" fmla="*/ 12500 w 12653"/>
              <a:gd name="connsiteY260" fmla="*/ 2916 h 4040"/>
              <a:gd name="connsiteX261" fmla="*/ 12628 w 12653"/>
              <a:gd name="connsiteY261" fmla="*/ 2916 h 4040"/>
              <a:gd name="connsiteX262" fmla="*/ 12628 w 12653"/>
              <a:gd name="connsiteY262" fmla="*/ 3084 h 4040"/>
              <a:gd name="connsiteX263" fmla="*/ 12571 w 12653"/>
              <a:gd name="connsiteY263" fmla="*/ 3084 h 4040"/>
              <a:gd name="connsiteX264" fmla="*/ 12571 w 12653"/>
              <a:gd name="connsiteY264" fmla="*/ 3002 h 4040"/>
              <a:gd name="connsiteX265" fmla="*/ 12470 w 12653"/>
              <a:gd name="connsiteY265" fmla="*/ 3002 h 4040"/>
              <a:gd name="connsiteX266" fmla="*/ 12470 w 12653"/>
              <a:gd name="connsiteY266" fmla="*/ 3084 h 4040"/>
              <a:gd name="connsiteX267" fmla="*/ 12392 w 12653"/>
              <a:gd name="connsiteY267" fmla="*/ 3084 h 4040"/>
              <a:gd name="connsiteX268" fmla="*/ 12392 w 12653"/>
              <a:gd name="connsiteY268" fmla="*/ 3177 h 4040"/>
              <a:gd name="connsiteX269" fmla="*/ 12300 w 12653"/>
              <a:gd name="connsiteY269" fmla="*/ 3177 h 4040"/>
              <a:gd name="connsiteX270" fmla="*/ 12300 w 12653"/>
              <a:gd name="connsiteY270" fmla="*/ 3278 h 4040"/>
              <a:gd name="connsiteX271" fmla="*/ 12392 w 12653"/>
              <a:gd name="connsiteY271" fmla="*/ 3278 h 4040"/>
              <a:gd name="connsiteX272" fmla="*/ 12392 w 12653"/>
              <a:gd name="connsiteY272" fmla="*/ 3337 h 4040"/>
              <a:gd name="connsiteX273" fmla="*/ 12224 w 12653"/>
              <a:gd name="connsiteY273" fmla="*/ 3337 h 4040"/>
              <a:gd name="connsiteX274" fmla="*/ 12224 w 12653"/>
              <a:gd name="connsiteY274" fmla="*/ 3209 h 4040"/>
              <a:gd name="connsiteX275" fmla="*/ 12071 w 12653"/>
              <a:gd name="connsiteY275" fmla="*/ 3209 h 4040"/>
              <a:gd name="connsiteX276" fmla="*/ 12071 w 12653"/>
              <a:gd name="connsiteY276" fmla="*/ 3261 h 4040"/>
              <a:gd name="connsiteX277" fmla="*/ 11995 w 12653"/>
              <a:gd name="connsiteY277" fmla="*/ 3261 h 4040"/>
              <a:gd name="connsiteX278" fmla="*/ 11995 w 12653"/>
              <a:gd name="connsiteY278" fmla="*/ 3322 h 4040"/>
              <a:gd name="connsiteX279" fmla="*/ 658 w 12653"/>
              <a:gd name="connsiteY279" fmla="*/ 3322 h 4040"/>
              <a:gd name="connsiteX280" fmla="*/ 658 w 12653"/>
              <a:gd name="connsiteY280" fmla="*/ 3261 h 4040"/>
              <a:gd name="connsiteX281" fmla="*/ 583 w 12653"/>
              <a:gd name="connsiteY281" fmla="*/ 3261 h 4040"/>
              <a:gd name="connsiteX282" fmla="*/ 583 w 12653"/>
              <a:gd name="connsiteY282" fmla="*/ 3209 h 4040"/>
              <a:gd name="connsiteX283" fmla="*/ 430 w 12653"/>
              <a:gd name="connsiteY283" fmla="*/ 3209 h 4040"/>
              <a:gd name="connsiteX284" fmla="*/ 430 w 12653"/>
              <a:gd name="connsiteY284" fmla="*/ 3337 h 4040"/>
              <a:gd name="connsiteX285" fmla="*/ 261 w 12653"/>
              <a:gd name="connsiteY285" fmla="*/ 4040 h 4040"/>
              <a:gd name="connsiteX286" fmla="*/ 261 w 12653"/>
              <a:gd name="connsiteY286" fmla="*/ 3981 h 4040"/>
              <a:gd name="connsiteX287" fmla="*/ 354 w 12653"/>
              <a:gd name="connsiteY287" fmla="*/ 3981 h 4040"/>
              <a:gd name="connsiteX288" fmla="*/ 354 w 12653"/>
              <a:gd name="connsiteY288" fmla="*/ 3880 h 4040"/>
              <a:gd name="connsiteX289" fmla="*/ 261 w 12653"/>
              <a:gd name="connsiteY289" fmla="*/ 3880 h 4040"/>
              <a:gd name="connsiteX290" fmla="*/ 261 w 12653"/>
              <a:gd name="connsiteY290" fmla="*/ 3787 h 4040"/>
              <a:gd name="connsiteX291" fmla="*/ 184 w 12653"/>
              <a:gd name="connsiteY291" fmla="*/ 3787 h 4040"/>
              <a:gd name="connsiteX292" fmla="*/ 184 w 12653"/>
              <a:gd name="connsiteY292" fmla="*/ 3705 h 4040"/>
              <a:gd name="connsiteX293" fmla="*/ 82 w 12653"/>
              <a:gd name="connsiteY293" fmla="*/ 3705 h 4040"/>
              <a:gd name="connsiteX294" fmla="*/ 82 w 12653"/>
              <a:gd name="connsiteY294" fmla="*/ 3787 h 4040"/>
              <a:gd name="connsiteX295" fmla="*/ 26 w 12653"/>
              <a:gd name="connsiteY295" fmla="*/ 3787 h 4040"/>
              <a:gd name="connsiteX296" fmla="*/ 26 w 12653"/>
              <a:gd name="connsiteY296" fmla="*/ 3619 h 4040"/>
              <a:gd name="connsiteX297" fmla="*/ 153 w 12653"/>
              <a:gd name="connsiteY297" fmla="*/ 3619 h 4040"/>
              <a:gd name="connsiteX298" fmla="*/ 153 w 12653"/>
              <a:gd name="connsiteY298" fmla="*/ 3468 h 4040"/>
              <a:gd name="connsiteX299" fmla="*/ 102 w 12653"/>
              <a:gd name="connsiteY299" fmla="*/ 3468 h 4040"/>
              <a:gd name="connsiteX300" fmla="*/ 102 w 12653"/>
              <a:gd name="connsiteY300" fmla="*/ 3390 h 4040"/>
              <a:gd name="connsiteX301" fmla="*/ 41 w 12653"/>
              <a:gd name="connsiteY301" fmla="*/ 3390 h 4040"/>
              <a:gd name="connsiteX302" fmla="*/ 41 w 12653"/>
              <a:gd name="connsiteY302" fmla="*/ 674 h 4040"/>
              <a:gd name="connsiteX303" fmla="*/ 102 w 12653"/>
              <a:gd name="connsiteY303" fmla="*/ 674 h 4040"/>
              <a:gd name="connsiteX304" fmla="*/ 102 w 12653"/>
              <a:gd name="connsiteY304" fmla="*/ 596 h 4040"/>
              <a:gd name="connsiteX305" fmla="*/ 153 w 12653"/>
              <a:gd name="connsiteY305" fmla="*/ 596 h 4040"/>
              <a:gd name="connsiteX306" fmla="*/ 153 w 12653"/>
              <a:gd name="connsiteY306" fmla="*/ 445 h 4040"/>
              <a:gd name="connsiteX307" fmla="*/ 26 w 12653"/>
              <a:gd name="connsiteY307" fmla="*/ 445 h 4040"/>
              <a:gd name="connsiteX308" fmla="*/ 26 w 12653"/>
              <a:gd name="connsiteY308" fmla="*/ 277 h 4040"/>
              <a:gd name="connsiteX309" fmla="*/ 82 w 12653"/>
              <a:gd name="connsiteY309" fmla="*/ 277 h 4040"/>
              <a:gd name="connsiteX310" fmla="*/ 82 w 12653"/>
              <a:gd name="connsiteY310" fmla="*/ 359 h 4040"/>
              <a:gd name="connsiteX311" fmla="*/ 184 w 12653"/>
              <a:gd name="connsiteY311" fmla="*/ 359 h 4040"/>
              <a:gd name="connsiteX312" fmla="*/ 184 w 12653"/>
              <a:gd name="connsiteY312" fmla="*/ 277 h 4040"/>
              <a:gd name="connsiteX313" fmla="*/ 261 w 12653"/>
              <a:gd name="connsiteY313" fmla="*/ 277 h 4040"/>
              <a:gd name="connsiteX314" fmla="*/ 261 w 12653"/>
              <a:gd name="connsiteY314" fmla="*/ 184 h 4040"/>
              <a:gd name="connsiteX315" fmla="*/ 354 w 12653"/>
              <a:gd name="connsiteY315" fmla="*/ 184 h 4040"/>
              <a:gd name="connsiteX316" fmla="*/ 354 w 12653"/>
              <a:gd name="connsiteY316" fmla="*/ 82 h 4040"/>
              <a:gd name="connsiteX317" fmla="*/ 261 w 12653"/>
              <a:gd name="connsiteY317" fmla="*/ 82 h 4040"/>
              <a:gd name="connsiteX318" fmla="*/ 261 w 12653"/>
              <a:gd name="connsiteY318" fmla="*/ 24 h 4040"/>
              <a:gd name="connsiteX319" fmla="*/ 430 w 12653"/>
              <a:gd name="connsiteY319" fmla="*/ 24 h 4040"/>
              <a:gd name="connsiteX320" fmla="*/ 430 w 12653"/>
              <a:gd name="connsiteY320" fmla="*/ 151 h 4040"/>
              <a:gd name="connsiteX321" fmla="*/ 583 w 12653"/>
              <a:gd name="connsiteY321" fmla="*/ 151 h 4040"/>
              <a:gd name="connsiteX322" fmla="*/ 583 w 12653"/>
              <a:gd name="connsiteY322" fmla="*/ 100 h 4040"/>
              <a:gd name="connsiteX323" fmla="*/ 658 w 12653"/>
              <a:gd name="connsiteY323" fmla="*/ 100 h 4040"/>
              <a:gd name="connsiteX324" fmla="*/ 658 w 12653"/>
              <a:gd name="connsiteY324" fmla="*/ 39 h 4040"/>
              <a:gd name="connsiteX325" fmla="*/ 11995 w 12653"/>
              <a:gd name="connsiteY325" fmla="*/ 39 h 4040"/>
              <a:gd name="connsiteX326" fmla="*/ 11995 w 12653"/>
              <a:gd name="connsiteY326" fmla="*/ 100 h 4040"/>
              <a:gd name="connsiteX327" fmla="*/ 12071 w 12653"/>
              <a:gd name="connsiteY327" fmla="*/ 100 h 4040"/>
              <a:gd name="connsiteX328" fmla="*/ 12071 w 12653"/>
              <a:gd name="connsiteY328" fmla="*/ 151 h 4040"/>
              <a:gd name="connsiteX329" fmla="*/ 12224 w 12653"/>
              <a:gd name="connsiteY329" fmla="*/ 151 h 4040"/>
              <a:gd name="connsiteX330" fmla="*/ 12224 w 12653"/>
              <a:gd name="connsiteY330" fmla="*/ 24 h 4040"/>
              <a:gd name="connsiteX331" fmla="*/ 12392 w 12653"/>
              <a:gd name="connsiteY331" fmla="*/ 24 h 4040"/>
              <a:gd name="connsiteX332" fmla="*/ 12392 w 12653"/>
              <a:gd name="connsiteY332" fmla="*/ 82 h 4040"/>
              <a:gd name="connsiteX333" fmla="*/ 12300 w 12653"/>
              <a:gd name="connsiteY333" fmla="*/ 82 h 4040"/>
              <a:gd name="connsiteX334" fmla="*/ 12300 w 12653"/>
              <a:gd name="connsiteY334" fmla="*/ 184 h 4040"/>
              <a:gd name="connsiteX335" fmla="*/ 12392 w 12653"/>
              <a:gd name="connsiteY335" fmla="*/ 184 h 4040"/>
              <a:gd name="connsiteX336" fmla="*/ 12392 w 12653"/>
              <a:gd name="connsiteY336" fmla="*/ 277 h 4040"/>
              <a:gd name="connsiteX337" fmla="*/ 12470 w 12653"/>
              <a:gd name="connsiteY337" fmla="*/ 277 h 4040"/>
              <a:gd name="connsiteX338" fmla="*/ 12470 w 12653"/>
              <a:gd name="connsiteY338" fmla="*/ 359 h 4040"/>
              <a:gd name="connsiteX339" fmla="*/ 12571 w 12653"/>
              <a:gd name="connsiteY339" fmla="*/ 359 h 4040"/>
              <a:gd name="connsiteX340" fmla="*/ 12571 w 12653"/>
              <a:gd name="connsiteY340" fmla="*/ 277 h 4040"/>
              <a:gd name="connsiteX341" fmla="*/ 12628 w 12653"/>
              <a:gd name="connsiteY341" fmla="*/ 277 h 4040"/>
              <a:gd name="connsiteX342" fmla="*/ 12628 w 12653"/>
              <a:gd name="connsiteY342" fmla="*/ 445 h 4040"/>
              <a:gd name="connsiteX343" fmla="*/ 12500 w 12653"/>
              <a:gd name="connsiteY343" fmla="*/ 445 h 4040"/>
              <a:gd name="connsiteX344" fmla="*/ 12500 w 12653"/>
              <a:gd name="connsiteY344" fmla="*/ 596 h 4040"/>
              <a:gd name="connsiteX345" fmla="*/ 12552 w 12653"/>
              <a:gd name="connsiteY345" fmla="*/ 596 h 4040"/>
              <a:gd name="connsiteX346" fmla="*/ 261 w 12653"/>
              <a:gd name="connsiteY346" fmla="*/ 3962 h 4040"/>
              <a:gd name="connsiteX347" fmla="*/ 261 w 12653"/>
              <a:gd name="connsiteY347" fmla="*/ 3899 h 4040"/>
              <a:gd name="connsiteX348" fmla="*/ 335 w 12653"/>
              <a:gd name="connsiteY348" fmla="*/ 3899 h 4040"/>
              <a:gd name="connsiteX349" fmla="*/ 335 w 12653"/>
              <a:gd name="connsiteY349" fmla="*/ 3962 h 4040"/>
              <a:gd name="connsiteX350" fmla="*/ 261 w 12653"/>
              <a:gd name="connsiteY350" fmla="*/ 3962 h 4040"/>
              <a:gd name="connsiteX351" fmla="*/ 261 w 12653"/>
              <a:gd name="connsiteY351" fmla="*/ 102 h 4040"/>
              <a:gd name="connsiteX352" fmla="*/ 335 w 12653"/>
              <a:gd name="connsiteY352" fmla="*/ 102 h 4040"/>
              <a:gd name="connsiteX353" fmla="*/ 335 w 12653"/>
              <a:gd name="connsiteY353" fmla="*/ 164 h 4040"/>
              <a:gd name="connsiteX354" fmla="*/ 261 w 12653"/>
              <a:gd name="connsiteY354" fmla="*/ 164 h 4040"/>
              <a:gd name="connsiteX355" fmla="*/ 261 w 12653"/>
              <a:gd name="connsiteY355" fmla="*/ 102 h 4040"/>
              <a:gd name="connsiteX356" fmla="*/ 12392 w 12653"/>
              <a:gd name="connsiteY356" fmla="*/ 102 h 4040"/>
              <a:gd name="connsiteX357" fmla="*/ 12392 w 12653"/>
              <a:gd name="connsiteY357" fmla="*/ 164 h 4040"/>
              <a:gd name="connsiteX358" fmla="*/ 12319 w 12653"/>
              <a:gd name="connsiteY358" fmla="*/ 164 h 4040"/>
              <a:gd name="connsiteX359" fmla="*/ 12319 w 12653"/>
              <a:gd name="connsiteY359" fmla="*/ 102 h 4040"/>
              <a:gd name="connsiteX360" fmla="*/ 12392 w 12653"/>
              <a:gd name="connsiteY360" fmla="*/ 102 h 4040"/>
              <a:gd name="connsiteX361" fmla="*/ 12392 w 12653"/>
              <a:gd name="connsiteY361" fmla="*/ 3899 h 4040"/>
              <a:gd name="connsiteX362" fmla="*/ 12392 w 12653"/>
              <a:gd name="connsiteY362" fmla="*/ 3962 h 4040"/>
              <a:gd name="connsiteX363" fmla="*/ 12319 w 12653"/>
              <a:gd name="connsiteY363" fmla="*/ 3962 h 4040"/>
              <a:gd name="connsiteX364" fmla="*/ 12319 w 12653"/>
              <a:gd name="connsiteY364" fmla="*/ 3899 h 4040"/>
              <a:gd name="connsiteX365" fmla="*/ 12392 w 12653"/>
              <a:gd name="connsiteY365" fmla="*/ 3899 h 4040"/>
              <a:gd name="connsiteX366" fmla="*/ 12552 w 12653"/>
              <a:gd name="connsiteY366" fmla="*/ 277 h 4040"/>
              <a:gd name="connsiteX367" fmla="*/ 12552 w 12653"/>
              <a:gd name="connsiteY367" fmla="*/ 339 h 4040"/>
              <a:gd name="connsiteX368" fmla="*/ 12487 w 12653"/>
              <a:gd name="connsiteY368" fmla="*/ 339 h 4040"/>
              <a:gd name="connsiteX369" fmla="*/ 12487 w 12653"/>
              <a:gd name="connsiteY369" fmla="*/ 277 h 4040"/>
              <a:gd name="connsiteX370" fmla="*/ 12552 w 12653"/>
              <a:gd name="connsiteY370" fmla="*/ 277 h 4040"/>
              <a:gd name="connsiteX371" fmla="*/ 12552 w 12653"/>
              <a:gd name="connsiteY371" fmla="*/ 184 h 4040"/>
              <a:gd name="connsiteX372" fmla="*/ 12552 w 12653"/>
              <a:gd name="connsiteY372" fmla="*/ 255 h 4040"/>
              <a:gd name="connsiteX373" fmla="*/ 12487 w 12653"/>
              <a:gd name="connsiteY373" fmla="*/ 255 h 4040"/>
              <a:gd name="connsiteX374" fmla="*/ 12487 w 12653"/>
              <a:gd name="connsiteY374" fmla="*/ 184 h 4040"/>
              <a:gd name="connsiteX375" fmla="*/ 12552 w 12653"/>
              <a:gd name="connsiteY375" fmla="*/ 184 h 4040"/>
              <a:gd name="connsiteX376" fmla="*/ 12552 w 12653"/>
              <a:gd name="connsiteY376" fmla="*/ 102 h 4040"/>
              <a:gd name="connsiteX377" fmla="*/ 12552 w 12653"/>
              <a:gd name="connsiteY377" fmla="*/ 160 h 4040"/>
              <a:gd name="connsiteX378" fmla="*/ 12492 w 12653"/>
              <a:gd name="connsiteY378" fmla="*/ 160 h 4040"/>
              <a:gd name="connsiteX379" fmla="*/ 12492 w 12653"/>
              <a:gd name="connsiteY379" fmla="*/ 102 h 4040"/>
              <a:gd name="connsiteX380" fmla="*/ 12552 w 12653"/>
              <a:gd name="connsiteY380" fmla="*/ 102 h 4040"/>
              <a:gd name="connsiteX381" fmla="*/ 12492 w 12653"/>
              <a:gd name="connsiteY381" fmla="*/ 82 h 4040"/>
              <a:gd name="connsiteX382" fmla="*/ 12492 w 12653"/>
              <a:gd name="connsiteY382" fmla="*/ 22 h 4040"/>
              <a:gd name="connsiteX383" fmla="*/ 12630 w 12653"/>
              <a:gd name="connsiteY383" fmla="*/ 22 h 4040"/>
              <a:gd name="connsiteX384" fmla="*/ 12630 w 12653"/>
              <a:gd name="connsiteY384" fmla="*/ 160 h 4040"/>
              <a:gd name="connsiteX385" fmla="*/ 12571 w 12653"/>
              <a:gd name="connsiteY385" fmla="*/ 160 h 4040"/>
              <a:gd name="connsiteX386" fmla="*/ 12571 w 12653"/>
              <a:gd name="connsiteY386" fmla="*/ 82 h 4040"/>
              <a:gd name="connsiteX387" fmla="*/ 12492 w 12653"/>
              <a:gd name="connsiteY387" fmla="*/ 82 h 4040"/>
              <a:gd name="connsiteX388" fmla="*/ 80 w 12653"/>
              <a:gd name="connsiteY388" fmla="*/ 3489 h 4040"/>
              <a:gd name="connsiteX389" fmla="*/ 80 w 12653"/>
              <a:gd name="connsiteY389" fmla="*/ 3528 h 4040"/>
              <a:gd name="connsiteX390" fmla="*/ 39 w 12653"/>
              <a:gd name="connsiteY390" fmla="*/ 3528 h 4040"/>
              <a:gd name="connsiteX391" fmla="*/ 39 w 12653"/>
              <a:gd name="connsiteY391" fmla="*/ 3489 h 4040"/>
              <a:gd name="connsiteX392" fmla="*/ 80 w 12653"/>
              <a:gd name="connsiteY392" fmla="*/ 3489 h 4040"/>
              <a:gd name="connsiteX393" fmla="*/ 12574 w 12653"/>
              <a:gd name="connsiteY393" fmla="*/ 575 h 4040"/>
              <a:gd name="connsiteX394" fmla="*/ 12574 w 12653"/>
              <a:gd name="connsiteY394" fmla="*/ 536 h 4040"/>
              <a:gd name="connsiteX395" fmla="*/ 12615 w 12653"/>
              <a:gd name="connsiteY395" fmla="*/ 536 h 4040"/>
              <a:gd name="connsiteX396" fmla="*/ 12615 w 12653"/>
              <a:gd name="connsiteY396" fmla="*/ 575 h 4040"/>
              <a:gd name="connsiteX397" fmla="*/ 12574 w 12653"/>
              <a:gd name="connsiteY397" fmla="*/ 575 h 4040"/>
              <a:gd name="connsiteX0" fmla="*/ 12653 w 12653"/>
              <a:gd name="connsiteY0" fmla="*/ 182 h 3981"/>
              <a:gd name="connsiteX1" fmla="*/ 12653 w 12653"/>
              <a:gd name="connsiteY1" fmla="*/ 0 h 3981"/>
              <a:gd name="connsiteX2" fmla="*/ 12470 w 12653"/>
              <a:gd name="connsiteY2" fmla="*/ 0 h 3981"/>
              <a:gd name="connsiteX3" fmla="*/ 12470 w 12653"/>
              <a:gd name="connsiteY3" fmla="*/ 82 h 3981"/>
              <a:gd name="connsiteX4" fmla="*/ 12414 w 12653"/>
              <a:gd name="connsiteY4" fmla="*/ 82 h 3981"/>
              <a:gd name="connsiteX5" fmla="*/ 12414 w 12653"/>
              <a:gd name="connsiteY5" fmla="*/ 0 h 3981"/>
              <a:gd name="connsiteX6" fmla="*/ 12202 w 12653"/>
              <a:gd name="connsiteY6" fmla="*/ 0 h 3981"/>
              <a:gd name="connsiteX7" fmla="*/ 12202 w 12653"/>
              <a:gd name="connsiteY7" fmla="*/ 130 h 3981"/>
              <a:gd name="connsiteX8" fmla="*/ 12092 w 12653"/>
              <a:gd name="connsiteY8" fmla="*/ 130 h 3981"/>
              <a:gd name="connsiteX9" fmla="*/ 12092 w 12653"/>
              <a:gd name="connsiteY9" fmla="*/ 100 h 3981"/>
              <a:gd name="connsiteX10" fmla="*/ 12155 w 12653"/>
              <a:gd name="connsiteY10" fmla="*/ 100 h 3981"/>
              <a:gd name="connsiteX11" fmla="*/ 12155 w 12653"/>
              <a:gd name="connsiteY11" fmla="*/ 15 h 3981"/>
              <a:gd name="connsiteX12" fmla="*/ 12071 w 12653"/>
              <a:gd name="connsiteY12" fmla="*/ 15 h 3981"/>
              <a:gd name="connsiteX13" fmla="*/ 12071 w 12653"/>
              <a:gd name="connsiteY13" fmla="*/ 78 h 3981"/>
              <a:gd name="connsiteX14" fmla="*/ 12017 w 12653"/>
              <a:gd name="connsiteY14" fmla="*/ 78 h 3981"/>
              <a:gd name="connsiteX15" fmla="*/ 12017 w 12653"/>
              <a:gd name="connsiteY15" fmla="*/ 18 h 3981"/>
              <a:gd name="connsiteX16" fmla="*/ 637 w 12653"/>
              <a:gd name="connsiteY16" fmla="*/ 18 h 3981"/>
              <a:gd name="connsiteX17" fmla="*/ 637 w 12653"/>
              <a:gd name="connsiteY17" fmla="*/ 78 h 3981"/>
              <a:gd name="connsiteX18" fmla="*/ 583 w 12653"/>
              <a:gd name="connsiteY18" fmla="*/ 78 h 3981"/>
              <a:gd name="connsiteX19" fmla="*/ 583 w 12653"/>
              <a:gd name="connsiteY19" fmla="*/ 15 h 3981"/>
              <a:gd name="connsiteX20" fmla="*/ 499 w 12653"/>
              <a:gd name="connsiteY20" fmla="*/ 15 h 3981"/>
              <a:gd name="connsiteX21" fmla="*/ 499 w 12653"/>
              <a:gd name="connsiteY21" fmla="*/ 100 h 3981"/>
              <a:gd name="connsiteX22" fmla="*/ 561 w 12653"/>
              <a:gd name="connsiteY22" fmla="*/ 100 h 3981"/>
              <a:gd name="connsiteX23" fmla="*/ 561 w 12653"/>
              <a:gd name="connsiteY23" fmla="*/ 130 h 3981"/>
              <a:gd name="connsiteX24" fmla="*/ 451 w 12653"/>
              <a:gd name="connsiteY24" fmla="*/ 130 h 3981"/>
              <a:gd name="connsiteX25" fmla="*/ 451 w 12653"/>
              <a:gd name="connsiteY25" fmla="*/ 0 h 3981"/>
              <a:gd name="connsiteX26" fmla="*/ 240 w 12653"/>
              <a:gd name="connsiteY26" fmla="*/ 0 h 3981"/>
              <a:gd name="connsiteX27" fmla="*/ 240 w 12653"/>
              <a:gd name="connsiteY27" fmla="*/ 82 h 3981"/>
              <a:gd name="connsiteX28" fmla="*/ 184 w 12653"/>
              <a:gd name="connsiteY28" fmla="*/ 82 h 3981"/>
              <a:gd name="connsiteX29" fmla="*/ 184 w 12653"/>
              <a:gd name="connsiteY29" fmla="*/ 0 h 3981"/>
              <a:gd name="connsiteX30" fmla="*/ 0 w 12653"/>
              <a:gd name="connsiteY30" fmla="*/ 0 h 3981"/>
              <a:gd name="connsiteX31" fmla="*/ 0 w 12653"/>
              <a:gd name="connsiteY31" fmla="*/ 182 h 3981"/>
              <a:gd name="connsiteX32" fmla="*/ 82 w 12653"/>
              <a:gd name="connsiteY32" fmla="*/ 182 h 3981"/>
              <a:gd name="connsiteX33" fmla="*/ 82 w 12653"/>
              <a:gd name="connsiteY33" fmla="*/ 255 h 3981"/>
              <a:gd name="connsiteX34" fmla="*/ 2 w 12653"/>
              <a:gd name="connsiteY34" fmla="*/ 255 h 3981"/>
              <a:gd name="connsiteX35" fmla="*/ 2 w 12653"/>
              <a:gd name="connsiteY35" fmla="*/ 467 h 3981"/>
              <a:gd name="connsiteX36" fmla="*/ 132 w 12653"/>
              <a:gd name="connsiteY36" fmla="*/ 467 h 3981"/>
              <a:gd name="connsiteX37" fmla="*/ 132 w 12653"/>
              <a:gd name="connsiteY37" fmla="*/ 575 h 3981"/>
              <a:gd name="connsiteX38" fmla="*/ 102 w 12653"/>
              <a:gd name="connsiteY38" fmla="*/ 575 h 3981"/>
              <a:gd name="connsiteX39" fmla="*/ 102 w 12653"/>
              <a:gd name="connsiteY39" fmla="*/ 514 h 3981"/>
              <a:gd name="connsiteX40" fmla="*/ 17 w 12653"/>
              <a:gd name="connsiteY40" fmla="*/ 514 h 3981"/>
              <a:gd name="connsiteX41" fmla="*/ 17 w 12653"/>
              <a:gd name="connsiteY41" fmla="*/ 596 h 3981"/>
              <a:gd name="connsiteX42" fmla="*/ 80 w 12653"/>
              <a:gd name="connsiteY42" fmla="*/ 596 h 3981"/>
              <a:gd name="connsiteX43" fmla="*/ 80 w 12653"/>
              <a:gd name="connsiteY43" fmla="*/ 652 h 3981"/>
              <a:gd name="connsiteX44" fmla="*/ 20 w 12653"/>
              <a:gd name="connsiteY44" fmla="*/ 652 h 3981"/>
              <a:gd name="connsiteX45" fmla="*/ 20 w 12653"/>
              <a:gd name="connsiteY45" fmla="*/ 2708 h 3981"/>
              <a:gd name="connsiteX46" fmla="*/ 80 w 12653"/>
              <a:gd name="connsiteY46" fmla="*/ 2708 h 3981"/>
              <a:gd name="connsiteX47" fmla="*/ 80 w 12653"/>
              <a:gd name="connsiteY47" fmla="*/ 2765 h 3981"/>
              <a:gd name="connsiteX48" fmla="*/ 17 w 12653"/>
              <a:gd name="connsiteY48" fmla="*/ 2765 h 3981"/>
              <a:gd name="connsiteX49" fmla="*/ 17 w 12653"/>
              <a:gd name="connsiteY49" fmla="*/ 2847 h 3981"/>
              <a:gd name="connsiteX50" fmla="*/ 102 w 12653"/>
              <a:gd name="connsiteY50" fmla="*/ 2847 h 3981"/>
              <a:gd name="connsiteX51" fmla="*/ 102 w 12653"/>
              <a:gd name="connsiteY51" fmla="*/ 2786 h 3981"/>
              <a:gd name="connsiteX52" fmla="*/ 132 w 12653"/>
              <a:gd name="connsiteY52" fmla="*/ 2786 h 3981"/>
              <a:gd name="connsiteX53" fmla="*/ 132 w 12653"/>
              <a:gd name="connsiteY53" fmla="*/ 2894 h 3981"/>
              <a:gd name="connsiteX54" fmla="*/ 2 w 12653"/>
              <a:gd name="connsiteY54" fmla="*/ 2894 h 3981"/>
              <a:gd name="connsiteX55" fmla="*/ 2 w 12653"/>
              <a:gd name="connsiteY55" fmla="*/ 3106 h 3981"/>
              <a:gd name="connsiteX56" fmla="*/ 82 w 12653"/>
              <a:gd name="connsiteY56" fmla="*/ 3106 h 3981"/>
              <a:gd name="connsiteX57" fmla="*/ 82 w 12653"/>
              <a:gd name="connsiteY57" fmla="*/ 3179 h 3981"/>
              <a:gd name="connsiteX58" fmla="*/ 0 w 12653"/>
              <a:gd name="connsiteY58" fmla="*/ 3179 h 3981"/>
              <a:gd name="connsiteX59" fmla="*/ 0 w 12653"/>
              <a:gd name="connsiteY59" fmla="*/ 3360 h 3981"/>
              <a:gd name="connsiteX60" fmla="*/ 184 w 12653"/>
              <a:gd name="connsiteY60" fmla="*/ 3360 h 3981"/>
              <a:gd name="connsiteX61" fmla="*/ 184 w 12653"/>
              <a:gd name="connsiteY61" fmla="*/ 3278 h 3981"/>
              <a:gd name="connsiteX62" fmla="*/ 240 w 12653"/>
              <a:gd name="connsiteY62" fmla="*/ 3278 h 3981"/>
              <a:gd name="connsiteX63" fmla="*/ 240 w 12653"/>
              <a:gd name="connsiteY63" fmla="*/ 3360 h 3981"/>
              <a:gd name="connsiteX64" fmla="*/ 451 w 12653"/>
              <a:gd name="connsiteY64" fmla="*/ 3360 h 3981"/>
              <a:gd name="connsiteX65" fmla="*/ 451 w 12653"/>
              <a:gd name="connsiteY65" fmla="*/ 3231 h 3981"/>
              <a:gd name="connsiteX66" fmla="*/ 561 w 12653"/>
              <a:gd name="connsiteY66" fmla="*/ 3231 h 3981"/>
              <a:gd name="connsiteX67" fmla="*/ 561 w 12653"/>
              <a:gd name="connsiteY67" fmla="*/ 3261 h 3981"/>
              <a:gd name="connsiteX68" fmla="*/ 499 w 12653"/>
              <a:gd name="connsiteY68" fmla="*/ 3261 h 3981"/>
              <a:gd name="connsiteX69" fmla="*/ 499 w 12653"/>
              <a:gd name="connsiteY69" fmla="*/ 3345 h 3981"/>
              <a:gd name="connsiteX70" fmla="*/ 583 w 12653"/>
              <a:gd name="connsiteY70" fmla="*/ 3345 h 3981"/>
              <a:gd name="connsiteX71" fmla="*/ 583 w 12653"/>
              <a:gd name="connsiteY71" fmla="*/ 3283 h 3981"/>
              <a:gd name="connsiteX72" fmla="*/ 637 w 12653"/>
              <a:gd name="connsiteY72" fmla="*/ 3283 h 3981"/>
              <a:gd name="connsiteX73" fmla="*/ 637 w 12653"/>
              <a:gd name="connsiteY73" fmla="*/ 3343 h 3981"/>
              <a:gd name="connsiteX74" fmla="*/ 12017 w 12653"/>
              <a:gd name="connsiteY74" fmla="*/ 3343 h 3981"/>
              <a:gd name="connsiteX75" fmla="*/ 12017 w 12653"/>
              <a:gd name="connsiteY75" fmla="*/ 3283 h 3981"/>
              <a:gd name="connsiteX76" fmla="*/ 12071 w 12653"/>
              <a:gd name="connsiteY76" fmla="*/ 3283 h 3981"/>
              <a:gd name="connsiteX77" fmla="*/ 12071 w 12653"/>
              <a:gd name="connsiteY77" fmla="*/ 3345 h 3981"/>
              <a:gd name="connsiteX78" fmla="*/ 12155 w 12653"/>
              <a:gd name="connsiteY78" fmla="*/ 3345 h 3981"/>
              <a:gd name="connsiteX79" fmla="*/ 12155 w 12653"/>
              <a:gd name="connsiteY79" fmla="*/ 3261 h 3981"/>
              <a:gd name="connsiteX80" fmla="*/ 12092 w 12653"/>
              <a:gd name="connsiteY80" fmla="*/ 3261 h 3981"/>
              <a:gd name="connsiteX81" fmla="*/ 12092 w 12653"/>
              <a:gd name="connsiteY81" fmla="*/ 3231 h 3981"/>
              <a:gd name="connsiteX82" fmla="*/ 12202 w 12653"/>
              <a:gd name="connsiteY82" fmla="*/ 3231 h 3981"/>
              <a:gd name="connsiteX83" fmla="*/ 12202 w 12653"/>
              <a:gd name="connsiteY83" fmla="*/ 3360 h 3981"/>
              <a:gd name="connsiteX84" fmla="*/ 12414 w 12653"/>
              <a:gd name="connsiteY84" fmla="*/ 3360 h 3981"/>
              <a:gd name="connsiteX85" fmla="*/ 12414 w 12653"/>
              <a:gd name="connsiteY85" fmla="*/ 3278 h 3981"/>
              <a:gd name="connsiteX86" fmla="*/ 12470 w 12653"/>
              <a:gd name="connsiteY86" fmla="*/ 3278 h 3981"/>
              <a:gd name="connsiteX87" fmla="*/ 12470 w 12653"/>
              <a:gd name="connsiteY87" fmla="*/ 3360 h 3981"/>
              <a:gd name="connsiteX88" fmla="*/ 12653 w 12653"/>
              <a:gd name="connsiteY88" fmla="*/ 3360 h 3981"/>
              <a:gd name="connsiteX89" fmla="*/ 12653 w 12653"/>
              <a:gd name="connsiteY89" fmla="*/ 3179 h 3981"/>
              <a:gd name="connsiteX90" fmla="*/ 12571 w 12653"/>
              <a:gd name="connsiteY90" fmla="*/ 3179 h 3981"/>
              <a:gd name="connsiteX91" fmla="*/ 12571 w 12653"/>
              <a:gd name="connsiteY91" fmla="*/ 3106 h 3981"/>
              <a:gd name="connsiteX92" fmla="*/ 12651 w 12653"/>
              <a:gd name="connsiteY92" fmla="*/ 3106 h 3981"/>
              <a:gd name="connsiteX93" fmla="*/ 12651 w 12653"/>
              <a:gd name="connsiteY93" fmla="*/ 2894 h 3981"/>
              <a:gd name="connsiteX94" fmla="*/ 12522 w 12653"/>
              <a:gd name="connsiteY94" fmla="*/ 2894 h 3981"/>
              <a:gd name="connsiteX95" fmla="*/ 12522 w 12653"/>
              <a:gd name="connsiteY95" fmla="*/ 2786 h 3981"/>
              <a:gd name="connsiteX96" fmla="*/ 12552 w 12653"/>
              <a:gd name="connsiteY96" fmla="*/ 2786 h 3981"/>
              <a:gd name="connsiteX97" fmla="*/ 12552 w 12653"/>
              <a:gd name="connsiteY97" fmla="*/ 2847 h 3981"/>
              <a:gd name="connsiteX98" fmla="*/ 12636 w 12653"/>
              <a:gd name="connsiteY98" fmla="*/ 2847 h 3981"/>
              <a:gd name="connsiteX99" fmla="*/ 12636 w 12653"/>
              <a:gd name="connsiteY99" fmla="*/ 2765 h 3981"/>
              <a:gd name="connsiteX100" fmla="*/ 12574 w 12653"/>
              <a:gd name="connsiteY100" fmla="*/ 2765 h 3981"/>
              <a:gd name="connsiteX101" fmla="*/ 12574 w 12653"/>
              <a:gd name="connsiteY101" fmla="*/ 2708 h 3981"/>
              <a:gd name="connsiteX102" fmla="*/ 12634 w 12653"/>
              <a:gd name="connsiteY102" fmla="*/ 2708 h 3981"/>
              <a:gd name="connsiteX103" fmla="*/ 12634 w 12653"/>
              <a:gd name="connsiteY103" fmla="*/ 652 h 3981"/>
              <a:gd name="connsiteX104" fmla="*/ 12574 w 12653"/>
              <a:gd name="connsiteY104" fmla="*/ 652 h 3981"/>
              <a:gd name="connsiteX105" fmla="*/ 12574 w 12653"/>
              <a:gd name="connsiteY105" fmla="*/ 596 h 3981"/>
              <a:gd name="connsiteX106" fmla="*/ 12636 w 12653"/>
              <a:gd name="connsiteY106" fmla="*/ 596 h 3981"/>
              <a:gd name="connsiteX107" fmla="*/ 12636 w 12653"/>
              <a:gd name="connsiteY107" fmla="*/ 514 h 3981"/>
              <a:gd name="connsiteX108" fmla="*/ 12552 w 12653"/>
              <a:gd name="connsiteY108" fmla="*/ 514 h 3981"/>
              <a:gd name="connsiteX109" fmla="*/ 12552 w 12653"/>
              <a:gd name="connsiteY109" fmla="*/ 575 h 3981"/>
              <a:gd name="connsiteX110" fmla="*/ 12522 w 12653"/>
              <a:gd name="connsiteY110" fmla="*/ 575 h 3981"/>
              <a:gd name="connsiteX111" fmla="*/ 12522 w 12653"/>
              <a:gd name="connsiteY111" fmla="*/ 467 h 3981"/>
              <a:gd name="connsiteX112" fmla="*/ 12651 w 12653"/>
              <a:gd name="connsiteY112" fmla="*/ 467 h 3981"/>
              <a:gd name="connsiteX113" fmla="*/ 12651 w 12653"/>
              <a:gd name="connsiteY113" fmla="*/ 255 h 3981"/>
              <a:gd name="connsiteX114" fmla="*/ 12571 w 12653"/>
              <a:gd name="connsiteY114" fmla="*/ 255 h 3981"/>
              <a:gd name="connsiteX115" fmla="*/ 12571 w 12653"/>
              <a:gd name="connsiteY115" fmla="*/ 182 h 3981"/>
              <a:gd name="connsiteX116" fmla="*/ 12653 w 12653"/>
              <a:gd name="connsiteY116" fmla="*/ 182 h 3981"/>
              <a:gd name="connsiteX117" fmla="*/ 561 w 12653"/>
              <a:gd name="connsiteY117" fmla="*/ 3283 h 3981"/>
              <a:gd name="connsiteX118" fmla="*/ 561 w 12653"/>
              <a:gd name="connsiteY118" fmla="*/ 3324 h 3981"/>
              <a:gd name="connsiteX119" fmla="*/ 520 w 12653"/>
              <a:gd name="connsiteY119" fmla="*/ 3324 h 3981"/>
              <a:gd name="connsiteX120" fmla="*/ 520 w 12653"/>
              <a:gd name="connsiteY120" fmla="*/ 3283 h 3981"/>
              <a:gd name="connsiteX121" fmla="*/ 561 w 12653"/>
              <a:gd name="connsiteY121" fmla="*/ 3283 h 3981"/>
              <a:gd name="connsiteX122" fmla="*/ 12092 w 12653"/>
              <a:gd name="connsiteY122" fmla="*/ 78 h 3981"/>
              <a:gd name="connsiteX123" fmla="*/ 12092 w 12653"/>
              <a:gd name="connsiteY123" fmla="*/ 37 h 3981"/>
              <a:gd name="connsiteX124" fmla="*/ 12133 w 12653"/>
              <a:gd name="connsiteY124" fmla="*/ 37 h 3981"/>
              <a:gd name="connsiteX125" fmla="*/ 12133 w 12653"/>
              <a:gd name="connsiteY125" fmla="*/ 78 h 3981"/>
              <a:gd name="connsiteX126" fmla="*/ 12092 w 12653"/>
              <a:gd name="connsiteY126" fmla="*/ 78 h 3981"/>
              <a:gd name="connsiteX127" fmla="*/ 12574 w 12653"/>
              <a:gd name="connsiteY127" fmla="*/ 2825 h 3981"/>
              <a:gd name="connsiteX128" fmla="*/ 12574 w 12653"/>
              <a:gd name="connsiteY128" fmla="*/ 2786 h 3981"/>
              <a:gd name="connsiteX129" fmla="*/ 12615 w 12653"/>
              <a:gd name="connsiteY129" fmla="*/ 2786 h 3981"/>
              <a:gd name="connsiteX130" fmla="*/ 12615 w 12653"/>
              <a:gd name="connsiteY130" fmla="*/ 2825 h 3981"/>
              <a:gd name="connsiteX131" fmla="*/ 12574 w 12653"/>
              <a:gd name="connsiteY131" fmla="*/ 2825 h 3981"/>
              <a:gd name="connsiteX132" fmla="*/ 12492 w 12653"/>
              <a:gd name="connsiteY132" fmla="*/ 3339 h 3981"/>
              <a:gd name="connsiteX133" fmla="*/ 12492 w 12653"/>
              <a:gd name="connsiteY133" fmla="*/ 3278 h 3981"/>
              <a:gd name="connsiteX134" fmla="*/ 12571 w 12653"/>
              <a:gd name="connsiteY134" fmla="*/ 3278 h 3981"/>
              <a:gd name="connsiteX135" fmla="*/ 12571 w 12653"/>
              <a:gd name="connsiteY135" fmla="*/ 3201 h 3981"/>
              <a:gd name="connsiteX136" fmla="*/ 12630 w 12653"/>
              <a:gd name="connsiteY136" fmla="*/ 3201 h 3981"/>
              <a:gd name="connsiteX137" fmla="*/ 12630 w 12653"/>
              <a:gd name="connsiteY137" fmla="*/ 3339 h 3981"/>
              <a:gd name="connsiteX138" fmla="*/ 12492 w 12653"/>
              <a:gd name="connsiteY138" fmla="*/ 3339 h 3981"/>
              <a:gd name="connsiteX139" fmla="*/ 12492 w 12653"/>
              <a:gd name="connsiteY139" fmla="*/ 3259 h 3981"/>
              <a:gd name="connsiteX140" fmla="*/ 12492 w 12653"/>
              <a:gd name="connsiteY140" fmla="*/ 3201 h 3981"/>
              <a:gd name="connsiteX141" fmla="*/ 12552 w 12653"/>
              <a:gd name="connsiteY141" fmla="*/ 3201 h 3981"/>
              <a:gd name="connsiteX142" fmla="*/ 12552 w 12653"/>
              <a:gd name="connsiteY142" fmla="*/ 3259 h 3981"/>
              <a:gd name="connsiteX143" fmla="*/ 12492 w 12653"/>
              <a:gd name="connsiteY143" fmla="*/ 3259 h 3981"/>
              <a:gd name="connsiteX144" fmla="*/ 12487 w 12653"/>
              <a:gd name="connsiteY144" fmla="*/ 3084 h 3981"/>
              <a:gd name="connsiteX145" fmla="*/ 12487 w 12653"/>
              <a:gd name="connsiteY145" fmla="*/ 3021 h 3981"/>
              <a:gd name="connsiteX146" fmla="*/ 12552 w 12653"/>
              <a:gd name="connsiteY146" fmla="*/ 3021 h 3981"/>
              <a:gd name="connsiteX147" fmla="*/ 12552 w 12653"/>
              <a:gd name="connsiteY147" fmla="*/ 3084 h 3981"/>
              <a:gd name="connsiteX148" fmla="*/ 12487 w 12653"/>
              <a:gd name="connsiteY148" fmla="*/ 3084 h 3981"/>
              <a:gd name="connsiteX149" fmla="*/ 12552 w 12653"/>
              <a:gd name="connsiteY149" fmla="*/ 3106 h 3981"/>
              <a:gd name="connsiteX150" fmla="*/ 12552 w 12653"/>
              <a:gd name="connsiteY150" fmla="*/ 3177 h 3981"/>
              <a:gd name="connsiteX151" fmla="*/ 12487 w 12653"/>
              <a:gd name="connsiteY151" fmla="*/ 3177 h 3981"/>
              <a:gd name="connsiteX152" fmla="*/ 12487 w 12653"/>
              <a:gd name="connsiteY152" fmla="*/ 3106 h 3981"/>
              <a:gd name="connsiteX153" fmla="*/ 12552 w 12653"/>
              <a:gd name="connsiteY153" fmla="*/ 3106 h 3981"/>
              <a:gd name="connsiteX154" fmla="*/ 12470 w 12653"/>
              <a:gd name="connsiteY154" fmla="*/ 3196 h 3981"/>
              <a:gd name="connsiteX155" fmla="*/ 12470 w 12653"/>
              <a:gd name="connsiteY155" fmla="*/ 3259 h 3981"/>
              <a:gd name="connsiteX156" fmla="*/ 12414 w 12653"/>
              <a:gd name="connsiteY156" fmla="*/ 3259 h 3981"/>
              <a:gd name="connsiteX157" fmla="*/ 12414 w 12653"/>
              <a:gd name="connsiteY157" fmla="*/ 3196 h 3981"/>
              <a:gd name="connsiteX158" fmla="*/ 12470 w 12653"/>
              <a:gd name="connsiteY158" fmla="*/ 3196 h 3981"/>
              <a:gd name="connsiteX159" fmla="*/ 12470 w 12653"/>
              <a:gd name="connsiteY159" fmla="*/ 3106 h 3981"/>
              <a:gd name="connsiteX160" fmla="*/ 12470 w 12653"/>
              <a:gd name="connsiteY160" fmla="*/ 3177 h 3981"/>
              <a:gd name="connsiteX161" fmla="*/ 12414 w 12653"/>
              <a:gd name="connsiteY161" fmla="*/ 3177 h 3981"/>
              <a:gd name="connsiteX162" fmla="*/ 12414 w 12653"/>
              <a:gd name="connsiteY162" fmla="*/ 3106 h 3981"/>
              <a:gd name="connsiteX163" fmla="*/ 12470 w 12653"/>
              <a:gd name="connsiteY163" fmla="*/ 3106 h 3981"/>
              <a:gd name="connsiteX164" fmla="*/ 12092 w 12653"/>
              <a:gd name="connsiteY164" fmla="*/ 3324 h 3981"/>
              <a:gd name="connsiteX165" fmla="*/ 12092 w 12653"/>
              <a:gd name="connsiteY165" fmla="*/ 3283 h 3981"/>
              <a:gd name="connsiteX166" fmla="*/ 12133 w 12653"/>
              <a:gd name="connsiteY166" fmla="*/ 3283 h 3981"/>
              <a:gd name="connsiteX167" fmla="*/ 12133 w 12653"/>
              <a:gd name="connsiteY167" fmla="*/ 3324 h 3981"/>
              <a:gd name="connsiteX168" fmla="*/ 12092 w 12653"/>
              <a:gd name="connsiteY168" fmla="*/ 3324 h 3981"/>
              <a:gd name="connsiteX169" fmla="*/ 240 w 12653"/>
              <a:gd name="connsiteY169" fmla="*/ 3196 h 3981"/>
              <a:gd name="connsiteX170" fmla="*/ 240 w 12653"/>
              <a:gd name="connsiteY170" fmla="*/ 3259 h 3981"/>
              <a:gd name="connsiteX171" fmla="*/ 184 w 12653"/>
              <a:gd name="connsiteY171" fmla="*/ 3259 h 3981"/>
              <a:gd name="connsiteX172" fmla="*/ 184 w 12653"/>
              <a:gd name="connsiteY172" fmla="*/ 3196 h 3981"/>
              <a:gd name="connsiteX173" fmla="*/ 240 w 12653"/>
              <a:gd name="connsiteY173" fmla="*/ 3196 h 3981"/>
              <a:gd name="connsiteX174" fmla="*/ 240 w 12653"/>
              <a:gd name="connsiteY174" fmla="*/ 3106 h 3981"/>
              <a:gd name="connsiteX175" fmla="*/ 240 w 12653"/>
              <a:gd name="connsiteY175" fmla="*/ 3177 h 3981"/>
              <a:gd name="connsiteX176" fmla="*/ 184 w 12653"/>
              <a:gd name="connsiteY176" fmla="*/ 3177 h 3981"/>
              <a:gd name="connsiteX177" fmla="*/ 184 w 12653"/>
              <a:gd name="connsiteY177" fmla="*/ 3106 h 3981"/>
              <a:gd name="connsiteX178" fmla="*/ 240 w 12653"/>
              <a:gd name="connsiteY178" fmla="*/ 3106 h 3981"/>
              <a:gd name="connsiteX179" fmla="*/ 102 w 12653"/>
              <a:gd name="connsiteY179" fmla="*/ 3084 h 3981"/>
              <a:gd name="connsiteX180" fmla="*/ 102 w 12653"/>
              <a:gd name="connsiteY180" fmla="*/ 3021 h 3981"/>
              <a:gd name="connsiteX181" fmla="*/ 166 w 12653"/>
              <a:gd name="connsiteY181" fmla="*/ 3021 h 3981"/>
              <a:gd name="connsiteX182" fmla="*/ 166 w 12653"/>
              <a:gd name="connsiteY182" fmla="*/ 3084 h 3981"/>
              <a:gd name="connsiteX183" fmla="*/ 102 w 12653"/>
              <a:gd name="connsiteY183" fmla="*/ 3084 h 3981"/>
              <a:gd name="connsiteX184" fmla="*/ 102 w 12653"/>
              <a:gd name="connsiteY184" fmla="*/ 3177 h 3981"/>
              <a:gd name="connsiteX185" fmla="*/ 102 w 12653"/>
              <a:gd name="connsiteY185" fmla="*/ 3106 h 3981"/>
              <a:gd name="connsiteX186" fmla="*/ 166 w 12653"/>
              <a:gd name="connsiteY186" fmla="*/ 3106 h 3981"/>
              <a:gd name="connsiteX187" fmla="*/ 166 w 12653"/>
              <a:gd name="connsiteY187" fmla="*/ 3177 h 3981"/>
              <a:gd name="connsiteX188" fmla="*/ 102 w 12653"/>
              <a:gd name="connsiteY188" fmla="*/ 3177 h 3981"/>
              <a:gd name="connsiteX189" fmla="*/ 102 w 12653"/>
              <a:gd name="connsiteY189" fmla="*/ 3259 h 3981"/>
              <a:gd name="connsiteX190" fmla="*/ 102 w 12653"/>
              <a:gd name="connsiteY190" fmla="*/ 3201 h 3981"/>
              <a:gd name="connsiteX191" fmla="*/ 162 w 12653"/>
              <a:gd name="connsiteY191" fmla="*/ 3201 h 3981"/>
              <a:gd name="connsiteX192" fmla="*/ 162 w 12653"/>
              <a:gd name="connsiteY192" fmla="*/ 3259 h 3981"/>
              <a:gd name="connsiteX193" fmla="*/ 102 w 12653"/>
              <a:gd name="connsiteY193" fmla="*/ 3259 h 3981"/>
              <a:gd name="connsiteX194" fmla="*/ 162 w 12653"/>
              <a:gd name="connsiteY194" fmla="*/ 3278 h 3981"/>
              <a:gd name="connsiteX195" fmla="*/ 162 w 12653"/>
              <a:gd name="connsiteY195" fmla="*/ 3339 h 3981"/>
              <a:gd name="connsiteX196" fmla="*/ 24 w 12653"/>
              <a:gd name="connsiteY196" fmla="*/ 3339 h 3981"/>
              <a:gd name="connsiteX197" fmla="*/ 24 w 12653"/>
              <a:gd name="connsiteY197" fmla="*/ 3201 h 3981"/>
              <a:gd name="connsiteX198" fmla="*/ 82 w 12653"/>
              <a:gd name="connsiteY198" fmla="*/ 3201 h 3981"/>
              <a:gd name="connsiteX199" fmla="*/ 82 w 12653"/>
              <a:gd name="connsiteY199" fmla="*/ 3278 h 3981"/>
              <a:gd name="connsiteX200" fmla="*/ 162 w 12653"/>
              <a:gd name="connsiteY200" fmla="*/ 3278 h 3981"/>
              <a:gd name="connsiteX201" fmla="*/ 80 w 12653"/>
              <a:gd name="connsiteY201" fmla="*/ 536 h 3981"/>
              <a:gd name="connsiteX202" fmla="*/ 80 w 12653"/>
              <a:gd name="connsiteY202" fmla="*/ 575 h 3981"/>
              <a:gd name="connsiteX203" fmla="*/ 39 w 12653"/>
              <a:gd name="connsiteY203" fmla="*/ 575 h 3981"/>
              <a:gd name="connsiteX204" fmla="*/ 39 w 12653"/>
              <a:gd name="connsiteY204" fmla="*/ 536 h 3981"/>
              <a:gd name="connsiteX205" fmla="*/ 80 w 12653"/>
              <a:gd name="connsiteY205" fmla="*/ 536 h 3981"/>
              <a:gd name="connsiteX206" fmla="*/ 162 w 12653"/>
              <a:gd name="connsiteY206" fmla="*/ 22 h 3981"/>
              <a:gd name="connsiteX207" fmla="*/ 162 w 12653"/>
              <a:gd name="connsiteY207" fmla="*/ 82 h 3981"/>
              <a:gd name="connsiteX208" fmla="*/ 82 w 12653"/>
              <a:gd name="connsiteY208" fmla="*/ 82 h 3981"/>
              <a:gd name="connsiteX209" fmla="*/ 82 w 12653"/>
              <a:gd name="connsiteY209" fmla="*/ 160 h 3981"/>
              <a:gd name="connsiteX210" fmla="*/ 24 w 12653"/>
              <a:gd name="connsiteY210" fmla="*/ 160 h 3981"/>
              <a:gd name="connsiteX211" fmla="*/ 24 w 12653"/>
              <a:gd name="connsiteY211" fmla="*/ 22 h 3981"/>
              <a:gd name="connsiteX212" fmla="*/ 162 w 12653"/>
              <a:gd name="connsiteY212" fmla="*/ 22 h 3981"/>
              <a:gd name="connsiteX213" fmla="*/ 162 w 12653"/>
              <a:gd name="connsiteY213" fmla="*/ 102 h 3981"/>
              <a:gd name="connsiteX214" fmla="*/ 162 w 12653"/>
              <a:gd name="connsiteY214" fmla="*/ 160 h 3981"/>
              <a:gd name="connsiteX215" fmla="*/ 102 w 12653"/>
              <a:gd name="connsiteY215" fmla="*/ 160 h 3981"/>
              <a:gd name="connsiteX216" fmla="*/ 102 w 12653"/>
              <a:gd name="connsiteY216" fmla="*/ 102 h 3981"/>
              <a:gd name="connsiteX217" fmla="*/ 162 w 12653"/>
              <a:gd name="connsiteY217" fmla="*/ 102 h 3981"/>
              <a:gd name="connsiteX218" fmla="*/ 166 w 12653"/>
              <a:gd name="connsiteY218" fmla="*/ 277 h 3981"/>
              <a:gd name="connsiteX219" fmla="*/ 166 w 12653"/>
              <a:gd name="connsiteY219" fmla="*/ 339 h 3981"/>
              <a:gd name="connsiteX220" fmla="*/ 102 w 12653"/>
              <a:gd name="connsiteY220" fmla="*/ 339 h 3981"/>
              <a:gd name="connsiteX221" fmla="*/ 102 w 12653"/>
              <a:gd name="connsiteY221" fmla="*/ 277 h 3981"/>
              <a:gd name="connsiteX222" fmla="*/ 166 w 12653"/>
              <a:gd name="connsiteY222" fmla="*/ 277 h 3981"/>
              <a:gd name="connsiteX223" fmla="*/ 102 w 12653"/>
              <a:gd name="connsiteY223" fmla="*/ 255 h 3981"/>
              <a:gd name="connsiteX224" fmla="*/ 102 w 12653"/>
              <a:gd name="connsiteY224" fmla="*/ 184 h 3981"/>
              <a:gd name="connsiteX225" fmla="*/ 166 w 12653"/>
              <a:gd name="connsiteY225" fmla="*/ 184 h 3981"/>
              <a:gd name="connsiteX226" fmla="*/ 166 w 12653"/>
              <a:gd name="connsiteY226" fmla="*/ 255 h 3981"/>
              <a:gd name="connsiteX227" fmla="*/ 102 w 12653"/>
              <a:gd name="connsiteY227" fmla="*/ 255 h 3981"/>
              <a:gd name="connsiteX228" fmla="*/ 184 w 12653"/>
              <a:gd name="connsiteY228" fmla="*/ 255 h 3981"/>
              <a:gd name="connsiteX229" fmla="*/ 184 w 12653"/>
              <a:gd name="connsiteY229" fmla="*/ 184 h 3981"/>
              <a:gd name="connsiteX230" fmla="*/ 240 w 12653"/>
              <a:gd name="connsiteY230" fmla="*/ 184 h 3981"/>
              <a:gd name="connsiteX231" fmla="*/ 240 w 12653"/>
              <a:gd name="connsiteY231" fmla="*/ 255 h 3981"/>
              <a:gd name="connsiteX232" fmla="*/ 184 w 12653"/>
              <a:gd name="connsiteY232" fmla="*/ 255 h 3981"/>
              <a:gd name="connsiteX233" fmla="*/ 184 w 12653"/>
              <a:gd name="connsiteY233" fmla="*/ 164 h 3981"/>
              <a:gd name="connsiteX234" fmla="*/ 184 w 12653"/>
              <a:gd name="connsiteY234" fmla="*/ 102 h 3981"/>
              <a:gd name="connsiteX235" fmla="*/ 240 w 12653"/>
              <a:gd name="connsiteY235" fmla="*/ 102 h 3981"/>
              <a:gd name="connsiteX236" fmla="*/ 240 w 12653"/>
              <a:gd name="connsiteY236" fmla="*/ 164 h 3981"/>
              <a:gd name="connsiteX237" fmla="*/ 184 w 12653"/>
              <a:gd name="connsiteY237" fmla="*/ 164 h 3981"/>
              <a:gd name="connsiteX238" fmla="*/ 561 w 12653"/>
              <a:gd name="connsiteY238" fmla="*/ 37 h 3981"/>
              <a:gd name="connsiteX239" fmla="*/ 561 w 12653"/>
              <a:gd name="connsiteY239" fmla="*/ 78 h 3981"/>
              <a:gd name="connsiteX240" fmla="*/ 520 w 12653"/>
              <a:gd name="connsiteY240" fmla="*/ 78 h 3981"/>
              <a:gd name="connsiteX241" fmla="*/ 520 w 12653"/>
              <a:gd name="connsiteY241" fmla="*/ 37 h 3981"/>
              <a:gd name="connsiteX242" fmla="*/ 561 w 12653"/>
              <a:gd name="connsiteY242" fmla="*/ 37 h 3981"/>
              <a:gd name="connsiteX243" fmla="*/ 12414 w 12653"/>
              <a:gd name="connsiteY243" fmla="*/ 164 h 3981"/>
              <a:gd name="connsiteX244" fmla="*/ 12414 w 12653"/>
              <a:gd name="connsiteY244" fmla="*/ 102 h 3981"/>
              <a:gd name="connsiteX245" fmla="*/ 12470 w 12653"/>
              <a:gd name="connsiteY245" fmla="*/ 102 h 3981"/>
              <a:gd name="connsiteX246" fmla="*/ 12470 w 12653"/>
              <a:gd name="connsiteY246" fmla="*/ 164 h 3981"/>
              <a:gd name="connsiteX247" fmla="*/ 12414 w 12653"/>
              <a:gd name="connsiteY247" fmla="*/ 164 h 3981"/>
              <a:gd name="connsiteX248" fmla="*/ 12414 w 12653"/>
              <a:gd name="connsiteY248" fmla="*/ 255 h 3981"/>
              <a:gd name="connsiteX249" fmla="*/ 12414 w 12653"/>
              <a:gd name="connsiteY249" fmla="*/ 184 h 3981"/>
              <a:gd name="connsiteX250" fmla="*/ 12470 w 12653"/>
              <a:gd name="connsiteY250" fmla="*/ 184 h 3981"/>
              <a:gd name="connsiteX251" fmla="*/ 12470 w 12653"/>
              <a:gd name="connsiteY251" fmla="*/ 255 h 3981"/>
              <a:gd name="connsiteX252" fmla="*/ 12414 w 12653"/>
              <a:gd name="connsiteY252" fmla="*/ 255 h 3981"/>
              <a:gd name="connsiteX253" fmla="*/ 12552 w 12653"/>
              <a:gd name="connsiteY253" fmla="*/ 596 h 3981"/>
              <a:gd name="connsiteX254" fmla="*/ 12552 w 12653"/>
              <a:gd name="connsiteY254" fmla="*/ 674 h 3981"/>
              <a:gd name="connsiteX255" fmla="*/ 12612 w 12653"/>
              <a:gd name="connsiteY255" fmla="*/ 674 h 3981"/>
              <a:gd name="connsiteX256" fmla="*/ 12612 w 12653"/>
              <a:gd name="connsiteY256" fmla="*/ 2687 h 3981"/>
              <a:gd name="connsiteX257" fmla="*/ 12552 w 12653"/>
              <a:gd name="connsiteY257" fmla="*/ 2687 h 3981"/>
              <a:gd name="connsiteX258" fmla="*/ 12552 w 12653"/>
              <a:gd name="connsiteY258" fmla="*/ 2765 h 3981"/>
              <a:gd name="connsiteX259" fmla="*/ 12500 w 12653"/>
              <a:gd name="connsiteY259" fmla="*/ 2765 h 3981"/>
              <a:gd name="connsiteX260" fmla="*/ 12500 w 12653"/>
              <a:gd name="connsiteY260" fmla="*/ 2916 h 3981"/>
              <a:gd name="connsiteX261" fmla="*/ 12628 w 12653"/>
              <a:gd name="connsiteY261" fmla="*/ 2916 h 3981"/>
              <a:gd name="connsiteX262" fmla="*/ 12628 w 12653"/>
              <a:gd name="connsiteY262" fmla="*/ 3084 h 3981"/>
              <a:gd name="connsiteX263" fmla="*/ 12571 w 12653"/>
              <a:gd name="connsiteY263" fmla="*/ 3084 h 3981"/>
              <a:gd name="connsiteX264" fmla="*/ 12571 w 12653"/>
              <a:gd name="connsiteY264" fmla="*/ 3002 h 3981"/>
              <a:gd name="connsiteX265" fmla="*/ 12470 w 12653"/>
              <a:gd name="connsiteY265" fmla="*/ 3002 h 3981"/>
              <a:gd name="connsiteX266" fmla="*/ 12470 w 12653"/>
              <a:gd name="connsiteY266" fmla="*/ 3084 h 3981"/>
              <a:gd name="connsiteX267" fmla="*/ 12392 w 12653"/>
              <a:gd name="connsiteY267" fmla="*/ 3084 h 3981"/>
              <a:gd name="connsiteX268" fmla="*/ 12392 w 12653"/>
              <a:gd name="connsiteY268" fmla="*/ 3177 h 3981"/>
              <a:gd name="connsiteX269" fmla="*/ 12300 w 12653"/>
              <a:gd name="connsiteY269" fmla="*/ 3177 h 3981"/>
              <a:gd name="connsiteX270" fmla="*/ 12300 w 12653"/>
              <a:gd name="connsiteY270" fmla="*/ 3278 h 3981"/>
              <a:gd name="connsiteX271" fmla="*/ 12392 w 12653"/>
              <a:gd name="connsiteY271" fmla="*/ 3278 h 3981"/>
              <a:gd name="connsiteX272" fmla="*/ 12392 w 12653"/>
              <a:gd name="connsiteY272" fmla="*/ 3337 h 3981"/>
              <a:gd name="connsiteX273" fmla="*/ 12224 w 12653"/>
              <a:gd name="connsiteY273" fmla="*/ 3337 h 3981"/>
              <a:gd name="connsiteX274" fmla="*/ 12224 w 12653"/>
              <a:gd name="connsiteY274" fmla="*/ 3209 h 3981"/>
              <a:gd name="connsiteX275" fmla="*/ 12071 w 12653"/>
              <a:gd name="connsiteY275" fmla="*/ 3209 h 3981"/>
              <a:gd name="connsiteX276" fmla="*/ 12071 w 12653"/>
              <a:gd name="connsiteY276" fmla="*/ 3261 h 3981"/>
              <a:gd name="connsiteX277" fmla="*/ 11995 w 12653"/>
              <a:gd name="connsiteY277" fmla="*/ 3261 h 3981"/>
              <a:gd name="connsiteX278" fmla="*/ 11995 w 12653"/>
              <a:gd name="connsiteY278" fmla="*/ 3322 h 3981"/>
              <a:gd name="connsiteX279" fmla="*/ 658 w 12653"/>
              <a:gd name="connsiteY279" fmla="*/ 3322 h 3981"/>
              <a:gd name="connsiteX280" fmla="*/ 658 w 12653"/>
              <a:gd name="connsiteY280" fmla="*/ 3261 h 3981"/>
              <a:gd name="connsiteX281" fmla="*/ 583 w 12653"/>
              <a:gd name="connsiteY281" fmla="*/ 3261 h 3981"/>
              <a:gd name="connsiteX282" fmla="*/ 583 w 12653"/>
              <a:gd name="connsiteY282" fmla="*/ 3209 h 3981"/>
              <a:gd name="connsiteX283" fmla="*/ 430 w 12653"/>
              <a:gd name="connsiteY283" fmla="*/ 3209 h 3981"/>
              <a:gd name="connsiteX284" fmla="*/ 430 w 12653"/>
              <a:gd name="connsiteY284" fmla="*/ 3337 h 3981"/>
              <a:gd name="connsiteX285" fmla="*/ 261 w 12653"/>
              <a:gd name="connsiteY285" fmla="*/ 3337 h 3981"/>
              <a:gd name="connsiteX286" fmla="*/ 261 w 12653"/>
              <a:gd name="connsiteY286" fmla="*/ 3981 h 3981"/>
              <a:gd name="connsiteX287" fmla="*/ 354 w 12653"/>
              <a:gd name="connsiteY287" fmla="*/ 3981 h 3981"/>
              <a:gd name="connsiteX288" fmla="*/ 354 w 12653"/>
              <a:gd name="connsiteY288" fmla="*/ 3880 h 3981"/>
              <a:gd name="connsiteX289" fmla="*/ 261 w 12653"/>
              <a:gd name="connsiteY289" fmla="*/ 3880 h 3981"/>
              <a:gd name="connsiteX290" fmla="*/ 261 w 12653"/>
              <a:gd name="connsiteY290" fmla="*/ 3787 h 3981"/>
              <a:gd name="connsiteX291" fmla="*/ 184 w 12653"/>
              <a:gd name="connsiteY291" fmla="*/ 3787 h 3981"/>
              <a:gd name="connsiteX292" fmla="*/ 184 w 12653"/>
              <a:gd name="connsiteY292" fmla="*/ 3705 h 3981"/>
              <a:gd name="connsiteX293" fmla="*/ 82 w 12653"/>
              <a:gd name="connsiteY293" fmla="*/ 3705 h 3981"/>
              <a:gd name="connsiteX294" fmla="*/ 82 w 12653"/>
              <a:gd name="connsiteY294" fmla="*/ 3787 h 3981"/>
              <a:gd name="connsiteX295" fmla="*/ 26 w 12653"/>
              <a:gd name="connsiteY295" fmla="*/ 3787 h 3981"/>
              <a:gd name="connsiteX296" fmla="*/ 26 w 12653"/>
              <a:gd name="connsiteY296" fmla="*/ 3619 h 3981"/>
              <a:gd name="connsiteX297" fmla="*/ 153 w 12653"/>
              <a:gd name="connsiteY297" fmla="*/ 3619 h 3981"/>
              <a:gd name="connsiteX298" fmla="*/ 153 w 12653"/>
              <a:gd name="connsiteY298" fmla="*/ 3468 h 3981"/>
              <a:gd name="connsiteX299" fmla="*/ 102 w 12653"/>
              <a:gd name="connsiteY299" fmla="*/ 3468 h 3981"/>
              <a:gd name="connsiteX300" fmla="*/ 102 w 12653"/>
              <a:gd name="connsiteY300" fmla="*/ 3390 h 3981"/>
              <a:gd name="connsiteX301" fmla="*/ 41 w 12653"/>
              <a:gd name="connsiteY301" fmla="*/ 3390 h 3981"/>
              <a:gd name="connsiteX302" fmla="*/ 41 w 12653"/>
              <a:gd name="connsiteY302" fmla="*/ 674 h 3981"/>
              <a:gd name="connsiteX303" fmla="*/ 102 w 12653"/>
              <a:gd name="connsiteY303" fmla="*/ 674 h 3981"/>
              <a:gd name="connsiteX304" fmla="*/ 102 w 12653"/>
              <a:gd name="connsiteY304" fmla="*/ 596 h 3981"/>
              <a:gd name="connsiteX305" fmla="*/ 153 w 12653"/>
              <a:gd name="connsiteY305" fmla="*/ 596 h 3981"/>
              <a:gd name="connsiteX306" fmla="*/ 153 w 12653"/>
              <a:gd name="connsiteY306" fmla="*/ 445 h 3981"/>
              <a:gd name="connsiteX307" fmla="*/ 26 w 12653"/>
              <a:gd name="connsiteY307" fmla="*/ 445 h 3981"/>
              <a:gd name="connsiteX308" fmla="*/ 26 w 12653"/>
              <a:gd name="connsiteY308" fmla="*/ 277 h 3981"/>
              <a:gd name="connsiteX309" fmla="*/ 82 w 12653"/>
              <a:gd name="connsiteY309" fmla="*/ 277 h 3981"/>
              <a:gd name="connsiteX310" fmla="*/ 82 w 12653"/>
              <a:gd name="connsiteY310" fmla="*/ 359 h 3981"/>
              <a:gd name="connsiteX311" fmla="*/ 184 w 12653"/>
              <a:gd name="connsiteY311" fmla="*/ 359 h 3981"/>
              <a:gd name="connsiteX312" fmla="*/ 184 w 12653"/>
              <a:gd name="connsiteY312" fmla="*/ 277 h 3981"/>
              <a:gd name="connsiteX313" fmla="*/ 261 w 12653"/>
              <a:gd name="connsiteY313" fmla="*/ 277 h 3981"/>
              <a:gd name="connsiteX314" fmla="*/ 261 w 12653"/>
              <a:gd name="connsiteY314" fmla="*/ 184 h 3981"/>
              <a:gd name="connsiteX315" fmla="*/ 354 w 12653"/>
              <a:gd name="connsiteY315" fmla="*/ 184 h 3981"/>
              <a:gd name="connsiteX316" fmla="*/ 354 w 12653"/>
              <a:gd name="connsiteY316" fmla="*/ 82 h 3981"/>
              <a:gd name="connsiteX317" fmla="*/ 261 w 12653"/>
              <a:gd name="connsiteY317" fmla="*/ 82 h 3981"/>
              <a:gd name="connsiteX318" fmla="*/ 261 w 12653"/>
              <a:gd name="connsiteY318" fmla="*/ 24 h 3981"/>
              <a:gd name="connsiteX319" fmla="*/ 430 w 12653"/>
              <a:gd name="connsiteY319" fmla="*/ 24 h 3981"/>
              <a:gd name="connsiteX320" fmla="*/ 430 w 12653"/>
              <a:gd name="connsiteY320" fmla="*/ 151 h 3981"/>
              <a:gd name="connsiteX321" fmla="*/ 583 w 12653"/>
              <a:gd name="connsiteY321" fmla="*/ 151 h 3981"/>
              <a:gd name="connsiteX322" fmla="*/ 583 w 12653"/>
              <a:gd name="connsiteY322" fmla="*/ 100 h 3981"/>
              <a:gd name="connsiteX323" fmla="*/ 658 w 12653"/>
              <a:gd name="connsiteY323" fmla="*/ 100 h 3981"/>
              <a:gd name="connsiteX324" fmla="*/ 658 w 12653"/>
              <a:gd name="connsiteY324" fmla="*/ 39 h 3981"/>
              <a:gd name="connsiteX325" fmla="*/ 11995 w 12653"/>
              <a:gd name="connsiteY325" fmla="*/ 39 h 3981"/>
              <a:gd name="connsiteX326" fmla="*/ 11995 w 12653"/>
              <a:gd name="connsiteY326" fmla="*/ 100 h 3981"/>
              <a:gd name="connsiteX327" fmla="*/ 12071 w 12653"/>
              <a:gd name="connsiteY327" fmla="*/ 100 h 3981"/>
              <a:gd name="connsiteX328" fmla="*/ 12071 w 12653"/>
              <a:gd name="connsiteY328" fmla="*/ 151 h 3981"/>
              <a:gd name="connsiteX329" fmla="*/ 12224 w 12653"/>
              <a:gd name="connsiteY329" fmla="*/ 151 h 3981"/>
              <a:gd name="connsiteX330" fmla="*/ 12224 w 12653"/>
              <a:gd name="connsiteY330" fmla="*/ 24 h 3981"/>
              <a:gd name="connsiteX331" fmla="*/ 12392 w 12653"/>
              <a:gd name="connsiteY331" fmla="*/ 24 h 3981"/>
              <a:gd name="connsiteX332" fmla="*/ 12392 w 12653"/>
              <a:gd name="connsiteY332" fmla="*/ 82 h 3981"/>
              <a:gd name="connsiteX333" fmla="*/ 12300 w 12653"/>
              <a:gd name="connsiteY333" fmla="*/ 82 h 3981"/>
              <a:gd name="connsiteX334" fmla="*/ 12300 w 12653"/>
              <a:gd name="connsiteY334" fmla="*/ 184 h 3981"/>
              <a:gd name="connsiteX335" fmla="*/ 12392 w 12653"/>
              <a:gd name="connsiteY335" fmla="*/ 184 h 3981"/>
              <a:gd name="connsiteX336" fmla="*/ 12392 w 12653"/>
              <a:gd name="connsiteY336" fmla="*/ 277 h 3981"/>
              <a:gd name="connsiteX337" fmla="*/ 12470 w 12653"/>
              <a:gd name="connsiteY337" fmla="*/ 277 h 3981"/>
              <a:gd name="connsiteX338" fmla="*/ 12470 w 12653"/>
              <a:gd name="connsiteY338" fmla="*/ 359 h 3981"/>
              <a:gd name="connsiteX339" fmla="*/ 12571 w 12653"/>
              <a:gd name="connsiteY339" fmla="*/ 359 h 3981"/>
              <a:gd name="connsiteX340" fmla="*/ 12571 w 12653"/>
              <a:gd name="connsiteY340" fmla="*/ 277 h 3981"/>
              <a:gd name="connsiteX341" fmla="*/ 12628 w 12653"/>
              <a:gd name="connsiteY341" fmla="*/ 277 h 3981"/>
              <a:gd name="connsiteX342" fmla="*/ 12628 w 12653"/>
              <a:gd name="connsiteY342" fmla="*/ 445 h 3981"/>
              <a:gd name="connsiteX343" fmla="*/ 12500 w 12653"/>
              <a:gd name="connsiteY343" fmla="*/ 445 h 3981"/>
              <a:gd name="connsiteX344" fmla="*/ 12500 w 12653"/>
              <a:gd name="connsiteY344" fmla="*/ 596 h 3981"/>
              <a:gd name="connsiteX345" fmla="*/ 12552 w 12653"/>
              <a:gd name="connsiteY345" fmla="*/ 596 h 3981"/>
              <a:gd name="connsiteX346" fmla="*/ 261 w 12653"/>
              <a:gd name="connsiteY346" fmla="*/ 3962 h 3981"/>
              <a:gd name="connsiteX347" fmla="*/ 261 w 12653"/>
              <a:gd name="connsiteY347" fmla="*/ 3899 h 3981"/>
              <a:gd name="connsiteX348" fmla="*/ 335 w 12653"/>
              <a:gd name="connsiteY348" fmla="*/ 3899 h 3981"/>
              <a:gd name="connsiteX349" fmla="*/ 335 w 12653"/>
              <a:gd name="connsiteY349" fmla="*/ 3962 h 3981"/>
              <a:gd name="connsiteX350" fmla="*/ 261 w 12653"/>
              <a:gd name="connsiteY350" fmla="*/ 3962 h 3981"/>
              <a:gd name="connsiteX351" fmla="*/ 261 w 12653"/>
              <a:gd name="connsiteY351" fmla="*/ 102 h 3981"/>
              <a:gd name="connsiteX352" fmla="*/ 335 w 12653"/>
              <a:gd name="connsiteY352" fmla="*/ 102 h 3981"/>
              <a:gd name="connsiteX353" fmla="*/ 335 w 12653"/>
              <a:gd name="connsiteY353" fmla="*/ 164 h 3981"/>
              <a:gd name="connsiteX354" fmla="*/ 261 w 12653"/>
              <a:gd name="connsiteY354" fmla="*/ 164 h 3981"/>
              <a:gd name="connsiteX355" fmla="*/ 261 w 12653"/>
              <a:gd name="connsiteY355" fmla="*/ 102 h 3981"/>
              <a:gd name="connsiteX356" fmla="*/ 12392 w 12653"/>
              <a:gd name="connsiteY356" fmla="*/ 102 h 3981"/>
              <a:gd name="connsiteX357" fmla="*/ 12392 w 12653"/>
              <a:gd name="connsiteY357" fmla="*/ 164 h 3981"/>
              <a:gd name="connsiteX358" fmla="*/ 12319 w 12653"/>
              <a:gd name="connsiteY358" fmla="*/ 164 h 3981"/>
              <a:gd name="connsiteX359" fmla="*/ 12319 w 12653"/>
              <a:gd name="connsiteY359" fmla="*/ 102 h 3981"/>
              <a:gd name="connsiteX360" fmla="*/ 12392 w 12653"/>
              <a:gd name="connsiteY360" fmla="*/ 102 h 3981"/>
              <a:gd name="connsiteX361" fmla="*/ 12392 w 12653"/>
              <a:gd name="connsiteY361" fmla="*/ 3899 h 3981"/>
              <a:gd name="connsiteX362" fmla="*/ 12392 w 12653"/>
              <a:gd name="connsiteY362" fmla="*/ 3962 h 3981"/>
              <a:gd name="connsiteX363" fmla="*/ 12319 w 12653"/>
              <a:gd name="connsiteY363" fmla="*/ 3962 h 3981"/>
              <a:gd name="connsiteX364" fmla="*/ 12319 w 12653"/>
              <a:gd name="connsiteY364" fmla="*/ 3899 h 3981"/>
              <a:gd name="connsiteX365" fmla="*/ 12392 w 12653"/>
              <a:gd name="connsiteY365" fmla="*/ 3899 h 3981"/>
              <a:gd name="connsiteX366" fmla="*/ 12552 w 12653"/>
              <a:gd name="connsiteY366" fmla="*/ 277 h 3981"/>
              <a:gd name="connsiteX367" fmla="*/ 12552 w 12653"/>
              <a:gd name="connsiteY367" fmla="*/ 339 h 3981"/>
              <a:gd name="connsiteX368" fmla="*/ 12487 w 12653"/>
              <a:gd name="connsiteY368" fmla="*/ 339 h 3981"/>
              <a:gd name="connsiteX369" fmla="*/ 12487 w 12653"/>
              <a:gd name="connsiteY369" fmla="*/ 277 h 3981"/>
              <a:gd name="connsiteX370" fmla="*/ 12552 w 12653"/>
              <a:gd name="connsiteY370" fmla="*/ 277 h 3981"/>
              <a:gd name="connsiteX371" fmla="*/ 12552 w 12653"/>
              <a:gd name="connsiteY371" fmla="*/ 184 h 3981"/>
              <a:gd name="connsiteX372" fmla="*/ 12552 w 12653"/>
              <a:gd name="connsiteY372" fmla="*/ 255 h 3981"/>
              <a:gd name="connsiteX373" fmla="*/ 12487 w 12653"/>
              <a:gd name="connsiteY373" fmla="*/ 255 h 3981"/>
              <a:gd name="connsiteX374" fmla="*/ 12487 w 12653"/>
              <a:gd name="connsiteY374" fmla="*/ 184 h 3981"/>
              <a:gd name="connsiteX375" fmla="*/ 12552 w 12653"/>
              <a:gd name="connsiteY375" fmla="*/ 184 h 3981"/>
              <a:gd name="connsiteX376" fmla="*/ 12552 w 12653"/>
              <a:gd name="connsiteY376" fmla="*/ 102 h 3981"/>
              <a:gd name="connsiteX377" fmla="*/ 12552 w 12653"/>
              <a:gd name="connsiteY377" fmla="*/ 160 h 3981"/>
              <a:gd name="connsiteX378" fmla="*/ 12492 w 12653"/>
              <a:gd name="connsiteY378" fmla="*/ 160 h 3981"/>
              <a:gd name="connsiteX379" fmla="*/ 12492 w 12653"/>
              <a:gd name="connsiteY379" fmla="*/ 102 h 3981"/>
              <a:gd name="connsiteX380" fmla="*/ 12552 w 12653"/>
              <a:gd name="connsiteY380" fmla="*/ 102 h 3981"/>
              <a:gd name="connsiteX381" fmla="*/ 12492 w 12653"/>
              <a:gd name="connsiteY381" fmla="*/ 82 h 3981"/>
              <a:gd name="connsiteX382" fmla="*/ 12492 w 12653"/>
              <a:gd name="connsiteY382" fmla="*/ 22 h 3981"/>
              <a:gd name="connsiteX383" fmla="*/ 12630 w 12653"/>
              <a:gd name="connsiteY383" fmla="*/ 22 h 3981"/>
              <a:gd name="connsiteX384" fmla="*/ 12630 w 12653"/>
              <a:gd name="connsiteY384" fmla="*/ 160 h 3981"/>
              <a:gd name="connsiteX385" fmla="*/ 12571 w 12653"/>
              <a:gd name="connsiteY385" fmla="*/ 160 h 3981"/>
              <a:gd name="connsiteX386" fmla="*/ 12571 w 12653"/>
              <a:gd name="connsiteY386" fmla="*/ 82 h 3981"/>
              <a:gd name="connsiteX387" fmla="*/ 12492 w 12653"/>
              <a:gd name="connsiteY387" fmla="*/ 82 h 3981"/>
              <a:gd name="connsiteX388" fmla="*/ 80 w 12653"/>
              <a:gd name="connsiteY388" fmla="*/ 3489 h 3981"/>
              <a:gd name="connsiteX389" fmla="*/ 80 w 12653"/>
              <a:gd name="connsiteY389" fmla="*/ 3528 h 3981"/>
              <a:gd name="connsiteX390" fmla="*/ 39 w 12653"/>
              <a:gd name="connsiteY390" fmla="*/ 3528 h 3981"/>
              <a:gd name="connsiteX391" fmla="*/ 39 w 12653"/>
              <a:gd name="connsiteY391" fmla="*/ 3489 h 3981"/>
              <a:gd name="connsiteX392" fmla="*/ 80 w 12653"/>
              <a:gd name="connsiteY392" fmla="*/ 3489 h 3981"/>
              <a:gd name="connsiteX393" fmla="*/ 12574 w 12653"/>
              <a:gd name="connsiteY393" fmla="*/ 575 h 3981"/>
              <a:gd name="connsiteX394" fmla="*/ 12574 w 12653"/>
              <a:gd name="connsiteY394" fmla="*/ 536 h 3981"/>
              <a:gd name="connsiteX395" fmla="*/ 12615 w 12653"/>
              <a:gd name="connsiteY395" fmla="*/ 536 h 3981"/>
              <a:gd name="connsiteX396" fmla="*/ 12615 w 12653"/>
              <a:gd name="connsiteY396" fmla="*/ 575 h 3981"/>
              <a:gd name="connsiteX397" fmla="*/ 12574 w 12653"/>
              <a:gd name="connsiteY397" fmla="*/ 575 h 3981"/>
              <a:gd name="connsiteX0" fmla="*/ 12653 w 12653"/>
              <a:gd name="connsiteY0" fmla="*/ 182 h 3981"/>
              <a:gd name="connsiteX1" fmla="*/ 12653 w 12653"/>
              <a:gd name="connsiteY1" fmla="*/ 0 h 3981"/>
              <a:gd name="connsiteX2" fmla="*/ 12470 w 12653"/>
              <a:gd name="connsiteY2" fmla="*/ 0 h 3981"/>
              <a:gd name="connsiteX3" fmla="*/ 12470 w 12653"/>
              <a:gd name="connsiteY3" fmla="*/ 82 h 3981"/>
              <a:gd name="connsiteX4" fmla="*/ 12414 w 12653"/>
              <a:gd name="connsiteY4" fmla="*/ 82 h 3981"/>
              <a:gd name="connsiteX5" fmla="*/ 12414 w 12653"/>
              <a:gd name="connsiteY5" fmla="*/ 0 h 3981"/>
              <a:gd name="connsiteX6" fmla="*/ 12202 w 12653"/>
              <a:gd name="connsiteY6" fmla="*/ 0 h 3981"/>
              <a:gd name="connsiteX7" fmla="*/ 12202 w 12653"/>
              <a:gd name="connsiteY7" fmla="*/ 130 h 3981"/>
              <a:gd name="connsiteX8" fmla="*/ 12092 w 12653"/>
              <a:gd name="connsiteY8" fmla="*/ 130 h 3981"/>
              <a:gd name="connsiteX9" fmla="*/ 12092 w 12653"/>
              <a:gd name="connsiteY9" fmla="*/ 100 h 3981"/>
              <a:gd name="connsiteX10" fmla="*/ 12155 w 12653"/>
              <a:gd name="connsiteY10" fmla="*/ 100 h 3981"/>
              <a:gd name="connsiteX11" fmla="*/ 12155 w 12653"/>
              <a:gd name="connsiteY11" fmla="*/ 15 h 3981"/>
              <a:gd name="connsiteX12" fmla="*/ 12071 w 12653"/>
              <a:gd name="connsiteY12" fmla="*/ 15 h 3981"/>
              <a:gd name="connsiteX13" fmla="*/ 12071 w 12653"/>
              <a:gd name="connsiteY13" fmla="*/ 78 h 3981"/>
              <a:gd name="connsiteX14" fmla="*/ 12017 w 12653"/>
              <a:gd name="connsiteY14" fmla="*/ 78 h 3981"/>
              <a:gd name="connsiteX15" fmla="*/ 12017 w 12653"/>
              <a:gd name="connsiteY15" fmla="*/ 18 h 3981"/>
              <a:gd name="connsiteX16" fmla="*/ 637 w 12653"/>
              <a:gd name="connsiteY16" fmla="*/ 18 h 3981"/>
              <a:gd name="connsiteX17" fmla="*/ 637 w 12653"/>
              <a:gd name="connsiteY17" fmla="*/ 78 h 3981"/>
              <a:gd name="connsiteX18" fmla="*/ 583 w 12653"/>
              <a:gd name="connsiteY18" fmla="*/ 78 h 3981"/>
              <a:gd name="connsiteX19" fmla="*/ 583 w 12653"/>
              <a:gd name="connsiteY19" fmla="*/ 15 h 3981"/>
              <a:gd name="connsiteX20" fmla="*/ 499 w 12653"/>
              <a:gd name="connsiteY20" fmla="*/ 15 h 3981"/>
              <a:gd name="connsiteX21" fmla="*/ 499 w 12653"/>
              <a:gd name="connsiteY21" fmla="*/ 100 h 3981"/>
              <a:gd name="connsiteX22" fmla="*/ 561 w 12653"/>
              <a:gd name="connsiteY22" fmla="*/ 100 h 3981"/>
              <a:gd name="connsiteX23" fmla="*/ 561 w 12653"/>
              <a:gd name="connsiteY23" fmla="*/ 130 h 3981"/>
              <a:gd name="connsiteX24" fmla="*/ 451 w 12653"/>
              <a:gd name="connsiteY24" fmla="*/ 130 h 3981"/>
              <a:gd name="connsiteX25" fmla="*/ 451 w 12653"/>
              <a:gd name="connsiteY25" fmla="*/ 0 h 3981"/>
              <a:gd name="connsiteX26" fmla="*/ 240 w 12653"/>
              <a:gd name="connsiteY26" fmla="*/ 0 h 3981"/>
              <a:gd name="connsiteX27" fmla="*/ 240 w 12653"/>
              <a:gd name="connsiteY27" fmla="*/ 82 h 3981"/>
              <a:gd name="connsiteX28" fmla="*/ 184 w 12653"/>
              <a:gd name="connsiteY28" fmla="*/ 82 h 3981"/>
              <a:gd name="connsiteX29" fmla="*/ 184 w 12653"/>
              <a:gd name="connsiteY29" fmla="*/ 0 h 3981"/>
              <a:gd name="connsiteX30" fmla="*/ 0 w 12653"/>
              <a:gd name="connsiteY30" fmla="*/ 0 h 3981"/>
              <a:gd name="connsiteX31" fmla="*/ 0 w 12653"/>
              <a:gd name="connsiteY31" fmla="*/ 182 h 3981"/>
              <a:gd name="connsiteX32" fmla="*/ 82 w 12653"/>
              <a:gd name="connsiteY32" fmla="*/ 182 h 3981"/>
              <a:gd name="connsiteX33" fmla="*/ 82 w 12653"/>
              <a:gd name="connsiteY33" fmla="*/ 255 h 3981"/>
              <a:gd name="connsiteX34" fmla="*/ 2 w 12653"/>
              <a:gd name="connsiteY34" fmla="*/ 255 h 3981"/>
              <a:gd name="connsiteX35" fmla="*/ 2 w 12653"/>
              <a:gd name="connsiteY35" fmla="*/ 467 h 3981"/>
              <a:gd name="connsiteX36" fmla="*/ 132 w 12653"/>
              <a:gd name="connsiteY36" fmla="*/ 467 h 3981"/>
              <a:gd name="connsiteX37" fmla="*/ 132 w 12653"/>
              <a:gd name="connsiteY37" fmla="*/ 575 h 3981"/>
              <a:gd name="connsiteX38" fmla="*/ 102 w 12653"/>
              <a:gd name="connsiteY38" fmla="*/ 575 h 3981"/>
              <a:gd name="connsiteX39" fmla="*/ 102 w 12653"/>
              <a:gd name="connsiteY39" fmla="*/ 514 h 3981"/>
              <a:gd name="connsiteX40" fmla="*/ 17 w 12653"/>
              <a:gd name="connsiteY40" fmla="*/ 514 h 3981"/>
              <a:gd name="connsiteX41" fmla="*/ 17 w 12653"/>
              <a:gd name="connsiteY41" fmla="*/ 596 h 3981"/>
              <a:gd name="connsiteX42" fmla="*/ 80 w 12653"/>
              <a:gd name="connsiteY42" fmla="*/ 596 h 3981"/>
              <a:gd name="connsiteX43" fmla="*/ 80 w 12653"/>
              <a:gd name="connsiteY43" fmla="*/ 652 h 3981"/>
              <a:gd name="connsiteX44" fmla="*/ 20 w 12653"/>
              <a:gd name="connsiteY44" fmla="*/ 652 h 3981"/>
              <a:gd name="connsiteX45" fmla="*/ 20 w 12653"/>
              <a:gd name="connsiteY45" fmla="*/ 2708 h 3981"/>
              <a:gd name="connsiteX46" fmla="*/ 80 w 12653"/>
              <a:gd name="connsiteY46" fmla="*/ 2708 h 3981"/>
              <a:gd name="connsiteX47" fmla="*/ 80 w 12653"/>
              <a:gd name="connsiteY47" fmla="*/ 2765 h 3981"/>
              <a:gd name="connsiteX48" fmla="*/ 17 w 12653"/>
              <a:gd name="connsiteY48" fmla="*/ 2765 h 3981"/>
              <a:gd name="connsiteX49" fmla="*/ 17 w 12653"/>
              <a:gd name="connsiteY49" fmla="*/ 2847 h 3981"/>
              <a:gd name="connsiteX50" fmla="*/ 102 w 12653"/>
              <a:gd name="connsiteY50" fmla="*/ 2847 h 3981"/>
              <a:gd name="connsiteX51" fmla="*/ 102 w 12653"/>
              <a:gd name="connsiteY51" fmla="*/ 2786 h 3981"/>
              <a:gd name="connsiteX52" fmla="*/ 132 w 12653"/>
              <a:gd name="connsiteY52" fmla="*/ 2786 h 3981"/>
              <a:gd name="connsiteX53" fmla="*/ 132 w 12653"/>
              <a:gd name="connsiteY53" fmla="*/ 2894 h 3981"/>
              <a:gd name="connsiteX54" fmla="*/ 2 w 12653"/>
              <a:gd name="connsiteY54" fmla="*/ 2894 h 3981"/>
              <a:gd name="connsiteX55" fmla="*/ 2 w 12653"/>
              <a:gd name="connsiteY55" fmla="*/ 3106 h 3981"/>
              <a:gd name="connsiteX56" fmla="*/ 82 w 12653"/>
              <a:gd name="connsiteY56" fmla="*/ 3106 h 3981"/>
              <a:gd name="connsiteX57" fmla="*/ 82 w 12653"/>
              <a:gd name="connsiteY57" fmla="*/ 3179 h 3981"/>
              <a:gd name="connsiteX58" fmla="*/ 0 w 12653"/>
              <a:gd name="connsiteY58" fmla="*/ 3179 h 3981"/>
              <a:gd name="connsiteX59" fmla="*/ 0 w 12653"/>
              <a:gd name="connsiteY59" fmla="*/ 3360 h 3981"/>
              <a:gd name="connsiteX60" fmla="*/ 184 w 12653"/>
              <a:gd name="connsiteY60" fmla="*/ 3360 h 3981"/>
              <a:gd name="connsiteX61" fmla="*/ 184 w 12653"/>
              <a:gd name="connsiteY61" fmla="*/ 3278 h 3981"/>
              <a:gd name="connsiteX62" fmla="*/ 240 w 12653"/>
              <a:gd name="connsiteY62" fmla="*/ 3278 h 3981"/>
              <a:gd name="connsiteX63" fmla="*/ 240 w 12653"/>
              <a:gd name="connsiteY63" fmla="*/ 3360 h 3981"/>
              <a:gd name="connsiteX64" fmla="*/ 451 w 12653"/>
              <a:gd name="connsiteY64" fmla="*/ 3360 h 3981"/>
              <a:gd name="connsiteX65" fmla="*/ 451 w 12653"/>
              <a:gd name="connsiteY65" fmla="*/ 3231 h 3981"/>
              <a:gd name="connsiteX66" fmla="*/ 561 w 12653"/>
              <a:gd name="connsiteY66" fmla="*/ 3231 h 3981"/>
              <a:gd name="connsiteX67" fmla="*/ 561 w 12653"/>
              <a:gd name="connsiteY67" fmla="*/ 3261 h 3981"/>
              <a:gd name="connsiteX68" fmla="*/ 499 w 12653"/>
              <a:gd name="connsiteY68" fmla="*/ 3261 h 3981"/>
              <a:gd name="connsiteX69" fmla="*/ 499 w 12653"/>
              <a:gd name="connsiteY69" fmla="*/ 3345 h 3981"/>
              <a:gd name="connsiteX70" fmla="*/ 583 w 12653"/>
              <a:gd name="connsiteY70" fmla="*/ 3345 h 3981"/>
              <a:gd name="connsiteX71" fmla="*/ 583 w 12653"/>
              <a:gd name="connsiteY71" fmla="*/ 3283 h 3981"/>
              <a:gd name="connsiteX72" fmla="*/ 637 w 12653"/>
              <a:gd name="connsiteY72" fmla="*/ 3283 h 3981"/>
              <a:gd name="connsiteX73" fmla="*/ 637 w 12653"/>
              <a:gd name="connsiteY73" fmla="*/ 3343 h 3981"/>
              <a:gd name="connsiteX74" fmla="*/ 12017 w 12653"/>
              <a:gd name="connsiteY74" fmla="*/ 3343 h 3981"/>
              <a:gd name="connsiteX75" fmla="*/ 12017 w 12653"/>
              <a:gd name="connsiteY75" fmla="*/ 3283 h 3981"/>
              <a:gd name="connsiteX76" fmla="*/ 12071 w 12653"/>
              <a:gd name="connsiteY76" fmla="*/ 3283 h 3981"/>
              <a:gd name="connsiteX77" fmla="*/ 12071 w 12653"/>
              <a:gd name="connsiteY77" fmla="*/ 3345 h 3981"/>
              <a:gd name="connsiteX78" fmla="*/ 12155 w 12653"/>
              <a:gd name="connsiteY78" fmla="*/ 3345 h 3981"/>
              <a:gd name="connsiteX79" fmla="*/ 12155 w 12653"/>
              <a:gd name="connsiteY79" fmla="*/ 3261 h 3981"/>
              <a:gd name="connsiteX80" fmla="*/ 12092 w 12653"/>
              <a:gd name="connsiteY80" fmla="*/ 3261 h 3981"/>
              <a:gd name="connsiteX81" fmla="*/ 12092 w 12653"/>
              <a:gd name="connsiteY81" fmla="*/ 3231 h 3981"/>
              <a:gd name="connsiteX82" fmla="*/ 12202 w 12653"/>
              <a:gd name="connsiteY82" fmla="*/ 3231 h 3981"/>
              <a:gd name="connsiteX83" fmla="*/ 12202 w 12653"/>
              <a:gd name="connsiteY83" fmla="*/ 3360 h 3981"/>
              <a:gd name="connsiteX84" fmla="*/ 12414 w 12653"/>
              <a:gd name="connsiteY84" fmla="*/ 3360 h 3981"/>
              <a:gd name="connsiteX85" fmla="*/ 12414 w 12653"/>
              <a:gd name="connsiteY85" fmla="*/ 3278 h 3981"/>
              <a:gd name="connsiteX86" fmla="*/ 12470 w 12653"/>
              <a:gd name="connsiteY86" fmla="*/ 3278 h 3981"/>
              <a:gd name="connsiteX87" fmla="*/ 12470 w 12653"/>
              <a:gd name="connsiteY87" fmla="*/ 3360 h 3981"/>
              <a:gd name="connsiteX88" fmla="*/ 12653 w 12653"/>
              <a:gd name="connsiteY88" fmla="*/ 3360 h 3981"/>
              <a:gd name="connsiteX89" fmla="*/ 12653 w 12653"/>
              <a:gd name="connsiteY89" fmla="*/ 3179 h 3981"/>
              <a:gd name="connsiteX90" fmla="*/ 12571 w 12653"/>
              <a:gd name="connsiteY90" fmla="*/ 3179 h 3981"/>
              <a:gd name="connsiteX91" fmla="*/ 12571 w 12653"/>
              <a:gd name="connsiteY91" fmla="*/ 3106 h 3981"/>
              <a:gd name="connsiteX92" fmla="*/ 12651 w 12653"/>
              <a:gd name="connsiteY92" fmla="*/ 3106 h 3981"/>
              <a:gd name="connsiteX93" fmla="*/ 12651 w 12653"/>
              <a:gd name="connsiteY93" fmla="*/ 2894 h 3981"/>
              <a:gd name="connsiteX94" fmla="*/ 12522 w 12653"/>
              <a:gd name="connsiteY94" fmla="*/ 2894 h 3981"/>
              <a:gd name="connsiteX95" fmla="*/ 12522 w 12653"/>
              <a:gd name="connsiteY95" fmla="*/ 2786 h 3981"/>
              <a:gd name="connsiteX96" fmla="*/ 12552 w 12653"/>
              <a:gd name="connsiteY96" fmla="*/ 2786 h 3981"/>
              <a:gd name="connsiteX97" fmla="*/ 12552 w 12653"/>
              <a:gd name="connsiteY97" fmla="*/ 2847 h 3981"/>
              <a:gd name="connsiteX98" fmla="*/ 12636 w 12653"/>
              <a:gd name="connsiteY98" fmla="*/ 2847 h 3981"/>
              <a:gd name="connsiteX99" fmla="*/ 12636 w 12653"/>
              <a:gd name="connsiteY99" fmla="*/ 2765 h 3981"/>
              <a:gd name="connsiteX100" fmla="*/ 12574 w 12653"/>
              <a:gd name="connsiteY100" fmla="*/ 2765 h 3981"/>
              <a:gd name="connsiteX101" fmla="*/ 12574 w 12653"/>
              <a:gd name="connsiteY101" fmla="*/ 2708 h 3981"/>
              <a:gd name="connsiteX102" fmla="*/ 12634 w 12653"/>
              <a:gd name="connsiteY102" fmla="*/ 2708 h 3981"/>
              <a:gd name="connsiteX103" fmla="*/ 12634 w 12653"/>
              <a:gd name="connsiteY103" fmla="*/ 652 h 3981"/>
              <a:gd name="connsiteX104" fmla="*/ 12574 w 12653"/>
              <a:gd name="connsiteY104" fmla="*/ 652 h 3981"/>
              <a:gd name="connsiteX105" fmla="*/ 12574 w 12653"/>
              <a:gd name="connsiteY105" fmla="*/ 596 h 3981"/>
              <a:gd name="connsiteX106" fmla="*/ 12636 w 12653"/>
              <a:gd name="connsiteY106" fmla="*/ 596 h 3981"/>
              <a:gd name="connsiteX107" fmla="*/ 12636 w 12653"/>
              <a:gd name="connsiteY107" fmla="*/ 514 h 3981"/>
              <a:gd name="connsiteX108" fmla="*/ 12552 w 12653"/>
              <a:gd name="connsiteY108" fmla="*/ 514 h 3981"/>
              <a:gd name="connsiteX109" fmla="*/ 12552 w 12653"/>
              <a:gd name="connsiteY109" fmla="*/ 575 h 3981"/>
              <a:gd name="connsiteX110" fmla="*/ 12522 w 12653"/>
              <a:gd name="connsiteY110" fmla="*/ 575 h 3981"/>
              <a:gd name="connsiteX111" fmla="*/ 12522 w 12653"/>
              <a:gd name="connsiteY111" fmla="*/ 467 h 3981"/>
              <a:gd name="connsiteX112" fmla="*/ 12651 w 12653"/>
              <a:gd name="connsiteY112" fmla="*/ 467 h 3981"/>
              <a:gd name="connsiteX113" fmla="*/ 12651 w 12653"/>
              <a:gd name="connsiteY113" fmla="*/ 255 h 3981"/>
              <a:gd name="connsiteX114" fmla="*/ 12571 w 12653"/>
              <a:gd name="connsiteY114" fmla="*/ 255 h 3981"/>
              <a:gd name="connsiteX115" fmla="*/ 12571 w 12653"/>
              <a:gd name="connsiteY115" fmla="*/ 182 h 3981"/>
              <a:gd name="connsiteX116" fmla="*/ 12653 w 12653"/>
              <a:gd name="connsiteY116" fmla="*/ 182 h 3981"/>
              <a:gd name="connsiteX117" fmla="*/ 561 w 12653"/>
              <a:gd name="connsiteY117" fmla="*/ 3283 h 3981"/>
              <a:gd name="connsiteX118" fmla="*/ 561 w 12653"/>
              <a:gd name="connsiteY118" fmla="*/ 3324 h 3981"/>
              <a:gd name="connsiteX119" fmla="*/ 520 w 12653"/>
              <a:gd name="connsiteY119" fmla="*/ 3324 h 3981"/>
              <a:gd name="connsiteX120" fmla="*/ 520 w 12653"/>
              <a:gd name="connsiteY120" fmla="*/ 3283 h 3981"/>
              <a:gd name="connsiteX121" fmla="*/ 561 w 12653"/>
              <a:gd name="connsiteY121" fmla="*/ 3283 h 3981"/>
              <a:gd name="connsiteX122" fmla="*/ 12092 w 12653"/>
              <a:gd name="connsiteY122" fmla="*/ 78 h 3981"/>
              <a:gd name="connsiteX123" fmla="*/ 12092 w 12653"/>
              <a:gd name="connsiteY123" fmla="*/ 37 h 3981"/>
              <a:gd name="connsiteX124" fmla="*/ 12133 w 12653"/>
              <a:gd name="connsiteY124" fmla="*/ 37 h 3981"/>
              <a:gd name="connsiteX125" fmla="*/ 12133 w 12653"/>
              <a:gd name="connsiteY125" fmla="*/ 78 h 3981"/>
              <a:gd name="connsiteX126" fmla="*/ 12092 w 12653"/>
              <a:gd name="connsiteY126" fmla="*/ 78 h 3981"/>
              <a:gd name="connsiteX127" fmla="*/ 12574 w 12653"/>
              <a:gd name="connsiteY127" fmla="*/ 2825 h 3981"/>
              <a:gd name="connsiteX128" fmla="*/ 12574 w 12653"/>
              <a:gd name="connsiteY128" fmla="*/ 2786 h 3981"/>
              <a:gd name="connsiteX129" fmla="*/ 12615 w 12653"/>
              <a:gd name="connsiteY129" fmla="*/ 2786 h 3981"/>
              <a:gd name="connsiteX130" fmla="*/ 12615 w 12653"/>
              <a:gd name="connsiteY130" fmla="*/ 2825 h 3981"/>
              <a:gd name="connsiteX131" fmla="*/ 12574 w 12653"/>
              <a:gd name="connsiteY131" fmla="*/ 2825 h 3981"/>
              <a:gd name="connsiteX132" fmla="*/ 12492 w 12653"/>
              <a:gd name="connsiteY132" fmla="*/ 3339 h 3981"/>
              <a:gd name="connsiteX133" fmla="*/ 12492 w 12653"/>
              <a:gd name="connsiteY133" fmla="*/ 3278 h 3981"/>
              <a:gd name="connsiteX134" fmla="*/ 12571 w 12653"/>
              <a:gd name="connsiteY134" fmla="*/ 3278 h 3981"/>
              <a:gd name="connsiteX135" fmla="*/ 12571 w 12653"/>
              <a:gd name="connsiteY135" fmla="*/ 3201 h 3981"/>
              <a:gd name="connsiteX136" fmla="*/ 12630 w 12653"/>
              <a:gd name="connsiteY136" fmla="*/ 3201 h 3981"/>
              <a:gd name="connsiteX137" fmla="*/ 12630 w 12653"/>
              <a:gd name="connsiteY137" fmla="*/ 3339 h 3981"/>
              <a:gd name="connsiteX138" fmla="*/ 12492 w 12653"/>
              <a:gd name="connsiteY138" fmla="*/ 3339 h 3981"/>
              <a:gd name="connsiteX139" fmla="*/ 12492 w 12653"/>
              <a:gd name="connsiteY139" fmla="*/ 3259 h 3981"/>
              <a:gd name="connsiteX140" fmla="*/ 12492 w 12653"/>
              <a:gd name="connsiteY140" fmla="*/ 3201 h 3981"/>
              <a:gd name="connsiteX141" fmla="*/ 12552 w 12653"/>
              <a:gd name="connsiteY141" fmla="*/ 3201 h 3981"/>
              <a:gd name="connsiteX142" fmla="*/ 12552 w 12653"/>
              <a:gd name="connsiteY142" fmla="*/ 3259 h 3981"/>
              <a:gd name="connsiteX143" fmla="*/ 12492 w 12653"/>
              <a:gd name="connsiteY143" fmla="*/ 3259 h 3981"/>
              <a:gd name="connsiteX144" fmla="*/ 12487 w 12653"/>
              <a:gd name="connsiteY144" fmla="*/ 3084 h 3981"/>
              <a:gd name="connsiteX145" fmla="*/ 12487 w 12653"/>
              <a:gd name="connsiteY145" fmla="*/ 3021 h 3981"/>
              <a:gd name="connsiteX146" fmla="*/ 12552 w 12653"/>
              <a:gd name="connsiteY146" fmla="*/ 3021 h 3981"/>
              <a:gd name="connsiteX147" fmla="*/ 12552 w 12653"/>
              <a:gd name="connsiteY147" fmla="*/ 3084 h 3981"/>
              <a:gd name="connsiteX148" fmla="*/ 12487 w 12653"/>
              <a:gd name="connsiteY148" fmla="*/ 3084 h 3981"/>
              <a:gd name="connsiteX149" fmla="*/ 12552 w 12653"/>
              <a:gd name="connsiteY149" fmla="*/ 3106 h 3981"/>
              <a:gd name="connsiteX150" fmla="*/ 12552 w 12653"/>
              <a:gd name="connsiteY150" fmla="*/ 3177 h 3981"/>
              <a:gd name="connsiteX151" fmla="*/ 12487 w 12653"/>
              <a:gd name="connsiteY151" fmla="*/ 3177 h 3981"/>
              <a:gd name="connsiteX152" fmla="*/ 12487 w 12653"/>
              <a:gd name="connsiteY152" fmla="*/ 3106 h 3981"/>
              <a:gd name="connsiteX153" fmla="*/ 12552 w 12653"/>
              <a:gd name="connsiteY153" fmla="*/ 3106 h 3981"/>
              <a:gd name="connsiteX154" fmla="*/ 12470 w 12653"/>
              <a:gd name="connsiteY154" fmla="*/ 3196 h 3981"/>
              <a:gd name="connsiteX155" fmla="*/ 12470 w 12653"/>
              <a:gd name="connsiteY155" fmla="*/ 3259 h 3981"/>
              <a:gd name="connsiteX156" fmla="*/ 12414 w 12653"/>
              <a:gd name="connsiteY156" fmla="*/ 3259 h 3981"/>
              <a:gd name="connsiteX157" fmla="*/ 12414 w 12653"/>
              <a:gd name="connsiteY157" fmla="*/ 3196 h 3981"/>
              <a:gd name="connsiteX158" fmla="*/ 12470 w 12653"/>
              <a:gd name="connsiteY158" fmla="*/ 3196 h 3981"/>
              <a:gd name="connsiteX159" fmla="*/ 12470 w 12653"/>
              <a:gd name="connsiteY159" fmla="*/ 3106 h 3981"/>
              <a:gd name="connsiteX160" fmla="*/ 12470 w 12653"/>
              <a:gd name="connsiteY160" fmla="*/ 3177 h 3981"/>
              <a:gd name="connsiteX161" fmla="*/ 12414 w 12653"/>
              <a:gd name="connsiteY161" fmla="*/ 3177 h 3981"/>
              <a:gd name="connsiteX162" fmla="*/ 12414 w 12653"/>
              <a:gd name="connsiteY162" fmla="*/ 3106 h 3981"/>
              <a:gd name="connsiteX163" fmla="*/ 12470 w 12653"/>
              <a:gd name="connsiteY163" fmla="*/ 3106 h 3981"/>
              <a:gd name="connsiteX164" fmla="*/ 12092 w 12653"/>
              <a:gd name="connsiteY164" fmla="*/ 3324 h 3981"/>
              <a:gd name="connsiteX165" fmla="*/ 12092 w 12653"/>
              <a:gd name="connsiteY165" fmla="*/ 3283 h 3981"/>
              <a:gd name="connsiteX166" fmla="*/ 12133 w 12653"/>
              <a:gd name="connsiteY166" fmla="*/ 3283 h 3981"/>
              <a:gd name="connsiteX167" fmla="*/ 12133 w 12653"/>
              <a:gd name="connsiteY167" fmla="*/ 3324 h 3981"/>
              <a:gd name="connsiteX168" fmla="*/ 12092 w 12653"/>
              <a:gd name="connsiteY168" fmla="*/ 3324 h 3981"/>
              <a:gd name="connsiteX169" fmla="*/ 240 w 12653"/>
              <a:gd name="connsiteY169" fmla="*/ 3196 h 3981"/>
              <a:gd name="connsiteX170" fmla="*/ 240 w 12653"/>
              <a:gd name="connsiteY170" fmla="*/ 3259 h 3981"/>
              <a:gd name="connsiteX171" fmla="*/ 184 w 12653"/>
              <a:gd name="connsiteY171" fmla="*/ 3259 h 3981"/>
              <a:gd name="connsiteX172" fmla="*/ 184 w 12653"/>
              <a:gd name="connsiteY172" fmla="*/ 3196 h 3981"/>
              <a:gd name="connsiteX173" fmla="*/ 240 w 12653"/>
              <a:gd name="connsiteY173" fmla="*/ 3196 h 3981"/>
              <a:gd name="connsiteX174" fmla="*/ 240 w 12653"/>
              <a:gd name="connsiteY174" fmla="*/ 3106 h 3981"/>
              <a:gd name="connsiteX175" fmla="*/ 240 w 12653"/>
              <a:gd name="connsiteY175" fmla="*/ 3177 h 3981"/>
              <a:gd name="connsiteX176" fmla="*/ 184 w 12653"/>
              <a:gd name="connsiteY176" fmla="*/ 3177 h 3981"/>
              <a:gd name="connsiteX177" fmla="*/ 184 w 12653"/>
              <a:gd name="connsiteY177" fmla="*/ 3106 h 3981"/>
              <a:gd name="connsiteX178" fmla="*/ 240 w 12653"/>
              <a:gd name="connsiteY178" fmla="*/ 3106 h 3981"/>
              <a:gd name="connsiteX179" fmla="*/ 102 w 12653"/>
              <a:gd name="connsiteY179" fmla="*/ 3084 h 3981"/>
              <a:gd name="connsiteX180" fmla="*/ 102 w 12653"/>
              <a:gd name="connsiteY180" fmla="*/ 3021 h 3981"/>
              <a:gd name="connsiteX181" fmla="*/ 166 w 12653"/>
              <a:gd name="connsiteY181" fmla="*/ 3021 h 3981"/>
              <a:gd name="connsiteX182" fmla="*/ 166 w 12653"/>
              <a:gd name="connsiteY182" fmla="*/ 3084 h 3981"/>
              <a:gd name="connsiteX183" fmla="*/ 102 w 12653"/>
              <a:gd name="connsiteY183" fmla="*/ 3084 h 3981"/>
              <a:gd name="connsiteX184" fmla="*/ 102 w 12653"/>
              <a:gd name="connsiteY184" fmla="*/ 3177 h 3981"/>
              <a:gd name="connsiteX185" fmla="*/ 102 w 12653"/>
              <a:gd name="connsiteY185" fmla="*/ 3106 h 3981"/>
              <a:gd name="connsiteX186" fmla="*/ 166 w 12653"/>
              <a:gd name="connsiteY186" fmla="*/ 3106 h 3981"/>
              <a:gd name="connsiteX187" fmla="*/ 166 w 12653"/>
              <a:gd name="connsiteY187" fmla="*/ 3177 h 3981"/>
              <a:gd name="connsiteX188" fmla="*/ 102 w 12653"/>
              <a:gd name="connsiteY188" fmla="*/ 3177 h 3981"/>
              <a:gd name="connsiteX189" fmla="*/ 102 w 12653"/>
              <a:gd name="connsiteY189" fmla="*/ 3259 h 3981"/>
              <a:gd name="connsiteX190" fmla="*/ 102 w 12653"/>
              <a:gd name="connsiteY190" fmla="*/ 3201 h 3981"/>
              <a:gd name="connsiteX191" fmla="*/ 162 w 12653"/>
              <a:gd name="connsiteY191" fmla="*/ 3201 h 3981"/>
              <a:gd name="connsiteX192" fmla="*/ 162 w 12653"/>
              <a:gd name="connsiteY192" fmla="*/ 3259 h 3981"/>
              <a:gd name="connsiteX193" fmla="*/ 102 w 12653"/>
              <a:gd name="connsiteY193" fmla="*/ 3259 h 3981"/>
              <a:gd name="connsiteX194" fmla="*/ 162 w 12653"/>
              <a:gd name="connsiteY194" fmla="*/ 3278 h 3981"/>
              <a:gd name="connsiteX195" fmla="*/ 162 w 12653"/>
              <a:gd name="connsiteY195" fmla="*/ 3339 h 3981"/>
              <a:gd name="connsiteX196" fmla="*/ 24 w 12653"/>
              <a:gd name="connsiteY196" fmla="*/ 3339 h 3981"/>
              <a:gd name="connsiteX197" fmla="*/ 24 w 12653"/>
              <a:gd name="connsiteY197" fmla="*/ 3201 h 3981"/>
              <a:gd name="connsiteX198" fmla="*/ 82 w 12653"/>
              <a:gd name="connsiteY198" fmla="*/ 3201 h 3981"/>
              <a:gd name="connsiteX199" fmla="*/ 82 w 12653"/>
              <a:gd name="connsiteY199" fmla="*/ 3278 h 3981"/>
              <a:gd name="connsiteX200" fmla="*/ 162 w 12653"/>
              <a:gd name="connsiteY200" fmla="*/ 3278 h 3981"/>
              <a:gd name="connsiteX201" fmla="*/ 80 w 12653"/>
              <a:gd name="connsiteY201" fmla="*/ 536 h 3981"/>
              <a:gd name="connsiteX202" fmla="*/ 80 w 12653"/>
              <a:gd name="connsiteY202" fmla="*/ 575 h 3981"/>
              <a:gd name="connsiteX203" fmla="*/ 39 w 12653"/>
              <a:gd name="connsiteY203" fmla="*/ 575 h 3981"/>
              <a:gd name="connsiteX204" fmla="*/ 39 w 12653"/>
              <a:gd name="connsiteY204" fmla="*/ 536 h 3981"/>
              <a:gd name="connsiteX205" fmla="*/ 80 w 12653"/>
              <a:gd name="connsiteY205" fmla="*/ 536 h 3981"/>
              <a:gd name="connsiteX206" fmla="*/ 162 w 12653"/>
              <a:gd name="connsiteY206" fmla="*/ 22 h 3981"/>
              <a:gd name="connsiteX207" fmla="*/ 162 w 12653"/>
              <a:gd name="connsiteY207" fmla="*/ 82 h 3981"/>
              <a:gd name="connsiteX208" fmla="*/ 82 w 12653"/>
              <a:gd name="connsiteY208" fmla="*/ 82 h 3981"/>
              <a:gd name="connsiteX209" fmla="*/ 82 w 12653"/>
              <a:gd name="connsiteY209" fmla="*/ 160 h 3981"/>
              <a:gd name="connsiteX210" fmla="*/ 24 w 12653"/>
              <a:gd name="connsiteY210" fmla="*/ 160 h 3981"/>
              <a:gd name="connsiteX211" fmla="*/ 24 w 12653"/>
              <a:gd name="connsiteY211" fmla="*/ 22 h 3981"/>
              <a:gd name="connsiteX212" fmla="*/ 162 w 12653"/>
              <a:gd name="connsiteY212" fmla="*/ 22 h 3981"/>
              <a:gd name="connsiteX213" fmla="*/ 162 w 12653"/>
              <a:gd name="connsiteY213" fmla="*/ 102 h 3981"/>
              <a:gd name="connsiteX214" fmla="*/ 162 w 12653"/>
              <a:gd name="connsiteY214" fmla="*/ 160 h 3981"/>
              <a:gd name="connsiteX215" fmla="*/ 102 w 12653"/>
              <a:gd name="connsiteY215" fmla="*/ 160 h 3981"/>
              <a:gd name="connsiteX216" fmla="*/ 102 w 12653"/>
              <a:gd name="connsiteY216" fmla="*/ 102 h 3981"/>
              <a:gd name="connsiteX217" fmla="*/ 162 w 12653"/>
              <a:gd name="connsiteY217" fmla="*/ 102 h 3981"/>
              <a:gd name="connsiteX218" fmla="*/ 166 w 12653"/>
              <a:gd name="connsiteY218" fmla="*/ 277 h 3981"/>
              <a:gd name="connsiteX219" fmla="*/ 166 w 12653"/>
              <a:gd name="connsiteY219" fmla="*/ 339 h 3981"/>
              <a:gd name="connsiteX220" fmla="*/ 102 w 12653"/>
              <a:gd name="connsiteY220" fmla="*/ 339 h 3981"/>
              <a:gd name="connsiteX221" fmla="*/ 102 w 12653"/>
              <a:gd name="connsiteY221" fmla="*/ 277 h 3981"/>
              <a:gd name="connsiteX222" fmla="*/ 166 w 12653"/>
              <a:gd name="connsiteY222" fmla="*/ 277 h 3981"/>
              <a:gd name="connsiteX223" fmla="*/ 102 w 12653"/>
              <a:gd name="connsiteY223" fmla="*/ 255 h 3981"/>
              <a:gd name="connsiteX224" fmla="*/ 102 w 12653"/>
              <a:gd name="connsiteY224" fmla="*/ 184 h 3981"/>
              <a:gd name="connsiteX225" fmla="*/ 166 w 12653"/>
              <a:gd name="connsiteY225" fmla="*/ 184 h 3981"/>
              <a:gd name="connsiteX226" fmla="*/ 166 w 12653"/>
              <a:gd name="connsiteY226" fmla="*/ 255 h 3981"/>
              <a:gd name="connsiteX227" fmla="*/ 102 w 12653"/>
              <a:gd name="connsiteY227" fmla="*/ 255 h 3981"/>
              <a:gd name="connsiteX228" fmla="*/ 184 w 12653"/>
              <a:gd name="connsiteY228" fmla="*/ 255 h 3981"/>
              <a:gd name="connsiteX229" fmla="*/ 184 w 12653"/>
              <a:gd name="connsiteY229" fmla="*/ 184 h 3981"/>
              <a:gd name="connsiteX230" fmla="*/ 240 w 12653"/>
              <a:gd name="connsiteY230" fmla="*/ 184 h 3981"/>
              <a:gd name="connsiteX231" fmla="*/ 240 w 12653"/>
              <a:gd name="connsiteY231" fmla="*/ 255 h 3981"/>
              <a:gd name="connsiteX232" fmla="*/ 184 w 12653"/>
              <a:gd name="connsiteY232" fmla="*/ 255 h 3981"/>
              <a:gd name="connsiteX233" fmla="*/ 184 w 12653"/>
              <a:gd name="connsiteY233" fmla="*/ 164 h 3981"/>
              <a:gd name="connsiteX234" fmla="*/ 184 w 12653"/>
              <a:gd name="connsiteY234" fmla="*/ 102 h 3981"/>
              <a:gd name="connsiteX235" fmla="*/ 240 w 12653"/>
              <a:gd name="connsiteY235" fmla="*/ 102 h 3981"/>
              <a:gd name="connsiteX236" fmla="*/ 240 w 12653"/>
              <a:gd name="connsiteY236" fmla="*/ 164 h 3981"/>
              <a:gd name="connsiteX237" fmla="*/ 184 w 12653"/>
              <a:gd name="connsiteY237" fmla="*/ 164 h 3981"/>
              <a:gd name="connsiteX238" fmla="*/ 561 w 12653"/>
              <a:gd name="connsiteY238" fmla="*/ 37 h 3981"/>
              <a:gd name="connsiteX239" fmla="*/ 561 w 12653"/>
              <a:gd name="connsiteY239" fmla="*/ 78 h 3981"/>
              <a:gd name="connsiteX240" fmla="*/ 520 w 12653"/>
              <a:gd name="connsiteY240" fmla="*/ 78 h 3981"/>
              <a:gd name="connsiteX241" fmla="*/ 520 w 12653"/>
              <a:gd name="connsiteY241" fmla="*/ 37 h 3981"/>
              <a:gd name="connsiteX242" fmla="*/ 561 w 12653"/>
              <a:gd name="connsiteY242" fmla="*/ 37 h 3981"/>
              <a:gd name="connsiteX243" fmla="*/ 12414 w 12653"/>
              <a:gd name="connsiteY243" fmla="*/ 164 h 3981"/>
              <a:gd name="connsiteX244" fmla="*/ 12414 w 12653"/>
              <a:gd name="connsiteY244" fmla="*/ 102 h 3981"/>
              <a:gd name="connsiteX245" fmla="*/ 12470 w 12653"/>
              <a:gd name="connsiteY245" fmla="*/ 102 h 3981"/>
              <a:gd name="connsiteX246" fmla="*/ 12470 w 12653"/>
              <a:gd name="connsiteY246" fmla="*/ 164 h 3981"/>
              <a:gd name="connsiteX247" fmla="*/ 12414 w 12653"/>
              <a:gd name="connsiteY247" fmla="*/ 164 h 3981"/>
              <a:gd name="connsiteX248" fmla="*/ 12414 w 12653"/>
              <a:gd name="connsiteY248" fmla="*/ 255 h 3981"/>
              <a:gd name="connsiteX249" fmla="*/ 12414 w 12653"/>
              <a:gd name="connsiteY249" fmla="*/ 184 h 3981"/>
              <a:gd name="connsiteX250" fmla="*/ 12470 w 12653"/>
              <a:gd name="connsiteY250" fmla="*/ 184 h 3981"/>
              <a:gd name="connsiteX251" fmla="*/ 12470 w 12653"/>
              <a:gd name="connsiteY251" fmla="*/ 255 h 3981"/>
              <a:gd name="connsiteX252" fmla="*/ 12414 w 12653"/>
              <a:gd name="connsiteY252" fmla="*/ 255 h 3981"/>
              <a:gd name="connsiteX253" fmla="*/ 12552 w 12653"/>
              <a:gd name="connsiteY253" fmla="*/ 596 h 3981"/>
              <a:gd name="connsiteX254" fmla="*/ 12552 w 12653"/>
              <a:gd name="connsiteY254" fmla="*/ 674 h 3981"/>
              <a:gd name="connsiteX255" fmla="*/ 12612 w 12653"/>
              <a:gd name="connsiteY255" fmla="*/ 674 h 3981"/>
              <a:gd name="connsiteX256" fmla="*/ 12612 w 12653"/>
              <a:gd name="connsiteY256" fmla="*/ 2687 h 3981"/>
              <a:gd name="connsiteX257" fmla="*/ 12552 w 12653"/>
              <a:gd name="connsiteY257" fmla="*/ 2687 h 3981"/>
              <a:gd name="connsiteX258" fmla="*/ 12552 w 12653"/>
              <a:gd name="connsiteY258" fmla="*/ 2765 h 3981"/>
              <a:gd name="connsiteX259" fmla="*/ 12500 w 12653"/>
              <a:gd name="connsiteY259" fmla="*/ 2765 h 3981"/>
              <a:gd name="connsiteX260" fmla="*/ 12500 w 12653"/>
              <a:gd name="connsiteY260" fmla="*/ 2916 h 3981"/>
              <a:gd name="connsiteX261" fmla="*/ 12628 w 12653"/>
              <a:gd name="connsiteY261" fmla="*/ 2916 h 3981"/>
              <a:gd name="connsiteX262" fmla="*/ 12628 w 12653"/>
              <a:gd name="connsiteY262" fmla="*/ 3084 h 3981"/>
              <a:gd name="connsiteX263" fmla="*/ 12571 w 12653"/>
              <a:gd name="connsiteY263" fmla="*/ 3084 h 3981"/>
              <a:gd name="connsiteX264" fmla="*/ 12571 w 12653"/>
              <a:gd name="connsiteY264" fmla="*/ 3002 h 3981"/>
              <a:gd name="connsiteX265" fmla="*/ 12470 w 12653"/>
              <a:gd name="connsiteY265" fmla="*/ 3002 h 3981"/>
              <a:gd name="connsiteX266" fmla="*/ 12470 w 12653"/>
              <a:gd name="connsiteY266" fmla="*/ 3084 h 3981"/>
              <a:gd name="connsiteX267" fmla="*/ 12392 w 12653"/>
              <a:gd name="connsiteY267" fmla="*/ 3084 h 3981"/>
              <a:gd name="connsiteX268" fmla="*/ 12392 w 12653"/>
              <a:gd name="connsiteY268" fmla="*/ 3177 h 3981"/>
              <a:gd name="connsiteX269" fmla="*/ 12300 w 12653"/>
              <a:gd name="connsiteY269" fmla="*/ 3177 h 3981"/>
              <a:gd name="connsiteX270" fmla="*/ 12300 w 12653"/>
              <a:gd name="connsiteY270" fmla="*/ 3278 h 3981"/>
              <a:gd name="connsiteX271" fmla="*/ 12392 w 12653"/>
              <a:gd name="connsiteY271" fmla="*/ 3278 h 3981"/>
              <a:gd name="connsiteX272" fmla="*/ 12392 w 12653"/>
              <a:gd name="connsiteY272" fmla="*/ 3337 h 3981"/>
              <a:gd name="connsiteX273" fmla="*/ 12224 w 12653"/>
              <a:gd name="connsiteY273" fmla="*/ 3337 h 3981"/>
              <a:gd name="connsiteX274" fmla="*/ 12224 w 12653"/>
              <a:gd name="connsiteY274" fmla="*/ 3209 h 3981"/>
              <a:gd name="connsiteX275" fmla="*/ 12071 w 12653"/>
              <a:gd name="connsiteY275" fmla="*/ 3209 h 3981"/>
              <a:gd name="connsiteX276" fmla="*/ 12071 w 12653"/>
              <a:gd name="connsiteY276" fmla="*/ 3261 h 3981"/>
              <a:gd name="connsiteX277" fmla="*/ 11995 w 12653"/>
              <a:gd name="connsiteY277" fmla="*/ 3261 h 3981"/>
              <a:gd name="connsiteX278" fmla="*/ 11995 w 12653"/>
              <a:gd name="connsiteY278" fmla="*/ 3322 h 3981"/>
              <a:gd name="connsiteX279" fmla="*/ 658 w 12653"/>
              <a:gd name="connsiteY279" fmla="*/ 3322 h 3981"/>
              <a:gd name="connsiteX280" fmla="*/ 658 w 12653"/>
              <a:gd name="connsiteY280" fmla="*/ 3261 h 3981"/>
              <a:gd name="connsiteX281" fmla="*/ 583 w 12653"/>
              <a:gd name="connsiteY281" fmla="*/ 3261 h 3981"/>
              <a:gd name="connsiteX282" fmla="*/ 583 w 12653"/>
              <a:gd name="connsiteY282" fmla="*/ 3209 h 3981"/>
              <a:gd name="connsiteX283" fmla="*/ 430 w 12653"/>
              <a:gd name="connsiteY283" fmla="*/ 3209 h 3981"/>
              <a:gd name="connsiteX284" fmla="*/ 430 w 12653"/>
              <a:gd name="connsiteY284" fmla="*/ 3337 h 3981"/>
              <a:gd name="connsiteX285" fmla="*/ 261 w 12653"/>
              <a:gd name="connsiteY285" fmla="*/ 3337 h 3981"/>
              <a:gd name="connsiteX286" fmla="*/ 261 w 12653"/>
              <a:gd name="connsiteY286" fmla="*/ 3278 h 3981"/>
              <a:gd name="connsiteX287" fmla="*/ 354 w 12653"/>
              <a:gd name="connsiteY287" fmla="*/ 3981 h 3981"/>
              <a:gd name="connsiteX288" fmla="*/ 354 w 12653"/>
              <a:gd name="connsiteY288" fmla="*/ 3880 h 3981"/>
              <a:gd name="connsiteX289" fmla="*/ 261 w 12653"/>
              <a:gd name="connsiteY289" fmla="*/ 3880 h 3981"/>
              <a:gd name="connsiteX290" fmla="*/ 261 w 12653"/>
              <a:gd name="connsiteY290" fmla="*/ 3787 h 3981"/>
              <a:gd name="connsiteX291" fmla="*/ 184 w 12653"/>
              <a:gd name="connsiteY291" fmla="*/ 3787 h 3981"/>
              <a:gd name="connsiteX292" fmla="*/ 184 w 12653"/>
              <a:gd name="connsiteY292" fmla="*/ 3705 h 3981"/>
              <a:gd name="connsiteX293" fmla="*/ 82 w 12653"/>
              <a:gd name="connsiteY293" fmla="*/ 3705 h 3981"/>
              <a:gd name="connsiteX294" fmla="*/ 82 w 12653"/>
              <a:gd name="connsiteY294" fmla="*/ 3787 h 3981"/>
              <a:gd name="connsiteX295" fmla="*/ 26 w 12653"/>
              <a:gd name="connsiteY295" fmla="*/ 3787 h 3981"/>
              <a:gd name="connsiteX296" fmla="*/ 26 w 12653"/>
              <a:gd name="connsiteY296" fmla="*/ 3619 h 3981"/>
              <a:gd name="connsiteX297" fmla="*/ 153 w 12653"/>
              <a:gd name="connsiteY297" fmla="*/ 3619 h 3981"/>
              <a:gd name="connsiteX298" fmla="*/ 153 w 12653"/>
              <a:gd name="connsiteY298" fmla="*/ 3468 h 3981"/>
              <a:gd name="connsiteX299" fmla="*/ 102 w 12653"/>
              <a:gd name="connsiteY299" fmla="*/ 3468 h 3981"/>
              <a:gd name="connsiteX300" fmla="*/ 102 w 12653"/>
              <a:gd name="connsiteY300" fmla="*/ 3390 h 3981"/>
              <a:gd name="connsiteX301" fmla="*/ 41 w 12653"/>
              <a:gd name="connsiteY301" fmla="*/ 3390 h 3981"/>
              <a:gd name="connsiteX302" fmla="*/ 41 w 12653"/>
              <a:gd name="connsiteY302" fmla="*/ 674 h 3981"/>
              <a:gd name="connsiteX303" fmla="*/ 102 w 12653"/>
              <a:gd name="connsiteY303" fmla="*/ 674 h 3981"/>
              <a:gd name="connsiteX304" fmla="*/ 102 w 12653"/>
              <a:gd name="connsiteY304" fmla="*/ 596 h 3981"/>
              <a:gd name="connsiteX305" fmla="*/ 153 w 12653"/>
              <a:gd name="connsiteY305" fmla="*/ 596 h 3981"/>
              <a:gd name="connsiteX306" fmla="*/ 153 w 12653"/>
              <a:gd name="connsiteY306" fmla="*/ 445 h 3981"/>
              <a:gd name="connsiteX307" fmla="*/ 26 w 12653"/>
              <a:gd name="connsiteY307" fmla="*/ 445 h 3981"/>
              <a:gd name="connsiteX308" fmla="*/ 26 w 12653"/>
              <a:gd name="connsiteY308" fmla="*/ 277 h 3981"/>
              <a:gd name="connsiteX309" fmla="*/ 82 w 12653"/>
              <a:gd name="connsiteY309" fmla="*/ 277 h 3981"/>
              <a:gd name="connsiteX310" fmla="*/ 82 w 12653"/>
              <a:gd name="connsiteY310" fmla="*/ 359 h 3981"/>
              <a:gd name="connsiteX311" fmla="*/ 184 w 12653"/>
              <a:gd name="connsiteY311" fmla="*/ 359 h 3981"/>
              <a:gd name="connsiteX312" fmla="*/ 184 w 12653"/>
              <a:gd name="connsiteY312" fmla="*/ 277 h 3981"/>
              <a:gd name="connsiteX313" fmla="*/ 261 w 12653"/>
              <a:gd name="connsiteY313" fmla="*/ 277 h 3981"/>
              <a:gd name="connsiteX314" fmla="*/ 261 w 12653"/>
              <a:gd name="connsiteY314" fmla="*/ 184 h 3981"/>
              <a:gd name="connsiteX315" fmla="*/ 354 w 12653"/>
              <a:gd name="connsiteY315" fmla="*/ 184 h 3981"/>
              <a:gd name="connsiteX316" fmla="*/ 354 w 12653"/>
              <a:gd name="connsiteY316" fmla="*/ 82 h 3981"/>
              <a:gd name="connsiteX317" fmla="*/ 261 w 12653"/>
              <a:gd name="connsiteY317" fmla="*/ 82 h 3981"/>
              <a:gd name="connsiteX318" fmla="*/ 261 w 12653"/>
              <a:gd name="connsiteY318" fmla="*/ 24 h 3981"/>
              <a:gd name="connsiteX319" fmla="*/ 430 w 12653"/>
              <a:gd name="connsiteY319" fmla="*/ 24 h 3981"/>
              <a:gd name="connsiteX320" fmla="*/ 430 w 12653"/>
              <a:gd name="connsiteY320" fmla="*/ 151 h 3981"/>
              <a:gd name="connsiteX321" fmla="*/ 583 w 12653"/>
              <a:gd name="connsiteY321" fmla="*/ 151 h 3981"/>
              <a:gd name="connsiteX322" fmla="*/ 583 w 12653"/>
              <a:gd name="connsiteY322" fmla="*/ 100 h 3981"/>
              <a:gd name="connsiteX323" fmla="*/ 658 w 12653"/>
              <a:gd name="connsiteY323" fmla="*/ 100 h 3981"/>
              <a:gd name="connsiteX324" fmla="*/ 658 w 12653"/>
              <a:gd name="connsiteY324" fmla="*/ 39 h 3981"/>
              <a:gd name="connsiteX325" fmla="*/ 11995 w 12653"/>
              <a:gd name="connsiteY325" fmla="*/ 39 h 3981"/>
              <a:gd name="connsiteX326" fmla="*/ 11995 w 12653"/>
              <a:gd name="connsiteY326" fmla="*/ 100 h 3981"/>
              <a:gd name="connsiteX327" fmla="*/ 12071 w 12653"/>
              <a:gd name="connsiteY327" fmla="*/ 100 h 3981"/>
              <a:gd name="connsiteX328" fmla="*/ 12071 w 12653"/>
              <a:gd name="connsiteY328" fmla="*/ 151 h 3981"/>
              <a:gd name="connsiteX329" fmla="*/ 12224 w 12653"/>
              <a:gd name="connsiteY329" fmla="*/ 151 h 3981"/>
              <a:gd name="connsiteX330" fmla="*/ 12224 w 12653"/>
              <a:gd name="connsiteY330" fmla="*/ 24 h 3981"/>
              <a:gd name="connsiteX331" fmla="*/ 12392 w 12653"/>
              <a:gd name="connsiteY331" fmla="*/ 24 h 3981"/>
              <a:gd name="connsiteX332" fmla="*/ 12392 w 12653"/>
              <a:gd name="connsiteY332" fmla="*/ 82 h 3981"/>
              <a:gd name="connsiteX333" fmla="*/ 12300 w 12653"/>
              <a:gd name="connsiteY333" fmla="*/ 82 h 3981"/>
              <a:gd name="connsiteX334" fmla="*/ 12300 w 12653"/>
              <a:gd name="connsiteY334" fmla="*/ 184 h 3981"/>
              <a:gd name="connsiteX335" fmla="*/ 12392 w 12653"/>
              <a:gd name="connsiteY335" fmla="*/ 184 h 3981"/>
              <a:gd name="connsiteX336" fmla="*/ 12392 w 12653"/>
              <a:gd name="connsiteY336" fmla="*/ 277 h 3981"/>
              <a:gd name="connsiteX337" fmla="*/ 12470 w 12653"/>
              <a:gd name="connsiteY337" fmla="*/ 277 h 3981"/>
              <a:gd name="connsiteX338" fmla="*/ 12470 w 12653"/>
              <a:gd name="connsiteY338" fmla="*/ 359 h 3981"/>
              <a:gd name="connsiteX339" fmla="*/ 12571 w 12653"/>
              <a:gd name="connsiteY339" fmla="*/ 359 h 3981"/>
              <a:gd name="connsiteX340" fmla="*/ 12571 w 12653"/>
              <a:gd name="connsiteY340" fmla="*/ 277 h 3981"/>
              <a:gd name="connsiteX341" fmla="*/ 12628 w 12653"/>
              <a:gd name="connsiteY341" fmla="*/ 277 h 3981"/>
              <a:gd name="connsiteX342" fmla="*/ 12628 w 12653"/>
              <a:gd name="connsiteY342" fmla="*/ 445 h 3981"/>
              <a:gd name="connsiteX343" fmla="*/ 12500 w 12653"/>
              <a:gd name="connsiteY343" fmla="*/ 445 h 3981"/>
              <a:gd name="connsiteX344" fmla="*/ 12500 w 12653"/>
              <a:gd name="connsiteY344" fmla="*/ 596 h 3981"/>
              <a:gd name="connsiteX345" fmla="*/ 12552 w 12653"/>
              <a:gd name="connsiteY345" fmla="*/ 596 h 3981"/>
              <a:gd name="connsiteX346" fmla="*/ 261 w 12653"/>
              <a:gd name="connsiteY346" fmla="*/ 3962 h 3981"/>
              <a:gd name="connsiteX347" fmla="*/ 261 w 12653"/>
              <a:gd name="connsiteY347" fmla="*/ 3899 h 3981"/>
              <a:gd name="connsiteX348" fmla="*/ 335 w 12653"/>
              <a:gd name="connsiteY348" fmla="*/ 3899 h 3981"/>
              <a:gd name="connsiteX349" fmla="*/ 335 w 12653"/>
              <a:gd name="connsiteY349" fmla="*/ 3962 h 3981"/>
              <a:gd name="connsiteX350" fmla="*/ 261 w 12653"/>
              <a:gd name="connsiteY350" fmla="*/ 3962 h 3981"/>
              <a:gd name="connsiteX351" fmla="*/ 261 w 12653"/>
              <a:gd name="connsiteY351" fmla="*/ 102 h 3981"/>
              <a:gd name="connsiteX352" fmla="*/ 335 w 12653"/>
              <a:gd name="connsiteY352" fmla="*/ 102 h 3981"/>
              <a:gd name="connsiteX353" fmla="*/ 335 w 12653"/>
              <a:gd name="connsiteY353" fmla="*/ 164 h 3981"/>
              <a:gd name="connsiteX354" fmla="*/ 261 w 12653"/>
              <a:gd name="connsiteY354" fmla="*/ 164 h 3981"/>
              <a:gd name="connsiteX355" fmla="*/ 261 w 12653"/>
              <a:gd name="connsiteY355" fmla="*/ 102 h 3981"/>
              <a:gd name="connsiteX356" fmla="*/ 12392 w 12653"/>
              <a:gd name="connsiteY356" fmla="*/ 102 h 3981"/>
              <a:gd name="connsiteX357" fmla="*/ 12392 w 12653"/>
              <a:gd name="connsiteY357" fmla="*/ 164 h 3981"/>
              <a:gd name="connsiteX358" fmla="*/ 12319 w 12653"/>
              <a:gd name="connsiteY358" fmla="*/ 164 h 3981"/>
              <a:gd name="connsiteX359" fmla="*/ 12319 w 12653"/>
              <a:gd name="connsiteY359" fmla="*/ 102 h 3981"/>
              <a:gd name="connsiteX360" fmla="*/ 12392 w 12653"/>
              <a:gd name="connsiteY360" fmla="*/ 102 h 3981"/>
              <a:gd name="connsiteX361" fmla="*/ 12392 w 12653"/>
              <a:gd name="connsiteY361" fmla="*/ 3899 h 3981"/>
              <a:gd name="connsiteX362" fmla="*/ 12392 w 12653"/>
              <a:gd name="connsiteY362" fmla="*/ 3962 h 3981"/>
              <a:gd name="connsiteX363" fmla="*/ 12319 w 12653"/>
              <a:gd name="connsiteY363" fmla="*/ 3962 h 3981"/>
              <a:gd name="connsiteX364" fmla="*/ 12319 w 12653"/>
              <a:gd name="connsiteY364" fmla="*/ 3899 h 3981"/>
              <a:gd name="connsiteX365" fmla="*/ 12392 w 12653"/>
              <a:gd name="connsiteY365" fmla="*/ 3899 h 3981"/>
              <a:gd name="connsiteX366" fmla="*/ 12552 w 12653"/>
              <a:gd name="connsiteY366" fmla="*/ 277 h 3981"/>
              <a:gd name="connsiteX367" fmla="*/ 12552 w 12653"/>
              <a:gd name="connsiteY367" fmla="*/ 339 h 3981"/>
              <a:gd name="connsiteX368" fmla="*/ 12487 w 12653"/>
              <a:gd name="connsiteY368" fmla="*/ 339 h 3981"/>
              <a:gd name="connsiteX369" fmla="*/ 12487 w 12653"/>
              <a:gd name="connsiteY369" fmla="*/ 277 h 3981"/>
              <a:gd name="connsiteX370" fmla="*/ 12552 w 12653"/>
              <a:gd name="connsiteY370" fmla="*/ 277 h 3981"/>
              <a:gd name="connsiteX371" fmla="*/ 12552 w 12653"/>
              <a:gd name="connsiteY371" fmla="*/ 184 h 3981"/>
              <a:gd name="connsiteX372" fmla="*/ 12552 w 12653"/>
              <a:gd name="connsiteY372" fmla="*/ 255 h 3981"/>
              <a:gd name="connsiteX373" fmla="*/ 12487 w 12653"/>
              <a:gd name="connsiteY373" fmla="*/ 255 h 3981"/>
              <a:gd name="connsiteX374" fmla="*/ 12487 w 12653"/>
              <a:gd name="connsiteY374" fmla="*/ 184 h 3981"/>
              <a:gd name="connsiteX375" fmla="*/ 12552 w 12653"/>
              <a:gd name="connsiteY375" fmla="*/ 184 h 3981"/>
              <a:gd name="connsiteX376" fmla="*/ 12552 w 12653"/>
              <a:gd name="connsiteY376" fmla="*/ 102 h 3981"/>
              <a:gd name="connsiteX377" fmla="*/ 12552 w 12653"/>
              <a:gd name="connsiteY377" fmla="*/ 160 h 3981"/>
              <a:gd name="connsiteX378" fmla="*/ 12492 w 12653"/>
              <a:gd name="connsiteY378" fmla="*/ 160 h 3981"/>
              <a:gd name="connsiteX379" fmla="*/ 12492 w 12653"/>
              <a:gd name="connsiteY379" fmla="*/ 102 h 3981"/>
              <a:gd name="connsiteX380" fmla="*/ 12552 w 12653"/>
              <a:gd name="connsiteY380" fmla="*/ 102 h 3981"/>
              <a:gd name="connsiteX381" fmla="*/ 12492 w 12653"/>
              <a:gd name="connsiteY381" fmla="*/ 82 h 3981"/>
              <a:gd name="connsiteX382" fmla="*/ 12492 w 12653"/>
              <a:gd name="connsiteY382" fmla="*/ 22 h 3981"/>
              <a:gd name="connsiteX383" fmla="*/ 12630 w 12653"/>
              <a:gd name="connsiteY383" fmla="*/ 22 h 3981"/>
              <a:gd name="connsiteX384" fmla="*/ 12630 w 12653"/>
              <a:gd name="connsiteY384" fmla="*/ 160 h 3981"/>
              <a:gd name="connsiteX385" fmla="*/ 12571 w 12653"/>
              <a:gd name="connsiteY385" fmla="*/ 160 h 3981"/>
              <a:gd name="connsiteX386" fmla="*/ 12571 w 12653"/>
              <a:gd name="connsiteY386" fmla="*/ 82 h 3981"/>
              <a:gd name="connsiteX387" fmla="*/ 12492 w 12653"/>
              <a:gd name="connsiteY387" fmla="*/ 82 h 3981"/>
              <a:gd name="connsiteX388" fmla="*/ 80 w 12653"/>
              <a:gd name="connsiteY388" fmla="*/ 3489 h 3981"/>
              <a:gd name="connsiteX389" fmla="*/ 80 w 12653"/>
              <a:gd name="connsiteY389" fmla="*/ 3528 h 3981"/>
              <a:gd name="connsiteX390" fmla="*/ 39 w 12653"/>
              <a:gd name="connsiteY390" fmla="*/ 3528 h 3981"/>
              <a:gd name="connsiteX391" fmla="*/ 39 w 12653"/>
              <a:gd name="connsiteY391" fmla="*/ 3489 h 3981"/>
              <a:gd name="connsiteX392" fmla="*/ 80 w 12653"/>
              <a:gd name="connsiteY392" fmla="*/ 3489 h 3981"/>
              <a:gd name="connsiteX393" fmla="*/ 12574 w 12653"/>
              <a:gd name="connsiteY393" fmla="*/ 575 h 3981"/>
              <a:gd name="connsiteX394" fmla="*/ 12574 w 12653"/>
              <a:gd name="connsiteY394" fmla="*/ 536 h 3981"/>
              <a:gd name="connsiteX395" fmla="*/ 12615 w 12653"/>
              <a:gd name="connsiteY395" fmla="*/ 536 h 3981"/>
              <a:gd name="connsiteX396" fmla="*/ 12615 w 12653"/>
              <a:gd name="connsiteY396" fmla="*/ 575 h 3981"/>
              <a:gd name="connsiteX397" fmla="*/ 12574 w 12653"/>
              <a:gd name="connsiteY397" fmla="*/ 575 h 3981"/>
              <a:gd name="connsiteX0" fmla="*/ 12653 w 12653"/>
              <a:gd name="connsiteY0" fmla="*/ 182 h 3962"/>
              <a:gd name="connsiteX1" fmla="*/ 12653 w 12653"/>
              <a:gd name="connsiteY1" fmla="*/ 0 h 3962"/>
              <a:gd name="connsiteX2" fmla="*/ 12470 w 12653"/>
              <a:gd name="connsiteY2" fmla="*/ 0 h 3962"/>
              <a:gd name="connsiteX3" fmla="*/ 12470 w 12653"/>
              <a:gd name="connsiteY3" fmla="*/ 82 h 3962"/>
              <a:gd name="connsiteX4" fmla="*/ 12414 w 12653"/>
              <a:gd name="connsiteY4" fmla="*/ 82 h 3962"/>
              <a:gd name="connsiteX5" fmla="*/ 12414 w 12653"/>
              <a:gd name="connsiteY5" fmla="*/ 0 h 3962"/>
              <a:gd name="connsiteX6" fmla="*/ 12202 w 12653"/>
              <a:gd name="connsiteY6" fmla="*/ 0 h 3962"/>
              <a:gd name="connsiteX7" fmla="*/ 12202 w 12653"/>
              <a:gd name="connsiteY7" fmla="*/ 130 h 3962"/>
              <a:gd name="connsiteX8" fmla="*/ 12092 w 12653"/>
              <a:gd name="connsiteY8" fmla="*/ 130 h 3962"/>
              <a:gd name="connsiteX9" fmla="*/ 12092 w 12653"/>
              <a:gd name="connsiteY9" fmla="*/ 100 h 3962"/>
              <a:gd name="connsiteX10" fmla="*/ 12155 w 12653"/>
              <a:gd name="connsiteY10" fmla="*/ 100 h 3962"/>
              <a:gd name="connsiteX11" fmla="*/ 12155 w 12653"/>
              <a:gd name="connsiteY11" fmla="*/ 15 h 3962"/>
              <a:gd name="connsiteX12" fmla="*/ 12071 w 12653"/>
              <a:gd name="connsiteY12" fmla="*/ 15 h 3962"/>
              <a:gd name="connsiteX13" fmla="*/ 12071 w 12653"/>
              <a:gd name="connsiteY13" fmla="*/ 78 h 3962"/>
              <a:gd name="connsiteX14" fmla="*/ 12017 w 12653"/>
              <a:gd name="connsiteY14" fmla="*/ 78 h 3962"/>
              <a:gd name="connsiteX15" fmla="*/ 12017 w 12653"/>
              <a:gd name="connsiteY15" fmla="*/ 18 h 3962"/>
              <a:gd name="connsiteX16" fmla="*/ 637 w 12653"/>
              <a:gd name="connsiteY16" fmla="*/ 18 h 3962"/>
              <a:gd name="connsiteX17" fmla="*/ 637 w 12653"/>
              <a:gd name="connsiteY17" fmla="*/ 78 h 3962"/>
              <a:gd name="connsiteX18" fmla="*/ 583 w 12653"/>
              <a:gd name="connsiteY18" fmla="*/ 78 h 3962"/>
              <a:gd name="connsiteX19" fmla="*/ 583 w 12653"/>
              <a:gd name="connsiteY19" fmla="*/ 15 h 3962"/>
              <a:gd name="connsiteX20" fmla="*/ 499 w 12653"/>
              <a:gd name="connsiteY20" fmla="*/ 15 h 3962"/>
              <a:gd name="connsiteX21" fmla="*/ 499 w 12653"/>
              <a:gd name="connsiteY21" fmla="*/ 100 h 3962"/>
              <a:gd name="connsiteX22" fmla="*/ 561 w 12653"/>
              <a:gd name="connsiteY22" fmla="*/ 100 h 3962"/>
              <a:gd name="connsiteX23" fmla="*/ 561 w 12653"/>
              <a:gd name="connsiteY23" fmla="*/ 130 h 3962"/>
              <a:gd name="connsiteX24" fmla="*/ 451 w 12653"/>
              <a:gd name="connsiteY24" fmla="*/ 130 h 3962"/>
              <a:gd name="connsiteX25" fmla="*/ 451 w 12653"/>
              <a:gd name="connsiteY25" fmla="*/ 0 h 3962"/>
              <a:gd name="connsiteX26" fmla="*/ 240 w 12653"/>
              <a:gd name="connsiteY26" fmla="*/ 0 h 3962"/>
              <a:gd name="connsiteX27" fmla="*/ 240 w 12653"/>
              <a:gd name="connsiteY27" fmla="*/ 82 h 3962"/>
              <a:gd name="connsiteX28" fmla="*/ 184 w 12653"/>
              <a:gd name="connsiteY28" fmla="*/ 82 h 3962"/>
              <a:gd name="connsiteX29" fmla="*/ 184 w 12653"/>
              <a:gd name="connsiteY29" fmla="*/ 0 h 3962"/>
              <a:gd name="connsiteX30" fmla="*/ 0 w 12653"/>
              <a:gd name="connsiteY30" fmla="*/ 0 h 3962"/>
              <a:gd name="connsiteX31" fmla="*/ 0 w 12653"/>
              <a:gd name="connsiteY31" fmla="*/ 182 h 3962"/>
              <a:gd name="connsiteX32" fmla="*/ 82 w 12653"/>
              <a:gd name="connsiteY32" fmla="*/ 182 h 3962"/>
              <a:gd name="connsiteX33" fmla="*/ 82 w 12653"/>
              <a:gd name="connsiteY33" fmla="*/ 255 h 3962"/>
              <a:gd name="connsiteX34" fmla="*/ 2 w 12653"/>
              <a:gd name="connsiteY34" fmla="*/ 255 h 3962"/>
              <a:gd name="connsiteX35" fmla="*/ 2 w 12653"/>
              <a:gd name="connsiteY35" fmla="*/ 467 h 3962"/>
              <a:gd name="connsiteX36" fmla="*/ 132 w 12653"/>
              <a:gd name="connsiteY36" fmla="*/ 467 h 3962"/>
              <a:gd name="connsiteX37" fmla="*/ 132 w 12653"/>
              <a:gd name="connsiteY37" fmla="*/ 575 h 3962"/>
              <a:gd name="connsiteX38" fmla="*/ 102 w 12653"/>
              <a:gd name="connsiteY38" fmla="*/ 575 h 3962"/>
              <a:gd name="connsiteX39" fmla="*/ 102 w 12653"/>
              <a:gd name="connsiteY39" fmla="*/ 514 h 3962"/>
              <a:gd name="connsiteX40" fmla="*/ 17 w 12653"/>
              <a:gd name="connsiteY40" fmla="*/ 514 h 3962"/>
              <a:gd name="connsiteX41" fmla="*/ 17 w 12653"/>
              <a:gd name="connsiteY41" fmla="*/ 596 h 3962"/>
              <a:gd name="connsiteX42" fmla="*/ 80 w 12653"/>
              <a:gd name="connsiteY42" fmla="*/ 596 h 3962"/>
              <a:gd name="connsiteX43" fmla="*/ 80 w 12653"/>
              <a:gd name="connsiteY43" fmla="*/ 652 h 3962"/>
              <a:gd name="connsiteX44" fmla="*/ 20 w 12653"/>
              <a:gd name="connsiteY44" fmla="*/ 652 h 3962"/>
              <a:gd name="connsiteX45" fmla="*/ 20 w 12653"/>
              <a:gd name="connsiteY45" fmla="*/ 2708 h 3962"/>
              <a:gd name="connsiteX46" fmla="*/ 80 w 12653"/>
              <a:gd name="connsiteY46" fmla="*/ 2708 h 3962"/>
              <a:gd name="connsiteX47" fmla="*/ 80 w 12653"/>
              <a:gd name="connsiteY47" fmla="*/ 2765 h 3962"/>
              <a:gd name="connsiteX48" fmla="*/ 17 w 12653"/>
              <a:gd name="connsiteY48" fmla="*/ 2765 h 3962"/>
              <a:gd name="connsiteX49" fmla="*/ 17 w 12653"/>
              <a:gd name="connsiteY49" fmla="*/ 2847 h 3962"/>
              <a:gd name="connsiteX50" fmla="*/ 102 w 12653"/>
              <a:gd name="connsiteY50" fmla="*/ 2847 h 3962"/>
              <a:gd name="connsiteX51" fmla="*/ 102 w 12653"/>
              <a:gd name="connsiteY51" fmla="*/ 2786 h 3962"/>
              <a:gd name="connsiteX52" fmla="*/ 132 w 12653"/>
              <a:gd name="connsiteY52" fmla="*/ 2786 h 3962"/>
              <a:gd name="connsiteX53" fmla="*/ 132 w 12653"/>
              <a:gd name="connsiteY53" fmla="*/ 2894 h 3962"/>
              <a:gd name="connsiteX54" fmla="*/ 2 w 12653"/>
              <a:gd name="connsiteY54" fmla="*/ 2894 h 3962"/>
              <a:gd name="connsiteX55" fmla="*/ 2 w 12653"/>
              <a:gd name="connsiteY55" fmla="*/ 3106 h 3962"/>
              <a:gd name="connsiteX56" fmla="*/ 82 w 12653"/>
              <a:gd name="connsiteY56" fmla="*/ 3106 h 3962"/>
              <a:gd name="connsiteX57" fmla="*/ 82 w 12653"/>
              <a:gd name="connsiteY57" fmla="*/ 3179 h 3962"/>
              <a:gd name="connsiteX58" fmla="*/ 0 w 12653"/>
              <a:gd name="connsiteY58" fmla="*/ 3179 h 3962"/>
              <a:gd name="connsiteX59" fmla="*/ 0 w 12653"/>
              <a:gd name="connsiteY59" fmla="*/ 3360 h 3962"/>
              <a:gd name="connsiteX60" fmla="*/ 184 w 12653"/>
              <a:gd name="connsiteY60" fmla="*/ 3360 h 3962"/>
              <a:gd name="connsiteX61" fmla="*/ 184 w 12653"/>
              <a:gd name="connsiteY61" fmla="*/ 3278 h 3962"/>
              <a:gd name="connsiteX62" fmla="*/ 240 w 12653"/>
              <a:gd name="connsiteY62" fmla="*/ 3278 h 3962"/>
              <a:gd name="connsiteX63" fmla="*/ 240 w 12653"/>
              <a:gd name="connsiteY63" fmla="*/ 3360 h 3962"/>
              <a:gd name="connsiteX64" fmla="*/ 451 w 12653"/>
              <a:gd name="connsiteY64" fmla="*/ 3360 h 3962"/>
              <a:gd name="connsiteX65" fmla="*/ 451 w 12653"/>
              <a:gd name="connsiteY65" fmla="*/ 3231 h 3962"/>
              <a:gd name="connsiteX66" fmla="*/ 561 w 12653"/>
              <a:gd name="connsiteY66" fmla="*/ 3231 h 3962"/>
              <a:gd name="connsiteX67" fmla="*/ 561 w 12653"/>
              <a:gd name="connsiteY67" fmla="*/ 3261 h 3962"/>
              <a:gd name="connsiteX68" fmla="*/ 499 w 12653"/>
              <a:gd name="connsiteY68" fmla="*/ 3261 h 3962"/>
              <a:gd name="connsiteX69" fmla="*/ 499 w 12653"/>
              <a:gd name="connsiteY69" fmla="*/ 3345 h 3962"/>
              <a:gd name="connsiteX70" fmla="*/ 583 w 12653"/>
              <a:gd name="connsiteY70" fmla="*/ 3345 h 3962"/>
              <a:gd name="connsiteX71" fmla="*/ 583 w 12653"/>
              <a:gd name="connsiteY71" fmla="*/ 3283 h 3962"/>
              <a:gd name="connsiteX72" fmla="*/ 637 w 12653"/>
              <a:gd name="connsiteY72" fmla="*/ 3283 h 3962"/>
              <a:gd name="connsiteX73" fmla="*/ 637 w 12653"/>
              <a:gd name="connsiteY73" fmla="*/ 3343 h 3962"/>
              <a:gd name="connsiteX74" fmla="*/ 12017 w 12653"/>
              <a:gd name="connsiteY74" fmla="*/ 3343 h 3962"/>
              <a:gd name="connsiteX75" fmla="*/ 12017 w 12653"/>
              <a:gd name="connsiteY75" fmla="*/ 3283 h 3962"/>
              <a:gd name="connsiteX76" fmla="*/ 12071 w 12653"/>
              <a:gd name="connsiteY76" fmla="*/ 3283 h 3962"/>
              <a:gd name="connsiteX77" fmla="*/ 12071 w 12653"/>
              <a:gd name="connsiteY77" fmla="*/ 3345 h 3962"/>
              <a:gd name="connsiteX78" fmla="*/ 12155 w 12653"/>
              <a:gd name="connsiteY78" fmla="*/ 3345 h 3962"/>
              <a:gd name="connsiteX79" fmla="*/ 12155 w 12653"/>
              <a:gd name="connsiteY79" fmla="*/ 3261 h 3962"/>
              <a:gd name="connsiteX80" fmla="*/ 12092 w 12653"/>
              <a:gd name="connsiteY80" fmla="*/ 3261 h 3962"/>
              <a:gd name="connsiteX81" fmla="*/ 12092 w 12653"/>
              <a:gd name="connsiteY81" fmla="*/ 3231 h 3962"/>
              <a:gd name="connsiteX82" fmla="*/ 12202 w 12653"/>
              <a:gd name="connsiteY82" fmla="*/ 3231 h 3962"/>
              <a:gd name="connsiteX83" fmla="*/ 12202 w 12653"/>
              <a:gd name="connsiteY83" fmla="*/ 3360 h 3962"/>
              <a:gd name="connsiteX84" fmla="*/ 12414 w 12653"/>
              <a:gd name="connsiteY84" fmla="*/ 3360 h 3962"/>
              <a:gd name="connsiteX85" fmla="*/ 12414 w 12653"/>
              <a:gd name="connsiteY85" fmla="*/ 3278 h 3962"/>
              <a:gd name="connsiteX86" fmla="*/ 12470 w 12653"/>
              <a:gd name="connsiteY86" fmla="*/ 3278 h 3962"/>
              <a:gd name="connsiteX87" fmla="*/ 12470 w 12653"/>
              <a:gd name="connsiteY87" fmla="*/ 3360 h 3962"/>
              <a:gd name="connsiteX88" fmla="*/ 12653 w 12653"/>
              <a:gd name="connsiteY88" fmla="*/ 3360 h 3962"/>
              <a:gd name="connsiteX89" fmla="*/ 12653 w 12653"/>
              <a:gd name="connsiteY89" fmla="*/ 3179 h 3962"/>
              <a:gd name="connsiteX90" fmla="*/ 12571 w 12653"/>
              <a:gd name="connsiteY90" fmla="*/ 3179 h 3962"/>
              <a:gd name="connsiteX91" fmla="*/ 12571 w 12653"/>
              <a:gd name="connsiteY91" fmla="*/ 3106 h 3962"/>
              <a:gd name="connsiteX92" fmla="*/ 12651 w 12653"/>
              <a:gd name="connsiteY92" fmla="*/ 3106 h 3962"/>
              <a:gd name="connsiteX93" fmla="*/ 12651 w 12653"/>
              <a:gd name="connsiteY93" fmla="*/ 2894 h 3962"/>
              <a:gd name="connsiteX94" fmla="*/ 12522 w 12653"/>
              <a:gd name="connsiteY94" fmla="*/ 2894 h 3962"/>
              <a:gd name="connsiteX95" fmla="*/ 12522 w 12653"/>
              <a:gd name="connsiteY95" fmla="*/ 2786 h 3962"/>
              <a:gd name="connsiteX96" fmla="*/ 12552 w 12653"/>
              <a:gd name="connsiteY96" fmla="*/ 2786 h 3962"/>
              <a:gd name="connsiteX97" fmla="*/ 12552 w 12653"/>
              <a:gd name="connsiteY97" fmla="*/ 2847 h 3962"/>
              <a:gd name="connsiteX98" fmla="*/ 12636 w 12653"/>
              <a:gd name="connsiteY98" fmla="*/ 2847 h 3962"/>
              <a:gd name="connsiteX99" fmla="*/ 12636 w 12653"/>
              <a:gd name="connsiteY99" fmla="*/ 2765 h 3962"/>
              <a:gd name="connsiteX100" fmla="*/ 12574 w 12653"/>
              <a:gd name="connsiteY100" fmla="*/ 2765 h 3962"/>
              <a:gd name="connsiteX101" fmla="*/ 12574 w 12653"/>
              <a:gd name="connsiteY101" fmla="*/ 2708 h 3962"/>
              <a:gd name="connsiteX102" fmla="*/ 12634 w 12653"/>
              <a:gd name="connsiteY102" fmla="*/ 2708 h 3962"/>
              <a:gd name="connsiteX103" fmla="*/ 12634 w 12653"/>
              <a:gd name="connsiteY103" fmla="*/ 652 h 3962"/>
              <a:gd name="connsiteX104" fmla="*/ 12574 w 12653"/>
              <a:gd name="connsiteY104" fmla="*/ 652 h 3962"/>
              <a:gd name="connsiteX105" fmla="*/ 12574 w 12653"/>
              <a:gd name="connsiteY105" fmla="*/ 596 h 3962"/>
              <a:gd name="connsiteX106" fmla="*/ 12636 w 12653"/>
              <a:gd name="connsiteY106" fmla="*/ 596 h 3962"/>
              <a:gd name="connsiteX107" fmla="*/ 12636 w 12653"/>
              <a:gd name="connsiteY107" fmla="*/ 514 h 3962"/>
              <a:gd name="connsiteX108" fmla="*/ 12552 w 12653"/>
              <a:gd name="connsiteY108" fmla="*/ 514 h 3962"/>
              <a:gd name="connsiteX109" fmla="*/ 12552 w 12653"/>
              <a:gd name="connsiteY109" fmla="*/ 575 h 3962"/>
              <a:gd name="connsiteX110" fmla="*/ 12522 w 12653"/>
              <a:gd name="connsiteY110" fmla="*/ 575 h 3962"/>
              <a:gd name="connsiteX111" fmla="*/ 12522 w 12653"/>
              <a:gd name="connsiteY111" fmla="*/ 467 h 3962"/>
              <a:gd name="connsiteX112" fmla="*/ 12651 w 12653"/>
              <a:gd name="connsiteY112" fmla="*/ 467 h 3962"/>
              <a:gd name="connsiteX113" fmla="*/ 12651 w 12653"/>
              <a:gd name="connsiteY113" fmla="*/ 255 h 3962"/>
              <a:gd name="connsiteX114" fmla="*/ 12571 w 12653"/>
              <a:gd name="connsiteY114" fmla="*/ 255 h 3962"/>
              <a:gd name="connsiteX115" fmla="*/ 12571 w 12653"/>
              <a:gd name="connsiteY115" fmla="*/ 182 h 3962"/>
              <a:gd name="connsiteX116" fmla="*/ 12653 w 12653"/>
              <a:gd name="connsiteY116" fmla="*/ 182 h 3962"/>
              <a:gd name="connsiteX117" fmla="*/ 561 w 12653"/>
              <a:gd name="connsiteY117" fmla="*/ 3283 h 3962"/>
              <a:gd name="connsiteX118" fmla="*/ 561 w 12653"/>
              <a:gd name="connsiteY118" fmla="*/ 3324 h 3962"/>
              <a:gd name="connsiteX119" fmla="*/ 520 w 12653"/>
              <a:gd name="connsiteY119" fmla="*/ 3324 h 3962"/>
              <a:gd name="connsiteX120" fmla="*/ 520 w 12653"/>
              <a:gd name="connsiteY120" fmla="*/ 3283 h 3962"/>
              <a:gd name="connsiteX121" fmla="*/ 561 w 12653"/>
              <a:gd name="connsiteY121" fmla="*/ 3283 h 3962"/>
              <a:gd name="connsiteX122" fmla="*/ 12092 w 12653"/>
              <a:gd name="connsiteY122" fmla="*/ 78 h 3962"/>
              <a:gd name="connsiteX123" fmla="*/ 12092 w 12653"/>
              <a:gd name="connsiteY123" fmla="*/ 37 h 3962"/>
              <a:gd name="connsiteX124" fmla="*/ 12133 w 12653"/>
              <a:gd name="connsiteY124" fmla="*/ 37 h 3962"/>
              <a:gd name="connsiteX125" fmla="*/ 12133 w 12653"/>
              <a:gd name="connsiteY125" fmla="*/ 78 h 3962"/>
              <a:gd name="connsiteX126" fmla="*/ 12092 w 12653"/>
              <a:gd name="connsiteY126" fmla="*/ 78 h 3962"/>
              <a:gd name="connsiteX127" fmla="*/ 12574 w 12653"/>
              <a:gd name="connsiteY127" fmla="*/ 2825 h 3962"/>
              <a:gd name="connsiteX128" fmla="*/ 12574 w 12653"/>
              <a:gd name="connsiteY128" fmla="*/ 2786 h 3962"/>
              <a:gd name="connsiteX129" fmla="*/ 12615 w 12653"/>
              <a:gd name="connsiteY129" fmla="*/ 2786 h 3962"/>
              <a:gd name="connsiteX130" fmla="*/ 12615 w 12653"/>
              <a:gd name="connsiteY130" fmla="*/ 2825 h 3962"/>
              <a:gd name="connsiteX131" fmla="*/ 12574 w 12653"/>
              <a:gd name="connsiteY131" fmla="*/ 2825 h 3962"/>
              <a:gd name="connsiteX132" fmla="*/ 12492 w 12653"/>
              <a:gd name="connsiteY132" fmla="*/ 3339 h 3962"/>
              <a:gd name="connsiteX133" fmla="*/ 12492 w 12653"/>
              <a:gd name="connsiteY133" fmla="*/ 3278 h 3962"/>
              <a:gd name="connsiteX134" fmla="*/ 12571 w 12653"/>
              <a:gd name="connsiteY134" fmla="*/ 3278 h 3962"/>
              <a:gd name="connsiteX135" fmla="*/ 12571 w 12653"/>
              <a:gd name="connsiteY135" fmla="*/ 3201 h 3962"/>
              <a:gd name="connsiteX136" fmla="*/ 12630 w 12653"/>
              <a:gd name="connsiteY136" fmla="*/ 3201 h 3962"/>
              <a:gd name="connsiteX137" fmla="*/ 12630 w 12653"/>
              <a:gd name="connsiteY137" fmla="*/ 3339 h 3962"/>
              <a:gd name="connsiteX138" fmla="*/ 12492 w 12653"/>
              <a:gd name="connsiteY138" fmla="*/ 3339 h 3962"/>
              <a:gd name="connsiteX139" fmla="*/ 12492 w 12653"/>
              <a:gd name="connsiteY139" fmla="*/ 3259 h 3962"/>
              <a:gd name="connsiteX140" fmla="*/ 12492 w 12653"/>
              <a:gd name="connsiteY140" fmla="*/ 3201 h 3962"/>
              <a:gd name="connsiteX141" fmla="*/ 12552 w 12653"/>
              <a:gd name="connsiteY141" fmla="*/ 3201 h 3962"/>
              <a:gd name="connsiteX142" fmla="*/ 12552 w 12653"/>
              <a:gd name="connsiteY142" fmla="*/ 3259 h 3962"/>
              <a:gd name="connsiteX143" fmla="*/ 12492 w 12653"/>
              <a:gd name="connsiteY143" fmla="*/ 3259 h 3962"/>
              <a:gd name="connsiteX144" fmla="*/ 12487 w 12653"/>
              <a:gd name="connsiteY144" fmla="*/ 3084 h 3962"/>
              <a:gd name="connsiteX145" fmla="*/ 12487 w 12653"/>
              <a:gd name="connsiteY145" fmla="*/ 3021 h 3962"/>
              <a:gd name="connsiteX146" fmla="*/ 12552 w 12653"/>
              <a:gd name="connsiteY146" fmla="*/ 3021 h 3962"/>
              <a:gd name="connsiteX147" fmla="*/ 12552 w 12653"/>
              <a:gd name="connsiteY147" fmla="*/ 3084 h 3962"/>
              <a:gd name="connsiteX148" fmla="*/ 12487 w 12653"/>
              <a:gd name="connsiteY148" fmla="*/ 3084 h 3962"/>
              <a:gd name="connsiteX149" fmla="*/ 12552 w 12653"/>
              <a:gd name="connsiteY149" fmla="*/ 3106 h 3962"/>
              <a:gd name="connsiteX150" fmla="*/ 12552 w 12653"/>
              <a:gd name="connsiteY150" fmla="*/ 3177 h 3962"/>
              <a:gd name="connsiteX151" fmla="*/ 12487 w 12653"/>
              <a:gd name="connsiteY151" fmla="*/ 3177 h 3962"/>
              <a:gd name="connsiteX152" fmla="*/ 12487 w 12653"/>
              <a:gd name="connsiteY152" fmla="*/ 3106 h 3962"/>
              <a:gd name="connsiteX153" fmla="*/ 12552 w 12653"/>
              <a:gd name="connsiteY153" fmla="*/ 3106 h 3962"/>
              <a:gd name="connsiteX154" fmla="*/ 12470 w 12653"/>
              <a:gd name="connsiteY154" fmla="*/ 3196 h 3962"/>
              <a:gd name="connsiteX155" fmla="*/ 12470 w 12653"/>
              <a:gd name="connsiteY155" fmla="*/ 3259 h 3962"/>
              <a:gd name="connsiteX156" fmla="*/ 12414 w 12653"/>
              <a:gd name="connsiteY156" fmla="*/ 3259 h 3962"/>
              <a:gd name="connsiteX157" fmla="*/ 12414 w 12653"/>
              <a:gd name="connsiteY157" fmla="*/ 3196 h 3962"/>
              <a:gd name="connsiteX158" fmla="*/ 12470 w 12653"/>
              <a:gd name="connsiteY158" fmla="*/ 3196 h 3962"/>
              <a:gd name="connsiteX159" fmla="*/ 12470 w 12653"/>
              <a:gd name="connsiteY159" fmla="*/ 3106 h 3962"/>
              <a:gd name="connsiteX160" fmla="*/ 12470 w 12653"/>
              <a:gd name="connsiteY160" fmla="*/ 3177 h 3962"/>
              <a:gd name="connsiteX161" fmla="*/ 12414 w 12653"/>
              <a:gd name="connsiteY161" fmla="*/ 3177 h 3962"/>
              <a:gd name="connsiteX162" fmla="*/ 12414 w 12653"/>
              <a:gd name="connsiteY162" fmla="*/ 3106 h 3962"/>
              <a:gd name="connsiteX163" fmla="*/ 12470 w 12653"/>
              <a:gd name="connsiteY163" fmla="*/ 3106 h 3962"/>
              <a:gd name="connsiteX164" fmla="*/ 12092 w 12653"/>
              <a:gd name="connsiteY164" fmla="*/ 3324 h 3962"/>
              <a:gd name="connsiteX165" fmla="*/ 12092 w 12653"/>
              <a:gd name="connsiteY165" fmla="*/ 3283 h 3962"/>
              <a:gd name="connsiteX166" fmla="*/ 12133 w 12653"/>
              <a:gd name="connsiteY166" fmla="*/ 3283 h 3962"/>
              <a:gd name="connsiteX167" fmla="*/ 12133 w 12653"/>
              <a:gd name="connsiteY167" fmla="*/ 3324 h 3962"/>
              <a:gd name="connsiteX168" fmla="*/ 12092 w 12653"/>
              <a:gd name="connsiteY168" fmla="*/ 3324 h 3962"/>
              <a:gd name="connsiteX169" fmla="*/ 240 w 12653"/>
              <a:gd name="connsiteY169" fmla="*/ 3196 h 3962"/>
              <a:gd name="connsiteX170" fmla="*/ 240 w 12653"/>
              <a:gd name="connsiteY170" fmla="*/ 3259 h 3962"/>
              <a:gd name="connsiteX171" fmla="*/ 184 w 12653"/>
              <a:gd name="connsiteY171" fmla="*/ 3259 h 3962"/>
              <a:gd name="connsiteX172" fmla="*/ 184 w 12653"/>
              <a:gd name="connsiteY172" fmla="*/ 3196 h 3962"/>
              <a:gd name="connsiteX173" fmla="*/ 240 w 12653"/>
              <a:gd name="connsiteY173" fmla="*/ 3196 h 3962"/>
              <a:gd name="connsiteX174" fmla="*/ 240 w 12653"/>
              <a:gd name="connsiteY174" fmla="*/ 3106 h 3962"/>
              <a:gd name="connsiteX175" fmla="*/ 240 w 12653"/>
              <a:gd name="connsiteY175" fmla="*/ 3177 h 3962"/>
              <a:gd name="connsiteX176" fmla="*/ 184 w 12653"/>
              <a:gd name="connsiteY176" fmla="*/ 3177 h 3962"/>
              <a:gd name="connsiteX177" fmla="*/ 184 w 12653"/>
              <a:gd name="connsiteY177" fmla="*/ 3106 h 3962"/>
              <a:gd name="connsiteX178" fmla="*/ 240 w 12653"/>
              <a:gd name="connsiteY178" fmla="*/ 3106 h 3962"/>
              <a:gd name="connsiteX179" fmla="*/ 102 w 12653"/>
              <a:gd name="connsiteY179" fmla="*/ 3084 h 3962"/>
              <a:gd name="connsiteX180" fmla="*/ 102 w 12653"/>
              <a:gd name="connsiteY180" fmla="*/ 3021 h 3962"/>
              <a:gd name="connsiteX181" fmla="*/ 166 w 12653"/>
              <a:gd name="connsiteY181" fmla="*/ 3021 h 3962"/>
              <a:gd name="connsiteX182" fmla="*/ 166 w 12653"/>
              <a:gd name="connsiteY182" fmla="*/ 3084 h 3962"/>
              <a:gd name="connsiteX183" fmla="*/ 102 w 12653"/>
              <a:gd name="connsiteY183" fmla="*/ 3084 h 3962"/>
              <a:gd name="connsiteX184" fmla="*/ 102 w 12653"/>
              <a:gd name="connsiteY184" fmla="*/ 3177 h 3962"/>
              <a:gd name="connsiteX185" fmla="*/ 102 w 12653"/>
              <a:gd name="connsiteY185" fmla="*/ 3106 h 3962"/>
              <a:gd name="connsiteX186" fmla="*/ 166 w 12653"/>
              <a:gd name="connsiteY186" fmla="*/ 3106 h 3962"/>
              <a:gd name="connsiteX187" fmla="*/ 166 w 12653"/>
              <a:gd name="connsiteY187" fmla="*/ 3177 h 3962"/>
              <a:gd name="connsiteX188" fmla="*/ 102 w 12653"/>
              <a:gd name="connsiteY188" fmla="*/ 3177 h 3962"/>
              <a:gd name="connsiteX189" fmla="*/ 102 w 12653"/>
              <a:gd name="connsiteY189" fmla="*/ 3259 h 3962"/>
              <a:gd name="connsiteX190" fmla="*/ 102 w 12653"/>
              <a:gd name="connsiteY190" fmla="*/ 3201 h 3962"/>
              <a:gd name="connsiteX191" fmla="*/ 162 w 12653"/>
              <a:gd name="connsiteY191" fmla="*/ 3201 h 3962"/>
              <a:gd name="connsiteX192" fmla="*/ 162 w 12653"/>
              <a:gd name="connsiteY192" fmla="*/ 3259 h 3962"/>
              <a:gd name="connsiteX193" fmla="*/ 102 w 12653"/>
              <a:gd name="connsiteY193" fmla="*/ 3259 h 3962"/>
              <a:gd name="connsiteX194" fmla="*/ 162 w 12653"/>
              <a:gd name="connsiteY194" fmla="*/ 3278 h 3962"/>
              <a:gd name="connsiteX195" fmla="*/ 162 w 12653"/>
              <a:gd name="connsiteY195" fmla="*/ 3339 h 3962"/>
              <a:gd name="connsiteX196" fmla="*/ 24 w 12653"/>
              <a:gd name="connsiteY196" fmla="*/ 3339 h 3962"/>
              <a:gd name="connsiteX197" fmla="*/ 24 w 12653"/>
              <a:gd name="connsiteY197" fmla="*/ 3201 h 3962"/>
              <a:gd name="connsiteX198" fmla="*/ 82 w 12653"/>
              <a:gd name="connsiteY198" fmla="*/ 3201 h 3962"/>
              <a:gd name="connsiteX199" fmla="*/ 82 w 12653"/>
              <a:gd name="connsiteY199" fmla="*/ 3278 h 3962"/>
              <a:gd name="connsiteX200" fmla="*/ 162 w 12653"/>
              <a:gd name="connsiteY200" fmla="*/ 3278 h 3962"/>
              <a:gd name="connsiteX201" fmla="*/ 80 w 12653"/>
              <a:gd name="connsiteY201" fmla="*/ 536 h 3962"/>
              <a:gd name="connsiteX202" fmla="*/ 80 w 12653"/>
              <a:gd name="connsiteY202" fmla="*/ 575 h 3962"/>
              <a:gd name="connsiteX203" fmla="*/ 39 w 12653"/>
              <a:gd name="connsiteY203" fmla="*/ 575 h 3962"/>
              <a:gd name="connsiteX204" fmla="*/ 39 w 12653"/>
              <a:gd name="connsiteY204" fmla="*/ 536 h 3962"/>
              <a:gd name="connsiteX205" fmla="*/ 80 w 12653"/>
              <a:gd name="connsiteY205" fmla="*/ 536 h 3962"/>
              <a:gd name="connsiteX206" fmla="*/ 162 w 12653"/>
              <a:gd name="connsiteY206" fmla="*/ 22 h 3962"/>
              <a:gd name="connsiteX207" fmla="*/ 162 w 12653"/>
              <a:gd name="connsiteY207" fmla="*/ 82 h 3962"/>
              <a:gd name="connsiteX208" fmla="*/ 82 w 12653"/>
              <a:gd name="connsiteY208" fmla="*/ 82 h 3962"/>
              <a:gd name="connsiteX209" fmla="*/ 82 w 12653"/>
              <a:gd name="connsiteY209" fmla="*/ 160 h 3962"/>
              <a:gd name="connsiteX210" fmla="*/ 24 w 12653"/>
              <a:gd name="connsiteY210" fmla="*/ 160 h 3962"/>
              <a:gd name="connsiteX211" fmla="*/ 24 w 12653"/>
              <a:gd name="connsiteY211" fmla="*/ 22 h 3962"/>
              <a:gd name="connsiteX212" fmla="*/ 162 w 12653"/>
              <a:gd name="connsiteY212" fmla="*/ 22 h 3962"/>
              <a:gd name="connsiteX213" fmla="*/ 162 w 12653"/>
              <a:gd name="connsiteY213" fmla="*/ 102 h 3962"/>
              <a:gd name="connsiteX214" fmla="*/ 162 w 12653"/>
              <a:gd name="connsiteY214" fmla="*/ 160 h 3962"/>
              <a:gd name="connsiteX215" fmla="*/ 102 w 12653"/>
              <a:gd name="connsiteY215" fmla="*/ 160 h 3962"/>
              <a:gd name="connsiteX216" fmla="*/ 102 w 12653"/>
              <a:gd name="connsiteY216" fmla="*/ 102 h 3962"/>
              <a:gd name="connsiteX217" fmla="*/ 162 w 12653"/>
              <a:gd name="connsiteY217" fmla="*/ 102 h 3962"/>
              <a:gd name="connsiteX218" fmla="*/ 166 w 12653"/>
              <a:gd name="connsiteY218" fmla="*/ 277 h 3962"/>
              <a:gd name="connsiteX219" fmla="*/ 166 w 12653"/>
              <a:gd name="connsiteY219" fmla="*/ 339 h 3962"/>
              <a:gd name="connsiteX220" fmla="*/ 102 w 12653"/>
              <a:gd name="connsiteY220" fmla="*/ 339 h 3962"/>
              <a:gd name="connsiteX221" fmla="*/ 102 w 12653"/>
              <a:gd name="connsiteY221" fmla="*/ 277 h 3962"/>
              <a:gd name="connsiteX222" fmla="*/ 166 w 12653"/>
              <a:gd name="connsiteY222" fmla="*/ 277 h 3962"/>
              <a:gd name="connsiteX223" fmla="*/ 102 w 12653"/>
              <a:gd name="connsiteY223" fmla="*/ 255 h 3962"/>
              <a:gd name="connsiteX224" fmla="*/ 102 w 12653"/>
              <a:gd name="connsiteY224" fmla="*/ 184 h 3962"/>
              <a:gd name="connsiteX225" fmla="*/ 166 w 12653"/>
              <a:gd name="connsiteY225" fmla="*/ 184 h 3962"/>
              <a:gd name="connsiteX226" fmla="*/ 166 w 12653"/>
              <a:gd name="connsiteY226" fmla="*/ 255 h 3962"/>
              <a:gd name="connsiteX227" fmla="*/ 102 w 12653"/>
              <a:gd name="connsiteY227" fmla="*/ 255 h 3962"/>
              <a:gd name="connsiteX228" fmla="*/ 184 w 12653"/>
              <a:gd name="connsiteY228" fmla="*/ 255 h 3962"/>
              <a:gd name="connsiteX229" fmla="*/ 184 w 12653"/>
              <a:gd name="connsiteY229" fmla="*/ 184 h 3962"/>
              <a:gd name="connsiteX230" fmla="*/ 240 w 12653"/>
              <a:gd name="connsiteY230" fmla="*/ 184 h 3962"/>
              <a:gd name="connsiteX231" fmla="*/ 240 w 12653"/>
              <a:gd name="connsiteY231" fmla="*/ 255 h 3962"/>
              <a:gd name="connsiteX232" fmla="*/ 184 w 12653"/>
              <a:gd name="connsiteY232" fmla="*/ 255 h 3962"/>
              <a:gd name="connsiteX233" fmla="*/ 184 w 12653"/>
              <a:gd name="connsiteY233" fmla="*/ 164 h 3962"/>
              <a:gd name="connsiteX234" fmla="*/ 184 w 12653"/>
              <a:gd name="connsiteY234" fmla="*/ 102 h 3962"/>
              <a:gd name="connsiteX235" fmla="*/ 240 w 12653"/>
              <a:gd name="connsiteY235" fmla="*/ 102 h 3962"/>
              <a:gd name="connsiteX236" fmla="*/ 240 w 12653"/>
              <a:gd name="connsiteY236" fmla="*/ 164 h 3962"/>
              <a:gd name="connsiteX237" fmla="*/ 184 w 12653"/>
              <a:gd name="connsiteY237" fmla="*/ 164 h 3962"/>
              <a:gd name="connsiteX238" fmla="*/ 561 w 12653"/>
              <a:gd name="connsiteY238" fmla="*/ 37 h 3962"/>
              <a:gd name="connsiteX239" fmla="*/ 561 w 12653"/>
              <a:gd name="connsiteY239" fmla="*/ 78 h 3962"/>
              <a:gd name="connsiteX240" fmla="*/ 520 w 12653"/>
              <a:gd name="connsiteY240" fmla="*/ 78 h 3962"/>
              <a:gd name="connsiteX241" fmla="*/ 520 w 12653"/>
              <a:gd name="connsiteY241" fmla="*/ 37 h 3962"/>
              <a:gd name="connsiteX242" fmla="*/ 561 w 12653"/>
              <a:gd name="connsiteY242" fmla="*/ 37 h 3962"/>
              <a:gd name="connsiteX243" fmla="*/ 12414 w 12653"/>
              <a:gd name="connsiteY243" fmla="*/ 164 h 3962"/>
              <a:gd name="connsiteX244" fmla="*/ 12414 w 12653"/>
              <a:gd name="connsiteY244" fmla="*/ 102 h 3962"/>
              <a:gd name="connsiteX245" fmla="*/ 12470 w 12653"/>
              <a:gd name="connsiteY245" fmla="*/ 102 h 3962"/>
              <a:gd name="connsiteX246" fmla="*/ 12470 w 12653"/>
              <a:gd name="connsiteY246" fmla="*/ 164 h 3962"/>
              <a:gd name="connsiteX247" fmla="*/ 12414 w 12653"/>
              <a:gd name="connsiteY247" fmla="*/ 164 h 3962"/>
              <a:gd name="connsiteX248" fmla="*/ 12414 w 12653"/>
              <a:gd name="connsiteY248" fmla="*/ 255 h 3962"/>
              <a:gd name="connsiteX249" fmla="*/ 12414 w 12653"/>
              <a:gd name="connsiteY249" fmla="*/ 184 h 3962"/>
              <a:gd name="connsiteX250" fmla="*/ 12470 w 12653"/>
              <a:gd name="connsiteY250" fmla="*/ 184 h 3962"/>
              <a:gd name="connsiteX251" fmla="*/ 12470 w 12653"/>
              <a:gd name="connsiteY251" fmla="*/ 255 h 3962"/>
              <a:gd name="connsiteX252" fmla="*/ 12414 w 12653"/>
              <a:gd name="connsiteY252" fmla="*/ 255 h 3962"/>
              <a:gd name="connsiteX253" fmla="*/ 12552 w 12653"/>
              <a:gd name="connsiteY253" fmla="*/ 596 h 3962"/>
              <a:gd name="connsiteX254" fmla="*/ 12552 w 12653"/>
              <a:gd name="connsiteY254" fmla="*/ 674 h 3962"/>
              <a:gd name="connsiteX255" fmla="*/ 12612 w 12653"/>
              <a:gd name="connsiteY255" fmla="*/ 674 h 3962"/>
              <a:gd name="connsiteX256" fmla="*/ 12612 w 12653"/>
              <a:gd name="connsiteY256" fmla="*/ 2687 h 3962"/>
              <a:gd name="connsiteX257" fmla="*/ 12552 w 12653"/>
              <a:gd name="connsiteY257" fmla="*/ 2687 h 3962"/>
              <a:gd name="connsiteX258" fmla="*/ 12552 w 12653"/>
              <a:gd name="connsiteY258" fmla="*/ 2765 h 3962"/>
              <a:gd name="connsiteX259" fmla="*/ 12500 w 12653"/>
              <a:gd name="connsiteY259" fmla="*/ 2765 h 3962"/>
              <a:gd name="connsiteX260" fmla="*/ 12500 w 12653"/>
              <a:gd name="connsiteY260" fmla="*/ 2916 h 3962"/>
              <a:gd name="connsiteX261" fmla="*/ 12628 w 12653"/>
              <a:gd name="connsiteY261" fmla="*/ 2916 h 3962"/>
              <a:gd name="connsiteX262" fmla="*/ 12628 w 12653"/>
              <a:gd name="connsiteY262" fmla="*/ 3084 h 3962"/>
              <a:gd name="connsiteX263" fmla="*/ 12571 w 12653"/>
              <a:gd name="connsiteY263" fmla="*/ 3084 h 3962"/>
              <a:gd name="connsiteX264" fmla="*/ 12571 w 12653"/>
              <a:gd name="connsiteY264" fmla="*/ 3002 h 3962"/>
              <a:gd name="connsiteX265" fmla="*/ 12470 w 12653"/>
              <a:gd name="connsiteY265" fmla="*/ 3002 h 3962"/>
              <a:gd name="connsiteX266" fmla="*/ 12470 w 12653"/>
              <a:gd name="connsiteY266" fmla="*/ 3084 h 3962"/>
              <a:gd name="connsiteX267" fmla="*/ 12392 w 12653"/>
              <a:gd name="connsiteY267" fmla="*/ 3084 h 3962"/>
              <a:gd name="connsiteX268" fmla="*/ 12392 w 12653"/>
              <a:gd name="connsiteY268" fmla="*/ 3177 h 3962"/>
              <a:gd name="connsiteX269" fmla="*/ 12300 w 12653"/>
              <a:gd name="connsiteY269" fmla="*/ 3177 h 3962"/>
              <a:gd name="connsiteX270" fmla="*/ 12300 w 12653"/>
              <a:gd name="connsiteY270" fmla="*/ 3278 h 3962"/>
              <a:gd name="connsiteX271" fmla="*/ 12392 w 12653"/>
              <a:gd name="connsiteY271" fmla="*/ 3278 h 3962"/>
              <a:gd name="connsiteX272" fmla="*/ 12392 w 12653"/>
              <a:gd name="connsiteY272" fmla="*/ 3337 h 3962"/>
              <a:gd name="connsiteX273" fmla="*/ 12224 w 12653"/>
              <a:gd name="connsiteY273" fmla="*/ 3337 h 3962"/>
              <a:gd name="connsiteX274" fmla="*/ 12224 w 12653"/>
              <a:gd name="connsiteY274" fmla="*/ 3209 h 3962"/>
              <a:gd name="connsiteX275" fmla="*/ 12071 w 12653"/>
              <a:gd name="connsiteY275" fmla="*/ 3209 h 3962"/>
              <a:gd name="connsiteX276" fmla="*/ 12071 w 12653"/>
              <a:gd name="connsiteY276" fmla="*/ 3261 h 3962"/>
              <a:gd name="connsiteX277" fmla="*/ 11995 w 12653"/>
              <a:gd name="connsiteY277" fmla="*/ 3261 h 3962"/>
              <a:gd name="connsiteX278" fmla="*/ 11995 w 12653"/>
              <a:gd name="connsiteY278" fmla="*/ 3322 h 3962"/>
              <a:gd name="connsiteX279" fmla="*/ 658 w 12653"/>
              <a:gd name="connsiteY279" fmla="*/ 3322 h 3962"/>
              <a:gd name="connsiteX280" fmla="*/ 658 w 12653"/>
              <a:gd name="connsiteY280" fmla="*/ 3261 h 3962"/>
              <a:gd name="connsiteX281" fmla="*/ 583 w 12653"/>
              <a:gd name="connsiteY281" fmla="*/ 3261 h 3962"/>
              <a:gd name="connsiteX282" fmla="*/ 583 w 12653"/>
              <a:gd name="connsiteY282" fmla="*/ 3209 h 3962"/>
              <a:gd name="connsiteX283" fmla="*/ 430 w 12653"/>
              <a:gd name="connsiteY283" fmla="*/ 3209 h 3962"/>
              <a:gd name="connsiteX284" fmla="*/ 430 w 12653"/>
              <a:gd name="connsiteY284" fmla="*/ 3337 h 3962"/>
              <a:gd name="connsiteX285" fmla="*/ 261 w 12653"/>
              <a:gd name="connsiteY285" fmla="*/ 3337 h 3962"/>
              <a:gd name="connsiteX286" fmla="*/ 261 w 12653"/>
              <a:gd name="connsiteY286" fmla="*/ 3278 h 3962"/>
              <a:gd name="connsiteX287" fmla="*/ 354 w 12653"/>
              <a:gd name="connsiteY287" fmla="*/ 3278 h 3962"/>
              <a:gd name="connsiteX288" fmla="*/ 354 w 12653"/>
              <a:gd name="connsiteY288" fmla="*/ 3880 h 3962"/>
              <a:gd name="connsiteX289" fmla="*/ 261 w 12653"/>
              <a:gd name="connsiteY289" fmla="*/ 3880 h 3962"/>
              <a:gd name="connsiteX290" fmla="*/ 261 w 12653"/>
              <a:gd name="connsiteY290" fmla="*/ 3787 h 3962"/>
              <a:gd name="connsiteX291" fmla="*/ 184 w 12653"/>
              <a:gd name="connsiteY291" fmla="*/ 3787 h 3962"/>
              <a:gd name="connsiteX292" fmla="*/ 184 w 12653"/>
              <a:gd name="connsiteY292" fmla="*/ 3705 h 3962"/>
              <a:gd name="connsiteX293" fmla="*/ 82 w 12653"/>
              <a:gd name="connsiteY293" fmla="*/ 3705 h 3962"/>
              <a:gd name="connsiteX294" fmla="*/ 82 w 12653"/>
              <a:gd name="connsiteY294" fmla="*/ 3787 h 3962"/>
              <a:gd name="connsiteX295" fmla="*/ 26 w 12653"/>
              <a:gd name="connsiteY295" fmla="*/ 3787 h 3962"/>
              <a:gd name="connsiteX296" fmla="*/ 26 w 12653"/>
              <a:gd name="connsiteY296" fmla="*/ 3619 h 3962"/>
              <a:gd name="connsiteX297" fmla="*/ 153 w 12653"/>
              <a:gd name="connsiteY297" fmla="*/ 3619 h 3962"/>
              <a:gd name="connsiteX298" fmla="*/ 153 w 12653"/>
              <a:gd name="connsiteY298" fmla="*/ 3468 h 3962"/>
              <a:gd name="connsiteX299" fmla="*/ 102 w 12653"/>
              <a:gd name="connsiteY299" fmla="*/ 3468 h 3962"/>
              <a:gd name="connsiteX300" fmla="*/ 102 w 12653"/>
              <a:gd name="connsiteY300" fmla="*/ 3390 h 3962"/>
              <a:gd name="connsiteX301" fmla="*/ 41 w 12653"/>
              <a:gd name="connsiteY301" fmla="*/ 3390 h 3962"/>
              <a:gd name="connsiteX302" fmla="*/ 41 w 12653"/>
              <a:gd name="connsiteY302" fmla="*/ 674 h 3962"/>
              <a:gd name="connsiteX303" fmla="*/ 102 w 12653"/>
              <a:gd name="connsiteY303" fmla="*/ 674 h 3962"/>
              <a:gd name="connsiteX304" fmla="*/ 102 w 12653"/>
              <a:gd name="connsiteY304" fmla="*/ 596 h 3962"/>
              <a:gd name="connsiteX305" fmla="*/ 153 w 12653"/>
              <a:gd name="connsiteY305" fmla="*/ 596 h 3962"/>
              <a:gd name="connsiteX306" fmla="*/ 153 w 12653"/>
              <a:gd name="connsiteY306" fmla="*/ 445 h 3962"/>
              <a:gd name="connsiteX307" fmla="*/ 26 w 12653"/>
              <a:gd name="connsiteY307" fmla="*/ 445 h 3962"/>
              <a:gd name="connsiteX308" fmla="*/ 26 w 12653"/>
              <a:gd name="connsiteY308" fmla="*/ 277 h 3962"/>
              <a:gd name="connsiteX309" fmla="*/ 82 w 12653"/>
              <a:gd name="connsiteY309" fmla="*/ 277 h 3962"/>
              <a:gd name="connsiteX310" fmla="*/ 82 w 12653"/>
              <a:gd name="connsiteY310" fmla="*/ 359 h 3962"/>
              <a:gd name="connsiteX311" fmla="*/ 184 w 12653"/>
              <a:gd name="connsiteY311" fmla="*/ 359 h 3962"/>
              <a:gd name="connsiteX312" fmla="*/ 184 w 12653"/>
              <a:gd name="connsiteY312" fmla="*/ 277 h 3962"/>
              <a:gd name="connsiteX313" fmla="*/ 261 w 12653"/>
              <a:gd name="connsiteY313" fmla="*/ 277 h 3962"/>
              <a:gd name="connsiteX314" fmla="*/ 261 w 12653"/>
              <a:gd name="connsiteY314" fmla="*/ 184 h 3962"/>
              <a:gd name="connsiteX315" fmla="*/ 354 w 12653"/>
              <a:gd name="connsiteY315" fmla="*/ 184 h 3962"/>
              <a:gd name="connsiteX316" fmla="*/ 354 w 12653"/>
              <a:gd name="connsiteY316" fmla="*/ 82 h 3962"/>
              <a:gd name="connsiteX317" fmla="*/ 261 w 12653"/>
              <a:gd name="connsiteY317" fmla="*/ 82 h 3962"/>
              <a:gd name="connsiteX318" fmla="*/ 261 w 12653"/>
              <a:gd name="connsiteY318" fmla="*/ 24 h 3962"/>
              <a:gd name="connsiteX319" fmla="*/ 430 w 12653"/>
              <a:gd name="connsiteY319" fmla="*/ 24 h 3962"/>
              <a:gd name="connsiteX320" fmla="*/ 430 w 12653"/>
              <a:gd name="connsiteY320" fmla="*/ 151 h 3962"/>
              <a:gd name="connsiteX321" fmla="*/ 583 w 12653"/>
              <a:gd name="connsiteY321" fmla="*/ 151 h 3962"/>
              <a:gd name="connsiteX322" fmla="*/ 583 w 12653"/>
              <a:gd name="connsiteY322" fmla="*/ 100 h 3962"/>
              <a:gd name="connsiteX323" fmla="*/ 658 w 12653"/>
              <a:gd name="connsiteY323" fmla="*/ 100 h 3962"/>
              <a:gd name="connsiteX324" fmla="*/ 658 w 12653"/>
              <a:gd name="connsiteY324" fmla="*/ 39 h 3962"/>
              <a:gd name="connsiteX325" fmla="*/ 11995 w 12653"/>
              <a:gd name="connsiteY325" fmla="*/ 39 h 3962"/>
              <a:gd name="connsiteX326" fmla="*/ 11995 w 12653"/>
              <a:gd name="connsiteY326" fmla="*/ 100 h 3962"/>
              <a:gd name="connsiteX327" fmla="*/ 12071 w 12653"/>
              <a:gd name="connsiteY327" fmla="*/ 100 h 3962"/>
              <a:gd name="connsiteX328" fmla="*/ 12071 w 12653"/>
              <a:gd name="connsiteY328" fmla="*/ 151 h 3962"/>
              <a:gd name="connsiteX329" fmla="*/ 12224 w 12653"/>
              <a:gd name="connsiteY329" fmla="*/ 151 h 3962"/>
              <a:gd name="connsiteX330" fmla="*/ 12224 w 12653"/>
              <a:gd name="connsiteY330" fmla="*/ 24 h 3962"/>
              <a:gd name="connsiteX331" fmla="*/ 12392 w 12653"/>
              <a:gd name="connsiteY331" fmla="*/ 24 h 3962"/>
              <a:gd name="connsiteX332" fmla="*/ 12392 w 12653"/>
              <a:gd name="connsiteY332" fmla="*/ 82 h 3962"/>
              <a:gd name="connsiteX333" fmla="*/ 12300 w 12653"/>
              <a:gd name="connsiteY333" fmla="*/ 82 h 3962"/>
              <a:gd name="connsiteX334" fmla="*/ 12300 w 12653"/>
              <a:gd name="connsiteY334" fmla="*/ 184 h 3962"/>
              <a:gd name="connsiteX335" fmla="*/ 12392 w 12653"/>
              <a:gd name="connsiteY335" fmla="*/ 184 h 3962"/>
              <a:gd name="connsiteX336" fmla="*/ 12392 w 12653"/>
              <a:gd name="connsiteY336" fmla="*/ 277 h 3962"/>
              <a:gd name="connsiteX337" fmla="*/ 12470 w 12653"/>
              <a:gd name="connsiteY337" fmla="*/ 277 h 3962"/>
              <a:gd name="connsiteX338" fmla="*/ 12470 w 12653"/>
              <a:gd name="connsiteY338" fmla="*/ 359 h 3962"/>
              <a:gd name="connsiteX339" fmla="*/ 12571 w 12653"/>
              <a:gd name="connsiteY339" fmla="*/ 359 h 3962"/>
              <a:gd name="connsiteX340" fmla="*/ 12571 w 12653"/>
              <a:gd name="connsiteY340" fmla="*/ 277 h 3962"/>
              <a:gd name="connsiteX341" fmla="*/ 12628 w 12653"/>
              <a:gd name="connsiteY341" fmla="*/ 277 h 3962"/>
              <a:gd name="connsiteX342" fmla="*/ 12628 w 12653"/>
              <a:gd name="connsiteY342" fmla="*/ 445 h 3962"/>
              <a:gd name="connsiteX343" fmla="*/ 12500 w 12653"/>
              <a:gd name="connsiteY343" fmla="*/ 445 h 3962"/>
              <a:gd name="connsiteX344" fmla="*/ 12500 w 12653"/>
              <a:gd name="connsiteY344" fmla="*/ 596 h 3962"/>
              <a:gd name="connsiteX345" fmla="*/ 12552 w 12653"/>
              <a:gd name="connsiteY345" fmla="*/ 596 h 3962"/>
              <a:gd name="connsiteX346" fmla="*/ 261 w 12653"/>
              <a:gd name="connsiteY346" fmla="*/ 3962 h 3962"/>
              <a:gd name="connsiteX347" fmla="*/ 261 w 12653"/>
              <a:gd name="connsiteY347" fmla="*/ 3899 h 3962"/>
              <a:gd name="connsiteX348" fmla="*/ 335 w 12653"/>
              <a:gd name="connsiteY348" fmla="*/ 3899 h 3962"/>
              <a:gd name="connsiteX349" fmla="*/ 335 w 12653"/>
              <a:gd name="connsiteY349" fmla="*/ 3962 h 3962"/>
              <a:gd name="connsiteX350" fmla="*/ 261 w 12653"/>
              <a:gd name="connsiteY350" fmla="*/ 3962 h 3962"/>
              <a:gd name="connsiteX351" fmla="*/ 261 w 12653"/>
              <a:gd name="connsiteY351" fmla="*/ 102 h 3962"/>
              <a:gd name="connsiteX352" fmla="*/ 335 w 12653"/>
              <a:gd name="connsiteY352" fmla="*/ 102 h 3962"/>
              <a:gd name="connsiteX353" fmla="*/ 335 w 12653"/>
              <a:gd name="connsiteY353" fmla="*/ 164 h 3962"/>
              <a:gd name="connsiteX354" fmla="*/ 261 w 12653"/>
              <a:gd name="connsiteY354" fmla="*/ 164 h 3962"/>
              <a:gd name="connsiteX355" fmla="*/ 261 w 12653"/>
              <a:gd name="connsiteY355" fmla="*/ 102 h 3962"/>
              <a:gd name="connsiteX356" fmla="*/ 12392 w 12653"/>
              <a:gd name="connsiteY356" fmla="*/ 102 h 3962"/>
              <a:gd name="connsiteX357" fmla="*/ 12392 w 12653"/>
              <a:gd name="connsiteY357" fmla="*/ 164 h 3962"/>
              <a:gd name="connsiteX358" fmla="*/ 12319 w 12653"/>
              <a:gd name="connsiteY358" fmla="*/ 164 h 3962"/>
              <a:gd name="connsiteX359" fmla="*/ 12319 w 12653"/>
              <a:gd name="connsiteY359" fmla="*/ 102 h 3962"/>
              <a:gd name="connsiteX360" fmla="*/ 12392 w 12653"/>
              <a:gd name="connsiteY360" fmla="*/ 102 h 3962"/>
              <a:gd name="connsiteX361" fmla="*/ 12392 w 12653"/>
              <a:gd name="connsiteY361" fmla="*/ 3899 h 3962"/>
              <a:gd name="connsiteX362" fmla="*/ 12392 w 12653"/>
              <a:gd name="connsiteY362" fmla="*/ 3962 h 3962"/>
              <a:gd name="connsiteX363" fmla="*/ 12319 w 12653"/>
              <a:gd name="connsiteY363" fmla="*/ 3962 h 3962"/>
              <a:gd name="connsiteX364" fmla="*/ 12319 w 12653"/>
              <a:gd name="connsiteY364" fmla="*/ 3899 h 3962"/>
              <a:gd name="connsiteX365" fmla="*/ 12392 w 12653"/>
              <a:gd name="connsiteY365" fmla="*/ 3899 h 3962"/>
              <a:gd name="connsiteX366" fmla="*/ 12552 w 12653"/>
              <a:gd name="connsiteY366" fmla="*/ 277 h 3962"/>
              <a:gd name="connsiteX367" fmla="*/ 12552 w 12653"/>
              <a:gd name="connsiteY367" fmla="*/ 339 h 3962"/>
              <a:gd name="connsiteX368" fmla="*/ 12487 w 12653"/>
              <a:gd name="connsiteY368" fmla="*/ 339 h 3962"/>
              <a:gd name="connsiteX369" fmla="*/ 12487 w 12653"/>
              <a:gd name="connsiteY369" fmla="*/ 277 h 3962"/>
              <a:gd name="connsiteX370" fmla="*/ 12552 w 12653"/>
              <a:gd name="connsiteY370" fmla="*/ 277 h 3962"/>
              <a:gd name="connsiteX371" fmla="*/ 12552 w 12653"/>
              <a:gd name="connsiteY371" fmla="*/ 184 h 3962"/>
              <a:gd name="connsiteX372" fmla="*/ 12552 w 12653"/>
              <a:gd name="connsiteY372" fmla="*/ 255 h 3962"/>
              <a:gd name="connsiteX373" fmla="*/ 12487 w 12653"/>
              <a:gd name="connsiteY373" fmla="*/ 255 h 3962"/>
              <a:gd name="connsiteX374" fmla="*/ 12487 w 12653"/>
              <a:gd name="connsiteY374" fmla="*/ 184 h 3962"/>
              <a:gd name="connsiteX375" fmla="*/ 12552 w 12653"/>
              <a:gd name="connsiteY375" fmla="*/ 184 h 3962"/>
              <a:gd name="connsiteX376" fmla="*/ 12552 w 12653"/>
              <a:gd name="connsiteY376" fmla="*/ 102 h 3962"/>
              <a:gd name="connsiteX377" fmla="*/ 12552 w 12653"/>
              <a:gd name="connsiteY377" fmla="*/ 160 h 3962"/>
              <a:gd name="connsiteX378" fmla="*/ 12492 w 12653"/>
              <a:gd name="connsiteY378" fmla="*/ 160 h 3962"/>
              <a:gd name="connsiteX379" fmla="*/ 12492 w 12653"/>
              <a:gd name="connsiteY379" fmla="*/ 102 h 3962"/>
              <a:gd name="connsiteX380" fmla="*/ 12552 w 12653"/>
              <a:gd name="connsiteY380" fmla="*/ 102 h 3962"/>
              <a:gd name="connsiteX381" fmla="*/ 12492 w 12653"/>
              <a:gd name="connsiteY381" fmla="*/ 82 h 3962"/>
              <a:gd name="connsiteX382" fmla="*/ 12492 w 12653"/>
              <a:gd name="connsiteY382" fmla="*/ 22 h 3962"/>
              <a:gd name="connsiteX383" fmla="*/ 12630 w 12653"/>
              <a:gd name="connsiteY383" fmla="*/ 22 h 3962"/>
              <a:gd name="connsiteX384" fmla="*/ 12630 w 12653"/>
              <a:gd name="connsiteY384" fmla="*/ 160 h 3962"/>
              <a:gd name="connsiteX385" fmla="*/ 12571 w 12653"/>
              <a:gd name="connsiteY385" fmla="*/ 160 h 3962"/>
              <a:gd name="connsiteX386" fmla="*/ 12571 w 12653"/>
              <a:gd name="connsiteY386" fmla="*/ 82 h 3962"/>
              <a:gd name="connsiteX387" fmla="*/ 12492 w 12653"/>
              <a:gd name="connsiteY387" fmla="*/ 82 h 3962"/>
              <a:gd name="connsiteX388" fmla="*/ 80 w 12653"/>
              <a:gd name="connsiteY388" fmla="*/ 3489 h 3962"/>
              <a:gd name="connsiteX389" fmla="*/ 80 w 12653"/>
              <a:gd name="connsiteY389" fmla="*/ 3528 h 3962"/>
              <a:gd name="connsiteX390" fmla="*/ 39 w 12653"/>
              <a:gd name="connsiteY390" fmla="*/ 3528 h 3962"/>
              <a:gd name="connsiteX391" fmla="*/ 39 w 12653"/>
              <a:gd name="connsiteY391" fmla="*/ 3489 h 3962"/>
              <a:gd name="connsiteX392" fmla="*/ 80 w 12653"/>
              <a:gd name="connsiteY392" fmla="*/ 3489 h 3962"/>
              <a:gd name="connsiteX393" fmla="*/ 12574 w 12653"/>
              <a:gd name="connsiteY393" fmla="*/ 575 h 3962"/>
              <a:gd name="connsiteX394" fmla="*/ 12574 w 12653"/>
              <a:gd name="connsiteY394" fmla="*/ 536 h 3962"/>
              <a:gd name="connsiteX395" fmla="*/ 12615 w 12653"/>
              <a:gd name="connsiteY395" fmla="*/ 536 h 3962"/>
              <a:gd name="connsiteX396" fmla="*/ 12615 w 12653"/>
              <a:gd name="connsiteY396" fmla="*/ 575 h 3962"/>
              <a:gd name="connsiteX397" fmla="*/ 12574 w 12653"/>
              <a:gd name="connsiteY397" fmla="*/ 575 h 3962"/>
              <a:gd name="connsiteX0" fmla="*/ 12653 w 12653"/>
              <a:gd name="connsiteY0" fmla="*/ 182 h 3962"/>
              <a:gd name="connsiteX1" fmla="*/ 12653 w 12653"/>
              <a:gd name="connsiteY1" fmla="*/ 0 h 3962"/>
              <a:gd name="connsiteX2" fmla="*/ 12470 w 12653"/>
              <a:gd name="connsiteY2" fmla="*/ 0 h 3962"/>
              <a:gd name="connsiteX3" fmla="*/ 12470 w 12653"/>
              <a:gd name="connsiteY3" fmla="*/ 82 h 3962"/>
              <a:gd name="connsiteX4" fmla="*/ 12414 w 12653"/>
              <a:gd name="connsiteY4" fmla="*/ 82 h 3962"/>
              <a:gd name="connsiteX5" fmla="*/ 12414 w 12653"/>
              <a:gd name="connsiteY5" fmla="*/ 0 h 3962"/>
              <a:gd name="connsiteX6" fmla="*/ 12202 w 12653"/>
              <a:gd name="connsiteY6" fmla="*/ 0 h 3962"/>
              <a:gd name="connsiteX7" fmla="*/ 12202 w 12653"/>
              <a:gd name="connsiteY7" fmla="*/ 130 h 3962"/>
              <a:gd name="connsiteX8" fmla="*/ 12092 w 12653"/>
              <a:gd name="connsiteY8" fmla="*/ 130 h 3962"/>
              <a:gd name="connsiteX9" fmla="*/ 12092 w 12653"/>
              <a:gd name="connsiteY9" fmla="*/ 100 h 3962"/>
              <a:gd name="connsiteX10" fmla="*/ 12155 w 12653"/>
              <a:gd name="connsiteY10" fmla="*/ 100 h 3962"/>
              <a:gd name="connsiteX11" fmla="*/ 12155 w 12653"/>
              <a:gd name="connsiteY11" fmla="*/ 15 h 3962"/>
              <a:gd name="connsiteX12" fmla="*/ 12071 w 12653"/>
              <a:gd name="connsiteY12" fmla="*/ 15 h 3962"/>
              <a:gd name="connsiteX13" fmla="*/ 12071 w 12653"/>
              <a:gd name="connsiteY13" fmla="*/ 78 h 3962"/>
              <a:gd name="connsiteX14" fmla="*/ 12017 w 12653"/>
              <a:gd name="connsiteY14" fmla="*/ 78 h 3962"/>
              <a:gd name="connsiteX15" fmla="*/ 12017 w 12653"/>
              <a:gd name="connsiteY15" fmla="*/ 18 h 3962"/>
              <a:gd name="connsiteX16" fmla="*/ 637 w 12653"/>
              <a:gd name="connsiteY16" fmla="*/ 18 h 3962"/>
              <a:gd name="connsiteX17" fmla="*/ 637 w 12653"/>
              <a:gd name="connsiteY17" fmla="*/ 78 h 3962"/>
              <a:gd name="connsiteX18" fmla="*/ 583 w 12653"/>
              <a:gd name="connsiteY18" fmla="*/ 78 h 3962"/>
              <a:gd name="connsiteX19" fmla="*/ 583 w 12653"/>
              <a:gd name="connsiteY19" fmla="*/ 15 h 3962"/>
              <a:gd name="connsiteX20" fmla="*/ 499 w 12653"/>
              <a:gd name="connsiteY20" fmla="*/ 15 h 3962"/>
              <a:gd name="connsiteX21" fmla="*/ 499 w 12653"/>
              <a:gd name="connsiteY21" fmla="*/ 100 h 3962"/>
              <a:gd name="connsiteX22" fmla="*/ 561 w 12653"/>
              <a:gd name="connsiteY22" fmla="*/ 100 h 3962"/>
              <a:gd name="connsiteX23" fmla="*/ 561 w 12653"/>
              <a:gd name="connsiteY23" fmla="*/ 130 h 3962"/>
              <a:gd name="connsiteX24" fmla="*/ 451 w 12653"/>
              <a:gd name="connsiteY24" fmla="*/ 130 h 3962"/>
              <a:gd name="connsiteX25" fmla="*/ 451 w 12653"/>
              <a:gd name="connsiteY25" fmla="*/ 0 h 3962"/>
              <a:gd name="connsiteX26" fmla="*/ 240 w 12653"/>
              <a:gd name="connsiteY26" fmla="*/ 0 h 3962"/>
              <a:gd name="connsiteX27" fmla="*/ 240 w 12653"/>
              <a:gd name="connsiteY27" fmla="*/ 82 h 3962"/>
              <a:gd name="connsiteX28" fmla="*/ 184 w 12653"/>
              <a:gd name="connsiteY28" fmla="*/ 82 h 3962"/>
              <a:gd name="connsiteX29" fmla="*/ 184 w 12653"/>
              <a:gd name="connsiteY29" fmla="*/ 0 h 3962"/>
              <a:gd name="connsiteX30" fmla="*/ 0 w 12653"/>
              <a:gd name="connsiteY30" fmla="*/ 0 h 3962"/>
              <a:gd name="connsiteX31" fmla="*/ 0 w 12653"/>
              <a:gd name="connsiteY31" fmla="*/ 182 h 3962"/>
              <a:gd name="connsiteX32" fmla="*/ 82 w 12653"/>
              <a:gd name="connsiteY32" fmla="*/ 182 h 3962"/>
              <a:gd name="connsiteX33" fmla="*/ 82 w 12653"/>
              <a:gd name="connsiteY33" fmla="*/ 255 h 3962"/>
              <a:gd name="connsiteX34" fmla="*/ 2 w 12653"/>
              <a:gd name="connsiteY34" fmla="*/ 255 h 3962"/>
              <a:gd name="connsiteX35" fmla="*/ 2 w 12653"/>
              <a:gd name="connsiteY35" fmla="*/ 467 h 3962"/>
              <a:gd name="connsiteX36" fmla="*/ 132 w 12653"/>
              <a:gd name="connsiteY36" fmla="*/ 467 h 3962"/>
              <a:gd name="connsiteX37" fmla="*/ 132 w 12653"/>
              <a:gd name="connsiteY37" fmla="*/ 575 h 3962"/>
              <a:gd name="connsiteX38" fmla="*/ 102 w 12653"/>
              <a:gd name="connsiteY38" fmla="*/ 575 h 3962"/>
              <a:gd name="connsiteX39" fmla="*/ 102 w 12653"/>
              <a:gd name="connsiteY39" fmla="*/ 514 h 3962"/>
              <a:gd name="connsiteX40" fmla="*/ 17 w 12653"/>
              <a:gd name="connsiteY40" fmla="*/ 514 h 3962"/>
              <a:gd name="connsiteX41" fmla="*/ 17 w 12653"/>
              <a:gd name="connsiteY41" fmla="*/ 596 h 3962"/>
              <a:gd name="connsiteX42" fmla="*/ 80 w 12653"/>
              <a:gd name="connsiteY42" fmla="*/ 596 h 3962"/>
              <a:gd name="connsiteX43" fmla="*/ 80 w 12653"/>
              <a:gd name="connsiteY43" fmla="*/ 652 h 3962"/>
              <a:gd name="connsiteX44" fmla="*/ 20 w 12653"/>
              <a:gd name="connsiteY44" fmla="*/ 652 h 3962"/>
              <a:gd name="connsiteX45" fmla="*/ 20 w 12653"/>
              <a:gd name="connsiteY45" fmla="*/ 2708 h 3962"/>
              <a:gd name="connsiteX46" fmla="*/ 80 w 12653"/>
              <a:gd name="connsiteY46" fmla="*/ 2708 h 3962"/>
              <a:gd name="connsiteX47" fmla="*/ 80 w 12653"/>
              <a:gd name="connsiteY47" fmla="*/ 2765 h 3962"/>
              <a:gd name="connsiteX48" fmla="*/ 17 w 12653"/>
              <a:gd name="connsiteY48" fmla="*/ 2765 h 3962"/>
              <a:gd name="connsiteX49" fmla="*/ 17 w 12653"/>
              <a:gd name="connsiteY49" fmla="*/ 2847 h 3962"/>
              <a:gd name="connsiteX50" fmla="*/ 102 w 12653"/>
              <a:gd name="connsiteY50" fmla="*/ 2847 h 3962"/>
              <a:gd name="connsiteX51" fmla="*/ 102 w 12653"/>
              <a:gd name="connsiteY51" fmla="*/ 2786 h 3962"/>
              <a:gd name="connsiteX52" fmla="*/ 132 w 12653"/>
              <a:gd name="connsiteY52" fmla="*/ 2786 h 3962"/>
              <a:gd name="connsiteX53" fmla="*/ 132 w 12653"/>
              <a:gd name="connsiteY53" fmla="*/ 2894 h 3962"/>
              <a:gd name="connsiteX54" fmla="*/ 2 w 12653"/>
              <a:gd name="connsiteY54" fmla="*/ 2894 h 3962"/>
              <a:gd name="connsiteX55" fmla="*/ 2 w 12653"/>
              <a:gd name="connsiteY55" fmla="*/ 3106 h 3962"/>
              <a:gd name="connsiteX56" fmla="*/ 82 w 12653"/>
              <a:gd name="connsiteY56" fmla="*/ 3106 h 3962"/>
              <a:gd name="connsiteX57" fmla="*/ 82 w 12653"/>
              <a:gd name="connsiteY57" fmla="*/ 3179 h 3962"/>
              <a:gd name="connsiteX58" fmla="*/ 0 w 12653"/>
              <a:gd name="connsiteY58" fmla="*/ 3179 h 3962"/>
              <a:gd name="connsiteX59" fmla="*/ 0 w 12653"/>
              <a:gd name="connsiteY59" fmla="*/ 3360 h 3962"/>
              <a:gd name="connsiteX60" fmla="*/ 184 w 12653"/>
              <a:gd name="connsiteY60" fmla="*/ 3360 h 3962"/>
              <a:gd name="connsiteX61" fmla="*/ 184 w 12653"/>
              <a:gd name="connsiteY61" fmla="*/ 3278 h 3962"/>
              <a:gd name="connsiteX62" fmla="*/ 240 w 12653"/>
              <a:gd name="connsiteY62" fmla="*/ 3278 h 3962"/>
              <a:gd name="connsiteX63" fmla="*/ 240 w 12653"/>
              <a:gd name="connsiteY63" fmla="*/ 3360 h 3962"/>
              <a:gd name="connsiteX64" fmla="*/ 451 w 12653"/>
              <a:gd name="connsiteY64" fmla="*/ 3360 h 3962"/>
              <a:gd name="connsiteX65" fmla="*/ 451 w 12653"/>
              <a:gd name="connsiteY65" fmla="*/ 3231 h 3962"/>
              <a:gd name="connsiteX66" fmla="*/ 561 w 12653"/>
              <a:gd name="connsiteY66" fmla="*/ 3231 h 3962"/>
              <a:gd name="connsiteX67" fmla="*/ 561 w 12653"/>
              <a:gd name="connsiteY67" fmla="*/ 3261 h 3962"/>
              <a:gd name="connsiteX68" fmla="*/ 499 w 12653"/>
              <a:gd name="connsiteY68" fmla="*/ 3261 h 3962"/>
              <a:gd name="connsiteX69" fmla="*/ 499 w 12653"/>
              <a:gd name="connsiteY69" fmla="*/ 3345 h 3962"/>
              <a:gd name="connsiteX70" fmla="*/ 583 w 12653"/>
              <a:gd name="connsiteY70" fmla="*/ 3345 h 3962"/>
              <a:gd name="connsiteX71" fmla="*/ 583 w 12653"/>
              <a:gd name="connsiteY71" fmla="*/ 3283 h 3962"/>
              <a:gd name="connsiteX72" fmla="*/ 637 w 12653"/>
              <a:gd name="connsiteY72" fmla="*/ 3283 h 3962"/>
              <a:gd name="connsiteX73" fmla="*/ 637 w 12653"/>
              <a:gd name="connsiteY73" fmla="*/ 3343 h 3962"/>
              <a:gd name="connsiteX74" fmla="*/ 12017 w 12653"/>
              <a:gd name="connsiteY74" fmla="*/ 3343 h 3962"/>
              <a:gd name="connsiteX75" fmla="*/ 12017 w 12653"/>
              <a:gd name="connsiteY75" fmla="*/ 3283 h 3962"/>
              <a:gd name="connsiteX76" fmla="*/ 12071 w 12653"/>
              <a:gd name="connsiteY76" fmla="*/ 3283 h 3962"/>
              <a:gd name="connsiteX77" fmla="*/ 12071 w 12653"/>
              <a:gd name="connsiteY77" fmla="*/ 3345 h 3962"/>
              <a:gd name="connsiteX78" fmla="*/ 12155 w 12653"/>
              <a:gd name="connsiteY78" fmla="*/ 3345 h 3962"/>
              <a:gd name="connsiteX79" fmla="*/ 12155 w 12653"/>
              <a:gd name="connsiteY79" fmla="*/ 3261 h 3962"/>
              <a:gd name="connsiteX80" fmla="*/ 12092 w 12653"/>
              <a:gd name="connsiteY80" fmla="*/ 3261 h 3962"/>
              <a:gd name="connsiteX81" fmla="*/ 12092 w 12653"/>
              <a:gd name="connsiteY81" fmla="*/ 3231 h 3962"/>
              <a:gd name="connsiteX82" fmla="*/ 12202 w 12653"/>
              <a:gd name="connsiteY82" fmla="*/ 3231 h 3962"/>
              <a:gd name="connsiteX83" fmla="*/ 12202 w 12653"/>
              <a:gd name="connsiteY83" fmla="*/ 3360 h 3962"/>
              <a:gd name="connsiteX84" fmla="*/ 12414 w 12653"/>
              <a:gd name="connsiteY84" fmla="*/ 3360 h 3962"/>
              <a:gd name="connsiteX85" fmla="*/ 12414 w 12653"/>
              <a:gd name="connsiteY85" fmla="*/ 3278 h 3962"/>
              <a:gd name="connsiteX86" fmla="*/ 12470 w 12653"/>
              <a:gd name="connsiteY86" fmla="*/ 3278 h 3962"/>
              <a:gd name="connsiteX87" fmla="*/ 12470 w 12653"/>
              <a:gd name="connsiteY87" fmla="*/ 3360 h 3962"/>
              <a:gd name="connsiteX88" fmla="*/ 12653 w 12653"/>
              <a:gd name="connsiteY88" fmla="*/ 3360 h 3962"/>
              <a:gd name="connsiteX89" fmla="*/ 12653 w 12653"/>
              <a:gd name="connsiteY89" fmla="*/ 3179 h 3962"/>
              <a:gd name="connsiteX90" fmla="*/ 12571 w 12653"/>
              <a:gd name="connsiteY90" fmla="*/ 3179 h 3962"/>
              <a:gd name="connsiteX91" fmla="*/ 12571 w 12653"/>
              <a:gd name="connsiteY91" fmla="*/ 3106 h 3962"/>
              <a:gd name="connsiteX92" fmla="*/ 12651 w 12653"/>
              <a:gd name="connsiteY92" fmla="*/ 3106 h 3962"/>
              <a:gd name="connsiteX93" fmla="*/ 12651 w 12653"/>
              <a:gd name="connsiteY93" fmla="*/ 2894 h 3962"/>
              <a:gd name="connsiteX94" fmla="*/ 12522 w 12653"/>
              <a:gd name="connsiteY94" fmla="*/ 2894 h 3962"/>
              <a:gd name="connsiteX95" fmla="*/ 12522 w 12653"/>
              <a:gd name="connsiteY95" fmla="*/ 2786 h 3962"/>
              <a:gd name="connsiteX96" fmla="*/ 12552 w 12653"/>
              <a:gd name="connsiteY96" fmla="*/ 2786 h 3962"/>
              <a:gd name="connsiteX97" fmla="*/ 12552 w 12653"/>
              <a:gd name="connsiteY97" fmla="*/ 2847 h 3962"/>
              <a:gd name="connsiteX98" fmla="*/ 12636 w 12653"/>
              <a:gd name="connsiteY98" fmla="*/ 2847 h 3962"/>
              <a:gd name="connsiteX99" fmla="*/ 12636 w 12653"/>
              <a:gd name="connsiteY99" fmla="*/ 2765 h 3962"/>
              <a:gd name="connsiteX100" fmla="*/ 12574 w 12653"/>
              <a:gd name="connsiteY100" fmla="*/ 2765 h 3962"/>
              <a:gd name="connsiteX101" fmla="*/ 12574 w 12653"/>
              <a:gd name="connsiteY101" fmla="*/ 2708 h 3962"/>
              <a:gd name="connsiteX102" fmla="*/ 12634 w 12653"/>
              <a:gd name="connsiteY102" fmla="*/ 2708 h 3962"/>
              <a:gd name="connsiteX103" fmla="*/ 12634 w 12653"/>
              <a:gd name="connsiteY103" fmla="*/ 652 h 3962"/>
              <a:gd name="connsiteX104" fmla="*/ 12574 w 12653"/>
              <a:gd name="connsiteY104" fmla="*/ 652 h 3962"/>
              <a:gd name="connsiteX105" fmla="*/ 12574 w 12653"/>
              <a:gd name="connsiteY105" fmla="*/ 596 h 3962"/>
              <a:gd name="connsiteX106" fmla="*/ 12636 w 12653"/>
              <a:gd name="connsiteY106" fmla="*/ 596 h 3962"/>
              <a:gd name="connsiteX107" fmla="*/ 12636 w 12653"/>
              <a:gd name="connsiteY107" fmla="*/ 514 h 3962"/>
              <a:gd name="connsiteX108" fmla="*/ 12552 w 12653"/>
              <a:gd name="connsiteY108" fmla="*/ 514 h 3962"/>
              <a:gd name="connsiteX109" fmla="*/ 12552 w 12653"/>
              <a:gd name="connsiteY109" fmla="*/ 575 h 3962"/>
              <a:gd name="connsiteX110" fmla="*/ 12522 w 12653"/>
              <a:gd name="connsiteY110" fmla="*/ 575 h 3962"/>
              <a:gd name="connsiteX111" fmla="*/ 12522 w 12653"/>
              <a:gd name="connsiteY111" fmla="*/ 467 h 3962"/>
              <a:gd name="connsiteX112" fmla="*/ 12651 w 12653"/>
              <a:gd name="connsiteY112" fmla="*/ 467 h 3962"/>
              <a:gd name="connsiteX113" fmla="*/ 12651 w 12653"/>
              <a:gd name="connsiteY113" fmla="*/ 255 h 3962"/>
              <a:gd name="connsiteX114" fmla="*/ 12571 w 12653"/>
              <a:gd name="connsiteY114" fmla="*/ 255 h 3962"/>
              <a:gd name="connsiteX115" fmla="*/ 12571 w 12653"/>
              <a:gd name="connsiteY115" fmla="*/ 182 h 3962"/>
              <a:gd name="connsiteX116" fmla="*/ 12653 w 12653"/>
              <a:gd name="connsiteY116" fmla="*/ 182 h 3962"/>
              <a:gd name="connsiteX117" fmla="*/ 561 w 12653"/>
              <a:gd name="connsiteY117" fmla="*/ 3283 h 3962"/>
              <a:gd name="connsiteX118" fmla="*/ 561 w 12653"/>
              <a:gd name="connsiteY118" fmla="*/ 3324 h 3962"/>
              <a:gd name="connsiteX119" fmla="*/ 520 w 12653"/>
              <a:gd name="connsiteY119" fmla="*/ 3324 h 3962"/>
              <a:gd name="connsiteX120" fmla="*/ 520 w 12653"/>
              <a:gd name="connsiteY120" fmla="*/ 3283 h 3962"/>
              <a:gd name="connsiteX121" fmla="*/ 561 w 12653"/>
              <a:gd name="connsiteY121" fmla="*/ 3283 h 3962"/>
              <a:gd name="connsiteX122" fmla="*/ 12092 w 12653"/>
              <a:gd name="connsiteY122" fmla="*/ 78 h 3962"/>
              <a:gd name="connsiteX123" fmla="*/ 12092 w 12653"/>
              <a:gd name="connsiteY123" fmla="*/ 37 h 3962"/>
              <a:gd name="connsiteX124" fmla="*/ 12133 w 12653"/>
              <a:gd name="connsiteY124" fmla="*/ 37 h 3962"/>
              <a:gd name="connsiteX125" fmla="*/ 12133 w 12653"/>
              <a:gd name="connsiteY125" fmla="*/ 78 h 3962"/>
              <a:gd name="connsiteX126" fmla="*/ 12092 w 12653"/>
              <a:gd name="connsiteY126" fmla="*/ 78 h 3962"/>
              <a:gd name="connsiteX127" fmla="*/ 12574 w 12653"/>
              <a:gd name="connsiteY127" fmla="*/ 2825 h 3962"/>
              <a:gd name="connsiteX128" fmla="*/ 12574 w 12653"/>
              <a:gd name="connsiteY128" fmla="*/ 2786 h 3962"/>
              <a:gd name="connsiteX129" fmla="*/ 12615 w 12653"/>
              <a:gd name="connsiteY129" fmla="*/ 2786 h 3962"/>
              <a:gd name="connsiteX130" fmla="*/ 12615 w 12653"/>
              <a:gd name="connsiteY130" fmla="*/ 2825 h 3962"/>
              <a:gd name="connsiteX131" fmla="*/ 12574 w 12653"/>
              <a:gd name="connsiteY131" fmla="*/ 2825 h 3962"/>
              <a:gd name="connsiteX132" fmla="*/ 12492 w 12653"/>
              <a:gd name="connsiteY132" fmla="*/ 3339 h 3962"/>
              <a:gd name="connsiteX133" fmla="*/ 12492 w 12653"/>
              <a:gd name="connsiteY133" fmla="*/ 3278 h 3962"/>
              <a:gd name="connsiteX134" fmla="*/ 12571 w 12653"/>
              <a:gd name="connsiteY134" fmla="*/ 3278 h 3962"/>
              <a:gd name="connsiteX135" fmla="*/ 12571 w 12653"/>
              <a:gd name="connsiteY135" fmla="*/ 3201 h 3962"/>
              <a:gd name="connsiteX136" fmla="*/ 12630 w 12653"/>
              <a:gd name="connsiteY136" fmla="*/ 3201 h 3962"/>
              <a:gd name="connsiteX137" fmla="*/ 12630 w 12653"/>
              <a:gd name="connsiteY137" fmla="*/ 3339 h 3962"/>
              <a:gd name="connsiteX138" fmla="*/ 12492 w 12653"/>
              <a:gd name="connsiteY138" fmla="*/ 3339 h 3962"/>
              <a:gd name="connsiteX139" fmla="*/ 12492 w 12653"/>
              <a:gd name="connsiteY139" fmla="*/ 3259 h 3962"/>
              <a:gd name="connsiteX140" fmla="*/ 12492 w 12653"/>
              <a:gd name="connsiteY140" fmla="*/ 3201 h 3962"/>
              <a:gd name="connsiteX141" fmla="*/ 12552 w 12653"/>
              <a:gd name="connsiteY141" fmla="*/ 3201 h 3962"/>
              <a:gd name="connsiteX142" fmla="*/ 12552 w 12653"/>
              <a:gd name="connsiteY142" fmla="*/ 3259 h 3962"/>
              <a:gd name="connsiteX143" fmla="*/ 12492 w 12653"/>
              <a:gd name="connsiteY143" fmla="*/ 3259 h 3962"/>
              <a:gd name="connsiteX144" fmla="*/ 12487 w 12653"/>
              <a:gd name="connsiteY144" fmla="*/ 3084 h 3962"/>
              <a:gd name="connsiteX145" fmla="*/ 12487 w 12653"/>
              <a:gd name="connsiteY145" fmla="*/ 3021 h 3962"/>
              <a:gd name="connsiteX146" fmla="*/ 12552 w 12653"/>
              <a:gd name="connsiteY146" fmla="*/ 3021 h 3962"/>
              <a:gd name="connsiteX147" fmla="*/ 12552 w 12653"/>
              <a:gd name="connsiteY147" fmla="*/ 3084 h 3962"/>
              <a:gd name="connsiteX148" fmla="*/ 12487 w 12653"/>
              <a:gd name="connsiteY148" fmla="*/ 3084 h 3962"/>
              <a:gd name="connsiteX149" fmla="*/ 12552 w 12653"/>
              <a:gd name="connsiteY149" fmla="*/ 3106 h 3962"/>
              <a:gd name="connsiteX150" fmla="*/ 12552 w 12653"/>
              <a:gd name="connsiteY150" fmla="*/ 3177 h 3962"/>
              <a:gd name="connsiteX151" fmla="*/ 12487 w 12653"/>
              <a:gd name="connsiteY151" fmla="*/ 3177 h 3962"/>
              <a:gd name="connsiteX152" fmla="*/ 12487 w 12653"/>
              <a:gd name="connsiteY152" fmla="*/ 3106 h 3962"/>
              <a:gd name="connsiteX153" fmla="*/ 12552 w 12653"/>
              <a:gd name="connsiteY153" fmla="*/ 3106 h 3962"/>
              <a:gd name="connsiteX154" fmla="*/ 12470 w 12653"/>
              <a:gd name="connsiteY154" fmla="*/ 3196 h 3962"/>
              <a:gd name="connsiteX155" fmla="*/ 12470 w 12653"/>
              <a:gd name="connsiteY155" fmla="*/ 3259 h 3962"/>
              <a:gd name="connsiteX156" fmla="*/ 12414 w 12653"/>
              <a:gd name="connsiteY156" fmla="*/ 3259 h 3962"/>
              <a:gd name="connsiteX157" fmla="*/ 12414 w 12653"/>
              <a:gd name="connsiteY157" fmla="*/ 3196 h 3962"/>
              <a:gd name="connsiteX158" fmla="*/ 12470 w 12653"/>
              <a:gd name="connsiteY158" fmla="*/ 3196 h 3962"/>
              <a:gd name="connsiteX159" fmla="*/ 12470 w 12653"/>
              <a:gd name="connsiteY159" fmla="*/ 3106 h 3962"/>
              <a:gd name="connsiteX160" fmla="*/ 12470 w 12653"/>
              <a:gd name="connsiteY160" fmla="*/ 3177 h 3962"/>
              <a:gd name="connsiteX161" fmla="*/ 12414 w 12653"/>
              <a:gd name="connsiteY161" fmla="*/ 3177 h 3962"/>
              <a:gd name="connsiteX162" fmla="*/ 12414 w 12653"/>
              <a:gd name="connsiteY162" fmla="*/ 3106 h 3962"/>
              <a:gd name="connsiteX163" fmla="*/ 12470 w 12653"/>
              <a:gd name="connsiteY163" fmla="*/ 3106 h 3962"/>
              <a:gd name="connsiteX164" fmla="*/ 12092 w 12653"/>
              <a:gd name="connsiteY164" fmla="*/ 3324 h 3962"/>
              <a:gd name="connsiteX165" fmla="*/ 12092 w 12653"/>
              <a:gd name="connsiteY165" fmla="*/ 3283 h 3962"/>
              <a:gd name="connsiteX166" fmla="*/ 12133 w 12653"/>
              <a:gd name="connsiteY166" fmla="*/ 3283 h 3962"/>
              <a:gd name="connsiteX167" fmla="*/ 12133 w 12653"/>
              <a:gd name="connsiteY167" fmla="*/ 3324 h 3962"/>
              <a:gd name="connsiteX168" fmla="*/ 12092 w 12653"/>
              <a:gd name="connsiteY168" fmla="*/ 3324 h 3962"/>
              <a:gd name="connsiteX169" fmla="*/ 240 w 12653"/>
              <a:gd name="connsiteY169" fmla="*/ 3196 h 3962"/>
              <a:gd name="connsiteX170" fmla="*/ 240 w 12653"/>
              <a:gd name="connsiteY170" fmla="*/ 3259 h 3962"/>
              <a:gd name="connsiteX171" fmla="*/ 184 w 12653"/>
              <a:gd name="connsiteY171" fmla="*/ 3259 h 3962"/>
              <a:gd name="connsiteX172" fmla="*/ 184 w 12653"/>
              <a:gd name="connsiteY172" fmla="*/ 3196 h 3962"/>
              <a:gd name="connsiteX173" fmla="*/ 240 w 12653"/>
              <a:gd name="connsiteY173" fmla="*/ 3196 h 3962"/>
              <a:gd name="connsiteX174" fmla="*/ 240 w 12653"/>
              <a:gd name="connsiteY174" fmla="*/ 3106 h 3962"/>
              <a:gd name="connsiteX175" fmla="*/ 240 w 12653"/>
              <a:gd name="connsiteY175" fmla="*/ 3177 h 3962"/>
              <a:gd name="connsiteX176" fmla="*/ 184 w 12653"/>
              <a:gd name="connsiteY176" fmla="*/ 3177 h 3962"/>
              <a:gd name="connsiteX177" fmla="*/ 184 w 12653"/>
              <a:gd name="connsiteY177" fmla="*/ 3106 h 3962"/>
              <a:gd name="connsiteX178" fmla="*/ 240 w 12653"/>
              <a:gd name="connsiteY178" fmla="*/ 3106 h 3962"/>
              <a:gd name="connsiteX179" fmla="*/ 102 w 12653"/>
              <a:gd name="connsiteY179" fmla="*/ 3084 h 3962"/>
              <a:gd name="connsiteX180" fmla="*/ 102 w 12653"/>
              <a:gd name="connsiteY180" fmla="*/ 3021 h 3962"/>
              <a:gd name="connsiteX181" fmla="*/ 166 w 12653"/>
              <a:gd name="connsiteY181" fmla="*/ 3021 h 3962"/>
              <a:gd name="connsiteX182" fmla="*/ 166 w 12653"/>
              <a:gd name="connsiteY182" fmla="*/ 3084 h 3962"/>
              <a:gd name="connsiteX183" fmla="*/ 102 w 12653"/>
              <a:gd name="connsiteY183" fmla="*/ 3084 h 3962"/>
              <a:gd name="connsiteX184" fmla="*/ 102 w 12653"/>
              <a:gd name="connsiteY184" fmla="*/ 3177 h 3962"/>
              <a:gd name="connsiteX185" fmla="*/ 102 w 12653"/>
              <a:gd name="connsiteY185" fmla="*/ 3106 h 3962"/>
              <a:gd name="connsiteX186" fmla="*/ 166 w 12653"/>
              <a:gd name="connsiteY186" fmla="*/ 3106 h 3962"/>
              <a:gd name="connsiteX187" fmla="*/ 166 w 12653"/>
              <a:gd name="connsiteY187" fmla="*/ 3177 h 3962"/>
              <a:gd name="connsiteX188" fmla="*/ 102 w 12653"/>
              <a:gd name="connsiteY188" fmla="*/ 3177 h 3962"/>
              <a:gd name="connsiteX189" fmla="*/ 102 w 12653"/>
              <a:gd name="connsiteY189" fmla="*/ 3259 h 3962"/>
              <a:gd name="connsiteX190" fmla="*/ 102 w 12653"/>
              <a:gd name="connsiteY190" fmla="*/ 3201 h 3962"/>
              <a:gd name="connsiteX191" fmla="*/ 162 w 12653"/>
              <a:gd name="connsiteY191" fmla="*/ 3201 h 3962"/>
              <a:gd name="connsiteX192" fmla="*/ 162 w 12653"/>
              <a:gd name="connsiteY192" fmla="*/ 3259 h 3962"/>
              <a:gd name="connsiteX193" fmla="*/ 102 w 12653"/>
              <a:gd name="connsiteY193" fmla="*/ 3259 h 3962"/>
              <a:gd name="connsiteX194" fmla="*/ 162 w 12653"/>
              <a:gd name="connsiteY194" fmla="*/ 3278 h 3962"/>
              <a:gd name="connsiteX195" fmla="*/ 162 w 12653"/>
              <a:gd name="connsiteY195" fmla="*/ 3339 h 3962"/>
              <a:gd name="connsiteX196" fmla="*/ 24 w 12653"/>
              <a:gd name="connsiteY196" fmla="*/ 3339 h 3962"/>
              <a:gd name="connsiteX197" fmla="*/ 24 w 12653"/>
              <a:gd name="connsiteY197" fmla="*/ 3201 h 3962"/>
              <a:gd name="connsiteX198" fmla="*/ 82 w 12653"/>
              <a:gd name="connsiteY198" fmla="*/ 3201 h 3962"/>
              <a:gd name="connsiteX199" fmla="*/ 82 w 12653"/>
              <a:gd name="connsiteY199" fmla="*/ 3278 h 3962"/>
              <a:gd name="connsiteX200" fmla="*/ 162 w 12653"/>
              <a:gd name="connsiteY200" fmla="*/ 3278 h 3962"/>
              <a:gd name="connsiteX201" fmla="*/ 80 w 12653"/>
              <a:gd name="connsiteY201" fmla="*/ 536 h 3962"/>
              <a:gd name="connsiteX202" fmla="*/ 80 w 12653"/>
              <a:gd name="connsiteY202" fmla="*/ 575 h 3962"/>
              <a:gd name="connsiteX203" fmla="*/ 39 w 12653"/>
              <a:gd name="connsiteY203" fmla="*/ 575 h 3962"/>
              <a:gd name="connsiteX204" fmla="*/ 39 w 12653"/>
              <a:gd name="connsiteY204" fmla="*/ 536 h 3962"/>
              <a:gd name="connsiteX205" fmla="*/ 80 w 12653"/>
              <a:gd name="connsiteY205" fmla="*/ 536 h 3962"/>
              <a:gd name="connsiteX206" fmla="*/ 162 w 12653"/>
              <a:gd name="connsiteY206" fmla="*/ 22 h 3962"/>
              <a:gd name="connsiteX207" fmla="*/ 162 w 12653"/>
              <a:gd name="connsiteY207" fmla="*/ 82 h 3962"/>
              <a:gd name="connsiteX208" fmla="*/ 82 w 12653"/>
              <a:gd name="connsiteY208" fmla="*/ 82 h 3962"/>
              <a:gd name="connsiteX209" fmla="*/ 82 w 12653"/>
              <a:gd name="connsiteY209" fmla="*/ 160 h 3962"/>
              <a:gd name="connsiteX210" fmla="*/ 24 w 12653"/>
              <a:gd name="connsiteY210" fmla="*/ 160 h 3962"/>
              <a:gd name="connsiteX211" fmla="*/ 24 w 12653"/>
              <a:gd name="connsiteY211" fmla="*/ 22 h 3962"/>
              <a:gd name="connsiteX212" fmla="*/ 162 w 12653"/>
              <a:gd name="connsiteY212" fmla="*/ 22 h 3962"/>
              <a:gd name="connsiteX213" fmla="*/ 162 w 12653"/>
              <a:gd name="connsiteY213" fmla="*/ 102 h 3962"/>
              <a:gd name="connsiteX214" fmla="*/ 162 w 12653"/>
              <a:gd name="connsiteY214" fmla="*/ 160 h 3962"/>
              <a:gd name="connsiteX215" fmla="*/ 102 w 12653"/>
              <a:gd name="connsiteY215" fmla="*/ 160 h 3962"/>
              <a:gd name="connsiteX216" fmla="*/ 102 w 12653"/>
              <a:gd name="connsiteY216" fmla="*/ 102 h 3962"/>
              <a:gd name="connsiteX217" fmla="*/ 162 w 12653"/>
              <a:gd name="connsiteY217" fmla="*/ 102 h 3962"/>
              <a:gd name="connsiteX218" fmla="*/ 166 w 12653"/>
              <a:gd name="connsiteY218" fmla="*/ 277 h 3962"/>
              <a:gd name="connsiteX219" fmla="*/ 166 w 12653"/>
              <a:gd name="connsiteY219" fmla="*/ 339 h 3962"/>
              <a:gd name="connsiteX220" fmla="*/ 102 w 12653"/>
              <a:gd name="connsiteY220" fmla="*/ 339 h 3962"/>
              <a:gd name="connsiteX221" fmla="*/ 102 w 12653"/>
              <a:gd name="connsiteY221" fmla="*/ 277 h 3962"/>
              <a:gd name="connsiteX222" fmla="*/ 166 w 12653"/>
              <a:gd name="connsiteY222" fmla="*/ 277 h 3962"/>
              <a:gd name="connsiteX223" fmla="*/ 102 w 12653"/>
              <a:gd name="connsiteY223" fmla="*/ 255 h 3962"/>
              <a:gd name="connsiteX224" fmla="*/ 102 w 12653"/>
              <a:gd name="connsiteY224" fmla="*/ 184 h 3962"/>
              <a:gd name="connsiteX225" fmla="*/ 166 w 12653"/>
              <a:gd name="connsiteY225" fmla="*/ 184 h 3962"/>
              <a:gd name="connsiteX226" fmla="*/ 166 w 12653"/>
              <a:gd name="connsiteY226" fmla="*/ 255 h 3962"/>
              <a:gd name="connsiteX227" fmla="*/ 102 w 12653"/>
              <a:gd name="connsiteY227" fmla="*/ 255 h 3962"/>
              <a:gd name="connsiteX228" fmla="*/ 184 w 12653"/>
              <a:gd name="connsiteY228" fmla="*/ 255 h 3962"/>
              <a:gd name="connsiteX229" fmla="*/ 184 w 12653"/>
              <a:gd name="connsiteY229" fmla="*/ 184 h 3962"/>
              <a:gd name="connsiteX230" fmla="*/ 240 w 12653"/>
              <a:gd name="connsiteY230" fmla="*/ 184 h 3962"/>
              <a:gd name="connsiteX231" fmla="*/ 240 w 12653"/>
              <a:gd name="connsiteY231" fmla="*/ 255 h 3962"/>
              <a:gd name="connsiteX232" fmla="*/ 184 w 12653"/>
              <a:gd name="connsiteY232" fmla="*/ 255 h 3962"/>
              <a:gd name="connsiteX233" fmla="*/ 184 w 12653"/>
              <a:gd name="connsiteY233" fmla="*/ 164 h 3962"/>
              <a:gd name="connsiteX234" fmla="*/ 184 w 12653"/>
              <a:gd name="connsiteY234" fmla="*/ 102 h 3962"/>
              <a:gd name="connsiteX235" fmla="*/ 240 w 12653"/>
              <a:gd name="connsiteY235" fmla="*/ 102 h 3962"/>
              <a:gd name="connsiteX236" fmla="*/ 240 w 12653"/>
              <a:gd name="connsiteY236" fmla="*/ 164 h 3962"/>
              <a:gd name="connsiteX237" fmla="*/ 184 w 12653"/>
              <a:gd name="connsiteY237" fmla="*/ 164 h 3962"/>
              <a:gd name="connsiteX238" fmla="*/ 561 w 12653"/>
              <a:gd name="connsiteY238" fmla="*/ 37 h 3962"/>
              <a:gd name="connsiteX239" fmla="*/ 561 w 12653"/>
              <a:gd name="connsiteY239" fmla="*/ 78 h 3962"/>
              <a:gd name="connsiteX240" fmla="*/ 520 w 12653"/>
              <a:gd name="connsiteY240" fmla="*/ 78 h 3962"/>
              <a:gd name="connsiteX241" fmla="*/ 520 w 12653"/>
              <a:gd name="connsiteY241" fmla="*/ 37 h 3962"/>
              <a:gd name="connsiteX242" fmla="*/ 561 w 12653"/>
              <a:gd name="connsiteY242" fmla="*/ 37 h 3962"/>
              <a:gd name="connsiteX243" fmla="*/ 12414 w 12653"/>
              <a:gd name="connsiteY243" fmla="*/ 164 h 3962"/>
              <a:gd name="connsiteX244" fmla="*/ 12414 w 12653"/>
              <a:gd name="connsiteY244" fmla="*/ 102 h 3962"/>
              <a:gd name="connsiteX245" fmla="*/ 12470 w 12653"/>
              <a:gd name="connsiteY245" fmla="*/ 102 h 3962"/>
              <a:gd name="connsiteX246" fmla="*/ 12470 w 12653"/>
              <a:gd name="connsiteY246" fmla="*/ 164 h 3962"/>
              <a:gd name="connsiteX247" fmla="*/ 12414 w 12653"/>
              <a:gd name="connsiteY247" fmla="*/ 164 h 3962"/>
              <a:gd name="connsiteX248" fmla="*/ 12414 w 12653"/>
              <a:gd name="connsiteY248" fmla="*/ 255 h 3962"/>
              <a:gd name="connsiteX249" fmla="*/ 12414 w 12653"/>
              <a:gd name="connsiteY249" fmla="*/ 184 h 3962"/>
              <a:gd name="connsiteX250" fmla="*/ 12470 w 12653"/>
              <a:gd name="connsiteY250" fmla="*/ 184 h 3962"/>
              <a:gd name="connsiteX251" fmla="*/ 12470 w 12653"/>
              <a:gd name="connsiteY251" fmla="*/ 255 h 3962"/>
              <a:gd name="connsiteX252" fmla="*/ 12414 w 12653"/>
              <a:gd name="connsiteY252" fmla="*/ 255 h 3962"/>
              <a:gd name="connsiteX253" fmla="*/ 12552 w 12653"/>
              <a:gd name="connsiteY253" fmla="*/ 596 h 3962"/>
              <a:gd name="connsiteX254" fmla="*/ 12552 w 12653"/>
              <a:gd name="connsiteY254" fmla="*/ 674 h 3962"/>
              <a:gd name="connsiteX255" fmla="*/ 12612 w 12653"/>
              <a:gd name="connsiteY255" fmla="*/ 674 h 3962"/>
              <a:gd name="connsiteX256" fmla="*/ 12612 w 12653"/>
              <a:gd name="connsiteY256" fmla="*/ 2687 h 3962"/>
              <a:gd name="connsiteX257" fmla="*/ 12552 w 12653"/>
              <a:gd name="connsiteY257" fmla="*/ 2687 h 3962"/>
              <a:gd name="connsiteX258" fmla="*/ 12552 w 12653"/>
              <a:gd name="connsiteY258" fmla="*/ 2765 h 3962"/>
              <a:gd name="connsiteX259" fmla="*/ 12500 w 12653"/>
              <a:gd name="connsiteY259" fmla="*/ 2765 h 3962"/>
              <a:gd name="connsiteX260" fmla="*/ 12500 w 12653"/>
              <a:gd name="connsiteY260" fmla="*/ 2916 h 3962"/>
              <a:gd name="connsiteX261" fmla="*/ 12628 w 12653"/>
              <a:gd name="connsiteY261" fmla="*/ 2916 h 3962"/>
              <a:gd name="connsiteX262" fmla="*/ 12628 w 12653"/>
              <a:gd name="connsiteY262" fmla="*/ 3084 h 3962"/>
              <a:gd name="connsiteX263" fmla="*/ 12571 w 12653"/>
              <a:gd name="connsiteY263" fmla="*/ 3084 h 3962"/>
              <a:gd name="connsiteX264" fmla="*/ 12571 w 12653"/>
              <a:gd name="connsiteY264" fmla="*/ 3002 h 3962"/>
              <a:gd name="connsiteX265" fmla="*/ 12470 w 12653"/>
              <a:gd name="connsiteY265" fmla="*/ 3002 h 3962"/>
              <a:gd name="connsiteX266" fmla="*/ 12470 w 12653"/>
              <a:gd name="connsiteY266" fmla="*/ 3084 h 3962"/>
              <a:gd name="connsiteX267" fmla="*/ 12392 w 12653"/>
              <a:gd name="connsiteY267" fmla="*/ 3084 h 3962"/>
              <a:gd name="connsiteX268" fmla="*/ 12392 w 12653"/>
              <a:gd name="connsiteY268" fmla="*/ 3177 h 3962"/>
              <a:gd name="connsiteX269" fmla="*/ 12300 w 12653"/>
              <a:gd name="connsiteY269" fmla="*/ 3177 h 3962"/>
              <a:gd name="connsiteX270" fmla="*/ 12300 w 12653"/>
              <a:gd name="connsiteY270" fmla="*/ 3278 h 3962"/>
              <a:gd name="connsiteX271" fmla="*/ 12392 w 12653"/>
              <a:gd name="connsiteY271" fmla="*/ 3278 h 3962"/>
              <a:gd name="connsiteX272" fmla="*/ 12392 w 12653"/>
              <a:gd name="connsiteY272" fmla="*/ 3337 h 3962"/>
              <a:gd name="connsiteX273" fmla="*/ 12224 w 12653"/>
              <a:gd name="connsiteY273" fmla="*/ 3337 h 3962"/>
              <a:gd name="connsiteX274" fmla="*/ 12224 w 12653"/>
              <a:gd name="connsiteY274" fmla="*/ 3209 h 3962"/>
              <a:gd name="connsiteX275" fmla="*/ 12071 w 12653"/>
              <a:gd name="connsiteY275" fmla="*/ 3209 h 3962"/>
              <a:gd name="connsiteX276" fmla="*/ 12071 w 12653"/>
              <a:gd name="connsiteY276" fmla="*/ 3261 h 3962"/>
              <a:gd name="connsiteX277" fmla="*/ 11995 w 12653"/>
              <a:gd name="connsiteY277" fmla="*/ 3261 h 3962"/>
              <a:gd name="connsiteX278" fmla="*/ 11995 w 12653"/>
              <a:gd name="connsiteY278" fmla="*/ 3322 h 3962"/>
              <a:gd name="connsiteX279" fmla="*/ 658 w 12653"/>
              <a:gd name="connsiteY279" fmla="*/ 3322 h 3962"/>
              <a:gd name="connsiteX280" fmla="*/ 658 w 12653"/>
              <a:gd name="connsiteY280" fmla="*/ 3261 h 3962"/>
              <a:gd name="connsiteX281" fmla="*/ 583 w 12653"/>
              <a:gd name="connsiteY281" fmla="*/ 3261 h 3962"/>
              <a:gd name="connsiteX282" fmla="*/ 583 w 12653"/>
              <a:gd name="connsiteY282" fmla="*/ 3209 h 3962"/>
              <a:gd name="connsiteX283" fmla="*/ 430 w 12653"/>
              <a:gd name="connsiteY283" fmla="*/ 3209 h 3962"/>
              <a:gd name="connsiteX284" fmla="*/ 430 w 12653"/>
              <a:gd name="connsiteY284" fmla="*/ 3337 h 3962"/>
              <a:gd name="connsiteX285" fmla="*/ 261 w 12653"/>
              <a:gd name="connsiteY285" fmla="*/ 3337 h 3962"/>
              <a:gd name="connsiteX286" fmla="*/ 261 w 12653"/>
              <a:gd name="connsiteY286" fmla="*/ 3278 h 3962"/>
              <a:gd name="connsiteX287" fmla="*/ 354 w 12653"/>
              <a:gd name="connsiteY287" fmla="*/ 3278 h 3962"/>
              <a:gd name="connsiteX288" fmla="*/ 354 w 12653"/>
              <a:gd name="connsiteY288" fmla="*/ 3177 h 3962"/>
              <a:gd name="connsiteX289" fmla="*/ 261 w 12653"/>
              <a:gd name="connsiteY289" fmla="*/ 3880 h 3962"/>
              <a:gd name="connsiteX290" fmla="*/ 261 w 12653"/>
              <a:gd name="connsiteY290" fmla="*/ 3787 h 3962"/>
              <a:gd name="connsiteX291" fmla="*/ 184 w 12653"/>
              <a:gd name="connsiteY291" fmla="*/ 3787 h 3962"/>
              <a:gd name="connsiteX292" fmla="*/ 184 w 12653"/>
              <a:gd name="connsiteY292" fmla="*/ 3705 h 3962"/>
              <a:gd name="connsiteX293" fmla="*/ 82 w 12653"/>
              <a:gd name="connsiteY293" fmla="*/ 3705 h 3962"/>
              <a:gd name="connsiteX294" fmla="*/ 82 w 12653"/>
              <a:gd name="connsiteY294" fmla="*/ 3787 h 3962"/>
              <a:gd name="connsiteX295" fmla="*/ 26 w 12653"/>
              <a:gd name="connsiteY295" fmla="*/ 3787 h 3962"/>
              <a:gd name="connsiteX296" fmla="*/ 26 w 12653"/>
              <a:gd name="connsiteY296" fmla="*/ 3619 h 3962"/>
              <a:gd name="connsiteX297" fmla="*/ 153 w 12653"/>
              <a:gd name="connsiteY297" fmla="*/ 3619 h 3962"/>
              <a:gd name="connsiteX298" fmla="*/ 153 w 12653"/>
              <a:gd name="connsiteY298" fmla="*/ 3468 h 3962"/>
              <a:gd name="connsiteX299" fmla="*/ 102 w 12653"/>
              <a:gd name="connsiteY299" fmla="*/ 3468 h 3962"/>
              <a:gd name="connsiteX300" fmla="*/ 102 w 12653"/>
              <a:gd name="connsiteY300" fmla="*/ 3390 h 3962"/>
              <a:gd name="connsiteX301" fmla="*/ 41 w 12653"/>
              <a:gd name="connsiteY301" fmla="*/ 3390 h 3962"/>
              <a:gd name="connsiteX302" fmla="*/ 41 w 12653"/>
              <a:gd name="connsiteY302" fmla="*/ 674 h 3962"/>
              <a:gd name="connsiteX303" fmla="*/ 102 w 12653"/>
              <a:gd name="connsiteY303" fmla="*/ 674 h 3962"/>
              <a:gd name="connsiteX304" fmla="*/ 102 w 12653"/>
              <a:gd name="connsiteY304" fmla="*/ 596 h 3962"/>
              <a:gd name="connsiteX305" fmla="*/ 153 w 12653"/>
              <a:gd name="connsiteY305" fmla="*/ 596 h 3962"/>
              <a:gd name="connsiteX306" fmla="*/ 153 w 12653"/>
              <a:gd name="connsiteY306" fmla="*/ 445 h 3962"/>
              <a:gd name="connsiteX307" fmla="*/ 26 w 12653"/>
              <a:gd name="connsiteY307" fmla="*/ 445 h 3962"/>
              <a:gd name="connsiteX308" fmla="*/ 26 w 12653"/>
              <a:gd name="connsiteY308" fmla="*/ 277 h 3962"/>
              <a:gd name="connsiteX309" fmla="*/ 82 w 12653"/>
              <a:gd name="connsiteY309" fmla="*/ 277 h 3962"/>
              <a:gd name="connsiteX310" fmla="*/ 82 w 12653"/>
              <a:gd name="connsiteY310" fmla="*/ 359 h 3962"/>
              <a:gd name="connsiteX311" fmla="*/ 184 w 12653"/>
              <a:gd name="connsiteY311" fmla="*/ 359 h 3962"/>
              <a:gd name="connsiteX312" fmla="*/ 184 w 12653"/>
              <a:gd name="connsiteY312" fmla="*/ 277 h 3962"/>
              <a:gd name="connsiteX313" fmla="*/ 261 w 12653"/>
              <a:gd name="connsiteY313" fmla="*/ 277 h 3962"/>
              <a:gd name="connsiteX314" fmla="*/ 261 w 12653"/>
              <a:gd name="connsiteY314" fmla="*/ 184 h 3962"/>
              <a:gd name="connsiteX315" fmla="*/ 354 w 12653"/>
              <a:gd name="connsiteY315" fmla="*/ 184 h 3962"/>
              <a:gd name="connsiteX316" fmla="*/ 354 w 12653"/>
              <a:gd name="connsiteY316" fmla="*/ 82 h 3962"/>
              <a:gd name="connsiteX317" fmla="*/ 261 w 12653"/>
              <a:gd name="connsiteY317" fmla="*/ 82 h 3962"/>
              <a:gd name="connsiteX318" fmla="*/ 261 w 12653"/>
              <a:gd name="connsiteY318" fmla="*/ 24 h 3962"/>
              <a:gd name="connsiteX319" fmla="*/ 430 w 12653"/>
              <a:gd name="connsiteY319" fmla="*/ 24 h 3962"/>
              <a:gd name="connsiteX320" fmla="*/ 430 w 12653"/>
              <a:gd name="connsiteY320" fmla="*/ 151 h 3962"/>
              <a:gd name="connsiteX321" fmla="*/ 583 w 12653"/>
              <a:gd name="connsiteY321" fmla="*/ 151 h 3962"/>
              <a:gd name="connsiteX322" fmla="*/ 583 w 12653"/>
              <a:gd name="connsiteY322" fmla="*/ 100 h 3962"/>
              <a:gd name="connsiteX323" fmla="*/ 658 w 12653"/>
              <a:gd name="connsiteY323" fmla="*/ 100 h 3962"/>
              <a:gd name="connsiteX324" fmla="*/ 658 w 12653"/>
              <a:gd name="connsiteY324" fmla="*/ 39 h 3962"/>
              <a:gd name="connsiteX325" fmla="*/ 11995 w 12653"/>
              <a:gd name="connsiteY325" fmla="*/ 39 h 3962"/>
              <a:gd name="connsiteX326" fmla="*/ 11995 w 12653"/>
              <a:gd name="connsiteY326" fmla="*/ 100 h 3962"/>
              <a:gd name="connsiteX327" fmla="*/ 12071 w 12653"/>
              <a:gd name="connsiteY327" fmla="*/ 100 h 3962"/>
              <a:gd name="connsiteX328" fmla="*/ 12071 w 12653"/>
              <a:gd name="connsiteY328" fmla="*/ 151 h 3962"/>
              <a:gd name="connsiteX329" fmla="*/ 12224 w 12653"/>
              <a:gd name="connsiteY329" fmla="*/ 151 h 3962"/>
              <a:gd name="connsiteX330" fmla="*/ 12224 w 12653"/>
              <a:gd name="connsiteY330" fmla="*/ 24 h 3962"/>
              <a:gd name="connsiteX331" fmla="*/ 12392 w 12653"/>
              <a:gd name="connsiteY331" fmla="*/ 24 h 3962"/>
              <a:gd name="connsiteX332" fmla="*/ 12392 w 12653"/>
              <a:gd name="connsiteY332" fmla="*/ 82 h 3962"/>
              <a:gd name="connsiteX333" fmla="*/ 12300 w 12653"/>
              <a:gd name="connsiteY333" fmla="*/ 82 h 3962"/>
              <a:gd name="connsiteX334" fmla="*/ 12300 w 12653"/>
              <a:gd name="connsiteY334" fmla="*/ 184 h 3962"/>
              <a:gd name="connsiteX335" fmla="*/ 12392 w 12653"/>
              <a:gd name="connsiteY335" fmla="*/ 184 h 3962"/>
              <a:gd name="connsiteX336" fmla="*/ 12392 w 12653"/>
              <a:gd name="connsiteY336" fmla="*/ 277 h 3962"/>
              <a:gd name="connsiteX337" fmla="*/ 12470 w 12653"/>
              <a:gd name="connsiteY337" fmla="*/ 277 h 3962"/>
              <a:gd name="connsiteX338" fmla="*/ 12470 w 12653"/>
              <a:gd name="connsiteY338" fmla="*/ 359 h 3962"/>
              <a:gd name="connsiteX339" fmla="*/ 12571 w 12653"/>
              <a:gd name="connsiteY339" fmla="*/ 359 h 3962"/>
              <a:gd name="connsiteX340" fmla="*/ 12571 w 12653"/>
              <a:gd name="connsiteY340" fmla="*/ 277 h 3962"/>
              <a:gd name="connsiteX341" fmla="*/ 12628 w 12653"/>
              <a:gd name="connsiteY341" fmla="*/ 277 h 3962"/>
              <a:gd name="connsiteX342" fmla="*/ 12628 w 12653"/>
              <a:gd name="connsiteY342" fmla="*/ 445 h 3962"/>
              <a:gd name="connsiteX343" fmla="*/ 12500 w 12653"/>
              <a:gd name="connsiteY343" fmla="*/ 445 h 3962"/>
              <a:gd name="connsiteX344" fmla="*/ 12500 w 12653"/>
              <a:gd name="connsiteY344" fmla="*/ 596 h 3962"/>
              <a:gd name="connsiteX345" fmla="*/ 12552 w 12653"/>
              <a:gd name="connsiteY345" fmla="*/ 596 h 3962"/>
              <a:gd name="connsiteX346" fmla="*/ 261 w 12653"/>
              <a:gd name="connsiteY346" fmla="*/ 3962 h 3962"/>
              <a:gd name="connsiteX347" fmla="*/ 261 w 12653"/>
              <a:gd name="connsiteY347" fmla="*/ 3899 h 3962"/>
              <a:gd name="connsiteX348" fmla="*/ 335 w 12653"/>
              <a:gd name="connsiteY348" fmla="*/ 3899 h 3962"/>
              <a:gd name="connsiteX349" fmla="*/ 335 w 12653"/>
              <a:gd name="connsiteY349" fmla="*/ 3962 h 3962"/>
              <a:gd name="connsiteX350" fmla="*/ 261 w 12653"/>
              <a:gd name="connsiteY350" fmla="*/ 3962 h 3962"/>
              <a:gd name="connsiteX351" fmla="*/ 261 w 12653"/>
              <a:gd name="connsiteY351" fmla="*/ 102 h 3962"/>
              <a:gd name="connsiteX352" fmla="*/ 335 w 12653"/>
              <a:gd name="connsiteY352" fmla="*/ 102 h 3962"/>
              <a:gd name="connsiteX353" fmla="*/ 335 w 12653"/>
              <a:gd name="connsiteY353" fmla="*/ 164 h 3962"/>
              <a:gd name="connsiteX354" fmla="*/ 261 w 12653"/>
              <a:gd name="connsiteY354" fmla="*/ 164 h 3962"/>
              <a:gd name="connsiteX355" fmla="*/ 261 w 12653"/>
              <a:gd name="connsiteY355" fmla="*/ 102 h 3962"/>
              <a:gd name="connsiteX356" fmla="*/ 12392 w 12653"/>
              <a:gd name="connsiteY356" fmla="*/ 102 h 3962"/>
              <a:gd name="connsiteX357" fmla="*/ 12392 w 12653"/>
              <a:gd name="connsiteY357" fmla="*/ 164 h 3962"/>
              <a:gd name="connsiteX358" fmla="*/ 12319 w 12653"/>
              <a:gd name="connsiteY358" fmla="*/ 164 h 3962"/>
              <a:gd name="connsiteX359" fmla="*/ 12319 w 12653"/>
              <a:gd name="connsiteY359" fmla="*/ 102 h 3962"/>
              <a:gd name="connsiteX360" fmla="*/ 12392 w 12653"/>
              <a:gd name="connsiteY360" fmla="*/ 102 h 3962"/>
              <a:gd name="connsiteX361" fmla="*/ 12392 w 12653"/>
              <a:gd name="connsiteY361" fmla="*/ 3899 h 3962"/>
              <a:gd name="connsiteX362" fmla="*/ 12392 w 12653"/>
              <a:gd name="connsiteY362" fmla="*/ 3962 h 3962"/>
              <a:gd name="connsiteX363" fmla="*/ 12319 w 12653"/>
              <a:gd name="connsiteY363" fmla="*/ 3962 h 3962"/>
              <a:gd name="connsiteX364" fmla="*/ 12319 w 12653"/>
              <a:gd name="connsiteY364" fmla="*/ 3899 h 3962"/>
              <a:gd name="connsiteX365" fmla="*/ 12392 w 12653"/>
              <a:gd name="connsiteY365" fmla="*/ 3899 h 3962"/>
              <a:gd name="connsiteX366" fmla="*/ 12552 w 12653"/>
              <a:gd name="connsiteY366" fmla="*/ 277 h 3962"/>
              <a:gd name="connsiteX367" fmla="*/ 12552 w 12653"/>
              <a:gd name="connsiteY367" fmla="*/ 339 h 3962"/>
              <a:gd name="connsiteX368" fmla="*/ 12487 w 12653"/>
              <a:gd name="connsiteY368" fmla="*/ 339 h 3962"/>
              <a:gd name="connsiteX369" fmla="*/ 12487 w 12653"/>
              <a:gd name="connsiteY369" fmla="*/ 277 h 3962"/>
              <a:gd name="connsiteX370" fmla="*/ 12552 w 12653"/>
              <a:gd name="connsiteY370" fmla="*/ 277 h 3962"/>
              <a:gd name="connsiteX371" fmla="*/ 12552 w 12653"/>
              <a:gd name="connsiteY371" fmla="*/ 184 h 3962"/>
              <a:gd name="connsiteX372" fmla="*/ 12552 w 12653"/>
              <a:gd name="connsiteY372" fmla="*/ 255 h 3962"/>
              <a:gd name="connsiteX373" fmla="*/ 12487 w 12653"/>
              <a:gd name="connsiteY373" fmla="*/ 255 h 3962"/>
              <a:gd name="connsiteX374" fmla="*/ 12487 w 12653"/>
              <a:gd name="connsiteY374" fmla="*/ 184 h 3962"/>
              <a:gd name="connsiteX375" fmla="*/ 12552 w 12653"/>
              <a:gd name="connsiteY375" fmla="*/ 184 h 3962"/>
              <a:gd name="connsiteX376" fmla="*/ 12552 w 12653"/>
              <a:gd name="connsiteY376" fmla="*/ 102 h 3962"/>
              <a:gd name="connsiteX377" fmla="*/ 12552 w 12653"/>
              <a:gd name="connsiteY377" fmla="*/ 160 h 3962"/>
              <a:gd name="connsiteX378" fmla="*/ 12492 w 12653"/>
              <a:gd name="connsiteY378" fmla="*/ 160 h 3962"/>
              <a:gd name="connsiteX379" fmla="*/ 12492 w 12653"/>
              <a:gd name="connsiteY379" fmla="*/ 102 h 3962"/>
              <a:gd name="connsiteX380" fmla="*/ 12552 w 12653"/>
              <a:gd name="connsiteY380" fmla="*/ 102 h 3962"/>
              <a:gd name="connsiteX381" fmla="*/ 12492 w 12653"/>
              <a:gd name="connsiteY381" fmla="*/ 82 h 3962"/>
              <a:gd name="connsiteX382" fmla="*/ 12492 w 12653"/>
              <a:gd name="connsiteY382" fmla="*/ 22 h 3962"/>
              <a:gd name="connsiteX383" fmla="*/ 12630 w 12653"/>
              <a:gd name="connsiteY383" fmla="*/ 22 h 3962"/>
              <a:gd name="connsiteX384" fmla="*/ 12630 w 12653"/>
              <a:gd name="connsiteY384" fmla="*/ 160 h 3962"/>
              <a:gd name="connsiteX385" fmla="*/ 12571 w 12653"/>
              <a:gd name="connsiteY385" fmla="*/ 160 h 3962"/>
              <a:gd name="connsiteX386" fmla="*/ 12571 w 12653"/>
              <a:gd name="connsiteY386" fmla="*/ 82 h 3962"/>
              <a:gd name="connsiteX387" fmla="*/ 12492 w 12653"/>
              <a:gd name="connsiteY387" fmla="*/ 82 h 3962"/>
              <a:gd name="connsiteX388" fmla="*/ 80 w 12653"/>
              <a:gd name="connsiteY388" fmla="*/ 3489 h 3962"/>
              <a:gd name="connsiteX389" fmla="*/ 80 w 12653"/>
              <a:gd name="connsiteY389" fmla="*/ 3528 h 3962"/>
              <a:gd name="connsiteX390" fmla="*/ 39 w 12653"/>
              <a:gd name="connsiteY390" fmla="*/ 3528 h 3962"/>
              <a:gd name="connsiteX391" fmla="*/ 39 w 12653"/>
              <a:gd name="connsiteY391" fmla="*/ 3489 h 3962"/>
              <a:gd name="connsiteX392" fmla="*/ 80 w 12653"/>
              <a:gd name="connsiteY392" fmla="*/ 3489 h 3962"/>
              <a:gd name="connsiteX393" fmla="*/ 12574 w 12653"/>
              <a:gd name="connsiteY393" fmla="*/ 575 h 3962"/>
              <a:gd name="connsiteX394" fmla="*/ 12574 w 12653"/>
              <a:gd name="connsiteY394" fmla="*/ 536 h 3962"/>
              <a:gd name="connsiteX395" fmla="*/ 12615 w 12653"/>
              <a:gd name="connsiteY395" fmla="*/ 536 h 3962"/>
              <a:gd name="connsiteX396" fmla="*/ 12615 w 12653"/>
              <a:gd name="connsiteY396" fmla="*/ 575 h 3962"/>
              <a:gd name="connsiteX397" fmla="*/ 12574 w 12653"/>
              <a:gd name="connsiteY397" fmla="*/ 575 h 3962"/>
              <a:gd name="connsiteX0" fmla="*/ 12653 w 12653"/>
              <a:gd name="connsiteY0" fmla="*/ 182 h 3962"/>
              <a:gd name="connsiteX1" fmla="*/ 12653 w 12653"/>
              <a:gd name="connsiteY1" fmla="*/ 0 h 3962"/>
              <a:gd name="connsiteX2" fmla="*/ 12470 w 12653"/>
              <a:gd name="connsiteY2" fmla="*/ 0 h 3962"/>
              <a:gd name="connsiteX3" fmla="*/ 12470 w 12653"/>
              <a:gd name="connsiteY3" fmla="*/ 82 h 3962"/>
              <a:gd name="connsiteX4" fmla="*/ 12414 w 12653"/>
              <a:gd name="connsiteY4" fmla="*/ 82 h 3962"/>
              <a:gd name="connsiteX5" fmla="*/ 12414 w 12653"/>
              <a:gd name="connsiteY5" fmla="*/ 0 h 3962"/>
              <a:gd name="connsiteX6" fmla="*/ 12202 w 12653"/>
              <a:gd name="connsiteY6" fmla="*/ 0 h 3962"/>
              <a:gd name="connsiteX7" fmla="*/ 12202 w 12653"/>
              <a:gd name="connsiteY7" fmla="*/ 130 h 3962"/>
              <a:gd name="connsiteX8" fmla="*/ 12092 w 12653"/>
              <a:gd name="connsiteY8" fmla="*/ 130 h 3962"/>
              <a:gd name="connsiteX9" fmla="*/ 12092 w 12653"/>
              <a:gd name="connsiteY9" fmla="*/ 100 h 3962"/>
              <a:gd name="connsiteX10" fmla="*/ 12155 w 12653"/>
              <a:gd name="connsiteY10" fmla="*/ 100 h 3962"/>
              <a:gd name="connsiteX11" fmla="*/ 12155 w 12653"/>
              <a:gd name="connsiteY11" fmla="*/ 15 h 3962"/>
              <a:gd name="connsiteX12" fmla="*/ 12071 w 12653"/>
              <a:gd name="connsiteY12" fmla="*/ 15 h 3962"/>
              <a:gd name="connsiteX13" fmla="*/ 12071 w 12653"/>
              <a:gd name="connsiteY13" fmla="*/ 78 h 3962"/>
              <a:gd name="connsiteX14" fmla="*/ 12017 w 12653"/>
              <a:gd name="connsiteY14" fmla="*/ 78 h 3962"/>
              <a:gd name="connsiteX15" fmla="*/ 12017 w 12653"/>
              <a:gd name="connsiteY15" fmla="*/ 18 h 3962"/>
              <a:gd name="connsiteX16" fmla="*/ 637 w 12653"/>
              <a:gd name="connsiteY16" fmla="*/ 18 h 3962"/>
              <a:gd name="connsiteX17" fmla="*/ 637 w 12653"/>
              <a:gd name="connsiteY17" fmla="*/ 78 h 3962"/>
              <a:gd name="connsiteX18" fmla="*/ 583 w 12653"/>
              <a:gd name="connsiteY18" fmla="*/ 78 h 3962"/>
              <a:gd name="connsiteX19" fmla="*/ 583 w 12653"/>
              <a:gd name="connsiteY19" fmla="*/ 15 h 3962"/>
              <a:gd name="connsiteX20" fmla="*/ 499 w 12653"/>
              <a:gd name="connsiteY20" fmla="*/ 15 h 3962"/>
              <a:gd name="connsiteX21" fmla="*/ 499 w 12653"/>
              <a:gd name="connsiteY21" fmla="*/ 100 h 3962"/>
              <a:gd name="connsiteX22" fmla="*/ 561 w 12653"/>
              <a:gd name="connsiteY22" fmla="*/ 100 h 3962"/>
              <a:gd name="connsiteX23" fmla="*/ 561 w 12653"/>
              <a:gd name="connsiteY23" fmla="*/ 130 h 3962"/>
              <a:gd name="connsiteX24" fmla="*/ 451 w 12653"/>
              <a:gd name="connsiteY24" fmla="*/ 130 h 3962"/>
              <a:gd name="connsiteX25" fmla="*/ 451 w 12653"/>
              <a:gd name="connsiteY25" fmla="*/ 0 h 3962"/>
              <a:gd name="connsiteX26" fmla="*/ 240 w 12653"/>
              <a:gd name="connsiteY26" fmla="*/ 0 h 3962"/>
              <a:gd name="connsiteX27" fmla="*/ 240 w 12653"/>
              <a:gd name="connsiteY27" fmla="*/ 82 h 3962"/>
              <a:gd name="connsiteX28" fmla="*/ 184 w 12653"/>
              <a:gd name="connsiteY28" fmla="*/ 82 h 3962"/>
              <a:gd name="connsiteX29" fmla="*/ 184 w 12653"/>
              <a:gd name="connsiteY29" fmla="*/ 0 h 3962"/>
              <a:gd name="connsiteX30" fmla="*/ 0 w 12653"/>
              <a:gd name="connsiteY30" fmla="*/ 0 h 3962"/>
              <a:gd name="connsiteX31" fmla="*/ 0 w 12653"/>
              <a:gd name="connsiteY31" fmla="*/ 182 h 3962"/>
              <a:gd name="connsiteX32" fmla="*/ 82 w 12653"/>
              <a:gd name="connsiteY32" fmla="*/ 182 h 3962"/>
              <a:gd name="connsiteX33" fmla="*/ 82 w 12653"/>
              <a:gd name="connsiteY33" fmla="*/ 255 h 3962"/>
              <a:gd name="connsiteX34" fmla="*/ 2 w 12653"/>
              <a:gd name="connsiteY34" fmla="*/ 255 h 3962"/>
              <a:gd name="connsiteX35" fmla="*/ 2 w 12653"/>
              <a:gd name="connsiteY35" fmla="*/ 467 h 3962"/>
              <a:gd name="connsiteX36" fmla="*/ 132 w 12653"/>
              <a:gd name="connsiteY36" fmla="*/ 467 h 3962"/>
              <a:gd name="connsiteX37" fmla="*/ 132 w 12653"/>
              <a:gd name="connsiteY37" fmla="*/ 575 h 3962"/>
              <a:gd name="connsiteX38" fmla="*/ 102 w 12653"/>
              <a:gd name="connsiteY38" fmla="*/ 575 h 3962"/>
              <a:gd name="connsiteX39" fmla="*/ 102 w 12653"/>
              <a:gd name="connsiteY39" fmla="*/ 514 h 3962"/>
              <a:gd name="connsiteX40" fmla="*/ 17 w 12653"/>
              <a:gd name="connsiteY40" fmla="*/ 514 h 3962"/>
              <a:gd name="connsiteX41" fmla="*/ 17 w 12653"/>
              <a:gd name="connsiteY41" fmla="*/ 596 h 3962"/>
              <a:gd name="connsiteX42" fmla="*/ 80 w 12653"/>
              <a:gd name="connsiteY42" fmla="*/ 596 h 3962"/>
              <a:gd name="connsiteX43" fmla="*/ 80 w 12653"/>
              <a:gd name="connsiteY43" fmla="*/ 652 h 3962"/>
              <a:gd name="connsiteX44" fmla="*/ 20 w 12653"/>
              <a:gd name="connsiteY44" fmla="*/ 652 h 3962"/>
              <a:gd name="connsiteX45" fmla="*/ 20 w 12653"/>
              <a:gd name="connsiteY45" fmla="*/ 2708 h 3962"/>
              <a:gd name="connsiteX46" fmla="*/ 80 w 12653"/>
              <a:gd name="connsiteY46" fmla="*/ 2708 h 3962"/>
              <a:gd name="connsiteX47" fmla="*/ 80 w 12653"/>
              <a:gd name="connsiteY47" fmla="*/ 2765 h 3962"/>
              <a:gd name="connsiteX48" fmla="*/ 17 w 12653"/>
              <a:gd name="connsiteY48" fmla="*/ 2765 h 3962"/>
              <a:gd name="connsiteX49" fmla="*/ 17 w 12653"/>
              <a:gd name="connsiteY49" fmla="*/ 2847 h 3962"/>
              <a:gd name="connsiteX50" fmla="*/ 102 w 12653"/>
              <a:gd name="connsiteY50" fmla="*/ 2847 h 3962"/>
              <a:gd name="connsiteX51" fmla="*/ 102 w 12653"/>
              <a:gd name="connsiteY51" fmla="*/ 2786 h 3962"/>
              <a:gd name="connsiteX52" fmla="*/ 132 w 12653"/>
              <a:gd name="connsiteY52" fmla="*/ 2786 h 3962"/>
              <a:gd name="connsiteX53" fmla="*/ 132 w 12653"/>
              <a:gd name="connsiteY53" fmla="*/ 2894 h 3962"/>
              <a:gd name="connsiteX54" fmla="*/ 2 w 12653"/>
              <a:gd name="connsiteY54" fmla="*/ 2894 h 3962"/>
              <a:gd name="connsiteX55" fmla="*/ 2 w 12653"/>
              <a:gd name="connsiteY55" fmla="*/ 3106 h 3962"/>
              <a:gd name="connsiteX56" fmla="*/ 82 w 12653"/>
              <a:gd name="connsiteY56" fmla="*/ 3106 h 3962"/>
              <a:gd name="connsiteX57" fmla="*/ 82 w 12653"/>
              <a:gd name="connsiteY57" fmla="*/ 3179 h 3962"/>
              <a:gd name="connsiteX58" fmla="*/ 0 w 12653"/>
              <a:gd name="connsiteY58" fmla="*/ 3179 h 3962"/>
              <a:gd name="connsiteX59" fmla="*/ 0 w 12653"/>
              <a:gd name="connsiteY59" fmla="*/ 3360 h 3962"/>
              <a:gd name="connsiteX60" fmla="*/ 184 w 12653"/>
              <a:gd name="connsiteY60" fmla="*/ 3360 h 3962"/>
              <a:gd name="connsiteX61" fmla="*/ 184 w 12653"/>
              <a:gd name="connsiteY61" fmla="*/ 3278 h 3962"/>
              <a:gd name="connsiteX62" fmla="*/ 240 w 12653"/>
              <a:gd name="connsiteY62" fmla="*/ 3278 h 3962"/>
              <a:gd name="connsiteX63" fmla="*/ 240 w 12653"/>
              <a:gd name="connsiteY63" fmla="*/ 3360 h 3962"/>
              <a:gd name="connsiteX64" fmla="*/ 451 w 12653"/>
              <a:gd name="connsiteY64" fmla="*/ 3360 h 3962"/>
              <a:gd name="connsiteX65" fmla="*/ 451 w 12653"/>
              <a:gd name="connsiteY65" fmla="*/ 3231 h 3962"/>
              <a:gd name="connsiteX66" fmla="*/ 561 w 12653"/>
              <a:gd name="connsiteY66" fmla="*/ 3231 h 3962"/>
              <a:gd name="connsiteX67" fmla="*/ 561 w 12653"/>
              <a:gd name="connsiteY67" fmla="*/ 3261 h 3962"/>
              <a:gd name="connsiteX68" fmla="*/ 499 w 12653"/>
              <a:gd name="connsiteY68" fmla="*/ 3261 h 3962"/>
              <a:gd name="connsiteX69" fmla="*/ 499 w 12653"/>
              <a:gd name="connsiteY69" fmla="*/ 3345 h 3962"/>
              <a:gd name="connsiteX70" fmla="*/ 583 w 12653"/>
              <a:gd name="connsiteY70" fmla="*/ 3345 h 3962"/>
              <a:gd name="connsiteX71" fmla="*/ 583 w 12653"/>
              <a:gd name="connsiteY71" fmla="*/ 3283 h 3962"/>
              <a:gd name="connsiteX72" fmla="*/ 637 w 12653"/>
              <a:gd name="connsiteY72" fmla="*/ 3283 h 3962"/>
              <a:gd name="connsiteX73" fmla="*/ 637 w 12653"/>
              <a:gd name="connsiteY73" fmla="*/ 3343 h 3962"/>
              <a:gd name="connsiteX74" fmla="*/ 12017 w 12653"/>
              <a:gd name="connsiteY74" fmla="*/ 3343 h 3962"/>
              <a:gd name="connsiteX75" fmla="*/ 12017 w 12653"/>
              <a:gd name="connsiteY75" fmla="*/ 3283 h 3962"/>
              <a:gd name="connsiteX76" fmla="*/ 12071 w 12653"/>
              <a:gd name="connsiteY76" fmla="*/ 3283 h 3962"/>
              <a:gd name="connsiteX77" fmla="*/ 12071 w 12653"/>
              <a:gd name="connsiteY77" fmla="*/ 3345 h 3962"/>
              <a:gd name="connsiteX78" fmla="*/ 12155 w 12653"/>
              <a:gd name="connsiteY78" fmla="*/ 3345 h 3962"/>
              <a:gd name="connsiteX79" fmla="*/ 12155 w 12653"/>
              <a:gd name="connsiteY79" fmla="*/ 3261 h 3962"/>
              <a:gd name="connsiteX80" fmla="*/ 12092 w 12653"/>
              <a:gd name="connsiteY80" fmla="*/ 3261 h 3962"/>
              <a:gd name="connsiteX81" fmla="*/ 12092 w 12653"/>
              <a:gd name="connsiteY81" fmla="*/ 3231 h 3962"/>
              <a:gd name="connsiteX82" fmla="*/ 12202 w 12653"/>
              <a:gd name="connsiteY82" fmla="*/ 3231 h 3962"/>
              <a:gd name="connsiteX83" fmla="*/ 12202 w 12653"/>
              <a:gd name="connsiteY83" fmla="*/ 3360 h 3962"/>
              <a:gd name="connsiteX84" fmla="*/ 12414 w 12653"/>
              <a:gd name="connsiteY84" fmla="*/ 3360 h 3962"/>
              <a:gd name="connsiteX85" fmla="*/ 12414 w 12653"/>
              <a:gd name="connsiteY85" fmla="*/ 3278 h 3962"/>
              <a:gd name="connsiteX86" fmla="*/ 12470 w 12653"/>
              <a:gd name="connsiteY86" fmla="*/ 3278 h 3962"/>
              <a:gd name="connsiteX87" fmla="*/ 12470 w 12653"/>
              <a:gd name="connsiteY87" fmla="*/ 3360 h 3962"/>
              <a:gd name="connsiteX88" fmla="*/ 12653 w 12653"/>
              <a:gd name="connsiteY88" fmla="*/ 3360 h 3962"/>
              <a:gd name="connsiteX89" fmla="*/ 12653 w 12653"/>
              <a:gd name="connsiteY89" fmla="*/ 3179 h 3962"/>
              <a:gd name="connsiteX90" fmla="*/ 12571 w 12653"/>
              <a:gd name="connsiteY90" fmla="*/ 3179 h 3962"/>
              <a:gd name="connsiteX91" fmla="*/ 12571 w 12653"/>
              <a:gd name="connsiteY91" fmla="*/ 3106 h 3962"/>
              <a:gd name="connsiteX92" fmla="*/ 12651 w 12653"/>
              <a:gd name="connsiteY92" fmla="*/ 3106 h 3962"/>
              <a:gd name="connsiteX93" fmla="*/ 12651 w 12653"/>
              <a:gd name="connsiteY93" fmla="*/ 2894 h 3962"/>
              <a:gd name="connsiteX94" fmla="*/ 12522 w 12653"/>
              <a:gd name="connsiteY94" fmla="*/ 2894 h 3962"/>
              <a:gd name="connsiteX95" fmla="*/ 12522 w 12653"/>
              <a:gd name="connsiteY95" fmla="*/ 2786 h 3962"/>
              <a:gd name="connsiteX96" fmla="*/ 12552 w 12653"/>
              <a:gd name="connsiteY96" fmla="*/ 2786 h 3962"/>
              <a:gd name="connsiteX97" fmla="*/ 12552 w 12653"/>
              <a:gd name="connsiteY97" fmla="*/ 2847 h 3962"/>
              <a:gd name="connsiteX98" fmla="*/ 12636 w 12653"/>
              <a:gd name="connsiteY98" fmla="*/ 2847 h 3962"/>
              <a:gd name="connsiteX99" fmla="*/ 12636 w 12653"/>
              <a:gd name="connsiteY99" fmla="*/ 2765 h 3962"/>
              <a:gd name="connsiteX100" fmla="*/ 12574 w 12653"/>
              <a:gd name="connsiteY100" fmla="*/ 2765 h 3962"/>
              <a:gd name="connsiteX101" fmla="*/ 12574 w 12653"/>
              <a:gd name="connsiteY101" fmla="*/ 2708 h 3962"/>
              <a:gd name="connsiteX102" fmla="*/ 12634 w 12653"/>
              <a:gd name="connsiteY102" fmla="*/ 2708 h 3962"/>
              <a:gd name="connsiteX103" fmla="*/ 12634 w 12653"/>
              <a:gd name="connsiteY103" fmla="*/ 652 h 3962"/>
              <a:gd name="connsiteX104" fmla="*/ 12574 w 12653"/>
              <a:gd name="connsiteY104" fmla="*/ 652 h 3962"/>
              <a:gd name="connsiteX105" fmla="*/ 12574 w 12653"/>
              <a:gd name="connsiteY105" fmla="*/ 596 h 3962"/>
              <a:gd name="connsiteX106" fmla="*/ 12636 w 12653"/>
              <a:gd name="connsiteY106" fmla="*/ 596 h 3962"/>
              <a:gd name="connsiteX107" fmla="*/ 12636 w 12653"/>
              <a:gd name="connsiteY107" fmla="*/ 514 h 3962"/>
              <a:gd name="connsiteX108" fmla="*/ 12552 w 12653"/>
              <a:gd name="connsiteY108" fmla="*/ 514 h 3962"/>
              <a:gd name="connsiteX109" fmla="*/ 12552 w 12653"/>
              <a:gd name="connsiteY109" fmla="*/ 575 h 3962"/>
              <a:gd name="connsiteX110" fmla="*/ 12522 w 12653"/>
              <a:gd name="connsiteY110" fmla="*/ 575 h 3962"/>
              <a:gd name="connsiteX111" fmla="*/ 12522 w 12653"/>
              <a:gd name="connsiteY111" fmla="*/ 467 h 3962"/>
              <a:gd name="connsiteX112" fmla="*/ 12651 w 12653"/>
              <a:gd name="connsiteY112" fmla="*/ 467 h 3962"/>
              <a:gd name="connsiteX113" fmla="*/ 12651 w 12653"/>
              <a:gd name="connsiteY113" fmla="*/ 255 h 3962"/>
              <a:gd name="connsiteX114" fmla="*/ 12571 w 12653"/>
              <a:gd name="connsiteY114" fmla="*/ 255 h 3962"/>
              <a:gd name="connsiteX115" fmla="*/ 12571 w 12653"/>
              <a:gd name="connsiteY115" fmla="*/ 182 h 3962"/>
              <a:gd name="connsiteX116" fmla="*/ 12653 w 12653"/>
              <a:gd name="connsiteY116" fmla="*/ 182 h 3962"/>
              <a:gd name="connsiteX117" fmla="*/ 561 w 12653"/>
              <a:gd name="connsiteY117" fmla="*/ 3283 h 3962"/>
              <a:gd name="connsiteX118" fmla="*/ 561 w 12653"/>
              <a:gd name="connsiteY118" fmla="*/ 3324 h 3962"/>
              <a:gd name="connsiteX119" fmla="*/ 520 w 12653"/>
              <a:gd name="connsiteY119" fmla="*/ 3324 h 3962"/>
              <a:gd name="connsiteX120" fmla="*/ 520 w 12653"/>
              <a:gd name="connsiteY120" fmla="*/ 3283 h 3962"/>
              <a:gd name="connsiteX121" fmla="*/ 561 w 12653"/>
              <a:gd name="connsiteY121" fmla="*/ 3283 h 3962"/>
              <a:gd name="connsiteX122" fmla="*/ 12092 w 12653"/>
              <a:gd name="connsiteY122" fmla="*/ 78 h 3962"/>
              <a:gd name="connsiteX123" fmla="*/ 12092 w 12653"/>
              <a:gd name="connsiteY123" fmla="*/ 37 h 3962"/>
              <a:gd name="connsiteX124" fmla="*/ 12133 w 12653"/>
              <a:gd name="connsiteY124" fmla="*/ 37 h 3962"/>
              <a:gd name="connsiteX125" fmla="*/ 12133 w 12653"/>
              <a:gd name="connsiteY125" fmla="*/ 78 h 3962"/>
              <a:gd name="connsiteX126" fmla="*/ 12092 w 12653"/>
              <a:gd name="connsiteY126" fmla="*/ 78 h 3962"/>
              <a:gd name="connsiteX127" fmla="*/ 12574 w 12653"/>
              <a:gd name="connsiteY127" fmla="*/ 2825 h 3962"/>
              <a:gd name="connsiteX128" fmla="*/ 12574 w 12653"/>
              <a:gd name="connsiteY128" fmla="*/ 2786 h 3962"/>
              <a:gd name="connsiteX129" fmla="*/ 12615 w 12653"/>
              <a:gd name="connsiteY129" fmla="*/ 2786 h 3962"/>
              <a:gd name="connsiteX130" fmla="*/ 12615 w 12653"/>
              <a:gd name="connsiteY130" fmla="*/ 2825 h 3962"/>
              <a:gd name="connsiteX131" fmla="*/ 12574 w 12653"/>
              <a:gd name="connsiteY131" fmla="*/ 2825 h 3962"/>
              <a:gd name="connsiteX132" fmla="*/ 12492 w 12653"/>
              <a:gd name="connsiteY132" fmla="*/ 3339 h 3962"/>
              <a:gd name="connsiteX133" fmla="*/ 12492 w 12653"/>
              <a:gd name="connsiteY133" fmla="*/ 3278 h 3962"/>
              <a:gd name="connsiteX134" fmla="*/ 12571 w 12653"/>
              <a:gd name="connsiteY134" fmla="*/ 3278 h 3962"/>
              <a:gd name="connsiteX135" fmla="*/ 12571 w 12653"/>
              <a:gd name="connsiteY135" fmla="*/ 3201 h 3962"/>
              <a:gd name="connsiteX136" fmla="*/ 12630 w 12653"/>
              <a:gd name="connsiteY136" fmla="*/ 3201 h 3962"/>
              <a:gd name="connsiteX137" fmla="*/ 12630 w 12653"/>
              <a:gd name="connsiteY137" fmla="*/ 3339 h 3962"/>
              <a:gd name="connsiteX138" fmla="*/ 12492 w 12653"/>
              <a:gd name="connsiteY138" fmla="*/ 3339 h 3962"/>
              <a:gd name="connsiteX139" fmla="*/ 12492 w 12653"/>
              <a:gd name="connsiteY139" fmla="*/ 3259 h 3962"/>
              <a:gd name="connsiteX140" fmla="*/ 12492 w 12653"/>
              <a:gd name="connsiteY140" fmla="*/ 3201 h 3962"/>
              <a:gd name="connsiteX141" fmla="*/ 12552 w 12653"/>
              <a:gd name="connsiteY141" fmla="*/ 3201 h 3962"/>
              <a:gd name="connsiteX142" fmla="*/ 12552 w 12653"/>
              <a:gd name="connsiteY142" fmla="*/ 3259 h 3962"/>
              <a:gd name="connsiteX143" fmla="*/ 12492 w 12653"/>
              <a:gd name="connsiteY143" fmla="*/ 3259 h 3962"/>
              <a:gd name="connsiteX144" fmla="*/ 12487 w 12653"/>
              <a:gd name="connsiteY144" fmla="*/ 3084 h 3962"/>
              <a:gd name="connsiteX145" fmla="*/ 12487 w 12653"/>
              <a:gd name="connsiteY145" fmla="*/ 3021 h 3962"/>
              <a:gd name="connsiteX146" fmla="*/ 12552 w 12653"/>
              <a:gd name="connsiteY146" fmla="*/ 3021 h 3962"/>
              <a:gd name="connsiteX147" fmla="*/ 12552 w 12653"/>
              <a:gd name="connsiteY147" fmla="*/ 3084 h 3962"/>
              <a:gd name="connsiteX148" fmla="*/ 12487 w 12653"/>
              <a:gd name="connsiteY148" fmla="*/ 3084 h 3962"/>
              <a:gd name="connsiteX149" fmla="*/ 12552 w 12653"/>
              <a:gd name="connsiteY149" fmla="*/ 3106 h 3962"/>
              <a:gd name="connsiteX150" fmla="*/ 12552 w 12653"/>
              <a:gd name="connsiteY150" fmla="*/ 3177 h 3962"/>
              <a:gd name="connsiteX151" fmla="*/ 12487 w 12653"/>
              <a:gd name="connsiteY151" fmla="*/ 3177 h 3962"/>
              <a:gd name="connsiteX152" fmla="*/ 12487 w 12653"/>
              <a:gd name="connsiteY152" fmla="*/ 3106 h 3962"/>
              <a:gd name="connsiteX153" fmla="*/ 12552 w 12653"/>
              <a:gd name="connsiteY153" fmla="*/ 3106 h 3962"/>
              <a:gd name="connsiteX154" fmla="*/ 12470 w 12653"/>
              <a:gd name="connsiteY154" fmla="*/ 3196 h 3962"/>
              <a:gd name="connsiteX155" fmla="*/ 12470 w 12653"/>
              <a:gd name="connsiteY155" fmla="*/ 3259 h 3962"/>
              <a:gd name="connsiteX156" fmla="*/ 12414 w 12653"/>
              <a:gd name="connsiteY156" fmla="*/ 3259 h 3962"/>
              <a:gd name="connsiteX157" fmla="*/ 12414 w 12653"/>
              <a:gd name="connsiteY157" fmla="*/ 3196 h 3962"/>
              <a:gd name="connsiteX158" fmla="*/ 12470 w 12653"/>
              <a:gd name="connsiteY158" fmla="*/ 3196 h 3962"/>
              <a:gd name="connsiteX159" fmla="*/ 12470 w 12653"/>
              <a:gd name="connsiteY159" fmla="*/ 3106 h 3962"/>
              <a:gd name="connsiteX160" fmla="*/ 12470 w 12653"/>
              <a:gd name="connsiteY160" fmla="*/ 3177 h 3962"/>
              <a:gd name="connsiteX161" fmla="*/ 12414 w 12653"/>
              <a:gd name="connsiteY161" fmla="*/ 3177 h 3962"/>
              <a:gd name="connsiteX162" fmla="*/ 12414 w 12653"/>
              <a:gd name="connsiteY162" fmla="*/ 3106 h 3962"/>
              <a:gd name="connsiteX163" fmla="*/ 12470 w 12653"/>
              <a:gd name="connsiteY163" fmla="*/ 3106 h 3962"/>
              <a:gd name="connsiteX164" fmla="*/ 12092 w 12653"/>
              <a:gd name="connsiteY164" fmla="*/ 3324 h 3962"/>
              <a:gd name="connsiteX165" fmla="*/ 12092 w 12653"/>
              <a:gd name="connsiteY165" fmla="*/ 3283 h 3962"/>
              <a:gd name="connsiteX166" fmla="*/ 12133 w 12653"/>
              <a:gd name="connsiteY166" fmla="*/ 3283 h 3962"/>
              <a:gd name="connsiteX167" fmla="*/ 12133 w 12653"/>
              <a:gd name="connsiteY167" fmla="*/ 3324 h 3962"/>
              <a:gd name="connsiteX168" fmla="*/ 12092 w 12653"/>
              <a:gd name="connsiteY168" fmla="*/ 3324 h 3962"/>
              <a:gd name="connsiteX169" fmla="*/ 240 w 12653"/>
              <a:gd name="connsiteY169" fmla="*/ 3196 h 3962"/>
              <a:gd name="connsiteX170" fmla="*/ 240 w 12653"/>
              <a:gd name="connsiteY170" fmla="*/ 3259 h 3962"/>
              <a:gd name="connsiteX171" fmla="*/ 184 w 12653"/>
              <a:gd name="connsiteY171" fmla="*/ 3259 h 3962"/>
              <a:gd name="connsiteX172" fmla="*/ 184 w 12653"/>
              <a:gd name="connsiteY172" fmla="*/ 3196 h 3962"/>
              <a:gd name="connsiteX173" fmla="*/ 240 w 12653"/>
              <a:gd name="connsiteY173" fmla="*/ 3196 h 3962"/>
              <a:gd name="connsiteX174" fmla="*/ 240 w 12653"/>
              <a:gd name="connsiteY174" fmla="*/ 3106 h 3962"/>
              <a:gd name="connsiteX175" fmla="*/ 240 w 12653"/>
              <a:gd name="connsiteY175" fmla="*/ 3177 h 3962"/>
              <a:gd name="connsiteX176" fmla="*/ 184 w 12653"/>
              <a:gd name="connsiteY176" fmla="*/ 3177 h 3962"/>
              <a:gd name="connsiteX177" fmla="*/ 184 w 12653"/>
              <a:gd name="connsiteY177" fmla="*/ 3106 h 3962"/>
              <a:gd name="connsiteX178" fmla="*/ 240 w 12653"/>
              <a:gd name="connsiteY178" fmla="*/ 3106 h 3962"/>
              <a:gd name="connsiteX179" fmla="*/ 102 w 12653"/>
              <a:gd name="connsiteY179" fmla="*/ 3084 h 3962"/>
              <a:gd name="connsiteX180" fmla="*/ 102 w 12653"/>
              <a:gd name="connsiteY180" fmla="*/ 3021 h 3962"/>
              <a:gd name="connsiteX181" fmla="*/ 166 w 12653"/>
              <a:gd name="connsiteY181" fmla="*/ 3021 h 3962"/>
              <a:gd name="connsiteX182" fmla="*/ 166 w 12653"/>
              <a:gd name="connsiteY182" fmla="*/ 3084 h 3962"/>
              <a:gd name="connsiteX183" fmla="*/ 102 w 12653"/>
              <a:gd name="connsiteY183" fmla="*/ 3084 h 3962"/>
              <a:gd name="connsiteX184" fmla="*/ 102 w 12653"/>
              <a:gd name="connsiteY184" fmla="*/ 3177 h 3962"/>
              <a:gd name="connsiteX185" fmla="*/ 102 w 12653"/>
              <a:gd name="connsiteY185" fmla="*/ 3106 h 3962"/>
              <a:gd name="connsiteX186" fmla="*/ 166 w 12653"/>
              <a:gd name="connsiteY186" fmla="*/ 3106 h 3962"/>
              <a:gd name="connsiteX187" fmla="*/ 166 w 12653"/>
              <a:gd name="connsiteY187" fmla="*/ 3177 h 3962"/>
              <a:gd name="connsiteX188" fmla="*/ 102 w 12653"/>
              <a:gd name="connsiteY188" fmla="*/ 3177 h 3962"/>
              <a:gd name="connsiteX189" fmla="*/ 102 w 12653"/>
              <a:gd name="connsiteY189" fmla="*/ 3259 h 3962"/>
              <a:gd name="connsiteX190" fmla="*/ 102 w 12653"/>
              <a:gd name="connsiteY190" fmla="*/ 3201 h 3962"/>
              <a:gd name="connsiteX191" fmla="*/ 162 w 12653"/>
              <a:gd name="connsiteY191" fmla="*/ 3201 h 3962"/>
              <a:gd name="connsiteX192" fmla="*/ 162 w 12653"/>
              <a:gd name="connsiteY192" fmla="*/ 3259 h 3962"/>
              <a:gd name="connsiteX193" fmla="*/ 102 w 12653"/>
              <a:gd name="connsiteY193" fmla="*/ 3259 h 3962"/>
              <a:gd name="connsiteX194" fmla="*/ 162 w 12653"/>
              <a:gd name="connsiteY194" fmla="*/ 3278 h 3962"/>
              <a:gd name="connsiteX195" fmla="*/ 162 w 12653"/>
              <a:gd name="connsiteY195" fmla="*/ 3339 h 3962"/>
              <a:gd name="connsiteX196" fmla="*/ 24 w 12653"/>
              <a:gd name="connsiteY196" fmla="*/ 3339 h 3962"/>
              <a:gd name="connsiteX197" fmla="*/ 24 w 12653"/>
              <a:gd name="connsiteY197" fmla="*/ 3201 h 3962"/>
              <a:gd name="connsiteX198" fmla="*/ 82 w 12653"/>
              <a:gd name="connsiteY198" fmla="*/ 3201 h 3962"/>
              <a:gd name="connsiteX199" fmla="*/ 82 w 12653"/>
              <a:gd name="connsiteY199" fmla="*/ 3278 h 3962"/>
              <a:gd name="connsiteX200" fmla="*/ 162 w 12653"/>
              <a:gd name="connsiteY200" fmla="*/ 3278 h 3962"/>
              <a:gd name="connsiteX201" fmla="*/ 80 w 12653"/>
              <a:gd name="connsiteY201" fmla="*/ 536 h 3962"/>
              <a:gd name="connsiteX202" fmla="*/ 80 w 12653"/>
              <a:gd name="connsiteY202" fmla="*/ 575 h 3962"/>
              <a:gd name="connsiteX203" fmla="*/ 39 w 12653"/>
              <a:gd name="connsiteY203" fmla="*/ 575 h 3962"/>
              <a:gd name="connsiteX204" fmla="*/ 39 w 12653"/>
              <a:gd name="connsiteY204" fmla="*/ 536 h 3962"/>
              <a:gd name="connsiteX205" fmla="*/ 80 w 12653"/>
              <a:gd name="connsiteY205" fmla="*/ 536 h 3962"/>
              <a:gd name="connsiteX206" fmla="*/ 162 w 12653"/>
              <a:gd name="connsiteY206" fmla="*/ 22 h 3962"/>
              <a:gd name="connsiteX207" fmla="*/ 162 w 12653"/>
              <a:gd name="connsiteY207" fmla="*/ 82 h 3962"/>
              <a:gd name="connsiteX208" fmla="*/ 82 w 12653"/>
              <a:gd name="connsiteY208" fmla="*/ 82 h 3962"/>
              <a:gd name="connsiteX209" fmla="*/ 82 w 12653"/>
              <a:gd name="connsiteY209" fmla="*/ 160 h 3962"/>
              <a:gd name="connsiteX210" fmla="*/ 24 w 12653"/>
              <a:gd name="connsiteY210" fmla="*/ 160 h 3962"/>
              <a:gd name="connsiteX211" fmla="*/ 24 w 12653"/>
              <a:gd name="connsiteY211" fmla="*/ 22 h 3962"/>
              <a:gd name="connsiteX212" fmla="*/ 162 w 12653"/>
              <a:gd name="connsiteY212" fmla="*/ 22 h 3962"/>
              <a:gd name="connsiteX213" fmla="*/ 162 w 12653"/>
              <a:gd name="connsiteY213" fmla="*/ 102 h 3962"/>
              <a:gd name="connsiteX214" fmla="*/ 162 w 12653"/>
              <a:gd name="connsiteY214" fmla="*/ 160 h 3962"/>
              <a:gd name="connsiteX215" fmla="*/ 102 w 12653"/>
              <a:gd name="connsiteY215" fmla="*/ 160 h 3962"/>
              <a:gd name="connsiteX216" fmla="*/ 102 w 12653"/>
              <a:gd name="connsiteY216" fmla="*/ 102 h 3962"/>
              <a:gd name="connsiteX217" fmla="*/ 162 w 12653"/>
              <a:gd name="connsiteY217" fmla="*/ 102 h 3962"/>
              <a:gd name="connsiteX218" fmla="*/ 166 w 12653"/>
              <a:gd name="connsiteY218" fmla="*/ 277 h 3962"/>
              <a:gd name="connsiteX219" fmla="*/ 166 w 12653"/>
              <a:gd name="connsiteY219" fmla="*/ 339 h 3962"/>
              <a:gd name="connsiteX220" fmla="*/ 102 w 12653"/>
              <a:gd name="connsiteY220" fmla="*/ 339 h 3962"/>
              <a:gd name="connsiteX221" fmla="*/ 102 w 12653"/>
              <a:gd name="connsiteY221" fmla="*/ 277 h 3962"/>
              <a:gd name="connsiteX222" fmla="*/ 166 w 12653"/>
              <a:gd name="connsiteY222" fmla="*/ 277 h 3962"/>
              <a:gd name="connsiteX223" fmla="*/ 102 w 12653"/>
              <a:gd name="connsiteY223" fmla="*/ 255 h 3962"/>
              <a:gd name="connsiteX224" fmla="*/ 102 w 12653"/>
              <a:gd name="connsiteY224" fmla="*/ 184 h 3962"/>
              <a:gd name="connsiteX225" fmla="*/ 166 w 12653"/>
              <a:gd name="connsiteY225" fmla="*/ 184 h 3962"/>
              <a:gd name="connsiteX226" fmla="*/ 166 w 12653"/>
              <a:gd name="connsiteY226" fmla="*/ 255 h 3962"/>
              <a:gd name="connsiteX227" fmla="*/ 102 w 12653"/>
              <a:gd name="connsiteY227" fmla="*/ 255 h 3962"/>
              <a:gd name="connsiteX228" fmla="*/ 184 w 12653"/>
              <a:gd name="connsiteY228" fmla="*/ 255 h 3962"/>
              <a:gd name="connsiteX229" fmla="*/ 184 w 12653"/>
              <a:gd name="connsiteY229" fmla="*/ 184 h 3962"/>
              <a:gd name="connsiteX230" fmla="*/ 240 w 12653"/>
              <a:gd name="connsiteY230" fmla="*/ 184 h 3962"/>
              <a:gd name="connsiteX231" fmla="*/ 240 w 12653"/>
              <a:gd name="connsiteY231" fmla="*/ 255 h 3962"/>
              <a:gd name="connsiteX232" fmla="*/ 184 w 12653"/>
              <a:gd name="connsiteY232" fmla="*/ 255 h 3962"/>
              <a:gd name="connsiteX233" fmla="*/ 184 w 12653"/>
              <a:gd name="connsiteY233" fmla="*/ 164 h 3962"/>
              <a:gd name="connsiteX234" fmla="*/ 184 w 12653"/>
              <a:gd name="connsiteY234" fmla="*/ 102 h 3962"/>
              <a:gd name="connsiteX235" fmla="*/ 240 w 12653"/>
              <a:gd name="connsiteY235" fmla="*/ 102 h 3962"/>
              <a:gd name="connsiteX236" fmla="*/ 240 w 12653"/>
              <a:gd name="connsiteY236" fmla="*/ 164 h 3962"/>
              <a:gd name="connsiteX237" fmla="*/ 184 w 12653"/>
              <a:gd name="connsiteY237" fmla="*/ 164 h 3962"/>
              <a:gd name="connsiteX238" fmla="*/ 561 w 12653"/>
              <a:gd name="connsiteY238" fmla="*/ 37 h 3962"/>
              <a:gd name="connsiteX239" fmla="*/ 561 w 12653"/>
              <a:gd name="connsiteY239" fmla="*/ 78 h 3962"/>
              <a:gd name="connsiteX240" fmla="*/ 520 w 12653"/>
              <a:gd name="connsiteY240" fmla="*/ 78 h 3962"/>
              <a:gd name="connsiteX241" fmla="*/ 520 w 12653"/>
              <a:gd name="connsiteY241" fmla="*/ 37 h 3962"/>
              <a:gd name="connsiteX242" fmla="*/ 561 w 12653"/>
              <a:gd name="connsiteY242" fmla="*/ 37 h 3962"/>
              <a:gd name="connsiteX243" fmla="*/ 12414 w 12653"/>
              <a:gd name="connsiteY243" fmla="*/ 164 h 3962"/>
              <a:gd name="connsiteX244" fmla="*/ 12414 w 12653"/>
              <a:gd name="connsiteY244" fmla="*/ 102 h 3962"/>
              <a:gd name="connsiteX245" fmla="*/ 12470 w 12653"/>
              <a:gd name="connsiteY245" fmla="*/ 102 h 3962"/>
              <a:gd name="connsiteX246" fmla="*/ 12470 w 12653"/>
              <a:gd name="connsiteY246" fmla="*/ 164 h 3962"/>
              <a:gd name="connsiteX247" fmla="*/ 12414 w 12653"/>
              <a:gd name="connsiteY247" fmla="*/ 164 h 3962"/>
              <a:gd name="connsiteX248" fmla="*/ 12414 w 12653"/>
              <a:gd name="connsiteY248" fmla="*/ 255 h 3962"/>
              <a:gd name="connsiteX249" fmla="*/ 12414 w 12653"/>
              <a:gd name="connsiteY249" fmla="*/ 184 h 3962"/>
              <a:gd name="connsiteX250" fmla="*/ 12470 w 12653"/>
              <a:gd name="connsiteY250" fmla="*/ 184 h 3962"/>
              <a:gd name="connsiteX251" fmla="*/ 12470 w 12653"/>
              <a:gd name="connsiteY251" fmla="*/ 255 h 3962"/>
              <a:gd name="connsiteX252" fmla="*/ 12414 w 12653"/>
              <a:gd name="connsiteY252" fmla="*/ 255 h 3962"/>
              <a:gd name="connsiteX253" fmla="*/ 12552 w 12653"/>
              <a:gd name="connsiteY253" fmla="*/ 596 h 3962"/>
              <a:gd name="connsiteX254" fmla="*/ 12552 w 12653"/>
              <a:gd name="connsiteY254" fmla="*/ 674 h 3962"/>
              <a:gd name="connsiteX255" fmla="*/ 12612 w 12653"/>
              <a:gd name="connsiteY255" fmla="*/ 674 h 3962"/>
              <a:gd name="connsiteX256" fmla="*/ 12612 w 12653"/>
              <a:gd name="connsiteY256" fmla="*/ 2687 h 3962"/>
              <a:gd name="connsiteX257" fmla="*/ 12552 w 12653"/>
              <a:gd name="connsiteY257" fmla="*/ 2687 h 3962"/>
              <a:gd name="connsiteX258" fmla="*/ 12552 w 12653"/>
              <a:gd name="connsiteY258" fmla="*/ 2765 h 3962"/>
              <a:gd name="connsiteX259" fmla="*/ 12500 w 12653"/>
              <a:gd name="connsiteY259" fmla="*/ 2765 h 3962"/>
              <a:gd name="connsiteX260" fmla="*/ 12500 w 12653"/>
              <a:gd name="connsiteY260" fmla="*/ 2916 h 3962"/>
              <a:gd name="connsiteX261" fmla="*/ 12628 w 12653"/>
              <a:gd name="connsiteY261" fmla="*/ 2916 h 3962"/>
              <a:gd name="connsiteX262" fmla="*/ 12628 w 12653"/>
              <a:gd name="connsiteY262" fmla="*/ 3084 h 3962"/>
              <a:gd name="connsiteX263" fmla="*/ 12571 w 12653"/>
              <a:gd name="connsiteY263" fmla="*/ 3084 h 3962"/>
              <a:gd name="connsiteX264" fmla="*/ 12571 w 12653"/>
              <a:gd name="connsiteY264" fmla="*/ 3002 h 3962"/>
              <a:gd name="connsiteX265" fmla="*/ 12470 w 12653"/>
              <a:gd name="connsiteY265" fmla="*/ 3002 h 3962"/>
              <a:gd name="connsiteX266" fmla="*/ 12470 w 12653"/>
              <a:gd name="connsiteY266" fmla="*/ 3084 h 3962"/>
              <a:gd name="connsiteX267" fmla="*/ 12392 w 12653"/>
              <a:gd name="connsiteY267" fmla="*/ 3084 h 3962"/>
              <a:gd name="connsiteX268" fmla="*/ 12392 w 12653"/>
              <a:gd name="connsiteY268" fmla="*/ 3177 h 3962"/>
              <a:gd name="connsiteX269" fmla="*/ 12300 w 12653"/>
              <a:gd name="connsiteY269" fmla="*/ 3177 h 3962"/>
              <a:gd name="connsiteX270" fmla="*/ 12300 w 12653"/>
              <a:gd name="connsiteY270" fmla="*/ 3278 h 3962"/>
              <a:gd name="connsiteX271" fmla="*/ 12392 w 12653"/>
              <a:gd name="connsiteY271" fmla="*/ 3278 h 3962"/>
              <a:gd name="connsiteX272" fmla="*/ 12392 w 12653"/>
              <a:gd name="connsiteY272" fmla="*/ 3337 h 3962"/>
              <a:gd name="connsiteX273" fmla="*/ 12224 w 12653"/>
              <a:gd name="connsiteY273" fmla="*/ 3337 h 3962"/>
              <a:gd name="connsiteX274" fmla="*/ 12224 w 12653"/>
              <a:gd name="connsiteY274" fmla="*/ 3209 h 3962"/>
              <a:gd name="connsiteX275" fmla="*/ 12071 w 12653"/>
              <a:gd name="connsiteY275" fmla="*/ 3209 h 3962"/>
              <a:gd name="connsiteX276" fmla="*/ 12071 w 12653"/>
              <a:gd name="connsiteY276" fmla="*/ 3261 h 3962"/>
              <a:gd name="connsiteX277" fmla="*/ 11995 w 12653"/>
              <a:gd name="connsiteY277" fmla="*/ 3261 h 3962"/>
              <a:gd name="connsiteX278" fmla="*/ 11995 w 12653"/>
              <a:gd name="connsiteY278" fmla="*/ 3322 h 3962"/>
              <a:gd name="connsiteX279" fmla="*/ 658 w 12653"/>
              <a:gd name="connsiteY279" fmla="*/ 3322 h 3962"/>
              <a:gd name="connsiteX280" fmla="*/ 658 w 12653"/>
              <a:gd name="connsiteY280" fmla="*/ 3261 h 3962"/>
              <a:gd name="connsiteX281" fmla="*/ 583 w 12653"/>
              <a:gd name="connsiteY281" fmla="*/ 3261 h 3962"/>
              <a:gd name="connsiteX282" fmla="*/ 583 w 12653"/>
              <a:gd name="connsiteY282" fmla="*/ 3209 h 3962"/>
              <a:gd name="connsiteX283" fmla="*/ 430 w 12653"/>
              <a:gd name="connsiteY283" fmla="*/ 3209 h 3962"/>
              <a:gd name="connsiteX284" fmla="*/ 430 w 12653"/>
              <a:gd name="connsiteY284" fmla="*/ 3337 h 3962"/>
              <a:gd name="connsiteX285" fmla="*/ 261 w 12653"/>
              <a:gd name="connsiteY285" fmla="*/ 3337 h 3962"/>
              <a:gd name="connsiteX286" fmla="*/ 261 w 12653"/>
              <a:gd name="connsiteY286" fmla="*/ 3278 h 3962"/>
              <a:gd name="connsiteX287" fmla="*/ 354 w 12653"/>
              <a:gd name="connsiteY287" fmla="*/ 3278 h 3962"/>
              <a:gd name="connsiteX288" fmla="*/ 354 w 12653"/>
              <a:gd name="connsiteY288" fmla="*/ 3177 h 3962"/>
              <a:gd name="connsiteX289" fmla="*/ 261 w 12653"/>
              <a:gd name="connsiteY289" fmla="*/ 3177 h 3962"/>
              <a:gd name="connsiteX290" fmla="*/ 261 w 12653"/>
              <a:gd name="connsiteY290" fmla="*/ 3787 h 3962"/>
              <a:gd name="connsiteX291" fmla="*/ 184 w 12653"/>
              <a:gd name="connsiteY291" fmla="*/ 3787 h 3962"/>
              <a:gd name="connsiteX292" fmla="*/ 184 w 12653"/>
              <a:gd name="connsiteY292" fmla="*/ 3705 h 3962"/>
              <a:gd name="connsiteX293" fmla="*/ 82 w 12653"/>
              <a:gd name="connsiteY293" fmla="*/ 3705 h 3962"/>
              <a:gd name="connsiteX294" fmla="*/ 82 w 12653"/>
              <a:gd name="connsiteY294" fmla="*/ 3787 h 3962"/>
              <a:gd name="connsiteX295" fmla="*/ 26 w 12653"/>
              <a:gd name="connsiteY295" fmla="*/ 3787 h 3962"/>
              <a:gd name="connsiteX296" fmla="*/ 26 w 12653"/>
              <a:gd name="connsiteY296" fmla="*/ 3619 h 3962"/>
              <a:gd name="connsiteX297" fmla="*/ 153 w 12653"/>
              <a:gd name="connsiteY297" fmla="*/ 3619 h 3962"/>
              <a:gd name="connsiteX298" fmla="*/ 153 w 12653"/>
              <a:gd name="connsiteY298" fmla="*/ 3468 h 3962"/>
              <a:gd name="connsiteX299" fmla="*/ 102 w 12653"/>
              <a:gd name="connsiteY299" fmla="*/ 3468 h 3962"/>
              <a:gd name="connsiteX300" fmla="*/ 102 w 12653"/>
              <a:gd name="connsiteY300" fmla="*/ 3390 h 3962"/>
              <a:gd name="connsiteX301" fmla="*/ 41 w 12653"/>
              <a:gd name="connsiteY301" fmla="*/ 3390 h 3962"/>
              <a:gd name="connsiteX302" fmla="*/ 41 w 12653"/>
              <a:gd name="connsiteY302" fmla="*/ 674 h 3962"/>
              <a:gd name="connsiteX303" fmla="*/ 102 w 12653"/>
              <a:gd name="connsiteY303" fmla="*/ 674 h 3962"/>
              <a:gd name="connsiteX304" fmla="*/ 102 w 12653"/>
              <a:gd name="connsiteY304" fmla="*/ 596 h 3962"/>
              <a:gd name="connsiteX305" fmla="*/ 153 w 12653"/>
              <a:gd name="connsiteY305" fmla="*/ 596 h 3962"/>
              <a:gd name="connsiteX306" fmla="*/ 153 w 12653"/>
              <a:gd name="connsiteY306" fmla="*/ 445 h 3962"/>
              <a:gd name="connsiteX307" fmla="*/ 26 w 12653"/>
              <a:gd name="connsiteY307" fmla="*/ 445 h 3962"/>
              <a:gd name="connsiteX308" fmla="*/ 26 w 12653"/>
              <a:gd name="connsiteY308" fmla="*/ 277 h 3962"/>
              <a:gd name="connsiteX309" fmla="*/ 82 w 12653"/>
              <a:gd name="connsiteY309" fmla="*/ 277 h 3962"/>
              <a:gd name="connsiteX310" fmla="*/ 82 w 12653"/>
              <a:gd name="connsiteY310" fmla="*/ 359 h 3962"/>
              <a:gd name="connsiteX311" fmla="*/ 184 w 12653"/>
              <a:gd name="connsiteY311" fmla="*/ 359 h 3962"/>
              <a:gd name="connsiteX312" fmla="*/ 184 w 12653"/>
              <a:gd name="connsiteY312" fmla="*/ 277 h 3962"/>
              <a:gd name="connsiteX313" fmla="*/ 261 w 12653"/>
              <a:gd name="connsiteY313" fmla="*/ 277 h 3962"/>
              <a:gd name="connsiteX314" fmla="*/ 261 w 12653"/>
              <a:gd name="connsiteY314" fmla="*/ 184 h 3962"/>
              <a:gd name="connsiteX315" fmla="*/ 354 w 12653"/>
              <a:gd name="connsiteY315" fmla="*/ 184 h 3962"/>
              <a:gd name="connsiteX316" fmla="*/ 354 w 12653"/>
              <a:gd name="connsiteY316" fmla="*/ 82 h 3962"/>
              <a:gd name="connsiteX317" fmla="*/ 261 w 12653"/>
              <a:gd name="connsiteY317" fmla="*/ 82 h 3962"/>
              <a:gd name="connsiteX318" fmla="*/ 261 w 12653"/>
              <a:gd name="connsiteY318" fmla="*/ 24 h 3962"/>
              <a:gd name="connsiteX319" fmla="*/ 430 w 12653"/>
              <a:gd name="connsiteY319" fmla="*/ 24 h 3962"/>
              <a:gd name="connsiteX320" fmla="*/ 430 w 12653"/>
              <a:gd name="connsiteY320" fmla="*/ 151 h 3962"/>
              <a:gd name="connsiteX321" fmla="*/ 583 w 12653"/>
              <a:gd name="connsiteY321" fmla="*/ 151 h 3962"/>
              <a:gd name="connsiteX322" fmla="*/ 583 w 12653"/>
              <a:gd name="connsiteY322" fmla="*/ 100 h 3962"/>
              <a:gd name="connsiteX323" fmla="*/ 658 w 12653"/>
              <a:gd name="connsiteY323" fmla="*/ 100 h 3962"/>
              <a:gd name="connsiteX324" fmla="*/ 658 w 12653"/>
              <a:gd name="connsiteY324" fmla="*/ 39 h 3962"/>
              <a:gd name="connsiteX325" fmla="*/ 11995 w 12653"/>
              <a:gd name="connsiteY325" fmla="*/ 39 h 3962"/>
              <a:gd name="connsiteX326" fmla="*/ 11995 w 12653"/>
              <a:gd name="connsiteY326" fmla="*/ 100 h 3962"/>
              <a:gd name="connsiteX327" fmla="*/ 12071 w 12653"/>
              <a:gd name="connsiteY327" fmla="*/ 100 h 3962"/>
              <a:gd name="connsiteX328" fmla="*/ 12071 w 12653"/>
              <a:gd name="connsiteY328" fmla="*/ 151 h 3962"/>
              <a:gd name="connsiteX329" fmla="*/ 12224 w 12653"/>
              <a:gd name="connsiteY329" fmla="*/ 151 h 3962"/>
              <a:gd name="connsiteX330" fmla="*/ 12224 w 12653"/>
              <a:gd name="connsiteY330" fmla="*/ 24 h 3962"/>
              <a:gd name="connsiteX331" fmla="*/ 12392 w 12653"/>
              <a:gd name="connsiteY331" fmla="*/ 24 h 3962"/>
              <a:gd name="connsiteX332" fmla="*/ 12392 w 12653"/>
              <a:gd name="connsiteY332" fmla="*/ 82 h 3962"/>
              <a:gd name="connsiteX333" fmla="*/ 12300 w 12653"/>
              <a:gd name="connsiteY333" fmla="*/ 82 h 3962"/>
              <a:gd name="connsiteX334" fmla="*/ 12300 w 12653"/>
              <a:gd name="connsiteY334" fmla="*/ 184 h 3962"/>
              <a:gd name="connsiteX335" fmla="*/ 12392 w 12653"/>
              <a:gd name="connsiteY335" fmla="*/ 184 h 3962"/>
              <a:gd name="connsiteX336" fmla="*/ 12392 w 12653"/>
              <a:gd name="connsiteY336" fmla="*/ 277 h 3962"/>
              <a:gd name="connsiteX337" fmla="*/ 12470 w 12653"/>
              <a:gd name="connsiteY337" fmla="*/ 277 h 3962"/>
              <a:gd name="connsiteX338" fmla="*/ 12470 w 12653"/>
              <a:gd name="connsiteY338" fmla="*/ 359 h 3962"/>
              <a:gd name="connsiteX339" fmla="*/ 12571 w 12653"/>
              <a:gd name="connsiteY339" fmla="*/ 359 h 3962"/>
              <a:gd name="connsiteX340" fmla="*/ 12571 w 12653"/>
              <a:gd name="connsiteY340" fmla="*/ 277 h 3962"/>
              <a:gd name="connsiteX341" fmla="*/ 12628 w 12653"/>
              <a:gd name="connsiteY341" fmla="*/ 277 h 3962"/>
              <a:gd name="connsiteX342" fmla="*/ 12628 w 12653"/>
              <a:gd name="connsiteY342" fmla="*/ 445 h 3962"/>
              <a:gd name="connsiteX343" fmla="*/ 12500 w 12653"/>
              <a:gd name="connsiteY343" fmla="*/ 445 h 3962"/>
              <a:gd name="connsiteX344" fmla="*/ 12500 w 12653"/>
              <a:gd name="connsiteY344" fmla="*/ 596 h 3962"/>
              <a:gd name="connsiteX345" fmla="*/ 12552 w 12653"/>
              <a:gd name="connsiteY345" fmla="*/ 596 h 3962"/>
              <a:gd name="connsiteX346" fmla="*/ 261 w 12653"/>
              <a:gd name="connsiteY346" fmla="*/ 3962 h 3962"/>
              <a:gd name="connsiteX347" fmla="*/ 261 w 12653"/>
              <a:gd name="connsiteY347" fmla="*/ 3899 h 3962"/>
              <a:gd name="connsiteX348" fmla="*/ 335 w 12653"/>
              <a:gd name="connsiteY348" fmla="*/ 3899 h 3962"/>
              <a:gd name="connsiteX349" fmla="*/ 335 w 12653"/>
              <a:gd name="connsiteY349" fmla="*/ 3962 h 3962"/>
              <a:gd name="connsiteX350" fmla="*/ 261 w 12653"/>
              <a:gd name="connsiteY350" fmla="*/ 3962 h 3962"/>
              <a:gd name="connsiteX351" fmla="*/ 261 w 12653"/>
              <a:gd name="connsiteY351" fmla="*/ 102 h 3962"/>
              <a:gd name="connsiteX352" fmla="*/ 335 w 12653"/>
              <a:gd name="connsiteY352" fmla="*/ 102 h 3962"/>
              <a:gd name="connsiteX353" fmla="*/ 335 w 12653"/>
              <a:gd name="connsiteY353" fmla="*/ 164 h 3962"/>
              <a:gd name="connsiteX354" fmla="*/ 261 w 12653"/>
              <a:gd name="connsiteY354" fmla="*/ 164 h 3962"/>
              <a:gd name="connsiteX355" fmla="*/ 261 w 12653"/>
              <a:gd name="connsiteY355" fmla="*/ 102 h 3962"/>
              <a:gd name="connsiteX356" fmla="*/ 12392 w 12653"/>
              <a:gd name="connsiteY356" fmla="*/ 102 h 3962"/>
              <a:gd name="connsiteX357" fmla="*/ 12392 w 12653"/>
              <a:gd name="connsiteY357" fmla="*/ 164 h 3962"/>
              <a:gd name="connsiteX358" fmla="*/ 12319 w 12653"/>
              <a:gd name="connsiteY358" fmla="*/ 164 h 3962"/>
              <a:gd name="connsiteX359" fmla="*/ 12319 w 12653"/>
              <a:gd name="connsiteY359" fmla="*/ 102 h 3962"/>
              <a:gd name="connsiteX360" fmla="*/ 12392 w 12653"/>
              <a:gd name="connsiteY360" fmla="*/ 102 h 3962"/>
              <a:gd name="connsiteX361" fmla="*/ 12392 w 12653"/>
              <a:gd name="connsiteY361" fmla="*/ 3899 h 3962"/>
              <a:gd name="connsiteX362" fmla="*/ 12392 w 12653"/>
              <a:gd name="connsiteY362" fmla="*/ 3962 h 3962"/>
              <a:gd name="connsiteX363" fmla="*/ 12319 w 12653"/>
              <a:gd name="connsiteY363" fmla="*/ 3962 h 3962"/>
              <a:gd name="connsiteX364" fmla="*/ 12319 w 12653"/>
              <a:gd name="connsiteY364" fmla="*/ 3899 h 3962"/>
              <a:gd name="connsiteX365" fmla="*/ 12392 w 12653"/>
              <a:gd name="connsiteY365" fmla="*/ 3899 h 3962"/>
              <a:gd name="connsiteX366" fmla="*/ 12552 w 12653"/>
              <a:gd name="connsiteY366" fmla="*/ 277 h 3962"/>
              <a:gd name="connsiteX367" fmla="*/ 12552 w 12653"/>
              <a:gd name="connsiteY367" fmla="*/ 339 h 3962"/>
              <a:gd name="connsiteX368" fmla="*/ 12487 w 12653"/>
              <a:gd name="connsiteY368" fmla="*/ 339 h 3962"/>
              <a:gd name="connsiteX369" fmla="*/ 12487 w 12653"/>
              <a:gd name="connsiteY369" fmla="*/ 277 h 3962"/>
              <a:gd name="connsiteX370" fmla="*/ 12552 w 12653"/>
              <a:gd name="connsiteY370" fmla="*/ 277 h 3962"/>
              <a:gd name="connsiteX371" fmla="*/ 12552 w 12653"/>
              <a:gd name="connsiteY371" fmla="*/ 184 h 3962"/>
              <a:gd name="connsiteX372" fmla="*/ 12552 w 12653"/>
              <a:gd name="connsiteY372" fmla="*/ 255 h 3962"/>
              <a:gd name="connsiteX373" fmla="*/ 12487 w 12653"/>
              <a:gd name="connsiteY373" fmla="*/ 255 h 3962"/>
              <a:gd name="connsiteX374" fmla="*/ 12487 w 12653"/>
              <a:gd name="connsiteY374" fmla="*/ 184 h 3962"/>
              <a:gd name="connsiteX375" fmla="*/ 12552 w 12653"/>
              <a:gd name="connsiteY375" fmla="*/ 184 h 3962"/>
              <a:gd name="connsiteX376" fmla="*/ 12552 w 12653"/>
              <a:gd name="connsiteY376" fmla="*/ 102 h 3962"/>
              <a:gd name="connsiteX377" fmla="*/ 12552 w 12653"/>
              <a:gd name="connsiteY377" fmla="*/ 160 h 3962"/>
              <a:gd name="connsiteX378" fmla="*/ 12492 w 12653"/>
              <a:gd name="connsiteY378" fmla="*/ 160 h 3962"/>
              <a:gd name="connsiteX379" fmla="*/ 12492 w 12653"/>
              <a:gd name="connsiteY379" fmla="*/ 102 h 3962"/>
              <a:gd name="connsiteX380" fmla="*/ 12552 w 12653"/>
              <a:gd name="connsiteY380" fmla="*/ 102 h 3962"/>
              <a:gd name="connsiteX381" fmla="*/ 12492 w 12653"/>
              <a:gd name="connsiteY381" fmla="*/ 82 h 3962"/>
              <a:gd name="connsiteX382" fmla="*/ 12492 w 12653"/>
              <a:gd name="connsiteY382" fmla="*/ 22 h 3962"/>
              <a:gd name="connsiteX383" fmla="*/ 12630 w 12653"/>
              <a:gd name="connsiteY383" fmla="*/ 22 h 3962"/>
              <a:gd name="connsiteX384" fmla="*/ 12630 w 12653"/>
              <a:gd name="connsiteY384" fmla="*/ 160 h 3962"/>
              <a:gd name="connsiteX385" fmla="*/ 12571 w 12653"/>
              <a:gd name="connsiteY385" fmla="*/ 160 h 3962"/>
              <a:gd name="connsiteX386" fmla="*/ 12571 w 12653"/>
              <a:gd name="connsiteY386" fmla="*/ 82 h 3962"/>
              <a:gd name="connsiteX387" fmla="*/ 12492 w 12653"/>
              <a:gd name="connsiteY387" fmla="*/ 82 h 3962"/>
              <a:gd name="connsiteX388" fmla="*/ 80 w 12653"/>
              <a:gd name="connsiteY388" fmla="*/ 3489 h 3962"/>
              <a:gd name="connsiteX389" fmla="*/ 80 w 12653"/>
              <a:gd name="connsiteY389" fmla="*/ 3528 h 3962"/>
              <a:gd name="connsiteX390" fmla="*/ 39 w 12653"/>
              <a:gd name="connsiteY390" fmla="*/ 3528 h 3962"/>
              <a:gd name="connsiteX391" fmla="*/ 39 w 12653"/>
              <a:gd name="connsiteY391" fmla="*/ 3489 h 3962"/>
              <a:gd name="connsiteX392" fmla="*/ 80 w 12653"/>
              <a:gd name="connsiteY392" fmla="*/ 3489 h 3962"/>
              <a:gd name="connsiteX393" fmla="*/ 12574 w 12653"/>
              <a:gd name="connsiteY393" fmla="*/ 575 h 3962"/>
              <a:gd name="connsiteX394" fmla="*/ 12574 w 12653"/>
              <a:gd name="connsiteY394" fmla="*/ 536 h 3962"/>
              <a:gd name="connsiteX395" fmla="*/ 12615 w 12653"/>
              <a:gd name="connsiteY395" fmla="*/ 536 h 3962"/>
              <a:gd name="connsiteX396" fmla="*/ 12615 w 12653"/>
              <a:gd name="connsiteY396" fmla="*/ 575 h 3962"/>
              <a:gd name="connsiteX397" fmla="*/ 12574 w 12653"/>
              <a:gd name="connsiteY397" fmla="*/ 575 h 3962"/>
              <a:gd name="connsiteX0" fmla="*/ 12653 w 12653"/>
              <a:gd name="connsiteY0" fmla="*/ 182 h 3962"/>
              <a:gd name="connsiteX1" fmla="*/ 12653 w 12653"/>
              <a:gd name="connsiteY1" fmla="*/ 0 h 3962"/>
              <a:gd name="connsiteX2" fmla="*/ 12470 w 12653"/>
              <a:gd name="connsiteY2" fmla="*/ 0 h 3962"/>
              <a:gd name="connsiteX3" fmla="*/ 12470 w 12653"/>
              <a:gd name="connsiteY3" fmla="*/ 82 h 3962"/>
              <a:gd name="connsiteX4" fmla="*/ 12414 w 12653"/>
              <a:gd name="connsiteY4" fmla="*/ 82 h 3962"/>
              <a:gd name="connsiteX5" fmla="*/ 12414 w 12653"/>
              <a:gd name="connsiteY5" fmla="*/ 0 h 3962"/>
              <a:gd name="connsiteX6" fmla="*/ 12202 w 12653"/>
              <a:gd name="connsiteY6" fmla="*/ 0 h 3962"/>
              <a:gd name="connsiteX7" fmla="*/ 12202 w 12653"/>
              <a:gd name="connsiteY7" fmla="*/ 130 h 3962"/>
              <a:gd name="connsiteX8" fmla="*/ 12092 w 12653"/>
              <a:gd name="connsiteY8" fmla="*/ 130 h 3962"/>
              <a:gd name="connsiteX9" fmla="*/ 12092 w 12653"/>
              <a:gd name="connsiteY9" fmla="*/ 100 h 3962"/>
              <a:gd name="connsiteX10" fmla="*/ 12155 w 12653"/>
              <a:gd name="connsiteY10" fmla="*/ 100 h 3962"/>
              <a:gd name="connsiteX11" fmla="*/ 12155 w 12653"/>
              <a:gd name="connsiteY11" fmla="*/ 15 h 3962"/>
              <a:gd name="connsiteX12" fmla="*/ 12071 w 12653"/>
              <a:gd name="connsiteY12" fmla="*/ 15 h 3962"/>
              <a:gd name="connsiteX13" fmla="*/ 12071 w 12653"/>
              <a:gd name="connsiteY13" fmla="*/ 78 h 3962"/>
              <a:gd name="connsiteX14" fmla="*/ 12017 w 12653"/>
              <a:gd name="connsiteY14" fmla="*/ 78 h 3962"/>
              <a:gd name="connsiteX15" fmla="*/ 12017 w 12653"/>
              <a:gd name="connsiteY15" fmla="*/ 18 h 3962"/>
              <a:gd name="connsiteX16" fmla="*/ 637 w 12653"/>
              <a:gd name="connsiteY16" fmla="*/ 18 h 3962"/>
              <a:gd name="connsiteX17" fmla="*/ 637 w 12653"/>
              <a:gd name="connsiteY17" fmla="*/ 78 h 3962"/>
              <a:gd name="connsiteX18" fmla="*/ 583 w 12653"/>
              <a:gd name="connsiteY18" fmla="*/ 78 h 3962"/>
              <a:gd name="connsiteX19" fmla="*/ 583 w 12653"/>
              <a:gd name="connsiteY19" fmla="*/ 15 h 3962"/>
              <a:gd name="connsiteX20" fmla="*/ 499 w 12653"/>
              <a:gd name="connsiteY20" fmla="*/ 15 h 3962"/>
              <a:gd name="connsiteX21" fmla="*/ 499 w 12653"/>
              <a:gd name="connsiteY21" fmla="*/ 100 h 3962"/>
              <a:gd name="connsiteX22" fmla="*/ 561 w 12653"/>
              <a:gd name="connsiteY22" fmla="*/ 100 h 3962"/>
              <a:gd name="connsiteX23" fmla="*/ 561 w 12653"/>
              <a:gd name="connsiteY23" fmla="*/ 130 h 3962"/>
              <a:gd name="connsiteX24" fmla="*/ 451 w 12653"/>
              <a:gd name="connsiteY24" fmla="*/ 130 h 3962"/>
              <a:gd name="connsiteX25" fmla="*/ 451 w 12653"/>
              <a:gd name="connsiteY25" fmla="*/ 0 h 3962"/>
              <a:gd name="connsiteX26" fmla="*/ 240 w 12653"/>
              <a:gd name="connsiteY26" fmla="*/ 0 h 3962"/>
              <a:gd name="connsiteX27" fmla="*/ 240 w 12653"/>
              <a:gd name="connsiteY27" fmla="*/ 82 h 3962"/>
              <a:gd name="connsiteX28" fmla="*/ 184 w 12653"/>
              <a:gd name="connsiteY28" fmla="*/ 82 h 3962"/>
              <a:gd name="connsiteX29" fmla="*/ 184 w 12653"/>
              <a:gd name="connsiteY29" fmla="*/ 0 h 3962"/>
              <a:gd name="connsiteX30" fmla="*/ 0 w 12653"/>
              <a:gd name="connsiteY30" fmla="*/ 0 h 3962"/>
              <a:gd name="connsiteX31" fmla="*/ 0 w 12653"/>
              <a:gd name="connsiteY31" fmla="*/ 182 h 3962"/>
              <a:gd name="connsiteX32" fmla="*/ 82 w 12653"/>
              <a:gd name="connsiteY32" fmla="*/ 182 h 3962"/>
              <a:gd name="connsiteX33" fmla="*/ 82 w 12653"/>
              <a:gd name="connsiteY33" fmla="*/ 255 h 3962"/>
              <a:gd name="connsiteX34" fmla="*/ 2 w 12653"/>
              <a:gd name="connsiteY34" fmla="*/ 255 h 3962"/>
              <a:gd name="connsiteX35" fmla="*/ 2 w 12653"/>
              <a:gd name="connsiteY35" fmla="*/ 467 h 3962"/>
              <a:gd name="connsiteX36" fmla="*/ 132 w 12653"/>
              <a:gd name="connsiteY36" fmla="*/ 467 h 3962"/>
              <a:gd name="connsiteX37" fmla="*/ 132 w 12653"/>
              <a:gd name="connsiteY37" fmla="*/ 575 h 3962"/>
              <a:gd name="connsiteX38" fmla="*/ 102 w 12653"/>
              <a:gd name="connsiteY38" fmla="*/ 575 h 3962"/>
              <a:gd name="connsiteX39" fmla="*/ 102 w 12653"/>
              <a:gd name="connsiteY39" fmla="*/ 514 h 3962"/>
              <a:gd name="connsiteX40" fmla="*/ 17 w 12653"/>
              <a:gd name="connsiteY40" fmla="*/ 514 h 3962"/>
              <a:gd name="connsiteX41" fmla="*/ 17 w 12653"/>
              <a:gd name="connsiteY41" fmla="*/ 596 h 3962"/>
              <a:gd name="connsiteX42" fmla="*/ 80 w 12653"/>
              <a:gd name="connsiteY42" fmla="*/ 596 h 3962"/>
              <a:gd name="connsiteX43" fmla="*/ 80 w 12653"/>
              <a:gd name="connsiteY43" fmla="*/ 652 h 3962"/>
              <a:gd name="connsiteX44" fmla="*/ 20 w 12653"/>
              <a:gd name="connsiteY44" fmla="*/ 652 h 3962"/>
              <a:gd name="connsiteX45" fmla="*/ 20 w 12653"/>
              <a:gd name="connsiteY45" fmla="*/ 2708 h 3962"/>
              <a:gd name="connsiteX46" fmla="*/ 80 w 12653"/>
              <a:gd name="connsiteY46" fmla="*/ 2708 h 3962"/>
              <a:gd name="connsiteX47" fmla="*/ 80 w 12653"/>
              <a:gd name="connsiteY47" fmla="*/ 2765 h 3962"/>
              <a:gd name="connsiteX48" fmla="*/ 17 w 12653"/>
              <a:gd name="connsiteY48" fmla="*/ 2765 h 3962"/>
              <a:gd name="connsiteX49" fmla="*/ 17 w 12653"/>
              <a:gd name="connsiteY49" fmla="*/ 2847 h 3962"/>
              <a:gd name="connsiteX50" fmla="*/ 102 w 12653"/>
              <a:gd name="connsiteY50" fmla="*/ 2847 h 3962"/>
              <a:gd name="connsiteX51" fmla="*/ 102 w 12653"/>
              <a:gd name="connsiteY51" fmla="*/ 2786 h 3962"/>
              <a:gd name="connsiteX52" fmla="*/ 132 w 12653"/>
              <a:gd name="connsiteY52" fmla="*/ 2786 h 3962"/>
              <a:gd name="connsiteX53" fmla="*/ 132 w 12653"/>
              <a:gd name="connsiteY53" fmla="*/ 2894 h 3962"/>
              <a:gd name="connsiteX54" fmla="*/ 2 w 12653"/>
              <a:gd name="connsiteY54" fmla="*/ 2894 h 3962"/>
              <a:gd name="connsiteX55" fmla="*/ 2 w 12653"/>
              <a:gd name="connsiteY55" fmla="*/ 3106 h 3962"/>
              <a:gd name="connsiteX56" fmla="*/ 82 w 12653"/>
              <a:gd name="connsiteY56" fmla="*/ 3106 h 3962"/>
              <a:gd name="connsiteX57" fmla="*/ 82 w 12653"/>
              <a:gd name="connsiteY57" fmla="*/ 3179 h 3962"/>
              <a:gd name="connsiteX58" fmla="*/ 0 w 12653"/>
              <a:gd name="connsiteY58" fmla="*/ 3179 h 3962"/>
              <a:gd name="connsiteX59" fmla="*/ 0 w 12653"/>
              <a:gd name="connsiteY59" fmla="*/ 3360 h 3962"/>
              <a:gd name="connsiteX60" fmla="*/ 184 w 12653"/>
              <a:gd name="connsiteY60" fmla="*/ 3360 h 3962"/>
              <a:gd name="connsiteX61" fmla="*/ 184 w 12653"/>
              <a:gd name="connsiteY61" fmla="*/ 3278 h 3962"/>
              <a:gd name="connsiteX62" fmla="*/ 240 w 12653"/>
              <a:gd name="connsiteY62" fmla="*/ 3278 h 3962"/>
              <a:gd name="connsiteX63" fmla="*/ 240 w 12653"/>
              <a:gd name="connsiteY63" fmla="*/ 3360 h 3962"/>
              <a:gd name="connsiteX64" fmla="*/ 451 w 12653"/>
              <a:gd name="connsiteY64" fmla="*/ 3360 h 3962"/>
              <a:gd name="connsiteX65" fmla="*/ 451 w 12653"/>
              <a:gd name="connsiteY65" fmla="*/ 3231 h 3962"/>
              <a:gd name="connsiteX66" fmla="*/ 561 w 12653"/>
              <a:gd name="connsiteY66" fmla="*/ 3231 h 3962"/>
              <a:gd name="connsiteX67" fmla="*/ 561 w 12653"/>
              <a:gd name="connsiteY67" fmla="*/ 3261 h 3962"/>
              <a:gd name="connsiteX68" fmla="*/ 499 w 12653"/>
              <a:gd name="connsiteY68" fmla="*/ 3261 h 3962"/>
              <a:gd name="connsiteX69" fmla="*/ 499 w 12653"/>
              <a:gd name="connsiteY69" fmla="*/ 3345 h 3962"/>
              <a:gd name="connsiteX70" fmla="*/ 583 w 12653"/>
              <a:gd name="connsiteY70" fmla="*/ 3345 h 3962"/>
              <a:gd name="connsiteX71" fmla="*/ 583 w 12653"/>
              <a:gd name="connsiteY71" fmla="*/ 3283 h 3962"/>
              <a:gd name="connsiteX72" fmla="*/ 637 w 12653"/>
              <a:gd name="connsiteY72" fmla="*/ 3283 h 3962"/>
              <a:gd name="connsiteX73" fmla="*/ 637 w 12653"/>
              <a:gd name="connsiteY73" fmla="*/ 3343 h 3962"/>
              <a:gd name="connsiteX74" fmla="*/ 12017 w 12653"/>
              <a:gd name="connsiteY74" fmla="*/ 3343 h 3962"/>
              <a:gd name="connsiteX75" fmla="*/ 12017 w 12653"/>
              <a:gd name="connsiteY75" fmla="*/ 3283 h 3962"/>
              <a:gd name="connsiteX76" fmla="*/ 12071 w 12653"/>
              <a:gd name="connsiteY76" fmla="*/ 3283 h 3962"/>
              <a:gd name="connsiteX77" fmla="*/ 12071 w 12653"/>
              <a:gd name="connsiteY77" fmla="*/ 3345 h 3962"/>
              <a:gd name="connsiteX78" fmla="*/ 12155 w 12653"/>
              <a:gd name="connsiteY78" fmla="*/ 3345 h 3962"/>
              <a:gd name="connsiteX79" fmla="*/ 12155 w 12653"/>
              <a:gd name="connsiteY79" fmla="*/ 3261 h 3962"/>
              <a:gd name="connsiteX80" fmla="*/ 12092 w 12653"/>
              <a:gd name="connsiteY80" fmla="*/ 3261 h 3962"/>
              <a:gd name="connsiteX81" fmla="*/ 12092 w 12653"/>
              <a:gd name="connsiteY81" fmla="*/ 3231 h 3962"/>
              <a:gd name="connsiteX82" fmla="*/ 12202 w 12653"/>
              <a:gd name="connsiteY82" fmla="*/ 3231 h 3962"/>
              <a:gd name="connsiteX83" fmla="*/ 12202 w 12653"/>
              <a:gd name="connsiteY83" fmla="*/ 3360 h 3962"/>
              <a:gd name="connsiteX84" fmla="*/ 12414 w 12653"/>
              <a:gd name="connsiteY84" fmla="*/ 3360 h 3962"/>
              <a:gd name="connsiteX85" fmla="*/ 12414 w 12653"/>
              <a:gd name="connsiteY85" fmla="*/ 3278 h 3962"/>
              <a:gd name="connsiteX86" fmla="*/ 12470 w 12653"/>
              <a:gd name="connsiteY86" fmla="*/ 3278 h 3962"/>
              <a:gd name="connsiteX87" fmla="*/ 12470 w 12653"/>
              <a:gd name="connsiteY87" fmla="*/ 3360 h 3962"/>
              <a:gd name="connsiteX88" fmla="*/ 12653 w 12653"/>
              <a:gd name="connsiteY88" fmla="*/ 3360 h 3962"/>
              <a:gd name="connsiteX89" fmla="*/ 12653 w 12653"/>
              <a:gd name="connsiteY89" fmla="*/ 3179 h 3962"/>
              <a:gd name="connsiteX90" fmla="*/ 12571 w 12653"/>
              <a:gd name="connsiteY90" fmla="*/ 3179 h 3962"/>
              <a:gd name="connsiteX91" fmla="*/ 12571 w 12653"/>
              <a:gd name="connsiteY91" fmla="*/ 3106 h 3962"/>
              <a:gd name="connsiteX92" fmla="*/ 12651 w 12653"/>
              <a:gd name="connsiteY92" fmla="*/ 3106 h 3962"/>
              <a:gd name="connsiteX93" fmla="*/ 12651 w 12653"/>
              <a:gd name="connsiteY93" fmla="*/ 2894 h 3962"/>
              <a:gd name="connsiteX94" fmla="*/ 12522 w 12653"/>
              <a:gd name="connsiteY94" fmla="*/ 2894 h 3962"/>
              <a:gd name="connsiteX95" fmla="*/ 12522 w 12653"/>
              <a:gd name="connsiteY95" fmla="*/ 2786 h 3962"/>
              <a:gd name="connsiteX96" fmla="*/ 12552 w 12653"/>
              <a:gd name="connsiteY96" fmla="*/ 2786 h 3962"/>
              <a:gd name="connsiteX97" fmla="*/ 12552 w 12653"/>
              <a:gd name="connsiteY97" fmla="*/ 2847 h 3962"/>
              <a:gd name="connsiteX98" fmla="*/ 12636 w 12653"/>
              <a:gd name="connsiteY98" fmla="*/ 2847 h 3962"/>
              <a:gd name="connsiteX99" fmla="*/ 12636 w 12653"/>
              <a:gd name="connsiteY99" fmla="*/ 2765 h 3962"/>
              <a:gd name="connsiteX100" fmla="*/ 12574 w 12653"/>
              <a:gd name="connsiteY100" fmla="*/ 2765 h 3962"/>
              <a:gd name="connsiteX101" fmla="*/ 12574 w 12653"/>
              <a:gd name="connsiteY101" fmla="*/ 2708 h 3962"/>
              <a:gd name="connsiteX102" fmla="*/ 12634 w 12653"/>
              <a:gd name="connsiteY102" fmla="*/ 2708 h 3962"/>
              <a:gd name="connsiteX103" fmla="*/ 12634 w 12653"/>
              <a:gd name="connsiteY103" fmla="*/ 652 h 3962"/>
              <a:gd name="connsiteX104" fmla="*/ 12574 w 12653"/>
              <a:gd name="connsiteY104" fmla="*/ 652 h 3962"/>
              <a:gd name="connsiteX105" fmla="*/ 12574 w 12653"/>
              <a:gd name="connsiteY105" fmla="*/ 596 h 3962"/>
              <a:gd name="connsiteX106" fmla="*/ 12636 w 12653"/>
              <a:gd name="connsiteY106" fmla="*/ 596 h 3962"/>
              <a:gd name="connsiteX107" fmla="*/ 12636 w 12653"/>
              <a:gd name="connsiteY107" fmla="*/ 514 h 3962"/>
              <a:gd name="connsiteX108" fmla="*/ 12552 w 12653"/>
              <a:gd name="connsiteY108" fmla="*/ 514 h 3962"/>
              <a:gd name="connsiteX109" fmla="*/ 12552 w 12653"/>
              <a:gd name="connsiteY109" fmla="*/ 575 h 3962"/>
              <a:gd name="connsiteX110" fmla="*/ 12522 w 12653"/>
              <a:gd name="connsiteY110" fmla="*/ 575 h 3962"/>
              <a:gd name="connsiteX111" fmla="*/ 12522 w 12653"/>
              <a:gd name="connsiteY111" fmla="*/ 467 h 3962"/>
              <a:gd name="connsiteX112" fmla="*/ 12651 w 12653"/>
              <a:gd name="connsiteY112" fmla="*/ 467 h 3962"/>
              <a:gd name="connsiteX113" fmla="*/ 12651 w 12653"/>
              <a:gd name="connsiteY113" fmla="*/ 255 h 3962"/>
              <a:gd name="connsiteX114" fmla="*/ 12571 w 12653"/>
              <a:gd name="connsiteY114" fmla="*/ 255 h 3962"/>
              <a:gd name="connsiteX115" fmla="*/ 12571 w 12653"/>
              <a:gd name="connsiteY115" fmla="*/ 182 h 3962"/>
              <a:gd name="connsiteX116" fmla="*/ 12653 w 12653"/>
              <a:gd name="connsiteY116" fmla="*/ 182 h 3962"/>
              <a:gd name="connsiteX117" fmla="*/ 561 w 12653"/>
              <a:gd name="connsiteY117" fmla="*/ 3283 h 3962"/>
              <a:gd name="connsiteX118" fmla="*/ 561 w 12653"/>
              <a:gd name="connsiteY118" fmla="*/ 3324 h 3962"/>
              <a:gd name="connsiteX119" fmla="*/ 520 w 12653"/>
              <a:gd name="connsiteY119" fmla="*/ 3324 h 3962"/>
              <a:gd name="connsiteX120" fmla="*/ 520 w 12653"/>
              <a:gd name="connsiteY120" fmla="*/ 3283 h 3962"/>
              <a:gd name="connsiteX121" fmla="*/ 561 w 12653"/>
              <a:gd name="connsiteY121" fmla="*/ 3283 h 3962"/>
              <a:gd name="connsiteX122" fmla="*/ 12092 w 12653"/>
              <a:gd name="connsiteY122" fmla="*/ 78 h 3962"/>
              <a:gd name="connsiteX123" fmla="*/ 12092 w 12653"/>
              <a:gd name="connsiteY123" fmla="*/ 37 h 3962"/>
              <a:gd name="connsiteX124" fmla="*/ 12133 w 12653"/>
              <a:gd name="connsiteY124" fmla="*/ 37 h 3962"/>
              <a:gd name="connsiteX125" fmla="*/ 12133 w 12653"/>
              <a:gd name="connsiteY125" fmla="*/ 78 h 3962"/>
              <a:gd name="connsiteX126" fmla="*/ 12092 w 12653"/>
              <a:gd name="connsiteY126" fmla="*/ 78 h 3962"/>
              <a:gd name="connsiteX127" fmla="*/ 12574 w 12653"/>
              <a:gd name="connsiteY127" fmla="*/ 2825 h 3962"/>
              <a:gd name="connsiteX128" fmla="*/ 12574 w 12653"/>
              <a:gd name="connsiteY128" fmla="*/ 2786 h 3962"/>
              <a:gd name="connsiteX129" fmla="*/ 12615 w 12653"/>
              <a:gd name="connsiteY129" fmla="*/ 2786 h 3962"/>
              <a:gd name="connsiteX130" fmla="*/ 12615 w 12653"/>
              <a:gd name="connsiteY130" fmla="*/ 2825 h 3962"/>
              <a:gd name="connsiteX131" fmla="*/ 12574 w 12653"/>
              <a:gd name="connsiteY131" fmla="*/ 2825 h 3962"/>
              <a:gd name="connsiteX132" fmla="*/ 12492 w 12653"/>
              <a:gd name="connsiteY132" fmla="*/ 3339 h 3962"/>
              <a:gd name="connsiteX133" fmla="*/ 12492 w 12653"/>
              <a:gd name="connsiteY133" fmla="*/ 3278 h 3962"/>
              <a:gd name="connsiteX134" fmla="*/ 12571 w 12653"/>
              <a:gd name="connsiteY134" fmla="*/ 3278 h 3962"/>
              <a:gd name="connsiteX135" fmla="*/ 12571 w 12653"/>
              <a:gd name="connsiteY135" fmla="*/ 3201 h 3962"/>
              <a:gd name="connsiteX136" fmla="*/ 12630 w 12653"/>
              <a:gd name="connsiteY136" fmla="*/ 3201 h 3962"/>
              <a:gd name="connsiteX137" fmla="*/ 12630 w 12653"/>
              <a:gd name="connsiteY137" fmla="*/ 3339 h 3962"/>
              <a:gd name="connsiteX138" fmla="*/ 12492 w 12653"/>
              <a:gd name="connsiteY138" fmla="*/ 3339 h 3962"/>
              <a:gd name="connsiteX139" fmla="*/ 12492 w 12653"/>
              <a:gd name="connsiteY139" fmla="*/ 3259 h 3962"/>
              <a:gd name="connsiteX140" fmla="*/ 12492 w 12653"/>
              <a:gd name="connsiteY140" fmla="*/ 3201 h 3962"/>
              <a:gd name="connsiteX141" fmla="*/ 12552 w 12653"/>
              <a:gd name="connsiteY141" fmla="*/ 3201 h 3962"/>
              <a:gd name="connsiteX142" fmla="*/ 12552 w 12653"/>
              <a:gd name="connsiteY142" fmla="*/ 3259 h 3962"/>
              <a:gd name="connsiteX143" fmla="*/ 12492 w 12653"/>
              <a:gd name="connsiteY143" fmla="*/ 3259 h 3962"/>
              <a:gd name="connsiteX144" fmla="*/ 12487 w 12653"/>
              <a:gd name="connsiteY144" fmla="*/ 3084 h 3962"/>
              <a:gd name="connsiteX145" fmla="*/ 12487 w 12653"/>
              <a:gd name="connsiteY145" fmla="*/ 3021 h 3962"/>
              <a:gd name="connsiteX146" fmla="*/ 12552 w 12653"/>
              <a:gd name="connsiteY146" fmla="*/ 3021 h 3962"/>
              <a:gd name="connsiteX147" fmla="*/ 12552 w 12653"/>
              <a:gd name="connsiteY147" fmla="*/ 3084 h 3962"/>
              <a:gd name="connsiteX148" fmla="*/ 12487 w 12653"/>
              <a:gd name="connsiteY148" fmla="*/ 3084 h 3962"/>
              <a:gd name="connsiteX149" fmla="*/ 12552 w 12653"/>
              <a:gd name="connsiteY149" fmla="*/ 3106 h 3962"/>
              <a:gd name="connsiteX150" fmla="*/ 12552 w 12653"/>
              <a:gd name="connsiteY150" fmla="*/ 3177 h 3962"/>
              <a:gd name="connsiteX151" fmla="*/ 12487 w 12653"/>
              <a:gd name="connsiteY151" fmla="*/ 3177 h 3962"/>
              <a:gd name="connsiteX152" fmla="*/ 12487 w 12653"/>
              <a:gd name="connsiteY152" fmla="*/ 3106 h 3962"/>
              <a:gd name="connsiteX153" fmla="*/ 12552 w 12653"/>
              <a:gd name="connsiteY153" fmla="*/ 3106 h 3962"/>
              <a:gd name="connsiteX154" fmla="*/ 12470 w 12653"/>
              <a:gd name="connsiteY154" fmla="*/ 3196 h 3962"/>
              <a:gd name="connsiteX155" fmla="*/ 12470 w 12653"/>
              <a:gd name="connsiteY155" fmla="*/ 3259 h 3962"/>
              <a:gd name="connsiteX156" fmla="*/ 12414 w 12653"/>
              <a:gd name="connsiteY156" fmla="*/ 3259 h 3962"/>
              <a:gd name="connsiteX157" fmla="*/ 12414 w 12653"/>
              <a:gd name="connsiteY157" fmla="*/ 3196 h 3962"/>
              <a:gd name="connsiteX158" fmla="*/ 12470 w 12653"/>
              <a:gd name="connsiteY158" fmla="*/ 3196 h 3962"/>
              <a:gd name="connsiteX159" fmla="*/ 12470 w 12653"/>
              <a:gd name="connsiteY159" fmla="*/ 3106 h 3962"/>
              <a:gd name="connsiteX160" fmla="*/ 12470 w 12653"/>
              <a:gd name="connsiteY160" fmla="*/ 3177 h 3962"/>
              <a:gd name="connsiteX161" fmla="*/ 12414 w 12653"/>
              <a:gd name="connsiteY161" fmla="*/ 3177 h 3962"/>
              <a:gd name="connsiteX162" fmla="*/ 12414 w 12653"/>
              <a:gd name="connsiteY162" fmla="*/ 3106 h 3962"/>
              <a:gd name="connsiteX163" fmla="*/ 12470 w 12653"/>
              <a:gd name="connsiteY163" fmla="*/ 3106 h 3962"/>
              <a:gd name="connsiteX164" fmla="*/ 12092 w 12653"/>
              <a:gd name="connsiteY164" fmla="*/ 3324 h 3962"/>
              <a:gd name="connsiteX165" fmla="*/ 12092 w 12653"/>
              <a:gd name="connsiteY165" fmla="*/ 3283 h 3962"/>
              <a:gd name="connsiteX166" fmla="*/ 12133 w 12653"/>
              <a:gd name="connsiteY166" fmla="*/ 3283 h 3962"/>
              <a:gd name="connsiteX167" fmla="*/ 12133 w 12653"/>
              <a:gd name="connsiteY167" fmla="*/ 3324 h 3962"/>
              <a:gd name="connsiteX168" fmla="*/ 12092 w 12653"/>
              <a:gd name="connsiteY168" fmla="*/ 3324 h 3962"/>
              <a:gd name="connsiteX169" fmla="*/ 240 w 12653"/>
              <a:gd name="connsiteY169" fmla="*/ 3196 h 3962"/>
              <a:gd name="connsiteX170" fmla="*/ 240 w 12653"/>
              <a:gd name="connsiteY170" fmla="*/ 3259 h 3962"/>
              <a:gd name="connsiteX171" fmla="*/ 184 w 12653"/>
              <a:gd name="connsiteY171" fmla="*/ 3259 h 3962"/>
              <a:gd name="connsiteX172" fmla="*/ 184 w 12653"/>
              <a:gd name="connsiteY172" fmla="*/ 3196 h 3962"/>
              <a:gd name="connsiteX173" fmla="*/ 240 w 12653"/>
              <a:gd name="connsiteY173" fmla="*/ 3196 h 3962"/>
              <a:gd name="connsiteX174" fmla="*/ 240 w 12653"/>
              <a:gd name="connsiteY174" fmla="*/ 3106 h 3962"/>
              <a:gd name="connsiteX175" fmla="*/ 240 w 12653"/>
              <a:gd name="connsiteY175" fmla="*/ 3177 h 3962"/>
              <a:gd name="connsiteX176" fmla="*/ 184 w 12653"/>
              <a:gd name="connsiteY176" fmla="*/ 3177 h 3962"/>
              <a:gd name="connsiteX177" fmla="*/ 184 w 12653"/>
              <a:gd name="connsiteY177" fmla="*/ 3106 h 3962"/>
              <a:gd name="connsiteX178" fmla="*/ 240 w 12653"/>
              <a:gd name="connsiteY178" fmla="*/ 3106 h 3962"/>
              <a:gd name="connsiteX179" fmla="*/ 102 w 12653"/>
              <a:gd name="connsiteY179" fmla="*/ 3084 h 3962"/>
              <a:gd name="connsiteX180" fmla="*/ 102 w 12653"/>
              <a:gd name="connsiteY180" fmla="*/ 3021 h 3962"/>
              <a:gd name="connsiteX181" fmla="*/ 166 w 12653"/>
              <a:gd name="connsiteY181" fmla="*/ 3021 h 3962"/>
              <a:gd name="connsiteX182" fmla="*/ 166 w 12653"/>
              <a:gd name="connsiteY182" fmla="*/ 3084 h 3962"/>
              <a:gd name="connsiteX183" fmla="*/ 102 w 12653"/>
              <a:gd name="connsiteY183" fmla="*/ 3084 h 3962"/>
              <a:gd name="connsiteX184" fmla="*/ 102 w 12653"/>
              <a:gd name="connsiteY184" fmla="*/ 3177 h 3962"/>
              <a:gd name="connsiteX185" fmla="*/ 102 w 12653"/>
              <a:gd name="connsiteY185" fmla="*/ 3106 h 3962"/>
              <a:gd name="connsiteX186" fmla="*/ 166 w 12653"/>
              <a:gd name="connsiteY186" fmla="*/ 3106 h 3962"/>
              <a:gd name="connsiteX187" fmla="*/ 166 w 12653"/>
              <a:gd name="connsiteY187" fmla="*/ 3177 h 3962"/>
              <a:gd name="connsiteX188" fmla="*/ 102 w 12653"/>
              <a:gd name="connsiteY188" fmla="*/ 3177 h 3962"/>
              <a:gd name="connsiteX189" fmla="*/ 102 w 12653"/>
              <a:gd name="connsiteY189" fmla="*/ 3259 h 3962"/>
              <a:gd name="connsiteX190" fmla="*/ 102 w 12653"/>
              <a:gd name="connsiteY190" fmla="*/ 3201 h 3962"/>
              <a:gd name="connsiteX191" fmla="*/ 162 w 12653"/>
              <a:gd name="connsiteY191" fmla="*/ 3201 h 3962"/>
              <a:gd name="connsiteX192" fmla="*/ 162 w 12653"/>
              <a:gd name="connsiteY192" fmla="*/ 3259 h 3962"/>
              <a:gd name="connsiteX193" fmla="*/ 102 w 12653"/>
              <a:gd name="connsiteY193" fmla="*/ 3259 h 3962"/>
              <a:gd name="connsiteX194" fmla="*/ 162 w 12653"/>
              <a:gd name="connsiteY194" fmla="*/ 3278 h 3962"/>
              <a:gd name="connsiteX195" fmla="*/ 162 w 12653"/>
              <a:gd name="connsiteY195" fmla="*/ 3339 h 3962"/>
              <a:gd name="connsiteX196" fmla="*/ 24 w 12653"/>
              <a:gd name="connsiteY196" fmla="*/ 3339 h 3962"/>
              <a:gd name="connsiteX197" fmla="*/ 24 w 12653"/>
              <a:gd name="connsiteY197" fmla="*/ 3201 h 3962"/>
              <a:gd name="connsiteX198" fmla="*/ 82 w 12653"/>
              <a:gd name="connsiteY198" fmla="*/ 3201 h 3962"/>
              <a:gd name="connsiteX199" fmla="*/ 82 w 12653"/>
              <a:gd name="connsiteY199" fmla="*/ 3278 h 3962"/>
              <a:gd name="connsiteX200" fmla="*/ 162 w 12653"/>
              <a:gd name="connsiteY200" fmla="*/ 3278 h 3962"/>
              <a:gd name="connsiteX201" fmla="*/ 80 w 12653"/>
              <a:gd name="connsiteY201" fmla="*/ 536 h 3962"/>
              <a:gd name="connsiteX202" fmla="*/ 80 w 12653"/>
              <a:gd name="connsiteY202" fmla="*/ 575 h 3962"/>
              <a:gd name="connsiteX203" fmla="*/ 39 w 12653"/>
              <a:gd name="connsiteY203" fmla="*/ 575 h 3962"/>
              <a:gd name="connsiteX204" fmla="*/ 39 w 12653"/>
              <a:gd name="connsiteY204" fmla="*/ 536 h 3962"/>
              <a:gd name="connsiteX205" fmla="*/ 80 w 12653"/>
              <a:gd name="connsiteY205" fmla="*/ 536 h 3962"/>
              <a:gd name="connsiteX206" fmla="*/ 162 w 12653"/>
              <a:gd name="connsiteY206" fmla="*/ 22 h 3962"/>
              <a:gd name="connsiteX207" fmla="*/ 162 w 12653"/>
              <a:gd name="connsiteY207" fmla="*/ 82 h 3962"/>
              <a:gd name="connsiteX208" fmla="*/ 82 w 12653"/>
              <a:gd name="connsiteY208" fmla="*/ 82 h 3962"/>
              <a:gd name="connsiteX209" fmla="*/ 82 w 12653"/>
              <a:gd name="connsiteY209" fmla="*/ 160 h 3962"/>
              <a:gd name="connsiteX210" fmla="*/ 24 w 12653"/>
              <a:gd name="connsiteY210" fmla="*/ 160 h 3962"/>
              <a:gd name="connsiteX211" fmla="*/ 24 w 12653"/>
              <a:gd name="connsiteY211" fmla="*/ 22 h 3962"/>
              <a:gd name="connsiteX212" fmla="*/ 162 w 12653"/>
              <a:gd name="connsiteY212" fmla="*/ 22 h 3962"/>
              <a:gd name="connsiteX213" fmla="*/ 162 w 12653"/>
              <a:gd name="connsiteY213" fmla="*/ 102 h 3962"/>
              <a:gd name="connsiteX214" fmla="*/ 162 w 12653"/>
              <a:gd name="connsiteY214" fmla="*/ 160 h 3962"/>
              <a:gd name="connsiteX215" fmla="*/ 102 w 12653"/>
              <a:gd name="connsiteY215" fmla="*/ 160 h 3962"/>
              <a:gd name="connsiteX216" fmla="*/ 102 w 12653"/>
              <a:gd name="connsiteY216" fmla="*/ 102 h 3962"/>
              <a:gd name="connsiteX217" fmla="*/ 162 w 12653"/>
              <a:gd name="connsiteY217" fmla="*/ 102 h 3962"/>
              <a:gd name="connsiteX218" fmla="*/ 166 w 12653"/>
              <a:gd name="connsiteY218" fmla="*/ 277 h 3962"/>
              <a:gd name="connsiteX219" fmla="*/ 166 w 12653"/>
              <a:gd name="connsiteY219" fmla="*/ 339 h 3962"/>
              <a:gd name="connsiteX220" fmla="*/ 102 w 12653"/>
              <a:gd name="connsiteY220" fmla="*/ 339 h 3962"/>
              <a:gd name="connsiteX221" fmla="*/ 102 w 12653"/>
              <a:gd name="connsiteY221" fmla="*/ 277 h 3962"/>
              <a:gd name="connsiteX222" fmla="*/ 166 w 12653"/>
              <a:gd name="connsiteY222" fmla="*/ 277 h 3962"/>
              <a:gd name="connsiteX223" fmla="*/ 102 w 12653"/>
              <a:gd name="connsiteY223" fmla="*/ 255 h 3962"/>
              <a:gd name="connsiteX224" fmla="*/ 102 w 12653"/>
              <a:gd name="connsiteY224" fmla="*/ 184 h 3962"/>
              <a:gd name="connsiteX225" fmla="*/ 166 w 12653"/>
              <a:gd name="connsiteY225" fmla="*/ 184 h 3962"/>
              <a:gd name="connsiteX226" fmla="*/ 166 w 12653"/>
              <a:gd name="connsiteY226" fmla="*/ 255 h 3962"/>
              <a:gd name="connsiteX227" fmla="*/ 102 w 12653"/>
              <a:gd name="connsiteY227" fmla="*/ 255 h 3962"/>
              <a:gd name="connsiteX228" fmla="*/ 184 w 12653"/>
              <a:gd name="connsiteY228" fmla="*/ 255 h 3962"/>
              <a:gd name="connsiteX229" fmla="*/ 184 w 12653"/>
              <a:gd name="connsiteY229" fmla="*/ 184 h 3962"/>
              <a:gd name="connsiteX230" fmla="*/ 240 w 12653"/>
              <a:gd name="connsiteY230" fmla="*/ 184 h 3962"/>
              <a:gd name="connsiteX231" fmla="*/ 240 w 12653"/>
              <a:gd name="connsiteY231" fmla="*/ 255 h 3962"/>
              <a:gd name="connsiteX232" fmla="*/ 184 w 12653"/>
              <a:gd name="connsiteY232" fmla="*/ 255 h 3962"/>
              <a:gd name="connsiteX233" fmla="*/ 184 w 12653"/>
              <a:gd name="connsiteY233" fmla="*/ 164 h 3962"/>
              <a:gd name="connsiteX234" fmla="*/ 184 w 12653"/>
              <a:gd name="connsiteY234" fmla="*/ 102 h 3962"/>
              <a:gd name="connsiteX235" fmla="*/ 240 w 12653"/>
              <a:gd name="connsiteY235" fmla="*/ 102 h 3962"/>
              <a:gd name="connsiteX236" fmla="*/ 240 w 12653"/>
              <a:gd name="connsiteY236" fmla="*/ 164 h 3962"/>
              <a:gd name="connsiteX237" fmla="*/ 184 w 12653"/>
              <a:gd name="connsiteY237" fmla="*/ 164 h 3962"/>
              <a:gd name="connsiteX238" fmla="*/ 561 w 12653"/>
              <a:gd name="connsiteY238" fmla="*/ 37 h 3962"/>
              <a:gd name="connsiteX239" fmla="*/ 561 w 12653"/>
              <a:gd name="connsiteY239" fmla="*/ 78 h 3962"/>
              <a:gd name="connsiteX240" fmla="*/ 520 w 12653"/>
              <a:gd name="connsiteY240" fmla="*/ 78 h 3962"/>
              <a:gd name="connsiteX241" fmla="*/ 520 w 12653"/>
              <a:gd name="connsiteY241" fmla="*/ 37 h 3962"/>
              <a:gd name="connsiteX242" fmla="*/ 561 w 12653"/>
              <a:gd name="connsiteY242" fmla="*/ 37 h 3962"/>
              <a:gd name="connsiteX243" fmla="*/ 12414 w 12653"/>
              <a:gd name="connsiteY243" fmla="*/ 164 h 3962"/>
              <a:gd name="connsiteX244" fmla="*/ 12414 w 12653"/>
              <a:gd name="connsiteY244" fmla="*/ 102 h 3962"/>
              <a:gd name="connsiteX245" fmla="*/ 12470 w 12653"/>
              <a:gd name="connsiteY245" fmla="*/ 102 h 3962"/>
              <a:gd name="connsiteX246" fmla="*/ 12470 w 12653"/>
              <a:gd name="connsiteY246" fmla="*/ 164 h 3962"/>
              <a:gd name="connsiteX247" fmla="*/ 12414 w 12653"/>
              <a:gd name="connsiteY247" fmla="*/ 164 h 3962"/>
              <a:gd name="connsiteX248" fmla="*/ 12414 w 12653"/>
              <a:gd name="connsiteY248" fmla="*/ 255 h 3962"/>
              <a:gd name="connsiteX249" fmla="*/ 12414 w 12653"/>
              <a:gd name="connsiteY249" fmla="*/ 184 h 3962"/>
              <a:gd name="connsiteX250" fmla="*/ 12470 w 12653"/>
              <a:gd name="connsiteY250" fmla="*/ 184 h 3962"/>
              <a:gd name="connsiteX251" fmla="*/ 12470 w 12653"/>
              <a:gd name="connsiteY251" fmla="*/ 255 h 3962"/>
              <a:gd name="connsiteX252" fmla="*/ 12414 w 12653"/>
              <a:gd name="connsiteY252" fmla="*/ 255 h 3962"/>
              <a:gd name="connsiteX253" fmla="*/ 12552 w 12653"/>
              <a:gd name="connsiteY253" fmla="*/ 596 h 3962"/>
              <a:gd name="connsiteX254" fmla="*/ 12552 w 12653"/>
              <a:gd name="connsiteY254" fmla="*/ 674 h 3962"/>
              <a:gd name="connsiteX255" fmla="*/ 12612 w 12653"/>
              <a:gd name="connsiteY255" fmla="*/ 674 h 3962"/>
              <a:gd name="connsiteX256" fmla="*/ 12612 w 12653"/>
              <a:gd name="connsiteY256" fmla="*/ 2687 h 3962"/>
              <a:gd name="connsiteX257" fmla="*/ 12552 w 12653"/>
              <a:gd name="connsiteY257" fmla="*/ 2687 h 3962"/>
              <a:gd name="connsiteX258" fmla="*/ 12552 w 12653"/>
              <a:gd name="connsiteY258" fmla="*/ 2765 h 3962"/>
              <a:gd name="connsiteX259" fmla="*/ 12500 w 12653"/>
              <a:gd name="connsiteY259" fmla="*/ 2765 h 3962"/>
              <a:gd name="connsiteX260" fmla="*/ 12500 w 12653"/>
              <a:gd name="connsiteY260" fmla="*/ 2916 h 3962"/>
              <a:gd name="connsiteX261" fmla="*/ 12628 w 12653"/>
              <a:gd name="connsiteY261" fmla="*/ 2916 h 3962"/>
              <a:gd name="connsiteX262" fmla="*/ 12628 w 12653"/>
              <a:gd name="connsiteY262" fmla="*/ 3084 h 3962"/>
              <a:gd name="connsiteX263" fmla="*/ 12571 w 12653"/>
              <a:gd name="connsiteY263" fmla="*/ 3084 h 3962"/>
              <a:gd name="connsiteX264" fmla="*/ 12571 w 12653"/>
              <a:gd name="connsiteY264" fmla="*/ 3002 h 3962"/>
              <a:gd name="connsiteX265" fmla="*/ 12470 w 12653"/>
              <a:gd name="connsiteY265" fmla="*/ 3002 h 3962"/>
              <a:gd name="connsiteX266" fmla="*/ 12470 w 12653"/>
              <a:gd name="connsiteY266" fmla="*/ 3084 h 3962"/>
              <a:gd name="connsiteX267" fmla="*/ 12392 w 12653"/>
              <a:gd name="connsiteY267" fmla="*/ 3084 h 3962"/>
              <a:gd name="connsiteX268" fmla="*/ 12392 w 12653"/>
              <a:gd name="connsiteY268" fmla="*/ 3177 h 3962"/>
              <a:gd name="connsiteX269" fmla="*/ 12300 w 12653"/>
              <a:gd name="connsiteY269" fmla="*/ 3177 h 3962"/>
              <a:gd name="connsiteX270" fmla="*/ 12300 w 12653"/>
              <a:gd name="connsiteY270" fmla="*/ 3278 h 3962"/>
              <a:gd name="connsiteX271" fmla="*/ 12392 w 12653"/>
              <a:gd name="connsiteY271" fmla="*/ 3278 h 3962"/>
              <a:gd name="connsiteX272" fmla="*/ 12392 w 12653"/>
              <a:gd name="connsiteY272" fmla="*/ 3337 h 3962"/>
              <a:gd name="connsiteX273" fmla="*/ 12224 w 12653"/>
              <a:gd name="connsiteY273" fmla="*/ 3337 h 3962"/>
              <a:gd name="connsiteX274" fmla="*/ 12224 w 12653"/>
              <a:gd name="connsiteY274" fmla="*/ 3209 h 3962"/>
              <a:gd name="connsiteX275" fmla="*/ 12071 w 12653"/>
              <a:gd name="connsiteY275" fmla="*/ 3209 h 3962"/>
              <a:gd name="connsiteX276" fmla="*/ 12071 w 12653"/>
              <a:gd name="connsiteY276" fmla="*/ 3261 h 3962"/>
              <a:gd name="connsiteX277" fmla="*/ 11995 w 12653"/>
              <a:gd name="connsiteY277" fmla="*/ 3261 h 3962"/>
              <a:gd name="connsiteX278" fmla="*/ 11995 w 12653"/>
              <a:gd name="connsiteY278" fmla="*/ 3322 h 3962"/>
              <a:gd name="connsiteX279" fmla="*/ 658 w 12653"/>
              <a:gd name="connsiteY279" fmla="*/ 3322 h 3962"/>
              <a:gd name="connsiteX280" fmla="*/ 658 w 12653"/>
              <a:gd name="connsiteY280" fmla="*/ 3261 h 3962"/>
              <a:gd name="connsiteX281" fmla="*/ 583 w 12653"/>
              <a:gd name="connsiteY281" fmla="*/ 3261 h 3962"/>
              <a:gd name="connsiteX282" fmla="*/ 583 w 12653"/>
              <a:gd name="connsiteY282" fmla="*/ 3209 h 3962"/>
              <a:gd name="connsiteX283" fmla="*/ 430 w 12653"/>
              <a:gd name="connsiteY283" fmla="*/ 3209 h 3962"/>
              <a:gd name="connsiteX284" fmla="*/ 430 w 12653"/>
              <a:gd name="connsiteY284" fmla="*/ 3337 h 3962"/>
              <a:gd name="connsiteX285" fmla="*/ 261 w 12653"/>
              <a:gd name="connsiteY285" fmla="*/ 3337 h 3962"/>
              <a:gd name="connsiteX286" fmla="*/ 261 w 12653"/>
              <a:gd name="connsiteY286" fmla="*/ 3278 h 3962"/>
              <a:gd name="connsiteX287" fmla="*/ 354 w 12653"/>
              <a:gd name="connsiteY287" fmla="*/ 3278 h 3962"/>
              <a:gd name="connsiteX288" fmla="*/ 354 w 12653"/>
              <a:gd name="connsiteY288" fmla="*/ 3177 h 3962"/>
              <a:gd name="connsiteX289" fmla="*/ 261 w 12653"/>
              <a:gd name="connsiteY289" fmla="*/ 3177 h 3962"/>
              <a:gd name="connsiteX290" fmla="*/ 261 w 12653"/>
              <a:gd name="connsiteY290" fmla="*/ 3084 h 3962"/>
              <a:gd name="connsiteX291" fmla="*/ 184 w 12653"/>
              <a:gd name="connsiteY291" fmla="*/ 3787 h 3962"/>
              <a:gd name="connsiteX292" fmla="*/ 184 w 12653"/>
              <a:gd name="connsiteY292" fmla="*/ 3705 h 3962"/>
              <a:gd name="connsiteX293" fmla="*/ 82 w 12653"/>
              <a:gd name="connsiteY293" fmla="*/ 3705 h 3962"/>
              <a:gd name="connsiteX294" fmla="*/ 82 w 12653"/>
              <a:gd name="connsiteY294" fmla="*/ 3787 h 3962"/>
              <a:gd name="connsiteX295" fmla="*/ 26 w 12653"/>
              <a:gd name="connsiteY295" fmla="*/ 3787 h 3962"/>
              <a:gd name="connsiteX296" fmla="*/ 26 w 12653"/>
              <a:gd name="connsiteY296" fmla="*/ 3619 h 3962"/>
              <a:gd name="connsiteX297" fmla="*/ 153 w 12653"/>
              <a:gd name="connsiteY297" fmla="*/ 3619 h 3962"/>
              <a:gd name="connsiteX298" fmla="*/ 153 w 12653"/>
              <a:gd name="connsiteY298" fmla="*/ 3468 h 3962"/>
              <a:gd name="connsiteX299" fmla="*/ 102 w 12653"/>
              <a:gd name="connsiteY299" fmla="*/ 3468 h 3962"/>
              <a:gd name="connsiteX300" fmla="*/ 102 w 12653"/>
              <a:gd name="connsiteY300" fmla="*/ 3390 h 3962"/>
              <a:gd name="connsiteX301" fmla="*/ 41 w 12653"/>
              <a:gd name="connsiteY301" fmla="*/ 3390 h 3962"/>
              <a:gd name="connsiteX302" fmla="*/ 41 w 12653"/>
              <a:gd name="connsiteY302" fmla="*/ 674 h 3962"/>
              <a:gd name="connsiteX303" fmla="*/ 102 w 12653"/>
              <a:gd name="connsiteY303" fmla="*/ 674 h 3962"/>
              <a:gd name="connsiteX304" fmla="*/ 102 w 12653"/>
              <a:gd name="connsiteY304" fmla="*/ 596 h 3962"/>
              <a:gd name="connsiteX305" fmla="*/ 153 w 12653"/>
              <a:gd name="connsiteY305" fmla="*/ 596 h 3962"/>
              <a:gd name="connsiteX306" fmla="*/ 153 w 12653"/>
              <a:gd name="connsiteY306" fmla="*/ 445 h 3962"/>
              <a:gd name="connsiteX307" fmla="*/ 26 w 12653"/>
              <a:gd name="connsiteY307" fmla="*/ 445 h 3962"/>
              <a:gd name="connsiteX308" fmla="*/ 26 w 12653"/>
              <a:gd name="connsiteY308" fmla="*/ 277 h 3962"/>
              <a:gd name="connsiteX309" fmla="*/ 82 w 12653"/>
              <a:gd name="connsiteY309" fmla="*/ 277 h 3962"/>
              <a:gd name="connsiteX310" fmla="*/ 82 w 12653"/>
              <a:gd name="connsiteY310" fmla="*/ 359 h 3962"/>
              <a:gd name="connsiteX311" fmla="*/ 184 w 12653"/>
              <a:gd name="connsiteY311" fmla="*/ 359 h 3962"/>
              <a:gd name="connsiteX312" fmla="*/ 184 w 12653"/>
              <a:gd name="connsiteY312" fmla="*/ 277 h 3962"/>
              <a:gd name="connsiteX313" fmla="*/ 261 w 12653"/>
              <a:gd name="connsiteY313" fmla="*/ 277 h 3962"/>
              <a:gd name="connsiteX314" fmla="*/ 261 w 12653"/>
              <a:gd name="connsiteY314" fmla="*/ 184 h 3962"/>
              <a:gd name="connsiteX315" fmla="*/ 354 w 12653"/>
              <a:gd name="connsiteY315" fmla="*/ 184 h 3962"/>
              <a:gd name="connsiteX316" fmla="*/ 354 w 12653"/>
              <a:gd name="connsiteY316" fmla="*/ 82 h 3962"/>
              <a:gd name="connsiteX317" fmla="*/ 261 w 12653"/>
              <a:gd name="connsiteY317" fmla="*/ 82 h 3962"/>
              <a:gd name="connsiteX318" fmla="*/ 261 w 12653"/>
              <a:gd name="connsiteY318" fmla="*/ 24 h 3962"/>
              <a:gd name="connsiteX319" fmla="*/ 430 w 12653"/>
              <a:gd name="connsiteY319" fmla="*/ 24 h 3962"/>
              <a:gd name="connsiteX320" fmla="*/ 430 w 12653"/>
              <a:gd name="connsiteY320" fmla="*/ 151 h 3962"/>
              <a:gd name="connsiteX321" fmla="*/ 583 w 12653"/>
              <a:gd name="connsiteY321" fmla="*/ 151 h 3962"/>
              <a:gd name="connsiteX322" fmla="*/ 583 w 12653"/>
              <a:gd name="connsiteY322" fmla="*/ 100 h 3962"/>
              <a:gd name="connsiteX323" fmla="*/ 658 w 12653"/>
              <a:gd name="connsiteY323" fmla="*/ 100 h 3962"/>
              <a:gd name="connsiteX324" fmla="*/ 658 w 12653"/>
              <a:gd name="connsiteY324" fmla="*/ 39 h 3962"/>
              <a:gd name="connsiteX325" fmla="*/ 11995 w 12653"/>
              <a:gd name="connsiteY325" fmla="*/ 39 h 3962"/>
              <a:gd name="connsiteX326" fmla="*/ 11995 w 12653"/>
              <a:gd name="connsiteY326" fmla="*/ 100 h 3962"/>
              <a:gd name="connsiteX327" fmla="*/ 12071 w 12653"/>
              <a:gd name="connsiteY327" fmla="*/ 100 h 3962"/>
              <a:gd name="connsiteX328" fmla="*/ 12071 w 12653"/>
              <a:gd name="connsiteY328" fmla="*/ 151 h 3962"/>
              <a:gd name="connsiteX329" fmla="*/ 12224 w 12653"/>
              <a:gd name="connsiteY329" fmla="*/ 151 h 3962"/>
              <a:gd name="connsiteX330" fmla="*/ 12224 w 12653"/>
              <a:gd name="connsiteY330" fmla="*/ 24 h 3962"/>
              <a:gd name="connsiteX331" fmla="*/ 12392 w 12653"/>
              <a:gd name="connsiteY331" fmla="*/ 24 h 3962"/>
              <a:gd name="connsiteX332" fmla="*/ 12392 w 12653"/>
              <a:gd name="connsiteY332" fmla="*/ 82 h 3962"/>
              <a:gd name="connsiteX333" fmla="*/ 12300 w 12653"/>
              <a:gd name="connsiteY333" fmla="*/ 82 h 3962"/>
              <a:gd name="connsiteX334" fmla="*/ 12300 w 12653"/>
              <a:gd name="connsiteY334" fmla="*/ 184 h 3962"/>
              <a:gd name="connsiteX335" fmla="*/ 12392 w 12653"/>
              <a:gd name="connsiteY335" fmla="*/ 184 h 3962"/>
              <a:gd name="connsiteX336" fmla="*/ 12392 w 12653"/>
              <a:gd name="connsiteY336" fmla="*/ 277 h 3962"/>
              <a:gd name="connsiteX337" fmla="*/ 12470 w 12653"/>
              <a:gd name="connsiteY337" fmla="*/ 277 h 3962"/>
              <a:gd name="connsiteX338" fmla="*/ 12470 w 12653"/>
              <a:gd name="connsiteY338" fmla="*/ 359 h 3962"/>
              <a:gd name="connsiteX339" fmla="*/ 12571 w 12653"/>
              <a:gd name="connsiteY339" fmla="*/ 359 h 3962"/>
              <a:gd name="connsiteX340" fmla="*/ 12571 w 12653"/>
              <a:gd name="connsiteY340" fmla="*/ 277 h 3962"/>
              <a:gd name="connsiteX341" fmla="*/ 12628 w 12653"/>
              <a:gd name="connsiteY341" fmla="*/ 277 h 3962"/>
              <a:gd name="connsiteX342" fmla="*/ 12628 w 12653"/>
              <a:gd name="connsiteY342" fmla="*/ 445 h 3962"/>
              <a:gd name="connsiteX343" fmla="*/ 12500 w 12653"/>
              <a:gd name="connsiteY343" fmla="*/ 445 h 3962"/>
              <a:gd name="connsiteX344" fmla="*/ 12500 w 12653"/>
              <a:gd name="connsiteY344" fmla="*/ 596 h 3962"/>
              <a:gd name="connsiteX345" fmla="*/ 12552 w 12653"/>
              <a:gd name="connsiteY345" fmla="*/ 596 h 3962"/>
              <a:gd name="connsiteX346" fmla="*/ 261 w 12653"/>
              <a:gd name="connsiteY346" fmla="*/ 3962 h 3962"/>
              <a:gd name="connsiteX347" fmla="*/ 261 w 12653"/>
              <a:gd name="connsiteY347" fmla="*/ 3899 h 3962"/>
              <a:gd name="connsiteX348" fmla="*/ 335 w 12653"/>
              <a:gd name="connsiteY348" fmla="*/ 3899 h 3962"/>
              <a:gd name="connsiteX349" fmla="*/ 335 w 12653"/>
              <a:gd name="connsiteY349" fmla="*/ 3962 h 3962"/>
              <a:gd name="connsiteX350" fmla="*/ 261 w 12653"/>
              <a:gd name="connsiteY350" fmla="*/ 3962 h 3962"/>
              <a:gd name="connsiteX351" fmla="*/ 261 w 12653"/>
              <a:gd name="connsiteY351" fmla="*/ 102 h 3962"/>
              <a:gd name="connsiteX352" fmla="*/ 335 w 12653"/>
              <a:gd name="connsiteY352" fmla="*/ 102 h 3962"/>
              <a:gd name="connsiteX353" fmla="*/ 335 w 12653"/>
              <a:gd name="connsiteY353" fmla="*/ 164 h 3962"/>
              <a:gd name="connsiteX354" fmla="*/ 261 w 12653"/>
              <a:gd name="connsiteY354" fmla="*/ 164 h 3962"/>
              <a:gd name="connsiteX355" fmla="*/ 261 w 12653"/>
              <a:gd name="connsiteY355" fmla="*/ 102 h 3962"/>
              <a:gd name="connsiteX356" fmla="*/ 12392 w 12653"/>
              <a:gd name="connsiteY356" fmla="*/ 102 h 3962"/>
              <a:gd name="connsiteX357" fmla="*/ 12392 w 12653"/>
              <a:gd name="connsiteY357" fmla="*/ 164 h 3962"/>
              <a:gd name="connsiteX358" fmla="*/ 12319 w 12653"/>
              <a:gd name="connsiteY358" fmla="*/ 164 h 3962"/>
              <a:gd name="connsiteX359" fmla="*/ 12319 w 12653"/>
              <a:gd name="connsiteY359" fmla="*/ 102 h 3962"/>
              <a:gd name="connsiteX360" fmla="*/ 12392 w 12653"/>
              <a:gd name="connsiteY360" fmla="*/ 102 h 3962"/>
              <a:gd name="connsiteX361" fmla="*/ 12392 w 12653"/>
              <a:gd name="connsiteY361" fmla="*/ 3899 h 3962"/>
              <a:gd name="connsiteX362" fmla="*/ 12392 w 12653"/>
              <a:gd name="connsiteY362" fmla="*/ 3962 h 3962"/>
              <a:gd name="connsiteX363" fmla="*/ 12319 w 12653"/>
              <a:gd name="connsiteY363" fmla="*/ 3962 h 3962"/>
              <a:gd name="connsiteX364" fmla="*/ 12319 w 12653"/>
              <a:gd name="connsiteY364" fmla="*/ 3899 h 3962"/>
              <a:gd name="connsiteX365" fmla="*/ 12392 w 12653"/>
              <a:gd name="connsiteY365" fmla="*/ 3899 h 3962"/>
              <a:gd name="connsiteX366" fmla="*/ 12552 w 12653"/>
              <a:gd name="connsiteY366" fmla="*/ 277 h 3962"/>
              <a:gd name="connsiteX367" fmla="*/ 12552 w 12653"/>
              <a:gd name="connsiteY367" fmla="*/ 339 h 3962"/>
              <a:gd name="connsiteX368" fmla="*/ 12487 w 12653"/>
              <a:gd name="connsiteY368" fmla="*/ 339 h 3962"/>
              <a:gd name="connsiteX369" fmla="*/ 12487 w 12653"/>
              <a:gd name="connsiteY369" fmla="*/ 277 h 3962"/>
              <a:gd name="connsiteX370" fmla="*/ 12552 w 12653"/>
              <a:gd name="connsiteY370" fmla="*/ 277 h 3962"/>
              <a:gd name="connsiteX371" fmla="*/ 12552 w 12653"/>
              <a:gd name="connsiteY371" fmla="*/ 184 h 3962"/>
              <a:gd name="connsiteX372" fmla="*/ 12552 w 12653"/>
              <a:gd name="connsiteY372" fmla="*/ 255 h 3962"/>
              <a:gd name="connsiteX373" fmla="*/ 12487 w 12653"/>
              <a:gd name="connsiteY373" fmla="*/ 255 h 3962"/>
              <a:gd name="connsiteX374" fmla="*/ 12487 w 12653"/>
              <a:gd name="connsiteY374" fmla="*/ 184 h 3962"/>
              <a:gd name="connsiteX375" fmla="*/ 12552 w 12653"/>
              <a:gd name="connsiteY375" fmla="*/ 184 h 3962"/>
              <a:gd name="connsiteX376" fmla="*/ 12552 w 12653"/>
              <a:gd name="connsiteY376" fmla="*/ 102 h 3962"/>
              <a:gd name="connsiteX377" fmla="*/ 12552 w 12653"/>
              <a:gd name="connsiteY377" fmla="*/ 160 h 3962"/>
              <a:gd name="connsiteX378" fmla="*/ 12492 w 12653"/>
              <a:gd name="connsiteY378" fmla="*/ 160 h 3962"/>
              <a:gd name="connsiteX379" fmla="*/ 12492 w 12653"/>
              <a:gd name="connsiteY379" fmla="*/ 102 h 3962"/>
              <a:gd name="connsiteX380" fmla="*/ 12552 w 12653"/>
              <a:gd name="connsiteY380" fmla="*/ 102 h 3962"/>
              <a:gd name="connsiteX381" fmla="*/ 12492 w 12653"/>
              <a:gd name="connsiteY381" fmla="*/ 82 h 3962"/>
              <a:gd name="connsiteX382" fmla="*/ 12492 w 12653"/>
              <a:gd name="connsiteY382" fmla="*/ 22 h 3962"/>
              <a:gd name="connsiteX383" fmla="*/ 12630 w 12653"/>
              <a:gd name="connsiteY383" fmla="*/ 22 h 3962"/>
              <a:gd name="connsiteX384" fmla="*/ 12630 w 12653"/>
              <a:gd name="connsiteY384" fmla="*/ 160 h 3962"/>
              <a:gd name="connsiteX385" fmla="*/ 12571 w 12653"/>
              <a:gd name="connsiteY385" fmla="*/ 160 h 3962"/>
              <a:gd name="connsiteX386" fmla="*/ 12571 w 12653"/>
              <a:gd name="connsiteY386" fmla="*/ 82 h 3962"/>
              <a:gd name="connsiteX387" fmla="*/ 12492 w 12653"/>
              <a:gd name="connsiteY387" fmla="*/ 82 h 3962"/>
              <a:gd name="connsiteX388" fmla="*/ 80 w 12653"/>
              <a:gd name="connsiteY388" fmla="*/ 3489 h 3962"/>
              <a:gd name="connsiteX389" fmla="*/ 80 w 12653"/>
              <a:gd name="connsiteY389" fmla="*/ 3528 h 3962"/>
              <a:gd name="connsiteX390" fmla="*/ 39 w 12653"/>
              <a:gd name="connsiteY390" fmla="*/ 3528 h 3962"/>
              <a:gd name="connsiteX391" fmla="*/ 39 w 12653"/>
              <a:gd name="connsiteY391" fmla="*/ 3489 h 3962"/>
              <a:gd name="connsiteX392" fmla="*/ 80 w 12653"/>
              <a:gd name="connsiteY392" fmla="*/ 3489 h 3962"/>
              <a:gd name="connsiteX393" fmla="*/ 12574 w 12653"/>
              <a:gd name="connsiteY393" fmla="*/ 575 h 3962"/>
              <a:gd name="connsiteX394" fmla="*/ 12574 w 12653"/>
              <a:gd name="connsiteY394" fmla="*/ 536 h 3962"/>
              <a:gd name="connsiteX395" fmla="*/ 12615 w 12653"/>
              <a:gd name="connsiteY395" fmla="*/ 536 h 3962"/>
              <a:gd name="connsiteX396" fmla="*/ 12615 w 12653"/>
              <a:gd name="connsiteY396" fmla="*/ 575 h 3962"/>
              <a:gd name="connsiteX397" fmla="*/ 12574 w 12653"/>
              <a:gd name="connsiteY397" fmla="*/ 575 h 3962"/>
              <a:gd name="connsiteX0" fmla="*/ 12653 w 12653"/>
              <a:gd name="connsiteY0" fmla="*/ 182 h 3962"/>
              <a:gd name="connsiteX1" fmla="*/ 12653 w 12653"/>
              <a:gd name="connsiteY1" fmla="*/ 0 h 3962"/>
              <a:gd name="connsiteX2" fmla="*/ 12470 w 12653"/>
              <a:gd name="connsiteY2" fmla="*/ 0 h 3962"/>
              <a:gd name="connsiteX3" fmla="*/ 12470 w 12653"/>
              <a:gd name="connsiteY3" fmla="*/ 82 h 3962"/>
              <a:gd name="connsiteX4" fmla="*/ 12414 w 12653"/>
              <a:gd name="connsiteY4" fmla="*/ 82 h 3962"/>
              <a:gd name="connsiteX5" fmla="*/ 12414 w 12653"/>
              <a:gd name="connsiteY5" fmla="*/ 0 h 3962"/>
              <a:gd name="connsiteX6" fmla="*/ 12202 w 12653"/>
              <a:gd name="connsiteY6" fmla="*/ 0 h 3962"/>
              <a:gd name="connsiteX7" fmla="*/ 12202 w 12653"/>
              <a:gd name="connsiteY7" fmla="*/ 130 h 3962"/>
              <a:gd name="connsiteX8" fmla="*/ 12092 w 12653"/>
              <a:gd name="connsiteY8" fmla="*/ 130 h 3962"/>
              <a:gd name="connsiteX9" fmla="*/ 12092 w 12653"/>
              <a:gd name="connsiteY9" fmla="*/ 100 h 3962"/>
              <a:gd name="connsiteX10" fmla="*/ 12155 w 12653"/>
              <a:gd name="connsiteY10" fmla="*/ 100 h 3962"/>
              <a:gd name="connsiteX11" fmla="*/ 12155 w 12653"/>
              <a:gd name="connsiteY11" fmla="*/ 15 h 3962"/>
              <a:gd name="connsiteX12" fmla="*/ 12071 w 12653"/>
              <a:gd name="connsiteY12" fmla="*/ 15 h 3962"/>
              <a:gd name="connsiteX13" fmla="*/ 12071 w 12653"/>
              <a:gd name="connsiteY13" fmla="*/ 78 h 3962"/>
              <a:gd name="connsiteX14" fmla="*/ 12017 w 12653"/>
              <a:gd name="connsiteY14" fmla="*/ 78 h 3962"/>
              <a:gd name="connsiteX15" fmla="*/ 12017 w 12653"/>
              <a:gd name="connsiteY15" fmla="*/ 18 h 3962"/>
              <a:gd name="connsiteX16" fmla="*/ 637 w 12653"/>
              <a:gd name="connsiteY16" fmla="*/ 18 h 3962"/>
              <a:gd name="connsiteX17" fmla="*/ 637 w 12653"/>
              <a:gd name="connsiteY17" fmla="*/ 78 h 3962"/>
              <a:gd name="connsiteX18" fmla="*/ 583 w 12653"/>
              <a:gd name="connsiteY18" fmla="*/ 78 h 3962"/>
              <a:gd name="connsiteX19" fmla="*/ 583 w 12653"/>
              <a:gd name="connsiteY19" fmla="*/ 15 h 3962"/>
              <a:gd name="connsiteX20" fmla="*/ 499 w 12653"/>
              <a:gd name="connsiteY20" fmla="*/ 15 h 3962"/>
              <a:gd name="connsiteX21" fmla="*/ 499 w 12653"/>
              <a:gd name="connsiteY21" fmla="*/ 100 h 3962"/>
              <a:gd name="connsiteX22" fmla="*/ 561 w 12653"/>
              <a:gd name="connsiteY22" fmla="*/ 100 h 3962"/>
              <a:gd name="connsiteX23" fmla="*/ 561 w 12653"/>
              <a:gd name="connsiteY23" fmla="*/ 130 h 3962"/>
              <a:gd name="connsiteX24" fmla="*/ 451 w 12653"/>
              <a:gd name="connsiteY24" fmla="*/ 130 h 3962"/>
              <a:gd name="connsiteX25" fmla="*/ 451 w 12653"/>
              <a:gd name="connsiteY25" fmla="*/ 0 h 3962"/>
              <a:gd name="connsiteX26" fmla="*/ 240 w 12653"/>
              <a:gd name="connsiteY26" fmla="*/ 0 h 3962"/>
              <a:gd name="connsiteX27" fmla="*/ 240 w 12653"/>
              <a:gd name="connsiteY27" fmla="*/ 82 h 3962"/>
              <a:gd name="connsiteX28" fmla="*/ 184 w 12653"/>
              <a:gd name="connsiteY28" fmla="*/ 82 h 3962"/>
              <a:gd name="connsiteX29" fmla="*/ 184 w 12653"/>
              <a:gd name="connsiteY29" fmla="*/ 0 h 3962"/>
              <a:gd name="connsiteX30" fmla="*/ 0 w 12653"/>
              <a:gd name="connsiteY30" fmla="*/ 0 h 3962"/>
              <a:gd name="connsiteX31" fmla="*/ 0 w 12653"/>
              <a:gd name="connsiteY31" fmla="*/ 182 h 3962"/>
              <a:gd name="connsiteX32" fmla="*/ 82 w 12653"/>
              <a:gd name="connsiteY32" fmla="*/ 182 h 3962"/>
              <a:gd name="connsiteX33" fmla="*/ 82 w 12653"/>
              <a:gd name="connsiteY33" fmla="*/ 255 h 3962"/>
              <a:gd name="connsiteX34" fmla="*/ 2 w 12653"/>
              <a:gd name="connsiteY34" fmla="*/ 255 h 3962"/>
              <a:gd name="connsiteX35" fmla="*/ 2 w 12653"/>
              <a:gd name="connsiteY35" fmla="*/ 467 h 3962"/>
              <a:gd name="connsiteX36" fmla="*/ 132 w 12653"/>
              <a:gd name="connsiteY36" fmla="*/ 467 h 3962"/>
              <a:gd name="connsiteX37" fmla="*/ 132 w 12653"/>
              <a:gd name="connsiteY37" fmla="*/ 575 h 3962"/>
              <a:gd name="connsiteX38" fmla="*/ 102 w 12653"/>
              <a:gd name="connsiteY38" fmla="*/ 575 h 3962"/>
              <a:gd name="connsiteX39" fmla="*/ 102 w 12653"/>
              <a:gd name="connsiteY39" fmla="*/ 514 h 3962"/>
              <a:gd name="connsiteX40" fmla="*/ 17 w 12653"/>
              <a:gd name="connsiteY40" fmla="*/ 514 h 3962"/>
              <a:gd name="connsiteX41" fmla="*/ 17 w 12653"/>
              <a:gd name="connsiteY41" fmla="*/ 596 h 3962"/>
              <a:gd name="connsiteX42" fmla="*/ 80 w 12653"/>
              <a:gd name="connsiteY42" fmla="*/ 596 h 3962"/>
              <a:gd name="connsiteX43" fmla="*/ 80 w 12653"/>
              <a:gd name="connsiteY43" fmla="*/ 652 h 3962"/>
              <a:gd name="connsiteX44" fmla="*/ 20 w 12653"/>
              <a:gd name="connsiteY44" fmla="*/ 652 h 3962"/>
              <a:gd name="connsiteX45" fmla="*/ 20 w 12653"/>
              <a:gd name="connsiteY45" fmla="*/ 2708 h 3962"/>
              <a:gd name="connsiteX46" fmla="*/ 80 w 12653"/>
              <a:gd name="connsiteY46" fmla="*/ 2708 h 3962"/>
              <a:gd name="connsiteX47" fmla="*/ 80 w 12653"/>
              <a:gd name="connsiteY47" fmla="*/ 2765 h 3962"/>
              <a:gd name="connsiteX48" fmla="*/ 17 w 12653"/>
              <a:gd name="connsiteY48" fmla="*/ 2765 h 3962"/>
              <a:gd name="connsiteX49" fmla="*/ 17 w 12653"/>
              <a:gd name="connsiteY49" fmla="*/ 2847 h 3962"/>
              <a:gd name="connsiteX50" fmla="*/ 102 w 12653"/>
              <a:gd name="connsiteY50" fmla="*/ 2847 h 3962"/>
              <a:gd name="connsiteX51" fmla="*/ 102 w 12653"/>
              <a:gd name="connsiteY51" fmla="*/ 2786 h 3962"/>
              <a:gd name="connsiteX52" fmla="*/ 132 w 12653"/>
              <a:gd name="connsiteY52" fmla="*/ 2786 h 3962"/>
              <a:gd name="connsiteX53" fmla="*/ 132 w 12653"/>
              <a:gd name="connsiteY53" fmla="*/ 2894 h 3962"/>
              <a:gd name="connsiteX54" fmla="*/ 2 w 12653"/>
              <a:gd name="connsiteY54" fmla="*/ 2894 h 3962"/>
              <a:gd name="connsiteX55" fmla="*/ 2 w 12653"/>
              <a:gd name="connsiteY55" fmla="*/ 3106 h 3962"/>
              <a:gd name="connsiteX56" fmla="*/ 82 w 12653"/>
              <a:gd name="connsiteY56" fmla="*/ 3106 h 3962"/>
              <a:gd name="connsiteX57" fmla="*/ 82 w 12653"/>
              <a:gd name="connsiteY57" fmla="*/ 3179 h 3962"/>
              <a:gd name="connsiteX58" fmla="*/ 0 w 12653"/>
              <a:gd name="connsiteY58" fmla="*/ 3179 h 3962"/>
              <a:gd name="connsiteX59" fmla="*/ 0 w 12653"/>
              <a:gd name="connsiteY59" fmla="*/ 3360 h 3962"/>
              <a:gd name="connsiteX60" fmla="*/ 184 w 12653"/>
              <a:gd name="connsiteY60" fmla="*/ 3360 h 3962"/>
              <a:gd name="connsiteX61" fmla="*/ 184 w 12653"/>
              <a:gd name="connsiteY61" fmla="*/ 3278 h 3962"/>
              <a:gd name="connsiteX62" fmla="*/ 240 w 12653"/>
              <a:gd name="connsiteY62" fmla="*/ 3278 h 3962"/>
              <a:gd name="connsiteX63" fmla="*/ 240 w 12653"/>
              <a:gd name="connsiteY63" fmla="*/ 3360 h 3962"/>
              <a:gd name="connsiteX64" fmla="*/ 451 w 12653"/>
              <a:gd name="connsiteY64" fmla="*/ 3360 h 3962"/>
              <a:gd name="connsiteX65" fmla="*/ 451 w 12653"/>
              <a:gd name="connsiteY65" fmla="*/ 3231 h 3962"/>
              <a:gd name="connsiteX66" fmla="*/ 561 w 12653"/>
              <a:gd name="connsiteY66" fmla="*/ 3231 h 3962"/>
              <a:gd name="connsiteX67" fmla="*/ 561 w 12653"/>
              <a:gd name="connsiteY67" fmla="*/ 3261 h 3962"/>
              <a:gd name="connsiteX68" fmla="*/ 499 w 12653"/>
              <a:gd name="connsiteY68" fmla="*/ 3261 h 3962"/>
              <a:gd name="connsiteX69" fmla="*/ 499 w 12653"/>
              <a:gd name="connsiteY69" fmla="*/ 3345 h 3962"/>
              <a:gd name="connsiteX70" fmla="*/ 583 w 12653"/>
              <a:gd name="connsiteY70" fmla="*/ 3345 h 3962"/>
              <a:gd name="connsiteX71" fmla="*/ 583 w 12653"/>
              <a:gd name="connsiteY71" fmla="*/ 3283 h 3962"/>
              <a:gd name="connsiteX72" fmla="*/ 637 w 12653"/>
              <a:gd name="connsiteY72" fmla="*/ 3283 h 3962"/>
              <a:gd name="connsiteX73" fmla="*/ 637 w 12653"/>
              <a:gd name="connsiteY73" fmla="*/ 3343 h 3962"/>
              <a:gd name="connsiteX74" fmla="*/ 12017 w 12653"/>
              <a:gd name="connsiteY74" fmla="*/ 3343 h 3962"/>
              <a:gd name="connsiteX75" fmla="*/ 12017 w 12653"/>
              <a:gd name="connsiteY75" fmla="*/ 3283 h 3962"/>
              <a:gd name="connsiteX76" fmla="*/ 12071 w 12653"/>
              <a:gd name="connsiteY76" fmla="*/ 3283 h 3962"/>
              <a:gd name="connsiteX77" fmla="*/ 12071 w 12653"/>
              <a:gd name="connsiteY77" fmla="*/ 3345 h 3962"/>
              <a:gd name="connsiteX78" fmla="*/ 12155 w 12653"/>
              <a:gd name="connsiteY78" fmla="*/ 3345 h 3962"/>
              <a:gd name="connsiteX79" fmla="*/ 12155 w 12653"/>
              <a:gd name="connsiteY79" fmla="*/ 3261 h 3962"/>
              <a:gd name="connsiteX80" fmla="*/ 12092 w 12653"/>
              <a:gd name="connsiteY80" fmla="*/ 3261 h 3962"/>
              <a:gd name="connsiteX81" fmla="*/ 12092 w 12653"/>
              <a:gd name="connsiteY81" fmla="*/ 3231 h 3962"/>
              <a:gd name="connsiteX82" fmla="*/ 12202 w 12653"/>
              <a:gd name="connsiteY82" fmla="*/ 3231 h 3962"/>
              <a:gd name="connsiteX83" fmla="*/ 12202 w 12653"/>
              <a:gd name="connsiteY83" fmla="*/ 3360 h 3962"/>
              <a:gd name="connsiteX84" fmla="*/ 12414 w 12653"/>
              <a:gd name="connsiteY84" fmla="*/ 3360 h 3962"/>
              <a:gd name="connsiteX85" fmla="*/ 12414 w 12653"/>
              <a:gd name="connsiteY85" fmla="*/ 3278 h 3962"/>
              <a:gd name="connsiteX86" fmla="*/ 12470 w 12653"/>
              <a:gd name="connsiteY86" fmla="*/ 3278 h 3962"/>
              <a:gd name="connsiteX87" fmla="*/ 12470 w 12653"/>
              <a:gd name="connsiteY87" fmla="*/ 3360 h 3962"/>
              <a:gd name="connsiteX88" fmla="*/ 12653 w 12653"/>
              <a:gd name="connsiteY88" fmla="*/ 3360 h 3962"/>
              <a:gd name="connsiteX89" fmla="*/ 12653 w 12653"/>
              <a:gd name="connsiteY89" fmla="*/ 3179 h 3962"/>
              <a:gd name="connsiteX90" fmla="*/ 12571 w 12653"/>
              <a:gd name="connsiteY90" fmla="*/ 3179 h 3962"/>
              <a:gd name="connsiteX91" fmla="*/ 12571 w 12653"/>
              <a:gd name="connsiteY91" fmla="*/ 3106 h 3962"/>
              <a:gd name="connsiteX92" fmla="*/ 12651 w 12653"/>
              <a:gd name="connsiteY92" fmla="*/ 3106 h 3962"/>
              <a:gd name="connsiteX93" fmla="*/ 12651 w 12653"/>
              <a:gd name="connsiteY93" fmla="*/ 2894 h 3962"/>
              <a:gd name="connsiteX94" fmla="*/ 12522 w 12653"/>
              <a:gd name="connsiteY94" fmla="*/ 2894 h 3962"/>
              <a:gd name="connsiteX95" fmla="*/ 12522 w 12653"/>
              <a:gd name="connsiteY95" fmla="*/ 2786 h 3962"/>
              <a:gd name="connsiteX96" fmla="*/ 12552 w 12653"/>
              <a:gd name="connsiteY96" fmla="*/ 2786 h 3962"/>
              <a:gd name="connsiteX97" fmla="*/ 12552 w 12653"/>
              <a:gd name="connsiteY97" fmla="*/ 2847 h 3962"/>
              <a:gd name="connsiteX98" fmla="*/ 12636 w 12653"/>
              <a:gd name="connsiteY98" fmla="*/ 2847 h 3962"/>
              <a:gd name="connsiteX99" fmla="*/ 12636 w 12653"/>
              <a:gd name="connsiteY99" fmla="*/ 2765 h 3962"/>
              <a:gd name="connsiteX100" fmla="*/ 12574 w 12653"/>
              <a:gd name="connsiteY100" fmla="*/ 2765 h 3962"/>
              <a:gd name="connsiteX101" fmla="*/ 12574 w 12653"/>
              <a:gd name="connsiteY101" fmla="*/ 2708 h 3962"/>
              <a:gd name="connsiteX102" fmla="*/ 12634 w 12653"/>
              <a:gd name="connsiteY102" fmla="*/ 2708 h 3962"/>
              <a:gd name="connsiteX103" fmla="*/ 12634 w 12653"/>
              <a:gd name="connsiteY103" fmla="*/ 652 h 3962"/>
              <a:gd name="connsiteX104" fmla="*/ 12574 w 12653"/>
              <a:gd name="connsiteY104" fmla="*/ 652 h 3962"/>
              <a:gd name="connsiteX105" fmla="*/ 12574 w 12653"/>
              <a:gd name="connsiteY105" fmla="*/ 596 h 3962"/>
              <a:gd name="connsiteX106" fmla="*/ 12636 w 12653"/>
              <a:gd name="connsiteY106" fmla="*/ 596 h 3962"/>
              <a:gd name="connsiteX107" fmla="*/ 12636 w 12653"/>
              <a:gd name="connsiteY107" fmla="*/ 514 h 3962"/>
              <a:gd name="connsiteX108" fmla="*/ 12552 w 12653"/>
              <a:gd name="connsiteY108" fmla="*/ 514 h 3962"/>
              <a:gd name="connsiteX109" fmla="*/ 12552 w 12653"/>
              <a:gd name="connsiteY109" fmla="*/ 575 h 3962"/>
              <a:gd name="connsiteX110" fmla="*/ 12522 w 12653"/>
              <a:gd name="connsiteY110" fmla="*/ 575 h 3962"/>
              <a:gd name="connsiteX111" fmla="*/ 12522 w 12653"/>
              <a:gd name="connsiteY111" fmla="*/ 467 h 3962"/>
              <a:gd name="connsiteX112" fmla="*/ 12651 w 12653"/>
              <a:gd name="connsiteY112" fmla="*/ 467 h 3962"/>
              <a:gd name="connsiteX113" fmla="*/ 12651 w 12653"/>
              <a:gd name="connsiteY113" fmla="*/ 255 h 3962"/>
              <a:gd name="connsiteX114" fmla="*/ 12571 w 12653"/>
              <a:gd name="connsiteY114" fmla="*/ 255 h 3962"/>
              <a:gd name="connsiteX115" fmla="*/ 12571 w 12653"/>
              <a:gd name="connsiteY115" fmla="*/ 182 h 3962"/>
              <a:gd name="connsiteX116" fmla="*/ 12653 w 12653"/>
              <a:gd name="connsiteY116" fmla="*/ 182 h 3962"/>
              <a:gd name="connsiteX117" fmla="*/ 561 w 12653"/>
              <a:gd name="connsiteY117" fmla="*/ 3283 h 3962"/>
              <a:gd name="connsiteX118" fmla="*/ 561 w 12653"/>
              <a:gd name="connsiteY118" fmla="*/ 3324 h 3962"/>
              <a:gd name="connsiteX119" fmla="*/ 520 w 12653"/>
              <a:gd name="connsiteY119" fmla="*/ 3324 h 3962"/>
              <a:gd name="connsiteX120" fmla="*/ 520 w 12653"/>
              <a:gd name="connsiteY120" fmla="*/ 3283 h 3962"/>
              <a:gd name="connsiteX121" fmla="*/ 561 w 12653"/>
              <a:gd name="connsiteY121" fmla="*/ 3283 h 3962"/>
              <a:gd name="connsiteX122" fmla="*/ 12092 w 12653"/>
              <a:gd name="connsiteY122" fmla="*/ 78 h 3962"/>
              <a:gd name="connsiteX123" fmla="*/ 12092 w 12653"/>
              <a:gd name="connsiteY123" fmla="*/ 37 h 3962"/>
              <a:gd name="connsiteX124" fmla="*/ 12133 w 12653"/>
              <a:gd name="connsiteY124" fmla="*/ 37 h 3962"/>
              <a:gd name="connsiteX125" fmla="*/ 12133 w 12653"/>
              <a:gd name="connsiteY125" fmla="*/ 78 h 3962"/>
              <a:gd name="connsiteX126" fmla="*/ 12092 w 12653"/>
              <a:gd name="connsiteY126" fmla="*/ 78 h 3962"/>
              <a:gd name="connsiteX127" fmla="*/ 12574 w 12653"/>
              <a:gd name="connsiteY127" fmla="*/ 2825 h 3962"/>
              <a:gd name="connsiteX128" fmla="*/ 12574 w 12653"/>
              <a:gd name="connsiteY128" fmla="*/ 2786 h 3962"/>
              <a:gd name="connsiteX129" fmla="*/ 12615 w 12653"/>
              <a:gd name="connsiteY129" fmla="*/ 2786 h 3962"/>
              <a:gd name="connsiteX130" fmla="*/ 12615 w 12653"/>
              <a:gd name="connsiteY130" fmla="*/ 2825 h 3962"/>
              <a:gd name="connsiteX131" fmla="*/ 12574 w 12653"/>
              <a:gd name="connsiteY131" fmla="*/ 2825 h 3962"/>
              <a:gd name="connsiteX132" fmla="*/ 12492 w 12653"/>
              <a:gd name="connsiteY132" fmla="*/ 3339 h 3962"/>
              <a:gd name="connsiteX133" fmla="*/ 12492 w 12653"/>
              <a:gd name="connsiteY133" fmla="*/ 3278 h 3962"/>
              <a:gd name="connsiteX134" fmla="*/ 12571 w 12653"/>
              <a:gd name="connsiteY134" fmla="*/ 3278 h 3962"/>
              <a:gd name="connsiteX135" fmla="*/ 12571 w 12653"/>
              <a:gd name="connsiteY135" fmla="*/ 3201 h 3962"/>
              <a:gd name="connsiteX136" fmla="*/ 12630 w 12653"/>
              <a:gd name="connsiteY136" fmla="*/ 3201 h 3962"/>
              <a:gd name="connsiteX137" fmla="*/ 12630 w 12653"/>
              <a:gd name="connsiteY137" fmla="*/ 3339 h 3962"/>
              <a:gd name="connsiteX138" fmla="*/ 12492 w 12653"/>
              <a:gd name="connsiteY138" fmla="*/ 3339 h 3962"/>
              <a:gd name="connsiteX139" fmla="*/ 12492 w 12653"/>
              <a:gd name="connsiteY139" fmla="*/ 3259 h 3962"/>
              <a:gd name="connsiteX140" fmla="*/ 12492 w 12653"/>
              <a:gd name="connsiteY140" fmla="*/ 3201 h 3962"/>
              <a:gd name="connsiteX141" fmla="*/ 12552 w 12653"/>
              <a:gd name="connsiteY141" fmla="*/ 3201 h 3962"/>
              <a:gd name="connsiteX142" fmla="*/ 12552 w 12653"/>
              <a:gd name="connsiteY142" fmla="*/ 3259 h 3962"/>
              <a:gd name="connsiteX143" fmla="*/ 12492 w 12653"/>
              <a:gd name="connsiteY143" fmla="*/ 3259 h 3962"/>
              <a:gd name="connsiteX144" fmla="*/ 12487 w 12653"/>
              <a:gd name="connsiteY144" fmla="*/ 3084 h 3962"/>
              <a:gd name="connsiteX145" fmla="*/ 12487 w 12653"/>
              <a:gd name="connsiteY145" fmla="*/ 3021 h 3962"/>
              <a:gd name="connsiteX146" fmla="*/ 12552 w 12653"/>
              <a:gd name="connsiteY146" fmla="*/ 3021 h 3962"/>
              <a:gd name="connsiteX147" fmla="*/ 12552 w 12653"/>
              <a:gd name="connsiteY147" fmla="*/ 3084 h 3962"/>
              <a:gd name="connsiteX148" fmla="*/ 12487 w 12653"/>
              <a:gd name="connsiteY148" fmla="*/ 3084 h 3962"/>
              <a:gd name="connsiteX149" fmla="*/ 12552 w 12653"/>
              <a:gd name="connsiteY149" fmla="*/ 3106 h 3962"/>
              <a:gd name="connsiteX150" fmla="*/ 12552 w 12653"/>
              <a:gd name="connsiteY150" fmla="*/ 3177 h 3962"/>
              <a:gd name="connsiteX151" fmla="*/ 12487 w 12653"/>
              <a:gd name="connsiteY151" fmla="*/ 3177 h 3962"/>
              <a:gd name="connsiteX152" fmla="*/ 12487 w 12653"/>
              <a:gd name="connsiteY152" fmla="*/ 3106 h 3962"/>
              <a:gd name="connsiteX153" fmla="*/ 12552 w 12653"/>
              <a:gd name="connsiteY153" fmla="*/ 3106 h 3962"/>
              <a:gd name="connsiteX154" fmla="*/ 12470 w 12653"/>
              <a:gd name="connsiteY154" fmla="*/ 3196 h 3962"/>
              <a:gd name="connsiteX155" fmla="*/ 12470 w 12653"/>
              <a:gd name="connsiteY155" fmla="*/ 3259 h 3962"/>
              <a:gd name="connsiteX156" fmla="*/ 12414 w 12653"/>
              <a:gd name="connsiteY156" fmla="*/ 3259 h 3962"/>
              <a:gd name="connsiteX157" fmla="*/ 12414 w 12653"/>
              <a:gd name="connsiteY157" fmla="*/ 3196 h 3962"/>
              <a:gd name="connsiteX158" fmla="*/ 12470 w 12653"/>
              <a:gd name="connsiteY158" fmla="*/ 3196 h 3962"/>
              <a:gd name="connsiteX159" fmla="*/ 12470 w 12653"/>
              <a:gd name="connsiteY159" fmla="*/ 3106 h 3962"/>
              <a:gd name="connsiteX160" fmla="*/ 12470 w 12653"/>
              <a:gd name="connsiteY160" fmla="*/ 3177 h 3962"/>
              <a:gd name="connsiteX161" fmla="*/ 12414 w 12653"/>
              <a:gd name="connsiteY161" fmla="*/ 3177 h 3962"/>
              <a:gd name="connsiteX162" fmla="*/ 12414 w 12653"/>
              <a:gd name="connsiteY162" fmla="*/ 3106 h 3962"/>
              <a:gd name="connsiteX163" fmla="*/ 12470 w 12653"/>
              <a:gd name="connsiteY163" fmla="*/ 3106 h 3962"/>
              <a:gd name="connsiteX164" fmla="*/ 12092 w 12653"/>
              <a:gd name="connsiteY164" fmla="*/ 3324 h 3962"/>
              <a:gd name="connsiteX165" fmla="*/ 12092 w 12653"/>
              <a:gd name="connsiteY165" fmla="*/ 3283 h 3962"/>
              <a:gd name="connsiteX166" fmla="*/ 12133 w 12653"/>
              <a:gd name="connsiteY166" fmla="*/ 3283 h 3962"/>
              <a:gd name="connsiteX167" fmla="*/ 12133 w 12653"/>
              <a:gd name="connsiteY167" fmla="*/ 3324 h 3962"/>
              <a:gd name="connsiteX168" fmla="*/ 12092 w 12653"/>
              <a:gd name="connsiteY168" fmla="*/ 3324 h 3962"/>
              <a:gd name="connsiteX169" fmla="*/ 240 w 12653"/>
              <a:gd name="connsiteY169" fmla="*/ 3196 h 3962"/>
              <a:gd name="connsiteX170" fmla="*/ 240 w 12653"/>
              <a:gd name="connsiteY170" fmla="*/ 3259 h 3962"/>
              <a:gd name="connsiteX171" fmla="*/ 184 w 12653"/>
              <a:gd name="connsiteY171" fmla="*/ 3259 h 3962"/>
              <a:gd name="connsiteX172" fmla="*/ 184 w 12653"/>
              <a:gd name="connsiteY172" fmla="*/ 3196 h 3962"/>
              <a:gd name="connsiteX173" fmla="*/ 240 w 12653"/>
              <a:gd name="connsiteY173" fmla="*/ 3196 h 3962"/>
              <a:gd name="connsiteX174" fmla="*/ 240 w 12653"/>
              <a:gd name="connsiteY174" fmla="*/ 3106 h 3962"/>
              <a:gd name="connsiteX175" fmla="*/ 240 w 12653"/>
              <a:gd name="connsiteY175" fmla="*/ 3177 h 3962"/>
              <a:gd name="connsiteX176" fmla="*/ 184 w 12653"/>
              <a:gd name="connsiteY176" fmla="*/ 3177 h 3962"/>
              <a:gd name="connsiteX177" fmla="*/ 184 w 12653"/>
              <a:gd name="connsiteY177" fmla="*/ 3106 h 3962"/>
              <a:gd name="connsiteX178" fmla="*/ 240 w 12653"/>
              <a:gd name="connsiteY178" fmla="*/ 3106 h 3962"/>
              <a:gd name="connsiteX179" fmla="*/ 102 w 12653"/>
              <a:gd name="connsiteY179" fmla="*/ 3084 h 3962"/>
              <a:gd name="connsiteX180" fmla="*/ 102 w 12653"/>
              <a:gd name="connsiteY180" fmla="*/ 3021 h 3962"/>
              <a:gd name="connsiteX181" fmla="*/ 166 w 12653"/>
              <a:gd name="connsiteY181" fmla="*/ 3021 h 3962"/>
              <a:gd name="connsiteX182" fmla="*/ 166 w 12653"/>
              <a:gd name="connsiteY182" fmla="*/ 3084 h 3962"/>
              <a:gd name="connsiteX183" fmla="*/ 102 w 12653"/>
              <a:gd name="connsiteY183" fmla="*/ 3084 h 3962"/>
              <a:gd name="connsiteX184" fmla="*/ 102 w 12653"/>
              <a:gd name="connsiteY184" fmla="*/ 3177 h 3962"/>
              <a:gd name="connsiteX185" fmla="*/ 102 w 12653"/>
              <a:gd name="connsiteY185" fmla="*/ 3106 h 3962"/>
              <a:gd name="connsiteX186" fmla="*/ 166 w 12653"/>
              <a:gd name="connsiteY186" fmla="*/ 3106 h 3962"/>
              <a:gd name="connsiteX187" fmla="*/ 166 w 12653"/>
              <a:gd name="connsiteY187" fmla="*/ 3177 h 3962"/>
              <a:gd name="connsiteX188" fmla="*/ 102 w 12653"/>
              <a:gd name="connsiteY188" fmla="*/ 3177 h 3962"/>
              <a:gd name="connsiteX189" fmla="*/ 102 w 12653"/>
              <a:gd name="connsiteY189" fmla="*/ 3259 h 3962"/>
              <a:gd name="connsiteX190" fmla="*/ 102 w 12653"/>
              <a:gd name="connsiteY190" fmla="*/ 3201 h 3962"/>
              <a:gd name="connsiteX191" fmla="*/ 162 w 12653"/>
              <a:gd name="connsiteY191" fmla="*/ 3201 h 3962"/>
              <a:gd name="connsiteX192" fmla="*/ 162 w 12653"/>
              <a:gd name="connsiteY192" fmla="*/ 3259 h 3962"/>
              <a:gd name="connsiteX193" fmla="*/ 102 w 12653"/>
              <a:gd name="connsiteY193" fmla="*/ 3259 h 3962"/>
              <a:gd name="connsiteX194" fmla="*/ 162 w 12653"/>
              <a:gd name="connsiteY194" fmla="*/ 3278 h 3962"/>
              <a:gd name="connsiteX195" fmla="*/ 162 w 12653"/>
              <a:gd name="connsiteY195" fmla="*/ 3339 h 3962"/>
              <a:gd name="connsiteX196" fmla="*/ 24 w 12653"/>
              <a:gd name="connsiteY196" fmla="*/ 3339 h 3962"/>
              <a:gd name="connsiteX197" fmla="*/ 24 w 12653"/>
              <a:gd name="connsiteY197" fmla="*/ 3201 h 3962"/>
              <a:gd name="connsiteX198" fmla="*/ 82 w 12653"/>
              <a:gd name="connsiteY198" fmla="*/ 3201 h 3962"/>
              <a:gd name="connsiteX199" fmla="*/ 82 w 12653"/>
              <a:gd name="connsiteY199" fmla="*/ 3278 h 3962"/>
              <a:gd name="connsiteX200" fmla="*/ 162 w 12653"/>
              <a:gd name="connsiteY200" fmla="*/ 3278 h 3962"/>
              <a:gd name="connsiteX201" fmla="*/ 80 w 12653"/>
              <a:gd name="connsiteY201" fmla="*/ 536 h 3962"/>
              <a:gd name="connsiteX202" fmla="*/ 80 w 12653"/>
              <a:gd name="connsiteY202" fmla="*/ 575 h 3962"/>
              <a:gd name="connsiteX203" fmla="*/ 39 w 12653"/>
              <a:gd name="connsiteY203" fmla="*/ 575 h 3962"/>
              <a:gd name="connsiteX204" fmla="*/ 39 w 12653"/>
              <a:gd name="connsiteY204" fmla="*/ 536 h 3962"/>
              <a:gd name="connsiteX205" fmla="*/ 80 w 12653"/>
              <a:gd name="connsiteY205" fmla="*/ 536 h 3962"/>
              <a:gd name="connsiteX206" fmla="*/ 162 w 12653"/>
              <a:gd name="connsiteY206" fmla="*/ 22 h 3962"/>
              <a:gd name="connsiteX207" fmla="*/ 162 w 12653"/>
              <a:gd name="connsiteY207" fmla="*/ 82 h 3962"/>
              <a:gd name="connsiteX208" fmla="*/ 82 w 12653"/>
              <a:gd name="connsiteY208" fmla="*/ 82 h 3962"/>
              <a:gd name="connsiteX209" fmla="*/ 82 w 12653"/>
              <a:gd name="connsiteY209" fmla="*/ 160 h 3962"/>
              <a:gd name="connsiteX210" fmla="*/ 24 w 12653"/>
              <a:gd name="connsiteY210" fmla="*/ 160 h 3962"/>
              <a:gd name="connsiteX211" fmla="*/ 24 w 12653"/>
              <a:gd name="connsiteY211" fmla="*/ 22 h 3962"/>
              <a:gd name="connsiteX212" fmla="*/ 162 w 12653"/>
              <a:gd name="connsiteY212" fmla="*/ 22 h 3962"/>
              <a:gd name="connsiteX213" fmla="*/ 162 w 12653"/>
              <a:gd name="connsiteY213" fmla="*/ 102 h 3962"/>
              <a:gd name="connsiteX214" fmla="*/ 162 w 12653"/>
              <a:gd name="connsiteY214" fmla="*/ 160 h 3962"/>
              <a:gd name="connsiteX215" fmla="*/ 102 w 12653"/>
              <a:gd name="connsiteY215" fmla="*/ 160 h 3962"/>
              <a:gd name="connsiteX216" fmla="*/ 102 w 12653"/>
              <a:gd name="connsiteY216" fmla="*/ 102 h 3962"/>
              <a:gd name="connsiteX217" fmla="*/ 162 w 12653"/>
              <a:gd name="connsiteY217" fmla="*/ 102 h 3962"/>
              <a:gd name="connsiteX218" fmla="*/ 166 w 12653"/>
              <a:gd name="connsiteY218" fmla="*/ 277 h 3962"/>
              <a:gd name="connsiteX219" fmla="*/ 166 w 12653"/>
              <a:gd name="connsiteY219" fmla="*/ 339 h 3962"/>
              <a:gd name="connsiteX220" fmla="*/ 102 w 12653"/>
              <a:gd name="connsiteY220" fmla="*/ 339 h 3962"/>
              <a:gd name="connsiteX221" fmla="*/ 102 w 12653"/>
              <a:gd name="connsiteY221" fmla="*/ 277 h 3962"/>
              <a:gd name="connsiteX222" fmla="*/ 166 w 12653"/>
              <a:gd name="connsiteY222" fmla="*/ 277 h 3962"/>
              <a:gd name="connsiteX223" fmla="*/ 102 w 12653"/>
              <a:gd name="connsiteY223" fmla="*/ 255 h 3962"/>
              <a:gd name="connsiteX224" fmla="*/ 102 w 12653"/>
              <a:gd name="connsiteY224" fmla="*/ 184 h 3962"/>
              <a:gd name="connsiteX225" fmla="*/ 166 w 12653"/>
              <a:gd name="connsiteY225" fmla="*/ 184 h 3962"/>
              <a:gd name="connsiteX226" fmla="*/ 166 w 12653"/>
              <a:gd name="connsiteY226" fmla="*/ 255 h 3962"/>
              <a:gd name="connsiteX227" fmla="*/ 102 w 12653"/>
              <a:gd name="connsiteY227" fmla="*/ 255 h 3962"/>
              <a:gd name="connsiteX228" fmla="*/ 184 w 12653"/>
              <a:gd name="connsiteY228" fmla="*/ 255 h 3962"/>
              <a:gd name="connsiteX229" fmla="*/ 184 w 12653"/>
              <a:gd name="connsiteY229" fmla="*/ 184 h 3962"/>
              <a:gd name="connsiteX230" fmla="*/ 240 w 12653"/>
              <a:gd name="connsiteY230" fmla="*/ 184 h 3962"/>
              <a:gd name="connsiteX231" fmla="*/ 240 w 12653"/>
              <a:gd name="connsiteY231" fmla="*/ 255 h 3962"/>
              <a:gd name="connsiteX232" fmla="*/ 184 w 12653"/>
              <a:gd name="connsiteY232" fmla="*/ 255 h 3962"/>
              <a:gd name="connsiteX233" fmla="*/ 184 w 12653"/>
              <a:gd name="connsiteY233" fmla="*/ 164 h 3962"/>
              <a:gd name="connsiteX234" fmla="*/ 184 w 12653"/>
              <a:gd name="connsiteY234" fmla="*/ 102 h 3962"/>
              <a:gd name="connsiteX235" fmla="*/ 240 w 12653"/>
              <a:gd name="connsiteY235" fmla="*/ 102 h 3962"/>
              <a:gd name="connsiteX236" fmla="*/ 240 w 12653"/>
              <a:gd name="connsiteY236" fmla="*/ 164 h 3962"/>
              <a:gd name="connsiteX237" fmla="*/ 184 w 12653"/>
              <a:gd name="connsiteY237" fmla="*/ 164 h 3962"/>
              <a:gd name="connsiteX238" fmla="*/ 561 w 12653"/>
              <a:gd name="connsiteY238" fmla="*/ 37 h 3962"/>
              <a:gd name="connsiteX239" fmla="*/ 561 w 12653"/>
              <a:gd name="connsiteY239" fmla="*/ 78 h 3962"/>
              <a:gd name="connsiteX240" fmla="*/ 520 w 12653"/>
              <a:gd name="connsiteY240" fmla="*/ 78 h 3962"/>
              <a:gd name="connsiteX241" fmla="*/ 520 w 12653"/>
              <a:gd name="connsiteY241" fmla="*/ 37 h 3962"/>
              <a:gd name="connsiteX242" fmla="*/ 561 w 12653"/>
              <a:gd name="connsiteY242" fmla="*/ 37 h 3962"/>
              <a:gd name="connsiteX243" fmla="*/ 12414 w 12653"/>
              <a:gd name="connsiteY243" fmla="*/ 164 h 3962"/>
              <a:gd name="connsiteX244" fmla="*/ 12414 w 12653"/>
              <a:gd name="connsiteY244" fmla="*/ 102 h 3962"/>
              <a:gd name="connsiteX245" fmla="*/ 12470 w 12653"/>
              <a:gd name="connsiteY245" fmla="*/ 102 h 3962"/>
              <a:gd name="connsiteX246" fmla="*/ 12470 w 12653"/>
              <a:gd name="connsiteY246" fmla="*/ 164 h 3962"/>
              <a:gd name="connsiteX247" fmla="*/ 12414 w 12653"/>
              <a:gd name="connsiteY247" fmla="*/ 164 h 3962"/>
              <a:gd name="connsiteX248" fmla="*/ 12414 w 12653"/>
              <a:gd name="connsiteY248" fmla="*/ 255 h 3962"/>
              <a:gd name="connsiteX249" fmla="*/ 12414 w 12653"/>
              <a:gd name="connsiteY249" fmla="*/ 184 h 3962"/>
              <a:gd name="connsiteX250" fmla="*/ 12470 w 12653"/>
              <a:gd name="connsiteY250" fmla="*/ 184 h 3962"/>
              <a:gd name="connsiteX251" fmla="*/ 12470 w 12653"/>
              <a:gd name="connsiteY251" fmla="*/ 255 h 3962"/>
              <a:gd name="connsiteX252" fmla="*/ 12414 w 12653"/>
              <a:gd name="connsiteY252" fmla="*/ 255 h 3962"/>
              <a:gd name="connsiteX253" fmla="*/ 12552 w 12653"/>
              <a:gd name="connsiteY253" fmla="*/ 596 h 3962"/>
              <a:gd name="connsiteX254" fmla="*/ 12552 w 12653"/>
              <a:gd name="connsiteY254" fmla="*/ 674 h 3962"/>
              <a:gd name="connsiteX255" fmla="*/ 12612 w 12653"/>
              <a:gd name="connsiteY255" fmla="*/ 674 h 3962"/>
              <a:gd name="connsiteX256" fmla="*/ 12612 w 12653"/>
              <a:gd name="connsiteY256" fmla="*/ 2687 h 3962"/>
              <a:gd name="connsiteX257" fmla="*/ 12552 w 12653"/>
              <a:gd name="connsiteY257" fmla="*/ 2687 h 3962"/>
              <a:gd name="connsiteX258" fmla="*/ 12552 w 12653"/>
              <a:gd name="connsiteY258" fmla="*/ 2765 h 3962"/>
              <a:gd name="connsiteX259" fmla="*/ 12500 w 12653"/>
              <a:gd name="connsiteY259" fmla="*/ 2765 h 3962"/>
              <a:gd name="connsiteX260" fmla="*/ 12500 w 12653"/>
              <a:gd name="connsiteY260" fmla="*/ 2916 h 3962"/>
              <a:gd name="connsiteX261" fmla="*/ 12628 w 12653"/>
              <a:gd name="connsiteY261" fmla="*/ 2916 h 3962"/>
              <a:gd name="connsiteX262" fmla="*/ 12628 w 12653"/>
              <a:gd name="connsiteY262" fmla="*/ 3084 h 3962"/>
              <a:gd name="connsiteX263" fmla="*/ 12571 w 12653"/>
              <a:gd name="connsiteY263" fmla="*/ 3084 h 3962"/>
              <a:gd name="connsiteX264" fmla="*/ 12571 w 12653"/>
              <a:gd name="connsiteY264" fmla="*/ 3002 h 3962"/>
              <a:gd name="connsiteX265" fmla="*/ 12470 w 12653"/>
              <a:gd name="connsiteY265" fmla="*/ 3002 h 3962"/>
              <a:gd name="connsiteX266" fmla="*/ 12470 w 12653"/>
              <a:gd name="connsiteY266" fmla="*/ 3084 h 3962"/>
              <a:gd name="connsiteX267" fmla="*/ 12392 w 12653"/>
              <a:gd name="connsiteY267" fmla="*/ 3084 h 3962"/>
              <a:gd name="connsiteX268" fmla="*/ 12392 w 12653"/>
              <a:gd name="connsiteY268" fmla="*/ 3177 h 3962"/>
              <a:gd name="connsiteX269" fmla="*/ 12300 w 12653"/>
              <a:gd name="connsiteY269" fmla="*/ 3177 h 3962"/>
              <a:gd name="connsiteX270" fmla="*/ 12300 w 12653"/>
              <a:gd name="connsiteY270" fmla="*/ 3278 h 3962"/>
              <a:gd name="connsiteX271" fmla="*/ 12392 w 12653"/>
              <a:gd name="connsiteY271" fmla="*/ 3278 h 3962"/>
              <a:gd name="connsiteX272" fmla="*/ 12392 w 12653"/>
              <a:gd name="connsiteY272" fmla="*/ 3337 h 3962"/>
              <a:gd name="connsiteX273" fmla="*/ 12224 w 12653"/>
              <a:gd name="connsiteY273" fmla="*/ 3337 h 3962"/>
              <a:gd name="connsiteX274" fmla="*/ 12224 w 12653"/>
              <a:gd name="connsiteY274" fmla="*/ 3209 h 3962"/>
              <a:gd name="connsiteX275" fmla="*/ 12071 w 12653"/>
              <a:gd name="connsiteY275" fmla="*/ 3209 h 3962"/>
              <a:gd name="connsiteX276" fmla="*/ 12071 w 12653"/>
              <a:gd name="connsiteY276" fmla="*/ 3261 h 3962"/>
              <a:gd name="connsiteX277" fmla="*/ 11995 w 12653"/>
              <a:gd name="connsiteY277" fmla="*/ 3261 h 3962"/>
              <a:gd name="connsiteX278" fmla="*/ 11995 w 12653"/>
              <a:gd name="connsiteY278" fmla="*/ 3322 h 3962"/>
              <a:gd name="connsiteX279" fmla="*/ 658 w 12653"/>
              <a:gd name="connsiteY279" fmla="*/ 3322 h 3962"/>
              <a:gd name="connsiteX280" fmla="*/ 658 w 12653"/>
              <a:gd name="connsiteY280" fmla="*/ 3261 h 3962"/>
              <a:gd name="connsiteX281" fmla="*/ 583 w 12653"/>
              <a:gd name="connsiteY281" fmla="*/ 3261 h 3962"/>
              <a:gd name="connsiteX282" fmla="*/ 583 w 12653"/>
              <a:gd name="connsiteY282" fmla="*/ 3209 h 3962"/>
              <a:gd name="connsiteX283" fmla="*/ 430 w 12653"/>
              <a:gd name="connsiteY283" fmla="*/ 3209 h 3962"/>
              <a:gd name="connsiteX284" fmla="*/ 430 w 12653"/>
              <a:gd name="connsiteY284" fmla="*/ 3337 h 3962"/>
              <a:gd name="connsiteX285" fmla="*/ 261 w 12653"/>
              <a:gd name="connsiteY285" fmla="*/ 3337 h 3962"/>
              <a:gd name="connsiteX286" fmla="*/ 261 w 12653"/>
              <a:gd name="connsiteY286" fmla="*/ 3278 h 3962"/>
              <a:gd name="connsiteX287" fmla="*/ 354 w 12653"/>
              <a:gd name="connsiteY287" fmla="*/ 3278 h 3962"/>
              <a:gd name="connsiteX288" fmla="*/ 354 w 12653"/>
              <a:gd name="connsiteY288" fmla="*/ 3177 h 3962"/>
              <a:gd name="connsiteX289" fmla="*/ 261 w 12653"/>
              <a:gd name="connsiteY289" fmla="*/ 3177 h 3962"/>
              <a:gd name="connsiteX290" fmla="*/ 261 w 12653"/>
              <a:gd name="connsiteY290" fmla="*/ 3084 h 3962"/>
              <a:gd name="connsiteX291" fmla="*/ 184 w 12653"/>
              <a:gd name="connsiteY291" fmla="*/ 3084 h 3962"/>
              <a:gd name="connsiteX292" fmla="*/ 184 w 12653"/>
              <a:gd name="connsiteY292" fmla="*/ 3705 h 3962"/>
              <a:gd name="connsiteX293" fmla="*/ 82 w 12653"/>
              <a:gd name="connsiteY293" fmla="*/ 3705 h 3962"/>
              <a:gd name="connsiteX294" fmla="*/ 82 w 12653"/>
              <a:gd name="connsiteY294" fmla="*/ 3787 h 3962"/>
              <a:gd name="connsiteX295" fmla="*/ 26 w 12653"/>
              <a:gd name="connsiteY295" fmla="*/ 3787 h 3962"/>
              <a:gd name="connsiteX296" fmla="*/ 26 w 12653"/>
              <a:gd name="connsiteY296" fmla="*/ 3619 h 3962"/>
              <a:gd name="connsiteX297" fmla="*/ 153 w 12653"/>
              <a:gd name="connsiteY297" fmla="*/ 3619 h 3962"/>
              <a:gd name="connsiteX298" fmla="*/ 153 w 12653"/>
              <a:gd name="connsiteY298" fmla="*/ 3468 h 3962"/>
              <a:gd name="connsiteX299" fmla="*/ 102 w 12653"/>
              <a:gd name="connsiteY299" fmla="*/ 3468 h 3962"/>
              <a:gd name="connsiteX300" fmla="*/ 102 w 12653"/>
              <a:gd name="connsiteY300" fmla="*/ 3390 h 3962"/>
              <a:gd name="connsiteX301" fmla="*/ 41 w 12653"/>
              <a:gd name="connsiteY301" fmla="*/ 3390 h 3962"/>
              <a:gd name="connsiteX302" fmla="*/ 41 w 12653"/>
              <a:gd name="connsiteY302" fmla="*/ 674 h 3962"/>
              <a:gd name="connsiteX303" fmla="*/ 102 w 12653"/>
              <a:gd name="connsiteY303" fmla="*/ 674 h 3962"/>
              <a:gd name="connsiteX304" fmla="*/ 102 w 12653"/>
              <a:gd name="connsiteY304" fmla="*/ 596 h 3962"/>
              <a:gd name="connsiteX305" fmla="*/ 153 w 12653"/>
              <a:gd name="connsiteY305" fmla="*/ 596 h 3962"/>
              <a:gd name="connsiteX306" fmla="*/ 153 w 12653"/>
              <a:gd name="connsiteY306" fmla="*/ 445 h 3962"/>
              <a:gd name="connsiteX307" fmla="*/ 26 w 12653"/>
              <a:gd name="connsiteY307" fmla="*/ 445 h 3962"/>
              <a:gd name="connsiteX308" fmla="*/ 26 w 12653"/>
              <a:gd name="connsiteY308" fmla="*/ 277 h 3962"/>
              <a:gd name="connsiteX309" fmla="*/ 82 w 12653"/>
              <a:gd name="connsiteY309" fmla="*/ 277 h 3962"/>
              <a:gd name="connsiteX310" fmla="*/ 82 w 12653"/>
              <a:gd name="connsiteY310" fmla="*/ 359 h 3962"/>
              <a:gd name="connsiteX311" fmla="*/ 184 w 12653"/>
              <a:gd name="connsiteY311" fmla="*/ 359 h 3962"/>
              <a:gd name="connsiteX312" fmla="*/ 184 w 12653"/>
              <a:gd name="connsiteY312" fmla="*/ 277 h 3962"/>
              <a:gd name="connsiteX313" fmla="*/ 261 w 12653"/>
              <a:gd name="connsiteY313" fmla="*/ 277 h 3962"/>
              <a:gd name="connsiteX314" fmla="*/ 261 w 12653"/>
              <a:gd name="connsiteY314" fmla="*/ 184 h 3962"/>
              <a:gd name="connsiteX315" fmla="*/ 354 w 12653"/>
              <a:gd name="connsiteY315" fmla="*/ 184 h 3962"/>
              <a:gd name="connsiteX316" fmla="*/ 354 w 12653"/>
              <a:gd name="connsiteY316" fmla="*/ 82 h 3962"/>
              <a:gd name="connsiteX317" fmla="*/ 261 w 12653"/>
              <a:gd name="connsiteY317" fmla="*/ 82 h 3962"/>
              <a:gd name="connsiteX318" fmla="*/ 261 w 12653"/>
              <a:gd name="connsiteY318" fmla="*/ 24 h 3962"/>
              <a:gd name="connsiteX319" fmla="*/ 430 w 12653"/>
              <a:gd name="connsiteY319" fmla="*/ 24 h 3962"/>
              <a:gd name="connsiteX320" fmla="*/ 430 w 12653"/>
              <a:gd name="connsiteY320" fmla="*/ 151 h 3962"/>
              <a:gd name="connsiteX321" fmla="*/ 583 w 12653"/>
              <a:gd name="connsiteY321" fmla="*/ 151 h 3962"/>
              <a:gd name="connsiteX322" fmla="*/ 583 w 12653"/>
              <a:gd name="connsiteY322" fmla="*/ 100 h 3962"/>
              <a:gd name="connsiteX323" fmla="*/ 658 w 12653"/>
              <a:gd name="connsiteY323" fmla="*/ 100 h 3962"/>
              <a:gd name="connsiteX324" fmla="*/ 658 w 12653"/>
              <a:gd name="connsiteY324" fmla="*/ 39 h 3962"/>
              <a:gd name="connsiteX325" fmla="*/ 11995 w 12653"/>
              <a:gd name="connsiteY325" fmla="*/ 39 h 3962"/>
              <a:gd name="connsiteX326" fmla="*/ 11995 w 12653"/>
              <a:gd name="connsiteY326" fmla="*/ 100 h 3962"/>
              <a:gd name="connsiteX327" fmla="*/ 12071 w 12653"/>
              <a:gd name="connsiteY327" fmla="*/ 100 h 3962"/>
              <a:gd name="connsiteX328" fmla="*/ 12071 w 12653"/>
              <a:gd name="connsiteY328" fmla="*/ 151 h 3962"/>
              <a:gd name="connsiteX329" fmla="*/ 12224 w 12653"/>
              <a:gd name="connsiteY329" fmla="*/ 151 h 3962"/>
              <a:gd name="connsiteX330" fmla="*/ 12224 w 12653"/>
              <a:gd name="connsiteY330" fmla="*/ 24 h 3962"/>
              <a:gd name="connsiteX331" fmla="*/ 12392 w 12653"/>
              <a:gd name="connsiteY331" fmla="*/ 24 h 3962"/>
              <a:gd name="connsiteX332" fmla="*/ 12392 w 12653"/>
              <a:gd name="connsiteY332" fmla="*/ 82 h 3962"/>
              <a:gd name="connsiteX333" fmla="*/ 12300 w 12653"/>
              <a:gd name="connsiteY333" fmla="*/ 82 h 3962"/>
              <a:gd name="connsiteX334" fmla="*/ 12300 w 12653"/>
              <a:gd name="connsiteY334" fmla="*/ 184 h 3962"/>
              <a:gd name="connsiteX335" fmla="*/ 12392 w 12653"/>
              <a:gd name="connsiteY335" fmla="*/ 184 h 3962"/>
              <a:gd name="connsiteX336" fmla="*/ 12392 w 12653"/>
              <a:gd name="connsiteY336" fmla="*/ 277 h 3962"/>
              <a:gd name="connsiteX337" fmla="*/ 12470 w 12653"/>
              <a:gd name="connsiteY337" fmla="*/ 277 h 3962"/>
              <a:gd name="connsiteX338" fmla="*/ 12470 w 12653"/>
              <a:gd name="connsiteY338" fmla="*/ 359 h 3962"/>
              <a:gd name="connsiteX339" fmla="*/ 12571 w 12653"/>
              <a:gd name="connsiteY339" fmla="*/ 359 h 3962"/>
              <a:gd name="connsiteX340" fmla="*/ 12571 w 12653"/>
              <a:gd name="connsiteY340" fmla="*/ 277 h 3962"/>
              <a:gd name="connsiteX341" fmla="*/ 12628 w 12653"/>
              <a:gd name="connsiteY341" fmla="*/ 277 h 3962"/>
              <a:gd name="connsiteX342" fmla="*/ 12628 w 12653"/>
              <a:gd name="connsiteY342" fmla="*/ 445 h 3962"/>
              <a:gd name="connsiteX343" fmla="*/ 12500 w 12653"/>
              <a:gd name="connsiteY343" fmla="*/ 445 h 3962"/>
              <a:gd name="connsiteX344" fmla="*/ 12500 w 12653"/>
              <a:gd name="connsiteY344" fmla="*/ 596 h 3962"/>
              <a:gd name="connsiteX345" fmla="*/ 12552 w 12653"/>
              <a:gd name="connsiteY345" fmla="*/ 596 h 3962"/>
              <a:gd name="connsiteX346" fmla="*/ 261 w 12653"/>
              <a:gd name="connsiteY346" fmla="*/ 3962 h 3962"/>
              <a:gd name="connsiteX347" fmla="*/ 261 w 12653"/>
              <a:gd name="connsiteY347" fmla="*/ 3899 h 3962"/>
              <a:gd name="connsiteX348" fmla="*/ 335 w 12653"/>
              <a:gd name="connsiteY348" fmla="*/ 3899 h 3962"/>
              <a:gd name="connsiteX349" fmla="*/ 335 w 12653"/>
              <a:gd name="connsiteY349" fmla="*/ 3962 h 3962"/>
              <a:gd name="connsiteX350" fmla="*/ 261 w 12653"/>
              <a:gd name="connsiteY350" fmla="*/ 3962 h 3962"/>
              <a:gd name="connsiteX351" fmla="*/ 261 w 12653"/>
              <a:gd name="connsiteY351" fmla="*/ 102 h 3962"/>
              <a:gd name="connsiteX352" fmla="*/ 335 w 12653"/>
              <a:gd name="connsiteY352" fmla="*/ 102 h 3962"/>
              <a:gd name="connsiteX353" fmla="*/ 335 w 12653"/>
              <a:gd name="connsiteY353" fmla="*/ 164 h 3962"/>
              <a:gd name="connsiteX354" fmla="*/ 261 w 12653"/>
              <a:gd name="connsiteY354" fmla="*/ 164 h 3962"/>
              <a:gd name="connsiteX355" fmla="*/ 261 w 12653"/>
              <a:gd name="connsiteY355" fmla="*/ 102 h 3962"/>
              <a:gd name="connsiteX356" fmla="*/ 12392 w 12653"/>
              <a:gd name="connsiteY356" fmla="*/ 102 h 3962"/>
              <a:gd name="connsiteX357" fmla="*/ 12392 w 12653"/>
              <a:gd name="connsiteY357" fmla="*/ 164 h 3962"/>
              <a:gd name="connsiteX358" fmla="*/ 12319 w 12653"/>
              <a:gd name="connsiteY358" fmla="*/ 164 h 3962"/>
              <a:gd name="connsiteX359" fmla="*/ 12319 w 12653"/>
              <a:gd name="connsiteY359" fmla="*/ 102 h 3962"/>
              <a:gd name="connsiteX360" fmla="*/ 12392 w 12653"/>
              <a:gd name="connsiteY360" fmla="*/ 102 h 3962"/>
              <a:gd name="connsiteX361" fmla="*/ 12392 w 12653"/>
              <a:gd name="connsiteY361" fmla="*/ 3899 h 3962"/>
              <a:gd name="connsiteX362" fmla="*/ 12392 w 12653"/>
              <a:gd name="connsiteY362" fmla="*/ 3962 h 3962"/>
              <a:gd name="connsiteX363" fmla="*/ 12319 w 12653"/>
              <a:gd name="connsiteY363" fmla="*/ 3962 h 3962"/>
              <a:gd name="connsiteX364" fmla="*/ 12319 w 12653"/>
              <a:gd name="connsiteY364" fmla="*/ 3899 h 3962"/>
              <a:gd name="connsiteX365" fmla="*/ 12392 w 12653"/>
              <a:gd name="connsiteY365" fmla="*/ 3899 h 3962"/>
              <a:gd name="connsiteX366" fmla="*/ 12552 w 12653"/>
              <a:gd name="connsiteY366" fmla="*/ 277 h 3962"/>
              <a:gd name="connsiteX367" fmla="*/ 12552 w 12653"/>
              <a:gd name="connsiteY367" fmla="*/ 339 h 3962"/>
              <a:gd name="connsiteX368" fmla="*/ 12487 w 12653"/>
              <a:gd name="connsiteY368" fmla="*/ 339 h 3962"/>
              <a:gd name="connsiteX369" fmla="*/ 12487 w 12653"/>
              <a:gd name="connsiteY369" fmla="*/ 277 h 3962"/>
              <a:gd name="connsiteX370" fmla="*/ 12552 w 12653"/>
              <a:gd name="connsiteY370" fmla="*/ 277 h 3962"/>
              <a:gd name="connsiteX371" fmla="*/ 12552 w 12653"/>
              <a:gd name="connsiteY371" fmla="*/ 184 h 3962"/>
              <a:gd name="connsiteX372" fmla="*/ 12552 w 12653"/>
              <a:gd name="connsiteY372" fmla="*/ 255 h 3962"/>
              <a:gd name="connsiteX373" fmla="*/ 12487 w 12653"/>
              <a:gd name="connsiteY373" fmla="*/ 255 h 3962"/>
              <a:gd name="connsiteX374" fmla="*/ 12487 w 12653"/>
              <a:gd name="connsiteY374" fmla="*/ 184 h 3962"/>
              <a:gd name="connsiteX375" fmla="*/ 12552 w 12653"/>
              <a:gd name="connsiteY375" fmla="*/ 184 h 3962"/>
              <a:gd name="connsiteX376" fmla="*/ 12552 w 12653"/>
              <a:gd name="connsiteY376" fmla="*/ 102 h 3962"/>
              <a:gd name="connsiteX377" fmla="*/ 12552 w 12653"/>
              <a:gd name="connsiteY377" fmla="*/ 160 h 3962"/>
              <a:gd name="connsiteX378" fmla="*/ 12492 w 12653"/>
              <a:gd name="connsiteY378" fmla="*/ 160 h 3962"/>
              <a:gd name="connsiteX379" fmla="*/ 12492 w 12653"/>
              <a:gd name="connsiteY379" fmla="*/ 102 h 3962"/>
              <a:gd name="connsiteX380" fmla="*/ 12552 w 12653"/>
              <a:gd name="connsiteY380" fmla="*/ 102 h 3962"/>
              <a:gd name="connsiteX381" fmla="*/ 12492 w 12653"/>
              <a:gd name="connsiteY381" fmla="*/ 82 h 3962"/>
              <a:gd name="connsiteX382" fmla="*/ 12492 w 12653"/>
              <a:gd name="connsiteY382" fmla="*/ 22 h 3962"/>
              <a:gd name="connsiteX383" fmla="*/ 12630 w 12653"/>
              <a:gd name="connsiteY383" fmla="*/ 22 h 3962"/>
              <a:gd name="connsiteX384" fmla="*/ 12630 w 12653"/>
              <a:gd name="connsiteY384" fmla="*/ 160 h 3962"/>
              <a:gd name="connsiteX385" fmla="*/ 12571 w 12653"/>
              <a:gd name="connsiteY385" fmla="*/ 160 h 3962"/>
              <a:gd name="connsiteX386" fmla="*/ 12571 w 12653"/>
              <a:gd name="connsiteY386" fmla="*/ 82 h 3962"/>
              <a:gd name="connsiteX387" fmla="*/ 12492 w 12653"/>
              <a:gd name="connsiteY387" fmla="*/ 82 h 3962"/>
              <a:gd name="connsiteX388" fmla="*/ 80 w 12653"/>
              <a:gd name="connsiteY388" fmla="*/ 3489 h 3962"/>
              <a:gd name="connsiteX389" fmla="*/ 80 w 12653"/>
              <a:gd name="connsiteY389" fmla="*/ 3528 h 3962"/>
              <a:gd name="connsiteX390" fmla="*/ 39 w 12653"/>
              <a:gd name="connsiteY390" fmla="*/ 3528 h 3962"/>
              <a:gd name="connsiteX391" fmla="*/ 39 w 12653"/>
              <a:gd name="connsiteY391" fmla="*/ 3489 h 3962"/>
              <a:gd name="connsiteX392" fmla="*/ 80 w 12653"/>
              <a:gd name="connsiteY392" fmla="*/ 3489 h 3962"/>
              <a:gd name="connsiteX393" fmla="*/ 12574 w 12653"/>
              <a:gd name="connsiteY393" fmla="*/ 575 h 3962"/>
              <a:gd name="connsiteX394" fmla="*/ 12574 w 12653"/>
              <a:gd name="connsiteY394" fmla="*/ 536 h 3962"/>
              <a:gd name="connsiteX395" fmla="*/ 12615 w 12653"/>
              <a:gd name="connsiteY395" fmla="*/ 536 h 3962"/>
              <a:gd name="connsiteX396" fmla="*/ 12615 w 12653"/>
              <a:gd name="connsiteY396" fmla="*/ 575 h 3962"/>
              <a:gd name="connsiteX397" fmla="*/ 12574 w 12653"/>
              <a:gd name="connsiteY397" fmla="*/ 575 h 3962"/>
              <a:gd name="connsiteX0" fmla="*/ 12653 w 12653"/>
              <a:gd name="connsiteY0" fmla="*/ 182 h 3962"/>
              <a:gd name="connsiteX1" fmla="*/ 12653 w 12653"/>
              <a:gd name="connsiteY1" fmla="*/ 0 h 3962"/>
              <a:gd name="connsiteX2" fmla="*/ 12470 w 12653"/>
              <a:gd name="connsiteY2" fmla="*/ 0 h 3962"/>
              <a:gd name="connsiteX3" fmla="*/ 12470 w 12653"/>
              <a:gd name="connsiteY3" fmla="*/ 82 h 3962"/>
              <a:gd name="connsiteX4" fmla="*/ 12414 w 12653"/>
              <a:gd name="connsiteY4" fmla="*/ 82 h 3962"/>
              <a:gd name="connsiteX5" fmla="*/ 12414 w 12653"/>
              <a:gd name="connsiteY5" fmla="*/ 0 h 3962"/>
              <a:gd name="connsiteX6" fmla="*/ 12202 w 12653"/>
              <a:gd name="connsiteY6" fmla="*/ 0 h 3962"/>
              <a:gd name="connsiteX7" fmla="*/ 12202 w 12653"/>
              <a:gd name="connsiteY7" fmla="*/ 130 h 3962"/>
              <a:gd name="connsiteX8" fmla="*/ 12092 w 12653"/>
              <a:gd name="connsiteY8" fmla="*/ 130 h 3962"/>
              <a:gd name="connsiteX9" fmla="*/ 12092 w 12653"/>
              <a:gd name="connsiteY9" fmla="*/ 100 h 3962"/>
              <a:gd name="connsiteX10" fmla="*/ 12155 w 12653"/>
              <a:gd name="connsiteY10" fmla="*/ 100 h 3962"/>
              <a:gd name="connsiteX11" fmla="*/ 12155 w 12653"/>
              <a:gd name="connsiteY11" fmla="*/ 15 h 3962"/>
              <a:gd name="connsiteX12" fmla="*/ 12071 w 12653"/>
              <a:gd name="connsiteY12" fmla="*/ 15 h 3962"/>
              <a:gd name="connsiteX13" fmla="*/ 12071 w 12653"/>
              <a:gd name="connsiteY13" fmla="*/ 78 h 3962"/>
              <a:gd name="connsiteX14" fmla="*/ 12017 w 12653"/>
              <a:gd name="connsiteY14" fmla="*/ 78 h 3962"/>
              <a:gd name="connsiteX15" fmla="*/ 12017 w 12653"/>
              <a:gd name="connsiteY15" fmla="*/ 18 h 3962"/>
              <a:gd name="connsiteX16" fmla="*/ 637 w 12653"/>
              <a:gd name="connsiteY16" fmla="*/ 18 h 3962"/>
              <a:gd name="connsiteX17" fmla="*/ 637 w 12653"/>
              <a:gd name="connsiteY17" fmla="*/ 78 h 3962"/>
              <a:gd name="connsiteX18" fmla="*/ 583 w 12653"/>
              <a:gd name="connsiteY18" fmla="*/ 78 h 3962"/>
              <a:gd name="connsiteX19" fmla="*/ 583 w 12653"/>
              <a:gd name="connsiteY19" fmla="*/ 15 h 3962"/>
              <a:gd name="connsiteX20" fmla="*/ 499 w 12653"/>
              <a:gd name="connsiteY20" fmla="*/ 15 h 3962"/>
              <a:gd name="connsiteX21" fmla="*/ 499 w 12653"/>
              <a:gd name="connsiteY21" fmla="*/ 100 h 3962"/>
              <a:gd name="connsiteX22" fmla="*/ 561 w 12653"/>
              <a:gd name="connsiteY22" fmla="*/ 100 h 3962"/>
              <a:gd name="connsiteX23" fmla="*/ 561 w 12653"/>
              <a:gd name="connsiteY23" fmla="*/ 130 h 3962"/>
              <a:gd name="connsiteX24" fmla="*/ 451 w 12653"/>
              <a:gd name="connsiteY24" fmla="*/ 130 h 3962"/>
              <a:gd name="connsiteX25" fmla="*/ 451 w 12653"/>
              <a:gd name="connsiteY25" fmla="*/ 0 h 3962"/>
              <a:gd name="connsiteX26" fmla="*/ 240 w 12653"/>
              <a:gd name="connsiteY26" fmla="*/ 0 h 3962"/>
              <a:gd name="connsiteX27" fmla="*/ 240 w 12653"/>
              <a:gd name="connsiteY27" fmla="*/ 82 h 3962"/>
              <a:gd name="connsiteX28" fmla="*/ 184 w 12653"/>
              <a:gd name="connsiteY28" fmla="*/ 82 h 3962"/>
              <a:gd name="connsiteX29" fmla="*/ 184 w 12653"/>
              <a:gd name="connsiteY29" fmla="*/ 0 h 3962"/>
              <a:gd name="connsiteX30" fmla="*/ 0 w 12653"/>
              <a:gd name="connsiteY30" fmla="*/ 0 h 3962"/>
              <a:gd name="connsiteX31" fmla="*/ 0 w 12653"/>
              <a:gd name="connsiteY31" fmla="*/ 182 h 3962"/>
              <a:gd name="connsiteX32" fmla="*/ 82 w 12653"/>
              <a:gd name="connsiteY32" fmla="*/ 182 h 3962"/>
              <a:gd name="connsiteX33" fmla="*/ 82 w 12653"/>
              <a:gd name="connsiteY33" fmla="*/ 255 h 3962"/>
              <a:gd name="connsiteX34" fmla="*/ 2 w 12653"/>
              <a:gd name="connsiteY34" fmla="*/ 255 h 3962"/>
              <a:gd name="connsiteX35" fmla="*/ 2 w 12653"/>
              <a:gd name="connsiteY35" fmla="*/ 467 h 3962"/>
              <a:gd name="connsiteX36" fmla="*/ 132 w 12653"/>
              <a:gd name="connsiteY36" fmla="*/ 467 h 3962"/>
              <a:gd name="connsiteX37" fmla="*/ 132 w 12653"/>
              <a:gd name="connsiteY37" fmla="*/ 575 h 3962"/>
              <a:gd name="connsiteX38" fmla="*/ 102 w 12653"/>
              <a:gd name="connsiteY38" fmla="*/ 575 h 3962"/>
              <a:gd name="connsiteX39" fmla="*/ 102 w 12653"/>
              <a:gd name="connsiteY39" fmla="*/ 514 h 3962"/>
              <a:gd name="connsiteX40" fmla="*/ 17 w 12653"/>
              <a:gd name="connsiteY40" fmla="*/ 514 h 3962"/>
              <a:gd name="connsiteX41" fmla="*/ 17 w 12653"/>
              <a:gd name="connsiteY41" fmla="*/ 596 h 3962"/>
              <a:gd name="connsiteX42" fmla="*/ 80 w 12653"/>
              <a:gd name="connsiteY42" fmla="*/ 596 h 3962"/>
              <a:gd name="connsiteX43" fmla="*/ 80 w 12653"/>
              <a:gd name="connsiteY43" fmla="*/ 652 h 3962"/>
              <a:gd name="connsiteX44" fmla="*/ 20 w 12653"/>
              <a:gd name="connsiteY44" fmla="*/ 652 h 3962"/>
              <a:gd name="connsiteX45" fmla="*/ 20 w 12653"/>
              <a:gd name="connsiteY45" fmla="*/ 2708 h 3962"/>
              <a:gd name="connsiteX46" fmla="*/ 80 w 12653"/>
              <a:gd name="connsiteY46" fmla="*/ 2708 h 3962"/>
              <a:gd name="connsiteX47" fmla="*/ 80 w 12653"/>
              <a:gd name="connsiteY47" fmla="*/ 2765 h 3962"/>
              <a:gd name="connsiteX48" fmla="*/ 17 w 12653"/>
              <a:gd name="connsiteY48" fmla="*/ 2765 h 3962"/>
              <a:gd name="connsiteX49" fmla="*/ 17 w 12653"/>
              <a:gd name="connsiteY49" fmla="*/ 2847 h 3962"/>
              <a:gd name="connsiteX50" fmla="*/ 102 w 12653"/>
              <a:gd name="connsiteY50" fmla="*/ 2847 h 3962"/>
              <a:gd name="connsiteX51" fmla="*/ 102 w 12653"/>
              <a:gd name="connsiteY51" fmla="*/ 2786 h 3962"/>
              <a:gd name="connsiteX52" fmla="*/ 132 w 12653"/>
              <a:gd name="connsiteY52" fmla="*/ 2786 h 3962"/>
              <a:gd name="connsiteX53" fmla="*/ 132 w 12653"/>
              <a:gd name="connsiteY53" fmla="*/ 2894 h 3962"/>
              <a:gd name="connsiteX54" fmla="*/ 2 w 12653"/>
              <a:gd name="connsiteY54" fmla="*/ 2894 h 3962"/>
              <a:gd name="connsiteX55" fmla="*/ 2 w 12653"/>
              <a:gd name="connsiteY55" fmla="*/ 3106 h 3962"/>
              <a:gd name="connsiteX56" fmla="*/ 82 w 12653"/>
              <a:gd name="connsiteY56" fmla="*/ 3106 h 3962"/>
              <a:gd name="connsiteX57" fmla="*/ 82 w 12653"/>
              <a:gd name="connsiteY57" fmla="*/ 3179 h 3962"/>
              <a:gd name="connsiteX58" fmla="*/ 0 w 12653"/>
              <a:gd name="connsiteY58" fmla="*/ 3179 h 3962"/>
              <a:gd name="connsiteX59" fmla="*/ 0 w 12653"/>
              <a:gd name="connsiteY59" fmla="*/ 3360 h 3962"/>
              <a:gd name="connsiteX60" fmla="*/ 184 w 12653"/>
              <a:gd name="connsiteY60" fmla="*/ 3360 h 3962"/>
              <a:gd name="connsiteX61" fmla="*/ 184 w 12653"/>
              <a:gd name="connsiteY61" fmla="*/ 3278 h 3962"/>
              <a:gd name="connsiteX62" fmla="*/ 240 w 12653"/>
              <a:gd name="connsiteY62" fmla="*/ 3278 h 3962"/>
              <a:gd name="connsiteX63" fmla="*/ 240 w 12653"/>
              <a:gd name="connsiteY63" fmla="*/ 3360 h 3962"/>
              <a:gd name="connsiteX64" fmla="*/ 451 w 12653"/>
              <a:gd name="connsiteY64" fmla="*/ 3360 h 3962"/>
              <a:gd name="connsiteX65" fmla="*/ 451 w 12653"/>
              <a:gd name="connsiteY65" fmla="*/ 3231 h 3962"/>
              <a:gd name="connsiteX66" fmla="*/ 561 w 12653"/>
              <a:gd name="connsiteY66" fmla="*/ 3231 h 3962"/>
              <a:gd name="connsiteX67" fmla="*/ 561 w 12653"/>
              <a:gd name="connsiteY67" fmla="*/ 3261 h 3962"/>
              <a:gd name="connsiteX68" fmla="*/ 499 w 12653"/>
              <a:gd name="connsiteY68" fmla="*/ 3261 h 3962"/>
              <a:gd name="connsiteX69" fmla="*/ 499 w 12653"/>
              <a:gd name="connsiteY69" fmla="*/ 3345 h 3962"/>
              <a:gd name="connsiteX70" fmla="*/ 583 w 12653"/>
              <a:gd name="connsiteY70" fmla="*/ 3345 h 3962"/>
              <a:gd name="connsiteX71" fmla="*/ 583 w 12653"/>
              <a:gd name="connsiteY71" fmla="*/ 3283 h 3962"/>
              <a:gd name="connsiteX72" fmla="*/ 637 w 12653"/>
              <a:gd name="connsiteY72" fmla="*/ 3283 h 3962"/>
              <a:gd name="connsiteX73" fmla="*/ 637 w 12653"/>
              <a:gd name="connsiteY73" fmla="*/ 3343 h 3962"/>
              <a:gd name="connsiteX74" fmla="*/ 12017 w 12653"/>
              <a:gd name="connsiteY74" fmla="*/ 3343 h 3962"/>
              <a:gd name="connsiteX75" fmla="*/ 12017 w 12653"/>
              <a:gd name="connsiteY75" fmla="*/ 3283 h 3962"/>
              <a:gd name="connsiteX76" fmla="*/ 12071 w 12653"/>
              <a:gd name="connsiteY76" fmla="*/ 3283 h 3962"/>
              <a:gd name="connsiteX77" fmla="*/ 12071 w 12653"/>
              <a:gd name="connsiteY77" fmla="*/ 3345 h 3962"/>
              <a:gd name="connsiteX78" fmla="*/ 12155 w 12653"/>
              <a:gd name="connsiteY78" fmla="*/ 3345 h 3962"/>
              <a:gd name="connsiteX79" fmla="*/ 12155 w 12653"/>
              <a:gd name="connsiteY79" fmla="*/ 3261 h 3962"/>
              <a:gd name="connsiteX80" fmla="*/ 12092 w 12653"/>
              <a:gd name="connsiteY80" fmla="*/ 3261 h 3962"/>
              <a:gd name="connsiteX81" fmla="*/ 12092 w 12653"/>
              <a:gd name="connsiteY81" fmla="*/ 3231 h 3962"/>
              <a:gd name="connsiteX82" fmla="*/ 12202 w 12653"/>
              <a:gd name="connsiteY82" fmla="*/ 3231 h 3962"/>
              <a:gd name="connsiteX83" fmla="*/ 12202 w 12653"/>
              <a:gd name="connsiteY83" fmla="*/ 3360 h 3962"/>
              <a:gd name="connsiteX84" fmla="*/ 12414 w 12653"/>
              <a:gd name="connsiteY84" fmla="*/ 3360 h 3962"/>
              <a:gd name="connsiteX85" fmla="*/ 12414 w 12653"/>
              <a:gd name="connsiteY85" fmla="*/ 3278 h 3962"/>
              <a:gd name="connsiteX86" fmla="*/ 12470 w 12653"/>
              <a:gd name="connsiteY86" fmla="*/ 3278 h 3962"/>
              <a:gd name="connsiteX87" fmla="*/ 12470 w 12653"/>
              <a:gd name="connsiteY87" fmla="*/ 3360 h 3962"/>
              <a:gd name="connsiteX88" fmla="*/ 12653 w 12653"/>
              <a:gd name="connsiteY88" fmla="*/ 3360 h 3962"/>
              <a:gd name="connsiteX89" fmla="*/ 12653 w 12653"/>
              <a:gd name="connsiteY89" fmla="*/ 3179 h 3962"/>
              <a:gd name="connsiteX90" fmla="*/ 12571 w 12653"/>
              <a:gd name="connsiteY90" fmla="*/ 3179 h 3962"/>
              <a:gd name="connsiteX91" fmla="*/ 12571 w 12653"/>
              <a:gd name="connsiteY91" fmla="*/ 3106 h 3962"/>
              <a:gd name="connsiteX92" fmla="*/ 12651 w 12653"/>
              <a:gd name="connsiteY92" fmla="*/ 3106 h 3962"/>
              <a:gd name="connsiteX93" fmla="*/ 12651 w 12653"/>
              <a:gd name="connsiteY93" fmla="*/ 2894 h 3962"/>
              <a:gd name="connsiteX94" fmla="*/ 12522 w 12653"/>
              <a:gd name="connsiteY94" fmla="*/ 2894 h 3962"/>
              <a:gd name="connsiteX95" fmla="*/ 12522 w 12653"/>
              <a:gd name="connsiteY95" fmla="*/ 2786 h 3962"/>
              <a:gd name="connsiteX96" fmla="*/ 12552 w 12653"/>
              <a:gd name="connsiteY96" fmla="*/ 2786 h 3962"/>
              <a:gd name="connsiteX97" fmla="*/ 12552 w 12653"/>
              <a:gd name="connsiteY97" fmla="*/ 2847 h 3962"/>
              <a:gd name="connsiteX98" fmla="*/ 12636 w 12653"/>
              <a:gd name="connsiteY98" fmla="*/ 2847 h 3962"/>
              <a:gd name="connsiteX99" fmla="*/ 12636 w 12653"/>
              <a:gd name="connsiteY99" fmla="*/ 2765 h 3962"/>
              <a:gd name="connsiteX100" fmla="*/ 12574 w 12653"/>
              <a:gd name="connsiteY100" fmla="*/ 2765 h 3962"/>
              <a:gd name="connsiteX101" fmla="*/ 12574 w 12653"/>
              <a:gd name="connsiteY101" fmla="*/ 2708 h 3962"/>
              <a:gd name="connsiteX102" fmla="*/ 12634 w 12653"/>
              <a:gd name="connsiteY102" fmla="*/ 2708 h 3962"/>
              <a:gd name="connsiteX103" fmla="*/ 12634 w 12653"/>
              <a:gd name="connsiteY103" fmla="*/ 652 h 3962"/>
              <a:gd name="connsiteX104" fmla="*/ 12574 w 12653"/>
              <a:gd name="connsiteY104" fmla="*/ 652 h 3962"/>
              <a:gd name="connsiteX105" fmla="*/ 12574 w 12653"/>
              <a:gd name="connsiteY105" fmla="*/ 596 h 3962"/>
              <a:gd name="connsiteX106" fmla="*/ 12636 w 12653"/>
              <a:gd name="connsiteY106" fmla="*/ 596 h 3962"/>
              <a:gd name="connsiteX107" fmla="*/ 12636 w 12653"/>
              <a:gd name="connsiteY107" fmla="*/ 514 h 3962"/>
              <a:gd name="connsiteX108" fmla="*/ 12552 w 12653"/>
              <a:gd name="connsiteY108" fmla="*/ 514 h 3962"/>
              <a:gd name="connsiteX109" fmla="*/ 12552 w 12653"/>
              <a:gd name="connsiteY109" fmla="*/ 575 h 3962"/>
              <a:gd name="connsiteX110" fmla="*/ 12522 w 12653"/>
              <a:gd name="connsiteY110" fmla="*/ 575 h 3962"/>
              <a:gd name="connsiteX111" fmla="*/ 12522 w 12653"/>
              <a:gd name="connsiteY111" fmla="*/ 467 h 3962"/>
              <a:gd name="connsiteX112" fmla="*/ 12651 w 12653"/>
              <a:gd name="connsiteY112" fmla="*/ 467 h 3962"/>
              <a:gd name="connsiteX113" fmla="*/ 12651 w 12653"/>
              <a:gd name="connsiteY113" fmla="*/ 255 h 3962"/>
              <a:gd name="connsiteX114" fmla="*/ 12571 w 12653"/>
              <a:gd name="connsiteY114" fmla="*/ 255 h 3962"/>
              <a:gd name="connsiteX115" fmla="*/ 12571 w 12653"/>
              <a:gd name="connsiteY115" fmla="*/ 182 h 3962"/>
              <a:gd name="connsiteX116" fmla="*/ 12653 w 12653"/>
              <a:gd name="connsiteY116" fmla="*/ 182 h 3962"/>
              <a:gd name="connsiteX117" fmla="*/ 561 w 12653"/>
              <a:gd name="connsiteY117" fmla="*/ 3283 h 3962"/>
              <a:gd name="connsiteX118" fmla="*/ 561 w 12653"/>
              <a:gd name="connsiteY118" fmla="*/ 3324 h 3962"/>
              <a:gd name="connsiteX119" fmla="*/ 520 w 12653"/>
              <a:gd name="connsiteY119" fmla="*/ 3324 h 3962"/>
              <a:gd name="connsiteX120" fmla="*/ 520 w 12653"/>
              <a:gd name="connsiteY120" fmla="*/ 3283 h 3962"/>
              <a:gd name="connsiteX121" fmla="*/ 561 w 12653"/>
              <a:gd name="connsiteY121" fmla="*/ 3283 h 3962"/>
              <a:gd name="connsiteX122" fmla="*/ 12092 w 12653"/>
              <a:gd name="connsiteY122" fmla="*/ 78 h 3962"/>
              <a:gd name="connsiteX123" fmla="*/ 12092 w 12653"/>
              <a:gd name="connsiteY123" fmla="*/ 37 h 3962"/>
              <a:gd name="connsiteX124" fmla="*/ 12133 w 12653"/>
              <a:gd name="connsiteY124" fmla="*/ 37 h 3962"/>
              <a:gd name="connsiteX125" fmla="*/ 12133 w 12653"/>
              <a:gd name="connsiteY125" fmla="*/ 78 h 3962"/>
              <a:gd name="connsiteX126" fmla="*/ 12092 w 12653"/>
              <a:gd name="connsiteY126" fmla="*/ 78 h 3962"/>
              <a:gd name="connsiteX127" fmla="*/ 12574 w 12653"/>
              <a:gd name="connsiteY127" fmla="*/ 2825 h 3962"/>
              <a:gd name="connsiteX128" fmla="*/ 12574 w 12653"/>
              <a:gd name="connsiteY128" fmla="*/ 2786 h 3962"/>
              <a:gd name="connsiteX129" fmla="*/ 12615 w 12653"/>
              <a:gd name="connsiteY129" fmla="*/ 2786 h 3962"/>
              <a:gd name="connsiteX130" fmla="*/ 12615 w 12653"/>
              <a:gd name="connsiteY130" fmla="*/ 2825 h 3962"/>
              <a:gd name="connsiteX131" fmla="*/ 12574 w 12653"/>
              <a:gd name="connsiteY131" fmla="*/ 2825 h 3962"/>
              <a:gd name="connsiteX132" fmla="*/ 12492 w 12653"/>
              <a:gd name="connsiteY132" fmla="*/ 3339 h 3962"/>
              <a:gd name="connsiteX133" fmla="*/ 12492 w 12653"/>
              <a:gd name="connsiteY133" fmla="*/ 3278 h 3962"/>
              <a:gd name="connsiteX134" fmla="*/ 12571 w 12653"/>
              <a:gd name="connsiteY134" fmla="*/ 3278 h 3962"/>
              <a:gd name="connsiteX135" fmla="*/ 12571 w 12653"/>
              <a:gd name="connsiteY135" fmla="*/ 3201 h 3962"/>
              <a:gd name="connsiteX136" fmla="*/ 12630 w 12653"/>
              <a:gd name="connsiteY136" fmla="*/ 3201 h 3962"/>
              <a:gd name="connsiteX137" fmla="*/ 12630 w 12653"/>
              <a:gd name="connsiteY137" fmla="*/ 3339 h 3962"/>
              <a:gd name="connsiteX138" fmla="*/ 12492 w 12653"/>
              <a:gd name="connsiteY138" fmla="*/ 3339 h 3962"/>
              <a:gd name="connsiteX139" fmla="*/ 12492 w 12653"/>
              <a:gd name="connsiteY139" fmla="*/ 3259 h 3962"/>
              <a:gd name="connsiteX140" fmla="*/ 12492 w 12653"/>
              <a:gd name="connsiteY140" fmla="*/ 3201 h 3962"/>
              <a:gd name="connsiteX141" fmla="*/ 12552 w 12653"/>
              <a:gd name="connsiteY141" fmla="*/ 3201 h 3962"/>
              <a:gd name="connsiteX142" fmla="*/ 12552 w 12653"/>
              <a:gd name="connsiteY142" fmla="*/ 3259 h 3962"/>
              <a:gd name="connsiteX143" fmla="*/ 12492 w 12653"/>
              <a:gd name="connsiteY143" fmla="*/ 3259 h 3962"/>
              <a:gd name="connsiteX144" fmla="*/ 12487 w 12653"/>
              <a:gd name="connsiteY144" fmla="*/ 3084 h 3962"/>
              <a:gd name="connsiteX145" fmla="*/ 12487 w 12653"/>
              <a:gd name="connsiteY145" fmla="*/ 3021 h 3962"/>
              <a:gd name="connsiteX146" fmla="*/ 12552 w 12653"/>
              <a:gd name="connsiteY146" fmla="*/ 3021 h 3962"/>
              <a:gd name="connsiteX147" fmla="*/ 12552 w 12653"/>
              <a:gd name="connsiteY147" fmla="*/ 3084 h 3962"/>
              <a:gd name="connsiteX148" fmla="*/ 12487 w 12653"/>
              <a:gd name="connsiteY148" fmla="*/ 3084 h 3962"/>
              <a:gd name="connsiteX149" fmla="*/ 12552 w 12653"/>
              <a:gd name="connsiteY149" fmla="*/ 3106 h 3962"/>
              <a:gd name="connsiteX150" fmla="*/ 12552 w 12653"/>
              <a:gd name="connsiteY150" fmla="*/ 3177 h 3962"/>
              <a:gd name="connsiteX151" fmla="*/ 12487 w 12653"/>
              <a:gd name="connsiteY151" fmla="*/ 3177 h 3962"/>
              <a:gd name="connsiteX152" fmla="*/ 12487 w 12653"/>
              <a:gd name="connsiteY152" fmla="*/ 3106 h 3962"/>
              <a:gd name="connsiteX153" fmla="*/ 12552 w 12653"/>
              <a:gd name="connsiteY153" fmla="*/ 3106 h 3962"/>
              <a:gd name="connsiteX154" fmla="*/ 12470 w 12653"/>
              <a:gd name="connsiteY154" fmla="*/ 3196 h 3962"/>
              <a:gd name="connsiteX155" fmla="*/ 12470 w 12653"/>
              <a:gd name="connsiteY155" fmla="*/ 3259 h 3962"/>
              <a:gd name="connsiteX156" fmla="*/ 12414 w 12653"/>
              <a:gd name="connsiteY156" fmla="*/ 3259 h 3962"/>
              <a:gd name="connsiteX157" fmla="*/ 12414 w 12653"/>
              <a:gd name="connsiteY157" fmla="*/ 3196 h 3962"/>
              <a:gd name="connsiteX158" fmla="*/ 12470 w 12653"/>
              <a:gd name="connsiteY158" fmla="*/ 3196 h 3962"/>
              <a:gd name="connsiteX159" fmla="*/ 12470 w 12653"/>
              <a:gd name="connsiteY159" fmla="*/ 3106 h 3962"/>
              <a:gd name="connsiteX160" fmla="*/ 12470 w 12653"/>
              <a:gd name="connsiteY160" fmla="*/ 3177 h 3962"/>
              <a:gd name="connsiteX161" fmla="*/ 12414 w 12653"/>
              <a:gd name="connsiteY161" fmla="*/ 3177 h 3962"/>
              <a:gd name="connsiteX162" fmla="*/ 12414 w 12653"/>
              <a:gd name="connsiteY162" fmla="*/ 3106 h 3962"/>
              <a:gd name="connsiteX163" fmla="*/ 12470 w 12653"/>
              <a:gd name="connsiteY163" fmla="*/ 3106 h 3962"/>
              <a:gd name="connsiteX164" fmla="*/ 12092 w 12653"/>
              <a:gd name="connsiteY164" fmla="*/ 3324 h 3962"/>
              <a:gd name="connsiteX165" fmla="*/ 12092 w 12653"/>
              <a:gd name="connsiteY165" fmla="*/ 3283 h 3962"/>
              <a:gd name="connsiteX166" fmla="*/ 12133 w 12653"/>
              <a:gd name="connsiteY166" fmla="*/ 3283 h 3962"/>
              <a:gd name="connsiteX167" fmla="*/ 12133 w 12653"/>
              <a:gd name="connsiteY167" fmla="*/ 3324 h 3962"/>
              <a:gd name="connsiteX168" fmla="*/ 12092 w 12653"/>
              <a:gd name="connsiteY168" fmla="*/ 3324 h 3962"/>
              <a:gd name="connsiteX169" fmla="*/ 240 w 12653"/>
              <a:gd name="connsiteY169" fmla="*/ 3196 h 3962"/>
              <a:gd name="connsiteX170" fmla="*/ 240 w 12653"/>
              <a:gd name="connsiteY170" fmla="*/ 3259 h 3962"/>
              <a:gd name="connsiteX171" fmla="*/ 184 w 12653"/>
              <a:gd name="connsiteY171" fmla="*/ 3259 h 3962"/>
              <a:gd name="connsiteX172" fmla="*/ 184 w 12653"/>
              <a:gd name="connsiteY172" fmla="*/ 3196 h 3962"/>
              <a:gd name="connsiteX173" fmla="*/ 240 w 12653"/>
              <a:gd name="connsiteY173" fmla="*/ 3196 h 3962"/>
              <a:gd name="connsiteX174" fmla="*/ 240 w 12653"/>
              <a:gd name="connsiteY174" fmla="*/ 3106 h 3962"/>
              <a:gd name="connsiteX175" fmla="*/ 240 w 12653"/>
              <a:gd name="connsiteY175" fmla="*/ 3177 h 3962"/>
              <a:gd name="connsiteX176" fmla="*/ 184 w 12653"/>
              <a:gd name="connsiteY176" fmla="*/ 3177 h 3962"/>
              <a:gd name="connsiteX177" fmla="*/ 184 w 12653"/>
              <a:gd name="connsiteY177" fmla="*/ 3106 h 3962"/>
              <a:gd name="connsiteX178" fmla="*/ 240 w 12653"/>
              <a:gd name="connsiteY178" fmla="*/ 3106 h 3962"/>
              <a:gd name="connsiteX179" fmla="*/ 102 w 12653"/>
              <a:gd name="connsiteY179" fmla="*/ 3084 h 3962"/>
              <a:gd name="connsiteX180" fmla="*/ 102 w 12653"/>
              <a:gd name="connsiteY180" fmla="*/ 3021 h 3962"/>
              <a:gd name="connsiteX181" fmla="*/ 166 w 12653"/>
              <a:gd name="connsiteY181" fmla="*/ 3021 h 3962"/>
              <a:gd name="connsiteX182" fmla="*/ 166 w 12653"/>
              <a:gd name="connsiteY182" fmla="*/ 3084 h 3962"/>
              <a:gd name="connsiteX183" fmla="*/ 102 w 12653"/>
              <a:gd name="connsiteY183" fmla="*/ 3084 h 3962"/>
              <a:gd name="connsiteX184" fmla="*/ 102 w 12653"/>
              <a:gd name="connsiteY184" fmla="*/ 3177 h 3962"/>
              <a:gd name="connsiteX185" fmla="*/ 102 w 12653"/>
              <a:gd name="connsiteY185" fmla="*/ 3106 h 3962"/>
              <a:gd name="connsiteX186" fmla="*/ 166 w 12653"/>
              <a:gd name="connsiteY186" fmla="*/ 3106 h 3962"/>
              <a:gd name="connsiteX187" fmla="*/ 166 w 12653"/>
              <a:gd name="connsiteY187" fmla="*/ 3177 h 3962"/>
              <a:gd name="connsiteX188" fmla="*/ 102 w 12653"/>
              <a:gd name="connsiteY188" fmla="*/ 3177 h 3962"/>
              <a:gd name="connsiteX189" fmla="*/ 102 w 12653"/>
              <a:gd name="connsiteY189" fmla="*/ 3259 h 3962"/>
              <a:gd name="connsiteX190" fmla="*/ 102 w 12653"/>
              <a:gd name="connsiteY190" fmla="*/ 3201 h 3962"/>
              <a:gd name="connsiteX191" fmla="*/ 162 w 12653"/>
              <a:gd name="connsiteY191" fmla="*/ 3201 h 3962"/>
              <a:gd name="connsiteX192" fmla="*/ 162 w 12653"/>
              <a:gd name="connsiteY192" fmla="*/ 3259 h 3962"/>
              <a:gd name="connsiteX193" fmla="*/ 102 w 12653"/>
              <a:gd name="connsiteY193" fmla="*/ 3259 h 3962"/>
              <a:gd name="connsiteX194" fmla="*/ 162 w 12653"/>
              <a:gd name="connsiteY194" fmla="*/ 3278 h 3962"/>
              <a:gd name="connsiteX195" fmla="*/ 162 w 12653"/>
              <a:gd name="connsiteY195" fmla="*/ 3339 h 3962"/>
              <a:gd name="connsiteX196" fmla="*/ 24 w 12653"/>
              <a:gd name="connsiteY196" fmla="*/ 3339 h 3962"/>
              <a:gd name="connsiteX197" fmla="*/ 24 w 12653"/>
              <a:gd name="connsiteY197" fmla="*/ 3201 h 3962"/>
              <a:gd name="connsiteX198" fmla="*/ 82 w 12653"/>
              <a:gd name="connsiteY198" fmla="*/ 3201 h 3962"/>
              <a:gd name="connsiteX199" fmla="*/ 82 w 12653"/>
              <a:gd name="connsiteY199" fmla="*/ 3278 h 3962"/>
              <a:gd name="connsiteX200" fmla="*/ 162 w 12653"/>
              <a:gd name="connsiteY200" fmla="*/ 3278 h 3962"/>
              <a:gd name="connsiteX201" fmla="*/ 80 w 12653"/>
              <a:gd name="connsiteY201" fmla="*/ 536 h 3962"/>
              <a:gd name="connsiteX202" fmla="*/ 80 w 12653"/>
              <a:gd name="connsiteY202" fmla="*/ 575 h 3962"/>
              <a:gd name="connsiteX203" fmla="*/ 39 w 12653"/>
              <a:gd name="connsiteY203" fmla="*/ 575 h 3962"/>
              <a:gd name="connsiteX204" fmla="*/ 39 w 12653"/>
              <a:gd name="connsiteY204" fmla="*/ 536 h 3962"/>
              <a:gd name="connsiteX205" fmla="*/ 80 w 12653"/>
              <a:gd name="connsiteY205" fmla="*/ 536 h 3962"/>
              <a:gd name="connsiteX206" fmla="*/ 162 w 12653"/>
              <a:gd name="connsiteY206" fmla="*/ 22 h 3962"/>
              <a:gd name="connsiteX207" fmla="*/ 162 w 12653"/>
              <a:gd name="connsiteY207" fmla="*/ 82 h 3962"/>
              <a:gd name="connsiteX208" fmla="*/ 82 w 12653"/>
              <a:gd name="connsiteY208" fmla="*/ 82 h 3962"/>
              <a:gd name="connsiteX209" fmla="*/ 82 w 12653"/>
              <a:gd name="connsiteY209" fmla="*/ 160 h 3962"/>
              <a:gd name="connsiteX210" fmla="*/ 24 w 12653"/>
              <a:gd name="connsiteY210" fmla="*/ 160 h 3962"/>
              <a:gd name="connsiteX211" fmla="*/ 24 w 12653"/>
              <a:gd name="connsiteY211" fmla="*/ 22 h 3962"/>
              <a:gd name="connsiteX212" fmla="*/ 162 w 12653"/>
              <a:gd name="connsiteY212" fmla="*/ 22 h 3962"/>
              <a:gd name="connsiteX213" fmla="*/ 162 w 12653"/>
              <a:gd name="connsiteY213" fmla="*/ 102 h 3962"/>
              <a:gd name="connsiteX214" fmla="*/ 162 w 12653"/>
              <a:gd name="connsiteY214" fmla="*/ 160 h 3962"/>
              <a:gd name="connsiteX215" fmla="*/ 102 w 12653"/>
              <a:gd name="connsiteY215" fmla="*/ 160 h 3962"/>
              <a:gd name="connsiteX216" fmla="*/ 102 w 12653"/>
              <a:gd name="connsiteY216" fmla="*/ 102 h 3962"/>
              <a:gd name="connsiteX217" fmla="*/ 162 w 12653"/>
              <a:gd name="connsiteY217" fmla="*/ 102 h 3962"/>
              <a:gd name="connsiteX218" fmla="*/ 166 w 12653"/>
              <a:gd name="connsiteY218" fmla="*/ 277 h 3962"/>
              <a:gd name="connsiteX219" fmla="*/ 166 w 12653"/>
              <a:gd name="connsiteY219" fmla="*/ 339 h 3962"/>
              <a:gd name="connsiteX220" fmla="*/ 102 w 12653"/>
              <a:gd name="connsiteY220" fmla="*/ 339 h 3962"/>
              <a:gd name="connsiteX221" fmla="*/ 102 w 12653"/>
              <a:gd name="connsiteY221" fmla="*/ 277 h 3962"/>
              <a:gd name="connsiteX222" fmla="*/ 166 w 12653"/>
              <a:gd name="connsiteY222" fmla="*/ 277 h 3962"/>
              <a:gd name="connsiteX223" fmla="*/ 102 w 12653"/>
              <a:gd name="connsiteY223" fmla="*/ 255 h 3962"/>
              <a:gd name="connsiteX224" fmla="*/ 102 w 12653"/>
              <a:gd name="connsiteY224" fmla="*/ 184 h 3962"/>
              <a:gd name="connsiteX225" fmla="*/ 166 w 12653"/>
              <a:gd name="connsiteY225" fmla="*/ 184 h 3962"/>
              <a:gd name="connsiteX226" fmla="*/ 166 w 12653"/>
              <a:gd name="connsiteY226" fmla="*/ 255 h 3962"/>
              <a:gd name="connsiteX227" fmla="*/ 102 w 12653"/>
              <a:gd name="connsiteY227" fmla="*/ 255 h 3962"/>
              <a:gd name="connsiteX228" fmla="*/ 184 w 12653"/>
              <a:gd name="connsiteY228" fmla="*/ 255 h 3962"/>
              <a:gd name="connsiteX229" fmla="*/ 184 w 12653"/>
              <a:gd name="connsiteY229" fmla="*/ 184 h 3962"/>
              <a:gd name="connsiteX230" fmla="*/ 240 w 12653"/>
              <a:gd name="connsiteY230" fmla="*/ 184 h 3962"/>
              <a:gd name="connsiteX231" fmla="*/ 240 w 12653"/>
              <a:gd name="connsiteY231" fmla="*/ 255 h 3962"/>
              <a:gd name="connsiteX232" fmla="*/ 184 w 12653"/>
              <a:gd name="connsiteY232" fmla="*/ 255 h 3962"/>
              <a:gd name="connsiteX233" fmla="*/ 184 w 12653"/>
              <a:gd name="connsiteY233" fmla="*/ 164 h 3962"/>
              <a:gd name="connsiteX234" fmla="*/ 184 w 12653"/>
              <a:gd name="connsiteY234" fmla="*/ 102 h 3962"/>
              <a:gd name="connsiteX235" fmla="*/ 240 w 12653"/>
              <a:gd name="connsiteY235" fmla="*/ 102 h 3962"/>
              <a:gd name="connsiteX236" fmla="*/ 240 w 12653"/>
              <a:gd name="connsiteY236" fmla="*/ 164 h 3962"/>
              <a:gd name="connsiteX237" fmla="*/ 184 w 12653"/>
              <a:gd name="connsiteY237" fmla="*/ 164 h 3962"/>
              <a:gd name="connsiteX238" fmla="*/ 561 w 12653"/>
              <a:gd name="connsiteY238" fmla="*/ 37 h 3962"/>
              <a:gd name="connsiteX239" fmla="*/ 561 w 12653"/>
              <a:gd name="connsiteY239" fmla="*/ 78 h 3962"/>
              <a:gd name="connsiteX240" fmla="*/ 520 w 12653"/>
              <a:gd name="connsiteY240" fmla="*/ 78 h 3962"/>
              <a:gd name="connsiteX241" fmla="*/ 520 w 12653"/>
              <a:gd name="connsiteY241" fmla="*/ 37 h 3962"/>
              <a:gd name="connsiteX242" fmla="*/ 561 w 12653"/>
              <a:gd name="connsiteY242" fmla="*/ 37 h 3962"/>
              <a:gd name="connsiteX243" fmla="*/ 12414 w 12653"/>
              <a:gd name="connsiteY243" fmla="*/ 164 h 3962"/>
              <a:gd name="connsiteX244" fmla="*/ 12414 w 12653"/>
              <a:gd name="connsiteY244" fmla="*/ 102 h 3962"/>
              <a:gd name="connsiteX245" fmla="*/ 12470 w 12653"/>
              <a:gd name="connsiteY245" fmla="*/ 102 h 3962"/>
              <a:gd name="connsiteX246" fmla="*/ 12470 w 12653"/>
              <a:gd name="connsiteY246" fmla="*/ 164 h 3962"/>
              <a:gd name="connsiteX247" fmla="*/ 12414 w 12653"/>
              <a:gd name="connsiteY247" fmla="*/ 164 h 3962"/>
              <a:gd name="connsiteX248" fmla="*/ 12414 w 12653"/>
              <a:gd name="connsiteY248" fmla="*/ 255 h 3962"/>
              <a:gd name="connsiteX249" fmla="*/ 12414 w 12653"/>
              <a:gd name="connsiteY249" fmla="*/ 184 h 3962"/>
              <a:gd name="connsiteX250" fmla="*/ 12470 w 12653"/>
              <a:gd name="connsiteY250" fmla="*/ 184 h 3962"/>
              <a:gd name="connsiteX251" fmla="*/ 12470 w 12653"/>
              <a:gd name="connsiteY251" fmla="*/ 255 h 3962"/>
              <a:gd name="connsiteX252" fmla="*/ 12414 w 12653"/>
              <a:gd name="connsiteY252" fmla="*/ 255 h 3962"/>
              <a:gd name="connsiteX253" fmla="*/ 12552 w 12653"/>
              <a:gd name="connsiteY253" fmla="*/ 596 h 3962"/>
              <a:gd name="connsiteX254" fmla="*/ 12552 w 12653"/>
              <a:gd name="connsiteY254" fmla="*/ 674 h 3962"/>
              <a:gd name="connsiteX255" fmla="*/ 12612 w 12653"/>
              <a:gd name="connsiteY255" fmla="*/ 674 h 3962"/>
              <a:gd name="connsiteX256" fmla="*/ 12612 w 12653"/>
              <a:gd name="connsiteY256" fmla="*/ 2687 h 3962"/>
              <a:gd name="connsiteX257" fmla="*/ 12552 w 12653"/>
              <a:gd name="connsiteY257" fmla="*/ 2687 h 3962"/>
              <a:gd name="connsiteX258" fmla="*/ 12552 w 12653"/>
              <a:gd name="connsiteY258" fmla="*/ 2765 h 3962"/>
              <a:gd name="connsiteX259" fmla="*/ 12500 w 12653"/>
              <a:gd name="connsiteY259" fmla="*/ 2765 h 3962"/>
              <a:gd name="connsiteX260" fmla="*/ 12500 w 12653"/>
              <a:gd name="connsiteY260" fmla="*/ 2916 h 3962"/>
              <a:gd name="connsiteX261" fmla="*/ 12628 w 12653"/>
              <a:gd name="connsiteY261" fmla="*/ 2916 h 3962"/>
              <a:gd name="connsiteX262" fmla="*/ 12628 w 12653"/>
              <a:gd name="connsiteY262" fmla="*/ 3084 h 3962"/>
              <a:gd name="connsiteX263" fmla="*/ 12571 w 12653"/>
              <a:gd name="connsiteY263" fmla="*/ 3084 h 3962"/>
              <a:gd name="connsiteX264" fmla="*/ 12571 w 12653"/>
              <a:gd name="connsiteY264" fmla="*/ 3002 h 3962"/>
              <a:gd name="connsiteX265" fmla="*/ 12470 w 12653"/>
              <a:gd name="connsiteY265" fmla="*/ 3002 h 3962"/>
              <a:gd name="connsiteX266" fmla="*/ 12470 w 12653"/>
              <a:gd name="connsiteY266" fmla="*/ 3084 h 3962"/>
              <a:gd name="connsiteX267" fmla="*/ 12392 w 12653"/>
              <a:gd name="connsiteY267" fmla="*/ 3084 h 3962"/>
              <a:gd name="connsiteX268" fmla="*/ 12392 w 12653"/>
              <a:gd name="connsiteY268" fmla="*/ 3177 h 3962"/>
              <a:gd name="connsiteX269" fmla="*/ 12300 w 12653"/>
              <a:gd name="connsiteY269" fmla="*/ 3177 h 3962"/>
              <a:gd name="connsiteX270" fmla="*/ 12300 w 12653"/>
              <a:gd name="connsiteY270" fmla="*/ 3278 h 3962"/>
              <a:gd name="connsiteX271" fmla="*/ 12392 w 12653"/>
              <a:gd name="connsiteY271" fmla="*/ 3278 h 3962"/>
              <a:gd name="connsiteX272" fmla="*/ 12392 w 12653"/>
              <a:gd name="connsiteY272" fmla="*/ 3337 h 3962"/>
              <a:gd name="connsiteX273" fmla="*/ 12224 w 12653"/>
              <a:gd name="connsiteY273" fmla="*/ 3337 h 3962"/>
              <a:gd name="connsiteX274" fmla="*/ 12224 w 12653"/>
              <a:gd name="connsiteY274" fmla="*/ 3209 h 3962"/>
              <a:gd name="connsiteX275" fmla="*/ 12071 w 12653"/>
              <a:gd name="connsiteY275" fmla="*/ 3209 h 3962"/>
              <a:gd name="connsiteX276" fmla="*/ 12071 w 12653"/>
              <a:gd name="connsiteY276" fmla="*/ 3261 h 3962"/>
              <a:gd name="connsiteX277" fmla="*/ 11995 w 12653"/>
              <a:gd name="connsiteY277" fmla="*/ 3261 h 3962"/>
              <a:gd name="connsiteX278" fmla="*/ 11995 w 12653"/>
              <a:gd name="connsiteY278" fmla="*/ 3322 h 3962"/>
              <a:gd name="connsiteX279" fmla="*/ 658 w 12653"/>
              <a:gd name="connsiteY279" fmla="*/ 3322 h 3962"/>
              <a:gd name="connsiteX280" fmla="*/ 658 w 12653"/>
              <a:gd name="connsiteY280" fmla="*/ 3261 h 3962"/>
              <a:gd name="connsiteX281" fmla="*/ 583 w 12653"/>
              <a:gd name="connsiteY281" fmla="*/ 3261 h 3962"/>
              <a:gd name="connsiteX282" fmla="*/ 583 w 12653"/>
              <a:gd name="connsiteY282" fmla="*/ 3209 h 3962"/>
              <a:gd name="connsiteX283" fmla="*/ 430 w 12653"/>
              <a:gd name="connsiteY283" fmla="*/ 3209 h 3962"/>
              <a:gd name="connsiteX284" fmla="*/ 430 w 12653"/>
              <a:gd name="connsiteY284" fmla="*/ 3337 h 3962"/>
              <a:gd name="connsiteX285" fmla="*/ 261 w 12653"/>
              <a:gd name="connsiteY285" fmla="*/ 3337 h 3962"/>
              <a:gd name="connsiteX286" fmla="*/ 261 w 12653"/>
              <a:gd name="connsiteY286" fmla="*/ 3278 h 3962"/>
              <a:gd name="connsiteX287" fmla="*/ 354 w 12653"/>
              <a:gd name="connsiteY287" fmla="*/ 3278 h 3962"/>
              <a:gd name="connsiteX288" fmla="*/ 354 w 12653"/>
              <a:gd name="connsiteY288" fmla="*/ 3177 h 3962"/>
              <a:gd name="connsiteX289" fmla="*/ 261 w 12653"/>
              <a:gd name="connsiteY289" fmla="*/ 3177 h 3962"/>
              <a:gd name="connsiteX290" fmla="*/ 261 w 12653"/>
              <a:gd name="connsiteY290" fmla="*/ 3084 h 3962"/>
              <a:gd name="connsiteX291" fmla="*/ 184 w 12653"/>
              <a:gd name="connsiteY291" fmla="*/ 3084 h 3962"/>
              <a:gd name="connsiteX292" fmla="*/ 184 w 12653"/>
              <a:gd name="connsiteY292" fmla="*/ 3002 h 3962"/>
              <a:gd name="connsiteX293" fmla="*/ 82 w 12653"/>
              <a:gd name="connsiteY293" fmla="*/ 3705 h 3962"/>
              <a:gd name="connsiteX294" fmla="*/ 82 w 12653"/>
              <a:gd name="connsiteY294" fmla="*/ 3787 h 3962"/>
              <a:gd name="connsiteX295" fmla="*/ 26 w 12653"/>
              <a:gd name="connsiteY295" fmla="*/ 3787 h 3962"/>
              <a:gd name="connsiteX296" fmla="*/ 26 w 12653"/>
              <a:gd name="connsiteY296" fmla="*/ 3619 h 3962"/>
              <a:gd name="connsiteX297" fmla="*/ 153 w 12653"/>
              <a:gd name="connsiteY297" fmla="*/ 3619 h 3962"/>
              <a:gd name="connsiteX298" fmla="*/ 153 w 12653"/>
              <a:gd name="connsiteY298" fmla="*/ 3468 h 3962"/>
              <a:gd name="connsiteX299" fmla="*/ 102 w 12653"/>
              <a:gd name="connsiteY299" fmla="*/ 3468 h 3962"/>
              <a:gd name="connsiteX300" fmla="*/ 102 w 12653"/>
              <a:gd name="connsiteY300" fmla="*/ 3390 h 3962"/>
              <a:gd name="connsiteX301" fmla="*/ 41 w 12653"/>
              <a:gd name="connsiteY301" fmla="*/ 3390 h 3962"/>
              <a:gd name="connsiteX302" fmla="*/ 41 w 12653"/>
              <a:gd name="connsiteY302" fmla="*/ 674 h 3962"/>
              <a:gd name="connsiteX303" fmla="*/ 102 w 12653"/>
              <a:gd name="connsiteY303" fmla="*/ 674 h 3962"/>
              <a:gd name="connsiteX304" fmla="*/ 102 w 12653"/>
              <a:gd name="connsiteY304" fmla="*/ 596 h 3962"/>
              <a:gd name="connsiteX305" fmla="*/ 153 w 12653"/>
              <a:gd name="connsiteY305" fmla="*/ 596 h 3962"/>
              <a:gd name="connsiteX306" fmla="*/ 153 w 12653"/>
              <a:gd name="connsiteY306" fmla="*/ 445 h 3962"/>
              <a:gd name="connsiteX307" fmla="*/ 26 w 12653"/>
              <a:gd name="connsiteY307" fmla="*/ 445 h 3962"/>
              <a:gd name="connsiteX308" fmla="*/ 26 w 12653"/>
              <a:gd name="connsiteY308" fmla="*/ 277 h 3962"/>
              <a:gd name="connsiteX309" fmla="*/ 82 w 12653"/>
              <a:gd name="connsiteY309" fmla="*/ 277 h 3962"/>
              <a:gd name="connsiteX310" fmla="*/ 82 w 12653"/>
              <a:gd name="connsiteY310" fmla="*/ 359 h 3962"/>
              <a:gd name="connsiteX311" fmla="*/ 184 w 12653"/>
              <a:gd name="connsiteY311" fmla="*/ 359 h 3962"/>
              <a:gd name="connsiteX312" fmla="*/ 184 w 12653"/>
              <a:gd name="connsiteY312" fmla="*/ 277 h 3962"/>
              <a:gd name="connsiteX313" fmla="*/ 261 w 12653"/>
              <a:gd name="connsiteY313" fmla="*/ 277 h 3962"/>
              <a:gd name="connsiteX314" fmla="*/ 261 w 12653"/>
              <a:gd name="connsiteY314" fmla="*/ 184 h 3962"/>
              <a:gd name="connsiteX315" fmla="*/ 354 w 12653"/>
              <a:gd name="connsiteY315" fmla="*/ 184 h 3962"/>
              <a:gd name="connsiteX316" fmla="*/ 354 w 12653"/>
              <a:gd name="connsiteY316" fmla="*/ 82 h 3962"/>
              <a:gd name="connsiteX317" fmla="*/ 261 w 12653"/>
              <a:gd name="connsiteY317" fmla="*/ 82 h 3962"/>
              <a:gd name="connsiteX318" fmla="*/ 261 w 12653"/>
              <a:gd name="connsiteY318" fmla="*/ 24 h 3962"/>
              <a:gd name="connsiteX319" fmla="*/ 430 w 12653"/>
              <a:gd name="connsiteY319" fmla="*/ 24 h 3962"/>
              <a:gd name="connsiteX320" fmla="*/ 430 w 12653"/>
              <a:gd name="connsiteY320" fmla="*/ 151 h 3962"/>
              <a:gd name="connsiteX321" fmla="*/ 583 w 12653"/>
              <a:gd name="connsiteY321" fmla="*/ 151 h 3962"/>
              <a:gd name="connsiteX322" fmla="*/ 583 w 12653"/>
              <a:gd name="connsiteY322" fmla="*/ 100 h 3962"/>
              <a:gd name="connsiteX323" fmla="*/ 658 w 12653"/>
              <a:gd name="connsiteY323" fmla="*/ 100 h 3962"/>
              <a:gd name="connsiteX324" fmla="*/ 658 w 12653"/>
              <a:gd name="connsiteY324" fmla="*/ 39 h 3962"/>
              <a:gd name="connsiteX325" fmla="*/ 11995 w 12653"/>
              <a:gd name="connsiteY325" fmla="*/ 39 h 3962"/>
              <a:gd name="connsiteX326" fmla="*/ 11995 w 12653"/>
              <a:gd name="connsiteY326" fmla="*/ 100 h 3962"/>
              <a:gd name="connsiteX327" fmla="*/ 12071 w 12653"/>
              <a:gd name="connsiteY327" fmla="*/ 100 h 3962"/>
              <a:gd name="connsiteX328" fmla="*/ 12071 w 12653"/>
              <a:gd name="connsiteY328" fmla="*/ 151 h 3962"/>
              <a:gd name="connsiteX329" fmla="*/ 12224 w 12653"/>
              <a:gd name="connsiteY329" fmla="*/ 151 h 3962"/>
              <a:gd name="connsiteX330" fmla="*/ 12224 w 12653"/>
              <a:gd name="connsiteY330" fmla="*/ 24 h 3962"/>
              <a:gd name="connsiteX331" fmla="*/ 12392 w 12653"/>
              <a:gd name="connsiteY331" fmla="*/ 24 h 3962"/>
              <a:gd name="connsiteX332" fmla="*/ 12392 w 12653"/>
              <a:gd name="connsiteY332" fmla="*/ 82 h 3962"/>
              <a:gd name="connsiteX333" fmla="*/ 12300 w 12653"/>
              <a:gd name="connsiteY333" fmla="*/ 82 h 3962"/>
              <a:gd name="connsiteX334" fmla="*/ 12300 w 12653"/>
              <a:gd name="connsiteY334" fmla="*/ 184 h 3962"/>
              <a:gd name="connsiteX335" fmla="*/ 12392 w 12653"/>
              <a:gd name="connsiteY335" fmla="*/ 184 h 3962"/>
              <a:gd name="connsiteX336" fmla="*/ 12392 w 12653"/>
              <a:gd name="connsiteY336" fmla="*/ 277 h 3962"/>
              <a:gd name="connsiteX337" fmla="*/ 12470 w 12653"/>
              <a:gd name="connsiteY337" fmla="*/ 277 h 3962"/>
              <a:gd name="connsiteX338" fmla="*/ 12470 w 12653"/>
              <a:gd name="connsiteY338" fmla="*/ 359 h 3962"/>
              <a:gd name="connsiteX339" fmla="*/ 12571 w 12653"/>
              <a:gd name="connsiteY339" fmla="*/ 359 h 3962"/>
              <a:gd name="connsiteX340" fmla="*/ 12571 w 12653"/>
              <a:gd name="connsiteY340" fmla="*/ 277 h 3962"/>
              <a:gd name="connsiteX341" fmla="*/ 12628 w 12653"/>
              <a:gd name="connsiteY341" fmla="*/ 277 h 3962"/>
              <a:gd name="connsiteX342" fmla="*/ 12628 w 12653"/>
              <a:gd name="connsiteY342" fmla="*/ 445 h 3962"/>
              <a:gd name="connsiteX343" fmla="*/ 12500 w 12653"/>
              <a:gd name="connsiteY343" fmla="*/ 445 h 3962"/>
              <a:gd name="connsiteX344" fmla="*/ 12500 w 12653"/>
              <a:gd name="connsiteY344" fmla="*/ 596 h 3962"/>
              <a:gd name="connsiteX345" fmla="*/ 12552 w 12653"/>
              <a:gd name="connsiteY345" fmla="*/ 596 h 3962"/>
              <a:gd name="connsiteX346" fmla="*/ 261 w 12653"/>
              <a:gd name="connsiteY346" fmla="*/ 3962 h 3962"/>
              <a:gd name="connsiteX347" fmla="*/ 261 w 12653"/>
              <a:gd name="connsiteY347" fmla="*/ 3899 h 3962"/>
              <a:gd name="connsiteX348" fmla="*/ 335 w 12653"/>
              <a:gd name="connsiteY348" fmla="*/ 3899 h 3962"/>
              <a:gd name="connsiteX349" fmla="*/ 335 w 12653"/>
              <a:gd name="connsiteY349" fmla="*/ 3962 h 3962"/>
              <a:gd name="connsiteX350" fmla="*/ 261 w 12653"/>
              <a:gd name="connsiteY350" fmla="*/ 3962 h 3962"/>
              <a:gd name="connsiteX351" fmla="*/ 261 w 12653"/>
              <a:gd name="connsiteY351" fmla="*/ 102 h 3962"/>
              <a:gd name="connsiteX352" fmla="*/ 335 w 12653"/>
              <a:gd name="connsiteY352" fmla="*/ 102 h 3962"/>
              <a:gd name="connsiteX353" fmla="*/ 335 w 12653"/>
              <a:gd name="connsiteY353" fmla="*/ 164 h 3962"/>
              <a:gd name="connsiteX354" fmla="*/ 261 w 12653"/>
              <a:gd name="connsiteY354" fmla="*/ 164 h 3962"/>
              <a:gd name="connsiteX355" fmla="*/ 261 w 12653"/>
              <a:gd name="connsiteY355" fmla="*/ 102 h 3962"/>
              <a:gd name="connsiteX356" fmla="*/ 12392 w 12653"/>
              <a:gd name="connsiteY356" fmla="*/ 102 h 3962"/>
              <a:gd name="connsiteX357" fmla="*/ 12392 w 12653"/>
              <a:gd name="connsiteY357" fmla="*/ 164 h 3962"/>
              <a:gd name="connsiteX358" fmla="*/ 12319 w 12653"/>
              <a:gd name="connsiteY358" fmla="*/ 164 h 3962"/>
              <a:gd name="connsiteX359" fmla="*/ 12319 w 12653"/>
              <a:gd name="connsiteY359" fmla="*/ 102 h 3962"/>
              <a:gd name="connsiteX360" fmla="*/ 12392 w 12653"/>
              <a:gd name="connsiteY360" fmla="*/ 102 h 3962"/>
              <a:gd name="connsiteX361" fmla="*/ 12392 w 12653"/>
              <a:gd name="connsiteY361" fmla="*/ 3899 h 3962"/>
              <a:gd name="connsiteX362" fmla="*/ 12392 w 12653"/>
              <a:gd name="connsiteY362" fmla="*/ 3962 h 3962"/>
              <a:gd name="connsiteX363" fmla="*/ 12319 w 12653"/>
              <a:gd name="connsiteY363" fmla="*/ 3962 h 3962"/>
              <a:gd name="connsiteX364" fmla="*/ 12319 w 12653"/>
              <a:gd name="connsiteY364" fmla="*/ 3899 h 3962"/>
              <a:gd name="connsiteX365" fmla="*/ 12392 w 12653"/>
              <a:gd name="connsiteY365" fmla="*/ 3899 h 3962"/>
              <a:gd name="connsiteX366" fmla="*/ 12552 w 12653"/>
              <a:gd name="connsiteY366" fmla="*/ 277 h 3962"/>
              <a:gd name="connsiteX367" fmla="*/ 12552 w 12653"/>
              <a:gd name="connsiteY367" fmla="*/ 339 h 3962"/>
              <a:gd name="connsiteX368" fmla="*/ 12487 w 12653"/>
              <a:gd name="connsiteY368" fmla="*/ 339 h 3962"/>
              <a:gd name="connsiteX369" fmla="*/ 12487 w 12653"/>
              <a:gd name="connsiteY369" fmla="*/ 277 h 3962"/>
              <a:gd name="connsiteX370" fmla="*/ 12552 w 12653"/>
              <a:gd name="connsiteY370" fmla="*/ 277 h 3962"/>
              <a:gd name="connsiteX371" fmla="*/ 12552 w 12653"/>
              <a:gd name="connsiteY371" fmla="*/ 184 h 3962"/>
              <a:gd name="connsiteX372" fmla="*/ 12552 w 12653"/>
              <a:gd name="connsiteY372" fmla="*/ 255 h 3962"/>
              <a:gd name="connsiteX373" fmla="*/ 12487 w 12653"/>
              <a:gd name="connsiteY373" fmla="*/ 255 h 3962"/>
              <a:gd name="connsiteX374" fmla="*/ 12487 w 12653"/>
              <a:gd name="connsiteY374" fmla="*/ 184 h 3962"/>
              <a:gd name="connsiteX375" fmla="*/ 12552 w 12653"/>
              <a:gd name="connsiteY375" fmla="*/ 184 h 3962"/>
              <a:gd name="connsiteX376" fmla="*/ 12552 w 12653"/>
              <a:gd name="connsiteY376" fmla="*/ 102 h 3962"/>
              <a:gd name="connsiteX377" fmla="*/ 12552 w 12653"/>
              <a:gd name="connsiteY377" fmla="*/ 160 h 3962"/>
              <a:gd name="connsiteX378" fmla="*/ 12492 w 12653"/>
              <a:gd name="connsiteY378" fmla="*/ 160 h 3962"/>
              <a:gd name="connsiteX379" fmla="*/ 12492 w 12653"/>
              <a:gd name="connsiteY379" fmla="*/ 102 h 3962"/>
              <a:gd name="connsiteX380" fmla="*/ 12552 w 12653"/>
              <a:gd name="connsiteY380" fmla="*/ 102 h 3962"/>
              <a:gd name="connsiteX381" fmla="*/ 12492 w 12653"/>
              <a:gd name="connsiteY381" fmla="*/ 82 h 3962"/>
              <a:gd name="connsiteX382" fmla="*/ 12492 w 12653"/>
              <a:gd name="connsiteY382" fmla="*/ 22 h 3962"/>
              <a:gd name="connsiteX383" fmla="*/ 12630 w 12653"/>
              <a:gd name="connsiteY383" fmla="*/ 22 h 3962"/>
              <a:gd name="connsiteX384" fmla="*/ 12630 w 12653"/>
              <a:gd name="connsiteY384" fmla="*/ 160 h 3962"/>
              <a:gd name="connsiteX385" fmla="*/ 12571 w 12653"/>
              <a:gd name="connsiteY385" fmla="*/ 160 h 3962"/>
              <a:gd name="connsiteX386" fmla="*/ 12571 w 12653"/>
              <a:gd name="connsiteY386" fmla="*/ 82 h 3962"/>
              <a:gd name="connsiteX387" fmla="*/ 12492 w 12653"/>
              <a:gd name="connsiteY387" fmla="*/ 82 h 3962"/>
              <a:gd name="connsiteX388" fmla="*/ 80 w 12653"/>
              <a:gd name="connsiteY388" fmla="*/ 3489 h 3962"/>
              <a:gd name="connsiteX389" fmla="*/ 80 w 12653"/>
              <a:gd name="connsiteY389" fmla="*/ 3528 h 3962"/>
              <a:gd name="connsiteX390" fmla="*/ 39 w 12653"/>
              <a:gd name="connsiteY390" fmla="*/ 3528 h 3962"/>
              <a:gd name="connsiteX391" fmla="*/ 39 w 12653"/>
              <a:gd name="connsiteY391" fmla="*/ 3489 h 3962"/>
              <a:gd name="connsiteX392" fmla="*/ 80 w 12653"/>
              <a:gd name="connsiteY392" fmla="*/ 3489 h 3962"/>
              <a:gd name="connsiteX393" fmla="*/ 12574 w 12653"/>
              <a:gd name="connsiteY393" fmla="*/ 575 h 3962"/>
              <a:gd name="connsiteX394" fmla="*/ 12574 w 12653"/>
              <a:gd name="connsiteY394" fmla="*/ 536 h 3962"/>
              <a:gd name="connsiteX395" fmla="*/ 12615 w 12653"/>
              <a:gd name="connsiteY395" fmla="*/ 536 h 3962"/>
              <a:gd name="connsiteX396" fmla="*/ 12615 w 12653"/>
              <a:gd name="connsiteY396" fmla="*/ 575 h 3962"/>
              <a:gd name="connsiteX397" fmla="*/ 12574 w 12653"/>
              <a:gd name="connsiteY397" fmla="*/ 575 h 3962"/>
              <a:gd name="connsiteX0" fmla="*/ 12653 w 12653"/>
              <a:gd name="connsiteY0" fmla="*/ 182 h 3962"/>
              <a:gd name="connsiteX1" fmla="*/ 12653 w 12653"/>
              <a:gd name="connsiteY1" fmla="*/ 0 h 3962"/>
              <a:gd name="connsiteX2" fmla="*/ 12470 w 12653"/>
              <a:gd name="connsiteY2" fmla="*/ 0 h 3962"/>
              <a:gd name="connsiteX3" fmla="*/ 12470 w 12653"/>
              <a:gd name="connsiteY3" fmla="*/ 82 h 3962"/>
              <a:gd name="connsiteX4" fmla="*/ 12414 w 12653"/>
              <a:gd name="connsiteY4" fmla="*/ 82 h 3962"/>
              <a:gd name="connsiteX5" fmla="*/ 12414 w 12653"/>
              <a:gd name="connsiteY5" fmla="*/ 0 h 3962"/>
              <a:gd name="connsiteX6" fmla="*/ 12202 w 12653"/>
              <a:gd name="connsiteY6" fmla="*/ 0 h 3962"/>
              <a:gd name="connsiteX7" fmla="*/ 12202 w 12653"/>
              <a:gd name="connsiteY7" fmla="*/ 130 h 3962"/>
              <a:gd name="connsiteX8" fmla="*/ 12092 w 12653"/>
              <a:gd name="connsiteY8" fmla="*/ 130 h 3962"/>
              <a:gd name="connsiteX9" fmla="*/ 12092 w 12653"/>
              <a:gd name="connsiteY9" fmla="*/ 100 h 3962"/>
              <a:gd name="connsiteX10" fmla="*/ 12155 w 12653"/>
              <a:gd name="connsiteY10" fmla="*/ 100 h 3962"/>
              <a:gd name="connsiteX11" fmla="*/ 12155 w 12653"/>
              <a:gd name="connsiteY11" fmla="*/ 15 h 3962"/>
              <a:gd name="connsiteX12" fmla="*/ 12071 w 12653"/>
              <a:gd name="connsiteY12" fmla="*/ 15 h 3962"/>
              <a:gd name="connsiteX13" fmla="*/ 12071 w 12653"/>
              <a:gd name="connsiteY13" fmla="*/ 78 h 3962"/>
              <a:gd name="connsiteX14" fmla="*/ 12017 w 12653"/>
              <a:gd name="connsiteY14" fmla="*/ 78 h 3962"/>
              <a:gd name="connsiteX15" fmla="*/ 12017 w 12653"/>
              <a:gd name="connsiteY15" fmla="*/ 18 h 3962"/>
              <a:gd name="connsiteX16" fmla="*/ 637 w 12653"/>
              <a:gd name="connsiteY16" fmla="*/ 18 h 3962"/>
              <a:gd name="connsiteX17" fmla="*/ 637 w 12653"/>
              <a:gd name="connsiteY17" fmla="*/ 78 h 3962"/>
              <a:gd name="connsiteX18" fmla="*/ 583 w 12653"/>
              <a:gd name="connsiteY18" fmla="*/ 78 h 3962"/>
              <a:gd name="connsiteX19" fmla="*/ 583 w 12653"/>
              <a:gd name="connsiteY19" fmla="*/ 15 h 3962"/>
              <a:gd name="connsiteX20" fmla="*/ 499 w 12653"/>
              <a:gd name="connsiteY20" fmla="*/ 15 h 3962"/>
              <a:gd name="connsiteX21" fmla="*/ 499 w 12653"/>
              <a:gd name="connsiteY21" fmla="*/ 100 h 3962"/>
              <a:gd name="connsiteX22" fmla="*/ 561 w 12653"/>
              <a:gd name="connsiteY22" fmla="*/ 100 h 3962"/>
              <a:gd name="connsiteX23" fmla="*/ 561 w 12653"/>
              <a:gd name="connsiteY23" fmla="*/ 130 h 3962"/>
              <a:gd name="connsiteX24" fmla="*/ 451 w 12653"/>
              <a:gd name="connsiteY24" fmla="*/ 130 h 3962"/>
              <a:gd name="connsiteX25" fmla="*/ 451 w 12653"/>
              <a:gd name="connsiteY25" fmla="*/ 0 h 3962"/>
              <a:gd name="connsiteX26" fmla="*/ 240 w 12653"/>
              <a:gd name="connsiteY26" fmla="*/ 0 h 3962"/>
              <a:gd name="connsiteX27" fmla="*/ 240 w 12653"/>
              <a:gd name="connsiteY27" fmla="*/ 82 h 3962"/>
              <a:gd name="connsiteX28" fmla="*/ 184 w 12653"/>
              <a:gd name="connsiteY28" fmla="*/ 82 h 3962"/>
              <a:gd name="connsiteX29" fmla="*/ 184 w 12653"/>
              <a:gd name="connsiteY29" fmla="*/ 0 h 3962"/>
              <a:gd name="connsiteX30" fmla="*/ 0 w 12653"/>
              <a:gd name="connsiteY30" fmla="*/ 0 h 3962"/>
              <a:gd name="connsiteX31" fmla="*/ 0 w 12653"/>
              <a:gd name="connsiteY31" fmla="*/ 182 h 3962"/>
              <a:gd name="connsiteX32" fmla="*/ 82 w 12653"/>
              <a:gd name="connsiteY32" fmla="*/ 182 h 3962"/>
              <a:gd name="connsiteX33" fmla="*/ 82 w 12653"/>
              <a:gd name="connsiteY33" fmla="*/ 255 h 3962"/>
              <a:gd name="connsiteX34" fmla="*/ 2 w 12653"/>
              <a:gd name="connsiteY34" fmla="*/ 255 h 3962"/>
              <a:gd name="connsiteX35" fmla="*/ 2 w 12653"/>
              <a:gd name="connsiteY35" fmla="*/ 467 h 3962"/>
              <a:gd name="connsiteX36" fmla="*/ 132 w 12653"/>
              <a:gd name="connsiteY36" fmla="*/ 467 h 3962"/>
              <a:gd name="connsiteX37" fmla="*/ 132 w 12653"/>
              <a:gd name="connsiteY37" fmla="*/ 575 h 3962"/>
              <a:gd name="connsiteX38" fmla="*/ 102 w 12653"/>
              <a:gd name="connsiteY38" fmla="*/ 575 h 3962"/>
              <a:gd name="connsiteX39" fmla="*/ 102 w 12653"/>
              <a:gd name="connsiteY39" fmla="*/ 514 h 3962"/>
              <a:gd name="connsiteX40" fmla="*/ 17 w 12653"/>
              <a:gd name="connsiteY40" fmla="*/ 514 h 3962"/>
              <a:gd name="connsiteX41" fmla="*/ 17 w 12653"/>
              <a:gd name="connsiteY41" fmla="*/ 596 h 3962"/>
              <a:gd name="connsiteX42" fmla="*/ 80 w 12653"/>
              <a:gd name="connsiteY42" fmla="*/ 596 h 3962"/>
              <a:gd name="connsiteX43" fmla="*/ 80 w 12653"/>
              <a:gd name="connsiteY43" fmla="*/ 652 h 3962"/>
              <a:gd name="connsiteX44" fmla="*/ 20 w 12653"/>
              <a:gd name="connsiteY44" fmla="*/ 652 h 3962"/>
              <a:gd name="connsiteX45" fmla="*/ 20 w 12653"/>
              <a:gd name="connsiteY45" fmla="*/ 2708 h 3962"/>
              <a:gd name="connsiteX46" fmla="*/ 80 w 12653"/>
              <a:gd name="connsiteY46" fmla="*/ 2708 h 3962"/>
              <a:gd name="connsiteX47" fmla="*/ 80 w 12653"/>
              <a:gd name="connsiteY47" fmla="*/ 2765 h 3962"/>
              <a:gd name="connsiteX48" fmla="*/ 17 w 12653"/>
              <a:gd name="connsiteY48" fmla="*/ 2765 h 3962"/>
              <a:gd name="connsiteX49" fmla="*/ 17 w 12653"/>
              <a:gd name="connsiteY49" fmla="*/ 2847 h 3962"/>
              <a:gd name="connsiteX50" fmla="*/ 102 w 12653"/>
              <a:gd name="connsiteY50" fmla="*/ 2847 h 3962"/>
              <a:gd name="connsiteX51" fmla="*/ 102 w 12653"/>
              <a:gd name="connsiteY51" fmla="*/ 2786 h 3962"/>
              <a:gd name="connsiteX52" fmla="*/ 132 w 12653"/>
              <a:gd name="connsiteY52" fmla="*/ 2786 h 3962"/>
              <a:gd name="connsiteX53" fmla="*/ 132 w 12653"/>
              <a:gd name="connsiteY53" fmla="*/ 2894 h 3962"/>
              <a:gd name="connsiteX54" fmla="*/ 2 w 12653"/>
              <a:gd name="connsiteY54" fmla="*/ 2894 h 3962"/>
              <a:gd name="connsiteX55" fmla="*/ 2 w 12653"/>
              <a:gd name="connsiteY55" fmla="*/ 3106 h 3962"/>
              <a:gd name="connsiteX56" fmla="*/ 82 w 12653"/>
              <a:gd name="connsiteY56" fmla="*/ 3106 h 3962"/>
              <a:gd name="connsiteX57" fmla="*/ 82 w 12653"/>
              <a:gd name="connsiteY57" fmla="*/ 3179 h 3962"/>
              <a:gd name="connsiteX58" fmla="*/ 0 w 12653"/>
              <a:gd name="connsiteY58" fmla="*/ 3179 h 3962"/>
              <a:gd name="connsiteX59" fmla="*/ 0 w 12653"/>
              <a:gd name="connsiteY59" fmla="*/ 3360 h 3962"/>
              <a:gd name="connsiteX60" fmla="*/ 184 w 12653"/>
              <a:gd name="connsiteY60" fmla="*/ 3360 h 3962"/>
              <a:gd name="connsiteX61" fmla="*/ 184 w 12653"/>
              <a:gd name="connsiteY61" fmla="*/ 3278 h 3962"/>
              <a:gd name="connsiteX62" fmla="*/ 240 w 12653"/>
              <a:gd name="connsiteY62" fmla="*/ 3278 h 3962"/>
              <a:gd name="connsiteX63" fmla="*/ 240 w 12653"/>
              <a:gd name="connsiteY63" fmla="*/ 3360 h 3962"/>
              <a:gd name="connsiteX64" fmla="*/ 451 w 12653"/>
              <a:gd name="connsiteY64" fmla="*/ 3360 h 3962"/>
              <a:gd name="connsiteX65" fmla="*/ 451 w 12653"/>
              <a:gd name="connsiteY65" fmla="*/ 3231 h 3962"/>
              <a:gd name="connsiteX66" fmla="*/ 561 w 12653"/>
              <a:gd name="connsiteY66" fmla="*/ 3231 h 3962"/>
              <a:gd name="connsiteX67" fmla="*/ 561 w 12653"/>
              <a:gd name="connsiteY67" fmla="*/ 3261 h 3962"/>
              <a:gd name="connsiteX68" fmla="*/ 499 w 12653"/>
              <a:gd name="connsiteY68" fmla="*/ 3261 h 3962"/>
              <a:gd name="connsiteX69" fmla="*/ 499 w 12653"/>
              <a:gd name="connsiteY69" fmla="*/ 3345 h 3962"/>
              <a:gd name="connsiteX70" fmla="*/ 583 w 12653"/>
              <a:gd name="connsiteY70" fmla="*/ 3345 h 3962"/>
              <a:gd name="connsiteX71" fmla="*/ 583 w 12653"/>
              <a:gd name="connsiteY71" fmla="*/ 3283 h 3962"/>
              <a:gd name="connsiteX72" fmla="*/ 637 w 12653"/>
              <a:gd name="connsiteY72" fmla="*/ 3283 h 3962"/>
              <a:gd name="connsiteX73" fmla="*/ 637 w 12653"/>
              <a:gd name="connsiteY73" fmla="*/ 3343 h 3962"/>
              <a:gd name="connsiteX74" fmla="*/ 12017 w 12653"/>
              <a:gd name="connsiteY74" fmla="*/ 3343 h 3962"/>
              <a:gd name="connsiteX75" fmla="*/ 12017 w 12653"/>
              <a:gd name="connsiteY75" fmla="*/ 3283 h 3962"/>
              <a:gd name="connsiteX76" fmla="*/ 12071 w 12653"/>
              <a:gd name="connsiteY76" fmla="*/ 3283 h 3962"/>
              <a:gd name="connsiteX77" fmla="*/ 12071 w 12653"/>
              <a:gd name="connsiteY77" fmla="*/ 3345 h 3962"/>
              <a:gd name="connsiteX78" fmla="*/ 12155 w 12653"/>
              <a:gd name="connsiteY78" fmla="*/ 3345 h 3962"/>
              <a:gd name="connsiteX79" fmla="*/ 12155 w 12653"/>
              <a:gd name="connsiteY79" fmla="*/ 3261 h 3962"/>
              <a:gd name="connsiteX80" fmla="*/ 12092 w 12653"/>
              <a:gd name="connsiteY80" fmla="*/ 3261 h 3962"/>
              <a:gd name="connsiteX81" fmla="*/ 12092 w 12653"/>
              <a:gd name="connsiteY81" fmla="*/ 3231 h 3962"/>
              <a:gd name="connsiteX82" fmla="*/ 12202 w 12653"/>
              <a:gd name="connsiteY82" fmla="*/ 3231 h 3962"/>
              <a:gd name="connsiteX83" fmla="*/ 12202 w 12653"/>
              <a:gd name="connsiteY83" fmla="*/ 3360 h 3962"/>
              <a:gd name="connsiteX84" fmla="*/ 12414 w 12653"/>
              <a:gd name="connsiteY84" fmla="*/ 3360 h 3962"/>
              <a:gd name="connsiteX85" fmla="*/ 12414 w 12653"/>
              <a:gd name="connsiteY85" fmla="*/ 3278 h 3962"/>
              <a:gd name="connsiteX86" fmla="*/ 12470 w 12653"/>
              <a:gd name="connsiteY86" fmla="*/ 3278 h 3962"/>
              <a:gd name="connsiteX87" fmla="*/ 12470 w 12653"/>
              <a:gd name="connsiteY87" fmla="*/ 3360 h 3962"/>
              <a:gd name="connsiteX88" fmla="*/ 12653 w 12653"/>
              <a:gd name="connsiteY88" fmla="*/ 3360 h 3962"/>
              <a:gd name="connsiteX89" fmla="*/ 12653 w 12653"/>
              <a:gd name="connsiteY89" fmla="*/ 3179 h 3962"/>
              <a:gd name="connsiteX90" fmla="*/ 12571 w 12653"/>
              <a:gd name="connsiteY90" fmla="*/ 3179 h 3962"/>
              <a:gd name="connsiteX91" fmla="*/ 12571 w 12653"/>
              <a:gd name="connsiteY91" fmla="*/ 3106 h 3962"/>
              <a:gd name="connsiteX92" fmla="*/ 12651 w 12653"/>
              <a:gd name="connsiteY92" fmla="*/ 3106 h 3962"/>
              <a:gd name="connsiteX93" fmla="*/ 12651 w 12653"/>
              <a:gd name="connsiteY93" fmla="*/ 2894 h 3962"/>
              <a:gd name="connsiteX94" fmla="*/ 12522 w 12653"/>
              <a:gd name="connsiteY94" fmla="*/ 2894 h 3962"/>
              <a:gd name="connsiteX95" fmla="*/ 12522 w 12653"/>
              <a:gd name="connsiteY95" fmla="*/ 2786 h 3962"/>
              <a:gd name="connsiteX96" fmla="*/ 12552 w 12653"/>
              <a:gd name="connsiteY96" fmla="*/ 2786 h 3962"/>
              <a:gd name="connsiteX97" fmla="*/ 12552 w 12653"/>
              <a:gd name="connsiteY97" fmla="*/ 2847 h 3962"/>
              <a:gd name="connsiteX98" fmla="*/ 12636 w 12653"/>
              <a:gd name="connsiteY98" fmla="*/ 2847 h 3962"/>
              <a:gd name="connsiteX99" fmla="*/ 12636 w 12653"/>
              <a:gd name="connsiteY99" fmla="*/ 2765 h 3962"/>
              <a:gd name="connsiteX100" fmla="*/ 12574 w 12653"/>
              <a:gd name="connsiteY100" fmla="*/ 2765 h 3962"/>
              <a:gd name="connsiteX101" fmla="*/ 12574 w 12653"/>
              <a:gd name="connsiteY101" fmla="*/ 2708 h 3962"/>
              <a:gd name="connsiteX102" fmla="*/ 12634 w 12653"/>
              <a:gd name="connsiteY102" fmla="*/ 2708 h 3962"/>
              <a:gd name="connsiteX103" fmla="*/ 12634 w 12653"/>
              <a:gd name="connsiteY103" fmla="*/ 652 h 3962"/>
              <a:gd name="connsiteX104" fmla="*/ 12574 w 12653"/>
              <a:gd name="connsiteY104" fmla="*/ 652 h 3962"/>
              <a:gd name="connsiteX105" fmla="*/ 12574 w 12653"/>
              <a:gd name="connsiteY105" fmla="*/ 596 h 3962"/>
              <a:gd name="connsiteX106" fmla="*/ 12636 w 12653"/>
              <a:gd name="connsiteY106" fmla="*/ 596 h 3962"/>
              <a:gd name="connsiteX107" fmla="*/ 12636 w 12653"/>
              <a:gd name="connsiteY107" fmla="*/ 514 h 3962"/>
              <a:gd name="connsiteX108" fmla="*/ 12552 w 12653"/>
              <a:gd name="connsiteY108" fmla="*/ 514 h 3962"/>
              <a:gd name="connsiteX109" fmla="*/ 12552 w 12653"/>
              <a:gd name="connsiteY109" fmla="*/ 575 h 3962"/>
              <a:gd name="connsiteX110" fmla="*/ 12522 w 12653"/>
              <a:gd name="connsiteY110" fmla="*/ 575 h 3962"/>
              <a:gd name="connsiteX111" fmla="*/ 12522 w 12653"/>
              <a:gd name="connsiteY111" fmla="*/ 467 h 3962"/>
              <a:gd name="connsiteX112" fmla="*/ 12651 w 12653"/>
              <a:gd name="connsiteY112" fmla="*/ 467 h 3962"/>
              <a:gd name="connsiteX113" fmla="*/ 12651 w 12653"/>
              <a:gd name="connsiteY113" fmla="*/ 255 h 3962"/>
              <a:gd name="connsiteX114" fmla="*/ 12571 w 12653"/>
              <a:gd name="connsiteY114" fmla="*/ 255 h 3962"/>
              <a:gd name="connsiteX115" fmla="*/ 12571 w 12653"/>
              <a:gd name="connsiteY115" fmla="*/ 182 h 3962"/>
              <a:gd name="connsiteX116" fmla="*/ 12653 w 12653"/>
              <a:gd name="connsiteY116" fmla="*/ 182 h 3962"/>
              <a:gd name="connsiteX117" fmla="*/ 561 w 12653"/>
              <a:gd name="connsiteY117" fmla="*/ 3283 h 3962"/>
              <a:gd name="connsiteX118" fmla="*/ 561 w 12653"/>
              <a:gd name="connsiteY118" fmla="*/ 3324 h 3962"/>
              <a:gd name="connsiteX119" fmla="*/ 520 w 12653"/>
              <a:gd name="connsiteY119" fmla="*/ 3324 h 3962"/>
              <a:gd name="connsiteX120" fmla="*/ 520 w 12653"/>
              <a:gd name="connsiteY120" fmla="*/ 3283 h 3962"/>
              <a:gd name="connsiteX121" fmla="*/ 561 w 12653"/>
              <a:gd name="connsiteY121" fmla="*/ 3283 h 3962"/>
              <a:gd name="connsiteX122" fmla="*/ 12092 w 12653"/>
              <a:gd name="connsiteY122" fmla="*/ 78 h 3962"/>
              <a:gd name="connsiteX123" fmla="*/ 12092 w 12653"/>
              <a:gd name="connsiteY123" fmla="*/ 37 h 3962"/>
              <a:gd name="connsiteX124" fmla="*/ 12133 w 12653"/>
              <a:gd name="connsiteY124" fmla="*/ 37 h 3962"/>
              <a:gd name="connsiteX125" fmla="*/ 12133 w 12653"/>
              <a:gd name="connsiteY125" fmla="*/ 78 h 3962"/>
              <a:gd name="connsiteX126" fmla="*/ 12092 w 12653"/>
              <a:gd name="connsiteY126" fmla="*/ 78 h 3962"/>
              <a:gd name="connsiteX127" fmla="*/ 12574 w 12653"/>
              <a:gd name="connsiteY127" fmla="*/ 2825 h 3962"/>
              <a:gd name="connsiteX128" fmla="*/ 12574 w 12653"/>
              <a:gd name="connsiteY128" fmla="*/ 2786 h 3962"/>
              <a:gd name="connsiteX129" fmla="*/ 12615 w 12653"/>
              <a:gd name="connsiteY129" fmla="*/ 2786 h 3962"/>
              <a:gd name="connsiteX130" fmla="*/ 12615 w 12653"/>
              <a:gd name="connsiteY130" fmla="*/ 2825 h 3962"/>
              <a:gd name="connsiteX131" fmla="*/ 12574 w 12653"/>
              <a:gd name="connsiteY131" fmla="*/ 2825 h 3962"/>
              <a:gd name="connsiteX132" fmla="*/ 12492 w 12653"/>
              <a:gd name="connsiteY132" fmla="*/ 3339 h 3962"/>
              <a:gd name="connsiteX133" fmla="*/ 12492 w 12653"/>
              <a:gd name="connsiteY133" fmla="*/ 3278 h 3962"/>
              <a:gd name="connsiteX134" fmla="*/ 12571 w 12653"/>
              <a:gd name="connsiteY134" fmla="*/ 3278 h 3962"/>
              <a:gd name="connsiteX135" fmla="*/ 12571 w 12653"/>
              <a:gd name="connsiteY135" fmla="*/ 3201 h 3962"/>
              <a:gd name="connsiteX136" fmla="*/ 12630 w 12653"/>
              <a:gd name="connsiteY136" fmla="*/ 3201 h 3962"/>
              <a:gd name="connsiteX137" fmla="*/ 12630 w 12653"/>
              <a:gd name="connsiteY137" fmla="*/ 3339 h 3962"/>
              <a:gd name="connsiteX138" fmla="*/ 12492 w 12653"/>
              <a:gd name="connsiteY138" fmla="*/ 3339 h 3962"/>
              <a:gd name="connsiteX139" fmla="*/ 12492 w 12653"/>
              <a:gd name="connsiteY139" fmla="*/ 3259 h 3962"/>
              <a:gd name="connsiteX140" fmla="*/ 12492 w 12653"/>
              <a:gd name="connsiteY140" fmla="*/ 3201 h 3962"/>
              <a:gd name="connsiteX141" fmla="*/ 12552 w 12653"/>
              <a:gd name="connsiteY141" fmla="*/ 3201 h 3962"/>
              <a:gd name="connsiteX142" fmla="*/ 12552 w 12653"/>
              <a:gd name="connsiteY142" fmla="*/ 3259 h 3962"/>
              <a:gd name="connsiteX143" fmla="*/ 12492 w 12653"/>
              <a:gd name="connsiteY143" fmla="*/ 3259 h 3962"/>
              <a:gd name="connsiteX144" fmla="*/ 12487 w 12653"/>
              <a:gd name="connsiteY144" fmla="*/ 3084 h 3962"/>
              <a:gd name="connsiteX145" fmla="*/ 12487 w 12653"/>
              <a:gd name="connsiteY145" fmla="*/ 3021 h 3962"/>
              <a:gd name="connsiteX146" fmla="*/ 12552 w 12653"/>
              <a:gd name="connsiteY146" fmla="*/ 3021 h 3962"/>
              <a:gd name="connsiteX147" fmla="*/ 12552 w 12653"/>
              <a:gd name="connsiteY147" fmla="*/ 3084 h 3962"/>
              <a:gd name="connsiteX148" fmla="*/ 12487 w 12653"/>
              <a:gd name="connsiteY148" fmla="*/ 3084 h 3962"/>
              <a:gd name="connsiteX149" fmla="*/ 12552 w 12653"/>
              <a:gd name="connsiteY149" fmla="*/ 3106 h 3962"/>
              <a:gd name="connsiteX150" fmla="*/ 12552 w 12653"/>
              <a:gd name="connsiteY150" fmla="*/ 3177 h 3962"/>
              <a:gd name="connsiteX151" fmla="*/ 12487 w 12653"/>
              <a:gd name="connsiteY151" fmla="*/ 3177 h 3962"/>
              <a:gd name="connsiteX152" fmla="*/ 12487 w 12653"/>
              <a:gd name="connsiteY152" fmla="*/ 3106 h 3962"/>
              <a:gd name="connsiteX153" fmla="*/ 12552 w 12653"/>
              <a:gd name="connsiteY153" fmla="*/ 3106 h 3962"/>
              <a:gd name="connsiteX154" fmla="*/ 12470 w 12653"/>
              <a:gd name="connsiteY154" fmla="*/ 3196 h 3962"/>
              <a:gd name="connsiteX155" fmla="*/ 12470 w 12653"/>
              <a:gd name="connsiteY155" fmla="*/ 3259 h 3962"/>
              <a:gd name="connsiteX156" fmla="*/ 12414 w 12653"/>
              <a:gd name="connsiteY156" fmla="*/ 3259 h 3962"/>
              <a:gd name="connsiteX157" fmla="*/ 12414 w 12653"/>
              <a:gd name="connsiteY157" fmla="*/ 3196 h 3962"/>
              <a:gd name="connsiteX158" fmla="*/ 12470 w 12653"/>
              <a:gd name="connsiteY158" fmla="*/ 3196 h 3962"/>
              <a:gd name="connsiteX159" fmla="*/ 12470 w 12653"/>
              <a:gd name="connsiteY159" fmla="*/ 3106 h 3962"/>
              <a:gd name="connsiteX160" fmla="*/ 12470 w 12653"/>
              <a:gd name="connsiteY160" fmla="*/ 3177 h 3962"/>
              <a:gd name="connsiteX161" fmla="*/ 12414 w 12653"/>
              <a:gd name="connsiteY161" fmla="*/ 3177 h 3962"/>
              <a:gd name="connsiteX162" fmla="*/ 12414 w 12653"/>
              <a:gd name="connsiteY162" fmla="*/ 3106 h 3962"/>
              <a:gd name="connsiteX163" fmla="*/ 12470 w 12653"/>
              <a:gd name="connsiteY163" fmla="*/ 3106 h 3962"/>
              <a:gd name="connsiteX164" fmla="*/ 12092 w 12653"/>
              <a:gd name="connsiteY164" fmla="*/ 3324 h 3962"/>
              <a:gd name="connsiteX165" fmla="*/ 12092 w 12653"/>
              <a:gd name="connsiteY165" fmla="*/ 3283 h 3962"/>
              <a:gd name="connsiteX166" fmla="*/ 12133 w 12653"/>
              <a:gd name="connsiteY166" fmla="*/ 3283 h 3962"/>
              <a:gd name="connsiteX167" fmla="*/ 12133 w 12653"/>
              <a:gd name="connsiteY167" fmla="*/ 3324 h 3962"/>
              <a:gd name="connsiteX168" fmla="*/ 12092 w 12653"/>
              <a:gd name="connsiteY168" fmla="*/ 3324 h 3962"/>
              <a:gd name="connsiteX169" fmla="*/ 240 w 12653"/>
              <a:gd name="connsiteY169" fmla="*/ 3196 h 3962"/>
              <a:gd name="connsiteX170" fmla="*/ 240 w 12653"/>
              <a:gd name="connsiteY170" fmla="*/ 3259 h 3962"/>
              <a:gd name="connsiteX171" fmla="*/ 184 w 12653"/>
              <a:gd name="connsiteY171" fmla="*/ 3259 h 3962"/>
              <a:gd name="connsiteX172" fmla="*/ 184 w 12653"/>
              <a:gd name="connsiteY172" fmla="*/ 3196 h 3962"/>
              <a:gd name="connsiteX173" fmla="*/ 240 w 12653"/>
              <a:gd name="connsiteY173" fmla="*/ 3196 h 3962"/>
              <a:gd name="connsiteX174" fmla="*/ 240 w 12653"/>
              <a:gd name="connsiteY174" fmla="*/ 3106 h 3962"/>
              <a:gd name="connsiteX175" fmla="*/ 240 w 12653"/>
              <a:gd name="connsiteY175" fmla="*/ 3177 h 3962"/>
              <a:gd name="connsiteX176" fmla="*/ 184 w 12653"/>
              <a:gd name="connsiteY176" fmla="*/ 3177 h 3962"/>
              <a:gd name="connsiteX177" fmla="*/ 184 w 12653"/>
              <a:gd name="connsiteY177" fmla="*/ 3106 h 3962"/>
              <a:gd name="connsiteX178" fmla="*/ 240 w 12653"/>
              <a:gd name="connsiteY178" fmla="*/ 3106 h 3962"/>
              <a:gd name="connsiteX179" fmla="*/ 102 w 12653"/>
              <a:gd name="connsiteY179" fmla="*/ 3084 h 3962"/>
              <a:gd name="connsiteX180" fmla="*/ 102 w 12653"/>
              <a:gd name="connsiteY180" fmla="*/ 3021 h 3962"/>
              <a:gd name="connsiteX181" fmla="*/ 166 w 12653"/>
              <a:gd name="connsiteY181" fmla="*/ 3021 h 3962"/>
              <a:gd name="connsiteX182" fmla="*/ 166 w 12653"/>
              <a:gd name="connsiteY182" fmla="*/ 3084 h 3962"/>
              <a:gd name="connsiteX183" fmla="*/ 102 w 12653"/>
              <a:gd name="connsiteY183" fmla="*/ 3084 h 3962"/>
              <a:gd name="connsiteX184" fmla="*/ 102 w 12653"/>
              <a:gd name="connsiteY184" fmla="*/ 3177 h 3962"/>
              <a:gd name="connsiteX185" fmla="*/ 102 w 12653"/>
              <a:gd name="connsiteY185" fmla="*/ 3106 h 3962"/>
              <a:gd name="connsiteX186" fmla="*/ 166 w 12653"/>
              <a:gd name="connsiteY186" fmla="*/ 3106 h 3962"/>
              <a:gd name="connsiteX187" fmla="*/ 166 w 12653"/>
              <a:gd name="connsiteY187" fmla="*/ 3177 h 3962"/>
              <a:gd name="connsiteX188" fmla="*/ 102 w 12653"/>
              <a:gd name="connsiteY188" fmla="*/ 3177 h 3962"/>
              <a:gd name="connsiteX189" fmla="*/ 102 w 12653"/>
              <a:gd name="connsiteY189" fmla="*/ 3259 h 3962"/>
              <a:gd name="connsiteX190" fmla="*/ 102 w 12653"/>
              <a:gd name="connsiteY190" fmla="*/ 3201 h 3962"/>
              <a:gd name="connsiteX191" fmla="*/ 162 w 12653"/>
              <a:gd name="connsiteY191" fmla="*/ 3201 h 3962"/>
              <a:gd name="connsiteX192" fmla="*/ 162 w 12653"/>
              <a:gd name="connsiteY192" fmla="*/ 3259 h 3962"/>
              <a:gd name="connsiteX193" fmla="*/ 102 w 12653"/>
              <a:gd name="connsiteY193" fmla="*/ 3259 h 3962"/>
              <a:gd name="connsiteX194" fmla="*/ 162 w 12653"/>
              <a:gd name="connsiteY194" fmla="*/ 3278 h 3962"/>
              <a:gd name="connsiteX195" fmla="*/ 162 w 12653"/>
              <a:gd name="connsiteY195" fmla="*/ 3339 h 3962"/>
              <a:gd name="connsiteX196" fmla="*/ 24 w 12653"/>
              <a:gd name="connsiteY196" fmla="*/ 3339 h 3962"/>
              <a:gd name="connsiteX197" fmla="*/ 24 w 12653"/>
              <a:gd name="connsiteY197" fmla="*/ 3201 h 3962"/>
              <a:gd name="connsiteX198" fmla="*/ 82 w 12653"/>
              <a:gd name="connsiteY198" fmla="*/ 3201 h 3962"/>
              <a:gd name="connsiteX199" fmla="*/ 82 w 12653"/>
              <a:gd name="connsiteY199" fmla="*/ 3278 h 3962"/>
              <a:gd name="connsiteX200" fmla="*/ 162 w 12653"/>
              <a:gd name="connsiteY200" fmla="*/ 3278 h 3962"/>
              <a:gd name="connsiteX201" fmla="*/ 80 w 12653"/>
              <a:gd name="connsiteY201" fmla="*/ 536 h 3962"/>
              <a:gd name="connsiteX202" fmla="*/ 80 w 12653"/>
              <a:gd name="connsiteY202" fmla="*/ 575 h 3962"/>
              <a:gd name="connsiteX203" fmla="*/ 39 w 12653"/>
              <a:gd name="connsiteY203" fmla="*/ 575 h 3962"/>
              <a:gd name="connsiteX204" fmla="*/ 39 w 12653"/>
              <a:gd name="connsiteY204" fmla="*/ 536 h 3962"/>
              <a:gd name="connsiteX205" fmla="*/ 80 w 12653"/>
              <a:gd name="connsiteY205" fmla="*/ 536 h 3962"/>
              <a:gd name="connsiteX206" fmla="*/ 162 w 12653"/>
              <a:gd name="connsiteY206" fmla="*/ 22 h 3962"/>
              <a:gd name="connsiteX207" fmla="*/ 162 w 12653"/>
              <a:gd name="connsiteY207" fmla="*/ 82 h 3962"/>
              <a:gd name="connsiteX208" fmla="*/ 82 w 12653"/>
              <a:gd name="connsiteY208" fmla="*/ 82 h 3962"/>
              <a:gd name="connsiteX209" fmla="*/ 82 w 12653"/>
              <a:gd name="connsiteY209" fmla="*/ 160 h 3962"/>
              <a:gd name="connsiteX210" fmla="*/ 24 w 12653"/>
              <a:gd name="connsiteY210" fmla="*/ 160 h 3962"/>
              <a:gd name="connsiteX211" fmla="*/ 24 w 12653"/>
              <a:gd name="connsiteY211" fmla="*/ 22 h 3962"/>
              <a:gd name="connsiteX212" fmla="*/ 162 w 12653"/>
              <a:gd name="connsiteY212" fmla="*/ 22 h 3962"/>
              <a:gd name="connsiteX213" fmla="*/ 162 w 12653"/>
              <a:gd name="connsiteY213" fmla="*/ 102 h 3962"/>
              <a:gd name="connsiteX214" fmla="*/ 162 w 12653"/>
              <a:gd name="connsiteY214" fmla="*/ 160 h 3962"/>
              <a:gd name="connsiteX215" fmla="*/ 102 w 12653"/>
              <a:gd name="connsiteY215" fmla="*/ 160 h 3962"/>
              <a:gd name="connsiteX216" fmla="*/ 102 w 12653"/>
              <a:gd name="connsiteY216" fmla="*/ 102 h 3962"/>
              <a:gd name="connsiteX217" fmla="*/ 162 w 12653"/>
              <a:gd name="connsiteY217" fmla="*/ 102 h 3962"/>
              <a:gd name="connsiteX218" fmla="*/ 166 w 12653"/>
              <a:gd name="connsiteY218" fmla="*/ 277 h 3962"/>
              <a:gd name="connsiteX219" fmla="*/ 166 w 12653"/>
              <a:gd name="connsiteY219" fmla="*/ 339 h 3962"/>
              <a:gd name="connsiteX220" fmla="*/ 102 w 12653"/>
              <a:gd name="connsiteY220" fmla="*/ 339 h 3962"/>
              <a:gd name="connsiteX221" fmla="*/ 102 w 12653"/>
              <a:gd name="connsiteY221" fmla="*/ 277 h 3962"/>
              <a:gd name="connsiteX222" fmla="*/ 166 w 12653"/>
              <a:gd name="connsiteY222" fmla="*/ 277 h 3962"/>
              <a:gd name="connsiteX223" fmla="*/ 102 w 12653"/>
              <a:gd name="connsiteY223" fmla="*/ 255 h 3962"/>
              <a:gd name="connsiteX224" fmla="*/ 102 w 12653"/>
              <a:gd name="connsiteY224" fmla="*/ 184 h 3962"/>
              <a:gd name="connsiteX225" fmla="*/ 166 w 12653"/>
              <a:gd name="connsiteY225" fmla="*/ 184 h 3962"/>
              <a:gd name="connsiteX226" fmla="*/ 166 w 12653"/>
              <a:gd name="connsiteY226" fmla="*/ 255 h 3962"/>
              <a:gd name="connsiteX227" fmla="*/ 102 w 12653"/>
              <a:gd name="connsiteY227" fmla="*/ 255 h 3962"/>
              <a:gd name="connsiteX228" fmla="*/ 184 w 12653"/>
              <a:gd name="connsiteY228" fmla="*/ 255 h 3962"/>
              <a:gd name="connsiteX229" fmla="*/ 184 w 12653"/>
              <a:gd name="connsiteY229" fmla="*/ 184 h 3962"/>
              <a:gd name="connsiteX230" fmla="*/ 240 w 12653"/>
              <a:gd name="connsiteY230" fmla="*/ 184 h 3962"/>
              <a:gd name="connsiteX231" fmla="*/ 240 w 12653"/>
              <a:gd name="connsiteY231" fmla="*/ 255 h 3962"/>
              <a:gd name="connsiteX232" fmla="*/ 184 w 12653"/>
              <a:gd name="connsiteY232" fmla="*/ 255 h 3962"/>
              <a:gd name="connsiteX233" fmla="*/ 184 w 12653"/>
              <a:gd name="connsiteY233" fmla="*/ 164 h 3962"/>
              <a:gd name="connsiteX234" fmla="*/ 184 w 12653"/>
              <a:gd name="connsiteY234" fmla="*/ 102 h 3962"/>
              <a:gd name="connsiteX235" fmla="*/ 240 w 12653"/>
              <a:gd name="connsiteY235" fmla="*/ 102 h 3962"/>
              <a:gd name="connsiteX236" fmla="*/ 240 w 12653"/>
              <a:gd name="connsiteY236" fmla="*/ 164 h 3962"/>
              <a:gd name="connsiteX237" fmla="*/ 184 w 12653"/>
              <a:gd name="connsiteY237" fmla="*/ 164 h 3962"/>
              <a:gd name="connsiteX238" fmla="*/ 561 w 12653"/>
              <a:gd name="connsiteY238" fmla="*/ 37 h 3962"/>
              <a:gd name="connsiteX239" fmla="*/ 561 w 12653"/>
              <a:gd name="connsiteY239" fmla="*/ 78 h 3962"/>
              <a:gd name="connsiteX240" fmla="*/ 520 w 12653"/>
              <a:gd name="connsiteY240" fmla="*/ 78 h 3962"/>
              <a:gd name="connsiteX241" fmla="*/ 520 w 12653"/>
              <a:gd name="connsiteY241" fmla="*/ 37 h 3962"/>
              <a:gd name="connsiteX242" fmla="*/ 561 w 12653"/>
              <a:gd name="connsiteY242" fmla="*/ 37 h 3962"/>
              <a:gd name="connsiteX243" fmla="*/ 12414 w 12653"/>
              <a:gd name="connsiteY243" fmla="*/ 164 h 3962"/>
              <a:gd name="connsiteX244" fmla="*/ 12414 w 12653"/>
              <a:gd name="connsiteY244" fmla="*/ 102 h 3962"/>
              <a:gd name="connsiteX245" fmla="*/ 12470 w 12653"/>
              <a:gd name="connsiteY245" fmla="*/ 102 h 3962"/>
              <a:gd name="connsiteX246" fmla="*/ 12470 w 12653"/>
              <a:gd name="connsiteY246" fmla="*/ 164 h 3962"/>
              <a:gd name="connsiteX247" fmla="*/ 12414 w 12653"/>
              <a:gd name="connsiteY247" fmla="*/ 164 h 3962"/>
              <a:gd name="connsiteX248" fmla="*/ 12414 w 12653"/>
              <a:gd name="connsiteY248" fmla="*/ 255 h 3962"/>
              <a:gd name="connsiteX249" fmla="*/ 12414 w 12653"/>
              <a:gd name="connsiteY249" fmla="*/ 184 h 3962"/>
              <a:gd name="connsiteX250" fmla="*/ 12470 w 12653"/>
              <a:gd name="connsiteY250" fmla="*/ 184 h 3962"/>
              <a:gd name="connsiteX251" fmla="*/ 12470 w 12653"/>
              <a:gd name="connsiteY251" fmla="*/ 255 h 3962"/>
              <a:gd name="connsiteX252" fmla="*/ 12414 w 12653"/>
              <a:gd name="connsiteY252" fmla="*/ 255 h 3962"/>
              <a:gd name="connsiteX253" fmla="*/ 12552 w 12653"/>
              <a:gd name="connsiteY253" fmla="*/ 596 h 3962"/>
              <a:gd name="connsiteX254" fmla="*/ 12552 w 12653"/>
              <a:gd name="connsiteY254" fmla="*/ 674 h 3962"/>
              <a:gd name="connsiteX255" fmla="*/ 12612 w 12653"/>
              <a:gd name="connsiteY255" fmla="*/ 674 h 3962"/>
              <a:gd name="connsiteX256" fmla="*/ 12612 w 12653"/>
              <a:gd name="connsiteY256" fmla="*/ 2687 h 3962"/>
              <a:gd name="connsiteX257" fmla="*/ 12552 w 12653"/>
              <a:gd name="connsiteY257" fmla="*/ 2687 h 3962"/>
              <a:gd name="connsiteX258" fmla="*/ 12552 w 12653"/>
              <a:gd name="connsiteY258" fmla="*/ 2765 h 3962"/>
              <a:gd name="connsiteX259" fmla="*/ 12500 w 12653"/>
              <a:gd name="connsiteY259" fmla="*/ 2765 h 3962"/>
              <a:gd name="connsiteX260" fmla="*/ 12500 w 12653"/>
              <a:gd name="connsiteY260" fmla="*/ 2916 h 3962"/>
              <a:gd name="connsiteX261" fmla="*/ 12628 w 12653"/>
              <a:gd name="connsiteY261" fmla="*/ 2916 h 3962"/>
              <a:gd name="connsiteX262" fmla="*/ 12628 w 12653"/>
              <a:gd name="connsiteY262" fmla="*/ 3084 h 3962"/>
              <a:gd name="connsiteX263" fmla="*/ 12571 w 12653"/>
              <a:gd name="connsiteY263" fmla="*/ 3084 h 3962"/>
              <a:gd name="connsiteX264" fmla="*/ 12571 w 12653"/>
              <a:gd name="connsiteY264" fmla="*/ 3002 h 3962"/>
              <a:gd name="connsiteX265" fmla="*/ 12470 w 12653"/>
              <a:gd name="connsiteY265" fmla="*/ 3002 h 3962"/>
              <a:gd name="connsiteX266" fmla="*/ 12470 w 12653"/>
              <a:gd name="connsiteY266" fmla="*/ 3084 h 3962"/>
              <a:gd name="connsiteX267" fmla="*/ 12392 w 12653"/>
              <a:gd name="connsiteY267" fmla="*/ 3084 h 3962"/>
              <a:gd name="connsiteX268" fmla="*/ 12392 w 12653"/>
              <a:gd name="connsiteY268" fmla="*/ 3177 h 3962"/>
              <a:gd name="connsiteX269" fmla="*/ 12300 w 12653"/>
              <a:gd name="connsiteY269" fmla="*/ 3177 h 3962"/>
              <a:gd name="connsiteX270" fmla="*/ 12300 w 12653"/>
              <a:gd name="connsiteY270" fmla="*/ 3278 h 3962"/>
              <a:gd name="connsiteX271" fmla="*/ 12392 w 12653"/>
              <a:gd name="connsiteY271" fmla="*/ 3278 h 3962"/>
              <a:gd name="connsiteX272" fmla="*/ 12392 w 12653"/>
              <a:gd name="connsiteY272" fmla="*/ 3337 h 3962"/>
              <a:gd name="connsiteX273" fmla="*/ 12224 w 12653"/>
              <a:gd name="connsiteY273" fmla="*/ 3337 h 3962"/>
              <a:gd name="connsiteX274" fmla="*/ 12224 w 12653"/>
              <a:gd name="connsiteY274" fmla="*/ 3209 h 3962"/>
              <a:gd name="connsiteX275" fmla="*/ 12071 w 12653"/>
              <a:gd name="connsiteY275" fmla="*/ 3209 h 3962"/>
              <a:gd name="connsiteX276" fmla="*/ 12071 w 12653"/>
              <a:gd name="connsiteY276" fmla="*/ 3261 h 3962"/>
              <a:gd name="connsiteX277" fmla="*/ 11995 w 12653"/>
              <a:gd name="connsiteY277" fmla="*/ 3261 h 3962"/>
              <a:gd name="connsiteX278" fmla="*/ 11995 w 12653"/>
              <a:gd name="connsiteY278" fmla="*/ 3322 h 3962"/>
              <a:gd name="connsiteX279" fmla="*/ 658 w 12653"/>
              <a:gd name="connsiteY279" fmla="*/ 3322 h 3962"/>
              <a:gd name="connsiteX280" fmla="*/ 658 w 12653"/>
              <a:gd name="connsiteY280" fmla="*/ 3261 h 3962"/>
              <a:gd name="connsiteX281" fmla="*/ 583 w 12653"/>
              <a:gd name="connsiteY281" fmla="*/ 3261 h 3962"/>
              <a:gd name="connsiteX282" fmla="*/ 583 w 12653"/>
              <a:gd name="connsiteY282" fmla="*/ 3209 h 3962"/>
              <a:gd name="connsiteX283" fmla="*/ 430 w 12653"/>
              <a:gd name="connsiteY283" fmla="*/ 3209 h 3962"/>
              <a:gd name="connsiteX284" fmla="*/ 430 w 12653"/>
              <a:gd name="connsiteY284" fmla="*/ 3337 h 3962"/>
              <a:gd name="connsiteX285" fmla="*/ 261 w 12653"/>
              <a:gd name="connsiteY285" fmla="*/ 3337 h 3962"/>
              <a:gd name="connsiteX286" fmla="*/ 261 w 12653"/>
              <a:gd name="connsiteY286" fmla="*/ 3278 h 3962"/>
              <a:gd name="connsiteX287" fmla="*/ 354 w 12653"/>
              <a:gd name="connsiteY287" fmla="*/ 3278 h 3962"/>
              <a:gd name="connsiteX288" fmla="*/ 354 w 12653"/>
              <a:gd name="connsiteY288" fmla="*/ 3177 h 3962"/>
              <a:gd name="connsiteX289" fmla="*/ 261 w 12653"/>
              <a:gd name="connsiteY289" fmla="*/ 3177 h 3962"/>
              <a:gd name="connsiteX290" fmla="*/ 261 w 12653"/>
              <a:gd name="connsiteY290" fmla="*/ 3084 h 3962"/>
              <a:gd name="connsiteX291" fmla="*/ 184 w 12653"/>
              <a:gd name="connsiteY291" fmla="*/ 3084 h 3962"/>
              <a:gd name="connsiteX292" fmla="*/ 184 w 12653"/>
              <a:gd name="connsiteY292" fmla="*/ 3002 h 3962"/>
              <a:gd name="connsiteX293" fmla="*/ 82 w 12653"/>
              <a:gd name="connsiteY293" fmla="*/ 3002 h 3962"/>
              <a:gd name="connsiteX294" fmla="*/ 82 w 12653"/>
              <a:gd name="connsiteY294" fmla="*/ 3787 h 3962"/>
              <a:gd name="connsiteX295" fmla="*/ 26 w 12653"/>
              <a:gd name="connsiteY295" fmla="*/ 3787 h 3962"/>
              <a:gd name="connsiteX296" fmla="*/ 26 w 12653"/>
              <a:gd name="connsiteY296" fmla="*/ 3619 h 3962"/>
              <a:gd name="connsiteX297" fmla="*/ 153 w 12653"/>
              <a:gd name="connsiteY297" fmla="*/ 3619 h 3962"/>
              <a:gd name="connsiteX298" fmla="*/ 153 w 12653"/>
              <a:gd name="connsiteY298" fmla="*/ 3468 h 3962"/>
              <a:gd name="connsiteX299" fmla="*/ 102 w 12653"/>
              <a:gd name="connsiteY299" fmla="*/ 3468 h 3962"/>
              <a:gd name="connsiteX300" fmla="*/ 102 w 12653"/>
              <a:gd name="connsiteY300" fmla="*/ 3390 h 3962"/>
              <a:gd name="connsiteX301" fmla="*/ 41 w 12653"/>
              <a:gd name="connsiteY301" fmla="*/ 3390 h 3962"/>
              <a:gd name="connsiteX302" fmla="*/ 41 w 12653"/>
              <a:gd name="connsiteY302" fmla="*/ 674 h 3962"/>
              <a:gd name="connsiteX303" fmla="*/ 102 w 12653"/>
              <a:gd name="connsiteY303" fmla="*/ 674 h 3962"/>
              <a:gd name="connsiteX304" fmla="*/ 102 w 12653"/>
              <a:gd name="connsiteY304" fmla="*/ 596 h 3962"/>
              <a:gd name="connsiteX305" fmla="*/ 153 w 12653"/>
              <a:gd name="connsiteY305" fmla="*/ 596 h 3962"/>
              <a:gd name="connsiteX306" fmla="*/ 153 w 12653"/>
              <a:gd name="connsiteY306" fmla="*/ 445 h 3962"/>
              <a:gd name="connsiteX307" fmla="*/ 26 w 12653"/>
              <a:gd name="connsiteY307" fmla="*/ 445 h 3962"/>
              <a:gd name="connsiteX308" fmla="*/ 26 w 12653"/>
              <a:gd name="connsiteY308" fmla="*/ 277 h 3962"/>
              <a:gd name="connsiteX309" fmla="*/ 82 w 12653"/>
              <a:gd name="connsiteY309" fmla="*/ 277 h 3962"/>
              <a:gd name="connsiteX310" fmla="*/ 82 w 12653"/>
              <a:gd name="connsiteY310" fmla="*/ 359 h 3962"/>
              <a:gd name="connsiteX311" fmla="*/ 184 w 12653"/>
              <a:gd name="connsiteY311" fmla="*/ 359 h 3962"/>
              <a:gd name="connsiteX312" fmla="*/ 184 w 12653"/>
              <a:gd name="connsiteY312" fmla="*/ 277 h 3962"/>
              <a:gd name="connsiteX313" fmla="*/ 261 w 12653"/>
              <a:gd name="connsiteY313" fmla="*/ 277 h 3962"/>
              <a:gd name="connsiteX314" fmla="*/ 261 w 12653"/>
              <a:gd name="connsiteY314" fmla="*/ 184 h 3962"/>
              <a:gd name="connsiteX315" fmla="*/ 354 w 12653"/>
              <a:gd name="connsiteY315" fmla="*/ 184 h 3962"/>
              <a:gd name="connsiteX316" fmla="*/ 354 w 12653"/>
              <a:gd name="connsiteY316" fmla="*/ 82 h 3962"/>
              <a:gd name="connsiteX317" fmla="*/ 261 w 12653"/>
              <a:gd name="connsiteY317" fmla="*/ 82 h 3962"/>
              <a:gd name="connsiteX318" fmla="*/ 261 w 12653"/>
              <a:gd name="connsiteY318" fmla="*/ 24 h 3962"/>
              <a:gd name="connsiteX319" fmla="*/ 430 w 12653"/>
              <a:gd name="connsiteY319" fmla="*/ 24 h 3962"/>
              <a:gd name="connsiteX320" fmla="*/ 430 w 12653"/>
              <a:gd name="connsiteY320" fmla="*/ 151 h 3962"/>
              <a:gd name="connsiteX321" fmla="*/ 583 w 12653"/>
              <a:gd name="connsiteY321" fmla="*/ 151 h 3962"/>
              <a:gd name="connsiteX322" fmla="*/ 583 w 12653"/>
              <a:gd name="connsiteY322" fmla="*/ 100 h 3962"/>
              <a:gd name="connsiteX323" fmla="*/ 658 w 12653"/>
              <a:gd name="connsiteY323" fmla="*/ 100 h 3962"/>
              <a:gd name="connsiteX324" fmla="*/ 658 w 12653"/>
              <a:gd name="connsiteY324" fmla="*/ 39 h 3962"/>
              <a:gd name="connsiteX325" fmla="*/ 11995 w 12653"/>
              <a:gd name="connsiteY325" fmla="*/ 39 h 3962"/>
              <a:gd name="connsiteX326" fmla="*/ 11995 w 12653"/>
              <a:gd name="connsiteY326" fmla="*/ 100 h 3962"/>
              <a:gd name="connsiteX327" fmla="*/ 12071 w 12653"/>
              <a:gd name="connsiteY327" fmla="*/ 100 h 3962"/>
              <a:gd name="connsiteX328" fmla="*/ 12071 w 12653"/>
              <a:gd name="connsiteY328" fmla="*/ 151 h 3962"/>
              <a:gd name="connsiteX329" fmla="*/ 12224 w 12653"/>
              <a:gd name="connsiteY329" fmla="*/ 151 h 3962"/>
              <a:gd name="connsiteX330" fmla="*/ 12224 w 12653"/>
              <a:gd name="connsiteY330" fmla="*/ 24 h 3962"/>
              <a:gd name="connsiteX331" fmla="*/ 12392 w 12653"/>
              <a:gd name="connsiteY331" fmla="*/ 24 h 3962"/>
              <a:gd name="connsiteX332" fmla="*/ 12392 w 12653"/>
              <a:gd name="connsiteY332" fmla="*/ 82 h 3962"/>
              <a:gd name="connsiteX333" fmla="*/ 12300 w 12653"/>
              <a:gd name="connsiteY333" fmla="*/ 82 h 3962"/>
              <a:gd name="connsiteX334" fmla="*/ 12300 w 12653"/>
              <a:gd name="connsiteY334" fmla="*/ 184 h 3962"/>
              <a:gd name="connsiteX335" fmla="*/ 12392 w 12653"/>
              <a:gd name="connsiteY335" fmla="*/ 184 h 3962"/>
              <a:gd name="connsiteX336" fmla="*/ 12392 w 12653"/>
              <a:gd name="connsiteY336" fmla="*/ 277 h 3962"/>
              <a:gd name="connsiteX337" fmla="*/ 12470 w 12653"/>
              <a:gd name="connsiteY337" fmla="*/ 277 h 3962"/>
              <a:gd name="connsiteX338" fmla="*/ 12470 w 12653"/>
              <a:gd name="connsiteY338" fmla="*/ 359 h 3962"/>
              <a:gd name="connsiteX339" fmla="*/ 12571 w 12653"/>
              <a:gd name="connsiteY339" fmla="*/ 359 h 3962"/>
              <a:gd name="connsiteX340" fmla="*/ 12571 w 12653"/>
              <a:gd name="connsiteY340" fmla="*/ 277 h 3962"/>
              <a:gd name="connsiteX341" fmla="*/ 12628 w 12653"/>
              <a:gd name="connsiteY341" fmla="*/ 277 h 3962"/>
              <a:gd name="connsiteX342" fmla="*/ 12628 w 12653"/>
              <a:gd name="connsiteY342" fmla="*/ 445 h 3962"/>
              <a:gd name="connsiteX343" fmla="*/ 12500 w 12653"/>
              <a:gd name="connsiteY343" fmla="*/ 445 h 3962"/>
              <a:gd name="connsiteX344" fmla="*/ 12500 w 12653"/>
              <a:gd name="connsiteY344" fmla="*/ 596 h 3962"/>
              <a:gd name="connsiteX345" fmla="*/ 12552 w 12653"/>
              <a:gd name="connsiteY345" fmla="*/ 596 h 3962"/>
              <a:gd name="connsiteX346" fmla="*/ 261 w 12653"/>
              <a:gd name="connsiteY346" fmla="*/ 3962 h 3962"/>
              <a:gd name="connsiteX347" fmla="*/ 261 w 12653"/>
              <a:gd name="connsiteY347" fmla="*/ 3899 h 3962"/>
              <a:gd name="connsiteX348" fmla="*/ 335 w 12653"/>
              <a:gd name="connsiteY348" fmla="*/ 3899 h 3962"/>
              <a:gd name="connsiteX349" fmla="*/ 335 w 12653"/>
              <a:gd name="connsiteY349" fmla="*/ 3962 h 3962"/>
              <a:gd name="connsiteX350" fmla="*/ 261 w 12653"/>
              <a:gd name="connsiteY350" fmla="*/ 3962 h 3962"/>
              <a:gd name="connsiteX351" fmla="*/ 261 w 12653"/>
              <a:gd name="connsiteY351" fmla="*/ 102 h 3962"/>
              <a:gd name="connsiteX352" fmla="*/ 335 w 12653"/>
              <a:gd name="connsiteY352" fmla="*/ 102 h 3962"/>
              <a:gd name="connsiteX353" fmla="*/ 335 w 12653"/>
              <a:gd name="connsiteY353" fmla="*/ 164 h 3962"/>
              <a:gd name="connsiteX354" fmla="*/ 261 w 12653"/>
              <a:gd name="connsiteY354" fmla="*/ 164 h 3962"/>
              <a:gd name="connsiteX355" fmla="*/ 261 w 12653"/>
              <a:gd name="connsiteY355" fmla="*/ 102 h 3962"/>
              <a:gd name="connsiteX356" fmla="*/ 12392 w 12653"/>
              <a:gd name="connsiteY356" fmla="*/ 102 h 3962"/>
              <a:gd name="connsiteX357" fmla="*/ 12392 w 12653"/>
              <a:gd name="connsiteY357" fmla="*/ 164 h 3962"/>
              <a:gd name="connsiteX358" fmla="*/ 12319 w 12653"/>
              <a:gd name="connsiteY358" fmla="*/ 164 h 3962"/>
              <a:gd name="connsiteX359" fmla="*/ 12319 w 12653"/>
              <a:gd name="connsiteY359" fmla="*/ 102 h 3962"/>
              <a:gd name="connsiteX360" fmla="*/ 12392 w 12653"/>
              <a:gd name="connsiteY360" fmla="*/ 102 h 3962"/>
              <a:gd name="connsiteX361" fmla="*/ 12392 w 12653"/>
              <a:gd name="connsiteY361" fmla="*/ 3899 h 3962"/>
              <a:gd name="connsiteX362" fmla="*/ 12392 w 12653"/>
              <a:gd name="connsiteY362" fmla="*/ 3962 h 3962"/>
              <a:gd name="connsiteX363" fmla="*/ 12319 w 12653"/>
              <a:gd name="connsiteY363" fmla="*/ 3962 h 3962"/>
              <a:gd name="connsiteX364" fmla="*/ 12319 w 12653"/>
              <a:gd name="connsiteY364" fmla="*/ 3899 h 3962"/>
              <a:gd name="connsiteX365" fmla="*/ 12392 w 12653"/>
              <a:gd name="connsiteY365" fmla="*/ 3899 h 3962"/>
              <a:gd name="connsiteX366" fmla="*/ 12552 w 12653"/>
              <a:gd name="connsiteY366" fmla="*/ 277 h 3962"/>
              <a:gd name="connsiteX367" fmla="*/ 12552 w 12653"/>
              <a:gd name="connsiteY367" fmla="*/ 339 h 3962"/>
              <a:gd name="connsiteX368" fmla="*/ 12487 w 12653"/>
              <a:gd name="connsiteY368" fmla="*/ 339 h 3962"/>
              <a:gd name="connsiteX369" fmla="*/ 12487 w 12653"/>
              <a:gd name="connsiteY369" fmla="*/ 277 h 3962"/>
              <a:gd name="connsiteX370" fmla="*/ 12552 w 12653"/>
              <a:gd name="connsiteY370" fmla="*/ 277 h 3962"/>
              <a:gd name="connsiteX371" fmla="*/ 12552 w 12653"/>
              <a:gd name="connsiteY371" fmla="*/ 184 h 3962"/>
              <a:gd name="connsiteX372" fmla="*/ 12552 w 12653"/>
              <a:gd name="connsiteY372" fmla="*/ 255 h 3962"/>
              <a:gd name="connsiteX373" fmla="*/ 12487 w 12653"/>
              <a:gd name="connsiteY373" fmla="*/ 255 h 3962"/>
              <a:gd name="connsiteX374" fmla="*/ 12487 w 12653"/>
              <a:gd name="connsiteY374" fmla="*/ 184 h 3962"/>
              <a:gd name="connsiteX375" fmla="*/ 12552 w 12653"/>
              <a:gd name="connsiteY375" fmla="*/ 184 h 3962"/>
              <a:gd name="connsiteX376" fmla="*/ 12552 w 12653"/>
              <a:gd name="connsiteY376" fmla="*/ 102 h 3962"/>
              <a:gd name="connsiteX377" fmla="*/ 12552 w 12653"/>
              <a:gd name="connsiteY377" fmla="*/ 160 h 3962"/>
              <a:gd name="connsiteX378" fmla="*/ 12492 w 12653"/>
              <a:gd name="connsiteY378" fmla="*/ 160 h 3962"/>
              <a:gd name="connsiteX379" fmla="*/ 12492 w 12653"/>
              <a:gd name="connsiteY379" fmla="*/ 102 h 3962"/>
              <a:gd name="connsiteX380" fmla="*/ 12552 w 12653"/>
              <a:gd name="connsiteY380" fmla="*/ 102 h 3962"/>
              <a:gd name="connsiteX381" fmla="*/ 12492 w 12653"/>
              <a:gd name="connsiteY381" fmla="*/ 82 h 3962"/>
              <a:gd name="connsiteX382" fmla="*/ 12492 w 12653"/>
              <a:gd name="connsiteY382" fmla="*/ 22 h 3962"/>
              <a:gd name="connsiteX383" fmla="*/ 12630 w 12653"/>
              <a:gd name="connsiteY383" fmla="*/ 22 h 3962"/>
              <a:gd name="connsiteX384" fmla="*/ 12630 w 12653"/>
              <a:gd name="connsiteY384" fmla="*/ 160 h 3962"/>
              <a:gd name="connsiteX385" fmla="*/ 12571 w 12653"/>
              <a:gd name="connsiteY385" fmla="*/ 160 h 3962"/>
              <a:gd name="connsiteX386" fmla="*/ 12571 w 12653"/>
              <a:gd name="connsiteY386" fmla="*/ 82 h 3962"/>
              <a:gd name="connsiteX387" fmla="*/ 12492 w 12653"/>
              <a:gd name="connsiteY387" fmla="*/ 82 h 3962"/>
              <a:gd name="connsiteX388" fmla="*/ 80 w 12653"/>
              <a:gd name="connsiteY388" fmla="*/ 3489 h 3962"/>
              <a:gd name="connsiteX389" fmla="*/ 80 w 12653"/>
              <a:gd name="connsiteY389" fmla="*/ 3528 h 3962"/>
              <a:gd name="connsiteX390" fmla="*/ 39 w 12653"/>
              <a:gd name="connsiteY390" fmla="*/ 3528 h 3962"/>
              <a:gd name="connsiteX391" fmla="*/ 39 w 12653"/>
              <a:gd name="connsiteY391" fmla="*/ 3489 h 3962"/>
              <a:gd name="connsiteX392" fmla="*/ 80 w 12653"/>
              <a:gd name="connsiteY392" fmla="*/ 3489 h 3962"/>
              <a:gd name="connsiteX393" fmla="*/ 12574 w 12653"/>
              <a:gd name="connsiteY393" fmla="*/ 575 h 3962"/>
              <a:gd name="connsiteX394" fmla="*/ 12574 w 12653"/>
              <a:gd name="connsiteY394" fmla="*/ 536 h 3962"/>
              <a:gd name="connsiteX395" fmla="*/ 12615 w 12653"/>
              <a:gd name="connsiteY395" fmla="*/ 536 h 3962"/>
              <a:gd name="connsiteX396" fmla="*/ 12615 w 12653"/>
              <a:gd name="connsiteY396" fmla="*/ 575 h 3962"/>
              <a:gd name="connsiteX397" fmla="*/ 12574 w 12653"/>
              <a:gd name="connsiteY397" fmla="*/ 575 h 3962"/>
              <a:gd name="connsiteX0" fmla="*/ 12653 w 12653"/>
              <a:gd name="connsiteY0" fmla="*/ 182 h 3962"/>
              <a:gd name="connsiteX1" fmla="*/ 12653 w 12653"/>
              <a:gd name="connsiteY1" fmla="*/ 0 h 3962"/>
              <a:gd name="connsiteX2" fmla="*/ 12470 w 12653"/>
              <a:gd name="connsiteY2" fmla="*/ 0 h 3962"/>
              <a:gd name="connsiteX3" fmla="*/ 12470 w 12653"/>
              <a:gd name="connsiteY3" fmla="*/ 82 h 3962"/>
              <a:gd name="connsiteX4" fmla="*/ 12414 w 12653"/>
              <a:gd name="connsiteY4" fmla="*/ 82 h 3962"/>
              <a:gd name="connsiteX5" fmla="*/ 12414 w 12653"/>
              <a:gd name="connsiteY5" fmla="*/ 0 h 3962"/>
              <a:gd name="connsiteX6" fmla="*/ 12202 w 12653"/>
              <a:gd name="connsiteY6" fmla="*/ 0 h 3962"/>
              <a:gd name="connsiteX7" fmla="*/ 12202 w 12653"/>
              <a:gd name="connsiteY7" fmla="*/ 130 h 3962"/>
              <a:gd name="connsiteX8" fmla="*/ 12092 w 12653"/>
              <a:gd name="connsiteY8" fmla="*/ 130 h 3962"/>
              <a:gd name="connsiteX9" fmla="*/ 12092 w 12653"/>
              <a:gd name="connsiteY9" fmla="*/ 100 h 3962"/>
              <a:gd name="connsiteX10" fmla="*/ 12155 w 12653"/>
              <a:gd name="connsiteY10" fmla="*/ 100 h 3962"/>
              <a:gd name="connsiteX11" fmla="*/ 12155 w 12653"/>
              <a:gd name="connsiteY11" fmla="*/ 15 h 3962"/>
              <a:gd name="connsiteX12" fmla="*/ 12071 w 12653"/>
              <a:gd name="connsiteY12" fmla="*/ 15 h 3962"/>
              <a:gd name="connsiteX13" fmla="*/ 12071 w 12653"/>
              <a:gd name="connsiteY13" fmla="*/ 78 h 3962"/>
              <a:gd name="connsiteX14" fmla="*/ 12017 w 12653"/>
              <a:gd name="connsiteY14" fmla="*/ 78 h 3962"/>
              <a:gd name="connsiteX15" fmla="*/ 12017 w 12653"/>
              <a:gd name="connsiteY15" fmla="*/ 18 h 3962"/>
              <a:gd name="connsiteX16" fmla="*/ 637 w 12653"/>
              <a:gd name="connsiteY16" fmla="*/ 18 h 3962"/>
              <a:gd name="connsiteX17" fmla="*/ 637 w 12653"/>
              <a:gd name="connsiteY17" fmla="*/ 78 h 3962"/>
              <a:gd name="connsiteX18" fmla="*/ 583 w 12653"/>
              <a:gd name="connsiteY18" fmla="*/ 78 h 3962"/>
              <a:gd name="connsiteX19" fmla="*/ 583 w 12653"/>
              <a:gd name="connsiteY19" fmla="*/ 15 h 3962"/>
              <a:gd name="connsiteX20" fmla="*/ 499 w 12653"/>
              <a:gd name="connsiteY20" fmla="*/ 15 h 3962"/>
              <a:gd name="connsiteX21" fmla="*/ 499 w 12653"/>
              <a:gd name="connsiteY21" fmla="*/ 100 h 3962"/>
              <a:gd name="connsiteX22" fmla="*/ 561 w 12653"/>
              <a:gd name="connsiteY22" fmla="*/ 100 h 3962"/>
              <a:gd name="connsiteX23" fmla="*/ 561 w 12653"/>
              <a:gd name="connsiteY23" fmla="*/ 130 h 3962"/>
              <a:gd name="connsiteX24" fmla="*/ 451 w 12653"/>
              <a:gd name="connsiteY24" fmla="*/ 130 h 3962"/>
              <a:gd name="connsiteX25" fmla="*/ 451 w 12653"/>
              <a:gd name="connsiteY25" fmla="*/ 0 h 3962"/>
              <a:gd name="connsiteX26" fmla="*/ 240 w 12653"/>
              <a:gd name="connsiteY26" fmla="*/ 0 h 3962"/>
              <a:gd name="connsiteX27" fmla="*/ 240 w 12653"/>
              <a:gd name="connsiteY27" fmla="*/ 82 h 3962"/>
              <a:gd name="connsiteX28" fmla="*/ 184 w 12653"/>
              <a:gd name="connsiteY28" fmla="*/ 82 h 3962"/>
              <a:gd name="connsiteX29" fmla="*/ 184 w 12653"/>
              <a:gd name="connsiteY29" fmla="*/ 0 h 3962"/>
              <a:gd name="connsiteX30" fmla="*/ 0 w 12653"/>
              <a:gd name="connsiteY30" fmla="*/ 0 h 3962"/>
              <a:gd name="connsiteX31" fmla="*/ 0 w 12653"/>
              <a:gd name="connsiteY31" fmla="*/ 182 h 3962"/>
              <a:gd name="connsiteX32" fmla="*/ 82 w 12653"/>
              <a:gd name="connsiteY32" fmla="*/ 182 h 3962"/>
              <a:gd name="connsiteX33" fmla="*/ 82 w 12653"/>
              <a:gd name="connsiteY33" fmla="*/ 255 h 3962"/>
              <a:gd name="connsiteX34" fmla="*/ 2 w 12653"/>
              <a:gd name="connsiteY34" fmla="*/ 255 h 3962"/>
              <a:gd name="connsiteX35" fmla="*/ 2 w 12653"/>
              <a:gd name="connsiteY35" fmla="*/ 467 h 3962"/>
              <a:gd name="connsiteX36" fmla="*/ 132 w 12653"/>
              <a:gd name="connsiteY36" fmla="*/ 467 h 3962"/>
              <a:gd name="connsiteX37" fmla="*/ 132 w 12653"/>
              <a:gd name="connsiteY37" fmla="*/ 575 h 3962"/>
              <a:gd name="connsiteX38" fmla="*/ 102 w 12653"/>
              <a:gd name="connsiteY38" fmla="*/ 575 h 3962"/>
              <a:gd name="connsiteX39" fmla="*/ 102 w 12653"/>
              <a:gd name="connsiteY39" fmla="*/ 514 h 3962"/>
              <a:gd name="connsiteX40" fmla="*/ 17 w 12653"/>
              <a:gd name="connsiteY40" fmla="*/ 514 h 3962"/>
              <a:gd name="connsiteX41" fmla="*/ 17 w 12653"/>
              <a:gd name="connsiteY41" fmla="*/ 596 h 3962"/>
              <a:gd name="connsiteX42" fmla="*/ 80 w 12653"/>
              <a:gd name="connsiteY42" fmla="*/ 596 h 3962"/>
              <a:gd name="connsiteX43" fmla="*/ 80 w 12653"/>
              <a:gd name="connsiteY43" fmla="*/ 652 h 3962"/>
              <a:gd name="connsiteX44" fmla="*/ 20 w 12653"/>
              <a:gd name="connsiteY44" fmla="*/ 652 h 3962"/>
              <a:gd name="connsiteX45" fmla="*/ 20 w 12653"/>
              <a:gd name="connsiteY45" fmla="*/ 2708 h 3962"/>
              <a:gd name="connsiteX46" fmla="*/ 80 w 12653"/>
              <a:gd name="connsiteY46" fmla="*/ 2708 h 3962"/>
              <a:gd name="connsiteX47" fmla="*/ 80 w 12653"/>
              <a:gd name="connsiteY47" fmla="*/ 2765 h 3962"/>
              <a:gd name="connsiteX48" fmla="*/ 17 w 12653"/>
              <a:gd name="connsiteY48" fmla="*/ 2765 h 3962"/>
              <a:gd name="connsiteX49" fmla="*/ 17 w 12653"/>
              <a:gd name="connsiteY49" fmla="*/ 2847 h 3962"/>
              <a:gd name="connsiteX50" fmla="*/ 102 w 12653"/>
              <a:gd name="connsiteY50" fmla="*/ 2847 h 3962"/>
              <a:gd name="connsiteX51" fmla="*/ 102 w 12653"/>
              <a:gd name="connsiteY51" fmla="*/ 2786 h 3962"/>
              <a:gd name="connsiteX52" fmla="*/ 132 w 12653"/>
              <a:gd name="connsiteY52" fmla="*/ 2786 h 3962"/>
              <a:gd name="connsiteX53" fmla="*/ 132 w 12653"/>
              <a:gd name="connsiteY53" fmla="*/ 2894 h 3962"/>
              <a:gd name="connsiteX54" fmla="*/ 2 w 12653"/>
              <a:gd name="connsiteY54" fmla="*/ 2894 h 3962"/>
              <a:gd name="connsiteX55" fmla="*/ 2 w 12653"/>
              <a:gd name="connsiteY55" fmla="*/ 3106 h 3962"/>
              <a:gd name="connsiteX56" fmla="*/ 82 w 12653"/>
              <a:gd name="connsiteY56" fmla="*/ 3106 h 3962"/>
              <a:gd name="connsiteX57" fmla="*/ 82 w 12653"/>
              <a:gd name="connsiteY57" fmla="*/ 3179 h 3962"/>
              <a:gd name="connsiteX58" fmla="*/ 0 w 12653"/>
              <a:gd name="connsiteY58" fmla="*/ 3179 h 3962"/>
              <a:gd name="connsiteX59" fmla="*/ 0 w 12653"/>
              <a:gd name="connsiteY59" fmla="*/ 3360 h 3962"/>
              <a:gd name="connsiteX60" fmla="*/ 184 w 12653"/>
              <a:gd name="connsiteY60" fmla="*/ 3360 h 3962"/>
              <a:gd name="connsiteX61" fmla="*/ 184 w 12653"/>
              <a:gd name="connsiteY61" fmla="*/ 3278 h 3962"/>
              <a:gd name="connsiteX62" fmla="*/ 240 w 12653"/>
              <a:gd name="connsiteY62" fmla="*/ 3278 h 3962"/>
              <a:gd name="connsiteX63" fmla="*/ 240 w 12653"/>
              <a:gd name="connsiteY63" fmla="*/ 3360 h 3962"/>
              <a:gd name="connsiteX64" fmla="*/ 451 w 12653"/>
              <a:gd name="connsiteY64" fmla="*/ 3360 h 3962"/>
              <a:gd name="connsiteX65" fmla="*/ 451 w 12653"/>
              <a:gd name="connsiteY65" fmla="*/ 3231 h 3962"/>
              <a:gd name="connsiteX66" fmla="*/ 561 w 12653"/>
              <a:gd name="connsiteY66" fmla="*/ 3231 h 3962"/>
              <a:gd name="connsiteX67" fmla="*/ 561 w 12653"/>
              <a:gd name="connsiteY67" fmla="*/ 3261 h 3962"/>
              <a:gd name="connsiteX68" fmla="*/ 499 w 12653"/>
              <a:gd name="connsiteY68" fmla="*/ 3261 h 3962"/>
              <a:gd name="connsiteX69" fmla="*/ 499 w 12653"/>
              <a:gd name="connsiteY69" fmla="*/ 3345 h 3962"/>
              <a:gd name="connsiteX70" fmla="*/ 583 w 12653"/>
              <a:gd name="connsiteY70" fmla="*/ 3345 h 3962"/>
              <a:gd name="connsiteX71" fmla="*/ 583 w 12653"/>
              <a:gd name="connsiteY71" fmla="*/ 3283 h 3962"/>
              <a:gd name="connsiteX72" fmla="*/ 637 w 12653"/>
              <a:gd name="connsiteY72" fmla="*/ 3283 h 3962"/>
              <a:gd name="connsiteX73" fmla="*/ 637 w 12653"/>
              <a:gd name="connsiteY73" fmla="*/ 3343 h 3962"/>
              <a:gd name="connsiteX74" fmla="*/ 12017 w 12653"/>
              <a:gd name="connsiteY74" fmla="*/ 3343 h 3962"/>
              <a:gd name="connsiteX75" fmla="*/ 12017 w 12653"/>
              <a:gd name="connsiteY75" fmla="*/ 3283 h 3962"/>
              <a:gd name="connsiteX76" fmla="*/ 12071 w 12653"/>
              <a:gd name="connsiteY76" fmla="*/ 3283 h 3962"/>
              <a:gd name="connsiteX77" fmla="*/ 12071 w 12653"/>
              <a:gd name="connsiteY77" fmla="*/ 3345 h 3962"/>
              <a:gd name="connsiteX78" fmla="*/ 12155 w 12653"/>
              <a:gd name="connsiteY78" fmla="*/ 3345 h 3962"/>
              <a:gd name="connsiteX79" fmla="*/ 12155 w 12653"/>
              <a:gd name="connsiteY79" fmla="*/ 3261 h 3962"/>
              <a:gd name="connsiteX80" fmla="*/ 12092 w 12653"/>
              <a:gd name="connsiteY80" fmla="*/ 3261 h 3962"/>
              <a:gd name="connsiteX81" fmla="*/ 12092 w 12653"/>
              <a:gd name="connsiteY81" fmla="*/ 3231 h 3962"/>
              <a:gd name="connsiteX82" fmla="*/ 12202 w 12653"/>
              <a:gd name="connsiteY82" fmla="*/ 3231 h 3962"/>
              <a:gd name="connsiteX83" fmla="*/ 12202 w 12653"/>
              <a:gd name="connsiteY83" fmla="*/ 3360 h 3962"/>
              <a:gd name="connsiteX84" fmla="*/ 12414 w 12653"/>
              <a:gd name="connsiteY84" fmla="*/ 3360 h 3962"/>
              <a:gd name="connsiteX85" fmla="*/ 12414 w 12653"/>
              <a:gd name="connsiteY85" fmla="*/ 3278 h 3962"/>
              <a:gd name="connsiteX86" fmla="*/ 12470 w 12653"/>
              <a:gd name="connsiteY86" fmla="*/ 3278 h 3962"/>
              <a:gd name="connsiteX87" fmla="*/ 12470 w 12653"/>
              <a:gd name="connsiteY87" fmla="*/ 3360 h 3962"/>
              <a:gd name="connsiteX88" fmla="*/ 12653 w 12653"/>
              <a:gd name="connsiteY88" fmla="*/ 3360 h 3962"/>
              <a:gd name="connsiteX89" fmla="*/ 12653 w 12653"/>
              <a:gd name="connsiteY89" fmla="*/ 3179 h 3962"/>
              <a:gd name="connsiteX90" fmla="*/ 12571 w 12653"/>
              <a:gd name="connsiteY90" fmla="*/ 3179 h 3962"/>
              <a:gd name="connsiteX91" fmla="*/ 12571 w 12653"/>
              <a:gd name="connsiteY91" fmla="*/ 3106 h 3962"/>
              <a:gd name="connsiteX92" fmla="*/ 12651 w 12653"/>
              <a:gd name="connsiteY92" fmla="*/ 3106 h 3962"/>
              <a:gd name="connsiteX93" fmla="*/ 12651 w 12653"/>
              <a:gd name="connsiteY93" fmla="*/ 2894 h 3962"/>
              <a:gd name="connsiteX94" fmla="*/ 12522 w 12653"/>
              <a:gd name="connsiteY94" fmla="*/ 2894 h 3962"/>
              <a:gd name="connsiteX95" fmla="*/ 12522 w 12653"/>
              <a:gd name="connsiteY95" fmla="*/ 2786 h 3962"/>
              <a:gd name="connsiteX96" fmla="*/ 12552 w 12653"/>
              <a:gd name="connsiteY96" fmla="*/ 2786 h 3962"/>
              <a:gd name="connsiteX97" fmla="*/ 12552 w 12653"/>
              <a:gd name="connsiteY97" fmla="*/ 2847 h 3962"/>
              <a:gd name="connsiteX98" fmla="*/ 12636 w 12653"/>
              <a:gd name="connsiteY98" fmla="*/ 2847 h 3962"/>
              <a:gd name="connsiteX99" fmla="*/ 12636 w 12653"/>
              <a:gd name="connsiteY99" fmla="*/ 2765 h 3962"/>
              <a:gd name="connsiteX100" fmla="*/ 12574 w 12653"/>
              <a:gd name="connsiteY100" fmla="*/ 2765 h 3962"/>
              <a:gd name="connsiteX101" fmla="*/ 12574 w 12653"/>
              <a:gd name="connsiteY101" fmla="*/ 2708 h 3962"/>
              <a:gd name="connsiteX102" fmla="*/ 12634 w 12653"/>
              <a:gd name="connsiteY102" fmla="*/ 2708 h 3962"/>
              <a:gd name="connsiteX103" fmla="*/ 12634 w 12653"/>
              <a:gd name="connsiteY103" fmla="*/ 652 h 3962"/>
              <a:gd name="connsiteX104" fmla="*/ 12574 w 12653"/>
              <a:gd name="connsiteY104" fmla="*/ 652 h 3962"/>
              <a:gd name="connsiteX105" fmla="*/ 12574 w 12653"/>
              <a:gd name="connsiteY105" fmla="*/ 596 h 3962"/>
              <a:gd name="connsiteX106" fmla="*/ 12636 w 12653"/>
              <a:gd name="connsiteY106" fmla="*/ 596 h 3962"/>
              <a:gd name="connsiteX107" fmla="*/ 12636 w 12653"/>
              <a:gd name="connsiteY107" fmla="*/ 514 h 3962"/>
              <a:gd name="connsiteX108" fmla="*/ 12552 w 12653"/>
              <a:gd name="connsiteY108" fmla="*/ 514 h 3962"/>
              <a:gd name="connsiteX109" fmla="*/ 12552 w 12653"/>
              <a:gd name="connsiteY109" fmla="*/ 575 h 3962"/>
              <a:gd name="connsiteX110" fmla="*/ 12522 w 12653"/>
              <a:gd name="connsiteY110" fmla="*/ 575 h 3962"/>
              <a:gd name="connsiteX111" fmla="*/ 12522 w 12653"/>
              <a:gd name="connsiteY111" fmla="*/ 467 h 3962"/>
              <a:gd name="connsiteX112" fmla="*/ 12651 w 12653"/>
              <a:gd name="connsiteY112" fmla="*/ 467 h 3962"/>
              <a:gd name="connsiteX113" fmla="*/ 12651 w 12653"/>
              <a:gd name="connsiteY113" fmla="*/ 255 h 3962"/>
              <a:gd name="connsiteX114" fmla="*/ 12571 w 12653"/>
              <a:gd name="connsiteY114" fmla="*/ 255 h 3962"/>
              <a:gd name="connsiteX115" fmla="*/ 12571 w 12653"/>
              <a:gd name="connsiteY115" fmla="*/ 182 h 3962"/>
              <a:gd name="connsiteX116" fmla="*/ 12653 w 12653"/>
              <a:gd name="connsiteY116" fmla="*/ 182 h 3962"/>
              <a:gd name="connsiteX117" fmla="*/ 561 w 12653"/>
              <a:gd name="connsiteY117" fmla="*/ 3283 h 3962"/>
              <a:gd name="connsiteX118" fmla="*/ 561 w 12653"/>
              <a:gd name="connsiteY118" fmla="*/ 3324 h 3962"/>
              <a:gd name="connsiteX119" fmla="*/ 520 w 12653"/>
              <a:gd name="connsiteY119" fmla="*/ 3324 h 3962"/>
              <a:gd name="connsiteX120" fmla="*/ 520 w 12653"/>
              <a:gd name="connsiteY120" fmla="*/ 3283 h 3962"/>
              <a:gd name="connsiteX121" fmla="*/ 561 w 12653"/>
              <a:gd name="connsiteY121" fmla="*/ 3283 h 3962"/>
              <a:gd name="connsiteX122" fmla="*/ 12092 w 12653"/>
              <a:gd name="connsiteY122" fmla="*/ 78 h 3962"/>
              <a:gd name="connsiteX123" fmla="*/ 12092 w 12653"/>
              <a:gd name="connsiteY123" fmla="*/ 37 h 3962"/>
              <a:gd name="connsiteX124" fmla="*/ 12133 w 12653"/>
              <a:gd name="connsiteY124" fmla="*/ 37 h 3962"/>
              <a:gd name="connsiteX125" fmla="*/ 12133 w 12653"/>
              <a:gd name="connsiteY125" fmla="*/ 78 h 3962"/>
              <a:gd name="connsiteX126" fmla="*/ 12092 w 12653"/>
              <a:gd name="connsiteY126" fmla="*/ 78 h 3962"/>
              <a:gd name="connsiteX127" fmla="*/ 12574 w 12653"/>
              <a:gd name="connsiteY127" fmla="*/ 2825 h 3962"/>
              <a:gd name="connsiteX128" fmla="*/ 12574 w 12653"/>
              <a:gd name="connsiteY128" fmla="*/ 2786 h 3962"/>
              <a:gd name="connsiteX129" fmla="*/ 12615 w 12653"/>
              <a:gd name="connsiteY129" fmla="*/ 2786 h 3962"/>
              <a:gd name="connsiteX130" fmla="*/ 12615 w 12653"/>
              <a:gd name="connsiteY130" fmla="*/ 2825 h 3962"/>
              <a:gd name="connsiteX131" fmla="*/ 12574 w 12653"/>
              <a:gd name="connsiteY131" fmla="*/ 2825 h 3962"/>
              <a:gd name="connsiteX132" fmla="*/ 12492 w 12653"/>
              <a:gd name="connsiteY132" fmla="*/ 3339 h 3962"/>
              <a:gd name="connsiteX133" fmla="*/ 12492 w 12653"/>
              <a:gd name="connsiteY133" fmla="*/ 3278 h 3962"/>
              <a:gd name="connsiteX134" fmla="*/ 12571 w 12653"/>
              <a:gd name="connsiteY134" fmla="*/ 3278 h 3962"/>
              <a:gd name="connsiteX135" fmla="*/ 12571 w 12653"/>
              <a:gd name="connsiteY135" fmla="*/ 3201 h 3962"/>
              <a:gd name="connsiteX136" fmla="*/ 12630 w 12653"/>
              <a:gd name="connsiteY136" fmla="*/ 3201 h 3962"/>
              <a:gd name="connsiteX137" fmla="*/ 12630 w 12653"/>
              <a:gd name="connsiteY137" fmla="*/ 3339 h 3962"/>
              <a:gd name="connsiteX138" fmla="*/ 12492 w 12653"/>
              <a:gd name="connsiteY138" fmla="*/ 3339 h 3962"/>
              <a:gd name="connsiteX139" fmla="*/ 12492 w 12653"/>
              <a:gd name="connsiteY139" fmla="*/ 3259 h 3962"/>
              <a:gd name="connsiteX140" fmla="*/ 12492 w 12653"/>
              <a:gd name="connsiteY140" fmla="*/ 3201 h 3962"/>
              <a:gd name="connsiteX141" fmla="*/ 12552 w 12653"/>
              <a:gd name="connsiteY141" fmla="*/ 3201 h 3962"/>
              <a:gd name="connsiteX142" fmla="*/ 12552 w 12653"/>
              <a:gd name="connsiteY142" fmla="*/ 3259 h 3962"/>
              <a:gd name="connsiteX143" fmla="*/ 12492 w 12653"/>
              <a:gd name="connsiteY143" fmla="*/ 3259 h 3962"/>
              <a:gd name="connsiteX144" fmla="*/ 12487 w 12653"/>
              <a:gd name="connsiteY144" fmla="*/ 3084 h 3962"/>
              <a:gd name="connsiteX145" fmla="*/ 12487 w 12653"/>
              <a:gd name="connsiteY145" fmla="*/ 3021 h 3962"/>
              <a:gd name="connsiteX146" fmla="*/ 12552 w 12653"/>
              <a:gd name="connsiteY146" fmla="*/ 3021 h 3962"/>
              <a:gd name="connsiteX147" fmla="*/ 12552 w 12653"/>
              <a:gd name="connsiteY147" fmla="*/ 3084 h 3962"/>
              <a:gd name="connsiteX148" fmla="*/ 12487 w 12653"/>
              <a:gd name="connsiteY148" fmla="*/ 3084 h 3962"/>
              <a:gd name="connsiteX149" fmla="*/ 12552 w 12653"/>
              <a:gd name="connsiteY149" fmla="*/ 3106 h 3962"/>
              <a:gd name="connsiteX150" fmla="*/ 12552 w 12653"/>
              <a:gd name="connsiteY150" fmla="*/ 3177 h 3962"/>
              <a:gd name="connsiteX151" fmla="*/ 12487 w 12653"/>
              <a:gd name="connsiteY151" fmla="*/ 3177 h 3962"/>
              <a:gd name="connsiteX152" fmla="*/ 12487 w 12653"/>
              <a:gd name="connsiteY152" fmla="*/ 3106 h 3962"/>
              <a:gd name="connsiteX153" fmla="*/ 12552 w 12653"/>
              <a:gd name="connsiteY153" fmla="*/ 3106 h 3962"/>
              <a:gd name="connsiteX154" fmla="*/ 12470 w 12653"/>
              <a:gd name="connsiteY154" fmla="*/ 3196 h 3962"/>
              <a:gd name="connsiteX155" fmla="*/ 12470 w 12653"/>
              <a:gd name="connsiteY155" fmla="*/ 3259 h 3962"/>
              <a:gd name="connsiteX156" fmla="*/ 12414 w 12653"/>
              <a:gd name="connsiteY156" fmla="*/ 3259 h 3962"/>
              <a:gd name="connsiteX157" fmla="*/ 12414 w 12653"/>
              <a:gd name="connsiteY157" fmla="*/ 3196 h 3962"/>
              <a:gd name="connsiteX158" fmla="*/ 12470 w 12653"/>
              <a:gd name="connsiteY158" fmla="*/ 3196 h 3962"/>
              <a:gd name="connsiteX159" fmla="*/ 12470 w 12653"/>
              <a:gd name="connsiteY159" fmla="*/ 3106 h 3962"/>
              <a:gd name="connsiteX160" fmla="*/ 12470 w 12653"/>
              <a:gd name="connsiteY160" fmla="*/ 3177 h 3962"/>
              <a:gd name="connsiteX161" fmla="*/ 12414 w 12653"/>
              <a:gd name="connsiteY161" fmla="*/ 3177 h 3962"/>
              <a:gd name="connsiteX162" fmla="*/ 12414 w 12653"/>
              <a:gd name="connsiteY162" fmla="*/ 3106 h 3962"/>
              <a:gd name="connsiteX163" fmla="*/ 12470 w 12653"/>
              <a:gd name="connsiteY163" fmla="*/ 3106 h 3962"/>
              <a:gd name="connsiteX164" fmla="*/ 12092 w 12653"/>
              <a:gd name="connsiteY164" fmla="*/ 3324 h 3962"/>
              <a:gd name="connsiteX165" fmla="*/ 12092 w 12653"/>
              <a:gd name="connsiteY165" fmla="*/ 3283 h 3962"/>
              <a:gd name="connsiteX166" fmla="*/ 12133 w 12653"/>
              <a:gd name="connsiteY166" fmla="*/ 3283 h 3962"/>
              <a:gd name="connsiteX167" fmla="*/ 12133 w 12653"/>
              <a:gd name="connsiteY167" fmla="*/ 3324 h 3962"/>
              <a:gd name="connsiteX168" fmla="*/ 12092 w 12653"/>
              <a:gd name="connsiteY168" fmla="*/ 3324 h 3962"/>
              <a:gd name="connsiteX169" fmla="*/ 240 w 12653"/>
              <a:gd name="connsiteY169" fmla="*/ 3196 h 3962"/>
              <a:gd name="connsiteX170" fmla="*/ 240 w 12653"/>
              <a:gd name="connsiteY170" fmla="*/ 3259 h 3962"/>
              <a:gd name="connsiteX171" fmla="*/ 184 w 12653"/>
              <a:gd name="connsiteY171" fmla="*/ 3259 h 3962"/>
              <a:gd name="connsiteX172" fmla="*/ 184 w 12653"/>
              <a:gd name="connsiteY172" fmla="*/ 3196 h 3962"/>
              <a:gd name="connsiteX173" fmla="*/ 240 w 12653"/>
              <a:gd name="connsiteY173" fmla="*/ 3196 h 3962"/>
              <a:gd name="connsiteX174" fmla="*/ 240 w 12653"/>
              <a:gd name="connsiteY174" fmla="*/ 3106 h 3962"/>
              <a:gd name="connsiteX175" fmla="*/ 240 w 12653"/>
              <a:gd name="connsiteY175" fmla="*/ 3177 h 3962"/>
              <a:gd name="connsiteX176" fmla="*/ 184 w 12653"/>
              <a:gd name="connsiteY176" fmla="*/ 3177 h 3962"/>
              <a:gd name="connsiteX177" fmla="*/ 184 w 12653"/>
              <a:gd name="connsiteY177" fmla="*/ 3106 h 3962"/>
              <a:gd name="connsiteX178" fmla="*/ 240 w 12653"/>
              <a:gd name="connsiteY178" fmla="*/ 3106 h 3962"/>
              <a:gd name="connsiteX179" fmla="*/ 102 w 12653"/>
              <a:gd name="connsiteY179" fmla="*/ 3084 h 3962"/>
              <a:gd name="connsiteX180" fmla="*/ 102 w 12653"/>
              <a:gd name="connsiteY180" fmla="*/ 3021 h 3962"/>
              <a:gd name="connsiteX181" fmla="*/ 166 w 12653"/>
              <a:gd name="connsiteY181" fmla="*/ 3021 h 3962"/>
              <a:gd name="connsiteX182" fmla="*/ 166 w 12653"/>
              <a:gd name="connsiteY182" fmla="*/ 3084 h 3962"/>
              <a:gd name="connsiteX183" fmla="*/ 102 w 12653"/>
              <a:gd name="connsiteY183" fmla="*/ 3084 h 3962"/>
              <a:gd name="connsiteX184" fmla="*/ 102 w 12653"/>
              <a:gd name="connsiteY184" fmla="*/ 3177 h 3962"/>
              <a:gd name="connsiteX185" fmla="*/ 102 w 12653"/>
              <a:gd name="connsiteY185" fmla="*/ 3106 h 3962"/>
              <a:gd name="connsiteX186" fmla="*/ 166 w 12653"/>
              <a:gd name="connsiteY186" fmla="*/ 3106 h 3962"/>
              <a:gd name="connsiteX187" fmla="*/ 166 w 12653"/>
              <a:gd name="connsiteY187" fmla="*/ 3177 h 3962"/>
              <a:gd name="connsiteX188" fmla="*/ 102 w 12653"/>
              <a:gd name="connsiteY188" fmla="*/ 3177 h 3962"/>
              <a:gd name="connsiteX189" fmla="*/ 102 w 12653"/>
              <a:gd name="connsiteY189" fmla="*/ 3259 h 3962"/>
              <a:gd name="connsiteX190" fmla="*/ 102 w 12653"/>
              <a:gd name="connsiteY190" fmla="*/ 3201 h 3962"/>
              <a:gd name="connsiteX191" fmla="*/ 162 w 12653"/>
              <a:gd name="connsiteY191" fmla="*/ 3201 h 3962"/>
              <a:gd name="connsiteX192" fmla="*/ 162 w 12653"/>
              <a:gd name="connsiteY192" fmla="*/ 3259 h 3962"/>
              <a:gd name="connsiteX193" fmla="*/ 102 w 12653"/>
              <a:gd name="connsiteY193" fmla="*/ 3259 h 3962"/>
              <a:gd name="connsiteX194" fmla="*/ 162 w 12653"/>
              <a:gd name="connsiteY194" fmla="*/ 3278 h 3962"/>
              <a:gd name="connsiteX195" fmla="*/ 162 w 12653"/>
              <a:gd name="connsiteY195" fmla="*/ 3339 h 3962"/>
              <a:gd name="connsiteX196" fmla="*/ 24 w 12653"/>
              <a:gd name="connsiteY196" fmla="*/ 3339 h 3962"/>
              <a:gd name="connsiteX197" fmla="*/ 24 w 12653"/>
              <a:gd name="connsiteY197" fmla="*/ 3201 h 3962"/>
              <a:gd name="connsiteX198" fmla="*/ 82 w 12653"/>
              <a:gd name="connsiteY198" fmla="*/ 3201 h 3962"/>
              <a:gd name="connsiteX199" fmla="*/ 82 w 12653"/>
              <a:gd name="connsiteY199" fmla="*/ 3278 h 3962"/>
              <a:gd name="connsiteX200" fmla="*/ 162 w 12653"/>
              <a:gd name="connsiteY200" fmla="*/ 3278 h 3962"/>
              <a:gd name="connsiteX201" fmla="*/ 80 w 12653"/>
              <a:gd name="connsiteY201" fmla="*/ 536 h 3962"/>
              <a:gd name="connsiteX202" fmla="*/ 80 w 12653"/>
              <a:gd name="connsiteY202" fmla="*/ 575 h 3962"/>
              <a:gd name="connsiteX203" fmla="*/ 39 w 12653"/>
              <a:gd name="connsiteY203" fmla="*/ 575 h 3962"/>
              <a:gd name="connsiteX204" fmla="*/ 39 w 12653"/>
              <a:gd name="connsiteY204" fmla="*/ 536 h 3962"/>
              <a:gd name="connsiteX205" fmla="*/ 80 w 12653"/>
              <a:gd name="connsiteY205" fmla="*/ 536 h 3962"/>
              <a:gd name="connsiteX206" fmla="*/ 162 w 12653"/>
              <a:gd name="connsiteY206" fmla="*/ 22 h 3962"/>
              <a:gd name="connsiteX207" fmla="*/ 162 w 12653"/>
              <a:gd name="connsiteY207" fmla="*/ 82 h 3962"/>
              <a:gd name="connsiteX208" fmla="*/ 82 w 12653"/>
              <a:gd name="connsiteY208" fmla="*/ 82 h 3962"/>
              <a:gd name="connsiteX209" fmla="*/ 82 w 12653"/>
              <a:gd name="connsiteY209" fmla="*/ 160 h 3962"/>
              <a:gd name="connsiteX210" fmla="*/ 24 w 12653"/>
              <a:gd name="connsiteY210" fmla="*/ 160 h 3962"/>
              <a:gd name="connsiteX211" fmla="*/ 24 w 12653"/>
              <a:gd name="connsiteY211" fmla="*/ 22 h 3962"/>
              <a:gd name="connsiteX212" fmla="*/ 162 w 12653"/>
              <a:gd name="connsiteY212" fmla="*/ 22 h 3962"/>
              <a:gd name="connsiteX213" fmla="*/ 162 w 12653"/>
              <a:gd name="connsiteY213" fmla="*/ 102 h 3962"/>
              <a:gd name="connsiteX214" fmla="*/ 162 w 12653"/>
              <a:gd name="connsiteY214" fmla="*/ 160 h 3962"/>
              <a:gd name="connsiteX215" fmla="*/ 102 w 12653"/>
              <a:gd name="connsiteY215" fmla="*/ 160 h 3962"/>
              <a:gd name="connsiteX216" fmla="*/ 102 w 12653"/>
              <a:gd name="connsiteY216" fmla="*/ 102 h 3962"/>
              <a:gd name="connsiteX217" fmla="*/ 162 w 12653"/>
              <a:gd name="connsiteY217" fmla="*/ 102 h 3962"/>
              <a:gd name="connsiteX218" fmla="*/ 166 w 12653"/>
              <a:gd name="connsiteY218" fmla="*/ 277 h 3962"/>
              <a:gd name="connsiteX219" fmla="*/ 166 w 12653"/>
              <a:gd name="connsiteY219" fmla="*/ 339 h 3962"/>
              <a:gd name="connsiteX220" fmla="*/ 102 w 12653"/>
              <a:gd name="connsiteY220" fmla="*/ 339 h 3962"/>
              <a:gd name="connsiteX221" fmla="*/ 102 w 12653"/>
              <a:gd name="connsiteY221" fmla="*/ 277 h 3962"/>
              <a:gd name="connsiteX222" fmla="*/ 166 w 12653"/>
              <a:gd name="connsiteY222" fmla="*/ 277 h 3962"/>
              <a:gd name="connsiteX223" fmla="*/ 102 w 12653"/>
              <a:gd name="connsiteY223" fmla="*/ 255 h 3962"/>
              <a:gd name="connsiteX224" fmla="*/ 102 w 12653"/>
              <a:gd name="connsiteY224" fmla="*/ 184 h 3962"/>
              <a:gd name="connsiteX225" fmla="*/ 166 w 12653"/>
              <a:gd name="connsiteY225" fmla="*/ 184 h 3962"/>
              <a:gd name="connsiteX226" fmla="*/ 166 w 12653"/>
              <a:gd name="connsiteY226" fmla="*/ 255 h 3962"/>
              <a:gd name="connsiteX227" fmla="*/ 102 w 12653"/>
              <a:gd name="connsiteY227" fmla="*/ 255 h 3962"/>
              <a:gd name="connsiteX228" fmla="*/ 184 w 12653"/>
              <a:gd name="connsiteY228" fmla="*/ 255 h 3962"/>
              <a:gd name="connsiteX229" fmla="*/ 184 w 12653"/>
              <a:gd name="connsiteY229" fmla="*/ 184 h 3962"/>
              <a:gd name="connsiteX230" fmla="*/ 240 w 12653"/>
              <a:gd name="connsiteY230" fmla="*/ 184 h 3962"/>
              <a:gd name="connsiteX231" fmla="*/ 240 w 12653"/>
              <a:gd name="connsiteY231" fmla="*/ 255 h 3962"/>
              <a:gd name="connsiteX232" fmla="*/ 184 w 12653"/>
              <a:gd name="connsiteY232" fmla="*/ 255 h 3962"/>
              <a:gd name="connsiteX233" fmla="*/ 184 w 12653"/>
              <a:gd name="connsiteY233" fmla="*/ 164 h 3962"/>
              <a:gd name="connsiteX234" fmla="*/ 184 w 12653"/>
              <a:gd name="connsiteY234" fmla="*/ 102 h 3962"/>
              <a:gd name="connsiteX235" fmla="*/ 240 w 12653"/>
              <a:gd name="connsiteY235" fmla="*/ 102 h 3962"/>
              <a:gd name="connsiteX236" fmla="*/ 240 w 12653"/>
              <a:gd name="connsiteY236" fmla="*/ 164 h 3962"/>
              <a:gd name="connsiteX237" fmla="*/ 184 w 12653"/>
              <a:gd name="connsiteY237" fmla="*/ 164 h 3962"/>
              <a:gd name="connsiteX238" fmla="*/ 561 w 12653"/>
              <a:gd name="connsiteY238" fmla="*/ 37 h 3962"/>
              <a:gd name="connsiteX239" fmla="*/ 561 w 12653"/>
              <a:gd name="connsiteY239" fmla="*/ 78 h 3962"/>
              <a:gd name="connsiteX240" fmla="*/ 520 w 12653"/>
              <a:gd name="connsiteY240" fmla="*/ 78 h 3962"/>
              <a:gd name="connsiteX241" fmla="*/ 520 w 12653"/>
              <a:gd name="connsiteY241" fmla="*/ 37 h 3962"/>
              <a:gd name="connsiteX242" fmla="*/ 561 w 12653"/>
              <a:gd name="connsiteY242" fmla="*/ 37 h 3962"/>
              <a:gd name="connsiteX243" fmla="*/ 12414 w 12653"/>
              <a:gd name="connsiteY243" fmla="*/ 164 h 3962"/>
              <a:gd name="connsiteX244" fmla="*/ 12414 w 12653"/>
              <a:gd name="connsiteY244" fmla="*/ 102 h 3962"/>
              <a:gd name="connsiteX245" fmla="*/ 12470 w 12653"/>
              <a:gd name="connsiteY245" fmla="*/ 102 h 3962"/>
              <a:gd name="connsiteX246" fmla="*/ 12470 w 12653"/>
              <a:gd name="connsiteY246" fmla="*/ 164 h 3962"/>
              <a:gd name="connsiteX247" fmla="*/ 12414 w 12653"/>
              <a:gd name="connsiteY247" fmla="*/ 164 h 3962"/>
              <a:gd name="connsiteX248" fmla="*/ 12414 w 12653"/>
              <a:gd name="connsiteY248" fmla="*/ 255 h 3962"/>
              <a:gd name="connsiteX249" fmla="*/ 12414 w 12653"/>
              <a:gd name="connsiteY249" fmla="*/ 184 h 3962"/>
              <a:gd name="connsiteX250" fmla="*/ 12470 w 12653"/>
              <a:gd name="connsiteY250" fmla="*/ 184 h 3962"/>
              <a:gd name="connsiteX251" fmla="*/ 12470 w 12653"/>
              <a:gd name="connsiteY251" fmla="*/ 255 h 3962"/>
              <a:gd name="connsiteX252" fmla="*/ 12414 w 12653"/>
              <a:gd name="connsiteY252" fmla="*/ 255 h 3962"/>
              <a:gd name="connsiteX253" fmla="*/ 12552 w 12653"/>
              <a:gd name="connsiteY253" fmla="*/ 596 h 3962"/>
              <a:gd name="connsiteX254" fmla="*/ 12552 w 12653"/>
              <a:gd name="connsiteY254" fmla="*/ 674 h 3962"/>
              <a:gd name="connsiteX255" fmla="*/ 12612 w 12653"/>
              <a:gd name="connsiteY255" fmla="*/ 674 h 3962"/>
              <a:gd name="connsiteX256" fmla="*/ 12612 w 12653"/>
              <a:gd name="connsiteY256" fmla="*/ 2687 h 3962"/>
              <a:gd name="connsiteX257" fmla="*/ 12552 w 12653"/>
              <a:gd name="connsiteY257" fmla="*/ 2687 h 3962"/>
              <a:gd name="connsiteX258" fmla="*/ 12552 w 12653"/>
              <a:gd name="connsiteY258" fmla="*/ 2765 h 3962"/>
              <a:gd name="connsiteX259" fmla="*/ 12500 w 12653"/>
              <a:gd name="connsiteY259" fmla="*/ 2765 h 3962"/>
              <a:gd name="connsiteX260" fmla="*/ 12500 w 12653"/>
              <a:gd name="connsiteY260" fmla="*/ 2916 h 3962"/>
              <a:gd name="connsiteX261" fmla="*/ 12628 w 12653"/>
              <a:gd name="connsiteY261" fmla="*/ 2916 h 3962"/>
              <a:gd name="connsiteX262" fmla="*/ 12628 w 12653"/>
              <a:gd name="connsiteY262" fmla="*/ 3084 h 3962"/>
              <a:gd name="connsiteX263" fmla="*/ 12571 w 12653"/>
              <a:gd name="connsiteY263" fmla="*/ 3084 h 3962"/>
              <a:gd name="connsiteX264" fmla="*/ 12571 w 12653"/>
              <a:gd name="connsiteY264" fmla="*/ 3002 h 3962"/>
              <a:gd name="connsiteX265" fmla="*/ 12470 w 12653"/>
              <a:gd name="connsiteY265" fmla="*/ 3002 h 3962"/>
              <a:gd name="connsiteX266" fmla="*/ 12470 w 12653"/>
              <a:gd name="connsiteY266" fmla="*/ 3084 h 3962"/>
              <a:gd name="connsiteX267" fmla="*/ 12392 w 12653"/>
              <a:gd name="connsiteY267" fmla="*/ 3084 h 3962"/>
              <a:gd name="connsiteX268" fmla="*/ 12392 w 12653"/>
              <a:gd name="connsiteY268" fmla="*/ 3177 h 3962"/>
              <a:gd name="connsiteX269" fmla="*/ 12300 w 12653"/>
              <a:gd name="connsiteY269" fmla="*/ 3177 h 3962"/>
              <a:gd name="connsiteX270" fmla="*/ 12300 w 12653"/>
              <a:gd name="connsiteY270" fmla="*/ 3278 h 3962"/>
              <a:gd name="connsiteX271" fmla="*/ 12392 w 12653"/>
              <a:gd name="connsiteY271" fmla="*/ 3278 h 3962"/>
              <a:gd name="connsiteX272" fmla="*/ 12392 w 12653"/>
              <a:gd name="connsiteY272" fmla="*/ 3337 h 3962"/>
              <a:gd name="connsiteX273" fmla="*/ 12224 w 12653"/>
              <a:gd name="connsiteY273" fmla="*/ 3337 h 3962"/>
              <a:gd name="connsiteX274" fmla="*/ 12224 w 12653"/>
              <a:gd name="connsiteY274" fmla="*/ 3209 h 3962"/>
              <a:gd name="connsiteX275" fmla="*/ 12071 w 12653"/>
              <a:gd name="connsiteY275" fmla="*/ 3209 h 3962"/>
              <a:gd name="connsiteX276" fmla="*/ 12071 w 12653"/>
              <a:gd name="connsiteY276" fmla="*/ 3261 h 3962"/>
              <a:gd name="connsiteX277" fmla="*/ 11995 w 12653"/>
              <a:gd name="connsiteY277" fmla="*/ 3261 h 3962"/>
              <a:gd name="connsiteX278" fmla="*/ 11995 w 12653"/>
              <a:gd name="connsiteY278" fmla="*/ 3322 h 3962"/>
              <a:gd name="connsiteX279" fmla="*/ 658 w 12653"/>
              <a:gd name="connsiteY279" fmla="*/ 3322 h 3962"/>
              <a:gd name="connsiteX280" fmla="*/ 658 w 12653"/>
              <a:gd name="connsiteY280" fmla="*/ 3261 h 3962"/>
              <a:gd name="connsiteX281" fmla="*/ 583 w 12653"/>
              <a:gd name="connsiteY281" fmla="*/ 3261 h 3962"/>
              <a:gd name="connsiteX282" fmla="*/ 583 w 12653"/>
              <a:gd name="connsiteY282" fmla="*/ 3209 h 3962"/>
              <a:gd name="connsiteX283" fmla="*/ 430 w 12653"/>
              <a:gd name="connsiteY283" fmla="*/ 3209 h 3962"/>
              <a:gd name="connsiteX284" fmla="*/ 430 w 12653"/>
              <a:gd name="connsiteY284" fmla="*/ 3337 h 3962"/>
              <a:gd name="connsiteX285" fmla="*/ 261 w 12653"/>
              <a:gd name="connsiteY285" fmla="*/ 3337 h 3962"/>
              <a:gd name="connsiteX286" fmla="*/ 261 w 12653"/>
              <a:gd name="connsiteY286" fmla="*/ 3278 h 3962"/>
              <a:gd name="connsiteX287" fmla="*/ 354 w 12653"/>
              <a:gd name="connsiteY287" fmla="*/ 3278 h 3962"/>
              <a:gd name="connsiteX288" fmla="*/ 354 w 12653"/>
              <a:gd name="connsiteY288" fmla="*/ 3177 h 3962"/>
              <a:gd name="connsiteX289" fmla="*/ 261 w 12653"/>
              <a:gd name="connsiteY289" fmla="*/ 3177 h 3962"/>
              <a:gd name="connsiteX290" fmla="*/ 261 w 12653"/>
              <a:gd name="connsiteY290" fmla="*/ 3084 h 3962"/>
              <a:gd name="connsiteX291" fmla="*/ 184 w 12653"/>
              <a:gd name="connsiteY291" fmla="*/ 3084 h 3962"/>
              <a:gd name="connsiteX292" fmla="*/ 184 w 12653"/>
              <a:gd name="connsiteY292" fmla="*/ 3002 h 3962"/>
              <a:gd name="connsiteX293" fmla="*/ 82 w 12653"/>
              <a:gd name="connsiteY293" fmla="*/ 3002 h 3962"/>
              <a:gd name="connsiteX294" fmla="*/ 82 w 12653"/>
              <a:gd name="connsiteY294" fmla="*/ 3084 h 3962"/>
              <a:gd name="connsiteX295" fmla="*/ 26 w 12653"/>
              <a:gd name="connsiteY295" fmla="*/ 3787 h 3962"/>
              <a:gd name="connsiteX296" fmla="*/ 26 w 12653"/>
              <a:gd name="connsiteY296" fmla="*/ 3619 h 3962"/>
              <a:gd name="connsiteX297" fmla="*/ 153 w 12653"/>
              <a:gd name="connsiteY297" fmla="*/ 3619 h 3962"/>
              <a:gd name="connsiteX298" fmla="*/ 153 w 12653"/>
              <a:gd name="connsiteY298" fmla="*/ 3468 h 3962"/>
              <a:gd name="connsiteX299" fmla="*/ 102 w 12653"/>
              <a:gd name="connsiteY299" fmla="*/ 3468 h 3962"/>
              <a:gd name="connsiteX300" fmla="*/ 102 w 12653"/>
              <a:gd name="connsiteY300" fmla="*/ 3390 h 3962"/>
              <a:gd name="connsiteX301" fmla="*/ 41 w 12653"/>
              <a:gd name="connsiteY301" fmla="*/ 3390 h 3962"/>
              <a:gd name="connsiteX302" fmla="*/ 41 w 12653"/>
              <a:gd name="connsiteY302" fmla="*/ 674 h 3962"/>
              <a:gd name="connsiteX303" fmla="*/ 102 w 12653"/>
              <a:gd name="connsiteY303" fmla="*/ 674 h 3962"/>
              <a:gd name="connsiteX304" fmla="*/ 102 w 12653"/>
              <a:gd name="connsiteY304" fmla="*/ 596 h 3962"/>
              <a:gd name="connsiteX305" fmla="*/ 153 w 12653"/>
              <a:gd name="connsiteY305" fmla="*/ 596 h 3962"/>
              <a:gd name="connsiteX306" fmla="*/ 153 w 12653"/>
              <a:gd name="connsiteY306" fmla="*/ 445 h 3962"/>
              <a:gd name="connsiteX307" fmla="*/ 26 w 12653"/>
              <a:gd name="connsiteY307" fmla="*/ 445 h 3962"/>
              <a:gd name="connsiteX308" fmla="*/ 26 w 12653"/>
              <a:gd name="connsiteY308" fmla="*/ 277 h 3962"/>
              <a:gd name="connsiteX309" fmla="*/ 82 w 12653"/>
              <a:gd name="connsiteY309" fmla="*/ 277 h 3962"/>
              <a:gd name="connsiteX310" fmla="*/ 82 w 12653"/>
              <a:gd name="connsiteY310" fmla="*/ 359 h 3962"/>
              <a:gd name="connsiteX311" fmla="*/ 184 w 12653"/>
              <a:gd name="connsiteY311" fmla="*/ 359 h 3962"/>
              <a:gd name="connsiteX312" fmla="*/ 184 w 12653"/>
              <a:gd name="connsiteY312" fmla="*/ 277 h 3962"/>
              <a:gd name="connsiteX313" fmla="*/ 261 w 12653"/>
              <a:gd name="connsiteY313" fmla="*/ 277 h 3962"/>
              <a:gd name="connsiteX314" fmla="*/ 261 w 12653"/>
              <a:gd name="connsiteY314" fmla="*/ 184 h 3962"/>
              <a:gd name="connsiteX315" fmla="*/ 354 w 12653"/>
              <a:gd name="connsiteY315" fmla="*/ 184 h 3962"/>
              <a:gd name="connsiteX316" fmla="*/ 354 w 12653"/>
              <a:gd name="connsiteY316" fmla="*/ 82 h 3962"/>
              <a:gd name="connsiteX317" fmla="*/ 261 w 12653"/>
              <a:gd name="connsiteY317" fmla="*/ 82 h 3962"/>
              <a:gd name="connsiteX318" fmla="*/ 261 w 12653"/>
              <a:gd name="connsiteY318" fmla="*/ 24 h 3962"/>
              <a:gd name="connsiteX319" fmla="*/ 430 w 12653"/>
              <a:gd name="connsiteY319" fmla="*/ 24 h 3962"/>
              <a:gd name="connsiteX320" fmla="*/ 430 w 12653"/>
              <a:gd name="connsiteY320" fmla="*/ 151 h 3962"/>
              <a:gd name="connsiteX321" fmla="*/ 583 w 12653"/>
              <a:gd name="connsiteY321" fmla="*/ 151 h 3962"/>
              <a:gd name="connsiteX322" fmla="*/ 583 w 12653"/>
              <a:gd name="connsiteY322" fmla="*/ 100 h 3962"/>
              <a:gd name="connsiteX323" fmla="*/ 658 w 12653"/>
              <a:gd name="connsiteY323" fmla="*/ 100 h 3962"/>
              <a:gd name="connsiteX324" fmla="*/ 658 w 12653"/>
              <a:gd name="connsiteY324" fmla="*/ 39 h 3962"/>
              <a:gd name="connsiteX325" fmla="*/ 11995 w 12653"/>
              <a:gd name="connsiteY325" fmla="*/ 39 h 3962"/>
              <a:gd name="connsiteX326" fmla="*/ 11995 w 12653"/>
              <a:gd name="connsiteY326" fmla="*/ 100 h 3962"/>
              <a:gd name="connsiteX327" fmla="*/ 12071 w 12653"/>
              <a:gd name="connsiteY327" fmla="*/ 100 h 3962"/>
              <a:gd name="connsiteX328" fmla="*/ 12071 w 12653"/>
              <a:gd name="connsiteY328" fmla="*/ 151 h 3962"/>
              <a:gd name="connsiteX329" fmla="*/ 12224 w 12653"/>
              <a:gd name="connsiteY329" fmla="*/ 151 h 3962"/>
              <a:gd name="connsiteX330" fmla="*/ 12224 w 12653"/>
              <a:gd name="connsiteY330" fmla="*/ 24 h 3962"/>
              <a:gd name="connsiteX331" fmla="*/ 12392 w 12653"/>
              <a:gd name="connsiteY331" fmla="*/ 24 h 3962"/>
              <a:gd name="connsiteX332" fmla="*/ 12392 w 12653"/>
              <a:gd name="connsiteY332" fmla="*/ 82 h 3962"/>
              <a:gd name="connsiteX333" fmla="*/ 12300 w 12653"/>
              <a:gd name="connsiteY333" fmla="*/ 82 h 3962"/>
              <a:gd name="connsiteX334" fmla="*/ 12300 w 12653"/>
              <a:gd name="connsiteY334" fmla="*/ 184 h 3962"/>
              <a:gd name="connsiteX335" fmla="*/ 12392 w 12653"/>
              <a:gd name="connsiteY335" fmla="*/ 184 h 3962"/>
              <a:gd name="connsiteX336" fmla="*/ 12392 w 12653"/>
              <a:gd name="connsiteY336" fmla="*/ 277 h 3962"/>
              <a:gd name="connsiteX337" fmla="*/ 12470 w 12653"/>
              <a:gd name="connsiteY337" fmla="*/ 277 h 3962"/>
              <a:gd name="connsiteX338" fmla="*/ 12470 w 12653"/>
              <a:gd name="connsiteY338" fmla="*/ 359 h 3962"/>
              <a:gd name="connsiteX339" fmla="*/ 12571 w 12653"/>
              <a:gd name="connsiteY339" fmla="*/ 359 h 3962"/>
              <a:gd name="connsiteX340" fmla="*/ 12571 w 12653"/>
              <a:gd name="connsiteY340" fmla="*/ 277 h 3962"/>
              <a:gd name="connsiteX341" fmla="*/ 12628 w 12653"/>
              <a:gd name="connsiteY341" fmla="*/ 277 h 3962"/>
              <a:gd name="connsiteX342" fmla="*/ 12628 w 12653"/>
              <a:gd name="connsiteY342" fmla="*/ 445 h 3962"/>
              <a:gd name="connsiteX343" fmla="*/ 12500 w 12653"/>
              <a:gd name="connsiteY343" fmla="*/ 445 h 3962"/>
              <a:gd name="connsiteX344" fmla="*/ 12500 w 12653"/>
              <a:gd name="connsiteY344" fmla="*/ 596 h 3962"/>
              <a:gd name="connsiteX345" fmla="*/ 12552 w 12653"/>
              <a:gd name="connsiteY345" fmla="*/ 596 h 3962"/>
              <a:gd name="connsiteX346" fmla="*/ 261 w 12653"/>
              <a:gd name="connsiteY346" fmla="*/ 3962 h 3962"/>
              <a:gd name="connsiteX347" fmla="*/ 261 w 12653"/>
              <a:gd name="connsiteY347" fmla="*/ 3899 h 3962"/>
              <a:gd name="connsiteX348" fmla="*/ 335 w 12653"/>
              <a:gd name="connsiteY348" fmla="*/ 3899 h 3962"/>
              <a:gd name="connsiteX349" fmla="*/ 335 w 12653"/>
              <a:gd name="connsiteY349" fmla="*/ 3962 h 3962"/>
              <a:gd name="connsiteX350" fmla="*/ 261 w 12653"/>
              <a:gd name="connsiteY350" fmla="*/ 3962 h 3962"/>
              <a:gd name="connsiteX351" fmla="*/ 261 w 12653"/>
              <a:gd name="connsiteY351" fmla="*/ 102 h 3962"/>
              <a:gd name="connsiteX352" fmla="*/ 335 w 12653"/>
              <a:gd name="connsiteY352" fmla="*/ 102 h 3962"/>
              <a:gd name="connsiteX353" fmla="*/ 335 w 12653"/>
              <a:gd name="connsiteY353" fmla="*/ 164 h 3962"/>
              <a:gd name="connsiteX354" fmla="*/ 261 w 12653"/>
              <a:gd name="connsiteY354" fmla="*/ 164 h 3962"/>
              <a:gd name="connsiteX355" fmla="*/ 261 w 12653"/>
              <a:gd name="connsiteY355" fmla="*/ 102 h 3962"/>
              <a:gd name="connsiteX356" fmla="*/ 12392 w 12653"/>
              <a:gd name="connsiteY356" fmla="*/ 102 h 3962"/>
              <a:gd name="connsiteX357" fmla="*/ 12392 w 12653"/>
              <a:gd name="connsiteY357" fmla="*/ 164 h 3962"/>
              <a:gd name="connsiteX358" fmla="*/ 12319 w 12653"/>
              <a:gd name="connsiteY358" fmla="*/ 164 h 3962"/>
              <a:gd name="connsiteX359" fmla="*/ 12319 w 12653"/>
              <a:gd name="connsiteY359" fmla="*/ 102 h 3962"/>
              <a:gd name="connsiteX360" fmla="*/ 12392 w 12653"/>
              <a:gd name="connsiteY360" fmla="*/ 102 h 3962"/>
              <a:gd name="connsiteX361" fmla="*/ 12392 w 12653"/>
              <a:gd name="connsiteY361" fmla="*/ 3899 h 3962"/>
              <a:gd name="connsiteX362" fmla="*/ 12392 w 12653"/>
              <a:gd name="connsiteY362" fmla="*/ 3962 h 3962"/>
              <a:gd name="connsiteX363" fmla="*/ 12319 w 12653"/>
              <a:gd name="connsiteY363" fmla="*/ 3962 h 3962"/>
              <a:gd name="connsiteX364" fmla="*/ 12319 w 12653"/>
              <a:gd name="connsiteY364" fmla="*/ 3899 h 3962"/>
              <a:gd name="connsiteX365" fmla="*/ 12392 w 12653"/>
              <a:gd name="connsiteY365" fmla="*/ 3899 h 3962"/>
              <a:gd name="connsiteX366" fmla="*/ 12552 w 12653"/>
              <a:gd name="connsiteY366" fmla="*/ 277 h 3962"/>
              <a:gd name="connsiteX367" fmla="*/ 12552 w 12653"/>
              <a:gd name="connsiteY367" fmla="*/ 339 h 3962"/>
              <a:gd name="connsiteX368" fmla="*/ 12487 w 12653"/>
              <a:gd name="connsiteY368" fmla="*/ 339 h 3962"/>
              <a:gd name="connsiteX369" fmla="*/ 12487 w 12653"/>
              <a:gd name="connsiteY369" fmla="*/ 277 h 3962"/>
              <a:gd name="connsiteX370" fmla="*/ 12552 w 12653"/>
              <a:gd name="connsiteY370" fmla="*/ 277 h 3962"/>
              <a:gd name="connsiteX371" fmla="*/ 12552 w 12653"/>
              <a:gd name="connsiteY371" fmla="*/ 184 h 3962"/>
              <a:gd name="connsiteX372" fmla="*/ 12552 w 12653"/>
              <a:gd name="connsiteY372" fmla="*/ 255 h 3962"/>
              <a:gd name="connsiteX373" fmla="*/ 12487 w 12653"/>
              <a:gd name="connsiteY373" fmla="*/ 255 h 3962"/>
              <a:gd name="connsiteX374" fmla="*/ 12487 w 12653"/>
              <a:gd name="connsiteY374" fmla="*/ 184 h 3962"/>
              <a:gd name="connsiteX375" fmla="*/ 12552 w 12653"/>
              <a:gd name="connsiteY375" fmla="*/ 184 h 3962"/>
              <a:gd name="connsiteX376" fmla="*/ 12552 w 12653"/>
              <a:gd name="connsiteY376" fmla="*/ 102 h 3962"/>
              <a:gd name="connsiteX377" fmla="*/ 12552 w 12653"/>
              <a:gd name="connsiteY377" fmla="*/ 160 h 3962"/>
              <a:gd name="connsiteX378" fmla="*/ 12492 w 12653"/>
              <a:gd name="connsiteY378" fmla="*/ 160 h 3962"/>
              <a:gd name="connsiteX379" fmla="*/ 12492 w 12653"/>
              <a:gd name="connsiteY379" fmla="*/ 102 h 3962"/>
              <a:gd name="connsiteX380" fmla="*/ 12552 w 12653"/>
              <a:gd name="connsiteY380" fmla="*/ 102 h 3962"/>
              <a:gd name="connsiteX381" fmla="*/ 12492 w 12653"/>
              <a:gd name="connsiteY381" fmla="*/ 82 h 3962"/>
              <a:gd name="connsiteX382" fmla="*/ 12492 w 12653"/>
              <a:gd name="connsiteY382" fmla="*/ 22 h 3962"/>
              <a:gd name="connsiteX383" fmla="*/ 12630 w 12653"/>
              <a:gd name="connsiteY383" fmla="*/ 22 h 3962"/>
              <a:gd name="connsiteX384" fmla="*/ 12630 w 12653"/>
              <a:gd name="connsiteY384" fmla="*/ 160 h 3962"/>
              <a:gd name="connsiteX385" fmla="*/ 12571 w 12653"/>
              <a:gd name="connsiteY385" fmla="*/ 160 h 3962"/>
              <a:gd name="connsiteX386" fmla="*/ 12571 w 12653"/>
              <a:gd name="connsiteY386" fmla="*/ 82 h 3962"/>
              <a:gd name="connsiteX387" fmla="*/ 12492 w 12653"/>
              <a:gd name="connsiteY387" fmla="*/ 82 h 3962"/>
              <a:gd name="connsiteX388" fmla="*/ 80 w 12653"/>
              <a:gd name="connsiteY388" fmla="*/ 3489 h 3962"/>
              <a:gd name="connsiteX389" fmla="*/ 80 w 12653"/>
              <a:gd name="connsiteY389" fmla="*/ 3528 h 3962"/>
              <a:gd name="connsiteX390" fmla="*/ 39 w 12653"/>
              <a:gd name="connsiteY390" fmla="*/ 3528 h 3962"/>
              <a:gd name="connsiteX391" fmla="*/ 39 w 12653"/>
              <a:gd name="connsiteY391" fmla="*/ 3489 h 3962"/>
              <a:gd name="connsiteX392" fmla="*/ 80 w 12653"/>
              <a:gd name="connsiteY392" fmla="*/ 3489 h 3962"/>
              <a:gd name="connsiteX393" fmla="*/ 12574 w 12653"/>
              <a:gd name="connsiteY393" fmla="*/ 575 h 3962"/>
              <a:gd name="connsiteX394" fmla="*/ 12574 w 12653"/>
              <a:gd name="connsiteY394" fmla="*/ 536 h 3962"/>
              <a:gd name="connsiteX395" fmla="*/ 12615 w 12653"/>
              <a:gd name="connsiteY395" fmla="*/ 536 h 3962"/>
              <a:gd name="connsiteX396" fmla="*/ 12615 w 12653"/>
              <a:gd name="connsiteY396" fmla="*/ 575 h 3962"/>
              <a:gd name="connsiteX397" fmla="*/ 12574 w 12653"/>
              <a:gd name="connsiteY397" fmla="*/ 575 h 3962"/>
              <a:gd name="connsiteX0" fmla="*/ 12653 w 12653"/>
              <a:gd name="connsiteY0" fmla="*/ 182 h 3962"/>
              <a:gd name="connsiteX1" fmla="*/ 12653 w 12653"/>
              <a:gd name="connsiteY1" fmla="*/ 0 h 3962"/>
              <a:gd name="connsiteX2" fmla="*/ 12470 w 12653"/>
              <a:gd name="connsiteY2" fmla="*/ 0 h 3962"/>
              <a:gd name="connsiteX3" fmla="*/ 12470 w 12653"/>
              <a:gd name="connsiteY3" fmla="*/ 82 h 3962"/>
              <a:gd name="connsiteX4" fmla="*/ 12414 w 12653"/>
              <a:gd name="connsiteY4" fmla="*/ 82 h 3962"/>
              <a:gd name="connsiteX5" fmla="*/ 12414 w 12653"/>
              <a:gd name="connsiteY5" fmla="*/ 0 h 3962"/>
              <a:gd name="connsiteX6" fmla="*/ 12202 w 12653"/>
              <a:gd name="connsiteY6" fmla="*/ 0 h 3962"/>
              <a:gd name="connsiteX7" fmla="*/ 12202 w 12653"/>
              <a:gd name="connsiteY7" fmla="*/ 130 h 3962"/>
              <a:gd name="connsiteX8" fmla="*/ 12092 w 12653"/>
              <a:gd name="connsiteY8" fmla="*/ 130 h 3962"/>
              <a:gd name="connsiteX9" fmla="*/ 12092 w 12653"/>
              <a:gd name="connsiteY9" fmla="*/ 100 h 3962"/>
              <a:gd name="connsiteX10" fmla="*/ 12155 w 12653"/>
              <a:gd name="connsiteY10" fmla="*/ 100 h 3962"/>
              <a:gd name="connsiteX11" fmla="*/ 12155 w 12653"/>
              <a:gd name="connsiteY11" fmla="*/ 15 h 3962"/>
              <a:gd name="connsiteX12" fmla="*/ 12071 w 12653"/>
              <a:gd name="connsiteY12" fmla="*/ 15 h 3962"/>
              <a:gd name="connsiteX13" fmla="*/ 12071 w 12653"/>
              <a:gd name="connsiteY13" fmla="*/ 78 h 3962"/>
              <a:gd name="connsiteX14" fmla="*/ 12017 w 12653"/>
              <a:gd name="connsiteY14" fmla="*/ 78 h 3962"/>
              <a:gd name="connsiteX15" fmla="*/ 12017 w 12653"/>
              <a:gd name="connsiteY15" fmla="*/ 18 h 3962"/>
              <a:gd name="connsiteX16" fmla="*/ 637 w 12653"/>
              <a:gd name="connsiteY16" fmla="*/ 18 h 3962"/>
              <a:gd name="connsiteX17" fmla="*/ 637 w 12653"/>
              <a:gd name="connsiteY17" fmla="*/ 78 h 3962"/>
              <a:gd name="connsiteX18" fmla="*/ 583 w 12653"/>
              <a:gd name="connsiteY18" fmla="*/ 78 h 3962"/>
              <a:gd name="connsiteX19" fmla="*/ 583 w 12653"/>
              <a:gd name="connsiteY19" fmla="*/ 15 h 3962"/>
              <a:gd name="connsiteX20" fmla="*/ 499 w 12653"/>
              <a:gd name="connsiteY20" fmla="*/ 15 h 3962"/>
              <a:gd name="connsiteX21" fmla="*/ 499 w 12653"/>
              <a:gd name="connsiteY21" fmla="*/ 100 h 3962"/>
              <a:gd name="connsiteX22" fmla="*/ 561 w 12653"/>
              <a:gd name="connsiteY22" fmla="*/ 100 h 3962"/>
              <a:gd name="connsiteX23" fmla="*/ 561 w 12653"/>
              <a:gd name="connsiteY23" fmla="*/ 130 h 3962"/>
              <a:gd name="connsiteX24" fmla="*/ 451 w 12653"/>
              <a:gd name="connsiteY24" fmla="*/ 130 h 3962"/>
              <a:gd name="connsiteX25" fmla="*/ 451 w 12653"/>
              <a:gd name="connsiteY25" fmla="*/ 0 h 3962"/>
              <a:gd name="connsiteX26" fmla="*/ 240 w 12653"/>
              <a:gd name="connsiteY26" fmla="*/ 0 h 3962"/>
              <a:gd name="connsiteX27" fmla="*/ 240 w 12653"/>
              <a:gd name="connsiteY27" fmla="*/ 82 h 3962"/>
              <a:gd name="connsiteX28" fmla="*/ 184 w 12653"/>
              <a:gd name="connsiteY28" fmla="*/ 82 h 3962"/>
              <a:gd name="connsiteX29" fmla="*/ 184 w 12653"/>
              <a:gd name="connsiteY29" fmla="*/ 0 h 3962"/>
              <a:gd name="connsiteX30" fmla="*/ 0 w 12653"/>
              <a:gd name="connsiteY30" fmla="*/ 0 h 3962"/>
              <a:gd name="connsiteX31" fmla="*/ 0 w 12653"/>
              <a:gd name="connsiteY31" fmla="*/ 182 h 3962"/>
              <a:gd name="connsiteX32" fmla="*/ 82 w 12653"/>
              <a:gd name="connsiteY32" fmla="*/ 182 h 3962"/>
              <a:gd name="connsiteX33" fmla="*/ 82 w 12653"/>
              <a:gd name="connsiteY33" fmla="*/ 255 h 3962"/>
              <a:gd name="connsiteX34" fmla="*/ 2 w 12653"/>
              <a:gd name="connsiteY34" fmla="*/ 255 h 3962"/>
              <a:gd name="connsiteX35" fmla="*/ 2 w 12653"/>
              <a:gd name="connsiteY35" fmla="*/ 467 h 3962"/>
              <a:gd name="connsiteX36" fmla="*/ 132 w 12653"/>
              <a:gd name="connsiteY36" fmla="*/ 467 h 3962"/>
              <a:gd name="connsiteX37" fmla="*/ 132 w 12653"/>
              <a:gd name="connsiteY37" fmla="*/ 575 h 3962"/>
              <a:gd name="connsiteX38" fmla="*/ 102 w 12653"/>
              <a:gd name="connsiteY38" fmla="*/ 575 h 3962"/>
              <a:gd name="connsiteX39" fmla="*/ 102 w 12653"/>
              <a:gd name="connsiteY39" fmla="*/ 514 h 3962"/>
              <a:gd name="connsiteX40" fmla="*/ 17 w 12653"/>
              <a:gd name="connsiteY40" fmla="*/ 514 h 3962"/>
              <a:gd name="connsiteX41" fmla="*/ 17 w 12653"/>
              <a:gd name="connsiteY41" fmla="*/ 596 h 3962"/>
              <a:gd name="connsiteX42" fmla="*/ 80 w 12653"/>
              <a:gd name="connsiteY42" fmla="*/ 596 h 3962"/>
              <a:gd name="connsiteX43" fmla="*/ 80 w 12653"/>
              <a:gd name="connsiteY43" fmla="*/ 652 h 3962"/>
              <a:gd name="connsiteX44" fmla="*/ 20 w 12653"/>
              <a:gd name="connsiteY44" fmla="*/ 652 h 3962"/>
              <a:gd name="connsiteX45" fmla="*/ 20 w 12653"/>
              <a:gd name="connsiteY45" fmla="*/ 2708 h 3962"/>
              <a:gd name="connsiteX46" fmla="*/ 80 w 12653"/>
              <a:gd name="connsiteY46" fmla="*/ 2708 h 3962"/>
              <a:gd name="connsiteX47" fmla="*/ 80 w 12653"/>
              <a:gd name="connsiteY47" fmla="*/ 2765 h 3962"/>
              <a:gd name="connsiteX48" fmla="*/ 17 w 12653"/>
              <a:gd name="connsiteY48" fmla="*/ 2765 h 3962"/>
              <a:gd name="connsiteX49" fmla="*/ 17 w 12653"/>
              <a:gd name="connsiteY49" fmla="*/ 2847 h 3962"/>
              <a:gd name="connsiteX50" fmla="*/ 102 w 12653"/>
              <a:gd name="connsiteY50" fmla="*/ 2847 h 3962"/>
              <a:gd name="connsiteX51" fmla="*/ 102 w 12653"/>
              <a:gd name="connsiteY51" fmla="*/ 2786 h 3962"/>
              <a:gd name="connsiteX52" fmla="*/ 132 w 12653"/>
              <a:gd name="connsiteY52" fmla="*/ 2786 h 3962"/>
              <a:gd name="connsiteX53" fmla="*/ 132 w 12653"/>
              <a:gd name="connsiteY53" fmla="*/ 2894 h 3962"/>
              <a:gd name="connsiteX54" fmla="*/ 2 w 12653"/>
              <a:gd name="connsiteY54" fmla="*/ 2894 h 3962"/>
              <a:gd name="connsiteX55" fmla="*/ 2 w 12653"/>
              <a:gd name="connsiteY55" fmla="*/ 3106 h 3962"/>
              <a:gd name="connsiteX56" fmla="*/ 82 w 12653"/>
              <a:gd name="connsiteY56" fmla="*/ 3106 h 3962"/>
              <a:gd name="connsiteX57" fmla="*/ 82 w 12653"/>
              <a:gd name="connsiteY57" fmla="*/ 3179 h 3962"/>
              <a:gd name="connsiteX58" fmla="*/ 0 w 12653"/>
              <a:gd name="connsiteY58" fmla="*/ 3179 h 3962"/>
              <a:gd name="connsiteX59" fmla="*/ 0 w 12653"/>
              <a:gd name="connsiteY59" fmla="*/ 3360 h 3962"/>
              <a:gd name="connsiteX60" fmla="*/ 184 w 12653"/>
              <a:gd name="connsiteY60" fmla="*/ 3360 h 3962"/>
              <a:gd name="connsiteX61" fmla="*/ 184 w 12653"/>
              <a:gd name="connsiteY61" fmla="*/ 3278 h 3962"/>
              <a:gd name="connsiteX62" fmla="*/ 240 w 12653"/>
              <a:gd name="connsiteY62" fmla="*/ 3278 h 3962"/>
              <a:gd name="connsiteX63" fmla="*/ 240 w 12653"/>
              <a:gd name="connsiteY63" fmla="*/ 3360 h 3962"/>
              <a:gd name="connsiteX64" fmla="*/ 451 w 12653"/>
              <a:gd name="connsiteY64" fmla="*/ 3360 h 3962"/>
              <a:gd name="connsiteX65" fmla="*/ 451 w 12653"/>
              <a:gd name="connsiteY65" fmla="*/ 3231 h 3962"/>
              <a:gd name="connsiteX66" fmla="*/ 561 w 12653"/>
              <a:gd name="connsiteY66" fmla="*/ 3231 h 3962"/>
              <a:gd name="connsiteX67" fmla="*/ 561 w 12653"/>
              <a:gd name="connsiteY67" fmla="*/ 3261 h 3962"/>
              <a:gd name="connsiteX68" fmla="*/ 499 w 12653"/>
              <a:gd name="connsiteY68" fmla="*/ 3261 h 3962"/>
              <a:gd name="connsiteX69" fmla="*/ 499 w 12653"/>
              <a:gd name="connsiteY69" fmla="*/ 3345 h 3962"/>
              <a:gd name="connsiteX70" fmla="*/ 583 w 12653"/>
              <a:gd name="connsiteY70" fmla="*/ 3345 h 3962"/>
              <a:gd name="connsiteX71" fmla="*/ 583 w 12653"/>
              <a:gd name="connsiteY71" fmla="*/ 3283 h 3962"/>
              <a:gd name="connsiteX72" fmla="*/ 637 w 12653"/>
              <a:gd name="connsiteY72" fmla="*/ 3283 h 3962"/>
              <a:gd name="connsiteX73" fmla="*/ 637 w 12653"/>
              <a:gd name="connsiteY73" fmla="*/ 3343 h 3962"/>
              <a:gd name="connsiteX74" fmla="*/ 12017 w 12653"/>
              <a:gd name="connsiteY74" fmla="*/ 3343 h 3962"/>
              <a:gd name="connsiteX75" fmla="*/ 12017 w 12653"/>
              <a:gd name="connsiteY75" fmla="*/ 3283 h 3962"/>
              <a:gd name="connsiteX76" fmla="*/ 12071 w 12653"/>
              <a:gd name="connsiteY76" fmla="*/ 3283 h 3962"/>
              <a:gd name="connsiteX77" fmla="*/ 12071 w 12653"/>
              <a:gd name="connsiteY77" fmla="*/ 3345 h 3962"/>
              <a:gd name="connsiteX78" fmla="*/ 12155 w 12653"/>
              <a:gd name="connsiteY78" fmla="*/ 3345 h 3962"/>
              <a:gd name="connsiteX79" fmla="*/ 12155 w 12653"/>
              <a:gd name="connsiteY79" fmla="*/ 3261 h 3962"/>
              <a:gd name="connsiteX80" fmla="*/ 12092 w 12653"/>
              <a:gd name="connsiteY80" fmla="*/ 3261 h 3962"/>
              <a:gd name="connsiteX81" fmla="*/ 12092 w 12653"/>
              <a:gd name="connsiteY81" fmla="*/ 3231 h 3962"/>
              <a:gd name="connsiteX82" fmla="*/ 12202 w 12653"/>
              <a:gd name="connsiteY82" fmla="*/ 3231 h 3962"/>
              <a:gd name="connsiteX83" fmla="*/ 12202 w 12653"/>
              <a:gd name="connsiteY83" fmla="*/ 3360 h 3962"/>
              <a:gd name="connsiteX84" fmla="*/ 12414 w 12653"/>
              <a:gd name="connsiteY84" fmla="*/ 3360 h 3962"/>
              <a:gd name="connsiteX85" fmla="*/ 12414 w 12653"/>
              <a:gd name="connsiteY85" fmla="*/ 3278 h 3962"/>
              <a:gd name="connsiteX86" fmla="*/ 12470 w 12653"/>
              <a:gd name="connsiteY86" fmla="*/ 3278 h 3962"/>
              <a:gd name="connsiteX87" fmla="*/ 12470 w 12653"/>
              <a:gd name="connsiteY87" fmla="*/ 3360 h 3962"/>
              <a:gd name="connsiteX88" fmla="*/ 12653 w 12653"/>
              <a:gd name="connsiteY88" fmla="*/ 3360 h 3962"/>
              <a:gd name="connsiteX89" fmla="*/ 12653 w 12653"/>
              <a:gd name="connsiteY89" fmla="*/ 3179 h 3962"/>
              <a:gd name="connsiteX90" fmla="*/ 12571 w 12653"/>
              <a:gd name="connsiteY90" fmla="*/ 3179 h 3962"/>
              <a:gd name="connsiteX91" fmla="*/ 12571 w 12653"/>
              <a:gd name="connsiteY91" fmla="*/ 3106 h 3962"/>
              <a:gd name="connsiteX92" fmla="*/ 12651 w 12653"/>
              <a:gd name="connsiteY92" fmla="*/ 3106 h 3962"/>
              <a:gd name="connsiteX93" fmla="*/ 12651 w 12653"/>
              <a:gd name="connsiteY93" fmla="*/ 2894 h 3962"/>
              <a:gd name="connsiteX94" fmla="*/ 12522 w 12653"/>
              <a:gd name="connsiteY94" fmla="*/ 2894 h 3962"/>
              <a:gd name="connsiteX95" fmla="*/ 12522 w 12653"/>
              <a:gd name="connsiteY95" fmla="*/ 2786 h 3962"/>
              <a:gd name="connsiteX96" fmla="*/ 12552 w 12653"/>
              <a:gd name="connsiteY96" fmla="*/ 2786 h 3962"/>
              <a:gd name="connsiteX97" fmla="*/ 12552 w 12653"/>
              <a:gd name="connsiteY97" fmla="*/ 2847 h 3962"/>
              <a:gd name="connsiteX98" fmla="*/ 12636 w 12653"/>
              <a:gd name="connsiteY98" fmla="*/ 2847 h 3962"/>
              <a:gd name="connsiteX99" fmla="*/ 12636 w 12653"/>
              <a:gd name="connsiteY99" fmla="*/ 2765 h 3962"/>
              <a:gd name="connsiteX100" fmla="*/ 12574 w 12653"/>
              <a:gd name="connsiteY100" fmla="*/ 2765 h 3962"/>
              <a:gd name="connsiteX101" fmla="*/ 12574 w 12653"/>
              <a:gd name="connsiteY101" fmla="*/ 2708 h 3962"/>
              <a:gd name="connsiteX102" fmla="*/ 12634 w 12653"/>
              <a:gd name="connsiteY102" fmla="*/ 2708 h 3962"/>
              <a:gd name="connsiteX103" fmla="*/ 12634 w 12653"/>
              <a:gd name="connsiteY103" fmla="*/ 652 h 3962"/>
              <a:gd name="connsiteX104" fmla="*/ 12574 w 12653"/>
              <a:gd name="connsiteY104" fmla="*/ 652 h 3962"/>
              <a:gd name="connsiteX105" fmla="*/ 12574 w 12653"/>
              <a:gd name="connsiteY105" fmla="*/ 596 h 3962"/>
              <a:gd name="connsiteX106" fmla="*/ 12636 w 12653"/>
              <a:gd name="connsiteY106" fmla="*/ 596 h 3962"/>
              <a:gd name="connsiteX107" fmla="*/ 12636 w 12653"/>
              <a:gd name="connsiteY107" fmla="*/ 514 h 3962"/>
              <a:gd name="connsiteX108" fmla="*/ 12552 w 12653"/>
              <a:gd name="connsiteY108" fmla="*/ 514 h 3962"/>
              <a:gd name="connsiteX109" fmla="*/ 12552 w 12653"/>
              <a:gd name="connsiteY109" fmla="*/ 575 h 3962"/>
              <a:gd name="connsiteX110" fmla="*/ 12522 w 12653"/>
              <a:gd name="connsiteY110" fmla="*/ 575 h 3962"/>
              <a:gd name="connsiteX111" fmla="*/ 12522 w 12653"/>
              <a:gd name="connsiteY111" fmla="*/ 467 h 3962"/>
              <a:gd name="connsiteX112" fmla="*/ 12651 w 12653"/>
              <a:gd name="connsiteY112" fmla="*/ 467 h 3962"/>
              <a:gd name="connsiteX113" fmla="*/ 12651 w 12653"/>
              <a:gd name="connsiteY113" fmla="*/ 255 h 3962"/>
              <a:gd name="connsiteX114" fmla="*/ 12571 w 12653"/>
              <a:gd name="connsiteY114" fmla="*/ 255 h 3962"/>
              <a:gd name="connsiteX115" fmla="*/ 12571 w 12653"/>
              <a:gd name="connsiteY115" fmla="*/ 182 h 3962"/>
              <a:gd name="connsiteX116" fmla="*/ 12653 w 12653"/>
              <a:gd name="connsiteY116" fmla="*/ 182 h 3962"/>
              <a:gd name="connsiteX117" fmla="*/ 561 w 12653"/>
              <a:gd name="connsiteY117" fmla="*/ 3283 h 3962"/>
              <a:gd name="connsiteX118" fmla="*/ 561 w 12653"/>
              <a:gd name="connsiteY118" fmla="*/ 3324 h 3962"/>
              <a:gd name="connsiteX119" fmla="*/ 520 w 12653"/>
              <a:gd name="connsiteY119" fmla="*/ 3324 h 3962"/>
              <a:gd name="connsiteX120" fmla="*/ 520 w 12653"/>
              <a:gd name="connsiteY120" fmla="*/ 3283 h 3962"/>
              <a:gd name="connsiteX121" fmla="*/ 561 w 12653"/>
              <a:gd name="connsiteY121" fmla="*/ 3283 h 3962"/>
              <a:gd name="connsiteX122" fmla="*/ 12092 w 12653"/>
              <a:gd name="connsiteY122" fmla="*/ 78 h 3962"/>
              <a:gd name="connsiteX123" fmla="*/ 12092 w 12653"/>
              <a:gd name="connsiteY123" fmla="*/ 37 h 3962"/>
              <a:gd name="connsiteX124" fmla="*/ 12133 w 12653"/>
              <a:gd name="connsiteY124" fmla="*/ 37 h 3962"/>
              <a:gd name="connsiteX125" fmla="*/ 12133 w 12653"/>
              <a:gd name="connsiteY125" fmla="*/ 78 h 3962"/>
              <a:gd name="connsiteX126" fmla="*/ 12092 w 12653"/>
              <a:gd name="connsiteY126" fmla="*/ 78 h 3962"/>
              <a:gd name="connsiteX127" fmla="*/ 12574 w 12653"/>
              <a:gd name="connsiteY127" fmla="*/ 2825 h 3962"/>
              <a:gd name="connsiteX128" fmla="*/ 12574 w 12653"/>
              <a:gd name="connsiteY128" fmla="*/ 2786 h 3962"/>
              <a:gd name="connsiteX129" fmla="*/ 12615 w 12653"/>
              <a:gd name="connsiteY129" fmla="*/ 2786 h 3962"/>
              <a:gd name="connsiteX130" fmla="*/ 12615 w 12653"/>
              <a:gd name="connsiteY130" fmla="*/ 2825 h 3962"/>
              <a:gd name="connsiteX131" fmla="*/ 12574 w 12653"/>
              <a:gd name="connsiteY131" fmla="*/ 2825 h 3962"/>
              <a:gd name="connsiteX132" fmla="*/ 12492 w 12653"/>
              <a:gd name="connsiteY132" fmla="*/ 3339 h 3962"/>
              <a:gd name="connsiteX133" fmla="*/ 12492 w 12653"/>
              <a:gd name="connsiteY133" fmla="*/ 3278 h 3962"/>
              <a:gd name="connsiteX134" fmla="*/ 12571 w 12653"/>
              <a:gd name="connsiteY134" fmla="*/ 3278 h 3962"/>
              <a:gd name="connsiteX135" fmla="*/ 12571 w 12653"/>
              <a:gd name="connsiteY135" fmla="*/ 3201 h 3962"/>
              <a:gd name="connsiteX136" fmla="*/ 12630 w 12653"/>
              <a:gd name="connsiteY136" fmla="*/ 3201 h 3962"/>
              <a:gd name="connsiteX137" fmla="*/ 12630 w 12653"/>
              <a:gd name="connsiteY137" fmla="*/ 3339 h 3962"/>
              <a:gd name="connsiteX138" fmla="*/ 12492 w 12653"/>
              <a:gd name="connsiteY138" fmla="*/ 3339 h 3962"/>
              <a:gd name="connsiteX139" fmla="*/ 12492 w 12653"/>
              <a:gd name="connsiteY139" fmla="*/ 3259 h 3962"/>
              <a:gd name="connsiteX140" fmla="*/ 12492 w 12653"/>
              <a:gd name="connsiteY140" fmla="*/ 3201 h 3962"/>
              <a:gd name="connsiteX141" fmla="*/ 12552 w 12653"/>
              <a:gd name="connsiteY141" fmla="*/ 3201 h 3962"/>
              <a:gd name="connsiteX142" fmla="*/ 12552 w 12653"/>
              <a:gd name="connsiteY142" fmla="*/ 3259 h 3962"/>
              <a:gd name="connsiteX143" fmla="*/ 12492 w 12653"/>
              <a:gd name="connsiteY143" fmla="*/ 3259 h 3962"/>
              <a:gd name="connsiteX144" fmla="*/ 12487 w 12653"/>
              <a:gd name="connsiteY144" fmla="*/ 3084 h 3962"/>
              <a:gd name="connsiteX145" fmla="*/ 12487 w 12653"/>
              <a:gd name="connsiteY145" fmla="*/ 3021 h 3962"/>
              <a:gd name="connsiteX146" fmla="*/ 12552 w 12653"/>
              <a:gd name="connsiteY146" fmla="*/ 3021 h 3962"/>
              <a:gd name="connsiteX147" fmla="*/ 12552 w 12653"/>
              <a:gd name="connsiteY147" fmla="*/ 3084 h 3962"/>
              <a:gd name="connsiteX148" fmla="*/ 12487 w 12653"/>
              <a:gd name="connsiteY148" fmla="*/ 3084 h 3962"/>
              <a:gd name="connsiteX149" fmla="*/ 12552 w 12653"/>
              <a:gd name="connsiteY149" fmla="*/ 3106 h 3962"/>
              <a:gd name="connsiteX150" fmla="*/ 12552 w 12653"/>
              <a:gd name="connsiteY150" fmla="*/ 3177 h 3962"/>
              <a:gd name="connsiteX151" fmla="*/ 12487 w 12653"/>
              <a:gd name="connsiteY151" fmla="*/ 3177 h 3962"/>
              <a:gd name="connsiteX152" fmla="*/ 12487 w 12653"/>
              <a:gd name="connsiteY152" fmla="*/ 3106 h 3962"/>
              <a:gd name="connsiteX153" fmla="*/ 12552 w 12653"/>
              <a:gd name="connsiteY153" fmla="*/ 3106 h 3962"/>
              <a:gd name="connsiteX154" fmla="*/ 12470 w 12653"/>
              <a:gd name="connsiteY154" fmla="*/ 3196 h 3962"/>
              <a:gd name="connsiteX155" fmla="*/ 12470 w 12653"/>
              <a:gd name="connsiteY155" fmla="*/ 3259 h 3962"/>
              <a:gd name="connsiteX156" fmla="*/ 12414 w 12653"/>
              <a:gd name="connsiteY156" fmla="*/ 3259 h 3962"/>
              <a:gd name="connsiteX157" fmla="*/ 12414 w 12653"/>
              <a:gd name="connsiteY157" fmla="*/ 3196 h 3962"/>
              <a:gd name="connsiteX158" fmla="*/ 12470 w 12653"/>
              <a:gd name="connsiteY158" fmla="*/ 3196 h 3962"/>
              <a:gd name="connsiteX159" fmla="*/ 12470 w 12653"/>
              <a:gd name="connsiteY159" fmla="*/ 3106 h 3962"/>
              <a:gd name="connsiteX160" fmla="*/ 12470 w 12653"/>
              <a:gd name="connsiteY160" fmla="*/ 3177 h 3962"/>
              <a:gd name="connsiteX161" fmla="*/ 12414 w 12653"/>
              <a:gd name="connsiteY161" fmla="*/ 3177 h 3962"/>
              <a:gd name="connsiteX162" fmla="*/ 12414 w 12653"/>
              <a:gd name="connsiteY162" fmla="*/ 3106 h 3962"/>
              <a:gd name="connsiteX163" fmla="*/ 12470 w 12653"/>
              <a:gd name="connsiteY163" fmla="*/ 3106 h 3962"/>
              <a:gd name="connsiteX164" fmla="*/ 12092 w 12653"/>
              <a:gd name="connsiteY164" fmla="*/ 3324 h 3962"/>
              <a:gd name="connsiteX165" fmla="*/ 12092 w 12653"/>
              <a:gd name="connsiteY165" fmla="*/ 3283 h 3962"/>
              <a:gd name="connsiteX166" fmla="*/ 12133 w 12653"/>
              <a:gd name="connsiteY166" fmla="*/ 3283 h 3962"/>
              <a:gd name="connsiteX167" fmla="*/ 12133 w 12653"/>
              <a:gd name="connsiteY167" fmla="*/ 3324 h 3962"/>
              <a:gd name="connsiteX168" fmla="*/ 12092 w 12653"/>
              <a:gd name="connsiteY168" fmla="*/ 3324 h 3962"/>
              <a:gd name="connsiteX169" fmla="*/ 240 w 12653"/>
              <a:gd name="connsiteY169" fmla="*/ 3196 h 3962"/>
              <a:gd name="connsiteX170" fmla="*/ 240 w 12653"/>
              <a:gd name="connsiteY170" fmla="*/ 3259 h 3962"/>
              <a:gd name="connsiteX171" fmla="*/ 184 w 12653"/>
              <a:gd name="connsiteY171" fmla="*/ 3259 h 3962"/>
              <a:gd name="connsiteX172" fmla="*/ 184 w 12653"/>
              <a:gd name="connsiteY172" fmla="*/ 3196 h 3962"/>
              <a:gd name="connsiteX173" fmla="*/ 240 w 12653"/>
              <a:gd name="connsiteY173" fmla="*/ 3196 h 3962"/>
              <a:gd name="connsiteX174" fmla="*/ 240 w 12653"/>
              <a:gd name="connsiteY174" fmla="*/ 3106 h 3962"/>
              <a:gd name="connsiteX175" fmla="*/ 240 w 12653"/>
              <a:gd name="connsiteY175" fmla="*/ 3177 h 3962"/>
              <a:gd name="connsiteX176" fmla="*/ 184 w 12653"/>
              <a:gd name="connsiteY176" fmla="*/ 3177 h 3962"/>
              <a:gd name="connsiteX177" fmla="*/ 184 w 12653"/>
              <a:gd name="connsiteY177" fmla="*/ 3106 h 3962"/>
              <a:gd name="connsiteX178" fmla="*/ 240 w 12653"/>
              <a:gd name="connsiteY178" fmla="*/ 3106 h 3962"/>
              <a:gd name="connsiteX179" fmla="*/ 102 w 12653"/>
              <a:gd name="connsiteY179" fmla="*/ 3084 h 3962"/>
              <a:gd name="connsiteX180" fmla="*/ 102 w 12653"/>
              <a:gd name="connsiteY180" fmla="*/ 3021 h 3962"/>
              <a:gd name="connsiteX181" fmla="*/ 166 w 12653"/>
              <a:gd name="connsiteY181" fmla="*/ 3021 h 3962"/>
              <a:gd name="connsiteX182" fmla="*/ 166 w 12653"/>
              <a:gd name="connsiteY182" fmla="*/ 3084 h 3962"/>
              <a:gd name="connsiteX183" fmla="*/ 102 w 12653"/>
              <a:gd name="connsiteY183" fmla="*/ 3084 h 3962"/>
              <a:gd name="connsiteX184" fmla="*/ 102 w 12653"/>
              <a:gd name="connsiteY184" fmla="*/ 3177 h 3962"/>
              <a:gd name="connsiteX185" fmla="*/ 102 w 12653"/>
              <a:gd name="connsiteY185" fmla="*/ 3106 h 3962"/>
              <a:gd name="connsiteX186" fmla="*/ 166 w 12653"/>
              <a:gd name="connsiteY186" fmla="*/ 3106 h 3962"/>
              <a:gd name="connsiteX187" fmla="*/ 166 w 12653"/>
              <a:gd name="connsiteY187" fmla="*/ 3177 h 3962"/>
              <a:gd name="connsiteX188" fmla="*/ 102 w 12653"/>
              <a:gd name="connsiteY188" fmla="*/ 3177 h 3962"/>
              <a:gd name="connsiteX189" fmla="*/ 102 w 12653"/>
              <a:gd name="connsiteY189" fmla="*/ 3259 h 3962"/>
              <a:gd name="connsiteX190" fmla="*/ 102 w 12653"/>
              <a:gd name="connsiteY190" fmla="*/ 3201 h 3962"/>
              <a:gd name="connsiteX191" fmla="*/ 162 w 12653"/>
              <a:gd name="connsiteY191" fmla="*/ 3201 h 3962"/>
              <a:gd name="connsiteX192" fmla="*/ 162 w 12653"/>
              <a:gd name="connsiteY192" fmla="*/ 3259 h 3962"/>
              <a:gd name="connsiteX193" fmla="*/ 102 w 12653"/>
              <a:gd name="connsiteY193" fmla="*/ 3259 h 3962"/>
              <a:gd name="connsiteX194" fmla="*/ 162 w 12653"/>
              <a:gd name="connsiteY194" fmla="*/ 3278 h 3962"/>
              <a:gd name="connsiteX195" fmla="*/ 162 w 12653"/>
              <a:gd name="connsiteY195" fmla="*/ 3339 h 3962"/>
              <a:gd name="connsiteX196" fmla="*/ 24 w 12653"/>
              <a:gd name="connsiteY196" fmla="*/ 3339 h 3962"/>
              <a:gd name="connsiteX197" fmla="*/ 24 w 12653"/>
              <a:gd name="connsiteY197" fmla="*/ 3201 h 3962"/>
              <a:gd name="connsiteX198" fmla="*/ 82 w 12653"/>
              <a:gd name="connsiteY198" fmla="*/ 3201 h 3962"/>
              <a:gd name="connsiteX199" fmla="*/ 82 w 12653"/>
              <a:gd name="connsiteY199" fmla="*/ 3278 h 3962"/>
              <a:gd name="connsiteX200" fmla="*/ 162 w 12653"/>
              <a:gd name="connsiteY200" fmla="*/ 3278 h 3962"/>
              <a:gd name="connsiteX201" fmla="*/ 80 w 12653"/>
              <a:gd name="connsiteY201" fmla="*/ 536 h 3962"/>
              <a:gd name="connsiteX202" fmla="*/ 80 w 12653"/>
              <a:gd name="connsiteY202" fmla="*/ 575 h 3962"/>
              <a:gd name="connsiteX203" fmla="*/ 39 w 12653"/>
              <a:gd name="connsiteY203" fmla="*/ 575 h 3962"/>
              <a:gd name="connsiteX204" fmla="*/ 39 w 12653"/>
              <a:gd name="connsiteY204" fmla="*/ 536 h 3962"/>
              <a:gd name="connsiteX205" fmla="*/ 80 w 12653"/>
              <a:gd name="connsiteY205" fmla="*/ 536 h 3962"/>
              <a:gd name="connsiteX206" fmla="*/ 162 w 12653"/>
              <a:gd name="connsiteY206" fmla="*/ 22 h 3962"/>
              <a:gd name="connsiteX207" fmla="*/ 162 w 12653"/>
              <a:gd name="connsiteY207" fmla="*/ 82 h 3962"/>
              <a:gd name="connsiteX208" fmla="*/ 82 w 12653"/>
              <a:gd name="connsiteY208" fmla="*/ 82 h 3962"/>
              <a:gd name="connsiteX209" fmla="*/ 82 w 12653"/>
              <a:gd name="connsiteY209" fmla="*/ 160 h 3962"/>
              <a:gd name="connsiteX210" fmla="*/ 24 w 12653"/>
              <a:gd name="connsiteY210" fmla="*/ 160 h 3962"/>
              <a:gd name="connsiteX211" fmla="*/ 24 w 12653"/>
              <a:gd name="connsiteY211" fmla="*/ 22 h 3962"/>
              <a:gd name="connsiteX212" fmla="*/ 162 w 12653"/>
              <a:gd name="connsiteY212" fmla="*/ 22 h 3962"/>
              <a:gd name="connsiteX213" fmla="*/ 162 w 12653"/>
              <a:gd name="connsiteY213" fmla="*/ 102 h 3962"/>
              <a:gd name="connsiteX214" fmla="*/ 162 w 12653"/>
              <a:gd name="connsiteY214" fmla="*/ 160 h 3962"/>
              <a:gd name="connsiteX215" fmla="*/ 102 w 12653"/>
              <a:gd name="connsiteY215" fmla="*/ 160 h 3962"/>
              <a:gd name="connsiteX216" fmla="*/ 102 w 12653"/>
              <a:gd name="connsiteY216" fmla="*/ 102 h 3962"/>
              <a:gd name="connsiteX217" fmla="*/ 162 w 12653"/>
              <a:gd name="connsiteY217" fmla="*/ 102 h 3962"/>
              <a:gd name="connsiteX218" fmla="*/ 166 w 12653"/>
              <a:gd name="connsiteY218" fmla="*/ 277 h 3962"/>
              <a:gd name="connsiteX219" fmla="*/ 166 w 12653"/>
              <a:gd name="connsiteY219" fmla="*/ 339 h 3962"/>
              <a:gd name="connsiteX220" fmla="*/ 102 w 12653"/>
              <a:gd name="connsiteY220" fmla="*/ 339 h 3962"/>
              <a:gd name="connsiteX221" fmla="*/ 102 w 12653"/>
              <a:gd name="connsiteY221" fmla="*/ 277 h 3962"/>
              <a:gd name="connsiteX222" fmla="*/ 166 w 12653"/>
              <a:gd name="connsiteY222" fmla="*/ 277 h 3962"/>
              <a:gd name="connsiteX223" fmla="*/ 102 w 12653"/>
              <a:gd name="connsiteY223" fmla="*/ 255 h 3962"/>
              <a:gd name="connsiteX224" fmla="*/ 102 w 12653"/>
              <a:gd name="connsiteY224" fmla="*/ 184 h 3962"/>
              <a:gd name="connsiteX225" fmla="*/ 166 w 12653"/>
              <a:gd name="connsiteY225" fmla="*/ 184 h 3962"/>
              <a:gd name="connsiteX226" fmla="*/ 166 w 12653"/>
              <a:gd name="connsiteY226" fmla="*/ 255 h 3962"/>
              <a:gd name="connsiteX227" fmla="*/ 102 w 12653"/>
              <a:gd name="connsiteY227" fmla="*/ 255 h 3962"/>
              <a:gd name="connsiteX228" fmla="*/ 184 w 12653"/>
              <a:gd name="connsiteY228" fmla="*/ 255 h 3962"/>
              <a:gd name="connsiteX229" fmla="*/ 184 w 12653"/>
              <a:gd name="connsiteY229" fmla="*/ 184 h 3962"/>
              <a:gd name="connsiteX230" fmla="*/ 240 w 12653"/>
              <a:gd name="connsiteY230" fmla="*/ 184 h 3962"/>
              <a:gd name="connsiteX231" fmla="*/ 240 w 12653"/>
              <a:gd name="connsiteY231" fmla="*/ 255 h 3962"/>
              <a:gd name="connsiteX232" fmla="*/ 184 w 12653"/>
              <a:gd name="connsiteY232" fmla="*/ 255 h 3962"/>
              <a:gd name="connsiteX233" fmla="*/ 184 w 12653"/>
              <a:gd name="connsiteY233" fmla="*/ 164 h 3962"/>
              <a:gd name="connsiteX234" fmla="*/ 184 w 12653"/>
              <a:gd name="connsiteY234" fmla="*/ 102 h 3962"/>
              <a:gd name="connsiteX235" fmla="*/ 240 w 12653"/>
              <a:gd name="connsiteY235" fmla="*/ 102 h 3962"/>
              <a:gd name="connsiteX236" fmla="*/ 240 w 12653"/>
              <a:gd name="connsiteY236" fmla="*/ 164 h 3962"/>
              <a:gd name="connsiteX237" fmla="*/ 184 w 12653"/>
              <a:gd name="connsiteY237" fmla="*/ 164 h 3962"/>
              <a:gd name="connsiteX238" fmla="*/ 561 w 12653"/>
              <a:gd name="connsiteY238" fmla="*/ 37 h 3962"/>
              <a:gd name="connsiteX239" fmla="*/ 561 w 12653"/>
              <a:gd name="connsiteY239" fmla="*/ 78 h 3962"/>
              <a:gd name="connsiteX240" fmla="*/ 520 w 12653"/>
              <a:gd name="connsiteY240" fmla="*/ 78 h 3962"/>
              <a:gd name="connsiteX241" fmla="*/ 520 w 12653"/>
              <a:gd name="connsiteY241" fmla="*/ 37 h 3962"/>
              <a:gd name="connsiteX242" fmla="*/ 561 w 12653"/>
              <a:gd name="connsiteY242" fmla="*/ 37 h 3962"/>
              <a:gd name="connsiteX243" fmla="*/ 12414 w 12653"/>
              <a:gd name="connsiteY243" fmla="*/ 164 h 3962"/>
              <a:gd name="connsiteX244" fmla="*/ 12414 w 12653"/>
              <a:gd name="connsiteY244" fmla="*/ 102 h 3962"/>
              <a:gd name="connsiteX245" fmla="*/ 12470 w 12653"/>
              <a:gd name="connsiteY245" fmla="*/ 102 h 3962"/>
              <a:gd name="connsiteX246" fmla="*/ 12470 w 12653"/>
              <a:gd name="connsiteY246" fmla="*/ 164 h 3962"/>
              <a:gd name="connsiteX247" fmla="*/ 12414 w 12653"/>
              <a:gd name="connsiteY247" fmla="*/ 164 h 3962"/>
              <a:gd name="connsiteX248" fmla="*/ 12414 w 12653"/>
              <a:gd name="connsiteY248" fmla="*/ 255 h 3962"/>
              <a:gd name="connsiteX249" fmla="*/ 12414 w 12653"/>
              <a:gd name="connsiteY249" fmla="*/ 184 h 3962"/>
              <a:gd name="connsiteX250" fmla="*/ 12470 w 12653"/>
              <a:gd name="connsiteY250" fmla="*/ 184 h 3962"/>
              <a:gd name="connsiteX251" fmla="*/ 12470 w 12653"/>
              <a:gd name="connsiteY251" fmla="*/ 255 h 3962"/>
              <a:gd name="connsiteX252" fmla="*/ 12414 w 12653"/>
              <a:gd name="connsiteY252" fmla="*/ 255 h 3962"/>
              <a:gd name="connsiteX253" fmla="*/ 12552 w 12653"/>
              <a:gd name="connsiteY253" fmla="*/ 596 h 3962"/>
              <a:gd name="connsiteX254" fmla="*/ 12552 w 12653"/>
              <a:gd name="connsiteY254" fmla="*/ 674 h 3962"/>
              <a:gd name="connsiteX255" fmla="*/ 12612 w 12653"/>
              <a:gd name="connsiteY255" fmla="*/ 674 h 3962"/>
              <a:gd name="connsiteX256" fmla="*/ 12612 w 12653"/>
              <a:gd name="connsiteY256" fmla="*/ 2687 h 3962"/>
              <a:gd name="connsiteX257" fmla="*/ 12552 w 12653"/>
              <a:gd name="connsiteY257" fmla="*/ 2687 h 3962"/>
              <a:gd name="connsiteX258" fmla="*/ 12552 w 12653"/>
              <a:gd name="connsiteY258" fmla="*/ 2765 h 3962"/>
              <a:gd name="connsiteX259" fmla="*/ 12500 w 12653"/>
              <a:gd name="connsiteY259" fmla="*/ 2765 h 3962"/>
              <a:gd name="connsiteX260" fmla="*/ 12500 w 12653"/>
              <a:gd name="connsiteY260" fmla="*/ 2916 h 3962"/>
              <a:gd name="connsiteX261" fmla="*/ 12628 w 12653"/>
              <a:gd name="connsiteY261" fmla="*/ 2916 h 3962"/>
              <a:gd name="connsiteX262" fmla="*/ 12628 w 12653"/>
              <a:gd name="connsiteY262" fmla="*/ 3084 h 3962"/>
              <a:gd name="connsiteX263" fmla="*/ 12571 w 12653"/>
              <a:gd name="connsiteY263" fmla="*/ 3084 h 3962"/>
              <a:gd name="connsiteX264" fmla="*/ 12571 w 12653"/>
              <a:gd name="connsiteY264" fmla="*/ 3002 h 3962"/>
              <a:gd name="connsiteX265" fmla="*/ 12470 w 12653"/>
              <a:gd name="connsiteY265" fmla="*/ 3002 h 3962"/>
              <a:gd name="connsiteX266" fmla="*/ 12470 w 12653"/>
              <a:gd name="connsiteY266" fmla="*/ 3084 h 3962"/>
              <a:gd name="connsiteX267" fmla="*/ 12392 w 12653"/>
              <a:gd name="connsiteY267" fmla="*/ 3084 h 3962"/>
              <a:gd name="connsiteX268" fmla="*/ 12392 w 12653"/>
              <a:gd name="connsiteY268" fmla="*/ 3177 h 3962"/>
              <a:gd name="connsiteX269" fmla="*/ 12300 w 12653"/>
              <a:gd name="connsiteY269" fmla="*/ 3177 h 3962"/>
              <a:gd name="connsiteX270" fmla="*/ 12300 w 12653"/>
              <a:gd name="connsiteY270" fmla="*/ 3278 h 3962"/>
              <a:gd name="connsiteX271" fmla="*/ 12392 w 12653"/>
              <a:gd name="connsiteY271" fmla="*/ 3278 h 3962"/>
              <a:gd name="connsiteX272" fmla="*/ 12392 w 12653"/>
              <a:gd name="connsiteY272" fmla="*/ 3337 h 3962"/>
              <a:gd name="connsiteX273" fmla="*/ 12224 w 12653"/>
              <a:gd name="connsiteY273" fmla="*/ 3337 h 3962"/>
              <a:gd name="connsiteX274" fmla="*/ 12224 w 12653"/>
              <a:gd name="connsiteY274" fmla="*/ 3209 h 3962"/>
              <a:gd name="connsiteX275" fmla="*/ 12071 w 12653"/>
              <a:gd name="connsiteY275" fmla="*/ 3209 h 3962"/>
              <a:gd name="connsiteX276" fmla="*/ 12071 w 12653"/>
              <a:gd name="connsiteY276" fmla="*/ 3261 h 3962"/>
              <a:gd name="connsiteX277" fmla="*/ 11995 w 12653"/>
              <a:gd name="connsiteY277" fmla="*/ 3261 h 3962"/>
              <a:gd name="connsiteX278" fmla="*/ 11995 w 12653"/>
              <a:gd name="connsiteY278" fmla="*/ 3322 h 3962"/>
              <a:gd name="connsiteX279" fmla="*/ 658 w 12653"/>
              <a:gd name="connsiteY279" fmla="*/ 3322 h 3962"/>
              <a:gd name="connsiteX280" fmla="*/ 658 w 12653"/>
              <a:gd name="connsiteY280" fmla="*/ 3261 h 3962"/>
              <a:gd name="connsiteX281" fmla="*/ 583 w 12653"/>
              <a:gd name="connsiteY281" fmla="*/ 3261 h 3962"/>
              <a:gd name="connsiteX282" fmla="*/ 583 w 12653"/>
              <a:gd name="connsiteY282" fmla="*/ 3209 h 3962"/>
              <a:gd name="connsiteX283" fmla="*/ 430 w 12653"/>
              <a:gd name="connsiteY283" fmla="*/ 3209 h 3962"/>
              <a:gd name="connsiteX284" fmla="*/ 430 w 12653"/>
              <a:gd name="connsiteY284" fmla="*/ 3337 h 3962"/>
              <a:gd name="connsiteX285" fmla="*/ 261 w 12653"/>
              <a:gd name="connsiteY285" fmla="*/ 3337 h 3962"/>
              <a:gd name="connsiteX286" fmla="*/ 261 w 12653"/>
              <a:gd name="connsiteY286" fmla="*/ 3278 h 3962"/>
              <a:gd name="connsiteX287" fmla="*/ 354 w 12653"/>
              <a:gd name="connsiteY287" fmla="*/ 3278 h 3962"/>
              <a:gd name="connsiteX288" fmla="*/ 354 w 12653"/>
              <a:gd name="connsiteY288" fmla="*/ 3177 h 3962"/>
              <a:gd name="connsiteX289" fmla="*/ 261 w 12653"/>
              <a:gd name="connsiteY289" fmla="*/ 3177 h 3962"/>
              <a:gd name="connsiteX290" fmla="*/ 261 w 12653"/>
              <a:gd name="connsiteY290" fmla="*/ 3084 h 3962"/>
              <a:gd name="connsiteX291" fmla="*/ 184 w 12653"/>
              <a:gd name="connsiteY291" fmla="*/ 3084 h 3962"/>
              <a:gd name="connsiteX292" fmla="*/ 184 w 12653"/>
              <a:gd name="connsiteY292" fmla="*/ 3002 h 3962"/>
              <a:gd name="connsiteX293" fmla="*/ 82 w 12653"/>
              <a:gd name="connsiteY293" fmla="*/ 3002 h 3962"/>
              <a:gd name="connsiteX294" fmla="*/ 82 w 12653"/>
              <a:gd name="connsiteY294" fmla="*/ 3084 h 3962"/>
              <a:gd name="connsiteX295" fmla="*/ 26 w 12653"/>
              <a:gd name="connsiteY295" fmla="*/ 3084 h 3962"/>
              <a:gd name="connsiteX296" fmla="*/ 26 w 12653"/>
              <a:gd name="connsiteY296" fmla="*/ 3619 h 3962"/>
              <a:gd name="connsiteX297" fmla="*/ 153 w 12653"/>
              <a:gd name="connsiteY297" fmla="*/ 3619 h 3962"/>
              <a:gd name="connsiteX298" fmla="*/ 153 w 12653"/>
              <a:gd name="connsiteY298" fmla="*/ 3468 h 3962"/>
              <a:gd name="connsiteX299" fmla="*/ 102 w 12653"/>
              <a:gd name="connsiteY299" fmla="*/ 3468 h 3962"/>
              <a:gd name="connsiteX300" fmla="*/ 102 w 12653"/>
              <a:gd name="connsiteY300" fmla="*/ 3390 h 3962"/>
              <a:gd name="connsiteX301" fmla="*/ 41 w 12653"/>
              <a:gd name="connsiteY301" fmla="*/ 3390 h 3962"/>
              <a:gd name="connsiteX302" fmla="*/ 41 w 12653"/>
              <a:gd name="connsiteY302" fmla="*/ 674 h 3962"/>
              <a:gd name="connsiteX303" fmla="*/ 102 w 12653"/>
              <a:gd name="connsiteY303" fmla="*/ 674 h 3962"/>
              <a:gd name="connsiteX304" fmla="*/ 102 w 12653"/>
              <a:gd name="connsiteY304" fmla="*/ 596 h 3962"/>
              <a:gd name="connsiteX305" fmla="*/ 153 w 12653"/>
              <a:gd name="connsiteY305" fmla="*/ 596 h 3962"/>
              <a:gd name="connsiteX306" fmla="*/ 153 w 12653"/>
              <a:gd name="connsiteY306" fmla="*/ 445 h 3962"/>
              <a:gd name="connsiteX307" fmla="*/ 26 w 12653"/>
              <a:gd name="connsiteY307" fmla="*/ 445 h 3962"/>
              <a:gd name="connsiteX308" fmla="*/ 26 w 12653"/>
              <a:gd name="connsiteY308" fmla="*/ 277 h 3962"/>
              <a:gd name="connsiteX309" fmla="*/ 82 w 12653"/>
              <a:gd name="connsiteY309" fmla="*/ 277 h 3962"/>
              <a:gd name="connsiteX310" fmla="*/ 82 w 12653"/>
              <a:gd name="connsiteY310" fmla="*/ 359 h 3962"/>
              <a:gd name="connsiteX311" fmla="*/ 184 w 12653"/>
              <a:gd name="connsiteY311" fmla="*/ 359 h 3962"/>
              <a:gd name="connsiteX312" fmla="*/ 184 w 12653"/>
              <a:gd name="connsiteY312" fmla="*/ 277 h 3962"/>
              <a:gd name="connsiteX313" fmla="*/ 261 w 12653"/>
              <a:gd name="connsiteY313" fmla="*/ 277 h 3962"/>
              <a:gd name="connsiteX314" fmla="*/ 261 w 12653"/>
              <a:gd name="connsiteY314" fmla="*/ 184 h 3962"/>
              <a:gd name="connsiteX315" fmla="*/ 354 w 12653"/>
              <a:gd name="connsiteY315" fmla="*/ 184 h 3962"/>
              <a:gd name="connsiteX316" fmla="*/ 354 w 12653"/>
              <a:gd name="connsiteY316" fmla="*/ 82 h 3962"/>
              <a:gd name="connsiteX317" fmla="*/ 261 w 12653"/>
              <a:gd name="connsiteY317" fmla="*/ 82 h 3962"/>
              <a:gd name="connsiteX318" fmla="*/ 261 w 12653"/>
              <a:gd name="connsiteY318" fmla="*/ 24 h 3962"/>
              <a:gd name="connsiteX319" fmla="*/ 430 w 12653"/>
              <a:gd name="connsiteY319" fmla="*/ 24 h 3962"/>
              <a:gd name="connsiteX320" fmla="*/ 430 w 12653"/>
              <a:gd name="connsiteY320" fmla="*/ 151 h 3962"/>
              <a:gd name="connsiteX321" fmla="*/ 583 w 12653"/>
              <a:gd name="connsiteY321" fmla="*/ 151 h 3962"/>
              <a:gd name="connsiteX322" fmla="*/ 583 w 12653"/>
              <a:gd name="connsiteY322" fmla="*/ 100 h 3962"/>
              <a:gd name="connsiteX323" fmla="*/ 658 w 12653"/>
              <a:gd name="connsiteY323" fmla="*/ 100 h 3962"/>
              <a:gd name="connsiteX324" fmla="*/ 658 w 12653"/>
              <a:gd name="connsiteY324" fmla="*/ 39 h 3962"/>
              <a:gd name="connsiteX325" fmla="*/ 11995 w 12653"/>
              <a:gd name="connsiteY325" fmla="*/ 39 h 3962"/>
              <a:gd name="connsiteX326" fmla="*/ 11995 w 12653"/>
              <a:gd name="connsiteY326" fmla="*/ 100 h 3962"/>
              <a:gd name="connsiteX327" fmla="*/ 12071 w 12653"/>
              <a:gd name="connsiteY327" fmla="*/ 100 h 3962"/>
              <a:gd name="connsiteX328" fmla="*/ 12071 w 12653"/>
              <a:gd name="connsiteY328" fmla="*/ 151 h 3962"/>
              <a:gd name="connsiteX329" fmla="*/ 12224 w 12653"/>
              <a:gd name="connsiteY329" fmla="*/ 151 h 3962"/>
              <a:gd name="connsiteX330" fmla="*/ 12224 w 12653"/>
              <a:gd name="connsiteY330" fmla="*/ 24 h 3962"/>
              <a:gd name="connsiteX331" fmla="*/ 12392 w 12653"/>
              <a:gd name="connsiteY331" fmla="*/ 24 h 3962"/>
              <a:gd name="connsiteX332" fmla="*/ 12392 w 12653"/>
              <a:gd name="connsiteY332" fmla="*/ 82 h 3962"/>
              <a:gd name="connsiteX333" fmla="*/ 12300 w 12653"/>
              <a:gd name="connsiteY333" fmla="*/ 82 h 3962"/>
              <a:gd name="connsiteX334" fmla="*/ 12300 w 12653"/>
              <a:gd name="connsiteY334" fmla="*/ 184 h 3962"/>
              <a:gd name="connsiteX335" fmla="*/ 12392 w 12653"/>
              <a:gd name="connsiteY335" fmla="*/ 184 h 3962"/>
              <a:gd name="connsiteX336" fmla="*/ 12392 w 12653"/>
              <a:gd name="connsiteY336" fmla="*/ 277 h 3962"/>
              <a:gd name="connsiteX337" fmla="*/ 12470 w 12653"/>
              <a:gd name="connsiteY337" fmla="*/ 277 h 3962"/>
              <a:gd name="connsiteX338" fmla="*/ 12470 w 12653"/>
              <a:gd name="connsiteY338" fmla="*/ 359 h 3962"/>
              <a:gd name="connsiteX339" fmla="*/ 12571 w 12653"/>
              <a:gd name="connsiteY339" fmla="*/ 359 h 3962"/>
              <a:gd name="connsiteX340" fmla="*/ 12571 w 12653"/>
              <a:gd name="connsiteY340" fmla="*/ 277 h 3962"/>
              <a:gd name="connsiteX341" fmla="*/ 12628 w 12653"/>
              <a:gd name="connsiteY341" fmla="*/ 277 h 3962"/>
              <a:gd name="connsiteX342" fmla="*/ 12628 w 12653"/>
              <a:gd name="connsiteY342" fmla="*/ 445 h 3962"/>
              <a:gd name="connsiteX343" fmla="*/ 12500 w 12653"/>
              <a:gd name="connsiteY343" fmla="*/ 445 h 3962"/>
              <a:gd name="connsiteX344" fmla="*/ 12500 w 12653"/>
              <a:gd name="connsiteY344" fmla="*/ 596 h 3962"/>
              <a:gd name="connsiteX345" fmla="*/ 12552 w 12653"/>
              <a:gd name="connsiteY345" fmla="*/ 596 h 3962"/>
              <a:gd name="connsiteX346" fmla="*/ 261 w 12653"/>
              <a:gd name="connsiteY346" fmla="*/ 3962 h 3962"/>
              <a:gd name="connsiteX347" fmla="*/ 261 w 12653"/>
              <a:gd name="connsiteY347" fmla="*/ 3899 h 3962"/>
              <a:gd name="connsiteX348" fmla="*/ 335 w 12653"/>
              <a:gd name="connsiteY348" fmla="*/ 3899 h 3962"/>
              <a:gd name="connsiteX349" fmla="*/ 335 w 12653"/>
              <a:gd name="connsiteY349" fmla="*/ 3962 h 3962"/>
              <a:gd name="connsiteX350" fmla="*/ 261 w 12653"/>
              <a:gd name="connsiteY350" fmla="*/ 3962 h 3962"/>
              <a:gd name="connsiteX351" fmla="*/ 261 w 12653"/>
              <a:gd name="connsiteY351" fmla="*/ 102 h 3962"/>
              <a:gd name="connsiteX352" fmla="*/ 335 w 12653"/>
              <a:gd name="connsiteY352" fmla="*/ 102 h 3962"/>
              <a:gd name="connsiteX353" fmla="*/ 335 w 12653"/>
              <a:gd name="connsiteY353" fmla="*/ 164 h 3962"/>
              <a:gd name="connsiteX354" fmla="*/ 261 w 12653"/>
              <a:gd name="connsiteY354" fmla="*/ 164 h 3962"/>
              <a:gd name="connsiteX355" fmla="*/ 261 w 12653"/>
              <a:gd name="connsiteY355" fmla="*/ 102 h 3962"/>
              <a:gd name="connsiteX356" fmla="*/ 12392 w 12653"/>
              <a:gd name="connsiteY356" fmla="*/ 102 h 3962"/>
              <a:gd name="connsiteX357" fmla="*/ 12392 w 12653"/>
              <a:gd name="connsiteY357" fmla="*/ 164 h 3962"/>
              <a:gd name="connsiteX358" fmla="*/ 12319 w 12653"/>
              <a:gd name="connsiteY358" fmla="*/ 164 h 3962"/>
              <a:gd name="connsiteX359" fmla="*/ 12319 w 12653"/>
              <a:gd name="connsiteY359" fmla="*/ 102 h 3962"/>
              <a:gd name="connsiteX360" fmla="*/ 12392 w 12653"/>
              <a:gd name="connsiteY360" fmla="*/ 102 h 3962"/>
              <a:gd name="connsiteX361" fmla="*/ 12392 w 12653"/>
              <a:gd name="connsiteY361" fmla="*/ 3899 h 3962"/>
              <a:gd name="connsiteX362" fmla="*/ 12392 w 12653"/>
              <a:gd name="connsiteY362" fmla="*/ 3962 h 3962"/>
              <a:gd name="connsiteX363" fmla="*/ 12319 w 12653"/>
              <a:gd name="connsiteY363" fmla="*/ 3962 h 3962"/>
              <a:gd name="connsiteX364" fmla="*/ 12319 w 12653"/>
              <a:gd name="connsiteY364" fmla="*/ 3899 h 3962"/>
              <a:gd name="connsiteX365" fmla="*/ 12392 w 12653"/>
              <a:gd name="connsiteY365" fmla="*/ 3899 h 3962"/>
              <a:gd name="connsiteX366" fmla="*/ 12552 w 12653"/>
              <a:gd name="connsiteY366" fmla="*/ 277 h 3962"/>
              <a:gd name="connsiteX367" fmla="*/ 12552 w 12653"/>
              <a:gd name="connsiteY367" fmla="*/ 339 h 3962"/>
              <a:gd name="connsiteX368" fmla="*/ 12487 w 12653"/>
              <a:gd name="connsiteY368" fmla="*/ 339 h 3962"/>
              <a:gd name="connsiteX369" fmla="*/ 12487 w 12653"/>
              <a:gd name="connsiteY369" fmla="*/ 277 h 3962"/>
              <a:gd name="connsiteX370" fmla="*/ 12552 w 12653"/>
              <a:gd name="connsiteY370" fmla="*/ 277 h 3962"/>
              <a:gd name="connsiteX371" fmla="*/ 12552 w 12653"/>
              <a:gd name="connsiteY371" fmla="*/ 184 h 3962"/>
              <a:gd name="connsiteX372" fmla="*/ 12552 w 12653"/>
              <a:gd name="connsiteY372" fmla="*/ 255 h 3962"/>
              <a:gd name="connsiteX373" fmla="*/ 12487 w 12653"/>
              <a:gd name="connsiteY373" fmla="*/ 255 h 3962"/>
              <a:gd name="connsiteX374" fmla="*/ 12487 w 12653"/>
              <a:gd name="connsiteY374" fmla="*/ 184 h 3962"/>
              <a:gd name="connsiteX375" fmla="*/ 12552 w 12653"/>
              <a:gd name="connsiteY375" fmla="*/ 184 h 3962"/>
              <a:gd name="connsiteX376" fmla="*/ 12552 w 12653"/>
              <a:gd name="connsiteY376" fmla="*/ 102 h 3962"/>
              <a:gd name="connsiteX377" fmla="*/ 12552 w 12653"/>
              <a:gd name="connsiteY377" fmla="*/ 160 h 3962"/>
              <a:gd name="connsiteX378" fmla="*/ 12492 w 12653"/>
              <a:gd name="connsiteY378" fmla="*/ 160 h 3962"/>
              <a:gd name="connsiteX379" fmla="*/ 12492 w 12653"/>
              <a:gd name="connsiteY379" fmla="*/ 102 h 3962"/>
              <a:gd name="connsiteX380" fmla="*/ 12552 w 12653"/>
              <a:gd name="connsiteY380" fmla="*/ 102 h 3962"/>
              <a:gd name="connsiteX381" fmla="*/ 12492 w 12653"/>
              <a:gd name="connsiteY381" fmla="*/ 82 h 3962"/>
              <a:gd name="connsiteX382" fmla="*/ 12492 w 12653"/>
              <a:gd name="connsiteY382" fmla="*/ 22 h 3962"/>
              <a:gd name="connsiteX383" fmla="*/ 12630 w 12653"/>
              <a:gd name="connsiteY383" fmla="*/ 22 h 3962"/>
              <a:gd name="connsiteX384" fmla="*/ 12630 w 12653"/>
              <a:gd name="connsiteY384" fmla="*/ 160 h 3962"/>
              <a:gd name="connsiteX385" fmla="*/ 12571 w 12653"/>
              <a:gd name="connsiteY385" fmla="*/ 160 h 3962"/>
              <a:gd name="connsiteX386" fmla="*/ 12571 w 12653"/>
              <a:gd name="connsiteY386" fmla="*/ 82 h 3962"/>
              <a:gd name="connsiteX387" fmla="*/ 12492 w 12653"/>
              <a:gd name="connsiteY387" fmla="*/ 82 h 3962"/>
              <a:gd name="connsiteX388" fmla="*/ 80 w 12653"/>
              <a:gd name="connsiteY388" fmla="*/ 3489 h 3962"/>
              <a:gd name="connsiteX389" fmla="*/ 80 w 12653"/>
              <a:gd name="connsiteY389" fmla="*/ 3528 h 3962"/>
              <a:gd name="connsiteX390" fmla="*/ 39 w 12653"/>
              <a:gd name="connsiteY390" fmla="*/ 3528 h 3962"/>
              <a:gd name="connsiteX391" fmla="*/ 39 w 12653"/>
              <a:gd name="connsiteY391" fmla="*/ 3489 h 3962"/>
              <a:gd name="connsiteX392" fmla="*/ 80 w 12653"/>
              <a:gd name="connsiteY392" fmla="*/ 3489 h 3962"/>
              <a:gd name="connsiteX393" fmla="*/ 12574 w 12653"/>
              <a:gd name="connsiteY393" fmla="*/ 575 h 3962"/>
              <a:gd name="connsiteX394" fmla="*/ 12574 w 12653"/>
              <a:gd name="connsiteY394" fmla="*/ 536 h 3962"/>
              <a:gd name="connsiteX395" fmla="*/ 12615 w 12653"/>
              <a:gd name="connsiteY395" fmla="*/ 536 h 3962"/>
              <a:gd name="connsiteX396" fmla="*/ 12615 w 12653"/>
              <a:gd name="connsiteY396" fmla="*/ 575 h 3962"/>
              <a:gd name="connsiteX397" fmla="*/ 12574 w 12653"/>
              <a:gd name="connsiteY397" fmla="*/ 575 h 3962"/>
              <a:gd name="connsiteX0" fmla="*/ 12653 w 12653"/>
              <a:gd name="connsiteY0" fmla="*/ 182 h 3962"/>
              <a:gd name="connsiteX1" fmla="*/ 12653 w 12653"/>
              <a:gd name="connsiteY1" fmla="*/ 0 h 3962"/>
              <a:gd name="connsiteX2" fmla="*/ 12470 w 12653"/>
              <a:gd name="connsiteY2" fmla="*/ 0 h 3962"/>
              <a:gd name="connsiteX3" fmla="*/ 12470 w 12653"/>
              <a:gd name="connsiteY3" fmla="*/ 82 h 3962"/>
              <a:gd name="connsiteX4" fmla="*/ 12414 w 12653"/>
              <a:gd name="connsiteY4" fmla="*/ 82 h 3962"/>
              <a:gd name="connsiteX5" fmla="*/ 12414 w 12653"/>
              <a:gd name="connsiteY5" fmla="*/ 0 h 3962"/>
              <a:gd name="connsiteX6" fmla="*/ 12202 w 12653"/>
              <a:gd name="connsiteY6" fmla="*/ 0 h 3962"/>
              <a:gd name="connsiteX7" fmla="*/ 12202 w 12653"/>
              <a:gd name="connsiteY7" fmla="*/ 130 h 3962"/>
              <a:gd name="connsiteX8" fmla="*/ 12092 w 12653"/>
              <a:gd name="connsiteY8" fmla="*/ 130 h 3962"/>
              <a:gd name="connsiteX9" fmla="*/ 12092 w 12653"/>
              <a:gd name="connsiteY9" fmla="*/ 100 h 3962"/>
              <a:gd name="connsiteX10" fmla="*/ 12155 w 12653"/>
              <a:gd name="connsiteY10" fmla="*/ 100 h 3962"/>
              <a:gd name="connsiteX11" fmla="*/ 12155 w 12653"/>
              <a:gd name="connsiteY11" fmla="*/ 15 h 3962"/>
              <a:gd name="connsiteX12" fmla="*/ 12071 w 12653"/>
              <a:gd name="connsiteY12" fmla="*/ 15 h 3962"/>
              <a:gd name="connsiteX13" fmla="*/ 12071 w 12653"/>
              <a:gd name="connsiteY13" fmla="*/ 78 h 3962"/>
              <a:gd name="connsiteX14" fmla="*/ 12017 w 12653"/>
              <a:gd name="connsiteY14" fmla="*/ 78 h 3962"/>
              <a:gd name="connsiteX15" fmla="*/ 12017 w 12653"/>
              <a:gd name="connsiteY15" fmla="*/ 18 h 3962"/>
              <a:gd name="connsiteX16" fmla="*/ 637 w 12653"/>
              <a:gd name="connsiteY16" fmla="*/ 18 h 3962"/>
              <a:gd name="connsiteX17" fmla="*/ 637 w 12653"/>
              <a:gd name="connsiteY17" fmla="*/ 78 h 3962"/>
              <a:gd name="connsiteX18" fmla="*/ 583 w 12653"/>
              <a:gd name="connsiteY18" fmla="*/ 78 h 3962"/>
              <a:gd name="connsiteX19" fmla="*/ 583 w 12653"/>
              <a:gd name="connsiteY19" fmla="*/ 15 h 3962"/>
              <a:gd name="connsiteX20" fmla="*/ 499 w 12653"/>
              <a:gd name="connsiteY20" fmla="*/ 15 h 3962"/>
              <a:gd name="connsiteX21" fmla="*/ 499 w 12653"/>
              <a:gd name="connsiteY21" fmla="*/ 100 h 3962"/>
              <a:gd name="connsiteX22" fmla="*/ 561 w 12653"/>
              <a:gd name="connsiteY22" fmla="*/ 100 h 3962"/>
              <a:gd name="connsiteX23" fmla="*/ 561 w 12653"/>
              <a:gd name="connsiteY23" fmla="*/ 130 h 3962"/>
              <a:gd name="connsiteX24" fmla="*/ 451 w 12653"/>
              <a:gd name="connsiteY24" fmla="*/ 130 h 3962"/>
              <a:gd name="connsiteX25" fmla="*/ 451 w 12653"/>
              <a:gd name="connsiteY25" fmla="*/ 0 h 3962"/>
              <a:gd name="connsiteX26" fmla="*/ 240 w 12653"/>
              <a:gd name="connsiteY26" fmla="*/ 0 h 3962"/>
              <a:gd name="connsiteX27" fmla="*/ 240 w 12653"/>
              <a:gd name="connsiteY27" fmla="*/ 82 h 3962"/>
              <a:gd name="connsiteX28" fmla="*/ 184 w 12653"/>
              <a:gd name="connsiteY28" fmla="*/ 82 h 3962"/>
              <a:gd name="connsiteX29" fmla="*/ 184 w 12653"/>
              <a:gd name="connsiteY29" fmla="*/ 0 h 3962"/>
              <a:gd name="connsiteX30" fmla="*/ 0 w 12653"/>
              <a:gd name="connsiteY30" fmla="*/ 0 h 3962"/>
              <a:gd name="connsiteX31" fmla="*/ 0 w 12653"/>
              <a:gd name="connsiteY31" fmla="*/ 182 h 3962"/>
              <a:gd name="connsiteX32" fmla="*/ 82 w 12653"/>
              <a:gd name="connsiteY32" fmla="*/ 182 h 3962"/>
              <a:gd name="connsiteX33" fmla="*/ 82 w 12653"/>
              <a:gd name="connsiteY33" fmla="*/ 255 h 3962"/>
              <a:gd name="connsiteX34" fmla="*/ 2 w 12653"/>
              <a:gd name="connsiteY34" fmla="*/ 255 h 3962"/>
              <a:gd name="connsiteX35" fmla="*/ 2 w 12653"/>
              <a:gd name="connsiteY35" fmla="*/ 467 h 3962"/>
              <a:gd name="connsiteX36" fmla="*/ 132 w 12653"/>
              <a:gd name="connsiteY36" fmla="*/ 467 h 3962"/>
              <a:gd name="connsiteX37" fmla="*/ 132 w 12653"/>
              <a:gd name="connsiteY37" fmla="*/ 575 h 3962"/>
              <a:gd name="connsiteX38" fmla="*/ 102 w 12653"/>
              <a:gd name="connsiteY38" fmla="*/ 575 h 3962"/>
              <a:gd name="connsiteX39" fmla="*/ 102 w 12653"/>
              <a:gd name="connsiteY39" fmla="*/ 514 h 3962"/>
              <a:gd name="connsiteX40" fmla="*/ 17 w 12653"/>
              <a:gd name="connsiteY40" fmla="*/ 514 h 3962"/>
              <a:gd name="connsiteX41" fmla="*/ 17 w 12653"/>
              <a:gd name="connsiteY41" fmla="*/ 596 h 3962"/>
              <a:gd name="connsiteX42" fmla="*/ 80 w 12653"/>
              <a:gd name="connsiteY42" fmla="*/ 596 h 3962"/>
              <a:gd name="connsiteX43" fmla="*/ 80 w 12653"/>
              <a:gd name="connsiteY43" fmla="*/ 652 h 3962"/>
              <a:gd name="connsiteX44" fmla="*/ 20 w 12653"/>
              <a:gd name="connsiteY44" fmla="*/ 652 h 3962"/>
              <a:gd name="connsiteX45" fmla="*/ 20 w 12653"/>
              <a:gd name="connsiteY45" fmla="*/ 2708 h 3962"/>
              <a:gd name="connsiteX46" fmla="*/ 80 w 12653"/>
              <a:gd name="connsiteY46" fmla="*/ 2708 h 3962"/>
              <a:gd name="connsiteX47" fmla="*/ 80 w 12653"/>
              <a:gd name="connsiteY47" fmla="*/ 2765 h 3962"/>
              <a:gd name="connsiteX48" fmla="*/ 17 w 12653"/>
              <a:gd name="connsiteY48" fmla="*/ 2765 h 3962"/>
              <a:gd name="connsiteX49" fmla="*/ 17 w 12653"/>
              <a:gd name="connsiteY49" fmla="*/ 2847 h 3962"/>
              <a:gd name="connsiteX50" fmla="*/ 102 w 12653"/>
              <a:gd name="connsiteY50" fmla="*/ 2847 h 3962"/>
              <a:gd name="connsiteX51" fmla="*/ 102 w 12653"/>
              <a:gd name="connsiteY51" fmla="*/ 2786 h 3962"/>
              <a:gd name="connsiteX52" fmla="*/ 132 w 12653"/>
              <a:gd name="connsiteY52" fmla="*/ 2786 h 3962"/>
              <a:gd name="connsiteX53" fmla="*/ 132 w 12653"/>
              <a:gd name="connsiteY53" fmla="*/ 2894 h 3962"/>
              <a:gd name="connsiteX54" fmla="*/ 2 w 12653"/>
              <a:gd name="connsiteY54" fmla="*/ 2894 h 3962"/>
              <a:gd name="connsiteX55" fmla="*/ 2 w 12653"/>
              <a:gd name="connsiteY55" fmla="*/ 3106 h 3962"/>
              <a:gd name="connsiteX56" fmla="*/ 82 w 12653"/>
              <a:gd name="connsiteY56" fmla="*/ 3106 h 3962"/>
              <a:gd name="connsiteX57" fmla="*/ 82 w 12653"/>
              <a:gd name="connsiteY57" fmla="*/ 3179 h 3962"/>
              <a:gd name="connsiteX58" fmla="*/ 0 w 12653"/>
              <a:gd name="connsiteY58" fmla="*/ 3179 h 3962"/>
              <a:gd name="connsiteX59" fmla="*/ 0 w 12653"/>
              <a:gd name="connsiteY59" fmla="*/ 3360 h 3962"/>
              <a:gd name="connsiteX60" fmla="*/ 184 w 12653"/>
              <a:gd name="connsiteY60" fmla="*/ 3360 h 3962"/>
              <a:gd name="connsiteX61" fmla="*/ 184 w 12653"/>
              <a:gd name="connsiteY61" fmla="*/ 3278 h 3962"/>
              <a:gd name="connsiteX62" fmla="*/ 240 w 12653"/>
              <a:gd name="connsiteY62" fmla="*/ 3278 h 3962"/>
              <a:gd name="connsiteX63" fmla="*/ 240 w 12653"/>
              <a:gd name="connsiteY63" fmla="*/ 3360 h 3962"/>
              <a:gd name="connsiteX64" fmla="*/ 451 w 12653"/>
              <a:gd name="connsiteY64" fmla="*/ 3360 h 3962"/>
              <a:gd name="connsiteX65" fmla="*/ 451 w 12653"/>
              <a:gd name="connsiteY65" fmla="*/ 3231 h 3962"/>
              <a:gd name="connsiteX66" fmla="*/ 561 w 12653"/>
              <a:gd name="connsiteY66" fmla="*/ 3231 h 3962"/>
              <a:gd name="connsiteX67" fmla="*/ 561 w 12653"/>
              <a:gd name="connsiteY67" fmla="*/ 3261 h 3962"/>
              <a:gd name="connsiteX68" fmla="*/ 499 w 12653"/>
              <a:gd name="connsiteY68" fmla="*/ 3261 h 3962"/>
              <a:gd name="connsiteX69" fmla="*/ 499 w 12653"/>
              <a:gd name="connsiteY69" fmla="*/ 3345 h 3962"/>
              <a:gd name="connsiteX70" fmla="*/ 583 w 12653"/>
              <a:gd name="connsiteY70" fmla="*/ 3345 h 3962"/>
              <a:gd name="connsiteX71" fmla="*/ 583 w 12653"/>
              <a:gd name="connsiteY71" fmla="*/ 3283 h 3962"/>
              <a:gd name="connsiteX72" fmla="*/ 637 w 12653"/>
              <a:gd name="connsiteY72" fmla="*/ 3283 h 3962"/>
              <a:gd name="connsiteX73" fmla="*/ 637 w 12653"/>
              <a:gd name="connsiteY73" fmla="*/ 3343 h 3962"/>
              <a:gd name="connsiteX74" fmla="*/ 12017 w 12653"/>
              <a:gd name="connsiteY74" fmla="*/ 3343 h 3962"/>
              <a:gd name="connsiteX75" fmla="*/ 12017 w 12653"/>
              <a:gd name="connsiteY75" fmla="*/ 3283 h 3962"/>
              <a:gd name="connsiteX76" fmla="*/ 12071 w 12653"/>
              <a:gd name="connsiteY76" fmla="*/ 3283 h 3962"/>
              <a:gd name="connsiteX77" fmla="*/ 12071 w 12653"/>
              <a:gd name="connsiteY77" fmla="*/ 3345 h 3962"/>
              <a:gd name="connsiteX78" fmla="*/ 12155 w 12653"/>
              <a:gd name="connsiteY78" fmla="*/ 3345 h 3962"/>
              <a:gd name="connsiteX79" fmla="*/ 12155 w 12653"/>
              <a:gd name="connsiteY79" fmla="*/ 3261 h 3962"/>
              <a:gd name="connsiteX80" fmla="*/ 12092 w 12653"/>
              <a:gd name="connsiteY80" fmla="*/ 3261 h 3962"/>
              <a:gd name="connsiteX81" fmla="*/ 12092 w 12653"/>
              <a:gd name="connsiteY81" fmla="*/ 3231 h 3962"/>
              <a:gd name="connsiteX82" fmla="*/ 12202 w 12653"/>
              <a:gd name="connsiteY82" fmla="*/ 3231 h 3962"/>
              <a:gd name="connsiteX83" fmla="*/ 12202 w 12653"/>
              <a:gd name="connsiteY83" fmla="*/ 3360 h 3962"/>
              <a:gd name="connsiteX84" fmla="*/ 12414 w 12653"/>
              <a:gd name="connsiteY84" fmla="*/ 3360 h 3962"/>
              <a:gd name="connsiteX85" fmla="*/ 12414 w 12653"/>
              <a:gd name="connsiteY85" fmla="*/ 3278 h 3962"/>
              <a:gd name="connsiteX86" fmla="*/ 12470 w 12653"/>
              <a:gd name="connsiteY86" fmla="*/ 3278 h 3962"/>
              <a:gd name="connsiteX87" fmla="*/ 12470 w 12653"/>
              <a:gd name="connsiteY87" fmla="*/ 3360 h 3962"/>
              <a:gd name="connsiteX88" fmla="*/ 12653 w 12653"/>
              <a:gd name="connsiteY88" fmla="*/ 3360 h 3962"/>
              <a:gd name="connsiteX89" fmla="*/ 12653 w 12653"/>
              <a:gd name="connsiteY89" fmla="*/ 3179 h 3962"/>
              <a:gd name="connsiteX90" fmla="*/ 12571 w 12653"/>
              <a:gd name="connsiteY90" fmla="*/ 3179 h 3962"/>
              <a:gd name="connsiteX91" fmla="*/ 12571 w 12653"/>
              <a:gd name="connsiteY91" fmla="*/ 3106 h 3962"/>
              <a:gd name="connsiteX92" fmla="*/ 12651 w 12653"/>
              <a:gd name="connsiteY92" fmla="*/ 3106 h 3962"/>
              <a:gd name="connsiteX93" fmla="*/ 12651 w 12653"/>
              <a:gd name="connsiteY93" fmla="*/ 2894 h 3962"/>
              <a:gd name="connsiteX94" fmla="*/ 12522 w 12653"/>
              <a:gd name="connsiteY94" fmla="*/ 2894 h 3962"/>
              <a:gd name="connsiteX95" fmla="*/ 12522 w 12653"/>
              <a:gd name="connsiteY95" fmla="*/ 2786 h 3962"/>
              <a:gd name="connsiteX96" fmla="*/ 12552 w 12653"/>
              <a:gd name="connsiteY96" fmla="*/ 2786 h 3962"/>
              <a:gd name="connsiteX97" fmla="*/ 12552 w 12653"/>
              <a:gd name="connsiteY97" fmla="*/ 2847 h 3962"/>
              <a:gd name="connsiteX98" fmla="*/ 12636 w 12653"/>
              <a:gd name="connsiteY98" fmla="*/ 2847 h 3962"/>
              <a:gd name="connsiteX99" fmla="*/ 12636 w 12653"/>
              <a:gd name="connsiteY99" fmla="*/ 2765 h 3962"/>
              <a:gd name="connsiteX100" fmla="*/ 12574 w 12653"/>
              <a:gd name="connsiteY100" fmla="*/ 2765 h 3962"/>
              <a:gd name="connsiteX101" fmla="*/ 12574 w 12653"/>
              <a:gd name="connsiteY101" fmla="*/ 2708 h 3962"/>
              <a:gd name="connsiteX102" fmla="*/ 12634 w 12653"/>
              <a:gd name="connsiteY102" fmla="*/ 2708 h 3962"/>
              <a:gd name="connsiteX103" fmla="*/ 12634 w 12653"/>
              <a:gd name="connsiteY103" fmla="*/ 652 h 3962"/>
              <a:gd name="connsiteX104" fmla="*/ 12574 w 12653"/>
              <a:gd name="connsiteY104" fmla="*/ 652 h 3962"/>
              <a:gd name="connsiteX105" fmla="*/ 12574 w 12653"/>
              <a:gd name="connsiteY105" fmla="*/ 596 h 3962"/>
              <a:gd name="connsiteX106" fmla="*/ 12636 w 12653"/>
              <a:gd name="connsiteY106" fmla="*/ 596 h 3962"/>
              <a:gd name="connsiteX107" fmla="*/ 12636 w 12653"/>
              <a:gd name="connsiteY107" fmla="*/ 514 h 3962"/>
              <a:gd name="connsiteX108" fmla="*/ 12552 w 12653"/>
              <a:gd name="connsiteY108" fmla="*/ 514 h 3962"/>
              <a:gd name="connsiteX109" fmla="*/ 12552 w 12653"/>
              <a:gd name="connsiteY109" fmla="*/ 575 h 3962"/>
              <a:gd name="connsiteX110" fmla="*/ 12522 w 12653"/>
              <a:gd name="connsiteY110" fmla="*/ 575 h 3962"/>
              <a:gd name="connsiteX111" fmla="*/ 12522 w 12653"/>
              <a:gd name="connsiteY111" fmla="*/ 467 h 3962"/>
              <a:gd name="connsiteX112" fmla="*/ 12651 w 12653"/>
              <a:gd name="connsiteY112" fmla="*/ 467 h 3962"/>
              <a:gd name="connsiteX113" fmla="*/ 12651 w 12653"/>
              <a:gd name="connsiteY113" fmla="*/ 255 h 3962"/>
              <a:gd name="connsiteX114" fmla="*/ 12571 w 12653"/>
              <a:gd name="connsiteY114" fmla="*/ 255 h 3962"/>
              <a:gd name="connsiteX115" fmla="*/ 12571 w 12653"/>
              <a:gd name="connsiteY115" fmla="*/ 182 h 3962"/>
              <a:gd name="connsiteX116" fmla="*/ 12653 w 12653"/>
              <a:gd name="connsiteY116" fmla="*/ 182 h 3962"/>
              <a:gd name="connsiteX117" fmla="*/ 561 w 12653"/>
              <a:gd name="connsiteY117" fmla="*/ 3283 h 3962"/>
              <a:gd name="connsiteX118" fmla="*/ 561 w 12653"/>
              <a:gd name="connsiteY118" fmla="*/ 3324 h 3962"/>
              <a:gd name="connsiteX119" fmla="*/ 520 w 12653"/>
              <a:gd name="connsiteY119" fmla="*/ 3324 h 3962"/>
              <a:gd name="connsiteX120" fmla="*/ 520 w 12653"/>
              <a:gd name="connsiteY120" fmla="*/ 3283 h 3962"/>
              <a:gd name="connsiteX121" fmla="*/ 561 w 12653"/>
              <a:gd name="connsiteY121" fmla="*/ 3283 h 3962"/>
              <a:gd name="connsiteX122" fmla="*/ 12092 w 12653"/>
              <a:gd name="connsiteY122" fmla="*/ 78 h 3962"/>
              <a:gd name="connsiteX123" fmla="*/ 12092 w 12653"/>
              <a:gd name="connsiteY123" fmla="*/ 37 h 3962"/>
              <a:gd name="connsiteX124" fmla="*/ 12133 w 12653"/>
              <a:gd name="connsiteY124" fmla="*/ 37 h 3962"/>
              <a:gd name="connsiteX125" fmla="*/ 12133 w 12653"/>
              <a:gd name="connsiteY125" fmla="*/ 78 h 3962"/>
              <a:gd name="connsiteX126" fmla="*/ 12092 w 12653"/>
              <a:gd name="connsiteY126" fmla="*/ 78 h 3962"/>
              <a:gd name="connsiteX127" fmla="*/ 12574 w 12653"/>
              <a:gd name="connsiteY127" fmla="*/ 2825 h 3962"/>
              <a:gd name="connsiteX128" fmla="*/ 12574 w 12653"/>
              <a:gd name="connsiteY128" fmla="*/ 2786 h 3962"/>
              <a:gd name="connsiteX129" fmla="*/ 12615 w 12653"/>
              <a:gd name="connsiteY129" fmla="*/ 2786 h 3962"/>
              <a:gd name="connsiteX130" fmla="*/ 12615 w 12653"/>
              <a:gd name="connsiteY130" fmla="*/ 2825 h 3962"/>
              <a:gd name="connsiteX131" fmla="*/ 12574 w 12653"/>
              <a:gd name="connsiteY131" fmla="*/ 2825 h 3962"/>
              <a:gd name="connsiteX132" fmla="*/ 12492 w 12653"/>
              <a:gd name="connsiteY132" fmla="*/ 3339 h 3962"/>
              <a:gd name="connsiteX133" fmla="*/ 12492 w 12653"/>
              <a:gd name="connsiteY133" fmla="*/ 3278 h 3962"/>
              <a:gd name="connsiteX134" fmla="*/ 12571 w 12653"/>
              <a:gd name="connsiteY134" fmla="*/ 3278 h 3962"/>
              <a:gd name="connsiteX135" fmla="*/ 12571 w 12653"/>
              <a:gd name="connsiteY135" fmla="*/ 3201 h 3962"/>
              <a:gd name="connsiteX136" fmla="*/ 12630 w 12653"/>
              <a:gd name="connsiteY136" fmla="*/ 3201 h 3962"/>
              <a:gd name="connsiteX137" fmla="*/ 12630 w 12653"/>
              <a:gd name="connsiteY137" fmla="*/ 3339 h 3962"/>
              <a:gd name="connsiteX138" fmla="*/ 12492 w 12653"/>
              <a:gd name="connsiteY138" fmla="*/ 3339 h 3962"/>
              <a:gd name="connsiteX139" fmla="*/ 12492 w 12653"/>
              <a:gd name="connsiteY139" fmla="*/ 3259 h 3962"/>
              <a:gd name="connsiteX140" fmla="*/ 12492 w 12653"/>
              <a:gd name="connsiteY140" fmla="*/ 3201 h 3962"/>
              <a:gd name="connsiteX141" fmla="*/ 12552 w 12653"/>
              <a:gd name="connsiteY141" fmla="*/ 3201 h 3962"/>
              <a:gd name="connsiteX142" fmla="*/ 12552 w 12653"/>
              <a:gd name="connsiteY142" fmla="*/ 3259 h 3962"/>
              <a:gd name="connsiteX143" fmla="*/ 12492 w 12653"/>
              <a:gd name="connsiteY143" fmla="*/ 3259 h 3962"/>
              <a:gd name="connsiteX144" fmla="*/ 12487 w 12653"/>
              <a:gd name="connsiteY144" fmla="*/ 3084 h 3962"/>
              <a:gd name="connsiteX145" fmla="*/ 12487 w 12653"/>
              <a:gd name="connsiteY145" fmla="*/ 3021 h 3962"/>
              <a:gd name="connsiteX146" fmla="*/ 12552 w 12653"/>
              <a:gd name="connsiteY146" fmla="*/ 3021 h 3962"/>
              <a:gd name="connsiteX147" fmla="*/ 12552 w 12653"/>
              <a:gd name="connsiteY147" fmla="*/ 3084 h 3962"/>
              <a:gd name="connsiteX148" fmla="*/ 12487 w 12653"/>
              <a:gd name="connsiteY148" fmla="*/ 3084 h 3962"/>
              <a:gd name="connsiteX149" fmla="*/ 12552 w 12653"/>
              <a:gd name="connsiteY149" fmla="*/ 3106 h 3962"/>
              <a:gd name="connsiteX150" fmla="*/ 12552 w 12653"/>
              <a:gd name="connsiteY150" fmla="*/ 3177 h 3962"/>
              <a:gd name="connsiteX151" fmla="*/ 12487 w 12653"/>
              <a:gd name="connsiteY151" fmla="*/ 3177 h 3962"/>
              <a:gd name="connsiteX152" fmla="*/ 12487 w 12653"/>
              <a:gd name="connsiteY152" fmla="*/ 3106 h 3962"/>
              <a:gd name="connsiteX153" fmla="*/ 12552 w 12653"/>
              <a:gd name="connsiteY153" fmla="*/ 3106 h 3962"/>
              <a:gd name="connsiteX154" fmla="*/ 12470 w 12653"/>
              <a:gd name="connsiteY154" fmla="*/ 3196 h 3962"/>
              <a:gd name="connsiteX155" fmla="*/ 12470 w 12653"/>
              <a:gd name="connsiteY155" fmla="*/ 3259 h 3962"/>
              <a:gd name="connsiteX156" fmla="*/ 12414 w 12653"/>
              <a:gd name="connsiteY156" fmla="*/ 3259 h 3962"/>
              <a:gd name="connsiteX157" fmla="*/ 12414 w 12653"/>
              <a:gd name="connsiteY157" fmla="*/ 3196 h 3962"/>
              <a:gd name="connsiteX158" fmla="*/ 12470 w 12653"/>
              <a:gd name="connsiteY158" fmla="*/ 3196 h 3962"/>
              <a:gd name="connsiteX159" fmla="*/ 12470 w 12653"/>
              <a:gd name="connsiteY159" fmla="*/ 3106 h 3962"/>
              <a:gd name="connsiteX160" fmla="*/ 12470 w 12653"/>
              <a:gd name="connsiteY160" fmla="*/ 3177 h 3962"/>
              <a:gd name="connsiteX161" fmla="*/ 12414 w 12653"/>
              <a:gd name="connsiteY161" fmla="*/ 3177 h 3962"/>
              <a:gd name="connsiteX162" fmla="*/ 12414 w 12653"/>
              <a:gd name="connsiteY162" fmla="*/ 3106 h 3962"/>
              <a:gd name="connsiteX163" fmla="*/ 12470 w 12653"/>
              <a:gd name="connsiteY163" fmla="*/ 3106 h 3962"/>
              <a:gd name="connsiteX164" fmla="*/ 12092 w 12653"/>
              <a:gd name="connsiteY164" fmla="*/ 3324 h 3962"/>
              <a:gd name="connsiteX165" fmla="*/ 12092 w 12653"/>
              <a:gd name="connsiteY165" fmla="*/ 3283 h 3962"/>
              <a:gd name="connsiteX166" fmla="*/ 12133 w 12653"/>
              <a:gd name="connsiteY166" fmla="*/ 3283 h 3962"/>
              <a:gd name="connsiteX167" fmla="*/ 12133 w 12653"/>
              <a:gd name="connsiteY167" fmla="*/ 3324 h 3962"/>
              <a:gd name="connsiteX168" fmla="*/ 12092 w 12653"/>
              <a:gd name="connsiteY168" fmla="*/ 3324 h 3962"/>
              <a:gd name="connsiteX169" fmla="*/ 240 w 12653"/>
              <a:gd name="connsiteY169" fmla="*/ 3196 h 3962"/>
              <a:gd name="connsiteX170" fmla="*/ 240 w 12653"/>
              <a:gd name="connsiteY170" fmla="*/ 3259 h 3962"/>
              <a:gd name="connsiteX171" fmla="*/ 184 w 12653"/>
              <a:gd name="connsiteY171" fmla="*/ 3259 h 3962"/>
              <a:gd name="connsiteX172" fmla="*/ 184 w 12653"/>
              <a:gd name="connsiteY172" fmla="*/ 3196 h 3962"/>
              <a:gd name="connsiteX173" fmla="*/ 240 w 12653"/>
              <a:gd name="connsiteY173" fmla="*/ 3196 h 3962"/>
              <a:gd name="connsiteX174" fmla="*/ 240 w 12653"/>
              <a:gd name="connsiteY174" fmla="*/ 3106 h 3962"/>
              <a:gd name="connsiteX175" fmla="*/ 240 w 12653"/>
              <a:gd name="connsiteY175" fmla="*/ 3177 h 3962"/>
              <a:gd name="connsiteX176" fmla="*/ 184 w 12653"/>
              <a:gd name="connsiteY176" fmla="*/ 3177 h 3962"/>
              <a:gd name="connsiteX177" fmla="*/ 184 w 12653"/>
              <a:gd name="connsiteY177" fmla="*/ 3106 h 3962"/>
              <a:gd name="connsiteX178" fmla="*/ 240 w 12653"/>
              <a:gd name="connsiteY178" fmla="*/ 3106 h 3962"/>
              <a:gd name="connsiteX179" fmla="*/ 102 w 12653"/>
              <a:gd name="connsiteY179" fmla="*/ 3084 h 3962"/>
              <a:gd name="connsiteX180" fmla="*/ 102 w 12653"/>
              <a:gd name="connsiteY180" fmla="*/ 3021 h 3962"/>
              <a:gd name="connsiteX181" fmla="*/ 166 w 12653"/>
              <a:gd name="connsiteY181" fmla="*/ 3021 h 3962"/>
              <a:gd name="connsiteX182" fmla="*/ 166 w 12653"/>
              <a:gd name="connsiteY182" fmla="*/ 3084 h 3962"/>
              <a:gd name="connsiteX183" fmla="*/ 102 w 12653"/>
              <a:gd name="connsiteY183" fmla="*/ 3084 h 3962"/>
              <a:gd name="connsiteX184" fmla="*/ 102 w 12653"/>
              <a:gd name="connsiteY184" fmla="*/ 3177 h 3962"/>
              <a:gd name="connsiteX185" fmla="*/ 102 w 12653"/>
              <a:gd name="connsiteY185" fmla="*/ 3106 h 3962"/>
              <a:gd name="connsiteX186" fmla="*/ 166 w 12653"/>
              <a:gd name="connsiteY186" fmla="*/ 3106 h 3962"/>
              <a:gd name="connsiteX187" fmla="*/ 166 w 12653"/>
              <a:gd name="connsiteY187" fmla="*/ 3177 h 3962"/>
              <a:gd name="connsiteX188" fmla="*/ 102 w 12653"/>
              <a:gd name="connsiteY188" fmla="*/ 3177 h 3962"/>
              <a:gd name="connsiteX189" fmla="*/ 102 w 12653"/>
              <a:gd name="connsiteY189" fmla="*/ 3259 h 3962"/>
              <a:gd name="connsiteX190" fmla="*/ 102 w 12653"/>
              <a:gd name="connsiteY190" fmla="*/ 3201 h 3962"/>
              <a:gd name="connsiteX191" fmla="*/ 162 w 12653"/>
              <a:gd name="connsiteY191" fmla="*/ 3201 h 3962"/>
              <a:gd name="connsiteX192" fmla="*/ 162 w 12653"/>
              <a:gd name="connsiteY192" fmla="*/ 3259 h 3962"/>
              <a:gd name="connsiteX193" fmla="*/ 102 w 12653"/>
              <a:gd name="connsiteY193" fmla="*/ 3259 h 3962"/>
              <a:gd name="connsiteX194" fmla="*/ 162 w 12653"/>
              <a:gd name="connsiteY194" fmla="*/ 3278 h 3962"/>
              <a:gd name="connsiteX195" fmla="*/ 162 w 12653"/>
              <a:gd name="connsiteY195" fmla="*/ 3339 h 3962"/>
              <a:gd name="connsiteX196" fmla="*/ 24 w 12653"/>
              <a:gd name="connsiteY196" fmla="*/ 3339 h 3962"/>
              <a:gd name="connsiteX197" fmla="*/ 24 w 12653"/>
              <a:gd name="connsiteY197" fmla="*/ 3201 h 3962"/>
              <a:gd name="connsiteX198" fmla="*/ 82 w 12653"/>
              <a:gd name="connsiteY198" fmla="*/ 3201 h 3962"/>
              <a:gd name="connsiteX199" fmla="*/ 82 w 12653"/>
              <a:gd name="connsiteY199" fmla="*/ 3278 h 3962"/>
              <a:gd name="connsiteX200" fmla="*/ 162 w 12653"/>
              <a:gd name="connsiteY200" fmla="*/ 3278 h 3962"/>
              <a:gd name="connsiteX201" fmla="*/ 80 w 12653"/>
              <a:gd name="connsiteY201" fmla="*/ 536 h 3962"/>
              <a:gd name="connsiteX202" fmla="*/ 80 w 12653"/>
              <a:gd name="connsiteY202" fmla="*/ 575 h 3962"/>
              <a:gd name="connsiteX203" fmla="*/ 39 w 12653"/>
              <a:gd name="connsiteY203" fmla="*/ 575 h 3962"/>
              <a:gd name="connsiteX204" fmla="*/ 39 w 12653"/>
              <a:gd name="connsiteY204" fmla="*/ 536 h 3962"/>
              <a:gd name="connsiteX205" fmla="*/ 80 w 12653"/>
              <a:gd name="connsiteY205" fmla="*/ 536 h 3962"/>
              <a:gd name="connsiteX206" fmla="*/ 162 w 12653"/>
              <a:gd name="connsiteY206" fmla="*/ 22 h 3962"/>
              <a:gd name="connsiteX207" fmla="*/ 162 w 12653"/>
              <a:gd name="connsiteY207" fmla="*/ 82 h 3962"/>
              <a:gd name="connsiteX208" fmla="*/ 82 w 12653"/>
              <a:gd name="connsiteY208" fmla="*/ 82 h 3962"/>
              <a:gd name="connsiteX209" fmla="*/ 82 w 12653"/>
              <a:gd name="connsiteY209" fmla="*/ 160 h 3962"/>
              <a:gd name="connsiteX210" fmla="*/ 24 w 12653"/>
              <a:gd name="connsiteY210" fmla="*/ 160 h 3962"/>
              <a:gd name="connsiteX211" fmla="*/ 24 w 12653"/>
              <a:gd name="connsiteY211" fmla="*/ 22 h 3962"/>
              <a:gd name="connsiteX212" fmla="*/ 162 w 12653"/>
              <a:gd name="connsiteY212" fmla="*/ 22 h 3962"/>
              <a:gd name="connsiteX213" fmla="*/ 162 w 12653"/>
              <a:gd name="connsiteY213" fmla="*/ 102 h 3962"/>
              <a:gd name="connsiteX214" fmla="*/ 162 w 12653"/>
              <a:gd name="connsiteY214" fmla="*/ 160 h 3962"/>
              <a:gd name="connsiteX215" fmla="*/ 102 w 12653"/>
              <a:gd name="connsiteY215" fmla="*/ 160 h 3962"/>
              <a:gd name="connsiteX216" fmla="*/ 102 w 12653"/>
              <a:gd name="connsiteY216" fmla="*/ 102 h 3962"/>
              <a:gd name="connsiteX217" fmla="*/ 162 w 12653"/>
              <a:gd name="connsiteY217" fmla="*/ 102 h 3962"/>
              <a:gd name="connsiteX218" fmla="*/ 166 w 12653"/>
              <a:gd name="connsiteY218" fmla="*/ 277 h 3962"/>
              <a:gd name="connsiteX219" fmla="*/ 166 w 12653"/>
              <a:gd name="connsiteY219" fmla="*/ 339 h 3962"/>
              <a:gd name="connsiteX220" fmla="*/ 102 w 12653"/>
              <a:gd name="connsiteY220" fmla="*/ 339 h 3962"/>
              <a:gd name="connsiteX221" fmla="*/ 102 w 12653"/>
              <a:gd name="connsiteY221" fmla="*/ 277 h 3962"/>
              <a:gd name="connsiteX222" fmla="*/ 166 w 12653"/>
              <a:gd name="connsiteY222" fmla="*/ 277 h 3962"/>
              <a:gd name="connsiteX223" fmla="*/ 102 w 12653"/>
              <a:gd name="connsiteY223" fmla="*/ 255 h 3962"/>
              <a:gd name="connsiteX224" fmla="*/ 102 w 12653"/>
              <a:gd name="connsiteY224" fmla="*/ 184 h 3962"/>
              <a:gd name="connsiteX225" fmla="*/ 166 w 12653"/>
              <a:gd name="connsiteY225" fmla="*/ 184 h 3962"/>
              <a:gd name="connsiteX226" fmla="*/ 166 w 12653"/>
              <a:gd name="connsiteY226" fmla="*/ 255 h 3962"/>
              <a:gd name="connsiteX227" fmla="*/ 102 w 12653"/>
              <a:gd name="connsiteY227" fmla="*/ 255 h 3962"/>
              <a:gd name="connsiteX228" fmla="*/ 184 w 12653"/>
              <a:gd name="connsiteY228" fmla="*/ 255 h 3962"/>
              <a:gd name="connsiteX229" fmla="*/ 184 w 12653"/>
              <a:gd name="connsiteY229" fmla="*/ 184 h 3962"/>
              <a:gd name="connsiteX230" fmla="*/ 240 w 12653"/>
              <a:gd name="connsiteY230" fmla="*/ 184 h 3962"/>
              <a:gd name="connsiteX231" fmla="*/ 240 w 12653"/>
              <a:gd name="connsiteY231" fmla="*/ 255 h 3962"/>
              <a:gd name="connsiteX232" fmla="*/ 184 w 12653"/>
              <a:gd name="connsiteY232" fmla="*/ 255 h 3962"/>
              <a:gd name="connsiteX233" fmla="*/ 184 w 12653"/>
              <a:gd name="connsiteY233" fmla="*/ 164 h 3962"/>
              <a:gd name="connsiteX234" fmla="*/ 184 w 12653"/>
              <a:gd name="connsiteY234" fmla="*/ 102 h 3962"/>
              <a:gd name="connsiteX235" fmla="*/ 240 w 12653"/>
              <a:gd name="connsiteY235" fmla="*/ 102 h 3962"/>
              <a:gd name="connsiteX236" fmla="*/ 240 w 12653"/>
              <a:gd name="connsiteY236" fmla="*/ 164 h 3962"/>
              <a:gd name="connsiteX237" fmla="*/ 184 w 12653"/>
              <a:gd name="connsiteY237" fmla="*/ 164 h 3962"/>
              <a:gd name="connsiteX238" fmla="*/ 561 w 12653"/>
              <a:gd name="connsiteY238" fmla="*/ 37 h 3962"/>
              <a:gd name="connsiteX239" fmla="*/ 561 w 12653"/>
              <a:gd name="connsiteY239" fmla="*/ 78 h 3962"/>
              <a:gd name="connsiteX240" fmla="*/ 520 w 12653"/>
              <a:gd name="connsiteY240" fmla="*/ 78 h 3962"/>
              <a:gd name="connsiteX241" fmla="*/ 520 w 12653"/>
              <a:gd name="connsiteY241" fmla="*/ 37 h 3962"/>
              <a:gd name="connsiteX242" fmla="*/ 561 w 12653"/>
              <a:gd name="connsiteY242" fmla="*/ 37 h 3962"/>
              <a:gd name="connsiteX243" fmla="*/ 12414 w 12653"/>
              <a:gd name="connsiteY243" fmla="*/ 164 h 3962"/>
              <a:gd name="connsiteX244" fmla="*/ 12414 w 12653"/>
              <a:gd name="connsiteY244" fmla="*/ 102 h 3962"/>
              <a:gd name="connsiteX245" fmla="*/ 12470 w 12653"/>
              <a:gd name="connsiteY245" fmla="*/ 102 h 3962"/>
              <a:gd name="connsiteX246" fmla="*/ 12470 w 12653"/>
              <a:gd name="connsiteY246" fmla="*/ 164 h 3962"/>
              <a:gd name="connsiteX247" fmla="*/ 12414 w 12653"/>
              <a:gd name="connsiteY247" fmla="*/ 164 h 3962"/>
              <a:gd name="connsiteX248" fmla="*/ 12414 w 12653"/>
              <a:gd name="connsiteY248" fmla="*/ 255 h 3962"/>
              <a:gd name="connsiteX249" fmla="*/ 12414 w 12653"/>
              <a:gd name="connsiteY249" fmla="*/ 184 h 3962"/>
              <a:gd name="connsiteX250" fmla="*/ 12470 w 12653"/>
              <a:gd name="connsiteY250" fmla="*/ 184 h 3962"/>
              <a:gd name="connsiteX251" fmla="*/ 12470 w 12653"/>
              <a:gd name="connsiteY251" fmla="*/ 255 h 3962"/>
              <a:gd name="connsiteX252" fmla="*/ 12414 w 12653"/>
              <a:gd name="connsiteY252" fmla="*/ 255 h 3962"/>
              <a:gd name="connsiteX253" fmla="*/ 12552 w 12653"/>
              <a:gd name="connsiteY253" fmla="*/ 596 h 3962"/>
              <a:gd name="connsiteX254" fmla="*/ 12552 w 12653"/>
              <a:gd name="connsiteY254" fmla="*/ 674 h 3962"/>
              <a:gd name="connsiteX255" fmla="*/ 12612 w 12653"/>
              <a:gd name="connsiteY255" fmla="*/ 674 h 3962"/>
              <a:gd name="connsiteX256" fmla="*/ 12612 w 12653"/>
              <a:gd name="connsiteY256" fmla="*/ 2687 h 3962"/>
              <a:gd name="connsiteX257" fmla="*/ 12552 w 12653"/>
              <a:gd name="connsiteY257" fmla="*/ 2687 h 3962"/>
              <a:gd name="connsiteX258" fmla="*/ 12552 w 12653"/>
              <a:gd name="connsiteY258" fmla="*/ 2765 h 3962"/>
              <a:gd name="connsiteX259" fmla="*/ 12500 w 12653"/>
              <a:gd name="connsiteY259" fmla="*/ 2765 h 3962"/>
              <a:gd name="connsiteX260" fmla="*/ 12500 w 12653"/>
              <a:gd name="connsiteY260" fmla="*/ 2916 h 3962"/>
              <a:gd name="connsiteX261" fmla="*/ 12628 w 12653"/>
              <a:gd name="connsiteY261" fmla="*/ 2916 h 3962"/>
              <a:gd name="connsiteX262" fmla="*/ 12628 w 12653"/>
              <a:gd name="connsiteY262" fmla="*/ 3084 h 3962"/>
              <a:gd name="connsiteX263" fmla="*/ 12571 w 12653"/>
              <a:gd name="connsiteY263" fmla="*/ 3084 h 3962"/>
              <a:gd name="connsiteX264" fmla="*/ 12571 w 12653"/>
              <a:gd name="connsiteY264" fmla="*/ 3002 h 3962"/>
              <a:gd name="connsiteX265" fmla="*/ 12470 w 12653"/>
              <a:gd name="connsiteY265" fmla="*/ 3002 h 3962"/>
              <a:gd name="connsiteX266" fmla="*/ 12470 w 12653"/>
              <a:gd name="connsiteY266" fmla="*/ 3084 h 3962"/>
              <a:gd name="connsiteX267" fmla="*/ 12392 w 12653"/>
              <a:gd name="connsiteY267" fmla="*/ 3084 h 3962"/>
              <a:gd name="connsiteX268" fmla="*/ 12392 w 12653"/>
              <a:gd name="connsiteY268" fmla="*/ 3177 h 3962"/>
              <a:gd name="connsiteX269" fmla="*/ 12300 w 12653"/>
              <a:gd name="connsiteY269" fmla="*/ 3177 h 3962"/>
              <a:gd name="connsiteX270" fmla="*/ 12300 w 12653"/>
              <a:gd name="connsiteY270" fmla="*/ 3278 h 3962"/>
              <a:gd name="connsiteX271" fmla="*/ 12392 w 12653"/>
              <a:gd name="connsiteY271" fmla="*/ 3278 h 3962"/>
              <a:gd name="connsiteX272" fmla="*/ 12392 w 12653"/>
              <a:gd name="connsiteY272" fmla="*/ 3337 h 3962"/>
              <a:gd name="connsiteX273" fmla="*/ 12224 w 12653"/>
              <a:gd name="connsiteY273" fmla="*/ 3337 h 3962"/>
              <a:gd name="connsiteX274" fmla="*/ 12224 w 12653"/>
              <a:gd name="connsiteY274" fmla="*/ 3209 h 3962"/>
              <a:gd name="connsiteX275" fmla="*/ 12071 w 12653"/>
              <a:gd name="connsiteY275" fmla="*/ 3209 h 3962"/>
              <a:gd name="connsiteX276" fmla="*/ 12071 w 12653"/>
              <a:gd name="connsiteY276" fmla="*/ 3261 h 3962"/>
              <a:gd name="connsiteX277" fmla="*/ 11995 w 12653"/>
              <a:gd name="connsiteY277" fmla="*/ 3261 h 3962"/>
              <a:gd name="connsiteX278" fmla="*/ 11995 w 12653"/>
              <a:gd name="connsiteY278" fmla="*/ 3322 h 3962"/>
              <a:gd name="connsiteX279" fmla="*/ 658 w 12653"/>
              <a:gd name="connsiteY279" fmla="*/ 3322 h 3962"/>
              <a:gd name="connsiteX280" fmla="*/ 658 w 12653"/>
              <a:gd name="connsiteY280" fmla="*/ 3261 h 3962"/>
              <a:gd name="connsiteX281" fmla="*/ 583 w 12653"/>
              <a:gd name="connsiteY281" fmla="*/ 3261 h 3962"/>
              <a:gd name="connsiteX282" fmla="*/ 583 w 12653"/>
              <a:gd name="connsiteY282" fmla="*/ 3209 h 3962"/>
              <a:gd name="connsiteX283" fmla="*/ 430 w 12653"/>
              <a:gd name="connsiteY283" fmla="*/ 3209 h 3962"/>
              <a:gd name="connsiteX284" fmla="*/ 430 w 12653"/>
              <a:gd name="connsiteY284" fmla="*/ 3337 h 3962"/>
              <a:gd name="connsiteX285" fmla="*/ 261 w 12653"/>
              <a:gd name="connsiteY285" fmla="*/ 3337 h 3962"/>
              <a:gd name="connsiteX286" fmla="*/ 261 w 12653"/>
              <a:gd name="connsiteY286" fmla="*/ 3278 h 3962"/>
              <a:gd name="connsiteX287" fmla="*/ 354 w 12653"/>
              <a:gd name="connsiteY287" fmla="*/ 3278 h 3962"/>
              <a:gd name="connsiteX288" fmla="*/ 354 w 12653"/>
              <a:gd name="connsiteY288" fmla="*/ 3177 h 3962"/>
              <a:gd name="connsiteX289" fmla="*/ 261 w 12653"/>
              <a:gd name="connsiteY289" fmla="*/ 3177 h 3962"/>
              <a:gd name="connsiteX290" fmla="*/ 261 w 12653"/>
              <a:gd name="connsiteY290" fmla="*/ 3084 h 3962"/>
              <a:gd name="connsiteX291" fmla="*/ 184 w 12653"/>
              <a:gd name="connsiteY291" fmla="*/ 3084 h 3962"/>
              <a:gd name="connsiteX292" fmla="*/ 184 w 12653"/>
              <a:gd name="connsiteY292" fmla="*/ 3002 h 3962"/>
              <a:gd name="connsiteX293" fmla="*/ 82 w 12653"/>
              <a:gd name="connsiteY293" fmla="*/ 3002 h 3962"/>
              <a:gd name="connsiteX294" fmla="*/ 82 w 12653"/>
              <a:gd name="connsiteY294" fmla="*/ 3084 h 3962"/>
              <a:gd name="connsiteX295" fmla="*/ 26 w 12653"/>
              <a:gd name="connsiteY295" fmla="*/ 3084 h 3962"/>
              <a:gd name="connsiteX296" fmla="*/ 26 w 12653"/>
              <a:gd name="connsiteY296" fmla="*/ 2916 h 3962"/>
              <a:gd name="connsiteX297" fmla="*/ 153 w 12653"/>
              <a:gd name="connsiteY297" fmla="*/ 3619 h 3962"/>
              <a:gd name="connsiteX298" fmla="*/ 153 w 12653"/>
              <a:gd name="connsiteY298" fmla="*/ 3468 h 3962"/>
              <a:gd name="connsiteX299" fmla="*/ 102 w 12653"/>
              <a:gd name="connsiteY299" fmla="*/ 3468 h 3962"/>
              <a:gd name="connsiteX300" fmla="*/ 102 w 12653"/>
              <a:gd name="connsiteY300" fmla="*/ 3390 h 3962"/>
              <a:gd name="connsiteX301" fmla="*/ 41 w 12653"/>
              <a:gd name="connsiteY301" fmla="*/ 3390 h 3962"/>
              <a:gd name="connsiteX302" fmla="*/ 41 w 12653"/>
              <a:gd name="connsiteY302" fmla="*/ 674 h 3962"/>
              <a:gd name="connsiteX303" fmla="*/ 102 w 12653"/>
              <a:gd name="connsiteY303" fmla="*/ 674 h 3962"/>
              <a:gd name="connsiteX304" fmla="*/ 102 w 12653"/>
              <a:gd name="connsiteY304" fmla="*/ 596 h 3962"/>
              <a:gd name="connsiteX305" fmla="*/ 153 w 12653"/>
              <a:gd name="connsiteY305" fmla="*/ 596 h 3962"/>
              <a:gd name="connsiteX306" fmla="*/ 153 w 12653"/>
              <a:gd name="connsiteY306" fmla="*/ 445 h 3962"/>
              <a:gd name="connsiteX307" fmla="*/ 26 w 12653"/>
              <a:gd name="connsiteY307" fmla="*/ 445 h 3962"/>
              <a:gd name="connsiteX308" fmla="*/ 26 w 12653"/>
              <a:gd name="connsiteY308" fmla="*/ 277 h 3962"/>
              <a:gd name="connsiteX309" fmla="*/ 82 w 12653"/>
              <a:gd name="connsiteY309" fmla="*/ 277 h 3962"/>
              <a:gd name="connsiteX310" fmla="*/ 82 w 12653"/>
              <a:gd name="connsiteY310" fmla="*/ 359 h 3962"/>
              <a:gd name="connsiteX311" fmla="*/ 184 w 12653"/>
              <a:gd name="connsiteY311" fmla="*/ 359 h 3962"/>
              <a:gd name="connsiteX312" fmla="*/ 184 w 12653"/>
              <a:gd name="connsiteY312" fmla="*/ 277 h 3962"/>
              <a:gd name="connsiteX313" fmla="*/ 261 w 12653"/>
              <a:gd name="connsiteY313" fmla="*/ 277 h 3962"/>
              <a:gd name="connsiteX314" fmla="*/ 261 w 12653"/>
              <a:gd name="connsiteY314" fmla="*/ 184 h 3962"/>
              <a:gd name="connsiteX315" fmla="*/ 354 w 12653"/>
              <a:gd name="connsiteY315" fmla="*/ 184 h 3962"/>
              <a:gd name="connsiteX316" fmla="*/ 354 w 12653"/>
              <a:gd name="connsiteY316" fmla="*/ 82 h 3962"/>
              <a:gd name="connsiteX317" fmla="*/ 261 w 12653"/>
              <a:gd name="connsiteY317" fmla="*/ 82 h 3962"/>
              <a:gd name="connsiteX318" fmla="*/ 261 w 12653"/>
              <a:gd name="connsiteY318" fmla="*/ 24 h 3962"/>
              <a:gd name="connsiteX319" fmla="*/ 430 w 12653"/>
              <a:gd name="connsiteY319" fmla="*/ 24 h 3962"/>
              <a:gd name="connsiteX320" fmla="*/ 430 w 12653"/>
              <a:gd name="connsiteY320" fmla="*/ 151 h 3962"/>
              <a:gd name="connsiteX321" fmla="*/ 583 w 12653"/>
              <a:gd name="connsiteY321" fmla="*/ 151 h 3962"/>
              <a:gd name="connsiteX322" fmla="*/ 583 w 12653"/>
              <a:gd name="connsiteY322" fmla="*/ 100 h 3962"/>
              <a:gd name="connsiteX323" fmla="*/ 658 w 12653"/>
              <a:gd name="connsiteY323" fmla="*/ 100 h 3962"/>
              <a:gd name="connsiteX324" fmla="*/ 658 w 12653"/>
              <a:gd name="connsiteY324" fmla="*/ 39 h 3962"/>
              <a:gd name="connsiteX325" fmla="*/ 11995 w 12653"/>
              <a:gd name="connsiteY325" fmla="*/ 39 h 3962"/>
              <a:gd name="connsiteX326" fmla="*/ 11995 w 12653"/>
              <a:gd name="connsiteY326" fmla="*/ 100 h 3962"/>
              <a:gd name="connsiteX327" fmla="*/ 12071 w 12653"/>
              <a:gd name="connsiteY327" fmla="*/ 100 h 3962"/>
              <a:gd name="connsiteX328" fmla="*/ 12071 w 12653"/>
              <a:gd name="connsiteY328" fmla="*/ 151 h 3962"/>
              <a:gd name="connsiteX329" fmla="*/ 12224 w 12653"/>
              <a:gd name="connsiteY329" fmla="*/ 151 h 3962"/>
              <a:gd name="connsiteX330" fmla="*/ 12224 w 12653"/>
              <a:gd name="connsiteY330" fmla="*/ 24 h 3962"/>
              <a:gd name="connsiteX331" fmla="*/ 12392 w 12653"/>
              <a:gd name="connsiteY331" fmla="*/ 24 h 3962"/>
              <a:gd name="connsiteX332" fmla="*/ 12392 w 12653"/>
              <a:gd name="connsiteY332" fmla="*/ 82 h 3962"/>
              <a:gd name="connsiteX333" fmla="*/ 12300 w 12653"/>
              <a:gd name="connsiteY333" fmla="*/ 82 h 3962"/>
              <a:gd name="connsiteX334" fmla="*/ 12300 w 12653"/>
              <a:gd name="connsiteY334" fmla="*/ 184 h 3962"/>
              <a:gd name="connsiteX335" fmla="*/ 12392 w 12653"/>
              <a:gd name="connsiteY335" fmla="*/ 184 h 3962"/>
              <a:gd name="connsiteX336" fmla="*/ 12392 w 12653"/>
              <a:gd name="connsiteY336" fmla="*/ 277 h 3962"/>
              <a:gd name="connsiteX337" fmla="*/ 12470 w 12653"/>
              <a:gd name="connsiteY337" fmla="*/ 277 h 3962"/>
              <a:gd name="connsiteX338" fmla="*/ 12470 w 12653"/>
              <a:gd name="connsiteY338" fmla="*/ 359 h 3962"/>
              <a:gd name="connsiteX339" fmla="*/ 12571 w 12653"/>
              <a:gd name="connsiteY339" fmla="*/ 359 h 3962"/>
              <a:gd name="connsiteX340" fmla="*/ 12571 w 12653"/>
              <a:gd name="connsiteY340" fmla="*/ 277 h 3962"/>
              <a:gd name="connsiteX341" fmla="*/ 12628 w 12653"/>
              <a:gd name="connsiteY341" fmla="*/ 277 h 3962"/>
              <a:gd name="connsiteX342" fmla="*/ 12628 w 12653"/>
              <a:gd name="connsiteY342" fmla="*/ 445 h 3962"/>
              <a:gd name="connsiteX343" fmla="*/ 12500 w 12653"/>
              <a:gd name="connsiteY343" fmla="*/ 445 h 3962"/>
              <a:gd name="connsiteX344" fmla="*/ 12500 w 12653"/>
              <a:gd name="connsiteY344" fmla="*/ 596 h 3962"/>
              <a:gd name="connsiteX345" fmla="*/ 12552 w 12653"/>
              <a:gd name="connsiteY345" fmla="*/ 596 h 3962"/>
              <a:gd name="connsiteX346" fmla="*/ 261 w 12653"/>
              <a:gd name="connsiteY346" fmla="*/ 3962 h 3962"/>
              <a:gd name="connsiteX347" fmla="*/ 261 w 12653"/>
              <a:gd name="connsiteY347" fmla="*/ 3899 h 3962"/>
              <a:gd name="connsiteX348" fmla="*/ 335 w 12653"/>
              <a:gd name="connsiteY348" fmla="*/ 3899 h 3962"/>
              <a:gd name="connsiteX349" fmla="*/ 335 w 12653"/>
              <a:gd name="connsiteY349" fmla="*/ 3962 h 3962"/>
              <a:gd name="connsiteX350" fmla="*/ 261 w 12653"/>
              <a:gd name="connsiteY350" fmla="*/ 3962 h 3962"/>
              <a:gd name="connsiteX351" fmla="*/ 261 w 12653"/>
              <a:gd name="connsiteY351" fmla="*/ 102 h 3962"/>
              <a:gd name="connsiteX352" fmla="*/ 335 w 12653"/>
              <a:gd name="connsiteY352" fmla="*/ 102 h 3962"/>
              <a:gd name="connsiteX353" fmla="*/ 335 w 12653"/>
              <a:gd name="connsiteY353" fmla="*/ 164 h 3962"/>
              <a:gd name="connsiteX354" fmla="*/ 261 w 12653"/>
              <a:gd name="connsiteY354" fmla="*/ 164 h 3962"/>
              <a:gd name="connsiteX355" fmla="*/ 261 w 12653"/>
              <a:gd name="connsiteY355" fmla="*/ 102 h 3962"/>
              <a:gd name="connsiteX356" fmla="*/ 12392 w 12653"/>
              <a:gd name="connsiteY356" fmla="*/ 102 h 3962"/>
              <a:gd name="connsiteX357" fmla="*/ 12392 w 12653"/>
              <a:gd name="connsiteY357" fmla="*/ 164 h 3962"/>
              <a:gd name="connsiteX358" fmla="*/ 12319 w 12653"/>
              <a:gd name="connsiteY358" fmla="*/ 164 h 3962"/>
              <a:gd name="connsiteX359" fmla="*/ 12319 w 12653"/>
              <a:gd name="connsiteY359" fmla="*/ 102 h 3962"/>
              <a:gd name="connsiteX360" fmla="*/ 12392 w 12653"/>
              <a:gd name="connsiteY360" fmla="*/ 102 h 3962"/>
              <a:gd name="connsiteX361" fmla="*/ 12392 w 12653"/>
              <a:gd name="connsiteY361" fmla="*/ 3899 h 3962"/>
              <a:gd name="connsiteX362" fmla="*/ 12392 w 12653"/>
              <a:gd name="connsiteY362" fmla="*/ 3962 h 3962"/>
              <a:gd name="connsiteX363" fmla="*/ 12319 w 12653"/>
              <a:gd name="connsiteY363" fmla="*/ 3962 h 3962"/>
              <a:gd name="connsiteX364" fmla="*/ 12319 w 12653"/>
              <a:gd name="connsiteY364" fmla="*/ 3899 h 3962"/>
              <a:gd name="connsiteX365" fmla="*/ 12392 w 12653"/>
              <a:gd name="connsiteY365" fmla="*/ 3899 h 3962"/>
              <a:gd name="connsiteX366" fmla="*/ 12552 w 12653"/>
              <a:gd name="connsiteY366" fmla="*/ 277 h 3962"/>
              <a:gd name="connsiteX367" fmla="*/ 12552 w 12653"/>
              <a:gd name="connsiteY367" fmla="*/ 339 h 3962"/>
              <a:gd name="connsiteX368" fmla="*/ 12487 w 12653"/>
              <a:gd name="connsiteY368" fmla="*/ 339 h 3962"/>
              <a:gd name="connsiteX369" fmla="*/ 12487 w 12653"/>
              <a:gd name="connsiteY369" fmla="*/ 277 h 3962"/>
              <a:gd name="connsiteX370" fmla="*/ 12552 w 12653"/>
              <a:gd name="connsiteY370" fmla="*/ 277 h 3962"/>
              <a:gd name="connsiteX371" fmla="*/ 12552 w 12653"/>
              <a:gd name="connsiteY371" fmla="*/ 184 h 3962"/>
              <a:gd name="connsiteX372" fmla="*/ 12552 w 12653"/>
              <a:gd name="connsiteY372" fmla="*/ 255 h 3962"/>
              <a:gd name="connsiteX373" fmla="*/ 12487 w 12653"/>
              <a:gd name="connsiteY373" fmla="*/ 255 h 3962"/>
              <a:gd name="connsiteX374" fmla="*/ 12487 w 12653"/>
              <a:gd name="connsiteY374" fmla="*/ 184 h 3962"/>
              <a:gd name="connsiteX375" fmla="*/ 12552 w 12653"/>
              <a:gd name="connsiteY375" fmla="*/ 184 h 3962"/>
              <a:gd name="connsiteX376" fmla="*/ 12552 w 12653"/>
              <a:gd name="connsiteY376" fmla="*/ 102 h 3962"/>
              <a:gd name="connsiteX377" fmla="*/ 12552 w 12653"/>
              <a:gd name="connsiteY377" fmla="*/ 160 h 3962"/>
              <a:gd name="connsiteX378" fmla="*/ 12492 w 12653"/>
              <a:gd name="connsiteY378" fmla="*/ 160 h 3962"/>
              <a:gd name="connsiteX379" fmla="*/ 12492 w 12653"/>
              <a:gd name="connsiteY379" fmla="*/ 102 h 3962"/>
              <a:gd name="connsiteX380" fmla="*/ 12552 w 12653"/>
              <a:gd name="connsiteY380" fmla="*/ 102 h 3962"/>
              <a:gd name="connsiteX381" fmla="*/ 12492 w 12653"/>
              <a:gd name="connsiteY381" fmla="*/ 82 h 3962"/>
              <a:gd name="connsiteX382" fmla="*/ 12492 w 12653"/>
              <a:gd name="connsiteY382" fmla="*/ 22 h 3962"/>
              <a:gd name="connsiteX383" fmla="*/ 12630 w 12653"/>
              <a:gd name="connsiteY383" fmla="*/ 22 h 3962"/>
              <a:gd name="connsiteX384" fmla="*/ 12630 w 12653"/>
              <a:gd name="connsiteY384" fmla="*/ 160 h 3962"/>
              <a:gd name="connsiteX385" fmla="*/ 12571 w 12653"/>
              <a:gd name="connsiteY385" fmla="*/ 160 h 3962"/>
              <a:gd name="connsiteX386" fmla="*/ 12571 w 12653"/>
              <a:gd name="connsiteY386" fmla="*/ 82 h 3962"/>
              <a:gd name="connsiteX387" fmla="*/ 12492 w 12653"/>
              <a:gd name="connsiteY387" fmla="*/ 82 h 3962"/>
              <a:gd name="connsiteX388" fmla="*/ 80 w 12653"/>
              <a:gd name="connsiteY388" fmla="*/ 3489 h 3962"/>
              <a:gd name="connsiteX389" fmla="*/ 80 w 12653"/>
              <a:gd name="connsiteY389" fmla="*/ 3528 h 3962"/>
              <a:gd name="connsiteX390" fmla="*/ 39 w 12653"/>
              <a:gd name="connsiteY390" fmla="*/ 3528 h 3962"/>
              <a:gd name="connsiteX391" fmla="*/ 39 w 12653"/>
              <a:gd name="connsiteY391" fmla="*/ 3489 h 3962"/>
              <a:gd name="connsiteX392" fmla="*/ 80 w 12653"/>
              <a:gd name="connsiteY392" fmla="*/ 3489 h 3962"/>
              <a:gd name="connsiteX393" fmla="*/ 12574 w 12653"/>
              <a:gd name="connsiteY393" fmla="*/ 575 h 3962"/>
              <a:gd name="connsiteX394" fmla="*/ 12574 w 12653"/>
              <a:gd name="connsiteY394" fmla="*/ 536 h 3962"/>
              <a:gd name="connsiteX395" fmla="*/ 12615 w 12653"/>
              <a:gd name="connsiteY395" fmla="*/ 536 h 3962"/>
              <a:gd name="connsiteX396" fmla="*/ 12615 w 12653"/>
              <a:gd name="connsiteY396" fmla="*/ 575 h 3962"/>
              <a:gd name="connsiteX397" fmla="*/ 12574 w 12653"/>
              <a:gd name="connsiteY397" fmla="*/ 575 h 3962"/>
              <a:gd name="connsiteX0" fmla="*/ 12653 w 12653"/>
              <a:gd name="connsiteY0" fmla="*/ 182 h 3962"/>
              <a:gd name="connsiteX1" fmla="*/ 12653 w 12653"/>
              <a:gd name="connsiteY1" fmla="*/ 0 h 3962"/>
              <a:gd name="connsiteX2" fmla="*/ 12470 w 12653"/>
              <a:gd name="connsiteY2" fmla="*/ 0 h 3962"/>
              <a:gd name="connsiteX3" fmla="*/ 12470 w 12653"/>
              <a:gd name="connsiteY3" fmla="*/ 82 h 3962"/>
              <a:gd name="connsiteX4" fmla="*/ 12414 w 12653"/>
              <a:gd name="connsiteY4" fmla="*/ 82 h 3962"/>
              <a:gd name="connsiteX5" fmla="*/ 12414 w 12653"/>
              <a:gd name="connsiteY5" fmla="*/ 0 h 3962"/>
              <a:gd name="connsiteX6" fmla="*/ 12202 w 12653"/>
              <a:gd name="connsiteY6" fmla="*/ 0 h 3962"/>
              <a:gd name="connsiteX7" fmla="*/ 12202 w 12653"/>
              <a:gd name="connsiteY7" fmla="*/ 130 h 3962"/>
              <a:gd name="connsiteX8" fmla="*/ 12092 w 12653"/>
              <a:gd name="connsiteY8" fmla="*/ 130 h 3962"/>
              <a:gd name="connsiteX9" fmla="*/ 12092 w 12653"/>
              <a:gd name="connsiteY9" fmla="*/ 100 h 3962"/>
              <a:gd name="connsiteX10" fmla="*/ 12155 w 12653"/>
              <a:gd name="connsiteY10" fmla="*/ 100 h 3962"/>
              <a:gd name="connsiteX11" fmla="*/ 12155 w 12653"/>
              <a:gd name="connsiteY11" fmla="*/ 15 h 3962"/>
              <a:gd name="connsiteX12" fmla="*/ 12071 w 12653"/>
              <a:gd name="connsiteY12" fmla="*/ 15 h 3962"/>
              <a:gd name="connsiteX13" fmla="*/ 12071 w 12653"/>
              <a:gd name="connsiteY13" fmla="*/ 78 h 3962"/>
              <a:gd name="connsiteX14" fmla="*/ 12017 w 12653"/>
              <a:gd name="connsiteY14" fmla="*/ 78 h 3962"/>
              <a:gd name="connsiteX15" fmla="*/ 12017 w 12653"/>
              <a:gd name="connsiteY15" fmla="*/ 18 h 3962"/>
              <a:gd name="connsiteX16" fmla="*/ 637 w 12653"/>
              <a:gd name="connsiteY16" fmla="*/ 18 h 3962"/>
              <a:gd name="connsiteX17" fmla="*/ 637 w 12653"/>
              <a:gd name="connsiteY17" fmla="*/ 78 h 3962"/>
              <a:gd name="connsiteX18" fmla="*/ 583 w 12653"/>
              <a:gd name="connsiteY18" fmla="*/ 78 h 3962"/>
              <a:gd name="connsiteX19" fmla="*/ 583 w 12653"/>
              <a:gd name="connsiteY19" fmla="*/ 15 h 3962"/>
              <a:gd name="connsiteX20" fmla="*/ 499 w 12653"/>
              <a:gd name="connsiteY20" fmla="*/ 15 h 3962"/>
              <a:gd name="connsiteX21" fmla="*/ 499 w 12653"/>
              <a:gd name="connsiteY21" fmla="*/ 100 h 3962"/>
              <a:gd name="connsiteX22" fmla="*/ 561 w 12653"/>
              <a:gd name="connsiteY22" fmla="*/ 100 h 3962"/>
              <a:gd name="connsiteX23" fmla="*/ 561 w 12653"/>
              <a:gd name="connsiteY23" fmla="*/ 130 h 3962"/>
              <a:gd name="connsiteX24" fmla="*/ 451 w 12653"/>
              <a:gd name="connsiteY24" fmla="*/ 130 h 3962"/>
              <a:gd name="connsiteX25" fmla="*/ 451 w 12653"/>
              <a:gd name="connsiteY25" fmla="*/ 0 h 3962"/>
              <a:gd name="connsiteX26" fmla="*/ 240 w 12653"/>
              <a:gd name="connsiteY26" fmla="*/ 0 h 3962"/>
              <a:gd name="connsiteX27" fmla="*/ 240 w 12653"/>
              <a:gd name="connsiteY27" fmla="*/ 82 h 3962"/>
              <a:gd name="connsiteX28" fmla="*/ 184 w 12653"/>
              <a:gd name="connsiteY28" fmla="*/ 82 h 3962"/>
              <a:gd name="connsiteX29" fmla="*/ 184 w 12653"/>
              <a:gd name="connsiteY29" fmla="*/ 0 h 3962"/>
              <a:gd name="connsiteX30" fmla="*/ 0 w 12653"/>
              <a:gd name="connsiteY30" fmla="*/ 0 h 3962"/>
              <a:gd name="connsiteX31" fmla="*/ 0 w 12653"/>
              <a:gd name="connsiteY31" fmla="*/ 182 h 3962"/>
              <a:gd name="connsiteX32" fmla="*/ 82 w 12653"/>
              <a:gd name="connsiteY32" fmla="*/ 182 h 3962"/>
              <a:gd name="connsiteX33" fmla="*/ 82 w 12653"/>
              <a:gd name="connsiteY33" fmla="*/ 255 h 3962"/>
              <a:gd name="connsiteX34" fmla="*/ 2 w 12653"/>
              <a:gd name="connsiteY34" fmla="*/ 255 h 3962"/>
              <a:gd name="connsiteX35" fmla="*/ 2 w 12653"/>
              <a:gd name="connsiteY35" fmla="*/ 467 h 3962"/>
              <a:gd name="connsiteX36" fmla="*/ 132 w 12653"/>
              <a:gd name="connsiteY36" fmla="*/ 467 h 3962"/>
              <a:gd name="connsiteX37" fmla="*/ 132 w 12653"/>
              <a:gd name="connsiteY37" fmla="*/ 575 h 3962"/>
              <a:gd name="connsiteX38" fmla="*/ 102 w 12653"/>
              <a:gd name="connsiteY38" fmla="*/ 575 h 3962"/>
              <a:gd name="connsiteX39" fmla="*/ 102 w 12653"/>
              <a:gd name="connsiteY39" fmla="*/ 514 h 3962"/>
              <a:gd name="connsiteX40" fmla="*/ 17 w 12653"/>
              <a:gd name="connsiteY40" fmla="*/ 514 h 3962"/>
              <a:gd name="connsiteX41" fmla="*/ 17 w 12653"/>
              <a:gd name="connsiteY41" fmla="*/ 596 h 3962"/>
              <a:gd name="connsiteX42" fmla="*/ 80 w 12653"/>
              <a:gd name="connsiteY42" fmla="*/ 596 h 3962"/>
              <a:gd name="connsiteX43" fmla="*/ 80 w 12653"/>
              <a:gd name="connsiteY43" fmla="*/ 652 h 3962"/>
              <a:gd name="connsiteX44" fmla="*/ 20 w 12653"/>
              <a:gd name="connsiteY44" fmla="*/ 652 h 3962"/>
              <a:gd name="connsiteX45" fmla="*/ 20 w 12653"/>
              <a:gd name="connsiteY45" fmla="*/ 2708 h 3962"/>
              <a:gd name="connsiteX46" fmla="*/ 80 w 12653"/>
              <a:gd name="connsiteY46" fmla="*/ 2708 h 3962"/>
              <a:gd name="connsiteX47" fmla="*/ 80 w 12653"/>
              <a:gd name="connsiteY47" fmla="*/ 2765 h 3962"/>
              <a:gd name="connsiteX48" fmla="*/ 17 w 12653"/>
              <a:gd name="connsiteY48" fmla="*/ 2765 h 3962"/>
              <a:gd name="connsiteX49" fmla="*/ 17 w 12653"/>
              <a:gd name="connsiteY49" fmla="*/ 2847 h 3962"/>
              <a:gd name="connsiteX50" fmla="*/ 102 w 12653"/>
              <a:gd name="connsiteY50" fmla="*/ 2847 h 3962"/>
              <a:gd name="connsiteX51" fmla="*/ 102 w 12653"/>
              <a:gd name="connsiteY51" fmla="*/ 2786 h 3962"/>
              <a:gd name="connsiteX52" fmla="*/ 132 w 12653"/>
              <a:gd name="connsiteY52" fmla="*/ 2786 h 3962"/>
              <a:gd name="connsiteX53" fmla="*/ 132 w 12653"/>
              <a:gd name="connsiteY53" fmla="*/ 2894 h 3962"/>
              <a:gd name="connsiteX54" fmla="*/ 2 w 12653"/>
              <a:gd name="connsiteY54" fmla="*/ 2894 h 3962"/>
              <a:gd name="connsiteX55" fmla="*/ 2 w 12653"/>
              <a:gd name="connsiteY55" fmla="*/ 3106 h 3962"/>
              <a:gd name="connsiteX56" fmla="*/ 82 w 12653"/>
              <a:gd name="connsiteY56" fmla="*/ 3106 h 3962"/>
              <a:gd name="connsiteX57" fmla="*/ 82 w 12653"/>
              <a:gd name="connsiteY57" fmla="*/ 3179 h 3962"/>
              <a:gd name="connsiteX58" fmla="*/ 0 w 12653"/>
              <a:gd name="connsiteY58" fmla="*/ 3179 h 3962"/>
              <a:gd name="connsiteX59" fmla="*/ 0 w 12653"/>
              <a:gd name="connsiteY59" fmla="*/ 3360 h 3962"/>
              <a:gd name="connsiteX60" fmla="*/ 184 w 12653"/>
              <a:gd name="connsiteY60" fmla="*/ 3360 h 3962"/>
              <a:gd name="connsiteX61" fmla="*/ 184 w 12653"/>
              <a:gd name="connsiteY61" fmla="*/ 3278 h 3962"/>
              <a:gd name="connsiteX62" fmla="*/ 240 w 12653"/>
              <a:gd name="connsiteY62" fmla="*/ 3278 h 3962"/>
              <a:gd name="connsiteX63" fmla="*/ 240 w 12653"/>
              <a:gd name="connsiteY63" fmla="*/ 3360 h 3962"/>
              <a:gd name="connsiteX64" fmla="*/ 451 w 12653"/>
              <a:gd name="connsiteY64" fmla="*/ 3360 h 3962"/>
              <a:gd name="connsiteX65" fmla="*/ 451 w 12653"/>
              <a:gd name="connsiteY65" fmla="*/ 3231 h 3962"/>
              <a:gd name="connsiteX66" fmla="*/ 561 w 12653"/>
              <a:gd name="connsiteY66" fmla="*/ 3231 h 3962"/>
              <a:gd name="connsiteX67" fmla="*/ 561 w 12653"/>
              <a:gd name="connsiteY67" fmla="*/ 3261 h 3962"/>
              <a:gd name="connsiteX68" fmla="*/ 499 w 12653"/>
              <a:gd name="connsiteY68" fmla="*/ 3261 h 3962"/>
              <a:gd name="connsiteX69" fmla="*/ 499 w 12653"/>
              <a:gd name="connsiteY69" fmla="*/ 3345 h 3962"/>
              <a:gd name="connsiteX70" fmla="*/ 583 w 12653"/>
              <a:gd name="connsiteY70" fmla="*/ 3345 h 3962"/>
              <a:gd name="connsiteX71" fmla="*/ 583 w 12653"/>
              <a:gd name="connsiteY71" fmla="*/ 3283 h 3962"/>
              <a:gd name="connsiteX72" fmla="*/ 637 w 12653"/>
              <a:gd name="connsiteY72" fmla="*/ 3283 h 3962"/>
              <a:gd name="connsiteX73" fmla="*/ 637 w 12653"/>
              <a:gd name="connsiteY73" fmla="*/ 3343 h 3962"/>
              <a:gd name="connsiteX74" fmla="*/ 12017 w 12653"/>
              <a:gd name="connsiteY74" fmla="*/ 3343 h 3962"/>
              <a:gd name="connsiteX75" fmla="*/ 12017 w 12653"/>
              <a:gd name="connsiteY75" fmla="*/ 3283 h 3962"/>
              <a:gd name="connsiteX76" fmla="*/ 12071 w 12653"/>
              <a:gd name="connsiteY76" fmla="*/ 3283 h 3962"/>
              <a:gd name="connsiteX77" fmla="*/ 12071 w 12653"/>
              <a:gd name="connsiteY77" fmla="*/ 3345 h 3962"/>
              <a:gd name="connsiteX78" fmla="*/ 12155 w 12653"/>
              <a:gd name="connsiteY78" fmla="*/ 3345 h 3962"/>
              <a:gd name="connsiteX79" fmla="*/ 12155 w 12653"/>
              <a:gd name="connsiteY79" fmla="*/ 3261 h 3962"/>
              <a:gd name="connsiteX80" fmla="*/ 12092 w 12653"/>
              <a:gd name="connsiteY80" fmla="*/ 3261 h 3962"/>
              <a:gd name="connsiteX81" fmla="*/ 12092 w 12653"/>
              <a:gd name="connsiteY81" fmla="*/ 3231 h 3962"/>
              <a:gd name="connsiteX82" fmla="*/ 12202 w 12653"/>
              <a:gd name="connsiteY82" fmla="*/ 3231 h 3962"/>
              <a:gd name="connsiteX83" fmla="*/ 12202 w 12653"/>
              <a:gd name="connsiteY83" fmla="*/ 3360 h 3962"/>
              <a:gd name="connsiteX84" fmla="*/ 12414 w 12653"/>
              <a:gd name="connsiteY84" fmla="*/ 3360 h 3962"/>
              <a:gd name="connsiteX85" fmla="*/ 12414 w 12653"/>
              <a:gd name="connsiteY85" fmla="*/ 3278 h 3962"/>
              <a:gd name="connsiteX86" fmla="*/ 12470 w 12653"/>
              <a:gd name="connsiteY86" fmla="*/ 3278 h 3962"/>
              <a:gd name="connsiteX87" fmla="*/ 12470 w 12653"/>
              <a:gd name="connsiteY87" fmla="*/ 3360 h 3962"/>
              <a:gd name="connsiteX88" fmla="*/ 12653 w 12653"/>
              <a:gd name="connsiteY88" fmla="*/ 3360 h 3962"/>
              <a:gd name="connsiteX89" fmla="*/ 12653 w 12653"/>
              <a:gd name="connsiteY89" fmla="*/ 3179 h 3962"/>
              <a:gd name="connsiteX90" fmla="*/ 12571 w 12653"/>
              <a:gd name="connsiteY90" fmla="*/ 3179 h 3962"/>
              <a:gd name="connsiteX91" fmla="*/ 12571 w 12653"/>
              <a:gd name="connsiteY91" fmla="*/ 3106 h 3962"/>
              <a:gd name="connsiteX92" fmla="*/ 12651 w 12653"/>
              <a:gd name="connsiteY92" fmla="*/ 3106 h 3962"/>
              <a:gd name="connsiteX93" fmla="*/ 12651 w 12653"/>
              <a:gd name="connsiteY93" fmla="*/ 2894 h 3962"/>
              <a:gd name="connsiteX94" fmla="*/ 12522 w 12653"/>
              <a:gd name="connsiteY94" fmla="*/ 2894 h 3962"/>
              <a:gd name="connsiteX95" fmla="*/ 12522 w 12653"/>
              <a:gd name="connsiteY95" fmla="*/ 2786 h 3962"/>
              <a:gd name="connsiteX96" fmla="*/ 12552 w 12653"/>
              <a:gd name="connsiteY96" fmla="*/ 2786 h 3962"/>
              <a:gd name="connsiteX97" fmla="*/ 12552 w 12653"/>
              <a:gd name="connsiteY97" fmla="*/ 2847 h 3962"/>
              <a:gd name="connsiteX98" fmla="*/ 12636 w 12653"/>
              <a:gd name="connsiteY98" fmla="*/ 2847 h 3962"/>
              <a:gd name="connsiteX99" fmla="*/ 12636 w 12653"/>
              <a:gd name="connsiteY99" fmla="*/ 2765 h 3962"/>
              <a:gd name="connsiteX100" fmla="*/ 12574 w 12653"/>
              <a:gd name="connsiteY100" fmla="*/ 2765 h 3962"/>
              <a:gd name="connsiteX101" fmla="*/ 12574 w 12653"/>
              <a:gd name="connsiteY101" fmla="*/ 2708 h 3962"/>
              <a:gd name="connsiteX102" fmla="*/ 12634 w 12653"/>
              <a:gd name="connsiteY102" fmla="*/ 2708 h 3962"/>
              <a:gd name="connsiteX103" fmla="*/ 12634 w 12653"/>
              <a:gd name="connsiteY103" fmla="*/ 652 h 3962"/>
              <a:gd name="connsiteX104" fmla="*/ 12574 w 12653"/>
              <a:gd name="connsiteY104" fmla="*/ 652 h 3962"/>
              <a:gd name="connsiteX105" fmla="*/ 12574 w 12653"/>
              <a:gd name="connsiteY105" fmla="*/ 596 h 3962"/>
              <a:gd name="connsiteX106" fmla="*/ 12636 w 12653"/>
              <a:gd name="connsiteY106" fmla="*/ 596 h 3962"/>
              <a:gd name="connsiteX107" fmla="*/ 12636 w 12653"/>
              <a:gd name="connsiteY107" fmla="*/ 514 h 3962"/>
              <a:gd name="connsiteX108" fmla="*/ 12552 w 12653"/>
              <a:gd name="connsiteY108" fmla="*/ 514 h 3962"/>
              <a:gd name="connsiteX109" fmla="*/ 12552 w 12653"/>
              <a:gd name="connsiteY109" fmla="*/ 575 h 3962"/>
              <a:gd name="connsiteX110" fmla="*/ 12522 w 12653"/>
              <a:gd name="connsiteY110" fmla="*/ 575 h 3962"/>
              <a:gd name="connsiteX111" fmla="*/ 12522 w 12653"/>
              <a:gd name="connsiteY111" fmla="*/ 467 h 3962"/>
              <a:gd name="connsiteX112" fmla="*/ 12651 w 12653"/>
              <a:gd name="connsiteY112" fmla="*/ 467 h 3962"/>
              <a:gd name="connsiteX113" fmla="*/ 12651 w 12653"/>
              <a:gd name="connsiteY113" fmla="*/ 255 h 3962"/>
              <a:gd name="connsiteX114" fmla="*/ 12571 w 12653"/>
              <a:gd name="connsiteY114" fmla="*/ 255 h 3962"/>
              <a:gd name="connsiteX115" fmla="*/ 12571 w 12653"/>
              <a:gd name="connsiteY115" fmla="*/ 182 h 3962"/>
              <a:gd name="connsiteX116" fmla="*/ 12653 w 12653"/>
              <a:gd name="connsiteY116" fmla="*/ 182 h 3962"/>
              <a:gd name="connsiteX117" fmla="*/ 561 w 12653"/>
              <a:gd name="connsiteY117" fmla="*/ 3283 h 3962"/>
              <a:gd name="connsiteX118" fmla="*/ 561 w 12653"/>
              <a:gd name="connsiteY118" fmla="*/ 3324 h 3962"/>
              <a:gd name="connsiteX119" fmla="*/ 520 w 12653"/>
              <a:gd name="connsiteY119" fmla="*/ 3324 h 3962"/>
              <a:gd name="connsiteX120" fmla="*/ 520 w 12653"/>
              <a:gd name="connsiteY120" fmla="*/ 3283 h 3962"/>
              <a:gd name="connsiteX121" fmla="*/ 561 w 12653"/>
              <a:gd name="connsiteY121" fmla="*/ 3283 h 3962"/>
              <a:gd name="connsiteX122" fmla="*/ 12092 w 12653"/>
              <a:gd name="connsiteY122" fmla="*/ 78 h 3962"/>
              <a:gd name="connsiteX123" fmla="*/ 12092 w 12653"/>
              <a:gd name="connsiteY123" fmla="*/ 37 h 3962"/>
              <a:gd name="connsiteX124" fmla="*/ 12133 w 12653"/>
              <a:gd name="connsiteY124" fmla="*/ 37 h 3962"/>
              <a:gd name="connsiteX125" fmla="*/ 12133 w 12653"/>
              <a:gd name="connsiteY125" fmla="*/ 78 h 3962"/>
              <a:gd name="connsiteX126" fmla="*/ 12092 w 12653"/>
              <a:gd name="connsiteY126" fmla="*/ 78 h 3962"/>
              <a:gd name="connsiteX127" fmla="*/ 12574 w 12653"/>
              <a:gd name="connsiteY127" fmla="*/ 2825 h 3962"/>
              <a:gd name="connsiteX128" fmla="*/ 12574 w 12653"/>
              <a:gd name="connsiteY128" fmla="*/ 2786 h 3962"/>
              <a:gd name="connsiteX129" fmla="*/ 12615 w 12653"/>
              <a:gd name="connsiteY129" fmla="*/ 2786 h 3962"/>
              <a:gd name="connsiteX130" fmla="*/ 12615 w 12653"/>
              <a:gd name="connsiteY130" fmla="*/ 2825 h 3962"/>
              <a:gd name="connsiteX131" fmla="*/ 12574 w 12653"/>
              <a:gd name="connsiteY131" fmla="*/ 2825 h 3962"/>
              <a:gd name="connsiteX132" fmla="*/ 12492 w 12653"/>
              <a:gd name="connsiteY132" fmla="*/ 3339 h 3962"/>
              <a:gd name="connsiteX133" fmla="*/ 12492 w 12653"/>
              <a:gd name="connsiteY133" fmla="*/ 3278 h 3962"/>
              <a:gd name="connsiteX134" fmla="*/ 12571 w 12653"/>
              <a:gd name="connsiteY134" fmla="*/ 3278 h 3962"/>
              <a:gd name="connsiteX135" fmla="*/ 12571 w 12653"/>
              <a:gd name="connsiteY135" fmla="*/ 3201 h 3962"/>
              <a:gd name="connsiteX136" fmla="*/ 12630 w 12653"/>
              <a:gd name="connsiteY136" fmla="*/ 3201 h 3962"/>
              <a:gd name="connsiteX137" fmla="*/ 12630 w 12653"/>
              <a:gd name="connsiteY137" fmla="*/ 3339 h 3962"/>
              <a:gd name="connsiteX138" fmla="*/ 12492 w 12653"/>
              <a:gd name="connsiteY138" fmla="*/ 3339 h 3962"/>
              <a:gd name="connsiteX139" fmla="*/ 12492 w 12653"/>
              <a:gd name="connsiteY139" fmla="*/ 3259 h 3962"/>
              <a:gd name="connsiteX140" fmla="*/ 12492 w 12653"/>
              <a:gd name="connsiteY140" fmla="*/ 3201 h 3962"/>
              <a:gd name="connsiteX141" fmla="*/ 12552 w 12653"/>
              <a:gd name="connsiteY141" fmla="*/ 3201 h 3962"/>
              <a:gd name="connsiteX142" fmla="*/ 12552 w 12653"/>
              <a:gd name="connsiteY142" fmla="*/ 3259 h 3962"/>
              <a:gd name="connsiteX143" fmla="*/ 12492 w 12653"/>
              <a:gd name="connsiteY143" fmla="*/ 3259 h 3962"/>
              <a:gd name="connsiteX144" fmla="*/ 12487 w 12653"/>
              <a:gd name="connsiteY144" fmla="*/ 3084 h 3962"/>
              <a:gd name="connsiteX145" fmla="*/ 12487 w 12653"/>
              <a:gd name="connsiteY145" fmla="*/ 3021 h 3962"/>
              <a:gd name="connsiteX146" fmla="*/ 12552 w 12653"/>
              <a:gd name="connsiteY146" fmla="*/ 3021 h 3962"/>
              <a:gd name="connsiteX147" fmla="*/ 12552 w 12653"/>
              <a:gd name="connsiteY147" fmla="*/ 3084 h 3962"/>
              <a:gd name="connsiteX148" fmla="*/ 12487 w 12653"/>
              <a:gd name="connsiteY148" fmla="*/ 3084 h 3962"/>
              <a:gd name="connsiteX149" fmla="*/ 12552 w 12653"/>
              <a:gd name="connsiteY149" fmla="*/ 3106 h 3962"/>
              <a:gd name="connsiteX150" fmla="*/ 12552 w 12653"/>
              <a:gd name="connsiteY150" fmla="*/ 3177 h 3962"/>
              <a:gd name="connsiteX151" fmla="*/ 12487 w 12653"/>
              <a:gd name="connsiteY151" fmla="*/ 3177 h 3962"/>
              <a:gd name="connsiteX152" fmla="*/ 12487 w 12653"/>
              <a:gd name="connsiteY152" fmla="*/ 3106 h 3962"/>
              <a:gd name="connsiteX153" fmla="*/ 12552 w 12653"/>
              <a:gd name="connsiteY153" fmla="*/ 3106 h 3962"/>
              <a:gd name="connsiteX154" fmla="*/ 12470 w 12653"/>
              <a:gd name="connsiteY154" fmla="*/ 3196 h 3962"/>
              <a:gd name="connsiteX155" fmla="*/ 12470 w 12653"/>
              <a:gd name="connsiteY155" fmla="*/ 3259 h 3962"/>
              <a:gd name="connsiteX156" fmla="*/ 12414 w 12653"/>
              <a:gd name="connsiteY156" fmla="*/ 3259 h 3962"/>
              <a:gd name="connsiteX157" fmla="*/ 12414 w 12653"/>
              <a:gd name="connsiteY157" fmla="*/ 3196 h 3962"/>
              <a:gd name="connsiteX158" fmla="*/ 12470 w 12653"/>
              <a:gd name="connsiteY158" fmla="*/ 3196 h 3962"/>
              <a:gd name="connsiteX159" fmla="*/ 12470 w 12653"/>
              <a:gd name="connsiteY159" fmla="*/ 3106 h 3962"/>
              <a:gd name="connsiteX160" fmla="*/ 12470 w 12653"/>
              <a:gd name="connsiteY160" fmla="*/ 3177 h 3962"/>
              <a:gd name="connsiteX161" fmla="*/ 12414 w 12653"/>
              <a:gd name="connsiteY161" fmla="*/ 3177 h 3962"/>
              <a:gd name="connsiteX162" fmla="*/ 12414 w 12653"/>
              <a:gd name="connsiteY162" fmla="*/ 3106 h 3962"/>
              <a:gd name="connsiteX163" fmla="*/ 12470 w 12653"/>
              <a:gd name="connsiteY163" fmla="*/ 3106 h 3962"/>
              <a:gd name="connsiteX164" fmla="*/ 12092 w 12653"/>
              <a:gd name="connsiteY164" fmla="*/ 3324 h 3962"/>
              <a:gd name="connsiteX165" fmla="*/ 12092 w 12653"/>
              <a:gd name="connsiteY165" fmla="*/ 3283 h 3962"/>
              <a:gd name="connsiteX166" fmla="*/ 12133 w 12653"/>
              <a:gd name="connsiteY166" fmla="*/ 3283 h 3962"/>
              <a:gd name="connsiteX167" fmla="*/ 12133 w 12653"/>
              <a:gd name="connsiteY167" fmla="*/ 3324 h 3962"/>
              <a:gd name="connsiteX168" fmla="*/ 12092 w 12653"/>
              <a:gd name="connsiteY168" fmla="*/ 3324 h 3962"/>
              <a:gd name="connsiteX169" fmla="*/ 240 w 12653"/>
              <a:gd name="connsiteY169" fmla="*/ 3196 h 3962"/>
              <a:gd name="connsiteX170" fmla="*/ 240 w 12653"/>
              <a:gd name="connsiteY170" fmla="*/ 3259 h 3962"/>
              <a:gd name="connsiteX171" fmla="*/ 184 w 12653"/>
              <a:gd name="connsiteY171" fmla="*/ 3259 h 3962"/>
              <a:gd name="connsiteX172" fmla="*/ 184 w 12653"/>
              <a:gd name="connsiteY172" fmla="*/ 3196 h 3962"/>
              <a:gd name="connsiteX173" fmla="*/ 240 w 12653"/>
              <a:gd name="connsiteY173" fmla="*/ 3196 h 3962"/>
              <a:gd name="connsiteX174" fmla="*/ 240 w 12653"/>
              <a:gd name="connsiteY174" fmla="*/ 3106 h 3962"/>
              <a:gd name="connsiteX175" fmla="*/ 240 w 12653"/>
              <a:gd name="connsiteY175" fmla="*/ 3177 h 3962"/>
              <a:gd name="connsiteX176" fmla="*/ 184 w 12653"/>
              <a:gd name="connsiteY176" fmla="*/ 3177 h 3962"/>
              <a:gd name="connsiteX177" fmla="*/ 184 w 12653"/>
              <a:gd name="connsiteY177" fmla="*/ 3106 h 3962"/>
              <a:gd name="connsiteX178" fmla="*/ 240 w 12653"/>
              <a:gd name="connsiteY178" fmla="*/ 3106 h 3962"/>
              <a:gd name="connsiteX179" fmla="*/ 102 w 12653"/>
              <a:gd name="connsiteY179" fmla="*/ 3084 h 3962"/>
              <a:gd name="connsiteX180" fmla="*/ 102 w 12653"/>
              <a:gd name="connsiteY180" fmla="*/ 3021 h 3962"/>
              <a:gd name="connsiteX181" fmla="*/ 166 w 12653"/>
              <a:gd name="connsiteY181" fmla="*/ 3021 h 3962"/>
              <a:gd name="connsiteX182" fmla="*/ 166 w 12653"/>
              <a:gd name="connsiteY182" fmla="*/ 3084 h 3962"/>
              <a:gd name="connsiteX183" fmla="*/ 102 w 12653"/>
              <a:gd name="connsiteY183" fmla="*/ 3084 h 3962"/>
              <a:gd name="connsiteX184" fmla="*/ 102 w 12653"/>
              <a:gd name="connsiteY184" fmla="*/ 3177 h 3962"/>
              <a:gd name="connsiteX185" fmla="*/ 102 w 12653"/>
              <a:gd name="connsiteY185" fmla="*/ 3106 h 3962"/>
              <a:gd name="connsiteX186" fmla="*/ 166 w 12653"/>
              <a:gd name="connsiteY186" fmla="*/ 3106 h 3962"/>
              <a:gd name="connsiteX187" fmla="*/ 166 w 12653"/>
              <a:gd name="connsiteY187" fmla="*/ 3177 h 3962"/>
              <a:gd name="connsiteX188" fmla="*/ 102 w 12653"/>
              <a:gd name="connsiteY188" fmla="*/ 3177 h 3962"/>
              <a:gd name="connsiteX189" fmla="*/ 102 w 12653"/>
              <a:gd name="connsiteY189" fmla="*/ 3259 h 3962"/>
              <a:gd name="connsiteX190" fmla="*/ 102 w 12653"/>
              <a:gd name="connsiteY190" fmla="*/ 3201 h 3962"/>
              <a:gd name="connsiteX191" fmla="*/ 162 w 12653"/>
              <a:gd name="connsiteY191" fmla="*/ 3201 h 3962"/>
              <a:gd name="connsiteX192" fmla="*/ 162 w 12653"/>
              <a:gd name="connsiteY192" fmla="*/ 3259 h 3962"/>
              <a:gd name="connsiteX193" fmla="*/ 102 w 12653"/>
              <a:gd name="connsiteY193" fmla="*/ 3259 h 3962"/>
              <a:gd name="connsiteX194" fmla="*/ 162 w 12653"/>
              <a:gd name="connsiteY194" fmla="*/ 3278 h 3962"/>
              <a:gd name="connsiteX195" fmla="*/ 162 w 12653"/>
              <a:gd name="connsiteY195" fmla="*/ 3339 h 3962"/>
              <a:gd name="connsiteX196" fmla="*/ 24 w 12653"/>
              <a:gd name="connsiteY196" fmla="*/ 3339 h 3962"/>
              <a:gd name="connsiteX197" fmla="*/ 24 w 12653"/>
              <a:gd name="connsiteY197" fmla="*/ 3201 h 3962"/>
              <a:gd name="connsiteX198" fmla="*/ 82 w 12653"/>
              <a:gd name="connsiteY198" fmla="*/ 3201 h 3962"/>
              <a:gd name="connsiteX199" fmla="*/ 82 w 12653"/>
              <a:gd name="connsiteY199" fmla="*/ 3278 h 3962"/>
              <a:gd name="connsiteX200" fmla="*/ 162 w 12653"/>
              <a:gd name="connsiteY200" fmla="*/ 3278 h 3962"/>
              <a:gd name="connsiteX201" fmla="*/ 80 w 12653"/>
              <a:gd name="connsiteY201" fmla="*/ 536 h 3962"/>
              <a:gd name="connsiteX202" fmla="*/ 80 w 12653"/>
              <a:gd name="connsiteY202" fmla="*/ 575 h 3962"/>
              <a:gd name="connsiteX203" fmla="*/ 39 w 12653"/>
              <a:gd name="connsiteY203" fmla="*/ 575 h 3962"/>
              <a:gd name="connsiteX204" fmla="*/ 39 w 12653"/>
              <a:gd name="connsiteY204" fmla="*/ 536 h 3962"/>
              <a:gd name="connsiteX205" fmla="*/ 80 w 12653"/>
              <a:gd name="connsiteY205" fmla="*/ 536 h 3962"/>
              <a:gd name="connsiteX206" fmla="*/ 162 w 12653"/>
              <a:gd name="connsiteY206" fmla="*/ 22 h 3962"/>
              <a:gd name="connsiteX207" fmla="*/ 162 w 12653"/>
              <a:gd name="connsiteY207" fmla="*/ 82 h 3962"/>
              <a:gd name="connsiteX208" fmla="*/ 82 w 12653"/>
              <a:gd name="connsiteY208" fmla="*/ 82 h 3962"/>
              <a:gd name="connsiteX209" fmla="*/ 82 w 12653"/>
              <a:gd name="connsiteY209" fmla="*/ 160 h 3962"/>
              <a:gd name="connsiteX210" fmla="*/ 24 w 12653"/>
              <a:gd name="connsiteY210" fmla="*/ 160 h 3962"/>
              <a:gd name="connsiteX211" fmla="*/ 24 w 12653"/>
              <a:gd name="connsiteY211" fmla="*/ 22 h 3962"/>
              <a:gd name="connsiteX212" fmla="*/ 162 w 12653"/>
              <a:gd name="connsiteY212" fmla="*/ 22 h 3962"/>
              <a:gd name="connsiteX213" fmla="*/ 162 w 12653"/>
              <a:gd name="connsiteY213" fmla="*/ 102 h 3962"/>
              <a:gd name="connsiteX214" fmla="*/ 162 w 12653"/>
              <a:gd name="connsiteY214" fmla="*/ 160 h 3962"/>
              <a:gd name="connsiteX215" fmla="*/ 102 w 12653"/>
              <a:gd name="connsiteY215" fmla="*/ 160 h 3962"/>
              <a:gd name="connsiteX216" fmla="*/ 102 w 12653"/>
              <a:gd name="connsiteY216" fmla="*/ 102 h 3962"/>
              <a:gd name="connsiteX217" fmla="*/ 162 w 12653"/>
              <a:gd name="connsiteY217" fmla="*/ 102 h 3962"/>
              <a:gd name="connsiteX218" fmla="*/ 166 w 12653"/>
              <a:gd name="connsiteY218" fmla="*/ 277 h 3962"/>
              <a:gd name="connsiteX219" fmla="*/ 166 w 12653"/>
              <a:gd name="connsiteY219" fmla="*/ 339 h 3962"/>
              <a:gd name="connsiteX220" fmla="*/ 102 w 12653"/>
              <a:gd name="connsiteY220" fmla="*/ 339 h 3962"/>
              <a:gd name="connsiteX221" fmla="*/ 102 w 12653"/>
              <a:gd name="connsiteY221" fmla="*/ 277 h 3962"/>
              <a:gd name="connsiteX222" fmla="*/ 166 w 12653"/>
              <a:gd name="connsiteY222" fmla="*/ 277 h 3962"/>
              <a:gd name="connsiteX223" fmla="*/ 102 w 12653"/>
              <a:gd name="connsiteY223" fmla="*/ 255 h 3962"/>
              <a:gd name="connsiteX224" fmla="*/ 102 w 12653"/>
              <a:gd name="connsiteY224" fmla="*/ 184 h 3962"/>
              <a:gd name="connsiteX225" fmla="*/ 166 w 12653"/>
              <a:gd name="connsiteY225" fmla="*/ 184 h 3962"/>
              <a:gd name="connsiteX226" fmla="*/ 166 w 12653"/>
              <a:gd name="connsiteY226" fmla="*/ 255 h 3962"/>
              <a:gd name="connsiteX227" fmla="*/ 102 w 12653"/>
              <a:gd name="connsiteY227" fmla="*/ 255 h 3962"/>
              <a:gd name="connsiteX228" fmla="*/ 184 w 12653"/>
              <a:gd name="connsiteY228" fmla="*/ 255 h 3962"/>
              <a:gd name="connsiteX229" fmla="*/ 184 w 12653"/>
              <a:gd name="connsiteY229" fmla="*/ 184 h 3962"/>
              <a:gd name="connsiteX230" fmla="*/ 240 w 12653"/>
              <a:gd name="connsiteY230" fmla="*/ 184 h 3962"/>
              <a:gd name="connsiteX231" fmla="*/ 240 w 12653"/>
              <a:gd name="connsiteY231" fmla="*/ 255 h 3962"/>
              <a:gd name="connsiteX232" fmla="*/ 184 w 12653"/>
              <a:gd name="connsiteY232" fmla="*/ 255 h 3962"/>
              <a:gd name="connsiteX233" fmla="*/ 184 w 12653"/>
              <a:gd name="connsiteY233" fmla="*/ 164 h 3962"/>
              <a:gd name="connsiteX234" fmla="*/ 184 w 12653"/>
              <a:gd name="connsiteY234" fmla="*/ 102 h 3962"/>
              <a:gd name="connsiteX235" fmla="*/ 240 w 12653"/>
              <a:gd name="connsiteY235" fmla="*/ 102 h 3962"/>
              <a:gd name="connsiteX236" fmla="*/ 240 w 12653"/>
              <a:gd name="connsiteY236" fmla="*/ 164 h 3962"/>
              <a:gd name="connsiteX237" fmla="*/ 184 w 12653"/>
              <a:gd name="connsiteY237" fmla="*/ 164 h 3962"/>
              <a:gd name="connsiteX238" fmla="*/ 561 w 12653"/>
              <a:gd name="connsiteY238" fmla="*/ 37 h 3962"/>
              <a:gd name="connsiteX239" fmla="*/ 561 w 12653"/>
              <a:gd name="connsiteY239" fmla="*/ 78 h 3962"/>
              <a:gd name="connsiteX240" fmla="*/ 520 w 12653"/>
              <a:gd name="connsiteY240" fmla="*/ 78 h 3962"/>
              <a:gd name="connsiteX241" fmla="*/ 520 w 12653"/>
              <a:gd name="connsiteY241" fmla="*/ 37 h 3962"/>
              <a:gd name="connsiteX242" fmla="*/ 561 w 12653"/>
              <a:gd name="connsiteY242" fmla="*/ 37 h 3962"/>
              <a:gd name="connsiteX243" fmla="*/ 12414 w 12653"/>
              <a:gd name="connsiteY243" fmla="*/ 164 h 3962"/>
              <a:gd name="connsiteX244" fmla="*/ 12414 w 12653"/>
              <a:gd name="connsiteY244" fmla="*/ 102 h 3962"/>
              <a:gd name="connsiteX245" fmla="*/ 12470 w 12653"/>
              <a:gd name="connsiteY245" fmla="*/ 102 h 3962"/>
              <a:gd name="connsiteX246" fmla="*/ 12470 w 12653"/>
              <a:gd name="connsiteY246" fmla="*/ 164 h 3962"/>
              <a:gd name="connsiteX247" fmla="*/ 12414 w 12653"/>
              <a:gd name="connsiteY247" fmla="*/ 164 h 3962"/>
              <a:gd name="connsiteX248" fmla="*/ 12414 w 12653"/>
              <a:gd name="connsiteY248" fmla="*/ 255 h 3962"/>
              <a:gd name="connsiteX249" fmla="*/ 12414 w 12653"/>
              <a:gd name="connsiteY249" fmla="*/ 184 h 3962"/>
              <a:gd name="connsiteX250" fmla="*/ 12470 w 12653"/>
              <a:gd name="connsiteY250" fmla="*/ 184 h 3962"/>
              <a:gd name="connsiteX251" fmla="*/ 12470 w 12653"/>
              <a:gd name="connsiteY251" fmla="*/ 255 h 3962"/>
              <a:gd name="connsiteX252" fmla="*/ 12414 w 12653"/>
              <a:gd name="connsiteY252" fmla="*/ 255 h 3962"/>
              <a:gd name="connsiteX253" fmla="*/ 12552 w 12653"/>
              <a:gd name="connsiteY253" fmla="*/ 596 h 3962"/>
              <a:gd name="connsiteX254" fmla="*/ 12552 w 12653"/>
              <a:gd name="connsiteY254" fmla="*/ 674 h 3962"/>
              <a:gd name="connsiteX255" fmla="*/ 12612 w 12653"/>
              <a:gd name="connsiteY255" fmla="*/ 674 h 3962"/>
              <a:gd name="connsiteX256" fmla="*/ 12612 w 12653"/>
              <a:gd name="connsiteY256" fmla="*/ 2687 h 3962"/>
              <a:gd name="connsiteX257" fmla="*/ 12552 w 12653"/>
              <a:gd name="connsiteY257" fmla="*/ 2687 h 3962"/>
              <a:gd name="connsiteX258" fmla="*/ 12552 w 12653"/>
              <a:gd name="connsiteY258" fmla="*/ 2765 h 3962"/>
              <a:gd name="connsiteX259" fmla="*/ 12500 w 12653"/>
              <a:gd name="connsiteY259" fmla="*/ 2765 h 3962"/>
              <a:gd name="connsiteX260" fmla="*/ 12500 w 12653"/>
              <a:gd name="connsiteY260" fmla="*/ 2916 h 3962"/>
              <a:gd name="connsiteX261" fmla="*/ 12628 w 12653"/>
              <a:gd name="connsiteY261" fmla="*/ 2916 h 3962"/>
              <a:gd name="connsiteX262" fmla="*/ 12628 w 12653"/>
              <a:gd name="connsiteY262" fmla="*/ 3084 h 3962"/>
              <a:gd name="connsiteX263" fmla="*/ 12571 w 12653"/>
              <a:gd name="connsiteY263" fmla="*/ 3084 h 3962"/>
              <a:gd name="connsiteX264" fmla="*/ 12571 w 12653"/>
              <a:gd name="connsiteY264" fmla="*/ 3002 h 3962"/>
              <a:gd name="connsiteX265" fmla="*/ 12470 w 12653"/>
              <a:gd name="connsiteY265" fmla="*/ 3002 h 3962"/>
              <a:gd name="connsiteX266" fmla="*/ 12470 w 12653"/>
              <a:gd name="connsiteY266" fmla="*/ 3084 h 3962"/>
              <a:gd name="connsiteX267" fmla="*/ 12392 w 12653"/>
              <a:gd name="connsiteY267" fmla="*/ 3084 h 3962"/>
              <a:gd name="connsiteX268" fmla="*/ 12392 w 12653"/>
              <a:gd name="connsiteY268" fmla="*/ 3177 h 3962"/>
              <a:gd name="connsiteX269" fmla="*/ 12300 w 12653"/>
              <a:gd name="connsiteY269" fmla="*/ 3177 h 3962"/>
              <a:gd name="connsiteX270" fmla="*/ 12300 w 12653"/>
              <a:gd name="connsiteY270" fmla="*/ 3278 h 3962"/>
              <a:gd name="connsiteX271" fmla="*/ 12392 w 12653"/>
              <a:gd name="connsiteY271" fmla="*/ 3278 h 3962"/>
              <a:gd name="connsiteX272" fmla="*/ 12392 w 12653"/>
              <a:gd name="connsiteY272" fmla="*/ 3337 h 3962"/>
              <a:gd name="connsiteX273" fmla="*/ 12224 w 12653"/>
              <a:gd name="connsiteY273" fmla="*/ 3337 h 3962"/>
              <a:gd name="connsiteX274" fmla="*/ 12224 w 12653"/>
              <a:gd name="connsiteY274" fmla="*/ 3209 h 3962"/>
              <a:gd name="connsiteX275" fmla="*/ 12071 w 12653"/>
              <a:gd name="connsiteY275" fmla="*/ 3209 h 3962"/>
              <a:gd name="connsiteX276" fmla="*/ 12071 w 12653"/>
              <a:gd name="connsiteY276" fmla="*/ 3261 h 3962"/>
              <a:gd name="connsiteX277" fmla="*/ 11995 w 12653"/>
              <a:gd name="connsiteY277" fmla="*/ 3261 h 3962"/>
              <a:gd name="connsiteX278" fmla="*/ 11995 w 12653"/>
              <a:gd name="connsiteY278" fmla="*/ 3322 h 3962"/>
              <a:gd name="connsiteX279" fmla="*/ 658 w 12653"/>
              <a:gd name="connsiteY279" fmla="*/ 3322 h 3962"/>
              <a:gd name="connsiteX280" fmla="*/ 658 w 12653"/>
              <a:gd name="connsiteY280" fmla="*/ 3261 h 3962"/>
              <a:gd name="connsiteX281" fmla="*/ 583 w 12653"/>
              <a:gd name="connsiteY281" fmla="*/ 3261 h 3962"/>
              <a:gd name="connsiteX282" fmla="*/ 583 w 12653"/>
              <a:gd name="connsiteY282" fmla="*/ 3209 h 3962"/>
              <a:gd name="connsiteX283" fmla="*/ 430 w 12653"/>
              <a:gd name="connsiteY283" fmla="*/ 3209 h 3962"/>
              <a:gd name="connsiteX284" fmla="*/ 430 w 12653"/>
              <a:gd name="connsiteY284" fmla="*/ 3337 h 3962"/>
              <a:gd name="connsiteX285" fmla="*/ 261 w 12653"/>
              <a:gd name="connsiteY285" fmla="*/ 3337 h 3962"/>
              <a:gd name="connsiteX286" fmla="*/ 261 w 12653"/>
              <a:gd name="connsiteY286" fmla="*/ 3278 h 3962"/>
              <a:gd name="connsiteX287" fmla="*/ 354 w 12653"/>
              <a:gd name="connsiteY287" fmla="*/ 3278 h 3962"/>
              <a:gd name="connsiteX288" fmla="*/ 354 w 12653"/>
              <a:gd name="connsiteY288" fmla="*/ 3177 h 3962"/>
              <a:gd name="connsiteX289" fmla="*/ 261 w 12653"/>
              <a:gd name="connsiteY289" fmla="*/ 3177 h 3962"/>
              <a:gd name="connsiteX290" fmla="*/ 261 w 12653"/>
              <a:gd name="connsiteY290" fmla="*/ 3084 h 3962"/>
              <a:gd name="connsiteX291" fmla="*/ 184 w 12653"/>
              <a:gd name="connsiteY291" fmla="*/ 3084 h 3962"/>
              <a:gd name="connsiteX292" fmla="*/ 184 w 12653"/>
              <a:gd name="connsiteY292" fmla="*/ 3002 h 3962"/>
              <a:gd name="connsiteX293" fmla="*/ 82 w 12653"/>
              <a:gd name="connsiteY293" fmla="*/ 3002 h 3962"/>
              <a:gd name="connsiteX294" fmla="*/ 82 w 12653"/>
              <a:gd name="connsiteY294" fmla="*/ 3084 h 3962"/>
              <a:gd name="connsiteX295" fmla="*/ 26 w 12653"/>
              <a:gd name="connsiteY295" fmla="*/ 3084 h 3962"/>
              <a:gd name="connsiteX296" fmla="*/ 26 w 12653"/>
              <a:gd name="connsiteY296" fmla="*/ 2916 h 3962"/>
              <a:gd name="connsiteX297" fmla="*/ 153 w 12653"/>
              <a:gd name="connsiteY297" fmla="*/ 2916 h 3962"/>
              <a:gd name="connsiteX298" fmla="*/ 153 w 12653"/>
              <a:gd name="connsiteY298" fmla="*/ 3468 h 3962"/>
              <a:gd name="connsiteX299" fmla="*/ 102 w 12653"/>
              <a:gd name="connsiteY299" fmla="*/ 3468 h 3962"/>
              <a:gd name="connsiteX300" fmla="*/ 102 w 12653"/>
              <a:gd name="connsiteY300" fmla="*/ 3390 h 3962"/>
              <a:gd name="connsiteX301" fmla="*/ 41 w 12653"/>
              <a:gd name="connsiteY301" fmla="*/ 3390 h 3962"/>
              <a:gd name="connsiteX302" fmla="*/ 41 w 12653"/>
              <a:gd name="connsiteY302" fmla="*/ 674 h 3962"/>
              <a:gd name="connsiteX303" fmla="*/ 102 w 12653"/>
              <a:gd name="connsiteY303" fmla="*/ 674 h 3962"/>
              <a:gd name="connsiteX304" fmla="*/ 102 w 12653"/>
              <a:gd name="connsiteY304" fmla="*/ 596 h 3962"/>
              <a:gd name="connsiteX305" fmla="*/ 153 w 12653"/>
              <a:gd name="connsiteY305" fmla="*/ 596 h 3962"/>
              <a:gd name="connsiteX306" fmla="*/ 153 w 12653"/>
              <a:gd name="connsiteY306" fmla="*/ 445 h 3962"/>
              <a:gd name="connsiteX307" fmla="*/ 26 w 12653"/>
              <a:gd name="connsiteY307" fmla="*/ 445 h 3962"/>
              <a:gd name="connsiteX308" fmla="*/ 26 w 12653"/>
              <a:gd name="connsiteY308" fmla="*/ 277 h 3962"/>
              <a:gd name="connsiteX309" fmla="*/ 82 w 12653"/>
              <a:gd name="connsiteY309" fmla="*/ 277 h 3962"/>
              <a:gd name="connsiteX310" fmla="*/ 82 w 12653"/>
              <a:gd name="connsiteY310" fmla="*/ 359 h 3962"/>
              <a:gd name="connsiteX311" fmla="*/ 184 w 12653"/>
              <a:gd name="connsiteY311" fmla="*/ 359 h 3962"/>
              <a:gd name="connsiteX312" fmla="*/ 184 w 12653"/>
              <a:gd name="connsiteY312" fmla="*/ 277 h 3962"/>
              <a:gd name="connsiteX313" fmla="*/ 261 w 12653"/>
              <a:gd name="connsiteY313" fmla="*/ 277 h 3962"/>
              <a:gd name="connsiteX314" fmla="*/ 261 w 12653"/>
              <a:gd name="connsiteY314" fmla="*/ 184 h 3962"/>
              <a:gd name="connsiteX315" fmla="*/ 354 w 12653"/>
              <a:gd name="connsiteY315" fmla="*/ 184 h 3962"/>
              <a:gd name="connsiteX316" fmla="*/ 354 w 12653"/>
              <a:gd name="connsiteY316" fmla="*/ 82 h 3962"/>
              <a:gd name="connsiteX317" fmla="*/ 261 w 12653"/>
              <a:gd name="connsiteY317" fmla="*/ 82 h 3962"/>
              <a:gd name="connsiteX318" fmla="*/ 261 w 12653"/>
              <a:gd name="connsiteY318" fmla="*/ 24 h 3962"/>
              <a:gd name="connsiteX319" fmla="*/ 430 w 12653"/>
              <a:gd name="connsiteY319" fmla="*/ 24 h 3962"/>
              <a:gd name="connsiteX320" fmla="*/ 430 w 12653"/>
              <a:gd name="connsiteY320" fmla="*/ 151 h 3962"/>
              <a:gd name="connsiteX321" fmla="*/ 583 w 12653"/>
              <a:gd name="connsiteY321" fmla="*/ 151 h 3962"/>
              <a:gd name="connsiteX322" fmla="*/ 583 w 12653"/>
              <a:gd name="connsiteY322" fmla="*/ 100 h 3962"/>
              <a:gd name="connsiteX323" fmla="*/ 658 w 12653"/>
              <a:gd name="connsiteY323" fmla="*/ 100 h 3962"/>
              <a:gd name="connsiteX324" fmla="*/ 658 w 12653"/>
              <a:gd name="connsiteY324" fmla="*/ 39 h 3962"/>
              <a:gd name="connsiteX325" fmla="*/ 11995 w 12653"/>
              <a:gd name="connsiteY325" fmla="*/ 39 h 3962"/>
              <a:gd name="connsiteX326" fmla="*/ 11995 w 12653"/>
              <a:gd name="connsiteY326" fmla="*/ 100 h 3962"/>
              <a:gd name="connsiteX327" fmla="*/ 12071 w 12653"/>
              <a:gd name="connsiteY327" fmla="*/ 100 h 3962"/>
              <a:gd name="connsiteX328" fmla="*/ 12071 w 12653"/>
              <a:gd name="connsiteY328" fmla="*/ 151 h 3962"/>
              <a:gd name="connsiteX329" fmla="*/ 12224 w 12653"/>
              <a:gd name="connsiteY329" fmla="*/ 151 h 3962"/>
              <a:gd name="connsiteX330" fmla="*/ 12224 w 12653"/>
              <a:gd name="connsiteY330" fmla="*/ 24 h 3962"/>
              <a:gd name="connsiteX331" fmla="*/ 12392 w 12653"/>
              <a:gd name="connsiteY331" fmla="*/ 24 h 3962"/>
              <a:gd name="connsiteX332" fmla="*/ 12392 w 12653"/>
              <a:gd name="connsiteY332" fmla="*/ 82 h 3962"/>
              <a:gd name="connsiteX333" fmla="*/ 12300 w 12653"/>
              <a:gd name="connsiteY333" fmla="*/ 82 h 3962"/>
              <a:gd name="connsiteX334" fmla="*/ 12300 w 12653"/>
              <a:gd name="connsiteY334" fmla="*/ 184 h 3962"/>
              <a:gd name="connsiteX335" fmla="*/ 12392 w 12653"/>
              <a:gd name="connsiteY335" fmla="*/ 184 h 3962"/>
              <a:gd name="connsiteX336" fmla="*/ 12392 w 12653"/>
              <a:gd name="connsiteY336" fmla="*/ 277 h 3962"/>
              <a:gd name="connsiteX337" fmla="*/ 12470 w 12653"/>
              <a:gd name="connsiteY337" fmla="*/ 277 h 3962"/>
              <a:gd name="connsiteX338" fmla="*/ 12470 w 12653"/>
              <a:gd name="connsiteY338" fmla="*/ 359 h 3962"/>
              <a:gd name="connsiteX339" fmla="*/ 12571 w 12653"/>
              <a:gd name="connsiteY339" fmla="*/ 359 h 3962"/>
              <a:gd name="connsiteX340" fmla="*/ 12571 w 12653"/>
              <a:gd name="connsiteY340" fmla="*/ 277 h 3962"/>
              <a:gd name="connsiteX341" fmla="*/ 12628 w 12653"/>
              <a:gd name="connsiteY341" fmla="*/ 277 h 3962"/>
              <a:gd name="connsiteX342" fmla="*/ 12628 w 12653"/>
              <a:gd name="connsiteY342" fmla="*/ 445 h 3962"/>
              <a:gd name="connsiteX343" fmla="*/ 12500 w 12653"/>
              <a:gd name="connsiteY343" fmla="*/ 445 h 3962"/>
              <a:gd name="connsiteX344" fmla="*/ 12500 w 12653"/>
              <a:gd name="connsiteY344" fmla="*/ 596 h 3962"/>
              <a:gd name="connsiteX345" fmla="*/ 12552 w 12653"/>
              <a:gd name="connsiteY345" fmla="*/ 596 h 3962"/>
              <a:gd name="connsiteX346" fmla="*/ 261 w 12653"/>
              <a:gd name="connsiteY346" fmla="*/ 3962 h 3962"/>
              <a:gd name="connsiteX347" fmla="*/ 261 w 12653"/>
              <a:gd name="connsiteY347" fmla="*/ 3899 h 3962"/>
              <a:gd name="connsiteX348" fmla="*/ 335 w 12653"/>
              <a:gd name="connsiteY348" fmla="*/ 3899 h 3962"/>
              <a:gd name="connsiteX349" fmla="*/ 335 w 12653"/>
              <a:gd name="connsiteY349" fmla="*/ 3962 h 3962"/>
              <a:gd name="connsiteX350" fmla="*/ 261 w 12653"/>
              <a:gd name="connsiteY350" fmla="*/ 3962 h 3962"/>
              <a:gd name="connsiteX351" fmla="*/ 261 w 12653"/>
              <a:gd name="connsiteY351" fmla="*/ 102 h 3962"/>
              <a:gd name="connsiteX352" fmla="*/ 335 w 12653"/>
              <a:gd name="connsiteY352" fmla="*/ 102 h 3962"/>
              <a:gd name="connsiteX353" fmla="*/ 335 w 12653"/>
              <a:gd name="connsiteY353" fmla="*/ 164 h 3962"/>
              <a:gd name="connsiteX354" fmla="*/ 261 w 12653"/>
              <a:gd name="connsiteY354" fmla="*/ 164 h 3962"/>
              <a:gd name="connsiteX355" fmla="*/ 261 w 12653"/>
              <a:gd name="connsiteY355" fmla="*/ 102 h 3962"/>
              <a:gd name="connsiteX356" fmla="*/ 12392 w 12653"/>
              <a:gd name="connsiteY356" fmla="*/ 102 h 3962"/>
              <a:gd name="connsiteX357" fmla="*/ 12392 w 12653"/>
              <a:gd name="connsiteY357" fmla="*/ 164 h 3962"/>
              <a:gd name="connsiteX358" fmla="*/ 12319 w 12653"/>
              <a:gd name="connsiteY358" fmla="*/ 164 h 3962"/>
              <a:gd name="connsiteX359" fmla="*/ 12319 w 12653"/>
              <a:gd name="connsiteY359" fmla="*/ 102 h 3962"/>
              <a:gd name="connsiteX360" fmla="*/ 12392 w 12653"/>
              <a:gd name="connsiteY360" fmla="*/ 102 h 3962"/>
              <a:gd name="connsiteX361" fmla="*/ 12392 w 12653"/>
              <a:gd name="connsiteY361" fmla="*/ 3899 h 3962"/>
              <a:gd name="connsiteX362" fmla="*/ 12392 w 12653"/>
              <a:gd name="connsiteY362" fmla="*/ 3962 h 3962"/>
              <a:gd name="connsiteX363" fmla="*/ 12319 w 12653"/>
              <a:gd name="connsiteY363" fmla="*/ 3962 h 3962"/>
              <a:gd name="connsiteX364" fmla="*/ 12319 w 12653"/>
              <a:gd name="connsiteY364" fmla="*/ 3899 h 3962"/>
              <a:gd name="connsiteX365" fmla="*/ 12392 w 12653"/>
              <a:gd name="connsiteY365" fmla="*/ 3899 h 3962"/>
              <a:gd name="connsiteX366" fmla="*/ 12552 w 12653"/>
              <a:gd name="connsiteY366" fmla="*/ 277 h 3962"/>
              <a:gd name="connsiteX367" fmla="*/ 12552 w 12653"/>
              <a:gd name="connsiteY367" fmla="*/ 339 h 3962"/>
              <a:gd name="connsiteX368" fmla="*/ 12487 w 12653"/>
              <a:gd name="connsiteY368" fmla="*/ 339 h 3962"/>
              <a:gd name="connsiteX369" fmla="*/ 12487 w 12653"/>
              <a:gd name="connsiteY369" fmla="*/ 277 h 3962"/>
              <a:gd name="connsiteX370" fmla="*/ 12552 w 12653"/>
              <a:gd name="connsiteY370" fmla="*/ 277 h 3962"/>
              <a:gd name="connsiteX371" fmla="*/ 12552 w 12653"/>
              <a:gd name="connsiteY371" fmla="*/ 184 h 3962"/>
              <a:gd name="connsiteX372" fmla="*/ 12552 w 12653"/>
              <a:gd name="connsiteY372" fmla="*/ 255 h 3962"/>
              <a:gd name="connsiteX373" fmla="*/ 12487 w 12653"/>
              <a:gd name="connsiteY373" fmla="*/ 255 h 3962"/>
              <a:gd name="connsiteX374" fmla="*/ 12487 w 12653"/>
              <a:gd name="connsiteY374" fmla="*/ 184 h 3962"/>
              <a:gd name="connsiteX375" fmla="*/ 12552 w 12653"/>
              <a:gd name="connsiteY375" fmla="*/ 184 h 3962"/>
              <a:gd name="connsiteX376" fmla="*/ 12552 w 12653"/>
              <a:gd name="connsiteY376" fmla="*/ 102 h 3962"/>
              <a:gd name="connsiteX377" fmla="*/ 12552 w 12653"/>
              <a:gd name="connsiteY377" fmla="*/ 160 h 3962"/>
              <a:gd name="connsiteX378" fmla="*/ 12492 w 12653"/>
              <a:gd name="connsiteY378" fmla="*/ 160 h 3962"/>
              <a:gd name="connsiteX379" fmla="*/ 12492 w 12653"/>
              <a:gd name="connsiteY379" fmla="*/ 102 h 3962"/>
              <a:gd name="connsiteX380" fmla="*/ 12552 w 12653"/>
              <a:gd name="connsiteY380" fmla="*/ 102 h 3962"/>
              <a:gd name="connsiteX381" fmla="*/ 12492 w 12653"/>
              <a:gd name="connsiteY381" fmla="*/ 82 h 3962"/>
              <a:gd name="connsiteX382" fmla="*/ 12492 w 12653"/>
              <a:gd name="connsiteY382" fmla="*/ 22 h 3962"/>
              <a:gd name="connsiteX383" fmla="*/ 12630 w 12653"/>
              <a:gd name="connsiteY383" fmla="*/ 22 h 3962"/>
              <a:gd name="connsiteX384" fmla="*/ 12630 w 12653"/>
              <a:gd name="connsiteY384" fmla="*/ 160 h 3962"/>
              <a:gd name="connsiteX385" fmla="*/ 12571 w 12653"/>
              <a:gd name="connsiteY385" fmla="*/ 160 h 3962"/>
              <a:gd name="connsiteX386" fmla="*/ 12571 w 12653"/>
              <a:gd name="connsiteY386" fmla="*/ 82 h 3962"/>
              <a:gd name="connsiteX387" fmla="*/ 12492 w 12653"/>
              <a:gd name="connsiteY387" fmla="*/ 82 h 3962"/>
              <a:gd name="connsiteX388" fmla="*/ 80 w 12653"/>
              <a:gd name="connsiteY388" fmla="*/ 3489 h 3962"/>
              <a:gd name="connsiteX389" fmla="*/ 80 w 12653"/>
              <a:gd name="connsiteY389" fmla="*/ 3528 h 3962"/>
              <a:gd name="connsiteX390" fmla="*/ 39 w 12653"/>
              <a:gd name="connsiteY390" fmla="*/ 3528 h 3962"/>
              <a:gd name="connsiteX391" fmla="*/ 39 w 12653"/>
              <a:gd name="connsiteY391" fmla="*/ 3489 h 3962"/>
              <a:gd name="connsiteX392" fmla="*/ 80 w 12653"/>
              <a:gd name="connsiteY392" fmla="*/ 3489 h 3962"/>
              <a:gd name="connsiteX393" fmla="*/ 12574 w 12653"/>
              <a:gd name="connsiteY393" fmla="*/ 575 h 3962"/>
              <a:gd name="connsiteX394" fmla="*/ 12574 w 12653"/>
              <a:gd name="connsiteY394" fmla="*/ 536 h 3962"/>
              <a:gd name="connsiteX395" fmla="*/ 12615 w 12653"/>
              <a:gd name="connsiteY395" fmla="*/ 536 h 3962"/>
              <a:gd name="connsiteX396" fmla="*/ 12615 w 12653"/>
              <a:gd name="connsiteY396" fmla="*/ 575 h 3962"/>
              <a:gd name="connsiteX397" fmla="*/ 12574 w 12653"/>
              <a:gd name="connsiteY397" fmla="*/ 575 h 3962"/>
              <a:gd name="connsiteX0" fmla="*/ 12653 w 12653"/>
              <a:gd name="connsiteY0" fmla="*/ 182 h 3962"/>
              <a:gd name="connsiteX1" fmla="*/ 12653 w 12653"/>
              <a:gd name="connsiteY1" fmla="*/ 0 h 3962"/>
              <a:gd name="connsiteX2" fmla="*/ 12470 w 12653"/>
              <a:gd name="connsiteY2" fmla="*/ 0 h 3962"/>
              <a:gd name="connsiteX3" fmla="*/ 12470 w 12653"/>
              <a:gd name="connsiteY3" fmla="*/ 82 h 3962"/>
              <a:gd name="connsiteX4" fmla="*/ 12414 w 12653"/>
              <a:gd name="connsiteY4" fmla="*/ 82 h 3962"/>
              <a:gd name="connsiteX5" fmla="*/ 12414 w 12653"/>
              <a:gd name="connsiteY5" fmla="*/ 0 h 3962"/>
              <a:gd name="connsiteX6" fmla="*/ 12202 w 12653"/>
              <a:gd name="connsiteY6" fmla="*/ 0 h 3962"/>
              <a:gd name="connsiteX7" fmla="*/ 12202 w 12653"/>
              <a:gd name="connsiteY7" fmla="*/ 130 h 3962"/>
              <a:gd name="connsiteX8" fmla="*/ 12092 w 12653"/>
              <a:gd name="connsiteY8" fmla="*/ 130 h 3962"/>
              <a:gd name="connsiteX9" fmla="*/ 12092 w 12653"/>
              <a:gd name="connsiteY9" fmla="*/ 100 h 3962"/>
              <a:gd name="connsiteX10" fmla="*/ 12155 w 12653"/>
              <a:gd name="connsiteY10" fmla="*/ 100 h 3962"/>
              <a:gd name="connsiteX11" fmla="*/ 12155 w 12653"/>
              <a:gd name="connsiteY11" fmla="*/ 15 h 3962"/>
              <a:gd name="connsiteX12" fmla="*/ 12071 w 12653"/>
              <a:gd name="connsiteY12" fmla="*/ 15 h 3962"/>
              <a:gd name="connsiteX13" fmla="*/ 12071 w 12653"/>
              <a:gd name="connsiteY13" fmla="*/ 78 h 3962"/>
              <a:gd name="connsiteX14" fmla="*/ 12017 w 12653"/>
              <a:gd name="connsiteY14" fmla="*/ 78 h 3962"/>
              <a:gd name="connsiteX15" fmla="*/ 12017 w 12653"/>
              <a:gd name="connsiteY15" fmla="*/ 18 h 3962"/>
              <a:gd name="connsiteX16" fmla="*/ 637 w 12653"/>
              <a:gd name="connsiteY16" fmla="*/ 18 h 3962"/>
              <a:gd name="connsiteX17" fmla="*/ 637 w 12653"/>
              <a:gd name="connsiteY17" fmla="*/ 78 h 3962"/>
              <a:gd name="connsiteX18" fmla="*/ 583 w 12653"/>
              <a:gd name="connsiteY18" fmla="*/ 78 h 3962"/>
              <a:gd name="connsiteX19" fmla="*/ 583 w 12653"/>
              <a:gd name="connsiteY19" fmla="*/ 15 h 3962"/>
              <a:gd name="connsiteX20" fmla="*/ 499 w 12653"/>
              <a:gd name="connsiteY20" fmla="*/ 15 h 3962"/>
              <a:gd name="connsiteX21" fmla="*/ 499 w 12653"/>
              <a:gd name="connsiteY21" fmla="*/ 100 h 3962"/>
              <a:gd name="connsiteX22" fmla="*/ 561 w 12653"/>
              <a:gd name="connsiteY22" fmla="*/ 100 h 3962"/>
              <a:gd name="connsiteX23" fmla="*/ 561 w 12653"/>
              <a:gd name="connsiteY23" fmla="*/ 130 h 3962"/>
              <a:gd name="connsiteX24" fmla="*/ 451 w 12653"/>
              <a:gd name="connsiteY24" fmla="*/ 130 h 3962"/>
              <a:gd name="connsiteX25" fmla="*/ 451 w 12653"/>
              <a:gd name="connsiteY25" fmla="*/ 0 h 3962"/>
              <a:gd name="connsiteX26" fmla="*/ 240 w 12653"/>
              <a:gd name="connsiteY26" fmla="*/ 0 h 3962"/>
              <a:gd name="connsiteX27" fmla="*/ 240 w 12653"/>
              <a:gd name="connsiteY27" fmla="*/ 82 h 3962"/>
              <a:gd name="connsiteX28" fmla="*/ 184 w 12653"/>
              <a:gd name="connsiteY28" fmla="*/ 82 h 3962"/>
              <a:gd name="connsiteX29" fmla="*/ 184 w 12653"/>
              <a:gd name="connsiteY29" fmla="*/ 0 h 3962"/>
              <a:gd name="connsiteX30" fmla="*/ 0 w 12653"/>
              <a:gd name="connsiteY30" fmla="*/ 0 h 3962"/>
              <a:gd name="connsiteX31" fmla="*/ 0 w 12653"/>
              <a:gd name="connsiteY31" fmla="*/ 182 h 3962"/>
              <a:gd name="connsiteX32" fmla="*/ 82 w 12653"/>
              <a:gd name="connsiteY32" fmla="*/ 182 h 3962"/>
              <a:gd name="connsiteX33" fmla="*/ 82 w 12653"/>
              <a:gd name="connsiteY33" fmla="*/ 255 h 3962"/>
              <a:gd name="connsiteX34" fmla="*/ 2 w 12653"/>
              <a:gd name="connsiteY34" fmla="*/ 255 h 3962"/>
              <a:gd name="connsiteX35" fmla="*/ 2 w 12653"/>
              <a:gd name="connsiteY35" fmla="*/ 467 h 3962"/>
              <a:gd name="connsiteX36" fmla="*/ 132 w 12653"/>
              <a:gd name="connsiteY36" fmla="*/ 467 h 3962"/>
              <a:gd name="connsiteX37" fmla="*/ 132 w 12653"/>
              <a:gd name="connsiteY37" fmla="*/ 575 h 3962"/>
              <a:gd name="connsiteX38" fmla="*/ 102 w 12653"/>
              <a:gd name="connsiteY38" fmla="*/ 575 h 3962"/>
              <a:gd name="connsiteX39" fmla="*/ 102 w 12653"/>
              <a:gd name="connsiteY39" fmla="*/ 514 h 3962"/>
              <a:gd name="connsiteX40" fmla="*/ 17 w 12653"/>
              <a:gd name="connsiteY40" fmla="*/ 514 h 3962"/>
              <a:gd name="connsiteX41" fmla="*/ 17 w 12653"/>
              <a:gd name="connsiteY41" fmla="*/ 596 h 3962"/>
              <a:gd name="connsiteX42" fmla="*/ 80 w 12653"/>
              <a:gd name="connsiteY42" fmla="*/ 596 h 3962"/>
              <a:gd name="connsiteX43" fmla="*/ 80 w 12653"/>
              <a:gd name="connsiteY43" fmla="*/ 652 h 3962"/>
              <a:gd name="connsiteX44" fmla="*/ 20 w 12653"/>
              <a:gd name="connsiteY44" fmla="*/ 652 h 3962"/>
              <a:gd name="connsiteX45" fmla="*/ 20 w 12653"/>
              <a:gd name="connsiteY45" fmla="*/ 2708 h 3962"/>
              <a:gd name="connsiteX46" fmla="*/ 80 w 12653"/>
              <a:gd name="connsiteY46" fmla="*/ 2708 h 3962"/>
              <a:gd name="connsiteX47" fmla="*/ 80 w 12653"/>
              <a:gd name="connsiteY47" fmla="*/ 2765 h 3962"/>
              <a:gd name="connsiteX48" fmla="*/ 17 w 12653"/>
              <a:gd name="connsiteY48" fmla="*/ 2765 h 3962"/>
              <a:gd name="connsiteX49" fmla="*/ 17 w 12653"/>
              <a:gd name="connsiteY49" fmla="*/ 2847 h 3962"/>
              <a:gd name="connsiteX50" fmla="*/ 102 w 12653"/>
              <a:gd name="connsiteY50" fmla="*/ 2847 h 3962"/>
              <a:gd name="connsiteX51" fmla="*/ 102 w 12653"/>
              <a:gd name="connsiteY51" fmla="*/ 2786 h 3962"/>
              <a:gd name="connsiteX52" fmla="*/ 132 w 12653"/>
              <a:gd name="connsiteY52" fmla="*/ 2786 h 3962"/>
              <a:gd name="connsiteX53" fmla="*/ 132 w 12653"/>
              <a:gd name="connsiteY53" fmla="*/ 2894 h 3962"/>
              <a:gd name="connsiteX54" fmla="*/ 2 w 12653"/>
              <a:gd name="connsiteY54" fmla="*/ 2894 h 3962"/>
              <a:gd name="connsiteX55" fmla="*/ 2 w 12653"/>
              <a:gd name="connsiteY55" fmla="*/ 3106 h 3962"/>
              <a:gd name="connsiteX56" fmla="*/ 82 w 12653"/>
              <a:gd name="connsiteY56" fmla="*/ 3106 h 3962"/>
              <a:gd name="connsiteX57" fmla="*/ 82 w 12653"/>
              <a:gd name="connsiteY57" fmla="*/ 3179 h 3962"/>
              <a:gd name="connsiteX58" fmla="*/ 0 w 12653"/>
              <a:gd name="connsiteY58" fmla="*/ 3179 h 3962"/>
              <a:gd name="connsiteX59" fmla="*/ 0 w 12653"/>
              <a:gd name="connsiteY59" fmla="*/ 3360 h 3962"/>
              <a:gd name="connsiteX60" fmla="*/ 184 w 12653"/>
              <a:gd name="connsiteY60" fmla="*/ 3360 h 3962"/>
              <a:gd name="connsiteX61" fmla="*/ 184 w 12653"/>
              <a:gd name="connsiteY61" fmla="*/ 3278 h 3962"/>
              <a:gd name="connsiteX62" fmla="*/ 240 w 12653"/>
              <a:gd name="connsiteY62" fmla="*/ 3278 h 3962"/>
              <a:gd name="connsiteX63" fmla="*/ 240 w 12653"/>
              <a:gd name="connsiteY63" fmla="*/ 3360 h 3962"/>
              <a:gd name="connsiteX64" fmla="*/ 451 w 12653"/>
              <a:gd name="connsiteY64" fmla="*/ 3360 h 3962"/>
              <a:gd name="connsiteX65" fmla="*/ 451 w 12653"/>
              <a:gd name="connsiteY65" fmla="*/ 3231 h 3962"/>
              <a:gd name="connsiteX66" fmla="*/ 561 w 12653"/>
              <a:gd name="connsiteY66" fmla="*/ 3231 h 3962"/>
              <a:gd name="connsiteX67" fmla="*/ 561 w 12653"/>
              <a:gd name="connsiteY67" fmla="*/ 3261 h 3962"/>
              <a:gd name="connsiteX68" fmla="*/ 499 w 12653"/>
              <a:gd name="connsiteY68" fmla="*/ 3261 h 3962"/>
              <a:gd name="connsiteX69" fmla="*/ 499 w 12653"/>
              <a:gd name="connsiteY69" fmla="*/ 3345 h 3962"/>
              <a:gd name="connsiteX70" fmla="*/ 583 w 12653"/>
              <a:gd name="connsiteY70" fmla="*/ 3345 h 3962"/>
              <a:gd name="connsiteX71" fmla="*/ 583 w 12653"/>
              <a:gd name="connsiteY71" fmla="*/ 3283 h 3962"/>
              <a:gd name="connsiteX72" fmla="*/ 637 w 12653"/>
              <a:gd name="connsiteY72" fmla="*/ 3283 h 3962"/>
              <a:gd name="connsiteX73" fmla="*/ 637 w 12653"/>
              <a:gd name="connsiteY73" fmla="*/ 3343 h 3962"/>
              <a:gd name="connsiteX74" fmla="*/ 12017 w 12653"/>
              <a:gd name="connsiteY74" fmla="*/ 3343 h 3962"/>
              <a:gd name="connsiteX75" fmla="*/ 12017 w 12653"/>
              <a:gd name="connsiteY75" fmla="*/ 3283 h 3962"/>
              <a:gd name="connsiteX76" fmla="*/ 12071 w 12653"/>
              <a:gd name="connsiteY76" fmla="*/ 3283 h 3962"/>
              <a:gd name="connsiteX77" fmla="*/ 12071 w 12653"/>
              <a:gd name="connsiteY77" fmla="*/ 3345 h 3962"/>
              <a:gd name="connsiteX78" fmla="*/ 12155 w 12653"/>
              <a:gd name="connsiteY78" fmla="*/ 3345 h 3962"/>
              <a:gd name="connsiteX79" fmla="*/ 12155 w 12653"/>
              <a:gd name="connsiteY79" fmla="*/ 3261 h 3962"/>
              <a:gd name="connsiteX80" fmla="*/ 12092 w 12653"/>
              <a:gd name="connsiteY80" fmla="*/ 3261 h 3962"/>
              <a:gd name="connsiteX81" fmla="*/ 12092 w 12653"/>
              <a:gd name="connsiteY81" fmla="*/ 3231 h 3962"/>
              <a:gd name="connsiteX82" fmla="*/ 12202 w 12653"/>
              <a:gd name="connsiteY82" fmla="*/ 3231 h 3962"/>
              <a:gd name="connsiteX83" fmla="*/ 12202 w 12653"/>
              <a:gd name="connsiteY83" fmla="*/ 3360 h 3962"/>
              <a:gd name="connsiteX84" fmla="*/ 12414 w 12653"/>
              <a:gd name="connsiteY84" fmla="*/ 3360 h 3962"/>
              <a:gd name="connsiteX85" fmla="*/ 12414 w 12653"/>
              <a:gd name="connsiteY85" fmla="*/ 3278 h 3962"/>
              <a:gd name="connsiteX86" fmla="*/ 12470 w 12653"/>
              <a:gd name="connsiteY86" fmla="*/ 3278 h 3962"/>
              <a:gd name="connsiteX87" fmla="*/ 12470 w 12653"/>
              <a:gd name="connsiteY87" fmla="*/ 3360 h 3962"/>
              <a:gd name="connsiteX88" fmla="*/ 12653 w 12653"/>
              <a:gd name="connsiteY88" fmla="*/ 3360 h 3962"/>
              <a:gd name="connsiteX89" fmla="*/ 12653 w 12653"/>
              <a:gd name="connsiteY89" fmla="*/ 3179 h 3962"/>
              <a:gd name="connsiteX90" fmla="*/ 12571 w 12653"/>
              <a:gd name="connsiteY90" fmla="*/ 3179 h 3962"/>
              <a:gd name="connsiteX91" fmla="*/ 12571 w 12653"/>
              <a:gd name="connsiteY91" fmla="*/ 3106 h 3962"/>
              <a:gd name="connsiteX92" fmla="*/ 12651 w 12653"/>
              <a:gd name="connsiteY92" fmla="*/ 3106 h 3962"/>
              <a:gd name="connsiteX93" fmla="*/ 12651 w 12653"/>
              <a:gd name="connsiteY93" fmla="*/ 2894 h 3962"/>
              <a:gd name="connsiteX94" fmla="*/ 12522 w 12653"/>
              <a:gd name="connsiteY94" fmla="*/ 2894 h 3962"/>
              <a:gd name="connsiteX95" fmla="*/ 12522 w 12653"/>
              <a:gd name="connsiteY95" fmla="*/ 2786 h 3962"/>
              <a:gd name="connsiteX96" fmla="*/ 12552 w 12653"/>
              <a:gd name="connsiteY96" fmla="*/ 2786 h 3962"/>
              <a:gd name="connsiteX97" fmla="*/ 12552 w 12653"/>
              <a:gd name="connsiteY97" fmla="*/ 2847 h 3962"/>
              <a:gd name="connsiteX98" fmla="*/ 12636 w 12653"/>
              <a:gd name="connsiteY98" fmla="*/ 2847 h 3962"/>
              <a:gd name="connsiteX99" fmla="*/ 12636 w 12653"/>
              <a:gd name="connsiteY99" fmla="*/ 2765 h 3962"/>
              <a:gd name="connsiteX100" fmla="*/ 12574 w 12653"/>
              <a:gd name="connsiteY100" fmla="*/ 2765 h 3962"/>
              <a:gd name="connsiteX101" fmla="*/ 12574 w 12653"/>
              <a:gd name="connsiteY101" fmla="*/ 2708 h 3962"/>
              <a:gd name="connsiteX102" fmla="*/ 12634 w 12653"/>
              <a:gd name="connsiteY102" fmla="*/ 2708 h 3962"/>
              <a:gd name="connsiteX103" fmla="*/ 12634 w 12653"/>
              <a:gd name="connsiteY103" fmla="*/ 652 h 3962"/>
              <a:gd name="connsiteX104" fmla="*/ 12574 w 12653"/>
              <a:gd name="connsiteY104" fmla="*/ 652 h 3962"/>
              <a:gd name="connsiteX105" fmla="*/ 12574 w 12653"/>
              <a:gd name="connsiteY105" fmla="*/ 596 h 3962"/>
              <a:gd name="connsiteX106" fmla="*/ 12636 w 12653"/>
              <a:gd name="connsiteY106" fmla="*/ 596 h 3962"/>
              <a:gd name="connsiteX107" fmla="*/ 12636 w 12653"/>
              <a:gd name="connsiteY107" fmla="*/ 514 h 3962"/>
              <a:gd name="connsiteX108" fmla="*/ 12552 w 12653"/>
              <a:gd name="connsiteY108" fmla="*/ 514 h 3962"/>
              <a:gd name="connsiteX109" fmla="*/ 12552 w 12653"/>
              <a:gd name="connsiteY109" fmla="*/ 575 h 3962"/>
              <a:gd name="connsiteX110" fmla="*/ 12522 w 12653"/>
              <a:gd name="connsiteY110" fmla="*/ 575 h 3962"/>
              <a:gd name="connsiteX111" fmla="*/ 12522 w 12653"/>
              <a:gd name="connsiteY111" fmla="*/ 467 h 3962"/>
              <a:gd name="connsiteX112" fmla="*/ 12651 w 12653"/>
              <a:gd name="connsiteY112" fmla="*/ 467 h 3962"/>
              <a:gd name="connsiteX113" fmla="*/ 12651 w 12653"/>
              <a:gd name="connsiteY113" fmla="*/ 255 h 3962"/>
              <a:gd name="connsiteX114" fmla="*/ 12571 w 12653"/>
              <a:gd name="connsiteY114" fmla="*/ 255 h 3962"/>
              <a:gd name="connsiteX115" fmla="*/ 12571 w 12653"/>
              <a:gd name="connsiteY115" fmla="*/ 182 h 3962"/>
              <a:gd name="connsiteX116" fmla="*/ 12653 w 12653"/>
              <a:gd name="connsiteY116" fmla="*/ 182 h 3962"/>
              <a:gd name="connsiteX117" fmla="*/ 561 w 12653"/>
              <a:gd name="connsiteY117" fmla="*/ 3283 h 3962"/>
              <a:gd name="connsiteX118" fmla="*/ 561 w 12653"/>
              <a:gd name="connsiteY118" fmla="*/ 3324 h 3962"/>
              <a:gd name="connsiteX119" fmla="*/ 520 w 12653"/>
              <a:gd name="connsiteY119" fmla="*/ 3324 h 3962"/>
              <a:gd name="connsiteX120" fmla="*/ 520 w 12653"/>
              <a:gd name="connsiteY120" fmla="*/ 3283 h 3962"/>
              <a:gd name="connsiteX121" fmla="*/ 561 w 12653"/>
              <a:gd name="connsiteY121" fmla="*/ 3283 h 3962"/>
              <a:gd name="connsiteX122" fmla="*/ 12092 w 12653"/>
              <a:gd name="connsiteY122" fmla="*/ 78 h 3962"/>
              <a:gd name="connsiteX123" fmla="*/ 12092 w 12653"/>
              <a:gd name="connsiteY123" fmla="*/ 37 h 3962"/>
              <a:gd name="connsiteX124" fmla="*/ 12133 w 12653"/>
              <a:gd name="connsiteY124" fmla="*/ 37 h 3962"/>
              <a:gd name="connsiteX125" fmla="*/ 12133 w 12653"/>
              <a:gd name="connsiteY125" fmla="*/ 78 h 3962"/>
              <a:gd name="connsiteX126" fmla="*/ 12092 w 12653"/>
              <a:gd name="connsiteY126" fmla="*/ 78 h 3962"/>
              <a:gd name="connsiteX127" fmla="*/ 12574 w 12653"/>
              <a:gd name="connsiteY127" fmla="*/ 2825 h 3962"/>
              <a:gd name="connsiteX128" fmla="*/ 12574 w 12653"/>
              <a:gd name="connsiteY128" fmla="*/ 2786 h 3962"/>
              <a:gd name="connsiteX129" fmla="*/ 12615 w 12653"/>
              <a:gd name="connsiteY129" fmla="*/ 2786 h 3962"/>
              <a:gd name="connsiteX130" fmla="*/ 12615 w 12653"/>
              <a:gd name="connsiteY130" fmla="*/ 2825 h 3962"/>
              <a:gd name="connsiteX131" fmla="*/ 12574 w 12653"/>
              <a:gd name="connsiteY131" fmla="*/ 2825 h 3962"/>
              <a:gd name="connsiteX132" fmla="*/ 12492 w 12653"/>
              <a:gd name="connsiteY132" fmla="*/ 3339 h 3962"/>
              <a:gd name="connsiteX133" fmla="*/ 12492 w 12653"/>
              <a:gd name="connsiteY133" fmla="*/ 3278 h 3962"/>
              <a:gd name="connsiteX134" fmla="*/ 12571 w 12653"/>
              <a:gd name="connsiteY134" fmla="*/ 3278 h 3962"/>
              <a:gd name="connsiteX135" fmla="*/ 12571 w 12653"/>
              <a:gd name="connsiteY135" fmla="*/ 3201 h 3962"/>
              <a:gd name="connsiteX136" fmla="*/ 12630 w 12653"/>
              <a:gd name="connsiteY136" fmla="*/ 3201 h 3962"/>
              <a:gd name="connsiteX137" fmla="*/ 12630 w 12653"/>
              <a:gd name="connsiteY137" fmla="*/ 3339 h 3962"/>
              <a:gd name="connsiteX138" fmla="*/ 12492 w 12653"/>
              <a:gd name="connsiteY138" fmla="*/ 3339 h 3962"/>
              <a:gd name="connsiteX139" fmla="*/ 12492 w 12653"/>
              <a:gd name="connsiteY139" fmla="*/ 3259 h 3962"/>
              <a:gd name="connsiteX140" fmla="*/ 12492 w 12653"/>
              <a:gd name="connsiteY140" fmla="*/ 3201 h 3962"/>
              <a:gd name="connsiteX141" fmla="*/ 12552 w 12653"/>
              <a:gd name="connsiteY141" fmla="*/ 3201 h 3962"/>
              <a:gd name="connsiteX142" fmla="*/ 12552 w 12653"/>
              <a:gd name="connsiteY142" fmla="*/ 3259 h 3962"/>
              <a:gd name="connsiteX143" fmla="*/ 12492 w 12653"/>
              <a:gd name="connsiteY143" fmla="*/ 3259 h 3962"/>
              <a:gd name="connsiteX144" fmla="*/ 12487 w 12653"/>
              <a:gd name="connsiteY144" fmla="*/ 3084 h 3962"/>
              <a:gd name="connsiteX145" fmla="*/ 12487 w 12653"/>
              <a:gd name="connsiteY145" fmla="*/ 3021 h 3962"/>
              <a:gd name="connsiteX146" fmla="*/ 12552 w 12653"/>
              <a:gd name="connsiteY146" fmla="*/ 3021 h 3962"/>
              <a:gd name="connsiteX147" fmla="*/ 12552 w 12653"/>
              <a:gd name="connsiteY147" fmla="*/ 3084 h 3962"/>
              <a:gd name="connsiteX148" fmla="*/ 12487 w 12653"/>
              <a:gd name="connsiteY148" fmla="*/ 3084 h 3962"/>
              <a:gd name="connsiteX149" fmla="*/ 12552 w 12653"/>
              <a:gd name="connsiteY149" fmla="*/ 3106 h 3962"/>
              <a:gd name="connsiteX150" fmla="*/ 12552 w 12653"/>
              <a:gd name="connsiteY150" fmla="*/ 3177 h 3962"/>
              <a:gd name="connsiteX151" fmla="*/ 12487 w 12653"/>
              <a:gd name="connsiteY151" fmla="*/ 3177 h 3962"/>
              <a:gd name="connsiteX152" fmla="*/ 12487 w 12653"/>
              <a:gd name="connsiteY152" fmla="*/ 3106 h 3962"/>
              <a:gd name="connsiteX153" fmla="*/ 12552 w 12653"/>
              <a:gd name="connsiteY153" fmla="*/ 3106 h 3962"/>
              <a:gd name="connsiteX154" fmla="*/ 12470 w 12653"/>
              <a:gd name="connsiteY154" fmla="*/ 3196 h 3962"/>
              <a:gd name="connsiteX155" fmla="*/ 12470 w 12653"/>
              <a:gd name="connsiteY155" fmla="*/ 3259 h 3962"/>
              <a:gd name="connsiteX156" fmla="*/ 12414 w 12653"/>
              <a:gd name="connsiteY156" fmla="*/ 3259 h 3962"/>
              <a:gd name="connsiteX157" fmla="*/ 12414 w 12653"/>
              <a:gd name="connsiteY157" fmla="*/ 3196 h 3962"/>
              <a:gd name="connsiteX158" fmla="*/ 12470 w 12653"/>
              <a:gd name="connsiteY158" fmla="*/ 3196 h 3962"/>
              <a:gd name="connsiteX159" fmla="*/ 12470 w 12653"/>
              <a:gd name="connsiteY159" fmla="*/ 3106 h 3962"/>
              <a:gd name="connsiteX160" fmla="*/ 12470 w 12653"/>
              <a:gd name="connsiteY160" fmla="*/ 3177 h 3962"/>
              <a:gd name="connsiteX161" fmla="*/ 12414 w 12653"/>
              <a:gd name="connsiteY161" fmla="*/ 3177 h 3962"/>
              <a:gd name="connsiteX162" fmla="*/ 12414 w 12653"/>
              <a:gd name="connsiteY162" fmla="*/ 3106 h 3962"/>
              <a:gd name="connsiteX163" fmla="*/ 12470 w 12653"/>
              <a:gd name="connsiteY163" fmla="*/ 3106 h 3962"/>
              <a:gd name="connsiteX164" fmla="*/ 12092 w 12653"/>
              <a:gd name="connsiteY164" fmla="*/ 3324 h 3962"/>
              <a:gd name="connsiteX165" fmla="*/ 12092 w 12653"/>
              <a:gd name="connsiteY165" fmla="*/ 3283 h 3962"/>
              <a:gd name="connsiteX166" fmla="*/ 12133 w 12653"/>
              <a:gd name="connsiteY166" fmla="*/ 3283 h 3962"/>
              <a:gd name="connsiteX167" fmla="*/ 12133 w 12653"/>
              <a:gd name="connsiteY167" fmla="*/ 3324 h 3962"/>
              <a:gd name="connsiteX168" fmla="*/ 12092 w 12653"/>
              <a:gd name="connsiteY168" fmla="*/ 3324 h 3962"/>
              <a:gd name="connsiteX169" fmla="*/ 240 w 12653"/>
              <a:gd name="connsiteY169" fmla="*/ 3196 h 3962"/>
              <a:gd name="connsiteX170" fmla="*/ 240 w 12653"/>
              <a:gd name="connsiteY170" fmla="*/ 3259 h 3962"/>
              <a:gd name="connsiteX171" fmla="*/ 184 w 12653"/>
              <a:gd name="connsiteY171" fmla="*/ 3259 h 3962"/>
              <a:gd name="connsiteX172" fmla="*/ 184 w 12653"/>
              <a:gd name="connsiteY172" fmla="*/ 3196 h 3962"/>
              <a:gd name="connsiteX173" fmla="*/ 240 w 12653"/>
              <a:gd name="connsiteY173" fmla="*/ 3196 h 3962"/>
              <a:gd name="connsiteX174" fmla="*/ 240 w 12653"/>
              <a:gd name="connsiteY174" fmla="*/ 3106 h 3962"/>
              <a:gd name="connsiteX175" fmla="*/ 240 w 12653"/>
              <a:gd name="connsiteY175" fmla="*/ 3177 h 3962"/>
              <a:gd name="connsiteX176" fmla="*/ 184 w 12653"/>
              <a:gd name="connsiteY176" fmla="*/ 3177 h 3962"/>
              <a:gd name="connsiteX177" fmla="*/ 184 w 12653"/>
              <a:gd name="connsiteY177" fmla="*/ 3106 h 3962"/>
              <a:gd name="connsiteX178" fmla="*/ 240 w 12653"/>
              <a:gd name="connsiteY178" fmla="*/ 3106 h 3962"/>
              <a:gd name="connsiteX179" fmla="*/ 102 w 12653"/>
              <a:gd name="connsiteY179" fmla="*/ 3084 h 3962"/>
              <a:gd name="connsiteX180" fmla="*/ 102 w 12653"/>
              <a:gd name="connsiteY180" fmla="*/ 3021 h 3962"/>
              <a:gd name="connsiteX181" fmla="*/ 166 w 12653"/>
              <a:gd name="connsiteY181" fmla="*/ 3021 h 3962"/>
              <a:gd name="connsiteX182" fmla="*/ 166 w 12653"/>
              <a:gd name="connsiteY182" fmla="*/ 3084 h 3962"/>
              <a:gd name="connsiteX183" fmla="*/ 102 w 12653"/>
              <a:gd name="connsiteY183" fmla="*/ 3084 h 3962"/>
              <a:gd name="connsiteX184" fmla="*/ 102 w 12653"/>
              <a:gd name="connsiteY184" fmla="*/ 3177 h 3962"/>
              <a:gd name="connsiteX185" fmla="*/ 102 w 12653"/>
              <a:gd name="connsiteY185" fmla="*/ 3106 h 3962"/>
              <a:gd name="connsiteX186" fmla="*/ 166 w 12653"/>
              <a:gd name="connsiteY186" fmla="*/ 3106 h 3962"/>
              <a:gd name="connsiteX187" fmla="*/ 166 w 12653"/>
              <a:gd name="connsiteY187" fmla="*/ 3177 h 3962"/>
              <a:gd name="connsiteX188" fmla="*/ 102 w 12653"/>
              <a:gd name="connsiteY188" fmla="*/ 3177 h 3962"/>
              <a:gd name="connsiteX189" fmla="*/ 102 w 12653"/>
              <a:gd name="connsiteY189" fmla="*/ 3259 h 3962"/>
              <a:gd name="connsiteX190" fmla="*/ 102 w 12653"/>
              <a:gd name="connsiteY190" fmla="*/ 3201 h 3962"/>
              <a:gd name="connsiteX191" fmla="*/ 162 w 12653"/>
              <a:gd name="connsiteY191" fmla="*/ 3201 h 3962"/>
              <a:gd name="connsiteX192" fmla="*/ 162 w 12653"/>
              <a:gd name="connsiteY192" fmla="*/ 3259 h 3962"/>
              <a:gd name="connsiteX193" fmla="*/ 102 w 12653"/>
              <a:gd name="connsiteY193" fmla="*/ 3259 h 3962"/>
              <a:gd name="connsiteX194" fmla="*/ 162 w 12653"/>
              <a:gd name="connsiteY194" fmla="*/ 3278 h 3962"/>
              <a:gd name="connsiteX195" fmla="*/ 162 w 12653"/>
              <a:gd name="connsiteY195" fmla="*/ 3339 h 3962"/>
              <a:gd name="connsiteX196" fmla="*/ 24 w 12653"/>
              <a:gd name="connsiteY196" fmla="*/ 3339 h 3962"/>
              <a:gd name="connsiteX197" fmla="*/ 24 w 12653"/>
              <a:gd name="connsiteY197" fmla="*/ 3201 h 3962"/>
              <a:gd name="connsiteX198" fmla="*/ 82 w 12653"/>
              <a:gd name="connsiteY198" fmla="*/ 3201 h 3962"/>
              <a:gd name="connsiteX199" fmla="*/ 82 w 12653"/>
              <a:gd name="connsiteY199" fmla="*/ 3278 h 3962"/>
              <a:gd name="connsiteX200" fmla="*/ 162 w 12653"/>
              <a:gd name="connsiteY200" fmla="*/ 3278 h 3962"/>
              <a:gd name="connsiteX201" fmla="*/ 80 w 12653"/>
              <a:gd name="connsiteY201" fmla="*/ 536 h 3962"/>
              <a:gd name="connsiteX202" fmla="*/ 80 w 12653"/>
              <a:gd name="connsiteY202" fmla="*/ 575 h 3962"/>
              <a:gd name="connsiteX203" fmla="*/ 39 w 12653"/>
              <a:gd name="connsiteY203" fmla="*/ 575 h 3962"/>
              <a:gd name="connsiteX204" fmla="*/ 39 w 12653"/>
              <a:gd name="connsiteY204" fmla="*/ 536 h 3962"/>
              <a:gd name="connsiteX205" fmla="*/ 80 w 12653"/>
              <a:gd name="connsiteY205" fmla="*/ 536 h 3962"/>
              <a:gd name="connsiteX206" fmla="*/ 162 w 12653"/>
              <a:gd name="connsiteY206" fmla="*/ 22 h 3962"/>
              <a:gd name="connsiteX207" fmla="*/ 162 w 12653"/>
              <a:gd name="connsiteY207" fmla="*/ 82 h 3962"/>
              <a:gd name="connsiteX208" fmla="*/ 82 w 12653"/>
              <a:gd name="connsiteY208" fmla="*/ 82 h 3962"/>
              <a:gd name="connsiteX209" fmla="*/ 82 w 12653"/>
              <a:gd name="connsiteY209" fmla="*/ 160 h 3962"/>
              <a:gd name="connsiteX210" fmla="*/ 24 w 12653"/>
              <a:gd name="connsiteY210" fmla="*/ 160 h 3962"/>
              <a:gd name="connsiteX211" fmla="*/ 24 w 12653"/>
              <a:gd name="connsiteY211" fmla="*/ 22 h 3962"/>
              <a:gd name="connsiteX212" fmla="*/ 162 w 12653"/>
              <a:gd name="connsiteY212" fmla="*/ 22 h 3962"/>
              <a:gd name="connsiteX213" fmla="*/ 162 w 12653"/>
              <a:gd name="connsiteY213" fmla="*/ 102 h 3962"/>
              <a:gd name="connsiteX214" fmla="*/ 162 w 12653"/>
              <a:gd name="connsiteY214" fmla="*/ 160 h 3962"/>
              <a:gd name="connsiteX215" fmla="*/ 102 w 12653"/>
              <a:gd name="connsiteY215" fmla="*/ 160 h 3962"/>
              <a:gd name="connsiteX216" fmla="*/ 102 w 12653"/>
              <a:gd name="connsiteY216" fmla="*/ 102 h 3962"/>
              <a:gd name="connsiteX217" fmla="*/ 162 w 12653"/>
              <a:gd name="connsiteY217" fmla="*/ 102 h 3962"/>
              <a:gd name="connsiteX218" fmla="*/ 166 w 12653"/>
              <a:gd name="connsiteY218" fmla="*/ 277 h 3962"/>
              <a:gd name="connsiteX219" fmla="*/ 166 w 12653"/>
              <a:gd name="connsiteY219" fmla="*/ 339 h 3962"/>
              <a:gd name="connsiteX220" fmla="*/ 102 w 12653"/>
              <a:gd name="connsiteY220" fmla="*/ 339 h 3962"/>
              <a:gd name="connsiteX221" fmla="*/ 102 w 12653"/>
              <a:gd name="connsiteY221" fmla="*/ 277 h 3962"/>
              <a:gd name="connsiteX222" fmla="*/ 166 w 12653"/>
              <a:gd name="connsiteY222" fmla="*/ 277 h 3962"/>
              <a:gd name="connsiteX223" fmla="*/ 102 w 12653"/>
              <a:gd name="connsiteY223" fmla="*/ 255 h 3962"/>
              <a:gd name="connsiteX224" fmla="*/ 102 w 12653"/>
              <a:gd name="connsiteY224" fmla="*/ 184 h 3962"/>
              <a:gd name="connsiteX225" fmla="*/ 166 w 12653"/>
              <a:gd name="connsiteY225" fmla="*/ 184 h 3962"/>
              <a:gd name="connsiteX226" fmla="*/ 166 w 12653"/>
              <a:gd name="connsiteY226" fmla="*/ 255 h 3962"/>
              <a:gd name="connsiteX227" fmla="*/ 102 w 12653"/>
              <a:gd name="connsiteY227" fmla="*/ 255 h 3962"/>
              <a:gd name="connsiteX228" fmla="*/ 184 w 12653"/>
              <a:gd name="connsiteY228" fmla="*/ 255 h 3962"/>
              <a:gd name="connsiteX229" fmla="*/ 184 w 12653"/>
              <a:gd name="connsiteY229" fmla="*/ 184 h 3962"/>
              <a:gd name="connsiteX230" fmla="*/ 240 w 12653"/>
              <a:gd name="connsiteY230" fmla="*/ 184 h 3962"/>
              <a:gd name="connsiteX231" fmla="*/ 240 w 12653"/>
              <a:gd name="connsiteY231" fmla="*/ 255 h 3962"/>
              <a:gd name="connsiteX232" fmla="*/ 184 w 12653"/>
              <a:gd name="connsiteY232" fmla="*/ 255 h 3962"/>
              <a:gd name="connsiteX233" fmla="*/ 184 w 12653"/>
              <a:gd name="connsiteY233" fmla="*/ 164 h 3962"/>
              <a:gd name="connsiteX234" fmla="*/ 184 w 12653"/>
              <a:gd name="connsiteY234" fmla="*/ 102 h 3962"/>
              <a:gd name="connsiteX235" fmla="*/ 240 w 12653"/>
              <a:gd name="connsiteY235" fmla="*/ 102 h 3962"/>
              <a:gd name="connsiteX236" fmla="*/ 240 w 12653"/>
              <a:gd name="connsiteY236" fmla="*/ 164 h 3962"/>
              <a:gd name="connsiteX237" fmla="*/ 184 w 12653"/>
              <a:gd name="connsiteY237" fmla="*/ 164 h 3962"/>
              <a:gd name="connsiteX238" fmla="*/ 561 w 12653"/>
              <a:gd name="connsiteY238" fmla="*/ 37 h 3962"/>
              <a:gd name="connsiteX239" fmla="*/ 561 w 12653"/>
              <a:gd name="connsiteY239" fmla="*/ 78 h 3962"/>
              <a:gd name="connsiteX240" fmla="*/ 520 w 12653"/>
              <a:gd name="connsiteY240" fmla="*/ 78 h 3962"/>
              <a:gd name="connsiteX241" fmla="*/ 520 w 12653"/>
              <a:gd name="connsiteY241" fmla="*/ 37 h 3962"/>
              <a:gd name="connsiteX242" fmla="*/ 561 w 12653"/>
              <a:gd name="connsiteY242" fmla="*/ 37 h 3962"/>
              <a:gd name="connsiteX243" fmla="*/ 12414 w 12653"/>
              <a:gd name="connsiteY243" fmla="*/ 164 h 3962"/>
              <a:gd name="connsiteX244" fmla="*/ 12414 w 12653"/>
              <a:gd name="connsiteY244" fmla="*/ 102 h 3962"/>
              <a:gd name="connsiteX245" fmla="*/ 12470 w 12653"/>
              <a:gd name="connsiteY245" fmla="*/ 102 h 3962"/>
              <a:gd name="connsiteX246" fmla="*/ 12470 w 12653"/>
              <a:gd name="connsiteY246" fmla="*/ 164 h 3962"/>
              <a:gd name="connsiteX247" fmla="*/ 12414 w 12653"/>
              <a:gd name="connsiteY247" fmla="*/ 164 h 3962"/>
              <a:gd name="connsiteX248" fmla="*/ 12414 w 12653"/>
              <a:gd name="connsiteY248" fmla="*/ 255 h 3962"/>
              <a:gd name="connsiteX249" fmla="*/ 12414 w 12653"/>
              <a:gd name="connsiteY249" fmla="*/ 184 h 3962"/>
              <a:gd name="connsiteX250" fmla="*/ 12470 w 12653"/>
              <a:gd name="connsiteY250" fmla="*/ 184 h 3962"/>
              <a:gd name="connsiteX251" fmla="*/ 12470 w 12653"/>
              <a:gd name="connsiteY251" fmla="*/ 255 h 3962"/>
              <a:gd name="connsiteX252" fmla="*/ 12414 w 12653"/>
              <a:gd name="connsiteY252" fmla="*/ 255 h 3962"/>
              <a:gd name="connsiteX253" fmla="*/ 12552 w 12653"/>
              <a:gd name="connsiteY253" fmla="*/ 596 h 3962"/>
              <a:gd name="connsiteX254" fmla="*/ 12552 w 12653"/>
              <a:gd name="connsiteY254" fmla="*/ 674 h 3962"/>
              <a:gd name="connsiteX255" fmla="*/ 12612 w 12653"/>
              <a:gd name="connsiteY255" fmla="*/ 674 h 3962"/>
              <a:gd name="connsiteX256" fmla="*/ 12612 w 12653"/>
              <a:gd name="connsiteY256" fmla="*/ 2687 h 3962"/>
              <a:gd name="connsiteX257" fmla="*/ 12552 w 12653"/>
              <a:gd name="connsiteY257" fmla="*/ 2687 h 3962"/>
              <a:gd name="connsiteX258" fmla="*/ 12552 w 12653"/>
              <a:gd name="connsiteY258" fmla="*/ 2765 h 3962"/>
              <a:gd name="connsiteX259" fmla="*/ 12500 w 12653"/>
              <a:gd name="connsiteY259" fmla="*/ 2765 h 3962"/>
              <a:gd name="connsiteX260" fmla="*/ 12500 w 12653"/>
              <a:gd name="connsiteY260" fmla="*/ 2916 h 3962"/>
              <a:gd name="connsiteX261" fmla="*/ 12628 w 12653"/>
              <a:gd name="connsiteY261" fmla="*/ 2916 h 3962"/>
              <a:gd name="connsiteX262" fmla="*/ 12628 w 12653"/>
              <a:gd name="connsiteY262" fmla="*/ 3084 h 3962"/>
              <a:gd name="connsiteX263" fmla="*/ 12571 w 12653"/>
              <a:gd name="connsiteY263" fmla="*/ 3084 h 3962"/>
              <a:gd name="connsiteX264" fmla="*/ 12571 w 12653"/>
              <a:gd name="connsiteY264" fmla="*/ 3002 h 3962"/>
              <a:gd name="connsiteX265" fmla="*/ 12470 w 12653"/>
              <a:gd name="connsiteY265" fmla="*/ 3002 h 3962"/>
              <a:gd name="connsiteX266" fmla="*/ 12470 w 12653"/>
              <a:gd name="connsiteY266" fmla="*/ 3084 h 3962"/>
              <a:gd name="connsiteX267" fmla="*/ 12392 w 12653"/>
              <a:gd name="connsiteY267" fmla="*/ 3084 h 3962"/>
              <a:gd name="connsiteX268" fmla="*/ 12392 w 12653"/>
              <a:gd name="connsiteY268" fmla="*/ 3177 h 3962"/>
              <a:gd name="connsiteX269" fmla="*/ 12300 w 12653"/>
              <a:gd name="connsiteY269" fmla="*/ 3177 h 3962"/>
              <a:gd name="connsiteX270" fmla="*/ 12300 w 12653"/>
              <a:gd name="connsiteY270" fmla="*/ 3278 h 3962"/>
              <a:gd name="connsiteX271" fmla="*/ 12392 w 12653"/>
              <a:gd name="connsiteY271" fmla="*/ 3278 h 3962"/>
              <a:gd name="connsiteX272" fmla="*/ 12392 w 12653"/>
              <a:gd name="connsiteY272" fmla="*/ 3337 h 3962"/>
              <a:gd name="connsiteX273" fmla="*/ 12224 w 12653"/>
              <a:gd name="connsiteY273" fmla="*/ 3337 h 3962"/>
              <a:gd name="connsiteX274" fmla="*/ 12224 w 12653"/>
              <a:gd name="connsiteY274" fmla="*/ 3209 h 3962"/>
              <a:gd name="connsiteX275" fmla="*/ 12071 w 12653"/>
              <a:gd name="connsiteY275" fmla="*/ 3209 h 3962"/>
              <a:gd name="connsiteX276" fmla="*/ 12071 w 12653"/>
              <a:gd name="connsiteY276" fmla="*/ 3261 h 3962"/>
              <a:gd name="connsiteX277" fmla="*/ 11995 w 12653"/>
              <a:gd name="connsiteY277" fmla="*/ 3261 h 3962"/>
              <a:gd name="connsiteX278" fmla="*/ 11995 w 12653"/>
              <a:gd name="connsiteY278" fmla="*/ 3322 h 3962"/>
              <a:gd name="connsiteX279" fmla="*/ 658 w 12653"/>
              <a:gd name="connsiteY279" fmla="*/ 3322 h 3962"/>
              <a:gd name="connsiteX280" fmla="*/ 658 w 12653"/>
              <a:gd name="connsiteY280" fmla="*/ 3261 h 3962"/>
              <a:gd name="connsiteX281" fmla="*/ 583 w 12653"/>
              <a:gd name="connsiteY281" fmla="*/ 3261 h 3962"/>
              <a:gd name="connsiteX282" fmla="*/ 583 w 12653"/>
              <a:gd name="connsiteY282" fmla="*/ 3209 h 3962"/>
              <a:gd name="connsiteX283" fmla="*/ 430 w 12653"/>
              <a:gd name="connsiteY283" fmla="*/ 3209 h 3962"/>
              <a:gd name="connsiteX284" fmla="*/ 430 w 12653"/>
              <a:gd name="connsiteY284" fmla="*/ 3337 h 3962"/>
              <a:gd name="connsiteX285" fmla="*/ 261 w 12653"/>
              <a:gd name="connsiteY285" fmla="*/ 3337 h 3962"/>
              <a:gd name="connsiteX286" fmla="*/ 261 w 12653"/>
              <a:gd name="connsiteY286" fmla="*/ 3278 h 3962"/>
              <a:gd name="connsiteX287" fmla="*/ 354 w 12653"/>
              <a:gd name="connsiteY287" fmla="*/ 3278 h 3962"/>
              <a:gd name="connsiteX288" fmla="*/ 354 w 12653"/>
              <a:gd name="connsiteY288" fmla="*/ 3177 h 3962"/>
              <a:gd name="connsiteX289" fmla="*/ 261 w 12653"/>
              <a:gd name="connsiteY289" fmla="*/ 3177 h 3962"/>
              <a:gd name="connsiteX290" fmla="*/ 261 w 12653"/>
              <a:gd name="connsiteY290" fmla="*/ 3084 h 3962"/>
              <a:gd name="connsiteX291" fmla="*/ 184 w 12653"/>
              <a:gd name="connsiteY291" fmla="*/ 3084 h 3962"/>
              <a:gd name="connsiteX292" fmla="*/ 184 w 12653"/>
              <a:gd name="connsiteY292" fmla="*/ 3002 h 3962"/>
              <a:gd name="connsiteX293" fmla="*/ 82 w 12653"/>
              <a:gd name="connsiteY293" fmla="*/ 3002 h 3962"/>
              <a:gd name="connsiteX294" fmla="*/ 82 w 12653"/>
              <a:gd name="connsiteY294" fmla="*/ 3084 h 3962"/>
              <a:gd name="connsiteX295" fmla="*/ 26 w 12653"/>
              <a:gd name="connsiteY295" fmla="*/ 3084 h 3962"/>
              <a:gd name="connsiteX296" fmla="*/ 26 w 12653"/>
              <a:gd name="connsiteY296" fmla="*/ 2916 h 3962"/>
              <a:gd name="connsiteX297" fmla="*/ 153 w 12653"/>
              <a:gd name="connsiteY297" fmla="*/ 2916 h 3962"/>
              <a:gd name="connsiteX298" fmla="*/ 153 w 12653"/>
              <a:gd name="connsiteY298" fmla="*/ 2765 h 3962"/>
              <a:gd name="connsiteX299" fmla="*/ 102 w 12653"/>
              <a:gd name="connsiteY299" fmla="*/ 3468 h 3962"/>
              <a:gd name="connsiteX300" fmla="*/ 102 w 12653"/>
              <a:gd name="connsiteY300" fmla="*/ 3390 h 3962"/>
              <a:gd name="connsiteX301" fmla="*/ 41 w 12653"/>
              <a:gd name="connsiteY301" fmla="*/ 3390 h 3962"/>
              <a:gd name="connsiteX302" fmla="*/ 41 w 12653"/>
              <a:gd name="connsiteY302" fmla="*/ 674 h 3962"/>
              <a:gd name="connsiteX303" fmla="*/ 102 w 12653"/>
              <a:gd name="connsiteY303" fmla="*/ 674 h 3962"/>
              <a:gd name="connsiteX304" fmla="*/ 102 w 12653"/>
              <a:gd name="connsiteY304" fmla="*/ 596 h 3962"/>
              <a:gd name="connsiteX305" fmla="*/ 153 w 12653"/>
              <a:gd name="connsiteY305" fmla="*/ 596 h 3962"/>
              <a:gd name="connsiteX306" fmla="*/ 153 w 12653"/>
              <a:gd name="connsiteY306" fmla="*/ 445 h 3962"/>
              <a:gd name="connsiteX307" fmla="*/ 26 w 12653"/>
              <a:gd name="connsiteY307" fmla="*/ 445 h 3962"/>
              <a:gd name="connsiteX308" fmla="*/ 26 w 12653"/>
              <a:gd name="connsiteY308" fmla="*/ 277 h 3962"/>
              <a:gd name="connsiteX309" fmla="*/ 82 w 12653"/>
              <a:gd name="connsiteY309" fmla="*/ 277 h 3962"/>
              <a:gd name="connsiteX310" fmla="*/ 82 w 12653"/>
              <a:gd name="connsiteY310" fmla="*/ 359 h 3962"/>
              <a:gd name="connsiteX311" fmla="*/ 184 w 12653"/>
              <a:gd name="connsiteY311" fmla="*/ 359 h 3962"/>
              <a:gd name="connsiteX312" fmla="*/ 184 w 12653"/>
              <a:gd name="connsiteY312" fmla="*/ 277 h 3962"/>
              <a:gd name="connsiteX313" fmla="*/ 261 w 12653"/>
              <a:gd name="connsiteY313" fmla="*/ 277 h 3962"/>
              <a:gd name="connsiteX314" fmla="*/ 261 w 12653"/>
              <a:gd name="connsiteY314" fmla="*/ 184 h 3962"/>
              <a:gd name="connsiteX315" fmla="*/ 354 w 12653"/>
              <a:gd name="connsiteY315" fmla="*/ 184 h 3962"/>
              <a:gd name="connsiteX316" fmla="*/ 354 w 12653"/>
              <a:gd name="connsiteY316" fmla="*/ 82 h 3962"/>
              <a:gd name="connsiteX317" fmla="*/ 261 w 12653"/>
              <a:gd name="connsiteY317" fmla="*/ 82 h 3962"/>
              <a:gd name="connsiteX318" fmla="*/ 261 w 12653"/>
              <a:gd name="connsiteY318" fmla="*/ 24 h 3962"/>
              <a:gd name="connsiteX319" fmla="*/ 430 w 12653"/>
              <a:gd name="connsiteY319" fmla="*/ 24 h 3962"/>
              <a:gd name="connsiteX320" fmla="*/ 430 w 12653"/>
              <a:gd name="connsiteY320" fmla="*/ 151 h 3962"/>
              <a:gd name="connsiteX321" fmla="*/ 583 w 12653"/>
              <a:gd name="connsiteY321" fmla="*/ 151 h 3962"/>
              <a:gd name="connsiteX322" fmla="*/ 583 w 12653"/>
              <a:gd name="connsiteY322" fmla="*/ 100 h 3962"/>
              <a:gd name="connsiteX323" fmla="*/ 658 w 12653"/>
              <a:gd name="connsiteY323" fmla="*/ 100 h 3962"/>
              <a:gd name="connsiteX324" fmla="*/ 658 w 12653"/>
              <a:gd name="connsiteY324" fmla="*/ 39 h 3962"/>
              <a:gd name="connsiteX325" fmla="*/ 11995 w 12653"/>
              <a:gd name="connsiteY325" fmla="*/ 39 h 3962"/>
              <a:gd name="connsiteX326" fmla="*/ 11995 w 12653"/>
              <a:gd name="connsiteY326" fmla="*/ 100 h 3962"/>
              <a:gd name="connsiteX327" fmla="*/ 12071 w 12653"/>
              <a:gd name="connsiteY327" fmla="*/ 100 h 3962"/>
              <a:gd name="connsiteX328" fmla="*/ 12071 w 12653"/>
              <a:gd name="connsiteY328" fmla="*/ 151 h 3962"/>
              <a:gd name="connsiteX329" fmla="*/ 12224 w 12653"/>
              <a:gd name="connsiteY329" fmla="*/ 151 h 3962"/>
              <a:gd name="connsiteX330" fmla="*/ 12224 w 12653"/>
              <a:gd name="connsiteY330" fmla="*/ 24 h 3962"/>
              <a:gd name="connsiteX331" fmla="*/ 12392 w 12653"/>
              <a:gd name="connsiteY331" fmla="*/ 24 h 3962"/>
              <a:gd name="connsiteX332" fmla="*/ 12392 w 12653"/>
              <a:gd name="connsiteY332" fmla="*/ 82 h 3962"/>
              <a:gd name="connsiteX333" fmla="*/ 12300 w 12653"/>
              <a:gd name="connsiteY333" fmla="*/ 82 h 3962"/>
              <a:gd name="connsiteX334" fmla="*/ 12300 w 12653"/>
              <a:gd name="connsiteY334" fmla="*/ 184 h 3962"/>
              <a:gd name="connsiteX335" fmla="*/ 12392 w 12653"/>
              <a:gd name="connsiteY335" fmla="*/ 184 h 3962"/>
              <a:gd name="connsiteX336" fmla="*/ 12392 w 12653"/>
              <a:gd name="connsiteY336" fmla="*/ 277 h 3962"/>
              <a:gd name="connsiteX337" fmla="*/ 12470 w 12653"/>
              <a:gd name="connsiteY337" fmla="*/ 277 h 3962"/>
              <a:gd name="connsiteX338" fmla="*/ 12470 w 12653"/>
              <a:gd name="connsiteY338" fmla="*/ 359 h 3962"/>
              <a:gd name="connsiteX339" fmla="*/ 12571 w 12653"/>
              <a:gd name="connsiteY339" fmla="*/ 359 h 3962"/>
              <a:gd name="connsiteX340" fmla="*/ 12571 w 12653"/>
              <a:gd name="connsiteY340" fmla="*/ 277 h 3962"/>
              <a:gd name="connsiteX341" fmla="*/ 12628 w 12653"/>
              <a:gd name="connsiteY341" fmla="*/ 277 h 3962"/>
              <a:gd name="connsiteX342" fmla="*/ 12628 w 12653"/>
              <a:gd name="connsiteY342" fmla="*/ 445 h 3962"/>
              <a:gd name="connsiteX343" fmla="*/ 12500 w 12653"/>
              <a:gd name="connsiteY343" fmla="*/ 445 h 3962"/>
              <a:gd name="connsiteX344" fmla="*/ 12500 w 12653"/>
              <a:gd name="connsiteY344" fmla="*/ 596 h 3962"/>
              <a:gd name="connsiteX345" fmla="*/ 12552 w 12653"/>
              <a:gd name="connsiteY345" fmla="*/ 596 h 3962"/>
              <a:gd name="connsiteX346" fmla="*/ 261 w 12653"/>
              <a:gd name="connsiteY346" fmla="*/ 3962 h 3962"/>
              <a:gd name="connsiteX347" fmla="*/ 261 w 12653"/>
              <a:gd name="connsiteY347" fmla="*/ 3899 h 3962"/>
              <a:gd name="connsiteX348" fmla="*/ 335 w 12653"/>
              <a:gd name="connsiteY348" fmla="*/ 3899 h 3962"/>
              <a:gd name="connsiteX349" fmla="*/ 335 w 12653"/>
              <a:gd name="connsiteY349" fmla="*/ 3962 h 3962"/>
              <a:gd name="connsiteX350" fmla="*/ 261 w 12653"/>
              <a:gd name="connsiteY350" fmla="*/ 3962 h 3962"/>
              <a:gd name="connsiteX351" fmla="*/ 261 w 12653"/>
              <a:gd name="connsiteY351" fmla="*/ 102 h 3962"/>
              <a:gd name="connsiteX352" fmla="*/ 335 w 12653"/>
              <a:gd name="connsiteY352" fmla="*/ 102 h 3962"/>
              <a:gd name="connsiteX353" fmla="*/ 335 w 12653"/>
              <a:gd name="connsiteY353" fmla="*/ 164 h 3962"/>
              <a:gd name="connsiteX354" fmla="*/ 261 w 12653"/>
              <a:gd name="connsiteY354" fmla="*/ 164 h 3962"/>
              <a:gd name="connsiteX355" fmla="*/ 261 w 12653"/>
              <a:gd name="connsiteY355" fmla="*/ 102 h 3962"/>
              <a:gd name="connsiteX356" fmla="*/ 12392 w 12653"/>
              <a:gd name="connsiteY356" fmla="*/ 102 h 3962"/>
              <a:gd name="connsiteX357" fmla="*/ 12392 w 12653"/>
              <a:gd name="connsiteY357" fmla="*/ 164 h 3962"/>
              <a:gd name="connsiteX358" fmla="*/ 12319 w 12653"/>
              <a:gd name="connsiteY358" fmla="*/ 164 h 3962"/>
              <a:gd name="connsiteX359" fmla="*/ 12319 w 12653"/>
              <a:gd name="connsiteY359" fmla="*/ 102 h 3962"/>
              <a:gd name="connsiteX360" fmla="*/ 12392 w 12653"/>
              <a:gd name="connsiteY360" fmla="*/ 102 h 3962"/>
              <a:gd name="connsiteX361" fmla="*/ 12392 w 12653"/>
              <a:gd name="connsiteY361" fmla="*/ 3899 h 3962"/>
              <a:gd name="connsiteX362" fmla="*/ 12392 w 12653"/>
              <a:gd name="connsiteY362" fmla="*/ 3962 h 3962"/>
              <a:gd name="connsiteX363" fmla="*/ 12319 w 12653"/>
              <a:gd name="connsiteY363" fmla="*/ 3962 h 3962"/>
              <a:gd name="connsiteX364" fmla="*/ 12319 w 12653"/>
              <a:gd name="connsiteY364" fmla="*/ 3899 h 3962"/>
              <a:gd name="connsiteX365" fmla="*/ 12392 w 12653"/>
              <a:gd name="connsiteY365" fmla="*/ 3899 h 3962"/>
              <a:gd name="connsiteX366" fmla="*/ 12552 w 12653"/>
              <a:gd name="connsiteY366" fmla="*/ 277 h 3962"/>
              <a:gd name="connsiteX367" fmla="*/ 12552 w 12653"/>
              <a:gd name="connsiteY367" fmla="*/ 339 h 3962"/>
              <a:gd name="connsiteX368" fmla="*/ 12487 w 12653"/>
              <a:gd name="connsiteY368" fmla="*/ 339 h 3962"/>
              <a:gd name="connsiteX369" fmla="*/ 12487 w 12653"/>
              <a:gd name="connsiteY369" fmla="*/ 277 h 3962"/>
              <a:gd name="connsiteX370" fmla="*/ 12552 w 12653"/>
              <a:gd name="connsiteY370" fmla="*/ 277 h 3962"/>
              <a:gd name="connsiteX371" fmla="*/ 12552 w 12653"/>
              <a:gd name="connsiteY371" fmla="*/ 184 h 3962"/>
              <a:gd name="connsiteX372" fmla="*/ 12552 w 12653"/>
              <a:gd name="connsiteY372" fmla="*/ 255 h 3962"/>
              <a:gd name="connsiteX373" fmla="*/ 12487 w 12653"/>
              <a:gd name="connsiteY373" fmla="*/ 255 h 3962"/>
              <a:gd name="connsiteX374" fmla="*/ 12487 w 12653"/>
              <a:gd name="connsiteY374" fmla="*/ 184 h 3962"/>
              <a:gd name="connsiteX375" fmla="*/ 12552 w 12653"/>
              <a:gd name="connsiteY375" fmla="*/ 184 h 3962"/>
              <a:gd name="connsiteX376" fmla="*/ 12552 w 12653"/>
              <a:gd name="connsiteY376" fmla="*/ 102 h 3962"/>
              <a:gd name="connsiteX377" fmla="*/ 12552 w 12653"/>
              <a:gd name="connsiteY377" fmla="*/ 160 h 3962"/>
              <a:gd name="connsiteX378" fmla="*/ 12492 w 12653"/>
              <a:gd name="connsiteY378" fmla="*/ 160 h 3962"/>
              <a:gd name="connsiteX379" fmla="*/ 12492 w 12653"/>
              <a:gd name="connsiteY379" fmla="*/ 102 h 3962"/>
              <a:gd name="connsiteX380" fmla="*/ 12552 w 12653"/>
              <a:gd name="connsiteY380" fmla="*/ 102 h 3962"/>
              <a:gd name="connsiteX381" fmla="*/ 12492 w 12653"/>
              <a:gd name="connsiteY381" fmla="*/ 82 h 3962"/>
              <a:gd name="connsiteX382" fmla="*/ 12492 w 12653"/>
              <a:gd name="connsiteY382" fmla="*/ 22 h 3962"/>
              <a:gd name="connsiteX383" fmla="*/ 12630 w 12653"/>
              <a:gd name="connsiteY383" fmla="*/ 22 h 3962"/>
              <a:gd name="connsiteX384" fmla="*/ 12630 w 12653"/>
              <a:gd name="connsiteY384" fmla="*/ 160 h 3962"/>
              <a:gd name="connsiteX385" fmla="*/ 12571 w 12653"/>
              <a:gd name="connsiteY385" fmla="*/ 160 h 3962"/>
              <a:gd name="connsiteX386" fmla="*/ 12571 w 12653"/>
              <a:gd name="connsiteY386" fmla="*/ 82 h 3962"/>
              <a:gd name="connsiteX387" fmla="*/ 12492 w 12653"/>
              <a:gd name="connsiteY387" fmla="*/ 82 h 3962"/>
              <a:gd name="connsiteX388" fmla="*/ 80 w 12653"/>
              <a:gd name="connsiteY388" fmla="*/ 3489 h 3962"/>
              <a:gd name="connsiteX389" fmla="*/ 80 w 12653"/>
              <a:gd name="connsiteY389" fmla="*/ 3528 h 3962"/>
              <a:gd name="connsiteX390" fmla="*/ 39 w 12653"/>
              <a:gd name="connsiteY390" fmla="*/ 3528 h 3962"/>
              <a:gd name="connsiteX391" fmla="*/ 39 w 12653"/>
              <a:gd name="connsiteY391" fmla="*/ 3489 h 3962"/>
              <a:gd name="connsiteX392" fmla="*/ 80 w 12653"/>
              <a:gd name="connsiteY392" fmla="*/ 3489 h 3962"/>
              <a:gd name="connsiteX393" fmla="*/ 12574 w 12653"/>
              <a:gd name="connsiteY393" fmla="*/ 575 h 3962"/>
              <a:gd name="connsiteX394" fmla="*/ 12574 w 12653"/>
              <a:gd name="connsiteY394" fmla="*/ 536 h 3962"/>
              <a:gd name="connsiteX395" fmla="*/ 12615 w 12653"/>
              <a:gd name="connsiteY395" fmla="*/ 536 h 3962"/>
              <a:gd name="connsiteX396" fmla="*/ 12615 w 12653"/>
              <a:gd name="connsiteY396" fmla="*/ 575 h 3962"/>
              <a:gd name="connsiteX397" fmla="*/ 12574 w 12653"/>
              <a:gd name="connsiteY397" fmla="*/ 575 h 3962"/>
              <a:gd name="connsiteX0" fmla="*/ 12653 w 12653"/>
              <a:gd name="connsiteY0" fmla="*/ 182 h 3962"/>
              <a:gd name="connsiteX1" fmla="*/ 12653 w 12653"/>
              <a:gd name="connsiteY1" fmla="*/ 0 h 3962"/>
              <a:gd name="connsiteX2" fmla="*/ 12470 w 12653"/>
              <a:gd name="connsiteY2" fmla="*/ 0 h 3962"/>
              <a:gd name="connsiteX3" fmla="*/ 12470 w 12653"/>
              <a:gd name="connsiteY3" fmla="*/ 82 h 3962"/>
              <a:gd name="connsiteX4" fmla="*/ 12414 w 12653"/>
              <a:gd name="connsiteY4" fmla="*/ 82 h 3962"/>
              <a:gd name="connsiteX5" fmla="*/ 12414 w 12653"/>
              <a:gd name="connsiteY5" fmla="*/ 0 h 3962"/>
              <a:gd name="connsiteX6" fmla="*/ 12202 w 12653"/>
              <a:gd name="connsiteY6" fmla="*/ 0 h 3962"/>
              <a:gd name="connsiteX7" fmla="*/ 12202 w 12653"/>
              <a:gd name="connsiteY7" fmla="*/ 130 h 3962"/>
              <a:gd name="connsiteX8" fmla="*/ 12092 w 12653"/>
              <a:gd name="connsiteY8" fmla="*/ 130 h 3962"/>
              <a:gd name="connsiteX9" fmla="*/ 12092 w 12653"/>
              <a:gd name="connsiteY9" fmla="*/ 100 h 3962"/>
              <a:gd name="connsiteX10" fmla="*/ 12155 w 12653"/>
              <a:gd name="connsiteY10" fmla="*/ 100 h 3962"/>
              <a:gd name="connsiteX11" fmla="*/ 12155 w 12653"/>
              <a:gd name="connsiteY11" fmla="*/ 15 h 3962"/>
              <a:gd name="connsiteX12" fmla="*/ 12071 w 12653"/>
              <a:gd name="connsiteY12" fmla="*/ 15 h 3962"/>
              <a:gd name="connsiteX13" fmla="*/ 12071 w 12653"/>
              <a:gd name="connsiteY13" fmla="*/ 78 h 3962"/>
              <a:gd name="connsiteX14" fmla="*/ 12017 w 12653"/>
              <a:gd name="connsiteY14" fmla="*/ 78 h 3962"/>
              <a:gd name="connsiteX15" fmla="*/ 12017 w 12653"/>
              <a:gd name="connsiteY15" fmla="*/ 18 h 3962"/>
              <a:gd name="connsiteX16" fmla="*/ 637 w 12653"/>
              <a:gd name="connsiteY16" fmla="*/ 18 h 3962"/>
              <a:gd name="connsiteX17" fmla="*/ 637 w 12653"/>
              <a:gd name="connsiteY17" fmla="*/ 78 h 3962"/>
              <a:gd name="connsiteX18" fmla="*/ 583 w 12653"/>
              <a:gd name="connsiteY18" fmla="*/ 78 h 3962"/>
              <a:gd name="connsiteX19" fmla="*/ 583 w 12653"/>
              <a:gd name="connsiteY19" fmla="*/ 15 h 3962"/>
              <a:gd name="connsiteX20" fmla="*/ 499 w 12653"/>
              <a:gd name="connsiteY20" fmla="*/ 15 h 3962"/>
              <a:gd name="connsiteX21" fmla="*/ 499 w 12653"/>
              <a:gd name="connsiteY21" fmla="*/ 100 h 3962"/>
              <a:gd name="connsiteX22" fmla="*/ 561 w 12653"/>
              <a:gd name="connsiteY22" fmla="*/ 100 h 3962"/>
              <a:gd name="connsiteX23" fmla="*/ 561 w 12653"/>
              <a:gd name="connsiteY23" fmla="*/ 130 h 3962"/>
              <a:gd name="connsiteX24" fmla="*/ 451 w 12653"/>
              <a:gd name="connsiteY24" fmla="*/ 130 h 3962"/>
              <a:gd name="connsiteX25" fmla="*/ 451 w 12653"/>
              <a:gd name="connsiteY25" fmla="*/ 0 h 3962"/>
              <a:gd name="connsiteX26" fmla="*/ 240 w 12653"/>
              <a:gd name="connsiteY26" fmla="*/ 0 h 3962"/>
              <a:gd name="connsiteX27" fmla="*/ 240 w 12653"/>
              <a:gd name="connsiteY27" fmla="*/ 82 h 3962"/>
              <a:gd name="connsiteX28" fmla="*/ 184 w 12653"/>
              <a:gd name="connsiteY28" fmla="*/ 82 h 3962"/>
              <a:gd name="connsiteX29" fmla="*/ 184 w 12653"/>
              <a:gd name="connsiteY29" fmla="*/ 0 h 3962"/>
              <a:gd name="connsiteX30" fmla="*/ 0 w 12653"/>
              <a:gd name="connsiteY30" fmla="*/ 0 h 3962"/>
              <a:gd name="connsiteX31" fmla="*/ 0 w 12653"/>
              <a:gd name="connsiteY31" fmla="*/ 182 h 3962"/>
              <a:gd name="connsiteX32" fmla="*/ 82 w 12653"/>
              <a:gd name="connsiteY32" fmla="*/ 182 h 3962"/>
              <a:gd name="connsiteX33" fmla="*/ 82 w 12653"/>
              <a:gd name="connsiteY33" fmla="*/ 255 h 3962"/>
              <a:gd name="connsiteX34" fmla="*/ 2 w 12653"/>
              <a:gd name="connsiteY34" fmla="*/ 255 h 3962"/>
              <a:gd name="connsiteX35" fmla="*/ 2 w 12653"/>
              <a:gd name="connsiteY35" fmla="*/ 467 h 3962"/>
              <a:gd name="connsiteX36" fmla="*/ 132 w 12653"/>
              <a:gd name="connsiteY36" fmla="*/ 467 h 3962"/>
              <a:gd name="connsiteX37" fmla="*/ 132 w 12653"/>
              <a:gd name="connsiteY37" fmla="*/ 575 h 3962"/>
              <a:gd name="connsiteX38" fmla="*/ 102 w 12653"/>
              <a:gd name="connsiteY38" fmla="*/ 575 h 3962"/>
              <a:gd name="connsiteX39" fmla="*/ 102 w 12653"/>
              <a:gd name="connsiteY39" fmla="*/ 514 h 3962"/>
              <a:gd name="connsiteX40" fmla="*/ 17 w 12653"/>
              <a:gd name="connsiteY40" fmla="*/ 514 h 3962"/>
              <a:gd name="connsiteX41" fmla="*/ 17 w 12653"/>
              <a:gd name="connsiteY41" fmla="*/ 596 h 3962"/>
              <a:gd name="connsiteX42" fmla="*/ 80 w 12653"/>
              <a:gd name="connsiteY42" fmla="*/ 596 h 3962"/>
              <a:gd name="connsiteX43" fmla="*/ 80 w 12653"/>
              <a:gd name="connsiteY43" fmla="*/ 652 h 3962"/>
              <a:gd name="connsiteX44" fmla="*/ 20 w 12653"/>
              <a:gd name="connsiteY44" fmla="*/ 652 h 3962"/>
              <a:gd name="connsiteX45" fmla="*/ 20 w 12653"/>
              <a:gd name="connsiteY45" fmla="*/ 2708 h 3962"/>
              <a:gd name="connsiteX46" fmla="*/ 80 w 12653"/>
              <a:gd name="connsiteY46" fmla="*/ 2708 h 3962"/>
              <a:gd name="connsiteX47" fmla="*/ 80 w 12653"/>
              <a:gd name="connsiteY47" fmla="*/ 2765 h 3962"/>
              <a:gd name="connsiteX48" fmla="*/ 17 w 12653"/>
              <a:gd name="connsiteY48" fmla="*/ 2765 h 3962"/>
              <a:gd name="connsiteX49" fmla="*/ 17 w 12653"/>
              <a:gd name="connsiteY49" fmla="*/ 2847 h 3962"/>
              <a:gd name="connsiteX50" fmla="*/ 102 w 12653"/>
              <a:gd name="connsiteY50" fmla="*/ 2847 h 3962"/>
              <a:gd name="connsiteX51" fmla="*/ 102 w 12653"/>
              <a:gd name="connsiteY51" fmla="*/ 2786 h 3962"/>
              <a:gd name="connsiteX52" fmla="*/ 132 w 12653"/>
              <a:gd name="connsiteY52" fmla="*/ 2786 h 3962"/>
              <a:gd name="connsiteX53" fmla="*/ 132 w 12653"/>
              <a:gd name="connsiteY53" fmla="*/ 2894 h 3962"/>
              <a:gd name="connsiteX54" fmla="*/ 2 w 12653"/>
              <a:gd name="connsiteY54" fmla="*/ 2894 h 3962"/>
              <a:gd name="connsiteX55" fmla="*/ 2 w 12653"/>
              <a:gd name="connsiteY55" fmla="*/ 3106 h 3962"/>
              <a:gd name="connsiteX56" fmla="*/ 82 w 12653"/>
              <a:gd name="connsiteY56" fmla="*/ 3106 h 3962"/>
              <a:gd name="connsiteX57" fmla="*/ 82 w 12653"/>
              <a:gd name="connsiteY57" fmla="*/ 3179 h 3962"/>
              <a:gd name="connsiteX58" fmla="*/ 0 w 12653"/>
              <a:gd name="connsiteY58" fmla="*/ 3179 h 3962"/>
              <a:gd name="connsiteX59" fmla="*/ 0 w 12653"/>
              <a:gd name="connsiteY59" fmla="*/ 3360 h 3962"/>
              <a:gd name="connsiteX60" fmla="*/ 184 w 12653"/>
              <a:gd name="connsiteY60" fmla="*/ 3360 h 3962"/>
              <a:gd name="connsiteX61" fmla="*/ 184 w 12653"/>
              <a:gd name="connsiteY61" fmla="*/ 3278 h 3962"/>
              <a:gd name="connsiteX62" fmla="*/ 240 w 12653"/>
              <a:gd name="connsiteY62" fmla="*/ 3278 h 3962"/>
              <a:gd name="connsiteX63" fmla="*/ 240 w 12653"/>
              <a:gd name="connsiteY63" fmla="*/ 3360 h 3962"/>
              <a:gd name="connsiteX64" fmla="*/ 451 w 12653"/>
              <a:gd name="connsiteY64" fmla="*/ 3360 h 3962"/>
              <a:gd name="connsiteX65" fmla="*/ 451 w 12653"/>
              <a:gd name="connsiteY65" fmla="*/ 3231 h 3962"/>
              <a:gd name="connsiteX66" fmla="*/ 561 w 12653"/>
              <a:gd name="connsiteY66" fmla="*/ 3231 h 3962"/>
              <a:gd name="connsiteX67" fmla="*/ 561 w 12653"/>
              <a:gd name="connsiteY67" fmla="*/ 3261 h 3962"/>
              <a:gd name="connsiteX68" fmla="*/ 499 w 12653"/>
              <a:gd name="connsiteY68" fmla="*/ 3261 h 3962"/>
              <a:gd name="connsiteX69" fmla="*/ 499 w 12653"/>
              <a:gd name="connsiteY69" fmla="*/ 3345 h 3962"/>
              <a:gd name="connsiteX70" fmla="*/ 583 w 12653"/>
              <a:gd name="connsiteY70" fmla="*/ 3345 h 3962"/>
              <a:gd name="connsiteX71" fmla="*/ 583 w 12653"/>
              <a:gd name="connsiteY71" fmla="*/ 3283 h 3962"/>
              <a:gd name="connsiteX72" fmla="*/ 637 w 12653"/>
              <a:gd name="connsiteY72" fmla="*/ 3283 h 3962"/>
              <a:gd name="connsiteX73" fmla="*/ 637 w 12653"/>
              <a:gd name="connsiteY73" fmla="*/ 3343 h 3962"/>
              <a:gd name="connsiteX74" fmla="*/ 12017 w 12653"/>
              <a:gd name="connsiteY74" fmla="*/ 3343 h 3962"/>
              <a:gd name="connsiteX75" fmla="*/ 12017 w 12653"/>
              <a:gd name="connsiteY75" fmla="*/ 3283 h 3962"/>
              <a:gd name="connsiteX76" fmla="*/ 12071 w 12653"/>
              <a:gd name="connsiteY76" fmla="*/ 3283 h 3962"/>
              <a:gd name="connsiteX77" fmla="*/ 12071 w 12653"/>
              <a:gd name="connsiteY77" fmla="*/ 3345 h 3962"/>
              <a:gd name="connsiteX78" fmla="*/ 12155 w 12653"/>
              <a:gd name="connsiteY78" fmla="*/ 3345 h 3962"/>
              <a:gd name="connsiteX79" fmla="*/ 12155 w 12653"/>
              <a:gd name="connsiteY79" fmla="*/ 3261 h 3962"/>
              <a:gd name="connsiteX80" fmla="*/ 12092 w 12653"/>
              <a:gd name="connsiteY80" fmla="*/ 3261 h 3962"/>
              <a:gd name="connsiteX81" fmla="*/ 12092 w 12653"/>
              <a:gd name="connsiteY81" fmla="*/ 3231 h 3962"/>
              <a:gd name="connsiteX82" fmla="*/ 12202 w 12653"/>
              <a:gd name="connsiteY82" fmla="*/ 3231 h 3962"/>
              <a:gd name="connsiteX83" fmla="*/ 12202 w 12653"/>
              <a:gd name="connsiteY83" fmla="*/ 3360 h 3962"/>
              <a:gd name="connsiteX84" fmla="*/ 12414 w 12653"/>
              <a:gd name="connsiteY84" fmla="*/ 3360 h 3962"/>
              <a:gd name="connsiteX85" fmla="*/ 12414 w 12653"/>
              <a:gd name="connsiteY85" fmla="*/ 3278 h 3962"/>
              <a:gd name="connsiteX86" fmla="*/ 12470 w 12653"/>
              <a:gd name="connsiteY86" fmla="*/ 3278 h 3962"/>
              <a:gd name="connsiteX87" fmla="*/ 12470 w 12653"/>
              <a:gd name="connsiteY87" fmla="*/ 3360 h 3962"/>
              <a:gd name="connsiteX88" fmla="*/ 12653 w 12653"/>
              <a:gd name="connsiteY88" fmla="*/ 3360 h 3962"/>
              <a:gd name="connsiteX89" fmla="*/ 12653 w 12653"/>
              <a:gd name="connsiteY89" fmla="*/ 3179 h 3962"/>
              <a:gd name="connsiteX90" fmla="*/ 12571 w 12653"/>
              <a:gd name="connsiteY90" fmla="*/ 3179 h 3962"/>
              <a:gd name="connsiteX91" fmla="*/ 12571 w 12653"/>
              <a:gd name="connsiteY91" fmla="*/ 3106 h 3962"/>
              <a:gd name="connsiteX92" fmla="*/ 12651 w 12653"/>
              <a:gd name="connsiteY92" fmla="*/ 3106 h 3962"/>
              <a:gd name="connsiteX93" fmla="*/ 12651 w 12653"/>
              <a:gd name="connsiteY93" fmla="*/ 2894 h 3962"/>
              <a:gd name="connsiteX94" fmla="*/ 12522 w 12653"/>
              <a:gd name="connsiteY94" fmla="*/ 2894 h 3962"/>
              <a:gd name="connsiteX95" fmla="*/ 12522 w 12653"/>
              <a:gd name="connsiteY95" fmla="*/ 2786 h 3962"/>
              <a:gd name="connsiteX96" fmla="*/ 12552 w 12653"/>
              <a:gd name="connsiteY96" fmla="*/ 2786 h 3962"/>
              <a:gd name="connsiteX97" fmla="*/ 12552 w 12653"/>
              <a:gd name="connsiteY97" fmla="*/ 2847 h 3962"/>
              <a:gd name="connsiteX98" fmla="*/ 12636 w 12653"/>
              <a:gd name="connsiteY98" fmla="*/ 2847 h 3962"/>
              <a:gd name="connsiteX99" fmla="*/ 12636 w 12653"/>
              <a:gd name="connsiteY99" fmla="*/ 2765 h 3962"/>
              <a:gd name="connsiteX100" fmla="*/ 12574 w 12653"/>
              <a:gd name="connsiteY100" fmla="*/ 2765 h 3962"/>
              <a:gd name="connsiteX101" fmla="*/ 12574 w 12653"/>
              <a:gd name="connsiteY101" fmla="*/ 2708 h 3962"/>
              <a:gd name="connsiteX102" fmla="*/ 12634 w 12653"/>
              <a:gd name="connsiteY102" fmla="*/ 2708 h 3962"/>
              <a:gd name="connsiteX103" fmla="*/ 12634 w 12653"/>
              <a:gd name="connsiteY103" fmla="*/ 652 h 3962"/>
              <a:gd name="connsiteX104" fmla="*/ 12574 w 12653"/>
              <a:gd name="connsiteY104" fmla="*/ 652 h 3962"/>
              <a:gd name="connsiteX105" fmla="*/ 12574 w 12653"/>
              <a:gd name="connsiteY105" fmla="*/ 596 h 3962"/>
              <a:gd name="connsiteX106" fmla="*/ 12636 w 12653"/>
              <a:gd name="connsiteY106" fmla="*/ 596 h 3962"/>
              <a:gd name="connsiteX107" fmla="*/ 12636 w 12653"/>
              <a:gd name="connsiteY107" fmla="*/ 514 h 3962"/>
              <a:gd name="connsiteX108" fmla="*/ 12552 w 12653"/>
              <a:gd name="connsiteY108" fmla="*/ 514 h 3962"/>
              <a:gd name="connsiteX109" fmla="*/ 12552 w 12653"/>
              <a:gd name="connsiteY109" fmla="*/ 575 h 3962"/>
              <a:gd name="connsiteX110" fmla="*/ 12522 w 12653"/>
              <a:gd name="connsiteY110" fmla="*/ 575 h 3962"/>
              <a:gd name="connsiteX111" fmla="*/ 12522 w 12653"/>
              <a:gd name="connsiteY111" fmla="*/ 467 h 3962"/>
              <a:gd name="connsiteX112" fmla="*/ 12651 w 12653"/>
              <a:gd name="connsiteY112" fmla="*/ 467 h 3962"/>
              <a:gd name="connsiteX113" fmla="*/ 12651 w 12653"/>
              <a:gd name="connsiteY113" fmla="*/ 255 h 3962"/>
              <a:gd name="connsiteX114" fmla="*/ 12571 w 12653"/>
              <a:gd name="connsiteY114" fmla="*/ 255 h 3962"/>
              <a:gd name="connsiteX115" fmla="*/ 12571 w 12653"/>
              <a:gd name="connsiteY115" fmla="*/ 182 h 3962"/>
              <a:gd name="connsiteX116" fmla="*/ 12653 w 12653"/>
              <a:gd name="connsiteY116" fmla="*/ 182 h 3962"/>
              <a:gd name="connsiteX117" fmla="*/ 561 w 12653"/>
              <a:gd name="connsiteY117" fmla="*/ 3283 h 3962"/>
              <a:gd name="connsiteX118" fmla="*/ 561 w 12653"/>
              <a:gd name="connsiteY118" fmla="*/ 3324 h 3962"/>
              <a:gd name="connsiteX119" fmla="*/ 520 w 12653"/>
              <a:gd name="connsiteY119" fmla="*/ 3324 h 3962"/>
              <a:gd name="connsiteX120" fmla="*/ 520 w 12653"/>
              <a:gd name="connsiteY120" fmla="*/ 3283 h 3962"/>
              <a:gd name="connsiteX121" fmla="*/ 561 w 12653"/>
              <a:gd name="connsiteY121" fmla="*/ 3283 h 3962"/>
              <a:gd name="connsiteX122" fmla="*/ 12092 w 12653"/>
              <a:gd name="connsiteY122" fmla="*/ 78 h 3962"/>
              <a:gd name="connsiteX123" fmla="*/ 12092 w 12653"/>
              <a:gd name="connsiteY123" fmla="*/ 37 h 3962"/>
              <a:gd name="connsiteX124" fmla="*/ 12133 w 12653"/>
              <a:gd name="connsiteY124" fmla="*/ 37 h 3962"/>
              <a:gd name="connsiteX125" fmla="*/ 12133 w 12653"/>
              <a:gd name="connsiteY125" fmla="*/ 78 h 3962"/>
              <a:gd name="connsiteX126" fmla="*/ 12092 w 12653"/>
              <a:gd name="connsiteY126" fmla="*/ 78 h 3962"/>
              <a:gd name="connsiteX127" fmla="*/ 12574 w 12653"/>
              <a:gd name="connsiteY127" fmla="*/ 2825 h 3962"/>
              <a:gd name="connsiteX128" fmla="*/ 12574 w 12653"/>
              <a:gd name="connsiteY128" fmla="*/ 2786 h 3962"/>
              <a:gd name="connsiteX129" fmla="*/ 12615 w 12653"/>
              <a:gd name="connsiteY129" fmla="*/ 2786 h 3962"/>
              <a:gd name="connsiteX130" fmla="*/ 12615 w 12653"/>
              <a:gd name="connsiteY130" fmla="*/ 2825 h 3962"/>
              <a:gd name="connsiteX131" fmla="*/ 12574 w 12653"/>
              <a:gd name="connsiteY131" fmla="*/ 2825 h 3962"/>
              <a:gd name="connsiteX132" fmla="*/ 12492 w 12653"/>
              <a:gd name="connsiteY132" fmla="*/ 3339 h 3962"/>
              <a:gd name="connsiteX133" fmla="*/ 12492 w 12653"/>
              <a:gd name="connsiteY133" fmla="*/ 3278 h 3962"/>
              <a:gd name="connsiteX134" fmla="*/ 12571 w 12653"/>
              <a:gd name="connsiteY134" fmla="*/ 3278 h 3962"/>
              <a:gd name="connsiteX135" fmla="*/ 12571 w 12653"/>
              <a:gd name="connsiteY135" fmla="*/ 3201 h 3962"/>
              <a:gd name="connsiteX136" fmla="*/ 12630 w 12653"/>
              <a:gd name="connsiteY136" fmla="*/ 3201 h 3962"/>
              <a:gd name="connsiteX137" fmla="*/ 12630 w 12653"/>
              <a:gd name="connsiteY137" fmla="*/ 3339 h 3962"/>
              <a:gd name="connsiteX138" fmla="*/ 12492 w 12653"/>
              <a:gd name="connsiteY138" fmla="*/ 3339 h 3962"/>
              <a:gd name="connsiteX139" fmla="*/ 12492 w 12653"/>
              <a:gd name="connsiteY139" fmla="*/ 3259 h 3962"/>
              <a:gd name="connsiteX140" fmla="*/ 12492 w 12653"/>
              <a:gd name="connsiteY140" fmla="*/ 3201 h 3962"/>
              <a:gd name="connsiteX141" fmla="*/ 12552 w 12653"/>
              <a:gd name="connsiteY141" fmla="*/ 3201 h 3962"/>
              <a:gd name="connsiteX142" fmla="*/ 12552 w 12653"/>
              <a:gd name="connsiteY142" fmla="*/ 3259 h 3962"/>
              <a:gd name="connsiteX143" fmla="*/ 12492 w 12653"/>
              <a:gd name="connsiteY143" fmla="*/ 3259 h 3962"/>
              <a:gd name="connsiteX144" fmla="*/ 12487 w 12653"/>
              <a:gd name="connsiteY144" fmla="*/ 3084 h 3962"/>
              <a:gd name="connsiteX145" fmla="*/ 12487 w 12653"/>
              <a:gd name="connsiteY145" fmla="*/ 3021 h 3962"/>
              <a:gd name="connsiteX146" fmla="*/ 12552 w 12653"/>
              <a:gd name="connsiteY146" fmla="*/ 3021 h 3962"/>
              <a:gd name="connsiteX147" fmla="*/ 12552 w 12653"/>
              <a:gd name="connsiteY147" fmla="*/ 3084 h 3962"/>
              <a:gd name="connsiteX148" fmla="*/ 12487 w 12653"/>
              <a:gd name="connsiteY148" fmla="*/ 3084 h 3962"/>
              <a:gd name="connsiteX149" fmla="*/ 12552 w 12653"/>
              <a:gd name="connsiteY149" fmla="*/ 3106 h 3962"/>
              <a:gd name="connsiteX150" fmla="*/ 12552 w 12653"/>
              <a:gd name="connsiteY150" fmla="*/ 3177 h 3962"/>
              <a:gd name="connsiteX151" fmla="*/ 12487 w 12653"/>
              <a:gd name="connsiteY151" fmla="*/ 3177 h 3962"/>
              <a:gd name="connsiteX152" fmla="*/ 12487 w 12653"/>
              <a:gd name="connsiteY152" fmla="*/ 3106 h 3962"/>
              <a:gd name="connsiteX153" fmla="*/ 12552 w 12653"/>
              <a:gd name="connsiteY153" fmla="*/ 3106 h 3962"/>
              <a:gd name="connsiteX154" fmla="*/ 12470 w 12653"/>
              <a:gd name="connsiteY154" fmla="*/ 3196 h 3962"/>
              <a:gd name="connsiteX155" fmla="*/ 12470 w 12653"/>
              <a:gd name="connsiteY155" fmla="*/ 3259 h 3962"/>
              <a:gd name="connsiteX156" fmla="*/ 12414 w 12653"/>
              <a:gd name="connsiteY156" fmla="*/ 3259 h 3962"/>
              <a:gd name="connsiteX157" fmla="*/ 12414 w 12653"/>
              <a:gd name="connsiteY157" fmla="*/ 3196 h 3962"/>
              <a:gd name="connsiteX158" fmla="*/ 12470 w 12653"/>
              <a:gd name="connsiteY158" fmla="*/ 3196 h 3962"/>
              <a:gd name="connsiteX159" fmla="*/ 12470 w 12653"/>
              <a:gd name="connsiteY159" fmla="*/ 3106 h 3962"/>
              <a:gd name="connsiteX160" fmla="*/ 12470 w 12653"/>
              <a:gd name="connsiteY160" fmla="*/ 3177 h 3962"/>
              <a:gd name="connsiteX161" fmla="*/ 12414 w 12653"/>
              <a:gd name="connsiteY161" fmla="*/ 3177 h 3962"/>
              <a:gd name="connsiteX162" fmla="*/ 12414 w 12653"/>
              <a:gd name="connsiteY162" fmla="*/ 3106 h 3962"/>
              <a:gd name="connsiteX163" fmla="*/ 12470 w 12653"/>
              <a:gd name="connsiteY163" fmla="*/ 3106 h 3962"/>
              <a:gd name="connsiteX164" fmla="*/ 12092 w 12653"/>
              <a:gd name="connsiteY164" fmla="*/ 3324 h 3962"/>
              <a:gd name="connsiteX165" fmla="*/ 12092 w 12653"/>
              <a:gd name="connsiteY165" fmla="*/ 3283 h 3962"/>
              <a:gd name="connsiteX166" fmla="*/ 12133 w 12653"/>
              <a:gd name="connsiteY166" fmla="*/ 3283 h 3962"/>
              <a:gd name="connsiteX167" fmla="*/ 12133 w 12653"/>
              <a:gd name="connsiteY167" fmla="*/ 3324 h 3962"/>
              <a:gd name="connsiteX168" fmla="*/ 12092 w 12653"/>
              <a:gd name="connsiteY168" fmla="*/ 3324 h 3962"/>
              <a:gd name="connsiteX169" fmla="*/ 240 w 12653"/>
              <a:gd name="connsiteY169" fmla="*/ 3196 h 3962"/>
              <a:gd name="connsiteX170" fmla="*/ 240 w 12653"/>
              <a:gd name="connsiteY170" fmla="*/ 3259 h 3962"/>
              <a:gd name="connsiteX171" fmla="*/ 184 w 12653"/>
              <a:gd name="connsiteY171" fmla="*/ 3259 h 3962"/>
              <a:gd name="connsiteX172" fmla="*/ 184 w 12653"/>
              <a:gd name="connsiteY172" fmla="*/ 3196 h 3962"/>
              <a:gd name="connsiteX173" fmla="*/ 240 w 12653"/>
              <a:gd name="connsiteY173" fmla="*/ 3196 h 3962"/>
              <a:gd name="connsiteX174" fmla="*/ 240 w 12653"/>
              <a:gd name="connsiteY174" fmla="*/ 3106 h 3962"/>
              <a:gd name="connsiteX175" fmla="*/ 240 w 12653"/>
              <a:gd name="connsiteY175" fmla="*/ 3177 h 3962"/>
              <a:gd name="connsiteX176" fmla="*/ 184 w 12653"/>
              <a:gd name="connsiteY176" fmla="*/ 3177 h 3962"/>
              <a:gd name="connsiteX177" fmla="*/ 184 w 12653"/>
              <a:gd name="connsiteY177" fmla="*/ 3106 h 3962"/>
              <a:gd name="connsiteX178" fmla="*/ 240 w 12653"/>
              <a:gd name="connsiteY178" fmla="*/ 3106 h 3962"/>
              <a:gd name="connsiteX179" fmla="*/ 102 w 12653"/>
              <a:gd name="connsiteY179" fmla="*/ 3084 h 3962"/>
              <a:gd name="connsiteX180" fmla="*/ 102 w 12653"/>
              <a:gd name="connsiteY180" fmla="*/ 3021 h 3962"/>
              <a:gd name="connsiteX181" fmla="*/ 166 w 12653"/>
              <a:gd name="connsiteY181" fmla="*/ 3021 h 3962"/>
              <a:gd name="connsiteX182" fmla="*/ 166 w 12653"/>
              <a:gd name="connsiteY182" fmla="*/ 3084 h 3962"/>
              <a:gd name="connsiteX183" fmla="*/ 102 w 12653"/>
              <a:gd name="connsiteY183" fmla="*/ 3084 h 3962"/>
              <a:gd name="connsiteX184" fmla="*/ 102 w 12653"/>
              <a:gd name="connsiteY184" fmla="*/ 3177 h 3962"/>
              <a:gd name="connsiteX185" fmla="*/ 102 w 12653"/>
              <a:gd name="connsiteY185" fmla="*/ 3106 h 3962"/>
              <a:gd name="connsiteX186" fmla="*/ 166 w 12653"/>
              <a:gd name="connsiteY186" fmla="*/ 3106 h 3962"/>
              <a:gd name="connsiteX187" fmla="*/ 166 w 12653"/>
              <a:gd name="connsiteY187" fmla="*/ 3177 h 3962"/>
              <a:gd name="connsiteX188" fmla="*/ 102 w 12653"/>
              <a:gd name="connsiteY188" fmla="*/ 3177 h 3962"/>
              <a:gd name="connsiteX189" fmla="*/ 102 w 12653"/>
              <a:gd name="connsiteY189" fmla="*/ 3259 h 3962"/>
              <a:gd name="connsiteX190" fmla="*/ 102 w 12653"/>
              <a:gd name="connsiteY190" fmla="*/ 3201 h 3962"/>
              <a:gd name="connsiteX191" fmla="*/ 162 w 12653"/>
              <a:gd name="connsiteY191" fmla="*/ 3201 h 3962"/>
              <a:gd name="connsiteX192" fmla="*/ 162 w 12653"/>
              <a:gd name="connsiteY192" fmla="*/ 3259 h 3962"/>
              <a:gd name="connsiteX193" fmla="*/ 102 w 12653"/>
              <a:gd name="connsiteY193" fmla="*/ 3259 h 3962"/>
              <a:gd name="connsiteX194" fmla="*/ 162 w 12653"/>
              <a:gd name="connsiteY194" fmla="*/ 3278 h 3962"/>
              <a:gd name="connsiteX195" fmla="*/ 162 w 12653"/>
              <a:gd name="connsiteY195" fmla="*/ 3339 h 3962"/>
              <a:gd name="connsiteX196" fmla="*/ 24 w 12653"/>
              <a:gd name="connsiteY196" fmla="*/ 3339 h 3962"/>
              <a:gd name="connsiteX197" fmla="*/ 24 w 12653"/>
              <a:gd name="connsiteY197" fmla="*/ 3201 h 3962"/>
              <a:gd name="connsiteX198" fmla="*/ 82 w 12653"/>
              <a:gd name="connsiteY198" fmla="*/ 3201 h 3962"/>
              <a:gd name="connsiteX199" fmla="*/ 82 w 12653"/>
              <a:gd name="connsiteY199" fmla="*/ 3278 h 3962"/>
              <a:gd name="connsiteX200" fmla="*/ 162 w 12653"/>
              <a:gd name="connsiteY200" fmla="*/ 3278 h 3962"/>
              <a:gd name="connsiteX201" fmla="*/ 80 w 12653"/>
              <a:gd name="connsiteY201" fmla="*/ 536 h 3962"/>
              <a:gd name="connsiteX202" fmla="*/ 80 w 12653"/>
              <a:gd name="connsiteY202" fmla="*/ 575 h 3962"/>
              <a:gd name="connsiteX203" fmla="*/ 39 w 12653"/>
              <a:gd name="connsiteY203" fmla="*/ 575 h 3962"/>
              <a:gd name="connsiteX204" fmla="*/ 39 w 12653"/>
              <a:gd name="connsiteY204" fmla="*/ 536 h 3962"/>
              <a:gd name="connsiteX205" fmla="*/ 80 w 12653"/>
              <a:gd name="connsiteY205" fmla="*/ 536 h 3962"/>
              <a:gd name="connsiteX206" fmla="*/ 162 w 12653"/>
              <a:gd name="connsiteY206" fmla="*/ 22 h 3962"/>
              <a:gd name="connsiteX207" fmla="*/ 162 w 12653"/>
              <a:gd name="connsiteY207" fmla="*/ 82 h 3962"/>
              <a:gd name="connsiteX208" fmla="*/ 82 w 12653"/>
              <a:gd name="connsiteY208" fmla="*/ 82 h 3962"/>
              <a:gd name="connsiteX209" fmla="*/ 82 w 12653"/>
              <a:gd name="connsiteY209" fmla="*/ 160 h 3962"/>
              <a:gd name="connsiteX210" fmla="*/ 24 w 12653"/>
              <a:gd name="connsiteY210" fmla="*/ 160 h 3962"/>
              <a:gd name="connsiteX211" fmla="*/ 24 w 12653"/>
              <a:gd name="connsiteY211" fmla="*/ 22 h 3962"/>
              <a:gd name="connsiteX212" fmla="*/ 162 w 12653"/>
              <a:gd name="connsiteY212" fmla="*/ 22 h 3962"/>
              <a:gd name="connsiteX213" fmla="*/ 162 w 12653"/>
              <a:gd name="connsiteY213" fmla="*/ 102 h 3962"/>
              <a:gd name="connsiteX214" fmla="*/ 162 w 12653"/>
              <a:gd name="connsiteY214" fmla="*/ 160 h 3962"/>
              <a:gd name="connsiteX215" fmla="*/ 102 w 12653"/>
              <a:gd name="connsiteY215" fmla="*/ 160 h 3962"/>
              <a:gd name="connsiteX216" fmla="*/ 102 w 12653"/>
              <a:gd name="connsiteY216" fmla="*/ 102 h 3962"/>
              <a:gd name="connsiteX217" fmla="*/ 162 w 12653"/>
              <a:gd name="connsiteY217" fmla="*/ 102 h 3962"/>
              <a:gd name="connsiteX218" fmla="*/ 166 w 12653"/>
              <a:gd name="connsiteY218" fmla="*/ 277 h 3962"/>
              <a:gd name="connsiteX219" fmla="*/ 166 w 12653"/>
              <a:gd name="connsiteY219" fmla="*/ 339 h 3962"/>
              <a:gd name="connsiteX220" fmla="*/ 102 w 12653"/>
              <a:gd name="connsiteY220" fmla="*/ 339 h 3962"/>
              <a:gd name="connsiteX221" fmla="*/ 102 w 12653"/>
              <a:gd name="connsiteY221" fmla="*/ 277 h 3962"/>
              <a:gd name="connsiteX222" fmla="*/ 166 w 12653"/>
              <a:gd name="connsiteY222" fmla="*/ 277 h 3962"/>
              <a:gd name="connsiteX223" fmla="*/ 102 w 12653"/>
              <a:gd name="connsiteY223" fmla="*/ 255 h 3962"/>
              <a:gd name="connsiteX224" fmla="*/ 102 w 12653"/>
              <a:gd name="connsiteY224" fmla="*/ 184 h 3962"/>
              <a:gd name="connsiteX225" fmla="*/ 166 w 12653"/>
              <a:gd name="connsiteY225" fmla="*/ 184 h 3962"/>
              <a:gd name="connsiteX226" fmla="*/ 166 w 12653"/>
              <a:gd name="connsiteY226" fmla="*/ 255 h 3962"/>
              <a:gd name="connsiteX227" fmla="*/ 102 w 12653"/>
              <a:gd name="connsiteY227" fmla="*/ 255 h 3962"/>
              <a:gd name="connsiteX228" fmla="*/ 184 w 12653"/>
              <a:gd name="connsiteY228" fmla="*/ 255 h 3962"/>
              <a:gd name="connsiteX229" fmla="*/ 184 w 12653"/>
              <a:gd name="connsiteY229" fmla="*/ 184 h 3962"/>
              <a:gd name="connsiteX230" fmla="*/ 240 w 12653"/>
              <a:gd name="connsiteY230" fmla="*/ 184 h 3962"/>
              <a:gd name="connsiteX231" fmla="*/ 240 w 12653"/>
              <a:gd name="connsiteY231" fmla="*/ 255 h 3962"/>
              <a:gd name="connsiteX232" fmla="*/ 184 w 12653"/>
              <a:gd name="connsiteY232" fmla="*/ 255 h 3962"/>
              <a:gd name="connsiteX233" fmla="*/ 184 w 12653"/>
              <a:gd name="connsiteY233" fmla="*/ 164 h 3962"/>
              <a:gd name="connsiteX234" fmla="*/ 184 w 12653"/>
              <a:gd name="connsiteY234" fmla="*/ 102 h 3962"/>
              <a:gd name="connsiteX235" fmla="*/ 240 w 12653"/>
              <a:gd name="connsiteY235" fmla="*/ 102 h 3962"/>
              <a:gd name="connsiteX236" fmla="*/ 240 w 12653"/>
              <a:gd name="connsiteY236" fmla="*/ 164 h 3962"/>
              <a:gd name="connsiteX237" fmla="*/ 184 w 12653"/>
              <a:gd name="connsiteY237" fmla="*/ 164 h 3962"/>
              <a:gd name="connsiteX238" fmla="*/ 561 w 12653"/>
              <a:gd name="connsiteY238" fmla="*/ 37 h 3962"/>
              <a:gd name="connsiteX239" fmla="*/ 561 w 12653"/>
              <a:gd name="connsiteY239" fmla="*/ 78 h 3962"/>
              <a:gd name="connsiteX240" fmla="*/ 520 w 12653"/>
              <a:gd name="connsiteY240" fmla="*/ 78 h 3962"/>
              <a:gd name="connsiteX241" fmla="*/ 520 w 12653"/>
              <a:gd name="connsiteY241" fmla="*/ 37 h 3962"/>
              <a:gd name="connsiteX242" fmla="*/ 561 w 12653"/>
              <a:gd name="connsiteY242" fmla="*/ 37 h 3962"/>
              <a:gd name="connsiteX243" fmla="*/ 12414 w 12653"/>
              <a:gd name="connsiteY243" fmla="*/ 164 h 3962"/>
              <a:gd name="connsiteX244" fmla="*/ 12414 w 12653"/>
              <a:gd name="connsiteY244" fmla="*/ 102 h 3962"/>
              <a:gd name="connsiteX245" fmla="*/ 12470 w 12653"/>
              <a:gd name="connsiteY245" fmla="*/ 102 h 3962"/>
              <a:gd name="connsiteX246" fmla="*/ 12470 w 12653"/>
              <a:gd name="connsiteY246" fmla="*/ 164 h 3962"/>
              <a:gd name="connsiteX247" fmla="*/ 12414 w 12653"/>
              <a:gd name="connsiteY247" fmla="*/ 164 h 3962"/>
              <a:gd name="connsiteX248" fmla="*/ 12414 w 12653"/>
              <a:gd name="connsiteY248" fmla="*/ 255 h 3962"/>
              <a:gd name="connsiteX249" fmla="*/ 12414 w 12653"/>
              <a:gd name="connsiteY249" fmla="*/ 184 h 3962"/>
              <a:gd name="connsiteX250" fmla="*/ 12470 w 12653"/>
              <a:gd name="connsiteY250" fmla="*/ 184 h 3962"/>
              <a:gd name="connsiteX251" fmla="*/ 12470 w 12653"/>
              <a:gd name="connsiteY251" fmla="*/ 255 h 3962"/>
              <a:gd name="connsiteX252" fmla="*/ 12414 w 12653"/>
              <a:gd name="connsiteY252" fmla="*/ 255 h 3962"/>
              <a:gd name="connsiteX253" fmla="*/ 12552 w 12653"/>
              <a:gd name="connsiteY253" fmla="*/ 596 h 3962"/>
              <a:gd name="connsiteX254" fmla="*/ 12552 w 12653"/>
              <a:gd name="connsiteY254" fmla="*/ 674 h 3962"/>
              <a:gd name="connsiteX255" fmla="*/ 12612 w 12653"/>
              <a:gd name="connsiteY255" fmla="*/ 674 h 3962"/>
              <a:gd name="connsiteX256" fmla="*/ 12612 w 12653"/>
              <a:gd name="connsiteY256" fmla="*/ 2687 h 3962"/>
              <a:gd name="connsiteX257" fmla="*/ 12552 w 12653"/>
              <a:gd name="connsiteY257" fmla="*/ 2687 h 3962"/>
              <a:gd name="connsiteX258" fmla="*/ 12552 w 12653"/>
              <a:gd name="connsiteY258" fmla="*/ 2765 h 3962"/>
              <a:gd name="connsiteX259" fmla="*/ 12500 w 12653"/>
              <a:gd name="connsiteY259" fmla="*/ 2765 h 3962"/>
              <a:gd name="connsiteX260" fmla="*/ 12500 w 12653"/>
              <a:gd name="connsiteY260" fmla="*/ 2916 h 3962"/>
              <a:gd name="connsiteX261" fmla="*/ 12628 w 12653"/>
              <a:gd name="connsiteY261" fmla="*/ 2916 h 3962"/>
              <a:gd name="connsiteX262" fmla="*/ 12628 w 12653"/>
              <a:gd name="connsiteY262" fmla="*/ 3084 h 3962"/>
              <a:gd name="connsiteX263" fmla="*/ 12571 w 12653"/>
              <a:gd name="connsiteY263" fmla="*/ 3084 h 3962"/>
              <a:gd name="connsiteX264" fmla="*/ 12571 w 12653"/>
              <a:gd name="connsiteY264" fmla="*/ 3002 h 3962"/>
              <a:gd name="connsiteX265" fmla="*/ 12470 w 12653"/>
              <a:gd name="connsiteY265" fmla="*/ 3002 h 3962"/>
              <a:gd name="connsiteX266" fmla="*/ 12470 w 12653"/>
              <a:gd name="connsiteY266" fmla="*/ 3084 h 3962"/>
              <a:gd name="connsiteX267" fmla="*/ 12392 w 12653"/>
              <a:gd name="connsiteY267" fmla="*/ 3084 h 3962"/>
              <a:gd name="connsiteX268" fmla="*/ 12392 w 12653"/>
              <a:gd name="connsiteY268" fmla="*/ 3177 h 3962"/>
              <a:gd name="connsiteX269" fmla="*/ 12300 w 12653"/>
              <a:gd name="connsiteY269" fmla="*/ 3177 h 3962"/>
              <a:gd name="connsiteX270" fmla="*/ 12300 w 12653"/>
              <a:gd name="connsiteY270" fmla="*/ 3278 h 3962"/>
              <a:gd name="connsiteX271" fmla="*/ 12392 w 12653"/>
              <a:gd name="connsiteY271" fmla="*/ 3278 h 3962"/>
              <a:gd name="connsiteX272" fmla="*/ 12392 w 12653"/>
              <a:gd name="connsiteY272" fmla="*/ 3337 h 3962"/>
              <a:gd name="connsiteX273" fmla="*/ 12224 w 12653"/>
              <a:gd name="connsiteY273" fmla="*/ 3337 h 3962"/>
              <a:gd name="connsiteX274" fmla="*/ 12224 w 12653"/>
              <a:gd name="connsiteY274" fmla="*/ 3209 h 3962"/>
              <a:gd name="connsiteX275" fmla="*/ 12071 w 12653"/>
              <a:gd name="connsiteY275" fmla="*/ 3209 h 3962"/>
              <a:gd name="connsiteX276" fmla="*/ 12071 w 12653"/>
              <a:gd name="connsiteY276" fmla="*/ 3261 h 3962"/>
              <a:gd name="connsiteX277" fmla="*/ 11995 w 12653"/>
              <a:gd name="connsiteY277" fmla="*/ 3261 h 3962"/>
              <a:gd name="connsiteX278" fmla="*/ 11995 w 12653"/>
              <a:gd name="connsiteY278" fmla="*/ 3322 h 3962"/>
              <a:gd name="connsiteX279" fmla="*/ 658 w 12653"/>
              <a:gd name="connsiteY279" fmla="*/ 3322 h 3962"/>
              <a:gd name="connsiteX280" fmla="*/ 658 w 12653"/>
              <a:gd name="connsiteY280" fmla="*/ 3261 h 3962"/>
              <a:gd name="connsiteX281" fmla="*/ 583 w 12653"/>
              <a:gd name="connsiteY281" fmla="*/ 3261 h 3962"/>
              <a:gd name="connsiteX282" fmla="*/ 583 w 12653"/>
              <a:gd name="connsiteY282" fmla="*/ 3209 h 3962"/>
              <a:gd name="connsiteX283" fmla="*/ 430 w 12653"/>
              <a:gd name="connsiteY283" fmla="*/ 3209 h 3962"/>
              <a:gd name="connsiteX284" fmla="*/ 430 w 12653"/>
              <a:gd name="connsiteY284" fmla="*/ 3337 h 3962"/>
              <a:gd name="connsiteX285" fmla="*/ 261 w 12653"/>
              <a:gd name="connsiteY285" fmla="*/ 3337 h 3962"/>
              <a:gd name="connsiteX286" fmla="*/ 261 w 12653"/>
              <a:gd name="connsiteY286" fmla="*/ 3278 h 3962"/>
              <a:gd name="connsiteX287" fmla="*/ 354 w 12653"/>
              <a:gd name="connsiteY287" fmla="*/ 3278 h 3962"/>
              <a:gd name="connsiteX288" fmla="*/ 354 w 12653"/>
              <a:gd name="connsiteY288" fmla="*/ 3177 h 3962"/>
              <a:gd name="connsiteX289" fmla="*/ 261 w 12653"/>
              <a:gd name="connsiteY289" fmla="*/ 3177 h 3962"/>
              <a:gd name="connsiteX290" fmla="*/ 261 w 12653"/>
              <a:gd name="connsiteY290" fmla="*/ 3084 h 3962"/>
              <a:gd name="connsiteX291" fmla="*/ 184 w 12653"/>
              <a:gd name="connsiteY291" fmla="*/ 3084 h 3962"/>
              <a:gd name="connsiteX292" fmla="*/ 184 w 12653"/>
              <a:gd name="connsiteY292" fmla="*/ 3002 h 3962"/>
              <a:gd name="connsiteX293" fmla="*/ 82 w 12653"/>
              <a:gd name="connsiteY293" fmla="*/ 3002 h 3962"/>
              <a:gd name="connsiteX294" fmla="*/ 82 w 12653"/>
              <a:gd name="connsiteY294" fmla="*/ 3084 h 3962"/>
              <a:gd name="connsiteX295" fmla="*/ 26 w 12653"/>
              <a:gd name="connsiteY295" fmla="*/ 3084 h 3962"/>
              <a:gd name="connsiteX296" fmla="*/ 26 w 12653"/>
              <a:gd name="connsiteY296" fmla="*/ 2916 h 3962"/>
              <a:gd name="connsiteX297" fmla="*/ 153 w 12653"/>
              <a:gd name="connsiteY297" fmla="*/ 2916 h 3962"/>
              <a:gd name="connsiteX298" fmla="*/ 153 w 12653"/>
              <a:gd name="connsiteY298" fmla="*/ 2765 h 3962"/>
              <a:gd name="connsiteX299" fmla="*/ 102 w 12653"/>
              <a:gd name="connsiteY299" fmla="*/ 2765 h 3962"/>
              <a:gd name="connsiteX300" fmla="*/ 102 w 12653"/>
              <a:gd name="connsiteY300" fmla="*/ 3390 h 3962"/>
              <a:gd name="connsiteX301" fmla="*/ 41 w 12653"/>
              <a:gd name="connsiteY301" fmla="*/ 3390 h 3962"/>
              <a:gd name="connsiteX302" fmla="*/ 41 w 12653"/>
              <a:gd name="connsiteY302" fmla="*/ 674 h 3962"/>
              <a:gd name="connsiteX303" fmla="*/ 102 w 12653"/>
              <a:gd name="connsiteY303" fmla="*/ 674 h 3962"/>
              <a:gd name="connsiteX304" fmla="*/ 102 w 12653"/>
              <a:gd name="connsiteY304" fmla="*/ 596 h 3962"/>
              <a:gd name="connsiteX305" fmla="*/ 153 w 12653"/>
              <a:gd name="connsiteY305" fmla="*/ 596 h 3962"/>
              <a:gd name="connsiteX306" fmla="*/ 153 w 12653"/>
              <a:gd name="connsiteY306" fmla="*/ 445 h 3962"/>
              <a:gd name="connsiteX307" fmla="*/ 26 w 12653"/>
              <a:gd name="connsiteY307" fmla="*/ 445 h 3962"/>
              <a:gd name="connsiteX308" fmla="*/ 26 w 12653"/>
              <a:gd name="connsiteY308" fmla="*/ 277 h 3962"/>
              <a:gd name="connsiteX309" fmla="*/ 82 w 12653"/>
              <a:gd name="connsiteY309" fmla="*/ 277 h 3962"/>
              <a:gd name="connsiteX310" fmla="*/ 82 w 12653"/>
              <a:gd name="connsiteY310" fmla="*/ 359 h 3962"/>
              <a:gd name="connsiteX311" fmla="*/ 184 w 12653"/>
              <a:gd name="connsiteY311" fmla="*/ 359 h 3962"/>
              <a:gd name="connsiteX312" fmla="*/ 184 w 12653"/>
              <a:gd name="connsiteY312" fmla="*/ 277 h 3962"/>
              <a:gd name="connsiteX313" fmla="*/ 261 w 12653"/>
              <a:gd name="connsiteY313" fmla="*/ 277 h 3962"/>
              <a:gd name="connsiteX314" fmla="*/ 261 w 12653"/>
              <a:gd name="connsiteY314" fmla="*/ 184 h 3962"/>
              <a:gd name="connsiteX315" fmla="*/ 354 w 12653"/>
              <a:gd name="connsiteY315" fmla="*/ 184 h 3962"/>
              <a:gd name="connsiteX316" fmla="*/ 354 w 12653"/>
              <a:gd name="connsiteY316" fmla="*/ 82 h 3962"/>
              <a:gd name="connsiteX317" fmla="*/ 261 w 12653"/>
              <a:gd name="connsiteY317" fmla="*/ 82 h 3962"/>
              <a:gd name="connsiteX318" fmla="*/ 261 w 12653"/>
              <a:gd name="connsiteY318" fmla="*/ 24 h 3962"/>
              <a:gd name="connsiteX319" fmla="*/ 430 w 12653"/>
              <a:gd name="connsiteY319" fmla="*/ 24 h 3962"/>
              <a:gd name="connsiteX320" fmla="*/ 430 w 12653"/>
              <a:gd name="connsiteY320" fmla="*/ 151 h 3962"/>
              <a:gd name="connsiteX321" fmla="*/ 583 w 12653"/>
              <a:gd name="connsiteY321" fmla="*/ 151 h 3962"/>
              <a:gd name="connsiteX322" fmla="*/ 583 w 12653"/>
              <a:gd name="connsiteY322" fmla="*/ 100 h 3962"/>
              <a:gd name="connsiteX323" fmla="*/ 658 w 12653"/>
              <a:gd name="connsiteY323" fmla="*/ 100 h 3962"/>
              <a:gd name="connsiteX324" fmla="*/ 658 w 12653"/>
              <a:gd name="connsiteY324" fmla="*/ 39 h 3962"/>
              <a:gd name="connsiteX325" fmla="*/ 11995 w 12653"/>
              <a:gd name="connsiteY325" fmla="*/ 39 h 3962"/>
              <a:gd name="connsiteX326" fmla="*/ 11995 w 12653"/>
              <a:gd name="connsiteY326" fmla="*/ 100 h 3962"/>
              <a:gd name="connsiteX327" fmla="*/ 12071 w 12653"/>
              <a:gd name="connsiteY327" fmla="*/ 100 h 3962"/>
              <a:gd name="connsiteX328" fmla="*/ 12071 w 12653"/>
              <a:gd name="connsiteY328" fmla="*/ 151 h 3962"/>
              <a:gd name="connsiteX329" fmla="*/ 12224 w 12653"/>
              <a:gd name="connsiteY329" fmla="*/ 151 h 3962"/>
              <a:gd name="connsiteX330" fmla="*/ 12224 w 12653"/>
              <a:gd name="connsiteY330" fmla="*/ 24 h 3962"/>
              <a:gd name="connsiteX331" fmla="*/ 12392 w 12653"/>
              <a:gd name="connsiteY331" fmla="*/ 24 h 3962"/>
              <a:gd name="connsiteX332" fmla="*/ 12392 w 12653"/>
              <a:gd name="connsiteY332" fmla="*/ 82 h 3962"/>
              <a:gd name="connsiteX333" fmla="*/ 12300 w 12653"/>
              <a:gd name="connsiteY333" fmla="*/ 82 h 3962"/>
              <a:gd name="connsiteX334" fmla="*/ 12300 w 12653"/>
              <a:gd name="connsiteY334" fmla="*/ 184 h 3962"/>
              <a:gd name="connsiteX335" fmla="*/ 12392 w 12653"/>
              <a:gd name="connsiteY335" fmla="*/ 184 h 3962"/>
              <a:gd name="connsiteX336" fmla="*/ 12392 w 12653"/>
              <a:gd name="connsiteY336" fmla="*/ 277 h 3962"/>
              <a:gd name="connsiteX337" fmla="*/ 12470 w 12653"/>
              <a:gd name="connsiteY337" fmla="*/ 277 h 3962"/>
              <a:gd name="connsiteX338" fmla="*/ 12470 w 12653"/>
              <a:gd name="connsiteY338" fmla="*/ 359 h 3962"/>
              <a:gd name="connsiteX339" fmla="*/ 12571 w 12653"/>
              <a:gd name="connsiteY339" fmla="*/ 359 h 3962"/>
              <a:gd name="connsiteX340" fmla="*/ 12571 w 12653"/>
              <a:gd name="connsiteY340" fmla="*/ 277 h 3962"/>
              <a:gd name="connsiteX341" fmla="*/ 12628 w 12653"/>
              <a:gd name="connsiteY341" fmla="*/ 277 h 3962"/>
              <a:gd name="connsiteX342" fmla="*/ 12628 w 12653"/>
              <a:gd name="connsiteY342" fmla="*/ 445 h 3962"/>
              <a:gd name="connsiteX343" fmla="*/ 12500 w 12653"/>
              <a:gd name="connsiteY343" fmla="*/ 445 h 3962"/>
              <a:gd name="connsiteX344" fmla="*/ 12500 w 12653"/>
              <a:gd name="connsiteY344" fmla="*/ 596 h 3962"/>
              <a:gd name="connsiteX345" fmla="*/ 12552 w 12653"/>
              <a:gd name="connsiteY345" fmla="*/ 596 h 3962"/>
              <a:gd name="connsiteX346" fmla="*/ 261 w 12653"/>
              <a:gd name="connsiteY346" fmla="*/ 3962 h 3962"/>
              <a:gd name="connsiteX347" fmla="*/ 261 w 12653"/>
              <a:gd name="connsiteY347" fmla="*/ 3899 h 3962"/>
              <a:gd name="connsiteX348" fmla="*/ 335 w 12653"/>
              <a:gd name="connsiteY348" fmla="*/ 3899 h 3962"/>
              <a:gd name="connsiteX349" fmla="*/ 335 w 12653"/>
              <a:gd name="connsiteY349" fmla="*/ 3962 h 3962"/>
              <a:gd name="connsiteX350" fmla="*/ 261 w 12653"/>
              <a:gd name="connsiteY350" fmla="*/ 3962 h 3962"/>
              <a:gd name="connsiteX351" fmla="*/ 261 w 12653"/>
              <a:gd name="connsiteY351" fmla="*/ 102 h 3962"/>
              <a:gd name="connsiteX352" fmla="*/ 335 w 12653"/>
              <a:gd name="connsiteY352" fmla="*/ 102 h 3962"/>
              <a:gd name="connsiteX353" fmla="*/ 335 w 12653"/>
              <a:gd name="connsiteY353" fmla="*/ 164 h 3962"/>
              <a:gd name="connsiteX354" fmla="*/ 261 w 12653"/>
              <a:gd name="connsiteY354" fmla="*/ 164 h 3962"/>
              <a:gd name="connsiteX355" fmla="*/ 261 w 12653"/>
              <a:gd name="connsiteY355" fmla="*/ 102 h 3962"/>
              <a:gd name="connsiteX356" fmla="*/ 12392 w 12653"/>
              <a:gd name="connsiteY356" fmla="*/ 102 h 3962"/>
              <a:gd name="connsiteX357" fmla="*/ 12392 w 12653"/>
              <a:gd name="connsiteY357" fmla="*/ 164 h 3962"/>
              <a:gd name="connsiteX358" fmla="*/ 12319 w 12653"/>
              <a:gd name="connsiteY358" fmla="*/ 164 h 3962"/>
              <a:gd name="connsiteX359" fmla="*/ 12319 w 12653"/>
              <a:gd name="connsiteY359" fmla="*/ 102 h 3962"/>
              <a:gd name="connsiteX360" fmla="*/ 12392 w 12653"/>
              <a:gd name="connsiteY360" fmla="*/ 102 h 3962"/>
              <a:gd name="connsiteX361" fmla="*/ 12392 w 12653"/>
              <a:gd name="connsiteY361" fmla="*/ 3899 h 3962"/>
              <a:gd name="connsiteX362" fmla="*/ 12392 w 12653"/>
              <a:gd name="connsiteY362" fmla="*/ 3962 h 3962"/>
              <a:gd name="connsiteX363" fmla="*/ 12319 w 12653"/>
              <a:gd name="connsiteY363" fmla="*/ 3962 h 3962"/>
              <a:gd name="connsiteX364" fmla="*/ 12319 w 12653"/>
              <a:gd name="connsiteY364" fmla="*/ 3899 h 3962"/>
              <a:gd name="connsiteX365" fmla="*/ 12392 w 12653"/>
              <a:gd name="connsiteY365" fmla="*/ 3899 h 3962"/>
              <a:gd name="connsiteX366" fmla="*/ 12552 w 12653"/>
              <a:gd name="connsiteY366" fmla="*/ 277 h 3962"/>
              <a:gd name="connsiteX367" fmla="*/ 12552 w 12653"/>
              <a:gd name="connsiteY367" fmla="*/ 339 h 3962"/>
              <a:gd name="connsiteX368" fmla="*/ 12487 w 12653"/>
              <a:gd name="connsiteY368" fmla="*/ 339 h 3962"/>
              <a:gd name="connsiteX369" fmla="*/ 12487 w 12653"/>
              <a:gd name="connsiteY369" fmla="*/ 277 h 3962"/>
              <a:gd name="connsiteX370" fmla="*/ 12552 w 12653"/>
              <a:gd name="connsiteY370" fmla="*/ 277 h 3962"/>
              <a:gd name="connsiteX371" fmla="*/ 12552 w 12653"/>
              <a:gd name="connsiteY371" fmla="*/ 184 h 3962"/>
              <a:gd name="connsiteX372" fmla="*/ 12552 w 12653"/>
              <a:gd name="connsiteY372" fmla="*/ 255 h 3962"/>
              <a:gd name="connsiteX373" fmla="*/ 12487 w 12653"/>
              <a:gd name="connsiteY373" fmla="*/ 255 h 3962"/>
              <a:gd name="connsiteX374" fmla="*/ 12487 w 12653"/>
              <a:gd name="connsiteY374" fmla="*/ 184 h 3962"/>
              <a:gd name="connsiteX375" fmla="*/ 12552 w 12653"/>
              <a:gd name="connsiteY375" fmla="*/ 184 h 3962"/>
              <a:gd name="connsiteX376" fmla="*/ 12552 w 12653"/>
              <a:gd name="connsiteY376" fmla="*/ 102 h 3962"/>
              <a:gd name="connsiteX377" fmla="*/ 12552 w 12653"/>
              <a:gd name="connsiteY377" fmla="*/ 160 h 3962"/>
              <a:gd name="connsiteX378" fmla="*/ 12492 w 12653"/>
              <a:gd name="connsiteY378" fmla="*/ 160 h 3962"/>
              <a:gd name="connsiteX379" fmla="*/ 12492 w 12653"/>
              <a:gd name="connsiteY379" fmla="*/ 102 h 3962"/>
              <a:gd name="connsiteX380" fmla="*/ 12552 w 12653"/>
              <a:gd name="connsiteY380" fmla="*/ 102 h 3962"/>
              <a:gd name="connsiteX381" fmla="*/ 12492 w 12653"/>
              <a:gd name="connsiteY381" fmla="*/ 82 h 3962"/>
              <a:gd name="connsiteX382" fmla="*/ 12492 w 12653"/>
              <a:gd name="connsiteY382" fmla="*/ 22 h 3962"/>
              <a:gd name="connsiteX383" fmla="*/ 12630 w 12653"/>
              <a:gd name="connsiteY383" fmla="*/ 22 h 3962"/>
              <a:gd name="connsiteX384" fmla="*/ 12630 w 12653"/>
              <a:gd name="connsiteY384" fmla="*/ 160 h 3962"/>
              <a:gd name="connsiteX385" fmla="*/ 12571 w 12653"/>
              <a:gd name="connsiteY385" fmla="*/ 160 h 3962"/>
              <a:gd name="connsiteX386" fmla="*/ 12571 w 12653"/>
              <a:gd name="connsiteY386" fmla="*/ 82 h 3962"/>
              <a:gd name="connsiteX387" fmla="*/ 12492 w 12653"/>
              <a:gd name="connsiteY387" fmla="*/ 82 h 3962"/>
              <a:gd name="connsiteX388" fmla="*/ 80 w 12653"/>
              <a:gd name="connsiteY388" fmla="*/ 3489 h 3962"/>
              <a:gd name="connsiteX389" fmla="*/ 80 w 12653"/>
              <a:gd name="connsiteY389" fmla="*/ 3528 h 3962"/>
              <a:gd name="connsiteX390" fmla="*/ 39 w 12653"/>
              <a:gd name="connsiteY390" fmla="*/ 3528 h 3962"/>
              <a:gd name="connsiteX391" fmla="*/ 39 w 12653"/>
              <a:gd name="connsiteY391" fmla="*/ 3489 h 3962"/>
              <a:gd name="connsiteX392" fmla="*/ 80 w 12653"/>
              <a:gd name="connsiteY392" fmla="*/ 3489 h 3962"/>
              <a:gd name="connsiteX393" fmla="*/ 12574 w 12653"/>
              <a:gd name="connsiteY393" fmla="*/ 575 h 3962"/>
              <a:gd name="connsiteX394" fmla="*/ 12574 w 12653"/>
              <a:gd name="connsiteY394" fmla="*/ 536 h 3962"/>
              <a:gd name="connsiteX395" fmla="*/ 12615 w 12653"/>
              <a:gd name="connsiteY395" fmla="*/ 536 h 3962"/>
              <a:gd name="connsiteX396" fmla="*/ 12615 w 12653"/>
              <a:gd name="connsiteY396" fmla="*/ 575 h 3962"/>
              <a:gd name="connsiteX397" fmla="*/ 12574 w 12653"/>
              <a:gd name="connsiteY397" fmla="*/ 575 h 3962"/>
              <a:gd name="connsiteX0" fmla="*/ 12653 w 12653"/>
              <a:gd name="connsiteY0" fmla="*/ 182 h 3962"/>
              <a:gd name="connsiteX1" fmla="*/ 12653 w 12653"/>
              <a:gd name="connsiteY1" fmla="*/ 0 h 3962"/>
              <a:gd name="connsiteX2" fmla="*/ 12470 w 12653"/>
              <a:gd name="connsiteY2" fmla="*/ 0 h 3962"/>
              <a:gd name="connsiteX3" fmla="*/ 12470 w 12653"/>
              <a:gd name="connsiteY3" fmla="*/ 82 h 3962"/>
              <a:gd name="connsiteX4" fmla="*/ 12414 w 12653"/>
              <a:gd name="connsiteY4" fmla="*/ 82 h 3962"/>
              <a:gd name="connsiteX5" fmla="*/ 12414 w 12653"/>
              <a:gd name="connsiteY5" fmla="*/ 0 h 3962"/>
              <a:gd name="connsiteX6" fmla="*/ 12202 w 12653"/>
              <a:gd name="connsiteY6" fmla="*/ 0 h 3962"/>
              <a:gd name="connsiteX7" fmla="*/ 12202 w 12653"/>
              <a:gd name="connsiteY7" fmla="*/ 130 h 3962"/>
              <a:gd name="connsiteX8" fmla="*/ 12092 w 12653"/>
              <a:gd name="connsiteY8" fmla="*/ 130 h 3962"/>
              <a:gd name="connsiteX9" fmla="*/ 12092 w 12653"/>
              <a:gd name="connsiteY9" fmla="*/ 100 h 3962"/>
              <a:gd name="connsiteX10" fmla="*/ 12155 w 12653"/>
              <a:gd name="connsiteY10" fmla="*/ 100 h 3962"/>
              <a:gd name="connsiteX11" fmla="*/ 12155 w 12653"/>
              <a:gd name="connsiteY11" fmla="*/ 15 h 3962"/>
              <a:gd name="connsiteX12" fmla="*/ 12071 w 12653"/>
              <a:gd name="connsiteY12" fmla="*/ 15 h 3962"/>
              <a:gd name="connsiteX13" fmla="*/ 12071 w 12653"/>
              <a:gd name="connsiteY13" fmla="*/ 78 h 3962"/>
              <a:gd name="connsiteX14" fmla="*/ 12017 w 12653"/>
              <a:gd name="connsiteY14" fmla="*/ 78 h 3962"/>
              <a:gd name="connsiteX15" fmla="*/ 12017 w 12653"/>
              <a:gd name="connsiteY15" fmla="*/ 18 h 3962"/>
              <a:gd name="connsiteX16" fmla="*/ 637 w 12653"/>
              <a:gd name="connsiteY16" fmla="*/ 18 h 3962"/>
              <a:gd name="connsiteX17" fmla="*/ 637 w 12653"/>
              <a:gd name="connsiteY17" fmla="*/ 78 h 3962"/>
              <a:gd name="connsiteX18" fmla="*/ 583 w 12653"/>
              <a:gd name="connsiteY18" fmla="*/ 78 h 3962"/>
              <a:gd name="connsiteX19" fmla="*/ 583 w 12653"/>
              <a:gd name="connsiteY19" fmla="*/ 15 h 3962"/>
              <a:gd name="connsiteX20" fmla="*/ 499 w 12653"/>
              <a:gd name="connsiteY20" fmla="*/ 15 h 3962"/>
              <a:gd name="connsiteX21" fmla="*/ 499 w 12653"/>
              <a:gd name="connsiteY21" fmla="*/ 100 h 3962"/>
              <a:gd name="connsiteX22" fmla="*/ 561 w 12653"/>
              <a:gd name="connsiteY22" fmla="*/ 100 h 3962"/>
              <a:gd name="connsiteX23" fmla="*/ 561 w 12653"/>
              <a:gd name="connsiteY23" fmla="*/ 130 h 3962"/>
              <a:gd name="connsiteX24" fmla="*/ 451 w 12653"/>
              <a:gd name="connsiteY24" fmla="*/ 130 h 3962"/>
              <a:gd name="connsiteX25" fmla="*/ 451 w 12653"/>
              <a:gd name="connsiteY25" fmla="*/ 0 h 3962"/>
              <a:gd name="connsiteX26" fmla="*/ 240 w 12653"/>
              <a:gd name="connsiteY26" fmla="*/ 0 h 3962"/>
              <a:gd name="connsiteX27" fmla="*/ 240 w 12653"/>
              <a:gd name="connsiteY27" fmla="*/ 82 h 3962"/>
              <a:gd name="connsiteX28" fmla="*/ 184 w 12653"/>
              <a:gd name="connsiteY28" fmla="*/ 82 h 3962"/>
              <a:gd name="connsiteX29" fmla="*/ 184 w 12653"/>
              <a:gd name="connsiteY29" fmla="*/ 0 h 3962"/>
              <a:gd name="connsiteX30" fmla="*/ 0 w 12653"/>
              <a:gd name="connsiteY30" fmla="*/ 0 h 3962"/>
              <a:gd name="connsiteX31" fmla="*/ 0 w 12653"/>
              <a:gd name="connsiteY31" fmla="*/ 182 h 3962"/>
              <a:gd name="connsiteX32" fmla="*/ 82 w 12653"/>
              <a:gd name="connsiteY32" fmla="*/ 182 h 3962"/>
              <a:gd name="connsiteX33" fmla="*/ 82 w 12653"/>
              <a:gd name="connsiteY33" fmla="*/ 255 h 3962"/>
              <a:gd name="connsiteX34" fmla="*/ 2 w 12653"/>
              <a:gd name="connsiteY34" fmla="*/ 255 h 3962"/>
              <a:gd name="connsiteX35" fmla="*/ 2 w 12653"/>
              <a:gd name="connsiteY35" fmla="*/ 467 h 3962"/>
              <a:gd name="connsiteX36" fmla="*/ 132 w 12653"/>
              <a:gd name="connsiteY36" fmla="*/ 467 h 3962"/>
              <a:gd name="connsiteX37" fmla="*/ 132 w 12653"/>
              <a:gd name="connsiteY37" fmla="*/ 575 h 3962"/>
              <a:gd name="connsiteX38" fmla="*/ 102 w 12653"/>
              <a:gd name="connsiteY38" fmla="*/ 575 h 3962"/>
              <a:gd name="connsiteX39" fmla="*/ 102 w 12653"/>
              <a:gd name="connsiteY39" fmla="*/ 514 h 3962"/>
              <a:gd name="connsiteX40" fmla="*/ 17 w 12653"/>
              <a:gd name="connsiteY40" fmla="*/ 514 h 3962"/>
              <a:gd name="connsiteX41" fmla="*/ 17 w 12653"/>
              <a:gd name="connsiteY41" fmla="*/ 596 h 3962"/>
              <a:gd name="connsiteX42" fmla="*/ 80 w 12653"/>
              <a:gd name="connsiteY42" fmla="*/ 596 h 3962"/>
              <a:gd name="connsiteX43" fmla="*/ 80 w 12653"/>
              <a:gd name="connsiteY43" fmla="*/ 652 h 3962"/>
              <a:gd name="connsiteX44" fmla="*/ 20 w 12653"/>
              <a:gd name="connsiteY44" fmla="*/ 652 h 3962"/>
              <a:gd name="connsiteX45" fmla="*/ 20 w 12653"/>
              <a:gd name="connsiteY45" fmla="*/ 2708 h 3962"/>
              <a:gd name="connsiteX46" fmla="*/ 80 w 12653"/>
              <a:gd name="connsiteY46" fmla="*/ 2708 h 3962"/>
              <a:gd name="connsiteX47" fmla="*/ 80 w 12653"/>
              <a:gd name="connsiteY47" fmla="*/ 2765 h 3962"/>
              <a:gd name="connsiteX48" fmla="*/ 17 w 12653"/>
              <a:gd name="connsiteY48" fmla="*/ 2765 h 3962"/>
              <a:gd name="connsiteX49" fmla="*/ 17 w 12653"/>
              <a:gd name="connsiteY49" fmla="*/ 2847 h 3962"/>
              <a:gd name="connsiteX50" fmla="*/ 102 w 12653"/>
              <a:gd name="connsiteY50" fmla="*/ 2847 h 3962"/>
              <a:gd name="connsiteX51" fmla="*/ 102 w 12653"/>
              <a:gd name="connsiteY51" fmla="*/ 2786 h 3962"/>
              <a:gd name="connsiteX52" fmla="*/ 132 w 12653"/>
              <a:gd name="connsiteY52" fmla="*/ 2786 h 3962"/>
              <a:gd name="connsiteX53" fmla="*/ 132 w 12653"/>
              <a:gd name="connsiteY53" fmla="*/ 2894 h 3962"/>
              <a:gd name="connsiteX54" fmla="*/ 2 w 12653"/>
              <a:gd name="connsiteY54" fmla="*/ 2894 h 3962"/>
              <a:gd name="connsiteX55" fmla="*/ 2 w 12653"/>
              <a:gd name="connsiteY55" fmla="*/ 3106 h 3962"/>
              <a:gd name="connsiteX56" fmla="*/ 82 w 12653"/>
              <a:gd name="connsiteY56" fmla="*/ 3106 h 3962"/>
              <a:gd name="connsiteX57" fmla="*/ 82 w 12653"/>
              <a:gd name="connsiteY57" fmla="*/ 3179 h 3962"/>
              <a:gd name="connsiteX58" fmla="*/ 0 w 12653"/>
              <a:gd name="connsiteY58" fmla="*/ 3179 h 3962"/>
              <a:gd name="connsiteX59" fmla="*/ 0 w 12653"/>
              <a:gd name="connsiteY59" fmla="*/ 3360 h 3962"/>
              <a:gd name="connsiteX60" fmla="*/ 184 w 12653"/>
              <a:gd name="connsiteY60" fmla="*/ 3360 h 3962"/>
              <a:gd name="connsiteX61" fmla="*/ 184 w 12653"/>
              <a:gd name="connsiteY61" fmla="*/ 3278 h 3962"/>
              <a:gd name="connsiteX62" fmla="*/ 240 w 12653"/>
              <a:gd name="connsiteY62" fmla="*/ 3278 h 3962"/>
              <a:gd name="connsiteX63" fmla="*/ 240 w 12653"/>
              <a:gd name="connsiteY63" fmla="*/ 3360 h 3962"/>
              <a:gd name="connsiteX64" fmla="*/ 451 w 12653"/>
              <a:gd name="connsiteY64" fmla="*/ 3360 h 3962"/>
              <a:gd name="connsiteX65" fmla="*/ 451 w 12653"/>
              <a:gd name="connsiteY65" fmla="*/ 3231 h 3962"/>
              <a:gd name="connsiteX66" fmla="*/ 561 w 12653"/>
              <a:gd name="connsiteY66" fmla="*/ 3231 h 3962"/>
              <a:gd name="connsiteX67" fmla="*/ 561 w 12653"/>
              <a:gd name="connsiteY67" fmla="*/ 3261 h 3962"/>
              <a:gd name="connsiteX68" fmla="*/ 499 w 12653"/>
              <a:gd name="connsiteY68" fmla="*/ 3261 h 3962"/>
              <a:gd name="connsiteX69" fmla="*/ 499 w 12653"/>
              <a:gd name="connsiteY69" fmla="*/ 3345 h 3962"/>
              <a:gd name="connsiteX70" fmla="*/ 583 w 12653"/>
              <a:gd name="connsiteY70" fmla="*/ 3345 h 3962"/>
              <a:gd name="connsiteX71" fmla="*/ 583 w 12653"/>
              <a:gd name="connsiteY71" fmla="*/ 3283 h 3962"/>
              <a:gd name="connsiteX72" fmla="*/ 637 w 12653"/>
              <a:gd name="connsiteY72" fmla="*/ 3283 h 3962"/>
              <a:gd name="connsiteX73" fmla="*/ 637 w 12653"/>
              <a:gd name="connsiteY73" fmla="*/ 3343 h 3962"/>
              <a:gd name="connsiteX74" fmla="*/ 12017 w 12653"/>
              <a:gd name="connsiteY74" fmla="*/ 3343 h 3962"/>
              <a:gd name="connsiteX75" fmla="*/ 12017 w 12653"/>
              <a:gd name="connsiteY75" fmla="*/ 3283 h 3962"/>
              <a:gd name="connsiteX76" fmla="*/ 12071 w 12653"/>
              <a:gd name="connsiteY76" fmla="*/ 3283 h 3962"/>
              <a:gd name="connsiteX77" fmla="*/ 12071 w 12653"/>
              <a:gd name="connsiteY77" fmla="*/ 3345 h 3962"/>
              <a:gd name="connsiteX78" fmla="*/ 12155 w 12653"/>
              <a:gd name="connsiteY78" fmla="*/ 3345 h 3962"/>
              <a:gd name="connsiteX79" fmla="*/ 12155 w 12653"/>
              <a:gd name="connsiteY79" fmla="*/ 3261 h 3962"/>
              <a:gd name="connsiteX80" fmla="*/ 12092 w 12653"/>
              <a:gd name="connsiteY80" fmla="*/ 3261 h 3962"/>
              <a:gd name="connsiteX81" fmla="*/ 12092 w 12653"/>
              <a:gd name="connsiteY81" fmla="*/ 3231 h 3962"/>
              <a:gd name="connsiteX82" fmla="*/ 12202 w 12653"/>
              <a:gd name="connsiteY82" fmla="*/ 3231 h 3962"/>
              <a:gd name="connsiteX83" fmla="*/ 12202 w 12653"/>
              <a:gd name="connsiteY83" fmla="*/ 3360 h 3962"/>
              <a:gd name="connsiteX84" fmla="*/ 12414 w 12653"/>
              <a:gd name="connsiteY84" fmla="*/ 3360 h 3962"/>
              <a:gd name="connsiteX85" fmla="*/ 12414 w 12653"/>
              <a:gd name="connsiteY85" fmla="*/ 3278 h 3962"/>
              <a:gd name="connsiteX86" fmla="*/ 12470 w 12653"/>
              <a:gd name="connsiteY86" fmla="*/ 3278 h 3962"/>
              <a:gd name="connsiteX87" fmla="*/ 12470 w 12653"/>
              <a:gd name="connsiteY87" fmla="*/ 3360 h 3962"/>
              <a:gd name="connsiteX88" fmla="*/ 12653 w 12653"/>
              <a:gd name="connsiteY88" fmla="*/ 3360 h 3962"/>
              <a:gd name="connsiteX89" fmla="*/ 12653 w 12653"/>
              <a:gd name="connsiteY89" fmla="*/ 3179 h 3962"/>
              <a:gd name="connsiteX90" fmla="*/ 12571 w 12653"/>
              <a:gd name="connsiteY90" fmla="*/ 3179 h 3962"/>
              <a:gd name="connsiteX91" fmla="*/ 12571 w 12653"/>
              <a:gd name="connsiteY91" fmla="*/ 3106 h 3962"/>
              <a:gd name="connsiteX92" fmla="*/ 12651 w 12653"/>
              <a:gd name="connsiteY92" fmla="*/ 3106 h 3962"/>
              <a:gd name="connsiteX93" fmla="*/ 12651 w 12653"/>
              <a:gd name="connsiteY93" fmla="*/ 2894 h 3962"/>
              <a:gd name="connsiteX94" fmla="*/ 12522 w 12653"/>
              <a:gd name="connsiteY94" fmla="*/ 2894 h 3962"/>
              <a:gd name="connsiteX95" fmla="*/ 12522 w 12653"/>
              <a:gd name="connsiteY95" fmla="*/ 2786 h 3962"/>
              <a:gd name="connsiteX96" fmla="*/ 12552 w 12653"/>
              <a:gd name="connsiteY96" fmla="*/ 2786 h 3962"/>
              <a:gd name="connsiteX97" fmla="*/ 12552 w 12653"/>
              <a:gd name="connsiteY97" fmla="*/ 2847 h 3962"/>
              <a:gd name="connsiteX98" fmla="*/ 12636 w 12653"/>
              <a:gd name="connsiteY98" fmla="*/ 2847 h 3962"/>
              <a:gd name="connsiteX99" fmla="*/ 12636 w 12653"/>
              <a:gd name="connsiteY99" fmla="*/ 2765 h 3962"/>
              <a:gd name="connsiteX100" fmla="*/ 12574 w 12653"/>
              <a:gd name="connsiteY100" fmla="*/ 2765 h 3962"/>
              <a:gd name="connsiteX101" fmla="*/ 12574 w 12653"/>
              <a:gd name="connsiteY101" fmla="*/ 2708 h 3962"/>
              <a:gd name="connsiteX102" fmla="*/ 12634 w 12653"/>
              <a:gd name="connsiteY102" fmla="*/ 2708 h 3962"/>
              <a:gd name="connsiteX103" fmla="*/ 12634 w 12653"/>
              <a:gd name="connsiteY103" fmla="*/ 652 h 3962"/>
              <a:gd name="connsiteX104" fmla="*/ 12574 w 12653"/>
              <a:gd name="connsiteY104" fmla="*/ 652 h 3962"/>
              <a:gd name="connsiteX105" fmla="*/ 12574 w 12653"/>
              <a:gd name="connsiteY105" fmla="*/ 596 h 3962"/>
              <a:gd name="connsiteX106" fmla="*/ 12636 w 12653"/>
              <a:gd name="connsiteY106" fmla="*/ 596 h 3962"/>
              <a:gd name="connsiteX107" fmla="*/ 12636 w 12653"/>
              <a:gd name="connsiteY107" fmla="*/ 514 h 3962"/>
              <a:gd name="connsiteX108" fmla="*/ 12552 w 12653"/>
              <a:gd name="connsiteY108" fmla="*/ 514 h 3962"/>
              <a:gd name="connsiteX109" fmla="*/ 12552 w 12653"/>
              <a:gd name="connsiteY109" fmla="*/ 575 h 3962"/>
              <a:gd name="connsiteX110" fmla="*/ 12522 w 12653"/>
              <a:gd name="connsiteY110" fmla="*/ 575 h 3962"/>
              <a:gd name="connsiteX111" fmla="*/ 12522 w 12653"/>
              <a:gd name="connsiteY111" fmla="*/ 467 h 3962"/>
              <a:gd name="connsiteX112" fmla="*/ 12651 w 12653"/>
              <a:gd name="connsiteY112" fmla="*/ 467 h 3962"/>
              <a:gd name="connsiteX113" fmla="*/ 12651 w 12653"/>
              <a:gd name="connsiteY113" fmla="*/ 255 h 3962"/>
              <a:gd name="connsiteX114" fmla="*/ 12571 w 12653"/>
              <a:gd name="connsiteY114" fmla="*/ 255 h 3962"/>
              <a:gd name="connsiteX115" fmla="*/ 12571 w 12653"/>
              <a:gd name="connsiteY115" fmla="*/ 182 h 3962"/>
              <a:gd name="connsiteX116" fmla="*/ 12653 w 12653"/>
              <a:gd name="connsiteY116" fmla="*/ 182 h 3962"/>
              <a:gd name="connsiteX117" fmla="*/ 561 w 12653"/>
              <a:gd name="connsiteY117" fmla="*/ 3283 h 3962"/>
              <a:gd name="connsiteX118" fmla="*/ 561 w 12653"/>
              <a:gd name="connsiteY118" fmla="*/ 3324 h 3962"/>
              <a:gd name="connsiteX119" fmla="*/ 520 w 12653"/>
              <a:gd name="connsiteY119" fmla="*/ 3324 h 3962"/>
              <a:gd name="connsiteX120" fmla="*/ 520 w 12653"/>
              <a:gd name="connsiteY120" fmla="*/ 3283 h 3962"/>
              <a:gd name="connsiteX121" fmla="*/ 561 w 12653"/>
              <a:gd name="connsiteY121" fmla="*/ 3283 h 3962"/>
              <a:gd name="connsiteX122" fmla="*/ 12092 w 12653"/>
              <a:gd name="connsiteY122" fmla="*/ 78 h 3962"/>
              <a:gd name="connsiteX123" fmla="*/ 12092 w 12653"/>
              <a:gd name="connsiteY123" fmla="*/ 37 h 3962"/>
              <a:gd name="connsiteX124" fmla="*/ 12133 w 12653"/>
              <a:gd name="connsiteY124" fmla="*/ 37 h 3962"/>
              <a:gd name="connsiteX125" fmla="*/ 12133 w 12653"/>
              <a:gd name="connsiteY125" fmla="*/ 78 h 3962"/>
              <a:gd name="connsiteX126" fmla="*/ 12092 w 12653"/>
              <a:gd name="connsiteY126" fmla="*/ 78 h 3962"/>
              <a:gd name="connsiteX127" fmla="*/ 12574 w 12653"/>
              <a:gd name="connsiteY127" fmla="*/ 2825 h 3962"/>
              <a:gd name="connsiteX128" fmla="*/ 12574 w 12653"/>
              <a:gd name="connsiteY128" fmla="*/ 2786 h 3962"/>
              <a:gd name="connsiteX129" fmla="*/ 12615 w 12653"/>
              <a:gd name="connsiteY129" fmla="*/ 2786 h 3962"/>
              <a:gd name="connsiteX130" fmla="*/ 12615 w 12653"/>
              <a:gd name="connsiteY130" fmla="*/ 2825 h 3962"/>
              <a:gd name="connsiteX131" fmla="*/ 12574 w 12653"/>
              <a:gd name="connsiteY131" fmla="*/ 2825 h 3962"/>
              <a:gd name="connsiteX132" fmla="*/ 12492 w 12653"/>
              <a:gd name="connsiteY132" fmla="*/ 3339 h 3962"/>
              <a:gd name="connsiteX133" fmla="*/ 12492 w 12653"/>
              <a:gd name="connsiteY133" fmla="*/ 3278 h 3962"/>
              <a:gd name="connsiteX134" fmla="*/ 12571 w 12653"/>
              <a:gd name="connsiteY134" fmla="*/ 3278 h 3962"/>
              <a:gd name="connsiteX135" fmla="*/ 12571 w 12653"/>
              <a:gd name="connsiteY135" fmla="*/ 3201 h 3962"/>
              <a:gd name="connsiteX136" fmla="*/ 12630 w 12653"/>
              <a:gd name="connsiteY136" fmla="*/ 3201 h 3962"/>
              <a:gd name="connsiteX137" fmla="*/ 12630 w 12653"/>
              <a:gd name="connsiteY137" fmla="*/ 3339 h 3962"/>
              <a:gd name="connsiteX138" fmla="*/ 12492 w 12653"/>
              <a:gd name="connsiteY138" fmla="*/ 3339 h 3962"/>
              <a:gd name="connsiteX139" fmla="*/ 12492 w 12653"/>
              <a:gd name="connsiteY139" fmla="*/ 3259 h 3962"/>
              <a:gd name="connsiteX140" fmla="*/ 12492 w 12653"/>
              <a:gd name="connsiteY140" fmla="*/ 3201 h 3962"/>
              <a:gd name="connsiteX141" fmla="*/ 12552 w 12653"/>
              <a:gd name="connsiteY141" fmla="*/ 3201 h 3962"/>
              <a:gd name="connsiteX142" fmla="*/ 12552 w 12653"/>
              <a:gd name="connsiteY142" fmla="*/ 3259 h 3962"/>
              <a:gd name="connsiteX143" fmla="*/ 12492 w 12653"/>
              <a:gd name="connsiteY143" fmla="*/ 3259 h 3962"/>
              <a:gd name="connsiteX144" fmla="*/ 12487 w 12653"/>
              <a:gd name="connsiteY144" fmla="*/ 3084 h 3962"/>
              <a:gd name="connsiteX145" fmla="*/ 12487 w 12653"/>
              <a:gd name="connsiteY145" fmla="*/ 3021 h 3962"/>
              <a:gd name="connsiteX146" fmla="*/ 12552 w 12653"/>
              <a:gd name="connsiteY146" fmla="*/ 3021 h 3962"/>
              <a:gd name="connsiteX147" fmla="*/ 12552 w 12653"/>
              <a:gd name="connsiteY147" fmla="*/ 3084 h 3962"/>
              <a:gd name="connsiteX148" fmla="*/ 12487 w 12653"/>
              <a:gd name="connsiteY148" fmla="*/ 3084 h 3962"/>
              <a:gd name="connsiteX149" fmla="*/ 12552 w 12653"/>
              <a:gd name="connsiteY149" fmla="*/ 3106 h 3962"/>
              <a:gd name="connsiteX150" fmla="*/ 12552 w 12653"/>
              <a:gd name="connsiteY150" fmla="*/ 3177 h 3962"/>
              <a:gd name="connsiteX151" fmla="*/ 12487 w 12653"/>
              <a:gd name="connsiteY151" fmla="*/ 3177 h 3962"/>
              <a:gd name="connsiteX152" fmla="*/ 12487 w 12653"/>
              <a:gd name="connsiteY152" fmla="*/ 3106 h 3962"/>
              <a:gd name="connsiteX153" fmla="*/ 12552 w 12653"/>
              <a:gd name="connsiteY153" fmla="*/ 3106 h 3962"/>
              <a:gd name="connsiteX154" fmla="*/ 12470 w 12653"/>
              <a:gd name="connsiteY154" fmla="*/ 3196 h 3962"/>
              <a:gd name="connsiteX155" fmla="*/ 12470 w 12653"/>
              <a:gd name="connsiteY155" fmla="*/ 3259 h 3962"/>
              <a:gd name="connsiteX156" fmla="*/ 12414 w 12653"/>
              <a:gd name="connsiteY156" fmla="*/ 3259 h 3962"/>
              <a:gd name="connsiteX157" fmla="*/ 12414 w 12653"/>
              <a:gd name="connsiteY157" fmla="*/ 3196 h 3962"/>
              <a:gd name="connsiteX158" fmla="*/ 12470 w 12653"/>
              <a:gd name="connsiteY158" fmla="*/ 3196 h 3962"/>
              <a:gd name="connsiteX159" fmla="*/ 12470 w 12653"/>
              <a:gd name="connsiteY159" fmla="*/ 3106 h 3962"/>
              <a:gd name="connsiteX160" fmla="*/ 12470 w 12653"/>
              <a:gd name="connsiteY160" fmla="*/ 3177 h 3962"/>
              <a:gd name="connsiteX161" fmla="*/ 12414 w 12653"/>
              <a:gd name="connsiteY161" fmla="*/ 3177 h 3962"/>
              <a:gd name="connsiteX162" fmla="*/ 12414 w 12653"/>
              <a:gd name="connsiteY162" fmla="*/ 3106 h 3962"/>
              <a:gd name="connsiteX163" fmla="*/ 12470 w 12653"/>
              <a:gd name="connsiteY163" fmla="*/ 3106 h 3962"/>
              <a:gd name="connsiteX164" fmla="*/ 12092 w 12653"/>
              <a:gd name="connsiteY164" fmla="*/ 3324 h 3962"/>
              <a:gd name="connsiteX165" fmla="*/ 12092 w 12653"/>
              <a:gd name="connsiteY165" fmla="*/ 3283 h 3962"/>
              <a:gd name="connsiteX166" fmla="*/ 12133 w 12653"/>
              <a:gd name="connsiteY166" fmla="*/ 3283 h 3962"/>
              <a:gd name="connsiteX167" fmla="*/ 12133 w 12653"/>
              <a:gd name="connsiteY167" fmla="*/ 3324 h 3962"/>
              <a:gd name="connsiteX168" fmla="*/ 12092 w 12653"/>
              <a:gd name="connsiteY168" fmla="*/ 3324 h 3962"/>
              <a:gd name="connsiteX169" fmla="*/ 240 w 12653"/>
              <a:gd name="connsiteY169" fmla="*/ 3196 h 3962"/>
              <a:gd name="connsiteX170" fmla="*/ 240 w 12653"/>
              <a:gd name="connsiteY170" fmla="*/ 3259 h 3962"/>
              <a:gd name="connsiteX171" fmla="*/ 184 w 12653"/>
              <a:gd name="connsiteY171" fmla="*/ 3259 h 3962"/>
              <a:gd name="connsiteX172" fmla="*/ 184 w 12653"/>
              <a:gd name="connsiteY172" fmla="*/ 3196 h 3962"/>
              <a:gd name="connsiteX173" fmla="*/ 240 w 12653"/>
              <a:gd name="connsiteY173" fmla="*/ 3196 h 3962"/>
              <a:gd name="connsiteX174" fmla="*/ 240 w 12653"/>
              <a:gd name="connsiteY174" fmla="*/ 3106 h 3962"/>
              <a:gd name="connsiteX175" fmla="*/ 240 w 12653"/>
              <a:gd name="connsiteY175" fmla="*/ 3177 h 3962"/>
              <a:gd name="connsiteX176" fmla="*/ 184 w 12653"/>
              <a:gd name="connsiteY176" fmla="*/ 3177 h 3962"/>
              <a:gd name="connsiteX177" fmla="*/ 184 w 12653"/>
              <a:gd name="connsiteY177" fmla="*/ 3106 h 3962"/>
              <a:gd name="connsiteX178" fmla="*/ 240 w 12653"/>
              <a:gd name="connsiteY178" fmla="*/ 3106 h 3962"/>
              <a:gd name="connsiteX179" fmla="*/ 102 w 12653"/>
              <a:gd name="connsiteY179" fmla="*/ 3084 h 3962"/>
              <a:gd name="connsiteX180" fmla="*/ 102 w 12653"/>
              <a:gd name="connsiteY180" fmla="*/ 3021 h 3962"/>
              <a:gd name="connsiteX181" fmla="*/ 166 w 12653"/>
              <a:gd name="connsiteY181" fmla="*/ 3021 h 3962"/>
              <a:gd name="connsiteX182" fmla="*/ 166 w 12653"/>
              <a:gd name="connsiteY182" fmla="*/ 3084 h 3962"/>
              <a:gd name="connsiteX183" fmla="*/ 102 w 12653"/>
              <a:gd name="connsiteY183" fmla="*/ 3084 h 3962"/>
              <a:gd name="connsiteX184" fmla="*/ 102 w 12653"/>
              <a:gd name="connsiteY184" fmla="*/ 3177 h 3962"/>
              <a:gd name="connsiteX185" fmla="*/ 102 w 12653"/>
              <a:gd name="connsiteY185" fmla="*/ 3106 h 3962"/>
              <a:gd name="connsiteX186" fmla="*/ 166 w 12653"/>
              <a:gd name="connsiteY186" fmla="*/ 3106 h 3962"/>
              <a:gd name="connsiteX187" fmla="*/ 166 w 12653"/>
              <a:gd name="connsiteY187" fmla="*/ 3177 h 3962"/>
              <a:gd name="connsiteX188" fmla="*/ 102 w 12653"/>
              <a:gd name="connsiteY188" fmla="*/ 3177 h 3962"/>
              <a:gd name="connsiteX189" fmla="*/ 102 w 12653"/>
              <a:gd name="connsiteY189" fmla="*/ 3259 h 3962"/>
              <a:gd name="connsiteX190" fmla="*/ 102 w 12653"/>
              <a:gd name="connsiteY190" fmla="*/ 3201 h 3962"/>
              <a:gd name="connsiteX191" fmla="*/ 162 w 12653"/>
              <a:gd name="connsiteY191" fmla="*/ 3201 h 3962"/>
              <a:gd name="connsiteX192" fmla="*/ 162 w 12653"/>
              <a:gd name="connsiteY192" fmla="*/ 3259 h 3962"/>
              <a:gd name="connsiteX193" fmla="*/ 102 w 12653"/>
              <a:gd name="connsiteY193" fmla="*/ 3259 h 3962"/>
              <a:gd name="connsiteX194" fmla="*/ 162 w 12653"/>
              <a:gd name="connsiteY194" fmla="*/ 3278 h 3962"/>
              <a:gd name="connsiteX195" fmla="*/ 162 w 12653"/>
              <a:gd name="connsiteY195" fmla="*/ 3339 h 3962"/>
              <a:gd name="connsiteX196" fmla="*/ 24 w 12653"/>
              <a:gd name="connsiteY196" fmla="*/ 3339 h 3962"/>
              <a:gd name="connsiteX197" fmla="*/ 24 w 12653"/>
              <a:gd name="connsiteY197" fmla="*/ 3201 h 3962"/>
              <a:gd name="connsiteX198" fmla="*/ 82 w 12653"/>
              <a:gd name="connsiteY198" fmla="*/ 3201 h 3962"/>
              <a:gd name="connsiteX199" fmla="*/ 82 w 12653"/>
              <a:gd name="connsiteY199" fmla="*/ 3278 h 3962"/>
              <a:gd name="connsiteX200" fmla="*/ 162 w 12653"/>
              <a:gd name="connsiteY200" fmla="*/ 3278 h 3962"/>
              <a:gd name="connsiteX201" fmla="*/ 80 w 12653"/>
              <a:gd name="connsiteY201" fmla="*/ 536 h 3962"/>
              <a:gd name="connsiteX202" fmla="*/ 80 w 12653"/>
              <a:gd name="connsiteY202" fmla="*/ 575 h 3962"/>
              <a:gd name="connsiteX203" fmla="*/ 39 w 12653"/>
              <a:gd name="connsiteY203" fmla="*/ 575 h 3962"/>
              <a:gd name="connsiteX204" fmla="*/ 39 w 12653"/>
              <a:gd name="connsiteY204" fmla="*/ 536 h 3962"/>
              <a:gd name="connsiteX205" fmla="*/ 80 w 12653"/>
              <a:gd name="connsiteY205" fmla="*/ 536 h 3962"/>
              <a:gd name="connsiteX206" fmla="*/ 162 w 12653"/>
              <a:gd name="connsiteY206" fmla="*/ 22 h 3962"/>
              <a:gd name="connsiteX207" fmla="*/ 162 w 12653"/>
              <a:gd name="connsiteY207" fmla="*/ 82 h 3962"/>
              <a:gd name="connsiteX208" fmla="*/ 82 w 12653"/>
              <a:gd name="connsiteY208" fmla="*/ 82 h 3962"/>
              <a:gd name="connsiteX209" fmla="*/ 82 w 12653"/>
              <a:gd name="connsiteY209" fmla="*/ 160 h 3962"/>
              <a:gd name="connsiteX210" fmla="*/ 24 w 12653"/>
              <a:gd name="connsiteY210" fmla="*/ 160 h 3962"/>
              <a:gd name="connsiteX211" fmla="*/ 24 w 12653"/>
              <a:gd name="connsiteY211" fmla="*/ 22 h 3962"/>
              <a:gd name="connsiteX212" fmla="*/ 162 w 12653"/>
              <a:gd name="connsiteY212" fmla="*/ 22 h 3962"/>
              <a:gd name="connsiteX213" fmla="*/ 162 w 12653"/>
              <a:gd name="connsiteY213" fmla="*/ 102 h 3962"/>
              <a:gd name="connsiteX214" fmla="*/ 162 w 12653"/>
              <a:gd name="connsiteY214" fmla="*/ 160 h 3962"/>
              <a:gd name="connsiteX215" fmla="*/ 102 w 12653"/>
              <a:gd name="connsiteY215" fmla="*/ 160 h 3962"/>
              <a:gd name="connsiteX216" fmla="*/ 102 w 12653"/>
              <a:gd name="connsiteY216" fmla="*/ 102 h 3962"/>
              <a:gd name="connsiteX217" fmla="*/ 162 w 12653"/>
              <a:gd name="connsiteY217" fmla="*/ 102 h 3962"/>
              <a:gd name="connsiteX218" fmla="*/ 166 w 12653"/>
              <a:gd name="connsiteY218" fmla="*/ 277 h 3962"/>
              <a:gd name="connsiteX219" fmla="*/ 166 w 12653"/>
              <a:gd name="connsiteY219" fmla="*/ 339 h 3962"/>
              <a:gd name="connsiteX220" fmla="*/ 102 w 12653"/>
              <a:gd name="connsiteY220" fmla="*/ 339 h 3962"/>
              <a:gd name="connsiteX221" fmla="*/ 102 w 12653"/>
              <a:gd name="connsiteY221" fmla="*/ 277 h 3962"/>
              <a:gd name="connsiteX222" fmla="*/ 166 w 12653"/>
              <a:gd name="connsiteY222" fmla="*/ 277 h 3962"/>
              <a:gd name="connsiteX223" fmla="*/ 102 w 12653"/>
              <a:gd name="connsiteY223" fmla="*/ 255 h 3962"/>
              <a:gd name="connsiteX224" fmla="*/ 102 w 12653"/>
              <a:gd name="connsiteY224" fmla="*/ 184 h 3962"/>
              <a:gd name="connsiteX225" fmla="*/ 166 w 12653"/>
              <a:gd name="connsiteY225" fmla="*/ 184 h 3962"/>
              <a:gd name="connsiteX226" fmla="*/ 166 w 12653"/>
              <a:gd name="connsiteY226" fmla="*/ 255 h 3962"/>
              <a:gd name="connsiteX227" fmla="*/ 102 w 12653"/>
              <a:gd name="connsiteY227" fmla="*/ 255 h 3962"/>
              <a:gd name="connsiteX228" fmla="*/ 184 w 12653"/>
              <a:gd name="connsiteY228" fmla="*/ 255 h 3962"/>
              <a:gd name="connsiteX229" fmla="*/ 184 w 12653"/>
              <a:gd name="connsiteY229" fmla="*/ 184 h 3962"/>
              <a:gd name="connsiteX230" fmla="*/ 240 w 12653"/>
              <a:gd name="connsiteY230" fmla="*/ 184 h 3962"/>
              <a:gd name="connsiteX231" fmla="*/ 240 w 12653"/>
              <a:gd name="connsiteY231" fmla="*/ 255 h 3962"/>
              <a:gd name="connsiteX232" fmla="*/ 184 w 12653"/>
              <a:gd name="connsiteY232" fmla="*/ 255 h 3962"/>
              <a:gd name="connsiteX233" fmla="*/ 184 w 12653"/>
              <a:gd name="connsiteY233" fmla="*/ 164 h 3962"/>
              <a:gd name="connsiteX234" fmla="*/ 184 w 12653"/>
              <a:gd name="connsiteY234" fmla="*/ 102 h 3962"/>
              <a:gd name="connsiteX235" fmla="*/ 240 w 12653"/>
              <a:gd name="connsiteY235" fmla="*/ 102 h 3962"/>
              <a:gd name="connsiteX236" fmla="*/ 240 w 12653"/>
              <a:gd name="connsiteY236" fmla="*/ 164 h 3962"/>
              <a:gd name="connsiteX237" fmla="*/ 184 w 12653"/>
              <a:gd name="connsiteY237" fmla="*/ 164 h 3962"/>
              <a:gd name="connsiteX238" fmla="*/ 561 w 12653"/>
              <a:gd name="connsiteY238" fmla="*/ 37 h 3962"/>
              <a:gd name="connsiteX239" fmla="*/ 561 w 12653"/>
              <a:gd name="connsiteY239" fmla="*/ 78 h 3962"/>
              <a:gd name="connsiteX240" fmla="*/ 520 w 12653"/>
              <a:gd name="connsiteY240" fmla="*/ 78 h 3962"/>
              <a:gd name="connsiteX241" fmla="*/ 520 w 12653"/>
              <a:gd name="connsiteY241" fmla="*/ 37 h 3962"/>
              <a:gd name="connsiteX242" fmla="*/ 561 w 12653"/>
              <a:gd name="connsiteY242" fmla="*/ 37 h 3962"/>
              <a:gd name="connsiteX243" fmla="*/ 12414 w 12653"/>
              <a:gd name="connsiteY243" fmla="*/ 164 h 3962"/>
              <a:gd name="connsiteX244" fmla="*/ 12414 w 12653"/>
              <a:gd name="connsiteY244" fmla="*/ 102 h 3962"/>
              <a:gd name="connsiteX245" fmla="*/ 12470 w 12653"/>
              <a:gd name="connsiteY245" fmla="*/ 102 h 3962"/>
              <a:gd name="connsiteX246" fmla="*/ 12470 w 12653"/>
              <a:gd name="connsiteY246" fmla="*/ 164 h 3962"/>
              <a:gd name="connsiteX247" fmla="*/ 12414 w 12653"/>
              <a:gd name="connsiteY247" fmla="*/ 164 h 3962"/>
              <a:gd name="connsiteX248" fmla="*/ 12414 w 12653"/>
              <a:gd name="connsiteY248" fmla="*/ 255 h 3962"/>
              <a:gd name="connsiteX249" fmla="*/ 12414 w 12653"/>
              <a:gd name="connsiteY249" fmla="*/ 184 h 3962"/>
              <a:gd name="connsiteX250" fmla="*/ 12470 w 12653"/>
              <a:gd name="connsiteY250" fmla="*/ 184 h 3962"/>
              <a:gd name="connsiteX251" fmla="*/ 12470 w 12653"/>
              <a:gd name="connsiteY251" fmla="*/ 255 h 3962"/>
              <a:gd name="connsiteX252" fmla="*/ 12414 w 12653"/>
              <a:gd name="connsiteY252" fmla="*/ 255 h 3962"/>
              <a:gd name="connsiteX253" fmla="*/ 12552 w 12653"/>
              <a:gd name="connsiteY253" fmla="*/ 596 h 3962"/>
              <a:gd name="connsiteX254" fmla="*/ 12552 w 12653"/>
              <a:gd name="connsiteY254" fmla="*/ 674 h 3962"/>
              <a:gd name="connsiteX255" fmla="*/ 12612 w 12653"/>
              <a:gd name="connsiteY255" fmla="*/ 674 h 3962"/>
              <a:gd name="connsiteX256" fmla="*/ 12612 w 12653"/>
              <a:gd name="connsiteY256" fmla="*/ 2687 h 3962"/>
              <a:gd name="connsiteX257" fmla="*/ 12552 w 12653"/>
              <a:gd name="connsiteY257" fmla="*/ 2687 h 3962"/>
              <a:gd name="connsiteX258" fmla="*/ 12552 w 12653"/>
              <a:gd name="connsiteY258" fmla="*/ 2765 h 3962"/>
              <a:gd name="connsiteX259" fmla="*/ 12500 w 12653"/>
              <a:gd name="connsiteY259" fmla="*/ 2765 h 3962"/>
              <a:gd name="connsiteX260" fmla="*/ 12500 w 12653"/>
              <a:gd name="connsiteY260" fmla="*/ 2916 h 3962"/>
              <a:gd name="connsiteX261" fmla="*/ 12628 w 12653"/>
              <a:gd name="connsiteY261" fmla="*/ 2916 h 3962"/>
              <a:gd name="connsiteX262" fmla="*/ 12628 w 12653"/>
              <a:gd name="connsiteY262" fmla="*/ 3084 h 3962"/>
              <a:gd name="connsiteX263" fmla="*/ 12571 w 12653"/>
              <a:gd name="connsiteY263" fmla="*/ 3084 h 3962"/>
              <a:gd name="connsiteX264" fmla="*/ 12571 w 12653"/>
              <a:gd name="connsiteY264" fmla="*/ 3002 h 3962"/>
              <a:gd name="connsiteX265" fmla="*/ 12470 w 12653"/>
              <a:gd name="connsiteY265" fmla="*/ 3002 h 3962"/>
              <a:gd name="connsiteX266" fmla="*/ 12470 w 12653"/>
              <a:gd name="connsiteY266" fmla="*/ 3084 h 3962"/>
              <a:gd name="connsiteX267" fmla="*/ 12392 w 12653"/>
              <a:gd name="connsiteY267" fmla="*/ 3084 h 3962"/>
              <a:gd name="connsiteX268" fmla="*/ 12392 w 12653"/>
              <a:gd name="connsiteY268" fmla="*/ 3177 h 3962"/>
              <a:gd name="connsiteX269" fmla="*/ 12300 w 12653"/>
              <a:gd name="connsiteY269" fmla="*/ 3177 h 3962"/>
              <a:gd name="connsiteX270" fmla="*/ 12300 w 12653"/>
              <a:gd name="connsiteY270" fmla="*/ 3278 h 3962"/>
              <a:gd name="connsiteX271" fmla="*/ 12392 w 12653"/>
              <a:gd name="connsiteY271" fmla="*/ 3278 h 3962"/>
              <a:gd name="connsiteX272" fmla="*/ 12392 w 12653"/>
              <a:gd name="connsiteY272" fmla="*/ 3337 h 3962"/>
              <a:gd name="connsiteX273" fmla="*/ 12224 w 12653"/>
              <a:gd name="connsiteY273" fmla="*/ 3337 h 3962"/>
              <a:gd name="connsiteX274" fmla="*/ 12224 w 12653"/>
              <a:gd name="connsiteY274" fmla="*/ 3209 h 3962"/>
              <a:gd name="connsiteX275" fmla="*/ 12071 w 12653"/>
              <a:gd name="connsiteY275" fmla="*/ 3209 h 3962"/>
              <a:gd name="connsiteX276" fmla="*/ 12071 w 12653"/>
              <a:gd name="connsiteY276" fmla="*/ 3261 h 3962"/>
              <a:gd name="connsiteX277" fmla="*/ 11995 w 12653"/>
              <a:gd name="connsiteY277" fmla="*/ 3261 h 3962"/>
              <a:gd name="connsiteX278" fmla="*/ 11995 w 12653"/>
              <a:gd name="connsiteY278" fmla="*/ 3322 h 3962"/>
              <a:gd name="connsiteX279" fmla="*/ 658 w 12653"/>
              <a:gd name="connsiteY279" fmla="*/ 3322 h 3962"/>
              <a:gd name="connsiteX280" fmla="*/ 658 w 12653"/>
              <a:gd name="connsiteY280" fmla="*/ 3261 h 3962"/>
              <a:gd name="connsiteX281" fmla="*/ 583 w 12653"/>
              <a:gd name="connsiteY281" fmla="*/ 3261 h 3962"/>
              <a:gd name="connsiteX282" fmla="*/ 583 w 12653"/>
              <a:gd name="connsiteY282" fmla="*/ 3209 h 3962"/>
              <a:gd name="connsiteX283" fmla="*/ 430 w 12653"/>
              <a:gd name="connsiteY283" fmla="*/ 3209 h 3962"/>
              <a:gd name="connsiteX284" fmla="*/ 430 w 12653"/>
              <a:gd name="connsiteY284" fmla="*/ 3337 h 3962"/>
              <a:gd name="connsiteX285" fmla="*/ 261 w 12653"/>
              <a:gd name="connsiteY285" fmla="*/ 3337 h 3962"/>
              <a:gd name="connsiteX286" fmla="*/ 261 w 12653"/>
              <a:gd name="connsiteY286" fmla="*/ 3278 h 3962"/>
              <a:gd name="connsiteX287" fmla="*/ 354 w 12653"/>
              <a:gd name="connsiteY287" fmla="*/ 3278 h 3962"/>
              <a:gd name="connsiteX288" fmla="*/ 354 w 12653"/>
              <a:gd name="connsiteY288" fmla="*/ 3177 h 3962"/>
              <a:gd name="connsiteX289" fmla="*/ 261 w 12653"/>
              <a:gd name="connsiteY289" fmla="*/ 3177 h 3962"/>
              <a:gd name="connsiteX290" fmla="*/ 261 w 12653"/>
              <a:gd name="connsiteY290" fmla="*/ 3084 h 3962"/>
              <a:gd name="connsiteX291" fmla="*/ 184 w 12653"/>
              <a:gd name="connsiteY291" fmla="*/ 3084 h 3962"/>
              <a:gd name="connsiteX292" fmla="*/ 184 w 12653"/>
              <a:gd name="connsiteY292" fmla="*/ 3002 h 3962"/>
              <a:gd name="connsiteX293" fmla="*/ 82 w 12653"/>
              <a:gd name="connsiteY293" fmla="*/ 3002 h 3962"/>
              <a:gd name="connsiteX294" fmla="*/ 82 w 12653"/>
              <a:gd name="connsiteY294" fmla="*/ 3084 h 3962"/>
              <a:gd name="connsiteX295" fmla="*/ 26 w 12653"/>
              <a:gd name="connsiteY295" fmla="*/ 3084 h 3962"/>
              <a:gd name="connsiteX296" fmla="*/ 26 w 12653"/>
              <a:gd name="connsiteY296" fmla="*/ 2916 h 3962"/>
              <a:gd name="connsiteX297" fmla="*/ 153 w 12653"/>
              <a:gd name="connsiteY297" fmla="*/ 2916 h 3962"/>
              <a:gd name="connsiteX298" fmla="*/ 153 w 12653"/>
              <a:gd name="connsiteY298" fmla="*/ 2765 h 3962"/>
              <a:gd name="connsiteX299" fmla="*/ 102 w 12653"/>
              <a:gd name="connsiteY299" fmla="*/ 2765 h 3962"/>
              <a:gd name="connsiteX300" fmla="*/ 102 w 12653"/>
              <a:gd name="connsiteY300" fmla="*/ 2687 h 3962"/>
              <a:gd name="connsiteX301" fmla="*/ 41 w 12653"/>
              <a:gd name="connsiteY301" fmla="*/ 3390 h 3962"/>
              <a:gd name="connsiteX302" fmla="*/ 41 w 12653"/>
              <a:gd name="connsiteY302" fmla="*/ 674 h 3962"/>
              <a:gd name="connsiteX303" fmla="*/ 102 w 12653"/>
              <a:gd name="connsiteY303" fmla="*/ 674 h 3962"/>
              <a:gd name="connsiteX304" fmla="*/ 102 w 12653"/>
              <a:gd name="connsiteY304" fmla="*/ 596 h 3962"/>
              <a:gd name="connsiteX305" fmla="*/ 153 w 12653"/>
              <a:gd name="connsiteY305" fmla="*/ 596 h 3962"/>
              <a:gd name="connsiteX306" fmla="*/ 153 w 12653"/>
              <a:gd name="connsiteY306" fmla="*/ 445 h 3962"/>
              <a:gd name="connsiteX307" fmla="*/ 26 w 12653"/>
              <a:gd name="connsiteY307" fmla="*/ 445 h 3962"/>
              <a:gd name="connsiteX308" fmla="*/ 26 w 12653"/>
              <a:gd name="connsiteY308" fmla="*/ 277 h 3962"/>
              <a:gd name="connsiteX309" fmla="*/ 82 w 12653"/>
              <a:gd name="connsiteY309" fmla="*/ 277 h 3962"/>
              <a:gd name="connsiteX310" fmla="*/ 82 w 12653"/>
              <a:gd name="connsiteY310" fmla="*/ 359 h 3962"/>
              <a:gd name="connsiteX311" fmla="*/ 184 w 12653"/>
              <a:gd name="connsiteY311" fmla="*/ 359 h 3962"/>
              <a:gd name="connsiteX312" fmla="*/ 184 w 12653"/>
              <a:gd name="connsiteY312" fmla="*/ 277 h 3962"/>
              <a:gd name="connsiteX313" fmla="*/ 261 w 12653"/>
              <a:gd name="connsiteY313" fmla="*/ 277 h 3962"/>
              <a:gd name="connsiteX314" fmla="*/ 261 w 12653"/>
              <a:gd name="connsiteY314" fmla="*/ 184 h 3962"/>
              <a:gd name="connsiteX315" fmla="*/ 354 w 12653"/>
              <a:gd name="connsiteY315" fmla="*/ 184 h 3962"/>
              <a:gd name="connsiteX316" fmla="*/ 354 w 12653"/>
              <a:gd name="connsiteY316" fmla="*/ 82 h 3962"/>
              <a:gd name="connsiteX317" fmla="*/ 261 w 12653"/>
              <a:gd name="connsiteY317" fmla="*/ 82 h 3962"/>
              <a:gd name="connsiteX318" fmla="*/ 261 w 12653"/>
              <a:gd name="connsiteY318" fmla="*/ 24 h 3962"/>
              <a:gd name="connsiteX319" fmla="*/ 430 w 12653"/>
              <a:gd name="connsiteY319" fmla="*/ 24 h 3962"/>
              <a:gd name="connsiteX320" fmla="*/ 430 w 12653"/>
              <a:gd name="connsiteY320" fmla="*/ 151 h 3962"/>
              <a:gd name="connsiteX321" fmla="*/ 583 w 12653"/>
              <a:gd name="connsiteY321" fmla="*/ 151 h 3962"/>
              <a:gd name="connsiteX322" fmla="*/ 583 w 12653"/>
              <a:gd name="connsiteY322" fmla="*/ 100 h 3962"/>
              <a:gd name="connsiteX323" fmla="*/ 658 w 12653"/>
              <a:gd name="connsiteY323" fmla="*/ 100 h 3962"/>
              <a:gd name="connsiteX324" fmla="*/ 658 w 12653"/>
              <a:gd name="connsiteY324" fmla="*/ 39 h 3962"/>
              <a:gd name="connsiteX325" fmla="*/ 11995 w 12653"/>
              <a:gd name="connsiteY325" fmla="*/ 39 h 3962"/>
              <a:gd name="connsiteX326" fmla="*/ 11995 w 12653"/>
              <a:gd name="connsiteY326" fmla="*/ 100 h 3962"/>
              <a:gd name="connsiteX327" fmla="*/ 12071 w 12653"/>
              <a:gd name="connsiteY327" fmla="*/ 100 h 3962"/>
              <a:gd name="connsiteX328" fmla="*/ 12071 w 12653"/>
              <a:gd name="connsiteY328" fmla="*/ 151 h 3962"/>
              <a:gd name="connsiteX329" fmla="*/ 12224 w 12653"/>
              <a:gd name="connsiteY329" fmla="*/ 151 h 3962"/>
              <a:gd name="connsiteX330" fmla="*/ 12224 w 12653"/>
              <a:gd name="connsiteY330" fmla="*/ 24 h 3962"/>
              <a:gd name="connsiteX331" fmla="*/ 12392 w 12653"/>
              <a:gd name="connsiteY331" fmla="*/ 24 h 3962"/>
              <a:gd name="connsiteX332" fmla="*/ 12392 w 12653"/>
              <a:gd name="connsiteY332" fmla="*/ 82 h 3962"/>
              <a:gd name="connsiteX333" fmla="*/ 12300 w 12653"/>
              <a:gd name="connsiteY333" fmla="*/ 82 h 3962"/>
              <a:gd name="connsiteX334" fmla="*/ 12300 w 12653"/>
              <a:gd name="connsiteY334" fmla="*/ 184 h 3962"/>
              <a:gd name="connsiteX335" fmla="*/ 12392 w 12653"/>
              <a:gd name="connsiteY335" fmla="*/ 184 h 3962"/>
              <a:gd name="connsiteX336" fmla="*/ 12392 w 12653"/>
              <a:gd name="connsiteY336" fmla="*/ 277 h 3962"/>
              <a:gd name="connsiteX337" fmla="*/ 12470 w 12653"/>
              <a:gd name="connsiteY337" fmla="*/ 277 h 3962"/>
              <a:gd name="connsiteX338" fmla="*/ 12470 w 12653"/>
              <a:gd name="connsiteY338" fmla="*/ 359 h 3962"/>
              <a:gd name="connsiteX339" fmla="*/ 12571 w 12653"/>
              <a:gd name="connsiteY339" fmla="*/ 359 h 3962"/>
              <a:gd name="connsiteX340" fmla="*/ 12571 w 12653"/>
              <a:gd name="connsiteY340" fmla="*/ 277 h 3962"/>
              <a:gd name="connsiteX341" fmla="*/ 12628 w 12653"/>
              <a:gd name="connsiteY341" fmla="*/ 277 h 3962"/>
              <a:gd name="connsiteX342" fmla="*/ 12628 w 12653"/>
              <a:gd name="connsiteY342" fmla="*/ 445 h 3962"/>
              <a:gd name="connsiteX343" fmla="*/ 12500 w 12653"/>
              <a:gd name="connsiteY343" fmla="*/ 445 h 3962"/>
              <a:gd name="connsiteX344" fmla="*/ 12500 w 12653"/>
              <a:gd name="connsiteY344" fmla="*/ 596 h 3962"/>
              <a:gd name="connsiteX345" fmla="*/ 12552 w 12653"/>
              <a:gd name="connsiteY345" fmla="*/ 596 h 3962"/>
              <a:gd name="connsiteX346" fmla="*/ 261 w 12653"/>
              <a:gd name="connsiteY346" fmla="*/ 3962 h 3962"/>
              <a:gd name="connsiteX347" fmla="*/ 261 w 12653"/>
              <a:gd name="connsiteY347" fmla="*/ 3899 h 3962"/>
              <a:gd name="connsiteX348" fmla="*/ 335 w 12653"/>
              <a:gd name="connsiteY348" fmla="*/ 3899 h 3962"/>
              <a:gd name="connsiteX349" fmla="*/ 335 w 12653"/>
              <a:gd name="connsiteY349" fmla="*/ 3962 h 3962"/>
              <a:gd name="connsiteX350" fmla="*/ 261 w 12653"/>
              <a:gd name="connsiteY350" fmla="*/ 3962 h 3962"/>
              <a:gd name="connsiteX351" fmla="*/ 261 w 12653"/>
              <a:gd name="connsiteY351" fmla="*/ 102 h 3962"/>
              <a:gd name="connsiteX352" fmla="*/ 335 w 12653"/>
              <a:gd name="connsiteY352" fmla="*/ 102 h 3962"/>
              <a:gd name="connsiteX353" fmla="*/ 335 w 12653"/>
              <a:gd name="connsiteY353" fmla="*/ 164 h 3962"/>
              <a:gd name="connsiteX354" fmla="*/ 261 w 12653"/>
              <a:gd name="connsiteY354" fmla="*/ 164 h 3962"/>
              <a:gd name="connsiteX355" fmla="*/ 261 w 12653"/>
              <a:gd name="connsiteY355" fmla="*/ 102 h 3962"/>
              <a:gd name="connsiteX356" fmla="*/ 12392 w 12653"/>
              <a:gd name="connsiteY356" fmla="*/ 102 h 3962"/>
              <a:gd name="connsiteX357" fmla="*/ 12392 w 12653"/>
              <a:gd name="connsiteY357" fmla="*/ 164 h 3962"/>
              <a:gd name="connsiteX358" fmla="*/ 12319 w 12653"/>
              <a:gd name="connsiteY358" fmla="*/ 164 h 3962"/>
              <a:gd name="connsiteX359" fmla="*/ 12319 w 12653"/>
              <a:gd name="connsiteY359" fmla="*/ 102 h 3962"/>
              <a:gd name="connsiteX360" fmla="*/ 12392 w 12653"/>
              <a:gd name="connsiteY360" fmla="*/ 102 h 3962"/>
              <a:gd name="connsiteX361" fmla="*/ 12392 w 12653"/>
              <a:gd name="connsiteY361" fmla="*/ 3899 h 3962"/>
              <a:gd name="connsiteX362" fmla="*/ 12392 w 12653"/>
              <a:gd name="connsiteY362" fmla="*/ 3962 h 3962"/>
              <a:gd name="connsiteX363" fmla="*/ 12319 w 12653"/>
              <a:gd name="connsiteY363" fmla="*/ 3962 h 3962"/>
              <a:gd name="connsiteX364" fmla="*/ 12319 w 12653"/>
              <a:gd name="connsiteY364" fmla="*/ 3899 h 3962"/>
              <a:gd name="connsiteX365" fmla="*/ 12392 w 12653"/>
              <a:gd name="connsiteY365" fmla="*/ 3899 h 3962"/>
              <a:gd name="connsiteX366" fmla="*/ 12552 w 12653"/>
              <a:gd name="connsiteY366" fmla="*/ 277 h 3962"/>
              <a:gd name="connsiteX367" fmla="*/ 12552 w 12653"/>
              <a:gd name="connsiteY367" fmla="*/ 339 h 3962"/>
              <a:gd name="connsiteX368" fmla="*/ 12487 w 12653"/>
              <a:gd name="connsiteY368" fmla="*/ 339 h 3962"/>
              <a:gd name="connsiteX369" fmla="*/ 12487 w 12653"/>
              <a:gd name="connsiteY369" fmla="*/ 277 h 3962"/>
              <a:gd name="connsiteX370" fmla="*/ 12552 w 12653"/>
              <a:gd name="connsiteY370" fmla="*/ 277 h 3962"/>
              <a:gd name="connsiteX371" fmla="*/ 12552 w 12653"/>
              <a:gd name="connsiteY371" fmla="*/ 184 h 3962"/>
              <a:gd name="connsiteX372" fmla="*/ 12552 w 12653"/>
              <a:gd name="connsiteY372" fmla="*/ 255 h 3962"/>
              <a:gd name="connsiteX373" fmla="*/ 12487 w 12653"/>
              <a:gd name="connsiteY373" fmla="*/ 255 h 3962"/>
              <a:gd name="connsiteX374" fmla="*/ 12487 w 12653"/>
              <a:gd name="connsiteY374" fmla="*/ 184 h 3962"/>
              <a:gd name="connsiteX375" fmla="*/ 12552 w 12653"/>
              <a:gd name="connsiteY375" fmla="*/ 184 h 3962"/>
              <a:gd name="connsiteX376" fmla="*/ 12552 w 12653"/>
              <a:gd name="connsiteY376" fmla="*/ 102 h 3962"/>
              <a:gd name="connsiteX377" fmla="*/ 12552 w 12653"/>
              <a:gd name="connsiteY377" fmla="*/ 160 h 3962"/>
              <a:gd name="connsiteX378" fmla="*/ 12492 w 12653"/>
              <a:gd name="connsiteY378" fmla="*/ 160 h 3962"/>
              <a:gd name="connsiteX379" fmla="*/ 12492 w 12653"/>
              <a:gd name="connsiteY379" fmla="*/ 102 h 3962"/>
              <a:gd name="connsiteX380" fmla="*/ 12552 w 12653"/>
              <a:gd name="connsiteY380" fmla="*/ 102 h 3962"/>
              <a:gd name="connsiteX381" fmla="*/ 12492 w 12653"/>
              <a:gd name="connsiteY381" fmla="*/ 82 h 3962"/>
              <a:gd name="connsiteX382" fmla="*/ 12492 w 12653"/>
              <a:gd name="connsiteY382" fmla="*/ 22 h 3962"/>
              <a:gd name="connsiteX383" fmla="*/ 12630 w 12653"/>
              <a:gd name="connsiteY383" fmla="*/ 22 h 3962"/>
              <a:gd name="connsiteX384" fmla="*/ 12630 w 12653"/>
              <a:gd name="connsiteY384" fmla="*/ 160 h 3962"/>
              <a:gd name="connsiteX385" fmla="*/ 12571 w 12653"/>
              <a:gd name="connsiteY385" fmla="*/ 160 h 3962"/>
              <a:gd name="connsiteX386" fmla="*/ 12571 w 12653"/>
              <a:gd name="connsiteY386" fmla="*/ 82 h 3962"/>
              <a:gd name="connsiteX387" fmla="*/ 12492 w 12653"/>
              <a:gd name="connsiteY387" fmla="*/ 82 h 3962"/>
              <a:gd name="connsiteX388" fmla="*/ 80 w 12653"/>
              <a:gd name="connsiteY388" fmla="*/ 3489 h 3962"/>
              <a:gd name="connsiteX389" fmla="*/ 80 w 12653"/>
              <a:gd name="connsiteY389" fmla="*/ 3528 h 3962"/>
              <a:gd name="connsiteX390" fmla="*/ 39 w 12653"/>
              <a:gd name="connsiteY390" fmla="*/ 3528 h 3962"/>
              <a:gd name="connsiteX391" fmla="*/ 39 w 12653"/>
              <a:gd name="connsiteY391" fmla="*/ 3489 h 3962"/>
              <a:gd name="connsiteX392" fmla="*/ 80 w 12653"/>
              <a:gd name="connsiteY392" fmla="*/ 3489 h 3962"/>
              <a:gd name="connsiteX393" fmla="*/ 12574 w 12653"/>
              <a:gd name="connsiteY393" fmla="*/ 575 h 3962"/>
              <a:gd name="connsiteX394" fmla="*/ 12574 w 12653"/>
              <a:gd name="connsiteY394" fmla="*/ 536 h 3962"/>
              <a:gd name="connsiteX395" fmla="*/ 12615 w 12653"/>
              <a:gd name="connsiteY395" fmla="*/ 536 h 3962"/>
              <a:gd name="connsiteX396" fmla="*/ 12615 w 12653"/>
              <a:gd name="connsiteY396" fmla="*/ 575 h 3962"/>
              <a:gd name="connsiteX397" fmla="*/ 12574 w 12653"/>
              <a:gd name="connsiteY397" fmla="*/ 575 h 3962"/>
              <a:gd name="connsiteX0" fmla="*/ 12653 w 12653"/>
              <a:gd name="connsiteY0" fmla="*/ 182 h 3962"/>
              <a:gd name="connsiteX1" fmla="*/ 12653 w 12653"/>
              <a:gd name="connsiteY1" fmla="*/ 0 h 3962"/>
              <a:gd name="connsiteX2" fmla="*/ 12470 w 12653"/>
              <a:gd name="connsiteY2" fmla="*/ 0 h 3962"/>
              <a:gd name="connsiteX3" fmla="*/ 12470 w 12653"/>
              <a:gd name="connsiteY3" fmla="*/ 82 h 3962"/>
              <a:gd name="connsiteX4" fmla="*/ 12414 w 12653"/>
              <a:gd name="connsiteY4" fmla="*/ 82 h 3962"/>
              <a:gd name="connsiteX5" fmla="*/ 12414 w 12653"/>
              <a:gd name="connsiteY5" fmla="*/ 0 h 3962"/>
              <a:gd name="connsiteX6" fmla="*/ 12202 w 12653"/>
              <a:gd name="connsiteY6" fmla="*/ 0 h 3962"/>
              <a:gd name="connsiteX7" fmla="*/ 12202 w 12653"/>
              <a:gd name="connsiteY7" fmla="*/ 130 h 3962"/>
              <a:gd name="connsiteX8" fmla="*/ 12092 w 12653"/>
              <a:gd name="connsiteY8" fmla="*/ 130 h 3962"/>
              <a:gd name="connsiteX9" fmla="*/ 12092 w 12653"/>
              <a:gd name="connsiteY9" fmla="*/ 100 h 3962"/>
              <a:gd name="connsiteX10" fmla="*/ 12155 w 12653"/>
              <a:gd name="connsiteY10" fmla="*/ 100 h 3962"/>
              <a:gd name="connsiteX11" fmla="*/ 12155 w 12653"/>
              <a:gd name="connsiteY11" fmla="*/ 15 h 3962"/>
              <a:gd name="connsiteX12" fmla="*/ 12071 w 12653"/>
              <a:gd name="connsiteY12" fmla="*/ 15 h 3962"/>
              <a:gd name="connsiteX13" fmla="*/ 12071 w 12653"/>
              <a:gd name="connsiteY13" fmla="*/ 78 h 3962"/>
              <a:gd name="connsiteX14" fmla="*/ 12017 w 12653"/>
              <a:gd name="connsiteY14" fmla="*/ 78 h 3962"/>
              <a:gd name="connsiteX15" fmla="*/ 12017 w 12653"/>
              <a:gd name="connsiteY15" fmla="*/ 18 h 3962"/>
              <a:gd name="connsiteX16" fmla="*/ 637 w 12653"/>
              <a:gd name="connsiteY16" fmla="*/ 18 h 3962"/>
              <a:gd name="connsiteX17" fmla="*/ 637 w 12653"/>
              <a:gd name="connsiteY17" fmla="*/ 78 h 3962"/>
              <a:gd name="connsiteX18" fmla="*/ 583 w 12653"/>
              <a:gd name="connsiteY18" fmla="*/ 78 h 3962"/>
              <a:gd name="connsiteX19" fmla="*/ 583 w 12653"/>
              <a:gd name="connsiteY19" fmla="*/ 15 h 3962"/>
              <a:gd name="connsiteX20" fmla="*/ 499 w 12653"/>
              <a:gd name="connsiteY20" fmla="*/ 15 h 3962"/>
              <a:gd name="connsiteX21" fmla="*/ 499 w 12653"/>
              <a:gd name="connsiteY21" fmla="*/ 100 h 3962"/>
              <a:gd name="connsiteX22" fmla="*/ 561 w 12653"/>
              <a:gd name="connsiteY22" fmla="*/ 100 h 3962"/>
              <a:gd name="connsiteX23" fmla="*/ 561 w 12653"/>
              <a:gd name="connsiteY23" fmla="*/ 130 h 3962"/>
              <a:gd name="connsiteX24" fmla="*/ 451 w 12653"/>
              <a:gd name="connsiteY24" fmla="*/ 130 h 3962"/>
              <a:gd name="connsiteX25" fmla="*/ 451 w 12653"/>
              <a:gd name="connsiteY25" fmla="*/ 0 h 3962"/>
              <a:gd name="connsiteX26" fmla="*/ 240 w 12653"/>
              <a:gd name="connsiteY26" fmla="*/ 0 h 3962"/>
              <a:gd name="connsiteX27" fmla="*/ 240 w 12653"/>
              <a:gd name="connsiteY27" fmla="*/ 82 h 3962"/>
              <a:gd name="connsiteX28" fmla="*/ 184 w 12653"/>
              <a:gd name="connsiteY28" fmla="*/ 82 h 3962"/>
              <a:gd name="connsiteX29" fmla="*/ 184 w 12653"/>
              <a:gd name="connsiteY29" fmla="*/ 0 h 3962"/>
              <a:gd name="connsiteX30" fmla="*/ 0 w 12653"/>
              <a:gd name="connsiteY30" fmla="*/ 0 h 3962"/>
              <a:gd name="connsiteX31" fmla="*/ 0 w 12653"/>
              <a:gd name="connsiteY31" fmla="*/ 182 h 3962"/>
              <a:gd name="connsiteX32" fmla="*/ 82 w 12653"/>
              <a:gd name="connsiteY32" fmla="*/ 182 h 3962"/>
              <a:gd name="connsiteX33" fmla="*/ 82 w 12653"/>
              <a:gd name="connsiteY33" fmla="*/ 255 h 3962"/>
              <a:gd name="connsiteX34" fmla="*/ 2 w 12653"/>
              <a:gd name="connsiteY34" fmla="*/ 255 h 3962"/>
              <a:gd name="connsiteX35" fmla="*/ 2 w 12653"/>
              <a:gd name="connsiteY35" fmla="*/ 467 h 3962"/>
              <a:gd name="connsiteX36" fmla="*/ 132 w 12653"/>
              <a:gd name="connsiteY36" fmla="*/ 467 h 3962"/>
              <a:gd name="connsiteX37" fmla="*/ 132 w 12653"/>
              <a:gd name="connsiteY37" fmla="*/ 575 h 3962"/>
              <a:gd name="connsiteX38" fmla="*/ 102 w 12653"/>
              <a:gd name="connsiteY38" fmla="*/ 575 h 3962"/>
              <a:gd name="connsiteX39" fmla="*/ 102 w 12653"/>
              <a:gd name="connsiteY39" fmla="*/ 514 h 3962"/>
              <a:gd name="connsiteX40" fmla="*/ 17 w 12653"/>
              <a:gd name="connsiteY40" fmla="*/ 514 h 3962"/>
              <a:gd name="connsiteX41" fmla="*/ 17 w 12653"/>
              <a:gd name="connsiteY41" fmla="*/ 596 h 3962"/>
              <a:gd name="connsiteX42" fmla="*/ 80 w 12653"/>
              <a:gd name="connsiteY42" fmla="*/ 596 h 3962"/>
              <a:gd name="connsiteX43" fmla="*/ 80 w 12653"/>
              <a:gd name="connsiteY43" fmla="*/ 652 h 3962"/>
              <a:gd name="connsiteX44" fmla="*/ 20 w 12653"/>
              <a:gd name="connsiteY44" fmla="*/ 652 h 3962"/>
              <a:gd name="connsiteX45" fmla="*/ 20 w 12653"/>
              <a:gd name="connsiteY45" fmla="*/ 2708 h 3962"/>
              <a:gd name="connsiteX46" fmla="*/ 80 w 12653"/>
              <a:gd name="connsiteY46" fmla="*/ 2708 h 3962"/>
              <a:gd name="connsiteX47" fmla="*/ 80 w 12653"/>
              <a:gd name="connsiteY47" fmla="*/ 2765 h 3962"/>
              <a:gd name="connsiteX48" fmla="*/ 17 w 12653"/>
              <a:gd name="connsiteY48" fmla="*/ 2765 h 3962"/>
              <a:gd name="connsiteX49" fmla="*/ 17 w 12653"/>
              <a:gd name="connsiteY49" fmla="*/ 2847 h 3962"/>
              <a:gd name="connsiteX50" fmla="*/ 102 w 12653"/>
              <a:gd name="connsiteY50" fmla="*/ 2847 h 3962"/>
              <a:gd name="connsiteX51" fmla="*/ 102 w 12653"/>
              <a:gd name="connsiteY51" fmla="*/ 2786 h 3962"/>
              <a:gd name="connsiteX52" fmla="*/ 132 w 12653"/>
              <a:gd name="connsiteY52" fmla="*/ 2786 h 3962"/>
              <a:gd name="connsiteX53" fmla="*/ 132 w 12653"/>
              <a:gd name="connsiteY53" fmla="*/ 2894 h 3962"/>
              <a:gd name="connsiteX54" fmla="*/ 2 w 12653"/>
              <a:gd name="connsiteY54" fmla="*/ 2894 h 3962"/>
              <a:gd name="connsiteX55" fmla="*/ 2 w 12653"/>
              <a:gd name="connsiteY55" fmla="*/ 3106 h 3962"/>
              <a:gd name="connsiteX56" fmla="*/ 82 w 12653"/>
              <a:gd name="connsiteY56" fmla="*/ 3106 h 3962"/>
              <a:gd name="connsiteX57" fmla="*/ 82 w 12653"/>
              <a:gd name="connsiteY57" fmla="*/ 3179 h 3962"/>
              <a:gd name="connsiteX58" fmla="*/ 0 w 12653"/>
              <a:gd name="connsiteY58" fmla="*/ 3179 h 3962"/>
              <a:gd name="connsiteX59" fmla="*/ 0 w 12653"/>
              <a:gd name="connsiteY59" fmla="*/ 3360 h 3962"/>
              <a:gd name="connsiteX60" fmla="*/ 184 w 12653"/>
              <a:gd name="connsiteY60" fmla="*/ 3360 h 3962"/>
              <a:gd name="connsiteX61" fmla="*/ 184 w 12653"/>
              <a:gd name="connsiteY61" fmla="*/ 3278 h 3962"/>
              <a:gd name="connsiteX62" fmla="*/ 240 w 12653"/>
              <a:gd name="connsiteY62" fmla="*/ 3278 h 3962"/>
              <a:gd name="connsiteX63" fmla="*/ 240 w 12653"/>
              <a:gd name="connsiteY63" fmla="*/ 3360 h 3962"/>
              <a:gd name="connsiteX64" fmla="*/ 451 w 12653"/>
              <a:gd name="connsiteY64" fmla="*/ 3360 h 3962"/>
              <a:gd name="connsiteX65" fmla="*/ 451 w 12653"/>
              <a:gd name="connsiteY65" fmla="*/ 3231 h 3962"/>
              <a:gd name="connsiteX66" fmla="*/ 561 w 12653"/>
              <a:gd name="connsiteY66" fmla="*/ 3231 h 3962"/>
              <a:gd name="connsiteX67" fmla="*/ 561 w 12653"/>
              <a:gd name="connsiteY67" fmla="*/ 3261 h 3962"/>
              <a:gd name="connsiteX68" fmla="*/ 499 w 12653"/>
              <a:gd name="connsiteY68" fmla="*/ 3261 h 3962"/>
              <a:gd name="connsiteX69" fmla="*/ 499 w 12653"/>
              <a:gd name="connsiteY69" fmla="*/ 3345 h 3962"/>
              <a:gd name="connsiteX70" fmla="*/ 583 w 12653"/>
              <a:gd name="connsiteY70" fmla="*/ 3345 h 3962"/>
              <a:gd name="connsiteX71" fmla="*/ 583 w 12653"/>
              <a:gd name="connsiteY71" fmla="*/ 3283 h 3962"/>
              <a:gd name="connsiteX72" fmla="*/ 637 w 12653"/>
              <a:gd name="connsiteY72" fmla="*/ 3283 h 3962"/>
              <a:gd name="connsiteX73" fmla="*/ 637 w 12653"/>
              <a:gd name="connsiteY73" fmla="*/ 3343 h 3962"/>
              <a:gd name="connsiteX74" fmla="*/ 12017 w 12653"/>
              <a:gd name="connsiteY74" fmla="*/ 3343 h 3962"/>
              <a:gd name="connsiteX75" fmla="*/ 12017 w 12653"/>
              <a:gd name="connsiteY75" fmla="*/ 3283 h 3962"/>
              <a:gd name="connsiteX76" fmla="*/ 12071 w 12653"/>
              <a:gd name="connsiteY76" fmla="*/ 3283 h 3962"/>
              <a:gd name="connsiteX77" fmla="*/ 12071 w 12653"/>
              <a:gd name="connsiteY77" fmla="*/ 3345 h 3962"/>
              <a:gd name="connsiteX78" fmla="*/ 12155 w 12653"/>
              <a:gd name="connsiteY78" fmla="*/ 3345 h 3962"/>
              <a:gd name="connsiteX79" fmla="*/ 12155 w 12653"/>
              <a:gd name="connsiteY79" fmla="*/ 3261 h 3962"/>
              <a:gd name="connsiteX80" fmla="*/ 12092 w 12653"/>
              <a:gd name="connsiteY80" fmla="*/ 3261 h 3962"/>
              <a:gd name="connsiteX81" fmla="*/ 12092 w 12653"/>
              <a:gd name="connsiteY81" fmla="*/ 3231 h 3962"/>
              <a:gd name="connsiteX82" fmla="*/ 12202 w 12653"/>
              <a:gd name="connsiteY82" fmla="*/ 3231 h 3962"/>
              <a:gd name="connsiteX83" fmla="*/ 12202 w 12653"/>
              <a:gd name="connsiteY83" fmla="*/ 3360 h 3962"/>
              <a:gd name="connsiteX84" fmla="*/ 12414 w 12653"/>
              <a:gd name="connsiteY84" fmla="*/ 3360 h 3962"/>
              <a:gd name="connsiteX85" fmla="*/ 12414 w 12653"/>
              <a:gd name="connsiteY85" fmla="*/ 3278 h 3962"/>
              <a:gd name="connsiteX86" fmla="*/ 12470 w 12653"/>
              <a:gd name="connsiteY86" fmla="*/ 3278 h 3962"/>
              <a:gd name="connsiteX87" fmla="*/ 12470 w 12653"/>
              <a:gd name="connsiteY87" fmla="*/ 3360 h 3962"/>
              <a:gd name="connsiteX88" fmla="*/ 12653 w 12653"/>
              <a:gd name="connsiteY88" fmla="*/ 3360 h 3962"/>
              <a:gd name="connsiteX89" fmla="*/ 12653 w 12653"/>
              <a:gd name="connsiteY89" fmla="*/ 3179 h 3962"/>
              <a:gd name="connsiteX90" fmla="*/ 12571 w 12653"/>
              <a:gd name="connsiteY90" fmla="*/ 3179 h 3962"/>
              <a:gd name="connsiteX91" fmla="*/ 12571 w 12653"/>
              <a:gd name="connsiteY91" fmla="*/ 3106 h 3962"/>
              <a:gd name="connsiteX92" fmla="*/ 12651 w 12653"/>
              <a:gd name="connsiteY92" fmla="*/ 3106 h 3962"/>
              <a:gd name="connsiteX93" fmla="*/ 12651 w 12653"/>
              <a:gd name="connsiteY93" fmla="*/ 2894 h 3962"/>
              <a:gd name="connsiteX94" fmla="*/ 12522 w 12653"/>
              <a:gd name="connsiteY94" fmla="*/ 2894 h 3962"/>
              <a:gd name="connsiteX95" fmla="*/ 12522 w 12653"/>
              <a:gd name="connsiteY95" fmla="*/ 2786 h 3962"/>
              <a:gd name="connsiteX96" fmla="*/ 12552 w 12653"/>
              <a:gd name="connsiteY96" fmla="*/ 2786 h 3962"/>
              <a:gd name="connsiteX97" fmla="*/ 12552 w 12653"/>
              <a:gd name="connsiteY97" fmla="*/ 2847 h 3962"/>
              <a:gd name="connsiteX98" fmla="*/ 12636 w 12653"/>
              <a:gd name="connsiteY98" fmla="*/ 2847 h 3962"/>
              <a:gd name="connsiteX99" fmla="*/ 12636 w 12653"/>
              <a:gd name="connsiteY99" fmla="*/ 2765 h 3962"/>
              <a:gd name="connsiteX100" fmla="*/ 12574 w 12653"/>
              <a:gd name="connsiteY100" fmla="*/ 2765 h 3962"/>
              <a:gd name="connsiteX101" fmla="*/ 12574 w 12653"/>
              <a:gd name="connsiteY101" fmla="*/ 2708 h 3962"/>
              <a:gd name="connsiteX102" fmla="*/ 12634 w 12653"/>
              <a:gd name="connsiteY102" fmla="*/ 2708 h 3962"/>
              <a:gd name="connsiteX103" fmla="*/ 12634 w 12653"/>
              <a:gd name="connsiteY103" fmla="*/ 652 h 3962"/>
              <a:gd name="connsiteX104" fmla="*/ 12574 w 12653"/>
              <a:gd name="connsiteY104" fmla="*/ 652 h 3962"/>
              <a:gd name="connsiteX105" fmla="*/ 12574 w 12653"/>
              <a:gd name="connsiteY105" fmla="*/ 596 h 3962"/>
              <a:gd name="connsiteX106" fmla="*/ 12636 w 12653"/>
              <a:gd name="connsiteY106" fmla="*/ 596 h 3962"/>
              <a:gd name="connsiteX107" fmla="*/ 12636 w 12653"/>
              <a:gd name="connsiteY107" fmla="*/ 514 h 3962"/>
              <a:gd name="connsiteX108" fmla="*/ 12552 w 12653"/>
              <a:gd name="connsiteY108" fmla="*/ 514 h 3962"/>
              <a:gd name="connsiteX109" fmla="*/ 12552 w 12653"/>
              <a:gd name="connsiteY109" fmla="*/ 575 h 3962"/>
              <a:gd name="connsiteX110" fmla="*/ 12522 w 12653"/>
              <a:gd name="connsiteY110" fmla="*/ 575 h 3962"/>
              <a:gd name="connsiteX111" fmla="*/ 12522 w 12653"/>
              <a:gd name="connsiteY111" fmla="*/ 467 h 3962"/>
              <a:gd name="connsiteX112" fmla="*/ 12651 w 12653"/>
              <a:gd name="connsiteY112" fmla="*/ 467 h 3962"/>
              <a:gd name="connsiteX113" fmla="*/ 12651 w 12653"/>
              <a:gd name="connsiteY113" fmla="*/ 255 h 3962"/>
              <a:gd name="connsiteX114" fmla="*/ 12571 w 12653"/>
              <a:gd name="connsiteY114" fmla="*/ 255 h 3962"/>
              <a:gd name="connsiteX115" fmla="*/ 12571 w 12653"/>
              <a:gd name="connsiteY115" fmla="*/ 182 h 3962"/>
              <a:gd name="connsiteX116" fmla="*/ 12653 w 12653"/>
              <a:gd name="connsiteY116" fmla="*/ 182 h 3962"/>
              <a:gd name="connsiteX117" fmla="*/ 561 w 12653"/>
              <a:gd name="connsiteY117" fmla="*/ 3283 h 3962"/>
              <a:gd name="connsiteX118" fmla="*/ 561 w 12653"/>
              <a:gd name="connsiteY118" fmla="*/ 3324 h 3962"/>
              <a:gd name="connsiteX119" fmla="*/ 520 w 12653"/>
              <a:gd name="connsiteY119" fmla="*/ 3324 h 3962"/>
              <a:gd name="connsiteX120" fmla="*/ 520 w 12653"/>
              <a:gd name="connsiteY120" fmla="*/ 3283 h 3962"/>
              <a:gd name="connsiteX121" fmla="*/ 561 w 12653"/>
              <a:gd name="connsiteY121" fmla="*/ 3283 h 3962"/>
              <a:gd name="connsiteX122" fmla="*/ 12092 w 12653"/>
              <a:gd name="connsiteY122" fmla="*/ 78 h 3962"/>
              <a:gd name="connsiteX123" fmla="*/ 12092 w 12653"/>
              <a:gd name="connsiteY123" fmla="*/ 37 h 3962"/>
              <a:gd name="connsiteX124" fmla="*/ 12133 w 12653"/>
              <a:gd name="connsiteY124" fmla="*/ 37 h 3962"/>
              <a:gd name="connsiteX125" fmla="*/ 12133 w 12653"/>
              <a:gd name="connsiteY125" fmla="*/ 78 h 3962"/>
              <a:gd name="connsiteX126" fmla="*/ 12092 w 12653"/>
              <a:gd name="connsiteY126" fmla="*/ 78 h 3962"/>
              <a:gd name="connsiteX127" fmla="*/ 12574 w 12653"/>
              <a:gd name="connsiteY127" fmla="*/ 2825 h 3962"/>
              <a:gd name="connsiteX128" fmla="*/ 12574 w 12653"/>
              <a:gd name="connsiteY128" fmla="*/ 2786 h 3962"/>
              <a:gd name="connsiteX129" fmla="*/ 12615 w 12653"/>
              <a:gd name="connsiteY129" fmla="*/ 2786 h 3962"/>
              <a:gd name="connsiteX130" fmla="*/ 12615 w 12653"/>
              <a:gd name="connsiteY130" fmla="*/ 2825 h 3962"/>
              <a:gd name="connsiteX131" fmla="*/ 12574 w 12653"/>
              <a:gd name="connsiteY131" fmla="*/ 2825 h 3962"/>
              <a:gd name="connsiteX132" fmla="*/ 12492 w 12653"/>
              <a:gd name="connsiteY132" fmla="*/ 3339 h 3962"/>
              <a:gd name="connsiteX133" fmla="*/ 12492 w 12653"/>
              <a:gd name="connsiteY133" fmla="*/ 3278 h 3962"/>
              <a:gd name="connsiteX134" fmla="*/ 12571 w 12653"/>
              <a:gd name="connsiteY134" fmla="*/ 3278 h 3962"/>
              <a:gd name="connsiteX135" fmla="*/ 12571 w 12653"/>
              <a:gd name="connsiteY135" fmla="*/ 3201 h 3962"/>
              <a:gd name="connsiteX136" fmla="*/ 12630 w 12653"/>
              <a:gd name="connsiteY136" fmla="*/ 3201 h 3962"/>
              <a:gd name="connsiteX137" fmla="*/ 12630 w 12653"/>
              <a:gd name="connsiteY137" fmla="*/ 3339 h 3962"/>
              <a:gd name="connsiteX138" fmla="*/ 12492 w 12653"/>
              <a:gd name="connsiteY138" fmla="*/ 3339 h 3962"/>
              <a:gd name="connsiteX139" fmla="*/ 12492 w 12653"/>
              <a:gd name="connsiteY139" fmla="*/ 3259 h 3962"/>
              <a:gd name="connsiteX140" fmla="*/ 12492 w 12653"/>
              <a:gd name="connsiteY140" fmla="*/ 3201 h 3962"/>
              <a:gd name="connsiteX141" fmla="*/ 12552 w 12653"/>
              <a:gd name="connsiteY141" fmla="*/ 3201 h 3962"/>
              <a:gd name="connsiteX142" fmla="*/ 12552 w 12653"/>
              <a:gd name="connsiteY142" fmla="*/ 3259 h 3962"/>
              <a:gd name="connsiteX143" fmla="*/ 12492 w 12653"/>
              <a:gd name="connsiteY143" fmla="*/ 3259 h 3962"/>
              <a:gd name="connsiteX144" fmla="*/ 12487 w 12653"/>
              <a:gd name="connsiteY144" fmla="*/ 3084 h 3962"/>
              <a:gd name="connsiteX145" fmla="*/ 12487 w 12653"/>
              <a:gd name="connsiteY145" fmla="*/ 3021 h 3962"/>
              <a:gd name="connsiteX146" fmla="*/ 12552 w 12653"/>
              <a:gd name="connsiteY146" fmla="*/ 3021 h 3962"/>
              <a:gd name="connsiteX147" fmla="*/ 12552 w 12653"/>
              <a:gd name="connsiteY147" fmla="*/ 3084 h 3962"/>
              <a:gd name="connsiteX148" fmla="*/ 12487 w 12653"/>
              <a:gd name="connsiteY148" fmla="*/ 3084 h 3962"/>
              <a:gd name="connsiteX149" fmla="*/ 12552 w 12653"/>
              <a:gd name="connsiteY149" fmla="*/ 3106 h 3962"/>
              <a:gd name="connsiteX150" fmla="*/ 12552 w 12653"/>
              <a:gd name="connsiteY150" fmla="*/ 3177 h 3962"/>
              <a:gd name="connsiteX151" fmla="*/ 12487 w 12653"/>
              <a:gd name="connsiteY151" fmla="*/ 3177 h 3962"/>
              <a:gd name="connsiteX152" fmla="*/ 12487 w 12653"/>
              <a:gd name="connsiteY152" fmla="*/ 3106 h 3962"/>
              <a:gd name="connsiteX153" fmla="*/ 12552 w 12653"/>
              <a:gd name="connsiteY153" fmla="*/ 3106 h 3962"/>
              <a:gd name="connsiteX154" fmla="*/ 12470 w 12653"/>
              <a:gd name="connsiteY154" fmla="*/ 3196 h 3962"/>
              <a:gd name="connsiteX155" fmla="*/ 12470 w 12653"/>
              <a:gd name="connsiteY155" fmla="*/ 3259 h 3962"/>
              <a:gd name="connsiteX156" fmla="*/ 12414 w 12653"/>
              <a:gd name="connsiteY156" fmla="*/ 3259 h 3962"/>
              <a:gd name="connsiteX157" fmla="*/ 12414 w 12653"/>
              <a:gd name="connsiteY157" fmla="*/ 3196 h 3962"/>
              <a:gd name="connsiteX158" fmla="*/ 12470 w 12653"/>
              <a:gd name="connsiteY158" fmla="*/ 3196 h 3962"/>
              <a:gd name="connsiteX159" fmla="*/ 12470 w 12653"/>
              <a:gd name="connsiteY159" fmla="*/ 3106 h 3962"/>
              <a:gd name="connsiteX160" fmla="*/ 12470 w 12653"/>
              <a:gd name="connsiteY160" fmla="*/ 3177 h 3962"/>
              <a:gd name="connsiteX161" fmla="*/ 12414 w 12653"/>
              <a:gd name="connsiteY161" fmla="*/ 3177 h 3962"/>
              <a:gd name="connsiteX162" fmla="*/ 12414 w 12653"/>
              <a:gd name="connsiteY162" fmla="*/ 3106 h 3962"/>
              <a:gd name="connsiteX163" fmla="*/ 12470 w 12653"/>
              <a:gd name="connsiteY163" fmla="*/ 3106 h 3962"/>
              <a:gd name="connsiteX164" fmla="*/ 12092 w 12653"/>
              <a:gd name="connsiteY164" fmla="*/ 3324 h 3962"/>
              <a:gd name="connsiteX165" fmla="*/ 12092 w 12653"/>
              <a:gd name="connsiteY165" fmla="*/ 3283 h 3962"/>
              <a:gd name="connsiteX166" fmla="*/ 12133 w 12653"/>
              <a:gd name="connsiteY166" fmla="*/ 3283 h 3962"/>
              <a:gd name="connsiteX167" fmla="*/ 12133 w 12653"/>
              <a:gd name="connsiteY167" fmla="*/ 3324 h 3962"/>
              <a:gd name="connsiteX168" fmla="*/ 12092 w 12653"/>
              <a:gd name="connsiteY168" fmla="*/ 3324 h 3962"/>
              <a:gd name="connsiteX169" fmla="*/ 240 w 12653"/>
              <a:gd name="connsiteY169" fmla="*/ 3196 h 3962"/>
              <a:gd name="connsiteX170" fmla="*/ 240 w 12653"/>
              <a:gd name="connsiteY170" fmla="*/ 3259 h 3962"/>
              <a:gd name="connsiteX171" fmla="*/ 184 w 12653"/>
              <a:gd name="connsiteY171" fmla="*/ 3259 h 3962"/>
              <a:gd name="connsiteX172" fmla="*/ 184 w 12653"/>
              <a:gd name="connsiteY172" fmla="*/ 3196 h 3962"/>
              <a:gd name="connsiteX173" fmla="*/ 240 w 12653"/>
              <a:gd name="connsiteY173" fmla="*/ 3196 h 3962"/>
              <a:gd name="connsiteX174" fmla="*/ 240 w 12653"/>
              <a:gd name="connsiteY174" fmla="*/ 3106 h 3962"/>
              <a:gd name="connsiteX175" fmla="*/ 240 w 12653"/>
              <a:gd name="connsiteY175" fmla="*/ 3177 h 3962"/>
              <a:gd name="connsiteX176" fmla="*/ 184 w 12653"/>
              <a:gd name="connsiteY176" fmla="*/ 3177 h 3962"/>
              <a:gd name="connsiteX177" fmla="*/ 184 w 12653"/>
              <a:gd name="connsiteY177" fmla="*/ 3106 h 3962"/>
              <a:gd name="connsiteX178" fmla="*/ 240 w 12653"/>
              <a:gd name="connsiteY178" fmla="*/ 3106 h 3962"/>
              <a:gd name="connsiteX179" fmla="*/ 102 w 12653"/>
              <a:gd name="connsiteY179" fmla="*/ 3084 h 3962"/>
              <a:gd name="connsiteX180" fmla="*/ 102 w 12653"/>
              <a:gd name="connsiteY180" fmla="*/ 3021 h 3962"/>
              <a:gd name="connsiteX181" fmla="*/ 166 w 12653"/>
              <a:gd name="connsiteY181" fmla="*/ 3021 h 3962"/>
              <a:gd name="connsiteX182" fmla="*/ 166 w 12653"/>
              <a:gd name="connsiteY182" fmla="*/ 3084 h 3962"/>
              <a:gd name="connsiteX183" fmla="*/ 102 w 12653"/>
              <a:gd name="connsiteY183" fmla="*/ 3084 h 3962"/>
              <a:gd name="connsiteX184" fmla="*/ 102 w 12653"/>
              <a:gd name="connsiteY184" fmla="*/ 3177 h 3962"/>
              <a:gd name="connsiteX185" fmla="*/ 102 w 12653"/>
              <a:gd name="connsiteY185" fmla="*/ 3106 h 3962"/>
              <a:gd name="connsiteX186" fmla="*/ 166 w 12653"/>
              <a:gd name="connsiteY186" fmla="*/ 3106 h 3962"/>
              <a:gd name="connsiteX187" fmla="*/ 166 w 12653"/>
              <a:gd name="connsiteY187" fmla="*/ 3177 h 3962"/>
              <a:gd name="connsiteX188" fmla="*/ 102 w 12653"/>
              <a:gd name="connsiteY188" fmla="*/ 3177 h 3962"/>
              <a:gd name="connsiteX189" fmla="*/ 102 w 12653"/>
              <a:gd name="connsiteY189" fmla="*/ 3259 h 3962"/>
              <a:gd name="connsiteX190" fmla="*/ 102 w 12653"/>
              <a:gd name="connsiteY190" fmla="*/ 3201 h 3962"/>
              <a:gd name="connsiteX191" fmla="*/ 162 w 12653"/>
              <a:gd name="connsiteY191" fmla="*/ 3201 h 3962"/>
              <a:gd name="connsiteX192" fmla="*/ 162 w 12653"/>
              <a:gd name="connsiteY192" fmla="*/ 3259 h 3962"/>
              <a:gd name="connsiteX193" fmla="*/ 102 w 12653"/>
              <a:gd name="connsiteY193" fmla="*/ 3259 h 3962"/>
              <a:gd name="connsiteX194" fmla="*/ 162 w 12653"/>
              <a:gd name="connsiteY194" fmla="*/ 3278 h 3962"/>
              <a:gd name="connsiteX195" fmla="*/ 162 w 12653"/>
              <a:gd name="connsiteY195" fmla="*/ 3339 h 3962"/>
              <a:gd name="connsiteX196" fmla="*/ 24 w 12653"/>
              <a:gd name="connsiteY196" fmla="*/ 3339 h 3962"/>
              <a:gd name="connsiteX197" fmla="*/ 24 w 12653"/>
              <a:gd name="connsiteY197" fmla="*/ 3201 h 3962"/>
              <a:gd name="connsiteX198" fmla="*/ 82 w 12653"/>
              <a:gd name="connsiteY198" fmla="*/ 3201 h 3962"/>
              <a:gd name="connsiteX199" fmla="*/ 82 w 12653"/>
              <a:gd name="connsiteY199" fmla="*/ 3278 h 3962"/>
              <a:gd name="connsiteX200" fmla="*/ 162 w 12653"/>
              <a:gd name="connsiteY200" fmla="*/ 3278 h 3962"/>
              <a:gd name="connsiteX201" fmla="*/ 80 w 12653"/>
              <a:gd name="connsiteY201" fmla="*/ 536 h 3962"/>
              <a:gd name="connsiteX202" fmla="*/ 80 w 12653"/>
              <a:gd name="connsiteY202" fmla="*/ 575 h 3962"/>
              <a:gd name="connsiteX203" fmla="*/ 39 w 12653"/>
              <a:gd name="connsiteY203" fmla="*/ 575 h 3962"/>
              <a:gd name="connsiteX204" fmla="*/ 39 w 12653"/>
              <a:gd name="connsiteY204" fmla="*/ 536 h 3962"/>
              <a:gd name="connsiteX205" fmla="*/ 80 w 12653"/>
              <a:gd name="connsiteY205" fmla="*/ 536 h 3962"/>
              <a:gd name="connsiteX206" fmla="*/ 162 w 12653"/>
              <a:gd name="connsiteY206" fmla="*/ 22 h 3962"/>
              <a:gd name="connsiteX207" fmla="*/ 162 w 12653"/>
              <a:gd name="connsiteY207" fmla="*/ 82 h 3962"/>
              <a:gd name="connsiteX208" fmla="*/ 82 w 12653"/>
              <a:gd name="connsiteY208" fmla="*/ 82 h 3962"/>
              <a:gd name="connsiteX209" fmla="*/ 82 w 12653"/>
              <a:gd name="connsiteY209" fmla="*/ 160 h 3962"/>
              <a:gd name="connsiteX210" fmla="*/ 24 w 12653"/>
              <a:gd name="connsiteY210" fmla="*/ 160 h 3962"/>
              <a:gd name="connsiteX211" fmla="*/ 24 w 12653"/>
              <a:gd name="connsiteY211" fmla="*/ 22 h 3962"/>
              <a:gd name="connsiteX212" fmla="*/ 162 w 12653"/>
              <a:gd name="connsiteY212" fmla="*/ 22 h 3962"/>
              <a:gd name="connsiteX213" fmla="*/ 162 w 12653"/>
              <a:gd name="connsiteY213" fmla="*/ 102 h 3962"/>
              <a:gd name="connsiteX214" fmla="*/ 162 w 12653"/>
              <a:gd name="connsiteY214" fmla="*/ 160 h 3962"/>
              <a:gd name="connsiteX215" fmla="*/ 102 w 12653"/>
              <a:gd name="connsiteY215" fmla="*/ 160 h 3962"/>
              <a:gd name="connsiteX216" fmla="*/ 102 w 12653"/>
              <a:gd name="connsiteY216" fmla="*/ 102 h 3962"/>
              <a:gd name="connsiteX217" fmla="*/ 162 w 12653"/>
              <a:gd name="connsiteY217" fmla="*/ 102 h 3962"/>
              <a:gd name="connsiteX218" fmla="*/ 166 w 12653"/>
              <a:gd name="connsiteY218" fmla="*/ 277 h 3962"/>
              <a:gd name="connsiteX219" fmla="*/ 166 w 12653"/>
              <a:gd name="connsiteY219" fmla="*/ 339 h 3962"/>
              <a:gd name="connsiteX220" fmla="*/ 102 w 12653"/>
              <a:gd name="connsiteY220" fmla="*/ 339 h 3962"/>
              <a:gd name="connsiteX221" fmla="*/ 102 w 12653"/>
              <a:gd name="connsiteY221" fmla="*/ 277 h 3962"/>
              <a:gd name="connsiteX222" fmla="*/ 166 w 12653"/>
              <a:gd name="connsiteY222" fmla="*/ 277 h 3962"/>
              <a:gd name="connsiteX223" fmla="*/ 102 w 12653"/>
              <a:gd name="connsiteY223" fmla="*/ 255 h 3962"/>
              <a:gd name="connsiteX224" fmla="*/ 102 w 12653"/>
              <a:gd name="connsiteY224" fmla="*/ 184 h 3962"/>
              <a:gd name="connsiteX225" fmla="*/ 166 w 12653"/>
              <a:gd name="connsiteY225" fmla="*/ 184 h 3962"/>
              <a:gd name="connsiteX226" fmla="*/ 166 w 12653"/>
              <a:gd name="connsiteY226" fmla="*/ 255 h 3962"/>
              <a:gd name="connsiteX227" fmla="*/ 102 w 12653"/>
              <a:gd name="connsiteY227" fmla="*/ 255 h 3962"/>
              <a:gd name="connsiteX228" fmla="*/ 184 w 12653"/>
              <a:gd name="connsiteY228" fmla="*/ 255 h 3962"/>
              <a:gd name="connsiteX229" fmla="*/ 184 w 12653"/>
              <a:gd name="connsiteY229" fmla="*/ 184 h 3962"/>
              <a:gd name="connsiteX230" fmla="*/ 240 w 12653"/>
              <a:gd name="connsiteY230" fmla="*/ 184 h 3962"/>
              <a:gd name="connsiteX231" fmla="*/ 240 w 12653"/>
              <a:gd name="connsiteY231" fmla="*/ 255 h 3962"/>
              <a:gd name="connsiteX232" fmla="*/ 184 w 12653"/>
              <a:gd name="connsiteY232" fmla="*/ 255 h 3962"/>
              <a:gd name="connsiteX233" fmla="*/ 184 w 12653"/>
              <a:gd name="connsiteY233" fmla="*/ 164 h 3962"/>
              <a:gd name="connsiteX234" fmla="*/ 184 w 12653"/>
              <a:gd name="connsiteY234" fmla="*/ 102 h 3962"/>
              <a:gd name="connsiteX235" fmla="*/ 240 w 12653"/>
              <a:gd name="connsiteY235" fmla="*/ 102 h 3962"/>
              <a:gd name="connsiteX236" fmla="*/ 240 w 12653"/>
              <a:gd name="connsiteY236" fmla="*/ 164 h 3962"/>
              <a:gd name="connsiteX237" fmla="*/ 184 w 12653"/>
              <a:gd name="connsiteY237" fmla="*/ 164 h 3962"/>
              <a:gd name="connsiteX238" fmla="*/ 561 w 12653"/>
              <a:gd name="connsiteY238" fmla="*/ 37 h 3962"/>
              <a:gd name="connsiteX239" fmla="*/ 561 w 12653"/>
              <a:gd name="connsiteY239" fmla="*/ 78 h 3962"/>
              <a:gd name="connsiteX240" fmla="*/ 520 w 12653"/>
              <a:gd name="connsiteY240" fmla="*/ 78 h 3962"/>
              <a:gd name="connsiteX241" fmla="*/ 520 w 12653"/>
              <a:gd name="connsiteY241" fmla="*/ 37 h 3962"/>
              <a:gd name="connsiteX242" fmla="*/ 561 w 12653"/>
              <a:gd name="connsiteY242" fmla="*/ 37 h 3962"/>
              <a:gd name="connsiteX243" fmla="*/ 12414 w 12653"/>
              <a:gd name="connsiteY243" fmla="*/ 164 h 3962"/>
              <a:gd name="connsiteX244" fmla="*/ 12414 w 12653"/>
              <a:gd name="connsiteY244" fmla="*/ 102 h 3962"/>
              <a:gd name="connsiteX245" fmla="*/ 12470 w 12653"/>
              <a:gd name="connsiteY245" fmla="*/ 102 h 3962"/>
              <a:gd name="connsiteX246" fmla="*/ 12470 w 12653"/>
              <a:gd name="connsiteY246" fmla="*/ 164 h 3962"/>
              <a:gd name="connsiteX247" fmla="*/ 12414 w 12653"/>
              <a:gd name="connsiteY247" fmla="*/ 164 h 3962"/>
              <a:gd name="connsiteX248" fmla="*/ 12414 w 12653"/>
              <a:gd name="connsiteY248" fmla="*/ 255 h 3962"/>
              <a:gd name="connsiteX249" fmla="*/ 12414 w 12653"/>
              <a:gd name="connsiteY249" fmla="*/ 184 h 3962"/>
              <a:gd name="connsiteX250" fmla="*/ 12470 w 12653"/>
              <a:gd name="connsiteY250" fmla="*/ 184 h 3962"/>
              <a:gd name="connsiteX251" fmla="*/ 12470 w 12653"/>
              <a:gd name="connsiteY251" fmla="*/ 255 h 3962"/>
              <a:gd name="connsiteX252" fmla="*/ 12414 w 12653"/>
              <a:gd name="connsiteY252" fmla="*/ 255 h 3962"/>
              <a:gd name="connsiteX253" fmla="*/ 12552 w 12653"/>
              <a:gd name="connsiteY253" fmla="*/ 596 h 3962"/>
              <a:gd name="connsiteX254" fmla="*/ 12552 w 12653"/>
              <a:gd name="connsiteY254" fmla="*/ 674 h 3962"/>
              <a:gd name="connsiteX255" fmla="*/ 12612 w 12653"/>
              <a:gd name="connsiteY255" fmla="*/ 674 h 3962"/>
              <a:gd name="connsiteX256" fmla="*/ 12612 w 12653"/>
              <a:gd name="connsiteY256" fmla="*/ 2687 h 3962"/>
              <a:gd name="connsiteX257" fmla="*/ 12552 w 12653"/>
              <a:gd name="connsiteY257" fmla="*/ 2687 h 3962"/>
              <a:gd name="connsiteX258" fmla="*/ 12552 w 12653"/>
              <a:gd name="connsiteY258" fmla="*/ 2765 h 3962"/>
              <a:gd name="connsiteX259" fmla="*/ 12500 w 12653"/>
              <a:gd name="connsiteY259" fmla="*/ 2765 h 3962"/>
              <a:gd name="connsiteX260" fmla="*/ 12500 w 12653"/>
              <a:gd name="connsiteY260" fmla="*/ 2916 h 3962"/>
              <a:gd name="connsiteX261" fmla="*/ 12628 w 12653"/>
              <a:gd name="connsiteY261" fmla="*/ 2916 h 3962"/>
              <a:gd name="connsiteX262" fmla="*/ 12628 w 12653"/>
              <a:gd name="connsiteY262" fmla="*/ 3084 h 3962"/>
              <a:gd name="connsiteX263" fmla="*/ 12571 w 12653"/>
              <a:gd name="connsiteY263" fmla="*/ 3084 h 3962"/>
              <a:gd name="connsiteX264" fmla="*/ 12571 w 12653"/>
              <a:gd name="connsiteY264" fmla="*/ 3002 h 3962"/>
              <a:gd name="connsiteX265" fmla="*/ 12470 w 12653"/>
              <a:gd name="connsiteY265" fmla="*/ 3002 h 3962"/>
              <a:gd name="connsiteX266" fmla="*/ 12470 w 12653"/>
              <a:gd name="connsiteY266" fmla="*/ 3084 h 3962"/>
              <a:gd name="connsiteX267" fmla="*/ 12392 w 12653"/>
              <a:gd name="connsiteY267" fmla="*/ 3084 h 3962"/>
              <a:gd name="connsiteX268" fmla="*/ 12392 w 12653"/>
              <a:gd name="connsiteY268" fmla="*/ 3177 h 3962"/>
              <a:gd name="connsiteX269" fmla="*/ 12300 w 12653"/>
              <a:gd name="connsiteY269" fmla="*/ 3177 h 3962"/>
              <a:gd name="connsiteX270" fmla="*/ 12300 w 12653"/>
              <a:gd name="connsiteY270" fmla="*/ 3278 h 3962"/>
              <a:gd name="connsiteX271" fmla="*/ 12392 w 12653"/>
              <a:gd name="connsiteY271" fmla="*/ 3278 h 3962"/>
              <a:gd name="connsiteX272" fmla="*/ 12392 w 12653"/>
              <a:gd name="connsiteY272" fmla="*/ 3337 h 3962"/>
              <a:gd name="connsiteX273" fmla="*/ 12224 w 12653"/>
              <a:gd name="connsiteY273" fmla="*/ 3337 h 3962"/>
              <a:gd name="connsiteX274" fmla="*/ 12224 w 12653"/>
              <a:gd name="connsiteY274" fmla="*/ 3209 h 3962"/>
              <a:gd name="connsiteX275" fmla="*/ 12071 w 12653"/>
              <a:gd name="connsiteY275" fmla="*/ 3209 h 3962"/>
              <a:gd name="connsiteX276" fmla="*/ 12071 w 12653"/>
              <a:gd name="connsiteY276" fmla="*/ 3261 h 3962"/>
              <a:gd name="connsiteX277" fmla="*/ 11995 w 12653"/>
              <a:gd name="connsiteY277" fmla="*/ 3261 h 3962"/>
              <a:gd name="connsiteX278" fmla="*/ 11995 w 12653"/>
              <a:gd name="connsiteY278" fmla="*/ 3322 h 3962"/>
              <a:gd name="connsiteX279" fmla="*/ 658 w 12653"/>
              <a:gd name="connsiteY279" fmla="*/ 3322 h 3962"/>
              <a:gd name="connsiteX280" fmla="*/ 658 w 12653"/>
              <a:gd name="connsiteY280" fmla="*/ 3261 h 3962"/>
              <a:gd name="connsiteX281" fmla="*/ 583 w 12653"/>
              <a:gd name="connsiteY281" fmla="*/ 3261 h 3962"/>
              <a:gd name="connsiteX282" fmla="*/ 583 w 12653"/>
              <a:gd name="connsiteY282" fmla="*/ 3209 h 3962"/>
              <a:gd name="connsiteX283" fmla="*/ 430 w 12653"/>
              <a:gd name="connsiteY283" fmla="*/ 3209 h 3962"/>
              <a:gd name="connsiteX284" fmla="*/ 430 w 12653"/>
              <a:gd name="connsiteY284" fmla="*/ 3337 h 3962"/>
              <a:gd name="connsiteX285" fmla="*/ 261 w 12653"/>
              <a:gd name="connsiteY285" fmla="*/ 3337 h 3962"/>
              <a:gd name="connsiteX286" fmla="*/ 261 w 12653"/>
              <a:gd name="connsiteY286" fmla="*/ 3278 h 3962"/>
              <a:gd name="connsiteX287" fmla="*/ 354 w 12653"/>
              <a:gd name="connsiteY287" fmla="*/ 3278 h 3962"/>
              <a:gd name="connsiteX288" fmla="*/ 354 w 12653"/>
              <a:gd name="connsiteY288" fmla="*/ 3177 h 3962"/>
              <a:gd name="connsiteX289" fmla="*/ 261 w 12653"/>
              <a:gd name="connsiteY289" fmla="*/ 3177 h 3962"/>
              <a:gd name="connsiteX290" fmla="*/ 261 w 12653"/>
              <a:gd name="connsiteY290" fmla="*/ 3084 h 3962"/>
              <a:gd name="connsiteX291" fmla="*/ 184 w 12653"/>
              <a:gd name="connsiteY291" fmla="*/ 3084 h 3962"/>
              <a:gd name="connsiteX292" fmla="*/ 184 w 12653"/>
              <a:gd name="connsiteY292" fmla="*/ 3002 h 3962"/>
              <a:gd name="connsiteX293" fmla="*/ 82 w 12653"/>
              <a:gd name="connsiteY293" fmla="*/ 3002 h 3962"/>
              <a:gd name="connsiteX294" fmla="*/ 82 w 12653"/>
              <a:gd name="connsiteY294" fmla="*/ 3084 h 3962"/>
              <a:gd name="connsiteX295" fmla="*/ 26 w 12653"/>
              <a:gd name="connsiteY295" fmla="*/ 3084 h 3962"/>
              <a:gd name="connsiteX296" fmla="*/ 26 w 12653"/>
              <a:gd name="connsiteY296" fmla="*/ 2916 h 3962"/>
              <a:gd name="connsiteX297" fmla="*/ 153 w 12653"/>
              <a:gd name="connsiteY297" fmla="*/ 2916 h 3962"/>
              <a:gd name="connsiteX298" fmla="*/ 153 w 12653"/>
              <a:gd name="connsiteY298" fmla="*/ 2765 h 3962"/>
              <a:gd name="connsiteX299" fmla="*/ 102 w 12653"/>
              <a:gd name="connsiteY299" fmla="*/ 2765 h 3962"/>
              <a:gd name="connsiteX300" fmla="*/ 102 w 12653"/>
              <a:gd name="connsiteY300" fmla="*/ 2687 h 3962"/>
              <a:gd name="connsiteX301" fmla="*/ 41 w 12653"/>
              <a:gd name="connsiteY301" fmla="*/ 2687 h 3962"/>
              <a:gd name="connsiteX302" fmla="*/ 41 w 12653"/>
              <a:gd name="connsiteY302" fmla="*/ 674 h 3962"/>
              <a:gd name="connsiteX303" fmla="*/ 102 w 12653"/>
              <a:gd name="connsiteY303" fmla="*/ 674 h 3962"/>
              <a:gd name="connsiteX304" fmla="*/ 102 w 12653"/>
              <a:gd name="connsiteY304" fmla="*/ 596 h 3962"/>
              <a:gd name="connsiteX305" fmla="*/ 153 w 12653"/>
              <a:gd name="connsiteY305" fmla="*/ 596 h 3962"/>
              <a:gd name="connsiteX306" fmla="*/ 153 w 12653"/>
              <a:gd name="connsiteY306" fmla="*/ 445 h 3962"/>
              <a:gd name="connsiteX307" fmla="*/ 26 w 12653"/>
              <a:gd name="connsiteY307" fmla="*/ 445 h 3962"/>
              <a:gd name="connsiteX308" fmla="*/ 26 w 12653"/>
              <a:gd name="connsiteY308" fmla="*/ 277 h 3962"/>
              <a:gd name="connsiteX309" fmla="*/ 82 w 12653"/>
              <a:gd name="connsiteY309" fmla="*/ 277 h 3962"/>
              <a:gd name="connsiteX310" fmla="*/ 82 w 12653"/>
              <a:gd name="connsiteY310" fmla="*/ 359 h 3962"/>
              <a:gd name="connsiteX311" fmla="*/ 184 w 12653"/>
              <a:gd name="connsiteY311" fmla="*/ 359 h 3962"/>
              <a:gd name="connsiteX312" fmla="*/ 184 w 12653"/>
              <a:gd name="connsiteY312" fmla="*/ 277 h 3962"/>
              <a:gd name="connsiteX313" fmla="*/ 261 w 12653"/>
              <a:gd name="connsiteY313" fmla="*/ 277 h 3962"/>
              <a:gd name="connsiteX314" fmla="*/ 261 w 12653"/>
              <a:gd name="connsiteY314" fmla="*/ 184 h 3962"/>
              <a:gd name="connsiteX315" fmla="*/ 354 w 12653"/>
              <a:gd name="connsiteY315" fmla="*/ 184 h 3962"/>
              <a:gd name="connsiteX316" fmla="*/ 354 w 12653"/>
              <a:gd name="connsiteY316" fmla="*/ 82 h 3962"/>
              <a:gd name="connsiteX317" fmla="*/ 261 w 12653"/>
              <a:gd name="connsiteY317" fmla="*/ 82 h 3962"/>
              <a:gd name="connsiteX318" fmla="*/ 261 w 12653"/>
              <a:gd name="connsiteY318" fmla="*/ 24 h 3962"/>
              <a:gd name="connsiteX319" fmla="*/ 430 w 12653"/>
              <a:gd name="connsiteY319" fmla="*/ 24 h 3962"/>
              <a:gd name="connsiteX320" fmla="*/ 430 w 12653"/>
              <a:gd name="connsiteY320" fmla="*/ 151 h 3962"/>
              <a:gd name="connsiteX321" fmla="*/ 583 w 12653"/>
              <a:gd name="connsiteY321" fmla="*/ 151 h 3962"/>
              <a:gd name="connsiteX322" fmla="*/ 583 w 12653"/>
              <a:gd name="connsiteY322" fmla="*/ 100 h 3962"/>
              <a:gd name="connsiteX323" fmla="*/ 658 w 12653"/>
              <a:gd name="connsiteY323" fmla="*/ 100 h 3962"/>
              <a:gd name="connsiteX324" fmla="*/ 658 w 12653"/>
              <a:gd name="connsiteY324" fmla="*/ 39 h 3962"/>
              <a:gd name="connsiteX325" fmla="*/ 11995 w 12653"/>
              <a:gd name="connsiteY325" fmla="*/ 39 h 3962"/>
              <a:gd name="connsiteX326" fmla="*/ 11995 w 12653"/>
              <a:gd name="connsiteY326" fmla="*/ 100 h 3962"/>
              <a:gd name="connsiteX327" fmla="*/ 12071 w 12653"/>
              <a:gd name="connsiteY327" fmla="*/ 100 h 3962"/>
              <a:gd name="connsiteX328" fmla="*/ 12071 w 12653"/>
              <a:gd name="connsiteY328" fmla="*/ 151 h 3962"/>
              <a:gd name="connsiteX329" fmla="*/ 12224 w 12653"/>
              <a:gd name="connsiteY329" fmla="*/ 151 h 3962"/>
              <a:gd name="connsiteX330" fmla="*/ 12224 w 12653"/>
              <a:gd name="connsiteY330" fmla="*/ 24 h 3962"/>
              <a:gd name="connsiteX331" fmla="*/ 12392 w 12653"/>
              <a:gd name="connsiteY331" fmla="*/ 24 h 3962"/>
              <a:gd name="connsiteX332" fmla="*/ 12392 w 12653"/>
              <a:gd name="connsiteY332" fmla="*/ 82 h 3962"/>
              <a:gd name="connsiteX333" fmla="*/ 12300 w 12653"/>
              <a:gd name="connsiteY333" fmla="*/ 82 h 3962"/>
              <a:gd name="connsiteX334" fmla="*/ 12300 w 12653"/>
              <a:gd name="connsiteY334" fmla="*/ 184 h 3962"/>
              <a:gd name="connsiteX335" fmla="*/ 12392 w 12653"/>
              <a:gd name="connsiteY335" fmla="*/ 184 h 3962"/>
              <a:gd name="connsiteX336" fmla="*/ 12392 w 12653"/>
              <a:gd name="connsiteY336" fmla="*/ 277 h 3962"/>
              <a:gd name="connsiteX337" fmla="*/ 12470 w 12653"/>
              <a:gd name="connsiteY337" fmla="*/ 277 h 3962"/>
              <a:gd name="connsiteX338" fmla="*/ 12470 w 12653"/>
              <a:gd name="connsiteY338" fmla="*/ 359 h 3962"/>
              <a:gd name="connsiteX339" fmla="*/ 12571 w 12653"/>
              <a:gd name="connsiteY339" fmla="*/ 359 h 3962"/>
              <a:gd name="connsiteX340" fmla="*/ 12571 w 12653"/>
              <a:gd name="connsiteY340" fmla="*/ 277 h 3962"/>
              <a:gd name="connsiteX341" fmla="*/ 12628 w 12653"/>
              <a:gd name="connsiteY341" fmla="*/ 277 h 3962"/>
              <a:gd name="connsiteX342" fmla="*/ 12628 w 12653"/>
              <a:gd name="connsiteY342" fmla="*/ 445 h 3962"/>
              <a:gd name="connsiteX343" fmla="*/ 12500 w 12653"/>
              <a:gd name="connsiteY343" fmla="*/ 445 h 3962"/>
              <a:gd name="connsiteX344" fmla="*/ 12500 w 12653"/>
              <a:gd name="connsiteY344" fmla="*/ 596 h 3962"/>
              <a:gd name="connsiteX345" fmla="*/ 12552 w 12653"/>
              <a:gd name="connsiteY345" fmla="*/ 596 h 3962"/>
              <a:gd name="connsiteX346" fmla="*/ 261 w 12653"/>
              <a:gd name="connsiteY346" fmla="*/ 3962 h 3962"/>
              <a:gd name="connsiteX347" fmla="*/ 261 w 12653"/>
              <a:gd name="connsiteY347" fmla="*/ 3899 h 3962"/>
              <a:gd name="connsiteX348" fmla="*/ 335 w 12653"/>
              <a:gd name="connsiteY348" fmla="*/ 3899 h 3962"/>
              <a:gd name="connsiteX349" fmla="*/ 335 w 12653"/>
              <a:gd name="connsiteY349" fmla="*/ 3962 h 3962"/>
              <a:gd name="connsiteX350" fmla="*/ 261 w 12653"/>
              <a:gd name="connsiteY350" fmla="*/ 3962 h 3962"/>
              <a:gd name="connsiteX351" fmla="*/ 261 w 12653"/>
              <a:gd name="connsiteY351" fmla="*/ 102 h 3962"/>
              <a:gd name="connsiteX352" fmla="*/ 335 w 12653"/>
              <a:gd name="connsiteY352" fmla="*/ 102 h 3962"/>
              <a:gd name="connsiteX353" fmla="*/ 335 w 12653"/>
              <a:gd name="connsiteY353" fmla="*/ 164 h 3962"/>
              <a:gd name="connsiteX354" fmla="*/ 261 w 12653"/>
              <a:gd name="connsiteY354" fmla="*/ 164 h 3962"/>
              <a:gd name="connsiteX355" fmla="*/ 261 w 12653"/>
              <a:gd name="connsiteY355" fmla="*/ 102 h 3962"/>
              <a:gd name="connsiteX356" fmla="*/ 12392 w 12653"/>
              <a:gd name="connsiteY356" fmla="*/ 102 h 3962"/>
              <a:gd name="connsiteX357" fmla="*/ 12392 w 12653"/>
              <a:gd name="connsiteY357" fmla="*/ 164 h 3962"/>
              <a:gd name="connsiteX358" fmla="*/ 12319 w 12653"/>
              <a:gd name="connsiteY358" fmla="*/ 164 h 3962"/>
              <a:gd name="connsiteX359" fmla="*/ 12319 w 12653"/>
              <a:gd name="connsiteY359" fmla="*/ 102 h 3962"/>
              <a:gd name="connsiteX360" fmla="*/ 12392 w 12653"/>
              <a:gd name="connsiteY360" fmla="*/ 102 h 3962"/>
              <a:gd name="connsiteX361" fmla="*/ 12392 w 12653"/>
              <a:gd name="connsiteY361" fmla="*/ 3899 h 3962"/>
              <a:gd name="connsiteX362" fmla="*/ 12392 w 12653"/>
              <a:gd name="connsiteY362" fmla="*/ 3962 h 3962"/>
              <a:gd name="connsiteX363" fmla="*/ 12319 w 12653"/>
              <a:gd name="connsiteY363" fmla="*/ 3962 h 3962"/>
              <a:gd name="connsiteX364" fmla="*/ 12319 w 12653"/>
              <a:gd name="connsiteY364" fmla="*/ 3899 h 3962"/>
              <a:gd name="connsiteX365" fmla="*/ 12392 w 12653"/>
              <a:gd name="connsiteY365" fmla="*/ 3899 h 3962"/>
              <a:gd name="connsiteX366" fmla="*/ 12552 w 12653"/>
              <a:gd name="connsiteY366" fmla="*/ 277 h 3962"/>
              <a:gd name="connsiteX367" fmla="*/ 12552 w 12653"/>
              <a:gd name="connsiteY367" fmla="*/ 339 h 3962"/>
              <a:gd name="connsiteX368" fmla="*/ 12487 w 12653"/>
              <a:gd name="connsiteY368" fmla="*/ 339 h 3962"/>
              <a:gd name="connsiteX369" fmla="*/ 12487 w 12653"/>
              <a:gd name="connsiteY369" fmla="*/ 277 h 3962"/>
              <a:gd name="connsiteX370" fmla="*/ 12552 w 12653"/>
              <a:gd name="connsiteY370" fmla="*/ 277 h 3962"/>
              <a:gd name="connsiteX371" fmla="*/ 12552 w 12653"/>
              <a:gd name="connsiteY371" fmla="*/ 184 h 3962"/>
              <a:gd name="connsiteX372" fmla="*/ 12552 w 12653"/>
              <a:gd name="connsiteY372" fmla="*/ 255 h 3962"/>
              <a:gd name="connsiteX373" fmla="*/ 12487 w 12653"/>
              <a:gd name="connsiteY373" fmla="*/ 255 h 3962"/>
              <a:gd name="connsiteX374" fmla="*/ 12487 w 12653"/>
              <a:gd name="connsiteY374" fmla="*/ 184 h 3962"/>
              <a:gd name="connsiteX375" fmla="*/ 12552 w 12653"/>
              <a:gd name="connsiteY375" fmla="*/ 184 h 3962"/>
              <a:gd name="connsiteX376" fmla="*/ 12552 w 12653"/>
              <a:gd name="connsiteY376" fmla="*/ 102 h 3962"/>
              <a:gd name="connsiteX377" fmla="*/ 12552 w 12653"/>
              <a:gd name="connsiteY377" fmla="*/ 160 h 3962"/>
              <a:gd name="connsiteX378" fmla="*/ 12492 w 12653"/>
              <a:gd name="connsiteY378" fmla="*/ 160 h 3962"/>
              <a:gd name="connsiteX379" fmla="*/ 12492 w 12653"/>
              <a:gd name="connsiteY379" fmla="*/ 102 h 3962"/>
              <a:gd name="connsiteX380" fmla="*/ 12552 w 12653"/>
              <a:gd name="connsiteY380" fmla="*/ 102 h 3962"/>
              <a:gd name="connsiteX381" fmla="*/ 12492 w 12653"/>
              <a:gd name="connsiteY381" fmla="*/ 82 h 3962"/>
              <a:gd name="connsiteX382" fmla="*/ 12492 w 12653"/>
              <a:gd name="connsiteY382" fmla="*/ 22 h 3962"/>
              <a:gd name="connsiteX383" fmla="*/ 12630 w 12653"/>
              <a:gd name="connsiteY383" fmla="*/ 22 h 3962"/>
              <a:gd name="connsiteX384" fmla="*/ 12630 w 12653"/>
              <a:gd name="connsiteY384" fmla="*/ 160 h 3962"/>
              <a:gd name="connsiteX385" fmla="*/ 12571 w 12653"/>
              <a:gd name="connsiteY385" fmla="*/ 160 h 3962"/>
              <a:gd name="connsiteX386" fmla="*/ 12571 w 12653"/>
              <a:gd name="connsiteY386" fmla="*/ 82 h 3962"/>
              <a:gd name="connsiteX387" fmla="*/ 12492 w 12653"/>
              <a:gd name="connsiteY387" fmla="*/ 82 h 3962"/>
              <a:gd name="connsiteX388" fmla="*/ 80 w 12653"/>
              <a:gd name="connsiteY388" fmla="*/ 3489 h 3962"/>
              <a:gd name="connsiteX389" fmla="*/ 80 w 12653"/>
              <a:gd name="connsiteY389" fmla="*/ 3528 h 3962"/>
              <a:gd name="connsiteX390" fmla="*/ 39 w 12653"/>
              <a:gd name="connsiteY390" fmla="*/ 3528 h 3962"/>
              <a:gd name="connsiteX391" fmla="*/ 39 w 12653"/>
              <a:gd name="connsiteY391" fmla="*/ 3489 h 3962"/>
              <a:gd name="connsiteX392" fmla="*/ 80 w 12653"/>
              <a:gd name="connsiteY392" fmla="*/ 3489 h 3962"/>
              <a:gd name="connsiteX393" fmla="*/ 12574 w 12653"/>
              <a:gd name="connsiteY393" fmla="*/ 575 h 3962"/>
              <a:gd name="connsiteX394" fmla="*/ 12574 w 12653"/>
              <a:gd name="connsiteY394" fmla="*/ 536 h 3962"/>
              <a:gd name="connsiteX395" fmla="*/ 12615 w 12653"/>
              <a:gd name="connsiteY395" fmla="*/ 536 h 3962"/>
              <a:gd name="connsiteX396" fmla="*/ 12615 w 12653"/>
              <a:gd name="connsiteY396" fmla="*/ 575 h 3962"/>
              <a:gd name="connsiteX397" fmla="*/ 12574 w 12653"/>
              <a:gd name="connsiteY397" fmla="*/ 575 h 3962"/>
              <a:gd name="connsiteX0" fmla="*/ 12653 w 12653"/>
              <a:gd name="connsiteY0" fmla="*/ 182 h 3962"/>
              <a:gd name="connsiteX1" fmla="*/ 12653 w 12653"/>
              <a:gd name="connsiteY1" fmla="*/ 0 h 3962"/>
              <a:gd name="connsiteX2" fmla="*/ 12470 w 12653"/>
              <a:gd name="connsiteY2" fmla="*/ 0 h 3962"/>
              <a:gd name="connsiteX3" fmla="*/ 12470 w 12653"/>
              <a:gd name="connsiteY3" fmla="*/ 82 h 3962"/>
              <a:gd name="connsiteX4" fmla="*/ 12414 w 12653"/>
              <a:gd name="connsiteY4" fmla="*/ 82 h 3962"/>
              <a:gd name="connsiteX5" fmla="*/ 12414 w 12653"/>
              <a:gd name="connsiteY5" fmla="*/ 0 h 3962"/>
              <a:gd name="connsiteX6" fmla="*/ 12202 w 12653"/>
              <a:gd name="connsiteY6" fmla="*/ 0 h 3962"/>
              <a:gd name="connsiteX7" fmla="*/ 12202 w 12653"/>
              <a:gd name="connsiteY7" fmla="*/ 130 h 3962"/>
              <a:gd name="connsiteX8" fmla="*/ 12092 w 12653"/>
              <a:gd name="connsiteY8" fmla="*/ 130 h 3962"/>
              <a:gd name="connsiteX9" fmla="*/ 12092 w 12653"/>
              <a:gd name="connsiteY9" fmla="*/ 100 h 3962"/>
              <a:gd name="connsiteX10" fmla="*/ 12155 w 12653"/>
              <a:gd name="connsiteY10" fmla="*/ 100 h 3962"/>
              <a:gd name="connsiteX11" fmla="*/ 12155 w 12653"/>
              <a:gd name="connsiteY11" fmla="*/ 15 h 3962"/>
              <a:gd name="connsiteX12" fmla="*/ 12071 w 12653"/>
              <a:gd name="connsiteY12" fmla="*/ 15 h 3962"/>
              <a:gd name="connsiteX13" fmla="*/ 12071 w 12653"/>
              <a:gd name="connsiteY13" fmla="*/ 78 h 3962"/>
              <a:gd name="connsiteX14" fmla="*/ 12017 w 12653"/>
              <a:gd name="connsiteY14" fmla="*/ 78 h 3962"/>
              <a:gd name="connsiteX15" fmla="*/ 12017 w 12653"/>
              <a:gd name="connsiteY15" fmla="*/ 18 h 3962"/>
              <a:gd name="connsiteX16" fmla="*/ 637 w 12653"/>
              <a:gd name="connsiteY16" fmla="*/ 18 h 3962"/>
              <a:gd name="connsiteX17" fmla="*/ 637 w 12653"/>
              <a:gd name="connsiteY17" fmla="*/ 78 h 3962"/>
              <a:gd name="connsiteX18" fmla="*/ 583 w 12653"/>
              <a:gd name="connsiteY18" fmla="*/ 78 h 3962"/>
              <a:gd name="connsiteX19" fmla="*/ 583 w 12653"/>
              <a:gd name="connsiteY19" fmla="*/ 15 h 3962"/>
              <a:gd name="connsiteX20" fmla="*/ 499 w 12653"/>
              <a:gd name="connsiteY20" fmla="*/ 15 h 3962"/>
              <a:gd name="connsiteX21" fmla="*/ 499 w 12653"/>
              <a:gd name="connsiteY21" fmla="*/ 100 h 3962"/>
              <a:gd name="connsiteX22" fmla="*/ 561 w 12653"/>
              <a:gd name="connsiteY22" fmla="*/ 100 h 3962"/>
              <a:gd name="connsiteX23" fmla="*/ 561 w 12653"/>
              <a:gd name="connsiteY23" fmla="*/ 130 h 3962"/>
              <a:gd name="connsiteX24" fmla="*/ 451 w 12653"/>
              <a:gd name="connsiteY24" fmla="*/ 130 h 3962"/>
              <a:gd name="connsiteX25" fmla="*/ 451 w 12653"/>
              <a:gd name="connsiteY25" fmla="*/ 0 h 3962"/>
              <a:gd name="connsiteX26" fmla="*/ 240 w 12653"/>
              <a:gd name="connsiteY26" fmla="*/ 0 h 3962"/>
              <a:gd name="connsiteX27" fmla="*/ 240 w 12653"/>
              <a:gd name="connsiteY27" fmla="*/ 82 h 3962"/>
              <a:gd name="connsiteX28" fmla="*/ 184 w 12653"/>
              <a:gd name="connsiteY28" fmla="*/ 82 h 3962"/>
              <a:gd name="connsiteX29" fmla="*/ 184 w 12653"/>
              <a:gd name="connsiteY29" fmla="*/ 0 h 3962"/>
              <a:gd name="connsiteX30" fmla="*/ 0 w 12653"/>
              <a:gd name="connsiteY30" fmla="*/ 0 h 3962"/>
              <a:gd name="connsiteX31" fmla="*/ 0 w 12653"/>
              <a:gd name="connsiteY31" fmla="*/ 182 h 3962"/>
              <a:gd name="connsiteX32" fmla="*/ 82 w 12653"/>
              <a:gd name="connsiteY32" fmla="*/ 182 h 3962"/>
              <a:gd name="connsiteX33" fmla="*/ 82 w 12653"/>
              <a:gd name="connsiteY33" fmla="*/ 255 h 3962"/>
              <a:gd name="connsiteX34" fmla="*/ 2 w 12653"/>
              <a:gd name="connsiteY34" fmla="*/ 255 h 3962"/>
              <a:gd name="connsiteX35" fmla="*/ 2 w 12653"/>
              <a:gd name="connsiteY35" fmla="*/ 467 h 3962"/>
              <a:gd name="connsiteX36" fmla="*/ 132 w 12653"/>
              <a:gd name="connsiteY36" fmla="*/ 467 h 3962"/>
              <a:gd name="connsiteX37" fmla="*/ 132 w 12653"/>
              <a:gd name="connsiteY37" fmla="*/ 575 h 3962"/>
              <a:gd name="connsiteX38" fmla="*/ 102 w 12653"/>
              <a:gd name="connsiteY38" fmla="*/ 575 h 3962"/>
              <a:gd name="connsiteX39" fmla="*/ 102 w 12653"/>
              <a:gd name="connsiteY39" fmla="*/ 514 h 3962"/>
              <a:gd name="connsiteX40" fmla="*/ 17 w 12653"/>
              <a:gd name="connsiteY40" fmla="*/ 514 h 3962"/>
              <a:gd name="connsiteX41" fmla="*/ 17 w 12653"/>
              <a:gd name="connsiteY41" fmla="*/ 596 h 3962"/>
              <a:gd name="connsiteX42" fmla="*/ 80 w 12653"/>
              <a:gd name="connsiteY42" fmla="*/ 596 h 3962"/>
              <a:gd name="connsiteX43" fmla="*/ 80 w 12653"/>
              <a:gd name="connsiteY43" fmla="*/ 652 h 3962"/>
              <a:gd name="connsiteX44" fmla="*/ 20 w 12653"/>
              <a:gd name="connsiteY44" fmla="*/ 652 h 3962"/>
              <a:gd name="connsiteX45" fmla="*/ 20 w 12653"/>
              <a:gd name="connsiteY45" fmla="*/ 2708 h 3962"/>
              <a:gd name="connsiteX46" fmla="*/ 80 w 12653"/>
              <a:gd name="connsiteY46" fmla="*/ 2708 h 3962"/>
              <a:gd name="connsiteX47" fmla="*/ 80 w 12653"/>
              <a:gd name="connsiteY47" fmla="*/ 2765 h 3962"/>
              <a:gd name="connsiteX48" fmla="*/ 17 w 12653"/>
              <a:gd name="connsiteY48" fmla="*/ 2765 h 3962"/>
              <a:gd name="connsiteX49" fmla="*/ 17 w 12653"/>
              <a:gd name="connsiteY49" fmla="*/ 2847 h 3962"/>
              <a:gd name="connsiteX50" fmla="*/ 102 w 12653"/>
              <a:gd name="connsiteY50" fmla="*/ 2847 h 3962"/>
              <a:gd name="connsiteX51" fmla="*/ 102 w 12653"/>
              <a:gd name="connsiteY51" fmla="*/ 2786 h 3962"/>
              <a:gd name="connsiteX52" fmla="*/ 132 w 12653"/>
              <a:gd name="connsiteY52" fmla="*/ 2786 h 3962"/>
              <a:gd name="connsiteX53" fmla="*/ 132 w 12653"/>
              <a:gd name="connsiteY53" fmla="*/ 2894 h 3962"/>
              <a:gd name="connsiteX54" fmla="*/ 2 w 12653"/>
              <a:gd name="connsiteY54" fmla="*/ 2894 h 3962"/>
              <a:gd name="connsiteX55" fmla="*/ 2 w 12653"/>
              <a:gd name="connsiteY55" fmla="*/ 3106 h 3962"/>
              <a:gd name="connsiteX56" fmla="*/ 82 w 12653"/>
              <a:gd name="connsiteY56" fmla="*/ 3106 h 3962"/>
              <a:gd name="connsiteX57" fmla="*/ 82 w 12653"/>
              <a:gd name="connsiteY57" fmla="*/ 3179 h 3962"/>
              <a:gd name="connsiteX58" fmla="*/ 0 w 12653"/>
              <a:gd name="connsiteY58" fmla="*/ 3179 h 3962"/>
              <a:gd name="connsiteX59" fmla="*/ 0 w 12653"/>
              <a:gd name="connsiteY59" fmla="*/ 3360 h 3962"/>
              <a:gd name="connsiteX60" fmla="*/ 184 w 12653"/>
              <a:gd name="connsiteY60" fmla="*/ 3360 h 3962"/>
              <a:gd name="connsiteX61" fmla="*/ 184 w 12653"/>
              <a:gd name="connsiteY61" fmla="*/ 3278 h 3962"/>
              <a:gd name="connsiteX62" fmla="*/ 240 w 12653"/>
              <a:gd name="connsiteY62" fmla="*/ 3278 h 3962"/>
              <a:gd name="connsiteX63" fmla="*/ 240 w 12653"/>
              <a:gd name="connsiteY63" fmla="*/ 3360 h 3962"/>
              <a:gd name="connsiteX64" fmla="*/ 451 w 12653"/>
              <a:gd name="connsiteY64" fmla="*/ 3360 h 3962"/>
              <a:gd name="connsiteX65" fmla="*/ 451 w 12653"/>
              <a:gd name="connsiteY65" fmla="*/ 3231 h 3962"/>
              <a:gd name="connsiteX66" fmla="*/ 561 w 12653"/>
              <a:gd name="connsiteY66" fmla="*/ 3231 h 3962"/>
              <a:gd name="connsiteX67" fmla="*/ 561 w 12653"/>
              <a:gd name="connsiteY67" fmla="*/ 3261 h 3962"/>
              <a:gd name="connsiteX68" fmla="*/ 499 w 12653"/>
              <a:gd name="connsiteY68" fmla="*/ 3261 h 3962"/>
              <a:gd name="connsiteX69" fmla="*/ 499 w 12653"/>
              <a:gd name="connsiteY69" fmla="*/ 3345 h 3962"/>
              <a:gd name="connsiteX70" fmla="*/ 583 w 12653"/>
              <a:gd name="connsiteY70" fmla="*/ 3345 h 3962"/>
              <a:gd name="connsiteX71" fmla="*/ 583 w 12653"/>
              <a:gd name="connsiteY71" fmla="*/ 3283 h 3962"/>
              <a:gd name="connsiteX72" fmla="*/ 637 w 12653"/>
              <a:gd name="connsiteY72" fmla="*/ 3283 h 3962"/>
              <a:gd name="connsiteX73" fmla="*/ 637 w 12653"/>
              <a:gd name="connsiteY73" fmla="*/ 3343 h 3962"/>
              <a:gd name="connsiteX74" fmla="*/ 12017 w 12653"/>
              <a:gd name="connsiteY74" fmla="*/ 3343 h 3962"/>
              <a:gd name="connsiteX75" fmla="*/ 12017 w 12653"/>
              <a:gd name="connsiteY75" fmla="*/ 3283 h 3962"/>
              <a:gd name="connsiteX76" fmla="*/ 12071 w 12653"/>
              <a:gd name="connsiteY76" fmla="*/ 3283 h 3962"/>
              <a:gd name="connsiteX77" fmla="*/ 12071 w 12653"/>
              <a:gd name="connsiteY77" fmla="*/ 3345 h 3962"/>
              <a:gd name="connsiteX78" fmla="*/ 12155 w 12653"/>
              <a:gd name="connsiteY78" fmla="*/ 3345 h 3962"/>
              <a:gd name="connsiteX79" fmla="*/ 12155 w 12653"/>
              <a:gd name="connsiteY79" fmla="*/ 3261 h 3962"/>
              <a:gd name="connsiteX80" fmla="*/ 12092 w 12653"/>
              <a:gd name="connsiteY80" fmla="*/ 3261 h 3962"/>
              <a:gd name="connsiteX81" fmla="*/ 12092 w 12653"/>
              <a:gd name="connsiteY81" fmla="*/ 3231 h 3962"/>
              <a:gd name="connsiteX82" fmla="*/ 12202 w 12653"/>
              <a:gd name="connsiteY82" fmla="*/ 3231 h 3962"/>
              <a:gd name="connsiteX83" fmla="*/ 12202 w 12653"/>
              <a:gd name="connsiteY83" fmla="*/ 3360 h 3962"/>
              <a:gd name="connsiteX84" fmla="*/ 12414 w 12653"/>
              <a:gd name="connsiteY84" fmla="*/ 3360 h 3962"/>
              <a:gd name="connsiteX85" fmla="*/ 12414 w 12653"/>
              <a:gd name="connsiteY85" fmla="*/ 3278 h 3962"/>
              <a:gd name="connsiteX86" fmla="*/ 12470 w 12653"/>
              <a:gd name="connsiteY86" fmla="*/ 3278 h 3962"/>
              <a:gd name="connsiteX87" fmla="*/ 12470 w 12653"/>
              <a:gd name="connsiteY87" fmla="*/ 3360 h 3962"/>
              <a:gd name="connsiteX88" fmla="*/ 12653 w 12653"/>
              <a:gd name="connsiteY88" fmla="*/ 3360 h 3962"/>
              <a:gd name="connsiteX89" fmla="*/ 12653 w 12653"/>
              <a:gd name="connsiteY89" fmla="*/ 3179 h 3962"/>
              <a:gd name="connsiteX90" fmla="*/ 12571 w 12653"/>
              <a:gd name="connsiteY90" fmla="*/ 3179 h 3962"/>
              <a:gd name="connsiteX91" fmla="*/ 12571 w 12653"/>
              <a:gd name="connsiteY91" fmla="*/ 3106 h 3962"/>
              <a:gd name="connsiteX92" fmla="*/ 12651 w 12653"/>
              <a:gd name="connsiteY92" fmla="*/ 3106 h 3962"/>
              <a:gd name="connsiteX93" fmla="*/ 12651 w 12653"/>
              <a:gd name="connsiteY93" fmla="*/ 2894 h 3962"/>
              <a:gd name="connsiteX94" fmla="*/ 12522 w 12653"/>
              <a:gd name="connsiteY94" fmla="*/ 2894 h 3962"/>
              <a:gd name="connsiteX95" fmla="*/ 12522 w 12653"/>
              <a:gd name="connsiteY95" fmla="*/ 2786 h 3962"/>
              <a:gd name="connsiteX96" fmla="*/ 12552 w 12653"/>
              <a:gd name="connsiteY96" fmla="*/ 2786 h 3962"/>
              <a:gd name="connsiteX97" fmla="*/ 12552 w 12653"/>
              <a:gd name="connsiteY97" fmla="*/ 2847 h 3962"/>
              <a:gd name="connsiteX98" fmla="*/ 12636 w 12653"/>
              <a:gd name="connsiteY98" fmla="*/ 2847 h 3962"/>
              <a:gd name="connsiteX99" fmla="*/ 12636 w 12653"/>
              <a:gd name="connsiteY99" fmla="*/ 2765 h 3962"/>
              <a:gd name="connsiteX100" fmla="*/ 12574 w 12653"/>
              <a:gd name="connsiteY100" fmla="*/ 2765 h 3962"/>
              <a:gd name="connsiteX101" fmla="*/ 12574 w 12653"/>
              <a:gd name="connsiteY101" fmla="*/ 2708 h 3962"/>
              <a:gd name="connsiteX102" fmla="*/ 12634 w 12653"/>
              <a:gd name="connsiteY102" fmla="*/ 2708 h 3962"/>
              <a:gd name="connsiteX103" fmla="*/ 12634 w 12653"/>
              <a:gd name="connsiteY103" fmla="*/ 652 h 3962"/>
              <a:gd name="connsiteX104" fmla="*/ 12574 w 12653"/>
              <a:gd name="connsiteY104" fmla="*/ 652 h 3962"/>
              <a:gd name="connsiteX105" fmla="*/ 12574 w 12653"/>
              <a:gd name="connsiteY105" fmla="*/ 596 h 3962"/>
              <a:gd name="connsiteX106" fmla="*/ 12636 w 12653"/>
              <a:gd name="connsiteY106" fmla="*/ 596 h 3962"/>
              <a:gd name="connsiteX107" fmla="*/ 12636 w 12653"/>
              <a:gd name="connsiteY107" fmla="*/ 514 h 3962"/>
              <a:gd name="connsiteX108" fmla="*/ 12552 w 12653"/>
              <a:gd name="connsiteY108" fmla="*/ 514 h 3962"/>
              <a:gd name="connsiteX109" fmla="*/ 12552 w 12653"/>
              <a:gd name="connsiteY109" fmla="*/ 575 h 3962"/>
              <a:gd name="connsiteX110" fmla="*/ 12522 w 12653"/>
              <a:gd name="connsiteY110" fmla="*/ 575 h 3962"/>
              <a:gd name="connsiteX111" fmla="*/ 12522 w 12653"/>
              <a:gd name="connsiteY111" fmla="*/ 467 h 3962"/>
              <a:gd name="connsiteX112" fmla="*/ 12651 w 12653"/>
              <a:gd name="connsiteY112" fmla="*/ 467 h 3962"/>
              <a:gd name="connsiteX113" fmla="*/ 12651 w 12653"/>
              <a:gd name="connsiteY113" fmla="*/ 255 h 3962"/>
              <a:gd name="connsiteX114" fmla="*/ 12571 w 12653"/>
              <a:gd name="connsiteY114" fmla="*/ 255 h 3962"/>
              <a:gd name="connsiteX115" fmla="*/ 12571 w 12653"/>
              <a:gd name="connsiteY115" fmla="*/ 182 h 3962"/>
              <a:gd name="connsiteX116" fmla="*/ 12653 w 12653"/>
              <a:gd name="connsiteY116" fmla="*/ 182 h 3962"/>
              <a:gd name="connsiteX117" fmla="*/ 561 w 12653"/>
              <a:gd name="connsiteY117" fmla="*/ 3283 h 3962"/>
              <a:gd name="connsiteX118" fmla="*/ 561 w 12653"/>
              <a:gd name="connsiteY118" fmla="*/ 3324 h 3962"/>
              <a:gd name="connsiteX119" fmla="*/ 520 w 12653"/>
              <a:gd name="connsiteY119" fmla="*/ 3324 h 3962"/>
              <a:gd name="connsiteX120" fmla="*/ 520 w 12653"/>
              <a:gd name="connsiteY120" fmla="*/ 3283 h 3962"/>
              <a:gd name="connsiteX121" fmla="*/ 561 w 12653"/>
              <a:gd name="connsiteY121" fmla="*/ 3283 h 3962"/>
              <a:gd name="connsiteX122" fmla="*/ 12092 w 12653"/>
              <a:gd name="connsiteY122" fmla="*/ 78 h 3962"/>
              <a:gd name="connsiteX123" fmla="*/ 12092 w 12653"/>
              <a:gd name="connsiteY123" fmla="*/ 37 h 3962"/>
              <a:gd name="connsiteX124" fmla="*/ 12133 w 12653"/>
              <a:gd name="connsiteY124" fmla="*/ 37 h 3962"/>
              <a:gd name="connsiteX125" fmla="*/ 12133 w 12653"/>
              <a:gd name="connsiteY125" fmla="*/ 78 h 3962"/>
              <a:gd name="connsiteX126" fmla="*/ 12092 w 12653"/>
              <a:gd name="connsiteY126" fmla="*/ 78 h 3962"/>
              <a:gd name="connsiteX127" fmla="*/ 12574 w 12653"/>
              <a:gd name="connsiteY127" fmla="*/ 2825 h 3962"/>
              <a:gd name="connsiteX128" fmla="*/ 12574 w 12653"/>
              <a:gd name="connsiteY128" fmla="*/ 2786 h 3962"/>
              <a:gd name="connsiteX129" fmla="*/ 12615 w 12653"/>
              <a:gd name="connsiteY129" fmla="*/ 2786 h 3962"/>
              <a:gd name="connsiteX130" fmla="*/ 12615 w 12653"/>
              <a:gd name="connsiteY130" fmla="*/ 2825 h 3962"/>
              <a:gd name="connsiteX131" fmla="*/ 12574 w 12653"/>
              <a:gd name="connsiteY131" fmla="*/ 2825 h 3962"/>
              <a:gd name="connsiteX132" fmla="*/ 12492 w 12653"/>
              <a:gd name="connsiteY132" fmla="*/ 3339 h 3962"/>
              <a:gd name="connsiteX133" fmla="*/ 12492 w 12653"/>
              <a:gd name="connsiteY133" fmla="*/ 3278 h 3962"/>
              <a:gd name="connsiteX134" fmla="*/ 12571 w 12653"/>
              <a:gd name="connsiteY134" fmla="*/ 3278 h 3962"/>
              <a:gd name="connsiteX135" fmla="*/ 12571 w 12653"/>
              <a:gd name="connsiteY135" fmla="*/ 3201 h 3962"/>
              <a:gd name="connsiteX136" fmla="*/ 12630 w 12653"/>
              <a:gd name="connsiteY136" fmla="*/ 3201 h 3962"/>
              <a:gd name="connsiteX137" fmla="*/ 12630 w 12653"/>
              <a:gd name="connsiteY137" fmla="*/ 3339 h 3962"/>
              <a:gd name="connsiteX138" fmla="*/ 12492 w 12653"/>
              <a:gd name="connsiteY138" fmla="*/ 3339 h 3962"/>
              <a:gd name="connsiteX139" fmla="*/ 12492 w 12653"/>
              <a:gd name="connsiteY139" fmla="*/ 3259 h 3962"/>
              <a:gd name="connsiteX140" fmla="*/ 12492 w 12653"/>
              <a:gd name="connsiteY140" fmla="*/ 3201 h 3962"/>
              <a:gd name="connsiteX141" fmla="*/ 12552 w 12653"/>
              <a:gd name="connsiteY141" fmla="*/ 3201 h 3962"/>
              <a:gd name="connsiteX142" fmla="*/ 12552 w 12653"/>
              <a:gd name="connsiteY142" fmla="*/ 3259 h 3962"/>
              <a:gd name="connsiteX143" fmla="*/ 12492 w 12653"/>
              <a:gd name="connsiteY143" fmla="*/ 3259 h 3962"/>
              <a:gd name="connsiteX144" fmla="*/ 12487 w 12653"/>
              <a:gd name="connsiteY144" fmla="*/ 3084 h 3962"/>
              <a:gd name="connsiteX145" fmla="*/ 12487 w 12653"/>
              <a:gd name="connsiteY145" fmla="*/ 3021 h 3962"/>
              <a:gd name="connsiteX146" fmla="*/ 12552 w 12653"/>
              <a:gd name="connsiteY146" fmla="*/ 3021 h 3962"/>
              <a:gd name="connsiteX147" fmla="*/ 12552 w 12653"/>
              <a:gd name="connsiteY147" fmla="*/ 3084 h 3962"/>
              <a:gd name="connsiteX148" fmla="*/ 12487 w 12653"/>
              <a:gd name="connsiteY148" fmla="*/ 3084 h 3962"/>
              <a:gd name="connsiteX149" fmla="*/ 12552 w 12653"/>
              <a:gd name="connsiteY149" fmla="*/ 3106 h 3962"/>
              <a:gd name="connsiteX150" fmla="*/ 12552 w 12653"/>
              <a:gd name="connsiteY150" fmla="*/ 3177 h 3962"/>
              <a:gd name="connsiteX151" fmla="*/ 12487 w 12653"/>
              <a:gd name="connsiteY151" fmla="*/ 3177 h 3962"/>
              <a:gd name="connsiteX152" fmla="*/ 12487 w 12653"/>
              <a:gd name="connsiteY152" fmla="*/ 3106 h 3962"/>
              <a:gd name="connsiteX153" fmla="*/ 12552 w 12653"/>
              <a:gd name="connsiteY153" fmla="*/ 3106 h 3962"/>
              <a:gd name="connsiteX154" fmla="*/ 12470 w 12653"/>
              <a:gd name="connsiteY154" fmla="*/ 3196 h 3962"/>
              <a:gd name="connsiteX155" fmla="*/ 12470 w 12653"/>
              <a:gd name="connsiteY155" fmla="*/ 3259 h 3962"/>
              <a:gd name="connsiteX156" fmla="*/ 12414 w 12653"/>
              <a:gd name="connsiteY156" fmla="*/ 3259 h 3962"/>
              <a:gd name="connsiteX157" fmla="*/ 12414 w 12653"/>
              <a:gd name="connsiteY157" fmla="*/ 3196 h 3962"/>
              <a:gd name="connsiteX158" fmla="*/ 12470 w 12653"/>
              <a:gd name="connsiteY158" fmla="*/ 3196 h 3962"/>
              <a:gd name="connsiteX159" fmla="*/ 12470 w 12653"/>
              <a:gd name="connsiteY159" fmla="*/ 3106 h 3962"/>
              <a:gd name="connsiteX160" fmla="*/ 12470 w 12653"/>
              <a:gd name="connsiteY160" fmla="*/ 3177 h 3962"/>
              <a:gd name="connsiteX161" fmla="*/ 12414 w 12653"/>
              <a:gd name="connsiteY161" fmla="*/ 3177 h 3962"/>
              <a:gd name="connsiteX162" fmla="*/ 12414 w 12653"/>
              <a:gd name="connsiteY162" fmla="*/ 3106 h 3962"/>
              <a:gd name="connsiteX163" fmla="*/ 12470 w 12653"/>
              <a:gd name="connsiteY163" fmla="*/ 3106 h 3962"/>
              <a:gd name="connsiteX164" fmla="*/ 12092 w 12653"/>
              <a:gd name="connsiteY164" fmla="*/ 3324 h 3962"/>
              <a:gd name="connsiteX165" fmla="*/ 12092 w 12653"/>
              <a:gd name="connsiteY165" fmla="*/ 3283 h 3962"/>
              <a:gd name="connsiteX166" fmla="*/ 12133 w 12653"/>
              <a:gd name="connsiteY166" fmla="*/ 3283 h 3962"/>
              <a:gd name="connsiteX167" fmla="*/ 12133 w 12653"/>
              <a:gd name="connsiteY167" fmla="*/ 3324 h 3962"/>
              <a:gd name="connsiteX168" fmla="*/ 12092 w 12653"/>
              <a:gd name="connsiteY168" fmla="*/ 3324 h 3962"/>
              <a:gd name="connsiteX169" fmla="*/ 240 w 12653"/>
              <a:gd name="connsiteY169" fmla="*/ 3196 h 3962"/>
              <a:gd name="connsiteX170" fmla="*/ 240 w 12653"/>
              <a:gd name="connsiteY170" fmla="*/ 3259 h 3962"/>
              <a:gd name="connsiteX171" fmla="*/ 184 w 12653"/>
              <a:gd name="connsiteY171" fmla="*/ 3259 h 3962"/>
              <a:gd name="connsiteX172" fmla="*/ 184 w 12653"/>
              <a:gd name="connsiteY172" fmla="*/ 3196 h 3962"/>
              <a:gd name="connsiteX173" fmla="*/ 240 w 12653"/>
              <a:gd name="connsiteY173" fmla="*/ 3196 h 3962"/>
              <a:gd name="connsiteX174" fmla="*/ 240 w 12653"/>
              <a:gd name="connsiteY174" fmla="*/ 3106 h 3962"/>
              <a:gd name="connsiteX175" fmla="*/ 240 w 12653"/>
              <a:gd name="connsiteY175" fmla="*/ 3177 h 3962"/>
              <a:gd name="connsiteX176" fmla="*/ 184 w 12653"/>
              <a:gd name="connsiteY176" fmla="*/ 3177 h 3962"/>
              <a:gd name="connsiteX177" fmla="*/ 184 w 12653"/>
              <a:gd name="connsiteY177" fmla="*/ 3106 h 3962"/>
              <a:gd name="connsiteX178" fmla="*/ 240 w 12653"/>
              <a:gd name="connsiteY178" fmla="*/ 3106 h 3962"/>
              <a:gd name="connsiteX179" fmla="*/ 102 w 12653"/>
              <a:gd name="connsiteY179" fmla="*/ 3084 h 3962"/>
              <a:gd name="connsiteX180" fmla="*/ 102 w 12653"/>
              <a:gd name="connsiteY180" fmla="*/ 3021 h 3962"/>
              <a:gd name="connsiteX181" fmla="*/ 166 w 12653"/>
              <a:gd name="connsiteY181" fmla="*/ 3021 h 3962"/>
              <a:gd name="connsiteX182" fmla="*/ 166 w 12653"/>
              <a:gd name="connsiteY182" fmla="*/ 3084 h 3962"/>
              <a:gd name="connsiteX183" fmla="*/ 102 w 12653"/>
              <a:gd name="connsiteY183" fmla="*/ 3084 h 3962"/>
              <a:gd name="connsiteX184" fmla="*/ 102 w 12653"/>
              <a:gd name="connsiteY184" fmla="*/ 3177 h 3962"/>
              <a:gd name="connsiteX185" fmla="*/ 102 w 12653"/>
              <a:gd name="connsiteY185" fmla="*/ 3106 h 3962"/>
              <a:gd name="connsiteX186" fmla="*/ 166 w 12653"/>
              <a:gd name="connsiteY186" fmla="*/ 3106 h 3962"/>
              <a:gd name="connsiteX187" fmla="*/ 166 w 12653"/>
              <a:gd name="connsiteY187" fmla="*/ 3177 h 3962"/>
              <a:gd name="connsiteX188" fmla="*/ 102 w 12653"/>
              <a:gd name="connsiteY188" fmla="*/ 3177 h 3962"/>
              <a:gd name="connsiteX189" fmla="*/ 102 w 12653"/>
              <a:gd name="connsiteY189" fmla="*/ 3259 h 3962"/>
              <a:gd name="connsiteX190" fmla="*/ 102 w 12653"/>
              <a:gd name="connsiteY190" fmla="*/ 3201 h 3962"/>
              <a:gd name="connsiteX191" fmla="*/ 162 w 12653"/>
              <a:gd name="connsiteY191" fmla="*/ 3201 h 3962"/>
              <a:gd name="connsiteX192" fmla="*/ 162 w 12653"/>
              <a:gd name="connsiteY192" fmla="*/ 3259 h 3962"/>
              <a:gd name="connsiteX193" fmla="*/ 102 w 12653"/>
              <a:gd name="connsiteY193" fmla="*/ 3259 h 3962"/>
              <a:gd name="connsiteX194" fmla="*/ 162 w 12653"/>
              <a:gd name="connsiteY194" fmla="*/ 3278 h 3962"/>
              <a:gd name="connsiteX195" fmla="*/ 162 w 12653"/>
              <a:gd name="connsiteY195" fmla="*/ 3339 h 3962"/>
              <a:gd name="connsiteX196" fmla="*/ 24 w 12653"/>
              <a:gd name="connsiteY196" fmla="*/ 3339 h 3962"/>
              <a:gd name="connsiteX197" fmla="*/ 24 w 12653"/>
              <a:gd name="connsiteY197" fmla="*/ 3201 h 3962"/>
              <a:gd name="connsiteX198" fmla="*/ 82 w 12653"/>
              <a:gd name="connsiteY198" fmla="*/ 3201 h 3962"/>
              <a:gd name="connsiteX199" fmla="*/ 82 w 12653"/>
              <a:gd name="connsiteY199" fmla="*/ 3278 h 3962"/>
              <a:gd name="connsiteX200" fmla="*/ 162 w 12653"/>
              <a:gd name="connsiteY200" fmla="*/ 3278 h 3962"/>
              <a:gd name="connsiteX201" fmla="*/ 80 w 12653"/>
              <a:gd name="connsiteY201" fmla="*/ 536 h 3962"/>
              <a:gd name="connsiteX202" fmla="*/ 80 w 12653"/>
              <a:gd name="connsiteY202" fmla="*/ 575 h 3962"/>
              <a:gd name="connsiteX203" fmla="*/ 39 w 12653"/>
              <a:gd name="connsiteY203" fmla="*/ 575 h 3962"/>
              <a:gd name="connsiteX204" fmla="*/ 39 w 12653"/>
              <a:gd name="connsiteY204" fmla="*/ 536 h 3962"/>
              <a:gd name="connsiteX205" fmla="*/ 80 w 12653"/>
              <a:gd name="connsiteY205" fmla="*/ 536 h 3962"/>
              <a:gd name="connsiteX206" fmla="*/ 162 w 12653"/>
              <a:gd name="connsiteY206" fmla="*/ 22 h 3962"/>
              <a:gd name="connsiteX207" fmla="*/ 162 w 12653"/>
              <a:gd name="connsiteY207" fmla="*/ 82 h 3962"/>
              <a:gd name="connsiteX208" fmla="*/ 82 w 12653"/>
              <a:gd name="connsiteY208" fmla="*/ 82 h 3962"/>
              <a:gd name="connsiteX209" fmla="*/ 82 w 12653"/>
              <a:gd name="connsiteY209" fmla="*/ 160 h 3962"/>
              <a:gd name="connsiteX210" fmla="*/ 24 w 12653"/>
              <a:gd name="connsiteY210" fmla="*/ 160 h 3962"/>
              <a:gd name="connsiteX211" fmla="*/ 24 w 12653"/>
              <a:gd name="connsiteY211" fmla="*/ 22 h 3962"/>
              <a:gd name="connsiteX212" fmla="*/ 162 w 12653"/>
              <a:gd name="connsiteY212" fmla="*/ 22 h 3962"/>
              <a:gd name="connsiteX213" fmla="*/ 162 w 12653"/>
              <a:gd name="connsiteY213" fmla="*/ 102 h 3962"/>
              <a:gd name="connsiteX214" fmla="*/ 162 w 12653"/>
              <a:gd name="connsiteY214" fmla="*/ 160 h 3962"/>
              <a:gd name="connsiteX215" fmla="*/ 102 w 12653"/>
              <a:gd name="connsiteY215" fmla="*/ 160 h 3962"/>
              <a:gd name="connsiteX216" fmla="*/ 102 w 12653"/>
              <a:gd name="connsiteY216" fmla="*/ 102 h 3962"/>
              <a:gd name="connsiteX217" fmla="*/ 162 w 12653"/>
              <a:gd name="connsiteY217" fmla="*/ 102 h 3962"/>
              <a:gd name="connsiteX218" fmla="*/ 166 w 12653"/>
              <a:gd name="connsiteY218" fmla="*/ 277 h 3962"/>
              <a:gd name="connsiteX219" fmla="*/ 166 w 12653"/>
              <a:gd name="connsiteY219" fmla="*/ 339 h 3962"/>
              <a:gd name="connsiteX220" fmla="*/ 102 w 12653"/>
              <a:gd name="connsiteY220" fmla="*/ 339 h 3962"/>
              <a:gd name="connsiteX221" fmla="*/ 102 w 12653"/>
              <a:gd name="connsiteY221" fmla="*/ 277 h 3962"/>
              <a:gd name="connsiteX222" fmla="*/ 166 w 12653"/>
              <a:gd name="connsiteY222" fmla="*/ 277 h 3962"/>
              <a:gd name="connsiteX223" fmla="*/ 102 w 12653"/>
              <a:gd name="connsiteY223" fmla="*/ 255 h 3962"/>
              <a:gd name="connsiteX224" fmla="*/ 102 w 12653"/>
              <a:gd name="connsiteY224" fmla="*/ 184 h 3962"/>
              <a:gd name="connsiteX225" fmla="*/ 166 w 12653"/>
              <a:gd name="connsiteY225" fmla="*/ 184 h 3962"/>
              <a:gd name="connsiteX226" fmla="*/ 166 w 12653"/>
              <a:gd name="connsiteY226" fmla="*/ 255 h 3962"/>
              <a:gd name="connsiteX227" fmla="*/ 102 w 12653"/>
              <a:gd name="connsiteY227" fmla="*/ 255 h 3962"/>
              <a:gd name="connsiteX228" fmla="*/ 184 w 12653"/>
              <a:gd name="connsiteY228" fmla="*/ 255 h 3962"/>
              <a:gd name="connsiteX229" fmla="*/ 184 w 12653"/>
              <a:gd name="connsiteY229" fmla="*/ 184 h 3962"/>
              <a:gd name="connsiteX230" fmla="*/ 240 w 12653"/>
              <a:gd name="connsiteY230" fmla="*/ 184 h 3962"/>
              <a:gd name="connsiteX231" fmla="*/ 240 w 12653"/>
              <a:gd name="connsiteY231" fmla="*/ 255 h 3962"/>
              <a:gd name="connsiteX232" fmla="*/ 184 w 12653"/>
              <a:gd name="connsiteY232" fmla="*/ 255 h 3962"/>
              <a:gd name="connsiteX233" fmla="*/ 184 w 12653"/>
              <a:gd name="connsiteY233" fmla="*/ 164 h 3962"/>
              <a:gd name="connsiteX234" fmla="*/ 184 w 12653"/>
              <a:gd name="connsiteY234" fmla="*/ 102 h 3962"/>
              <a:gd name="connsiteX235" fmla="*/ 240 w 12653"/>
              <a:gd name="connsiteY235" fmla="*/ 102 h 3962"/>
              <a:gd name="connsiteX236" fmla="*/ 240 w 12653"/>
              <a:gd name="connsiteY236" fmla="*/ 164 h 3962"/>
              <a:gd name="connsiteX237" fmla="*/ 184 w 12653"/>
              <a:gd name="connsiteY237" fmla="*/ 164 h 3962"/>
              <a:gd name="connsiteX238" fmla="*/ 561 w 12653"/>
              <a:gd name="connsiteY238" fmla="*/ 37 h 3962"/>
              <a:gd name="connsiteX239" fmla="*/ 561 w 12653"/>
              <a:gd name="connsiteY239" fmla="*/ 78 h 3962"/>
              <a:gd name="connsiteX240" fmla="*/ 520 w 12653"/>
              <a:gd name="connsiteY240" fmla="*/ 78 h 3962"/>
              <a:gd name="connsiteX241" fmla="*/ 520 w 12653"/>
              <a:gd name="connsiteY241" fmla="*/ 37 h 3962"/>
              <a:gd name="connsiteX242" fmla="*/ 561 w 12653"/>
              <a:gd name="connsiteY242" fmla="*/ 37 h 3962"/>
              <a:gd name="connsiteX243" fmla="*/ 12414 w 12653"/>
              <a:gd name="connsiteY243" fmla="*/ 164 h 3962"/>
              <a:gd name="connsiteX244" fmla="*/ 12414 w 12653"/>
              <a:gd name="connsiteY244" fmla="*/ 102 h 3962"/>
              <a:gd name="connsiteX245" fmla="*/ 12470 w 12653"/>
              <a:gd name="connsiteY245" fmla="*/ 102 h 3962"/>
              <a:gd name="connsiteX246" fmla="*/ 12470 w 12653"/>
              <a:gd name="connsiteY246" fmla="*/ 164 h 3962"/>
              <a:gd name="connsiteX247" fmla="*/ 12414 w 12653"/>
              <a:gd name="connsiteY247" fmla="*/ 164 h 3962"/>
              <a:gd name="connsiteX248" fmla="*/ 12414 w 12653"/>
              <a:gd name="connsiteY248" fmla="*/ 255 h 3962"/>
              <a:gd name="connsiteX249" fmla="*/ 12414 w 12653"/>
              <a:gd name="connsiteY249" fmla="*/ 184 h 3962"/>
              <a:gd name="connsiteX250" fmla="*/ 12470 w 12653"/>
              <a:gd name="connsiteY250" fmla="*/ 184 h 3962"/>
              <a:gd name="connsiteX251" fmla="*/ 12470 w 12653"/>
              <a:gd name="connsiteY251" fmla="*/ 255 h 3962"/>
              <a:gd name="connsiteX252" fmla="*/ 12414 w 12653"/>
              <a:gd name="connsiteY252" fmla="*/ 255 h 3962"/>
              <a:gd name="connsiteX253" fmla="*/ 12552 w 12653"/>
              <a:gd name="connsiteY253" fmla="*/ 596 h 3962"/>
              <a:gd name="connsiteX254" fmla="*/ 12552 w 12653"/>
              <a:gd name="connsiteY254" fmla="*/ 674 h 3962"/>
              <a:gd name="connsiteX255" fmla="*/ 12612 w 12653"/>
              <a:gd name="connsiteY255" fmla="*/ 674 h 3962"/>
              <a:gd name="connsiteX256" fmla="*/ 12612 w 12653"/>
              <a:gd name="connsiteY256" fmla="*/ 2687 h 3962"/>
              <a:gd name="connsiteX257" fmla="*/ 12552 w 12653"/>
              <a:gd name="connsiteY257" fmla="*/ 2687 h 3962"/>
              <a:gd name="connsiteX258" fmla="*/ 12552 w 12653"/>
              <a:gd name="connsiteY258" fmla="*/ 2765 h 3962"/>
              <a:gd name="connsiteX259" fmla="*/ 12500 w 12653"/>
              <a:gd name="connsiteY259" fmla="*/ 2765 h 3962"/>
              <a:gd name="connsiteX260" fmla="*/ 12500 w 12653"/>
              <a:gd name="connsiteY260" fmla="*/ 2916 h 3962"/>
              <a:gd name="connsiteX261" fmla="*/ 12628 w 12653"/>
              <a:gd name="connsiteY261" fmla="*/ 2916 h 3962"/>
              <a:gd name="connsiteX262" fmla="*/ 12628 w 12653"/>
              <a:gd name="connsiteY262" fmla="*/ 3084 h 3962"/>
              <a:gd name="connsiteX263" fmla="*/ 12571 w 12653"/>
              <a:gd name="connsiteY263" fmla="*/ 3084 h 3962"/>
              <a:gd name="connsiteX264" fmla="*/ 12571 w 12653"/>
              <a:gd name="connsiteY264" fmla="*/ 3002 h 3962"/>
              <a:gd name="connsiteX265" fmla="*/ 12470 w 12653"/>
              <a:gd name="connsiteY265" fmla="*/ 3002 h 3962"/>
              <a:gd name="connsiteX266" fmla="*/ 12470 w 12653"/>
              <a:gd name="connsiteY266" fmla="*/ 3084 h 3962"/>
              <a:gd name="connsiteX267" fmla="*/ 12392 w 12653"/>
              <a:gd name="connsiteY267" fmla="*/ 3084 h 3962"/>
              <a:gd name="connsiteX268" fmla="*/ 12392 w 12653"/>
              <a:gd name="connsiteY268" fmla="*/ 3177 h 3962"/>
              <a:gd name="connsiteX269" fmla="*/ 12300 w 12653"/>
              <a:gd name="connsiteY269" fmla="*/ 3177 h 3962"/>
              <a:gd name="connsiteX270" fmla="*/ 12300 w 12653"/>
              <a:gd name="connsiteY270" fmla="*/ 3278 h 3962"/>
              <a:gd name="connsiteX271" fmla="*/ 12392 w 12653"/>
              <a:gd name="connsiteY271" fmla="*/ 3278 h 3962"/>
              <a:gd name="connsiteX272" fmla="*/ 12392 w 12653"/>
              <a:gd name="connsiteY272" fmla="*/ 3337 h 3962"/>
              <a:gd name="connsiteX273" fmla="*/ 12224 w 12653"/>
              <a:gd name="connsiteY273" fmla="*/ 3337 h 3962"/>
              <a:gd name="connsiteX274" fmla="*/ 12224 w 12653"/>
              <a:gd name="connsiteY274" fmla="*/ 3209 h 3962"/>
              <a:gd name="connsiteX275" fmla="*/ 12071 w 12653"/>
              <a:gd name="connsiteY275" fmla="*/ 3209 h 3962"/>
              <a:gd name="connsiteX276" fmla="*/ 12071 w 12653"/>
              <a:gd name="connsiteY276" fmla="*/ 3261 h 3962"/>
              <a:gd name="connsiteX277" fmla="*/ 11995 w 12653"/>
              <a:gd name="connsiteY277" fmla="*/ 3261 h 3962"/>
              <a:gd name="connsiteX278" fmla="*/ 11995 w 12653"/>
              <a:gd name="connsiteY278" fmla="*/ 3322 h 3962"/>
              <a:gd name="connsiteX279" fmla="*/ 658 w 12653"/>
              <a:gd name="connsiteY279" fmla="*/ 3322 h 3962"/>
              <a:gd name="connsiteX280" fmla="*/ 658 w 12653"/>
              <a:gd name="connsiteY280" fmla="*/ 3261 h 3962"/>
              <a:gd name="connsiteX281" fmla="*/ 583 w 12653"/>
              <a:gd name="connsiteY281" fmla="*/ 3261 h 3962"/>
              <a:gd name="connsiteX282" fmla="*/ 583 w 12653"/>
              <a:gd name="connsiteY282" fmla="*/ 3209 h 3962"/>
              <a:gd name="connsiteX283" fmla="*/ 430 w 12653"/>
              <a:gd name="connsiteY283" fmla="*/ 3209 h 3962"/>
              <a:gd name="connsiteX284" fmla="*/ 430 w 12653"/>
              <a:gd name="connsiteY284" fmla="*/ 3337 h 3962"/>
              <a:gd name="connsiteX285" fmla="*/ 261 w 12653"/>
              <a:gd name="connsiteY285" fmla="*/ 3337 h 3962"/>
              <a:gd name="connsiteX286" fmla="*/ 261 w 12653"/>
              <a:gd name="connsiteY286" fmla="*/ 3278 h 3962"/>
              <a:gd name="connsiteX287" fmla="*/ 354 w 12653"/>
              <a:gd name="connsiteY287" fmla="*/ 3278 h 3962"/>
              <a:gd name="connsiteX288" fmla="*/ 354 w 12653"/>
              <a:gd name="connsiteY288" fmla="*/ 3177 h 3962"/>
              <a:gd name="connsiteX289" fmla="*/ 261 w 12653"/>
              <a:gd name="connsiteY289" fmla="*/ 3177 h 3962"/>
              <a:gd name="connsiteX290" fmla="*/ 261 w 12653"/>
              <a:gd name="connsiteY290" fmla="*/ 3084 h 3962"/>
              <a:gd name="connsiteX291" fmla="*/ 184 w 12653"/>
              <a:gd name="connsiteY291" fmla="*/ 3084 h 3962"/>
              <a:gd name="connsiteX292" fmla="*/ 184 w 12653"/>
              <a:gd name="connsiteY292" fmla="*/ 3002 h 3962"/>
              <a:gd name="connsiteX293" fmla="*/ 82 w 12653"/>
              <a:gd name="connsiteY293" fmla="*/ 3002 h 3962"/>
              <a:gd name="connsiteX294" fmla="*/ 82 w 12653"/>
              <a:gd name="connsiteY294" fmla="*/ 3084 h 3962"/>
              <a:gd name="connsiteX295" fmla="*/ 26 w 12653"/>
              <a:gd name="connsiteY295" fmla="*/ 3084 h 3962"/>
              <a:gd name="connsiteX296" fmla="*/ 26 w 12653"/>
              <a:gd name="connsiteY296" fmla="*/ 2916 h 3962"/>
              <a:gd name="connsiteX297" fmla="*/ 153 w 12653"/>
              <a:gd name="connsiteY297" fmla="*/ 2916 h 3962"/>
              <a:gd name="connsiteX298" fmla="*/ 153 w 12653"/>
              <a:gd name="connsiteY298" fmla="*/ 2765 h 3962"/>
              <a:gd name="connsiteX299" fmla="*/ 102 w 12653"/>
              <a:gd name="connsiteY299" fmla="*/ 2765 h 3962"/>
              <a:gd name="connsiteX300" fmla="*/ 102 w 12653"/>
              <a:gd name="connsiteY300" fmla="*/ 2687 h 3962"/>
              <a:gd name="connsiteX301" fmla="*/ 41 w 12653"/>
              <a:gd name="connsiteY301" fmla="*/ 2687 h 3962"/>
              <a:gd name="connsiteX302" fmla="*/ 41 w 12653"/>
              <a:gd name="connsiteY302" fmla="*/ 674 h 3962"/>
              <a:gd name="connsiteX303" fmla="*/ 102 w 12653"/>
              <a:gd name="connsiteY303" fmla="*/ 674 h 3962"/>
              <a:gd name="connsiteX304" fmla="*/ 102 w 12653"/>
              <a:gd name="connsiteY304" fmla="*/ 596 h 3962"/>
              <a:gd name="connsiteX305" fmla="*/ 153 w 12653"/>
              <a:gd name="connsiteY305" fmla="*/ 596 h 3962"/>
              <a:gd name="connsiteX306" fmla="*/ 153 w 12653"/>
              <a:gd name="connsiteY306" fmla="*/ 445 h 3962"/>
              <a:gd name="connsiteX307" fmla="*/ 26 w 12653"/>
              <a:gd name="connsiteY307" fmla="*/ 445 h 3962"/>
              <a:gd name="connsiteX308" fmla="*/ 26 w 12653"/>
              <a:gd name="connsiteY308" fmla="*/ 277 h 3962"/>
              <a:gd name="connsiteX309" fmla="*/ 82 w 12653"/>
              <a:gd name="connsiteY309" fmla="*/ 277 h 3962"/>
              <a:gd name="connsiteX310" fmla="*/ 82 w 12653"/>
              <a:gd name="connsiteY310" fmla="*/ 359 h 3962"/>
              <a:gd name="connsiteX311" fmla="*/ 184 w 12653"/>
              <a:gd name="connsiteY311" fmla="*/ 359 h 3962"/>
              <a:gd name="connsiteX312" fmla="*/ 184 w 12653"/>
              <a:gd name="connsiteY312" fmla="*/ 277 h 3962"/>
              <a:gd name="connsiteX313" fmla="*/ 261 w 12653"/>
              <a:gd name="connsiteY313" fmla="*/ 277 h 3962"/>
              <a:gd name="connsiteX314" fmla="*/ 261 w 12653"/>
              <a:gd name="connsiteY314" fmla="*/ 184 h 3962"/>
              <a:gd name="connsiteX315" fmla="*/ 354 w 12653"/>
              <a:gd name="connsiteY315" fmla="*/ 184 h 3962"/>
              <a:gd name="connsiteX316" fmla="*/ 354 w 12653"/>
              <a:gd name="connsiteY316" fmla="*/ 82 h 3962"/>
              <a:gd name="connsiteX317" fmla="*/ 261 w 12653"/>
              <a:gd name="connsiteY317" fmla="*/ 82 h 3962"/>
              <a:gd name="connsiteX318" fmla="*/ 261 w 12653"/>
              <a:gd name="connsiteY318" fmla="*/ 24 h 3962"/>
              <a:gd name="connsiteX319" fmla="*/ 430 w 12653"/>
              <a:gd name="connsiteY319" fmla="*/ 24 h 3962"/>
              <a:gd name="connsiteX320" fmla="*/ 430 w 12653"/>
              <a:gd name="connsiteY320" fmla="*/ 151 h 3962"/>
              <a:gd name="connsiteX321" fmla="*/ 583 w 12653"/>
              <a:gd name="connsiteY321" fmla="*/ 151 h 3962"/>
              <a:gd name="connsiteX322" fmla="*/ 583 w 12653"/>
              <a:gd name="connsiteY322" fmla="*/ 100 h 3962"/>
              <a:gd name="connsiteX323" fmla="*/ 658 w 12653"/>
              <a:gd name="connsiteY323" fmla="*/ 100 h 3962"/>
              <a:gd name="connsiteX324" fmla="*/ 658 w 12653"/>
              <a:gd name="connsiteY324" fmla="*/ 39 h 3962"/>
              <a:gd name="connsiteX325" fmla="*/ 11995 w 12653"/>
              <a:gd name="connsiteY325" fmla="*/ 39 h 3962"/>
              <a:gd name="connsiteX326" fmla="*/ 11995 w 12653"/>
              <a:gd name="connsiteY326" fmla="*/ 100 h 3962"/>
              <a:gd name="connsiteX327" fmla="*/ 12071 w 12653"/>
              <a:gd name="connsiteY327" fmla="*/ 100 h 3962"/>
              <a:gd name="connsiteX328" fmla="*/ 12071 w 12653"/>
              <a:gd name="connsiteY328" fmla="*/ 151 h 3962"/>
              <a:gd name="connsiteX329" fmla="*/ 12224 w 12653"/>
              <a:gd name="connsiteY329" fmla="*/ 151 h 3962"/>
              <a:gd name="connsiteX330" fmla="*/ 12224 w 12653"/>
              <a:gd name="connsiteY330" fmla="*/ 24 h 3962"/>
              <a:gd name="connsiteX331" fmla="*/ 12392 w 12653"/>
              <a:gd name="connsiteY331" fmla="*/ 24 h 3962"/>
              <a:gd name="connsiteX332" fmla="*/ 12392 w 12653"/>
              <a:gd name="connsiteY332" fmla="*/ 82 h 3962"/>
              <a:gd name="connsiteX333" fmla="*/ 12300 w 12653"/>
              <a:gd name="connsiteY333" fmla="*/ 82 h 3962"/>
              <a:gd name="connsiteX334" fmla="*/ 12300 w 12653"/>
              <a:gd name="connsiteY334" fmla="*/ 184 h 3962"/>
              <a:gd name="connsiteX335" fmla="*/ 12392 w 12653"/>
              <a:gd name="connsiteY335" fmla="*/ 184 h 3962"/>
              <a:gd name="connsiteX336" fmla="*/ 12392 w 12653"/>
              <a:gd name="connsiteY336" fmla="*/ 277 h 3962"/>
              <a:gd name="connsiteX337" fmla="*/ 12470 w 12653"/>
              <a:gd name="connsiteY337" fmla="*/ 277 h 3962"/>
              <a:gd name="connsiteX338" fmla="*/ 12470 w 12653"/>
              <a:gd name="connsiteY338" fmla="*/ 359 h 3962"/>
              <a:gd name="connsiteX339" fmla="*/ 12571 w 12653"/>
              <a:gd name="connsiteY339" fmla="*/ 359 h 3962"/>
              <a:gd name="connsiteX340" fmla="*/ 12571 w 12653"/>
              <a:gd name="connsiteY340" fmla="*/ 277 h 3962"/>
              <a:gd name="connsiteX341" fmla="*/ 12628 w 12653"/>
              <a:gd name="connsiteY341" fmla="*/ 277 h 3962"/>
              <a:gd name="connsiteX342" fmla="*/ 12628 w 12653"/>
              <a:gd name="connsiteY342" fmla="*/ 445 h 3962"/>
              <a:gd name="connsiteX343" fmla="*/ 12500 w 12653"/>
              <a:gd name="connsiteY343" fmla="*/ 445 h 3962"/>
              <a:gd name="connsiteX344" fmla="*/ 12500 w 12653"/>
              <a:gd name="connsiteY344" fmla="*/ 596 h 3962"/>
              <a:gd name="connsiteX345" fmla="*/ 12552 w 12653"/>
              <a:gd name="connsiteY345" fmla="*/ 596 h 3962"/>
              <a:gd name="connsiteX346" fmla="*/ 261 w 12653"/>
              <a:gd name="connsiteY346" fmla="*/ 3259 h 3962"/>
              <a:gd name="connsiteX347" fmla="*/ 261 w 12653"/>
              <a:gd name="connsiteY347" fmla="*/ 3899 h 3962"/>
              <a:gd name="connsiteX348" fmla="*/ 335 w 12653"/>
              <a:gd name="connsiteY348" fmla="*/ 3899 h 3962"/>
              <a:gd name="connsiteX349" fmla="*/ 335 w 12653"/>
              <a:gd name="connsiteY349" fmla="*/ 3962 h 3962"/>
              <a:gd name="connsiteX350" fmla="*/ 261 w 12653"/>
              <a:gd name="connsiteY350" fmla="*/ 3962 h 3962"/>
              <a:gd name="connsiteX351" fmla="*/ 261 w 12653"/>
              <a:gd name="connsiteY351" fmla="*/ 102 h 3962"/>
              <a:gd name="connsiteX352" fmla="*/ 335 w 12653"/>
              <a:gd name="connsiteY352" fmla="*/ 102 h 3962"/>
              <a:gd name="connsiteX353" fmla="*/ 335 w 12653"/>
              <a:gd name="connsiteY353" fmla="*/ 164 h 3962"/>
              <a:gd name="connsiteX354" fmla="*/ 261 w 12653"/>
              <a:gd name="connsiteY354" fmla="*/ 164 h 3962"/>
              <a:gd name="connsiteX355" fmla="*/ 261 w 12653"/>
              <a:gd name="connsiteY355" fmla="*/ 102 h 3962"/>
              <a:gd name="connsiteX356" fmla="*/ 12392 w 12653"/>
              <a:gd name="connsiteY356" fmla="*/ 102 h 3962"/>
              <a:gd name="connsiteX357" fmla="*/ 12392 w 12653"/>
              <a:gd name="connsiteY357" fmla="*/ 164 h 3962"/>
              <a:gd name="connsiteX358" fmla="*/ 12319 w 12653"/>
              <a:gd name="connsiteY358" fmla="*/ 164 h 3962"/>
              <a:gd name="connsiteX359" fmla="*/ 12319 w 12653"/>
              <a:gd name="connsiteY359" fmla="*/ 102 h 3962"/>
              <a:gd name="connsiteX360" fmla="*/ 12392 w 12653"/>
              <a:gd name="connsiteY360" fmla="*/ 102 h 3962"/>
              <a:gd name="connsiteX361" fmla="*/ 12392 w 12653"/>
              <a:gd name="connsiteY361" fmla="*/ 3899 h 3962"/>
              <a:gd name="connsiteX362" fmla="*/ 12392 w 12653"/>
              <a:gd name="connsiteY362" fmla="*/ 3962 h 3962"/>
              <a:gd name="connsiteX363" fmla="*/ 12319 w 12653"/>
              <a:gd name="connsiteY363" fmla="*/ 3962 h 3962"/>
              <a:gd name="connsiteX364" fmla="*/ 12319 w 12653"/>
              <a:gd name="connsiteY364" fmla="*/ 3899 h 3962"/>
              <a:gd name="connsiteX365" fmla="*/ 12392 w 12653"/>
              <a:gd name="connsiteY365" fmla="*/ 3899 h 3962"/>
              <a:gd name="connsiteX366" fmla="*/ 12552 w 12653"/>
              <a:gd name="connsiteY366" fmla="*/ 277 h 3962"/>
              <a:gd name="connsiteX367" fmla="*/ 12552 w 12653"/>
              <a:gd name="connsiteY367" fmla="*/ 339 h 3962"/>
              <a:gd name="connsiteX368" fmla="*/ 12487 w 12653"/>
              <a:gd name="connsiteY368" fmla="*/ 339 h 3962"/>
              <a:gd name="connsiteX369" fmla="*/ 12487 w 12653"/>
              <a:gd name="connsiteY369" fmla="*/ 277 h 3962"/>
              <a:gd name="connsiteX370" fmla="*/ 12552 w 12653"/>
              <a:gd name="connsiteY370" fmla="*/ 277 h 3962"/>
              <a:gd name="connsiteX371" fmla="*/ 12552 w 12653"/>
              <a:gd name="connsiteY371" fmla="*/ 184 h 3962"/>
              <a:gd name="connsiteX372" fmla="*/ 12552 w 12653"/>
              <a:gd name="connsiteY372" fmla="*/ 255 h 3962"/>
              <a:gd name="connsiteX373" fmla="*/ 12487 w 12653"/>
              <a:gd name="connsiteY373" fmla="*/ 255 h 3962"/>
              <a:gd name="connsiteX374" fmla="*/ 12487 w 12653"/>
              <a:gd name="connsiteY374" fmla="*/ 184 h 3962"/>
              <a:gd name="connsiteX375" fmla="*/ 12552 w 12653"/>
              <a:gd name="connsiteY375" fmla="*/ 184 h 3962"/>
              <a:gd name="connsiteX376" fmla="*/ 12552 w 12653"/>
              <a:gd name="connsiteY376" fmla="*/ 102 h 3962"/>
              <a:gd name="connsiteX377" fmla="*/ 12552 w 12653"/>
              <a:gd name="connsiteY377" fmla="*/ 160 h 3962"/>
              <a:gd name="connsiteX378" fmla="*/ 12492 w 12653"/>
              <a:gd name="connsiteY378" fmla="*/ 160 h 3962"/>
              <a:gd name="connsiteX379" fmla="*/ 12492 w 12653"/>
              <a:gd name="connsiteY379" fmla="*/ 102 h 3962"/>
              <a:gd name="connsiteX380" fmla="*/ 12552 w 12653"/>
              <a:gd name="connsiteY380" fmla="*/ 102 h 3962"/>
              <a:gd name="connsiteX381" fmla="*/ 12492 w 12653"/>
              <a:gd name="connsiteY381" fmla="*/ 82 h 3962"/>
              <a:gd name="connsiteX382" fmla="*/ 12492 w 12653"/>
              <a:gd name="connsiteY382" fmla="*/ 22 h 3962"/>
              <a:gd name="connsiteX383" fmla="*/ 12630 w 12653"/>
              <a:gd name="connsiteY383" fmla="*/ 22 h 3962"/>
              <a:gd name="connsiteX384" fmla="*/ 12630 w 12653"/>
              <a:gd name="connsiteY384" fmla="*/ 160 h 3962"/>
              <a:gd name="connsiteX385" fmla="*/ 12571 w 12653"/>
              <a:gd name="connsiteY385" fmla="*/ 160 h 3962"/>
              <a:gd name="connsiteX386" fmla="*/ 12571 w 12653"/>
              <a:gd name="connsiteY386" fmla="*/ 82 h 3962"/>
              <a:gd name="connsiteX387" fmla="*/ 12492 w 12653"/>
              <a:gd name="connsiteY387" fmla="*/ 82 h 3962"/>
              <a:gd name="connsiteX388" fmla="*/ 80 w 12653"/>
              <a:gd name="connsiteY388" fmla="*/ 3489 h 3962"/>
              <a:gd name="connsiteX389" fmla="*/ 80 w 12653"/>
              <a:gd name="connsiteY389" fmla="*/ 3528 h 3962"/>
              <a:gd name="connsiteX390" fmla="*/ 39 w 12653"/>
              <a:gd name="connsiteY390" fmla="*/ 3528 h 3962"/>
              <a:gd name="connsiteX391" fmla="*/ 39 w 12653"/>
              <a:gd name="connsiteY391" fmla="*/ 3489 h 3962"/>
              <a:gd name="connsiteX392" fmla="*/ 80 w 12653"/>
              <a:gd name="connsiteY392" fmla="*/ 3489 h 3962"/>
              <a:gd name="connsiteX393" fmla="*/ 12574 w 12653"/>
              <a:gd name="connsiteY393" fmla="*/ 575 h 3962"/>
              <a:gd name="connsiteX394" fmla="*/ 12574 w 12653"/>
              <a:gd name="connsiteY394" fmla="*/ 536 h 3962"/>
              <a:gd name="connsiteX395" fmla="*/ 12615 w 12653"/>
              <a:gd name="connsiteY395" fmla="*/ 536 h 3962"/>
              <a:gd name="connsiteX396" fmla="*/ 12615 w 12653"/>
              <a:gd name="connsiteY396" fmla="*/ 575 h 3962"/>
              <a:gd name="connsiteX397" fmla="*/ 12574 w 12653"/>
              <a:gd name="connsiteY397" fmla="*/ 575 h 3962"/>
              <a:gd name="connsiteX0" fmla="*/ 12653 w 12653"/>
              <a:gd name="connsiteY0" fmla="*/ 182 h 3962"/>
              <a:gd name="connsiteX1" fmla="*/ 12653 w 12653"/>
              <a:gd name="connsiteY1" fmla="*/ 0 h 3962"/>
              <a:gd name="connsiteX2" fmla="*/ 12470 w 12653"/>
              <a:gd name="connsiteY2" fmla="*/ 0 h 3962"/>
              <a:gd name="connsiteX3" fmla="*/ 12470 w 12653"/>
              <a:gd name="connsiteY3" fmla="*/ 82 h 3962"/>
              <a:gd name="connsiteX4" fmla="*/ 12414 w 12653"/>
              <a:gd name="connsiteY4" fmla="*/ 82 h 3962"/>
              <a:gd name="connsiteX5" fmla="*/ 12414 w 12653"/>
              <a:gd name="connsiteY5" fmla="*/ 0 h 3962"/>
              <a:gd name="connsiteX6" fmla="*/ 12202 w 12653"/>
              <a:gd name="connsiteY6" fmla="*/ 0 h 3962"/>
              <a:gd name="connsiteX7" fmla="*/ 12202 w 12653"/>
              <a:gd name="connsiteY7" fmla="*/ 130 h 3962"/>
              <a:gd name="connsiteX8" fmla="*/ 12092 w 12653"/>
              <a:gd name="connsiteY8" fmla="*/ 130 h 3962"/>
              <a:gd name="connsiteX9" fmla="*/ 12092 w 12653"/>
              <a:gd name="connsiteY9" fmla="*/ 100 h 3962"/>
              <a:gd name="connsiteX10" fmla="*/ 12155 w 12653"/>
              <a:gd name="connsiteY10" fmla="*/ 100 h 3962"/>
              <a:gd name="connsiteX11" fmla="*/ 12155 w 12653"/>
              <a:gd name="connsiteY11" fmla="*/ 15 h 3962"/>
              <a:gd name="connsiteX12" fmla="*/ 12071 w 12653"/>
              <a:gd name="connsiteY12" fmla="*/ 15 h 3962"/>
              <a:gd name="connsiteX13" fmla="*/ 12071 w 12653"/>
              <a:gd name="connsiteY13" fmla="*/ 78 h 3962"/>
              <a:gd name="connsiteX14" fmla="*/ 12017 w 12653"/>
              <a:gd name="connsiteY14" fmla="*/ 78 h 3962"/>
              <a:gd name="connsiteX15" fmla="*/ 12017 w 12653"/>
              <a:gd name="connsiteY15" fmla="*/ 18 h 3962"/>
              <a:gd name="connsiteX16" fmla="*/ 637 w 12653"/>
              <a:gd name="connsiteY16" fmla="*/ 18 h 3962"/>
              <a:gd name="connsiteX17" fmla="*/ 637 w 12653"/>
              <a:gd name="connsiteY17" fmla="*/ 78 h 3962"/>
              <a:gd name="connsiteX18" fmla="*/ 583 w 12653"/>
              <a:gd name="connsiteY18" fmla="*/ 78 h 3962"/>
              <a:gd name="connsiteX19" fmla="*/ 583 w 12653"/>
              <a:gd name="connsiteY19" fmla="*/ 15 h 3962"/>
              <a:gd name="connsiteX20" fmla="*/ 499 w 12653"/>
              <a:gd name="connsiteY20" fmla="*/ 15 h 3962"/>
              <a:gd name="connsiteX21" fmla="*/ 499 w 12653"/>
              <a:gd name="connsiteY21" fmla="*/ 100 h 3962"/>
              <a:gd name="connsiteX22" fmla="*/ 561 w 12653"/>
              <a:gd name="connsiteY22" fmla="*/ 100 h 3962"/>
              <a:gd name="connsiteX23" fmla="*/ 561 w 12653"/>
              <a:gd name="connsiteY23" fmla="*/ 130 h 3962"/>
              <a:gd name="connsiteX24" fmla="*/ 451 w 12653"/>
              <a:gd name="connsiteY24" fmla="*/ 130 h 3962"/>
              <a:gd name="connsiteX25" fmla="*/ 451 w 12653"/>
              <a:gd name="connsiteY25" fmla="*/ 0 h 3962"/>
              <a:gd name="connsiteX26" fmla="*/ 240 w 12653"/>
              <a:gd name="connsiteY26" fmla="*/ 0 h 3962"/>
              <a:gd name="connsiteX27" fmla="*/ 240 w 12653"/>
              <a:gd name="connsiteY27" fmla="*/ 82 h 3962"/>
              <a:gd name="connsiteX28" fmla="*/ 184 w 12653"/>
              <a:gd name="connsiteY28" fmla="*/ 82 h 3962"/>
              <a:gd name="connsiteX29" fmla="*/ 184 w 12653"/>
              <a:gd name="connsiteY29" fmla="*/ 0 h 3962"/>
              <a:gd name="connsiteX30" fmla="*/ 0 w 12653"/>
              <a:gd name="connsiteY30" fmla="*/ 0 h 3962"/>
              <a:gd name="connsiteX31" fmla="*/ 0 w 12653"/>
              <a:gd name="connsiteY31" fmla="*/ 182 h 3962"/>
              <a:gd name="connsiteX32" fmla="*/ 82 w 12653"/>
              <a:gd name="connsiteY32" fmla="*/ 182 h 3962"/>
              <a:gd name="connsiteX33" fmla="*/ 82 w 12653"/>
              <a:gd name="connsiteY33" fmla="*/ 255 h 3962"/>
              <a:gd name="connsiteX34" fmla="*/ 2 w 12653"/>
              <a:gd name="connsiteY34" fmla="*/ 255 h 3962"/>
              <a:gd name="connsiteX35" fmla="*/ 2 w 12653"/>
              <a:gd name="connsiteY35" fmla="*/ 467 h 3962"/>
              <a:gd name="connsiteX36" fmla="*/ 132 w 12653"/>
              <a:gd name="connsiteY36" fmla="*/ 467 h 3962"/>
              <a:gd name="connsiteX37" fmla="*/ 132 w 12653"/>
              <a:gd name="connsiteY37" fmla="*/ 575 h 3962"/>
              <a:gd name="connsiteX38" fmla="*/ 102 w 12653"/>
              <a:gd name="connsiteY38" fmla="*/ 575 h 3962"/>
              <a:gd name="connsiteX39" fmla="*/ 102 w 12653"/>
              <a:gd name="connsiteY39" fmla="*/ 514 h 3962"/>
              <a:gd name="connsiteX40" fmla="*/ 17 w 12653"/>
              <a:gd name="connsiteY40" fmla="*/ 514 h 3962"/>
              <a:gd name="connsiteX41" fmla="*/ 17 w 12653"/>
              <a:gd name="connsiteY41" fmla="*/ 596 h 3962"/>
              <a:gd name="connsiteX42" fmla="*/ 80 w 12653"/>
              <a:gd name="connsiteY42" fmla="*/ 596 h 3962"/>
              <a:gd name="connsiteX43" fmla="*/ 80 w 12653"/>
              <a:gd name="connsiteY43" fmla="*/ 652 h 3962"/>
              <a:gd name="connsiteX44" fmla="*/ 20 w 12653"/>
              <a:gd name="connsiteY44" fmla="*/ 652 h 3962"/>
              <a:gd name="connsiteX45" fmla="*/ 20 w 12653"/>
              <a:gd name="connsiteY45" fmla="*/ 2708 h 3962"/>
              <a:gd name="connsiteX46" fmla="*/ 80 w 12653"/>
              <a:gd name="connsiteY46" fmla="*/ 2708 h 3962"/>
              <a:gd name="connsiteX47" fmla="*/ 80 w 12653"/>
              <a:gd name="connsiteY47" fmla="*/ 2765 h 3962"/>
              <a:gd name="connsiteX48" fmla="*/ 17 w 12653"/>
              <a:gd name="connsiteY48" fmla="*/ 2765 h 3962"/>
              <a:gd name="connsiteX49" fmla="*/ 17 w 12653"/>
              <a:gd name="connsiteY49" fmla="*/ 2847 h 3962"/>
              <a:gd name="connsiteX50" fmla="*/ 102 w 12653"/>
              <a:gd name="connsiteY50" fmla="*/ 2847 h 3962"/>
              <a:gd name="connsiteX51" fmla="*/ 102 w 12653"/>
              <a:gd name="connsiteY51" fmla="*/ 2786 h 3962"/>
              <a:gd name="connsiteX52" fmla="*/ 132 w 12653"/>
              <a:gd name="connsiteY52" fmla="*/ 2786 h 3962"/>
              <a:gd name="connsiteX53" fmla="*/ 132 w 12653"/>
              <a:gd name="connsiteY53" fmla="*/ 2894 h 3962"/>
              <a:gd name="connsiteX54" fmla="*/ 2 w 12653"/>
              <a:gd name="connsiteY54" fmla="*/ 2894 h 3962"/>
              <a:gd name="connsiteX55" fmla="*/ 2 w 12653"/>
              <a:gd name="connsiteY55" fmla="*/ 3106 h 3962"/>
              <a:gd name="connsiteX56" fmla="*/ 82 w 12653"/>
              <a:gd name="connsiteY56" fmla="*/ 3106 h 3962"/>
              <a:gd name="connsiteX57" fmla="*/ 82 w 12653"/>
              <a:gd name="connsiteY57" fmla="*/ 3179 h 3962"/>
              <a:gd name="connsiteX58" fmla="*/ 0 w 12653"/>
              <a:gd name="connsiteY58" fmla="*/ 3179 h 3962"/>
              <a:gd name="connsiteX59" fmla="*/ 0 w 12653"/>
              <a:gd name="connsiteY59" fmla="*/ 3360 h 3962"/>
              <a:gd name="connsiteX60" fmla="*/ 184 w 12653"/>
              <a:gd name="connsiteY60" fmla="*/ 3360 h 3962"/>
              <a:gd name="connsiteX61" fmla="*/ 184 w 12653"/>
              <a:gd name="connsiteY61" fmla="*/ 3278 h 3962"/>
              <a:gd name="connsiteX62" fmla="*/ 240 w 12653"/>
              <a:gd name="connsiteY62" fmla="*/ 3278 h 3962"/>
              <a:gd name="connsiteX63" fmla="*/ 240 w 12653"/>
              <a:gd name="connsiteY63" fmla="*/ 3360 h 3962"/>
              <a:gd name="connsiteX64" fmla="*/ 451 w 12653"/>
              <a:gd name="connsiteY64" fmla="*/ 3360 h 3962"/>
              <a:gd name="connsiteX65" fmla="*/ 451 w 12653"/>
              <a:gd name="connsiteY65" fmla="*/ 3231 h 3962"/>
              <a:gd name="connsiteX66" fmla="*/ 561 w 12653"/>
              <a:gd name="connsiteY66" fmla="*/ 3231 h 3962"/>
              <a:gd name="connsiteX67" fmla="*/ 561 w 12653"/>
              <a:gd name="connsiteY67" fmla="*/ 3261 h 3962"/>
              <a:gd name="connsiteX68" fmla="*/ 499 w 12653"/>
              <a:gd name="connsiteY68" fmla="*/ 3261 h 3962"/>
              <a:gd name="connsiteX69" fmla="*/ 499 w 12653"/>
              <a:gd name="connsiteY69" fmla="*/ 3345 h 3962"/>
              <a:gd name="connsiteX70" fmla="*/ 583 w 12653"/>
              <a:gd name="connsiteY70" fmla="*/ 3345 h 3962"/>
              <a:gd name="connsiteX71" fmla="*/ 583 w 12653"/>
              <a:gd name="connsiteY71" fmla="*/ 3283 h 3962"/>
              <a:gd name="connsiteX72" fmla="*/ 637 w 12653"/>
              <a:gd name="connsiteY72" fmla="*/ 3283 h 3962"/>
              <a:gd name="connsiteX73" fmla="*/ 637 w 12653"/>
              <a:gd name="connsiteY73" fmla="*/ 3343 h 3962"/>
              <a:gd name="connsiteX74" fmla="*/ 12017 w 12653"/>
              <a:gd name="connsiteY74" fmla="*/ 3343 h 3962"/>
              <a:gd name="connsiteX75" fmla="*/ 12017 w 12653"/>
              <a:gd name="connsiteY75" fmla="*/ 3283 h 3962"/>
              <a:gd name="connsiteX76" fmla="*/ 12071 w 12653"/>
              <a:gd name="connsiteY76" fmla="*/ 3283 h 3962"/>
              <a:gd name="connsiteX77" fmla="*/ 12071 w 12653"/>
              <a:gd name="connsiteY77" fmla="*/ 3345 h 3962"/>
              <a:gd name="connsiteX78" fmla="*/ 12155 w 12653"/>
              <a:gd name="connsiteY78" fmla="*/ 3345 h 3962"/>
              <a:gd name="connsiteX79" fmla="*/ 12155 w 12653"/>
              <a:gd name="connsiteY79" fmla="*/ 3261 h 3962"/>
              <a:gd name="connsiteX80" fmla="*/ 12092 w 12653"/>
              <a:gd name="connsiteY80" fmla="*/ 3261 h 3962"/>
              <a:gd name="connsiteX81" fmla="*/ 12092 w 12653"/>
              <a:gd name="connsiteY81" fmla="*/ 3231 h 3962"/>
              <a:gd name="connsiteX82" fmla="*/ 12202 w 12653"/>
              <a:gd name="connsiteY82" fmla="*/ 3231 h 3962"/>
              <a:gd name="connsiteX83" fmla="*/ 12202 w 12653"/>
              <a:gd name="connsiteY83" fmla="*/ 3360 h 3962"/>
              <a:gd name="connsiteX84" fmla="*/ 12414 w 12653"/>
              <a:gd name="connsiteY84" fmla="*/ 3360 h 3962"/>
              <a:gd name="connsiteX85" fmla="*/ 12414 w 12653"/>
              <a:gd name="connsiteY85" fmla="*/ 3278 h 3962"/>
              <a:gd name="connsiteX86" fmla="*/ 12470 w 12653"/>
              <a:gd name="connsiteY86" fmla="*/ 3278 h 3962"/>
              <a:gd name="connsiteX87" fmla="*/ 12470 w 12653"/>
              <a:gd name="connsiteY87" fmla="*/ 3360 h 3962"/>
              <a:gd name="connsiteX88" fmla="*/ 12653 w 12653"/>
              <a:gd name="connsiteY88" fmla="*/ 3360 h 3962"/>
              <a:gd name="connsiteX89" fmla="*/ 12653 w 12653"/>
              <a:gd name="connsiteY89" fmla="*/ 3179 h 3962"/>
              <a:gd name="connsiteX90" fmla="*/ 12571 w 12653"/>
              <a:gd name="connsiteY90" fmla="*/ 3179 h 3962"/>
              <a:gd name="connsiteX91" fmla="*/ 12571 w 12653"/>
              <a:gd name="connsiteY91" fmla="*/ 3106 h 3962"/>
              <a:gd name="connsiteX92" fmla="*/ 12651 w 12653"/>
              <a:gd name="connsiteY92" fmla="*/ 3106 h 3962"/>
              <a:gd name="connsiteX93" fmla="*/ 12651 w 12653"/>
              <a:gd name="connsiteY93" fmla="*/ 2894 h 3962"/>
              <a:gd name="connsiteX94" fmla="*/ 12522 w 12653"/>
              <a:gd name="connsiteY94" fmla="*/ 2894 h 3962"/>
              <a:gd name="connsiteX95" fmla="*/ 12522 w 12653"/>
              <a:gd name="connsiteY95" fmla="*/ 2786 h 3962"/>
              <a:gd name="connsiteX96" fmla="*/ 12552 w 12653"/>
              <a:gd name="connsiteY96" fmla="*/ 2786 h 3962"/>
              <a:gd name="connsiteX97" fmla="*/ 12552 w 12653"/>
              <a:gd name="connsiteY97" fmla="*/ 2847 h 3962"/>
              <a:gd name="connsiteX98" fmla="*/ 12636 w 12653"/>
              <a:gd name="connsiteY98" fmla="*/ 2847 h 3962"/>
              <a:gd name="connsiteX99" fmla="*/ 12636 w 12653"/>
              <a:gd name="connsiteY99" fmla="*/ 2765 h 3962"/>
              <a:gd name="connsiteX100" fmla="*/ 12574 w 12653"/>
              <a:gd name="connsiteY100" fmla="*/ 2765 h 3962"/>
              <a:gd name="connsiteX101" fmla="*/ 12574 w 12653"/>
              <a:gd name="connsiteY101" fmla="*/ 2708 h 3962"/>
              <a:gd name="connsiteX102" fmla="*/ 12634 w 12653"/>
              <a:gd name="connsiteY102" fmla="*/ 2708 h 3962"/>
              <a:gd name="connsiteX103" fmla="*/ 12634 w 12653"/>
              <a:gd name="connsiteY103" fmla="*/ 652 h 3962"/>
              <a:gd name="connsiteX104" fmla="*/ 12574 w 12653"/>
              <a:gd name="connsiteY104" fmla="*/ 652 h 3962"/>
              <a:gd name="connsiteX105" fmla="*/ 12574 w 12653"/>
              <a:gd name="connsiteY105" fmla="*/ 596 h 3962"/>
              <a:gd name="connsiteX106" fmla="*/ 12636 w 12653"/>
              <a:gd name="connsiteY106" fmla="*/ 596 h 3962"/>
              <a:gd name="connsiteX107" fmla="*/ 12636 w 12653"/>
              <a:gd name="connsiteY107" fmla="*/ 514 h 3962"/>
              <a:gd name="connsiteX108" fmla="*/ 12552 w 12653"/>
              <a:gd name="connsiteY108" fmla="*/ 514 h 3962"/>
              <a:gd name="connsiteX109" fmla="*/ 12552 w 12653"/>
              <a:gd name="connsiteY109" fmla="*/ 575 h 3962"/>
              <a:gd name="connsiteX110" fmla="*/ 12522 w 12653"/>
              <a:gd name="connsiteY110" fmla="*/ 575 h 3962"/>
              <a:gd name="connsiteX111" fmla="*/ 12522 w 12653"/>
              <a:gd name="connsiteY111" fmla="*/ 467 h 3962"/>
              <a:gd name="connsiteX112" fmla="*/ 12651 w 12653"/>
              <a:gd name="connsiteY112" fmla="*/ 467 h 3962"/>
              <a:gd name="connsiteX113" fmla="*/ 12651 w 12653"/>
              <a:gd name="connsiteY113" fmla="*/ 255 h 3962"/>
              <a:gd name="connsiteX114" fmla="*/ 12571 w 12653"/>
              <a:gd name="connsiteY114" fmla="*/ 255 h 3962"/>
              <a:gd name="connsiteX115" fmla="*/ 12571 w 12653"/>
              <a:gd name="connsiteY115" fmla="*/ 182 h 3962"/>
              <a:gd name="connsiteX116" fmla="*/ 12653 w 12653"/>
              <a:gd name="connsiteY116" fmla="*/ 182 h 3962"/>
              <a:gd name="connsiteX117" fmla="*/ 561 w 12653"/>
              <a:gd name="connsiteY117" fmla="*/ 3283 h 3962"/>
              <a:gd name="connsiteX118" fmla="*/ 561 w 12653"/>
              <a:gd name="connsiteY118" fmla="*/ 3324 h 3962"/>
              <a:gd name="connsiteX119" fmla="*/ 520 w 12653"/>
              <a:gd name="connsiteY119" fmla="*/ 3324 h 3962"/>
              <a:gd name="connsiteX120" fmla="*/ 520 w 12653"/>
              <a:gd name="connsiteY120" fmla="*/ 3283 h 3962"/>
              <a:gd name="connsiteX121" fmla="*/ 561 w 12653"/>
              <a:gd name="connsiteY121" fmla="*/ 3283 h 3962"/>
              <a:gd name="connsiteX122" fmla="*/ 12092 w 12653"/>
              <a:gd name="connsiteY122" fmla="*/ 78 h 3962"/>
              <a:gd name="connsiteX123" fmla="*/ 12092 w 12653"/>
              <a:gd name="connsiteY123" fmla="*/ 37 h 3962"/>
              <a:gd name="connsiteX124" fmla="*/ 12133 w 12653"/>
              <a:gd name="connsiteY124" fmla="*/ 37 h 3962"/>
              <a:gd name="connsiteX125" fmla="*/ 12133 w 12653"/>
              <a:gd name="connsiteY125" fmla="*/ 78 h 3962"/>
              <a:gd name="connsiteX126" fmla="*/ 12092 w 12653"/>
              <a:gd name="connsiteY126" fmla="*/ 78 h 3962"/>
              <a:gd name="connsiteX127" fmla="*/ 12574 w 12653"/>
              <a:gd name="connsiteY127" fmla="*/ 2825 h 3962"/>
              <a:gd name="connsiteX128" fmla="*/ 12574 w 12653"/>
              <a:gd name="connsiteY128" fmla="*/ 2786 h 3962"/>
              <a:gd name="connsiteX129" fmla="*/ 12615 w 12653"/>
              <a:gd name="connsiteY129" fmla="*/ 2786 h 3962"/>
              <a:gd name="connsiteX130" fmla="*/ 12615 w 12653"/>
              <a:gd name="connsiteY130" fmla="*/ 2825 h 3962"/>
              <a:gd name="connsiteX131" fmla="*/ 12574 w 12653"/>
              <a:gd name="connsiteY131" fmla="*/ 2825 h 3962"/>
              <a:gd name="connsiteX132" fmla="*/ 12492 w 12653"/>
              <a:gd name="connsiteY132" fmla="*/ 3339 h 3962"/>
              <a:gd name="connsiteX133" fmla="*/ 12492 w 12653"/>
              <a:gd name="connsiteY133" fmla="*/ 3278 h 3962"/>
              <a:gd name="connsiteX134" fmla="*/ 12571 w 12653"/>
              <a:gd name="connsiteY134" fmla="*/ 3278 h 3962"/>
              <a:gd name="connsiteX135" fmla="*/ 12571 w 12653"/>
              <a:gd name="connsiteY135" fmla="*/ 3201 h 3962"/>
              <a:gd name="connsiteX136" fmla="*/ 12630 w 12653"/>
              <a:gd name="connsiteY136" fmla="*/ 3201 h 3962"/>
              <a:gd name="connsiteX137" fmla="*/ 12630 w 12653"/>
              <a:gd name="connsiteY137" fmla="*/ 3339 h 3962"/>
              <a:gd name="connsiteX138" fmla="*/ 12492 w 12653"/>
              <a:gd name="connsiteY138" fmla="*/ 3339 h 3962"/>
              <a:gd name="connsiteX139" fmla="*/ 12492 w 12653"/>
              <a:gd name="connsiteY139" fmla="*/ 3259 h 3962"/>
              <a:gd name="connsiteX140" fmla="*/ 12492 w 12653"/>
              <a:gd name="connsiteY140" fmla="*/ 3201 h 3962"/>
              <a:gd name="connsiteX141" fmla="*/ 12552 w 12653"/>
              <a:gd name="connsiteY141" fmla="*/ 3201 h 3962"/>
              <a:gd name="connsiteX142" fmla="*/ 12552 w 12653"/>
              <a:gd name="connsiteY142" fmla="*/ 3259 h 3962"/>
              <a:gd name="connsiteX143" fmla="*/ 12492 w 12653"/>
              <a:gd name="connsiteY143" fmla="*/ 3259 h 3962"/>
              <a:gd name="connsiteX144" fmla="*/ 12487 w 12653"/>
              <a:gd name="connsiteY144" fmla="*/ 3084 h 3962"/>
              <a:gd name="connsiteX145" fmla="*/ 12487 w 12653"/>
              <a:gd name="connsiteY145" fmla="*/ 3021 h 3962"/>
              <a:gd name="connsiteX146" fmla="*/ 12552 w 12653"/>
              <a:gd name="connsiteY146" fmla="*/ 3021 h 3962"/>
              <a:gd name="connsiteX147" fmla="*/ 12552 w 12653"/>
              <a:gd name="connsiteY147" fmla="*/ 3084 h 3962"/>
              <a:gd name="connsiteX148" fmla="*/ 12487 w 12653"/>
              <a:gd name="connsiteY148" fmla="*/ 3084 h 3962"/>
              <a:gd name="connsiteX149" fmla="*/ 12552 w 12653"/>
              <a:gd name="connsiteY149" fmla="*/ 3106 h 3962"/>
              <a:gd name="connsiteX150" fmla="*/ 12552 w 12653"/>
              <a:gd name="connsiteY150" fmla="*/ 3177 h 3962"/>
              <a:gd name="connsiteX151" fmla="*/ 12487 w 12653"/>
              <a:gd name="connsiteY151" fmla="*/ 3177 h 3962"/>
              <a:gd name="connsiteX152" fmla="*/ 12487 w 12653"/>
              <a:gd name="connsiteY152" fmla="*/ 3106 h 3962"/>
              <a:gd name="connsiteX153" fmla="*/ 12552 w 12653"/>
              <a:gd name="connsiteY153" fmla="*/ 3106 h 3962"/>
              <a:gd name="connsiteX154" fmla="*/ 12470 w 12653"/>
              <a:gd name="connsiteY154" fmla="*/ 3196 h 3962"/>
              <a:gd name="connsiteX155" fmla="*/ 12470 w 12653"/>
              <a:gd name="connsiteY155" fmla="*/ 3259 h 3962"/>
              <a:gd name="connsiteX156" fmla="*/ 12414 w 12653"/>
              <a:gd name="connsiteY156" fmla="*/ 3259 h 3962"/>
              <a:gd name="connsiteX157" fmla="*/ 12414 w 12653"/>
              <a:gd name="connsiteY157" fmla="*/ 3196 h 3962"/>
              <a:gd name="connsiteX158" fmla="*/ 12470 w 12653"/>
              <a:gd name="connsiteY158" fmla="*/ 3196 h 3962"/>
              <a:gd name="connsiteX159" fmla="*/ 12470 w 12653"/>
              <a:gd name="connsiteY159" fmla="*/ 3106 h 3962"/>
              <a:gd name="connsiteX160" fmla="*/ 12470 w 12653"/>
              <a:gd name="connsiteY160" fmla="*/ 3177 h 3962"/>
              <a:gd name="connsiteX161" fmla="*/ 12414 w 12653"/>
              <a:gd name="connsiteY161" fmla="*/ 3177 h 3962"/>
              <a:gd name="connsiteX162" fmla="*/ 12414 w 12653"/>
              <a:gd name="connsiteY162" fmla="*/ 3106 h 3962"/>
              <a:gd name="connsiteX163" fmla="*/ 12470 w 12653"/>
              <a:gd name="connsiteY163" fmla="*/ 3106 h 3962"/>
              <a:gd name="connsiteX164" fmla="*/ 12092 w 12653"/>
              <a:gd name="connsiteY164" fmla="*/ 3324 h 3962"/>
              <a:gd name="connsiteX165" fmla="*/ 12092 w 12653"/>
              <a:gd name="connsiteY165" fmla="*/ 3283 h 3962"/>
              <a:gd name="connsiteX166" fmla="*/ 12133 w 12653"/>
              <a:gd name="connsiteY166" fmla="*/ 3283 h 3962"/>
              <a:gd name="connsiteX167" fmla="*/ 12133 w 12653"/>
              <a:gd name="connsiteY167" fmla="*/ 3324 h 3962"/>
              <a:gd name="connsiteX168" fmla="*/ 12092 w 12653"/>
              <a:gd name="connsiteY168" fmla="*/ 3324 h 3962"/>
              <a:gd name="connsiteX169" fmla="*/ 240 w 12653"/>
              <a:gd name="connsiteY169" fmla="*/ 3196 h 3962"/>
              <a:gd name="connsiteX170" fmla="*/ 240 w 12653"/>
              <a:gd name="connsiteY170" fmla="*/ 3259 h 3962"/>
              <a:gd name="connsiteX171" fmla="*/ 184 w 12653"/>
              <a:gd name="connsiteY171" fmla="*/ 3259 h 3962"/>
              <a:gd name="connsiteX172" fmla="*/ 184 w 12653"/>
              <a:gd name="connsiteY172" fmla="*/ 3196 h 3962"/>
              <a:gd name="connsiteX173" fmla="*/ 240 w 12653"/>
              <a:gd name="connsiteY173" fmla="*/ 3196 h 3962"/>
              <a:gd name="connsiteX174" fmla="*/ 240 w 12653"/>
              <a:gd name="connsiteY174" fmla="*/ 3106 h 3962"/>
              <a:gd name="connsiteX175" fmla="*/ 240 w 12653"/>
              <a:gd name="connsiteY175" fmla="*/ 3177 h 3962"/>
              <a:gd name="connsiteX176" fmla="*/ 184 w 12653"/>
              <a:gd name="connsiteY176" fmla="*/ 3177 h 3962"/>
              <a:gd name="connsiteX177" fmla="*/ 184 w 12653"/>
              <a:gd name="connsiteY177" fmla="*/ 3106 h 3962"/>
              <a:gd name="connsiteX178" fmla="*/ 240 w 12653"/>
              <a:gd name="connsiteY178" fmla="*/ 3106 h 3962"/>
              <a:gd name="connsiteX179" fmla="*/ 102 w 12653"/>
              <a:gd name="connsiteY179" fmla="*/ 3084 h 3962"/>
              <a:gd name="connsiteX180" fmla="*/ 102 w 12653"/>
              <a:gd name="connsiteY180" fmla="*/ 3021 h 3962"/>
              <a:gd name="connsiteX181" fmla="*/ 166 w 12653"/>
              <a:gd name="connsiteY181" fmla="*/ 3021 h 3962"/>
              <a:gd name="connsiteX182" fmla="*/ 166 w 12653"/>
              <a:gd name="connsiteY182" fmla="*/ 3084 h 3962"/>
              <a:gd name="connsiteX183" fmla="*/ 102 w 12653"/>
              <a:gd name="connsiteY183" fmla="*/ 3084 h 3962"/>
              <a:gd name="connsiteX184" fmla="*/ 102 w 12653"/>
              <a:gd name="connsiteY184" fmla="*/ 3177 h 3962"/>
              <a:gd name="connsiteX185" fmla="*/ 102 w 12653"/>
              <a:gd name="connsiteY185" fmla="*/ 3106 h 3962"/>
              <a:gd name="connsiteX186" fmla="*/ 166 w 12653"/>
              <a:gd name="connsiteY186" fmla="*/ 3106 h 3962"/>
              <a:gd name="connsiteX187" fmla="*/ 166 w 12653"/>
              <a:gd name="connsiteY187" fmla="*/ 3177 h 3962"/>
              <a:gd name="connsiteX188" fmla="*/ 102 w 12653"/>
              <a:gd name="connsiteY188" fmla="*/ 3177 h 3962"/>
              <a:gd name="connsiteX189" fmla="*/ 102 w 12653"/>
              <a:gd name="connsiteY189" fmla="*/ 3259 h 3962"/>
              <a:gd name="connsiteX190" fmla="*/ 102 w 12653"/>
              <a:gd name="connsiteY190" fmla="*/ 3201 h 3962"/>
              <a:gd name="connsiteX191" fmla="*/ 162 w 12653"/>
              <a:gd name="connsiteY191" fmla="*/ 3201 h 3962"/>
              <a:gd name="connsiteX192" fmla="*/ 162 w 12653"/>
              <a:gd name="connsiteY192" fmla="*/ 3259 h 3962"/>
              <a:gd name="connsiteX193" fmla="*/ 102 w 12653"/>
              <a:gd name="connsiteY193" fmla="*/ 3259 h 3962"/>
              <a:gd name="connsiteX194" fmla="*/ 162 w 12653"/>
              <a:gd name="connsiteY194" fmla="*/ 3278 h 3962"/>
              <a:gd name="connsiteX195" fmla="*/ 162 w 12653"/>
              <a:gd name="connsiteY195" fmla="*/ 3339 h 3962"/>
              <a:gd name="connsiteX196" fmla="*/ 24 w 12653"/>
              <a:gd name="connsiteY196" fmla="*/ 3339 h 3962"/>
              <a:gd name="connsiteX197" fmla="*/ 24 w 12653"/>
              <a:gd name="connsiteY197" fmla="*/ 3201 h 3962"/>
              <a:gd name="connsiteX198" fmla="*/ 82 w 12653"/>
              <a:gd name="connsiteY198" fmla="*/ 3201 h 3962"/>
              <a:gd name="connsiteX199" fmla="*/ 82 w 12653"/>
              <a:gd name="connsiteY199" fmla="*/ 3278 h 3962"/>
              <a:gd name="connsiteX200" fmla="*/ 162 w 12653"/>
              <a:gd name="connsiteY200" fmla="*/ 3278 h 3962"/>
              <a:gd name="connsiteX201" fmla="*/ 80 w 12653"/>
              <a:gd name="connsiteY201" fmla="*/ 536 h 3962"/>
              <a:gd name="connsiteX202" fmla="*/ 80 w 12653"/>
              <a:gd name="connsiteY202" fmla="*/ 575 h 3962"/>
              <a:gd name="connsiteX203" fmla="*/ 39 w 12653"/>
              <a:gd name="connsiteY203" fmla="*/ 575 h 3962"/>
              <a:gd name="connsiteX204" fmla="*/ 39 w 12653"/>
              <a:gd name="connsiteY204" fmla="*/ 536 h 3962"/>
              <a:gd name="connsiteX205" fmla="*/ 80 w 12653"/>
              <a:gd name="connsiteY205" fmla="*/ 536 h 3962"/>
              <a:gd name="connsiteX206" fmla="*/ 162 w 12653"/>
              <a:gd name="connsiteY206" fmla="*/ 22 h 3962"/>
              <a:gd name="connsiteX207" fmla="*/ 162 w 12653"/>
              <a:gd name="connsiteY207" fmla="*/ 82 h 3962"/>
              <a:gd name="connsiteX208" fmla="*/ 82 w 12653"/>
              <a:gd name="connsiteY208" fmla="*/ 82 h 3962"/>
              <a:gd name="connsiteX209" fmla="*/ 82 w 12653"/>
              <a:gd name="connsiteY209" fmla="*/ 160 h 3962"/>
              <a:gd name="connsiteX210" fmla="*/ 24 w 12653"/>
              <a:gd name="connsiteY210" fmla="*/ 160 h 3962"/>
              <a:gd name="connsiteX211" fmla="*/ 24 w 12653"/>
              <a:gd name="connsiteY211" fmla="*/ 22 h 3962"/>
              <a:gd name="connsiteX212" fmla="*/ 162 w 12653"/>
              <a:gd name="connsiteY212" fmla="*/ 22 h 3962"/>
              <a:gd name="connsiteX213" fmla="*/ 162 w 12653"/>
              <a:gd name="connsiteY213" fmla="*/ 102 h 3962"/>
              <a:gd name="connsiteX214" fmla="*/ 162 w 12653"/>
              <a:gd name="connsiteY214" fmla="*/ 160 h 3962"/>
              <a:gd name="connsiteX215" fmla="*/ 102 w 12653"/>
              <a:gd name="connsiteY215" fmla="*/ 160 h 3962"/>
              <a:gd name="connsiteX216" fmla="*/ 102 w 12653"/>
              <a:gd name="connsiteY216" fmla="*/ 102 h 3962"/>
              <a:gd name="connsiteX217" fmla="*/ 162 w 12653"/>
              <a:gd name="connsiteY217" fmla="*/ 102 h 3962"/>
              <a:gd name="connsiteX218" fmla="*/ 166 w 12653"/>
              <a:gd name="connsiteY218" fmla="*/ 277 h 3962"/>
              <a:gd name="connsiteX219" fmla="*/ 166 w 12653"/>
              <a:gd name="connsiteY219" fmla="*/ 339 h 3962"/>
              <a:gd name="connsiteX220" fmla="*/ 102 w 12653"/>
              <a:gd name="connsiteY220" fmla="*/ 339 h 3962"/>
              <a:gd name="connsiteX221" fmla="*/ 102 w 12653"/>
              <a:gd name="connsiteY221" fmla="*/ 277 h 3962"/>
              <a:gd name="connsiteX222" fmla="*/ 166 w 12653"/>
              <a:gd name="connsiteY222" fmla="*/ 277 h 3962"/>
              <a:gd name="connsiteX223" fmla="*/ 102 w 12653"/>
              <a:gd name="connsiteY223" fmla="*/ 255 h 3962"/>
              <a:gd name="connsiteX224" fmla="*/ 102 w 12653"/>
              <a:gd name="connsiteY224" fmla="*/ 184 h 3962"/>
              <a:gd name="connsiteX225" fmla="*/ 166 w 12653"/>
              <a:gd name="connsiteY225" fmla="*/ 184 h 3962"/>
              <a:gd name="connsiteX226" fmla="*/ 166 w 12653"/>
              <a:gd name="connsiteY226" fmla="*/ 255 h 3962"/>
              <a:gd name="connsiteX227" fmla="*/ 102 w 12653"/>
              <a:gd name="connsiteY227" fmla="*/ 255 h 3962"/>
              <a:gd name="connsiteX228" fmla="*/ 184 w 12653"/>
              <a:gd name="connsiteY228" fmla="*/ 255 h 3962"/>
              <a:gd name="connsiteX229" fmla="*/ 184 w 12653"/>
              <a:gd name="connsiteY229" fmla="*/ 184 h 3962"/>
              <a:gd name="connsiteX230" fmla="*/ 240 w 12653"/>
              <a:gd name="connsiteY230" fmla="*/ 184 h 3962"/>
              <a:gd name="connsiteX231" fmla="*/ 240 w 12653"/>
              <a:gd name="connsiteY231" fmla="*/ 255 h 3962"/>
              <a:gd name="connsiteX232" fmla="*/ 184 w 12653"/>
              <a:gd name="connsiteY232" fmla="*/ 255 h 3962"/>
              <a:gd name="connsiteX233" fmla="*/ 184 w 12653"/>
              <a:gd name="connsiteY233" fmla="*/ 164 h 3962"/>
              <a:gd name="connsiteX234" fmla="*/ 184 w 12653"/>
              <a:gd name="connsiteY234" fmla="*/ 102 h 3962"/>
              <a:gd name="connsiteX235" fmla="*/ 240 w 12653"/>
              <a:gd name="connsiteY235" fmla="*/ 102 h 3962"/>
              <a:gd name="connsiteX236" fmla="*/ 240 w 12653"/>
              <a:gd name="connsiteY236" fmla="*/ 164 h 3962"/>
              <a:gd name="connsiteX237" fmla="*/ 184 w 12653"/>
              <a:gd name="connsiteY237" fmla="*/ 164 h 3962"/>
              <a:gd name="connsiteX238" fmla="*/ 561 w 12653"/>
              <a:gd name="connsiteY238" fmla="*/ 37 h 3962"/>
              <a:gd name="connsiteX239" fmla="*/ 561 w 12653"/>
              <a:gd name="connsiteY239" fmla="*/ 78 h 3962"/>
              <a:gd name="connsiteX240" fmla="*/ 520 w 12653"/>
              <a:gd name="connsiteY240" fmla="*/ 78 h 3962"/>
              <a:gd name="connsiteX241" fmla="*/ 520 w 12653"/>
              <a:gd name="connsiteY241" fmla="*/ 37 h 3962"/>
              <a:gd name="connsiteX242" fmla="*/ 561 w 12653"/>
              <a:gd name="connsiteY242" fmla="*/ 37 h 3962"/>
              <a:gd name="connsiteX243" fmla="*/ 12414 w 12653"/>
              <a:gd name="connsiteY243" fmla="*/ 164 h 3962"/>
              <a:gd name="connsiteX244" fmla="*/ 12414 w 12653"/>
              <a:gd name="connsiteY244" fmla="*/ 102 h 3962"/>
              <a:gd name="connsiteX245" fmla="*/ 12470 w 12653"/>
              <a:gd name="connsiteY245" fmla="*/ 102 h 3962"/>
              <a:gd name="connsiteX246" fmla="*/ 12470 w 12653"/>
              <a:gd name="connsiteY246" fmla="*/ 164 h 3962"/>
              <a:gd name="connsiteX247" fmla="*/ 12414 w 12653"/>
              <a:gd name="connsiteY247" fmla="*/ 164 h 3962"/>
              <a:gd name="connsiteX248" fmla="*/ 12414 w 12653"/>
              <a:gd name="connsiteY248" fmla="*/ 255 h 3962"/>
              <a:gd name="connsiteX249" fmla="*/ 12414 w 12653"/>
              <a:gd name="connsiteY249" fmla="*/ 184 h 3962"/>
              <a:gd name="connsiteX250" fmla="*/ 12470 w 12653"/>
              <a:gd name="connsiteY250" fmla="*/ 184 h 3962"/>
              <a:gd name="connsiteX251" fmla="*/ 12470 w 12653"/>
              <a:gd name="connsiteY251" fmla="*/ 255 h 3962"/>
              <a:gd name="connsiteX252" fmla="*/ 12414 w 12653"/>
              <a:gd name="connsiteY252" fmla="*/ 255 h 3962"/>
              <a:gd name="connsiteX253" fmla="*/ 12552 w 12653"/>
              <a:gd name="connsiteY253" fmla="*/ 596 h 3962"/>
              <a:gd name="connsiteX254" fmla="*/ 12552 w 12653"/>
              <a:gd name="connsiteY254" fmla="*/ 674 h 3962"/>
              <a:gd name="connsiteX255" fmla="*/ 12612 w 12653"/>
              <a:gd name="connsiteY255" fmla="*/ 674 h 3962"/>
              <a:gd name="connsiteX256" fmla="*/ 12612 w 12653"/>
              <a:gd name="connsiteY256" fmla="*/ 2687 h 3962"/>
              <a:gd name="connsiteX257" fmla="*/ 12552 w 12653"/>
              <a:gd name="connsiteY257" fmla="*/ 2687 h 3962"/>
              <a:gd name="connsiteX258" fmla="*/ 12552 w 12653"/>
              <a:gd name="connsiteY258" fmla="*/ 2765 h 3962"/>
              <a:gd name="connsiteX259" fmla="*/ 12500 w 12653"/>
              <a:gd name="connsiteY259" fmla="*/ 2765 h 3962"/>
              <a:gd name="connsiteX260" fmla="*/ 12500 w 12653"/>
              <a:gd name="connsiteY260" fmla="*/ 2916 h 3962"/>
              <a:gd name="connsiteX261" fmla="*/ 12628 w 12653"/>
              <a:gd name="connsiteY261" fmla="*/ 2916 h 3962"/>
              <a:gd name="connsiteX262" fmla="*/ 12628 w 12653"/>
              <a:gd name="connsiteY262" fmla="*/ 3084 h 3962"/>
              <a:gd name="connsiteX263" fmla="*/ 12571 w 12653"/>
              <a:gd name="connsiteY263" fmla="*/ 3084 h 3962"/>
              <a:gd name="connsiteX264" fmla="*/ 12571 w 12653"/>
              <a:gd name="connsiteY264" fmla="*/ 3002 h 3962"/>
              <a:gd name="connsiteX265" fmla="*/ 12470 w 12653"/>
              <a:gd name="connsiteY265" fmla="*/ 3002 h 3962"/>
              <a:gd name="connsiteX266" fmla="*/ 12470 w 12653"/>
              <a:gd name="connsiteY266" fmla="*/ 3084 h 3962"/>
              <a:gd name="connsiteX267" fmla="*/ 12392 w 12653"/>
              <a:gd name="connsiteY267" fmla="*/ 3084 h 3962"/>
              <a:gd name="connsiteX268" fmla="*/ 12392 w 12653"/>
              <a:gd name="connsiteY268" fmla="*/ 3177 h 3962"/>
              <a:gd name="connsiteX269" fmla="*/ 12300 w 12653"/>
              <a:gd name="connsiteY269" fmla="*/ 3177 h 3962"/>
              <a:gd name="connsiteX270" fmla="*/ 12300 w 12653"/>
              <a:gd name="connsiteY270" fmla="*/ 3278 h 3962"/>
              <a:gd name="connsiteX271" fmla="*/ 12392 w 12653"/>
              <a:gd name="connsiteY271" fmla="*/ 3278 h 3962"/>
              <a:gd name="connsiteX272" fmla="*/ 12392 w 12653"/>
              <a:gd name="connsiteY272" fmla="*/ 3337 h 3962"/>
              <a:gd name="connsiteX273" fmla="*/ 12224 w 12653"/>
              <a:gd name="connsiteY273" fmla="*/ 3337 h 3962"/>
              <a:gd name="connsiteX274" fmla="*/ 12224 w 12653"/>
              <a:gd name="connsiteY274" fmla="*/ 3209 h 3962"/>
              <a:gd name="connsiteX275" fmla="*/ 12071 w 12653"/>
              <a:gd name="connsiteY275" fmla="*/ 3209 h 3962"/>
              <a:gd name="connsiteX276" fmla="*/ 12071 w 12653"/>
              <a:gd name="connsiteY276" fmla="*/ 3261 h 3962"/>
              <a:gd name="connsiteX277" fmla="*/ 11995 w 12653"/>
              <a:gd name="connsiteY277" fmla="*/ 3261 h 3962"/>
              <a:gd name="connsiteX278" fmla="*/ 11995 w 12653"/>
              <a:gd name="connsiteY278" fmla="*/ 3322 h 3962"/>
              <a:gd name="connsiteX279" fmla="*/ 658 w 12653"/>
              <a:gd name="connsiteY279" fmla="*/ 3322 h 3962"/>
              <a:gd name="connsiteX280" fmla="*/ 658 w 12653"/>
              <a:gd name="connsiteY280" fmla="*/ 3261 h 3962"/>
              <a:gd name="connsiteX281" fmla="*/ 583 w 12653"/>
              <a:gd name="connsiteY281" fmla="*/ 3261 h 3962"/>
              <a:gd name="connsiteX282" fmla="*/ 583 w 12653"/>
              <a:gd name="connsiteY282" fmla="*/ 3209 h 3962"/>
              <a:gd name="connsiteX283" fmla="*/ 430 w 12653"/>
              <a:gd name="connsiteY283" fmla="*/ 3209 h 3962"/>
              <a:gd name="connsiteX284" fmla="*/ 430 w 12653"/>
              <a:gd name="connsiteY284" fmla="*/ 3337 h 3962"/>
              <a:gd name="connsiteX285" fmla="*/ 261 w 12653"/>
              <a:gd name="connsiteY285" fmla="*/ 3337 h 3962"/>
              <a:gd name="connsiteX286" fmla="*/ 261 w 12653"/>
              <a:gd name="connsiteY286" fmla="*/ 3278 h 3962"/>
              <a:gd name="connsiteX287" fmla="*/ 354 w 12653"/>
              <a:gd name="connsiteY287" fmla="*/ 3278 h 3962"/>
              <a:gd name="connsiteX288" fmla="*/ 354 w 12653"/>
              <a:gd name="connsiteY288" fmla="*/ 3177 h 3962"/>
              <a:gd name="connsiteX289" fmla="*/ 261 w 12653"/>
              <a:gd name="connsiteY289" fmla="*/ 3177 h 3962"/>
              <a:gd name="connsiteX290" fmla="*/ 261 w 12653"/>
              <a:gd name="connsiteY290" fmla="*/ 3084 h 3962"/>
              <a:gd name="connsiteX291" fmla="*/ 184 w 12653"/>
              <a:gd name="connsiteY291" fmla="*/ 3084 h 3962"/>
              <a:gd name="connsiteX292" fmla="*/ 184 w 12653"/>
              <a:gd name="connsiteY292" fmla="*/ 3002 h 3962"/>
              <a:gd name="connsiteX293" fmla="*/ 82 w 12653"/>
              <a:gd name="connsiteY293" fmla="*/ 3002 h 3962"/>
              <a:gd name="connsiteX294" fmla="*/ 82 w 12653"/>
              <a:gd name="connsiteY294" fmla="*/ 3084 h 3962"/>
              <a:gd name="connsiteX295" fmla="*/ 26 w 12653"/>
              <a:gd name="connsiteY295" fmla="*/ 3084 h 3962"/>
              <a:gd name="connsiteX296" fmla="*/ 26 w 12653"/>
              <a:gd name="connsiteY296" fmla="*/ 2916 h 3962"/>
              <a:gd name="connsiteX297" fmla="*/ 153 w 12653"/>
              <a:gd name="connsiteY297" fmla="*/ 2916 h 3962"/>
              <a:gd name="connsiteX298" fmla="*/ 153 w 12653"/>
              <a:gd name="connsiteY298" fmla="*/ 2765 h 3962"/>
              <a:gd name="connsiteX299" fmla="*/ 102 w 12653"/>
              <a:gd name="connsiteY299" fmla="*/ 2765 h 3962"/>
              <a:gd name="connsiteX300" fmla="*/ 102 w 12653"/>
              <a:gd name="connsiteY300" fmla="*/ 2687 h 3962"/>
              <a:gd name="connsiteX301" fmla="*/ 41 w 12653"/>
              <a:gd name="connsiteY301" fmla="*/ 2687 h 3962"/>
              <a:gd name="connsiteX302" fmla="*/ 41 w 12653"/>
              <a:gd name="connsiteY302" fmla="*/ 674 h 3962"/>
              <a:gd name="connsiteX303" fmla="*/ 102 w 12653"/>
              <a:gd name="connsiteY303" fmla="*/ 674 h 3962"/>
              <a:gd name="connsiteX304" fmla="*/ 102 w 12653"/>
              <a:gd name="connsiteY304" fmla="*/ 596 h 3962"/>
              <a:gd name="connsiteX305" fmla="*/ 153 w 12653"/>
              <a:gd name="connsiteY305" fmla="*/ 596 h 3962"/>
              <a:gd name="connsiteX306" fmla="*/ 153 w 12653"/>
              <a:gd name="connsiteY306" fmla="*/ 445 h 3962"/>
              <a:gd name="connsiteX307" fmla="*/ 26 w 12653"/>
              <a:gd name="connsiteY307" fmla="*/ 445 h 3962"/>
              <a:gd name="connsiteX308" fmla="*/ 26 w 12653"/>
              <a:gd name="connsiteY308" fmla="*/ 277 h 3962"/>
              <a:gd name="connsiteX309" fmla="*/ 82 w 12653"/>
              <a:gd name="connsiteY309" fmla="*/ 277 h 3962"/>
              <a:gd name="connsiteX310" fmla="*/ 82 w 12653"/>
              <a:gd name="connsiteY310" fmla="*/ 359 h 3962"/>
              <a:gd name="connsiteX311" fmla="*/ 184 w 12653"/>
              <a:gd name="connsiteY311" fmla="*/ 359 h 3962"/>
              <a:gd name="connsiteX312" fmla="*/ 184 w 12653"/>
              <a:gd name="connsiteY312" fmla="*/ 277 h 3962"/>
              <a:gd name="connsiteX313" fmla="*/ 261 w 12653"/>
              <a:gd name="connsiteY313" fmla="*/ 277 h 3962"/>
              <a:gd name="connsiteX314" fmla="*/ 261 w 12653"/>
              <a:gd name="connsiteY314" fmla="*/ 184 h 3962"/>
              <a:gd name="connsiteX315" fmla="*/ 354 w 12653"/>
              <a:gd name="connsiteY315" fmla="*/ 184 h 3962"/>
              <a:gd name="connsiteX316" fmla="*/ 354 w 12653"/>
              <a:gd name="connsiteY316" fmla="*/ 82 h 3962"/>
              <a:gd name="connsiteX317" fmla="*/ 261 w 12653"/>
              <a:gd name="connsiteY317" fmla="*/ 82 h 3962"/>
              <a:gd name="connsiteX318" fmla="*/ 261 w 12653"/>
              <a:gd name="connsiteY318" fmla="*/ 24 h 3962"/>
              <a:gd name="connsiteX319" fmla="*/ 430 w 12653"/>
              <a:gd name="connsiteY319" fmla="*/ 24 h 3962"/>
              <a:gd name="connsiteX320" fmla="*/ 430 w 12653"/>
              <a:gd name="connsiteY320" fmla="*/ 151 h 3962"/>
              <a:gd name="connsiteX321" fmla="*/ 583 w 12653"/>
              <a:gd name="connsiteY321" fmla="*/ 151 h 3962"/>
              <a:gd name="connsiteX322" fmla="*/ 583 w 12653"/>
              <a:gd name="connsiteY322" fmla="*/ 100 h 3962"/>
              <a:gd name="connsiteX323" fmla="*/ 658 w 12653"/>
              <a:gd name="connsiteY323" fmla="*/ 100 h 3962"/>
              <a:gd name="connsiteX324" fmla="*/ 658 w 12653"/>
              <a:gd name="connsiteY324" fmla="*/ 39 h 3962"/>
              <a:gd name="connsiteX325" fmla="*/ 11995 w 12653"/>
              <a:gd name="connsiteY325" fmla="*/ 39 h 3962"/>
              <a:gd name="connsiteX326" fmla="*/ 11995 w 12653"/>
              <a:gd name="connsiteY326" fmla="*/ 100 h 3962"/>
              <a:gd name="connsiteX327" fmla="*/ 12071 w 12653"/>
              <a:gd name="connsiteY327" fmla="*/ 100 h 3962"/>
              <a:gd name="connsiteX328" fmla="*/ 12071 w 12653"/>
              <a:gd name="connsiteY328" fmla="*/ 151 h 3962"/>
              <a:gd name="connsiteX329" fmla="*/ 12224 w 12653"/>
              <a:gd name="connsiteY329" fmla="*/ 151 h 3962"/>
              <a:gd name="connsiteX330" fmla="*/ 12224 w 12653"/>
              <a:gd name="connsiteY330" fmla="*/ 24 h 3962"/>
              <a:gd name="connsiteX331" fmla="*/ 12392 w 12653"/>
              <a:gd name="connsiteY331" fmla="*/ 24 h 3962"/>
              <a:gd name="connsiteX332" fmla="*/ 12392 w 12653"/>
              <a:gd name="connsiteY332" fmla="*/ 82 h 3962"/>
              <a:gd name="connsiteX333" fmla="*/ 12300 w 12653"/>
              <a:gd name="connsiteY333" fmla="*/ 82 h 3962"/>
              <a:gd name="connsiteX334" fmla="*/ 12300 w 12653"/>
              <a:gd name="connsiteY334" fmla="*/ 184 h 3962"/>
              <a:gd name="connsiteX335" fmla="*/ 12392 w 12653"/>
              <a:gd name="connsiteY335" fmla="*/ 184 h 3962"/>
              <a:gd name="connsiteX336" fmla="*/ 12392 w 12653"/>
              <a:gd name="connsiteY336" fmla="*/ 277 h 3962"/>
              <a:gd name="connsiteX337" fmla="*/ 12470 w 12653"/>
              <a:gd name="connsiteY337" fmla="*/ 277 h 3962"/>
              <a:gd name="connsiteX338" fmla="*/ 12470 w 12653"/>
              <a:gd name="connsiteY338" fmla="*/ 359 h 3962"/>
              <a:gd name="connsiteX339" fmla="*/ 12571 w 12653"/>
              <a:gd name="connsiteY339" fmla="*/ 359 h 3962"/>
              <a:gd name="connsiteX340" fmla="*/ 12571 w 12653"/>
              <a:gd name="connsiteY340" fmla="*/ 277 h 3962"/>
              <a:gd name="connsiteX341" fmla="*/ 12628 w 12653"/>
              <a:gd name="connsiteY341" fmla="*/ 277 h 3962"/>
              <a:gd name="connsiteX342" fmla="*/ 12628 w 12653"/>
              <a:gd name="connsiteY342" fmla="*/ 445 h 3962"/>
              <a:gd name="connsiteX343" fmla="*/ 12500 w 12653"/>
              <a:gd name="connsiteY343" fmla="*/ 445 h 3962"/>
              <a:gd name="connsiteX344" fmla="*/ 12500 w 12653"/>
              <a:gd name="connsiteY344" fmla="*/ 596 h 3962"/>
              <a:gd name="connsiteX345" fmla="*/ 12552 w 12653"/>
              <a:gd name="connsiteY345" fmla="*/ 596 h 3962"/>
              <a:gd name="connsiteX346" fmla="*/ 261 w 12653"/>
              <a:gd name="connsiteY346" fmla="*/ 3259 h 3962"/>
              <a:gd name="connsiteX347" fmla="*/ 261 w 12653"/>
              <a:gd name="connsiteY347" fmla="*/ 3196 h 3962"/>
              <a:gd name="connsiteX348" fmla="*/ 335 w 12653"/>
              <a:gd name="connsiteY348" fmla="*/ 3899 h 3962"/>
              <a:gd name="connsiteX349" fmla="*/ 335 w 12653"/>
              <a:gd name="connsiteY349" fmla="*/ 3962 h 3962"/>
              <a:gd name="connsiteX350" fmla="*/ 261 w 12653"/>
              <a:gd name="connsiteY350" fmla="*/ 3962 h 3962"/>
              <a:gd name="connsiteX351" fmla="*/ 261 w 12653"/>
              <a:gd name="connsiteY351" fmla="*/ 102 h 3962"/>
              <a:gd name="connsiteX352" fmla="*/ 335 w 12653"/>
              <a:gd name="connsiteY352" fmla="*/ 102 h 3962"/>
              <a:gd name="connsiteX353" fmla="*/ 335 w 12653"/>
              <a:gd name="connsiteY353" fmla="*/ 164 h 3962"/>
              <a:gd name="connsiteX354" fmla="*/ 261 w 12653"/>
              <a:gd name="connsiteY354" fmla="*/ 164 h 3962"/>
              <a:gd name="connsiteX355" fmla="*/ 261 w 12653"/>
              <a:gd name="connsiteY355" fmla="*/ 102 h 3962"/>
              <a:gd name="connsiteX356" fmla="*/ 12392 w 12653"/>
              <a:gd name="connsiteY356" fmla="*/ 102 h 3962"/>
              <a:gd name="connsiteX357" fmla="*/ 12392 w 12653"/>
              <a:gd name="connsiteY357" fmla="*/ 164 h 3962"/>
              <a:gd name="connsiteX358" fmla="*/ 12319 w 12653"/>
              <a:gd name="connsiteY358" fmla="*/ 164 h 3962"/>
              <a:gd name="connsiteX359" fmla="*/ 12319 w 12653"/>
              <a:gd name="connsiteY359" fmla="*/ 102 h 3962"/>
              <a:gd name="connsiteX360" fmla="*/ 12392 w 12653"/>
              <a:gd name="connsiteY360" fmla="*/ 102 h 3962"/>
              <a:gd name="connsiteX361" fmla="*/ 12392 w 12653"/>
              <a:gd name="connsiteY361" fmla="*/ 3899 h 3962"/>
              <a:gd name="connsiteX362" fmla="*/ 12392 w 12653"/>
              <a:gd name="connsiteY362" fmla="*/ 3962 h 3962"/>
              <a:gd name="connsiteX363" fmla="*/ 12319 w 12653"/>
              <a:gd name="connsiteY363" fmla="*/ 3962 h 3962"/>
              <a:gd name="connsiteX364" fmla="*/ 12319 w 12653"/>
              <a:gd name="connsiteY364" fmla="*/ 3899 h 3962"/>
              <a:gd name="connsiteX365" fmla="*/ 12392 w 12653"/>
              <a:gd name="connsiteY365" fmla="*/ 3899 h 3962"/>
              <a:gd name="connsiteX366" fmla="*/ 12552 w 12653"/>
              <a:gd name="connsiteY366" fmla="*/ 277 h 3962"/>
              <a:gd name="connsiteX367" fmla="*/ 12552 w 12653"/>
              <a:gd name="connsiteY367" fmla="*/ 339 h 3962"/>
              <a:gd name="connsiteX368" fmla="*/ 12487 w 12653"/>
              <a:gd name="connsiteY368" fmla="*/ 339 h 3962"/>
              <a:gd name="connsiteX369" fmla="*/ 12487 w 12653"/>
              <a:gd name="connsiteY369" fmla="*/ 277 h 3962"/>
              <a:gd name="connsiteX370" fmla="*/ 12552 w 12653"/>
              <a:gd name="connsiteY370" fmla="*/ 277 h 3962"/>
              <a:gd name="connsiteX371" fmla="*/ 12552 w 12653"/>
              <a:gd name="connsiteY371" fmla="*/ 184 h 3962"/>
              <a:gd name="connsiteX372" fmla="*/ 12552 w 12653"/>
              <a:gd name="connsiteY372" fmla="*/ 255 h 3962"/>
              <a:gd name="connsiteX373" fmla="*/ 12487 w 12653"/>
              <a:gd name="connsiteY373" fmla="*/ 255 h 3962"/>
              <a:gd name="connsiteX374" fmla="*/ 12487 w 12653"/>
              <a:gd name="connsiteY374" fmla="*/ 184 h 3962"/>
              <a:gd name="connsiteX375" fmla="*/ 12552 w 12653"/>
              <a:gd name="connsiteY375" fmla="*/ 184 h 3962"/>
              <a:gd name="connsiteX376" fmla="*/ 12552 w 12653"/>
              <a:gd name="connsiteY376" fmla="*/ 102 h 3962"/>
              <a:gd name="connsiteX377" fmla="*/ 12552 w 12653"/>
              <a:gd name="connsiteY377" fmla="*/ 160 h 3962"/>
              <a:gd name="connsiteX378" fmla="*/ 12492 w 12653"/>
              <a:gd name="connsiteY378" fmla="*/ 160 h 3962"/>
              <a:gd name="connsiteX379" fmla="*/ 12492 w 12653"/>
              <a:gd name="connsiteY379" fmla="*/ 102 h 3962"/>
              <a:gd name="connsiteX380" fmla="*/ 12552 w 12653"/>
              <a:gd name="connsiteY380" fmla="*/ 102 h 3962"/>
              <a:gd name="connsiteX381" fmla="*/ 12492 w 12653"/>
              <a:gd name="connsiteY381" fmla="*/ 82 h 3962"/>
              <a:gd name="connsiteX382" fmla="*/ 12492 w 12653"/>
              <a:gd name="connsiteY382" fmla="*/ 22 h 3962"/>
              <a:gd name="connsiteX383" fmla="*/ 12630 w 12653"/>
              <a:gd name="connsiteY383" fmla="*/ 22 h 3962"/>
              <a:gd name="connsiteX384" fmla="*/ 12630 w 12653"/>
              <a:gd name="connsiteY384" fmla="*/ 160 h 3962"/>
              <a:gd name="connsiteX385" fmla="*/ 12571 w 12653"/>
              <a:gd name="connsiteY385" fmla="*/ 160 h 3962"/>
              <a:gd name="connsiteX386" fmla="*/ 12571 w 12653"/>
              <a:gd name="connsiteY386" fmla="*/ 82 h 3962"/>
              <a:gd name="connsiteX387" fmla="*/ 12492 w 12653"/>
              <a:gd name="connsiteY387" fmla="*/ 82 h 3962"/>
              <a:gd name="connsiteX388" fmla="*/ 80 w 12653"/>
              <a:gd name="connsiteY388" fmla="*/ 3489 h 3962"/>
              <a:gd name="connsiteX389" fmla="*/ 80 w 12653"/>
              <a:gd name="connsiteY389" fmla="*/ 3528 h 3962"/>
              <a:gd name="connsiteX390" fmla="*/ 39 w 12653"/>
              <a:gd name="connsiteY390" fmla="*/ 3528 h 3962"/>
              <a:gd name="connsiteX391" fmla="*/ 39 w 12653"/>
              <a:gd name="connsiteY391" fmla="*/ 3489 h 3962"/>
              <a:gd name="connsiteX392" fmla="*/ 80 w 12653"/>
              <a:gd name="connsiteY392" fmla="*/ 3489 h 3962"/>
              <a:gd name="connsiteX393" fmla="*/ 12574 w 12653"/>
              <a:gd name="connsiteY393" fmla="*/ 575 h 3962"/>
              <a:gd name="connsiteX394" fmla="*/ 12574 w 12653"/>
              <a:gd name="connsiteY394" fmla="*/ 536 h 3962"/>
              <a:gd name="connsiteX395" fmla="*/ 12615 w 12653"/>
              <a:gd name="connsiteY395" fmla="*/ 536 h 3962"/>
              <a:gd name="connsiteX396" fmla="*/ 12615 w 12653"/>
              <a:gd name="connsiteY396" fmla="*/ 575 h 3962"/>
              <a:gd name="connsiteX397" fmla="*/ 12574 w 12653"/>
              <a:gd name="connsiteY397" fmla="*/ 575 h 3962"/>
              <a:gd name="connsiteX0" fmla="*/ 12653 w 12653"/>
              <a:gd name="connsiteY0" fmla="*/ 182 h 3962"/>
              <a:gd name="connsiteX1" fmla="*/ 12653 w 12653"/>
              <a:gd name="connsiteY1" fmla="*/ 0 h 3962"/>
              <a:gd name="connsiteX2" fmla="*/ 12470 w 12653"/>
              <a:gd name="connsiteY2" fmla="*/ 0 h 3962"/>
              <a:gd name="connsiteX3" fmla="*/ 12470 w 12653"/>
              <a:gd name="connsiteY3" fmla="*/ 82 h 3962"/>
              <a:gd name="connsiteX4" fmla="*/ 12414 w 12653"/>
              <a:gd name="connsiteY4" fmla="*/ 82 h 3962"/>
              <a:gd name="connsiteX5" fmla="*/ 12414 w 12653"/>
              <a:gd name="connsiteY5" fmla="*/ 0 h 3962"/>
              <a:gd name="connsiteX6" fmla="*/ 12202 w 12653"/>
              <a:gd name="connsiteY6" fmla="*/ 0 h 3962"/>
              <a:gd name="connsiteX7" fmla="*/ 12202 w 12653"/>
              <a:gd name="connsiteY7" fmla="*/ 130 h 3962"/>
              <a:gd name="connsiteX8" fmla="*/ 12092 w 12653"/>
              <a:gd name="connsiteY8" fmla="*/ 130 h 3962"/>
              <a:gd name="connsiteX9" fmla="*/ 12092 w 12653"/>
              <a:gd name="connsiteY9" fmla="*/ 100 h 3962"/>
              <a:gd name="connsiteX10" fmla="*/ 12155 w 12653"/>
              <a:gd name="connsiteY10" fmla="*/ 100 h 3962"/>
              <a:gd name="connsiteX11" fmla="*/ 12155 w 12653"/>
              <a:gd name="connsiteY11" fmla="*/ 15 h 3962"/>
              <a:gd name="connsiteX12" fmla="*/ 12071 w 12653"/>
              <a:gd name="connsiteY12" fmla="*/ 15 h 3962"/>
              <a:gd name="connsiteX13" fmla="*/ 12071 w 12653"/>
              <a:gd name="connsiteY13" fmla="*/ 78 h 3962"/>
              <a:gd name="connsiteX14" fmla="*/ 12017 w 12653"/>
              <a:gd name="connsiteY14" fmla="*/ 78 h 3962"/>
              <a:gd name="connsiteX15" fmla="*/ 12017 w 12653"/>
              <a:gd name="connsiteY15" fmla="*/ 18 h 3962"/>
              <a:gd name="connsiteX16" fmla="*/ 637 w 12653"/>
              <a:gd name="connsiteY16" fmla="*/ 18 h 3962"/>
              <a:gd name="connsiteX17" fmla="*/ 637 w 12653"/>
              <a:gd name="connsiteY17" fmla="*/ 78 h 3962"/>
              <a:gd name="connsiteX18" fmla="*/ 583 w 12653"/>
              <a:gd name="connsiteY18" fmla="*/ 78 h 3962"/>
              <a:gd name="connsiteX19" fmla="*/ 583 w 12653"/>
              <a:gd name="connsiteY19" fmla="*/ 15 h 3962"/>
              <a:gd name="connsiteX20" fmla="*/ 499 w 12653"/>
              <a:gd name="connsiteY20" fmla="*/ 15 h 3962"/>
              <a:gd name="connsiteX21" fmla="*/ 499 w 12653"/>
              <a:gd name="connsiteY21" fmla="*/ 100 h 3962"/>
              <a:gd name="connsiteX22" fmla="*/ 561 w 12653"/>
              <a:gd name="connsiteY22" fmla="*/ 100 h 3962"/>
              <a:gd name="connsiteX23" fmla="*/ 561 w 12653"/>
              <a:gd name="connsiteY23" fmla="*/ 130 h 3962"/>
              <a:gd name="connsiteX24" fmla="*/ 451 w 12653"/>
              <a:gd name="connsiteY24" fmla="*/ 130 h 3962"/>
              <a:gd name="connsiteX25" fmla="*/ 451 w 12653"/>
              <a:gd name="connsiteY25" fmla="*/ 0 h 3962"/>
              <a:gd name="connsiteX26" fmla="*/ 240 w 12653"/>
              <a:gd name="connsiteY26" fmla="*/ 0 h 3962"/>
              <a:gd name="connsiteX27" fmla="*/ 240 w 12653"/>
              <a:gd name="connsiteY27" fmla="*/ 82 h 3962"/>
              <a:gd name="connsiteX28" fmla="*/ 184 w 12653"/>
              <a:gd name="connsiteY28" fmla="*/ 82 h 3962"/>
              <a:gd name="connsiteX29" fmla="*/ 184 w 12653"/>
              <a:gd name="connsiteY29" fmla="*/ 0 h 3962"/>
              <a:gd name="connsiteX30" fmla="*/ 0 w 12653"/>
              <a:gd name="connsiteY30" fmla="*/ 0 h 3962"/>
              <a:gd name="connsiteX31" fmla="*/ 0 w 12653"/>
              <a:gd name="connsiteY31" fmla="*/ 182 h 3962"/>
              <a:gd name="connsiteX32" fmla="*/ 82 w 12653"/>
              <a:gd name="connsiteY32" fmla="*/ 182 h 3962"/>
              <a:gd name="connsiteX33" fmla="*/ 82 w 12653"/>
              <a:gd name="connsiteY33" fmla="*/ 255 h 3962"/>
              <a:gd name="connsiteX34" fmla="*/ 2 w 12653"/>
              <a:gd name="connsiteY34" fmla="*/ 255 h 3962"/>
              <a:gd name="connsiteX35" fmla="*/ 2 w 12653"/>
              <a:gd name="connsiteY35" fmla="*/ 467 h 3962"/>
              <a:gd name="connsiteX36" fmla="*/ 132 w 12653"/>
              <a:gd name="connsiteY36" fmla="*/ 467 h 3962"/>
              <a:gd name="connsiteX37" fmla="*/ 132 w 12653"/>
              <a:gd name="connsiteY37" fmla="*/ 575 h 3962"/>
              <a:gd name="connsiteX38" fmla="*/ 102 w 12653"/>
              <a:gd name="connsiteY38" fmla="*/ 575 h 3962"/>
              <a:gd name="connsiteX39" fmla="*/ 102 w 12653"/>
              <a:gd name="connsiteY39" fmla="*/ 514 h 3962"/>
              <a:gd name="connsiteX40" fmla="*/ 17 w 12653"/>
              <a:gd name="connsiteY40" fmla="*/ 514 h 3962"/>
              <a:gd name="connsiteX41" fmla="*/ 17 w 12653"/>
              <a:gd name="connsiteY41" fmla="*/ 596 h 3962"/>
              <a:gd name="connsiteX42" fmla="*/ 80 w 12653"/>
              <a:gd name="connsiteY42" fmla="*/ 596 h 3962"/>
              <a:gd name="connsiteX43" fmla="*/ 80 w 12653"/>
              <a:gd name="connsiteY43" fmla="*/ 652 h 3962"/>
              <a:gd name="connsiteX44" fmla="*/ 20 w 12653"/>
              <a:gd name="connsiteY44" fmla="*/ 652 h 3962"/>
              <a:gd name="connsiteX45" fmla="*/ 20 w 12653"/>
              <a:gd name="connsiteY45" fmla="*/ 2708 h 3962"/>
              <a:gd name="connsiteX46" fmla="*/ 80 w 12653"/>
              <a:gd name="connsiteY46" fmla="*/ 2708 h 3962"/>
              <a:gd name="connsiteX47" fmla="*/ 80 w 12653"/>
              <a:gd name="connsiteY47" fmla="*/ 2765 h 3962"/>
              <a:gd name="connsiteX48" fmla="*/ 17 w 12653"/>
              <a:gd name="connsiteY48" fmla="*/ 2765 h 3962"/>
              <a:gd name="connsiteX49" fmla="*/ 17 w 12653"/>
              <a:gd name="connsiteY49" fmla="*/ 2847 h 3962"/>
              <a:gd name="connsiteX50" fmla="*/ 102 w 12653"/>
              <a:gd name="connsiteY50" fmla="*/ 2847 h 3962"/>
              <a:gd name="connsiteX51" fmla="*/ 102 w 12653"/>
              <a:gd name="connsiteY51" fmla="*/ 2786 h 3962"/>
              <a:gd name="connsiteX52" fmla="*/ 132 w 12653"/>
              <a:gd name="connsiteY52" fmla="*/ 2786 h 3962"/>
              <a:gd name="connsiteX53" fmla="*/ 132 w 12653"/>
              <a:gd name="connsiteY53" fmla="*/ 2894 h 3962"/>
              <a:gd name="connsiteX54" fmla="*/ 2 w 12653"/>
              <a:gd name="connsiteY54" fmla="*/ 2894 h 3962"/>
              <a:gd name="connsiteX55" fmla="*/ 2 w 12653"/>
              <a:gd name="connsiteY55" fmla="*/ 3106 h 3962"/>
              <a:gd name="connsiteX56" fmla="*/ 82 w 12653"/>
              <a:gd name="connsiteY56" fmla="*/ 3106 h 3962"/>
              <a:gd name="connsiteX57" fmla="*/ 82 w 12653"/>
              <a:gd name="connsiteY57" fmla="*/ 3179 h 3962"/>
              <a:gd name="connsiteX58" fmla="*/ 0 w 12653"/>
              <a:gd name="connsiteY58" fmla="*/ 3179 h 3962"/>
              <a:gd name="connsiteX59" fmla="*/ 0 w 12653"/>
              <a:gd name="connsiteY59" fmla="*/ 3360 h 3962"/>
              <a:gd name="connsiteX60" fmla="*/ 184 w 12653"/>
              <a:gd name="connsiteY60" fmla="*/ 3360 h 3962"/>
              <a:gd name="connsiteX61" fmla="*/ 184 w 12653"/>
              <a:gd name="connsiteY61" fmla="*/ 3278 h 3962"/>
              <a:gd name="connsiteX62" fmla="*/ 240 w 12653"/>
              <a:gd name="connsiteY62" fmla="*/ 3278 h 3962"/>
              <a:gd name="connsiteX63" fmla="*/ 240 w 12653"/>
              <a:gd name="connsiteY63" fmla="*/ 3360 h 3962"/>
              <a:gd name="connsiteX64" fmla="*/ 451 w 12653"/>
              <a:gd name="connsiteY64" fmla="*/ 3360 h 3962"/>
              <a:gd name="connsiteX65" fmla="*/ 451 w 12653"/>
              <a:gd name="connsiteY65" fmla="*/ 3231 h 3962"/>
              <a:gd name="connsiteX66" fmla="*/ 561 w 12653"/>
              <a:gd name="connsiteY66" fmla="*/ 3231 h 3962"/>
              <a:gd name="connsiteX67" fmla="*/ 561 w 12653"/>
              <a:gd name="connsiteY67" fmla="*/ 3261 h 3962"/>
              <a:gd name="connsiteX68" fmla="*/ 499 w 12653"/>
              <a:gd name="connsiteY68" fmla="*/ 3261 h 3962"/>
              <a:gd name="connsiteX69" fmla="*/ 499 w 12653"/>
              <a:gd name="connsiteY69" fmla="*/ 3345 h 3962"/>
              <a:gd name="connsiteX70" fmla="*/ 583 w 12653"/>
              <a:gd name="connsiteY70" fmla="*/ 3345 h 3962"/>
              <a:gd name="connsiteX71" fmla="*/ 583 w 12653"/>
              <a:gd name="connsiteY71" fmla="*/ 3283 h 3962"/>
              <a:gd name="connsiteX72" fmla="*/ 637 w 12653"/>
              <a:gd name="connsiteY72" fmla="*/ 3283 h 3962"/>
              <a:gd name="connsiteX73" fmla="*/ 637 w 12653"/>
              <a:gd name="connsiteY73" fmla="*/ 3343 h 3962"/>
              <a:gd name="connsiteX74" fmla="*/ 12017 w 12653"/>
              <a:gd name="connsiteY74" fmla="*/ 3343 h 3962"/>
              <a:gd name="connsiteX75" fmla="*/ 12017 w 12653"/>
              <a:gd name="connsiteY75" fmla="*/ 3283 h 3962"/>
              <a:gd name="connsiteX76" fmla="*/ 12071 w 12653"/>
              <a:gd name="connsiteY76" fmla="*/ 3283 h 3962"/>
              <a:gd name="connsiteX77" fmla="*/ 12071 w 12653"/>
              <a:gd name="connsiteY77" fmla="*/ 3345 h 3962"/>
              <a:gd name="connsiteX78" fmla="*/ 12155 w 12653"/>
              <a:gd name="connsiteY78" fmla="*/ 3345 h 3962"/>
              <a:gd name="connsiteX79" fmla="*/ 12155 w 12653"/>
              <a:gd name="connsiteY79" fmla="*/ 3261 h 3962"/>
              <a:gd name="connsiteX80" fmla="*/ 12092 w 12653"/>
              <a:gd name="connsiteY80" fmla="*/ 3261 h 3962"/>
              <a:gd name="connsiteX81" fmla="*/ 12092 w 12653"/>
              <a:gd name="connsiteY81" fmla="*/ 3231 h 3962"/>
              <a:gd name="connsiteX82" fmla="*/ 12202 w 12653"/>
              <a:gd name="connsiteY82" fmla="*/ 3231 h 3962"/>
              <a:gd name="connsiteX83" fmla="*/ 12202 w 12653"/>
              <a:gd name="connsiteY83" fmla="*/ 3360 h 3962"/>
              <a:gd name="connsiteX84" fmla="*/ 12414 w 12653"/>
              <a:gd name="connsiteY84" fmla="*/ 3360 h 3962"/>
              <a:gd name="connsiteX85" fmla="*/ 12414 w 12653"/>
              <a:gd name="connsiteY85" fmla="*/ 3278 h 3962"/>
              <a:gd name="connsiteX86" fmla="*/ 12470 w 12653"/>
              <a:gd name="connsiteY86" fmla="*/ 3278 h 3962"/>
              <a:gd name="connsiteX87" fmla="*/ 12470 w 12653"/>
              <a:gd name="connsiteY87" fmla="*/ 3360 h 3962"/>
              <a:gd name="connsiteX88" fmla="*/ 12653 w 12653"/>
              <a:gd name="connsiteY88" fmla="*/ 3360 h 3962"/>
              <a:gd name="connsiteX89" fmla="*/ 12653 w 12653"/>
              <a:gd name="connsiteY89" fmla="*/ 3179 h 3962"/>
              <a:gd name="connsiteX90" fmla="*/ 12571 w 12653"/>
              <a:gd name="connsiteY90" fmla="*/ 3179 h 3962"/>
              <a:gd name="connsiteX91" fmla="*/ 12571 w 12653"/>
              <a:gd name="connsiteY91" fmla="*/ 3106 h 3962"/>
              <a:gd name="connsiteX92" fmla="*/ 12651 w 12653"/>
              <a:gd name="connsiteY92" fmla="*/ 3106 h 3962"/>
              <a:gd name="connsiteX93" fmla="*/ 12651 w 12653"/>
              <a:gd name="connsiteY93" fmla="*/ 2894 h 3962"/>
              <a:gd name="connsiteX94" fmla="*/ 12522 w 12653"/>
              <a:gd name="connsiteY94" fmla="*/ 2894 h 3962"/>
              <a:gd name="connsiteX95" fmla="*/ 12522 w 12653"/>
              <a:gd name="connsiteY95" fmla="*/ 2786 h 3962"/>
              <a:gd name="connsiteX96" fmla="*/ 12552 w 12653"/>
              <a:gd name="connsiteY96" fmla="*/ 2786 h 3962"/>
              <a:gd name="connsiteX97" fmla="*/ 12552 w 12653"/>
              <a:gd name="connsiteY97" fmla="*/ 2847 h 3962"/>
              <a:gd name="connsiteX98" fmla="*/ 12636 w 12653"/>
              <a:gd name="connsiteY98" fmla="*/ 2847 h 3962"/>
              <a:gd name="connsiteX99" fmla="*/ 12636 w 12653"/>
              <a:gd name="connsiteY99" fmla="*/ 2765 h 3962"/>
              <a:gd name="connsiteX100" fmla="*/ 12574 w 12653"/>
              <a:gd name="connsiteY100" fmla="*/ 2765 h 3962"/>
              <a:gd name="connsiteX101" fmla="*/ 12574 w 12653"/>
              <a:gd name="connsiteY101" fmla="*/ 2708 h 3962"/>
              <a:gd name="connsiteX102" fmla="*/ 12634 w 12653"/>
              <a:gd name="connsiteY102" fmla="*/ 2708 h 3962"/>
              <a:gd name="connsiteX103" fmla="*/ 12634 w 12653"/>
              <a:gd name="connsiteY103" fmla="*/ 652 h 3962"/>
              <a:gd name="connsiteX104" fmla="*/ 12574 w 12653"/>
              <a:gd name="connsiteY104" fmla="*/ 652 h 3962"/>
              <a:gd name="connsiteX105" fmla="*/ 12574 w 12653"/>
              <a:gd name="connsiteY105" fmla="*/ 596 h 3962"/>
              <a:gd name="connsiteX106" fmla="*/ 12636 w 12653"/>
              <a:gd name="connsiteY106" fmla="*/ 596 h 3962"/>
              <a:gd name="connsiteX107" fmla="*/ 12636 w 12653"/>
              <a:gd name="connsiteY107" fmla="*/ 514 h 3962"/>
              <a:gd name="connsiteX108" fmla="*/ 12552 w 12653"/>
              <a:gd name="connsiteY108" fmla="*/ 514 h 3962"/>
              <a:gd name="connsiteX109" fmla="*/ 12552 w 12653"/>
              <a:gd name="connsiteY109" fmla="*/ 575 h 3962"/>
              <a:gd name="connsiteX110" fmla="*/ 12522 w 12653"/>
              <a:gd name="connsiteY110" fmla="*/ 575 h 3962"/>
              <a:gd name="connsiteX111" fmla="*/ 12522 w 12653"/>
              <a:gd name="connsiteY111" fmla="*/ 467 h 3962"/>
              <a:gd name="connsiteX112" fmla="*/ 12651 w 12653"/>
              <a:gd name="connsiteY112" fmla="*/ 467 h 3962"/>
              <a:gd name="connsiteX113" fmla="*/ 12651 w 12653"/>
              <a:gd name="connsiteY113" fmla="*/ 255 h 3962"/>
              <a:gd name="connsiteX114" fmla="*/ 12571 w 12653"/>
              <a:gd name="connsiteY114" fmla="*/ 255 h 3962"/>
              <a:gd name="connsiteX115" fmla="*/ 12571 w 12653"/>
              <a:gd name="connsiteY115" fmla="*/ 182 h 3962"/>
              <a:gd name="connsiteX116" fmla="*/ 12653 w 12653"/>
              <a:gd name="connsiteY116" fmla="*/ 182 h 3962"/>
              <a:gd name="connsiteX117" fmla="*/ 561 w 12653"/>
              <a:gd name="connsiteY117" fmla="*/ 3283 h 3962"/>
              <a:gd name="connsiteX118" fmla="*/ 561 w 12653"/>
              <a:gd name="connsiteY118" fmla="*/ 3324 h 3962"/>
              <a:gd name="connsiteX119" fmla="*/ 520 w 12653"/>
              <a:gd name="connsiteY119" fmla="*/ 3324 h 3962"/>
              <a:gd name="connsiteX120" fmla="*/ 520 w 12653"/>
              <a:gd name="connsiteY120" fmla="*/ 3283 h 3962"/>
              <a:gd name="connsiteX121" fmla="*/ 561 w 12653"/>
              <a:gd name="connsiteY121" fmla="*/ 3283 h 3962"/>
              <a:gd name="connsiteX122" fmla="*/ 12092 w 12653"/>
              <a:gd name="connsiteY122" fmla="*/ 78 h 3962"/>
              <a:gd name="connsiteX123" fmla="*/ 12092 w 12653"/>
              <a:gd name="connsiteY123" fmla="*/ 37 h 3962"/>
              <a:gd name="connsiteX124" fmla="*/ 12133 w 12653"/>
              <a:gd name="connsiteY124" fmla="*/ 37 h 3962"/>
              <a:gd name="connsiteX125" fmla="*/ 12133 w 12653"/>
              <a:gd name="connsiteY125" fmla="*/ 78 h 3962"/>
              <a:gd name="connsiteX126" fmla="*/ 12092 w 12653"/>
              <a:gd name="connsiteY126" fmla="*/ 78 h 3962"/>
              <a:gd name="connsiteX127" fmla="*/ 12574 w 12653"/>
              <a:gd name="connsiteY127" fmla="*/ 2825 h 3962"/>
              <a:gd name="connsiteX128" fmla="*/ 12574 w 12653"/>
              <a:gd name="connsiteY128" fmla="*/ 2786 h 3962"/>
              <a:gd name="connsiteX129" fmla="*/ 12615 w 12653"/>
              <a:gd name="connsiteY129" fmla="*/ 2786 h 3962"/>
              <a:gd name="connsiteX130" fmla="*/ 12615 w 12653"/>
              <a:gd name="connsiteY130" fmla="*/ 2825 h 3962"/>
              <a:gd name="connsiteX131" fmla="*/ 12574 w 12653"/>
              <a:gd name="connsiteY131" fmla="*/ 2825 h 3962"/>
              <a:gd name="connsiteX132" fmla="*/ 12492 w 12653"/>
              <a:gd name="connsiteY132" fmla="*/ 3339 h 3962"/>
              <a:gd name="connsiteX133" fmla="*/ 12492 w 12653"/>
              <a:gd name="connsiteY133" fmla="*/ 3278 h 3962"/>
              <a:gd name="connsiteX134" fmla="*/ 12571 w 12653"/>
              <a:gd name="connsiteY134" fmla="*/ 3278 h 3962"/>
              <a:gd name="connsiteX135" fmla="*/ 12571 w 12653"/>
              <a:gd name="connsiteY135" fmla="*/ 3201 h 3962"/>
              <a:gd name="connsiteX136" fmla="*/ 12630 w 12653"/>
              <a:gd name="connsiteY136" fmla="*/ 3201 h 3962"/>
              <a:gd name="connsiteX137" fmla="*/ 12630 w 12653"/>
              <a:gd name="connsiteY137" fmla="*/ 3339 h 3962"/>
              <a:gd name="connsiteX138" fmla="*/ 12492 w 12653"/>
              <a:gd name="connsiteY138" fmla="*/ 3339 h 3962"/>
              <a:gd name="connsiteX139" fmla="*/ 12492 w 12653"/>
              <a:gd name="connsiteY139" fmla="*/ 3259 h 3962"/>
              <a:gd name="connsiteX140" fmla="*/ 12492 w 12653"/>
              <a:gd name="connsiteY140" fmla="*/ 3201 h 3962"/>
              <a:gd name="connsiteX141" fmla="*/ 12552 w 12653"/>
              <a:gd name="connsiteY141" fmla="*/ 3201 h 3962"/>
              <a:gd name="connsiteX142" fmla="*/ 12552 w 12653"/>
              <a:gd name="connsiteY142" fmla="*/ 3259 h 3962"/>
              <a:gd name="connsiteX143" fmla="*/ 12492 w 12653"/>
              <a:gd name="connsiteY143" fmla="*/ 3259 h 3962"/>
              <a:gd name="connsiteX144" fmla="*/ 12487 w 12653"/>
              <a:gd name="connsiteY144" fmla="*/ 3084 h 3962"/>
              <a:gd name="connsiteX145" fmla="*/ 12487 w 12653"/>
              <a:gd name="connsiteY145" fmla="*/ 3021 h 3962"/>
              <a:gd name="connsiteX146" fmla="*/ 12552 w 12653"/>
              <a:gd name="connsiteY146" fmla="*/ 3021 h 3962"/>
              <a:gd name="connsiteX147" fmla="*/ 12552 w 12653"/>
              <a:gd name="connsiteY147" fmla="*/ 3084 h 3962"/>
              <a:gd name="connsiteX148" fmla="*/ 12487 w 12653"/>
              <a:gd name="connsiteY148" fmla="*/ 3084 h 3962"/>
              <a:gd name="connsiteX149" fmla="*/ 12552 w 12653"/>
              <a:gd name="connsiteY149" fmla="*/ 3106 h 3962"/>
              <a:gd name="connsiteX150" fmla="*/ 12552 w 12653"/>
              <a:gd name="connsiteY150" fmla="*/ 3177 h 3962"/>
              <a:gd name="connsiteX151" fmla="*/ 12487 w 12653"/>
              <a:gd name="connsiteY151" fmla="*/ 3177 h 3962"/>
              <a:gd name="connsiteX152" fmla="*/ 12487 w 12653"/>
              <a:gd name="connsiteY152" fmla="*/ 3106 h 3962"/>
              <a:gd name="connsiteX153" fmla="*/ 12552 w 12653"/>
              <a:gd name="connsiteY153" fmla="*/ 3106 h 3962"/>
              <a:gd name="connsiteX154" fmla="*/ 12470 w 12653"/>
              <a:gd name="connsiteY154" fmla="*/ 3196 h 3962"/>
              <a:gd name="connsiteX155" fmla="*/ 12470 w 12653"/>
              <a:gd name="connsiteY155" fmla="*/ 3259 h 3962"/>
              <a:gd name="connsiteX156" fmla="*/ 12414 w 12653"/>
              <a:gd name="connsiteY156" fmla="*/ 3259 h 3962"/>
              <a:gd name="connsiteX157" fmla="*/ 12414 w 12653"/>
              <a:gd name="connsiteY157" fmla="*/ 3196 h 3962"/>
              <a:gd name="connsiteX158" fmla="*/ 12470 w 12653"/>
              <a:gd name="connsiteY158" fmla="*/ 3196 h 3962"/>
              <a:gd name="connsiteX159" fmla="*/ 12470 w 12653"/>
              <a:gd name="connsiteY159" fmla="*/ 3106 h 3962"/>
              <a:gd name="connsiteX160" fmla="*/ 12470 w 12653"/>
              <a:gd name="connsiteY160" fmla="*/ 3177 h 3962"/>
              <a:gd name="connsiteX161" fmla="*/ 12414 w 12653"/>
              <a:gd name="connsiteY161" fmla="*/ 3177 h 3962"/>
              <a:gd name="connsiteX162" fmla="*/ 12414 w 12653"/>
              <a:gd name="connsiteY162" fmla="*/ 3106 h 3962"/>
              <a:gd name="connsiteX163" fmla="*/ 12470 w 12653"/>
              <a:gd name="connsiteY163" fmla="*/ 3106 h 3962"/>
              <a:gd name="connsiteX164" fmla="*/ 12092 w 12653"/>
              <a:gd name="connsiteY164" fmla="*/ 3324 h 3962"/>
              <a:gd name="connsiteX165" fmla="*/ 12092 w 12653"/>
              <a:gd name="connsiteY165" fmla="*/ 3283 h 3962"/>
              <a:gd name="connsiteX166" fmla="*/ 12133 w 12653"/>
              <a:gd name="connsiteY166" fmla="*/ 3283 h 3962"/>
              <a:gd name="connsiteX167" fmla="*/ 12133 w 12653"/>
              <a:gd name="connsiteY167" fmla="*/ 3324 h 3962"/>
              <a:gd name="connsiteX168" fmla="*/ 12092 w 12653"/>
              <a:gd name="connsiteY168" fmla="*/ 3324 h 3962"/>
              <a:gd name="connsiteX169" fmla="*/ 240 w 12653"/>
              <a:gd name="connsiteY169" fmla="*/ 3196 h 3962"/>
              <a:gd name="connsiteX170" fmla="*/ 240 w 12653"/>
              <a:gd name="connsiteY170" fmla="*/ 3259 h 3962"/>
              <a:gd name="connsiteX171" fmla="*/ 184 w 12653"/>
              <a:gd name="connsiteY171" fmla="*/ 3259 h 3962"/>
              <a:gd name="connsiteX172" fmla="*/ 184 w 12653"/>
              <a:gd name="connsiteY172" fmla="*/ 3196 h 3962"/>
              <a:gd name="connsiteX173" fmla="*/ 240 w 12653"/>
              <a:gd name="connsiteY173" fmla="*/ 3196 h 3962"/>
              <a:gd name="connsiteX174" fmla="*/ 240 w 12653"/>
              <a:gd name="connsiteY174" fmla="*/ 3106 h 3962"/>
              <a:gd name="connsiteX175" fmla="*/ 240 w 12653"/>
              <a:gd name="connsiteY175" fmla="*/ 3177 h 3962"/>
              <a:gd name="connsiteX176" fmla="*/ 184 w 12653"/>
              <a:gd name="connsiteY176" fmla="*/ 3177 h 3962"/>
              <a:gd name="connsiteX177" fmla="*/ 184 w 12653"/>
              <a:gd name="connsiteY177" fmla="*/ 3106 h 3962"/>
              <a:gd name="connsiteX178" fmla="*/ 240 w 12653"/>
              <a:gd name="connsiteY178" fmla="*/ 3106 h 3962"/>
              <a:gd name="connsiteX179" fmla="*/ 102 w 12653"/>
              <a:gd name="connsiteY179" fmla="*/ 3084 h 3962"/>
              <a:gd name="connsiteX180" fmla="*/ 102 w 12653"/>
              <a:gd name="connsiteY180" fmla="*/ 3021 h 3962"/>
              <a:gd name="connsiteX181" fmla="*/ 166 w 12653"/>
              <a:gd name="connsiteY181" fmla="*/ 3021 h 3962"/>
              <a:gd name="connsiteX182" fmla="*/ 166 w 12653"/>
              <a:gd name="connsiteY182" fmla="*/ 3084 h 3962"/>
              <a:gd name="connsiteX183" fmla="*/ 102 w 12653"/>
              <a:gd name="connsiteY183" fmla="*/ 3084 h 3962"/>
              <a:gd name="connsiteX184" fmla="*/ 102 w 12653"/>
              <a:gd name="connsiteY184" fmla="*/ 3177 h 3962"/>
              <a:gd name="connsiteX185" fmla="*/ 102 w 12653"/>
              <a:gd name="connsiteY185" fmla="*/ 3106 h 3962"/>
              <a:gd name="connsiteX186" fmla="*/ 166 w 12653"/>
              <a:gd name="connsiteY186" fmla="*/ 3106 h 3962"/>
              <a:gd name="connsiteX187" fmla="*/ 166 w 12653"/>
              <a:gd name="connsiteY187" fmla="*/ 3177 h 3962"/>
              <a:gd name="connsiteX188" fmla="*/ 102 w 12653"/>
              <a:gd name="connsiteY188" fmla="*/ 3177 h 3962"/>
              <a:gd name="connsiteX189" fmla="*/ 102 w 12653"/>
              <a:gd name="connsiteY189" fmla="*/ 3259 h 3962"/>
              <a:gd name="connsiteX190" fmla="*/ 102 w 12653"/>
              <a:gd name="connsiteY190" fmla="*/ 3201 h 3962"/>
              <a:gd name="connsiteX191" fmla="*/ 162 w 12653"/>
              <a:gd name="connsiteY191" fmla="*/ 3201 h 3962"/>
              <a:gd name="connsiteX192" fmla="*/ 162 w 12653"/>
              <a:gd name="connsiteY192" fmla="*/ 3259 h 3962"/>
              <a:gd name="connsiteX193" fmla="*/ 102 w 12653"/>
              <a:gd name="connsiteY193" fmla="*/ 3259 h 3962"/>
              <a:gd name="connsiteX194" fmla="*/ 162 w 12653"/>
              <a:gd name="connsiteY194" fmla="*/ 3278 h 3962"/>
              <a:gd name="connsiteX195" fmla="*/ 162 w 12653"/>
              <a:gd name="connsiteY195" fmla="*/ 3339 h 3962"/>
              <a:gd name="connsiteX196" fmla="*/ 24 w 12653"/>
              <a:gd name="connsiteY196" fmla="*/ 3339 h 3962"/>
              <a:gd name="connsiteX197" fmla="*/ 24 w 12653"/>
              <a:gd name="connsiteY197" fmla="*/ 3201 h 3962"/>
              <a:gd name="connsiteX198" fmla="*/ 82 w 12653"/>
              <a:gd name="connsiteY198" fmla="*/ 3201 h 3962"/>
              <a:gd name="connsiteX199" fmla="*/ 82 w 12653"/>
              <a:gd name="connsiteY199" fmla="*/ 3278 h 3962"/>
              <a:gd name="connsiteX200" fmla="*/ 162 w 12653"/>
              <a:gd name="connsiteY200" fmla="*/ 3278 h 3962"/>
              <a:gd name="connsiteX201" fmla="*/ 80 w 12653"/>
              <a:gd name="connsiteY201" fmla="*/ 536 h 3962"/>
              <a:gd name="connsiteX202" fmla="*/ 80 w 12653"/>
              <a:gd name="connsiteY202" fmla="*/ 575 h 3962"/>
              <a:gd name="connsiteX203" fmla="*/ 39 w 12653"/>
              <a:gd name="connsiteY203" fmla="*/ 575 h 3962"/>
              <a:gd name="connsiteX204" fmla="*/ 39 w 12653"/>
              <a:gd name="connsiteY204" fmla="*/ 536 h 3962"/>
              <a:gd name="connsiteX205" fmla="*/ 80 w 12653"/>
              <a:gd name="connsiteY205" fmla="*/ 536 h 3962"/>
              <a:gd name="connsiteX206" fmla="*/ 162 w 12653"/>
              <a:gd name="connsiteY206" fmla="*/ 22 h 3962"/>
              <a:gd name="connsiteX207" fmla="*/ 162 w 12653"/>
              <a:gd name="connsiteY207" fmla="*/ 82 h 3962"/>
              <a:gd name="connsiteX208" fmla="*/ 82 w 12653"/>
              <a:gd name="connsiteY208" fmla="*/ 82 h 3962"/>
              <a:gd name="connsiteX209" fmla="*/ 82 w 12653"/>
              <a:gd name="connsiteY209" fmla="*/ 160 h 3962"/>
              <a:gd name="connsiteX210" fmla="*/ 24 w 12653"/>
              <a:gd name="connsiteY210" fmla="*/ 160 h 3962"/>
              <a:gd name="connsiteX211" fmla="*/ 24 w 12653"/>
              <a:gd name="connsiteY211" fmla="*/ 22 h 3962"/>
              <a:gd name="connsiteX212" fmla="*/ 162 w 12653"/>
              <a:gd name="connsiteY212" fmla="*/ 22 h 3962"/>
              <a:gd name="connsiteX213" fmla="*/ 162 w 12653"/>
              <a:gd name="connsiteY213" fmla="*/ 102 h 3962"/>
              <a:gd name="connsiteX214" fmla="*/ 162 w 12653"/>
              <a:gd name="connsiteY214" fmla="*/ 160 h 3962"/>
              <a:gd name="connsiteX215" fmla="*/ 102 w 12653"/>
              <a:gd name="connsiteY215" fmla="*/ 160 h 3962"/>
              <a:gd name="connsiteX216" fmla="*/ 102 w 12653"/>
              <a:gd name="connsiteY216" fmla="*/ 102 h 3962"/>
              <a:gd name="connsiteX217" fmla="*/ 162 w 12653"/>
              <a:gd name="connsiteY217" fmla="*/ 102 h 3962"/>
              <a:gd name="connsiteX218" fmla="*/ 166 w 12653"/>
              <a:gd name="connsiteY218" fmla="*/ 277 h 3962"/>
              <a:gd name="connsiteX219" fmla="*/ 166 w 12653"/>
              <a:gd name="connsiteY219" fmla="*/ 339 h 3962"/>
              <a:gd name="connsiteX220" fmla="*/ 102 w 12653"/>
              <a:gd name="connsiteY220" fmla="*/ 339 h 3962"/>
              <a:gd name="connsiteX221" fmla="*/ 102 w 12653"/>
              <a:gd name="connsiteY221" fmla="*/ 277 h 3962"/>
              <a:gd name="connsiteX222" fmla="*/ 166 w 12653"/>
              <a:gd name="connsiteY222" fmla="*/ 277 h 3962"/>
              <a:gd name="connsiteX223" fmla="*/ 102 w 12653"/>
              <a:gd name="connsiteY223" fmla="*/ 255 h 3962"/>
              <a:gd name="connsiteX224" fmla="*/ 102 w 12653"/>
              <a:gd name="connsiteY224" fmla="*/ 184 h 3962"/>
              <a:gd name="connsiteX225" fmla="*/ 166 w 12653"/>
              <a:gd name="connsiteY225" fmla="*/ 184 h 3962"/>
              <a:gd name="connsiteX226" fmla="*/ 166 w 12653"/>
              <a:gd name="connsiteY226" fmla="*/ 255 h 3962"/>
              <a:gd name="connsiteX227" fmla="*/ 102 w 12653"/>
              <a:gd name="connsiteY227" fmla="*/ 255 h 3962"/>
              <a:gd name="connsiteX228" fmla="*/ 184 w 12653"/>
              <a:gd name="connsiteY228" fmla="*/ 255 h 3962"/>
              <a:gd name="connsiteX229" fmla="*/ 184 w 12653"/>
              <a:gd name="connsiteY229" fmla="*/ 184 h 3962"/>
              <a:gd name="connsiteX230" fmla="*/ 240 w 12653"/>
              <a:gd name="connsiteY230" fmla="*/ 184 h 3962"/>
              <a:gd name="connsiteX231" fmla="*/ 240 w 12653"/>
              <a:gd name="connsiteY231" fmla="*/ 255 h 3962"/>
              <a:gd name="connsiteX232" fmla="*/ 184 w 12653"/>
              <a:gd name="connsiteY232" fmla="*/ 255 h 3962"/>
              <a:gd name="connsiteX233" fmla="*/ 184 w 12653"/>
              <a:gd name="connsiteY233" fmla="*/ 164 h 3962"/>
              <a:gd name="connsiteX234" fmla="*/ 184 w 12653"/>
              <a:gd name="connsiteY234" fmla="*/ 102 h 3962"/>
              <a:gd name="connsiteX235" fmla="*/ 240 w 12653"/>
              <a:gd name="connsiteY235" fmla="*/ 102 h 3962"/>
              <a:gd name="connsiteX236" fmla="*/ 240 w 12653"/>
              <a:gd name="connsiteY236" fmla="*/ 164 h 3962"/>
              <a:gd name="connsiteX237" fmla="*/ 184 w 12653"/>
              <a:gd name="connsiteY237" fmla="*/ 164 h 3962"/>
              <a:gd name="connsiteX238" fmla="*/ 561 w 12653"/>
              <a:gd name="connsiteY238" fmla="*/ 37 h 3962"/>
              <a:gd name="connsiteX239" fmla="*/ 561 w 12653"/>
              <a:gd name="connsiteY239" fmla="*/ 78 h 3962"/>
              <a:gd name="connsiteX240" fmla="*/ 520 w 12653"/>
              <a:gd name="connsiteY240" fmla="*/ 78 h 3962"/>
              <a:gd name="connsiteX241" fmla="*/ 520 w 12653"/>
              <a:gd name="connsiteY241" fmla="*/ 37 h 3962"/>
              <a:gd name="connsiteX242" fmla="*/ 561 w 12653"/>
              <a:gd name="connsiteY242" fmla="*/ 37 h 3962"/>
              <a:gd name="connsiteX243" fmla="*/ 12414 w 12653"/>
              <a:gd name="connsiteY243" fmla="*/ 164 h 3962"/>
              <a:gd name="connsiteX244" fmla="*/ 12414 w 12653"/>
              <a:gd name="connsiteY244" fmla="*/ 102 h 3962"/>
              <a:gd name="connsiteX245" fmla="*/ 12470 w 12653"/>
              <a:gd name="connsiteY245" fmla="*/ 102 h 3962"/>
              <a:gd name="connsiteX246" fmla="*/ 12470 w 12653"/>
              <a:gd name="connsiteY246" fmla="*/ 164 h 3962"/>
              <a:gd name="connsiteX247" fmla="*/ 12414 w 12653"/>
              <a:gd name="connsiteY247" fmla="*/ 164 h 3962"/>
              <a:gd name="connsiteX248" fmla="*/ 12414 w 12653"/>
              <a:gd name="connsiteY248" fmla="*/ 255 h 3962"/>
              <a:gd name="connsiteX249" fmla="*/ 12414 w 12653"/>
              <a:gd name="connsiteY249" fmla="*/ 184 h 3962"/>
              <a:gd name="connsiteX250" fmla="*/ 12470 w 12653"/>
              <a:gd name="connsiteY250" fmla="*/ 184 h 3962"/>
              <a:gd name="connsiteX251" fmla="*/ 12470 w 12653"/>
              <a:gd name="connsiteY251" fmla="*/ 255 h 3962"/>
              <a:gd name="connsiteX252" fmla="*/ 12414 w 12653"/>
              <a:gd name="connsiteY252" fmla="*/ 255 h 3962"/>
              <a:gd name="connsiteX253" fmla="*/ 12552 w 12653"/>
              <a:gd name="connsiteY253" fmla="*/ 596 h 3962"/>
              <a:gd name="connsiteX254" fmla="*/ 12552 w 12653"/>
              <a:gd name="connsiteY254" fmla="*/ 674 h 3962"/>
              <a:gd name="connsiteX255" fmla="*/ 12612 w 12653"/>
              <a:gd name="connsiteY255" fmla="*/ 674 h 3962"/>
              <a:gd name="connsiteX256" fmla="*/ 12612 w 12653"/>
              <a:gd name="connsiteY256" fmla="*/ 2687 h 3962"/>
              <a:gd name="connsiteX257" fmla="*/ 12552 w 12653"/>
              <a:gd name="connsiteY257" fmla="*/ 2687 h 3962"/>
              <a:gd name="connsiteX258" fmla="*/ 12552 w 12653"/>
              <a:gd name="connsiteY258" fmla="*/ 2765 h 3962"/>
              <a:gd name="connsiteX259" fmla="*/ 12500 w 12653"/>
              <a:gd name="connsiteY259" fmla="*/ 2765 h 3962"/>
              <a:gd name="connsiteX260" fmla="*/ 12500 w 12653"/>
              <a:gd name="connsiteY260" fmla="*/ 2916 h 3962"/>
              <a:gd name="connsiteX261" fmla="*/ 12628 w 12653"/>
              <a:gd name="connsiteY261" fmla="*/ 2916 h 3962"/>
              <a:gd name="connsiteX262" fmla="*/ 12628 w 12653"/>
              <a:gd name="connsiteY262" fmla="*/ 3084 h 3962"/>
              <a:gd name="connsiteX263" fmla="*/ 12571 w 12653"/>
              <a:gd name="connsiteY263" fmla="*/ 3084 h 3962"/>
              <a:gd name="connsiteX264" fmla="*/ 12571 w 12653"/>
              <a:gd name="connsiteY264" fmla="*/ 3002 h 3962"/>
              <a:gd name="connsiteX265" fmla="*/ 12470 w 12653"/>
              <a:gd name="connsiteY265" fmla="*/ 3002 h 3962"/>
              <a:gd name="connsiteX266" fmla="*/ 12470 w 12653"/>
              <a:gd name="connsiteY266" fmla="*/ 3084 h 3962"/>
              <a:gd name="connsiteX267" fmla="*/ 12392 w 12653"/>
              <a:gd name="connsiteY267" fmla="*/ 3084 h 3962"/>
              <a:gd name="connsiteX268" fmla="*/ 12392 w 12653"/>
              <a:gd name="connsiteY268" fmla="*/ 3177 h 3962"/>
              <a:gd name="connsiteX269" fmla="*/ 12300 w 12653"/>
              <a:gd name="connsiteY269" fmla="*/ 3177 h 3962"/>
              <a:gd name="connsiteX270" fmla="*/ 12300 w 12653"/>
              <a:gd name="connsiteY270" fmla="*/ 3278 h 3962"/>
              <a:gd name="connsiteX271" fmla="*/ 12392 w 12653"/>
              <a:gd name="connsiteY271" fmla="*/ 3278 h 3962"/>
              <a:gd name="connsiteX272" fmla="*/ 12392 w 12653"/>
              <a:gd name="connsiteY272" fmla="*/ 3337 h 3962"/>
              <a:gd name="connsiteX273" fmla="*/ 12224 w 12653"/>
              <a:gd name="connsiteY273" fmla="*/ 3337 h 3962"/>
              <a:gd name="connsiteX274" fmla="*/ 12224 w 12653"/>
              <a:gd name="connsiteY274" fmla="*/ 3209 h 3962"/>
              <a:gd name="connsiteX275" fmla="*/ 12071 w 12653"/>
              <a:gd name="connsiteY275" fmla="*/ 3209 h 3962"/>
              <a:gd name="connsiteX276" fmla="*/ 12071 w 12653"/>
              <a:gd name="connsiteY276" fmla="*/ 3261 h 3962"/>
              <a:gd name="connsiteX277" fmla="*/ 11995 w 12653"/>
              <a:gd name="connsiteY277" fmla="*/ 3261 h 3962"/>
              <a:gd name="connsiteX278" fmla="*/ 11995 w 12653"/>
              <a:gd name="connsiteY278" fmla="*/ 3322 h 3962"/>
              <a:gd name="connsiteX279" fmla="*/ 658 w 12653"/>
              <a:gd name="connsiteY279" fmla="*/ 3322 h 3962"/>
              <a:gd name="connsiteX280" fmla="*/ 658 w 12653"/>
              <a:gd name="connsiteY280" fmla="*/ 3261 h 3962"/>
              <a:gd name="connsiteX281" fmla="*/ 583 w 12653"/>
              <a:gd name="connsiteY281" fmla="*/ 3261 h 3962"/>
              <a:gd name="connsiteX282" fmla="*/ 583 w 12653"/>
              <a:gd name="connsiteY282" fmla="*/ 3209 h 3962"/>
              <a:gd name="connsiteX283" fmla="*/ 430 w 12653"/>
              <a:gd name="connsiteY283" fmla="*/ 3209 h 3962"/>
              <a:gd name="connsiteX284" fmla="*/ 430 w 12653"/>
              <a:gd name="connsiteY284" fmla="*/ 3337 h 3962"/>
              <a:gd name="connsiteX285" fmla="*/ 261 w 12653"/>
              <a:gd name="connsiteY285" fmla="*/ 3337 h 3962"/>
              <a:gd name="connsiteX286" fmla="*/ 261 w 12653"/>
              <a:gd name="connsiteY286" fmla="*/ 3278 h 3962"/>
              <a:gd name="connsiteX287" fmla="*/ 354 w 12653"/>
              <a:gd name="connsiteY287" fmla="*/ 3278 h 3962"/>
              <a:gd name="connsiteX288" fmla="*/ 354 w 12653"/>
              <a:gd name="connsiteY288" fmla="*/ 3177 h 3962"/>
              <a:gd name="connsiteX289" fmla="*/ 261 w 12653"/>
              <a:gd name="connsiteY289" fmla="*/ 3177 h 3962"/>
              <a:gd name="connsiteX290" fmla="*/ 261 w 12653"/>
              <a:gd name="connsiteY290" fmla="*/ 3084 h 3962"/>
              <a:gd name="connsiteX291" fmla="*/ 184 w 12653"/>
              <a:gd name="connsiteY291" fmla="*/ 3084 h 3962"/>
              <a:gd name="connsiteX292" fmla="*/ 184 w 12653"/>
              <a:gd name="connsiteY292" fmla="*/ 3002 h 3962"/>
              <a:gd name="connsiteX293" fmla="*/ 82 w 12653"/>
              <a:gd name="connsiteY293" fmla="*/ 3002 h 3962"/>
              <a:gd name="connsiteX294" fmla="*/ 82 w 12653"/>
              <a:gd name="connsiteY294" fmla="*/ 3084 h 3962"/>
              <a:gd name="connsiteX295" fmla="*/ 26 w 12653"/>
              <a:gd name="connsiteY295" fmla="*/ 3084 h 3962"/>
              <a:gd name="connsiteX296" fmla="*/ 26 w 12653"/>
              <a:gd name="connsiteY296" fmla="*/ 2916 h 3962"/>
              <a:gd name="connsiteX297" fmla="*/ 153 w 12653"/>
              <a:gd name="connsiteY297" fmla="*/ 2916 h 3962"/>
              <a:gd name="connsiteX298" fmla="*/ 153 w 12653"/>
              <a:gd name="connsiteY298" fmla="*/ 2765 h 3962"/>
              <a:gd name="connsiteX299" fmla="*/ 102 w 12653"/>
              <a:gd name="connsiteY299" fmla="*/ 2765 h 3962"/>
              <a:gd name="connsiteX300" fmla="*/ 102 w 12653"/>
              <a:gd name="connsiteY300" fmla="*/ 2687 h 3962"/>
              <a:gd name="connsiteX301" fmla="*/ 41 w 12653"/>
              <a:gd name="connsiteY301" fmla="*/ 2687 h 3962"/>
              <a:gd name="connsiteX302" fmla="*/ 41 w 12653"/>
              <a:gd name="connsiteY302" fmla="*/ 674 h 3962"/>
              <a:gd name="connsiteX303" fmla="*/ 102 w 12653"/>
              <a:gd name="connsiteY303" fmla="*/ 674 h 3962"/>
              <a:gd name="connsiteX304" fmla="*/ 102 w 12653"/>
              <a:gd name="connsiteY304" fmla="*/ 596 h 3962"/>
              <a:gd name="connsiteX305" fmla="*/ 153 w 12653"/>
              <a:gd name="connsiteY305" fmla="*/ 596 h 3962"/>
              <a:gd name="connsiteX306" fmla="*/ 153 w 12653"/>
              <a:gd name="connsiteY306" fmla="*/ 445 h 3962"/>
              <a:gd name="connsiteX307" fmla="*/ 26 w 12653"/>
              <a:gd name="connsiteY307" fmla="*/ 445 h 3962"/>
              <a:gd name="connsiteX308" fmla="*/ 26 w 12653"/>
              <a:gd name="connsiteY308" fmla="*/ 277 h 3962"/>
              <a:gd name="connsiteX309" fmla="*/ 82 w 12653"/>
              <a:gd name="connsiteY309" fmla="*/ 277 h 3962"/>
              <a:gd name="connsiteX310" fmla="*/ 82 w 12653"/>
              <a:gd name="connsiteY310" fmla="*/ 359 h 3962"/>
              <a:gd name="connsiteX311" fmla="*/ 184 w 12653"/>
              <a:gd name="connsiteY311" fmla="*/ 359 h 3962"/>
              <a:gd name="connsiteX312" fmla="*/ 184 w 12653"/>
              <a:gd name="connsiteY312" fmla="*/ 277 h 3962"/>
              <a:gd name="connsiteX313" fmla="*/ 261 w 12653"/>
              <a:gd name="connsiteY313" fmla="*/ 277 h 3962"/>
              <a:gd name="connsiteX314" fmla="*/ 261 w 12653"/>
              <a:gd name="connsiteY314" fmla="*/ 184 h 3962"/>
              <a:gd name="connsiteX315" fmla="*/ 354 w 12653"/>
              <a:gd name="connsiteY315" fmla="*/ 184 h 3962"/>
              <a:gd name="connsiteX316" fmla="*/ 354 w 12653"/>
              <a:gd name="connsiteY316" fmla="*/ 82 h 3962"/>
              <a:gd name="connsiteX317" fmla="*/ 261 w 12653"/>
              <a:gd name="connsiteY317" fmla="*/ 82 h 3962"/>
              <a:gd name="connsiteX318" fmla="*/ 261 w 12653"/>
              <a:gd name="connsiteY318" fmla="*/ 24 h 3962"/>
              <a:gd name="connsiteX319" fmla="*/ 430 w 12653"/>
              <a:gd name="connsiteY319" fmla="*/ 24 h 3962"/>
              <a:gd name="connsiteX320" fmla="*/ 430 w 12653"/>
              <a:gd name="connsiteY320" fmla="*/ 151 h 3962"/>
              <a:gd name="connsiteX321" fmla="*/ 583 w 12653"/>
              <a:gd name="connsiteY321" fmla="*/ 151 h 3962"/>
              <a:gd name="connsiteX322" fmla="*/ 583 w 12653"/>
              <a:gd name="connsiteY322" fmla="*/ 100 h 3962"/>
              <a:gd name="connsiteX323" fmla="*/ 658 w 12653"/>
              <a:gd name="connsiteY323" fmla="*/ 100 h 3962"/>
              <a:gd name="connsiteX324" fmla="*/ 658 w 12653"/>
              <a:gd name="connsiteY324" fmla="*/ 39 h 3962"/>
              <a:gd name="connsiteX325" fmla="*/ 11995 w 12653"/>
              <a:gd name="connsiteY325" fmla="*/ 39 h 3962"/>
              <a:gd name="connsiteX326" fmla="*/ 11995 w 12653"/>
              <a:gd name="connsiteY326" fmla="*/ 100 h 3962"/>
              <a:gd name="connsiteX327" fmla="*/ 12071 w 12653"/>
              <a:gd name="connsiteY327" fmla="*/ 100 h 3962"/>
              <a:gd name="connsiteX328" fmla="*/ 12071 w 12653"/>
              <a:gd name="connsiteY328" fmla="*/ 151 h 3962"/>
              <a:gd name="connsiteX329" fmla="*/ 12224 w 12653"/>
              <a:gd name="connsiteY329" fmla="*/ 151 h 3962"/>
              <a:gd name="connsiteX330" fmla="*/ 12224 w 12653"/>
              <a:gd name="connsiteY330" fmla="*/ 24 h 3962"/>
              <a:gd name="connsiteX331" fmla="*/ 12392 w 12653"/>
              <a:gd name="connsiteY331" fmla="*/ 24 h 3962"/>
              <a:gd name="connsiteX332" fmla="*/ 12392 w 12653"/>
              <a:gd name="connsiteY332" fmla="*/ 82 h 3962"/>
              <a:gd name="connsiteX333" fmla="*/ 12300 w 12653"/>
              <a:gd name="connsiteY333" fmla="*/ 82 h 3962"/>
              <a:gd name="connsiteX334" fmla="*/ 12300 w 12653"/>
              <a:gd name="connsiteY334" fmla="*/ 184 h 3962"/>
              <a:gd name="connsiteX335" fmla="*/ 12392 w 12653"/>
              <a:gd name="connsiteY335" fmla="*/ 184 h 3962"/>
              <a:gd name="connsiteX336" fmla="*/ 12392 w 12653"/>
              <a:gd name="connsiteY336" fmla="*/ 277 h 3962"/>
              <a:gd name="connsiteX337" fmla="*/ 12470 w 12653"/>
              <a:gd name="connsiteY337" fmla="*/ 277 h 3962"/>
              <a:gd name="connsiteX338" fmla="*/ 12470 w 12653"/>
              <a:gd name="connsiteY338" fmla="*/ 359 h 3962"/>
              <a:gd name="connsiteX339" fmla="*/ 12571 w 12653"/>
              <a:gd name="connsiteY339" fmla="*/ 359 h 3962"/>
              <a:gd name="connsiteX340" fmla="*/ 12571 w 12653"/>
              <a:gd name="connsiteY340" fmla="*/ 277 h 3962"/>
              <a:gd name="connsiteX341" fmla="*/ 12628 w 12653"/>
              <a:gd name="connsiteY341" fmla="*/ 277 h 3962"/>
              <a:gd name="connsiteX342" fmla="*/ 12628 w 12653"/>
              <a:gd name="connsiteY342" fmla="*/ 445 h 3962"/>
              <a:gd name="connsiteX343" fmla="*/ 12500 w 12653"/>
              <a:gd name="connsiteY343" fmla="*/ 445 h 3962"/>
              <a:gd name="connsiteX344" fmla="*/ 12500 w 12653"/>
              <a:gd name="connsiteY344" fmla="*/ 596 h 3962"/>
              <a:gd name="connsiteX345" fmla="*/ 12552 w 12653"/>
              <a:gd name="connsiteY345" fmla="*/ 596 h 3962"/>
              <a:gd name="connsiteX346" fmla="*/ 261 w 12653"/>
              <a:gd name="connsiteY346" fmla="*/ 3259 h 3962"/>
              <a:gd name="connsiteX347" fmla="*/ 261 w 12653"/>
              <a:gd name="connsiteY347" fmla="*/ 3196 h 3962"/>
              <a:gd name="connsiteX348" fmla="*/ 335 w 12653"/>
              <a:gd name="connsiteY348" fmla="*/ 3196 h 3962"/>
              <a:gd name="connsiteX349" fmla="*/ 335 w 12653"/>
              <a:gd name="connsiteY349" fmla="*/ 3962 h 3962"/>
              <a:gd name="connsiteX350" fmla="*/ 261 w 12653"/>
              <a:gd name="connsiteY350" fmla="*/ 3962 h 3962"/>
              <a:gd name="connsiteX351" fmla="*/ 261 w 12653"/>
              <a:gd name="connsiteY351" fmla="*/ 102 h 3962"/>
              <a:gd name="connsiteX352" fmla="*/ 335 w 12653"/>
              <a:gd name="connsiteY352" fmla="*/ 102 h 3962"/>
              <a:gd name="connsiteX353" fmla="*/ 335 w 12653"/>
              <a:gd name="connsiteY353" fmla="*/ 164 h 3962"/>
              <a:gd name="connsiteX354" fmla="*/ 261 w 12653"/>
              <a:gd name="connsiteY354" fmla="*/ 164 h 3962"/>
              <a:gd name="connsiteX355" fmla="*/ 261 w 12653"/>
              <a:gd name="connsiteY355" fmla="*/ 102 h 3962"/>
              <a:gd name="connsiteX356" fmla="*/ 12392 w 12653"/>
              <a:gd name="connsiteY356" fmla="*/ 102 h 3962"/>
              <a:gd name="connsiteX357" fmla="*/ 12392 w 12653"/>
              <a:gd name="connsiteY357" fmla="*/ 164 h 3962"/>
              <a:gd name="connsiteX358" fmla="*/ 12319 w 12653"/>
              <a:gd name="connsiteY358" fmla="*/ 164 h 3962"/>
              <a:gd name="connsiteX359" fmla="*/ 12319 w 12653"/>
              <a:gd name="connsiteY359" fmla="*/ 102 h 3962"/>
              <a:gd name="connsiteX360" fmla="*/ 12392 w 12653"/>
              <a:gd name="connsiteY360" fmla="*/ 102 h 3962"/>
              <a:gd name="connsiteX361" fmla="*/ 12392 w 12653"/>
              <a:gd name="connsiteY361" fmla="*/ 3899 h 3962"/>
              <a:gd name="connsiteX362" fmla="*/ 12392 w 12653"/>
              <a:gd name="connsiteY362" fmla="*/ 3962 h 3962"/>
              <a:gd name="connsiteX363" fmla="*/ 12319 w 12653"/>
              <a:gd name="connsiteY363" fmla="*/ 3962 h 3962"/>
              <a:gd name="connsiteX364" fmla="*/ 12319 w 12653"/>
              <a:gd name="connsiteY364" fmla="*/ 3899 h 3962"/>
              <a:gd name="connsiteX365" fmla="*/ 12392 w 12653"/>
              <a:gd name="connsiteY365" fmla="*/ 3899 h 3962"/>
              <a:gd name="connsiteX366" fmla="*/ 12552 w 12653"/>
              <a:gd name="connsiteY366" fmla="*/ 277 h 3962"/>
              <a:gd name="connsiteX367" fmla="*/ 12552 w 12653"/>
              <a:gd name="connsiteY367" fmla="*/ 339 h 3962"/>
              <a:gd name="connsiteX368" fmla="*/ 12487 w 12653"/>
              <a:gd name="connsiteY368" fmla="*/ 339 h 3962"/>
              <a:gd name="connsiteX369" fmla="*/ 12487 w 12653"/>
              <a:gd name="connsiteY369" fmla="*/ 277 h 3962"/>
              <a:gd name="connsiteX370" fmla="*/ 12552 w 12653"/>
              <a:gd name="connsiteY370" fmla="*/ 277 h 3962"/>
              <a:gd name="connsiteX371" fmla="*/ 12552 w 12653"/>
              <a:gd name="connsiteY371" fmla="*/ 184 h 3962"/>
              <a:gd name="connsiteX372" fmla="*/ 12552 w 12653"/>
              <a:gd name="connsiteY372" fmla="*/ 255 h 3962"/>
              <a:gd name="connsiteX373" fmla="*/ 12487 w 12653"/>
              <a:gd name="connsiteY373" fmla="*/ 255 h 3962"/>
              <a:gd name="connsiteX374" fmla="*/ 12487 w 12653"/>
              <a:gd name="connsiteY374" fmla="*/ 184 h 3962"/>
              <a:gd name="connsiteX375" fmla="*/ 12552 w 12653"/>
              <a:gd name="connsiteY375" fmla="*/ 184 h 3962"/>
              <a:gd name="connsiteX376" fmla="*/ 12552 w 12653"/>
              <a:gd name="connsiteY376" fmla="*/ 102 h 3962"/>
              <a:gd name="connsiteX377" fmla="*/ 12552 w 12653"/>
              <a:gd name="connsiteY377" fmla="*/ 160 h 3962"/>
              <a:gd name="connsiteX378" fmla="*/ 12492 w 12653"/>
              <a:gd name="connsiteY378" fmla="*/ 160 h 3962"/>
              <a:gd name="connsiteX379" fmla="*/ 12492 w 12653"/>
              <a:gd name="connsiteY379" fmla="*/ 102 h 3962"/>
              <a:gd name="connsiteX380" fmla="*/ 12552 w 12653"/>
              <a:gd name="connsiteY380" fmla="*/ 102 h 3962"/>
              <a:gd name="connsiteX381" fmla="*/ 12492 w 12653"/>
              <a:gd name="connsiteY381" fmla="*/ 82 h 3962"/>
              <a:gd name="connsiteX382" fmla="*/ 12492 w 12653"/>
              <a:gd name="connsiteY382" fmla="*/ 22 h 3962"/>
              <a:gd name="connsiteX383" fmla="*/ 12630 w 12653"/>
              <a:gd name="connsiteY383" fmla="*/ 22 h 3962"/>
              <a:gd name="connsiteX384" fmla="*/ 12630 w 12653"/>
              <a:gd name="connsiteY384" fmla="*/ 160 h 3962"/>
              <a:gd name="connsiteX385" fmla="*/ 12571 w 12653"/>
              <a:gd name="connsiteY385" fmla="*/ 160 h 3962"/>
              <a:gd name="connsiteX386" fmla="*/ 12571 w 12653"/>
              <a:gd name="connsiteY386" fmla="*/ 82 h 3962"/>
              <a:gd name="connsiteX387" fmla="*/ 12492 w 12653"/>
              <a:gd name="connsiteY387" fmla="*/ 82 h 3962"/>
              <a:gd name="connsiteX388" fmla="*/ 80 w 12653"/>
              <a:gd name="connsiteY388" fmla="*/ 3489 h 3962"/>
              <a:gd name="connsiteX389" fmla="*/ 80 w 12653"/>
              <a:gd name="connsiteY389" fmla="*/ 3528 h 3962"/>
              <a:gd name="connsiteX390" fmla="*/ 39 w 12653"/>
              <a:gd name="connsiteY390" fmla="*/ 3528 h 3962"/>
              <a:gd name="connsiteX391" fmla="*/ 39 w 12653"/>
              <a:gd name="connsiteY391" fmla="*/ 3489 h 3962"/>
              <a:gd name="connsiteX392" fmla="*/ 80 w 12653"/>
              <a:gd name="connsiteY392" fmla="*/ 3489 h 3962"/>
              <a:gd name="connsiteX393" fmla="*/ 12574 w 12653"/>
              <a:gd name="connsiteY393" fmla="*/ 575 h 3962"/>
              <a:gd name="connsiteX394" fmla="*/ 12574 w 12653"/>
              <a:gd name="connsiteY394" fmla="*/ 536 h 3962"/>
              <a:gd name="connsiteX395" fmla="*/ 12615 w 12653"/>
              <a:gd name="connsiteY395" fmla="*/ 536 h 3962"/>
              <a:gd name="connsiteX396" fmla="*/ 12615 w 12653"/>
              <a:gd name="connsiteY396" fmla="*/ 575 h 3962"/>
              <a:gd name="connsiteX397" fmla="*/ 12574 w 12653"/>
              <a:gd name="connsiteY397" fmla="*/ 575 h 3962"/>
              <a:gd name="connsiteX0" fmla="*/ 12653 w 12653"/>
              <a:gd name="connsiteY0" fmla="*/ 182 h 3962"/>
              <a:gd name="connsiteX1" fmla="*/ 12653 w 12653"/>
              <a:gd name="connsiteY1" fmla="*/ 0 h 3962"/>
              <a:gd name="connsiteX2" fmla="*/ 12470 w 12653"/>
              <a:gd name="connsiteY2" fmla="*/ 0 h 3962"/>
              <a:gd name="connsiteX3" fmla="*/ 12470 w 12653"/>
              <a:gd name="connsiteY3" fmla="*/ 82 h 3962"/>
              <a:gd name="connsiteX4" fmla="*/ 12414 w 12653"/>
              <a:gd name="connsiteY4" fmla="*/ 82 h 3962"/>
              <a:gd name="connsiteX5" fmla="*/ 12414 w 12653"/>
              <a:gd name="connsiteY5" fmla="*/ 0 h 3962"/>
              <a:gd name="connsiteX6" fmla="*/ 12202 w 12653"/>
              <a:gd name="connsiteY6" fmla="*/ 0 h 3962"/>
              <a:gd name="connsiteX7" fmla="*/ 12202 w 12653"/>
              <a:gd name="connsiteY7" fmla="*/ 130 h 3962"/>
              <a:gd name="connsiteX8" fmla="*/ 12092 w 12653"/>
              <a:gd name="connsiteY8" fmla="*/ 130 h 3962"/>
              <a:gd name="connsiteX9" fmla="*/ 12092 w 12653"/>
              <a:gd name="connsiteY9" fmla="*/ 100 h 3962"/>
              <a:gd name="connsiteX10" fmla="*/ 12155 w 12653"/>
              <a:gd name="connsiteY10" fmla="*/ 100 h 3962"/>
              <a:gd name="connsiteX11" fmla="*/ 12155 w 12653"/>
              <a:gd name="connsiteY11" fmla="*/ 15 h 3962"/>
              <a:gd name="connsiteX12" fmla="*/ 12071 w 12653"/>
              <a:gd name="connsiteY12" fmla="*/ 15 h 3962"/>
              <a:gd name="connsiteX13" fmla="*/ 12071 w 12653"/>
              <a:gd name="connsiteY13" fmla="*/ 78 h 3962"/>
              <a:gd name="connsiteX14" fmla="*/ 12017 w 12653"/>
              <a:gd name="connsiteY14" fmla="*/ 78 h 3962"/>
              <a:gd name="connsiteX15" fmla="*/ 12017 w 12653"/>
              <a:gd name="connsiteY15" fmla="*/ 18 h 3962"/>
              <a:gd name="connsiteX16" fmla="*/ 637 w 12653"/>
              <a:gd name="connsiteY16" fmla="*/ 18 h 3962"/>
              <a:gd name="connsiteX17" fmla="*/ 637 w 12653"/>
              <a:gd name="connsiteY17" fmla="*/ 78 h 3962"/>
              <a:gd name="connsiteX18" fmla="*/ 583 w 12653"/>
              <a:gd name="connsiteY18" fmla="*/ 78 h 3962"/>
              <a:gd name="connsiteX19" fmla="*/ 583 w 12653"/>
              <a:gd name="connsiteY19" fmla="*/ 15 h 3962"/>
              <a:gd name="connsiteX20" fmla="*/ 499 w 12653"/>
              <a:gd name="connsiteY20" fmla="*/ 15 h 3962"/>
              <a:gd name="connsiteX21" fmla="*/ 499 w 12653"/>
              <a:gd name="connsiteY21" fmla="*/ 100 h 3962"/>
              <a:gd name="connsiteX22" fmla="*/ 561 w 12653"/>
              <a:gd name="connsiteY22" fmla="*/ 100 h 3962"/>
              <a:gd name="connsiteX23" fmla="*/ 561 w 12653"/>
              <a:gd name="connsiteY23" fmla="*/ 130 h 3962"/>
              <a:gd name="connsiteX24" fmla="*/ 451 w 12653"/>
              <a:gd name="connsiteY24" fmla="*/ 130 h 3962"/>
              <a:gd name="connsiteX25" fmla="*/ 451 w 12653"/>
              <a:gd name="connsiteY25" fmla="*/ 0 h 3962"/>
              <a:gd name="connsiteX26" fmla="*/ 240 w 12653"/>
              <a:gd name="connsiteY26" fmla="*/ 0 h 3962"/>
              <a:gd name="connsiteX27" fmla="*/ 240 w 12653"/>
              <a:gd name="connsiteY27" fmla="*/ 82 h 3962"/>
              <a:gd name="connsiteX28" fmla="*/ 184 w 12653"/>
              <a:gd name="connsiteY28" fmla="*/ 82 h 3962"/>
              <a:gd name="connsiteX29" fmla="*/ 184 w 12653"/>
              <a:gd name="connsiteY29" fmla="*/ 0 h 3962"/>
              <a:gd name="connsiteX30" fmla="*/ 0 w 12653"/>
              <a:gd name="connsiteY30" fmla="*/ 0 h 3962"/>
              <a:gd name="connsiteX31" fmla="*/ 0 w 12653"/>
              <a:gd name="connsiteY31" fmla="*/ 182 h 3962"/>
              <a:gd name="connsiteX32" fmla="*/ 82 w 12653"/>
              <a:gd name="connsiteY32" fmla="*/ 182 h 3962"/>
              <a:gd name="connsiteX33" fmla="*/ 82 w 12653"/>
              <a:gd name="connsiteY33" fmla="*/ 255 h 3962"/>
              <a:gd name="connsiteX34" fmla="*/ 2 w 12653"/>
              <a:gd name="connsiteY34" fmla="*/ 255 h 3962"/>
              <a:gd name="connsiteX35" fmla="*/ 2 w 12653"/>
              <a:gd name="connsiteY35" fmla="*/ 467 h 3962"/>
              <a:gd name="connsiteX36" fmla="*/ 132 w 12653"/>
              <a:gd name="connsiteY36" fmla="*/ 467 h 3962"/>
              <a:gd name="connsiteX37" fmla="*/ 132 w 12653"/>
              <a:gd name="connsiteY37" fmla="*/ 575 h 3962"/>
              <a:gd name="connsiteX38" fmla="*/ 102 w 12653"/>
              <a:gd name="connsiteY38" fmla="*/ 575 h 3962"/>
              <a:gd name="connsiteX39" fmla="*/ 102 w 12653"/>
              <a:gd name="connsiteY39" fmla="*/ 514 h 3962"/>
              <a:gd name="connsiteX40" fmla="*/ 17 w 12653"/>
              <a:gd name="connsiteY40" fmla="*/ 514 h 3962"/>
              <a:gd name="connsiteX41" fmla="*/ 17 w 12653"/>
              <a:gd name="connsiteY41" fmla="*/ 596 h 3962"/>
              <a:gd name="connsiteX42" fmla="*/ 80 w 12653"/>
              <a:gd name="connsiteY42" fmla="*/ 596 h 3962"/>
              <a:gd name="connsiteX43" fmla="*/ 80 w 12653"/>
              <a:gd name="connsiteY43" fmla="*/ 652 h 3962"/>
              <a:gd name="connsiteX44" fmla="*/ 20 w 12653"/>
              <a:gd name="connsiteY44" fmla="*/ 652 h 3962"/>
              <a:gd name="connsiteX45" fmla="*/ 20 w 12653"/>
              <a:gd name="connsiteY45" fmla="*/ 2708 h 3962"/>
              <a:gd name="connsiteX46" fmla="*/ 80 w 12653"/>
              <a:gd name="connsiteY46" fmla="*/ 2708 h 3962"/>
              <a:gd name="connsiteX47" fmla="*/ 80 w 12653"/>
              <a:gd name="connsiteY47" fmla="*/ 2765 h 3962"/>
              <a:gd name="connsiteX48" fmla="*/ 17 w 12653"/>
              <a:gd name="connsiteY48" fmla="*/ 2765 h 3962"/>
              <a:gd name="connsiteX49" fmla="*/ 17 w 12653"/>
              <a:gd name="connsiteY49" fmla="*/ 2847 h 3962"/>
              <a:gd name="connsiteX50" fmla="*/ 102 w 12653"/>
              <a:gd name="connsiteY50" fmla="*/ 2847 h 3962"/>
              <a:gd name="connsiteX51" fmla="*/ 102 w 12653"/>
              <a:gd name="connsiteY51" fmla="*/ 2786 h 3962"/>
              <a:gd name="connsiteX52" fmla="*/ 132 w 12653"/>
              <a:gd name="connsiteY52" fmla="*/ 2786 h 3962"/>
              <a:gd name="connsiteX53" fmla="*/ 132 w 12653"/>
              <a:gd name="connsiteY53" fmla="*/ 2894 h 3962"/>
              <a:gd name="connsiteX54" fmla="*/ 2 w 12653"/>
              <a:gd name="connsiteY54" fmla="*/ 2894 h 3962"/>
              <a:gd name="connsiteX55" fmla="*/ 2 w 12653"/>
              <a:gd name="connsiteY55" fmla="*/ 3106 h 3962"/>
              <a:gd name="connsiteX56" fmla="*/ 82 w 12653"/>
              <a:gd name="connsiteY56" fmla="*/ 3106 h 3962"/>
              <a:gd name="connsiteX57" fmla="*/ 82 w 12653"/>
              <a:gd name="connsiteY57" fmla="*/ 3179 h 3962"/>
              <a:gd name="connsiteX58" fmla="*/ 0 w 12653"/>
              <a:gd name="connsiteY58" fmla="*/ 3179 h 3962"/>
              <a:gd name="connsiteX59" fmla="*/ 0 w 12653"/>
              <a:gd name="connsiteY59" fmla="*/ 3360 h 3962"/>
              <a:gd name="connsiteX60" fmla="*/ 184 w 12653"/>
              <a:gd name="connsiteY60" fmla="*/ 3360 h 3962"/>
              <a:gd name="connsiteX61" fmla="*/ 184 w 12653"/>
              <a:gd name="connsiteY61" fmla="*/ 3278 h 3962"/>
              <a:gd name="connsiteX62" fmla="*/ 240 w 12653"/>
              <a:gd name="connsiteY62" fmla="*/ 3278 h 3962"/>
              <a:gd name="connsiteX63" fmla="*/ 240 w 12653"/>
              <a:gd name="connsiteY63" fmla="*/ 3360 h 3962"/>
              <a:gd name="connsiteX64" fmla="*/ 451 w 12653"/>
              <a:gd name="connsiteY64" fmla="*/ 3360 h 3962"/>
              <a:gd name="connsiteX65" fmla="*/ 451 w 12653"/>
              <a:gd name="connsiteY65" fmla="*/ 3231 h 3962"/>
              <a:gd name="connsiteX66" fmla="*/ 561 w 12653"/>
              <a:gd name="connsiteY66" fmla="*/ 3231 h 3962"/>
              <a:gd name="connsiteX67" fmla="*/ 561 w 12653"/>
              <a:gd name="connsiteY67" fmla="*/ 3261 h 3962"/>
              <a:gd name="connsiteX68" fmla="*/ 499 w 12653"/>
              <a:gd name="connsiteY68" fmla="*/ 3261 h 3962"/>
              <a:gd name="connsiteX69" fmla="*/ 499 w 12653"/>
              <a:gd name="connsiteY69" fmla="*/ 3345 h 3962"/>
              <a:gd name="connsiteX70" fmla="*/ 583 w 12653"/>
              <a:gd name="connsiteY70" fmla="*/ 3345 h 3962"/>
              <a:gd name="connsiteX71" fmla="*/ 583 w 12653"/>
              <a:gd name="connsiteY71" fmla="*/ 3283 h 3962"/>
              <a:gd name="connsiteX72" fmla="*/ 637 w 12653"/>
              <a:gd name="connsiteY72" fmla="*/ 3283 h 3962"/>
              <a:gd name="connsiteX73" fmla="*/ 637 w 12653"/>
              <a:gd name="connsiteY73" fmla="*/ 3343 h 3962"/>
              <a:gd name="connsiteX74" fmla="*/ 12017 w 12653"/>
              <a:gd name="connsiteY74" fmla="*/ 3343 h 3962"/>
              <a:gd name="connsiteX75" fmla="*/ 12017 w 12653"/>
              <a:gd name="connsiteY75" fmla="*/ 3283 h 3962"/>
              <a:gd name="connsiteX76" fmla="*/ 12071 w 12653"/>
              <a:gd name="connsiteY76" fmla="*/ 3283 h 3962"/>
              <a:gd name="connsiteX77" fmla="*/ 12071 w 12653"/>
              <a:gd name="connsiteY77" fmla="*/ 3345 h 3962"/>
              <a:gd name="connsiteX78" fmla="*/ 12155 w 12653"/>
              <a:gd name="connsiteY78" fmla="*/ 3345 h 3962"/>
              <a:gd name="connsiteX79" fmla="*/ 12155 w 12653"/>
              <a:gd name="connsiteY79" fmla="*/ 3261 h 3962"/>
              <a:gd name="connsiteX80" fmla="*/ 12092 w 12653"/>
              <a:gd name="connsiteY80" fmla="*/ 3261 h 3962"/>
              <a:gd name="connsiteX81" fmla="*/ 12092 w 12653"/>
              <a:gd name="connsiteY81" fmla="*/ 3231 h 3962"/>
              <a:gd name="connsiteX82" fmla="*/ 12202 w 12653"/>
              <a:gd name="connsiteY82" fmla="*/ 3231 h 3962"/>
              <a:gd name="connsiteX83" fmla="*/ 12202 w 12653"/>
              <a:gd name="connsiteY83" fmla="*/ 3360 h 3962"/>
              <a:gd name="connsiteX84" fmla="*/ 12414 w 12653"/>
              <a:gd name="connsiteY84" fmla="*/ 3360 h 3962"/>
              <a:gd name="connsiteX85" fmla="*/ 12414 w 12653"/>
              <a:gd name="connsiteY85" fmla="*/ 3278 h 3962"/>
              <a:gd name="connsiteX86" fmla="*/ 12470 w 12653"/>
              <a:gd name="connsiteY86" fmla="*/ 3278 h 3962"/>
              <a:gd name="connsiteX87" fmla="*/ 12470 w 12653"/>
              <a:gd name="connsiteY87" fmla="*/ 3360 h 3962"/>
              <a:gd name="connsiteX88" fmla="*/ 12653 w 12653"/>
              <a:gd name="connsiteY88" fmla="*/ 3360 h 3962"/>
              <a:gd name="connsiteX89" fmla="*/ 12653 w 12653"/>
              <a:gd name="connsiteY89" fmla="*/ 3179 h 3962"/>
              <a:gd name="connsiteX90" fmla="*/ 12571 w 12653"/>
              <a:gd name="connsiteY90" fmla="*/ 3179 h 3962"/>
              <a:gd name="connsiteX91" fmla="*/ 12571 w 12653"/>
              <a:gd name="connsiteY91" fmla="*/ 3106 h 3962"/>
              <a:gd name="connsiteX92" fmla="*/ 12651 w 12653"/>
              <a:gd name="connsiteY92" fmla="*/ 3106 h 3962"/>
              <a:gd name="connsiteX93" fmla="*/ 12651 w 12653"/>
              <a:gd name="connsiteY93" fmla="*/ 2894 h 3962"/>
              <a:gd name="connsiteX94" fmla="*/ 12522 w 12653"/>
              <a:gd name="connsiteY94" fmla="*/ 2894 h 3962"/>
              <a:gd name="connsiteX95" fmla="*/ 12522 w 12653"/>
              <a:gd name="connsiteY95" fmla="*/ 2786 h 3962"/>
              <a:gd name="connsiteX96" fmla="*/ 12552 w 12653"/>
              <a:gd name="connsiteY96" fmla="*/ 2786 h 3962"/>
              <a:gd name="connsiteX97" fmla="*/ 12552 w 12653"/>
              <a:gd name="connsiteY97" fmla="*/ 2847 h 3962"/>
              <a:gd name="connsiteX98" fmla="*/ 12636 w 12653"/>
              <a:gd name="connsiteY98" fmla="*/ 2847 h 3962"/>
              <a:gd name="connsiteX99" fmla="*/ 12636 w 12653"/>
              <a:gd name="connsiteY99" fmla="*/ 2765 h 3962"/>
              <a:gd name="connsiteX100" fmla="*/ 12574 w 12653"/>
              <a:gd name="connsiteY100" fmla="*/ 2765 h 3962"/>
              <a:gd name="connsiteX101" fmla="*/ 12574 w 12653"/>
              <a:gd name="connsiteY101" fmla="*/ 2708 h 3962"/>
              <a:gd name="connsiteX102" fmla="*/ 12634 w 12653"/>
              <a:gd name="connsiteY102" fmla="*/ 2708 h 3962"/>
              <a:gd name="connsiteX103" fmla="*/ 12634 w 12653"/>
              <a:gd name="connsiteY103" fmla="*/ 652 h 3962"/>
              <a:gd name="connsiteX104" fmla="*/ 12574 w 12653"/>
              <a:gd name="connsiteY104" fmla="*/ 652 h 3962"/>
              <a:gd name="connsiteX105" fmla="*/ 12574 w 12653"/>
              <a:gd name="connsiteY105" fmla="*/ 596 h 3962"/>
              <a:gd name="connsiteX106" fmla="*/ 12636 w 12653"/>
              <a:gd name="connsiteY106" fmla="*/ 596 h 3962"/>
              <a:gd name="connsiteX107" fmla="*/ 12636 w 12653"/>
              <a:gd name="connsiteY107" fmla="*/ 514 h 3962"/>
              <a:gd name="connsiteX108" fmla="*/ 12552 w 12653"/>
              <a:gd name="connsiteY108" fmla="*/ 514 h 3962"/>
              <a:gd name="connsiteX109" fmla="*/ 12552 w 12653"/>
              <a:gd name="connsiteY109" fmla="*/ 575 h 3962"/>
              <a:gd name="connsiteX110" fmla="*/ 12522 w 12653"/>
              <a:gd name="connsiteY110" fmla="*/ 575 h 3962"/>
              <a:gd name="connsiteX111" fmla="*/ 12522 w 12653"/>
              <a:gd name="connsiteY111" fmla="*/ 467 h 3962"/>
              <a:gd name="connsiteX112" fmla="*/ 12651 w 12653"/>
              <a:gd name="connsiteY112" fmla="*/ 467 h 3962"/>
              <a:gd name="connsiteX113" fmla="*/ 12651 w 12653"/>
              <a:gd name="connsiteY113" fmla="*/ 255 h 3962"/>
              <a:gd name="connsiteX114" fmla="*/ 12571 w 12653"/>
              <a:gd name="connsiteY114" fmla="*/ 255 h 3962"/>
              <a:gd name="connsiteX115" fmla="*/ 12571 w 12653"/>
              <a:gd name="connsiteY115" fmla="*/ 182 h 3962"/>
              <a:gd name="connsiteX116" fmla="*/ 12653 w 12653"/>
              <a:gd name="connsiteY116" fmla="*/ 182 h 3962"/>
              <a:gd name="connsiteX117" fmla="*/ 561 w 12653"/>
              <a:gd name="connsiteY117" fmla="*/ 3283 h 3962"/>
              <a:gd name="connsiteX118" fmla="*/ 561 w 12653"/>
              <a:gd name="connsiteY118" fmla="*/ 3324 h 3962"/>
              <a:gd name="connsiteX119" fmla="*/ 520 w 12653"/>
              <a:gd name="connsiteY119" fmla="*/ 3324 h 3962"/>
              <a:gd name="connsiteX120" fmla="*/ 520 w 12653"/>
              <a:gd name="connsiteY120" fmla="*/ 3283 h 3962"/>
              <a:gd name="connsiteX121" fmla="*/ 561 w 12653"/>
              <a:gd name="connsiteY121" fmla="*/ 3283 h 3962"/>
              <a:gd name="connsiteX122" fmla="*/ 12092 w 12653"/>
              <a:gd name="connsiteY122" fmla="*/ 78 h 3962"/>
              <a:gd name="connsiteX123" fmla="*/ 12092 w 12653"/>
              <a:gd name="connsiteY123" fmla="*/ 37 h 3962"/>
              <a:gd name="connsiteX124" fmla="*/ 12133 w 12653"/>
              <a:gd name="connsiteY124" fmla="*/ 37 h 3962"/>
              <a:gd name="connsiteX125" fmla="*/ 12133 w 12653"/>
              <a:gd name="connsiteY125" fmla="*/ 78 h 3962"/>
              <a:gd name="connsiteX126" fmla="*/ 12092 w 12653"/>
              <a:gd name="connsiteY126" fmla="*/ 78 h 3962"/>
              <a:gd name="connsiteX127" fmla="*/ 12574 w 12653"/>
              <a:gd name="connsiteY127" fmla="*/ 2825 h 3962"/>
              <a:gd name="connsiteX128" fmla="*/ 12574 w 12653"/>
              <a:gd name="connsiteY128" fmla="*/ 2786 h 3962"/>
              <a:gd name="connsiteX129" fmla="*/ 12615 w 12653"/>
              <a:gd name="connsiteY129" fmla="*/ 2786 h 3962"/>
              <a:gd name="connsiteX130" fmla="*/ 12615 w 12653"/>
              <a:gd name="connsiteY130" fmla="*/ 2825 h 3962"/>
              <a:gd name="connsiteX131" fmla="*/ 12574 w 12653"/>
              <a:gd name="connsiteY131" fmla="*/ 2825 h 3962"/>
              <a:gd name="connsiteX132" fmla="*/ 12492 w 12653"/>
              <a:gd name="connsiteY132" fmla="*/ 3339 h 3962"/>
              <a:gd name="connsiteX133" fmla="*/ 12492 w 12653"/>
              <a:gd name="connsiteY133" fmla="*/ 3278 h 3962"/>
              <a:gd name="connsiteX134" fmla="*/ 12571 w 12653"/>
              <a:gd name="connsiteY134" fmla="*/ 3278 h 3962"/>
              <a:gd name="connsiteX135" fmla="*/ 12571 w 12653"/>
              <a:gd name="connsiteY135" fmla="*/ 3201 h 3962"/>
              <a:gd name="connsiteX136" fmla="*/ 12630 w 12653"/>
              <a:gd name="connsiteY136" fmla="*/ 3201 h 3962"/>
              <a:gd name="connsiteX137" fmla="*/ 12630 w 12653"/>
              <a:gd name="connsiteY137" fmla="*/ 3339 h 3962"/>
              <a:gd name="connsiteX138" fmla="*/ 12492 w 12653"/>
              <a:gd name="connsiteY138" fmla="*/ 3339 h 3962"/>
              <a:gd name="connsiteX139" fmla="*/ 12492 w 12653"/>
              <a:gd name="connsiteY139" fmla="*/ 3259 h 3962"/>
              <a:gd name="connsiteX140" fmla="*/ 12492 w 12653"/>
              <a:gd name="connsiteY140" fmla="*/ 3201 h 3962"/>
              <a:gd name="connsiteX141" fmla="*/ 12552 w 12653"/>
              <a:gd name="connsiteY141" fmla="*/ 3201 h 3962"/>
              <a:gd name="connsiteX142" fmla="*/ 12552 w 12653"/>
              <a:gd name="connsiteY142" fmla="*/ 3259 h 3962"/>
              <a:gd name="connsiteX143" fmla="*/ 12492 w 12653"/>
              <a:gd name="connsiteY143" fmla="*/ 3259 h 3962"/>
              <a:gd name="connsiteX144" fmla="*/ 12487 w 12653"/>
              <a:gd name="connsiteY144" fmla="*/ 3084 h 3962"/>
              <a:gd name="connsiteX145" fmla="*/ 12487 w 12653"/>
              <a:gd name="connsiteY145" fmla="*/ 3021 h 3962"/>
              <a:gd name="connsiteX146" fmla="*/ 12552 w 12653"/>
              <a:gd name="connsiteY146" fmla="*/ 3021 h 3962"/>
              <a:gd name="connsiteX147" fmla="*/ 12552 w 12653"/>
              <a:gd name="connsiteY147" fmla="*/ 3084 h 3962"/>
              <a:gd name="connsiteX148" fmla="*/ 12487 w 12653"/>
              <a:gd name="connsiteY148" fmla="*/ 3084 h 3962"/>
              <a:gd name="connsiteX149" fmla="*/ 12552 w 12653"/>
              <a:gd name="connsiteY149" fmla="*/ 3106 h 3962"/>
              <a:gd name="connsiteX150" fmla="*/ 12552 w 12653"/>
              <a:gd name="connsiteY150" fmla="*/ 3177 h 3962"/>
              <a:gd name="connsiteX151" fmla="*/ 12487 w 12653"/>
              <a:gd name="connsiteY151" fmla="*/ 3177 h 3962"/>
              <a:gd name="connsiteX152" fmla="*/ 12487 w 12653"/>
              <a:gd name="connsiteY152" fmla="*/ 3106 h 3962"/>
              <a:gd name="connsiteX153" fmla="*/ 12552 w 12653"/>
              <a:gd name="connsiteY153" fmla="*/ 3106 h 3962"/>
              <a:gd name="connsiteX154" fmla="*/ 12470 w 12653"/>
              <a:gd name="connsiteY154" fmla="*/ 3196 h 3962"/>
              <a:gd name="connsiteX155" fmla="*/ 12470 w 12653"/>
              <a:gd name="connsiteY155" fmla="*/ 3259 h 3962"/>
              <a:gd name="connsiteX156" fmla="*/ 12414 w 12653"/>
              <a:gd name="connsiteY156" fmla="*/ 3259 h 3962"/>
              <a:gd name="connsiteX157" fmla="*/ 12414 w 12653"/>
              <a:gd name="connsiteY157" fmla="*/ 3196 h 3962"/>
              <a:gd name="connsiteX158" fmla="*/ 12470 w 12653"/>
              <a:gd name="connsiteY158" fmla="*/ 3196 h 3962"/>
              <a:gd name="connsiteX159" fmla="*/ 12470 w 12653"/>
              <a:gd name="connsiteY159" fmla="*/ 3106 h 3962"/>
              <a:gd name="connsiteX160" fmla="*/ 12470 w 12653"/>
              <a:gd name="connsiteY160" fmla="*/ 3177 h 3962"/>
              <a:gd name="connsiteX161" fmla="*/ 12414 w 12653"/>
              <a:gd name="connsiteY161" fmla="*/ 3177 h 3962"/>
              <a:gd name="connsiteX162" fmla="*/ 12414 w 12653"/>
              <a:gd name="connsiteY162" fmla="*/ 3106 h 3962"/>
              <a:gd name="connsiteX163" fmla="*/ 12470 w 12653"/>
              <a:gd name="connsiteY163" fmla="*/ 3106 h 3962"/>
              <a:gd name="connsiteX164" fmla="*/ 12092 w 12653"/>
              <a:gd name="connsiteY164" fmla="*/ 3324 h 3962"/>
              <a:gd name="connsiteX165" fmla="*/ 12092 w 12653"/>
              <a:gd name="connsiteY165" fmla="*/ 3283 h 3962"/>
              <a:gd name="connsiteX166" fmla="*/ 12133 w 12653"/>
              <a:gd name="connsiteY166" fmla="*/ 3283 h 3962"/>
              <a:gd name="connsiteX167" fmla="*/ 12133 w 12653"/>
              <a:gd name="connsiteY167" fmla="*/ 3324 h 3962"/>
              <a:gd name="connsiteX168" fmla="*/ 12092 w 12653"/>
              <a:gd name="connsiteY168" fmla="*/ 3324 h 3962"/>
              <a:gd name="connsiteX169" fmla="*/ 240 w 12653"/>
              <a:gd name="connsiteY169" fmla="*/ 3196 h 3962"/>
              <a:gd name="connsiteX170" fmla="*/ 240 w 12653"/>
              <a:gd name="connsiteY170" fmla="*/ 3259 h 3962"/>
              <a:gd name="connsiteX171" fmla="*/ 184 w 12653"/>
              <a:gd name="connsiteY171" fmla="*/ 3259 h 3962"/>
              <a:gd name="connsiteX172" fmla="*/ 184 w 12653"/>
              <a:gd name="connsiteY172" fmla="*/ 3196 h 3962"/>
              <a:gd name="connsiteX173" fmla="*/ 240 w 12653"/>
              <a:gd name="connsiteY173" fmla="*/ 3196 h 3962"/>
              <a:gd name="connsiteX174" fmla="*/ 240 w 12653"/>
              <a:gd name="connsiteY174" fmla="*/ 3106 h 3962"/>
              <a:gd name="connsiteX175" fmla="*/ 240 w 12653"/>
              <a:gd name="connsiteY175" fmla="*/ 3177 h 3962"/>
              <a:gd name="connsiteX176" fmla="*/ 184 w 12653"/>
              <a:gd name="connsiteY176" fmla="*/ 3177 h 3962"/>
              <a:gd name="connsiteX177" fmla="*/ 184 w 12653"/>
              <a:gd name="connsiteY177" fmla="*/ 3106 h 3962"/>
              <a:gd name="connsiteX178" fmla="*/ 240 w 12653"/>
              <a:gd name="connsiteY178" fmla="*/ 3106 h 3962"/>
              <a:gd name="connsiteX179" fmla="*/ 102 w 12653"/>
              <a:gd name="connsiteY179" fmla="*/ 3084 h 3962"/>
              <a:gd name="connsiteX180" fmla="*/ 102 w 12653"/>
              <a:gd name="connsiteY180" fmla="*/ 3021 h 3962"/>
              <a:gd name="connsiteX181" fmla="*/ 166 w 12653"/>
              <a:gd name="connsiteY181" fmla="*/ 3021 h 3962"/>
              <a:gd name="connsiteX182" fmla="*/ 166 w 12653"/>
              <a:gd name="connsiteY182" fmla="*/ 3084 h 3962"/>
              <a:gd name="connsiteX183" fmla="*/ 102 w 12653"/>
              <a:gd name="connsiteY183" fmla="*/ 3084 h 3962"/>
              <a:gd name="connsiteX184" fmla="*/ 102 w 12653"/>
              <a:gd name="connsiteY184" fmla="*/ 3177 h 3962"/>
              <a:gd name="connsiteX185" fmla="*/ 102 w 12653"/>
              <a:gd name="connsiteY185" fmla="*/ 3106 h 3962"/>
              <a:gd name="connsiteX186" fmla="*/ 166 w 12653"/>
              <a:gd name="connsiteY186" fmla="*/ 3106 h 3962"/>
              <a:gd name="connsiteX187" fmla="*/ 166 w 12653"/>
              <a:gd name="connsiteY187" fmla="*/ 3177 h 3962"/>
              <a:gd name="connsiteX188" fmla="*/ 102 w 12653"/>
              <a:gd name="connsiteY188" fmla="*/ 3177 h 3962"/>
              <a:gd name="connsiteX189" fmla="*/ 102 w 12653"/>
              <a:gd name="connsiteY189" fmla="*/ 3259 h 3962"/>
              <a:gd name="connsiteX190" fmla="*/ 102 w 12653"/>
              <a:gd name="connsiteY190" fmla="*/ 3201 h 3962"/>
              <a:gd name="connsiteX191" fmla="*/ 162 w 12653"/>
              <a:gd name="connsiteY191" fmla="*/ 3201 h 3962"/>
              <a:gd name="connsiteX192" fmla="*/ 162 w 12653"/>
              <a:gd name="connsiteY192" fmla="*/ 3259 h 3962"/>
              <a:gd name="connsiteX193" fmla="*/ 102 w 12653"/>
              <a:gd name="connsiteY193" fmla="*/ 3259 h 3962"/>
              <a:gd name="connsiteX194" fmla="*/ 162 w 12653"/>
              <a:gd name="connsiteY194" fmla="*/ 3278 h 3962"/>
              <a:gd name="connsiteX195" fmla="*/ 162 w 12653"/>
              <a:gd name="connsiteY195" fmla="*/ 3339 h 3962"/>
              <a:gd name="connsiteX196" fmla="*/ 24 w 12653"/>
              <a:gd name="connsiteY196" fmla="*/ 3339 h 3962"/>
              <a:gd name="connsiteX197" fmla="*/ 24 w 12653"/>
              <a:gd name="connsiteY197" fmla="*/ 3201 h 3962"/>
              <a:gd name="connsiteX198" fmla="*/ 82 w 12653"/>
              <a:gd name="connsiteY198" fmla="*/ 3201 h 3962"/>
              <a:gd name="connsiteX199" fmla="*/ 82 w 12653"/>
              <a:gd name="connsiteY199" fmla="*/ 3278 h 3962"/>
              <a:gd name="connsiteX200" fmla="*/ 162 w 12653"/>
              <a:gd name="connsiteY200" fmla="*/ 3278 h 3962"/>
              <a:gd name="connsiteX201" fmla="*/ 80 w 12653"/>
              <a:gd name="connsiteY201" fmla="*/ 536 h 3962"/>
              <a:gd name="connsiteX202" fmla="*/ 80 w 12653"/>
              <a:gd name="connsiteY202" fmla="*/ 575 h 3962"/>
              <a:gd name="connsiteX203" fmla="*/ 39 w 12653"/>
              <a:gd name="connsiteY203" fmla="*/ 575 h 3962"/>
              <a:gd name="connsiteX204" fmla="*/ 39 w 12653"/>
              <a:gd name="connsiteY204" fmla="*/ 536 h 3962"/>
              <a:gd name="connsiteX205" fmla="*/ 80 w 12653"/>
              <a:gd name="connsiteY205" fmla="*/ 536 h 3962"/>
              <a:gd name="connsiteX206" fmla="*/ 162 w 12653"/>
              <a:gd name="connsiteY206" fmla="*/ 22 h 3962"/>
              <a:gd name="connsiteX207" fmla="*/ 162 w 12653"/>
              <a:gd name="connsiteY207" fmla="*/ 82 h 3962"/>
              <a:gd name="connsiteX208" fmla="*/ 82 w 12653"/>
              <a:gd name="connsiteY208" fmla="*/ 82 h 3962"/>
              <a:gd name="connsiteX209" fmla="*/ 82 w 12653"/>
              <a:gd name="connsiteY209" fmla="*/ 160 h 3962"/>
              <a:gd name="connsiteX210" fmla="*/ 24 w 12653"/>
              <a:gd name="connsiteY210" fmla="*/ 160 h 3962"/>
              <a:gd name="connsiteX211" fmla="*/ 24 w 12653"/>
              <a:gd name="connsiteY211" fmla="*/ 22 h 3962"/>
              <a:gd name="connsiteX212" fmla="*/ 162 w 12653"/>
              <a:gd name="connsiteY212" fmla="*/ 22 h 3962"/>
              <a:gd name="connsiteX213" fmla="*/ 162 w 12653"/>
              <a:gd name="connsiteY213" fmla="*/ 102 h 3962"/>
              <a:gd name="connsiteX214" fmla="*/ 162 w 12653"/>
              <a:gd name="connsiteY214" fmla="*/ 160 h 3962"/>
              <a:gd name="connsiteX215" fmla="*/ 102 w 12653"/>
              <a:gd name="connsiteY215" fmla="*/ 160 h 3962"/>
              <a:gd name="connsiteX216" fmla="*/ 102 w 12653"/>
              <a:gd name="connsiteY216" fmla="*/ 102 h 3962"/>
              <a:gd name="connsiteX217" fmla="*/ 162 w 12653"/>
              <a:gd name="connsiteY217" fmla="*/ 102 h 3962"/>
              <a:gd name="connsiteX218" fmla="*/ 166 w 12653"/>
              <a:gd name="connsiteY218" fmla="*/ 277 h 3962"/>
              <a:gd name="connsiteX219" fmla="*/ 166 w 12653"/>
              <a:gd name="connsiteY219" fmla="*/ 339 h 3962"/>
              <a:gd name="connsiteX220" fmla="*/ 102 w 12653"/>
              <a:gd name="connsiteY220" fmla="*/ 339 h 3962"/>
              <a:gd name="connsiteX221" fmla="*/ 102 w 12653"/>
              <a:gd name="connsiteY221" fmla="*/ 277 h 3962"/>
              <a:gd name="connsiteX222" fmla="*/ 166 w 12653"/>
              <a:gd name="connsiteY222" fmla="*/ 277 h 3962"/>
              <a:gd name="connsiteX223" fmla="*/ 102 w 12653"/>
              <a:gd name="connsiteY223" fmla="*/ 255 h 3962"/>
              <a:gd name="connsiteX224" fmla="*/ 102 w 12653"/>
              <a:gd name="connsiteY224" fmla="*/ 184 h 3962"/>
              <a:gd name="connsiteX225" fmla="*/ 166 w 12653"/>
              <a:gd name="connsiteY225" fmla="*/ 184 h 3962"/>
              <a:gd name="connsiteX226" fmla="*/ 166 w 12653"/>
              <a:gd name="connsiteY226" fmla="*/ 255 h 3962"/>
              <a:gd name="connsiteX227" fmla="*/ 102 w 12653"/>
              <a:gd name="connsiteY227" fmla="*/ 255 h 3962"/>
              <a:gd name="connsiteX228" fmla="*/ 184 w 12653"/>
              <a:gd name="connsiteY228" fmla="*/ 255 h 3962"/>
              <a:gd name="connsiteX229" fmla="*/ 184 w 12653"/>
              <a:gd name="connsiteY229" fmla="*/ 184 h 3962"/>
              <a:gd name="connsiteX230" fmla="*/ 240 w 12653"/>
              <a:gd name="connsiteY230" fmla="*/ 184 h 3962"/>
              <a:gd name="connsiteX231" fmla="*/ 240 w 12653"/>
              <a:gd name="connsiteY231" fmla="*/ 255 h 3962"/>
              <a:gd name="connsiteX232" fmla="*/ 184 w 12653"/>
              <a:gd name="connsiteY232" fmla="*/ 255 h 3962"/>
              <a:gd name="connsiteX233" fmla="*/ 184 w 12653"/>
              <a:gd name="connsiteY233" fmla="*/ 164 h 3962"/>
              <a:gd name="connsiteX234" fmla="*/ 184 w 12653"/>
              <a:gd name="connsiteY234" fmla="*/ 102 h 3962"/>
              <a:gd name="connsiteX235" fmla="*/ 240 w 12653"/>
              <a:gd name="connsiteY235" fmla="*/ 102 h 3962"/>
              <a:gd name="connsiteX236" fmla="*/ 240 w 12653"/>
              <a:gd name="connsiteY236" fmla="*/ 164 h 3962"/>
              <a:gd name="connsiteX237" fmla="*/ 184 w 12653"/>
              <a:gd name="connsiteY237" fmla="*/ 164 h 3962"/>
              <a:gd name="connsiteX238" fmla="*/ 561 w 12653"/>
              <a:gd name="connsiteY238" fmla="*/ 37 h 3962"/>
              <a:gd name="connsiteX239" fmla="*/ 561 w 12653"/>
              <a:gd name="connsiteY239" fmla="*/ 78 h 3962"/>
              <a:gd name="connsiteX240" fmla="*/ 520 w 12653"/>
              <a:gd name="connsiteY240" fmla="*/ 78 h 3962"/>
              <a:gd name="connsiteX241" fmla="*/ 520 w 12653"/>
              <a:gd name="connsiteY241" fmla="*/ 37 h 3962"/>
              <a:gd name="connsiteX242" fmla="*/ 561 w 12653"/>
              <a:gd name="connsiteY242" fmla="*/ 37 h 3962"/>
              <a:gd name="connsiteX243" fmla="*/ 12414 w 12653"/>
              <a:gd name="connsiteY243" fmla="*/ 164 h 3962"/>
              <a:gd name="connsiteX244" fmla="*/ 12414 w 12653"/>
              <a:gd name="connsiteY244" fmla="*/ 102 h 3962"/>
              <a:gd name="connsiteX245" fmla="*/ 12470 w 12653"/>
              <a:gd name="connsiteY245" fmla="*/ 102 h 3962"/>
              <a:gd name="connsiteX246" fmla="*/ 12470 w 12653"/>
              <a:gd name="connsiteY246" fmla="*/ 164 h 3962"/>
              <a:gd name="connsiteX247" fmla="*/ 12414 w 12653"/>
              <a:gd name="connsiteY247" fmla="*/ 164 h 3962"/>
              <a:gd name="connsiteX248" fmla="*/ 12414 w 12653"/>
              <a:gd name="connsiteY248" fmla="*/ 255 h 3962"/>
              <a:gd name="connsiteX249" fmla="*/ 12414 w 12653"/>
              <a:gd name="connsiteY249" fmla="*/ 184 h 3962"/>
              <a:gd name="connsiteX250" fmla="*/ 12470 w 12653"/>
              <a:gd name="connsiteY250" fmla="*/ 184 h 3962"/>
              <a:gd name="connsiteX251" fmla="*/ 12470 w 12653"/>
              <a:gd name="connsiteY251" fmla="*/ 255 h 3962"/>
              <a:gd name="connsiteX252" fmla="*/ 12414 w 12653"/>
              <a:gd name="connsiteY252" fmla="*/ 255 h 3962"/>
              <a:gd name="connsiteX253" fmla="*/ 12552 w 12653"/>
              <a:gd name="connsiteY253" fmla="*/ 596 h 3962"/>
              <a:gd name="connsiteX254" fmla="*/ 12552 w 12653"/>
              <a:gd name="connsiteY254" fmla="*/ 674 h 3962"/>
              <a:gd name="connsiteX255" fmla="*/ 12612 w 12653"/>
              <a:gd name="connsiteY255" fmla="*/ 674 h 3962"/>
              <a:gd name="connsiteX256" fmla="*/ 12612 w 12653"/>
              <a:gd name="connsiteY256" fmla="*/ 2687 h 3962"/>
              <a:gd name="connsiteX257" fmla="*/ 12552 w 12653"/>
              <a:gd name="connsiteY257" fmla="*/ 2687 h 3962"/>
              <a:gd name="connsiteX258" fmla="*/ 12552 w 12653"/>
              <a:gd name="connsiteY258" fmla="*/ 2765 h 3962"/>
              <a:gd name="connsiteX259" fmla="*/ 12500 w 12653"/>
              <a:gd name="connsiteY259" fmla="*/ 2765 h 3962"/>
              <a:gd name="connsiteX260" fmla="*/ 12500 w 12653"/>
              <a:gd name="connsiteY260" fmla="*/ 2916 h 3962"/>
              <a:gd name="connsiteX261" fmla="*/ 12628 w 12653"/>
              <a:gd name="connsiteY261" fmla="*/ 2916 h 3962"/>
              <a:gd name="connsiteX262" fmla="*/ 12628 w 12653"/>
              <a:gd name="connsiteY262" fmla="*/ 3084 h 3962"/>
              <a:gd name="connsiteX263" fmla="*/ 12571 w 12653"/>
              <a:gd name="connsiteY263" fmla="*/ 3084 h 3962"/>
              <a:gd name="connsiteX264" fmla="*/ 12571 w 12653"/>
              <a:gd name="connsiteY264" fmla="*/ 3002 h 3962"/>
              <a:gd name="connsiteX265" fmla="*/ 12470 w 12653"/>
              <a:gd name="connsiteY265" fmla="*/ 3002 h 3962"/>
              <a:gd name="connsiteX266" fmla="*/ 12470 w 12653"/>
              <a:gd name="connsiteY266" fmla="*/ 3084 h 3962"/>
              <a:gd name="connsiteX267" fmla="*/ 12392 w 12653"/>
              <a:gd name="connsiteY267" fmla="*/ 3084 h 3962"/>
              <a:gd name="connsiteX268" fmla="*/ 12392 w 12653"/>
              <a:gd name="connsiteY268" fmla="*/ 3177 h 3962"/>
              <a:gd name="connsiteX269" fmla="*/ 12300 w 12653"/>
              <a:gd name="connsiteY269" fmla="*/ 3177 h 3962"/>
              <a:gd name="connsiteX270" fmla="*/ 12300 w 12653"/>
              <a:gd name="connsiteY270" fmla="*/ 3278 h 3962"/>
              <a:gd name="connsiteX271" fmla="*/ 12392 w 12653"/>
              <a:gd name="connsiteY271" fmla="*/ 3278 h 3962"/>
              <a:gd name="connsiteX272" fmla="*/ 12392 w 12653"/>
              <a:gd name="connsiteY272" fmla="*/ 3337 h 3962"/>
              <a:gd name="connsiteX273" fmla="*/ 12224 w 12653"/>
              <a:gd name="connsiteY273" fmla="*/ 3337 h 3962"/>
              <a:gd name="connsiteX274" fmla="*/ 12224 w 12653"/>
              <a:gd name="connsiteY274" fmla="*/ 3209 h 3962"/>
              <a:gd name="connsiteX275" fmla="*/ 12071 w 12653"/>
              <a:gd name="connsiteY275" fmla="*/ 3209 h 3962"/>
              <a:gd name="connsiteX276" fmla="*/ 12071 w 12653"/>
              <a:gd name="connsiteY276" fmla="*/ 3261 h 3962"/>
              <a:gd name="connsiteX277" fmla="*/ 11995 w 12653"/>
              <a:gd name="connsiteY277" fmla="*/ 3261 h 3962"/>
              <a:gd name="connsiteX278" fmla="*/ 11995 w 12653"/>
              <a:gd name="connsiteY278" fmla="*/ 3322 h 3962"/>
              <a:gd name="connsiteX279" fmla="*/ 658 w 12653"/>
              <a:gd name="connsiteY279" fmla="*/ 3322 h 3962"/>
              <a:gd name="connsiteX280" fmla="*/ 658 w 12653"/>
              <a:gd name="connsiteY280" fmla="*/ 3261 h 3962"/>
              <a:gd name="connsiteX281" fmla="*/ 583 w 12653"/>
              <a:gd name="connsiteY281" fmla="*/ 3261 h 3962"/>
              <a:gd name="connsiteX282" fmla="*/ 583 w 12653"/>
              <a:gd name="connsiteY282" fmla="*/ 3209 h 3962"/>
              <a:gd name="connsiteX283" fmla="*/ 430 w 12653"/>
              <a:gd name="connsiteY283" fmla="*/ 3209 h 3962"/>
              <a:gd name="connsiteX284" fmla="*/ 430 w 12653"/>
              <a:gd name="connsiteY284" fmla="*/ 3337 h 3962"/>
              <a:gd name="connsiteX285" fmla="*/ 261 w 12653"/>
              <a:gd name="connsiteY285" fmla="*/ 3337 h 3962"/>
              <a:gd name="connsiteX286" fmla="*/ 261 w 12653"/>
              <a:gd name="connsiteY286" fmla="*/ 3278 h 3962"/>
              <a:gd name="connsiteX287" fmla="*/ 354 w 12653"/>
              <a:gd name="connsiteY287" fmla="*/ 3278 h 3962"/>
              <a:gd name="connsiteX288" fmla="*/ 354 w 12653"/>
              <a:gd name="connsiteY288" fmla="*/ 3177 h 3962"/>
              <a:gd name="connsiteX289" fmla="*/ 261 w 12653"/>
              <a:gd name="connsiteY289" fmla="*/ 3177 h 3962"/>
              <a:gd name="connsiteX290" fmla="*/ 261 w 12653"/>
              <a:gd name="connsiteY290" fmla="*/ 3084 h 3962"/>
              <a:gd name="connsiteX291" fmla="*/ 184 w 12653"/>
              <a:gd name="connsiteY291" fmla="*/ 3084 h 3962"/>
              <a:gd name="connsiteX292" fmla="*/ 184 w 12653"/>
              <a:gd name="connsiteY292" fmla="*/ 3002 h 3962"/>
              <a:gd name="connsiteX293" fmla="*/ 82 w 12653"/>
              <a:gd name="connsiteY293" fmla="*/ 3002 h 3962"/>
              <a:gd name="connsiteX294" fmla="*/ 82 w 12653"/>
              <a:gd name="connsiteY294" fmla="*/ 3084 h 3962"/>
              <a:gd name="connsiteX295" fmla="*/ 26 w 12653"/>
              <a:gd name="connsiteY295" fmla="*/ 3084 h 3962"/>
              <a:gd name="connsiteX296" fmla="*/ 26 w 12653"/>
              <a:gd name="connsiteY296" fmla="*/ 2916 h 3962"/>
              <a:gd name="connsiteX297" fmla="*/ 153 w 12653"/>
              <a:gd name="connsiteY297" fmla="*/ 2916 h 3962"/>
              <a:gd name="connsiteX298" fmla="*/ 153 w 12653"/>
              <a:gd name="connsiteY298" fmla="*/ 2765 h 3962"/>
              <a:gd name="connsiteX299" fmla="*/ 102 w 12653"/>
              <a:gd name="connsiteY299" fmla="*/ 2765 h 3962"/>
              <a:gd name="connsiteX300" fmla="*/ 102 w 12653"/>
              <a:gd name="connsiteY300" fmla="*/ 2687 h 3962"/>
              <a:gd name="connsiteX301" fmla="*/ 41 w 12653"/>
              <a:gd name="connsiteY301" fmla="*/ 2687 h 3962"/>
              <a:gd name="connsiteX302" fmla="*/ 41 w 12653"/>
              <a:gd name="connsiteY302" fmla="*/ 674 h 3962"/>
              <a:gd name="connsiteX303" fmla="*/ 102 w 12653"/>
              <a:gd name="connsiteY303" fmla="*/ 674 h 3962"/>
              <a:gd name="connsiteX304" fmla="*/ 102 w 12653"/>
              <a:gd name="connsiteY304" fmla="*/ 596 h 3962"/>
              <a:gd name="connsiteX305" fmla="*/ 153 w 12653"/>
              <a:gd name="connsiteY305" fmla="*/ 596 h 3962"/>
              <a:gd name="connsiteX306" fmla="*/ 153 w 12653"/>
              <a:gd name="connsiteY306" fmla="*/ 445 h 3962"/>
              <a:gd name="connsiteX307" fmla="*/ 26 w 12653"/>
              <a:gd name="connsiteY307" fmla="*/ 445 h 3962"/>
              <a:gd name="connsiteX308" fmla="*/ 26 w 12653"/>
              <a:gd name="connsiteY308" fmla="*/ 277 h 3962"/>
              <a:gd name="connsiteX309" fmla="*/ 82 w 12653"/>
              <a:gd name="connsiteY309" fmla="*/ 277 h 3962"/>
              <a:gd name="connsiteX310" fmla="*/ 82 w 12653"/>
              <a:gd name="connsiteY310" fmla="*/ 359 h 3962"/>
              <a:gd name="connsiteX311" fmla="*/ 184 w 12653"/>
              <a:gd name="connsiteY311" fmla="*/ 359 h 3962"/>
              <a:gd name="connsiteX312" fmla="*/ 184 w 12653"/>
              <a:gd name="connsiteY312" fmla="*/ 277 h 3962"/>
              <a:gd name="connsiteX313" fmla="*/ 261 w 12653"/>
              <a:gd name="connsiteY313" fmla="*/ 277 h 3962"/>
              <a:gd name="connsiteX314" fmla="*/ 261 w 12653"/>
              <a:gd name="connsiteY314" fmla="*/ 184 h 3962"/>
              <a:gd name="connsiteX315" fmla="*/ 354 w 12653"/>
              <a:gd name="connsiteY315" fmla="*/ 184 h 3962"/>
              <a:gd name="connsiteX316" fmla="*/ 354 w 12653"/>
              <a:gd name="connsiteY316" fmla="*/ 82 h 3962"/>
              <a:gd name="connsiteX317" fmla="*/ 261 w 12653"/>
              <a:gd name="connsiteY317" fmla="*/ 82 h 3962"/>
              <a:gd name="connsiteX318" fmla="*/ 261 w 12653"/>
              <a:gd name="connsiteY318" fmla="*/ 24 h 3962"/>
              <a:gd name="connsiteX319" fmla="*/ 430 w 12653"/>
              <a:gd name="connsiteY319" fmla="*/ 24 h 3962"/>
              <a:gd name="connsiteX320" fmla="*/ 430 w 12653"/>
              <a:gd name="connsiteY320" fmla="*/ 151 h 3962"/>
              <a:gd name="connsiteX321" fmla="*/ 583 w 12653"/>
              <a:gd name="connsiteY321" fmla="*/ 151 h 3962"/>
              <a:gd name="connsiteX322" fmla="*/ 583 w 12653"/>
              <a:gd name="connsiteY322" fmla="*/ 100 h 3962"/>
              <a:gd name="connsiteX323" fmla="*/ 658 w 12653"/>
              <a:gd name="connsiteY323" fmla="*/ 100 h 3962"/>
              <a:gd name="connsiteX324" fmla="*/ 658 w 12653"/>
              <a:gd name="connsiteY324" fmla="*/ 39 h 3962"/>
              <a:gd name="connsiteX325" fmla="*/ 11995 w 12653"/>
              <a:gd name="connsiteY325" fmla="*/ 39 h 3962"/>
              <a:gd name="connsiteX326" fmla="*/ 11995 w 12653"/>
              <a:gd name="connsiteY326" fmla="*/ 100 h 3962"/>
              <a:gd name="connsiteX327" fmla="*/ 12071 w 12653"/>
              <a:gd name="connsiteY327" fmla="*/ 100 h 3962"/>
              <a:gd name="connsiteX328" fmla="*/ 12071 w 12653"/>
              <a:gd name="connsiteY328" fmla="*/ 151 h 3962"/>
              <a:gd name="connsiteX329" fmla="*/ 12224 w 12653"/>
              <a:gd name="connsiteY329" fmla="*/ 151 h 3962"/>
              <a:gd name="connsiteX330" fmla="*/ 12224 w 12653"/>
              <a:gd name="connsiteY330" fmla="*/ 24 h 3962"/>
              <a:gd name="connsiteX331" fmla="*/ 12392 w 12653"/>
              <a:gd name="connsiteY331" fmla="*/ 24 h 3962"/>
              <a:gd name="connsiteX332" fmla="*/ 12392 w 12653"/>
              <a:gd name="connsiteY332" fmla="*/ 82 h 3962"/>
              <a:gd name="connsiteX333" fmla="*/ 12300 w 12653"/>
              <a:gd name="connsiteY333" fmla="*/ 82 h 3962"/>
              <a:gd name="connsiteX334" fmla="*/ 12300 w 12653"/>
              <a:gd name="connsiteY334" fmla="*/ 184 h 3962"/>
              <a:gd name="connsiteX335" fmla="*/ 12392 w 12653"/>
              <a:gd name="connsiteY335" fmla="*/ 184 h 3962"/>
              <a:gd name="connsiteX336" fmla="*/ 12392 w 12653"/>
              <a:gd name="connsiteY336" fmla="*/ 277 h 3962"/>
              <a:gd name="connsiteX337" fmla="*/ 12470 w 12653"/>
              <a:gd name="connsiteY337" fmla="*/ 277 h 3962"/>
              <a:gd name="connsiteX338" fmla="*/ 12470 w 12653"/>
              <a:gd name="connsiteY338" fmla="*/ 359 h 3962"/>
              <a:gd name="connsiteX339" fmla="*/ 12571 w 12653"/>
              <a:gd name="connsiteY339" fmla="*/ 359 h 3962"/>
              <a:gd name="connsiteX340" fmla="*/ 12571 w 12653"/>
              <a:gd name="connsiteY340" fmla="*/ 277 h 3962"/>
              <a:gd name="connsiteX341" fmla="*/ 12628 w 12653"/>
              <a:gd name="connsiteY341" fmla="*/ 277 h 3962"/>
              <a:gd name="connsiteX342" fmla="*/ 12628 w 12653"/>
              <a:gd name="connsiteY342" fmla="*/ 445 h 3962"/>
              <a:gd name="connsiteX343" fmla="*/ 12500 w 12653"/>
              <a:gd name="connsiteY343" fmla="*/ 445 h 3962"/>
              <a:gd name="connsiteX344" fmla="*/ 12500 w 12653"/>
              <a:gd name="connsiteY344" fmla="*/ 596 h 3962"/>
              <a:gd name="connsiteX345" fmla="*/ 12552 w 12653"/>
              <a:gd name="connsiteY345" fmla="*/ 596 h 3962"/>
              <a:gd name="connsiteX346" fmla="*/ 261 w 12653"/>
              <a:gd name="connsiteY346" fmla="*/ 3259 h 3962"/>
              <a:gd name="connsiteX347" fmla="*/ 261 w 12653"/>
              <a:gd name="connsiteY347" fmla="*/ 3196 h 3962"/>
              <a:gd name="connsiteX348" fmla="*/ 335 w 12653"/>
              <a:gd name="connsiteY348" fmla="*/ 3196 h 3962"/>
              <a:gd name="connsiteX349" fmla="*/ 335 w 12653"/>
              <a:gd name="connsiteY349" fmla="*/ 3259 h 3962"/>
              <a:gd name="connsiteX350" fmla="*/ 261 w 12653"/>
              <a:gd name="connsiteY350" fmla="*/ 3962 h 3962"/>
              <a:gd name="connsiteX351" fmla="*/ 261 w 12653"/>
              <a:gd name="connsiteY351" fmla="*/ 102 h 3962"/>
              <a:gd name="connsiteX352" fmla="*/ 335 w 12653"/>
              <a:gd name="connsiteY352" fmla="*/ 102 h 3962"/>
              <a:gd name="connsiteX353" fmla="*/ 335 w 12653"/>
              <a:gd name="connsiteY353" fmla="*/ 164 h 3962"/>
              <a:gd name="connsiteX354" fmla="*/ 261 w 12653"/>
              <a:gd name="connsiteY354" fmla="*/ 164 h 3962"/>
              <a:gd name="connsiteX355" fmla="*/ 261 w 12653"/>
              <a:gd name="connsiteY355" fmla="*/ 102 h 3962"/>
              <a:gd name="connsiteX356" fmla="*/ 12392 w 12653"/>
              <a:gd name="connsiteY356" fmla="*/ 102 h 3962"/>
              <a:gd name="connsiteX357" fmla="*/ 12392 w 12653"/>
              <a:gd name="connsiteY357" fmla="*/ 164 h 3962"/>
              <a:gd name="connsiteX358" fmla="*/ 12319 w 12653"/>
              <a:gd name="connsiteY358" fmla="*/ 164 h 3962"/>
              <a:gd name="connsiteX359" fmla="*/ 12319 w 12653"/>
              <a:gd name="connsiteY359" fmla="*/ 102 h 3962"/>
              <a:gd name="connsiteX360" fmla="*/ 12392 w 12653"/>
              <a:gd name="connsiteY360" fmla="*/ 102 h 3962"/>
              <a:gd name="connsiteX361" fmla="*/ 12392 w 12653"/>
              <a:gd name="connsiteY361" fmla="*/ 3899 h 3962"/>
              <a:gd name="connsiteX362" fmla="*/ 12392 w 12653"/>
              <a:gd name="connsiteY362" fmla="*/ 3962 h 3962"/>
              <a:gd name="connsiteX363" fmla="*/ 12319 w 12653"/>
              <a:gd name="connsiteY363" fmla="*/ 3962 h 3962"/>
              <a:gd name="connsiteX364" fmla="*/ 12319 w 12653"/>
              <a:gd name="connsiteY364" fmla="*/ 3899 h 3962"/>
              <a:gd name="connsiteX365" fmla="*/ 12392 w 12653"/>
              <a:gd name="connsiteY365" fmla="*/ 3899 h 3962"/>
              <a:gd name="connsiteX366" fmla="*/ 12552 w 12653"/>
              <a:gd name="connsiteY366" fmla="*/ 277 h 3962"/>
              <a:gd name="connsiteX367" fmla="*/ 12552 w 12653"/>
              <a:gd name="connsiteY367" fmla="*/ 339 h 3962"/>
              <a:gd name="connsiteX368" fmla="*/ 12487 w 12653"/>
              <a:gd name="connsiteY368" fmla="*/ 339 h 3962"/>
              <a:gd name="connsiteX369" fmla="*/ 12487 w 12653"/>
              <a:gd name="connsiteY369" fmla="*/ 277 h 3962"/>
              <a:gd name="connsiteX370" fmla="*/ 12552 w 12653"/>
              <a:gd name="connsiteY370" fmla="*/ 277 h 3962"/>
              <a:gd name="connsiteX371" fmla="*/ 12552 w 12653"/>
              <a:gd name="connsiteY371" fmla="*/ 184 h 3962"/>
              <a:gd name="connsiteX372" fmla="*/ 12552 w 12653"/>
              <a:gd name="connsiteY372" fmla="*/ 255 h 3962"/>
              <a:gd name="connsiteX373" fmla="*/ 12487 w 12653"/>
              <a:gd name="connsiteY373" fmla="*/ 255 h 3962"/>
              <a:gd name="connsiteX374" fmla="*/ 12487 w 12653"/>
              <a:gd name="connsiteY374" fmla="*/ 184 h 3962"/>
              <a:gd name="connsiteX375" fmla="*/ 12552 w 12653"/>
              <a:gd name="connsiteY375" fmla="*/ 184 h 3962"/>
              <a:gd name="connsiteX376" fmla="*/ 12552 w 12653"/>
              <a:gd name="connsiteY376" fmla="*/ 102 h 3962"/>
              <a:gd name="connsiteX377" fmla="*/ 12552 w 12653"/>
              <a:gd name="connsiteY377" fmla="*/ 160 h 3962"/>
              <a:gd name="connsiteX378" fmla="*/ 12492 w 12653"/>
              <a:gd name="connsiteY378" fmla="*/ 160 h 3962"/>
              <a:gd name="connsiteX379" fmla="*/ 12492 w 12653"/>
              <a:gd name="connsiteY379" fmla="*/ 102 h 3962"/>
              <a:gd name="connsiteX380" fmla="*/ 12552 w 12653"/>
              <a:gd name="connsiteY380" fmla="*/ 102 h 3962"/>
              <a:gd name="connsiteX381" fmla="*/ 12492 w 12653"/>
              <a:gd name="connsiteY381" fmla="*/ 82 h 3962"/>
              <a:gd name="connsiteX382" fmla="*/ 12492 w 12653"/>
              <a:gd name="connsiteY382" fmla="*/ 22 h 3962"/>
              <a:gd name="connsiteX383" fmla="*/ 12630 w 12653"/>
              <a:gd name="connsiteY383" fmla="*/ 22 h 3962"/>
              <a:gd name="connsiteX384" fmla="*/ 12630 w 12653"/>
              <a:gd name="connsiteY384" fmla="*/ 160 h 3962"/>
              <a:gd name="connsiteX385" fmla="*/ 12571 w 12653"/>
              <a:gd name="connsiteY385" fmla="*/ 160 h 3962"/>
              <a:gd name="connsiteX386" fmla="*/ 12571 w 12653"/>
              <a:gd name="connsiteY386" fmla="*/ 82 h 3962"/>
              <a:gd name="connsiteX387" fmla="*/ 12492 w 12653"/>
              <a:gd name="connsiteY387" fmla="*/ 82 h 3962"/>
              <a:gd name="connsiteX388" fmla="*/ 80 w 12653"/>
              <a:gd name="connsiteY388" fmla="*/ 3489 h 3962"/>
              <a:gd name="connsiteX389" fmla="*/ 80 w 12653"/>
              <a:gd name="connsiteY389" fmla="*/ 3528 h 3962"/>
              <a:gd name="connsiteX390" fmla="*/ 39 w 12653"/>
              <a:gd name="connsiteY390" fmla="*/ 3528 h 3962"/>
              <a:gd name="connsiteX391" fmla="*/ 39 w 12653"/>
              <a:gd name="connsiteY391" fmla="*/ 3489 h 3962"/>
              <a:gd name="connsiteX392" fmla="*/ 80 w 12653"/>
              <a:gd name="connsiteY392" fmla="*/ 3489 h 3962"/>
              <a:gd name="connsiteX393" fmla="*/ 12574 w 12653"/>
              <a:gd name="connsiteY393" fmla="*/ 575 h 3962"/>
              <a:gd name="connsiteX394" fmla="*/ 12574 w 12653"/>
              <a:gd name="connsiteY394" fmla="*/ 536 h 3962"/>
              <a:gd name="connsiteX395" fmla="*/ 12615 w 12653"/>
              <a:gd name="connsiteY395" fmla="*/ 536 h 3962"/>
              <a:gd name="connsiteX396" fmla="*/ 12615 w 12653"/>
              <a:gd name="connsiteY396" fmla="*/ 575 h 3962"/>
              <a:gd name="connsiteX397" fmla="*/ 12574 w 12653"/>
              <a:gd name="connsiteY397" fmla="*/ 575 h 3962"/>
              <a:gd name="connsiteX0" fmla="*/ 12653 w 12653"/>
              <a:gd name="connsiteY0" fmla="*/ 182 h 3962"/>
              <a:gd name="connsiteX1" fmla="*/ 12653 w 12653"/>
              <a:gd name="connsiteY1" fmla="*/ 0 h 3962"/>
              <a:gd name="connsiteX2" fmla="*/ 12470 w 12653"/>
              <a:gd name="connsiteY2" fmla="*/ 0 h 3962"/>
              <a:gd name="connsiteX3" fmla="*/ 12470 w 12653"/>
              <a:gd name="connsiteY3" fmla="*/ 82 h 3962"/>
              <a:gd name="connsiteX4" fmla="*/ 12414 w 12653"/>
              <a:gd name="connsiteY4" fmla="*/ 82 h 3962"/>
              <a:gd name="connsiteX5" fmla="*/ 12414 w 12653"/>
              <a:gd name="connsiteY5" fmla="*/ 0 h 3962"/>
              <a:gd name="connsiteX6" fmla="*/ 12202 w 12653"/>
              <a:gd name="connsiteY6" fmla="*/ 0 h 3962"/>
              <a:gd name="connsiteX7" fmla="*/ 12202 w 12653"/>
              <a:gd name="connsiteY7" fmla="*/ 130 h 3962"/>
              <a:gd name="connsiteX8" fmla="*/ 12092 w 12653"/>
              <a:gd name="connsiteY8" fmla="*/ 130 h 3962"/>
              <a:gd name="connsiteX9" fmla="*/ 12092 w 12653"/>
              <a:gd name="connsiteY9" fmla="*/ 100 h 3962"/>
              <a:gd name="connsiteX10" fmla="*/ 12155 w 12653"/>
              <a:gd name="connsiteY10" fmla="*/ 100 h 3962"/>
              <a:gd name="connsiteX11" fmla="*/ 12155 w 12653"/>
              <a:gd name="connsiteY11" fmla="*/ 15 h 3962"/>
              <a:gd name="connsiteX12" fmla="*/ 12071 w 12653"/>
              <a:gd name="connsiteY12" fmla="*/ 15 h 3962"/>
              <a:gd name="connsiteX13" fmla="*/ 12071 w 12653"/>
              <a:gd name="connsiteY13" fmla="*/ 78 h 3962"/>
              <a:gd name="connsiteX14" fmla="*/ 12017 w 12653"/>
              <a:gd name="connsiteY14" fmla="*/ 78 h 3962"/>
              <a:gd name="connsiteX15" fmla="*/ 12017 w 12653"/>
              <a:gd name="connsiteY15" fmla="*/ 18 h 3962"/>
              <a:gd name="connsiteX16" fmla="*/ 637 w 12653"/>
              <a:gd name="connsiteY16" fmla="*/ 18 h 3962"/>
              <a:gd name="connsiteX17" fmla="*/ 637 w 12653"/>
              <a:gd name="connsiteY17" fmla="*/ 78 h 3962"/>
              <a:gd name="connsiteX18" fmla="*/ 583 w 12653"/>
              <a:gd name="connsiteY18" fmla="*/ 78 h 3962"/>
              <a:gd name="connsiteX19" fmla="*/ 583 w 12653"/>
              <a:gd name="connsiteY19" fmla="*/ 15 h 3962"/>
              <a:gd name="connsiteX20" fmla="*/ 499 w 12653"/>
              <a:gd name="connsiteY20" fmla="*/ 15 h 3962"/>
              <a:gd name="connsiteX21" fmla="*/ 499 w 12653"/>
              <a:gd name="connsiteY21" fmla="*/ 100 h 3962"/>
              <a:gd name="connsiteX22" fmla="*/ 561 w 12653"/>
              <a:gd name="connsiteY22" fmla="*/ 100 h 3962"/>
              <a:gd name="connsiteX23" fmla="*/ 561 w 12653"/>
              <a:gd name="connsiteY23" fmla="*/ 130 h 3962"/>
              <a:gd name="connsiteX24" fmla="*/ 451 w 12653"/>
              <a:gd name="connsiteY24" fmla="*/ 130 h 3962"/>
              <a:gd name="connsiteX25" fmla="*/ 451 w 12653"/>
              <a:gd name="connsiteY25" fmla="*/ 0 h 3962"/>
              <a:gd name="connsiteX26" fmla="*/ 240 w 12653"/>
              <a:gd name="connsiteY26" fmla="*/ 0 h 3962"/>
              <a:gd name="connsiteX27" fmla="*/ 240 w 12653"/>
              <a:gd name="connsiteY27" fmla="*/ 82 h 3962"/>
              <a:gd name="connsiteX28" fmla="*/ 184 w 12653"/>
              <a:gd name="connsiteY28" fmla="*/ 82 h 3962"/>
              <a:gd name="connsiteX29" fmla="*/ 184 w 12653"/>
              <a:gd name="connsiteY29" fmla="*/ 0 h 3962"/>
              <a:gd name="connsiteX30" fmla="*/ 0 w 12653"/>
              <a:gd name="connsiteY30" fmla="*/ 0 h 3962"/>
              <a:gd name="connsiteX31" fmla="*/ 0 w 12653"/>
              <a:gd name="connsiteY31" fmla="*/ 182 h 3962"/>
              <a:gd name="connsiteX32" fmla="*/ 82 w 12653"/>
              <a:gd name="connsiteY32" fmla="*/ 182 h 3962"/>
              <a:gd name="connsiteX33" fmla="*/ 82 w 12653"/>
              <a:gd name="connsiteY33" fmla="*/ 255 h 3962"/>
              <a:gd name="connsiteX34" fmla="*/ 2 w 12653"/>
              <a:gd name="connsiteY34" fmla="*/ 255 h 3962"/>
              <a:gd name="connsiteX35" fmla="*/ 2 w 12653"/>
              <a:gd name="connsiteY35" fmla="*/ 467 h 3962"/>
              <a:gd name="connsiteX36" fmla="*/ 132 w 12653"/>
              <a:gd name="connsiteY36" fmla="*/ 467 h 3962"/>
              <a:gd name="connsiteX37" fmla="*/ 132 w 12653"/>
              <a:gd name="connsiteY37" fmla="*/ 575 h 3962"/>
              <a:gd name="connsiteX38" fmla="*/ 102 w 12653"/>
              <a:gd name="connsiteY38" fmla="*/ 575 h 3962"/>
              <a:gd name="connsiteX39" fmla="*/ 102 w 12653"/>
              <a:gd name="connsiteY39" fmla="*/ 514 h 3962"/>
              <a:gd name="connsiteX40" fmla="*/ 17 w 12653"/>
              <a:gd name="connsiteY40" fmla="*/ 514 h 3962"/>
              <a:gd name="connsiteX41" fmla="*/ 17 w 12653"/>
              <a:gd name="connsiteY41" fmla="*/ 596 h 3962"/>
              <a:gd name="connsiteX42" fmla="*/ 80 w 12653"/>
              <a:gd name="connsiteY42" fmla="*/ 596 h 3962"/>
              <a:gd name="connsiteX43" fmla="*/ 80 w 12653"/>
              <a:gd name="connsiteY43" fmla="*/ 652 h 3962"/>
              <a:gd name="connsiteX44" fmla="*/ 20 w 12653"/>
              <a:gd name="connsiteY44" fmla="*/ 652 h 3962"/>
              <a:gd name="connsiteX45" fmla="*/ 20 w 12653"/>
              <a:gd name="connsiteY45" fmla="*/ 2708 h 3962"/>
              <a:gd name="connsiteX46" fmla="*/ 80 w 12653"/>
              <a:gd name="connsiteY46" fmla="*/ 2708 h 3962"/>
              <a:gd name="connsiteX47" fmla="*/ 80 w 12653"/>
              <a:gd name="connsiteY47" fmla="*/ 2765 h 3962"/>
              <a:gd name="connsiteX48" fmla="*/ 17 w 12653"/>
              <a:gd name="connsiteY48" fmla="*/ 2765 h 3962"/>
              <a:gd name="connsiteX49" fmla="*/ 17 w 12653"/>
              <a:gd name="connsiteY49" fmla="*/ 2847 h 3962"/>
              <a:gd name="connsiteX50" fmla="*/ 102 w 12653"/>
              <a:gd name="connsiteY50" fmla="*/ 2847 h 3962"/>
              <a:gd name="connsiteX51" fmla="*/ 102 w 12653"/>
              <a:gd name="connsiteY51" fmla="*/ 2786 h 3962"/>
              <a:gd name="connsiteX52" fmla="*/ 132 w 12653"/>
              <a:gd name="connsiteY52" fmla="*/ 2786 h 3962"/>
              <a:gd name="connsiteX53" fmla="*/ 132 w 12653"/>
              <a:gd name="connsiteY53" fmla="*/ 2894 h 3962"/>
              <a:gd name="connsiteX54" fmla="*/ 2 w 12653"/>
              <a:gd name="connsiteY54" fmla="*/ 2894 h 3962"/>
              <a:gd name="connsiteX55" fmla="*/ 2 w 12653"/>
              <a:gd name="connsiteY55" fmla="*/ 3106 h 3962"/>
              <a:gd name="connsiteX56" fmla="*/ 82 w 12653"/>
              <a:gd name="connsiteY56" fmla="*/ 3106 h 3962"/>
              <a:gd name="connsiteX57" fmla="*/ 82 w 12653"/>
              <a:gd name="connsiteY57" fmla="*/ 3179 h 3962"/>
              <a:gd name="connsiteX58" fmla="*/ 0 w 12653"/>
              <a:gd name="connsiteY58" fmla="*/ 3179 h 3962"/>
              <a:gd name="connsiteX59" fmla="*/ 0 w 12653"/>
              <a:gd name="connsiteY59" fmla="*/ 3360 h 3962"/>
              <a:gd name="connsiteX60" fmla="*/ 184 w 12653"/>
              <a:gd name="connsiteY60" fmla="*/ 3360 h 3962"/>
              <a:gd name="connsiteX61" fmla="*/ 184 w 12653"/>
              <a:gd name="connsiteY61" fmla="*/ 3278 h 3962"/>
              <a:gd name="connsiteX62" fmla="*/ 240 w 12653"/>
              <a:gd name="connsiteY62" fmla="*/ 3278 h 3962"/>
              <a:gd name="connsiteX63" fmla="*/ 240 w 12653"/>
              <a:gd name="connsiteY63" fmla="*/ 3360 h 3962"/>
              <a:gd name="connsiteX64" fmla="*/ 451 w 12653"/>
              <a:gd name="connsiteY64" fmla="*/ 3360 h 3962"/>
              <a:gd name="connsiteX65" fmla="*/ 451 w 12653"/>
              <a:gd name="connsiteY65" fmla="*/ 3231 h 3962"/>
              <a:gd name="connsiteX66" fmla="*/ 561 w 12653"/>
              <a:gd name="connsiteY66" fmla="*/ 3231 h 3962"/>
              <a:gd name="connsiteX67" fmla="*/ 561 w 12653"/>
              <a:gd name="connsiteY67" fmla="*/ 3261 h 3962"/>
              <a:gd name="connsiteX68" fmla="*/ 499 w 12653"/>
              <a:gd name="connsiteY68" fmla="*/ 3261 h 3962"/>
              <a:gd name="connsiteX69" fmla="*/ 499 w 12653"/>
              <a:gd name="connsiteY69" fmla="*/ 3345 h 3962"/>
              <a:gd name="connsiteX70" fmla="*/ 583 w 12653"/>
              <a:gd name="connsiteY70" fmla="*/ 3345 h 3962"/>
              <a:gd name="connsiteX71" fmla="*/ 583 w 12653"/>
              <a:gd name="connsiteY71" fmla="*/ 3283 h 3962"/>
              <a:gd name="connsiteX72" fmla="*/ 637 w 12653"/>
              <a:gd name="connsiteY72" fmla="*/ 3283 h 3962"/>
              <a:gd name="connsiteX73" fmla="*/ 637 w 12653"/>
              <a:gd name="connsiteY73" fmla="*/ 3343 h 3962"/>
              <a:gd name="connsiteX74" fmla="*/ 12017 w 12653"/>
              <a:gd name="connsiteY74" fmla="*/ 3343 h 3962"/>
              <a:gd name="connsiteX75" fmla="*/ 12017 w 12653"/>
              <a:gd name="connsiteY75" fmla="*/ 3283 h 3962"/>
              <a:gd name="connsiteX76" fmla="*/ 12071 w 12653"/>
              <a:gd name="connsiteY76" fmla="*/ 3283 h 3962"/>
              <a:gd name="connsiteX77" fmla="*/ 12071 w 12653"/>
              <a:gd name="connsiteY77" fmla="*/ 3345 h 3962"/>
              <a:gd name="connsiteX78" fmla="*/ 12155 w 12653"/>
              <a:gd name="connsiteY78" fmla="*/ 3345 h 3962"/>
              <a:gd name="connsiteX79" fmla="*/ 12155 w 12653"/>
              <a:gd name="connsiteY79" fmla="*/ 3261 h 3962"/>
              <a:gd name="connsiteX80" fmla="*/ 12092 w 12653"/>
              <a:gd name="connsiteY80" fmla="*/ 3261 h 3962"/>
              <a:gd name="connsiteX81" fmla="*/ 12092 w 12653"/>
              <a:gd name="connsiteY81" fmla="*/ 3231 h 3962"/>
              <a:gd name="connsiteX82" fmla="*/ 12202 w 12653"/>
              <a:gd name="connsiteY82" fmla="*/ 3231 h 3962"/>
              <a:gd name="connsiteX83" fmla="*/ 12202 w 12653"/>
              <a:gd name="connsiteY83" fmla="*/ 3360 h 3962"/>
              <a:gd name="connsiteX84" fmla="*/ 12414 w 12653"/>
              <a:gd name="connsiteY84" fmla="*/ 3360 h 3962"/>
              <a:gd name="connsiteX85" fmla="*/ 12414 w 12653"/>
              <a:gd name="connsiteY85" fmla="*/ 3278 h 3962"/>
              <a:gd name="connsiteX86" fmla="*/ 12470 w 12653"/>
              <a:gd name="connsiteY86" fmla="*/ 3278 h 3962"/>
              <a:gd name="connsiteX87" fmla="*/ 12470 w 12653"/>
              <a:gd name="connsiteY87" fmla="*/ 3360 h 3962"/>
              <a:gd name="connsiteX88" fmla="*/ 12653 w 12653"/>
              <a:gd name="connsiteY88" fmla="*/ 3360 h 3962"/>
              <a:gd name="connsiteX89" fmla="*/ 12653 w 12653"/>
              <a:gd name="connsiteY89" fmla="*/ 3179 h 3962"/>
              <a:gd name="connsiteX90" fmla="*/ 12571 w 12653"/>
              <a:gd name="connsiteY90" fmla="*/ 3179 h 3962"/>
              <a:gd name="connsiteX91" fmla="*/ 12571 w 12653"/>
              <a:gd name="connsiteY91" fmla="*/ 3106 h 3962"/>
              <a:gd name="connsiteX92" fmla="*/ 12651 w 12653"/>
              <a:gd name="connsiteY92" fmla="*/ 3106 h 3962"/>
              <a:gd name="connsiteX93" fmla="*/ 12651 w 12653"/>
              <a:gd name="connsiteY93" fmla="*/ 2894 h 3962"/>
              <a:gd name="connsiteX94" fmla="*/ 12522 w 12653"/>
              <a:gd name="connsiteY94" fmla="*/ 2894 h 3962"/>
              <a:gd name="connsiteX95" fmla="*/ 12522 w 12653"/>
              <a:gd name="connsiteY95" fmla="*/ 2786 h 3962"/>
              <a:gd name="connsiteX96" fmla="*/ 12552 w 12653"/>
              <a:gd name="connsiteY96" fmla="*/ 2786 h 3962"/>
              <a:gd name="connsiteX97" fmla="*/ 12552 w 12653"/>
              <a:gd name="connsiteY97" fmla="*/ 2847 h 3962"/>
              <a:gd name="connsiteX98" fmla="*/ 12636 w 12653"/>
              <a:gd name="connsiteY98" fmla="*/ 2847 h 3962"/>
              <a:gd name="connsiteX99" fmla="*/ 12636 w 12653"/>
              <a:gd name="connsiteY99" fmla="*/ 2765 h 3962"/>
              <a:gd name="connsiteX100" fmla="*/ 12574 w 12653"/>
              <a:gd name="connsiteY100" fmla="*/ 2765 h 3962"/>
              <a:gd name="connsiteX101" fmla="*/ 12574 w 12653"/>
              <a:gd name="connsiteY101" fmla="*/ 2708 h 3962"/>
              <a:gd name="connsiteX102" fmla="*/ 12634 w 12653"/>
              <a:gd name="connsiteY102" fmla="*/ 2708 h 3962"/>
              <a:gd name="connsiteX103" fmla="*/ 12634 w 12653"/>
              <a:gd name="connsiteY103" fmla="*/ 652 h 3962"/>
              <a:gd name="connsiteX104" fmla="*/ 12574 w 12653"/>
              <a:gd name="connsiteY104" fmla="*/ 652 h 3962"/>
              <a:gd name="connsiteX105" fmla="*/ 12574 w 12653"/>
              <a:gd name="connsiteY105" fmla="*/ 596 h 3962"/>
              <a:gd name="connsiteX106" fmla="*/ 12636 w 12653"/>
              <a:gd name="connsiteY106" fmla="*/ 596 h 3962"/>
              <a:gd name="connsiteX107" fmla="*/ 12636 w 12653"/>
              <a:gd name="connsiteY107" fmla="*/ 514 h 3962"/>
              <a:gd name="connsiteX108" fmla="*/ 12552 w 12653"/>
              <a:gd name="connsiteY108" fmla="*/ 514 h 3962"/>
              <a:gd name="connsiteX109" fmla="*/ 12552 w 12653"/>
              <a:gd name="connsiteY109" fmla="*/ 575 h 3962"/>
              <a:gd name="connsiteX110" fmla="*/ 12522 w 12653"/>
              <a:gd name="connsiteY110" fmla="*/ 575 h 3962"/>
              <a:gd name="connsiteX111" fmla="*/ 12522 w 12653"/>
              <a:gd name="connsiteY111" fmla="*/ 467 h 3962"/>
              <a:gd name="connsiteX112" fmla="*/ 12651 w 12653"/>
              <a:gd name="connsiteY112" fmla="*/ 467 h 3962"/>
              <a:gd name="connsiteX113" fmla="*/ 12651 w 12653"/>
              <a:gd name="connsiteY113" fmla="*/ 255 h 3962"/>
              <a:gd name="connsiteX114" fmla="*/ 12571 w 12653"/>
              <a:gd name="connsiteY114" fmla="*/ 255 h 3962"/>
              <a:gd name="connsiteX115" fmla="*/ 12571 w 12653"/>
              <a:gd name="connsiteY115" fmla="*/ 182 h 3962"/>
              <a:gd name="connsiteX116" fmla="*/ 12653 w 12653"/>
              <a:gd name="connsiteY116" fmla="*/ 182 h 3962"/>
              <a:gd name="connsiteX117" fmla="*/ 561 w 12653"/>
              <a:gd name="connsiteY117" fmla="*/ 3283 h 3962"/>
              <a:gd name="connsiteX118" fmla="*/ 561 w 12653"/>
              <a:gd name="connsiteY118" fmla="*/ 3324 h 3962"/>
              <a:gd name="connsiteX119" fmla="*/ 520 w 12653"/>
              <a:gd name="connsiteY119" fmla="*/ 3324 h 3962"/>
              <a:gd name="connsiteX120" fmla="*/ 520 w 12653"/>
              <a:gd name="connsiteY120" fmla="*/ 3283 h 3962"/>
              <a:gd name="connsiteX121" fmla="*/ 561 w 12653"/>
              <a:gd name="connsiteY121" fmla="*/ 3283 h 3962"/>
              <a:gd name="connsiteX122" fmla="*/ 12092 w 12653"/>
              <a:gd name="connsiteY122" fmla="*/ 78 h 3962"/>
              <a:gd name="connsiteX123" fmla="*/ 12092 w 12653"/>
              <a:gd name="connsiteY123" fmla="*/ 37 h 3962"/>
              <a:gd name="connsiteX124" fmla="*/ 12133 w 12653"/>
              <a:gd name="connsiteY124" fmla="*/ 37 h 3962"/>
              <a:gd name="connsiteX125" fmla="*/ 12133 w 12653"/>
              <a:gd name="connsiteY125" fmla="*/ 78 h 3962"/>
              <a:gd name="connsiteX126" fmla="*/ 12092 w 12653"/>
              <a:gd name="connsiteY126" fmla="*/ 78 h 3962"/>
              <a:gd name="connsiteX127" fmla="*/ 12574 w 12653"/>
              <a:gd name="connsiteY127" fmla="*/ 2825 h 3962"/>
              <a:gd name="connsiteX128" fmla="*/ 12574 w 12653"/>
              <a:gd name="connsiteY128" fmla="*/ 2786 h 3962"/>
              <a:gd name="connsiteX129" fmla="*/ 12615 w 12653"/>
              <a:gd name="connsiteY129" fmla="*/ 2786 h 3962"/>
              <a:gd name="connsiteX130" fmla="*/ 12615 w 12653"/>
              <a:gd name="connsiteY130" fmla="*/ 2825 h 3962"/>
              <a:gd name="connsiteX131" fmla="*/ 12574 w 12653"/>
              <a:gd name="connsiteY131" fmla="*/ 2825 h 3962"/>
              <a:gd name="connsiteX132" fmla="*/ 12492 w 12653"/>
              <a:gd name="connsiteY132" fmla="*/ 3339 h 3962"/>
              <a:gd name="connsiteX133" fmla="*/ 12492 w 12653"/>
              <a:gd name="connsiteY133" fmla="*/ 3278 h 3962"/>
              <a:gd name="connsiteX134" fmla="*/ 12571 w 12653"/>
              <a:gd name="connsiteY134" fmla="*/ 3278 h 3962"/>
              <a:gd name="connsiteX135" fmla="*/ 12571 w 12653"/>
              <a:gd name="connsiteY135" fmla="*/ 3201 h 3962"/>
              <a:gd name="connsiteX136" fmla="*/ 12630 w 12653"/>
              <a:gd name="connsiteY136" fmla="*/ 3201 h 3962"/>
              <a:gd name="connsiteX137" fmla="*/ 12630 w 12653"/>
              <a:gd name="connsiteY137" fmla="*/ 3339 h 3962"/>
              <a:gd name="connsiteX138" fmla="*/ 12492 w 12653"/>
              <a:gd name="connsiteY138" fmla="*/ 3339 h 3962"/>
              <a:gd name="connsiteX139" fmla="*/ 12492 w 12653"/>
              <a:gd name="connsiteY139" fmla="*/ 3259 h 3962"/>
              <a:gd name="connsiteX140" fmla="*/ 12492 w 12653"/>
              <a:gd name="connsiteY140" fmla="*/ 3201 h 3962"/>
              <a:gd name="connsiteX141" fmla="*/ 12552 w 12653"/>
              <a:gd name="connsiteY141" fmla="*/ 3201 h 3962"/>
              <a:gd name="connsiteX142" fmla="*/ 12552 w 12653"/>
              <a:gd name="connsiteY142" fmla="*/ 3259 h 3962"/>
              <a:gd name="connsiteX143" fmla="*/ 12492 w 12653"/>
              <a:gd name="connsiteY143" fmla="*/ 3259 h 3962"/>
              <a:gd name="connsiteX144" fmla="*/ 12487 w 12653"/>
              <a:gd name="connsiteY144" fmla="*/ 3084 h 3962"/>
              <a:gd name="connsiteX145" fmla="*/ 12487 w 12653"/>
              <a:gd name="connsiteY145" fmla="*/ 3021 h 3962"/>
              <a:gd name="connsiteX146" fmla="*/ 12552 w 12653"/>
              <a:gd name="connsiteY146" fmla="*/ 3021 h 3962"/>
              <a:gd name="connsiteX147" fmla="*/ 12552 w 12653"/>
              <a:gd name="connsiteY147" fmla="*/ 3084 h 3962"/>
              <a:gd name="connsiteX148" fmla="*/ 12487 w 12653"/>
              <a:gd name="connsiteY148" fmla="*/ 3084 h 3962"/>
              <a:gd name="connsiteX149" fmla="*/ 12552 w 12653"/>
              <a:gd name="connsiteY149" fmla="*/ 3106 h 3962"/>
              <a:gd name="connsiteX150" fmla="*/ 12552 w 12653"/>
              <a:gd name="connsiteY150" fmla="*/ 3177 h 3962"/>
              <a:gd name="connsiteX151" fmla="*/ 12487 w 12653"/>
              <a:gd name="connsiteY151" fmla="*/ 3177 h 3962"/>
              <a:gd name="connsiteX152" fmla="*/ 12487 w 12653"/>
              <a:gd name="connsiteY152" fmla="*/ 3106 h 3962"/>
              <a:gd name="connsiteX153" fmla="*/ 12552 w 12653"/>
              <a:gd name="connsiteY153" fmla="*/ 3106 h 3962"/>
              <a:gd name="connsiteX154" fmla="*/ 12470 w 12653"/>
              <a:gd name="connsiteY154" fmla="*/ 3196 h 3962"/>
              <a:gd name="connsiteX155" fmla="*/ 12470 w 12653"/>
              <a:gd name="connsiteY155" fmla="*/ 3259 h 3962"/>
              <a:gd name="connsiteX156" fmla="*/ 12414 w 12653"/>
              <a:gd name="connsiteY156" fmla="*/ 3259 h 3962"/>
              <a:gd name="connsiteX157" fmla="*/ 12414 w 12653"/>
              <a:gd name="connsiteY157" fmla="*/ 3196 h 3962"/>
              <a:gd name="connsiteX158" fmla="*/ 12470 w 12653"/>
              <a:gd name="connsiteY158" fmla="*/ 3196 h 3962"/>
              <a:gd name="connsiteX159" fmla="*/ 12470 w 12653"/>
              <a:gd name="connsiteY159" fmla="*/ 3106 h 3962"/>
              <a:gd name="connsiteX160" fmla="*/ 12470 w 12653"/>
              <a:gd name="connsiteY160" fmla="*/ 3177 h 3962"/>
              <a:gd name="connsiteX161" fmla="*/ 12414 w 12653"/>
              <a:gd name="connsiteY161" fmla="*/ 3177 h 3962"/>
              <a:gd name="connsiteX162" fmla="*/ 12414 w 12653"/>
              <a:gd name="connsiteY162" fmla="*/ 3106 h 3962"/>
              <a:gd name="connsiteX163" fmla="*/ 12470 w 12653"/>
              <a:gd name="connsiteY163" fmla="*/ 3106 h 3962"/>
              <a:gd name="connsiteX164" fmla="*/ 12092 w 12653"/>
              <a:gd name="connsiteY164" fmla="*/ 3324 h 3962"/>
              <a:gd name="connsiteX165" fmla="*/ 12092 w 12653"/>
              <a:gd name="connsiteY165" fmla="*/ 3283 h 3962"/>
              <a:gd name="connsiteX166" fmla="*/ 12133 w 12653"/>
              <a:gd name="connsiteY166" fmla="*/ 3283 h 3962"/>
              <a:gd name="connsiteX167" fmla="*/ 12133 w 12653"/>
              <a:gd name="connsiteY167" fmla="*/ 3324 h 3962"/>
              <a:gd name="connsiteX168" fmla="*/ 12092 w 12653"/>
              <a:gd name="connsiteY168" fmla="*/ 3324 h 3962"/>
              <a:gd name="connsiteX169" fmla="*/ 240 w 12653"/>
              <a:gd name="connsiteY169" fmla="*/ 3196 h 3962"/>
              <a:gd name="connsiteX170" fmla="*/ 240 w 12653"/>
              <a:gd name="connsiteY170" fmla="*/ 3259 h 3962"/>
              <a:gd name="connsiteX171" fmla="*/ 184 w 12653"/>
              <a:gd name="connsiteY171" fmla="*/ 3259 h 3962"/>
              <a:gd name="connsiteX172" fmla="*/ 184 w 12653"/>
              <a:gd name="connsiteY172" fmla="*/ 3196 h 3962"/>
              <a:gd name="connsiteX173" fmla="*/ 240 w 12653"/>
              <a:gd name="connsiteY173" fmla="*/ 3196 h 3962"/>
              <a:gd name="connsiteX174" fmla="*/ 240 w 12653"/>
              <a:gd name="connsiteY174" fmla="*/ 3106 h 3962"/>
              <a:gd name="connsiteX175" fmla="*/ 240 w 12653"/>
              <a:gd name="connsiteY175" fmla="*/ 3177 h 3962"/>
              <a:gd name="connsiteX176" fmla="*/ 184 w 12653"/>
              <a:gd name="connsiteY176" fmla="*/ 3177 h 3962"/>
              <a:gd name="connsiteX177" fmla="*/ 184 w 12653"/>
              <a:gd name="connsiteY177" fmla="*/ 3106 h 3962"/>
              <a:gd name="connsiteX178" fmla="*/ 240 w 12653"/>
              <a:gd name="connsiteY178" fmla="*/ 3106 h 3962"/>
              <a:gd name="connsiteX179" fmla="*/ 102 w 12653"/>
              <a:gd name="connsiteY179" fmla="*/ 3084 h 3962"/>
              <a:gd name="connsiteX180" fmla="*/ 102 w 12653"/>
              <a:gd name="connsiteY180" fmla="*/ 3021 h 3962"/>
              <a:gd name="connsiteX181" fmla="*/ 166 w 12653"/>
              <a:gd name="connsiteY181" fmla="*/ 3021 h 3962"/>
              <a:gd name="connsiteX182" fmla="*/ 166 w 12653"/>
              <a:gd name="connsiteY182" fmla="*/ 3084 h 3962"/>
              <a:gd name="connsiteX183" fmla="*/ 102 w 12653"/>
              <a:gd name="connsiteY183" fmla="*/ 3084 h 3962"/>
              <a:gd name="connsiteX184" fmla="*/ 102 w 12653"/>
              <a:gd name="connsiteY184" fmla="*/ 3177 h 3962"/>
              <a:gd name="connsiteX185" fmla="*/ 102 w 12653"/>
              <a:gd name="connsiteY185" fmla="*/ 3106 h 3962"/>
              <a:gd name="connsiteX186" fmla="*/ 166 w 12653"/>
              <a:gd name="connsiteY186" fmla="*/ 3106 h 3962"/>
              <a:gd name="connsiteX187" fmla="*/ 166 w 12653"/>
              <a:gd name="connsiteY187" fmla="*/ 3177 h 3962"/>
              <a:gd name="connsiteX188" fmla="*/ 102 w 12653"/>
              <a:gd name="connsiteY188" fmla="*/ 3177 h 3962"/>
              <a:gd name="connsiteX189" fmla="*/ 102 w 12653"/>
              <a:gd name="connsiteY189" fmla="*/ 3259 h 3962"/>
              <a:gd name="connsiteX190" fmla="*/ 102 w 12653"/>
              <a:gd name="connsiteY190" fmla="*/ 3201 h 3962"/>
              <a:gd name="connsiteX191" fmla="*/ 162 w 12653"/>
              <a:gd name="connsiteY191" fmla="*/ 3201 h 3962"/>
              <a:gd name="connsiteX192" fmla="*/ 162 w 12653"/>
              <a:gd name="connsiteY192" fmla="*/ 3259 h 3962"/>
              <a:gd name="connsiteX193" fmla="*/ 102 w 12653"/>
              <a:gd name="connsiteY193" fmla="*/ 3259 h 3962"/>
              <a:gd name="connsiteX194" fmla="*/ 162 w 12653"/>
              <a:gd name="connsiteY194" fmla="*/ 3278 h 3962"/>
              <a:gd name="connsiteX195" fmla="*/ 162 w 12653"/>
              <a:gd name="connsiteY195" fmla="*/ 3339 h 3962"/>
              <a:gd name="connsiteX196" fmla="*/ 24 w 12653"/>
              <a:gd name="connsiteY196" fmla="*/ 3339 h 3962"/>
              <a:gd name="connsiteX197" fmla="*/ 24 w 12653"/>
              <a:gd name="connsiteY197" fmla="*/ 3201 h 3962"/>
              <a:gd name="connsiteX198" fmla="*/ 82 w 12653"/>
              <a:gd name="connsiteY198" fmla="*/ 3201 h 3962"/>
              <a:gd name="connsiteX199" fmla="*/ 82 w 12653"/>
              <a:gd name="connsiteY199" fmla="*/ 3278 h 3962"/>
              <a:gd name="connsiteX200" fmla="*/ 162 w 12653"/>
              <a:gd name="connsiteY200" fmla="*/ 3278 h 3962"/>
              <a:gd name="connsiteX201" fmla="*/ 80 w 12653"/>
              <a:gd name="connsiteY201" fmla="*/ 536 h 3962"/>
              <a:gd name="connsiteX202" fmla="*/ 80 w 12653"/>
              <a:gd name="connsiteY202" fmla="*/ 575 h 3962"/>
              <a:gd name="connsiteX203" fmla="*/ 39 w 12653"/>
              <a:gd name="connsiteY203" fmla="*/ 575 h 3962"/>
              <a:gd name="connsiteX204" fmla="*/ 39 w 12653"/>
              <a:gd name="connsiteY204" fmla="*/ 536 h 3962"/>
              <a:gd name="connsiteX205" fmla="*/ 80 w 12653"/>
              <a:gd name="connsiteY205" fmla="*/ 536 h 3962"/>
              <a:gd name="connsiteX206" fmla="*/ 162 w 12653"/>
              <a:gd name="connsiteY206" fmla="*/ 22 h 3962"/>
              <a:gd name="connsiteX207" fmla="*/ 162 w 12653"/>
              <a:gd name="connsiteY207" fmla="*/ 82 h 3962"/>
              <a:gd name="connsiteX208" fmla="*/ 82 w 12653"/>
              <a:gd name="connsiteY208" fmla="*/ 82 h 3962"/>
              <a:gd name="connsiteX209" fmla="*/ 82 w 12653"/>
              <a:gd name="connsiteY209" fmla="*/ 160 h 3962"/>
              <a:gd name="connsiteX210" fmla="*/ 24 w 12653"/>
              <a:gd name="connsiteY210" fmla="*/ 160 h 3962"/>
              <a:gd name="connsiteX211" fmla="*/ 24 w 12653"/>
              <a:gd name="connsiteY211" fmla="*/ 22 h 3962"/>
              <a:gd name="connsiteX212" fmla="*/ 162 w 12653"/>
              <a:gd name="connsiteY212" fmla="*/ 22 h 3962"/>
              <a:gd name="connsiteX213" fmla="*/ 162 w 12653"/>
              <a:gd name="connsiteY213" fmla="*/ 102 h 3962"/>
              <a:gd name="connsiteX214" fmla="*/ 162 w 12653"/>
              <a:gd name="connsiteY214" fmla="*/ 160 h 3962"/>
              <a:gd name="connsiteX215" fmla="*/ 102 w 12653"/>
              <a:gd name="connsiteY215" fmla="*/ 160 h 3962"/>
              <a:gd name="connsiteX216" fmla="*/ 102 w 12653"/>
              <a:gd name="connsiteY216" fmla="*/ 102 h 3962"/>
              <a:gd name="connsiteX217" fmla="*/ 162 w 12653"/>
              <a:gd name="connsiteY217" fmla="*/ 102 h 3962"/>
              <a:gd name="connsiteX218" fmla="*/ 166 w 12653"/>
              <a:gd name="connsiteY218" fmla="*/ 277 h 3962"/>
              <a:gd name="connsiteX219" fmla="*/ 166 w 12653"/>
              <a:gd name="connsiteY219" fmla="*/ 339 h 3962"/>
              <a:gd name="connsiteX220" fmla="*/ 102 w 12653"/>
              <a:gd name="connsiteY220" fmla="*/ 339 h 3962"/>
              <a:gd name="connsiteX221" fmla="*/ 102 w 12653"/>
              <a:gd name="connsiteY221" fmla="*/ 277 h 3962"/>
              <a:gd name="connsiteX222" fmla="*/ 166 w 12653"/>
              <a:gd name="connsiteY222" fmla="*/ 277 h 3962"/>
              <a:gd name="connsiteX223" fmla="*/ 102 w 12653"/>
              <a:gd name="connsiteY223" fmla="*/ 255 h 3962"/>
              <a:gd name="connsiteX224" fmla="*/ 102 w 12653"/>
              <a:gd name="connsiteY224" fmla="*/ 184 h 3962"/>
              <a:gd name="connsiteX225" fmla="*/ 166 w 12653"/>
              <a:gd name="connsiteY225" fmla="*/ 184 h 3962"/>
              <a:gd name="connsiteX226" fmla="*/ 166 w 12653"/>
              <a:gd name="connsiteY226" fmla="*/ 255 h 3962"/>
              <a:gd name="connsiteX227" fmla="*/ 102 w 12653"/>
              <a:gd name="connsiteY227" fmla="*/ 255 h 3962"/>
              <a:gd name="connsiteX228" fmla="*/ 184 w 12653"/>
              <a:gd name="connsiteY228" fmla="*/ 255 h 3962"/>
              <a:gd name="connsiteX229" fmla="*/ 184 w 12653"/>
              <a:gd name="connsiteY229" fmla="*/ 184 h 3962"/>
              <a:gd name="connsiteX230" fmla="*/ 240 w 12653"/>
              <a:gd name="connsiteY230" fmla="*/ 184 h 3962"/>
              <a:gd name="connsiteX231" fmla="*/ 240 w 12653"/>
              <a:gd name="connsiteY231" fmla="*/ 255 h 3962"/>
              <a:gd name="connsiteX232" fmla="*/ 184 w 12653"/>
              <a:gd name="connsiteY232" fmla="*/ 255 h 3962"/>
              <a:gd name="connsiteX233" fmla="*/ 184 w 12653"/>
              <a:gd name="connsiteY233" fmla="*/ 164 h 3962"/>
              <a:gd name="connsiteX234" fmla="*/ 184 w 12653"/>
              <a:gd name="connsiteY234" fmla="*/ 102 h 3962"/>
              <a:gd name="connsiteX235" fmla="*/ 240 w 12653"/>
              <a:gd name="connsiteY235" fmla="*/ 102 h 3962"/>
              <a:gd name="connsiteX236" fmla="*/ 240 w 12653"/>
              <a:gd name="connsiteY236" fmla="*/ 164 h 3962"/>
              <a:gd name="connsiteX237" fmla="*/ 184 w 12653"/>
              <a:gd name="connsiteY237" fmla="*/ 164 h 3962"/>
              <a:gd name="connsiteX238" fmla="*/ 561 w 12653"/>
              <a:gd name="connsiteY238" fmla="*/ 37 h 3962"/>
              <a:gd name="connsiteX239" fmla="*/ 561 w 12653"/>
              <a:gd name="connsiteY239" fmla="*/ 78 h 3962"/>
              <a:gd name="connsiteX240" fmla="*/ 520 w 12653"/>
              <a:gd name="connsiteY240" fmla="*/ 78 h 3962"/>
              <a:gd name="connsiteX241" fmla="*/ 520 w 12653"/>
              <a:gd name="connsiteY241" fmla="*/ 37 h 3962"/>
              <a:gd name="connsiteX242" fmla="*/ 561 w 12653"/>
              <a:gd name="connsiteY242" fmla="*/ 37 h 3962"/>
              <a:gd name="connsiteX243" fmla="*/ 12414 w 12653"/>
              <a:gd name="connsiteY243" fmla="*/ 164 h 3962"/>
              <a:gd name="connsiteX244" fmla="*/ 12414 w 12653"/>
              <a:gd name="connsiteY244" fmla="*/ 102 h 3962"/>
              <a:gd name="connsiteX245" fmla="*/ 12470 w 12653"/>
              <a:gd name="connsiteY245" fmla="*/ 102 h 3962"/>
              <a:gd name="connsiteX246" fmla="*/ 12470 w 12653"/>
              <a:gd name="connsiteY246" fmla="*/ 164 h 3962"/>
              <a:gd name="connsiteX247" fmla="*/ 12414 w 12653"/>
              <a:gd name="connsiteY247" fmla="*/ 164 h 3962"/>
              <a:gd name="connsiteX248" fmla="*/ 12414 w 12653"/>
              <a:gd name="connsiteY248" fmla="*/ 255 h 3962"/>
              <a:gd name="connsiteX249" fmla="*/ 12414 w 12653"/>
              <a:gd name="connsiteY249" fmla="*/ 184 h 3962"/>
              <a:gd name="connsiteX250" fmla="*/ 12470 w 12653"/>
              <a:gd name="connsiteY250" fmla="*/ 184 h 3962"/>
              <a:gd name="connsiteX251" fmla="*/ 12470 w 12653"/>
              <a:gd name="connsiteY251" fmla="*/ 255 h 3962"/>
              <a:gd name="connsiteX252" fmla="*/ 12414 w 12653"/>
              <a:gd name="connsiteY252" fmla="*/ 255 h 3962"/>
              <a:gd name="connsiteX253" fmla="*/ 12552 w 12653"/>
              <a:gd name="connsiteY253" fmla="*/ 596 h 3962"/>
              <a:gd name="connsiteX254" fmla="*/ 12552 w 12653"/>
              <a:gd name="connsiteY254" fmla="*/ 674 h 3962"/>
              <a:gd name="connsiteX255" fmla="*/ 12612 w 12653"/>
              <a:gd name="connsiteY255" fmla="*/ 674 h 3962"/>
              <a:gd name="connsiteX256" fmla="*/ 12612 w 12653"/>
              <a:gd name="connsiteY256" fmla="*/ 2687 h 3962"/>
              <a:gd name="connsiteX257" fmla="*/ 12552 w 12653"/>
              <a:gd name="connsiteY257" fmla="*/ 2687 h 3962"/>
              <a:gd name="connsiteX258" fmla="*/ 12552 w 12653"/>
              <a:gd name="connsiteY258" fmla="*/ 2765 h 3962"/>
              <a:gd name="connsiteX259" fmla="*/ 12500 w 12653"/>
              <a:gd name="connsiteY259" fmla="*/ 2765 h 3962"/>
              <a:gd name="connsiteX260" fmla="*/ 12500 w 12653"/>
              <a:gd name="connsiteY260" fmla="*/ 2916 h 3962"/>
              <a:gd name="connsiteX261" fmla="*/ 12628 w 12653"/>
              <a:gd name="connsiteY261" fmla="*/ 2916 h 3962"/>
              <a:gd name="connsiteX262" fmla="*/ 12628 w 12653"/>
              <a:gd name="connsiteY262" fmla="*/ 3084 h 3962"/>
              <a:gd name="connsiteX263" fmla="*/ 12571 w 12653"/>
              <a:gd name="connsiteY263" fmla="*/ 3084 h 3962"/>
              <a:gd name="connsiteX264" fmla="*/ 12571 w 12653"/>
              <a:gd name="connsiteY264" fmla="*/ 3002 h 3962"/>
              <a:gd name="connsiteX265" fmla="*/ 12470 w 12653"/>
              <a:gd name="connsiteY265" fmla="*/ 3002 h 3962"/>
              <a:gd name="connsiteX266" fmla="*/ 12470 w 12653"/>
              <a:gd name="connsiteY266" fmla="*/ 3084 h 3962"/>
              <a:gd name="connsiteX267" fmla="*/ 12392 w 12653"/>
              <a:gd name="connsiteY267" fmla="*/ 3084 h 3962"/>
              <a:gd name="connsiteX268" fmla="*/ 12392 w 12653"/>
              <a:gd name="connsiteY268" fmla="*/ 3177 h 3962"/>
              <a:gd name="connsiteX269" fmla="*/ 12300 w 12653"/>
              <a:gd name="connsiteY269" fmla="*/ 3177 h 3962"/>
              <a:gd name="connsiteX270" fmla="*/ 12300 w 12653"/>
              <a:gd name="connsiteY270" fmla="*/ 3278 h 3962"/>
              <a:gd name="connsiteX271" fmla="*/ 12392 w 12653"/>
              <a:gd name="connsiteY271" fmla="*/ 3278 h 3962"/>
              <a:gd name="connsiteX272" fmla="*/ 12392 w 12653"/>
              <a:gd name="connsiteY272" fmla="*/ 3337 h 3962"/>
              <a:gd name="connsiteX273" fmla="*/ 12224 w 12653"/>
              <a:gd name="connsiteY273" fmla="*/ 3337 h 3962"/>
              <a:gd name="connsiteX274" fmla="*/ 12224 w 12653"/>
              <a:gd name="connsiteY274" fmla="*/ 3209 h 3962"/>
              <a:gd name="connsiteX275" fmla="*/ 12071 w 12653"/>
              <a:gd name="connsiteY275" fmla="*/ 3209 h 3962"/>
              <a:gd name="connsiteX276" fmla="*/ 12071 w 12653"/>
              <a:gd name="connsiteY276" fmla="*/ 3261 h 3962"/>
              <a:gd name="connsiteX277" fmla="*/ 11995 w 12653"/>
              <a:gd name="connsiteY277" fmla="*/ 3261 h 3962"/>
              <a:gd name="connsiteX278" fmla="*/ 11995 w 12653"/>
              <a:gd name="connsiteY278" fmla="*/ 3322 h 3962"/>
              <a:gd name="connsiteX279" fmla="*/ 658 w 12653"/>
              <a:gd name="connsiteY279" fmla="*/ 3322 h 3962"/>
              <a:gd name="connsiteX280" fmla="*/ 658 w 12653"/>
              <a:gd name="connsiteY280" fmla="*/ 3261 h 3962"/>
              <a:gd name="connsiteX281" fmla="*/ 583 w 12653"/>
              <a:gd name="connsiteY281" fmla="*/ 3261 h 3962"/>
              <a:gd name="connsiteX282" fmla="*/ 583 w 12653"/>
              <a:gd name="connsiteY282" fmla="*/ 3209 h 3962"/>
              <a:gd name="connsiteX283" fmla="*/ 430 w 12653"/>
              <a:gd name="connsiteY283" fmla="*/ 3209 h 3962"/>
              <a:gd name="connsiteX284" fmla="*/ 430 w 12653"/>
              <a:gd name="connsiteY284" fmla="*/ 3337 h 3962"/>
              <a:gd name="connsiteX285" fmla="*/ 261 w 12653"/>
              <a:gd name="connsiteY285" fmla="*/ 3337 h 3962"/>
              <a:gd name="connsiteX286" fmla="*/ 261 w 12653"/>
              <a:gd name="connsiteY286" fmla="*/ 3278 h 3962"/>
              <a:gd name="connsiteX287" fmla="*/ 354 w 12653"/>
              <a:gd name="connsiteY287" fmla="*/ 3278 h 3962"/>
              <a:gd name="connsiteX288" fmla="*/ 354 w 12653"/>
              <a:gd name="connsiteY288" fmla="*/ 3177 h 3962"/>
              <a:gd name="connsiteX289" fmla="*/ 261 w 12653"/>
              <a:gd name="connsiteY289" fmla="*/ 3177 h 3962"/>
              <a:gd name="connsiteX290" fmla="*/ 261 w 12653"/>
              <a:gd name="connsiteY290" fmla="*/ 3084 h 3962"/>
              <a:gd name="connsiteX291" fmla="*/ 184 w 12653"/>
              <a:gd name="connsiteY291" fmla="*/ 3084 h 3962"/>
              <a:gd name="connsiteX292" fmla="*/ 184 w 12653"/>
              <a:gd name="connsiteY292" fmla="*/ 3002 h 3962"/>
              <a:gd name="connsiteX293" fmla="*/ 82 w 12653"/>
              <a:gd name="connsiteY293" fmla="*/ 3002 h 3962"/>
              <a:gd name="connsiteX294" fmla="*/ 82 w 12653"/>
              <a:gd name="connsiteY294" fmla="*/ 3084 h 3962"/>
              <a:gd name="connsiteX295" fmla="*/ 26 w 12653"/>
              <a:gd name="connsiteY295" fmla="*/ 3084 h 3962"/>
              <a:gd name="connsiteX296" fmla="*/ 26 w 12653"/>
              <a:gd name="connsiteY296" fmla="*/ 2916 h 3962"/>
              <a:gd name="connsiteX297" fmla="*/ 153 w 12653"/>
              <a:gd name="connsiteY297" fmla="*/ 2916 h 3962"/>
              <a:gd name="connsiteX298" fmla="*/ 153 w 12653"/>
              <a:gd name="connsiteY298" fmla="*/ 2765 h 3962"/>
              <a:gd name="connsiteX299" fmla="*/ 102 w 12653"/>
              <a:gd name="connsiteY299" fmla="*/ 2765 h 3962"/>
              <a:gd name="connsiteX300" fmla="*/ 102 w 12653"/>
              <a:gd name="connsiteY300" fmla="*/ 2687 h 3962"/>
              <a:gd name="connsiteX301" fmla="*/ 41 w 12653"/>
              <a:gd name="connsiteY301" fmla="*/ 2687 h 3962"/>
              <a:gd name="connsiteX302" fmla="*/ 41 w 12653"/>
              <a:gd name="connsiteY302" fmla="*/ 674 h 3962"/>
              <a:gd name="connsiteX303" fmla="*/ 102 w 12653"/>
              <a:gd name="connsiteY303" fmla="*/ 674 h 3962"/>
              <a:gd name="connsiteX304" fmla="*/ 102 w 12653"/>
              <a:gd name="connsiteY304" fmla="*/ 596 h 3962"/>
              <a:gd name="connsiteX305" fmla="*/ 153 w 12653"/>
              <a:gd name="connsiteY305" fmla="*/ 596 h 3962"/>
              <a:gd name="connsiteX306" fmla="*/ 153 w 12653"/>
              <a:gd name="connsiteY306" fmla="*/ 445 h 3962"/>
              <a:gd name="connsiteX307" fmla="*/ 26 w 12653"/>
              <a:gd name="connsiteY307" fmla="*/ 445 h 3962"/>
              <a:gd name="connsiteX308" fmla="*/ 26 w 12653"/>
              <a:gd name="connsiteY308" fmla="*/ 277 h 3962"/>
              <a:gd name="connsiteX309" fmla="*/ 82 w 12653"/>
              <a:gd name="connsiteY309" fmla="*/ 277 h 3962"/>
              <a:gd name="connsiteX310" fmla="*/ 82 w 12653"/>
              <a:gd name="connsiteY310" fmla="*/ 359 h 3962"/>
              <a:gd name="connsiteX311" fmla="*/ 184 w 12653"/>
              <a:gd name="connsiteY311" fmla="*/ 359 h 3962"/>
              <a:gd name="connsiteX312" fmla="*/ 184 w 12653"/>
              <a:gd name="connsiteY312" fmla="*/ 277 h 3962"/>
              <a:gd name="connsiteX313" fmla="*/ 261 w 12653"/>
              <a:gd name="connsiteY313" fmla="*/ 277 h 3962"/>
              <a:gd name="connsiteX314" fmla="*/ 261 w 12653"/>
              <a:gd name="connsiteY314" fmla="*/ 184 h 3962"/>
              <a:gd name="connsiteX315" fmla="*/ 354 w 12653"/>
              <a:gd name="connsiteY315" fmla="*/ 184 h 3962"/>
              <a:gd name="connsiteX316" fmla="*/ 354 w 12653"/>
              <a:gd name="connsiteY316" fmla="*/ 82 h 3962"/>
              <a:gd name="connsiteX317" fmla="*/ 261 w 12653"/>
              <a:gd name="connsiteY317" fmla="*/ 82 h 3962"/>
              <a:gd name="connsiteX318" fmla="*/ 261 w 12653"/>
              <a:gd name="connsiteY318" fmla="*/ 24 h 3962"/>
              <a:gd name="connsiteX319" fmla="*/ 430 w 12653"/>
              <a:gd name="connsiteY319" fmla="*/ 24 h 3962"/>
              <a:gd name="connsiteX320" fmla="*/ 430 w 12653"/>
              <a:gd name="connsiteY320" fmla="*/ 151 h 3962"/>
              <a:gd name="connsiteX321" fmla="*/ 583 w 12653"/>
              <a:gd name="connsiteY321" fmla="*/ 151 h 3962"/>
              <a:gd name="connsiteX322" fmla="*/ 583 w 12653"/>
              <a:gd name="connsiteY322" fmla="*/ 100 h 3962"/>
              <a:gd name="connsiteX323" fmla="*/ 658 w 12653"/>
              <a:gd name="connsiteY323" fmla="*/ 100 h 3962"/>
              <a:gd name="connsiteX324" fmla="*/ 658 w 12653"/>
              <a:gd name="connsiteY324" fmla="*/ 39 h 3962"/>
              <a:gd name="connsiteX325" fmla="*/ 11995 w 12653"/>
              <a:gd name="connsiteY325" fmla="*/ 39 h 3962"/>
              <a:gd name="connsiteX326" fmla="*/ 11995 w 12653"/>
              <a:gd name="connsiteY326" fmla="*/ 100 h 3962"/>
              <a:gd name="connsiteX327" fmla="*/ 12071 w 12653"/>
              <a:gd name="connsiteY327" fmla="*/ 100 h 3962"/>
              <a:gd name="connsiteX328" fmla="*/ 12071 w 12653"/>
              <a:gd name="connsiteY328" fmla="*/ 151 h 3962"/>
              <a:gd name="connsiteX329" fmla="*/ 12224 w 12653"/>
              <a:gd name="connsiteY329" fmla="*/ 151 h 3962"/>
              <a:gd name="connsiteX330" fmla="*/ 12224 w 12653"/>
              <a:gd name="connsiteY330" fmla="*/ 24 h 3962"/>
              <a:gd name="connsiteX331" fmla="*/ 12392 w 12653"/>
              <a:gd name="connsiteY331" fmla="*/ 24 h 3962"/>
              <a:gd name="connsiteX332" fmla="*/ 12392 w 12653"/>
              <a:gd name="connsiteY332" fmla="*/ 82 h 3962"/>
              <a:gd name="connsiteX333" fmla="*/ 12300 w 12653"/>
              <a:gd name="connsiteY333" fmla="*/ 82 h 3962"/>
              <a:gd name="connsiteX334" fmla="*/ 12300 w 12653"/>
              <a:gd name="connsiteY334" fmla="*/ 184 h 3962"/>
              <a:gd name="connsiteX335" fmla="*/ 12392 w 12653"/>
              <a:gd name="connsiteY335" fmla="*/ 184 h 3962"/>
              <a:gd name="connsiteX336" fmla="*/ 12392 w 12653"/>
              <a:gd name="connsiteY336" fmla="*/ 277 h 3962"/>
              <a:gd name="connsiteX337" fmla="*/ 12470 w 12653"/>
              <a:gd name="connsiteY337" fmla="*/ 277 h 3962"/>
              <a:gd name="connsiteX338" fmla="*/ 12470 w 12653"/>
              <a:gd name="connsiteY338" fmla="*/ 359 h 3962"/>
              <a:gd name="connsiteX339" fmla="*/ 12571 w 12653"/>
              <a:gd name="connsiteY339" fmla="*/ 359 h 3962"/>
              <a:gd name="connsiteX340" fmla="*/ 12571 w 12653"/>
              <a:gd name="connsiteY340" fmla="*/ 277 h 3962"/>
              <a:gd name="connsiteX341" fmla="*/ 12628 w 12653"/>
              <a:gd name="connsiteY341" fmla="*/ 277 h 3962"/>
              <a:gd name="connsiteX342" fmla="*/ 12628 w 12653"/>
              <a:gd name="connsiteY342" fmla="*/ 445 h 3962"/>
              <a:gd name="connsiteX343" fmla="*/ 12500 w 12653"/>
              <a:gd name="connsiteY343" fmla="*/ 445 h 3962"/>
              <a:gd name="connsiteX344" fmla="*/ 12500 w 12653"/>
              <a:gd name="connsiteY344" fmla="*/ 596 h 3962"/>
              <a:gd name="connsiteX345" fmla="*/ 12552 w 12653"/>
              <a:gd name="connsiteY345" fmla="*/ 596 h 3962"/>
              <a:gd name="connsiteX346" fmla="*/ 261 w 12653"/>
              <a:gd name="connsiteY346" fmla="*/ 3259 h 3962"/>
              <a:gd name="connsiteX347" fmla="*/ 261 w 12653"/>
              <a:gd name="connsiteY347" fmla="*/ 3196 h 3962"/>
              <a:gd name="connsiteX348" fmla="*/ 335 w 12653"/>
              <a:gd name="connsiteY348" fmla="*/ 3196 h 3962"/>
              <a:gd name="connsiteX349" fmla="*/ 335 w 12653"/>
              <a:gd name="connsiteY349" fmla="*/ 3259 h 3962"/>
              <a:gd name="connsiteX350" fmla="*/ 261 w 12653"/>
              <a:gd name="connsiteY350" fmla="*/ 3259 h 3962"/>
              <a:gd name="connsiteX351" fmla="*/ 261 w 12653"/>
              <a:gd name="connsiteY351" fmla="*/ 102 h 3962"/>
              <a:gd name="connsiteX352" fmla="*/ 335 w 12653"/>
              <a:gd name="connsiteY352" fmla="*/ 102 h 3962"/>
              <a:gd name="connsiteX353" fmla="*/ 335 w 12653"/>
              <a:gd name="connsiteY353" fmla="*/ 164 h 3962"/>
              <a:gd name="connsiteX354" fmla="*/ 261 w 12653"/>
              <a:gd name="connsiteY354" fmla="*/ 164 h 3962"/>
              <a:gd name="connsiteX355" fmla="*/ 261 w 12653"/>
              <a:gd name="connsiteY355" fmla="*/ 102 h 3962"/>
              <a:gd name="connsiteX356" fmla="*/ 12392 w 12653"/>
              <a:gd name="connsiteY356" fmla="*/ 102 h 3962"/>
              <a:gd name="connsiteX357" fmla="*/ 12392 w 12653"/>
              <a:gd name="connsiteY357" fmla="*/ 164 h 3962"/>
              <a:gd name="connsiteX358" fmla="*/ 12319 w 12653"/>
              <a:gd name="connsiteY358" fmla="*/ 164 h 3962"/>
              <a:gd name="connsiteX359" fmla="*/ 12319 w 12653"/>
              <a:gd name="connsiteY359" fmla="*/ 102 h 3962"/>
              <a:gd name="connsiteX360" fmla="*/ 12392 w 12653"/>
              <a:gd name="connsiteY360" fmla="*/ 102 h 3962"/>
              <a:gd name="connsiteX361" fmla="*/ 12392 w 12653"/>
              <a:gd name="connsiteY361" fmla="*/ 3899 h 3962"/>
              <a:gd name="connsiteX362" fmla="*/ 12392 w 12653"/>
              <a:gd name="connsiteY362" fmla="*/ 3962 h 3962"/>
              <a:gd name="connsiteX363" fmla="*/ 12319 w 12653"/>
              <a:gd name="connsiteY363" fmla="*/ 3962 h 3962"/>
              <a:gd name="connsiteX364" fmla="*/ 12319 w 12653"/>
              <a:gd name="connsiteY364" fmla="*/ 3899 h 3962"/>
              <a:gd name="connsiteX365" fmla="*/ 12392 w 12653"/>
              <a:gd name="connsiteY365" fmla="*/ 3899 h 3962"/>
              <a:gd name="connsiteX366" fmla="*/ 12552 w 12653"/>
              <a:gd name="connsiteY366" fmla="*/ 277 h 3962"/>
              <a:gd name="connsiteX367" fmla="*/ 12552 w 12653"/>
              <a:gd name="connsiteY367" fmla="*/ 339 h 3962"/>
              <a:gd name="connsiteX368" fmla="*/ 12487 w 12653"/>
              <a:gd name="connsiteY368" fmla="*/ 339 h 3962"/>
              <a:gd name="connsiteX369" fmla="*/ 12487 w 12653"/>
              <a:gd name="connsiteY369" fmla="*/ 277 h 3962"/>
              <a:gd name="connsiteX370" fmla="*/ 12552 w 12653"/>
              <a:gd name="connsiteY370" fmla="*/ 277 h 3962"/>
              <a:gd name="connsiteX371" fmla="*/ 12552 w 12653"/>
              <a:gd name="connsiteY371" fmla="*/ 184 h 3962"/>
              <a:gd name="connsiteX372" fmla="*/ 12552 w 12653"/>
              <a:gd name="connsiteY372" fmla="*/ 255 h 3962"/>
              <a:gd name="connsiteX373" fmla="*/ 12487 w 12653"/>
              <a:gd name="connsiteY373" fmla="*/ 255 h 3962"/>
              <a:gd name="connsiteX374" fmla="*/ 12487 w 12653"/>
              <a:gd name="connsiteY374" fmla="*/ 184 h 3962"/>
              <a:gd name="connsiteX375" fmla="*/ 12552 w 12653"/>
              <a:gd name="connsiteY375" fmla="*/ 184 h 3962"/>
              <a:gd name="connsiteX376" fmla="*/ 12552 w 12653"/>
              <a:gd name="connsiteY376" fmla="*/ 102 h 3962"/>
              <a:gd name="connsiteX377" fmla="*/ 12552 w 12653"/>
              <a:gd name="connsiteY377" fmla="*/ 160 h 3962"/>
              <a:gd name="connsiteX378" fmla="*/ 12492 w 12653"/>
              <a:gd name="connsiteY378" fmla="*/ 160 h 3962"/>
              <a:gd name="connsiteX379" fmla="*/ 12492 w 12653"/>
              <a:gd name="connsiteY379" fmla="*/ 102 h 3962"/>
              <a:gd name="connsiteX380" fmla="*/ 12552 w 12653"/>
              <a:gd name="connsiteY380" fmla="*/ 102 h 3962"/>
              <a:gd name="connsiteX381" fmla="*/ 12492 w 12653"/>
              <a:gd name="connsiteY381" fmla="*/ 82 h 3962"/>
              <a:gd name="connsiteX382" fmla="*/ 12492 w 12653"/>
              <a:gd name="connsiteY382" fmla="*/ 22 h 3962"/>
              <a:gd name="connsiteX383" fmla="*/ 12630 w 12653"/>
              <a:gd name="connsiteY383" fmla="*/ 22 h 3962"/>
              <a:gd name="connsiteX384" fmla="*/ 12630 w 12653"/>
              <a:gd name="connsiteY384" fmla="*/ 160 h 3962"/>
              <a:gd name="connsiteX385" fmla="*/ 12571 w 12653"/>
              <a:gd name="connsiteY385" fmla="*/ 160 h 3962"/>
              <a:gd name="connsiteX386" fmla="*/ 12571 w 12653"/>
              <a:gd name="connsiteY386" fmla="*/ 82 h 3962"/>
              <a:gd name="connsiteX387" fmla="*/ 12492 w 12653"/>
              <a:gd name="connsiteY387" fmla="*/ 82 h 3962"/>
              <a:gd name="connsiteX388" fmla="*/ 80 w 12653"/>
              <a:gd name="connsiteY388" fmla="*/ 3489 h 3962"/>
              <a:gd name="connsiteX389" fmla="*/ 80 w 12653"/>
              <a:gd name="connsiteY389" fmla="*/ 3528 h 3962"/>
              <a:gd name="connsiteX390" fmla="*/ 39 w 12653"/>
              <a:gd name="connsiteY390" fmla="*/ 3528 h 3962"/>
              <a:gd name="connsiteX391" fmla="*/ 39 w 12653"/>
              <a:gd name="connsiteY391" fmla="*/ 3489 h 3962"/>
              <a:gd name="connsiteX392" fmla="*/ 80 w 12653"/>
              <a:gd name="connsiteY392" fmla="*/ 3489 h 3962"/>
              <a:gd name="connsiteX393" fmla="*/ 12574 w 12653"/>
              <a:gd name="connsiteY393" fmla="*/ 575 h 3962"/>
              <a:gd name="connsiteX394" fmla="*/ 12574 w 12653"/>
              <a:gd name="connsiteY394" fmla="*/ 536 h 3962"/>
              <a:gd name="connsiteX395" fmla="*/ 12615 w 12653"/>
              <a:gd name="connsiteY395" fmla="*/ 536 h 3962"/>
              <a:gd name="connsiteX396" fmla="*/ 12615 w 12653"/>
              <a:gd name="connsiteY396" fmla="*/ 575 h 3962"/>
              <a:gd name="connsiteX397" fmla="*/ 12574 w 12653"/>
              <a:gd name="connsiteY397" fmla="*/ 575 h 3962"/>
              <a:gd name="connsiteX0" fmla="*/ 12653 w 12653"/>
              <a:gd name="connsiteY0" fmla="*/ 182 h 3962"/>
              <a:gd name="connsiteX1" fmla="*/ 12653 w 12653"/>
              <a:gd name="connsiteY1" fmla="*/ 0 h 3962"/>
              <a:gd name="connsiteX2" fmla="*/ 12470 w 12653"/>
              <a:gd name="connsiteY2" fmla="*/ 0 h 3962"/>
              <a:gd name="connsiteX3" fmla="*/ 12470 w 12653"/>
              <a:gd name="connsiteY3" fmla="*/ 82 h 3962"/>
              <a:gd name="connsiteX4" fmla="*/ 12414 w 12653"/>
              <a:gd name="connsiteY4" fmla="*/ 82 h 3962"/>
              <a:gd name="connsiteX5" fmla="*/ 12414 w 12653"/>
              <a:gd name="connsiteY5" fmla="*/ 0 h 3962"/>
              <a:gd name="connsiteX6" fmla="*/ 12202 w 12653"/>
              <a:gd name="connsiteY6" fmla="*/ 0 h 3962"/>
              <a:gd name="connsiteX7" fmla="*/ 12202 w 12653"/>
              <a:gd name="connsiteY7" fmla="*/ 130 h 3962"/>
              <a:gd name="connsiteX8" fmla="*/ 12092 w 12653"/>
              <a:gd name="connsiteY8" fmla="*/ 130 h 3962"/>
              <a:gd name="connsiteX9" fmla="*/ 12092 w 12653"/>
              <a:gd name="connsiteY9" fmla="*/ 100 h 3962"/>
              <a:gd name="connsiteX10" fmla="*/ 12155 w 12653"/>
              <a:gd name="connsiteY10" fmla="*/ 100 h 3962"/>
              <a:gd name="connsiteX11" fmla="*/ 12155 w 12653"/>
              <a:gd name="connsiteY11" fmla="*/ 15 h 3962"/>
              <a:gd name="connsiteX12" fmla="*/ 12071 w 12653"/>
              <a:gd name="connsiteY12" fmla="*/ 15 h 3962"/>
              <a:gd name="connsiteX13" fmla="*/ 12071 w 12653"/>
              <a:gd name="connsiteY13" fmla="*/ 78 h 3962"/>
              <a:gd name="connsiteX14" fmla="*/ 12017 w 12653"/>
              <a:gd name="connsiteY14" fmla="*/ 78 h 3962"/>
              <a:gd name="connsiteX15" fmla="*/ 12017 w 12653"/>
              <a:gd name="connsiteY15" fmla="*/ 18 h 3962"/>
              <a:gd name="connsiteX16" fmla="*/ 637 w 12653"/>
              <a:gd name="connsiteY16" fmla="*/ 18 h 3962"/>
              <a:gd name="connsiteX17" fmla="*/ 637 w 12653"/>
              <a:gd name="connsiteY17" fmla="*/ 78 h 3962"/>
              <a:gd name="connsiteX18" fmla="*/ 583 w 12653"/>
              <a:gd name="connsiteY18" fmla="*/ 78 h 3962"/>
              <a:gd name="connsiteX19" fmla="*/ 583 w 12653"/>
              <a:gd name="connsiteY19" fmla="*/ 15 h 3962"/>
              <a:gd name="connsiteX20" fmla="*/ 499 w 12653"/>
              <a:gd name="connsiteY20" fmla="*/ 15 h 3962"/>
              <a:gd name="connsiteX21" fmla="*/ 499 w 12653"/>
              <a:gd name="connsiteY21" fmla="*/ 100 h 3962"/>
              <a:gd name="connsiteX22" fmla="*/ 561 w 12653"/>
              <a:gd name="connsiteY22" fmla="*/ 100 h 3962"/>
              <a:gd name="connsiteX23" fmla="*/ 561 w 12653"/>
              <a:gd name="connsiteY23" fmla="*/ 130 h 3962"/>
              <a:gd name="connsiteX24" fmla="*/ 451 w 12653"/>
              <a:gd name="connsiteY24" fmla="*/ 130 h 3962"/>
              <a:gd name="connsiteX25" fmla="*/ 451 w 12653"/>
              <a:gd name="connsiteY25" fmla="*/ 0 h 3962"/>
              <a:gd name="connsiteX26" fmla="*/ 240 w 12653"/>
              <a:gd name="connsiteY26" fmla="*/ 0 h 3962"/>
              <a:gd name="connsiteX27" fmla="*/ 240 w 12653"/>
              <a:gd name="connsiteY27" fmla="*/ 82 h 3962"/>
              <a:gd name="connsiteX28" fmla="*/ 184 w 12653"/>
              <a:gd name="connsiteY28" fmla="*/ 82 h 3962"/>
              <a:gd name="connsiteX29" fmla="*/ 184 w 12653"/>
              <a:gd name="connsiteY29" fmla="*/ 0 h 3962"/>
              <a:gd name="connsiteX30" fmla="*/ 0 w 12653"/>
              <a:gd name="connsiteY30" fmla="*/ 0 h 3962"/>
              <a:gd name="connsiteX31" fmla="*/ 0 w 12653"/>
              <a:gd name="connsiteY31" fmla="*/ 182 h 3962"/>
              <a:gd name="connsiteX32" fmla="*/ 82 w 12653"/>
              <a:gd name="connsiteY32" fmla="*/ 182 h 3962"/>
              <a:gd name="connsiteX33" fmla="*/ 82 w 12653"/>
              <a:gd name="connsiteY33" fmla="*/ 255 h 3962"/>
              <a:gd name="connsiteX34" fmla="*/ 2 w 12653"/>
              <a:gd name="connsiteY34" fmla="*/ 255 h 3962"/>
              <a:gd name="connsiteX35" fmla="*/ 2 w 12653"/>
              <a:gd name="connsiteY35" fmla="*/ 467 h 3962"/>
              <a:gd name="connsiteX36" fmla="*/ 132 w 12653"/>
              <a:gd name="connsiteY36" fmla="*/ 467 h 3962"/>
              <a:gd name="connsiteX37" fmla="*/ 132 w 12653"/>
              <a:gd name="connsiteY37" fmla="*/ 575 h 3962"/>
              <a:gd name="connsiteX38" fmla="*/ 102 w 12653"/>
              <a:gd name="connsiteY38" fmla="*/ 575 h 3962"/>
              <a:gd name="connsiteX39" fmla="*/ 102 w 12653"/>
              <a:gd name="connsiteY39" fmla="*/ 514 h 3962"/>
              <a:gd name="connsiteX40" fmla="*/ 17 w 12653"/>
              <a:gd name="connsiteY40" fmla="*/ 514 h 3962"/>
              <a:gd name="connsiteX41" fmla="*/ 17 w 12653"/>
              <a:gd name="connsiteY41" fmla="*/ 596 h 3962"/>
              <a:gd name="connsiteX42" fmla="*/ 80 w 12653"/>
              <a:gd name="connsiteY42" fmla="*/ 596 h 3962"/>
              <a:gd name="connsiteX43" fmla="*/ 80 w 12653"/>
              <a:gd name="connsiteY43" fmla="*/ 652 h 3962"/>
              <a:gd name="connsiteX44" fmla="*/ 20 w 12653"/>
              <a:gd name="connsiteY44" fmla="*/ 652 h 3962"/>
              <a:gd name="connsiteX45" fmla="*/ 20 w 12653"/>
              <a:gd name="connsiteY45" fmla="*/ 2708 h 3962"/>
              <a:gd name="connsiteX46" fmla="*/ 80 w 12653"/>
              <a:gd name="connsiteY46" fmla="*/ 2708 h 3962"/>
              <a:gd name="connsiteX47" fmla="*/ 80 w 12653"/>
              <a:gd name="connsiteY47" fmla="*/ 2765 h 3962"/>
              <a:gd name="connsiteX48" fmla="*/ 17 w 12653"/>
              <a:gd name="connsiteY48" fmla="*/ 2765 h 3962"/>
              <a:gd name="connsiteX49" fmla="*/ 17 w 12653"/>
              <a:gd name="connsiteY49" fmla="*/ 2847 h 3962"/>
              <a:gd name="connsiteX50" fmla="*/ 102 w 12653"/>
              <a:gd name="connsiteY50" fmla="*/ 2847 h 3962"/>
              <a:gd name="connsiteX51" fmla="*/ 102 w 12653"/>
              <a:gd name="connsiteY51" fmla="*/ 2786 h 3962"/>
              <a:gd name="connsiteX52" fmla="*/ 132 w 12653"/>
              <a:gd name="connsiteY52" fmla="*/ 2786 h 3962"/>
              <a:gd name="connsiteX53" fmla="*/ 132 w 12653"/>
              <a:gd name="connsiteY53" fmla="*/ 2894 h 3962"/>
              <a:gd name="connsiteX54" fmla="*/ 2 w 12653"/>
              <a:gd name="connsiteY54" fmla="*/ 2894 h 3962"/>
              <a:gd name="connsiteX55" fmla="*/ 2 w 12653"/>
              <a:gd name="connsiteY55" fmla="*/ 3106 h 3962"/>
              <a:gd name="connsiteX56" fmla="*/ 82 w 12653"/>
              <a:gd name="connsiteY56" fmla="*/ 3106 h 3962"/>
              <a:gd name="connsiteX57" fmla="*/ 82 w 12653"/>
              <a:gd name="connsiteY57" fmla="*/ 3179 h 3962"/>
              <a:gd name="connsiteX58" fmla="*/ 0 w 12653"/>
              <a:gd name="connsiteY58" fmla="*/ 3179 h 3962"/>
              <a:gd name="connsiteX59" fmla="*/ 0 w 12653"/>
              <a:gd name="connsiteY59" fmla="*/ 3360 h 3962"/>
              <a:gd name="connsiteX60" fmla="*/ 184 w 12653"/>
              <a:gd name="connsiteY60" fmla="*/ 3360 h 3962"/>
              <a:gd name="connsiteX61" fmla="*/ 184 w 12653"/>
              <a:gd name="connsiteY61" fmla="*/ 3278 h 3962"/>
              <a:gd name="connsiteX62" fmla="*/ 240 w 12653"/>
              <a:gd name="connsiteY62" fmla="*/ 3278 h 3962"/>
              <a:gd name="connsiteX63" fmla="*/ 240 w 12653"/>
              <a:gd name="connsiteY63" fmla="*/ 3360 h 3962"/>
              <a:gd name="connsiteX64" fmla="*/ 451 w 12653"/>
              <a:gd name="connsiteY64" fmla="*/ 3360 h 3962"/>
              <a:gd name="connsiteX65" fmla="*/ 451 w 12653"/>
              <a:gd name="connsiteY65" fmla="*/ 3231 h 3962"/>
              <a:gd name="connsiteX66" fmla="*/ 561 w 12653"/>
              <a:gd name="connsiteY66" fmla="*/ 3231 h 3962"/>
              <a:gd name="connsiteX67" fmla="*/ 561 w 12653"/>
              <a:gd name="connsiteY67" fmla="*/ 3261 h 3962"/>
              <a:gd name="connsiteX68" fmla="*/ 499 w 12653"/>
              <a:gd name="connsiteY68" fmla="*/ 3261 h 3962"/>
              <a:gd name="connsiteX69" fmla="*/ 499 w 12653"/>
              <a:gd name="connsiteY69" fmla="*/ 3345 h 3962"/>
              <a:gd name="connsiteX70" fmla="*/ 583 w 12653"/>
              <a:gd name="connsiteY70" fmla="*/ 3345 h 3962"/>
              <a:gd name="connsiteX71" fmla="*/ 583 w 12653"/>
              <a:gd name="connsiteY71" fmla="*/ 3283 h 3962"/>
              <a:gd name="connsiteX72" fmla="*/ 637 w 12653"/>
              <a:gd name="connsiteY72" fmla="*/ 3283 h 3962"/>
              <a:gd name="connsiteX73" fmla="*/ 637 w 12653"/>
              <a:gd name="connsiteY73" fmla="*/ 3343 h 3962"/>
              <a:gd name="connsiteX74" fmla="*/ 12017 w 12653"/>
              <a:gd name="connsiteY74" fmla="*/ 3343 h 3962"/>
              <a:gd name="connsiteX75" fmla="*/ 12017 w 12653"/>
              <a:gd name="connsiteY75" fmla="*/ 3283 h 3962"/>
              <a:gd name="connsiteX76" fmla="*/ 12071 w 12653"/>
              <a:gd name="connsiteY76" fmla="*/ 3283 h 3962"/>
              <a:gd name="connsiteX77" fmla="*/ 12071 w 12653"/>
              <a:gd name="connsiteY77" fmla="*/ 3345 h 3962"/>
              <a:gd name="connsiteX78" fmla="*/ 12155 w 12653"/>
              <a:gd name="connsiteY78" fmla="*/ 3345 h 3962"/>
              <a:gd name="connsiteX79" fmla="*/ 12155 w 12653"/>
              <a:gd name="connsiteY79" fmla="*/ 3261 h 3962"/>
              <a:gd name="connsiteX80" fmla="*/ 12092 w 12653"/>
              <a:gd name="connsiteY80" fmla="*/ 3261 h 3962"/>
              <a:gd name="connsiteX81" fmla="*/ 12092 w 12653"/>
              <a:gd name="connsiteY81" fmla="*/ 3231 h 3962"/>
              <a:gd name="connsiteX82" fmla="*/ 12202 w 12653"/>
              <a:gd name="connsiteY82" fmla="*/ 3231 h 3962"/>
              <a:gd name="connsiteX83" fmla="*/ 12202 w 12653"/>
              <a:gd name="connsiteY83" fmla="*/ 3360 h 3962"/>
              <a:gd name="connsiteX84" fmla="*/ 12414 w 12653"/>
              <a:gd name="connsiteY84" fmla="*/ 3360 h 3962"/>
              <a:gd name="connsiteX85" fmla="*/ 12414 w 12653"/>
              <a:gd name="connsiteY85" fmla="*/ 3278 h 3962"/>
              <a:gd name="connsiteX86" fmla="*/ 12470 w 12653"/>
              <a:gd name="connsiteY86" fmla="*/ 3278 h 3962"/>
              <a:gd name="connsiteX87" fmla="*/ 12470 w 12653"/>
              <a:gd name="connsiteY87" fmla="*/ 3360 h 3962"/>
              <a:gd name="connsiteX88" fmla="*/ 12653 w 12653"/>
              <a:gd name="connsiteY88" fmla="*/ 3360 h 3962"/>
              <a:gd name="connsiteX89" fmla="*/ 12653 w 12653"/>
              <a:gd name="connsiteY89" fmla="*/ 3179 h 3962"/>
              <a:gd name="connsiteX90" fmla="*/ 12571 w 12653"/>
              <a:gd name="connsiteY90" fmla="*/ 3179 h 3962"/>
              <a:gd name="connsiteX91" fmla="*/ 12571 w 12653"/>
              <a:gd name="connsiteY91" fmla="*/ 3106 h 3962"/>
              <a:gd name="connsiteX92" fmla="*/ 12651 w 12653"/>
              <a:gd name="connsiteY92" fmla="*/ 3106 h 3962"/>
              <a:gd name="connsiteX93" fmla="*/ 12651 w 12653"/>
              <a:gd name="connsiteY93" fmla="*/ 2894 h 3962"/>
              <a:gd name="connsiteX94" fmla="*/ 12522 w 12653"/>
              <a:gd name="connsiteY94" fmla="*/ 2894 h 3962"/>
              <a:gd name="connsiteX95" fmla="*/ 12522 w 12653"/>
              <a:gd name="connsiteY95" fmla="*/ 2786 h 3962"/>
              <a:gd name="connsiteX96" fmla="*/ 12552 w 12653"/>
              <a:gd name="connsiteY96" fmla="*/ 2786 h 3962"/>
              <a:gd name="connsiteX97" fmla="*/ 12552 w 12653"/>
              <a:gd name="connsiteY97" fmla="*/ 2847 h 3962"/>
              <a:gd name="connsiteX98" fmla="*/ 12636 w 12653"/>
              <a:gd name="connsiteY98" fmla="*/ 2847 h 3962"/>
              <a:gd name="connsiteX99" fmla="*/ 12636 w 12653"/>
              <a:gd name="connsiteY99" fmla="*/ 2765 h 3962"/>
              <a:gd name="connsiteX100" fmla="*/ 12574 w 12653"/>
              <a:gd name="connsiteY100" fmla="*/ 2765 h 3962"/>
              <a:gd name="connsiteX101" fmla="*/ 12574 w 12653"/>
              <a:gd name="connsiteY101" fmla="*/ 2708 h 3962"/>
              <a:gd name="connsiteX102" fmla="*/ 12634 w 12653"/>
              <a:gd name="connsiteY102" fmla="*/ 2708 h 3962"/>
              <a:gd name="connsiteX103" fmla="*/ 12634 w 12653"/>
              <a:gd name="connsiteY103" fmla="*/ 652 h 3962"/>
              <a:gd name="connsiteX104" fmla="*/ 12574 w 12653"/>
              <a:gd name="connsiteY104" fmla="*/ 652 h 3962"/>
              <a:gd name="connsiteX105" fmla="*/ 12574 w 12653"/>
              <a:gd name="connsiteY105" fmla="*/ 596 h 3962"/>
              <a:gd name="connsiteX106" fmla="*/ 12636 w 12653"/>
              <a:gd name="connsiteY106" fmla="*/ 596 h 3962"/>
              <a:gd name="connsiteX107" fmla="*/ 12636 w 12653"/>
              <a:gd name="connsiteY107" fmla="*/ 514 h 3962"/>
              <a:gd name="connsiteX108" fmla="*/ 12552 w 12653"/>
              <a:gd name="connsiteY108" fmla="*/ 514 h 3962"/>
              <a:gd name="connsiteX109" fmla="*/ 12552 w 12653"/>
              <a:gd name="connsiteY109" fmla="*/ 575 h 3962"/>
              <a:gd name="connsiteX110" fmla="*/ 12522 w 12653"/>
              <a:gd name="connsiteY110" fmla="*/ 575 h 3962"/>
              <a:gd name="connsiteX111" fmla="*/ 12522 w 12653"/>
              <a:gd name="connsiteY111" fmla="*/ 467 h 3962"/>
              <a:gd name="connsiteX112" fmla="*/ 12651 w 12653"/>
              <a:gd name="connsiteY112" fmla="*/ 467 h 3962"/>
              <a:gd name="connsiteX113" fmla="*/ 12651 w 12653"/>
              <a:gd name="connsiteY113" fmla="*/ 255 h 3962"/>
              <a:gd name="connsiteX114" fmla="*/ 12571 w 12653"/>
              <a:gd name="connsiteY114" fmla="*/ 255 h 3962"/>
              <a:gd name="connsiteX115" fmla="*/ 12571 w 12653"/>
              <a:gd name="connsiteY115" fmla="*/ 182 h 3962"/>
              <a:gd name="connsiteX116" fmla="*/ 12653 w 12653"/>
              <a:gd name="connsiteY116" fmla="*/ 182 h 3962"/>
              <a:gd name="connsiteX117" fmla="*/ 561 w 12653"/>
              <a:gd name="connsiteY117" fmla="*/ 3283 h 3962"/>
              <a:gd name="connsiteX118" fmla="*/ 561 w 12653"/>
              <a:gd name="connsiteY118" fmla="*/ 3324 h 3962"/>
              <a:gd name="connsiteX119" fmla="*/ 520 w 12653"/>
              <a:gd name="connsiteY119" fmla="*/ 3324 h 3962"/>
              <a:gd name="connsiteX120" fmla="*/ 520 w 12653"/>
              <a:gd name="connsiteY120" fmla="*/ 3283 h 3962"/>
              <a:gd name="connsiteX121" fmla="*/ 561 w 12653"/>
              <a:gd name="connsiteY121" fmla="*/ 3283 h 3962"/>
              <a:gd name="connsiteX122" fmla="*/ 12092 w 12653"/>
              <a:gd name="connsiteY122" fmla="*/ 78 h 3962"/>
              <a:gd name="connsiteX123" fmla="*/ 12092 w 12653"/>
              <a:gd name="connsiteY123" fmla="*/ 37 h 3962"/>
              <a:gd name="connsiteX124" fmla="*/ 12133 w 12653"/>
              <a:gd name="connsiteY124" fmla="*/ 37 h 3962"/>
              <a:gd name="connsiteX125" fmla="*/ 12133 w 12653"/>
              <a:gd name="connsiteY125" fmla="*/ 78 h 3962"/>
              <a:gd name="connsiteX126" fmla="*/ 12092 w 12653"/>
              <a:gd name="connsiteY126" fmla="*/ 78 h 3962"/>
              <a:gd name="connsiteX127" fmla="*/ 12574 w 12653"/>
              <a:gd name="connsiteY127" fmla="*/ 2825 h 3962"/>
              <a:gd name="connsiteX128" fmla="*/ 12574 w 12653"/>
              <a:gd name="connsiteY128" fmla="*/ 2786 h 3962"/>
              <a:gd name="connsiteX129" fmla="*/ 12615 w 12653"/>
              <a:gd name="connsiteY129" fmla="*/ 2786 h 3962"/>
              <a:gd name="connsiteX130" fmla="*/ 12615 w 12653"/>
              <a:gd name="connsiteY130" fmla="*/ 2825 h 3962"/>
              <a:gd name="connsiteX131" fmla="*/ 12574 w 12653"/>
              <a:gd name="connsiteY131" fmla="*/ 2825 h 3962"/>
              <a:gd name="connsiteX132" fmla="*/ 12492 w 12653"/>
              <a:gd name="connsiteY132" fmla="*/ 3339 h 3962"/>
              <a:gd name="connsiteX133" fmla="*/ 12492 w 12653"/>
              <a:gd name="connsiteY133" fmla="*/ 3278 h 3962"/>
              <a:gd name="connsiteX134" fmla="*/ 12571 w 12653"/>
              <a:gd name="connsiteY134" fmla="*/ 3278 h 3962"/>
              <a:gd name="connsiteX135" fmla="*/ 12571 w 12653"/>
              <a:gd name="connsiteY135" fmla="*/ 3201 h 3962"/>
              <a:gd name="connsiteX136" fmla="*/ 12630 w 12653"/>
              <a:gd name="connsiteY136" fmla="*/ 3201 h 3962"/>
              <a:gd name="connsiteX137" fmla="*/ 12630 w 12653"/>
              <a:gd name="connsiteY137" fmla="*/ 3339 h 3962"/>
              <a:gd name="connsiteX138" fmla="*/ 12492 w 12653"/>
              <a:gd name="connsiteY138" fmla="*/ 3339 h 3962"/>
              <a:gd name="connsiteX139" fmla="*/ 12492 w 12653"/>
              <a:gd name="connsiteY139" fmla="*/ 3259 h 3962"/>
              <a:gd name="connsiteX140" fmla="*/ 12492 w 12653"/>
              <a:gd name="connsiteY140" fmla="*/ 3201 h 3962"/>
              <a:gd name="connsiteX141" fmla="*/ 12552 w 12653"/>
              <a:gd name="connsiteY141" fmla="*/ 3201 h 3962"/>
              <a:gd name="connsiteX142" fmla="*/ 12552 w 12653"/>
              <a:gd name="connsiteY142" fmla="*/ 3259 h 3962"/>
              <a:gd name="connsiteX143" fmla="*/ 12492 w 12653"/>
              <a:gd name="connsiteY143" fmla="*/ 3259 h 3962"/>
              <a:gd name="connsiteX144" fmla="*/ 12487 w 12653"/>
              <a:gd name="connsiteY144" fmla="*/ 3084 h 3962"/>
              <a:gd name="connsiteX145" fmla="*/ 12487 w 12653"/>
              <a:gd name="connsiteY145" fmla="*/ 3021 h 3962"/>
              <a:gd name="connsiteX146" fmla="*/ 12552 w 12653"/>
              <a:gd name="connsiteY146" fmla="*/ 3021 h 3962"/>
              <a:gd name="connsiteX147" fmla="*/ 12552 w 12653"/>
              <a:gd name="connsiteY147" fmla="*/ 3084 h 3962"/>
              <a:gd name="connsiteX148" fmla="*/ 12487 w 12653"/>
              <a:gd name="connsiteY148" fmla="*/ 3084 h 3962"/>
              <a:gd name="connsiteX149" fmla="*/ 12552 w 12653"/>
              <a:gd name="connsiteY149" fmla="*/ 3106 h 3962"/>
              <a:gd name="connsiteX150" fmla="*/ 12552 w 12653"/>
              <a:gd name="connsiteY150" fmla="*/ 3177 h 3962"/>
              <a:gd name="connsiteX151" fmla="*/ 12487 w 12653"/>
              <a:gd name="connsiteY151" fmla="*/ 3177 h 3962"/>
              <a:gd name="connsiteX152" fmla="*/ 12487 w 12653"/>
              <a:gd name="connsiteY152" fmla="*/ 3106 h 3962"/>
              <a:gd name="connsiteX153" fmla="*/ 12552 w 12653"/>
              <a:gd name="connsiteY153" fmla="*/ 3106 h 3962"/>
              <a:gd name="connsiteX154" fmla="*/ 12470 w 12653"/>
              <a:gd name="connsiteY154" fmla="*/ 3196 h 3962"/>
              <a:gd name="connsiteX155" fmla="*/ 12470 w 12653"/>
              <a:gd name="connsiteY155" fmla="*/ 3259 h 3962"/>
              <a:gd name="connsiteX156" fmla="*/ 12414 w 12653"/>
              <a:gd name="connsiteY156" fmla="*/ 3259 h 3962"/>
              <a:gd name="connsiteX157" fmla="*/ 12414 w 12653"/>
              <a:gd name="connsiteY157" fmla="*/ 3196 h 3962"/>
              <a:gd name="connsiteX158" fmla="*/ 12470 w 12653"/>
              <a:gd name="connsiteY158" fmla="*/ 3196 h 3962"/>
              <a:gd name="connsiteX159" fmla="*/ 12470 w 12653"/>
              <a:gd name="connsiteY159" fmla="*/ 3106 h 3962"/>
              <a:gd name="connsiteX160" fmla="*/ 12470 w 12653"/>
              <a:gd name="connsiteY160" fmla="*/ 3177 h 3962"/>
              <a:gd name="connsiteX161" fmla="*/ 12414 w 12653"/>
              <a:gd name="connsiteY161" fmla="*/ 3177 h 3962"/>
              <a:gd name="connsiteX162" fmla="*/ 12414 w 12653"/>
              <a:gd name="connsiteY162" fmla="*/ 3106 h 3962"/>
              <a:gd name="connsiteX163" fmla="*/ 12470 w 12653"/>
              <a:gd name="connsiteY163" fmla="*/ 3106 h 3962"/>
              <a:gd name="connsiteX164" fmla="*/ 12092 w 12653"/>
              <a:gd name="connsiteY164" fmla="*/ 3324 h 3962"/>
              <a:gd name="connsiteX165" fmla="*/ 12092 w 12653"/>
              <a:gd name="connsiteY165" fmla="*/ 3283 h 3962"/>
              <a:gd name="connsiteX166" fmla="*/ 12133 w 12653"/>
              <a:gd name="connsiteY166" fmla="*/ 3283 h 3962"/>
              <a:gd name="connsiteX167" fmla="*/ 12133 w 12653"/>
              <a:gd name="connsiteY167" fmla="*/ 3324 h 3962"/>
              <a:gd name="connsiteX168" fmla="*/ 12092 w 12653"/>
              <a:gd name="connsiteY168" fmla="*/ 3324 h 3962"/>
              <a:gd name="connsiteX169" fmla="*/ 240 w 12653"/>
              <a:gd name="connsiteY169" fmla="*/ 3196 h 3962"/>
              <a:gd name="connsiteX170" fmla="*/ 240 w 12653"/>
              <a:gd name="connsiteY170" fmla="*/ 3259 h 3962"/>
              <a:gd name="connsiteX171" fmla="*/ 184 w 12653"/>
              <a:gd name="connsiteY171" fmla="*/ 3259 h 3962"/>
              <a:gd name="connsiteX172" fmla="*/ 184 w 12653"/>
              <a:gd name="connsiteY172" fmla="*/ 3196 h 3962"/>
              <a:gd name="connsiteX173" fmla="*/ 240 w 12653"/>
              <a:gd name="connsiteY173" fmla="*/ 3196 h 3962"/>
              <a:gd name="connsiteX174" fmla="*/ 240 w 12653"/>
              <a:gd name="connsiteY174" fmla="*/ 3106 h 3962"/>
              <a:gd name="connsiteX175" fmla="*/ 240 w 12653"/>
              <a:gd name="connsiteY175" fmla="*/ 3177 h 3962"/>
              <a:gd name="connsiteX176" fmla="*/ 184 w 12653"/>
              <a:gd name="connsiteY176" fmla="*/ 3177 h 3962"/>
              <a:gd name="connsiteX177" fmla="*/ 184 w 12653"/>
              <a:gd name="connsiteY177" fmla="*/ 3106 h 3962"/>
              <a:gd name="connsiteX178" fmla="*/ 240 w 12653"/>
              <a:gd name="connsiteY178" fmla="*/ 3106 h 3962"/>
              <a:gd name="connsiteX179" fmla="*/ 102 w 12653"/>
              <a:gd name="connsiteY179" fmla="*/ 3084 h 3962"/>
              <a:gd name="connsiteX180" fmla="*/ 102 w 12653"/>
              <a:gd name="connsiteY180" fmla="*/ 3021 h 3962"/>
              <a:gd name="connsiteX181" fmla="*/ 166 w 12653"/>
              <a:gd name="connsiteY181" fmla="*/ 3021 h 3962"/>
              <a:gd name="connsiteX182" fmla="*/ 166 w 12653"/>
              <a:gd name="connsiteY182" fmla="*/ 3084 h 3962"/>
              <a:gd name="connsiteX183" fmla="*/ 102 w 12653"/>
              <a:gd name="connsiteY183" fmla="*/ 3084 h 3962"/>
              <a:gd name="connsiteX184" fmla="*/ 102 w 12653"/>
              <a:gd name="connsiteY184" fmla="*/ 3177 h 3962"/>
              <a:gd name="connsiteX185" fmla="*/ 102 w 12653"/>
              <a:gd name="connsiteY185" fmla="*/ 3106 h 3962"/>
              <a:gd name="connsiteX186" fmla="*/ 166 w 12653"/>
              <a:gd name="connsiteY186" fmla="*/ 3106 h 3962"/>
              <a:gd name="connsiteX187" fmla="*/ 166 w 12653"/>
              <a:gd name="connsiteY187" fmla="*/ 3177 h 3962"/>
              <a:gd name="connsiteX188" fmla="*/ 102 w 12653"/>
              <a:gd name="connsiteY188" fmla="*/ 3177 h 3962"/>
              <a:gd name="connsiteX189" fmla="*/ 102 w 12653"/>
              <a:gd name="connsiteY189" fmla="*/ 3259 h 3962"/>
              <a:gd name="connsiteX190" fmla="*/ 102 w 12653"/>
              <a:gd name="connsiteY190" fmla="*/ 3201 h 3962"/>
              <a:gd name="connsiteX191" fmla="*/ 162 w 12653"/>
              <a:gd name="connsiteY191" fmla="*/ 3201 h 3962"/>
              <a:gd name="connsiteX192" fmla="*/ 162 w 12653"/>
              <a:gd name="connsiteY192" fmla="*/ 3259 h 3962"/>
              <a:gd name="connsiteX193" fmla="*/ 102 w 12653"/>
              <a:gd name="connsiteY193" fmla="*/ 3259 h 3962"/>
              <a:gd name="connsiteX194" fmla="*/ 162 w 12653"/>
              <a:gd name="connsiteY194" fmla="*/ 3278 h 3962"/>
              <a:gd name="connsiteX195" fmla="*/ 162 w 12653"/>
              <a:gd name="connsiteY195" fmla="*/ 3339 h 3962"/>
              <a:gd name="connsiteX196" fmla="*/ 24 w 12653"/>
              <a:gd name="connsiteY196" fmla="*/ 3339 h 3962"/>
              <a:gd name="connsiteX197" fmla="*/ 24 w 12653"/>
              <a:gd name="connsiteY197" fmla="*/ 3201 h 3962"/>
              <a:gd name="connsiteX198" fmla="*/ 82 w 12653"/>
              <a:gd name="connsiteY198" fmla="*/ 3201 h 3962"/>
              <a:gd name="connsiteX199" fmla="*/ 82 w 12653"/>
              <a:gd name="connsiteY199" fmla="*/ 3278 h 3962"/>
              <a:gd name="connsiteX200" fmla="*/ 162 w 12653"/>
              <a:gd name="connsiteY200" fmla="*/ 3278 h 3962"/>
              <a:gd name="connsiteX201" fmla="*/ 80 w 12653"/>
              <a:gd name="connsiteY201" fmla="*/ 536 h 3962"/>
              <a:gd name="connsiteX202" fmla="*/ 80 w 12653"/>
              <a:gd name="connsiteY202" fmla="*/ 575 h 3962"/>
              <a:gd name="connsiteX203" fmla="*/ 39 w 12653"/>
              <a:gd name="connsiteY203" fmla="*/ 575 h 3962"/>
              <a:gd name="connsiteX204" fmla="*/ 39 w 12653"/>
              <a:gd name="connsiteY204" fmla="*/ 536 h 3962"/>
              <a:gd name="connsiteX205" fmla="*/ 80 w 12653"/>
              <a:gd name="connsiteY205" fmla="*/ 536 h 3962"/>
              <a:gd name="connsiteX206" fmla="*/ 162 w 12653"/>
              <a:gd name="connsiteY206" fmla="*/ 22 h 3962"/>
              <a:gd name="connsiteX207" fmla="*/ 162 w 12653"/>
              <a:gd name="connsiteY207" fmla="*/ 82 h 3962"/>
              <a:gd name="connsiteX208" fmla="*/ 82 w 12653"/>
              <a:gd name="connsiteY208" fmla="*/ 82 h 3962"/>
              <a:gd name="connsiteX209" fmla="*/ 82 w 12653"/>
              <a:gd name="connsiteY209" fmla="*/ 160 h 3962"/>
              <a:gd name="connsiteX210" fmla="*/ 24 w 12653"/>
              <a:gd name="connsiteY210" fmla="*/ 160 h 3962"/>
              <a:gd name="connsiteX211" fmla="*/ 24 w 12653"/>
              <a:gd name="connsiteY211" fmla="*/ 22 h 3962"/>
              <a:gd name="connsiteX212" fmla="*/ 162 w 12653"/>
              <a:gd name="connsiteY212" fmla="*/ 22 h 3962"/>
              <a:gd name="connsiteX213" fmla="*/ 162 w 12653"/>
              <a:gd name="connsiteY213" fmla="*/ 102 h 3962"/>
              <a:gd name="connsiteX214" fmla="*/ 162 w 12653"/>
              <a:gd name="connsiteY214" fmla="*/ 160 h 3962"/>
              <a:gd name="connsiteX215" fmla="*/ 102 w 12653"/>
              <a:gd name="connsiteY215" fmla="*/ 160 h 3962"/>
              <a:gd name="connsiteX216" fmla="*/ 102 w 12653"/>
              <a:gd name="connsiteY216" fmla="*/ 102 h 3962"/>
              <a:gd name="connsiteX217" fmla="*/ 162 w 12653"/>
              <a:gd name="connsiteY217" fmla="*/ 102 h 3962"/>
              <a:gd name="connsiteX218" fmla="*/ 166 w 12653"/>
              <a:gd name="connsiteY218" fmla="*/ 277 h 3962"/>
              <a:gd name="connsiteX219" fmla="*/ 166 w 12653"/>
              <a:gd name="connsiteY219" fmla="*/ 339 h 3962"/>
              <a:gd name="connsiteX220" fmla="*/ 102 w 12653"/>
              <a:gd name="connsiteY220" fmla="*/ 339 h 3962"/>
              <a:gd name="connsiteX221" fmla="*/ 102 w 12653"/>
              <a:gd name="connsiteY221" fmla="*/ 277 h 3962"/>
              <a:gd name="connsiteX222" fmla="*/ 166 w 12653"/>
              <a:gd name="connsiteY222" fmla="*/ 277 h 3962"/>
              <a:gd name="connsiteX223" fmla="*/ 102 w 12653"/>
              <a:gd name="connsiteY223" fmla="*/ 255 h 3962"/>
              <a:gd name="connsiteX224" fmla="*/ 102 w 12653"/>
              <a:gd name="connsiteY224" fmla="*/ 184 h 3962"/>
              <a:gd name="connsiteX225" fmla="*/ 166 w 12653"/>
              <a:gd name="connsiteY225" fmla="*/ 184 h 3962"/>
              <a:gd name="connsiteX226" fmla="*/ 166 w 12653"/>
              <a:gd name="connsiteY226" fmla="*/ 255 h 3962"/>
              <a:gd name="connsiteX227" fmla="*/ 102 w 12653"/>
              <a:gd name="connsiteY227" fmla="*/ 255 h 3962"/>
              <a:gd name="connsiteX228" fmla="*/ 184 w 12653"/>
              <a:gd name="connsiteY228" fmla="*/ 255 h 3962"/>
              <a:gd name="connsiteX229" fmla="*/ 184 w 12653"/>
              <a:gd name="connsiteY229" fmla="*/ 184 h 3962"/>
              <a:gd name="connsiteX230" fmla="*/ 240 w 12653"/>
              <a:gd name="connsiteY230" fmla="*/ 184 h 3962"/>
              <a:gd name="connsiteX231" fmla="*/ 240 w 12653"/>
              <a:gd name="connsiteY231" fmla="*/ 255 h 3962"/>
              <a:gd name="connsiteX232" fmla="*/ 184 w 12653"/>
              <a:gd name="connsiteY232" fmla="*/ 255 h 3962"/>
              <a:gd name="connsiteX233" fmla="*/ 184 w 12653"/>
              <a:gd name="connsiteY233" fmla="*/ 164 h 3962"/>
              <a:gd name="connsiteX234" fmla="*/ 184 w 12653"/>
              <a:gd name="connsiteY234" fmla="*/ 102 h 3962"/>
              <a:gd name="connsiteX235" fmla="*/ 240 w 12653"/>
              <a:gd name="connsiteY235" fmla="*/ 102 h 3962"/>
              <a:gd name="connsiteX236" fmla="*/ 240 w 12653"/>
              <a:gd name="connsiteY236" fmla="*/ 164 h 3962"/>
              <a:gd name="connsiteX237" fmla="*/ 184 w 12653"/>
              <a:gd name="connsiteY237" fmla="*/ 164 h 3962"/>
              <a:gd name="connsiteX238" fmla="*/ 561 w 12653"/>
              <a:gd name="connsiteY238" fmla="*/ 37 h 3962"/>
              <a:gd name="connsiteX239" fmla="*/ 561 w 12653"/>
              <a:gd name="connsiteY239" fmla="*/ 78 h 3962"/>
              <a:gd name="connsiteX240" fmla="*/ 520 w 12653"/>
              <a:gd name="connsiteY240" fmla="*/ 78 h 3962"/>
              <a:gd name="connsiteX241" fmla="*/ 520 w 12653"/>
              <a:gd name="connsiteY241" fmla="*/ 37 h 3962"/>
              <a:gd name="connsiteX242" fmla="*/ 561 w 12653"/>
              <a:gd name="connsiteY242" fmla="*/ 37 h 3962"/>
              <a:gd name="connsiteX243" fmla="*/ 12414 w 12653"/>
              <a:gd name="connsiteY243" fmla="*/ 164 h 3962"/>
              <a:gd name="connsiteX244" fmla="*/ 12414 w 12653"/>
              <a:gd name="connsiteY244" fmla="*/ 102 h 3962"/>
              <a:gd name="connsiteX245" fmla="*/ 12470 w 12653"/>
              <a:gd name="connsiteY245" fmla="*/ 102 h 3962"/>
              <a:gd name="connsiteX246" fmla="*/ 12470 w 12653"/>
              <a:gd name="connsiteY246" fmla="*/ 164 h 3962"/>
              <a:gd name="connsiteX247" fmla="*/ 12414 w 12653"/>
              <a:gd name="connsiteY247" fmla="*/ 164 h 3962"/>
              <a:gd name="connsiteX248" fmla="*/ 12414 w 12653"/>
              <a:gd name="connsiteY248" fmla="*/ 255 h 3962"/>
              <a:gd name="connsiteX249" fmla="*/ 12414 w 12653"/>
              <a:gd name="connsiteY249" fmla="*/ 184 h 3962"/>
              <a:gd name="connsiteX250" fmla="*/ 12470 w 12653"/>
              <a:gd name="connsiteY250" fmla="*/ 184 h 3962"/>
              <a:gd name="connsiteX251" fmla="*/ 12470 w 12653"/>
              <a:gd name="connsiteY251" fmla="*/ 255 h 3962"/>
              <a:gd name="connsiteX252" fmla="*/ 12414 w 12653"/>
              <a:gd name="connsiteY252" fmla="*/ 255 h 3962"/>
              <a:gd name="connsiteX253" fmla="*/ 12552 w 12653"/>
              <a:gd name="connsiteY253" fmla="*/ 596 h 3962"/>
              <a:gd name="connsiteX254" fmla="*/ 12552 w 12653"/>
              <a:gd name="connsiteY254" fmla="*/ 674 h 3962"/>
              <a:gd name="connsiteX255" fmla="*/ 12612 w 12653"/>
              <a:gd name="connsiteY255" fmla="*/ 674 h 3962"/>
              <a:gd name="connsiteX256" fmla="*/ 12612 w 12653"/>
              <a:gd name="connsiteY256" fmla="*/ 2687 h 3962"/>
              <a:gd name="connsiteX257" fmla="*/ 12552 w 12653"/>
              <a:gd name="connsiteY257" fmla="*/ 2687 h 3962"/>
              <a:gd name="connsiteX258" fmla="*/ 12552 w 12653"/>
              <a:gd name="connsiteY258" fmla="*/ 2765 h 3962"/>
              <a:gd name="connsiteX259" fmla="*/ 12500 w 12653"/>
              <a:gd name="connsiteY259" fmla="*/ 2765 h 3962"/>
              <a:gd name="connsiteX260" fmla="*/ 12500 w 12653"/>
              <a:gd name="connsiteY260" fmla="*/ 2916 h 3962"/>
              <a:gd name="connsiteX261" fmla="*/ 12628 w 12653"/>
              <a:gd name="connsiteY261" fmla="*/ 2916 h 3962"/>
              <a:gd name="connsiteX262" fmla="*/ 12628 w 12653"/>
              <a:gd name="connsiteY262" fmla="*/ 3084 h 3962"/>
              <a:gd name="connsiteX263" fmla="*/ 12571 w 12653"/>
              <a:gd name="connsiteY263" fmla="*/ 3084 h 3962"/>
              <a:gd name="connsiteX264" fmla="*/ 12571 w 12653"/>
              <a:gd name="connsiteY264" fmla="*/ 3002 h 3962"/>
              <a:gd name="connsiteX265" fmla="*/ 12470 w 12653"/>
              <a:gd name="connsiteY265" fmla="*/ 3002 h 3962"/>
              <a:gd name="connsiteX266" fmla="*/ 12470 w 12653"/>
              <a:gd name="connsiteY266" fmla="*/ 3084 h 3962"/>
              <a:gd name="connsiteX267" fmla="*/ 12392 w 12653"/>
              <a:gd name="connsiteY267" fmla="*/ 3084 h 3962"/>
              <a:gd name="connsiteX268" fmla="*/ 12392 w 12653"/>
              <a:gd name="connsiteY268" fmla="*/ 3177 h 3962"/>
              <a:gd name="connsiteX269" fmla="*/ 12300 w 12653"/>
              <a:gd name="connsiteY269" fmla="*/ 3177 h 3962"/>
              <a:gd name="connsiteX270" fmla="*/ 12300 w 12653"/>
              <a:gd name="connsiteY270" fmla="*/ 3278 h 3962"/>
              <a:gd name="connsiteX271" fmla="*/ 12392 w 12653"/>
              <a:gd name="connsiteY271" fmla="*/ 3278 h 3962"/>
              <a:gd name="connsiteX272" fmla="*/ 12392 w 12653"/>
              <a:gd name="connsiteY272" fmla="*/ 3337 h 3962"/>
              <a:gd name="connsiteX273" fmla="*/ 12224 w 12653"/>
              <a:gd name="connsiteY273" fmla="*/ 3337 h 3962"/>
              <a:gd name="connsiteX274" fmla="*/ 12224 w 12653"/>
              <a:gd name="connsiteY274" fmla="*/ 3209 h 3962"/>
              <a:gd name="connsiteX275" fmla="*/ 12071 w 12653"/>
              <a:gd name="connsiteY275" fmla="*/ 3209 h 3962"/>
              <a:gd name="connsiteX276" fmla="*/ 12071 w 12653"/>
              <a:gd name="connsiteY276" fmla="*/ 3261 h 3962"/>
              <a:gd name="connsiteX277" fmla="*/ 11995 w 12653"/>
              <a:gd name="connsiteY277" fmla="*/ 3261 h 3962"/>
              <a:gd name="connsiteX278" fmla="*/ 11995 w 12653"/>
              <a:gd name="connsiteY278" fmla="*/ 3322 h 3962"/>
              <a:gd name="connsiteX279" fmla="*/ 658 w 12653"/>
              <a:gd name="connsiteY279" fmla="*/ 3322 h 3962"/>
              <a:gd name="connsiteX280" fmla="*/ 658 w 12653"/>
              <a:gd name="connsiteY280" fmla="*/ 3261 h 3962"/>
              <a:gd name="connsiteX281" fmla="*/ 583 w 12653"/>
              <a:gd name="connsiteY281" fmla="*/ 3261 h 3962"/>
              <a:gd name="connsiteX282" fmla="*/ 583 w 12653"/>
              <a:gd name="connsiteY282" fmla="*/ 3209 h 3962"/>
              <a:gd name="connsiteX283" fmla="*/ 430 w 12653"/>
              <a:gd name="connsiteY283" fmla="*/ 3209 h 3962"/>
              <a:gd name="connsiteX284" fmla="*/ 430 w 12653"/>
              <a:gd name="connsiteY284" fmla="*/ 3337 h 3962"/>
              <a:gd name="connsiteX285" fmla="*/ 261 w 12653"/>
              <a:gd name="connsiteY285" fmla="*/ 3337 h 3962"/>
              <a:gd name="connsiteX286" fmla="*/ 261 w 12653"/>
              <a:gd name="connsiteY286" fmla="*/ 3278 h 3962"/>
              <a:gd name="connsiteX287" fmla="*/ 354 w 12653"/>
              <a:gd name="connsiteY287" fmla="*/ 3278 h 3962"/>
              <a:gd name="connsiteX288" fmla="*/ 354 w 12653"/>
              <a:gd name="connsiteY288" fmla="*/ 3177 h 3962"/>
              <a:gd name="connsiteX289" fmla="*/ 261 w 12653"/>
              <a:gd name="connsiteY289" fmla="*/ 3177 h 3962"/>
              <a:gd name="connsiteX290" fmla="*/ 261 w 12653"/>
              <a:gd name="connsiteY290" fmla="*/ 3084 h 3962"/>
              <a:gd name="connsiteX291" fmla="*/ 184 w 12653"/>
              <a:gd name="connsiteY291" fmla="*/ 3084 h 3962"/>
              <a:gd name="connsiteX292" fmla="*/ 184 w 12653"/>
              <a:gd name="connsiteY292" fmla="*/ 3002 h 3962"/>
              <a:gd name="connsiteX293" fmla="*/ 82 w 12653"/>
              <a:gd name="connsiteY293" fmla="*/ 3002 h 3962"/>
              <a:gd name="connsiteX294" fmla="*/ 82 w 12653"/>
              <a:gd name="connsiteY294" fmla="*/ 3084 h 3962"/>
              <a:gd name="connsiteX295" fmla="*/ 26 w 12653"/>
              <a:gd name="connsiteY295" fmla="*/ 3084 h 3962"/>
              <a:gd name="connsiteX296" fmla="*/ 26 w 12653"/>
              <a:gd name="connsiteY296" fmla="*/ 2916 h 3962"/>
              <a:gd name="connsiteX297" fmla="*/ 153 w 12653"/>
              <a:gd name="connsiteY297" fmla="*/ 2916 h 3962"/>
              <a:gd name="connsiteX298" fmla="*/ 153 w 12653"/>
              <a:gd name="connsiteY298" fmla="*/ 2765 h 3962"/>
              <a:gd name="connsiteX299" fmla="*/ 102 w 12653"/>
              <a:gd name="connsiteY299" fmla="*/ 2765 h 3962"/>
              <a:gd name="connsiteX300" fmla="*/ 102 w 12653"/>
              <a:gd name="connsiteY300" fmla="*/ 2687 h 3962"/>
              <a:gd name="connsiteX301" fmla="*/ 41 w 12653"/>
              <a:gd name="connsiteY301" fmla="*/ 2687 h 3962"/>
              <a:gd name="connsiteX302" fmla="*/ 41 w 12653"/>
              <a:gd name="connsiteY302" fmla="*/ 674 h 3962"/>
              <a:gd name="connsiteX303" fmla="*/ 102 w 12653"/>
              <a:gd name="connsiteY303" fmla="*/ 674 h 3962"/>
              <a:gd name="connsiteX304" fmla="*/ 102 w 12653"/>
              <a:gd name="connsiteY304" fmla="*/ 596 h 3962"/>
              <a:gd name="connsiteX305" fmla="*/ 153 w 12653"/>
              <a:gd name="connsiteY305" fmla="*/ 596 h 3962"/>
              <a:gd name="connsiteX306" fmla="*/ 153 w 12653"/>
              <a:gd name="connsiteY306" fmla="*/ 445 h 3962"/>
              <a:gd name="connsiteX307" fmla="*/ 26 w 12653"/>
              <a:gd name="connsiteY307" fmla="*/ 445 h 3962"/>
              <a:gd name="connsiteX308" fmla="*/ 26 w 12653"/>
              <a:gd name="connsiteY308" fmla="*/ 277 h 3962"/>
              <a:gd name="connsiteX309" fmla="*/ 82 w 12653"/>
              <a:gd name="connsiteY309" fmla="*/ 277 h 3962"/>
              <a:gd name="connsiteX310" fmla="*/ 82 w 12653"/>
              <a:gd name="connsiteY310" fmla="*/ 359 h 3962"/>
              <a:gd name="connsiteX311" fmla="*/ 184 w 12653"/>
              <a:gd name="connsiteY311" fmla="*/ 359 h 3962"/>
              <a:gd name="connsiteX312" fmla="*/ 184 w 12653"/>
              <a:gd name="connsiteY312" fmla="*/ 277 h 3962"/>
              <a:gd name="connsiteX313" fmla="*/ 261 w 12653"/>
              <a:gd name="connsiteY313" fmla="*/ 277 h 3962"/>
              <a:gd name="connsiteX314" fmla="*/ 261 w 12653"/>
              <a:gd name="connsiteY314" fmla="*/ 184 h 3962"/>
              <a:gd name="connsiteX315" fmla="*/ 354 w 12653"/>
              <a:gd name="connsiteY315" fmla="*/ 184 h 3962"/>
              <a:gd name="connsiteX316" fmla="*/ 354 w 12653"/>
              <a:gd name="connsiteY316" fmla="*/ 82 h 3962"/>
              <a:gd name="connsiteX317" fmla="*/ 261 w 12653"/>
              <a:gd name="connsiteY317" fmla="*/ 82 h 3962"/>
              <a:gd name="connsiteX318" fmla="*/ 261 w 12653"/>
              <a:gd name="connsiteY318" fmla="*/ 24 h 3962"/>
              <a:gd name="connsiteX319" fmla="*/ 430 w 12653"/>
              <a:gd name="connsiteY319" fmla="*/ 24 h 3962"/>
              <a:gd name="connsiteX320" fmla="*/ 430 w 12653"/>
              <a:gd name="connsiteY320" fmla="*/ 151 h 3962"/>
              <a:gd name="connsiteX321" fmla="*/ 583 w 12653"/>
              <a:gd name="connsiteY321" fmla="*/ 151 h 3962"/>
              <a:gd name="connsiteX322" fmla="*/ 583 w 12653"/>
              <a:gd name="connsiteY322" fmla="*/ 100 h 3962"/>
              <a:gd name="connsiteX323" fmla="*/ 658 w 12653"/>
              <a:gd name="connsiteY323" fmla="*/ 100 h 3962"/>
              <a:gd name="connsiteX324" fmla="*/ 658 w 12653"/>
              <a:gd name="connsiteY324" fmla="*/ 39 h 3962"/>
              <a:gd name="connsiteX325" fmla="*/ 11995 w 12653"/>
              <a:gd name="connsiteY325" fmla="*/ 39 h 3962"/>
              <a:gd name="connsiteX326" fmla="*/ 11995 w 12653"/>
              <a:gd name="connsiteY326" fmla="*/ 100 h 3962"/>
              <a:gd name="connsiteX327" fmla="*/ 12071 w 12653"/>
              <a:gd name="connsiteY327" fmla="*/ 100 h 3962"/>
              <a:gd name="connsiteX328" fmla="*/ 12071 w 12653"/>
              <a:gd name="connsiteY328" fmla="*/ 151 h 3962"/>
              <a:gd name="connsiteX329" fmla="*/ 12224 w 12653"/>
              <a:gd name="connsiteY329" fmla="*/ 151 h 3962"/>
              <a:gd name="connsiteX330" fmla="*/ 12224 w 12653"/>
              <a:gd name="connsiteY330" fmla="*/ 24 h 3962"/>
              <a:gd name="connsiteX331" fmla="*/ 12392 w 12653"/>
              <a:gd name="connsiteY331" fmla="*/ 24 h 3962"/>
              <a:gd name="connsiteX332" fmla="*/ 12392 w 12653"/>
              <a:gd name="connsiteY332" fmla="*/ 82 h 3962"/>
              <a:gd name="connsiteX333" fmla="*/ 12300 w 12653"/>
              <a:gd name="connsiteY333" fmla="*/ 82 h 3962"/>
              <a:gd name="connsiteX334" fmla="*/ 12300 w 12653"/>
              <a:gd name="connsiteY334" fmla="*/ 184 h 3962"/>
              <a:gd name="connsiteX335" fmla="*/ 12392 w 12653"/>
              <a:gd name="connsiteY335" fmla="*/ 184 h 3962"/>
              <a:gd name="connsiteX336" fmla="*/ 12392 w 12653"/>
              <a:gd name="connsiteY336" fmla="*/ 277 h 3962"/>
              <a:gd name="connsiteX337" fmla="*/ 12470 w 12653"/>
              <a:gd name="connsiteY337" fmla="*/ 277 h 3962"/>
              <a:gd name="connsiteX338" fmla="*/ 12470 w 12653"/>
              <a:gd name="connsiteY338" fmla="*/ 359 h 3962"/>
              <a:gd name="connsiteX339" fmla="*/ 12571 w 12653"/>
              <a:gd name="connsiteY339" fmla="*/ 359 h 3962"/>
              <a:gd name="connsiteX340" fmla="*/ 12571 w 12653"/>
              <a:gd name="connsiteY340" fmla="*/ 277 h 3962"/>
              <a:gd name="connsiteX341" fmla="*/ 12628 w 12653"/>
              <a:gd name="connsiteY341" fmla="*/ 277 h 3962"/>
              <a:gd name="connsiteX342" fmla="*/ 12628 w 12653"/>
              <a:gd name="connsiteY342" fmla="*/ 445 h 3962"/>
              <a:gd name="connsiteX343" fmla="*/ 12500 w 12653"/>
              <a:gd name="connsiteY343" fmla="*/ 445 h 3962"/>
              <a:gd name="connsiteX344" fmla="*/ 12500 w 12653"/>
              <a:gd name="connsiteY344" fmla="*/ 596 h 3962"/>
              <a:gd name="connsiteX345" fmla="*/ 12552 w 12653"/>
              <a:gd name="connsiteY345" fmla="*/ 596 h 3962"/>
              <a:gd name="connsiteX346" fmla="*/ 261 w 12653"/>
              <a:gd name="connsiteY346" fmla="*/ 3259 h 3962"/>
              <a:gd name="connsiteX347" fmla="*/ 261 w 12653"/>
              <a:gd name="connsiteY347" fmla="*/ 3196 h 3962"/>
              <a:gd name="connsiteX348" fmla="*/ 335 w 12653"/>
              <a:gd name="connsiteY348" fmla="*/ 3196 h 3962"/>
              <a:gd name="connsiteX349" fmla="*/ 335 w 12653"/>
              <a:gd name="connsiteY349" fmla="*/ 3259 h 3962"/>
              <a:gd name="connsiteX350" fmla="*/ 261 w 12653"/>
              <a:gd name="connsiteY350" fmla="*/ 3259 h 3962"/>
              <a:gd name="connsiteX351" fmla="*/ 261 w 12653"/>
              <a:gd name="connsiteY351" fmla="*/ 102 h 3962"/>
              <a:gd name="connsiteX352" fmla="*/ 335 w 12653"/>
              <a:gd name="connsiteY352" fmla="*/ 102 h 3962"/>
              <a:gd name="connsiteX353" fmla="*/ 335 w 12653"/>
              <a:gd name="connsiteY353" fmla="*/ 164 h 3962"/>
              <a:gd name="connsiteX354" fmla="*/ 261 w 12653"/>
              <a:gd name="connsiteY354" fmla="*/ 164 h 3962"/>
              <a:gd name="connsiteX355" fmla="*/ 261 w 12653"/>
              <a:gd name="connsiteY355" fmla="*/ 102 h 3962"/>
              <a:gd name="connsiteX356" fmla="*/ 12392 w 12653"/>
              <a:gd name="connsiteY356" fmla="*/ 102 h 3962"/>
              <a:gd name="connsiteX357" fmla="*/ 12392 w 12653"/>
              <a:gd name="connsiteY357" fmla="*/ 164 h 3962"/>
              <a:gd name="connsiteX358" fmla="*/ 12319 w 12653"/>
              <a:gd name="connsiteY358" fmla="*/ 164 h 3962"/>
              <a:gd name="connsiteX359" fmla="*/ 12319 w 12653"/>
              <a:gd name="connsiteY359" fmla="*/ 102 h 3962"/>
              <a:gd name="connsiteX360" fmla="*/ 12392 w 12653"/>
              <a:gd name="connsiteY360" fmla="*/ 102 h 3962"/>
              <a:gd name="connsiteX361" fmla="*/ 12392 w 12653"/>
              <a:gd name="connsiteY361" fmla="*/ 3196 h 3962"/>
              <a:gd name="connsiteX362" fmla="*/ 12392 w 12653"/>
              <a:gd name="connsiteY362" fmla="*/ 3962 h 3962"/>
              <a:gd name="connsiteX363" fmla="*/ 12319 w 12653"/>
              <a:gd name="connsiteY363" fmla="*/ 3962 h 3962"/>
              <a:gd name="connsiteX364" fmla="*/ 12319 w 12653"/>
              <a:gd name="connsiteY364" fmla="*/ 3899 h 3962"/>
              <a:gd name="connsiteX365" fmla="*/ 12392 w 12653"/>
              <a:gd name="connsiteY365" fmla="*/ 3899 h 3962"/>
              <a:gd name="connsiteX366" fmla="*/ 12552 w 12653"/>
              <a:gd name="connsiteY366" fmla="*/ 277 h 3962"/>
              <a:gd name="connsiteX367" fmla="*/ 12552 w 12653"/>
              <a:gd name="connsiteY367" fmla="*/ 339 h 3962"/>
              <a:gd name="connsiteX368" fmla="*/ 12487 w 12653"/>
              <a:gd name="connsiteY368" fmla="*/ 339 h 3962"/>
              <a:gd name="connsiteX369" fmla="*/ 12487 w 12653"/>
              <a:gd name="connsiteY369" fmla="*/ 277 h 3962"/>
              <a:gd name="connsiteX370" fmla="*/ 12552 w 12653"/>
              <a:gd name="connsiteY370" fmla="*/ 277 h 3962"/>
              <a:gd name="connsiteX371" fmla="*/ 12552 w 12653"/>
              <a:gd name="connsiteY371" fmla="*/ 184 h 3962"/>
              <a:gd name="connsiteX372" fmla="*/ 12552 w 12653"/>
              <a:gd name="connsiteY372" fmla="*/ 255 h 3962"/>
              <a:gd name="connsiteX373" fmla="*/ 12487 w 12653"/>
              <a:gd name="connsiteY373" fmla="*/ 255 h 3962"/>
              <a:gd name="connsiteX374" fmla="*/ 12487 w 12653"/>
              <a:gd name="connsiteY374" fmla="*/ 184 h 3962"/>
              <a:gd name="connsiteX375" fmla="*/ 12552 w 12653"/>
              <a:gd name="connsiteY375" fmla="*/ 184 h 3962"/>
              <a:gd name="connsiteX376" fmla="*/ 12552 w 12653"/>
              <a:gd name="connsiteY376" fmla="*/ 102 h 3962"/>
              <a:gd name="connsiteX377" fmla="*/ 12552 w 12653"/>
              <a:gd name="connsiteY377" fmla="*/ 160 h 3962"/>
              <a:gd name="connsiteX378" fmla="*/ 12492 w 12653"/>
              <a:gd name="connsiteY378" fmla="*/ 160 h 3962"/>
              <a:gd name="connsiteX379" fmla="*/ 12492 w 12653"/>
              <a:gd name="connsiteY379" fmla="*/ 102 h 3962"/>
              <a:gd name="connsiteX380" fmla="*/ 12552 w 12653"/>
              <a:gd name="connsiteY380" fmla="*/ 102 h 3962"/>
              <a:gd name="connsiteX381" fmla="*/ 12492 w 12653"/>
              <a:gd name="connsiteY381" fmla="*/ 82 h 3962"/>
              <a:gd name="connsiteX382" fmla="*/ 12492 w 12653"/>
              <a:gd name="connsiteY382" fmla="*/ 22 h 3962"/>
              <a:gd name="connsiteX383" fmla="*/ 12630 w 12653"/>
              <a:gd name="connsiteY383" fmla="*/ 22 h 3962"/>
              <a:gd name="connsiteX384" fmla="*/ 12630 w 12653"/>
              <a:gd name="connsiteY384" fmla="*/ 160 h 3962"/>
              <a:gd name="connsiteX385" fmla="*/ 12571 w 12653"/>
              <a:gd name="connsiteY385" fmla="*/ 160 h 3962"/>
              <a:gd name="connsiteX386" fmla="*/ 12571 w 12653"/>
              <a:gd name="connsiteY386" fmla="*/ 82 h 3962"/>
              <a:gd name="connsiteX387" fmla="*/ 12492 w 12653"/>
              <a:gd name="connsiteY387" fmla="*/ 82 h 3962"/>
              <a:gd name="connsiteX388" fmla="*/ 80 w 12653"/>
              <a:gd name="connsiteY388" fmla="*/ 3489 h 3962"/>
              <a:gd name="connsiteX389" fmla="*/ 80 w 12653"/>
              <a:gd name="connsiteY389" fmla="*/ 3528 h 3962"/>
              <a:gd name="connsiteX390" fmla="*/ 39 w 12653"/>
              <a:gd name="connsiteY390" fmla="*/ 3528 h 3962"/>
              <a:gd name="connsiteX391" fmla="*/ 39 w 12653"/>
              <a:gd name="connsiteY391" fmla="*/ 3489 h 3962"/>
              <a:gd name="connsiteX392" fmla="*/ 80 w 12653"/>
              <a:gd name="connsiteY392" fmla="*/ 3489 h 3962"/>
              <a:gd name="connsiteX393" fmla="*/ 12574 w 12653"/>
              <a:gd name="connsiteY393" fmla="*/ 575 h 3962"/>
              <a:gd name="connsiteX394" fmla="*/ 12574 w 12653"/>
              <a:gd name="connsiteY394" fmla="*/ 536 h 3962"/>
              <a:gd name="connsiteX395" fmla="*/ 12615 w 12653"/>
              <a:gd name="connsiteY395" fmla="*/ 536 h 3962"/>
              <a:gd name="connsiteX396" fmla="*/ 12615 w 12653"/>
              <a:gd name="connsiteY396" fmla="*/ 575 h 3962"/>
              <a:gd name="connsiteX397" fmla="*/ 12574 w 12653"/>
              <a:gd name="connsiteY397" fmla="*/ 575 h 3962"/>
              <a:gd name="connsiteX0" fmla="*/ 12653 w 12653"/>
              <a:gd name="connsiteY0" fmla="*/ 182 h 3962"/>
              <a:gd name="connsiteX1" fmla="*/ 12653 w 12653"/>
              <a:gd name="connsiteY1" fmla="*/ 0 h 3962"/>
              <a:gd name="connsiteX2" fmla="*/ 12470 w 12653"/>
              <a:gd name="connsiteY2" fmla="*/ 0 h 3962"/>
              <a:gd name="connsiteX3" fmla="*/ 12470 w 12653"/>
              <a:gd name="connsiteY3" fmla="*/ 82 h 3962"/>
              <a:gd name="connsiteX4" fmla="*/ 12414 w 12653"/>
              <a:gd name="connsiteY4" fmla="*/ 82 h 3962"/>
              <a:gd name="connsiteX5" fmla="*/ 12414 w 12653"/>
              <a:gd name="connsiteY5" fmla="*/ 0 h 3962"/>
              <a:gd name="connsiteX6" fmla="*/ 12202 w 12653"/>
              <a:gd name="connsiteY6" fmla="*/ 0 h 3962"/>
              <a:gd name="connsiteX7" fmla="*/ 12202 w 12653"/>
              <a:gd name="connsiteY7" fmla="*/ 130 h 3962"/>
              <a:gd name="connsiteX8" fmla="*/ 12092 w 12653"/>
              <a:gd name="connsiteY8" fmla="*/ 130 h 3962"/>
              <a:gd name="connsiteX9" fmla="*/ 12092 w 12653"/>
              <a:gd name="connsiteY9" fmla="*/ 100 h 3962"/>
              <a:gd name="connsiteX10" fmla="*/ 12155 w 12653"/>
              <a:gd name="connsiteY10" fmla="*/ 100 h 3962"/>
              <a:gd name="connsiteX11" fmla="*/ 12155 w 12653"/>
              <a:gd name="connsiteY11" fmla="*/ 15 h 3962"/>
              <a:gd name="connsiteX12" fmla="*/ 12071 w 12653"/>
              <a:gd name="connsiteY12" fmla="*/ 15 h 3962"/>
              <a:gd name="connsiteX13" fmla="*/ 12071 w 12653"/>
              <a:gd name="connsiteY13" fmla="*/ 78 h 3962"/>
              <a:gd name="connsiteX14" fmla="*/ 12017 w 12653"/>
              <a:gd name="connsiteY14" fmla="*/ 78 h 3962"/>
              <a:gd name="connsiteX15" fmla="*/ 12017 w 12653"/>
              <a:gd name="connsiteY15" fmla="*/ 18 h 3962"/>
              <a:gd name="connsiteX16" fmla="*/ 637 w 12653"/>
              <a:gd name="connsiteY16" fmla="*/ 18 h 3962"/>
              <a:gd name="connsiteX17" fmla="*/ 637 w 12653"/>
              <a:gd name="connsiteY17" fmla="*/ 78 h 3962"/>
              <a:gd name="connsiteX18" fmla="*/ 583 w 12653"/>
              <a:gd name="connsiteY18" fmla="*/ 78 h 3962"/>
              <a:gd name="connsiteX19" fmla="*/ 583 w 12653"/>
              <a:gd name="connsiteY19" fmla="*/ 15 h 3962"/>
              <a:gd name="connsiteX20" fmla="*/ 499 w 12653"/>
              <a:gd name="connsiteY20" fmla="*/ 15 h 3962"/>
              <a:gd name="connsiteX21" fmla="*/ 499 w 12653"/>
              <a:gd name="connsiteY21" fmla="*/ 100 h 3962"/>
              <a:gd name="connsiteX22" fmla="*/ 561 w 12653"/>
              <a:gd name="connsiteY22" fmla="*/ 100 h 3962"/>
              <a:gd name="connsiteX23" fmla="*/ 561 w 12653"/>
              <a:gd name="connsiteY23" fmla="*/ 130 h 3962"/>
              <a:gd name="connsiteX24" fmla="*/ 451 w 12653"/>
              <a:gd name="connsiteY24" fmla="*/ 130 h 3962"/>
              <a:gd name="connsiteX25" fmla="*/ 451 w 12653"/>
              <a:gd name="connsiteY25" fmla="*/ 0 h 3962"/>
              <a:gd name="connsiteX26" fmla="*/ 240 w 12653"/>
              <a:gd name="connsiteY26" fmla="*/ 0 h 3962"/>
              <a:gd name="connsiteX27" fmla="*/ 240 w 12653"/>
              <a:gd name="connsiteY27" fmla="*/ 82 h 3962"/>
              <a:gd name="connsiteX28" fmla="*/ 184 w 12653"/>
              <a:gd name="connsiteY28" fmla="*/ 82 h 3962"/>
              <a:gd name="connsiteX29" fmla="*/ 184 w 12653"/>
              <a:gd name="connsiteY29" fmla="*/ 0 h 3962"/>
              <a:gd name="connsiteX30" fmla="*/ 0 w 12653"/>
              <a:gd name="connsiteY30" fmla="*/ 0 h 3962"/>
              <a:gd name="connsiteX31" fmla="*/ 0 w 12653"/>
              <a:gd name="connsiteY31" fmla="*/ 182 h 3962"/>
              <a:gd name="connsiteX32" fmla="*/ 82 w 12653"/>
              <a:gd name="connsiteY32" fmla="*/ 182 h 3962"/>
              <a:gd name="connsiteX33" fmla="*/ 82 w 12653"/>
              <a:gd name="connsiteY33" fmla="*/ 255 h 3962"/>
              <a:gd name="connsiteX34" fmla="*/ 2 w 12653"/>
              <a:gd name="connsiteY34" fmla="*/ 255 h 3962"/>
              <a:gd name="connsiteX35" fmla="*/ 2 w 12653"/>
              <a:gd name="connsiteY35" fmla="*/ 467 h 3962"/>
              <a:gd name="connsiteX36" fmla="*/ 132 w 12653"/>
              <a:gd name="connsiteY36" fmla="*/ 467 h 3962"/>
              <a:gd name="connsiteX37" fmla="*/ 132 w 12653"/>
              <a:gd name="connsiteY37" fmla="*/ 575 h 3962"/>
              <a:gd name="connsiteX38" fmla="*/ 102 w 12653"/>
              <a:gd name="connsiteY38" fmla="*/ 575 h 3962"/>
              <a:gd name="connsiteX39" fmla="*/ 102 w 12653"/>
              <a:gd name="connsiteY39" fmla="*/ 514 h 3962"/>
              <a:gd name="connsiteX40" fmla="*/ 17 w 12653"/>
              <a:gd name="connsiteY40" fmla="*/ 514 h 3962"/>
              <a:gd name="connsiteX41" fmla="*/ 17 w 12653"/>
              <a:gd name="connsiteY41" fmla="*/ 596 h 3962"/>
              <a:gd name="connsiteX42" fmla="*/ 80 w 12653"/>
              <a:gd name="connsiteY42" fmla="*/ 596 h 3962"/>
              <a:gd name="connsiteX43" fmla="*/ 80 w 12653"/>
              <a:gd name="connsiteY43" fmla="*/ 652 h 3962"/>
              <a:gd name="connsiteX44" fmla="*/ 20 w 12653"/>
              <a:gd name="connsiteY44" fmla="*/ 652 h 3962"/>
              <a:gd name="connsiteX45" fmla="*/ 20 w 12653"/>
              <a:gd name="connsiteY45" fmla="*/ 2708 h 3962"/>
              <a:gd name="connsiteX46" fmla="*/ 80 w 12653"/>
              <a:gd name="connsiteY46" fmla="*/ 2708 h 3962"/>
              <a:gd name="connsiteX47" fmla="*/ 80 w 12653"/>
              <a:gd name="connsiteY47" fmla="*/ 2765 h 3962"/>
              <a:gd name="connsiteX48" fmla="*/ 17 w 12653"/>
              <a:gd name="connsiteY48" fmla="*/ 2765 h 3962"/>
              <a:gd name="connsiteX49" fmla="*/ 17 w 12653"/>
              <a:gd name="connsiteY49" fmla="*/ 2847 h 3962"/>
              <a:gd name="connsiteX50" fmla="*/ 102 w 12653"/>
              <a:gd name="connsiteY50" fmla="*/ 2847 h 3962"/>
              <a:gd name="connsiteX51" fmla="*/ 102 w 12653"/>
              <a:gd name="connsiteY51" fmla="*/ 2786 h 3962"/>
              <a:gd name="connsiteX52" fmla="*/ 132 w 12653"/>
              <a:gd name="connsiteY52" fmla="*/ 2786 h 3962"/>
              <a:gd name="connsiteX53" fmla="*/ 132 w 12653"/>
              <a:gd name="connsiteY53" fmla="*/ 2894 h 3962"/>
              <a:gd name="connsiteX54" fmla="*/ 2 w 12653"/>
              <a:gd name="connsiteY54" fmla="*/ 2894 h 3962"/>
              <a:gd name="connsiteX55" fmla="*/ 2 w 12653"/>
              <a:gd name="connsiteY55" fmla="*/ 3106 h 3962"/>
              <a:gd name="connsiteX56" fmla="*/ 82 w 12653"/>
              <a:gd name="connsiteY56" fmla="*/ 3106 h 3962"/>
              <a:gd name="connsiteX57" fmla="*/ 82 w 12653"/>
              <a:gd name="connsiteY57" fmla="*/ 3179 h 3962"/>
              <a:gd name="connsiteX58" fmla="*/ 0 w 12653"/>
              <a:gd name="connsiteY58" fmla="*/ 3179 h 3962"/>
              <a:gd name="connsiteX59" fmla="*/ 0 w 12653"/>
              <a:gd name="connsiteY59" fmla="*/ 3360 h 3962"/>
              <a:gd name="connsiteX60" fmla="*/ 184 w 12653"/>
              <a:gd name="connsiteY60" fmla="*/ 3360 h 3962"/>
              <a:gd name="connsiteX61" fmla="*/ 184 w 12653"/>
              <a:gd name="connsiteY61" fmla="*/ 3278 h 3962"/>
              <a:gd name="connsiteX62" fmla="*/ 240 w 12653"/>
              <a:gd name="connsiteY62" fmla="*/ 3278 h 3962"/>
              <a:gd name="connsiteX63" fmla="*/ 240 w 12653"/>
              <a:gd name="connsiteY63" fmla="*/ 3360 h 3962"/>
              <a:gd name="connsiteX64" fmla="*/ 451 w 12653"/>
              <a:gd name="connsiteY64" fmla="*/ 3360 h 3962"/>
              <a:gd name="connsiteX65" fmla="*/ 451 w 12653"/>
              <a:gd name="connsiteY65" fmla="*/ 3231 h 3962"/>
              <a:gd name="connsiteX66" fmla="*/ 561 w 12653"/>
              <a:gd name="connsiteY66" fmla="*/ 3231 h 3962"/>
              <a:gd name="connsiteX67" fmla="*/ 561 w 12653"/>
              <a:gd name="connsiteY67" fmla="*/ 3261 h 3962"/>
              <a:gd name="connsiteX68" fmla="*/ 499 w 12653"/>
              <a:gd name="connsiteY68" fmla="*/ 3261 h 3962"/>
              <a:gd name="connsiteX69" fmla="*/ 499 w 12653"/>
              <a:gd name="connsiteY69" fmla="*/ 3345 h 3962"/>
              <a:gd name="connsiteX70" fmla="*/ 583 w 12653"/>
              <a:gd name="connsiteY70" fmla="*/ 3345 h 3962"/>
              <a:gd name="connsiteX71" fmla="*/ 583 w 12653"/>
              <a:gd name="connsiteY71" fmla="*/ 3283 h 3962"/>
              <a:gd name="connsiteX72" fmla="*/ 637 w 12653"/>
              <a:gd name="connsiteY72" fmla="*/ 3283 h 3962"/>
              <a:gd name="connsiteX73" fmla="*/ 637 w 12653"/>
              <a:gd name="connsiteY73" fmla="*/ 3343 h 3962"/>
              <a:gd name="connsiteX74" fmla="*/ 12017 w 12653"/>
              <a:gd name="connsiteY74" fmla="*/ 3343 h 3962"/>
              <a:gd name="connsiteX75" fmla="*/ 12017 w 12653"/>
              <a:gd name="connsiteY75" fmla="*/ 3283 h 3962"/>
              <a:gd name="connsiteX76" fmla="*/ 12071 w 12653"/>
              <a:gd name="connsiteY76" fmla="*/ 3283 h 3962"/>
              <a:gd name="connsiteX77" fmla="*/ 12071 w 12653"/>
              <a:gd name="connsiteY77" fmla="*/ 3345 h 3962"/>
              <a:gd name="connsiteX78" fmla="*/ 12155 w 12653"/>
              <a:gd name="connsiteY78" fmla="*/ 3345 h 3962"/>
              <a:gd name="connsiteX79" fmla="*/ 12155 w 12653"/>
              <a:gd name="connsiteY79" fmla="*/ 3261 h 3962"/>
              <a:gd name="connsiteX80" fmla="*/ 12092 w 12653"/>
              <a:gd name="connsiteY80" fmla="*/ 3261 h 3962"/>
              <a:gd name="connsiteX81" fmla="*/ 12092 w 12653"/>
              <a:gd name="connsiteY81" fmla="*/ 3231 h 3962"/>
              <a:gd name="connsiteX82" fmla="*/ 12202 w 12653"/>
              <a:gd name="connsiteY82" fmla="*/ 3231 h 3962"/>
              <a:gd name="connsiteX83" fmla="*/ 12202 w 12653"/>
              <a:gd name="connsiteY83" fmla="*/ 3360 h 3962"/>
              <a:gd name="connsiteX84" fmla="*/ 12414 w 12653"/>
              <a:gd name="connsiteY84" fmla="*/ 3360 h 3962"/>
              <a:gd name="connsiteX85" fmla="*/ 12414 w 12653"/>
              <a:gd name="connsiteY85" fmla="*/ 3278 h 3962"/>
              <a:gd name="connsiteX86" fmla="*/ 12470 w 12653"/>
              <a:gd name="connsiteY86" fmla="*/ 3278 h 3962"/>
              <a:gd name="connsiteX87" fmla="*/ 12470 w 12653"/>
              <a:gd name="connsiteY87" fmla="*/ 3360 h 3962"/>
              <a:gd name="connsiteX88" fmla="*/ 12653 w 12653"/>
              <a:gd name="connsiteY88" fmla="*/ 3360 h 3962"/>
              <a:gd name="connsiteX89" fmla="*/ 12653 w 12653"/>
              <a:gd name="connsiteY89" fmla="*/ 3179 h 3962"/>
              <a:gd name="connsiteX90" fmla="*/ 12571 w 12653"/>
              <a:gd name="connsiteY90" fmla="*/ 3179 h 3962"/>
              <a:gd name="connsiteX91" fmla="*/ 12571 w 12653"/>
              <a:gd name="connsiteY91" fmla="*/ 3106 h 3962"/>
              <a:gd name="connsiteX92" fmla="*/ 12651 w 12653"/>
              <a:gd name="connsiteY92" fmla="*/ 3106 h 3962"/>
              <a:gd name="connsiteX93" fmla="*/ 12651 w 12653"/>
              <a:gd name="connsiteY93" fmla="*/ 2894 h 3962"/>
              <a:gd name="connsiteX94" fmla="*/ 12522 w 12653"/>
              <a:gd name="connsiteY94" fmla="*/ 2894 h 3962"/>
              <a:gd name="connsiteX95" fmla="*/ 12522 w 12653"/>
              <a:gd name="connsiteY95" fmla="*/ 2786 h 3962"/>
              <a:gd name="connsiteX96" fmla="*/ 12552 w 12653"/>
              <a:gd name="connsiteY96" fmla="*/ 2786 h 3962"/>
              <a:gd name="connsiteX97" fmla="*/ 12552 w 12653"/>
              <a:gd name="connsiteY97" fmla="*/ 2847 h 3962"/>
              <a:gd name="connsiteX98" fmla="*/ 12636 w 12653"/>
              <a:gd name="connsiteY98" fmla="*/ 2847 h 3962"/>
              <a:gd name="connsiteX99" fmla="*/ 12636 w 12653"/>
              <a:gd name="connsiteY99" fmla="*/ 2765 h 3962"/>
              <a:gd name="connsiteX100" fmla="*/ 12574 w 12653"/>
              <a:gd name="connsiteY100" fmla="*/ 2765 h 3962"/>
              <a:gd name="connsiteX101" fmla="*/ 12574 w 12653"/>
              <a:gd name="connsiteY101" fmla="*/ 2708 h 3962"/>
              <a:gd name="connsiteX102" fmla="*/ 12634 w 12653"/>
              <a:gd name="connsiteY102" fmla="*/ 2708 h 3962"/>
              <a:gd name="connsiteX103" fmla="*/ 12634 w 12653"/>
              <a:gd name="connsiteY103" fmla="*/ 652 h 3962"/>
              <a:gd name="connsiteX104" fmla="*/ 12574 w 12653"/>
              <a:gd name="connsiteY104" fmla="*/ 652 h 3962"/>
              <a:gd name="connsiteX105" fmla="*/ 12574 w 12653"/>
              <a:gd name="connsiteY105" fmla="*/ 596 h 3962"/>
              <a:gd name="connsiteX106" fmla="*/ 12636 w 12653"/>
              <a:gd name="connsiteY106" fmla="*/ 596 h 3962"/>
              <a:gd name="connsiteX107" fmla="*/ 12636 w 12653"/>
              <a:gd name="connsiteY107" fmla="*/ 514 h 3962"/>
              <a:gd name="connsiteX108" fmla="*/ 12552 w 12653"/>
              <a:gd name="connsiteY108" fmla="*/ 514 h 3962"/>
              <a:gd name="connsiteX109" fmla="*/ 12552 w 12653"/>
              <a:gd name="connsiteY109" fmla="*/ 575 h 3962"/>
              <a:gd name="connsiteX110" fmla="*/ 12522 w 12653"/>
              <a:gd name="connsiteY110" fmla="*/ 575 h 3962"/>
              <a:gd name="connsiteX111" fmla="*/ 12522 w 12653"/>
              <a:gd name="connsiteY111" fmla="*/ 467 h 3962"/>
              <a:gd name="connsiteX112" fmla="*/ 12651 w 12653"/>
              <a:gd name="connsiteY112" fmla="*/ 467 h 3962"/>
              <a:gd name="connsiteX113" fmla="*/ 12651 w 12653"/>
              <a:gd name="connsiteY113" fmla="*/ 255 h 3962"/>
              <a:gd name="connsiteX114" fmla="*/ 12571 w 12653"/>
              <a:gd name="connsiteY114" fmla="*/ 255 h 3962"/>
              <a:gd name="connsiteX115" fmla="*/ 12571 w 12653"/>
              <a:gd name="connsiteY115" fmla="*/ 182 h 3962"/>
              <a:gd name="connsiteX116" fmla="*/ 12653 w 12653"/>
              <a:gd name="connsiteY116" fmla="*/ 182 h 3962"/>
              <a:gd name="connsiteX117" fmla="*/ 561 w 12653"/>
              <a:gd name="connsiteY117" fmla="*/ 3283 h 3962"/>
              <a:gd name="connsiteX118" fmla="*/ 561 w 12653"/>
              <a:gd name="connsiteY118" fmla="*/ 3324 h 3962"/>
              <a:gd name="connsiteX119" fmla="*/ 520 w 12653"/>
              <a:gd name="connsiteY119" fmla="*/ 3324 h 3962"/>
              <a:gd name="connsiteX120" fmla="*/ 520 w 12653"/>
              <a:gd name="connsiteY120" fmla="*/ 3283 h 3962"/>
              <a:gd name="connsiteX121" fmla="*/ 561 w 12653"/>
              <a:gd name="connsiteY121" fmla="*/ 3283 h 3962"/>
              <a:gd name="connsiteX122" fmla="*/ 12092 w 12653"/>
              <a:gd name="connsiteY122" fmla="*/ 78 h 3962"/>
              <a:gd name="connsiteX123" fmla="*/ 12092 w 12653"/>
              <a:gd name="connsiteY123" fmla="*/ 37 h 3962"/>
              <a:gd name="connsiteX124" fmla="*/ 12133 w 12653"/>
              <a:gd name="connsiteY124" fmla="*/ 37 h 3962"/>
              <a:gd name="connsiteX125" fmla="*/ 12133 w 12653"/>
              <a:gd name="connsiteY125" fmla="*/ 78 h 3962"/>
              <a:gd name="connsiteX126" fmla="*/ 12092 w 12653"/>
              <a:gd name="connsiteY126" fmla="*/ 78 h 3962"/>
              <a:gd name="connsiteX127" fmla="*/ 12574 w 12653"/>
              <a:gd name="connsiteY127" fmla="*/ 2825 h 3962"/>
              <a:gd name="connsiteX128" fmla="*/ 12574 w 12653"/>
              <a:gd name="connsiteY128" fmla="*/ 2786 h 3962"/>
              <a:gd name="connsiteX129" fmla="*/ 12615 w 12653"/>
              <a:gd name="connsiteY129" fmla="*/ 2786 h 3962"/>
              <a:gd name="connsiteX130" fmla="*/ 12615 w 12653"/>
              <a:gd name="connsiteY130" fmla="*/ 2825 h 3962"/>
              <a:gd name="connsiteX131" fmla="*/ 12574 w 12653"/>
              <a:gd name="connsiteY131" fmla="*/ 2825 h 3962"/>
              <a:gd name="connsiteX132" fmla="*/ 12492 w 12653"/>
              <a:gd name="connsiteY132" fmla="*/ 3339 h 3962"/>
              <a:gd name="connsiteX133" fmla="*/ 12492 w 12653"/>
              <a:gd name="connsiteY133" fmla="*/ 3278 h 3962"/>
              <a:gd name="connsiteX134" fmla="*/ 12571 w 12653"/>
              <a:gd name="connsiteY134" fmla="*/ 3278 h 3962"/>
              <a:gd name="connsiteX135" fmla="*/ 12571 w 12653"/>
              <a:gd name="connsiteY135" fmla="*/ 3201 h 3962"/>
              <a:gd name="connsiteX136" fmla="*/ 12630 w 12653"/>
              <a:gd name="connsiteY136" fmla="*/ 3201 h 3962"/>
              <a:gd name="connsiteX137" fmla="*/ 12630 w 12653"/>
              <a:gd name="connsiteY137" fmla="*/ 3339 h 3962"/>
              <a:gd name="connsiteX138" fmla="*/ 12492 w 12653"/>
              <a:gd name="connsiteY138" fmla="*/ 3339 h 3962"/>
              <a:gd name="connsiteX139" fmla="*/ 12492 w 12653"/>
              <a:gd name="connsiteY139" fmla="*/ 3259 h 3962"/>
              <a:gd name="connsiteX140" fmla="*/ 12492 w 12653"/>
              <a:gd name="connsiteY140" fmla="*/ 3201 h 3962"/>
              <a:gd name="connsiteX141" fmla="*/ 12552 w 12653"/>
              <a:gd name="connsiteY141" fmla="*/ 3201 h 3962"/>
              <a:gd name="connsiteX142" fmla="*/ 12552 w 12653"/>
              <a:gd name="connsiteY142" fmla="*/ 3259 h 3962"/>
              <a:gd name="connsiteX143" fmla="*/ 12492 w 12653"/>
              <a:gd name="connsiteY143" fmla="*/ 3259 h 3962"/>
              <a:gd name="connsiteX144" fmla="*/ 12487 w 12653"/>
              <a:gd name="connsiteY144" fmla="*/ 3084 h 3962"/>
              <a:gd name="connsiteX145" fmla="*/ 12487 w 12653"/>
              <a:gd name="connsiteY145" fmla="*/ 3021 h 3962"/>
              <a:gd name="connsiteX146" fmla="*/ 12552 w 12653"/>
              <a:gd name="connsiteY146" fmla="*/ 3021 h 3962"/>
              <a:gd name="connsiteX147" fmla="*/ 12552 w 12653"/>
              <a:gd name="connsiteY147" fmla="*/ 3084 h 3962"/>
              <a:gd name="connsiteX148" fmla="*/ 12487 w 12653"/>
              <a:gd name="connsiteY148" fmla="*/ 3084 h 3962"/>
              <a:gd name="connsiteX149" fmla="*/ 12552 w 12653"/>
              <a:gd name="connsiteY149" fmla="*/ 3106 h 3962"/>
              <a:gd name="connsiteX150" fmla="*/ 12552 w 12653"/>
              <a:gd name="connsiteY150" fmla="*/ 3177 h 3962"/>
              <a:gd name="connsiteX151" fmla="*/ 12487 w 12653"/>
              <a:gd name="connsiteY151" fmla="*/ 3177 h 3962"/>
              <a:gd name="connsiteX152" fmla="*/ 12487 w 12653"/>
              <a:gd name="connsiteY152" fmla="*/ 3106 h 3962"/>
              <a:gd name="connsiteX153" fmla="*/ 12552 w 12653"/>
              <a:gd name="connsiteY153" fmla="*/ 3106 h 3962"/>
              <a:gd name="connsiteX154" fmla="*/ 12470 w 12653"/>
              <a:gd name="connsiteY154" fmla="*/ 3196 h 3962"/>
              <a:gd name="connsiteX155" fmla="*/ 12470 w 12653"/>
              <a:gd name="connsiteY155" fmla="*/ 3259 h 3962"/>
              <a:gd name="connsiteX156" fmla="*/ 12414 w 12653"/>
              <a:gd name="connsiteY156" fmla="*/ 3259 h 3962"/>
              <a:gd name="connsiteX157" fmla="*/ 12414 w 12653"/>
              <a:gd name="connsiteY157" fmla="*/ 3196 h 3962"/>
              <a:gd name="connsiteX158" fmla="*/ 12470 w 12653"/>
              <a:gd name="connsiteY158" fmla="*/ 3196 h 3962"/>
              <a:gd name="connsiteX159" fmla="*/ 12470 w 12653"/>
              <a:gd name="connsiteY159" fmla="*/ 3106 h 3962"/>
              <a:gd name="connsiteX160" fmla="*/ 12470 w 12653"/>
              <a:gd name="connsiteY160" fmla="*/ 3177 h 3962"/>
              <a:gd name="connsiteX161" fmla="*/ 12414 w 12653"/>
              <a:gd name="connsiteY161" fmla="*/ 3177 h 3962"/>
              <a:gd name="connsiteX162" fmla="*/ 12414 w 12653"/>
              <a:gd name="connsiteY162" fmla="*/ 3106 h 3962"/>
              <a:gd name="connsiteX163" fmla="*/ 12470 w 12653"/>
              <a:gd name="connsiteY163" fmla="*/ 3106 h 3962"/>
              <a:gd name="connsiteX164" fmla="*/ 12092 w 12653"/>
              <a:gd name="connsiteY164" fmla="*/ 3324 h 3962"/>
              <a:gd name="connsiteX165" fmla="*/ 12092 w 12653"/>
              <a:gd name="connsiteY165" fmla="*/ 3283 h 3962"/>
              <a:gd name="connsiteX166" fmla="*/ 12133 w 12653"/>
              <a:gd name="connsiteY166" fmla="*/ 3283 h 3962"/>
              <a:gd name="connsiteX167" fmla="*/ 12133 w 12653"/>
              <a:gd name="connsiteY167" fmla="*/ 3324 h 3962"/>
              <a:gd name="connsiteX168" fmla="*/ 12092 w 12653"/>
              <a:gd name="connsiteY168" fmla="*/ 3324 h 3962"/>
              <a:gd name="connsiteX169" fmla="*/ 240 w 12653"/>
              <a:gd name="connsiteY169" fmla="*/ 3196 h 3962"/>
              <a:gd name="connsiteX170" fmla="*/ 240 w 12653"/>
              <a:gd name="connsiteY170" fmla="*/ 3259 h 3962"/>
              <a:gd name="connsiteX171" fmla="*/ 184 w 12653"/>
              <a:gd name="connsiteY171" fmla="*/ 3259 h 3962"/>
              <a:gd name="connsiteX172" fmla="*/ 184 w 12653"/>
              <a:gd name="connsiteY172" fmla="*/ 3196 h 3962"/>
              <a:gd name="connsiteX173" fmla="*/ 240 w 12653"/>
              <a:gd name="connsiteY173" fmla="*/ 3196 h 3962"/>
              <a:gd name="connsiteX174" fmla="*/ 240 w 12653"/>
              <a:gd name="connsiteY174" fmla="*/ 3106 h 3962"/>
              <a:gd name="connsiteX175" fmla="*/ 240 w 12653"/>
              <a:gd name="connsiteY175" fmla="*/ 3177 h 3962"/>
              <a:gd name="connsiteX176" fmla="*/ 184 w 12653"/>
              <a:gd name="connsiteY176" fmla="*/ 3177 h 3962"/>
              <a:gd name="connsiteX177" fmla="*/ 184 w 12653"/>
              <a:gd name="connsiteY177" fmla="*/ 3106 h 3962"/>
              <a:gd name="connsiteX178" fmla="*/ 240 w 12653"/>
              <a:gd name="connsiteY178" fmla="*/ 3106 h 3962"/>
              <a:gd name="connsiteX179" fmla="*/ 102 w 12653"/>
              <a:gd name="connsiteY179" fmla="*/ 3084 h 3962"/>
              <a:gd name="connsiteX180" fmla="*/ 102 w 12653"/>
              <a:gd name="connsiteY180" fmla="*/ 3021 h 3962"/>
              <a:gd name="connsiteX181" fmla="*/ 166 w 12653"/>
              <a:gd name="connsiteY181" fmla="*/ 3021 h 3962"/>
              <a:gd name="connsiteX182" fmla="*/ 166 w 12653"/>
              <a:gd name="connsiteY182" fmla="*/ 3084 h 3962"/>
              <a:gd name="connsiteX183" fmla="*/ 102 w 12653"/>
              <a:gd name="connsiteY183" fmla="*/ 3084 h 3962"/>
              <a:gd name="connsiteX184" fmla="*/ 102 w 12653"/>
              <a:gd name="connsiteY184" fmla="*/ 3177 h 3962"/>
              <a:gd name="connsiteX185" fmla="*/ 102 w 12653"/>
              <a:gd name="connsiteY185" fmla="*/ 3106 h 3962"/>
              <a:gd name="connsiteX186" fmla="*/ 166 w 12653"/>
              <a:gd name="connsiteY186" fmla="*/ 3106 h 3962"/>
              <a:gd name="connsiteX187" fmla="*/ 166 w 12653"/>
              <a:gd name="connsiteY187" fmla="*/ 3177 h 3962"/>
              <a:gd name="connsiteX188" fmla="*/ 102 w 12653"/>
              <a:gd name="connsiteY188" fmla="*/ 3177 h 3962"/>
              <a:gd name="connsiteX189" fmla="*/ 102 w 12653"/>
              <a:gd name="connsiteY189" fmla="*/ 3259 h 3962"/>
              <a:gd name="connsiteX190" fmla="*/ 102 w 12653"/>
              <a:gd name="connsiteY190" fmla="*/ 3201 h 3962"/>
              <a:gd name="connsiteX191" fmla="*/ 162 w 12653"/>
              <a:gd name="connsiteY191" fmla="*/ 3201 h 3962"/>
              <a:gd name="connsiteX192" fmla="*/ 162 w 12653"/>
              <a:gd name="connsiteY192" fmla="*/ 3259 h 3962"/>
              <a:gd name="connsiteX193" fmla="*/ 102 w 12653"/>
              <a:gd name="connsiteY193" fmla="*/ 3259 h 3962"/>
              <a:gd name="connsiteX194" fmla="*/ 162 w 12653"/>
              <a:gd name="connsiteY194" fmla="*/ 3278 h 3962"/>
              <a:gd name="connsiteX195" fmla="*/ 162 w 12653"/>
              <a:gd name="connsiteY195" fmla="*/ 3339 h 3962"/>
              <a:gd name="connsiteX196" fmla="*/ 24 w 12653"/>
              <a:gd name="connsiteY196" fmla="*/ 3339 h 3962"/>
              <a:gd name="connsiteX197" fmla="*/ 24 w 12653"/>
              <a:gd name="connsiteY197" fmla="*/ 3201 h 3962"/>
              <a:gd name="connsiteX198" fmla="*/ 82 w 12653"/>
              <a:gd name="connsiteY198" fmla="*/ 3201 h 3962"/>
              <a:gd name="connsiteX199" fmla="*/ 82 w 12653"/>
              <a:gd name="connsiteY199" fmla="*/ 3278 h 3962"/>
              <a:gd name="connsiteX200" fmla="*/ 162 w 12653"/>
              <a:gd name="connsiteY200" fmla="*/ 3278 h 3962"/>
              <a:gd name="connsiteX201" fmla="*/ 80 w 12653"/>
              <a:gd name="connsiteY201" fmla="*/ 536 h 3962"/>
              <a:gd name="connsiteX202" fmla="*/ 80 w 12653"/>
              <a:gd name="connsiteY202" fmla="*/ 575 h 3962"/>
              <a:gd name="connsiteX203" fmla="*/ 39 w 12653"/>
              <a:gd name="connsiteY203" fmla="*/ 575 h 3962"/>
              <a:gd name="connsiteX204" fmla="*/ 39 w 12653"/>
              <a:gd name="connsiteY204" fmla="*/ 536 h 3962"/>
              <a:gd name="connsiteX205" fmla="*/ 80 w 12653"/>
              <a:gd name="connsiteY205" fmla="*/ 536 h 3962"/>
              <a:gd name="connsiteX206" fmla="*/ 162 w 12653"/>
              <a:gd name="connsiteY206" fmla="*/ 22 h 3962"/>
              <a:gd name="connsiteX207" fmla="*/ 162 w 12653"/>
              <a:gd name="connsiteY207" fmla="*/ 82 h 3962"/>
              <a:gd name="connsiteX208" fmla="*/ 82 w 12653"/>
              <a:gd name="connsiteY208" fmla="*/ 82 h 3962"/>
              <a:gd name="connsiteX209" fmla="*/ 82 w 12653"/>
              <a:gd name="connsiteY209" fmla="*/ 160 h 3962"/>
              <a:gd name="connsiteX210" fmla="*/ 24 w 12653"/>
              <a:gd name="connsiteY210" fmla="*/ 160 h 3962"/>
              <a:gd name="connsiteX211" fmla="*/ 24 w 12653"/>
              <a:gd name="connsiteY211" fmla="*/ 22 h 3962"/>
              <a:gd name="connsiteX212" fmla="*/ 162 w 12653"/>
              <a:gd name="connsiteY212" fmla="*/ 22 h 3962"/>
              <a:gd name="connsiteX213" fmla="*/ 162 w 12653"/>
              <a:gd name="connsiteY213" fmla="*/ 102 h 3962"/>
              <a:gd name="connsiteX214" fmla="*/ 162 w 12653"/>
              <a:gd name="connsiteY214" fmla="*/ 160 h 3962"/>
              <a:gd name="connsiteX215" fmla="*/ 102 w 12653"/>
              <a:gd name="connsiteY215" fmla="*/ 160 h 3962"/>
              <a:gd name="connsiteX216" fmla="*/ 102 w 12653"/>
              <a:gd name="connsiteY216" fmla="*/ 102 h 3962"/>
              <a:gd name="connsiteX217" fmla="*/ 162 w 12653"/>
              <a:gd name="connsiteY217" fmla="*/ 102 h 3962"/>
              <a:gd name="connsiteX218" fmla="*/ 166 w 12653"/>
              <a:gd name="connsiteY218" fmla="*/ 277 h 3962"/>
              <a:gd name="connsiteX219" fmla="*/ 166 w 12653"/>
              <a:gd name="connsiteY219" fmla="*/ 339 h 3962"/>
              <a:gd name="connsiteX220" fmla="*/ 102 w 12653"/>
              <a:gd name="connsiteY220" fmla="*/ 339 h 3962"/>
              <a:gd name="connsiteX221" fmla="*/ 102 w 12653"/>
              <a:gd name="connsiteY221" fmla="*/ 277 h 3962"/>
              <a:gd name="connsiteX222" fmla="*/ 166 w 12653"/>
              <a:gd name="connsiteY222" fmla="*/ 277 h 3962"/>
              <a:gd name="connsiteX223" fmla="*/ 102 w 12653"/>
              <a:gd name="connsiteY223" fmla="*/ 255 h 3962"/>
              <a:gd name="connsiteX224" fmla="*/ 102 w 12653"/>
              <a:gd name="connsiteY224" fmla="*/ 184 h 3962"/>
              <a:gd name="connsiteX225" fmla="*/ 166 w 12653"/>
              <a:gd name="connsiteY225" fmla="*/ 184 h 3962"/>
              <a:gd name="connsiteX226" fmla="*/ 166 w 12653"/>
              <a:gd name="connsiteY226" fmla="*/ 255 h 3962"/>
              <a:gd name="connsiteX227" fmla="*/ 102 w 12653"/>
              <a:gd name="connsiteY227" fmla="*/ 255 h 3962"/>
              <a:gd name="connsiteX228" fmla="*/ 184 w 12653"/>
              <a:gd name="connsiteY228" fmla="*/ 255 h 3962"/>
              <a:gd name="connsiteX229" fmla="*/ 184 w 12653"/>
              <a:gd name="connsiteY229" fmla="*/ 184 h 3962"/>
              <a:gd name="connsiteX230" fmla="*/ 240 w 12653"/>
              <a:gd name="connsiteY230" fmla="*/ 184 h 3962"/>
              <a:gd name="connsiteX231" fmla="*/ 240 w 12653"/>
              <a:gd name="connsiteY231" fmla="*/ 255 h 3962"/>
              <a:gd name="connsiteX232" fmla="*/ 184 w 12653"/>
              <a:gd name="connsiteY232" fmla="*/ 255 h 3962"/>
              <a:gd name="connsiteX233" fmla="*/ 184 w 12653"/>
              <a:gd name="connsiteY233" fmla="*/ 164 h 3962"/>
              <a:gd name="connsiteX234" fmla="*/ 184 w 12653"/>
              <a:gd name="connsiteY234" fmla="*/ 102 h 3962"/>
              <a:gd name="connsiteX235" fmla="*/ 240 w 12653"/>
              <a:gd name="connsiteY235" fmla="*/ 102 h 3962"/>
              <a:gd name="connsiteX236" fmla="*/ 240 w 12653"/>
              <a:gd name="connsiteY236" fmla="*/ 164 h 3962"/>
              <a:gd name="connsiteX237" fmla="*/ 184 w 12653"/>
              <a:gd name="connsiteY237" fmla="*/ 164 h 3962"/>
              <a:gd name="connsiteX238" fmla="*/ 561 w 12653"/>
              <a:gd name="connsiteY238" fmla="*/ 37 h 3962"/>
              <a:gd name="connsiteX239" fmla="*/ 561 w 12653"/>
              <a:gd name="connsiteY239" fmla="*/ 78 h 3962"/>
              <a:gd name="connsiteX240" fmla="*/ 520 w 12653"/>
              <a:gd name="connsiteY240" fmla="*/ 78 h 3962"/>
              <a:gd name="connsiteX241" fmla="*/ 520 w 12653"/>
              <a:gd name="connsiteY241" fmla="*/ 37 h 3962"/>
              <a:gd name="connsiteX242" fmla="*/ 561 w 12653"/>
              <a:gd name="connsiteY242" fmla="*/ 37 h 3962"/>
              <a:gd name="connsiteX243" fmla="*/ 12414 w 12653"/>
              <a:gd name="connsiteY243" fmla="*/ 164 h 3962"/>
              <a:gd name="connsiteX244" fmla="*/ 12414 w 12653"/>
              <a:gd name="connsiteY244" fmla="*/ 102 h 3962"/>
              <a:gd name="connsiteX245" fmla="*/ 12470 w 12653"/>
              <a:gd name="connsiteY245" fmla="*/ 102 h 3962"/>
              <a:gd name="connsiteX246" fmla="*/ 12470 w 12653"/>
              <a:gd name="connsiteY246" fmla="*/ 164 h 3962"/>
              <a:gd name="connsiteX247" fmla="*/ 12414 w 12653"/>
              <a:gd name="connsiteY247" fmla="*/ 164 h 3962"/>
              <a:gd name="connsiteX248" fmla="*/ 12414 w 12653"/>
              <a:gd name="connsiteY248" fmla="*/ 255 h 3962"/>
              <a:gd name="connsiteX249" fmla="*/ 12414 w 12653"/>
              <a:gd name="connsiteY249" fmla="*/ 184 h 3962"/>
              <a:gd name="connsiteX250" fmla="*/ 12470 w 12653"/>
              <a:gd name="connsiteY250" fmla="*/ 184 h 3962"/>
              <a:gd name="connsiteX251" fmla="*/ 12470 w 12653"/>
              <a:gd name="connsiteY251" fmla="*/ 255 h 3962"/>
              <a:gd name="connsiteX252" fmla="*/ 12414 w 12653"/>
              <a:gd name="connsiteY252" fmla="*/ 255 h 3962"/>
              <a:gd name="connsiteX253" fmla="*/ 12552 w 12653"/>
              <a:gd name="connsiteY253" fmla="*/ 596 h 3962"/>
              <a:gd name="connsiteX254" fmla="*/ 12552 w 12653"/>
              <a:gd name="connsiteY254" fmla="*/ 674 h 3962"/>
              <a:gd name="connsiteX255" fmla="*/ 12612 w 12653"/>
              <a:gd name="connsiteY255" fmla="*/ 674 h 3962"/>
              <a:gd name="connsiteX256" fmla="*/ 12612 w 12653"/>
              <a:gd name="connsiteY256" fmla="*/ 2687 h 3962"/>
              <a:gd name="connsiteX257" fmla="*/ 12552 w 12653"/>
              <a:gd name="connsiteY257" fmla="*/ 2687 h 3962"/>
              <a:gd name="connsiteX258" fmla="*/ 12552 w 12653"/>
              <a:gd name="connsiteY258" fmla="*/ 2765 h 3962"/>
              <a:gd name="connsiteX259" fmla="*/ 12500 w 12653"/>
              <a:gd name="connsiteY259" fmla="*/ 2765 h 3962"/>
              <a:gd name="connsiteX260" fmla="*/ 12500 w 12653"/>
              <a:gd name="connsiteY260" fmla="*/ 2916 h 3962"/>
              <a:gd name="connsiteX261" fmla="*/ 12628 w 12653"/>
              <a:gd name="connsiteY261" fmla="*/ 2916 h 3962"/>
              <a:gd name="connsiteX262" fmla="*/ 12628 w 12653"/>
              <a:gd name="connsiteY262" fmla="*/ 3084 h 3962"/>
              <a:gd name="connsiteX263" fmla="*/ 12571 w 12653"/>
              <a:gd name="connsiteY263" fmla="*/ 3084 h 3962"/>
              <a:gd name="connsiteX264" fmla="*/ 12571 w 12653"/>
              <a:gd name="connsiteY264" fmla="*/ 3002 h 3962"/>
              <a:gd name="connsiteX265" fmla="*/ 12470 w 12653"/>
              <a:gd name="connsiteY265" fmla="*/ 3002 h 3962"/>
              <a:gd name="connsiteX266" fmla="*/ 12470 w 12653"/>
              <a:gd name="connsiteY266" fmla="*/ 3084 h 3962"/>
              <a:gd name="connsiteX267" fmla="*/ 12392 w 12653"/>
              <a:gd name="connsiteY267" fmla="*/ 3084 h 3962"/>
              <a:gd name="connsiteX268" fmla="*/ 12392 w 12653"/>
              <a:gd name="connsiteY268" fmla="*/ 3177 h 3962"/>
              <a:gd name="connsiteX269" fmla="*/ 12300 w 12653"/>
              <a:gd name="connsiteY269" fmla="*/ 3177 h 3962"/>
              <a:gd name="connsiteX270" fmla="*/ 12300 w 12653"/>
              <a:gd name="connsiteY270" fmla="*/ 3278 h 3962"/>
              <a:gd name="connsiteX271" fmla="*/ 12392 w 12653"/>
              <a:gd name="connsiteY271" fmla="*/ 3278 h 3962"/>
              <a:gd name="connsiteX272" fmla="*/ 12392 w 12653"/>
              <a:gd name="connsiteY272" fmla="*/ 3337 h 3962"/>
              <a:gd name="connsiteX273" fmla="*/ 12224 w 12653"/>
              <a:gd name="connsiteY273" fmla="*/ 3337 h 3962"/>
              <a:gd name="connsiteX274" fmla="*/ 12224 w 12653"/>
              <a:gd name="connsiteY274" fmla="*/ 3209 h 3962"/>
              <a:gd name="connsiteX275" fmla="*/ 12071 w 12653"/>
              <a:gd name="connsiteY275" fmla="*/ 3209 h 3962"/>
              <a:gd name="connsiteX276" fmla="*/ 12071 w 12653"/>
              <a:gd name="connsiteY276" fmla="*/ 3261 h 3962"/>
              <a:gd name="connsiteX277" fmla="*/ 11995 w 12653"/>
              <a:gd name="connsiteY277" fmla="*/ 3261 h 3962"/>
              <a:gd name="connsiteX278" fmla="*/ 11995 w 12653"/>
              <a:gd name="connsiteY278" fmla="*/ 3322 h 3962"/>
              <a:gd name="connsiteX279" fmla="*/ 658 w 12653"/>
              <a:gd name="connsiteY279" fmla="*/ 3322 h 3962"/>
              <a:gd name="connsiteX280" fmla="*/ 658 w 12653"/>
              <a:gd name="connsiteY280" fmla="*/ 3261 h 3962"/>
              <a:gd name="connsiteX281" fmla="*/ 583 w 12653"/>
              <a:gd name="connsiteY281" fmla="*/ 3261 h 3962"/>
              <a:gd name="connsiteX282" fmla="*/ 583 w 12653"/>
              <a:gd name="connsiteY282" fmla="*/ 3209 h 3962"/>
              <a:gd name="connsiteX283" fmla="*/ 430 w 12653"/>
              <a:gd name="connsiteY283" fmla="*/ 3209 h 3962"/>
              <a:gd name="connsiteX284" fmla="*/ 430 w 12653"/>
              <a:gd name="connsiteY284" fmla="*/ 3337 h 3962"/>
              <a:gd name="connsiteX285" fmla="*/ 261 w 12653"/>
              <a:gd name="connsiteY285" fmla="*/ 3337 h 3962"/>
              <a:gd name="connsiteX286" fmla="*/ 261 w 12653"/>
              <a:gd name="connsiteY286" fmla="*/ 3278 h 3962"/>
              <a:gd name="connsiteX287" fmla="*/ 354 w 12653"/>
              <a:gd name="connsiteY287" fmla="*/ 3278 h 3962"/>
              <a:gd name="connsiteX288" fmla="*/ 354 w 12653"/>
              <a:gd name="connsiteY288" fmla="*/ 3177 h 3962"/>
              <a:gd name="connsiteX289" fmla="*/ 261 w 12653"/>
              <a:gd name="connsiteY289" fmla="*/ 3177 h 3962"/>
              <a:gd name="connsiteX290" fmla="*/ 261 w 12653"/>
              <a:gd name="connsiteY290" fmla="*/ 3084 h 3962"/>
              <a:gd name="connsiteX291" fmla="*/ 184 w 12653"/>
              <a:gd name="connsiteY291" fmla="*/ 3084 h 3962"/>
              <a:gd name="connsiteX292" fmla="*/ 184 w 12653"/>
              <a:gd name="connsiteY292" fmla="*/ 3002 h 3962"/>
              <a:gd name="connsiteX293" fmla="*/ 82 w 12653"/>
              <a:gd name="connsiteY293" fmla="*/ 3002 h 3962"/>
              <a:gd name="connsiteX294" fmla="*/ 82 w 12653"/>
              <a:gd name="connsiteY294" fmla="*/ 3084 h 3962"/>
              <a:gd name="connsiteX295" fmla="*/ 26 w 12653"/>
              <a:gd name="connsiteY295" fmla="*/ 3084 h 3962"/>
              <a:gd name="connsiteX296" fmla="*/ 26 w 12653"/>
              <a:gd name="connsiteY296" fmla="*/ 2916 h 3962"/>
              <a:gd name="connsiteX297" fmla="*/ 153 w 12653"/>
              <a:gd name="connsiteY297" fmla="*/ 2916 h 3962"/>
              <a:gd name="connsiteX298" fmla="*/ 153 w 12653"/>
              <a:gd name="connsiteY298" fmla="*/ 2765 h 3962"/>
              <a:gd name="connsiteX299" fmla="*/ 102 w 12653"/>
              <a:gd name="connsiteY299" fmla="*/ 2765 h 3962"/>
              <a:gd name="connsiteX300" fmla="*/ 102 w 12653"/>
              <a:gd name="connsiteY300" fmla="*/ 2687 h 3962"/>
              <a:gd name="connsiteX301" fmla="*/ 41 w 12653"/>
              <a:gd name="connsiteY301" fmla="*/ 2687 h 3962"/>
              <a:gd name="connsiteX302" fmla="*/ 41 w 12653"/>
              <a:gd name="connsiteY302" fmla="*/ 674 h 3962"/>
              <a:gd name="connsiteX303" fmla="*/ 102 w 12653"/>
              <a:gd name="connsiteY303" fmla="*/ 674 h 3962"/>
              <a:gd name="connsiteX304" fmla="*/ 102 w 12653"/>
              <a:gd name="connsiteY304" fmla="*/ 596 h 3962"/>
              <a:gd name="connsiteX305" fmla="*/ 153 w 12653"/>
              <a:gd name="connsiteY305" fmla="*/ 596 h 3962"/>
              <a:gd name="connsiteX306" fmla="*/ 153 w 12653"/>
              <a:gd name="connsiteY306" fmla="*/ 445 h 3962"/>
              <a:gd name="connsiteX307" fmla="*/ 26 w 12653"/>
              <a:gd name="connsiteY307" fmla="*/ 445 h 3962"/>
              <a:gd name="connsiteX308" fmla="*/ 26 w 12653"/>
              <a:gd name="connsiteY308" fmla="*/ 277 h 3962"/>
              <a:gd name="connsiteX309" fmla="*/ 82 w 12653"/>
              <a:gd name="connsiteY309" fmla="*/ 277 h 3962"/>
              <a:gd name="connsiteX310" fmla="*/ 82 w 12653"/>
              <a:gd name="connsiteY310" fmla="*/ 359 h 3962"/>
              <a:gd name="connsiteX311" fmla="*/ 184 w 12653"/>
              <a:gd name="connsiteY311" fmla="*/ 359 h 3962"/>
              <a:gd name="connsiteX312" fmla="*/ 184 w 12653"/>
              <a:gd name="connsiteY312" fmla="*/ 277 h 3962"/>
              <a:gd name="connsiteX313" fmla="*/ 261 w 12653"/>
              <a:gd name="connsiteY313" fmla="*/ 277 h 3962"/>
              <a:gd name="connsiteX314" fmla="*/ 261 w 12653"/>
              <a:gd name="connsiteY314" fmla="*/ 184 h 3962"/>
              <a:gd name="connsiteX315" fmla="*/ 354 w 12653"/>
              <a:gd name="connsiteY315" fmla="*/ 184 h 3962"/>
              <a:gd name="connsiteX316" fmla="*/ 354 w 12653"/>
              <a:gd name="connsiteY316" fmla="*/ 82 h 3962"/>
              <a:gd name="connsiteX317" fmla="*/ 261 w 12653"/>
              <a:gd name="connsiteY317" fmla="*/ 82 h 3962"/>
              <a:gd name="connsiteX318" fmla="*/ 261 w 12653"/>
              <a:gd name="connsiteY318" fmla="*/ 24 h 3962"/>
              <a:gd name="connsiteX319" fmla="*/ 430 w 12653"/>
              <a:gd name="connsiteY319" fmla="*/ 24 h 3962"/>
              <a:gd name="connsiteX320" fmla="*/ 430 w 12653"/>
              <a:gd name="connsiteY320" fmla="*/ 151 h 3962"/>
              <a:gd name="connsiteX321" fmla="*/ 583 w 12653"/>
              <a:gd name="connsiteY321" fmla="*/ 151 h 3962"/>
              <a:gd name="connsiteX322" fmla="*/ 583 w 12653"/>
              <a:gd name="connsiteY322" fmla="*/ 100 h 3962"/>
              <a:gd name="connsiteX323" fmla="*/ 658 w 12653"/>
              <a:gd name="connsiteY323" fmla="*/ 100 h 3962"/>
              <a:gd name="connsiteX324" fmla="*/ 658 w 12653"/>
              <a:gd name="connsiteY324" fmla="*/ 39 h 3962"/>
              <a:gd name="connsiteX325" fmla="*/ 11995 w 12653"/>
              <a:gd name="connsiteY325" fmla="*/ 39 h 3962"/>
              <a:gd name="connsiteX326" fmla="*/ 11995 w 12653"/>
              <a:gd name="connsiteY326" fmla="*/ 100 h 3962"/>
              <a:gd name="connsiteX327" fmla="*/ 12071 w 12653"/>
              <a:gd name="connsiteY327" fmla="*/ 100 h 3962"/>
              <a:gd name="connsiteX328" fmla="*/ 12071 w 12653"/>
              <a:gd name="connsiteY328" fmla="*/ 151 h 3962"/>
              <a:gd name="connsiteX329" fmla="*/ 12224 w 12653"/>
              <a:gd name="connsiteY329" fmla="*/ 151 h 3962"/>
              <a:gd name="connsiteX330" fmla="*/ 12224 w 12653"/>
              <a:gd name="connsiteY330" fmla="*/ 24 h 3962"/>
              <a:gd name="connsiteX331" fmla="*/ 12392 w 12653"/>
              <a:gd name="connsiteY331" fmla="*/ 24 h 3962"/>
              <a:gd name="connsiteX332" fmla="*/ 12392 w 12653"/>
              <a:gd name="connsiteY332" fmla="*/ 82 h 3962"/>
              <a:gd name="connsiteX333" fmla="*/ 12300 w 12653"/>
              <a:gd name="connsiteY333" fmla="*/ 82 h 3962"/>
              <a:gd name="connsiteX334" fmla="*/ 12300 w 12653"/>
              <a:gd name="connsiteY334" fmla="*/ 184 h 3962"/>
              <a:gd name="connsiteX335" fmla="*/ 12392 w 12653"/>
              <a:gd name="connsiteY335" fmla="*/ 184 h 3962"/>
              <a:gd name="connsiteX336" fmla="*/ 12392 w 12653"/>
              <a:gd name="connsiteY336" fmla="*/ 277 h 3962"/>
              <a:gd name="connsiteX337" fmla="*/ 12470 w 12653"/>
              <a:gd name="connsiteY337" fmla="*/ 277 h 3962"/>
              <a:gd name="connsiteX338" fmla="*/ 12470 w 12653"/>
              <a:gd name="connsiteY338" fmla="*/ 359 h 3962"/>
              <a:gd name="connsiteX339" fmla="*/ 12571 w 12653"/>
              <a:gd name="connsiteY339" fmla="*/ 359 h 3962"/>
              <a:gd name="connsiteX340" fmla="*/ 12571 w 12653"/>
              <a:gd name="connsiteY340" fmla="*/ 277 h 3962"/>
              <a:gd name="connsiteX341" fmla="*/ 12628 w 12653"/>
              <a:gd name="connsiteY341" fmla="*/ 277 h 3962"/>
              <a:gd name="connsiteX342" fmla="*/ 12628 w 12653"/>
              <a:gd name="connsiteY342" fmla="*/ 445 h 3962"/>
              <a:gd name="connsiteX343" fmla="*/ 12500 w 12653"/>
              <a:gd name="connsiteY343" fmla="*/ 445 h 3962"/>
              <a:gd name="connsiteX344" fmla="*/ 12500 w 12653"/>
              <a:gd name="connsiteY344" fmla="*/ 596 h 3962"/>
              <a:gd name="connsiteX345" fmla="*/ 12552 w 12653"/>
              <a:gd name="connsiteY345" fmla="*/ 596 h 3962"/>
              <a:gd name="connsiteX346" fmla="*/ 261 w 12653"/>
              <a:gd name="connsiteY346" fmla="*/ 3259 h 3962"/>
              <a:gd name="connsiteX347" fmla="*/ 261 w 12653"/>
              <a:gd name="connsiteY347" fmla="*/ 3196 h 3962"/>
              <a:gd name="connsiteX348" fmla="*/ 335 w 12653"/>
              <a:gd name="connsiteY348" fmla="*/ 3196 h 3962"/>
              <a:gd name="connsiteX349" fmla="*/ 335 w 12653"/>
              <a:gd name="connsiteY349" fmla="*/ 3259 h 3962"/>
              <a:gd name="connsiteX350" fmla="*/ 261 w 12653"/>
              <a:gd name="connsiteY350" fmla="*/ 3259 h 3962"/>
              <a:gd name="connsiteX351" fmla="*/ 261 w 12653"/>
              <a:gd name="connsiteY351" fmla="*/ 102 h 3962"/>
              <a:gd name="connsiteX352" fmla="*/ 335 w 12653"/>
              <a:gd name="connsiteY352" fmla="*/ 102 h 3962"/>
              <a:gd name="connsiteX353" fmla="*/ 335 w 12653"/>
              <a:gd name="connsiteY353" fmla="*/ 164 h 3962"/>
              <a:gd name="connsiteX354" fmla="*/ 261 w 12653"/>
              <a:gd name="connsiteY354" fmla="*/ 164 h 3962"/>
              <a:gd name="connsiteX355" fmla="*/ 261 w 12653"/>
              <a:gd name="connsiteY355" fmla="*/ 102 h 3962"/>
              <a:gd name="connsiteX356" fmla="*/ 12392 w 12653"/>
              <a:gd name="connsiteY356" fmla="*/ 102 h 3962"/>
              <a:gd name="connsiteX357" fmla="*/ 12392 w 12653"/>
              <a:gd name="connsiteY357" fmla="*/ 164 h 3962"/>
              <a:gd name="connsiteX358" fmla="*/ 12319 w 12653"/>
              <a:gd name="connsiteY358" fmla="*/ 164 h 3962"/>
              <a:gd name="connsiteX359" fmla="*/ 12319 w 12653"/>
              <a:gd name="connsiteY359" fmla="*/ 102 h 3962"/>
              <a:gd name="connsiteX360" fmla="*/ 12392 w 12653"/>
              <a:gd name="connsiteY360" fmla="*/ 102 h 3962"/>
              <a:gd name="connsiteX361" fmla="*/ 12392 w 12653"/>
              <a:gd name="connsiteY361" fmla="*/ 3196 h 3962"/>
              <a:gd name="connsiteX362" fmla="*/ 12392 w 12653"/>
              <a:gd name="connsiteY362" fmla="*/ 3259 h 3962"/>
              <a:gd name="connsiteX363" fmla="*/ 12319 w 12653"/>
              <a:gd name="connsiteY363" fmla="*/ 3962 h 3962"/>
              <a:gd name="connsiteX364" fmla="*/ 12319 w 12653"/>
              <a:gd name="connsiteY364" fmla="*/ 3899 h 3962"/>
              <a:gd name="connsiteX365" fmla="*/ 12392 w 12653"/>
              <a:gd name="connsiteY365" fmla="*/ 3899 h 3962"/>
              <a:gd name="connsiteX366" fmla="*/ 12552 w 12653"/>
              <a:gd name="connsiteY366" fmla="*/ 277 h 3962"/>
              <a:gd name="connsiteX367" fmla="*/ 12552 w 12653"/>
              <a:gd name="connsiteY367" fmla="*/ 339 h 3962"/>
              <a:gd name="connsiteX368" fmla="*/ 12487 w 12653"/>
              <a:gd name="connsiteY368" fmla="*/ 339 h 3962"/>
              <a:gd name="connsiteX369" fmla="*/ 12487 w 12653"/>
              <a:gd name="connsiteY369" fmla="*/ 277 h 3962"/>
              <a:gd name="connsiteX370" fmla="*/ 12552 w 12653"/>
              <a:gd name="connsiteY370" fmla="*/ 277 h 3962"/>
              <a:gd name="connsiteX371" fmla="*/ 12552 w 12653"/>
              <a:gd name="connsiteY371" fmla="*/ 184 h 3962"/>
              <a:gd name="connsiteX372" fmla="*/ 12552 w 12653"/>
              <a:gd name="connsiteY372" fmla="*/ 255 h 3962"/>
              <a:gd name="connsiteX373" fmla="*/ 12487 w 12653"/>
              <a:gd name="connsiteY373" fmla="*/ 255 h 3962"/>
              <a:gd name="connsiteX374" fmla="*/ 12487 w 12653"/>
              <a:gd name="connsiteY374" fmla="*/ 184 h 3962"/>
              <a:gd name="connsiteX375" fmla="*/ 12552 w 12653"/>
              <a:gd name="connsiteY375" fmla="*/ 184 h 3962"/>
              <a:gd name="connsiteX376" fmla="*/ 12552 w 12653"/>
              <a:gd name="connsiteY376" fmla="*/ 102 h 3962"/>
              <a:gd name="connsiteX377" fmla="*/ 12552 w 12653"/>
              <a:gd name="connsiteY377" fmla="*/ 160 h 3962"/>
              <a:gd name="connsiteX378" fmla="*/ 12492 w 12653"/>
              <a:gd name="connsiteY378" fmla="*/ 160 h 3962"/>
              <a:gd name="connsiteX379" fmla="*/ 12492 w 12653"/>
              <a:gd name="connsiteY379" fmla="*/ 102 h 3962"/>
              <a:gd name="connsiteX380" fmla="*/ 12552 w 12653"/>
              <a:gd name="connsiteY380" fmla="*/ 102 h 3962"/>
              <a:gd name="connsiteX381" fmla="*/ 12492 w 12653"/>
              <a:gd name="connsiteY381" fmla="*/ 82 h 3962"/>
              <a:gd name="connsiteX382" fmla="*/ 12492 w 12653"/>
              <a:gd name="connsiteY382" fmla="*/ 22 h 3962"/>
              <a:gd name="connsiteX383" fmla="*/ 12630 w 12653"/>
              <a:gd name="connsiteY383" fmla="*/ 22 h 3962"/>
              <a:gd name="connsiteX384" fmla="*/ 12630 w 12653"/>
              <a:gd name="connsiteY384" fmla="*/ 160 h 3962"/>
              <a:gd name="connsiteX385" fmla="*/ 12571 w 12653"/>
              <a:gd name="connsiteY385" fmla="*/ 160 h 3962"/>
              <a:gd name="connsiteX386" fmla="*/ 12571 w 12653"/>
              <a:gd name="connsiteY386" fmla="*/ 82 h 3962"/>
              <a:gd name="connsiteX387" fmla="*/ 12492 w 12653"/>
              <a:gd name="connsiteY387" fmla="*/ 82 h 3962"/>
              <a:gd name="connsiteX388" fmla="*/ 80 w 12653"/>
              <a:gd name="connsiteY388" fmla="*/ 3489 h 3962"/>
              <a:gd name="connsiteX389" fmla="*/ 80 w 12653"/>
              <a:gd name="connsiteY389" fmla="*/ 3528 h 3962"/>
              <a:gd name="connsiteX390" fmla="*/ 39 w 12653"/>
              <a:gd name="connsiteY390" fmla="*/ 3528 h 3962"/>
              <a:gd name="connsiteX391" fmla="*/ 39 w 12653"/>
              <a:gd name="connsiteY391" fmla="*/ 3489 h 3962"/>
              <a:gd name="connsiteX392" fmla="*/ 80 w 12653"/>
              <a:gd name="connsiteY392" fmla="*/ 3489 h 3962"/>
              <a:gd name="connsiteX393" fmla="*/ 12574 w 12653"/>
              <a:gd name="connsiteY393" fmla="*/ 575 h 3962"/>
              <a:gd name="connsiteX394" fmla="*/ 12574 w 12653"/>
              <a:gd name="connsiteY394" fmla="*/ 536 h 3962"/>
              <a:gd name="connsiteX395" fmla="*/ 12615 w 12653"/>
              <a:gd name="connsiteY395" fmla="*/ 536 h 3962"/>
              <a:gd name="connsiteX396" fmla="*/ 12615 w 12653"/>
              <a:gd name="connsiteY396" fmla="*/ 575 h 3962"/>
              <a:gd name="connsiteX397" fmla="*/ 12574 w 12653"/>
              <a:gd name="connsiteY397" fmla="*/ 575 h 3962"/>
              <a:gd name="connsiteX0" fmla="*/ 12653 w 12653"/>
              <a:gd name="connsiteY0" fmla="*/ 182 h 3899"/>
              <a:gd name="connsiteX1" fmla="*/ 12653 w 12653"/>
              <a:gd name="connsiteY1" fmla="*/ 0 h 3899"/>
              <a:gd name="connsiteX2" fmla="*/ 12470 w 12653"/>
              <a:gd name="connsiteY2" fmla="*/ 0 h 3899"/>
              <a:gd name="connsiteX3" fmla="*/ 12470 w 12653"/>
              <a:gd name="connsiteY3" fmla="*/ 82 h 3899"/>
              <a:gd name="connsiteX4" fmla="*/ 12414 w 12653"/>
              <a:gd name="connsiteY4" fmla="*/ 82 h 3899"/>
              <a:gd name="connsiteX5" fmla="*/ 12414 w 12653"/>
              <a:gd name="connsiteY5" fmla="*/ 0 h 3899"/>
              <a:gd name="connsiteX6" fmla="*/ 12202 w 12653"/>
              <a:gd name="connsiteY6" fmla="*/ 0 h 3899"/>
              <a:gd name="connsiteX7" fmla="*/ 12202 w 12653"/>
              <a:gd name="connsiteY7" fmla="*/ 130 h 3899"/>
              <a:gd name="connsiteX8" fmla="*/ 12092 w 12653"/>
              <a:gd name="connsiteY8" fmla="*/ 130 h 3899"/>
              <a:gd name="connsiteX9" fmla="*/ 12092 w 12653"/>
              <a:gd name="connsiteY9" fmla="*/ 100 h 3899"/>
              <a:gd name="connsiteX10" fmla="*/ 12155 w 12653"/>
              <a:gd name="connsiteY10" fmla="*/ 100 h 3899"/>
              <a:gd name="connsiteX11" fmla="*/ 12155 w 12653"/>
              <a:gd name="connsiteY11" fmla="*/ 15 h 3899"/>
              <a:gd name="connsiteX12" fmla="*/ 12071 w 12653"/>
              <a:gd name="connsiteY12" fmla="*/ 15 h 3899"/>
              <a:gd name="connsiteX13" fmla="*/ 12071 w 12653"/>
              <a:gd name="connsiteY13" fmla="*/ 78 h 3899"/>
              <a:gd name="connsiteX14" fmla="*/ 12017 w 12653"/>
              <a:gd name="connsiteY14" fmla="*/ 78 h 3899"/>
              <a:gd name="connsiteX15" fmla="*/ 12017 w 12653"/>
              <a:gd name="connsiteY15" fmla="*/ 18 h 3899"/>
              <a:gd name="connsiteX16" fmla="*/ 637 w 12653"/>
              <a:gd name="connsiteY16" fmla="*/ 18 h 3899"/>
              <a:gd name="connsiteX17" fmla="*/ 637 w 12653"/>
              <a:gd name="connsiteY17" fmla="*/ 78 h 3899"/>
              <a:gd name="connsiteX18" fmla="*/ 583 w 12653"/>
              <a:gd name="connsiteY18" fmla="*/ 78 h 3899"/>
              <a:gd name="connsiteX19" fmla="*/ 583 w 12653"/>
              <a:gd name="connsiteY19" fmla="*/ 15 h 3899"/>
              <a:gd name="connsiteX20" fmla="*/ 499 w 12653"/>
              <a:gd name="connsiteY20" fmla="*/ 15 h 3899"/>
              <a:gd name="connsiteX21" fmla="*/ 499 w 12653"/>
              <a:gd name="connsiteY21" fmla="*/ 100 h 3899"/>
              <a:gd name="connsiteX22" fmla="*/ 561 w 12653"/>
              <a:gd name="connsiteY22" fmla="*/ 100 h 3899"/>
              <a:gd name="connsiteX23" fmla="*/ 561 w 12653"/>
              <a:gd name="connsiteY23" fmla="*/ 130 h 3899"/>
              <a:gd name="connsiteX24" fmla="*/ 451 w 12653"/>
              <a:gd name="connsiteY24" fmla="*/ 130 h 3899"/>
              <a:gd name="connsiteX25" fmla="*/ 451 w 12653"/>
              <a:gd name="connsiteY25" fmla="*/ 0 h 3899"/>
              <a:gd name="connsiteX26" fmla="*/ 240 w 12653"/>
              <a:gd name="connsiteY26" fmla="*/ 0 h 3899"/>
              <a:gd name="connsiteX27" fmla="*/ 240 w 12653"/>
              <a:gd name="connsiteY27" fmla="*/ 82 h 3899"/>
              <a:gd name="connsiteX28" fmla="*/ 184 w 12653"/>
              <a:gd name="connsiteY28" fmla="*/ 82 h 3899"/>
              <a:gd name="connsiteX29" fmla="*/ 184 w 12653"/>
              <a:gd name="connsiteY29" fmla="*/ 0 h 3899"/>
              <a:gd name="connsiteX30" fmla="*/ 0 w 12653"/>
              <a:gd name="connsiteY30" fmla="*/ 0 h 3899"/>
              <a:gd name="connsiteX31" fmla="*/ 0 w 12653"/>
              <a:gd name="connsiteY31" fmla="*/ 182 h 3899"/>
              <a:gd name="connsiteX32" fmla="*/ 82 w 12653"/>
              <a:gd name="connsiteY32" fmla="*/ 182 h 3899"/>
              <a:gd name="connsiteX33" fmla="*/ 82 w 12653"/>
              <a:gd name="connsiteY33" fmla="*/ 255 h 3899"/>
              <a:gd name="connsiteX34" fmla="*/ 2 w 12653"/>
              <a:gd name="connsiteY34" fmla="*/ 255 h 3899"/>
              <a:gd name="connsiteX35" fmla="*/ 2 w 12653"/>
              <a:gd name="connsiteY35" fmla="*/ 467 h 3899"/>
              <a:gd name="connsiteX36" fmla="*/ 132 w 12653"/>
              <a:gd name="connsiteY36" fmla="*/ 467 h 3899"/>
              <a:gd name="connsiteX37" fmla="*/ 132 w 12653"/>
              <a:gd name="connsiteY37" fmla="*/ 575 h 3899"/>
              <a:gd name="connsiteX38" fmla="*/ 102 w 12653"/>
              <a:gd name="connsiteY38" fmla="*/ 575 h 3899"/>
              <a:gd name="connsiteX39" fmla="*/ 102 w 12653"/>
              <a:gd name="connsiteY39" fmla="*/ 514 h 3899"/>
              <a:gd name="connsiteX40" fmla="*/ 17 w 12653"/>
              <a:gd name="connsiteY40" fmla="*/ 514 h 3899"/>
              <a:gd name="connsiteX41" fmla="*/ 17 w 12653"/>
              <a:gd name="connsiteY41" fmla="*/ 596 h 3899"/>
              <a:gd name="connsiteX42" fmla="*/ 80 w 12653"/>
              <a:gd name="connsiteY42" fmla="*/ 596 h 3899"/>
              <a:gd name="connsiteX43" fmla="*/ 80 w 12653"/>
              <a:gd name="connsiteY43" fmla="*/ 652 h 3899"/>
              <a:gd name="connsiteX44" fmla="*/ 20 w 12653"/>
              <a:gd name="connsiteY44" fmla="*/ 652 h 3899"/>
              <a:gd name="connsiteX45" fmla="*/ 20 w 12653"/>
              <a:gd name="connsiteY45" fmla="*/ 2708 h 3899"/>
              <a:gd name="connsiteX46" fmla="*/ 80 w 12653"/>
              <a:gd name="connsiteY46" fmla="*/ 2708 h 3899"/>
              <a:gd name="connsiteX47" fmla="*/ 80 w 12653"/>
              <a:gd name="connsiteY47" fmla="*/ 2765 h 3899"/>
              <a:gd name="connsiteX48" fmla="*/ 17 w 12653"/>
              <a:gd name="connsiteY48" fmla="*/ 2765 h 3899"/>
              <a:gd name="connsiteX49" fmla="*/ 17 w 12653"/>
              <a:gd name="connsiteY49" fmla="*/ 2847 h 3899"/>
              <a:gd name="connsiteX50" fmla="*/ 102 w 12653"/>
              <a:gd name="connsiteY50" fmla="*/ 2847 h 3899"/>
              <a:gd name="connsiteX51" fmla="*/ 102 w 12653"/>
              <a:gd name="connsiteY51" fmla="*/ 2786 h 3899"/>
              <a:gd name="connsiteX52" fmla="*/ 132 w 12653"/>
              <a:gd name="connsiteY52" fmla="*/ 2786 h 3899"/>
              <a:gd name="connsiteX53" fmla="*/ 132 w 12653"/>
              <a:gd name="connsiteY53" fmla="*/ 2894 h 3899"/>
              <a:gd name="connsiteX54" fmla="*/ 2 w 12653"/>
              <a:gd name="connsiteY54" fmla="*/ 2894 h 3899"/>
              <a:gd name="connsiteX55" fmla="*/ 2 w 12653"/>
              <a:gd name="connsiteY55" fmla="*/ 3106 h 3899"/>
              <a:gd name="connsiteX56" fmla="*/ 82 w 12653"/>
              <a:gd name="connsiteY56" fmla="*/ 3106 h 3899"/>
              <a:gd name="connsiteX57" fmla="*/ 82 w 12653"/>
              <a:gd name="connsiteY57" fmla="*/ 3179 h 3899"/>
              <a:gd name="connsiteX58" fmla="*/ 0 w 12653"/>
              <a:gd name="connsiteY58" fmla="*/ 3179 h 3899"/>
              <a:gd name="connsiteX59" fmla="*/ 0 w 12653"/>
              <a:gd name="connsiteY59" fmla="*/ 3360 h 3899"/>
              <a:gd name="connsiteX60" fmla="*/ 184 w 12653"/>
              <a:gd name="connsiteY60" fmla="*/ 3360 h 3899"/>
              <a:gd name="connsiteX61" fmla="*/ 184 w 12653"/>
              <a:gd name="connsiteY61" fmla="*/ 3278 h 3899"/>
              <a:gd name="connsiteX62" fmla="*/ 240 w 12653"/>
              <a:gd name="connsiteY62" fmla="*/ 3278 h 3899"/>
              <a:gd name="connsiteX63" fmla="*/ 240 w 12653"/>
              <a:gd name="connsiteY63" fmla="*/ 3360 h 3899"/>
              <a:gd name="connsiteX64" fmla="*/ 451 w 12653"/>
              <a:gd name="connsiteY64" fmla="*/ 3360 h 3899"/>
              <a:gd name="connsiteX65" fmla="*/ 451 w 12653"/>
              <a:gd name="connsiteY65" fmla="*/ 3231 h 3899"/>
              <a:gd name="connsiteX66" fmla="*/ 561 w 12653"/>
              <a:gd name="connsiteY66" fmla="*/ 3231 h 3899"/>
              <a:gd name="connsiteX67" fmla="*/ 561 w 12653"/>
              <a:gd name="connsiteY67" fmla="*/ 3261 h 3899"/>
              <a:gd name="connsiteX68" fmla="*/ 499 w 12653"/>
              <a:gd name="connsiteY68" fmla="*/ 3261 h 3899"/>
              <a:gd name="connsiteX69" fmla="*/ 499 w 12653"/>
              <a:gd name="connsiteY69" fmla="*/ 3345 h 3899"/>
              <a:gd name="connsiteX70" fmla="*/ 583 w 12653"/>
              <a:gd name="connsiteY70" fmla="*/ 3345 h 3899"/>
              <a:gd name="connsiteX71" fmla="*/ 583 w 12653"/>
              <a:gd name="connsiteY71" fmla="*/ 3283 h 3899"/>
              <a:gd name="connsiteX72" fmla="*/ 637 w 12653"/>
              <a:gd name="connsiteY72" fmla="*/ 3283 h 3899"/>
              <a:gd name="connsiteX73" fmla="*/ 637 w 12653"/>
              <a:gd name="connsiteY73" fmla="*/ 3343 h 3899"/>
              <a:gd name="connsiteX74" fmla="*/ 12017 w 12653"/>
              <a:gd name="connsiteY74" fmla="*/ 3343 h 3899"/>
              <a:gd name="connsiteX75" fmla="*/ 12017 w 12653"/>
              <a:gd name="connsiteY75" fmla="*/ 3283 h 3899"/>
              <a:gd name="connsiteX76" fmla="*/ 12071 w 12653"/>
              <a:gd name="connsiteY76" fmla="*/ 3283 h 3899"/>
              <a:gd name="connsiteX77" fmla="*/ 12071 w 12653"/>
              <a:gd name="connsiteY77" fmla="*/ 3345 h 3899"/>
              <a:gd name="connsiteX78" fmla="*/ 12155 w 12653"/>
              <a:gd name="connsiteY78" fmla="*/ 3345 h 3899"/>
              <a:gd name="connsiteX79" fmla="*/ 12155 w 12653"/>
              <a:gd name="connsiteY79" fmla="*/ 3261 h 3899"/>
              <a:gd name="connsiteX80" fmla="*/ 12092 w 12653"/>
              <a:gd name="connsiteY80" fmla="*/ 3261 h 3899"/>
              <a:gd name="connsiteX81" fmla="*/ 12092 w 12653"/>
              <a:gd name="connsiteY81" fmla="*/ 3231 h 3899"/>
              <a:gd name="connsiteX82" fmla="*/ 12202 w 12653"/>
              <a:gd name="connsiteY82" fmla="*/ 3231 h 3899"/>
              <a:gd name="connsiteX83" fmla="*/ 12202 w 12653"/>
              <a:gd name="connsiteY83" fmla="*/ 3360 h 3899"/>
              <a:gd name="connsiteX84" fmla="*/ 12414 w 12653"/>
              <a:gd name="connsiteY84" fmla="*/ 3360 h 3899"/>
              <a:gd name="connsiteX85" fmla="*/ 12414 w 12653"/>
              <a:gd name="connsiteY85" fmla="*/ 3278 h 3899"/>
              <a:gd name="connsiteX86" fmla="*/ 12470 w 12653"/>
              <a:gd name="connsiteY86" fmla="*/ 3278 h 3899"/>
              <a:gd name="connsiteX87" fmla="*/ 12470 w 12653"/>
              <a:gd name="connsiteY87" fmla="*/ 3360 h 3899"/>
              <a:gd name="connsiteX88" fmla="*/ 12653 w 12653"/>
              <a:gd name="connsiteY88" fmla="*/ 3360 h 3899"/>
              <a:gd name="connsiteX89" fmla="*/ 12653 w 12653"/>
              <a:gd name="connsiteY89" fmla="*/ 3179 h 3899"/>
              <a:gd name="connsiteX90" fmla="*/ 12571 w 12653"/>
              <a:gd name="connsiteY90" fmla="*/ 3179 h 3899"/>
              <a:gd name="connsiteX91" fmla="*/ 12571 w 12653"/>
              <a:gd name="connsiteY91" fmla="*/ 3106 h 3899"/>
              <a:gd name="connsiteX92" fmla="*/ 12651 w 12653"/>
              <a:gd name="connsiteY92" fmla="*/ 3106 h 3899"/>
              <a:gd name="connsiteX93" fmla="*/ 12651 w 12653"/>
              <a:gd name="connsiteY93" fmla="*/ 2894 h 3899"/>
              <a:gd name="connsiteX94" fmla="*/ 12522 w 12653"/>
              <a:gd name="connsiteY94" fmla="*/ 2894 h 3899"/>
              <a:gd name="connsiteX95" fmla="*/ 12522 w 12653"/>
              <a:gd name="connsiteY95" fmla="*/ 2786 h 3899"/>
              <a:gd name="connsiteX96" fmla="*/ 12552 w 12653"/>
              <a:gd name="connsiteY96" fmla="*/ 2786 h 3899"/>
              <a:gd name="connsiteX97" fmla="*/ 12552 w 12653"/>
              <a:gd name="connsiteY97" fmla="*/ 2847 h 3899"/>
              <a:gd name="connsiteX98" fmla="*/ 12636 w 12653"/>
              <a:gd name="connsiteY98" fmla="*/ 2847 h 3899"/>
              <a:gd name="connsiteX99" fmla="*/ 12636 w 12653"/>
              <a:gd name="connsiteY99" fmla="*/ 2765 h 3899"/>
              <a:gd name="connsiteX100" fmla="*/ 12574 w 12653"/>
              <a:gd name="connsiteY100" fmla="*/ 2765 h 3899"/>
              <a:gd name="connsiteX101" fmla="*/ 12574 w 12653"/>
              <a:gd name="connsiteY101" fmla="*/ 2708 h 3899"/>
              <a:gd name="connsiteX102" fmla="*/ 12634 w 12653"/>
              <a:gd name="connsiteY102" fmla="*/ 2708 h 3899"/>
              <a:gd name="connsiteX103" fmla="*/ 12634 w 12653"/>
              <a:gd name="connsiteY103" fmla="*/ 652 h 3899"/>
              <a:gd name="connsiteX104" fmla="*/ 12574 w 12653"/>
              <a:gd name="connsiteY104" fmla="*/ 652 h 3899"/>
              <a:gd name="connsiteX105" fmla="*/ 12574 w 12653"/>
              <a:gd name="connsiteY105" fmla="*/ 596 h 3899"/>
              <a:gd name="connsiteX106" fmla="*/ 12636 w 12653"/>
              <a:gd name="connsiteY106" fmla="*/ 596 h 3899"/>
              <a:gd name="connsiteX107" fmla="*/ 12636 w 12653"/>
              <a:gd name="connsiteY107" fmla="*/ 514 h 3899"/>
              <a:gd name="connsiteX108" fmla="*/ 12552 w 12653"/>
              <a:gd name="connsiteY108" fmla="*/ 514 h 3899"/>
              <a:gd name="connsiteX109" fmla="*/ 12552 w 12653"/>
              <a:gd name="connsiteY109" fmla="*/ 575 h 3899"/>
              <a:gd name="connsiteX110" fmla="*/ 12522 w 12653"/>
              <a:gd name="connsiteY110" fmla="*/ 575 h 3899"/>
              <a:gd name="connsiteX111" fmla="*/ 12522 w 12653"/>
              <a:gd name="connsiteY111" fmla="*/ 467 h 3899"/>
              <a:gd name="connsiteX112" fmla="*/ 12651 w 12653"/>
              <a:gd name="connsiteY112" fmla="*/ 467 h 3899"/>
              <a:gd name="connsiteX113" fmla="*/ 12651 w 12653"/>
              <a:gd name="connsiteY113" fmla="*/ 255 h 3899"/>
              <a:gd name="connsiteX114" fmla="*/ 12571 w 12653"/>
              <a:gd name="connsiteY114" fmla="*/ 255 h 3899"/>
              <a:gd name="connsiteX115" fmla="*/ 12571 w 12653"/>
              <a:gd name="connsiteY115" fmla="*/ 182 h 3899"/>
              <a:gd name="connsiteX116" fmla="*/ 12653 w 12653"/>
              <a:gd name="connsiteY116" fmla="*/ 182 h 3899"/>
              <a:gd name="connsiteX117" fmla="*/ 561 w 12653"/>
              <a:gd name="connsiteY117" fmla="*/ 3283 h 3899"/>
              <a:gd name="connsiteX118" fmla="*/ 561 w 12653"/>
              <a:gd name="connsiteY118" fmla="*/ 3324 h 3899"/>
              <a:gd name="connsiteX119" fmla="*/ 520 w 12653"/>
              <a:gd name="connsiteY119" fmla="*/ 3324 h 3899"/>
              <a:gd name="connsiteX120" fmla="*/ 520 w 12653"/>
              <a:gd name="connsiteY120" fmla="*/ 3283 h 3899"/>
              <a:gd name="connsiteX121" fmla="*/ 561 w 12653"/>
              <a:gd name="connsiteY121" fmla="*/ 3283 h 3899"/>
              <a:gd name="connsiteX122" fmla="*/ 12092 w 12653"/>
              <a:gd name="connsiteY122" fmla="*/ 78 h 3899"/>
              <a:gd name="connsiteX123" fmla="*/ 12092 w 12653"/>
              <a:gd name="connsiteY123" fmla="*/ 37 h 3899"/>
              <a:gd name="connsiteX124" fmla="*/ 12133 w 12653"/>
              <a:gd name="connsiteY124" fmla="*/ 37 h 3899"/>
              <a:gd name="connsiteX125" fmla="*/ 12133 w 12653"/>
              <a:gd name="connsiteY125" fmla="*/ 78 h 3899"/>
              <a:gd name="connsiteX126" fmla="*/ 12092 w 12653"/>
              <a:gd name="connsiteY126" fmla="*/ 78 h 3899"/>
              <a:gd name="connsiteX127" fmla="*/ 12574 w 12653"/>
              <a:gd name="connsiteY127" fmla="*/ 2825 h 3899"/>
              <a:gd name="connsiteX128" fmla="*/ 12574 w 12653"/>
              <a:gd name="connsiteY128" fmla="*/ 2786 h 3899"/>
              <a:gd name="connsiteX129" fmla="*/ 12615 w 12653"/>
              <a:gd name="connsiteY129" fmla="*/ 2786 h 3899"/>
              <a:gd name="connsiteX130" fmla="*/ 12615 w 12653"/>
              <a:gd name="connsiteY130" fmla="*/ 2825 h 3899"/>
              <a:gd name="connsiteX131" fmla="*/ 12574 w 12653"/>
              <a:gd name="connsiteY131" fmla="*/ 2825 h 3899"/>
              <a:gd name="connsiteX132" fmla="*/ 12492 w 12653"/>
              <a:gd name="connsiteY132" fmla="*/ 3339 h 3899"/>
              <a:gd name="connsiteX133" fmla="*/ 12492 w 12653"/>
              <a:gd name="connsiteY133" fmla="*/ 3278 h 3899"/>
              <a:gd name="connsiteX134" fmla="*/ 12571 w 12653"/>
              <a:gd name="connsiteY134" fmla="*/ 3278 h 3899"/>
              <a:gd name="connsiteX135" fmla="*/ 12571 w 12653"/>
              <a:gd name="connsiteY135" fmla="*/ 3201 h 3899"/>
              <a:gd name="connsiteX136" fmla="*/ 12630 w 12653"/>
              <a:gd name="connsiteY136" fmla="*/ 3201 h 3899"/>
              <a:gd name="connsiteX137" fmla="*/ 12630 w 12653"/>
              <a:gd name="connsiteY137" fmla="*/ 3339 h 3899"/>
              <a:gd name="connsiteX138" fmla="*/ 12492 w 12653"/>
              <a:gd name="connsiteY138" fmla="*/ 3339 h 3899"/>
              <a:gd name="connsiteX139" fmla="*/ 12492 w 12653"/>
              <a:gd name="connsiteY139" fmla="*/ 3259 h 3899"/>
              <a:gd name="connsiteX140" fmla="*/ 12492 w 12653"/>
              <a:gd name="connsiteY140" fmla="*/ 3201 h 3899"/>
              <a:gd name="connsiteX141" fmla="*/ 12552 w 12653"/>
              <a:gd name="connsiteY141" fmla="*/ 3201 h 3899"/>
              <a:gd name="connsiteX142" fmla="*/ 12552 w 12653"/>
              <a:gd name="connsiteY142" fmla="*/ 3259 h 3899"/>
              <a:gd name="connsiteX143" fmla="*/ 12492 w 12653"/>
              <a:gd name="connsiteY143" fmla="*/ 3259 h 3899"/>
              <a:gd name="connsiteX144" fmla="*/ 12487 w 12653"/>
              <a:gd name="connsiteY144" fmla="*/ 3084 h 3899"/>
              <a:gd name="connsiteX145" fmla="*/ 12487 w 12653"/>
              <a:gd name="connsiteY145" fmla="*/ 3021 h 3899"/>
              <a:gd name="connsiteX146" fmla="*/ 12552 w 12653"/>
              <a:gd name="connsiteY146" fmla="*/ 3021 h 3899"/>
              <a:gd name="connsiteX147" fmla="*/ 12552 w 12653"/>
              <a:gd name="connsiteY147" fmla="*/ 3084 h 3899"/>
              <a:gd name="connsiteX148" fmla="*/ 12487 w 12653"/>
              <a:gd name="connsiteY148" fmla="*/ 3084 h 3899"/>
              <a:gd name="connsiteX149" fmla="*/ 12552 w 12653"/>
              <a:gd name="connsiteY149" fmla="*/ 3106 h 3899"/>
              <a:gd name="connsiteX150" fmla="*/ 12552 w 12653"/>
              <a:gd name="connsiteY150" fmla="*/ 3177 h 3899"/>
              <a:gd name="connsiteX151" fmla="*/ 12487 w 12653"/>
              <a:gd name="connsiteY151" fmla="*/ 3177 h 3899"/>
              <a:gd name="connsiteX152" fmla="*/ 12487 w 12653"/>
              <a:gd name="connsiteY152" fmla="*/ 3106 h 3899"/>
              <a:gd name="connsiteX153" fmla="*/ 12552 w 12653"/>
              <a:gd name="connsiteY153" fmla="*/ 3106 h 3899"/>
              <a:gd name="connsiteX154" fmla="*/ 12470 w 12653"/>
              <a:gd name="connsiteY154" fmla="*/ 3196 h 3899"/>
              <a:gd name="connsiteX155" fmla="*/ 12470 w 12653"/>
              <a:gd name="connsiteY155" fmla="*/ 3259 h 3899"/>
              <a:gd name="connsiteX156" fmla="*/ 12414 w 12653"/>
              <a:gd name="connsiteY156" fmla="*/ 3259 h 3899"/>
              <a:gd name="connsiteX157" fmla="*/ 12414 w 12653"/>
              <a:gd name="connsiteY157" fmla="*/ 3196 h 3899"/>
              <a:gd name="connsiteX158" fmla="*/ 12470 w 12653"/>
              <a:gd name="connsiteY158" fmla="*/ 3196 h 3899"/>
              <a:gd name="connsiteX159" fmla="*/ 12470 w 12653"/>
              <a:gd name="connsiteY159" fmla="*/ 3106 h 3899"/>
              <a:gd name="connsiteX160" fmla="*/ 12470 w 12653"/>
              <a:gd name="connsiteY160" fmla="*/ 3177 h 3899"/>
              <a:gd name="connsiteX161" fmla="*/ 12414 w 12653"/>
              <a:gd name="connsiteY161" fmla="*/ 3177 h 3899"/>
              <a:gd name="connsiteX162" fmla="*/ 12414 w 12653"/>
              <a:gd name="connsiteY162" fmla="*/ 3106 h 3899"/>
              <a:gd name="connsiteX163" fmla="*/ 12470 w 12653"/>
              <a:gd name="connsiteY163" fmla="*/ 3106 h 3899"/>
              <a:gd name="connsiteX164" fmla="*/ 12092 w 12653"/>
              <a:gd name="connsiteY164" fmla="*/ 3324 h 3899"/>
              <a:gd name="connsiteX165" fmla="*/ 12092 w 12653"/>
              <a:gd name="connsiteY165" fmla="*/ 3283 h 3899"/>
              <a:gd name="connsiteX166" fmla="*/ 12133 w 12653"/>
              <a:gd name="connsiteY166" fmla="*/ 3283 h 3899"/>
              <a:gd name="connsiteX167" fmla="*/ 12133 w 12653"/>
              <a:gd name="connsiteY167" fmla="*/ 3324 h 3899"/>
              <a:gd name="connsiteX168" fmla="*/ 12092 w 12653"/>
              <a:gd name="connsiteY168" fmla="*/ 3324 h 3899"/>
              <a:gd name="connsiteX169" fmla="*/ 240 w 12653"/>
              <a:gd name="connsiteY169" fmla="*/ 3196 h 3899"/>
              <a:gd name="connsiteX170" fmla="*/ 240 w 12653"/>
              <a:gd name="connsiteY170" fmla="*/ 3259 h 3899"/>
              <a:gd name="connsiteX171" fmla="*/ 184 w 12653"/>
              <a:gd name="connsiteY171" fmla="*/ 3259 h 3899"/>
              <a:gd name="connsiteX172" fmla="*/ 184 w 12653"/>
              <a:gd name="connsiteY172" fmla="*/ 3196 h 3899"/>
              <a:gd name="connsiteX173" fmla="*/ 240 w 12653"/>
              <a:gd name="connsiteY173" fmla="*/ 3196 h 3899"/>
              <a:gd name="connsiteX174" fmla="*/ 240 w 12653"/>
              <a:gd name="connsiteY174" fmla="*/ 3106 h 3899"/>
              <a:gd name="connsiteX175" fmla="*/ 240 w 12653"/>
              <a:gd name="connsiteY175" fmla="*/ 3177 h 3899"/>
              <a:gd name="connsiteX176" fmla="*/ 184 w 12653"/>
              <a:gd name="connsiteY176" fmla="*/ 3177 h 3899"/>
              <a:gd name="connsiteX177" fmla="*/ 184 w 12653"/>
              <a:gd name="connsiteY177" fmla="*/ 3106 h 3899"/>
              <a:gd name="connsiteX178" fmla="*/ 240 w 12653"/>
              <a:gd name="connsiteY178" fmla="*/ 3106 h 3899"/>
              <a:gd name="connsiteX179" fmla="*/ 102 w 12653"/>
              <a:gd name="connsiteY179" fmla="*/ 3084 h 3899"/>
              <a:gd name="connsiteX180" fmla="*/ 102 w 12653"/>
              <a:gd name="connsiteY180" fmla="*/ 3021 h 3899"/>
              <a:gd name="connsiteX181" fmla="*/ 166 w 12653"/>
              <a:gd name="connsiteY181" fmla="*/ 3021 h 3899"/>
              <a:gd name="connsiteX182" fmla="*/ 166 w 12653"/>
              <a:gd name="connsiteY182" fmla="*/ 3084 h 3899"/>
              <a:gd name="connsiteX183" fmla="*/ 102 w 12653"/>
              <a:gd name="connsiteY183" fmla="*/ 3084 h 3899"/>
              <a:gd name="connsiteX184" fmla="*/ 102 w 12653"/>
              <a:gd name="connsiteY184" fmla="*/ 3177 h 3899"/>
              <a:gd name="connsiteX185" fmla="*/ 102 w 12653"/>
              <a:gd name="connsiteY185" fmla="*/ 3106 h 3899"/>
              <a:gd name="connsiteX186" fmla="*/ 166 w 12653"/>
              <a:gd name="connsiteY186" fmla="*/ 3106 h 3899"/>
              <a:gd name="connsiteX187" fmla="*/ 166 w 12653"/>
              <a:gd name="connsiteY187" fmla="*/ 3177 h 3899"/>
              <a:gd name="connsiteX188" fmla="*/ 102 w 12653"/>
              <a:gd name="connsiteY188" fmla="*/ 3177 h 3899"/>
              <a:gd name="connsiteX189" fmla="*/ 102 w 12653"/>
              <a:gd name="connsiteY189" fmla="*/ 3259 h 3899"/>
              <a:gd name="connsiteX190" fmla="*/ 102 w 12653"/>
              <a:gd name="connsiteY190" fmla="*/ 3201 h 3899"/>
              <a:gd name="connsiteX191" fmla="*/ 162 w 12653"/>
              <a:gd name="connsiteY191" fmla="*/ 3201 h 3899"/>
              <a:gd name="connsiteX192" fmla="*/ 162 w 12653"/>
              <a:gd name="connsiteY192" fmla="*/ 3259 h 3899"/>
              <a:gd name="connsiteX193" fmla="*/ 102 w 12653"/>
              <a:gd name="connsiteY193" fmla="*/ 3259 h 3899"/>
              <a:gd name="connsiteX194" fmla="*/ 162 w 12653"/>
              <a:gd name="connsiteY194" fmla="*/ 3278 h 3899"/>
              <a:gd name="connsiteX195" fmla="*/ 162 w 12653"/>
              <a:gd name="connsiteY195" fmla="*/ 3339 h 3899"/>
              <a:gd name="connsiteX196" fmla="*/ 24 w 12653"/>
              <a:gd name="connsiteY196" fmla="*/ 3339 h 3899"/>
              <a:gd name="connsiteX197" fmla="*/ 24 w 12653"/>
              <a:gd name="connsiteY197" fmla="*/ 3201 h 3899"/>
              <a:gd name="connsiteX198" fmla="*/ 82 w 12653"/>
              <a:gd name="connsiteY198" fmla="*/ 3201 h 3899"/>
              <a:gd name="connsiteX199" fmla="*/ 82 w 12653"/>
              <a:gd name="connsiteY199" fmla="*/ 3278 h 3899"/>
              <a:gd name="connsiteX200" fmla="*/ 162 w 12653"/>
              <a:gd name="connsiteY200" fmla="*/ 3278 h 3899"/>
              <a:gd name="connsiteX201" fmla="*/ 80 w 12653"/>
              <a:gd name="connsiteY201" fmla="*/ 536 h 3899"/>
              <a:gd name="connsiteX202" fmla="*/ 80 w 12653"/>
              <a:gd name="connsiteY202" fmla="*/ 575 h 3899"/>
              <a:gd name="connsiteX203" fmla="*/ 39 w 12653"/>
              <a:gd name="connsiteY203" fmla="*/ 575 h 3899"/>
              <a:gd name="connsiteX204" fmla="*/ 39 w 12653"/>
              <a:gd name="connsiteY204" fmla="*/ 536 h 3899"/>
              <a:gd name="connsiteX205" fmla="*/ 80 w 12653"/>
              <a:gd name="connsiteY205" fmla="*/ 536 h 3899"/>
              <a:gd name="connsiteX206" fmla="*/ 162 w 12653"/>
              <a:gd name="connsiteY206" fmla="*/ 22 h 3899"/>
              <a:gd name="connsiteX207" fmla="*/ 162 w 12653"/>
              <a:gd name="connsiteY207" fmla="*/ 82 h 3899"/>
              <a:gd name="connsiteX208" fmla="*/ 82 w 12653"/>
              <a:gd name="connsiteY208" fmla="*/ 82 h 3899"/>
              <a:gd name="connsiteX209" fmla="*/ 82 w 12653"/>
              <a:gd name="connsiteY209" fmla="*/ 160 h 3899"/>
              <a:gd name="connsiteX210" fmla="*/ 24 w 12653"/>
              <a:gd name="connsiteY210" fmla="*/ 160 h 3899"/>
              <a:gd name="connsiteX211" fmla="*/ 24 w 12653"/>
              <a:gd name="connsiteY211" fmla="*/ 22 h 3899"/>
              <a:gd name="connsiteX212" fmla="*/ 162 w 12653"/>
              <a:gd name="connsiteY212" fmla="*/ 22 h 3899"/>
              <a:gd name="connsiteX213" fmla="*/ 162 w 12653"/>
              <a:gd name="connsiteY213" fmla="*/ 102 h 3899"/>
              <a:gd name="connsiteX214" fmla="*/ 162 w 12653"/>
              <a:gd name="connsiteY214" fmla="*/ 160 h 3899"/>
              <a:gd name="connsiteX215" fmla="*/ 102 w 12653"/>
              <a:gd name="connsiteY215" fmla="*/ 160 h 3899"/>
              <a:gd name="connsiteX216" fmla="*/ 102 w 12653"/>
              <a:gd name="connsiteY216" fmla="*/ 102 h 3899"/>
              <a:gd name="connsiteX217" fmla="*/ 162 w 12653"/>
              <a:gd name="connsiteY217" fmla="*/ 102 h 3899"/>
              <a:gd name="connsiteX218" fmla="*/ 166 w 12653"/>
              <a:gd name="connsiteY218" fmla="*/ 277 h 3899"/>
              <a:gd name="connsiteX219" fmla="*/ 166 w 12653"/>
              <a:gd name="connsiteY219" fmla="*/ 339 h 3899"/>
              <a:gd name="connsiteX220" fmla="*/ 102 w 12653"/>
              <a:gd name="connsiteY220" fmla="*/ 339 h 3899"/>
              <a:gd name="connsiteX221" fmla="*/ 102 w 12653"/>
              <a:gd name="connsiteY221" fmla="*/ 277 h 3899"/>
              <a:gd name="connsiteX222" fmla="*/ 166 w 12653"/>
              <a:gd name="connsiteY222" fmla="*/ 277 h 3899"/>
              <a:gd name="connsiteX223" fmla="*/ 102 w 12653"/>
              <a:gd name="connsiteY223" fmla="*/ 255 h 3899"/>
              <a:gd name="connsiteX224" fmla="*/ 102 w 12653"/>
              <a:gd name="connsiteY224" fmla="*/ 184 h 3899"/>
              <a:gd name="connsiteX225" fmla="*/ 166 w 12653"/>
              <a:gd name="connsiteY225" fmla="*/ 184 h 3899"/>
              <a:gd name="connsiteX226" fmla="*/ 166 w 12653"/>
              <a:gd name="connsiteY226" fmla="*/ 255 h 3899"/>
              <a:gd name="connsiteX227" fmla="*/ 102 w 12653"/>
              <a:gd name="connsiteY227" fmla="*/ 255 h 3899"/>
              <a:gd name="connsiteX228" fmla="*/ 184 w 12653"/>
              <a:gd name="connsiteY228" fmla="*/ 255 h 3899"/>
              <a:gd name="connsiteX229" fmla="*/ 184 w 12653"/>
              <a:gd name="connsiteY229" fmla="*/ 184 h 3899"/>
              <a:gd name="connsiteX230" fmla="*/ 240 w 12653"/>
              <a:gd name="connsiteY230" fmla="*/ 184 h 3899"/>
              <a:gd name="connsiteX231" fmla="*/ 240 w 12653"/>
              <a:gd name="connsiteY231" fmla="*/ 255 h 3899"/>
              <a:gd name="connsiteX232" fmla="*/ 184 w 12653"/>
              <a:gd name="connsiteY232" fmla="*/ 255 h 3899"/>
              <a:gd name="connsiteX233" fmla="*/ 184 w 12653"/>
              <a:gd name="connsiteY233" fmla="*/ 164 h 3899"/>
              <a:gd name="connsiteX234" fmla="*/ 184 w 12653"/>
              <a:gd name="connsiteY234" fmla="*/ 102 h 3899"/>
              <a:gd name="connsiteX235" fmla="*/ 240 w 12653"/>
              <a:gd name="connsiteY235" fmla="*/ 102 h 3899"/>
              <a:gd name="connsiteX236" fmla="*/ 240 w 12653"/>
              <a:gd name="connsiteY236" fmla="*/ 164 h 3899"/>
              <a:gd name="connsiteX237" fmla="*/ 184 w 12653"/>
              <a:gd name="connsiteY237" fmla="*/ 164 h 3899"/>
              <a:gd name="connsiteX238" fmla="*/ 561 w 12653"/>
              <a:gd name="connsiteY238" fmla="*/ 37 h 3899"/>
              <a:gd name="connsiteX239" fmla="*/ 561 w 12653"/>
              <a:gd name="connsiteY239" fmla="*/ 78 h 3899"/>
              <a:gd name="connsiteX240" fmla="*/ 520 w 12653"/>
              <a:gd name="connsiteY240" fmla="*/ 78 h 3899"/>
              <a:gd name="connsiteX241" fmla="*/ 520 w 12653"/>
              <a:gd name="connsiteY241" fmla="*/ 37 h 3899"/>
              <a:gd name="connsiteX242" fmla="*/ 561 w 12653"/>
              <a:gd name="connsiteY242" fmla="*/ 37 h 3899"/>
              <a:gd name="connsiteX243" fmla="*/ 12414 w 12653"/>
              <a:gd name="connsiteY243" fmla="*/ 164 h 3899"/>
              <a:gd name="connsiteX244" fmla="*/ 12414 w 12653"/>
              <a:gd name="connsiteY244" fmla="*/ 102 h 3899"/>
              <a:gd name="connsiteX245" fmla="*/ 12470 w 12653"/>
              <a:gd name="connsiteY245" fmla="*/ 102 h 3899"/>
              <a:gd name="connsiteX246" fmla="*/ 12470 w 12653"/>
              <a:gd name="connsiteY246" fmla="*/ 164 h 3899"/>
              <a:gd name="connsiteX247" fmla="*/ 12414 w 12653"/>
              <a:gd name="connsiteY247" fmla="*/ 164 h 3899"/>
              <a:gd name="connsiteX248" fmla="*/ 12414 w 12653"/>
              <a:gd name="connsiteY248" fmla="*/ 255 h 3899"/>
              <a:gd name="connsiteX249" fmla="*/ 12414 w 12653"/>
              <a:gd name="connsiteY249" fmla="*/ 184 h 3899"/>
              <a:gd name="connsiteX250" fmla="*/ 12470 w 12653"/>
              <a:gd name="connsiteY250" fmla="*/ 184 h 3899"/>
              <a:gd name="connsiteX251" fmla="*/ 12470 w 12653"/>
              <a:gd name="connsiteY251" fmla="*/ 255 h 3899"/>
              <a:gd name="connsiteX252" fmla="*/ 12414 w 12653"/>
              <a:gd name="connsiteY252" fmla="*/ 255 h 3899"/>
              <a:gd name="connsiteX253" fmla="*/ 12552 w 12653"/>
              <a:gd name="connsiteY253" fmla="*/ 596 h 3899"/>
              <a:gd name="connsiteX254" fmla="*/ 12552 w 12653"/>
              <a:gd name="connsiteY254" fmla="*/ 674 h 3899"/>
              <a:gd name="connsiteX255" fmla="*/ 12612 w 12653"/>
              <a:gd name="connsiteY255" fmla="*/ 674 h 3899"/>
              <a:gd name="connsiteX256" fmla="*/ 12612 w 12653"/>
              <a:gd name="connsiteY256" fmla="*/ 2687 h 3899"/>
              <a:gd name="connsiteX257" fmla="*/ 12552 w 12653"/>
              <a:gd name="connsiteY257" fmla="*/ 2687 h 3899"/>
              <a:gd name="connsiteX258" fmla="*/ 12552 w 12653"/>
              <a:gd name="connsiteY258" fmla="*/ 2765 h 3899"/>
              <a:gd name="connsiteX259" fmla="*/ 12500 w 12653"/>
              <a:gd name="connsiteY259" fmla="*/ 2765 h 3899"/>
              <a:gd name="connsiteX260" fmla="*/ 12500 w 12653"/>
              <a:gd name="connsiteY260" fmla="*/ 2916 h 3899"/>
              <a:gd name="connsiteX261" fmla="*/ 12628 w 12653"/>
              <a:gd name="connsiteY261" fmla="*/ 2916 h 3899"/>
              <a:gd name="connsiteX262" fmla="*/ 12628 w 12653"/>
              <a:gd name="connsiteY262" fmla="*/ 3084 h 3899"/>
              <a:gd name="connsiteX263" fmla="*/ 12571 w 12653"/>
              <a:gd name="connsiteY263" fmla="*/ 3084 h 3899"/>
              <a:gd name="connsiteX264" fmla="*/ 12571 w 12653"/>
              <a:gd name="connsiteY264" fmla="*/ 3002 h 3899"/>
              <a:gd name="connsiteX265" fmla="*/ 12470 w 12653"/>
              <a:gd name="connsiteY265" fmla="*/ 3002 h 3899"/>
              <a:gd name="connsiteX266" fmla="*/ 12470 w 12653"/>
              <a:gd name="connsiteY266" fmla="*/ 3084 h 3899"/>
              <a:gd name="connsiteX267" fmla="*/ 12392 w 12653"/>
              <a:gd name="connsiteY267" fmla="*/ 3084 h 3899"/>
              <a:gd name="connsiteX268" fmla="*/ 12392 w 12653"/>
              <a:gd name="connsiteY268" fmla="*/ 3177 h 3899"/>
              <a:gd name="connsiteX269" fmla="*/ 12300 w 12653"/>
              <a:gd name="connsiteY269" fmla="*/ 3177 h 3899"/>
              <a:gd name="connsiteX270" fmla="*/ 12300 w 12653"/>
              <a:gd name="connsiteY270" fmla="*/ 3278 h 3899"/>
              <a:gd name="connsiteX271" fmla="*/ 12392 w 12653"/>
              <a:gd name="connsiteY271" fmla="*/ 3278 h 3899"/>
              <a:gd name="connsiteX272" fmla="*/ 12392 w 12653"/>
              <a:gd name="connsiteY272" fmla="*/ 3337 h 3899"/>
              <a:gd name="connsiteX273" fmla="*/ 12224 w 12653"/>
              <a:gd name="connsiteY273" fmla="*/ 3337 h 3899"/>
              <a:gd name="connsiteX274" fmla="*/ 12224 w 12653"/>
              <a:gd name="connsiteY274" fmla="*/ 3209 h 3899"/>
              <a:gd name="connsiteX275" fmla="*/ 12071 w 12653"/>
              <a:gd name="connsiteY275" fmla="*/ 3209 h 3899"/>
              <a:gd name="connsiteX276" fmla="*/ 12071 w 12653"/>
              <a:gd name="connsiteY276" fmla="*/ 3261 h 3899"/>
              <a:gd name="connsiteX277" fmla="*/ 11995 w 12653"/>
              <a:gd name="connsiteY277" fmla="*/ 3261 h 3899"/>
              <a:gd name="connsiteX278" fmla="*/ 11995 w 12653"/>
              <a:gd name="connsiteY278" fmla="*/ 3322 h 3899"/>
              <a:gd name="connsiteX279" fmla="*/ 658 w 12653"/>
              <a:gd name="connsiteY279" fmla="*/ 3322 h 3899"/>
              <a:gd name="connsiteX280" fmla="*/ 658 w 12653"/>
              <a:gd name="connsiteY280" fmla="*/ 3261 h 3899"/>
              <a:gd name="connsiteX281" fmla="*/ 583 w 12653"/>
              <a:gd name="connsiteY281" fmla="*/ 3261 h 3899"/>
              <a:gd name="connsiteX282" fmla="*/ 583 w 12653"/>
              <a:gd name="connsiteY282" fmla="*/ 3209 h 3899"/>
              <a:gd name="connsiteX283" fmla="*/ 430 w 12653"/>
              <a:gd name="connsiteY283" fmla="*/ 3209 h 3899"/>
              <a:gd name="connsiteX284" fmla="*/ 430 w 12653"/>
              <a:gd name="connsiteY284" fmla="*/ 3337 h 3899"/>
              <a:gd name="connsiteX285" fmla="*/ 261 w 12653"/>
              <a:gd name="connsiteY285" fmla="*/ 3337 h 3899"/>
              <a:gd name="connsiteX286" fmla="*/ 261 w 12653"/>
              <a:gd name="connsiteY286" fmla="*/ 3278 h 3899"/>
              <a:gd name="connsiteX287" fmla="*/ 354 w 12653"/>
              <a:gd name="connsiteY287" fmla="*/ 3278 h 3899"/>
              <a:gd name="connsiteX288" fmla="*/ 354 w 12653"/>
              <a:gd name="connsiteY288" fmla="*/ 3177 h 3899"/>
              <a:gd name="connsiteX289" fmla="*/ 261 w 12653"/>
              <a:gd name="connsiteY289" fmla="*/ 3177 h 3899"/>
              <a:gd name="connsiteX290" fmla="*/ 261 w 12653"/>
              <a:gd name="connsiteY290" fmla="*/ 3084 h 3899"/>
              <a:gd name="connsiteX291" fmla="*/ 184 w 12653"/>
              <a:gd name="connsiteY291" fmla="*/ 3084 h 3899"/>
              <a:gd name="connsiteX292" fmla="*/ 184 w 12653"/>
              <a:gd name="connsiteY292" fmla="*/ 3002 h 3899"/>
              <a:gd name="connsiteX293" fmla="*/ 82 w 12653"/>
              <a:gd name="connsiteY293" fmla="*/ 3002 h 3899"/>
              <a:gd name="connsiteX294" fmla="*/ 82 w 12653"/>
              <a:gd name="connsiteY294" fmla="*/ 3084 h 3899"/>
              <a:gd name="connsiteX295" fmla="*/ 26 w 12653"/>
              <a:gd name="connsiteY295" fmla="*/ 3084 h 3899"/>
              <a:gd name="connsiteX296" fmla="*/ 26 w 12653"/>
              <a:gd name="connsiteY296" fmla="*/ 2916 h 3899"/>
              <a:gd name="connsiteX297" fmla="*/ 153 w 12653"/>
              <a:gd name="connsiteY297" fmla="*/ 2916 h 3899"/>
              <a:gd name="connsiteX298" fmla="*/ 153 w 12653"/>
              <a:gd name="connsiteY298" fmla="*/ 2765 h 3899"/>
              <a:gd name="connsiteX299" fmla="*/ 102 w 12653"/>
              <a:gd name="connsiteY299" fmla="*/ 2765 h 3899"/>
              <a:gd name="connsiteX300" fmla="*/ 102 w 12653"/>
              <a:gd name="connsiteY300" fmla="*/ 2687 h 3899"/>
              <a:gd name="connsiteX301" fmla="*/ 41 w 12653"/>
              <a:gd name="connsiteY301" fmla="*/ 2687 h 3899"/>
              <a:gd name="connsiteX302" fmla="*/ 41 w 12653"/>
              <a:gd name="connsiteY302" fmla="*/ 674 h 3899"/>
              <a:gd name="connsiteX303" fmla="*/ 102 w 12653"/>
              <a:gd name="connsiteY303" fmla="*/ 674 h 3899"/>
              <a:gd name="connsiteX304" fmla="*/ 102 w 12653"/>
              <a:gd name="connsiteY304" fmla="*/ 596 h 3899"/>
              <a:gd name="connsiteX305" fmla="*/ 153 w 12653"/>
              <a:gd name="connsiteY305" fmla="*/ 596 h 3899"/>
              <a:gd name="connsiteX306" fmla="*/ 153 w 12653"/>
              <a:gd name="connsiteY306" fmla="*/ 445 h 3899"/>
              <a:gd name="connsiteX307" fmla="*/ 26 w 12653"/>
              <a:gd name="connsiteY307" fmla="*/ 445 h 3899"/>
              <a:gd name="connsiteX308" fmla="*/ 26 w 12653"/>
              <a:gd name="connsiteY308" fmla="*/ 277 h 3899"/>
              <a:gd name="connsiteX309" fmla="*/ 82 w 12653"/>
              <a:gd name="connsiteY309" fmla="*/ 277 h 3899"/>
              <a:gd name="connsiteX310" fmla="*/ 82 w 12653"/>
              <a:gd name="connsiteY310" fmla="*/ 359 h 3899"/>
              <a:gd name="connsiteX311" fmla="*/ 184 w 12653"/>
              <a:gd name="connsiteY311" fmla="*/ 359 h 3899"/>
              <a:gd name="connsiteX312" fmla="*/ 184 w 12653"/>
              <a:gd name="connsiteY312" fmla="*/ 277 h 3899"/>
              <a:gd name="connsiteX313" fmla="*/ 261 w 12653"/>
              <a:gd name="connsiteY313" fmla="*/ 277 h 3899"/>
              <a:gd name="connsiteX314" fmla="*/ 261 w 12653"/>
              <a:gd name="connsiteY314" fmla="*/ 184 h 3899"/>
              <a:gd name="connsiteX315" fmla="*/ 354 w 12653"/>
              <a:gd name="connsiteY315" fmla="*/ 184 h 3899"/>
              <a:gd name="connsiteX316" fmla="*/ 354 w 12653"/>
              <a:gd name="connsiteY316" fmla="*/ 82 h 3899"/>
              <a:gd name="connsiteX317" fmla="*/ 261 w 12653"/>
              <a:gd name="connsiteY317" fmla="*/ 82 h 3899"/>
              <a:gd name="connsiteX318" fmla="*/ 261 w 12653"/>
              <a:gd name="connsiteY318" fmla="*/ 24 h 3899"/>
              <a:gd name="connsiteX319" fmla="*/ 430 w 12653"/>
              <a:gd name="connsiteY319" fmla="*/ 24 h 3899"/>
              <a:gd name="connsiteX320" fmla="*/ 430 w 12653"/>
              <a:gd name="connsiteY320" fmla="*/ 151 h 3899"/>
              <a:gd name="connsiteX321" fmla="*/ 583 w 12653"/>
              <a:gd name="connsiteY321" fmla="*/ 151 h 3899"/>
              <a:gd name="connsiteX322" fmla="*/ 583 w 12653"/>
              <a:gd name="connsiteY322" fmla="*/ 100 h 3899"/>
              <a:gd name="connsiteX323" fmla="*/ 658 w 12653"/>
              <a:gd name="connsiteY323" fmla="*/ 100 h 3899"/>
              <a:gd name="connsiteX324" fmla="*/ 658 w 12653"/>
              <a:gd name="connsiteY324" fmla="*/ 39 h 3899"/>
              <a:gd name="connsiteX325" fmla="*/ 11995 w 12653"/>
              <a:gd name="connsiteY325" fmla="*/ 39 h 3899"/>
              <a:gd name="connsiteX326" fmla="*/ 11995 w 12653"/>
              <a:gd name="connsiteY326" fmla="*/ 100 h 3899"/>
              <a:gd name="connsiteX327" fmla="*/ 12071 w 12653"/>
              <a:gd name="connsiteY327" fmla="*/ 100 h 3899"/>
              <a:gd name="connsiteX328" fmla="*/ 12071 w 12653"/>
              <a:gd name="connsiteY328" fmla="*/ 151 h 3899"/>
              <a:gd name="connsiteX329" fmla="*/ 12224 w 12653"/>
              <a:gd name="connsiteY329" fmla="*/ 151 h 3899"/>
              <a:gd name="connsiteX330" fmla="*/ 12224 w 12653"/>
              <a:gd name="connsiteY330" fmla="*/ 24 h 3899"/>
              <a:gd name="connsiteX331" fmla="*/ 12392 w 12653"/>
              <a:gd name="connsiteY331" fmla="*/ 24 h 3899"/>
              <a:gd name="connsiteX332" fmla="*/ 12392 w 12653"/>
              <a:gd name="connsiteY332" fmla="*/ 82 h 3899"/>
              <a:gd name="connsiteX333" fmla="*/ 12300 w 12653"/>
              <a:gd name="connsiteY333" fmla="*/ 82 h 3899"/>
              <a:gd name="connsiteX334" fmla="*/ 12300 w 12653"/>
              <a:gd name="connsiteY334" fmla="*/ 184 h 3899"/>
              <a:gd name="connsiteX335" fmla="*/ 12392 w 12653"/>
              <a:gd name="connsiteY335" fmla="*/ 184 h 3899"/>
              <a:gd name="connsiteX336" fmla="*/ 12392 w 12653"/>
              <a:gd name="connsiteY336" fmla="*/ 277 h 3899"/>
              <a:gd name="connsiteX337" fmla="*/ 12470 w 12653"/>
              <a:gd name="connsiteY337" fmla="*/ 277 h 3899"/>
              <a:gd name="connsiteX338" fmla="*/ 12470 w 12653"/>
              <a:gd name="connsiteY338" fmla="*/ 359 h 3899"/>
              <a:gd name="connsiteX339" fmla="*/ 12571 w 12653"/>
              <a:gd name="connsiteY339" fmla="*/ 359 h 3899"/>
              <a:gd name="connsiteX340" fmla="*/ 12571 w 12653"/>
              <a:gd name="connsiteY340" fmla="*/ 277 h 3899"/>
              <a:gd name="connsiteX341" fmla="*/ 12628 w 12653"/>
              <a:gd name="connsiteY341" fmla="*/ 277 h 3899"/>
              <a:gd name="connsiteX342" fmla="*/ 12628 w 12653"/>
              <a:gd name="connsiteY342" fmla="*/ 445 h 3899"/>
              <a:gd name="connsiteX343" fmla="*/ 12500 w 12653"/>
              <a:gd name="connsiteY343" fmla="*/ 445 h 3899"/>
              <a:gd name="connsiteX344" fmla="*/ 12500 w 12653"/>
              <a:gd name="connsiteY344" fmla="*/ 596 h 3899"/>
              <a:gd name="connsiteX345" fmla="*/ 12552 w 12653"/>
              <a:gd name="connsiteY345" fmla="*/ 596 h 3899"/>
              <a:gd name="connsiteX346" fmla="*/ 261 w 12653"/>
              <a:gd name="connsiteY346" fmla="*/ 3259 h 3899"/>
              <a:gd name="connsiteX347" fmla="*/ 261 w 12653"/>
              <a:gd name="connsiteY347" fmla="*/ 3196 h 3899"/>
              <a:gd name="connsiteX348" fmla="*/ 335 w 12653"/>
              <a:gd name="connsiteY348" fmla="*/ 3196 h 3899"/>
              <a:gd name="connsiteX349" fmla="*/ 335 w 12653"/>
              <a:gd name="connsiteY349" fmla="*/ 3259 h 3899"/>
              <a:gd name="connsiteX350" fmla="*/ 261 w 12653"/>
              <a:gd name="connsiteY350" fmla="*/ 3259 h 3899"/>
              <a:gd name="connsiteX351" fmla="*/ 261 w 12653"/>
              <a:gd name="connsiteY351" fmla="*/ 102 h 3899"/>
              <a:gd name="connsiteX352" fmla="*/ 335 w 12653"/>
              <a:gd name="connsiteY352" fmla="*/ 102 h 3899"/>
              <a:gd name="connsiteX353" fmla="*/ 335 w 12653"/>
              <a:gd name="connsiteY353" fmla="*/ 164 h 3899"/>
              <a:gd name="connsiteX354" fmla="*/ 261 w 12653"/>
              <a:gd name="connsiteY354" fmla="*/ 164 h 3899"/>
              <a:gd name="connsiteX355" fmla="*/ 261 w 12653"/>
              <a:gd name="connsiteY355" fmla="*/ 102 h 3899"/>
              <a:gd name="connsiteX356" fmla="*/ 12392 w 12653"/>
              <a:gd name="connsiteY356" fmla="*/ 102 h 3899"/>
              <a:gd name="connsiteX357" fmla="*/ 12392 w 12653"/>
              <a:gd name="connsiteY357" fmla="*/ 164 h 3899"/>
              <a:gd name="connsiteX358" fmla="*/ 12319 w 12653"/>
              <a:gd name="connsiteY358" fmla="*/ 164 h 3899"/>
              <a:gd name="connsiteX359" fmla="*/ 12319 w 12653"/>
              <a:gd name="connsiteY359" fmla="*/ 102 h 3899"/>
              <a:gd name="connsiteX360" fmla="*/ 12392 w 12653"/>
              <a:gd name="connsiteY360" fmla="*/ 102 h 3899"/>
              <a:gd name="connsiteX361" fmla="*/ 12392 w 12653"/>
              <a:gd name="connsiteY361" fmla="*/ 3196 h 3899"/>
              <a:gd name="connsiteX362" fmla="*/ 12392 w 12653"/>
              <a:gd name="connsiteY362" fmla="*/ 3259 h 3899"/>
              <a:gd name="connsiteX363" fmla="*/ 12319 w 12653"/>
              <a:gd name="connsiteY363" fmla="*/ 3259 h 3899"/>
              <a:gd name="connsiteX364" fmla="*/ 12319 w 12653"/>
              <a:gd name="connsiteY364" fmla="*/ 3899 h 3899"/>
              <a:gd name="connsiteX365" fmla="*/ 12392 w 12653"/>
              <a:gd name="connsiteY365" fmla="*/ 3899 h 3899"/>
              <a:gd name="connsiteX366" fmla="*/ 12552 w 12653"/>
              <a:gd name="connsiteY366" fmla="*/ 277 h 3899"/>
              <a:gd name="connsiteX367" fmla="*/ 12552 w 12653"/>
              <a:gd name="connsiteY367" fmla="*/ 339 h 3899"/>
              <a:gd name="connsiteX368" fmla="*/ 12487 w 12653"/>
              <a:gd name="connsiteY368" fmla="*/ 339 h 3899"/>
              <a:gd name="connsiteX369" fmla="*/ 12487 w 12653"/>
              <a:gd name="connsiteY369" fmla="*/ 277 h 3899"/>
              <a:gd name="connsiteX370" fmla="*/ 12552 w 12653"/>
              <a:gd name="connsiteY370" fmla="*/ 277 h 3899"/>
              <a:gd name="connsiteX371" fmla="*/ 12552 w 12653"/>
              <a:gd name="connsiteY371" fmla="*/ 184 h 3899"/>
              <a:gd name="connsiteX372" fmla="*/ 12552 w 12653"/>
              <a:gd name="connsiteY372" fmla="*/ 255 h 3899"/>
              <a:gd name="connsiteX373" fmla="*/ 12487 w 12653"/>
              <a:gd name="connsiteY373" fmla="*/ 255 h 3899"/>
              <a:gd name="connsiteX374" fmla="*/ 12487 w 12653"/>
              <a:gd name="connsiteY374" fmla="*/ 184 h 3899"/>
              <a:gd name="connsiteX375" fmla="*/ 12552 w 12653"/>
              <a:gd name="connsiteY375" fmla="*/ 184 h 3899"/>
              <a:gd name="connsiteX376" fmla="*/ 12552 w 12653"/>
              <a:gd name="connsiteY376" fmla="*/ 102 h 3899"/>
              <a:gd name="connsiteX377" fmla="*/ 12552 w 12653"/>
              <a:gd name="connsiteY377" fmla="*/ 160 h 3899"/>
              <a:gd name="connsiteX378" fmla="*/ 12492 w 12653"/>
              <a:gd name="connsiteY378" fmla="*/ 160 h 3899"/>
              <a:gd name="connsiteX379" fmla="*/ 12492 w 12653"/>
              <a:gd name="connsiteY379" fmla="*/ 102 h 3899"/>
              <a:gd name="connsiteX380" fmla="*/ 12552 w 12653"/>
              <a:gd name="connsiteY380" fmla="*/ 102 h 3899"/>
              <a:gd name="connsiteX381" fmla="*/ 12492 w 12653"/>
              <a:gd name="connsiteY381" fmla="*/ 82 h 3899"/>
              <a:gd name="connsiteX382" fmla="*/ 12492 w 12653"/>
              <a:gd name="connsiteY382" fmla="*/ 22 h 3899"/>
              <a:gd name="connsiteX383" fmla="*/ 12630 w 12653"/>
              <a:gd name="connsiteY383" fmla="*/ 22 h 3899"/>
              <a:gd name="connsiteX384" fmla="*/ 12630 w 12653"/>
              <a:gd name="connsiteY384" fmla="*/ 160 h 3899"/>
              <a:gd name="connsiteX385" fmla="*/ 12571 w 12653"/>
              <a:gd name="connsiteY385" fmla="*/ 160 h 3899"/>
              <a:gd name="connsiteX386" fmla="*/ 12571 w 12653"/>
              <a:gd name="connsiteY386" fmla="*/ 82 h 3899"/>
              <a:gd name="connsiteX387" fmla="*/ 12492 w 12653"/>
              <a:gd name="connsiteY387" fmla="*/ 82 h 3899"/>
              <a:gd name="connsiteX388" fmla="*/ 80 w 12653"/>
              <a:gd name="connsiteY388" fmla="*/ 3489 h 3899"/>
              <a:gd name="connsiteX389" fmla="*/ 80 w 12653"/>
              <a:gd name="connsiteY389" fmla="*/ 3528 h 3899"/>
              <a:gd name="connsiteX390" fmla="*/ 39 w 12653"/>
              <a:gd name="connsiteY390" fmla="*/ 3528 h 3899"/>
              <a:gd name="connsiteX391" fmla="*/ 39 w 12653"/>
              <a:gd name="connsiteY391" fmla="*/ 3489 h 3899"/>
              <a:gd name="connsiteX392" fmla="*/ 80 w 12653"/>
              <a:gd name="connsiteY392" fmla="*/ 3489 h 3899"/>
              <a:gd name="connsiteX393" fmla="*/ 12574 w 12653"/>
              <a:gd name="connsiteY393" fmla="*/ 575 h 3899"/>
              <a:gd name="connsiteX394" fmla="*/ 12574 w 12653"/>
              <a:gd name="connsiteY394" fmla="*/ 536 h 3899"/>
              <a:gd name="connsiteX395" fmla="*/ 12615 w 12653"/>
              <a:gd name="connsiteY395" fmla="*/ 536 h 3899"/>
              <a:gd name="connsiteX396" fmla="*/ 12615 w 12653"/>
              <a:gd name="connsiteY396" fmla="*/ 575 h 3899"/>
              <a:gd name="connsiteX397" fmla="*/ 12574 w 12653"/>
              <a:gd name="connsiteY397" fmla="*/ 575 h 3899"/>
              <a:gd name="connsiteX0" fmla="*/ 12653 w 12653"/>
              <a:gd name="connsiteY0" fmla="*/ 182 h 3899"/>
              <a:gd name="connsiteX1" fmla="*/ 12653 w 12653"/>
              <a:gd name="connsiteY1" fmla="*/ 0 h 3899"/>
              <a:gd name="connsiteX2" fmla="*/ 12470 w 12653"/>
              <a:gd name="connsiteY2" fmla="*/ 0 h 3899"/>
              <a:gd name="connsiteX3" fmla="*/ 12470 w 12653"/>
              <a:gd name="connsiteY3" fmla="*/ 82 h 3899"/>
              <a:gd name="connsiteX4" fmla="*/ 12414 w 12653"/>
              <a:gd name="connsiteY4" fmla="*/ 82 h 3899"/>
              <a:gd name="connsiteX5" fmla="*/ 12414 w 12653"/>
              <a:gd name="connsiteY5" fmla="*/ 0 h 3899"/>
              <a:gd name="connsiteX6" fmla="*/ 12202 w 12653"/>
              <a:gd name="connsiteY6" fmla="*/ 0 h 3899"/>
              <a:gd name="connsiteX7" fmla="*/ 12202 w 12653"/>
              <a:gd name="connsiteY7" fmla="*/ 130 h 3899"/>
              <a:gd name="connsiteX8" fmla="*/ 12092 w 12653"/>
              <a:gd name="connsiteY8" fmla="*/ 130 h 3899"/>
              <a:gd name="connsiteX9" fmla="*/ 12092 w 12653"/>
              <a:gd name="connsiteY9" fmla="*/ 100 h 3899"/>
              <a:gd name="connsiteX10" fmla="*/ 12155 w 12653"/>
              <a:gd name="connsiteY10" fmla="*/ 100 h 3899"/>
              <a:gd name="connsiteX11" fmla="*/ 12155 w 12653"/>
              <a:gd name="connsiteY11" fmla="*/ 15 h 3899"/>
              <a:gd name="connsiteX12" fmla="*/ 12071 w 12653"/>
              <a:gd name="connsiteY12" fmla="*/ 15 h 3899"/>
              <a:gd name="connsiteX13" fmla="*/ 12071 w 12653"/>
              <a:gd name="connsiteY13" fmla="*/ 78 h 3899"/>
              <a:gd name="connsiteX14" fmla="*/ 12017 w 12653"/>
              <a:gd name="connsiteY14" fmla="*/ 78 h 3899"/>
              <a:gd name="connsiteX15" fmla="*/ 12017 w 12653"/>
              <a:gd name="connsiteY15" fmla="*/ 18 h 3899"/>
              <a:gd name="connsiteX16" fmla="*/ 637 w 12653"/>
              <a:gd name="connsiteY16" fmla="*/ 18 h 3899"/>
              <a:gd name="connsiteX17" fmla="*/ 637 w 12653"/>
              <a:gd name="connsiteY17" fmla="*/ 78 h 3899"/>
              <a:gd name="connsiteX18" fmla="*/ 583 w 12653"/>
              <a:gd name="connsiteY18" fmla="*/ 78 h 3899"/>
              <a:gd name="connsiteX19" fmla="*/ 583 w 12653"/>
              <a:gd name="connsiteY19" fmla="*/ 15 h 3899"/>
              <a:gd name="connsiteX20" fmla="*/ 499 w 12653"/>
              <a:gd name="connsiteY20" fmla="*/ 15 h 3899"/>
              <a:gd name="connsiteX21" fmla="*/ 499 w 12653"/>
              <a:gd name="connsiteY21" fmla="*/ 100 h 3899"/>
              <a:gd name="connsiteX22" fmla="*/ 561 w 12653"/>
              <a:gd name="connsiteY22" fmla="*/ 100 h 3899"/>
              <a:gd name="connsiteX23" fmla="*/ 561 w 12653"/>
              <a:gd name="connsiteY23" fmla="*/ 130 h 3899"/>
              <a:gd name="connsiteX24" fmla="*/ 451 w 12653"/>
              <a:gd name="connsiteY24" fmla="*/ 130 h 3899"/>
              <a:gd name="connsiteX25" fmla="*/ 451 w 12653"/>
              <a:gd name="connsiteY25" fmla="*/ 0 h 3899"/>
              <a:gd name="connsiteX26" fmla="*/ 240 w 12653"/>
              <a:gd name="connsiteY26" fmla="*/ 0 h 3899"/>
              <a:gd name="connsiteX27" fmla="*/ 240 w 12653"/>
              <a:gd name="connsiteY27" fmla="*/ 82 h 3899"/>
              <a:gd name="connsiteX28" fmla="*/ 184 w 12653"/>
              <a:gd name="connsiteY28" fmla="*/ 82 h 3899"/>
              <a:gd name="connsiteX29" fmla="*/ 184 w 12653"/>
              <a:gd name="connsiteY29" fmla="*/ 0 h 3899"/>
              <a:gd name="connsiteX30" fmla="*/ 0 w 12653"/>
              <a:gd name="connsiteY30" fmla="*/ 0 h 3899"/>
              <a:gd name="connsiteX31" fmla="*/ 0 w 12653"/>
              <a:gd name="connsiteY31" fmla="*/ 182 h 3899"/>
              <a:gd name="connsiteX32" fmla="*/ 82 w 12653"/>
              <a:gd name="connsiteY32" fmla="*/ 182 h 3899"/>
              <a:gd name="connsiteX33" fmla="*/ 82 w 12653"/>
              <a:gd name="connsiteY33" fmla="*/ 255 h 3899"/>
              <a:gd name="connsiteX34" fmla="*/ 2 w 12653"/>
              <a:gd name="connsiteY34" fmla="*/ 255 h 3899"/>
              <a:gd name="connsiteX35" fmla="*/ 2 w 12653"/>
              <a:gd name="connsiteY35" fmla="*/ 467 h 3899"/>
              <a:gd name="connsiteX36" fmla="*/ 132 w 12653"/>
              <a:gd name="connsiteY36" fmla="*/ 467 h 3899"/>
              <a:gd name="connsiteX37" fmla="*/ 132 w 12653"/>
              <a:gd name="connsiteY37" fmla="*/ 575 h 3899"/>
              <a:gd name="connsiteX38" fmla="*/ 102 w 12653"/>
              <a:gd name="connsiteY38" fmla="*/ 575 h 3899"/>
              <a:gd name="connsiteX39" fmla="*/ 102 w 12653"/>
              <a:gd name="connsiteY39" fmla="*/ 514 h 3899"/>
              <a:gd name="connsiteX40" fmla="*/ 17 w 12653"/>
              <a:gd name="connsiteY40" fmla="*/ 514 h 3899"/>
              <a:gd name="connsiteX41" fmla="*/ 17 w 12653"/>
              <a:gd name="connsiteY41" fmla="*/ 596 h 3899"/>
              <a:gd name="connsiteX42" fmla="*/ 80 w 12653"/>
              <a:gd name="connsiteY42" fmla="*/ 596 h 3899"/>
              <a:gd name="connsiteX43" fmla="*/ 80 w 12653"/>
              <a:gd name="connsiteY43" fmla="*/ 652 h 3899"/>
              <a:gd name="connsiteX44" fmla="*/ 20 w 12653"/>
              <a:gd name="connsiteY44" fmla="*/ 652 h 3899"/>
              <a:gd name="connsiteX45" fmla="*/ 20 w 12653"/>
              <a:gd name="connsiteY45" fmla="*/ 2708 h 3899"/>
              <a:gd name="connsiteX46" fmla="*/ 80 w 12653"/>
              <a:gd name="connsiteY46" fmla="*/ 2708 h 3899"/>
              <a:gd name="connsiteX47" fmla="*/ 80 w 12653"/>
              <a:gd name="connsiteY47" fmla="*/ 2765 h 3899"/>
              <a:gd name="connsiteX48" fmla="*/ 17 w 12653"/>
              <a:gd name="connsiteY48" fmla="*/ 2765 h 3899"/>
              <a:gd name="connsiteX49" fmla="*/ 17 w 12653"/>
              <a:gd name="connsiteY49" fmla="*/ 2847 h 3899"/>
              <a:gd name="connsiteX50" fmla="*/ 102 w 12653"/>
              <a:gd name="connsiteY50" fmla="*/ 2847 h 3899"/>
              <a:gd name="connsiteX51" fmla="*/ 102 w 12653"/>
              <a:gd name="connsiteY51" fmla="*/ 2786 h 3899"/>
              <a:gd name="connsiteX52" fmla="*/ 132 w 12653"/>
              <a:gd name="connsiteY52" fmla="*/ 2786 h 3899"/>
              <a:gd name="connsiteX53" fmla="*/ 132 w 12653"/>
              <a:gd name="connsiteY53" fmla="*/ 2894 h 3899"/>
              <a:gd name="connsiteX54" fmla="*/ 2 w 12653"/>
              <a:gd name="connsiteY54" fmla="*/ 2894 h 3899"/>
              <a:gd name="connsiteX55" fmla="*/ 2 w 12653"/>
              <a:gd name="connsiteY55" fmla="*/ 3106 h 3899"/>
              <a:gd name="connsiteX56" fmla="*/ 82 w 12653"/>
              <a:gd name="connsiteY56" fmla="*/ 3106 h 3899"/>
              <a:gd name="connsiteX57" fmla="*/ 82 w 12653"/>
              <a:gd name="connsiteY57" fmla="*/ 3179 h 3899"/>
              <a:gd name="connsiteX58" fmla="*/ 0 w 12653"/>
              <a:gd name="connsiteY58" fmla="*/ 3179 h 3899"/>
              <a:gd name="connsiteX59" fmla="*/ 0 w 12653"/>
              <a:gd name="connsiteY59" fmla="*/ 3360 h 3899"/>
              <a:gd name="connsiteX60" fmla="*/ 184 w 12653"/>
              <a:gd name="connsiteY60" fmla="*/ 3360 h 3899"/>
              <a:gd name="connsiteX61" fmla="*/ 184 w 12653"/>
              <a:gd name="connsiteY61" fmla="*/ 3278 h 3899"/>
              <a:gd name="connsiteX62" fmla="*/ 240 w 12653"/>
              <a:gd name="connsiteY62" fmla="*/ 3278 h 3899"/>
              <a:gd name="connsiteX63" fmla="*/ 240 w 12653"/>
              <a:gd name="connsiteY63" fmla="*/ 3360 h 3899"/>
              <a:gd name="connsiteX64" fmla="*/ 451 w 12653"/>
              <a:gd name="connsiteY64" fmla="*/ 3360 h 3899"/>
              <a:gd name="connsiteX65" fmla="*/ 451 w 12653"/>
              <a:gd name="connsiteY65" fmla="*/ 3231 h 3899"/>
              <a:gd name="connsiteX66" fmla="*/ 561 w 12653"/>
              <a:gd name="connsiteY66" fmla="*/ 3231 h 3899"/>
              <a:gd name="connsiteX67" fmla="*/ 561 w 12653"/>
              <a:gd name="connsiteY67" fmla="*/ 3261 h 3899"/>
              <a:gd name="connsiteX68" fmla="*/ 499 w 12653"/>
              <a:gd name="connsiteY68" fmla="*/ 3261 h 3899"/>
              <a:gd name="connsiteX69" fmla="*/ 499 w 12653"/>
              <a:gd name="connsiteY69" fmla="*/ 3345 h 3899"/>
              <a:gd name="connsiteX70" fmla="*/ 583 w 12653"/>
              <a:gd name="connsiteY70" fmla="*/ 3345 h 3899"/>
              <a:gd name="connsiteX71" fmla="*/ 583 w 12653"/>
              <a:gd name="connsiteY71" fmla="*/ 3283 h 3899"/>
              <a:gd name="connsiteX72" fmla="*/ 637 w 12653"/>
              <a:gd name="connsiteY72" fmla="*/ 3283 h 3899"/>
              <a:gd name="connsiteX73" fmla="*/ 637 w 12653"/>
              <a:gd name="connsiteY73" fmla="*/ 3343 h 3899"/>
              <a:gd name="connsiteX74" fmla="*/ 12017 w 12653"/>
              <a:gd name="connsiteY74" fmla="*/ 3343 h 3899"/>
              <a:gd name="connsiteX75" fmla="*/ 12017 w 12653"/>
              <a:gd name="connsiteY75" fmla="*/ 3283 h 3899"/>
              <a:gd name="connsiteX76" fmla="*/ 12071 w 12653"/>
              <a:gd name="connsiteY76" fmla="*/ 3283 h 3899"/>
              <a:gd name="connsiteX77" fmla="*/ 12071 w 12653"/>
              <a:gd name="connsiteY77" fmla="*/ 3345 h 3899"/>
              <a:gd name="connsiteX78" fmla="*/ 12155 w 12653"/>
              <a:gd name="connsiteY78" fmla="*/ 3345 h 3899"/>
              <a:gd name="connsiteX79" fmla="*/ 12155 w 12653"/>
              <a:gd name="connsiteY79" fmla="*/ 3261 h 3899"/>
              <a:gd name="connsiteX80" fmla="*/ 12092 w 12653"/>
              <a:gd name="connsiteY80" fmla="*/ 3261 h 3899"/>
              <a:gd name="connsiteX81" fmla="*/ 12092 w 12653"/>
              <a:gd name="connsiteY81" fmla="*/ 3231 h 3899"/>
              <a:gd name="connsiteX82" fmla="*/ 12202 w 12653"/>
              <a:gd name="connsiteY82" fmla="*/ 3231 h 3899"/>
              <a:gd name="connsiteX83" fmla="*/ 12202 w 12653"/>
              <a:gd name="connsiteY83" fmla="*/ 3360 h 3899"/>
              <a:gd name="connsiteX84" fmla="*/ 12414 w 12653"/>
              <a:gd name="connsiteY84" fmla="*/ 3360 h 3899"/>
              <a:gd name="connsiteX85" fmla="*/ 12414 w 12653"/>
              <a:gd name="connsiteY85" fmla="*/ 3278 h 3899"/>
              <a:gd name="connsiteX86" fmla="*/ 12470 w 12653"/>
              <a:gd name="connsiteY86" fmla="*/ 3278 h 3899"/>
              <a:gd name="connsiteX87" fmla="*/ 12470 w 12653"/>
              <a:gd name="connsiteY87" fmla="*/ 3360 h 3899"/>
              <a:gd name="connsiteX88" fmla="*/ 12653 w 12653"/>
              <a:gd name="connsiteY88" fmla="*/ 3360 h 3899"/>
              <a:gd name="connsiteX89" fmla="*/ 12653 w 12653"/>
              <a:gd name="connsiteY89" fmla="*/ 3179 h 3899"/>
              <a:gd name="connsiteX90" fmla="*/ 12571 w 12653"/>
              <a:gd name="connsiteY90" fmla="*/ 3179 h 3899"/>
              <a:gd name="connsiteX91" fmla="*/ 12571 w 12653"/>
              <a:gd name="connsiteY91" fmla="*/ 3106 h 3899"/>
              <a:gd name="connsiteX92" fmla="*/ 12651 w 12653"/>
              <a:gd name="connsiteY92" fmla="*/ 3106 h 3899"/>
              <a:gd name="connsiteX93" fmla="*/ 12651 w 12653"/>
              <a:gd name="connsiteY93" fmla="*/ 2894 h 3899"/>
              <a:gd name="connsiteX94" fmla="*/ 12522 w 12653"/>
              <a:gd name="connsiteY94" fmla="*/ 2894 h 3899"/>
              <a:gd name="connsiteX95" fmla="*/ 12522 w 12653"/>
              <a:gd name="connsiteY95" fmla="*/ 2786 h 3899"/>
              <a:gd name="connsiteX96" fmla="*/ 12552 w 12653"/>
              <a:gd name="connsiteY96" fmla="*/ 2786 h 3899"/>
              <a:gd name="connsiteX97" fmla="*/ 12552 w 12653"/>
              <a:gd name="connsiteY97" fmla="*/ 2847 h 3899"/>
              <a:gd name="connsiteX98" fmla="*/ 12636 w 12653"/>
              <a:gd name="connsiteY98" fmla="*/ 2847 h 3899"/>
              <a:gd name="connsiteX99" fmla="*/ 12636 w 12653"/>
              <a:gd name="connsiteY99" fmla="*/ 2765 h 3899"/>
              <a:gd name="connsiteX100" fmla="*/ 12574 w 12653"/>
              <a:gd name="connsiteY100" fmla="*/ 2765 h 3899"/>
              <a:gd name="connsiteX101" fmla="*/ 12574 w 12653"/>
              <a:gd name="connsiteY101" fmla="*/ 2708 h 3899"/>
              <a:gd name="connsiteX102" fmla="*/ 12634 w 12653"/>
              <a:gd name="connsiteY102" fmla="*/ 2708 h 3899"/>
              <a:gd name="connsiteX103" fmla="*/ 12634 w 12653"/>
              <a:gd name="connsiteY103" fmla="*/ 652 h 3899"/>
              <a:gd name="connsiteX104" fmla="*/ 12574 w 12653"/>
              <a:gd name="connsiteY104" fmla="*/ 652 h 3899"/>
              <a:gd name="connsiteX105" fmla="*/ 12574 w 12653"/>
              <a:gd name="connsiteY105" fmla="*/ 596 h 3899"/>
              <a:gd name="connsiteX106" fmla="*/ 12636 w 12653"/>
              <a:gd name="connsiteY106" fmla="*/ 596 h 3899"/>
              <a:gd name="connsiteX107" fmla="*/ 12636 w 12653"/>
              <a:gd name="connsiteY107" fmla="*/ 514 h 3899"/>
              <a:gd name="connsiteX108" fmla="*/ 12552 w 12653"/>
              <a:gd name="connsiteY108" fmla="*/ 514 h 3899"/>
              <a:gd name="connsiteX109" fmla="*/ 12552 w 12653"/>
              <a:gd name="connsiteY109" fmla="*/ 575 h 3899"/>
              <a:gd name="connsiteX110" fmla="*/ 12522 w 12653"/>
              <a:gd name="connsiteY110" fmla="*/ 575 h 3899"/>
              <a:gd name="connsiteX111" fmla="*/ 12522 w 12653"/>
              <a:gd name="connsiteY111" fmla="*/ 467 h 3899"/>
              <a:gd name="connsiteX112" fmla="*/ 12651 w 12653"/>
              <a:gd name="connsiteY112" fmla="*/ 467 h 3899"/>
              <a:gd name="connsiteX113" fmla="*/ 12651 w 12653"/>
              <a:gd name="connsiteY113" fmla="*/ 255 h 3899"/>
              <a:gd name="connsiteX114" fmla="*/ 12571 w 12653"/>
              <a:gd name="connsiteY114" fmla="*/ 255 h 3899"/>
              <a:gd name="connsiteX115" fmla="*/ 12571 w 12653"/>
              <a:gd name="connsiteY115" fmla="*/ 182 h 3899"/>
              <a:gd name="connsiteX116" fmla="*/ 12653 w 12653"/>
              <a:gd name="connsiteY116" fmla="*/ 182 h 3899"/>
              <a:gd name="connsiteX117" fmla="*/ 561 w 12653"/>
              <a:gd name="connsiteY117" fmla="*/ 3283 h 3899"/>
              <a:gd name="connsiteX118" fmla="*/ 561 w 12653"/>
              <a:gd name="connsiteY118" fmla="*/ 3324 h 3899"/>
              <a:gd name="connsiteX119" fmla="*/ 520 w 12653"/>
              <a:gd name="connsiteY119" fmla="*/ 3324 h 3899"/>
              <a:gd name="connsiteX120" fmla="*/ 520 w 12653"/>
              <a:gd name="connsiteY120" fmla="*/ 3283 h 3899"/>
              <a:gd name="connsiteX121" fmla="*/ 561 w 12653"/>
              <a:gd name="connsiteY121" fmla="*/ 3283 h 3899"/>
              <a:gd name="connsiteX122" fmla="*/ 12092 w 12653"/>
              <a:gd name="connsiteY122" fmla="*/ 78 h 3899"/>
              <a:gd name="connsiteX123" fmla="*/ 12092 w 12653"/>
              <a:gd name="connsiteY123" fmla="*/ 37 h 3899"/>
              <a:gd name="connsiteX124" fmla="*/ 12133 w 12653"/>
              <a:gd name="connsiteY124" fmla="*/ 37 h 3899"/>
              <a:gd name="connsiteX125" fmla="*/ 12133 w 12653"/>
              <a:gd name="connsiteY125" fmla="*/ 78 h 3899"/>
              <a:gd name="connsiteX126" fmla="*/ 12092 w 12653"/>
              <a:gd name="connsiteY126" fmla="*/ 78 h 3899"/>
              <a:gd name="connsiteX127" fmla="*/ 12574 w 12653"/>
              <a:gd name="connsiteY127" fmla="*/ 2825 h 3899"/>
              <a:gd name="connsiteX128" fmla="*/ 12574 w 12653"/>
              <a:gd name="connsiteY128" fmla="*/ 2786 h 3899"/>
              <a:gd name="connsiteX129" fmla="*/ 12615 w 12653"/>
              <a:gd name="connsiteY129" fmla="*/ 2786 h 3899"/>
              <a:gd name="connsiteX130" fmla="*/ 12615 w 12653"/>
              <a:gd name="connsiteY130" fmla="*/ 2825 h 3899"/>
              <a:gd name="connsiteX131" fmla="*/ 12574 w 12653"/>
              <a:gd name="connsiteY131" fmla="*/ 2825 h 3899"/>
              <a:gd name="connsiteX132" fmla="*/ 12492 w 12653"/>
              <a:gd name="connsiteY132" fmla="*/ 3339 h 3899"/>
              <a:gd name="connsiteX133" fmla="*/ 12492 w 12653"/>
              <a:gd name="connsiteY133" fmla="*/ 3278 h 3899"/>
              <a:gd name="connsiteX134" fmla="*/ 12571 w 12653"/>
              <a:gd name="connsiteY134" fmla="*/ 3278 h 3899"/>
              <a:gd name="connsiteX135" fmla="*/ 12571 w 12653"/>
              <a:gd name="connsiteY135" fmla="*/ 3201 h 3899"/>
              <a:gd name="connsiteX136" fmla="*/ 12630 w 12653"/>
              <a:gd name="connsiteY136" fmla="*/ 3201 h 3899"/>
              <a:gd name="connsiteX137" fmla="*/ 12630 w 12653"/>
              <a:gd name="connsiteY137" fmla="*/ 3339 h 3899"/>
              <a:gd name="connsiteX138" fmla="*/ 12492 w 12653"/>
              <a:gd name="connsiteY138" fmla="*/ 3339 h 3899"/>
              <a:gd name="connsiteX139" fmla="*/ 12492 w 12653"/>
              <a:gd name="connsiteY139" fmla="*/ 3259 h 3899"/>
              <a:gd name="connsiteX140" fmla="*/ 12492 w 12653"/>
              <a:gd name="connsiteY140" fmla="*/ 3201 h 3899"/>
              <a:gd name="connsiteX141" fmla="*/ 12552 w 12653"/>
              <a:gd name="connsiteY141" fmla="*/ 3201 h 3899"/>
              <a:gd name="connsiteX142" fmla="*/ 12552 w 12653"/>
              <a:gd name="connsiteY142" fmla="*/ 3259 h 3899"/>
              <a:gd name="connsiteX143" fmla="*/ 12492 w 12653"/>
              <a:gd name="connsiteY143" fmla="*/ 3259 h 3899"/>
              <a:gd name="connsiteX144" fmla="*/ 12487 w 12653"/>
              <a:gd name="connsiteY144" fmla="*/ 3084 h 3899"/>
              <a:gd name="connsiteX145" fmla="*/ 12487 w 12653"/>
              <a:gd name="connsiteY145" fmla="*/ 3021 h 3899"/>
              <a:gd name="connsiteX146" fmla="*/ 12552 w 12653"/>
              <a:gd name="connsiteY146" fmla="*/ 3021 h 3899"/>
              <a:gd name="connsiteX147" fmla="*/ 12552 w 12653"/>
              <a:gd name="connsiteY147" fmla="*/ 3084 h 3899"/>
              <a:gd name="connsiteX148" fmla="*/ 12487 w 12653"/>
              <a:gd name="connsiteY148" fmla="*/ 3084 h 3899"/>
              <a:gd name="connsiteX149" fmla="*/ 12552 w 12653"/>
              <a:gd name="connsiteY149" fmla="*/ 3106 h 3899"/>
              <a:gd name="connsiteX150" fmla="*/ 12552 w 12653"/>
              <a:gd name="connsiteY150" fmla="*/ 3177 h 3899"/>
              <a:gd name="connsiteX151" fmla="*/ 12487 w 12653"/>
              <a:gd name="connsiteY151" fmla="*/ 3177 h 3899"/>
              <a:gd name="connsiteX152" fmla="*/ 12487 w 12653"/>
              <a:gd name="connsiteY152" fmla="*/ 3106 h 3899"/>
              <a:gd name="connsiteX153" fmla="*/ 12552 w 12653"/>
              <a:gd name="connsiteY153" fmla="*/ 3106 h 3899"/>
              <a:gd name="connsiteX154" fmla="*/ 12470 w 12653"/>
              <a:gd name="connsiteY154" fmla="*/ 3196 h 3899"/>
              <a:gd name="connsiteX155" fmla="*/ 12470 w 12653"/>
              <a:gd name="connsiteY155" fmla="*/ 3259 h 3899"/>
              <a:gd name="connsiteX156" fmla="*/ 12414 w 12653"/>
              <a:gd name="connsiteY156" fmla="*/ 3259 h 3899"/>
              <a:gd name="connsiteX157" fmla="*/ 12414 w 12653"/>
              <a:gd name="connsiteY157" fmla="*/ 3196 h 3899"/>
              <a:gd name="connsiteX158" fmla="*/ 12470 w 12653"/>
              <a:gd name="connsiteY158" fmla="*/ 3196 h 3899"/>
              <a:gd name="connsiteX159" fmla="*/ 12470 w 12653"/>
              <a:gd name="connsiteY159" fmla="*/ 3106 h 3899"/>
              <a:gd name="connsiteX160" fmla="*/ 12470 w 12653"/>
              <a:gd name="connsiteY160" fmla="*/ 3177 h 3899"/>
              <a:gd name="connsiteX161" fmla="*/ 12414 w 12653"/>
              <a:gd name="connsiteY161" fmla="*/ 3177 h 3899"/>
              <a:gd name="connsiteX162" fmla="*/ 12414 w 12653"/>
              <a:gd name="connsiteY162" fmla="*/ 3106 h 3899"/>
              <a:gd name="connsiteX163" fmla="*/ 12470 w 12653"/>
              <a:gd name="connsiteY163" fmla="*/ 3106 h 3899"/>
              <a:gd name="connsiteX164" fmla="*/ 12092 w 12653"/>
              <a:gd name="connsiteY164" fmla="*/ 3324 h 3899"/>
              <a:gd name="connsiteX165" fmla="*/ 12092 w 12653"/>
              <a:gd name="connsiteY165" fmla="*/ 3283 h 3899"/>
              <a:gd name="connsiteX166" fmla="*/ 12133 w 12653"/>
              <a:gd name="connsiteY166" fmla="*/ 3283 h 3899"/>
              <a:gd name="connsiteX167" fmla="*/ 12133 w 12653"/>
              <a:gd name="connsiteY167" fmla="*/ 3324 h 3899"/>
              <a:gd name="connsiteX168" fmla="*/ 12092 w 12653"/>
              <a:gd name="connsiteY168" fmla="*/ 3324 h 3899"/>
              <a:gd name="connsiteX169" fmla="*/ 240 w 12653"/>
              <a:gd name="connsiteY169" fmla="*/ 3196 h 3899"/>
              <a:gd name="connsiteX170" fmla="*/ 240 w 12653"/>
              <a:gd name="connsiteY170" fmla="*/ 3259 h 3899"/>
              <a:gd name="connsiteX171" fmla="*/ 184 w 12653"/>
              <a:gd name="connsiteY171" fmla="*/ 3259 h 3899"/>
              <a:gd name="connsiteX172" fmla="*/ 184 w 12653"/>
              <a:gd name="connsiteY172" fmla="*/ 3196 h 3899"/>
              <a:gd name="connsiteX173" fmla="*/ 240 w 12653"/>
              <a:gd name="connsiteY173" fmla="*/ 3196 h 3899"/>
              <a:gd name="connsiteX174" fmla="*/ 240 w 12653"/>
              <a:gd name="connsiteY174" fmla="*/ 3106 h 3899"/>
              <a:gd name="connsiteX175" fmla="*/ 240 w 12653"/>
              <a:gd name="connsiteY175" fmla="*/ 3177 h 3899"/>
              <a:gd name="connsiteX176" fmla="*/ 184 w 12653"/>
              <a:gd name="connsiteY176" fmla="*/ 3177 h 3899"/>
              <a:gd name="connsiteX177" fmla="*/ 184 w 12653"/>
              <a:gd name="connsiteY177" fmla="*/ 3106 h 3899"/>
              <a:gd name="connsiteX178" fmla="*/ 240 w 12653"/>
              <a:gd name="connsiteY178" fmla="*/ 3106 h 3899"/>
              <a:gd name="connsiteX179" fmla="*/ 102 w 12653"/>
              <a:gd name="connsiteY179" fmla="*/ 3084 h 3899"/>
              <a:gd name="connsiteX180" fmla="*/ 102 w 12653"/>
              <a:gd name="connsiteY180" fmla="*/ 3021 h 3899"/>
              <a:gd name="connsiteX181" fmla="*/ 166 w 12653"/>
              <a:gd name="connsiteY181" fmla="*/ 3021 h 3899"/>
              <a:gd name="connsiteX182" fmla="*/ 166 w 12653"/>
              <a:gd name="connsiteY182" fmla="*/ 3084 h 3899"/>
              <a:gd name="connsiteX183" fmla="*/ 102 w 12653"/>
              <a:gd name="connsiteY183" fmla="*/ 3084 h 3899"/>
              <a:gd name="connsiteX184" fmla="*/ 102 w 12653"/>
              <a:gd name="connsiteY184" fmla="*/ 3177 h 3899"/>
              <a:gd name="connsiteX185" fmla="*/ 102 w 12653"/>
              <a:gd name="connsiteY185" fmla="*/ 3106 h 3899"/>
              <a:gd name="connsiteX186" fmla="*/ 166 w 12653"/>
              <a:gd name="connsiteY186" fmla="*/ 3106 h 3899"/>
              <a:gd name="connsiteX187" fmla="*/ 166 w 12653"/>
              <a:gd name="connsiteY187" fmla="*/ 3177 h 3899"/>
              <a:gd name="connsiteX188" fmla="*/ 102 w 12653"/>
              <a:gd name="connsiteY188" fmla="*/ 3177 h 3899"/>
              <a:gd name="connsiteX189" fmla="*/ 102 w 12653"/>
              <a:gd name="connsiteY189" fmla="*/ 3259 h 3899"/>
              <a:gd name="connsiteX190" fmla="*/ 102 w 12653"/>
              <a:gd name="connsiteY190" fmla="*/ 3201 h 3899"/>
              <a:gd name="connsiteX191" fmla="*/ 162 w 12653"/>
              <a:gd name="connsiteY191" fmla="*/ 3201 h 3899"/>
              <a:gd name="connsiteX192" fmla="*/ 162 w 12653"/>
              <a:gd name="connsiteY192" fmla="*/ 3259 h 3899"/>
              <a:gd name="connsiteX193" fmla="*/ 102 w 12653"/>
              <a:gd name="connsiteY193" fmla="*/ 3259 h 3899"/>
              <a:gd name="connsiteX194" fmla="*/ 162 w 12653"/>
              <a:gd name="connsiteY194" fmla="*/ 3278 h 3899"/>
              <a:gd name="connsiteX195" fmla="*/ 162 w 12653"/>
              <a:gd name="connsiteY195" fmla="*/ 3339 h 3899"/>
              <a:gd name="connsiteX196" fmla="*/ 24 w 12653"/>
              <a:gd name="connsiteY196" fmla="*/ 3339 h 3899"/>
              <a:gd name="connsiteX197" fmla="*/ 24 w 12653"/>
              <a:gd name="connsiteY197" fmla="*/ 3201 h 3899"/>
              <a:gd name="connsiteX198" fmla="*/ 82 w 12653"/>
              <a:gd name="connsiteY198" fmla="*/ 3201 h 3899"/>
              <a:gd name="connsiteX199" fmla="*/ 82 w 12653"/>
              <a:gd name="connsiteY199" fmla="*/ 3278 h 3899"/>
              <a:gd name="connsiteX200" fmla="*/ 162 w 12653"/>
              <a:gd name="connsiteY200" fmla="*/ 3278 h 3899"/>
              <a:gd name="connsiteX201" fmla="*/ 80 w 12653"/>
              <a:gd name="connsiteY201" fmla="*/ 536 h 3899"/>
              <a:gd name="connsiteX202" fmla="*/ 80 w 12653"/>
              <a:gd name="connsiteY202" fmla="*/ 575 h 3899"/>
              <a:gd name="connsiteX203" fmla="*/ 39 w 12653"/>
              <a:gd name="connsiteY203" fmla="*/ 575 h 3899"/>
              <a:gd name="connsiteX204" fmla="*/ 39 w 12653"/>
              <a:gd name="connsiteY204" fmla="*/ 536 h 3899"/>
              <a:gd name="connsiteX205" fmla="*/ 80 w 12653"/>
              <a:gd name="connsiteY205" fmla="*/ 536 h 3899"/>
              <a:gd name="connsiteX206" fmla="*/ 162 w 12653"/>
              <a:gd name="connsiteY206" fmla="*/ 22 h 3899"/>
              <a:gd name="connsiteX207" fmla="*/ 162 w 12653"/>
              <a:gd name="connsiteY207" fmla="*/ 82 h 3899"/>
              <a:gd name="connsiteX208" fmla="*/ 82 w 12653"/>
              <a:gd name="connsiteY208" fmla="*/ 82 h 3899"/>
              <a:gd name="connsiteX209" fmla="*/ 82 w 12653"/>
              <a:gd name="connsiteY209" fmla="*/ 160 h 3899"/>
              <a:gd name="connsiteX210" fmla="*/ 24 w 12653"/>
              <a:gd name="connsiteY210" fmla="*/ 160 h 3899"/>
              <a:gd name="connsiteX211" fmla="*/ 24 w 12653"/>
              <a:gd name="connsiteY211" fmla="*/ 22 h 3899"/>
              <a:gd name="connsiteX212" fmla="*/ 162 w 12653"/>
              <a:gd name="connsiteY212" fmla="*/ 22 h 3899"/>
              <a:gd name="connsiteX213" fmla="*/ 162 w 12653"/>
              <a:gd name="connsiteY213" fmla="*/ 102 h 3899"/>
              <a:gd name="connsiteX214" fmla="*/ 162 w 12653"/>
              <a:gd name="connsiteY214" fmla="*/ 160 h 3899"/>
              <a:gd name="connsiteX215" fmla="*/ 102 w 12653"/>
              <a:gd name="connsiteY215" fmla="*/ 160 h 3899"/>
              <a:gd name="connsiteX216" fmla="*/ 102 w 12653"/>
              <a:gd name="connsiteY216" fmla="*/ 102 h 3899"/>
              <a:gd name="connsiteX217" fmla="*/ 162 w 12653"/>
              <a:gd name="connsiteY217" fmla="*/ 102 h 3899"/>
              <a:gd name="connsiteX218" fmla="*/ 166 w 12653"/>
              <a:gd name="connsiteY218" fmla="*/ 277 h 3899"/>
              <a:gd name="connsiteX219" fmla="*/ 166 w 12653"/>
              <a:gd name="connsiteY219" fmla="*/ 339 h 3899"/>
              <a:gd name="connsiteX220" fmla="*/ 102 w 12653"/>
              <a:gd name="connsiteY220" fmla="*/ 339 h 3899"/>
              <a:gd name="connsiteX221" fmla="*/ 102 w 12653"/>
              <a:gd name="connsiteY221" fmla="*/ 277 h 3899"/>
              <a:gd name="connsiteX222" fmla="*/ 166 w 12653"/>
              <a:gd name="connsiteY222" fmla="*/ 277 h 3899"/>
              <a:gd name="connsiteX223" fmla="*/ 102 w 12653"/>
              <a:gd name="connsiteY223" fmla="*/ 255 h 3899"/>
              <a:gd name="connsiteX224" fmla="*/ 102 w 12653"/>
              <a:gd name="connsiteY224" fmla="*/ 184 h 3899"/>
              <a:gd name="connsiteX225" fmla="*/ 166 w 12653"/>
              <a:gd name="connsiteY225" fmla="*/ 184 h 3899"/>
              <a:gd name="connsiteX226" fmla="*/ 166 w 12653"/>
              <a:gd name="connsiteY226" fmla="*/ 255 h 3899"/>
              <a:gd name="connsiteX227" fmla="*/ 102 w 12653"/>
              <a:gd name="connsiteY227" fmla="*/ 255 h 3899"/>
              <a:gd name="connsiteX228" fmla="*/ 184 w 12653"/>
              <a:gd name="connsiteY228" fmla="*/ 255 h 3899"/>
              <a:gd name="connsiteX229" fmla="*/ 184 w 12653"/>
              <a:gd name="connsiteY229" fmla="*/ 184 h 3899"/>
              <a:gd name="connsiteX230" fmla="*/ 240 w 12653"/>
              <a:gd name="connsiteY230" fmla="*/ 184 h 3899"/>
              <a:gd name="connsiteX231" fmla="*/ 240 w 12653"/>
              <a:gd name="connsiteY231" fmla="*/ 255 h 3899"/>
              <a:gd name="connsiteX232" fmla="*/ 184 w 12653"/>
              <a:gd name="connsiteY232" fmla="*/ 255 h 3899"/>
              <a:gd name="connsiteX233" fmla="*/ 184 w 12653"/>
              <a:gd name="connsiteY233" fmla="*/ 164 h 3899"/>
              <a:gd name="connsiteX234" fmla="*/ 184 w 12653"/>
              <a:gd name="connsiteY234" fmla="*/ 102 h 3899"/>
              <a:gd name="connsiteX235" fmla="*/ 240 w 12653"/>
              <a:gd name="connsiteY235" fmla="*/ 102 h 3899"/>
              <a:gd name="connsiteX236" fmla="*/ 240 w 12653"/>
              <a:gd name="connsiteY236" fmla="*/ 164 h 3899"/>
              <a:gd name="connsiteX237" fmla="*/ 184 w 12653"/>
              <a:gd name="connsiteY237" fmla="*/ 164 h 3899"/>
              <a:gd name="connsiteX238" fmla="*/ 561 w 12653"/>
              <a:gd name="connsiteY238" fmla="*/ 37 h 3899"/>
              <a:gd name="connsiteX239" fmla="*/ 561 w 12653"/>
              <a:gd name="connsiteY239" fmla="*/ 78 h 3899"/>
              <a:gd name="connsiteX240" fmla="*/ 520 w 12653"/>
              <a:gd name="connsiteY240" fmla="*/ 78 h 3899"/>
              <a:gd name="connsiteX241" fmla="*/ 520 w 12653"/>
              <a:gd name="connsiteY241" fmla="*/ 37 h 3899"/>
              <a:gd name="connsiteX242" fmla="*/ 561 w 12653"/>
              <a:gd name="connsiteY242" fmla="*/ 37 h 3899"/>
              <a:gd name="connsiteX243" fmla="*/ 12414 w 12653"/>
              <a:gd name="connsiteY243" fmla="*/ 164 h 3899"/>
              <a:gd name="connsiteX244" fmla="*/ 12414 w 12653"/>
              <a:gd name="connsiteY244" fmla="*/ 102 h 3899"/>
              <a:gd name="connsiteX245" fmla="*/ 12470 w 12653"/>
              <a:gd name="connsiteY245" fmla="*/ 102 h 3899"/>
              <a:gd name="connsiteX246" fmla="*/ 12470 w 12653"/>
              <a:gd name="connsiteY246" fmla="*/ 164 h 3899"/>
              <a:gd name="connsiteX247" fmla="*/ 12414 w 12653"/>
              <a:gd name="connsiteY247" fmla="*/ 164 h 3899"/>
              <a:gd name="connsiteX248" fmla="*/ 12414 w 12653"/>
              <a:gd name="connsiteY248" fmla="*/ 255 h 3899"/>
              <a:gd name="connsiteX249" fmla="*/ 12414 w 12653"/>
              <a:gd name="connsiteY249" fmla="*/ 184 h 3899"/>
              <a:gd name="connsiteX250" fmla="*/ 12470 w 12653"/>
              <a:gd name="connsiteY250" fmla="*/ 184 h 3899"/>
              <a:gd name="connsiteX251" fmla="*/ 12470 w 12653"/>
              <a:gd name="connsiteY251" fmla="*/ 255 h 3899"/>
              <a:gd name="connsiteX252" fmla="*/ 12414 w 12653"/>
              <a:gd name="connsiteY252" fmla="*/ 255 h 3899"/>
              <a:gd name="connsiteX253" fmla="*/ 12552 w 12653"/>
              <a:gd name="connsiteY253" fmla="*/ 596 h 3899"/>
              <a:gd name="connsiteX254" fmla="*/ 12552 w 12653"/>
              <a:gd name="connsiteY254" fmla="*/ 674 h 3899"/>
              <a:gd name="connsiteX255" fmla="*/ 12612 w 12653"/>
              <a:gd name="connsiteY255" fmla="*/ 674 h 3899"/>
              <a:gd name="connsiteX256" fmla="*/ 12612 w 12653"/>
              <a:gd name="connsiteY256" fmla="*/ 2687 h 3899"/>
              <a:gd name="connsiteX257" fmla="*/ 12552 w 12653"/>
              <a:gd name="connsiteY257" fmla="*/ 2687 h 3899"/>
              <a:gd name="connsiteX258" fmla="*/ 12552 w 12653"/>
              <a:gd name="connsiteY258" fmla="*/ 2765 h 3899"/>
              <a:gd name="connsiteX259" fmla="*/ 12500 w 12653"/>
              <a:gd name="connsiteY259" fmla="*/ 2765 h 3899"/>
              <a:gd name="connsiteX260" fmla="*/ 12500 w 12653"/>
              <a:gd name="connsiteY260" fmla="*/ 2916 h 3899"/>
              <a:gd name="connsiteX261" fmla="*/ 12628 w 12653"/>
              <a:gd name="connsiteY261" fmla="*/ 2916 h 3899"/>
              <a:gd name="connsiteX262" fmla="*/ 12628 w 12653"/>
              <a:gd name="connsiteY262" fmla="*/ 3084 h 3899"/>
              <a:gd name="connsiteX263" fmla="*/ 12571 w 12653"/>
              <a:gd name="connsiteY263" fmla="*/ 3084 h 3899"/>
              <a:gd name="connsiteX264" fmla="*/ 12571 w 12653"/>
              <a:gd name="connsiteY264" fmla="*/ 3002 h 3899"/>
              <a:gd name="connsiteX265" fmla="*/ 12470 w 12653"/>
              <a:gd name="connsiteY265" fmla="*/ 3002 h 3899"/>
              <a:gd name="connsiteX266" fmla="*/ 12470 w 12653"/>
              <a:gd name="connsiteY266" fmla="*/ 3084 h 3899"/>
              <a:gd name="connsiteX267" fmla="*/ 12392 w 12653"/>
              <a:gd name="connsiteY267" fmla="*/ 3084 h 3899"/>
              <a:gd name="connsiteX268" fmla="*/ 12392 w 12653"/>
              <a:gd name="connsiteY268" fmla="*/ 3177 h 3899"/>
              <a:gd name="connsiteX269" fmla="*/ 12300 w 12653"/>
              <a:gd name="connsiteY269" fmla="*/ 3177 h 3899"/>
              <a:gd name="connsiteX270" fmla="*/ 12300 w 12653"/>
              <a:gd name="connsiteY270" fmla="*/ 3278 h 3899"/>
              <a:gd name="connsiteX271" fmla="*/ 12392 w 12653"/>
              <a:gd name="connsiteY271" fmla="*/ 3278 h 3899"/>
              <a:gd name="connsiteX272" fmla="*/ 12392 w 12653"/>
              <a:gd name="connsiteY272" fmla="*/ 3337 h 3899"/>
              <a:gd name="connsiteX273" fmla="*/ 12224 w 12653"/>
              <a:gd name="connsiteY273" fmla="*/ 3337 h 3899"/>
              <a:gd name="connsiteX274" fmla="*/ 12224 w 12653"/>
              <a:gd name="connsiteY274" fmla="*/ 3209 h 3899"/>
              <a:gd name="connsiteX275" fmla="*/ 12071 w 12653"/>
              <a:gd name="connsiteY275" fmla="*/ 3209 h 3899"/>
              <a:gd name="connsiteX276" fmla="*/ 12071 w 12653"/>
              <a:gd name="connsiteY276" fmla="*/ 3261 h 3899"/>
              <a:gd name="connsiteX277" fmla="*/ 11995 w 12653"/>
              <a:gd name="connsiteY277" fmla="*/ 3261 h 3899"/>
              <a:gd name="connsiteX278" fmla="*/ 11995 w 12653"/>
              <a:gd name="connsiteY278" fmla="*/ 3322 h 3899"/>
              <a:gd name="connsiteX279" fmla="*/ 658 w 12653"/>
              <a:gd name="connsiteY279" fmla="*/ 3322 h 3899"/>
              <a:gd name="connsiteX280" fmla="*/ 658 w 12653"/>
              <a:gd name="connsiteY280" fmla="*/ 3261 h 3899"/>
              <a:gd name="connsiteX281" fmla="*/ 583 w 12653"/>
              <a:gd name="connsiteY281" fmla="*/ 3261 h 3899"/>
              <a:gd name="connsiteX282" fmla="*/ 583 w 12653"/>
              <a:gd name="connsiteY282" fmla="*/ 3209 h 3899"/>
              <a:gd name="connsiteX283" fmla="*/ 430 w 12653"/>
              <a:gd name="connsiteY283" fmla="*/ 3209 h 3899"/>
              <a:gd name="connsiteX284" fmla="*/ 430 w 12653"/>
              <a:gd name="connsiteY284" fmla="*/ 3337 h 3899"/>
              <a:gd name="connsiteX285" fmla="*/ 261 w 12653"/>
              <a:gd name="connsiteY285" fmla="*/ 3337 h 3899"/>
              <a:gd name="connsiteX286" fmla="*/ 261 w 12653"/>
              <a:gd name="connsiteY286" fmla="*/ 3278 h 3899"/>
              <a:gd name="connsiteX287" fmla="*/ 354 w 12653"/>
              <a:gd name="connsiteY287" fmla="*/ 3278 h 3899"/>
              <a:gd name="connsiteX288" fmla="*/ 354 w 12653"/>
              <a:gd name="connsiteY288" fmla="*/ 3177 h 3899"/>
              <a:gd name="connsiteX289" fmla="*/ 261 w 12653"/>
              <a:gd name="connsiteY289" fmla="*/ 3177 h 3899"/>
              <a:gd name="connsiteX290" fmla="*/ 261 w 12653"/>
              <a:gd name="connsiteY290" fmla="*/ 3084 h 3899"/>
              <a:gd name="connsiteX291" fmla="*/ 184 w 12653"/>
              <a:gd name="connsiteY291" fmla="*/ 3084 h 3899"/>
              <a:gd name="connsiteX292" fmla="*/ 184 w 12653"/>
              <a:gd name="connsiteY292" fmla="*/ 3002 h 3899"/>
              <a:gd name="connsiteX293" fmla="*/ 82 w 12653"/>
              <a:gd name="connsiteY293" fmla="*/ 3002 h 3899"/>
              <a:gd name="connsiteX294" fmla="*/ 82 w 12653"/>
              <a:gd name="connsiteY294" fmla="*/ 3084 h 3899"/>
              <a:gd name="connsiteX295" fmla="*/ 26 w 12653"/>
              <a:gd name="connsiteY295" fmla="*/ 3084 h 3899"/>
              <a:gd name="connsiteX296" fmla="*/ 26 w 12653"/>
              <a:gd name="connsiteY296" fmla="*/ 2916 h 3899"/>
              <a:gd name="connsiteX297" fmla="*/ 153 w 12653"/>
              <a:gd name="connsiteY297" fmla="*/ 2916 h 3899"/>
              <a:gd name="connsiteX298" fmla="*/ 153 w 12653"/>
              <a:gd name="connsiteY298" fmla="*/ 2765 h 3899"/>
              <a:gd name="connsiteX299" fmla="*/ 102 w 12653"/>
              <a:gd name="connsiteY299" fmla="*/ 2765 h 3899"/>
              <a:gd name="connsiteX300" fmla="*/ 102 w 12653"/>
              <a:gd name="connsiteY300" fmla="*/ 2687 h 3899"/>
              <a:gd name="connsiteX301" fmla="*/ 41 w 12653"/>
              <a:gd name="connsiteY301" fmla="*/ 2687 h 3899"/>
              <a:gd name="connsiteX302" fmla="*/ 41 w 12653"/>
              <a:gd name="connsiteY302" fmla="*/ 674 h 3899"/>
              <a:gd name="connsiteX303" fmla="*/ 102 w 12653"/>
              <a:gd name="connsiteY303" fmla="*/ 674 h 3899"/>
              <a:gd name="connsiteX304" fmla="*/ 102 w 12653"/>
              <a:gd name="connsiteY304" fmla="*/ 596 h 3899"/>
              <a:gd name="connsiteX305" fmla="*/ 153 w 12653"/>
              <a:gd name="connsiteY305" fmla="*/ 596 h 3899"/>
              <a:gd name="connsiteX306" fmla="*/ 153 w 12653"/>
              <a:gd name="connsiteY306" fmla="*/ 445 h 3899"/>
              <a:gd name="connsiteX307" fmla="*/ 26 w 12653"/>
              <a:gd name="connsiteY307" fmla="*/ 445 h 3899"/>
              <a:gd name="connsiteX308" fmla="*/ 26 w 12653"/>
              <a:gd name="connsiteY308" fmla="*/ 277 h 3899"/>
              <a:gd name="connsiteX309" fmla="*/ 82 w 12653"/>
              <a:gd name="connsiteY309" fmla="*/ 277 h 3899"/>
              <a:gd name="connsiteX310" fmla="*/ 82 w 12653"/>
              <a:gd name="connsiteY310" fmla="*/ 359 h 3899"/>
              <a:gd name="connsiteX311" fmla="*/ 184 w 12653"/>
              <a:gd name="connsiteY311" fmla="*/ 359 h 3899"/>
              <a:gd name="connsiteX312" fmla="*/ 184 w 12653"/>
              <a:gd name="connsiteY312" fmla="*/ 277 h 3899"/>
              <a:gd name="connsiteX313" fmla="*/ 261 w 12653"/>
              <a:gd name="connsiteY313" fmla="*/ 277 h 3899"/>
              <a:gd name="connsiteX314" fmla="*/ 261 w 12653"/>
              <a:gd name="connsiteY314" fmla="*/ 184 h 3899"/>
              <a:gd name="connsiteX315" fmla="*/ 354 w 12653"/>
              <a:gd name="connsiteY315" fmla="*/ 184 h 3899"/>
              <a:gd name="connsiteX316" fmla="*/ 354 w 12653"/>
              <a:gd name="connsiteY316" fmla="*/ 82 h 3899"/>
              <a:gd name="connsiteX317" fmla="*/ 261 w 12653"/>
              <a:gd name="connsiteY317" fmla="*/ 82 h 3899"/>
              <a:gd name="connsiteX318" fmla="*/ 261 w 12653"/>
              <a:gd name="connsiteY318" fmla="*/ 24 h 3899"/>
              <a:gd name="connsiteX319" fmla="*/ 430 w 12653"/>
              <a:gd name="connsiteY319" fmla="*/ 24 h 3899"/>
              <a:gd name="connsiteX320" fmla="*/ 430 w 12653"/>
              <a:gd name="connsiteY320" fmla="*/ 151 h 3899"/>
              <a:gd name="connsiteX321" fmla="*/ 583 w 12653"/>
              <a:gd name="connsiteY321" fmla="*/ 151 h 3899"/>
              <a:gd name="connsiteX322" fmla="*/ 583 w 12653"/>
              <a:gd name="connsiteY322" fmla="*/ 100 h 3899"/>
              <a:gd name="connsiteX323" fmla="*/ 658 w 12653"/>
              <a:gd name="connsiteY323" fmla="*/ 100 h 3899"/>
              <a:gd name="connsiteX324" fmla="*/ 658 w 12653"/>
              <a:gd name="connsiteY324" fmla="*/ 39 h 3899"/>
              <a:gd name="connsiteX325" fmla="*/ 11995 w 12653"/>
              <a:gd name="connsiteY325" fmla="*/ 39 h 3899"/>
              <a:gd name="connsiteX326" fmla="*/ 11995 w 12653"/>
              <a:gd name="connsiteY326" fmla="*/ 100 h 3899"/>
              <a:gd name="connsiteX327" fmla="*/ 12071 w 12653"/>
              <a:gd name="connsiteY327" fmla="*/ 100 h 3899"/>
              <a:gd name="connsiteX328" fmla="*/ 12071 w 12653"/>
              <a:gd name="connsiteY328" fmla="*/ 151 h 3899"/>
              <a:gd name="connsiteX329" fmla="*/ 12224 w 12653"/>
              <a:gd name="connsiteY329" fmla="*/ 151 h 3899"/>
              <a:gd name="connsiteX330" fmla="*/ 12224 w 12653"/>
              <a:gd name="connsiteY330" fmla="*/ 24 h 3899"/>
              <a:gd name="connsiteX331" fmla="*/ 12392 w 12653"/>
              <a:gd name="connsiteY331" fmla="*/ 24 h 3899"/>
              <a:gd name="connsiteX332" fmla="*/ 12392 w 12653"/>
              <a:gd name="connsiteY332" fmla="*/ 82 h 3899"/>
              <a:gd name="connsiteX333" fmla="*/ 12300 w 12653"/>
              <a:gd name="connsiteY333" fmla="*/ 82 h 3899"/>
              <a:gd name="connsiteX334" fmla="*/ 12300 w 12653"/>
              <a:gd name="connsiteY334" fmla="*/ 184 h 3899"/>
              <a:gd name="connsiteX335" fmla="*/ 12392 w 12653"/>
              <a:gd name="connsiteY335" fmla="*/ 184 h 3899"/>
              <a:gd name="connsiteX336" fmla="*/ 12392 w 12653"/>
              <a:gd name="connsiteY336" fmla="*/ 277 h 3899"/>
              <a:gd name="connsiteX337" fmla="*/ 12470 w 12653"/>
              <a:gd name="connsiteY337" fmla="*/ 277 h 3899"/>
              <a:gd name="connsiteX338" fmla="*/ 12470 w 12653"/>
              <a:gd name="connsiteY338" fmla="*/ 359 h 3899"/>
              <a:gd name="connsiteX339" fmla="*/ 12571 w 12653"/>
              <a:gd name="connsiteY339" fmla="*/ 359 h 3899"/>
              <a:gd name="connsiteX340" fmla="*/ 12571 w 12653"/>
              <a:gd name="connsiteY340" fmla="*/ 277 h 3899"/>
              <a:gd name="connsiteX341" fmla="*/ 12628 w 12653"/>
              <a:gd name="connsiteY341" fmla="*/ 277 h 3899"/>
              <a:gd name="connsiteX342" fmla="*/ 12628 w 12653"/>
              <a:gd name="connsiteY342" fmla="*/ 445 h 3899"/>
              <a:gd name="connsiteX343" fmla="*/ 12500 w 12653"/>
              <a:gd name="connsiteY343" fmla="*/ 445 h 3899"/>
              <a:gd name="connsiteX344" fmla="*/ 12500 w 12653"/>
              <a:gd name="connsiteY344" fmla="*/ 596 h 3899"/>
              <a:gd name="connsiteX345" fmla="*/ 12552 w 12653"/>
              <a:gd name="connsiteY345" fmla="*/ 596 h 3899"/>
              <a:gd name="connsiteX346" fmla="*/ 261 w 12653"/>
              <a:gd name="connsiteY346" fmla="*/ 3259 h 3899"/>
              <a:gd name="connsiteX347" fmla="*/ 261 w 12653"/>
              <a:gd name="connsiteY347" fmla="*/ 3196 h 3899"/>
              <a:gd name="connsiteX348" fmla="*/ 335 w 12653"/>
              <a:gd name="connsiteY348" fmla="*/ 3196 h 3899"/>
              <a:gd name="connsiteX349" fmla="*/ 335 w 12653"/>
              <a:gd name="connsiteY349" fmla="*/ 3259 h 3899"/>
              <a:gd name="connsiteX350" fmla="*/ 261 w 12653"/>
              <a:gd name="connsiteY350" fmla="*/ 3259 h 3899"/>
              <a:gd name="connsiteX351" fmla="*/ 261 w 12653"/>
              <a:gd name="connsiteY351" fmla="*/ 102 h 3899"/>
              <a:gd name="connsiteX352" fmla="*/ 335 w 12653"/>
              <a:gd name="connsiteY352" fmla="*/ 102 h 3899"/>
              <a:gd name="connsiteX353" fmla="*/ 335 w 12653"/>
              <a:gd name="connsiteY353" fmla="*/ 164 h 3899"/>
              <a:gd name="connsiteX354" fmla="*/ 261 w 12653"/>
              <a:gd name="connsiteY354" fmla="*/ 164 h 3899"/>
              <a:gd name="connsiteX355" fmla="*/ 261 w 12653"/>
              <a:gd name="connsiteY355" fmla="*/ 102 h 3899"/>
              <a:gd name="connsiteX356" fmla="*/ 12392 w 12653"/>
              <a:gd name="connsiteY356" fmla="*/ 102 h 3899"/>
              <a:gd name="connsiteX357" fmla="*/ 12392 w 12653"/>
              <a:gd name="connsiteY357" fmla="*/ 164 h 3899"/>
              <a:gd name="connsiteX358" fmla="*/ 12319 w 12653"/>
              <a:gd name="connsiteY358" fmla="*/ 164 h 3899"/>
              <a:gd name="connsiteX359" fmla="*/ 12319 w 12653"/>
              <a:gd name="connsiteY359" fmla="*/ 102 h 3899"/>
              <a:gd name="connsiteX360" fmla="*/ 12392 w 12653"/>
              <a:gd name="connsiteY360" fmla="*/ 102 h 3899"/>
              <a:gd name="connsiteX361" fmla="*/ 12392 w 12653"/>
              <a:gd name="connsiteY361" fmla="*/ 3196 h 3899"/>
              <a:gd name="connsiteX362" fmla="*/ 12392 w 12653"/>
              <a:gd name="connsiteY362" fmla="*/ 3259 h 3899"/>
              <a:gd name="connsiteX363" fmla="*/ 12319 w 12653"/>
              <a:gd name="connsiteY363" fmla="*/ 3259 h 3899"/>
              <a:gd name="connsiteX364" fmla="*/ 12319 w 12653"/>
              <a:gd name="connsiteY364" fmla="*/ 3196 h 3899"/>
              <a:gd name="connsiteX365" fmla="*/ 12392 w 12653"/>
              <a:gd name="connsiteY365" fmla="*/ 3899 h 3899"/>
              <a:gd name="connsiteX366" fmla="*/ 12552 w 12653"/>
              <a:gd name="connsiteY366" fmla="*/ 277 h 3899"/>
              <a:gd name="connsiteX367" fmla="*/ 12552 w 12653"/>
              <a:gd name="connsiteY367" fmla="*/ 339 h 3899"/>
              <a:gd name="connsiteX368" fmla="*/ 12487 w 12653"/>
              <a:gd name="connsiteY368" fmla="*/ 339 h 3899"/>
              <a:gd name="connsiteX369" fmla="*/ 12487 w 12653"/>
              <a:gd name="connsiteY369" fmla="*/ 277 h 3899"/>
              <a:gd name="connsiteX370" fmla="*/ 12552 w 12653"/>
              <a:gd name="connsiteY370" fmla="*/ 277 h 3899"/>
              <a:gd name="connsiteX371" fmla="*/ 12552 w 12653"/>
              <a:gd name="connsiteY371" fmla="*/ 184 h 3899"/>
              <a:gd name="connsiteX372" fmla="*/ 12552 w 12653"/>
              <a:gd name="connsiteY372" fmla="*/ 255 h 3899"/>
              <a:gd name="connsiteX373" fmla="*/ 12487 w 12653"/>
              <a:gd name="connsiteY373" fmla="*/ 255 h 3899"/>
              <a:gd name="connsiteX374" fmla="*/ 12487 w 12653"/>
              <a:gd name="connsiteY374" fmla="*/ 184 h 3899"/>
              <a:gd name="connsiteX375" fmla="*/ 12552 w 12653"/>
              <a:gd name="connsiteY375" fmla="*/ 184 h 3899"/>
              <a:gd name="connsiteX376" fmla="*/ 12552 w 12653"/>
              <a:gd name="connsiteY376" fmla="*/ 102 h 3899"/>
              <a:gd name="connsiteX377" fmla="*/ 12552 w 12653"/>
              <a:gd name="connsiteY377" fmla="*/ 160 h 3899"/>
              <a:gd name="connsiteX378" fmla="*/ 12492 w 12653"/>
              <a:gd name="connsiteY378" fmla="*/ 160 h 3899"/>
              <a:gd name="connsiteX379" fmla="*/ 12492 w 12653"/>
              <a:gd name="connsiteY379" fmla="*/ 102 h 3899"/>
              <a:gd name="connsiteX380" fmla="*/ 12552 w 12653"/>
              <a:gd name="connsiteY380" fmla="*/ 102 h 3899"/>
              <a:gd name="connsiteX381" fmla="*/ 12492 w 12653"/>
              <a:gd name="connsiteY381" fmla="*/ 82 h 3899"/>
              <a:gd name="connsiteX382" fmla="*/ 12492 w 12653"/>
              <a:gd name="connsiteY382" fmla="*/ 22 h 3899"/>
              <a:gd name="connsiteX383" fmla="*/ 12630 w 12653"/>
              <a:gd name="connsiteY383" fmla="*/ 22 h 3899"/>
              <a:gd name="connsiteX384" fmla="*/ 12630 w 12653"/>
              <a:gd name="connsiteY384" fmla="*/ 160 h 3899"/>
              <a:gd name="connsiteX385" fmla="*/ 12571 w 12653"/>
              <a:gd name="connsiteY385" fmla="*/ 160 h 3899"/>
              <a:gd name="connsiteX386" fmla="*/ 12571 w 12653"/>
              <a:gd name="connsiteY386" fmla="*/ 82 h 3899"/>
              <a:gd name="connsiteX387" fmla="*/ 12492 w 12653"/>
              <a:gd name="connsiteY387" fmla="*/ 82 h 3899"/>
              <a:gd name="connsiteX388" fmla="*/ 80 w 12653"/>
              <a:gd name="connsiteY388" fmla="*/ 3489 h 3899"/>
              <a:gd name="connsiteX389" fmla="*/ 80 w 12653"/>
              <a:gd name="connsiteY389" fmla="*/ 3528 h 3899"/>
              <a:gd name="connsiteX390" fmla="*/ 39 w 12653"/>
              <a:gd name="connsiteY390" fmla="*/ 3528 h 3899"/>
              <a:gd name="connsiteX391" fmla="*/ 39 w 12653"/>
              <a:gd name="connsiteY391" fmla="*/ 3489 h 3899"/>
              <a:gd name="connsiteX392" fmla="*/ 80 w 12653"/>
              <a:gd name="connsiteY392" fmla="*/ 3489 h 3899"/>
              <a:gd name="connsiteX393" fmla="*/ 12574 w 12653"/>
              <a:gd name="connsiteY393" fmla="*/ 575 h 3899"/>
              <a:gd name="connsiteX394" fmla="*/ 12574 w 12653"/>
              <a:gd name="connsiteY394" fmla="*/ 536 h 3899"/>
              <a:gd name="connsiteX395" fmla="*/ 12615 w 12653"/>
              <a:gd name="connsiteY395" fmla="*/ 536 h 3899"/>
              <a:gd name="connsiteX396" fmla="*/ 12615 w 12653"/>
              <a:gd name="connsiteY396" fmla="*/ 575 h 3899"/>
              <a:gd name="connsiteX397" fmla="*/ 12574 w 12653"/>
              <a:gd name="connsiteY397" fmla="*/ 575 h 3899"/>
              <a:gd name="connsiteX0" fmla="*/ 12653 w 12653"/>
              <a:gd name="connsiteY0" fmla="*/ 182 h 3528"/>
              <a:gd name="connsiteX1" fmla="*/ 12653 w 12653"/>
              <a:gd name="connsiteY1" fmla="*/ 0 h 3528"/>
              <a:gd name="connsiteX2" fmla="*/ 12470 w 12653"/>
              <a:gd name="connsiteY2" fmla="*/ 0 h 3528"/>
              <a:gd name="connsiteX3" fmla="*/ 12470 w 12653"/>
              <a:gd name="connsiteY3" fmla="*/ 82 h 3528"/>
              <a:gd name="connsiteX4" fmla="*/ 12414 w 12653"/>
              <a:gd name="connsiteY4" fmla="*/ 82 h 3528"/>
              <a:gd name="connsiteX5" fmla="*/ 12414 w 12653"/>
              <a:gd name="connsiteY5" fmla="*/ 0 h 3528"/>
              <a:gd name="connsiteX6" fmla="*/ 12202 w 12653"/>
              <a:gd name="connsiteY6" fmla="*/ 0 h 3528"/>
              <a:gd name="connsiteX7" fmla="*/ 12202 w 12653"/>
              <a:gd name="connsiteY7" fmla="*/ 130 h 3528"/>
              <a:gd name="connsiteX8" fmla="*/ 12092 w 12653"/>
              <a:gd name="connsiteY8" fmla="*/ 130 h 3528"/>
              <a:gd name="connsiteX9" fmla="*/ 12092 w 12653"/>
              <a:gd name="connsiteY9" fmla="*/ 100 h 3528"/>
              <a:gd name="connsiteX10" fmla="*/ 12155 w 12653"/>
              <a:gd name="connsiteY10" fmla="*/ 100 h 3528"/>
              <a:gd name="connsiteX11" fmla="*/ 12155 w 12653"/>
              <a:gd name="connsiteY11" fmla="*/ 15 h 3528"/>
              <a:gd name="connsiteX12" fmla="*/ 12071 w 12653"/>
              <a:gd name="connsiteY12" fmla="*/ 15 h 3528"/>
              <a:gd name="connsiteX13" fmla="*/ 12071 w 12653"/>
              <a:gd name="connsiteY13" fmla="*/ 78 h 3528"/>
              <a:gd name="connsiteX14" fmla="*/ 12017 w 12653"/>
              <a:gd name="connsiteY14" fmla="*/ 78 h 3528"/>
              <a:gd name="connsiteX15" fmla="*/ 12017 w 12653"/>
              <a:gd name="connsiteY15" fmla="*/ 18 h 3528"/>
              <a:gd name="connsiteX16" fmla="*/ 637 w 12653"/>
              <a:gd name="connsiteY16" fmla="*/ 18 h 3528"/>
              <a:gd name="connsiteX17" fmla="*/ 637 w 12653"/>
              <a:gd name="connsiteY17" fmla="*/ 78 h 3528"/>
              <a:gd name="connsiteX18" fmla="*/ 583 w 12653"/>
              <a:gd name="connsiteY18" fmla="*/ 78 h 3528"/>
              <a:gd name="connsiteX19" fmla="*/ 583 w 12653"/>
              <a:gd name="connsiteY19" fmla="*/ 15 h 3528"/>
              <a:gd name="connsiteX20" fmla="*/ 499 w 12653"/>
              <a:gd name="connsiteY20" fmla="*/ 15 h 3528"/>
              <a:gd name="connsiteX21" fmla="*/ 499 w 12653"/>
              <a:gd name="connsiteY21" fmla="*/ 100 h 3528"/>
              <a:gd name="connsiteX22" fmla="*/ 561 w 12653"/>
              <a:gd name="connsiteY22" fmla="*/ 100 h 3528"/>
              <a:gd name="connsiteX23" fmla="*/ 561 w 12653"/>
              <a:gd name="connsiteY23" fmla="*/ 130 h 3528"/>
              <a:gd name="connsiteX24" fmla="*/ 451 w 12653"/>
              <a:gd name="connsiteY24" fmla="*/ 130 h 3528"/>
              <a:gd name="connsiteX25" fmla="*/ 451 w 12653"/>
              <a:gd name="connsiteY25" fmla="*/ 0 h 3528"/>
              <a:gd name="connsiteX26" fmla="*/ 240 w 12653"/>
              <a:gd name="connsiteY26" fmla="*/ 0 h 3528"/>
              <a:gd name="connsiteX27" fmla="*/ 240 w 12653"/>
              <a:gd name="connsiteY27" fmla="*/ 82 h 3528"/>
              <a:gd name="connsiteX28" fmla="*/ 184 w 12653"/>
              <a:gd name="connsiteY28" fmla="*/ 82 h 3528"/>
              <a:gd name="connsiteX29" fmla="*/ 184 w 12653"/>
              <a:gd name="connsiteY29" fmla="*/ 0 h 3528"/>
              <a:gd name="connsiteX30" fmla="*/ 0 w 12653"/>
              <a:gd name="connsiteY30" fmla="*/ 0 h 3528"/>
              <a:gd name="connsiteX31" fmla="*/ 0 w 12653"/>
              <a:gd name="connsiteY31" fmla="*/ 182 h 3528"/>
              <a:gd name="connsiteX32" fmla="*/ 82 w 12653"/>
              <a:gd name="connsiteY32" fmla="*/ 182 h 3528"/>
              <a:gd name="connsiteX33" fmla="*/ 82 w 12653"/>
              <a:gd name="connsiteY33" fmla="*/ 255 h 3528"/>
              <a:gd name="connsiteX34" fmla="*/ 2 w 12653"/>
              <a:gd name="connsiteY34" fmla="*/ 255 h 3528"/>
              <a:gd name="connsiteX35" fmla="*/ 2 w 12653"/>
              <a:gd name="connsiteY35" fmla="*/ 467 h 3528"/>
              <a:gd name="connsiteX36" fmla="*/ 132 w 12653"/>
              <a:gd name="connsiteY36" fmla="*/ 467 h 3528"/>
              <a:gd name="connsiteX37" fmla="*/ 132 w 12653"/>
              <a:gd name="connsiteY37" fmla="*/ 575 h 3528"/>
              <a:gd name="connsiteX38" fmla="*/ 102 w 12653"/>
              <a:gd name="connsiteY38" fmla="*/ 575 h 3528"/>
              <a:gd name="connsiteX39" fmla="*/ 102 w 12653"/>
              <a:gd name="connsiteY39" fmla="*/ 514 h 3528"/>
              <a:gd name="connsiteX40" fmla="*/ 17 w 12653"/>
              <a:gd name="connsiteY40" fmla="*/ 514 h 3528"/>
              <a:gd name="connsiteX41" fmla="*/ 17 w 12653"/>
              <a:gd name="connsiteY41" fmla="*/ 596 h 3528"/>
              <a:gd name="connsiteX42" fmla="*/ 80 w 12653"/>
              <a:gd name="connsiteY42" fmla="*/ 596 h 3528"/>
              <a:gd name="connsiteX43" fmla="*/ 80 w 12653"/>
              <a:gd name="connsiteY43" fmla="*/ 652 h 3528"/>
              <a:gd name="connsiteX44" fmla="*/ 20 w 12653"/>
              <a:gd name="connsiteY44" fmla="*/ 652 h 3528"/>
              <a:gd name="connsiteX45" fmla="*/ 20 w 12653"/>
              <a:gd name="connsiteY45" fmla="*/ 2708 h 3528"/>
              <a:gd name="connsiteX46" fmla="*/ 80 w 12653"/>
              <a:gd name="connsiteY46" fmla="*/ 2708 h 3528"/>
              <a:gd name="connsiteX47" fmla="*/ 80 w 12653"/>
              <a:gd name="connsiteY47" fmla="*/ 2765 h 3528"/>
              <a:gd name="connsiteX48" fmla="*/ 17 w 12653"/>
              <a:gd name="connsiteY48" fmla="*/ 2765 h 3528"/>
              <a:gd name="connsiteX49" fmla="*/ 17 w 12653"/>
              <a:gd name="connsiteY49" fmla="*/ 2847 h 3528"/>
              <a:gd name="connsiteX50" fmla="*/ 102 w 12653"/>
              <a:gd name="connsiteY50" fmla="*/ 2847 h 3528"/>
              <a:gd name="connsiteX51" fmla="*/ 102 w 12653"/>
              <a:gd name="connsiteY51" fmla="*/ 2786 h 3528"/>
              <a:gd name="connsiteX52" fmla="*/ 132 w 12653"/>
              <a:gd name="connsiteY52" fmla="*/ 2786 h 3528"/>
              <a:gd name="connsiteX53" fmla="*/ 132 w 12653"/>
              <a:gd name="connsiteY53" fmla="*/ 2894 h 3528"/>
              <a:gd name="connsiteX54" fmla="*/ 2 w 12653"/>
              <a:gd name="connsiteY54" fmla="*/ 2894 h 3528"/>
              <a:gd name="connsiteX55" fmla="*/ 2 w 12653"/>
              <a:gd name="connsiteY55" fmla="*/ 3106 h 3528"/>
              <a:gd name="connsiteX56" fmla="*/ 82 w 12653"/>
              <a:gd name="connsiteY56" fmla="*/ 3106 h 3528"/>
              <a:gd name="connsiteX57" fmla="*/ 82 w 12653"/>
              <a:gd name="connsiteY57" fmla="*/ 3179 h 3528"/>
              <a:gd name="connsiteX58" fmla="*/ 0 w 12653"/>
              <a:gd name="connsiteY58" fmla="*/ 3179 h 3528"/>
              <a:gd name="connsiteX59" fmla="*/ 0 w 12653"/>
              <a:gd name="connsiteY59" fmla="*/ 3360 h 3528"/>
              <a:gd name="connsiteX60" fmla="*/ 184 w 12653"/>
              <a:gd name="connsiteY60" fmla="*/ 3360 h 3528"/>
              <a:gd name="connsiteX61" fmla="*/ 184 w 12653"/>
              <a:gd name="connsiteY61" fmla="*/ 3278 h 3528"/>
              <a:gd name="connsiteX62" fmla="*/ 240 w 12653"/>
              <a:gd name="connsiteY62" fmla="*/ 3278 h 3528"/>
              <a:gd name="connsiteX63" fmla="*/ 240 w 12653"/>
              <a:gd name="connsiteY63" fmla="*/ 3360 h 3528"/>
              <a:gd name="connsiteX64" fmla="*/ 451 w 12653"/>
              <a:gd name="connsiteY64" fmla="*/ 3360 h 3528"/>
              <a:gd name="connsiteX65" fmla="*/ 451 w 12653"/>
              <a:gd name="connsiteY65" fmla="*/ 3231 h 3528"/>
              <a:gd name="connsiteX66" fmla="*/ 561 w 12653"/>
              <a:gd name="connsiteY66" fmla="*/ 3231 h 3528"/>
              <a:gd name="connsiteX67" fmla="*/ 561 w 12653"/>
              <a:gd name="connsiteY67" fmla="*/ 3261 h 3528"/>
              <a:gd name="connsiteX68" fmla="*/ 499 w 12653"/>
              <a:gd name="connsiteY68" fmla="*/ 3261 h 3528"/>
              <a:gd name="connsiteX69" fmla="*/ 499 w 12653"/>
              <a:gd name="connsiteY69" fmla="*/ 3345 h 3528"/>
              <a:gd name="connsiteX70" fmla="*/ 583 w 12653"/>
              <a:gd name="connsiteY70" fmla="*/ 3345 h 3528"/>
              <a:gd name="connsiteX71" fmla="*/ 583 w 12653"/>
              <a:gd name="connsiteY71" fmla="*/ 3283 h 3528"/>
              <a:gd name="connsiteX72" fmla="*/ 637 w 12653"/>
              <a:gd name="connsiteY72" fmla="*/ 3283 h 3528"/>
              <a:gd name="connsiteX73" fmla="*/ 637 w 12653"/>
              <a:gd name="connsiteY73" fmla="*/ 3343 h 3528"/>
              <a:gd name="connsiteX74" fmla="*/ 12017 w 12653"/>
              <a:gd name="connsiteY74" fmla="*/ 3343 h 3528"/>
              <a:gd name="connsiteX75" fmla="*/ 12017 w 12653"/>
              <a:gd name="connsiteY75" fmla="*/ 3283 h 3528"/>
              <a:gd name="connsiteX76" fmla="*/ 12071 w 12653"/>
              <a:gd name="connsiteY76" fmla="*/ 3283 h 3528"/>
              <a:gd name="connsiteX77" fmla="*/ 12071 w 12653"/>
              <a:gd name="connsiteY77" fmla="*/ 3345 h 3528"/>
              <a:gd name="connsiteX78" fmla="*/ 12155 w 12653"/>
              <a:gd name="connsiteY78" fmla="*/ 3345 h 3528"/>
              <a:gd name="connsiteX79" fmla="*/ 12155 w 12653"/>
              <a:gd name="connsiteY79" fmla="*/ 3261 h 3528"/>
              <a:gd name="connsiteX80" fmla="*/ 12092 w 12653"/>
              <a:gd name="connsiteY80" fmla="*/ 3261 h 3528"/>
              <a:gd name="connsiteX81" fmla="*/ 12092 w 12653"/>
              <a:gd name="connsiteY81" fmla="*/ 3231 h 3528"/>
              <a:gd name="connsiteX82" fmla="*/ 12202 w 12653"/>
              <a:gd name="connsiteY82" fmla="*/ 3231 h 3528"/>
              <a:gd name="connsiteX83" fmla="*/ 12202 w 12653"/>
              <a:gd name="connsiteY83" fmla="*/ 3360 h 3528"/>
              <a:gd name="connsiteX84" fmla="*/ 12414 w 12653"/>
              <a:gd name="connsiteY84" fmla="*/ 3360 h 3528"/>
              <a:gd name="connsiteX85" fmla="*/ 12414 w 12653"/>
              <a:gd name="connsiteY85" fmla="*/ 3278 h 3528"/>
              <a:gd name="connsiteX86" fmla="*/ 12470 w 12653"/>
              <a:gd name="connsiteY86" fmla="*/ 3278 h 3528"/>
              <a:gd name="connsiteX87" fmla="*/ 12470 w 12653"/>
              <a:gd name="connsiteY87" fmla="*/ 3360 h 3528"/>
              <a:gd name="connsiteX88" fmla="*/ 12653 w 12653"/>
              <a:gd name="connsiteY88" fmla="*/ 3360 h 3528"/>
              <a:gd name="connsiteX89" fmla="*/ 12653 w 12653"/>
              <a:gd name="connsiteY89" fmla="*/ 3179 h 3528"/>
              <a:gd name="connsiteX90" fmla="*/ 12571 w 12653"/>
              <a:gd name="connsiteY90" fmla="*/ 3179 h 3528"/>
              <a:gd name="connsiteX91" fmla="*/ 12571 w 12653"/>
              <a:gd name="connsiteY91" fmla="*/ 3106 h 3528"/>
              <a:gd name="connsiteX92" fmla="*/ 12651 w 12653"/>
              <a:gd name="connsiteY92" fmla="*/ 3106 h 3528"/>
              <a:gd name="connsiteX93" fmla="*/ 12651 w 12653"/>
              <a:gd name="connsiteY93" fmla="*/ 2894 h 3528"/>
              <a:gd name="connsiteX94" fmla="*/ 12522 w 12653"/>
              <a:gd name="connsiteY94" fmla="*/ 2894 h 3528"/>
              <a:gd name="connsiteX95" fmla="*/ 12522 w 12653"/>
              <a:gd name="connsiteY95" fmla="*/ 2786 h 3528"/>
              <a:gd name="connsiteX96" fmla="*/ 12552 w 12653"/>
              <a:gd name="connsiteY96" fmla="*/ 2786 h 3528"/>
              <a:gd name="connsiteX97" fmla="*/ 12552 w 12653"/>
              <a:gd name="connsiteY97" fmla="*/ 2847 h 3528"/>
              <a:gd name="connsiteX98" fmla="*/ 12636 w 12653"/>
              <a:gd name="connsiteY98" fmla="*/ 2847 h 3528"/>
              <a:gd name="connsiteX99" fmla="*/ 12636 w 12653"/>
              <a:gd name="connsiteY99" fmla="*/ 2765 h 3528"/>
              <a:gd name="connsiteX100" fmla="*/ 12574 w 12653"/>
              <a:gd name="connsiteY100" fmla="*/ 2765 h 3528"/>
              <a:gd name="connsiteX101" fmla="*/ 12574 w 12653"/>
              <a:gd name="connsiteY101" fmla="*/ 2708 h 3528"/>
              <a:gd name="connsiteX102" fmla="*/ 12634 w 12653"/>
              <a:gd name="connsiteY102" fmla="*/ 2708 h 3528"/>
              <a:gd name="connsiteX103" fmla="*/ 12634 w 12653"/>
              <a:gd name="connsiteY103" fmla="*/ 652 h 3528"/>
              <a:gd name="connsiteX104" fmla="*/ 12574 w 12653"/>
              <a:gd name="connsiteY104" fmla="*/ 652 h 3528"/>
              <a:gd name="connsiteX105" fmla="*/ 12574 w 12653"/>
              <a:gd name="connsiteY105" fmla="*/ 596 h 3528"/>
              <a:gd name="connsiteX106" fmla="*/ 12636 w 12653"/>
              <a:gd name="connsiteY106" fmla="*/ 596 h 3528"/>
              <a:gd name="connsiteX107" fmla="*/ 12636 w 12653"/>
              <a:gd name="connsiteY107" fmla="*/ 514 h 3528"/>
              <a:gd name="connsiteX108" fmla="*/ 12552 w 12653"/>
              <a:gd name="connsiteY108" fmla="*/ 514 h 3528"/>
              <a:gd name="connsiteX109" fmla="*/ 12552 w 12653"/>
              <a:gd name="connsiteY109" fmla="*/ 575 h 3528"/>
              <a:gd name="connsiteX110" fmla="*/ 12522 w 12653"/>
              <a:gd name="connsiteY110" fmla="*/ 575 h 3528"/>
              <a:gd name="connsiteX111" fmla="*/ 12522 w 12653"/>
              <a:gd name="connsiteY111" fmla="*/ 467 h 3528"/>
              <a:gd name="connsiteX112" fmla="*/ 12651 w 12653"/>
              <a:gd name="connsiteY112" fmla="*/ 467 h 3528"/>
              <a:gd name="connsiteX113" fmla="*/ 12651 w 12653"/>
              <a:gd name="connsiteY113" fmla="*/ 255 h 3528"/>
              <a:gd name="connsiteX114" fmla="*/ 12571 w 12653"/>
              <a:gd name="connsiteY114" fmla="*/ 255 h 3528"/>
              <a:gd name="connsiteX115" fmla="*/ 12571 w 12653"/>
              <a:gd name="connsiteY115" fmla="*/ 182 h 3528"/>
              <a:gd name="connsiteX116" fmla="*/ 12653 w 12653"/>
              <a:gd name="connsiteY116" fmla="*/ 182 h 3528"/>
              <a:gd name="connsiteX117" fmla="*/ 561 w 12653"/>
              <a:gd name="connsiteY117" fmla="*/ 3283 h 3528"/>
              <a:gd name="connsiteX118" fmla="*/ 561 w 12653"/>
              <a:gd name="connsiteY118" fmla="*/ 3324 h 3528"/>
              <a:gd name="connsiteX119" fmla="*/ 520 w 12653"/>
              <a:gd name="connsiteY119" fmla="*/ 3324 h 3528"/>
              <a:gd name="connsiteX120" fmla="*/ 520 w 12653"/>
              <a:gd name="connsiteY120" fmla="*/ 3283 h 3528"/>
              <a:gd name="connsiteX121" fmla="*/ 561 w 12653"/>
              <a:gd name="connsiteY121" fmla="*/ 3283 h 3528"/>
              <a:gd name="connsiteX122" fmla="*/ 12092 w 12653"/>
              <a:gd name="connsiteY122" fmla="*/ 78 h 3528"/>
              <a:gd name="connsiteX123" fmla="*/ 12092 w 12653"/>
              <a:gd name="connsiteY123" fmla="*/ 37 h 3528"/>
              <a:gd name="connsiteX124" fmla="*/ 12133 w 12653"/>
              <a:gd name="connsiteY124" fmla="*/ 37 h 3528"/>
              <a:gd name="connsiteX125" fmla="*/ 12133 w 12653"/>
              <a:gd name="connsiteY125" fmla="*/ 78 h 3528"/>
              <a:gd name="connsiteX126" fmla="*/ 12092 w 12653"/>
              <a:gd name="connsiteY126" fmla="*/ 78 h 3528"/>
              <a:gd name="connsiteX127" fmla="*/ 12574 w 12653"/>
              <a:gd name="connsiteY127" fmla="*/ 2825 h 3528"/>
              <a:gd name="connsiteX128" fmla="*/ 12574 w 12653"/>
              <a:gd name="connsiteY128" fmla="*/ 2786 h 3528"/>
              <a:gd name="connsiteX129" fmla="*/ 12615 w 12653"/>
              <a:gd name="connsiteY129" fmla="*/ 2786 h 3528"/>
              <a:gd name="connsiteX130" fmla="*/ 12615 w 12653"/>
              <a:gd name="connsiteY130" fmla="*/ 2825 h 3528"/>
              <a:gd name="connsiteX131" fmla="*/ 12574 w 12653"/>
              <a:gd name="connsiteY131" fmla="*/ 2825 h 3528"/>
              <a:gd name="connsiteX132" fmla="*/ 12492 w 12653"/>
              <a:gd name="connsiteY132" fmla="*/ 3339 h 3528"/>
              <a:gd name="connsiteX133" fmla="*/ 12492 w 12653"/>
              <a:gd name="connsiteY133" fmla="*/ 3278 h 3528"/>
              <a:gd name="connsiteX134" fmla="*/ 12571 w 12653"/>
              <a:gd name="connsiteY134" fmla="*/ 3278 h 3528"/>
              <a:gd name="connsiteX135" fmla="*/ 12571 w 12653"/>
              <a:gd name="connsiteY135" fmla="*/ 3201 h 3528"/>
              <a:gd name="connsiteX136" fmla="*/ 12630 w 12653"/>
              <a:gd name="connsiteY136" fmla="*/ 3201 h 3528"/>
              <a:gd name="connsiteX137" fmla="*/ 12630 w 12653"/>
              <a:gd name="connsiteY137" fmla="*/ 3339 h 3528"/>
              <a:gd name="connsiteX138" fmla="*/ 12492 w 12653"/>
              <a:gd name="connsiteY138" fmla="*/ 3339 h 3528"/>
              <a:gd name="connsiteX139" fmla="*/ 12492 w 12653"/>
              <a:gd name="connsiteY139" fmla="*/ 3259 h 3528"/>
              <a:gd name="connsiteX140" fmla="*/ 12492 w 12653"/>
              <a:gd name="connsiteY140" fmla="*/ 3201 h 3528"/>
              <a:gd name="connsiteX141" fmla="*/ 12552 w 12653"/>
              <a:gd name="connsiteY141" fmla="*/ 3201 h 3528"/>
              <a:gd name="connsiteX142" fmla="*/ 12552 w 12653"/>
              <a:gd name="connsiteY142" fmla="*/ 3259 h 3528"/>
              <a:gd name="connsiteX143" fmla="*/ 12492 w 12653"/>
              <a:gd name="connsiteY143" fmla="*/ 3259 h 3528"/>
              <a:gd name="connsiteX144" fmla="*/ 12487 w 12653"/>
              <a:gd name="connsiteY144" fmla="*/ 3084 h 3528"/>
              <a:gd name="connsiteX145" fmla="*/ 12487 w 12653"/>
              <a:gd name="connsiteY145" fmla="*/ 3021 h 3528"/>
              <a:gd name="connsiteX146" fmla="*/ 12552 w 12653"/>
              <a:gd name="connsiteY146" fmla="*/ 3021 h 3528"/>
              <a:gd name="connsiteX147" fmla="*/ 12552 w 12653"/>
              <a:gd name="connsiteY147" fmla="*/ 3084 h 3528"/>
              <a:gd name="connsiteX148" fmla="*/ 12487 w 12653"/>
              <a:gd name="connsiteY148" fmla="*/ 3084 h 3528"/>
              <a:gd name="connsiteX149" fmla="*/ 12552 w 12653"/>
              <a:gd name="connsiteY149" fmla="*/ 3106 h 3528"/>
              <a:gd name="connsiteX150" fmla="*/ 12552 w 12653"/>
              <a:gd name="connsiteY150" fmla="*/ 3177 h 3528"/>
              <a:gd name="connsiteX151" fmla="*/ 12487 w 12653"/>
              <a:gd name="connsiteY151" fmla="*/ 3177 h 3528"/>
              <a:gd name="connsiteX152" fmla="*/ 12487 w 12653"/>
              <a:gd name="connsiteY152" fmla="*/ 3106 h 3528"/>
              <a:gd name="connsiteX153" fmla="*/ 12552 w 12653"/>
              <a:gd name="connsiteY153" fmla="*/ 3106 h 3528"/>
              <a:gd name="connsiteX154" fmla="*/ 12470 w 12653"/>
              <a:gd name="connsiteY154" fmla="*/ 3196 h 3528"/>
              <a:gd name="connsiteX155" fmla="*/ 12470 w 12653"/>
              <a:gd name="connsiteY155" fmla="*/ 3259 h 3528"/>
              <a:gd name="connsiteX156" fmla="*/ 12414 w 12653"/>
              <a:gd name="connsiteY156" fmla="*/ 3259 h 3528"/>
              <a:gd name="connsiteX157" fmla="*/ 12414 w 12653"/>
              <a:gd name="connsiteY157" fmla="*/ 3196 h 3528"/>
              <a:gd name="connsiteX158" fmla="*/ 12470 w 12653"/>
              <a:gd name="connsiteY158" fmla="*/ 3196 h 3528"/>
              <a:gd name="connsiteX159" fmla="*/ 12470 w 12653"/>
              <a:gd name="connsiteY159" fmla="*/ 3106 h 3528"/>
              <a:gd name="connsiteX160" fmla="*/ 12470 w 12653"/>
              <a:gd name="connsiteY160" fmla="*/ 3177 h 3528"/>
              <a:gd name="connsiteX161" fmla="*/ 12414 w 12653"/>
              <a:gd name="connsiteY161" fmla="*/ 3177 h 3528"/>
              <a:gd name="connsiteX162" fmla="*/ 12414 w 12653"/>
              <a:gd name="connsiteY162" fmla="*/ 3106 h 3528"/>
              <a:gd name="connsiteX163" fmla="*/ 12470 w 12653"/>
              <a:gd name="connsiteY163" fmla="*/ 3106 h 3528"/>
              <a:gd name="connsiteX164" fmla="*/ 12092 w 12653"/>
              <a:gd name="connsiteY164" fmla="*/ 3324 h 3528"/>
              <a:gd name="connsiteX165" fmla="*/ 12092 w 12653"/>
              <a:gd name="connsiteY165" fmla="*/ 3283 h 3528"/>
              <a:gd name="connsiteX166" fmla="*/ 12133 w 12653"/>
              <a:gd name="connsiteY166" fmla="*/ 3283 h 3528"/>
              <a:gd name="connsiteX167" fmla="*/ 12133 w 12653"/>
              <a:gd name="connsiteY167" fmla="*/ 3324 h 3528"/>
              <a:gd name="connsiteX168" fmla="*/ 12092 w 12653"/>
              <a:gd name="connsiteY168" fmla="*/ 3324 h 3528"/>
              <a:gd name="connsiteX169" fmla="*/ 240 w 12653"/>
              <a:gd name="connsiteY169" fmla="*/ 3196 h 3528"/>
              <a:gd name="connsiteX170" fmla="*/ 240 w 12653"/>
              <a:gd name="connsiteY170" fmla="*/ 3259 h 3528"/>
              <a:gd name="connsiteX171" fmla="*/ 184 w 12653"/>
              <a:gd name="connsiteY171" fmla="*/ 3259 h 3528"/>
              <a:gd name="connsiteX172" fmla="*/ 184 w 12653"/>
              <a:gd name="connsiteY172" fmla="*/ 3196 h 3528"/>
              <a:gd name="connsiteX173" fmla="*/ 240 w 12653"/>
              <a:gd name="connsiteY173" fmla="*/ 3196 h 3528"/>
              <a:gd name="connsiteX174" fmla="*/ 240 w 12653"/>
              <a:gd name="connsiteY174" fmla="*/ 3106 h 3528"/>
              <a:gd name="connsiteX175" fmla="*/ 240 w 12653"/>
              <a:gd name="connsiteY175" fmla="*/ 3177 h 3528"/>
              <a:gd name="connsiteX176" fmla="*/ 184 w 12653"/>
              <a:gd name="connsiteY176" fmla="*/ 3177 h 3528"/>
              <a:gd name="connsiteX177" fmla="*/ 184 w 12653"/>
              <a:gd name="connsiteY177" fmla="*/ 3106 h 3528"/>
              <a:gd name="connsiteX178" fmla="*/ 240 w 12653"/>
              <a:gd name="connsiteY178" fmla="*/ 3106 h 3528"/>
              <a:gd name="connsiteX179" fmla="*/ 102 w 12653"/>
              <a:gd name="connsiteY179" fmla="*/ 3084 h 3528"/>
              <a:gd name="connsiteX180" fmla="*/ 102 w 12653"/>
              <a:gd name="connsiteY180" fmla="*/ 3021 h 3528"/>
              <a:gd name="connsiteX181" fmla="*/ 166 w 12653"/>
              <a:gd name="connsiteY181" fmla="*/ 3021 h 3528"/>
              <a:gd name="connsiteX182" fmla="*/ 166 w 12653"/>
              <a:gd name="connsiteY182" fmla="*/ 3084 h 3528"/>
              <a:gd name="connsiteX183" fmla="*/ 102 w 12653"/>
              <a:gd name="connsiteY183" fmla="*/ 3084 h 3528"/>
              <a:gd name="connsiteX184" fmla="*/ 102 w 12653"/>
              <a:gd name="connsiteY184" fmla="*/ 3177 h 3528"/>
              <a:gd name="connsiteX185" fmla="*/ 102 w 12653"/>
              <a:gd name="connsiteY185" fmla="*/ 3106 h 3528"/>
              <a:gd name="connsiteX186" fmla="*/ 166 w 12653"/>
              <a:gd name="connsiteY186" fmla="*/ 3106 h 3528"/>
              <a:gd name="connsiteX187" fmla="*/ 166 w 12653"/>
              <a:gd name="connsiteY187" fmla="*/ 3177 h 3528"/>
              <a:gd name="connsiteX188" fmla="*/ 102 w 12653"/>
              <a:gd name="connsiteY188" fmla="*/ 3177 h 3528"/>
              <a:gd name="connsiteX189" fmla="*/ 102 w 12653"/>
              <a:gd name="connsiteY189" fmla="*/ 3259 h 3528"/>
              <a:gd name="connsiteX190" fmla="*/ 102 w 12653"/>
              <a:gd name="connsiteY190" fmla="*/ 3201 h 3528"/>
              <a:gd name="connsiteX191" fmla="*/ 162 w 12653"/>
              <a:gd name="connsiteY191" fmla="*/ 3201 h 3528"/>
              <a:gd name="connsiteX192" fmla="*/ 162 w 12653"/>
              <a:gd name="connsiteY192" fmla="*/ 3259 h 3528"/>
              <a:gd name="connsiteX193" fmla="*/ 102 w 12653"/>
              <a:gd name="connsiteY193" fmla="*/ 3259 h 3528"/>
              <a:gd name="connsiteX194" fmla="*/ 162 w 12653"/>
              <a:gd name="connsiteY194" fmla="*/ 3278 h 3528"/>
              <a:gd name="connsiteX195" fmla="*/ 162 w 12653"/>
              <a:gd name="connsiteY195" fmla="*/ 3339 h 3528"/>
              <a:gd name="connsiteX196" fmla="*/ 24 w 12653"/>
              <a:gd name="connsiteY196" fmla="*/ 3339 h 3528"/>
              <a:gd name="connsiteX197" fmla="*/ 24 w 12653"/>
              <a:gd name="connsiteY197" fmla="*/ 3201 h 3528"/>
              <a:gd name="connsiteX198" fmla="*/ 82 w 12653"/>
              <a:gd name="connsiteY198" fmla="*/ 3201 h 3528"/>
              <a:gd name="connsiteX199" fmla="*/ 82 w 12653"/>
              <a:gd name="connsiteY199" fmla="*/ 3278 h 3528"/>
              <a:gd name="connsiteX200" fmla="*/ 162 w 12653"/>
              <a:gd name="connsiteY200" fmla="*/ 3278 h 3528"/>
              <a:gd name="connsiteX201" fmla="*/ 80 w 12653"/>
              <a:gd name="connsiteY201" fmla="*/ 536 h 3528"/>
              <a:gd name="connsiteX202" fmla="*/ 80 w 12653"/>
              <a:gd name="connsiteY202" fmla="*/ 575 h 3528"/>
              <a:gd name="connsiteX203" fmla="*/ 39 w 12653"/>
              <a:gd name="connsiteY203" fmla="*/ 575 h 3528"/>
              <a:gd name="connsiteX204" fmla="*/ 39 w 12653"/>
              <a:gd name="connsiteY204" fmla="*/ 536 h 3528"/>
              <a:gd name="connsiteX205" fmla="*/ 80 w 12653"/>
              <a:gd name="connsiteY205" fmla="*/ 536 h 3528"/>
              <a:gd name="connsiteX206" fmla="*/ 162 w 12653"/>
              <a:gd name="connsiteY206" fmla="*/ 22 h 3528"/>
              <a:gd name="connsiteX207" fmla="*/ 162 w 12653"/>
              <a:gd name="connsiteY207" fmla="*/ 82 h 3528"/>
              <a:gd name="connsiteX208" fmla="*/ 82 w 12653"/>
              <a:gd name="connsiteY208" fmla="*/ 82 h 3528"/>
              <a:gd name="connsiteX209" fmla="*/ 82 w 12653"/>
              <a:gd name="connsiteY209" fmla="*/ 160 h 3528"/>
              <a:gd name="connsiteX210" fmla="*/ 24 w 12653"/>
              <a:gd name="connsiteY210" fmla="*/ 160 h 3528"/>
              <a:gd name="connsiteX211" fmla="*/ 24 w 12653"/>
              <a:gd name="connsiteY211" fmla="*/ 22 h 3528"/>
              <a:gd name="connsiteX212" fmla="*/ 162 w 12653"/>
              <a:gd name="connsiteY212" fmla="*/ 22 h 3528"/>
              <a:gd name="connsiteX213" fmla="*/ 162 w 12653"/>
              <a:gd name="connsiteY213" fmla="*/ 102 h 3528"/>
              <a:gd name="connsiteX214" fmla="*/ 162 w 12653"/>
              <a:gd name="connsiteY214" fmla="*/ 160 h 3528"/>
              <a:gd name="connsiteX215" fmla="*/ 102 w 12653"/>
              <a:gd name="connsiteY215" fmla="*/ 160 h 3528"/>
              <a:gd name="connsiteX216" fmla="*/ 102 w 12653"/>
              <a:gd name="connsiteY216" fmla="*/ 102 h 3528"/>
              <a:gd name="connsiteX217" fmla="*/ 162 w 12653"/>
              <a:gd name="connsiteY217" fmla="*/ 102 h 3528"/>
              <a:gd name="connsiteX218" fmla="*/ 166 w 12653"/>
              <a:gd name="connsiteY218" fmla="*/ 277 h 3528"/>
              <a:gd name="connsiteX219" fmla="*/ 166 w 12653"/>
              <a:gd name="connsiteY219" fmla="*/ 339 h 3528"/>
              <a:gd name="connsiteX220" fmla="*/ 102 w 12653"/>
              <a:gd name="connsiteY220" fmla="*/ 339 h 3528"/>
              <a:gd name="connsiteX221" fmla="*/ 102 w 12653"/>
              <a:gd name="connsiteY221" fmla="*/ 277 h 3528"/>
              <a:gd name="connsiteX222" fmla="*/ 166 w 12653"/>
              <a:gd name="connsiteY222" fmla="*/ 277 h 3528"/>
              <a:gd name="connsiteX223" fmla="*/ 102 w 12653"/>
              <a:gd name="connsiteY223" fmla="*/ 255 h 3528"/>
              <a:gd name="connsiteX224" fmla="*/ 102 w 12653"/>
              <a:gd name="connsiteY224" fmla="*/ 184 h 3528"/>
              <a:gd name="connsiteX225" fmla="*/ 166 w 12653"/>
              <a:gd name="connsiteY225" fmla="*/ 184 h 3528"/>
              <a:gd name="connsiteX226" fmla="*/ 166 w 12653"/>
              <a:gd name="connsiteY226" fmla="*/ 255 h 3528"/>
              <a:gd name="connsiteX227" fmla="*/ 102 w 12653"/>
              <a:gd name="connsiteY227" fmla="*/ 255 h 3528"/>
              <a:gd name="connsiteX228" fmla="*/ 184 w 12653"/>
              <a:gd name="connsiteY228" fmla="*/ 255 h 3528"/>
              <a:gd name="connsiteX229" fmla="*/ 184 w 12653"/>
              <a:gd name="connsiteY229" fmla="*/ 184 h 3528"/>
              <a:gd name="connsiteX230" fmla="*/ 240 w 12653"/>
              <a:gd name="connsiteY230" fmla="*/ 184 h 3528"/>
              <a:gd name="connsiteX231" fmla="*/ 240 w 12653"/>
              <a:gd name="connsiteY231" fmla="*/ 255 h 3528"/>
              <a:gd name="connsiteX232" fmla="*/ 184 w 12653"/>
              <a:gd name="connsiteY232" fmla="*/ 255 h 3528"/>
              <a:gd name="connsiteX233" fmla="*/ 184 w 12653"/>
              <a:gd name="connsiteY233" fmla="*/ 164 h 3528"/>
              <a:gd name="connsiteX234" fmla="*/ 184 w 12653"/>
              <a:gd name="connsiteY234" fmla="*/ 102 h 3528"/>
              <a:gd name="connsiteX235" fmla="*/ 240 w 12653"/>
              <a:gd name="connsiteY235" fmla="*/ 102 h 3528"/>
              <a:gd name="connsiteX236" fmla="*/ 240 w 12653"/>
              <a:gd name="connsiteY236" fmla="*/ 164 h 3528"/>
              <a:gd name="connsiteX237" fmla="*/ 184 w 12653"/>
              <a:gd name="connsiteY237" fmla="*/ 164 h 3528"/>
              <a:gd name="connsiteX238" fmla="*/ 561 w 12653"/>
              <a:gd name="connsiteY238" fmla="*/ 37 h 3528"/>
              <a:gd name="connsiteX239" fmla="*/ 561 w 12653"/>
              <a:gd name="connsiteY239" fmla="*/ 78 h 3528"/>
              <a:gd name="connsiteX240" fmla="*/ 520 w 12653"/>
              <a:gd name="connsiteY240" fmla="*/ 78 h 3528"/>
              <a:gd name="connsiteX241" fmla="*/ 520 w 12653"/>
              <a:gd name="connsiteY241" fmla="*/ 37 h 3528"/>
              <a:gd name="connsiteX242" fmla="*/ 561 w 12653"/>
              <a:gd name="connsiteY242" fmla="*/ 37 h 3528"/>
              <a:gd name="connsiteX243" fmla="*/ 12414 w 12653"/>
              <a:gd name="connsiteY243" fmla="*/ 164 h 3528"/>
              <a:gd name="connsiteX244" fmla="*/ 12414 w 12653"/>
              <a:gd name="connsiteY244" fmla="*/ 102 h 3528"/>
              <a:gd name="connsiteX245" fmla="*/ 12470 w 12653"/>
              <a:gd name="connsiteY245" fmla="*/ 102 h 3528"/>
              <a:gd name="connsiteX246" fmla="*/ 12470 w 12653"/>
              <a:gd name="connsiteY246" fmla="*/ 164 h 3528"/>
              <a:gd name="connsiteX247" fmla="*/ 12414 w 12653"/>
              <a:gd name="connsiteY247" fmla="*/ 164 h 3528"/>
              <a:gd name="connsiteX248" fmla="*/ 12414 w 12653"/>
              <a:gd name="connsiteY248" fmla="*/ 255 h 3528"/>
              <a:gd name="connsiteX249" fmla="*/ 12414 w 12653"/>
              <a:gd name="connsiteY249" fmla="*/ 184 h 3528"/>
              <a:gd name="connsiteX250" fmla="*/ 12470 w 12653"/>
              <a:gd name="connsiteY250" fmla="*/ 184 h 3528"/>
              <a:gd name="connsiteX251" fmla="*/ 12470 w 12653"/>
              <a:gd name="connsiteY251" fmla="*/ 255 h 3528"/>
              <a:gd name="connsiteX252" fmla="*/ 12414 w 12653"/>
              <a:gd name="connsiteY252" fmla="*/ 255 h 3528"/>
              <a:gd name="connsiteX253" fmla="*/ 12552 w 12653"/>
              <a:gd name="connsiteY253" fmla="*/ 596 h 3528"/>
              <a:gd name="connsiteX254" fmla="*/ 12552 w 12653"/>
              <a:gd name="connsiteY254" fmla="*/ 674 h 3528"/>
              <a:gd name="connsiteX255" fmla="*/ 12612 w 12653"/>
              <a:gd name="connsiteY255" fmla="*/ 674 h 3528"/>
              <a:gd name="connsiteX256" fmla="*/ 12612 w 12653"/>
              <a:gd name="connsiteY256" fmla="*/ 2687 h 3528"/>
              <a:gd name="connsiteX257" fmla="*/ 12552 w 12653"/>
              <a:gd name="connsiteY257" fmla="*/ 2687 h 3528"/>
              <a:gd name="connsiteX258" fmla="*/ 12552 w 12653"/>
              <a:gd name="connsiteY258" fmla="*/ 2765 h 3528"/>
              <a:gd name="connsiteX259" fmla="*/ 12500 w 12653"/>
              <a:gd name="connsiteY259" fmla="*/ 2765 h 3528"/>
              <a:gd name="connsiteX260" fmla="*/ 12500 w 12653"/>
              <a:gd name="connsiteY260" fmla="*/ 2916 h 3528"/>
              <a:gd name="connsiteX261" fmla="*/ 12628 w 12653"/>
              <a:gd name="connsiteY261" fmla="*/ 2916 h 3528"/>
              <a:gd name="connsiteX262" fmla="*/ 12628 w 12653"/>
              <a:gd name="connsiteY262" fmla="*/ 3084 h 3528"/>
              <a:gd name="connsiteX263" fmla="*/ 12571 w 12653"/>
              <a:gd name="connsiteY263" fmla="*/ 3084 h 3528"/>
              <a:gd name="connsiteX264" fmla="*/ 12571 w 12653"/>
              <a:gd name="connsiteY264" fmla="*/ 3002 h 3528"/>
              <a:gd name="connsiteX265" fmla="*/ 12470 w 12653"/>
              <a:gd name="connsiteY265" fmla="*/ 3002 h 3528"/>
              <a:gd name="connsiteX266" fmla="*/ 12470 w 12653"/>
              <a:gd name="connsiteY266" fmla="*/ 3084 h 3528"/>
              <a:gd name="connsiteX267" fmla="*/ 12392 w 12653"/>
              <a:gd name="connsiteY267" fmla="*/ 3084 h 3528"/>
              <a:gd name="connsiteX268" fmla="*/ 12392 w 12653"/>
              <a:gd name="connsiteY268" fmla="*/ 3177 h 3528"/>
              <a:gd name="connsiteX269" fmla="*/ 12300 w 12653"/>
              <a:gd name="connsiteY269" fmla="*/ 3177 h 3528"/>
              <a:gd name="connsiteX270" fmla="*/ 12300 w 12653"/>
              <a:gd name="connsiteY270" fmla="*/ 3278 h 3528"/>
              <a:gd name="connsiteX271" fmla="*/ 12392 w 12653"/>
              <a:gd name="connsiteY271" fmla="*/ 3278 h 3528"/>
              <a:gd name="connsiteX272" fmla="*/ 12392 w 12653"/>
              <a:gd name="connsiteY272" fmla="*/ 3337 h 3528"/>
              <a:gd name="connsiteX273" fmla="*/ 12224 w 12653"/>
              <a:gd name="connsiteY273" fmla="*/ 3337 h 3528"/>
              <a:gd name="connsiteX274" fmla="*/ 12224 w 12653"/>
              <a:gd name="connsiteY274" fmla="*/ 3209 h 3528"/>
              <a:gd name="connsiteX275" fmla="*/ 12071 w 12653"/>
              <a:gd name="connsiteY275" fmla="*/ 3209 h 3528"/>
              <a:gd name="connsiteX276" fmla="*/ 12071 w 12653"/>
              <a:gd name="connsiteY276" fmla="*/ 3261 h 3528"/>
              <a:gd name="connsiteX277" fmla="*/ 11995 w 12653"/>
              <a:gd name="connsiteY277" fmla="*/ 3261 h 3528"/>
              <a:gd name="connsiteX278" fmla="*/ 11995 w 12653"/>
              <a:gd name="connsiteY278" fmla="*/ 3322 h 3528"/>
              <a:gd name="connsiteX279" fmla="*/ 658 w 12653"/>
              <a:gd name="connsiteY279" fmla="*/ 3322 h 3528"/>
              <a:gd name="connsiteX280" fmla="*/ 658 w 12653"/>
              <a:gd name="connsiteY280" fmla="*/ 3261 h 3528"/>
              <a:gd name="connsiteX281" fmla="*/ 583 w 12653"/>
              <a:gd name="connsiteY281" fmla="*/ 3261 h 3528"/>
              <a:gd name="connsiteX282" fmla="*/ 583 w 12653"/>
              <a:gd name="connsiteY282" fmla="*/ 3209 h 3528"/>
              <a:gd name="connsiteX283" fmla="*/ 430 w 12653"/>
              <a:gd name="connsiteY283" fmla="*/ 3209 h 3528"/>
              <a:gd name="connsiteX284" fmla="*/ 430 w 12653"/>
              <a:gd name="connsiteY284" fmla="*/ 3337 h 3528"/>
              <a:gd name="connsiteX285" fmla="*/ 261 w 12653"/>
              <a:gd name="connsiteY285" fmla="*/ 3337 h 3528"/>
              <a:gd name="connsiteX286" fmla="*/ 261 w 12653"/>
              <a:gd name="connsiteY286" fmla="*/ 3278 h 3528"/>
              <a:gd name="connsiteX287" fmla="*/ 354 w 12653"/>
              <a:gd name="connsiteY287" fmla="*/ 3278 h 3528"/>
              <a:gd name="connsiteX288" fmla="*/ 354 w 12653"/>
              <a:gd name="connsiteY288" fmla="*/ 3177 h 3528"/>
              <a:gd name="connsiteX289" fmla="*/ 261 w 12653"/>
              <a:gd name="connsiteY289" fmla="*/ 3177 h 3528"/>
              <a:gd name="connsiteX290" fmla="*/ 261 w 12653"/>
              <a:gd name="connsiteY290" fmla="*/ 3084 h 3528"/>
              <a:gd name="connsiteX291" fmla="*/ 184 w 12653"/>
              <a:gd name="connsiteY291" fmla="*/ 3084 h 3528"/>
              <a:gd name="connsiteX292" fmla="*/ 184 w 12653"/>
              <a:gd name="connsiteY292" fmla="*/ 3002 h 3528"/>
              <a:gd name="connsiteX293" fmla="*/ 82 w 12653"/>
              <a:gd name="connsiteY293" fmla="*/ 3002 h 3528"/>
              <a:gd name="connsiteX294" fmla="*/ 82 w 12653"/>
              <a:gd name="connsiteY294" fmla="*/ 3084 h 3528"/>
              <a:gd name="connsiteX295" fmla="*/ 26 w 12653"/>
              <a:gd name="connsiteY295" fmla="*/ 3084 h 3528"/>
              <a:gd name="connsiteX296" fmla="*/ 26 w 12653"/>
              <a:gd name="connsiteY296" fmla="*/ 2916 h 3528"/>
              <a:gd name="connsiteX297" fmla="*/ 153 w 12653"/>
              <a:gd name="connsiteY297" fmla="*/ 2916 h 3528"/>
              <a:gd name="connsiteX298" fmla="*/ 153 w 12653"/>
              <a:gd name="connsiteY298" fmla="*/ 2765 h 3528"/>
              <a:gd name="connsiteX299" fmla="*/ 102 w 12653"/>
              <a:gd name="connsiteY299" fmla="*/ 2765 h 3528"/>
              <a:gd name="connsiteX300" fmla="*/ 102 w 12653"/>
              <a:gd name="connsiteY300" fmla="*/ 2687 h 3528"/>
              <a:gd name="connsiteX301" fmla="*/ 41 w 12653"/>
              <a:gd name="connsiteY301" fmla="*/ 2687 h 3528"/>
              <a:gd name="connsiteX302" fmla="*/ 41 w 12653"/>
              <a:gd name="connsiteY302" fmla="*/ 674 h 3528"/>
              <a:gd name="connsiteX303" fmla="*/ 102 w 12653"/>
              <a:gd name="connsiteY303" fmla="*/ 674 h 3528"/>
              <a:gd name="connsiteX304" fmla="*/ 102 w 12653"/>
              <a:gd name="connsiteY304" fmla="*/ 596 h 3528"/>
              <a:gd name="connsiteX305" fmla="*/ 153 w 12653"/>
              <a:gd name="connsiteY305" fmla="*/ 596 h 3528"/>
              <a:gd name="connsiteX306" fmla="*/ 153 w 12653"/>
              <a:gd name="connsiteY306" fmla="*/ 445 h 3528"/>
              <a:gd name="connsiteX307" fmla="*/ 26 w 12653"/>
              <a:gd name="connsiteY307" fmla="*/ 445 h 3528"/>
              <a:gd name="connsiteX308" fmla="*/ 26 w 12653"/>
              <a:gd name="connsiteY308" fmla="*/ 277 h 3528"/>
              <a:gd name="connsiteX309" fmla="*/ 82 w 12653"/>
              <a:gd name="connsiteY309" fmla="*/ 277 h 3528"/>
              <a:gd name="connsiteX310" fmla="*/ 82 w 12653"/>
              <a:gd name="connsiteY310" fmla="*/ 359 h 3528"/>
              <a:gd name="connsiteX311" fmla="*/ 184 w 12653"/>
              <a:gd name="connsiteY311" fmla="*/ 359 h 3528"/>
              <a:gd name="connsiteX312" fmla="*/ 184 w 12653"/>
              <a:gd name="connsiteY312" fmla="*/ 277 h 3528"/>
              <a:gd name="connsiteX313" fmla="*/ 261 w 12653"/>
              <a:gd name="connsiteY313" fmla="*/ 277 h 3528"/>
              <a:gd name="connsiteX314" fmla="*/ 261 w 12653"/>
              <a:gd name="connsiteY314" fmla="*/ 184 h 3528"/>
              <a:gd name="connsiteX315" fmla="*/ 354 w 12653"/>
              <a:gd name="connsiteY315" fmla="*/ 184 h 3528"/>
              <a:gd name="connsiteX316" fmla="*/ 354 w 12653"/>
              <a:gd name="connsiteY316" fmla="*/ 82 h 3528"/>
              <a:gd name="connsiteX317" fmla="*/ 261 w 12653"/>
              <a:gd name="connsiteY317" fmla="*/ 82 h 3528"/>
              <a:gd name="connsiteX318" fmla="*/ 261 w 12653"/>
              <a:gd name="connsiteY318" fmla="*/ 24 h 3528"/>
              <a:gd name="connsiteX319" fmla="*/ 430 w 12653"/>
              <a:gd name="connsiteY319" fmla="*/ 24 h 3528"/>
              <a:gd name="connsiteX320" fmla="*/ 430 w 12653"/>
              <a:gd name="connsiteY320" fmla="*/ 151 h 3528"/>
              <a:gd name="connsiteX321" fmla="*/ 583 w 12653"/>
              <a:gd name="connsiteY321" fmla="*/ 151 h 3528"/>
              <a:gd name="connsiteX322" fmla="*/ 583 w 12653"/>
              <a:gd name="connsiteY322" fmla="*/ 100 h 3528"/>
              <a:gd name="connsiteX323" fmla="*/ 658 w 12653"/>
              <a:gd name="connsiteY323" fmla="*/ 100 h 3528"/>
              <a:gd name="connsiteX324" fmla="*/ 658 w 12653"/>
              <a:gd name="connsiteY324" fmla="*/ 39 h 3528"/>
              <a:gd name="connsiteX325" fmla="*/ 11995 w 12653"/>
              <a:gd name="connsiteY325" fmla="*/ 39 h 3528"/>
              <a:gd name="connsiteX326" fmla="*/ 11995 w 12653"/>
              <a:gd name="connsiteY326" fmla="*/ 100 h 3528"/>
              <a:gd name="connsiteX327" fmla="*/ 12071 w 12653"/>
              <a:gd name="connsiteY327" fmla="*/ 100 h 3528"/>
              <a:gd name="connsiteX328" fmla="*/ 12071 w 12653"/>
              <a:gd name="connsiteY328" fmla="*/ 151 h 3528"/>
              <a:gd name="connsiteX329" fmla="*/ 12224 w 12653"/>
              <a:gd name="connsiteY329" fmla="*/ 151 h 3528"/>
              <a:gd name="connsiteX330" fmla="*/ 12224 w 12653"/>
              <a:gd name="connsiteY330" fmla="*/ 24 h 3528"/>
              <a:gd name="connsiteX331" fmla="*/ 12392 w 12653"/>
              <a:gd name="connsiteY331" fmla="*/ 24 h 3528"/>
              <a:gd name="connsiteX332" fmla="*/ 12392 w 12653"/>
              <a:gd name="connsiteY332" fmla="*/ 82 h 3528"/>
              <a:gd name="connsiteX333" fmla="*/ 12300 w 12653"/>
              <a:gd name="connsiteY333" fmla="*/ 82 h 3528"/>
              <a:gd name="connsiteX334" fmla="*/ 12300 w 12653"/>
              <a:gd name="connsiteY334" fmla="*/ 184 h 3528"/>
              <a:gd name="connsiteX335" fmla="*/ 12392 w 12653"/>
              <a:gd name="connsiteY335" fmla="*/ 184 h 3528"/>
              <a:gd name="connsiteX336" fmla="*/ 12392 w 12653"/>
              <a:gd name="connsiteY336" fmla="*/ 277 h 3528"/>
              <a:gd name="connsiteX337" fmla="*/ 12470 w 12653"/>
              <a:gd name="connsiteY337" fmla="*/ 277 h 3528"/>
              <a:gd name="connsiteX338" fmla="*/ 12470 w 12653"/>
              <a:gd name="connsiteY338" fmla="*/ 359 h 3528"/>
              <a:gd name="connsiteX339" fmla="*/ 12571 w 12653"/>
              <a:gd name="connsiteY339" fmla="*/ 359 h 3528"/>
              <a:gd name="connsiteX340" fmla="*/ 12571 w 12653"/>
              <a:gd name="connsiteY340" fmla="*/ 277 h 3528"/>
              <a:gd name="connsiteX341" fmla="*/ 12628 w 12653"/>
              <a:gd name="connsiteY341" fmla="*/ 277 h 3528"/>
              <a:gd name="connsiteX342" fmla="*/ 12628 w 12653"/>
              <a:gd name="connsiteY342" fmla="*/ 445 h 3528"/>
              <a:gd name="connsiteX343" fmla="*/ 12500 w 12653"/>
              <a:gd name="connsiteY343" fmla="*/ 445 h 3528"/>
              <a:gd name="connsiteX344" fmla="*/ 12500 w 12653"/>
              <a:gd name="connsiteY344" fmla="*/ 596 h 3528"/>
              <a:gd name="connsiteX345" fmla="*/ 12552 w 12653"/>
              <a:gd name="connsiteY345" fmla="*/ 596 h 3528"/>
              <a:gd name="connsiteX346" fmla="*/ 261 w 12653"/>
              <a:gd name="connsiteY346" fmla="*/ 3259 h 3528"/>
              <a:gd name="connsiteX347" fmla="*/ 261 w 12653"/>
              <a:gd name="connsiteY347" fmla="*/ 3196 h 3528"/>
              <a:gd name="connsiteX348" fmla="*/ 335 w 12653"/>
              <a:gd name="connsiteY348" fmla="*/ 3196 h 3528"/>
              <a:gd name="connsiteX349" fmla="*/ 335 w 12653"/>
              <a:gd name="connsiteY349" fmla="*/ 3259 h 3528"/>
              <a:gd name="connsiteX350" fmla="*/ 261 w 12653"/>
              <a:gd name="connsiteY350" fmla="*/ 3259 h 3528"/>
              <a:gd name="connsiteX351" fmla="*/ 261 w 12653"/>
              <a:gd name="connsiteY351" fmla="*/ 102 h 3528"/>
              <a:gd name="connsiteX352" fmla="*/ 335 w 12653"/>
              <a:gd name="connsiteY352" fmla="*/ 102 h 3528"/>
              <a:gd name="connsiteX353" fmla="*/ 335 w 12653"/>
              <a:gd name="connsiteY353" fmla="*/ 164 h 3528"/>
              <a:gd name="connsiteX354" fmla="*/ 261 w 12653"/>
              <a:gd name="connsiteY354" fmla="*/ 164 h 3528"/>
              <a:gd name="connsiteX355" fmla="*/ 261 w 12653"/>
              <a:gd name="connsiteY355" fmla="*/ 102 h 3528"/>
              <a:gd name="connsiteX356" fmla="*/ 12392 w 12653"/>
              <a:gd name="connsiteY356" fmla="*/ 102 h 3528"/>
              <a:gd name="connsiteX357" fmla="*/ 12392 w 12653"/>
              <a:gd name="connsiteY357" fmla="*/ 164 h 3528"/>
              <a:gd name="connsiteX358" fmla="*/ 12319 w 12653"/>
              <a:gd name="connsiteY358" fmla="*/ 164 h 3528"/>
              <a:gd name="connsiteX359" fmla="*/ 12319 w 12653"/>
              <a:gd name="connsiteY359" fmla="*/ 102 h 3528"/>
              <a:gd name="connsiteX360" fmla="*/ 12392 w 12653"/>
              <a:gd name="connsiteY360" fmla="*/ 102 h 3528"/>
              <a:gd name="connsiteX361" fmla="*/ 12392 w 12653"/>
              <a:gd name="connsiteY361" fmla="*/ 3196 h 3528"/>
              <a:gd name="connsiteX362" fmla="*/ 12392 w 12653"/>
              <a:gd name="connsiteY362" fmla="*/ 3259 h 3528"/>
              <a:gd name="connsiteX363" fmla="*/ 12319 w 12653"/>
              <a:gd name="connsiteY363" fmla="*/ 3259 h 3528"/>
              <a:gd name="connsiteX364" fmla="*/ 12319 w 12653"/>
              <a:gd name="connsiteY364" fmla="*/ 3196 h 3528"/>
              <a:gd name="connsiteX365" fmla="*/ 12392 w 12653"/>
              <a:gd name="connsiteY365" fmla="*/ 3196 h 3528"/>
              <a:gd name="connsiteX366" fmla="*/ 12552 w 12653"/>
              <a:gd name="connsiteY366" fmla="*/ 277 h 3528"/>
              <a:gd name="connsiteX367" fmla="*/ 12552 w 12653"/>
              <a:gd name="connsiteY367" fmla="*/ 339 h 3528"/>
              <a:gd name="connsiteX368" fmla="*/ 12487 w 12653"/>
              <a:gd name="connsiteY368" fmla="*/ 339 h 3528"/>
              <a:gd name="connsiteX369" fmla="*/ 12487 w 12653"/>
              <a:gd name="connsiteY369" fmla="*/ 277 h 3528"/>
              <a:gd name="connsiteX370" fmla="*/ 12552 w 12653"/>
              <a:gd name="connsiteY370" fmla="*/ 277 h 3528"/>
              <a:gd name="connsiteX371" fmla="*/ 12552 w 12653"/>
              <a:gd name="connsiteY371" fmla="*/ 184 h 3528"/>
              <a:gd name="connsiteX372" fmla="*/ 12552 w 12653"/>
              <a:gd name="connsiteY372" fmla="*/ 255 h 3528"/>
              <a:gd name="connsiteX373" fmla="*/ 12487 w 12653"/>
              <a:gd name="connsiteY373" fmla="*/ 255 h 3528"/>
              <a:gd name="connsiteX374" fmla="*/ 12487 w 12653"/>
              <a:gd name="connsiteY374" fmla="*/ 184 h 3528"/>
              <a:gd name="connsiteX375" fmla="*/ 12552 w 12653"/>
              <a:gd name="connsiteY375" fmla="*/ 184 h 3528"/>
              <a:gd name="connsiteX376" fmla="*/ 12552 w 12653"/>
              <a:gd name="connsiteY376" fmla="*/ 102 h 3528"/>
              <a:gd name="connsiteX377" fmla="*/ 12552 w 12653"/>
              <a:gd name="connsiteY377" fmla="*/ 160 h 3528"/>
              <a:gd name="connsiteX378" fmla="*/ 12492 w 12653"/>
              <a:gd name="connsiteY378" fmla="*/ 160 h 3528"/>
              <a:gd name="connsiteX379" fmla="*/ 12492 w 12653"/>
              <a:gd name="connsiteY379" fmla="*/ 102 h 3528"/>
              <a:gd name="connsiteX380" fmla="*/ 12552 w 12653"/>
              <a:gd name="connsiteY380" fmla="*/ 102 h 3528"/>
              <a:gd name="connsiteX381" fmla="*/ 12492 w 12653"/>
              <a:gd name="connsiteY381" fmla="*/ 82 h 3528"/>
              <a:gd name="connsiteX382" fmla="*/ 12492 w 12653"/>
              <a:gd name="connsiteY382" fmla="*/ 22 h 3528"/>
              <a:gd name="connsiteX383" fmla="*/ 12630 w 12653"/>
              <a:gd name="connsiteY383" fmla="*/ 22 h 3528"/>
              <a:gd name="connsiteX384" fmla="*/ 12630 w 12653"/>
              <a:gd name="connsiteY384" fmla="*/ 160 h 3528"/>
              <a:gd name="connsiteX385" fmla="*/ 12571 w 12653"/>
              <a:gd name="connsiteY385" fmla="*/ 160 h 3528"/>
              <a:gd name="connsiteX386" fmla="*/ 12571 w 12653"/>
              <a:gd name="connsiteY386" fmla="*/ 82 h 3528"/>
              <a:gd name="connsiteX387" fmla="*/ 12492 w 12653"/>
              <a:gd name="connsiteY387" fmla="*/ 82 h 3528"/>
              <a:gd name="connsiteX388" fmla="*/ 80 w 12653"/>
              <a:gd name="connsiteY388" fmla="*/ 3489 h 3528"/>
              <a:gd name="connsiteX389" fmla="*/ 80 w 12653"/>
              <a:gd name="connsiteY389" fmla="*/ 3528 h 3528"/>
              <a:gd name="connsiteX390" fmla="*/ 39 w 12653"/>
              <a:gd name="connsiteY390" fmla="*/ 3528 h 3528"/>
              <a:gd name="connsiteX391" fmla="*/ 39 w 12653"/>
              <a:gd name="connsiteY391" fmla="*/ 3489 h 3528"/>
              <a:gd name="connsiteX392" fmla="*/ 80 w 12653"/>
              <a:gd name="connsiteY392" fmla="*/ 3489 h 3528"/>
              <a:gd name="connsiteX393" fmla="*/ 12574 w 12653"/>
              <a:gd name="connsiteY393" fmla="*/ 575 h 3528"/>
              <a:gd name="connsiteX394" fmla="*/ 12574 w 12653"/>
              <a:gd name="connsiteY394" fmla="*/ 536 h 3528"/>
              <a:gd name="connsiteX395" fmla="*/ 12615 w 12653"/>
              <a:gd name="connsiteY395" fmla="*/ 536 h 3528"/>
              <a:gd name="connsiteX396" fmla="*/ 12615 w 12653"/>
              <a:gd name="connsiteY396" fmla="*/ 575 h 3528"/>
              <a:gd name="connsiteX397" fmla="*/ 12574 w 12653"/>
              <a:gd name="connsiteY397" fmla="*/ 575 h 3528"/>
              <a:gd name="connsiteX0" fmla="*/ 12653 w 12653"/>
              <a:gd name="connsiteY0" fmla="*/ 182 h 3528"/>
              <a:gd name="connsiteX1" fmla="*/ 12653 w 12653"/>
              <a:gd name="connsiteY1" fmla="*/ 0 h 3528"/>
              <a:gd name="connsiteX2" fmla="*/ 12470 w 12653"/>
              <a:gd name="connsiteY2" fmla="*/ 0 h 3528"/>
              <a:gd name="connsiteX3" fmla="*/ 12470 w 12653"/>
              <a:gd name="connsiteY3" fmla="*/ 82 h 3528"/>
              <a:gd name="connsiteX4" fmla="*/ 12414 w 12653"/>
              <a:gd name="connsiteY4" fmla="*/ 82 h 3528"/>
              <a:gd name="connsiteX5" fmla="*/ 12414 w 12653"/>
              <a:gd name="connsiteY5" fmla="*/ 0 h 3528"/>
              <a:gd name="connsiteX6" fmla="*/ 12202 w 12653"/>
              <a:gd name="connsiteY6" fmla="*/ 0 h 3528"/>
              <a:gd name="connsiteX7" fmla="*/ 12202 w 12653"/>
              <a:gd name="connsiteY7" fmla="*/ 130 h 3528"/>
              <a:gd name="connsiteX8" fmla="*/ 12092 w 12653"/>
              <a:gd name="connsiteY8" fmla="*/ 130 h 3528"/>
              <a:gd name="connsiteX9" fmla="*/ 12092 w 12653"/>
              <a:gd name="connsiteY9" fmla="*/ 100 h 3528"/>
              <a:gd name="connsiteX10" fmla="*/ 12155 w 12653"/>
              <a:gd name="connsiteY10" fmla="*/ 100 h 3528"/>
              <a:gd name="connsiteX11" fmla="*/ 12155 w 12653"/>
              <a:gd name="connsiteY11" fmla="*/ 15 h 3528"/>
              <a:gd name="connsiteX12" fmla="*/ 12071 w 12653"/>
              <a:gd name="connsiteY12" fmla="*/ 15 h 3528"/>
              <a:gd name="connsiteX13" fmla="*/ 12071 w 12653"/>
              <a:gd name="connsiteY13" fmla="*/ 78 h 3528"/>
              <a:gd name="connsiteX14" fmla="*/ 12017 w 12653"/>
              <a:gd name="connsiteY14" fmla="*/ 78 h 3528"/>
              <a:gd name="connsiteX15" fmla="*/ 12017 w 12653"/>
              <a:gd name="connsiteY15" fmla="*/ 18 h 3528"/>
              <a:gd name="connsiteX16" fmla="*/ 637 w 12653"/>
              <a:gd name="connsiteY16" fmla="*/ 18 h 3528"/>
              <a:gd name="connsiteX17" fmla="*/ 637 w 12653"/>
              <a:gd name="connsiteY17" fmla="*/ 78 h 3528"/>
              <a:gd name="connsiteX18" fmla="*/ 583 w 12653"/>
              <a:gd name="connsiteY18" fmla="*/ 78 h 3528"/>
              <a:gd name="connsiteX19" fmla="*/ 583 w 12653"/>
              <a:gd name="connsiteY19" fmla="*/ 15 h 3528"/>
              <a:gd name="connsiteX20" fmla="*/ 499 w 12653"/>
              <a:gd name="connsiteY20" fmla="*/ 15 h 3528"/>
              <a:gd name="connsiteX21" fmla="*/ 499 w 12653"/>
              <a:gd name="connsiteY21" fmla="*/ 100 h 3528"/>
              <a:gd name="connsiteX22" fmla="*/ 561 w 12653"/>
              <a:gd name="connsiteY22" fmla="*/ 100 h 3528"/>
              <a:gd name="connsiteX23" fmla="*/ 561 w 12653"/>
              <a:gd name="connsiteY23" fmla="*/ 130 h 3528"/>
              <a:gd name="connsiteX24" fmla="*/ 451 w 12653"/>
              <a:gd name="connsiteY24" fmla="*/ 130 h 3528"/>
              <a:gd name="connsiteX25" fmla="*/ 451 w 12653"/>
              <a:gd name="connsiteY25" fmla="*/ 0 h 3528"/>
              <a:gd name="connsiteX26" fmla="*/ 240 w 12653"/>
              <a:gd name="connsiteY26" fmla="*/ 0 h 3528"/>
              <a:gd name="connsiteX27" fmla="*/ 240 w 12653"/>
              <a:gd name="connsiteY27" fmla="*/ 82 h 3528"/>
              <a:gd name="connsiteX28" fmla="*/ 184 w 12653"/>
              <a:gd name="connsiteY28" fmla="*/ 82 h 3528"/>
              <a:gd name="connsiteX29" fmla="*/ 184 w 12653"/>
              <a:gd name="connsiteY29" fmla="*/ 0 h 3528"/>
              <a:gd name="connsiteX30" fmla="*/ 0 w 12653"/>
              <a:gd name="connsiteY30" fmla="*/ 0 h 3528"/>
              <a:gd name="connsiteX31" fmla="*/ 0 w 12653"/>
              <a:gd name="connsiteY31" fmla="*/ 182 h 3528"/>
              <a:gd name="connsiteX32" fmla="*/ 82 w 12653"/>
              <a:gd name="connsiteY32" fmla="*/ 182 h 3528"/>
              <a:gd name="connsiteX33" fmla="*/ 82 w 12653"/>
              <a:gd name="connsiteY33" fmla="*/ 255 h 3528"/>
              <a:gd name="connsiteX34" fmla="*/ 2 w 12653"/>
              <a:gd name="connsiteY34" fmla="*/ 255 h 3528"/>
              <a:gd name="connsiteX35" fmla="*/ 2 w 12653"/>
              <a:gd name="connsiteY35" fmla="*/ 467 h 3528"/>
              <a:gd name="connsiteX36" fmla="*/ 132 w 12653"/>
              <a:gd name="connsiteY36" fmla="*/ 467 h 3528"/>
              <a:gd name="connsiteX37" fmla="*/ 132 w 12653"/>
              <a:gd name="connsiteY37" fmla="*/ 575 h 3528"/>
              <a:gd name="connsiteX38" fmla="*/ 102 w 12653"/>
              <a:gd name="connsiteY38" fmla="*/ 575 h 3528"/>
              <a:gd name="connsiteX39" fmla="*/ 102 w 12653"/>
              <a:gd name="connsiteY39" fmla="*/ 514 h 3528"/>
              <a:gd name="connsiteX40" fmla="*/ 17 w 12653"/>
              <a:gd name="connsiteY40" fmla="*/ 514 h 3528"/>
              <a:gd name="connsiteX41" fmla="*/ 17 w 12653"/>
              <a:gd name="connsiteY41" fmla="*/ 596 h 3528"/>
              <a:gd name="connsiteX42" fmla="*/ 80 w 12653"/>
              <a:gd name="connsiteY42" fmla="*/ 596 h 3528"/>
              <a:gd name="connsiteX43" fmla="*/ 80 w 12653"/>
              <a:gd name="connsiteY43" fmla="*/ 652 h 3528"/>
              <a:gd name="connsiteX44" fmla="*/ 20 w 12653"/>
              <a:gd name="connsiteY44" fmla="*/ 652 h 3528"/>
              <a:gd name="connsiteX45" fmla="*/ 20 w 12653"/>
              <a:gd name="connsiteY45" fmla="*/ 2708 h 3528"/>
              <a:gd name="connsiteX46" fmla="*/ 80 w 12653"/>
              <a:gd name="connsiteY46" fmla="*/ 2708 h 3528"/>
              <a:gd name="connsiteX47" fmla="*/ 80 w 12653"/>
              <a:gd name="connsiteY47" fmla="*/ 2765 h 3528"/>
              <a:gd name="connsiteX48" fmla="*/ 17 w 12653"/>
              <a:gd name="connsiteY48" fmla="*/ 2765 h 3528"/>
              <a:gd name="connsiteX49" fmla="*/ 17 w 12653"/>
              <a:gd name="connsiteY49" fmla="*/ 2847 h 3528"/>
              <a:gd name="connsiteX50" fmla="*/ 102 w 12653"/>
              <a:gd name="connsiteY50" fmla="*/ 2847 h 3528"/>
              <a:gd name="connsiteX51" fmla="*/ 102 w 12653"/>
              <a:gd name="connsiteY51" fmla="*/ 2786 h 3528"/>
              <a:gd name="connsiteX52" fmla="*/ 132 w 12653"/>
              <a:gd name="connsiteY52" fmla="*/ 2786 h 3528"/>
              <a:gd name="connsiteX53" fmla="*/ 132 w 12653"/>
              <a:gd name="connsiteY53" fmla="*/ 2894 h 3528"/>
              <a:gd name="connsiteX54" fmla="*/ 2 w 12653"/>
              <a:gd name="connsiteY54" fmla="*/ 2894 h 3528"/>
              <a:gd name="connsiteX55" fmla="*/ 2 w 12653"/>
              <a:gd name="connsiteY55" fmla="*/ 3106 h 3528"/>
              <a:gd name="connsiteX56" fmla="*/ 82 w 12653"/>
              <a:gd name="connsiteY56" fmla="*/ 3106 h 3528"/>
              <a:gd name="connsiteX57" fmla="*/ 82 w 12653"/>
              <a:gd name="connsiteY57" fmla="*/ 3179 h 3528"/>
              <a:gd name="connsiteX58" fmla="*/ 0 w 12653"/>
              <a:gd name="connsiteY58" fmla="*/ 3179 h 3528"/>
              <a:gd name="connsiteX59" fmla="*/ 0 w 12653"/>
              <a:gd name="connsiteY59" fmla="*/ 3360 h 3528"/>
              <a:gd name="connsiteX60" fmla="*/ 184 w 12653"/>
              <a:gd name="connsiteY60" fmla="*/ 3360 h 3528"/>
              <a:gd name="connsiteX61" fmla="*/ 184 w 12653"/>
              <a:gd name="connsiteY61" fmla="*/ 3278 h 3528"/>
              <a:gd name="connsiteX62" fmla="*/ 240 w 12653"/>
              <a:gd name="connsiteY62" fmla="*/ 3278 h 3528"/>
              <a:gd name="connsiteX63" fmla="*/ 240 w 12653"/>
              <a:gd name="connsiteY63" fmla="*/ 3360 h 3528"/>
              <a:gd name="connsiteX64" fmla="*/ 451 w 12653"/>
              <a:gd name="connsiteY64" fmla="*/ 3360 h 3528"/>
              <a:gd name="connsiteX65" fmla="*/ 451 w 12653"/>
              <a:gd name="connsiteY65" fmla="*/ 3231 h 3528"/>
              <a:gd name="connsiteX66" fmla="*/ 561 w 12653"/>
              <a:gd name="connsiteY66" fmla="*/ 3231 h 3528"/>
              <a:gd name="connsiteX67" fmla="*/ 561 w 12653"/>
              <a:gd name="connsiteY67" fmla="*/ 3261 h 3528"/>
              <a:gd name="connsiteX68" fmla="*/ 499 w 12653"/>
              <a:gd name="connsiteY68" fmla="*/ 3261 h 3528"/>
              <a:gd name="connsiteX69" fmla="*/ 499 w 12653"/>
              <a:gd name="connsiteY69" fmla="*/ 3345 h 3528"/>
              <a:gd name="connsiteX70" fmla="*/ 583 w 12653"/>
              <a:gd name="connsiteY70" fmla="*/ 3345 h 3528"/>
              <a:gd name="connsiteX71" fmla="*/ 583 w 12653"/>
              <a:gd name="connsiteY71" fmla="*/ 3283 h 3528"/>
              <a:gd name="connsiteX72" fmla="*/ 637 w 12653"/>
              <a:gd name="connsiteY72" fmla="*/ 3283 h 3528"/>
              <a:gd name="connsiteX73" fmla="*/ 637 w 12653"/>
              <a:gd name="connsiteY73" fmla="*/ 3343 h 3528"/>
              <a:gd name="connsiteX74" fmla="*/ 12017 w 12653"/>
              <a:gd name="connsiteY74" fmla="*/ 3343 h 3528"/>
              <a:gd name="connsiteX75" fmla="*/ 12017 w 12653"/>
              <a:gd name="connsiteY75" fmla="*/ 3283 h 3528"/>
              <a:gd name="connsiteX76" fmla="*/ 12071 w 12653"/>
              <a:gd name="connsiteY76" fmla="*/ 3283 h 3528"/>
              <a:gd name="connsiteX77" fmla="*/ 12071 w 12653"/>
              <a:gd name="connsiteY77" fmla="*/ 3345 h 3528"/>
              <a:gd name="connsiteX78" fmla="*/ 12155 w 12653"/>
              <a:gd name="connsiteY78" fmla="*/ 3345 h 3528"/>
              <a:gd name="connsiteX79" fmla="*/ 12155 w 12653"/>
              <a:gd name="connsiteY79" fmla="*/ 3261 h 3528"/>
              <a:gd name="connsiteX80" fmla="*/ 12092 w 12653"/>
              <a:gd name="connsiteY80" fmla="*/ 3261 h 3528"/>
              <a:gd name="connsiteX81" fmla="*/ 12092 w 12653"/>
              <a:gd name="connsiteY81" fmla="*/ 3231 h 3528"/>
              <a:gd name="connsiteX82" fmla="*/ 12202 w 12653"/>
              <a:gd name="connsiteY82" fmla="*/ 3231 h 3528"/>
              <a:gd name="connsiteX83" fmla="*/ 12202 w 12653"/>
              <a:gd name="connsiteY83" fmla="*/ 3360 h 3528"/>
              <a:gd name="connsiteX84" fmla="*/ 12414 w 12653"/>
              <a:gd name="connsiteY84" fmla="*/ 3360 h 3528"/>
              <a:gd name="connsiteX85" fmla="*/ 12414 w 12653"/>
              <a:gd name="connsiteY85" fmla="*/ 3278 h 3528"/>
              <a:gd name="connsiteX86" fmla="*/ 12470 w 12653"/>
              <a:gd name="connsiteY86" fmla="*/ 3278 h 3528"/>
              <a:gd name="connsiteX87" fmla="*/ 12470 w 12653"/>
              <a:gd name="connsiteY87" fmla="*/ 3360 h 3528"/>
              <a:gd name="connsiteX88" fmla="*/ 12653 w 12653"/>
              <a:gd name="connsiteY88" fmla="*/ 3360 h 3528"/>
              <a:gd name="connsiteX89" fmla="*/ 12653 w 12653"/>
              <a:gd name="connsiteY89" fmla="*/ 3179 h 3528"/>
              <a:gd name="connsiteX90" fmla="*/ 12571 w 12653"/>
              <a:gd name="connsiteY90" fmla="*/ 3179 h 3528"/>
              <a:gd name="connsiteX91" fmla="*/ 12571 w 12653"/>
              <a:gd name="connsiteY91" fmla="*/ 3106 h 3528"/>
              <a:gd name="connsiteX92" fmla="*/ 12651 w 12653"/>
              <a:gd name="connsiteY92" fmla="*/ 3106 h 3528"/>
              <a:gd name="connsiteX93" fmla="*/ 12651 w 12653"/>
              <a:gd name="connsiteY93" fmla="*/ 2894 h 3528"/>
              <a:gd name="connsiteX94" fmla="*/ 12522 w 12653"/>
              <a:gd name="connsiteY94" fmla="*/ 2894 h 3528"/>
              <a:gd name="connsiteX95" fmla="*/ 12522 w 12653"/>
              <a:gd name="connsiteY95" fmla="*/ 2786 h 3528"/>
              <a:gd name="connsiteX96" fmla="*/ 12552 w 12653"/>
              <a:gd name="connsiteY96" fmla="*/ 2786 h 3528"/>
              <a:gd name="connsiteX97" fmla="*/ 12552 w 12653"/>
              <a:gd name="connsiteY97" fmla="*/ 2847 h 3528"/>
              <a:gd name="connsiteX98" fmla="*/ 12636 w 12653"/>
              <a:gd name="connsiteY98" fmla="*/ 2847 h 3528"/>
              <a:gd name="connsiteX99" fmla="*/ 12636 w 12653"/>
              <a:gd name="connsiteY99" fmla="*/ 2765 h 3528"/>
              <a:gd name="connsiteX100" fmla="*/ 12574 w 12653"/>
              <a:gd name="connsiteY100" fmla="*/ 2765 h 3528"/>
              <a:gd name="connsiteX101" fmla="*/ 12574 w 12653"/>
              <a:gd name="connsiteY101" fmla="*/ 2708 h 3528"/>
              <a:gd name="connsiteX102" fmla="*/ 12634 w 12653"/>
              <a:gd name="connsiteY102" fmla="*/ 2708 h 3528"/>
              <a:gd name="connsiteX103" fmla="*/ 12634 w 12653"/>
              <a:gd name="connsiteY103" fmla="*/ 652 h 3528"/>
              <a:gd name="connsiteX104" fmla="*/ 12574 w 12653"/>
              <a:gd name="connsiteY104" fmla="*/ 652 h 3528"/>
              <a:gd name="connsiteX105" fmla="*/ 12574 w 12653"/>
              <a:gd name="connsiteY105" fmla="*/ 596 h 3528"/>
              <a:gd name="connsiteX106" fmla="*/ 12636 w 12653"/>
              <a:gd name="connsiteY106" fmla="*/ 596 h 3528"/>
              <a:gd name="connsiteX107" fmla="*/ 12636 w 12653"/>
              <a:gd name="connsiteY107" fmla="*/ 514 h 3528"/>
              <a:gd name="connsiteX108" fmla="*/ 12552 w 12653"/>
              <a:gd name="connsiteY108" fmla="*/ 514 h 3528"/>
              <a:gd name="connsiteX109" fmla="*/ 12552 w 12653"/>
              <a:gd name="connsiteY109" fmla="*/ 575 h 3528"/>
              <a:gd name="connsiteX110" fmla="*/ 12522 w 12653"/>
              <a:gd name="connsiteY110" fmla="*/ 575 h 3528"/>
              <a:gd name="connsiteX111" fmla="*/ 12522 w 12653"/>
              <a:gd name="connsiteY111" fmla="*/ 467 h 3528"/>
              <a:gd name="connsiteX112" fmla="*/ 12651 w 12653"/>
              <a:gd name="connsiteY112" fmla="*/ 467 h 3528"/>
              <a:gd name="connsiteX113" fmla="*/ 12651 w 12653"/>
              <a:gd name="connsiteY113" fmla="*/ 255 h 3528"/>
              <a:gd name="connsiteX114" fmla="*/ 12571 w 12653"/>
              <a:gd name="connsiteY114" fmla="*/ 255 h 3528"/>
              <a:gd name="connsiteX115" fmla="*/ 12571 w 12653"/>
              <a:gd name="connsiteY115" fmla="*/ 182 h 3528"/>
              <a:gd name="connsiteX116" fmla="*/ 12653 w 12653"/>
              <a:gd name="connsiteY116" fmla="*/ 182 h 3528"/>
              <a:gd name="connsiteX117" fmla="*/ 561 w 12653"/>
              <a:gd name="connsiteY117" fmla="*/ 3283 h 3528"/>
              <a:gd name="connsiteX118" fmla="*/ 561 w 12653"/>
              <a:gd name="connsiteY118" fmla="*/ 3324 h 3528"/>
              <a:gd name="connsiteX119" fmla="*/ 520 w 12653"/>
              <a:gd name="connsiteY119" fmla="*/ 3324 h 3528"/>
              <a:gd name="connsiteX120" fmla="*/ 520 w 12653"/>
              <a:gd name="connsiteY120" fmla="*/ 3283 h 3528"/>
              <a:gd name="connsiteX121" fmla="*/ 561 w 12653"/>
              <a:gd name="connsiteY121" fmla="*/ 3283 h 3528"/>
              <a:gd name="connsiteX122" fmla="*/ 12092 w 12653"/>
              <a:gd name="connsiteY122" fmla="*/ 78 h 3528"/>
              <a:gd name="connsiteX123" fmla="*/ 12092 w 12653"/>
              <a:gd name="connsiteY123" fmla="*/ 37 h 3528"/>
              <a:gd name="connsiteX124" fmla="*/ 12133 w 12653"/>
              <a:gd name="connsiteY124" fmla="*/ 37 h 3528"/>
              <a:gd name="connsiteX125" fmla="*/ 12133 w 12653"/>
              <a:gd name="connsiteY125" fmla="*/ 78 h 3528"/>
              <a:gd name="connsiteX126" fmla="*/ 12092 w 12653"/>
              <a:gd name="connsiteY126" fmla="*/ 78 h 3528"/>
              <a:gd name="connsiteX127" fmla="*/ 12574 w 12653"/>
              <a:gd name="connsiteY127" fmla="*/ 2825 h 3528"/>
              <a:gd name="connsiteX128" fmla="*/ 12574 w 12653"/>
              <a:gd name="connsiteY128" fmla="*/ 2786 h 3528"/>
              <a:gd name="connsiteX129" fmla="*/ 12615 w 12653"/>
              <a:gd name="connsiteY129" fmla="*/ 2786 h 3528"/>
              <a:gd name="connsiteX130" fmla="*/ 12615 w 12653"/>
              <a:gd name="connsiteY130" fmla="*/ 2825 h 3528"/>
              <a:gd name="connsiteX131" fmla="*/ 12574 w 12653"/>
              <a:gd name="connsiteY131" fmla="*/ 2825 h 3528"/>
              <a:gd name="connsiteX132" fmla="*/ 12492 w 12653"/>
              <a:gd name="connsiteY132" fmla="*/ 3339 h 3528"/>
              <a:gd name="connsiteX133" fmla="*/ 12492 w 12653"/>
              <a:gd name="connsiteY133" fmla="*/ 3278 h 3528"/>
              <a:gd name="connsiteX134" fmla="*/ 12571 w 12653"/>
              <a:gd name="connsiteY134" fmla="*/ 3278 h 3528"/>
              <a:gd name="connsiteX135" fmla="*/ 12571 w 12653"/>
              <a:gd name="connsiteY135" fmla="*/ 3201 h 3528"/>
              <a:gd name="connsiteX136" fmla="*/ 12630 w 12653"/>
              <a:gd name="connsiteY136" fmla="*/ 3201 h 3528"/>
              <a:gd name="connsiteX137" fmla="*/ 12630 w 12653"/>
              <a:gd name="connsiteY137" fmla="*/ 3339 h 3528"/>
              <a:gd name="connsiteX138" fmla="*/ 12492 w 12653"/>
              <a:gd name="connsiteY138" fmla="*/ 3339 h 3528"/>
              <a:gd name="connsiteX139" fmla="*/ 12492 w 12653"/>
              <a:gd name="connsiteY139" fmla="*/ 3259 h 3528"/>
              <a:gd name="connsiteX140" fmla="*/ 12492 w 12653"/>
              <a:gd name="connsiteY140" fmla="*/ 3201 h 3528"/>
              <a:gd name="connsiteX141" fmla="*/ 12552 w 12653"/>
              <a:gd name="connsiteY141" fmla="*/ 3201 h 3528"/>
              <a:gd name="connsiteX142" fmla="*/ 12552 w 12653"/>
              <a:gd name="connsiteY142" fmla="*/ 3259 h 3528"/>
              <a:gd name="connsiteX143" fmla="*/ 12492 w 12653"/>
              <a:gd name="connsiteY143" fmla="*/ 3259 h 3528"/>
              <a:gd name="connsiteX144" fmla="*/ 12487 w 12653"/>
              <a:gd name="connsiteY144" fmla="*/ 3084 h 3528"/>
              <a:gd name="connsiteX145" fmla="*/ 12487 w 12653"/>
              <a:gd name="connsiteY145" fmla="*/ 3021 h 3528"/>
              <a:gd name="connsiteX146" fmla="*/ 12552 w 12653"/>
              <a:gd name="connsiteY146" fmla="*/ 3021 h 3528"/>
              <a:gd name="connsiteX147" fmla="*/ 12552 w 12653"/>
              <a:gd name="connsiteY147" fmla="*/ 3084 h 3528"/>
              <a:gd name="connsiteX148" fmla="*/ 12487 w 12653"/>
              <a:gd name="connsiteY148" fmla="*/ 3084 h 3528"/>
              <a:gd name="connsiteX149" fmla="*/ 12552 w 12653"/>
              <a:gd name="connsiteY149" fmla="*/ 3106 h 3528"/>
              <a:gd name="connsiteX150" fmla="*/ 12552 w 12653"/>
              <a:gd name="connsiteY150" fmla="*/ 3177 h 3528"/>
              <a:gd name="connsiteX151" fmla="*/ 12487 w 12653"/>
              <a:gd name="connsiteY151" fmla="*/ 3177 h 3528"/>
              <a:gd name="connsiteX152" fmla="*/ 12487 w 12653"/>
              <a:gd name="connsiteY152" fmla="*/ 3106 h 3528"/>
              <a:gd name="connsiteX153" fmla="*/ 12552 w 12653"/>
              <a:gd name="connsiteY153" fmla="*/ 3106 h 3528"/>
              <a:gd name="connsiteX154" fmla="*/ 12470 w 12653"/>
              <a:gd name="connsiteY154" fmla="*/ 3196 h 3528"/>
              <a:gd name="connsiteX155" fmla="*/ 12470 w 12653"/>
              <a:gd name="connsiteY155" fmla="*/ 3259 h 3528"/>
              <a:gd name="connsiteX156" fmla="*/ 12414 w 12653"/>
              <a:gd name="connsiteY156" fmla="*/ 3259 h 3528"/>
              <a:gd name="connsiteX157" fmla="*/ 12414 w 12653"/>
              <a:gd name="connsiteY157" fmla="*/ 3196 h 3528"/>
              <a:gd name="connsiteX158" fmla="*/ 12470 w 12653"/>
              <a:gd name="connsiteY158" fmla="*/ 3196 h 3528"/>
              <a:gd name="connsiteX159" fmla="*/ 12470 w 12653"/>
              <a:gd name="connsiteY159" fmla="*/ 3106 h 3528"/>
              <a:gd name="connsiteX160" fmla="*/ 12470 w 12653"/>
              <a:gd name="connsiteY160" fmla="*/ 3177 h 3528"/>
              <a:gd name="connsiteX161" fmla="*/ 12414 w 12653"/>
              <a:gd name="connsiteY161" fmla="*/ 3177 h 3528"/>
              <a:gd name="connsiteX162" fmla="*/ 12414 w 12653"/>
              <a:gd name="connsiteY162" fmla="*/ 3106 h 3528"/>
              <a:gd name="connsiteX163" fmla="*/ 12470 w 12653"/>
              <a:gd name="connsiteY163" fmla="*/ 3106 h 3528"/>
              <a:gd name="connsiteX164" fmla="*/ 12092 w 12653"/>
              <a:gd name="connsiteY164" fmla="*/ 3324 h 3528"/>
              <a:gd name="connsiteX165" fmla="*/ 12092 w 12653"/>
              <a:gd name="connsiteY165" fmla="*/ 3283 h 3528"/>
              <a:gd name="connsiteX166" fmla="*/ 12133 w 12653"/>
              <a:gd name="connsiteY166" fmla="*/ 3283 h 3528"/>
              <a:gd name="connsiteX167" fmla="*/ 12133 w 12653"/>
              <a:gd name="connsiteY167" fmla="*/ 3324 h 3528"/>
              <a:gd name="connsiteX168" fmla="*/ 12092 w 12653"/>
              <a:gd name="connsiteY168" fmla="*/ 3324 h 3528"/>
              <a:gd name="connsiteX169" fmla="*/ 240 w 12653"/>
              <a:gd name="connsiteY169" fmla="*/ 3196 h 3528"/>
              <a:gd name="connsiteX170" fmla="*/ 240 w 12653"/>
              <a:gd name="connsiteY170" fmla="*/ 3259 h 3528"/>
              <a:gd name="connsiteX171" fmla="*/ 184 w 12653"/>
              <a:gd name="connsiteY171" fmla="*/ 3259 h 3528"/>
              <a:gd name="connsiteX172" fmla="*/ 184 w 12653"/>
              <a:gd name="connsiteY172" fmla="*/ 3196 h 3528"/>
              <a:gd name="connsiteX173" fmla="*/ 240 w 12653"/>
              <a:gd name="connsiteY173" fmla="*/ 3196 h 3528"/>
              <a:gd name="connsiteX174" fmla="*/ 240 w 12653"/>
              <a:gd name="connsiteY174" fmla="*/ 3106 h 3528"/>
              <a:gd name="connsiteX175" fmla="*/ 240 w 12653"/>
              <a:gd name="connsiteY175" fmla="*/ 3177 h 3528"/>
              <a:gd name="connsiteX176" fmla="*/ 184 w 12653"/>
              <a:gd name="connsiteY176" fmla="*/ 3177 h 3528"/>
              <a:gd name="connsiteX177" fmla="*/ 184 w 12653"/>
              <a:gd name="connsiteY177" fmla="*/ 3106 h 3528"/>
              <a:gd name="connsiteX178" fmla="*/ 240 w 12653"/>
              <a:gd name="connsiteY178" fmla="*/ 3106 h 3528"/>
              <a:gd name="connsiteX179" fmla="*/ 102 w 12653"/>
              <a:gd name="connsiteY179" fmla="*/ 3084 h 3528"/>
              <a:gd name="connsiteX180" fmla="*/ 102 w 12653"/>
              <a:gd name="connsiteY180" fmla="*/ 3021 h 3528"/>
              <a:gd name="connsiteX181" fmla="*/ 166 w 12653"/>
              <a:gd name="connsiteY181" fmla="*/ 3021 h 3528"/>
              <a:gd name="connsiteX182" fmla="*/ 166 w 12653"/>
              <a:gd name="connsiteY182" fmla="*/ 3084 h 3528"/>
              <a:gd name="connsiteX183" fmla="*/ 102 w 12653"/>
              <a:gd name="connsiteY183" fmla="*/ 3084 h 3528"/>
              <a:gd name="connsiteX184" fmla="*/ 102 w 12653"/>
              <a:gd name="connsiteY184" fmla="*/ 3177 h 3528"/>
              <a:gd name="connsiteX185" fmla="*/ 102 w 12653"/>
              <a:gd name="connsiteY185" fmla="*/ 3106 h 3528"/>
              <a:gd name="connsiteX186" fmla="*/ 166 w 12653"/>
              <a:gd name="connsiteY186" fmla="*/ 3106 h 3528"/>
              <a:gd name="connsiteX187" fmla="*/ 166 w 12653"/>
              <a:gd name="connsiteY187" fmla="*/ 3177 h 3528"/>
              <a:gd name="connsiteX188" fmla="*/ 102 w 12653"/>
              <a:gd name="connsiteY188" fmla="*/ 3177 h 3528"/>
              <a:gd name="connsiteX189" fmla="*/ 102 w 12653"/>
              <a:gd name="connsiteY189" fmla="*/ 3259 h 3528"/>
              <a:gd name="connsiteX190" fmla="*/ 102 w 12653"/>
              <a:gd name="connsiteY190" fmla="*/ 3201 h 3528"/>
              <a:gd name="connsiteX191" fmla="*/ 162 w 12653"/>
              <a:gd name="connsiteY191" fmla="*/ 3201 h 3528"/>
              <a:gd name="connsiteX192" fmla="*/ 162 w 12653"/>
              <a:gd name="connsiteY192" fmla="*/ 3259 h 3528"/>
              <a:gd name="connsiteX193" fmla="*/ 102 w 12653"/>
              <a:gd name="connsiteY193" fmla="*/ 3259 h 3528"/>
              <a:gd name="connsiteX194" fmla="*/ 162 w 12653"/>
              <a:gd name="connsiteY194" fmla="*/ 3278 h 3528"/>
              <a:gd name="connsiteX195" fmla="*/ 162 w 12653"/>
              <a:gd name="connsiteY195" fmla="*/ 3339 h 3528"/>
              <a:gd name="connsiteX196" fmla="*/ 24 w 12653"/>
              <a:gd name="connsiteY196" fmla="*/ 3339 h 3528"/>
              <a:gd name="connsiteX197" fmla="*/ 24 w 12653"/>
              <a:gd name="connsiteY197" fmla="*/ 3201 h 3528"/>
              <a:gd name="connsiteX198" fmla="*/ 82 w 12653"/>
              <a:gd name="connsiteY198" fmla="*/ 3201 h 3528"/>
              <a:gd name="connsiteX199" fmla="*/ 82 w 12653"/>
              <a:gd name="connsiteY199" fmla="*/ 3278 h 3528"/>
              <a:gd name="connsiteX200" fmla="*/ 162 w 12653"/>
              <a:gd name="connsiteY200" fmla="*/ 3278 h 3528"/>
              <a:gd name="connsiteX201" fmla="*/ 80 w 12653"/>
              <a:gd name="connsiteY201" fmla="*/ 536 h 3528"/>
              <a:gd name="connsiteX202" fmla="*/ 80 w 12653"/>
              <a:gd name="connsiteY202" fmla="*/ 575 h 3528"/>
              <a:gd name="connsiteX203" fmla="*/ 39 w 12653"/>
              <a:gd name="connsiteY203" fmla="*/ 575 h 3528"/>
              <a:gd name="connsiteX204" fmla="*/ 39 w 12653"/>
              <a:gd name="connsiteY204" fmla="*/ 536 h 3528"/>
              <a:gd name="connsiteX205" fmla="*/ 80 w 12653"/>
              <a:gd name="connsiteY205" fmla="*/ 536 h 3528"/>
              <a:gd name="connsiteX206" fmla="*/ 162 w 12653"/>
              <a:gd name="connsiteY206" fmla="*/ 22 h 3528"/>
              <a:gd name="connsiteX207" fmla="*/ 162 w 12653"/>
              <a:gd name="connsiteY207" fmla="*/ 82 h 3528"/>
              <a:gd name="connsiteX208" fmla="*/ 82 w 12653"/>
              <a:gd name="connsiteY208" fmla="*/ 82 h 3528"/>
              <a:gd name="connsiteX209" fmla="*/ 82 w 12653"/>
              <a:gd name="connsiteY209" fmla="*/ 160 h 3528"/>
              <a:gd name="connsiteX210" fmla="*/ 24 w 12653"/>
              <a:gd name="connsiteY210" fmla="*/ 160 h 3528"/>
              <a:gd name="connsiteX211" fmla="*/ 24 w 12653"/>
              <a:gd name="connsiteY211" fmla="*/ 22 h 3528"/>
              <a:gd name="connsiteX212" fmla="*/ 162 w 12653"/>
              <a:gd name="connsiteY212" fmla="*/ 22 h 3528"/>
              <a:gd name="connsiteX213" fmla="*/ 162 w 12653"/>
              <a:gd name="connsiteY213" fmla="*/ 102 h 3528"/>
              <a:gd name="connsiteX214" fmla="*/ 162 w 12653"/>
              <a:gd name="connsiteY214" fmla="*/ 160 h 3528"/>
              <a:gd name="connsiteX215" fmla="*/ 102 w 12653"/>
              <a:gd name="connsiteY215" fmla="*/ 160 h 3528"/>
              <a:gd name="connsiteX216" fmla="*/ 102 w 12653"/>
              <a:gd name="connsiteY216" fmla="*/ 102 h 3528"/>
              <a:gd name="connsiteX217" fmla="*/ 162 w 12653"/>
              <a:gd name="connsiteY217" fmla="*/ 102 h 3528"/>
              <a:gd name="connsiteX218" fmla="*/ 166 w 12653"/>
              <a:gd name="connsiteY218" fmla="*/ 277 h 3528"/>
              <a:gd name="connsiteX219" fmla="*/ 166 w 12653"/>
              <a:gd name="connsiteY219" fmla="*/ 339 h 3528"/>
              <a:gd name="connsiteX220" fmla="*/ 102 w 12653"/>
              <a:gd name="connsiteY220" fmla="*/ 339 h 3528"/>
              <a:gd name="connsiteX221" fmla="*/ 102 w 12653"/>
              <a:gd name="connsiteY221" fmla="*/ 277 h 3528"/>
              <a:gd name="connsiteX222" fmla="*/ 166 w 12653"/>
              <a:gd name="connsiteY222" fmla="*/ 277 h 3528"/>
              <a:gd name="connsiteX223" fmla="*/ 102 w 12653"/>
              <a:gd name="connsiteY223" fmla="*/ 255 h 3528"/>
              <a:gd name="connsiteX224" fmla="*/ 102 w 12653"/>
              <a:gd name="connsiteY224" fmla="*/ 184 h 3528"/>
              <a:gd name="connsiteX225" fmla="*/ 166 w 12653"/>
              <a:gd name="connsiteY225" fmla="*/ 184 h 3528"/>
              <a:gd name="connsiteX226" fmla="*/ 166 w 12653"/>
              <a:gd name="connsiteY226" fmla="*/ 255 h 3528"/>
              <a:gd name="connsiteX227" fmla="*/ 102 w 12653"/>
              <a:gd name="connsiteY227" fmla="*/ 255 h 3528"/>
              <a:gd name="connsiteX228" fmla="*/ 184 w 12653"/>
              <a:gd name="connsiteY228" fmla="*/ 255 h 3528"/>
              <a:gd name="connsiteX229" fmla="*/ 184 w 12653"/>
              <a:gd name="connsiteY229" fmla="*/ 184 h 3528"/>
              <a:gd name="connsiteX230" fmla="*/ 240 w 12653"/>
              <a:gd name="connsiteY230" fmla="*/ 184 h 3528"/>
              <a:gd name="connsiteX231" fmla="*/ 240 w 12653"/>
              <a:gd name="connsiteY231" fmla="*/ 255 h 3528"/>
              <a:gd name="connsiteX232" fmla="*/ 184 w 12653"/>
              <a:gd name="connsiteY232" fmla="*/ 255 h 3528"/>
              <a:gd name="connsiteX233" fmla="*/ 184 w 12653"/>
              <a:gd name="connsiteY233" fmla="*/ 164 h 3528"/>
              <a:gd name="connsiteX234" fmla="*/ 184 w 12653"/>
              <a:gd name="connsiteY234" fmla="*/ 102 h 3528"/>
              <a:gd name="connsiteX235" fmla="*/ 240 w 12653"/>
              <a:gd name="connsiteY235" fmla="*/ 102 h 3528"/>
              <a:gd name="connsiteX236" fmla="*/ 240 w 12653"/>
              <a:gd name="connsiteY236" fmla="*/ 164 h 3528"/>
              <a:gd name="connsiteX237" fmla="*/ 184 w 12653"/>
              <a:gd name="connsiteY237" fmla="*/ 164 h 3528"/>
              <a:gd name="connsiteX238" fmla="*/ 561 w 12653"/>
              <a:gd name="connsiteY238" fmla="*/ 37 h 3528"/>
              <a:gd name="connsiteX239" fmla="*/ 561 w 12653"/>
              <a:gd name="connsiteY239" fmla="*/ 78 h 3528"/>
              <a:gd name="connsiteX240" fmla="*/ 520 w 12653"/>
              <a:gd name="connsiteY240" fmla="*/ 78 h 3528"/>
              <a:gd name="connsiteX241" fmla="*/ 520 w 12653"/>
              <a:gd name="connsiteY241" fmla="*/ 37 h 3528"/>
              <a:gd name="connsiteX242" fmla="*/ 561 w 12653"/>
              <a:gd name="connsiteY242" fmla="*/ 37 h 3528"/>
              <a:gd name="connsiteX243" fmla="*/ 12414 w 12653"/>
              <a:gd name="connsiteY243" fmla="*/ 164 h 3528"/>
              <a:gd name="connsiteX244" fmla="*/ 12414 w 12653"/>
              <a:gd name="connsiteY244" fmla="*/ 102 h 3528"/>
              <a:gd name="connsiteX245" fmla="*/ 12470 w 12653"/>
              <a:gd name="connsiteY245" fmla="*/ 102 h 3528"/>
              <a:gd name="connsiteX246" fmla="*/ 12470 w 12653"/>
              <a:gd name="connsiteY246" fmla="*/ 164 h 3528"/>
              <a:gd name="connsiteX247" fmla="*/ 12414 w 12653"/>
              <a:gd name="connsiteY247" fmla="*/ 164 h 3528"/>
              <a:gd name="connsiteX248" fmla="*/ 12414 w 12653"/>
              <a:gd name="connsiteY248" fmla="*/ 255 h 3528"/>
              <a:gd name="connsiteX249" fmla="*/ 12414 w 12653"/>
              <a:gd name="connsiteY249" fmla="*/ 184 h 3528"/>
              <a:gd name="connsiteX250" fmla="*/ 12470 w 12653"/>
              <a:gd name="connsiteY250" fmla="*/ 184 h 3528"/>
              <a:gd name="connsiteX251" fmla="*/ 12470 w 12653"/>
              <a:gd name="connsiteY251" fmla="*/ 255 h 3528"/>
              <a:gd name="connsiteX252" fmla="*/ 12414 w 12653"/>
              <a:gd name="connsiteY252" fmla="*/ 255 h 3528"/>
              <a:gd name="connsiteX253" fmla="*/ 12552 w 12653"/>
              <a:gd name="connsiteY253" fmla="*/ 596 h 3528"/>
              <a:gd name="connsiteX254" fmla="*/ 12552 w 12653"/>
              <a:gd name="connsiteY254" fmla="*/ 674 h 3528"/>
              <a:gd name="connsiteX255" fmla="*/ 12612 w 12653"/>
              <a:gd name="connsiteY255" fmla="*/ 674 h 3528"/>
              <a:gd name="connsiteX256" fmla="*/ 12612 w 12653"/>
              <a:gd name="connsiteY256" fmla="*/ 2687 h 3528"/>
              <a:gd name="connsiteX257" fmla="*/ 12552 w 12653"/>
              <a:gd name="connsiteY257" fmla="*/ 2687 h 3528"/>
              <a:gd name="connsiteX258" fmla="*/ 12552 w 12653"/>
              <a:gd name="connsiteY258" fmla="*/ 2765 h 3528"/>
              <a:gd name="connsiteX259" fmla="*/ 12500 w 12653"/>
              <a:gd name="connsiteY259" fmla="*/ 2765 h 3528"/>
              <a:gd name="connsiteX260" fmla="*/ 12500 w 12653"/>
              <a:gd name="connsiteY260" fmla="*/ 2916 h 3528"/>
              <a:gd name="connsiteX261" fmla="*/ 12628 w 12653"/>
              <a:gd name="connsiteY261" fmla="*/ 2916 h 3528"/>
              <a:gd name="connsiteX262" fmla="*/ 12628 w 12653"/>
              <a:gd name="connsiteY262" fmla="*/ 3084 h 3528"/>
              <a:gd name="connsiteX263" fmla="*/ 12571 w 12653"/>
              <a:gd name="connsiteY263" fmla="*/ 3084 h 3528"/>
              <a:gd name="connsiteX264" fmla="*/ 12571 w 12653"/>
              <a:gd name="connsiteY264" fmla="*/ 3002 h 3528"/>
              <a:gd name="connsiteX265" fmla="*/ 12470 w 12653"/>
              <a:gd name="connsiteY265" fmla="*/ 3002 h 3528"/>
              <a:gd name="connsiteX266" fmla="*/ 12470 w 12653"/>
              <a:gd name="connsiteY266" fmla="*/ 3084 h 3528"/>
              <a:gd name="connsiteX267" fmla="*/ 12392 w 12653"/>
              <a:gd name="connsiteY267" fmla="*/ 3084 h 3528"/>
              <a:gd name="connsiteX268" fmla="*/ 12392 w 12653"/>
              <a:gd name="connsiteY268" fmla="*/ 3177 h 3528"/>
              <a:gd name="connsiteX269" fmla="*/ 12300 w 12653"/>
              <a:gd name="connsiteY269" fmla="*/ 3177 h 3528"/>
              <a:gd name="connsiteX270" fmla="*/ 12300 w 12653"/>
              <a:gd name="connsiteY270" fmla="*/ 3278 h 3528"/>
              <a:gd name="connsiteX271" fmla="*/ 12392 w 12653"/>
              <a:gd name="connsiteY271" fmla="*/ 3278 h 3528"/>
              <a:gd name="connsiteX272" fmla="*/ 12392 w 12653"/>
              <a:gd name="connsiteY272" fmla="*/ 3337 h 3528"/>
              <a:gd name="connsiteX273" fmla="*/ 12224 w 12653"/>
              <a:gd name="connsiteY273" fmla="*/ 3337 h 3528"/>
              <a:gd name="connsiteX274" fmla="*/ 12224 w 12653"/>
              <a:gd name="connsiteY274" fmla="*/ 3209 h 3528"/>
              <a:gd name="connsiteX275" fmla="*/ 12071 w 12653"/>
              <a:gd name="connsiteY275" fmla="*/ 3209 h 3528"/>
              <a:gd name="connsiteX276" fmla="*/ 12071 w 12653"/>
              <a:gd name="connsiteY276" fmla="*/ 3261 h 3528"/>
              <a:gd name="connsiteX277" fmla="*/ 11995 w 12653"/>
              <a:gd name="connsiteY277" fmla="*/ 3261 h 3528"/>
              <a:gd name="connsiteX278" fmla="*/ 11995 w 12653"/>
              <a:gd name="connsiteY278" fmla="*/ 3322 h 3528"/>
              <a:gd name="connsiteX279" fmla="*/ 658 w 12653"/>
              <a:gd name="connsiteY279" fmla="*/ 3322 h 3528"/>
              <a:gd name="connsiteX280" fmla="*/ 658 w 12653"/>
              <a:gd name="connsiteY280" fmla="*/ 3261 h 3528"/>
              <a:gd name="connsiteX281" fmla="*/ 583 w 12653"/>
              <a:gd name="connsiteY281" fmla="*/ 3261 h 3528"/>
              <a:gd name="connsiteX282" fmla="*/ 583 w 12653"/>
              <a:gd name="connsiteY282" fmla="*/ 3209 h 3528"/>
              <a:gd name="connsiteX283" fmla="*/ 430 w 12653"/>
              <a:gd name="connsiteY283" fmla="*/ 3209 h 3528"/>
              <a:gd name="connsiteX284" fmla="*/ 430 w 12653"/>
              <a:gd name="connsiteY284" fmla="*/ 3337 h 3528"/>
              <a:gd name="connsiteX285" fmla="*/ 261 w 12653"/>
              <a:gd name="connsiteY285" fmla="*/ 3337 h 3528"/>
              <a:gd name="connsiteX286" fmla="*/ 261 w 12653"/>
              <a:gd name="connsiteY286" fmla="*/ 3278 h 3528"/>
              <a:gd name="connsiteX287" fmla="*/ 354 w 12653"/>
              <a:gd name="connsiteY287" fmla="*/ 3278 h 3528"/>
              <a:gd name="connsiteX288" fmla="*/ 354 w 12653"/>
              <a:gd name="connsiteY288" fmla="*/ 3177 h 3528"/>
              <a:gd name="connsiteX289" fmla="*/ 261 w 12653"/>
              <a:gd name="connsiteY289" fmla="*/ 3177 h 3528"/>
              <a:gd name="connsiteX290" fmla="*/ 261 w 12653"/>
              <a:gd name="connsiteY290" fmla="*/ 3084 h 3528"/>
              <a:gd name="connsiteX291" fmla="*/ 184 w 12653"/>
              <a:gd name="connsiteY291" fmla="*/ 3084 h 3528"/>
              <a:gd name="connsiteX292" fmla="*/ 184 w 12653"/>
              <a:gd name="connsiteY292" fmla="*/ 3002 h 3528"/>
              <a:gd name="connsiteX293" fmla="*/ 82 w 12653"/>
              <a:gd name="connsiteY293" fmla="*/ 3002 h 3528"/>
              <a:gd name="connsiteX294" fmla="*/ 82 w 12653"/>
              <a:gd name="connsiteY294" fmla="*/ 3084 h 3528"/>
              <a:gd name="connsiteX295" fmla="*/ 26 w 12653"/>
              <a:gd name="connsiteY295" fmla="*/ 3084 h 3528"/>
              <a:gd name="connsiteX296" fmla="*/ 26 w 12653"/>
              <a:gd name="connsiteY296" fmla="*/ 2916 h 3528"/>
              <a:gd name="connsiteX297" fmla="*/ 153 w 12653"/>
              <a:gd name="connsiteY297" fmla="*/ 2916 h 3528"/>
              <a:gd name="connsiteX298" fmla="*/ 153 w 12653"/>
              <a:gd name="connsiteY298" fmla="*/ 2765 h 3528"/>
              <a:gd name="connsiteX299" fmla="*/ 102 w 12653"/>
              <a:gd name="connsiteY299" fmla="*/ 2765 h 3528"/>
              <a:gd name="connsiteX300" fmla="*/ 102 w 12653"/>
              <a:gd name="connsiteY300" fmla="*/ 2687 h 3528"/>
              <a:gd name="connsiteX301" fmla="*/ 41 w 12653"/>
              <a:gd name="connsiteY301" fmla="*/ 2687 h 3528"/>
              <a:gd name="connsiteX302" fmla="*/ 41 w 12653"/>
              <a:gd name="connsiteY302" fmla="*/ 674 h 3528"/>
              <a:gd name="connsiteX303" fmla="*/ 102 w 12653"/>
              <a:gd name="connsiteY303" fmla="*/ 674 h 3528"/>
              <a:gd name="connsiteX304" fmla="*/ 102 w 12653"/>
              <a:gd name="connsiteY304" fmla="*/ 596 h 3528"/>
              <a:gd name="connsiteX305" fmla="*/ 153 w 12653"/>
              <a:gd name="connsiteY305" fmla="*/ 596 h 3528"/>
              <a:gd name="connsiteX306" fmla="*/ 153 w 12653"/>
              <a:gd name="connsiteY306" fmla="*/ 445 h 3528"/>
              <a:gd name="connsiteX307" fmla="*/ 26 w 12653"/>
              <a:gd name="connsiteY307" fmla="*/ 445 h 3528"/>
              <a:gd name="connsiteX308" fmla="*/ 26 w 12653"/>
              <a:gd name="connsiteY308" fmla="*/ 277 h 3528"/>
              <a:gd name="connsiteX309" fmla="*/ 82 w 12653"/>
              <a:gd name="connsiteY309" fmla="*/ 277 h 3528"/>
              <a:gd name="connsiteX310" fmla="*/ 82 w 12653"/>
              <a:gd name="connsiteY310" fmla="*/ 359 h 3528"/>
              <a:gd name="connsiteX311" fmla="*/ 184 w 12653"/>
              <a:gd name="connsiteY311" fmla="*/ 359 h 3528"/>
              <a:gd name="connsiteX312" fmla="*/ 184 w 12653"/>
              <a:gd name="connsiteY312" fmla="*/ 277 h 3528"/>
              <a:gd name="connsiteX313" fmla="*/ 261 w 12653"/>
              <a:gd name="connsiteY313" fmla="*/ 277 h 3528"/>
              <a:gd name="connsiteX314" fmla="*/ 261 w 12653"/>
              <a:gd name="connsiteY314" fmla="*/ 184 h 3528"/>
              <a:gd name="connsiteX315" fmla="*/ 354 w 12653"/>
              <a:gd name="connsiteY315" fmla="*/ 184 h 3528"/>
              <a:gd name="connsiteX316" fmla="*/ 354 w 12653"/>
              <a:gd name="connsiteY316" fmla="*/ 82 h 3528"/>
              <a:gd name="connsiteX317" fmla="*/ 261 w 12653"/>
              <a:gd name="connsiteY317" fmla="*/ 82 h 3528"/>
              <a:gd name="connsiteX318" fmla="*/ 261 w 12653"/>
              <a:gd name="connsiteY318" fmla="*/ 24 h 3528"/>
              <a:gd name="connsiteX319" fmla="*/ 430 w 12653"/>
              <a:gd name="connsiteY319" fmla="*/ 24 h 3528"/>
              <a:gd name="connsiteX320" fmla="*/ 430 w 12653"/>
              <a:gd name="connsiteY320" fmla="*/ 151 h 3528"/>
              <a:gd name="connsiteX321" fmla="*/ 583 w 12653"/>
              <a:gd name="connsiteY321" fmla="*/ 151 h 3528"/>
              <a:gd name="connsiteX322" fmla="*/ 583 w 12653"/>
              <a:gd name="connsiteY322" fmla="*/ 100 h 3528"/>
              <a:gd name="connsiteX323" fmla="*/ 658 w 12653"/>
              <a:gd name="connsiteY323" fmla="*/ 100 h 3528"/>
              <a:gd name="connsiteX324" fmla="*/ 658 w 12653"/>
              <a:gd name="connsiteY324" fmla="*/ 39 h 3528"/>
              <a:gd name="connsiteX325" fmla="*/ 11995 w 12653"/>
              <a:gd name="connsiteY325" fmla="*/ 39 h 3528"/>
              <a:gd name="connsiteX326" fmla="*/ 11995 w 12653"/>
              <a:gd name="connsiteY326" fmla="*/ 100 h 3528"/>
              <a:gd name="connsiteX327" fmla="*/ 12071 w 12653"/>
              <a:gd name="connsiteY327" fmla="*/ 100 h 3528"/>
              <a:gd name="connsiteX328" fmla="*/ 12071 w 12653"/>
              <a:gd name="connsiteY328" fmla="*/ 151 h 3528"/>
              <a:gd name="connsiteX329" fmla="*/ 12224 w 12653"/>
              <a:gd name="connsiteY329" fmla="*/ 151 h 3528"/>
              <a:gd name="connsiteX330" fmla="*/ 12224 w 12653"/>
              <a:gd name="connsiteY330" fmla="*/ 24 h 3528"/>
              <a:gd name="connsiteX331" fmla="*/ 12392 w 12653"/>
              <a:gd name="connsiteY331" fmla="*/ 24 h 3528"/>
              <a:gd name="connsiteX332" fmla="*/ 12392 w 12653"/>
              <a:gd name="connsiteY332" fmla="*/ 82 h 3528"/>
              <a:gd name="connsiteX333" fmla="*/ 12300 w 12653"/>
              <a:gd name="connsiteY333" fmla="*/ 82 h 3528"/>
              <a:gd name="connsiteX334" fmla="*/ 12300 w 12653"/>
              <a:gd name="connsiteY334" fmla="*/ 184 h 3528"/>
              <a:gd name="connsiteX335" fmla="*/ 12392 w 12653"/>
              <a:gd name="connsiteY335" fmla="*/ 184 h 3528"/>
              <a:gd name="connsiteX336" fmla="*/ 12392 w 12653"/>
              <a:gd name="connsiteY336" fmla="*/ 277 h 3528"/>
              <a:gd name="connsiteX337" fmla="*/ 12470 w 12653"/>
              <a:gd name="connsiteY337" fmla="*/ 277 h 3528"/>
              <a:gd name="connsiteX338" fmla="*/ 12470 w 12653"/>
              <a:gd name="connsiteY338" fmla="*/ 359 h 3528"/>
              <a:gd name="connsiteX339" fmla="*/ 12571 w 12653"/>
              <a:gd name="connsiteY339" fmla="*/ 359 h 3528"/>
              <a:gd name="connsiteX340" fmla="*/ 12571 w 12653"/>
              <a:gd name="connsiteY340" fmla="*/ 277 h 3528"/>
              <a:gd name="connsiteX341" fmla="*/ 12628 w 12653"/>
              <a:gd name="connsiteY341" fmla="*/ 277 h 3528"/>
              <a:gd name="connsiteX342" fmla="*/ 12628 w 12653"/>
              <a:gd name="connsiteY342" fmla="*/ 445 h 3528"/>
              <a:gd name="connsiteX343" fmla="*/ 12500 w 12653"/>
              <a:gd name="connsiteY343" fmla="*/ 445 h 3528"/>
              <a:gd name="connsiteX344" fmla="*/ 12500 w 12653"/>
              <a:gd name="connsiteY344" fmla="*/ 596 h 3528"/>
              <a:gd name="connsiteX345" fmla="*/ 12552 w 12653"/>
              <a:gd name="connsiteY345" fmla="*/ 596 h 3528"/>
              <a:gd name="connsiteX346" fmla="*/ 261 w 12653"/>
              <a:gd name="connsiteY346" fmla="*/ 3259 h 3528"/>
              <a:gd name="connsiteX347" fmla="*/ 261 w 12653"/>
              <a:gd name="connsiteY347" fmla="*/ 3196 h 3528"/>
              <a:gd name="connsiteX348" fmla="*/ 335 w 12653"/>
              <a:gd name="connsiteY348" fmla="*/ 3196 h 3528"/>
              <a:gd name="connsiteX349" fmla="*/ 335 w 12653"/>
              <a:gd name="connsiteY349" fmla="*/ 3259 h 3528"/>
              <a:gd name="connsiteX350" fmla="*/ 261 w 12653"/>
              <a:gd name="connsiteY350" fmla="*/ 3259 h 3528"/>
              <a:gd name="connsiteX351" fmla="*/ 261 w 12653"/>
              <a:gd name="connsiteY351" fmla="*/ 102 h 3528"/>
              <a:gd name="connsiteX352" fmla="*/ 335 w 12653"/>
              <a:gd name="connsiteY352" fmla="*/ 102 h 3528"/>
              <a:gd name="connsiteX353" fmla="*/ 335 w 12653"/>
              <a:gd name="connsiteY353" fmla="*/ 164 h 3528"/>
              <a:gd name="connsiteX354" fmla="*/ 261 w 12653"/>
              <a:gd name="connsiteY354" fmla="*/ 164 h 3528"/>
              <a:gd name="connsiteX355" fmla="*/ 261 w 12653"/>
              <a:gd name="connsiteY355" fmla="*/ 102 h 3528"/>
              <a:gd name="connsiteX356" fmla="*/ 12392 w 12653"/>
              <a:gd name="connsiteY356" fmla="*/ 102 h 3528"/>
              <a:gd name="connsiteX357" fmla="*/ 12392 w 12653"/>
              <a:gd name="connsiteY357" fmla="*/ 164 h 3528"/>
              <a:gd name="connsiteX358" fmla="*/ 12319 w 12653"/>
              <a:gd name="connsiteY358" fmla="*/ 164 h 3528"/>
              <a:gd name="connsiteX359" fmla="*/ 12319 w 12653"/>
              <a:gd name="connsiteY359" fmla="*/ 102 h 3528"/>
              <a:gd name="connsiteX360" fmla="*/ 12392 w 12653"/>
              <a:gd name="connsiteY360" fmla="*/ 102 h 3528"/>
              <a:gd name="connsiteX361" fmla="*/ 12392 w 12653"/>
              <a:gd name="connsiteY361" fmla="*/ 3196 h 3528"/>
              <a:gd name="connsiteX362" fmla="*/ 12392 w 12653"/>
              <a:gd name="connsiteY362" fmla="*/ 3259 h 3528"/>
              <a:gd name="connsiteX363" fmla="*/ 12319 w 12653"/>
              <a:gd name="connsiteY363" fmla="*/ 3259 h 3528"/>
              <a:gd name="connsiteX364" fmla="*/ 12319 w 12653"/>
              <a:gd name="connsiteY364" fmla="*/ 3196 h 3528"/>
              <a:gd name="connsiteX365" fmla="*/ 12392 w 12653"/>
              <a:gd name="connsiteY365" fmla="*/ 3196 h 3528"/>
              <a:gd name="connsiteX366" fmla="*/ 12552 w 12653"/>
              <a:gd name="connsiteY366" fmla="*/ 277 h 3528"/>
              <a:gd name="connsiteX367" fmla="*/ 12552 w 12653"/>
              <a:gd name="connsiteY367" fmla="*/ 339 h 3528"/>
              <a:gd name="connsiteX368" fmla="*/ 12487 w 12653"/>
              <a:gd name="connsiteY368" fmla="*/ 339 h 3528"/>
              <a:gd name="connsiteX369" fmla="*/ 12487 w 12653"/>
              <a:gd name="connsiteY369" fmla="*/ 277 h 3528"/>
              <a:gd name="connsiteX370" fmla="*/ 12552 w 12653"/>
              <a:gd name="connsiteY370" fmla="*/ 277 h 3528"/>
              <a:gd name="connsiteX371" fmla="*/ 12552 w 12653"/>
              <a:gd name="connsiteY371" fmla="*/ 184 h 3528"/>
              <a:gd name="connsiteX372" fmla="*/ 12552 w 12653"/>
              <a:gd name="connsiteY372" fmla="*/ 255 h 3528"/>
              <a:gd name="connsiteX373" fmla="*/ 12487 w 12653"/>
              <a:gd name="connsiteY373" fmla="*/ 255 h 3528"/>
              <a:gd name="connsiteX374" fmla="*/ 12487 w 12653"/>
              <a:gd name="connsiteY374" fmla="*/ 184 h 3528"/>
              <a:gd name="connsiteX375" fmla="*/ 12552 w 12653"/>
              <a:gd name="connsiteY375" fmla="*/ 184 h 3528"/>
              <a:gd name="connsiteX376" fmla="*/ 12552 w 12653"/>
              <a:gd name="connsiteY376" fmla="*/ 102 h 3528"/>
              <a:gd name="connsiteX377" fmla="*/ 12552 w 12653"/>
              <a:gd name="connsiteY377" fmla="*/ 160 h 3528"/>
              <a:gd name="connsiteX378" fmla="*/ 12492 w 12653"/>
              <a:gd name="connsiteY378" fmla="*/ 160 h 3528"/>
              <a:gd name="connsiteX379" fmla="*/ 12492 w 12653"/>
              <a:gd name="connsiteY379" fmla="*/ 102 h 3528"/>
              <a:gd name="connsiteX380" fmla="*/ 12552 w 12653"/>
              <a:gd name="connsiteY380" fmla="*/ 102 h 3528"/>
              <a:gd name="connsiteX381" fmla="*/ 12492 w 12653"/>
              <a:gd name="connsiteY381" fmla="*/ 82 h 3528"/>
              <a:gd name="connsiteX382" fmla="*/ 12492 w 12653"/>
              <a:gd name="connsiteY382" fmla="*/ 22 h 3528"/>
              <a:gd name="connsiteX383" fmla="*/ 12630 w 12653"/>
              <a:gd name="connsiteY383" fmla="*/ 22 h 3528"/>
              <a:gd name="connsiteX384" fmla="*/ 12630 w 12653"/>
              <a:gd name="connsiteY384" fmla="*/ 160 h 3528"/>
              <a:gd name="connsiteX385" fmla="*/ 12571 w 12653"/>
              <a:gd name="connsiteY385" fmla="*/ 160 h 3528"/>
              <a:gd name="connsiteX386" fmla="*/ 12571 w 12653"/>
              <a:gd name="connsiteY386" fmla="*/ 82 h 3528"/>
              <a:gd name="connsiteX387" fmla="*/ 12492 w 12653"/>
              <a:gd name="connsiteY387" fmla="*/ 82 h 3528"/>
              <a:gd name="connsiteX388" fmla="*/ 80 w 12653"/>
              <a:gd name="connsiteY388" fmla="*/ 2786 h 3528"/>
              <a:gd name="connsiteX389" fmla="*/ 80 w 12653"/>
              <a:gd name="connsiteY389" fmla="*/ 3528 h 3528"/>
              <a:gd name="connsiteX390" fmla="*/ 39 w 12653"/>
              <a:gd name="connsiteY390" fmla="*/ 3528 h 3528"/>
              <a:gd name="connsiteX391" fmla="*/ 39 w 12653"/>
              <a:gd name="connsiteY391" fmla="*/ 3489 h 3528"/>
              <a:gd name="connsiteX392" fmla="*/ 80 w 12653"/>
              <a:gd name="connsiteY392" fmla="*/ 3489 h 3528"/>
              <a:gd name="connsiteX393" fmla="*/ 12574 w 12653"/>
              <a:gd name="connsiteY393" fmla="*/ 575 h 3528"/>
              <a:gd name="connsiteX394" fmla="*/ 12574 w 12653"/>
              <a:gd name="connsiteY394" fmla="*/ 536 h 3528"/>
              <a:gd name="connsiteX395" fmla="*/ 12615 w 12653"/>
              <a:gd name="connsiteY395" fmla="*/ 536 h 3528"/>
              <a:gd name="connsiteX396" fmla="*/ 12615 w 12653"/>
              <a:gd name="connsiteY396" fmla="*/ 575 h 3528"/>
              <a:gd name="connsiteX397" fmla="*/ 12574 w 12653"/>
              <a:gd name="connsiteY397" fmla="*/ 575 h 3528"/>
              <a:gd name="connsiteX0" fmla="*/ 12653 w 12653"/>
              <a:gd name="connsiteY0" fmla="*/ 182 h 3528"/>
              <a:gd name="connsiteX1" fmla="*/ 12653 w 12653"/>
              <a:gd name="connsiteY1" fmla="*/ 0 h 3528"/>
              <a:gd name="connsiteX2" fmla="*/ 12470 w 12653"/>
              <a:gd name="connsiteY2" fmla="*/ 0 h 3528"/>
              <a:gd name="connsiteX3" fmla="*/ 12470 w 12653"/>
              <a:gd name="connsiteY3" fmla="*/ 82 h 3528"/>
              <a:gd name="connsiteX4" fmla="*/ 12414 w 12653"/>
              <a:gd name="connsiteY4" fmla="*/ 82 h 3528"/>
              <a:gd name="connsiteX5" fmla="*/ 12414 w 12653"/>
              <a:gd name="connsiteY5" fmla="*/ 0 h 3528"/>
              <a:gd name="connsiteX6" fmla="*/ 12202 w 12653"/>
              <a:gd name="connsiteY6" fmla="*/ 0 h 3528"/>
              <a:gd name="connsiteX7" fmla="*/ 12202 w 12653"/>
              <a:gd name="connsiteY7" fmla="*/ 130 h 3528"/>
              <a:gd name="connsiteX8" fmla="*/ 12092 w 12653"/>
              <a:gd name="connsiteY8" fmla="*/ 130 h 3528"/>
              <a:gd name="connsiteX9" fmla="*/ 12092 w 12653"/>
              <a:gd name="connsiteY9" fmla="*/ 100 h 3528"/>
              <a:gd name="connsiteX10" fmla="*/ 12155 w 12653"/>
              <a:gd name="connsiteY10" fmla="*/ 100 h 3528"/>
              <a:gd name="connsiteX11" fmla="*/ 12155 w 12653"/>
              <a:gd name="connsiteY11" fmla="*/ 15 h 3528"/>
              <a:gd name="connsiteX12" fmla="*/ 12071 w 12653"/>
              <a:gd name="connsiteY12" fmla="*/ 15 h 3528"/>
              <a:gd name="connsiteX13" fmla="*/ 12071 w 12653"/>
              <a:gd name="connsiteY13" fmla="*/ 78 h 3528"/>
              <a:gd name="connsiteX14" fmla="*/ 12017 w 12653"/>
              <a:gd name="connsiteY14" fmla="*/ 78 h 3528"/>
              <a:gd name="connsiteX15" fmla="*/ 12017 w 12653"/>
              <a:gd name="connsiteY15" fmla="*/ 18 h 3528"/>
              <a:gd name="connsiteX16" fmla="*/ 637 w 12653"/>
              <a:gd name="connsiteY16" fmla="*/ 18 h 3528"/>
              <a:gd name="connsiteX17" fmla="*/ 637 w 12653"/>
              <a:gd name="connsiteY17" fmla="*/ 78 h 3528"/>
              <a:gd name="connsiteX18" fmla="*/ 583 w 12653"/>
              <a:gd name="connsiteY18" fmla="*/ 78 h 3528"/>
              <a:gd name="connsiteX19" fmla="*/ 583 w 12653"/>
              <a:gd name="connsiteY19" fmla="*/ 15 h 3528"/>
              <a:gd name="connsiteX20" fmla="*/ 499 w 12653"/>
              <a:gd name="connsiteY20" fmla="*/ 15 h 3528"/>
              <a:gd name="connsiteX21" fmla="*/ 499 w 12653"/>
              <a:gd name="connsiteY21" fmla="*/ 100 h 3528"/>
              <a:gd name="connsiteX22" fmla="*/ 561 w 12653"/>
              <a:gd name="connsiteY22" fmla="*/ 100 h 3528"/>
              <a:gd name="connsiteX23" fmla="*/ 561 w 12653"/>
              <a:gd name="connsiteY23" fmla="*/ 130 h 3528"/>
              <a:gd name="connsiteX24" fmla="*/ 451 w 12653"/>
              <a:gd name="connsiteY24" fmla="*/ 130 h 3528"/>
              <a:gd name="connsiteX25" fmla="*/ 451 w 12653"/>
              <a:gd name="connsiteY25" fmla="*/ 0 h 3528"/>
              <a:gd name="connsiteX26" fmla="*/ 240 w 12653"/>
              <a:gd name="connsiteY26" fmla="*/ 0 h 3528"/>
              <a:gd name="connsiteX27" fmla="*/ 240 w 12653"/>
              <a:gd name="connsiteY27" fmla="*/ 82 h 3528"/>
              <a:gd name="connsiteX28" fmla="*/ 184 w 12653"/>
              <a:gd name="connsiteY28" fmla="*/ 82 h 3528"/>
              <a:gd name="connsiteX29" fmla="*/ 184 w 12653"/>
              <a:gd name="connsiteY29" fmla="*/ 0 h 3528"/>
              <a:gd name="connsiteX30" fmla="*/ 0 w 12653"/>
              <a:gd name="connsiteY30" fmla="*/ 0 h 3528"/>
              <a:gd name="connsiteX31" fmla="*/ 0 w 12653"/>
              <a:gd name="connsiteY31" fmla="*/ 182 h 3528"/>
              <a:gd name="connsiteX32" fmla="*/ 82 w 12653"/>
              <a:gd name="connsiteY32" fmla="*/ 182 h 3528"/>
              <a:gd name="connsiteX33" fmla="*/ 82 w 12653"/>
              <a:gd name="connsiteY33" fmla="*/ 255 h 3528"/>
              <a:gd name="connsiteX34" fmla="*/ 2 w 12653"/>
              <a:gd name="connsiteY34" fmla="*/ 255 h 3528"/>
              <a:gd name="connsiteX35" fmla="*/ 2 w 12653"/>
              <a:gd name="connsiteY35" fmla="*/ 467 h 3528"/>
              <a:gd name="connsiteX36" fmla="*/ 132 w 12653"/>
              <a:gd name="connsiteY36" fmla="*/ 467 h 3528"/>
              <a:gd name="connsiteX37" fmla="*/ 132 w 12653"/>
              <a:gd name="connsiteY37" fmla="*/ 575 h 3528"/>
              <a:gd name="connsiteX38" fmla="*/ 102 w 12653"/>
              <a:gd name="connsiteY38" fmla="*/ 575 h 3528"/>
              <a:gd name="connsiteX39" fmla="*/ 102 w 12653"/>
              <a:gd name="connsiteY39" fmla="*/ 514 h 3528"/>
              <a:gd name="connsiteX40" fmla="*/ 17 w 12653"/>
              <a:gd name="connsiteY40" fmla="*/ 514 h 3528"/>
              <a:gd name="connsiteX41" fmla="*/ 17 w 12653"/>
              <a:gd name="connsiteY41" fmla="*/ 596 h 3528"/>
              <a:gd name="connsiteX42" fmla="*/ 80 w 12653"/>
              <a:gd name="connsiteY42" fmla="*/ 596 h 3528"/>
              <a:gd name="connsiteX43" fmla="*/ 80 w 12653"/>
              <a:gd name="connsiteY43" fmla="*/ 652 h 3528"/>
              <a:gd name="connsiteX44" fmla="*/ 20 w 12653"/>
              <a:gd name="connsiteY44" fmla="*/ 652 h 3528"/>
              <a:gd name="connsiteX45" fmla="*/ 20 w 12653"/>
              <a:gd name="connsiteY45" fmla="*/ 2708 h 3528"/>
              <a:gd name="connsiteX46" fmla="*/ 80 w 12653"/>
              <a:gd name="connsiteY46" fmla="*/ 2708 h 3528"/>
              <a:gd name="connsiteX47" fmla="*/ 80 w 12653"/>
              <a:gd name="connsiteY47" fmla="*/ 2765 h 3528"/>
              <a:gd name="connsiteX48" fmla="*/ 17 w 12653"/>
              <a:gd name="connsiteY48" fmla="*/ 2765 h 3528"/>
              <a:gd name="connsiteX49" fmla="*/ 17 w 12653"/>
              <a:gd name="connsiteY49" fmla="*/ 2847 h 3528"/>
              <a:gd name="connsiteX50" fmla="*/ 102 w 12653"/>
              <a:gd name="connsiteY50" fmla="*/ 2847 h 3528"/>
              <a:gd name="connsiteX51" fmla="*/ 102 w 12653"/>
              <a:gd name="connsiteY51" fmla="*/ 2786 h 3528"/>
              <a:gd name="connsiteX52" fmla="*/ 132 w 12653"/>
              <a:gd name="connsiteY52" fmla="*/ 2786 h 3528"/>
              <a:gd name="connsiteX53" fmla="*/ 132 w 12653"/>
              <a:gd name="connsiteY53" fmla="*/ 2894 h 3528"/>
              <a:gd name="connsiteX54" fmla="*/ 2 w 12653"/>
              <a:gd name="connsiteY54" fmla="*/ 2894 h 3528"/>
              <a:gd name="connsiteX55" fmla="*/ 2 w 12653"/>
              <a:gd name="connsiteY55" fmla="*/ 3106 h 3528"/>
              <a:gd name="connsiteX56" fmla="*/ 82 w 12653"/>
              <a:gd name="connsiteY56" fmla="*/ 3106 h 3528"/>
              <a:gd name="connsiteX57" fmla="*/ 82 w 12653"/>
              <a:gd name="connsiteY57" fmla="*/ 3179 h 3528"/>
              <a:gd name="connsiteX58" fmla="*/ 0 w 12653"/>
              <a:gd name="connsiteY58" fmla="*/ 3179 h 3528"/>
              <a:gd name="connsiteX59" fmla="*/ 0 w 12653"/>
              <a:gd name="connsiteY59" fmla="*/ 3360 h 3528"/>
              <a:gd name="connsiteX60" fmla="*/ 184 w 12653"/>
              <a:gd name="connsiteY60" fmla="*/ 3360 h 3528"/>
              <a:gd name="connsiteX61" fmla="*/ 184 w 12653"/>
              <a:gd name="connsiteY61" fmla="*/ 3278 h 3528"/>
              <a:gd name="connsiteX62" fmla="*/ 240 w 12653"/>
              <a:gd name="connsiteY62" fmla="*/ 3278 h 3528"/>
              <a:gd name="connsiteX63" fmla="*/ 240 w 12653"/>
              <a:gd name="connsiteY63" fmla="*/ 3360 h 3528"/>
              <a:gd name="connsiteX64" fmla="*/ 451 w 12653"/>
              <a:gd name="connsiteY64" fmla="*/ 3360 h 3528"/>
              <a:gd name="connsiteX65" fmla="*/ 451 w 12653"/>
              <a:gd name="connsiteY65" fmla="*/ 3231 h 3528"/>
              <a:gd name="connsiteX66" fmla="*/ 561 w 12653"/>
              <a:gd name="connsiteY66" fmla="*/ 3231 h 3528"/>
              <a:gd name="connsiteX67" fmla="*/ 561 w 12653"/>
              <a:gd name="connsiteY67" fmla="*/ 3261 h 3528"/>
              <a:gd name="connsiteX68" fmla="*/ 499 w 12653"/>
              <a:gd name="connsiteY68" fmla="*/ 3261 h 3528"/>
              <a:gd name="connsiteX69" fmla="*/ 499 w 12653"/>
              <a:gd name="connsiteY69" fmla="*/ 3345 h 3528"/>
              <a:gd name="connsiteX70" fmla="*/ 583 w 12653"/>
              <a:gd name="connsiteY70" fmla="*/ 3345 h 3528"/>
              <a:gd name="connsiteX71" fmla="*/ 583 w 12653"/>
              <a:gd name="connsiteY71" fmla="*/ 3283 h 3528"/>
              <a:gd name="connsiteX72" fmla="*/ 637 w 12653"/>
              <a:gd name="connsiteY72" fmla="*/ 3283 h 3528"/>
              <a:gd name="connsiteX73" fmla="*/ 637 w 12653"/>
              <a:gd name="connsiteY73" fmla="*/ 3343 h 3528"/>
              <a:gd name="connsiteX74" fmla="*/ 12017 w 12653"/>
              <a:gd name="connsiteY74" fmla="*/ 3343 h 3528"/>
              <a:gd name="connsiteX75" fmla="*/ 12017 w 12653"/>
              <a:gd name="connsiteY75" fmla="*/ 3283 h 3528"/>
              <a:gd name="connsiteX76" fmla="*/ 12071 w 12653"/>
              <a:gd name="connsiteY76" fmla="*/ 3283 h 3528"/>
              <a:gd name="connsiteX77" fmla="*/ 12071 w 12653"/>
              <a:gd name="connsiteY77" fmla="*/ 3345 h 3528"/>
              <a:gd name="connsiteX78" fmla="*/ 12155 w 12653"/>
              <a:gd name="connsiteY78" fmla="*/ 3345 h 3528"/>
              <a:gd name="connsiteX79" fmla="*/ 12155 w 12653"/>
              <a:gd name="connsiteY79" fmla="*/ 3261 h 3528"/>
              <a:gd name="connsiteX80" fmla="*/ 12092 w 12653"/>
              <a:gd name="connsiteY80" fmla="*/ 3261 h 3528"/>
              <a:gd name="connsiteX81" fmla="*/ 12092 w 12653"/>
              <a:gd name="connsiteY81" fmla="*/ 3231 h 3528"/>
              <a:gd name="connsiteX82" fmla="*/ 12202 w 12653"/>
              <a:gd name="connsiteY82" fmla="*/ 3231 h 3528"/>
              <a:gd name="connsiteX83" fmla="*/ 12202 w 12653"/>
              <a:gd name="connsiteY83" fmla="*/ 3360 h 3528"/>
              <a:gd name="connsiteX84" fmla="*/ 12414 w 12653"/>
              <a:gd name="connsiteY84" fmla="*/ 3360 h 3528"/>
              <a:gd name="connsiteX85" fmla="*/ 12414 w 12653"/>
              <a:gd name="connsiteY85" fmla="*/ 3278 h 3528"/>
              <a:gd name="connsiteX86" fmla="*/ 12470 w 12653"/>
              <a:gd name="connsiteY86" fmla="*/ 3278 h 3528"/>
              <a:gd name="connsiteX87" fmla="*/ 12470 w 12653"/>
              <a:gd name="connsiteY87" fmla="*/ 3360 h 3528"/>
              <a:gd name="connsiteX88" fmla="*/ 12653 w 12653"/>
              <a:gd name="connsiteY88" fmla="*/ 3360 h 3528"/>
              <a:gd name="connsiteX89" fmla="*/ 12653 w 12653"/>
              <a:gd name="connsiteY89" fmla="*/ 3179 h 3528"/>
              <a:gd name="connsiteX90" fmla="*/ 12571 w 12653"/>
              <a:gd name="connsiteY90" fmla="*/ 3179 h 3528"/>
              <a:gd name="connsiteX91" fmla="*/ 12571 w 12653"/>
              <a:gd name="connsiteY91" fmla="*/ 3106 h 3528"/>
              <a:gd name="connsiteX92" fmla="*/ 12651 w 12653"/>
              <a:gd name="connsiteY92" fmla="*/ 3106 h 3528"/>
              <a:gd name="connsiteX93" fmla="*/ 12651 w 12653"/>
              <a:gd name="connsiteY93" fmla="*/ 2894 h 3528"/>
              <a:gd name="connsiteX94" fmla="*/ 12522 w 12653"/>
              <a:gd name="connsiteY94" fmla="*/ 2894 h 3528"/>
              <a:gd name="connsiteX95" fmla="*/ 12522 w 12653"/>
              <a:gd name="connsiteY95" fmla="*/ 2786 h 3528"/>
              <a:gd name="connsiteX96" fmla="*/ 12552 w 12653"/>
              <a:gd name="connsiteY96" fmla="*/ 2786 h 3528"/>
              <a:gd name="connsiteX97" fmla="*/ 12552 w 12653"/>
              <a:gd name="connsiteY97" fmla="*/ 2847 h 3528"/>
              <a:gd name="connsiteX98" fmla="*/ 12636 w 12653"/>
              <a:gd name="connsiteY98" fmla="*/ 2847 h 3528"/>
              <a:gd name="connsiteX99" fmla="*/ 12636 w 12653"/>
              <a:gd name="connsiteY99" fmla="*/ 2765 h 3528"/>
              <a:gd name="connsiteX100" fmla="*/ 12574 w 12653"/>
              <a:gd name="connsiteY100" fmla="*/ 2765 h 3528"/>
              <a:gd name="connsiteX101" fmla="*/ 12574 w 12653"/>
              <a:gd name="connsiteY101" fmla="*/ 2708 h 3528"/>
              <a:gd name="connsiteX102" fmla="*/ 12634 w 12653"/>
              <a:gd name="connsiteY102" fmla="*/ 2708 h 3528"/>
              <a:gd name="connsiteX103" fmla="*/ 12634 w 12653"/>
              <a:gd name="connsiteY103" fmla="*/ 652 h 3528"/>
              <a:gd name="connsiteX104" fmla="*/ 12574 w 12653"/>
              <a:gd name="connsiteY104" fmla="*/ 652 h 3528"/>
              <a:gd name="connsiteX105" fmla="*/ 12574 w 12653"/>
              <a:gd name="connsiteY105" fmla="*/ 596 h 3528"/>
              <a:gd name="connsiteX106" fmla="*/ 12636 w 12653"/>
              <a:gd name="connsiteY106" fmla="*/ 596 h 3528"/>
              <a:gd name="connsiteX107" fmla="*/ 12636 w 12653"/>
              <a:gd name="connsiteY107" fmla="*/ 514 h 3528"/>
              <a:gd name="connsiteX108" fmla="*/ 12552 w 12653"/>
              <a:gd name="connsiteY108" fmla="*/ 514 h 3528"/>
              <a:gd name="connsiteX109" fmla="*/ 12552 w 12653"/>
              <a:gd name="connsiteY109" fmla="*/ 575 h 3528"/>
              <a:gd name="connsiteX110" fmla="*/ 12522 w 12653"/>
              <a:gd name="connsiteY110" fmla="*/ 575 h 3528"/>
              <a:gd name="connsiteX111" fmla="*/ 12522 w 12653"/>
              <a:gd name="connsiteY111" fmla="*/ 467 h 3528"/>
              <a:gd name="connsiteX112" fmla="*/ 12651 w 12653"/>
              <a:gd name="connsiteY112" fmla="*/ 467 h 3528"/>
              <a:gd name="connsiteX113" fmla="*/ 12651 w 12653"/>
              <a:gd name="connsiteY113" fmla="*/ 255 h 3528"/>
              <a:gd name="connsiteX114" fmla="*/ 12571 w 12653"/>
              <a:gd name="connsiteY114" fmla="*/ 255 h 3528"/>
              <a:gd name="connsiteX115" fmla="*/ 12571 w 12653"/>
              <a:gd name="connsiteY115" fmla="*/ 182 h 3528"/>
              <a:gd name="connsiteX116" fmla="*/ 12653 w 12653"/>
              <a:gd name="connsiteY116" fmla="*/ 182 h 3528"/>
              <a:gd name="connsiteX117" fmla="*/ 561 w 12653"/>
              <a:gd name="connsiteY117" fmla="*/ 3283 h 3528"/>
              <a:gd name="connsiteX118" fmla="*/ 561 w 12653"/>
              <a:gd name="connsiteY118" fmla="*/ 3324 h 3528"/>
              <a:gd name="connsiteX119" fmla="*/ 520 w 12653"/>
              <a:gd name="connsiteY119" fmla="*/ 3324 h 3528"/>
              <a:gd name="connsiteX120" fmla="*/ 520 w 12653"/>
              <a:gd name="connsiteY120" fmla="*/ 3283 h 3528"/>
              <a:gd name="connsiteX121" fmla="*/ 561 w 12653"/>
              <a:gd name="connsiteY121" fmla="*/ 3283 h 3528"/>
              <a:gd name="connsiteX122" fmla="*/ 12092 w 12653"/>
              <a:gd name="connsiteY122" fmla="*/ 78 h 3528"/>
              <a:gd name="connsiteX123" fmla="*/ 12092 w 12653"/>
              <a:gd name="connsiteY123" fmla="*/ 37 h 3528"/>
              <a:gd name="connsiteX124" fmla="*/ 12133 w 12653"/>
              <a:gd name="connsiteY124" fmla="*/ 37 h 3528"/>
              <a:gd name="connsiteX125" fmla="*/ 12133 w 12653"/>
              <a:gd name="connsiteY125" fmla="*/ 78 h 3528"/>
              <a:gd name="connsiteX126" fmla="*/ 12092 w 12653"/>
              <a:gd name="connsiteY126" fmla="*/ 78 h 3528"/>
              <a:gd name="connsiteX127" fmla="*/ 12574 w 12653"/>
              <a:gd name="connsiteY127" fmla="*/ 2825 h 3528"/>
              <a:gd name="connsiteX128" fmla="*/ 12574 w 12653"/>
              <a:gd name="connsiteY128" fmla="*/ 2786 h 3528"/>
              <a:gd name="connsiteX129" fmla="*/ 12615 w 12653"/>
              <a:gd name="connsiteY129" fmla="*/ 2786 h 3528"/>
              <a:gd name="connsiteX130" fmla="*/ 12615 w 12653"/>
              <a:gd name="connsiteY130" fmla="*/ 2825 h 3528"/>
              <a:gd name="connsiteX131" fmla="*/ 12574 w 12653"/>
              <a:gd name="connsiteY131" fmla="*/ 2825 h 3528"/>
              <a:gd name="connsiteX132" fmla="*/ 12492 w 12653"/>
              <a:gd name="connsiteY132" fmla="*/ 3339 h 3528"/>
              <a:gd name="connsiteX133" fmla="*/ 12492 w 12653"/>
              <a:gd name="connsiteY133" fmla="*/ 3278 h 3528"/>
              <a:gd name="connsiteX134" fmla="*/ 12571 w 12653"/>
              <a:gd name="connsiteY134" fmla="*/ 3278 h 3528"/>
              <a:gd name="connsiteX135" fmla="*/ 12571 w 12653"/>
              <a:gd name="connsiteY135" fmla="*/ 3201 h 3528"/>
              <a:gd name="connsiteX136" fmla="*/ 12630 w 12653"/>
              <a:gd name="connsiteY136" fmla="*/ 3201 h 3528"/>
              <a:gd name="connsiteX137" fmla="*/ 12630 w 12653"/>
              <a:gd name="connsiteY137" fmla="*/ 3339 h 3528"/>
              <a:gd name="connsiteX138" fmla="*/ 12492 w 12653"/>
              <a:gd name="connsiteY138" fmla="*/ 3339 h 3528"/>
              <a:gd name="connsiteX139" fmla="*/ 12492 w 12653"/>
              <a:gd name="connsiteY139" fmla="*/ 3259 h 3528"/>
              <a:gd name="connsiteX140" fmla="*/ 12492 w 12653"/>
              <a:gd name="connsiteY140" fmla="*/ 3201 h 3528"/>
              <a:gd name="connsiteX141" fmla="*/ 12552 w 12653"/>
              <a:gd name="connsiteY141" fmla="*/ 3201 h 3528"/>
              <a:gd name="connsiteX142" fmla="*/ 12552 w 12653"/>
              <a:gd name="connsiteY142" fmla="*/ 3259 h 3528"/>
              <a:gd name="connsiteX143" fmla="*/ 12492 w 12653"/>
              <a:gd name="connsiteY143" fmla="*/ 3259 h 3528"/>
              <a:gd name="connsiteX144" fmla="*/ 12487 w 12653"/>
              <a:gd name="connsiteY144" fmla="*/ 3084 h 3528"/>
              <a:gd name="connsiteX145" fmla="*/ 12487 w 12653"/>
              <a:gd name="connsiteY145" fmla="*/ 3021 h 3528"/>
              <a:gd name="connsiteX146" fmla="*/ 12552 w 12653"/>
              <a:gd name="connsiteY146" fmla="*/ 3021 h 3528"/>
              <a:gd name="connsiteX147" fmla="*/ 12552 w 12653"/>
              <a:gd name="connsiteY147" fmla="*/ 3084 h 3528"/>
              <a:gd name="connsiteX148" fmla="*/ 12487 w 12653"/>
              <a:gd name="connsiteY148" fmla="*/ 3084 h 3528"/>
              <a:gd name="connsiteX149" fmla="*/ 12552 w 12653"/>
              <a:gd name="connsiteY149" fmla="*/ 3106 h 3528"/>
              <a:gd name="connsiteX150" fmla="*/ 12552 w 12653"/>
              <a:gd name="connsiteY150" fmla="*/ 3177 h 3528"/>
              <a:gd name="connsiteX151" fmla="*/ 12487 w 12653"/>
              <a:gd name="connsiteY151" fmla="*/ 3177 h 3528"/>
              <a:gd name="connsiteX152" fmla="*/ 12487 w 12653"/>
              <a:gd name="connsiteY152" fmla="*/ 3106 h 3528"/>
              <a:gd name="connsiteX153" fmla="*/ 12552 w 12653"/>
              <a:gd name="connsiteY153" fmla="*/ 3106 h 3528"/>
              <a:gd name="connsiteX154" fmla="*/ 12470 w 12653"/>
              <a:gd name="connsiteY154" fmla="*/ 3196 h 3528"/>
              <a:gd name="connsiteX155" fmla="*/ 12470 w 12653"/>
              <a:gd name="connsiteY155" fmla="*/ 3259 h 3528"/>
              <a:gd name="connsiteX156" fmla="*/ 12414 w 12653"/>
              <a:gd name="connsiteY156" fmla="*/ 3259 h 3528"/>
              <a:gd name="connsiteX157" fmla="*/ 12414 w 12653"/>
              <a:gd name="connsiteY157" fmla="*/ 3196 h 3528"/>
              <a:gd name="connsiteX158" fmla="*/ 12470 w 12653"/>
              <a:gd name="connsiteY158" fmla="*/ 3196 h 3528"/>
              <a:gd name="connsiteX159" fmla="*/ 12470 w 12653"/>
              <a:gd name="connsiteY159" fmla="*/ 3106 h 3528"/>
              <a:gd name="connsiteX160" fmla="*/ 12470 w 12653"/>
              <a:gd name="connsiteY160" fmla="*/ 3177 h 3528"/>
              <a:gd name="connsiteX161" fmla="*/ 12414 w 12653"/>
              <a:gd name="connsiteY161" fmla="*/ 3177 h 3528"/>
              <a:gd name="connsiteX162" fmla="*/ 12414 w 12653"/>
              <a:gd name="connsiteY162" fmla="*/ 3106 h 3528"/>
              <a:gd name="connsiteX163" fmla="*/ 12470 w 12653"/>
              <a:gd name="connsiteY163" fmla="*/ 3106 h 3528"/>
              <a:gd name="connsiteX164" fmla="*/ 12092 w 12653"/>
              <a:gd name="connsiteY164" fmla="*/ 3324 h 3528"/>
              <a:gd name="connsiteX165" fmla="*/ 12092 w 12653"/>
              <a:gd name="connsiteY165" fmla="*/ 3283 h 3528"/>
              <a:gd name="connsiteX166" fmla="*/ 12133 w 12653"/>
              <a:gd name="connsiteY166" fmla="*/ 3283 h 3528"/>
              <a:gd name="connsiteX167" fmla="*/ 12133 w 12653"/>
              <a:gd name="connsiteY167" fmla="*/ 3324 h 3528"/>
              <a:gd name="connsiteX168" fmla="*/ 12092 w 12653"/>
              <a:gd name="connsiteY168" fmla="*/ 3324 h 3528"/>
              <a:gd name="connsiteX169" fmla="*/ 240 w 12653"/>
              <a:gd name="connsiteY169" fmla="*/ 3196 h 3528"/>
              <a:gd name="connsiteX170" fmla="*/ 240 w 12653"/>
              <a:gd name="connsiteY170" fmla="*/ 3259 h 3528"/>
              <a:gd name="connsiteX171" fmla="*/ 184 w 12653"/>
              <a:gd name="connsiteY171" fmla="*/ 3259 h 3528"/>
              <a:gd name="connsiteX172" fmla="*/ 184 w 12653"/>
              <a:gd name="connsiteY172" fmla="*/ 3196 h 3528"/>
              <a:gd name="connsiteX173" fmla="*/ 240 w 12653"/>
              <a:gd name="connsiteY173" fmla="*/ 3196 h 3528"/>
              <a:gd name="connsiteX174" fmla="*/ 240 w 12653"/>
              <a:gd name="connsiteY174" fmla="*/ 3106 h 3528"/>
              <a:gd name="connsiteX175" fmla="*/ 240 w 12653"/>
              <a:gd name="connsiteY175" fmla="*/ 3177 h 3528"/>
              <a:gd name="connsiteX176" fmla="*/ 184 w 12653"/>
              <a:gd name="connsiteY176" fmla="*/ 3177 h 3528"/>
              <a:gd name="connsiteX177" fmla="*/ 184 w 12653"/>
              <a:gd name="connsiteY177" fmla="*/ 3106 h 3528"/>
              <a:gd name="connsiteX178" fmla="*/ 240 w 12653"/>
              <a:gd name="connsiteY178" fmla="*/ 3106 h 3528"/>
              <a:gd name="connsiteX179" fmla="*/ 102 w 12653"/>
              <a:gd name="connsiteY179" fmla="*/ 3084 h 3528"/>
              <a:gd name="connsiteX180" fmla="*/ 102 w 12653"/>
              <a:gd name="connsiteY180" fmla="*/ 3021 h 3528"/>
              <a:gd name="connsiteX181" fmla="*/ 166 w 12653"/>
              <a:gd name="connsiteY181" fmla="*/ 3021 h 3528"/>
              <a:gd name="connsiteX182" fmla="*/ 166 w 12653"/>
              <a:gd name="connsiteY182" fmla="*/ 3084 h 3528"/>
              <a:gd name="connsiteX183" fmla="*/ 102 w 12653"/>
              <a:gd name="connsiteY183" fmla="*/ 3084 h 3528"/>
              <a:gd name="connsiteX184" fmla="*/ 102 w 12653"/>
              <a:gd name="connsiteY184" fmla="*/ 3177 h 3528"/>
              <a:gd name="connsiteX185" fmla="*/ 102 w 12653"/>
              <a:gd name="connsiteY185" fmla="*/ 3106 h 3528"/>
              <a:gd name="connsiteX186" fmla="*/ 166 w 12653"/>
              <a:gd name="connsiteY186" fmla="*/ 3106 h 3528"/>
              <a:gd name="connsiteX187" fmla="*/ 166 w 12653"/>
              <a:gd name="connsiteY187" fmla="*/ 3177 h 3528"/>
              <a:gd name="connsiteX188" fmla="*/ 102 w 12653"/>
              <a:gd name="connsiteY188" fmla="*/ 3177 h 3528"/>
              <a:gd name="connsiteX189" fmla="*/ 102 w 12653"/>
              <a:gd name="connsiteY189" fmla="*/ 3259 h 3528"/>
              <a:gd name="connsiteX190" fmla="*/ 102 w 12653"/>
              <a:gd name="connsiteY190" fmla="*/ 3201 h 3528"/>
              <a:gd name="connsiteX191" fmla="*/ 162 w 12653"/>
              <a:gd name="connsiteY191" fmla="*/ 3201 h 3528"/>
              <a:gd name="connsiteX192" fmla="*/ 162 w 12653"/>
              <a:gd name="connsiteY192" fmla="*/ 3259 h 3528"/>
              <a:gd name="connsiteX193" fmla="*/ 102 w 12653"/>
              <a:gd name="connsiteY193" fmla="*/ 3259 h 3528"/>
              <a:gd name="connsiteX194" fmla="*/ 162 w 12653"/>
              <a:gd name="connsiteY194" fmla="*/ 3278 h 3528"/>
              <a:gd name="connsiteX195" fmla="*/ 162 w 12653"/>
              <a:gd name="connsiteY195" fmla="*/ 3339 h 3528"/>
              <a:gd name="connsiteX196" fmla="*/ 24 w 12653"/>
              <a:gd name="connsiteY196" fmla="*/ 3339 h 3528"/>
              <a:gd name="connsiteX197" fmla="*/ 24 w 12653"/>
              <a:gd name="connsiteY197" fmla="*/ 3201 h 3528"/>
              <a:gd name="connsiteX198" fmla="*/ 82 w 12653"/>
              <a:gd name="connsiteY198" fmla="*/ 3201 h 3528"/>
              <a:gd name="connsiteX199" fmla="*/ 82 w 12653"/>
              <a:gd name="connsiteY199" fmla="*/ 3278 h 3528"/>
              <a:gd name="connsiteX200" fmla="*/ 162 w 12653"/>
              <a:gd name="connsiteY200" fmla="*/ 3278 h 3528"/>
              <a:gd name="connsiteX201" fmla="*/ 80 w 12653"/>
              <a:gd name="connsiteY201" fmla="*/ 536 h 3528"/>
              <a:gd name="connsiteX202" fmla="*/ 80 w 12653"/>
              <a:gd name="connsiteY202" fmla="*/ 575 h 3528"/>
              <a:gd name="connsiteX203" fmla="*/ 39 w 12653"/>
              <a:gd name="connsiteY203" fmla="*/ 575 h 3528"/>
              <a:gd name="connsiteX204" fmla="*/ 39 w 12653"/>
              <a:gd name="connsiteY204" fmla="*/ 536 h 3528"/>
              <a:gd name="connsiteX205" fmla="*/ 80 w 12653"/>
              <a:gd name="connsiteY205" fmla="*/ 536 h 3528"/>
              <a:gd name="connsiteX206" fmla="*/ 162 w 12653"/>
              <a:gd name="connsiteY206" fmla="*/ 22 h 3528"/>
              <a:gd name="connsiteX207" fmla="*/ 162 w 12653"/>
              <a:gd name="connsiteY207" fmla="*/ 82 h 3528"/>
              <a:gd name="connsiteX208" fmla="*/ 82 w 12653"/>
              <a:gd name="connsiteY208" fmla="*/ 82 h 3528"/>
              <a:gd name="connsiteX209" fmla="*/ 82 w 12653"/>
              <a:gd name="connsiteY209" fmla="*/ 160 h 3528"/>
              <a:gd name="connsiteX210" fmla="*/ 24 w 12653"/>
              <a:gd name="connsiteY210" fmla="*/ 160 h 3528"/>
              <a:gd name="connsiteX211" fmla="*/ 24 w 12653"/>
              <a:gd name="connsiteY211" fmla="*/ 22 h 3528"/>
              <a:gd name="connsiteX212" fmla="*/ 162 w 12653"/>
              <a:gd name="connsiteY212" fmla="*/ 22 h 3528"/>
              <a:gd name="connsiteX213" fmla="*/ 162 w 12653"/>
              <a:gd name="connsiteY213" fmla="*/ 102 h 3528"/>
              <a:gd name="connsiteX214" fmla="*/ 162 w 12653"/>
              <a:gd name="connsiteY214" fmla="*/ 160 h 3528"/>
              <a:gd name="connsiteX215" fmla="*/ 102 w 12653"/>
              <a:gd name="connsiteY215" fmla="*/ 160 h 3528"/>
              <a:gd name="connsiteX216" fmla="*/ 102 w 12653"/>
              <a:gd name="connsiteY216" fmla="*/ 102 h 3528"/>
              <a:gd name="connsiteX217" fmla="*/ 162 w 12653"/>
              <a:gd name="connsiteY217" fmla="*/ 102 h 3528"/>
              <a:gd name="connsiteX218" fmla="*/ 166 w 12653"/>
              <a:gd name="connsiteY218" fmla="*/ 277 h 3528"/>
              <a:gd name="connsiteX219" fmla="*/ 166 w 12653"/>
              <a:gd name="connsiteY219" fmla="*/ 339 h 3528"/>
              <a:gd name="connsiteX220" fmla="*/ 102 w 12653"/>
              <a:gd name="connsiteY220" fmla="*/ 339 h 3528"/>
              <a:gd name="connsiteX221" fmla="*/ 102 w 12653"/>
              <a:gd name="connsiteY221" fmla="*/ 277 h 3528"/>
              <a:gd name="connsiteX222" fmla="*/ 166 w 12653"/>
              <a:gd name="connsiteY222" fmla="*/ 277 h 3528"/>
              <a:gd name="connsiteX223" fmla="*/ 102 w 12653"/>
              <a:gd name="connsiteY223" fmla="*/ 255 h 3528"/>
              <a:gd name="connsiteX224" fmla="*/ 102 w 12653"/>
              <a:gd name="connsiteY224" fmla="*/ 184 h 3528"/>
              <a:gd name="connsiteX225" fmla="*/ 166 w 12653"/>
              <a:gd name="connsiteY225" fmla="*/ 184 h 3528"/>
              <a:gd name="connsiteX226" fmla="*/ 166 w 12653"/>
              <a:gd name="connsiteY226" fmla="*/ 255 h 3528"/>
              <a:gd name="connsiteX227" fmla="*/ 102 w 12653"/>
              <a:gd name="connsiteY227" fmla="*/ 255 h 3528"/>
              <a:gd name="connsiteX228" fmla="*/ 184 w 12653"/>
              <a:gd name="connsiteY228" fmla="*/ 255 h 3528"/>
              <a:gd name="connsiteX229" fmla="*/ 184 w 12653"/>
              <a:gd name="connsiteY229" fmla="*/ 184 h 3528"/>
              <a:gd name="connsiteX230" fmla="*/ 240 w 12653"/>
              <a:gd name="connsiteY230" fmla="*/ 184 h 3528"/>
              <a:gd name="connsiteX231" fmla="*/ 240 w 12653"/>
              <a:gd name="connsiteY231" fmla="*/ 255 h 3528"/>
              <a:gd name="connsiteX232" fmla="*/ 184 w 12653"/>
              <a:gd name="connsiteY232" fmla="*/ 255 h 3528"/>
              <a:gd name="connsiteX233" fmla="*/ 184 w 12653"/>
              <a:gd name="connsiteY233" fmla="*/ 164 h 3528"/>
              <a:gd name="connsiteX234" fmla="*/ 184 w 12653"/>
              <a:gd name="connsiteY234" fmla="*/ 102 h 3528"/>
              <a:gd name="connsiteX235" fmla="*/ 240 w 12653"/>
              <a:gd name="connsiteY235" fmla="*/ 102 h 3528"/>
              <a:gd name="connsiteX236" fmla="*/ 240 w 12653"/>
              <a:gd name="connsiteY236" fmla="*/ 164 h 3528"/>
              <a:gd name="connsiteX237" fmla="*/ 184 w 12653"/>
              <a:gd name="connsiteY237" fmla="*/ 164 h 3528"/>
              <a:gd name="connsiteX238" fmla="*/ 561 w 12653"/>
              <a:gd name="connsiteY238" fmla="*/ 37 h 3528"/>
              <a:gd name="connsiteX239" fmla="*/ 561 w 12653"/>
              <a:gd name="connsiteY239" fmla="*/ 78 h 3528"/>
              <a:gd name="connsiteX240" fmla="*/ 520 w 12653"/>
              <a:gd name="connsiteY240" fmla="*/ 78 h 3528"/>
              <a:gd name="connsiteX241" fmla="*/ 520 w 12653"/>
              <a:gd name="connsiteY241" fmla="*/ 37 h 3528"/>
              <a:gd name="connsiteX242" fmla="*/ 561 w 12653"/>
              <a:gd name="connsiteY242" fmla="*/ 37 h 3528"/>
              <a:gd name="connsiteX243" fmla="*/ 12414 w 12653"/>
              <a:gd name="connsiteY243" fmla="*/ 164 h 3528"/>
              <a:gd name="connsiteX244" fmla="*/ 12414 w 12653"/>
              <a:gd name="connsiteY244" fmla="*/ 102 h 3528"/>
              <a:gd name="connsiteX245" fmla="*/ 12470 w 12653"/>
              <a:gd name="connsiteY245" fmla="*/ 102 h 3528"/>
              <a:gd name="connsiteX246" fmla="*/ 12470 w 12653"/>
              <a:gd name="connsiteY246" fmla="*/ 164 h 3528"/>
              <a:gd name="connsiteX247" fmla="*/ 12414 w 12653"/>
              <a:gd name="connsiteY247" fmla="*/ 164 h 3528"/>
              <a:gd name="connsiteX248" fmla="*/ 12414 w 12653"/>
              <a:gd name="connsiteY248" fmla="*/ 255 h 3528"/>
              <a:gd name="connsiteX249" fmla="*/ 12414 w 12653"/>
              <a:gd name="connsiteY249" fmla="*/ 184 h 3528"/>
              <a:gd name="connsiteX250" fmla="*/ 12470 w 12653"/>
              <a:gd name="connsiteY250" fmla="*/ 184 h 3528"/>
              <a:gd name="connsiteX251" fmla="*/ 12470 w 12653"/>
              <a:gd name="connsiteY251" fmla="*/ 255 h 3528"/>
              <a:gd name="connsiteX252" fmla="*/ 12414 w 12653"/>
              <a:gd name="connsiteY252" fmla="*/ 255 h 3528"/>
              <a:gd name="connsiteX253" fmla="*/ 12552 w 12653"/>
              <a:gd name="connsiteY253" fmla="*/ 596 h 3528"/>
              <a:gd name="connsiteX254" fmla="*/ 12552 w 12653"/>
              <a:gd name="connsiteY254" fmla="*/ 674 h 3528"/>
              <a:gd name="connsiteX255" fmla="*/ 12612 w 12653"/>
              <a:gd name="connsiteY255" fmla="*/ 674 h 3528"/>
              <a:gd name="connsiteX256" fmla="*/ 12612 w 12653"/>
              <a:gd name="connsiteY256" fmla="*/ 2687 h 3528"/>
              <a:gd name="connsiteX257" fmla="*/ 12552 w 12653"/>
              <a:gd name="connsiteY257" fmla="*/ 2687 h 3528"/>
              <a:gd name="connsiteX258" fmla="*/ 12552 w 12653"/>
              <a:gd name="connsiteY258" fmla="*/ 2765 h 3528"/>
              <a:gd name="connsiteX259" fmla="*/ 12500 w 12653"/>
              <a:gd name="connsiteY259" fmla="*/ 2765 h 3528"/>
              <a:gd name="connsiteX260" fmla="*/ 12500 w 12653"/>
              <a:gd name="connsiteY260" fmla="*/ 2916 h 3528"/>
              <a:gd name="connsiteX261" fmla="*/ 12628 w 12653"/>
              <a:gd name="connsiteY261" fmla="*/ 2916 h 3528"/>
              <a:gd name="connsiteX262" fmla="*/ 12628 w 12653"/>
              <a:gd name="connsiteY262" fmla="*/ 3084 h 3528"/>
              <a:gd name="connsiteX263" fmla="*/ 12571 w 12653"/>
              <a:gd name="connsiteY263" fmla="*/ 3084 h 3528"/>
              <a:gd name="connsiteX264" fmla="*/ 12571 w 12653"/>
              <a:gd name="connsiteY264" fmla="*/ 3002 h 3528"/>
              <a:gd name="connsiteX265" fmla="*/ 12470 w 12653"/>
              <a:gd name="connsiteY265" fmla="*/ 3002 h 3528"/>
              <a:gd name="connsiteX266" fmla="*/ 12470 w 12653"/>
              <a:gd name="connsiteY266" fmla="*/ 3084 h 3528"/>
              <a:gd name="connsiteX267" fmla="*/ 12392 w 12653"/>
              <a:gd name="connsiteY267" fmla="*/ 3084 h 3528"/>
              <a:gd name="connsiteX268" fmla="*/ 12392 w 12653"/>
              <a:gd name="connsiteY268" fmla="*/ 3177 h 3528"/>
              <a:gd name="connsiteX269" fmla="*/ 12300 w 12653"/>
              <a:gd name="connsiteY269" fmla="*/ 3177 h 3528"/>
              <a:gd name="connsiteX270" fmla="*/ 12300 w 12653"/>
              <a:gd name="connsiteY270" fmla="*/ 3278 h 3528"/>
              <a:gd name="connsiteX271" fmla="*/ 12392 w 12653"/>
              <a:gd name="connsiteY271" fmla="*/ 3278 h 3528"/>
              <a:gd name="connsiteX272" fmla="*/ 12392 w 12653"/>
              <a:gd name="connsiteY272" fmla="*/ 3337 h 3528"/>
              <a:gd name="connsiteX273" fmla="*/ 12224 w 12653"/>
              <a:gd name="connsiteY273" fmla="*/ 3337 h 3528"/>
              <a:gd name="connsiteX274" fmla="*/ 12224 w 12653"/>
              <a:gd name="connsiteY274" fmla="*/ 3209 h 3528"/>
              <a:gd name="connsiteX275" fmla="*/ 12071 w 12653"/>
              <a:gd name="connsiteY275" fmla="*/ 3209 h 3528"/>
              <a:gd name="connsiteX276" fmla="*/ 12071 w 12653"/>
              <a:gd name="connsiteY276" fmla="*/ 3261 h 3528"/>
              <a:gd name="connsiteX277" fmla="*/ 11995 w 12653"/>
              <a:gd name="connsiteY277" fmla="*/ 3261 h 3528"/>
              <a:gd name="connsiteX278" fmla="*/ 11995 w 12653"/>
              <a:gd name="connsiteY278" fmla="*/ 3322 h 3528"/>
              <a:gd name="connsiteX279" fmla="*/ 658 w 12653"/>
              <a:gd name="connsiteY279" fmla="*/ 3322 h 3528"/>
              <a:gd name="connsiteX280" fmla="*/ 658 w 12653"/>
              <a:gd name="connsiteY280" fmla="*/ 3261 h 3528"/>
              <a:gd name="connsiteX281" fmla="*/ 583 w 12653"/>
              <a:gd name="connsiteY281" fmla="*/ 3261 h 3528"/>
              <a:gd name="connsiteX282" fmla="*/ 583 w 12653"/>
              <a:gd name="connsiteY282" fmla="*/ 3209 h 3528"/>
              <a:gd name="connsiteX283" fmla="*/ 430 w 12653"/>
              <a:gd name="connsiteY283" fmla="*/ 3209 h 3528"/>
              <a:gd name="connsiteX284" fmla="*/ 430 w 12653"/>
              <a:gd name="connsiteY284" fmla="*/ 3337 h 3528"/>
              <a:gd name="connsiteX285" fmla="*/ 261 w 12653"/>
              <a:gd name="connsiteY285" fmla="*/ 3337 h 3528"/>
              <a:gd name="connsiteX286" fmla="*/ 261 w 12653"/>
              <a:gd name="connsiteY286" fmla="*/ 3278 h 3528"/>
              <a:gd name="connsiteX287" fmla="*/ 354 w 12653"/>
              <a:gd name="connsiteY287" fmla="*/ 3278 h 3528"/>
              <a:gd name="connsiteX288" fmla="*/ 354 w 12653"/>
              <a:gd name="connsiteY288" fmla="*/ 3177 h 3528"/>
              <a:gd name="connsiteX289" fmla="*/ 261 w 12653"/>
              <a:gd name="connsiteY289" fmla="*/ 3177 h 3528"/>
              <a:gd name="connsiteX290" fmla="*/ 261 w 12653"/>
              <a:gd name="connsiteY290" fmla="*/ 3084 h 3528"/>
              <a:gd name="connsiteX291" fmla="*/ 184 w 12653"/>
              <a:gd name="connsiteY291" fmla="*/ 3084 h 3528"/>
              <a:gd name="connsiteX292" fmla="*/ 184 w 12653"/>
              <a:gd name="connsiteY292" fmla="*/ 3002 h 3528"/>
              <a:gd name="connsiteX293" fmla="*/ 82 w 12653"/>
              <a:gd name="connsiteY293" fmla="*/ 3002 h 3528"/>
              <a:gd name="connsiteX294" fmla="*/ 82 w 12653"/>
              <a:gd name="connsiteY294" fmla="*/ 3084 h 3528"/>
              <a:gd name="connsiteX295" fmla="*/ 26 w 12653"/>
              <a:gd name="connsiteY295" fmla="*/ 3084 h 3528"/>
              <a:gd name="connsiteX296" fmla="*/ 26 w 12653"/>
              <a:gd name="connsiteY296" fmla="*/ 2916 h 3528"/>
              <a:gd name="connsiteX297" fmla="*/ 153 w 12653"/>
              <a:gd name="connsiteY297" fmla="*/ 2916 h 3528"/>
              <a:gd name="connsiteX298" fmla="*/ 153 w 12653"/>
              <a:gd name="connsiteY298" fmla="*/ 2765 h 3528"/>
              <a:gd name="connsiteX299" fmla="*/ 102 w 12653"/>
              <a:gd name="connsiteY299" fmla="*/ 2765 h 3528"/>
              <a:gd name="connsiteX300" fmla="*/ 102 w 12653"/>
              <a:gd name="connsiteY300" fmla="*/ 2687 h 3528"/>
              <a:gd name="connsiteX301" fmla="*/ 41 w 12653"/>
              <a:gd name="connsiteY301" fmla="*/ 2687 h 3528"/>
              <a:gd name="connsiteX302" fmla="*/ 41 w 12653"/>
              <a:gd name="connsiteY302" fmla="*/ 674 h 3528"/>
              <a:gd name="connsiteX303" fmla="*/ 102 w 12653"/>
              <a:gd name="connsiteY303" fmla="*/ 674 h 3528"/>
              <a:gd name="connsiteX304" fmla="*/ 102 w 12653"/>
              <a:gd name="connsiteY304" fmla="*/ 596 h 3528"/>
              <a:gd name="connsiteX305" fmla="*/ 153 w 12653"/>
              <a:gd name="connsiteY305" fmla="*/ 596 h 3528"/>
              <a:gd name="connsiteX306" fmla="*/ 153 w 12653"/>
              <a:gd name="connsiteY306" fmla="*/ 445 h 3528"/>
              <a:gd name="connsiteX307" fmla="*/ 26 w 12653"/>
              <a:gd name="connsiteY307" fmla="*/ 445 h 3528"/>
              <a:gd name="connsiteX308" fmla="*/ 26 w 12653"/>
              <a:gd name="connsiteY308" fmla="*/ 277 h 3528"/>
              <a:gd name="connsiteX309" fmla="*/ 82 w 12653"/>
              <a:gd name="connsiteY309" fmla="*/ 277 h 3528"/>
              <a:gd name="connsiteX310" fmla="*/ 82 w 12653"/>
              <a:gd name="connsiteY310" fmla="*/ 359 h 3528"/>
              <a:gd name="connsiteX311" fmla="*/ 184 w 12653"/>
              <a:gd name="connsiteY311" fmla="*/ 359 h 3528"/>
              <a:gd name="connsiteX312" fmla="*/ 184 w 12653"/>
              <a:gd name="connsiteY312" fmla="*/ 277 h 3528"/>
              <a:gd name="connsiteX313" fmla="*/ 261 w 12653"/>
              <a:gd name="connsiteY313" fmla="*/ 277 h 3528"/>
              <a:gd name="connsiteX314" fmla="*/ 261 w 12653"/>
              <a:gd name="connsiteY314" fmla="*/ 184 h 3528"/>
              <a:gd name="connsiteX315" fmla="*/ 354 w 12653"/>
              <a:gd name="connsiteY315" fmla="*/ 184 h 3528"/>
              <a:gd name="connsiteX316" fmla="*/ 354 w 12653"/>
              <a:gd name="connsiteY316" fmla="*/ 82 h 3528"/>
              <a:gd name="connsiteX317" fmla="*/ 261 w 12653"/>
              <a:gd name="connsiteY317" fmla="*/ 82 h 3528"/>
              <a:gd name="connsiteX318" fmla="*/ 261 w 12653"/>
              <a:gd name="connsiteY318" fmla="*/ 24 h 3528"/>
              <a:gd name="connsiteX319" fmla="*/ 430 w 12653"/>
              <a:gd name="connsiteY319" fmla="*/ 24 h 3528"/>
              <a:gd name="connsiteX320" fmla="*/ 430 w 12653"/>
              <a:gd name="connsiteY320" fmla="*/ 151 h 3528"/>
              <a:gd name="connsiteX321" fmla="*/ 583 w 12653"/>
              <a:gd name="connsiteY321" fmla="*/ 151 h 3528"/>
              <a:gd name="connsiteX322" fmla="*/ 583 w 12653"/>
              <a:gd name="connsiteY322" fmla="*/ 100 h 3528"/>
              <a:gd name="connsiteX323" fmla="*/ 658 w 12653"/>
              <a:gd name="connsiteY323" fmla="*/ 100 h 3528"/>
              <a:gd name="connsiteX324" fmla="*/ 658 w 12653"/>
              <a:gd name="connsiteY324" fmla="*/ 39 h 3528"/>
              <a:gd name="connsiteX325" fmla="*/ 11995 w 12653"/>
              <a:gd name="connsiteY325" fmla="*/ 39 h 3528"/>
              <a:gd name="connsiteX326" fmla="*/ 11995 w 12653"/>
              <a:gd name="connsiteY326" fmla="*/ 100 h 3528"/>
              <a:gd name="connsiteX327" fmla="*/ 12071 w 12653"/>
              <a:gd name="connsiteY327" fmla="*/ 100 h 3528"/>
              <a:gd name="connsiteX328" fmla="*/ 12071 w 12653"/>
              <a:gd name="connsiteY328" fmla="*/ 151 h 3528"/>
              <a:gd name="connsiteX329" fmla="*/ 12224 w 12653"/>
              <a:gd name="connsiteY329" fmla="*/ 151 h 3528"/>
              <a:gd name="connsiteX330" fmla="*/ 12224 w 12653"/>
              <a:gd name="connsiteY330" fmla="*/ 24 h 3528"/>
              <a:gd name="connsiteX331" fmla="*/ 12392 w 12653"/>
              <a:gd name="connsiteY331" fmla="*/ 24 h 3528"/>
              <a:gd name="connsiteX332" fmla="*/ 12392 w 12653"/>
              <a:gd name="connsiteY332" fmla="*/ 82 h 3528"/>
              <a:gd name="connsiteX333" fmla="*/ 12300 w 12653"/>
              <a:gd name="connsiteY333" fmla="*/ 82 h 3528"/>
              <a:gd name="connsiteX334" fmla="*/ 12300 w 12653"/>
              <a:gd name="connsiteY334" fmla="*/ 184 h 3528"/>
              <a:gd name="connsiteX335" fmla="*/ 12392 w 12653"/>
              <a:gd name="connsiteY335" fmla="*/ 184 h 3528"/>
              <a:gd name="connsiteX336" fmla="*/ 12392 w 12653"/>
              <a:gd name="connsiteY336" fmla="*/ 277 h 3528"/>
              <a:gd name="connsiteX337" fmla="*/ 12470 w 12653"/>
              <a:gd name="connsiteY337" fmla="*/ 277 h 3528"/>
              <a:gd name="connsiteX338" fmla="*/ 12470 w 12653"/>
              <a:gd name="connsiteY338" fmla="*/ 359 h 3528"/>
              <a:gd name="connsiteX339" fmla="*/ 12571 w 12653"/>
              <a:gd name="connsiteY339" fmla="*/ 359 h 3528"/>
              <a:gd name="connsiteX340" fmla="*/ 12571 w 12653"/>
              <a:gd name="connsiteY340" fmla="*/ 277 h 3528"/>
              <a:gd name="connsiteX341" fmla="*/ 12628 w 12653"/>
              <a:gd name="connsiteY341" fmla="*/ 277 h 3528"/>
              <a:gd name="connsiteX342" fmla="*/ 12628 w 12653"/>
              <a:gd name="connsiteY342" fmla="*/ 445 h 3528"/>
              <a:gd name="connsiteX343" fmla="*/ 12500 w 12653"/>
              <a:gd name="connsiteY343" fmla="*/ 445 h 3528"/>
              <a:gd name="connsiteX344" fmla="*/ 12500 w 12653"/>
              <a:gd name="connsiteY344" fmla="*/ 596 h 3528"/>
              <a:gd name="connsiteX345" fmla="*/ 12552 w 12653"/>
              <a:gd name="connsiteY345" fmla="*/ 596 h 3528"/>
              <a:gd name="connsiteX346" fmla="*/ 261 w 12653"/>
              <a:gd name="connsiteY346" fmla="*/ 3259 h 3528"/>
              <a:gd name="connsiteX347" fmla="*/ 261 w 12653"/>
              <a:gd name="connsiteY347" fmla="*/ 3196 h 3528"/>
              <a:gd name="connsiteX348" fmla="*/ 335 w 12653"/>
              <a:gd name="connsiteY348" fmla="*/ 3196 h 3528"/>
              <a:gd name="connsiteX349" fmla="*/ 335 w 12653"/>
              <a:gd name="connsiteY349" fmla="*/ 3259 h 3528"/>
              <a:gd name="connsiteX350" fmla="*/ 261 w 12653"/>
              <a:gd name="connsiteY350" fmla="*/ 3259 h 3528"/>
              <a:gd name="connsiteX351" fmla="*/ 261 w 12653"/>
              <a:gd name="connsiteY351" fmla="*/ 102 h 3528"/>
              <a:gd name="connsiteX352" fmla="*/ 335 w 12653"/>
              <a:gd name="connsiteY352" fmla="*/ 102 h 3528"/>
              <a:gd name="connsiteX353" fmla="*/ 335 w 12653"/>
              <a:gd name="connsiteY353" fmla="*/ 164 h 3528"/>
              <a:gd name="connsiteX354" fmla="*/ 261 w 12653"/>
              <a:gd name="connsiteY354" fmla="*/ 164 h 3528"/>
              <a:gd name="connsiteX355" fmla="*/ 261 w 12653"/>
              <a:gd name="connsiteY355" fmla="*/ 102 h 3528"/>
              <a:gd name="connsiteX356" fmla="*/ 12392 w 12653"/>
              <a:gd name="connsiteY356" fmla="*/ 102 h 3528"/>
              <a:gd name="connsiteX357" fmla="*/ 12392 w 12653"/>
              <a:gd name="connsiteY357" fmla="*/ 164 h 3528"/>
              <a:gd name="connsiteX358" fmla="*/ 12319 w 12653"/>
              <a:gd name="connsiteY358" fmla="*/ 164 h 3528"/>
              <a:gd name="connsiteX359" fmla="*/ 12319 w 12653"/>
              <a:gd name="connsiteY359" fmla="*/ 102 h 3528"/>
              <a:gd name="connsiteX360" fmla="*/ 12392 w 12653"/>
              <a:gd name="connsiteY360" fmla="*/ 102 h 3528"/>
              <a:gd name="connsiteX361" fmla="*/ 12392 w 12653"/>
              <a:gd name="connsiteY361" fmla="*/ 3196 h 3528"/>
              <a:gd name="connsiteX362" fmla="*/ 12392 w 12653"/>
              <a:gd name="connsiteY362" fmla="*/ 3259 h 3528"/>
              <a:gd name="connsiteX363" fmla="*/ 12319 w 12653"/>
              <a:gd name="connsiteY363" fmla="*/ 3259 h 3528"/>
              <a:gd name="connsiteX364" fmla="*/ 12319 w 12653"/>
              <a:gd name="connsiteY364" fmla="*/ 3196 h 3528"/>
              <a:gd name="connsiteX365" fmla="*/ 12392 w 12653"/>
              <a:gd name="connsiteY365" fmla="*/ 3196 h 3528"/>
              <a:gd name="connsiteX366" fmla="*/ 12552 w 12653"/>
              <a:gd name="connsiteY366" fmla="*/ 277 h 3528"/>
              <a:gd name="connsiteX367" fmla="*/ 12552 w 12653"/>
              <a:gd name="connsiteY367" fmla="*/ 339 h 3528"/>
              <a:gd name="connsiteX368" fmla="*/ 12487 w 12653"/>
              <a:gd name="connsiteY368" fmla="*/ 339 h 3528"/>
              <a:gd name="connsiteX369" fmla="*/ 12487 w 12653"/>
              <a:gd name="connsiteY369" fmla="*/ 277 h 3528"/>
              <a:gd name="connsiteX370" fmla="*/ 12552 w 12653"/>
              <a:gd name="connsiteY370" fmla="*/ 277 h 3528"/>
              <a:gd name="connsiteX371" fmla="*/ 12552 w 12653"/>
              <a:gd name="connsiteY371" fmla="*/ 184 h 3528"/>
              <a:gd name="connsiteX372" fmla="*/ 12552 w 12653"/>
              <a:gd name="connsiteY372" fmla="*/ 255 h 3528"/>
              <a:gd name="connsiteX373" fmla="*/ 12487 w 12653"/>
              <a:gd name="connsiteY373" fmla="*/ 255 h 3528"/>
              <a:gd name="connsiteX374" fmla="*/ 12487 w 12653"/>
              <a:gd name="connsiteY374" fmla="*/ 184 h 3528"/>
              <a:gd name="connsiteX375" fmla="*/ 12552 w 12653"/>
              <a:gd name="connsiteY375" fmla="*/ 184 h 3528"/>
              <a:gd name="connsiteX376" fmla="*/ 12552 w 12653"/>
              <a:gd name="connsiteY376" fmla="*/ 102 h 3528"/>
              <a:gd name="connsiteX377" fmla="*/ 12552 w 12653"/>
              <a:gd name="connsiteY377" fmla="*/ 160 h 3528"/>
              <a:gd name="connsiteX378" fmla="*/ 12492 w 12653"/>
              <a:gd name="connsiteY378" fmla="*/ 160 h 3528"/>
              <a:gd name="connsiteX379" fmla="*/ 12492 w 12653"/>
              <a:gd name="connsiteY379" fmla="*/ 102 h 3528"/>
              <a:gd name="connsiteX380" fmla="*/ 12552 w 12653"/>
              <a:gd name="connsiteY380" fmla="*/ 102 h 3528"/>
              <a:gd name="connsiteX381" fmla="*/ 12492 w 12653"/>
              <a:gd name="connsiteY381" fmla="*/ 82 h 3528"/>
              <a:gd name="connsiteX382" fmla="*/ 12492 w 12653"/>
              <a:gd name="connsiteY382" fmla="*/ 22 h 3528"/>
              <a:gd name="connsiteX383" fmla="*/ 12630 w 12653"/>
              <a:gd name="connsiteY383" fmla="*/ 22 h 3528"/>
              <a:gd name="connsiteX384" fmla="*/ 12630 w 12653"/>
              <a:gd name="connsiteY384" fmla="*/ 160 h 3528"/>
              <a:gd name="connsiteX385" fmla="*/ 12571 w 12653"/>
              <a:gd name="connsiteY385" fmla="*/ 160 h 3528"/>
              <a:gd name="connsiteX386" fmla="*/ 12571 w 12653"/>
              <a:gd name="connsiteY386" fmla="*/ 82 h 3528"/>
              <a:gd name="connsiteX387" fmla="*/ 12492 w 12653"/>
              <a:gd name="connsiteY387" fmla="*/ 82 h 3528"/>
              <a:gd name="connsiteX388" fmla="*/ 80 w 12653"/>
              <a:gd name="connsiteY388" fmla="*/ 2786 h 3528"/>
              <a:gd name="connsiteX389" fmla="*/ 80 w 12653"/>
              <a:gd name="connsiteY389" fmla="*/ 2825 h 3528"/>
              <a:gd name="connsiteX390" fmla="*/ 39 w 12653"/>
              <a:gd name="connsiteY390" fmla="*/ 3528 h 3528"/>
              <a:gd name="connsiteX391" fmla="*/ 39 w 12653"/>
              <a:gd name="connsiteY391" fmla="*/ 3489 h 3528"/>
              <a:gd name="connsiteX392" fmla="*/ 80 w 12653"/>
              <a:gd name="connsiteY392" fmla="*/ 3489 h 3528"/>
              <a:gd name="connsiteX393" fmla="*/ 12574 w 12653"/>
              <a:gd name="connsiteY393" fmla="*/ 575 h 3528"/>
              <a:gd name="connsiteX394" fmla="*/ 12574 w 12653"/>
              <a:gd name="connsiteY394" fmla="*/ 536 h 3528"/>
              <a:gd name="connsiteX395" fmla="*/ 12615 w 12653"/>
              <a:gd name="connsiteY395" fmla="*/ 536 h 3528"/>
              <a:gd name="connsiteX396" fmla="*/ 12615 w 12653"/>
              <a:gd name="connsiteY396" fmla="*/ 575 h 3528"/>
              <a:gd name="connsiteX397" fmla="*/ 12574 w 12653"/>
              <a:gd name="connsiteY397" fmla="*/ 575 h 3528"/>
              <a:gd name="connsiteX0" fmla="*/ 12653 w 12653"/>
              <a:gd name="connsiteY0" fmla="*/ 182 h 3489"/>
              <a:gd name="connsiteX1" fmla="*/ 12653 w 12653"/>
              <a:gd name="connsiteY1" fmla="*/ 0 h 3489"/>
              <a:gd name="connsiteX2" fmla="*/ 12470 w 12653"/>
              <a:gd name="connsiteY2" fmla="*/ 0 h 3489"/>
              <a:gd name="connsiteX3" fmla="*/ 12470 w 12653"/>
              <a:gd name="connsiteY3" fmla="*/ 82 h 3489"/>
              <a:gd name="connsiteX4" fmla="*/ 12414 w 12653"/>
              <a:gd name="connsiteY4" fmla="*/ 82 h 3489"/>
              <a:gd name="connsiteX5" fmla="*/ 12414 w 12653"/>
              <a:gd name="connsiteY5" fmla="*/ 0 h 3489"/>
              <a:gd name="connsiteX6" fmla="*/ 12202 w 12653"/>
              <a:gd name="connsiteY6" fmla="*/ 0 h 3489"/>
              <a:gd name="connsiteX7" fmla="*/ 12202 w 12653"/>
              <a:gd name="connsiteY7" fmla="*/ 130 h 3489"/>
              <a:gd name="connsiteX8" fmla="*/ 12092 w 12653"/>
              <a:gd name="connsiteY8" fmla="*/ 130 h 3489"/>
              <a:gd name="connsiteX9" fmla="*/ 12092 w 12653"/>
              <a:gd name="connsiteY9" fmla="*/ 100 h 3489"/>
              <a:gd name="connsiteX10" fmla="*/ 12155 w 12653"/>
              <a:gd name="connsiteY10" fmla="*/ 100 h 3489"/>
              <a:gd name="connsiteX11" fmla="*/ 12155 w 12653"/>
              <a:gd name="connsiteY11" fmla="*/ 15 h 3489"/>
              <a:gd name="connsiteX12" fmla="*/ 12071 w 12653"/>
              <a:gd name="connsiteY12" fmla="*/ 15 h 3489"/>
              <a:gd name="connsiteX13" fmla="*/ 12071 w 12653"/>
              <a:gd name="connsiteY13" fmla="*/ 78 h 3489"/>
              <a:gd name="connsiteX14" fmla="*/ 12017 w 12653"/>
              <a:gd name="connsiteY14" fmla="*/ 78 h 3489"/>
              <a:gd name="connsiteX15" fmla="*/ 12017 w 12653"/>
              <a:gd name="connsiteY15" fmla="*/ 18 h 3489"/>
              <a:gd name="connsiteX16" fmla="*/ 637 w 12653"/>
              <a:gd name="connsiteY16" fmla="*/ 18 h 3489"/>
              <a:gd name="connsiteX17" fmla="*/ 637 w 12653"/>
              <a:gd name="connsiteY17" fmla="*/ 78 h 3489"/>
              <a:gd name="connsiteX18" fmla="*/ 583 w 12653"/>
              <a:gd name="connsiteY18" fmla="*/ 78 h 3489"/>
              <a:gd name="connsiteX19" fmla="*/ 583 w 12653"/>
              <a:gd name="connsiteY19" fmla="*/ 15 h 3489"/>
              <a:gd name="connsiteX20" fmla="*/ 499 w 12653"/>
              <a:gd name="connsiteY20" fmla="*/ 15 h 3489"/>
              <a:gd name="connsiteX21" fmla="*/ 499 w 12653"/>
              <a:gd name="connsiteY21" fmla="*/ 100 h 3489"/>
              <a:gd name="connsiteX22" fmla="*/ 561 w 12653"/>
              <a:gd name="connsiteY22" fmla="*/ 100 h 3489"/>
              <a:gd name="connsiteX23" fmla="*/ 561 w 12653"/>
              <a:gd name="connsiteY23" fmla="*/ 130 h 3489"/>
              <a:gd name="connsiteX24" fmla="*/ 451 w 12653"/>
              <a:gd name="connsiteY24" fmla="*/ 130 h 3489"/>
              <a:gd name="connsiteX25" fmla="*/ 451 w 12653"/>
              <a:gd name="connsiteY25" fmla="*/ 0 h 3489"/>
              <a:gd name="connsiteX26" fmla="*/ 240 w 12653"/>
              <a:gd name="connsiteY26" fmla="*/ 0 h 3489"/>
              <a:gd name="connsiteX27" fmla="*/ 240 w 12653"/>
              <a:gd name="connsiteY27" fmla="*/ 82 h 3489"/>
              <a:gd name="connsiteX28" fmla="*/ 184 w 12653"/>
              <a:gd name="connsiteY28" fmla="*/ 82 h 3489"/>
              <a:gd name="connsiteX29" fmla="*/ 184 w 12653"/>
              <a:gd name="connsiteY29" fmla="*/ 0 h 3489"/>
              <a:gd name="connsiteX30" fmla="*/ 0 w 12653"/>
              <a:gd name="connsiteY30" fmla="*/ 0 h 3489"/>
              <a:gd name="connsiteX31" fmla="*/ 0 w 12653"/>
              <a:gd name="connsiteY31" fmla="*/ 182 h 3489"/>
              <a:gd name="connsiteX32" fmla="*/ 82 w 12653"/>
              <a:gd name="connsiteY32" fmla="*/ 182 h 3489"/>
              <a:gd name="connsiteX33" fmla="*/ 82 w 12653"/>
              <a:gd name="connsiteY33" fmla="*/ 255 h 3489"/>
              <a:gd name="connsiteX34" fmla="*/ 2 w 12653"/>
              <a:gd name="connsiteY34" fmla="*/ 255 h 3489"/>
              <a:gd name="connsiteX35" fmla="*/ 2 w 12653"/>
              <a:gd name="connsiteY35" fmla="*/ 467 h 3489"/>
              <a:gd name="connsiteX36" fmla="*/ 132 w 12653"/>
              <a:gd name="connsiteY36" fmla="*/ 467 h 3489"/>
              <a:gd name="connsiteX37" fmla="*/ 132 w 12653"/>
              <a:gd name="connsiteY37" fmla="*/ 575 h 3489"/>
              <a:gd name="connsiteX38" fmla="*/ 102 w 12653"/>
              <a:gd name="connsiteY38" fmla="*/ 575 h 3489"/>
              <a:gd name="connsiteX39" fmla="*/ 102 w 12653"/>
              <a:gd name="connsiteY39" fmla="*/ 514 h 3489"/>
              <a:gd name="connsiteX40" fmla="*/ 17 w 12653"/>
              <a:gd name="connsiteY40" fmla="*/ 514 h 3489"/>
              <a:gd name="connsiteX41" fmla="*/ 17 w 12653"/>
              <a:gd name="connsiteY41" fmla="*/ 596 h 3489"/>
              <a:gd name="connsiteX42" fmla="*/ 80 w 12653"/>
              <a:gd name="connsiteY42" fmla="*/ 596 h 3489"/>
              <a:gd name="connsiteX43" fmla="*/ 80 w 12653"/>
              <a:gd name="connsiteY43" fmla="*/ 652 h 3489"/>
              <a:gd name="connsiteX44" fmla="*/ 20 w 12653"/>
              <a:gd name="connsiteY44" fmla="*/ 652 h 3489"/>
              <a:gd name="connsiteX45" fmla="*/ 20 w 12653"/>
              <a:gd name="connsiteY45" fmla="*/ 2708 h 3489"/>
              <a:gd name="connsiteX46" fmla="*/ 80 w 12653"/>
              <a:gd name="connsiteY46" fmla="*/ 2708 h 3489"/>
              <a:gd name="connsiteX47" fmla="*/ 80 w 12653"/>
              <a:gd name="connsiteY47" fmla="*/ 2765 h 3489"/>
              <a:gd name="connsiteX48" fmla="*/ 17 w 12653"/>
              <a:gd name="connsiteY48" fmla="*/ 2765 h 3489"/>
              <a:gd name="connsiteX49" fmla="*/ 17 w 12653"/>
              <a:gd name="connsiteY49" fmla="*/ 2847 h 3489"/>
              <a:gd name="connsiteX50" fmla="*/ 102 w 12653"/>
              <a:gd name="connsiteY50" fmla="*/ 2847 h 3489"/>
              <a:gd name="connsiteX51" fmla="*/ 102 w 12653"/>
              <a:gd name="connsiteY51" fmla="*/ 2786 h 3489"/>
              <a:gd name="connsiteX52" fmla="*/ 132 w 12653"/>
              <a:gd name="connsiteY52" fmla="*/ 2786 h 3489"/>
              <a:gd name="connsiteX53" fmla="*/ 132 w 12653"/>
              <a:gd name="connsiteY53" fmla="*/ 2894 h 3489"/>
              <a:gd name="connsiteX54" fmla="*/ 2 w 12653"/>
              <a:gd name="connsiteY54" fmla="*/ 2894 h 3489"/>
              <a:gd name="connsiteX55" fmla="*/ 2 w 12653"/>
              <a:gd name="connsiteY55" fmla="*/ 3106 h 3489"/>
              <a:gd name="connsiteX56" fmla="*/ 82 w 12653"/>
              <a:gd name="connsiteY56" fmla="*/ 3106 h 3489"/>
              <a:gd name="connsiteX57" fmla="*/ 82 w 12653"/>
              <a:gd name="connsiteY57" fmla="*/ 3179 h 3489"/>
              <a:gd name="connsiteX58" fmla="*/ 0 w 12653"/>
              <a:gd name="connsiteY58" fmla="*/ 3179 h 3489"/>
              <a:gd name="connsiteX59" fmla="*/ 0 w 12653"/>
              <a:gd name="connsiteY59" fmla="*/ 3360 h 3489"/>
              <a:gd name="connsiteX60" fmla="*/ 184 w 12653"/>
              <a:gd name="connsiteY60" fmla="*/ 3360 h 3489"/>
              <a:gd name="connsiteX61" fmla="*/ 184 w 12653"/>
              <a:gd name="connsiteY61" fmla="*/ 3278 h 3489"/>
              <a:gd name="connsiteX62" fmla="*/ 240 w 12653"/>
              <a:gd name="connsiteY62" fmla="*/ 3278 h 3489"/>
              <a:gd name="connsiteX63" fmla="*/ 240 w 12653"/>
              <a:gd name="connsiteY63" fmla="*/ 3360 h 3489"/>
              <a:gd name="connsiteX64" fmla="*/ 451 w 12653"/>
              <a:gd name="connsiteY64" fmla="*/ 3360 h 3489"/>
              <a:gd name="connsiteX65" fmla="*/ 451 w 12653"/>
              <a:gd name="connsiteY65" fmla="*/ 3231 h 3489"/>
              <a:gd name="connsiteX66" fmla="*/ 561 w 12653"/>
              <a:gd name="connsiteY66" fmla="*/ 3231 h 3489"/>
              <a:gd name="connsiteX67" fmla="*/ 561 w 12653"/>
              <a:gd name="connsiteY67" fmla="*/ 3261 h 3489"/>
              <a:gd name="connsiteX68" fmla="*/ 499 w 12653"/>
              <a:gd name="connsiteY68" fmla="*/ 3261 h 3489"/>
              <a:gd name="connsiteX69" fmla="*/ 499 w 12653"/>
              <a:gd name="connsiteY69" fmla="*/ 3345 h 3489"/>
              <a:gd name="connsiteX70" fmla="*/ 583 w 12653"/>
              <a:gd name="connsiteY70" fmla="*/ 3345 h 3489"/>
              <a:gd name="connsiteX71" fmla="*/ 583 w 12653"/>
              <a:gd name="connsiteY71" fmla="*/ 3283 h 3489"/>
              <a:gd name="connsiteX72" fmla="*/ 637 w 12653"/>
              <a:gd name="connsiteY72" fmla="*/ 3283 h 3489"/>
              <a:gd name="connsiteX73" fmla="*/ 637 w 12653"/>
              <a:gd name="connsiteY73" fmla="*/ 3343 h 3489"/>
              <a:gd name="connsiteX74" fmla="*/ 12017 w 12653"/>
              <a:gd name="connsiteY74" fmla="*/ 3343 h 3489"/>
              <a:gd name="connsiteX75" fmla="*/ 12017 w 12653"/>
              <a:gd name="connsiteY75" fmla="*/ 3283 h 3489"/>
              <a:gd name="connsiteX76" fmla="*/ 12071 w 12653"/>
              <a:gd name="connsiteY76" fmla="*/ 3283 h 3489"/>
              <a:gd name="connsiteX77" fmla="*/ 12071 w 12653"/>
              <a:gd name="connsiteY77" fmla="*/ 3345 h 3489"/>
              <a:gd name="connsiteX78" fmla="*/ 12155 w 12653"/>
              <a:gd name="connsiteY78" fmla="*/ 3345 h 3489"/>
              <a:gd name="connsiteX79" fmla="*/ 12155 w 12653"/>
              <a:gd name="connsiteY79" fmla="*/ 3261 h 3489"/>
              <a:gd name="connsiteX80" fmla="*/ 12092 w 12653"/>
              <a:gd name="connsiteY80" fmla="*/ 3261 h 3489"/>
              <a:gd name="connsiteX81" fmla="*/ 12092 w 12653"/>
              <a:gd name="connsiteY81" fmla="*/ 3231 h 3489"/>
              <a:gd name="connsiteX82" fmla="*/ 12202 w 12653"/>
              <a:gd name="connsiteY82" fmla="*/ 3231 h 3489"/>
              <a:gd name="connsiteX83" fmla="*/ 12202 w 12653"/>
              <a:gd name="connsiteY83" fmla="*/ 3360 h 3489"/>
              <a:gd name="connsiteX84" fmla="*/ 12414 w 12653"/>
              <a:gd name="connsiteY84" fmla="*/ 3360 h 3489"/>
              <a:gd name="connsiteX85" fmla="*/ 12414 w 12653"/>
              <a:gd name="connsiteY85" fmla="*/ 3278 h 3489"/>
              <a:gd name="connsiteX86" fmla="*/ 12470 w 12653"/>
              <a:gd name="connsiteY86" fmla="*/ 3278 h 3489"/>
              <a:gd name="connsiteX87" fmla="*/ 12470 w 12653"/>
              <a:gd name="connsiteY87" fmla="*/ 3360 h 3489"/>
              <a:gd name="connsiteX88" fmla="*/ 12653 w 12653"/>
              <a:gd name="connsiteY88" fmla="*/ 3360 h 3489"/>
              <a:gd name="connsiteX89" fmla="*/ 12653 w 12653"/>
              <a:gd name="connsiteY89" fmla="*/ 3179 h 3489"/>
              <a:gd name="connsiteX90" fmla="*/ 12571 w 12653"/>
              <a:gd name="connsiteY90" fmla="*/ 3179 h 3489"/>
              <a:gd name="connsiteX91" fmla="*/ 12571 w 12653"/>
              <a:gd name="connsiteY91" fmla="*/ 3106 h 3489"/>
              <a:gd name="connsiteX92" fmla="*/ 12651 w 12653"/>
              <a:gd name="connsiteY92" fmla="*/ 3106 h 3489"/>
              <a:gd name="connsiteX93" fmla="*/ 12651 w 12653"/>
              <a:gd name="connsiteY93" fmla="*/ 2894 h 3489"/>
              <a:gd name="connsiteX94" fmla="*/ 12522 w 12653"/>
              <a:gd name="connsiteY94" fmla="*/ 2894 h 3489"/>
              <a:gd name="connsiteX95" fmla="*/ 12522 w 12653"/>
              <a:gd name="connsiteY95" fmla="*/ 2786 h 3489"/>
              <a:gd name="connsiteX96" fmla="*/ 12552 w 12653"/>
              <a:gd name="connsiteY96" fmla="*/ 2786 h 3489"/>
              <a:gd name="connsiteX97" fmla="*/ 12552 w 12653"/>
              <a:gd name="connsiteY97" fmla="*/ 2847 h 3489"/>
              <a:gd name="connsiteX98" fmla="*/ 12636 w 12653"/>
              <a:gd name="connsiteY98" fmla="*/ 2847 h 3489"/>
              <a:gd name="connsiteX99" fmla="*/ 12636 w 12653"/>
              <a:gd name="connsiteY99" fmla="*/ 2765 h 3489"/>
              <a:gd name="connsiteX100" fmla="*/ 12574 w 12653"/>
              <a:gd name="connsiteY100" fmla="*/ 2765 h 3489"/>
              <a:gd name="connsiteX101" fmla="*/ 12574 w 12653"/>
              <a:gd name="connsiteY101" fmla="*/ 2708 h 3489"/>
              <a:gd name="connsiteX102" fmla="*/ 12634 w 12653"/>
              <a:gd name="connsiteY102" fmla="*/ 2708 h 3489"/>
              <a:gd name="connsiteX103" fmla="*/ 12634 w 12653"/>
              <a:gd name="connsiteY103" fmla="*/ 652 h 3489"/>
              <a:gd name="connsiteX104" fmla="*/ 12574 w 12653"/>
              <a:gd name="connsiteY104" fmla="*/ 652 h 3489"/>
              <a:gd name="connsiteX105" fmla="*/ 12574 w 12653"/>
              <a:gd name="connsiteY105" fmla="*/ 596 h 3489"/>
              <a:gd name="connsiteX106" fmla="*/ 12636 w 12653"/>
              <a:gd name="connsiteY106" fmla="*/ 596 h 3489"/>
              <a:gd name="connsiteX107" fmla="*/ 12636 w 12653"/>
              <a:gd name="connsiteY107" fmla="*/ 514 h 3489"/>
              <a:gd name="connsiteX108" fmla="*/ 12552 w 12653"/>
              <a:gd name="connsiteY108" fmla="*/ 514 h 3489"/>
              <a:gd name="connsiteX109" fmla="*/ 12552 w 12653"/>
              <a:gd name="connsiteY109" fmla="*/ 575 h 3489"/>
              <a:gd name="connsiteX110" fmla="*/ 12522 w 12653"/>
              <a:gd name="connsiteY110" fmla="*/ 575 h 3489"/>
              <a:gd name="connsiteX111" fmla="*/ 12522 w 12653"/>
              <a:gd name="connsiteY111" fmla="*/ 467 h 3489"/>
              <a:gd name="connsiteX112" fmla="*/ 12651 w 12653"/>
              <a:gd name="connsiteY112" fmla="*/ 467 h 3489"/>
              <a:gd name="connsiteX113" fmla="*/ 12651 w 12653"/>
              <a:gd name="connsiteY113" fmla="*/ 255 h 3489"/>
              <a:gd name="connsiteX114" fmla="*/ 12571 w 12653"/>
              <a:gd name="connsiteY114" fmla="*/ 255 h 3489"/>
              <a:gd name="connsiteX115" fmla="*/ 12571 w 12653"/>
              <a:gd name="connsiteY115" fmla="*/ 182 h 3489"/>
              <a:gd name="connsiteX116" fmla="*/ 12653 w 12653"/>
              <a:gd name="connsiteY116" fmla="*/ 182 h 3489"/>
              <a:gd name="connsiteX117" fmla="*/ 561 w 12653"/>
              <a:gd name="connsiteY117" fmla="*/ 3283 h 3489"/>
              <a:gd name="connsiteX118" fmla="*/ 561 w 12653"/>
              <a:gd name="connsiteY118" fmla="*/ 3324 h 3489"/>
              <a:gd name="connsiteX119" fmla="*/ 520 w 12653"/>
              <a:gd name="connsiteY119" fmla="*/ 3324 h 3489"/>
              <a:gd name="connsiteX120" fmla="*/ 520 w 12653"/>
              <a:gd name="connsiteY120" fmla="*/ 3283 h 3489"/>
              <a:gd name="connsiteX121" fmla="*/ 561 w 12653"/>
              <a:gd name="connsiteY121" fmla="*/ 3283 h 3489"/>
              <a:gd name="connsiteX122" fmla="*/ 12092 w 12653"/>
              <a:gd name="connsiteY122" fmla="*/ 78 h 3489"/>
              <a:gd name="connsiteX123" fmla="*/ 12092 w 12653"/>
              <a:gd name="connsiteY123" fmla="*/ 37 h 3489"/>
              <a:gd name="connsiteX124" fmla="*/ 12133 w 12653"/>
              <a:gd name="connsiteY124" fmla="*/ 37 h 3489"/>
              <a:gd name="connsiteX125" fmla="*/ 12133 w 12653"/>
              <a:gd name="connsiteY125" fmla="*/ 78 h 3489"/>
              <a:gd name="connsiteX126" fmla="*/ 12092 w 12653"/>
              <a:gd name="connsiteY126" fmla="*/ 78 h 3489"/>
              <a:gd name="connsiteX127" fmla="*/ 12574 w 12653"/>
              <a:gd name="connsiteY127" fmla="*/ 2825 h 3489"/>
              <a:gd name="connsiteX128" fmla="*/ 12574 w 12653"/>
              <a:gd name="connsiteY128" fmla="*/ 2786 h 3489"/>
              <a:gd name="connsiteX129" fmla="*/ 12615 w 12653"/>
              <a:gd name="connsiteY129" fmla="*/ 2786 h 3489"/>
              <a:gd name="connsiteX130" fmla="*/ 12615 w 12653"/>
              <a:gd name="connsiteY130" fmla="*/ 2825 h 3489"/>
              <a:gd name="connsiteX131" fmla="*/ 12574 w 12653"/>
              <a:gd name="connsiteY131" fmla="*/ 2825 h 3489"/>
              <a:gd name="connsiteX132" fmla="*/ 12492 w 12653"/>
              <a:gd name="connsiteY132" fmla="*/ 3339 h 3489"/>
              <a:gd name="connsiteX133" fmla="*/ 12492 w 12653"/>
              <a:gd name="connsiteY133" fmla="*/ 3278 h 3489"/>
              <a:gd name="connsiteX134" fmla="*/ 12571 w 12653"/>
              <a:gd name="connsiteY134" fmla="*/ 3278 h 3489"/>
              <a:gd name="connsiteX135" fmla="*/ 12571 w 12653"/>
              <a:gd name="connsiteY135" fmla="*/ 3201 h 3489"/>
              <a:gd name="connsiteX136" fmla="*/ 12630 w 12653"/>
              <a:gd name="connsiteY136" fmla="*/ 3201 h 3489"/>
              <a:gd name="connsiteX137" fmla="*/ 12630 w 12653"/>
              <a:gd name="connsiteY137" fmla="*/ 3339 h 3489"/>
              <a:gd name="connsiteX138" fmla="*/ 12492 w 12653"/>
              <a:gd name="connsiteY138" fmla="*/ 3339 h 3489"/>
              <a:gd name="connsiteX139" fmla="*/ 12492 w 12653"/>
              <a:gd name="connsiteY139" fmla="*/ 3259 h 3489"/>
              <a:gd name="connsiteX140" fmla="*/ 12492 w 12653"/>
              <a:gd name="connsiteY140" fmla="*/ 3201 h 3489"/>
              <a:gd name="connsiteX141" fmla="*/ 12552 w 12653"/>
              <a:gd name="connsiteY141" fmla="*/ 3201 h 3489"/>
              <a:gd name="connsiteX142" fmla="*/ 12552 w 12653"/>
              <a:gd name="connsiteY142" fmla="*/ 3259 h 3489"/>
              <a:gd name="connsiteX143" fmla="*/ 12492 w 12653"/>
              <a:gd name="connsiteY143" fmla="*/ 3259 h 3489"/>
              <a:gd name="connsiteX144" fmla="*/ 12487 w 12653"/>
              <a:gd name="connsiteY144" fmla="*/ 3084 h 3489"/>
              <a:gd name="connsiteX145" fmla="*/ 12487 w 12653"/>
              <a:gd name="connsiteY145" fmla="*/ 3021 h 3489"/>
              <a:gd name="connsiteX146" fmla="*/ 12552 w 12653"/>
              <a:gd name="connsiteY146" fmla="*/ 3021 h 3489"/>
              <a:gd name="connsiteX147" fmla="*/ 12552 w 12653"/>
              <a:gd name="connsiteY147" fmla="*/ 3084 h 3489"/>
              <a:gd name="connsiteX148" fmla="*/ 12487 w 12653"/>
              <a:gd name="connsiteY148" fmla="*/ 3084 h 3489"/>
              <a:gd name="connsiteX149" fmla="*/ 12552 w 12653"/>
              <a:gd name="connsiteY149" fmla="*/ 3106 h 3489"/>
              <a:gd name="connsiteX150" fmla="*/ 12552 w 12653"/>
              <a:gd name="connsiteY150" fmla="*/ 3177 h 3489"/>
              <a:gd name="connsiteX151" fmla="*/ 12487 w 12653"/>
              <a:gd name="connsiteY151" fmla="*/ 3177 h 3489"/>
              <a:gd name="connsiteX152" fmla="*/ 12487 w 12653"/>
              <a:gd name="connsiteY152" fmla="*/ 3106 h 3489"/>
              <a:gd name="connsiteX153" fmla="*/ 12552 w 12653"/>
              <a:gd name="connsiteY153" fmla="*/ 3106 h 3489"/>
              <a:gd name="connsiteX154" fmla="*/ 12470 w 12653"/>
              <a:gd name="connsiteY154" fmla="*/ 3196 h 3489"/>
              <a:gd name="connsiteX155" fmla="*/ 12470 w 12653"/>
              <a:gd name="connsiteY155" fmla="*/ 3259 h 3489"/>
              <a:gd name="connsiteX156" fmla="*/ 12414 w 12653"/>
              <a:gd name="connsiteY156" fmla="*/ 3259 h 3489"/>
              <a:gd name="connsiteX157" fmla="*/ 12414 w 12653"/>
              <a:gd name="connsiteY157" fmla="*/ 3196 h 3489"/>
              <a:gd name="connsiteX158" fmla="*/ 12470 w 12653"/>
              <a:gd name="connsiteY158" fmla="*/ 3196 h 3489"/>
              <a:gd name="connsiteX159" fmla="*/ 12470 w 12653"/>
              <a:gd name="connsiteY159" fmla="*/ 3106 h 3489"/>
              <a:gd name="connsiteX160" fmla="*/ 12470 w 12653"/>
              <a:gd name="connsiteY160" fmla="*/ 3177 h 3489"/>
              <a:gd name="connsiteX161" fmla="*/ 12414 w 12653"/>
              <a:gd name="connsiteY161" fmla="*/ 3177 h 3489"/>
              <a:gd name="connsiteX162" fmla="*/ 12414 w 12653"/>
              <a:gd name="connsiteY162" fmla="*/ 3106 h 3489"/>
              <a:gd name="connsiteX163" fmla="*/ 12470 w 12653"/>
              <a:gd name="connsiteY163" fmla="*/ 3106 h 3489"/>
              <a:gd name="connsiteX164" fmla="*/ 12092 w 12653"/>
              <a:gd name="connsiteY164" fmla="*/ 3324 h 3489"/>
              <a:gd name="connsiteX165" fmla="*/ 12092 w 12653"/>
              <a:gd name="connsiteY165" fmla="*/ 3283 h 3489"/>
              <a:gd name="connsiteX166" fmla="*/ 12133 w 12653"/>
              <a:gd name="connsiteY166" fmla="*/ 3283 h 3489"/>
              <a:gd name="connsiteX167" fmla="*/ 12133 w 12653"/>
              <a:gd name="connsiteY167" fmla="*/ 3324 h 3489"/>
              <a:gd name="connsiteX168" fmla="*/ 12092 w 12653"/>
              <a:gd name="connsiteY168" fmla="*/ 3324 h 3489"/>
              <a:gd name="connsiteX169" fmla="*/ 240 w 12653"/>
              <a:gd name="connsiteY169" fmla="*/ 3196 h 3489"/>
              <a:gd name="connsiteX170" fmla="*/ 240 w 12653"/>
              <a:gd name="connsiteY170" fmla="*/ 3259 h 3489"/>
              <a:gd name="connsiteX171" fmla="*/ 184 w 12653"/>
              <a:gd name="connsiteY171" fmla="*/ 3259 h 3489"/>
              <a:gd name="connsiteX172" fmla="*/ 184 w 12653"/>
              <a:gd name="connsiteY172" fmla="*/ 3196 h 3489"/>
              <a:gd name="connsiteX173" fmla="*/ 240 w 12653"/>
              <a:gd name="connsiteY173" fmla="*/ 3196 h 3489"/>
              <a:gd name="connsiteX174" fmla="*/ 240 w 12653"/>
              <a:gd name="connsiteY174" fmla="*/ 3106 h 3489"/>
              <a:gd name="connsiteX175" fmla="*/ 240 w 12653"/>
              <a:gd name="connsiteY175" fmla="*/ 3177 h 3489"/>
              <a:gd name="connsiteX176" fmla="*/ 184 w 12653"/>
              <a:gd name="connsiteY176" fmla="*/ 3177 h 3489"/>
              <a:gd name="connsiteX177" fmla="*/ 184 w 12653"/>
              <a:gd name="connsiteY177" fmla="*/ 3106 h 3489"/>
              <a:gd name="connsiteX178" fmla="*/ 240 w 12653"/>
              <a:gd name="connsiteY178" fmla="*/ 3106 h 3489"/>
              <a:gd name="connsiteX179" fmla="*/ 102 w 12653"/>
              <a:gd name="connsiteY179" fmla="*/ 3084 h 3489"/>
              <a:gd name="connsiteX180" fmla="*/ 102 w 12653"/>
              <a:gd name="connsiteY180" fmla="*/ 3021 h 3489"/>
              <a:gd name="connsiteX181" fmla="*/ 166 w 12653"/>
              <a:gd name="connsiteY181" fmla="*/ 3021 h 3489"/>
              <a:gd name="connsiteX182" fmla="*/ 166 w 12653"/>
              <a:gd name="connsiteY182" fmla="*/ 3084 h 3489"/>
              <a:gd name="connsiteX183" fmla="*/ 102 w 12653"/>
              <a:gd name="connsiteY183" fmla="*/ 3084 h 3489"/>
              <a:gd name="connsiteX184" fmla="*/ 102 w 12653"/>
              <a:gd name="connsiteY184" fmla="*/ 3177 h 3489"/>
              <a:gd name="connsiteX185" fmla="*/ 102 w 12653"/>
              <a:gd name="connsiteY185" fmla="*/ 3106 h 3489"/>
              <a:gd name="connsiteX186" fmla="*/ 166 w 12653"/>
              <a:gd name="connsiteY186" fmla="*/ 3106 h 3489"/>
              <a:gd name="connsiteX187" fmla="*/ 166 w 12653"/>
              <a:gd name="connsiteY187" fmla="*/ 3177 h 3489"/>
              <a:gd name="connsiteX188" fmla="*/ 102 w 12653"/>
              <a:gd name="connsiteY188" fmla="*/ 3177 h 3489"/>
              <a:gd name="connsiteX189" fmla="*/ 102 w 12653"/>
              <a:gd name="connsiteY189" fmla="*/ 3259 h 3489"/>
              <a:gd name="connsiteX190" fmla="*/ 102 w 12653"/>
              <a:gd name="connsiteY190" fmla="*/ 3201 h 3489"/>
              <a:gd name="connsiteX191" fmla="*/ 162 w 12653"/>
              <a:gd name="connsiteY191" fmla="*/ 3201 h 3489"/>
              <a:gd name="connsiteX192" fmla="*/ 162 w 12653"/>
              <a:gd name="connsiteY192" fmla="*/ 3259 h 3489"/>
              <a:gd name="connsiteX193" fmla="*/ 102 w 12653"/>
              <a:gd name="connsiteY193" fmla="*/ 3259 h 3489"/>
              <a:gd name="connsiteX194" fmla="*/ 162 w 12653"/>
              <a:gd name="connsiteY194" fmla="*/ 3278 h 3489"/>
              <a:gd name="connsiteX195" fmla="*/ 162 w 12653"/>
              <a:gd name="connsiteY195" fmla="*/ 3339 h 3489"/>
              <a:gd name="connsiteX196" fmla="*/ 24 w 12653"/>
              <a:gd name="connsiteY196" fmla="*/ 3339 h 3489"/>
              <a:gd name="connsiteX197" fmla="*/ 24 w 12653"/>
              <a:gd name="connsiteY197" fmla="*/ 3201 h 3489"/>
              <a:gd name="connsiteX198" fmla="*/ 82 w 12653"/>
              <a:gd name="connsiteY198" fmla="*/ 3201 h 3489"/>
              <a:gd name="connsiteX199" fmla="*/ 82 w 12653"/>
              <a:gd name="connsiteY199" fmla="*/ 3278 h 3489"/>
              <a:gd name="connsiteX200" fmla="*/ 162 w 12653"/>
              <a:gd name="connsiteY200" fmla="*/ 3278 h 3489"/>
              <a:gd name="connsiteX201" fmla="*/ 80 w 12653"/>
              <a:gd name="connsiteY201" fmla="*/ 536 h 3489"/>
              <a:gd name="connsiteX202" fmla="*/ 80 w 12653"/>
              <a:gd name="connsiteY202" fmla="*/ 575 h 3489"/>
              <a:gd name="connsiteX203" fmla="*/ 39 w 12653"/>
              <a:gd name="connsiteY203" fmla="*/ 575 h 3489"/>
              <a:gd name="connsiteX204" fmla="*/ 39 w 12653"/>
              <a:gd name="connsiteY204" fmla="*/ 536 h 3489"/>
              <a:gd name="connsiteX205" fmla="*/ 80 w 12653"/>
              <a:gd name="connsiteY205" fmla="*/ 536 h 3489"/>
              <a:gd name="connsiteX206" fmla="*/ 162 w 12653"/>
              <a:gd name="connsiteY206" fmla="*/ 22 h 3489"/>
              <a:gd name="connsiteX207" fmla="*/ 162 w 12653"/>
              <a:gd name="connsiteY207" fmla="*/ 82 h 3489"/>
              <a:gd name="connsiteX208" fmla="*/ 82 w 12653"/>
              <a:gd name="connsiteY208" fmla="*/ 82 h 3489"/>
              <a:gd name="connsiteX209" fmla="*/ 82 w 12653"/>
              <a:gd name="connsiteY209" fmla="*/ 160 h 3489"/>
              <a:gd name="connsiteX210" fmla="*/ 24 w 12653"/>
              <a:gd name="connsiteY210" fmla="*/ 160 h 3489"/>
              <a:gd name="connsiteX211" fmla="*/ 24 w 12653"/>
              <a:gd name="connsiteY211" fmla="*/ 22 h 3489"/>
              <a:gd name="connsiteX212" fmla="*/ 162 w 12653"/>
              <a:gd name="connsiteY212" fmla="*/ 22 h 3489"/>
              <a:gd name="connsiteX213" fmla="*/ 162 w 12653"/>
              <a:gd name="connsiteY213" fmla="*/ 102 h 3489"/>
              <a:gd name="connsiteX214" fmla="*/ 162 w 12653"/>
              <a:gd name="connsiteY214" fmla="*/ 160 h 3489"/>
              <a:gd name="connsiteX215" fmla="*/ 102 w 12653"/>
              <a:gd name="connsiteY215" fmla="*/ 160 h 3489"/>
              <a:gd name="connsiteX216" fmla="*/ 102 w 12653"/>
              <a:gd name="connsiteY216" fmla="*/ 102 h 3489"/>
              <a:gd name="connsiteX217" fmla="*/ 162 w 12653"/>
              <a:gd name="connsiteY217" fmla="*/ 102 h 3489"/>
              <a:gd name="connsiteX218" fmla="*/ 166 w 12653"/>
              <a:gd name="connsiteY218" fmla="*/ 277 h 3489"/>
              <a:gd name="connsiteX219" fmla="*/ 166 w 12653"/>
              <a:gd name="connsiteY219" fmla="*/ 339 h 3489"/>
              <a:gd name="connsiteX220" fmla="*/ 102 w 12653"/>
              <a:gd name="connsiteY220" fmla="*/ 339 h 3489"/>
              <a:gd name="connsiteX221" fmla="*/ 102 w 12653"/>
              <a:gd name="connsiteY221" fmla="*/ 277 h 3489"/>
              <a:gd name="connsiteX222" fmla="*/ 166 w 12653"/>
              <a:gd name="connsiteY222" fmla="*/ 277 h 3489"/>
              <a:gd name="connsiteX223" fmla="*/ 102 w 12653"/>
              <a:gd name="connsiteY223" fmla="*/ 255 h 3489"/>
              <a:gd name="connsiteX224" fmla="*/ 102 w 12653"/>
              <a:gd name="connsiteY224" fmla="*/ 184 h 3489"/>
              <a:gd name="connsiteX225" fmla="*/ 166 w 12653"/>
              <a:gd name="connsiteY225" fmla="*/ 184 h 3489"/>
              <a:gd name="connsiteX226" fmla="*/ 166 w 12653"/>
              <a:gd name="connsiteY226" fmla="*/ 255 h 3489"/>
              <a:gd name="connsiteX227" fmla="*/ 102 w 12653"/>
              <a:gd name="connsiteY227" fmla="*/ 255 h 3489"/>
              <a:gd name="connsiteX228" fmla="*/ 184 w 12653"/>
              <a:gd name="connsiteY228" fmla="*/ 255 h 3489"/>
              <a:gd name="connsiteX229" fmla="*/ 184 w 12653"/>
              <a:gd name="connsiteY229" fmla="*/ 184 h 3489"/>
              <a:gd name="connsiteX230" fmla="*/ 240 w 12653"/>
              <a:gd name="connsiteY230" fmla="*/ 184 h 3489"/>
              <a:gd name="connsiteX231" fmla="*/ 240 w 12653"/>
              <a:gd name="connsiteY231" fmla="*/ 255 h 3489"/>
              <a:gd name="connsiteX232" fmla="*/ 184 w 12653"/>
              <a:gd name="connsiteY232" fmla="*/ 255 h 3489"/>
              <a:gd name="connsiteX233" fmla="*/ 184 w 12653"/>
              <a:gd name="connsiteY233" fmla="*/ 164 h 3489"/>
              <a:gd name="connsiteX234" fmla="*/ 184 w 12653"/>
              <a:gd name="connsiteY234" fmla="*/ 102 h 3489"/>
              <a:gd name="connsiteX235" fmla="*/ 240 w 12653"/>
              <a:gd name="connsiteY235" fmla="*/ 102 h 3489"/>
              <a:gd name="connsiteX236" fmla="*/ 240 w 12653"/>
              <a:gd name="connsiteY236" fmla="*/ 164 h 3489"/>
              <a:gd name="connsiteX237" fmla="*/ 184 w 12653"/>
              <a:gd name="connsiteY237" fmla="*/ 164 h 3489"/>
              <a:gd name="connsiteX238" fmla="*/ 561 w 12653"/>
              <a:gd name="connsiteY238" fmla="*/ 37 h 3489"/>
              <a:gd name="connsiteX239" fmla="*/ 561 w 12653"/>
              <a:gd name="connsiteY239" fmla="*/ 78 h 3489"/>
              <a:gd name="connsiteX240" fmla="*/ 520 w 12653"/>
              <a:gd name="connsiteY240" fmla="*/ 78 h 3489"/>
              <a:gd name="connsiteX241" fmla="*/ 520 w 12653"/>
              <a:gd name="connsiteY241" fmla="*/ 37 h 3489"/>
              <a:gd name="connsiteX242" fmla="*/ 561 w 12653"/>
              <a:gd name="connsiteY242" fmla="*/ 37 h 3489"/>
              <a:gd name="connsiteX243" fmla="*/ 12414 w 12653"/>
              <a:gd name="connsiteY243" fmla="*/ 164 h 3489"/>
              <a:gd name="connsiteX244" fmla="*/ 12414 w 12653"/>
              <a:gd name="connsiteY244" fmla="*/ 102 h 3489"/>
              <a:gd name="connsiteX245" fmla="*/ 12470 w 12653"/>
              <a:gd name="connsiteY245" fmla="*/ 102 h 3489"/>
              <a:gd name="connsiteX246" fmla="*/ 12470 w 12653"/>
              <a:gd name="connsiteY246" fmla="*/ 164 h 3489"/>
              <a:gd name="connsiteX247" fmla="*/ 12414 w 12653"/>
              <a:gd name="connsiteY247" fmla="*/ 164 h 3489"/>
              <a:gd name="connsiteX248" fmla="*/ 12414 w 12653"/>
              <a:gd name="connsiteY248" fmla="*/ 255 h 3489"/>
              <a:gd name="connsiteX249" fmla="*/ 12414 w 12653"/>
              <a:gd name="connsiteY249" fmla="*/ 184 h 3489"/>
              <a:gd name="connsiteX250" fmla="*/ 12470 w 12653"/>
              <a:gd name="connsiteY250" fmla="*/ 184 h 3489"/>
              <a:gd name="connsiteX251" fmla="*/ 12470 w 12653"/>
              <a:gd name="connsiteY251" fmla="*/ 255 h 3489"/>
              <a:gd name="connsiteX252" fmla="*/ 12414 w 12653"/>
              <a:gd name="connsiteY252" fmla="*/ 255 h 3489"/>
              <a:gd name="connsiteX253" fmla="*/ 12552 w 12653"/>
              <a:gd name="connsiteY253" fmla="*/ 596 h 3489"/>
              <a:gd name="connsiteX254" fmla="*/ 12552 w 12653"/>
              <a:gd name="connsiteY254" fmla="*/ 674 h 3489"/>
              <a:gd name="connsiteX255" fmla="*/ 12612 w 12653"/>
              <a:gd name="connsiteY255" fmla="*/ 674 h 3489"/>
              <a:gd name="connsiteX256" fmla="*/ 12612 w 12653"/>
              <a:gd name="connsiteY256" fmla="*/ 2687 h 3489"/>
              <a:gd name="connsiteX257" fmla="*/ 12552 w 12653"/>
              <a:gd name="connsiteY257" fmla="*/ 2687 h 3489"/>
              <a:gd name="connsiteX258" fmla="*/ 12552 w 12653"/>
              <a:gd name="connsiteY258" fmla="*/ 2765 h 3489"/>
              <a:gd name="connsiteX259" fmla="*/ 12500 w 12653"/>
              <a:gd name="connsiteY259" fmla="*/ 2765 h 3489"/>
              <a:gd name="connsiteX260" fmla="*/ 12500 w 12653"/>
              <a:gd name="connsiteY260" fmla="*/ 2916 h 3489"/>
              <a:gd name="connsiteX261" fmla="*/ 12628 w 12653"/>
              <a:gd name="connsiteY261" fmla="*/ 2916 h 3489"/>
              <a:gd name="connsiteX262" fmla="*/ 12628 w 12653"/>
              <a:gd name="connsiteY262" fmla="*/ 3084 h 3489"/>
              <a:gd name="connsiteX263" fmla="*/ 12571 w 12653"/>
              <a:gd name="connsiteY263" fmla="*/ 3084 h 3489"/>
              <a:gd name="connsiteX264" fmla="*/ 12571 w 12653"/>
              <a:gd name="connsiteY264" fmla="*/ 3002 h 3489"/>
              <a:gd name="connsiteX265" fmla="*/ 12470 w 12653"/>
              <a:gd name="connsiteY265" fmla="*/ 3002 h 3489"/>
              <a:gd name="connsiteX266" fmla="*/ 12470 w 12653"/>
              <a:gd name="connsiteY266" fmla="*/ 3084 h 3489"/>
              <a:gd name="connsiteX267" fmla="*/ 12392 w 12653"/>
              <a:gd name="connsiteY267" fmla="*/ 3084 h 3489"/>
              <a:gd name="connsiteX268" fmla="*/ 12392 w 12653"/>
              <a:gd name="connsiteY268" fmla="*/ 3177 h 3489"/>
              <a:gd name="connsiteX269" fmla="*/ 12300 w 12653"/>
              <a:gd name="connsiteY269" fmla="*/ 3177 h 3489"/>
              <a:gd name="connsiteX270" fmla="*/ 12300 w 12653"/>
              <a:gd name="connsiteY270" fmla="*/ 3278 h 3489"/>
              <a:gd name="connsiteX271" fmla="*/ 12392 w 12653"/>
              <a:gd name="connsiteY271" fmla="*/ 3278 h 3489"/>
              <a:gd name="connsiteX272" fmla="*/ 12392 w 12653"/>
              <a:gd name="connsiteY272" fmla="*/ 3337 h 3489"/>
              <a:gd name="connsiteX273" fmla="*/ 12224 w 12653"/>
              <a:gd name="connsiteY273" fmla="*/ 3337 h 3489"/>
              <a:gd name="connsiteX274" fmla="*/ 12224 w 12653"/>
              <a:gd name="connsiteY274" fmla="*/ 3209 h 3489"/>
              <a:gd name="connsiteX275" fmla="*/ 12071 w 12653"/>
              <a:gd name="connsiteY275" fmla="*/ 3209 h 3489"/>
              <a:gd name="connsiteX276" fmla="*/ 12071 w 12653"/>
              <a:gd name="connsiteY276" fmla="*/ 3261 h 3489"/>
              <a:gd name="connsiteX277" fmla="*/ 11995 w 12653"/>
              <a:gd name="connsiteY277" fmla="*/ 3261 h 3489"/>
              <a:gd name="connsiteX278" fmla="*/ 11995 w 12653"/>
              <a:gd name="connsiteY278" fmla="*/ 3322 h 3489"/>
              <a:gd name="connsiteX279" fmla="*/ 658 w 12653"/>
              <a:gd name="connsiteY279" fmla="*/ 3322 h 3489"/>
              <a:gd name="connsiteX280" fmla="*/ 658 w 12653"/>
              <a:gd name="connsiteY280" fmla="*/ 3261 h 3489"/>
              <a:gd name="connsiteX281" fmla="*/ 583 w 12653"/>
              <a:gd name="connsiteY281" fmla="*/ 3261 h 3489"/>
              <a:gd name="connsiteX282" fmla="*/ 583 w 12653"/>
              <a:gd name="connsiteY282" fmla="*/ 3209 h 3489"/>
              <a:gd name="connsiteX283" fmla="*/ 430 w 12653"/>
              <a:gd name="connsiteY283" fmla="*/ 3209 h 3489"/>
              <a:gd name="connsiteX284" fmla="*/ 430 w 12653"/>
              <a:gd name="connsiteY284" fmla="*/ 3337 h 3489"/>
              <a:gd name="connsiteX285" fmla="*/ 261 w 12653"/>
              <a:gd name="connsiteY285" fmla="*/ 3337 h 3489"/>
              <a:gd name="connsiteX286" fmla="*/ 261 w 12653"/>
              <a:gd name="connsiteY286" fmla="*/ 3278 h 3489"/>
              <a:gd name="connsiteX287" fmla="*/ 354 w 12653"/>
              <a:gd name="connsiteY287" fmla="*/ 3278 h 3489"/>
              <a:gd name="connsiteX288" fmla="*/ 354 w 12653"/>
              <a:gd name="connsiteY288" fmla="*/ 3177 h 3489"/>
              <a:gd name="connsiteX289" fmla="*/ 261 w 12653"/>
              <a:gd name="connsiteY289" fmla="*/ 3177 h 3489"/>
              <a:gd name="connsiteX290" fmla="*/ 261 w 12653"/>
              <a:gd name="connsiteY290" fmla="*/ 3084 h 3489"/>
              <a:gd name="connsiteX291" fmla="*/ 184 w 12653"/>
              <a:gd name="connsiteY291" fmla="*/ 3084 h 3489"/>
              <a:gd name="connsiteX292" fmla="*/ 184 w 12653"/>
              <a:gd name="connsiteY292" fmla="*/ 3002 h 3489"/>
              <a:gd name="connsiteX293" fmla="*/ 82 w 12653"/>
              <a:gd name="connsiteY293" fmla="*/ 3002 h 3489"/>
              <a:gd name="connsiteX294" fmla="*/ 82 w 12653"/>
              <a:gd name="connsiteY294" fmla="*/ 3084 h 3489"/>
              <a:gd name="connsiteX295" fmla="*/ 26 w 12653"/>
              <a:gd name="connsiteY295" fmla="*/ 3084 h 3489"/>
              <a:gd name="connsiteX296" fmla="*/ 26 w 12653"/>
              <a:gd name="connsiteY296" fmla="*/ 2916 h 3489"/>
              <a:gd name="connsiteX297" fmla="*/ 153 w 12653"/>
              <a:gd name="connsiteY297" fmla="*/ 2916 h 3489"/>
              <a:gd name="connsiteX298" fmla="*/ 153 w 12653"/>
              <a:gd name="connsiteY298" fmla="*/ 2765 h 3489"/>
              <a:gd name="connsiteX299" fmla="*/ 102 w 12653"/>
              <a:gd name="connsiteY299" fmla="*/ 2765 h 3489"/>
              <a:gd name="connsiteX300" fmla="*/ 102 w 12653"/>
              <a:gd name="connsiteY300" fmla="*/ 2687 h 3489"/>
              <a:gd name="connsiteX301" fmla="*/ 41 w 12653"/>
              <a:gd name="connsiteY301" fmla="*/ 2687 h 3489"/>
              <a:gd name="connsiteX302" fmla="*/ 41 w 12653"/>
              <a:gd name="connsiteY302" fmla="*/ 674 h 3489"/>
              <a:gd name="connsiteX303" fmla="*/ 102 w 12653"/>
              <a:gd name="connsiteY303" fmla="*/ 674 h 3489"/>
              <a:gd name="connsiteX304" fmla="*/ 102 w 12653"/>
              <a:gd name="connsiteY304" fmla="*/ 596 h 3489"/>
              <a:gd name="connsiteX305" fmla="*/ 153 w 12653"/>
              <a:gd name="connsiteY305" fmla="*/ 596 h 3489"/>
              <a:gd name="connsiteX306" fmla="*/ 153 w 12653"/>
              <a:gd name="connsiteY306" fmla="*/ 445 h 3489"/>
              <a:gd name="connsiteX307" fmla="*/ 26 w 12653"/>
              <a:gd name="connsiteY307" fmla="*/ 445 h 3489"/>
              <a:gd name="connsiteX308" fmla="*/ 26 w 12653"/>
              <a:gd name="connsiteY308" fmla="*/ 277 h 3489"/>
              <a:gd name="connsiteX309" fmla="*/ 82 w 12653"/>
              <a:gd name="connsiteY309" fmla="*/ 277 h 3489"/>
              <a:gd name="connsiteX310" fmla="*/ 82 w 12653"/>
              <a:gd name="connsiteY310" fmla="*/ 359 h 3489"/>
              <a:gd name="connsiteX311" fmla="*/ 184 w 12653"/>
              <a:gd name="connsiteY311" fmla="*/ 359 h 3489"/>
              <a:gd name="connsiteX312" fmla="*/ 184 w 12653"/>
              <a:gd name="connsiteY312" fmla="*/ 277 h 3489"/>
              <a:gd name="connsiteX313" fmla="*/ 261 w 12653"/>
              <a:gd name="connsiteY313" fmla="*/ 277 h 3489"/>
              <a:gd name="connsiteX314" fmla="*/ 261 w 12653"/>
              <a:gd name="connsiteY314" fmla="*/ 184 h 3489"/>
              <a:gd name="connsiteX315" fmla="*/ 354 w 12653"/>
              <a:gd name="connsiteY315" fmla="*/ 184 h 3489"/>
              <a:gd name="connsiteX316" fmla="*/ 354 w 12653"/>
              <a:gd name="connsiteY316" fmla="*/ 82 h 3489"/>
              <a:gd name="connsiteX317" fmla="*/ 261 w 12653"/>
              <a:gd name="connsiteY317" fmla="*/ 82 h 3489"/>
              <a:gd name="connsiteX318" fmla="*/ 261 w 12653"/>
              <a:gd name="connsiteY318" fmla="*/ 24 h 3489"/>
              <a:gd name="connsiteX319" fmla="*/ 430 w 12653"/>
              <a:gd name="connsiteY319" fmla="*/ 24 h 3489"/>
              <a:gd name="connsiteX320" fmla="*/ 430 w 12653"/>
              <a:gd name="connsiteY320" fmla="*/ 151 h 3489"/>
              <a:gd name="connsiteX321" fmla="*/ 583 w 12653"/>
              <a:gd name="connsiteY321" fmla="*/ 151 h 3489"/>
              <a:gd name="connsiteX322" fmla="*/ 583 w 12653"/>
              <a:gd name="connsiteY322" fmla="*/ 100 h 3489"/>
              <a:gd name="connsiteX323" fmla="*/ 658 w 12653"/>
              <a:gd name="connsiteY323" fmla="*/ 100 h 3489"/>
              <a:gd name="connsiteX324" fmla="*/ 658 w 12653"/>
              <a:gd name="connsiteY324" fmla="*/ 39 h 3489"/>
              <a:gd name="connsiteX325" fmla="*/ 11995 w 12653"/>
              <a:gd name="connsiteY325" fmla="*/ 39 h 3489"/>
              <a:gd name="connsiteX326" fmla="*/ 11995 w 12653"/>
              <a:gd name="connsiteY326" fmla="*/ 100 h 3489"/>
              <a:gd name="connsiteX327" fmla="*/ 12071 w 12653"/>
              <a:gd name="connsiteY327" fmla="*/ 100 h 3489"/>
              <a:gd name="connsiteX328" fmla="*/ 12071 w 12653"/>
              <a:gd name="connsiteY328" fmla="*/ 151 h 3489"/>
              <a:gd name="connsiteX329" fmla="*/ 12224 w 12653"/>
              <a:gd name="connsiteY329" fmla="*/ 151 h 3489"/>
              <a:gd name="connsiteX330" fmla="*/ 12224 w 12653"/>
              <a:gd name="connsiteY330" fmla="*/ 24 h 3489"/>
              <a:gd name="connsiteX331" fmla="*/ 12392 w 12653"/>
              <a:gd name="connsiteY331" fmla="*/ 24 h 3489"/>
              <a:gd name="connsiteX332" fmla="*/ 12392 w 12653"/>
              <a:gd name="connsiteY332" fmla="*/ 82 h 3489"/>
              <a:gd name="connsiteX333" fmla="*/ 12300 w 12653"/>
              <a:gd name="connsiteY333" fmla="*/ 82 h 3489"/>
              <a:gd name="connsiteX334" fmla="*/ 12300 w 12653"/>
              <a:gd name="connsiteY334" fmla="*/ 184 h 3489"/>
              <a:gd name="connsiteX335" fmla="*/ 12392 w 12653"/>
              <a:gd name="connsiteY335" fmla="*/ 184 h 3489"/>
              <a:gd name="connsiteX336" fmla="*/ 12392 w 12653"/>
              <a:gd name="connsiteY336" fmla="*/ 277 h 3489"/>
              <a:gd name="connsiteX337" fmla="*/ 12470 w 12653"/>
              <a:gd name="connsiteY337" fmla="*/ 277 h 3489"/>
              <a:gd name="connsiteX338" fmla="*/ 12470 w 12653"/>
              <a:gd name="connsiteY338" fmla="*/ 359 h 3489"/>
              <a:gd name="connsiteX339" fmla="*/ 12571 w 12653"/>
              <a:gd name="connsiteY339" fmla="*/ 359 h 3489"/>
              <a:gd name="connsiteX340" fmla="*/ 12571 w 12653"/>
              <a:gd name="connsiteY340" fmla="*/ 277 h 3489"/>
              <a:gd name="connsiteX341" fmla="*/ 12628 w 12653"/>
              <a:gd name="connsiteY341" fmla="*/ 277 h 3489"/>
              <a:gd name="connsiteX342" fmla="*/ 12628 w 12653"/>
              <a:gd name="connsiteY342" fmla="*/ 445 h 3489"/>
              <a:gd name="connsiteX343" fmla="*/ 12500 w 12653"/>
              <a:gd name="connsiteY343" fmla="*/ 445 h 3489"/>
              <a:gd name="connsiteX344" fmla="*/ 12500 w 12653"/>
              <a:gd name="connsiteY344" fmla="*/ 596 h 3489"/>
              <a:gd name="connsiteX345" fmla="*/ 12552 w 12653"/>
              <a:gd name="connsiteY345" fmla="*/ 596 h 3489"/>
              <a:gd name="connsiteX346" fmla="*/ 261 w 12653"/>
              <a:gd name="connsiteY346" fmla="*/ 3259 h 3489"/>
              <a:gd name="connsiteX347" fmla="*/ 261 w 12653"/>
              <a:gd name="connsiteY347" fmla="*/ 3196 h 3489"/>
              <a:gd name="connsiteX348" fmla="*/ 335 w 12653"/>
              <a:gd name="connsiteY348" fmla="*/ 3196 h 3489"/>
              <a:gd name="connsiteX349" fmla="*/ 335 w 12653"/>
              <a:gd name="connsiteY349" fmla="*/ 3259 h 3489"/>
              <a:gd name="connsiteX350" fmla="*/ 261 w 12653"/>
              <a:gd name="connsiteY350" fmla="*/ 3259 h 3489"/>
              <a:gd name="connsiteX351" fmla="*/ 261 w 12653"/>
              <a:gd name="connsiteY351" fmla="*/ 102 h 3489"/>
              <a:gd name="connsiteX352" fmla="*/ 335 w 12653"/>
              <a:gd name="connsiteY352" fmla="*/ 102 h 3489"/>
              <a:gd name="connsiteX353" fmla="*/ 335 w 12653"/>
              <a:gd name="connsiteY353" fmla="*/ 164 h 3489"/>
              <a:gd name="connsiteX354" fmla="*/ 261 w 12653"/>
              <a:gd name="connsiteY354" fmla="*/ 164 h 3489"/>
              <a:gd name="connsiteX355" fmla="*/ 261 w 12653"/>
              <a:gd name="connsiteY355" fmla="*/ 102 h 3489"/>
              <a:gd name="connsiteX356" fmla="*/ 12392 w 12653"/>
              <a:gd name="connsiteY356" fmla="*/ 102 h 3489"/>
              <a:gd name="connsiteX357" fmla="*/ 12392 w 12653"/>
              <a:gd name="connsiteY357" fmla="*/ 164 h 3489"/>
              <a:gd name="connsiteX358" fmla="*/ 12319 w 12653"/>
              <a:gd name="connsiteY358" fmla="*/ 164 h 3489"/>
              <a:gd name="connsiteX359" fmla="*/ 12319 w 12653"/>
              <a:gd name="connsiteY359" fmla="*/ 102 h 3489"/>
              <a:gd name="connsiteX360" fmla="*/ 12392 w 12653"/>
              <a:gd name="connsiteY360" fmla="*/ 102 h 3489"/>
              <a:gd name="connsiteX361" fmla="*/ 12392 w 12653"/>
              <a:gd name="connsiteY361" fmla="*/ 3196 h 3489"/>
              <a:gd name="connsiteX362" fmla="*/ 12392 w 12653"/>
              <a:gd name="connsiteY362" fmla="*/ 3259 h 3489"/>
              <a:gd name="connsiteX363" fmla="*/ 12319 w 12653"/>
              <a:gd name="connsiteY363" fmla="*/ 3259 h 3489"/>
              <a:gd name="connsiteX364" fmla="*/ 12319 w 12653"/>
              <a:gd name="connsiteY364" fmla="*/ 3196 h 3489"/>
              <a:gd name="connsiteX365" fmla="*/ 12392 w 12653"/>
              <a:gd name="connsiteY365" fmla="*/ 3196 h 3489"/>
              <a:gd name="connsiteX366" fmla="*/ 12552 w 12653"/>
              <a:gd name="connsiteY366" fmla="*/ 277 h 3489"/>
              <a:gd name="connsiteX367" fmla="*/ 12552 w 12653"/>
              <a:gd name="connsiteY367" fmla="*/ 339 h 3489"/>
              <a:gd name="connsiteX368" fmla="*/ 12487 w 12653"/>
              <a:gd name="connsiteY368" fmla="*/ 339 h 3489"/>
              <a:gd name="connsiteX369" fmla="*/ 12487 w 12653"/>
              <a:gd name="connsiteY369" fmla="*/ 277 h 3489"/>
              <a:gd name="connsiteX370" fmla="*/ 12552 w 12653"/>
              <a:gd name="connsiteY370" fmla="*/ 277 h 3489"/>
              <a:gd name="connsiteX371" fmla="*/ 12552 w 12653"/>
              <a:gd name="connsiteY371" fmla="*/ 184 h 3489"/>
              <a:gd name="connsiteX372" fmla="*/ 12552 w 12653"/>
              <a:gd name="connsiteY372" fmla="*/ 255 h 3489"/>
              <a:gd name="connsiteX373" fmla="*/ 12487 w 12653"/>
              <a:gd name="connsiteY373" fmla="*/ 255 h 3489"/>
              <a:gd name="connsiteX374" fmla="*/ 12487 w 12653"/>
              <a:gd name="connsiteY374" fmla="*/ 184 h 3489"/>
              <a:gd name="connsiteX375" fmla="*/ 12552 w 12653"/>
              <a:gd name="connsiteY375" fmla="*/ 184 h 3489"/>
              <a:gd name="connsiteX376" fmla="*/ 12552 w 12653"/>
              <a:gd name="connsiteY376" fmla="*/ 102 h 3489"/>
              <a:gd name="connsiteX377" fmla="*/ 12552 w 12653"/>
              <a:gd name="connsiteY377" fmla="*/ 160 h 3489"/>
              <a:gd name="connsiteX378" fmla="*/ 12492 w 12653"/>
              <a:gd name="connsiteY378" fmla="*/ 160 h 3489"/>
              <a:gd name="connsiteX379" fmla="*/ 12492 w 12653"/>
              <a:gd name="connsiteY379" fmla="*/ 102 h 3489"/>
              <a:gd name="connsiteX380" fmla="*/ 12552 w 12653"/>
              <a:gd name="connsiteY380" fmla="*/ 102 h 3489"/>
              <a:gd name="connsiteX381" fmla="*/ 12492 w 12653"/>
              <a:gd name="connsiteY381" fmla="*/ 82 h 3489"/>
              <a:gd name="connsiteX382" fmla="*/ 12492 w 12653"/>
              <a:gd name="connsiteY382" fmla="*/ 22 h 3489"/>
              <a:gd name="connsiteX383" fmla="*/ 12630 w 12653"/>
              <a:gd name="connsiteY383" fmla="*/ 22 h 3489"/>
              <a:gd name="connsiteX384" fmla="*/ 12630 w 12653"/>
              <a:gd name="connsiteY384" fmla="*/ 160 h 3489"/>
              <a:gd name="connsiteX385" fmla="*/ 12571 w 12653"/>
              <a:gd name="connsiteY385" fmla="*/ 160 h 3489"/>
              <a:gd name="connsiteX386" fmla="*/ 12571 w 12653"/>
              <a:gd name="connsiteY386" fmla="*/ 82 h 3489"/>
              <a:gd name="connsiteX387" fmla="*/ 12492 w 12653"/>
              <a:gd name="connsiteY387" fmla="*/ 82 h 3489"/>
              <a:gd name="connsiteX388" fmla="*/ 80 w 12653"/>
              <a:gd name="connsiteY388" fmla="*/ 2786 h 3489"/>
              <a:gd name="connsiteX389" fmla="*/ 80 w 12653"/>
              <a:gd name="connsiteY389" fmla="*/ 2825 h 3489"/>
              <a:gd name="connsiteX390" fmla="*/ 39 w 12653"/>
              <a:gd name="connsiteY390" fmla="*/ 2825 h 3489"/>
              <a:gd name="connsiteX391" fmla="*/ 39 w 12653"/>
              <a:gd name="connsiteY391" fmla="*/ 3489 h 3489"/>
              <a:gd name="connsiteX392" fmla="*/ 80 w 12653"/>
              <a:gd name="connsiteY392" fmla="*/ 3489 h 3489"/>
              <a:gd name="connsiteX393" fmla="*/ 12574 w 12653"/>
              <a:gd name="connsiteY393" fmla="*/ 575 h 3489"/>
              <a:gd name="connsiteX394" fmla="*/ 12574 w 12653"/>
              <a:gd name="connsiteY394" fmla="*/ 536 h 3489"/>
              <a:gd name="connsiteX395" fmla="*/ 12615 w 12653"/>
              <a:gd name="connsiteY395" fmla="*/ 536 h 3489"/>
              <a:gd name="connsiteX396" fmla="*/ 12615 w 12653"/>
              <a:gd name="connsiteY396" fmla="*/ 575 h 3489"/>
              <a:gd name="connsiteX397" fmla="*/ 12574 w 12653"/>
              <a:gd name="connsiteY397" fmla="*/ 575 h 3489"/>
              <a:gd name="connsiteX0" fmla="*/ 12653 w 12653"/>
              <a:gd name="connsiteY0" fmla="*/ 182 h 3489"/>
              <a:gd name="connsiteX1" fmla="*/ 12653 w 12653"/>
              <a:gd name="connsiteY1" fmla="*/ 0 h 3489"/>
              <a:gd name="connsiteX2" fmla="*/ 12470 w 12653"/>
              <a:gd name="connsiteY2" fmla="*/ 0 h 3489"/>
              <a:gd name="connsiteX3" fmla="*/ 12470 w 12653"/>
              <a:gd name="connsiteY3" fmla="*/ 82 h 3489"/>
              <a:gd name="connsiteX4" fmla="*/ 12414 w 12653"/>
              <a:gd name="connsiteY4" fmla="*/ 82 h 3489"/>
              <a:gd name="connsiteX5" fmla="*/ 12414 w 12653"/>
              <a:gd name="connsiteY5" fmla="*/ 0 h 3489"/>
              <a:gd name="connsiteX6" fmla="*/ 12202 w 12653"/>
              <a:gd name="connsiteY6" fmla="*/ 0 h 3489"/>
              <a:gd name="connsiteX7" fmla="*/ 12202 w 12653"/>
              <a:gd name="connsiteY7" fmla="*/ 130 h 3489"/>
              <a:gd name="connsiteX8" fmla="*/ 12092 w 12653"/>
              <a:gd name="connsiteY8" fmla="*/ 130 h 3489"/>
              <a:gd name="connsiteX9" fmla="*/ 12092 w 12653"/>
              <a:gd name="connsiteY9" fmla="*/ 100 h 3489"/>
              <a:gd name="connsiteX10" fmla="*/ 12155 w 12653"/>
              <a:gd name="connsiteY10" fmla="*/ 100 h 3489"/>
              <a:gd name="connsiteX11" fmla="*/ 12155 w 12653"/>
              <a:gd name="connsiteY11" fmla="*/ 15 h 3489"/>
              <a:gd name="connsiteX12" fmla="*/ 12071 w 12653"/>
              <a:gd name="connsiteY12" fmla="*/ 15 h 3489"/>
              <a:gd name="connsiteX13" fmla="*/ 12071 w 12653"/>
              <a:gd name="connsiteY13" fmla="*/ 78 h 3489"/>
              <a:gd name="connsiteX14" fmla="*/ 12017 w 12653"/>
              <a:gd name="connsiteY14" fmla="*/ 78 h 3489"/>
              <a:gd name="connsiteX15" fmla="*/ 12017 w 12653"/>
              <a:gd name="connsiteY15" fmla="*/ 18 h 3489"/>
              <a:gd name="connsiteX16" fmla="*/ 637 w 12653"/>
              <a:gd name="connsiteY16" fmla="*/ 18 h 3489"/>
              <a:gd name="connsiteX17" fmla="*/ 637 w 12653"/>
              <a:gd name="connsiteY17" fmla="*/ 78 h 3489"/>
              <a:gd name="connsiteX18" fmla="*/ 583 w 12653"/>
              <a:gd name="connsiteY18" fmla="*/ 78 h 3489"/>
              <a:gd name="connsiteX19" fmla="*/ 583 w 12653"/>
              <a:gd name="connsiteY19" fmla="*/ 15 h 3489"/>
              <a:gd name="connsiteX20" fmla="*/ 499 w 12653"/>
              <a:gd name="connsiteY20" fmla="*/ 15 h 3489"/>
              <a:gd name="connsiteX21" fmla="*/ 499 w 12653"/>
              <a:gd name="connsiteY21" fmla="*/ 100 h 3489"/>
              <a:gd name="connsiteX22" fmla="*/ 561 w 12653"/>
              <a:gd name="connsiteY22" fmla="*/ 100 h 3489"/>
              <a:gd name="connsiteX23" fmla="*/ 561 w 12653"/>
              <a:gd name="connsiteY23" fmla="*/ 130 h 3489"/>
              <a:gd name="connsiteX24" fmla="*/ 451 w 12653"/>
              <a:gd name="connsiteY24" fmla="*/ 130 h 3489"/>
              <a:gd name="connsiteX25" fmla="*/ 451 w 12653"/>
              <a:gd name="connsiteY25" fmla="*/ 0 h 3489"/>
              <a:gd name="connsiteX26" fmla="*/ 240 w 12653"/>
              <a:gd name="connsiteY26" fmla="*/ 0 h 3489"/>
              <a:gd name="connsiteX27" fmla="*/ 240 w 12653"/>
              <a:gd name="connsiteY27" fmla="*/ 82 h 3489"/>
              <a:gd name="connsiteX28" fmla="*/ 184 w 12653"/>
              <a:gd name="connsiteY28" fmla="*/ 82 h 3489"/>
              <a:gd name="connsiteX29" fmla="*/ 184 w 12653"/>
              <a:gd name="connsiteY29" fmla="*/ 0 h 3489"/>
              <a:gd name="connsiteX30" fmla="*/ 0 w 12653"/>
              <a:gd name="connsiteY30" fmla="*/ 0 h 3489"/>
              <a:gd name="connsiteX31" fmla="*/ 0 w 12653"/>
              <a:gd name="connsiteY31" fmla="*/ 182 h 3489"/>
              <a:gd name="connsiteX32" fmla="*/ 82 w 12653"/>
              <a:gd name="connsiteY32" fmla="*/ 182 h 3489"/>
              <a:gd name="connsiteX33" fmla="*/ 82 w 12653"/>
              <a:gd name="connsiteY33" fmla="*/ 255 h 3489"/>
              <a:gd name="connsiteX34" fmla="*/ 2 w 12653"/>
              <a:gd name="connsiteY34" fmla="*/ 255 h 3489"/>
              <a:gd name="connsiteX35" fmla="*/ 2 w 12653"/>
              <a:gd name="connsiteY35" fmla="*/ 467 h 3489"/>
              <a:gd name="connsiteX36" fmla="*/ 132 w 12653"/>
              <a:gd name="connsiteY36" fmla="*/ 467 h 3489"/>
              <a:gd name="connsiteX37" fmla="*/ 132 w 12653"/>
              <a:gd name="connsiteY37" fmla="*/ 575 h 3489"/>
              <a:gd name="connsiteX38" fmla="*/ 102 w 12653"/>
              <a:gd name="connsiteY38" fmla="*/ 575 h 3489"/>
              <a:gd name="connsiteX39" fmla="*/ 102 w 12653"/>
              <a:gd name="connsiteY39" fmla="*/ 514 h 3489"/>
              <a:gd name="connsiteX40" fmla="*/ 17 w 12653"/>
              <a:gd name="connsiteY40" fmla="*/ 514 h 3489"/>
              <a:gd name="connsiteX41" fmla="*/ 17 w 12653"/>
              <a:gd name="connsiteY41" fmla="*/ 596 h 3489"/>
              <a:gd name="connsiteX42" fmla="*/ 80 w 12653"/>
              <a:gd name="connsiteY42" fmla="*/ 596 h 3489"/>
              <a:gd name="connsiteX43" fmla="*/ 80 w 12653"/>
              <a:gd name="connsiteY43" fmla="*/ 652 h 3489"/>
              <a:gd name="connsiteX44" fmla="*/ 20 w 12653"/>
              <a:gd name="connsiteY44" fmla="*/ 652 h 3489"/>
              <a:gd name="connsiteX45" fmla="*/ 20 w 12653"/>
              <a:gd name="connsiteY45" fmla="*/ 2708 h 3489"/>
              <a:gd name="connsiteX46" fmla="*/ 80 w 12653"/>
              <a:gd name="connsiteY46" fmla="*/ 2708 h 3489"/>
              <a:gd name="connsiteX47" fmla="*/ 80 w 12653"/>
              <a:gd name="connsiteY47" fmla="*/ 2765 h 3489"/>
              <a:gd name="connsiteX48" fmla="*/ 17 w 12653"/>
              <a:gd name="connsiteY48" fmla="*/ 2765 h 3489"/>
              <a:gd name="connsiteX49" fmla="*/ 17 w 12653"/>
              <a:gd name="connsiteY49" fmla="*/ 2847 h 3489"/>
              <a:gd name="connsiteX50" fmla="*/ 102 w 12653"/>
              <a:gd name="connsiteY50" fmla="*/ 2847 h 3489"/>
              <a:gd name="connsiteX51" fmla="*/ 102 w 12653"/>
              <a:gd name="connsiteY51" fmla="*/ 2786 h 3489"/>
              <a:gd name="connsiteX52" fmla="*/ 132 w 12653"/>
              <a:gd name="connsiteY52" fmla="*/ 2786 h 3489"/>
              <a:gd name="connsiteX53" fmla="*/ 132 w 12653"/>
              <a:gd name="connsiteY53" fmla="*/ 2894 h 3489"/>
              <a:gd name="connsiteX54" fmla="*/ 2 w 12653"/>
              <a:gd name="connsiteY54" fmla="*/ 2894 h 3489"/>
              <a:gd name="connsiteX55" fmla="*/ 2 w 12653"/>
              <a:gd name="connsiteY55" fmla="*/ 3106 h 3489"/>
              <a:gd name="connsiteX56" fmla="*/ 82 w 12653"/>
              <a:gd name="connsiteY56" fmla="*/ 3106 h 3489"/>
              <a:gd name="connsiteX57" fmla="*/ 82 w 12653"/>
              <a:gd name="connsiteY57" fmla="*/ 3179 h 3489"/>
              <a:gd name="connsiteX58" fmla="*/ 0 w 12653"/>
              <a:gd name="connsiteY58" fmla="*/ 3179 h 3489"/>
              <a:gd name="connsiteX59" fmla="*/ 0 w 12653"/>
              <a:gd name="connsiteY59" fmla="*/ 3360 h 3489"/>
              <a:gd name="connsiteX60" fmla="*/ 184 w 12653"/>
              <a:gd name="connsiteY60" fmla="*/ 3360 h 3489"/>
              <a:gd name="connsiteX61" fmla="*/ 184 w 12653"/>
              <a:gd name="connsiteY61" fmla="*/ 3278 h 3489"/>
              <a:gd name="connsiteX62" fmla="*/ 240 w 12653"/>
              <a:gd name="connsiteY62" fmla="*/ 3278 h 3489"/>
              <a:gd name="connsiteX63" fmla="*/ 240 w 12653"/>
              <a:gd name="connsiteY63" fmla="*/ 3360 h 3489"/>
              <a:gd name="connsiteX64" fmla="*/ 451 w 12653"/>
              <a:gd name="connsiteY64" fmla="*/ 3360 h 3489"/>
              <a:gd name="connsiteX65" fmla="*/ 451 w 12653"/>
              <a:gd name="connsiteY65" fmla="*/ 3231 h 3489"/>
              <a:gd name="connsiteX66" fmla="*/ 561 w 12653"/>
              <a:gd name="connsiteY66" fmla="*/ 3231 h 3489"/>
              <a:gd name="connsiteX67" fmla="*/ 561 w 12653"/>
              <a:gd name="connsiteY67" fmla="*/ 3261 h 3489"/>
              <a:gd name="connsiteX68" fmla="*/ 499 w 12653"/>
              <a:gd name="connsiteY68" fmla="*/ 3261 h 3489"/>
              <a:gd name="connsiteX69" fmla="*/ 499 w 12653"/>
              <a:gd name="connsiteY69" fmla="*/ 3345 h 3489"/>
              <a:gd name="connsiteX70" fmla="*/ 583 w 12653"/>
              <a:gd name="connsiteY70" fmla="*/ 3345 h 3489"/>
              <a:gd name="connsiteX71" fmla="*/ 583 w 12653"/>
              <a:gd name="connsiteY71" fmla="*/ 3283 h 3489"/>
              <a:gd name="connsiteX72" fmla="*/ 637 w 12653"/>
              <a:gd name="connsiteY72" fmla="*/ 3283 h 3489"/>
              <a:gd name="connsiteX73" fmla="*/ 637 w 12653"/>
              <a:gd name="connsiteY73" fmla="*/ 3343 h 3489"/>
              <a:gd name="connsiteX74" fmla="*/ 12017 w 12653"/>
              <a:gd name="connsiteY74" fmla="*/ 3343 h 3489"/>
              <a:gd name="connsiteX75" fmla="*/ 12017 w 12653"/>
              <a:gd name="connsiteY75" fmla="*/ 3283 h 3489"/>
              <a:gd name="connsiteX76" fmla="*/ 12071 w 12653"/>
              <a:gd name="connsiteY76" fmla="*/ 3283 h 3489"/>
              <a:gd name="connsiteX77" fmla="*/ 12071 w 12653"/>
              <a:gd name="connsiteY77" fmla="*/ 3345 h 3489"/>
              <a:gd name="connsiteX78" fmla="*/ 12155 w 12653"/>
              <a:gd name="connsiteY78" fmla="*/ 3345 h 3489"/>
              <a:gd name="connsiteX79" fmla="*/ 12155 w 12653"/>
              <a:gd name="connsiteY79" fmla="*/ 3261 h 3489"/>
              <a:gd name="connsiteX80" fmla="*/ 12092 w 12653"/>
              <a:gd name="connsiteY80" fmla="*/ 3261 h 3489"/>
              <a:gd name="connsiteX81" fmla="*/ 12092 w 12653"/>
              <a:gd name="connsiteY81" fmla="*/ 3231 h 3489"/>
              <a:gd name="connsiteX82" fmla="*/ 12202 w 12653"/>
              <a:gd name="connsiteY82" fmla="*/ 3231 h 3489"/>
              <a:gd name="connsiteX83" fmla="*/ 12202 w 12653"/>
              <a:gd name="connsiteY83" fmla="*/ 3360 h 3489"/>
              <a:gd name="connsiteX84" fmla="*/ 12414 w 12653"/>
              <a:gd name="connsiteY84" fmla="*/ 3360 h 3489"/>
              <a:gd name="connsiteX85" fmla="*/ 12414 w 12653"/>
              <a:gd name="connsiteY85" fmla="*/ 3278 h 3489"/>
              <a:gd name="connsiteX86" fmla="*/ 12470 w 12653"/>
              <a:gd name="connsiteY86" fmla="*/ 3278 h 3489"/>
              <a:gd name="connsiteX87" fmla="*/ 12470 w 12653"/>
              <a:gd name="connsiteY87" fmla="*/ 3360 h 3489"/>
              <a:gd name="connsiteX88" fmla="*/ 12653 w 12653"/>
              <a:gd name="connsiteY88" fmla="*/ 3360 h 3489"/>
              <a:gd name="connsiteX89" fmla="*/ 12653 w 12653"/>
              <a:gd name="connsiteY89" fmla="*/ 3179 h 3489"/>
              <a:gd name="connsiteX90" fmla="*/ 12571 w 12653"/>
              <a:gd name="connsiteY90" fmla="*/ 3179 h 3489"/>
              <a:gd name="connsiteX91" fmla="*/ 12571 w 12653"/>
              <a:gd name="connsiteY91" fmla="*/ 3106 h 3489"/>
              <a:gd name="connsiteX92" fmla="*/ 12651 w 12653"/>
              <a:gd name="connsiteY92" fmla="*/ 3106 h 3489"/>
              <a:gd name="connsiteX93" fmla="*/ 12651 w 12653"/>
              <a:gd name="connsiteY93" fmla="*/ 2894 h 3489"/>
              <a:gd name="connsiteX94" fmla="*/ 12522 w 12653"/>
              <a:gd name="connsiteY94" fmla="*/ 2894 h 3489"/>
              <a:gd name="connsiteX95" fmla="*/ 12522 w 12653"/>
              <a:gd name="connsiteY95" fmla="*/ 2786 h 3489"/>
              <a:gd name="connsiteX96" fmla="*/ 12552 w 12653"/>
              <a:gd name="connsiteY96" fmla="*/ 2786 h 3489"/>
              <a:gd name="connsiteX97" fmla="*/ 12552 w 12653"/>
              <a:gd name="connsiteY97" fmla="*/ 2847 h 3489"/>
              <a:gd name="connsiteX98" fmla="*/ 12636 w 12653"/>
              <a:gd name="connsiteY98" fmla="*/ 2847 h 3489"/>
              <a:gd name="connsiteX99" fmla="*/ 12636 w 12653"/>
              <a:gd name="connsiteY99" fmla="*/ 2765 h 3489"/>
              <a:gd name="connsiteX100" fmla="*/ 12574 w 12653"/>
              <a:gd name="connsiteY100" fmla="*/ 2765 h 3489"/>
              <a:gd name="connsiteX101" fmla="*/ 12574 w 12653"/>
              <a:gd name="connsiteY101" fmla="*/ 2708 h 3489"/>
              <a:gd name="connsiteX102" fmla="*/ 12634 w 12653"/>
              <a:gd name="connsiteY102" fmla="*/ 2708 h 3489"/>
              <a:gd name="connsiteX103" fmla="*/ 12634 w 12653"/>
              <a:gd name="connsiteY103" fmla="*/ 652 h 3489"/>
              <a:gd name="connsiteX104" fmla="*/ 12574 w 12653"/>
              <a:gd name="connsiteY104" fmla="*/ 652 h 3489"/>
              <a:gd name="connsiteX105" fmla="*/ 12574 w 12653"/>
              <a:gd name="connsiteY105" fmla="*/ 596 h 3489"/>
              <a:gd name="connsiteX106" fmla="*/ 12636 w 12653"/>
              <a:gd name="connsiteY106" fmla="*/ 596 h 3489"/>
              <a:gd name="connsiteX107" fmla="*/ 12636 w 12653"/>
              <a:gd name="connsiteY107" fmla="*/ 514 h 3489"/>
              <a:gd name="connsiteX108" fmla="*/ 12552 w 12653"/>
              <a:gd name="connsiteY108" fmla="*/ 514 h 3489"/>
              <a:gd name="connsiteX109" fmla="*/ 12552 w 12653"/>
              <a:gd name="connsiteY109" fmla="*/ 575 h 3489"/>
              <a:gd name="connsiteX110" fmla="*/ 12522 w 12653"/>
              <a:gd name="connsiteY110" fmla="*/ 575 h 3489"/>
              <a:gd name="connsiteX111" fmla="*/ 12522 w 12653"/>
              <a:gd name="connsiteY111" fmla="*/ 467 h 3489"/>
              <a:gd name="connsiteX112" fmla="*/ 12651 w 12653"/>
              <a:gd name="connsiteY112" fmla="*/ 467 h 3489"/>
              <a:gd name="connsiteX113" fmla="*/ 12651 w 12653"/>
              <a:gd name="connsiteY113" fmla="*/ 255 h 3489"/>
              <a:gd name="connsiteX114" fmla="*/ 12571 w 12653"/>
              <a:gd name="connsiteY114" fmla="*/ 255 h 3489"/>
              <a:gd name="connsiteX115" fmla="*/ 12571 w 12653"/>
              <a:gd name="connsiteY115" fmla="*/ 182 h 3489"/>
              <a:gd name="connsiteX116" fmla="*/ 12653 w 12653"/>
              <a:gd name="connsiteY116" fmla="*/ 182 h 3489"/>
              <a:gd name="connsiteX117" fmla="*/ 561 w 12653"/>
              <a:gd name="connsiteY117" fmla="*/ 3283 h 3489"/>
              <a:gd name="connsiteX118" fmla="*/ 561 w 12653"/>
              <a:gd name="connsiteY118" fmla="*/ 3324 h 3489"/>
              <a:gd name="connsiteX119" fmla="*/ 520 w 12653"/>
              <a:gd name="connsiteY119" fmla="*/ 3324 h 3489"/>
              <a:gd name="connsiteX120" fmla="*/ 520 w 12653"/>
              <a:gd name="connsiteY120" fmla="*/ 3283 h 3489"/>
              <a:gd name="connsiteX121" fmla="*/ 561 w 12653"/>
              <a:gd name="connsiteY121" fmla="*/ 3283 h 3489"/>
              <a:gd name="connsiteX122" fmla="*/ 12092 w 12653"/>
              <a:gd name="connsiteY122" fmla="*/ 78 h 3489"/>
              <a:gd name="connsiteX123" fmla="*/ 12092 w 12653"/>
              <a:gd name="connsiteY123" fmla="*/ 37 h 3489"/>
              <a:gd name="connsiteX124" fmla="*/ 12133 w 12653"/>
              <a:gd name="connsiteY124" fmla="*/ 37 h 3489"/>
              <a:gd name="connsiteX125" fmla="*/ 12133 w 12653"/>
              <a:gd name="connsiteY125" fmla="*/ 78 h 3489"/>
              <a:gd name="connsiteX126" fmla="*/ 12092 w 12653"/>
              <a:gd name="connsiteY126" fmla="*/ 78 h 3489"/>
              <a:gd name="connsiteX127" fmla="*/ 12574 w 12653"/>
              <a:gd name="connsiteY127" fmla="*/ 2825 h 3489"/>
              <a:gd name="connsiteX128" fmla="*/ 12574 w 12653"/>
              <a:gd name="connsiteY128" fmla="*/ 2786 h 3489"/>
              <a:gd name="connsiteX129" fmla="*/ 12615 w 12653"/>
              <a:gd name="connsiteY129" fmla="*/ 2786 h 3489"/>
              <a:gd name="connsiteX130" fmla="*/ 12615 w 12653"/>
              <a:gd name="connsiteY130" fmla="*/ 2825 h 3489"/>
              <a:gd name="connsiteX131" fmla="*/ 12574 w 12653"/>
              <a:gd name="connsiteY131" fmla="*/ 2825 h 3489"/>
              <a:gd name="connsiteX132" fmla="*/ 12492 w 12653"/>
              <a:gd name="connsiteY132" fmla="*/ 3339 h 3489"/>
              <a:gd name="connsiteX133" fmla="*/ 12492 w 12653"/>
              <a:gd name="connsiteY133" fmla="*/ 3278 h 3489"/>
              <a:gd name="connsiteX134" fmla="*/ 12571 w 12653"/>
              <a:gd name="connsiteY134" fmla="*/ 3278 h 3489"/>
              <a:gd name="connsiteX135" fmla="*/ 12571 w 12653"/>
              <a:gd name="connsiteY135" fmla="*/ 3201 h 3489"/>
              <a:gd name="connsiteX136" fmla="*/ 12630 w 12653"/>
              <a:gd name="connsiteY136" fmla="*/ 3201 h 3489"/>
              <a:gd name="connsiteX137" fmla="*/ 12630 w 12653"/>
              <a:gd name="connsiteY137" fmla="*/ 3339 h 3489"/>
              <a:gd name="connsiteX138" fmla="*/ 12492 w 12653"/>
              <a:gd name="connsiteY138" fmla="*/ 3339 h 3489"/>
              <a:gd name="connsiteX139" fmla="*/ 12492 w 12653"/>
              <a:gd name="connsiteY139" fmla="*/ 3259 h 3489"/>
              <a:gd name="connsiteX140" fmla="*/ 12492 w 12653"/>
              <a:gd name="connsiteY140" fmla="*/ 3201 h 3489"/>
              <a:gd name="connsiteX141" fmla="*/ 12552 w 12653"/>
              <a:gd name="connsiteY141" fmla="*/ 3201 h 3489"/>
              <a:gd name="connsiteX142" fmla="*/ 12552 w 12653"/>
              <a:gd name="connsiteY142" fmla="*/ 3259 h 3489"/>
              <a:gd name="connsiteX143" fmla="*/ 12492 w 12653"/>
              <a:gd name="connsiteY143" fmla="*/ 3259 h 3489"/>
              <a:gd name="connsiteX144" fmla="*/ 12487 w 12653"/>
              <a:gd name="connsiteY144" fmla="*/ 3084 h 3489"/>
              <a:gd name="connsiteX145" fmla="*/ 12487 w 12653"/>
              <a:gd name="connsiteY145" fmla="*/ 3021 h 3489"/>
              <a:gd name="connsiteX146" fmla="*/ 12552 w 12653"/>
              <a:gd name="connsiteY146" fmla="*/ 3021 h 3489"/>
              <a:gd name="connsiteX147" fmla="*/ 12552 w 12653"/>
              <a:gd name="connsiteY147" fmla="*/ 3084 h 3489"/>
              <a:gd name="connsiteX148" fmla="*/ 12487 w 12653"/>
              <a:gd name="connsiteY148" fmla="*/ 3084 h 3489"/>
              <a:gd name="connsiteX149" fmla="*/ 12552 w 12653"/>
              <a:gd name="connsiteY149" fmla="*/ 3106 h 3489"/>
              <a:gd name="connsiteX150" fmla="*/ 12552 w 12653"/>
              <a:gd name="connsiteY150" fmla="*/ 3177 h 3489"/>
              <a:gd name="connsiteX151" fmla="*/ 12487 w 12653"/>
              <a:gd name="connsiteY151" fmla="*/ 3177 h 3489"/>
              <a:gd name="connsiteX152" fmla="*/ 12487 w 12653"/>
              <a:gd name="connsiteY152" fmla="*/ 3106 h 3489"/>
              <a:gd name="connsiteX153" fmla="*/ 12552 w 12653"/>
              <a:gd name="connsiteY153" fmla="*/ 3106 h 3489"/>
              <a:gd name="connsiteX154" fmla="*/ 12470 w 12653"/>
              <a:gd name="connsiteY154" fmla="*/ 3196 h 3489"/>
              <a:gd name="connsiteX155" fmla="*/ 12470 w 12653"/>
              <a:gd name="connsiteY155" fmla="*/ 3259 h 3489"/>
              <a:gd name="connsiteX156" fmla="*/ 12414 w 12653"/>
              <a:gd name="connsiteY156" fmla="*/ 3259 h 3489"/>
              <a:gd name="connsiteX157" fmla="*/ 12414 w 12653"/>
              <a:gd name="connsiteY157" fmla="*/ 3196 h 3489"/>
              <a:gd name="connsiteX158" fmla="*/ 12470 w 12653"/>
              <a:gd name="connsiteY158" fmla="*/ 3196 h 3489"/>
              <a:gd name="connsiteX159" fmla="*/ 12470 w 12653"/>
              <a:gd name="connsiteY159" fmla="*/ 3106 h 3489"/>
              <a:gd name="connsiteX160" fmla="*/ 12470 w 12653"/>
              <a:gd name="connsiteY160" fmla="*/ 3177 h 3489"/>
              <a:gd name="connsiteX161" fmla="*/ 12414 w 12653"/>
              <a:gd name="connsiteY161" fmla="*/ 3177 h 3489"/>
              <a:gd name="connsiteX162" fmla="*/ 12414 w 12653"/>
              <a:gd name="connsiteY162" fmla="*/ 3106 h 3489"/>
              <a:gd name="connsiteX163" fmla="*/ 12470 w 12653"/>
              <a:gd name="connsiteY163" fmla="*/ 3106 h 3489"/>
              <a:gd name="connsiteX164" fmla="*/ 12092 w 12653"/>
              <a:gd name="connsiteY164" fmla="*/ 3324 h 3489"/>
              <a:gd name="connsiteX165" fmla="*/ 12092 w 12653"/>
              <a:gd name="connsiteY165" fmla="*/ 3283 h 3489"/>
              <a:gd name="connsiteX166" fmla="*/ 12133 w 12653"/>
              <a:gd name="connsiteY166" fmla="*/ 3283 h 3489"/>
              <a:gd name="connsiteX167" fmla="*/ 12133 w 12653"/>
              <a:gd name="connsiteY167" fmla="*/ 3324 h 3489"/>
              <a:gd name="connsiteX168" fmla="*/ 12092 w 12653"/>
              <a:gd name="connsiteY168" fmla="*/ 3324 h 3489"/>
              <a:gd name="connsiteX169" fmla="*/ 240 w 12653"/>
              <a:gd name="connsiteY169" fmla="*/ 3196 h 3489"/>
              <a:gd name="connsiteX170" fmla="*/ 240 w 12653"/>
              <a:gd name="connsiteY170" fmla="*/ 3259 h 3489"/>
              <a:gd name="connsiteX171" fmla="*/ 184 w 12653"/>
              <a:gd name="connsiteY171" fmla="*/ 3259 h 3489"/>
              <a:gd name="connsiteX172" fmla="*/ 184 w 12653"/>
              <a:gd name="connsiteY172" fmla="*/ 3196 h 3489"/>
              <a:gd name="connsiteX173" fmla="*/ 240 w 12653"/>
              <a:gd name="connsiteY173" fmla="*/ 3196 h 3489"/>
              <a:gd name="connsiteX174" fmla="*/ 240 w 12653"/>
              <a:gd name="connsiteY174" fmla="*/ 3106 h 3489"/>
              <a:gd name="connsiteX175" fmla="*/ 240 w 12653"/>
              <a:gd name="connsiteY175" fmla="*/ 3177 h 3489"/>
              <a:gd name="connsiteX176" fmla="*/ 184 w 12653"/>
              <a:gd name="connsiteY176" fmla="*/ 3177 h 3489"/>
              <a:gd name="connsiteX177" fmla="*/ 184 w 12653"/>
              <a:gd name="connsiteY177" fmla="*/ 3106 h 3489"/>
              <a:gd name="connsiteX178" fmla="*/ 240 w 12653"/>
              <a:gd name="connsiteY178" fmla="*/ 3106 h 3489"/>
              <a:gd name="connsiteX179" fmla="*/ 102 w 12653"/>
              <a:gd name="connsiteY179" fmla="*/ 3084 h 3489"/>
              <a:gd name="connsiteX180" fmla="*/ 102 w 12653"/>
              <a:gd name="connsiteY180" fmla="*/ 3021 h 3489"/>
              <a:gd name="connsiteX181" fmla="*/ 166 w 12653"/>
              <a:gd name="connsiteY181" fmla="*/ 3021 h 3489"/>
              <a:gd name="connsiteX182" fmla="*/ 166 w 12653"/>
              <a:gd name="connsiteY182" fmla="*/ 3084 h 3489"/>
              <a:gd name="connsiteX183" fmla="*/ 102 w 12653"/>
              <a:gd name="connsiteY183" fmla="*/ 3084 h 3489"/>
              <a:gd name="connsiteX184" fmla="*/ 102 w 12653"/>
              <a:gd name="connsiteY184" fmla="*/ 3177 h 3489"/>
              <a:gd name="connsiteX185" fmla="*/ 102 w 12653"/>
              <a:gd name="connsiteY185" fmla="*/ 3106 h 3489"/>
              <a:gd name="connsiteX186" fmla="*/ 166 w 12653"/>
              <a:gd name="connsiteY186" fmla="*/ 3106 h 3489"/>
              <a:gd name="connsiteX187" fmla="*/ 166 w 12653"/>
              <a:gd name="connsiteY187" fmla="*/ 3177 h 3489"/>
              <a:gd name="connsiteX188" fmla="*/ 102 w 12653"/>
              <a:gd name="connsiteY188" fmla="*/ 3177 h 3489"/>
              <a:gd name="connsiteX189" fmla="*/ 102 w 12653"/>
              <a:gd name="connsiteY189" fmla="*/ 3259 h 3489"/>
              <a:gd name="connsiteX190" fmla="*/ 102 w 12653"/>
              <a:gd name="connsiteY190" fmla="*/ 3201 h 3489"/>
              <a:gd name="connsiteX191" fmla="*/ 162 w 12653"/>
              <a:gd name="connsiteY191" fmla="*/ 3201 h 3489"/>
              <a:gd name="connsiteX192" fmla="*/ 162 w 12653"/>
              <a:gd name="connsiteY192" fmla="*/ 3259 h 3489"/>
              <a:gd name="connsiteX193" fmla="*/ 102 w 12653"/>
              <a:gd name="connsiteY193" fmla="*/ 3259 h 3489"/>
              <a:gd name="connsiteX194" fmla="*/ 162 w 12653"/>
              <a:gd name="connsiteY194" fmla="*/ 3278 h 3489"/>
              <a:gd name="connsiteX195" fmla="*/ 162 w 12653"/>
              <a:gd name="connsiteY195" fmla="*/ 3339 h 3489"/>
              <a:gd name="connsiteX196" fmla="*/ 24 w 12653"/>
              <a:gd name="connsiteY196" fmla="*/ 3339 h 3489"/>
              <a:gd name="connsiteX197" fmla="*/ 24 w 12653"/>
              <a:gd name="connsiteY197" fmla="*/ 3201 h 3489"/>
              <a:gd name="connsiteX198" fmla="*/ 82 w 12653"/>
              <a:gd name="connsiteY198" fmla="*/ 3201 h 3489"/>
              <a:gd name="connsiteX199" fmla="*/ 82 w 12653"/>
              <a:gd name="connsiteY199" fmla="*/ 3278 h 3489"/>
              <a:gd name="connsiteX200" fmla="*/ 162 w 12653"/>
              <a:gd name="connsiteY200" fmla="*/ 3278 h 3489"/>
              <a:gd name="connsiteX201" fmla="*/ 80 w 12653"/>
              <a:gd name="connsiteY201" fmla="*/ 536 h 3489"/>
              <a:gd name="connsiteX202" fmla="*/ 80 w 12653"/>
              <a:gd name="connsiteY202" fmla="*/ 575 h 3489"/>
              <a:gd name="connsiteX203" fmla="*/ 39 w 12653"/>
              <a:gd name="connsiteY203" fmla="*/ 575 h 3489"/>
              <a:gd name="connsiteX204" fmla="*/ 39 w 12653"/>
              <a:gd name="connsiteY204" fmla="*/ 536 h 3489"/>
              <a:gd name="connsiteX205" fmla="*/ 80 w 12653"/>
              <a:gd name="connsiteY205" fmla="*/ 536 h 3489"/>
              <a:gd name="connsiteX206" fmla="*/ 162 w 12653"/>
              <a:gd name="connsiteY206" fmla="*/ 22 h 3489"/>
              <a:gd name="connsiteX207" fmla="*/ 162 w 12653"/>
              <a:gd name="connsiteY207" fmla="*/ 82 h 3489"/>
              <a:gd name="connsiteX208" fmla="*/ 82 w 12653"/>
              <a:gd name="connsiteY208" fmla="*/ 82 h 3489"/>
              <a:gd name="connsiteX209" fmla="*/ 82 w 12653"/>
              <a:gd name="connsiteY209" fmla="*/ 160 h 3489"/>
              <a:gd name="connsiteX210" fmla="*/ 24 w 12653"/>
              <a:gd name="connsiteY210" fmla="*/ 160 h 3489"/>
              <a:gd name="connsiteX211" fmla="*/ 24 w 12653"/>
              <a:gd name="connsiteY211" fmla="*/ 22 h 3489"/>
              <a:gd name="connsiteX212" fmla="*/ 162 w 12653"/>
              <a:gd name="connsiteY212" fmla="*/ 22 h 3489"/>
              <a:gd name="connsiteX213" fmla="*/ 162 w 12653"/>
              <a:gd name="connsiteY213" fmla="*/ 102 h 3489"/>
              <a:gd name="connsiteX214" fmla="*/ 162 w 12653"/>
              <a:gd name="connsiteY214" fmla="*/ 160 h 3489"/>
              <a:gd name="connsiteX215" fmla="*/ 102 w 12653"/>
              <a:gd name="connsiteY215" fmla="*/ 160 h 3489"/>
              <a:gd name="connsiteX216" fmla="*/ 102 w 12653"/>
              <a:gd name="connsiteY216" fmla="*/ 102 h 3489"/>
              <a:gd name="connsiteX217" fmla="*/ 162 w 12653"/>
              <a:gd name="connsiteY217" fmla="*/ 102 h 3489"/>
              <a:gd name="connsiteX218" fmla="*/ 166 w 12653"/>
              <a:gd name="connsiteY218" fmla="*/ 277 h 3489"/>
              <a:gd name="connsiteX219" fmla="*/ 166 w 12653"/>
              <a:gd name="connsiteY219" fmla="*/ 339 h 3489"/>
              <a:gd name="connsiteX220" fmla="*/ 102 w 12653"/>
              <a:gd name="connsiteY220" fmla="*/ 339 h 3489"/>
              <a:gd name="connsiteX221" fmla="*/ 102 w 12653"/>
              <a:gd name="connsiteY221" fmla="*/ 277 h 3489"/>
              <a:gd name="connsiteX222" fmla="*/ 166 w 12653"/>
              <a:gd name="connsiteY222" fmla="*/ 277 h 3489"/>
              <a:gd name="connsiteX223" fmla="*/ 102 w 12653"/>
              <a:gd name="connsiteY223" fmla="*/ 255 h 3489"/>
              <a:gd name="connsiteX224" fmla="*/ 102 w 12653"/>
              <a:gd name="connsiteY224" fmla="*/ 184 h 3489"/>
              <a:gd name="connsiteX225" fmla="*/ 166 w 12653"/>
              <a:gd name="connsiteY225" fmla="*/ 184 h 3489"/>
              <a:gd name="connsiteX226" fmla="*/ 166 w 12653"/>
              <a:gd name="connsiteY226" fmla="*/ 255 h 3489"/>
              <a:gd name="connsiteX227" fmla="*/ 102 w 12653"/>
              <a:gd name="connsiteY227" fmla="*/ 255 h 3489"/>
              <a:gd name="connsiteX228" fmla="*/ 184 w 12653"/>
              <a:gd name="connsiteY228" fmla="*/ 255 h 3489"/>
              <a:gd name="connsiteX229" fmla="*/ 184 w 12653"/>
              <a:gd name="connsiteY229" fmla="*/ 184 h 3489"/>
              <a:gd name="connsiteX230" fmla="*/ 240 w 12653"/>
              <a:gd name="connsiteY230" fmla="*/ 184 h 3489"/>
              <a:gd name="connsiteX231" fmla="*/ 240 w 12653"/>
              <a:gd name="connsiteY231" fmla="*/ 255 h 3489"/>
              <a:gd name="connsiteX232" fmla="*/ 184 w 12653"/>
              <a:gd name="connsiteY232" fmla="*/ 255 h 3489"/>
              <a:gd name="connsiteX233" fmla="*/ 184 w 12653"/>
              <a:gd name="connsiteY233" fmla="*/ 164 h 3489"/>
              <a:gd name="connsiteX234" fmla="*/ 184 w 12653"/>
              <a:gd name="connsiteY234" fmla="*/ 102 h 3489"/>
              <a:gd name="connsiteX235" fmla="*/ 240 w 12653"/>
              <a:gd name="connsiteY235" fmla="*/ 102 h 3489"/>
              <a:gd name="connsiteX236" fmla="*/ 240 w 12653"/>
              <a:gd name="connsiteY236" fmla="*/ 164 h 3489"/>
              <a:gd name="connsiteX237" fmla="*/ 184 w 12653"/>
              <a:gd name="connsiteY237" fmla="*/ 164 h 3489"/>
              <a:gd name="connsiteX238" fmla="*/ 561 w 12653"/>
              <a:gd name="connsiteY238" fmla="*/ 37 h 3489"/>
              <a:gd name="connsiteX239" fmla="*/ 561 w 12653"/>
              <a:gd name="connsiteY239" fmla="*/ 78 h 3489"/>
              <a:gd name="connsiteX240" fmla="*/ 520 w 12653"/>
              <a:gd name="connsiteY240" fmla="*/ 78 h 3489"/>
              <a:gd name="connsiteX241" fmla="*/ 520 w 12653"/>
              <a:gd name="connsiteY241" fmla="*/ 37 h 3489"/>
              <a:gd name="connsiteX242" fmla="*/ 561 w 12653"/>
              <a:gd name="connsiteY242" fmla="*/ 37 h 3489"/>
              <a:gd name="connsiteX243" fmla="*/ 12414 w 12653"/>
              <a:gd name="connsiteY243" fmla="*/ 164 h 3489"/>
              <a:gd name="connsiteX244" fmla="*/ 12414 w 12653"/>
              <a:gd name="connsiteY244" fmla="*/ 102 h 3489"/>
              <a:gd name="connsiteX245" fmla="*/ 12470 w 12653"/>
              <a:gd name="connsiteY245" fmla="*/ 102 h 3489"/>
              <a:gd name="connsiteX246" fmla="*/ 12470 w 12653"/>
              <a:gd name="connsiteY246" fmla="*/ 164 h 3489"/>
              <a:gd name="connsiteX247" fmla="*/ 12414 w 12653"/>
              <a:gd name="connsiteY247" fmla="*/ 164 h 3489"/>
              <a:gd name="connsiteX248" fmla="*/ 12414 w 12653"/>
              <a:gd name="connsiteY248" fmla="*/ 255 h 3489"/>
              <a:gd name="connsiteX249" fmla="*/ 12414 w 12653"/>
              <a:gd name="connsiteY249" fmla="*/ 184 h 3489"/>
              <a:gd name="connsiteX250" fmla="*/ 12470 w 12653"/>
              <a:gd name="connsiteY250" fmla="*/ 184 h 3489"/>
              <a:gd name="connsiteX251" fmla="*/ 12470 w 12653"/>
              <a:gd name="connsiteY251" fmla="*/ 255 h 3489"/>
              <a:gd name="connsiteX252" fmla="*/ 12414 w 12653"/>
              <a:gd name="connsiteY252" fmla="*/ 255 h 3489"/>
              <a:gd name="connsiteX253" fmla="*/ 12552 w 12653"/>
              <a:gd name="connsiteY253" fmla="*/ 596 h 3489"/>
              <a:gd name="connsiteX254" fmla="*/ 12552 w 12653"/>
              <a:gd name="connsiteY254" fmla="*/ 674 h 3489"/>
              <a:gd name="connsiteX255" fmla="*/ 12612 w 12653"/>
              <a:gd name="connsiteY255" fmla="*/ 674 h 3489"/>
              <a:gd name="connsiteX256" fmla="*/ 12612 w 12653"/>
              <a:gd name="connsiteY256" fmla="*/ 2687 h 3489"/>
              <a:gd name="connsiteX257" fmla="*/ 12552 w 12653"/>
              <a:gd name="connsiteY257" fmla="*/ 2687 h 3489"/>
              <a:gd name="connsiteX258" fmla="*/ 12552 w 12653"/>
              <a:gd name="connsiteY258" fmla="*/ 2765 h 3489"/>
              <a:gd name="connsiteX259" fmla="*/ 12500 w 12653"/>
              <a:gd name="connsiteY259" fmla="*/ 2765 h 3489"/>
              <a:gd name="connsiteX260" fmla="*/ 12500 w 12653"/>
              <a:gd name="connsiteY260" fmla="*/ 2916 h 3489"/>
              <a:gd name="connsiteX261" fmla="*/ 12628 w 12653"/>
              <a:gd name="connsiteY261" fmla="*/ 2916 h 3489"/>
              <a:gd name="connsiteX262" fmla="*/ 12628 w 12653"/>
              <a:gd name="connsiteY262" fmla="*/ 3084 h 3489"/>
              <a:gd name="connsiteX263" fmla="*/ 12571 w 12653"/>
              <a:gd name="connsiteY263" fmla="*/ 3084 h 3489"/>
              <a:gd name="connsiteX264" fmla="*/ 12571 w 12653"/>
              <a:gd name="connsiteY264" fmla="*/ 3002 h 3489"/>
              <a:gd name="connsiteX265" fmla="*/ 12470 w 12653"/>
              <a:gd name="connsiteY265" fmla="*/ 3002 h 3489"/>
              <a:gd name="connsiteX266" fmla="*/ 12470 w 12653"/>
              <a:gd name="connsiteY266" fmla="*/ 3084 h 3489"/>
              <a:gd name="connsiteX267" fmla="*/ 12392 w 12653"/>
              <a:gd name="connsiteY267" fmla="*/ 3084 h 3489"/>
              <a:gd name="connsiteX268" fmla="*/ 12392 w 12653"/>
              <a:gd name="connsiteY268" fmla="*/ 3177 h 3489"/>
              <a:gd name="connsiteX269" fmla="*/ 12300 w 12653"/>
              <a:gd name="connsiteY269" fmla="*/ 3177 h 3489"/>
              <a:gd name="connsiteX270" fmla="*/ 12300 w 12653"/>
              <a:gd name="connsiteY270" fmla="*/ 3278 h 3489"/>
              <a:gd name="connsiteX271" fmla="*/ 12392 w 12653"/>
              <a:gd name="connsiteY271" fmla="*/ 3278 h 3489"/>
              <a:gd name="connsiteX272" fmla="*/ 12392 w 12653"/>
              <a:gd name="connsiteY272" fmla="*/ 3337 h 3489"/>
              <a:gd name="connsiteX273" fmla="*/ 12224 w 12653"/>
              <a:gd name="connsiteY273" fmla="*/ 3337 h 3489"/>
              <a:gd name="connsiteX274" fmla="*/ 12224 w 12653"/>
              <a:gd name="connsiteY274" fmla="*/ 3209 h 3489"/>
              <a:gd name="connsiteX275" fmla="*/ 12071 w 12653"/>
              <a:gd name="connsiteY275" fmla="*/ 3209 h 3489"/>
              <a:gd name="connsiteX276" fmla="*/ 12071 w 12653"/>
              <a:gd name="connsiteY276" fmla="*/ 3261 h 3489"/>
              <a:gd name="connsiteX277" fmla="*/ 11995 w 12653"/>
              <a:gd name="connsiteY277" fmla="*/ 3261 h 3489"/>
              <a:gd name="connsiteX278" fmla="*/ 11995 w 12653"/>
              <a:gd name="connsiteY278" fmla="*/ 3322 h 3489"/>
              <a:gd name="connsiteX279" fmla="*/ 658 w 12653"/>
              <a:gd name="connsiteY279" fmla="*/ 3322 h 3489"/>
              <a:gd name="connsiteX280" fmla="*/ 658 w 12653"/>
              <a:gd name="connsiteY280" fmla="*/ 3261 h 3489"/>
              <a:gd name="connsiteX281" fmla="*/ 583 w 12653"/>
              <a:gd name="connsiteY281" fmla="*/ 3261 h 3489"/>
              <a:gd name="connsiteX282" fmla="*/ 583 w 12653"/>
              <a:gd name="connsiteY282" fmla="*/ 3209 h 3489"/>
              <a:gd name="connsiteX283" fmla="*/ 430 w 12653"/>
              <a:gd name="connsiteY283" fmla="*/ 3209 h 3489"/>
              <a:gd name="connsiteX284" fmla="*/ 430 w 12653"/>
              <a:gd name="connsiteY284" fmla="*/ 3337 h 3489"/>
              <a:gd name="connsiteX285" fmla="*/ 261 w 12653"/>
              <a:gd name="connsiteY285" fmla="*/ 3337 h 3489"/>
              <a:gd name="connsiteX286" fmla="*/ 261 w 12653"/>
              <a:gd name="connsiteY286" fmla="*/ 3278 h 3489"/>
              <a:gd name="connsiteX287" fmla="*/ 354 w 12653"/>
              <a:gd name="connsiteY287" fmla="*/ 3278 h 3489"/>
              <a:gd name="connsiteX288" fmla="*/ 354 w 12653"/>
              <a:gd name="connsiteY288" fmla="*/ 3177 h 3489"/>
              <a:gd name="connsiteX289" fmla="*/ 261 w 12653"/>
              <a:gd name="connsiteY289" fmla="*/ 3177 h 3489"/>
              <a:gd name="connsiteX290" fmla="*/ 261 w 12653"/>
              <a:gd name="connsiteY290" fmla="*/ 3084 h 3489"/>
              <a:gd name="connsiteX291" fmla="*/ 184 w 12653"/>
              <a:gd name="connsiteY291" fmla="*/ 3084 h 3489"/>
              <a:gd name="connsiteX292" fmla="*/ 184 w 12653"/>
              <a:gd name="connsiteY292" fmla="*/ 3002 h 3489"/>
              <a:gd name="connsiteX293" fmla="*/ 82 w 12653"/>
              <a:gd name="connsiteY293" fmla="*/ 3002 h 3489"/>
              <a:gd name="connsiteX294" fmla="*/ 82 w 12653"/>
              <a:gd name="connsiteY294" fmla="*/ 3084 h 3489"/>
              <a:gd name="connsiteX295" fmla="*/ 26 w 12653"/>
              <a:gd name="connsiteY295" fmla="*/ 3084 h 3489"/>
              <a:gd name="connsiteX296" fmla="*/ 26 w 12653"/>
              <a:gd name="connsiteY296" fmla="*/ 2916 h 3489"/>
              <a:gd name="connsiteX297" fmla="*/ 153 w 12653"/>
              <a:gd name="connsiteY297" fmla="*/ 2916 h 3489"/>
              <a:gd name="connsiteX298" fmla="*/ 153 w 12653"/>
              <a:gd name="connsiteY298" fmla="*/ 2765 h 3489"/>
              <a:gd name="connsiteX299" fmla="*/ 102 w 12653"/>
              <a:gd name="connsiteY299" fmla="*/ 2765 h 3489"/>
              <a:gd name="connsiteX300" fmla="*/ 102 w 12653"/>
              <a:gd name="connsiteY300" fmla="*/ 2687 h 3489"/>
              <a:gd name="connsiteX301" fmla="*/ 41 w 12653"/>
              <a:gd name="connsiteY301" fmla="*/ 2687 h 3489"/>
              <a:gd name="connsiteX302" fmla="*/ 41 w 12653"/>
              <a:gd name="connsiteY302" fmla="*/ 674 h 3489"/>
              <a:gd name="connsiteX303" fmla="*/ 102 w 12653"/>
              <a:gd name="connsiteY303" fmla="*/ 674 h 3489"/>
              <a:gd name="connsiteX304" fmla="*/ 102 w 12653"/>
              <a:gd name="connsiteY304" fmla="*/ 596 h 3489"/>
              <a:gd name="connsiteX305" fmla="*/ 153 w 12653"/>
              <a:gd name="connsiteY305" fmla="*/ 596 h 3489"/>
              <a:gd name="connsiteX306" fmla="*/ 153 w 12653"/>
              <a:gd name="connsiteY306" fmla="*/ 445 h 3489"/>
              <a:gd name="connsiteX307" fmla="*/ 26 w 12653"/>
              <a:gd name="connsiteY307" fmla="*/ 445 h 3489"/>
              <a:gd name="connsiteX308" fmla="*/ 26 w 12653"/>
              <a:gd name="connsiteY308" fmla="*/ 277 h 3489"/>
              <a:gd name="connsiteX309" fmla="*/ 82 w 12653"/>
              <a:gd name="connsiteY309" fmla="*/ 277 h 3489"/>
              <a:gd name="connsiteX310" fmla="*/ 82 w 12653"/>
              <a:gd name="connsiteY310" fmla="*/ 359 h 3489"/>
              <a:gd name="connsiteX311" fmla="*/ 184 w 12653"/>
              <a:gd name="connsiteY311" fmla="*/ 359 h 3489"/>
              <a:gd name="connsiteX312" fmla="*/ 184 w 12653"/>
              <a:gd name="connsiteY312" fmla="*/ 277 h 3489"/>
              <a:gd name="connsiteX313" fmla="*/ 261 w 12653"/>
              <a:gd name="connsiteY313" fmla="*/ 277 h 3489"/>
              <a:gd name="connsiteX314" fmla="*/ 261 w 12653"/>
              <a:gd name="connsiteY314" fmla="*/ 184 h 3489"/>
              <a:gd name="connsiteX315" fmla="*/ 354 w 12653"/>
              <a:gd name="connsiteY315" fmla="*/ 184 h 3489"/>
              <a:gd name="connsiteX316" fmla="*/ 354 w 12653"/>
              <a:gd name="connsiteY316" fmla="*/ 82 h 3489"/>
              <a:gd name="connsiteX317" fmla="*/ 261 w 12653"/>
              <a:gd name="connsiteY317" fmla="*/ 82 h 3489"/>
              <a:gd name="connsiteX318" fmla="*/ 261 w 12653"/>
              <a:gd name="connsiteY318" fmla="*/ 24 h 3489"/>
              <a:gd name="connsiteX319" fmla="*/ 430 w 12653"/>
              <a:gd name="connsiteY319" fmla="*/ 24 h 3489"/>
              <a:gd name="connsiteX320" fmla="*/ 430 w 12653"/>
              <a:gd name="connsiteY320" fmla="*/ 151 h 3489"/>
              <a:gd name="connsiteX321" fmla="*/ 583 w 12653"/>
              <a:gd name="connsiteY321" fmla="*/ 151 h 3489"/>
              <a:gd name="connsiteX322" fmla="*/ 583 w 12653"/>
              <a:gd name="connsiteY322" fmla="*/ 100 h 3489"/>
              <a:gd name="connsiteX323" fmla="*/ 658 w 12653"/>
              <a:gd name="connsiteY323" fmla="*/ 100 h 3489"/>
              <a:gd name="connsiteX324" fmla="*/ 658 w 12653"/>
              <a:gd name="connsiteY324" fmla="*/ 39 h 3489"/>
              <a:gd name="connsiteX325" fmla="*/ 11995 w 12653"/>
              <a:gd name="connsiteY325" fmla="*/ 39 h 3489"/>
              <a:gd name="connsiteX326" fmla="*/ 11995 w 12653"/>
              <a:gd name="connsiteY326" fmla="*/ 100 h 3489"/>
              <a:gd name="connsiteX327" fmla="*/ 12071 w 12653"/>
              <a:gd name="connsiteY327" fmla="*/ 100 h 3489"/>
              <a:gd name="connsiteX328" fmla="*/ 12071 w 12653"/>
              <a:gd name="connsiteY328" fmla="*/ 151 h 3489"/>
              <a:gd name="connsiteX329" fmla="*/ 12224 w 12653"/>
              <a:gd name="connsiteY329" fmla="*/ 151 h 3489"/>
              <a:gd name="connsiteX330" fmla="*/ 12224 w 12653"/>
              <a:gd name="connsiteY330" fmla="*/ 24 h 3489"/>
              <a:gd name="connsiteX331" fmla="*/ 12392 w 12653"/>
              <a:gd name="connsiteY331" fmla="*/ 24 h 3489"/>
              <a:gd name="connsiteX332" fmla="*/ 12392 w 12653"/>
              <a:gd name="connsiteY332" fmla="*/ 82 h 3489"/>
              <a:gd name="connsiteX333" fmla="*/ 12300 w 12653"/>
              <a:gd name="connsiteY333" fmla="*/ 82 h 3489"/>
              <a:gd name="connsiteX334" fmla="*/ 12300 w 12653"/>
              <a:gd name="connsiteY334" fmla="*/ 184 h 3489"/>
              <a:gd name="connsiteX335" fmla="*/ 12392 w 12653"/>
              <a:gd name="connsiteY335" fmla="*/ 184 h 3489"/>
              <a:gd name="connsiteX336" fmla="*/ 12392 w 12653"/>
              <a:gd name="connsiteY336" fmla="*/ 277 h 3489"/>
              <a:gd name="connsiteX337" fmla="*/ 12470 w 12653"/>
              <a:gd name="connsiteY337" fmla="*/ 277 h 3489"/>
              <a:gd name="connsiteX338" fmla="*/ 12470 w 12653"/>
              <a:gd name="connsiteY338" fmla="*/ 359 h 3489"/>
              <a:gd name="connsiteX339" fmla="*/ 12571 w 12653"/>
              <a:gd name="connsiteY339" fmla="*/ 359 h 3489"/>
              <a:gd name="connsiteX340" fmla="*/ 12571 w 12653"/>
              <a:gd name="connsiteY340" fmla="*/ 277 h 3489"/>
              <a:gd name="connsiteX341" fmla="*/ 12628 w 12653"/>
              <a:gd name="connsiteY341" fmla="*/ 277 h 3489"/>
              <a:gd name="connsiteX342" fmla="*/ 12628 w 12653"/>
              <a:gd name="connsiteY342" fmla="*/ 445 h 3489"/>
              <a:gd name="connsiteX343" fmla="*/ 12500 w 12653"/>
              <a:gd name="connsiteY343" fmla="*/ 445 h 3489"/>
              <a:gd name="connsiteX344" fmla="*/ 12500 w 12653"/>
              <a:gd name="connsiteY344" fmla="*/ 596 h 3489"/>
              <a:gd name="connsiteX345" fmla="*/ 12552 w 12653"/>
              <a:gd name="connsiteY345" fmla="*/ 596 h 3489"/>
              <a:gd name="connsiteX346" fmla="*/ 261 w 12653"/>
              <a:gd name="connsiteY346" fmla="*/ 3259 h 3489"/>
              <a:gd name="connsiteX347" fmla="*/ 261 w 12653"/>
              <a:gd name="connsiteY347" fmla="*/ 3196 h 3489"/>
              <a:gd name="connsiteX348" fmla="*/ 335 w 12653"/>
              <a:gd name="connsiteY348" fmla="*/ 3196 h 3489"/>
              <a:gd name="connsiteX349" fmla="*/ 335 w 12653"/>
              <a:gd name="connsiteY349" fmla="*/ 3259 h 3489"/>
              <a:gd name="connsiteX350" fmla="*/ 261 w 12653"/>
              <a:gd name="connsiteY350" fmla="*/ 3259 h 3489"/>
              <a:gd name="connsiteX351" fmla="*/ 261 w 12653"/>
              <a:gd name="connsiteY351" fmla="*/ 102 h 3489"/>
              <a:gd name="connsiteX352" fmla="*/ 335 w 12653"/>
              <a:gd name="connsiteY352" fmla="*/ 102 h 3489"/>
              <a:gd name="connsiteX353" fmla="*/ 335 w 12653"/>
              <a:gd name="connsiteY353" fmla="*/ 164 h 3489"/>
              <a:gd name="connsiteX354" fmla="*/ 261 w 12653"/>
              <a:gd name="connsiteY354" fmla="*/ 164 h 3489"/>
              <a:gd name="connsiteX355" fmla="*/ 261 w 12653"/>
              <a:gd name="connsiteY355" fmla="*/ 102 h 3489"/>
              <a:gd name="connsiteX356" fmla="*/ 12392 w 12653"/>
              <a:gd name="connsiteY356" fmla="*/ 102 h 3489"/>
              <a:gd name="connsiteX357" fmla="*/ 12392 w 12653"/>
              <a:gd name="connsiteY357" fmla="*/ 164 h 3489"/>
              <a:gd name="connsiteX358" fmla="*/ 12319 w 12653"/>
              <a:gd name="connsiteY358" fmla="*/ 164 h 3489"/>
              <a:gd name="connsiteX359" fmla="*/ 12319 w 12653"/>
              <a:gd name="connsiteY359" fmla="*/ 102 h 3489"/>
              <a:gd name="connsiteX360" fmla="*/ 12392 w 12653"/>
              <a:gd name="connsiteY360" fmla="*/ 102 h 3489"/>
              <a:gd name="connsiteX361" fmla="*/ 12392 w 12653"/>
              <a:gd name="connsiteY361" fmla="*/ 3196 h 3489"/>
              <a:gd name="connsiteX362" fmla="*/ 12392 w 12653"/>
              <a:gd name="connsiteY362" fmla="*/ 3259 h 3489"/>
              <a:gd name="connsiteX363" fmla="*/ 12319 w 12653"/>
              <a:gd name="connsiteY363" fmla="*/ 3259 h 3489"/>
              <a:gd name="connsiteX364" fmla="*/ 12319 w 12653"/>
              <a:gd name="connsiteY364" fmla="*/ 3196 h 3489"/>
              <a:gd name="connsiteX365" fmla="*/ 12392 w 12653"/>
              <a:gd name="connsiteY365" fmla="*/ 3196 h 3489"/>
              <a:gd name="connsiteX366" fmla="*/ 12552 w 12653"/>
              <a:gd name="connsiteY366" fmla="*/ 277 h 3489"/>
              <a:gd name="connsiteX367" fmla="*/ 12552 w 12653"/>
              <a:gd name="connsiteY367" fmla="*/ 339 h 3489"/>
              <a:gd name="connsiteX368" fmla="*/ 12487 w 12653"/>
              <a:gd name="connsiteY368" fmla="*/ 339 h 3489"/>
              <a:gd name="connsiteX369" fmla="*/ 12487 w 12653"/>
              <a:gd name="connsiteY369" fmla="*/ 277 h 3489"/>
              <a:gd name="connsiteX370" fmla="*/ 12552 w 12653"/>
              <a:gd name="connsiteY370" fmla="*/ 277 h 3489"/>
              <a:gd name="connsiteX371" fmla="*/ 12552 w 12653"/>
              <a:gd name="connsiteY371" fmla="*/ 184 h 3489"/>
              <a:gd name="connsiteX372" fmla="*/ 12552 w 12653"/>
              <a:gd name="connsiteY372" fmla="*/ 255 h 3489"/>
              <a:gd name="connsiteX373" fmla="*/ 12487 w 12653"/>
              <a:gd name="connsiteY373" fmla="*/ 255 h 3489"/>
              <a:gd name="connsiteX374" fmla="*/ 12487 w 12653"/>
              <a:gd name="connsiteY374" fmla="*/ 184 h 3489"/>
              <a:gd name="connsiteX375" fmla="*/ 12552 w 12653"/>
              <a:gd name="connsiteY375" fmla="*/ 184 h 3489"/>
              <a:gd name="connsiteX376" fmla="*/ 12552 w 12653"/>
              <a:gd name="connsiteY376" fmla="*/ 102 h 3489"/>
              <a:gd name="connsiteX377" fmla="*/ 12552 w 12653"/>
              <a:gd name="connsiteY377" fmla="*/ 160 h 3489"/>
              <a:gd name="connsiteX378" fmla="*/ 12492 w 12653"/>
              <a:gd name="connsiteY378" fmla="*/ 160 h 3489"/>
              <a:gd name="connsiteX379" fmla="*/ 12492 w 12653"/>
              <a:gd name="connsiteY379" fmla="*/ 102 h 3489"/>
              <a:gd name="connsiteX380" fmla="*/ 12552 w 12653"/>
              <a:gd name="connsiteY380" fmla="*/ 102 h 3489"/>
              <a:gd name="connsiteX381" fmla="*/ 12492 w 12653"/>
              <a:gd name="connsiteY381" fmla="*/ 82 h 3489"/>
              <a:gd name="connsiteX382" fmla="*/ 12492 w 12653"/>
              <a:gd name="connsiteY382" fmla="*/ 22 h 3489"/>
              <a:gd name="connsiteX383" fmla="*/ 12630 w 12653"/>
              <a:gd name="connsiteY383" fmla="*/ 22 h 3489"/>
              <a:gd name="connsiteX384" fmla="*/ 12630 w 12653"/>
              <a:gd name="connsiteY384" fmla="*/ 160 h 3489"/>
              <a:gd name="connsiteX385" fmla="*/ 12571 w 12653"/>
              <a:gd name="connsiteY385" fmla="*/ 160 h 3489"/>
              <a:gd name="connsiteX386" fmla="*/ 12571 w 12653"/>
              <a:gd name="connsiteY386" fmla="*/ 82 h 3489"/>
              <a:gd name="connsiteX387" fmla="*/ 12492 w 12653"/>
              <a:gd name="connsiteY387" fmla="*/ 82 h 3489"/>
              <a:gd name="connsiteX388" fmla="*/ 80 w 12653"/>
              <a:gd name="connsiteY388" fmla="*/ 2786 h 3489"/>
              <a:gd name="connsiteX389" fmla="*/ 80 w 12653"/>
              <a:gd name="connsiteY389" fmla="*/ 2825 h 3489"/>
              <a:gd name="connsiteX390" fmla="*/ 39 w 12653"/>
              <a:gd name="connsiteY390" fmla="*/ 2825 h 3489"/>
              <a:gd name="connsiteX391" fmla="*/ 39 w 12653"/>
              <a:gd name="connsiteY391" fmla="*/ 2786 h 3489"/>
              <a:gd name="connsiteX392" fmla="*/ 80 w 12653"/>
              <a:gd name="connsiteY392" fmla="*/ 3489 h 3489"/>
              <a:gd name="connsiteX393" fmla="*/ 12574 w 12653"/>
              <a:gd name="connsiteY393" fmla="*/ 575 h 3489"/>
              <a:gd name="connsiteX394" fmla="*/ 12574 w 12653"/>
              <a:gd name="connsiteY394" fmla="*/ 536 h 3489"/>
              <a:gd name="connsiteX395" fmla="*/ 12615 w 12653"/>
              <a:gd name="connsiteY395" fmla="*/ 536 h 3489"/>
              <a:gd name="connsiteX396" fmla="*/ 12615 w 12653"/>
              <a:gd name="connsiteY396" fmla="*/ 575 h 3489"/>
              <a:gd name="connsiteX397" fmla="*/ 12574 w 12653"/>
              <a:gd name="connsiteY397" fmla="*/ 575 h 3489"/>
              <a:gd name="connsiteX0" fmla="*/ 12653 w 12653"/>
              <a:gd name="connsiteY0" fmla="*/ 182 h 3360"/>
              <a:gd name="connsiteX1" fmla="*/ 12653 w 12653"/>
              <a:gd name="connsiteY1" fmla="*/ 0 h 3360"/>
              <a:gd name="connsiteX2" fmla="*/ 12470 w 12653"/>
              <a:gd name="connsiteY2" fmla="*/ 0 h 3360"/>
              <a:gd name="connsiteX3" fmla="*/ 12470 w 12653"/>
              <a:gd name="connsiteY3" fmla="*/ 82 h 3360"/>
              <a:gd name="connsiteX4" fmla="*/ 12414 w 12653"/>
              <a:gd name="connsiteY4" fmla="*/ 82 h 3360"/>
              <a:gd name="connsiteX5" fmla="*/ 12414 w 12653"/>
              <a:gd name="connsiteY5" fmla="*/ 0 h 3360"/>
              <a:gd name="connsiteX6" fmla="*/ 12202 w 12653"/>
              <a:gd name="connsiteY6" fmla="*/ 0 h 3360"/>
              <a:gd name="connsiteX7" fmla="*/ 12202 w 12653"/>
              <a:gd name="connsiteY7" fmla="*/ 130 h 3360"/>
              <a:gd name="connsiteX8" fmla="*/ 12092 w 12653"/>
              <a:gd name="connsiteY8" fmla="*/ 130 h 3360"/>
              <a:gd name="connsiteX9" fmla="*/ 12092 w 12653"/>
              <a:gd name="connsiteY9" fmla="*/ 100 h 3360"/>
              <a:gd name="connsiteX10" fmla="*/ 12155 w 12653"/>
              <a:gd name="connsiteY10" fmla="*/ 100 h 3360"/>
              <a:gd name="connsiteX11" fmla="*/ 12155 w 12653"/>
              <a:gd name="connsiteY11" fmla="*/ 15 h 3360"/>
              <a:gd name="connsiteX12" fmla="*/ 12071 w 12653"/>
              <a:gd name="connsiteY12" fmla="*/ 15 h 3360"/>
              <a:gd name="connsiteX13" fmla="*/ 12071 w 12653"/>
              <a:gd name="connsiteY13" fmla="*/ 78 h 3360"/>
              <a:gd name="connsiteX14" fmla="*/ 12017 w 12653"/>
              <a:gd name="connsiteY14" fmla="*/ 78 h 3360"/>
              <a:gd name="connsiteX15" fmla="*/ 12017 w 12653"/>
              <a:gd name="connsiteY15" fmla="*/ 18 h 3360"/>
              <a:gd name="connsiteX16" fmla="*/ 637 w 12653"/>
              <a:gd name="connsiteY16" fmla="*/ 18 h 3360"/>
              <a:gd name="connsiteX17" fmla="*/ 637 w 12653"/>
              <a:gd name="connsiteY17" fmla="*/ 78 h 3360"/>
              <a:gd name="connsiteX18" fmla="*/ 583 w 12653"/>
              <a:gd name="connsiteY18" fmla="*/ 78 h 3360"/>
              <a:gd name="connsiteX19" fmla="*/ 583 w 12653"/>
              <a:gd name="connsiteY19" fmla="*/ 15 h 3360"/>
              <a:gd name="connsiteX20" fmla="*/ 499 w 12653"/>
              <a:gd name="connsiteY20" fmla="*/ 15 h 3360"/>
              <a:gd name="connsiteX21" fmla="*/ 499 w 12653"/>
              <a:gd name="connsiteY21" fmla="*/ 100 h 3360"/>
              <a:gd name="connsiteX22" fmla="*/ 561 w 12653"/>
              <a:gd name="connsiteY22" fmla="*/ 100 h 3360"/>
              <a:gd name="connsiteX23" fmla="*/ 561 w 12653"/>
              <a:gd name="connsiteY23" fmla="*/ 130 h 3360"/>
              <a:gd name="connsiteX24" fmla="*/ 451 w 12653"/>
              <a:gd name="connsiteY24" fmla="*/ 130 h 3360"/>
              <a:gd name="connsiteX25" fmla="*/ 451 w 12653"/>
              <a:gd name="connsiteY25" fmla="*/ 0 h 3360"/>
              <a:gd name="connsiteX26" fmla="*/ 240 w 12653"/>
              <a:gd name="connsiteY26" fmla="*/ 0 h 3360"/>
              <a:gd name="connsiteX27" fmla="*/ 240 w 12653"/>
              <a:gd name="connsiteY27" fmla="*/ 82 h 3360"/>
              <a:gd name="connsiteX28" fmla="*/ 184 w 12653"/>
              <a:gd name="connsiteY28" fmla="*/ 82 h 3360"/>
              <a:gd name="connsiteX29" fmla="*/ 184 w 12653"/>
              <a:gd name="connsiteY29" fmla="*/ 0 h 3360"/>
              <a:gd name="connsiteX30" fmla="*/ 0 w 12653"/>
              <a:gd name="connsiteY30" fmla="*/ 0 h 3360"/>
              <a:gd name="connsiteX31" fmla="*/ 0 w 12653"/>
              <a:gd name="connsiteY31" fmla="*/ 182 h 3360"/>
              <a:gd name="connsiteX32" fmla="*/ 82 w 12653"/>
              <a:gd name="connsiteY32" fmla="*/ 182 h 3360"/>
              <a:gd name="connsiteX33" fmla="*/ 82 w 12653"/>
              <a:gd name="connsiteY33" fmla="*/ 255 h 3360"/>
              <a:gd name="connsiteX34" fmla="*/ 2 w 12653"/>
              <a:gd name="connsiteY34" fmla="*/ 255 h 3360"/>
              <a:gd name="connsiteX35" fmla="*/ 2 w 12653"/>
              <a:gd name="connsiteY35" fmla="*/ 467 h 3360"/>
              <a:gd name="connsiteX36" fmla="*/ 132 w 12653"/>
              <a:gd name="connsiteY36" fmla="*/ 467 h 3360"/>
              <a:gd name="connsiteX37" fmla="*/ 132 w 12653"/>
              <a:gd name="connsiteY37" fmla="*/ 575 h 3360"/>
              <a:gd name="connsiteX38" fmla="*/ 102 w 12653"/>
              <a:gd name="connsiteY38" fmla="*/ 575 h 3360"/>
              <a:gd name="connsiteX39" fmla="*/ 102 w 12653"/>
              <a:gd name="connsiteY39" fmla="*/ 514 h 3360"/>
              <a:gd name="connsiteX40" fmla="*/ 17 w 12653"/>
              <a:gd name="connsiteY40" fmla="*/ 514 h 3360"/>
              <a:gd name="connsiteX41" fmla="*/ 17 w 12653"/>
              <a:gd name="connsiteY41" fmla="*/ 596 h 3360"/>
              <a:gd name="connsiteX42" fmla="*/ 80 w 12653"/>
              <a:gd name="connsiteY42" fmla="*/ 596 h 3360"/>
              <a:gd name="connsiteX43" fmla="*/ 80 w 12653"/>
              <a:gd name="connsiteY43" fmla="*/ 652 h 3360"/>
              <a:gd name="connsiteX44" fmla="*/ 20 w 12653"/>
              <a:gd name="connsiteY44" fmla="*/ 652 h 3360"/>
              <a:gd name="connsiteX45" fmla="*/ 20 w 12653"/>
              <a:gd name="connsiteY45" fmla="*/ 2708 h 3360"/>
              <a:gd name="connsiteX46" fmla="*/ 80 w 12653"/>
              <a:gd name="connsiteY46" fmla="*/ 2708 h 3360"/>
              <a:gd name="connsiteX47" fmla="*/ 80 w 12653"/>
              <a:gd name="connsiteY47" fmla="*/ 2765 h 3360"/>
              <a:gd name="connsiteX48" fmla="*/ 17 w 12653"/>
              <a:gd name="connsiteY48" fmla="*/ 2765 h 3360"/>
              <a:gd name="connsiteX49" fmla="*/ 17 w 12653"/>
              <a:gd name="connsiteY49" fmla="*/ 2847 h 3360"/>
              <a:gd name="connsiteX50" fmla="*/ 102 w 12653"/>
              <a:gd name="connsiteY50" fmla="*/ 2847 h 3360"/>
              <a:gd name="connsiteX51" fmla="*/ 102 w 12653"/>
              <a:gd name="connsiteY51" fmla="*/ 2786 h 3360"/>
              <a:gd name="connsiteX52" fmla="*/ 132 w 12653"/>
              <a:gd name="connsiteY52" fmla="*/ 2786 h 3360"/>
              <a:gd name="connsiteX53" fmla="*/ 132 w 12653"/>
              <a:gd name="connsiteY53" fmla="*/ 2894 h 3360"/>
              <a:gd name="connsiteX54" fmla="*/ 2 w 12653"/>
              <a:gd name="connsiteY54" fmla="*/ 2894 h 3360"/>
              <a:gd name="connsiteX55" fmla="*/ 2 w 12653"/>
              <a:gd name="connsiteY55" fmla="*/ 3106 h 3360"/>
              <a:gd name="connsiteX56" fmla="*/ 82 w 12653"/>
              <a:gd name="connsiteY56" fmla="*/ 3106 h 3360"/>
              <a:gd name="connsiteX57" fmla="*/ 82 w 12653"/>
              <a:gd name="connsiteY57" fmla="*/ 3179 h 3360"/>
              <a:gd name="connsiteX58" fmla="*/ 0 w 12653"/>
              <a:gd name="connsiteY58" fmla="*/ 3179 h 3360"/>
              <a:gd name="connsiteX59" fmla="*/ 0 w 12653"/>
              <a:gd name="connsiteY59" fmla="*/ 3360 h 3360"/>
              <a:gd name="connsiteX60" fmla="*/ 184 w 12653"/>
              <a:gd name="connsiteY60" fmla="*/ 3360 h 3360"/>
              <a:gd name="connsiteX61" fmla="*/ 184 w 12653"/>
              <a:gd name="connsiteY61" fmla="*/ 3278 h 3360"/>
              <a:gd name="connsiteX62" fmla="*/ 240 w 12653"/>
              <a:gd name="connsiteY62" fmla="*/ 3278 h 3360"/>
              <a:gd name="connsiteX63" fmla="*/ 240 w 12653"/>
              <a:gd name="connsiteY63" fmla="*/ 3360 h 3360"/>
              <a:gd name="connsiteX64" fmla="*/ 451 w 12653"/>
              <a:gd name="connsiteY64" fmla="*/ 3360 h 3360"/>
              <a:gd name="connsiteX65" fmla="*/ 451 w 12653"/>
              <a:gd name="connsiteY65" fmla="*/ 3231 h 3360"/>
              <a:gd name="connsiteX66" fmla="*/ 561 w 12653"/>
              <a:gd name="connsiteY66" fmla="*/ 3231 h 3360"/>
              <a:gd name="connsiteX67" fmla="*/ 561 w 12653"/>
              <a:gd name="connsiteY67" fmla="*/ 3261 h 3360"/>
              <a:gd name="connsiteX68" fmla="*/ 499 w 12653"/>
              <a:gd name="connsiteY68" fmla="*/ 3261 h 3360"/>
              <a:gd name="connsiteX69" fmla="*/ 499 w 12653"/>
              <a:gd name="connsiteY69" fmla="*/ 3345 h 3360"/>
              <a:gd name="connsiteX70" fmla="*/ 583 w 12653"/>
              <a:gd name="connsiteY70" fmla="*/ 3345 h 3360"/>
              <a:gd name="connsiteX71" fmla="*/ 583 w 12653"/>
              <a:gd name="connsiteY71" fmla="*/ 3283 h 3360"/>
              <a:gd name="connsiteX72" fmla="*/ 637 w 12653"/>
              <a:gd name="connsiteY72" fmla="*/ 3283 h 3360"/>
              <a:gd name="connsiteX73" fmla="*/ 637 w 12653"/>
              <a:gd name="connsiteY73" fmla="*/ 3343 h 3360"/>
              <a:gd name="connsiteX74" fmla="*/ 12017 w 12653"/>
              <a:gd name="connsiteY74" fmla="*/ 3343 h 3360"/>
              <a:gd name="connsiteX75" fmla="*/ 12017 w 12653"/>
              <a:gd name="connsiteY75" fmla="*/ 3283 h 3360"/>
              <a:gd name="connsiteX76" fmla="*/ 12071 w 12653"/>
              <a:gd name="connsiteY76" fmla="*/ 3283 h 3360"/>
              <a:gd name="connsiteX77" fmla="*/ 12071 w 12653"/>
              <a:gd name="connsiteY77" fmla="*/ 3345 h 3360"/>
              <a:gd name="connsiteX78" fmla="*/ 12155 w 12653"/>
              <a:gd name="connsiteY78" fmla="*/ 3345 h 3360"/>
              <a:gd name="connsiteX79" fmla="*/ 12155 w 12653"/>
              <a:gd name="connsiteY79" fmla="*/ 3261 h 3360"/>
              <a:gd name="connsiteX80" fmla="*/ 12092 w 12653"/>
              <a:gd name="connsiteY80" fmla="*/ 3261 h 3360"/>
              <a:gd name="connsiteX81" fmla="*/ 12092 w 12653"/>
              <a:gd name="connsiteY81" fmla="*/ 3231 h 3360"/>
              <a:gd name="connsiteX82" fmla="*/ 12202 w 12653"/>
              <a:gd name="connsiteY82" fmla="*/ 3231 h 3360"/>
              <a:gd name="connsiteX83" fmla="*/ 12202 w 12653"/>
              <a:gd name="connsiteY83" fmla="*/ 3360 h 3360"/>
              <a:gd name="connsiteX84" fmla="*/ 12414 w 12653"/>
              <a:gd name="connsiteY84" fmla="*/ 3360 h 3360"/>
              <a:gd name="connsiteX85" fmla="*/ 12414 w 12653"/>
              <a:gd name="connsiteY85" fmla="*/ 3278 h 3360"/>
              <a:gd name="connsiteX86" fmla="*/ 12470 w 12653"/>
              <a:gd name="connsiteY86" fmla="*/ 3278 h 3360"/>
              <a:gd name="connsiteX87" fmla="*/ 12470 w 12653"/>
              <a:gd name="connsiteY87" fmla="*/ 3360 h 3360"/>
              <a:gd name="connsiteX88" fmla="*/ 12653 w 12653"/>
              <a:gd name="connsiteY88" fmla="*/ 3360 h 3360"/>
              <a:gd name="connsiteX89" fmla="*/ 12653 w 12653"/>
              <a:gd name="connsiteY89" fmla="*/ 3179 h 3360"/>
              <a:gd name="connsiteX90" fmla="*/ 12571 w 12653"/>
              <a:gd name="connsiteY90" fmla="*/ 3179 h 3360"/>
              <a:gd name="connsiteX91" fmla="*/ 12571 w 12653"/>
              <a:gd name="connsiteY91" fmla="*/ 3106 h 3360"/>
              <a:gd name="connsiteX92" fmla="*/ 12651 w 12653"/>
              <a:gd name="connsiteY92" fmla="*/ 3106 h 3360"/>
              <a:gd name="connsiteX93" fmla="*/ 12651 w 12653"/>
              <a:gd name="connsiteY93" fmla="*/ 2894 h 3360"/>
              <a:gd name="connsiteX94" fmla="*/ 12522 w 12653"/>
              <a:gd name="connsiteY94" fmla="*/ 2894 h 3360"/>
              <a:gd name="connsiteX95" fmla="*/ 12522 w 12653"/>
              <a:gd name="connsiteY95" fmla="*/ 2786 h 3360"/>
              <a:gd name="connsiteX96" fmla="*/ 12552 w 12653"/>
              <a:gd name="connsiteY96" fmla="*/ 2786 h 3360"/>
              <a:gd name="connsiteX97" fmla="*/ 12552 w 12653"/>
              <a:gd name="connsiteY97" fmla="*/ 2847 h 3360"/>
              <a:gd name="connsiteX98" fmla="*/ 12636 w 12653"/>
              <a:gd name="connsiteY98" fmla="*/ 2847 h 3360"/>
              <a:gd name="connsiteX99" fmla="*/ 12636 w 12653"/>
              <a:gd name="connsiteY99" fmla="*/ 2765 h 3360"/>
              <a:gd name="connsiteX100" fmla="*/ 12574 w 12653"/>
              <a:gd name="connsiteY100" fmla="*/ 2765 h 3360"/>
              <a:gd name="connsiteX101" fmla="*/ 12574 w 12653"/>
              <a:gd name="connsiteY101" fmla="*/ 2708 h 3360"/>
              <a:gd name="connsiteX102" fmla="*/ 12634 w 12653"/>
              <a:gd name="connsiteY102" fmla="*/ 2708 h 3360"/>
              <a:gd name="connsiteX103" fmla="*/ 12634 w 12653"/>
              <a:gd name="connsiteY103" fmla="*/ 652 h 3360"/>
              <a:gd name="connsiteX104" fmla="*/ 12574 w 12653"/>
              <a:gd name="connsiteY104" fmla="*/ 652 h 3360"/>
              <a:gd name="connsiteX105" fmla="*/ 12574 w 12653"/>
              <a:gd name="connsiteY105" fmla="*/ 596 h 3360"/>
              <a:gd name="connsiteX106" fmla="*/ 12636 w 12653"/>
              <a:gd name="connsiteY106" fmla="*/ 596 h 3360"/>
              <a:gd name="connsiteX107" fmla="*/ 12636 w 12653"/>
              <a:gd name="connsiteY107" fmla="*/ 514 h 3360"/>
              <a:gd name="connsiteX108" fmla="*/ 12552 w 12653"/>
              <a:gd name="connsiteY108" fmla="*/ 514 h 3360"/>
              <a:gd name="connsiteX109" fmla="*/ 12552 w 12653"/>
              <a:gd name="connsiteY109" fmla="*/ 575 h 3360"/>
              <a:gd name="connsiteX110" fmla="*/ 12522 w 12653"/>
              <a:gd name="connsiteY110" fmla="*/ 575 h 3360"/>
              <a:gd name="connsiteX111" fmla="*/ 12522 w 12653"/>
              <a:gd name="connsiteY111" fmla="*/ 467 h 3360"/>
              <a:gd name="connsiteX112" fmla="*/ 12651 w 12653"/>
              <a:gd name="connsiteY112" fmla="*/ 467 h 3360"/>
              <a:gd name="connsiteX113" fmla="*/ 12651 w 12653"/>
              <a:gd name="connsiteY113" fmla="*/ 255 h 3360"/>
              <a:gd name="connsiteX114" fmla="*/ 12571 w 12653"/>
              <a:gd name="connsiteY114" fmla="*/ 255 h 3360"/>
              <a:gd name="connsiteX115" fmla="*/ 12571 w 12653"/>
              <a:gd name="connsiteY115" fmla="*/ 182 h 3360"/>
              <a:gd name="connsiteX116" fmla="*/ 12653 w 12653"/>
              <a:gd name="connsiteY116" fmla="*/ 182 h 3360"/>
              <a:gd name="connsiteX117" fmla="*/ 561 w 12653"/>
              <a:gd name="connsiteY117" fmla="*/ 3283 h 3360"/>
              <a:gd name="connsiteX118" fmla="*/ 561 w 12653"/>
              <a:gd name="connsiteY118" fmla="*/ 3324 h 3360"/>
              <a:gd name="connsiteX119" fmla="*/ 520 w 12653"/>
              <a:gd name="connsiteY119" fmla="*/ 3324 h 3360"/>
              <a:gd name="connsiteX120" fmla="*/ 520 w 12653"/>
              <a:gd name="connsiteY120" fmla="*/ 3283 h 3360"/>
              <a:gd name="connsiteX121" fmla="*/ 561 w 12653"/>
              <a:gd name="connsiteY121" fmla="*/ 3283 h 3360"/>
              <a:gd name="connsiteX122" fmla="*/ 12092 w 12653"/>
              <a:gd name="connsiteY122" fmla="*/ 78 h 3360"/>
              <a:gd name="connsiteX123" fmla="*/ 12092 w 12653"/>
              <a:gd name="connsiteY123" fmla="*/ 37 h 3360"/>
              <a:gd name="connsiteX124" fmla="*/ 12133 w 12653"/>
              <a:gd name="connsiteY124" fmla="*/ 37 h 3360"/>
              <a:gd name="connsiteX125" fmla="*/ 12133 w 12653"/>
              <a:gd name="connsiteY125" fmla="*/ 78 h 3360"/>
              <a:gd name="connsiteX126" fmla="*/ 12092 w 12653"/>
              <a:gd name="connsiteY126" fmla="*/ 78 h 3360"/>
              <a:gd name="connsiteX127" fmla="*/ 12574 w 12653"/>
              <a:gd name="connsiteY127" fmla="*/ 2825 h 3360"/>
              <a:gd name="connsiteX128" fmla="*/ 12574 w 12653"/>
              <a:gd name="connsiteY128" fmla="*/ 2786 h 3360"/>
              <a:gd name="connsiteX129" fmla="*/ 12615 w 12653"/>
              <a:gd name="connsiteY129" fmla="*/ 2786 h 3360"/>
              <a:gd name="connsiteX130" fmla="*/ 12615 w 12653"/>
              <a:gd name="connsiteY130" fmla="*/ 2825 h 3360"/>
              <a:gd name="connsiteX131" fmla="*/ 12574 w 12653"/>
              <a:gd name="connsiteY131" fmla="*/ 2825 h 3360"/>
              <a:gd name="connsiteX132" fmla="*/ 12492 w 12653"/>
              <a:gd name="connsiteY132" fmla="*/ 3339 h 3360"/>
              <a:gd name="connsiteX133" fmla="*/ 12492 w 12653"/>
              <a:gd name="connsiteY133" fmla="*/ 3278 h 3360"/>
              <a:gd name="connsiteX134" fmla="*/ 12571 w 12653"/>
              <a:gd name="connsiteY134" fmla="*/ 3278 h 3360"/>
              <a:gd name="connsiteX135" fmla="*/ 12571 w 12653"/>
              <a:gd name="connsiteY135" fmla="*/ 3201 h 3360"/>
              <a:gd name="connsiteX136" fmla="*/ 12630 w 12653"/>
              <a:gd name="connsiteY136" fmla="*/ 3201 h 3360"/>
              <a:gd name="connsiteX137" fmla="*/ 12630 w 12653"/>
              <a:gd name="connsiteY137" fmla="*/ 3339 h 3360"/>
              <a:gd name="connsiteX138" fmla="*/ 12492 w 12653"/>
              <a:gd name="connsiteY138" fmla="*/ 3339 h 3360"/>
              <a:gd name="connsiteX139" fmla="*/ 12492 w 12653"/>
              <a:gd name="connsiteY139" fmla="*/ 3259 h 3360"/>
              <a:gd name="connsiteX140" fmla="*/ 12492 w 12653"/>
              <a:gd name="connsiteY140" fmla="*/ 3201 h 3360"/>
              <a:gd name="connsiteX141" fmla="*/ 12552 w 12653"/>
              <a:gd name="connsiteY141" fmla="*/ 3201 h 3360"/>
              <a:gd name="connsiteX142" fmla="*/ 12552 w 12653"/>
              <a:gd name="connsiteY142" fmla="*/ 3259 h 3360"/>
              <a:gd name="connsiteX143" fmla="*/ 12492 w 12653"/>
              <a:gd name="connsiteY143" fmla="*/ 3259 h 3360"/>
              <a:gd name="connsiteX144" fmla="*/ 12487 w 12653"/>
              <a:gd name="connsiteY144" fmla="*/ 3084 h 3360"/>
              <a:gd name="connsiteX145" fmla="*/ 12487 w 12653"/>
              <a:gd name="connsiteY145" fmla="*/ 3021 h 3360"/>
              <a:gd name="connsiteX146" fmla="*/ 12552 w 12653"/>
              <a:gd name="connsiteY146" fmla="*/ 3021 h 3360"/>
              <a:gd name="connsiteX147" fmla="*/ 12552 w 12653"/>
              <a:gd name="connsiteY147" fmla="*/ 3084 h 3360"/>
              <a:gd name="connsiteX148" fmla="*/ 12487 w 12653"/>
              <a:gd name="connsiteY148" fmla="*/ 3084 h 3360"/>
              <a:gd name="connsiteX149" fmla="*/ 12552 w 12653"/>
              <a:gd name="connsiteY149" fmla="*/ 3106 h 3360"/>
              <a:gd name="connsiteX150" fmla="*/ 12552 w 12653"/>
              <a:gd name="connsiteY150" fmla="*/ 3177 h 3360"/>
              <a:gd name="connsiteX151" fmla="*/ 12487 w 12653"/>
              <a:gd name="connsiteY151" fmla="*/ 3177 h 3360"/>
              <a:gd name="connsiteX152" fmla="*/ 12487 w 12653"/>
              <a:gd name="connsiteY152" fmla="*/ 3106 h 3360"/>
              <a:gd name="connsiteX153" fmla="*/ 12552 w 12653"/>
              <a:gd name="connsiteY153" fmla="*/ 3106 h 3360"/>
              <a:gd name="connsiteX154" fmla="*/ 12470 w 12653"/>
              <a:gd name="connsiteY154" fmla="*/ 3196 h 3360"/>
              <a:gd name="connsiteX155" fmla="*/ 12470 w 12653"/>
              <a:gd name="connsiteY155" fmla="*/ 3259 h 3360"/>
              <a:gd name="connsiteX156" fmla="*/ 12414 w 12653"/>
              <a:gd name="connsiteY156" fmla="*/ 3259 h 3360"/>
              <a:gd name="connsiteX157" fmla="*/ 12414 w 12653"/>
              <a:gd name="connsiteY157" fmla="*/ 3196 h 3360"/>
              <a:gd name="connsiteX158" fmla="*/ 12470 w 12653"/>
              <a:gd name="connsiteY158" fmla="*/ 3196 h 3360"/>
              <a:gd name="connsiteX159" fmla="*/ 12470 w 12653"/>
              <a:gd name="connsiteY159" fmla="*/ 3106 h 3360"/>
              <a:gd name="connsiteX160" fmla="*/ 12470 w 12653"/>
              <a:gd name="connsiteY160" fmla="*/ 3177 h 3360"/>
              <a:gd name="connsiteX161" fmla="*/ 12414 w 12653"/>
              <a:gd name="connsiteY161" fmla="*/ 3177 h 3360"/>
              <a:gd name="connsiteX162" fmla="*/ 12414 w 12653"/>
              <a:gd name="connsiteY162" fmla="*/ 3106 h 3360"/>
              <a:gd name="connsiteX163" fmla="*/ 12470 w 12653"/>
              <a:gd name="connsiteY163" fmla="*/ 3106 h 3360"/>
              <a:gd name="connsiteX164" fmla="*/ 12092 w 12653"/>
              <a:gd name="connsiteY164" fmla="*/ 3324 h 3360"/>
              <a:gd name="connsiteX165" fmla="*/ 12092 w 12653"/>
              <a:gd name="connsiteY165" fmla="*/ 3283 h 3360"/>
              <a:gd name="connsiteX166" fmla="*/ 12133 w 12653"/>
              <a:gd name="connsiteY166" fmla="*/ 3283 h 3360"/>
              <a:gd name="connsiteX167" fmla="*/ 12133 w 12653"/>
              <a:gd name="connsiteY167" fmla="*/ 3324 h 3360"/>
              <a:gd name="connsiteX168" fmla="*/ 12092 w 12653"/>
              <a:gd name="connsiteY168" fmla="*/ 3324 h 3360"/>
              <a:gd name="connsiteX169" fmla="*/ 240 w 12653"/>
              <a:gd name="connsiteY169" fmla="*/ 3196 h 3360"/>
              <a:gd name="connsiteX170" fmla="*/ 240 w 12653"/>
              <a:gd name="connsiteY170" fmla="*/ 3259 h 3360"/>
              <a:gd name="connsiteX171" fmla="*/ 184 w 12653"/>
              <a:gd name="connsiteY171" fmla="*/ 3259 h 3360"/>
              <a:gd name="connsiteX172" fmla="*/ 184 w 12653"/>
              <a:gd name="connsiteY172" fmla="*/ 3196 h 3360"/>
              <a:gd name="connsiteX173" fmla="*/ 240 w 12653"/>
              <a:gd name="connsiteY173" fmla="*/ 3196 h 3360"/>
              <a:gd name="connsiteX174" fmla="*/ 240 w 12653"/>
              <a:gd name="connsiteY174" fmla="*/ 3106 h 3360"/>
              <a:gd name="connsiteX175" fmla="*/ 240 w 12653"/>
              <a:gd name="connsiteY175" fmla="*/ 3177 h 3360"/>
              <a:gd name="connsiteX176" fmla="*/ 184 w 12653"/>
              <a:gd name="connsiteY176" fmla="*/ 3177 h 3360"/>
              <a:gd name="connsiteX177" fmla="*/ 184 w 12653"/>
              <a:gd name="connsiteY177" fmla="*/ 3106 h 3360"/>
              <a:gd name="connsiteX178" fmla="*/ 240 w 12653"/>
              <a:gd name="connsiteY178" fmla="*/ 3106 h 3360"/>
              <a:gd name="connsiteX179" fmla="*/ 102 w 12653"/>
              <a:gd name="connsiteY179" fmla="*/ 3084 h 3360"/>
              <a:gd name="connsiteX180" fmla="*/ 102 w 12653"/>
              <a:gd name="connsiteY180" fmla="*/ 3021 h 3360"/>
              <a:gd name="connsiteX181" fmla="*/ 166 w 12653"/>
              <a:gd name="connsiteY181" fmla="*/ 3021 h 3360"/>
              <a:gd name="connsiteX182" fmla="*/ 166 w 12653"/>
              <a:gd name="connsiteY182" fmla="*/ 3084 h 3360"/>
              <a:gd name="connsiteX183" fmla="*/ 102 w 12653"/>
              <a:gd name="connsiteY183" fmla="*/ 3084 h 3360"/>
              <a:gd name="connsiteX184" fmla="*/ 102 w 12653"/>
              <a:gd name="connsiteY184" fmla="*/ 3177 h 3360"/>
              <a:gd name="connsiteX185" fmla="*/ 102 w 12653"/>
              <a:gd name="connsiteY185" fmla="*/ 3106 h 3360"/>
              <a:gd name="connsiteX186" fmla="*/ 166 w 12653"/>
              <a:gd name="connsiteY186" fmla="*/ 3106 h 3360"/>
              <a:gd name="connsiteX187" fmla="*/ 166 w 12653"/>
              <a:gd name="connsiteY187" fmla="*/ 3177 h 3360"/>
              <a:gd name="connsiteX188" fmla="*/ 102 w 12653"/>
              <a:gd name="connsiteY188" fmla="*/ 3177 h 3360"/>
              <a:gd name="connsiteX189" fmla="*/ 102 w 12653"/>
              <a:gd name="connsiteY189" fmla="*/ 3259 h 3360"/>
              <a:gd name="connsiteX190" fmla="*/ 102 w 12653"/>
              <a:gd name="connsiteY190" fmla="*/ 3201 h 3360"/>
              <a:gd name="connsiteX191" fmla="*/ 162 w 12653"/>
              <a:gd name="connsiteY191" fmla="*/ 3201 h 3360"/>
              <a:gd name="connsiteX192" fmla="*/ 162 w 12653"/>
              <a:gd name="connsiteY192" fmla="*/ 3259 h 3360"/>
              <a:gd name="connsiteX193" fmla="*/ 102 w 12653"/>
              <a:gd name="connsiteY193" fmla="*/ 3259 h 3360"/>
              <a:gd name="connsiteX194" fmla="*/ 162 w 12653"/>
              <a:gd name="connsiteY194" fmla="*/ 3278 h 3360"/>
              <a:gd name="connsiteX195" fmla="*/ 162 w 12653"/>
              <a:gd name="connsiteY195" fmla="*/ 3339 h 3360"/>
              <a:gd name="connsiteX196" fmla="*/ 24 w 12653"/>
              <a:gd name="connsiteY196" fmla="*/ 3339 h 3360"/>
              <a:gd name="connsiteX197" fmla="*/ 24 w 12653"/>
              <a:gd name="connsiteY197" fmla="*/ 3201 h 3360"/>
              <a:gd name="connsiteX198" fmla="*/ 82 w 12653"/>
              <a:gd name="connsiteY198" fmla="*/ 3201 h 3360"/>
              <a:gd name="connsiteX199" fmla="*/ 82 w 12653"/>
              <a:gd name="connsiteY199" fmla="*/ 3278 h 3360"/>
              <a:gd name="connsiteX200" fmla="*/ 162 w 12653"/>
              <a:gd name="connsiteY200" fmla="*/ 3278 h 3360"/>
              <a:gd name="connsiteX201" fmla="*/ 80 w 12653"/>
              <a:gd name="connsiteY201" fmla="*/ 536 h 3360"/>
              <a:gd name="connsiteX202" fmla="*/ 80 w 12653"/>
              <a:gd name="connsiteY202" fmla="*/ 575 h 3360"/>
              <a:gd name="connsiteX203" fmla="*/ 39 w 12653"/>
              <a:gd name="connsiteY203" fmla="*/ 575 h 3360"/>
              <a:gd name="connsiteX204" fmla="*/ 39 w 12653"/>
              <a:gd name="connsiteY204" fmla="*/ 536 h 3360"/>
              <a:gd name="connsiteX205" fmla="*/ 80 w 12653"/>
              <a:gd name="connsiteY205" fmla="*/ 536 h 3360"/>
              <a:gd name="connsiteX206" fmla="*/ 162 w 12653"/>
              <a:gd name="connsiteY206" fmla="*/ 22 h 3360"/>
              <a:gd name="connsiteX207" fmla="*/ 162 w 12653"/>
              <a:gd name="connsiteY207" fmla="*/ 82 h 3360"/>
              <a:gd name="connsiteX208" fmla="*/ 82 w 12653"/>
              <a:gd name="connsiteY208" fmla="*/ 82 h 3360"/>
              <a:gd name="connsiteX209" fmla="*/ 82 w 12653"/>
              <a:gd name="connsiteY209" fmla="*/ 160 h 3360"/>
              <a:gd name="connsiteX210" fmla="*/ 24 w 12653"/>
              <a:gd name="connsiteY210" fmla="*/ 160 h 3360"/>
              <a:gd name="connsiteX211" fmla="*/ 24 w 12653"/>
              <a:gd name="connsiteY211" fmla="*/ 22 h 3360"/>
              <a:gd name="connsiteX212" fmla="*/ 162 w 12653"/>
              <a:gd name="connsiteY212" fmla="*/ 22 h 3360"/>
              <a:gd name="connsiteX213" fmla="*/ 162 w 12653"/>
              <a:gd name="connsiteY213" fmla="*/ 102 h 3360"/>
              <a:gd name="connsiteX214" fmla="*/ 162 w 12653"/>
              <a:gd name="connsiteY214" fmla="*/ 160 h 3360"/>
              <a:gd name="connsiteX215" fmla="*/ 102 w 12653"/>
              <a:gd name="connsiteY215" fmla="*/ 160 h 3360"/>
              <a:gd name="connsiteX216" fmla="*/ 102 w 12653"/>
              <a:gd name="connsiteY216" fmla="*/ 102 h 3360"/>
              <a:gd name="connsiteX217" fmla="*/ 162 w 12653"/>
              <a:gd name="connsiteY217" fmla="*/ 102 h 3360"/>
              <a:gd name="connsiteX218" fmla="*/ 166 w 12653"/>
              <a:gd name="connsiteY218" fmla="*/ 277 h 3360"/>
              <a:gd name="connsiteX219" fmla="*/ 166 w 12653"/>
              <a:gd name="connsiteY219" fmla="*/ 339 h 3360"/>
              <a:gd name="connsiteX220" fmla="*/ 102 w 12653"/>
              <a:gd name="connsiteY220" fmla="*/ 339 h 3360"/>
              <a:gd name="connsiteX221" fmla="*/ 102 w 12653"/>
              <a:gd name="connsiteY221" fmla="*/ 277 h 3360"/>
              <a:gd name="connsiteX222" fmla="*/ 166 w 12653"/>
              <a:gd name="connsiteY222" fmla="*/ 277 h 3360"/>
              <a:gd name="connsiteX223" fmla="*/ 102 w 12653"/>
              <a:gd name="connsiteY223" fmla="*/ 255 h 3360"/>
              <a:gd name="connsiteX224" fmla="*/ 102 w 12653"/>
              <a:gd name="connsiteY224" fmla="*/ 184 h 3360"/>
              <a:gd name="connsiteX225" fmla="*/ 166 w 12653"/>
              <a:gd name="connsiteY225" fmla="*/ 184 h 3360"/>
              <a:gd name="connsiteX226" fmla="*/ 166 w 12653"/>
              <a:gd name="connsiteY226" fmla="*/ 255 h 3360"/>
              <a:gd name="connsiteX227" fmla="*/ 102 w 12653"/>
              <a:gd name="connsiteY227" fmla="*/ 255 h 3360"/>
              <a:gd name="connsiteX228" fmla="*/ 184 w 12653"/>
              <a:gd name="connsiteY228" fmla="*/ 255 h 3360"/>
              <a:gd name="connsiteX229" fmla="*/ 184 w 12653"/>
              <a:gd name="connsiteY229" fmla="*/ 184 h 3360"/>
              <a:gd name="connsiteX230" fmla="*/ 240 w 12653"/>
              <a:gd name="connsiteY230" fmla="*/ 184 h 3360"/>
              <a:gd name="connsiteX231" fmla="*/ 240 w 12653"/>
              <a:gd name="connsiteY231" fmla="*/ 255 h 3360"/>
              <a:gd name="connsiteX232" fmla="*/ 184 w 12653"/>
              <a:gd name="connsiteY232" fmla="*/ 255 h 3360"/>
              <a:gd name="connsiteX233" fmla="*/ 184 w 12653"/>
              <a:gd name="connsiteY233" fmla="*/ 164 h 3360"/>
              <a:gd name="connsiteX234" fmla="*/ 184 w 12653"/>
              <a:gd name="connsiteY234" fmla="*/ 102 h 3360"/>
              <a:gd name="connsiteX235" fmla="*/ 240 w 12653"/>
              <a:gd name="connsiteY235" fmla="*/ 102 h 3360"/>
              <a:gd name="connsiteX236" fmla="*/ 240 w 12653"/>
              <a:gd name="connsiteY236" fmla="*/ 164 h 3360"/>
              <a:gd name="connsiteX237" fmla="*/ 184 w 12653"/>
              <a:gd name="connsiteY237" fmla="*/ 164 h 3360"/>
              <a:gd name="connsiteX238" fmla="*/ 561 w 12653"/>
              <a:gd name="connsiteY238" fmla="*/ 37 h 3360"/>
              <a:gd name="connsiteX239" fmla="*/ 561 w 12653"/>
              <a:gd name="connsiteY239" fmla="*/ 78 h 3360"/>
              <a:gd name="connsiteX240" fmla="*/ 520 w 12653"/>
              <a:gd name="connsiteY240" fmla="*/ 78 h 3360"/>
              <a:gd name="connsiteX241" fmla="*/ 520 w 12653"/>
              <a:gd name="connsiteY241" fmla="*/ 37 h 3360"/>
              <a:gd name="connsiteX242" fmla="*/ 561 w 12653"/>
              <a:gd name="connsiteY242" fmla="*/ 37 h 3360"/>
              <a:gd name="connsiteX243" fmla="*/ 12414 w 12653"/>
              <a:gd name="connsiteY243" fmla="*/ 164 h 3360"/>
              <a:gd name="connsiteX244" fmla="*/ 12414 w 12653"/>
              <a:gd name="connsiteY244" fmla="*/ 102 h 3360"/>
              <a:gd name="connsiteX245" fmla="*/ 12470 w 12653"/>
              <a:gd name="connsiteY245" fmla="*/ 102 h 3360"/>
              <a:gd name="connsiteX246" fmla="*/ 12470 w 12653"/>
              <a:gd name="connsiteY246" fmla="*/ 164 h 3360"/>
              <a:gd name="connsiteX247" fmla="*/ 12414 w 12653"/>
              <a:gd name="connsiteY247" fmla="*/ 164 h 3360"/>
              <a:gd name="connsiteX248" fmla="*/ 12414 w 12653"/>
              <a:gd name="connsiteY248" fmla="*/ 255 h 3360"/>
              <a:gd name="connsiteX249" fmla="*/ 12414 w 12653"/>
              <a:gd name="connsiteY249" fmla="*/ 184 h 3360"/>
              <a:gd name="connsiteX250" fmla="*/ 12470 w 12653"/>
              <a:gd name="connsiteY250" fmla="*/ 184 h 3360"/>
              <a:gd name="connsiteX251" fmla="*/ 12470 w 12653"/>
              <a:gd name="connsiteY251" fmla="*/ 255 h 3360"/>
              <a:gd name="connsiteX252" fmla="*/ 12414 w 12653"/>
              <a:gd name="connsiteY252" fmla="*/ 255 h 3360"/>
              <a:gd name="connsiteX253" fmla="*/ 12552 w 12653"/>
              <a:gd name="connsiteY253" fmla="*/ 596 h 3360"/>
              <a:gd name="connsiteX254" fmla="*/ 12552 w 12653"/>
              <a:gd name="connsiteY254" fmla="*/ 674 h 3360"/>
              <a:gd name="connsiteX255" fmla="*/ 12612 w 12653"/>
              <a:gd name="connsiteY255" fmla="*/ 674 h 3360"/>
              <a:gd name="connsiteX256" fmla="*/ 12612 w 12653"/>
              <a:gd name="connsiteY256" fmla="*/ 2687 h 3360"/>
              <a:gd name="connsiteX257" fmla="*/ 12552 w 12653"/>
              <a:gd name="connsiteY257" fmla="*/ 2687 h 3360"/>
              <a:gd name="connsiteX258" fmla="*/ 12552 w 12653"/>
              <a:gd name="connsiteY258" fmla="*/ 2765 h 3360"/>
              <a:gd name="connsiteX259" fmla="*/ 12500 w 12653"/>
              <a:gd name="connsiteY259" fmla="*/ 2765 h 3360"/>
              <a:gd name="connsiteX260" fmla="*/ 12500 w 12653"/>
              <a:gd name="connsiteY260" fmla="*/ 2916 h 3360"/>
              <a:gd name="connsiteX261" fmla="*/ 12628 w 12653"/>
              <a:gd name="connsiteY261" fmla="*/ 2916 h 3360"/>
              <a:gd name="connsiteX262" fmla="*/ 12628 w 12653"/>
              <a:gd name="connsiteY262" fmla="*/ 3084 h 3360"/>
              <a:gd name="connsiteX263" fmla="*/ 12571 w 12653"/>
              <a:gd name="connsiteY263" fmla="*/ 3084 h 3360"/>
              <a:gd name="connsiteX264" fmla="*/ 12571 w 12653"/>
              <a:gd name="connsiteY264" fmla="*/ 3002 h 3360"/>
              <a:gd name="connsiteX265" fmla="*/ 12470 w 12653"/>
              <a:gd name="connsiteY265" fmla="*/ 3002 h 3360"/>
              <a:gd name="connsiteX266" fmla="*/ 12470 w 12653"/>
              <a:gd name="connsiteY266" fmla="*/ 3084 h 3360"/>
              <a:gd name="connsiteX267" fmla="*/ 12392 w 12653"/>
              <a:gd name="connsiteY267" fmla="*/ 3084 h 3360"/>
              <a:gd name="connsiteX268" fmla="*/ 12392 w 12653"/>
              <a:gd name="connsiteY268" fmla="*/ 3177 h 3360"/>
              <a:gd name="connsiteX269" fmla="*/ 12300 w 12653"/>
              <a:gd name="connsiteY269" fmla="*/ 3177 h 3360"/>
              <a:gd name="connsiteX270" fmla="*/ 12300 w 12653"/>
              <a:gd name="connsiteY270" fmla="*/ 3278 h 3360"/>
              <a:gd name="connsiteX271" fmla="*/ 12392 w 12653"/>
              <a:gd name="connsiteY271" fmla="*/ 3278 h 3360"/>
              <a:gd name="connsiteX272" fmla="*/ 12392 w 12653"/>
              <a:gd name="connsiteY272" fmla="*/ 3337 h 3360"/>
              <a:gd name="connsiteX273" fmla="*/ 12224 w 12653"/>
              <a:gd name="connsiteY273" fmla="*/ 3337 h 3360"/>
              <a:gd name="connsiteX274" fmla="*/ 12224 w 12653"/>
              <a:gd name="connsiteY274" fmla="*/ 3209 h 3360"/>
              <a:gd name="connsiteX275" fmla="*/ 12071 w 12653"/>
              <a:gd name="connsiteY275" fmla="*/ 3209 h 3360"/>
              <a:gd name="connsiteX276" fmla="*/ 12071 w 12653"/>
              <a:gd name="connsiteY276" fmla="*/ 3261 h 3360"/>
              <a:gd name="connsiteX277" fmla="*/ 11995 w 12653"/>
              <a:gd name="connsiteY277" fmla="*/ 3261 h 3360"/>
              <a:gd name="connsiteX278" fmla="*/ 11995 w 12653"/>
              <a:gd name="connsiteY278" fmla="*/ 3322 h 3360"/>
              <a:gd name="connsiteX279" fmla="*/ 658 w 12653"/>
              <a:gd name="connsiteY279" fmla="*/ 3322 h 3360"/>
              <a:gd name="connsiteX280" fmla="*/ 658 w 12653"/>
              <a:gd name="connsiteY280" fmla="*/ 3261 h 3360"/>
              <a:gd name="connsiteX281" fmla="*/ 583 w 12653"/>
              <a:gd name="connsiteY281" fmla="*/ 3261 h 3360"/>
              <a:gd name="connsiteX282" fmla="*/ 583 w 12653"/>
              <a:gd name="connsiteY282" fmla="*/ 3209 h 3360"/>
              <a:gd name="connsiteX283" fmla="*/ 430 w 12653"/>
              <a:gd name="connsiteY283" fmla="*/ 3209 h 3360"/>
              <a:gd name="connsiteX284" fmla="*/ 430 w 12653"/>
              <a:gd name="connsiteY284" fmla="*/ 3337 h 3360"/>
              <a:gd name="connsiteX285" fmla="*/ 261 w 12653"/>
              <a:gd name="connsiteY285" fmla="*/ 3337 h 3360"/>
              <a:gd name="connsiteX286" fmla="*/ 261 w 12653"/>
              <a:gd name="connsiteY286" fmla="*/ 3278 h 3360"/>
              <a:gd name="connsiteX287" fmla="*/ 354 w 12653"/>
              <a:gd name="connsiteY287" fmla="*/ 3278 h 3360"/>
              <a:gd name="connsiteX288" fmla="*/ 354 w 12653"/>
              <a:gd name="connsiteY288" fmla="*/ 3177 h 3360"/>
              <a:gd name="connsiteX289" fmla="*/ 261 w 12653"/>
              <a:gd name="connsiteY289" fmla="*/ 3177 h 3360"/>
              <a:gd name="connsiteX290" fmla="*/ 261 w 12653"/>
              <a:gd name="connsiteY290" fmla="*/ 3084 h 3360"/>
              <a:gd name="connsiteX291" fmla="*/ 184 w 12653"/>
              <a:gd name="connsiteY291" fmla="*/ 3084 h 3360"/>
              <a:gd name="connsiteX292" fmla="*/ 184 w 12653"/>
              <a:gd name="connsiteY292" fmla="*/ 3002 h 3360"/>
              <a:gd name="connsiteX293" fmla="*/ 82 w 12653"/>
              <a:gd name="connsiteY293" fmla="*/ 3002 h 3360"/>
              <a:gd name="connsiteX294" fmla="*/ 82 w 12653"/>
              <a:gd name="connsiteY294" fmla="*/ 3084 h 3360"/>
              <a:gd name="connsiteX295" fmla="*/ 26 w 12653"/>
              <a:gd name="connsiteY295" fmla="*/ 3084 h 3360"/>
              <a:gd name="connsiteX296" fmla="*/ 26 w 12653"/>
              <a:gd name="connsiteY296" fmla="*/ 2916 h 3360"/>
              <a:gd name="connsiteX297" fmla="*/ 153 w 12653"/>
              <a:gd name="connsiteY297" fmla="*/ 2916 h 3360"/>
              <a:gd name="connsiteX298" fmla="*/ 153 w 12653"/>
              <a:gd name="connsiteY298" fmla="*/ 2765 h 3360"/>
              <a:gd name="connsiteX299" fmla="*/ 102 w 12653"/>
              <a:gd name="connsiteY299" fmla="*/ 2765 h 3360"/>
              <a:gd name="connsiteX300" fmla="*/ 102 w 12653"/>
              <a:gd name="connsiteY300" fmla="*/ 2687 h 3360"/>
              <a:gd name="connsiteX301" fmla="*/ 41 w 12653"/>
              <a:gd name="connsiteY301" fmla="*/ 2687 h 3360"/>
              <a:gd name="connsiteX302" fmla="*/ 41 w 12653"/>
              <a:gd name="connsiteY302" fmla="*/ 674 h 3360"/>
              <a:gd name="connsiteX303" fmla="*/ 102 w 12653"/>
              <a:gd name="connsiteY303" fmla="*/ 674 h 3360"/>
              <a:gd name="connsiteX304" fmla="*/ 102 w 12653"/>
              <a:gd name="connsiteY304" fmla="*/ 596 h 3360"/>
              <a:gd name="connsiteX305" fmla="*/ 153 w 12653"/>
              <a:gd name="connsiteY305" fmla="*/ 596 h 3360"/>
              <a:gd name="connsiteX306" fmla="*/ 153 w 12653"/>
              <a:gd name="connsiteY306" fmla="*/ 445 h 3360"/>
              <a:gd name="connsiteX307" fmla="*/ 26 w 12653"/>
              <a:gd name="connsiteY307" fmla="*/ 445 h 3360"/>
              <a:gd name="connsiteX308" fmla="*/ 26 w 12653"/>
              <a:gd name="connsiteY308" fmla="*/ 277 h 3360"/>
              <a:gd name="connsiteX309" fmla="*/ 82 w 12653"/>
              <a:gd name="connsiteY309" fmla="*/ 277 h 3360"/>
              <a:gd name="connsiteX310" fmla="*/ 82 w 12653"/>
              <a:gd name="connsiteY310" fmla="*/ 359 h 3360"/>
              <a:gd name="connsiteX311" fmla="*/ 184 w 12653"/>
              <a:gd name="connsiteY311" fmla="*/ 359 h 3360"/>
              <a:gd name="connsiteX312" fmla="*/ 184 w 12653"/>
              <a:gd name="connsiteY312" fmla="*/ 277 h 3360"/>
              <a:gd name="connsiteX313" fmla="*/ 261 w 12653"/>
              <a:gd name="connsiteY313" fmla="*/ 277 h 3360"/>
              <a:gd name="connsiteX314" fmla="*/ 261 w 12653"/>
              <a:gd name="connsiteY314" fmla="*/ 184 h 3360"/>
              <a:gd name="connsiteX315" fmla="*/ 354 w 12653"/>
              <a:gd name="connsiteY315" fmla="*/ 184 h 3360"/>
              <a:gd name="connsiteX316" fmla="*/ 354 w 12653"/>
              <a:gd name="connsiteY316" fmla="*/ 82 h 3360"/>
              <a:gd name="connsiteX317" fmla="*/ 261 w 12653"/>
              <a:gd name="connsiteY317" fmla="*/ 82 h 3360"/>
              <a:gd name="connsiteX318" fmla="*/ 261 w 12653"/>
              <a:gd name="connsiteY318" fmla="*/ 24 h 3360"/>
              <a:gd name="connsiteX319" fmla="*/ 430 w 12653"/>
              <a:gd name="connsiteY319" fmla="*/ 24 h 3360"/>
              <a:gd name="connsiteX320" fmla="*/ 430 w 12653"/>
              <a:gd name="connsiteY320" fmla="*/ 151 h 3360"/>
              <a:gd name="connsiteX321" fmla="*/ 583 w 12653"/>
              <a:gd name="connsiteY321" fmla="*/ 151 h 3360"/>
              <a:gd name="connsiteX322" fmla="*/ 583 w 12653"/>
              <a:gd name="connsiteY322" fmla="*/ 100 h 3360"/>
              <a:gd name="connsiteX323" fmla="*/ 658 w 12653"/>
              <a:gd name="connsiteY323" fmla="*/ 100 h 3360"/>
              <a:gd name="connsiteX324" fmla="*/ 658 w 12653"/>
              <a:gd name="connsiteY324" fmla="*/ 39 h 3360"/>
              <a:gd name="connsiteX325" fmla="*/ 11995 w 12653"/>
              <a:gd name="connsiteY325" fmla="*/ 39 h 3360"/>
              <a:gd name="connsiteX326" fmla="*/ 11995 w 12653"/>
              <a:gd name="connsiteY326" fmla="*/ 100 h 3360"/>
              <a:gd name="connsiteX327" fmla="*/ 12071 w 12653"/>
              <a:gd name="connsiteY327" fmla="*/ 100 h 3360"/>
              <a:gd name="connsiteX328" fmla="*/ 12071 w 12653"/>
              <a:gd name="connsiteY328" fmla="*/ 151 h 3360"/>
              <a:gd name="connsiteX329" fmla="*/ 12224 w 12653"/>
              <a:gd name="connsiteY329" fmla="*/ 151 h 3360"/>
              <a:gd name="connsiteX330" fmla="*/ 12224 w 12653"/>
              <a:gd name="connsiteY330" fmla="*/ 24 h 3360"/>
              <a:gd name="connsiteX331" fmla="*/ 12392 w 12653"/>
              <a:gd name="connsiteY331" fmla="*/ 24 h 3360"/>
              <a:gd name="connsiteX332" fmla="*/ 12392 w 12653"/>
              <a:gd name="connsiteY332" fmla="*/ 82 h 3360"/>
              <a:gd name="connsiteX333" fmla="*/ 12300 w 12653"/>
              <a:gd name="connsiteY333" fmla="*/ 82 h 3360"/>
              <a:gd name="connsiteX334" fmla="*/ 12300 w 12653"/>
              <a:gd name="connsiteY334" fmla="*/ 184 h 3360"/>
              <a:gd name="connsiteX335" fmla="*/ 12392 w 12653"/>
              <a:gd name="connsiteY335" fmla="*/ 184 h 3360"/>
              <a:gd name="connsiteX336" fmla="*/ 12392 w 12653"/>
              <a:gd name="connsiteY336" fmla="*/ 277 h 3360"/>
              <a:gd name="connsiteX337" fmla="*/ 12470 w 12653"/>
              <a:gd name="connsiteY337" fmla="*/ 277 h 3360"/>
              <a:gd name="connsiteX338" fmla="*/ 12470 w 12653"/>
              <a:gd name="connsiteY338" fmla="*/ 359 h 3360"/>
              <a:gd name="connsiteX339" fmla="*/ 12571 w 12653"/>
              <a:gd name="connsiteY339" fmla="*/ 359 h 3360"/>
              <a:gd name="connsiteX340" fmla="*/ 12571 w 12653"/>
              <a:gd name="connsiteY340" fmla="*/ 277 h 3360"/>
              <a:gd name="connsiteX341" fmla="*/ 12628 w 12653"/>
              <a:gd name="connsiteY341" fmla="*/ 277 h 3360"/>
              <a:gd name="connsiteX342" fmla="*/ 12628 w 12653"/>
              <a:gd name="connsiteY342" fmla="*/ 445 h 3360"/>
              <a:gd name="connsiteX343" fmla="*/ 12500 w 12653"/>
              <a:gd name="connsiteY343" fmla="*/ 445 h 3360"/>
              <a:gd name="connsiteX344" fmla="*/ 12500 w 12653"/>
              <a:gd name="connsiteY344" fmla="*/ 596 h 3360"/>
              <a:gd name="connsiteX345" fmla="*/ 12552 w 12653"/>
              <a:gd name="connsiteY345" fmla="*/ 596 h 3360"/>
              <a:gd name="connsiteX346" fmla="*/ 261 w 12653"/>
              <a:gd name="connsiteY346" fmla="*/ 3259 h 3360"/>
              <a:gd name="connsiteX347" fmla="*/ 261 w 12653"/>
              <a:gd name="connsiteY347" fmla="*/ 3196 h 3360"/>
              <a:gd name="connsiteX348" fmla="*/ 335 w 12653"/>
              <a:gd name="connsiteY348" fmla="*/ 3196 h 3360"/>
              <a:gd name="connsiteX349" fmla="*/ 335 w 12653"/>
              <a:gd name="connsiteY349" fmla="*/ 3259 h 3360"/>
              <a:gd name="connsiteX350" fmla="*/ 261 w 12653"/>
              <a:gd name="connsiteY350" fmla="*/ 3259 h 3360"/>
              <a:gd name="connsiteX351" fmla="*/ 261 w 12653"/>
              <a:gd name="connsiteY351" fmla="*/ 102 h 3360"/>
              <a:gd name="connsiteX352" fmla="*/ 335 w 12653"/>
              <a:gd name="connsiteY352" fmla="*/ 102 h 3360"/>
              <a:gd name="connsiteX353" fmla="*/ 335 w 12653"/>
              <a:gd name="connsiteY353" fmla="*/ 164 h 3360"/>
              <a:gd name="connsiteX354" fmla="*/ 261 w 12653"/>
              <a:gd name="connsiteY354" fmla="*/ 164 h 3360"/>
              <a:gd name="connsiteX355" fmla="*/ 261 w 12653"/>
              <a:gd name="connsiteY355" fmla="*/ 102 h 3360"/>
              <a:gd name="connsiteX356" fmla="*/ 12392 w 12653"/>
              <a:gd name="connsiteY356" fmla="*/ 102 h 3360"/>
              <a:gd name="connsiteX357" fmla="*/ 12392 w 12653"/>
              <a:gd name="connsiteY357" fmla="*/ 164 h 3360"/>
              <a:gd name="connsiteX358" fmla="*/ 12319 w 12653"/>
              <a:gd name="connsiteY358" fmla="*/ 164 h 3360"/>
              <a:gd name="connsiteX359" fmla="*/ 12319 w 12653"/>
              <a:gd name="connsiteY359" fmla="*/ 102 h 3360"/>
              <a:gd name="connsiteX360" fmla="*/ 12392 w 12653"/>
              <a:gd name="connsiteY360" fmla="*/ 102 h 3360"/>
              <a:gd name="connsiteX361" fmla="*/ 12392 w 12653"/>
              <a:gd name="connsiteY361" fmla="*/ 3196 h 3360"/>
              <a:gd name="connsiteX362" fmla="*/ 12392 w 12653"/>
              <a:gd name="connsiteY362" fmla="*/ 3259 h 3360"/>
              <a:gd name="connsiteX363" fmla="*/ 12319 w 12653"/>
              <a:gd name="connsiteY363" fmla="*/ 3259 h 3360"/>
              <a:gd name="connsiteX364" fmla="*/ 12319 w 12653"/>
              <a:gd name="connsiteY364" fmla="*/ 3196 h 3360"/>
              <a:gd name="connsiteX365" fmla="*/ 12392 w 12653"/>
              <a:gd name="connsiteY365" fmla="*/ 3196 h 3360"/>
              <a:gd name="connsiteX366" fmla="*/ 12552 w 12653"/>
              <a:gd name="connsiteY366" fmla="*/ 277 h 3360"/>
              <a:gd name="connsiteX367" fmla="*/ 12552 w 12653"/>
              <a:gd name="connsiteY367" fmla="*/ 339 h 3360"/>
              <a:gd name="connsiteX368" fmla="*/ 12487 w 12653"/>
              <a:gd name="connsiteY368" fmla="*/ 339 h 3360"/>
              <a:gd name="connsiteX369" fmla="*/ 12487 w 12653"/>
              <a:gd name="connsiteY369" fmla="*/ 277 h 3360"/>
              <a:gd name="connsiteX370" fmla="*/ 12552 w 12653"/>
              <a:gd name="connsiteY370" fmla="*/ 277 h 3360"/>
              <a:gd name="connsiteX371" fmla="*/ 12552 w 12653"/>
              <a:gd name="connsiteY371" fmla="*/ 184 h 3360"/>
              <a:gd name="connsiteX372" fmla="*/ 12552 w 12653"/>
              <a:gd name="connsiteY372" fmla="*/ 255 h 3360"/>
              <a:gd name="connsiteX373" fmla="*/ 12487 w 12653"/>
              <a:gd name="connsiteY373" fmla="*/ 255 h 3360"/>
              <a:gd name="connsiteX374" fmla="*/ 12487 w 12653"/>
              <a:gd name="connsiteY374" fmla="*/ 184 h 3360"/>
              <a:gd name="connsiteX375" fmla="*/ 12552 w 12653"/>
              <a:gd name="connsiteY375" fmla="*/ 184 h 3360"/>
              <a:gd name="connsiteX376" fmla="*/ 12552 w 12653"/>
              <a:gd name="connsiteY376" fmla="*/ 102 h 3360"/>
              <a:gd name="connsiteX377" fmla="*/ 12552 w 12653"/>
              <a:gd name="connsiteY377" fmla="*/ 160 h 3360"/>
              <a:gd name="connsiteX378" fmla="*/ 12492 w 12653"/>
              <a:gd name="connsiteY378" fmla="*/ 160 h 3360"/>
              <a:gd name="connsiteX379" fmla="*/ 12492 w 12653"/>
              <a:gd name="connsiteY379" fmla="*/ 102 h 3360"/>
              <a:gd name="connsiteX380" fmla="*/ 12552 w 12653"/>
              <a:gd name="connsiteY380" fmla="*/ 102 h 3360"/>
              <a:gd name="connsiteX381" fmla="*/ 12492 w 12653"/>
              <a:gd name="connsiteY381" fmla="*/ 82 h 3360"/>
              <a:gd name="connsiteX382" fmla="*/ 12492 w 12653"/>
              <a:gd name="connsiteY382" fmla="*/ 22 h 3360"/>
              <a:gd name="connsiteX383" fmla="*/ 12630 w 12653"/>
              <a:gd name="connsiteY383" fmla="*/ 22 h 3360"/>
              <a:gd name="connsiteX384" fmla="*/ 12630 w 12653"/>
              <a:gd name="connsiteY384" fmla="*/ 160 h 3360"/>
              <a:gd name="connsiteX385" fmla="*/ 12571 w 12653"/>
              <a:gd name="connsiteY385" fmla="*/ 160 h 3360"/>
              <a:gd name="connsiteX386" fmla="*/ 12571 w 12653"/>
              <a:gd name="connsiteY386" fmla="*/ 82 h 3360"/>
              <a:gd name="connsiteX387" fmla="*/ 12492 w 12653"/>
              <a:gd name="connsiteY387" fmla="*/ 82 h 3360"/>
              <a:gd name="connsiteX388" fmla="*/ 80 w 12653"/>
              <a:gd name="connsiteY388" fmla="*/ 2786 h 3360"/>
              <a:gd name="connsiteX389" fmla="*/ 80 w 12653"/>
              <a:gd name="connsiteY389" fmla="*/ 2825 h 3360"/>
              <a:gd name="connsiteX390" fmla="*/ 39 w 12653"/>
              <a:gd name="connsiteY390" fmla="*/ 2825 h 3360"/>
              <a:gd name="connsiteX391" fmla="*/ 39 w 12653"/>
              <a:gd name="connsiteY391" fmla="*/ 2786 h 3360"/>
              <a:gd name="connsiteX392" fmla="*/ 80 w 12653"/>
              <a:gd name="connsiteY392" fmla="*/ 2786 h 3360"/>
              <a:gd name="connsiteX393" fmla="*/ 12574 w 12653"/>
              <a:gd name="connsiteY393" fmla="*/ 575 h 3360"/>
              <a:gd name="connsiteX394" fmla="*/ 12574 w 12653"/>
              <a:gd name="connsiteY394" fmla="*/ 536 h 3360"/>
              <a:gd name="connsiteX395" fmla="*/ 12615 w 12653"/>
              <a:gd name="connsiteY395" fmla="*/ 536 h 3360"/>
              <a:gd name="connsiteX396" fmla="*/ 12615 w 12653"/>
              <a:gd name="connsiteY396" fmla="*/ 575 h 3360"/>
              <a:gd name="connsiteX397" fmla="*/ 12574 w 12653"/>
              <a:gd name="connsiteY397" fmla="*/ 575 h 33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</a:cxnLst>
            <a:rect l="l" t="t" r="r" b="b"/>
            <a:pathLst>
              <a:path w="12653" h="3360">
                <a:moveTo>
                  <a:pt x="12653" y="182"/>
                </a:moveTo>
                <a:lnTo>
                  <a:pt x="12653" y="0"/>
                </a:lnTo>
                <a:lnTo>
                  <a:pt x="12470" y="0"/>
                </a:lnTo>
                <a:lnTo>
                  <a:pt x="12470" y="82"/>
                </a:lnTo>
                <a:lnTo>
                  <a:pt x="12414" y="82"/>
                </a:lnTo>
                <a:lnTo>
                  <a:pt x="12414" y="0"/>
                </a:lnTo>
                <a:lnTo>
                  <a:pt x="12202" y="0"/>
                </a:lnTo>
                <a:lnTo>
                  <a:pt x="12202" y="130"/>
                </a:lnTo>
                <a:lnTo>
                  <a:pt x="12092" y="130"/>
                </a:lnTo>
                <a:lnTo>
                  <a:pt x="12092" y="100"/>
                </a:lnTo>
                <a:lnTo>
                  <a:pt x="12155" y="100"/>
                </a:lnTo>
                <a:lnTo>
                  <a:pt x="12155" y="15"/>
                </a:lnTo>
                <a:lnTo>
                  <a:pt x="12071" y="15"/>
                </a:lnTo>
                <a:lnTo>
                  <a:pt x="12071" y="78"/>
                </a:lnTo>
                <a:lnTo>
                  <a:pt x="12017" y="78"/>
                </a:lnTo>
                <a:lnTo>
                  <a:pt x="12017" y="18"/>
                </a:lnTo>
                <a:lnTo>
                  <a:pt x="637" y="18"/>
                </a:lnTo>
                <a:lnTo>
                  <a:pt x="637" y="78"/>
                </a:lnTo>
                <a:lnTo>
                  <a:pt x="583" y="78"/>
                </a:lnTo>
                <a:lnTo>
                  <a:pt x="583" y="15"/>
                </a:lnTo>
                <a:lnTo>
                  <a:pt x="499" y="15"/>
                </a:lnTo>
                <a:lnTo>
                  <a:pt x="499" y="100"/>
                </a:lnTo>
                <a:lnTo>
                  <a:pt x="561" y="100"/>
                </a:lnTo>
                <a:lnTo>
                  <a:pt x="561" y="130"/>
                </a:lnTo>
                <a:lnTo>
                  <a:pt x="451" y="130"/>
                </a:lnTo>
                <a:lnTo>
                  <a:pt x="451" y="0"/>
                </a:lnTo>
                <a:lnTo>
                  <a:pt x="240" y="0"/>
                </a:lnTo>
                <a:lnTo>
                  <a:pt x="240" y="82"/>
                </a:lnTo>
                <a:lnTo>
                  <a:pt x="184" y="82"/>
                </a:lnTo>
                <a:lnTo>
                  <a:pt x="184" y="0"/>
                </a:lnTo>
                <a:lnTo>
                  <a:pt x="0" y="0"/>
                </a:lnTo>
                <a:lnTo>
                  <a:pt x="0" y="182"/>
                </a:lnTo>
                <a:lnTo>
                  <a:pt x="82" y="182"/>
                </a:lnTo>
                <a:lnTo>
                  <a:pt x="82" y="255"/>
                </a:lnTo>
                <a:lnTo>
                  <a:pt x="2" y="255"/>
                </a:lnTo>
                <a:lnTo>
                  <a:pt x="2" y="467"/>
                </a:lnTo>
                <a:lnTo>
                  <a:pt x="132" y="467"/>
                </a:lnTo>
                <a:lnTo>
                  <a:pt x="132" y="575"/>
                </a:lnTo>
                <a:lnTo>
                  <a:pt x="102" y="575"/>
                </a:lnTo>
                <a:lnTo>
                  <a:pt x="102" y="514"/>
                </a:lnTo>
                <a:lnTo>
                  <a:pt x="17" y="514"/>
                </a:lnTo>
                <a:lnTo>
                  <a:pt x="17" y="596"/>
                </a:lnTo>
                <a:lnTo>
                  <a:pt x="80" y="596"/>
                </a:lnTo>
                <a:lnTo>
                  <a:pt x="80" y="652"/>
                </a:lnTo>
                <a:lnTo>
                  <a:pt x="20" y="652"/>
                </a:lnTo>
                <a:lnTo>
                  <a:pt x="20" y="2708"/>
                </a:lnTo>
                <a:lnTo>
                  <a:pt x="80" y="2708"/>
                </a:lnTo>
                <a:lnTo>
                  <a:pt x="80" y="2765"/>
                </a:lnTo>
                <a:lnTo>
                  <a:pt x="17" y="2765"/>
                </a:lnTo>
                <a:lnTo>
                  <a:pt x="17" y="2847"/>
                </a:lnTo>
                <a:lnTo>
                  <a:pt x="102" y="2847"/>
                </a:lnTo>
                <a:lnTo>
                  <a:pt x="102" y="2786"/>
                </a:lnTo>
                <a:lnTo>
                  <a:pt x="132" y="2786"/>
                </a:lnTo>
                <a:lnTo>
                  <a:pt x="132" y="2894"/>
                </a:lnTo>
                <a:lnTo>
                  <a:pt x="2" y="2894"/>
                </a:lnTo>
                <a:lnTo>
                  <a:pt x="2" y="3106"/>
                </a:lnTo>
                <a:lnTo>
                  <a:pt x="82" y="3106"/>
                </a:lnTo>
                <a:lnTo>
                  <a:pt x="82" y="3179"/>
                </a:lnTo>
                <a:lnTo>
                  <a:pt x="0" y="3179"/>
                </a:lnTo>
                <a:lnTo>
                  <a:pt x="0" y="3360"/>
                </a:lnTo>
                <a:lnTo>
                  <a:pt x="184" y="3360"/>
                </a:lnTo>
                <a:lnTo>
                  <a:pt x="184" y="3278"/>
                </a:lnTo>
                <a:lnTo>
                  <a:pt x="240" y="3278"/>
                </a:lnTo>
                <a:lnTo>
                  <a:pt x="240" y="3360"/>
                </a:lnTo>
                <a:lnTo>
                  <a:pt x="451" y="3360"/>
                </a:lnTo>
                <a:lnTo>
                  <a:pt x="451" y="3231"/>
                </a:lnTo>
                <a:lnTo>
                  <a:pt x="561" y="3231"/>
                </a:lnTo>
                <a:lnTo>
                  <a:pt x="561" y="3261"/>
                </a:lnTo>
                <a:lnTo>
                  <a:pt x="499" y="3261"/>
                </a:lnTo>
                <a:lnTo>
                  <a:pt x="499" y="3345"/>
                </a:lnTo>
                <a:lnTo>
                  <a:pt x="583" y="3345"/>
                </a:lnTo>
                <a:lnTo>
                  <a:pt x="583" y="3283"/>
                </a:lnTo>
                <a:lnTo>
                  <a:pt x="637" y="3283"/>
                </a:lnTo>
                <a:lnTo>
                  <a:pt x="637" y="3343"/>
                </a:lnTo>
                <a:lnTo>
                  <a:pt x="12017" y="3343"/>
                </a:lnTo>
                <a:lnTo>
                  <a:pt x="12017" y="3283"/>
                </a:lnTo>
                <a:lnTo>
                  <a:pt x="12071" y="3283"/>
                </a:lnTo>
                <a:lnTo>
                  <a:pt x="12071" y="3345"/>
                </a:lnTo>
                <a:lnTo>
                  <a:pt x="12155" y="3345"/>
                </a:lnTo>
                <a:lnTo>
                  <a:pt x="12155" y="3261"/>
                </a:lnTo>
                <a:lnTo>
                  <a:pt x="12092" y="3261"/>
                </a:lnTo>
                <a:lnTo>
                  <a:pt x="12092" y="3231"/>
                </a:lnTo>
                <a:lnTo>
                  <a:pt x="12202" y="3231"/>
                </a:lnTo>
                <a:lnTo>
                  <a:pt x="12202" y="3360"/>
                </a:lnTo>
                <a:lnTo>
                  <a:pt x="12414" y="3360"/>
                </a:lnTo>
                <a:lnTo>
                  <a:pt x="12414" y="3278"/>
                </a:lnTo>
                <a:lnTo>
                  <a:pt x="12470" y="3278"/>
                </a:lnTo>
                <a:lnTo>
                  <a:pt x="12470" y="3360"/>
                </a:lnTo>
                <a:lnTo>
                  <a:pt x="12653" y="3360"/>
                </a:lnTo>
                <a:lnTo>
                  <a:pt x="12653" y="3179"/>
                </a:lnTo>
                <a:lnTo>
                  <a:pt x="12571" y="3179"/>
                </a:lnTo>
                <a:lnTo>
                  <a:pt x="12571" y="3106"/>
                </a:lnTo>
                <a:lnTo>
                  <a:pt x="12651" y="3106"/>
                </a:lnTo>
                <a:lnTo>
                  <a:pt x="12651" y="2894"/>
                </a:lnTo>
                <a:lnTo>
                  <a:pt x="12522" y="2894"/>
                </a:lnTo>
                <a:lnTo>
                  <a:pt x="12522" y="2786"/>
                </a:lnTo>
                <a:lnTo>
                  <a:pt x="12552" y="2786"/>
                </a:lnTo>
                <a:lnTo>
                  <a:pt x="12552" y="2847"/>
                </a:lnTo>
                <a:lnTo>
                  <a:pt x="12636" y="2847"/>
                </a:lnTo>
                <a:lnTo>
                  <a:pt x="12636" y="2765"/>
                </a:lnTo>
                <a:lnTo>
                  <a:pt x="12574" y="2765"/>
                </a:lnTo>
                <a:lnTo>
                  <a:pt x="12574" y="2708"/>
                </a:lnTo>
                <a:lnTo>
                  <a:pt x="12634" y="2708"/>
                </a:lnTo>
                <a:lnTo>
                  <a:pt x="12634" y="652"/>
                </a:lnTo>
                <a:lnTo>
                  <a:pt x="12574" y="652"/>
                </a:lnTo>
                <a:lnTo>
                  <a:pt x="12574" y="596"/>
                </a:lnTo>
                <a:lnTo>
                  <a:pt x="12636" y="596"/>
                </a:lnTo>
                <a:lnTo>
                  <a:pt x="12636" y="514"/>
                </a:lnTo>
                <a:lnTo>
                  <a:pt x="12552" y="514"/>
                </a:lnTo>
                <a:lnTo>
                  <a:pt x="12552" y="575"/>
                </a:lnTo>
                <a:lnTo>
                  <a:pt x="12522" y="575"/>
                </a:lnTo>
                <a:lnTo>
                  <a:pt x="12522" y="467"/>
                </a:lnTo>
                <a:lnTo>
                  <a:pt x="12651" y="467"/>
                </a:lnTo>
                <a:lnTo>
                  <a:pt x="12651" y="255"/>
                </a:lnTo>
                <a:lnTo>
                  <a:pt x="12571" y="255"/>
                </a:lnTo>
                <a:lnTo>
                  <a:pt x="12571" y="182"/>
                </a:lnTo>
                <a:lnTo>
                  <a:pt x="12653" y="182"/>
                </a:lnTo>
                <a:close/>
                <a:moveTo>
                  <a:pt x="561" y="3283"/>
                </a:moveTo>
                <a:lnTo>
                  <a:pt x="561" y="3324"/>
                </a:lnTo>
                <a:lnTo>
                  <a:pt x="520" y="3324"/>
                </a:lnTo>
                <a:lnTo>
                  <a:pt x="520" y="3283"/>
                </a:lnTo>
                <a:lnTo>
                  <a:pt x="561" y="3283"/>
                </a:lnTo>
                <a:close/>
                <a:moveTo>
                  <a:pt x="12092" y="78"/>
                </a:moveTo>
                <a:lnTo>
                  <a:pt x="12092" y="37"/>
                </a:lnTo>
                <a:lnTo>
                  <a:pt x="12133" y="37"/>
                </a:lnTo>
                <a:lnTo>
                  <a:pt x="12133" y="78"/>
                </a:lnTo>
                <a:lnTo>
                  <a:pt x="12092" y="78"/>
                </a:lnTo>
                <a:close/>
                <a:moveTo>
                  <a:pt x="12574" y="2825"/>
                </a:moveTo>
                <a:lnTo>
                  <a:pt x="12574" y="2786"/>
                </a:lnTo>
                <a:lnTo>
                  <a:pt x="12615" y="2786"/>
                </a:lnTo>
                <a:lnTo>
                  <a:pt x="12615" y="2825"/>
                </a:lnTo>
                <a:lnTo>
                  <a:pt x="12574" y="2825"/>
                </a:lnTo>
                <a:close/>
                <a:moveTo>
                  <a:pt x="12492" y="3339"/>
                </a:moveTo>
                <a:lnTo>
                  <a:pt x="12492" y="3278"/>
                </a:lnTo>
                <a:lnTo>
                  <a:pt x="12571" y="3278"/>
                </a:lnTo>
                <a:lnTo>
                  <a:pt x="12571" y="3201"/>
                </a:lnTo>
                <a:lnTo>
                  <a:pt x="12630" y="3201"/>
                </a:lnTo>
                <a:lnTo>
                  <a:pt x="12630" y="3339"/>
                </a:lnTo>
                <a:lnTo>
                  <a:pt x="12492" y="3339"/>
                </a:lnTo>
                <a:close/>
                <a:moveTo>
                  <a:pt x="12492" y="3259"/>
                </a:moveTo>
                <a:lnTo>
                  <a:pt x="12492" y="3201"/>
                </a:lnTo>
                <a:lnTo>
                  <a:pt x="12552" y="3201"/>
                </a:lnTo>
                <a:lnTo>
                  <a:pt x="12552" y="3259"/>
                </a:lnTo>
                <a:lnTo>
                  <a:pt x="12492" y="3259"/>
                </a:lnTo>
                <a:close/>
                <a:moveTo>
                  <a:pt x="12487" y="3084"/>
                </a:moveTo>
                <a:lnTo>
                  <a:pt x="12487" y="3021"/>
                </a:lnTo>
                <a:lnTo>
                  <a:pt x="12552" y="3021"/>
                </a:lnTo>
                <a:lnTo>
                  <a:pt x="12552" y="3084"/>
                </a:lnTo>
                <a:lnTo>
                  <a:pt x="12487" y="3084"/>
                </a:lnTo>
                <a:close/>
                <a:moveTo>
                  <a:pt x="12552" y="3106"/>
                </a:moveTo>
                <a:lnTo>
                  <a:pt x="12552" y="3177"/>
                </a:lnTo>
                <a:lnTo>
                  <a:pt x="12487" y="3177"/>
                </a:lnTo>
                <a:lnTo>
                  <a:pt x="12487" y="3106"/>
                </a:lnTo>
                <a:lnTo>
                  <a:pt x="12552" y="3106"/>
                </a:lnTo>
                <a:close/>
                <a:moveTo>
                  <a:pt x="12470" y="3196"/>
                </a:moveTo>
                <a:lnTo>
                  <a:pt x="12470" y="3259"/>
                </a:lnTo>
                <a:lnTo>
                  <a:pt x="12414" y="3259"/>
                </a:lnTo>
                <a:lnTo>
                  <a:pt x="12414" y="3196"/>
                </a:lnTo>
                <a:lnTo>
                  <a:pt x="12470" y="3196"/>
                </a:lnTo>
                <a:close/>
                <a:moveTo>
                  <a:pt x="12470" y="3106"/>
                </a:moveTo>
                <a:lnTo>
                  <a:pt x="12470" y="3177"/>
                </a:lnTo>
                <a:lnTo>
                  <a:pt x="12414" y="3177"/>
                </a:lnTo>
                <a:lnTo>
                  <a:pt x="12414" y="3106"/>
                </a:lnTo>
                <a:lnTo>
                  <a:pt x="12470" y="3106"/>
                </a:lnTo>
                <a:close/>
                <a:moveTo>
                  <a:pt x="12092" y="3324"/>
                </a:moveTo>
                <a:lnTo>
                  <a:pt x="12092" y="3283"/>
                </a:lnTo>
                <a:lnTo>
                  <a:pt x="12133" y="3283"/>
                </a:lnTo>
                <a:lnTo>
                  <a:pt x="12133" y="3324"/>
                </a:lnTo>
                <a:lnTo>
                  <a:pt x="12092" y="3324"/>
                </a:lnTo>
                <a:close/>
                <a:moveTo>
                  <a:pt x="240" y="3196"/>
                </a:moveTo>
                <a:lnTo>
                  <a:pt x="240" y="3259"/>
                </a:lnTo>
                <a:lnTo>
                  <a:pt x="184" y="3259"/>
                </a:lnTo>
                <a:lnTo>
                  <a:pt x="184" y="3196"/>
                </a:lnTo>
                <a:lnTo>
                  <a:pt x="240" y="3196"/>
                </a:lnTo>
                <a:close/>
                <a:moveTo>
                  <a:pt x="240" y="3106"/>
                </a:moveTo>
                <a:lnTo>
                  <a:pt x="240" y="3177"/>
                </a:lnTo>
                <a:lnTo>
                  <a:pt x="184" y="3177"/>
                </a:lnTo>
                <a:lnTo>
                  <a:pt x="184" y="3106"/>
                </a:lnTo>
                <a:lnTo>
                  <a:pt x="240" y="3106"/>
                </a:lnTo>
                <a:close/>
                <a:moveTo>
                  <a:pt x="102" y="3084"/>
                </a:moveTo>
                <a:lnTo>
                  <a:pt x="102" y="3021"/>
                </a:lnTo>
                <a:lnTo>
                  <a:pt x="166" y="3021"/>
                </a:lnTo>
                <a:lnTo>
                  <a:pt x="166" y="3084"/>
                </a:lnTo>
                <a:lnTo>
                  <a:pt x="102" y="3084"/>
                </a:lnTo>
                <a:close/>
                <a:moveTo>
                  <a:pt x="102" y="3177"/>
                </a:moveTo>
                <a:lnTo>
                  <a:pt x="102" y="3106"/>
                </a:lnTo>
                <a:lnTo>
                  <a:pt x="166" y="3106"/>
                </a:lnTo>
                <a:lnTo>
                  <a:pt x="166" y="3177"/>
                </a:lnTo>
                <a:lnTo>
                  <a:pt x="102" y="3177"/>
                </a:lnTo>
                <a:close/>
                <a:moveTo>
                  <a:pt x="102" y="3259"/>
                </a:moveTo>
                <a:lnTo>
                  <a:pt x="102" y="3201"/>
                </a:lnTo>
                <a:lnTo>
                  <a:pt x="162" y="3201"/>
                </a:lnTo>
                <a:lnTo>
                  <a:pt x="162" y="3259"/>
                </a:lnTo>
                <a:lnTo>
                  <a:pt x="102" y="3259"/>
                </a:lnTo>
                <a:close/>
                <a:moveTo>
                  <a:pt x="162" y="3278"/>
                </a:moveTo>
                <a:lnTo>
                  <a:pt x="162" y="3339"/>
                </a:lnTo>
                <a:lnTo>
                  <a:pt x="24" y="3339"/>
                </a:lnTo>
                <a:lnTo>
                  <a:pt x="24" y="3201"/>
                </a:lnTo>
                <a:lnTo>
                  <a:pt x="82" y="3201"/>
                </a:lnTo>
                <a:lnTo>
                  <a:pt x="82" y="3278"/>
                </a:lnTo>
                <a:lnTo>
                  <a:pt x="162" y="3278"/>
                </a:lnTo>
                <a:close/>
                <a:moveTo>
                  <a:pt x="80" y="536"/>
                </a:moveTo>
                <a:lnTo>
                  <a:pt x="80" y="575"/>
                </a:lnTo>
                <a:lnTo>
                  <a:pt x="39" y="575"/>
                </a:lnTo>
                <a:lnTo>
                  <a:pt x="39" y="536"/>
                </a:lnTo>
                <a:lnTo>
                  <a:pt x="80" y="536"/>
                </a:lnTo>
                <a:close/>
                <a:moveTo>
                  <a:pt x="162" y="22"/>
                </a:moveTo>
                <a:lnTo>
                  <a:pt x="162" y="82"/>
                </a:lnTo>
                <a:lnTo>
                  <a:pt x="82" y="82"/>
                </a:lnTo>
                <a:lnTo>
                  <a:pt x="82" y="160"/>
                </a:lnTo>
                <a:lnTo>
                  <a:pt x="24" y="160"/>
                </a:lnTo>
                <a:lnTo>
                  <a:pt x="24" y="22"/>
                </a:lnTo>
                <a:lnTo>
                  <a:pt x="162" y="22"/>
                </a:lnTo>
                <a:close/>
                <a:moveTo>
                  <a:pt x="162" y="102"/>
                </a:moveTo>
                <a:lnTo>
                  <a:pt x="162" y="160"/>
                </a:lnTo>
                <a:lnTo>
                  <a:pt x="102" y="160"/>
                </a:lnTo>
                <a:lnTo>
                  <a:pt x="102" y="102"/>
                </a:lnTo>
                <a:lnTo>
                  <a:pt x="162" y="102"/>
                </a:lnTo>
                <a:close/>
                <a:moveTo>
                  <a:pt x="166" y="277"/>
                </a:moveTo>
                <a:lnTo>
                  <a:pt x="166" y="339"/>
                </a:lnTo>
                <a:lnTo>
                  <a:pt x="102" y="339"/>
                </a:lnTo>
                <a:lnTo>
                  <a:pt x="102" y="277"/>
                </a:lnTo>
                <a:lnTo>
                  <a:pt x="166" y="277"/>
                </a:lnTo>
                <a:close/>
                <a:moveTo>
                  <a:pt x="102" y="255"/>
                </a:moveTo>
                <a:lnTo>
                  <a:pt x="102" y="184"/>
                </a:lnTo>
                <a:lnTo>
                  <a:pt x="166" y="184"/>
                </a:lnTo>
                <a:lnTo>
                  <a:pt x="166" y="255"/>
                </a:lnTo>
                <a:lnTo>
                  <a:pt x="102" y="255"/>
                </a:lnTo>
                <a:close/>
                <a:moveTo>
                  <a:pt x="184" y="255"/>
                </a:moveTo>
                <a:lnTo>
                  <a:pt x="184" y="184"/>
                </a:lnTo>
                <a:lnTo>
                  <a:pt x="240" y="184"/>
                </a:lnTo>
                <a:lnTo>
                  <a:pt x="240" y="255"/>
                </a:lnTo>
                <a:lnTo>
                  <a:pt x="184" y="255"/>
                </a:lnTo>
                <a:close/>
                <a:moveTo>
                  <a:pt x="184" y="164"/>
                </a:moveTo>
                <a:lnTo>
                  <a:pt x="184" y="102"/>
                </a:lnTo>
                <a:lnTo>
                  <a:pt x="240" y="102"/>
                </a:lnTo>
                <a:lnTo>
                  <a:pt x="240" y="164"/>
                </a:lnTo>
                <a:lnTo>
                  <a:pt x="184" y="164"/>
                </a:lnTo>
                <a:close/>
                <a:moveTo>
                  <a:pt x="561" y="37"/>
                </a:moveTo>
                <a:lnTo>
                  <a:pt x="561" y="78"/>
                </a:lnTo>
                <a:lnTo>
                  <a:pt x="520" y="78"/>
                </a:lnTo>
                <a:lnTo>
                  <a:pt x="520" y="37"/>
                </a:lnTo>
                <a:lnTo>
                  <a:pt x="561" y="37"/>
                </a:lnTo>
                <a:close/>
                <a:moveTo>
                  <a:pt x="12414" y="164"/>
                </a:moveTo>
                <a:lnTo>
                  <a:pt x="12414" y="102"/>
                </a:lnTo>
                <a:lnTo>
                  <a:pt x="12470" y="102"/>
                </a:lnTo>
                <a:lnTo>
                  <a:pt x="12470" y="164"/>
                </a:lnTo>
                <a:lnTo>
                  <a:pt x="12414" y="164"/>
                </a:lnTo>
                <a:close/>
                <a:moveTo>
                  <a:pt x="12414" y="255"/>
                </a:moveTo>
                <a:lnTo>
                  <a:pt x="12414" y="184"/>
                </a:lnTo>
                <a:lnTo>
                  <a:pt x="12470" y="184"/>
                </a:lnTo>
                <a:lnTo>
                  <a:pt x="12470" y="255"/>
                </a:lnTo>
                <a:lnTo>
                  <a:pt x="12414" y="255"/>
                </a:lnTo>
                <a:close/>
                <a:moveTo>
                  <a:pt x="12552" y="596"/>
                </a:moveTo>
                <a:lnTo>
                  <a:pt x="12552" y="674"/>
                </a:lnTo>
                <a:lnTo>
                  <a:pt x="12612" y="674"/>
                </a:lnTo>
                <a:lnTo>
                  <a:pt x="12612" y="2687"/>
                </a:lnTo>
                <a:lnTo>
                  <a:pt x="12552" y="2687"/>
                </a:lnTo>
                <a:lnTo>
                  <a:pt x="12552" y="2765"/>
                </a:lnTo>
                <a:lnTo>
                  <a:pt x="12500" y="2765"/>
                </a:lnTo>
                <a:lnTo>
                  <a:pt x="12500" y="2916"/>
                </a:lnTo>
                <a:lnTo>
                  <a:pt x="12628" y="2916"/>
                </a:lnTo>
                <a:lnTo>
                  <a:pt x="12628" y="3084"/>
                </a:lnTo>
                <a:lnTo>
                  <a:pt x="12571" y="3084"/>
                </a:lnTo>
                <a:lnTo>
                  <a:pt x="12571" y="3002"/>
                </a:lnTo>
                <a:lnTo>
                  <a:pt x="12470" y="3002"/>
                </a:lnTo>
                <a:lnTo>
                  <a:pt x="12470" y="3084"/>
                </a:lnTo>
                <a:lnTo>
                  <a:pt x="12392" y="3084"/>
                </a:lnTo>
                <a:lnTo>
                  <a:pt x="12392" y="3177"/>
                </a:lnTo>
                <a:lnTo>
                  <a:pt x="12300" y="3177"/>
                </a:lnTo>
                <a:lnTo>
                  <a:pt x="12300" y="3278"/>
                </a:lnTo>
                <a:lnTo>
                  <a:pt x="12392" y="3278"/>
                </a:lnTo>
                <a:lnTo>
                  <a:pt x="12392" y="3337"/>
                </a:lnTo>
                <a:lnTo>
                  <a:pt x="12224" y="3337"/>
                </a:lnTo>
                <a:lnTo>
                  <a:pt x="12224" y="3209"/>
                </a:lnTo>
                <a:lnTo>
                  <a:pt x="12071" y="3209"/>
                </a:lnTo>
                <a:lnTo>
                  <a:pt x="12071" y="3261"/>
                </a:lnTo>
                <a:lnTo>
                  <a:pt x="11995" y="3261"/>
                </a:lnTo>
                <a:lnTo>
                  <a:pt x="11995" y="3322"/>
                </a:lnTo>
                <a:lnTo>
                  <a:pt x="658" y="3322"/>
                </a:lnTo>
                <a:lnTo>
                  <a:pt x="658" y="3261"/>
                </a:lnTo>
                <a:lnTo>
                  <a:pt x="583" y="3261"/>
                </a:lnTo>
                <a:lnTo>
                  <a:pt x="583" y="3209"/>
                </a:lnTo>
                <a:lnTo>
                  <a:pt x="430" y="3209"/>
                </a:lnTo>
                <a:lnTo>
                  <a:pt x="430" y="3337"/>
                </a:lnTo>
                <a:lnTo>
                  <a:pt x="261" y="3337"/>
                </a:lnTo>
                <a:lnTo>
                  <a:pt x="261" y="3278"/>
                </a:lnTo>
                <a:lnTo>
                  <a:pt x="354" y="3278"/>
                </a:lnTo>
                <a:lnTo>
                  <a:pt x="354" y="3177"/>
                </a:lnTo>
                <a:lnTo>
                  <a:pt x="261" y="3177"/>
                </a:lnTo>
                <a:lnTo>
                  <a:pt x="261" y="3084"/>
                </a:lnTo>
                <a:lnTo>
                  <a:pt x="184" y="3084"/>
                </a:lnTo>
                <a:lnTo>
                  <a:pt x="184" y="3002"/>
                </a:lnTo>
                <a:lnTo>
                  <a:pt x="82" y="3002"/>
                </a:lnTo>
                <a:lnTo>
                  <a:pt x="82" y="3084"/>
                </a:lnTo>
                <a:lnTo>
                  <a:pt x="26" y="3084"/>
                </a:lnTo>
                <a:lnTo>
                  <a:pt x="26" y="2916"/>
                </a:lnTo>
                <a:lnTo>
                  <a:pt x="153" y="2916"/>
                </a:lnTo>
                <a:lnTo>
                  <a:pt x="153" y="2765"/>
                </a:lnTo>
                <a:lnTo>
                  <a:pt x="102" y="2765"/>
                </a:lnTo>
                <a:lnTo>
                  <a:pt x="102" y="2687"/>
                </a:lnTo>
                <a:lnTo>
                  <a:pt x="41" y="2687"/>
                </a:lnTo>
                <a:lnTo>
                  <a:pt x="41" y="674"/>
                </a:lnTo>
                <a:lnTo>
                  <a:pt x="102" y="674"/>
                </a:lnTo>
                <a:lnTo>
                  <a:pt x="102" y="596"/>
                </a:lnTo>
                <a:lnTo>
                  <a:pt x="153" y="596"/>
                </a:lnTo>
                <a:lnTo>
                  <a:pt x="153" y="445"/>
                </a:lnTo>
                <a:lnTo>
                  <a:pt x="26" y="445"/>
                </a:lnTo>
                <a:lnTo>
                  <a:pt x="26" y="277"/>
                </a:lnTo>
                <a:lnTo>
                  <a:pt x="82" y="277"/>
                </a:lnTo>
                <a:lnTo>
                  <a:pt x="82" y="359"/>
                </a:lnTo>
                <a:lnTo>
                  <a:pt x="184" y="359"/>
                </a:lnTo>
                <a:lnTo>
                  <a:pt x="184" y="277"/>
                </a:lnTo>
                <a:lnTo>
                  <a:pt x="261" y="277"/>
                </a:lnTo>
                <a:lnTo>
                  <a:pt x="261" y="184"/>
                </a:lnTo>
                <a:lnTo>
                  <a:pt x="354" y="184"/>
                </a:lnTo>
                <a:lnTo>
                  <a:pt x="354" y="82"/>
                </a:lnTo>
                <a:lnTo>
                  <a:pt x="261" y="82"/>
                </a:lnTo>
                <a:lnTo>
                  <a:pt x="261" y="24"/>
                </a:lnTo>
                <a:lnTo>
                  <a:pt x="430" y="24"/>
                </a:lnTo>
                <a:lnTo>
                  <a:pt x="430" y="151"/>
                </a:lnTo>
                <a:lnTo>
                  <a:pt x="583" y="151"/>
                </a:lnTo>
                <a:lnTo>
                  <a:pt x="583" y="100"/>
                </a:lnTo>
                <a:lnTo>
                  <a:pt x="658" y="100"/>
                </a:lnTo>
                <a:lnTo>
                  <a:pt x="658" y="39"/>
                </a:lnTo>
                <a:lnTo>
                  <a:pt x="11995" y="39"/>
                </a:lnTo>
                <a:lnTo>
                  <a:pt x="11995" y="100"/>
                </a:lnTo>
                <a:lnTo>
                  <a:pt x="12071" y="100"/>
                </a:lnTo>
                <a:lnTo>
                  <a:pt x="12071" y="151"/>
                </a:lnTo>
                <a:lnTo>
                  <a:pt x="12224" y="151"/>
                </a:lnTo>
                <a:lnTo>
                  <a:pt x="12224" y="24"/>
                </a:lnTo>
                <a:lnTo>
                  <a:pt x="12392" y="24"/>
                </a:lnTo>
                <a:lnTo>
                  <a:pt x="12392" y="82"/>
                </a:lnTo>
                <a:lnTo>
                  <a:pt x="12300" y="82"/>
                </a:lnTo>
                <a:lnTo>
                  <a:pt x="12300" y="184"/>
                </a:lnTo>
                <a:lnTo>
                  <a:pt x="12392" y="184"/>
                </a:lnTo>
                <a:lnTo>
                  <a:pt x="12392" y="277"/>
                </a:lnTo>
                <a:lnTo>
                  <a:pt x="12470" y="277"/>
                </a:lnTo>
                <a:lnTo>
                  <a:pt x="12470" y="359"/>
                </a:lnTo>
                <a:lnTo>
                  <a:pt x="12571" y="359"/>
                </a:lnTo>
                <a:lnTo>
                  <a:pt x="12571" y="277"/>
                </a:lnTo>
                <a:lnTo>
                  <a:pt x="12628" y="277"/>
                </a:lnTo>
                <a:lnTo>
                  <a:pt x="12628" y="445"/>
                </a:lnTo>
                <a:lnTo>
                  <a:pt x="12500" y="445"/>
                </a:lnTo>
                <a:lnTo>
                  <a:pt x="12500" y="596"/>
                </a:lnTo>
                <a:lnTo>
                  <a:pt x="12552" y="596"/>
                </a:lnTo>
                <a:close/>
                <a:moveTo>
                  <a:pt x="261" y="3259"/>
                </a:moveTo>
                <a:lnTo>
                  <a:pt x="261" y="3196"/>
                </a:lnTo>
                <a:lnTo>
                  <a:pt x="335" y="3196"/>
                </a:lnTo>
                <a:lnTo>
                  <a:pt x="335" y="3259"/>
                </a:lnTo>
                <a:lnTo>
                  <a:pt x="261" y="3259"/>
                </a:lnTo>
                <a:close/>
                <a:moveTo>
                  <a:pt x="261" y="102"/>
                </a:moveTo>
                <a:lnTo>
                  <a:pt x="335" y="102"/>
                </a:lnTo>
                <a:lnTo>
                  <a:pt x="335" y="164"/>
                </a:lnTo>
                <a:lnTo>
                  <a:pt x="261" y="164"/>
                </a:lnTo>
                <a:lnTo>
                  <a:pt x="261" y="102"/>
                </a:lnTo>
                <a:close/>
                <a:moveTo>
                  <a:pt x="12392" y="102"/>
                </a:moveTo>
                <a:lnTo>
                  <a:pt x="12392" y="164"/>
                </a:lnTo>
                <a:lnTo>
                  <a:pt x="12319" y="164"/>
                </a:lnTo>
                <a:lnTo>
                  <a:pt x="12319" y="102"/>
                </a:lnTo>
                <a:lnTo>
                  <a:pt x="12392" y="102"/>
                </a:lnTo>
                <a:close/>
                <a:moveTo>
                  <a:pt x="12392" y="3196"/>
                </a:moveTo>
                <a:lnTo>
                  <a:pt x="12392" y="3259"/>
                </a:lnTo>
                <a:lnTo>
                  <a:pt x="12319" y="3259"/>
                </a:lnTo>
                <a:lnTo>
                  <a:pt x="12319" y="3196"/>
                </a:lnTo>
                <a:lnTo>
                  <a:pt x="12392" y="3196"/>
                </a:lnTo>
                <a:close/>
                <a:moveTo>
                  <a:pt x="12552" y="277"/>
                </a:moveTo>
                <a:lnTo>
                  <a:pt x="12552" y="339"/>
                </a:lnTo>
                <a:lnTo>
                  <a:pt x="12487" y="339"/>
                </a:lnTo>
                <a:lnTo>
                  <a:pt x="12487" y="277"/>
                </a:lnTo>
                <a:lnTo>
                  <a:pt x="12552" y="277"/>
                </a:lnTo>
                <a:close/>
                <a:moveTo>
                  <a:pt x="12552" y="184"/>
                </a:moveTo>
                <a:lnTo>
                  <a:pt x="12552" y="255"/>
                </a:lnTo>
                <a:lnTo>
                  <a:pt x="12487" y="255"/>
                </a:lnTo>
                <a:lnTo>
                  <a:pt x="12487" y="184"/>
                </a:lnTo>
                <a:lnTo>
                  <a:pt x="12552" y="184"/>
                </a:lnTo>
                <a:close/>
                <a:moveTo>
                  <a:pt x="12552" y="102"/>
                </a:moveTo>
                <a:lnTo>
                  <a:pt x="12552" y="160"/>
                </a:lnTo>
                <a:lnTo>
                  <a:pt x="12492" y="160"/>
                </a:lnTo>
                <a:lnTo>
                  <a:pt x="12492" y="102"/>
                </a:lnTo>
                <a:lnTo>
                  <a:pt x="12552" y="102"/>
                </a:lnTo>
                <a:close/>
                <a:moveTo>
                  <a:pt x="12492" y="82"/>
                </a:moveTo>
                <a:lnTo>
                  <a:pt x="12492" y="22"/>
                </a:lnTo>
                <a:lnTo>
                  <a:pt x="12630" y="22"/>
                </a:lnTo>
                <a:lnTo>
                  <a:pt x="12630" y="160"/>
                </a:lnTo>
                <a:lnTo>
                  <a:pt x="12571" y="160"/>
                </a:lnTo>
                <a:lnTo>
                  <a:pt x="12571" y="82"/>
                </a:lnTo>
                <a:lnTo>
                  <a:pt x="12492" y="82"/>
                </a:lnTo>
                <a:close/>
                <a:moveTo>
                  <a:pt x="80" y="2786"/>
                </a:moveTo>
                <a:lnTo>
                  <a:pt x="80" y="2825"/>
                </a:lnTo>
                <a:lnTo>
                  <a:pt x="39" y="2825"/>
                </a:lnTo>
                <a:lnTo>
                  <a:pt x="39" y="2786"/>
                </a:lnTo>
                <a:lnTo>
                  <a:pt x="80" y="2786"/>
                </a:lnTo>
                <a:close/>
                <a:moveTo>
                  <a:pt x="12574" y="575"/>
                </a:moveTo>
                <a:lnTo>
                  <a:pt x="12574" y="536"/>
                </a:lnTo>
                <a:lnTo>
                  <a:pt x="12615" y="536"/>
                </a:lnTo>
                <a:lnTo>
                  <a:pt x="12615" y="575"/>
                </a:lnTo>
                <a:lnTo>
                  <a:pt x="12574" y="575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55" name="文本框 54">
            <a:extLst>
              <a:ext uri="{FF2B5EF4-FFF2-40B4-BE49-F238E27FC236}">
                <a16:creationId xmlns:a16="http://schemas.microsoft.com/office/drawing/2014/main" id="{C6739073-B27D-43E0-AA91-87393F8470E5}"/>
              </a:ext>
            </a:extLst>
          </p:cNvPr>
          <p:cNvSpPr txBox="1"/>
          <p:nvPr/>
        </p:nvSpPr>
        <p:spPr>
          <a:xfrm>
            <a:off x="5541900" y="2629208"/>
            <a:ext cx="1707147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kumimoji="0" lang="zh-CN" altLang="en-US" sz="2000" b="0" i="0" u="none" strike="noStrike" kern="1200" cap="none" spc="0" normalizeH="0" baseline="0" noProof="0" dirty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+mn-ea"/>
                <a:cs typeface="+mn-cs"/>
              </a:rPr>
              <a:t>瓷器外销多</a:t>
            </a:r>
            <a:endParaRPr kumimoji="0" lang="en-US" altLang="zh-CN" sz="2000" b="0" i="0" u="none" strike="noStrike" kern="1200" cap="none" spc="0" normalizeH="0" baseline="0" noProof="0" dirty="0">
              <a:ln>
                <a:noFill/>
              </a:ln>
              <a:solidFill>
                <a:schemeClr val="accent1"/>
              </a:solidFill>
              <a:effectLst/>
              <a:uLnTx/>
              <a:uFillTx/>
              <a:latin typeface="+mn-ea"/>
              <a:cs typeface="+mn-cs"/>
            </a:endParaRPr>
          </a:p>
        </p:txBody>
      </p:sp>
      <p:sp>
        <p:nvSpPr>
          <p:cNvPr id="74" name="文本框 73">
            <a:extLst>
              <a:ext uri="{FF2B5EF4-FFF2-40B4-BE49-F238E27FC236}">
                <a16:creationId xmlns:a16="http://schemas.microsoft.com/office/drawing/2014/main" id="{1DA6A7BC-19FA-4340-808F-77D9520AB6BE}"/>
              </a:ext>
            </a:extLst>
          </p:cNvPr>
          <p:cNvSpPr txBox="1"/>
          <p:nvPr/>
        </p:nvSpPr>
        <p:spPr>
          <a:xfrm>
            <a:off x="5541900" y="3014514"/>
            <a:ext cx="4852472" cy="71404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kumimoji="0" lang="zh-CN" altLang="en-US" sz="1600" b="0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ea"/>
                <a:cs typeface="+mn-cs"/>
              </a:rPr>
              <a:t>隋唐到宋代流行瓷器外销，瓷器出口遍及亚洲的东南西部和非洲东海岸地区，国内存留数量有限。</a:t>
            </a:r>
          </a:p>
        </p:txBody>
      </p:sp>
      <p:sp>
        <p:nvSpPr>
          <p:cNvPr id="473" name="73">
            <a:extLst>
              <a:ext uri="{FF2B5EF4-FFF2-40B4-BE49-F238E27FC236}">
                <a16:creationId xmlns:a16="http://schemas.microsoft.com/office/drawing/2014/main" id="{E664C247-1215-4CDD-B494-998965097440}"/>
              </a:ext>
            </a:extLst>
          </p:cNvPr>
          <p:cNvSpPr/>
          <p:nvPr/>
        </p:nvSpPr>
        <p:spPr bwMode="auto">
          <a:xfrm>
            <a:off x="5170277" y="4241476"/>
            <a:ext cx="5485714" cy="1456732"/>
          </a:xfrm>
          <a:custGeom>
            <a:avLst/>
            <a:gdLst>
              <a:gd name="T0" fmla="*/ 3515 w 3966"/>
              <a:gd name="T1" fmla="*/ 0 h 4063"/>
              <a:gd name="T2" fmla="*/ 3384 w 3966"/>
              <a:gd name="T3" fmla="*/ 78 h 4063"/>
              <a:gd name="T4" fmla="*/ 499 w 3966"/>
              <a:gd name="T5" fmla="*/ 15 h 4063"/>
              <a:gd name="T6" fmla="*/ 240 w 3966"/>
              <a:gd name="T7" fmla="*/ 82 h 4063"/>
              <a:gd name="T8" fmla="*/ 2 w 3966"/>
              <a:gd name="T9" fmla="*/ 255 h 4063"/>
              <a:gd name="T10" fmla="*/ 17 w 3966"/>
              <a:gd name="T11" fmla="*/ 596 h 4063"/>
              <a:gd name="T12" fmla="*/ 17 w 3966"/>
              <a:gd name="T13" fmla="*/ 3468 h 4063"/>
              <a:gd name="T14" fmla="*/ 2 w 3966"/>
              <a:gd name="T15" fmla="*/ 3809 h 4063"/>
              <a:gd name="T16" fmla="*/ 240 w 3966"/>
              <a:gd name="T17" fmla="*/ 3981 h 4063"/>
              <a:gd name="T18" fmla="*/ 499 w 3966"/>
              <a:gd name="T19" fmla="*/ 4048 h 4063"/>
              <a:gd name="T20" fmla="*/ 3384 w 3966"/>
              <a:gd name="T21" fmla="*/ 3986 h 4063"/>
              <a:gd name="T22" fmla="*/ 3515 w 3966"/>
              <a:gd name="T23" fmla="*/ 4063 h 4063"/>
              <a:gd name="T24" fmla="*/ 3884 w 3966"/>
              <a:gd name="T25" fmla="*/ 3882 h 4063"/>
              <a:gd name="T26" fmla="*/ 3865 w 3966"/>
              <a:gd name="T27" fmla="*/ 3550 h 4063"/>
              <a:gd name="T28" fmla="*/ 3887 w 3966"/>
              <a:gd name="T29" fmla="*/ 652 h 4063"/>
              <a:gd name="T30" fmla="*/ 3835 w 3966"/>
              <a:gd name="T31" fmla="*/ 467 h 4063"/>
              <a:gd name="T32" fmla="*/ 561 w 3966"/>
              <a:gd name="T33" fmla="*/ 4027 h 4063"/>
              <a:gd name="T34" fmla="*/ 3446 w 3966"/>
              <a:gd name="T35" fmla="*/ 78 h 4063"/>
              <a:gd name="T36" fmla="*/ 3805 w 3966"/>
              <a:gd name="T37" fmla="*/ 4042 h 4063"/>
              <a:gd name="T38" fmla="*/ 3805 w 3966"/>
              <a:gd name="T39" fmla="*/ 3962 h 4063"/>
              <a:gd name="T40" fmla="*/ 3865 w 3966"/>
              <a:gd name="T41" fmla="*/ 3724 h 4063"/>
              <a:gd name="T42" fmla="*/ 3865 w 3966"/>
              <a:gd name="T43" fmla="*/ 3809 h 4063"/>
              <a:gd name="T44" fmla="*/ 3783 w 3966"/>
              <a:gd name="T45" fmla="*/ 3880 h 4063"/>
              <a:gd name="T46" fmla="*/ 3446 w 3966"/>
              <a:gd name="T47" fmla="*/ 4027 h 4063"/>
              <a:gd name="T48" fmla="*/ 240 w 3966"/>
              <a:gd name="T49" fmla="*/ 3809 h 4063"/>
              <a:gd name="T50" fmla="*/ 166 w 3966"/>
              <a:gd name="T51" fmla="*/ 3724 h 4063"/>
              <a:gd name="T52" fmla="*/ 102 w 3966"/>
              <a:gd name="T53" fmla="*/ 3880 h 4063"/>
              <a:gd name="T54" fmla="*/ 162 w 3966"/>
              <a:gd name="T55" fmla="*/ 4042 h 4063"/>
              <a:gd name="T56" fmla="*/ 80 w 3966"/>
              <a:gd name="T57" fmla="*/ 575 h 4063"/>
              <a:gd name="T58" fmla="*/ 82 w 3966"/>
              <a:gd name="T59" fmla="*/ 160 h 4063"/>
              <a:gd name="T60" fmla="*/ 102 w 3966"/>
              <a:gd name="T61" fmla="*/ 102 h 4063"/>
              <a:gd name="T62" fmla="*/ 102 w 3966"/>
              <a:gd name="T63" fmla="*/ 255 h 4063"/>
              <a:gd name="T64" fmla="*/ 240 w 3966"/>
              <a:gd name="T65" fmla="*/ 184 h 4063"/>
              <a:gd name="T66" fmla="*/ 184 w 3966"/>
              <a:gd name="T67" fmla="*/ 164 h 4063"/>
              <a:gd name="T68" fmla="*/ 3727 w 3966"/>
              <a:gd name="T69" fmla="*/ 102 h 4063"/>
              <a:gd name="T70" fmla="*/ 3783 w 3966"/>
              <a:gd name="T71" fmla="*/ 255 h 4063"/>
              <a:gd name="T72" fmla="*/ 3865 w 3966"/>
              <a:gd name="T73" fmla="*/ 3468 h 4063"/>
              <a:gd name="T74" fmla="*/ 3783 w 3966"/>
              <a:gd name="T75" fmla="*/ 3705 h 4063"/>
              <a:gd name="T76" fmla="*/ 3705 w 3966"/>
              <a:gd name="T77" fmla="*/ 4040 h 4063"/>
              <a:gd name="T78" fmla="*/ 658 w 3966"/>
              <a:gd name="T79" fmla="*/ 4025 h 4063"/>
              <a:gd name="T80" fmla="*/ 261 w 3966"/>
              <a:gd name="T81" fmla="*/ 3981 h 4063"/>
              <a:gd name="T82" fmla="*/ 82 w 3966"/>
              <a:gd name="T83" fmla="*/ 3705 h 4063"/>
              <a:gd name="T84" fmla="*/ 102 w 3966"/>
              <a:gd name="T85" fmla="*/ 3390 h 4063"/>
              <a:gd name="T86" fmla="*/ 26 w 3966"/>
              <a:gd name="T87" fmla="*/ 445 h 4063"/>
              <a:gd name="T88" fmla="*/ 261 w 3966"/>
              <a:gd name="T89" fmla="*/ 184 h 4063"/>
              <a:gd name="T90" fmla="*/ 583 w 3966"/>
              <a:gd name="T91" fmla="*/ 151 h 4063"/>
              <a:gd name="T92" fmla="*/ 3384 w 3966"/>
              <a:gd name="T93" fmla="*/ 151 h 4063"/>
              <a:gd name="T94" fmla="*/ 3705 w 3966"/>
              <a:gd name="T95" fmla="*/ 184 h 4063"/>
              <a:gd name="T96" fmla="*/ 3941 w 3966"/>
              <a:gd name="T97" fmla="*/ 445 h 4063"/>
              <a:gd name="T98" fmla="*/ 335 w 3966"/>
              <a:gd name="T99" fmla="*/ 3962 h 4063"/>
              <a:gd name="T100" fmla="*/ 3705 w 3966"/>
              <a:gd name="T101" fmla="*/ 102 h 4063"/>
              <a:gd name="T102" fmla="*/ 3632 w 3966"/>
              <a:gd name="T103" fmla="*/ 3962 h 4063"/>
              <a:gd name="T104" fmla="*/ 3865 w 3966"/>
              <a:gd name="T105" fmla="*/ 277 h 4063"/>
              <a:gd name="T106" fmla="*/ 3865 w 3966"/>
              <a:gd name="T107" fmla="*/ 160 h 4063"/>
              <a:gd name="T108" fmla="*/ 3943 w 3966"/>
              <a:gd name="T109" fmla="*/ 160 h 4063"/>
              <a:gd name="T110" fmla="*/ 39 w 3966"/>
              <a:gd name="T111" fmla="*/ 3489 h 4063"/>
              <a:gd name="connsiteX0" fmla="*/ 12653 w 12653"/>
              <a:gd name="connsiteY0" fmla="*/ 182 h 4063"/>
              <a:gd name="connsiteX1" fmla="*/ 3966 w 12653"/>
              <a:gd name="connsiteY1" fmla="*/ 0 h 4063"/>
              <a:gd name="connsiteX2" fmla="*/ 3783 w 12653"/>
              <a:gd name="connsiteY2" fmla="*/ 0 h 4063"/>
              <a:gd name="connsiteX3" fmla="*/ 3783 w 12653"/>
              <a:gd name="connsiteY3" fmla="*/ 82 h 4063"/>
              <a:gd name="connsiteX4" fmla="*/ 3727 w 12653"/>
              <a:gd name="connsiteY4" fmla="*/ 82 h 4063"/>
              <a:gd name="connsiteX5" fmla="*/ 3727 w 12653"/>
              <a:gd name="connsiteY5" fmla="*/ 0 h 4063"/>
              <a:gd name="connsiteX6" fmla="*/ 3515 w 12653"/>
              <a:gd name="connsiteY6" fmla="*/ 0 h 4063"/>
              <a:gd name="connsiteX7" fmla="*/ 3515 w 12653"/>
              <a:gd name="connsiteY7" fmla="*/ 130 h 4063"/>
              <a:gd name="connsiteX8" fmla="*/ 3405 w 12653"/>
              <a:gd name="connsiteY8" fmla="*/ 130 h 4063"/>
              <a:gd name="connsiteX9" fmla="*/ 3405 w 12653"/>
              <a:gd name="connsiteY9" fmla="*/ 100 h 4063"/>
              <a:gd name="connsiteX10" fmla="*/ 3468 w 12653"/>
              <a:gd name="connsiteY10" fmla="*/ 100 h 4063"/>
              <a:gd name="connsiteX11" fmla="*/ 3468 w 12653"/>
              <a:gd name="connsiteY11" fmla="*/ 15 h 4063"/>
              <a:gd name="connsiteX12" fmla="*/ 3384 w 12653"/>
              <a:gd name="connsiteY12" fmla="*/ 15 h 4063"/>
              <a:gd name="connsiteX13" fmla="*/ 3384 w 12653"/>
              <a:gd name="connsiteY13" fmla="*/ 78 h 4063"/>
              <a:gd name="connsiteX14" fmla="*/ 3330 w 12653"/>
              <a:gd name="connsiteY14" fmla="*/ 78 h 4063"/>
              <a:gd name="connsiteX15" fmla="*/ 3330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3330 w 12653"/>
              <a:gd name="connsiteY74" fmla="*/ 4046 h 4063"/>
              <a:gd name="connsiteX75" fmla="*/ 3330 w 12653"/>
              <a:gd name="connsiteY75" fmla="*/ 3986 h 4063"/>
              <a:gd name="connsiteX76" fmla="*/ 3384 w 12653"/>
              <a:gd name="connsiteY76" fmla="*/ 3986 h 4063"/>
              <a:gd name="connsiteX77" fmla="*/ 3384 w 12653"/>
              <a:gd name="connsiteY77" fmla="*/ 4048 h 4063"/>
              <a:gd name="connsiteX78" fmla="*/ 3468 w 12653"/>
              <a:gd name="connsiteY78" fmla="*/ 4048 h 4063"/>
              <a:gd name="connsiteX79" fmla="*/ 3468 w 12653"/>
              <a:gd name="connsiteY79" fmla="*/ 3964 h 4063"/>
              <a:gd name="connsiteX80" fmla="*/ 3405 w 12653"/>
              <a:gd name="connsiteY80" fmla="*/ 3964 h 4063"/>
              <a:gd name="connsiteX81" fmla="*/ 3405 w 12653"/>
              <a:gd name="connsiteY81" fmla="*/ 3934 h 4063"/>
              <a:gd name="connsiteX82" fmla="*/ 3515 w 12653"/>
              <a:gd name="connsiteY82" fmla="*/ 3934 h 4063"/>
              <a:gd name="connsiteX83" fmla="*/ 3515 w 12653"/>
              <a:gd name="connsiteY83" fmla="*/ 4063 h 4063"/>
              <a:gd name="connsiteX84" fmla="*/ 3727 w 12653"/>
              <a:gd name="connsiteY84" fmla="*/ 4063 h 4063"/>
              <a:gd name="connsiteX85" fmla="*/ 3727 w 12653"/>
              <a:gd name="connsiteY85" fmla="*/ 3981 h 4063"/>
              <a:gd name="connsiteX86" fmla="*/ 3783 w 12653"/>
              <a:gd name="connsiteY86" fmla="*/ 3981 h 4063"/>
              <a:gd name="connsiteX87" fmla="*/ 3783 w 12653"/>
              <a:gd name="connsiteY87" fmla="*/ 4063 h 4063"/>
              <a:gd name="connsiteX88" fmla="*/ 3966 w 12653"/>
              <a:gd name="connsiteY88" fmla="*/ 4063 h 4063"/>
              <a:gd name="connsiteX89" fmla="*/ 3966 w 12653"/>
              <a:gd name="connsiteY89" fmla="*/ 3882 h 4063"/>
              <a:gd name="connsiteX90" fmla="*/ 3884 w 12653"/>
              <a:gd name="connsiteY90" fmla="*/ 3882 h 4063"/>
              <a:gd name="connsiteX91" fmla="*/ 3884 w 12653"/>
              <a:gd name="connsiteY91" fmla="*/ 3809 h 4063"/>
              <a:gd name="connsiteX92" fmla="*/ 3964 w 12653"/>
              <a:gd name="connsiteY92" fmla="*/ 3809 h 4063"/>
              <a:gd name="connsiteX93" fmla="*/ 3964 w 12653"/>
              <a:gd name="connsiteY93" fmla="*/ 3597 h 4063"/>
              <a:gd name="connsiteX94" fmla="*/ 3835 w 12653"/>
              <a:gd name="connsiteY94" fmla="*/ 3597 h 4063"/>
              <a:gd name="connsiteX95" fmla="*/ 3835 w 12653"/>
              <a:gd name="connsiteY95" fmla="*/ 3489 h 4063"/>
              <a:gd name="connsiteX96" fmla="*/ 3865 w 12653"/>
              <a:gd name="connsiteY96" fmla="*/ 3489 h 4063"/>
              <a:gd name="connsiteX97" fmla="*/ 3865 w 12653"/>
              <a:gd name="connsiteY97" fmla="*/ 3550 h 4063"/>
              <a:gd name="connsiteX98" fmla="*/ 3949 w 12653"/>
              <a:gd name="connsiteY98" fmla="*/ 3550 h 4063"/>
              <a:gd name="connsiteX99" fmla="*/ 3949 w 12653"/>
              <a:gd name="connsiteY99" fmla="*/ 3468 h 4063"/>
              <a:gd name="connsiteX100" fmla="*/ 3887 w 12653"/>
              <a:gd name="connsiteY100" fmla="*/ 3468 h 4063"/>
              <a:gd name="connsiteX101" fmla="*/ 3887 w 12653"/>
              <a:gd name="connsiteY101" fmla="*/ 3411 h 4063"/>
              <a:gd name="connsiteX102" fmla="*/ 3947 w 12653"/>
              <a:gd name="connsiteY102" fmla="*/ 3411 h 4063"/>
              <a:gd name="connsiteX103" fmla="*/ 3947 w 12653"/>
              <a:gd name="connsiteY103" fmla="*/ 652 h 4063"/>
              <a:gd name="connsiteX104" fmla="*/ 3887 w 12653"/>
              <a:gd name="connsiteY104" fmla="*/ 652 h 4063"/>
              <a:gd name="connsiteX105" fmla="*/ 3887 w 12653"/>
              <a:gd name="connsiteY105" fmla="*/ 596 h 4063"/>
              <a:gd name="connsiteX106" fmla="*/ 3949 w 12653"/>
              <a:gd name="connsiteY106" fmla="*/ 596 h 4063"/>
              <a:gd name="connsiteX107" fmla="*/ 3949 w 12653"/>
              <a:gd name="connsiteY107" fmla="*/ 514 h 4063"/>
              <a:gd name="connsiteX108" fmla="*/ 3865 w 12653"/>
              <a:gd name="connsiteY108" fmla="*/ 514 h 4063"/>
              <a:gd name="connsiteX109" fmla="*/ 3865 w 12653"/>
              <a:gd name="connsiteY109" fmla="*/ 575 h 4063"/>
              <a:gd name="connsiteX110" fmla="*/ 3835 w 12653"/>
              <a:gd name="connsiteY110" fmla="*/ 575 h 4063"/>
              <a:gd name="connsiteX111" fmla="*/ 3835 w 12653"/>
              <a:gd name="connsiteY111" fmla="*/ 467 h 4063"/>
              <a:gd name="connsiteX112" fmla="*/ 3964 w 12653"/>
              <a:gd name="connsiteY112" fmla="*/ 467 h 4063"/>
              <a:gd name="connsiteX113" fmla="*/ 3964 w 12653"/>
              <a:gd name="connsiteY113" fmla="*/ 255 h 4063"/>
              <a:gd name="connsiteX114" fmla="*/ 3884 w 12653"/>
              <a:gd name="connsiteY114" fmla="*/ 255 h 4063"/>
              <a:gd name="connsiteX115" fmla="*/ 3884 w 12653"/>
              <a:gd name="connsiteY115" fmla="*/ 182 h 4063"/>
              <a:gd name="connsiteX116" fmla="*/ 3966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3405 w 12653"/>
              <a:gd name="connsiteY122" fmla="*/ 78 h 4063"/>
              <a:gd name="connsiteX123" fmla="*/ 3405 w 12653"/>
              <a:gd name="connsiteY123" fmla="*/ 37 h 4063"/>
              <a:gd name="connsiteX124" fmla="*/ 3446 w 12653"/>
              <a:gd name="connsiteY124" fmla="*/ 37 h 4063"/>
              <a:gd name="connsiteX125" fmla="*/ 3446 w 12653"/>
              <a:gd name="connsiteY125" fmla="*/ 78 h 4063"/>
              <a:gd name="connsiteX126" fmla="*/ 3405 w 12653"/>
              <a:gd name="connsiteY126" fmla="*/ 78 h 4063"/>
              <a:gd name="connsiteX127" fmla="*/ 3887 w 12653"/>
              <a:gd name="connsiteY127" fmla="*/ 3528 h 4063"/>
              <a:gd name="connsiteX128" fmla="*/ 3887 w 12653"/>
              <a:gd name="connsiteY128" fmla="*/ 3489 h 4063"/>
              <a:gd name="connsiteX129" fmla="*/ 3928 w 12653"/>
              <a:gd name="connsiteY129" fmla="*/ 3489 h 4063"/>
              <a:gd name="connsiteX130" fmla="*/ 3928 w 12653"/>
              <a:gd name="connsiteY130" fmla="*/ 3528 h 4063"/>
              <a:gd name="connsiteX131" fmla="*/ 3887 w 12653"/>
              <a:gd name="connsiteY131" fmla="*/ 3528 h 4063"/>
              <a:gd name="connsiteX132" fmla="*/ 3805 w 12653"/>
              <a:gd name="connsiteY132" fmla="*/ 4042 h 4063"/>
              <a:gd name="connsiteX133" fmla="*/ 3805 w 12653"/>
              <a:gd name="connsiteY133" fmla="*/ 3981 h 4063"/>
              <a:gd name="connsiteX134" fmla="*/ 3884 w 12653"/>
              <a:gd name="connsiteY134" fmla="*/ 3981 h 4063"/>
              <a:gd name="connsiteX135" fmla="*/ 3884 w 12653"/>
              <a:gd name="connsiteY135" fmla="*/ 3904 h 4063"/>
              <a:gd name="connsiteX136" fmla="*/ 3943 w 12653"/>
              <a:gd name="connsiteY136" fmla="*/ 3904 h 4063"/>
              <a:gd name="connsiteX137" fmla="*/ 3943 w 12653"/>
              <a:gd name="connsiteY137" fmla="*/ 4042 h 4063"/>
              <a:gd name="connsiteX138" fmla="*/ 3805 w 12653"/>
              <a:gd name="connsiteY138" fmla="*/ 4042 h 4063"/>
              <a:gd name="connsiteX139" fmla="*/ 3805 w 12653"/>
              <a:gd name="connsiteY139" fmla="*/ 3962 h 4063"/>
              <a:gd name="connsiteX140" fmla="*/ 3805 w 12653"/>
              <a:gd name="connsiteY140" fmla="*/ 3904 h 4063"/>
              <a:gd name="connsiteX141" fmla="*/ 3865 w 12653"/>
              <a:gd name="connsiteY141" fmla="*/ 3904 h 4063"/>
              <a:gd name="connsiteX142" fmla="*/ 3865 w 12653"/>
              <a:gd name="connsiteY142" fmla="*/ 3962 h 4063"/>
              <a:gd name="connsiteX143" fmla="*/ 3805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3783 w 12653"/>
              <a:gd name="connsiteY2" fmla="*/ 0 h 4063"/>
              <a:gd name="connsiteX3" fmla="*/ 3783 w 12653"/>
              <a:gd name="connsiteY3" fmla="*/ 82 h 4063"/>
              <a:gd name="connsiteX4" fmla="*/ 3727 w 12653"/>
              <a:gd name="connsiteY4" fmla="*/ 82 h 4063"/>
              <a:gd name="connsiteX5" fmla="*/ 3727 w 12653"/>
              <a:gd name="connsiteY5" fmla="*/ 0 h 4063"/>
              <a:gd name="connsiteX6" fmla="*/ 3515 w 12653"/>
              <a:gd name="connsiteY6" fmla="*/ 0 h 4063"/>
              <a:gd name="connsiteX7" fmla="*/ 3515 w 12653"/>
              <a:gd name="connsiteY7" fmla="*/ 130 h 4063"/>
              <a:gd name="connsiteX8" fmla="*/ 3405 w 12653"/>
              <a:gd name="connsiteY8" fmla="*/ 130 h 4063"/>
              <a:gd name="connsiteX9" fmla="*/ 3405 w 12653"/>
              <a:gd name="connsiteY9" fmla="*/ 100 h 4063"/>
              <a:gd name="connsiteX10" fmla="*/ 3468 w 12653"/>
              <a:gd name="connsiteY10" fmla="*/ 100 h 4063"/>
              <a:gd name="connsiteX11" fmla="*/ 3468 w 12653"/>
              <a:gd name="connsiteY11" fmla="*/ 15 h 4063"/>
              <a:gd name="connsiteX12" fmla="*/ 3384 w 12653"/>
              <a:gd name="connsiteY12" fmla="*/ 15 h 4063"/>
              <a:gd name="connsiteX13" fmla="*/ 3384 w 12653"/>
              <a:gd name="connsiteY13" fmla="*/ 78 h 4063"/>
              <a:gd name="connsiteX14" fmla="*/ 3330 w 12653"/>
              <a:gd name="connsiteY14" fmla="*/ 78 h 4063"/>
              <a:gd name="connsiteX15" fmla="*/ 3330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3330 w 12653"/>
              <a:gd name="connsiteY74" fmla="*/ 4046 h 4063"/>
              <a:gd name="connsiteX75" fmla="*/ 3330 w 12653"/>
              <a:gd name="connsiteY75" fmla="*/ 3986 h 4063"/>
              <a:gd name="connsiteX76" fmla="*/ 3384 w 12653"/>
              <a:gd name="connsiteY76" fmla="*/ 3986 h 4063"/>
              <a:gd name="connsiteX77" fmla="*/ 3384 w 12653"/>
              <a:gd name="connsiteY77" fmla="*/ 4048 h 4063"/>
              <a:gd name="connsiteX78" fmla="*/ 3468 w 12653"/>
              <a:gd name="connsiteY78" fmla="*/ 4048 h 4063"/>
              <a:gd name="connsiteX79" fmla="*/ 3468 w 12653"/>
              <a:gd name="connsiteY79" fmla="*/ 3964 h 4063"/>
              <a:gd name="connsiteX80" fmla="*/ 3405 w 12653"/>
              <a:gd name="connsiteY80" fmla="*/ 3964 h 4063"/>
              <a:gd name="connsiteX81" fmla="*/ 3405 w 12653"/>
              <a:gd name="connsiteY81" fmla="*/ 3934 h 4063"/>
              <a:gd name="connsiteX82" fmla="*/ 3515 w 12653"/>
              <a:gd name="connsiteY82" fmla="*/ 3934 h 4063"/>
              <a:gd name="connsiteX83" fmla="*/ 3515 w 12653"/>
              <a:gd name="connsiteY83" fmla="*/ 4063 h 4063"/>
              <a:gd name="connsiteX84" fmla="*/ 3727 w 12653"/>
              <a:gd name="connsiteY84" fmla="*/ 4063 h 4063"/>
              <a:gd name="connsiteX85" fmla="*/ 3727 w 12653"/>
              <a:gd name="connsiteY85" fmla="*/ 3981 h 4063"/>
              <a:gd name="connsiteX86" fmla="*/ 3783 w 12653"/>
              <a:gd name="connsiteY86" fmla="*/ 3981 h 4063"/>
              <a:gd name="connsiteX87" fmla="*/ 3783 w 12653"/>
              <a:gd name="connsiteY87" fmla="*/ 4063 h 4063"/>
              <a:gd name="connsiteX88" fmla="*/ 3966 w 12653"/>
              <a:gd name="connsiteY88" fmla="*/ 4063 h 4063"/>
              <a:gd name="connsiteX89" fmla="*/ 3966 w 12653"/>
              <a:gd name="connsiteY89" fmla="*/ 3882 h 4063"/>
              <a:gd name="connsiteX90" fmla="*/ 3884 w 12653"/>
              <a:gd name="connsiteY90" fmla="*/ 3882 h 4063"/>
              <a:gd name="connsiteX91" fmla="*/ 3884 w 12653"/>
              <a:gd name="connsiteY91" fmla="*/ 3809 h 4063"/>
              <a:gd name="connsiteX92" fmla="*/ 3964 w 12653"/>
              <a:gd name="connsiteY92" fmla="*/ 3809 h 4063"/>
              <a:gd name="connsiteX93" fmla="*/ 3964 w 12653"/>
              <a:gd name="connsiteY93" fmla="*/ 3597 h 4063"/>
              <a:gd name="connsiteX94" fmla="*/ 3835 w 12653"/>
              <a:gd name="connsiteY94" fmla="*/ 3597 h 4063"/>
              <a:gd name="connsiteX95" fmla="*/ 3835 w 12653"/>
              <a:gd name="connsiteY95" fmla="*/ 3489 h 4063"/>
              <a:gd name="connsiteX96" fmla="*/ 3865 w 12653"/>
              <a:gd name="connsiteY96" fmla="*/ 3489 h 4063"/>
              <a:gd name="connsiteX97" fmla="*/ 3865 w 12653"/>
              <a:gd name="connsiteY97" fmla="*/ 3550 h 4063"/>
              <a:gd name="connsiteX98" fmla="*/ 3949 w 12653"/>
              <a:gd name="connsiteY98" fmla="*/ 3550 h 4063"/>
              <a:gd name="connsiteX99" fmla="*/ 3949 w 12653"/>
              <a:gd name="connsiteY99" fmla="*/ 3468 h 4063"/>
              <a:gd name="connsiteX100" fmla="*/ 3887 w 12653"/>
              <a:gd name="connsiteY100" fmla="*/ 3468 h 4063"/>
              <a:gd name="connsiteX101" fmla="*/ 3887 w 12653"/>
              <a:gd name="connsiteY101" fmla="*/ 3411 h 4063"/>
              <a:gd name="connsiteX102" fmla="*/ 3947 w 12653"/>
              <a:gd name="connsiteY102" fmla="*/ 3411 h 4063"/>
              <a:gd name="connsiteX103" fmla="*/ 3947 w 12653"/>
              <a:gd name="connsiteY103" fmla="*/ 652 h 4063"/>
              <a:gd name="connsiteX104" fmla="*/ 3887 w 12653"/>
              <a:gd name="connsiteY104" fmla="*/ 652 h 4063"/>
              <a:gd name="connsiteX105" fmla="*/ 3887 w 12653"/>
              <a:gd name="connsiteY105" fmla="*/ 596 h 4063"/>
              <a:gd name="connsiteX106" fmla="*/ 3949 w 12653"/>
              <a:gd name="connsiteY106" fmla="*/ 596 h 4063"/>
              <a:gd name="connsiteX107" fmla="*/ 3949 w 12653"/>
              <a:gd name="connsiteY107" fmla="*/ 514 h 4063"/>
              <a:gd name="connsiteX108" fmla="*/ 3865 w 12653"/>
              <a:gd name="connsiteY108" fmla="*/ 514 h 4063"/>
              <a:gd name="connsiteX109" fmla="*/ 3865 w 12653"/>
              <a:gd name="connsiteY109" fmla="*/ 575 h 4063"/>
              <a:gd name="connsiteX110" fmla="*/ 3835 w 12653"/>
              <a:gd name="connsiteY110" fmla="*/ 575 h 4063"/>
              <a:gd name="connsiteX111" fmla="*/ 3835 w 12653"/>
              <a:gd name="connsiteY111" fmla="*/ 467 h 4063"/>
              <a:gd name="connsiteX112" fmla="*/ 3964 w 12653"/>
              <a:gd name="connsiteY112" fmla="*/ 467 h 4063"/>
              <a:gd name="connsiteX113" fmla="*/ 3964 w 12653"/>
              <a:gd name="connsiteY113" fmla="*/ 255 h 4063"/>
              <a:gd name="connsiteX114" fmla="*/ 3884 w 12653"/>
              <a:gd name="connsiteY114" fmla="*/ 255 h 4063"/>
              <a:gd name="connsiteX115" fmla="*/ 3884 w 12653"/>
              <a:gd name="connsiteY115" fmla="*/ 182 h 4063"/>
              <a:gd name="connsiteX116" fmla="*/ 3966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3405 w 12653"/>
              <a:gd name="connsiteY122" fmla="*/ 78 h 4063"/>
              <a:gd name="connsiteX123" fmla="*/ 3405 w 12653"/>
              <a:gd name="connsiteY123" fmla="*/ 37 h 4063"/>
              <a:gd name="connsiteX124" fmla="*/ 3446 w 12653"/>
              <a:gd name="connsiteY124" fmla="*/ 37 h 4063"/>
              <a:gd name="connsiteX125" fmla="*/ 3446 w 12653"/>
              <a:gd name="connsiteY125" fmla="*/ 78 h 4063"/>
              <a:gd name="connsiteX126" fmla="*/ 3405 w 12653"/>
              <a:gd name="connsiteY126" fmla="*/ 78 h 4063"/>
              <a:gd name="connsiteX127" fmla="*/ 3887 w 12653"/>
              <a:gd name="connsiteY127" fmla="*/ 3528 h 4063"/>
              <a:gd name="connsiteX128" fmla="*/ 3887 w 12653"/>
              <a:gd name="connsiteY128" fmla="*/ 3489 h 4063"/>
              <a:gd name="connsiteX129" fmla="*/ 3928 w 12653"/>
              <a:gd name="connsiteY129" fmla="*/ 3489 h 4063"/>
              <a:gd name="connsiteX130" fmla="*/ 3928 w 12653"/>
              <a:gd name="connsiteY130" fmla="*/ 3528 h 4063"/>
              <a:gd name="connsiteX131" fmla="*/ 3887 w 12653"/>
              <a:gd name="connsiteY131" fmla="*/ 3528 h 4063"/>
              <a:gd name="connsiteX132" fmla="*/ 3805 w 12653"/>
              <a:gd name="connsiteY132" fmla="*/ 4042 h 4063"/>
              <a:gd name="connsiteX133" fmla="*/ 3805 w 12653"/>
              <a:gd name="connsiteY133" fmla="*/ 3981 h 4063"/>
              <a:gd name="connsiteX134" fmla="*/ 3884 w 12653"/>
              <a:gd name="connsiteY134" fmla="*/ 3981 h 4063"/>
              <a:gd name="connsiteX135" fmla="*/ 3884 w 12653"/>
              <a:gd name="connsiteY135" fmla="*/ 3904 h 4063"/>
              <a:gd name="connsiteX136" fmla="*/ 3943 w 12653"/>
              <a:gd name="connsiteY136" fmla="*/ 3904 h 4063"/>
              <a:gd name="connsiteX137" fmla="*/ 3943 w 12653"/>
              <a:gd name="connsiteY137" fmla="*/ 4042 h 4063"/>
              <a:gd name="connsiteX138" fmla="*/ 3805 w 12653"/>
              <a:gd name="connsiteY138" fmla="*/ 4042 h 4063"/>
              <a:gd name="connsiteX139" fmla="*/ 3805 w 12653"/>
              <a:gd name="connsiteY139" fmla="*/ 3962 h 4063"/>
              <a:gd name="connsiteX140" fmla="*/ 3805 w 12653"/>
              <a:gd name="connsiteY140" fmla="*/ 3904 h 4063"/>
              <a:gd name="connsiteX141" fmla="*/ 3865 w 12653"/>
              <a:gd name="connsiteY141" fmla="*/ 3904 h 4063"/>
              <a:gd name="connsiteX142" fmla="*/ 3865 w 12653"/>
              <a:gd name="connsiteY142" fmla="*/ 3962 h 4063"/>
              <a:gd name="connsiteX143" fmla="*/ 3805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3783 w 12653"/>
              <a:gd name="connsiteY3" fmla="*/ 82 h 4063"/>
              <a:gd name="connsiteX4" fmla="*/ 3727 w 12653"/>
              <a:gd name="connsiteY4" fmla="*/ 82 h 4063"/>
              <a:gd name="connsiteX5" fmla="*/ 3727 w 12653"/>
              <a:gd name="connsiteY5" fmla="*/ 0 h 4063"/>
              <a:gd name="connsiteX6" fmla="*/ 3515 w 12653"/>
              <a:gd name="connsiteY6" fmla="*/ 0 h 4063"/>
              <a:gd name="connsiteX7" fmla="*/ 3515 w 12653"/>
              <a:gd name="connsiteY7" fmla="*/ 130 h 4063"/>
              <a:gd name="connsiteX8" fmla="*/ 3405 w 12653"/>
              <a:gd name="connsiteY8" fmla="*/ 130 h 4063"/>
              <a:gd name="connsiteX9" fmla="*/ 3405 w 12653"/>
              <a:gd name="connsiteY9" fmla="*/ 100 h 4063"/>
              <a:gd name="connsiteX10" fmla="*/ 3468 w 12653"/>
              <a:gd name="connsiteY10" fmla="*/ 100 h 4063"/>
              <a:gd name="connsiteX11" fmla="*/ 3468 w 12653"/>
              <a:gd name="connsiteY11" fmla="*/ 15 h 4063"/>
              <a:gd name="connsiteX12" fmla="*/ 3384 w 12653"/>
              <a:gd name="connsiteY12" fmla="*/ 15 h 4063"/>
              <a:gd name="connsiteX13" fmla="*/ 3384 w 12653"/>
              <a:gd name="connsiteY13" fmla="*/ 78 h 4063"/>
              <a:gd name="connsiteX14" fmla="*/ 3330 w 12653"/>
              <a:gd name="connsiteY14" fmla="*/ 78 h 4063"/>
              <a:gd name="connsiteX15" fmla="*/ 3330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3330 w 12653"/>
              <a:gd name="connsiteY74" fmla="*/ 4046 h 4063"/>
              <a:gd name="connsiteX75" fmla="*/ 3330 w 12653"/>
              <a:gd name="connsiteY75" fmla="*/ 3986 h 4063"/>
              <a:gd name="connsiteX76" fmla="*/ 3384 w 12653"/>
              <a:gd name="connsiteY76" fmla="*/ 3986 h 4063"/>
              <a:gd name="connsiteX77" fmla="*/ 3384 w 12653"/>
              <a:gd name="connsiteY77" fmla="*/ 4048 h 4063"/>
              <a:gd name="connsiteX78" fmla="*/ 3468 w 12653"/>
              <a:gd name="connsiteY78" fmla="*/ 4048 h 4063"/>
              <a:gd name="connsiteX79" fmla="*/ 3468 w 12653"/>
              <a:gd name="connsiteY79" fmla="*/ 3964 h 4063"/>
              <a:gd name="connsiteX80" fmla="*/ 3405 w 12653"/>
              <a:gd name="connsiteY80" fmla="*/ 3964 h 4063"/>
              <a:gd name="connsiteX81" fmla="*/ 3405 w 12653"/>
              <a:gd name="connsiteY81" fmla="*/ 3934 h 4063"/>
              <a:gd name="connsiteX82" fmla="*/ 3515 w 12653"/>
              <a:gd name="connsiteY82" fmla="*/ 3934 h 4063"/>
              <a:gd name="connsiteX83" fmla="*/ 3515 w 12653"/>
              <a:gd name="connsiteY83" fmla="*/ 4063 h 4063"/>
              <a:gd name="connsiteX84" fmla="*/ 3727 w 12653"/>
              <a:gd name="connsiteY84" fmla="*/ 4063 h 4063"/>
              <a:gd name="connsiteX85" fmla="*/ 3727 w 12653"/>
              <a:gd name="connsiteY85" fmla="*/ 3981 h 4063"/>
              <a:gd name="connsiteX86" fmla="*/ 3783 w 12653"/>
              <a:gd name="connsiteY86" fmla="*/ 3981 h 4063"/>
              <a:gd name="connsiteX87" fmla="*/ 3783 w 12653"/>
              <a:gd name="connsiteY87" fmla="*/ 4063 h 4063"/>
              <a:gd name="connsiteX88" fmla="*/ 3966 w 12653"/>
              <a:gd name="connsiteY88" fmla="*/ 4063 h 4063"/>
              <a:gd name="connsiteX89" fmla="*/ 3966 w 12653"/>
              <a:gd name="connsiteY89" fmla="*/ 3882 h 4063"/>
              <a:gd name="connsiteX90" fmla="*/ 3884 w 12653"/>
              <a:gd name="connsiteY90" fmla="*/ 3882 h 4063"/>
              <a:gd name="connsiteX91" fmla="*/ 3884 w 12653"/>
              <a:gd name="connsiteY91" fmla="*/ 3809 h 4063"/>
              <a:gd name="connsiteX92" fmla="*/ 3964 w 12653"/>
              <a:gd name="connsiteY92" fmla="*/ 3809 h 4063"/>
              <a:gd name="connsiteX93" fmla="*/ 3964 w 12653"/>
              <a:gd name="connsiteY93" fmla="*/ 3597 h 4063"/>
              <a:gd name="connsiteX94" fmla="*/ 3835 w 12653"/>
              <a:gd name="connsiteY94" fmla="*/ 3597 h 4063"/>
              <a:gd name="connsiteX95" fmla="*/ 3835 w 12653"/>
              <a:gd name="connsiteY95" fmla="*/ 3489 h 4063"/>
              <a:gd name="connsiteX96" fmla="*/ 3865 w 12653"/>
              <a:gd name="connsiteY96" fmla="*/ 3489 h 4063"/>
              <a:gd name="connsiteX97" fmla="*/ 3865 w 12653"/>
              <a:gd name="connsiteY97" fmla="*/ 3550 h 4063"/>
              <a:gd name="connsiteX98" fmla="*/ 3949 w 12653"/>
              <a:gd name="connsiteY98" fmla="*/ 3550 h 4063"/>
              <a:gd name="connsiteX99" fmla="*/ 3949 w 12653"/>
              <a:gd name="connsiteY99" fmla="*/ 3468 h 4063"/>
              <a:gd name="connsiteX100" fmla="*/ 3887 w 12653"/>
              <a:gd name="connsiteY100" fmla="*/ 3468 h 4063"/>
              <a:gd name="connsiteX101" fmla="*/ 3887 w 12653"/>
              <a:gd name="connsiteY101" fmla="*/ 3411 h 4063"/>
              <a:gd name="connsiteX102" fmla="*/ 3947 w 12653"/>
              <a:gd name="connsiteY102" fmla="*/ 3411 h 4063"/>
              <a:gd name="connsiteX103" fmla="*/ 3947 w 12653"/>
              <a:gd name="connsiteY103" fmla="*/ 652 h 4063"/>
              <a:gd name="connsiteX104" fmla="*/ 3887 w 12653"/>
              <a:gd name="connsiteY104" fmla="*/ 652 h 4063"/>
              <a:gd name="connsiteX105" fmla="*/ 3887 w 12653"/>
              <a:gd name="connsiteY105" fmla="*/ 596 h 4063"/>
              <a:gd name="connsiteX106" fmla="*/ 3949 w 12653"/>
              <a:gd name="connsiteY106" fmla="*/ 596 h 4063"/>
              <a:gd name="connsiteX107" fmla="*/ 3949 w 12653"/>
              <a:gd name="connsiteY107" fmla="*/ 514 h 4063"/>
              <a:gd name="connsiteX108" fmla="*/ 3865 w 12653"/>
              <a:gd name="connsiteY108" fmla="*/ 514 h 4063"/>
              <a:gd name="connsiteX109" fmla="*/ 3865 w 12653"/>
              <a:gd name="connsiteY109" fmla="*/ 575 h 4063"/>
              <a:gd name="connsiteX110" fmla="*/ 3835 w 12653"/>
              <a:gd name="connsiteY110" fmla="*/ 575 h 4063"/>
              <a:gd name="connsiteX111" fmla="*/ 3835 w 12653"/>
              <a:gd name="connsiteY111" fmla="*/ 467 h 4063"/>
              <a:gd name="connsiteX112" fmla="*/ 3964 w 12653"/>
              <a:gd name="connsiteY112" fmla="*/ 467 h 4063"/>
              <a:gd name="connsiteX113" fmla="*/ 3964 w 12653"/>
              <a:gd name="connsiteY113" fmla="*/ 255 h 4063"/>
              <a:gd name="connsiteX114" fmla="*/ 3884 w 12653"/>
              <a:gd name="connsiteY114" fmla="*/ 255 h 4063"/>
              <a:gd name="connsiteX115" fmla="*/ 3884 w 12653"/>
              <a:gd name="connsiteY115" fmla="*/ 182 h 4063"/>
              <a:gd name="connsiteX116" fmla="*/ 3966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3405 w 12653"/>
              <a:gd name="connsiteY122" fmla="*/ 78 h 4063"/>
              <a:gd name="connsiteX123" fmla="*/ 3405 w 12653"/>
              <a:gd name="connsiteY123" fmla="*/ 37 h 4063"/>
              <a:gd name="connsiteX124" fmla="*/ 3446 w 12653"/>
              <a:gd name="connsiteY124" fmla="*/ 37 h 4063"/>
              <a:gd name="connsiteX125" fmla="*/ 3446 w 12653"/>
              <a:gd name="connsiteY125" fmla="*/ 78 h 4063"/>
              <a:gd name="connsiteX126" fmla="*/ 3405 w 12653"/>
              <a:gd name="connsiteY126" fmla="*/ 78 h 4063"/>
              <a:gd name="connsiteX127" fmla="*/ 3887 w 12653"/>
              <a:gd name="connsiteY127" fmla="*/ 3528 h 4063"/>
              <a:gd name="connsiteX128" fmla="*/ 3887 w 12653"/>
              <a:gd name="connsiteY128" fmla="*/ 3489 h 4063"/>
              <a:gd name="connsiteX129" fmla="*/ 3928 w 12653"/>
              <a:gd name="connsiteY129" fmla="*/ 3489 h 4063"/>
              <a:gd name="connsiteX130" fmla="*/ 3928 w 12653"/>
              <a:gd name="connsiteY130" fmla="*/ 3528 h 4063"/>
              <a:gd name="connsiteX131" fmla="*/ 3887 w 12653"/>
              <a:gd name="connsiteY131" fmla="*/ 3528 h 4063"/>
              <a:gd name="connsiteX132" fmla="*/ 3805 w 12653"/>
              <a:gd name="connsiteY132" fmla="*/ 4042 h 4063"/>
              <a:gd name="connsiteX133" fmla="*/ 3805 w 12653"/>
              <a:gd name="connsiteY133" fmla="*/ 3981 h 4063"/>
              <a:gd name="connsiteX134" fmla="*/ 3884 w 12653"/>
              <a:gd name="connsiteY134" fmla="*/ 3981 h 4063"/>
              <a:gd name="connsiteX135" fmla="*/ 3884 w 12653"/>
              <a:gd name="connsiteY135" fmla="*/ 3904 h 4063"/>
              <a:gd name="connsiteX136" fmla="*/ 3943 w 12653"/>
              <a:gd name="connsiteY136" fmla="*/ 3904 h 4063"/>
              <a:gd name="connsiteX137" fmla="*/ 3943 w 12653"/>
              <a:gd name="connsiteY137" fmla="*/ 4042 h 4063"/>
              <a:gd name="connsiteX138" fmla="*/ 3805 w 12653"/>
              <a:gd name="connsiteY138" fmla="*/ 4042 h 4063"/>
              <a:gd name="connsiteX139" fmla="*/ 3805 w 12653"/>
              <a:gd name="connsiteY139" fmla="*/ 3962 h 4063"/>
              <a:gd name="connsiteX140" fmla="*/ 3805 w 12653"/>
              <a:gd name="connsiteY140" fmla="*/ 3904 h 4063"/>
              <a:gd name="connsiteX141" fmla="*/ 3865 w 12653"/>
              <a:gd name="connsiteY141" fmla="*/ 3904 h 4063"/>
              <a:gd name="connsiteX142" fmla="*/ 3865 w 12653"/>
              <a:gd name="connsiteY142" fmla="*/ 3962 h 4063"/>
              <a:gd name="connsiteX143" fmla="*/ 3805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3727 w 12653"/>
              <a:gd name="connsiteY4" fmla="*/ 82 h 4063"/>
              <a:gd name="connsiteX5" fmla="*/ 3727 w 12653"/>
              <a:gd name="connsiteY5" fmla="*/ 0 h 4063"/>
              <a:gd name="connsiteX6" fmla="*/ 3515 w 12653"/>
              <a:gd name="connsiteY6" fmla="*/ 0 h 4063"/>
              <a:gd name="connsiteX7" fmla="*/ 3515 w 12653"/>
              <a:gd name="connsiteY7" fmla="*/ 130 h 4063"/>
              <a:gd name="connsiteX8" fmla="*/ 3405 w 12653"/>
              <a:gd name="connsiteY8" fmla="*/ 130 h 4063"/>
              <a:gd name="connsiteX9" fmla="*/ 3405 w 12653"/>
              <a:gd name="connsiteY9" fmla="*/ 100 h 4063"/>
              <a:gd name="connsiteX10" fmla="*/ 3468 w 12653"/>
              <a:gd name="connsiteY10" fmla="*/ 100 h 4063"/>
              <a:gd name="connsiteX11" fmla="*/ 3468 w 12653"/>
              <a:gd name="connsiteY11" fmla="*/ 15 h 4063"/>
              <a:gd name="connsiteX12" fmla="*/ 3384 w 12653"/>
              <a:gd name="connsiteY12" fmla="*/ 15 h 4063"/>
              <a:gd name="connsiteX13" fmla="*/ 3384 w 12653"/>
              <a:gd name="connsiteY13" fmla="*/ 78 h 4063"/>
              <a:gd name="connsiteX14" fmla="*/ 3330 w 12653"/>
              <a:gd name="connsiteY14" fmla="*/ 78 h 4063"/>
              <a:gd name="connsiteX15" fmla="*/ 3330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3330 w 12653"/>
              <a:gd name="connsiteY74" fmla="*/ 4046 h 4063"/>
              <a:gd name="connsiteX75" fmla="*/ 3330 w 12653"/>
              <a:gd name="connsiteY75" fmla="*/ 3986 h 4063"/>
              <a:gd name="connsiteX76" fmla="*/ 3384 w 12653"/>
              <a:gd name="connsiteY76" fmla="*/ 3986 h 4063"/>
              <a:gd name="connsiteX77" fmla="*/ 3384 w 12653"/>
              <a:gd name="connsiteY77" fmla="*/ 4048 h 4063"/>
              <a:gd name="connsiteX78" fmla="*/ 3468 w 12653"/>
              <a:gd name="connsiteY78" fmla="*/ 4048 h 4063"/>
              <a:gd name="connsiteX79" fmla="*/ 3468 w 12653"/>
              <a:gd name="connsiteY79" fmla="*/ 3964 h 4063"/>
              <a:gd name="connsiteX80" fmla="*/ 3405 w 12653"/>
              <a:gd name="connsiteY80" fmla="*/ 3964 h 4063"/>
              <a:gd name="connsiteX81" fmla="*/ 3405 w 12653"/>
              <a:gd name="connsiteY81" fmla="*/ 3934 h 4063"/>
              <a:gd name="connsiteX82" fmla="*/ 3515 w 12653"/>
              <a:gd name="connsiteY82" fmla="*/ 3934 h 4063"/>
              <a:gd name="connsiteX83" fmla="*/ 3515 w 12653"/>
              <a:gd name="connsiteY83" fmla="*/ 4063 h 4063"/>
              <a:gd name="connsiteX84" fmla="*/ 3727 w 12653"/>
              <a:gd name="connsiteY84" fmla="*/ 4063 h 4063"/>
              <a:gd name="connsiteX85" fmla="*/ 3727 w 12653"/>
              <a:gd name="connsiteY85" fmla="*/ 3981 h 4063"/>
              <a:gd name="connsiteX86" fmla="*/ 3783 w 12653"/>
              <a:gd name="connsiteY86" fmla="*/ 3981 h 4063"/>
              <a:gd name="connsiteX87" fmla="*/ 3783 w 12653"/>
              <a:gd name="connsiteY87" fmla="*/ 4063 h 4063"/>
              <a:gd name="connsiteX88" fmla="*/ 3966 w 12653"/>
              <a:gd name="connsiteY88" fmla="*/ 4063 h 4063"/>
              <a:gd name="connsiteX89" fmla="*/ 3966 w 12653"/>
              <a:gd name="connsiteY89" fmla="*/ 3882 h 4063"/>
              <a:gd name="connsiteX90" fmla="*/ 3884 w 12653"/>
              <a:gd name="connsiteY90" fmla="*/ 3882 h 4063"/>
              <a:gd name="connsiteX91" fmla="*/ 3884 w 12653"/>
              <a:gd name="connsiteY91" fmla="*/ 3809 h 4063"/>
              <a:gd name="connsiteX92" fmla="*/ 3964 w 12653"/>
              <a:gd name="connsiteY92" fmla="*/ 3809 h 4063"/>
              <a:gd name="connsiteX93" fmla="*/ 3964 w 12653"/>
              <a:gd name="connsiteY93" fmla="*/ 3597 h 4063"/>
              <a:gd name="connsiteX94" fmla="*/ 3835 w 12653"/>
              <a:gd name="connsiteY94" fmla="*/ 3597 h 4063"/>
              <a:gd name="connsiteX95" fmla="*/ 3835 w 12653"/>
              <a:gd name="connsiteY95" fmla="*/ 3489 h 4063"/>
              <a:gd name="connsiteX96" fmla="*/ 3865 w 12653"/>
              <a:gd name="connsiteY96" fmla="*/ 3489 h 4063"/>
              <a:gd name="connsiteX97" fmla="*/ 3865 w 12653"/>
              <a:gd name="connsiteY97" fmla="*/ 3550 h 4063"/>
              <a:gd name="connsiteX98" fmla="*/ 3949 w 12653"/>
              <a:gd name="connsiteY98" fmla="*/ 3550 h 4063"/>
              <a:gd name="connsiteX99" fmla="*/ 3949 w 12653"/>
              <a:gd name="connsiteY99" fmla="*/ 3468 h 4063"/>
              <a:gd name="connsiteX100" fmla="*/ 3887 w 12653"/>
              <a:gd name="connsiteY100" fmla="*/ 3468 h 4063"/>
              <a:gd name="connsiteX101" fmla="*/ 3887 w 12653"/>
              <a:gd name="connsiteY101" fmla="*/ 3411 h 4063"/>
              <a:gd name="connsiteX102" fmla="*/ 3947 w 12653"/>
              <a:gd name="connsiteY102" fmla="*/ 3411 h 4063"/>
              <a:gd name="connsiteX103" fmla="*/ 3947 w 12653"/>
              <a:gd name="connsiteY103" fmla="*/ 652 h 4063"/>
              <a:gd name="connsiteX104" fmla="*/ 3887 w 12653"/>
              <a:gd name="connsiteY104" fmla="*/ 652 h 4063"/>
              <a:gd name="connsiteX105" fmla="*/ 3887 w 12653"/>
              <a:gd name="connsiteY105" fmla="*/ 596 h 4063"/>
              <a:gd name="connsiteX106" fmla="*/ 3949 w 12653"/>
              <a:gd name="connsiteY106" fmla="*/ 596 h 4063"/>
              <a:gd name="connsiteX107" fmla="*/ 3949 w 12653"/>
              <a:gd name="connsiteY107" fmla="*/ 514 h 4063"/>
              <a:gd name="connsiteX108" fmla="*/ 3865 w 12653"/>
              <a:gd name="connsiteY108" fmla="*/ 514 h 4063"/>
              <a:gd name="connsiteX109" fmla="*/ 3865 w 12653"/>
              <a:gd name="connsiteY109" fmla="*/ 575 h 4063"/>
              <a:gd name="connsiteX110" fmla="*/ 3835 w 12653"/>
              <a:gd name="connsiteY110" fmla="*/ 575 h 4063"/>
              <a:gd name="connsiteX111" fmla="*/ 3835 w 12653"/>
              <a:gd name="connsiteY111" fmla="*/ 467 h 4063"/>
              <a:gd name="connsiteX112" fmla="*/ 3964 w 12653"/>
              <a:gd name="connsiteY112" fmla="*/ 467 h 4063"/>
              <a:gd name="connsiteX113" fmla="*/ 3964 w 12653"/>
              <a:gd name="connsiteY113" fmla="*/ 255 h 4063"/>
              <a:gd name="connsiteX114" fmla="*/ 3884 w 12653"/>
              <a:gd name="connsiteY114" fmla="*/ 255 h 4063"/>
              <a:gd name="connsiteX115" fmla="*/ 3884 w 12653"/>
              <a:gd name="connsiteY115" fmla="*/ 182 h 4063"/>
              <a:gd name="connsiteX116" fmla="*/ 3966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3405 w 12653"/>
              <a:gd name="connsiteY122" fmla="*/ 78 h 4063"/>
              <a:gd name="connsiteX123" fmla="*/ 3405 w 12653"/>
              <a:gd name="connsiteY123" fmla="*/ 37 h 4063"/>
              <a:gd name="connsiteX124" fmla="*/ 3446 w 12653"/>
              <a:gd name="connsiteY124" fmla="*/ 37 h 4063"/>
              <a:gd name="connsiteX125" fmla="*/ 3446 w 12653"/>
              <a:gd name="connsiteY125" fmla="*/ 78 h 4063"/>
              <a:gd name="connsiteX126" fmla="*/ 3405 w 12653"/>
              <a:gd name="connsiteY126" fmla="*/ 78 h 4063"/>
              <a:gd name="connsiteX127" fmla="*/ 3887 w 12653"/>
              <a:gd name="connsiteY127" fmla="*/ 3528 h 4063"/>
              <a:gd name="connsiteX128" fmla="*/ 3887 w 12653"/>
              <a:gd name="connsiteY128" fmla="*/ 3489 h 4063"/>
              <a:gd name="connsiteX129" fmla="*/ 3928 w 12653"/>
              <a:gd name="connsiteY129" fmla="*/ 3489 h 4063"/>
              <a:gd name="connsiteX130" fmla="*/ 3928 w 12653"/>
              <a:gd name="connsiteY130" fmla="*/ 3528 h 4063"/>
              <a:gd name="connsiteX131" fmla="*/ 3887 w 12653"/>
              <a:gd name="connsiteY131" fmla="*/ 3528 h 4063"/>
              <a:gd name="connsiteX132" fmla="*/ 3805 w 12653"/>
              <a:gd name="connsiteY132" fmla="*/ 4042 h 4063"/>
              <a:gd name="connsiteX133" fmla="*/ 3805 w 12653"/>
              <a:gd name="connsiteY133" fmla="*/ 3981 h 4063"/>
              <a:gd name="connsiteX134" fmla="*/ 3884 w 12653"/>
              <a:gd name="connsiteY134" fmla="*/ 3981 h 4063"/>
              <a:gd name="connsiteX135" fmla="*/ 3884 w 12653"/>
              <a:gd name="connsiteY135" fmla="*/ 3904 h 4063"/>
              <a:gd name="connsiteX136" fmla="*/ 3943 w 12653"/>
              <a:gd name="connsiteY136" fmla="*/ 3904 h 4063"/>
              <a:gd name="connsiteX137" fmla="*/ 3943 w 12653"/>
              <a:gd name="connsiteY137" fmla="*/ 4042 h 4063"/>
              <a:gd name="connsiteX138" fmla="*/ 3805 w 12653"/>
              <a:gd name="connsiteY138" fmla="*/ 4042 h 4063"/>
              <a:gd name="connsiteX139" fmla="*/ 3805 w 12653"/>
              <a:gd name="connsiteY139" fmla="*/ 3962 h 4063"/>
              <a:gd name="connsiteX140" fmla="*/ 3805 w 12653"/>
              <a:gd name="connsiteY140" fmla="*/ 3904 h 4063"/>
              <a:gd name="connsiteX141" fmla="*/ 3865 w 12653"/>
              <a:gd name="connsiteY141" fmla="*/ 3904 h 4063"/>
              <a:gd name="connsiteX142" fmla="*/ 3865 w 12653"/>
              <a:gd name="connsiteY142" fmla="*/ 3962 h 4063"/>
              <a:gd name="connsiteX143" fmla="*/ 3805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3727 w 12653"/>
              <a:gd name="connsiteY5" fmla="*/ 0 h 4063"/>
              <a:gd name="connsiteX6" fmla="*/ 3515 w 12653"/>
              <a:gd name="connsiteY6" fmla="*/ 0 h 4063"/>
              <a:gd name="connsiteX7" fmla="*/ 3515 w 12653"/>
              <a:gd name="connsiteY7" fmla="*/ 130 h 4063"/>
              <a:gd name="connsiteX8" fmla="*/ 3405 w 12653"/>
              <a:gd name="connsiteY8" fmla="*/ 130 h 4063"/>
              <a:gd name="connsiteX9" fmla="*/ 3405 w 12653"/>
              <a:gd name="connsiteY9" fmla="*/ 100 h 4063"/>
              <a:gd name="connsiteX10" fmla="*/ 3468 w 12653"/>
              <a:gd name="connsiteY10" fmla="*/ 100 h 4063"/>
              <a:gd name="connsiteX11" fmla="*/ 3468 w 12653"/>
              <a:gd name="connsiteY11" fmla="*/ 15 h 4063"/>
              <a:gd name="connsiteX12" fmla="*/ 3384 w 12653"/>
              <a:gd name="connsiteY12" fmla="*/ 15 h 4063"/>
              <a:gd name="connsiteX13" fmla="*/ 3384 w 12653"/>
              <a:gd name="connsiteY13" fmla="*/ 78 h 4063"/>
              <a:gd name="connsiteX14" fmla="*/ 3330 w 12653"/>
              <a:gd name="connsiteY14" fmla="*/ 78 h 4063"/>
              <a:gd name="connsiteX15" fmla="*/ 3330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3330 w 12653"/>
              <a:gd name="connsiteY74" fmla="*/ 4046 h 4063"/>
              <a:gd name="connsiteX75" fmla="*/ 3330 w 12653"/>
              <a:gd name="connsiteY75" fmla="*/ 3986 h 4063"/>
              <a:gd name="connsiteX76" fmla="*/ 3384 w 12653"/>
              <a:gd name="connsiteY76" fmla="*/ 3986 h 4063"/>
              <a:gd name="connsiteX77" fmla="*/ 3384 w 12653"/>
              <a:gd name="connsiteY77" fmla="*/ 4048 h 4063"/>
              <a:gd name="connsiteX78" fmla="*/ 3468 w 12653"/>
              <a:gd name="connsiteY78" fmla="*/ 4048 h 4063"/>
              <a:gd name="connsiteX79" fmla="*/ 3468 w 12653"/>
              <a:gd name="connsiteY79" fmla="*/ 3964 h 4063"/>
              <a:gd name="connsiteX80" fmla="*/ 3405 w 12653"/>
              <a:gd name="connsiteY80" fmla="*/ 3964 h 4063"/>
              <a:gd name="connsiteX81" fmla="*/ 3405 w 12653"/>
              <a:gd name="connsiteY81" fmla="*/ 3934 h 4063"/>
              <a:gd name="connsiteX82" fmla="*/ 3515 w 12653"/>
              <a:gd name="connsiteY82" fmla="*/ 3934 h 4063"/>
              <a:gd name="connsiteX83" fmla="*/ 3515 w 12653"/>
              <a:gd name="connsiteY83" fmla="*/ 4063 h 4063"/>
              <a:gd name="connsiteX84" fmla="*/ 3727 w 12653"/>
              <a:gd name="connsiteY84" fmla="*/ 4063 h 4063"/>
              <a:gd name="connsiteX85" fmla="*/ 3727 w 12653"/>
              <a:gd name="connsiteY85" fmla="*/ 3981 h 4063"/>
              <a:gd name="connsiteX86" fmla="*/ 3783 w 12653"/>
              <a:gd name="connsiteY86" fmla="*/ 3981 h 4063"/>
              <a:gd name="connsiteX87" fmla="*/ 3783 w 12653"/>
              <a:gd name="connsiteY87" fmla="*/ 4063 h 4063"/>
              <a:gd name="connsiteX88" fmla="*/ 3966 w 12653"/>
              <a:gd name="connsiteY88" fmla="*/ 4063 h 4063"/>
              <a:gd name="connsiteX89" fmla="*/ 3966 w 12653"/>
              <a:gd name="connsiteY89" fmla="*/ 3882 h 4063"/>
              <a:gd name="connsiteX90" fmla="*/ 3884 w 12653"/>
              <a:gd name="connsiteY90" fmla="*/ 3882 h 4063"/>
              <a:gd name="connsiteX91" fmla="*/ 3884 w 12653"/>
              <a:gd name="connsiteY91" fmla="*/ 3809 h 4063"/>
              <a:gd name="connsiteX92" fmla="*/ 3964 w 12653"/>
              <a:gd name="connsiteY92" fmla="*/ 3809 h 4063"/>
              <a:gd name="connsiteX93" fmla="*/ 3964 w 12653"/>
              <a:gd name="connsiteY93" fmla="*/ 3597 h 4063"/>
              <a:gd name="connsiteX94" fmla="*/ 3835 w 12653"/>
              <a:gd name="connsiteY94" fmla="*/ 3597 h 4063"/>
              <a:gd name="connsiteX95" fmla="*/ 3835 w 12653"/>
              <a:gd name="connsiteY95" fmla="*/ 3489 h 4063"/>
              <a:gd name="connsiteX96" fmla="*/ 3865 w 12653"/>
              <a:gd name="connsiteY96" fmla="*/ 3489 h 4063"/>
              <a:gd name="connsiteX97" fmla="*/ 3865 w 12653"/>
              <a:gd name="connsiteY97" fmla="*/ 3550 h 4063"/>
              <a:gd name="connsiteX98" fmla="*/ 3949 w 12653"/>
              <a:gd name="connsiteY98" fmla="*/ 3550 h 4063"/>
              <a:gd name="connsiteX99" fmla="*/ 3949 w 12653"/>
              <a:gd name="connsiteY99" fmla="*/ 3468 h 4063"/>
              <a:gd name="connsiteX100" fmla="*/ 3887 w 12653"/>
              <a:gd name="connsiteY100" fmla="*/ 3468 h 4063"/>
              <a:gd name="connsiteX101" fmla="*/ 3887 w 12653"/>
              <a:gd name="connsiteY101" fmla="*/ 3411 h 4063"/>
              <a:gd name="connsiteX102" fmla="*/ 3947 w 12653"/>
              <a:gd name="connsiteY102" fmla="*/ 3411 h 4063"/>
              <a:gd name="connsiteX103" fmla="*/ 3947 w 12653"/>
              <a:gd name="connsiteY103" fmla="*/ 652 h 4063"/>
              <a:gd name="connsiteX104" fmla="*/ 3887 w 12653"/>
              <a:gd name="connsiteY104" fmla="*/ 652 h 4063"/>
              <a:gd name="connsiteX105" fmla="*/ 3887 w 12653"/>
              <a:gd name="connsiteY105" fmla="*/ 596 h 4063"/>
              <a:gd name="connsiteX106" fmla="*/ 3949 w 12653"/>
              <a:gd name="connsiteY106" fmla="*/ 596 h 4063"/>
              <a:gd name="connsiteX107" fmla="*/ 3949 w 12653"/>
              <a:gd name="connsiteY107" fmla="*/ 514 h 4063"/>
              <a:gd name="connsiteX108" fmla="*/ 3865 w 12653"/>
              <a:gd name="connsiteY108" fmla="*/ 514 h 4063"/>
              <a:gd name="connsiteX109" fmla="*/ 3865 w 12653"/>
              <a:gd name="connsiteY109" fmla="*/ 575 h 4063"/>
              <a:gd name="connsiteX110" fmla="*/ 3835 w 12653"/>
              <a:gd name="connsiteY110" fmla="*/ 575 h 4063"/>
              <a:gd name="connsiteX111" fmla="*/ 3835 w 12653"/>
              <a:gd name="connsiteY111" fmla="*/ 467 h 4063"/>
              <a:gd name="connsiteX112" fmla="*/ 3964 w 12653"/>
              <a:gd name="connsiteY112" fmla="*/ 467 h 4063"/>
              <a:gd name="connsiteX113" fmla="*/ 3964 w 12653"/>
              <a:gd name="connsiteY113" fmla="*/ 255 h 4063"/>
              <a:gd name="connsiteX114" fmla="*/ 3884 w 12653"/>
              <a:gd name="connsiteY114" fmla="*/ 255 h 4063"/>
              <a:gd name="connsiteX115" fmla="*/ 3884 w 12653"/>
              <a:gd name="connsiteY115" fmla="*/ 182 h 4063"/>
              <a:gd name="connsiteX116" fmla="*/ 3966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3405 w 12653"/>
              <a:gd name="connsiteY122" fmla="*/ 78 h 4063"/>
              <a:gd name="connsiteX123" fmla="*/ 3405 w 12653"/>
              <a:gd name="connsiteY123" fmla="*/ 37 h 4063"/>
              <a:gd name="connsiteX124" fmla="*/ 3446 w 12653"/>
              <a:gd name="connsiteY124" fmla="*/ 37 h 4063"/>
              <a:gd name="connsiteX125" fmla="*/ 3446 w 12653"/>
              <a:gd name="connsiteY125" fmla="*/ 78 h 4063"/>
              <a:gd name="connsiteX126" fmla="*/ 3405 w 12653"/>
              <a:gd name="connsiteY126" fmla="*/ 78 h 4063"/>
              <a:gd name="connsiteX127" fmla="*/ 3887 w 12653"/>
              <a:gd name="connsiteY127" fmla="*/ 3528 h 4063"/>
              <a:gd name="connsiteX128" fmla="*/ 3887 w 12653"/>
              <a:gd name="connsiteY128" fmla="*/ 3489 h 4063"/>
              <a:gd name="connsiteX129" fmla="*/ 3928 w 12653"/>
              <a:gd name="connsiteY129" fmla="*/ 3489 h 4063"/>
              <a:gd name="connsiteX130" fmla="*/ 3928 w 12653"/>
              <a:gd name="connsiteY130" fmla="*/ 3528 h 4063"/>
              <a:gd name="connsiteX131" fmla="*/ 3887 w 12653"/>
              <a:gd name="connsiteY131" fmla="*/ 3528 h 4063"/>
              <a:gd name="connsiteX132" fmla="*/ 3805 w 12653"/>
              <a:gd name="connsiteY132" fmla="*/ 4042 h 4063"/>
              <a:gd name="connsiteX133" fmla="*/ 3805 w 12653"/>
              <a:gd name="connsiteY133" fmla="*/ 3981 h 4063"/>
              <a:gd name="connsiteX134" fmla="*/ 3884 w 12653"/>
              <a:gd name="connsiteY134" fmla="*/ 3981 h 4063"/>
              <a:gd name="connsiteX135" fmla="*/ 3884 w 12653"/>
              <a:gd name="connsiteY135" fmla="*/ 3904 h 4063"/>
              <a:gd name="connsiteX136" fmla="*/ 3943 w 12653"/>
              <a:gd name="connsiteY136" fmla="*/ 3904 h 4063"/>
              <a:gd name="connsiteX137" fmla="*/ 3943 w 12653"/>
              <a:gd name="connsiteY137" fmla="*/ 4042 h 4063"/>
              <a:gd name="connsiteX138" fmla="*/ 3805 w 12653"/>
              <a:gd name="connsiteY138" fmla="*/ 4042 h 4063"/>
              <a:gd name="connsiteX139" fmla="*/ 3805 w 12653"/>
              <a:gd name="connsiteY139" fmla="*/ 3962 h 4063"/>
              <a:gd name="connsiteX140" fmla="*/ 3805 w 12653"/>
              <a:gd name="connsiteY140" fmla="*/ 3904 h 4063"/>
              <a:gd name="connsiteX141" fmla="*/ 3865 w 12653"/>
              <a:gd name="connsiteY141" fmla="*/ 3904 h 4063"/>
              <a:gd name="connsiteX142" fmla="*/ 3865 w 12653"/>
              <a:gd name="connsiteY142" fmla="*/ 3962 h 4063"/>
              <a:gd name="connsiteX143" fmla="*/ 3805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3515 w 12653"/>
              <a:gd name="connsiteY6" fmla="*/ 0 h 4063"/>
              <a:gd name="connsiteX7" fmla="*/ 3515 w 12653"/>
              <a:gd name="connsiteY7" fmla="*/ 130 h 4063"/>
              <a:gd name="connsiteX8" fmla="*/ 3405 w 12653"/>
              <a:gd name="connsiteY8" fmla="*/ 130 h 4063"/>
              <a:gd name="connsiteX9" fmla="*/ 3405 w 12653"/>
              <a:gd name="connsiteY9" fmla="*/ 100 h 4063"/>
              <a:gd name="connsiteX10" fmla="*/ 3468 w 12653"/>
              <a:gd name="connsiteY10" fmla="*/ 100 h 4063"/>
              <a:gd name="connsiteX11" fmla="*/ 3468 w 12653"/>
              <a:gd name="connsiteY11" fmla="*/ 15 h 4063"/>
              <a:gd name="connsiteX12" fmla="*/ 3384 w 12653"/>
              <a:gd name="connsiteY12" fmla="*/ 15 h 4063"/>
              <a:gd name="connsiteX13" fmla="*/ 3384 w 12653"/>
              <a:gd name="connsiteY13" fmla="*/ 78 h 4063"/>
              <a:gd name="connsiteX14" fmla="*/ 3330 w 12653"/>
              <a:gd name="connsiteY14" fmla="*/ 78 h 4063"/>
              <a:gd name="connsiteX15" fmla="*/ 3330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3330 w 12653"/>
              <a:gd name="connsiteY74" fmla="*/ 4046 h 4063"/>
              <a:gd name="connsiteX75" fmla="*/ 3330 w 12653"/>
              <a:gd name="connsiteY75" fmla="*/ 3986 h 4063"/>
              <a:gd name="connsiteX76" fmla="*/ 3384 w 12653"/>
              <a:gd name="connsiteY76" fmla="*/ 3986 h 4063"/>
              <a:gd name="connsiteX77" fmla="*/ 3384 w 12653"/>
              <a:gd name="connsiteY77" fmla="*/ 4048 h 4063"/>
              <a:gd name="connsiteX78" fmla="*/ 3468 w 12653"/>
              <a:gd name="connsiteY78" fmla="*/ 4048 h 4063"/>
              <a:gd name="connsiteX79" fmla="*/ 3468 w 12653"/>
              <a:gd name="connsiteY79" fmla="*/ 3964 h 4063"/>
              <a:gd name="connsiteX80" fmla="*/ 3405 w 12653"/>
              <a:gd name="connsiteY80" fmla="*/ 3964 h 4063"/>
              <a:gd name="connsiteX81" fmla="*/ 3405 w 12653"/>
              <a:gd name="connsiteY81" fmla="*/ 3934 h 4063"/>
              <a:gd name="connsiteX82" fmla="*/ 3515 w 12653"/>
              <a:gd name="connsiteY82" fmla="*/ 3934 h 4063"/>
              <a:gd name="connsiteX83" fmla="*/ 3515 w 12653"/>
              <a:gd name="connsiteY83" fmla="*/ 4063 h 4063"/>
              <a:gd name="connsiteX84" fmla="*/ 3727 w 12653"/>
              <a:gd name="connsiteY84" fmla="*/ 4063 h 4063"/>
              <a:gd name="connsiteX85" fmla="*/ 3727 w 12653"/>
              <a:gd name="connsiteY85" fmla="*/ 3981 h 4063"/>
              <a:gd name="connsiteX86" fmla="*/ 3783 w 12653"/>
              <a:gd name="connsiteY86" fmla="*/ 3981 h 4063"/>
              <a:gd name="connsiteX87" fmla="*/ 3783 w 12653"/>
              <a:gd name="connsiteY87" fmla="*/ 4063 h 4063"/>
              <a:gd name="connsiteX88" fmla="*/ 3966 w 12653"/>
              <a:gd name="connsiteY88" fmla="*/ 4063 h 4063"/>
              <a:gd name="connsiteX89" fmla="*/ 3966 w 12653"/>
              <a:gd name="connsiteY89" fmla="*/ 3882 h 4063"/>
              <a:gd name="connsiteX90" fmla="*/ 3884 w 12653"/>
              <a:gd name="connsiteY90" fmla="*/ 3882 h 4063"/>
              <a:gd name="connsiteX91" fmla="*/ 3884 w 12653"/>
              <a:gd name="connsiteY91" fmla="*/ 3809 h 4063"/>
              <a:gd name="connsiteX92" fmla="*/ 3964 w 12653"/>
              <a:gd name="connsiteY92" fmla="*/ 3809 h 4063"/>
              <a:gd name="connsiteX93" fmla="*/ 3964 w 12653"/>
              <a:gd name="connsiteY93" fmla="*/ 3597 h 4063"/>
              <a:gd name="connsiteX94" fmla="*/ 3835 w 12653"/>
              <a:gd name="connsiteY94" fmla="*/ 3597 h 4063"/>
              <a:gd name="connsiteX95" fmla="*/ 3835 w 12653"/>
              <a:gd name="connsiteY95" fmla="*/ 3489 h 4063"/>
              <a:gd name="connsiteX96" fmla="*/ 3865 w 12653"/>
              <a:gd name="connsiteY96" fmla="*/ 3489 h 4063"/>
              <a:gd name="connsiteX97" fmla="*/ 3865 w 12653"/>
              <a:gd name="connsiteY97" fmla="*/ 3550 h 4063"/>
              <a:gd name="connsiteX98" fmla="*/ 3949 w 12653"/>
              <a:gd name="connsiteY98" fmla="*/ 3550 h 4063"/>
              <a:gd name="connsiteX99" fmla="*/ 3949 w 12653"/>
              <a:gd name="connsiteY99" fmla="*/ 3468 h 4063"/>
              <a:gd name="connsiteX100" fmla="*/ 3887 w 12653"/>
              <a:gd name="connsiteY100" fmla="*/ 3468 h 4063"/>
              <a:gd name="connsiteX101" fmla="*/ 3887 w 12653"/>
              <a:gd name="connsiteY101" fmla="*/ 3411 h 4063"/>
              <a:gd name="connsiteX102" fmla="*/ 3947 w 12653"/>
              <a:gd name="connsiteY102" fmla="*/ 3411 h 4063"/>
              <a:gd name="connsiteX103" fmla="*/ 3947 w 12653"/>
              <a:gd name="connsiteY103" fmla="*/ 652 h 4063"/>
              <a:gd name="connsiteX104" fmla="*/ 3887 w 12653"/>
              <a:gd name="connsiteY104" fmla="*/ 652 h 4063"/>
              <a:gd name="connsiteX105" fmla="*/ 3887 w 12653"/>
              <a:gd name="connsiteY105" fmla="*/ 596 h 4063"/>
              <a:gd name="connsiteX106" fmla="*/ 3949 w 12653"/>
              <a:gd name="connsiteY106" fmla="*/ 596 h 4063"/>
              <a:gd name="connsiteX107" fmla="*/ 3949 w 12653"/>
              <a:gd name="connsiteY107" fmla="*/ 514 h 4063"/>
              <a:gd name="connsiteX108" fmla="*/ 3865 w 12653"/>
              <a:gd name="connsiteY108" fmla="*/ 514 h 4063"/>
              <a:gd name="connsiteX109" fmla="*/ 3865 w 12653"/>
              <a:gd name="connsiteY109" fmla="*/ 575 h 4063"/>
              <a:gd name="connsiteX110" fmla="*/ 3835 w 12653"/>
              <a:gd name="connsiteY110" fmla="*/ 575 h 4063"/>
              <a:gd name="connsiteX111" fmla="*/ 3835 w 12653"/>
              <a:gd name="connsiteY111" fmla="*/ 467 h 4063"/>
              <a:gd name="connsiteX112" fmla="*/ 3964 w 12653"/>
              <a:gd name="connsiteY112" fmla="*/ 467 h 4063"/>
              <a:gd name="connsiteX113" fmla="*/ 3964 w 12653"/>
              <a:gd name="connsiteY113" fmla="*/ 255 h 4063"/>
              <a:gd name="connsiteX114" fmla="*/ 3884 w 12653"/>
              <a:gd name="connsiteY114" fmla="*/ 255 h 4063"/>
              <a:gd name="connsiteX115" fmla="*/ 3884 w 12653"/>
              <a:gd name="connsiteY115" fmla="*/ 182 h 4063"/>
              <a:gd name="connsiteX116" fmla="*/ 3966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3405 w 12653"/>
              <a:gd name="connsiteY122" fmla="*/ 78 h 4063"/>
              <a:gd name="connsiteX123" fmla="*/ 3405 w 12653"/>
              <a:gd name="connsiteY123" fmla="*/ 37 h 4063"/>
              <a:gd name="connsiteX124" fmla="*/ 3446 w 12653"/>
              <a:gd name="connsiteY124" fmla="*/ 37 h 4063"/>
              <a:gd name="connsiteX125" fmla="*/ 3446 w 12653"/>
              <a:gd name="connsiteY125" fmla="*/ 78 h 4063"/>
              <a:gd name="connsiteX126" fmla="*/ 3405 w 12653"/>
              <a:gd name="connsiteY126" fmla="*/ 78 h 4063"/>
              <a:gd name="connsiteX127" fmla="*/ 3887 w 12653"/>
              <a:gd name="connsiteY127" fmla="*/ 3528 h 4063"/>
              <a:gd name="connsiteX128" fmla="*/ 3887 w 12653"/>
              <a:gd name="connsiteY128" fmla="*/ 3489 h 4063"/>
              <a:gd name="connsiteX129" fmla="*/ 3928 w 12653"/>
              <a:gd name="connsiteY129" fmla="*/ 3489 h 4063"/>
              <a:gd name="connsiteX130" fmla="*/ 3928 w 12653"/>
              <a:gd name="connsiteY130" fmla="*/ 3528 h 4063"/>
              <a:gd name="connsiteX131" fmla="*/ 3887 w 12653"/>
              <a:gd name="connsiteY131" fmla="*/ 3528 h 4063"/>
              <a:gd name="connsiteX132" fmla="*/ 3805 w 12653"/>
              <a:gd name="connsiteY132" fmla="*/ 4042 h 4063"/>
              <a:gd name="connsiteX133" fmla="*/ 3805 w 12653"/>
              <a:gd name="connsiteY133" fmla="*/ 3981 h 4063"/>
              <a:gd name="connsiteX134" fmla="*/ 3884 w 12653"/>
              <a:gd name="connsiteY134" fmla="*/ 3981 h 4063"/>
              <a:gd name="connsiteX135" fmla="*/ 3884 w 12653"/>
              <a:gd name="connsiteY135" fmla="*/ 3904 h 4063"/>
              <a:gd name="connsiteX136" fmla="*/ 3943 w 12653"/>
              <a:gd name="connsiteY136" fmla="*/ 3904 h 4063"/>
              <a:gd name="connsiteX137" fmla="*/ 3943 w 12653"/>
              <a:gd name="connsiteY137" fmla="*/ 4042 h 4063"/>
              <a:gd name="connsiteX138" fmla="*/ 3805 w 12653"/>
              <a:gd name="connsiteY138" fmla="*/ 4042 h 4063"/>
              <a:gd name="connsiteX139" fmla="*/ 3805 w 12653"/>
              <a:gd name="connsiteY139" fmla="*/ 3962 h 4063"/>
              <a:gd name="connsiteX140" fmla="*/ 3805 w 12653"/>
              <a:gd name="connsiteY140" fmla="*/ 3904 h 4063"/>
              <a:gd name="connsiteX141" fmla="*/ 3865 w 12653"/>
              <a:gd name="connsiteY141" fmla="*/ 3904 h 4063"/>
              <a:gd name="connsiteX142" fmla="*/ 3865 w 12653"/>
              <a:gd name="connsiteY142" fmla="*/ 3962 h 4063"/>
              <a:gd name="connsiteX143" fmla="*/ 3805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3515 w 12653"/>
              <a:gd name="connsiteY7" fmla="*/ 130 h 4063"/>
              <a:gd name="connsiteX8" fmla="*/ 3405 w 12653"/>
              <a:gd name="connsiteY8" fmla="*/ 130 h 4063"/>
              <a:gd name="connsiteX9" fmla="*/ 3405 w 12653"/>
              <a:gd name="connsiteY9" fmla="*/ 100 h 4063"/>
              <a:gd name="connsiteX10" fmla="*/ 3468 w 12653"/>
              <a:gd name="connsiteY10" fmla="*/ 100 h 4063"/>
              <a:gd name="connsiteX11" fmla="*/ 3468 w 12653"/>
              <a:gd name="connsiteY11" fmla="*/ 15 h 4063"/>
              <a:gd name="connsiteX12" fmla="*/ 3384 w 12653"/>
              <a:gd name="connsiteY12" fmla="*/ 15 h 4063"/>
              <a:gd name="connsiteX13" fmla="*/ 3384 w 12653"/>
              <a:gd name="connsiteY13" fmla="*/ 78 h 4063"/>
              <a:gd name="connsiteX14" fmla="*/ 3330 w 12653"/>
              <a:gd name="connsiteY14" fmla="*/ 78 h 4063"/>
              <a:gd name="connsiteX15" fmla="*/ 3330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3330 w 12653"/>
              <a:gd name="connsiteY74" fmla="*/ 4046 h 4063"/>
              <a:gd name="connsiteX75" fmla="*/ 3330 w 12653"/>
              <a:gd name="connsiteY75" fmla="*/ 3986 h 4063"/>
              <a:gd name="connsiteX76" fmla="*/ 3384 w 12653"/>
              <a:gd name="connsiteY76" fmla="*/ 3986 h 4063"/>
              <a:gd name="connsiteX77" fmla="*/ 3384 w 12653"/>
              <a:gd name="connsiteY77" fmla="*/ 4048 h 4063"/>
              <a:gd name="connsiteX78" fmla="*/ 3468 w 12653"/>
              <a:gd name="connsiteY78" fmla="*/ 4048 h 4063"/>
              <a:gd name="connsiteX79" fmla="*/ 3468 w 12653"/>
              <a:gd name="connsiteY79" fmla="*/ 3964 h 4063"/>
              <a:gd name="connsiteX80" fmla="*/ 3405 w 12653"/>
              <a:gd name="connsiteY80" fmla="*/ 3964 h 4063"/>
              <a:gd name="connsiteX81" fmla="*/ 3405 w 12653"/>
              <a:gd name="connsiteY81" fmla="*/ 3934 h 4063"/>
              <a:gd name="connsiteX82" fmla="*/ 3515 w 12653"/>
              <a:gd name="connsiteY82" fmla="*/ 3934 h 4063"/>
              <a:gd name="connsiteX83" fmla="*/ 3515 w 12653"/>
              <a:gd name="connsiteY83" fmla="*/ 4063 h 4063"/>
              <a:gd name="connsiteX84" fmla="*/ 3727 w 12653"/>
              <a:gd name="connsiteY84" fmla="*/ 4063 h 4063"/>
              <a:gd name="connsiteX85" fmla="*/ 3727 w 12653"/>
              <a:gd name="connsiteY85" fmla="*/ 3981 h 4063"/>
              <a:gd name="connsiteX86" fmla="*/ 3783 w 12653"/>
              <a:gd name="connsiteY86" fmla="*/ 3981 h 4063"/>
              <a:gd name="connsiteX87" fmla="*/ 3783 w 12653"/>
              <a:gd name="connsiteY87" fmla="*/ 4063 h 4063"/>
              <a:gd name="connsiteX88" fmla="*/ 3966 w 12653"/>
              <a:gd name="connsiteY88" fmla="*/ 4063 h 4063"/>
              <a:gd name="connsiteX89" fmla="*/ 3966 w 12653"/>
              <a:gd name="connsiteY89" fmla="*/ 3882 h 4063"/>
              <a:gd name="connsiteX90" fmla="*/ 3884 w 12653"/>
              <a:gd name="connsiteY90" fmla="*/ 3882 h 4063"/>
              <a:gd name="connsiteX91" fmla="*/ 3884 w 12653"/>
              <a:gd name="connsiteY91" fmla="*/ 3809 h 4063"/>
              <a:gd name="connsiteX92" fmla="*/ 3964 w 12653"/>
              <a:gd name="connsiteY92" fmla="*/ 3809 h 4063"/>
              <a:gd name="connsiteX93" fmla="*/ 3964 w 12653"/>
              <a:gd name="connsiteY93" fmla="*/ 3597 h 4063"/>
              <a:gd name="connsiteX94" fmla="*/ 3835 w 12653"/>
              <a:gd name="connsiteY94" fmla="*/ 3597 h 4063"/>
              <a:gd name="connsiteX95" fmla="*/ 3835 w 12653"/>
              <a:gd name="connsiteY95" fmla="*/ 3489 h 4063"/>
              <a:gd name="connsiteX96" fmla="*/ 3865 w 12653"/>
              <a:gd name="connsiteY96" fmla="*/ 3489 h 4063"/>
              <a:gd name="connsiteX97" fmla="*/ 3865 w 12653"/>
              <a:gd name="connsiteY97" fmla="*/ 3550 h 4063"/>
              <a:gd name="connsiteX98" fmla="*/ 3949 w 12653"/>
              <a:gd name="connsiteY98" fmla="*/ 3550 h 4063"/>
              <a:gd name="connsiteX99" fmla="*/ 3949 w 12653"/>
              <a:gd name="connsiteY99" fmla="*/ 3468 h 4063"/>
              <a:gd name="connsiteX100" fmla="*/ 3887 w 12653"/>
              <a:gd name="connsiteY100" fmla="*/ 3468 h 4063"/>
              <a:gd name="connsiteX101" fmla="*/ 3887 w 12653"/>
              <a:gd name="connsiteY101" fmla="*/ 3411 h 4063"/>
              <a:gd name="connsiteX102" fmla="*/ 3947 w 12653"/>
              <a:gd name="connsiteY102" fmla="*/ 3411 h 4063"/>
              <a:gd name="connsiteX103" fmla="*/ 3947 w 12653"/>
              <a:gd name="connsiteY103" fmla="*/ 652 h 4063"/>
              <a:gd name="connsiteX104" fmla="*/ 3887 w 12653"/>
              <a:gd name="connsiteY104" fmla="*/ 652 h 4063"/>
              <a:gd name="connsiteX105" fmla="*/ 3887 w 12653"/>
              <a:gd name="connsiteY105" fmla="*/ 596 h 4063"/>
              <a:gd name="connsiteX106" fmla="*/ 3949 w 12653"/>
              <a:gd name="connsiteY106" fmla="*/ 596 h 4063"/>
              <a:gd name="connsiteX107" fmla="*/ 3949 w 12653"/>
              <a:gd name="connsiteY107" fmla="*/ 514 h 4063"/>
              <a:gd name="connsiteX108" fmla="*/ 3865 w 12653"/>
              <a:gd name="connsiteY108" fmla="*/ 514 h 4063"/>
              <a:gd name="connsiteX109" fmla="*/ 3865 w 12653"/>
              <a:gd name="connsiteY109" fmla="*/ 575 h 4063"/>
              <a:gd name="connsiteX110" fmla="*/ 3835 w 12653"/>
              <a:gd name="connsiteY110" fmla="*/ 575 h 4063"/>
              <a:gd name="connsiteX111" fmla="*/ 3835 w 12653"/>
              <a:gd name="connsiteY111" fmla="*/ 467 h 4063"/>
              <a:gd name="connsiteX112" fmla="*/ 3964 w 12653"/>
              <a:gd name="connsiteY112" fmla="*/ 467 h 4063"/>
              <a:gd name="connsiteX113" fmla="*/ 3964 w 12653"/>
              <a:gd name="connsiteY113" fmla="*/ 255 h 4063"/>
              <a:gd name="connsiteX114" fmla="*/ 3884 w 12653"/>
              <a:gd name="connsiteY114" fmla="*/ 255 h 4063"/>
              <a:gd name="connsiteX115" fmla="*/ 3884 w 12653"/>
              <a:gd name="connsiteY115" fmla="*/ 182 h 4063"/>
              <a:gd name="connsiteX116" fmla="*/ 3966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3405 w 12653"/>
              <a:gd name="connsiteY122" fmla="*/ 78 h 4063"/>
              <a:gd name="connsiteX123" fmla="*/ 3405 w 12653"/>
              <a:gd name="connsiteY123" fmla="*/ 37 h 4063"/>
              <a:gd name="connsiteX124" fmla="*/ 3446 w 12653"/>
              <a:gd name="connsiteY124" fmla="*/ 37 h 4063"/>
              <a:gd name="connsiteX125" fmla="*/ 3446 w 12653"/>
              <a:gd name="connsiteY125" fmla="*/ 78 h 4063"/>
              <a:gd name="connsiteX126" fmla="*/ 3405 w 12653"/>
              <a:gd name="connsiteY126" fmla="*/ 78 h 4063"/>
              <a:gd name="connsiteX127" fmla="*/ 3887 w 12653"/>
              <a:gd name="connsiteY127" fmla="*/ 3528 h 4063"/>
              <a:gd name="connsiteX128" fmla="*/ 3887 w 12653"/>
              <a:gd name="connsiteY128" fmla="*/ 3489 h 4063"/>
              <a:gd name="connsiteX129" fmla="*/ 3928 w 12653"/>
              <a:gd name="connsiteY129" fmla="*/ 3489 h 4063"/>
              <a:gd name="connsiteX130" fmla="*/ 3928 w 12653"/>
              <a:gd name="connsiteY130" fmla="*/ 3528 h 4063"/>
              <a:gd name="connsiteX131" fmla="*/ 3887 w 12653"/>
              <a:gd name="connsiteY131" fmla="*/ 3528 h 4063"/>
              <a:gd name="connsiteX132" fmla="*/ 3805 w 12653"/>
              <a:gd name="connsiteY132" fmla="*/ 4042 h 4063"/>
              <a:gd name="connsiteX133" fmla="*/ 3805 w 12653"/>
              <a:gd name="connsiteY133" fmla="*/ 3981 h 4063"/>
              <a:gd name="connsiteX134" fmla="*/ 3884 w 12653"/>
              <a:gd name="connsiteY134" fmla="*/ 3981 h 4063"/>
              <a:gd name="connsiteX135" fmla="*/ 3884 w 12653"/>
              <a:gd name="connsiteY135" fmla="*/ 3904 h 4063"/>
              <a:gd name="connsiteX136" fmla="*/ 3943 w 12653"/>
              <a:gd name="connsiteY136" fmla="*/ 3904 h 4063"/>
              <a:gd name="connsiteX137" fmla="*/ 3943 w 12653"/>
              <a:gd name="connsiteY137" fmla="*/ 4042 h 4063"/>
              <a:gd name="connsiteX138" fmla="*/ 3805 w 12653"/>
              <a:gd name="connsiteY138" fmla="*/ 4042 h 4063"/>
              <a:gd name="connsiteX139" fmla="*/ 3805 w 12653"/>
              <a:gd name="connsiteY139" fmla="*/ 3962 h 4063"/>
              <a:gd name="connsiteX140" fmla="*/ 3805 w 12653"/>
              <a:gd name="connsiteY140" fmla="*/ 3904 h 4063"/>
              <a:gd name="connsiteX141" fmla="*/ 3865 w 12653"/>
              <a:gd name="connsiteY141" fmla="*/ 3904 h 4063"/>
              <a:gd name="connsiteX142" fmla="*/ 3865 w 12653"/>
              <a:gd name="connsiteY142" fmla="*/ 3962 h 4063"/>
              <a:gd name="connsiteX143" fmla="*/ 3805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3405 w 12653"/>
              <a:gd name="connsiteY8" fmla="*/ 130 h 4063"/>
              <a:gd name="connsiteX9" fmla="*/ 3405 w 12653"/>
              <a:gd name="connsiteY9" fmla="*/ 100 h 4063"/>
              <a:gd name="connsiteX10" fmla="*/ 3468 w 12653"/>
              <a:gd name="connsiteY10" fmla="*/ 100 h 4063"/>
              <a:gd name="connsiteX11" fmla="*/ 3468 w 12653"/>
              <a:gd name="connsiteY11" fmla="*/ 15 h 4063"/>
              <a:gd name="connsiteX12" fmla="*/ 3384 w 12653"/>
              <a:gd name="connsiteY12" fmla="*/ 15 h 4063"/>
              <a:gd name="connsiteX13" fmla="*/ 3384 w 12653"/>
              <a:gd name="connsiteY13" fmla="*/ 78 h 4063"/>
              <a:gd name="connsiteX14" fmla="*/ 3330 w 12653"/>
              <a:gd name="connsiteY14" fmla="*/ 78 h 4063"/>
              <a:gd name="connsiteX15" fmla="*/ 3330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3330 w 12653"/>
              <a:gd name="connsiteY74" fmla="*/ 4046 h 4063"/>
              <a:gd name="connsiteX75" fmla="*/ 3330 w 12653"/>
              <a:gd name="connsiteY75" fmla="*/ 3986 h 4063"/>
              <a:gd name="connsiteX76" fmla="*/ 3384 w 12653"/>
              <a:gd name="connsiteY76" fmla="*/ 3986 h 4063"/>
              <a:gd name="connsiteX77" fmla="*/ 3384 w 12653"/>
              <a:gd name="connsiteY77" fmla="*/ 4048 h 4063"/>
              <a:gd name="connsiteX78" fmla="*/ 3468 w 12653"/>
              <a:gd name="connsiteY78" fmla="*/ 4048 h 4063"/>
              <a:gd name="connsiteX79" fmla="*/ 3468 w 12653"/>
              <a:gd name="connsiteY79" fmla="*/ 3964 h 4063"/>
              <a:gd name="connsiteX80" fmla="*/ 3405 w 12653"/>
              <a:gd name="connsiteY80" fmla="*/ 3964 h 4063"/>
              <a:gd name="connsiteX81" fmla="*/ 3405 w 12653"/>
              <a:gd name="connsiteY81" fmla="*/ 3934 h 4063"/>
              <a:gd name="connsiteX82" fmla="*/ 3515 w 12653"/>
              <a:gd name="connsiteY82" fmla="*/ 3934 h 4063"/>
              <a:gd name="connsiteX83" fmla="*/ 3515 w 12653"/>
              <a:gd name="connsiteY83" fmla="*/ 4063 h 4063"/>
              <a:gd name="connsiteX84" fmla="*/ 3727 w 12653"/>
              <a:gd name="connsiteY84" fmla="*/ 4063 h 4063"/>
              <a:gd name="connsiteX85" fmla="*/ 3727 w 12653"/>
              <a:gd name="connsiteY85" fmla="*/ 3981 h 4063"/>
              <a:gd name="connsiteX86" fmla="*/ 3783 w 12653"/>
              <a:gd name="connsiteY86" fmla="*/ 3981 h 4063"/>
              <a:gd name="connsiteX87" fmla="*/ 3783 w 12653"/>
              <a:gd name="connsiteY87" fmla="*/ 4063 h 4063"/>
              <a:gd name="connsiteX88" fmla="*/ 3966 w 12653"/>
              <a:gd name="connsiteY88" fmla="*/ 4063 h 4063"/>
              <a:gd name="connsiteX89" fmla="*/ 3966 w 12653"/>
              <a:gd name="connsiteY89" fmla="*/ 3882 h 4063"/>
              <a:gd name="connsiteX90" fmla="*/ 3884 w 12653"/>
              <a:gd name="connsiteY90" fmla="*/ 3882 h 4063"/>
              <a:gd name="connsiteX91" fmla="*/ 3884 w 12653"/>
              <a:gd name="connsiteY91" fmla="*/ 3809 h 4063"/>
              <a:gd name="connsiteX92" fmla="*/ 3964 w 12653"/>
              <a:gd name="connsiteY92" fmla="*/ 3809 h 4063"/>
              <a:gd name="connsiteX93" fmla="*/ 3964 w 12653"/>
              <a:gd name="connsiteY93" fmla="*/ 3597 h 4063"/>
              <a:gd name="connsiteX94" fmla="*/ 3835 w 12653"/>
              <a:gd name="connsiteY94" fmla="*/ 3597 h 4063"/>
              <a:gd name="connsiteX95" fmla="*/ 3835 w 12653"/>
              <a:gd name="connsiteY95" fmla="*/ 3489 h 4063"/>
              <a:gd name="connsiteX96" fmla="*/ 3865 w 12653"/>
              <a:gd name="connsiteY96" fmla="*/ 3489 h 4063"/>
              <a:gd name="connsiteX97" fmla="*/ 3865 w 12653"/>
              <a:gd name="connsiteY97" fmla="*/ 3550 h 4063"/>
              <a:gd name="connsiteX98" fmla="*/ 3949 w 12653"/>
              <a:gd name="connsiteY98" fmla="*/ 3550 h 4063"/>
              <a:gd name="connsiteX99" fmla="*/ 3949 w 12653"/>
              <a:gd name="connsiteY99" fmla="*/ 3468 h 4063"/>
              <a:gd name="connsiteX100" fmla="*/ 3887 w 12653"/>
              <a:gd name="connsiteY100" fmla="*/ 3468 h 4063"/>
              <a:gd name="connsiteX101" fmla="*/ 3887 w 12653"/>
              <a:gd name="connsiteY101" fmla="*/ 3411 h 4063"/>
              <a:gd name="connsiteX102" fmla="*/ 3947 w 12653"/>
              <a:gd name="connsiteY102" fmla="*/ 3411 h 4063"/>
              <a:gd name="connsiteX103" fmla="*/ 3947 w 12653"/>
              <a:gd name="connsiteY103" fmla="*/ 652 h 4063"/>
              <a:gd name="connsiteX104" fmla="*/ 3887 w 12653"/>
              <a:gd name="connsiteY104" fmla="*/ 652 h 4063"/>
              <a:gd name="connsiteX105" fmla="*/ 3887 w 12653"/>
              <a:gd name="connsiteY105" fmla="*/ 596 h 4063"/>
              <a:gd name="connsiteX106" fmla="*/ 3949 w 12653"/>
              <a:gd name="connsiteY106" fmla="*/ 596 h 4063"/>
              <a:gd name="connsiteX107" fmla="*/ 3949 w 12653"/>
              <a:gd name="connsiteY107" fmla="*/ 514 h 4063"/>
              <a:gd name="connsiteX108" fmla="*/ 3865 w 12653"/>
              <a:gd name="connsiteY108" fmla="*/ 514 h 4063"/>
              <a:gd name="connsiteX109" fmla="*/ 3865 w 12653"/>
              <a:gd name="connsiteY109" fmla="*/ 575 h 4063"/>
              <a:gd name="connsiteX110" fmla="*/ 3835 w 12653"/>
              <a:gd name="connsiteY110" fmla="*/ 575 h 4063"/>
              <a:gd name="connsiteX111" fmla="*/ 3835 w 12653"/>
              <a:gd name="connsiteY111" fmla="*/ 467 h 4063"/>
              <a:gd name="connsiteX112" fmla="*/ 3964 w 12653"/>
              <a:gd name="connsiteY112" fmla="*/ 467 h 4063"/>
              <a:gd name="connsiteX113" fmla="*/ 3964 w 12653"/>
              <a:gd name="connsiteY113" fmla="*/ 255 h 4063"/>
              <a:gd name="connsiteX114" fmla="*/ 3884 w 12653"/>
              <a:gd name="connsiteY114" fmla="*/ 255 h 4063"/>
              <a:gd name="connsiteX115" fmla="*/ 3884 w 12653"/>
              <a:gd name="connsiteY115" fmla="*/ 182 h 4063"/>
              <a:gd name="connsiteX116" fmla="*/ 3966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3405 w 12653"/>
              <a:gd name="connsiteY122" fmla="*/ 78 h 4063"/>
              <a:gd name="connsiteX123" fmla="*/ 3405 w 12653"/>
              <a:gd name="connsiteY123" fmla="*/ 37 h 4063"/>
              <a:gd name="connsiteX124" fmla="*/ 3446 w 12653"/>
              <a:gd name="connsiteY124" fmla="*/ 37 h 4063"/>
              <a:gd name="connsiteX125" fmla="*/ 3446 w 12653"/>
              <a:gd name="connsiteY125" fmla="*/ 78 h 4063"/>
              <a:gd name="connsiteX126" fmla="*/ 3405 w 12653"/>
              <a:gd name="connsiteY126" fmla="*/ 78 h 4063"/>
              <a:gd name="connsiteX127" fmla="*/ 3887 w 12653"/>
              <a:gd name="connsiteY127" fmla="*/ 3528 h 4063"/>
              <a:gd name="connsiteX128" fmla="*/ 3887 w 12653"/>
              <a:gd name="connsiteY128" fmla="*/ 3489 h 4063"/>
              <a:gd name="connsiteX129" fmla="*/ 3928 w 12653"/>
              <a:gd name="connsiteY129" fmla="*/ 3489 h 4063"/>
              <a:gd name="connsiteX130" fmla="*/ 3928 w 12653"/>
              <a:gd name="connsiteY130" fmla="*/ 3528 h 4063"/>
              <a:gd name="connsiteX131" fmla="*/ 3887 w 12653"/>
              <a:gd name="connsiteY131" fmla="*/ 3528 h 4063"/>
              <a:gd name="connsiteX132" fmla="*/ 3805 w 12653"/>
              <a:gd name="connsiteY132" fmla="*/ 4042 h 4063"/>
              <a:gd name="connsiteX133" fmla="*/ 3805 w 12653"/>
              <a:gd name="connsiteY133" fmla="*/ 3981 h 4063"/>
              <a:gd name="connsiteX134" fmla="*/ 3884 w 12653"/>
              <a:gd name="connsiteY134" fmla="*/ 3981 h 4063"/>
              <a:gd name="connsiteX135" fmla="*/ 3884 w 12653"/>
              <a:gd name="connsiteY135" fmla="*/ 3904 h 4063"/>
              <a:gd name="connsiteX136" fmla="*/ 3943 w 12653"/>
              <a:gd name="connsiteY136" fmla="*/ 3904 h 4063"/>
              <a:gd name="connsiteX137" fmla="*/ 3943 w 12653"/>
              <a:gd name="connsiteY137" fmla="*/ 4042 h 4063"/>
              <a:gd name="connsiteX138" fmla="*/ 3805 w 12653"/>
              <a:gd name="connsiteY138" fmla="*/ 4042 h 4063"/>
              <a:gd name="connsiteX139" fmla="*/ 3805 w 12653"/>
              <a:gd name="connsiteY139" fmla="*/ 3962 h 4063"/>
              <a:gd name="connsiteX140" fmla="*/ 3805 w 12653"/>
              <a:gd name="connsiteY140" fmla="*/ 3904 h 4063"/>
              <a:gd name="connsiteX141" fmla="*/ 3865 w 12653"/>
              <a:gd name="connsiteY141" fmla="*/ 3904 h 4063"/>
              <a:gd name="connsiteX142" fmla="*/ 3865 w 12653"/>
              <a:gd name="connsiteY142" fmla="*/ 3962 h 4063"/>
              <a:gd name="connsiteX143" fmla="*/ 3805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3405 w 12653"/>
              <a:gd name="connsiteY9" fmla="*/ 100 h 4063"/>
              <a:gd name="connsiteX10" fmla="*/ 3468 w 12653"/>
              <a:gd name="connsiteY10" fmla="*/ 100 h 4063"/>
              <a:gd name="connsiteX11" fmla="*/ 3468 w 12653"/>
              <a:gd name="connsiteY11" fmla="*/ 15 h 4063"/>
              <a:gd name="connsiteX12" fmla="*/ 3384 w 12653"/>
              <a:gd name="connsiteY12" fmla="*/ 15 h 4063"/>
              <a:gd name="connsiteX13" fmla="*/ 3384 w 12653"/>
              <a:gd name="connsiteY13" fmla="*/ 78 h 4063"/>
              <a:gd name="connsiteX14" fmla="*/ 3330 w 12653"/>
              <a:gd name="connsiteY14" fmla="*/ 78 h 4063"/>
              <a:gd name="connsiteX15" fmla="*/ 3330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3330 w 12653"/>
              <a:gd name="connsiteY74" fmla="*/ 4046 h 4063"/>
              <a:gd name="connsiteX75" fmla="*/ 3330 w 12653"/>
              <a:gd name="connsiteY75" fmla="*/ 3986 h 4063"/>
              <a:gd name="connsiteX76" fmla="*/ 3384 w 12653"/>
              <a:gd name="connsiteY76" fmla="*/ 3986 h 4063"/>
              <a:gd name="connsiteX77" fmla="*/ 3384 w 12653"/>
              <a:gd name="connsiteY77" fmla="*/ 4048 h 4063"/>
              <a:gd name="connsiteX78" fmla="*/ 3468 w 12653"/>
              <a:gd name="connsiteY78" fmla="*/ 4048 h 4063"/>
              <a:gd name="connsiteX79" fmla="*/ 3468 w 12653"/>
              <a:gd name="connsiteY79" fmla="*/ 3964 h 4063"/>
              <a:gd name="connsiteX80" fmla="*/ 3405 w 12653"/>
              <a:gd name="connsiteY80" fmla="*/ 3964 h 4063"/>
              <a:gd name="connsiteX81" fmla="*/ 3405 w 12653"/>
              <a:gd name="connsiteY81" fmla="*/ 3934 h 4063"/>
              <a:gd name="connsiteX82" fmla="*/ 3515 w 12653"/>
              <a:gd name="connsiteY82" fmla="*/ 3934 h 4063"/>
              <a:gd name="connsiteX83" fmla="*/ 3515 w 12653"/>
              <a:gd name="connsiteY83" fmla="*/ 4063 h 4063"/>
              <a:gd name="connsiteX84" fmla="*/ 3727 w 12653"/>
              <a:gd name="connsiteY84" fmla="*/ 4063 h 4063"/>
              <a:gd name="connsiteX85" fmla="*/ 3727 w 12653"/>
              <a:gd name="connsiteY85" fmla="*/ 3981 h 4063"/>
              <a:gd name="connsiteX86" fmla="*/ 3783 w 12653"/>
              <a:gd name="connsiteY86" fmla="*/ 3981 h 4063"/>
              <a:gd name="connsiteX87" fmla="*/ 3783 w 12653"/>
              <a:gd name="connsiteY87" fmla="*/ 4063 h 4063"/>
              <a:gd name="connsiteX88" fmla="*/ 3966 w 12653"/>
              <a:gd name="connsiteY88" fmla="*/ 4063 h 4063"/>
              <a:gd name="connsiteX89" fmla="*/ 3966 w 12653"/>
              <a:gd name="connsiteY89" fmla="*/ 3882 h 4063"/>
              <a:gd name="connsiteX90" fmla="*/ 3884 w 12653"/>
              <a:gd name="connsiteY90" fmla="*/ 3882 h 4063"/>
              <a:gd name="connsiteX91" fmla="*/ 3884 w 12653"/>
              <a:gd name="connsiteY91" fmla="*/ 3809 h 4063"/>
              <a:gd name="connsiteX92" fmla="*/ 3964 w 12653"/>
              <a:gd name="connsiteY92" fmla="*/ 3809 h 4063"/>
              <a:gd name="connsiteX93" fmla="*/ 3964 w 12653"/>
              <a:gd name="connsiteY93" fmla="*/ 3597 h 4063"/>
              <a:gd name="connsiteX94" fmla="*/ 3835 w 12653"/>
              <a:gd name="connsiteY94" fmla="*/ 3597 h 4063"/>
              <a:gd name="connsiteX95" fmla="*/ 3835 w 12653"/>
              <a:gd name="connsiteY95" fmla="*/ 3489 h 4063"/>
              <a:gd name="connsiteX96" fmla="*/ 3865 w 12653"/>
              <a:gd name="connsiteY96" fmla="*/ 3489 h 4063"/>
              <a:gd name="connsiteX97" fmla="*/ 3865 w 12653"/>
              <a:gd name="connsiteY97" fmla="*/ 3550 h 4063"/>
              <a:gd name="connsiteX98" fmla="*/ 3949 w 12653"/>
              <a:gd name="connsiteY98" fmla="*/ 3550 h 4063"/>
              <a:gd name="connsiteX99" fmla="*/ 3949 w 12653"/>
              <a:gd name="connsiteY99" fmla="*/ 3468 h 4063"/>
              <a:gd name="connsiteX100" fmla="*/ 3887 w 12653"/>
              <a:gd name="connsiteY100" fmla="*/ 3468 h 4063"/>
              <a:gd name="connsiteX101" fmla="*/ 3887 w 12653"/>
              <a:gd name="connsiteY101" fmla="*/ 3411 h 4063"/>
              <a:gd name="connsiteX102" fmla="*/ 3947 w 12653"/>
              <a:gd name="connsiteY102" fmla="*/ 3411 h 4063"/>
              <a:gd name="connsiteX103" fmla="*/ 3947 w 12653"/>
              <a:gd name="connsiteY103" fmla="*/ 652 h 4063"/>
              <a:gd name="connsiteX104" fmla="*/ 3887 w 12653"/>
              <a:gd name="connsiteY104" fmla="*/ 652 h 4063"/>
              <a:gd name="connsiteX105" fmla="*/ 3887 w 12653"/>
              <a:gd name="connsiteY105" fmla="*/ 596 h 4063"/>
              <a:gd name="connsiteX106" fmla="*/ 3949 w 12653"/>
              <a:gd name="connsiteY106" fmla="*/ 596 h 4063"/>
              <a:gd name="connsiteX107" fmla="*/ 3949 w 12653"/>
              <a:gd name="connsiteY107" fmla="*/ 514 h 4063"/>
              <a:gd name="connsiteX108" fmla="*/ 3865 w 12653"/>
              <a:gd name="connsiteY108" fmla="*/ 514 h 4063"/>
              <a:gd name="connsiteX109" fmla="*/ 3865 w 12653"/>
              <a:gd name="connsiteY109" fmla="*/ 575 h 4063"/>
              <a:gd name="connsiteX110" fmla="*/ 3835 w 12653"/>
              <a:gd name="connsiteY110" fmla="*/ 575 h 4063"/>
              <a:gd name="connsiteX111" fmla="*/ 3835 w 12653"/>
              <a:gd name="connsiteY111" fmla="*/ 467 h 4063"/>
              <a:gd name="connsiteX112" fmla="*/ 3964 w 12653"/>
              <a:gd name="connsiteY112" fmla="*/ 467 h 4063"/>
              <a:gd name="connsiteX113" fmla="*/ 3964 w 12653"/>
              <a:gd name="connsiteY113" fmla="*/ 255 h 4063"/>
              <a:gd name="connsiteX114" fmla="*/ 3884 w 12653"/>
              <a:gd name="connsiteY114" fmla="*/ 255 h 4063"/>
              <a:gd name="connsiteX115" fmla="*/ 3884 w 12653"/>
              <a:gd name="connsiteY115" fmla="*/ 182 h 4063"/>
              <a:gd name="connsiteX116" fmla="*/ 3966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3405 w 12653"/>
              <a:gd name="connsiteY122" fmla="*/ 78 h 4063"/>
              <a:gd name="connsiteX123" fmla="*/ 3405 w 12653"/>
              <a:gd name="connsiteY123" fmla="*/ 37 h 4063"/>
              <a:gd name="connsiteX124" fmla="*/ 3446 w 12653"/>
              <a:gd name="connsiteY124" fmla="*/ 37 h 4063"/>
              <a:gd name="connsiteX125" fmla="*/ 3446 w 12653"/>
              <a:gd name="connsiteY125" fmla="*/ 78 h 4063"/>
              <a:gd name="connsiteX126" fmla="*/ 3405 w 12653"/>
              <a:gd name="connsiteY126" fmla="*/ 78 h 4063"/>
              <a:gd name="connsiteX127" fmla="*/ 3887 w 12653"/>
              <a:gd name="connsiteY127" fmla="*/ 3528 h 4063"/>
              <a:gd name="connsiteX128" fmla="*/ 3887 w 12653"/>
              <a:gd name="connsiteY128" fmla="*/ 3489 h 4063"/>
              <a:gd name="connsiteX129" fmla="*/ 3928 w 12653"/>
              <a:gd name="connsiteY129" fmla="*/ 3489 h 4063"/>
              <a:gd name="connsiteX130" fmla="*/ 3928 w 12653"/>
              <a:gd name="connsiteY130" fmla="*/ 3528 h 4063"/>
              <a:gd name="connsiteX131" fmla="*/ 3887 w 12653"/>
              <a:gd name="connsiteY131" fmla="*/ 3528 h 4063"/>
              <a:gd name="connsiteX132" fmla="*/ 3805 w 12653"/>
              <a:gd name="connsiteY132" fmla="*/ 4042 h 4063"/>
              <a:gd name="connsiteX133" fmla="*/ 3805 w 12653"/>
              <a:gd name="connsiteY133" fmla="*/ 3981 h 4063"/>
              <a:gd name="connsiteX134" fmla="*/ 3884 w 12653"/>
              <a:gd name="connsiteY134" fmla="*/ 3981 h 4063"/>
              <a:gd name="connsiteX135" fmla="*/ 3884 w 12653"/>
              <a:gd name="connsiteY135" fmla="*/ 3904 h 4063"/>
              <a:gd name="connsiteX136" fmla="*/ 3943 w 12653"/>
              <a:gd name="connsiteY136" fmla="*/ 3904 h 4063"/>
              <a:gd name="connsiteX137" fmla="*/ 3943 w 12653"/>
              <a:gd name="connsiteY137" fmla="*/ 4042 h 4063"/>
              <a:gd name="connsiteX138" fmla="*/ 3805 w 12653"/>
              <a:gd name="connsiteY138" fmla="*/ 4042 h 4063"/>
              <a:gd name="connsiteX139" fmla="*/ 3805 w 12653"/>
              <a:gd name="connsiteY139" fmla="*/ 3962 h 4063"/>
              <a:gd name="connsiteX140" fmla="*/ 3805 w 12653"/>
              <a:gd name="connsiteY140" fmla="*/ 3904 h 4063"/>
              <a:gd name="connsiteX141" fmla="*/ 3865 w 12653"/>
              <a:gd name="connsiteY141" fmla="*/ 3904 h 4063"/>
              <a:gd name="connsiteX142" fmla="*/ 3865 w 12653"/>
              <a:gd name="connsiteY142" fmla="*/ 3962 h 4063"/>
              <a:gd name="connsiteX143" fmla="*/ 3805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3468 w 12653"/>
              <a:gd name="connsiteY10" fmla="*/ 100 h 4063"/>
              <a:gd name="connsiteX11" fmla="*/ 3468 w 12653"/>
              <a:gd name="connsiteY11" fmla="*/ 15 h 4063"/>
              <a:gd name="connsiteX12" fmla="*/ 3384 w 12653"/>
              <a:gd name="connsiteY12" fmla="*/ 15 h 4063"/>
              <a:gd name="connsiteX13" fmla="*/ 3384 w 12653"/>
              <a:gd name="connsiteY13" fmla="*/ 78 h 4063"/>
              <a:gd name="connsiteX14" fmla="*/ 3330 w 12653"/>
              <a:gd name="connsiteY14" fmla="*/ 78 h 4063"/>
              <a:gd name="connsiteX15" fmla="*/ 3330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3330 w 12653"/>
              <a:gd name="connsiteY74" fmla="*/ 4046 h 4063"/>
              <a:gd name="connsiteX75" fmla="*/ 3330 w 12653"/>
              <a:gd name="connsiteY75" fmla="*/ 3986 h 4063"/>
              <a:gd name="connsiteX76" fmla="*/ 3384 w 12653"/>
              <a:gd name="connsiteY76" fmla="*/ 3986 h 4063"/>
              <a:gd name="connsiteX77" fmla="*/ 3384 w 12653"/>
              <a:gd name="connsiteY77" fmla="*/ 4048 h 4063"/>
              <a:gd name="connsiteX78" fmla="*/ 3468 w 12653"/>
              <a:gd name="connsiteY78" fmla="*/ 4048 h 4063"/>
              <a:gd name="connsiteX79" fmla="*/ 3468 w 12653"/>
              <a:gd name="connsiteY79" fmla="*/ 3964 h 4063"/>
              <a:gd name="connsiteX80" fmla="*/ 3405 w 12653"/>
              <a:gd name="connsiteY80" fmla="*/ 3964 h 4063"/>
              <a:gd name="connsiteX81" fmla="*/ 3405 w 12653"/>
              <a:gd name="connsiteY81" fmla="*/ 3934 h 4063"/>
              <a:gd name="connsiteX82" fmla="*/ 3515 w 12653"/>
              <a:gd name="connsiteY82" fmla="*/ 3934 h 4063"/>
              <a:gd name="connsiteX83" fmla="*/ 3515 w 12653"/>
              <a:gd name="connsiteY83" fmla="*/ 4063 h 4063"/>
              <a:gd name="connsiteX84" fmla="*/ 3727 w 12653"/>
              <a:gd name="connsiteY84" fmla="*/ 4063 h 4063"/>
              <a:gd name="connsiteX85" fmla="*/ 3727 w 12653"/>
              <a:gd name="connsiteY85" fmla="*/ 3981 h 4063"/>
              <a:gd name="connsiteX86" fmla="*/ 3783 w 12653"/>
              <a:gd name="connsiteY86" fmla="*/ 3981 h 4063"/>
              <a:gd name="connsiteX87" fmla="*/ 3783 w 12653"/>
              <a:gd name="connsiteY87" fmla="*/ 4063 h 4063"/>
              <a:gd name="connsiteX88" fmla="*/ 3966 w 12653"/>
              <a:gd name="connsiteY88" fmla="*/ 4063 h 4063"/>
              <a:gd name="connsiteX89" fmla="*/ 3966 w 12653"/>
              <a:gd name="connsiteY89" fmla="*/ 3882 h 4063"/>
              <a:gd name="connsiteX90" fmla="*/ 3884 w 12653"/>
              <a:gd name="connsiteY90" fmla="*/ 3882 h 4063"/>
              <a:gd name="connsiteX91" fmla="*/ 3884 w 12653"/>
              <a:gd name="connsiteY91" fmla="*/ 3809 h 4063"/>
              <a:gd name="connsiteX92" fmla="*/ 3964 w 12653"/>
              <a:gd name="connsiteY92" fmla="*/ 3809 h 4063"/>
              <a:gd name="connsiteX93" fmla="*/ 3964 w 12653"/>
              <a:gd name="connsiteY93" fmla="*/ 3597 h 4063"/>
              <a:gd name="connsiteX94" fmla="*/ 3835 w 12653"/>
              <a:gd name="connsiteY94" fmla="*/ 3597 h 4063"/>
              <a:gd name="connsiteX95" fmla="*/ 3835 w 12653"/>
              <a:gd name="connsiteY95" fmla="*/ 3489 h 4063"/>
              <a:gd name="connsiteX96" fmla="*/ 3865 w 12653"/>
              <a:gd name="connsiteY96" fmla="*/ 3489 h 4063"/>
              <a:gd name="connsiteX97" fmla="*/ 3865 w 12653"/>
              <a:gd name="connsiteY97" fmla="*/ 3550 h 4063"/>
              <a:gd name="connsiteX98" fmla="*/ 3949 w 12653"/>
              <a:gd name="connsiteY98" fmla="*/ 3550 h 4063"/>
              <a:gd name="connsiteX99" fmla="*/ 3949 w 12653"/>
              <a:gd name="connsiteY99" fmla="*/ 3468 h 4063"/>
              <a:gd name="connsiteX100" fmla="*/ 3887 w 12653"/>
              <a:gd name="connsiteY100" fmla="*/ 3468 h 4063"/>
              <a:gd name="connsiteX101" fmla="*/ 3887 w 12653"/>
              <a:gd name="connsiteY101" fmla="*/ 3411 h 4063"/>
              <a:gd name="connsiteX102" fmla="*/ 3947 w 12653"/>
              <a:gd name="connsiteY102" fmla="*/ 3411 h 4063"/>
              <a:gd name="connsiteX103" fmla="*/ 3947 w 12653"/>
              <a:gd name="connsiteY103" fmla="*/ 652 h 4063"/>
              <a:gd name="connsiteX104" fmla="*/ 3887 w 12653"/>
              <a:gd name="connsiteY104" fmla="*/ 652 h 4063"/>
              <a:gd name="connsiteX105" fmla="*/ 3887 w 12653"/>
              <a:gd name="connsiteY105" fmla="*/ 596 h 4063"/>
              <a:gd name="connsiteX106" fmla="*/ 3949 w 12653"/>
              <a:gd name="connsiteY106" fmla="*/ 596 h 4063"/>
              <a:gd name="connsiteX107" fmla="*/ 3949 w 12653"/>
              <a:gd name="connsiteY107" fmla="*/ 514 h 4063"/>
              <a:gd name="connsiteX108" fmla="*/ 3865 w 12653"/>
              <a:gd name="connsiteY108" fmla="*/ 514 h 4063"/>
              <a:gd name="connsiteX109" fmla="*/ 3865 w 12653"/>
              <a:gd name="connsiteY109" fmla="*/ 575 h 4063"/>
              <a:gd name="connsiteX110" fmla="*/ 3835 w 12653"/>
              <a:gd name="connsiteY110" fmla="*/ 575 h 4063"/>
              <a:gd name="connsiteX111" fmla="*/ 3835 w 12653"/>
              <a:gd name="connsiteY111" fmla="*/ 467 h 4063"/>
              <a:gd name="connsiteX112" fmla="*/ 3964 w 12653"/>
              <a:gd name="connsiteY112" fmla="*/ 467 h 4063"/>
              <a:gd name="connsiteX113" fmla="*/ 3964 w 12653"/>
              <a:gd name="connsiteY113" fmla="*/ 255 h 4063"/>
              <a:gd name="connsiteX114" fmla="*/ 3884 w 12653"/>
              <a:gd name="connsiteY114" fmla="*/ 255 h 4063"/>
              <a:gd name="connsiteX115" fmla="*/ 3884 w 12653"/>
              <a:gd name="connsiteY115" fmla="*/ 182 h 4063"/>
              <a:gd name="connsiteX116" fmla="*/ 3966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3405 w 12653"/>
              <a:gd name="connsiteY122" fmla="*/ 78 h 4063"/>
              <a:gd name="connsiteX123" fmla="*/ 3405 w 12653"/>
              <a:gd name="connsiteY123" fmla="*/ 37 h 4063"/>
              <a:gd name="connsiteX124" fmla="*/ 3446 w 12653"/>
              <a:gd name="connsiteY124" fmla="*/ 37 h 4063"/>
              <a:gd name="connsiteX125" fmla="*/ 3446 w 12653"/>
              <a:gd name="connsiteY125" fmla="*/ 78 h 4063"/>
              <a:gd name="connsiteX126" fmla="*/ 3405 w 12653"/>
              <a:gd name="connsiteY126" fmla="*/ 78 h 4063"/>
              <a:gd name="connsiteX127" fmla="*/ 3887 w 12653"/>
              <a:gd name="connsiteY127" fmla="*/ 3528 h 4063"/>
              <a:gd name="connsiteX128" fmla="*/ 3887 w 12653"/>
              <a:gd name="connsiteY128" fmla="*/ 3489 h 4063"/>
              <a:gd name="connsiteX129" fmla="*/ 3928 w 12653"/>
              <a:gd name="connsiteY129" fmla="*/ 3489 h 4063"/>
              <a:gd name="connsiteX130" fmla="*/ 3928 w 12653"/>
              <a:gd name="connsiteY130" fmla="*/ 3528 h 4063"/>
              <a:gd name="connsiteX131" fmla="*/ 3887 w 12653"/>
              <a:gd name="connsiteY131" fmla="*/ 3528 h 4063"/>
              <a:gd name="connsiteX132" fmla="*/ 3805 w 12653"/>
              <a:gd name="connsiteY132" fmla="*/ 4042 h 4063"/>
              <a:gd name="connsiteX133" fmla="*/ 3805 w 12653"/>
              <a:gd name="connsiteY133" fmla="*/ 3981 h 4063"/>
              <a:gd name="connsiteX134" fmla="*/ 3884 w 12653"/>
              <a:gd name="connsiteY134" fmla="*/ 3981 h 4063"/>
              <a:gd name="connsiteX135" fmla="*/ 3884 w 12653"/>
              <a:gd name="connsiteY135" fmla="*/ 3904 h 4063"/>
              <a:gd name="connsiteX136" fmla="*/ 3943 w 12653"/>
              <a:gd name="connsiteY136" fmla="*/ 3904 h 4063"/>
              <a:gd name="connsiteX137" fmla="*/ 3943 w 12653"/>
              <a:gd name="connsiteY137" fmla="*/ 4042 h 4063"/>
              <a:gd name="connsiteX138" fmla="*/ 3805 w 12653"/>
              <a:gd name="connsiteY138" fmla="*/ 4042 h 4063"/>
              <a:gd name="connsiteX139" fmla="*/ 3805 w 12653"/>
              <a:gd name="connsiteY139" fmla="*/ 3962 h 4063"/>
              <a:gd name="connsiteX140" fmla="*/ 3805 w 12653"/>
              <a:gd name="connsiteY140" fmla="*/ 3904 h 4063"/>
              <a:gd name="connsiteX141" fmla="*/ 3865 w 12653"/>
              <a:gd name="connsiteY141" fmla="*/ 3904 h 4063"/>
              <a:gd name="connsiteX142" fmla="*/ 3865 w 12653"/>
              <a:gd name="connsiteY142" fmla="*/ 3962 h 4063"/>
              <a:gd name="connsiteX143" fmla="*/ 3805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3468 w 12653"/>
              <a:gd name="connsiteY11" fmla="*/ 15 h 4063"/>
              <a:gd name="connsiteX12" fmla="*/ 3384 w 12653"/>
              <a:gd name="connsiteY12" fmla="*/ 15 h 4063"/>
              <a:gd name="connsiteX13" fmla="*/ 3384 w 12653"/>
              <a:gd name="connsiteY13" fmla="*/ 78 h 4063"/>
              <a:gd name="connsiteX14" fmla="*/ 3330 w 12653"/>
              <a:gd name="connsiteY14" fmla="*/ 78 h 4063"/>
              <a:gd name="connsiteX15" fmla="*/ 3330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3330 w 12653"/>
              <a:gd name="connsiteY74" fmla="*/ 4046 h 4063"/>
              <a:gd name="connsiteX75" fmla="*/ 3330 w 12653"/>
              <a:gd name="connsiteY75" fmla="*/ 3986 h 4063"/>
              <a:gd name="connsiteX76" fmla="*/ 3384 w 12653"/>
              <a:gd name="connsiteY76" fmla="*/ 3986 h 4063"/>
              <a:gd name="connsiteX77" fmla="*/ 3384 w 12653"/>
              <a:gd name="connsiteY77" fmla="*/ 4048 h 4063"/>
              <a:gd name="connsiteX78" fmla="*/ 3468 w 12653"/>
              <a:gd name="connsiteY78" fmla="*/ 4048 h 4063"/>
              <a:gd name="connsiteX79" fmla="*/ 3468 w 12653"/>
              <a:gd name="connsiteY79" fmla="*/ 3964 h 4063"/>
              <a:gd name="connsiteX80" fmla="*/ 3405 w 12653"/>
              <a:gd name="connsiteY80" fmla="*/ 3964 h 4063"/>
              <a:gd name="connsiteX81" fmla="*/ 3405 w 12653"/>
              <a:gd name="connsiteY81" fmla="*/ 3934 h 4063"/>
              <a:gd name="connsiteX82" fmla="*/ 3515 w 12653"/>
              <a:gd name="connsiteY82" fmla="*/ 3934 h 4063"/>
              <a:gd name="connsiteX83" fmla="*/ 3515 w 12653"/>
              <a:gd name="connsiteY83" fmla="*/ 4063 h 4063"/>
              <a:gd name="connsiteX84" fmla="*/ 3727 w 12653"/>
              <a:gd name="connsiteY84" fmla="*/ 4063 h 4063"/>
              <a:gd name="connsiteX85" fmla="*/ 3727 w 12653"/>
              <a:gd name="connsiteY85" fmla="*/ 3981 h 4063"/>
              <a:gd name="connsiteX86" fmla="*/ 3783 w 12653"/>
              <a:gd name="connsiteY86" fmla="*/ 3981 h 4063"/>
              <a:gd name="connsiteX87" fmla="*/ 3783 w 12653"/>
              <a:gd name="connsiteY87" fmla="*/ 4063 h 4063"/>
              <a:gd name="connsiteX88" fmla="*/ 3966 w 12653"/>
              <a:gd name="connsiteY88" fmla="*/ 4063 h 4063"/>
              <a:gd name="connsiteX89" fmla="*/ 3966 w 12653"/>
              <a:gd name="connsiteY89" fmla="*/ 3882 h 4063"/>
              <a:gd name="connsiteX90" fmla="*/ 3884 w 12653"/>
              <a:gd name="connsiteY90" fmla="*/ 3882 h 4063"/>
              <a:gd name="connsiteX91" fmla="*/ 3884 w 12653"/>
              <a:gd name="connsiteY91" fmla="*/ 3809 h 4063"/>
              <a:gd name="connsiteX92" fmla="*/ 3964 w 12653"/>
              <a:gd name="connsiteY92" fmla="*/ 3809 h 4063"/>
              <a:gd name="connsiteX93" fmla="*/ 3964 w 12653"/>
              <a:gd name="connsiteY93" fmla="*/ 3597 h 4063"/>
              <a:gd name="connsiteX94" fmla="*/ 3835 w 12653"/>
              <a:gd name="connsiteY94" fmla="*/ 3597 h 4063"/>
              <a:gd name="connsiteX95" fmla="*/ 3835 w 12653"/>
              <a:gd name="connsiteY95" fmla="*/ 3489 h 4063"/>
              <a:gd name="connsiteX96" fmla="*/ 3865 w 12653"/>
              <a:gd name="connsiteY96" fmla="*/ 3489 h 4063"/>
              <a:gd name="connsiteX97" fmla="*/ 3865 w 12653"/>
              <a:gd name="connsiteY97" fmla="*/ 3550 h 4063"/>
              <a:gd name="connsiteX98" fmla="*/ 3949 w 12653"/>
              <a:gd name="connsiteY98" fmla="*/ 3550 h 4063"/>
              <a:gd name="connsiteX99" fmla="*/ 3949 w 12653"/>
              <a:gd name="connsiteY99" fmla="*/ 3468 h 4063"/>
              <a:gd name="connsiteX100" fmla="*/ 3887 w 12653"/>
              <a:gd name="connsiteY100" fmla="*/ 3468 h 4063"/>
              <a:gd name="connsiteX101" fmla="*/ 3887 w 12653"/>
              <a:gd name="connsiteY101" fmla="*/ 3411 h 4063"/>
              <a:gd name="connsiteX102" fmla="*/ 3947 w 12653"/>
              <a:gd name="connsiteY102" fmla="*/ 3411 h 4063"/>
              <a:gd name="connsiteX103" fmla="*/ 3947 w 12653"/>
              <a:gd name="connsiteY103" fmla="*/ 652 h 4063"/>
              <a:gd name="connsiteX104" fmla="*/ 3887 w 12653"/>
              <a:gd name="connsiteY104" fmla="*/ 652 h 4063"/>
              <a:gd name="connsiteX105" fmla="*/ 3887 w 12653"/>
              <a:gd name="connsiteY105" fmla="*/ 596 h 4063"/>
              <a:gd name="connsiteX106" fmla="*/ 3949 w 12653"/>
              <a:gd name="connsiteY106" fmla="*/ 596 h 4063"/>
              <a:gd name="connsiteX107" fmla="*/ 3949 w 12653"/>
              <a:gd name="connsiteY107" fmla="*/ 514 h 4063"/>
              <a:gd name="connsiteX108" fmla="*/ 3865 w 12653"/>
              <a:gd name="connsiteY108" fmla="*/ 514 h 4063"/>
              <a:gd name="connsiteX109" fmla="*/ 3865 w 12653"/>
              <a:gd name="connsiteY109" fmla="*/ 575 h 4063"/>
              <a:gd name="connsiteX110" fmla="*/ 3835 w 12653"/>
              <a:gd name="connsiteY110" fmla="*/ 575 h 4063"/>
              <a:gd name="connsiteX111" fmla="*/ 3835 w 12653"/>
              <a:gd name="connsiteY111" fmla="*/ 467 h 4063"/>
              <a:gd name="connsiteX112" fmla="*/ 3964 w 12653"/>
              <a:gd name="connsiteY112" fmla="*/ 467 h 4063"/>
              <a:gd name="connsiteX113" fmla="*/ 3964 w 12653"/>
              <a:gd name="connsiteY113" fmla="*/ 255 h 4063"/>
              <a:gd name="connsiteX114" fmla="*/ 3884 w 12653"/>
              <a:gd name="connsiteY114" fmla="*/ 255 h 4063"/>
              <a:gd name="connsiteX115" fmla="*/ 3884 w 12653"/>
              <a:gd name="connsiteY115" fmla="*/ 182 h 4063"/>
              <a:gd name="connsiteX116" fmla="*/ 3966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3405 w 12653"/>
              <a:gd name="connsiteY122" fmla="*/ 78 h 4063"/>
              <a:gd name="connsiteX123" fmla="*/ 3405 w 12653"/>
              <a:gd name="connsiteY123" fmla="*/ 37 h 4063"/>
              <a:gd name="connsiteX124" fmla="*/ 3446 w 12653"/>
              <a:gd name="connsiteY124" fmla="*/ 37 h 4063"/>
              <a:gd name="connsiteX125" fmla="*/ 3446 w 12653"/>
              <a:gd name="connsiteY125" fmla="*/ 78 h 4063"/>
              <a:gd name="connsiteX126" fmla="*/ 3405 w 12653"/>
              <a:gd name="connsiteY126" fmla="*/ 78 h 4063"/>
              <a:gd name="connsiteX127" fmla="*/ 3887 w 12653"/>
              <a:gd name="connsiteY127" fmla="*/ 3528 h 4063"/>
              <a:gd name="connsiteX128" fmla="*/ 3887 w 12653"/>
              <a:gd name="connsiteY128" fmla="*/ 3489 h 4063"/>
              <a:gd name="connsiteX129" fmla="*/ 3928 w 12653"/>
              <a:gd name="connsiteY129" fmla="*/ 3489 h 4063"/>
              <a:gd name="connsiteX130" fmla="*/ 3928 w 12653"/>
              <a:gd name="connsiteY130" fmla="*/ 3528 h 4063"/>
              <a:gd name="connsiteX131" fmla="*/ 3887 w 12653"/>
              <a:gd name="connsiteY131" fmla="*/ 3528 h 4063"/>
              <a:gd name="connsiteX132" fmla="*/ 3805 w 12653"/>
              <a:gd name="connsiteY132" fmla="*/ 4042 h 4063"/>
              <a:gd name="connsiteX133" fmla="*/ 3805 w 12653"/>
              <a:gd name="connsiteY133" fmla="*/ 3981 h 4063"/>
              <a:gd name="connsiteX134" fmla="*/ 3884 w 12653"/>
              <a:gd name="connsiteY134" fmla="*/ 3981 h 4063"/>
              <a:gd name="connsiteX135" fmla="*/ 3884 w 12653"/>
              <a:gd name="connsiteY135" fmla="*/ 3904 h 4063"/>
              <a:gd name="connsiteX136" fmla="*/ 3943 w 12653"/>
              <a:gd name="connsiteY136" fmla="*/ 3904 h 4063"/>
              <a:gd name="connsiteX137" fmla="*/ 3943 w 12653"/>
              <a:gd name="connsiteY137" fmla="*/ 4042 h 4063"/>
              <a:gd name="connsiteX138" fmla="*/ 3805 w 12653"/>
              <a:gd name="connsiteY138" fmla="*/ 4042 h 4063"/>
              <a:gd name="connsiteX139" fmla="*/ 3805 w 12653"/>
              <a:gd name="connsiteY139" fmla="*/ 3962 h 4063"/>
              <a:gd name="connsiteX140" fmla="*/ 3805 w 12653"/>
              <a:gd name="connsiteY140" fmla="*/ 3904 h 4063"/>
              <a:gd name="connsiteX141" fmla="*/ 3865 w 12653"/>
              <a:gd name="connsiteY141" fmla="*/ 3904 h 4063"/>
              <a:gd name="connsiteX142" fmla="*/ 3865 w 12653"/>
              <a:gd name="connsiteY142" fmla="*/ 3962 h 4063"/>
              <a:gd name="connsiteX143" fmla="*/ 3805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3384 w 12653"/>
              <a:gd name="connsiteY12" fmla="*/ 15 h 4063"/>
              <a:gd name="connsiteX13" fmla="*/ 3384 w 12653"/>
              <a:gd name="connsiteY13" fmla="*/ 78 h 4063"/>
              <a:gd name="connsiteX14" fmla="*/ 3330 w 12653"/>
              <a:gd name="connsiteY14" fmla="*/ 78 h 4063"/>
              <a:gd name="connsiteX15" fmla="*/ 3330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3330 w 12653"/>
              <a:gd name="connsiteY74" fmla="*/ 4046 h 4063"/>
              <a:gd name="connsiteX75" fmla="*/ 3330 w 12653"/>
              <a:gd name="connsiteY75" fmla="*/ 3986 h 4063"/>
              <a:gd name="connsiteX76" fmla="*/ 3384 w 12653"/>
              <a:gd name="connsiteY76" fmla="*/ 3986 h 4063"/>
              <a:gd name="connsiteX77" fmla="*/ 3384 w 12653"/>
              <a:gd name="connsiteY77" fmla="*/ 4048 h 4063"/>
              <a:gd name="connsiteX78" fmla="*/ 3468 w 12653"/>
              <a:gd name="connsiteY78" fmla="*/ 4048 h 4063"/>
              <a:gd name="connsiteX79" fmla="*/ 3468 w 12653"/>
              <a:gd name="connsiteY79" fmla="*/ 3964 h 4063"/>
              <a:gd name="connsiteX80" fmla="*/ 3405 w 12653"/>
              <a:gd name="connsiteY80" fmla="*/ 3964 h 4063"/>
              <a:gd name="connsiteX81" fmla="*/ 3405 w 12653"/>
              <a:gd name="connsiteY81" fmla="*/ 3934 h 4063"/>
              <a:gd name="connsiteX82" fmla="*/ 3515 w 12653"/>
              <a:gd name="connsiteY82" fmla="*/ 3934 h 4063"/>
              <a:gd name="connsiteX83" fmla="*/ 3515 w 12653"/>
              <a:gd name="connsiteY83" fmla="*/ 4063 h 4063"/>
              <a:gd name="connsiteX84" fmla="*/ 3727 w 12653"/>
              <a:gd name="connsiteY84" fmla="*/ 4063 h 4063"/>
              <a:gd name="connsiteX85" fmla="*/ 3727 w 12653"/>
              <a:gd name="connsiteY85" fmla="*/ 3981 h 4063"/>
              <a:gd name="connsiteX86" fmla="*/ 3783 w 12653"/>
              <a:gd name="connsiteY86" fmla="*/ 3981 h 4063"/>
              <a:gd name="connsiteX87" fmla="*/ 3783 w 12653"/>
              <a:gd name="connsiteY87" fmla="*/ 4063 h 4063"/>
              <a:gd name="connsiteX88" fmla="*/ 3966 w 12653"/>
              <a:gd name="connsiteY88" fmla="*/ 4063 h 4063"/>
              <a:gd name="connsiteX89" fmla="*/ 3966 w 12653"/>
              <a:gd name="connsiteY89" fmla="*/ 3882 h 4063"/>
              <a:gd name="connsiteX90" fmla="*/ 3884 w 12653"/>
              <a:gd name="connsiteY90" fmla="*/ 3882 h 4063"/>
              <a:gd name="connsiteX91" fmla="*/ 3884 w 12653"/>
              <a:gd name="connsiteY91" fmla="*/ 3809 h 4063"/>
              <a:gd name="connsiteX92" fmla="*/ 3964 w 12653"/>
              <a:gd name="connsiteY92" fmla="*/ 3809 h 4063"/>
              <a:gd name="connsiteX93" fmla="*/ 3964 w 12653"/>
              <a:gd name="connsiteY93" fmla="*/ 3597 h 4063"/>
              <a:gd name="connsiteX94" fmla="*/ 3835 w 12653"/>
              <a:gd name="connsiteY94" fmla="*/ 3597 h 4063"/>
              <a:gd name="connsiteX95" fmla="*/ 3835 w 12653"/>
              <a:gd name="connsiteY95" fmla="*/ 3489 h 4063"/>
              <a:gd name="connsiteX96" fmla="*/ 3865 w 12653"/>
              <a:gd name="connsiteY96" fmla="*/ 3489 h 4063"/>
              <a:gd name="connsiteX97" fmla="*/ 3865 w 12653"/>
              <a:gd name="connsiteY97" fmla="*/ 3550 h 4063"/>
              <a:gd name="connsiteX98" fmla="*/ 3949 w 12653"/>
              <a:gd name="connsiteY98" fmla="*/ 3550 h 4063"/>
              <a:gd name="connsiteX99" fmla="*/ 3949 w 12653"/>
              <a:gd name="connsiteY99" fmla="*/ 3468 h 4063"/>
              <a:gd name="connsiteX100" fmla="*/ 3887 w 12653"/>
              <a:gd name="connsiteY100" fmla="*/ 3468 h 4063"/>
              <a:gd name="connsiteX101" fmla="*/ 3887 w 12653"/>
              <a:gd name="connsiteY101" fmla="*/ 3411 h 4063"/>
              <a:gd name="connsiteX102" fmla="*/ 3947 w 12653"/>
              <a:gd name="connsiteY102" fmla="*/ 3411 h 4063"/>
              <a:gd name="connsiteX103" fmla="*/ 3947 w 12653"/>
              <a:gd name="connsiteY103" fmla="*/ 652 h 4063"/>
              <a:gd name="connsiteX104" fmla="*/ 3887 w 12653"/>
              <a:gd name="connsiteY104" fmla="*/ 652 h 4063"/>
              <a:gd name="connsiteX105" fmla="*/ 3887 w 12653"/>
              <a:gd name="connsiteY105" fmla="*/ 596 h 4063"/>
              <a:gd name="connsiteX106" fmla="*/ 3949 w 12653"/>
              <a:gd name="connsiteY106" fmla="*/ 596 h 4063"/>
              <a:gd name="connsiteX107" fmla="*/ 3949 w 12653"/>
              <a:gd name="connsiteY107" fmla="*/ 514 h 4063"/>
              <a:gd name="connsiteX108" fmla="*/ 3865 w 12653"/>
              <a:gd name="connsiteY108" fmla="*/ 514 h 4063"/>
              <a:gd name="connsiteX109" fmla="*/ 3865 w 12653"/>
              <a:gd name="connsiteY109" fmla="*/ 575 h 4063"/>
              <a:gd name="connsiteX110" fmla="*/ 3835 w 12653"/>
              <a:gd name="connsiteY110" fmla="*/ 575 h 4063"/>
              <a:gd name="connsiteX111" fmla="*/ 3835 w 12653"/>
              <a:gd name="connsiteY111" fmla="*/ 467 h 4063"/>
              <a:gd name="connsiteX112" fmla="*/ 3964 w 12653"/>
              <a:gd name="connsiteY112" fmla="*/ 467 h 4063"/>
              <a:gd name="connsiteX113" fmla="*/ 3964 w 12653"/>
              <a:gd name="connsiteY113" fmla="*/ 255 h 4063"/>
              <a:gd name="connsiteX114" fmla="*/ 3884 w 12653"/>
              <a:gd name="connsiteY114" fmla="*/ 255 h 4063"/>
              <a:gd name="connsiteX115" fmla="*/ 3884 w 12653"/>
              <a:gd name="connsiteY115" fmla="*/ 182 h 4063"/>
              <a:gd name="connsiteX116" fmla="*/ 3966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3405 w 12653"/>
              <a:gd name="connsiteY122" fmla="*/ 78 h 4063"/>
              <a:gd name="connsiteX123" fmla="*/ 3405 w 12653"/>
              <a:gd name="connsiteY123" fmla="*/ 37 h 4063"/>
              <a:gd name="connsiteX124" fmla="*/ 3446 w 12653"/>
              <a:gd name="connsiteY124" fmla="*/ 37 h 4063"/>
              <a:gd name="connsiteX125" fmla="*/ 3446 w 12653"/>
              <a:gd name="connsiteY125" fmla="*/ 78 h 4063"/>
              <a:gd name="connsiteX126" fmla="*/ 3405 w 12653"/>
              <a:gd name="connsiteY126" fmla="*/ 78 h 4063"/>
              <a:gd name="connsiteX127" fmla="*/ 3887 w 12653"/>
              <a:gd name="connsiteY127" fmla="*/ 3528 h 4063"/>
              <a:gd name="connsiteX128" fmla="*/ 3887 w 12653"/>
              <a:gd name="connsiteY128" fmla="*/ 3489 h 4063"/>
              <a:gd name="connsiteX129" fmla="*/ 3928 w 12653"/>
              <a:gd name="connsiteY129" fmla="*/ 3489 h 4063"/>
              <a:gd name="connsiteX130" fmla="*/ 3928 w 12653"/>
              <a:gd name="connsiteY130" fmla="*/ 3528 h 4063"/>
              <a:gd name="connsiteX131" fmla="*/ 3887 w 12653"/>
              <a:gd name="connsiteY131" fmla="*/ 3528 h 4063"/>
              <a:gd name="connsiteX132" fmla="*/ 3805 w 12653"/>
              <a:gd name="connsiteY132" fmla="*/ 4042 h 4063"/>
              <a:gd name="connsiteX133" fmla="*/ 3805 w 12653"/>
              <a:gd name="connsiteY133" fmla="*/ 3981 h 4063"/>
              <a:gd name="connsiteX134" fmla="*/ 3884 w 12653"/>
              <a:gd name="connsiteY134" fmla="*/ 3981 h 4063"/>
              <a:gd name="connsiteX135" fmla="*/ 3884 w 12653"/>
              <a:gd name="connsiteY135" fmla="*/ 3904 h 4063"/>
              <a:gd name="connsiteX136" fmla="*/ 3943 w 12653"/>
              <a:gd name="connsiteY136" fmla="*/ 3904 h 4063"/>
              <a:gd name="connsiteX137" fmla="*/ 3943 w 12653"/>
              <a:gd name="connsiteY137" fmla="*/ 4042 h 4063"/>
              <a:gd name="connsiteX138" fmla="*/ 3805 w 12653"/>
              <a:gd name="connsiteY138" fmla="*/ 4042 h 4063"/>
              <a:gd name="connsiteX139" fmla="*/ 3805 w 12653"/>
              <a:gd name="connsiteY139" fmla="*/ 3962 h 4063"/>
              <a:gd name="connsiteX140" fmla="*/ 3805 w 12653"/>
              <a:gd name="connsiteY140" fmla="*/ 3904 h 4063"/>
              <a:gd name="connsiteX141" fmla="*/ 3865 w 12653"/>
              <a:gd name="connsiteY141" fmla="*/ 3904 h 4063"/>
              <a:gd name="connsiteX142" fmla="*/ 3865 w 12653"/>
              <a:gd name="connsiteY142" fmla="*/ 3962 h 4063"/>
              <a:gd name="connsiteX143" fmla="*/ 3805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3384 w 12653"/>
              <a:gd name="connsiteY13" fmla="*/ 78 h 4063"/>
              <a:gd name="connsiteX14" fmla="*/ 3330 w 12653"/>
              <a:gd name="connsiteY14" fmla="*/ 78 h 4063"/>
              <a:gd name="connsiteX15" fmla="*/ 3330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3330 w 12653"/>
              <a:gd name="connsiteY74" fmla="*/ 4046 h 4063"/>
              <a:gd name="connsiteX75" fmla="*/ 3330 w 12653"/>
              <a:gd name="connsiteY75" fmla="*/ 3986 h 4063"/>
              <a:gd name="connsiteX76" fmla="*/ 3384 w 12653"/>
              <a:gd name="connsiteY76" fmla="*/ 3986 h 4063"/>
              <a:gd name="connsiteX77" fmla="*/ 3384 w 12653"/>
              <a:gd name="connsiteY77" fmla="*/ 4048 h 4063"/>
              <a:gd name="connsiteX78" fmla="*/ 3468 w 12653"/>
              <a:gd name="connsiteY78" fmla="*/ 4048 h 4063"/>
              <a:gd name="connsiteX79" fmla="*/ 3468 w 12653"/>
              <a:gd name="connsiteY79" fmla="*/ 3964 h 4063"/>
              <a:gd name="connsiteX80" fmla="*/ 3405 w 12653"/>
              <a:gd name="connsiteY80" fmla="*/ 3964 h 4063"/>
              <a:gd name="connsiteX81" fmla="*/ 3405 w 12653"/>
              <a:gd name="connsiteY81" fmla="*/ 3934 h 4063"/>
              <a:gd name="connsiteX82" fmla="*/ 3515 w 12653"/>
              <a:gd name="connsiteY82" fmla="*/ 3934 h 4063"/>
              <a:gd name="connsiteX83" fmla="*/ 3515 w 12653"/>
              <a:gd name="connsiteY83" fmla="*/ 4063 h 4063"/>
              <a:gd name="connsiteX84" fmla="*/ 3727 w 12653"/>
              <a:gd name="connsiteY84" fmla="*/ 4063 h 4063"/>
              <a:gd name="connsiteX85" fmla="*/ 3727 w 12653"/>
              <a:gd name="connsiteY85" fmla="*/ 3981 h 4063"/>
              <a:gd name="connsiteX86" fmla="*/ 3783 w 12653"/>
              <a:gd name="connsiteY86" fmla="*/ 3981 h 4063"/>
              <a:gd name="connsiteX87" fmla="*/ 3783 w 12653"/>
              <a:gd name="connsiteY87" fmla="*/ 4063 h 4063"/>
              <a:gd name="connsiteX88" fmla="*/ 3966 w 12653"/>
              <a:gd name="connsiteY88" fmla="*/ 4063 h 4063"/>
              <a:gd name="connsiteX89" fmla="*/ 3966 w 12653"/>
              <a:gd name="connsiteY89" fmla="*/ 3882 h 4063"/>
              <a:gd name="connsiteX90" fmla="*/ 3884 w 12653"/>
              <a:gd name="connsiteY90" fmla="*/ 3882 h 4063"/>
              <a:gd name="connsiteX91" fmla="*/ 3884 w 12653"/>
              <a:gd name="connsiteY91" fmla="*/ 3809 h 4063"/>
              <a:gd name="connsiteX92" fmla="*/ 3964 w 12653"/>
              <a:gd name="connsiteY92" fmla="*/ 3809 h 4063"/>
              <a:gd name="connsiteX93" fmla="*/ 3964 w 12653"/>
              <a:gd name="connsiteY93" fmla="*/ 3597 h 4063"/>
              <a:gd name="connsiteX94" fmla="*/ 3835 w 12653"/>
              <a:gd name="connsiteY94" fmla="*/ 3597 h 4063"/>
              <a:gd name="connsiteX95" fmla="*/ 3835 w 12653"/>
              <a:gd name="connsiteY95" fmla="*/ 3489 h 4063"/>
              <a:gd name="connsiteX96" fmla="*/ 3865 w 12653"/>
              <a:gd name="connsiteY96" fmla="*/ 3489 h 4063"/>
              <a:gd name="connsiteX97" fmla="*/ 3865 w 12653"/>
              <a:gd name="connsiteY97" fmla="*/ 3550 h 4063"/>
              <a:gd name="connsiteX98" fmla="*/ 3949 w 12653"/>
              <a:gd name="connsiteY98" fmla="*/ 3550 h 4063"/>
              <a:gd name="connsiteX99" fmla="*/ 3949 w 12653"/>
              <a:gd name="connsiteY99" fmla="*/ 3468 h 4063"/>
              <a:gd name="connsiteX100" fmla="*/ 3887 w 12653"/>
              <a:gd name="connsiteY100" fmla="*/ 3468 h 4063"/>
              <a:gd name="connsiteX101" fmla="*/ 3887 w 12653"/>
              <a:gd name="connsiteY101" fmla="*/ 3411 h 4063"/>
              <a:gd name="connsiteX102" fmla="*/ 3947 w 12653"/>
              <a:gd name="connsiteY102" fmla="*/ 3411 h 4063"/>
              <a:gd name="connsiteX103" fmla="*/ 3947 w 12653"/>
              <a:gd name="connsiteY103" fmla="*/ 652 h 4063"/>
              <a:gd name="connsiteX104" fmla="*/ 3887 w 12653"/>
              <a:gd name="connsiteY104" fmla="*/ 652 h 4063"/>
              <a:gd name="connsiteX105" fmla="*/ 3887 w 12653"/>
              <a:gd name="connsiteY105" fmla="*/ 596 h 4063"/>
              <a:gd name="connsiteX106" fmla="*/ 3949 w 12653"/>
              <a:gd name="connsiteY106" fmla="*/ 596 h 4063"/>
              <a:gd name="connsiteX107" fmla="*/ 3949 w 12653"/>
              <a:gd name="connsiteY107" fmla="*/ 514 h 4063"/>
              <a:gd name="connsiteX108" fmla="*/ 3865 w 12653"/>
              <a:gd name="connsiteY108" fmla="*/ 514 h 4063"/>
              <a:gd name="connsiteX109" fmla="*/ 3865 w 12653"/>
              <a:gd name="connsiteY109" fmla="*/ 575 h 4063"/>
              <a:gd name="connsiteX110" fmla="*/ 3835 w 12653"/>
              <a:gd name="connsiteY110" fmla="*/ 575 h 4063"/>
              <a:gd name="connsiteX111" fmla="*/ 3835 w 12653"/>
              <a:gd name="connsiteY111" fmla="*/ 467 h 4063"/>
              <a:gd name="connsiteX112" fmla="*/ 3964 w 12653"/>
              <a:gd name="connsiteY112" fmla="*/ 467 h 4063"/>
              <a:gd name="connsiteX113" fmla="*/ 3964 w 12653"/>
              <a:gd name="connsiteY113" fmla="*/ 255 h 4063"/>
              <a:gd name="connsiteX114" fmla="*/ 3884 w 12653"/>
              <a:gd name="connsiteY114" fmla="*/ 255 h 4063"/>
              <a:gd name="connsiteX115" fmla="*/ 3884 w 12653"/>
              <a:gd name="connsiteY115" fmla="*/ 182 h 4063"/>
              <a:gd name="connsiteX116" fmla="*/ 3966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3405 w 12653"/>
              <a:gd name="connsiteY122" fmla="*/ 78 h 4063"/>
              <a:gd name="connsiteX123" fmla="*/ 3405 w 12653"/>
              <a:gd name="connsiteY123" fmla="*/ 37 h 4063"/>
              <a:gd name="connsiteX124" fmla="*/ 3446 w 12653"/>
              <a:gd name="connsiteY124" fmla="*/ 37 h 4063"/>
              <a:gd name="connsiteX125" fmla="*/ 3446 w 12653"/>
              <a:gd name="connsiteY125" fmla="*/ 78 h 4063"/>
              <a:gd name="connsiteX126" fmla="*/ 3405 w 12653"/>
              <a:gd name="connsiteY126" fmla="*/ 78 h 4063"/>
              <a:gd name="connsiteX127" fmla="*/ 3887 w 12653"/>
              <a:gd name="connsiteY127" fmla="*/ 3528 h 4063"/>
              <a:gd name="connsiteX128" fmla="*/ 3887 w 12653"/>
              <a:gd name="connsiteY128" fmla="*/ 3489 h 4063"/>
              <a:gd name="connsiteX129" fmla="*/ 3928 w 12653"/>
              <a:gd name="connsiteY129" fmla="*/ 3489 h 4063"/>
              <a:gd name="connsiteX130" fmla="*/ 3928 w 12653"/>
              <a:gd name="connsiteY130" fmla="*/ 3528 h 4063"/>
              <a:gd name="connsiteX131" fmla="*/ 3887 w 12653"/>
              <a:gd name="connsiteY131" fmla="*/ 3528 h 4063"/>
              <a:gd name="connsiteX132" fmla="*/ 3805 w 12653"/>
              <a:gd name="connsiteY132" fmla="*/ 4042 h 4063"/>
              <a:gd name="connsiteX133" fmla="*/ 3805 w 12653"/>
              <a:gd name="connsiteY133" fmla="*/ 3981 h 4063"/>
              <a:gd name="connsiteX134" fmla="*/ 3884 w 12653"/>
              <a:gd name="connsiteY134" fmla="*/ 3981 h 4063"/>
              <a:gd name="connsiteX135" fmla="*/ 3884 w 12653"/>
              <a:gd name="connsiteY135" fmla="*/ 3904 h 4063"/>
              <a:gd name="connsiteX136" fmla="*/ 3943 w 12653"/>
              <a:gd name="connsiteY136" fmla="*/ 3904 h 4063"/>
              <a:gd name="connsiteX137" fmla="*/ 3943 w 12653"/>
              <a:gd name="connsiteY137" fmla="*/ 4042 h 4063"/>
              <a:gd name="connsiteX138" fmla="*/ 3805 w 12653"/>
              <a:gd name="connsiteY138" fmla="*/ 4042 h 4063"/>
              <a:gd name="connsiteX139" fmla="*/ 3805 w 12653"/>
              <a:gd name="connsiteY139" fmla="*/ 3962 h 4063"/>
              <a:gd name="connsiteX140" fmla="*/ 3805 w 12653"/>
              <a:gd name="connsiteY140" fmla="*/ 3904 h 4063"/>
              <a:gd name="connsiteX141" fmla="*/ 3865 w 12653"/>
              <a:gd name="connsiteY141" fmla="*/ 3904 h 4063"/>
              <a:gd name="connsiteX142" fmla="*/ 3865 w 12653"/>
              <a:gd name="connsiteY142" fmla="*/ 3962 h 4063"/>
              <a:gd name="connsiteX143" fmla="*/ 3805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3330 w 12653"/>
              <a:gd name="connsiteY14" fmla="*/ 78 h 4063"/>
              <a:gd name="connsiteX15" fmla="*/ 3330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3330 w 12653"/>
              <a:gd name="connsiteY74" fmla="*/ 4046 h 4063"/>
              <a:gd name="connsiteX75" fmla="*/ 3330 w 12653"/>
              <a:gd name="connsiteY75" fmla="*/ 3986 h 4063"/>
              <a:gd name="connsiteX76" fmla="*/ 3384 w 12653"/>
              <a:gd name="connsiteY76" fmla="*/ 3986 h 4063"/>
              <a:gd name="connsiteX77" fmla="*/ 3384 w 12653"/>
              <a:gd name="connsiteY77" fmla="*/ 4048 h 4063"/>
              <a:gd name="connsiteX78" fmla="*/ 3468 w 12653"/>
              <a:gd name="connsiteY78" fmla="*/ 4048 h 4063"/>
              <a:gd name="connsiteX79" fmla="*/ 3468 w 12653"/>
              <a:gd name="connsiteY79" fmla="*/ 3964 h 4063"/>
              <a:gd name="connsiteX80" fmla="*/ 3405 w 12653"/>
              <a:gd name="connsiteY80" fmla="*/ 3964 h 4063"/>
              <a:gd name="connsiteX81" fmla="*/ 3405 w 12653"/>
              <a:gd name="connsiteY81" fmla="*/ 3934 h 4063"/>
              <a:gd name="connsiteX82" fmla="*/ 3515 w 12653"/>
              <a:gd name="connsiteY82" fmla="*/ 3934 h 4063"/>
              <a:gd name="connsiteX83" fmla="*/ 3515 w 12653"/>
              <a:gd name="connsiteY83" fmla="*/ 4063 h 4063"/>
              <a:gd name="connsiteX84" fmla="*/ 3727 w 12653"/>
              <a:gd name="connsiteY84" fmla="*/ 4063 h 4063"/>
              <a:gd name="connsiteX85" fmla="*/ 3727 w 12653"/>
              <a:gd name="connsiteY85" fmla="*/ 3981 h 4063"/>
              <a:gd name="connsiteX86" fmla="*/ 3783 w 12653"/>
              <a:gd name="connsiteY86" fmla="*/ 3981 h 4063"/>
              <a:gd name="connsiteX87" fmla="*/ 3783 w 12653"/>
              <a:gd name="connsiteY87" fmla="*/ 4063 h 4063"/>
              <a:gd name="connsiteX88" fmla="*/ 3966 w 12653"/>
              <a:gd name="connsiteY88" fmla="*/ 4063 h 4063"/>
              <a:gd name="connsiteX89" fmla="*/ 3966 w 12653"/>
              <a:gd name="connsiteY89" fmla="*/ 3882 h 4063"/>
              <a:gd name="connsiteX90" fmla="*/ 3884 w 12653"/>
              <a:gd name="connsiteY90" fmla="*/ 3882 h 4063"/>
              <a:gd name="connsiteX91" fmla="*/ 3884 w 12653"/>
              <a:gd name="connsiteY91" fmla="*/ 3809 h 4063"/>
              <a:gd name="connsiteX92" fmla="*/ 3964 w 12653"/>
              <a:gd name="connsiteY92" fmla="*/ 3809 h 4063"/>
              <a:gd name="connsiteX93" fmla="*/ 3964 w 12653"/>
              <a:gd name="connsiteY93" fmla="*/ 3597 h 4063"/>
              <a:gd name="connsiteX94" fmla="*/ 3835 w 12653"/>
              <a:gd name="connsiteY94" fmla="*/ 3597 h 4063"/>
              <a:gd name="connsiteX95" fmla="*/ 3835 w 12653"/>
              <a:gd name="connsiteY95" fmla="*/ 3489 h 4063"/>
              <a:gd name="connsiteX96" fmla="*/ 3865 w 12653"/>
              <a:gd name="connsiteY96" fmla="*/ 3489 h 4063"/>
              <a:gd name="connsiteX97" fmla="*/ 3865 w 12653"/>
              <a:gd name="connsiteY97" fmla="*/ 3550 h 4063"/>
              <a:gd name="connsiteX98" fmla="*/ 3949 w 12653"/>
              <a:gd name="connsiteY98" fmla="*/ 3550 h 4063"/>
              <a:gd name="connsiteX99" fmla="*/ 3949 w 12653"/>
              <a:gd name="connsiteY99" fmla="*/ 3468 h 4063"/>
              <a:gd name="connsiteX100" fmla="*/ 3887 w 12653"/>
              <a:gd name="connsiteY100" fmla="*/ 3468 h 4063"/>
              <a:gd name="connsiteX101" fmla="*/ 3887 w 12653"/>
              <a:gd name="connsiteY101" fmla="*/ 3411 h 4063"/>
              <a:gd name="connsiteX102" fmla="*/ 3947 w 12653"/>
              <a:gd name="connsiteY102" fmla="*/ 3411 h 4063"/>
              <a:gd name="connsiteX103" fmla="*/ 3947 w 12653"/>
              <a:gd name="connsiteY103" fmla="*/ 652 h 4063"/>
              <a:gd name="connsiteX104" fmla="*/ 3887 w 12653"/>
              <a:gd name="connsiteY104" fmla="*/ 652 h 4063"/>
              <a:gd name="connsiteX105" fmla="*/ 3887 w 12653"/>
              <a:gd name="connsiteY105" fmla="*/ 596 h 4063"/>
              <a:gd name="connsiteX106" fmla="*/ 3949 w 12653"/>
              <a:gd name="connsiteY106" fmla="*/ 596 h 4063"/>
              <a:gd name="connsiteX107" fmla="*/ 3949 w 12653"/>
              <a:gd name="connsiteY107" fmla="*/ 514 h 4063"/>
              <a:gd name="connsiteX108" fmla="*/ 3865 w 12653"/>
              <a:gd name="connsiteY108" fmla="*/ 514 h 4063"/>
              <a:gd name="connsiteX109" fmla="*/ 3865 w 12653"/>
              <a:gd name="connsiteY109" fmla="*/ 575 h 4063"/>
              <a:gd name="connsiteX110" fmla="*/ 3835 w 12653"/>
              <a:gd name="connsiteY110" fmla="*/ 575 h 4063"/>
              <a:gd name="connsiteX111" fmla="*/ 3835 w 12653"/>
              <a:gd name="connsiteY111" fmla="*/ 467 h 4063"/>
              <a:gd name="connsiteX112" fmla="*/ 3964 w 12653"/>
              <a:gd name="connsiteY112" fmla="*/ 467 h 4063"/>
              <a:gd name="connsiteX113" fmla="*/ 3964 w 12653"/>
              <a:gd name="connsiteY113" fmla="*/ 255 h 4063"/>
              <a:gd name="connsiteX114" fmla="*/ 3884 w 12653"/>
              <a:gd name="connsiteY114" fmla="*/ 255 h 4063"/>
              <a:gd name="connsiteX115" fmla="*/ 3884 w 12653"/>
              <a:gd name="connsiteY115" fmla="*/ 182 h 4063"/>
              <a:gd name="connsiteX116" fmla="*/ 3966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3405 w 12653"/>
              <a:gd name="connsiteY122" fmla="*/ 78 h 4063"/>
              <a:gd name="connsiteX123" fmla="*/ 3405 w 12653"/>
              <a:gd name="connsiteY123" fmla="*/ 37 h 4063"/>
              <a:gd name="connsiteX124" fmla="*/ 3446 w 12653"/>
              <a:gd name="connsiteY124" fmla="*/ 37 h 4063"/>
              <a:gd name="connsiteX125" fmla="*/ 3446 w 12653"/>
              <a:gd name="connsiteY125" fmla="*/ 78 h 4063"/>
              <a:gd name="connsiteX126" fmla="*/ 3405 w 12653"/>
              <a:gd name="connsiteY126" fmla="*/ 78 h 4063"/>
              <a:gd name="connsiteX127" fmla="*/ 3887 w 12653"/>
              <a:gd name="connsiteY127" fmla="*/ 3528 h 4063"/>
              <a:gd name="connsiteX128" fmla="*/ 3887 w 12653"/>
              <a:gd name="connsiteY128" fmla="*/ 3489 h 4063"/>
              <a:gd name="connsiteX129" fmla="*/ 3928 w 12653"/>
              <a:gd name="connsiteY129" fmla="*/ 3489 h 4063"/>
              <a:gd name="connsiteX130" fmla="*/ 3928 w 12653"/>
              <a:gd name="connsiteY130" fmla="*/ 3528 h 4063"/>
              <a:gd name="connsiteX131" fmla="*/ 3887 w 12653"/>
              <a:gd name="connsiteY131" fmla="*/ 3528 h 4063"/>
              <a:gd name="connsiteX132" fmla="*/ 3805 w 12653"/>
              <a:gd name="connsiteY132" fmla="*/ 4042 h 4063"/>
              <a:gd name="connsiteX133" fmla="*/ 3805 w 12653"/>
              <a:gd name="connsiteY133" fmla="*/ 3981 h 4063"/>
              <a:gd name="connsiteX134" fmla="*/ 3884 w 12653"/>
              <a:gd name="connsiteY134" fmla="*/ 3981 h 4063"/>
              <a:gd name="connsiteX135" fmla="*/ 3884 w 12653"/>
              <a:gd name="connsiteY135" fmla="*/ 3904 h 4063"/>
              <a:gd name="connsiteX136" fmla="*/ 3943 w 12653"/>
              <a:gd name="connsiteY136" fmla="*/ 3904 h 4063"/>
              <a:gd name="connsiteX137" fmla="*/ 3943 w 12653"/>
              <a:gd name="connsiteY137" fmla="*/ 4042 h 4063"/>
              <a:gd name="connsiteX138" fmla="*/ 3805 w 12653"/>
              <a:gd name="connsiteY138" fmla="*/ 4042 h 4063"/>
              <a:gd name="connsiteX139" fmla="*/ 3805 w 12653"/>
              <a:gd name="connsiteY139" fmla="*/ 3962 h 4063"/>
              <a:gd name="connsiteX140" fmla="*/ 3805 w 12653"/>
              <a:gd name="connsiteY140" fmla="*/ 3904 h 4063"/>
              <a:gd name="connsiteX141" fmla="*/ 3865 w 12653"/>
              <a:gd name="connsiteY141" fmla="*/ 3904 h 4063"/>
              <a:gd name="connsiteX142" fmla="*/ 3865 w 12653"/>
              <a:gd name="connsiteY142" fmla="*/ 3962 h 4063"/>
              <a:gd name="connsiteX143" fmla="*/ 3805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3330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3330 w 12653"/>
              <a:gd name="connsiteY74" fmla="*/ 4046 h 4063"/>
              <a:gd name="connsiteX75" fmla="*/ 3330 w 12653"/>
              <a:gd name="connsiteY75" fmla="*/ 3986 h 4063"/>
              <a:gd name="connsiteX76" fmla="*/ 3384 w 12653"/>
              <a:gd name="connsiteY76" fmla="*/ 3986 h 4063"/>
              <a:gd name="connsiteX77" fmla="*/ 3384 w 12653"/>
              <a:gd name="connsiteY77" fmla="*/ 4048 h 4063"/>
              <a:gd name="connsiteX78" fmla="*/ 3468 w 12653"/>
              <a:gd name="connsiteY78" fmla="*/ 4048 h 4063"/>
              <a:gd name="connsiteX79" fmla="*/ 3468 w 12653"/>
              <a:gd name="connsiteY79" fmla="*/ 3964 h 4063"/>
              <a:gd name="connsiteX80" fmla="*/ 3405 w 12653"/>
              <a:gd name="connsiteY80" fmla="*/ 3964 h 4063"/>
              <a:gd name="connsiteX81" fmla="*/ 3405 w 12653"/>
              <a:gd name="connsiteY81" fmla="*/ 3934 h 4063"/>
              <a:gd name="connsiteX82" fmla="*/ 3515 w 12653"/>
              <a:gd name="connsiteY82" fmla="*/ 3934 h 4063"/>
              <a:gd name="connsiteX83" fmla="*/ 3515 w 12653"/>
              <a:gd name="connsiteY83" fmla="*/ 4063 h 4063"/>
              <a:gd name="connsiteX84" fmla="*/ 3727 w 12653"/>
              <a:gd name="connsiteY84" fmla="*/ 4063 h 4063"/>
              <a:gd name="connsiteX85" fmla="*/ 3727 w 12653"/>
              <a:gd name="connsiteY85" fmla="*/ 3981 h 4063"/>
              <a:gd name="connsiteX86" fmla="*/ 3783 w 12653"/>
              <a:gd name="connsiteY86" fmla="*/ 3981 h 4063"/>
              <a:gd name="connsiteX87" fmla="*/ 3783 w 12653"/>
              <a:gd name="connsiteY87" fmla="*/ 4063 h 4063"/>
              <a:gd name="connsiteX88" fmla="*/ 3966 w 12653"/>
              <a:gd name="connsiteY88" fmla="*/ 4063 h 4063"/>
              <a:gd name="connsiteX89" fmla="*/ 3966 w 12653"/>
              <a:gd name="connsiteY89" fmla="*/ 3882 h 4063"/>
              <a:gd name="connsiteX90" fmla="*/ 3884 w 12653"/>
              <a:gd name="connsiteY90" fmla="*/ 3882 h 4063"/>
              <a:gd name="connsiteX91" fmla="*/ 3884 w 12653"/>
              <a:gd name="connsiteY91" fmla="*/ 3809 h 4063"/>
              <a:gd name="connsiteX92" fmla="*/ 3964 w 12653"/>
              <a:gd name="connsiteY92" fmla="*/ 3809 h 4063"/>
              <a:gd name="connsiteX93" fmla="*/ 3964 w 12653"/>
              <a:gd name="connsiteY93" fmla="*/ 3597 h 4063"/>
              <a:gd name="connsiteX94" fmla="*/ 3835 w 12653"/>
              <a:gd name="connsiteY94" fmla="*/ 3597 h 4063"/>
              <a:gd name="connsiteX95" fmla="*/ 3835 w 12653"/>
              <a:gd name="connsiteY95" fmla="*/ 3489 h 4063"/>
              <a:gd name="connsiteX96" fmla="*/ 3865 w 12653"/>
              <a:gd name="connsiteY96" fmla="*/ 3489 h 4063"/>
              <a:gd name="connsiteX97" fmla="*/ 3865 w 12653"/>
              <a:gd name="connsiteY97" fmla="*/ 3550 h 4063"/>
              <a:gd name="connsiteX98" fmla="*/ 3949 w 12653"/>
              <a:gd name="connsiteY98" fmla="*/ 3550 h 4063"/>
              <a:gd name="connsiteX99" fmla="*/ 3949 w 12653"/>
              <a:gd name="connsiteY99" fmla="*/ 3468 h 4063"/>
              <a:gd name="connsiteX100" fmla="*/ 3887 w 12653"/>
              <a:gd name="connsiteY100" fmla="*/ 3468 h 4063"/>
              <a:gd name="connsiteX101" fmla="*/ 3887 w 12653"/>
              <a:gd name="connsiteY101" fmla="*/ 3411 h 4063"/>
              <a:gd name="connsiteX102" fmla="*/ 3947 w 12653"/>
              <a:gd name="connsiteY102" fmla="*/ 3411 h 4063"/>
              <a:gd name="connsiteX103" fmla="*/ 3947 w 12653"/>
              <a:gd name="connsiteY103" fmla="*/ 652 h 4063"/>
              <a:gd name="connsiteX104" fmla="*/ 3887 w 12653"/>
              <a:gd name="connsiteY104" fmla="*/ 652 h 4063"/>
              <a:gd name="connsiteX105" fmla="*/ 3887 w 12653"/>
              <a:gd name="connsiteY105" fmla="*/ 596 h 4063"/>
              <a:gd name="connsiteX106" fmla="*/ 3949 w 12653"/>
              <a:gd name="connsiteY106" fmla="*/ 596 h 4063"/>
              <a:gd name="connsiteX107" fmla="*/ 3949 w 12653"/>
              <a:gd name="connsiteY107" fmla="*/ 514 h 4063"/>
              <a:gd name="connsiteX108" fmla="*/ 3865 w 12653"/>
              <a:gd name="connsiteY108" fmla="*/ 514 h 4063"/>
              <a:gd name="connsiteX109" fmla="*/ 3865 w 12653"/>
              <a:gd name="connsiteY109" fmla="*/ 575 h 4063"/>
              <a:gd name="connsiteX110" fmla="*/ 3835 w 12653"/>
              <a:gd name="connsiteY110" fmla="*/ 575 h 4063"/>
              <a:gd name="connsiteX111" fmla="*/ 3835 w 12653"/>
              <a:gd name="connsiteY111" fmla="*/ 467 h 4063"/>
              <a:gd name="connsiteX112" fmla="*/ 3964 w 12653"/>
              <a:gd name="connsiteY112" fmla="*/ 467 h 4063"/>
              <a:gd name="connsiteX113" fmla="*/ 3964 w 12653"/>
              <a:gd name="connsiteY113" fmla="*/ 255 h 4063"/>
              <a:gd name="connsiteX114" fmla="*/ 3884 w 12653"/>
              <a:gd name="connsiteY114" fmla="*/ 255 h 4063"/>
              <a:gd name="connsiteX115" fmla="*/ 3884 w 12653"/>
              <a:gd name="connsiteY115" fmla="*/ 182 h 4063"/>
              <a:gd name="connsiteX116" fmla="*/ 3966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3405 w 12653"/>
              <a:gd name="connsiteY122" fmla="*/ 78 h 4063"/>
              <a:gd name="connsiteX123" fmla="*/ 3405 w 12653"/>
              <a:gd name="connsiteY123" fmla="*/ 37 h 4063"/>
              <a:gd name="connsiteX124" fmla="*/ 3446 w 12653"/>
              <a:gd name="connsiteY124" fmla="*/ 37 h 4063"/>
              <a:gd name="connsiteX125" fmla="*/ 3446 w 12653"/>
              <a:gd name="connsiteY125" fmla="*/ 78 h 4063"/>
              <a:gd name="connsiteX126" fmla="*/ 3405 w 12653"/>
              <a:gd name="connsiteY126" fmla="*/ 78 h 4063"/>
              <a:gd name="connsiteX127" fmla="*/ 3887 w 12653"/>
              <a:gd name="connsiteY127" fmla="*/ 3528 h 4063"/>
              <a:gd name="connsiteX128" fmla="*/ 3887 w 12653"/>
              <a:gd name="connsiteY128" fmla="*/ 3489 h 4063"/>
              <a:gd name="connsiteX129" fmla="*/ 3928 w 12653"/>
              <a:gd name="connsiteY129" fmla="*/ 3489 h 4063"/>
              <a:gd name="connsiteX130" fmla="*/ 3928 w 12653"/>
              <a:gd name="connsiteY130" fmla="*/ 3528 h 4063"/>
              <a:gd name="connsiteX131" fmla="*/ 3887 w 12653"/>
              <a:gd name="connsiteY131" fmla="*/ 3528 h 4063"/>
              <a:gd name="connsiteX132" fmla="*/ 3805 w 12653"/>
              <a:gd name="connsiteY132" fmla="*/ 4042 h 4063"/>
              <a:gd name="connsiteX133" fmla="*/ 3805 w 12653"/>
              <a:gd name="connsiteY133" fmla="*/ 3981 h 4063"/>
              <a:gd name="connsiteX134" fmla="*/ 3884 w 12653"/>
              <a:gd name="connsiteY134" fmla="*/ 3981 h 4063"/>
              <a:gd name="connsiteX135" fmla="*/ 3884 w 12653"/>
              <a:gd name="connsiteY135" fmla="*/ 3904 h 4063"/>
              <a:gd name="connsiteX136" fmla="*/ 3943 w 12653"/>
              <a:gd name="connsiteY136" fmla="*/ 3904 h 4063"/>
              <a:gd name="connsiteX137" fmla="*/ 3943 w 12653"/>
              <a:gd name="connsiteY137" fmla="*/ 4042 h 4063"/>
              <a:gd name="connsiteX138" fmla="*/ 3805 w 12653"/>
              <a:gd name="connsiteY138" fmla="*/ 4042 h 4063"/>
              <a:gd name="connsiteX139" fmla="*/ 3805 w 12653"/>
              <a:gd name="connsiteY139" fmla="*/ 3962 h 4063"/>
              <a:gd name="connsiteX140" fmla="*/ 3805 w 12653"/>
              <a:gd name="connsiteY140" fmla="*/ 3904 h 4063"/>
              <a:gd name="connsiteX141" fmla="*/ 3865 w 12653"/>
              <a:gd name="connsiteY141" fmla="*/ 3904 h 4063"/>
              <a:gd name="connsiteX142" fmla="*/ 3865 w 12653"/>
              <a:gd name="connsiteY142" fmla="*/ 3962 h 4063"/>
              <a:gd name="connsiteX143" fmla="*/ 3805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3330 w 12653"/>
              <a:gd name="connsiteY74" fmla="*/ 4046 h 4063"/>
              <a:gd name="connsiteX75" fmla="*/ 3330 w 12653"/>
              <a:gd name="connsiteY75" fmla="*/ 3986 h 4063"/>
              <a:gd name="connsiteX76" fmla="*/ 3384 w 12653"/>
              <a:gd name="connsiteY76" fmla="*/ 3986 h 4063"/>
              <a:gd name="connsiteX77" fmla="*/ 3384 w 12653"/>
              <a:gd name="connsiteY77" fmla="*/ 4048 h 4063"/>
              <a:gd name="connsiteX78" fmla="*/ 3468 w 12653"/>
              <a:gd name="connsiteY78" fmla="*/ 4048 h 4063"/>
              <a:gd name="connsiteX79" fmla="*/ 3468 w 12653"/>
              <a:gd name="connsiteY79" fmla="*/ 3964 h 4063"/>
              <a:gd name="connsiteX80" fmla="*/ 3405 w 12653"/>
              <a:gd name="connsiteY80" fmla="*/ 3964 h 4063"/>
              <a:gd name="connsiteX81" fmla="*/ 3405 w 12653"/>
              <a:gd name="connsiteY81" fmla="*/ 3934 h 4063"/>
              <a:gd name="connsiteX82" fmla="*/ 3515 w 12653"/>
              <a:gd name="connsiteY82" fmla="*/ 3934 h 4063"/>
              <a:gd name="connsiteX83" fmla="*/ 3515 w 12653"/>
              <a:gd name="connsiteY83" fmla="*/ 4063 h 4063"/>
              <a:gd name="connsiteX84" fmla="*/ 3727 w 12653"/>
              <a:gd name="connsiteY84" fmla="*/ 4063 h 4063"/>
              <a:gd name="connsiteX85" fmla="*/ 3727 w 12653"/>
              <a:gd name="connsiteY85" fmla="*/ 3981 h 4063"/>
              <a:gd name="connsiteX86" fmla="*/ 3783 w 12653"/>
              <a:gd name="connsiteY86" fmla="*/ 3981 h 4063"/>
              <a:gd name="connsiteX87" fmla="*/ 3783 w 12653"/>
              <a:gd name="connsiteY87" fmla="*/ 4063 h 4063"/>
              <a:gd name="connsiteX88" fmla="*/ 3966 w 12653"/>
              <a:gd name="connsiteY88" fmla="*/ 4063 h 4063"/>
              <a:gd name="connsiteX89" fmla="*/ 3966 w 12653"/>
              <a:gd name="connsiteY89" fmla="*/ 3882 h 4063"/>
              <a:gd name="connsiteX90" fmla="*/ 3884 w 12653"/>
              <a:gd name="connsiteY90" fmla="*/ 3882 h 4063"/>
              <a:gd name="connsiteX91" fmla="*/ 3884 w 12653"/>
              <a:gd name="connsiteY91" fmla="*/ 3809 h 4063"/>
              <a:gd name="connsiteX92" fmla="*/ 3964 w 12653"/>
              <a:gd name="connsiteY92" fmla="*/ 3809 h 4063"/>
              <a:gd name="connsiteX93" fmla="*/ 3964 w 12653"/>
              <a:gd name="connsiteY93" fmla="*/ 3597 h 4063"/>
              <a:gd name="connsiteX94" fmla="*/ 3835 w 12653"/>
              <a:gd name="connsiteY94" fmla="*/ 3597 h 4063"/>
              <a:gd name="connsiteX95" fmla="*/ 3835 w 12653"/>
              <a:gd name="connsiteY95" fmla="*/ 3489 h 4063"/>
              <a:gd name="connsiteX96" fmla="*/ 3865 w 12653"/>
              <a:gd name="connsiteY96" fmla="*/ 3489 h 4063"/>
              <a:gd name="connsiteX97" fmla="*/ 3865 w 12653"/>
              <a:gd name="connsiteY97" fmla="*/ 3550 h 4063"/>
              <a:gd name="connsiteX98" fmla="*/ 3949 w 12653"/>
              <a:gd name="connsiteY98" fmla="*/ 3550 h 4063"/>
              <a:gd name="connsiteX99" fmla="*/ 3949 w 12653"/>
              <a:gd name="connsiteY99" fmla="*/ 3468 h 4063"/>
              <a:gd name="connsiteX100" fmla="*/ 3887 w 12653"/>
              <a:gd name="connsiteY100" fmla="*/ 3468 h 4063"/>
              <a:gd name="connsiteX101" fmla="*/ 3887 w 12653"/>
              <a:gd name="connsiteY101" fmla="*/ 3411 h 4063"/>
              <a:gd name="connsiteX102" fmla="*/ 3947 w 12653"/>
              <a:gd name="connsiteY102" fmla="*/ 3411 h 4063"/>
              <a:gd name="connsiteX103" fmla="*/ 3947 w 12653"/>
              <a:gd name="connsiteY103" fmla="*/ 652 h 4063"/>
              <a:gd name="connsiteX104" fmla="*/ 3887 w 12653"/>
              <a:gd name="connsiteY104" fmla="*/ 652 h 4063"/>
              <a:gd name="connsiteX105" fmla="*/ 3887 w 12653"/>
              <a:gd name="connsiteY105" fmla="*/ 596 h 4063"/>
              <a:gd name="connsiteX106" fmla="*/ 3949 w 12653"/>
              <a:gd name="connsiteY106" fmla="*/ 596 h 4063"/>
              <a:gd name="connsiteX107" fmla="*/ 3949 w 12653"/>
              <a:gd name="connsiteY107" fmla="*/ 514 h 4063"/>
              <a:gd name="connsiteX108" fmla="*/ 3865 w 12653"/>
              <a:gd name="connsiteY108" fmla="*/ 514 h 4063"/>
              <a:gd name="connsiteX109" fmla="*/ 3865 w 12653"/>
              <a:gd name="connsiteY109" fmla="*/ 575 h 4063"/>
              <a:gd name="connsiteX110" fmla="*/ 3835 w 12653"/>
              <a:gd name="connsiteY110" fmla="*/ 575 h 4063"/>
              <a:gd name="connsiteX111" fmla="*/ 3835 w 12653"/>
              <a:gd name="connsiteY111" fmla="*/ 467 h 4063"/>
              <a:gd name="connsiteX112" fmla="*/ 3964 w 12653"/>
              <a:gd name="connsiteY112" fmla="*/ 467 h 4063"/>
              <a:gd name="connsiteX113" fmla="*/ 3964 w 12653"/>
              <a:gd name="connsiteY113" fmla="*/ 255 h 4063"/>
              <a:gd name="connsiteX114" fmla="*/ 3884 w 12653"/>
              <a:gd name="connsiteY114" fmla="*/ 255 h 4063"/>
              <a:gd name="connsiteX115" fmla="*/ 3884 w 12653"/>
              <a:gd name="connsiteY115" fmla="*/ 182 h 4063"/>
              <a:gd name="connsiteX116" fmla="*/ 3966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3405 w 12653"/>
              <a:gd name="connsiteY122" fmla="*/ 78 h 4063"/>
              <a:gd name="connsiteX123" fmla="*/ 3405 w 12653"/>
              <a:gd name="connsiteY123" fmla="*/ 37 h 4063"/>
              <a:gd name="connsiteX124" fmla="*/ 3446 w 12653"/>
              <a:gd name="connsiteY124" fmla="*/ 37 h 4063"/>
              <a:gd name="connsiteX125" fmla="*/ 3446 w 12653"/>
              <a:gd name="connsiteY125" fmla="*/ 78 h 4063"/>
              <a:gd name="connsiteX126" fmla="*/ 3405 w 12653"/>
              <a:gd name="connsiteY126" fmla="*/ 78 h 4063"/>
              <a:gd name="connsiteX127" fmla="*/ 3887 w 12653"/>
              <a:gd name="connsiteY127" fmla="*/ 3528 h 4063"/>
              <a:gd name="connsiteX128" fmla="*/ 3887 w 12653"/>
              <a:gd name="connsiteY128" fmla="*/ 3489 h 4063"/>
              <a:gd name="connsiteX129" fmla="*/ 3928 w 12653"/>
              <a:gd name="connsiteY129" fmla="*/ 3489 h 4063"/>
              <a:gd name="connsiteX130" fmla="*/ 3928 w 12653"/>
              <a:gd name="connsiteY130" fmla="*/ 3528 h 4063"/>
              <a:gd name="connsiteX131" fmla="*/ 3887 w 12653"/>
              <a:gd name="connsiteY131" fmla="*/ 3528 h 4063"/>
              <a:gd name="connsiteX132" fmla="*/ 3805 w 12653"/>
              <a:gd name="connsiteY132" fmla="*/ 4042 h 4063"/>
              <a:gd name="connsiteX133" fmla="*/ 3805 w 12653"/>
              <a:gd name="connsiteY133" fmla="*/ 3981 h 4063"/>
              <a:gd name="connsiteX134" fmla="*/ 3884 w 12653"/>
              <a:gd name="connsiteY134" fmla="*/ 3981 h 4063"/>
              <a:gd name="connsiteX135" fmla="*/ 3884 w 12653"/>
              <a:gd name="connsiteY135" fmla="*/ 3904 h 4063"/>
              <a:gd name="connsiteX136" fmla="*/ 3943 w 12653"/>
              <a:gd name="connsiteY136" fmla="*/ 3904 h 4063"/>
              <a:gd name="connsiteX137" fmla="*/ 3943 w 12653"/>
              <a:gd name="connsiteY137" fmla="*/ 4042 h 4063"/>
              <a:gd name="connsiteX138" fmla="*/ 3805 w 12653"/>
              <a:gd name="connsiteY138" fmla="*/ 4042 h 4063"/>
              <a:gd name="connsiteX139" fmla="*/ 3805 w 12653"/>
              <a:gd name="connsiteY139" fmla="*/ 3962 h 4063"/>
              <a:gd name="connsiteX140" fmla="*/ 3805 w 12653"/>
              <a:gd name="connsiteY140" fmla="*/ 3904 h 4063"/>
              <a:gd name="connsiteX141" fmla="*/ 3865 w 12653"/>
              <a:gd name="connsiteY141" fmla="*/ 3904 h 4063"/>
              <a:gd name="connsiteX142" fmla="*/ 3865 w 12653"/>
              <a:gd name="connsiteY142" fmla="*/ 3962 h 4063"/>
              <a:gd name="connsiteX143" fmla="*/ 3805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3330 w 12653"/>
              <a:gd name="connsiteY75" fmla="*/ 3986 h 4063"/>
              <a:gd name="connsiteX76" fmla="*/ 3384 w 12653"/>
              <a:gd name="connsiteY76" fmla="*/ 3986 h 4063"/>
              <a:gd name="connsiteX77" fmla="*/ 3384 w 12653"/>
              <a:gd name="connsiteY77" fmla="*/ 4048 h 4063"/>
              <a:gd name="connsiteX78" fmla="*/ 3468 w 12653"/>
              <a:gd name="connsiteY78" fmla="*/ 4048 h 4063"/>
              <a:gd name="connsiteX79" fmla="*/ 3468 w 12653"/>
              <a:gd name="connsiteY79" fmla="*/ 3964 h 4063"/>
              <a:gd name="connsiteX80" fmla="*/ 3405 w 12653"/>
              <a:gd name="connsiteY80" fmla="*/ 3964 h 4063"/>
              <a:gd name="connsiteX81" fmla="*/ 3405 w 12653"/>
              <a:gd name="connsiteY81" fmla="*/ 3934 h 4063"/>
              <a:gd name="connsiteX82" fmla="*/ 3515 w 12653"/>
              <a:gd name="connsiteY82" fmla="*/ 3934 h 4063"/>
              <a:gd name="connsiteX83" fmla="*/ 3515 w 12653"/>
              <a:gd name="connsiteY83" fmla="*/ 4063 h 4063"/>
              <a:gd name="connsiteX84" fmla="*/ 3727 w 12653"/>
              <a:gd name="connsiteY84" fmla="*/ 4063 h 4063"/>
              <a:gd name="connsiteX85" fmla="*/ 3727 w 12653"/>
              <a:gd name="connsiteY85" fmla="*/ 3981 h 4063"/>
              <a:gd name="connsiteX86" fmla="*/ 3783 w 12653"/>
              <a:gd name="connsiteY86" fmla="*/ 3981 h 4063"/>
              <a:gd name="connsiteX87" fmla="*/ 3783 w 12653"/>
              <a:gd name="connsiteY87" fmla="*/ 4063 h 4063"/>
              <a:gd name="connsiteX88" fmla="*/ 3966 w 12653"/>
              <a:gd name="connsiteY88" fmla="*/ 4063 h 4063"/>
              <a:gd name="connsiteX89" fmla="*/ 3966 w 12653"/>
              <a:gd name="connsiteY89" fmla="*/ 3882 h 4063"/>
              <a:gd name="connsiteX90" fmla="*/ 3884 w 12653"/>
              <a:gd name="connsiteY90" fmla="*/ 3882 h 4063"/>
              <a:gd name="connsiteX91" fmla="*/ 3884 w 12653"/>
              <a:gd name="connsiteY91" fmla="*/ 3809 h 4063"/>
              <a:gd name="connsiteX92" fmla="*/ 3964 w 12653"/>
              <a:gd name="connsiteY92" fmla="*/ 3809 h 4063"/>
              <a:gd name="connsiteX93" fmla="*/ 3964 w 12653"/>
              <a:gd name="connsiteY93" fmla="*/ 3597 h 4063"/>
              <a:gd name="connsiteX94" fmla="*/ 3835 w 12653"/>
              <a:gd name="connsiteY94" fmla="*/ 3597 h 4063"/>
              <a:gd name="connsiteX95" fmla="*/ 3835 w 12653"/>
              <a:gd name="connsiteY95" fmla="*/ 3489 h 4063"/>
              <a:gd name="connsiteX96" fmla="*/ 3865 w 12653"/>
              <a:gd name="connsiteY96" fmla="*/ 3489 h 4063"/>
              <a:gd name="connsiteX97" fmla="*/ 3865 w 12653"/>
              <a:gd name="connsiteY97" fmla="*/ 3550 h 4063"/>
              <a:gd name="connsiteX98" fmla="*/ 3949 w 12653"/>
              <a:gd name="connsiteY98" fmla="*/ 3550 h 4063"/>
              <a:gd name="connsiteX99" fmla="*/ 3949 w 12653"/>
              <a:gd name="connsiteY99" fmla="*/ 3468 h 4063"/>
              <a:gd name="connsiteX100" fmla="*/ 3887 w 12653"/>
              <a:gd name="connsiteY100" fmla="*/ 3468 h 4063"/>
              <a:gd name="connsiteX101" fmla="*/ 3887 w 12653"/>
              <a:gd name="connsiteY101" fmla="*/ 3411 h 4063"/>
              <a:gd name="connsiteX102" fmla="*/ 3947 w 12653"/>
              <a:gd name="connsiteY102" fmla="*/ 3411 h 4063"/>
              <a:gd name="connsiteX103" fmla="*/ 3947 w 12653"/>
              <a:gd name="connsiteY103" fmla="*/ 652 h 4063"/>
              <a:gd name="connsiteX104" fmla="*/ 3887 w 12653"/>
              <a:gd name="connsiteY104" fmla="*/ 652 h 4063"/>
              <a:gd name="connsiteX105" fmla="*/ 3887 w 12653"/>
              <a:gd name="connsiteY105" fmla="*/ 596 h 4063"/>
              <a:gd name="connsiteX106" fmla="*/ 3949 w 12653"/>
              <a:gd name="connsiteY106" fmla="*/ 596 h 4063"/>
              <a:gd name="connsiteX107" fmla="*/ 3949 w 12653"/>
              <a:gd name="connsiteY107" fmla="*/ 514 h 4063"/>
              <a:gd name="connsiteX108" fmla="*/ 3865 w 12653"/>
              <a:gd name="connsiteY108" fmla="*/ 514 h 4063"/>
              <a:gd name="connsiteX109" fmla="*/ 3865 w 12653"/>
              <a:gd name="connsiteY109" fmla="*/ 575 h 4063"/>
              <a:gd name="connsiteX110" fmla="*/ 3835 w 12653"/>
              <a:gd name="connsiteY110" fmla="*/ 575 h 4063"/>
              <a:gd name="connsiteX111" fmla="*/ 3835 w 12653"/>
              <a:gd name="connsiteY111" fmla="*/ 467 h 4063"/>
              <a:gd name="connsiteX112" fmla="*/ 3964 w 12653"/>
              <a:gd name="connsiteY112" fmla="*/ 467 h 4063"/>
              <a:gd name="connsiteX113" fmla="*/ 3964 w 12653"/>
              <a:gd name="connsiteY113" fmla="*/ 255 h 4063"/>
              <a:gd name="connsiteX114" fmla="*/ 3884 w 12653"/>
              <a:gd name="connsiteY114" fmla="*/ 255 h 4063"/>
              <a:gd name="connsiteX115" fmla="*/ 3884 w 12653"/>
              <a:gd name="connsiteY115" fmla="*/ 182 h 4063"/>
              <a:gd name="connsiteX116" fmla="*/ 3966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3405 w 12653"/>
              <a:gd name="connsiteY122" fmla="*/ 78 h 4063"/>
              <a:gd name="connsiteX123" fmla="*/ 3405 w 12653"/>
              <a:gd name="connsiteY123" fmla="*/ 37 h 4063"/>
              <a:gd name="connsiteX124" fmla="*/ 3446 w 12653"/>
              <a:gd name="connsiteY124" fmla="*/ 37 h 4063"/>
              <a:gd name="connsiteX125" fmla="*/ 3446 w 12653"/>
              <a:gd name="connsiteY125" fmla="*/ 78 h 4063"/>
              <a:gd name="connsiteX126" fmla="*/ 3405 w 12653"/>
              <a:gd name="connsiteY126" fmla="*/ 78 h 4063"/>
              <a:gd name="connsiteX127" fmla="*/ 3887 w 12653"/>
              <a:gd name="connsiteY127" fmla="*/ 3528 h 4063"/>
              <a:gd name="connsiteX128" fmla="*/ 3887 w 12653"/>
              <a:gd name="connsiteY128" fmla="*/ 3489 h 4063"/>
              <a:gd name="connsiteX129" fmla="*/ 3928 w 12653"/>
              <a:gd name="connsiteY129" fmla="*/ 3489 h 4063"/>
              <a:gd name="connsiteX130" fmla="*/ 3928 w 12653"/>
              <a:gd name="connsiteY130" fmla="*/ 3528 h 4063"/>
              <a:gd name="connsiteX131" fmla="*/ 3887 w 12653"/>
              <a:gd name="connsiteY131" fmla="*/ 3528 h 4063"/>
              <a:gd name="connsiteX132" fmla="*/ 3805 w 12653"/>
              <a:gd name="connsiteY132" fmla="*/ 4042 h 4063"/>
              <a:gd name="connsiteX133" fmla="*/ 3805 w 12653"/>
              <a:gd name="connsiteY133" fmla="*/ 3981 h 4063"/>
              <a:gd name="connsiteX134" fmla="*/ 3884 w 12653"/>
              <a:gd name="connsiteY134" fmla="*/ 3981 h 4063"/>
              <a:gd name="connsiteX135" fmla="*/ 3884 w 12653"/>
              <a:gd name="connsiteY135" fmla="*/ 3904 h 4063"/>
              <a:gd name="connsiteX136" fmla="*/ 3943 w 12653"/>
              <a:gd name="connsiteY136" fmla="*/ 3904 h 4063"/>
              <a:gd name="connsiteX137" fmla="*/ 3943 w 12653"/>
              <a:gd name="connsiteY137" fmla="*/ 4042 h 4063"/>
              <a:gd name="connsiteX138" fmla="*/ 3805 w 12653"/>
              <a:gd name="connsiteY138" fmla="*/ 4042 h 4063"/>
              <a:gd name="connsiteX139" fmla="*/ 3805 w 12653"/>
              <a:gd name="connsiteY139" fmla="*/ 3962 h 4063"/>
              <a:gd name="connsiteX140" fmla="*/ 3805 w 12653"/>
              <a:gd name="connsiteY140" fmla="*/ 3904 h 4063"/>
              <a:gd name="connsiteX141" fmla="*/ 3865 w 12653"/>
              <a:gd name="connsiteY141" fmla="*/ 3904 h 4063"/>
              <a:gd name="connsiteX142" fmla="*/ 3865 w 12653"/>
              <a:gd name="connsiteY142" fmla="*/ 3962 h 4063"/>
              <a:gd name="connsiteX143" fmla="*/ 3805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3384 w 12653"/>
              <a:gd name="connsiteY76" fmla="*/ 3986 h 4063"/>
              <a:gd name="connsiteX77" fmla="*/ 3384 w 12653"/>
              <a:gd name="connsiteY77" fmla="*/ 4048 h 4063"/>
              <a:gd name="connsiteX78" fmla="*/ 3468 w 12653"/>
              <a:gd name="connsiteY78" fmla="*/ 4048 h 4063"/>
              <a:gd name="connsiteX79" fmla="*/ 3468 w 12653"/>
              <a:gd name="connsiteY79" fmla="*/ 3964 h 4063"/>
              <a:gd name="connsiteX80" fmla="*/ 3405 w 12653"/>
              <a:gd name="connsiteY80" fmla="*/ 3964 h 4063"/>
              <a:gd name="connsiteX81" fmla="*/ 3405 w 12653"/>
              <a:gd name="connsiteY81" fmla="*/ 3934 h 4063"/>
              <a:gd name="connsiteX82" fmla="*/ 3515 w 12653"/>
              <a:gd name="connsiteY82" fmla="*/ 3934 h 4063"/>
              <a:gd name="connsiteX83" fmla="*/ 3515 w 12653"/>
              <a:gd name="connsiteY83" fmla="*/ 4063 h 4063"/>
              <a:gd name="connsiteX84" fmla="*/ 3727 w 12653"/>
              <a:gd name="connsiteY84" fmla="*/ 4063 h 4063"/>
              <a:gd name="connsiteX85" fmla="*/ 3727 w 12653"/>
              <a:gd name="connsiteY85" fmla="*/ 3981 h 4063"/>
              <a:gd name="connsiteX86" fmla="*/ 3783 w 12653"/>
              <a:gd name="connsiteY86" fmla="*/ 3981 h 4063"/>
              <a:gd name="connsiteX87" fmla="*/ 3783 w 12653"/>
              <a:gd name="connsiteY87" fmla="*/ 4063 h 4063"/>
              <a:gd name="connsiteX88" fmla="*/ 3966 w 12653"/>
              <a:gd name="connsiteY88" fmla="*/ 4063 h 4063"/>
              <a:gd name="connsiteX89" fmla="*/ 3966 w 12653"/>
              <a:gd name="connsiteY89" fmla="*/ 3882 h 4063"/>
              <a:gd name="connsiteX90" fmla="*/ 3884 w 12653"/>
              <a:gd name="connsiteY90" fmla="*/ 3882 h 4063"/>
              <a:gd name="connsiteX91" fmla="*/ 3884 w 12653"/>
              <a:gd name="connsiteY91" fmla="*/ 3809 h 4063"/>
              <a:gd name="connsiteX92" fmla="*/ 3964 w 12653"/>
              <a:gd name="connsiteY92" fmla="*/ 3809 h 4063"/>
              <a:gd name="connsiteX93" fmla="*/ 3964 w 12653"/>
              <a:gd name="connsiteY93" fmla="*/ 3597 h 4063"/>
              <a:gd name="connsiteX94" fmla="*/ 3835 w 12653"/>
              <a:gd name="connsiteY94" fmla="*/ 3597 h 4063"/>
              <a:gd name="connsiteX95" fmla="*/ 3835 w 12653"/>
              <a:gd name="connsiteY95" fmla="*/ 3489 h 4063"/>
              <a:gd name="connsiteX96" fmla="*/ 3865 w 12653"/>
              <a:gd name="connsiteY96" fmla="*/ 3489 h 4063"/>
              <a:gd name="connsiteX97" fmla="*/ 3865 w 12653"/>
              <a:gd name="connsiteY97" fmla="*/ 3550 h 4063"/>
              <a:gd name="connsiteX98" fmla="*/ 3949 w 12653"/>
              <a:gd name="connsiteY98" fmla="*/ 3550 h 4063"/>
              <a:gd name="connsiteX99" fmla="*/ 3949 w 12653"/>
              <a:gd name="connsiteY99" fmla="*/ 3468 h 4063"/>
              <a:gd name="connsiteX100" fmla="*/ 3887 w 12653"/>
              <a:gd name="connsiteY100" fmla="*/ 3468 h 4063"/>
              <a:gd name="connsiteX101" fmla="*/ 3887 w 12653"/>
              <a:gd name="connsiteY101" fmla="*/ 3411 h 4063"/>
              <a:gd name="connsiteX102" fmla="*/ 3947 w 12653"/>
              <a:gd name="connsiteY102" fmla="*/ 3411 h 4063"/>
              <a:gd name="connsiteX103" fmla="*/ 3947 w 12653"/>
              <a:gd name="connsiteY103" fmla="*/ 652 h 4063"/>
              <a:gd name="connsiteX104" fmla="*/ 3887 w 12653"/>
              <a:gd name="connsiteY104" fmla="*/ 652 h 4063"/>
              <a:gd name="connsiteX105" fmla="*/ 3887 w 12653"/>
              <a:gd name="connsiteY105" fmla="*/ 596 h 4063"/>
              <a:gd name="connsiteX106" fmla="*/ 3949 w 12653"/>
              <a:gd name="connsiteY106" fmla="*/ 596 h 4063"/>
              <a:gd name="connsiteX107" fmla="*/ 3949 w 12653"/>
              <a:gd name="connsiteY107" fmla="*/ 514 h 4063"/>
              <a:gd name="connsiteX108" fmla="*/ 3865 w 12653"/>
              <a:gd name="connsiteY108" fmla="*/ 514 h 4063"/>
              <a:gd name="connsiteX109" fmla="*/ 3865 w 12653"/>
              <a:gd name="connsiteY109" fmla="*/ 575 h 4063"/>
              <a:gd name="connsiteX110" fmla="*/ 3835 w 12653"/>
              <a:gd name="connsiteY110" fmla="*/ 575 h 4063"/>
              <a:gd name="connsiteX111" fmla="*/ 3835 w 12653"/>
              <a:gd name="connsiteY111" fmla="*/ 467 h 4063"/>
              <a:gd name="connsiteX112" fmla="*/ 3964 w 12653"/>
              <a:gd name="connsiteY112" fmla="*/ 467 h 4063"/>
              <a:gd name="connsiteX113" fmla="*/ 3964 w 12653"/>
              <a:gd name="connsiteY113" fmla="*/ 255 h 4063"/>
              <a:gd name="connsiteX114" fmla="*/ 3884 w 12653"/>
              <a:gd name="connsiteY114" fmla="*/ 255 h 4063"/>
              <a:gd name="connsiteX115" fmla="*/ 3884 w 12653"/>
              <a:gd name="connsiteY115" fmla="*/ 182 h 4063"/>
              <a:gd name="connsiteX116" fmla="*/ 3966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3405 w 12653"/>
              <a:gd name="connsiteY122" fmla="*/ 78 h 4063"/>
              <a:gd name="connsiteX123" fmla="*/ 3405 w 12653"/>
              <a:gd name="connsiteY123" fmla="*/ 37 h 4063"/>
              <a:gd name="connsiteX124" fmla="*/ 3446 w 12653"/>
              <a:gd name="connsiteY124" fmla="*/ 37 h 4063"/>
              <a:gd name="connsiteX125" fmla="*/ 3446 w 12653"/>
              <a:gd name="connsiteY125" fmla="*/ 78 h 4063"/>
              <a:gd name="connsiteX126" fmla="*/ 3405 w 12653"/>
              <a:gd name="connsiteY126" fmla="*/ 78 h 4063"/>
              <a:gd name="connsiteX127" fmla="*/ 3887 w 12653"/>
              <a:gd name="connsiteY127" fmla="*/ 3528 h 4063"/>
              <a:gd name="connsiteX128" fmla="*/ 3887 w 12653"/>
              <a:gd name="connsiteY128" fmla="*/ 3489 h 4063"/>
              <a:gd name="connsiteX129" fmla="*/ 3928 w 12653"/>
              <a:gd name="connsiteY129" fmla="*/ 3489 h 4063"/>
              <a:gd name="connsiteX130" fmla="*/ 3928 w 12653"/>
              <a:gd name="connsiteY130" fmla="*/ 3528 h 4063"/>
              <a:gd name="connsiteX131" fmla="*/ 3887 w 12653"/>
              <a:gd name="connsiteY131" fmla="*/ 3528 h 4063"/>
              <a:gd name="connsiteX132" fmla="*/ 3805 w 12653"/>
              <a:gd name="connsiteY132" fmla="*/ 4042 h 4063"/>
              <a:gd name="connsiteX133" fmla="*/ 3805 w 12653"/>
              <a:gd name="connsiteY133" fmla="*/ 3981 h 4063"/>
              <a:gd name="connsiteX134" fmla="*/ 3884 w 12653"/>
              <a:gd name="connsiteY134" fmla="*/ 3981 h 4063"/>
              <a:gd name="connsiteX135" fmla="*/ 3884 w 12653"/>
              <a:gd name="connsiteY135" fmla="*/ 3904 h 4063"/>
              <a:gd name="connsiteX136" fmla="*/ 3943 w 12653"/>
              <a:gd name="connsiteY136" fmla="*/ 3904 h 4063"/>
              <a:gd name="connsiteX137" fmla="*/ 3943 w 12653"/>
              <a:gd name="connsiteY137" fmla="*/ 4042 h 4063"/>
              <a:gd name="connsiteX138" fmla="*/ 3805 w 12653"/>
              <a:gd name="connsiteY138" fmla="*/ 4042 h 4063"/>
              <a:gd name="connsiteX139" fmla="*/ 3805 w 12653"/>
              <a:gd name="connsiteY139" fmla="*/ 3962 h 4063"/>
              <a:gd name="connsiteX140" fmla="*/ 3805 w 12653"/>
              <a:gd name="connsiteY140" fmla="*/ 3904 h 4063"/>
              <a:gd name="connsiteX141" fmla="*/ 3865 w 12653"/>
              <a:gd name="connsiteY141" fmla="*/ 3904 h 4063"/>
              <a:gd name="connsiteX142" fmla="*/ 3865 w 12653"/>
              <a:gd name="connsiteY142" fmla="*/ 3962 h 4063"/>
              <a:gd name="connsiteX143" fmla="*/ 3805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3384 w 12653"/>
              <a:gd name="connsiteY77" fmla="*/ 4048 h 4063"/>
              <a:gd name="connsiteX78" fmla="*/ 3468 w 12653"/>
              <a:gd name="connsiteY78" fmla="*/ 4048 h 4063"/>
              <a:gd name="connsiteX79" fmla="*/ 3468 w 12653"/>
              <a:gd name="connsiteY79" fmla="*/ 3964 h 4063"/>
              <a:gd name="connsiteX80" fmla="*/ 3405 w 12653"/>
              <a:gd name="connsiteY80" fmla="*/ 3964 h 4063"/>
              <a:gd name="connsiteX81" fmla="*/ 3405 w 12653"/>
              <a:gd name="connsiteY81" fmla="*/ 3934 h 4063"/>
              <a:gd name="connsiteX82" fmla="*/ 3515 w 12653"/>
              <a:gd name="connsiteY82" fmla="*/ 3934 h 4063"/>
              <a:gd name="connsiteX83" fmla="*/ 3515 w 12653"/>
              <a:gd name="connsiteY83" fmla="*/ 4063 h 4063"/>
              <a:gd name="connsiteX84" fmla="*/ 3727 w 12653"/>
              <a:gd name="connsiteY84" fmla="*/ 4063 h 4063"/>
              <a:gd name="connsiteX85" fmla="*/ 3727 w 12653"/>
              <a:gd name="connsiteY85" fmla="*/ 3981 h 4063"/>
              <a:gd name="connsiteX86" fmla="*/ 3783 w 12653"/>
              <a:gd name="connsiteY86" fmla="*/ 3981 h 4063"/>
              <a:gd name="connsiteX87" fmla="*/ 3783 w 12653"/>
              <a:gd name="connsiteY87" fmla="*/ 4063 h 4063"/>
              <a:gd name="connsiteX88" fmla="*/ 3966 w 12653"/>
              <a:gd name="connsiteY88" fmla="*/ 4063 h 4063"/>
              <a:gd name="connsiteX89" fmla="*/ 3966 w 12653"/>
              <a:gd name="connsiteY89" fmla="*/ 3882 h 4063"/>
              <a:gd name="connsiteX90" fmla="*/ 3884 w 12653"/>
              <a:gd name="connsiteY90" fmla="*/ 3882 h 4063"/>
              <a:gd name="connsiteX91" fmla="*/ 3884 w 12653"/>
              <a:gd name="connsiteY91" fmla="*/ 3809 h 4063"/>
              <a:gd name="connsiteX92" fmla="*/ 3964 w 12653"/>
              <a:gd name="connsiteY92" fmla="*/ 3809 h 4063"/>
              <a:gd name="connsiteX93" fmla="*/ 3964 w 12653"/>
              <a:gd name="connsiteY93" fmla="*/ 3597 h 4063"/>
              <a:gd name="connsiteX94" fmla="*/ 3835 w 12653"/>
              <a:gd name="connsiteY94" fmla="*/ 3597 h 4063"/>
              <a:gd name="connsiteX95" fmla="*/ 3835 w 12653"/>
              <a:gd name="connsiteY95" fmla="*/ 3489 h 4063"/>
              <a:gd name="connsiteX96" fmla="*/ 3865 w 12653"/>
              <a:gd name="connsiteY96" fmla="*/ 3489 h 4063"/>
              <a:gd name="connsiteX97" fmla="*/ 3865 w 12653"/>
              <a:gd name="connsiteY97" fmla="*/ 3550 h 4063"/>
              <a:gd name="connsiteX98" fmla="*/ 3949 w 12653"/>
              <a:gd name="connsiteY98" fmla="*/ 3550 h 4063"/>
              <a:gd name="connsiteX99" fmla="*/ 3949 w 12653"/>
              <a:gd name="connsiteY99" fmla="*/ 3468 h 4063"/>
              <a:gd name="connsiteX100" fmla="*/ 3887 w 12653"/>
              <a:gd name="connsiteY100" fmla="*/ 3468 h 4063"/>
              <a:gd name="connsiteX101" fmla="*/ 3887 w 12653"/>
              <a:gd name="connsiteY101" fmla="*/ 3411 h 4063"/>
              <a:gd name="connsiteX102" fmla="*/ 3947 w 12653"/>
              <a:gd name="connsiteY102" fmla="*/ 3411 h 4063"/>
              <a:gd name="connsiteX103" fmla="*/ 3947 w 12653"/>
              <a:gd name="connsiteY103" fmla="*/ 652 h 4063"/>
              <a:gd name="connsiteX104" fmla="*/ 3887 w 12653"/>
              <a:gd name="connsiteY104" fmla="*/ 652 h 4063"/>
              <a:gd name="connsiteX105" fmla="*/ 3887 w 12653"/>
              <a:gd name="connsiteY105" fmla="*/ 596 h 4063"/>
              <a:gd name="connsiteX106" fmla="*/ 3949 w 12653"/>
              <a:gd name="connsiteY106" fmla="*/ 596 h 4063"/>
              <a:gd name="connsiteX107" fmla="*/ 3949 w 12653"/>
              <a:gd name="connsiteY107" fmla="*/ 514 h 4063"/>
              <a:gd name="connsiteX108" fmla="*/ 3865 w 12653"/>
              <a:gd name="connsiteY108" fmla="*/ 514 h 4063"/>
              <a:gd name="connsiteX109" fmla="*/ 3865 w 12653"/>
              <a:gd name="connsiteY109" fmla="*/ 575 h 4063"/>
              <a:gd name="connsiteX110" fmla="*/ 3835 w 12653"/>
              <a:gd name="connsiteY110" fmla="*/ 575 h 4063"/>
              <a:gd name="connsiteX111" fmla="*/ 3835 w 12653"/>
              <a:gd name="connsiteY111" fmla="*/ 467 h 4063"/>
              <a:gd name="connsiteX112" fmla="*/ 3964 w 12653"/>
              <a:gd name="connsiteY112" fmla="*/ 467 h 4063"/>
              <a:gd name="connsiteX113" fmla="*/ 3964 w 12653"/>
              <a:gd name="connsiteY113" fmla="*/ 255 h 4063"/>
              <a:gd name="connsiteX114" fmla="*/ 3884 w 12653"/>
              <a:gd name="connsiteY114" fmla="*/ 255 h 4063"/>
              <a:gd name="connsiteX115" fmla="*/ 3884 w 12653"/>
              <a:gd name="connsiteY115" fmla="*/ 182 h 4063"/>
              <a:gd name="connsiteX116" fmla="*/ 3966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3405 w 12653"/>
              <a:gd name="connsiteY122" fmla="*/ 78 h 4063"/>
              <a:gd name="connsiteX123" fmla="*/ 3405 w 12653"/>
              <a:gd name="connsiteY123" fmla="*/ 37 h 4063"/>
              <a:gd name="connsiteX124" fmla="*/ 3446 w 12653"/>
              <a:gd name="connsiteY124" fmla="*/ 37 h 4063"/>
              <a:gd name="connsiteX125" fmla="*/ 3446 w 12653"/>
              <a:gd name="connsiteY125" fmla="*/ 78 h 4063"/>
              <a:gd name="connsiteX126" fmla="*/ 3405 w 12653"/>
              <a:gd name="connsiteY126" fmla="*/ 78 h 4063"/>
              <a:gd name="connsiteX127" fmla="*/ 3887 w 12653"/>
              <a:gd name="connsiteY127" fmla="*/ 3528 h 4063"/>
              <a:gd name="connsiteX128" fmla="*/ 3887 w 12653"/>
              <a:gd name="connsiteY128" fmla="*/ 3489 h 4063"/>
              <a:gd name="connsiteX129" fmla="*/ 3928 w 12653"/>
              <a:gd name="connsiteY129" fmla="*/ 3489 h 4063"/>
              <a:gd name="connsiteX130" fmla="*/ 3928 w 12653"/>
              <a:gd name="connsiteY130" fmla="*/ 3528 h 4063"/>
              <a:gd name="connsiteX131" fmla="*/ 3887 w 12653"/>
              <a:gd name="connsiteY131" fmla="*/ 3528 h 4063"/>
              <a:gd name="connsiteX132" fmla="*/ 3805 w 12653"/>
              <a:gd name="connsiteY132" fmla="*/ 4042 h 4063"/>
              <a:gd name="connsiteX133" fmla="*/ 3805 w 12653"/>
              <a:gd name="connsiteY133" fmla="*/ 3981 h 4063"/>
              <a:gd name="connsiteX134" fmla="*/ 3884 w 12653"/>
              <a:gd name="connsiteY134" fmla="*/ 3981 h 4063"/>
              <a:gd name="connsiteX135" fmla="*/ 3884 w 12653"/>
              <a:gd name="connsiteY135" fmla="*/ 3904 h 4063"/>
              <a:gd name="connsiteX136" fmla="*/ 3943 w 12653"/>
              <a:gd name="connsiteY136" fmla="*/ 3904 h 4063"/>
              <a:gd name="connsiteX137" fmla="*/ 3943 w 12653"/>
              <a:gd name="connsiteY137" fmla="*/ 4042 h 4063"/>
              <a:gd name="connsiteX138" fmla="*/ 3805 w 12653"/>
              <a:gd name="connsiteY138" fmla="*/ 4042 h 4063"/>
              <a:gd name="connsiteX139" fmla="*/ 3805 w 12653"/>
              <a:gd name="connsiteY139" fmla="*/ 3962 h 4063"/>
              <a:gd name="connsiteX140" fmla="*/ 3805 w 12653"/>
              <a:gd name="connsiteY140" fmla="*/ 3904 h 4063"/>
              <a:gd name="connsiteX141" fmla="*/ 3865 w 12653"/>
              <a:gd name="connsiteY141" fmla="*/ 3904 h 4063"/>
              <a:gd name="connsiteX142" fmla="*/ 3865 w 12653"/>
              <a:gd name="connsiteY142" fmla="*/ 3962 h 4063"/>
              <a:gd name="connsiteX143" fmla="*/ 3805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3468 w 12653"/>
              <a:gd name="connsiteY78" fmla="*/ 4048 h 4063"/>
              <a:gd name="connsiteX79" fmla="*/ 3468 w 12653"/>
              <a:gd name="connsiteY79" fmla="*/ 3964 h 4063"/>
              <a:gd name="connsiteX80" fmla="*/ 3405 w 12653"/>
              <a:gd name="connsiteY80" fmla="*/ 3964 h 4063"/>
              <a:gd name="connsiteX81" fmla="*/ 3405 w 12653"/>
              <a:gd name="connsiteY81" fmla="*/ 3934 h 4063"/>
              <a:gd name="connsiteX82" fmla="*/ 3515 w 12653"/>
              <a:gd name="connsiteY82" fmla="*/ 3934 h 4063"/>
              <a:gd name="connsiteX83" fmla="*/ 3515 w 12653"/>
              <a:gd name="connsiteY83" fmla="*/ 4063 h 4063"/>
              <a:gd name="connsiteX84" fmla="*/ 3727 w 12653"/>
              <a:gd name="connsiteY84" fmla="*/ 4063 h 4063"/>
              <a:gd name="connsiteX85" fmla="*/ 3727 w 12653"/>
              <a:gd name="connsiteY85" fmla="*/ 3981 h 4063"/>
              <a:gd name="connsiteX86" fmla="*/ 3783 w 12653"/>
              <a:gd name="connsiteY86" fmla="*/ 3981 h 4063"/>
              <a:gd name="connsiteX87" fmla="*/ 3783 w 12653"/>
              <a:gd name="connsiteY87" fmla="*/ 4063 h 4063"/>
              <a:gd name="connsiteX88" fmla="*/ 3966 w 12653"/>
              <a:gd name="connsiteY88" fmla="*/ 4063 h 4063"/>
              <a:gd name="connsiteX89" fmla="*/ 3966 w 12653"/>
              <a:gd name="connsiteY89" fmla="*/ 3882 h 4063"/>
              <a:gd name="connsiteX90" fmla="*/ 3884 w 12653"/>
              <a:gd name="connsiteY90" fmla="*/ 3882 h 4063"/>
              <a:gd name="connsiteX91" fmla="*/ 3884 w 12653"/>
              <a:gd name="connsiteY91" fmla="*/ 3809 h 4063"/>
              <a:gd name="connsiteX92" fmla="*/ 3964 w 12653"/>
              <a:gd name="connsiteY92" fmla="*/ 3809 h 4063"/>
              <a:gd name="connsiteX93" fmla="*/ 3964 w 12653"/>
              <a:gd name="connsiteY93" fmla="*/ 3597 h 4063"/>
              <a:gd name="connsiteX94" fmla="*/ 3835 w 12653"/>
              <a:gd name="connsiteY94" fmla="*/ 3597 h 4063"/>
              <a:gd name="connsiteX95" fmla="*/ 3835 w 12653"/>
              <a:gd name="connsiteY95" fmla="*/ 3489 h 4063"/>
              <a:gd name="connsiteX96" fmla="*/ 3865 w 12653"/>
              <a:gd name="connsiteY96" fmla="*/ 3489 h 4063"/>
              <a:gd name="connsiteX97" fmla="*/ 3865 w 12653"/>
              <a:gd name="connsiteY97" fmla="*/ 3550 h 4063"/>
              <a:gd name="connsiteX98" fmla="*/ 3949 w 12653"/>
              <a:gd name="connsiteY98" fmla="*/ 3550 h 4063"/>
              <a:gd name="connsiteX99" fmla="*/ 3949 w 12653"/>
              <a:gd name="connsiteY99" fmla="*/ 3468 h 4063"/>
              <a:gd name="connsiteX100" fmla="*/ 3887 w 12653"/>
              <a:gd name="connsiteY100" fmla="*/ 3468 h 4063"/>
              <a:gd name="connsiteX101" fmla="*/ 3887 w 12653"/>
              <a:gd name="connsiteY101" fmla="*/ 3411 h 4063"/>
              <a:gd name="connsiteX102" fmla="*/ 3947 w 12653"/>
              <a:gd name="connsiteY102" fmla="*/ 3411 h 4063"/>
              <a:gd name="connsiteX103" fmla="*/ 3947 w 12653"/>
              <a:gd name="connsiteY103" fmla="*/ 652 h 4063"/>
              <a:gd name="connsiteX104" fmla="*/ 3887 w 12653"/>
              <a:gd name="connsiteY104" fmla="*/ 652 h 4063"/>
              <a:gd name="connsiteX105" fmla="*/ 3887 w 12653"/>
              <a:gd name="connsiteY105" fmla="*/ 596 h 4063"/>
              <a:gd name="connsiteX106" fmla="*/ 3949 w 12653"/>
              <a:gd name="connsiteY106" fmla="*/ 596 h 4063"/>
              <a:gd name="connsiteX107" fmla="*/ 3949 w 12653"/>
              <a:gd name="connsiteY107" fmla="*/ 514 h 4063"/>
              <a:gd name="connsiteX108" fmla="*/ 3865 w 12653"/>
              <a:gd name="connsiteY108" fmla="*/ 514 h 4063"/>
              <a:gd name="connsiteX109" fmla="*/ 3865 w 12653"/>
              <a:gd name="connsiteY109" fmla="*/ 575 h 4063"/>
              <a:gd name="connsiteX110" fmla="*/ 3835 w 12653"/>
              <a:gd name="connsiteY110" fmla="*/ 575 h 4063"/>
              <a:gd name="connsiteX111" fmla="*/ 3835 w 12653"/>
              <a:gd name="connsiteY111" fmla="*/ 467 h 4063"/>
              <a:gd name="connsiteX112" fmla="*/ 3964 w 12653"/>
              <a:gd name="connsiteY112" fmla="*/ 467 h 4063"/>
              <a:gd name="connsiteX113" fmla="*/ 3964 w 12653"/>
              <a:gd name="connsiteY113" fmla="*/ 255 h 4063"/>
              <a:gd name="connsiteX114" fmla="*/ 3884 w 12653"/>
              <a:gd name="connsiteY114" fmla="*/ 255 h 4063"/>
              <a:gd name="connsiteX115" fmla="*/ 3884 w 12653"/>
              <a:gd name="connsiteY115" fmla="*/ 182 h 4063"/>
              <a:gd name="connsiteX116" fmla="*/ 3966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3405 w 12653"/>
              <a:gd name="connsiteY122" fmla="*/ 78 h 4063"/>
              <a:gd name="connsiteX123" fmla="*/ 3405 w 12653"/>
              <a:gd name="connsiteY123" fmla="*/ 37 h 4063"/>
              <a:gd name="connsiteX124" fmla="*/ 3446 w 12653"/>
              <a:gd name="connsiteY124" fmla="*/ 37 h 4063"/>
              <a:gd name="connsiteX125" fmla="*/ 3446 w 12653"/>
              <a:gd name="connsiteY125" fmla="*/ 78 h 4063"/>
              <a:gd name="connsiteX126" fmla="*/ 3405 w 12653"/>
              <a:gd name="connsiteY126" fmla="*/ 78 h 4063"/>
              <a:gd name="connsiteX127" fmla="*/ 3887 w 12653"/>
              <a:gd name="connsiteY127" fmla="*/ 3528 h 4063"/>
              <a:gd name="connsiteX128" fmla="*/ 3887 w 12653"/>
              <a:gd name="connsiteY128" fmla="*/ 3489 h 4063"/>
              <a:gd name="connsiteX129" fmla="*/ 3928 w 12653"/>
              <a:gd name="connsiteY129" fmla="*/ 3489 h 4063"/>
              <a:gd name="connsiteX130" fmla="*/ 3928 w 12653"/>
              <a:gd name="connsiteY130" fmla="*/ 3528 h 4063"/>
              <a:gd name="connsiteX131" fmla="*/ 3887 w 12653"/>
              <a:gd name="connsiteY131" fmla="*/ 3528 h 4063"/>
              <a:gd name="connsiteX132" fmla="*/ 3805 w 12653"/>
              <a:gd name="connsiteY132" fmla="*/ 4042 h 4063"/>
              <a:gd name="connsiteX133" fmla="*/ 3805 w 12653"/>
              <a:gd name="connsiteY133" fmla="*/ 3981 h 4063"/>
              <a:gd name="connsiteX134" fmla="*/ 3884 w 12653"/>
              <a:gd name="connsiteY134" fmla="*/ 3981 h 4063"/>
              <a:gd name="connsiteX135" fmla="*/ 3884 w 12653"/>
              <a:gd name="connsiteY135" fmla="*/ 3904 h 4063"/>
              <a:gd name="connsiteX136" fmla="*/ 3943 w 12653"/>
              <a:gd name="connsiteY136" fmla="*/ 3904 h 4063"/>
              <a:gd name="connsiteX137" fmla="*/ 3943 w 12653"/>
              <a:gd name="connsiteY137" fmla="*/ 4042 h 4063"/>
              <a:gd name="connsiteX138" fmla="*/ 3805 w 12653"/>
              <a:gd name="connsiteY138" fmla="*/ 4042 h 4063"/>
              <a:gd name="connsiteX139" fmla="*/ 3805 w 12653"/>
              <a:gd name="connsiteY139" fmla="*/ 3962 h 4063"/>
              <a:gd name="connsiteX140" fmla="*/ 3805 w 12653"/>
              <a:gd name="connsiteY140" fmla="*/ 3904 h 4063"/>
              <a:gd name="connsiteX141" fmla="*/ 3865 w 12653"/>
              <a:gd name="connsiteY141" fmla="*/ 3904 h 4063"/>
              <a:gd name="connsiteX142" fmla="*/ 3865 w 12653"/>
              <a:gd name="connsiteY142" fmla="*/ 3962 h 4063"/>
              <a:gd name="connsiteX143" fmla="*/ 3805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3468 w 12653"/>
              <a:gd name="connsiteY79" fmla="*/ 3964 h 4063"/>
              <a:gd name="connsiteX80" fmla="*/ 3405 w 12653"/>
              <a:gd name="connsiteY80" fmla="*/ 3964 h 4063"/>
              <a:gd name="connsiteX81" fmla="*/ 3405 w 12653"/>
              <a:gd name="connsiteY81" fmla="*/ 3934 h 4063"/>
              <a:gd name="connsiteX82" fmla="*/ 3515 w 12653"/>
              <a:gd name="connsiteY82" fmla="*/ 3934 h 4063"/>
              <a:gd name="connsiteX83" fmla="*/ 3515 w 12653"/>
              <a:gd name="connsiteY83" fmla="*/ 4063 h 4063"/>
              <a:gd name="connsiteX84" fmla="*/ 3727 w 12653"/>
              <a:gd name="connsiteY84" fmla="*/ 4063 h 4063"/>
              <a:gd name="connsiteX85" fmla="*/ 3727 w 12653"/>
              <a:gd name="connsiteY85" fmla="*/ 3981 h 4063"/>
              <a:gd name="connsiteX86" fmla="*/ 3783 w 12653"/>
              <a:gd name="connsiteY86" fmla="*/ 3981 h 4063"/>
              <a:gd name="connsiteX87" fmla="*/ 3783 w 12653"/>
              <a:gd name="connsiteY87" fmla="*/ 4063 h 4063"/>
              <a:gd name="connsiteX88" fmla="*/ 3966 w 12653"/>
              <a:gd name="connsiteY88" fmla="*/ 4063 h 4063"/>
              <a:gd name="connsiteX89" fmla="*/ 3966 w 12653"/>
              <a:gd name="connsiteY89" fmla="*/ 3882 h 4063"/>
              <a:gd name="connsiteX90" fmla="*/ 3884 w 12653"/>
              <a:gd name="connsiteY90" fmla="*/ 3882 h 4063"/>
              <a:gd name="connsiteX91" fmla="*/ 3884 w 12653"/>
              <a:gd name="connsiteY91" fmla="*/ 3809 h 4063"/>
              <a:gd name="connsiteX92" fmla="*/ 3964 w 12653"/>
              <a:gd name="connsiteY92" fmla="*/ 3809 h 4063"/>
              <a:gd name="connsiteX93" fmla="*/ 3964 w 12653"/>
              <a:gd name="connsiteY93" fmla="*/ 3597 h 4063"/>
              <a:gd name="connsiteX94" fmla="*/ 3835 w 12653"/>
              <a:gd name="connsiteY94" fmla="*/ 3597 h 4063"/>
              <a:gd name="connsiteX95" fmla="*/ 3835 w 12653"/>
              <a:gd name="connsiteY95" fmla="*/ 3489 h 4063"/>
              <a:gd name="connsiteX96" fmla="*/ 3865 w 12653"/>
              <a:gd name="connsiteY96" fmla="*/ 3489 h 4063"/>
              <a:gd name="connsiteX97" fmla="*/ 3865 w 12653"/>
              <a:gd name="connsiteY97" fmla="*/ 3550 h 4063"/>
              <a:gd name="connsiteX98" fmla="*/ 3949 w 12653"/>
              <a:gd name="connsiteY98" fmla="*/ 3550 h 4063"/>
              <a:gd name="connsiteX99" fmla="*/ 3949 w 12653"/>
              <a:gd name="connsiteY99" fmla="*/ 3468 h 4063"/>
              <a:gd name="connsiteX100" fmla="*/ 3887 w 12653"/>
              <a:gd name="connsiteY100" fmla="*/ 3468 h 4063"/>
              <a:gd name="connsiteX101" fmla="*/ 3887 w 12653"/>
              <a:gd name="connsiteY101" fmla="*/ 3411 h 4063"/>
              <a:gd name="connsiteX102" fmla="*/ 3947 w 12653"/>
              <a:gd name="connsiteY102" fmla="*/ 3411 h 4063"/>
              <a:gd name="connsiteX103" fmla="*/ 3947 w 12653"/>
              <a:gd name="connsiteY103" fmla="*/ 652 h 4063"/>
              <a:gd name="connsiteX104" fmla="*/ 3887 w 12653"/>
              <a:gd name="connsiteY104" fmla="*/ 652 h 4063"/>
              <a:gd name="connsiteX105" fmla="*/ 3887 w 12653"/>
              <a:gd name="connsiteY105" fmla="*/ 596 h 4063"/>
              <a:gd name="connsiteX106" fmla="*/ 3949 w 12653"/>
              <a:gd name="connsiteY106" fmla="*/ 596 h 4063"/>
              <a:gd name="connsiteX107" fmla="*/ 3949 w 12653"/>
              <a:gd name="connsiteY107" fmla="*/ 514 h 4063"/>
              <a:gd name="connsiteX108" fmla="*/ 3865 w 12653"/>
              <a:gd name="connsiteY108" fmla="*/ 514 h 4063"/>
              <a:gd name="connsiteX109" fmla="*/ 3865 w 12653"/>
              <a:gd name="connsiteY109" fmla="*/ 575 h 4063"/>
              <a:gd name="connsiteX110" fmla="*/ 3835 w 12653"/>
              <a:gd name="connsiteY110" fmla="*/ 575 h 4063"/>
              <a:gd name="connsiteX111" fmla="*/ 3835 w 12653"/>
              <a:gd name="connsiteY111" fmla="*/ 467 h 4063"/>
              <a:gd name="connsiteX112" fmla="*/ 3964 w 12653"/>
              <a:gd name="connsiteY112" fmla="*/ 467 h 4063"/>
              <a:gd name="connsiteX113" fmla="*/ 3964 w 12653"/>
              <a:gd name="connsiteY113" fmla="*/ 255 h 4063"/>
              <a:gd name="connsiteX114" fmla="*/ 3884 w 12653"/>
              <a:gd name="connsiteY114" fmla="*/ 255 h 4063"/>
              <a:gd name="connsiteX115" fmla="*/ 3884 w 12653"/>
              <a:gd name="connsiteY115" fmla="*/ 182 h 4063"/>
              <a:gd name="connsiteX116" fmla="*/ 3966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3405 w 12653"/>
              <a:gd name="connsiteY122" fmla="*/ 78 h 4063"/>
              <a:gd name="connsiteX123" fmla="*/ 3405 w 12653"/>
              <a:gd name="connsiteY123" fmla="*/ 37 h 4063"/>
              <a:gd name="connsiteX124" fmla="*/ 3446 w 12653"/>
              <a:gd name="connsiteY124" fmla="*/ 37 h 4063"/>
              <a:gd name="connsiteX125" fmla="*/ 3446 w 12653"/>
              <a:gd name="connsiteY125" fmla="*/ 78 h 4063"/>
              <a:gd name="connsiteX126" fmla="*/ 3405 w 12653"/>
              <a:gd name="connsiteY126" fmla="*/ 78 h 4063"/>
              <a:gd name="connsiteX127" fmla="*/ 3887 w 12653"/>
              <a:gd name="connsiteY127" fmla="*/ 3528 h 4063"/>
              <a:gd name="connsiteX128" fmla="*/ 3887 w 12653"/>
              <a:gd name="connsiteY128" fmla="*/ 3489 h 4063"/>
              <a:gd name="connsiteX129" fmla="*/ 3928 w 12653"/>
              <a:gd name="connsiteY129" fmla="*/ 3489 h 4063"/>
              <a:gd name="connsiteX130" fmla="*/ 3928 w 12653"/>
              <a:gd name="connsiteY130" fmla="*/ 3528 h 4063"/>
              <a:gd name="connsiteX131" fmla="*/ 3887 w 12653"/>
              <a:gd name="connsiteY131" fmla="*/ 3528 h 4063"/>
              <a:gd name="connsiteX132" fmla="*/ 3805 w 12653"/>
              <a:gd name="connsiteY132" fmla="*/ 4042 h 4063"/>
              <a:gd name="connsiteX133" fmla="*/ 3805 w 12653"/>
              <a:gd name="connsiteY133" fmla="*/ 3981 h 4063"/>
              <a:gd name="connsiteX134" fmla="*/ 3884 w 12653"/>
              <a:gd name="connsiteY134" fmla="*/ 3981 h 4063"/>
              <a:gd name="connsiteX135" fmla="*/ 3884 w 12653"/>
              <a:gd name="connsiteY135" fmla="*/ 3904 h 4063"/>
              <a:gd name="connsiteX136" fmla="*/ 3943 w 12653"/>
              <a:gd name="connsiteY136" fmla="*/ 3904 h 4063"/>
              <a:gd name="connsiteX137" fmla="*/ 3943 w 12653"/>
              <a:gd name="connsiteY137" fmla="*/ 4042 h 4063"/>
              <a:gd name="connsiteX138" fmla="*/ 3805 w 12653"/>
              <a:gd name="connsiteY138" fmla="*/ 4042 h 4063"/>
              <a:gd name="connsiteX139" fmla="*/ 3805 w 12653"/>
              <a:gd name="connsiteY139" fmla="*/ 3962 h 4063"/>
              <a:gd name="connsiteX140" fmla="*/ 3805 w 12653"/>
              <a:gd name="connsiteY140" fmla="*/ 3904 h 4063"/>
              <a:gd name="connsiteX141" fmla="*/ 3865 w 12653"/>
              <a:gd name="connsiteY141" fmla="*/ 3904 h 4063"/>
              <a:gd name="connsiteX142" fmla="*/ 3865 w 12653"/>
              <a:gd name="connsiteY142" fmla="*/ 3962 h 4063"/>
              <a:gd name="connsiteX143" fmla="*/ 3805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3405 w 12653"/>
              <a:gd name="connsiteY80" fmla="*/ 3964 h 4063"/>
              <a:gd name="connsiteX81" fmla="*/ 3405 w 12653"/>
              <a:gd name="connsiteY81" fmla="*/ 3934 h 4063"/>
              <a:gd name="connsiteX82" fmla="*/ 3515 w 12653"/>
              <a:gd name="connsiteY82" fmla="*/ 3934 h 4063"/>
              <a:gd name="connsiteX83" fmla="*/ 3515 w 12653"/>
              <a:gd name="connsiteY83" fmla="*/ 4063 h 4063"/>
              <a:gd name="connsiteX84" fmla="*/ 3727 w 12653"/>
              <a:gd name="connsiteY84" fmla="*/ 4063 h 4063"/>
              <a:gd name="connsiteX85" fmla="*/ 3727 w 12653"/>
              <a:gd name="connsiteY85" fmla="*/ 3981 h 4063"/>
              <a:gd name="connsiteX86" fmla="*/ 3783 w 12653"/>
              <a:gd name="connsiteY86" fmla="*/ 3981 h 4063"/>
              <a:gd name="connsiteX87" fmla="*/ 3783 w 12653"/>
              <a:gd name="connsiteY87" fmla="*/ 4063 h 4063"/>
              <a:gd name="connsiteX88" fmla="*/ 3966 w 12653"/>
              <a:gd name="connsiteY88" fmla="*/ 4063 h 4063"/>
              <a:gd name="connsiteX89" fmla="*/ 3966 w 12653"/>
              <a:gd name="connsiteY89" fmla="*/ 3882 h 4063"/>
              <a:gd name="connsiteX90" fmla="*/ 3884 w 12653"/>
              <a:gd name="connsiteY90" fmla="*/ 3882 h 4063"/>
              <a:gd name="connsiteX91" fmla="*/ 3884 w 12653"/>
              <a:gd name="connsiteY91" fmla="*/ 3809 h 4063"/>
              <a:gd name="connsiteX92" fmla="*/ 3964 w 12653"/>
              <a:gd name="connsiteY92" fmla="*/ 3809 h 4063"/>
              <a:gd name="connsiteX93" fmla="*/ 3964 w 12653"/>
              <a:gd name="connsiteY93" fmla="*/ 3597 h 4063"/>
              <a:gd name="connsiteX94" fmla="*/ 3835 w 12653"/>
              <a:gd name="connsiteY94" fmla="*/ 3597 h 4063"/>
              <a:gd name="connsiteX95" fmla="*/ 3835 w 12653"/>
              <a:gd name="connsiteY95" fmla="*/ 3489 h 4063"/>
              <a:gd name="connsiteX96" fmla="*/ 3865 w 12653"/>
              <a:gd name="connsiteY96" fmla="*/ 3489 h 4063"/>
              <a:gd name="connsiteX97" fmla="*/ 3865 w 12653"/>
              <a:gd name="connsiteY97" fmla="*/ 3550 h 4063"/>
              <a:gd name="connsiteX98" fmla="*/ 3949 w 12653"/>
              <a:gd name="connsiteY98" fmla="*/ 3550 h 4063"/>
              <a:gd name="connsiteX99" fmla="*/ 3949 w 12653"/>
              <a:gd name="connsiteY99" fmla="*/ 3468 h 4063"/>
              <a:gd name="connsiteX100" fmla="*/ 3887 w 12653"/>
              <a:gd name="connsiteY100" fmla="*/ 3468 h 4063"/>
              <a:gd name="connsiteX101" fmla="*/ 3887 w 12653"/>
              <a:gd name="connsiteY101" fmla="*/ 3411 h 4063"/>
              <a:gd name="connsiteX102" fmla="*/ 3947 w 12653"/>
              <a:gd name="connsiteY102" fmla="*/ 3411 h 4063"/>
              <a:gd name="connsiteX103" fmla="*/ 3947 w 12653"/>
              <a:gd name="connsiteY103" fmla="*/ 652 h 4063"/>
              <a:gd name="connsiteX104" fmla="*/ 3887 w 12653"/>
              <a:gd name="connsiteY104" fmla="*/ 652 h 4063"/>
              <a:gd name="connsiteX105" fmla="*/ 3887 w 12653"/>
              <a:gd name="connsiteY105" fmla="*/ 596 h 4063"/>
              <a:gd name="connsiteX106" fmla="*/ 3949 w 12653"/>
              <a:gd name="connsiteY106" fmla="*/ 596 h 4063"/>
              <a:gd name="connsiteX107" fmla="*/ 3949 w 12653"/>
              <a:gd name="connsiteY107" fmla="*/ 514 h 4063"/>
              <a:gd name="connsiteX108" fmla="*/ 3865 w 12653"/>
              <a:gd name="connsiteY108" fmla="*/ 514 h 4063"/>
              <a:gd name="connsiteX109" fmla="*/ 3865 w 12653"/>
              <a:gd name="connsiteY109" fmla="*/ 575 h 4063"/>
              <a:gd name="connsiteX110" fmla="*/ 3835 w 12653"/>
              <a:gd name="connsiteY110" fmla="*/ 575 h 4063"/>
              <a:gd name="connsiteX111" fmla="*/ 3835 w 12653"/>
              <a:gd name="connsiteY111" fmla="*/ 467 h 4063"/>
              <a:gd name="connsiteX112" fmla="*/ 3964 w 12653"/>
              <a:gd name="connsiteY112" fmla="*/ 467 h 4063"/>
              <a:gd name="connsiteX113" fmla="*/ 3964 w 12653"/>
              <a:gd name="connsiteY113" fmla="*/ 255 h 4063"/>
              <a:gd name="connsiteX114" fmla="*/ 3884 w 12653"/>
              <a:gd name="connsiteY114" fmla="*/ 255 h 4063"/>
              <a:gd name="connsiteX115" fmla="*/ 3884 w 12653"/>
              <a:gd name="connsiteY115" fmla="*/ 182 h 4063"/>
              <a:gd name="connsiteX116" fmla="*/ 3966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3405 w 12653"/>
              <a:gd name="connsiteY122" fmla="*/ 78 h 4063"/>
              <a:gd name="connsiteX123" fmla="*/ 3405 w 12653"/>
              <a:gd name="connsiteY123" fmla="*/ 37 h 4063"/>
              <a:gd name="connsiteX124" fmla="*/ 3446 w 12653"/>
              <a:gd name="connsiteY124" fmla="*/ 37 h 4063"/>
              <a:gd name="connsiteX125" fmla="*/ 3446 w 12653"/>
              <a:gd name="connsiteY125" fmla="*/ 78 h 4063"/>
              <a:gd name="connsiteX126" fmla="*/ 3405 w 12653"/>
              <a:gd name="connsiteY126" fmla="*/ 78 h 4063"/>
              <a:gd name="connsiteX127" fmla="*/ 3887 w 12653"/>
              <a:gd name="connsiteY127" fmla="*/ 3528 h 4063"/>
              <a:gd name="connsiteX128" fmla="*/ 3887 w 12653"/>
              <a:gd name="connsiteY128" fmla="*/ 3489 h 4063"/>
              <a:gd name="connsiteX129" fmla="*/ 3928 w 12653"/>
              <a:gd name="connsiteY129" fmla="*/ 3489 h 4063"/>
              <a:gd name="connsiteX130" fmla="*/ 3928 w 12653"/>
              <a:gd name="connsiteY130" fmla="*/ 3528 h 4063"/>
              <a:gd name="connsiteX131" fmla="*/ 3887 w 12653"/>
              <a:gd name="connsiteY131" fmla="*/ 3528 h 4063"/>
              <a:gd name="connsiteX132" fmla="*/ 3805 w 12653"/>
              <a:gd name="connsiteY132" fmla="*/ 4042 h 4063"/>
              <a:gd name="connsiteX133" fmla="*/ 3805 w 12653"/>
              <a:gd name="connsiteY133" fmla="*/ 3981 h 4063"/>
              <a:gd name="connsiteX134" fmla="*/ 3884 w 12653"/>
              <a:gd name="connsiteY134" fmla="*/ 3981 h 4063"/>
              <a:gd name="connsiteX135" fmla="*/ 3884 w 12653"/>
              <a:gd name="connsiteY135" fmla="*/ 3904 h 4063"/>
              <a:gd name="connsiteX136" fmla="*/ 3943 w 12653"/>
              <a:gd name="connsiteY136" fmla="*/ 3904 h 4063"/>
              <a:gd name="connsiteX137" fmla="*/ 3943 w 12653"/>
              <a:gd name="connsiteY137" fmla="*/ 4042 h 4063"/>
              <a:gd name="connsiteX138" fmla="*/ 3805 w 12653"/>
              <a:gd name="connsiteY138" fmla="*/ 4042 h 4063"/>
              <a:gd name="connsiteX139" fmla="*/ 3805 w 12653"/>
              <a:gd name="connsiteY139" fmla="*/ 3962 h 4063"/>
              <a:gd name="connsiteX140" fmla="*/ 3805 w 12653"/>
              <a:gd name="connsiteY140" fmla="*/ 3904 h 4063"/>
              <a:gd name="connsiteX141" fmla="*/ 3865 w 12653"/>
              <a:gd name="connsiteY141" fmla="*/ 3904 h 4063"/>
              <a:gd name="connsiteX142" fmla="*/ 3865 w 12653"/>
              <a:gd name="connsiteY142" fmla="*/ 3962 h 4063"/>
              <a:gd name="connsiteX143" fmla="*/ 3805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3405 w 12653"/>
              <a:gd name="connsiteY81" fmla="*/ 3934 h 4063"/>
              <a:gd name="connsiteX82" fmla="*/ 3515 w 12653"/>
              <a:gd name="connsiteY82" fmla="*/ 3934 h 4063"/>
              <a:gd name="connsiteX83" fmla="*/ 3515 w 12653"/>
              <a:gd name="connsiteY83" fmla="*/ 4063 h 4063"/>
              <a:gd name="connsiteX84" fmla="*/ 3727 w 12653"/>
              <a:gd name="connsiteY84" fmla="*/ 4063 h 4063"/>
              <a:gd name="connsiteX85" fmla="*/ 3727 w 12653"/>
              <a:gd name="connsiteY85" fmla="*/ 3981 h 4063"/>
              <a:gd name="connsiteX86" fmla="*/ 3783 w 12653"/>
              <a:gd name="connsiteY86" fmla="*/ 3981 h 4063"/>
              <a:gd name="connsiteX87" fmla="*/ 3783 w 12653"/>
              <a:gd name="connsiteY87" fmla="*/ 4063 h 4063"/>
              <a:gd name="connsiteX88" fmla="*/ 3966 w 12653"/>
              <a:gd name="connsiteY88" fmla="*/ 4063 h 4063"/>
              <a:gd name="connsiteX89" fmla="*/ 3966 w 12653"/>
              <a:gd name="connsiteY89" fmla="*/ 3882 h 4063"/>
              <a:gd name="connsiteX90" fmla="*/ 3884 w 12653"/>
              <a:gd name="connsiteY90" fmla="*/ 3882 h 4063"/>
              <a:gd name="connsiteX91" fmla="*/ 3884 w 12653"/>
              <a:gd name="connsiteY91" fmla="*/ 3809 h 4063"/>
              <a:gd name="connsiteX92" fmla="*/ 3964 w 12653"/>
              <a:gd name="connsiteY92" fmla="*/ 3809 h 4063"/>
              <a:gd name="connsiteX93" fmla="*/ 3964 w 12653"/>
              <a:gd name="connsiteY93" fmla="*/ 3597 h 4063"/>
              <a:gd name="connsiteX94" fmla="*/ 3835 w 12653"/>
              <a:gd name="connsiteY94" fmla="*/ 3597 h 4063"/>
              <a:gd name="connsiteX95" fmla="*/ 3835 w 12653"/>
              <a:gd name="connsiteY95" fmla="*/ 3489 h 4063"/>
              <a:gd name="connsiteX96" fmla="*/ 3865 w 12653"/>
              <a:gd name="connsiteY96" fmla="*/ 3489 h 4063"/>
              <a:gd name="connsiteX97" fmla="*/ 3865 w 12653"/>
              <a:gd name="connsiteY97" fmla="*/ 3550 h 4063"/>
              <a:gd name="connsiteX98" fmla="*/ 3949 w 12653"/>
              <a:gd name="connsiteY98" fmla="*/ 3550 h 4063"/>
              <a:gd name="connsiteX99" fmla="*/ 3949 w 12653"/>
              <a:gd name="connsiteY99" fmla="*/ 3468 h 4063"/>
              <a:gd name="connsiteX100" fmla="*/ 3887 w 12653"/>
              <a:gd name="connsiteY100" fmla="*/ 3468 h 4063"/>
              <a:gd name="connsiteX101" fmla="*/ 3887 w 12653"/>
              <a:gd name="connsiteY101" fmla="*/ 3411 h 4063"/>
              <a:gd name="connsiteX102" fmla="*/ 3947 w 12653"/>
              <a:gd name="connsiteY102" fmla="*/ 3411 h 4063"/>
              <a:gd name="connsiteX103" fmla="*/ 3947 w 12653"/>
              <a:gd name="connsiteY103" fmla="*/ 652 h 4063"/>
              <a:gd name="connsiteX104" fmla="*/ 3887 w 12653"/>
              <a:gd name="connsiteY104" fmla="*/ 652 h 4063"/>
              <a:gd name="connsiteX105" fmla="*/ 3887 w 12653"/>
              <a:gd name="connsiteY105" fmla="*/ 596 h 4063"/>
              <a:gd name="connsiteX106" fmla="*/ 3949 w 12653"/>
              <a:gd name="connsiteY106" fmla="*/ 596 h 4063"/>
              <a:gd name="connsiteX107" fmla="*/ 3949 w 12653"/>
              <a:gd name="connsiteY107" fmla="*/ 514 h 4063"/>
              <a:gd name="connsiteX108" fmla="*/ 3865 w 12653"/>
              <a:gd name="connsiteY108" fmla="*/ 514 h 4063"/>
              <a:gd name="connsiteX109" fmla="*/ 3865 w 12653"/>
              <a:gd name="connsiteY109" fmla="*/ 575 h 4063"/>
              <a:gd name="connsiteX110" fmla="*/ 3835 w 12653"/>
              <a:gd name="connsiteY110" fmla="*/ 575 h 4063"/>
              <a:gd name="connsiteX111" fmla="*/ 3835 w 12653"/>
              <a:gd name="connsiteY111" fmla="*/ 467 h 4063"/>
              <a:gd name="connsiteX112" fmla="*/ 3964 w 12653"/>
              <a:gd name="connsiteY112" fmla="*/ 467 h 4063"/>
              <a:gd name="connsiteX113" fmla="*/ 3964 w 12653"/>
              <a:gd name="connsiteY113" fmla="*/ 255 h 4063"/>
              <a:gd name="connsiteX114" fmla="*/ 3884 w 12653"/>
              <a:gd name="connsiteY114" fmla="*/ 255 h 4063"/>
              <a:gd name="connsiteX115" fmla="*/ 3884 w 12653"/>
              <a:gd name="connsiteY115" fmla="*/ 182 h 4063"/>
              <a:gd name="connsiteX116" fmla="*/ 3966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3405 w 12653"/>
              <a:gd name="connsiteY122" fmla="*/ 78 h 4063"/>
              <a:gd name="connsiteX123" fmla="*/ 3405 w 12653"/>
              <a:gd name="connsiteY123" fmla="*/ 37 h 4063"/>
              <a:gd name="connsiteX124" fmla="*/ 3446 w 12653"/>
              <a:gd name="connsiteY124" fmla="*/ 37 h 4063"/>
              <a:gd name="connsiteX125" fmla="*/ 3446 w 12653"/>
              <a:gd name="connsiteY125" fmla="*/ 78 h 4063"/>
              <a:gd name="connsiteX126" fmla="*/ 3405 w 12653"/>
              <a:gd name="connsiteY126" fmla="*/ 78 h 4063"/>
              <a:gd name="connsiteX127" fmla="*/ 3887 w 12653"/>
              <a:gd name="connsiteY127" fmla="*/ 3528 h 4063"/>
              <a:gd name="connsiteX128" fmla="*/ 3887 w 12653"/>
              <a:gd name="connsiteY128" fmla="*/ 3489 h 4063"/>
              <a:gd name="connsiteX129" fmla="*/ 3928 w 12653"/>
              <a:gd name="connsiteY129" fmla="*/ 3489 h 4063"/>
              <a:gd name="connsiteX130" fmla="*/ 3928 w 12653"/>
              <a:gd name="connsiteY130" fmla="*/ 3528 h 4063"/>
              <a:gd name="connsiteX131" fmla="*/ 3887 w 12653"/>
              <a:gd name="connsiteY131" fmla="*/ 3528 h 4063"/>
              <a:gd name="connsiteX132" fmla="*/ 3805 w 12653"/>
              <a:gd name="connsiteY132" fmla="*/ 4042 h 4063"/>
              <a:gd name="connsiteX133" fmla="*/ 3805 w 12653"/>
              <a:gd name="connsiteY133" fmla="*/ 3981 h 4063"/>
              <a:gd name="connsiteX134" fmla="*/ 3884 w 12653"/>
              <a:gd name="connsiteY134" fmla="*/ 3981 h 4063"/>
              <a:gd name="connsiteX135" fmla="*/ 3884 w 12653"/>
              <a:gd name="connsiteY135" fmla="*/ 3904 h 4063"/>
              <a:gd name="connsiteX136" fmla="*/ 3943 w 12653"/>
              <a:gd name="connsiteY136" fmla="*/ 3904 h 4063"/>
              <a:gd name="connsiteX137" fmla="*/ 3943 w 12653"/>
              <a:gd name="connsiteY137" fmla="*/ 4042 h 4063"/>
              <a:gd name="connsiteX138" fmla="*/ 3805 w 12653"/>
              <a:gd name="connsiteY138" fmla="*/ 4042 h 4063"/>
              <a:gd name="connsiteX139" fmla="*/ 3805 w 12653"/>
              <a:gd name="connsiteY139" fmla="*/ 3962 h 4063"/>
              <a:gd name="connsiteX140" fmla="*/ 3805 w 12653"/>
              <a:gd name="connsiteY140" fmla="*/ 3904 h 4063"/>
              <a:gd name="connsiteX141" fmla="*/ 3865 w 12653"/>
              <a:gd name="connsiteY141" fmla="*/ 3904 h 4063"/>
              <a:gd name="connsiteX142" fmla="*/ 3865 w 12653"/>
              <a:gd name="connsiteY142" fmla="*/ 3962 h 4063"/>
              <a:gd name="connsiteX143" fmla="*/ 3805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3515 w 12653"/>
              <a:gd name="connsiteY82" fmla="*/ 3934 h 4063"/>
              <a:gd name="connsiteX83" fmla="*/ 3515 w 12653"/>
              <a:gd name="connsiteY83" fmla="*/ 4063 h 4063"/>
              <a:gd name="connsiteX84" fmla="*/ 3727 w 12653"/>
              <a:gd name="connsiteY84" fmla="*/ 4063 h 4063"/>
              <a:gd name="connsiteX85" fmla="*/ 3727 w 12653"/>
              <a:gd name="connsiteY85" fmla="*/ 3981 h 4063"/>
              <a:gd name="connsiteX86" fmla="*/ 3783 w 12653"/>
              <a:gd name="connsiteY86" fmla="*/ 3981 h 4063"/>
              <a:gd name="connsiteX87" fmla="*/ 3783 w 12653"/>
              <a:gd name="connsiteY87" fmla="*/ 4063 h 4063"/>
              <a:gd name="connsiteX88" fmla="*/ 3966 w 12653"/>
              <a:gd name="connsiteY88" fmla="*/ 4063 h 4063"/>
              <a:gd name="connsiteX89" fmla="*/ 3966 w 12653"/>
              <a:gd name="connsiteY89" fmla="*/ 3882 h 4063"/>
              <a:gd name="connsiteX90" fmla="*/ 3884 w 12653"/>
              <a:gd name="connsiteY90" fmla="*/ 3882 h 4063"/>
              <a:gd name="connsiteX91" fmla="*/ 3884 w 12653"/>
              <a:gd name="connsiteY91" fmla="*/ 3809 h 4063"/>
              <a:gd name="connsiteX92" fmla="*/ 3964 w 12653"/>
              <a:gd name="connsiteY92" fmla="*/ 3809 h 4063"/>
              <a:gd name="connsiteX93" fmla="*/ 3964 w 12653"/>
              <a:gd name="connsiteY93" fmla="*/ 3597 h 4063"/>
              <a:gd name="connsiteX94" fmla="*/ 3835 w 12653"/>
              <a:gd name="connsiteY94" fmla="*/ 3597 h 4063"/>
              <a:gd name="connsiteX95" fmla="*/ 3835 w 12653"/>
              <a:gd name="connsiteY95" fmla="*/ 3489 h 4063"/>
              <a:gd name="connsiteX96" fmla="*/ 3865 w 12653"/>
              <a:gd name="connsiteY96" fmla="*/ 3489 h 4063"/>
              <a:gd name="connsiteX97" fmla="*/ 3865 w 12653"/>
              <a:gd name="connsiteY97" fmla="*/ 3550 h 4063"/>
              <a:gd name="connsiteX98" fmla="*/ 3949 w 12653"/>
              <a:gd name="connsiteY98" fmla="*/ 3550 h 4063"/>
              <a:gd name="connsiteX99" fmla="*/ 3949 w 12653"/>
              <a:gd name="connsiteY99" fmla="*/ 3468 h 4063"/>
              <a:gd name="connsiteX100" fmla="*/ 3887 w 12653"/>
              <a:gd name="connsiteY100" fmla="*/ 3468 h 4063"/>
              <a:gd name="connsiteX101" fmla="*/ 3887 w 12653"/>
              <a:gd name="connsiteY101" fmla="*/ 3411 h 4063"/>
              <a:gd name="connsiteX102" fmla="*/ 3947 w 12653"/>
              <a:gd name="connsiteY102" fmla="*/ 3411 h 4063"/>
              <a:gd name="connsiteX103" fmla="*/ 3947 w 12653"/>
              <a:gd name="connsiteY103" fmla="*/ 652 h 4063"/>
              <a:gd name="connsiteX104" fmla="*/ 3887 w 12653"/>
              <a:gd name="connsiteY104" fmla="*/ 652 h 4063"/>
              <a:gd name="connsiteX105" fmla="*/ 3887 w 12653"/>
              <a:gd name="connsiteY105" fmla="*/ 596 h 4063"/>
              <a:gd name="connsiteX106" fmla="*/ 3949 w 12653"/>
              <a:gd name="connsiteY106" fmla="*/ 596 h 4063"/>
              <a:gd name="connsiteX107" fmla="*/ 3949 w 12653"/>
              <a:gd name="connsiteY107" fmla="*/ 514 h 4063"/>
              <a:gd name="connsiteX108" fmla="*/ 3865 w 12653"/>
              <a:gd name="connsiteY108" fmla="*/ 514 h 4063"/>
              <a:gd name="connsiteX109" fmla="*/ 3865 w 12653"/>
              <a:gd name="connsiteY109" fmla="*/ 575 h 4063"/>
              <a:gd name="connsiteX110" fmla="*/ 3835 w 12653"/>
              <a:gd name="connsiteY110" fmla="*/ 575 h 4063"/>
              <a:gd name="connsiteX111" fmla="*/ 3835 w 12653"/>
              <a:gd name="connsiteY111" fmla="*/ 467 h 4063"/>
              <a:gd name="connsiteX112" fmla="*/ 3964 w 12653"/>
              <a:gd name="connsiteY112" fmla="*/ 467 h 4063"/>
              <a:gd name="connsiteX113" fmla="*/ 3964 w 12653"/>
              <a:gd name="connsiteY113" fmla="*/ 255 h 4063"/>
              <a:gd name="connsiteX114" fmla="*/ 3884 w 12653"/>
              <a:gd name="connsiteY114" fmla="*/ 255 h 4063"/>
              <a:gd name="connsiteX115" fmla="*/ 3884 w 12653"/>
              <a:gd name="connsiteY115" fmla="*/ 182 h 4063"/>
              <a:gd name="connsiteX116" fmla="*/ 3966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3405 w 12653"/>
              <a:gd name="connsiteY122" fmla="*/ 78 h 4063"/>
              <a:gd name="connsiteX123" fmla="*/ 3405 w 12653"/>
              <a:gd name="connsiteY123" fmla="*/ 37 h 4063"/>
              <a:gd name="connsiteX124" fmla="*/ 3446 w 12653"/>
              <a:gd name="connsiteY124" fmla="*/ 37 h 4063"/>
              <a:gd name="connsiteX125" fmla="*/ 3446 w 12653"/>
              <a:gd name="connsiteY125" fmla="*/ 78 h 4063"/>
              <a:gd name="connsiteX126" fmla="*/ 3405 w 12653"/>
              <a:gd name="connsiteY126" fmla="*/ 78 h 4063"/>
              <a:gd name="connsiteX127" fmla="*/ 3887 w 12653"/>
              <a:gd name="connsiteY127" fmla="*/ 3528 h 4063"/>
              <a:gd name="connsiteX128" fmla="*/ 3887 w 12653"/>
              <a:gd name="connsiteY128" fmla="*/ 3489 h 4063"/>
              <a:gd name="connsiteX129" fmla="*/ 3928 w 12653"/>
              <a:gd name="connsiteY129" fmla="*/ 3489 h 4063"/>
              <a:gd name="connsiteX130" fmla="*/ 3928 w 12653"/>
              <a:gd name="connsiteY130" fmla="*/ 3528 h 4063"/>
              <a:gd name="connsiteX131" fmla="*/ 3887 w 12653"/>
              <a:gd name="connsiteY131" fmla="*/ 3528 h 4063"/>
              <a:gd name="connsiteX132" fmla="*/ 3805 w 12653"/>
              <a:gd name="connsiteY132" fmla="*/ 4042 h 4063"/>
              <a:gd name="connsiteX133" fmla="*/ 3805 w 12653"/>
              <a:gd name="connsiteY133" fmla="*/ 3981 h 4063"/>
              <a:gd name="connsiteX134" fmla="*/ 3884 w 12653"/>
              <a:gd name="connsiteY134" fmla="*/ 3981 h 4063"/>
              <a:gd name="connsiteX135" fmla="*/ 3884 w 12653"/>
              <a:gd name="connsiteY135" fmla="*/ 3904 h 4063"/>
              <a:gd name="connsiteX136" fmla="*/ 3943 w 12653"/>
              <a:gd name="connsiteY136" fmla="*/ 3904 h 4063"/>
              <a:gd name="connsiteX137" fmla="*/ 3943 w 12653"/>
              <a:gd name="connsiteY137" fmla="*/ 4042 h 4063"/>
              <a:gd name="connsiteX138" fmla="*/ 3805 w 12653"/>
              <a:gd name="connsiteY138" fmla="*/ 4042 h 4063"/>
              <a:gd name="connsiteX139" fmla="*/ 3805 w 12653"/>
              <a:gd name="connsiteY139" fmla="*/ 3962 h 4063"/>
              <a:gd name="connsiteX140" fmla="*/ 3805 w 12653"/>
              <a:gd name="connsiteY140" fmla="*/ 3904 h 4063"/>
              <a:gd name="connsiteX141" fmla="*/ 3865 w 12653"/>
              <a:gd name="connsiteY141" fmla="*/ 3904 h 4063"/>
              <a:gd name="connsiteX142" fmla="*/ 3865 w 12653"/>
              <a:gd name="connsiteY142" fmla="*/ 3962 h 4063"/>
              <a:gd name="connsiteX143" fmla="*/ 3805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3515 w 12653"/>
              <a:gd name="connsiteY83" fmla="*/ 4063 h 4063"/>
              <a:gd name="connsiteX84" fmla="*/ 3727 w 12653"/>
              <a:gd name="connsiteY84" fmla="*/ 4063 h 4063"/>
              <a:gd name="connsiteX85" fmla="*/ 3727 w 12653"/>
              <a:gd name="connsiteY85" fmla="*/ 3981 h 4063"/>
              <a:gd name="connsiteX86" fmla="*/ 3783 w 12653"/>
              <a:gd name="connsiteY86" fmla="*/ 3981 h 4063"/>
              <a:gd name="connsiteX87" fmla="*/ 3783 w 12653"/>
              <a:gd name="connsiteY87" fmla="*/ 4063 h 4063"/>
              <a:gd name="connsiteX88" fmla="*/ 3966 w 12653"/>
              <a:gd name="connsiteY88" fmla="*/ 4063 h 4063"/>
              <a:gd name="connsiteX89" fmla="*/ 3966 w 12653"/>
              <a:gd name="connsiteY89" fmla="*/ 3882 h 4063"/>
              <a:gd name="connsiteX90" fmla="*/ 3884 w 12653"/>
              <a:gd name="connsiteY90" fmla="*/ 3882 h 4063"/>
              <a:gd name="connsiteX91" fmla="*/ 3884 w 12653"/>
              <a:gd name="connsiteY91" fmla="*/ 3809 h 4063"/>
              <a:gd name="connsiteX92" fmla="*/ 3964 w 12653"/>
              <a:gd name="connsiteY92" fmla="*/ 3809 h 4063"/>
              <a:gd name="connsiteX93" fmla="*/ 3964 w 12653"/>
              <a:gd name="connsiteY93" fmla="*/ 3597 h 4063"/>
              <a:gd name="connsiteX94" fmla="*/ 3835 w 12653"/>
              <a:gd name="connsiteY94" fmla="*/ 3597 h 4063"/>
              <a:gd name="connsiteX95" fmla="*/ 3835 w 12653"/>
              <a:gd name="connsiteY95" fmla="*/ 3489 h 4063"/>
              <a:gd name="connsiteX96" fmla="*/ 3865 w 12653"/>
              <a:gd name="connsiteY96" fmla="*/ 3489 h 4063"/>
              <a:gd name="connsiteX97" fmla="*/ 3865 w 12653"/>
              <a:gd name="connsiteY97" fmla="*/ 3550 h 4063"/>
              <a:gd name="connsiteX98" fmla="*/ 3949 w 12653"/>
              <a:gd name="connsiteY98" fmla="*/ 3550 h 4063"/>
              <a:gd name="connsiteX99" fmla="*/ 3949 w 12653"/>
              <a:gd name="connsiteY99" fmla="*/ 3468 h 4063"/>
              <a:gd name="connsiteX100" fmla="*/ 3887 w 12653"/>
              <a:gd name="connsiteY100" fmla="*/ 3468 h 4063"/>
              <a:gd name="connsiteX101" fmla="*/ 3887 w 12653"/>
              <a:gd name="connsiteY101" fmla="*/ 3411 h 4063"/>
              <a:gd name="connsiteX102" fmla="*/ 3947 w 12653"/>
              <a:gd name="connsiteY102" fmla="*/ 3411 h 4063"/>
              <a:gd name="connsiteX103" fmla="*/ 3947 w 12653"/>
              <a:gd name="connsiteY103" fmla="*/ 652 h 4063"/>
              <a:gd name="connsiteX104" fmla="*/ 3887 w 12653"/>
              <a:gd name="connsiteY104" fmla="*/ 652 h 4063"/>
              <a:gd name="connsiteX105" fmla="*/ 3887 w 12653"/>
              <a:gd name="connsiteY105" fmla="*/ 596 h 4063"/>
              <a:gd name="connsiteX106" fmla="*/ 3949 w 12653"/>
              <a:gd name="connsiteY106" fmla="*/ 596 h 4063"/>
              <a:gd name="connsiteX107" fmla="*/ 3949 w 12653"/>
              <a:gd name="connsiteY107" fmla="*/ 514 h 4063"/>
              <a:gd name="connsiteX108" fmla="*/ 3865 w 12653"/>
              <a:gd name="connsiteY108" fmla="*/ 514 h 4063"/>
              <a:gd name="connsiteX109" fmla="*/ 3865 w 12653"/>
              <a:gd name="connsiteY109" fmla="*/ 575 h 4063"/>
              <a:gd name="connsiteX110" fmla="*/ 3835 w 12653"/>
              <a:gd name="connsiteY110" fmla="*/ 575 h 4063"/>
              <a:gd name="connsiteX111" fmla="*/ 3835 w 12653"/>
              <a:gd name="connsiteY111" fmla="*/ 467 h 4063"/>
              <a:gd name="connsiteX112" fmla="*/ 3964 w 12653"/>
              <a:gd name="connsiteY112" fmla="*/ 467 h 4063"/>
              <a:gd name="connsiteX113" fmla="*/ 3964 w 12653"/>
              <a:gd name="connsiteY113" fmla="*/ 255 h 4063"/>
              <a:gd name="connsiteX114" fmla="*/ 3884 w 12653"/>
              <a:gd name="connsiteY114" fmla="*/ 255 h 4063"/>
              <a:gd name="connsiteX115" fmla="*/ 3884 w 12653"/>
              <a:gd name="connsiteY115" fmla="*/ 182 h 4063"/>
              <a:gd name="connsiteX116" fmla="*/ 3966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3405 w 12653"/>
              <a:gd name="connsiteY122" fmla="*/ 78 h 4063"/>
              <a:gd name="connsiteX123" fmla="*/ 3405 w 12653"/>
              <a:gd name="connsiteY123" fmla="*/ 37 h 4063"/>
              <a:gd name="connsiteX124" fmla="*/ 3446 w 12653"/>
              <a:gd name="connsiteY124" fmla="*/ 37 h 4063"/>
              <a:gd name="connsiteX125" fmla="*/ 3446 w 12653"/>
              <a:gd name="connsiteY125" fmla="*/ 78 h 4063"/>
              <a:gd name="connsiteX126" fmla="*/ 3405 w 12653"/>
              <a:gd name="connsiteY126" fmla="*/ 78 h 4063"/>
              <a:gd name="connsiteX127" fmla="*/ 3887 w 12653"/>
              <a:gd name="connsiteY127" fmla="*/ 3528 h 4063"/>
              <a:gd name="connsiteX128" fmla="*/ 3887 w 12653"/>
              <a:gd name="connsiteY128" fmla="*/ 3489 h 4063"/>
              <a:gd name="connsiteX129" fmla="*/ 3928 w 12653"/>
              <a:gd name="connsiteY129" fmla="*/ 3489 h 4063"/>
              <a:gd name="connsiteX130" fmla="*/ 3928 w 12653"/>
              <a:gd name="connsiteY130" fmla="*/ 3528 h 4063"/>
              <a:gd name="connsiteX131" fmla="*/ 3887 w 12653"/>
              <a:gd name="connsiteY131" fmla="*/ 3528 h 4063"/>
              <a:gd name="connsiteX132" fmla="*/ 3805 w 12653"/>
              <a:gd name="connsiteY132" fmla="*/ 4042 h 4063"/>
              <a:gd name="connsiteX133" fmla="*/ 3805 w 12653"/>
              <a:gd name="connsiteY133" fmla="*/ 3981 h 4063"/>
              <a:gd name="connsiteX134" fmla="*/ 3884 w 12653"/>
              <a:gd name="connsiteY134" fmla="*/ 3981 h 4063"/>
              <a:gd name="connsiteX135" fmla="*/ 3884 w 12653"/>
              <a:gd name="connsiteY135" fmla="*/ 3904 h 4063"/>
              <a:gd name="connsiteX136" fmla="*/ 3943 w 12653"/>
              <a:gd name="connsiteY136" fmla="*/ 3904 h 4063"/>
              <a:gd name="connsiteX137" fmla="*/ 3943 w 12653"/>
              <a:gd name="connsiteY137" fmla="*/ 4042 h 4063"/>
              <a:gd name="connsiteX138" fmla="*/ 3805 w 12653"/>
              <a:gd name="connsiteY138" fmla="*/ 4042 h 4063"/>
              <a:gd name="connsiteX139" fmla="*/ 3805 w 12653"/>
              <a:gd name="connsiteY139" fmla="*/ 3962 h 4063"/>
              <a:gd name="connsiteX140" fmla="*/ 3805 w 12653"/>
              <a:gd name="connsiteY140" fmla="*/ 3904 h 4063"/>
              <a:gd name="connsiteX141" fmla="*/ 3865 w 12653"/>
              <a:gd name="connsiteY141" fmla="*/ 3904 h 4063"/>
              <a:gd name="connsiteX142" fmla="*/ 3865 w 12653"/>
              <a:gd name="connsiteY142" fmla="*/ 3962 h 4063"/>
              <a:gd name="connsiteX143" fmla="*/ 3805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3727 w 12653"/>
              <a:gd name="connsiteY84" fmla="*/ 4063 h 4063"/>
              <a:gd name="connsiteX85" fmla="*/ 3727 w 12653"/>
              <a:gd name="connsiteY85" fmla="*/ 3981 h 4063"/>
              <a:gd name="connsiteX86" fmla="*/ 3783 w 12653"/>
              <a:gd name="connsiteY86" fmla="*/ 3981 h 4063"/>
              <a:gd name="connsiteX87" fmla="*/ 3783 w 12653"/>
              <a:gd name="connsiteY87" fmla="*/ 4063 h 4063"/>
              <a:gd name="connsiteX88" fmla="*/ 3966 w 12653"/>
              <a:gd name="connsiteY88" fmla="*/ 4063 h 4063"/>
              <a:gd name="connsiteX89" fmla="*/ 3966 w 12653"/>
              <a:gd name="connsiteY89" fmla="*/ 3882 h 4063"/>
              <a:gd name="connsiteX90" fmla="*/ 3884 w 12653"/>
              <a:gd name="connsiteY90" fmla="*/ 3882 h 4063"/>
              <a:gd name="connsiteX91" fmla="*/ 3884 w 12653"/>
              <a:gd name="connsiteY91" fmla="*/ 3809 h 4063"/>
              <a:gd name="connsiteX92" fmla="*/ 3964 w 12653"/>
              <a:gd name="connsiteY92" fmla="*/ 3809 h 4063"/>
              <a:gd name="connsiteX93" fmla="*/ 3964 w 12653"/>
              <a:gd name="connsiteY93" fmla="*/ 3597 h 4063"/>
              <a:gd name="connsiteX94" fmla="*/ 3835 w 12653"/>
              <a:gd name="connsiteY94" fmla="*/ 3597 h 4063"/>
              <a:gd name="connsiteX95" fmla="*/ 3835 w 12653"/>
              <a:gd name="connsiteY95" fmla="*/ 3489 h 4063"/>
              <a:gd name="connsiteX96" fmla="*/ 3865 w 12653"/>
              <a:gd name="connsiteY96" fmla="*/ 3489 h 4063"/>
              <a:gd name="connsiteX97" fmla="*/ 3865 w 12653"/>
              <a:gd name="connsiteY97" fmla="*/ 3550 h 4063"/>
              <a:gd name="connsiteX98" fmla="*/ 3949 w 12653"/>
              <a:gd name="connsiteY98" fmla="*/ 3550 h 4063"/>
              <a:gd name="connsiteX99" fmla="*/ 3949 w 12653"/>
              <a:gd name="connsiteY99" fmla="*/ 3468 h 4063"/>
              <a:gd name="connsiteX100" fmla="*/ 3887 w 12653"/>
              <a:gd name="connsiteY100" fmla="*/ 3468 h 4063"/>
              <a:gd name="connsiteX101" fmla="*/ 3887 w 12653"/>
              <a:gd name="connsiteY101" fmla="*/ 3411 h 4063"/>
              <a:gd name="connsiteX102" fmla="*/ 3947 w 12653"/>
              <a:gd name="connsiteY102" fmla="*/ 3411 h 4063"/>
              <a:gd name="connsiteX103" fmla="*/ 3947 w 12653"/>
              <a:gd name="connsiteY103" fmla="*/ 652 h 4063"/>
              <a:gd name="connsiteX104" fmla="*/ 3887 w 12653"/>
              <a:gd name="connsiteY104" fmla="*/ 652 h 4063"/>
              <a:gd name="connsiteX105" fmla="*/ 3887 w 12653"/>
              <a:gd name="connsiteY105" fmla="*/ 596 h 4063"/>
              <a:gd name="connsiteX106" fmla="*/ 3949 w 12653"/>
              <a:gd name="connsiteY106" fmla="*/ 596 h 4063"/>
              <a:gd name="connsiteX107" fmla="*/ 3949 w 12653"/>
              <a:gd name="connsiteY107" fmla="*/ 514 h 4063"/>
              <a:gd name="connsiteX108" fmla="*/ 3865 w 12653"/>
              <a:gd name="connsiteY108" fmla="*/ 514 h 4063"/>
              <a:gd name="connsiteX109" fmla="*/ 3865 w 12653"/>
              <a:gd name="connsiteY109" fmla="*/ 575 h 4063"/>
              <a:gd name="connsiteX110" fmla="*/ 3835 w 12653"/>
              <a:gd name="connsiteY110" fmla="*/ 575 h 4063"/>
              <a:gd name="connsiteX111" fmla="*/ 3835 w 12653"/>
              <a:gd name="connsiteY111" fmla="*/ 467 h 4063"/>
              <a:gd name="connsiteX112" fmla="*/ 3964 w 12653"/>
              <a:gd name="connsiteY112" fmla="*/ 467 h 4063"/>
              <a:gd name="connsiteX113" fmla="*/ 3964 w 12653"/>
              <a:gd name="connsiteY113" fmla="*/ 255 h 4063"/>
              <a:gd name="connsiteX114" fmla="*/ 3884 w 12653"/>
              <a:gd name="connsiteY114" fmla="*/ 255 h 4063"/>
              <a:gd name="connsiteX115" fmla="*/ 3884 w 12653"/>
              <a:gd name="connsiteY115" fmla="*/ 182 h 4063"/>
              <a:gd name="connsiteX116" fmla="*/ 3966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3405 w 12653"/>
              <a:gd name="connsiteY122" fmla="*/ 78 h 4063"/>
              <a:gd name="connsiteX123" fmla="*/ 3405 w 12653"/>
              <a:gd name="connsiteY123" fmla="*/ 37 h 4063"/>
              <a:gd name="connsiteX124" fmla="*/ 3446 w 12653"/>
              <a:gd name="connsiteY124" fmla="*/ 37 h 4063"/>
              <a:gd name="connsiteX125" fmla="*/ 3446 w 12653"/>
              <a:gd name="connsiteY125" fmla="*/ 78 h 4063"/>
              <a:gd name="connsiteX126" fmla="*/ 3405 w 12653"/>
              <a:gd name="connsiteY126" fmla="*/ 78 h 4063"/>
              <a:gd name="connsiteX127" fmla="*/ 3887 w 12653"/>
              <a:gd name="connsiteY127" fmla="*/ 3528 h 4063"/>
              <a:gd name="connsiteX128" fmla="*/ 3887 w 12653"/>
              <a:gd name="connsiteY128" fmla="*/ 3489 h 4063"/>
              <a:gd name="connsiteX129" fmla="*/ 3928 w 12653"/>
              <a:gd name="connsiteY129" fmla="*/ 3489 h 4063"/>
              <a:gd name="connsiteX130" fmla="*/ 3928 w 12653"/>
              <a:gd name="connsiteY130" fmla="*/ 3528 h 4063"/>
              <a:gd name="connsiteX131" fmla="*/ 3887 w 12653"/>
              <a:gd name="connsiteY131" fmla="*/ 3528 h 4063"/>
              <a:gd name="connsiteX132" fmla="*/ 3805 w 12653"/>
              <a:gd name="connsiteY132" fmla="*/ 4042 h 4063"/>
              <a:gd name="connsiteX133" fmla="*/ 3805 w 12653"/>
              <a:gd name="connsiteY133" fmla="*/ 3981 h 4063"/>
              <a:gd name="connsiteX134" fmla="*/ 3884 w 12653"/>
              <a:gd name="connsiteY134" fmla="*/ 3981 h 4063"/>
              <a:gd name="connsiteX135" fmla="*/ 3884 w 12653"/>
              <a:gd name="connsiteY135" fmla="*/ 3904 h 4063"/>
              <a:gd name="connsiteX136" fmla="*/ 3943 w 12653"/>
              <a:gd name="connsiteY136" fmla="*/ 3904 h 4063"/>
              <a:gd name="connsiteX137" fmla="*/ 3943 w 12653"/>
              <a:gd name="connsiteY137" fmla="*/ 4042 h 4063"/>
              <a:gd name="connsiteX138" fmla="*/ 3805 w 12653"/>
              <a:gd name="connsiteY138" fmla="*/ 4042 h 4063"/>
              <a:gd name="connsiteX139" fmla="*/ 3805 w 12653"/>
              <a:gd name="connsiteY139" fmla="*/ 3962 h 4063"/>
              <a:gd name="connsiteX140" fmla="*/ 3805 w 12653"/>
              <a:gd name="connsiteY140" fmla="*/ 3904 h 4063"/>
              <a:gd name="connsiteX141" fmla="*/ 3865 w 12653"/>
              <a:gd name="connsiteY141" fmla="*/ 3904 h 4063"/>
              <a:gd name="connsiteX142" fmla="*/ 3865 w 12653"/>
              <a:gd name="connsiteY142" fmla="*/ 3962 h 4063"/>
              <a:gd name="connsiteX143" fmla="*/ 3805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3727 w 12653"/>
              <a:gd name="connsiteY85" fmla="*/ 3981 h 4063"/>
              <a:gd name="connsiteX86" fmla="*/ 3783 w 12653"/>
              <a:gd name="connsiteY86" fmla="*/ 3981 h 4063"/>
              <a:gd name="connsiteX87" fmla="*/ 3783 w 12653"/>
              <a:gd name="connsiteY87" fmla="*/ 4063 h 4063"/>
              <a:gd name="connsiteX88" fmla="*/ 3966 w 12653"/>
              <a:gd name="connsiteY88" fmla="*/ 4063 h 4063"/>
              <a:gd name="connsiteX89" fmla="*/ 3966 w 12653"/>
              <a:gd name="connsiteY89" fmla="*/ 3882 h 4063"/>
              <a:gd name="connsiteX90" fmla="*/ 3884 w 12653"/>
              <a:gd name="connsiteY90" fmla="*/ 3882 h 4063"/>
              <a:gd name="connsiteX91" fmla="*/ 3884 w 12653"/>
              <a:gd name="connsiteY91" fmla="*/ 3809 h 4063"/>
              <a:gd name="connsiteX92" fmla="*/ 3964 w 12653"/>
              <a:gd name="connsiteY92" fmla="*/ 3809 h 4063"/>
              <a:gd name="connsiteX93" fmla="*/ 3964 w 12653"/>
              <a:gd name="connsiteY93" fmla="*/ 3597 h 4063"/>
              <a:gd name="connsiteX94" fmla="*/ 3835 w 12653"/>
              <a:gd name="connsiteY94" fmla="*/ 3597 h 4063"/>
              <a:gd name="connsiteX95" fmla="*/ 3835 w 12653"/>
              <a:gd name="connsiteY95" fmla="*/ 3489 h 4063"/>
              <a:gd name="connsiteX96" fmla="*/ 3865 w 12653"/>
              <a:gd name="connsiteY96" fmla="*/ 3489 h 4063"/>
              <a:gd name="connsiteX97" fmla="*/ 3865 w 12653"/>
              <a:gd name="connsiteY97" fmla="*/ 3550 h 4063"/>
              <a:gd name="connsiteX98" fmla="*/ 3949 w 12653"/>
              <a:gd name="connsiteY98" fmla="*/ 3550 h 4063"/>
              <a:gd name="connsiteX99" fmla="*/ 3949 w 12653"/>
              <a:gd name="connsiteY99" fmla="*/ 3468 h 4063"/>
              <a:gd name="connsiteX100" fmla="*/ 3887 w 12653"/>
              <a:gd name="connsiteY100" fmla="*/ 3468 h 4063"/>
              <a:gd name="connsiteX101" fmla="*/ 3887 w 12653"/>
              <a:gd name="connsiteY101" fmla="*/ 3411 h 4063"/>
              <a:gd name="connsiteX102" fmla="*/ 3947 w 12653"/>
              <a:gd name="connsiteY102" fmla="*/ 3411 h 4063"/>
              <a:gd name="connsiteX103" fmla="*/ 3947 w 12653"/>
              <a:gd name="connsiteY103" fmla="*/ 652 h 4063"/>
              <a:gd name="connsiteX104" fmla="*/ 3887 w 12653"/>
              <a:gd name="connsiteY104" fmla="*/ 652 h 4063"/>
              <a:gd name="connsiteX105" fmla="*/ 3887 w 12653"/>
              <a:gd name="connsiteY105" fmla="*/ 596 h 4063"/>
              <a:gd name="connsiteX106" fmla="*/ 3949 w 12653"/>
              <a:gd name="connsiteY106" fmla="*/ 596 h 4063"/>
              <a:gd name="connsiteX107" fmla="*/ 3949 w 12653"/>
              <a:gd name="connsiteY107" fmla="*/ 514 h 4063"/>
              <a:gd name="connsiteX108" fmla="*/ 3865 w 12653"/>
              <a:gd name="connsiteY108" fmla="*/ 514 h 4063"/>
              <a:gd name="connsiteX109" fmla="*/ 3865 w 12653"/>
              <a:gd name="connsiteY109" fmla="*/ 575 h 4063"/>
              <a:gd name="connsiteX110" fmla="*/ 3835 w 12653"/>
              <a:gd name="connsiteY110" fmla="*/ 575 h 4063"/>
              <a:gd name="connsiteX111" fmla="*/ 3835 w 12653"/>
              <a:gd name="connsiteY111" fmla="*/ 467 h 4063"/>
              <a:gd name="connsiteX112" fmla="*/ 3964 w 12653"/>
              <a:gd name="connsiteY112" fmla="*/ 467 h 4063"/>
              <a:gd name="connsiteX113" fmla="*/ 3964 w 12653"/>
              <a:gd name="connsiteY113" fmla="*/ 255 h 4063"/>
              <a:gd name="connsiteX114" fmla="*/ 3884 w 12653"/>
              <a:gd name="connsiteY114" fmla="*/ 255 h 4063"/>
              <a:gd name="connsiteX115" fmla="*/ 3884 w 12653"/>
              <a:gd name="connsiteY115" fmla="*/ 182 h 4063"/>
              <a:gd name="connsiteX116" fmla="*/ 3966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3405 w 12653"/>
              <a:gd name="connsiteY122" fmla="*/ 78 h 4063"/>
              <a:gd name="connsiteX123" fmla="*/ 3405 w 12653"/>
              <a:gd name="connsiteY123" fmla="*/ 37 h 4063"/>
              <a:gd name="connsiteX124" fmla="*/ 3446 w 12653"/>
              <a:gd name="connsiteY124" fmla="*/ 37 h 4063"/>
              <a:gd name="connsiteX125" fmla="*/ 3446 w 12653"/>
              <a:gd name="connsiteY125" fmla="*/ 78 h 4063"/>
              <a:gd name="connsiteX126" fmla="*/ 3405 w 12653"/>
              <a:gd name="connsiteY126" fmla="*/ 78 h 4063"/>
              <a:gd name="connsiteX127" fmla="*/ 3887 w 12653"/>
              <a:gd name="connsiteY127" fmla="*/ 3528 h 4063"/>
              <a:gd name="connsiteX128" fmla="*/ 3887 w 12653"/>
              <a:gd name="connsiteY128" fmla="*/ 3489 h 4063"/>
              <a:gd name="connsiteX129" fmla="*/ 3928 w 12653"/>
              <a:gd name="connsiteY129" fmla="*/ 3489 h 4063"/>
              <a:gd name="connsiteX130" fmla="*/ 3928 w 12653"/>
              <a:gd name="connsiteY130" fmla="*/ 3528 h 4063"/>
              <a:gd name="connsiteX131" fmla="*/ 3887 w 12653"/>
              <a:gd name="connsiteY131" fmla="*/ 3528 h 4063"/>
              <a:gd name="connsiteX132" fmla="*/ 3805 w 12653"/>
              <a:gd name="connsiteY132" fmla="*/ 4042 h 4063"/>
              <a:gd name="connsiteX133" fmla="*/ 3805 w 12653"/>
              <a:gd name="connsiteY133" fmla="*/ 3981 h 4063"/>
              <a:gd name="connsiteX134" fmla="*/ 3884 w 12653"/>
              <a:gd name="connsiteY134" fmla="*/ 3981 h 4063"/>
              <a:gd name="connsiteX135" fmla="*/ 3884 w 12653"/>
              <a:gd name="connsiteY135" fmla="*/ 3904 h 4063"/>
              <a:gd name="connsiteX136" fmla="*/ 3943 w 12653"/>
              <a:gd name="connsiteY136" fmla="*/ 3904 h 4063"/>
              <a:gd name="connsiteX137" fmla="*/ 3943 w 12653"/>
              <a:gd name="connsiteY137" fmla="*/ 4042 h 4063"/>
              <a:gd name="connsiteX138" fmla="*/ 3805 w 12653"/>
              <a:gd name="connsiteY138" fmla="*/ 4042 h 4063"/>
              <a:gd name="connsiteX139" fmla="*/ 3805 w 12653"/>
              <a:gd name="connsiteY139" fmla="*/ 3962 h 4063"/>
              <a:gd name="connsiteX140" fmla="*/ 3805 w 12653"/>
              <a:gd name="connsiteY140" fmla="*/ 3904 h 4063"/>
              <a:gd name="connsiteX141" fmla="*/ 3865 w 12653"/>
              <a:gd name="connsiteY141" fmla="*/ 3904 h 4063"/>
              <a:gd name="connsiteX142" fmla="*/ 3865 w 12653"/>
              <a:gd name="connsiteY142" fmla="*/ 3962 h 4063"/>
              <a:gd name="connsiteX143" fmla="*/ 3805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3783 w 12653"/>
              <a:gd name="connsiteY86" fmla="*/ 3981 h 4063"/>
              <a:gd name="connsiteX87" fmla="*/ 3783 w 12653"/>
              <a:gd name="connsiteY87" fmla="*/ 4063 h 4063"/>
              <a:gd name="connsiteX88" fmla="*/ 3966 w 12653"/>
              <a:gd name="connsiteY88" fmla="*/ 4063 h 4063"/>
              <a:gd name="connsiteX89" fmla="*/ 3966 w 12653"/>
              <a:gd name="connsiteY89" fmla="*/ 3882 h 4063"/>
              <a:gd name="connsiteX90" fmla="*/ 3884 w 12653"/>
              <a:gd name="connsiteY90" fmla="*/ 3882 h 4063"/>
              <a:gd name="connsiteX91" fmla="*/ 3884 w 12653"/>
              <a:gd name="connsiteY91" fmla="*/ 3809 h 4063"/>
              <a:gd name="connsiteX92" fmla="*/ 3964 w 12653"/>
              <a:gd name="connsiteY92" fmla="*/ 3809 h 4063"/>
              <a:gd name="connsiteX93" fmla="*/ 3964 w 12653"/>
              <a:gd name="connsiteY93" fmla="*/ 3597 h 4063"/>
              <a:gd name="connsiteX94" fmla="*/ 3835 w 12653"/>
              <a:gd name="connsiteY94" fmla="*/ 3597 h 4063"/>
              <a:gd name="connsiteX95" fmla="*/ 3835 w 12653"/>
              <a:gd name="connsiteY95" fmla="*/ 3489 h 4063"/>
              <a:gd name="connsiteX96" fmla="*/ 3865 w 12653"/>
              <a:gd name="connsiteY96" fmla="*/ 3489 h 4063"/>
              <a:gd name="connsiteX97" fmla="*/ 3865 w 12653"/>
              <a:gd name="connsiteY97" fmla="*/ 3550 h 4063"/>
              <a:gd name="connsiteX98" fmla="*/ 3949 w 12653"/>
              <a:gd name="connsiteY98" fmla="*/ 3550 h 4063"/>
              <a:gd name="connsiteX99" fmla="*/ 3949 w 12653"/>
              <a:gd name="connsiteY99" fmla="*/ 3468 h 4063"/>
              <a:gd name="connsiteX100" fmla="*/ 3887 w 12653"/>
              <a:gd name="connsiteY100" fmla="*/ 3468 h 4063"/>
              <a:gd name="connsiteX101" fmla="*/ 3887 w 12653"/>
              <a:gd name="connsiteY101" fmla="*/ 3411 h 4063"/>
              <a:gd name="connsiteX102" fmla="*/ 3947 w 12653"/>
              <a:gd name="connsiteY102" fmla="*/ 3411 h 4063"/>
              <a:gd name="connsiteX103" fmla="*/ 3947 w 12653"/>
              <a:gd name="connsiteY103" fmla="*/ 652 h 4063"/>
              <a:gd name="connsiteX104" fmla="*/ 3887 w 12653"/>
              <a:gd name="connsiteY104" fmla="*/ 652 h 4063"/>
              <a:gd name="connsiteX105" fmla="*/ 3887 w 12653"/>
              <a:gd name="connsiteY105" fmla="*/ 596 h 4063"/>
              <a:gd name="connsiteX106" fmla="*/ 3949 w 12653"/>
              <a:gd name="connsiteY106" fmla="*/ 596 h 4063"/>
              <a:gd name="connsiteX107" fmla="*/ 3949 w 12653"/>
              <a:gd name="connsiteY107" fmla="*/ 514 h 4063"/>
              <a:gd name="connsiteX108" fmla="*/ 3865 w 12653"/>
              <a:gd name="connsiteY108" fmla="*/ 514 h 4063"/>
              <a:gd name="connsiteX109" fmla="*/ 3865 w 12653"/>
              <a:gd name="connsiteY109" fmla="*/ 575 h 4063"/>
              <a:gd name="connsiteX110" fmla="*/ 3835 w 12653"/>
              <a:gd name="connsiteY110" fmla="*/ 575 h 4063"/>
              <a:gd name="connsiteX111" fmla="*/ 3835 w 12653"/>
              <a:gd name="connsiteY111" fmla="*/ 467 h 4063"/>
              <a:gd name="connsiteX112" fmla="*/ 3964 w 12653"/>
              <a:gd name="connsiteY112" fmla="*/ 467 h 4063"/>
              <a:gd name="connsiteX113" fmla="*/ 3964 w 12653"/>
              <a:gd name="connsiteY113" fmla="*/ 255 h 4063"/>
              <a:gd name="connsiteX114" fmla="*/ 3884 w 12653"/>
              <a:gd name="connsiteY114" fmla="*/ 255 h 4063"/>
              <a:gd name="connsiteX115" fmla="*/ 3884 w 12653"/>
              <a:gd name="connsiteY115" fmla="*/ 182 h 4063"/>
              <a:gd name="connsiteX116" fmla="*/ 3966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3405 w 12653"/>
              <a:gd name="connsiteY122" fmla="*/ 78 h 4063"/>
              <a:gd name="connsiteX123" fmla="*/ 3405 w 12653"/>
              <a:gd name="connsiteY123" fmla="*/ 37 h 4063"/>
              <a:gd name="connsiteX124" fmla="*/ 3446 w 12653"/>
              <a:gd name="connsiteY124" fmla="*/ 37 h 4063"/>
              <a:gd name="connsiteX125" fmla="*/ 3446 w 12653"/>
              <a:gd name="connsiteY125" fmla="*/ 78 h 4063"/>
              <a:gd name="connsiteX126" fmla="*/ 3405 w 12653"/>
              <a:gd name="connsiteY126" fmla="*/ 78 h 4063"/>
              <a:gd name="connsiteX127" fmla="*/ 3887 w 12653"/>
              <a:gd name="connsiteY127" fmla="*/ 3528 h 4063"/>
              <a:gd name="connsiteX128" fmla="*/ 3887 w 12653"/>
              <a:gd name="connsiteY128" fmla="*/ 3489 h 4063"/>
              <a:gd name="connsiteX129" fmla="*/ 3928 w 12653"/>
              <a:gd name="connsiteY129" fmla="*/ 3489 h 4063"/>
              <a:gd name="connsiteX130" fmla="*/ 3928 w 12653"/>
              <a:gd name="connsiteY130" fmla="*/ 3528 h 4063"/>
              <a:gd name="connsiteX131" fmla="*/ 3887 w 12653"/>
              <a:gd name="connsiteY131" fmla="*/ 3528 h 4063"/>
              <a:gd name="connsiteX132" fmla="*/ 3805 w 12653"/>
              <a:gd name="connsiteY132" fmla="*/ 4042 h 4063"/>
              <a:gd name="connsiteX133" fmla="*/ 3805 w 12653"/>
              <a:gd name="connsiteY133" fmla="*/ 3981 h 4063"/>
              <a:gd name="connsiteX134" fmla="*/ 3884 w 12653"/>
              <a:gd name="connsiteY134" fmla="*/ 3981 h 4063"/>
              <a:gd name="connsiteX135" fmla="*/ 3884 w 12653"/>
              <a:gd name="connsiteY135" fmla="*/ 3904 h 4063"/>
              <a:gd name="connsiteX136" fmla="*/ 3943 w 12653"/>
              <a:gd name="connsiteY136" fmla="*/ 3904 h 4063"/>
              <a:gd name="connsiteX137" fmla="*/ 3943 w 12653"/>
              <a:gd name="connsiteY137" fmla="*/ 4042 h 4063"/>
              <a:gd name="connsiteX138" fmla="*/ 3805 w 12653"/>
              <a:gd name="connsiteY138" fmla="*/ 4042 h 4063"/>
              <a:gd name="connsiteX139" fmla="*/ 3805 w 12653"/>
              <a:gd name="connsiteY139" fmla="*/ 3962 h 4063"/>
              <a:gd name="connsiteX140" fmla="*/ 3805 w 12653"/>
              <a:gd name="connsiteY140" fmla="*/ 3904 h 4063"/>
              <a:gd name="connsiteX141" fmla="*/ 3865 w 12653"/>
              <a:gd name="connsiteY141" fmla="*/ 3904 h 4063"/>
              <a:gd name="connsiteX142" fmla="*/ 3865 w 12653"/>
              <a:gd name="connsiteY142" fmla="*/ 3962 h 4063"/>
              <a:gd name="connsiteX143" fmla="*/ 3805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3783 w 12653"/>
              <a:gd name="connsiteY87" fmla="*/ 4063 h 4063"/>
              <a:gd name="connsiteX88" fmla="*/ 3966 w 12653"/>
              <a:gd name="connsiteY88" fmla="*/ 4063 h 4063"/>
              <a:gd name="connsiteX89" fmla="*/ 3966 w 12653"/>
              <a:gd name="connsiteY89" fmla="*/ 3882 h 4063"/>
              <a:gd name="connsiteX90" fmla="*/ 3884 w 12653"/>
              <a:gd name="connsiteY90" fmla="*/ 3882 h 4063"/>
              <a:gd name="connsiteX91" fmla="*/ 3884 w 12653"/>
              <a:gd name="connsiteY91" fmla="*/ 3809 h 4063"/>
              <a:gd name="connsiteX92" fmla="*/ 3964 w 12653"/>
              <a:gd name="connsiteY92" fmla="*/ 3809 h 4063"/>
              <a:gd name="connsiteX93" fmla="*/ 3964 w 12653"/>
              <a:gd name="connsiteY93" fmla="*/ 3597 h 4063"/>
              <a:gd name="connsiteX94" fmla="*/ 3835 w 12653"/>
              <a:gd name="connsiteY94" fmla="*/ 3597 h 4063"/>
              <a:gd name="connsiteX95" fmla="*/ 3835 w 12653"/>
              <a:gd name="connsiteY95" fmla="*/ 3489 h 4063"/>
              <a:gd name="connsiteX96" fmla="*/ 3865 w 12653"/>
              <a:gd name="connsiteY96" fmla="*/ 3489 h 4063"/>
              <a:gd name="connsiteX97" fmla="*/ 3865 w 12653"/>
              <a:gd name="connsiteY97" fmla="*/ 3550 h 4063"/>
              <a:gd name="connsiteX98" fmla="*/ 3949 w 12653"/>
              <a:gd name="connsiteY98" fmla="*/ 3550 h 4063"/>
              <a:gd name="connsiteX99" fmla="*/ 3949 w 12653"/>
              <a:gd name="connsiteY99" fmla="*/ 3468 h 4063"/>
              <a:gd name="connsiteX100" fmla="*/ 3887 w 12653"/>
              <a:gd name="connsiteY100" fmla="*/ 3468 h 4063"/>
              <a:gd name="connsiteX101" fmla="*/ 3887 w 12653"/>
              <a:gd name="connsiteY101" fmla="*/ 3411 h 4063"/>
              <a:gd name="connsiteX102" fmla="*/ 3947 w 12653"/>
              <a:gd name="connsiteY102" fmla="*/ 3411 h 4063"/>
              <a:gd name="connsiteX103" fmla="*/ 3947 w 12653"/>
              <a:gd name="connsiteY103" fmla="*/ 652 h 4063"/>
              <a:gd name="connsiteX104" fmla="*/ 3887 w 12653"/>
              <a:gd name="connsiteY104" fmla="*/ 652 h 4063"/>
              <a:gd name="connsiteX105" fmla="*/ 3887 w 12653"/>
              <a:gd name="connsiteY105" fmla="*/ 596 h 4063"/>
              <a:gd name="connsiteX106" fmla="*/ 3949 w 12653"/>
              <a:gd name="connsiteY106" fmla="*/ 596 h 4063"/>
              <a:gd name="connsiteX107" fmla="*/ 3949 w 12653"/>
              <a:gd name="connsiteY107" fmla="*/ 514 h 4063"/>
              <a:gd name="connsiteX108" fmla="*/ 3865 w 12653"/>
              <a:gd name="connsiteY108" fmla="*/ 514 h 4063"/>
              <a:gd name="connsiteX109" fmla="*/ 3865 w 12653"/>
              <a:gd name="connsiteY109" fmla="*/ 575 h 4063"/>
              <a:gd name="connsiteX110" fmla="*/ 3835 w 12653"/>
              <a:gd name="connsiteY110" fmla="*/ 575 h 4063"/>
              <a:gd name="connsiteX111" fmla="*/ 3835 w 12653"/>
              <a:gd name="connsiteY111" fmla="*/ 467 h 4063"/>
              <a:gd name="connsiteX112" fmla="*/ 3964 w 12653"/>
              <a:gd name="connsiteY112" fmla="*/ 467 h 4063"/>
              <a:gd name="connsiteX113" fmla="*/ 3964 w 12653"/>
              <a:gd name="connsiteY113" fmla="*/ 255 h 4063"/>
              <a:gd name="connsiteX114" fmla="*/ 3884 w 12653"/>
              <a:gd name="connsiteY114" fmla="*/ 255 h 4063"/>
              <a:gd name="connsiteX115" fmla="*/ 3884 w 12653"/>
              <a:gd name="connsiteY115" fmla="*/ 182 h 4063"/>
              <a:gd name="connsiteX116" fmla="*/ 3966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3405 w 12653"/>
              <a:gd name="connsiteY122" fmla="*/ 78 h 4063"/>
              <a:gd name="connsiteX123" fmla="*/ 3405 w 12653"/>
              <a:gd name="connsiteY123" fmla="*/ 37 h 4063"/>
              <a:gd name="connsiteX124" fmla="*/ 3446 w 12653"/>
              <a:gd name="connsiteY124" fmla="*/ 37 h 4063"/>
              <a:gd name="connsiteX125" fmla="*/ 3446 w 12653"/>
              <a:gd name="connsiteY125" fmla="*/ 78 h 4063"/>
              <a:gd name="connsiteX126" fmla="*/ 3405 w 12653"/>
              <a:gd name="connsiteY126" fmla="*/ 78 h 4063"/>
              <a:gd name="connsiteX127" fmla="*/ 3887 w 12653"/>
              <a:gd name="connsiteY127" fmla="*/ 3528 h 4063"/>
              <a:gd name="connsiteX128" fmla="*/ 3887 w 12653"/>
              <a:gd name="connsiteY128" fmla="*/ 3489 h 4063"/>
              <a:gd name="connsiteX129" fmla="*/ 3928 w 12653"/>
              <a:gd name="connsiteY129" fmla="*/ 3489 h 4063"/>
              <a:gd name="connsiteX130" fmla="*/ 3928 w 12653"/>
              <a:gd name="connsiteY130" fmla="*/ 3528 h 4063"/>
              <a:gd name="connsiteX131" fmla="*/ 3887 w 12653"/>
              <a:gd name="connsiteY131" fmla="*/ 3528 h 4063"/>
              <a:gd name="connsiteX132" fmla="*/ 3805 w 12653"/>
              <a:gd name="connsiteY132" fmla="*/ 4042 h 4063"/>
              <a:gd name="connsiteX133" fmla="*/ 3805 w 12653"/>
              <a:gd name="connsiteY133" fmla="*/ 3981 h 4063"/>
              <a:gd name="connsiteX134" fmla="*/ 3884 w 12653"/>
              <a:gd name="connsiteY134" fmla="*/ 3981 h 4063"/>
              <a:gd name="connsiteX135" fmla="*/ 3884 w 12653"/>
              <a:gd name="connsiteY135" fmla="*/ 3904 h 4063"/>
              <a:gd name="connsiteX136" fmla="*/ 3943 w 12653"/>
              <a:gd name="connsiteY136" fmla="*/ 3904 h 4063"/>
              <a:gd name="connsiteX137" fmla="*/ 3943 w 12653"/>
              <a:gd name="connsiteY137" fmla="*/ 4042 h 4063"/>
              <a:gd name="connsiteX138" fmla="*/ 3805 w 12653"/>
              <a:gd name="connsiteY138" fmla="*/ 4042 h 4063"/>
              <a:gd name="connsiteX139" fmla="*/ 3805 w 12653"/>
              <a:gd name="connsiteY139" fmla="*/ 3962 h 4063"/>
              <a:gd name="connsiteX140" fmla="*/ 3805 w 12653"/>
              <a:gd name="connsiteY140" fmla="*/ 3904 h 4063"/>
              <a:gd name="connsiteX141" fmla="*/ 3865 w 12653"/>
              <a:gd name="connsiteY141" fmla="*/ 3904 h 4063"/>
              <a:gd name="connsiteX142" fmla="*/ 3865 w 12653"/>
              <a:gd name="connsiteY142" fmla="*/ 3962 h 4063"/>
              <a:gd name="connsiteX143" fmla="*/ 3805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3966 w 12653"/>
              <a:gd name="connsiteY88" fmla="*/ 4063 h 4063"/>
              <a:gd name="connsiteX89" fmla="*/ 3966 w 12653"/>
              <a:gd name="connsiteY89" fmla="*/ 3882 h 4063"/>
              <a:gd name="connsiteX90" fmla="*/ 3884 w 12653"/>
              <a:gd name="connsiteY90" fmla="*/ 3882 h 4063"/>
              <a:gd name="connsiteX91" fmla="*/ 3884 w 12653"/>
              <a:gd name="connsiteY91" fmla="*/ 3809 h 4063"/>
              <a:gd name="connsiteX92" fmla="*/ 3964 w 12653"/>
              <a:gd name="connsiteY92" fmla="*/ 3809 h 4063"/>
              <a:gd name="connsiteX93" fmla="*/ 3964 w 12653"/>
              <a:gd name="connsiteY93" fmla="*/ 3597 h 4063"/>
              <a:gd name="connsiteX94" fmla="*/ 3835 w 12653"/>
              <a:gd name="connsiteY94" fmla="*/ 3597 h 4063"/>
              <a:gd name="connsiteX95" fmla="*/ 3835 w 12653"/>
              <a:gd name="connsiteY95" fmla="*/ 3489 h 4063"/>
              <a:gd name="connsiteX96" fmla="*/ 3865 w 12653"/>
              <a:gd name="connsiteY96" fmla="*/ 3489 h 4063"/>
              <a:gd name="connsiteX97" fmla="*/ 3865 w 12653"/>
              <a:gd name="connsiteY97" fmla="*/ 3550 h 4063"/>
              <a:gd name="connsiteX98" fmla="*/ 3949 w 12653"/>
              <a:gd name="connsiteY98" fmla="*/ 3550 h 4063"/>
              <a:gd name="connsiteX99" fmla="*/ 3949 w 12653"/>
              <a:gd name="connsiteY99" fmla="*/ 3468 h 4063"/>
              <a:gd name="connsiteX100" fmla="*/ 3887 w 12653"/>
              <a:gd name="connsiteY100" fmla="*/ 3468 h 4063"/>
              <a:gd name="connsiteX101" fmla="*/ 3887 w 12653"/>
              <a:gd name="connsiteY101" fmla="*/ 3411 h 4063"/>
              <a:gd name="connsiteX102" fmla="*/ 3947 w 12653"/>
              <a:gd name="connsiteY102" fmla="*/ 3411 h 4063"/>
              <a:gd name="connsiteX103" fmla="*/ 3947 w 12653"/>
              <a:gd name="connsiteY103" fmla="*/ 652 h 4063"/>
              <a:gd name="connsiteX104" fmla="*/ 3887 w 12653"/>
              <a:gd name="connsiteY104" fmla="*/ 652 h 4063"/>
              <a:gd name="connsiteX105" fmla="*/ 3887 w 12653"/>
              <a:gd name="connsiteY105" fmla="*/ 596 h 4063"/>
              <a:gd name="connsiteX106" fmla="*/ 3949 w 12653"/>
              <a:gd name="connsiteY106" fmla="*/ 596 h 4063"/>
              <a:gd name="connsiteX107" fmla="*/ 3949 w 12653"/>
              <a:gd name="connsiteY107" fmla="*/ 514 h 4063"/>
              <a:gd name="connsiteX108" fmla="*/ 3865 w 12653"/>
              <a:gd name="connsiteY108" fmla="*/ 514 h 4063"/>
              <a:gd name="connsiteX109" fmla="*/ 3865 w 12653"/>
              <a:gd name="connsiteY109" fmla="*/ 575 h 4063"/>
              <a:gd name="connsiteX110" fmla="*/ 3835 w 12653"/>
              <a:gd name="connsiteY110" fmla="*/ 575 h 4063"/>
              <a:gd name="connsiteX111" fmla="*/ 3835 w 12653"/>
              <a:gd name="connsiteY111" fmla="*/ 467 h 4063"/>
              <a:gd name="connsiteX112" fmla="*/ 3964 w 12653"/>
              <a:gd name="connsiteY112" fmla="*/ 467 h 4063"/>
              <a:gd name="connsiteX113" fmla="*/ 3964 w 12653"/>
              <a:gd name="connsiteY113" fmla="*/ 255 h 4063"/>
              <a:gd name="connsiteX114" fmla="*/ 3884 w 12653"/>
              <a:gd name="connsiteY114" fmla="*/ 255 h 4063"/>
              <a:gd name="connsiteX115" fmla="*/ 3884 w 12653"/>
              <a:gd name="connsiteY115" fmla="*/ 182 h 4063"/>
              <a:gd name="connsiteX116" fmla="*/ 3966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3405 w 12653"/>
              <a:gd name="connsiteY122" fmla="*/ 78 h 4063"/>
              <a:gd name="connsiteX123" fmla="*/ 3405 w 12653"/>
              <a:gd name="connsiteY123" fmla="*/ 37 h 4063"/>
              <a:gd name="connsiteX124" fmla="*/ 3446 w 12653"/>
              <a:gd name="connsiteY124" fmla="*/ 37 h 4063"/>
              <a:gd name="connsiteX125" fmla="*/ 3446 w 12653"/>
              <a:gd name="connsiteY125" fmla="*/ 78 h 4063"/>
              <a:gd name="connsiteX126" fmla="*/ 3405 w 12653"/>
              <a:gd name="connsiteY126" fmla="*/ 78 h 4063"/>
              <a:gd name="connsiteX127" fmla="*/ 3887 w 12653"/>
              <a:gd name="connsiteY127" fmla="*/ 3528 h 4063"/>
              <a:gd name="connsiteX128" fmla="*/ 3887 w 12653"/>
              <a:gd name="connsiteY128" fmla="*/ 3489 h 4063"/>
              <a:gd name="connsiteX129" fmla="*/ 3928 w 12653"/>
              <a:gd name="connsiteY129" fmla="*/ 3489 h 4063"/>
              <a:gd name="connsiteX130" fmla="*/ 3928 w 12653"/>
              <a:gd name="connsiteY130" fmla="*/ 3528 h 4063"/>
              <a:gd name="connsiteX131" fmla="*/ 3887 w 12653"/>
              <a:gd name="connsiteY131" fmla="*/ 3528 h 4063"/>
              <a:gd name="connsiteX132" fmla="*/ 3805 w 12653"/>
              <a:gd name="connsiteY132" fmla="*/ 4042 h 4063"/>
              <a:gd name="connsiteX133" fmla="*/ 3805 w 12653"/>
              <a:gd name="connsiteY133" fmla="*/ 3981 h 4063"/>
              <a:gd name="connsiteX134" fmla="*/ 3884 w 12653"/>
              <a:gd name="connsiteY134" fmla="*/ 3981 h 4063"/>
              <a:gd name="connsiteX135" fmla="*/ 3884 w 12653"/>
              <a:gd name="connsiteY135" fmla="*/ 3904 h 4063"/>
              <a:gd name="connsiteX136" fmla="*/ 3943 w 12653"/>
              <a:gd name="connsiteY136" fmla="*/ 3904 h 4063"/>
              <a:gd name="connsiteX137" fmla="*/ 3943 w 12653"/>
              <a:gd name="connsiteY137" fmla="*/ 4042 h 4063"/>
              <a:gd name="connsiteX138" fmla="*/ 3805 w 12653"/>
              <a:gd name="connsiteY138" fmla="*/ 4042 h 4063"/>
              <a:gd name="connsiteX139" fmla="*/ 3805 w 12653"/>
              <a:gd name="connsiteY139" fmla="*/ 3962 h 4063"/>
              <a:gd name="connsiteX140" fmla="*/ 3805 w 12653"/>
              <a:gd name="connsiteY140" fmla="*/ 3904 h 4063"/>
              <a:gd name="connsiteX141" fmla="*/ 3865 w 12653"/>
              <a:gd name="connsiteY141" fmla="*/ 3904 h 4063"/>
              <a:gd name="connsiteX142" fmla="*/ 3865 w 12653"/>
              <a:gd name="connsiteY142" fmla="*/ 3962 h 4063"/>
              <a:gd name="connsiteX143" fmla="*/ 3805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3966 w 12653"/>
              <a:gd name="connsiteY89" fmla="*/ 3882 h 4063"/>
              <a:gd name="connsiteX90" fmla="*/ 3884 w 12653"/>
              <a:gd name="connsiteY90" fmla="*/ 3882 h 4063"/>
              <a:gd name="connsiteX91" fmla="*/ 3884 w 12653"/>
              <a:gd name="connsiteY91" fmla="*/ 3809 h 4063"/>
              <a:gd name="connsiteX92" fmla="*/ 3964 w 12653"/>
              <a:gd name="connsiteY92" fmla="*/ 3809 h 4063"/>
              <a:gd name="connsiteX93" fmla="*/ 3964 w 12653"/>
              <a:gd name="connsiteY93" fmla="*/ 3597 h 4063"/>
              <a:gd name="connsiteX94" fmla="*/ 3835 w 12653"/>
              <a:gd name="connsiteY94" fmla="*/ 3597 h 4063"/>
              <a:gd name="connsiteX95" fmla="*/ 3835 w 12653"/>
              <a:gd name="connsiteY95" fmla="*/ 3489 h 4063"/>
              <a:gd name="connsiteX96" fmla="*/ 3865 w 12653"/>
              <a:gd name="connsiteY96" fmla="*/ 3489 h 4063"/>
              <a:gd name="connsiteX97" fmla="*/ 3865 w 12653"/>
              <a:gd name="connsiteY97" fmla="*/ 3550 h 4063"/>
              <a:gd name="connsiteX98" fmla="*/ 3949 w 12653"/>
              <a:gd name="connsiteY98" fmla="*/ 3550 h 4063"/>
              <a:gd name="connsiteX99" fmla="*/ 3949 w 12653"/>
              <a:gd name="connsiteY99" fmla="*/ 3468 h 4063"/>
              <a:gd name="connsiteX100" fmla="*/ 3887 w 12653"/>
              <a:gd name="connsiteY100" fmla="*/ 3468 h 4063"/>
              <a:gd name="connsiteX101" fmla="*/ 3887 w 12653"/>
              <a:gd name="connsiteY101" fmla="*/ 3411 h 4063"/>
              <a:gd name="connsiteX102" fmla="*/ 3947 w 12653"/>
              <a:gd name="connsiteY102" fmla="*/ 3411 h 4063"/>
              <a:gd name="connsiteX103" fmla="*/ 3947 w 12653"/>
              <a:gd name="connsiteY103" fmla="*/ 652 h 4063"/>
              <a:gd name="connsiteX104" fmla="*/ 3887 w 12653"/>
              <a:gd name="connsiteY104" fmla="*/ 652 h 4063"/>
              <a:gd name="connsiteX105" fmla="*/ 3887 w 12653"/>
              <a:gd name="connsiteY105" fmla="*/ 596 h 4063"/>
              <a:gd name="connsiteX106" fmla="*/ 3949 w 12653"/>
              <a:gd name="connsiteY106" fmla="*/ 596 h 4063"/>
              <a:gd name="connsiteX107" fmla="*/ 3949 w 12653"/>
              <a:gd name="connsiteY107" fmla="*/ 514 h 4063"/>
              <a:gd name="connsiteX108" fmla="*/ 3865 w 12653"/>
              <a:gd name="connsiteY108" fmla="*/ 514 h 4063"/>
              <a:gd name="connsiteX109" fmla="*/ 3865 w 12653"/>
              <a:gd name="connsiteY109" fmla="*/ 575 h 4063"/>
              <a:gd name="connsiteX110" fmla="*/ 3835 w 12653"/>
              <a:gd name="connsiteY110" fmla="*/ 575 h 4063"/>
              <a:gd name="connsiteX111" fmla="*/ 3835 w 12653"/>
              <a:gd name="connsiteY111" fmla="*/ 467 h 4063"/>
              <a:gd name="connsiteX112" fmla="*/ 3964 w 12653"/>
              <a:gd name="connsiteY112" fmla="*/ 467 h 4063"/>
              <a:gd name="connsiteX113" fmla="*/ 3964 w 12653"/>
              <a:gd name="connsiteY113" fmla="*/ 255 h 4063"/>
              <a:gd name="connsiteX114" fmla="*/ 3884 w 12653"/>
              <a:gd name="connsiteY114" fmla="*/ 255 h 4063"/>
              <a:gd name="connsiteX115" fmla="*/ 3884 w 12653"/>
              <a:gd name="connsiteY115" fmla="*/ 182 h 4063"/>
              <a:gd name="connsiteX116" fmla="*/ 3966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3405 w 12653"/>
              <a:gd name="connsiteY122" fmla="*/ 78 h 4063"/>
              <a:gd name="connsiteX123" fmla="*/ 3405 w 12653"/>
              <a:gd name="connsiteY123" fmla="*/ 37 h 4063"/>
              <a:gd name="connsiteX124" fmla="*/ 3446 w 12653"/>
              <a:gd name="connsiteY124" fmla="*/ 37 h 4063"/>
              <a:gd name="connsiteX125" fmla="*/ 3446 w 12653"/>
              <a:gd name="connsiteY125" fmla="*/ 78 h 4063"/>
              <a:gd name="connsiteX126" fmla="*/ 3405 w 12653"/>
              <a:gd name="connsiteY126" fmla="*/ 78 h 4063"/>
              <a:gd name="connsiteX127" fmla="*/ 3887 w 12653"/>
              <a:gd name="connsiteY127" fmla="*/ 3528 h 4063"/>
              <a:gd name="connsiteX128" fmla="*/ 3887 w 12653"/>
              <a:gd name="connsiteY128" fmla="*/ 3489 h 4063"/>
              <a:gd name="connsiteX129" fmla="*/ 3928 w 12653"/>
              <a:gd name="connsiteY129" fmla="*/ 3489 h 4063"/>
              <a:gd name="connsiteX130" fmla="*/ 3928 w 12653"/>
              <a:gd name="connsiteY130" fmla="*/ 3528 h 4063"/>
              <a:gd name="connsiteX131" fmla="*/ 3887 w 12653"/>
              <a:gd name="connsiteY131" fmla="*/ 3528 h 4063"/>
              <a:gd name="connsiteX132" fmla="*/ 3805 w 12653"/>
              <a:gd name="connsiteY132" fmla="*/ 4042 h 4063"/>
              <a:gd name="connsiteX133" fmla="*/ 3805 w 12653"/>
              <a:gd name="connsiteY133" fmla="*/ 3981 h 4063"/>
              <a:gd name="connsiteX134" fmla="*/ 3884 w 12653"/>
              <a:gd name="connsiteY134" fmla="*/ 3981 h 4063"/>
              <a:gd name="connsiteX135" fmla="*/ 3884 w 12653"/>
              <a:gd name="connsiteY135" fmla="*/ 3904 h 4063"/>
              <a:gd name="connsiteX136" fmla="*/ 3943 w 12653"/>
              <a:gd name="connsiteY136" fmla="*/ 3904 h 4063"/>
              <a:gd name="connsiteX137" fmla="*/ 3943 w 12653"/>
              <a:gd name="connsiteY137" fmla="*/ 4042 h 4063"/>
              <a:gd name="connsiteX138" fmla="*/ 3805 w 12653"/>
              <a:gd name="connsiteY138" fmla="*/ 4042 h 4063"/>
              <a:gd name="connsiteX139" fmla="*/ 3805 w 12653"/>
              <a:gd name="connsiteY139" fmla="*/ 3962 h 4063"/>
              <a:gd name="connsiteX140" fmla="*/ 3805 w 12653"/>
              <a:gd name="connsiteY140" fmla="*/ 3904 h 4063"/>
              <a:gd name="connsiteX141" fmla="*/ 3865 w 12653"/>
              <a:gd name="connsiteY141" fmla="*/ 3904 h 4063"/>
              <a:gd name="connsiteX142" fmla="*/ 3865 w 12653"/>
              <a:gd name="connsiteY142" fmla="*/ 3962 h 4063"/>
              <a:gd name="connsiteX143" fmla="*/ 3805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3884 w 12653"/>
              <a:gd name="connsiteY90" fmla="*/ 3882 h 4063"/>
              <a:gd name="connsiteX91" fmla="*/ 3884 w 12653"/>
              <a:gd name="connsiteY91" fmla="*/ 3809 h 4063"/>
              <a:gd name="connsiteX92" fmla="*/ 3964 w 12653"/>
              <a:gd name="connsiteY92" fmla="*/ 3809 h 4063"/>
              <a:gd name="connsiteX93" fmla="*/ 3964 w 12653"/>
              <a:gd name="connsiteY93" fmla="*/ 3597 h 4063"/>
              <a:gd name="connsiteX94" fmla="*/ 3835 w 12653"/>
              <a:gd name="connsiteY94" fmla="*/ 3597 h 4063"/>
              <a:gd name="connsiteX95" fmla="*/ 3835 w 12653"/>
              <a:gd name="connsiteY95" fmla="*/ 3489 h 4063"/>
              <a:gd name="connsiteX96" fmla="*/ 3865 w 12653"/>
              <a:gd name="connsiteY96" fmla="*/ 3489 h 4063"/>
              <a:gd name="connsiteX97" fmla="*/ 3865 w 12653"/>
              <a:gd name="connsiteY97" fmla="*/ 3550 h 4063"/>
              <a:gd name="connsiteX98" fmla="*/ 3949 w 12653"/>
              <a:gd name="connsiteY98" fmla="*/ 3550 h 4063"/>
              <a:gd name="connsiteX99" fmla="*/ 3949 w 12653"/>
              <a:gd name="connsiteY99" fmla="*/ 3468 h 4063"/>
              <a:gd name="connsiteX100" fmla="*/ 3887 w 12653"/>
              <a:gd name="connsiteY100" fmla="*/ 3468 h 4063"/>
              <a:gd name="connsiteX101" fmla="*/ 3887 w 12653"/>
              <a:gd name="connsiteY101" fmla="*/ 3411 h 4063"/>
              <a:gd name="connsiteX102" fmla="*/ 3947 w 12653"/>
              <a:gd name="connsiteY102" fmla="*/ 3411 h 4063"/>
              <a:gd name="connsiteX103" fmla="*/ 3947 w 12653"/>
              <a:gd name="connsiteY103" fmla="*/ 652 h 4063"/>
              <a:gd name="connsiteX104" fmla="*/ 3887 w 12653"/>
              <a:gd name="connsiteY104" fmla="*/ 652 h 4063"/>
              <a:gd name="connsiteX105" fmla="*/ 3887 w 12653"/>
              <a:gd name="connsiteY105" fmla="*/ 596 h 4063"/>
              <a:gd name="connsiteX106" fmla="*/ 3949 w 12653"/>
              <a:gd name="connsiteY106" fmla="*/ 596 h 4063"/>
              <a:gd name="connsiteX107" fmla="*/ 3949 w 12653"/>
              <a:gd name="connsiteY107" fmla="*/ 514 h 4063"/>
              <a:gd name="connsiteX108" fmla="*/ 3865 w 12653"/>
              <a:gd name="connsiteY108" fmla="*/ 514 h 4063"/>
              <a:gd name="connsiteX109" fmla="*/ 3865 w 12653"/>
              <a:gd name="connsiteY109" fmla="*/ 575 h 4063"/>
              <a:gd name="connsiteX110" fmla="*/ 3835 w 12653"/>
              <a:gd name="connsiteY110" fmla="*/ 575 h 4063"/>
              <a:gd name="connsiteX111" fmla="*/ 3835 w 12653"/>
              <a:gd name="connsiteY111" fmla="*/ 467 h 4063"/>
              <a:gd name="connsiteX112" fmla="*/ 3964 w 12653"/>
              <a:gd name="connsiteY112" fmla="*/ 467 h 4063"/>
              <a:gd name="connsiteX113" fmla="*/ 3964 w 12653"/>
              <a:gd name="connsiteY113" fmla="*/ 255 h 4063"/>
              <a:gd name="connsiteX114" fmla="*/ 3884 w 12653"/>
              <a:gd name="connsiteY114" fmla="*/ 255 h 4063"/>
              <a:gd name="connsiteX115" fmla="*/ 3884 w 12653"/>
              <a:gd name="connsiteY115" fmla="*/ 182 h 4063"/>
              <a:gd name="connsiteX116" fmla="*/ 3966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3405 w 12653"/>
              <a:gd name="connsiteY122" fmla="*/ 78 h 4063"/>
              <a:gd name="connsiteX123" fmla="*/ 3405 w 12653"/>
              <a:gd name="connsiteY123" fmla="*/ 37 h 4063"/>
              <a:gd name="connsiteX124" fmla="*/ 3446 w 12653"/>
              <a:gd name="connsiteY124" fmla="*/ 37 h 4063"/>
              <a:gd name="connsiteX125" fmla="*/ 3446 w 12653"/>
              <a:gd name="connsiteY125" fmla="*/ 78 h 4063"/>
              <a:gd name="connsiteX126" fmla="*/ 3405 w 12653"/>
              <a:gd name="connsiteY126" fmla="*/ 78 h 4063"/>
              <a:gd name="connsiteX127" fmla="*/ 3887 w 12653"/>
              <a:gd name="connsiteY127" fmla="*/ 3528 h 4063"/>
              <a:gd name="connsiteX128" fmla="*/ 3887 w 12653"/>
              <a:gd name="connsiteY128" fmla="*/ 3489 h 4063"/>
              <a:gd name="connsiteX129" fmla="*/ 3928 w 12653"/>
              <a:gd name="connsiteY129" fmla="*/ 3489 h 4063"/>
              <a:gd name="connsiteX130" fmla="*/ 3928 w 12653"/>
              <a:gd name="connsiteY130" fmla="*/ 3528 h 4063"/>
              <a:gd name="connsiteX131" fmla="*/ 3887 w 12653"/>
              <a:gd name="connsiteY131" fmla="*/ 3528 h 4063"/>
              <a:gd name="connsiteX132" fmla="*/ 3805 w 12653"/>
              <a:gd name="connsiteY132" fmla="*/ 4042 h 4063"/>
              <a:gd name="connsiteX133" fmla="*/ 3805 w 12653"/>
              <a:gd name="connsiteY133" fmla="*/ 3981 h 4063"/>
              <a:gd name="connsiteX134" fmla="*/ 3884 w 12653"/>
              <a:gd name="connsiteY134" fmla="*/ 3981 h 4063"/>
              <a:gd name="connsiteX135" fmla="*/ 3884 w 12653"/>
              <a:gd name="connsiteY135" fmla="*/ 3904 h 4063"/>
              <a:gd name="connsiteX136" fmla="*/ 3943 w 12653"/>
              <a:gd name="connsiteY136" fmla="*/ 3904 h 4063"/>
              <a:gd name="connsiteX137" fmla="*/ 3943 w 12653"/>
              <a:gd name="connsiteY137" fmla="*/ 4042 h 4063"/>
              <a:gd name="connsiteX138" fmla="*/ 3805 w 12653"/>
              <a:gd name="connsiteY138" fmla="*/ 4042 h 4063"/>
              <a:gd name="connsiteX139" fmla="*/ 3805 w 12653"/>
              <a:gd name="connsiteY139" fmla="*/ 3962 h 4063"/>
              <a:gd name="connsiteX140" fmla="*/ 3805 w 12653"/>
              <a:gd name="connsiteY140" fmla="*/ 3904 h 4063"/>
              <a:gd name="connsiteX141" fmla="*/ 3865 w 12653"/>
              <a:gd name="connsiteY141" fmla="*/ 3904 h 4063"/>
              <a:gd name="connsiteX142" fmla="*/ 3865 w 12653"/>
              <a:gd name="connsiteY142" fmla="*/ 3962 h 4063"/>
              <a:gd name="connsiteX143" fmla="*/ 3805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3884 w 12653"/>
              <a:gd name="connsiteY91" fmla="*/ 3809 h 4063"/>
              <a:gd name="connsiteX92" fmla="*/ 3964 w 12653"/>
              <a:gd name="connsiteY92" fmla="*/ 3809 h 4063"/>
              <a:gd name="connsiteX93" fmla="*/ 3964 w 12653"/>
              <a:gd name="connsiteY93" fmla="*/ 3597 h 4063"/>
              <a:gd name="connsiteX94" fmla="*/ 3835 w 12653"/>
              <a:gd name="connsiteY94" fmla="*/ 3597 h 4063"/>
              <a:gd name="connsiteX95" fmla="*/ 3835 w 12653"/>
              <a:gd name="connsiteY95" fmla="*/ 3489 h 4063"/>
              <a:gd name="connsiteX96" fmla="*/ 3865 w 12653"/>
              <a:gd name="connsiteY96" fmla="*/ 3489 h 4063"/>
              <a:gd name="connsiteX97" fmla="*/ 3865 w 12653"/>
              <a:gd name="connsiteY97" fmla="*/ 3550 h 4063"/>
              <a:gd name="connsiteX98" fmla="*/ 3949 w 12653"/>
              <a:gd name="connsiteY98" fmla="*/ 3550 h 4063"/>
              <a:gd name="connsiteX99" fmla="*/ 3949 w 12653"/>
              <a:gd name="connsiteY99" fmla="*/ 3468 h 4063"/>
              <a:gd name="connsiteX100" fmla="*/ 3887 w 12653"/>
              <a:gd name="connsiteY100" fmla="*/ 3468 h 4063"/>
              <a:gd name="connsiteX101" fmla="*/ 3887 w 12653"/>
              <a:gd name="connsiteY101" fmla="*/ 3411 h 4063"/>
              <a:gd name="connsiteX102" fmla="*/ 3947 w 12653"/>
              <a:gd name="connsiteY102" fmla="*/ 3411 h 4063"/>
              <a:gd name="connsiteX103" fmla="*/ 3947 w 12653"/>
              <a:gd name="connsiteY103" fmla="*/ 652 h 4063"/>
              <a:gd name="connsiteX104" fmla="*/ 3887 w 12653"/>
              <a:gd name="connsiteY104" fmla="*/ 652 h 4063"/>
              <a:gd name="connsiteX105" fmla="*/ 3887 w 12653"/>
              <a:gd name="connsiteY105" fmla="*/ 596 h 4063"/>
              <a:gd name="connsiteX106" fmla="*/ 3949 w 12653"/>
              <a:gd name="connsiteY106" fmla="*/ 596 h 4063"/>
              <a:gd name="connsiteX107" fmla="*/ 3949 w 12653"/>
              <a:gd name="connsiteY107" fmla="*/ 514 h 4063"/>
              <a:gd name="connsiteX108" fmla="*/ 3865 w 12653"/>
              <a:gd name="connsiteY108" fmla="*/ 514 h 4063"/>
              <a:gd name="connsiteX109" fmla="*/ 3865 w 12653"/>
              <a:gd name="connsiteY109" fmla="*/ 575 h 4063"/>
              <a:gd name="connsiteX110" fmla="*/ 3835 w 12653"/>
              <a:gd name="connsiteY110" fmla="*/ 575 h 4063"/>
              <a:gd name="connsiteX111" fmla="*/ 3835 w 12653"/>
              <a:gd name="connsiteY111" fmla="*/ 467 h 4063"/>
              <a:gd name="connsiteX112" fmla="*/ 3964 w 12653"/>
              <a:gd name="connsiteY112" fmla="*/ 467 h 4063"/>
              <a:gd name="connsiteX113" fmla="*/ 3964 w 12653"/>
              <a:gd name="connsiteY113" fmla="*/ 255 h 4063"/>
              <a:gd name="connsiteX114" fmla="*/ 3884 w 12653"/>
              <a:gd name="connsiteY114" fmla="*/ 255 h 4063"/>
              <a:gd name="connsiteX115" fmla="*/ 3884 w 12653"/>
              <a:gd name="connsiteY115" fmla="*/ 182 h 4063"/>
              <a:gd name="connsiteX116" fmla="*/ 3966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3405 w 12653"/>
              <a:gd name="connsiteY122" fmla="*/ 78 h 4063"/>
              <a:gd name="connsiteX123" fmla="*/ 3405 w 12653"/>
              <a:gd name="connsiteY123" fmla="*/ 37 h 4063"/>
              <a:gd name="connsiteX124" fmla="*/ 3446 w 12653"/>
              <a:gd name="connsiteY124" fmla="*/ 37 h 4063"/>
              <a:gd name="connsiteX125" fmla="*/ 3446 w 12653"/>
              <a:gd name="connsiteY125" fmla="*/ 78 h 4063"/>
              <a:gd name="connsiteX126" fmla="*/ 3405 w 12653"/>
              <a:gd name="connsiteY126" fmla="*/ 78 h 4063"/>
              <a:gd name="connsiteX127" fmla="*/ 3887 w 12653"/>
              <a:gd name="connsiteY127" fmla="*/ 3528 h 4063"/>
              <a:gd name="connsiteX128" fmla="*/ 3887 w 12653"/>
              <a:gd name="connsiteY128" fmla="*/ 3489 h 4063"/>
              <a:gd name="connsiteX129" fmla="*/ 3928 w 12653"/>
              <a:gd name="connsiteY129" fmla="*/ 3489 h 4063"/>
              <a:gd name="connsiteX130" fmla="*/ 3928 w 12653"/>
              <a:gd name="connsiteY130" fmla="*/ 3528 h 4063"/>
              <a:gd name="connsiteX131" fmla="*/ 3887 w 12653"/>
              <a:gd name="connsiteY131" fmla="*/ 3528 h 4063"/>
              <a:gd name="connsiteX132" fmla="*/ 3805 w 12653"/>
              <a:gd name="connsiteY132" fmla="*/ 4042 h 4063"/>
              <a:gd name="connsiteX133" fmla="*/ 3805 w 12653"/>
              <a:gd name="connsiteY133" fmla="*/ 3981 h 4063"/>
              <a:gd name="connsiteX134" fmla="*/ 3884 w 12653"/>
              <a:gd name="connsiteY134" fmla="*/ 3981 h 4063"/>
              <a:gd name="connsiteX135" fmla="*/ 3884 w 12653"/>
              <a:gd name="connsiteY135" fmla="*/ 3904 h 4063"/>
              <a:gd name="connsiteX136" fmla="*/ 3943 w 12653"/>
              <a:gd name="connsiteY136" fmla="*/ 3904 h 4063"/>
              <a:gd name="connsiteX137" fmla="*/ 3943 w 12653"/>
              <a:gd name="connsiteY137" fmla="*/ 4042 h 4063"/>
              <a:gd name="connsiteX138" fmla="*/ 3805 w 12653"/>
              <a:gd name="connsiteY138" fmla="*/ 4042 h 4063"/>
              <a:gd name="connsiteX139" fmla="*/ 3805 w 12653"/>
              <a:gd name="connsiteY139" fmla="*/ 3962 h 4063"/>
              <a:gd name="connsiteX140" fmla="*/ 3805 w 12653"/>
              <a:gd name="connsiteY140" fmla="*/ 3904 h 4063"/>
              <a:gd name="connsiteX141" fmla="*/ 3865 w 12653"/>
              <a:gd name="connsiteY141" fmla="*/ 3904 h 4063"/>
              <a:gd name="connsiteX142" fmla="*/ 3865 w 12653"/>
              <a:gd name="connsiteY142" fmla="*/ 3962 h 4063"/>
              <a:gd name="connsiteX143" fmla="*/ 3805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3964 w 12653"/>
              <a:gd name="connsiteY92" fmla="*/ 3809 h 4063"/>
              <a:gd name="connsiteX93" fmla="*/ 3964 w 12653"/>
              <a:gd name="connsiteY93" fmla="*/ 3597 h 4063"/>
              <a:gd name="connsiteX94" fmla="*/ 3835 w 12653"/>
              <a:gd name="connsiteY94" fmla="*/ 3597 h 4063"/>
              <a:gd name="connsiteX95" fmla="*/ 3835 w 12653"/>
              <a:gd name="connsiteY95" fmla="*/ 3489 h 4063"/>
              <a:gd name="connsiteX96" fmla="*/ 3865 w 12653"/>
              <a:gd name="connsiteY96" fmla="*/ 3489 h 4063"/>
              <a:gd name="connsiteX97" fmla="*/ 3865 w 12653"/>
              <a:gd name="connsiteY97" fmla="*/ 3550 h 4063"/>
              <a:gd name="connsiteX98" fmla="*/ 3949 w 12653"/>
              <a:gd name="connsiteY98" fmla="*/ 3550 h 4063"/>
              <a:gd name="connsiteX99" fmla="*/ 3949 w 12653"/>
              <a:gd name="connsiteY99" fmla="*/ 3468 h 4063"/>
              <a:gd name="connsiteX100" fmla="*/ 3887 w 12653"/>
              <a:gd name="connsiteY100" fmla="*/ 3468 h 4063"/>
              <a:gd name="connsiteX101" fmla="*/ 3887 w 12653"/>
              <a:gd name="connsiteY101" fmla="*/ 3411 h 4063"/>
              <a:gd name="connsiteX102" fmla="*/ 3947 w 12653"/>
              <a:gd name="connsiteY102" fmla="*/ 3411 h 4063"/>
              <a:gd name="connsiteX103" fmla="*/ 3947 w 12653"/>
              <a:gd name="connsiteY103" fmla="*/ 652 h 4063"/>
              <a:gd name="connsiteX104" fmla="*/ 3887 w 12653"/>
              <a:gd name="connsiteY104" fmla="*/ 652 h 4063"/>
              <a:gd name="connsiteX105" fmla="*/ 3887 w 12653"/>
              <a:gd name="connsiteY105" fmla="*/ 596 h 4063"/>
              <a:gd name="connsiteX106" fmla="*/ 3949 w 12653"/>
              <a:gd name="connsiteY106" fmla="*/ 596 h 4063"/>
              <a:gd name="connsiteX107" fmla="*/ 3949 w 12653"/>
              <a:gd name="connsiteY107" fmla="*/ 514 h 4063"/>
              <a:gd name="connsiteX108" fmla="*/ 3865 w 12653"/>
              <a:gd name="connsiteY108" fmla="*/ 514 h 4063"/>
              <a:gd name="connsiteX109" fmla="*/ 3865 w 12653"/>
              <a:gd name="connsiteY109" fmla="*/ 575 h 4063"/>
              <a:gd name="connsiteX110" fmla="*/ 3835 w 12653"/>
              <a:gd name="connsiteY110" fmla="*/ 575 h 4063"/>
              <a:gd name="connsiteX111" fmla="*/ 3835 w 12653"/>
              <a:gd name="connsiteY111" fmla="*/ 467 h 4063"/>
              <a:gd name="connsiteX112" fmla="*/ 3964 w 12653"/>
              <a:gd name="connsiteY112" fmla="*/ 467 h 4063"/>
              <a:gd name="connsiteX113" fmla="*/ 3964 w 12653"/>
              <a:gd name="connsiteY113" fmla="*/ 255 h 4063"/>
              <a:gd name="connsiteX114" fmla="*/ 3884 w 12653"/>
              <a:gd name="connsiteY114" fmla="*/ 255 h 4063"/>
              <a:gd name="connsiteX115" fmla="*/ 3884 w 12653"/>
              <a:gd name="connsiteY115" fmla="*/ 182 h 4063"/>
              <a:gd name="connsiteX116" fmla="*/ 3966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3405 w 12653"/>
              <a:gd name="connsiteY122" fmla="*/ 78 h 4063"/>
              <a:gd name="connsiteX123" fmla="*/ 3405 w 12653"/>
              <a:gd name="connsiteY123" fmla="*/ 37 h 4063"/>
              <a:gd name="connsiteX124" fmla="*/ 3446 w 12653"/>
              <a:gd name="connsiteY124" fmla="*/ 37 h 4063"/>
              <a:gd name="connsiteX125" fmla="*/ 3446 w 12653"/>
              <a:gd name="connsiteY125" fmla="*/ 78 h 4063"/>
              <a:gd name="connsiteX126" fmla="*/ 3405 w 12653"/>
              <a:gd name="connsiteY126" fmla="*/ 78 h 4063"/>
              <a:gd name="connsiteX127" fmla="*/ 3887 w 12653"/>
              <a:gd name="connsiteY127" fmla="*/ 3528 h 4063"/>
              <a:gd name="connsiteX128" fmla="*/ 3887 w 12653"/>
              <a:gd name="connsiteY128" fmla="*/ 3489 h 4063"/>
              <a:gd name="connsiteX129" fmla="*/ 3928 w 12653"/>
              <a:gd name="connsiteY129" fmla="*/ 3489 h 4063"/>
              <a:gd name="connsiteX130" fmla="*/ 3928 w 12653"/>
              <a:gd name="connsiteY130" fmla="*/ 3528 h 4063"/>
              <a:gd name="connsiteX131" fmla="*/ 3887 w 12653"/>
              <a:gd name="connsiteY131" fmla="*/ 3528 h 4063"/>
              <a:gd name="connsiteX132" fmla="*/ 3805 w 12653"/>
              <a:gd name="connsiteY132" fmla="*/ 4042 h 4063"/>
              <a:gd name="connsiteX133" fmla="*/ 3805 w 12653"/>
              <a:gd name="connsiteY133" fmla="*/ 3981 h 4063"/>
              <a:gd name="connsiteX134" fmla="*/ 3884 w 12653"/>
              <a:gd name="connsiteY134" fmla="*/ 3981 h 4063"/>
              <a:gd name="connsiteX135" fmla="*/ 3884 w 12653"/>
              <a:gd name="connsiteY135" fmla="*/ 3904 h 4063"/>
              <a:gd name="connsiteX136" fmla="*/ 3943 w 12653"/>
              <a:gd name="connsiteY136" fmla="*/ 3904 h 4063"/>
              <a:gd name="connsiteX137" fmla="*/ 3943 w 12653"/>
              <a:gd name="connsiteY137" fmla="*/ 4042 h 4063"/>
              <a:gd name="connsiteX138" fmla="*/ 3805 w 12653"/>
              <a:gd name="connsiteY138" fmla="*/ 4042 h 4063"/>
              <a:gd name="connsiteX139" fmla="*/ 3805 w 12653"/>
              <a:gd name="connsiteY139" fmla="*/ 3962 h 4063"/>
              <a:gd name="connsiteX140" fmla="*/ 3805 w 12653"/>
              <a:gd name="connsiteY140" fmla="*/ 3904 h 4063"/>
              <a:gd name="connsiteX141" fmla="*/ 3865 w 12653"/>
              <a:gd name="connsiteY141" fmla="*/ 3904 h 4063"/>
              <a:gd name="connsiteX142" fmla="*/ 3865 w 12653"/>
              <a:gd name="connsiteY142" fmla="*/ 3962 h 4063"/>
              <a:gd name="connsiteX143" fmla="*/ 3805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3964 w 12653"/>
              <a:gd name="connsiteY93" fmla="*/ 3597 h 4063"/>
              <a:gd name="connsiteX94" fmla="*/ 3835 w 12653"/>
              <a:gd name="connsiteY94" fmla="*/ 3597 h 4063"/>
              <a:gd name="connsiteX95" fmla="*/ 3835 w 12653"/>
              <a:gd name="connsiteY95" fmla="*/ 3489 h 4063"/>
              <a:gd name="connsiteX96" fmla="*/ 3865 w 12653"/>
              <a:gd name="connsiteY96" fmla="*/ 3489 h 4063"/>
              <a:gd name="connsiteX97" fmla="*/ 3865 w 12653"/>
              <a:gd name="connsiteY97" fmla="*/ 3550 h 4063"/>
              <a:gd name="connsiteX98" fmla="*/ 3949 w 12653"/>
              <a:gd name="connsiteY98" fmla="*/ 3550 h 4063"/>
              <a:gd name="connsiteX99" fmla="*/ 3949 w 12653"/>
              <a:gd name="connsiteY99" fmla="*/ 3468 h 4063"/>
              <a:gd name="connsiteX100" fmla="*/ 3887 w 12653"/>
              <a:gd name="connsiteY100" fmla="*/ 3468 h 4063"/>
              <a:gd name="connsiteX101" fmla="*/ 3887 w 12653"/>
              <a:gd name="connsiteY101" fmla="*/ 3411 h 4063"/>
              <a:gd name="connsiteX102" fmla="*/ 3947 w 12653"/>
              <a:gd name="connsiteY102" fmla="*/ 3411 h 4063"/>
              <a:gd name="connsiteX103" fmla="*/ 3947 w 12653"/>
              <a:gd name="connsiteY103" fmla="*/ 652 h 4063"/>
              <a:gd name="connsiteX104" fmla="*/ 3887 w 12653"/>
              <a:gd name="connsiteY104" fmla="*/ 652 h 4063"/>
              <a:gd name="connsiteX105" fmla="*/ 3887 w 12653"/>
              <a:gd name="connsiteY105" fmla="*/ 596 h 4063"/>
              <a:gd name="connsiteX106" fmla="*/ 3949 w 12653"/>
              <a:gd name="connsiteY106" fmla="*/ 596 h 4063"/>
              <a:gd name="connsiteX107" fmla="*/ 3949 w 12653"/>
              <a:gd name="connsiteY107" fmla="*/ 514 h 4063"/>
              <a:gd name="connsiteX108" fmla="*/ 3865 w 12653"/>
              <a:gd name="connsiteY108" fmla="*/ 514 h 4063"/>
              <a:gd name="connsiteX109" fmla="*/ 3865 w 12653"/>
              <a:gd name="connsiteY109" fmla="*/ 575 h 4063"/>
              <a:gd name="connsiteX110" fmla="*/ 3835 w 12653"/>
              <a:gd name="connsiteY110" fmla="*/ 575 h 4063"/>
              <a:gd name="connsiteX111" fmla="*/ 3835 w 12653"/>
              <a:gd name="connsiteY111" fmla="*/ 467 h 4063"/>
              <a:gd name="connsiteX112" fmla="*/ 3964 w 12653"/>
              <a:gd name="connsiteY112" fmla="*/ 467 h 4063"/>
              <a:gd name="connsiteX113" fmla="*/ 3964 w 12653"/>
              <a:gd name="connsiteY113" fmla="*/ 255 h 4063"/>
              <a:gd name="connsiteX114" fmla="*/ 3884 w 12653"/>
              <a:gd name="connsiteY114" fmla="*/ 255 h 4063"/>
              <a:gd name="connsiteX115" fmla="*/ 3884 w 12653"/>
              <a:gd name="connsiteY115" fmla="*/ 182 h 4063"/>
              <a:gd name="connsiteX116" fmla="*/ 3966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3405 w 12653"/>
              <a:gd name="connsiteY122" fmla="*/ 78 h 4063"/>
              <a:gd name="connsiteX123" fmla="*/ 3405 w 12653"/>
              <a:gd name="connsiteY123" fmla="*/ 37 h 4063"/>
              <a:gd name="connsiteX124" fmla="*/ 3446 w 12653"/>
              <a:gd name="connsiteY124" fmla="*/ 37 h 4063"/>
              <a:gd name="connsiteX125" fmla="*/ 3446 w 12653"/>
              <a:gd name="connsiteY125" fmla="*/ 78 h 4063"/>
              <a:gd name="connsiteX126" fmla="*/ 3405 w 12653"/>
              <a:gd name="connsiteY126" fmla="*/ 78 h 4063"/>
              <a:gd name="connsiteX127" fmla="*/ 3887 w 12653"/>
              <a:gd name="connsiteY127" fmla="*/ 3528 h 4063"/>
              <a:gd name="connsiteX128" fmla="*/ 3887 w 12653"/>
              <a:gd name="connsiteY128" fmla="*/ 3489 h 4063"/>
              <a:gd name="connsiteX129" fmla="*/ 3928 w 12653"/>
              <a:gd name="connsiteY129" fmla="*/ 3489 h 4063"/>
              <a:gd name="connsiteX130" fmla="*/ 3928 w 12653"/>
              <a:gd name="connsiteY130" fmla="*/ 3528 h 4063"/>
              <a:gd name="connsiteX131" fmla="*/ 3887 w 12653"/>
              <a:gd name="connsiteY131" fmla="*/ 3528 h 4063"/>
              <a:gd name="connsiteX132" fmla="*/ 3805 w 12653"/>
              <a:gd name="connsiteY132" fmla="*/ 4042 h 4063"/>
              <a:gd name="connsiteX133" fmla="*/ 3805 w 12653"/>
              <a:gd name="connsiteY133" fmla="*/ 3981 h 4063"/>
              <a:gd name="connsiteX134" fmla="*/ 3884 w 12653"/>
              <a:gd name="connsiteY134" fmla="*/ 3981 h 4063"/>
              <a:gd name="connsiteX135" fmla="*/ 3884 w 12653"/>
              <a:gd name="connsiteY135" fmla="*/ 3904 h 4063"/>
              <a:gd name="connsiteX136" fmla="*/ 3943 w 12653"/>
              <a:gd name="connsiteY136" fmla="*/ 3904 h 4063"/>
              <a:gd name="connsiteX137" fmla="*/ 3943 w 12653"/>
              <a:gd name="connsiteY137" fmla="*/ 4042 h 4063"/>
              <a:gd name="connsiteX138" fmla="*/ 3805 w 12653"/>
              <a:gd name="connsiteY138" fmla="*/ 4042 h 4063"/>
              <a:gd name="connsiteX139" fmla="*/ 3805 w 12653"/>
              <a:gd name="connsiteY139" fmla="*/ 3962 h 4063"/>
              <a:gd name="connsiteX140" fmla="*/ 3805 w 12653"/>
              <a:gd name="connsiteY140" fmla="*/ 3904 h 4063"/>
              <a:gd name="connsiteX141" fmla="*/ 3865 w 12653"/>
              <a:gd name="connsiteY141" fmla="*/ 3904 h 4063"/>
              <a:gd name="connsiteX142" fmla="*/ 3865 w 12653"/>
              <a:gd name="connsiteY142" fmla="*/ 3962 h 4063"/>
              <a:gd name="connsiteX143" fmla="*/ 3805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3835 w 12653"/>
              <a:gd name="connsiteY94" fmla="*/ 3597 h 4063"/>
              <a:gd name="connsiteX95" fmla="*/ 3835 w 12653"/>
              <a:gd name="connsiteY95" fmla="*/ 3489 h 4063"/>
              <a:gd name="connsiteX96" fmla="*/ 3865 w 12653"/>
              <a:gd name="connsiteY96" fmla="*/ 3489 h 4063"/>
              <a:gd name="connsiteX97" fmla="*/ 3865 w 12653"/>
              <a:gd name="connsiteY97" fmla="*/ 3550 h 4063"/>
              <a:gd name="connsiteX98" fmla="*/ 3949 w 12653"/>
              <a:gd name="connsiteY98" fmla="*/ 3550 h 4063"/>
              <a:gd name="connsiteX99" fmla="*/ 3949 w 12653"/>
              <a:gd name="connsiteY99" fmla="*/ 3468 h 4063"/>
              <a:gd name="connsiteX100" fmla="*/ 3887 w 12653"/>
              <a:gd name="connsiteY100" fmla="*/ 3468 h 4063"/>
              <a:gd name="connsiteX101" fmla="*/ 3887 w 12653"/>
              <a:gd name="connsiteY101" fmla="*/ 3411 h 4063"/>
              <a:gd name="connsiteX102" fmla="*/ 3947 w 12653"/>
              <a:gd name="connsiteY102" fmla="*/ 3411 h 4063"/>
              <a:gd name="connsiteX103" fmla="*/ 3947 w 12653"/>
              <a:gd name="connsiteY103" fmla="*/ 652 h 4063"/>
              <a:gd name="connsiteX104" fmla="*/ 3887 w 12653"/>
              <a:gd name="connsiteY104" fmla="*/ 652 h 4063"/>
              <a:gd name="connsiteX105" fmla="*/ 3887 w 12653"/>
              <a:gd name="connsiteY105" fmla="*/ 596 h 4063"/>
              <a:gd name="connsiteX106" fmla="*/ 3949 w 12653"/>
              <a:gd name="connsiteY106" fmla="*/ 596 h 4063"/>
              <a:gd name="connsiteX107" fmla="*/ 3949 w 12653"/>
              <a:gd name="connsiteY107" fmla="*/ 514 h 4063"/>
              <a:gd name="connsiteX108" fmla="*/ 3865 w 12653"/>
              <a:gd name="connsiteY108" fmla="*/ 514 h 4063"/>
              <a:gd name="connsiteX109" fmla="*/ 3865 w 12653"/>
              <a:gd name="connsiteY109" fmla="*/ 575 h 4063"/>
              <a:gd name="connsiteX110" fmla="*/ 3835 w 12653"/>
              <a:gd name="connsiteY110" fmla="*/ 575 h 4063"/>
              <a:gd name="connsiteX111" fmla="*/ 3835 w 12653"/>
              <a:gd name="connsiteY111" fmla="*/ 467 h 4063"/>
              <a:gd name="connsiteX112" fmla="*/ 3964 w 12653"/>
              <a:gd name="connsiteY112" fmla="*/ 467 h 4063"/>
              <a:gd name="connsiteX113" fmla="*/ 3964 w 12653"/>
              <a:gd name="connsiteY113" fmla="*/ 255 h 4063"/>
              <a:gd name="connsiteX114" fmla="*/ 3884 w 12653"/>
              <a:gd name="connsiteY114" fmla="*/ 255 h 4063"/>
              <a:gd name="connsiteX115" fmla="*/ 3884 w 12653"/>
              <a:gd name="connsiteY115" fmla="*/ 182 h 4063"/>
              <a:gd name="connsiteX116" fmla="*/ 3966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3405 w 12653"/>
              <a:gd name="connsiteY122" fmla="*/ 78 h 4063"/>
              <a:gd name="connsiteX123" fmla="*/ 3405 w 12653"/>
              <a:gd name="connsiteY123" fmla="*/ 37 h 4063"/>
              <a:gd name="connsiteX124" fmla="*/ 3446 w 12653"/>
              <a:gd name="connsiteY124" fmla="*/ 37 h 4063"/>
              <a:gd name="connsiteX125" fmla="*/ 3446 w 12653"/>
              <a:gd name="connsiteY125" fmla="*/ 78 h 4063"/>
              <a:gd name="connsiteX126" fmla="*/ 3405 w 12653"/>
              <a:gd name="connsiteY126" fmla="*/ 78 h 4063"/>
              <a:gd name="connsiteX127" fmla="*/ 3887 w 12653"/>
              <a:gd name="connsiteY127" fmla="*/ 3528 h 4063"/>
              <a:gd name="connsiteX128" fmla="*/ 3887 w 12653"/>
              <a:gd name="connsiteY128" fmla="*/ 3489 h 4063"/>
              <a:gd name="connsiteX129" fmla="*/ 3928 w 12653"/>
              <a:gd name="connsiteY129" fmla="*/ 3489 h 4063"/>
              <a:gd name="connsiteX130" fmla="*/ 3928 w 12653"/>
              <a:gd name="connsiteY130" fmla="*/ 3528 h 4063"/>
              <a:gd name="connsiteX131" fmla="*/ 3887 w 12653"/>
              <a:gd name="connsiteY131" fmla="*/ 3528 h 4063"/>
              <a:gd name="connsiteX132" fmla="*/ 3805 w 12653"/>
              <a:gd name="connsiteY132" fmla="*/ 4042 h 4063"/>
              <a:gd name="connsiteX133" fmla="*/ 3805 w 12653"/>
              <a:gd name="connsiteY133" fmla="*/ 3981 h 4063"/>
              <a:gd name="connsiteX134" fmla="*/ 3884 w 12653"/>
              <a:gd name="connsiteY134" fmla="*/ 3981 h 4063"/>
              <a:gd name="connsiteX135" fmla="*/ 3884 w 12653"/>
              <a:gd name="connsiteY135" fmla="*/ 3904 h 4063"/>
              <a:gd name="connsiteX136" fmla="*/ 3943 w 12653"/>
              <a:gd name="connsiteY136" fmla="*/ 3904 h 4063"/>
              <a:gd name="connsiteX137" fmla="*/ 3943 w 12653"/>
              <a:gd name="connsiteY137" fmla="*/ 4042 h 4063"/>
              <a:gd name="connsiteX138" fmla="*/ 3805 w 12653"/>
              <a:gd name="connsiteY138" fmla="*/ 4042 h 4063"/>
              <a:gd name="connsiteX139" fmla="*/ 3805 w 12653"/>
              <a:gd name="connsiteY139" fmla="*/ 3962 h 4063"/>
              <a:gd name="connsiteX140" fmla="*/ 3805 w 12653"/>
              <a:gd name="connsiteY140" fmla="*/ 3904 h 4063"/>
              <a:gd name="connsiteX141" fmla="*/ 3865 w 12653"/>
              <a:gd name="connsiteY141" fmla="*/ 3904 h 4063"/>
              <a:gd name="connsiteX142" fmla="*/ 3865 w 12653"/>
              <a:gd name="connsiteY142" fmla="*/ 3962 h 4063"/>
              <a:gd name="connsiteX143" fmla="*/ 3805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3835 w 12653"/>
              <a:gd name="connsiteY95" fmla="*/ 3489 h 4063"/>
              <a:gd name="connsiteX96" fmla="*/ 3865 w 12653"/>
              <a:gd name="connsiteY96" fmla="*/ 3489 h 4063"/>
              <a:gd name="connsiteX97" fmla="*/ 3865 w 12653"/>
              <a:gd name="connsiteY97" fmla="*/ 3550 h 4063"/>
              <a:gd name="connsiteX98" fmla="*/ 3949 w 12653"/>
              <a:gd name="connsiteY98" fmla="*/ 3550 h 4063"/>
              <a:gd name="connsiteX99" fmla="*/ 3949 w 12653"/>
              <a:gd name="connsiteY99" fmla="*/ 3468 h 4063"/>
              <a:gd name="connsiteX100" fmla="*/ 3887 w 12653"/>
              <a:gd name="connsiteY100" fmla="*/ 3468 h 4063"/>
              <a:gd name="connsiteX101" fmla="*/ 3887 w 12653"/>
              <a:gd name="connsiteY101" fmla="*/ 3411 h 4063"/>
              <a:gd name="connsiteX102" fmla="*/ 3947 w 12653"/>
              <a:gd name="connsiteY102" fmla="*/ 3411 h 4063"/>
              <a:gd name="connsiteX103" fmla="*/ 3947 w 12653"/>
              <a:gd name="connsiteY103" fmla="*/ 652 h 4063"/>
              <a:gd name="connsiteX104" fmla="*/ 3887 w 12653"/>
              <a:gd name="connsiteY104" fmla="*/ 652 h 4063"/>
              <a:gd name="connsiteX105" fmla="*/ 3887 w 12653"/>
              <a:gd name="connsiteY105" fmla="*/ 596 h 4063"/>
              <a:gd name="connsiteX106" fmla="*/ 3949 w 12653"/>
              <a:gd name="connsiteY106" fmla="*/ 596 h 4063"/>
              <a:gd name="connsiteX107" fmla="*/ 3949 w 12653"/>
              <a:gd name="connsiteY107" fmla="*/ 514 h 4063"/>
              <a:gd name="connsiteX108" fmla="*/ 3865 w 12653"/>
              <a:gd name="connsiteY108" fmla="*/ 514 h 4063"/>
              <a:gd name="connsiteX109" fmla="*/ 3865 w 12653"/>
              <a:gd name="connsiteY109" fmla="*/ 575 h 4063"/>
              <a:gd name="connsiteX110" fmla="*/ 3835 w 12653"/>
              <a:gd name="connsiteY110" fmla="*/ 575 h 4063"/>
              <a:gd name="connsiteX111" fmla="*/ 3835 w 12653"/>
              <a:gd name="connsiteY111" fmla="*/ 467 h 4063"/>
              <a:gd name="connsiteX112" fmla="*/ 3964 w 12653"/>
              <a:gd name="connsiteY112" fmla="*/ 467 h 4063"/>
              <a:gd name="connsiteX113" fmla="*/ 3964 w 12653"/>
              <a:gd name="connsiteY113" fmla="*/ 255 h 4063"/>
              <a:gd name="connsiteX114" fmla="*/ 3884 w 12653"/>
              <a:gd name="connsiteY114" fmla="*/ 255 h 4063"/>
              <a:gd name="connsiteX115" fmla="*/ 3884 w 12653"/>
              <a:gd name="connsiteY115" fmla="*/ 182 h 4063"/>
              <a:gd name="connsiteX116" fmla="*/ 3966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3405 w 12653"/>
              <a:gd name="connsiteY122" fmla="*/ 78 h 4063"/>
              <a:gd name="connsiteX123" fmla="*/ 3405 w 12653"/>
              <a:gd name="connsiteY123" fmla="*/ 37 h 4063"/>
              <a:gd name="connsiteX124" fmla="*/ 3446 w 12653"/>
              <a:gd name="connsiteY124" fmla="*/ 37 h 4063"/>
              <a:gd name="connsiteX125" fmla="*/ 3446 w 12653"/>
              <a:gd name="connsiteY125" fmla="*/ 78 h 4063"/>
              <a:gd name="connsiteX126" fmla="*/ 3405 w 12653"/>
              <a:gd name="connsiteY126" fmla="*/ 78 h 4063"/>
              <a:gd name="connsiteX127" fmla="*/ 3887 w 12653"/>
              <a:gd name="connsiteY127" fmla="*/ 3528 h 4063"/>
              <a:gd name="connsiteX128" fmla="*/ 3887 w 12653"/>
              <a:gd name="connsiteY128" fmla="*/ 3489 h 4063"/>
              <a:gd name="connsiteX129" fmla="*/ 3928 w 12653"/>
              <a:gd name="connsiteY129" fmla="*/ 3489 h 4063"/>
              <a:gd name="connsiteX130" fmla="*/ 3928 w 12653"/>
              <a:gd name="connsiteY130" fmla="*/ 3528 h 4063"/>
              <a:gd name="connsiteX131" fmla="*/ 3887 w 12653"/>
              <a:gd name="connsiteY131" fmla="*/ 3528 h 4063"/>
              <a:gd name="connsiteX132" fmla="*/ 3805 w 12653"/>
              <a:gd name="connsiteY132" fmla="*/ 4042 h 4063"/>
              <a:gd name="connsiteX133" fmla="*/ 3805 w 12653"/>
              <a:gd name="connsiteY133" fmla="*/ 3981 h 4063"/>
              <a:gd name="connsiteX134" fmla="*/ 3884 w 12653"/>
              <a:gd name="connsiteY134" fmla="*/ 3981 h 4063"/>
              <a:gd name="connsiteX135" fmla="*/ 3884 w 12653"/>
              <a:gd name="connsiteY135" fmla="*/ 3904 h 4063"/>
              <a:gd name="connsiteX136" fmla="*/ 3943 w 12653"/>
              <a:gd name="connsiteY136" fmla="*/ 3904 h 4063"/>
              <a:gd name="connsiteX137" fmla="*/ 3943 w 12653"/>
              <a:gd name="connsiteY137" fmla="*/ 4042 h 4063"/>
              <a:gd name="connsiteX138" fmla="*/ 3805 w 12653"/>
              <a:gd name="connsiteY138" fmla="*/ 4042 h 4063"/>
              <a:gd name="connsiteX139" fmla="*/ 3805 w 12653"/>
              <a:gd name="connsiteY139" fmla="*/ 3962 h 4063"/>
              <a:gd name="connsiteX140" fmla="*/ 3805 w 12653"/>
              <a:gd name="connsiteY140" fmla="*/ 3904 h 4063"/>
              <a:gd name="connsiteX141" fmla="*/ 3865 w 12653"/>
              <a:gd name="connsiteY141" fmla="*/ 3904 h 4063"/>
              <a:gd name="connsiteX142" fmla="*/ 3865 w 12653"/>
              <a:gd name="connsiteY142" fmla="*/ 3962 h 4063"/>
              <a:gd name="connsiteX143" fmla="*/ 3805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3865 w 12653"/>
              <a:gd name="connsiteY96" fmla="*/ 3489 h 4063"/>
              <a:gd name="connsiteX97" fmla="*/ 3865 w 12653"/>
              <a:gd name="connsiteY97" fmla="*/ 3550 h 4063"/>
              <a:gd name="connsiteX98" fmla="*/ 3949 w 12653"/>
              <a:gd name="connsiteY98" fmla="*/ 3550 h 4063"/>
              <a:gd name="connsiteX99" fmla="*/ 3949 w 12653"/>
              <a:gd name="connsiteY99" fmla="*/ 3468 h 4063"/>
              <a:gd name="connsiteX100" fmla="*/ 3887 w 12653"/>
              <a:gd name="connsiteY100" fmla="*/ 3468 h 4063"/>
              <a:gd name="connsiteX101" fmla="*/ 3887 w 12653"/>
              <a:gd name="connsiteY101" fmla="*/ 3411 h 4063"/>
              <a:gd name="connsiteX102" fmla="*/ 3947 w 12653"/>
              <a:gd name="connsiteY102" fmla="*/ 3411 h 4063"/>
              <a:gd name="connsiteX103" fmla="*/ 3947 w 12653"/>
              <a:gd name="connsiteY103" fmla="*/ 652 h 4063"/>
              <a:gd name="connsiteX104" fmla="*/ 3887 w 12653"/>
              <a:gd name="connsiteY104" fmla="*/ 652 h 4063"/>
              <a:gd name="connsiteX105" fmla="*/ 3887 w 12653"/>
              <a:gd name="connsiteY105" fmla="*/ 596 h 4063"/>
              <a:gd name="connsiteX106" fmla="*/ 3949 w 12653"/>
              <a:gd name="connsiteY106" fmla="*/ 596 h 4063"/>
              <a:gd name="connsiteX107" fmla="*/ 3949 w 12653"/>
              <a:gd name="connsiteY107" fmla="*/ 514 h 4063"/>
              <a:gd name="connsiteX108" fmla="*/ 3865 w 12653"/>
              <a:gd name="connsiteY108" fmla="*/ 514 h 4063"/>
              <a:gd name="connsiteX109" fmla="*/ 3865 w 12653"/>
              <a:gd name="connsiteY109" fmla="*/ 575 h 4063"/>
              <a:gd name="connsiteX110" fmla="*/ 3835 w 12653"/>
              <a:gd name="connsiteY110" fmla="*/ 575 h 4063"/>
              <a:gd name="connsiteX111" fmla="*/ 3835 w 12653"/>
              <a:gd name="connsiteY111" fmla="*/ 467 h 4063"/>
              <a:gd name="connsiteX112" fmla="*/ 3964 w 12653"/>
              <a:gd name="connsiteY112" fmla="*/ 467 h 4063"/>
              <a:gd name="connsiteX113" fmla="*/ 3964 w 12653"/>
              <a:gd name="connsiteY113" fmla="*/ 255 h 4063"/>
              <a:gd name="connsiteX114" fmla="*/ 3884 w 12653"/>
              <a:gd name="connsiteY114" fmla="*/ 255 h 4063"/>
              <a:gd name="connsiteX115" fmla="*/ 3884 w 12653"/>
              <a:gd name="connsiteY115" fmla="*/ 182 h 4063"/>
              <a:gd name="connsiteX116" fmla="*/ 3966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3405 w 12653"/>
              <a:gd name="connsiteY122" fmla="*/ 78 h 4063"/>
              <a:gd name="connsiteX123" fmla="*/ 3405 w 12653"/>
              <a:gd name="connsiteY123" fmla="*/ 37 h 4063"/>
              <a:gd name="connsiteX124" fmla="*/ 3446 w 12653"/>
              <a:gd name="connsiteY124" fmla="*/ 37 h 4063"/>
              <a:gd name="connsiteX125" fmla="*/ 3446 w 12653"/>
              <a:gd name="connsiteY125" fmla="*/ 78 h 4063"/>
              <a:gd name="connsiteX126" fmla="*/ 3405 w 12653"/>
              <a:gd name="connsiteY126" fmla="*/ 78 h 4063"/>
              <a:gd name="connsiteX127" fmla="*/ 3887 w 12653"/>
              <a:gd name="connsiteY127" fmla="*/ 3528 h 4063"/>
              <a:gd name="connsiteX128" fmla="*/ 3887 w 12653"/>
              <a:gd name="connsiteY128" fmla="*/ 3489 h 4063"/>
              <a:gd name="connsiteX129" fmla="*/ 3928 w 12653"/>
              <a:gd name="connsiteY129" fmla="*/ 3489 h 4063"/>
              <a:gd name="connsiteX130" fmla="*/ 3928 w 12653"/>
              <a:gd name="connsiteY130" fmla="*/ 3528 h 4063"/>
              <a:gd name="connsiteX131" fmla="*/ 3887 w 12653"/>
              <a:gd name="connsiteY131" fmla="*/ 3528 h 4063"/>
              <a:gd name="connsiteX132" fmla="*/ 3805 w 12653"/>
              <a:gd name="connsiteY132" fmla="*/ 4042 h 4063"/>
              <a:gd name="connsiteX133" fmla="*/ 3805 w 12653"/>
              <a:gd name="connsiteY133" fmla="*/ 3981 h 4063"/>
              <a:gd name="connsiteX134" fmla="*/ 3884 w 12653"/>
              <a:gd name="connsiteY134" fmla="*/ 3981 h 4063"/>
              <a:gd name="connsiteX135" fmla="*/ 3884 w 12653"/>
              <a:gd name="connsiteY135" fmla="*/ 3904 h 4063"/>
              <a:gd name="connsiteX136" fmla="*/ 3943 w 12653"/>
              <a:gd name="connsiteY136" fmla="*/ 3904 h 4063"/>
              <a:gd name="connsiteX137" fmla="*/ 3943 w 12653"/>
              <a:gd name="connsiteY137" fmla="*/ 4042 h 4063"/>
              <a:gd name="connsiteX138" fmla="*/ 3805 w 12653"/>
              <a:gd name="connsiteY138" fmla="*/ 4042 h 4063"/>
              <a:gd name="connsiteX139" fmla="*/ 3805 w 12653"/>
              <a:gd name="connsiteY139" fmla="*/ 3962 h 4063"/>
              <a:gd name="connsiteX140" fmla="*/ 3805 w 12653"/>
              <a:gd name="connsiteY140" fmla="*/ 3904 h 4063"/>
              <a:gd name="connsiteX141" fmla="*/ 3865 w 12653"/>
              <a:gd name="connsiteY141" fmla="*/ 3904 h 4063"/>
              <a:gd name="connsiteX142" fmla="*/ 3865 w 12653"/>
              <a:gd name="connsiteY142" fmla="*/ 3962 h 4063"/>
              <a:gd name="connsiteX143" fmla="*/ 3805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3865 w 12653"/>
              <a:gd name="connsiteY97" fmla="*/ 3550 h 4063"/>
              <a:gd name="connsiteX98" fmla="*/ 3949 w 12653"/>
              <a:gd name="connsiteY98" fmla="*/ 3550 h 4063"/>
              <a:gd name="connsiteX99" fmla="*/ 3949 w 12653"/>
              <a:gd name="connsiteY99" fmla="*/ 3468 h 4063"/>
              <a:gd name="connsiteX100" fmla="*/ 3887 w 12653"/>
              <a:gd name="connsiteY100" fmla="*/ 3468 h 4063"/>
              <a:gd name="connsiteX101" fmla="*/ 3887 w 12653"/>
              <a:gd name="connsiteY101" fmla="*/ 3411 h 4063"/>
              <a:gd name="connsiteX102" fmla="*/ 3947 w 12653"/>
              <a:gd name="connsiteY102" fmla="*/ 3411 h 4063"/>
              <a:gd name="connsiteX103" fmla="*/ 3947 w 12653"/>
              <a:gd name="connsiteY103" fmla="*/ 652 h 4063"/>
              <a:gd name="connsiteX104" fmla="*/ 3887 w 12653"/>
              <a:gd name="connsiteY104" fmla="*/ 652 h 4063"/>
              <a:gd name="connsiteX105" fmla="*/ 3887 w 12653"/>
              <a:gd name="connsiteY105" fmla="*/ 596 h 4063"/>
              <a:gd name="connsiteX106" fmla="*/ 3949 w 12653"/>
              <a:gd name="connsiteY106" fmla="*/ 596 h 4063"/>
              <a:gd name="connsiteX107" fmla="*/ 3949 w 12653"/>
              <a:gd name="connsiteY107" fmla="*/ 514 h 4063"/>
              <a:gd name="connsiteX108" fmla="*/ 3865 w 12653"/>
              <a:gd name="connsiteY108" fmla="*/ 514 h 4063"/>
              <a:gd name="connsiteX109" fmla="*/ 3865 w 12653"/>
              <a:gd name="connsiteY109" fmla="*/ 575 h 4063"/>
              <a:gd name="connsiteX110" fmla="*/ 3835 w 12653"/>
              <a:gd name="connsiteY110" fmla="*/ 575 h 4063"/>
              <a:gd name="connsiteX111" fmla="*/ 3835 w 12653"/>
              <a:gd name="connsiteY111" fmla="*/ 467 h 4063"/>
              <a:gd name="connsiteX112" fmla="*/ 3964 w 12653"/>
              <a:gd name="connsiteY112" fmla="*/ 467 h 4063"/>
              <a:gd name="connsiteX113" fmla="*/ 3964 w 12653"/>
              <a:gd name="connsiteY113" fmla="*/ 255 h 4063"/>
              <a:gd name="connsiteX114" fmla="*/ 3884 w 12653"/>
              <a:gd name="connsiteY114" fmla="*/ 255 h 4063"/>
              <a:gd name="connsiteX115" fmla="*/ 3884 w 12653"/>
              <a:gd name="connsiteY115" fmla="*/ 182 h 4063"/>
              <a:gd name="connsiteX116" fmla="*/ 3966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3405 w 12653"/>
              <a:gd name="connsiteY122" fmla="*/ 78 h 4063"/>
              <a:gd name="connsiteX123" fmla="*/ 3405 w 12653"/>
              <a:gd name="connsiteY123" fmla="*/ 37 h 4063"/>
              <a:gd name="connsiteX124" fmla="*/ 3446 w 12653"/>
              <a:gd name="connsiteY124" fmla="*/ 37 h 4063"/>
              <a:gd name="connsiteX125" fmla="*/ 3446 w 12653"/>
              <a:gd name="connsiteY125" fmla="*/ 78 h 4063"/>
              <a:gd name="connsiteX126" fmla="*/ 3405 w 12653"/>
              <a:gd name="connsiteY126" fmla="*/ 78 h 4063"/>
              <a:gd name="connsiteX127" fmla="*/ 3887 w 12653"/>
              <a:gd name="connsiteY127" fmla="*/ 3528 h 4063"/>
              <a:gd name="connsiteX128" fmla="*/ 3887 w 12653"/>
              <a:gd name="connsiteY128" fmla="*/ 3489 h 4063"/>
              <a:gd name="connsiteX129" fmla="*/ 3928 w 12653"/>
              <a:gd name="connsiteY129" fmla="*/ 3489 h 4063"/>
              <a:gd name="connsiteX130" fmla="*/ 3928 w 12653"/>
              <a:gd name="connsiteY130" fmla="*/ 3528 h 4063"/>
              <a:gd name="connsiteX131" fmla="*/ 3887 w 12653"/>
              <a:gd name="connsiteY131" fmla="*/ 3528 h 4063"/>
              <a:gd name="connsiteX132" fmla="*/ 3805 w 12653"/>
              <a:gd name="connsiteY132" fmla="*/ 4042 h 4063"/>
              <a:gd name="connsiteX133" fmla="*/ 3805 w 12653"/>
              <a:gd name="connsiteY133" fmla="*/ 3981 h 4063"/>
              <a:gd name="connsiteX134" fmla="*/ 3884 w 12653"/>
              <a:gd name="connsiteY134" fmla="*/ 3981 h 4063"/>
              <a:gd name="connsiteX135" fmla="*/ 3884 w 12653"/>
              <a:gd name="connsiteY135" fmla="*/ 3904 h 4063"/>
              <a:gd name="connsiteX136" fmla="*/ 3943 w 12653"/>
              <a:gd name="connsiteY136" fmla="*/ 3904 h 4063"/>
              <a:gd name="connsiteX137" fmla="*/ 3943 w 12653"/>
              <a:gd name="connsiteY137" fmla="*/ 4042 h 4063"/>
              <a:gd name="connsiteX138" fmla="*/ 3805 w 12653"/>
              <a:gd name="connsiteY138" fmla="*/ 4042 h 4063"/>
              <a:gd name="connsiteX139" fmla="*/ 3805 w 12653"/>
              <a:gd name="connsiteY139" fmla="*/ 3962 h 4063"/>
              <a:gd name="connsiteX140" fmla="*/ 3805 w 12653"/>
              <a:gd name="connsiteY140" fmla="*/ 3904 h 4063"/>
              <a:gd name="connsiteX141" fmla="*/ 3865 w 12653"/>
              <a:gd name="connsiteY141" fmla="*/ 3904 h 4063"/>
              <a:gd name="connsiteX142" fmla="*/ 3865 w 12653"/>
              <a:gd name="connsiteY142" fmla="*/ 3962 h 4063"/>
              <a:gd name="connsiteX143" fmla="*/ 3805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3949 w 12653"/>
              <a:gd name="connsiteY98" fmla="*/ 3550 h 4063"/>
              <a:gd name="connsiteX99" fmla="*/ 3949 w 12653"/>
              <a:gd name="connsiteY99" fmla="*/ 3468 h 4063"/>
              <a:gd name="connsiteX100" fmla="*/ 3887 w 12653"/>
              <a:gd name="connsiteY100" fmla="*/ 3468 h 4063"/>
              <a:gd name="connsiteX101" fmla="*/ 3887 w 12653"/>
              <a:gd name="connsiteY101" fmla="*/ 3411 h 4063"/>
              <a:gd name="connsiteX102" fmla="*/ 3947 w 12653"/>
              <a:gd name="connsiteY102" fmla="*/ 3411 h 4063"/>
              <a:gd name="connsiteX103" fmla="*/ 3947 w 12653"/>
              <a:gd name="connsiteY103" fmla="*/ 652 h 4063"/>
              <a:gd name="connsiteX104" fmla="*/ 3887 w 12653"/>
              <a:gd name="connsiteY104" fmla="*/ 652 h 4063"/>
              <a:gd name="connsiteX105" fmla="*/ 3887 w 12653"/>
              <a:gd name="connsiteY105" fmla="*/ 596 h 4063"/>
              <a:gd name="connsiteX106" fmla="*/ 3949 w 12653"/>
              <a:gd name="connsiteY106" fmla="*/ 596 h 4063"/>
              <a:gd name="connsiteX107" fmla="*/ 3949 w 12653"/>
              <a:gd name="connsiteY107" fmla="*/ 514 h 4063"/>
              <a:gd name="connsiteX108" fmla="*/ 3865 w 12653"/>
              <a:gd name="connsiteY108" fmla="*/ 514 h 4063"/>
              <a:gd name="connsiteX109" fmla="*/ 3865 w 12653"/>
              <a:gd name="connsiteY109" fmla="*/ 575 h 4063"/>
              <a:gd name="connsiteX110" fmla="*/ 3835 w 12653"/>
              <a:gd name="connsiteY110" fmla="*/ 575 h 4063"/>
              <a:gd name="connsiteX111" fmla="*/ 3835 w 12653"/>
              <a:gd name="connsiteY111" fmla="*/ 467 h 4063"/>
              <a:gd name="connsiteX112" fmla="*/ 3964 w 12653"/>
              <a:gd name="connsiteY112" fmla="*/ 467 h 4063"/>
              <a:gd name="connsiteX113" fmla="*/ 3964 w 12653"/>
              <a:gd name="connsiteY113" fmla="*/ 255 h 4063"/>
              <a:gd name="connsiteX114" fmla="*/ 3884 w 12653"/>
              <a:gd name="connsiteY114" fmla="*/ 255 h 4063"/>
              <a:gd name="connsiteX115" fmla="*/ 3884 w 12653"/>
              <a:gd name="connsiteY115" fmla="*/ 182 h 4063"/>
              <a:gd name="connsiteX116" fmla="*/ 3966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3405 w 12653"/>
              <a:gd name="connsiteY122" fmla="*/ 78 h 4063"/>
              <a:gd name="connsiteX123" fmla="*/ 3405 w 12653"/>
              <a:gd name="connsiteY123" fmla="*/ 37 h 4063"/>
              <a:gd name="connsiteX124" fmla="*/ 3446 w 12653"/>
              <a:gd name="connsiteY124" fmla="*/ 37 h 4063"/>
              <a:gd name="connsiteX125" fmla="*/ 3446 w 12653"/>
              <a:gd name="connsiteY125" fmla="*/ 78 h 4063"/>
              <a:gd name="connsiteX126" fmla="*/ 3405 w 12653"/>
              <a:gd name="connsiteY126" fmla="*/ 78 h 4063"/>
              <a:gd name="connsiteX127" fmla="*/ 3887 w 12653"/>
              <a:gd name="connsiteY127" fmla="*/ 3528 h 4063"/>
              <a:gd name="connsiteX128" fmla="*/ 3887 w 12653"/>
              <a:gd name="connsiteY128" fmla="*/ 3489 h 4063"/>
              <a:gd name="connsiteX129" fmla="*/ 3928 w 12653"/>
              <a:gd name="connsiteY129" fmla="*/ 3489 h 4063"/>
              <a:gd name="connsiteX130" fmla="*/ 3928 w 12653"/>
              <a:gd name="connsiteY130" fmla="*/ 3528 h 4063"/>
              <a:gd name="connsiteX131" fmla="*/ 3887 w 12653"/>
              <a:gd name="connsiteY131" fmla="*/ 3528 h 4063"/>
              <a:gd name="connsiteX132" fmla="*/ 3805 w 12653"/>
              <a:gd name="connsiteY132" fmla="*/ 4042 h 4063"/>
              <a:gd name="connsiteX133" fmla="*/ 3805 w 12653"/>
              <a:gd name="connsiteY133" fmla="*/ 3981 h 4063"/>
              <a:gd name="connsiteX134" fmla="*/ 3884 w 12653"/>
              <a:gd name="connsiteY134" fmla="*/ 3981 h 4063"/>
              <a:gd name="connsiteX135" fmla="*/ 3884 w 12653"/>
              <a:gd name="connsiteY135" fmla="*/ 3904 h 4063"/>
              <a:gd name="connsiteX136" fmla="*/ 3943 w 12653"/>
              <a:gd name="connsiteY136" fmla="*/ 3904 h 4063"/>
              <a:gd name="connsiteX137" fmla="*/ 3943 w 12653"/>
              <a:gd name="connsiteY137" fmla="*/ 4042 h 4063"/>
              <a:gd name="connsiteX138" fmla="*/ 3805 w 12653"/>
              <a:gd name="connsiteY138" fmla="*/ 4042 h 4063"/>
              <a:gd name="connsiteX139" fmla="*/ 3805 w 12653"/>
              <a:gd name="connsiteY139" fmla="*/ 3962 h 4063"/>
              <a:gd name="connsiteX140" fmla="*/ 3805 w 12653"/>
              <a:gd name="connsiteY140" fmla="*/ 3904 h 4063"/>
              <a:gd name="connsiteX141" fmla="*/ 3865 w 12653"/>
              <a:gd name="connsiteY141" fmla="*/ 3904 h 4063"/>
              <a:gd name="connsiteX142" fmla="*/ 3865 w 12653"/>
              <a:gd name="connsiteY142" fmla="*/ 3962 h 4063"/>
              <a:gd name="connsiteX143" fmla="*/ 3805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3949 w 12653"/>
              <a:gd name="connsiteY99" fmla="*/ 3468 h 4063"/>
              <a:gd name="connsiteX100" fmla="*/ 3887 w 12653"/>
              <a:gd name="connsiteY100" fmla="*/ 3468 h 4063"/>
              <a:gd name="connsiteX101" fmla="*/ 3887 w 12653"/>
              <a:gd name="connsiteY101" fmla="*/ 3411 h 4063"/>
              <a:gd name="connsiteX102" fmla="*/ 3947 w 12653"/>
              <a:gd name="connsiteY102" fmla="*/ 3411 h 4063"/>
              <a:gd name="connsiteX103" fmla="*/ 3947 w 12653"/>
              <a:gd name="connsiteY103" fmla="*/ 652 h 4063"/>
              <a:gd name="connsiteX104" fmla="*/ 3887 w 12653"/>
              <a:gd name="connsiteY104" fmla="*/ 652 h 4063"/>
              <a:gd name="connsiteX105" fmla="*/ 3887 w 12653"/>
              <a:gd name="connsiteY105" fmla="*/ 596 h 4063"/>
              <a:gd name="connsiteX106" fmla="*/ 3949 w 12653"/>
              <a:gd name="connsiteY106" fmla="*/ 596 h 4063"/>
              <a:gd name="connsiteX107" fmla="*/ 3949 w 12653"/>
              <a:gd name="connsiteY107" fmla="*/ 514 h 4063"/>
              <a:gd name="connsiteX108" fmla="*/ 3865 w 12653"/>
              <a:gd name="connsiteY108" fmla="*/ 514 h 4063"/>
              <a:gd name="connsiteX109" fmla="*/ 3865 w 12653"/>
              <a:gd name="connsiteY109" fmla="*/ 575 h 4063"/>
              <a:gd name="connsiteX110" fmla="*/ 3835 w 12653"/>
              <a:gd name="connsiteY110" fmla="*/ 575 h 4063"/>
              <a:gd name="connsiteX111" fmla="*/ 3835 w 12653"/>
              <a:gd name="connsiteY111" fmla="*/ 467 h 4063"/>
              <a:gd name="connsiteX112" fmla="*/ 3964 w 12653"/>
              <a:gd name="connsiteY112" fmla="*/ 467 h 4063"/>
              <a:gd name="connsiteX113" fmla="*/ 3964 w 12653"/>
              <a:gd name="connsiteY113" fmla="*/ 255 h 4063"/>
              <a:gd name="connsiteX114" fmla="*/ 3884 w 12653"/>
              <a:gd name="connsiteY114" fmla="*/ 255 h 4063"/>
              <a:gd name="connsiteX115" fmla="*/ 3884 w 12653"/>
              <a:gd name="connsiteY115" fmla="*/ 182 h 4063"/>
              <a:gd name="connsiteX116" fmla="*/ 3966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3405 w 12653"/>
              <a:gd name="connsiteY122" fmla="*/ 78 h 4063"/>
              <a:gd name="connsiteX123" fmla="*/ 3405 w 12653"/>
              <a:gd name="connsiteY123" fmla="*/ 37 h 4063"/>
              <a:gd name="connsiteX124" fmla="*/ 3446 w 12653"/>
              <a:gd name="connsiteY124" fmla="*/ 37 h 4063"/>
              <a:gd name="connsiteX125" fmla="*/ 3446 w 12653"/>
              <a:gd name="connsiteY125" fmla="*/ 78 h 4063"/>
              <a:gd name="connsiteX126" fmla="*/ 3405 w 12653"/>
              <a:gd name="connsiteY126" fmla="*/ 78 h 4063"/>
              <a:gd name="connsiteX127" fmla="*/ 3887 w 12653"/>
              <a:gd name="connsiteY127" fmla="*/ 3528 h 4063"/>
              <a:gd name="connsiteX128" fmla="*/ 3887 w 12653"/>
              <a:gd name="connsiteY128" fmla="*/ 3489 h 4063"/>
              <a:gd name="connsiteX129" fmla="*/ 3928 w 12653"/>
              <a:gd name="connsiteY129" fmla="*/ 3489 h 4063"/>
              <a:gd name="connsiteX130" fmla="*/ 3928 w 12653"/>
              <a:gd name="connsiteY130" fmla="*/ 3528 h 4063"/>
              <a:gd name="connsiteX131" fmla="*/ 3887 w 12653"/>
              <a:gd name="connsiteY131" fmla="*/ 3528 h 4063"/>
              <a:gd name="connsiteX132" fmla="*/ 3805 w 12653"/>
              <a:gd name="connsiteY132" fmla="*/ 4042 h 4063"/>
              <a:gd name="connsiteX133" fmla="*/ 3805 w 12653"/>
              <a:gd name="connsiteY133" fmla="*/ 3981 h 4063"/>
              <a:gd name="connsiteX134" fmla="*/ 3884 w 12653"/>
              <a:gd name="connsiteY134" fmla="*/ 3981 h 4063"/>
              <a:gd name="connsiteX135" fmla="*/ 3884 w 12653"/>
              <a:gd name="connsiteY135" fmla="*/ 3904 h 4063"/>
              <a:gd name="connsiteX136" fmla="*/ 3943 w 12653"/>
              <a:gd name="connsiteY136" fmla="*/ 3904 h 4063"/>
              <a:gd name="connsiteX137" fmla="*/ 3943 w 12653"/>
              <a:gd name="connsiteY137" fmla="*/ 4042 h 4063"/>
              <a:gd name="connsiteX138" fmla="*/ 3805 w 12653"/>
              <a:gd name="connsiteY138" fmla="*/ 4042 h 4063"/>
              <a:gd name="connsiteX139" fmla="*/ 3805 w 12653"/>
              <a:gd name="connsiteY139" fmla="*/ 3962 h 4063"/>
              <a:gd name="connsiteX140" fmla="*/ 3805 w 12653"/>
              <a:gd name="connsiteY140" fmla="*/ 3904 h 4063"/>
              <a:gd name="connsiteX141" fmla="*/ 3865 w 12653"/>
              <a:gd name="connsiteY141" fmla="*/ 3904 h 4063"/>
              <a:gd name="connsiteX142" fmla="*/ 3865 w 12653"/>
              <a:gd name="connsiteY142" fmla="*/ 3962 h 4063"/>
              <a:gd name="connsiteX143" fmla="*/ 3805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3887 w 12653"/>
              <a:gd name="connsiteY100" fmla="*/ 3468 h 4063"/>
              <a:gd name="connsiteX101" fmla="*/ 3887 w 12653"/>
              <a:gd name="connsiteY101" fmla="*/ 3411 h 4063"/>
              <a:gd name="connsiteX102" fmla="*/ 3947 w 12653"/>
              <a:gd name="connsiteY102" fmla="*/ 3411 h 4063"/>
              <a:gd name="connsiteX103" fmla="*/ 3947 w 12653"/>
              <a:gd name="connsiteY103" fmla="*/ 652 h 4063"/>
              <a:gd name="connsiteX104" fmla="*/ 3887 w 12653"/>
              <a:gd name="connsiteY104" fmla="*/ 652 h 4063"/>
              <a:gd name="connsiteX105" fmla="*/ 3887 w 12653"/>
              <a:gd name="connsiteY105" fmla="*/ 596 h 4063"/>
              <a:gd name="connsiteX106" fmla="*/ 3949 w 12653"/>
              <a:gd name="connsiteY106" fmla="*/ 596 h 4063"/>
              <a:gd name="connsiteX107" fmla="*/ 3949 w 12653"/>
              <a:gd name="connsiteY107" fmla="*/ 514 h 4063"/>
              <a:gd name="connsiteX108" fmla="*/ 3865 w 12653"/>
              <a:gd name="connsiteY108" fmla="*/ 514 h 4063"/>
              <a:gd name="connsiteX109" fmla="*/ 3865 w 12653"/>
              <a:gd name="connsiteY109" fmla="*/ 575 h 4063"/>
              <a:gd name="connsiteX110" fmla="*/ 3835 w 12653"/>
              <a:gd name="connsiteY110" fmla="*/ 575 h 4063"/>
              <a:gd name="connsiteX111" fmla="*/ 3835 w 12653"/>
              <a:gd name="connsiteY111" fmla="*/ 467 h 4063"/>
              <a:gd name="connsiteX112" fmla="*/ 3964 w 12653"/>
              <a:gd name="connsiteY112" fmla="*/ 467 h 4063"/>
              <a:gd name="connsiteX113" fmla="*/ 3964 w 12653"/>
              <a:gd name="connsiteY113" fmla="*/ 255 h 4063"/>
              <a:gd name="connsiteX114" fmla="*/ 3884 w 12653"/>
              <a:gd name="connsiteY114" fmla="*/ 255 h 4063"/>
              <a:gd name="connsiteX115" fmla="*/ 3884 w 12653"/>
              <a:gd name="connsiteY115" fmla="*/ 182 h 4063"/>
              <a:gd name="connsiteX116" fmla="*/ 3966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3405 w 12653"/>
              <a:gd name="connsiteY122" fmla="*/ 78 h 4063"/>
              <a:gd name="connsiteX123" fmla="*/ 3405 w 12653"/>
              <a:gd name="connsiteY123" fmla="*/ 37 h 4063"/>
              <a:gd name="connsiteX124" fmla="*/ 3446 w 12653"/>
              <a:gd name="connsiteY124" fmla="*/ 37 h 4063"/>
              <a:gd name="connsiteX125" fmla="*/ 3446 w 12653"/>
              <a:gd name="connsiteY125" fmla="*/ 78 h 4063"/>
              <a:gd name="connsiteX126" fmla="*/ 3405 w 12653"/>
              <a:gd name="connsiteY126" fmla="*/ 78 h 4063"/>
              <a:gd name="connsiteX127" fmla="*/ 3887 w 12653"/>
              <a:gd name="connsiteY127" fmla="*/ 3528 h 4063"/>
              <a:gd name="connsiteX128" fmla="*/ 3887 w 12653"/>
              <a:gd name="connsiteY128" fmla="*/ 3489 h 4063"/>
              <a:gd name="connsiteX129" fmla="*/ 3928 w 12653"/>
              <a:gd name="connsiteY129" fmla="*/ 3489 h 4063"/>
              <a:gd name="connsiteX130" fmla="*/ 3928 w 12653"/>
              <a:gd name="connsiteY130" fmla="*/ 3528 h 4063"/>
              <a:gd name="connsiteX131" fmla="*/ 3887 w 12653"/>
              <a:gd name="connsiteY131" fmla="*/ 3528 h 4063"/>
              <a:gd name="connsiteX132" fmla="*/ 3805 w 12653"/>
              <a:gd name="connsiteY132" fmla="*/ 4042 h 4063"/>
              <a:gd name="connsiteX133" fmla="*/ 3805 w 12653"/>
              <a:gd name="connsiteY133" fmla="*/ 3981 h 4063"/>
              <a:gd name="connsiteX134" fmla="*/ 3884 w 12653"/>
              <a:gd name="connsiteY134" fmla="*/ 3981 h 4063"/>
              <a:gd name="connsiteX135" fmla="*/ 3884 w 12653"/>
              <a:gd name="connsiteY135" fmla="*/ 3904 h 4063"/>
              <a:gd name="connsiteX136" fmla="*/ 3943 w 12653"/>
              <a:gd name="connsiteY136" fmla="*/ 3904 h 4063"/>
              <a:gd name="connsiteX137" fmla="*/ 3943 w 12653"/>
              <a:gd name="connsiteY137" fmla="*/ 4042 h 4063"/>
              <a:gd name="connsiteX138" fmla="*/ 3805 w 12653"/>
              <a:gd name="connsiteY138" fmla="*/ 4042 h 4063"/>
              <a:gd name="connsiteX139" fmla="*/ 3805 w 12653"/>
              <a:gd name="connsiteY139" fmla="*/ 3962 h 4063"/>
              <a:gd name="connsiteX140" fmla="*/ 3805 w 12653"/>
              <a:gd name="connsiteY140" fmla="*/ 3904 h 4063"/>
              <a:gd name="connsiteX141" fmla="*/ 3865 w 12653"/>
              <a:gd name="connsiteY141" fmla="*/ 3904 h 4063"/>
              <a:gd name="connsiteX142" fmla="*/ 3865 w 12653"/>
              <a:gd name="connsiteY142" fmla="*/ 3962 h 4063"/>
              <a:gd name="connsiteX143" fmla="*/ 3805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3887 w 12653"/>
              <a:gd name="connsiteY101" fmla="*/ 3411 h 4063"/>
              <a:gd name="connsiteX102" fmla="*/ 3947 w 12653"/>
              <a:gd name="connsiteY102" fmla="*/ 3411 h 4063"/>
              <a:gd name="connsiteX103" fmla="*/ 3947 w 12653"/>
              <a:gd name="connsiteY103" fmla="*/ 652 h 4063"/>
              <a:gd name="connsiteX104" fmla="*/ 3887 w 12653"/>
              <a:gd name="connsiteY104" fmla="*/ 652 h 4063"/>
              <a:gd name="connsiteX105" fmla="*/ 3887 w 12653"/>
              <a:gd name="connsiteY105" fmla="*/ 596 h 4063"/>
              <a:gd name="connsiteX106" fmla="*/ 3949 w 12653"/>
              <a:gd name="connsiteY106" fmla="*/ 596 h 4063"/>
              <a:gd name="connsiteX107" fmla="*/ 3949 w 12653"/>
              <a:gd name="connsiteY107" fmla="*/ 514 h 4063"/>
              <a:gd name="connsiteX108" fmla="*/ 3865 w 12653"/>
              <a:gd name="connsiteY108" fmla="*/ 514 h 4063"/>
              <a:gd name="connsiteX109" fmla="*/ 3865 w 12653"/>
              <a:gd name="connsiteY109" fmla="*/ 575 h 4063"/>
              <a:gd name="connsiteX110" fmla="*/ 3835 w 12653"/>
              <a:gd name="connsiteY110" fmla="*/ 575 h 4063"/>
              <a:gd name="connsiteX111" fmla="*/ 3835 w 12653"/>
              <a:gd name="connsiteY111" fmla="*/ 467 h 4063"/>
              <a:gd name="connsiteX112" fmla="*/ 3964 w 12653"/>
              <a:gd name="connsiteY112" fmla="*/ 467 h 4063"/>
              <a:gd name="connsiteX113" fmla="*/ 3964 w 12653"/>
              <a:gd name="connsiteY113" fmla="*/ 255 h 4063"/>
              <a:gd name="connsiteX114" fmla="*/ 3884 w 12653"/>
              <a:gd name="connsiteY114" fmla="*/ 255 h 4063"/>
              <a:gd name="connsiteX115" fmla="*/ 3884 w 12653"/>
              <a:gd name="connsiteY115" fmla="*/ 182 h 4063"/>
              <a:gd name="connsiteX116" fmla="*/ 3966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3405 w 12653"/>
              <a:gd name="connsiteY122" fmla="*/ 78 h 4063"/>
              <a:gd name="connsiteX123" fmla="*/ 3405 w 12653"/>
              <a:gd name="connsiteY123" fmla="*/ 37 h 4063"/>
              <a:gd name="connsiteX124" fmla="*/ 3446 w 12653"/>
              <a:gd name="connsiteY124" fmla="*/ 37 h 4063"/>
              <a:gd name="connsiteX125" fmla="*/ 3446 w 12653"/>
              <a:gd name="connsiteY125" fmla="*/ 78 h 4063"/>
              <a:gd name="connsiteX126" fmla="*/ 3405 w 12653"/>
              <a:gd name="connsiteY126" fmla="*/ 78 h 4063"/>
              <a:gd name="connsiteX127" fmla="*/ 3887 w 12653"/>
              <a:gd name="connsiteY127" fmla="*/ 3528 h 4063"/>
              <a:gd name="connsiteX128" fmla="*/ 3887 w 12653"/>
              <a:gd name="connsiteY128" fmla="*/ 3489 h 4063"/>
              <a:gd name="connsiteX129" fmla="*/ 3928 w 12653"/>
              <a:gd name="connsiteY129" fmla="*/ 3489 h 4063"/>
              <a:gd name="connsiteX130" fmla="*/ 3928 w 12653"/>
              <a:gd name="connsiteY130" fmla="*/ 3528 h 4063"/>
              <a:gd name="connsiteX131" fmla="*/ 3887 w 12653"/>
              <a:gd name="connsiteY131" fmla="*/ 3528 h 4063"/>
              <a:gd name="connsiteX132" fmla="*/ 3805 w 12653"/>
              <a:gd name="connsiteY132" fmla="*/ 4042 h 4063"/>
              <a:gd name="connsiteX133" fmla="*/ 3805 w 12653"/>
              <a:gd name="connsiteY133" fmla="*/ 3981 h 4063"/>
              <a:gd name="connsiteX134" fmla="*/ 3884 w 12653"/>
              <a:gd name="connsiteY134" fmla="*/ 3981 h 4063"/>
              <a:gd name="connsiteX135" fmla="*/ 3884 w 12653"/>
              <a:gd name="connsiteY135" fmla="*/ 3904 h 4063"/>
              <a:gd name="connsiteX136" fmla="*/ 3943 w 12653"/>
              <a:gd name="connsiteY136" fmla="*/ 3904 h 4063"/>
              <a:gd name="connsiteX137" fmla="*/ 3943 w 12653"/>
              <a:gd name="connsiteY137" fmla="*/ 4042 h 4063"/>
              <a:gd name="connsiteX138" fmla="*/ 3805 w 12653"/>
              <a:gd name="connsiteY138" fmla="*/ 4042 h 4063"/>
              <a:gd name="connsiteX139" fmla="*/ 3805 w 12653"/>
              <a:gd name="connsiteY139" fmla="*/ 3962 h 4063"/>
              <a:gd name="connsiteX140" fmla="*/ 3805 w 12653"/>
              <a:gd name="connsiteY140" fmla="*/ 3904 h 4063"/>
              <a:gd name="connsiteX141" fmla="*/ 3865 w 12653"/>
              <a:gd name="connsiteY141" fmla="*/ 3904 h 4063"/>
              <a:gd name="connsiteX142" fmla="*/ 3865 w 12653"/>
              <a:gd name="connsiteY142" fmla="*/ 3962 h 4063"/>
              <a:gd name="connsiteX143" fmla="*/ 3805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3947 w 12653"/>
              <a:gd name="connsiteY102" fmla="*/ 3411 h 4063"/>
              <a:gd name="connsiteX103" fmla="*/ 3947 w 12653"/>
              <a:gd name="connsiteY103" fmla="*/ 652 h 4063"/>
              <a:gd name="connsiteX104" fmla="*/ 3887 w 12653"/>
              <a:gd name="connsiteY104" fmla="*/ 652 h 4063"/>
              <a:gd name="connsiteX105" fmla="*/ 3887 w 12653"/>
              <a:gd name="connsiteY105" fmla="*/ 596 h 4063"/>
              <a:gd name="connsiteX106" fmla="*/ 3949 w 12653"/>
              <a:gd name="connsiteY106" fmla="*/ 596 h 4063"/>
              <a:gd name="connsiteX107" fmla="*/ 3949 w 12653"/>
              <a:gd name="connsiteY107" fmla="*/ 514 h 4063"/>
              <a:gd name="connsiteX108" fmla="*/ 3865 w 12653"/>
              <a:gd name="connsiteY108" fmla="*/ 514 h 4063"/>
              <a:gd name="connsiteX109" fmla="*/ 3865 w 12653"/>
              <a:gd name="connsiteY109" fmla="*/ 575 h 4063"/>
              <a:gd name="connsiteX110" fmla="*/ 3835 w 12653"/>
              <a:gd name="connsiteY110" fmla="*/ 575 h 4063"/>
              <a:gd name="connsiteX111" fmla="*/ 3835 w 12653"/>
              <a:gd name="connsiteY111" fmla="*/ 467 h 4063"/>
              <a:gd name="connsiteX112" fmla="*/ 3964 w 12653"/>
              <a:gd name="connsiteY112" fmla="*/ 467 h 4063"/>
              <a:gd name="connsiteX113" fmla="*/ 3964 w 12653"/>
              <a:gd name="connsiteY113" fmla="*/ 255 h 4063"/>
              <a:gd name="connsiteX114" fmla="*/ 3884 w 12653"/>
              <a:gd name="connsiteY114" fmla="*/ 255 h 4063"/>
              <a:gd name="connsiteX115" fmla="*/ 3884 w 12653"/>
              <a:gd name="connsiteY115" fmla="*/ 182 h 4063"/>
              <a:gd name="connsiteX116" fmla="*/ 3966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3405 w 12653"/>
              <a:gd name="connsiteY122" fmla="*/ 78 h 4063"/>
              <a:gd name="connsiteX123" fmla="*/ 3405 w 12653"/>
              <a:gd name="connsiteY123" fmla="*/ 37 h 4063"/>
              <a:gd name="connsiteX124" fmla="*/ 3446 w 12653"/>
              <a:gd name="connsiteY124" fmla="*/ 37 h 4063"/>
              <a:gd name="connsiteX125" fmla="*/ 3446 w 12653"/>
              <a:gd name="connsiteY125" fmla="*/ 78 h 4063"/>
              <a:gd name="connsiteX126" fmla="*/ 3405 w 12653"/>
              <a:gd name="connsiteY126" fmla="*/ 78 h 4063"/>
              <a:gd name="connsiteX127" fmla="*/ 3887 w 12653"/>
              <a:gd name="connsiteY127" fmla="*/ 3528 h 4063"/>
              <a:gd name="connsiteX128" fmla="*/ 3887 w 12653"/>
              <a:gd name="connsiteY128" fmla="*/ 3489 h 4063"/>
              <a:gd name="connsiteX129" fmla="*/ 3928 w 12653"/>
              <a:gd name="connsiteY129" fmla="*/ 3489 h 4063"/>
              <a:gd name="connsiteX130" fmla="*/ 3928 w 12653"/>
              <a:gd name="connsiteY130" fmla="*/ 3528 h 4063"/>
              <a:gd name="connsiteX131" fmla="*/ 3887 w 12653"/>
              <a:gd name="connsiteY131" fmla="*/ 3528 h 4063"/>
              <a:gd name="connsiteX132" fmla="*/ 3805 w 12653"/>
              <a:gd name="connsiteY132" fmla="*/ 4042 h 4063"/>
              <a:gd name="connsiteX133" fmla="*/ 3805 w 12653"/>
              <a:gd name="connsiteY133" fmla="*/ 3981 h 4063"/>
              <a:gd name="connsiteX134" fmla="*/ 3884 w 12653"/>
              <a:gd name="connsiteY134" fmla="*/ 3981 h 4063"/>
              <a:gd name="connsiteX135" fmla="*/ 3884 w 12653"/>
              <a:gd name="connsiteY135" fmla="*/ 3904 h 4063"/>
              <a:gd name="connsiteX136" fmla="*/ 3943 w 12653"/>
              <a:gd name="connsiteY136" fmla="*/ 3904 h 4063"/>
              <a:gd name="connsiteX137" fmla="*/ 3943 w 12653"/>
              <a:gd name="connsiteY137" fmla="*/ 4042 h 4063"/>
              <a:gd name="connsiteX138" fmla="*/ 3805 w 12653"/>
              <a:gd name="connsiteY138" fmla="*/ 4042 h 4063"/>
              <a:gd name="connsiteX139" fmla="*/ 3805 w 12653"/>
              <a:gd name="connsiteY139" fmla="*/ 3962 h 4063"/>
              <a:gd name="connsiteX140" fmla="*/ 3805 w 12653"/>
              <a:gd name="connsiteY140" fmla="*/ 3904 h 4063"/>
              <a:gd name="connsiteX141" fmla="*/ 3865 w 12653"/>
              <a:gd name="connsiteY141" fmla="*/ 3904 h 4063"/>
              <a:gd name="connsiteX142" fmla="*/ 3865 w 12653"/>
              <a:gd name="connsiteY142" fmla="*/ 3962 h 4063"/>
              <a:gd name="connsiteX143" fmla="*/ 3805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3947 w 12653"/>
              <a:gd name="connsiteY103" fmla="*/ 652 h 4063"/>
              <a:gd name="connsiteX104" fmla="*/ 3887 w 12653"/>
              <a:gd name="connsiteY104" fmla="*/ 652 h 4063"/>
              <a:gd name="connsiteX105" fmla="*/ 3887 w 12653"/>
              <a:gd name="connsiteY105" fmla="*/ 596 h 4063"/>
              <a:gd name="connsiteX106" fmla="*/ 3949 w 12653"/>
              <a:gd name="connsiteY106" fmla="*/ 596 h 4063"/>
              <a:gd name="connsiteX107" fmla="*/ 3949 w 12653"/>
              <a:gd name="connsiteY107" fmla="*/ 514 h 4063"/>
              <a:gd name="connsiteX108" fmla="*/ 3865 w 12653"/>
              <a:gd name="connsiteY108" fmla="*/ 514 h 4063"/>
              <a:gd name="connsiteX109" fmla="*/ 3865 w 12653"/>
              <a:gd name="connsiteY109" fmla="*/ 575 h 4063"/>
              <a:gd name="connsiteX110" fmla="*/ 3835 w 12653"/>
              <a:gd name="connsiteY110" fmla="*/ 575 h 4063"/>
              <a:gd name="connsiteX111" fmla="*/ 3835 w 12653"/>
              <a:gd name="connsiteY111" fmla="*/ 467 h 4063"/>
              <a:gd name="connsiteX112" fmla="*/ 3964 w 12653"/>
              <a:gd name="connsiteY112" fmla="*/ 467 h 4063"/>
              <a:gd name="connsiteX113" fmla="*/ 3964 w 12653"/>
              <a:gd name="connsiteY113" fmla="*/ 255 h 4063"/>
              <a:gd name="connsiteX114" fmla="*/ 3884 w 12653"/>
              <a:gd name="connsiteY114" fmla="*/ 255 h 4063"/>
              <a:gd name="connsiteX115" fmla="*/ 3884 w 12653"/>
              <a:gd name="connsiteY115" fmla="*/ 182 h 4063"/>
              <a:gd name="connsiteX116" fmla="*/ 3966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3405 w 12653"/>
              <a:gd name="connsiteY122" fmla="*/ 78 h 4063"/>
              <a:gd name="connsiteX123" fmla="*/ 3405 w 12653"/>
              <a:gd name="connsiteY123" fmla="*/ 37 h 4063"/>
              <a:gd name="connsiteX124" fmla="*/ 3446 w 12653"/>
              <a:gd name="connsiteY124" fmla="*/ 37 h 4063"/>
              <a:gd name="connsiteX125" fmla="*/ 3446 w 12653"/>
              <a:gd name="connsiteY125" fmla="*/ 78 h 4063"/>
              <a:gd name="connsiteX126" fmla="*/ 3405 w 12653"/>
              <a:gd name="connsiteY126" fmla="*/ 78 h 4063"/>
              <a:gd name="connsiteX127" fmla="*/ 3887 w 12653"/>
              <a:gd name="connsiteY127" fmla="*/ 3528 h 4063"/>
              <a:gd name="connsiteX128" fmla="*/ 3887 w 12653"/>
              <a:gd name="connsiteY128" fmla="*/ 3489 h 4063"/>
              <a:gd name="connsiteX129" fmla="*/ 3928 w 12653"/>
              <a:gd name="connsiteY129" fmla="*/ 3489 h 4063"/>
              <a:gd name="connsiteX130" fmla="*/ 3928 w 12653"/>
              <a:gd name="connsiteY130" fmla="*/ 3528 h 4063"/>
              <a:gd name="connsiteX131" fmla="*/ 3887 w 12653"/>
              <a:gd name="connsiteY131" fmla="*/ 3528 h 4063"/>
              <a:gd name="connsiteX132" fmla="*/ 3805 w 12653"/>
              <a:gd name="connsiteY132" fmla="*/ 4042 h 4063"/>
              <a:gd name="connsiteX133" fmla="*/ 3805 w 12653"/>
              <a:gd name="connsiteY133" fmla="*/ 3981 h 4063"/>
              <a:gd name="connsiteX134" fmla="*/ 3884 w 12653"/>
              <a:gd name="connsiteY134" fmla="*/ 3981 h 4063"/>
              <a:gd name="connsiteX135" fmla="*/ 3884 w 12653"/>
              <a:gd name="connsiteY135" fmla="*/ 3904 h 4063"/>
              <a:gd name="connsiteX136" fmla="*/ 3943 w 12653"/>
              <a:gd name="connsiteY136" fmla="*/ 3904 h 4063"/>
              <a:gd name="connsiteX137" fmla="*/ 3943 w 12653"/>
              <a:gd name="connsiteY137" fmla="*/ 4042 h 4063"/>
              <a:gd name="connsiteX138" fmla="*/ 3805 w 12653"/>
              <a:gd name="connsiteY138" fmla="*/ 4042 h 4063"/>
              <a:gd name="connsiteX139" fmla="*/ 3805 w 12653"/>
              <a:gd name="connsiteY139" fmla="*/ 3962 h 4063"/>
              <a:gd name="connsiteX140" fmla="*/ 3805 w 12653"/>
              <a:gd name="connsiteY140" fmla="*/ 3904 h 4063"/>
              <a:gd name="connsiteX141" fmla="*/ 3865 w 12653"/>
              <a:gd name="connsiteY141" fmla="*/ 3904 h 4063"/>
              <a:gd name="connsiteX142" fmla="*/ 3865 w 12653"/>
              <a:gd name="connsiteY142" fmla="*/ 3962 h 4063"/>
              <a:gd name="connsiteX143" fmla="*/ 3805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3887 w 12653"/>
              <a:gd name="connsiteY104" fmla="*/ 652 h 4063"/>
              <a:gd name="connsiteX105" fmla="*/ 3887 w 12653"/>
              <a:gd name="connsiteY105" fmla="*/ 596 h 4063"/>
              <a:gd name="connsiteX106" fmla="*/ 3949 w 12653"/>
              <a:gd name="connsiteY106" fmla="*/ 596 h 4063"/>
              <a:gd name="connsiteX107" fmla="*/ 3949 w 12653"/>
              <a:gd name="connsiteY107" fmla="*/ 514 h 4063"/>
              <a:gd name="connsiteX108" fmla="*/ 3865 w 12653"/>
              <a:gd name="connsiteY108" fmla="*/ 514 h 4063"/>
              <a:gd name="connsiteX109" fmla="*/ 3865 w 12653"/>
              <a:gd name="connsiteY109" fmla="*/ 575 h 4063"/>
              <a:gd name="connsiteX110" fmla="*/ 3835 w 12653"/>
              <a:gd name="connsiteY110" fmla="*/ 575 h 4063"/>
              <a:gd name="connsiteX111" fmla="*/ 3835 w 12653"/>
              <a:gd name="connsiteY111" fmla="*/ 467 h 4063"/>
              <a:gd name="connsiteX112" fmla="*/ 3964 w 12653"/>
              <a:gd name="connsiteY112" fmla="*/ 467 h 4063"/>
              <a:gd name="connsiteX113" fmla="*/ 3964 w 12653"/>
              <a:gd name="connsiteY113" fmla="*/ 255 h 4063"/>
              <a:gd name="connsiteX114" fmla="*/ 3884 w 12653"/>
              <a:gd name="connsiteY114" fmla="*/ 255 h 4063"/>
              <a:gd name="connsiteX115" fmla="*/ 3884 w 12653"/>
              <a:gd name="connsiteY115" fmla="*/ 182 h 4063"/>
              <a:gd name="connsiteX116" fmla="*/ 3966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3405 w 12653"/>
              <a:gd name="connsiteY122" fmla="*/ 78 h 4063"/>
              <a:gd name="connsiteX123" fmla="*/ 3405 w 12653"/>
              <a:gd name="connsiteY123" fmla="*/ 37 h 4063"/>
              <a:gd name="connsiteX124" fmla="*/ 3446 w 12653"/>
              <a:gd name="connsiteY124" fmla="*/ 37 h 4063"/>
              <a:gd name="connsiteX125" fmla="*/ 3446 w 12653"/>
              <a:gd name="connsiteY125" fmla="*/ 78 h 4063"/>
              <a:gd name="connsiteX126" fmla="*/ 3405 w 12653"/>
              <a:gd name="connsiteY126" fmla="*/ 78 h 4063"/>
              <a:gd name="connsiteX127" fmla="*/ 3887 w 12653"/>
              <a:gd name="connsiteY127" fmla="*/ 3528 h 4063"/>
              <a:gd name="connsiteX128" fmla="*/ 3887 w 12653"/>
              <a:gd name="connsiteY128" fmla="*/ 3489 h 4063"/>
              <a:gd name="connsiteX129" fmla="*/ 3928 w 12653"/>
              <a:gd name="connsiteY129" fmla="*/ 3489 h 4063"/>
              <a:gd name="connsiteX130" fmla="*/ 3928 w 12653"/>
              <a:gd name="connsiteY130" fmla="*/ 3528 h 4063"/>
              <a:gd name="connsiteX131" fmla="*/ 3887 w 12653"/>
              <a:gd name="connsiteY131" fmla="*/ 3528 h 4063"/>
              <a:gd name="connsiteX132" fmla="*/ 3805 w 12653"/>
              <a:gd name="connsiteY132" fmla="*/ 4042 h 4063"/>
              <a:gd name="connsiteX133" fmla="*/ 3805 w 12653"/>
              <a:gd name="connsiteY133" fmla="*/ 3981 h 4063"/>
              <a:gd name="connsiteX134" fmla="*/ 3884 w 12653"/>
              <a:gd name="connsiteY134" fmla="*/ 3981 h 4063"/>
              <a:gd name="connsiteX135" fmla="*/ 3884 w 12653"/>
              <a:gd name="connsiteY135" fmla="*/ 3904 h 4063"/>
              <a:gd name="connsiteX136" fmla="*/ 3943 w 12653"/>
              <a:gd name="connsiteY136" fmla="*/ 3904 h 4063"/>
              <a:gd name="connsiteX137" fmla="*/ 3943 w 12653"/>
              <a:gd name="connsiteY137" fmla="*/ 4042 h 4063"/>
              <a:gd name="connsiteX138" fmla="*/ 3805 w 12653"/>
              <a:gd name="connsiteY138" fmla="*/ 4042 h 4063"/>
              <a:gd name="connsiteX139" fmla="*/ 3805 w 12653"/>
              <a:gd name="connsiteY139" fmla="*/ 3962 h 4063"/>
              <a:gd name="connsiteX140" fmla="*/ 3805 w 12653"/>
              <a:gd name="connsiteY140" fmla="*/ 3904 h 4063"/>
              <a:gd name="connsiteX141" fmla="*/ 3865 w 12653"/>
              <a:gd name="connsiteY141" fmla="*/ 3904 h 4063"/>
              <a:gd name="connsiteX142" fmla="*/ 3865 w 12653"/>
              <a:gd name="connsiteY142" fmla="*/ 3962 h 4063"/>
              <a:gd name="connsiteX143" fmla="*/ 3805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3887 w 12653"/>
              <a:gd name="connsiteY105" fmla="*/ 596 h 4063"/>
              <a:gd name="connsiteX106" fmla="*/ 3949 w 12653"/>
              <a:gd name="connsiteY106" fmla="*/ 596 h 4063"/>
              <a:gd name="connsiteX107" fmla="*/ 3949 w 12653"/>
              <a:gd name="connsiteY107" fmla="*/ 514 h 4063"/>
              <a:gd name="connsiteX108" fmla="*/ 3865 w 12653"/>
              <a:gd name="connsiteY108" fmla="*/ 514 h 4063"/>
              <a:gd name="connsiteX109" fmla="*/ 3865 w 12653"/>
              <a:gd name="connsiteY109" fmla="*/ 575 h 4063"/>
              <a:gd name="connsiteX110" fmla="*/ 3835 w 12653"/>
              <a:gd name="connsiteY110" fmla="*/ 575 h 4063"/>
              <a:gd name="connsiteX111" fmla="*/ 3835 w 12653"/>
              <a:gd name="connsiteY111" fmla="*/ 467 h 4063"/>
              <a:gd name="connsiteX112" fmla="*/ 3964 w 12653"/>
              <a:gd name="connsiteY112" fmla="*/ 467 h 4063"/>
              <a:gd name="connsiteX113" fmla="*/ 3964 w 12653"/>
              <a:gd name="connsiteY113" fmla="*/ 255 h 4063"/>
              <a:gd name="connsiteX114" fmla="*/ 3884 w 12653"/>
              <a:gd name="connsiteY114" fmla="*/ 255 h 4063"/>
              <a:gd name="connsiteX115" fmla="*/ 3884 w 12653"/>
              <a:gd name="connsiteY115" fmla="*/ 182 h 4063"/>
              <a:gd name="connsiteX116" fmla="*/ 3966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3405 w 12653"/>
              <a:gd name="connsiteY122" fmla="*/ 78 h 4063"/>
              <a:gd name="connsiteX123" fmla="*/ 3405 w 12653"/>
              <a:gd name="connsiteY123" fmla="*/ 37 h 4063"/>
              <a:gd name="connsiteX124" fmla="*/ 3446 w 12653"/>
              <a:gd name="connsiteY124" fmla="*/ 37 h 4063"/>
              <a:gd name="connsiteX125" fmla="*/ 3446 w 12653"/>
              <a:gd name="connsiteY125" fmla="*/ 78 h 4063"/>
              <a:gd name="connsiteX126" fmla="*/ 3405 w 12653"/>
              <a:gd name="connsiteY126" fmla="*/ 78 h 4063"/>
              <a:gd name="connsiteX127" fmla="*/ 3887 w 12653"/>
              <a:gd name="connsiteY127" fmla="*/ 3528 h 4063"/>
              <a:gd name="connsiteX128" fmla="*/ 3887 w 12653"/>
              <a:gd name="connsiteY128" fmla="*/ 3489 h 4063"/>
              <a:gd name="connsiteX129" fmla="*/ 3928 w 12653"/>
              <a:gd name="connsiteY129" fmla="*/ 3489 h 4063"/>
              <a:gd name="connsiteX130" fmla="*/ 3928 w 12653"/>
              <a:gd name="connsiteY130" fmla="*/ 3528 h 4063"/>
              <a:gd name="connsiteX131" fmla="*/ 3887 w 12653"/>
              <a:gd name="connsiteY131" fmla="*/ 3528 h 4063"/>
              <a:gd name="connsiteX132" fmla="*/ 3805 w 12653"/>
              <a:gd name="connsiteY132" fmla="*/ 4042 h 4063"/>
              <a:gd name="connsiteX133" fmla="*/ 3805 w 12653"/>
              <a:gd name="connsiteY133" fmla="*/ 3981 h 4063"/>
              <a:gd name="connsiteX134" fmla="*/ 3884 w 12653"/>
              <a:gd name="connsiteY134" fmla="*/ 3981 h 4063"/>
              <a:gd name="connsiteX135" fmla="*/ 3884 w 12653"/>
              <a:gd name="connsiteY135" fmla="*/ 3904 h 4063"/>
              <a:gd name="connsiteX136" fmla="*/ 3943 w 12653"/>
              <a:gd name="connsiteY136" fmla="*/ 3904 h 4063"/>
              <a:gd name="connsiteX137" fmla="*/ 3943 w 12653"/>
              <a:gd name="connsiteY137" fmla="*/ 4042 h 4063"/>
              <a:gd name="connsiteX138" fmla="*/ 3805 w 12653"/>
              <a:gd name="connsiteY138" fmla="*/ 4042 h 4063"/>
              <a:gd name="connsiteX139" fmla="*/ 3805 w 12653"/>
              <a:gd name="connsiteY139" fmla="*/ 3962 h 4063"/>
              <a:gd name="connsiteX140" fmla="*/ 3805 w 12653"/>
              <a:gd name="connsiteY140" fmla="*/ 3904 h 4063"/>
              <a:gd name="connsiteX141" fmla="*/ 3865 w 12653"/>
              <a:gd name="connsiteY141" fmla="*/ 3904 h 4063"/>
              <a:gd name="connsiteX142" fmla="*/ 3865 w 12653"/>
              <a:gd name="connsiteY142" fmla="*/ 3962 h 4063"/>
              <a:gd name="connsiteX143" fmla="*/ 3805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3949 w 12653"/>
              <a:gd name="connsiteY106" fmla="*/ 596 h 4063"/>
              <a:gd name="connsiteX107" fmla="*/ 3949 w 12653"/>
              <a:gd name="connsiteY107" fmla="*/ 514 h 4063"/>
              <a:gd name="connsiteX108" fmla="*/ 3865 w 12653"/>
              <a:gd name="connsiteY108" fmla="*/ 514 h 4063"/>
              <a:gd name="connsiteX109" fmla="*/ 3865 w 12653"/>
              <a:gd name="connsiteY109" fmla="*/ 575 h 4063"/>
              <a:gd name="connsiteX110" fmla="*/ 3835 w 12653"/>
              <a:gd name="connsiteY110" fmla="*/ 575 h 4063"/>
              <a:gd name="connsiteX111" fmla="*/ 3835 w 12653"/>
              <a:gd name="connsiteY111" fmla="*/ 467 h 4063"/>
              <a:gd name="connsiteX112" fmla="*/ 3964 w 12653"/>
              <a:gd name="connsiteY112" fmla="*/ 467 h 4063"/>
              <a:gd name="connsiteX113" fmla="*/ 3964 w 12653"/>
              <a:gd name="connsiteY113" fmla="*/ 255 h 4063"/>
              <a:gd name="connsiteX114" fmla="*/ 3884 w 12653"/>
              <a:gd name="connsiteY114" fmla="*/ 255 h 4063"/>
              <a:gd name="connsiteX115" fmla="*/ 3884 w 12653"/>
              <a:gd name="connsiteY115" fmla="*/ 182 h 4063"/>
              <a:gd name="connsiteX116" fmla="*/ 3966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3405 w 12653"/>
              <a:gd name="connsiteY122" fmla="*/ 78 h 4063"/>
              <a:gd name="connsiteX123" fmla="*/ 3405 w 12653"/>
              <a:gd name="connsiteY123" fmla="*/ 37 h 4063"/>
              <a:gd name="connsiteX124" fmla="*/ 3446 w 12653"/>
              <a:gd name="connsiteY124" fmla="*/ 37 h 4063"/>
              <a:gd name="connsiteX125" fmla="*/ 3446 w 12653"/>
              <a:gd name="connsiteY125" fmla="*/ 78 h 4063"/>
              <a:gd name="connsiteX126" fmla="*/ 3405 w 12653"/>
              <a:gd name="connsiteY126" fmla="*/ 78 h 4063"/>
              <a:gd name="connsiteX127" fmla="*/ 3887 w 12653"/>
              <a:gd name="connsiteY127" fmla="*/ 3528 h 4063"/>
              <a:gd name="connsiteX128" fmla="*/ 3887 w 12653"/>
              <a:gd name="connsiteY128" fmla="*/ 3489 h 4063"/>
              <a:gd name="connsiteX129" fmla="*/ 3928 w 12653"/>
              <a:gd name="connsiteY129" fmla="*/ 3489 h 4063"/>
              <a:gd name="connsiteX130" fmla="*/ 3928 w 12653"/>
              <a:gd name="connsiteY130" fmla="*/ 3528 h 4063"/>
              <a:gd name="connsiteX131" fmla="*/ 3887 w 12653"/>
              <a:gd name="connsiteY131" fmla="*/ 3528 h 4063"/>
              <a:gd name="connsiteX132" fmla="*/ 3805 w 12653"/>
              <a:gd name="connsiteY132" fmla="*/ 4042 h 4063"/>
              <a:gd name="connsiteX133" fmla="*/ 3805 w 12653"/>
              <a:gd name="connsiteY133" fmla="*/ 3981 h 4063"/>
              <a:gd name="connsiteX134" fmla="*/ 3884 w 12653"/>
              <a:gd name="connsiteY134" fmla="*/ 3981 h 4063"/>
              <a:gd name="connsiteX135" fmla="*/ 3884 w 12653"/>
              <a:gd name="connsiteY135" fmla="*/ 3904 h 4063"/>
              <a:gd name="connsiteX136" fmla="*/ 3943 w 12653"/>
              <a:gd name="connsiteY136" fmla="*/ 3904 h 4063"/>
              <a:gd name="connsiteX137" fmla="*/ 3943 w 12653"/>
              <a:gd name="connsiteY137" fmla="*/ 4042 h 4063"/>
              <a:gd name="connsiteX138" fmla="*/ 3805 w 12653"/>
              <a:gd name="connsiteY138" fmla="*/ 4042 h 4063"/>
              <a:gd name="connsiteX139" fmla="*/ 3805 w 12653"/>
              <a:gd name="connsiteY139" fmla="*/ 3962 h 4063"/>
              <a:gd name="connsiteX140" fmla="*/ 3805 w 12653"/>
              <a:gd name="connsiteY140" fmla="*/ 3904 h 4063"/>
              <a:gd name="connsiteX141" fmla="*/ 3865 w 12653"/>
              <a:gd name="connsiteY141" fmla="*/ 3904 h 4063"/>
              <a:gd name="connsiteX142" fmla="*/ 3865 w 12653"/>
              <a:gd name="connsiteY142" fmla="*/ 3962 h 4063"/>
              <a:gd name="connsiteX143" fmla="*/ 3805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3949 w 12653"/>
              <a:gd name="connsiteY107" fmla="*/ 514 h 4063"/>
              <a:gd name="connsiteX108" fmla="*/ 3865 w 12653"/>
              <a:gd name="connsiteY108" fmla="*/ 514 h 4063"/>
              <a:gd name="connsiteX109" fmla="*/ 3865 w 12653"/>
              <a:gd name="connsiteY109" fmla="*/ 575 h 4063"/>
              <a:gd name="connsiteX110" fmla="*/ 3835 w 12653"/>
              <a:gd name="connsiteY110" fmla="*/ 575 h 4063"/>
              <a:gd name="connsiteX111" fmla="*/ 3835 w 12653"/>
              <a:gd name="connsiteY111" fmla="*/ 467 h 4063"/>
              <a:gd name="connsiteX112" fmla="*/ 3964 w 12653"/>
              <a:gd name="connsiteY112" fmla="*/ 467 h 4063"/>
              <a:gd name="connsiteX113" fmla="*/ 3964 w 12653"/>
              <a:gd name="connsiteY113" fmla="*/ 255 h 4063"/>
              <a:gd name="connsiteX114" fmla="*/ 3884 w 12653"/>
              <a:gd name="connsiteY114" fmla="*/ 255 h 4063"/>
              <a:gd name="connsiteX115" fmla="*/ 3884 w 12653"/>
              <a:gd name="connsiteY115" fmla="*/ 182 h 4063"/>
              <a:gd name="connsiteX116" fmla="*/ 3966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3405 w 12653"/>
              <a:gd name="connsiteY122" fmla="*/ 78 h 4063"/>
              <a:gd name="connsiteX123" fmla="*/ 3405 w 12653"/>
              <a:gd name="connsiteY123" fmla="*/ 37 h 4063"/>
              <a:gd name="connsiteX124" fmla="*/ 3446 w 12653"/>
              <a:gd name="connsiteY124" fmla="*/ 37 h 4063"/>
              <a:gd name="connsiteX125" fmla="*/ 3446 w 12653"/>
              <a:gd name="connsiteY125" fmla="*/ 78 h 4063"/>
              <a:gd name="connsiteX126" fmla="*/ 3405 w 12653"/>
              <a:gd name="connsiteY126" fmla="*/ 78 h 4063"/>
              <a:gd name="connsiteX127" fmla="*/ 3887 w 12653"/>
              <a:gd name="connsiteY127" fmla="*/ 3528 h 4063"/>
              <a:gd name="connsiteX128" fmla="*/ 3887 w 12653"/>
              <a:gd name="connsiteY128" fmla="*/ 3489 h 4063"/>
              <a:gd name="connsiteX129" fmla="*/ 3928 w 12653"/>
              <a:gd name="connsiteY129" fmla="*/ 3489 h 4063"/>
              <a:gd name="connsiteX130" fmla="*/ 3928 w 12653"/>
              <a:gd name="connsiteY130" fmla="*/ 3528 h 4063"/>
              <a:gd name="connsiteX131" fmla="*/ 3887 w 12653"/>
              <a:gd name="connsiteY131" fmla="*/ 3528 h 4063"/>
              <a:gd name="connsiteX132" fmla="*/ 3805 w 12653"/>
              <a:gd name="connsiteY132" fmla="*/ 4042 h 4063"/>
              <a:gd name="connsiteX133" fmla="*/ 3805 w 12653"/>
              <a:gd name="connsiteY133" fmla="*/ 3981 h 4063"/>
              <a:gd name="connsiteX134" fmla="*/ 3884 w 12653"/>
              <a:gd name="connsiteY134" fmla="*/ 3981 h 4063"/>
              <a:gd name="connsiteX135" fmla="*/ 3884 w 12653"/>
              <a:gd name="connsiteY135" fmla="*/ 3904 h 4063"/>
              <a:gd name="connsiteX136" fmla="*/ 3943 w 12653"/>
              <a:gd name="connsiteY136" fmla="*/ 3904 h 4063"/>
              <a:gd name="connsiteX137" fmla="*/ 3943 w 12653"/>
              <a:gd name="connsiteY137" fmla="*/ 4042 h 4063"/>
              <a:gd name="connsiteX138" fmla="*/ 3805 w 12653"/>
              <a:gd name="connsiteY138" fmla="*/ 4042 h 4063"/>
              <a:gd name="connsiteX139" fmla="*/ 3805 w 12653"/>
              <a:gd name="connsiteY139" fmla="*/ 3962 h 4063"/>
              <a:gd name="connsiteX140" fmla="*/ 3805 w 12653"/>
              <a:gd name="connsiteY140" fmla="*/ 3904 h 4063"/>
              <a:gd name="connsiteX141" fmla="*/ 3865 w 12653"/>
              <a:gd name="connsiteY141" fmla="*/ 3904 h 4063"/>
              <a:gd name="connsiteX142" fmla="*/ 3865 w 12653"/>
              <a:gd name="connsiteY142" fmla="*/ 3962 h 4063"/>
              <a:gd name="connsiteX143" fmla="*/ 3805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3865 w 12653"/>
              <a:gd name="connsiteY108" fmla="*/ 514 h 4063"/>
              <a:gd name="connsiteX109" fmla="*/ 3865 w 12653"/>
              <a:gd name="connsiteY109" fmla="*/ 575 h 4063"/>
              <a:gd name="connsiteX110" fmla="*/ 3835 w 12653"/>
              <a:gd name="connsiteY110" fmla="*/ 575 h 4063"/>
              <a:gd name="connsiteX111" fmla="*/ 3835 w 12653"/>
              <a:gd name="connsiteY111" fmla="*/ 467 h 4063"/>
              <a:gd name="connsiteX112" fmla="*/ 3964 w 12653"/>
              <a:gd name="connsiteY112" fmla="*/ 467 h 4063"/>
              <a:gd name="connsiteX113" fmla="*/ 3964 w 12653"/>
              <a:gd name="connsiteY113" fmla="*/ 255 h 4063"/>
              <a:gd name="connsiteX114" fmla="*/ 3884 w 12653"/>
              <a:gd name="connsiteY114" fmla="*/ 255 h 4063"/>
              <a:gd name="connsiteX115" fmla="*/ 3884 w 12653"/>
              <a:gd name="connsiteY115" fmla="*/ 182 h 4063"/>
              <a:gd name="connsiteX116" fmla="*/ 3966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3405 w 12653"/>
              <a:gd name="connsiteY122" fmla="*/ 78 h 4063"/>
              <a:gd name="connsiteX123" fmla="*/ 3405 w 12653"/>
              <a:gd name="connsiteY123" fmla="*/ 37 h 4063"/>
              <a:gd name="connsiteX124" fmla="*/ 3446 w 12653"/>
              <a:gd name="connsiteY124" fmla="*/ 37 h 4063"/>
              <a:gd name="connsiteX125" fmla="*/ 3446 w 12653"/>
              <a:gd name="connsiteY125" fmla="*/ 78 h 4063"/>
              <a:gd name="connsiteX126" fmla="*/ 3405 w 12653"/>
              <a:gd name="connsiteY126" fmla="*/ 78 h 4063"/>
              <a:gd name="connsiteX127" fmla="*/ 3887 w 12653"/>
              <a:gd name="connsiteY127" fmla="*/ 3528 h 4063"/>
              <a:gd name="connsiteX128" fmla="*/ 3887 w 12653"/>
              <a:gd name="connsiteY128" fmla="*/ 3489 h 4063"/>
              <a:gd name="connsiteX129" fmla="*/ 3928 w 12653"/>
              <a:gd name="connsiteY129" fmla="*/ 3489 h 4063"/>
              <a:gd name="connsiteX130" fmla="*/ 3928 w 12653"/>
              <a:gd name="connsiteY130" fmla="*/ 3528 h 4063"/>
              <a:gd name="connsiteX131" fmla="*/ 3887 w 12653"/>
              <a:gd name="connsiteY131" fmla="*/ 3528 h 4063"/>
              <a:gd name="connsiteX132" fmla="*/ 3805 w 12653"/>
              <a:gd name="connsiteY132" fmla="*/ 4042 h 4063"/>
              <a:gd name="connsiteX133" fmla="*/ 3805 w 12653"/>
              <a:gd name="connsiteY133" fmla="*/ 3981 h 4063"/>
              <a:gd name="connsiteX134" fmla="*/ 3884 w 12653"/>
              <a:gd name="connsiteY134" fmla="*/ 3981 h 4063"/>
              <a:gd name="connsiteX135" fmla="*/ 3884 w 12653"/>
              <a:gd name="connsiteY135" fmla="*/ 3904 h 4063"/>
              <a:gd name="connsiteX136" fmla="*/ 3943 w 12653"/>
              <a:gd name="connsiteY136" fmla="*/ 3904 h 4063"/>
              <a:gd name="connsiteX137" fmla="*/ 3943 w 12653"/>
              <a:gd name="connsiteY137" fmla="*/ 4042 h 4063"/>
              <a:gd name="connsiteX138" fmla="*/ 3805 w 12653"/>
              <a:gd name="connsiteY138" fmla="*/ 4042 h 4063"/>
              <a:gd name="connsiteX139" fmla="*/ 3805 w 12653"/>
              <a:gd name="connsiteY139" fmla="*/ 3962 h 4063"/>
              <a:gd name="connsiteX140" fmla="*/ 3805 w 12653"/>
              <a:gd name="connsiteY140" fmla="*/ 3904 h 4063"/>
              <a:gd name="connsiteX141" fmla="*/ 3865 w 12653"/>
              <a:gd name="connsiteY141" fmla="*/ 3904 h 4063"/>
              <a:gd name="connsiteX142" fmla="*/ 3865 w 12653"/>
              <a:gd name="connsiteY142" fmla="*/ 3962 h 4063"/>
              <a:gd name="connsiteX143" fmla="*/ 3805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3865 w 12653"/>
              <a:gd name="connsiteY109" fmla="*/ 575 h 4063"/>
              <a:gd name="connsiteX110" fmla="*/ 3835 w 12653"/>
              <a:gd name="connsiteY110" fmla="*/ 575 h 4063"/>
              <a:gd name="connsiteX111" fmla="*/ 3835 w 12653"/>
              <a:gd name="connsiteY111" fmla="*/ 467 h 4063"/>
              <a:gd name="connsiteX112" fmla="*/ 3964 w 12653"/>
              <a:gd name="connsiteY112" fmla="*/ 467 h 4063"/>
              <a:gd name="connsiteX113" fmla="*/ 3964 w 12653"/>
              <a:gd name="connsiteY113" fmla="*/ 255 h 4063"/>
              <a:gd name="connsiteX114" fmla="*/ 3884 w 12653"/>
              <a:gd name="connsiteY114" fmla="*/ 255 h 4063"/>
              <a:gd name="connsiteX115" fmla="*/ 3884 w 12653"/>
              <a:gd name="connsiteY115" fmla="*/ 182 h 4063"/>
              <a:gd name="connsiteX116" fmla="*/ 3966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3405 w 12653"/>
              <a:gd name="connsiteY122" fmla="*/ 78 h 4063"/>
              <a:gd name="connsiteX123" fmla="*/ 3405 w 12653"/>
              <a:gd name="connsiteY123" fmla="*/ 37 h 4063"/>
              <a:gd name="connsiteX124" fmla="*/ 3446 w 12653"/>
              <a:gd name="connsiteY124" fmla="*/ 37 h 4063"/>
              <a:gd name="connsiteX125" fmla="*/ 3446 w 12653"/>
              <a:gd name="connsiteY125" fmla="*/ 78 h 4063"/>
              <a:gd name="connsiteX126" fmla="*/ 3405 w 12653"/>
              <a:gd name="connsiteY126" fmla="*/ 78 h 4063"/>
              <a:gd name="connsiteX127" fmla="*/ 3887 w 12653"/>
              <a:gd name="connsiteY127" fmla="*/ 3528 h 4063"/>
              <a:gd name="connsiteX128" fmla="*/ 3887 w 12653"/>
              <a:gd name="connsiteY128" fmla="*/ 3489 h 4063"/>
              <a:gd name="connsiteX129" fmla="*/ 3928 w 12653"/>
              <a:gd name="connsiteY129" fmla="*/ 3489 h 4063"/>
              <a:gd name="connsiteX130" fmla="*/ 3928 w 12653"/>
              <a:gd name="connsiteY130" fmla="*/ 3528 h 4063"/>
              <a:gd name="connsiteX131" fmla="*/ 3887 w 12653"/>
              <a:gd name="connsiteY131" fmla="*/ 3528 h 4063"/>
              <a:gd name="connsiteX132" fmla="*/ 3805 w 12653"/>
              <a:gd name="connsiteY132" fmla="*/ 4042 h 4063"/>
              <a:gd name="connsiteX133" fmla="*/ 3805 w 12653"/>
              <a:gd name="connsiteY133" fmla="*/ 3981 h 4063"/>
              <a:gd name="connsiteX134" fmla="*/ 3884 w 12653"/>
              <a:gd name="connsiteY134" fmla="*/ 3981 h 4063"/>
              <a:gd name="connsiteX135" fmla="*/ 3884 w 12653"/>
              <a:gd name="connsiteY135" fmla="*/ 3904 h 4063"/>
              <a:gd name="connsiteX136" fmla="*/ 3943 w 12653"/>
              <a:gd name="connsiteY136" fmla="*/ 3904 h 4063"/>
              <a:gd name="connsiteX137" fmla="*/ 3943 w 12653"/>
              <a:gd name="connsiteY137" fmla="*/ 4042 h 4063"/>
              <a:gd name="connsiteX138" fmla="*/ 3805 w 12653"/>
              <a:gd name="connsiteY138" fmla="*/ 4042 h 4063"/>
              <a:gd name="connsiteX139" fmla="*/ 3805 w 12653"/>
              <a:gd name="connsiteY139" fmla="*/ 3962 h 4063"/>
              <a:gd name="connsiteX140" fmla="*/ 3805 w 12653"/>
              <a:gd name="connsiteY140" fmla="*/ 3904 h 4063"/>
              <a:gd name="connsiteX141" fmla="*/ 3865 w 12653"/>
              <a:gd name="connsiteY141" fmla="*/ 3904 h 4063"/>
              <a:gd name="connsiteX142" fmla="*/ 3865 w 12653"/>
              <a:gd name="connsiteY142" fmla="*/ 3962 h 4063"/>
              <a:gd name="connsiteX143" fmla="*/ 3805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3835 w 12653"/>
              <a:gd name="connsiteY110" fmla="*/ 575 h 4063"/>
              <a:gd name="connsiteX111" fmla="*/ 3835 w 12653"/>
              <a:gd name="connsiteY111" fmla="*/ 467 h 4063"/>
              <a:gd name="connsiteX112" fmla="*/ 3964 w 12653"/>
              <a:gd name="connsiteY112" fmla="*/ 467 h 4063"/>
              <a:gd name="connsiteX113" fmla="*/ 3964 w 12653"/>
              <a:gd name="connsiteY113" fmla="*/ 255 h 4063"/>
              <a:gd name="connsiteX114" fmla="*/ 3884 w 12653"/>
              <a:gd name="connsiteY114" fmla="*/ 255 h 4063"/>
              <a:gd name="connsiteX115" fmla="*/ 3884 w 12653"/>
              <a:gd name="connsiteY115" fmla="*/ 182 h 4063"/>
              <a:gd name="connsiteX116" fmla="*/ 3966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3405 w 12653"/>
              <a:gd name="connsiteY122" fmla="*/ 78 h 4063"/>
              <a:gd name="connsiteX123" fmla="*/ 3405 w 12653"/>
              <a:gd name="connsiteY123" fmla="*/ 37 h 4063"/>
              <a:gd name="connsiteX124" fmla="*/ 3446 w 12653"/>
              <a:gd name="connsiteY124" fmla="*/ 37 h 4063"/>
              <a:gd name="connsiteX125" fmla="*/ 3446 w 12653"/>
              <a:gd name="connsiteY125" fmla="*/ 78 h 4063"/>
              <a:gd name="connsiteX126" fmla="*/ 3405 w 12653"/>
              <a:gd name="connsiteY126" fmla="*/ 78 h 4063"/>
              <a:gd name="connsiteX127" fmla="*/ 3887 w 12653"/>
              <a:gd name="connsiteY127" fmla="*/ 3528 h 4063"/>
              <a:gd name="connsiteX128" fmla="*/ 3887 w 12653"/>
              <a:gd name="connsiteY128" fmla="*/ 3489 h 4063"/>
              <a:gd name="connsiteX129" fmla="*/ 3928 w 12653"/>
              <a:gd name="connsiteY129" fmla="*/ 3489 h 4063"/>
              <a:gd name="connsiteX130" fmla="*/ 3928 w 12653"/>
              <a:gd name="connsiteY130" fmla="*/ 3528 h 4063"/>
              <a:gd name="connsiteX131" fmla="*/ 3887 w 12653"/>
              <a:gd name="connsiteY131" fmla="*/ 3528 h 4063"/>
              <a:gd name="connsiteX132" fmla="*/ 3805 w 12653"/>
              <a:gd name="connsiteY132" fmla="*/ 4042 h 4063"/>
              <a:gd name="connsiteX133" fmla="*/ 3805 w 12653"/>
              <a:gd name="connsiteY133" fmla="*/ 3981 h 4063"/>
              <a:gd name="connsiteX134" fmla="*/ 3884 w 12653"/>
              <a:gd name="connsiteY134" fmla="*/ 3981 h 4063"/>
              <a:gd name="connsiteX135" fmla="*/ 3884 w 12653"/>
              <a:gd name="connsiteY135" fmla="*/ 3904 h 4063"/>
              <a:gd name="connsiteX136" fmla="*/ 3943 w 12653"/>
              <a:gd name="connsiteY136" fmla="*/ 3904 h 4063"/>
              <a:gd name="connsiteX137" fmla="*/ 3943 w 12653"/>
              <a:gd name="connsiteY137" fmla="*/ 4042 h 4063"/>
              <a:gd name="connsiteX138" fmla="*/ 3805 w 12653"/>
              <a:gd name="connsiteY138" fmla="*/ 4042 h 4063"/>
              <a:gd name="connsiteX139" fmla="*/ 3805 w 12653"/>
              <a:gd name="connsiteY139" fmla="*/ 3962 h 4063"/>
              <a:gd name="connsiteX140" fmla="*/ 3805 w 12653"/>
              <a:gd name="connsiteY140" fmla="*/ 3904 h 4063"/>
              <a:gd name="connsiteX141" fmla="*/ 3865 w 12653"/>
              <a:gd name="connsiteY141" fmla="*/ 3904 h 4063"/>
              <a:gd name="connsiteX142" fmla="*/ 3865 w 12653"/>
              <a:gd name="connsiteY142" fmla="*/ 3962 h 4063"/>
              <a:gd name="connsiteX143" fmla="*/ 3805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3835 w 12653"/>
              <a:gd name="connsiteY111" fmla="*/ 467 h 4063"/>
              <a:gd name="connsiteX112" fmla="*/ 3964 w 12653"/>
              <a:gd name="connsiteY112" fmla="*/ 467 h 4063"/>
              <a:gd name="connsiteX113" fmla="*/ 3964 w 12653"/>
              <a:gd name="connsiteY113" fmla="*/ 255 h 4063"/>
              <a:gd name="connsiteX114" fmla="*/ 3884 w 12653"/>
              <a:gd name="connsiteY114" fmla="*/ 255 h 4063"/>
              <a:gd name="connsiteX115" fmla="*/ 3884 w 12653"/>
              <a:gd name="connsiteY115" fmla="*/ 182 h 4063"/>
              <a:gd name="connsiteX116" fmla="*/ 3966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3405 w 12653"/>
              <a:gd name="connsiteY122" fmla="*/ 78 h 4063"/>
              <a:gd name="connsiteX123" fmla="*/ 3405 w 12653"/>
              <a:gd name="connsiteY123" fmla="*/ 37 h 4063"/>
              <a:gd name="connsiteX124" fmla="*/ 3446 w 12653"/>
              <a:gd name="connsiteY124" fmla="*/ 37 h 4063"/>
              <a:gd name="connsiteX125" fmla="*/ 3446 w 12653"/>
              <a:gd name="connsiteY125" fmla="*/ 78 h 4063"/>
              <a:gd name="connsiteX126" fmla="*/ 3405 w 12653"/>
              <a:gd name="connsiteY126" fmla="*/ 78 h 4063"/>
              <a:gd name="connsiteX127" fmla="*/ 3887 w 12653"/>
              <a:gd name="connsiteY127" fmla="*/ 3528 h 4063"/>
              <a:gd name="connsiteX128" fmla="*/ 3887 w 12653"/>
              <a:gd name="connsiteY128" fmla="*/ 3489 h 4063"/>
              <a:gd name="connsiteX129" fmla="*/ 3928 w 12653"/>
              <a:gd name="connsiteY129" fmla="*/ 3489 h 4063"/>
              <a:gd name="connsiteX130" fmla="*/ 3928 w 12653"/>
              <a:gd name="connsiteY130" fmla="*/ 3528 h 4063"/>
              <a:gd name="connsiteX131" fmla="*/ 3887 w 12653"/>
              <a:gd name="connsiteY131" fmla="*/ 3528 h 4063"/>
              <a:gd name="connsiteX132" fmla="*/ 3805 w 12653"/>
              <a:gd name="connsiteY132" fmla="*/ 4042 h 4063"/>
              <a:gd name="connsiteX133" fmla="*/ 3805 w 12653"/>
              <a:gd name="connsiteY133" fmla="*/ 3981 h 4063"/>
              <a:gd name="connsiteX134" fmla="*/ 3884 w 12653"/>
              <a:gd name="connsiteY134" fmla="*/ 3981 h 4063"/>
              <a:gd name="connsiteX135" fmla="*/ 3884 w 12653"/>
              <a:gd name="connsiteY135" fmla="*/ 3904 h 4063"/>
              <a:gd name="connsiteX136" fmla="*/ 3943 w 12653"/>
              <a:gd name="connsiteY136" fmla="*/ 3904 h 4063"/>
              <a:gd name="connsiteX137" fmla="*/ 3943 w 12653"/>
              <a:gd name="connsiteY137" fmla="*/ 4042 h 4063"/>
              <a:gd name="connsiteX138" fmla="*/ 3805 w 12653"/>
              <a:gd name="connsiteY138" fmla="*/ 4042 h 4063"/>
              <a:gd name="connsiteX139" fmla="*/ 3805 w 12653"/>
              <a:gd name="connsiteY139" fmla="*/ 3962 h 4063"/>
              <a:gd name="connsiteX140" fmla="*/ 3805 w 12653"/>
              <a:gd name="connsiteY140" fmla="*/ 3904 h 4063"/>
              <a:gd name="connsiteX141" fmla="*/ 3865 w 12653"/>
              <a:gd name="connsiteY141" fmla="*/ 3904 h 4063"/>
              <a:gd name="connsiteX142" fmla="*/ 3865 w 12653"/>
              <a:gd name="connsiteY142" fmla="*/ 3962 h 4063"/>
              <a:gd name="connsiteX143" fmla="*/ 3805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3964 w 12653"/>
              <a:gd name="connsiteY112" fmla="*/ 467 h 4063"/>
              <a:gd name="connsiteX113" fmla="*/ 3964 w 12653"/>
              <a:gd name="connsiteY113" fmla="*/ 255 h 4063"/>
              <a:gd name="connsiteX114" fmla="*/ 3884 w 12653"/>
              <a:gd name="connsiteY114" fmla="*/ 255 h 4063"/>
              <a:gd name="connsiteX115" fmla="*/ 3884 w 12653"/>
              <a:gd name="connsiteY115" fmla="*/ 182 h 4063"/>
              <a:gd name="connsiteX116" fmla="*/ 3966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3405 w 12653"/>
              <a:gd name="connsiteY122" fmla="*/ 78 h 4063"/>
              <a:gd name="connsiteX123" fmla="*/ 3405 w 12653"/>
              <a:gd name="connsiteY123" fmla="*/ 37 h 4063"/>
              <a:gd name="connsiteX124" fmla="*/ 3446 w 12653"/>
              <a:gd name="connsiteY124" fmla="*/ 37 h 4063"/>
              <a:gd name="connsiteX125" fmla="*/ 3446 w 12653"/>
              <a:gd name="connsiteY125" fmla="*/ 78 h 4063"/>
              <a:gd name="connsiteX126" fmla="*/ 3405 w 12653"/>
              <a:gd name="connsiteY126" fmla="*/ 78 h 4063"/>
              <a:gd name="connsiteX127" fmla="*/ 3887 w 12653"/>
              <a:gd name="connsiteY127" fmla="*/ 3528 h 4063"/>
              <a:gd name="connsiteX128" fmla="*/ 3887 w 12653"/>
              <a:gd name="connsiteY128" fmla="*/ 3489 h 4063"/>
              <a:gd name="connsiteX129" fmla="*/ 3928 w 12653"/>
              <a:gd name="connsiteY129" fmla="*/ 3489 h 4063"/>
              <a:gd name="connsiteX130" fmla="*/ 3928 w 12653"/>
              <a:gd name="connsiteY130" fmla="*/ 3528 h 4063"/>
              <a:gd name="connsiteX131" fmla="*/ 3887 w 12653"/>
              <a:gd name="connsiteY131" fmla="*/ 3528 h 4063"/>
              <a:gd name="connsiteX132" fmla="*/ 3805 w 12653"/>
              <a:gd name="connsiteY132" fmla="*/ 4042 h 4063"/>
              <a:gd name="connsiteX133" fmla="*/ 3805 w 12653"/>
              <a:gd name="connsiteY133" fmla="*/ 3981 h 4063"/>
              <a:gd name="connsiteX134" fmla="*/ 3884 w 12653"/>
              <a:gd name="connsiteY134" fmla="*/ 3981 h 4063"/>
              <a:gd name="connsiteX135" fmla="*/ 3884 w 12653"/>
              <a:gd name="connsiteY135" fmla="*/ 3904 h 4063"/>
              <a:gd name="connsiteX136" fmla="*/ 3943 w 12653"/>
              <a:gd name="connsiteY136" fmla="*/ 3904 h 4063"/>
              <a:gd name="connsiteX137" fmla="*/ 3943 w 12653"/>
              <a:gd name="connsiteY137" fmla="*/ 4042 h 4063"/>
              <a:gd name="connsiteX138" fmla="*/ 3805 w 12653"/>
              <a:gd name="connsiteY138" fmla="*/ 4042 h 4063"/>
              <a:gd name="connsiteX139" fmla="*/ 3805 w 12653"/>
              <a:gd name="connsiteY139" fmla="*/ 3962 h 4063"/>
              <a:gd name="connsiteX140" fmla="*/ 3805 w 12653"/>
              <a:gd name="connsiteY140" fmla="*/ 3904 h 4063"/>
              <a:gd name="connsiteX141" fmla="*/ 3865 w 12653"/>
              <a:gd name="connsiteY141" fmla="*/ 3904 h 4063"/>
              <a:gd name="connsiteX142" fmla="*/ 3865 w 12653"/>
              <a:gd name="connsiteY142" fmla="*/ 3962 h 4063"/>
              <a:gd name="connsiteX143" fmla="*/ 3805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3964 w 12653"/>
              <a:gd name="connsiteY113" fmla="*/ 255 h 4063"/>
              <a:gd name="connsiteX114" fmla="*/ 3884 w 12653"/>
              <a:gd name="connsiteY114" fmla="*/ 255 h 4063"/>
              <a:gd name="connsiteX115" fmla="*/ 3884 w 12653"/>
              <a:gd name="connsiteY115" fmla="*/ 182 h 4063"/>
              <a:gd name="connsiteX116" fmla="*/ 3966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3405 w 12653"/>
              <a:gd name="connsiteY122" fmla="*/ 78 h 4063"/>
              <a:gd name="connsiteX123" fmla="*/ 3405 w 12653"/>
              <a:gd name="connsiteY123" fmla="*/ 37 h 4063"/>
              <a:gd name="connsiteX124" fmla="*/ 3446 w 12653"/>
              <a:gd name="connsiteY124" fmla="*/ 37 h 4063"/>
              <a:gd name="connsiteX125" fmla="*/ 3446 w 12653"/>
              <a:gd name="connsiteY125" fmla="*/ 78 h 4063"/>
              <a:gd name="connsiteX126" fmla="*/ 3405 w 12653"/>
              <a:gd name="connsiteY126" fmla="*/ 78 h 4063"/>
              <a:gd name="connsiteX127" fmla="*/ 3887 w 12653"/>
              <a:gd name="connsiteY127" fmla="*/ 3528 h 4063"/>
              <a:gd name="connsiteX128" fmla="*/ 3887 w 12653"/>
              <a:gd name="connsiteY128" fmla="*/ 3489 h 4063"/>
              <a:gd name="connsiteX129" fmla="*/ 3928 w 12653"/>
              <a:gd name="connsiteY129" fmla="*/ 3489 h 4063"/>
              <a:gd name="connsiteX130" fmla="*/ 3928 w 12653"/>
              <a:gd name="connsiteY130" fmla="*/ 3528 h 4063"/>
              <a:gd name="connsiteX131" fmla="*/ 3887 w 12653"/>
              <a:gd name="connsiteY131" fmla="*/ 3528 h 4063"/>
              <a:gd name="connsiteX132" fmla="*/ 3805 w 12653"/>
              <a:gd name="connsiteY132" fmla="*/ 4042 h 4063"/>
              <a:gd name="connsiteX133" fmla="*/ 3805 w 12653"/>
              <a:gd name="connsiteY133" fmla="*/ 3981 h 4063"/>
              <a:gd name="connsiteX134" fmla="*/ 3884 w 12653"/>
              <a:gd name="connsiteY134" fmla="*/ 3981 h 4063"/>
              <a:gd name="connsiteX135" fmla="*/ 3884 w 12653"/>
              <a:gd name="connsiteY135" fmla="*/ 3904 h 4063"/>
              <a:gd name="connsiteX136" fmla="*/ 3943 w 12653"/>
              <a:gd name="connsiteY136" fmla="*/ 3904 h 4063"/>
              <a:gd name="connsiteX137" fmla="*/ 3943 w 12653"/>
              <a:gd name="connsiteY137" fmla="*/ 4042 h 4063"/>
              <a:gd name="connsiteX138" fmla="*/ 3805 w 12653"/>
              <a:gd name="connsiteY138" fmla="*/ 4042 h 4063"/>
              <a:gd name="connsiteX139" fmla="*/ 3805 w 12653"/>
              <a:gd name="connsiteY139" fmla="*/ 3962 h 4063"/>
              <a:gd name="connsiteX140" fmla="*/ 3805 w 12653"/>
              <a:gd name="connsiteY140" fmla="*/ 3904 h 4063"/>
              <a:gd name="connsiteX141" fmla="*/ 3865 w 12653"/>
              <a:gd name="connsiteY141" fmla="*/ 3904 h 4063"/>
              <a:gd name="connsiteX142" fmla="*/ 3865 w 12653"/>
              <a:gd name="connsiteY142" fmla="*/ 3962 h 4063"/>
              <a:gd name="connsiteX143" fmla="*/ 3805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3884 w 12653"/>
              <a:gd name="connsiteY114" fmla="*/ 255 h 4063"/>
              <a:gd name="connsiteX115" fmla="*/ 3884 w 12653"/>
              <a:gd name="connsiteY115" fmla="*/ 182 h 4063"/>
              <a:gd name="connsiteX116" fmla="*/ 3966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3405 w 12653"/>
              <a:gd name="connsiteY122" fmla="*/ 78 h 4063"/>
              <a:gd name="connsiteX123" fmla="*/ 3405 w 12653"/>
              <a:gd name="connsiteY123" fmla="*/ 37 h 4063"/>
              <a:gd name="connsiteX124" fmla="*/ 3446 w 12653"/>
              <a:gd name="connsiteY124" fmla="*/ 37 h 4063"/>
              <a:gd name="connsiteX125" fmla="*/ 3446 w 12653"/>
              <a:gd name="connsiteY125" fmla="*/ 78 h 4063"/>
              <a:gd name="connsiteX126" fmla="*/ 3405 w 12653"/>
              <a:gd name="connsiteY126" fmla="*/ 78 h 4063"/>
              <a:gd name="connsiteX127" fmla="*/ 3887 w 12653"/>
              <a:gd name="connsiteY127" fmla="*/ 3528 h 4063"/>
              <a:gd name="connsiteX128" fmla="*/ 3887 w 12653"/>
              <a:gd name="connsiteY128" fmla="*/ 3489 h 4063"/>
              <a:gd name="connsiteX129" fmla="*/ 3928 w 12653"/>
              <a:gd name="connsiteY129" fmla="*/ 3489 h 4063"/>
              <a:gd name="connsiteX130" fmla="*/ 3928 w 12653"/>
              <a:gd name="connsiteY130" fmla="*/ 3528 h 4063"/>
              <a:gd name="connsiteX131" fmla="*/ 3887 w 12653"/>
              <a:gd name="connsiteY131" fmla="*/ 3528 h 4063"/>
              <a:gd name="connsiteX132" fmla="*/ 3805 w 12653"/>
              <a:gd name="connsiteY132" fmla="*/ 4042 h 4063"/>
              <a:gd name="connsiteX133" fmla="*/ 3805 w 12653"/>
              <a:gd name="connsiteY133" fmla="*/ 3981 h 4063"/>
              <a:gd name="connsiteX134" fmla="*/ 3884 w 12653"/>
              <a:gd name="connsiteY134" fmla="*/ 3981 h 4063"/>
              <a:gd name="connsiteX135" fmla="*/ 3884 w 12653"/>
              <a:gd name="connsiteY135" fmla="*/ 3904 h 4063"/>
              <a:gd name="connsiteX136" fmla="*/ 3943 w 12653"/>
              <a:gd name="connsiteY136" fmla="*/ 3904 h 4063"/>
              <a:gd name="connsiteX137" fmla="*/ 3943 w 12653"/>
              <a:gd name="connsiteY137" fmla="*/ 4042 h 4063"/>
              <a:gd name="connsiteX138" fmla="*/ 3805 w 12653"/>
              <a:gd name="connsiteY138" fmla="*/ 4042 h 4063"/>
              <a:gd name="connsiteX139" fmla="*/ 3805 w 12653"/>
              <a:gd name="connsiteY139" fmla="*/ 3962 h 4063"/>
              <a:gd name="connsiteX140" fmla="*/ 3805 w 12653"/>
              <a:gd name="connsiteY140" fmla="*/ 3904 h 4063"/>
              <a:gd name="connsiteX141" fmla="*/ 3865 w 12653"/>
              <a:gd name="connsiteY141" fmla="*/ 3904 h 4063"/>
              <a:gd name="connsiteX142" fmla="*/ 3865 w 12653"/>
              <a:gd name="connsiteY142" fmla="*/ 3962 h 4063"/>
              <a:gd name="connsiteX143" fmla="*/ 3805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3884 w 12653"/>
              <a:gd name="connsiteY115" fmla="*/ 182 h 4063"/>
              <a:gd name="connsiteX116" fmla="*/ 3966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3405 w 12653"/>
              <a:gd name="connsiteY122" fmla="*/ 78 h 4063"/>
              <a:gd name="connsiteX123" fmla="*/ 3405 w 12653"/>
              <a:gd name="connsiteY123" fmla="*/ 37 h 4063"/>
              <a:gd name="connsiteX124" fmla="*/ 3446 w 12653"/>
              <a:gd name="connsiteY124" fmla="*/ 37 h 4063"/>
              <a:gd name="connsiteX125" fmla="*/ 3446 w 12653"/>
              <a:gd name="connsiteY125" fmla="*/ 78 h 4063"/>
              <a:gd name="connsiteX126" fmla="*/ 3405 w 12653"/>
              <a:gd name="connsiteY126" fmla="*/ 78 h 4063"/>
              <a:gd name="connsiteX127" fmla="*/ 3887 w 12653"/>
              <a:gd name="connsiteY127" fmla="*/ 3528 h 4063"/>
              <a:gd name="connsiteX128" fmla="*/ 3887 w 12653"/>
              <a:gd name="connsiteY128" fmla="*/ 3489 h 4063"/>
              <a:gd name="connsiteX129" fmla="*/ 3928 w 12653"/>
              <a:gd name="connsiteY129" fmla="*/ 3489 h 4063"/>
              <a:gd name="connsiteX130" fmla="*/ 3928 w 12653"/>
              <a:gd name="connsiteY130" fmla="*/ 3528 h 4063"/>
              <a:gd name="connsiteX131" fmla="*/ 3887 w 12653"/>
              <a:gd name="connsiteY131" fmla="*/ 3528 h 4063"/>
              <a:gd name="connsiteX132" fmla="*/ 3805 w 12653"/>
              <a:gd name="connsiteY132" fmla="*/ 4042 h 4063"/>
              <a:gd name="connsiteX133" fmla="*/ 3805 w 12653"/>
              <a:gd name="connsiteY133" fmla="*/ 3981 h 4063"/>
              <a:gd name="connsiteX134" fmla="*/ 3884 w 12653"/>
              <a:gd name="connsiteY134" fmla="*/ 3981 h 4063"/>
              <a:gd name="connsiteX135" fmla="*/ 3884 w 12653"/>
              <a:gd name="connsiteY135" fmla="*/ 3904 h 4063"/>
              <a:gd name="connsiteX136" fmla="*/ 3943 w 12653"/>
              <a:gd name="connsiteY136" fmla="*/ 3904 h 4063"/>
              <a:gd name="connsiteX137" fmla="*/ 3943 w 12653"/>
              <a:gd name="connsiteY137" fmla="*/ 4042 h 4063"/>
              <a:gd name="connsiteX138" fmla="*/ 3805 w 12653"/>
              <a:gd name="connsiteY138" fmla="*/ 4042 h 4063"/>
              <a:gd name="connsiteX139" fmla="*/ 3805 w 12653"/>
              <a:gd name="connsiteY139" fmla="*/ 3962 h 4063"/>
              <a:gd name="connsiteX140" fmla="*/ 3805 w 12653"/>
              <a:gd name="connsiteY140" fmla="*/ 3904 h 4063"/>
              <a:gd name="connsiteX141" fmla="*/ 3865 w 12653"/>
              <a:gd name="connsiteY141" fmla="*/ 3904 h 4063"/>
              <a:gd name="connsiteX142" fmla="*/ 3865 w 12653"/>
              <a:gd name="connsiteY142" fmla="*/ 3962 h 4063"/>
              <a:gd name="connsiteX143" fmla="*/ 3805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3966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3405 w 12653"/>
              <a:gd name="connsiteY122" fmla="*/ 78 h 4063"/>
              <a:gd name="connsiteX123" fmla="*/ 3405 w 12653"/>
              <a:gd name="connsiteY123" fmla="*/ 37 h 4063"/>
              <a:gd name="connsiteX124" fmla="*/ 3446 w 12653"/>
              <a:gd name="connsiteY124" fmla="*/ 37 h 4063"/>
              <a:gd name="connsiteX125" fmla="*/ 3446 w 12653"/>
              <a:gd name="connsiteY125" fmla="*/ 78 h 4063"/>
              <a:gd name="connsiteX126" fmla="*/ 3405 w 12653"/>
              <a:gd name="connsiteY126" fmla="*/ 78 h 4063"/>
              <a:gd name="connsiteX127" fmla="*/ 3887 w 12653"/>
              <a:gd name="connsiteY127" fmla="*/ 3528 h 4063"/>
              <a:gd name="connsiteX128" fmla="*/ 3887 w 12653"/>
              <a:gd name="connsiteY128" fmla="*/ 3489 h 4063"/>
              <a:gd name="connsiteX129" fmla="*/ 3928 w 12653"/>
              <a:gd name="connsiteY129" fmla="*/ 3489 h 4063"/>
              <a:gd name="connsiteX130" fmla="*/ 3928 w 12653"/>
              <a:gd name="connsiteY130" fmla="*/ 3528 h 4063"/>
              <a:gd name="connsiteX131" fmla="*/ 3887 w 12653"/>
              <a:gd name="connsiteY131" fmla="*/ 3528 h 4063"/>
              <a:gd name="connsiteX132" fmla="*/ 3805 w 12653"/>
              <a:gd name="connsiteY132" fmla="*/ 4042 h 4063"/>
              <a:gd name="connsiteX133" fmla="*/ 3805 w 12653"/>
              <a:gd name="connsiteY133" fmla="*/ 3981 h 4063"/>
              <a:gd name="connsiteX134" fmla="*/ 3884 w 12653"/>
              <a:gd name="connsiteY134" fmla="*/ 3981 h 4063"/>
              <a:gd name="connsiteX135" fmla="*/ 3884 w 12653"/>
              <a:gd name="connsiteY135" fmla="*/ 3904 h 4063"/>
              <a:gd name="connsiteX136" fmla="*/ 3943 w 12653"/>
              <a:gd name="connsiteY136" fmla="*/ 3904 h 4063"/>
              <a:gd name="connsiteX137" fmla="*/ 3943 w 12653"/>
              <a:gd name="connsiteY137" fmla="*/ 4042 h 4063"/>
              <a:gd name="connsiteX138" fmla="*/ 3805 w 12653"/>
              <a:gd name="connsiteY138" fmla="*/ 4042 h 4063"/>
              <a:gd name="connsiteX139" fmla="*/ 3805 w 12653"/>
              <a:gd name="connsiteY139" fmla="*/ 3962 h 4063"/>
              <a:gd name="connsiteX140" fmla="*/ 3805 w 12653"/>
              <a:gd name="connsiteY140" fmla="*/ 3904 h 4063"/>
              <a:gd name="connsiteX141" fmla="*/ 3865 w 12653"/>
              <a:gd name="connsiteY141" fmla="*/ 3904 h 4063"/>
              <a:gd name="connsiteX142" fmla="*/ 3865 w 12653"/>
              <a:gd name="connsiteY142" fmla="*/ 3962 h 4063"/>
              <a:gd name="connsiteX143" fmla="*/ 3805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3405 w 12653"/>
              <a:gd name="connsiteY122" fmla="*/ 78 h 4063"/>
              <a:gd name="connsiteX123" fmla="*/ 3405 w 12653"/>
              <a:gd name="connsiteY123" fmla="*/ 37 h 4063"/>
              <a:gd name="connsiteX124" fmla="*/ 3446 w 12653"/>
              <a:gd name="connsiteY124" fmla="*/ 37 h 4063"/>
              <a:gd name="connsiteX125" fmla="*/ 3446 w 12653"/>
              <a:gd name="connsiteY125" fmla="*/ 78 h 4063"/>
              <a:gd name="connsiteX126" fmla="*/ 3405 w 12653"/>
              <a:gd name="connsiteY126" fmla="*/ 78 h 4063"/>
              <a:gd name="connsiteX127" fmla="*/ 3887 w 12653"/>
              <a:gd name="connsiteY127" fmla="*/ 3528 h 4063"/>
              <a:gd name="connsiteX128" fmla="*/ 3887 w 12653"/>
              <a:gd name="connsiteY128" fmla="*/ 3489 h 4063"/>
              <a:gd name="connsiteX129" fmla="*/ 3928 w 12653"/>
              <a:gd name="connsiteY129" fmla="*/ 3489 h 4063"/>
              <a:gd name="connsiteX130" fmla="*/ 3928 w 12653"/>
              <a:gd name="connsiteY130" fmla="*/ 3528 h 4063"/>
              <a:gd name="connsiteX131" fmla="*/ 3887 w 12653"/>
              <a:gd name="connsiteY131" fmla="*/ 3528 h 4063"/>
              <a:gd name="connsiteX132" fmla="*/ 3805 w 12653"/>
              <a:gd name="connsiteY132" fmla="*/ 4042 h 4063"/>
              <a:gd name="connsiteX133" fmla="*/ 3805 w 12653"/>
              <a:gd name="connsiteY133" fmla="*/ 3981 h 4063"/>
              <a:gd name="connsiteX134" fmla="*/ 3884 w 12653"/>
              <a:gd name="connsiteY134" fmla="*/ 3981 h 4063"/>
              <a:gd name="connsiteX135" fmla="*/ 3884 w 12653"/>
              <a:gd name="connsiteY135" fmla="*/ 3904 h 4063"/>
              <a:gd name="connsiteX136" fmla="*/ 3943 w 12653"/>
              <a:gd name="connsiteY136" fmla="*/ 3904 h 4063"/>
              <a:gd name="connsiteX137" fmla="*/ 3943 w 12653"/>
              <a:gd name="connsiteY137" fmla="*/ 4042 h 4063"/>
              <a:gd name="connsiteX138" fmla="*/ 3805 w 12653"/>
              <a:gd name="connsiteY138" fmla="*/ 4042 h 4063"/>
              <a:gd name="connsiteX139" fmla="*/ 3805 w 12653"/>
              <a:gd name="connsiteY139" fmla="*/ 3962 h 4063"/>
              <a:gd name="connsiteX140" fmla="*/ 3805 w 12653"/>
              <a:gd name="connsiteY140" fmla="*/ 3904 h 4063"/>
              <a:gd name="connsiteX141" fmla="*/ 3865 w 12653"/>
              <a:gd name="connsiteY141" fmla="*/ 3904 h 4063"/>
              <a:gd name="connsiteX142" fmla="*/ 3865 w 12653"/>
              <a:gd name="connsiteY142" fmla="*/ 3962 h 4063"/>
              <a:gd name="connsiteX143" fmla="*/ 3805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3405 w 12653"/>
              <a:gd name="connsiteY123" fmla="*/ 37 h 4063"/>
              <a:gd name="connsiteX124" fmla="*/ 3446 w 12653"/>
              <a:gd name="connsiteY124" fmla="*/ 37 h 4063"/>
              <a:gd name="connsiteX125" fmla="*/ 3446 w 12653"/>
              <a:gd name="connsiteY125" fmla="*/ 78 h 4063"/>
              <a:gd name="connsiteX126" fmla="*/ 3405 w 12653"/>
              <a:gd name="connsiteY126" fmla="*/ 78 h 4063"/>
              <a:gd name="connsiteX127" fmla="*/ 3887 w 12653"/>
              <a:gd name="connsiteY127" fmla="*/ 3528 h 4063"/>
              <a:gd name="connsiteX128" fmla="*/ 3887 w 12653"/>
              <a:gd name="connsiteY128" fmla="*/ 3489 h 4063"/>
              <a:gd name="connsiteX129" fmla="*/ 3928 w 12653"/>
              <a:gd name="connsiteY129" fmla="*/ 3489 h 4063"/>
              <a:gd name="connsiteX130" fmla="*/ 3928 w 12653"/>
              <a:gd name="connsiteY130" fmla="*/ 3528 h 4063"/>
              <a:gd name="connsiteX131" fmla="*/ 3887 w 12653"/>
              <a:gd name="connsiteY131" fmla="*/ 3528 h 4063"/>
              <a:gd name="connsiteX132" fmla="*/ 3805 w 12653"/>
              <a:gd name="connsiteY132" fmla="*/ 4042 h 4063"/>
              <a:gd name="connsiteX133" fmla="*/ 3805 w 12653"/>
              <a:gd name="connsiteY133" fmla="*/ 3981 h 4063"/>
              <a:gd name="connsiteX134" fmla="*/ 3884 w 12653"/>
              <a:gd name="connsiteY134" fmla="*/ 3981 h 4063"/>
              <a:gd name="connsiteX135" fmla="*/ 3884 w 12653"/>
              <a:gd name="connsiteY135" fmla="*/ 3904 h 4063"/>
              <a:gd name="connsiteX136" fmla="*/ 3943 w 12653"/>
              <a:gd name="connsiteY136" fmla="*/ 3904 h 4063"/>
              <a:gd name="connsiteX137" fmla="*/ 3943 w 12653"/>
              <a:gd name="connsiteY137" fmla="*/ 4042 h 4063"/>
              <a:gd name="connsiteX138" fmla="*/ 3805 w 12653"/>
              <a:gd name="connsiteY138" fmla="*/ 4042 h 4063"/>
              <a:gd name="connsiteX139" fmla="*/ 3805 w 12653"/>
              <a:gd name="connsiteY139" fmla="*/ 3962 h 4063"/>
              <a:gd name="connsiteX140" fmla="*/ 3805 w 12653"/>
              <a:gd name="connsiteY140" fmla="*/ 3904 h 4063"/>
              <a:gd name="connsiteX141" fmla="*/ 3865 w 12653"/>
              <a:gd name="connsiteY141" fmla="*/ 3904 h 4063"/>
              <a:gd name="connsiteX142" fmla="*/ 3865 w 12653"/>
              <a:gd name="connsiteY142" fmla="*/ 3962 h 4063"/>
              <a:gd name="connsiteX143" fmla="*/ 3805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3446 w 12653"/>
              <a:gd name="connsiteY124" fmla="*/ 37 h 4063"/>
              <a:gd name="connsiteX125" fmla="*/ 3446 w 12653"/>
              <a:gd name="connsiteY125" fmla="*/ 78 h 4063"/>
              <a:gd name="connsiteX126" fmla="*/ 3405 w 12653"/>
              <a:gd name="connsiteY126" fmla="*/ 78 h 4063"/>
              <a:gd name="connsiteX127" fmla="*/ 3887 w 12653"/>
              <a:gd name="connsiteY127" fmla="*/ 3528 h 4063"/>
              <a:gd name="connsiteX128" fmla="*/ 3887 w 12653"/>
              <a:gd name="connsiteY128" fmla="*/ 3489 h 4063"/>
              <a:gd name="connsiteX129" fmla="*/ 3928 w 12653"/>
              <a:gd name="connsiteY129" fmla="*/ 3489 h 4063"/>
              <a:gd name="connsiteX130" fmla="*/ 3928 w 12653"/>
              <a:gd name="connsiteY130" fmla="*/ 3528 h 4063"/>
              <a:gd name="connsiteX131" fmla="*/ 3887 w 12653"/>
              <a:gd name="connsiteY131" fmla="*/ 3528 h 4063"/>
              <a:gd name="connsiteX132" fmla="*/ 3805 w 12653"/>
              <a:gd name="connsiteY132" fmla="*/ 4042 h 4063"/>
              <a:gd name="connsiteX133" fmla="*/ 3805 w 12653"/>
              <a:gd name="connsiteY133" fmla="*/ 3981 h 4063"/>
              <a:gd name="connsiteX134" fmla="*/ 3884 w 12653"/>
              <a:gd name="connsiteY134" fmla="*/ 3981 h 4063"/>
              <a:gd name="connsiteX135" fmla="*/ 3884 w 12653"/>
              <a:gd name="connsiteY135" fmla="*/ 3904 h 4063"/>
              <a:gd name="connsiteX136" fmla="*/ 3943 w 12653"/>
              <a:gd name="connsiteY136" fmla="*/ 3904 h 4063"/>
              <a:gd name="connsiteX137" fmla="*/ 3943 w 12653"/>
              <a:gd name="connsiteY137" fmla="*/ 4042 h 4063"/>
              <a:gd name="connsiteX138" fmla="*/ 3805 w 12653"/>
              <a:gd name="connsiteY138" fmla="*/ 4042 h 4063"/>
              <a:gd name="connsiteX139" fmla="*/ 3805 w 12653"/>
              <a:gd name="connsiteY139" fmla="*/ 3962 h 4063"/>
              <a:gd name="connsiteX140" fmla="*/ 3805 w 12653"/>
              <a:gd name="connsiteY140" fmla="*/ 3904 h 4063"/>
              <a:gd name="connsiteX141" fmla="*/ 3865 w 12653"/>
              <a:gd name="connsiteY141" fmla="*/ 3904 h 4063"/>
              <a:gd name="connsiteX142" fmla="*/ 3865 w 12653"/>
              <a:gd name="connsiteY142" fmla="*/ 3962 h 4063"/>
              <a:gd name="connsiteX143" fmla="*/ 3805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3446 w 12653"/>
              <a:gd name="connsiteY125" fmla="*/ 78 h 4063"/>
              <a:gd name="connsiteX126" fmla="*/ 3405 w 12653"/>
              <a:gd name="connsiteY126" fmla="*/ 78 h 4063"/>
              <a:gd name="connsiteX127" fmla="*/ 3887 w 12653"/>
              <a:gd name="connsiteY127" fmla="*/ 3528 h 4063"/>
              <a:gd name="connsiteX128" fmla="*/ 3887 w 12653"/>
              <a:gd name="connsiteY128" fmla="*/ 3489 h 4063"/>
              <a:gd name="connsiteX129" fmla="*/ 3928 w 12653"/>
              <a:gd name="connsiteY129" fmla="*/ 3489 h 4063"/>
              <a:gd name="connsiteX130" fmla="*/ 3928 w 12653"/>
              <a:gd name="connsiteY130" fmla="*/ 3528 h 4063"/>
              <a:gd name="connsiteX131" fmla="*/ 3887 w 12653"/>
              <a:gd name="connsiteY131" fmla="*/ 3528 h 4063"/>
              <a:gd name="connsiteX132" fmla="*/ 3805 w 12653"/>
              <a:gd name="connsiteY132" fmla="*/ 4042 h 4063"/>
              <a:gd name="connsiteX133" fmla="*/ 3805 w 12653"/>
              <a:gd name="connsiteY133" fmla="*/ 3981 h 4063"/>
              <a:gd name="connsiteX134" fmla="*/ 3884 w 12653"/>
              <a:gd name="connsiteY134" fmla="*/ 3981 h 4063"/>
              <a:gd name="connsiteX135" fmla="*/ 3884 w 12653"/>
              <a:gd name="connsiteY135" fmla="*/ 3904 h 4063"/>
              <a:gd name="connsiteX136" fmla="*/ 3943 w 12653"/>
              <a:gd name="connsiteY136" fmla="*/ 3904 h 4063"/>
              <a:gd name="connsiteX137" fmla="*/ 3943 w 12653"/>
              <a:gd name="connsiteY137" fmla="*/ 4042 h 4063"/>
              <a:gd name="connsiteX138" fmla="*/ 3805 w 12653"/>
              <a:gd name="connsiteY138" fmla="*/ 4042 h 4063"/>
              <a:gd name="connsiteX139" fmla="*/ 3805 w 12653"/>
              <a:gd name="connsiteY139" fmla="*/ 3962 h 4063"/>
              <a:gd name="connsiteX140" fmla="*/ 3805 w 12653"/>
              <a:gd name="connsiteY140" fmla="*/ 3904 h 4063"/>
              <a:gd name="connsiteX141" fmla="*/ 3865 w 12653"/>
              <a:gd name="connsiteY141" fmla="*/ 3904 h 4063"/>
              <a:gd name="connsiteX142" fmla="*/ 3865 w 12653"/>
              <a:gd name="connsiteY142" fmla="*/ 3962 h 4063"/>
              <a:gd name="connsiteX143" fmla="*/ 3805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3405 w 12653"/>
              <a:gd name="connsiteY126" fmla="*/ 78 h 4063"/>
              <a:gd name="connsiteX127" fmla="*/ 3887 w 12653"/>
              <a:gd name="connsiteY127" fmla="*/ 3528 h 4063"/>
              <a:gd name="connsiteX128" fmla="*/ 3887 w 12653"/>
              <a:gd name="connsiteY128" fmla="*/ 3489 h 4063"/>
              <a:gd name="connsiteX129" fmla="*/ 3928 w 12653"/>
              <a:gd name="connsiteY129" fmla="*/ 3489 h 4063"/>
              <a:gd name="connsiteX130" fmla="*/ 3928 w 12653"/>
              <a:gd name="connsiteY130" fmla="*/ 3528 h 4063"/>
              <a:gd name="connsiteX131" fmla="*/ 3887 w 12653"/>
              <a:gd name="connsiteY131" fmla="*/ 3528 h 4063"/>
              <a:gd name="connsiteX132" fmla="*/ 3805 w 12653"/>
              <a:gd name="connsiteY132" fmla="*/ 4042 h 4063"/>
              <a:gd name="connsiteX133" fmla="*/ 3805 w 12653"/>
              <a:gd name="connsiteY133" fmla="*/ 3981 h 4063"/>
              <a:gd name="connsiteX134" fmla="*/ 3884 w 12653"/>
              <a:gd name="connsiteY134" fmla="*/ 3981 h 4063"/>
              <a:gd name="connsiteX135" fmla="*/ 3884 w 12653"/>
              <a:gd name="connsiteY135" fmla="*/ 3904 h 4063"/>
              <a:gd name="connsiteX136" fmla="*/ 3943 w 12653"/>
              <a:gd name="connsiteY136" fmla="*/ 3904 h 4063"/>
              <a:gd name="connsiteX137" fmla="*/ 3943 w 12653"/>
              <a:gd name="connsiteY137" fmla="*/ 4042 h 4063"/>
              <a:gd name="connsiteX138" fmla="*/ 3805 w 12653"/>
              <a:gd name="connsiteY138" fmla="*/ 4042 h 4063"/>
              <a:gd name="connsiteX139" fmla="*/ 3805 w 12653"/>
              <a:gd name="connsiteY139" fmla="*/ 3962 h 4063"/>
              <a:gd name="connsiteX140" fmla="*/ 3805 w 12653"/>
              <a:gd name="connsiteY140" fmla="*/ 3904 h 4063"/>
              <a:gd name="connsiteX141" fmla="*/ 3865 w 12653"/>
              <a:gd name="connsiteY141" fmla="*/ 3904 h 4063"/>
              <a:gd name="connsiteX142" fmla="*/ 3865 w 12653"/>
              <a:gd name="connsiteY142" fmla="*/ 3962 h 4063"/>
              <a:gd name="connsiteX143" fmla="*/ 3805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3887 w 12653"/>
              <a:gd name="connsiteY127" fmla="*/ 3528 h 4063"/>
              <a:gd name="connsiteX128" fmla="*/ 3887 w 12653"/>
              <a:gd name="connsiteY128" fmla="*/ 3489 h 4063"/>
              <a:gd name="connsiteX129" fmla="*/ 3928 w 12653"/>
              <a:gd name="connsiteY129" fmla="*/ 3489 h 4063"/>
              <a:gd name="connsiteX130" fmla="*/ 3928 w 12653"/>
              <a:gd name="connsiteY130" fmla="*/ 3528 h 4063"/>
              <a:gd name="connsiteX131" fmla="*/ 3887 w 12653"/>
              <a:gd name="connsiteY131" fmla="*/ 3528 h 4063"/>
              <a:gd name="connsiteX132" fmla="*/ 3805 w 12653"/>
              <a:gd name="connsiteY132" fmla="*/ 4042 h 4063"/>
              <a:gd name="connsiteX133" fmla="*/ 3805 w 12653"/>
              <a:gd name="connsiteY133" fmla="*/ 3981 h 4063"/>
              <a:gd name="connsiteX134" fmla="*/ 3884 w 12653"/>
              <a:gd name="connsiteY134" fmla="*/ 3981 h 4063"/>
              <a:gd name="connsiteX135" fmla="*/ 3884 w 12653"/>
              <a:gd name="connsiteY135" fmla="*/ 3904 h 4063"/>
              <a:gd name="connsiteX136" fmla="*/ 3943 w 12653"/>
              <a:gd name="connsiteY136" fmla="*/ 3904 h 4063"/>
              <a:gd name="connsiteX137" fmla="*/ 3943 w 12653"/>
              <a:gd name="connsiteY137" fmla="*/ 4042 h 4063"/>
              <a:gd name="connsiteX138" fmla="*/ 3805 w 12653"/>
              <a:gd name="connsiteY138" fmla="*/ 4042 h 4063"/>
              <a:gd name="connsiteX139" fmla="*/ 3805 w 12653"/>
              <a:gd name="connsiteY139" fmla="*/ 3962 h 4063"/>
              <a:gd name="connsiteX140" fmla="*/ 3805 w 12653"/>
              <a:gd name="connsiteY140" fmla="*/ 3904 h 4063"/>
              <a:gd name="connsiteX141" fmla="*/ 3865 w 12653"/>
              <a:gd name="connsiteY141" fmla="*/ 3904 h 4063"/>
              <a:gd name="connsiteX142" fmla="*/ 3865 w 12653"/>
              <a:gd name="connsiteY142" fmla="*/ 3962 h 4063"/>
              <a:gd name="connsiteX143" fmla="*/ 3805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3887 w 12653"/>
              <a:gd name="connsiteY128" fmla="*/ 3489 h 4063"/>
              <a:gd name="connsiteX129" fmla="*/ 3928 w 12653"/>
              <a:gd name="connsiteY129" fmla="*/ 3489 h 4063"/>
              <a:gd name="connsiteX130" fmla="*/ 3928 w 12653"/>
              <a:gd name="connsiteY130" fmla="*/ 3528 h 4063"/>
              <a:gd name="connsiteX131" fmla="*/ 3887 w 12653"/>
              <a:gd name="connsiteY131" fmla="*/ 3528 h 4063"/>
              <a:gd name="connsiteX132" fmla="*/ 3805 w 12653"/>
              <a:gd name="connsiteY132" fmla="*/ 4042 h 4063"/>
              <a:gd name="connsiteX133" fmla="*/ 3805 w 12653"/>
              <a:gd name="connsiteY133" fmla="*/ 3981 h 4063"/>
              <a:gd name="connsiteX134" fmla="*/ 3884 w 12653"/>
              <a:gd name="connsiteY134" fmla="*/ 3981 h 4063"/>
              <a:gd name="connsiteX135" fmla="*/ 3884 w 12653"/>
              <a:gd name="connsiteY135" fmla="*/ 3904 h 4063"/>
              <a:gd name="connsiteX136" fmla="*/ 3943 w 12653"/>
              <a:gd name="connsiteY136" fmla="*/ 3904 h 4063"/>
              <a:gd name="connsiteX137" fmla="*/ 3943 w 12653"/>
              <a:gd name="connsiteY137" fmla="*/ 4042 h 4063"/>
              <a:gd name="connsiteX138" fmla="*/ 3805 w 12653"/>
              <a:gd name="connsiteY138" fmla="*/ 4042 h 4063"/>
              <a:gd name="connsiteX139" fmla="*/ 3805 w 12653"/>
              <a:gd name="connsiteY139" fmla="*/ 3962 h 4063"/>
              <a:gd name="connsiteX140" fmla="*/ 3805 w 12653"/>
              <a:gd name="connsiteY140" fmla="*/ 3904 h 4063"/>
              <a:gd name="connsiteX141" fmla="*/ 3865 w 12653"/>
              <a:gd name="connsiteY141" fmla="*/ 3904 h 4063"/>
              <a:gd name="connsiteX142" fmla="*/ 3865 w 12653"/>
              <a:gd name="connsiteY142" fmla="*/ 3962 h 4063"/>
              <a:gd name="connsiteX143" fmla="*/ 3805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3928 w 12653"/>
              <a:gd name="connsiteY129" fmla="*/ 3489 h 4063"/>
              <a:gd name="connsiteX130" fmla="*/ 3928 w 12653"/>
              <a:gd name="connsiteY130" fmla="*/ 3528 h 4063"/>
              <a:gd name="connsiteX131" fmla="*/ 3887 w 12653"/>
              <a:gd name="connsiteY131" fmla="*/ 3528 h 4063"/>
              <a:gd name="connsiteX132" fmla="*/ 3805 w 12653"/>
              <a:gd name="connsiteY132" fmla="*/ 4042 h 4063"/>
              <a:gd name="connsiteX133" fmla="*/ 3805 w 12653"/>
              <a:gd name="connsiteY133" fmla="*/ 3981 h 4063"/>
              <a:gd name="connsiteX134" fmla="*/ 3884 w 12653"/>
              <a:gd name="connsiteY134" fmla="*/ 3981 h 4063"/>
              <a:gd name="connsiteX135" fmla="*/ 3884 w 12653"/>
              <a:gd name="connsiteY135" fmla="*/ 3904 h 4063"/>
              <a:gd name="connsiteX136" fmla="*/ 3943 w 12653"/>
              <a:gd name="connsiteY136" fmla="*/ 3904 h 4063"/>
              <a:gd name="connsiteX137" fmla="*/ 3943 w 12653"/>
              <a:gd name="connsiteY137" fmla="*/ 4042 h 4063"/>
              <a:gd name="connsiteX138" fmla="*/ 3805 w 12653"/>
              <a:gd name="connsiteY138" fmla="*/ 4042 h 4063"/>
              <a:gd name="connsiteX139" fmla="*/ 3805 w 12653"/>
              <a:gd name="connsiteY139" fmla="*/ 3962 h 4063"/>
              <a:gd name="connsiteX140" fmla="*/ 3805 w 12653"/>
              <a:gd name="connsiteY140" fmla="*/ 3904 h 4063"/>
              <a:gd name="connsiteX141" fmla="*/ 3865 w 12653"/>
              <a:gd name="connsiteY141" fmla="*/ 3904 h 4063"/>
              <a:gd name="connsiteX142" fmla="*/ 3865 w 12653"/>
              <a:gd name="connsiteY142" fmla="*/ 3962 h 4063"/>
              <a:gd name="connsiteX143" fmla="*/ 3805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3928 w 12653"/>
              <a:gd name="connsiteY130" fmla="*/ 3528 h 4063"/>
              <a:gd name="connsiteX131" fmla="*/ 3887 w 12653"/>
              <a:gd name="connsiteY131" fmla="*/ 3528 h 4063"/>
              <a:gd name="connsiteX132" fmla="*/ 3805 w 12653"/>
              <a:gd name="connsiteY132" fmla="*/ 4042 h 4063"/>
              <a:gd name="connsiteX133" fmla="*/ 3805 w 12653"/>
              <a:gd name="connsiteY133" fmla="*/ 3981 h 4063"/>
              <a:gd name="connsiteX134" fmla="*/ 3884 w 12653"/>
              <a:gd name="connsiteY134" fmla="*/ 3981 h 4063"/>
              <a:gd name="connsiteX135" fmla="*/ 3884 w 12653"/>
              <a:gd name="connsiteY135" fmla="*/ 3904 h 4063"/>
              <a:gd name="connsiteX136" fmla="*/ 3943 w 12653"/>
              <a:gd name="connsiteY136" fmla="*/ 3904 h 4063"/>
              <a:gd name="connsiteX137" fmla="*/ 3943 w 12653"/>
              <a:gd name="connsiteY137" fmla="*/ 4042 h 4063"/>
              <a:gd name="connsiteX138" fmla="*/ 3805 w 12653"/>
              <a:gd name="connsiteY138" fmla="*/ 4042 h 4063"/>
              <a:gd name="connsiteX139" fmla="*/ 3805 w 12653"/>
              <a:gd name="connsiteY139" fmla="*/ 3962 h 4063"/>
              <a:gd name="connsiteX140" fmla="*/ 3805 w 12653"/>
              <a:gd name="connsiteY140" fmla="*/ 3904 h 4063"/>
              <a:gd name="connsiteX141" fmla="*/ 3865 w 12653"/>
              <a:gd name="connsiteY141" fmla="*/ 3904 h 4063"/>
              <a:gd name="connsiteX142" fmla="*/ 3865 w 12653"/>
              <a:gd name="connsiteY142" fmla="*/ 3962 h 4063"/>
              <a:gd name="connsiteX143" fmla="*/ 3805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3887 w 12653"/>
              <a:gd name="connsiteY131" fmla="*/ 3528 h 4063"/>
              <a:gd name="connsiteX132" fmla="*/ 3805 w 12653"/>
              <a:gd name="connsiteY132" fmla="*/ 4042 h 4063"/>
              <a:gd name="connsiteX133" fmla="*/ 3805 w 12653"/>
              <a:gd name="connsiteY133" fmla="*/ 3981 h 4063"/>
              <a:gd name="connsiteX134" fmla="*/ 3884 w 12653"/>
              <a:gd name="connsiteY134" fmla="*/ 3981 h 4063"/>
              <a:gd name="connsiteX135" fmla="*/ 3884 w 12653"/>
              <a:gd name="connsiteY135" fmla="*/ 3904 h 4063"/>
              <a:gd name="connsiteX136" fmla="*/ 3943 w 12653"/>
              <a:gd name="connsiteY136" fmla="*/ 3904 h 4063"/>
              <a:gd name="connsiteX137" fmla="*/ 3943 w 12653"/>
              <a:gd name="connsiteY137" fmla="*/ 4042 h 4063"/>
              <a:gd name="connsiteX138" fmla="*/ 3805 w 12653"/>
              <a:gd name="connsiteY138" fmla="*/ 4042 h 4063"/>
              <a:gd name="connsiteX139" fmla="*/ 3805 w 12653"/>
              <a:gd name="connsiteY139" fmla="*/ 3962 h 4063"/>
              <a:gd name="connsiteX140" fmla="*/ 3805 w 12653"/>
              <a:gd name="connsiteY140" fmla="*/ 3904 h 4063"/>
              <a:gd name="connsiteX141" fmla="*/ 3865 w 12653"/>
              <a:gd name="connsiteY141" fmla="*/ 3904 h 4063"/>
              <a:gd name="connsiteX142" fmla="*/ 3865 w 12653"/>
              <a:gd name="connsiteY142" fmla="*/ 3962 h 4063"/>
              <a:gd name="connsiteX143" fmla="*/ 3805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3805 w 12653"/>
              <a:gd name="connsiteY132" fmla="*/ 4042 h 4063"/>
              <a:gd name="connsiteX133" fmla="*/ 3805 w 12653"/>
              <a:gd name="connsiteY133" fmla="*/ 3981 h 4063"/>
              <a:gd name="connsiteX134" fmla="*/ 3884 w 12653"/>
              <a:gd name="connsiteY134" fmla="*/ 3981 h 4063"/>
              <a:gd name="connsiteX135" fmla="*/ 3884 w 12653"/>
              <a:gd name="connsiteY135" fmla="*/ 3904 h 4063"/>
              <a:gd name="connsiteX136" fmla="*/ 3943 w 12653"/>
              <a:gd name="connsiteY136" fmla="*/ 3904 h 4063"/>
              <a:gd name="connsiteX137" fmla="*/ 3943 w 12653"/>
              <a:gd name="connsiteY137" fmla="*/ 4042 h 4063"/>
              <a:gd name="connsiteX138" fmla="*/ 3805 w 12653"/>
              <a:gd name="connsiteY138" fmla="*/ 4042 h 4063"/>
              <a:gd name="connsiteX139" fmla="*/ 3805 w 12653"/>
              <a:gd name="connsiteY139" fmla="*/ 3962 h 4063"/>
              <a:gd name="connsiteX140" fmla="*/ 3805 w 12653"/>
              <a:gd name="connsiteY140" fmla="*/ 3904 h 4063"/>
              <a:gd name="connsiteX141" fmla="*/ 3865 w 12653"/>
              <a:gd name="connsiteY141" fmla="*/ 3904 h 4063"/>
              <a:gd name="connsiteX142" fmla="*/ 3865 w 12653"/>
              <a:gd name="connsiteY142" fmla="*/ 3962 h 4063"/>
              <a:gd name="connsiteX143" fmla="*/ 3805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3805 w 12653"/>
              <a:gd name="connsiteY133" fmla="*/ 3981 h 4063"/>
              <a:gd name="connsiteX134" fmla="*/ 3884 w 12653"/>
              <a:gd name="connsiteY134" fmla="*/ 3981 h 4063"/>
              <a:gd name="connsiteX135" fmla="*/ 3884 w 12653"/>
              <a:gd name="connsiteY135" fmla="*/ 3904 h 4063"/>
              <a:gd name="connsiteX136" fmla="*/ 3943 w 12653"/>
              <a:gd name="connsiteY136" fmla="*/ 3904 h 4063"/>
              <a:gd name="connsiteX137" fmla="*/ 3943 w 12653"/>
              <a:gd name="connsiteY137" fmla="*/ 4042 h 4063"/>
              <a:gd name="connsiteX138" fmla="*/ 3805 w 12653"/>
              <a:gd name="connsiteY138" fmla="*/ 4042 h 4063"/>
              <a:gd name="connsiteX139" fmla="*/ 3805 w 12653"/>
              <a:gd name="connsiteY139" fmla="*/ 3962 h 4063"/>
              <a:gd name="connsiteX140" fmla="*/ 3805 w 12653"/>
              <a:gd name="connsiteY140" fmla="*/ 3904 h 4063"/>
              <a:gd name="connsiteX141" fmla="*/ 3865 w 12653"/>
              <a:gd name="connsiteY141" fmla="*/ 3904 h 4063"/>
              <a:gd name="connsiteX142" fmla="*/ 3865 w 12653"/>
              <a:gd name="connsiteY142" fmla="*/ 3962 h 4063"/>
              <a:gd name="connsiteX143" fmla="*/ 3805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3884 w 12653"/>
              <a:gd name="connsiteY134" fmla="*/ 3981 h 4063"/>
              <a:gd name="connsiteX135" fmla="*/ 3884 w 12653"/>
              <a:gd name="connsiteY135" fmla="*/ 3904 h 4063"/>
              <a:gd name="connsiteX136" fmla="*/ 3943 w 12653"/>
              <a:gd name="connsiteY136" fmla="*/ 3904 h 4063"/>
              <a:gd name="connsiteX137" fmla="*/ 3943 w 12653"/>
              <a:gd name="connsiteY137" fmla="*/ 4042 h 4063"/>
              <a:gd name="connsiteX138" fmla="*/ 3805 w 12653"/>
              <a:gd name="connsiteY138" fmla="*/ 4042 h 4063"/>
              <a:gd name="connsiteX139" fmla="*/ 3805 w 12653"/>
              <a:gd name="connsiteY139" fmla="*/ 3962 h 4063"/>
              <a:gd name="connsiteX140" fmla="*/ 3805 w 12653"/>
              <a:gd name="connsiteY140" fmla="*/ 3904 h 4063"/>
              <a:gd name="connsiteX141" fmla="*/ 3865 w 12653"/>
              <a:gd name="connsiteY141" fmla="*/ 3904 h 4063"/>
              <a:gd name="connsiteX142" fmla="*/ 3865 w 12653"/>
              <a:gd name="connsiteY142" fmla="*/ 3962 h 4063"/>
              <a:gd name="connsiteX143" fmla="*/ 3805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3884 w 12653"/>
              <a:gd name="connsiteY135" fmla="*/ 3904 h 4063"/>
              <a:gd name="connsiteX136" fmla="*/ 3943 w 12653"/>
              <a:gd name="connsiteY136" fmla="*/ 3904 h 4063"/>
              <a:gd name="connsiteX137" fmla="*/ 3943 w 12653"/>
              <a:gd name="connsiteY137" fmla="*/ 4042 h 4063"/>
              <a:gd name="connsiteX138" fmla="*/ 3805 w 12653"/>
              <a:gd name="connsiteY138" fmla="*/ 4042 h 4063"/>
              <a:gd name="connsiteX139" fmla="*/ 3805 w 12653"/>
              <a:gd name="connsiteY139" fmla="*/ 3962 h 4063"/>
              <a:gd name="connsiteX140" fmla="*/ 3805 w 12653"/>
              <a:gd name="connsiteY140" fmla="*/ 3904 h 4063"/>
              <a:gd name="connsiteX141" fmla="*/ 3865 w 12653"/>
              <a:gd name="connsiteY141" fmla="*/ 3904 h 4063"/>
              <a:gd name="connsiteX142" fmla="*/ 3865 w 12653"/>
              <a:gd name="connsiteY142" fmla="*/ 3962 h 4063"/>
              <a:gd name="connsiteX143" fmla="*/ 3805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3943 w 12653"/>
              <a:gd name="connsiteY136" fmla="*/ 3904 h 4063"/>
              <a:gd name="connsiteX137" fmla="*/ 3943 w 12653"/>
              <a:gd name="connsiteY137" fmla="*/ 4042 h 4063"/>
              <a:gd name="connsiteX138" fmla="*/ 3805 w 12653"/>
              <a:gd name="connsiteY138" fmla="*/ 4042 h 4063"/>
              <a:gd name="connsiteX139" fmla="*/ 3805 w 12653"/>
              <a:gd name="connsiteY139" fmla="*/ 3962 h 4063"/>
              <a:gd name="connsiteX140" fmla="*/ 3805 w 12653"/>
              <a:gd name="connsiteY140" fmla="*/ 3904 h 4063"/>
              <a:gd name="connsiteX141" fmla="*/ 3865 w 12653"/>
              <a:gd name="connsiteY141" fmla="*/ 3904 h 4063"/>
              <a:gd name="connsiteX142" fmla="*/ 3865 w 12653"/>
              <a:gd name="connsiteY142" fmla="*/ 3962 h 4063"/>
              <a:gd name="connsiteX143" fmla="*/ 3805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3943 w 12653"/>
              <a:gd name="connsiteY137" fmla="*/ 4042 h 4063"/>
              <a:gd name="connsiteX138" fmla="*/ 3805 w 12653"/>
              <a:gd name="connsiteY138" fmla="*/ 4042 h 4063"/>
              <a:gd name="connsiteX139" fmla="*/ 3805 w 12653"/>
              <a:gd name="connsiteY139" fmla="*/ 3962 h 4063"/>
              <a:gd name="connsiteX140" fmla="*/ 3805 w 12653"/>
              <a:gd name="connsiteY140" fmla="*/ 3904 h 4063"/>
              <a:gd name="connsiteX141" fmla="*/ 3865 w 12653"/>
              <a:gd name="connsiteY141" fmla="*/ 3904 h 4063"/>
              <a:gd name="connsiteX142" fmla="*/ 3865 w 12653"/>
              <a:gd name="connsiteY142" fmla="*/ 3962 h 4063"/>
              <a:gd name="connsiteX143" fmla="*/ 3805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3805 w 12653"/>
              <a:gd name="connsiteY138" fmla="*/ 4042 h 4063"/>
              <a:gd name="connsiteX139" fmla="*/ 3805 w 12653"/>
              <a:gd name="connsiteY139" fmla="*/ 3962 h 4063"/>
              <a:gd name="connsiteX140" fmla="*/ 3805 w 12653"/>
              <a:gd name="connsiteY140" fmla="*/ 3904 h 4063"/>
              <a:gd name="connsiteX141" fmla="*/ 3865 w 12653"/>
              <a:gd name="connsiteY141" fmla="*/ 3904 h 4063"/>
              <a:gd name="connsiteX142" fmla="*/ 3865 w 12653"/>
              <a:gd name="connsiteY142" fmla="*/ 3962 h 4063"/>
              <a:gd name="connsiteX143" fmla="*/ 3805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3805 w 12653"/>
              <a:gd name="connsiteY139" fmla="*/ 3962 h 4063"/>
              <a:gd name="connsiteX140" fmla="*/ 3805 w 12653"/>
              <a:gd name="connsiteY140" fmla="*/ 3904 h 4063"/>
              <a:gd name="connsiteX141" fmla="*/ 3865 w 12653"/>
              <a:gd name="connsiteY141" fmla="*/ 3904 h 4063"/>
              <a:gd name="connsiteX142" fmla="*/ 3865 w 12653"/>
              <a:gd name="connsiteY142" fmla="*/ 3962 h 4063"/>
              <a:gd name="connsiteX143" fmla="*/ 3805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3805 w 12653"/>
              <a:gd name="connsiteY140" fmla="*/ 3904 h 4063"/>
              <a:gd name="connsiteX141" fmla="*/ 3865 w 12653"/>
              <a:gd name="connsiteY141" fmla="*/ 3904 h 4063"/>
              <a:gd name="connsiteX142" fmla="*/ 3865 w 12653"/>
              <a:gd name="connsiteY142" fmla="*/ 3962 h 4063"/>
              <a:gd name="connsiteX143" fmla="*/ 3805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3865 w 12653"/>
              <a:gd name="connsiteY141" fmla="*/ 3904 h 4063"/>
              <a:gd name="connsiteX142" fmla="*/ 3865 w 12653"/>
              <a:gd name="connsiteY142" fmla="*/ 3962 h 4063"/>
              <a:gd name="connsiteX143" fmla="*/ 3805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3865 w 12653"/>
              <a:gd name="connsiteY142" fmla="*/ 3962 h 4063"/>
              <a:gd name="connsiteX143" fmla="*/ 3805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3805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12392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12392 w 12653"/>
              <a:gd name="connsiteY356" fmla="*/ 102 h 4063"/>
              <a:gd name="connsiteX357" fmla="*/ 12392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12392 w 12653"/>
              <a:gd name="connsiteY356" fmla="*/ 102 h 4063"/>
              <a:gd name="connsiteX357" fmla="*/ 12392 w 12653"/>
              <a:gd name="connsiteY357" fmla="*/ 164 h 4063"/>
              <a:gd name="connsiteX358" fmla="*/ 12319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12392 w 12653"/>
              <a:gd name="connsiteY356" fmla="*/ 102 h 4063"/>
              <a:gd name="connsiteX357" fmla="*/ 12392 w 12653"/>
              <a:gd name="connsiteY357" fmla="*/ 164 h 4063"/>
              <a:gd name="connsiteX358" fmla="*/ 12319 w 12653"/>
              <a:gd name="connsiteY358" fmla="*/ 164 h 4063"/>
              <a:gd name="connsiteX359" fmla="*/ 12319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12392 w 12653"/>
              <a:gd name="connsiteY356" fmla="*/ 102 h 4063"/>
              <a:gd name="connsiteX357" fmla="*/ 12392 w 12653"/>
              <a:gd name="connsiteY357" fmla="*/ 164 h 4063"/>
              <a:gd name="connsiteX358" fmla="*/ 12319 w 12653"/>
              <a:gd name="connsiteY358" fmla="*/ 164 h 4063"/>
              <a:gd name="connsiteX359" fmla="*/ 12319 w 12653"/>
              <a:gd name="connsiteY359" fmla="*/ 102 h 4063"/>
              <a:gd name="connsiteX360" fmla="*/ 12392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12392 w 12653"/>
              <a:gd name="connsiteY356" fmla="*/ 102 h 4063"/>
              <a:gd name="connsiteX357" fmla="*/ 12392 w 12653"/>
              <a:gd name="connsiteY357" fmla="*/ 164 h 4063"/>
              <a:gd name="connsiteX358" fmla="*/ 12319 w 12653"/>
              <a:gd name="connsiteY358" fmla="*/ 164 h 4063"/>
              <a:gd name="connsiteX359" fmla="*/ 12319 w 12653"/>
              <a:gd name="connsiteY359" fmla="*/ 102 h 4063"/>
              <a:gd name="connsiteX360" fmla="*/ 12392 w 12653"/>
              <a:gd name="connsiteY360" fmla="*/ 102 h 4063"/>
              <a:gd name="connsiteX361" fmla="*/ 12392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12392 w 12653"/>
              <a:gd name="connsiteY356" fmla="*/ 102 h 4063"/>
              <a:gd name="connsiteX357" fmla="*/ 12392 w 12653"/>
              <a:gd name="connsiteY357" fmla="*/ 164 h 4063"/>
              <a:gd name="connsiteX358" fmla="*/ 12319 w 12653"/>
              <a:gd name="connsiteY358" fmla="*/ 164 h 4063"/>
              <a:gd name="connsiteX359" fmla="*/ 12319 w 12653"/>
              <a:gd name="connsiteY359" fmla="*/ 102 h 4063"/>
              <a:gd name="connsiteX360" fmla="*/ 12392 w 12653"/>
              <a:gd name="connsiteY360" fmla="*/ 102 h 4063"/>
              <a:gd name="connsiteX361" fmla="*/ 12392 w 12653"/>
              <a:gd name="connsiteY361" fmla="*/ 3899 h 4063"/>
              <a:gd name="connsiteX362" fmla="*/ 12392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12392 w 12653"/>
              <a:gd name="connsiteY356" fmla="*/ 102 h 4063"/>
              <a:gd name="connsiteX357" fmla="*/ 12392 w 12653"/>
              <a:gd name="connsiteY357" fmla="*/ 164 h 4063"/>
              <a:gd name="connsiteX358" fmla="*/ 12319 w 12653"/>
              <a:gd name="connsiteY358" fmla="*/ 164 h 4063"/>
              <a:gd name="connsiteX359" fmla="*/ 12319 w 12653"/>
              <a:gd name="connsiteY359" fmla="*/ 102 h 4063"/>
              <a:gd name="connsiteX360" fmla="*/ 12392 w 12653"/>
              <a:gd name="connsiteY360" fmla="*/ 102 h 4063"/>
              <a:gd name="connsiteX361" fmla="*/ 12392 w 12653"/>
              <a:gd name="connsiteY361" fmla="*/ 3899 h 4063"/>
              <a:gd name="connsiteX362" fmla="*/ 12392 w 12653"/>
              <a:gd name="connsiteY362" fmla="*/ 3962 h 4063"/>
              <a:gd name="connsiteX363" fmla="*/ 12319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12392 w 12653"/>
              <a:gd name="connsiteY356" fmla="*/ 102 h 4063"/>
              <a:gd name="connsiteX357" fmla="*/ 12392 w 12653"/>
              <a:gd name="connsiteY357" fmla="*/ 164 h 4063"/>
              <a:gd name="connsiteX358" fmla="*/ 12319 w 12653"/>
              <a:gd name="connsiteY358" fmla="*/ 164 h 4063"/>
              <a:gd name="connsiteX359" fmla="*/ 12319 w 12653"/>
              <a:gd name="connsiteY359" fmla="*/ 102 h 4063"/>
              <a:gd name="connsiteX360" fmla="*/ 12392 w 12653"/>
              <a:gd name="connsiteY360" fmla="*/ 102 h 4063"/>
              <a:gd name="connsiteX361" fmla="*/ 12392 w 12653"/>
              <a:gd name="connsiteY361" fmla="*/ 3899 h 4063"/>
              <a:gd name="connsiteX362" fmla="*/ 12392 w 12653"/>
              <a:gd name="connsiteY362" fmla="*/ 3962 h 4063"/>
              <a:gd name="connsiteX363" fmla="*/ 12319 w 12653"/>
              <a:gd name="connsiteY363" fmla="*/ 3962 h 4063"/>
              <a:gd name="connsiteX364" fmla="*/ 12319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12392 w 12653"/>
              <a:gd name="connsiteY356" fmla="*/ 102 h 4063"/>
              <a:gd name="connsiteX357" fmla="*/ 12392 w 12653"/>
              <a:gd name="connsiteY357" fmla="*/ 164 h 4063"/>
              <a:gd name="connsiteX358" fmla="*/ 12319 w 12653"/>
              <a:gd name="connsiteY358" fmla="*/ 164 h 4063"/>
              <a:gd name="connsiteX359" fmla="*/ 12319 w 12653"/>
              <a:gd name="connsiteY359" fmla="*/ 102 h 4063"/>
              <a:gd name="connsiteX360" fmla="*/ 12392 w 12653"/>
              <a:gd name="connsiteY360" fmla="*/ 102 h 4063"/>
              <a:gd name="connsiteX361" fmla="*/ 12392 w 12653"/>
              <a:gd name="connsiteY361" fmla="*/ 3899 h 4063"/>
              <a:gd name="connsiteX362" fmla="*/ 12392 w 12653"/>
              <a:gd name="connsiteY362" fmla="*/ 3962 h 4063"/>
              <a:gd name="connsiteX363" fmla="*/ 12319 w 12653"/>
              <a:gd name="connsiteY363" fmla="*/ 3962 h 4063"/>
              <a:gd name="connsiteX364" fmla="*/ 12319 w 12653"/>
              <a:gd name="connsiteY364" fmla="*/ 3899 h 4063"/>
              <a:gd name="connsiteX365" fmla="*/ 12392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12392 w 12653"/>
              <a:gd name="connsiteY356" fmla="*/ 102 h 4063"/>
              <a:gd name="connsiteX357" fmla="*/ 12392 w 12653"/>
              <a:gd name="connsiteY357" fmla="*/ 164 h 4063"/>
              <a:gd name="connsiteX358" fmla="*/ 12319 w 12653"/>
              <a:gd name="connsiteY358" fmla="*/ 164 h 4063"/>
              <a:gd name="connsiteX359" fmla="*/ 12319 w 12653"/>
              <a:gd name="connsiteY359" fmla="*/ 102 h 4063"/>
              <a:gd name="connsiteX360" fmla="*/ 12392 w 12653"/>
              <a:gd name="connsiteY360" fmla="*/ 102 h 4063"/>
              <a:gd name="connsiteX361" fmla="*/ 12392 w 12653"/>
              <a:gd name="connsiteY361" fmla="*/ 3899 h 4063"/>
              <a:gd name="connsiteX362" fmla="*/ 12392 w 12653"/>
              <a:gd name="connsiteY362" fmla="*/ 3962 h 4063"/>
              <a:gd name="connsiteX363" fmla="*/ 12319 w 12653"/>
              <a:gd name="connsiteY363" fmla="*/ 3962 h 4063"/>
              <a:gd name="connsiteX364" fmla="*/ 12319 w 12653"/>
              <a:gd name="connsiteY364" fmla="*/ 3899 h 4063"/>
              <a:gd name="connsiteX365" fmla="*/ 12392 w 12653"/>
              <a:gd name="connsiteY365" fmla="*/ 3899 h 4063"/>
              <a:gd name="connsiteX366" fmla="*/ 12552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12392 w 12653"/>
              <a:gd name="connsiteY356" fmla="*/ 102 h 4063"/>
              <a:gd name="connsiteX357" fmla="*/ 12392 w 12653"/>
              <a:gd name="connsiteY357" fmla="*/ 164 h 4063"/>
              <a:gd name="connsiteX358" fmla="*/ 12319 w 12653"/>
              <a:gd name="connsiteY358" fmla="*/ 164 h 4063"/>
              <a:gd name="connsiteX359" fmla="*/ 12319 w 12653"/>
              <a:gd name="connsiteY359" fmla="*/ 102 h 4063"/>
              <a:gd name="connsiteX360" fmla="*/ 12392 w 12653"/>
              <a:gd name="connsiteY360" fmla="*/ 102 h 4063"/>
              <a:gd name="connsiteX361" fmla="*/ 12392 w 12653"/>
              <a:gd name="connsiteY361" fmla="*/ 3899 h 4063"/>
              <a:gd name="connsiteX362" fmla="*/ 12392 w 12653"/>
              <a:gd name="connsiteY362" fmla="*/ 3962 h 4063"/>
              <a:gd name="connsiteX363" fmla="*/ 12319 w 12653"/>
              <a:gd name="connsiteY363" fmla="*/ 3962 h 4063"/>
              <a:gd name="connsiteX364" fmla="*/ 12319 w 12653"/>
              <a:gd name="connsiteY364" fmla="*/ 3899 h 4063"/>
              <a:gd name="connsiteX365" fmla="*/ 12392 w 12653"/>
              <a:gd name="connsiteY365" fmla="*/ 3899 h 4063"/>
              <a:gd name="connsiteX366" fmla="*/ 12552 w 12653"/>
              <a:gd name="connsiteY366" fmla="*/ 277 h 4063"/>
              <a:gd name="connsiteX367" fmla="*/ 12552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12392 w 12653"/>
              <a:gd name="connsiteY356" fmla="*/ 102 h 4063"/>
              <a:gd name="connsiteX357" fmla="*/ 12392 w 12653"/>
              <a:gd name="connsiteY357" fmla="*/ 164 h 4063"/>
              <a:gd name="connsiteX358" fmla="*/ 12319 w 12653"/>
              <a:gd name="connsiteY358" fmla="*/ 164 h 4063"/>
              <a:gd name="connsiteX359" fmla="*/ 12319 w 12653"/>
              <a:gd name="connsiteY359" fmla="*/ 102 h 4063"/>
              <a:gd name="connsiteX360" fmla="*/ 12392 w 12653"/>
              <a:gd name="connsiteY360" fmla="*/ 102 h 4063"/>
              <a:gd name="connsiteX361" fmla="*/ 12392 w 12653"/>
              <a:gd name="connsiteY361" fmla="*/ 3899 h 4063"/>
              <a:gd name="connsiteX362" fmla="*/ 12392 w 12653"/>
              <a:gd name="connsiteY362" fmla="*/ 3962 h 4063"/>
              <a:gd name="connsiteX363" fmla="*/ 12319 w 12653"/>
              <a:gd name="connsiteY363" fmla="*/ 3962 h 4063"/>
              <a:gd name="connsiteX364" fmla="*/ 12319 w 12653"/>
              <a:gd name="connsiteY364" fmla="*/ 3899 h 4063"/>
              <a:gd name="connsiteX365" fmla="*/ 12392 w 12653"/>
              <a:gd name="connsiteY365" fmla="*/ 3899 h 4063"/>
              <a:gd name="connsiteX366" fmla="*/ 12552 w 12653"/>
              <a:gd name="connsiteY366" fmla="*/ 277 h 4063"/>
              <a:gd name="connsiteX367" fmla="*/ 12552 w 12653"/>
              <a:gd name="connsiteY367" fmla="*/ 339 h 4063"/>
              <a:gd name="connsiteX368" fmla="*/ 12487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12392 w 12653"/>
              <a:gd name="connsiteY356" fmla="*/ 102 h 4063"/>
              <a:gd name="connsiteX357" fmla="*/ 12392 w 12653"/>
              <a:gd name="connsiteY357" fmla="*/ 164 h 4063"/>
              <a:gd name="connsiteX358" fmla="*/ 12319 w 12653"/>
              <a:gd name="connsiteY358" fmla="*/ 164 h 4063"/>
              <a:gd name="connsiteX359" fmla="*/ 12319 w 12653"/>
              <a:gd name="connsiteY359" fmla="*/ 102 h 4063"/>
              <a:gd name="connsiteX360" fmla="*/ 12392 w 12653"/>
              <a:gd name="connsiteY360" fmla="*/ 102 h 4063"/>
              <a:gd name="connsiteX361" fmla="*/ 12392 w 12653"/>
              <a:gd name="connsiteY361" fmla="*/ 3899 h 4063"/>
              <a:gd name="connsiteX362" fmla="*/ 12392 w 12653"/>
              <a:gd name="connsiteY362" fmla="*/ 3962 h 4063"/>
              <a:gd name="connsiteX363" fmla="*/ 12319 w 12653"/>
              <a:gd name="connsiteY363" fmla="*/ 3962 h 4063"/>
              <a:gd name="connsiteX364" fmla="*/ 12319 w 12653"/>
              <a:gd name="connsiteY364" fmla="*/ 3899 h 4063"/>
              <a:gd name="connsiteX365" fmla="*/ 12392 w 12653"/>
              <a:gd name="connsiteY365" fmla="*/ 3899 h 4063"/>
              <a:gd name="connsiteX366" fmla="*/ 12552 w 12653"/>
              <a:gd name="connsiteY366" fmla="*/ 277 h 4063"/>
              <a:gd name="connsiteX367" fmla="*/ 12552 w 12653"/>
              <a:gd name="connsiteY367" fmla="*/ 339 h 4063"/>
              <a:gd name="connsiteX368" fmla="*/ 12487 w 12653"/>
              <a:gd name="connsiteY368" fmla="*/ 339 h 4063"/>
              <a:gd name="connsiteX369" fmla="*/ 12487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12392 w 12653"/>
              <a:gd name="connsiteY356" fmla="*/ 102 h 4063"/>
              <a:gd name="connsiteX357" fmla="*/ 12392 w 12653"/>
              <a:gd name="connsiteY357" fmla="*/ 164 h 4063"/>
              <a:gd name="connsiteX358" fmla="*/ 12319 w 12653"/>
              <a:gd name="connsiteY358" fmla="*/ 164 h 4063"/>
              <a:gd name="connsiteX359" fmla="*/ 12319 w 12653"/>
              <a:gd name="connsiteY359" fmla="*/ 102 h 4063"/>
              <a:gd name="connsiteX360" fmla="*/ 12392 w 12653"/>
              <a:gd name="connsiteY360" fmla="*/ 102 h 4063"/>
              <a:gd name="connsiteX361" fmla="*/ 12392 w 12653"/>
              <a:gd name="connsiteY361" fmla="*/ 3899 h 4063"/>
              <a:gd name="connsiteX362" fmla="*/ 12392 w 12653"/>
              <a:gd name="connsiteY362" fmla="*/ 3962 h 4063"/>
              <a:gd name="connsiteX363" fmla="*/ 12319 w 12653"/>
              <a:gd name="connsiteY363" fmla="*/ 3962 h 4063"/>
              <a:gd name="connsiteX364" fmla="*/ 12319 w 12653"/>
              <a:gd name="connsiteY364" fmla="*/ 3899 h 4063"/>
              <a:gd name="connsiteX365" fmla="*/ 12392 w 12653"/>
              <a:gd name="connsiteY365" fmla="*/ 3899 h 4063"/>
              <a:gd name="connsiteX366" fmla="*/ 12552 w 12653"/>
              <a:gd name="connsiteY366" fmla="*/ 277 h 4063"/>
              <a:gd name="connsiteX367" fmla="*/ 12552 w 12653"/>
              <a:gd name="connsiteY367" fmla="*/ 339 h 4063"/>
              <a:gd name="connsiteX368" fmla="*/ 12487 w 12653"/>
              <a:gd name="connsiteY368" fmla="*/ 339 h 4063"/>
              <a:gd name="connsiteX369" fmla="*/ 12487 w 12653"/>
              <a:gd name="connsiteY369" fmla="*/ 277 h 4063"/>
              <a:gd name="connsiteX370" fmla="*/ 12552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12392 w 12653"/>
              <a:gd name="connsiteY356" fmla="*/ 102 h 4063"/>
              <a:gd name="connsiteX357" fmla="*/ 12392 w 12653"/>
              <a:gd name="connsiteY357" fmla="*/ 164 h 4063"/>
              <a:gd name="connsiteX358" fmla="*/ 12319 w 12653"/>
              <a:gd name="connsiteY358" fmla="*/ 164 h 4063"/>
              <a:gd name="connsiteX359" fmla="*/ 12319 w 12653"/>
              <a:gd name="connsiteY359" fmla="*/ 102 h 4063"/>
              <a:gd name="connsiteX360" fmla="*/ 12392 w 12653"/>
              <a:gd name="connsiteY360" fmla="*/ 102 h 4063"/>
              <a:gd name="connsiteX361" fmla="*/ 12392 w 12653"/>
              <a:gd name="connsiteY361" fmla="*/ 3899 h 4063"/>
              <a:gd name="connsiteX362" fmla="*/ 12392 w 12653"/>
              <a:gd name="connsiteY362" fmla="*/ 3962 h 4063"/>
              <a:gd name="connsiteX363" fmla="*/ 12319 w 12653"/>
              <a:gd name="connsiteY363" fmla="*/ 3962 h 4063"/>
              <a:gd name="connsiteX364" fmla="*/ 12319 w 12653"/>
              <a:gd name="connsiteY364" fmla="*/ 3899 h 4063"/>
              <a:gd name="connsiteX365" fmla="*/ 12392 w 12653"/>
              <a:gd name="connsiteY365" fmla="*/ 3899 h 4063"/>
              <a:gd name="connsiteX366" fmla="*/ 12552 w 12653"/>
              <a:gd name="connsiteY366" fmla="*/ 277 h 4063"/>
              <a:gd name="connsiteX367" fmla="*/ 12552 w 12653"/>
              <a:gd name="connsiteY367" fmla="*/ 339 h 4063"/>
              <a:gd name="connsiteX368" fmla="*/ 12487 w 12653"/>
              <a:gd name="connsiteY368" fmla="*/ 339 h 4063"/>
              <a:gd name="connsiteX369" fmla="*/ 12487 w 12653"/>
              <a:gd name="connsiteY369" fmla="*/ 277 h 4063"/>
              <a:gd name="connsiteX370" fmla="*/ 12552 w 12653"/>
              <a:gd name="connsiteY370" fmla="*/ 277 h 4063"/>
              <a:gd name="connsiteX371" fmla="*/ 12552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12392 w 12653"/>
              <a:gd name="connsiteY356" fmla="*/ 102 h 4063"/>
              <a:gd name="connsiteX357" fmla="*/ 12392 w 12653"/>
              <a:gd name="connsiteY357" fmla="*/ 164 h 4063"/>
              <a:gd name="connsiteX358" fmla="*/ 12319 w 12653"/>
              <a:gd name="connsiteY358" fmla="*/ 164 h 4063"/>
              <a:gd name="connsiteX359" fmla="*/ 12319 w 12653"/>
              <a:gd name="connsiteY359" fmla="*/ 102 h 4063"/>
              <a:gd name="connsiteX360" fmla="*/ 12392 w 12653"/>
              <a:gd name="connsiteY360" fmla="*/ 102 h 4063"/>
              <a:gd name="connsiteX361" fmla="*/ 12392 w 12653"/>
              <a:gd name="connsiteY361" fmla="*/ 3899 h 4063"/>
              <a:gd name="connsiteX362" fmla="*/ 12392 w 12653"/>
              <a:gd name="connsiteY362" fmla="*/ 3962 h 4063"/>
              <a:gd name="connsiteX363" fmla="*/ 12319 w 12653"/>
              <a:gd name="connsiteY363" fmla="*/ 3962 h 4063"/>
              <a:gd name="connsiteX364" fmla="*/ 12319 w 12653"/>
              <a:gd name="connsiteY364" fmla="*/ 3899 h 4063"/>
              <a:gd name="connsiteX365" fmla="*/ 12392 w 12653"/>
              <a:gd name="connsiteY365" fmla="*/ 3899 h 4063"/>
              <a:gd name="connsiteX366" fmla="*/ 12552 w 12653"/>
              <a:gd name="connsiteY366" fmla="*/ 277 h 4063"/>
              <a:gd name="connsiteX367" fmla="*/ 12552 w 12653"/>
              <a:gd name="connsiteY367" fmla="*/ 339 h 4063"/>
              <a:gd name="connsiteX368" fmla="*/ 12487 w 12653"/>
              <a:gd name="connsiteY368" fmla="*/ 339 h 4063"/>
              <a:gd name="connsiteX369" fmla="*/ 12487 w 12653"/>
              <a:gd name="connsiteY369" fmla="*/ 277 h 4063"/>
              <a:gd name="connsiteX370" fmla="*/ 12552 w 12653"/>
              <a:gd name="connsiteY370" fmla="*/ 277 h 4063"/>
              <a:gd name="connsiteX371" fmla="*/ 12552 w 12653"/>
              <a:gd name="connsiteY371" fmla="*/ 184 h 4063"/>
              <a:gd name="connsiteX372" fmla="*/ 12552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12392 w 12653"/>
              <a:gd name="connsiteY356" fmla="*/ 102 h 4063"/>
              <a:gd name="connsiteX357" fmla="*/ 12392 w 12653"/>
              <a:gd name="connsiteY357" fmla="*/ 164 h 4063"/>
              <a:gd name="connsiteX358" fmla="*/ 12319 w 12653"/>
              <a:gd name="connsiteY358" fmla="*/ 164 h 4063"/>
              <a:gd name="connsiteX359" fmla="*/ 12319 w 12653"/>
              <a:gd name="connsiteY359" fmla="*/ 102 h 4063"/>
              <a:gd name="connsiteX360" fmla="*/ 12392 w 12653"/>
              <a:gd name="connsiteY360" fmla="*/ 102 h 4063"/>
              <a:gd name="connsiteX361" fmla="*/ 12392 w 12653"/>
              <a:gd name="connsiteY361" fmla="*/ 3899 h 4063"/>
              <a:gd name="connsiteX362" fmla="*/ 12392 w 12653"/>
              <a:gd name="connsiteY362" fmla="*/ 3962 h 4063"/>
              <a:gd name="connsiteX363" fmla="*/ 12319 w 12653"/>
              <a:gd name="connsiteY363" fmla="*/ 3962 h 4063"/>
              <a:gd name="connsiteX364" fmla="*/ 12319 w 12653"/>
              <a:gd name="connsiteY364" fmla="*/ 3899 h 4063"/>
              <a:gd name="connsiteX365" fmla="*/ 12392 w 12653"/>
              <a:gd name="connsiteY365" fmla="*/ 3899 h 4063"/>
              <a:gd name="connsiteX366" fmla="*/ 12552 w 12653"/>
              <a:gd name="connsiteY366" fmla="*/ 277 h 4063"/>
              <a:gd name="connsiteX367" fmla="*/ 12552 w 12653"/>
              <a:gd name="connsiteY367" fmla="*/ 339 h 4063"/>
              <a:gd name="connsiteX368" fmla="*/ 12487 w 12653"/>
              <a:gd name="connsiteY368" fmla="*/ 339 h 4063"/>
              <a:gd name="connsiteX369" fmla="*/ 12487 w 12653"/>
              <a:gd name="connsiteY369" fmla="*/ 277 h 4063"/>
              <a:gd name="connsiteX370" fmla="*/ 12552 w 12653"/>
              <a:gd name="connsiteY370" fmla="*/ 277 h 4063"/>
              <a:gd name="connsiteX371" fmla="*/ 12552 w 12653"/>
              <a:gd name="connsiteY371" fmla="*/ 184 h 4063"/>
              <a:gd name="connsiteX372" fmla="*/ 12552 w 12653"/>
              <a:gd name="connsiteY372" fmla="*/ 255 h 4063"/>
              <a:gd name="connsiteX373" fmla="*/ 12487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12392 w 12653"/>
              <a:gd name="connsiteY356" fmla="*/ 102 h 4063"/>
              <a:gd name="connsiteX357" fmla="*/ 12392 w 12653"/>
              <a:gd name="connsiteY357" fmla="*/ 164 h 4063"/>
              <a:gd name="connsiteX358" fmla="*/ 12319 w 12653"/>
              <a:gd name="connsiteY358" fmla="*/ 164 h 4063"/>
              <a:gd name="connsiteX359" fmla="*/ 12319 w 12653"/>
              <a:gd name="connsiteY359" fmla="*/ 102 h 4063"/>
              <a:gd name="connsiteX360" fmla="*/ 12392 w 12653"/>
              <a:gd name="connsiteY360" fmla="*/ 102 h 4063"/>
              <a:gd name="connsiteX361" fmla="*/ 12392 w 12653"/>
              <a:gd name="connsiteY361" fmla="*/ 3899 h 4063"/>
              <a:gd name="connsiteX362" fmla="*/ 12392 w 12653"/>
              <a:gd name="connsiteY362" fmla="*/ 3962 h 4063"/>
              <a:gd name="connsiteX363" fmla="*/ 12319 w 12653"/>
              <a:gd name="connsiteY363" fmla="*/ 3962 h 4063"/>
              <a:gd name="connsiteX364" fmla="*/ 12319 w 12653"/>
              <a:gd name="connsiteY364" fmla="*/ 3899 h 4063"/>
              <a:gd name="connsiteX365" fmla="*/ 12392 w 12653"/>
              <a:gd name="connsiteY365" fmla="*/ 3899 h 4063"/>
              <a:gd name="connsiteX366" fmla="*/ 12552 w 12653"/>
              <a:gd name="connsiteY366" fmla="*/ 277 h 4063"/>
              <a:gd name="connsiteX367" fmla="*/ 12552 w 12653"/>
              <a:gd name="connsiteY367" fmla="*/ 339 h 4063"/>
              <a:gd name="connsiteX368" fmla="*/ 12487 w 12653"/>
              <a:gd name="connsiteY368" fmla="*/ 339 h 4063"/>
              <a:gd name="connsiteX369" fmla="*/ 12487 w 12653"/>
              <a:gd name="connsiteY369" fmla="*/ 277 h 4063"/>
              <a:gd name="connsiteX370" fmla="*/ 12552 w 12653"/>
              <a:gd name="connsiteY370" fmla="*/ 277 h 4063"/>
              <a:gd name="connsiteX371" fmla="*/ 12552 w 12653"/>
              <a:gd name="connsiteY371" fmla="*/ 184 h 4063"/>
              <a:gd name="connsiteX372" fmla="*/ 12552 w 12653"/>
              <a:gd name="connsiteY372" fmla="*/ 255 h 4063"/>
              <a:gd name="connsiteX373" fmla="*/ 12487 w 12653"/>
              <a:gd name="connsiteY373" fmla="*/ 255 h 4063"/>
              <a:gd name="connsiteX374" fmla="*/ 12487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12392 w 12653"/>
              <a:gd name="connsiteY356" fmla="*/ 102 h 4063"/>
              <a:gd name="connsiteX357" fmla="*/ 12392 w 12653"/>
              <a:gd name="connsiteY357" fmla="*/ 164 h 4063"/>
              <a:gd name="connsiteX358" fmla="*/ 12319 w 12653"/>
              <a:gd name="connsiteY358" fmla="*/ 164 h 4063"/>
              <a:gd name="connsiteX359" fmla="*/ 12319 w 12653"/>
              <a:gd name="connsiteY359" fmla="*/ 102 h 4063"/>
              <a:gd name="connsiteX360" fmla="*/ 12392 w 12653"/>
              <a:gd name="connsiteY360" fmla="*/ 102 h 4063"/>
              <a:gd name="connsiteX361" fmla="*/ 12392 w 12653"/>
              <a:gd name="connsiteY361" fmla="*/ 3899 h 4063"/>
              <a:gd name="connsiteX362" fmla="*/ 12392 w 12653"/>
              <a:gd name="connsiteY362" fmla="*/ 3962 h 4063"/>
              <a:gd name="connsiteX363" fmla="*/ 12319 w 12653"/>
              <a:gd name="connsiteY363" fmla="*/ 3962 h 4063"/>
              <a:gd name="connsiteX364" fmla="*/ 12319 w 12653"/>
              <a:gd name="connsiteY364" fmla="*/ 3899 h 4063"/>
              <a:gd name="connsiteX365" fmla="*/ 12392 w 12653"/>
              <a:gd name="connsiteY365" fmla="*/ 3899 h 4063"/>
              <a:gd name="connsiteX366" fmla="*/ 12552 w 12653"/>
              <a:gd name="connsiteY366" fmla="*/ 277 h 4063"/>
              <a:gd name="connsiteX367" fmla="*/ 12552 w 12653"/>
              <a:gd name="connsiteY367" fmla="*/ 339 h 4063"/>
              <a:gd name="connsiteX368" fmla="*/ 12487 w 12653"/>
              <a:gd name="connsiteY368" fmla="*/ 339 h 4063"/>
              <a:gd name="connsiteX369" fmla="*/ 12487 w 12653"/>
              <a:gd name="connsiteY369" fmla="*/ 277 h 4063"/>
              <a:gd name="connsiteX370" fmla="*/ 12552 w 12653"/>
              <a:gd name="connsiteY370" fmla="*/ 277 h 4063"/>
              <a:gd name="connsiteX371" fmla="*/ 12552 w 12653"/>
              <a:gd name="connsiteY371" fmla="*/ 184 h 4063"/>
              <a:gd name="connsiteX372" fmla="*/ 12552 w 12653"/>
              <a:gd name="connsiteY372" fmla="*/ 255 h 4063"/>
              <a:gd name="connsiteX373" fmla="*/ 12487 w 12653"/>
              <a:gd name="connsiteY373" fmla="*/ 255 h 4063"/>
              <a:gd name="connsiteX374" fmla="*/ 12487 w 12653"/>
              <a:gd name="connsiteY374" fmla="*/ 184 h 4063"/>
              <a:gd name="connsiteX375" fmla="*/ 12552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12392 w 12653"/>
              <a:gd name="connsiteY356" fmla="*/ 102 h 4063"/>
              <a:gd name="connsiteX357" fmla="*/ 12392 w 12653"/>
              <a:gd name="connsiteY357" fmla="*/ 164 h 4063"/>
              <a:gd name="connsiteX358" fmla="*/ 12319 w 12653"/>
              <a:gd name="connsiteY358" fmla="*/ 164 h 4063"/>
              <a:gd name="connsiteX359" fmla="*/ 12319 w 12653"/>
              <a:gd name="connsiteY359" fmla="*/ 102 h 4063"/>
              <a:gd name="connsiteX360" fmla="*/ 12392 w 12653"/>
              <a:gd name="connsiteY360" fmla="*/ 102 h 4063"/>
              <a:gd name="connsiteX361" fmla="*/ 12392 w 12653"/>
              <a:gd name="connsiteY361" fmla="*/ 3899 h 4063"/>
              <a:gd name="connsiteX362" fmla="*/ 12392 w 12653"/>
              <a:gd name="connsiteY362" fmla="*/ 3962 h 4063"/>
              <a:gd name="connsiteX363" fmla="*/ 12319 w 12653"/>
              <a:gd name="connsiteY363" fmla="*/ 3962 h 4063"/>
              <a:gd name="connsiteX364" fmla="*/ 12319 w 12653"/>
              <a:gd name="connsiteY364" fmla="*/ 3899 h 4063"/>
              <a:gd name="connsiteX365" fmla="*/ 12392 w 12653"/>
              <a:gd name="connsiteY365" fmla="*/ 3899 h 4063"/>
              <a:gd name="connsiteX366" fmla="*/ 12552 w 12653"/>
              <a:gd name="connsiteY366" fmla="*/ 277 h 4063"/>
              <a:gd name="connsiteX367" fmla="*/ 12552 w 12653"/>
              <a:gd name="connsiteY367" fmla="*/ 339 h 4063"/>
              <a:gd name="connsiteX368" fmla="*/ 12487 w 12653"/>
              <a:gd name="connsiteY368" fmla="*/ 339 h 4063"/>
              <a:gd name="connsiteX369" fmla="*/ 12487 w 12653"/>
              <a:gd name="connsiteY369" fmla="*/ 277 h 4063"/>
              <a:gd name="connsiteX370" fmla="*/ 12552 w 12653"/>
              <a:gd name="connsiteY370" fmla="*/ 277 h 4063"/>
              <a:gd name="connsiteX371" fmla="*/ 12552 w 12653"/>
              <a:gd name="connsiteY371" fmla="*/ 184 h 4063"/>
              <a:gd name="connsiteX372" fmla="*/ 12552 w 12653"/>
              <a:gd name="connsiteY372" fmla="*/ 255 h 4063"/>
              <a:gd name="connsiteX373" fmla="*/ 12487 w 12653"/>
              <a:gd name="connsiteY373" fmla="*/ 255 h 4063"/>
              <a:gd name="connsiteX374" fmla="*/ 12487 w 12653"/>
              <a:gd name="connsiteY374" fmla="*/ 184 h 4063"/>
              <a:gd name="connsiteX375" fmla="*/ 12552 w 12653"/>
              <a:gd name="connsiteY375" fmla="*/ 184 h 4063"/>
              <a:gd name="connsiteX376" fmla="*/ 12552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12392 w 12653"/>
              <a:gd name="connsiteY356" fmla="*/ 102 h 4063"/>
              <a:gd name="connsiteX357" fmla="*/ 12392 w 12653"/>
              <a:gd name="connsiteY357" fmla="*/ 164 h 4063"/>
              <a:gd name="connsiteX358" fmla="*/ 12319 w 12653"/>
              <a:gd name="connsiteY358" fmla="*/ 164 h 4063"/>
              <a:gd name="connsiteX359" fmla="*/ 12319 w 12653"/>
              <a:gd name="connsiteY359" fmla="*/ 102 h 4063"/>
              <a:gd name="connsiteX360" fmla="*/ 12392 w 12653"/>
              <a:gd name="connsiteY360" fmla="*/ 102 h 4063"/>
              <a:gd name="connsiteX361" fmla="*/ 12392 w 12653"/>
              <a:gd name="connsiteY361" fmla="*/ 3899 h 4063"/>
              <a:gd name="connsiteX362" fmla="*/ 12392 w 12653"/>
              <a:gd name="connsiteY362" fmla="*/ 3962 h 4063"/>
              <a:gd name="connsiteX363" fmla="*/ 12319 w 12653"/>
              <a:gd name="connsiteY363" fmla="*/ 3962 h 4063"/>
              <a:gd name="connsiteX364" fmla="*/ 12319 w 12653"/>
              <a:gd name="connsiteY364" fmla="*/ 3899 h 4063"/>
              <a:gd name="connsiteX365" fmla="*/ 12392 w 12653"/>
              <a:gd name="connsiteY365" fmla="*/ 3899 h 4063"/>
              <a:gd name="connsiteX366" fmla="*/ 12552 w 12653"/>
              <a:gd name="connsiteY366" fmla="*/ 277 h 4063"/>
              <a:gd name="connsiteX367" fmla="*/ 12552 w 12653"/>
              <a:gd name="connsiteY367" fmla="*/ 339 h 4063"/>
              <a:gd name="connsiteX368" fmla="*/ 12487 w 12653"/>
              <a:gd name="connsiteY368" fmla="*/ 339 h 4063"/>
              <a:gd name="connsiteX369" fmla="*/ 12487 w 12653"/>
              <a:gd name="connsiteY369" fmla="*/ 277 h 4063"/>
              <a:gd name="connsiteX370" fmla="*/ 12552 w 12653"/>
              <a:gd name="connsiteY370" fmla="*/ 277 h 4063"/>
              <a:gd name="connsiteX371" fmla="*/ 12552 w 12653"/>
              <a:gd name="connsiteY371" fmla="*/ 184 h 4063"/>
              <a:gd name="connsiteX372" fmla="*/ 12552 w 12653"/>
              <a:gd name="connsiteY372" fmla="*/ 255 h 4063"/>
              <a:gd name="connsiteX373" fmla="*/ 12487 w 12653"/>
              <a:gd name="connsiteY373" fmla="*/ 255 h 4063"/>
              <a:gd name="connsiteX374" fmla="*/ 12487 w 12653"/>
              <a:gd name="connsiteY374" fmla="*/ 184 h 4063"/>
              <a:gd name="connsiteX375" fmla="*/ 12552 w 12653"/>
              <a:gd name="connsiteY375" fmla="*/ 184 h 4063"/>
              <a:gd name="connsiteX376" fmla="*/ 12552 w 12653"/>
              <a:gd name="connsiteY376" fmla="*/ 102 h 4063"/>
              <a:gd name="connsiteX377" fmla="*/ 12552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12392 w 12653"/>
              <a:gd name="connsiteY356" fmla="*/ 102 h 4063"/>
              <a:gd name="connsiteX357" fmla="*/ 12392 w 12653"/>
              <a:gd name="connsiteY357" fmla="*/ 164 h 4063"/>
              <a:gd name="connsiteX358" fmla="*/ 12319 w 12653"/>
              <a:gd name="connsiteY358" fmla="*/ 164 h 4063"/>
              <a:gd name="connsiteX359" fmla="*/ 12319 w 12653"/>
              <a:gd name="connsiteY359" fmla="*/ 102 h 4063"/>
              <a:gd name="connsiteX360" fmla="*/ 12392 w 12653"/>
              <a:gd name="connsiteY360" fmla="*/ 102 h 4063"/>
              <a:gd name="connsiteX361" fmla="*/ 12392 w 12653"/>
              <a:gd name="connsiteY361" fmla="*/ 3899 h 4063"/>
              <a:gd name="connsiteX362" fmla="*/ 12392 w 12653"/>
              <a:gd name="connsiteY362" fmla="*/ 3962 h 4063"/>
              <a:gd name="connsiteX363" fmla="*/ 12319 w 12653"/>
              <a:gd name="connsiteY363" fmla="*/ 3962 h 4063"/>
              <a:gd name="connsiteX364" fmla="*/ 12319 w 12653"/>
              <a:gd name="connsiteY364" fmla="*/ 3899 h 4063"/>
              <a:gd name="connsiteX365" fmla="*/ 12392 w 12653"/>
              <a:gd name="connsiteY365" fmla="*/ 3899 h 4063"/>
              <a:gd name="connsiteX366" fmla="*/ 12552 w 12653"/>
              <a:gd name="connsiteY366" fmla="*/ 277 h 4063"/>
              <a:gd name="connsiteX367" fmla="*/ 12552 w 12653"/>
              <a:gd name="connsiteY367" fmla="*/ 339 h 4063"/>
              <a:gd name="connsiteX368" fmla="*/ 12487 w 12653"/>
              <a:gd name="connsiteY368" fmla="*/ 339 h 4063"/>
              <a:gd name="connsiteX369" fmla="*/ 12487 w 12653"/>
              <a:gd name="connsiteY369" fmla="*/ 277 h 4063"/>
              <a:gd name="connsiteX370" fmla="*/ 12552 w 12653"/>
              <a:gd name="connsiteY370" fmla="*/ 277 h 4063"/>
              <a:gd name="connsiteX371" fmla="*/ 12552 w 12653"/>
              <a:gd name="connsiteY371" fmla="*/ 184 h 4063"/>
              <a:gd name="connsiteX372" fmla="*/ 12552 w 12653"/>
              <a:gd name="connsiteY372" fmla="*/ 255 h 4063"/>
              <a:gd name="connsiteX373" fmla="*/ 12487 w 12653"/>
              <a:gd name="connsiteY373" fmla="*/ 255 h 4063"/>
              <a:gd name="connsiteX374" fmla="*/ 12487 w 12653"/>
              <a:gd name="connsiteY374" fmla="*/ 184 h 4063"/>
              <a:gd name="connsiteX375" fmla="*/ 12552 w 12653"/>
              <a:gd name="connsiteY375" fmla="*/ 184 h 4063"/>
              <a:gd name="connsiteX376" fmla="*/ 12552 w 12653"/>
              <a:gd name="connsiteY376" fmla="*/ 102 h 4063"/>
              <a:gd name="connsiteX377" fmla="*/ 12552 w 12653"/>
              <a:gd name="connsiteY377" fmla="*/ 160 h 4063"/>
              <a:gd name="connsiteX378" fmla="*/ 12492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12392 w 12653"/>
              <a:gd name="connsiteY356" fmla="*/ 102 h 4063"/>
              <a:gd name="connsiteX357" fmla="*/ 12392 w 12653"/>
              <a:gd name="connsiteY357" fmla="*/ 164 h 4063"/>
              <a:gd name="connsiteX358" fmla="*/ 12319 w 12653"/>
              <a:gd name="connsiteY358" fmla="*/ 164 h 4063"/>
              <a:gd name="connsiteX359" fmla="*/ 12319 w 12653"/>
              <a:gd name="connsiteY359" fmla="*/ 102 h 4063"/>
              <a:gd name="connsiteX360" fmla="*/ 12392 w 12653"/>
              <a:gd name="connsiteY360" fmla="*/ 102 h 4063"/>
              <a:gd name="connsiteX361" fmla="*/ 12392 w 12653"/>
              <a:gd name="connsiteY361" fmla="*/ 3899 h 4063"/>
              <a:gd name="connsiteX362" fmla="*/ 12392 w 12653"/>
              <a:gd name="connsiteY362" fmla="*/ 3962 h 4063"/>
              <a:gd name="connsiteX363" fmla="*/ 12319 w 12653"/>
              <a:gd name="connsiteY363" fmla="*/ 3962 h 4063"/>
              <a:gd name="connsiteX364" fmla="*/ 12319 w 12653"/>
              <a:gd name="connsiteY364" fmla="*/ 3899 h 4063"/>
              <a:gd name="connsiteX365" fmla="*/ 12392 w 12653"/>
              <a:gd name="connsiteY365" fmla="*/ 3899 h 4063"/>
              <a:gd name="connsiteX366" fmla="*/ 12552 w 12653"/>
              <a:gd name="connsiteY366" fmla="*/ 277 h 4063"/>
              <a:gd name="connsiteX367" fmla="*/ 12552 w 12653"/>
              <a:gd name="connsiteY367" fmla="*/ 339 h 4063"/>
              <a:gd name="connsiteX368" fmla="*/ 12487 w 12653"/>
              <a:gd name="connsiteY368" fmla="*/ 339 h 4063"/>
              <a:gd name="connsiteX369" fmla="*/ 12487 w 12653"/>
              <a:gd name="connsiteY369" fmla="*/ 277 h 4063"/>
              <a:gd name="connsiteX370" fmla="*/ 12552 w 12653"/>
              <a:gd name="connsiteY370" fmla="*/ 277 h 4063"/>
              <a:gd name="connsiteX371" fmla="*/ 12552 w 12653"/>
              <a:gd name="connsiteY371" fmla="*/ 184 h 4063"/>
              <a:gd name="connsiteX372" fmla="*/ 12552 w 12653"/>
              <a:gd name="connsiteY372" fmla="*/ 255 h 4063"/>
              <a:gd name="connsiteX373" fmla="*/ 12487 w 12653"/>
              <a:gd name="connsiteY373" fmla="*/ 255 h 4063"/>
              <a:gd name="connsiteX374" fmla="*/ 12487 w 12653"/>
              <a:gd name="connsiteY374" fmla="*/ 184 h 4063"/>
              <a:gd name="connsiteX375" fmla="*/ 12552 w 12653"/>
              <a:gd name="connsiteY375" fmla="*/ 184 h 4063"/>
              <a:gd name="connsiteX376" fmla="*/ 12552 w 12653"/>
              <a:gd name="connsiteY376" fmla="*/ 102 h 4063"/>
              <a:gd name="connsiteX377" fmla="*/ 12552 w 12653"/>
              <a:gd name="connsiteY377" fmla="*/ 160 h 4063"/>
              <a:gd name="connsiteX378" fmla="*/ 12492 w 12653"/>
              <a:gd name="connsiteY378" fmla="*/ 160 h 4063"/>
              <a:gd name="connsiteX379" fmla="*/ 12492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12392 w 12653"/>
              <a:gd name="connsiteY356" fmla="*/ 102 h 4063"/>
              <a:gd name="connsiteX357" fmla="*/ 12392 w 12653"/>
              <a:gd name="connsiteY357" fmla="*/ 164 h 4063"/>
              <a:gd name="connsiteX358" fmla="*/ 12319 w 12653"/>
              <a:gd name="connsiteY358" fmla="*/ 164 h 4063"/>
              <a:gd name="connsiteX359" fmla="*/ 12319 w 12653"/>
              <a:gd name="connsiteY359" fmla="*/ 102 h 4063"/>
              <a:gd name="connsiteX360" fmla="*/ 12392 w 12653"/>
              <a:gd name="connsiteY360" fmla="*/ 102 h 4063"/>
              <a:gd name="connsiteX361" fmla="*/ 12392 w 12653"/>
              <a:gd name="connsiteY361" fmla="*/ 3899 h 4063"/>
              <a:gd name="connsiteX362" fmla="*/ 12392 w 12653"/>
              <a:gd name="connsiteY362" fmla="*/ 3962 h 4063"/>
              <a:gd name="connsiteX363" fmla="*/ 12319 w 12653"/>
              <a:gd name="connsiteY363" fmla="*/ 3962 h 4063"/>
              <a:gd name="connsiteX364" fmla="*/ 12319 w 12653"/>
              <a:gd name="connsiteY364" fmla="*/ 3899 h 4063"/>
              <a:gd name="connsiteX365" fmla="*/ 12392 w 12653"/>
              <a:gd name="connsiteY365" fmla="*/ 3899 h 4063"/>
              <a:gd name="connsiteX366" fmla="*/ 12552 w 12653"/>
              <a:gd name="connsiteY366" fmla="*/ 277 h 4063"/>
              <a:gd name="connsiteX367" fmla="*/ 12552 w 12653"/>
              <a:gd name="connsiteY367" fmla="*/ 339 h 4063"/>
              <a:gd name="connsiteX368" fmla="*/ 12487 w 12653"/>
              <a:gd name="connsiteY368" fmla="*/ 339 h 4063"/>
              <a:gd name="connsiteX369" fmla="*/ 12487 w 12653"/>
              <a:gd name="connsiteY369" fmla="*/ 277 h 4063"/>
              <a:gd name="connsiteX370" fmla="*/ 12552 w 12653"/>
              <a:gd name="connsiteY370" fmla="*/ 277 h 4063"/>
              <a:gd name="connsiteX371" fmla="*/ 12552 w 12653"/>
              <a:gd name="connsiteY371" fmla="*/ 184 h 4063"/>
              <a:gd name="connsiteX372" fmla="*/ 12552 w 12653"/>
              <a:gd name="connsiteY372" fmla="*/ 255 h 4063"/>
              <a:gd name="connsiteX373" fmla="*/ 12487 w 12653"/>
              <a:gd name="connsiteY373" fmla="*/ 255 h 4063"/>
              <a:gd name="connsiteX374" fmla="*/ 12487 w 12653"/>
              <a:gd name="connsiteY374" fmla="*/ 184 h 4063"/>
              <a:gd name="connsiteX375" fmla="*/ 12552 w 12653"/>
              <a:gd name="connsiteY375" fmla="*/ 184 h 4063"/>
              <a:gd name="connsiteX376" fmla="*/ 12552 w 12653"/>
              <a:gd name="connsiteY376" fmla="*/ 102 h 4063"/>
              <a:gd name="connsiteX377" fmla="*/ 12552 w 12653"/>
              <a:gd name="connsiteY377" fmla="*/ 160 h 4063"/>
              <a:gd name="connsiteX378" fmla="*/ 12492 w 12653"/>
              <a:gd name="connsiteY378" fmla="*/ 160 h 4063"/>
              <a:gd name="connsiteX379" fmla="*/ 12492 w 12653"/>
              <a:gd name="connsiteY379" fmla="*/ 102 h 4063"/>
              <a:gd name="connsiteX380" fmla="*/ 12552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12392 w 12653"/>
              <a:gd name="connsiteY356" fmla="*/ 102 h 4063"/>
              <a:gd name="connsiteX357" fmla="*/ 12392 w 12653"/>
              <a:gd name="connsiteY357" fmla="*/ 164 h 4063"/>
              <a:gd name="connsiteX358" fmla="*/ 12319 w 12653"/>
              <a:gd name="connsiteY358" fmla="*/ 164 h 4063"/>
              <a:gd name="connsiteX359" fmla="*/ 12319 w 12653"/>
              <a:gd name="connsiteY359" fmla="*/ 102 h 4063"/>
              <a:gd name="connsiteX360" fmla="*/ 12392 w 12653"/>
              <a:gd name="connsiteY360" fmla="*/ 102 h 4063"/>
              <a:gd name="connsiteX361" fmla="*/ 12392 w 12653"/>
              <a:gd name="connsiteY361" fmla="*/ 3899 h 4063"/>
              <a:gd name="connsiteX362" fmla="*/ 12392 w 12653"/>
              <a:gd name="connsiteY362" fmla="*/ 3962 h 4063"/>
              <a:gd name="connsiteX363" fmla="*/ 12319 w 12653"/>
              <a:gd name="connsiteY363" fmla="*/ 3962 h 4063"/>
              <a:gd name="connsiteX364" fmla="*/ 12319 w 12653"/>
              <a:gd name="connsiteY364" fmla="*/ 3899 h 4063"/>
              <a:gd name="connsiteX365" fmla="*/ 12392 w 12653"/>
              <a:gd name="connsiteY365" fmla="*/ 3899 h 4063"/>
              <a:gd name="connsiteX366" fmla="*/ 12552 w 12653"/>
              <a:gd name="connsiteY366" fmla="*/ 277 h 4063"/>
              <a:gd name="connsiteX367" fmla="*/ 12552 w 12653"/>
              <a:gd name="connsiteY367" fmla="*/ 339 h 4063"/>
              <a:gd name="connsiteX368" fmla="*/ 12487 w 12653"/>
              <a:gd name="connsiteY368" fmla="*/ 339 h 4063"/>
              <a:gd name="connsiteX369" fmla="*/ 12487 w 12653"/>
              <a:gd name="connsiteY369" fmla="*/ 277 h 4063"/>
              <a:gd name="connsiteX370" fmla="*/ 12552 w 12653"/>
              <a:gd name="connsiteY370" fmla="*/ 277 h 4063"/>
              <a:gd name="connsiteX371" fmla="*/ 12552 w 12653"/>
              <a:gd name="connsiteY371" fmla="*/ 184 h 4063"/>
              <a:gd name="connsiteX372" fmla="*/ 12552 w 12653"/>
              <a:gd name="connsiteY372" fmla="*/ 255 h 4063"/>
              <a:gd name="connsiteX373" fmla="*/ 12487 w 12653"/>
              <a:gd name="connsiteY373" fmla="*/ 255 h 4063"/>
              <a:gd name="connsiteX374" fmla="*/ 12487 w 12653"/>
              <a:gd name="connsiteY374" fmla="*/ 184 h 4063"/>
              <a:gd name="connsiteX375" fmla="*/ 12552 w 12653"/>
              <a:gd name="connsiteY375" fmla="*/ 184 h 4063"/>
              <a:gd name="connsiteX376" fmla="*/ 12552 w 12653"/>
              <a:gd name="connsiteY376" fmla="*/ 102 h 4063"/>
              <a:gd name="connsiteX377" fmla="*/ 12552 w 12653"/>
              <a:gd name="connsiteY377" fmla="*/ 160 h 4063"/>
              <a:gd name="connsiteX378" fmla="*/ 12492 w 12653"/>
              <a:gd name="connsiteY378" fmla="*/ 160 h 4063"/>
              <a:gd name="connsiteX379" fmla="*/ 12492 w 12653"/>
              <a:gd name="connsiteY379" fmla="*/ 102 h 4063"/>
              <a:gd name="connsiteX380" fmla="*/ 12552 w 12653"/>
              <a:gd name="connsiteY380" fmla="*/ 102 h 4063"/>
              <a:gd name="connsiteX381" fmla="*/ 12492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12392 w 12653"/>
              <a:gd name="connsiteY356" fmla="*/ 102 h 4063"/>
              <a:gd name="connsiteX357" fmla="*/ 12392 w 12653"/>
              <a:gd name="connsiteY357" fmla="*/ 164 h 4063"/>
              <a:gd name="connsiteX358" fmla="*/ 12319 w 12653"/>
              <a:gd name="connsiteY358" fmla="*/ 164 h 4063"/>
              <a:gd name="connsiteX359" fmla="*/ 12319 w 12653"/>
              <a:gd name="connsiteY359" fmla="*/ 102 h 4063"/>
              <a:gd name="connsiteX360" fmla="*/ 12392 w 12653"/>
              <a:gd name="connsiteY360" fmla="*/ 102 h 4063"/>
              <a:gd name="connsiteX361" fmla="*/ 12392 w 12653"/>
              <a:gd name="connsiteY361" fmla="*/ 3899 h 4063"/>
              <a:gd name="connsiteX362" fmla="*/ 12392 w 12653"/>
              <a:gd name="connsiteY362" fmla="*/ 3962 h 4063"/>
              <a:gd name="connsiteX363" fmla="*/ 12319 w 12653"/>
              <a:gd name="connsiteY363" fmla="*/ 3962 h 4063"/>
              <a:gd name="connsiteX364" fmla="*/ 12319 w 12653"/>
              <a:gd name="connsiteY364" fmla="*/ 3899 h 4063"/>
              <a:gd name="connsiteX365" fmla="*/ 12392 w 12653"/>
              <a:gd name="connsiteY365" fmla="*/ 3899 h 4063"/>
              <a:gd name="connsiteX366" fmla="*/ 12552 w 12653"/>
              <a:gd name="connsiteY366" fmla="*/ 277 h 4063"/>
              <a:gd name="connsiteX367" fmla="*/ 12552 w 12653"/>
              <a:gd name="connsiteY367" fmla="*/ 339 h 4063"/>
              <a:gd name="connsiteX368" fmla="*/ 12487 w 12653"/>
              <a:gd name="connsiteY368" fmla="*/ 339 h 4063"/>
              <a:gd name="connsiteX369" fmla="*/ 12487 w 12653"/>
              <a:gd name="connsiteY369" fmla="*/ 277 h 4063"/>
              <a:gd name="connsiteX370" fmla="*/ 12552 w 12653"/>
              <a:gd name="connsiteY370" fmla="*/ 277 h 4063"/>
              <a:gd name="connsiteX371" fmla="*/ 12552 w 12653"/>
              <a:gd name="connsiteY371" fmla="*/ 184 h 4063"/>
              <a:gd name="connsiteX372" fmla="*/ 12552 w 12653"/>
              <a:gd name="connsiteY372" fmla="*/ 255 h 4063"/>
              <a:gd name="connsiteX373" fmla="*/ 12487 w 12653"/>
              <a:gd name="connsiteY373" fmla="*/ 255 h 4063"/>
              <a:gd name="connsiteX374" fmla="*/ 12487 w 12653"/>
              <a:gd name="connsiteY374" fmla="*/ 184 h 4063"/>
              <a:gd name="connsiteX375" fmla="*/ 12552 w 12653"/>
              <a:gd name="connsiteY375" fmla="*/ 184 h 4063"/>
              <a:gd name="connsiteX376" fmla="*/ 12552 w 12653"/>
              <a:gd name="connsiteY376" fmla="*/ 102 h 4063"/>
              <a:gd name="connsiteX377" fmla="*/ 12552 w 12653"/>
              <a:gd name="connsiteY377" fmla="*/ 160 h 4063"/>
              <a:gd name="connsiteX378" fmla="*/ 12492 w 12653"/>
              <a:gd name="connsiteY378" fmla="*/ 160 h 4063"/>
              <a:gd name="connsiteX379" fmla="*/ 12492 w 12653"/>
              <a:gd name="connsiteY379" fmla="*/ 102 h 4063"/>
              <a:gd name="connsiteX380" fmla="*/ 12552 w 12653"/>
              <a:gd name="connsiteY380" fmla="*/ 102 h 4063"/>
              <a:gd name="connsiteX381" fmla="*/ 12492 w 12653"/>
              <a:gd name="connsiteY381" fmla="*/ 82 h 4063"/>
              <a:gd name="connsiteX382" fmla="*/ 12492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12392 w 12653"/>
              <a:gd name="connsiteY356" fmla="*/ 102 h 4063"/>
              <a:gd name="connsiteX357" fmla="*/ 12392 w 12653"/>
              <a:gd name="connsiteY357" fmla="*/ 164 h 4063"/>
              <a:gd name="connsiteX358" fmla="*/ 12319 w 12653"/>
              <a:gd name="connsiteY358" fmla="*/ 164 h 4063"/>
              <a:gd name="connsiteX359" fmla="*/ 12319 w 12653"/>
              <a:gd name="connsiteY359" fmla="*/ 102 h 4063"/>
              <a:gd name="connsiteX360" fmla="*/ 12392 w 12653"/>
              <a:gd name="connsiteY360" fmla="*/ 102 h 4063"/>
              <a:gd name="connsiteX361" fmla="*/ 12392 w 12653"/>
              <a:gd name="connsiteY361" fmla="*/ 3899 h 4063"/>
              <a:gd name="connsiteX362" fmla="*/ 12392 w 12653"/>
              <a:gd name="connsiteY362" fmla="*/ 3962 h 4063"/>
              <a:gd name="connsiteX363" fmla="*/ 12319 w 12653"/>
              <a:gd name="connsiteY363" fmla="*/ 3962 h 4063"/>
              <a:gd name="connsiteX364" fmla="*/ 12319 w 12653"/>
              <a:gd name="connsiteY364" fmla="*/ 3899 h 4063"/>
              <a:gd name="connsiteX365" fmla="*/ 12392 w 12653"/>
              <a:gd name="connsiteY365" fmla="*/ 3899 h 4063"/>
              <a:gd name="connsiteX366" fmla="*/ 12552 w 12653"/>
              <a:gd name="connsiteY366" fmla="*/ 277 h 4063"/>
              <a:gd name="connsiteX367" fmla="*/ 12552 w 12653"/>
              <a:gd name="connsiteY367" fmla="*/ 339 h 4063"/>
              <a:gd name="connsiteX368" fmla="*/ 12487 w 12653"/>
              <a:gd name="connsiteY368" fmla="*/ 339 h 4063"/>
              <a:gd name="connsiteX369" fmla="*/ 12487 w 12653"/>
              <a:gd name="connsiteY369" fmla="*/ 277 h 4063"/>
              <a:gd name="connsiteX370" fmla="*/ 12552 w 12653"/>
              <a:gd name="connsiteY370" fmla="*/ 277 h 4063"/>
              <a:gd name="connsiteX371" fmla="*/ 12552 w 12653"/>
              <a:gd name="connsiteY371" fmla="*/ 184 h 4063"/>
              <a:gd name="connsiteX372" fmla="*/ 12552 w 12653"/>
              <a:gd name="connsiteY372" fmla="*/ 255 h 4063"/>
              <a:gd name="connsiteX373" fmla="*/ 12487 w 12653"/>
              <a:gd name="connsiteY373" fmla="*/ 255 h 4063"/>
              <a:gd name="connsiteX374" fmla="*/ 12487 w 12653"/>
              <a:gd name="connsiteY374" fmla="*/ 184 h 4063"/>
              <a:gd name="connsiteX375" fmla="*/ 12552 w 12653"/>
              <a:gd name="connsiteY375" fmla="*/ 184 h 4063"/>
              <a:gd name="connsiteX376" fmla="*/ 12552 w 12653"/>
              <a:gd name="connsiteY376" fmla="*/ 102 h 4063"/>
              <a:gd name="connsiteX377" fmla="*/ 12552 w 12653"/>
              <a:gd name="connsiteY377" fmla="*/ 160 h 4063"/>
              <a:gd name="connsiteX378" fmla="*/ 12492 w 12653"/>
              <a:gd name="connsiteY378" fmla="*/ 160 h 4063"/>
              <a:gd name="connsiteX379" fmla="*/ 12492 w 12653"/>
              <a:gd name="connsiteY379" fmla="*/ 102 h 4063"/>
              <a:gd name="connsiteX380" fmla="*/ 12552 w 12653"/>
              <a:gd name="connsiteY380" fmla="*/ 102 h 4063"/>
              <a:gd name="connsiteX381" fmla="*/ 12492 w 12653"/>
              <a:gd name="connsiteY381" fmla="*/ 82 h 4063"/>
              <a:gd name="connsiteX382" fmla="*/ 12492 w 12653"/>
              <a:gd name="connsiteY382" fmla="*/ 22 h 4063"/>
              <a:gd name="connsiteX383" fmla="*/ 12630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12392 w 12653"/>
              <a:gd name="connsiteY356" fmla="*/ 102 h 4063"/>
              <a:gd name="connsiteX357" fmla="*/ 12392 w 12653"/>
              <a:gd name="connsiteY357" fmla="*/ 164 h 4063"/>
              <a:gd name="connsiteX358" fmla="*/ 12319 w 12653"/>
              <a:gd name="connsiteY358" fmla="*/ 164 h 4063"/>
              <a:gd name="connsiteX359" fmla="*/ 12319 w 12653"/>
              <a:gd name="connsiteY359" fmla="*/ 102 h 4063"/>
              <a:gd name="connsiteX360" fmla="*/ 12392 w 12653"/>
              <a:gd name="connsiteY360" fmla="*/ 102 h 4063"/>
              <a:gd name="connsiteX361" fmla="*/ 12392 w 12653"/>
              <a:gd name="connsiteY361" fmla="*/ 3899 h 4063"/>
              <a:gd name="connsiteX362" fmla="*/ 12392 w 12653"/>
              <a:gd name="connsiteY362" fmla="*/ 3962 h 4063"/>
              <a:gd name="connsiteX363" fmla="*/ 12319 w 12653"/>
              <a:gd name="connsiteY363" fmla="*/ 3962 h 4063"/>
              <a:gd name="connsiteX364" fmla="*/ 12319 w 12653"/>
              <a:gd name="connsiteY364" fmla="*/ 3899 h 4063"/>
              <a:gd name="connsiteX365" fmla="*/ 12392 w 12653"/>
              <a:gd name="connsiteY365" fmla="*/ 3899 h 4063"/>
              <a:gd name="connsiteX366" fmla="*/ 12552 w 12653"/>
              <a:gd name="connsiteY366" fmla="*/ 277 h 4063"/>
              <a:gd name="connsiteX367" fmla="*/ 12552 w 12653"/>
              <a:gd name="connsiteY367" fmla="*/ 339 h 4063"/>
              <a:gd name="connsiteX368" fmla="*/ 12487 w 12653"/>
              <a:gd name="connsiteY368" fmla="*/ 339 h 4063"/>
              <a:gd name="connsiteX369" fmla="*/ 12487 w 12653"/>
              <a:gd name="connsiteY369" fmla="*/ 277 h 4063"/>
              <a:gd name="connsiteX370" fmla="*/ 12552 w 12653"/>
              <a:gd name="connsiteY370" fmla="*/ 277 h 4063"/>
              <a:gd name="connsiteX371" fmla="*/ 12552 w 12653"/>
              <a:gd name="connsiteY371" fmla="*/ 184 h 4063"/>
              <a:gd name="connsiteX372" fmla="*/ 12552 w 12653"/>
              <a:gd name="connsiteY372" fmla="*/ 255 h 4063"/>
              <a:gd name="connsiteX373" fmla="*/ 12487 w 12653"/>
              <a:gd name="connsiteY373" fmla="*/ 255 h 4063"/>
              <a:gd name="connsiteX374" fmla="*/ 12487 w 12653"/>
              <a:gd name="connsiteY374" fmla="*/ 184 h 4063"/>
              <a:gd name="connsiteX375" fmla="*/ 12552 w 12653"/>
              <a:gd name="connsiteY375" fmla="*/ 184 h 4063"/>
              <a:gd name="connsiteX376" fmla="*/ 12552 w 12653"/>
              <a:gd name="connsiteY376" fmla="*/ 102 h 4063"/>
              <a:gd name="connsiteX377" fmla="*/ 12552 w 12653"/>
              <a:gd name="connsiteY377" fmla="*/ 160 h 4063"/>
              <a:gd name="connsiteX378" fmla="*/ 12492 w 12653"/>
              <a:gd name="connsiteY378" fmla="*/ 160 h 4063"/>
              <a:gd name="connsiteX379" fmla="*/ 12492 w 12653"/>
              <a:gd name="connsiteY379" fmla="*/ 102 h 4063"/>
              <a:gd name="connsiteX380" fmla="*/ 12552 w 12653"/>
              <a:gd name="connsiteY380" fmla="*/ 102 h 4063"/>
              <a:gd name="connsiteX381" fmla="*/ 12492 w 12653"/>
              <a:gd name="connsiteY381" fmla="*/ 82 h 4063"/>
              <a:gd name="connsiteX382" fmla="*/ 12492 w 12653"/>
              <a:gd name="connsiteY382" fmla="*/ 22 h 4063"/>
              <a:gd name="connsiteX383" fmla="*/ 12630 w 12653"/>
              <a:gd name="connsiteY383" fmla="*/ 22 h 4063"/>
              <a:gd name="connsiteX384" fmla="*/ 12630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12392 w 12653"/>
              <a:gd name="connsiteY356" fmla="*/ 102 h 4063"/>
              <a:gd name="connsiteX357" fmla="*/ 12392 w 12653"/>
              <a:gd name="connsiteY357" fmla="*/ 164 h 4063"/>
              <a:gd name="connsiteX358" fmla="*/ 12319 w 12653"/>
              <a:gd name="connsiteY358" fmla="*/ 164 h 4063"/>
              <a:gd name="connsiteX359" fmla="*/ 12319 w 12653"/>
              <a:gd name="connsiteY359" fmla="*/ 102 h 4063"/>
              <a:gd name="connsiteX360" fmla="*/ 12392 w 12653"/>
              <a:gd name="connsiteY360" fmla="*/ 102 h 4063"/>
              <a:gd name="connsiteX361" fmla="*/ 12392 w 12653"/>
              <a:gd name="connsiteY361" fmla="*/ 3899 h 4063"/>
              <a:gd name="connsiteX362" fmla="*/ 12392 w 12653"/>
              <a:gd name="connsiteY362" fmla="*/ 3962 h 4063"/>
              <a:gd name="connsiteX363" fmla="*/ 12319 w 12653"/>
              <a:gd name="connsiteY363" fmla="*/ 3962 h 4063"/>
              <a:gd name="connsiteX364" fmla="*/ 12319 w 12653"/>
              <a:gd name="connsiteY364" fmla="*/ 3899 h 4063"/>
              <a:gd name="connsiteX365" fmla="*/ 12392 w 12653"/>
              <a:gd name="connsiteY365" fmla="*/ 3899 h 4063"/>
              <a:gd name="connsiteX366" fmla="*/ 12552 w 12653"/>
              <a:gd name="connsiteY366" fmla="*/ 277 h 4063"/>
              <a:gd name="connsiteX367" fmla="*/ 12552 w 12653"/>
              <a:gd name="connsiteY367" fmla="*/ 339 h 4063"/>
              <a:gd name="connsiteX368" fmla="*/ 12487 w 12653"/>
              <a:gd name="connsiteY368" fmla="*/ 339 h 4063"/>
              <a:gd name="connsiteX369" fmla="*/ 12487 w 12653"/>
              <a:gd name="connsiteY369" fmla="*/ 277 h 4063"/>
              <a:gd name="connsiteX370" fmla="*/ 12552 w 12653"/>
              <a:gd name="connsiteY370" fmla="*/ 277 h 4063"/>
              <a:gd name="connsiteX371" fmla="*/ 12552 w 12653"/>
              <a:gd name="connsiteY371" fmla="*/ 184 h 4063"/>
              <a:gd name="connsiteX372" fmla="*/ 12552 w 12653"/>
              <a:gd name="connsiteY372" fmla="*/ 255 h 4063"/>
              <a:gd name="connsiteX373" fmla="*/ 12487 w 12653"/>
              <a:gd name="connsiteY373" fmla="*/ 255 h 4063"/>
              <a:gd name="connsiteX374" fmla="*/ 12487 w 12653"/>
              <a:gd name="connsiteY374" fmla="*/ 184 h 4063"/>
              <a:gd name="connsiteX375" fmla="*/ 12552 w 12653"/>
              <a:gd name="connsiteY375" fmla="*/ 184 h 4063"/>
              <a:gd name="connsiteX376" fmla="*/ 12552 w 12653"/>
              <a:gd name="connsiteY376" fmla="*/ 102 h 4063"/>
              <a:gd name="connsiteX377" fmla="*/ 12552 w 12653"/>
              <a:gd name="connsiteY377" fmla="*/ 160 h 4063"/>
              <a:gd name="connsiteX378" fmla="*/ 12492 w 12653"/>
              <a:gd name="connsiteY378" fmla="*/ 160 h 4063"/>
              <a:gd name="connsiteX379" fmla="*/ 12492 w 12653"/>
              <a:gd name="connsiteY379" fmla="*/ 102 h 4063"/>
              <a:gd name="connsiteX380" fmla="*/ 12552 w 12653"/>
              <a:gd name="connsiteY380" fmla="*/ 102 h 4063"/>
              <a:gd name="connsiteX381" fmla="*/ 12492 w 12653"/>
              <a:gd name="connsiteY381" fmla="*/ 82 h 4063"/>
              <a:gd name="connsiteX382" fmla="*/ 12492 w 12653"/>
              <a:gd name="connsiteY382" fmla="*/ 22 h 4063"/>
              <a:gd name="connsiteX383" fmla="*/ 12630 w 12653"/>
              <a:gd name="connsiteY383" fmla="*/ 22 h 4063"/>
              <a:gd name="connsiteX384" fmla="*/ 12630 w 12653"/>
              <a:gd name="connsiteY384" fmla="*/ 160 h 4063"/>
              <a:gd name="connsiteX385" fmla="*/ 12571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12392 w 12653"/>
              <a:gd name="connsiteY356" fmla="*/ 102 h 4063"/>
              <a:gd name="connsiteX357" fmla="*/ 12392 w 12653"/>
              <a:gd name="connsiteY357" fmla="*/ 164 h 4063"/>
              <a:gd name="connsiteX358" fmla="*/ 12319 w 12653"/>
              <a:gd name="connsiteY358" fmla="*/ 164 h 4063"/>
              <a:gd name="connsiteX359" fmla="*/ 12319 w 12653"/>
              <a:gd name="connsiteY359" fmla="*/ 102 h 4063"/>
              <a:gd name="connsiteX360" fmla="*/ 12392 w 12653"/>
              <a:gd name="connsiteY360" fmla="*/ 102 h 4063"/>
              <a:gd name="connsiteX361" fmla="*/ 12392 w 12653"/>
              <a:gd name="connsiteY361" fmla="*/ 3899 h 4063"/>
              <a:gd name="connsiteX362" fmla="*/ 12392 w 12653"/>
              <a:gd name="connsiteY362" fmla="*/ 3962 h 4063"/>
              <a:gd name="connsiteX363" fmla="*/ 12319 w 12653"/>
              <a:gd name="connsiteY363" fmla="*/ 3962 h 4063"/>
              <a:gd name="connsiteX364" fmla="*/ 12319 w 12653"/>
              <a:gd name="connsiteY364" fmla="*/ 3899 h 4063"/>
              <a:gd name="connsiteX365" fmla="*/ 12392 w 12653"/>
              <a:gd name="connsiteY365" fmla="*/ 3899 h 4063"/>
              <a:gd name="connsiteX366" fmla="*/ 12552 w 12653"/>
              <a:gd name="connsiteY366" fmla="*/ 277 h 4063"/>
              <a:gd name="connsiteX367" fmla="*/ 12552 w 12653"/>
              <a:gd name="connsiteY367" fmla="*/ 339 h 4063"/>
              <a:gd name="connsiteX368" fmla="*/ 12487 w 12653"/>
              <a:gd name="connsiteY368" fmla="*/ 339 h 4063"/>
              <a:gd name="connsiteX369" fmla="*/ 12487 w 12653"/>
              <a:gd name="connsiteY369" fmla="*/ 277 h 4063"/>
              <a:gd name="connsiteX370" fmla="*/ 12552 w 12653"/>
              <a:gd name="connsiteY370" fmla="*/ 277 h 4063"/>
              <a:gd name="connsiteX371" fmla="*/ 12552 w 12653"/>
              <a:gd name="connsiteY371" fmla="*/ 184 h 4063"/>
              <a:gd name="connsiteX372" fmla="*/ 12552 w 12653"/>
              <a:gd name="connsiteY372" fmla="*/ 255 h 4063"/>
              <a:gd name="connsiteX373" fmla="*/ 12487 w 12653"/>
              <a:gd name="connsiteY373" fmla="*/ 255 h 4063"/>
              <a:gd name="connsiteX374" fmla="*/ 12487 w 12653"/>
              <a:gd name="connsiteY374" fmla="*/ 184 h 4063"/>
              <a:gd name="connsiteX375" fmla="*/ 12552 w 12653"/>
              <a:gd name="connsiteY375" fmla="*/ 184 h 4063"/>
              <a:gd name="connsiteX376" fmla="*/ 12552 w 12653"/>
              <a:gd name="connsiteY376" fmla="*/ 102 h 4063"/>
              <a:gd name="connsiteX377" fmla="*/ 12552 w 12653"/>
              <a:gd name="connsiteY377" fmla="*/ 160 h 4063"/>
              <a:gd name="connsiteX378" fmla="*/ 12492 w 12653"/>
              <a:gd name="connsiteY378" fmla="*/ 160 h 4063"/>
              <a:gd name="connsiteX379" fmla="*/ 12492 w 12653"/>
              <a:gd name="connsiteY379" fmla="*/ 102 h 4063"/>
              <a:gd name="connsiteX380" fmla="*/ 12552 w 12653"/>
              <a:gd name="connsiteY380" fmla="*/ 102 h 4063"/>
              <a:gd name="connsiteX381" fmla="*/ 12492 w 12653"/>
              <a:gd name="connsiteY381" fmla="*/ 82 h 4063"/>
              <a:gd name="connsiteX382" fmla="*/ 12492 w 12653"/>
              <a:gd name="connsiteY382" fmla="*/ 22 h 4063"/>
              <a:gd name="connsiteX383" fmla="*/ 12630 w 12653"/>
              <a:gd name="connsiteY383" fmla="*/ 22 h 4063"/>
              <a:gd name="connsiteX384" fmla="*/ 12630 w 12653"/>
              <a:gd name="connsiteY384" fmla="*/ 160 h 4063"/>
              <a:gd name="connsiteX385" fmla="*/ 12571 w 12653"/>
              <a:gd name="connsiteY385" fmla="*/ 160 h 4063"/>
              <a:gd name="connsiteX386" fmla="*/ 12571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12392 w 12653"/>
              <a:gd name="connsiteY356" fmla="*/ 102 h 4063"/>
              <a:gd name="connsiteX357" fmla="*/ 12392 w 12653"/>
              <a:gd name="connsiteY357" fmla="*/ 164 h 4063"/>
              <a:gd name="connsiteX358" fmla="*/ 12319 w 12653"/>
              <a:gd name="connsiteY358" fmla="*/ 164 h 4063"/>
              <a:gd name="connsiteX359" fmla="*/ 12319 w 12653"/>
              <a:gd name="connsiteY359" fmla="*/ 102 h 4063"/>
              <a:gd name="connsiteX360" fmla="*/ 12392 w 12653"/>
              <a:gd name="connsiteY360" fmla="*/ 102 h 4063"/>
              <a:gd name="connsiteX361" fmla="*/ 12392 w 12653"/>
              <a:gd name="connsiteY361" fmla="*/ 3899 h 4063"/>
              <a:gd name="connsiteX362" fmla="*/ 12392 w 12653"/>
              <a:gd name="connsiteY362" fmla="*/ 3962 h 4063"/>
              <a:gd name="connsiteX363" fmla="*/ 12319 w 12653"/>
              <a:gd name="connsiteY363" fmla="*/ 3962 h 4063"/>
              <a:gd name="connsiteX364" fmla="*/ 12319 w 12653"/>
              <a:gd name="connsiteY364" fmla="*/ 3899 h 4063"/>
              <a:gd name="connsiteX365" fmla="*/ 12392 w 12653"/>
              <a:gd name="connsiteY365" fmla="*/ 3899 h 4063"/>
              <a:gd name="connsiteX366" fmla="*/ 12552 w 12653"/>
              <a:gd name="connsiteY366" fmla="*/ 277 h 4063"/>
              <a:gd name="connsiteX367" fmla="*/ 12552 w 12653"/>
              <a:gd name="connsiteY367" fmla="*/ 339 h 4063"/>
              <a:gd name="connsiteX368" fmla="*/ 12487 w 12653"/>
              <a:gd name="connsiteY368" fmla="*/ 339 h 4063"/>
              <a:gd name="connsiteX369" fmla="*/ 12487 w 12653"/>
              <a:gd name="connsiteY369" fmla="*/ 277 h 4063"/>
              <a:gd name="connsiteX370" fmla="*/ 12552 w 12653"/>
              <a:gd name="connsiteY370" fmla="*/ 277 h 4063"/>
              <a:gd name="connsiteX371" fmla="*/ 12552 w 12653"/>
              <a:gd name="connsiteY371" fmla="*/ 184 h 4063"/>
              <a:gd name="connsiteX372" fmla="*/ 12552 w 12653"/>
              <a:gd name="connsiteY372" fmla="*/ 255 h 4063"/>
              <a:gd name="connsiteX373" fmla="*/ 12487 w 12653"/>
              <a:gd name="connsiteY373" fmla="*/ 255 h 4063"/>
              <a:gd name="connsiteX374" fmla="*/ 12487 w 12653"/>
              <a:gd name="connsiteY374" fmla="*/ 184 h 4063"/>
              <a:gd name="connsiteX375" fmla="*/ 12552 w 12653"/>
              <a:gd name="connsiteY375" fmla="*/ 184 h 4063"/>
              <a:gd name="connsiteX376" fmla="*/ 12552 w 12653"/>
              <a:gd name="connsiteY376" fmla="*/ 102 h 4063"/>
              <a:gd name="connsiteX377" fmla="*/ 12552 w 12653"/>
              <a:gd name="connsiteY377" fmla="*/ 160 h 4063"/>
              <a:gd name="connsiteX378" fmla="*/ 12492 w 12653"/>
              <a:gd name="connsiteY378" fmla="*/ 160 h 4063"/>
              <a:gd name="connsiteX379" fmla="*/ 12492 w 12653"/>
              <a:gd name="connsiteY379" fmla="*/ 102 h 4063"/>
              <a:gd name="connsiteX380" fmla="*/ 12552 w 12653"/>
              <a:gd name="connsiteY380" fmla="*/ 102 h 4063"/>
              <a:gd name="connsiteX381" fmla="*/ 12492 w 12653"/>
              <a:gd name="connsiteY381" fmla="*/ 82 h 4063"/>
              <a:gd name="connsiteX382" fmla="*/ 12492 w 12653"/>
              <a:gd name="connsiteY382" fmla="*/ 22 h 4063"/>
              <a:gd name="connsiteX383" fmla="*/ 12630 w 12653"/>
              <a:gd name="connsiteY383" fmla="*/ 22 h 4063"/>
              <a:gd name="connsiteX384" fmla="*/ 12630 w 12653"/>
              <a:gd name="connsiteY384" fmla="*/ 160 h 4063"/>
              <a:gd name="connsiteX385" fmla="*/ 12571 w 12653"/>
              <a:gd name="connsiteY385" fmla="*/ 160 h 4063"/>
              <a:gd name="connsiteX386" fmla="*/ 12571 w 12653"/>
              <a:gd name="connsiteY386" fmla="*/ 82 h 4063"/>
              <a:gd name="connsiteX387" fmla="*/ 12492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12392 w 12653"/>
              <a:gd name="connsiteY356" fmla="*/ 102 h 4063"/>
              <a:gd name="connsiteX357" fmla="*/ 12392 w 12653"/>
              <a:gd name="connsiteY357" fmla="*/ 164 h 4063"/>
              <a:gd name="connsiteX358" fmla="*/ 12319 w 12653"/>
              <a:gd name="connsiteY358" fmla="*/ 164 h 4063"/>
              <a:gd name="connsiteX359" fmla="*/ 12319 w 12653"/>
              <a:gd name="connsiteY359" fmla="*/ 102 h 4063"/>
              <a:gd name="connsiteX360" fmla="*/ 12392 w 12653"/>
              <a:gd name="connsiteY360" fmla="*/ 102 h 4063"/>
              <a:gd name="connsiteX361" fmla="*/ 12392 w 12653"/>
              <a:gd name="connsiteY361" fmla="*/ 3899 h 4063"/>
              <a:gd name="connsiteX362" fmla="*/ 12392 w 12653"/>
              <a:gd name="connsiteY362" fmla="*/ 3962 h 4063"/>
              <a:gd name="connsiteX363" fmla="*/ 12319 w 12653"/>
              <a:gd name="connsiteY363" fmla="*/ 3962 h 4063"/>
              <a:gd name="connsiteX364" fmla="*/ 12319 w 12653"/>
              <a:gd name="connsiteY364" fmla="*/ 3899 h 4063"/>
              <a:gd name="connsiteX365" fmla="*/ 12392 w 12653"/>
              <a:gd name="connsiteY365" fmla="*/ 3899 h 4063"/>
              <a:gd name="connsiteX366" fmla="*/ 12552 w 12653"/>
              <a:gd name="connsiteY366" fmla="*/ 277 h 4063"/>
              <a:gd name="connsiteX367" fmla="*/ 12552 w 12653"/>
              <a:gd name="connsiteY367" fmla="*/ 339 h 4063"/>
              <a:gd name="connsiteX368" fmla="*/ 12487 w 12653"/>
              <a:gd name="connsiteY368" fmla="*/ 339 h 4063"/>
              <a:gd name="connsiteX369" fmla="*/ 12487 w 12653"/>
              <a:gd name="connsiteY369" fmla="*/ 277 h 4063"/>
              <a:gd name="connsiteX370" fmla="*/ 12552 w 12653"/>
              <a:gd name="connsiteY370" fmla="*/ 277 h 4063"/>
              <a:gd name="connsiteX371" fmla="*/ 12552 w 12653"/>
              <a:gd name="connsiteY371" fmla="*/ 184 h 4063"/>
              <a:gd name="connsiteX372" fmla="*/ 12552 w 12653"/>
              <a:gd name="connsiteY372" fmla="*/ 255 h 4063"/>
              <a:gd name="connsiteX373" fmla="*/ 12487 w 12653"/>
              <a:gd name="connsiteY373" fmla="*/ 255 h 4063"/>
              <a:gd name="connsiteX374" fmla="*/ 12487 w 12653"/>
              <a:gd name="connsiteY374" fmla="*/ 184 h 4063"/>
              <a:gd name="connsiteX375" fmla="*/ 12552 w 12653"/>
              <a:gd name="connsiteY375" fmla="*/ 184 h 4063"/>
              <a:gd name="connsiteX376" fmla="*/ 12552 w 12653"/>
              <a:gd name="connsiteY376" fmla="*/ 102 h 4063"/>
              <a:gd name="connsiteX377" fmla="*/ 12552 w 12653"/>
              <a:gd name="connsiteY377" fmla="*/ 160 h 4063"/>
              <a:gd name="connsiteX378" fmla="*/ 12492 w 12653"/>
              <a:gd name="connsiteY378" fmla="*/ 160 h 4063"/>
              <a:gd name="connsiteX379" fmla="*/ 12492 w 12653"/>
              <a:gd name="connsiteY379" fmla="*/ 102 h 4063"/>
              <a:gd name="connsiteX380" fmla="*/ 12552 w 12653"/>
              <a:gd name="connsiteY380" fmla="*/ 102 h 4063"/>
              <a:gd name="connsiteX381" fmla="*/ 12492 w 12653"/>
              <a:gd name="connsiteY381" fmla="*/ 82 h 4063"/>
              <a:gd name="connsiteX382" fmla="*/ 12492 w 12653"/>
              <a:gd name="connsiteY382" fmla="*/ 22 h 4063"/>
              <a:gd name="connsiteX383" fmla="*/ 12630 w 12653"/>
              <a:gd name="connsiteY383" fmla="*/ 22 h 4063"/>
              <a:gd name="connsiteX384" fmla="*/ 12630 w 12653"/>
              <a:gd name="connsiteY384" fmla="*/ 160 h 4063"/>
              <a:gd name="connsiteX385" fmla="*/ 12571 w 12653"/>
              <a:gd name="connsiteY385" fmla="*/ 160 h 4063"/>
              <a:gd name="connsiteX386" fmla="*/ 12571 w 12653"/>
              <a:gd name="connsiteY386" fmla="*/ 82 h 4063"/>
              <a:gd name="connsiteX387" fmla="*/ 12492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12574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12392 w 12653"/>
              <a:gd name="connsiteY356" fmla="*/ 102 h 4063"/>
              <a:gd name="connsiteX357" fmla="*/ 12392 w 12653"/>
              <a:gd name="connsiteY357" fmla="*/ 164 h 4063"/>
              <a:gd name="connsiteX358" fmla="*/ 12319 w 12653"/>
              <a:gd name="connsiteY358" fmla="*/ 164 h 4063"/>
              <a:gd name="connsiteX359" fmla="*/ 12319 w 12653"/>
              <a:gd name="connsiteY359" fmla="*/ 102 h 4063"/>
              <a:gd name="connsiteX360" fmla="*/ 12392 w 12653"/>
              <a:gd name="connsiteY360" fmla="*/ 102 h 4063"/>
              <a:gd name="connsiteX361" fmla="*/ 12392 w 12653"/>
              <a:gd name="connsiteY361" fmla="*/ 3899 h 4063"/>
              <a:gd name="connsiteX362" fmla="*/ 12392 w 12653"/>
              <a:gd name="connsiteY362" fmla="*/ 3962 h 4063"/>
              <a:gd name="connsiteX363" fmla="*/ 12319 w 12653"/>
              <a:gd name="connsiteY363" fmla="*/ 3962 h 4063"/>
              <a:gd name="connsiteX364" fmla="*/ 12319 w 12653"/>
              <a:gd name="connsiteY364" fmla="*/ 3899 h 4063"/>
              <a:gd name="connsiteX365" fmla="*/ 12392 w 12653"/>
              <a:gd name="connsiteY365" fmla="*/ 3899 h 4063"/>
              <a:gd name="connsiteX366" fmla="*/ 12552 w 12653"/>
              <a:gd name="connsiteY366" fmla="*/ 277 h 4063"/>
              <a:gd name="connsiteX367" fmla="*/ 12552 w 12653"/>
              <a:gd name="connsiteY367" fmla="*/ 339 h 4063"/>
              <a:gd name="connsiteX368" fmla="*/ 12487 w 12653"/>
              <a:gd name="connsiteY368" fmla="*/ 339 h 4063"/>
              <a:gd name="connsiteX369" fmla="*/ 12487 w 12653"/>
              <a:gd name="connsiteY369" fmla="*/ 277 h 4063"/>
              <a:gd name="connsiteX370" fmla="*/ 12552 w 12653"/>
              <a:gd name="connsiteY370" fmla="*/ 277 h 4063"/>
              <a:gd name="connsiteX371" fmla="*/ 12552 w 12653"/>
              <a:gd name="connsiteY371" fmla="*/ 184 h 4063"/>
              <a:gd name="connsiteX372" fmla="*/ 12552 w 12653"/>
              <a:gd name="connsiteY372" fmla="*/ 255 h 4063"/>
              <a:gd name="connsiteX373" fmla="*/ 12487 w 12653"/>
              <a:gd name="connsiteY373" fmla="*/ 255 h 4063"/>
              <a:gd name="connsiteX374" fmla="*/ 12487 w 12653"/>
              <a:gd name="connsiteY374" fmla="*/ 184 h 4063"/>
              <a:gd name="connsiteX375" fmla="*/ 12552 w 12653"/>
              <a:gd name="connsiteY375" fmla="*/ 184 h 4063"/>
              <a:gd name="connsiteX376" fmla="*/ 12552 w 12653"/>
              <a:gd name="connsiteY376" fmla="*/ 102 h 4063"/>
              <a:gd name="connsiteX377" fmla="*/ 12552 w 12653"/>
              <a:gd name="connsiteY377" fmla="*/ 160 h 4063"/>
              <a:gd name="connsiteX378" fmla="*/ 12492 w 12653"/>
              <a:gd name="connsiteY378" fmla="*/ 160 h 4063"/>
              <a:gd name="connsiteX379" fmla="*/ 12492 w 12653"/>
              <a:gd name="connsiteY379" fmla="*/ 102 h 4063"/>
              <a:gd name="connsiteX380" fmla="*/ 12552 w 12653"/>
              <a:gd name="connsiteY380" fmla="*/ 102 h 4063"/>
              <a:gd name="connsiteX381" fmla="*/ 12492 w 12653"/>
              <a:gd name="connsiteY381" fmla="*/ 82 h 4063"/>
              <a:gd name="connsiteX382" fmla="*/ 12492 w 12653"/>
              <a:gd name="connsiteY382" fmla="*/ 22 h 4063"/>
              <a:gd name="connsiteX383" fmla="*/ 12630 w 12653"/>
              <a:gd name="connsiteY383" fmla="*/ 22 h 4063"/>
              <a:gd name="connsiteX384" fmla="*/ 12630 w 12653"/>
              <a:gd name="connsiteY384" fmla="*/ 160 h 4063"/>
              <a:gd name="connsiteX385" fmla="*/ 12571 w 12653"/>
              <a:gd name="connsiteY385" fmla="*/ 160 h 4063"/>
              <a:gd name="connsiteX386" fmla="*/ 12571 w 12653"/>
              <a:gd name="connsiteY386" fmla="*/ 82 h 4063"/>
              <a:gd name="connsiteX387" fmla="*/ 12492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12574 w 12653"/>
              <a:gd name="connsiteY393" fmla="*/ 575 h 4063"/>
              <a:gd name="connsiteX394" fmla="*/ 12574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12392 w 12653"/>
              <a:gd name="connsiteY356" fmla="*/ 102 h 4063"/>
              <a:gd name="connsiteX357" fmla="*/ 12392 w 12653"/>
              <a:gd name="connsiteY357" fmla="*/ 164 h 4063"/>
              <a:gd name="connsiteX358" fmla="*/ 12319 w 12653"/>
              <a:gd name="connsiteY358" fmla="*/ 164 h 4063"/>
              <a:gd name="connsiteX359" fmla="*/ 12319 w 12653"/>
              <a:gd name="connsiteY359" fmla="*/ 102 h 4063"/>
              <a:gd name="connsiteX360" fmla="*/ 12392 w 12653"/>
              <a:gd name="connsiteY360" fmla="*/ 102 h 4063"/>
              <a:gd name="connsiteX361" fmla="*/ 12392 w 12653"/>
              <a:gd name="connsiteY361" fmla="*/ 3899 h 4063"/>
              <a:gd name="connsiteX362" fmla="*/ 12392 w 12653"/>
              <a:gd name="connsiteY362" fmla="*/ 3962 h 4063"/>
              <a:gd name="connsiteX363" fmla="*/ 12319 w 12653"/>
              <a:gd name="connsiteY363" fmla="*/ 3962 h 4063"/>
              <a:gd name="connsiteX364" fmla="*/ 12319 w 12653"/>
              <a:gd name="connsiteY364" fmla="*/ 3899 h 4063"/>
              <a:gd name="connsiteX365" fmla="*/ 12392 w 12653"/>
              <a:gd name="connsiteY365" fmla="*/ 3899 h 4063"/>
              <a:gd name="connsiteX366" fmla="*/ 12552 w 12653"/>
              <a:gd name="connsiteY366" fmla="*/ 277 h 4063"/>
              <a:gd name="connsiteX367" fmla="*/ 12552 w 12653"/>
              <a:gd name="connsiteY367" fmla="*/ 339 h 4063"/>
              <a:gd name="connsiteX368" fmla="*/ 12487 w 12653"/>
              <a:gd name="connsiteY368" fmla="*/ 339 h 4063"/>
              <a:gd name="connsiteX369" fmla="*/ 12487 w 12653"/>
              <a:gd name="connsiteY369" fmla="*/ 277 h 4063"/>
              <a:gd name="connsiteX370" fmla="*/ 12552 w 12653"/>
              <a:gd name="connsiteY370" fmla="*/ 277 h 4063"/>
              <a:gd name="connsiteX371" fmla="*/ 12552 w 12653"/>
              <a:gd name="connsiteY371" fmla="*/ 184 h 4063"/>
              <a:gd name="connsiteX372" fmla="*/ 12552 w 12653"/>
              <a:gd name="connsiteY372" fmla="*/ 255 h 4063"/>
              <a:gd name="connsiteX373" fmla="*/ 12487 w 12653"/>
              <a:gd name="connsiteY373" fmla="*/ 255 h 4063"/>
              <a:gd name="connsiteX374" fmla="*/ 12487 w 12653"/>
              <a:gd name="connsiteY374" fmla="*/ 184 h 4063"/>
              <a:gd name="connsiteX375" fmla="*/ 12552 w 12653"/>
              <a:gd name="connsiteY375" fmla="*/ 184 h 4063"/>
              <a:gd name="connsiteX376" fmla="*/ 12552 w 12653"/>
              <a:gd name="connsiteY376" fmla="*/ 102 h 4063"/>
              <a:gd name="connsiteX377" fmla="*/ 12552 w 12653"/>
              <a:gd name="connsiteY377" fmla="*/ 160 h 4063"/>
              <a:gd name="connsiteX378" fmla="*/ 12492 w 12653"/>
              <a:gd name="connsiteY378" fmla="*/ 160 h 4063"/>
              <a:gd name="connsiteX379" fmla="*/ 12492 w 12653"/>
              <a:gd name="connsiteY379" fmla="*/ 102 h 4063"/>
              <a:gd name="connsiteX380" fmla="*/ 12552 w 12653"/>
              <a:gd name="connsiteY380" fmla="*/ 102 h 4063"/>
              <a:gd name="connsiteX381" fmla="*/ 12492 w 12653"/>
              <a:gd name="connsiteY381" fmla="*/ 82 h 4063"/>
              <a:gd name="connsiteX382" fmla="*/ 12492 w 12653"/>
              <a:gd name="connsiteY382" fmla="*/ 22 h 4063"/>
              <a:gd name="connsiteX383" fmla="*/ 12630 w 12653"/>
              <a:gd name="connsiteY383" fmla="*/ 22 h 4063"/>
              <a:gd name="connsiteX384" fmla="*/ 12630 w 12653"/>
              <a:gd name="connsiteY384" fmla="*/ 160 h 4063"/>
              <a:gd name="connsiteX385" fmla="*/ 12571 w 12653"/>
              <a:gd name="connsiteY385" fmla="*/ 160 h 4063"/>
              <a:gd name="connsiteX386" fmla="*/ 12571 w 12653"/>
              <a:gd name="connsiteY386" fmla="*/ 82 h 4063"/>
              <a:gd name="connsiteX387" fmla="*/ 12492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12574 w 12653"/>
              <a:gd name="connsiteY393" fmla="*/ 575 h 4063"/>
              <a:gd name="connsiteX394" fmla="*/ 12574 w 12653"/>
              <a:gd name="connsiteY394" fmla="*/ 536 h 4063"/>
              <a:gd name="connsiteX395" fmla="*/ 12615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12392 w 12653"/>
              <a:gd name="connsiteY356" fmla="*/ 102 h 4063"/>
              <a:gd name="connsiteX357" fmla="*/ 12392 w 12653"/>
              <a:gd name="connsiteY357" fmla="*/ 164 h 4063"/>
              <a:gd name="connsiteX358" fmla="*/ 12319 w 12653"/>
              <a:gd name="connsiteY358" fmla="*/ 164 h 4063"/>
              <a:gd name="connsiteX359" fmla="*/ 12319 w 12653"/>
              <a:gd name="connsiteY359" fmla="*/ 102 h 4063"/>
              <a:gd name="connsiteX360" fmla="*/ 12392 w 12653"/>
              <a:gd name="connsiteY360" fmla="*/ 102 h 4063"/>
              <a:gd name="connsiteX361" fmla="*/ 12392 w 12653"/>
              <a:gd name="connsiteY361" fmla="*/ 3899 h 4063"/>
              <a:gd name="connsiteX362" fmla="*/ 12392 w 12653"/>
              <a:gd name="connsiteY362" fmla="*/ 3962 h 4063"/>
              <a:gd name="connsiteX363" fmla="*/ 12319 w 12653"/>
              <a:gd name="connsiteY363" fmla="*/ 3962 h 4063"/>
              <a:gd name="connsiteX364" fmla="*/ 12319 w 12653"/>
              <a:gd name="connsiteY364" fmla="*/ 3899 h 4063"/>
              <a:gd name="connsiteX365" fmla="*/ 12392 w 12653"/>
              <a:gd name="connsiteY365" fmla="*/ 3899 h 4063"/>
              <a:gd name="connsiteX366" fmla="*/ 12552 w 12653"/>
              <a:gd name="connsiteY366" fmla="*/ 277 h 4063"/>
              <a:gd name="connsiteX367" fmla="*/ 12552 w 12653"/>
              <a:gd name="connsiteY367" fmla="*/ 339 h 4063"/>
              <a:gd name="connsiteX368" fmla="*/ 12487 w 12653"/>
              <a:gd name="connsiteY368" fmla="*/ 339 h 4063"/>
              <a:gd name="connsiteX369" fmla="*/ 12487 w 12653"/>
              <a:gd name="connsiteY369" fmla="*/ 277 h 4063"/>
              <a:gd name="connsiteX370" fmla="*/ 12552 w 12653"/>
              <a:gd name="connsiteY370" fmla="*/ 277 h 4063"/>
              <a:gd name="connsiteX371" fmla="*/ 12552 w 12653"/>
              <a:gd name="connsiteY371" fmla="*/ 184 h 4063"/>
              <a:gd name="connsiteX372" fmla="*/ 12552 w 12653"/>
              <a:gd name="connsiteY372" fmla="*/ 255 h 4063"/>
              <a:gd name="connsiteX373" fmla="*/ 12487 w 12653"/>
              <a:gd name="connsiteY373" fmla="*/ 255 h 4063"/>
              <a:gd name="connsiteX374" fmla="*/ 12487 w 12653"/>
              <a:gd name="connsiteY374" fmla="*/ 184 h 4063"/>
              <a:gd name="connsiteX375" fmla="*/ 12552 w 12653"/>
              <a:gd name="connsiteY375" fmla="*/ 184 h 4063"/>
              <a:gd name="connsiteX376" fmla="*/ 12552 w 12653"/>
              <a:gd name="connsiteY376" fmla="*/ 102 h 4063"/>
              <a:gd name="connsiteX377" fmla="*/ 12552 w 12653"/>
              <a:gd name="connsiteY377" fmla="*/ 160 h 4063"/>
              <a:gd name="connsiteX378" fmla="*/ 12492 w 12653"/>
              <a:gd name="connsiteY378" fmla="*/ 160 h 4063"/>
              <a:gd name="connsiteX379" fmla="*/ 12492 w 12653"/>
              <a:gd name="connsiteY379" fmla="*/ 102 h 4063"/>
              <a:gd name="connsiteX380" fmla="*/ 12552 w 12653"/>
              <a:gd name="connsiteY380" fmla="*/ 102 h 4063"/>
              <a:gd name="connsiteX381" fmla="*/ 12492 w 12653"/>
              <a:gd name="connsiteY381" fmla="*/ 82 h 4063"/>
              <a:gd name="connsiteX382" fmla="*/ 12492 w 12653"/>
              <a:gd name="connsiteY382" fmla="*/ 22 h 4063"/>
              <a:gd name="connsiteX383" fmla="*/ 12630 w 12653"/>
              <a:gd name="connsiteY383" fmla="*/ 22 h 4063"/>
              <a:gd name="connsiteX384" fmla="*/ 12630 w 12653"/>
              <a:gd name="connsiteY384" fmla="*/ 160 h 4063"/>
              <a:gd name="connsiteX385" fmla="*/ 12571 w 12653"/>
              <a:gd name="connsiteY385" fmla="*/ 160 h 4063"/>
              <a:gd name="connsiteX386" fmla="*/ 12571 w 12653"/>
              <a:gd name="connsiteY386" fmla="*/ 82 h 4063"/>
              <a:gd name="connsiteX387" fmla="*/ 12492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12574 w 12653"/>
              <a:gd name="connsiteY393" fmla="*/ 575 h 4063"/>
              <a:gd name="connsiteX394" fmla="*/ 12574 w 12653"/>
              <a:gd name="connsiteY394" fmla="*/ 536 h 4063"/>
              <a:gd name="connsiteX395" fmla="*/ 12615 w 12653"/>
              <a:gd name="connsiteY395" fmla="*/ 536 h 4063"/>
              <a:gd name="connsiteX396" fmla="*/ 12615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12392 w 12653"/>
              <a:gd name="connsiteY356" fmla="*/ 102 h 4063"/>
              <a:gd name="connsiteX357" fmla="*/ 12392 w 12653"/>
              <a:gd name="connsiteY357" fmla="*/ 164 h 4063"/>
              <a:gd name="connsiteX358" fmla="*/ 12319 w 12653"/>
              <a:gd name="connsiteY358" fmla="*/ 164 h 4063"/>
              <a:gd name="connsiteX359" fmla="*/ 12319 w 12653"/>
              <a:gd name="connsiteY359" fmla="*/ 102 h 4063"/>
              <a:gd name="connsiteX360" fmla="*/ 12392 w 12653"/>
              <a:gd name="connsiteY360" fmla="*/ 102 h 4063"/>
              <a:gd name="connsiteX361" fmla="*/ 12392 w 12653"/>
              <a:gd name="connsiteY361" fmla="*/ 3899 h 4063"/>
              <a:gd name="connsiteX362" fmla="*/ 12392 w 12653"/>
              <a:gd name="connsiteY362" fmla="*/ 3962 h 4063"/>
              <a:gd name="connsiteX363" fmla="*/ 12319 w 12653"/>
              <a:gd name="connsiteY363" fmla="*/ 3962 h 4063"/>
              <a:gd name="connsiteX364" fmla="*/ 12319 w 12653"/>
              <a:gd name="connsiteY364" fmla="*/ 3899 h 4063"/>
              <a:gd name="connsiteX365" fmla="*/ 12392 w 12653"/>
              <a:gd name="connsiteY365" fmla="*/ 3899 h 4063"/>
              <a:gd name="connsiteX366" fmla="*/ 12552 w 12653"/>
              <a:gd name="connsiteY366" fmla="*/ 277 h 4063"/>
              <a:gd name="connsiteX367" fmla="*/ 12552 w 12653"/>
              <a:gd name="connsiteY367" fmla="*/ 339 h 4063"/>
              <a:gd name="connsiteX368" fmla="*/ 12487 w 12653"/>
              <a:gd name="connsiteY368" fmla="*/ 339 h 4063"/>
              <a:gd name="connsiteX369" fmla="*/ 12487 w 12653"/>
              <a:gd name="connsiteY369" fmla="*/ 277 h 4063"/>
              <a:gd name="connsiteX370" fmla="*/ 12552 w 12653"/>
              <a:gd name="connsiteY370" fmla="*/ 277 h 4063"/>
              <a:gd name="connsiteX371" fmla="*/ 12552 w 12653"/>
              <a:gd name="connsiteY371" fmla="*/ 184 h 4063"/>
              <a:gd name="connsiteX372" fmla="*/ 12552 w 12653"/>
              <a:gd name="connsiteY372" fmla="*/ 255 h 4063"/>
              <a:gd name="connsiteX373" fmla="*/ 12487 w 12653"/>
              <a:gd name="connsiteY373" fmla="*/ 255 h 4063"/>
              <a:gd name="connsiteX374" fmla="*/ 12487 w 12653"/>
              <a:gd name="connsiteY374" fmla="*/ 184 h 4063"/>
              <a:gd name="connsiteX375" fmla="*/ 12552 w 12653"/>
              <a:gd name="connsiteY375" fmla="*/ 184 h 4063"/>
              <a:gd name="connsiteX376" fmla="*/ 12552 w 12653"/>
              <a:gd name="connsiteY376" fmla="*/ 102 h 4063"/>
              <a:gd name="connsiteX377" fmla="*/ 12552 w 12653"/>
              <a:gd name="connsiteY377" fmla="*/ 160 h 4063"/>
              <a:gd name="connsiteX378" fmla="*/ 12492 w 12653"/>
              <a:gd name="connsiteY378" fmla="*/ 160 h 4063"/>
              <a:gd name="connsiteX379" fmla="*/ 12492 w 12653"/>
              <a:gd name="connsiteY379" fmla="*/ 102 h 4063"/>
              <a:gd name="connsiteX380" fmla="*/ 12552 w 12653"/>
              <a:gd name="connsiteY380" fmla="*/ 102 h 4063"/>
              <a:gd name="connsiteX381" fmla="*/ 12492 w 12653"/>
              <a:gd name="connsiteY381" fmla="*/ 82 h 4063"/>
              <a:gd name="connsiteX382" fmla="*/ 12492 w 12653"/>
              <a:gd name="connsiteY382" fmla="*/ 22 h 4063"/>
              <a:gd name="connsiteX383" fmla="*/ 12630 w 12653"/>
              <a:gd name="connsiteY383" fmla="*/ 22 h 4063"/>
              <a:gd name="connsiteX384" fmla="*/ 12630 w 12653"/>
              <a:gd name="connsiteY384" fmla="*/ 160 h 4063"/>
              <a:gd name="connsiteX385" fmla="*/ 12571 w 12653"/>
              <a:gd name="connsiteY385" fmla="*/ 160 h 4063"/>
              <a:gd name="connsiteX386" fmla="*/ 12571 w 12653"/>
              <a:gd name="connsiteY386" fmla="*/ 82 h 4063"/>
              <a:gd name="connsiteX387" fmla="*/ 12492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12574 w 12653"/>
              <a:gd name="connsiteY393" fmla="*/ 575 h 4063"/>
              <a:gd name="connsiteX394" fmla="*/ 12574 w 12653"/>
              <a:gd name="connsiteY394" fmla="*/ 536 h 4063"/>
              <a:gd name="connsiteX395" fmla="*/ 12615 w 12653"/>
              <a:gd name="connsiteY395" fmla="*/ 536 h 4063"/>
              <a:gd name="connsiteX396" fmla="*/ 12615 w 12653"/>
              <a:gd name="connsiteY396" fmla="*/ 575 h 4063"/>
              <a:gd name="connsiteX397" fmla="*/ 12574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2708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12392 w 12653"/>
              <a:gd name="connsiteY356" fmla="*/ 102 h 4063"/>
              <a:gd name="connsiteX357" fmla="*/ 12392 w 12653"/>
              <a:gd name="connsiteY357" fmla="*/ 164 h 4063"/>
              <a:gd name="connsiteX358" fmla="*/ 12319 w 12653"/>
              <a:gd name="connsiteY358" fmla="*/ 164 h 4063"/>
              <a:gd name="connsiteX359" fmla="*/ 12319 w 12653"/>
              <a:gd name="connsiteY359" fmla="*/ 102 h 4063"/>
              <a:gd name="connsiteX360" fmla="*/ 12392 w 12653"/>
              <a:gd name="connsiteY360" fmla="*/ 102 h 4063"/>
              <a:gd name="connsiteX361" fmla="*/ 12392 w 12653"/>
              <a:gd name="connsiteY361" fmla="*/ 3899 h 4063"/>
              <a:gd name="connsiteX362" fmla="*/ 12392 w 12653"/>
              <a:gd name="connsiteY362" fmla="*/ 3962 h 4063"/>
              <a:gd name="connsiteX363" fmla="*/ 12319 w 12653"/>
              <a:gd name="connsiteY363" fmla="*/ 3962 h 4063"/>
              <a:gd name="connsiteX364" fmla="*/ 12319 w 12653"/>
              <a:gd name="connsiteY364" fmla="*/ 3899 h 4063"/>
              <a:gd name="connsiteX365" fmla="*/ 12392 w 12653"/>
              <a:gd name="connsiteY365" fmla="*/ 3899 h 4063"/>
              <a:gd name="connsiteX366" fmla="*/ 12552 w 12653"/>
              <a:gd name="connsiteY366" fmla="*/ 277 h 4063"/>
              <a:gd name="connsiteX367" fmla="*/ 12552 w 12653"/>
              <a:gd name="connsiteY367" fmla="*/ 339 h 4063"/>
              <a:gd name="connsiteX368" fmla="*/ 12487 w 12653"/>
              <a:gd name="connsiteY368" fmla="*/ 339 h 4063"/>
              <a:gd name="connsiteX369" fmla="*/ 12487 w 12653"/>
              <a:gd name="connsiteY369" fmla="*/ 277 h 4063"/>
              <a:gd name="connsiteX370" fmla="*/ 12552 w 12653"/>
              <a:gd name="connsiteY370" fmla="*/ 277 h 4063"/>
              <a:gd name="connsiteX371" fmla="*/ 12552 w 12653"/>
              <a:gd name="connsiteY371" fmla="*/ 184 h 4063"/>
              <a:gd name="connsiteX372" fmla="*/ 12552 w 12653"/>
              <a:gd name="connsiteY372" fmla="*/ 255 h 4063"/>
              <a:gd name="connsiteX373" fmla="*/ 12487 w 12653"/>
              <a:gd name="connsiteY373" fmla="*/ 255 h 4063"/>
              <a:gd name="connsiteX374" fmla="*/ 12487 w 12653"/>
              <a:gd name="connsiteY374" fmla="*/ 184 h 4063"/>
              <a:gd name="connsiteX375" fmla="*/ 12552 w 12653"/>
              <a:gd name="connsiteY375" fmla="*/ 184 h 4063"/>
              <a:gd name="connsiteX376" fmla="*/ 12552 w 12653"/>
              <a:gd name="connsiteY376" fmla="*/ 102 h 4063"/>
              <a:gd name="connsiteX377" fmla="*/ 12552 w 12653"/>
              <a:gd name="connsiteY377" fmla="*/ 160 h 4063"/>
              <a:gd name="connsiteX378" fmla="*/ 12492 w 12653"/>
              <a:gd name="connsiteY378" fmla="*/ 160 h 4063"/>
              <a:gd name="connsiteX379" fmla="*/ 12492 w 12653"/>
              <a:gd name="connsiteY379" fmla="*/ 102 h 4063"/>
              <a:gd name="connsiteX380" fmla="*/ 12552 w 12653"/>
              <a:gd name="connsiteY380" fmla="*/ 102 h 4063"/>
              <a:gd name="connsiteX381" fmla="*/ 12492 w 12653"/>
              <a:gd name="connsiteY381" fmla="*/ 82 h 4063"/>
              <a:gd name="connsiteX382" fmla="*/ 12492 w 12653"/>
              <a:gd name="connsiteY382" fmla="*/ 22 h 4063"/>
              <a:gd name="connsiteX383" fmla="*/ 12630 w 12653"/>
              <a:gd name="connsiteY383" fmla="*/ 22 h 4063"/>
              <a:gd name="connsiteX384" fmla="*/ 12630 w 12653"/>
              <a:gd name="connsiteY384" fmla="*/ 160 h 4063"/>
              <a:gd name="connsiteX385" fmla="*/ 12571 w 12653"/>
              <a:gd name="connsiteY385" fmla="*/ 160 h 4063"/>
              <a:gd name="connsiteX386" fmla="*/ 12571 w 12653"/>
              <a:gd name="connsiteY386" fmla="*/ 82 h 4063"/>
              <a:gd name="connsiteX387" fmla="*/ 12492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12574 w 12653"/>
              <a:gd name="connsiteY393" fmla="*/ 575 h 4063"/>
              <a:gd name="connsiteX394" fmla="*/ 12574 w 12653"/>
              <a:gd name="connsiteY394" fmla="*/ 536 h 4063"/>
              <a:gd name="connsiteX395" fmla="*/ 12615 w 12653"/>
              <a:gd name="connsiteY395" fmla="*/ 536 h 4063"/>
              <a:gd name="connsiteX396" fmla="*/ 12615 w 12653"/>
              <a:gd name="connsiteY396" fmla="*/ 575 h 4063"/>
              <a:gd name="connsiteX397" fmla="*/ 12574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2708 h 4063"/>
              <a:gd name="connsiteX46" fmla="*/ 80 w 12653"/>
              <a:gd name="connsiteY46" fmla="*/ 2708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12392 w 12653"/>
              <a:gd name="connsiteY356" fmla="*/ 102 h 4063"/>
              <a:gd name="connsiteX357" fmla="*/ 12392 w 12653"/>
              <a:gd name="connsiteY357" fmla="*/ 164 h 4063"/>
              <a:gd name="connsiteX358" fmla="*/ 12319 w 12653"/>
              <a:gd name="connsiteY358" fmla="*/ 164 h 4063"/>
              <a:gd name="connsiteX359" fmla="*/ 12319 w 12653"/>
              <a:gd name="connsiteY359" fmla="*/ 102 h 4063"/>
              <a:gd name="connsiteX360" fmla="*/ 12392 w 12653"/>
              <a:gd name="connsiteY360" fmla="*/ 102 h 4063"/>
              <a:gd name="connsiteX361" fmla="*/ 12392 w 12653"/>
              <a:gd name="connsiteY361" fmla="*/ 3899 h 4063"/>
              <a:gd name="connsiteX362" fmla="*/ 12392 w 12653"/>
              <a:gd name="connsiteY362" fmla="*/ 3962 h 4063"/>
              <a:gd name="connsiteX363" fmla="*/ 12319 w 12653"/>
              <a:gd name="connsiteY363" fmla="*/ 3962 h 4063"/>
              <a:gd name="connsiteX364" fmla="*/ 12319 w 12653"/>
              <a:gd name="connsiteY364" fmla="*/ 3899 h 4063"/>
              <a:gd name="connsiteX365" fmla="*/ 12392 w 12653"/>
              <a:gd name="connsiteY365" fmla="*/ 3899 h 4063"/>
              <a:gd name="connsiteX366" fmla="*/ 12552 w 12653"/>
              <a:gd name="connsiteY366" fmla="*/ 277 h 4063"/>
              <a:gd name="connsiteX367" fmla="*/ 12552 w 12653"/>
              <a:gd name="connsiteY367" fmla="*/ 339 h 4063"/>
              <a:gd name="connsiteX368" fmla="*/ 12487 w 12653"/>
              <a:gd name="connsiteY368" fmla="*/ 339 h 4063"/>
              <a:gd name="connsiteX369" fmla="*/ 12487 w 12653"/>
              <a:gd name="connsiteY369" fmla="*/ 277 h 4063"/>
              <a:gd name="connsiteX370" fmla="*/ 12552 w 12653"/>
              <a:gd name="connsiteY370" fmla="*/ 277 h 4063"/>
              <a:gd name="connsiteX371" fmla="*/ 12552 w 12653"/>
              <a:gd name="connsiteY371" fmla="*/ 184 h 4063"/>
              <a:gd name="connsiteX372" fmla="*/ 12552 w 12653"/>
              <a:gd name="connsiteY372" fmla="*/ 255 h 4063"/>
              <a:gd name="connsiteX373" fmla="*/ 12487 w 12653"/>
              <a:gd name="connsiteY373" fmla="*/ 255 h 4063"/>
              <a:gd name="connsiteX374" fmla="*/ 12487 w 12653"/>
              <a:gd name="connsiteY374" fmla="*/ 184 h 4063"/>
              <a:gd name="connsiteX375" fmla="*/ 12552 w 12653"/>
              <a:gd name="connsiteY375" fmla="*/ 184 h 4063"/>
              <a:gd name="connsiteX376" fmla="*/ 12552 w 12653"/>
              <a:gd name="connsiteY376" fmla="*/ 102 h 4063"/>
              <a:gd name="connsiteX377" fmla="*/ 12552 w 12653"/>
              <a:gd name="connsiteY377" fmla="*/ 160 h 4063"/>
              <a:gd name="connsiteX378" fmla="*/ 12492 w 12653"/>
              <a:gd name="connsiteY378" fmla="*/ 160 h 4063"/>
              <a:gd name="connsiteX379" fmla="*/ 12492 w 12653"/>
              <a:gd name="connsiteY379" fmla="*/ 102 h 4063"/>
              <a:gd name="connsiteX380" fmla="*/ 12552 w 12653"/>
              <a:gd name="connsiteY380" fmla="*/ 102 h 4063"/>
              <a:gd name="connsiteX381" fmla="*/ 12492 w 12653"/>
              <a:gd name="connsiteY381" fmla="*/ 82 h 4063"/>
              <a:gd name="connsiteX382" fmla="*/ 12492 w 12653"/>
              <a:gd name="connsiteY382" fmla="*/ 22 h 4063"/>
              <a:gd name="connsiteX383" fmla="*/ 12630 w 12653"/>
              <a:gd name="connsiteY383" fmla="*/ 22 h 4063"/>
              <a:gd name="connsiteX384" fmla="*/ 12630 w 12653"/>
              <a:gd name="connsiteY384" fmla="*/ 160 h 4063"/>
              <a:gd name="connsiteX385" fmla="*/ 12571 w 12653"/>
              <a:gd name="connsiteY385" fmla="*/ 160 h 4063"/>
              <a:gd name="connsiteX386" fmla="*/ 12571 w 12653"/>
              <a:gd name="connsiteY386" fmla="*/ 82 h 4063"/>
              <a:gd name="connsiteX387" fmla="*/ 12492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12574 w 12653"/>
              <a:gd name="connsiteY393" fmla="*/ 575 h 4063"/>
              <a:gd name="connsiteX394" fmla="*/ 12574 w 12653"/>
              <a:gd name="connsiteY394" fmla="*/ 536 h 4063"/>
              <a:gd name="connsiteX395" fmla="*/ 12615 w 12653"/>
              <a:gd name="connsiteY395" fmla="*/ 536 h 4063"/>
              <a:gd name="connsiteX396" fmla="*/ 12615 w 12653"/>
              <a:gd name="connsiteY396" fmla="*/ 575 h 4063"/>
              <a:gd name="connsiteX397" fmla="*/ 12574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2708 h 4063"/>
              <a:gd name="connsiteX46" fmla="*/ 80 w 12653"/>
              <a:gd name="connsiteY46" fmla="*/ 2708 h 4063"/>
              <a:gd name="connsiteX47" fmla="*/ 80 w 12653"/>
              <a:gd name="connsiteY47" fmla="*/ 2765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12392 w 12653"/>
              <a:gd name="connsiteY356" fmla="*/ 102 h 4063"/>
              <a:gd name="connsiteX357" fmla="*/ 12392 w 12653"/>
              <a:gd name="connsiteY357" fmla="*/ 164 h 4063"/>
              <a:gd name="connsiteX358" fmla="*/ 12319 w 12653"/>
              <a:gd name="connsiteY358" fmla="*/ 164 h 4063"/>
              <a:gd name="connsiteX359" fmla="*/ 12319 w 12653"/>
              <a:gd name="connsiteY359" fmla="*/ 102 h 4063"/>
              <a:gd name="connsiteX360" fmla="*/ 12392 w 12653"/>
              <a:gd name="connsiteY360" fmla="*/ 102 h 4063"/>
              <a:gd name="connsiteX361" fmla="*/ 12392 w 12653"/>
              <a:gd name="connsiteY361" fmla="*/ 3899 h 4063"/>
              <a:gd name="connsiteX362" fmla="*/ 12392 w 12653"/>
              <a:gd name="connsiteY362" fmla="*/ 3962 h 4063"/>
              <a:gd name="connsiteX363" fmla="*/ 12319 w 12653"/>
              <a:gd name="connsiteY363" fmla="*/ 3962 h 4063"/>
              <a:gd name="connsiteX364" fmla="*/ 12319 w 12653"/>
              <a:gd name="connsiteY364" fmla="*/ 3899 h 4063"/>
              <a:gd name="connsiteX365" fmla="*/ 12392 w 12653"/>
              <a:gd name="connsiteY365" fmla="*/ 3899 h 4063"/>
              <a:gd name="connsiteX366" fmla="*/ 12552 w 12653"/>
              <a:gd name="connsiteY366" fmla="*/ 277 h 4063"/>
              <a:gd name="connsiteX367" fmla="*/ 12552 w 12653"/>
              <a:gd name="connsiteY367" fmla="*/ 339 h 4063"/>
              <a:gd name="connsiteX368" fmla="*/ 12487 w 12653"/>
              <a:gd name="connsiteY368" fmla="*/ 339 h 4063"/>
              <a:gd name="connsiteX369" fmla="*/ 12487 w 12653"/>
              <a:gd name="connsiteY369" fmla="*/ 277 h 4063"/>
              <a:gd name="connsiteX370" fmla="*/ 12552 w 12653"/>
              <a:gd name="connsiteY370" fmla="*/ 277 h 4063"/>
              <a:gd name="connsiteX371" fmla="*/ 12552 w 12653"/>
              <a:gd name="connsiteY371" fmla="*/ 184 h 4063"/>
              <a:gd name="connsiteX372" fmla="*/ 12552 w 12653"/>
              <a:gd name="connsiteY372" fmla="*/ 255 h 4063"/>
              <a:gd name="connsiteX373" fmla="*/ 12487 w 12653"/>
              <a:gd name="connsiteY373" fmla="*/ 255 h 4063"/>
              <a:gd name="connsiteX374" fmla="*/ 12487 w 12653"/>
              <a:gd name="connsiteY374" fmla="*/ 184 h 4063"/>
              <a:gd name="connsiteX375" fmla="*/ 12552 w 12653"/>
              <a:gd name="connsiteY375" fmla="*/ 184 h 4063"/>
              <a:gd name="connsiteX376" fmla="*/ 12552 w 12653"/>
              <a:gd name="connsiteY376" fmla="*/ 102 h 4063"/>
              <a:gd name="connsiteX377" fmla="*/ 12552 w 12653"/>
              <a:gd name="connsiteY377" fmla="*/ 160 h 4063"/>
              <a:gd name="connsiteX378" fmla="*/ 12492 w 12653"/>
              <a:gd name="connsiteY378" fmla="*/ 160 h 4063"/>
              <a:gd name="connsiteX379" fmla="*/ 12492 w 12653"/>
              <a:gd name="connsiteY379" fmla="*/ 102 h 4063"/>
              <a:gd name="connsiteX380" fmla="*/ 12552 w 12653"/>
              <a:gd name="connsiteY380" fmla="*/ 102 h 4063"/>
              <a:gd name="connsiteX381" fmla="*/ 12492 w 12653"/>
              <a:gd name="connsiteY381" fmla="*/ 82 h 4063"/>
              <a:gd name="connsiteX382" fmla="*/ 12492 w 12653"/>
              <a:gd name="connsiteY382" fmla="*/ 22 h 4063"/>
              <a:gd name="connsiteX383" fmla="*/ 12630 w 12653"/>
              <a:gd name="connsiteY383" fmla="*/ 22 h 4063"/>
              <a:gd name="connsiteX384" fmla="*/ 12630 w 12653"/>
              <a:gd name="connsiteY384" fmla="*/ 160 h 4063"/>
              <a:gd name="connsiteX385" fmla="*/ 12571 w 12653"/>
              <a:gd name="connsiteY385" fmla="*/ 160 h 4063"/>
              <a:gd name="connsiteX386" fmla="*/ 12571 w 12653"/>
              <a:gd name="connsiteY386" fmla="*/ 82 h 4063"/>
              <a:gd name="connsiteX387" fmla="*/ 12492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12574 w 12653"/>
              <a:gd name="connsiteY393" fmla="*/ 575 h 4063"/>
              <a:gd name="connsiteX394" fmla="*/ 12574 w 12653"/>
              <a:gd name="connsiteY394" fmla="*/ 536 h 4063"/>
              <a:gd name="connsiteX395" fmla="*/ 12615 w 12653"/>
              <a:gd name="connsiteY395" fmla="*/ 536 h 4063"/>
              <a:gd name="connsiteX396" fmla="*/ 12615 w 12653"/>
              <a:gd name="connsiteY396" fmla="*/ 575 h 4063"/>
              <a:gd name="connsiteX397" fmla="*/ 12574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2708 h 4063"/>
              <a:gd name="connsiteX46" fmla="*/ 80 w 12653"/>
              <a:gd name="connsiteY46" fmla="*/ 2708 h 4063"/>
              <a:gd name="connsiteX47" fmla="*/ 80 w 12653"/>
              <a:gd name="connsiteY47" fmla="*/ 2765 h 4063"/>
              <a:gd name="connsiteX48" fmla="*/ 17 w 12653"/>
              <a:gd name="connsiteY48" fmla="*/ 2765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12392 w 12653"/>
              <a:gd name="connsiteY356" fmla="*/ 102 h 4063"/>
              <a:gd name="connsiteX357" fmla="*/ 12392 w 12653"/>
              <a:gd name="connsiteY357" fmla="*/ 164 h 4063"/>
              <a:gd name="connsiteX358" fmla="*/ 12319 w 12653"/>
              <a:gd name="connsiteY358" fmla="*/ 164 h 4063"/>
              <a:gd name="connsiteX359" fmla="*/ 12319 w 12653"/>
              <a:gd name="connsiteY359" fmla="*/ 102 h 4063"/>
              <a:gd name="connsiteX360" fmla="*/ 12392 w 12653"/>
              <a:gd name="connsiteY360" fmla="*/ 102 h 4063"/>
              <a:gd name="connsiteX361" fmla="*/ 12392 w 12653"/>
              <a:gd name="connsiteY361" fmla="*/ 3899 h 4063"/>
              <a:gd name="connsiteX362" fmla="*/ 12392 w 12653"/>
              <a:gd name="connsiteY362" fmla="*/ 3962 h 4063"/>
              <a:gd name="connsiteX363" fmla="*/ 12319 w 12653"/>
              <a:gd name="connsiteY363" fmla="*/ 3962 h 4063"/>
              <a:gd name="connsiteX364" fmla="*/ 12319 w 12653"/>
              <a:gd name="connsiteY364" fmla="*/ 3899 h 4063"/>
              <a:gd name="connsiteX365" fmla="*/ 12392 w 12653"/>
              <a:gd name="connsiteY365" fmla="*/ 3899 h 4063"/>
              <a:gd name="connsiteX366" fmla="*/ 12552 w 12653"/>
              <a:gd name="connsiteY366" fmla="*/ 277 h 4063"/>
              <a:gd name="connsiteX367" fmla="*/ 12552 w 12653"/>
              <a:gd name="connsiteY367" fmla="*/ 339 h 4063"/>
              <a:gd name="connsiteX368" fmla="*/ 12487 w 12653"/>
              <a:gd name="connsiteY368" fmla="*/ 339 h 4063"/>
              <a:gd name="connsiteX369" fmla="*/ 12487 w 12653"/>
              <a:gd name="connsiteY369" fmla="*/ 277 h 4063"/>
              <a:gd name="connsiteX370" fmla="*/ 12552 w 12653"/>
              <a:gd name="connsiteY370" fmla="*/ 277 h 4063"/>
              <a:gd name="connsiteX371" fmla="*/ 12552 w 12653"/>
              <a:gd name="connsiteY371" fmla="*/ 184 h 4063"/>
              <a:gd name="connsiteX372" fmla="*/ 12552 w 12653"/>
              <a:gd name="connsiteY372" fmla="*/ 255 h 4063"/>
              <a:gd name="connsiteX373" fmla="*/ 12487 w 12653"/>
              <a:gd name="connsiteY373" fmla="*/ 255 h 4063"/>
              <a:gd name="connsiteX374" fmla="*/ 12487 w 12653"/>
              <a:gd name="connsiteY374" fmla="*/ 184 h 4063"/>
              <a:gd name="connsiteX375" fmla="*/ 12552 w 12653"/>
              <a:gd name="connsiteY375" fmla="*/ 184 h 4063"/>
              <a:gd name="connsiteX376" fmla="*/ 12552 w 12653"/>
              <a:gd name="connsiteY376" fmla="*/ 102 h 4063"/>
              <a:gd name="connsiteX377" fmla="*/ 12552 w 12653"/>
              <a:gd name="connsiteY377" fmla="*/ 160 h 4063"/>
              <a:gd name="connsiteX378" fmla="*/ 12492 w 12653"/>
              <a:gd name="connsiteY378" fmla="*/ 160 h 4063"/>
              <a:gd name="connsiteX379" fmla="*/ 12492 w 12653"/>
              <a:gd name="connsiteY379" fmla="*/ 102 h 4063"/>
              <a:gd name="connsiteX380" fmla="*/ 12552 w 12653"/>
              <a:gd name="connsiteY380" fmla="*/ 102 h 4063"/>
              <a:gd name="connsiteX381" fmla="*/ 12492 w 12653"/>
              <a:gd name="connsiteY381" fmla="*/ 82 h 4063"/>
              <a:gd name="connsiteX382" fmla="*/ 12492 w 12653"/>
              <a:gd name="connsiteY382" fmla="*/ 22 h 4063"/>
              <a:gd name="connsiteX383" fmla="*/ 12630 w 12653"/>
              <a:gd name="connsiteY383" fmla="*/ 22 h 4063"/>
              <a:gd name="connsiteX384" fmla="*/ 12630 w 12653"/>
              <a:gd name="connsiteY384" fmla="*/ 160 h 4063"/>
              <a:gd name="connsiteX385" fmla="*/ 12571 w 12653"/>
              <a:gd name="connsiteY385" fmla="*/ 160 h 4063"/>
              <a:gd name="connsiteX386" fmla="*/ 12571 w 12653"/>
              <a:gd name="connsiteY386" fmla="*/ 82 h 4063"/>
              <a:gd name="connsiteX387" fmla="*/ 12492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12574 w 12653"/>
              <a:gd name="connsiteY393" fmla="*/ 575 h 4063"/>
              <a:gd name="connsiteX394" fmla="*/ 12574 w 12653"/>
              <a:gd name="connsiteY394" fmla="*/ 536 h 4063"/>
              <a:gd name="connsiteX395" fmla="*/ 12615 w 12653"/>
              <a:gd name="connsiteY395" fmla="*/ 536 h 4063"/>
              <a:gd name="connsiteX396" fmla="*/ 12615 w 12653"/>
              <a:gd name="connsiteY396" fmla="*/ 575 h 4063"/>
              <a:gd name="connsiteX397" fmla="*/ 12574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2708 h 4063"/>
              <a:gd name="connsiteX46" fmla="*/ 80 w 12653"/>
              <a:gd name="connsiteY46" fmla="*/ 2708 h 4063"/>
              <a:gd name="connsiteX47" fmla="*/ 80 w 12653"/>
              <a:gd name="connsiteY47" fmla="*/ 2765 h 4063"/>
              <a:gd name="connsiteX48" fmla="*/ 17 w 12653"/>
              <a:gd name="connsiteY48" fmla="*/ 2765 h 4063"/>
              <a:gd name="connsiteX49" fmla="*/ 17 w 12653"/>
              <a:gd name="connsiteY49" fmla="*/ 2847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12392 w 12653"/>
              <a:gd name="connsiteY356" fmla="*/ 102 h 4063"/>
              <a:gd name="connsiteX357" fmla="*/ 12392 w 12653"/>
              <a:gd name="connsiteY357" fmla="*/ 164 h 4063"/>
              <a:gd name="connsiteX358" fmla="*/ 12319 w 12653"/>
              <a:gd name="connsiteY358" fmla="*/ 164 h 4063"/>
              <a:gd name="connsiteX359" fmla="*/ 12319 w 12653"/>
              <a:gd name="connsiteY359" fmla="*/ 102 h 4063"/>
              <a:gd name="connsiteX360" fmla="*/ 12392 w 12653"/>
              <a:gd name="connsiteY360" fmla="*/ 102 h 4063"/>
              <a:gd name="connsiteX361" fmla="*/ 12392 w 12653"/>
              <a:gd name="connsiteY361" fmla="*/ 3899 h 4063"/>
              <a:gd name="connsiteX362" fmla="*/ 12392 w 12653"/>
              <a:gd name="connsiteY362" fmla="*/ 3962 h 4063"/>
              <a:gd name="connsiteX363" fmla="*/ 12319 w 12653"/>
              <a:gd name="connsiteY363" fmla="*/ 3962 h 4063"/>
              <a:gd name="connsiteX364" fmla="*/ 12319 w 12653"/>
              <a:gd name="connsiteY364" fmla="*/ 3899 h 4063"/>
              <a:gd name="connsiteX365" fmla="*/ 12392 w 12653"/>
              <a:gd name="connsiteY365" fmla="*/ 3899 h 4063"/>
              <a:gd name="connsiteX366" fmla="*/ 12552 w 12653"/>
              <a:gd name="connsiteY366" fmla="*/ 277 h 4063"/>
              <a:gd name="connsiteX367" fmla="*/ 12552 w 12653"/>
              <a:gd name="connsiteY367" fmla="*/ 339 h 4063"/>
              <a:gd name="connsiteX368" fmla="*/ 12487 w 12653"/>
              <a:gd name="connsiteY368" fmla="*/ 339 h 4063"/>
              <a:gd name="connsiteX369" fmla="*/ 12487 w 12653"/>
              <a:gd name="connsiteY369" fmla="*/ 277 h 4063"/>
              <a:gd name="connsiteX370" fmla="*/ 12552 w 12653"/>
              <a:gd name="connsiteY370" fmla="*/ 277 h 4063"/>
              <a:gd name="connsiteX371" fmla="*/ 12552 w 12653"/>
              <a:gd name="connsiteY371" fmla="*/ 184 h 4063"/>
              <a:gd name="connsiteX372" fmla="*/ 12552 w 12653"/>
              <a:gd name="connsiteY372" fmla="*/ 255 h 4063"/>
              <a:gd name="connsiteX373" fmla="*/ 12487 w 12653"/>
              <a:gd name="connsiteY373" fmla="*/ 255 h 4063"/>
              <a:gd name="connsiteX374" fmla="*/ 12487 w 12653"/>
              <a:gd name="connsiteY374" fmla="*/ 184 h 4063"/>
              <a:gd name="connsiteX375" fmla="*/ 12552 w 12653"/>
              <a:gd name="connsiteY375" fmla="*/ 184 h 4063"/>
              <a:gd name="connsiteX376" fmla="*/ 12552 w 12653"/>
              <a:gd name="connsiteY376" fmla="*/ 102 h 4063"/>
              <a:gd name="connsiteX377" fmla="*/ 12552 w 12653"/>
              <a:gd name="connsiteY377" fmla="*/ 160 h 4063"/>
              <a:gd name="connsiteX378" fmla="*/ 12492 w 12653"/>
              <a:gd name="connsiteY378" fmla="*/ 160 h 4063"/>
              <a:gd name="connsiteX379" fmla="*/ 12492 w 12653"/>
              <a:gd name="connsiteY379" fmla="*/ 102 h 4063"/>
              <a:gd name="connsiteX380" fmla="*/ 12552 w 12653"/>
              <a:gd name="connsiteY380" fmla="*/ 102 h 4063"/>
              <a:gd name="connsiteX381" fmla="*/ 12492 w 12653"/>
              <a:gd name="connsiteY381" fmla="*/ 82 h 4063"/>
              <a:gd name="connsiteX382" fmla="*/ 12492 w 12653"/>
              <a:gd name="connsiteY382" fmla="*/ 22 h 4063"/>
              <a:gd name="connsiteX383" fmla="*/ 12630 w 12653"/>
              <a:gd name="connsiteY383" fmla="*/ 22 h 4063"/>
              <a:gd name="connsiteX384" fmla="*/ 12630 w 12653"/>
              <a:gd name="connsiteY384" fmla="*/ 160 h 4063"/>
              <a:gd name="connsiteX385" fmla="*/ 12571 w 12653"/>
              <a:gd name="connsiteY385" fmla="*/ 160 h 4063"/>
              <a:gd name="connsiteX386" fmla="*/ 12571 w 12653"/>
              <a:gd name="connsiteY386" fmla="*/ 82 h 4063"/>
              <a:gd name="connsiteX387" fmla="*/ 12492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12574 w 12653"/>
              <a:gd name="connsiteY393" fmla="*/ 575 h 4063"/>
              <a:gd name="connsiteX394" fmla="*/ 12574 w 12653"/>
              <a:gd name="connsiteY394" fmla="*/ 536 h 4063"/>
              <a:gd name="connsiteX395" fmla="*/ 12615 w 12653"/>
              <a:gd name="connsiteY395" fmla="*/ 536 h 4063"/>
              <a:gd name="connsiteX396" fmla="*/ 12615 w 12653"/>
              <a:gd name="connsiteY396" fmla="*/ 575 h 4063"/>
              <a:gd name="connsiteX397" fmla="*/ 12574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2708 h 4063"/>
              <a:gd name="connsiteX46" fmla="*/ 80 w 12653"/>
              <a:gd name="connsiteY46" fmla="*/ 2708 h 4063"/>
              <a:gd name="connsiteX47" fmla="*/ 80 w 12653"/>
              <a:gd name="connsiteY47" fmla="*/ 2765 h 4063"/>
              <a:gd name="connsiteX48" fmla="*/ 17 w 12653"/>
              <a:gd name="connsiteY48" fmla="*/ 2765 h 4063"/>
              <a:gd name="connsiteX49" fmla="*/ 17 w 12653"/>
              <a:gd name="connsiteY49" fmla="*/ 2847 h 4063"/>
              <a:gd name="connsiteX50" fmla="*/ 102 w 12653"/>
              <a:gd name="connsiteY50" fmla="*/ 2847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12392 w 12653"/>
              <a:gd name="connsiteY356" fmla="*/ 102 h 4063"/>
              <a:gd name="connsiteX357" fmla="*/ 12392 w 12653"/>
              <a:gd name="connsiteY357" fmla="*/ 164 h 4063"/>
              <a:gd name="connsiteX358" fmla="*/ 12319 w 12653"/>
              <a:gd name="connsiteY358" fmla="*/ 164 h 4063"/>
              <a:gd name="connsiteX359" fmla="*/ 12319 w 12653"/>
              <a:gd name="connsiteY359" fmla="*/ 102 h 4063"/>
              <a:gd name="connsiteX360" fmla="*/ 12392 w 12653"/>
              <a:gd name="connsiteY360" fmla="*/ 102 h 4063"/>
              <a:gd name="connsiteX361" fmla="*/ 12392 w 12653"/>
              <a:gd name="connsiteY361" fmla="*/ 3899 h 4063"/>
              <a:gd name="connsiteX362" fmla="*/ 12392 w 12653"/>
              <a:gd name="connsiteY362" fmla="*/ 3962 h 4063"/>
              <a:gd name="connsiteX363" fmla="*/ 12319 w 12653"/>
              <a:gd name="connsiteY363" fmla="*/ 3962 h 4063"/>
              <a:gd name="connsiteX364" fmla="*/ 12319 w 12653"/>
              <a:gd name="connsiteY364" fmla="*/ 3899 h 4063"/>
              <a:gd name="connsiteX365" fmla="*/ 12392 w 12653"/>
              <a:gd name="connsiteY365" fmla="*/ 3899 h 4063"/>
              <a:gd name="connsiteX366" fmla="*/ 12552 w 12653"/>
              <a:gd name="connsiteY366" fmla="*/ 277 h 4063"/>
              <a:gd name="connsiteX367" fmla="*/ 12552 w 12653"/>
              <a:gd name="connsiteY367" fmla="*/ 339 h 4063"/>
              <a:gd name="connsiteX368" fmla="*/ 12487 w 12653"/>
              <a:gd name="connsiteY368" fmla="*/ 339 h 4063"/>
              <a:gd name="connsiteX369" fmla="*/ 12487 w 12653"/>
              <a:gd name="connsiteY369" fmla="*/ 277 h 4063"/>
              <a:gd name="connsiteX370" fmla="*/ 12552 w 12653"/>
              <a:gd name="connsiteY370" fmla="*/ 277 h 4063"/>
              <a:gd name="connsiteX371" fmla="*/ 12552 w 12653"/>
              <a:gd name="connsiteY371" fmla="*/ 184 h 4063"/>
              <a:gd name="connsiteX372" fmla="*/ 12552 w 12653"/>
              <a:gd name="connsiteY372" fmla="*/ 255 h 4063"/>
              <a:gd name="connsiteX373" fmla="*/ 12487 w 12653"/>
              <a:gd name="connsiteY373" fmla="*/ 255 h 4063"/>
              <a:gd name="connsiteX374" fmla="*/ 12487 w 12653"/>
              <a:gd name="connsiteY374" fmla="*/ 184 h 4063"/>
              <a:gd name="connsiteX375" fmla="*/ 12552 w 12653"/>
              <a:gd name="connsiteY375" fmla="*/ 184 h 4063"/>
              <a:gd name="connsiteX376" fmla="*/ 12552 w 12653"/>
              <a:gd name="connsiteY376" fmla="*/ 102 h 4063"/>
              <a:gd name="connsiteX377" fmla="*/ 12552 w 12653"/>
              <a:gd name="connsiteY377" fmla="*/ 160 h 4063"/>
              <a:gd name="connsiteX378" fmla="*/ 12492 w 12653"/>
              <a:gd name="connsiteY378" fmla="*/ 160 h 4063"/>
              <a:gd name="connsiteX379" fmla="*/ 12492 w 12653"/>
              <a:gd name="connsiteY379" fmla="*/ 102 h 4063"/>
              <a:gd name="connsiteX380" fmla="*/ 12552 w 12653"/>
              <a:gd name="connsiteY380" fmla="*/ 102 h 4063"/>
              <a:gd name="connsiteX381" fmla="*/ 12492 w 12653"/>
              <a:gd name="connsiteY381" fmla="*/ 82 h 4063"/>
              <a:gd name="connsiteX382" fmla="*/ 12492 w 12653"/>
              <a:gd name="connsiteY382" fmla="*/ 22 h 4063"/>
              <a:gd name="connsiteX383" fmla="*/ 12630 w 12653"/>
              <a:gd name="connsiteY383" fmla="*/ 22 h 4063"/>
              <a:gd name="connsiteX384" fmla="*/ 12630 w 12653"/>
              <a:gd name="connsiteY384" fmla="*/ 160 h 4063"/>
              <a:gd name="connsiteX385" fmla="*/ 12571 w 12653"/>
              <a:gd name="connsiteY385" fmla="*/ 160 h 4063"/>
              <a:gd name="connsiteX386" fmla="*/ 12571 w 12653"/>
              <a:gd name="connsiteY386" fmla="*/ 82 h 4063"/>
              <a:gd name="connsiteX387" fmla="*/ 12492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12574 w 12653"/>
              <a:gd name="connsiteY393" fmla="*/ 575 h 4063"/>
              <a:gd name="connsiteX394" fmla="*/ 12574 w 12653"/>
              <a:gd name="connsiteY394" fmla="*/ 536 h 4063"/>
              <a:gd name="connsiteX395" fmla="*/ 12615 w 12653"/>
              <a:gd name="connsiteY395" fmla="*/ 536 h 4063"/>
              <a:gd name="connsiteX396" fmla="*/ 12615 w 12653"/>
              <a:gd name="connsiteY396" fmla="*/ 575 h 4063"/>
              <a:gd name="connsiteX397" fmla="*/ 12574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2708 h 4063"/>
              <a:gd name="connsiteX46" fmla="*/ 80 w 12653"/>
              <a:gd name="connsiteY46" fmla="*/ 2708 h 4063"/>
              <a:gd name="connsiteX47" fmla="*/ 80 w 12653"/>
              <a:gd name="connsiteY47" fmla="*/ 2765 h 4063"/>
              <a:gd name="connsiteX48" fmla="*/ 17 w 12653"/>
              <a:gd name="connsiteY48" fmla="*/ 2765 h 4063"/>
              <a:gd name="connsiteX49" fmla="*/ 17 w 12653"/>
              <a:gd name="connsiteY49" fmla="*/ 2847 h 4063"/>
              <a:gd name="connsiteX50" fmla="*/ 102 w 12653"/>
              <a:gd name="connsiteY50" fmla="*/ 2847 h 4063"/>
              <a:gd name="connsiteX51" fmla="*/ 102 w 12653"/>
              <a:gd name="connsiteY51" fmla="*/ 2786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12392 w 12653"/>
              <a:gd name="connsiteY356" fmla="*/ 102 h 4063"/>
              <a:gd name="connsiteX357" fmla="*/ 12392 w 12653"/>
              <a:gd name="connsiteY357" fmla="*/ 164 h 4063"/>
              <a:gd name="connsiteX358" fmla="*/ 12319 w 12653"/>
              <a:gd name="connsiteY358" fmla="*/ 164 h 4063"/>
              <a:gd name="connsiteX359" fmla="*/ 12319 w 12653"/>
              <a:gd name="connsiteY359" fmla="*/ 102 h 4063"/>
              <a:gd name="connsiteX360" fmla="*/ 12392 w 12653"/>
              <a:gd name="connsiteY360" fmla="*/ 102 h 4063"/>
              <a:gd name="connsiteX361" fmla="*/ 12392 w 12653"/>
              <a:gd name="connsiteY361" fmla="*/ 3899 h 4063"/>
              <a:gd name="connsiteX362" fmla="*/ 12392 w 12653"/>
              <a:gd name="connsiteY362" fmla="*/ 3962 h 4063"/>
              <a:gd name="connsiteX363" fmla="*/ 12319 w 12653"/>
              <a:gd name="connsiteY363" fmla="*/ 3962 h 4063"/>
              <a:gd name="connsiteX364" fmla="*/ 12319 w 12653"/>
              <a:gd name="connsiteY364" fmla="*/ 3899 h 4063"/>
              <a:gd name="connsiteX365" fmla="*/ 12392 w 12653"/>
              <a:gd name="connsiteY365" fmla="*/ 3899 h 4063"/>
              <a:gd name="connsiteX366" fmla="*/ 12552 w 12653"/>
              <a:gd name="connsiteY366" fmla="*/ 277 h 4063"/>
              <a:gd name="connsiteX367" fmla="*/ 12552 w 12653"/>
              <a:gd name="connsiteY367" fmla="*/ 339 h 4063"/>
              <a:gd name="connsiteX368" fmla="*/ 12487 w 12653"/>
              <a:gd name="connsiteY368" fmla="*/ 339 h 4063"/>
              <a:gd name="connsiteX369" fmla="*/ 12487 w 12653"/>
              <a:gd name="connsiteY369" fmla="*/ 277 h 4063"/>
              <a:gd name="connsiteX370" fmla="*/ 12552 w 12653"/>
              <a:gd name="connsiteY370" fmla="*/ 277 h 4063"/>
              <a:gd name="connsiteX371" fmla="*/ 12552 w 12653"/>
              <a:gd name="connsiteY371" fmla="*/ 184 h 4063"/>
              <a:gd name="connsiteX372" fmla="*/ 12552 w 12653"/>
              <a:gd name="connsiteY372" fmla="*/ 255 h 4063"/>
              <a:gd name="connsiteX373" fmla="*/ 12487 w 12653"/>
              <a:gd name="connsiteY373" fmla="*/ 255 h 4063"/>
              <a:gd name="connsiteX374" fmla="*/ 12487 w 12653"/>
              <a:gd name="connsiteY374" fmla="*/ 184 h 4063"/>
              <a:gd name="connsiteX375" fmla="*/ 12552 w 12653"/>
              <a:gd name="connsiteY375" fmla="*/ 184 h 4063"/>
              <a:gd name="connsiteX376" fmla="*/ 12552 w 12653"/>
              <a:gd name="connsiteY376" fmla="*/ 102 h 4063"/>
              <a:gd name="connsiteX377" fmla="*/ 12552 w 12653"/>
              <a:gd name="connsiteY377" fmla="*/ 160 h 4063"/>
              <a:gd name="connsiteX378" fmla="*/ 12492 w 12653"/>
              <a:gd name="connsiteY378" fmla="*/ 160 h 4063"/>
              <a:gd name="connsiteX379" fmla="*/ 12492 w 12653"/>
              <a:gd name="connsiteY379" fmla="*/ 102 h 4063"/>
              <a:gd name="connsiteX380" fmla="*/ 12552 w 12653"/>
              <a:gd name="connsiteY380" fmla="*/ 102 h 4063"/>
              <a:gd name="connsiteX381" fmla="*/ 12492 w 12653"/>
              <a:gd name="connsiteY381" fmla="*/ 82 h 4063"/>
              <a:gd name="connsiteX382" fmla="*/ 12492 w 12653"/>
              <a:gd name="connsiteY382" fmla="*/ 22 h 4063"/>
              <a:gd name="connsiteX383" fmla="*/ 12630 w 12653"/>
              <a:gd name="connsiteY383" fmla="*/ 22 h 4063"/>
              <a:gd name="connsiteX384" fmla="*/ 12630 w 12653"/>
              <a:gd name="connsiteY384" fmla="*/ 160 h 4063"/>
              <a:gd name="connsiteX385" fmla="*/ 12571 w 12653"/>
              <a:gd name="connsiteY385" fmla="*/ 160 h 4063"/>
              <a:gd name="connsiteX386" fmla="*/ 12571 w 12653"/>
              <a:gd name="connsiteY386" fmla="*/ 82 h 4063"/>
              <a:gd name="connsiteX387" fmla="*/ 12492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12574 w 12653"/>
              <a:gd name="connsiteY393" fmla="*/ 575 h 4063"/>
              <a:gd name="connsiteX394" fmla="*/ 12574 w 12653"/>
              <a:gd name="connsiteY394" fmla="*/ 536 h 4063"/>
              <a:gd name="connsiteX395" fmla="*/ 12615 w 12653"/>
              <a:gd name="connsiteY395" fmla="*/ 536 h 4063"/>
              <a:gd name="connsiteX396" fmla="*/ 12615 w 12653"/>
              <a:gd name="connsiteY396" fmla="*/ 575 h 4063"/>
              <a:gd name="connsiteX397" fmla="*/ 12574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2708 h 4063"/>
              <a:gd name="connsiteX46" fmla="*/ 80 w 12653"/>
              <a:gd name="connsiteY46" fmla="*/ 2708 h 4063"/>
              <a:gd name="connsiteX47" fmla="*/ 80 w 12653"/>
              <a:gd name="connsiteY47" fmla="*/ 2765 h 4063"/>
              <a:gd name="connsiteX48" fmla="*/ 17 w 12653"/>
              <a:gd name="connsiteY48" fmla="*/ 2765 h 4063"/>
              <a:gd name="connsiteX49" fmla="*/ 17 w 12653"/>
              <a:gd name="connsiteY49" fmla="*/ 2847 h 4063"/>
              <a:gd name="connsiteX50" fmla="*/ 102 w 12653"/>
              <a:gd name="connsiteY50" fmla="*/ 2847 h 4063"/>
              <a:gd name="connsiteX51" fmla="*/ 102 w 12653"/>
              <a:gd name="connsiteY51" fmla="*/ 2786 h 4063"/>
              <a:gd name="connsiteX52" fmla="*/ 132 w 12653"/>
              <a:gd name="connsiteY52" fmla="*/ 2786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12392 w 12653"/>
              <a:gd name="connsiteY356" fmla="*/ 102 h 4063"/>
              <a:gd name="connsiteX357" fmla="*/ 12392 w 12653"/>
              <a:gd name="connsiteY357" fmla="*/ 164 h 4063"/>
              <a:gd name="connsiteX358" fmla="*/ 12319 w 12653"/>
              <a:gd name="connsiteY358" fmla="*/ 164 h 4063"/>
              <a:gd name="connsiteX359" fmla="*/ 12319 w 12653"/>
              <a:gd name="connsiteY359" fmla="*/ 102 h 4063"/>
              <a:gd name="connsiteX360" fmla="*/ 12392 w 12653"/>
              <a:gd name="connsiteY360" fmla="*/ 102 h 4063"/>
              <a:gd name="connsiteX361" fmla="*/ 12392 w 12653"/>
              <a:gd name="connsiteY361" fmla="*/ 3899 h 4063"/>
              <a:gd name="connsiteX362" fmla="*/ 12392 w 12653"/>
              <a:gd name="connsiteY362" fmla="*/ 3962 h 4063"/>
              <a:gd name="connsiteX363" fmla="*/ 12319 w 12653"/>
              <a:gd name="connsiteY363" fmla="*/ 3962 h 4063"/>
              <a:gd name="connsiteX364" fmla="*/ 12319 w 12653"/>
              <a:gd name="connsiteY364" fmla="*/ 3899 h 4063"/>
              <a:gd name="connsiteX365" fmla="*/ 12392 w 12653"/>
              <a:gd name="connsiteY365" fmla="*/ 3899 h 4063"/>
              <a:gd name="connsiteX366" fmla="*/ 12552 w 12653"/>
              <a:gd name="connsiteY366" fmla="*/ 277 h 4063"/>
              <a:gd name="connsiteX367" fmla="*/ 12552 w 12653"/>
              <a:gd name="connsiteY367" fmla="*/ 339 h 4063"/>
              <a:gd name="connsiteX368" fmla="*/ 12487 w 12653"/>
              <a:gd name="connsiteY368" fmla="*/ 339 h 4063"/>
              <a:gd name="connsiteX369" fmla="*/ 12487 w 12653"/>
              <a:gd name="connsiteY369" fmla="*/ 277 h 4063"/>
              <a:gd name="connsiteX370" fmla="*/ 12552 w 12653"/>
              <a:gd name="connsiteY370" fmla="*/ 277 h 4063"/>
              <a:gd name="connsiteX371" fmla="*/ 12552 w 12653"/>
              <a:gd name="connsiteY371" fmla="*/ 184 h 4063"/>
              <a:gd name="connsiteX372" fmla="*/ 12552 w 12653"/>
              <a:gd name="connsiteY372" fmla="*/ 255 h 4063"/>
              <a:gd name="connsiteX373" fmla="*/ 12487 w 12653"/>
              <a:gd name="connsiteY373" fmla="*/ 255 h 4063"/>
              <a:gd name="connsiteX374" fmla="*/ 12487 w 12653"/>
              <a:gd name="connsiteY374" fmla="*/ 184 h 4063"/>
              <a:gd name="connsiteX375" fmla="*/ 12552 w 12653"/>
              <a:gd name="connsiteY375" fmla="*/ 184 h 4063"/>
              <a:gd name="connsiteX376" fmla="*/ 12552 w 12653"/>
              <a:gd name="connsiteY376" fmla="*/ 102 h 4063"/>
              <a:gd name="connsiteX377" fmla="*/ 12552 w 12653"/>
              <a:gd name="connsiteY377" fmla="*/ 160 h 4063"/>
              <a:gd name="connsiteX378" fmla="*/ 12492 w 12653"/>
              <a:gd name="connsiteY378" fmla="*/ 160 h 4063"/>
              <a:gd name="connsiteX379" fmla="*/ 12492 w 12653"/>
              <a:gd name="connsiteY379" fmla="*/ 102 h 4063"/>
              <a:gd name="connsiteX380" fmla="*/ 12552 w 12653"/>
              <a:gd name="connsiteY380" fmla="*/ 102 h 4063"/>
              <a:gd name="connsiteX381" fmla="*/ 12492 w 12653"/>
              <a:gd name="connsiteY381" fmla="*/ 82 h 4063"/>
              <a:gd name="connsiteX382" fmla="*/ 12492 w 12653"/>
              <a:gd name="connsiteY382" fmla="*/ 22 h 4063"/>
              <a:gd name="connsiteX383" fmla="*/ 12630 w 12653"/>
              <a:gd name="connsiteY383" fmla="*/ 22 h 4063"/>
              <a:gd name="connsiteX384" fmla="*/ 12630 w 12653"/>
              <a:gd name="connsiteY384" fmla="*/ 160 h 4063"/>
              <a:gd name="connsiteX385" fmla="*/ 12571 w 12653"/>
              <a:gd name="connsiteY385" fmla="*/ 160 h 4063"/>
              <a:gd name="connsiteX386" fmla="*/ 12571 w 12653"/>
              <a:gd name="connsiteY386" fmla="*/ 82 h 4063"/>
              <a:gd name="connsiteX387" fmla="*/ 12492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12574 w 12653"/>
              <a:gd name="connsiteY393" fmla="*/ 575 h 4063"/>
              <a:gd name="connsiteX394" fmla="*/ 12574 w 12653"/>
              <a:gd name="connsiteY394" fmla="*/ 536 h 4063"/>
              <a:gd name="connsiteX395" fmla="*/ 12615 w 12653"/>
              <a:gd name="connsiteY395" fmla="*/ 536 h 4063"/>
              <a:gd name="connsiteX396" fmla="*/ 12615 w 12653"/>
              <a:gd name="connsiteY396" fmla="*/ 575 h 4063"/>
              <a:gd name="connsiteX397" fmla="*/ 12574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2708 h 4063"/>
              <a:gd name="connsiteX46" fmla="*/ 80 w 12653"/>
              <a:gd name="connsiteY46" fmla="*/ 2708 h 4063"/>
              <a:gd name="connsiteX47" fmla="*/ 80 w 12653"/>
              <a:gd name="connsiteY47" fmla="*/ 2765 h 4063"/>
              <a:gd name="connsiteX48" fmla="*/ 17 w 12653"/>
              <a:gd name="connsiteY48" fmla="*/ 2765 h 4063"/>
              <a:gd name="connsiteX49" fmla="*/ 17 w 12653"/>
              <a:gd name="connsiteY49" fmla="*/ 2847 h 4063"/>
              <a:gd name="connsiteX50" fmla="*/ 102 w 12653"/>
              <a:gd name="connsiteY50" fmla="*/ 2847 h 4063"/>
              <a:gd name="connsiteX51" fmla="*/ 102 w 12653"/>
              <a:gd name="connsiteY51" fmla="*/ 2786 h 4063"/>
              <a:gd name="connsiteX52" fmla="*/ 132 w 12653"/>
              <a:gd name="connsiteY52" fmla="*/ 2786 h 4063"/>
              <a:gd name="connsiteX53" fmla="*/ 132 w 12653"/>
              <a:gd name="connsiteY53" fmla="*/ 2894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12392 w 12653"/>
              <a:gd name="connsiteY356" fmla="*/ 102 h 4063"/>
              <a:gd name="connsiteX357" fmla="*/ 12392 w 12653"/>
              <a:gd name="connsiteY357" fmla="*/ 164 h 4063"/>
              <a:gd name="connsiteX358" fmla="*/ 12319 w 12653"/>
              <a:gd name="connsiteY358" fmla="*/ 164 h 4063"/>
              <a:gd name="connsiteX359" fmla="*/ 12319 w 12653"/>
              <a:gd name="connsiteY359" fmla="*/ 102 h 4063"/>
              <a:gd name="connsiteX360" fmla="*/ 12392 w 12653"/>
              <a:gd name="connsiteY360" fmla="*/ 102 h 4063"/>
              <a:gd name="connsiteX361" fmla="*/ 12392 w 12653"/>
              <a:gd name="connsiteY361" fmla="*/ 3899 h 4063"/>
              <a:gd name="connsiteX362" fmla="*/ 12392 w 12653"/>
              <a:gd name="connsiteY362" fmla="*/ 3962 h 4063"/>
              <a:gd name="connsiteX363" fmla="*/ 12319 w 12653"/>
              <a:gd name="connsiteY363" fmla="*/ 3962 h 4063"/>
              <a:gd name="connsiteX364" fmla="*/ 12319 w 12653"/>
              <a:gd name="connsiteY364" fmla="*/ 3899 h 4063"/>
              <a:gd name="connsiteX365" fmla="*/ 12392 w 12653"/>
              <a:gd name="connsiteY365" fmla="*/ 3899 h 4063"/>
              <a:gd name="connsiteX366" fmla="*/ 12552 w 12653"/>
              <a:gd name="connsiteY366" fmla="*/ 277 h 4063"/>
              <a:gd name="connsiteX367" fmla="*/ 12552 w 12653"/>
              <a:gd name="connsiteY367" fmla="*/ 339 h 4063"/>
              <a:gd name="connsiteX368" fmla="*/ 12487 w 12653"/>
              <a:gd name="connsiteY368" fmla="*/ 339 h 4063"/>
              <a:gd name="connsiteX369" fmla="*/ 12487 w 12653"/>
              <a:gd name="connsiteY369" fmla="*/ 277 h 4063"/>
              <a:gd name="connsiteX370" fmla="*/ 12552 w 12653"/>
              <a:gd name="connsiteY370" fmla="*/ 277 h 4063"/>
              <a:gd name="connsiteX371" fmla="*/ 12552 w 12653"/>
              <a:gd name="connsiteY371" fmla="*/ 184 h 4063"/>
              <a:gd name="connsiteX372" fmla="*/ 12552 w 12653"/>
              <a:gd name="connsiteY372" fmla="*/ 255 h 4063"/>
              <a:gd name="connsiteX373" fmla="*/ 12487 w 12653"/>
              <a:gd name="connsiteY373" fmla="*/ 255 h 4063"/>
              <a:gd name="connsiteX374" fmla="*/ 12487 w 12653"/>
              <a:gd name="connsiteY374" fmla="*/ 184 h 4063"/>
              <a:gd name="connsiteX375" fmla="*/ 12552 w 12653"/>
              <a:gd name="connsiteY375" fmla="*/ 184 h 4063"/>
              <a:gd name="connsiteX376" fmla="*/ 12552 w 12653"/>
              <a:gd name="connsiteY376" fmla="*/ 102 h 4063"/>
              <a:gd name="connsiteX377" fmla="*/ 12552 w 12653"/>
              <a:gd name="connsiteY377" fmla="*/ 160 h 4063"/>
              <a:gd name="connsiteX378" fmla="*/ 12492 w 12653"/>
              <a:gd name="connsiteY378" fmla="*/ 160 h 4063"/>
              <a:gd name="connsiteX379" fmla="*/ 12492 w 12653"/>
              <a:gd name="connsiteY379" fmla="*/ 102 h 4063"/>
              <a:gd name="connsiteX380" fmla="*/ 12552 w 12653"/>
              <a:gd name="connsiteY380" fmla="*/ 102 h 4063"/>
              <a:gd name="connsiteX381" fmla="*/ 12492 w 12653"/>
              <a:gd name="connsiteY381" fmla="*/ 82 h 4063"/>
              <a:gd name="connsiteX382" fmla="*/ 12492 w 12653"/>
              <a:gd name="connsiteY382" fmla="*/ 22 h 4063"/>
              <a:gd name="connsiteX383" fmla="*/ 12630 w 12653"/>
              <a:gd name="connsiteY383" fmla="*/ 22 h 4063"/>
              <a:gd name="connsiteX384" fmla="*/ 12630 w 12653"/>
              <a:gd name="connsiteY384" fmla="*/ 160 h 4063"/>
              <a:gd name="connsiteX385" fmla="*/ 12571 w 12653"/>
              <a:gd name="connsiteY385" fmla="*/ 160 h 4063"/>
              <a:gd name="connsiteX386" fmla="*/ 12571 w 12653"/>
              <a:gd name="connsiteY386" fmla="*/ 82 h 4063"/>
              <a:gd name="connsiteX387" fmla="*/ 12492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12574 w 12653"/>
              <a:gd name="connsiteY393" fmla="*/ 575 h 4063"/>
              <a:gd name="connsiteX394" fmla="*/ 12574 w 12653"/>
              <a:gd name="connsiteY394" fmla="*/ 536 h 4063"/>
              <a:gd name="connsiteX395" fmla="*/ 12615 w 12653"/>
              <a:gd name="connsiteY395" fmla="*/ 536 h 4063"/>
              <a:gd name="connsiteX396" fmla="*/ 12615 w 12653"/>
              <a:gd name="connsiteY396" fmla="*/ 575 h 4063"/>
              <a:gd name="connsiteX397" fmla="*/ 12574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2708 h 4063"/>
              <a:gd name="connsiteX46" fmla="*/ 80 w 12653"/>
              <a:gd name="connsiteY46" fmla="*/ 2708 h 4063"/>
              <a:gd name="connsiteX47" fmla="*/ 80 w 12653"/>
              <a:gd name="connsiteY47" fmla="*/ 2765 h 4063"/>
              <a:gd name="connsiteX48" fmla="*/ 17 w 12653"/>
              <a:gd name="connsiteY48" fmla="*/ 2765 h 4063"/>
              <a:gd name="connsiteX49" fmla="*/ 17 w 12653"/>
              <a:gd name="connsiteY49" fmla="*/ 2847 h 4063"/>
              <a:gd name="connsiteX50" fmla="*/ 102 w 12653"/>
              <a:gd name="connsiteY50" fmla="*/ 2847 h 4063"/>
              <a:gd name="connsiteX51" fmla="*/ 102 w 12653"/>
              <a:gd name="connsiteY51" fmla="*/ 2786 h 4063"/>
              <a:gd name="connsiteX52" fmla="*/ 132 w 12653"/>
              <a:gd name="connsiteY52" fmla="*/ 2786 h 4063"/>
              <a:gd name="connsiteX53" fmla="*/ 132 w 12653"/>
              <a:gd name="connsiteY53" fmla="*/ 2894 h 4063"/>
              <a:gd name="connsiteX54" fmla="*/ 2 w 12653"/>
              <a:gd name="connsiteY54" fmla="*/ 2894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12392 w 12653"/>
              <a:gd name="connsiteY356" fmla="*/ 102 h 4063"/>
              <a:gd name="connsiteX357" fmla="*/ 12392 w 12653"/>
              <a:gd name="connsiteY357" fmla="*/ 164 h 4063"/>
              <a:gd name="connsiteX358" fmla="*/ 12319 w 12653"/>
              <a:gd name="connsiteY358" fmla="*/ 164 h 4063"/>
              <a:gd name="connsiteX359" fmla="*/ 12319 w 12653"/>
              <a:gd name="connsiteY359" fmla="*/ 102 h 4063"/>
              <a:gd name="connsiteX360" fmla="*/ 12392 w 12653"/>
              <a:gd name="connsiteY360" fmla="*/ 102 h 4063"/>
              <a:gd name="connsiteX361" fmla="*/ 12392 w 12653"/>
              <a:gd name="connsiteY361" fmla="*/ 3899 h 4063"/>
              <a:gd name="connsiteX362" fmla="*/ 12392 w 12653"/>
              <a:gd name="connsiteY362" fmla="*/ 3962 h 4063"/>
              <a:gd name="connsiteX363" fmla="*/ 12319 w 12653"/>
              <a:gd name="connsiteY363" fmla="*/ 3962 h 4063"/>
              <a:gd name="connsiteX364" fmla="*/ 12319 w 12653"/>
              <a:gd name="connsiteY364" fmla="*/ 3899 h 4063"/>
              <a:gd name="connsiteX365" fmla="*/ 12392 w 12653"/>
              <a:gd name="connsiteY365" fmla="*/ 3899 h 4063"/>
              <a:gd name="connsiteX366" fmla="*/ 12552 w 12653"/>
              <a:gd name="connsiteY366" fmla="*/ 277 h 4063"/>
              <a:gd name="connsiteX367" fmla="*/ 12552 w 12653"/>
              <a:gd name="connsiteY367" fmla="*/ 339 h 4063"/>
              <a:gd name="connsiteX368" fmla="*/ 12487 w 12653"/>
              <a:gd name="connsiteY368" fmla="*/ 339 h 4063"/>
              <a:gd name="connsiteX369" fmla="*/ 12487 w 12653"/>
              <a:gd name="connsiteY369" fmla="*/ 277 h 4063"/>
              <a:gd name="connsiteX370" fmla="*/ 12552 w 12653"/>
              <a:gd name="connsiteY370" fmla="*/ 277 h 4063"/>
              <a:gd name="connsiteX371" fmla="*/ 12552 w 12653"/>
              <a:gd name="connsiteY371" fmla="*/ 184 h 4063"/>
              <a:gd name="connsiteX372" fmla="*/ 12552 w 12653"/>
              <a:gd name="connsiteY372" fmla="*/ 255 h 4063"/>
              <a:gd name="connsiteX373" fmla="*/ 12487 w 12653"/>
              <a:gd name="connsiteY373" fmla="*/ 255 h 4063"/>
              <a:gd name="connsiteX374" fmla="*/ 12487 w 12653"/>
              <a:gd name="connsiteY374" fmla="*/ 184 h 4063"/>
              <a:gd name="connsiteX375" fmla="*/ 12552 w 12653"/>
              <a:gd name="connsiteY375" fmla="*/ 184 h 4063"/>
              <a:gd name="connsiteX376" fmla="*/ 12552 w 12653"/>
              <a:gd name="connsiteY376" fmla="*/ 102 h 4063"/>
              <a:gd name="connsiteX377" fmla="*/ 12552 w 12653"/>
              <a:gd name="connsiteY377" fmla="*/ 160 h 4063"/>
              <a:gd name="connsiteX378" fmla="*/ 12492 w 12653"/>
              <a:gd name="connsiteY378" fmla="*/ 160 h 4063"/>
              <a:gd name="connsiteX379" fmla="*/ 12492 w 12653"/>
              <a:gd name="connsiteY379" fmla="*/ 102 h 4063"/>
              <a:gd name="connsiteX380" fmla="*/ 12552 w 12653"/>
              <a:gd name="connsiteY380" fmla="*/ 102 h 4063"/>
              <a:gd name="connsiteX381" fmla="*/ 12492 w 12653"/>
              <a:gd name="connsiteY381" fmla="*/ 82 h 4063"/>
              <a:gd name="connsiteX382" fmla="*/ 12492 w 12653"/>
              <a:gd name="connsiteY382" fmla="*/ 22 h 4063"/>
              <a:gd name="connsiteX383" fmla="*/ 12630 w 12653"/>
              <a:gd name="connsiteY383" fmla="*/ 22 h 4063"/>
              <a:gd name="connsiteX384" fmla="*/ 12630 w 12653"/>
              <a:gd name="connsiteY384" fmla="*/ 160 h 4063"/>
              <a:gd name="connsiteX385" fmla="*/ 12571 w 12653"/>
              <a:gd name="connsiteY385" fmla="*/ 160 h 4063"/>
              <a:gd name="connsiteX386" fmla="*/ 12571 w 12653"/>
              <a:gd name="connsiteY386" fmla="*/ 82 h 4063"/>
              <a:gd name="connsiteX387" fmla="*/ 12492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12574 w 12653"/>
              <a:gd name="connsiteY393" fmla="*/ 575 h 4063"/>
              <a:gd name="connsiteX394" fmla="*/ 12574 w 12653"/>
              <a:gd name="connsiteY394" fmla="*/ 536 h 4063"/>
              <a:gd name="connsiteX395" fmla="*/ 12615 w 12653"/>
              <a:gd name="connsiteY395" fmla="*/ 536 h 4063"/>
              <a:gd name="connsiteX396" fmla="*/ 12615 w 12653"/>
              <a:gd name="connsiteY396" fmla="*/ 575 h 4063"/>
              <a:gd name="connsiteX397" fmla="*/ 12574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2708 h 4063"/>
              <a:gd name="connsiteX46" fmla="*/ 80 w 12653"/>
              <a:gd name="connsiteY46" fmla="*/ 2708 h 4063"/>
              <a:gd name="connsiteX47" fmla="*/ 80 w 12653"/>
              <a:gd name="connsiteY47" fmla="*/ 2765 h 4063"/>
              <a:gd name="connsiteX48" fmla="*/ 17 w 12653"/>
              <a:gd name="connsiteY48" fmla="*/ 2765 h 4063"/>
              <a:gd name="connsiteX49" fmla="*/ 17 w 12653"/>
              <a:gd name="connsiteY49" fmla="*/ 2847 h 4063"/>
              <a:gd name="connsiteX50" fmla="*/ 102 w 12653"/>
              <a:gd name="connsiteY50" fmla="*/ 2847 h 4063"/>
              <a:gd name="connsiteX51" fmla="*/ 102 w 12653"/>
              <a:gd name="connsiteY51" fmla="*/ 2786 h 4063"/>
              <a:gd name="connsiteX52" fmla="*/ 132 w 12653"/>
              <a:gd name="connsiteY52" fmla="*/ 2786 h 4063"/>
              <a:gd name="connsiteX53" fmla="*/ 132 w 12653"/>
              <a:gd name="connsiteY53" fmla="*/ 2894 h 4063"/>
              <a:gd name="connsiteX54" fmla="*/ 2 w 12653"/>
              <a:gd name="connsiteY54" fmla="*/ 2894 h 4063"/>
              <a:gd name="connsiteX55" fmla="*/ 2 w 12653"/>
              <a:gd name="connsiteY55" fmla="*/ 3106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12392 w 12653"/>
              <a:gd name="connsiteY356" fmla="*/ 102 h 4063"/>
              <a:gd name="connsiteX357" fmla="*/ 12392 w 12653"/>
              <a:gd name="connsiteY357" fmla="*/ 164 h 4063"/>
              <a:gd name="connsiteX358" fmla="*/ 12319 w 12653"/>
              <a:gd name="connsiteY358" fmla="*/ 164 h 4063"/>
              <a:gd name="connsiteX359" fmla="*/ 12319 w 12653"/>
              <a:gd name="connsiteY359" fmla="*/ 102 h 4063"/>
              <a:gd name="connsiteX360" fmla="*/ 12392 w 12653"/>
              <a:gd name="connsiteY360" fmla="*/ 102 h 4063"/>
              <a:gd name="connsiteX361" fmla="*/ 12392 w 12653"/>
              <a:gd name="connsiteY361" fmla="*/ 3899 h 4063"/>
              <a:gd name="connsiteX362" fmla="*/ 12392 w 12653"/>
              <a:gd name="connsiteY362" fmla="*/ 3962 h 4063"/>
              <a:gd name="connsiteX363" fmla="*/ 12319 w 12653"/>
              <a:gd name="connsiteY363" fmla="*/ 3962 h 4063"/>
              <a:gd name="connsiteX364" fmla="*/ 12319 w 12653"/>
              <a:gd name="connsiteY364" fmla="*/ 3899 h 4063"/>
              <a:gd name="connsiteX365" fmla="*/ 12392 w 12653"/>
              <a:gd name="connsiteY365" fmla="*/ 3899 h 4063"/>
              <a:gd name="connsiteX366" fmla="*/ 12552 w 12653"/>
              <a:gd name="connsiteY366" fmla="*/ 277 h 4063"/>
              <a:gd name="connsiteX367" fmla="*/ 12552 w 12653"/>
              <a:gd name="connsiteY367" fmla="*/ 339 h 4063"/>
              <a:gd name="connsiteX368" fmla="*/ 12487 w 12653"/>
              <a:gd name="connsiteY368" fmla="*/ 339 h 4063"/>
              <a:gd name="connsiteX369" fmla="*/ 12487 w 12653"/>
              <a:gd name="connsiteY369" fmla="*/ 277 h 4063"/>
              <a:gd name="connsiteX370" fmla="*/ 12552 w 12653"/>
              <a:gd name="connsiteY370" fmla="*/ 277 h 4063"/>
              <a:gd name="connsiteX371" fmla="*/ 12552 w 12653"/>
              <a:gd name="connsiteY371" fmla="*/ 184 h 4063"/>
              <a:gd name="connsiteX372" fmla="*/ 12552 w 12653"/>
              <a:gd name="connsiteY372" fmla="*/ 255 h 4063"/>
              <a:gd name="connsiteX373" fmla="*/ 12487 w 12653"/>
              <a:gd name="connsiteY373" fmla="*/ 255 h 4063"/>
              <a:gd name="connsiteX374" fmla="*/ 12487 w 12653"/>
              <a:gd name="connsiteY374" fmla="*/ 184 h 4063"/>
              <a:gd name="connsiteX375" fmla="*/ 12552 w 12653"/>
              <a:gd name="connsiteY375" fmla="*/ 184 h 4063"/>
              <a:gd name="connsiteX376" fmla="*/ 12552 w 12653"/>
              <a:gd name="connsiteY376" fmla="*/ 102 h 4063"/>
              <a:gd name="connsiteX377" fmla="*/ 12552 w 12653"/>
              <a:gd name="connsiteY377" fmla="*/ 160 h 4063"/>
              <a:gd name="connsiteX378" fmla="*/ 12492 w 12653"/>
              <a:gd name="connsiteY378" fmla="*/ 160 h 4063"/>
              <a:gd name="connsiteX379" fmla="*/ 12492 w 12653"/>
              <a:gd name="connsiteY379" fmla="*/ 102 h 4063"/>
              <a:gd name="connsiteX380" fmla="*/ 12552 w 12653"/>
              <a:gd name="connsiteY380" fmla="*/ 102 h 4063"/>
              <a:gd name="connsiteX381" fmla="*/ 12492 w 12653"/>
              <a:gd name="connsiteY381" fmla="*/ 82 h 4063"/>
              <a:gd name="connsiteX382" fmla="*/ 12492 w 12653"/>
              <a:gd name="connsiteY382" fmla="*/ 22 h 4063"/>
              <a:gd name="connsiteX383" fmla="*/ 12630 w 12653"/>
              <a:gd name="connsiteY383" fmla="*/ 22 h 4063"/>
              <a:gd name="connsiteX384" fmla="*/ 12630 w 12653"/>
              <a:gd name="connsiteY384" fmla="*/ 160 h 4063"/>
              <a:gd name="connsiteX385" fmla="*/ 12571 w 12653"/>
              <a:gd name="connsiteY385" fmla="*/ 160 h 4063"/>
              <a:gd name="connsiteX386" fmla="*/ 12571 w 12653"/>
              <a:gd name="connsiteY386" fmla="*/ 82 h 4063"/>
              <a:gd name="connsiteX387" fmla="*/ 12492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12574 w 12653"/>
              <a:gd name="connsiteY393" fmla="*/ 575 h 4063"/>
              <a:gd name="connsiteX394" fmla="*/ 12574 w 12653"/>
              <a:gd name="connsiteY394" fmla="*/ 536 h 4063"/>
              <a:gd name="connsiteX395" fmla="*/ 12615 w 12653"/>
              <a:gd name="connsiteY395" fmla="*/ 536 h 4063"/>
              <a:gd name="connsiteX396" fmla="*/ 12615 w 12653"/>
              <a:gd name="connsiteY396" fmla="*/ 575 h 4063"/>
              <a:gd name="connsiteX397" fmla="*/ 12574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2708 h 4063"/>
              <a:gd name="connsiteX46" fmla="*/ 80 w 12653"/>
              <a:gd name="connsiteY46" fmla="*/ 2708 h 4063"/>
              <a:gd name="connsiteX47" fmla="*/ 80 w 12653"/>
              <a:gd name="connsiteY47" fmla="*/ 2765 h 4063"/>
              <a:gd name="connsiteX48" fmla="*/ 17 w 12653"/>
              <a:gd name="connsiteY48" fmla="*/ 2765 h 4063"/>
              <a:gd name="connsiteX49" fmla="*/ 17 w 12653"/>
              <a:gd name="connsiteY49" fmla="*/ 2847 h 4063"/>
              <a:gd name="connsiteX50" fmla="*/ 102 w 12653"/>
              <a:gd name="connsiteY50" fmla="*/ 2847 h 4063"/>
              <a:gd name="connsiteX51" fmla="*/ 102 w 12653"/>
              <a:gd name="connsiteY51" fmla="*/ 2786 h 4063"/>
              <a:gd name="connsiteX52" fmla="*/ 132 w 12653"/>
              <a:gd name="connsiteY52" fmla="*/ 2786 h 4063"/>
              <a:gd name="connsiteX53" fmla="*/ 132 w 12653"/>
              <a:gd name="connsiteY53" fmla="*/ 2894 h 4063"/>
              <a:gd name="connsiteX54" fmla="*/ 2 w 12653"/>
              <a:gd name="connsiteY54" fmla="*/ 2894 h 4063"/>
              <a:gd name="connsiteX55" fmla="*/ 2 w 12653"/>
              <a:gd name="connsiteY55" fmla="*/ 3106 h 4063"/>
              <a:gd name="connsiteX56" fmla="*/ 82 w 12653"/>
              <a:gd name="connsiteY56" fmla="*/ 3106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12392 w 12653"/>
              <a:gd name="connsiteY356" fmla="*/ 102 h 4063"/>
              <a:gd name="connsiteX357" fmla="*/ 12392 w 12653"/>
              <a:gd name="connsiteY357" fmla="*/ 164 h 4063"/>
              <a:gd name="connsiteX358" fmla="*/ 12319 w 12653"/>
              <a:gd name="connsiteY358" fmla="*/ 164 h 4063"/>
              <a:gd name="connsiteX359" fmla="*/ 12319 w 12653"/>
              <a:gd name="connsiteY359" fmla="*/ 102 h 4063"/>
              <a:gd name="connsiteX360" fmla="*/ 12392 w 12653"/>
              <a:gd name="connsiteY360" fmla="*/ 102 h 4063"/>
              <a:gd name="connsiteX361" fmla="*/ 12392 w 12653"/>
              <a:gd name="connsiteY361" fmla="*/ 3899 h 4063"/>
              <a:gd name="connsiteX362" fmla="*/ 12392 w 12653"/>
              <a:gd name="connsiteY362" fmla="*/ 3962 h 4063"/>
              <a:gd name="connsiteX363" fmla="*/ 12319 w 12653"/>
              <a:gd name="connsiteY363" fmla="*/ 3962 h 4063"/>
              <a:gd name="connsiteX364" fmla="*/ 12319 w 12653"/>
              <a:gd name="connsiteY364" fmla="*/ 3899 h 4063"/>
              <a:gd name="connsiteX365" fmla="*/ 12392 w 12653"/>
              <a:gd name="connsiteY365" fmla="*/ 3899 h 4063"/>
              <a:gd name="connsiteX366" fmla="*/ 12552 w 12653"/>
              <a:gd name="connsiteY366" fmla="*/ 277 h 4063"/>
              <a:gd name="connsiteX367" fmla="*/ 12552 w 12653"/>
              <a:gd name="connsiteY367" fmla="*/ 339 h 4063"/>
              <a:gd name="connsiteX368" fmla="*/ 12487 w 12653"/>
              <a:gd name="connsiteY368" fmla="*/ 339 h 4063"/>
              <a:gd name="connsiteX369" fmla="*/ 12487 w 12653"/>
              <a:gd name="connsiteY369" fmla="*/ 277 h 4063"/>
              <a:gd name="connsiteX370" fmla="*/ 12552 w 12653"/>
              <a:gd name="connsiteY370" fmla="*/ 277 h 4063"/>
              <a:gd name="connsiteX371" fmla="*/ 12552 w 12653"/>
              <a:gd name="connsiteY371" fmla="*/ 184 h 4063"/>
              <a:gd name="connsiteX372" fmla="*/ 12552 w 12653"/>
              <a:gd name="connsiteY372" fmla="*/ 255 h 4063"/>
              <a:gd name="connsiteX373" fmla="*/ 12487 w 12653"/>
              <a:gd name="connsiteY373" fmla="*/ 255 h 4063"/>
              <a:gd name="connsiteX374" fmla="*/ 12487 w 12653"/>
              <a:gd name="connsiteY374" fmla="*/ 184 h 4063"/>
              <a:gd name="connsiteX375" fmla="*/ 12552 w 12653"/>
              <a:gd name="connsiteY375" fmla="*/ 184 h 4063"/>
              <a:gd name="connsiteX376" fmla="*/ 12552 w 12653"/>
              <a:gd name="connsiteY376" fmla="*/ 102 h 4063"/>
              <a:gd name="connsiteX377" fmla="*/ 12552 w 12653"/>
              <a:gd name="connsiteY377" fmla="*/ 160 h 4063"/>
              <a:gd name="connsiteX378" fmla="*/ 12492 w 12653"/>
              <a:gd name="connsiteY378" fmla="*/ 160 h 4063"/>
              <a:gd name="connsiteX379" fmla="*/ 12492 w 12653"/>
              <a:gd name="connsiteY379" fmla="*/ 102 h 4063"/>
              <a:gd name="connsiteX380" fmla="*/ 12552 w 12653"/>
              <a:gd name="connsiteY380" fmla="*/ 102 h 4063"/>
              <a:gd name="connsiteX381" fmla="*/ 12492 w 12653"/>
              <a:gd name="connsiteY381" fmla="*/ 82 h 4063"/>
              <a:gd name="connsiteX382" fmla="*/ 12492 w 12653"/>
              <a:gd name="connsiteY382" fmla="*/ 22 h 4063"/>
              <a:gd name="connsiteX383" fmla="*/ 12630 w 12653"/>
              <a:gd name="connsiteY383" fmla="*/ 22 h 4063"/>
              <a:gd name="connsiteX384" fmla="*/ 12630 w 12653"/>
              <a:gd name="connsiteY384" fmla="*/ 160 h 4063"/>
              <a:gd name="connsiteX385" fmla="*/ 12571 w 12653"/>
              <a:gd name="connsiteY385" fmla="*/ 160 h 4063"/>
              <a:gd name="connsiteX386" fmla="*/ 12571 w 12653"/>
              <a:gd name="connsiteY386" fmla="*/ 82 h 4063"/>
              <a:gd name="connsiteX387" fmla="*/ 12492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12574 w 12653"/>
              <a:gd name="connsiteY393" fmla="*/ 575 h 4063"/>
              <a:gd name="connsiteX394" fmla="*/ 12574 w 12653"/>
              <a:gd name="connsiteY394" fmla="*/ 536 h 4063"/>
              <a:gd name="connsiteX395" fmla="*/ 12615 w 12653"/>
              <a:gd name="connsiteY395" fmla="*/ 536 h 4063"/>
              <a:gd name="connsiteX396" fmla="*/ 12615 w 12653"/>
              <a:gd name="connsiteY396" fmla="*/ 575 h 4063"/>
              <a:gd name="connsiteX397" fmla="*/ 12574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2708 h 4063"/>
              <a:gd name="connsiteX46" fmla="*/ 80 w 12653"/>
              <a:gd name="connsiteY46" fmla="*/ 2708 h 4063"/>
              <a:gd name="connsiteX47" fmla="*/ 80 w 12653"/>
              <a:gd name="connsiteY47" fmla="*/ 2765 h 4063"/>
              <a:gd name="connsiteX48" fmla="*/ 17 w 12653"/>
              <a:gd name="connsiteY48" fmla="*/ 2765 h 4063"/>
              <a:gd name="connsiteX49" fmla="*/ 17 w 12653"/>
              <a:gd name="connsiteY49" fmla="*/ 2847 h 4063"/>
              <a:gd name="connsiteX50" fmla="*/ 102 w 12653"/>
              <a:gd name="connsiteY50" fmla="*/ 2847 h 4063"/>
              <a:gd name="connsiteX51" fmla="*/ 102 w 12653"/>
              <a:gd name="connsiteY51" fmla="*/ 2786 h 4063"/>
              <a:gd name="connsiteX52" fmla="*/ 132 w 12653"/>
              <a:gd name="connsiteY52" fmla="*/ 2786 h 4063"/>
              <a:gd name="connsiteX53" fmla="*/ 132 w 12653"/>
              <a:gd name="connsiteY53" fmla="*/ 2894 h 4063"/>
              <a:gd name="connsiteX54" fmla="*/ 2 w 12653"/>
              <a:gd name="connsiteY54" fmla="*/ 2894 h 4063"/>
              <a:gd name="connsiteX55" fmla="*/ 2 w 12653"/>
              <a:gd name="connsiteY55" fmla="*/ 3106 h 4063"/>
              <a:gd name="connsiteX56" fmla="*/ 82 w 12653"/>
              <a:gd name="connsiteY56" fmla="*/ 3106 h 4063"/>
              <a:gd name="connsiteX57" fmla="*/ 82 w 12653"/>
              <a:gd name="connsiteY57" fmla="*/ 3179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12392 w 12653"/>
              <a:gd name="connsiteY356" fmla="*/ 102 h 4063"/>
              <a:gd name="connsiteX357" fmla="*/ 12392 w 12653"/>
              <a:gd name="connsiteY357" fmla="*/ 164 h 4063"/>
              <a:gd name="connsiteX358" fmla="*/ 12319 w 12653"/>
              <a:gd name="connsiteY358" fmla="*/ 164 h 4063"/>
              <a:gd name="connsiteX359" fmla="*/ 12319 w 12653"/>
              <a:gd name="connsiteY359" fmla="*/ 102 h 4063"/>
              <a:gd name="connsiteX360" fmla="*/ 12392 w 12653"/>
              <a:gd name="connsiteY360" fmla="*/ 102 h 4063"/>
              <a:gd name="connsiteX361" fmla="*/ 12392 w 12653"/>
              <a:gd name="connsiteY361" fmla="*/ 3899 h 4063"/>
              <a:gd name="connsiteX362" fmla="*/ 12392 w 12653"/>
              <a:gd name="connsiteY362" fmla="*/ 3962 h 4063"/>
              <a:gd name="connsiteX363" fmla="*/ 12319 w 12653"/>
              <a:gd name="connsiteY363" fmla="*/ 3962 h 4063"/>
              <a:gd name="connsiteX364" fmla="*/ 12319 w 12653"/>
              <a:gd name="connsiteY364" fmla="*/ 3899 h 4063"/>
              <a:gd name="connsiteX365" fmla="*/ 12392 w 12653"/>
              <a:gd name="connsiteY365" fmla="*/ 3899 h 4063"/>
              <a:gd name="connsiteX366" fmla="*/ 12552 w 12653"/>
              <a:gd name="connsiteY366" fmla="*/ 277 h 4063"/>
              <a:gd name="connsiteX367" fmla="*/ 12552 w 12653"/>
              <a:gd name="connsiteY367" fmla="*/ 339 h 4063"/>
              <a:gd name="connsiteX368" fmla="*/ 12487 w 12653"/>
              <a:gd name="connsiteY368" fmla="*/ 339 h 4063"/>
              <a:gd name="connsiteX369" fmla="*/ 12487 w 12653"/>
              <a:gd name="connsiteY369" fmla="*/ 277 h 4063"/>
              <a:gd name="connsiteX370" fmla="*/ 12552 w 12653"/>
              <a:gd name="connsiteY370" fmla="*/ 277 h 4063"/>
              <a:gd name="connsiteX371" fmla="*/ 12552 w 12653"/>
              <a:gd name="connsiteY371" fmla="*/ 184 h 4063"/>
              <a:gd name="connsiteX372" fmla="*/ 12552 w 12653"/>
              <a:gd name="connsiteY372" fmla="*/ 255 h 4063"/>
              <a:gd name="connsiteX373" fmla="*/ 12487 w 12653"/>
              <a:gd name="connsiteY373" fmla="*/ 255 h 4063"/>
              <a:gd name="connsiteX374" fmla="*/ 12487 w 12653"/>
              <a:gd name="connsiteY374" fmla="*/ 184 h 4063"/>
              <a:gd name="connsiteX375" fmla="*/ 12552 w 12653"/>
              <a:gd name="connsiteY375" fmla="*/ 184 h 4063"/>
              <a:gd name="connsiteX376" fmla="*/ 12552 w 12653"/>
              <a:gd name="connsiteY376" fmla="*/ 102 h 4063"/>
              <a:gd name="connsiteX377" fmla="*/ 12552 w 12653"/>
              <a:gd name="connsiteY377" fmla="*/ 160 h 4063"/>
              <a:gd name="connsiteX378" fmla="*/ 12492 w 12653"/>
              <a:gd name="connsiteY378" fmla="*/ 160 h 4063"/>
              <a:gd name="connsiteX379" fmla="*/ 12492 w 12653"/>
              <a:gd name="connsiteY379" fmla="*/ 102 h 4063"/>
              <a:gd name="connsiteX380" fmla="*/ 12552 w 12653"/>
              <a:gd name="connsiteY380" fmla="*/ 102 h 4063"/>
              <a:gd name="connsiteX381" fmla="*/ 12492 w 12653"/>
              <a:gd name="connsiteY381" fmla="*/ 82 h 4063"/>
              <a:gd name="connsiteX382" fmla="*/ 12492 w 12653"/>
              <a:gd name="connsiteY382" fmla="*/ 22 h 4063"/>
              <a:gd name="connsiteX383" fmla="*/ 12630 w 12653"/>
              <a:gd name="connsiteY383" fmla="*/ 22 h 4063"/>
              <a:gd name="connsiteX384" fmla="*/ 12630 w 12653"/>
              <a:gd name="connsiteY384" fmla="*/ 160 h 4063"/>
              <a:gd name="connsiteX385" fmla="*/ 12571 w 12653"/>
              <a:gd name="connsiteY385" fmla="*/ 160 h 4063"/>
              <a:gd name="connsiteX386" fmla="*/ 12571 w 12653"/>
              <a:gd name="connsiteY386" fmla="*/ 82 h 4063"/>
              <a:gd name="connsiteX387" fmla="*/ 12492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12574 w 12653"/>
              <a:gd name="connsiteY393" fmla="*/ 575 h 4063"/>
              <a:gd name="connsiteX394" fmla="*/ 12574 w 12653"/>
              <a:gd name="connsiteY394" fmla="*/ 536 h 4063"/>
              <a:gd name="connsiteX395" fmla="*/ 12615 w 12653"/>
              <a:gd name="connsiteY395" fmla="*/ 536 h 4063"/>
              <a:gd name="connsiteX396" fmla="*/ 12615 w 12653"/>
              <a:gd name="connsiteY396" fmla="*/ 575 h 4063"/>
              <a:gd name="connsiteX397" fmla="*/ 12574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2708 h 4063"/>
              <a:gd name="connsiteX46" fmla="*/ 80 w 12653"/>
              <a:gd name="connsiteY46" fmla="*/ 2708 h 4063"/>
              <a:gd name="connsiteX47" fmla="*/ 80 w 12653"/>
              <a:gd name="connsiteY47" fmla="*/ 2765 h 4063"/>
              <a:gd name="connsiteX48" fmla="*/ 17 w 12653"/>
              <a:gd name="connsiteY48" fmla="*/ 2765 h 4063"/>
              <a:gd name="connsiteX49" fmla="*/ 17 w 12653"/>
              <a:gd name="connsiteY49" fmla="*/ 2847 h 4063"/>
              <a:gd name="connsiteX50" fmla="*/ 102 w 12653"/>
              <a:gd name="connsiteY50" fmla="*/ 2847 h 4063"/>
              <a:gd name="connsiteX51" fmla="*/ 102 w 12653"/>
              <a:gd name="connsiteY51" fmla="*/ 2786 h 4063"/>
              <a:gd name="connsiteX52" fmla="*/ 132 w 12653"/>
              <a:gd name="connsiteY52" fmla="*/ 2786 h 4063"/>
              <a:gd name="connsiteX53" fmla="*/ 132 w 12653"/>
              <a:gd name="connsiteY53" fmla="*/ 2894 h 4063"/>
              <a:gd name="connsiteX54" fmla="*/ 2 w 12653"/>
              <a:gd name="connsiteY54" fmla="*/ 2894 h 4063"/>
              <a:gd name="connsiteX55" fmla="*/ 2 w 12653"/>
              <a:gd name="connsiteY55" fmla="*/ 3106 h 4063"/>
              <a:gd name="connsiteX56" fmla="*/ 82 w 12653"/>
              <a:gd name="connsiteY56" fmla="*/ 3106 h 4063"/>
              <a:gd name="connsiteX57" fmla="*/ 82 w 12653"/>
              <a:gd name="connsiteY57" fmla="*/ 3179 h 4063"/>
              <a:gd name="connsiteX58" fmla="*/ 0 w 12653"/>
              <a:gd name="connsiteY58" fmla="*/ 3179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12392 w 12653"/>
              <a:gd name="connsiteY356" fmla="*/ 102 h 4063"/>
              <a:gd name="connsiteX357" fmla="*/ 12392 w 12653"/>
              <a:gd name="connsiteY357" fmla="*/ 164 h 4063"/>
              <a:gd name="connsiteX358" fmla="*/ 12319 w 12653"/>
              <a:gd name="connsiteY358" fmla="*/ 164 h 4063"/>
              <a:gd name="connsiteX359" fmla="*/ 12319 w 12653"/>
              <a:gd name="connsiteY359" fmla="*/ 102 h 4063"/>
              <a:gd name="connsiteX360" fmla="*/ 12392 w 12653"/>
              <a:gd name="connsiteY360" fmla="*/ 102 h 4063"/>
              <a:gd name="connsiteX361" fmla="*/ 12392 w 12653"/>
              <a:gd name="connsiteY361" fmla="*/ 3899 h 4063"/>
              <a:gd name="connsiteX362" fmla="*/ 12392 w 12653"/>
              <a:gd name="connsiteY362" fmla="*/ 3962 h 4063"/>
              <a:gd name="connsiteX363" fmla="*/ 12319 w 12653"/>
              <a:gd name="connsiteY363" fmla="*/ 3962 h 4063"/>
              <a:gd name="connsiteX364" fmla="*/ 12319 w 12653"/>
              <a:gd name="connsiteY364" fmla="*/ 3899 h 4063"/>
              <a:gd name="connsiteX365" fmla="*/ 12392 w 12653"/>
              <a:gd name="connsiteY365" fmla="*/ 3899 h 4063"/>
              <a:gd name="connsiteX366" fmla="*/ 12552 w 12653"/>
              <a:gd name="connsiteY366" fmla="*/ 277 h 4063"/>
              <a:gd name="connsiteX367" fmla="*/ 12552 w 12653"/>
              <a:gd name="connsiteY367" fmla="*/ 339 h 4063"/>
              <a:gd name="connsiteX368" fmla="*/ 12487 w 12653"/>
              <a:gd name="connsiteY368" fmla="*/ 339 h 4063"/>
              <a:gd name="connsiteX369" fmla="*/ 12487 w 12653"/>
              <a:gd name="connsiteY369" fmla="*/ 277 h 4063"/>
              <a:gd name="connsiteX370" fmla="*/ 12552 w 12653"/>
              <a:gd name="connsiteY370" fmla="*/ 277 h 4063"/>
              <a:gd name="connsiteX371" fmla="*/ 12552 w 12653"/>
              <a:gd name="connsiteY371" fmla="*/ 184 h 4063"/>
              <a:gd name="connsiteX372" fmla="*/ 12552 w 12653"/>
              <a:gd name="connsiteY372" fmla="*/ 255 h 4063"/>
              <a:gd name="connsiteX373" fmla="*/ 12487 w 12653"/>
              <a:gd name="connsiteY373" fmla="*/ 255 h 4063"/>
              <a:gd name="connsiteX374" fmla="*/ 12487 w 12653"/>
              <a:gd name="connsiteY374" fmla="*/ 184 h 4063"/>
              <a:gd name="connsiteX375" fmla="*/ 12552 w 12653"/>
              <a:gd name="connsiteY375" fmla="*/ 184 h 4063"/>
              <a:gd name="connsiteX376" fmla="*/ 12552 w 12653"/>
              <a:gd name="connsiteY376" fmla="*/ 102 h 4063"/>
              <a:gd name="connsiteX377" fmla="*/ 12552 w 12653"/>
              <a:gd name="connsiteY377" fmla="*/ 160 h 4063"/>
              <a:gd name="connsiteX378" fmla="*/ 12492 w 12653"/>
              <a:gd name="connsiteY378" fmla="*/ 160 h 4063"/>
              <a:gd name="connsiteX379" fmla="*/ 12492 w 12653"/>
              <a:gd name="connsiteY379" fmla="*/ 102 h 4063"/>
              <a:gd name="connsiteX380" fmla="*/ 12552 w 12653"/>
              <a:gd name="connsiteY380" fmla="*/ 102 h 4063"/>
              <a:gd name="connsiteX381" fmla="*/ 12492 w 12653"/>
              <a:gd name="connsiteY381" fmla="*/ 82 h 4063"/>
              <a:gd name="connsiteX382" fmla="*/ 12492 w 12653"/>
              <a:gd name="connsiteY382" fmla="*/ 22 h 4063"/>
              <a:gd name="connsiteX383" fmla="*/ 12630 w 12653"/>
              <a:gd name="connsiteY383" fmla="*/ 22 h 4063"/>
              <a:gd name="connsiteX384" fmla="*/ 12630 w 12653"/>
              <a:gd name="connsiteY384" fmla="*/ 160 h 4063"/>
              <a:gd name="connsiteX385" fmla="*/ 12571 w 12653"/>
              <a:gd name="connsiteY385" fmla="*/ 160 h 4063"/>
              <a:gd name="connsiteX386" fmla="*/ 12571 w 12653"/>
              <a:gd name="connsiteY386" fmla="*/ 82 h 4063"/>
              <a:gd name="connsiteX387" fmla="*/ 12492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12574 w 12653"/>
              <a:gd name="connsiteY393" fmla="*/ 575 h 4063"/>
              <a:gd name="connsiteX394" fmla="*/ 12574 w 12653"/>
              <a:gd name="connsiteY394" fmla="*/ 536 h 4063"/>
              <a:gd name="connsiteX395" fmla="*/ 12615 w 12653"/>
              <a:gd name="connsiteY395" fmla="*/ 536 h 4063"/>
              <a:gd name="connsiteX396" fmla="*/ 12615 w 12653"/>
              <a:gd name="connsiteY396" fmla="*/ 575 h 4063"/>
              <a:gd name="connsiteX397" fmla="*/ 12574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2708 h 4063"/>
              <a:gd name="connsiteX46" fmla="*/ 80 w 12653"/>
              <a:gd name="connsiteY46" fmla="*/ 2708 h 4063"/>
              <a:gd name="connsiteX47" fmla="*/ 80 w 12653"/>
              <a:gd name="connsiteY47" fmla="*/ 2765 h 4063"/>
              <a:gd name="connsiteX48" fmla="*/ 17 w 12653"/>
              <a:gd name="connsiteY48" fmla="*/ 2765 h 4063"/>
              <a:gd name="connsiteX49" fmla="*/ 17 w 12653"/>
              <a:gd name="connsiteY49" fmla="*/ 2847 h 4063"/>
              <a:gd name="connsiteX50" fmla="*/ 102 w 12653"/>
              <a:gd name="connsiteY50" fmla="*/ 2847 h 4063"/>
              <a:gd name="connsiteX51" fmla="*/ 102 w 12653"/>
              <a:gd name="connsiteY51" fmla="*/ 2786 h 4063"/>
              <a:gd name="connsiteX52" fmla="*/ 132 w 12653"/>
              <a:gd name="connsiteY52" fmla="*/ 2786 h 4063"/>
              <a:gd name="connsiteX53" fmla="*/ 132 w 12653"/>
              <a:gd name="connsiteY53" fmla="*/ 2894 h 4063"/>
              <a:gd name="connsiteX54" fmla="*/ 2 w 12653"/>
              <a:gd name="connsiteY54" fmla="*/ 2894 h 4063"/>
              <a:gd name="connsiteX55" fmla="*/ 2 w 12653"/>
              <a:gd name="connsiteY55" fmla="*/ 3106 h 4063"/>
              <a:gd name="connsiteX56" fmla="*/ 82 w 12653"/>
              <a:gd name="connsiteY56" fmla="*/ 3106 h 4063"/>
              <a:gd name="connsiteX57" fmla="*/ 82 w 12653"/>
              <a:gd name="connsiteY57" fmla="*/ 3179 h 4063"/>
              <a:gd name="connsiteX58" fmla="*/ 0 w 12653"/>
              <a:gd name="connsiteY58" fmla="*/ 3179 h 4063"/>
              <a:gd name="connsiteX59" fmla="*/ 0 w 12653"/>
              <a:gd name="connsiteY59" fmla="*/ 3360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12392 w 12653"/>
              <a:gd name="connsiteY356" fmla="*/ 102 h 4063"/>
              <a:gd name="connsiteX357" fmla="*/ 12392 w 12653"/>
              <a:gd name="connsiteY357" fmla="*/ 164 h 4063"/>
              <a:gd name="connsiteX358" fmla="*/ 12319 w 12653"/>
              <a:gd name="connsiteY358" fmla="*/ 164 h 4063"/>
              <a:gd name="connsiteX359" fmla="*/ 12319 w 12653"/>
              <a:gd name="connsiteY359" fmla="*/ 102 h 4063"/>
              <a:gd name="connsiteX360" fmla="*/ 12392 w 12653"/>
              <a:gd name="connsiteY360" fmla="*/ 102 h 4063"/>
              <a:gd name="connsiteX361" fmla="*/ 12392 w 12653"/>
              <a:gd name="connsiteY361" fmla="*/ 3899 h 4063"/>
              <a:gd name="connsiteX362" fmla="*/ 12392 w 12653"/>
              <a:gd name="connsiteY362" fmla="*/ 3962 h 4063"/>
              <a:gd name="connsiteX363" fmla="*/ 12319 w 12653"/>
              <a:gd name="connsiteY363" fmla="*/ 3962 h 4063"/>
              <a:gd name="connsiteX364" fmla="*/ 12319 w 12653"/>
              <a:gd name="connsiteY364" fmla="*/ 3899 h 4063"/>
              <a:gd name="connsiteX365" fmla="*/ 12392 w 12653"/>
              <a:gd name="connsiteY365" fmla="*/ 3899 h 4063"/>
              <a:gd name="connsiteX366" fmla="*/ 12552 w 12653"/>
              <a:gd name="connsiteY366" fmla="*/ 277 h 4063"/>
              <a:gd name="connsiteX367" fmla="*/ 12552 w 12653"/>
              <a:gd name="connsiteY367" fmla="*/ 339 h 4063"/>
              <a:gd name="connsiteX368" fmla="*/ 12487 w 12653"/>
              <a:gd name="connsiteY368" fmla="*/ 339 h 4063"/>
              <a:gd name="connsiteX369" fmla="*/ 12487 w 12653"/>
              <a:gd name="connsiteY369" fmla="*/ 277 h 4063"/>
              <a:gd name="connsiteX370" fmla="*/ 12552 w 12653"/>
              <a:gd name="connsiteY370" fmla="*/ 277 h 4063"/>
              <a:gd name="connsiteX371" fmla="*/ 12552 w 12653"/>
              <a:gd name="connsiteY371" fmla="*/ 184 h 4063"/>
              <a:gd name="connsiteX372" fmla="*/ 12552 w 12653"/>
              <a:gd name="connsiteY372" fmla="*/ 255 h 4063"/>
              <a:gd name="connsiteX373" fmla="*/ 12487 w 12653"/>
              <a:gd name="connsiteY373" fmla="*/ 255 h 4063"/>
              <a:gd name="connsiteX374" fmla="*/ 12487 w 12653"/>
              <a:gd name="connsiteY374" fmla="*/ 184 h 4063"/>
              <a:gd name="connsiteX375" fmla="*/ 12552 w 12653"/>
              <a:gd name="connsiteY375" fmla="*/ 184 h 4063"/>
              <a:gd name="connsiteX376" fmla="*/ 12552 w 12653"/>
              <a:gd name="connsiteY376" fmla="*/ 102 h 4063"/>
              <a:gd name="connsiteX377" fmla="*/ 12552 w 12653"/>
              <a:gd name="connsiteY377" fmla="*/ 160 h 4063"/>
              <a:gd name="connsiteX378" fmla="*/ 12492 w 12653"/>
              <a:gd name="connsiteY378" fmla="*/ 160 h 4063"/>
              <a:gd name="connsiteX379" fmla="*/ 12492 w 12653"/>
              <a:gd name="connsiteY379" fmla="*/ 102 h 4063"/>
              <a:gd name="connsiteX380" fmla="*/ 12552 w 12653"/>
              <a:gd name="connsiteY380" fmla="*/ 102 h 4063"/>
              <a:gd name="connsiteX381" fmla="*/ 12492 w 12653"/>
              <a:gd name="connsiteY381" fmla="*/ 82 h 4063"/>
              <a:gd name="connsiteX382" fmla="*/ 12492 w 12653"/>
              <a:gd name="connsiteY382" fmla="*/ 22 h 4063"/>
              <a:gd name="connsiteX383" fmla="*/ 12630 w 12653"/>
              <a:gd name="connsiteY383" fmla="*/ 22 h 4063"/>
              <a:gd name="connsiteX384" fmla="*/ 12630 w 12653"/>
              <a:gd name="connsiteY384" fmla="*/ 160 h 4063"/>
              <a:gd name="connsiteX385" fmla="*/ 12571 w 12653"/>
              <a:gd name="connsiteY385" fmla="*/ 160 h 4063"/>
              <a:gd name="connsiteX386" fmla="*/ 12571 w 12653"/>
              <a:gd name="connsiteY386" fmla="*/ 82 h 4063"/>
              <a:gd name="connsiteX387" fmla="*/ 12492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12574 w 12653"/>
              <a:gd name="connsiteY393" fmla="*/ 575 h 4063"/>
              <a:gd name="connsiteX394" fmla="*/ 12574 w 12653"/>
              <a:gd name="connsiteY394" fmla="*/ 536 h 4063"/>
              <a:gd name="connsiteX395" fmla="*/ 12615 w 12653"/>
              <a:gd name="connsiteY395" fmla="*/ 536 h 4063"/>
              <a:gd name="connsiteX396" fmla="*/ 12615 w 12653"/>
              <a:gd name="connsiteY396" fmla="*/ 575 h 4063"/>
              <a:gd name="connsiteX397" fmla="*/ 12574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2708 h 4063"/>
              <a:gd name="connsiteX46" fmla="*/ 80 w 12653"/>
              <a:gd name="connsiteY46" fmla="*/ 2708 h 4063"/>
              <a:gd name="connsiteX47" fmla="*/ 80 w 12653"/>
              <a:gd name="connsiteY47" fmla="*/ 2765 h 4063"/>
              <a:gd name="connsiteX48" fmla="*/ 17 w 12653"/>
              <a:gd name="connsiteY48" fmla="*/ 2765 h 4063"/>
              <a:gd name="connsiteX49" fmla="*/ 17 w 12653"/>
              <a:gd name="connsiteY49" fmla="*/ 2847 h 4063"/>
              <a:gd name="connsiteX50" fmla="*/ 102 w 12653"/>
              <a:gd name="connsiteY50" fmla="*/ 2847 h 4063"/>
              <a:gd name="connsiteX51" fmla="*/ 102 w 12653"/>
              <a:gd name="connsiteY51" fmla="*/ 2786 h 4063"/>
              <a:gd name="connsiteX52" fmla="*/ 132 w 12653"/>
              <a:gd name="connsiteY52" fmla="*/ 2786 h 4063"/>
              <a:gd name="connsiteX53" fmla="*/ 132 w 12653"/>
              <a:gd name="connsiteY53" fmla="*/ 2894 h 4063"/>
              <a:gd name="connsiteX54" fmla="*/ 2 w 12653"/>
              <a:gd name="connsiteY54" fmla="*/ 2894 h 4063"/>
              <a:gd name="connsiteX55" fmla="*/ 2 w 12653"/>
              <a:gd name="connsiteY55" fmla="*/ 3106 h 4063"/>
              <a:gd name="connsiteX56" fmla="*/ 82 w 12653"/>
              <a:gd name="connsiteY56" fmla="*/ 3106 h 4063"/>
              <a:gd name="connsiteX57" fmla="*/ 82 w 12653"/>
              <a:gd name="connsiteY57" fmla="*/ 3179 h 4063"/>
              <a:gd name="connsiteX58" fmla="*/ 0 w 12653"/>
              <a:gd name="connsiteY58" fmla="*/ 3179 h 4063"/>
              <a:gd name="connsiteX59" fmla="*/ 0 w 12653"/>
              <a:gd name="connsiteY59" fmla="*/ 3360 h 4063"/>
              <a:gd name="connsiteX60" fmla="*/ 184 w 12653"/>
              <a:gd name="connsiteY60" fmla="*/ 3360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12392 w 12653"/>
              <a:gd name="connsiteY356" fmla="*/ 102 h 4063"/>
              <a:gd name="connsiteX357" fmla="*/ 12392 w 12653"/>
              <a:gd name="connsiteY357" fmla="*/ 164 h 4063"/>
              <a:gd name="connsiteX358" fmla="*/ 12319 w 12653"/>
              <a:gd name="connsiteY358" fmla="*/ 164 h 4063"/>
              <a:gd name="connsiteX359" fmla="*/ 12319 w 12653"/>
              <a:gd name="connsiteY359" fmla="*/ 102 h 4063"/>
              <a:gd name="connsiteX360" fmla="*/ 12392 w 12653"/>
              <a:gd name="connsiteY360" fmla="*/ 102 h 4063"/>
              <a:gd name="connsiteX361" fmla="*/ 12392 w 12653"/>
              <a:gd name="connsiteY361" fmla="*/ 3899 h 4063"/>
              <a:gd name="connsiteX362" fmla="*/ 12392 w 12653"/>
              <a:gd name="connsiteY362" fmla="*/ 3962 h 4063"/>
              <a:gd name="connsiteX363" fmla="*/ 12319 w 12653"/>
              <a:gd name="connsiteY363" fmla="*/ 3962 h 4063"/>
              <a:gd name="connsiteX364" fmla="*/ 12319 w 12653"/>
              <a:gd name="connsiteY364" fmla="*/ 3899 h 4063"/>
              <a:gd name="connsiteX365" fmla="*/ 12392 w 12653"/>
              <a:gd name="connsiteY365" fmla="*/ 3899 h 4063"/>
              <a:gd name="connsiteX366" fmla="*/ 12552 w 12653"/>
              <a:gd name="connsiteY366" fmla="*/ 277 h 4063"/>
              <a:gd name="connsiteX367" fmla="*/ 12552 w 12653"/>
              <a:gd name="connsiteY367" fmla="*/ 339 h 4063"/>
              <a:gd name="connsiteX368" fmla="*/ 12487 w 12653"/>
              <a:gd name="connsiteY368" fmla="*/ 339 h 4063"/>
              <a:gd name="connsiteX369" fmla="*/ 12487 w 12653"/>
              <a:gd name="connsiteY369" fmla="*/ 277 h 4063"/>
              <a:gd name="connsiteX370" fmla="*/ 12552 w 12653"/>
              <a:gd name="connsiteY370" fmla="*/ 277 h 4063"/>
              <a:gd name="connsiteX371" fmla="*/ 12552 w 12653"/>
              <a:gd name="connsiteY371" fmla="*/ 184 h 4063"/>
              <a:gd name="connsiteX372" fmla="*/ 12552 w 12653"/>
              <a:gd name="connsiteY372" fmla="*/ 255 h 4063"/>
              <a:gd name="connsiteX373" fmla="*/ 12487 w 12653"/>
              <a:gd name="connsiteY373" fmla="*/ 255 h 4063"/>
              <a:gd name="connsiteX374" fmla="*/ 12487 w 12653"/>
              <a:gd name="connsiteY374" fmla="*/ 184 h 4063"/>
              <a:gd name="connsiteX375" fmla="*/ 12552 w 12653"/>
              <a:gd name="connsiteY375" fmla="*/ 184 h 4063"/>
              <a:gd name="connsiteX376" fmla="*/ 12552 w 12653"/>
              <a:gd name="connsiteY376" fmla="*/ 102 h 4063"/>
              <a:gd name="connsiteX377" fmla="*/ 12552 w 12653"/>
              <a:gd name="connsiteY377" fmla="*/ 160 h 4063"/>
              <a:gd name="connsiteX378" fmla="*/ 12492 w 12653"/>
              <a:gd name="connsiteY378" fmla="*/ 160 h 4063"/>
              <a:gd name="connsiteX379" fmla="*/ 12492 w 12653"/>
              <a:gd name="connsiteY379" fmla="*/ 102 h 4063"/>
              <a:gd name="connsiteX380" fmla="*/ 12552 w 12653"/>
              <a:gd name="connsiteY380" fmla="*/ 102 h 4063"/>
              <a:gd name="connsiteX381" fmla="*/ 12492 w 12653"/>
              <a:gd name="connsiteY381" fmla="*/ 82 h 4063"/>
              <a:gd name="connsiteX382" fmla="*/ 12492 w 12653"/>
              <a:gd name="connsiteY382" fmla="*/ 22 h 4063"/>
              <a:gd name="connsiteX383" fmla="*/ 12630 w 12653"/>
              <a:gd name="connsiteY383" fmla="*/ 22 h 4063"/>
              <a:gd name="connsiteX384" fmla="*/ 12630 w 12653"/>
              <a:gd name="connsiteY384" fmla="*/ 160 h 4063"/>
              <a:gd name="connsiteX385" fmla="*/ 12571 w 12653"/>
              <a:gd name="connsiteY385" fmla="*/ 160 h 4063"/>
              <a:gd name="connsiteX386" fmla="*/ 12571 w 12653"/>
              <a:gd name="connsiteY386" fmla="*/ 82 h 4063"/>
              <a:gd name="connsiteX387" fmla="*/ 12492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12574 w 12653"/>
              <a:gd name="connsiteY393" fmla="*/ 575 h 4063"/>
              <a:gd name="connsiteX394" fmla="*/ 12574 w 12653"/>
              <a:gd name="connsiteY394" fmla="*/ 536 h 4063"/>
              <a:gd name="connsiteX395" fmla="*/ 12615 w 12653"/>
              <a:gd name="connsiteY395" fmla="*/ 536 h 4063"/>
              <a:gd name="connsiteX396" fmla="*/ 12615 w 12653"/>
              <a:gd name="connsiteY396" fmla="*/ 575 h 4063"/>
              <a:gd name="connsiteX397" fmla="*/ 12574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2708 h 4063"/>
              <a:gd name="connsiteX46" fmla="*/ 80 w 12653"/>
              <a:gd name="connsiteY46" fmla="*/ 2708 h 4063"/>
              <a:gd name="connsiteX47" fmla="*/ 80 w 12653"/>
              <a:gd name="connsiteY47" fmla="*/ 2765 h 4063"/>
              <a:gd name="connsiteX48" fmla="*/ 17 w 12653"/>
              <a:gd name="connsiteY48" fmla="*/ 2765 h 4063"/>
              <a:gd name="connsiteX49" fmla="*/ 17 w 12653"/>
              <a:gd name="connsiteY49" fmla="*/ 2847 h 4063"/>
              <a:gd name="connsiteX50" fmla="*/ 102 w 12653"/>
              <a:gd name="connsiteY50" fmla="*/ 2847 h 4063"/>
              <a:gd name="connsiteX51" fmla="*/ 102 w 12653"/>
              <a:gd name="connsiteY51" fmla="*/ 2786 h 4063"/>
              <a:gd name="connsiteX52" fmla="*/ 132 w 12653"/>
              <a:gd name="connsiteY52" fmla="*/ 2786 h 4063"/>
              <a:gd name="connsiteX53" fmla="*/ 132 w 12653"/>
              <a:gd name="connsiteY53" fmla="*/ 2894 h 4063"/>
              <a:gd name="connsiteX54" fmla="*/ 2 w 12653"/>
              <a:gd name="connsiteY54" fmla="*/ 2894 h 4063"/>
              <a:gd name="connsiteX55" fmla="*/ 2 w 12653"/>
              <a:gd name="connsiteY55" fmla="*/ 3106 h 4063"/>
              <a:gd name="connsiteX56" fmla="*/ 82 w 12653"/>
              <a:gd name="connsiteY56" fmla="*/ 3106 h 4063"/>
              <a:gd name="connsiteX57" fmla="*/ 82 w 12653"/>
              <a:gd name="connsiteY57" fmla="*/ 3179 h 4063"/>
              <a:gd name="connsiteX58" fmla="*/ 0 w 12653"/>
              <a:gd name="connsiteY58" fmla="*/ 3179 h 4063"/>
              <a:gd name="connsiteX59" fmla="*/ 0 w 12653"/>
              <a:gd name="connsiteY59" fmla="*/ 3360 h 4063"/>
              <a:gd name="connsiteX60" fmla="*/ 184 w 12653"/>
              <a:gd name="connsiteY60" fmla="*/ 3360 h 4063"/>
              <a:gd name="connsiteX61" fmla="*/ 184 w 12653"/>
              <a:gd name="connsiteY61" fmla="*/ 3278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12392 w 12653"/>
              <a:gd name="connsiteY356" fmla="*/ 102 h 4063"/>
              <a:gd name="connsiteX357" fmla="*/ 12392 w 12653"/>
              <a:gd name="connsiteY357" fmla="*/ 164 h 4063"/>
              <a:gd name="connsiteX358" fmla="*/ 12319 w 12653"/>
              <a:gd name="connsiteY358" fmla="*/ 164 h 4063"/>
              <a:gd name="connsiteX359" fmla="*/ 12319 w 12653"/>
              <a:gd name="connsiteY359" fmla="*/ 102 h 4063"/>
              <a:gd name="connsiteX360" fmla="*/ 12392 w 12653"/>
              <a:gd name="connsiteY360" fmla="*/ 102 h 4063"/>
              <a:gd name="connsiteX361" fmla="*/ 12392 w 12653"/>
              <a:gd name="connsiteY361" fmla="*/ 3899 h 4063"/>
              <a:gd name="connsiteX362" fmla="*/ 12392 w 12653"/>
              <a:gd name="connsiteY362" fmla="*/ 3962 h 4063"/>
              <a:gd name="connsiteX363" fmla="*/ 12319 w 12653"/>
              <a:gd name="connsiteY363" fmla="*/ 3962 h 4063"/>
              <a:gd name="connsiteX364" fmla="*/ 12319 w 12653"/>
              <a:gd name="connsiteY364" fmla="*/ 3899 h 4063"/>
              <a:gd name="connsiteX365" fmla="*/ 12392 w 12653"/>
              <a:gd name="connsiteY365" fmla="*/ 3899 h 4063"/>
              <a:gd name="connsiteX366" fmla="*/ 12552 w 12653"/>
              <a:gd name="connsiteY366" fmla="*/ 277 h 4063"/>
              <a:gd name="connsiteX367" fmla="*/ 12552 w 12653"/>
              <a:gd name="connsiteY367" fmla="*/ 339 h 4063"/>
              <a:gd name="connsiteX368" fmla="*/ 12487 w 12653"/>
              <a:gd name="connsiteY368" fmla="*/ 339 h 4063"/>
              <a:gd name="connsiteX369" fmla="*/ 12487 w 12653"/>
              <a:gd name="connsiteY369" fmla="*/ 277 h 4063"/>
              <a:gd name="connsiteX370" fmla="*/ 12552 w 12653"/>
              <a:gd name="connsiteY370" fmla="*/ 277 h 4063"/>
              <a:gd name="connsiteX371" fmla="*/ 12552 w 12653"/>
              <a:gd name="connsiteY371" fmla="*/ 184 h 4063"/>
              <a:gd name="connsiteX372" fmla="*/ 12552 w 12653"/>
              <a:gd name="connsiteY372" fmla="*/ 255 h 4063"/>
              <a:gd name="connsiteX373" fmla="*/ 12487 w 12653"/>
              <a:gd name="connsiteY373" fmla="*/ 255 h 4063"/>
              <a:gd name="connsiteX374" fmla="*/ 12487 w 12653"/>
              <a:gd name="connsiteY374" fmla="*/ 184 h 4063"/>
              <a:gd name="connsiteX375" fmla="*/ 12552 w 12653"/>
              <a:gd name="connsiteY375" fmla="*/ 184 h 4063"/>
              <a:gd name="connsiteX376" fmla="*/ 12552 w 12653"/>
              <a:gd name="connsiteY376" fmla="*/ 102 h 4063"/>
              <a:gd name="connsiteX377" fmla="*/ 12552 w 12653"/>
              <a:gd name="connsiteY377" fmla="*/ 160 h 4063"/>
              <a:gd name="connsiteX378" fmla="*/ 12492 w 12653"/>
              <a:gd name="connsiteY378" fmla="*/ 160 h 4063"/>
              <a:gd name="connsiteX379" fmla="*/ 12492 w 12653"/>
              <a:gd name="connsiteY379" fmla="*/ 102 h 4063"/>
              <a:gd name="connsiteX380" fmla="*/ 12552 w 12653"/>
              <a:gd name="connsiteY380" fmla="*/ 102 h 4063"/>
              <a:gd name="connsiteX381" fmla="*/ 12492 w 12653"/>
              <a:gd name="connsiteY381" fmla="*/ 82 h 4063"/>
              <a:gd name="connsiteX382" fmla="*/ 12492 w 12653"/>
              <a:gd name="connsiteY382" fmla="*/ 22 h 4063"/>
              <a:gd name="connsiteX383" fmla="*/ 12630 w 12653"/>
              <a:gd name="connsiteY383" fmla="*/ 22 h 4063"/>
              <a:gd name="connsiteX384" fmla="*/ 12630 w 12653"/>
              <a:gd name="connsiteY384" fmla="*/ 160 h 4063"/>
              <a:gd name="connsiteX385" fmla="*/ 12571 w 12653"/>
              <a:gd name="connsiteY385" fmla="*/ 160 h 4063"/>
              <a:gd name="connsiteX386" fmla="*/ 12571 w 12653"/>
              <a:gd name="connsiteY386" fmla="*/ 82 h 4063"/>
              <a:gd name="connsiteX387" fmla="*/ 12492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12574 w 12653"/>
              <a:gd name="connsiteY393" fmla="*/ 575 h 4063"/>
              <a:gd name="connsiteX394" fmla="*/ 12574 w 12653"/>
              <a:gd name="connsiteY394" fmla="*/ 536 h 4063"/>
              <a:gd name="connsiteX395" fmla="*/ 12615 w 12653"/>
              <a:gd name="connsiteY395" fmla="*/ 536 h 4063"/>
              <a:gd name="connsiteX396" fmla="*/ 12615 w 12653"/>
              <a:gd name="connsiteY396" fmla="*/ 575 h 4063"/>
              <a:gd name="connsiteX397" fmla="*/ 12574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2708 h 4063"/>
              <a:gd name="connsiteX46" fmla="*/ 80 w 12653"/>
              <a:gd name="connsiteY46" fmla="*/ 2708 h 4063"/>
              <a:gd name="connsiteX47" fmla="*/ 80 w 12653"/>
              <a:gd name="connsiteY47" fmla="*/ 2765 h 4063"/>
              <a:gd name="connsiteX48" fmla="*/ 17 w 12653"/>
              <a:gd name="connsiteY48" fmla="*/ 2765 h 4063"/>
              <a:gd name="connsiteX49" fmla="*/ 17 w 12653"/>
              <a:gd name="connsiteY49" fmla="*/ 2847 h 4063"/>
              <a:gd name="connsiteX50" fmla="*/ 102 w 12653"/>
              <a:gd name="connsiteY50" fmla="*/ 2847 h 4063"/>
              <a:gd name="connsiteX51" fmla="*/ 102 w 12653"/>
              <a:gd name="connsiteY51" fmla="*/ 2786 h 4063"/>
              <a:gd name="connsiteX52" fmla="*/ 132 w 12653"/>
              <a:gd name="connsiteY52" fmla="*/ 2786 h 4063"/>
              <a:gd name="connsiteX53" fmla="*/ 132 w 12653"/>
              <a:gd name="connsiteY53" fmla="*/ 2894 h 4063"/>
              <a:gd name="connsiteX54" fmla="*/ 2 w 12653"/>
              <a:gd name="connsiteY54" fmla="*/ 2894 h 4063"/>
              <a:gd name="connsiteX55" fmla="*/ 2 w 12653"/>
              <a:gd name="connsiteY55" fmla="*/ 3106 h 4063"/>
              <a:gd name="connsiteX56" fmla="*/ 82 w 12653"/>
              <a:gd name="connsiteY56" fmla="*/ 3106 h 4063"/>
              <a:gd name="connsiteX57" fmla="*/ 82 w 12653"/>
              <a:gd name="connsiteY57" fmla="*/ 3179 h 4063"/>
              <a:gd name="connsiteX58" fmla="*/ 0 w 12653"/>
              <a:gd name="connsiteY58" fmla="*/ 3179 h 4063"/>
              <a:gd name="connsiteX59" fmla="*/ 0 w 12653"/>
              <a:gd name="connsiteY59" fmla="*/ 3360 h 4063"/>
              <a:gd name="connsiteX60" fmla="*/ 184 w 12653"/>
              <a:gd name="connsiteY60" fmla="*/ 3360 h 4063"/>
              <a:gd name="connsiteX61" fmla="*/ 184 w 12653"/>
              <a:gd name="connsiteY61" fmla="*/ 3278 h 4063"/>
              <a:gd name="connsiteX62" fmla="*/ 240 w 12653"/>
              <a:gd name="connsiteY62" fmla="*/ 3278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12392 w 12653"/>
              <a:gd name="connsiteY356" fmla="*/ 102 h 4063"/>
              <a:gd name="connsiteX357" fmla="*/ 12392 w 12653"/>
              <a:gd name="connsiteY357" fmla="*/ 164 h 4063"/>
              <a:gd name="connsiteX358" fmla="*/ 12319 w 12653"/>
              <a:gd name="connsiteY358" fmla="*/ 164 h 4063"/>
              <a:gd name="connsiteX359" fmla="*/ 12319 w 12653"/>
              <a:gd name="connsiteY359" fmla="*/ 102 h 4063"/>
              <a:gd name="connsiteX360" fmla="*/ 12392 w 12653"/>
              <a:gd name="connsiteY360" fmla="*/ 102 h 4063"/>
              <a:gd name="connsiteX361" fmla="*/ 12392 w 12653"/>
              <a:gd name="connsiteY361" fmla="*/ 3899 h 4063"/>
              <a:gd name="connsiteX362" fmla="*/ 12392 w 12653"/>
              <a:gd name="connsiteY362" fmla="*/ 3962 h 4063"/>
              <a:gd name="connsiteX363" fmla="*/ 12319 w 12653"/>
              <a:gd name="connsiteY363" fmla="*/ 3962 h 4063"/>
              <a:gd name="connsiteX364" fmla="*/ 12319 w 12653"/>
              <a:gd name="connsiteY364" fmla="*/ 3899 h 4063"/>
              <a:gd name="connsiteX365" fmla="*/ 12392 w 12653"/>
              <a:gd name="connsiteY365" fmla="*/ 3899 h 4063"/>
              <a:gd name="connsiteX366" fmla="*/ 12552 w 12653"/>
              <a:gd name="connsiteY366" fmla="*/ 277 h 4063"/>
              <a:gd name="connsiteX367" fmla="*/ 12552 w 12653"/>
              <a:gd name="connsiteY367" fmla="*/ 339 h 4063"/>
              <a:gd name="connsiteX368" fmla="*/ 12487 w 12653"/>
              <a:gd name="connsiteY368" fmla="*/ 339 h 4063"/>
              <a:gd name="connsiteX369" fmla="*/ 12487 w 12653"/>
              <a:gd name="connsiteY369" fmla="*/ 277 h 4063"/>
              <a:gd name="connsiteX370" fmla="*/ 12552 w 12653"/>
              <a:gd name="connsiteY370" fmla="*/ 277 h 4063"/>
              <a:gd name="connsiteX371" fmla="*/ 12552 w 12653"/>
              <a:gd name="connsiteY371" fmla="*/ 184 h 4063"/>
              <a:gd name="connsiteX372" fmla="*/ 12552 w 12653"/>
              <a:gd name="connsiteY372" fmla="*/ 255 h 4063"/>
              <a:gd name="connsiteX373" fmla="*/ 12487 w 12653"/>
              <a:gd name="connsiteY373" fmla="*/ 255 h 4063"/>
              <a:gd name="connsiteX374" fmla="*/ 12487 w 12653"/>
              <a:gd name="connsiteY374" fmla="*/ 184 h 4063"/>
              <a:gd name="connsiteX375" fmla="*/ 12552 w 12653"/>
              <a:gd name="connsiteY375" fmla="*/ 184 h 4063"/>
              <a:gd name="connsiteX376" fmla="*/ 12552 w 12653"/>
              <a:gd name="connsiteY376" fmla="*/ 102 h 4063"/>
              <a:gd name="connsiteX377" fmla="*/ 12552 w 12653"/>
              <a:gd name="connsiteY377" fmla="*/ 160 h 4063"/>
              <a:gd name="connsiteX378" fmla="*/ 12492 w 12653"/>
              <a:gd name="connsiteY378" fmla="*/ 160 h 4063"/>
              <a:gd name="connsiteX379" fmla="*/ 12492 w 12653"/>
              <a:gd name="connsiteY379" fmla="*/ 102 h 4063"/>
              <a:gd name="connsiteX380" fmla="*/ 12552 w 12653"/>
              <a:gd name="connsiteY380" fmla="*/ 102 h 4063"/>
              <a:gd name="connsiteX381" fmla="*/ 12492 w 12653"/>
              <a:gd name="connsiteY381" fmla="*/ 82 h 4063"/>
              <a:gd name="connsiteX382" fmla="*/ 12492 w 12653"/>
              <a:gd name="connsiteY382" fmla="*/ 22 h 4063"/>
              <a:gd name="connsiteX383" fmla="*/ 12630 w 12653"/>
              <a:gd name="connsiteY383" fmla="*/ 22 h 4063"/>
              <a:gd name="connsiteX384" fmla="*/ 12630 w 12653"/>
              <a:gd name="connsiteY384" fmla="*/ 160 h 4063"/>
              <a:gd name="connsiteX385" fmla="*/ 12571 w 12653"/>
              <a:gd name="connsiteY385" fmla="*/ 160 h 4063"/>
              <a:gd name="connsiteX386" fmla="*/ 12571 w 12653"/>
              <a:gd name="connsiteY386" fmla="*/ 82 h 4063"/>
              <a:gd name="connsiteX387" fmla="*/ 12492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12574 w 12653"/>
              <a:gd name="connsiteY393" fmla="*/ 575 h 4063"/>
              <a:gd name="connsiteX394" fmla="*/ 12574 w 12653"/>
              <a:gd name="connsiteY394" fmla="*/ 536 h 4063"/>
              <a:gd name="connsiteX395" fmla="*/ 12615 w 12653"/>
              <a:gd name="connsiteY395" fmla="*/ 536 h 4063"/>
              <a:gd name="connsiteX396" fmla="*/ 12615 w 12653"/>
              <a:gd name="connsiteY396" fmla="*/ 575 h 4063"/>
              <a:gd name="connsiteX397" fmla="*/ 12574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2708 h 4063"/>
              <a:gd name="connsiteX46" fmla="*/ 80 w 12653"/>
              <a:gd name="connsiteY46" fmla="*/ 2708 h 4063"/>
              <a:gd name="connsiteX47" fmla="*/ 80 w 12653"/>
              <a:gd name="connsiteY47" fmla="*/ 2765 h 4063"/>
              <a:gd name="connsiteX48" fmla="*/ 17 w 12653"/>
              <a:gd name="connsiteY48" fmla="*/ 2765 h 4063"/>
              <a:gd name="connsiteX49" fmla="*/ 17 w 12653"/>
              <a:gd name="connsiteY49" fmla="*/ 2847 h 4063"/>
              <a:gd name="connsiteX50" fmla="*/ 102 w 12653"/>
              <a:gd name="connsiteY50" fmla="*/ 2847 h 4063"/>
              <a:gd name="connsiteX51" fmla="*/ 102 w 12653"/>
              <a:gd name="connsiteY51" fmla="*/ 2786 h 4063"/>
              <a:gd name="connsiteX52" fmla="*/ 132 w 12653"/>
              <a:gd name="connsiteY52" fmla="*/ 2786 h 4063"/>
              <a:gd name="connsiteX53" fmla="*/ 132 w 12653"/>
              <a:gd name="connsiteY53" fmla="*/ 2894 h 4063"/>
              <a:gd name="connsiteX54" fmla="*/ 2 w 12653"/>
              <a:gd name="connsiteY54" fmla="*/ 2894 h 4063"/>
              <a:gd name="connsiteX55" fmla="*/ 2 w 12653"/>
              <a:gd name="connsiteY55" fmla="*/ 3106 h 4063"/>
              <a:gd name="connsiteX56" fmla="*/ 82 w 12653"/>
              <a:gd name="connsiteY56" fmla="*/ 3106 h 4063"/>
              <a:gd name="connsiteX57" fmla="*/ 82 w 12653"/>
              <a:gd name="connsiteY57" fmla="*/ 3179 h 4063"/>
              <a:gd name="connsiteX58" fmla="*/ 0 w 12653"/>
              <a:gd name="connsiteY58" fmla="*/ 3179 h 4063"/>
              <a:gd name="connsiteX59" fmla="*/ 0 w 12653"/>
              <a:gd name="connsiteY59" fmla="*/ 3360 h 4063"/>
              <a:gd name="connsiteX60" fmla="*/ 184 w 12653"/>
              <a:gd name="connsiteY60" fmla="*/ 3360 h 4063"/>
              <a:gd name="connsiteX61" fmla="*/ 184 w 12653"/>
              <a:gd name="connsiteY61" fmla="*/ 3278 h 4063"/>
              <a:gd name="connsiteX62" fmla="*/ 240 w 12653"/>
              <a:gd name="connsiteY62" fmla="*/ 3278 h 4063"/>
              <a:gd name="connsiteX63" fmla="*/ 240 w 12653"/>
              <a:gd name="connsiteY63" fmla="*/ 3360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12392 w 12653"/>
              <a:gd name="connsiteY356" fmla="*/ 102 h 4063"/>
              <a:gd name="connsiteX357" fmla="*/ 12392 w 12653"/>
              <a:gd name="connsiteY357" fmla="*/ 164 h 4063"/>
              <a:gd name="connsiteX358" fmla="*/ 12319 w 12653"/>
              <a:gd name="connsiteY358" fmla="*/ 164 h 4063"/>
              <a:gd name="connsiteX359" fmla="*/ 12319 w 12653"/>
              <a:gd name="connsiteY359" fmla="*/ 102 h 4063"/>
              <a:gd name="connsiteX360" fmla="*/ 12392 w 12653"/>
              <a:gd name="connsiteY360" fmla="*/ 102 h 4063"/>
              <a:gd name="connsiteX361" fmla="*/ 12392 w 12653"/>
              <a:gd name="connsiteY361" fmla="*/ 3899 h 4063"/>
              <a:gd name="connsiteX362" fmla="*/ 12392 w 12653"/>
              <a:gd name="connsiteY362" fmla="*/ 3962 h 4063"/>
              <a:gd name="connsiteX363" fmla="*/ 12319 w 12653"/>
              <a:gd name="connsiteY363" fmla="*/ 3962 h 4063"/>
              <a:gd name="connsiteX364" fmla="*/ 12319 w 12653"/>
              <a:gd name="connsiteY364" fmla="*/ 3899 h 4063"/>
              <a:gd name="connsiteX365" fmla="*/ 12392 w 12653"/>
              <a:gd name="connsiteY365" fmla="*/ 3899 h 4063"/>
              <a:gd name="connsiteX366" fmla="*/ 12552 w 12653"/>
              <a:gd name="connsiteY366" fmla="*/ 277 h 4063"/>
              <a:gd name="connsiteX367" fmla="*/ 12552 w 12653"/>
              <a:gd name="connsiteY367" fmla="*/ 339 h 4063"/>
              <a:gd name="connsiteX368" fmla="*/ 12487 w 12653"/>
              <a:gd name="connsiteY368" fmla="*/ 339 h 4063"/>
              <a:gd name="connsiteX369" fmla="*/ 12487 w 12653"/>
              <a:gd name="connsiteY369" fmla="*/ 277 h 4063"/>
              <a:gd name="connsiteX370" fmla="*/ 12552 w 12653"/>
              <a:gd name="connsiteY370" fmla="*/ 277 h 4063"/>
              <a:gd name="connsiteX371" fmla="*/ 12552 w 12653"/>
              <a:gd name="connsiteY371" fmla="*/ 184 h 4063"/>
              <a:gd name="connsiteX372" fmla="*/ 12552 w 12653"/>
              <a:gd name="connsiteY372" fmla="*/ 255 h 4063"/>
              <a:gd name="connsiteX373" fmla="*/ 12487 w 12653"/>
              <a:gd name="connsiteY373" fmla="*/ 255 h 4063"/>
              <a:gd name="connsiteX374" fmla="*/ 12487 w 12653"/>
              <a:gd name="connsiteY374" fmla="*/ 184 h 4063"/>
              <a:gd name="connsiteX375" fmla="*/ 12552 w 12653"/>
              <a:gd name="connsiteY375" fmla="*/ 184 h 4063"/>
              <a:gd name="connsiteX376" fmla="*/ 12552 w 12653"/>
              <a:gd name="connsiteY376" fmla="*/ 102 h 4063"/>
              <a:gd name="connsiteX377" fmla="*/ 12552 w 12653"/>
              <a:gd name="connsiteY377" fmla="*/ 160 h 4063"/>
              <a:gd name="connsiteX378" fmla="*/ 12492 w 12653"/>
              <a:gd name="connsiteY378" fmla="*/ 160 h 4063"/>
              <a:gd name="connsiteX379" fmla="*/ 12492 w 12653"/>
              <a:gd name="connsiteY379" fmla="*/ 102 h 4063"/>
              <a:gd name="connsiteX380" fmla="*/ 12552 w 12653"/>
              <a:gd name="connsiteY380" fmla="*/ 102 h 4063"/>
              <a:gd name="connsiteX381" fmla="*/ 12492 w 12653"/>
              <a:gd name="connsiteY381" fmla="*/ 82 h 4063"/>
              <a:gd name="connsiteX382" fmla="*/ 12492 w 12653"/>
              <a:gd name="connsiteY382" fmla="*/ 22 h 4063"/>
              <a:gd name="connsiteX383" fmla="*/ 12630 w 12653"/>
              <a:gd name="connsiteY383" fmla="*/ 22 h 4063"/>
              <a:gd name="connsiteX384" fmla="*/ 12630 w 12653"/>
              <a:gd name="connsiteY384" fmla="*/ 160 h 4063"/>
              <a:gd name="connsiteX385" fmla="*/ 12571 w 12653"/>
              <a:gd name="connsiteY385" fmla="*/ 160 h 4063"/>
              <a:gd name="connsiteX386" fmla="*/ 12571 w 12653"/>
              <a:gd name="connsiteY386" fmla="*/ 82 h 4063"/>
              <a:gd name="connsiteX387" fmla="*/ 12492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12574 w 12653"/>
              <a:gd name="connsiteY393" fmla="*/ 575 h 4063"/>
              <a:gd name="connsiteX394" fmla="*/ 12574 w 12653"/>
              <a:gd name="connsiteY394" fmla="*/ 536 h 4063"/>
              <a:gd name="connsiteX395" fmla="*/ 12615 w 12653"/>
              <a:gd name="connsiteY395" fmla="*/ 536 h 4063"/>
              <a:gd name="connsiteX396" fmla="*/ 12615 w 12653"/>
              <a:gd name="connsiteY396" fmla="*/ 575 h 4063"/>
              <a:gd name="connsiteX397" fmla="*/ 12574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2708 h 4063"/>
              <a:gd name="connsiteX46" fmla="*/ 80 w 12653"/>
              <a:gd name="connsiteY46" fmla="*/ 2708 h 4063"/>
              <a:gd name="connsiteX47" fmla="*/ 80 w 12653"/>
              <a:gd name="connsiteY47" fmla="*/ 2765 h 4063"/>
              <a:gd name="connsiteX48" fmla="*/ 17 w 12653"/>
              <a:gd name="connsiteY48" fmla="*/ 2765 h 4063"/>
              <a:gd name="connsiteX49" fmla="*/ 17 w 12653"/>
              <a:gd name="connsiteY49" fmla="*/ 2847 h 4063"/>
              <a:gd name="connsiteX50" fmla="*/ 102 w 12653"/>
              <a:gd name="connsiteY50" fmla="*/ 2847 h 4063"/>
              <a:gd name="connsiteX51" fmla="*/ 102 w 12653"/>
              <a:gd name="connsiteY51" fmla="*/ 2786 h 4063"/>
              <a:gd name="connsiteX52" fmla="*/ 132 w 12653"/>
              <a:gd name="connsiteY52" fmla="*/ 2786 h 4063"/>
              <a:gd name="connsiteX53" fmla="*/ 132 w 12653"/>
              <a:gd name="connsiteY53" fmla="*/ 2894 h 4063"/>
              <a:gd name="connsiteX54" fmla="*/ 2 w 12653"/>
              <a:gd name="connsiteY54" fmla="*/ 2894 h 4063"/>
              <a:gd name="connsiteX55" fmla="*/ 2 w 12653"/>
              <a:gd name="connsiteY55" fmla="*/ 3106 h 4063"/>
              <a:gd name="connsiteX56" fmla="*/ 82 w 12653"/>
              <a:gd name="connsiteY56" fmla="*/ 3106 h 4063"/>
              <a:gd name="connsiteX57" fmla="*/ 82 w 12653"/>
              <a:gd name="connsiteY57" fmla="*/ 3179 h 4063"/>
              <a:gd name="connsiteX58" fmla="*/ 0 w 12653"/>
              <a:gd name="connsiteY58" fmla="*/ 3179 h 4063"/>
              <a:gd name="connsiteX59" fmla="*/ 0 w 12653"/>
              <a:gd name="connsiteY59" fmla="*/ 3360 h 4063"/>
              <a:gd name="connsiteX60" fmla="*/ 184 w 12653"/>
              <a:gd name="connsiteY60" fmla="*/ 3360 h 4063"/>
              <a:gd name="connsiteX61" fmla="*/ 184 w 12653"/>
              <a:gd name="connsiteY61" fmla="*/ 3278 h 4063"/>
              <a:gd name="connsiteX62" fmla="*/ 240 w 12653"/>
              <a:gd name="connsiteY62" fmla="*/ 3278 h 4063"/>
              <a:gd name="connsiteX63" fmla="*/ 240 w 12653"/>
              <a:gd name="connsiteY63" fmla="*/ 3360 h 4063"/>
              <a:gd name="connsiteX64" fmla="*/ 451 w 12653"/>
              <a:gd name="connsiteY64" fmla="*/ 3360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12392 w 12653"/>
              <a:gd name="connsiteY356" fmla="*/ 102 h 4063"/>
              <a:gd name="connsiteX357" fmla="*/ 12392 w 12653"/>
              <a:gd name="connsiteY357" fmla="*/ 164 h 4063"/>
              <a:gd name="connsiteX358" fmla="*/ 12319 w 12653"/>
              <a:gd name="connsiteY358" fmla="*/ 164 h 4063"/>
              <a:gd name="connsiteX359" fmla="*/ 12319 w 12653"/>
              <a:gd name="connsiteY359" fmla="*/ 102 h 4063"/>
              <a:gd name="connsiteX360" fmla="*/ 12392 w 12653"/>
              <a:gd name="connsiteY360" fmla="*/ 102 h 4063"/>
              <a:gd name="connsiteX361" fmla="*/ 12392 w 12653"/>
              <a:gd name="connsiteY361" fmla="*/ 3899 h 4063"/>
              <a:gd name="connsiteX362" fmla="*/ 12392 w 12653"/>
              <a:gd name="connsiteY362" fmla="*/ 3962 h 4063"/>
              <a:gd name="connsiteX363" fmla="*/ 12319 w 12653"/>
              <a:gd name="connsiteY363" fmla="*/ 3962 h 4063"/>
              <a:gd name="connsiteX364" fmla="*/ 12319 w 12653"/>
              <a:gd name="connsiteY364" fmla="*/ 3899 h 4063"/>
              <a:gd name="connsiteX365" fmla="*/ 12392 w 12653"/>
              <a:gd name="connsiteY365" fmla="*/ 3899 h 4063"/>
              <a:gd name="connsiteX366" fmla="*/ 12552 w 12653"/>
              <a:gd name="connsiteY366" fmla="*/ 277 h 4063"/>
              <a:gd name="connsiteX367" fmla="*/ 12552 w 12653"/>
              <a:gd name="connsiteY367" fmla="*/ 339 h 4063"/>
              <a:gd name="connsiteX368" fmla="*/ 12487 w 12653"/>
              <a:gd name="connsiteY368" fmla="*/ 339 h 4063"/>
              <a:gd name="connsiteX369" fmla="*/ 12487 w 12653"/>
              <a:gd name="connsiteY369" fmla="*/ 277 h 4063"/>
              <a:gd name="connsiteX370" fmla="*/ 12552 w 12653"/>
              <a:gd name="connsiteY370" fmla="*/ 277 h 4063"/>
              <a:gd name="connsiteX371" fmla="*/ 12552 w 12653"/>
              <a:gd name="connsiteY371" fmla="*/ 184 h 4063"/>
              <a:gd name="connsiteX372" fmla="*/ 12552 w 12653"/>
              <a:gd name="connsiteY372" fmla="*/ 255 h 4063"/>
              <a:gd name="connsiteX373" fmla="*/ 12487 w 12653"/>
              <a:gd name="connsiteY373" fmla="*/ 255 h 4063"/>
              <a:gd name="connsiteX374" fmla="*/ 12487 w 12653"/>
              <a:gd name="connsiteY374" fmla="*/ 184 h 4063"/>
              <a:gd name="connsiteX375" fmla="*/ 12552 w 12653"/>
              <a:gd name="connsiteY375" fmla="*/ 184 h 4063"/>
              <a:gd name="connsiteX376" fmla="*/ 12552 w 12653"/>
              <a:gd name="connsiteY376" fmla="*/ 102 h 4063"/>
              <a:gd name="connsiteX377" fmla="*/ 12552 w 12653"/>
              <a:gd name="connsiteY377" fmla="*/ 160 h 4063"/>
              <a:gd name="connsiteX378" fmla="*/ 12492 w 12653"/>
              <a:gd name="connsiteY378" fmla="*/ 160 h 4063"/>
              <a:gd name="connsiteX379" fmla="*/ 12492 w 12653"/>
              <a:gd name="connsiteY379" fmla="*/ 102 h 4063"/>
              <a:gd name="connsiteX380" fmla="*/ 12552 w 12653"/>
              <a:gd name="connsiteY380" fmla="*/ 102 h 4063"/>
              <a:gd name="connsiteX381" fmla="*/ 12492 w 12653"/>
              <a:gd name="connsiteY381" fmla="*/ 82 h 4063"/>
              <a:gd name="connsiteX382" fmla="*/ 12492 w 12653"/>
              <a:gd name="connsiteY382" fmla="*/ 22 h 4063"/>
              <a:gd name="connsiteX383" fmla="*/ 12630 w 12653"/>
              <a:gd name="connsiteY383" fmla="*/ 22 h 4063"/>
              <a:gd name="connsiteX384" fmla="*/ 12630 w 12653"/>
              <a:gd name="connsiteY384" fmla="*/ 160 h 4063"/>
              <a:gd name="connsiteX385" fmla="*/ 12571 w 12653"/>
              <a:gd name="connsiteY385" fmla="*/ 160 h 4063"/>
              <a:gd name="connsiteX386" fmla="*/ 12571 w 12653"/>
              <a:gd name="connsiteY386" fmla="*/ 82 h 4063"/>
              <a:gd name="connsiteX387" fmla="*/ 12492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12574 w 12653"/>
              <a:gd name="connsiteY393" fmla="*/ 575 h 4063"/>
              <a:gd name="connsiteX394" fmla="*/ 12574 w 12653"/>
              <a:gd name="connsiteY394" fmla="*/ 536 h 4063"/>
              <a:gd name="connsiteX395" fmla="*/ 12615 w 12653"/>
              <a:gd name="connsiteY395" fmla="*/ 536 h 4063"/>
              <a:gd name="connsiteX396" fmla="*/ 12615 w 12653"/>
              <a:gd name="connsiteY396" fmla="*/ 575 h 4063"/>
              <a:gd name="connsiteX397" fmla="*/ 12574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2708 h 4063"/>
              <a:gd name="connsiteX46" fmla="*/ 80 w 12653"/>
              <a:gd name="connsiteY46" fmla="*/ 2708 h 4063"/>
              <a:gd name="connsiteX47" fmla="*/ 80 w 12653"/>
              <a:gd name="connsiteY47" fmla="*/ 2765 h 4063"/>
              <a:gd name="connsiteX48" fmla="*/ 17 w 12653"/>
              <a:gd name="connsiteY48" fmla="*/ 2765 h 4063"/>
              <a:gd name="connsiteX49" fmla="*/ 17 w 12653"/>
              <a:gd name="connsiteY49" fmla="*/ 2847 h 4063"/>
              <a:gd name="connsiteX50" fmla="*/ 102 w 12653"/>
              <a:gd name="connsiteY50" fmla="*/ 2847 h 4063"/>
              <a:gd name="connsiteX51" fmla="*/ 102 w 12653"/>
              <a:gd name="connsiteY51" fmla="*/ 2786 h 4063"/>
              <a:gd name="connsiteX52" fmla="*/ 132 w 12653"/>
              <a:gd name="connsiteY52" fmla="*/ 2786 h 4063"/>
              <a:gd name="connsiteX53" fmla="*/ 132 w 12653"/>
              <a:gd name="connsiteY53" fmla="*/ 2894 h 4063"/>
              <a:gd name="connsiteX54" fmla="*/ 2 w 12653"/>
              <a:gd name="connsiteY54" fmla="*/ 2894 h 4063"/>
              <a:gd name="connsiteX55" fmla="*/ 2 w 12653"/>
              <a:gd name="connsiteY55" fmla="*/ 3106 h 4063"/>
              <a:gd name="connsiteX56" fmla="*/ 82 w 12653"/>
              <a:gd name="connsiteY56" fmla="*/ 3106 h 4063"/>
              <a:gd name="connsiteX57" fmla="*/ 82 w 12653"/>
              <a:gd name="connsiteY57" fmla="*/ 3179 h 4063"/>
              <a:gd name="connsiteX58" fmla="*/ 0 w 12653"/>
              <a:gd name="connsiteY58" fmla="*/ 3179 h 4063"/>
              <a:gd name="connsiteX59" fmla="*/ 0 w 12653"/>
              <a:gd name="connsiteY59" fmla="*/ 3360 h 4063"/>
              <a:gd name="connsiteX60" fmla="*/ 184 w 12653"/>
              <a:gd name="connsiteY60" fmla="*/ 3360 h 4063"/>
              <a:gd name="connsiteX61" fmla="*/ 184 w 12653"/>
              <a:gd name="connsiteY61" fmla="*/ 3278 h 4063"/>
              <a:gd name="connsiteX62" fmla="*/ 240 w 12653"/>
              <a:gd name="connsiteY62" fmla="*/ 3278 h 4063"/>
              <a:gd name="connsiteX63" fmla="*/ 240 w 12653"/>
              <a:gd name="connsiteY63" fmla="*/ 3360 h 4063"/>
              <a:gd name="connsiteX64" fmla="*/ 451 w 12653"/>
              <a:gd name="connsiteY64" fmla="*/ 3360 h 4063"/>
              <a:gd name="connsiteX65" fmla="*/ 451 w 12653"/>
              <a:gd name="connsiteY65" fmla="*/ 3231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12392 w 12653"/>
              <a:gd name="connsiteY356" fmla="*/ 102 h 4063"/>
              <a:gd name="connsiteX357" fmla="*/ 12392 w 12653"/>
              <a:gd name="connsiteY357" fmla="*/ 164 h 4063"/>
              <a:gd name="connsiteX358" fmla="*/ 12319 w 12653"/>
              <a:gd name="connsiteY358" fmla="*/ 164 h 4063"/>
              <a:gd name="connsiteX359" fmla="*/ 12319 w 12653"/>
              <a:gd name="connsiteY359" fmla="*/ 102 h 4063"/>
              <a:gd name="connsiteX360" fmla="*/ 12392 w 12653"/>
              <a:gd name="connsiteY360" fmla="*/ 102 h 4063"/>
              <a:gd name="connsiteX361" fmla="*/ 12392 w 12653"/>
              <a:gd name="connsiteY361" fmla="*/ 3899 h 4063"/>
              <a:gd name="connsiteX362" fmla="*/ 12392 w 12653"/>
              <a:gd name="connsiteY362" fmla="*/ 3962 h 4063"/>
              <a:gd name="connsiteX363" fmla="*/ 12319 w 12653"/>
              <a:gd name="connsiteY363" fmla="*/ 3962 h 4063"/>
              <a:gd name="connsiteX364" fmla="*/ 12319 w 12653"/>
              <a:gd name="connsiteY364" fmla="*/ 3899 h 4063"/>
              <a:gd name="connsiteX365" fmla="*/ 12392 w 12653"/>
              <a:gd name="connsiteY365" fmla="*/ 3899 h 4063"/>
              <a:gd name="connsiteX366" fmla="*/ 12552 w 12653"/>
              <a:gd name="connsiteY366" fmla="*/ 277 h 4063"/>
              <a:gd name="connsiteX367" fmla="*/ 12552 w 12653"/>
              <a:gd name="connsiteY367" fmla="*/ 339 h 4063"/>
              <a:gd name="connsiteX368" fmla="*/ 12487 w 12653"/>
              <a:gd name="connsiteY368" fmla="*/ 339 h 4063"/>
              <a:gd name="connsiteX369" fmla="*/ 12487 w 12653"/>
              <a:gd name="connsiteY369" fmla="*/ 277 h 4063"/>
              <a:gd name="connsiteX370" fmla="*/ 12552 w 12653"/>
              <a:gd name="connsiteY370" fmla="*/ 277 h 4063"/>
              <a:gd name="connsiteX371" fmla="*/ 12552 w 12653"/>
              <a:gd name="connsiteY371" fmla="*/ 184 h 4063"/>
              <a:gd name="connsiteX372" fmla="*/ 12552 w 12653"/>
              <a:gd name="connsiteY372" fmla="*/ 255 h 4063"/>
              <a:gd name="connsiteX373" fmla="*/ 12487 w 12653"/>
              <a:gd name="connsiteY373" fmla="*/ 255 h 4063"/>
              <a:gd name="connsiteX374" fmla="*/ 12487 w 12653"/>
              <a:gd name="connsiteY374" fmla="*/ 184 h 4063"/>
              <a:gd name="connsiteX375" fmla="*/ 12552 w 12653"/>
              <a:gd name="connsiteY375" fmla="*/ 184 h 4063"/>
              <a:gd name="connsiteX376" fmla="*/ 12552 w 12653"/>
              <a:gd name="connsiteY376" fmla="*/ 102 h 4063"/>
              <a:gd name="connsiteX377" fmla="*/ 12552 w 12653"/>
              <a:gd name="connsiteY377" fmla="*/ 160 h 4063"/>
              <a:gd name="connsiteX378" fmla="*/ 12492 w 12653"/>
              <a:gd name="connsiteY378" fmla="*/ 160 h 4063"/>
              <a:gd name="connsiteX379" fmla="*/ 12492 w 12653"/>
              <a:gd name="connsiteY379" fmla="*/ 102 h 4063"/>
              <a:gd name="connsiteX380" fmla="*/ 12552 w 12653"/>
              <a:gd name="connsiteY380" fmla="*/ 102 h 4063"/>
              <a:gd name="connsiteX381" fmla="*/ 12492 w 12653"/>
              <a:gd name="connsiteY381" fmla="*/ 82 h 4063"/>
              <a:gd name="connsiteX382" fmla="*/ 12492 w 12653"/>
              <a:gd name="connsiteY382" fmla="*/ 22 h 4063"/>
              <a:gd name="connsiteX383" fmla="*/ 12630 w 12653"/>
              <a:gd name="connsiteY383" fmla="*/ 22 h 4063"/>
              <a:gd name="connsiteX384" fmla="*/ 12630 w 12653"/>
              <a:gd name="connsiteY384" fmla="*/ 160 h 4063"/>
              <a:gd name="connsiteX385" fmla="*/ 12571 w 12653"/>
              <a:gd name="connsiteY385" fmla="*/ 160 h 4063"/>
              <a:gd name="connsiteX386" fmla="*/ 12571 w 12653"/>
              <a:gd name="connsiteY386" fmla="*/ 82 h 4063"/>
              <a:gd name="connsiteX387" fmla="*/ 12492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12574 w 12653"/>
              <a:gd name="connsiteY393" fmla="*/ 575 h 4063"/>
              <a:gd name="connsiteX394" fmla="*/ 12574 w 12653"/>
              <a:gd name="connsiteY394" fmla="*/ 536 h 4063"/>
              <a:gd name="connsiteX395" fmla="*/ 12615 w 12653"/>
              <a:gd name="connsiteY395" fmla="*/ 536 h 4063"/>
              <a:gd name="connsiteX396" fmla="*/ 12615 w 12653"/>
              <a:gd name="connsiteY396" fmla="*/ 575 h 4063"/>
              <a:gd name="connsiteX397" fmla="*/ 12574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2708 h 4063"/>
              <a:gd name="connsiteX46" fmla="*/ 80 w 12653"/>
              <a:gd name="connsiteY46" fmla="*/ 2708 h 4063"/>
              <a:gd name="connsiteX47" fmla="*/ 80 w 12653"/>
              <a:gd name="connsiteY47" fmla="*/ 2765 h 4063"/>
              <a:gd name="connsiteX48" fmla="*/ 17 w 12653"/>
              <a:gd name="connsiteY48" fmla="*/ 2765 h 4063"/>
              <a:gd name="connsiteX49" fmla="*/ 17 w 12653"/>
              <a:gd name="connsiteY49" fmla="*/ 2847 h 4063"/>
              <a:gd name="connsiteX50" fmla="*/ 102 w 12653"/>
              <a:gd name="connsiteY50" fmla="*/ 2847 h 4063"/>
              <a:gd name="connsiteX51" fmla="*/ 102 w 12653"/>
              <a:gd name="connsiteY51" fmla="*/ 2786 h 4063"/>
              <a:gd name="connsiteX52" fmla="*/ 132 w 12653"/>
              <a:gd name="connsiteY52" fmla="*/ 2786 h 4063"/>
              <a:gd name="connsiteX53" fmla="*/ 132 w 12653"/>
              <a:gd name="connsiteY53" fmla="*/ 2894 h 4063"/>
              <a:gd name="connsiteX54" fmla="*/ 2 w 12653"/>
              <a:gd name="connsiteY54" fmla="*/ 2894 h 4063"/>
              <a:gd name="connsiteX55" fmla="*/ 2 w 12653"/>
              <a:gd name="connsiteY55" fmla="*/ 3106 h 4063"/>
              <a:gd name="connsiteX56" fmla="*/ 82 w 12653"/>
              <a:gd name="connsiteY56" fmla="*/ 3106 h 4063"/>
              <a:gd name="connsiteX57" fmla="*/ 82 w 12653"/>
              <a:gd name="connsiteY57" fmla="*/ 3179 h 4063"/>
              <a:gd name="connsiteX58" fmla="*/ 0 w 12653"/>
              <a:gd name="connsiteY58" fmla="*/ 3179 h 4063"/>
              <a:gd name="connsiteX59" fmla="*/ 0 w 12653"/>
              <a:gd name="connsiteY59" fmla="*/ 3360 h 4063"/>
              <a:gd name="connsiteX60" fmla="*/ 184 w 12653"/>
              <a:gd name="connsiteY60" fmla="*/ 3360 h 4063"/>
              <a:gd name="connsiteX61" fmla="*/ 184 w 12653"/>
              <a:gd name="connsiteY61" fmla="*/ 3278 h 4063"/>
              <a:gd name="connsiteX62" fmla="*/ 240 w 12653"/>
              <a:gd name="connsiteY62" fmla="*/ 3278 h 4063"/>
              <a:gd name="connsiteX63" fmla="*/ 240 w 12653"/>
              <a:gd name="connsiteY63" fmla="*/ 3360 h 4063"/>
              <a:gd name="connsiteX64" fmla="*/ 451 w 12653"/>
              <a:gd name="connsiteY64" fmla="*/ 3360 h 4063"/>
              <a:gd name="connsiteX65" fmla="*/ 451 w 12653"/>
              <a:gd name="connsiteY65" fmla="*/ 3231 h 4063"/>
              <a:gd name="connsiteX66" fmla="*/ 561 w 12653"/>
              <a:gd name="connsiteY66" fmla="*/ 3231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12392 w 12653"/>
              <a:gd name="connsiteY356" fmla="*/ 102 h 4063"/>
              <a:gd name="connsiteX357" fmla="*/ 12392 w 12653"/>
              <a:gd name="connsiteY357" fmla="*/ 164 h 4063"/>
              <a:gd name="connsiteX358" fmla="*/ 12319 w 12653"/>
              <a:gd name="connsiteY358" fmla="*/ 164 h 4063"/>
              <a:gd name="connsiteX359" fmla="*/ 12319 w 12653"/>
              <a:gd name="connsiteY359" fmla="*/ 102 h 4063"/>
              <a:gd name="connsiteX360" fmla="*/ 12392 w 12653"/>
              <a:gd name="connsiteY360" fmla="*/ 102 h 4063"/>
              <a:gd name="connsiteX361" fmla="*/ 12392 w 12653"/>
              <a:gd name="connsiteY361" fmla="*/ 3899 h 4063"/>
              <a:gd name="connsiteX362" fmla="*/ 12392 w 12653"/>
              <a:gd name="connsiteY362" fmla="*/ 3962 h 4063"/>
              <a:gd name="connsiteX363" fmla="*/ 12319 w 12653"/>
              <a:gd name="connsiteY363" fmla="*/ 3962 h 4063"/>
              <a:gd name="connsiteX364" fmla="*/ 12319 w 12653"/>
              <a:gd name="connsiteY364" fmla="*/ 3899 h 4063"/>
              <a:gd name="connsiteX365" fmla="*/ 12392 w 12653"/>
              <a:gd name="connsiteY365" fmla="*/ 3899 h 4063"/>
              <a:gd name="connsiteX366" fmla="*/ 12552 w 12653"/>
              <a:gd name="connsiteY366" fmla="*/ 277 h 4063"/>
              <a:gd name="connsiteX367" fmla="*/ 12552 w 12653"/>
              <a:gd name="connsiteY367" fmla="*/ 339 h 4063"/>
              <a:gd name="connsiteX368" fmla="*/ 12487 w 12653"/>
              <a:gd name="connsiteY368" fmla="*/ 339 h 4063"/>
              <a:gd name="connsiteX369" fmla="*/ 12487 w 12653"/>
              <a:gd name="connsiteY369" fmla="*/ 277 h 4063"/>
              <a:gd name="connsiteX370" fmla="*/ 12552 w 12653"/>
              <a:gd name="connsiteY370" fmla="*/ 277 h 4063"/>
              <a:gd name="connsiteX371" fmla="*/ 12552 w 12653"/>
              <a:gd name="connsiteY371" fmla="*/ 184 h 4063"/>
              <a:gd name="connsiteX372" fmla="*/ 12552 w 12653"/>
              <a:gd name="connsiteY372" fmla="*/ 255 h 4063"/>
              <a:gd name="connsiteX373" fmla="*/ 12487 w 12653"/>
              <a:gd name="connsiteY373" fmla="*/ 255 h 4063"/>
              <a:gd name="connsiteX374" fmla="*/ 12487 w 12653"/>
              <a:gd name="connsiteY374" fmla="*/ 184 h 4063"/>
              <a:gd name="connsiteX375" fmla="*/ 12552 w 12653"/>
              <a:gd name="connsiteY375" fmla="*/ 184 h 4063"/>
              <a:gd name="connsiteX376" fmla="*/ 12552 w 12653"/>
              <a:gd name="connsiteY376" fmla="*/ 102 h 4063"/>
              <a:gd name="connsiteX377" fmla="*/ 12552 w 12653"/>
              <a:gd name="connsiteY377" fmla="*/ 160 h 4063"/>
              <a:gd name="connsiteX378" fmla="*/ 12492 w 12653"/>
              <a:gd name="connsiteY378" fmla="*/ 160 h 4063"/>
              <a:gd name="connsiteX379" fmla="*/ 12492 w 12653"/>
              <a:gd name="connsiteY379" fmla="*/ 102 h 4063"/>
              <a:gd name="connsiteX380" fmla="*/ 12552 w 12653"/>
              <a:gd name="connsiteY380" fmla="*/ 102 h 4063"/>
              <a:gd name="connsiteX381" fmla="*/ 12492 w 12653"/>
              <a:gd name="connsiteY381" fmla="*/ 82 h 4063"/>
              <a:gd name="connsiteX382" fmla="*/ 12492 w 12653"/>
              <a:gd name="connsiteY382" fmla="*/ 22 h 4063"/>
              <a:gd name="connsiteX383" fmla="*/ 12630 w 12653"/>
              <a:gd name="connsiteY383" fmla="*/ 22 h 4063"/>
              <a:gd name="connsiteX384" fmla="*/ 12630 w 12653"/>
              <a:gd name="connsiteY384" fmla="*/ 160 h 4063"/>
              <a:gd name="connsiteX385" fmla="*/ 12571 w 12653"/>
              <a:gd name="connsiteY385" fmla="*/ 160 h 4063"/>
              <a:gd name="connsiteX386" fmla="*/ 12571 w 12653"/>
              <a:gd name="connsiteY386" fmla="*/ 82 h 4063"/>
              <a:gd name="connsiteX387" fmla="*/ 12492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12574 w 12653"/>
              <a:gd name="connsiteY393" fmla="*/ 575 h 4063"/>
              <a:gd name="connsiteX394" fmla="*/ 12574 w 12653"/>
              <a:gd name="connsiteY394" fmla="*/ 536 h 4063"/>
              <a:gd name="connsiteX395" fmla="*/ 12615 w 12653"/>
              <a:gd name="connsiteY395" fmla="*/ 536 h 4063"/>
              <a:gd name="connsiteX396" fmla="*/ 12615 w 12653"/>
              <a:gd name="connsiteY396" fmla="*/ 575 h 4063"/>
              <a:gd name="connsiteX397" fmla="*/ 12574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2708 h 4063"/>
              <a:gd name="connsiteX46" fmla="*/ 80 w 12653"/>
              <a:gd name="connsiteY46" fmla="*/ 2708 h 4063"/>
              <a:gd name="connsiteX47" fmla="*/ 80 w 12653"/>
              <a:gd name="connsiteY47" fmla="*/ 2765 h 4063"/>
              <a:gd name="connsiteX48" fmla="*/ 17 w 12653"/>
              <a:gd name="connsiteY48" fmla="*/ 2765 h 4063"/>
              <a:gd name="connsiteX49" fmla="*/ 17 w 12653"/>
              <a:gd name="connsiteY49" fmla="*/ 2847 h 4063"/>
              <a:gd name="connsiteX50" fmla="*/ 102 w 12653"/>
              <a:gd name="connsiteY50" fmla="*/ 2847 h 4063"/>
              <a:gd name="connsiteX51" fmla="*/ 102 w 12653"/>
              <a:gd name="connsiteY51" fmla="*/ 2786 h 4063"/>
              <a:gd name="connsiteX52" fmla="*/ 132 w 12653"/>
              <a:gd name="connsiteY52" fmla="*/ 2786 h 4063"/>
              <a:gd name="connsiteX53" fmla="*/ 132 w 12653"/>
              <a:gd name="connsiteY53" fmla="*/ 2894 h 4063"/>
              <a:gd name="connsiteX54" fmla="*/ 2 w 12653"/>
              <a:gd name="connsiteY54" fmla="*/ 2894 h 4063"/>
              <a:gd name="connsiteX55" fmla="*/ 2 w 12653"/>
              <a:gd name="connsiteY55" fmla="*/ 3106 h 4063"/>
              <a:gd name="connsiteX56" fmla="*/ 82 w 12653"/>
              <a:gd name="connsiteY56" fmla="*/ 3106 h 4063"/>
              <a:gd name="connsiteX57" fmla="*/ 82 w 12653"/>
              <a:gd name="connsiteY57" fmla="*/ 3179 h 4063"/>
              <a:gd name="connsiteX58" fmla="*/ 0 w 12653"/>
              <a:gd name="connsiteY58" fmla="*/ 3179 h 4063"/>
              <a:gd name="connsiteX59" fmla="*/ 0 w 12653"/>
              <a:gd name="connsiteY59" fmla="*/ 3360 h 4063"/>
              <a:gd name="connsiteX60" fmla="*/ 184 w 12653"/>
              <a:gd name="connsiteY60" fmla="*/ 3360 h 4063"/>
              <a:gd name="connsiteX61" fmla="*/ 184 w 12653"/>
              <a:gd name="connsiteY61" fmla="*/ 3278 h 4063"/>
              <a:gd name="connsiteX62" fmla="*/ 240 w 12653"/>
              <a:gd name="connsiteY62" fmla="*/ 3278 h 4063"/>
              <a:gd name="connsiteX63" fmla="*/ 240 w 12653"/>
              <a:gd name="connsiteY63" fmla="*/ 3360 h 4063"/>
              <a:gd name="connsiteX64" fmla="*/ 451 w 12653"/>
              <a:gd name="connsiteY64" fmla="*/ 3360 h 4063"/>
              <a:gd name="connsiteX65" fmla="*/ 451 w 12653"/>
              <a:gd name="connsiteY65" fmla="*/ 3231 h 4063"/>
              <a:gd name="connsiteX66" fmla="*/ 561 w 12653"/>
              <a:gd name="connsiteY66" fmla="*/ 3231 h 4063"/>
              <a:gd name="connsiteX67" fmla="*/ 561 w 12653"/>
              <a:gd name="connsiteY67" fmla="*/ 3261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12392 w 12653"/>
              <a:gd name="connsiteY356" fmla="*/ 102 h 4063"/>
              <a:gd name="connsiteX357" fmla="*/ 12392 w 12653"/>
              <a:gd name="connsiteY357" fmla="*/ 164 h 4063"/>
              <a:gd name="connsiteX358" fmla="*/ 12319 w 12653"/>
              <a:gd name="connsiteY358" fmla="*/ 164 h 4063"/>
              <a:gd name="connsiteX359" fmla="*/ 12319 w 12653"/>
              <a:gd name="connsiteY359" fmla="*/ 102 h 4063"/>
              <a:gd name="connsiteX360" fmla="*/ 12392 w 12653"/>
              <a:gd name="connsiteY360" fmla="*/ 102 h 4063"/>
              <a:gd name="connsiteX361" fmla="*/ 12392 w 12653"/>
              <a:gd name="connsiteY361" fmla="*/ 3899 h 4063"/>
              <a:gd name="connsiteX362" fmla="*/ 12392 w 12653"/>
              <a:gd name="connsiteY362" fmla="*/ 3962 h 4063"/>
              <a:gd name="connsiteX363" fmla="*/ 12319 w 12653"/>
              <a:gd name="connsiteY363" fmla="*/ 3962 h 4063"/>
              <a:gd name="connsiteX364" fmla="*/ 12319 w 12653"/>
              <a:gd name="connsiteY364" fmla="*/ 3899 h 4063"/>
              <a:gd name="connsiteX365" fmla="*/ 12392 w 12653"/>
              <a:gd name="connsiteY365" fmla="*/ 3899 h 4063"/>
              <a:gd name="connsiteX366" fmla="*/ 12552 w 12653"/>
              <a:gd name="connsiteY366" fmla="*/ 277 h 4063"/>
              <a:gd name="connsiteX367" fmla="*/ 12552 w 12653"/>
              <a:gd name="connsiteY367" fmla="*/ 339 h 4063"/>
              <a:gd name="connsiteX368" fmla="*/ 12487 w 12653"/>
              <a:gd name="connsiteY368" fmla="*/ 339 h 4063"/>
              <a:gd name="connsiteX369" fmla="*/ 12487 w 12653"/>
              <a:gd name="connsiteY369" fmla="*/ 277 h 4063"/>
              <a:gd name="connsiteX370" fmla="*/ 12552 w 12653"/>
              <a:gd name="connsiteY370" fmla="*/ 277 h 4063"/>
              <a:gd name="connsiteX371" fmla="*/ 12552 w 12653"/>
              <a:gd name="connsiteY371" fmla="*/ 184 h 4063"/>
              <a:gd name="connsiteX372" fmla="*/ 12552 w 12653"/>
              <a:gd name="connsiteY372" fmla="*/ 255 h 4063"/>
              <a:gd name="connsiteX373" fmla="*/ 12487 w 12653"/>
              <a:gd name="connsiteY373" fmla="*/ 255 h 4063"/>
              <a:gd name="connsiteX374" fmla="*/ 12487 w 12653"/>
              <a:gd name="connsiteY374" fmla="*/ 184 h 4063"/>
              <a:gd name="connsiteX375" fmla="*/ 12552 w 12653"/>
              <a:gd name="connsiteY375" fmla="*/ 184 h 4063"/>
              <a:gd name="connsiteX376" fmla="*/ 12552 w 12653"/>
              <a:gd name="connsiteY376" fmla="*/ 102 h 4063"/>
              <a:gd name="connsiteX377" fmla="*/ 12552 w 12653"/>
              <a:gd name="connsiteY377" fmla="*/ 160 h 4063"/>
              <a:gd name="connsiteX378" fmla="*/ 12492 w 12653"/>
              <a:gd name="connsiteY378" fmla="*/ 160 h 4063"/>
              <a:gd name="connsiteX379" fmla="*/ 12492 w 12653"/>
              <a:gd name="connsiteY379" fmla="*/ 102 h 4063"/>
              <a:gd name="connsiteX380" fmla="*/ 12552 w 12653"/>
              <a:gd name="connsiteY380" fmla="*/ 102 h 4063"/>
              <a:gd name="connsiteX381" fmla="*/ 12492 w 12653"/>
              <a:gd name="connsiteY381" fmla="*/ 82 h 4063"/>
              <a:gd name="connsiteX382" fmla="*/ 12492 w 12653"/>
              <a:gd name="connsiteY382" fmla="*/ 22 h 4063"/>
              <a:gd name="connsiteX383" fmla="*/ 12630 w 12653"/>
              <a:gd name="connsiteY383" fmla="*/ 22 h 4063"/>
              <a:gd name="connsiteX384" fmla="*/ 12630 w 12653"/>
              <a:gd name="connsiteY384" fmla="*/ 160 h 4063"/>
              <a:gd name="connsiteX385" fmla="*/ 12571 w 12653"/>
              <a:gd name="connsiteY385" fmla="*/ 160 h 4063"/>
              <a:gd name="connsiteX386" fmla="*/ 12571 w 12653"/>
              <a:gd name="connsiteY386" fmla="*/ 82 h 4063"/>
              <a:gd name="connsiteX387" fmla="*/ 12492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12574 w 12653"/>
              <a:gd name="connsiteY393" fmla="*/ 575 h 4063"/>
              <a:gd name="connsiteX394" fmla="*/ 12574 w 12653"/>
              <a:gd name="connsiteY394" fmla="*/ 536 h 4063"/>
              <a:gd name="connsiteX395" fmla="*/ 12615 w 12653"/>
              <a:gd name="connsiteY395" fmla="*/ 536 h 4063"/>
              <a:gd name="connsiteX396" fmla="*/ 12615 w 12653"/>
              <a:gd name="connsiteY396" fmla="*/ 575 h 4063"/>
              <a:gd name="connsiteX397" fmla="*/ 12574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2708 h 4063"/>
              <a:gd name="connsiteX46" fmla="*/ 80 w 12653"/>
              <a:gd name="connsiteY46" fmla="*/ 2708 h 4063"/>
              <a:gd name="connsiteX47" fmla="*/ 80 w 12653"/>
              <a:gd name="connsiteY47" fmla="*/ 2765 h 4063"/>
              <a:gd name="connsiteX48" fmla="*/ 17 w 12653"/>
              <a:gd name="connsiteY48" fmla="*/ 2765 h 4063"/>
              <a:gd name="connsiteX49" fmla="*/ 17 w 12653"/>
              <a:gd name="connsiteY49" fmla="*/ 2847 h 4063"/>
              <a:gd name="connsiteX50" fmla="*/ 102 w 12653"/>
              <a:gd name="connsiteY50" fmla="*/ 2847 h 4063"/>
              <a:gd name="connsiteX51" fmla="*/ 102 w 12653"/>
              <a:gd name="connsiteY51" fmla="*/ 2786 h 4063"/>
              <a:gd name="connsiteX52" fmla="*/ 132 w 12653"/>
              <a:gd name="connsiteY52" fmla="*/ 2786 h 4063"/>
              <a:gd name="connsiteX53" fmla="*/ 132 w 12653"/>
              <a:gd name="connsiteY53" fmla="*/ 2894 h 4063"/>
              <a:gd name="connsiteX54" fmla="*/ 2 w 12653"/>
              <a:gd name="connsiteY54" fmla="*/ 2894 h 4063"/>
              <a:gd name="connsiteX55" fmla="*/ 2 w 12653"/>
              <a:gd name="connsiteY55" fmla="*/ 3106 h 4063"/>
              <a:gd name="connsiteX56" fmla="*/ 82 w 12653"/>
              <a:gd name="connsiteY56" fmla="*/ 3106 h 4063"/>
              <a:gd name="connsiteX57" fmla="*/ 82 w 12653"/>
              <a:gd name="connsiteY57" fmla="*/ 3179 h 4063"/>
              <a:gd name="connsiteX58" fmla="*/ 0 w 12653"/>
              <a:gd name="connsiteY58" fmla="*/ 3179 h 4063"/>
              <a:gd name="connsiteX59" fmla="*/ 0 w 12653"/>
              <a:gd name="connsiteY59" fmla="*/ 3360 h 4063"/>
              <a:gd name="connsiteX60" fmla="*/ 184 w 12653"/>
              <a:gd name="connsiteY60" fmla="*/ 3360 h 4063"/>
              <a:gd name="connsiteX61" fmla="*/ 184 w 12653"/>
              <a:gd name="connsiteY61" fmla="*/ 3278 h 4063"/>
              <a:gd name="connsiteX62" fmla="*/ 240 w 12653"/>
              <a:gd name="connsiteY62" fmla="*/ 3278 h 4063"/>
              <a:gd name="connsiteX63" fmla="*/ 240 w 12653"/>
              <a:gd name="connsiteY63" fmla="*/ 3360 h 4063"/>
              <a:gd name="connsiteX64" fmla="*/ 451 w 12653"/>
              <a:gd name="connsiteY64" fmla="*/ 3360 h 4063"/>
              <a:gd name="connsiteX65" fmla="*/ 451 w 12653"/>
              <a:gd name="connsiteY65" fmla="*/ 3231 h 4063"/>
              <a:gd name="connsiteX66" fmla="*/ 561 w 12653"/>
              <a:gd name="connsiteY66" fmla="*/ 3231 h 4063"/>
              <a:gd name="connsiteX67" fmla="*/ 561 w 12653"/>
              <a:gd name="connsiteY67" fmla="*/ 3261 h 4063"/>
              <a:gd name="connsiteX68" fmla="*/ 499 w 12653"/>
              <a:gd name="connsiteY68" fmla="*/ 3261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12392 w 12653"/>
              <a:gd name="connsiteY356" fmla="*/ 102 h 4063"/>
              <a:gd name="connsiteX357" fmla="*/ 12392 w 12653"/>
              <a:gd name="connsiteY357" fmla="*/ 164 h 4063"/>
              <a:gd name="connsiteX358" fmla="*/ 12319 w 12653"/>
              <a:gd name="connsiteY358" fmla="*/ 164 h 4063"/>
              <a:gd name="connsiteX359" fmla="*/ 12319 w 12653"/>
              <a:gd name="connsiteY359" fmla="*/ 102 h 4063"/>
              <a:gd name="connsiteX360" fmla="*/ 12392 w 12653"/>
              <a:gd name="connsiteY360" fmla="*/ 102 h 4063"/>
              <a:gd name="connsiteX361" fmla="*/ 12392 w 12653"/>
              <a:gd name="connsiteY361" fmla="*/ 3899 h 4063"/>
              <a:gd name="connsiteX362" fmla="*/ 12392 w 12653"/>
              <a:gd name="connsiteY362" fmla="*/ 3962 h 4063"/>
              <a:gd name="connsiteX363" fmla="*/ 12319 w 12653"/>
              <a:gd name="connsiteY363" fmla="*/ 3962 h 4063"/>
              <a:gd name="connsiteX364" fmla="*/ 12319 w 12653"/>
              <a:gd name="connsiteY364" fmla="*/ 3899 h 4063"/>
              <a:gd name="connsiteX365" fmla="*/ 12392 w 12653"/>
              <a:gd name="connsiteY365" fmla="*/ 3899 h 4063"/>
              <a:gd name="connsiteX366" fmla="*/ 12552 w 12653"/>
              <a:gd name="connsiteY366" fmla="*/ 277 h 4063"/>
              <a:gd name="connsiteX367" fmla="*/ 12552 w 12653"/>
              <a:gd name="connsiteY367" fmla="*/ 339 h 4063"/>
              <a:gd name="connsiteX368" fmla="*/ 12487 w 12653"/>
              <a:gd name="connsiteY368" fmla="*/ 339 h 4063"/>
              <a:gd name="connsiteX369" fmla="*/ 12487 w 12653"/>
              <a:gd name="connsiteY369" fmla="*/ 277 h 4063"/>
              <a:gd name="connsiteX370" fmla="*/ 12552 w 12653"/>
              <a:gd name="connsiteY370" fmla="*/ 277 h 4063"/>
              <a:gd name="connsiteX371" fmla="*/ 12552 w 12653"/>
              <a:gd name="connsiteY371" fmla="*/ 184 h 4063"/>
              <a:gd name="connsiteX372" fmla="*/ 12552 w 12653"/>
              <a:gd name="connsiteY372" fmla="*/ 255 h 4063"/>
              <a:gd name="connsiteX373" fmla="*/ 12487 w 12653"/>
              <a:gd name="connsiteY373" fmla="*/ 255 h 4063"/>
              <a:gd name="connsiteX374" fmla="*/ 12487 w 12653"/>
              <a:gd name="connsiteY374" fmla="*/ 184 h 4063"/>
              <a:gd name="connsiteX375" fmla="*/ 12552 w 12653"/>
              <a:gd name="connsiteY375" fmla="*/ 184 h 4063"/>
              <a:gd name="connsiteX376" fmla="*/ 12552 w 12653"/>
              <a:gd name="connsiteY376" fmla="*/ 102 h 4063"/>
              <a:gd name="connsiteX377" fmla="*/ 12552 w 12653"/>
              <a:gd name="connsiteY377" fmla="*/ 160 h 4063"/>
              <a:gd name="connsiteX378" fmla="*/ 12492 w 12653"/>
              <a:gd name="connsiteY378" fmla="*/ 160 h 4063"/>
              <a:gd name="connsiteX379" fmla="*/ 12492 w 12653"/>
              <a:gd name="connsiteY379" fmla="*/ 102 h 4063"/>
              <a:gd name="connsiteX380" fmla="*/ 12552 w 12653"/>
              <a:gd name="connsiteY380" fmla="*/ 102 h 4063"/>
              <a:gd name="connsiteX381" fmla="*/ 12492 w 12653"/>
              <a:gd name="connsiteY381" fmla="*/ 82 h 4063"/>
              <a:gd name="connsiteX382" fmla="*/ 12492 w 12653"/>
              <a:gd name="connsiteY382" fmla="*/ 22 h 4063"/>
              <a:gd name="connsiteX383" fmla="*/ 12630 w 12653"/>
              <a:gd name="connsiteY383" fmla="*/ 22 h 4063"/>
              <a:gd name="connsiteX384" fmla="*/ 12630 w 12653"/>
              <a:gd name="connsiteY384" fmla="*/ 160 h 4063"/>
              <a:gd name="connsiteX385" fmla="*/ 12571 w 12653"/>
              <a:gd name="connsiteY385" fmla="*/ 160 h 4063"/>
              <a:gd name="connsiteX386" fmla="*/ 12571 w 12653"/>
              <a:gd name="connsiteY386" fmla="*/ 82 h 4063"/>
              <a:gd name="connsiteX387" fmla="*/ 12492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12574 w 12653"/>
              <a:gd name="connsiteY393" fmla="*/ 575 h 4063"/>
              <a:gd name="connsiteX394" fmla="*/ 12574 w 12653"/>
              <a:gd name="connsiteY394" fmla="*/ 536 h 4063"/>
              <a:gd name="connsiteX395" fmla="*/ 12615 w 12653"/>
              <a:gd name="connsiteY395" fmla="*/ 536 h 4063"/>
              <a:gd name="connsiteX396" fmla="*/ 12615 w 12653"/>
              <a:gd name="connsiteY396" fmla="*/ 575 h 4063"/>
              <a:gd name="connsiteX397" fmla="*/ 12574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2708 h 4063"/>
              <a:gd name="connsiteX46" fmla="*/ 80 w 12653"/>
              <a:gd name="connsiteY46" fmla="*/ 2708 h 4063"/>
              <a:gd name="connsiteX47" fmla="*/ 80 w 12653"/>
              <a:gd name="connsiteY47" fmla="*/ 2765 h 4063"/>
              <a:gd name="connsiteX48" fmla="*/ 17 w 12653"/>
              <a:gd name="connsiteY48" fmla="*/ 2765 h 4063"/>
              <a:gd name="connsiteX49" fmla="*/ 17 w 12653"/>
              <a:gd name="connsiteY49" fmla="*/ 2847 h 4063"/>
              <a:gd name="connsiteX50" fmla="*/ 102 w 12653"/>
              <a:gd name="connsiteY50" fmla="*/ 2847 h 4063"/>
              <a:gd name="connsiteX51" fmla="*/ 102 w 12653"/>
              <a:gd name="connsiteY51" fmla="*/ 2786 h 4063"/>
              <a:gd name="connsiteX52" fmla="*/ 132 w 12653"/>
              <a:gd name="connsiteY52" fmla="*/ 2786 h 4063"/>
              <a:gd name="connsiteX53" fmla="*/ 132 w 12653"/>
              <a:gd name="connsiteY53" fmla="*/ 2894 h 4063"/>
              <a:gd name="connsiteX54" fmla="*/ 2 w 12653"/>
              <a:gd name="connsiteY54" fmla="*/ 2894 h 4063"/>
              <a:gd name="connsiteX55" fmla="*/ 2 w 12653"/>
              <a:gd name="connsiteY55" fmla="*/ 3106 h 4063"/>
              <a:gd name="connsiteX56" fmla="*/ 82 w 12653"/>
              <a:gd name="connsiteY56" fmla="*/ 3106 h 4063"/>
              <a:gd name="connsiteX57" fmla="*/ 82 w 12653"/>
              <a:gd name="connsiteY57" fmla="*/ 3179 h 4063"/>
              <a:gd name="connsiteX58" fmla="*/ 0 w 12653"/>
              <a:gd name="connsiteY58" fmla="*/ 3179 h 4063"/>
              <a:gd name="connsiteX59" fmla="*/ 0 w 12653"/>
              <a:gd name="connsiteY59" fmla="*/ 3360 h 4063"/>
              <a:gd name="connsiteX60" fmla="*/ 184 w 12653"/>
              <a:gd name="connsiteY60" fmla="*/ 3360 h 4063"/>
              <a:gd name="connsiteX61" fmla="*/ 184 w 12653"/>
              <a:gd name="connsiteY61" fmla="*/ 3278 h 4063"/>
              <a:gd name="connsiteX62" fmla="*/ 240 w 12653"/>
              <a:gd name="connsiteY62" fmla="*/ 3278 h 4063"/>
              <a:gd name="connsiteX63" fmla="*/ 240 w 12653"/>
              <a:gd name="connsiteY63" fmla="*/ 3360 h 4063"/>
              <a:gd name="connsiteX64" fmla="*/ 451 w 12653"/>
              <a:gd name="connsiteY64" fmla="*/ 3360 h 4063"/>
              <a:gd name="connsiteX65" fmla="*/ 451 w 12653"/>
              <a:gd name="connsiteY65" fmla="*/ 3231 h 4063"/>
              <a:gd name="connsiteX66" fmla="*/ 561 w 12653"/>
              <a:gd name="connsiteY66" fmla="*/ 3231 h 4063"/>
              <a:gd name="connsiteX67" fmla="*/ 561 w 12653"/>
              <a:gd name="connsiteY67" fmla="*/ 3261 h 4063"/>
              <a:gd name="connsiteX68" fmla="*/ 499 w 12653"/>
              <a:gd name="connsiteY68" fmla="*/ 3261 h 4063"/>
              <a:gd name="connsiteX69" fmla="*/ 499 w 12653"/>
              <a:gd name="connsiteY69" fmla="*/ 3345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12392 w 12653"/>
              <a:gd name="connsiteY356" fmla="*/ 102 h 4063"/>
              <a:gd name="connsiteX357" fmla="*/ 12392 w 12653"/>
              <a:gd name="connsiteY357" fmla="*/ 164 h 4063"/>
              <a:gd name="connsiteX358" fmla="*/ 12319 w 12653"/>
              <a:gd name="connsiteY358" fmla="*/ 164 h 4063"/>
              <a:gd name="connsiteX359" fmla="*/ 12319 w 12653"/>
              <a:gd name="connsiteY359" fmla="*/ 102 h 4063"/>
              <a:gd name="connsiteX360" fmla="*/ 12392 w 12653"/>
              <a:gd name="connsiteY360" fmla="*/ 102 h 4063"/>
              <a:gd name="connsiteX361" fmla="*/ 12392 w 12653"/>
              <a:gd name="connsiteY361" fmla="*/ 3899 h 4063"/>
              <a:gd name="connsiteX362" fmla="*/ 12392 w 12653"/>
              <a:gd name="connsiteY362" fmla="*/ 3962 h 4063"/>
              <a:gd name="connsiteX363" fmla="*/ 12319 w 12653"/>
              <a:gd name="connsiteY363" fmla="*/ 3962 h 4063"/>
              <a:gd name="connsiteX364" fmla="*/ 12319 w 12653"/>
              <a:gd name="connsiteY364" fmla="*/ 3899 h 4063"/>
              <a:gd name="connsiteX365" fmla="*/ 12392 w 12653"/>
              <a:gd name="connsiteY365" fmla="*/ 3899 h 4063"/>
              <a:gd name="connsiteX366" fmla="*/ 12552 w 12653"/>
              <a:gd name="connsiteY366" fmla="*/ 277 h 4063"/>
              <a:gd name="connsiteX367" fmla="*/ 12552 w 12653"/>
              <a:gd name="connsiteY367" fmla="*/ 339 h 4063"/>
              <a:gd name="connsiteX368" fmla="*/ 12487 w 12653"/>
              <a:gd name="connsiteY368" fmla="*/ 339 h 4063"/>
              <a:gd name="connsiteX369" fmla="*/ 12487 w 12653"/>
              <a:gd name="connsiteY369" fmla="*/ 277 h 4063"/>
              <a:gd name="connsiteX370" fmla="*/ 12552 w 12653"/>
              <a:gd name="connsiteY370" fmla="*/ 277 h 4063"/>
              <a:gd name="connsiteX371" fmla="*/ 12552 w 12653"/>
              <a:gd name="connsiteY371" fmla="*/ 184 h 4063"/>
              <a:gd name="connsiteX372" fmla="*/ 12552 w 12653"/>
              <a:gd name="connsiteY372" fmla="*/ 255 h 4063"/>
              <a:gd name="connsiteX373" fmla="*/ 12487 w 12653"/>
              <a:gd name="connsiteY373" fmla="*/ 255 h 4063"/>
              <a:gd name="connsiteX374" fmla="*/ 12487 w 12653"/>
              <a:gd name="connsiteY374" fmla="*/ 184 h 4063"/>
              <a:gd name="connsiteX375" fmla="*/ 12552 w 12653"/>
              <a:gd name="connsiteY375" fmla="*/ 184 h 4063"/>
              <a:gd name="connsiteX376" fmla="*/ 12552 w 12653"/>
              <a:gd name="connsiteY376" fmla="*/ 102 h 4063"/>
              <a:gd name="connsiteX377" fmla="*/ 12552 w 12653"/>
              <a:gd name="connsiteY377" fmla="*/ 160 h 4063"/>
              <a:gd name="connsiteX378" fmla="*/ 12492 w 12653"/>
              <a:gd name="connsiteY378" fmla="*/ 160 h 4063"/>
              <a:gd name="connsiteX379" fmla="*/ 12492 w 12653"/>
              <a:gd name="connsiteY379" fmla="*/ 102 h 4063"/>
              <a:gd name="connsiteX380" fmla="*/ 12552 w 12653"/>
              <a:gd name="connsiteY380" fmla="*/ 102 h 4063"/>
              <a:gd name="connsiteX381" fmla="*/ 12492 w 12653"/>
              <a:gd name="connsiteY381" fmla="*/ 82 h 4063"/>
              <a:gd name="connsiteX382" fmla="*/ 12492 w 12653"/>
              <a:gd name="connsiteY382" fmla="*/ 22 h 4063"/>
              <a:gd name="connsiteX383" fmla="*/ 12630 w 12653"/>
              <a:gd name="connsiteY383" fmla="*/ 22 h 4063"/>
              <a:gd name="connsiteX384" fmla="*/ 12630 w 12653"/>
              <a:gd name="connsiteY384" fmla="*/ 160 h 4063"/>
              <a:gd name="connsiteX385" fmla="*/ 12571 w 12653"/>
              <a:gd name="connsiteY385" fmla="*/ 160 h 4063"/>
              <a:gd name="connsiteX386" fmla="*/ 12571 w 12653"/>
              <a:gd name="connsiteY386" fmla="*/ 82 h 4063"/>
              <a:gd name="connsiteX387" fmla="*/ 12492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12574 w 12653"/>
              <a:gd name="connsiteY393" fmla="*/ 575 h 4063"/>
              <a:gd name="connsiteX394" fmla="*/ 12574 w 12653"/>
              <a:gd name="connsiteY394" fmla="*/ 536 h 4063"/>
              <a:gd name="connsiteX395" fmla="*/ 12615 w 12653"/>
              <a:gd name="connsiteY395" fmla="*/ 536 h 4063"/>
              <a:gd name="connsiteX396" fmla="*/ 12615 w 12653"/>
              <a:gd name="connsiteY396" fmla="*/ 575 h 4063"/>
              <a:gd name="connsiteX397" fmla="*/ 12574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2708 h 4063"/>
              <a:gd name="connsiteX46" fmla="*/ 80 w 12653"/>
              <a:gd name="connsiteY46" fmla="*/ 2708 h 4063"/>
              <a:gd name="connsiteX47" fmla="*/ 80 w 12653"/>
              <a:gd name="connsiteY47" fmla="*/ 2765 h 4063"/>
              <a:gd name="connsiteX48" fmla="*/ 17 w 12653"/>
              <a:gd name="connsiteY48" fmla="*/ 2765 h 4063"/>
              <a:gd name="connsiteX49" fmla="*/ 17 w 12653"/>
              <a:gd name="connsiteY49" fmla="*/ 2847 h 4063"/>
              <a:gd name="connsiteX50" fmla="*/ 102 w 12653"/>
              <a:gd name="connsiteY50" fmla="*/ 2847 h 4063"/>
              <a:gd name="connsiteX51" fmla="*/ 102 w 12653"/>
              <a:gd name="connsiteY51" fmla="*/ 2786 h 4063"/>
              <a:gd name="connsiteX52" fmla="*/ 132 w 12653"/>
              <a:gd name="connsiteY52" fmla="*/ 2786 h 4063"/>
              <a:gd name="connsiteX53" fmla="*/ 132 w 12653"/>
              <a:gd name="connsiteY53" fmla="*/ 2894 h 4063"/>
              <a:gd name="connsiteX54" fmla="*/ 2 w 12653"/>
              <a:gd name="connsiteY54" fmla="*/ 2894 h 4063"/>
              <a:gd name="connsiteX55" fmla="*/ 2 w 12653"/>
              <a:gd name="connsiteY55" fmla="*/ 3106 h 4063"/>
              <a:gd name="connsiteX56" fmla="*/ 82 w 12653"/>
              <a:gd name="connsiteY56" fmla="*/ 3106 h 4063"/>
              <a:gd name="connsiteX57" fmla="*/ 82 w 12653"/>
              <a:gd name="connsiteY57" fmla="*/ 3179 h 4063"/>
              <a:gd name="connsiteX58" fmla="*/ 0 w 12653"/>
              <a:gd name="connsiteY58" fmla="*/ 3179 h 4063"/>
              <a:gd name="connsiteX59" fmla="*/ 0 w 12653"/>
              <a:gd name="connsiteY59" fmla="*/ 3360 h 4063"/>
              <a:gd name="connsiteX60" fmla="*/ 184 w 12653"/>
              <a:gd name="connsiteY60" fmla="*/ 3360 h 4063"/>
              <a:gd name="connsiteX61" fmla="*/ 184 w 12653"/>
              <a:gd name="connsiteY61" fmla="*/ 3278 h 4063"/>
              <a:gd name="connsiteX62" fmla="*/ 240 w 12653"/>
              <a:gd name="connsiteY62" fmla="*/ 3278 h 4063"/>
              <a:gd name="connsiteX63" fmla="*/ 240 w 12653"/>
              <a:gd name="connsiteY63" fmla="*/ 3360 h 4063"/>
              <a:gd name="connsiteX64" fmla="*/ 451 w 12653"/>
              <a:gd name="connsiteY64" fmla="*/ 3360 h 4063"/>
              <a:gd name="connsiteX65" fmla="*/ 451 w 12653"/>
              <a:gd name="connsiteY65" fmla="*/ 3231 h 4063"/>
              <a:gd name="connsiteX66" fmla="*/ 561 w 12653"/>
              <a:gd name="connsiteY66" fmla="*/ 3231 h 4063"/>
              <a:gd name="connsiteX67" fmla="*/ 561 w 12653"/>
              <a:gd name="connsiteY67" fmla="*/ 3261 h 4063"/>
              <a:gd name="connsiteX68" fmla="*/ 499 w 12653"/>
              <a:gd name="connsiteY68" fmla="*/ 3261 h 4063"/>
              <a:gd name="connsiteX69" fmla="*/ 499 w 12653"/>
              <a:gd name="connsiteY69" fmla="*/ 3345 h 4063"/>
              <a:gd name="connsiteX70" fmla="*/ 583 w 12653"/>
              <a:gd name="connsiteY70" fmla="*/ 3345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12392 w 12653"/>
              <a:gd name="connsiteY356" fmla="*/ 102 h 4063"/>
              <a:gd name="connsiteX357" fmla="*/ 12392 w 12653"/>
              <a:gd name="connsiteY357" fmla="*/ 164 h 4063"/>
              <a:gd name="connsiteX358" fmla="*/ 12319 w 12653"/>
              <a:gd name="connsiteY358" fmla="*/ 164 h 4063"/>
              <a:gd name="connsiteX359" fmla="*/ 12319 w 12653"/>
              <a:gd name="connsiteY359" fmla="*/ 102 h 4063"/>
              <a:gd name="connsiteX360" fmla="*/ 12392 w 12653"/>
              <a:gd name="connsiteY360" fmla="*/ 102 h 4063"/>
              <a:gd name="connsiteX361" fmla="*/ 12392 w 12653"/>
              <a:gd name="connsiteY361" fmla="*/ 3899 h 4063"/>
              <a:gd name="connsiteX362" fmla="*/ 12392 w 12653"/>
              <a:gd name="connsiteY362" fmla="*/ 3962 h 4063"/>
              <a:gd name="connsiteX363" fmla="*/ 12319 w 12653"/>
              <a:gd name="connsiteY363" fmla="*/ 3962 h 4063"/>
              <a:gd name="connsiteX364" fmla="*/ 12319 w 12653"/>
              <a:gd name="connsiteY364" fmla="*/ 3899 h 4063"/>
              <a:gd name="connsiteX365" fmla="*/ 12392 w 12653"/>
              <a:gd name="connsiteY365" fmla="*/ 3899 h 4063"/>
              <a:gd name="connsiteX366" fmla="*/ 12552 w 12653"/>
              <a:gd name="connsiteY366" fmla="*/ 277 h 4063"/>
              <a:gd name="connsiteX367" fmla="*/ 12552 w 12653"/>
              <a:gd name="connsiteY367" fmla="*/ 339 h 4063"/>
              <a:gd name="connsiteX368" fmla="*/ 12487 w 12653"/>
              <a:gd name="connsiteY368" fmla="*/ 339 h 4063"/>
              <a:gd name="connsiteX369" fmla="*/ 12487 w 12653"/>
              <a:gd name="connsiteY369" fmla="*/ 277 h 4063"/>
              <a:gd name="connsiteX370" fmla="*/ 12552 w 12653"/>
              <a:gd name="connsiteY370" fmla="*/ 277 h 4063"/>
              <a:gd name="connsiteX371" fmla="*/ 12552 w 12653"/>
              <a:gd name="connsiteY371" fmla="*/ 184 h 4063"/>
              <a:gd name="connsiteX372" fmla="*/ 12552 w 12653"/>
              <a:gd name="connsiteY372" fmla="*/ 255 h 4063"/>
              <a:gd name="connsiteX373" fmla="*/ 12487 w 12653"/>
              <a:gd name="connsiteY373" fmla="*/ 255 h 4063"/>
              <a:gd name="connsiteX374" fmla="*/ 12487 w 12653"/>
              <a:gd name="connsiteY374" fmla="*/ 184 h 4063"/>
              <a:gd name="connsiteX375" fmla="*/ 12552 w 12653"/>
              <a:gd name="connsiteY375" fmla="*/ 184 h 4063"/>
              <a:gd name="connsiteX376" fmla="*/ 12552 w 12653"/>
              <a:gd name="connsiteY376" fmla="*/ 102 h 4063"/>
              <a:gd name="connsiteX377" fmla="*/ 12552 w 12653"/>
              <a:gd name="connsiteY377" fmla="*/ 160 h 4063"/>
              <a:gd name="connsiteX378" fmla="*/ 12492 w 12653"/>
              <a:gd name="connsiteY378" fmla="*/ 160 h 4063"/>
              <a:gd name="connsiteX379" fmla="*/ 12492 w 12653"/>
              <a:gd name="connsiteY379" fmla="*/ 102 h 4063"/>
              <a:gd name="connsiteX380" fmla="*/ 12552 w 12653"/>
              <a:gd name="connsiteY380" fmla="*/ 102 h 4063"/>
              <a:gd name="connsiteX381" fmla="*/ 12492 w 12653"/>
              <a:gd name="connsiteY381" fmla="*/ 82 h 4063"/>
              <a:gd name="connsiteX382" fmla="*/ 12492 w 12653"/>
              <a:gd name="connsiteY382" fmla="*/ 22 h 4063"/>
              <a:gd name="connsiteX383" fmla="*/ 12630 w 12653"/>
              <a:gd name="connsiteY383" fmla="*/ 22 h 4063"/>
              <a:gd name="connsiteX384" fmla="*/ 12630 w 12653"/>
              <a:gd name="connsiteY384" fmla="*/ 160 h 4063"/>
              <a:gd name="connsiteX385" fmla="*/ 12571 w 12653"/>
              <a:gd name="connsiteY385" fmla="*/ 160 h 4063"/>
              <a:gd name="connsiteX386" fmla="*/ 12571 w 12653"/>
              <a:gd name="connsiteY386" fmla="*/ 82 h 4063"/>
              <a:gd name="connsiteX387" fmla="*/ 12492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12574 w 12653"/>
              <a:gd name="connsiteY393" fmla="*/ 575 h 4063"/>
              <a:gd name="connsiteX394" fmla="*/ 12574 w 12653"/>
              <a:gd name="connsiteY394" fmla="*/ 536 h 4063"/>
              <a:gd name="connsiteX395" fmla="*/ 12615 w 12653"/>
              <a:gd name="connsiteY395" fmla="*/ 536 h 4063"/>
              <a:gd name="connsiteX396" fmla="*/ 12615 w 12653"/>
              <a:gd name="connsiteY396" fmla="*/ 575 h 4063"/>
              <a:gd name="connsiteX397" fmla="*/ 12574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2708 h 4063"/>
              <a:gd name="connsiteX46" fmla="*/ 80 w 12653"/>
              <a:gd name="connsiteY46" fmla="*/ 2708 h 4063"/>
              <a:gd name="connsiteX47" fmla="*/ 80 w 12653"/>
              <a:gd name="connsiteY47" fmla="*/ 2765 h 4063"/>
              <a:gd name="connsiteX48" fmla="*/ 17 w 12653"/>
              <a:gd name="connsiteY48" fmla="*/ 2765 h 4063"/>
              <a:gd name="connsiteX49" fmla="*/ 17 w 12653"/>
              <a:gd name="connsiteY49" fmla="*/ 2847 h 4063"/>
              <a:gd name="connsiteX50" fmla="*/ 102 w 12653"/>
              <a:gd name="connsiteY50" fmla="*/ 2847 h 4063"/>
              <a:gd name="connsiteX51" fmla="*/ 102 w 12653"/>
              <a:gd name="connsiteY51" fmla="*/ 2786 h 4063"/>
              <a:gd name="connsiteX52" fmla="*/ 132 w 12653"/>
              <a:gd name="connsiteY52" fmla="*/ 2786 h 4063"/>
              <a:gd name="connsiteX53" fmla="*/ 132 w 12653"/>
              <a:gd name="connsiteY53" fmla="*/ 2894 h 4063"/>
              <a:gd name="connsiteX54" fmla="*/ 2 w 12653"/>
              <a:gd name="connsiteY54" fmla="*/ 2894 h 4063"/>
              <a:gd name="connsiteX55" fmla="*/ 2 w 12653"/>
              <a:gd name="connsiteY55" fmla="*/ 3106 h 4063"/>
              <a:gd name="connsiteX56" fmla="*/ 82 w 12653"/>
              <a:gd name="connsiteY56" fmla="*/ 3106 h 4063"/>
              <a:gd name="connsiteX57" fmla="*/ 82 w 12653"/>
              <a:gd name="connsiteY57" fmla="*/ 3179 h 4063"/>
              <a:gd name="connsiteX58" fmla="*/ 0 w 12653"/>
              <a:gd name="connsiteY58" fmla="*/ 3179 h 4063"/>
              <a:gd name="connsiteX59" fmla="*/ 0 w 12653"/>
              <a:gd name="connsiteY59" fmla="*/ 3360 h 4063"/>
              <a:gd name="connsiteX60" fmla="*/ 184 w 12653"/>
              <a:gd name="connsiteY60" fmla="*/ 3360 h 4063"/>
              <a:gd name="connsiteX61" fmla="*/ 184 w 12653"/>
              <a:gd name="connsiteY61" fmla="*/ 3278 h 4063"/>
              <a:gd name="connsiteX62" fmla="*/ 240 w 12653"/>
              <a:gd name="connsiteY62" fmla="*/ 3278 h 4063"/>
              <a:gd name="connsiteX63" fmla="*/ 240 w 12653"/>
              <a:gd name="connsiteY63" fmla="*/ 3360 h 4063"/>
              <a:gd name="connsiteX64" fmla="*/ 451 w 12653"/>
              <a:gd name="connsiteY64" fmla="*/ 3360 h 4063"/>
              <a:gd name="connsiteX65" fmla="*/ 451 w 12653"/>
              <a:gd name="connsiteY65" fmla="*/ 3231 h 4063"/>
              <a:gd name="connsiteX66" fmla="*/ 561 w 12653"/>
              <a:gd name="connsiteY66" fmla="*/ 3231 h 4063"/>
              <a:gd name="connsiteX67" fmla="*/ 561 w 12653"/>
              <a:gd name="connsiteY67" fmla="*/ 3261 h 4063"/>
              <a:gd name="connsiteX68" fmla="*/ 499 w 12653"/>
              <a:gd name="connsiteY68" fmla="*/ 3261 h 4063"/>
              <a:gd name="connsiteX69" fmla="*/ 499 w 12653"/>
              <a:gd name="connsiteY69" fmla="*/ 3345 h 4063"/>
              <a:gd name="connsiteX70" fmla="*/ 583 w 12653"/>
              <a:gd name="connsiteY70" fmla="*/ 3345 h 4063"/>
              <a:gd name="connsiteX71" fmla="*/ 583 w 12653"/>
              <a:gd name="connsiteY71" fmla="*/ 3283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12392 w 12653"/>
              <a:gd name="connsiteY356" fmla="*/ 102 h 4063"/>
              <a:gd name="connsiteX357" fmla="*/ 12392 w 12653"/>
              <a:gd name="connsiteY357" fmla="*/ 164 h 4063"/>
              <a:gd name="connsiteX358" fmla="*/ 12319 w 12653"/>
              <a:gd name="connsiteY358" fmla="*/ 164 h 4063"/>
              <a:gd name="connsiteX359" fmla="*/ 12319 w 12653"/>
              <a:gd name="connsiteY359" fmla="*/ 102 h 4063"/>
              <a:gd name="connsiteX360" fmla="*/ 12392 w 12653"/>
              <a:gd name="connsiteY360" fmla="*/ 102 h 4063"/>
              <a:gd name="connsiteX361" fmla="*/ 12392 w 12653"/>
              <a:gd name="connsiteY361" fmla="*/ 3899 h 4063"/>
              <a:gd name="connsiteX362" fmla="*/ 12392 w 12653"/>
              <a:gd name="connsiteY362" fmla="*/ 3962 h 4063"/>
              <a:gd name="connsiteX363" fmla="*/ 12319 w 12653"/>
              <a:gd name="connsiteY363" fmla="*/ 3962 h 4063"/>
              <a:gd name="connsiteX364" fmla="*/ 12319 w 12653"/>
              <a:gd name="connsiteY364" fmla="*/ 3899 h 4063"/>
              <a:gd name="connsiteX365" fmla="*/ 12392 w 12653"/>
              <a:gd name="connsiteY365" fmla="*/ 3899 h 4063"/>
              <a:gd name="connsiteX366" fmla="*/ 12552 w 12653"/>
              <a:gd name="connsiteY366" fmla="*/ 277 h 4063"/>
              <a:gd name="connsiteX367" fmla="*/ 12552 w 12653"/>
              <a:gd name="connsiteY367" fmla="*/ 339 h 4063"/>
              <a:gd name="connsiteX368" fmla="*/ 12487 w 12653"/>
              <a:gd name="connsiteY368" fmla="*/ 339 h 4063"/>
              <a:gd name="connsiteX369" fmla="*/ 12487 w 12653"/>
              <a:gd name="connsiteY369" fmla="*/ 277 h 4063"/>
              <a:gd name="connsiteX370" fmla="*/ 12552 w 12653"/>
              <a:gd name="connsiteY370" fmla="*/ 277 h 4063"/>
              <a:gd name="connsiteX371" fmla="*/ 12552 w 12653"/>
              <a:gd name="connsiteY371" fmla="*/ 184 h 4063"/>
              <a:gd name="connsiteX372" fmla="*/ 12552 w 12653"/>
              <a:gd name="connsiteY372" fmla="*/ 255 h 4063"/>
              <a:gd name="connsiteX373" fmla="*/ 12487 w 12653"/>
              <a:gd name="connsiteY373" fmla="*/ 255 h 4063"/>
              <a:gd name="connsiteX374" fmla="*/ 12487 w 12653"/>
              <a:gd name="connsiteY374" fmla="*/ 184 h 4063"/>
              <a:gd name="connsiteX375" fmla="*/ 12552 w 12653"/>
              <a:gd name="connsiteY375" fmla="*/ 184 h 4063"/>
              <a:gd name="connsiteX376" fmla="*/ 12552 w 12653"/>
              <a:gd name="connsiteY376" fmla="*/ 102 h 4063"/>
              <a:gd name="connsiteX377" fmla="*/ 12552 w 12653"/>
              <a:gd name="connsiteY377" fmla="*/ 160 h 4063"/>
              <a:gd name="connsiteX378" fmla="*/ 12492 w 12653"/>
              <a:gd name="connsiteY378" fmla="*/ 160 h 4063"/>
              <a:gd name="connsiteX379" fmla="*/ 12492 w 12653"/>
              <a:gd name="connsiteY379" fmla="*/ 102 h 4063"/>
              <a:gd name="connsiteX380" fmla="*/ 12552 w 12653"/>
              <a:gd name="connsiteY380" fmla="*/ 102 h 4063"/>
              <a:gd name="connsiteX381" fmla="*/ 12492 w 12653"/>
              <a:gd name="connsiteY381" fmla="*/ 82 h 4063"/>
              <a:gd name="connsiteX382" fmla="*/ 12492 w 12653"/>
              <a:gd name="connsiteY382" fmla="*/ 22 h 4063"/>
              <a:gd name="connsiteX383" fmla="*/ 12630 w 12653"/>
              <a:gd name="connsiteY383" fmla="*/ 22 h 4063"/>
              <a:gd name="connsiteX384" fmla="*/ 12630 w 12653"/>
              <a:gd name="connsiteY384" fmla="*/ 160 h 4063"/>
              <a:gd name="connsiteX385" fmla="*/ 12571 w 12653"/>
              <a:gd name="connsiteY385" fmla="*/ 160 h 4063"/>
              <a:gd name="connsiteX386" fmla="*/ 12571 w 12653"/>
              <a:gd name="connsiteY386" fmla="*/ 82 h 4063"/>
              <a:gd name="connsiteX387" fmla="*/ 12492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12574 w 12653"/>
              <a:gd name="connsiteY393" fmla="*/ 575 h 4063"/>
              <a:gd name="connsiteX394" fmla="*/ 12574 w 12653"/>
              <a:gd name="connsiteY394" fmla="*/ 536 h 4063"/>
              <a:gd name="connsiteX395" fmla="*/ 12615 w 12653"/>
              <a:gd name="connsiteY395" fmla="*/ 536 h 4063"/>
              <a:gd name="connsiteX396" fmla="*/ 12615 w 12653"/>
              <a:gd name="connsiteY396" fmla="*/ 575 h 4063"/>
              <a:gd name="connsiteX397" fmla="*/ 12574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2708 h 4063"/>
              <a:gd name="connsiteX46" fmla="*/ 80 w 12653"/>
              <a:gd name="connsiteY46" fmla="*/ 2708 h 4063"/>
              <a:gd name="connsiteX47" fmla="*/ 80 w 12653"/>
              <a:gd name="connsiteY47" fmla="*/ 2765 h 4063"/>
              <a:gd name="connsiteX48" fmla="*/ 17 w 12653"/>
              <a:gd name="connsiteY48" fmla="*/ 2765 h 4063"/>
              <a:gd name="connsiteX49" fmla="*/ 17 w 12653"/>
              <a:gd name="connsiteY49" fmla="*/ 2847 h 4063"/>
              <a:gd name="connsiteX50" fmla="*/ 102 w 12653"/>
              <a:gd name="connsiteY50" fmla="*/ 2847 h 4063"/>
              <a:gd name="connsiteX51" fmla="*/ 102 w 12653"/>
              <a:gd name="connsiteY51" fmla="*/ 2786 h 4063"/>
              <a:gd name="connsiteX52" fmla="*/ 132 w 12653"/>
              <a:gd name="connsiteY52" fmla="*/ 2786 h 4063"/>
              <a:gd name="connsiteX53" fmla="*/ 132 w 12653"/>
              <a:gd name="connsiteY53" fmla="*/ 2894 h 4063"/>
              <a:gd name="connsiteX54" fmla="*/ 2 w 12653"/>
              <a:gd name="connsiteY54" fmla="*/ 2894 h 4063"/>
              <a:gd name="connsiteX55" fmla="*/ 2 w 12653"/>
              <a:gd name="connsiteY55" fmla="*/ 3106 h 4063"/>
              <a:gd name="connsiteX56" fmla="*/ 82 w 12653"/>
              <a:gd name="connsiteY56" fmla="*/ 3106 h 4063"/>
              <a:gd name="connsiteX57" fmla="*/ 82 w 12653"/>
              <a:gd name="connsiteY57" fmla="*/ 3179 h 4063"/>
              <a:gd name="connsiteX58" fmla="*/ 0 w 12653"/>
              <a:gd name="connsiteY58" fmla="*/ 3179 h 4063"/>
              <a:gd name="connsiteX59" fmla="*/ 0 w 12653"/>
              <a:gd name="connsiteY59" fmla="*/ 3360 h 4063"/>
              <a:gd name="connsiteX60" fmla="*/ 184 w 12653"/>
              <a:gd name="connsiteY60" fmla="*/ 3360 h 4063"/>
              <a:gd name="connsiteX61" fmla="*/ 184 w 12653"/>
              <a:gd name="connsiteY61" fmla="*/ 3278 h 4063"/>
              <a:gd name="connsiteX62" fmla="*/ 240 w 12653"/>
              <a:gd name="connsiteY62" fmla="*/ 3278 h 4063"/>
              <a:gd name="connsiteX63" fmla="*/ 240 w 12653"/>
              <a:gd name="connsiteY63" fmla="*/ 3360 h 4063"/>
              <a:gd name="connsiteX64" fmla="*/ 451 w 12653"/>
              <a:gd name="connsiteY64" fmla="*/ 3360 h 4063"/>
              <a:gd name="connsiteX65" fmla="*/ 451 w 12653"/>
              <a:gd name="connsiteY65" fmla="*/ 3231 h 4063"/>
              <a:gd name="connsiteX66" fmla="*/ 561 w 12653"/>
              <a:gd name="connsiteY66" fmla="*/ 3231 h 4063"/>
              <a:gd name="connsiteX67" fmla="*/ 561 w 12653"/>
              <a:gd name="connsiteY67" fmla="*/ 3261 h 4063"/>
              <a:gd name="connsiteX68" fmla="*/ 499 w 12653"/>
              <a:gd name="connsiteY68" fmla="*/ 3261 h 4063"/>
              <a:gd name="connsiteX69" fmla="*/ 499 w 12653"/>
              <a:gd name="connsiteY69" fmla="*/ 3345 h 4063"/>
              <a:gd name="connsiteX70" fmla="*/ 583 w 12653"/>
              <a:gd name="connsiteY70" fmla="*/ 3345 h 4063"/>
              <a:gd name="connsiteX71" fmla="*/ 583 w 12653"/>
              <a:gd name="connsiteY71" fmla="*/ 3283 h 4063"/>
              <a:gd name="connsiteX72" fmla="*/ 637 w 12653"/>
              <a:gd name="connsiteY72" fmla="*/ 3283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12392 w 12653"/>
              <a:gd name="connsiteY356" fmla="*/ 102 h 4063"/>
              <a:gd name="connsiteX357" fmla="*/ 12392 w 12653"/>
              <a:gd name="connsiteY357" fmla="*/ 164 h 4063"/>
              <a:gd name="connsiteX358" fmla="*/ 12319 w 12653"/>
              <a:gd name="connsiteY358" fmla="*/ 164 h 4063"/>
              <a:gd name="connsiteX359" fmla="*/ 12319 w 12653"/>
              <a:gd name="connsiteY359" fmla="*/ 102 h 4063"/>
              <a:gd name="connsiteX360" fmla="*/ 12392 w 12653"/>
              <a:gd name="connsiteY360" fmla="*/ 102 h 4063"/>
              <a:gd name="connsiteX361" fmla="*/ 12392 w 12653"/>
              <a:gd name="connsiteY361" fmla="*/ 3899 h 4063"/>
              <a:gd name="connsiteX362" fmla="*/ 12392 w 12653"/>
              <a:gd name="connsiteY362" fmla="*/ 3962 h 4063"/>
              <a:gd name="connsiteX363" fmla="*/ 12319 w 12653"/>
              <a:gd name="connsiteY363" fmla="*/ 3962 h 4063"/>
              <a:gd name="connsiteX364" fmla="*/ 12319 w 12653"/>
              <a:gd name="connsiteY364" fmla="*/ 3899 h 4063"/>
              <a:gd name="connsiteX365" fmla="*/ 12392 w 12653"/>
              <a:gd name="connsiteY365" fmla="*/ 3899 h 4063"/>
              <a:gd name="connsiteX366" fmla="*/ 12552 w 12653"/>
              <a:gd name="connsiteY366" fmla="*/ 277 h 4063"/>
              <a:gd name="connsiteX367" fmla="*/ 12552 w 12653"/>
              <a:gd name="connsiteY367" fmla="*/ 339 h 4063"/>
              <a:gd name="connsiteX368" fmla="*/ 12487 w 12653"/>
              <a:gd name="connsiteY368" fmla="*/ 339 h 4063"/>
              <a:gd name="connsiteX369" fmla="*/ 12487 w 12653"/>
              <a:gd name="connsiteY369" fmla="*/ 277 h 4063"/>
              <a:gd name="connsiteX370" fmla="*/ 12552 w 12653"/>
              <a:gd name="connsiteY370" fmla="*/ 277 h 4063"/>
              <a:gd name="connsiteX371" fmla="*/ 12552 w 12653"/>
              <a:gd name="connsiteY371" fmla="*/ 184 h 4063"/>
              <a:gd name="connsiteX372" fmla="*/ 12552 w 12653"/>
              <a:gd name="connsiteY372" fmla="*/ 255 h 4063"/>
              <a:gd name="connsiteX373" fmla="*/ 12487 w 12653"/>
              <a:gd name="connsiteY373" fmla="*/ 255 h 4063"/>
              <a:gd name="connsiteX374" fmla="*/ 12487 w 12653"/>
              <a:gd name="connsiteY374" fmla="*/ 184 h 4063"/>
              <a:gd name="connsiteX375" fmla="*/ 12552 w 12653"/>
              <a:gd name="connsiteY375" fmla="*/ 184 h 4063"/>
              <a:gd name="connsiteX376" fmla="*/ 12552 w 12653"/>
              <a:gd name="connsiteY376" fmla="*/ 102 h 4063"/>
              <a:gd name="connsiteX377" fmla="*/ 12552 w 12653"/>
              <a:gd name="connsiteY377" fmla="*/ 160 h 4063"/>
              <a:gd name="connsiteX378" fmla="*/ 12492 w 12653"/>
              <a:gd name="connsiteY378" fmla="*/ 160 h 4063"/>
              <a:gd name="connsiteX379" fmla="*/ 12492 w 12653"/>
              <a:gd name="connsiteY379" fmla="*/ 102 h 4063"/>
              <a:gd name="connsiteX380" fmla="*/ 12552 w 12653"/>
              <a:gd name="connsiteY380" fmla="*/ 102 h 4063"/>
              <a:gd name="connsiteX381" fmla="*/ 12492 w 12653"/>
              <a:gd name="connsiteY381" fmla="*/ 82 h 4063"/>
              <a:gd name="connsiteX382" fmla="*/ 12492 w 12653"/>
              <a:gd name="connsiteY382" fmla="*/ 22 h 4063"/>
              <a:gd name="connsiteX383" fmla="*/ 12630 w 12653"/>
              <a:gd name="connsiteY383" fmla="*/ 22 h 4063"/>
              <a:gd name="connsiteX384" fmla="*/ 12630 w 12653"/>
              <a:gd name="connsiteY384" fmla="*/ 160 h 4063"/>
              <a:gd name="connsiteX385" fmla="*/ 12571 w 12653"/>
              <a:gd name="connsiteY385" fmla="*/ 160 h 4063"/>
              <a:gd name="connsiteX386" fmla="*/ 12571 w 12653"/>
              <a:gd name="connsiteY386" fmla="*/ 82 h 4063"/>
              <a:gd name="connsiteX387" fmla="*/ 12492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12574 w 12653"/>
              <a:gd name="connsiteY393" fmla="*/ 575 h 4063"/>
              <a:gd name="connsiteX394" fmla="*/ 12574 w 12653"/>
              <a:gd name="connsiteY394" fmla="*/ 536 h 4063"/>
              <a:gd name="connsiteX395" fmla="*/ 12615 w 12653"/>
              <a:gd name="connsiteY395" fmla="*/ 536 h 4063"/>
              <a:gd name="connsiteX396" fmla="*/ 12615 w 12653"/>
              <a:gd name="connsiteY396" fmla="*/ 575 h 4063"/>
              <a:gd name="connsiteX397" fmla="*/ 12574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2708 h 4063"/>
              <a:gd name="connsiteX46" fmla="*/ 80 w 12653"/>
              <a:gd name="connsiteY46" fmla="*/ 2708 h 4063"/>
              <a:gd name="connsiteX47" fmla="*/ 80 w 12653"/>
              <a:gd name="connsiteY47" fmla="*/ 2765 h 4063"/>
              <a:gd name="connsiteX48" fmla="*/ 17 w 12653"/>
              <a:gd name="connsiteY48" fmla="*/ 2765 h 4063"/>
              <a:gd name="connsiteX49" fmla="*/ 17 w 12653"/>
              <a:gd name="connsiteY49" fmla="*/ 2847 h 4063"/>
              <a:gd name="connsiteX50" fmla="*/ 102 w 12653"/>
              <a:gd name="connsiteY50" fmla="*/ 2847 h 4063"/>
              <a:gd name="connsiteX51" fmla="*/ 102 w 12653"/>
              <a:gd name="connsiteY51" fmla="*/ 2786 h 4063"/>
              <a:gd name="connsiteX52" fmla="*/ 132 w 12653"/>
              <a:gd name="connsiteY52" fmla="*/ 2786 h 4063"/>
              <a:gd name="connsiteX53" fmla="*/ 132 w 12653"/>
              <a:gd name="connsiteY53" fmla="*/ 2894 h 4063"/>
              <a:gd name="connsiteX54" fmla="*/ 2 w 12653"/>
              <a:gd name="connsiteY54" fmla="*/ 2894 h 4063"/>
              <a:gd name="connsiteX55" fmla="*/ 2 w 12653"/>
              <a:gd name="connsiteY55" fmla="*/ 3106 h 4063"/>
              <a:gd name="connsiteX56" fmla="*/ 82 w 12653"/>
              <a:gd name="connsiteY56" fmla="*/ 3106 h 4063"/>
              <a:gd name="connsiteX57" fmla="*/ 82 w 12653"/>
              <a:gd name="connsiteY57" fmla="*/ 3179 h 4063"/>
              <a:gd name="connsiteX58" fmla="*/ 0 w 12653"/>
              <a:gd name="connsiteY58" fmla="*/ 3179 h 4063"/>
              <a:gd name="connsiteX59" fmla="*/ 0 w 12653"/>
              <a:gd name="connsiteY59" fmla="*/ 3360 h 4063"/>
              <a:gd name="connsiteX60" fmla="*/ 184 w 12653"/>
              <a:gd name="connsiteY60" fmla="*/ 3360 h 4063"/>
              <a:gd name="connsiteX61" fmla="*/ 184 w 12653"/>
              <a:gd name="connsiteY61" fmla="*/ 3278 h 4063"/>
              <a:gd name="connsiteX62" fmla="*/ 240 w 12653"/>
              <a:gd name="connsiteY62" fmla="*/ 3278 h 4063"/>
              <a:gd name="connsiteX63" fmla="*/ 240 w 12653"/>
              <a:gd name="connsiteY63" fmla="*/ 3360 h 4063"/>
              <a:gd name="connsiteX64" fmla="*/ 451 w 12653"/>
              <a:gd name="connsiteY64" fmla="*/ 3360 h 4063"/>
              <a:gd name="connsiteX65" fmla="*/ 451 w 12653"/>
              <a:gd name="connsiteY65" fmla="*/ 3231 h 4063"/>
              <a:gd name="connsiteX66" fmla="*/ 561 w 12653"/>
              <a:gd name="connsiteY66" fmla="*/ 3231 h 4063"/>
              <a:gd name="connsiteX67" fmla="*/ 561 w 12653"/>
              <a:gd name="connsiteY67" fmla="*/ 3261 h 4063"/>
              <a:gd name="connsiteX68" fmla="*/ 499 w 12653"/>
              <a:gd name="connsiteY68" fmla="*/ 3261 h 4063"/>
              <a:gd name="connsiteX69" fmla="*/ 499 w 12653"/>
              <a:gd name="connsiteY69" fmla="*/ 3345 h 4063"/>
              <a:gd name="connsiteX70" fmla="*/ 583 w 12653"/>
              <a:gd name="connsiteY70" fmla="*/ 3345 h 4063"/>
              <a:gd name="connsiteX71" fmla="*/ 583 w 12653"/>
              <a:gd name="connsiteY71" fmla="*/ 3283 h 4063"/>
              <a:gd name="connsiteX72" fmla="*/ 637 w 12653"/>
              <a:gd name="connsiteY72" fmla="*/ 3283 h 4063"/>
              <a:gd name="connsiteX73" fmla="*/ 637 w 12653"/>
              <a:gd name="connsiteY73" fmla="*/ 3343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12392 w 12653"/>
              <a:gd name="connsiteY356" fmla="*/ 102 h 4063"/>
              <a:gd name="connsiteX357" fmla="*/ 12392 w 12653"/>
              <a:gd name="connsiteY357" fmla="*/ 164 h 4063"/>
              <a:gd name="connsiteX358" fmla="*/ 12319 w 12653"/>
              <a:gd name="connsiteY358" fmla="*/ 164 h 4063"/>
              <a:gd name="connsiteX359" fmla="*/ 12319 w 12653"/>
              <a:gd name="connsiteY359" fmla="*/ 102 h 4063"/>
              <a:gd name="connsiteX360" fmla="*/ 12392 w 12653"/>
              <a:gd name="connsiteY360" fmla="*/ 102 h 4063"/>
              <a:gd name="connsiteX361" fmla="*/ 12392 w 12653"/>
              <a:gd name="connsiteY361" fmla="*/ 3899 h 4063"/>
              <a:gd name="connsiteX362" fmla="*/ 12392 w 12653"/>
              <a:gd name="connsiteY362" fmla="*/ 3962 h 4063"/>
              <a:gd name="connsiteX363" fmla="*/ 12319 w 12653"/>
              <a:gd name="connsiteY363" fmla="*/ 3962 h 4063"/>
              <a:gd name="connsiteX364" fmla="*/ 12319 w 12653"/>
              <a:gd name="connsiteY364" fmla="*/ 3899 h 4063"/>
              <a:gd name="connsiteX365" fmla="*/ 12392 w 12653"/>
              <a:gd name="connsiteY365" fmla="*/ 3899 h 4063"/>
              <a:gd name="connsiteX366" fmla="*/ 12552 w 12653"/>
              <a:gd name="connsiteY366" fmla="*/ 277 h 4063"/>
              <a:gd name="connsiteX367" fmla="*/ 12552 w 12653"/>
              <a:gd name="connsiteY367" fmla="*/ 339 h 4063"/>
              <a:gd name="connsiteX368" fmla="*/ 12487 w 12653"/>
              <a:gd name="connsiteY368" fmla="*/ 339 h 4063"/>
              <a:gd name="connsiteX369" fmla="*/ 12487 w 12653"/>
              <a:gd name="connsiteY369" fmla="*/ 277 h 4063"/>
              <a:gd name="connsiteX370" fmla="*/ 12552 w 12653"/>
              <a:gd name="connsiteY370" fmla="*/ 277 h 4063"/>
              <a:gd name="connsiteX371" fmla="*/ 12552 w 12653"/>
              <a:gd name="connsiteY371" fmla="*/ 184 h 4063"/>
              <a:gd name="connsiteX372" fmla="*/ 12552 w 12653"/>
              <a:gd name="connsiteY372" fmla="*/ 255 h 4063"/>
              <a:gd name="connsiteX373" fmla="*/ 12487 w 12653"/>
              <a:gd name="connsiteY373" fmla="*/ 255 h 4063"/>
              <a:gd name="connsiteX374" fmla="*/ 12487 w 12653"/>
              <a:gd name="connsiteY374" fmla="*/ 184 h 4063"/>
              <a:gd name="connsiteX375" fmla="*/ 12552 w 12653"/>
              <a:gd name="connsiteY375" fmla="*/ 184 h 4063"/>
              <a:gd name="connsiteX376" fmla="*/ 12552 w 12653"/>
              <a:gd name="connsiteY376" fmla="*/ 102 h 4063"/>
              <a:gd name="connsiteX377" fmla="*/ 12552 w 12653"/>
              <a:gd name="connsiteY377" fmla="*/ 160 h 4063"/>
              <a:gd name="connsiteX378" fmla="*/ 12492 w 12653"/>
              <a:gd name="connsiteY378" fmla="*/ 160 h 4063"/>
              <a:gd name="connsiteX379" fmla="*/ 12492 w 12653"/>
              <a:gd name="connsiteY379" fmla="*/ 102 h 4063"/>
              <a:gd name="connsiteX380" fmla="*/ 12552 w 12653"/>
              <a:gd name="connsiteY380" fmla="*/ 102 h 4063"/>
              <a:gd name="connsiteX381" fmla="*/ 12492 w 12653"/>
              <a:gd name="connsiteY381" fmla="*/ 82 h 4063"/>
              <a:gd name="connsiteX382" fmla="*/ 12492 w 12653"/>
              <a:gd name="connsiteY382" fmla="*/ 22 h 4063"/>
              <a:gd name="connsiteX383" fmla="*/ 12630 w 12653"/>
              <a:gd name="connsiteY383" fmla="*/ 22 h 4063"/>
              <a:gd name="connsiteX384" fmla="*/ 12630 w 12653"/>
              <a:gd name="connsiteY384" fmla="*/ 160 h 4063"/>
              <a:gd name="connsiteX385" fmla="*/ 12571 w 12653"/>
              <a:gd name="connsiteY385" fmla="*/ 160 h 4063"/>
              <a:gd name="connsiteX386" fmla="*/ 12571 w 12653"/>
              <a:gd name="connsiteY386" fmla="*/ 82 h 4063"/>
              <a:gd name="connsiteX387" fmla="*/ 12492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12574 w 12653"/>
              <a:gd name="connsiteY393" fmla="*/ 575 h 4063"/>
              <a:gd name="connsiteX394" fmla="*/ 12574 w 12653"/>
              <a:gd name="connsiteY394" fmla="*/ 536 h 4063"/>
              <a:gd name="connsiteX395" fmla="*/ 12615 w 12653"/>
              <a:gd name="connsiteY395" fmla="*/ 536 h 4063"/>
              <a:gd name="connsiteX396" fmla="*/ 12615 w 12653"/>
              <a:gd name="connsiteY396" fmla="*/ 575 h 4063"/>
              <a:gd name="connsiteX397" fmla="*/ 12574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2708 h 4063"/>
              <a:gd name="connsiteX46" fmla="*/ 80 w 12653"/>
              <a:gd name="connsiteY46" fmla="*/ 2708 h 4063"/>
              <a:gd name="connsiteX47" fmla="*/ 80 w 12653"/>
              <a:gd name="connsiteY47" fmla="*/ 2765 h 4063"/>
              <a:gd name="connsiteX48" fmla="*/ 17 w 12653"/>
              <a:gd name="connsiteY48" fmla="*/ 2765 h 4063"/>
              <a:gd name="connsiteX49" fmla="*/ 17 w 12653"/>
              <a:gd name="connsiteY49" fmla="*/ 2847 h 4063"/>
              <a:gd name="connsiteX50" fmla="*/ 102 w 12653"/>
              <a:gd name="connsiteY50" fmla="*/ 2847 h 4063"/>
              <a:gd name="connsiteX51" fmla="*/ 102 w 12653"/>
              <a:gd name="connsiteY51" fmla="*/ 2786 h 4063"/>
              <a:gd name="connsiteX52" fmla="*/ 132 w 12653"/>
              <a:gd name="connsiteY52" fmla="*/ 2786 h 4063"/>
              <a:gd name="connsiteX53" fmla="*/ 132 w 12653"/>
              <a:gd name="connsiteY53" fmla="*/ 2894 h 4063"/>
              <a:gd name="connsiteX54" fmla="*/ 2 w 12653"/>
              <a:gd name="connsiteY54" fmla="*/ 2894 h 4063"/>
              <a:gd name="connsiteX55" fmla="*/ 2 w 12653"/>
              <a:gd name="connsiteY55" fmla="*/ 3106 h 4063"/>
              <a:gd name="connsiteX56" fmla="*/ 82 w 12653"/>
              <a:gd name="connsiteY56" fmla="*/ 3106 h 4063"/>
              <a:gd name="connsiteX57" fmla="*/ 82 w 12653"/>
              <a:gd name="connsiteY57" fmla="*/ 3179 h 4063"/>
              <a:gd name="connsiteX58" fmla="*/ 0 w 12653"/>
              <a:gd name="connsiteY58" fmla="*/ 3179 h 4063"/>
              <a:gd name="connsiteX59" fmla="*/ 0 w 12653"/>
              <a:gd name="connsiteY59" fmla="*/ 3360 h 4063"/>
              <a:gd name="connsiteX60" fmla="*/ 184 w 12653"/>
              <a:gd name="connsiteY60" fmla="*/ 3360 h 4063"/>
              <a:gd name="connsiteX61" fmla="*/ 184 w 12653"/>
              <a:gd name="connsiteY61" fmla="*/ 3278 h 4063"/>
              <a:gd name="connsiteX62" fmla="*/ 240 w 12653"/>
              <a:gd name="connsiteY62" fmla="*/ 3278 h 4063"/>
              <a:gd name="connsiteX63" fmla="*/ 240 w 12653"/>
              <a:gd name="connsiteY63" fmla="*/ 3360 h 4063"/>
              <a:gd name="connsiteX64" fmla="*/ 451 w 12653"/>
              <a:gd name="connsiteY64" fmla="*/ 3360 h 4063"/>
              <a:gd name="connsiteX65" fmla="*/ 451 w 12653"/>
              <a:gd name="connsiteY65" fmla="*/ 3231 h 4063"/>
              <a:gd name="connsiteX66" fmla="*/ 561 w 12653"/>
              <a:gd name="connsiteY66" fmla="*/ 3231 h 4063"/>
              <a:gd name="connsiteX67" fmla="*/ 561 w 12653"/>
              <a:gd name="connsiteY67" fmla="*/ 3261 h 4063"/>
              <a:gd name="connsiteX68" fmla="*/ 499 w 12653"/>
              <a:gd name="connsiteY68" fmla="*/ 3261 h 4063"/>
              <a:gd name="connsiteX69" fmla="*/ 499 w 12653"/>
              <a:gd name="connsiteY69" fmla="*/ 3345 h 4063"/>
              <a:gd name="connsiteX70" fmla="*/ 583 w 12653"/>
              <a:gd name="connsiteY70" fmla="*/ 3345 h 4063"/>
              <a:gd name="connsiteX71" fmla="*/ 583 w 12653"/>
              <a:gd name="connsiteY71" fmla="*/ 3283 h 4063"/>
              <a:gd name="connsiteX72" fmla="*/ 637 w 12653"/>
              <a:gd name="connsiteY72" fmla="*/ 3283 h 4063"/>
              <a:gd name="connsiteX73" fmla="*/ 637 w 12653"/>
              <a:gd name="connsiteY73" fmla="*/ 3343 h 4063"/>
              <a:gd name="connsiteX74" fmla="*/ 12017 w 12653"/>
              <a:gd name="connsiteY74" fmla="*/ 3343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12392 w 12653"/>
              <a:gd name="connsiteY356" fmla="*/ 102 h 4063"/>
              <a:gd name="connsiteX357" fmla="*/ 12392 w 12653"/>
              <a:gd name="connsiteY357" fmla="*/ 164 h 4063"/>
              <a:gd name="connsiteX358" fmla="*/ 12319 w 12653"/>
              <a:gd name="connsiteY358" fmla="*/ 164 h 4063"/>
              <a:gd name="connsiteX359" fmla="*/ 12319 w 12653"/>
              <a:gd name="connsiteY359" fmla="*/ 102 h 4063"/>
              <a:gd name="connsiteX360" fmla="*/ 12392 w 12653"/>
              <a:gd name="connsiteY360" fmla="*/ 102 h 4063"/>
              <a:gd name="connsiteX361" fmla="*/ 12392 w 12653"/>
              <a:gd name="connsiteY361" fmla="*/ 3899 h 4063"/>
              <a:gd name="connsiteX362" fmla="*/ 12392 w 12653"/>
              <a:gd name="connsiteY362" fmla="*/ 3962 h 4063"/>
              <a:gd name="connsiteX363" fmla="*/ 12319 w 12653"/>
              <a:gd name="connsiteY363" fmla="*/ 3962 h 4063"/>
              <a:gd name="connsiteX364" fmla="*/ 12319 w 12653"/>
              <a:gd name="connsiteY364" fmla="*/ 3899 h 4063"/>
              <a:gd name="connsiteX365" fmla="*/ 12392 w 12653"/>
              <a:gd name="connsiteY365" fmla="*/ 3899 h 4063"/>
              <a:gd name="connsiteX366" fmla="*/ 12552 w 12653"/>
              <a:gd name="connsiteY366" fmla="*/ 277 h 4063"/>
              <a:gd name="connsiteX367" fmla="*/ 12552 w 12653"/>
              <a:gd name="connsiteY367" fmla="*/ 339 h 4063"/>
              <a:gd name="connsiteX368" fmla="*/ 12487 w 12653"/>
              <a:gd name="connsiteY368" fmla="*/ 339 h 4063"/>
              <a:gd name="connsiteX369" fmla="*/ 12487 w 12653"/>
              <a:gd name="connsiteY369" fmla="*/ 277 h 4063"/>
              <a:gd name="connsiteX370" fmla="*/ 12552 w 12653"/>
              <a:gd name="connsiteY370" fmla="*/ 277 h 4063"/>
              <a:gd name="connsiteX371" fmla="*/ 12552 w 12653"/>
              <a:gd name="connsiteY371" fmla="*/ 184 h 4063"/>
              <a:gd name="connsiteX372" fmla="*/ 12552 w 12653"/>
              <a:gd name="connsiteY372" fmla="*/ 255 h 4063"/>
              <a:gd name="connsiteX373" fmla="*/ 12487 w 12653"/>
              <a:gd name="connsiteY373" fmla="*/ 255 h 4063"/>
              <a:gd name="connsiteX374" fmla="*/ 12487 w 12653"/>
              <a:gd name="connsiteY374" fmla="*/ 184 h 4063"/>
              <a:gd name="connsiteX375" fmla="*/ 12552 w 12653"/>
              <a:gd name="connsiteY375" fmla="*/ 184 h 4063"/>
              <a:gd name="connsiteX376" fmla="*/ 12552 w 12653"/>
              <a:gd name="connsiteY376" fmla="*/ 102 h 4063"/>
              <a:gd name="connsiteX377" fmla="*/ 12552 w 12653"/>
              <a:gd name="connsiteY377" fmla="*/ 160 h 4063"/>
              <a:gd name="connsiteX378" fmla="*/ 12492 w 12653"/>
              <a:gd name="connsiteY378" fmla="*/ 160 h 4063"/>
              <a:gd name="connsiteX379" fmla="*/ 12492 w 12653"/>
              <a:gd name="connsiteY379" fmla="*/ 102 h 4063"/>
              <a:gd name="connsiteX380" fmla="*/ 12552 w 12653"/>
              <a:gd name="connsiteY380" fmla="*/ 102 h 4063"/>
              <a:gd name="connsiteX381" fmla="*/ 12492 w 12653"/>
              <a:gd name="connsiteY381" fmla="*/ 82 h 4063"/>
              <a:gd name="connsiteX382" fmla="*/ 12492 w 12653"/>
              <a:gd name="connsiteY382" fmla="*/ 22 h 4063"/>
              <a:gd name="connsiteX383" fmla="*/ 12630 w 12653"/>
              <a:gd name="connsiteY383" fmla="*/ 22 h 4063"/>
              <a:gd name="connsiteX384" fmla="*/ 12630 w 12653"/>
              <a:gd name="connsiteY384" fmla="*/ 160 h 4063"/>
              <a:gd name="connsiteX385" fmla="*/ 12571 w 12653"/>
              <a:gd name="connsiteY385" fmla="*/ 160 h 4063"/>
              <a:gd name="connsiteX386" fmla="*/ 12571 w 12653"/>
              <a:gd name="connsiteY386" fmla="*/ 82 h 4063"/>
              <a:gd name="connsiteX387" fmla="*/ 12492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12574 w 12653"/>
              <a:gd name="connsiteY393" fmla="*/ 575 h 4063"/>
              <a:gd name="connsiteX394" fmla="*/ 12574 w 12653"/>
              <a:gd name="connsiteY394" fmla="*/ 536 h 4063"/>
              <a:gd name="connsiteX395" fmla="*/ 12615 w 12653"/>
              <a:gd name="connsiteY395" fmla="*/ 536 h 4063"/>
              <a:gd name="connsiteX396" fmla="*/ 12615 w 12653"/>
              <a:gd name="connsiteY396" fmla="*/ 575 h 4063"/>
              <a:gd name="connsiteX397" fmla="*/ 12574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2708 h 4063"/>
              <a:gd name="connsiteX46" fmla="*/ 80 w 12653"/>
              <a:gd name="connsiteY46" fmla="*/ 2708 h 4063"/>
              <a:gd name="connsiteX47" fmla="*/ 80 w 12653"/>
              <a:gd name="connsiteY47" fmla="*/ 2765 h 4063"/>
              <a:gd name="connsiteX48" fmla="*/ 17 w 12653"/>
              <a:gd name="connsiteY48" fmla="*/ 2765 h 4063"/>
              <a:gd name="connsiteX49" fmla="*/ 17 w 12653"/>
              <a:gd name="connsiteY49" fmla="*/ 2847 h 4063"/>
              <a:gd name="connsiteX50" fmla="*/ 102 w 12653"/>
              <a:gd name="connsiteY50" fmla="*/ 2847 h 4063"/>
              <a:gd name="connsiteX51" fmla="*/ 102 w 12653"/>
              <a:gd name="connsiteY51" fmla="*/ 2786 h 4063"/>
              <a:gd name="connsiteX52" fmla="*/ 132 w 12653"/>
              <a:gd name="connsiteY52" fmla="*/ 2786 h 4063"/>
              <a:gd name="connsiteX53" fmla="*/ 132 w 12653"/>
              <a:gd name="connsiteY53" fmla="*/ 2894 h 4063"/>
              <a:gd name="connsiteX54" fmla="*/ 2 w 12653"/>
              <a:gd name="connsiteY54" fmla="*/ 2894 h 4063"/>
              <a:gd name="connsiteX55" fmla="*/ 2 w 12653"/>
              <a:gd name="connsiteY55" fmla="*/ 3106 h 4063"/>
              <a:gd name="connsiteX56" fmla="*/ 82 w 12653"/>
              <a:gd name="connsiteY56" fmla="*/ 3106 h 4063"/>
              <a:gd name="connsiteX57" fmla="*/ 82 w 12653"/>
              <a:gd name="connsiteY57" fmla="*/ 3179 h 4063"/>
              <a:gd name="connsiteX58" fmla="*/ 0 w 12653"/>
              <a:gd name="connsiteY58" fmla="*/ 3179 h 4063"/>
              <a:gd name="connsiteX59" fmla="*/ 0 w 12653"/>
              <a:gd name="connsiteY59" fmla="*/ 3360 h 4063"/>
              <a:gd name="connsiteX60" fmla="*/ 184 w 12653"/>
              <a:gd name="connsiteY60" fmla="*/ 3360 h 4063"/>
              <a:gd name="connsiteX61" fmla="*/ 184 w 12653"/>
              <a:gd name="connsiteY61" fmla="*/ 3278 h 4063"/>
              <a:gd name="connsiteX62" fmla="*/ 240 w 12653"/>
              <a:gd name="connsiteY62" fmla="*/ 3278 h 4063"/>
              <a:gd name="connsiteX63" fmla="*/ 240 w 12653"/>
              <a:gd name="connsiteY63" fmla="*/ 3360 h 4063"/>
              <a:gd name="connsiteX64" fmla="*/ 451 w 12653"/>
              <a:gd name="connsiteY64" fmla="*/ 3360 h 4063"/>
              <a:gd name="connsiteX65" fmla="*/ 451 w 12653"/>
              <a:gd name="connsiteY65" fmla="*/ 3231 h 4063"/>
              <a:gd name="connsiteX66" fmla="*/ 561 w 12653"/>
              <a:gd name="connsiteY66" fmla="*/ 3231 h 4063"/>
              <a:gd name="connsiteX67" fmla="*/ 561 w 12653"/>
              <a:gd name="connsiteY67" fmla="*/ 3261 h 4063"/>
              <a:gd name="connsiteX68" fmla="*/ 499 w 12653"/>
              <a:gd name="connsiteY68" fmla="*/ 3261 h 4063"/>
              <a:gd name="connsiteX69" fmla="*/ 499 w 12653"/>
              <a:gd name="connsiteY69" fmla="*/ 3345 h 4063"/>
              <a:gd name="connsiteX70" fmla="*/ 583 w 12653"/>
              <a:gd name="connsiteY70" fmla="*/ 3345 h 4063"/>
              <a:gd name="connsiteX71" fmla="*/ 583 w 12653"/>
              <a:gd name="connsiteY71" fmla="*/ 3283 h 4063"/>
              <a:gd name="connsiteX72" fmla="*/ 637 w 12653"/>
              <a:gd name="connsiteY72" fmla="*/ 3283 h 4063"/>
              <a:gd name="connsiteX73" fmla="*/ 637 w 12653"/>
              <a:gd name="connsiteY73" fmla="*/ 3343 h 4063"/>
              <a:gd name="connsiteX74" fmla="*/ 12017 w 12653"/>
              <a:gd name="connsiteY74" fmla="*/ 3343 h 4063"/>
              <a:gd name="connsiteX75" fmla="*/ 12017 w 12653"/>
              <a:gd name="connsiteY75" fmla="*/ 3283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12392 w 12653"/>
              <a:gd name="connsiteY356" fmla="*/ 102 h 4063"/>
              <a:gd name="connsiteX357" fmla="*/ 12392 w 12653"/>
              <a:gd name="connsiteY357" fmla="*/ 164 h 4063"/>
              <a:gd name="connsiteX358" fmla="*/ 12319 w 12653"/>
              <a:gd name="connsiteY358" fmla="*/ 164 h 4063"/>
              <a:gd name="connsiteX359" fmla="*/ 12319 w 12653"/>
              <a:gd name="connsiteY359" fmla="*/ 102 h 4063"/>
              <a:gd name="connsiteX360" fmla="*/ 12392 w 12653"/>
              <a:gd name="connsiteY360" fmla="*/ 102 h 4063"/>
              <a:gd name="connsiteX361" fmla="*/ 12392 w 12653"/>
              <a:gd name="connsiteY361" fmla="*/ 3899 h 4063"/>
              <a:gd name="connsiteX362" fmla="*/ 12392 w 12653"/>
              <a:gd name="connsiteY362" fmla="*/ 3962 h 4063"/>
              <a:gd name="connsiteX363" fmla="*/ 12319 w 12653"/>
              <a:gd name="connsiteY363" fmla="*/ 3962 h 4063"/>
              <a:gd name="connsiteX364" fmla="*/ 12319 w 12653"/>
              <a:gd name="connsiteY364" fmla="*/ 3899 h 4063"/>
              <a:gd name="connsiteX365" fmla="*/ 12392 w 12653"/>
              <a:gd name="connsiteY365" fmla="*/ 3899 h 4063"/>
              <a:gd name="connsiteX366" fmla="*/ 12552 w 12653"/>
              <a:gd name="connsiteY366" fmla="*/ 277 h 4063"/>
              <a:gd name="connsiteX367" fmla="*/ 12552 w 12653"/>
              <a:gd name="connsiteY367" fmla="*/ 339 h 4063"/>
              <a:gd name="connsiteX368" fmla="*/ 12487 w 12653"/>
              <a:gd name="connsiteY368" fmla="*/ 339 h 4063"/>
              <a:gd name="connsiteX369" fmla="*/ 12487 w 12653"/>
              <a:gd name="connsiteY369" fmla="*/ 277 h 4063"/>
              <a:gd name="connsiteX370" fmla="*/ 12552 w 12653"/>
              <a:gd name="connsiteY370" fmla="*/ 277 h 4063"/>
              <a:gd name="connsiteX371" fmla="*/ 12552 w 12653"/>
              <a:gd name="connsiteY371" fmla="*/ 184 h 4063"/>
              <a:gd name="connsiteX372" fmla="*/ 12552 w 12653"/>
              <a:gd name="connsiteY372" fmla="*/ 255 h 4063"/>
              <a:gd name="connsiteX373" fmla="*/ 12487 w 12653"/>
              <a:gd name="connsiteY373" fmla="*/ 255 h 4063"/>
              <a:gd name="connsiteX374" fmla="*/ 12487 w 12653"/>
              <a:gd name="connsiteY374" fmla="*/ 184 h 4063"/>
              <a:gd name="connsiteX375" fmla="*/ 12552 w 12653"/>
              <a:gd name="connsiteY375" fmla="*/ 184 h 4063"/>
              <a:gd name="connsiteX376" fmla="*/ 12552 w 12653"/>
              <a:gd name="connsiteY376" fmla="*/ 102 h 4063"/>
              <a:gd name="connsiteX377" fmla="*/ 12552 w 12653"/>
              <a:gd name="connsiteY377" fmla="*/ 160 h 4063"/>
              <a:gd name="connsiteX378" fmla="*/ 12492 w 12653"/>
              <a:gd name="connsiteY378" fmla="*/ 160 h 4063"/>
              <a:gd name="connsiteX379" fmla="*/ 12492 w 12653"/>
              <a:gd name="connsiteY379" fmla="*/ 102 h 4063"/>
              <a:gd name="connsiteX380" fmla="*/ 12552 w 12653"/>
              <a:gd name="connsiteY380" fmla="*/ 102 h 4063"/>
              <a:gd name="connsiteX381" fmla="*/ 12492 w 12653"/>
              <a:gd name="connsiteY381" fmla="*/ 82 h 4063"/>
              <a:gd name="connsiteX382" fmla="*/ 12492 w 12653"/>
              <a:gd name="connsiteY382" fmla="*/ 22 h 4063"/>
              <a:gd name="connsiteX383" fmla="*/ 12630 w 12653"/>
              <a:gd name="connsiteY383" fmla="*/ 22 h 4063"/>
              <a:gd name="connsiteX384" fmla="*/ 12630 w 12653"/>
              <a:gd name="connsiteY384" fmla="*/ 160 h 4063"/>
              <a:gd name="connsiteX385" fmla="*/ 12571 w 12653"/>
              <a:gd name="connsiteY385" fmla="*/ 160 h 4063"/>
              <a:gd name="connsiteX386" fmla="*/ 12571 w 12653"/>
              <a:gd name="connsiteY386" fmla="*/ 82 h 4063"/>
              <a:gd name="connsiteX387" fmla="*/ 12492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12574 w 12653"/>
              <a:gd name="connsiteY393" fmla="*/ 575 h 4063"/>
              <a:gd name="connsiteX394" fmla="*/ 12574 w 12653"/>
              <a:gd name="connsiteY394" fmla="*/ 536 h 4063"/>
              <a:gd name="connsiteX395" fmla="*/ 12615 w 12653"/>
              <a:gd name="connsiteY395" fmla="*/ 536 h 4063"/>
              <a:gd name="connsiteX396" fmla="*/ 12615 w 12653"/>
              <a:gd name="connsiteY396" fmla="*/ 575 h 4063"/>
              <a:gd name="connsiteX397" fmla="*/ 12574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2708 h 4063"/>
              <a:gd name="connsiteX46" fmla="*/ 80 w 12653"/>
              <a:gd name="connsiteY46" fmla="*/ 2708 h 4063"/>
              <a:gd name="connsiteX47" fmla="*/ 80 w 12653"/>
              <a:gd name="connsiteY47" fmla="*/ 2765 h 4063"/>
              <a:gd name="connsiteX48" fmla="*/ 17 w 12653"/>
              <a:gd name="connsiteY48" fmla="*/ 2765 h 4063"/>
              <a:gd name="connsiteX49" fmla="*/ 17 w 12653"/>
              <a:gd name="connsiteY49" fmla="*/ 2847 h 4063"/>
              <a:gd name="connsiteX50" fmla="*/ 102 w 12653"/>
              <a:gd name="connsiteY50" fmla="*/ 2847 h 4063"/>
              <a:gd name="connsiteX51" fmla="*/ 102 w 12653"/>
              <a:gd name="connsiteY51" fmla="*/ 2786 h 4063"/>
              <a:gd name="connsiteX52" fmla="*/ 132 w 12653"/>
              <a:gd name="connsiteY52" fmla="*/ 2786 h 4063"/>
              <a:gd name="connsiteX53" fmla="*/ 132 w 12653"/>
              <a:gd name="connsiteY53" fmla="*/ 2894 h 4063"/>
              <a:gd name="connsiteX54" fmla="*/ 2 w 12653"/>
              <a:gd name="connsiteY54" fmla="*/ 2894 h 4063"/>
              <a:gd name="connsiteX55" fmla="*/ 2 w 12653"/>
              <a:gd name="connsiteY55" fmla="*/ 3106 h 4063"/>
              <a:gd name="connsiteX56" fmla="*/ 82 w 12653"/>
              <a:gd name="connsiteY56" fmla="*/ 3106 h 4063"/>
              <a:gd name="connsiteX57" fmla="*/ 82 w 12653"/>
              <a:gd name="connsiteY57" fmla="*/ 3179 h 4063"/>
              <a:gd name="connsiteX58" fmla="*/ 0 w 12653"/>
              <a:gd name="connsiteY58" fmla="*/ 3179 h 4063"/>
              <a:gd name="connsiteX59" fmla="*/ 0 w 12653"/>
              <a:gd name="connsiteY59" fmla="*/ 3360 h 4063"/>
              <a:gd name="connsiteX60" fmla="*/ 184 w 12653"/>
              <a:gd name="connsiteY60" fmla="*/ 3360 h 4063"/>
              <a:gd name="connsiteX61" fmla="*/ 184 w 12653"/>
              <a:gd name="connsiteY61" fmla="*/ 3278 h 4063"/>
              <a:gd name="connsiteX62" fmla="*/ 240 w 12653"/>
              <a:gd name="connsiteY62" fmla="*/ 3278 h 4063"/>
              <a:gd name="connsiteX63" fmla="*/ 240 w 12653"/>
              <a:gd name="connsiteY63" fmla="*/ 3360 h 4063"/>
              <a:gd name="connsiteX64" fmla="*/ 451 w 12653"/>
              <a:gd name="connsiteY64" fmla="*/ 3360 h 4063"/>
              <a:gd name="connsiteX65" fmla="*/ 451 w 12653"/>
              <a:gd name="connsiteY65" fmla="*/ 3231 h 4063"/>
              <a:gd name="connsiteX66" fmla="*/ 561 w 12653"/>
              <a:gd name="connsiteY66" fmla="*/ 3231 h 4063"/>
              <a:gd name="connsiteX67" fmla="*/ 561 w 12653"/>
              <a:gd name="connsiteY67" fmla="*/ 3261 h 4063"/>
              <a:gd name="connsiteX68" fmla="*/ 499 w 12653"/>
              <a:gd name="connsiteY68" fmla="*/ 3261 h 4063"/>
              <a:gd name="connsiteX69" fmla="*/ 499 w 12653"/>
              <a:gd name="connsiteY69" fmla="*/ 3345 h 4063"/>
              <a:gd name="connsiteX70" fmla="*/ 583 w 12653"/>
              <a:gd name="connsiteY70" fmla="*/ 3345 h 4063"/>
              <a:gd name="connsiteX71" fmla="*/ 583 w 12653"/>
              <a:gd name="connsiteY71" fmla="*/ 3283 h 4063"/>
              <a:gd name="connsiteX72" fmla="*/ 637 w 12653"/>
              <a:gd name="connsiteY72" fmla="*/ 3283 h 4063"/>
              <a:gd name="connsiteX73" fmla="*/ 637 w 12653"/>
              <a:gd name="connsiteY73" fmla="*/ 3343 h 4063"/>
              <a:gd name="connsiteX74" fmla="*/ 12017 w 12653"/>
              <a:gd name="connsiteY74" fmla="*/ 3343 h 4063"/>
              <a:gd name="connsiteX75" fmla="*/ 12017 w 12653"/>
              <a:gd name="connsiteY75" fmla="*/ 3283 h 4063"/>
              <a:gd name="connsiteX76" fmla="*/ 12071 w 12653"/>
              <a:gd name="connsiteY76" fmla="*/ 3283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12392 w 12653"/>
              <a:gd name="connsiteY356" fmla="*/ 102 h 4063"/>
              <a:gd name="connsiteX357" fmla="*/ 12392 w 12653"/>
              <a:gd name="connsiteY357" fmla="*/ 164 h 4063"/>
              <a:gd name="connsiteX358" fmla="*/ 12319 w 12653"/>
              <a:gd name="connsiteY358" fmla="*/ 164 h 4063"/>
              <a:gd name="connsiteX359" fmla="*/ 12319 w 12653"/>
              <a:gd name="connsiteY359" fmla="*/ 102 h 4063"/>
              <a:gd name="connsiteX360" fmla="*/ 12392 w 12653"/>
              <a:gd name="connsiteY360" fmla="*/ 102 h 4063"/>
              <a:gd name="connsiteX361" fmla="*/ 12392 w 12653"/>
              <a:gd name="connsiteY361" fmla="*/ 3899 h 4063"/>
              <a:gd name="connsiteX362" fmla="*/ 12392 w 12653"/>
              <a:gd name="connsiteY362" fmla="*/ 3962 h 4063"/>
              <a:gd name="connsiteX363" fmla="*/ 12319 w 12653"/>
              <a:gd name="connsiteY363" fmla="*/ 3962 h 4063"/>
              <a:gd name="connsiteX364" fmla="*/ 12319 w 12653"/>
              <a:gd name="connsiteY364" fmla="*/ 3899 h 4063"/>
              <a:gd name="connsiteX365" fmla="*/ 12392 w 12653"/>
              <a:gd name="connsiteY365" fmla="*/ 3899 h 4063"/>
              <a:gd name="connsiteX366" fmla="*/ 12552 w 12653"/>
              <a:gd name="connsiteY366" fmla="*/ 277 h 4063"/>
              <a:gd name="connsiteX367" fmla="*/ 12552 w 12653"/>
              <a:gd name="connsiteY367" fmla="*/ 339 h 4063"/>
              <a:gd name="connsiteX368" fmla="*/ 12487 w 12653"/>
              <a:gd name="connsiteY368" fmla="*/ 339 h 4063"/>
              <a:gd name="connsiteX369" fmla="*/ 12487 w 12653"/>
              <a:gd name="connsiteY369" fmla="*/ 277 h 4063"/>
              <a:gd name="connsiteX370" fmla="*/ 12552 w 12653"/>
              <a:gd name="connsiteY370" fmla="*/ 277 h 4063"/>
              <a:gd name="connsiteX371" fmla="*/ 12552 w 12653"/>
              <a:gd name="connsiteY371" fmla="*/ 184 h 4063"/>
              <a:gd name="connsiteX372" fmla="*/ 12552 w 12653"/>
              <a:gd name="connsiteY372" fmla="*/ 255 h 4063"/>
              <a:gd name="connsiteX373" fmla="*/ 12487 w 12653"/>
              <a:gd name="connsiteY373" fmla="*/ 255 h 4063"/>
              <a:gd name="connsiteX374" fmla="*/ 12487 w 12653"/>
              <a:gd name="connsiteY374" fmla="*/ 184 h 4063"/>
              <a:gd name="connsiteX375" fmla="*/ 12552 w 12653"/>
              <a:gd name="connsiteY375" fmla="*/ 184 h 4063"/>
              <a:gd name="connsiteX376" fmla="*/ 12552 w 12653"/>
              <a:gd name="connsiteY376" fmla="*/ 102 h 4063"/>
              <a:gd name="connsiteX377" fmla="*/ 12552 w 12653"/>
              <a:gd name="connsiteY377" fmla="*/ 160 h 4063"/>
              <a:gd name="connsiteX378" fmla="*/ 12492 w 12653"/>
              <a:gd name="connsiteY378" fmla="*/ 160 h 4063"/>
              <a:gd name="connsiteX379" fmla="*/ 12492 w 12653"/>
              <a:gd name="connsiteY379" fmla="*/ 102 h 4063"/>
              <a:gd name="connsiteX380" fmla="*/ 12552 w 12653"/>
              <a:gd name="connsiteY380" fmla="*/ 102 h 4063"/>
              <a:gd name="connsiteX381" fmla="*/ 12492 w 12653"/>
              <a:gd name="connsiteY381" fmla="*/ 82 h 4063"/>
              <a:gd name="connsiteX382" fmla="*/ 12492 w 12653"/>
              <a:gd name="connsiteY382" fmla="*/ 22 h 4063"/>
              <a:gd name="connsiteX383" fmla="*/ 12630 w 12653"/>
              <a:gd name="connsiteY383" fmla="*/ 22 h 4063"/>
              <a:gd name="connsiteX384" fmla="*/ 12630 w 12653"/>
              <a:gd name="connsiteY384" fmla="*/ 160 h 4063"/>
              <a:gd name="connsiteX385" fmla="*/ 12571 w 12653"/>
              <a:gd name="connsiteY385" fmla="*/ 160 h 4063"/>
              <a:gd name="connsiteX386" fmla="*/ 12571 w 12653"/>
              <a:gd name="connsiteY386" fmla="*/ 82 h 4063"/>
              <a:gd name="connsiteX387" fmla="*/ 12492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12574 w 12653"/>
              <a:gd name="connsiteY393" fmla="*/ 575 h 4063"/>
              <a:gd name="connsiteX394" fmla="*/ 12574 w 12653"/>
              <a:gd name="connsiteY394" fmla="*/ 536 h 4063"/>
              <a:gd name="connsiteX395" fmla="*/ 12615 w 12653"/>
              <a:gd name="connsiteY395" fmla="*/ 536 h 4063"/>
              <a:gd name="connsiteX396" fmla="*/ 12615 w 12653"/>
              <a:gd name="connsiteY396" fmla="*/ 575 h 4063"/>
              <a:gd name="connsiteX397" fmla="*/ 12574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2708 h 4063"/>
              <a:gd name="connsiteX46" fmla="*/ 80 w 12653"/>
              <a:gd name="connsiteY46" fmla="*/ 2708 h 4063"/>
              <a:gd name="connsiteX47" fmla="*/ 80 w 12653"/>
              <a:gd name="connsiteY47" fmla="*/ 2765 h 4063"/>
              <a:gd name="connsiteX48" fmla="*/ 17 w 12653"/>
              <a:gd name="connsiteY48" fmla="*/ 2765 h 4063"/>
              <a:gd name="connsiteX49" fmla="*/ 17 w 12653"/>
              <a:gd name="connsiteY49" fmla="*/ 2847 h 4063"/>
              <a:gd name="connsiteX50" fmla="*/ 102 w 12653"/>
              <a:gd name="connsiteY50" fmla="*/ 2847 h 4063"/>
              <a:gd name="connsiteX51" fmla="*/ 102 w 12653"/>
              <a:gd name="connsiteY51" fmla="*/ 2786 h 4063"/>
              <a:gd name="connsiteX52" fmla="*/ 132 w 12653"/>
              <a:gd name="connsiteY52" fmla="*/ 2786 h 4063"/>
              <a:gd name="connsiteX53" fmla="*/ 132 w 12653"/>
              <a:gd name="connsiteY53" fmla="*/ 2894 h 4063"/>
              <a:gd name="connsiteX54" fmla="*/ 2 w 12653"/>
              <a:gd name="connsiteY54" fmla="*/ 2894 h 4063"/>
              <a:gd name="connsiteX55" fmla="*/ 2 w 12653"/>
              <a:gd name="connsiteY55" fmla="*/ 3106 h 4063"/>
              <a:gd name="connsiteX56" fmla="*/ 82 w 12653"/>
              <a:gd name="connsiteY56" fmla="*/ 3106 h 4063"/>
              <a:gd name="connsiteX57" fmla="*/ 82 w 12653"/>
              <a:gd name="connsiteY57" fmla="*/ 3179 h 4063"/>
              <a:gd name="connsiteX58" fmla="*/ 0 w 12653"/>
              <a:gd name="connsiteY58" fmla="*/ 3179 h 4063"/>
              <a:gd name="connsiteX59" fmla="*/ 0 w 12653"/>
              <a:gd name="connsiteY59" fmla="*/ 3360 h 4063"/>
              <a:gd name="connsiteX60" fmla="*/ 184 w 12653"/>
              <a:gd name="connsiteY60" fmla="*/ 3360 h 4063"/>
              <a:gd name="connsiteX61" fmla="*/ 184 w 12653"/>
              <a:gd name="connsiteY61" fmla="*/ 3278 h 4063"/>
              <a:gd name="connsiteX62" fmla="*/ 240 w 12653"/>
              <a:gd name="connsiteY62" fmla="*/ 3278 h 4063"/>
              <a:gd name="connsiteX63" fmla="*/ 240 w 12653"/>
              <a:gd name="connsiteY63" fmla="*/ 3360 h 4063"/>
              <a:gd name="connsiteX64" fmla="*/ 451 w 12653"/>
              <a:gd name="connsiteY64" fmla="*/ 3360 h 4063"/>
              <a:gd name="connsiteX65" fmla="*/ 451 w 12653"/>
              <a:gd name="connsiteY65" fmla="*/ 3231 h 4063"/>
              <a:gd name="connsiteX66" fmla="*/ 561 w 12653"/>
              <a:gd name="connsiteY66" fmla="*/ 3231 h 4063"/>
              <a:gd name="connsiteX67" fmla="*/ 561 w 12653"/>
              <a:gd name="connsiteY67" fmla="*/ 3261 h 4063"/>
              <a:gd name="connsiteX68" fmla="*/ 499 w 12653"/>
              <a:gd name="connsiteY68" fmla="*/ 3261 h 4063"/>
              <a:gd name="connsiteX69" fmla="*/ 499 w 12653"/>
              <a:gd name="connsiteY69" fmla="*/ 3345 h 4063"/>
              <a:gd name="connsiteX70" fmla="*/ 583 w 12653"/>
              <a:gd name="connsiteY70" fmla="*/ 3345 h 4063"/>
              <a:gd name="connsiteX71" fmla="*/ 583 w 12653"/>
              <a:gd name="connsiteY71" fmla="*/ 3283 h 4063"/>
              <a:gd name="connsiteX72" fmla="*/ 637 w 12653"/>
              <a:gd name="connsiteY72" fmla="*/ 3283 h 4063"/>
              <a:gd name="connsiteX73" fmla="*/ 637 w 12653"/>
              <a:gd name="connsiteY73" fmla="*/ 3343 h 4063"/>
              <a:gd name="connsiteX74" fmla="*/ 12017 w 12653"/>
              <a:gd name="connsiteY74" fmla="*/ 3343 h 4063"/>
              <a:gd name="connsiteX75" fmla="*/ 12017 w 12653"/>
              <a:gd name="connsiteY75" fmla="*/ 3283 h 4063"/>
              <a:gd name="connsiteX76" fmla="*/ 12071 w 12653"/>
              <a:gd name="connsiteY76" fmla="*/ 3283 h 4063"/>
              <a:gd name="connsiteX77" fmla="*/ 12071 w 12653"/>
              <a:gd name="connsiteY77" fmla="*/ 3345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12392 w 12653"/>
              <a:gd name="connsiteY356" fmla="*/ 102 h 4063"/>
              <a:gd name="connsiteX357" fmla="*/ 12392 w 12653"/>
              <a:gd name="connsiteY357" fmla="*/ 164 h 4063"/>
              <a:gd name="connsiteX358" fmla="*/ 12319 w 12653"/>
              <a:gd name="connsiteY358" fmla="*/ 164 h 4063"/>
              <a:gd name="connsiteX359" fmla="*/ 12319 w 12653"/>
              <a:gd name="connsiteY359" fmla="*/ 102 h 4063"/>
              <a:gd name="connsiteX360" fmla="*/ 12392 w 12653"/>
              <a:gd name="connsiteY360" fmla="*/ 102 h 4063"/>
              <a:gd name="connsiteX361" fmla="*/ 12392 w 12653"/>
              <a:gd name="connsiteY361" fmla="*/ 3899 h 4063"/>
              <a:gd name="connsiteX362" fmla="*/ 12392 w 12653"/>
              <a:gd name="connsiteY362" fmla="*/ 3962 h 4063"/>
              <a:gd name="connsiteX363" fmla="*/ 12319 w 12653"/>
              <a:gd name="connsiteY363" fmla="*/ 3962 h 4063"/>
              <a:gd name="connsiteX364" fmla="*/ 12319 w 12653"/>
              <a:gd name="connsiteY364" fmla="*/ 3899 h 4063"/>
              <a:gd name="connsiteX365" fmla="*/ 12392 w 12653"/>
              <a:gd name="connsiteY365" fmla="*/ 3899 h 4063"/>
              <a:gd name="connsiteX366" fmla="*/ 12552 w 12653"/>
              <a:gd name="connsiteY366" fmla="*/ 277 h 4063"/>
              <a:gd name="connsiteX367" fmla="*/ 12552 w 12653"/>
              <a:gd name="connsiteY367" fmla="*/ 339 h 4063"/>
              <a:gd name="connsiteX368" fmla="*/ 12487 w 12653"/>
              <a:gd name="connsiteY368" fmla="*/ 339 h 4063"/>
              <a:gd name="connsiteX369" fmla="*/ 12487 w 12653"/>
              <a:gd name="connsiteY369" fmla="*/ 277 h 4063"/>
              <a:gd name="connsiteX370" fmla="*/ 12552 w 12653"/>
              <a:gd name="connsiteY370" fmla="*/ 277 h 4063"/>
              <a:gd name="connsiteX371" fmla="*/ 12552 w 12653"/>
              <a:gd name="connsiteY371" fmla="*/ 184 h 4063"/>
              <a:gd name="connsiteX372" fmla="*/ 12552 w 12653"/>
              <a:gd name="connsiteY372" fmla="*/ 255 h 4063"/>
              <a:gd name="connsiteX373" fmla="*/ 12487 w 12653"/>
              <a:gd name="connsiteY373" fmla="*/ 255 h 4063"/>
              <a:gd name="connsiteX374" fmla="*/ 12487 w 12653"/>
              <a:gd name="connsiteY374" fmla="*/ 184 h 4063"/>
              <a:gd name="connsiteX375" fmla="*/ 12552 w 12653"/>
              <a:gd name="connsiteY375" fmla="*/ 184 h 4063"/>
              <a:gd name="connsiteX376" fmla="*/ 12552 w 12653"/>
              <a:gd name="connsiteY376" fmla="*/ 102 h 4063"/>
              <a:gd name="connsiteX377" fmla="*/ 12552 w 12653"/>
              <a:gd name="connsiteY377" fmla="*/ 160 h 4063"/>
              <a:gd name="connsiteX378" fmla="*/ 12492 w 12653"/>
              <a:gd name="connsiteY378" fmla="*/ 160 h 4063"/>
              <a:gd name="connsiteX379" fmla="*/ 12492 w 12653"/>
              <a:gd name="connsiteY379" fmla="*/ 102 h 4063"/>
              <a:gd name="connsiteX380" fmla="*/ 12552 w 12653"/>
              <a:gd name="connsiteY380" fmla="*/ 102 h 4063"/>
              <a:gd name="connsiteX381" fmla="*/ 12492 w 12653"/>
              <a:gd name="connsiteY381" fmla="*/ 82 h 4063"/>
              <a:gd name="connsiteX382" fmla="*/ 12492 w 12653"/>
              <a:gd name="connsiteY382" fmla="*/ 22 h 4063"/>
              <a:gd name="connsiteX383" fmla="*/ 12630 w 12653"/>
              <a:gd name="connsiteY383" fmla="*/ 22 h 4063"/>
              <a:gd name="connsiteX384" fmla="*/ 12630 w 12653"/>
              <a:gd name="connsiteY384" fmla="*/ 160 h 4063"/>
              <a:gd name="connsiteX385" fmla="*/ 12571 w 12653"/>
              <a:gd name="connsiteY385" fmla="*/ 160 h 4063"/>
              <a:gd name="connsiteX386" fmla="*/ 12571 w 12653"/>
              <a:gd name="connsiteY386" fmla="*/ 82 h 4063"/>
              <a:gd name="connsiteX387" fmla="*/ 12492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12574 w 12653"/>
              <a:gd name="connsiteY393" fmla="*/ 575 h 4063"/>
              <a:gd name="connsiteX394" fmla="*/ 12574 w 12653"/>
              <a:gd name="connsiteY394" fmla="*/ 536 h 4063"/>
              <a:gd name="connsiteX395" fmla="*/ 12615 w 12653"/>
              <a:gd name="connsiteY395" fmla="*/ 536 h 4063"/>
              <a:gd name="connsiteX396" fmla="*/ 12615 w 12653"/>
              <a:gd name="connsiteY396" fmla="*/ 575 h 4063"/>
              <a:gd name="connsiteX397" fmla="*/ 12574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2708 h 4063"/>
              <a:gd name="connsiteX46" fmla="*/ 80 w 12653"/>
              <a:gd name="connsiteY46" fmla="*/ 2708 h 4063"/>
              <a:gd name="connsiteX47" fmla="*/ 80 w 12653"/>
              <a:gd name="connsiteY47" fmla="*/ 2765 h 4063"/>
              <a:gd name="connsiteX48" fmla="*/ 17 w 12653"/>
              <a:gd name="connsiteY48" fmla="*/ 2765 h 4063"/>
              <a:gd name="connsiteX49" fmla="*/ 17 w 12653"/>
              <a:gd name="connsiteY49" fmla="*/ 2847 h 4063"/>
              <a:gd name="connsiteX50" fmla="*/ 102 w 12653"/>
              <a:gd name="connsiteY50" fmla="*/ 2847 h 4063"/>
              <a:gd name="connsiteX51" fmla="*/ 102 w 12653"/>
              <a:gd name="connsiteY51" fmla="*/ 2786 h 4063"/>
              <a:gd name="connsiteX52" fmla="*/ 132 w 12653"/>
              <a:gd name="connsiteY52" fmla="*/ 2786 h 4063"/>
              <a:gd name="connsiteX53" fmla="*/ 132 w 12653"/>
              <a:gd name="connsiteY53" fmla="*/ 2894 h 4063"/>
              <a:gd name="connsiteX54" fmla="*/ 2 w 12653"/>
              <a:gd name="connsiteY54" fmla="*/ 2894 h 4063"/>
              <a:gd name="connsiteX55" fmla="*/ 2 w 12653"/>
              <a:gd name="connsiteY55" fmla="*/ 3106 h 4063"/>
              <a:gd name="connsiteX56" fmla="*/ 82 w 12653"/>
              <a:gd name="connsiteY56" fmla="*/ 3106 h 4063"/>
              <a:gd name="connsiteX57" fmla="*/ 82 w 12653"/>
              <a:gd name="connsiteY57" fmla="*/ 3179 h 4063"/>
              <a:gd name="connsiteX58" fmla="*/ 0 w 12653"/>
              <a:gd name="connsiteY58" fmla="*/ 3179 h 4063"/>
              <a:gd name="connsiteX59" fmla="*/ 0 w 12653"/>
              <a:gd name="connsiteY59" fmla="*/ 3360 h 4063"/>
              <a:gd name="connsiteX60" fmla="*/ 184 w 12653"/>
              <a:gd name="connsiteY60" fmla="*/ 3360 h 4063"/>
              <a:gd name="connsiteX61" fmla="*/ 184 w 12653"/>
              <a:gd name="connsiteY61" fmla="*/ 3278 h 4063"/>
              <a:gd name="connsiteX62" fmla="*/ 240 w 12653"/>
              <a:gd name="connsiteY62" fmla="*/ 3278 h 4063"/>
              <a:gd name="connsiteX63" fmla="*/ 240 w 12653"/>
              <a:gd name="connsiteY63" fmla="*/ 3360 h 4063"/>
              <a:gd name="connsiteX64" fmla="*/ 451 w 12653"/>
              <a:gd name="connsiteY64" fmla="*/ 3360 h 4063"/>
              <a:gd name="connsiteX65" fmla="*/ 451 w 12653"/>
              <a:gd name="connsiteY65" fmla="*/ 3231 h 4063"/>
              <a:gd name="connsiteX66" fmla="*/ 561 w 12653"/>
              <a:gd name="connsiteY66" fmla="*/ 3231 h 4063"/>
              <a:gd name="connsiteX67" fmla="*/ 561 w 12653"/>
              <a:gd name="connsiteY67" fmla="*/ 3261 h 4063"/>
              <a:gd name="connsiteX68" fmla="*/ 499 w 12653"/>
              <a:gd name="connsiteY68" fmla="*/ 3261 h 4063"/>
              <a:gd name="connsiteX69" fmla="*/ 499 w 12653"/>
              <a:gd name="connsiteY69" fmla="*/ 3345 h 4063"/>
              <a:gd name="connsiteX70" fmla="*/ 583 w 12653"/>
              <a:gd name="connsiteY70" fmla="*/ 3345 h 4063"/>
              <a:gd name="connsiteX71" fmla="*/ 583 w 12653"/>
              <a:gd name="connsiteY71" fmla="*/ 3283 h 4063"/>
              <a:gd name="connsiteX72" fmla="*/ 637 w 12653"/>
              <a:gd name="connsiteY72" fmla="*/ 3283 h 4063"/>
              <a:gd name="connsiteX73" fmla="*/ 637 w 12653"/>
              <a:gd name="connsiteY73" fmla="*/ 3343 h 4063"/>
              <a:gd name="connsiteX74" fmla="*/ 12017 w 12653"/>
              <a:gd name="connsiteY74" fmla="*/ 3343 h 4063"/>
              <a:gd name="connsiteX75" fmla="*/ 12017 w 12653"/>
              <a:gd name="connsiteY75" fmla="*/ 3283 h 4063"/>
              <a:gd name="connsiteX76" fmla="*/ 12071 w 12653"/>
              <a:gd name="connsiteY76" fmla="*/ 3283 h 4063"/>
              <a:gd name="connsiteX77" fmla="*/ 12071 w 12653"/>
              <a:gd name="connsiteY77" fmla="*/ 3345 h 4063"/>
              <a:gd name="connsiteX78" fmla="*/ 12155 w 12653"/>
              <a:gd name="connsiteY78" fmla="*/ 3345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12392 w 12653"/>
              <a:gd name="connsiteY356" fmla="*/ 102 h 4063"/>
              <a:gd name="connsiteX357" fmla="*/ 12392 w 12653"/>
              <a:gd name="connsiteY357" fmla="*/ 164 h 4063"/>
              <a:gd name="connsiteX358" fmla="*/ 12319 w 12653"/>
              <a:gd name="connsiteY358" fmla="*/ 164 h 4063"/>
              <a:gd name="connsiteX359" fmla="*/ 12319 w 12653"/>
              <a:gd name="connsiteY359" fmla="*/ 102 h 4063"/>
              <a:gd name="connsiteX360" fmla="*/ 12392 w 12653"/>
              <a:gd name="connsiteY360" fmla="*/ 102 h 4063"/>
              <a:gd name="connsiteX361" fmla="*/ 12392 w 12653"/>
              <a:gd name="connsiteY361" fmla="*/ 3899 h 4063"/>
              <a:gd name="connsiteX362" fmla="*/ 12392 w 12653"/>
              <a:gd name="connsiteY362" fmla="*/ 3962 h 4063"/>
              <a:gd name="connsiteX363" fmla="*/ 12319 w 12653"/>
              <a:gd name="connsiteY363" fmla="*/ 3962 h 4063"/>
              <a:gd name="connsiteX364" fmla="*/ 12319 w 12653"/>
              <a:gd name="connsiteY364" fmla="*/ 3899 h 4063"/>
              <a:gd name="connsiteX365" fmla="*/ 12392 w 12653"/>
              <a:gd name="connsiteY365" fmla="*/ 3899 h 4063"/>
              <a:gd name="connsiteX366" fmla="*/ 12552 w 12653"/>
              <a:gd name="connsiteY366" fmla="*/ 277 h 4063"/>
              <a:gd name="connsiteX367" fmla="*/ 12552 w 12653"/>
              <a:gd name="connsiteY367" fmla="*/ 339 h 4063"/>
              <a:gd name="connsiteX368" fmla="*/ 12487 w 12653"/>
              <a:gd name="connsiteY368" fmla="*/ 339 h 4063"/>
              <a:gd name="connsiteX369" fmla="*/ 12487 w 12653"/>
              <a:gd name="connsiteY369" fmla="*/ 277 h 4063"/>
              <a:gd name="connsiteX370" fmla="*/ 12552 w 12653"/>
              <a:gd name="connsiteY370" fmla="*/ 277 h 4063"/>
              <a:gd name="connsiteX371" fmla="*/ 12552 w 12653"/>
              <a:gd name="connsiteY371" fmla="*/ 184 h 4063"/>
              <a:gd name="connsiteX372" fmla="*/ 12552 w 12653"/>
              <a:gd name="connsiteY372" fmla="*/ 255 h 4063"/>
              <a:gd name="connsiteX373" fmla="*/ 12487 w 12653"/>
              <a:gd name="connsiteY373" fmla="*/ 255 h 4063"/>
              <a:gd name="connsiteX374" fmla="*/ 12487 w 12653"/>
              <a:gd name="connsiteY374" fmla="*/ 184 h 4063"/>
              <a:gd name="connsiteX375" fmla="*/ 12552 w 12653"/>
              <a:gd name="connsiteY375" fmla="*/ 184 h 4063"/>
              <a:gd name="connsiteX376" fmla="*/ 12552 w 12653"/>
              <a:gd name="connsiteY376" fmla="*/ 102 h 4063"/>
              <a:gd name="connsiteX377" fmla="*/ 12552 w 12653"/>
              <a:gd name="connsiteY377" fmla="*/ 160 h 4063"/>
              <a:gd name="connsiteX378" fmla="*/ 12492 w 12653"/>
              <a:gd name="connsiteY378" fmla="*/ 160 h 4063"/>
              <a:gd name="connsiteX379" fmla="*/ 12492 w 12653"/>
              <a:gd name="connsiteY379" fmla="*/ 102 h 4063"/>
              <a:gd name="connsiteX380" fmla="*/ 12552 w 12653"/>
              <a:gd name="connsiteY380" fmla="*/ 102 h 4063"/>
              <a:gd name="connsiteX381" fmla="*/ 12492 w 12653"/>
              <a:gd name="connsiteY381" fmla="*/ 82 h 4063"/>
              <a:gd name="connsiteX382" fmla="*/ 12492 w 12653"/>
              <a:gd name="connsiteY382" fmla="*/ 22 h 4063"/>
              <a:gd name="connsiteX383" fmla="*/ 12630 w 12653"/>
              <a:gd name="connsiteY383" fmla="*/ 22 h 4063"/>
              <a:gd name="connsiteX384" fmla="*/ 12630 w 12653"/>
              <a:gd name="connsiteY384" fmla="*/ 160 h 4063"/>
              <a:gd name="connsiteX385" fmla="*/ 12571 w 12653"/>
              <a:gd name="connsiteY385" fmla="*/ 160 h 4063"/>
              <a:gd name="connsiteX386" fmla="*/ 12571 w 12653"/>
              <a:gd name="connsiteY386" fmla="*/ 82 h 4063"/>
              <a:gd name="connsiteX387" fmla="*/ 12492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12574 w 12653"/>
              <a:gd name="connsiteY393" fmla="*/ 575 h 4063"/>
              <a:gd name="connsiteX394" fmla="*/ 12574 w 12653"/>
              <a:gd name="connsiteY394" fmla="*/ 536 h 4063"/>
              <a:gd name="connsiteX395" fmla="*/ 12615 w 12653"/>
              <a:gd name="connsiteY395" fmla="*/ 536 h 4063"/>
              <a:gd name="connsiteX396" fmla="*/ 12615 w 12653"/>
              <a:gd name="connsiteY396" fmla="*/ 575 h 4063"/>
              <a:gd name="connsiteX397" fmla="*/ 12574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2708 h 4063"/>
              <a:gd name="connsiteX46" fmla="*/ 80 w 12653"/>
              <a:gd name="connsiteY46" fmla="*/ 2708 h 4063"/>
              <a:gd name="connsiteX47" fmla="*/ 80 w 12653"/>
              <a:gd name="connsiteY47" fmla="*/ 2765 h 4063"/>
              <a:gd name="connsiteX48" fmla="*/ 17 w 12653"/>
              <a:gd name="connsiteY48" fmla="*/ 2765 h 4063"/>
              <a:gd name="connsiteX49" fmla="*/ 17 w 12653"/>
              <a:gd name="connsiteY49" fmla="*/ 2847 h 4063"/>
              <a:gd name="connsiteX50" fmla="*/ 102 w 12653"/>
              <a:gd name="connsiteY50" fmla="*/ 2847 h 4063"/>
              <a:gd name="connsiteX51" fmla="*/ 102 w 12653"/>
              <a:gd name="connsiteY51" fmla="*/ 2786 h 4063"/>
              <a:gd name="connsiteX52" fmla="*/ 132 w 12653"/>
              <a:gd name="connsiteY52" fmla="*/ 2786 h 4063"/>
              <a:gd name="connsiteX53" fmla="*/ 132 w 12653"/>
              <a:gd name="connsiteY53" fmla="*/ 2894 h 4063"/>
              <a:gd name="connsiteX54" fmla="*/ 2 w 12653"/>
              <a:gd name="connsiteY54" fmla="*/ 2894 h 4063"/>
              <a:gd name="connsiteX55" fmla="*/ 2 w 12653"/>
              <a:gd name="connsiteY55" fmla="*/ 3106 h 4063"/>
              <a:gd name="connsiteX56" fmla="*/ 82 w 12653"/>
              <a:gd name="connsiteY56" fmla="*/ 3106 h 4063"/>
              <a:gd name="connsiteX57" fmla="*/ 82 w 12653"/>
              <a:gd name="connsiteY57" fmla="*/ 3179 h 4063"/>
              <a:gd name="connsiteX58" fmla="*/ 0 w 12653"/>
              <a:gd name="connsiteY58" fmla="*/ 3179 h 4063"/>
              <a:gd name="connsiteX59" fmla="*/ 0 w 12653"/>
              <a:gd name="connsiteY59" fmla="*/ 3360 h 4063"/>
              <a:gd name="connsiteX60" fmla="*/ 184 w 12653"/>
              <a:gd name="connsiteY60" fmla="*/ 3360 h 4063"/>
              <a:gd name="connsiteX61" fmla="*/ 184 w 12653"/>
              <a:gd name="connsiteY61" fmla="*/ 3278 h 4063"/>
              <a:gd name="connsiteX62" fmla="*/ 240 w 12653"/>
              <a:gd name="connsiteY62" fmla="*/ 3278 h 4063"/>
              <a:gd name="connsiteX63" fmla="*/ 240 w 12653"/>
              <a:gd name="connsiteY63" fmla="*/ 3360 h 4063"/>
              <a:gd name="connsiteX64" fmla="*/ 451 w 12653"/>
              <a:gd name="connsiteY64" fmla="*/ 3360 h 4063"/>
              <a:gd name="connsiteX65" fmla="*/ 451 w 12653"/>
              <a:gd name="connsiteY65" fmla="*/ 3231 h 4063"/>
              <a:gd name="connsiteX66" fmla="*/ 561 w 12653"/>
              <a:gd name="connsiteY66" fmla="*/ 3231 h 4063"/>
              <a:gd name="connsiteX67" fmla="*/ 561 w 12653"/>
              <a:gd name="connsiteY67" fmla="*/ 3261 h 4063"/>
              <a:gd name="connsiteX68" fmla="*/ 499 w 12653"/>
              <a:gd name="connsiteY68" fmla="*/ 3261 h 4063"/>
              <a:gd name="connsiteX69" fmla="*/ 499 w 12653"/>
              <a:gd name="connsiteY69" fmla="*/ 3345 h 4063"/>
              <a:gd name="connsiteX70" fmla="*/ 583 w 12653"/>
              <a:gd name="connsiteY70" fmla="*/ 3345 h 4063"/>
              <a:gd name="connsiteX71" fmla="*/ 583 w 12653"/>
              <a:gd name="connsiteY71" fmla="*/ 3283 h 4063"/>
              <a:gd name="connsiteX72" fmla="*/ 637 w 12653"/>
              <a:gd name="connsiteY72" fmla="*/ 3283 h 4063"/>
              <a:gd name="connsiteX73" fmla="*/ 637 w 12653"/>
              <a:gd name="connsiteY73" fmla="*/ 3343 h 4063"/>
              <a:gd name="connsiteX74" fmla="*/ 12017 w 12653"/>
              <a:gd name="connsiteY74" fmla="*/ 3343 h 4063"/>
              <a:gd name="connsiteX75" fmla="*/ 12017 w 12653"/>
              <a:gd name="connsiteY75" fmla="*/ 3283 h 4063"/>
              <a:gd name="connsiteX76" fmla="*/ 12071 w 12653"/>
              <a:gd name="connsiteY76" fmla="*/ 3283 h 4063"/>
              <a:gd name="connsiteX77" fmla="*/ 12071 w 12653"/>
              <a:gd name="connsiteY77" fmla="*/ 3345 h 4063"/>
              <a:gd name="connsiteX78" fmla="*/ 12155 w 12653"/>
              <a:gd name="connsiteY78" fmla="*/ 3345 h 4063"/>
              <a:gd name="connsiteX79" fmla="*/ 12155 w 12653"/>
              <a:gd name="connsiteY79" fmla="*/ 3261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12392 w 12653"/>
              <a:gd name="connsiteY356" fmla="*/ 102 h 4063"/>
              <a:gd name="connsiteX357" fmla="*/ 12392 w 12653"/>
              <a:gd name="connsiteY357" fmla="*/ 164 h 4063"/>
              <a:gd name="connsiteX358" fmla="*/ 12319 w 12653"/>
              <a:gd name="connsiteY358" fmla="*/ 164 h 4063"/>
              <a:gd name="connsiteX359" fmla="*/ 12319 w 12653"/>
              <a:gd name="connsiteY359" fmla="*/ 102 h 4063"/>
              <a:gd name="connsiteX360" fmla="*/ 12392 w 12653"/>
              <a:gd name="connsiteY360" fmla="*/ 102 h 4063"/>
              <a:gd name="connsiteX361" fmla="*/ 12392 w 12653"/>
              <a:gd name="connsiteY361" fmla="*/ 3899 h 4063"/>
              <a:gd name="connsiteX362" fmla="*/ 12392 w 12653"/>
              <a:gd name="connsiteY362" fmla="*/ 3962 h 4063"/>
              <a:gd name="connsiteX363" fmla="*/ 12319 w 12653"/>
              <a:gd name="connsiteY363" fmla="*/ 3962 h 4063"/>
              <a:gd name="connsiteX364" fmla="*/ 12319 w 12653"/>
              <a:gd name="connsiteY364" fmla="*/ 3899 h 4063"/>
              <a:gd name="connsiteX365" fmla="*/ 12392 w 12653"/>
              <a:gd name="connsiteY365" fmla="*/ 3899 h 4063"/>
              <a:gd name="connsiteX366" fmla="*/ 12552 w 12653"/>
              <a:gd name="connsiteY366" fmla="*/ 277 h 4063"/>
              <a:gd name="connsiteX367" fmla="*/ 12552 w 12653"/>
              <a:gd name="connsiteY367" fmla="*/ 339 h 4063"/>
              <a:gd name="connsiteX368" fmla="*/ 12487 w 12653"/>
              <a:gd name="connsiteY368" fmla="*/ 339 h 4063"/>
              <a:gd name="connsiteX369" fmla="*/ 12487 w 12653"/>
              <a:gd name="connsiteY369" fmla="*/ 277 h 4063"/>
              <a:gd name="connsiteX370" fmla="*/ 12552 w 12653"/>
              <a:gd name="connsiteY370" fmla="*/ 277 h 4063"/>
              <a:gd name="connsiteX371" fmla="*/ 12552 w 12653"/>
              <a:gd name="connsiteY371" fmla="*/ 184 h 4063"/>
              <a:gd name="connsiteX372" fmla="*/ 12552 w 12653"/>
              <a:gd name="connsiteY372" fmla="*/ 255 h 4063"/>
              <a:gd name="connsiteX373" fmla="*/ 12487 w 12653"/>
              <a:gd name="connsiteY373" fmla="*/ 255 h 4063"/>
              <a:gd name="connsiteX374" fmla="*/ 12487 w 12653"/>
              <a:gd name="connsiteY374" fmla="*/ 184 h 4063"/>
              <a:gd name="connsiteX375" fmla="*/ 12552 w 12653"/>
              <a:gd name="connsiteY375" fmla="*/ 184 h 4063"/>
              <a:gd name="connsiteX376" fmla="*/ 12552 w 12653"/>
              <a:gd name="connsiteY376" fmla="*/ 102 h 4063"/>
              <a:gd name="connsiteX377" fmla="*/ 12552 w 12653"/>
              <a:gd name="connsiteY377" fmla="*/ 160 h 4063"/>
              <a:gd name="connsiteX378" fmla="*/ 12492 w 12653"/>
              <a:gd name="connsiteY378" fmla="*/ 160 h 4063"/>
              <a:gd name="connsiteX379" fmla="*/ 12492 w 12653"/>
              <a:gd name="connsiteY379" fmla="*/ 102 h 4063"/>
              <a:gd name="connsiteX380" fmla="*/ 12552 w 12653"/>
              <a:gd name="connsiteY380" fmla="*/ 102 h 4063"/>
              <a:gd name="connsiteX381" fmla="*/ 12492 w 12653"/>
              <a:gd name="connsiteY381" fmla="*/ 82 h 4063"/>
              <a:gd name="connsiteX382" fmla="*/ 12492 w 12653"/>
              <a:gd name="connsiteY382" fmla="*/ 22 h 4063"/>
              <a:gd name="connsiteX383" fmla="*/ 12630 w 12653"/>
              <a:gd name="connsiteY383" fmla="*/ 22 h 4063"/>
              <a:gd name="connsiteX384" fmla="*/ 12630 w 12653"/>
              <a:gd name="connsiteY384" fmla="*/ 160 h 4063"/>
              <a:gd name="connsiteX385" fmla="*/ 12571 w 12653"/>
              <a:gd name="connsiteY385" fmla="*/ 160 h 4063"/>
              <a:gd name="connsiteX386" fmla="*/ 12571 w 12653"/>
              <a:gd name="connsiteY386" fmla="*/ 82 h 4063"/>
              <a:gd name="connsiteX387" fmla="*/ 12492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12574 w 12653"/>
              <a:gd name="connsiteY393" fmla="*/ 575 h 4063"/>
              <a:gd name="connsiteX394" fmla="*/ 12574 w 12653"/>
              <a:gd name="connsiteY394" fmla="*/ 536 h 4063"/>
              <a:gd name="connsiteX395" fmla="*/ 12615 w 12653"/>
              <a:gd name="connsiteY395" fmla="*/ 536 h 4063"/>
              <a:gd name="connsiteX396" fmla="*/ 12615 w 12653"/>
              <a:gd name="connsiteY396" fmla="*/ 575 h 4063"/>
              <a:gd name="connsiteX397" fmla="*/ 12574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2708 h 4063"/>
              <a:gd name="connsiteX46" fmla="*/ 80 w 12653"/>
              <a:gd name="connsiteY46" fmla="*/ 2708 h 4063"/>
              <a:gd name="connsiteX47" fmla="*/ 80 w 12653"/>
              <a:gd name="connsiteY47" fmla="*/ 2765 h 4063"/>
              <a:gd name="connsiteX48" fmla="*/ 17 w 12653"/>
              <a:gd name="connsiteY48" fmla="*/ 2765 h 4063"/>
              <a:gd name="connsiteX49" fmla="*/ 17 w 12653"/>
              <a:gd name="connsiteY49" fmla="*/ 2847 h 4063"/>
              <a:gd name="connsiteX50" fmla="*/ 102 w 12653"/>
              <a:gd name="connsiteY50" fmla="*/ 2847 h 4063"/>
              <a:gd name="connsiteX51" fmla="*/ 102 w 12653"/>
              <a:gd name="connsiteY51" fmla="*/ 2786 h 4063"/>
              <a:gd name="connsiteX52" fmla="*/ 132 w 12653"/>
              <a:gd name="connsiteY52" fmla="*/ 2786 h 4063"/>
              <a:gd name="connsiteX53" fmla="*/ 132 w 12653"/>
              <a:gd name="connsiteY53" fmla="*/ 2894 h 4063"/>
              <a:gd name="connsiteX54" fmla="*/ 2 w 12653"/>
              <a:gd name="connsiteY54" fmla="*/ 2894 h 4063"/>
              <a:gd name="connsiteX55" fmla="*/ 2 w 12653"/>
              <a:gd name="connsiteY55" fmla="*/ 3106 h 4063"/>
              <a:gd name="connsiteX56" fmla="*/ 82 w 12653"/>
              <a:gd name="connsiteY56" fmla="*/ 3106 h 4063"/>
              <a:gd name="connsiteX57" fmla="*/ 82 w 12653"/>
              <a:gd name="connsiteY57" fmla="*/ 3179 h 4063"/>
              <a:gd name="connsiteX58" fmla="*/ 0 w 12653"/>
              <a:gd name="connsiteY58" fmla="*/ 3179 h 4063"/>
              <a:gd name="connsiteX59" fmla="*/ 0 w 12653"/>
              <a:gd name="connsiteY59" fmla="*/ 3360 h 4063"/>
              <a:gd name="connsiteX60" fmla="*/ 184 w 12653"/>
              <a:gd name="connsiteY60" fmla="*/ 3360 h 4063"/>
              <a:gd name="connsiteX61" fmla="*/ 184 w 12653"/>
              <a:gd name="connsiteY61" fmla="*/ 3278 h 4063"/>
              <a:gd name="connsiteX62" fmla="*/ 240 w 12653"/>
              <a:gd name="connsiteY62" fmla="*/ 3278 h 4063"/>
              <a:gd name="connsiteX63" fmla="*/ 240 w 12653"/>
              <a:gd name="connsiteY63" fmla="*/ 3360 h 4063"/>
              <a:gd name="connsiteX64" fmla="*/ 451 w 12653"/>
              <a:gd name="connsiteY64" fmla="*/ 3360 h 4063"/>
              <a:gd name="connsiteX65" fmla="*/ 451 w 12653"/>
              <a:gd name="connsiteY65" fmla="*/ 3231 h 4063"/>
              <a:gd name="connsiteX66" fmla="*/ 561 w 12653"/>
              <a:gd name="connsiteY66" fmla="*/ 3231 h 4063"/>
              <a:gd name="connsiteX67" fmla="*/ 561 w 12653"/>
              <a:gd name="connsiteY67" fmla="*/ 3261 h 4063"/>
              <a:gd name="connsiteX68" fmla="*/ 499 w 12653"/>
              <a:gd name="connsiteY68" fmla="*/ 3261 h 4063"/>
              <a:gd name="connsiteX69" fmla="*/ 499 w 12653"/>
              <a:gd name="connsiteY69" fmla="*/ 3345 h 4063"/>
              <a:gd name="connsiteX70" fmla="*/ 583 w 12653"/>
              <a:gd name="connsiteY70" fmla="*/ 3345 h 4063"/>
              <a:gd name="connsiteX71" fmla="*/ 583 w 12653"/>
              <a:gd name="connsiteY71" fmla="*/ 3283 h 4063"/>
              <a:gd name="connsiteX72" fmla="*/ 637 w 12653"/>
              <a:gd name="connsiteY72" fmla="*/ 3283 h 4063"/>
              <a:gd name="connsiteX73" fmla="*/ 637 w 12653"/>
              <a:gd name="connsiteY73" fmla="*/ 3343 h 4063"/>
              <a:gd name="connsiteX74" fmla="*/ 12017 w 12653"/>
              <a:gd name="connsiteY74" fmla="*/ 3343 h 4063"/>
              <a:gd name="connsiteX75" fmla="*/ 12017 w 12653"/>
              <a:gd name="connsiteY75" fmla="*/ 3283 h 4063"/>
              <a:gd name="connsiteX76" fmla="*/ 12071 w 12653"/>
              <a:gd name="connsiteY76" fmla="*/ 3283 h 4063"/>
              <a:gd name="connsiteX77" fmla="*/ 12071 w 12653"/>
              <a:gd name="connsiteY77" fmla="*/ 3345 h 4063"/>
              <a:gd name="connsiteX78" fmla="*/ 12155 w 12653"/>
              <a:gd name="connsiteY78" fmla="*/ 3345 h 4063"/>
              <a:gd name="connsiteX79" fmla="*/ 12155 w 12653"/>
              <a:gd name="connsiteY79" fmla="*/ 3261 h 4063"/>
              <a:gd name="connsiteX80" fmla="*/ 12092 w 12653"/>
              <a:gd name="connsiteY80" fmla="*/ 3261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12392 w 12653"/>
              <a:gd name="connsiteY356" fmla="*/ 102 h 4063"/>
              <a:gd name="connsiteX357" fmla="*/ 12392 w 12653"/>
              <a:gd name="connsiteY357" fmla="*/ 164 h 4063"/>
              <a:gd name="connsiteX358" fmla="*/ 12319 w 12653"/>
              <a:gd name="connsiteY358" fmla="*/ 164 h 4063"/>
              <a:gd name="connsiteX359" fmla="*/ 12319 w 12653"/>
              <a:gd name="connsiteY359" fmla="*/ 102 h 4063"/>
              <a:gd name="connsiteX360" fmla="*/ 12392 w 12653"/>
              <a:gd name="connsiteY360" fmla="*/ 102 h 4063"/>
              <a:gd name="connsiteX361" fmla="*/ 12392 w 12653"/>
              <a:gd name="connsiteY361" fmla="*/ 3899 h 4063"/>
              <a:gd name="connsiteX362" fmla="*/ 12392 w 12653"/>
              <a:gd name="connsiteY362" fmla="*/ 3962 h 4063"/>
              <a:gd name="connsiteX363" fmla="*/ 12319 w 12653"/>
              <a:gd name="connsiteY363" fmla="*/ 3962 h 4063"/>
              <a:gd name="connsiteX364" fmla="*/ 12319 w 12653"/>
              <a:gd name="connsiteY364" fmla="*/ 3899 h 4063"/>
              <a:gd name="connsiteX365" fmla="*/ 12392 w 12653"/>
              <a:gd name="connsiteY365" fmla="*/ 3899 h 4063"/>
              <a:gd name="connsiteX366" fmla="*/ 12552 w 12653"/>
              <a:gd name="connsiteY366" fmla="*/ 277 h 4063"/>
              <a:gd name="connsiteX367" fmla="*/ 12552 w 12653"/>
              <a:gd name="connsiteY367" fmla="*/ 339 h 4063"/>
              <a:gd name="connsiteX368" fmla="*/ 12487 w 12653"/>
              <a:gd name="connsiteY368" fmla="*/ 339 h 4063"/>
              <a:gd name="connsiteX369" fmla="*/ 12487 w 12653"/>
              <a:gd name="connsiteY369" fmla="*/ 277 h 4063"/>
              <a:gd name="connsiteX370" fmla="*/ 12552 w 12653"/>
              <a:gd name="connsiteY370" fmla="*/ 277 h 4063"/>
              <a:gd name="connsiteX371" fmla="*/ 12552 w 12653"/>
              <a:gd name="connsiteY371" fmla="*/ 184 h 4063"/>
              <a:gd name="connsiteX372" fmla="*/ 12552 w 12653"/>
              <a:gd name="connsiteY372" fmla="*/ 255 h 4063"/>
              <a:gd name="connsiteX373" fmla="*/ 12487 w 12653"/>
              <a:gd name="connsiteY373" fmla="*/ 255 h 4063"/>
              <a:gd name="connsiteX374" fmla="*/ 12487 w 12653"/>
              <a:gd name="connsiteY374" fmla="*/ 184 h 4063"/>
              <a:gd name="connsiteX375" fmla="*/ 12552 w 12653"/>
              <a:gd name="connsiteY375" fmla="*/ 184 h 4063"/>
              <a:gd name="connsiteX376" fmla="*/ 12552 w 12653"/>
              <a:gd name="connsiteY376" fmla="*/ 102 h 4063"/>
              <a:gd name="connsiteX377" fmla="*/ 12552 w 12653"/>
              <a:gd name="connsiteY377" fmla="*/ 160 h 4063"/>
              <a:gd name="connsiteX378" fmla="*/ 12492 w 12653"/>
              <a:gd name="connsiteY378" fmla="*/ 160 h 4063"/>
              <a:gd name="connsiteX379" fmla="*/ 12492 w 12653"/>
              <a:gd name="connsiteY379" fmla="*/ 102 h 4063"/>
              <a:gd name="connsiteX380" fmla="*/ 12552 w 12653"/>
              <a:gd name="connsiteY380" fmla="*/ 102 h 4063"/>
              <a:gd name="connsiteX381" fmla="*/ 12492 w 12653"/>
              <a:gd name="connsiteY381" fmla="*/ 82 h 4063"/>
              <a:gd name="connsiteX382" fmla="*/ 12492 w 12653"/>
              <a:gd name="connsiteY382" fmla="*/ 22 h 4063"/>
              <a:gd name="connsiteX383" fmla="*/ 12630 w 12653"/>
              <a:gd name="connsiteY383" fmla="*/ 22 h 4063"/>
              <a:gd name="connsiteX384" fmla="*/ 12630 w 12653"/>
              <a:gd name="connsiteY384" fmla="*/ 160 h 4063"/>
              <a:gd name="connsiteX385" fmla="*/ 12571 w 12653"/>
              <a:gd name="connsiteY385" fmla="*/ 160 h 4063"/>
              <a:gd name="connsiteX386" fmla="*/ 12571 w 12653"/>
              <a:gd name="connsiteY386" fmla="*/ 82 h 4063"/>
              <a:gd name="connsiteX387" fmla="*/ 12492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12574 w 12653"/>
              <a:gd name="connsiteY393" fmla="*/ 575 h 4063"/>
              <a:gd name="connsiteX394" fmla="*/ 12574 w 12653"/>
              <a:gd name="connsiteY394" fmla="*/ 536 h 4063"/>
              <a:gd name="connsiteX395" fmla="*/ 12615 w 12653"/>
              <a:gd name="connsiteY395" fmla="*/ 536 h 4063"/>
              <a:gd name="connsiteX396" fmla="*/ 12615 w 12653"/>
              <a:gd name="connsiteY396" fmla="*/ 575 h 4063"/>
              <a:gd name="connsiteX397" fmla="*/ 12574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2708 h 4063"/>
              <a:gd name="connsiteX46" fmla="*/ 80 w 12653"/>
              <a:gd name="connsiteY46" fmla="*/ 2708 h 4063"/>
              <a:gd name="connsiteX47" fmla="*/ 80 w 12653"/>
              <a:gd name="connsiteY47" fmla="*/ 2765 h 4063"/>
              <a:gd name="connsiteX48" fmla="*/ 17 w 12653"/>
              <a:gd name="connsiteY48" fmla="*/ 2765 h 4063"/>
              <a:gd name="connsiteX49" fmla="*/ 17 w 12653"/>
              <a:gd name="connsiteY49" fmla="*/ 2847 h 4063"/>
              <a:gd name="connsiteX50" fmla="*/ 102 w 12653"/>
              <a:gd name="connsiteY50" fmla="*/ 2847 h 4063"/>
              <a:gd name="connsiteX51" fmla="*/ 102 w 12653"/>
              <a:gd name="connsiteY51" fmla="*/ 2786 h 4063"/>
              <a:gd name="connsiteX52" fmla="*/ 132 w 12653"/>
              <a:gd name="connsiteY52" fmla="*/ 2786 h 4063"/>
              <a:gd name="connsiteX53" fmla="*/ 132 w 12653"/>
              <a:gd name="connsiteY53" fmla="*/ 2894 h 4063"/>
              <a:gd name="connsiteX54" fmla="*/ 2 w 12653"/>
              <a:gd name="connsiteY54" fmla="*/ 2894 h 4063"/>
              <a:gd name="connsiteX55" fmla="*/ 2 w 12653"/>
              <a:gd name="connsiteY55" fmla="*/ 3106 h 4063"/>
              <a:gd name="connsiteX56" fmla="*/ 82 w 12653"/>
              <a:gd name="connsiteY56" fmla="*/ 3106 h 4063"/>
              <a:gd name="connsiteX57" fmla="*/ 82 w 12653"/>
              <a:gd name="connsiteY57" fmla="*/ 3179 h 4063"/>
              <a:gd name="connsiteX58" fmla="*/ 0 w 12653"/>
              <a:gd name="connsiteY58" fmla="*/ 3179 h 4063"/>
              <a:gd name="connsiteX59" fmla="*/ 0 w 12653"/>
              <a:gd name="connsiteY59" fmla="*/ 3360 h 4063"/>
              <a:gd name="connsiteX60" fmla="*/ 184 w 12653"/>
              <a:gd name="connsiteY60" fmla="*/ 3360 h 4063"/>
              <a:gd name="connsiteX61" fmla="*/ 184 w 12653"/>
              <a:gd name="connsiteY61" fmla="*/ 3278 h 4063"/>
              <a:gd name="connsiteX62" fmla="*/ 240 w 12653"/>
              <a:gd name="connsiteY62" fmla="*/ 3278 h 4063"/>
              <a:gd name="connsiteX63" fmla="*/ 240 w 12653"/>
              <a:gd name="connsiteY63" fmla="*/ 3360 h 4063"/>
              <a:gd name="connsiteX64" fmla="*/ 451 w 12653"/>
              <a:gd name="connsiteY64" fmla="*/ 3360 h 4063"/>
              <a:gd name="connsiteX65" fmla="*/ 451 w 12653"/>
              <a:gd name="connsiteY65" fmla="*/ 3231 h 4063"/>
              <a:gd name="connsiteX66" fmla="*/ 561 w 12653"/>
              <a:gd name="connsiteY66" fmla="*/ 3231 h 4063"/>
              <a:gd name="connsiteX67" fmla="*/ 561 w 12653"/>
              <a:gd name="connsiteY67" fmla="*/ 3261 h 4063"/>
              <a:gd name="connsiteX68" fmla="*/ 499 w 12653"/>
              <a:gd name="connsiteY68" fmla="*/ 3261 h 4063"/>
              <a:gd name="connsiteX69" fmla="*/ 499 w 12653"/>
              <a:gd name="connsiteY69" fmla="*/ 3345 h 4063"/>
              <a:gd name="connsiteX70" fmla="*/ 583 w 12653"/>
              <a:gd name="connsiteY70" fmla="*/ 3345 h 4063"/>
              <a:gd name="connsiteX71" fmla="*/ 583 w 12653"/>
              <a:gd name="connsiteY71" fmla="*/ 3283 h 4063"/>
              <a:gd name="connsiteX72" fmla="*/ 637 w 12653"/>
              <a:gd name="connsiteY72" fmla="*/ 3283 h 4063"/>
              <a:gd name="connsiteX73" fmla="*/ 637 w 12653"/>
              <a:gd name="connsiteY73" fmla="*/ 3343 h 4063"/>
              <a:gd name="connsiteX74" fmla="*/ 12017 w 12653"/>
              <a:gd name="connsiteY74" fmla="*/ 3343 h 4063"/>
              <a:gd name="connsiteX75" fmla="*/ 12017 w 12653"/>
              <a:gd name="connsiteY75" fmla="*/ 3283 h 4063"/>
              <a:gd name="connsiteX76" fmla="*/ 12071 w 12653"/>
              <a:gd name="connsiteY76" fmla="*/ 3283 h 4063"/>
              <a:gd name="connsiteX77" fmla="*/ 12071 w 12653"/>
              <a:gd name="connsiteY77" fmla="*/ 3345 h 4063"/>
              <a:gd name="connsiteX78" fmla="*/ 12155 w 12653"/>
              <a:gd name="connsiteY78" fmla="*/ 3345 h 4063"/>
              <a:gd name="connsiteX79" fmla="*/ 12155 w 12653"/>
              <a:gd name="connsiteY79" fmla="*/ 3261 h 4063"/>
              <a:gd name="connsiteX80" fmla="*/ 12092 w 12653"/>
              <a:gd name="connsiteY80" fmla="*/ 3261 h 4063"/>
              <a:gd name="connsiteX81" fmla="*/ 12092 w 12653"/>
              <a:gd name="connsiteY81" fmla="*/ 3231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12392 w 12653"/>
              <a:gd name="connsiteY356" fmla="*/ 102 h 4063"/>
              <a:gd name="connsiteX357" fmla="*/ 12392 w 12653"/>
              <a:gd name="connsiteY357" fmla="*/ 164 h 4063"/>
              <a:gd name="connsiteX358" fmla="*/ 12319 w 12653"/>
              <a:gd name="connsiteY358" fmla="*/ 164 h 4063"/>
              <a:gd name="connsiteX359" fmla="*/ 12319 w 12653"/>
              <a:gd name="connsiteY359" fmla="*/ 102 h 4063"/>
              <a:gd name="connsiteX360" fmla="*/ 12392 w 12653"/>
              <a:gd name="connsiteY360" fmla="*/ 102 h 4063"/>
              <a:gd name="connsiteX361" fmla="*/ 12392 w 12653"/>
              <a:gd name="connsiteY361" fmla="*/ 3899 h 4063"/>
              <a:gd name="connsiteX362" fmla="*/ 12392 w 12653"/>
              <a:gd name="connsiteY362" fmla="*/ 3962 h 4063"/>
              <a:gd name="connsiteX363" fmla="*/ 12319 w 12653"/>
              <a:gd name="connsiteY363" fmla="*/ 3962 h 4063"/>
              <a:gd name="connsiteX364" fmla="*/ 12319 w 12653"/>
              <a:gd name="connsiteY364" fmla="*/ 3899 h 4063"/>
              <a:gd name="connsiteX365" fmla="*/ 12392 w 12653"/>
              <a:gd name="connsiteY365" fmla="*/ 3899 h 4063"/>
              <a:gd name="connsiteX366" fmla="*/ 12552 w 12653"/>
              <a:gd name="connsiteY366" fmla="*/ 277 h 4063"/>
              <a:gd name="connsiteX367" fmla="*/ 12552 w 12653"/>
              <a:gd name="connsiteY367" fmla="*/ 339 h 4063"/>
              <a:gd name="connsiteX368" fmla="*/ 12487 w 12653"/>
              <a:gd name="connsiteY368" fmla="*/ 339 h 4063"/>
              <a:gd name="connsiteX369" fmla="*/ 12487 w 12653"/>
              <a:gd name="connsiteY369" fmla="*/ 277 h 4063"/>
              <a:gd name="connsiteX370" fmla="*/ 12552 w 12653"/>
              <a:gd name="connsiteY370" fmla="*/ 277 h 4063"/>
              <a:gd name="connsiteX371" fmla="*/ 12552 w 12653"/>
              <a:gd name="connsiteY371" fmla="*/ 184 h 4063"/>
              <a:gd name="connsiteX372" fmla="*/ 12552 w 12653"/>
              <a:gd name="connsiteY372" fmla="*/ 255 h 4063"/>
              <a:gd name="connsiteX373" fmla="*/ 12487 w 12653"/>
              <a:gd name="connsiteY373" fmla="*/ 255 h 4063"/>
              <a:gd name="connsiteX374" fmla="*/ 12487 w 12653"/>
              <a:gd name="connsiteY374" fmla="*/ 184 h 4063"/>
              <a:gd name="connsiteX375" fmla="*/ 12552 w 12653"/>
              <a:gd name="connsiteY375" fmla="*/ 184 h 4063"/>
              <a:gd name="connsiteX376" fmla="*/ 12552 w 12653"/>
              <a:gd name="connsiteY376" fmla="*/ 102 h 4063"/>
              <a:gd name="connsiteX377" fmla="*/ 12552 w 12653"/>
              <a:gd name="connsiteY377" fmla="*/ 160 h 4063"/>
              <a:gd name="connsiteX378" fmla="*/ 12492 w 12653"/>
              <a:gd name="connsiteY378" fmla="*/ 160 h 4063"/>
              <a:gd name="connsiteX379" fmla="*/ 12492 w 12653"/>
              <a:gd name="connsiteY379" fmla="*/ 102 h 4063"/>
              <a:gd name="connsiteX380" fmla="*/ 12552 w 12653"/>
              <a:gd name="connsiteY380" fmla="*/ 102 h 4063"/>
              <a:gd name="connsiteX381" fmla="*/ 12492 w 12653"/>
              <a:gd name="connsiteY381" fmla="*/ 82 h 4063"/>
              <a:gd name="connsiteX382" fmla="*/ 12492 w 12653"/>
              <a:gd name="connsiteY382" fmla="*/ 22 h 4063"/>
              <a:gd name="connsiteX383" fmla="*/ 12630 w 12653"/>
              <a:gd name="connsiteY383" fmla="*/ 22 h 4063"/>
              <a:gd name="connsiteX384" fmla="*/ 12630 w 12653"/>
              <a:gd name="connsiteY384" fmla="*/ 160 h 4063"/>
              <a:gd name="connsiteX385" fmla="*/ 12571 w 12653"/>
              <a:gd name="connsiteY385" fmla="*/ 160 h 4063"/>
              <a:gd name="connsiteX386" fmla="*/ 12571 w 12653"/>
              <a:gd name="connsiteY386" fmla="*/ 82 h 4063"/>
              <a:gd name="connsiteX387" fmla="*/ 12492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12574 w 12653"/>
              <a:gd name="connsiteY393" fmla="*/ 575 h 4063"/>
              <a:gd name="connsiteX394" fmla="*/ 12574 w 12653"/>
              <a:gd name="connsiteY394" fmla="*/ 536 h 4063"/>
              <a:gd name="connsiteX395" fmla="*/ 12615 w 12653"/>
              <a:gd name="connsiteY395" fmla="*/ 536 h 4063"/>
              <a:gd name="connsiteX396" fmla="*/ 12615 w 12653"/>
              <a:gd name="connsiteY396" fmla="*/ 575 h 4063"/>
              <a:gd name="connsiteX397" fmla="*/ 12574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2708 h 4063"/>
              <a:gd name="connsiteX46" fmla="*/ 80 w 12653"/>
              <a:gd name="connsiteY46" fmla="*/ 2708 h 4063"/>
              <a:gd name="connsiteX47" fmla="*/ 80 w 12653"/>
              <a:gd name="connsiteY47" fmla="*/ 2765 h 4063"/>
              <a:gd name="connsiteX48" fmla="*/ 17 w 12653"/>
              <a:gd name="connsiteY48" fmla="*/ 2765 h 4063"/>
              <a:gd name="connsiteX49" fmla="*/ 17 w 12653"/>
              <a:gd name="connsiteY49" fmla="*/ 2847 h 4063"/>
              <a:gd name="connsiteX50" fmla="*/ 102 w 12653"/>
              <a:gd name="connsiteY50" fmla="*/ 2847 h 4063"/>
              <a:gd name="connsiteX51" fmla="*/ 102 w 12653"/>
              <a:gd name="connsiteY51" fmla="*/ 2786 h 4063"/>
              <a:gd name="connsiteX52" fmla="*/ 132 w 12653"/>
              <a:gd name="connsiteY52" fmla="*/ 2786 h 4063"/>
              <a:gd name="connsiteX53" fmla="*/ 132 w 12653"/>
              <a:gd name="connsiteY53" fmla="*/ 2894 h 4063"/>
              <a:gd name="connsiteX54" fmla="*/ 2 w 12653"/>
              <a:gd name="connsiteY54" fmla="*/ 2894 h 4063"/>
              <a:gd name="connsiteX55" fmla="*/ 2 w 12653"/>
              <a:gd name="connsiteY55" fmla="*/ 3106 h 4063"/>
              <a:gd name="connsiteX56" fmla="*/ 82 w 12653"/>
              <a:gd name="connsiteY56" fmla="*/ 3106 h 4063"/>
              <a:gd name="connsiteX57" fmla="*/ 82 w 12653"/>
              <a:gd name="connsiteY57" fmla="*/ 3179 h 4063"/>
              <a:gd name="connsiteX58" fmla="*/ 0 w 12653"/>
              <a:gd name="connsiteY58" fmla="*/ 3179 h 4063"/>
              <a:gd name="connsiteX59" fmla="*/ 0 w 12653"/>
              <a:gd name="connsiteY59" fmla="*/ 3360 h 4063"/>
              <a:gd name="connsiteX60" fmla="*/ 184 w 12653"/>
              <a:gd name="connsiteY60" fmla="*/ 3360 h 4063"/>
              <a:gd name="connsiteX61" fmla="*/ 184 w 12653"/>
              <a:gd name="connsiteY61" fmla="*/ 3278 h 4063"/>
              <a:gd name="connsiteX62" fmla="*/ 240 w 12653"/>
              <a:gd name="connsiteY62" fmla="*/ 3278 h 4063"/>
              <a:gd name="connsiteX63" fmla="*/ 240 w 12653"/>
              <a:gd name="connsiteY63" fmla="*/ 3360 h 4063"/>
              <a:gd name="connsiteX64" fmla="*/ 451 w 12653"/>
              <a:gd name="connsiteY64" fmla="*/ 3360 h 4063"/>
              <a:gd name="connsiteX65" fmla="*/ 451 w 12653"/>
              <a:gd name="connsiteY65" fmla="*/ 3231 h 4063"/>
              <a:gd name="connsiteX66" fmla="*/ 561 w 12653"/>
              <a:gd name="connsiteY66" fmla="*/ 3231 h 4063"/>
              <a:gd name="connsiteX67" fmla="*/ 561 w 12653"/>
              <a:gd name="connsiteY67" fmla="*/ 3261 h 4063"/>
              <a:gd name="connsiteX68" fmla="*/ 499 w 12653"/>
              <a:gd name="connsiteY68" fmla="*/ 3261 h 4063"/>
              <a:gd name="connsiteX69" fmla="*/ 499 w 12653"/>
              <a:gd name="connsiteY69" fmla="*/ 3345 h 4063"/>
              <a:gd name="connsiteX70" fmla="*/ 583 w 12653"/>
              <a:gd name="connsiteY70" fmla="*/ 3345 h 4063"/>
              <a:gd name="connsiteX71" fmla="*/ 583 w 12653"/>
              <a:gd name="connsiteY71" fmla="*/ 3283 h 4063"/>
              <a:gd name="connsiteX72" fmla="*/ 637 w 12653"/>
              <a:gd name="connsiteY72" fmla="*/ 3283 h 4063"/>
              <a:gd name="connsiteX73" fmla="*/ 637 w 12653"/>
              <a:gd name="connsiteY73" fmla="*/ 3343 h 4063"/>
              <a:gd name="connsiteX74" fmla="*/ 12017 w 12653"/>
              <a:gd name="connsiteY74" fmla="*/ 3343 h 4063"/>
              <a:gd name="connsiteX75" fmla="*/ 12017 w 12653"/>
              <a:gd name="connsiteY75" fmla="*/ 3283 h 4063"/>
              <a:gd name="connsiteX76" fmla="*/ 12071 w 12653"/>
              <a:gd name="connsiteY76" fmla="*/ 3283 h 4063"/>
              <a:gd name="connsiteX77" fmla="*/ 12071 w 12653"/>
              <a:gd name="connsiteY77" fmla="*/ 3345 h 4063"/>
              <a:gd name="connsiteX78" fmla="*/ 12155 w 12653"/>
              <a:gd name="connsiteY78" fmla="*/ 3345 h 4063"/>
              <a:gd name="connsiteX79" fmla="*/ 12155 w 12653"/>
              <a:gd name="connsiteY79" fmla="*/ 3261 h 4063"/>
              <a:gd name="connsiteX80" fmla="*/ 12092 w 12653"/>
              <a:gd name="connsiteY80" fmla="*/ 3261 h 4063"/>
              <a:gd name="connsiteX81" fmla="*/ 12092 w 12653"/>
              <a:gd name="connsiteY81" fmla="*/ 3231 h 4063"/>
              <a:gd name="connsiteX82" fmla="*/ 12202 w 12653"/>
              <a:gd name="connsiteY82" fmla="*/ 3231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12392 w 12653"/>
              <a:gd name="connsiteY356" fmla="*/ 102 h 4063"/>
              <a:gd name="connsiteX357" fmla="*/ 12392 w 12653"/>
              <a:gd name="connsiteY357" fmla="*/ 164 h 4063"/>
              <a:gd name="connsiteX358" fmla="*/ 12319 w 12653"/>
              <a:gd name="connsiteY358" fmla="*/ 164 h 4063"/>
              <a:gd name="connsiteX359" fmla="*/ 12319 w 12653"/>
              <a:gd name="connsiteY359" fmla="*/ 102 h 4063"/>
              <a:gd name="connsiteX360" fmla="*/ 12392 w 12653"/>
              <a:gd name="connsiteY360" fmla="*/ 102 h 4063"/>
              <a:gd name="connsiteX361" fmla="*/ 12392 w 12653"/>
              <a:gd name="connsiteY361" fmla="*/ 3899 h 4063"/>
              <a:gd name="connsiteX362" fmla="*/ 12392 w 12653"/>
              <a:gd name="connsiteY362" fmla="*/ 3962 h 4063"/>
              <a:gd name="connsiteX363" fmla="*/ 12319 w 12653"/>
              <a:gd name="connsiteY363" fmla="*/ 3962 h 4063"/>
              <a:gd name="connsiteX364" fmla="*/ 12319 w 12653"/>
              <a:gd name="connsiteY364" fmla="*/ 3899 h 4063"/>
              <a:gd name="connsiteX365" fmla="*/ 12392 w 12653"/>
              <a:gd name="connsiteY365" fmla="*/ 3899 h 4063"/>
              <a:gd name="connsiteX366" fmla="*/ 12552 w 12653"/>
              <a:gd name="connsiteY366" fmla="*/ 277 h 4063"/>
              <a:gd name="connsiteX367" fmla="*/ 12552 w 12653"/>
              <a:gd name="connsiteY367" fmla="*/ 339 h 4063"/>
              <a:gd name="connsiteX368" fmla="*/ 12487 w 12653"/>
              <a:gd name="connsiteY368" fmla="*/ 339 h 4063"/>
              <a:gd name="connsiteX369" fmla="*/ 12487 w 12653"/>
              <a:gd name="connsiteY369" fmla="*/ 277 h 4063"/>
              <a:gd name="connsiteX370" fmla="*/ 12552 w 12653"/>
              <a:gd name="connsiteY370" fmla="*/ 277 h 4063"/>
              <a:gd name="connsiteX371" fmla="*/ 12552 w 12653"/>
              <a:gd name="connsiteY371" fmla="*/ 184 h 4063"/>
              <a:gd name="connsiteX372" fmla="*/ 12552 w 12653"/>
              <a:gd name="connsiteY372" fmla="*/ 255 h 4063"/>
              <a:gd name="connsiteX373" fmla="*/ 12487 w 12653"/>
              <a:gd name="connsiteY373" fmla="*/ 255 h 4063"/>
              <a:gd name="connsiteX374" fmla="*/ 12487 w 12653"/>
              <a:gd name="connsiteY374" fmla="*/ 184 h 4063"/>
              <a:gd name="connsiteX375" fmla="*/ 12552 w 12653"/>
              <a:gd name="connsiteY375" fmla="*/ 184 h 4063"/>
              <a:gd name="connsiteX376" fmla="*/ 12552 w 12653"/>
              <a:gd name="connsiteY376" fmla="*/ 102 h 4063"/>
              <a:gd name="connsiteX377" fmla="*/ 12552 w 12653"/>
              <a:gd name="connsiteY377" fmla="*/ 160 h 4063"/>
              <a:gd name="connsiteX378" fmla="*/ 12492 w 12653"/>
              <a:gd name="connsiteY378" fmla="*/ 160 h 4063"/>
              <a:gd name="connsiteX379" fmla="*/ 12492 w 12653"/>
              <a:gd name="connsiteY379" fmla="*/ 102 h 4063"/>
              <a:gd name="connsiteX380" fmla="*/ 12552 w 12653"/>
              <a:gd name="connsiteY380" fmla="*/ 102 h 4063"/>
              <a:gd name="connsiteX381" fmla="*/ 12492 w 12653"/>
              <a:gd name="connsiteY381" fmla="*/ 82 h 4063"/>
              <a:gd name="connsiteX382" fmla="*/ 12492 w 12653"/>
              <a:gd name="connsiteY382" fmla="*/ 22 h 4063"/>
              <a:gd name="connsiteX383" fmla="*/ 12630 w 12653"/>
              <a:gd name="connsiteY383" fmla="*/ 22 h 4063"/>
              <a:gd name="connsiteX384" fmla="*/ 12630 w 12653"/>
              <a:gd name="connsiteY384" fmla="*/ 160 h 4063"/>
              <a:gd name="connsiteX385" fmla="*/ 12571 w 12653"/>
              <a:gd name="connsiteY385" fmla="*/ 160 h 4063"/>
              <a:gd name="connsiteX386" fmla="*/ 12571 w 12653"/>
              <a:gd name="connsiteY386" fmla="*/ 82 h 4063"/>
              <a:gd name="connsiteX387" fmla="*/ 12492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12574 w 12653"/>
              <a:gd name="connsiteY393" fmla="*/ 575 h 4063"/>
              <a:gd name="connsiteX394" fmla="*/ 12574 w 12653"/>
              <a:gd name="connsiteY394" fmla="*/ 536 h 4063"/>
              <a:gd name="connsiteX395" fmla="*/ 12615 w 12653"/>
              <a:gd name="connsiteY395" fmla="*/ 536 h 4063"/>
              <a:gd name="connsiteX396" fmla="*/ 12615 w 12653"/>
              <a:gd name="connsiteY396" fmla="*/ 575 h 4063"/>
              <a:gd name="connsiteX397" fmla="*/ 12574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2708 h 4063"/>
              <a:gd name="connsiteX46" fmla="*/ 80 w 12653"/>
              <a:gd name="connsiteY46" fmla="*/ 2708 h 4063"/>
              <a:gd name="connsiteX47" fmla="*/ 80 w 12653"/>
              <a:gd name="connsiteY47" fmla="*/ 2765 h 4063"/>
              <a:gd name="connsiteX48" fmla="*/ 17 w 12653"/>
              <a:gd name="connsiteY48" fmla="*/ 2765 h 4063"/>
              <a:gd name="connsiteX49" fmla="*/ 17 w 12653"/>
              <a:gd name="connsiteY49" fmla="*/ 2847 h 4063"/>
              <a:gd name="connsiteX50" fmla="*/ 102 w 12653"/>
              <a:gd name="connsiteY50" fmla="*/ 2847 h 4063"/>
              <a:gd name="connsiteX51" fmla="*/ 102 w 12653"/>
              <a:gd name="connsiteY51" fmla="*/ 2786 h 4063"/>
              <a:gd name="connsiteX52" fmla="*/ 132 w 12653"/>
              <a:gd name="connsiteY52" fmla="*/ 2786 h 4063"/>
              <a:gd name="connsiteX53" fmla="*/ 132 w 12653"/>
              <a:gd name="connsiteY53" fmla="*/ 2894 h 4063"/>
              <a:gd name="connsiteX54" fmla="*/ 2 w 12653"/>
              <a:gd name="connsiteY54" fmla="*/ 2894 h 4063"/>
              <a:gd name="connsiteX55" fmla="*/ 2 w 12653"/>
              <a:gd name="connsiteY55" fmla="*/ 3106 h 4063"/>
              <a:gd name="connsiteX56" fmla="*/ 82 w 12653"/>
              <a:gd name="connsiteY56" fmla="*/ 3106 h 4063"/>
              <a:gd name="connsiteX57" fmla="*/ 82 w 12653"/>
              <a:gd name="connsiteY57" fmla="*/ 3179 h 4063"/>
              <a:gd name="connsiteX58" fmla="*/ 0 w 12653"/>
              <a:gd name="connsiteY58" fmla="*/ 3179 h 4063"/>
              <a:gd name="connsiteX59" fmla="*/ 0 w 12653"/>
              <a:gd name="connsiteY59" fmla="*/ 3360 h 4063"/>
              <a:gd name="connsiteX60" fmla="*/ 184 w 12653"/>
              <a:gd name="connsiteY60" fmla="*/ 3360 h 4063"/>
              <a:gd name="connsiteX61" fmla="*/ 184 w 12653"/>
              <a:gd name="connsiteY61" fmla="*/ 3278 h 4063"/>
              <a:gd name="connsiteX62" fmla="*/ 240 w 12653"/>
              <a:gd name="connsiteY62" fmla="*/ 3278 h 4063"/>
              <a:gd name="connsiteX63" fmla="*/ 240 w 12653"/>
              <a:gd name="connsiteY63" fmla="*/ 3360 h 4063"/>
              <a:gd name="connsiteX64" fmla="*/ 451 w 12653"/>
              <a:gd name="connsiteY64" fmla="*/ 3360 h 4063"/>
              <a:gd name="connsiteX65" fmla="*/ 451 w 12653"/>
              <a:gd name="connsiteY65" fmla="*/ 3231 h 4063"/>
              <a:gd name="connsiteX66" fmla="*/ 561 w 12653"/>
              <a:gd name="connsiteY66" fmla="*/ 3231 h 4063"/>
              <a:gd name="connsiteX67" fmla="*/ 561 w 12653"/>
              <a:gd name="connsiteY67" fmla="*/ 3261 h 4063"/>
              <a:gd name="connsiteX68" fmla="*/ 499 w 12653"/>
              <a:gd name="connsiteY68" fmla="*/ 3261 h 4063"/>
              <a:gd name="connsiteX69" fmla="*/ 499 w 12653"/>
              <a:gd name="connsiteY69" fmla="*/ 3345 h 4063"/>
              <a:gd name="connsiteX70" fmla="*/ 583 w 12653"/>
              <a:gd name="connsiteY70" fmla="*/ 3345 h 4063"/>
              <a:gd name="connsiteX71" fmla="*/ 583 w 12653"/>
              <a:gd name="connsiteY71" fmla="*/ 3283 h 4063"/>
              <a:gd name="connsiteX72" fmla="*/ 637 w 12653"/>
              <a:gd name="connsiteY72" fmla="*/ 3283 h 4063"/>
              <a:gd name="connsiteX73" fmla="*/ 637 w 12653"/>
              <a:gd name="connsiteY73" fmla="*/ 3343 h 4063"/>
              <a:gd name="connsiteX74" fmla="*/ 12017 w 12653"/>
              <a:gd name="connsiteY74" fmla="*/ 3343 h 4063"/>
              <a:gd name="connsiteX75" fmla="*/ 12017 w 12653"/>
              <a:gd name="connsiteY75" fmla="*/ 3283 h 4063"/>
              <a:gd name="connsiteX76" fmla="*/ 12071 w 12653"/>
              <a:gd name="connsiteY76" fmla="*/ 3283 h 4063"/>
              <a:gd name="connsiteX77" fmla="*/ 12071 w 12653"/>
              <a:gd name="connsiteY77" fmla="*/ 3345 h 4063"/>
              <a:gd name="connsiteX78" fmla="*/ 12155 w 12653"/>
              <a:gd name="connsiteY78" fmla="*/ 3345 h 4063"/>
              <a:gd name="connsiteX79" fmla="*/ 12155 w 12653"/>
              <a:gd name="connsiteY79" fmla="*/ 3261 h 4063"/>
              <a:gd name="connsiteX80" fmla="*/ 12092 w 12653"/>
              <a:gd name="connsiteY80" fmla="*/ 3261 h 4063"/>
              <a:gd name="connsiteX81" fmla="*/ 12092 w 12653"/>
              <a:gd name="connsiteY81" fmla="*/ 3231 h 4063"/>
              <a:gd name="connsiteX82" fmla="*/ 12202 w 12653"/>
              <a:gd name="connsiteY82" fmla="*/ 3231 h 4063"/>
              <a:gd name="connsiteX83" fmla="*/ 12202 w 12653"/>
              <a:gd name="connsiteY83" fmla="*/ 3360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12392 w 12653"/>
              <a:gd name="connsiteY356" fmla="*/ 102 h 4063"/>
              <a:gd name="connsiteX357" fmla="*/ 12392 w 12653"/>
              <a:gd name="connsiteY357" fmla="*/ 164 h 4063"/>
              <a:gd name="connsiteX358" fmla="*/ 12319 w 12653"/>
              <a:gd name="connsiteY358" fmla="*/ 164 h 4063"/>
              <a:gd name="connsiteX359" fmla="*/ 12319 w 12653"/>
              <a:gd name="connsiteY359" fmla="*/ 102 h 4063"/>
              <a:gd name="connsiteX360" fmla="*/ 12392 w 12653"/>
              <a:gd name="connsiteY360" fmla="*/ 102 h 4063"/>
              <a:gd name="connsiteX361" fmla="*/ 12392 w 12653"/>
              <a:gd name="connsiteY361" fmla="*/ 3899 h 4063"/>
              <a:gd name="connsiteX362" fmla="*/ 12392 w 12653"/>
              <a:gd name="connsiteY362" fmla="*/ 3962 h 4063"/>
              <a:gd name="connsiteX363" fmla="*/ 12319 w 12653"/>
              <a:gd name="connsiteY363" fmla="*/ 3962 h 4063"/>
              <a:gd name="connsiteX364" fmla="*/ 12319 w 12653"/>
              <a:gd name="connsiteY364" fmla="*/ 3899 h 4063"/>
              <a:gd name="connsiteX365" fmla="*/ 12392 w 12653"/>
              <a:gd name="connsiteY365" fmla="*/ 3899 h 4063"/>
              <a:gd name="connsiteX366" fmla="*/ 12552 w 12653"/>
              <a:gd name="connsiteY366" fmla="*/ 277 h 4063"/>
              <a:gd name="connsiteX367" fmla="*/ 12552 w 12653"/>
              <a:gd name="connsiteY367" fmla="*/ 339 h 4063"/>
              <a:gd name="connsiteX368" fmla="*/ 12487 w 12653"/>
              <a:gd name="connsiteY368" fmla="*/ 339 h 4063"/>
              <a:gd name="connsiteX369" fmla="*/ 12487 w 12653"/>
              <a:gd name="connsiteY369" fmla="*/ 277 h 4063"/>
              <a:gd name="connsiteX370" fmla="*/ 12552 w 12653"/>
              <a:gd name="connsiteY370" fmla="*/ 277 h 4063"/>
              <a:gd name="connsiteX371" fmla="*/ 12552 w 12653"/>
              <a:gd name="connsiteY371" fmla="*/ 184 h 4063"/>
              <a:gd name="connsiteX372" fmla="*/ 12552 w 12653"/>
              <a:gd name="connsiteY372" fmla="*/ 255 h 4063"/>
              <a:gd name="connsiteX373" fmla="*/ 12487 w 12653"/>
              <a:gd name="connsiteY373" fmla="*/ 255 h 4063"/>
              <a:gd name="connsiteX374" fmla="*/ 12487 w 12653"/>
              <a:gd name="connsiteY374" fmla="*/ 184 h 4063"/>
              <a:gd name="connsiteX375" fmla="*/ 12552 w 12653"/>
              <a:gd name="connsiteY375" fmla="*/ 184 h 4063"/>
              <a:gd name="connsiteX376" fmla="*/ 12552 w 12653"/>
              <a:gd name="connsiteY376" fmla="*/ 102 h 4063"/>
              <a:gd name="connsiteX377" fmla="*/ 12552 w 12653"/>
              <a:gd name="connsiteY377" fmla="*/ 160 h 4063"/>
              <a:gd name="connsiteX378" fmla="*/ 12492 w 12653"/>
              <a:gd name="connsiteY378" fmla="*/ 160 h 4063"/>
              <a:gd name="connsiteX379" fmla="*/ 12492 w 12653"/>
              <a:gd name="connsiteY379" fmla="*/ 102 h 4063"/>
              <a:gd name="connsiteX380" fmla="*/ 12552 w 12653"/>
              <a:gd name="connsiteY380" fmla="*/ 102 h 4063"/>
              <a:gd name="connsiteX381" fmla="*/ 12492 w 12653"/>
              <a:gd name="connsiteY381" fmla="*/ 82 h 4063"/>
              <a:gd name="connsiteX382" fmla="*/ 12492 w 12653"/>
              <a:gd name="connsiteY382" fmla="*/ 22 h 4063"/>
              <a:gd name="connsiteX383" fmla="*/ 12630 w 12653"/>
              <a:gd name="connsiteY383" fmla="*/ 22 h 4063"/>
              <a:gd name="connsiteX384" fmla="*/ 12630 w 12653"/>
              <a:gd name="connsiteY384" fmla="*/ 160 h 4063"/>
              <a:gd name="connsiteX385" fmla="*/ 12571 w 12653"/>
              <a:gd name="connsiteY385" fmla="*/ 160 h 4063"/>
              <a:gd name="connsiteX386" fmla="*/ 12571 w 12653"/>
              <a:gd name="connsiteY386" fmla="*/ 82 h 4063"/>
              <a:gd name="connsiteX387" fmla="*/ 12492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12574 w 12653"/>
              <a:gd name="connsiteY393" fmla="*/ 575 h 4063"/>
              <a:gd name="connsiteX394" fmla="*/ 12574 w 12653"/>
              <a:gd name="connsiteY394" fmla="*/ 536 h 4063"/>
              <a:gd name="connsiteX395" fmla="*/ 12615 w 12653"/>
              <a:gd name="connsiteY395" fmla="*/ 536 h 4063"/>
              <a:gd name="connsiteX396" fmla="*/ 12615 w 12653"/>
              <a:gd name="connsiteY396" fmla="*/ 575 h 4063"/>
              <a:gd name="connsiteX397" fmla="*/ 12574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2708 h 4063"/>
              <a:gd name="connsiteX46" fmla="*/ 80 w 12653"/>
              <a:gd name="connsiteY46" fmla="*/ 2708 h 4063"/>
              <a:gd name="connsiteX47" fmla="*/ 80 w 12653"/>
              <a:gd name="connsiteY47" fmla="*/ 2765 h 4063"/>
              <a:gd name="connsiteX48" fmla="*/ 17 w 12653"/>
              <a:gd name="connsiteY48" fmla="*/ 2765 h 4063"/>
              <a:gd name="connsiteX49" fmla="*/ 17 w 12653"/>
              <a:gd name="connsiteY49" fmla="*/ 2847 h 4063"/>
              <a:gd name="connsiteX50" fmla="*/ 102 w 12653"/>
              <a:gd name="connsiteY50" fmla="*/ 2847 h 4063"/>
              <a:gd name="connsiteX51" fmla="*/ 102 w 12653"/>
              <a:gd name="connsiteY51" fmla="*/ 2786 h 4063"/>
              <a:gd name="connsiteX52" fmla="*/ 132 w 12653"/>
              <a:gd name="connsiteY52" fmla="*/ 2786 h 4063"/>
              <a:gd name="connsiteX53" fmla="*/ 132 w 12653"/>
              <a:gd name="connsiteY53" fmla="*/ 2894 h 4063"/>
              <a:gd name="connsiteX54" fmla="*/ 2 w 12653"/>
              <a:gd name="connsiteY54" fmla="*/ 2894 h 4063"/>
              <a:gd name="connsiteX55" fmla="*/ 2 w 12653"/>
              <a:gd name="connsiteY55" fmla="*/ 3106 h 4063"/>
              <a:gd name="connsiteX56" fmla="*/ 82 w 12653"/>
              <a:gd name="connsiteY56" fmla="*/ 3106 h 4063"/>
              <a:gd name="connsiteX57" fmla="*/ 82 w 12653"/>
              <a:gd name="connsiteY57" fmla="*/ 3179 h 4063"/>
              <a:gd name="connsiteX58" fmla="*/ 0 w 12653"/>
              <a:gd name="connsiteY58" fmla="*/ 3179 h 4063"/>
              <a:gd name="connsiteX59" fmla="*/ 0 w 12653"/>
              <a:gd name="connsiteY59" fmla="*/ 3360 h 4063"/>
              <a:gd name="connsiteX60" fmla="*/ 184 w 12653"/>
              <a:gd name="connsiteY60" fmla="*/ 3360 h 4063"/>
              <a:gd name="connsiteX61" fmla="*/ 184 w 12653"/>
              <a:gd name="connsiteY61" fmla="*/ 3278 h 4063"/>
              <a:gd name="connsiteX62" fmla="*/ 240 w 12653"/>
              <a:gd name="connsiteY62" fmla="*/ 3278 h 4063"/>
              <a:gd name="connsiteX63" fmla="*/ 240 w 12653"/>
              <a:gd name="connsiteY63" fmla="*/ 3360 h 4063"/>
              <a:gd name="connsiteX64" fmla="*/ 451 w 12653"/>
              <a:gd name="connsiteY64" fmla="*/ 3360 h 4063"/>
              <a:gd name="connsiteX65" fmla="*/ 451 w 12653"/>
              <a:gd name="connsiteY65" fmla="*/ 3231 h 4063"/>
              <a:gd name="connsiteX66" fmla="*/ 561 w 12653"/>
              <a:gd name="connsiteY66" fmla="*/ 3231 h 4063"/>
              <a:gd name="connsiteX67" fmla="*/ 561 w 12653"/>
              <a:gd name="connsiteY67" fmla="*/ 3261 h 4063"/>
              <a:gd name="connsiteX68" fmla="*/ 499 w 12653"/>
              <a:gd name="connsiteY68" fmla="*/ 3261 h 4063"/>
              <a:gd name="connsiteX69" fmla="*/ 499 w 12653"/>
              <a:gd name="connsiteY69" fmla="*/ 3345 h 4063"/>
              <a:gd name="connsiteX70" fmla="*/ 583 w 12653"/>
              <a:gd name="connsiteY70" fmla="*/ 3345 h 4063"/>
              <a:gd name="connsiteX71" fmla="*/ 583 w 12653"/>
              <a:gd name="connsiteY71" fmla="*/ 3283 h 4063"/>
              <a:gd name="connsiteX72" fmla="*/ 637 w 12653"/>
              <a:gd name="connsiteY72" fmla="*/ 3283 h 4063"/>
              <a:gd name="connsiteX73" fmla="*/ 637 w 12653"/>
              <a:gd name="connsiteY73" fmla="*/ 3343 h 4063"/>
              <a:gd name="connsiteX74" fmla="*/ 12017 w 12653"/>
              <a:gd name="connsiteY74" fmla="*/ 3343 h 4063"/>
              <a:gd name="connsiteX75" fmla="*/ 12017 w 12653"/>
              <a:gd name="connsiteY75" fmla="*/ 3283 h 4063"/>
              <a:gd name="connsiteX76" fmla="*/ 12071 w 12653"/>
              <a:gd name="connsiteY76" fmla="*/ 3283 h 4063"/>
              <a:gd name="connsiteX77" fmla="*/ 12071 w 12653"/>
              <a:gd name="connsiteY77" fmla="*/ 3345 h 4063"/>
              <a:gd name="connsiteX78" fmla="*/ 12155 w 12653"/>
              <a:gd name="connsiteY78" fmla="*/ 3345 h 4063"/>
              <a:gd name="connsiteX79" fmla="*/ 12155 w 12653"/>
              <a:gd name="connsiteY79" fmla="*/ 3261 h 4063"/>
              <a:gd name="connsiteX80" fmla="*/ 12092 w 12653"/>
              <a:gd name="connsiteY80" fmla="*/ 3261 h 4063"/>
              <a:gd name="connsiteX81" fmla="*/ 12092 w 12653"/>
              <a:gd name="connsiteY81" fmla="*/ 3231 h 4063"/>
              <a:gd name="connsiteX82" fmla="*/ 12202 w 12653"/>
              <a:gd name="connsiteY82" fmla="*/ 3231 h 4063"/>
              <a:gd name="connsiteX83" fmla="*/ 12202 w 12653"/>
              <a:gd name="connsiteY83" fmla="*/ 3360 h 4063"/>
              <a:gd name="connsiteX84" fmla="*/ 12414 w 12653"/>
              <a:gd name="connsiteY84" fmla="*/ 3360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12392 w 12653"/>
              <a:gd name="connsiteY356" fmla="*/ 102 h 4063"/>
              <a:gd name="connsiteX357" fmla="*/ 12392 w 12653"/>
              <a:gd name="connsiteY357" fmla="*/ 164 h 4063"/>
              <a:gd name="connsiteX358" fmla="*/ 12319 w 12653"/>
              <a:gd name="connsiteY358" fmla="*/ 164 h 4063"/>
              <a:gd name="connsiteX359" fmla="*/ 12319 w 12653"/>
              <a:gd name="connsiteY359" fmla="*/ 102 h 4063"/>
              <a:gd name="connsiteX360" fmla="*/ 12392 w 12653"/>
              <a:gd name="connsiteY360" fmla="*/ 102 h 4063"/>
              <a:gd name="connsiteX361" fmla="*/ 12392 w 12653"/>
              <a:gd name="connsiteY361" fmla="*/ 3899 h 4063"/>
              <a:gd name="connsiteX362" fmla="*/ 12392 w 12653"/>
              <a:gd name="connsiteY362" fmla="*/ 3962 h 4063"/>
              <a:gd name="connsiteX363" fmla="*/ 12319 w 12653"/>
              <a:gd name="connsiteY363" fmla="*/ 3962 h 4063"/>
              <a:gd name="connsiteX364" fmla="*/ 12319 w 12653"/>
              <a:gd name="connsiteY364" fmla="*/ 3899 h 4063"/>
              <a:gd name="connsiteX365" fmla="*/ 12392 w 12653"/>
              <a:gd name="connsiteY365" fmla="*/ 3899 h 4063"/>
              <a:gd name="connsiteX366" fmla="*/ 12552 w 12653"/>
              <a:gd name="connsiteY366" fmla="*/ 277 h 4063"/>
              <a:gd name="connsiteX367" fmla="*/ 12552 w 12653"/>
              <a:gd name="connsiteY367" fmla="*/ 339 h 4063"/>
              <a:gd name="connsiteX368" fmla="*/ 12487 w 12653"/>
              <a:gd name="connsiteY368" fmla="*/ 339 h 4063"/>
              <a:gd name="connsiteX369" fmla="*/ 12487 w 12653"/>
              <a:gd name="connsiteY369" fmla="*/ 277 h 4063"/>
              <a:gd name="connsiteX370" fmla="*/ 12552 w 12653"/>
              <a:gd name="connsiteY370" fmla="*/ 277 h 4063"/>
              <a:gd name="connsiteX371" fmla="*/ 12552 w 12653"/>
              <a:gd name="connsiteY371" fmla="*/ 184 h 4063"/>
              <a:gd name="connsiteX372" fmla="*/ 12552 w 12653"/>
              <a:gd name="connsiteY372" fmla="*/ 255 h 4063"/>
              <a:gd name="connsiteX373" fmla="*/ 12487 w 12653"/>
              <a:gd name="connsiteY373" fmla="*/ 255 h 4063"/>
              <a:gd name="connsiteX374" fmla="*/ 12487 w 12653"/>
              <a:gd name="connsiteY374" fmla="*/ 184 h 4063"/>
              <a:gd name="connsiteX375" fmla="*/ 12552 w 12653"/>
              <a:gd name="connsiteY375" fmla="*/ 184 h 4063"/>
              <a:gd name="connsiteX376" fmla="*/ 12552 w 12653"/>
              <a:gd name="connsiteY376" fmla="*/ 102 h 4063"/>
              <a:gd name="connsiteX377" fmla="*/ 12552 w 12653"/>
              <a:gd name="connsiteY377" fmla="*/ 160 h 4063"/>
              <a:gd name="connsiteX378" fmla="*/ 12492 w 12653"/>
              <a:gd name="connsiteY378" fmla="*/ 160 h 4063"/>
              <a:gd name="connsiteX379" fmla="*/ 12492 w 12653"/>
              <a:gd name="connsiteY379" fmla="*/ 102 h 4063"/>
              <a:gd name="connsiteX380" fmla="*/ 12552 w 12653"/>
              <a:gd name="connsiteY380" fmla="*/ 102 h 4063"/>
              <a:gd name="connsiteX381" fmla="*/ 12492 w 12653"/>
              <a:gd name="connsiteY381" fmla="*/ 82 h 4063"/>
              <a:gd name="connsiteX382" fmla="*/ 12492 w 12653"/>
              <a:gd name="connsiteY382" fmla="*/ 22 h 4063"/>
              <a:gd name="connsiteX383" fmla="*/ 12630 w 12653"/>
              <a:gd name="connsiteY383" fmla="*/ 22 h 4063"/>
              <a:gd name="connsiteX384" fmla="*/ 12630 w 12653"/>
              <a:gd name="connsiteY384" fmla="*/ 160 h 4063"/>
              <a:gd name="connsiteX385" fmla="*/ 12571 w 12653"/>
              <a:gd name="connsiteY385" fmla="*/ 160 h 4063"/>
              <a:gd name="connsiteX386" fmla="*/ 12571 w 12653"/>
              <a:gd name="connsiteY386" fmla="*/ 82 h 4063"/>
              <a:gd name="connsiteX387" fmla="*/ 12492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12574 w 12653"/>
              <a:gd name="connsiteY393" fmla="*/ 575 h 4063"/>
              <a:gd name="connsiteX394" fmla="*/ 12574 w 12653"/>
              <a:gd name="connsiteY394" fmla="*/ 536 h 4063"/>
              <a:gd name="connsiteX395" fmla="*/ 12615 w 12653"/>
              <a:gd name="connsiteY395" fmla="*/ 536 h 4063"/>
              <a:gd name="connsiteX396" fmla="*/ 12615 w 12653"/>
              <a:gd name="connsiteY396" fmla="*/ 575 h 4063"/>
              <a:gd name="connsiteX397" fmla="*/ 12574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2708 h 4063"/>
              <a:gd name="connsiteX46" fmla="*/ 80 w 12653"/>
              <a:gd name="connsiteY46" fmla="*/ 2708 h 4063"/>
              <a:gd name="connsiteX47" fmla="*/ 80 w 12653"/>
              <a:gd name="connsiteY47" fmla="*/ 2765 h 4063"/>
              <a:gd name="connsiteX48" fmla="*/ 17 w 12653"/>
              <a:gd name="connsiteY48" fmla="*/ 2765 h 4063"/>
              <a:gd name="connsiteX49" fmla="*/ 17 w 12653"/>
              <a:gd name="connsiteY49" fmla="*/ 2847 h 4063"/>
              <a:gd name="connsiteX50" fmla="*/ 102 w 12653"/>
              <a:gd name="connsiteY50" fmla="*/ 2847 h 4063"/>
              <a:gd name="connsiteX51" fmla="*/ 102 w 12653"/>
              <a:gd name="connsiteY51" fmla="*/ 2786 h 4063"/>
              <a:gd name="connsiteX52" fmla="*/ 132 w 12653"/>
              <a:gd name="connsiteY52" fmla="*/ 2786 h 4063"/>
              <a:gd name="connsiteX53" fmla="*/ 132 w 12653"/>
              <a:gd name="connsiteY53" fmla="*/ 2894 h 4063"/>
              <a:gd name="connsiteX54" fmla="*/ 2 w 12653"/>
              <a:gd name="connsiteY54" fmla="*/ 2894 h 4063"/>
              <a:gd name="connsiteX55" fmla="*/ 2 w 12653"/>
              <a:gd name="connsiteY55" fmla="*/ 3106 h 4063"/>
              <a:gd name="connsiteX56" fmla="*/ 82 w 12653"/>
              <a:gd name="connsiteY56" fmla="*/ 3106 h 4063"/>
              <a:gd name="connsiteX57" fmla="*/ 82 w 12653"/>
              <a:gd name="connsiteY57" fmla="*/ 3179 h 4063"/>
              <a:gd name="connsiteX58" fmla="*/ 0 w 12653"/>
              <a:gd name="connsiteY58" fmla="*/ 3179 h 4063"/>
              <a:gd name="connsiteX59" fmla="*/ 0 w 12653"/>
              <a:gd name="connsiteY59" fmla="*/ 3360 h 4063"/>
              <a:gd name="connsiteX60" fmla="*/ 184 w 12653"/>
              <a:gd name="connsiteY60" fmla="*/ 3360 h 4063"/>
              <a:gd name="connsiteX61" fmla="*/ 184 w 12653"/>
              <a:gd name="connsiteY61" fmla="*/ 3278 h 4063"/>
              <a:gd name="connsiteX62" fmla="*/ 240 w 12653"/>
              <a:gd name="connsiteY62" fmla="*/ 3278 h 4063"/>
              <a:gd name="connsiteX63" fmla="*/ 240 w 12653"/>
              <a:gd name="connsiteY63" fmla="*/ 3360 h 4063"/>
              <a:gd name="connsiteX64" fmla="*/ 451 w 12653"/>
              <a:gd name="connsiteY64" fmla="*/ 3360 h 4063"/>
              <a:gd name="connsiteX65" fmla="*/ 451 w 12653"/>
              <a:gd name="connsiteY65" fmla="*/ 3231 h 4063"/>
              <a:gd name="connsiteX66" fmla="*/ 561 w 12653"/>
              <a:gd name="connsiteY66" fmla="*/ 3231 h 4063"/>
              <a:gd name="connsiteX67" fmla="*/ 561 w 12653"/>
              <a:gd name="connsiteY67" fmla="*/ 3261 h 4063"/>
              <a:gd name="connsiteX68" fmla="*/ 499 w 12653"/>
              <a:gd name="connsiteY68" fmla="*/ 3261 h 4063"/>
              <a:gd name="connsiteX69" fmla="*/ 499 w 12653"/>
              <a:gd name="connsiteY69" fmla="*/ 3345 h 4063"/>
              <a:gd name="connsiteX70" fmla="*/ 583 w 12653"/>
              <a:gd name="connsiteY70" fmla="*/ 3345 h 4063"/>
              <a:gd name="connsiteX71" fmla="*/ 583 w 12653"/>
              <a:gd name="connsiteY71" fmla="*/ 3283 h 4063"/>
              <a:gd name="connsiteX72" fmla="*/ 637 w 12653"/>
              <a:gd name="connsiteY72" fmla="*/ 3283 h 4063"/>
              <a:gd name="connsiteX73" fmla="*/ 637 w 12653"/>
              <a:gd name="connsiteY73" fmla="*/ 3343 h 4063"/>
              <a:gd name="connsiteX74" fmla="*/ 12017 w 12653"/>
              <a:gd name="connsiteY74" fmla="*/ 3343 h 4063"/>
              <a:gd name="connsiteX75" fmla="*/ 12017 w 12653"/>
              <a:gd name="connsiteY75" fmla="*/ 3283 h 4063"/>
              <a:gd name="connsiteX76" fmla="*/ 12071 w 12653"/>
              <a:gd name="connsiteY76" fmla="*/ 3283 h 4063"/>
              <a:gd name="connsiteX77" fmla="*/ 12071 w 12653"/>
              <a:gd name="connsiteY77" fmla="*/ 3345 h 4063"/>
              <a:gd name="connsiteX78" fmla="*/ 12155 w 12653"/>
              <a:gd name="connsiteY78" fmla="*/ 3345 h 4063"/>
              <a:gd name="connsiteX79" fmla="*/ 12155 w 12653"/>
              <a:gd name="connsiteY79" fmla="*/ 3261 h 4063"/>
              <a:gd name="connsiteX80" fmla="*/ 12092 w 12653"/>
              <a:gd name="connsiteY80" fmla="*/ 3261 h 4063"/>
              <a:gd name="connsiteX81" fmla="*/ 12092 w 12653"/>
              <a:gd name="connsiteY81" fmla="*/ 3231 h 4063"/>
              <a:gd name="connsiteX82" fmla="*/ 12202 w 12653"/>
              <a:gd name="connsiteY82" fmla="*/ 3231 h 4063"/>
              <a:gd name="connsiteX83" fmla="*/ 12202 w 12653"/>
              <a:gd name="connsiteY83" fmla="*/ 3360 h 4063"/>
              <a:gd name="connsiteX84" fmla="*/ 12414 w 12653"/>
              <a:gd name="connsiteY84" fmla="*/ 3360 h 4063"/>
              <a:gd name="connsiteX85" fmla="*/ 12414 w 12653"/>
              <a:gd name="connsiteY85" fmla="*/ 3278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12392 w 12653"/>
              <a:gd name="connsiteY356" fmla="*/ 102 h 4063"/>
              <a:gd name="connsiteX357" fmla="*/ 12392 w 12653"/>
              <a:gd name="connsiteY357" fmla="*/ 164 h 4063"/>
              <a:gd name="connsiteX358" fmla="*/ 12319 w 12653"/>
              <a:gd name="connsiteY358" fmla="*/ 164 h 4063"/>
              <a:gd name="connsiteX359" fmla="*/ 12319 w 12653"/>
              <a:gd name="connsiteY359" fmla="*/ 102 h 4063"/>
              <a:gd name="connsiteX360" fmla="*/ 12392 w 12653"/>
              <a:gd name="connsiteY360" fmla="*/ 102 h 4063"/>
              <a:gd name="connsiteX361" fmla="*/ 12392 w 12653"/>
              <a:gd name="connsiteY361" fmla="*/ 3899 h 4063"/>
              <a:gd name="connsiteX362" fmla="*/ 12392 w 12653"/>
              <a:gd name="connsiteY362" fmla="*/ 3962 h 4063"/>
              <a:gd name="connsiteX363" fmla="*/ 12319 w 12653"/>
              <a:gd name="connsiteY363" fmla="*/ 3962 h 4063"/>
              <a:gd name="connsiteX364" fmla="*/ 12319 w 12653"/>
              <a:gd name="connsiteY364" fmla="*/ 3899 h 4063"/>
              <a:gd name="connsiteX365" fmla="*/ 12392 w 12653"/>
              <a:gd name="connsiteY365" fmla="*/ 3899 h 4063"/>
              <a:gd name="connsiteX366" fmla="*/ 12552 w 12653"/>
              <a:gd name="connsiteY366" fmla="*/ 277 h 4063"/>
              <a:gd name="connsiteX367" fmla="*/ 12552 w 12653"/>
              <a:gd name="connsiteY367" fmla="*/ 339 h 4063"/>
              <a:gd name="connsiteX368" fmla="*/ 12487 w 12653"/>
              <a:gd name="connsiteY368" fmla="*/ 339 h 4063"/>
              <a:gd name="connsiteX369" fmla="*/ 12487 w 12653"/>
              <a:gd name="connsiteY369" fmla="*/ 277 h 4063"/>
              <a:gd name="connsiteX370" fmla="*/ 12552 w 12653"/>
              <a:gd name="connsiteY370" fmla="*/ 277 h 4063"/>
              <a:gd name="connsiteX371" fmla="*/ 12552 w 12653"/>
              <a:gd name="connsiteY371" fmla="*/ 184 h 4063"/>
              <a:gd name="connsiteX372" fmla="*/ 12552 w 12653"/>
              <a:gd name="connsiteY372" fmla="*/ 255 h 4063"/>
              <a:gd name="connsiteX373" fmla="*/ 12487 w 12653"/>
              <a:gd name="connsiteY373" fmla="*/ 255 h 4063"/>
              <a:gd name="connsiteX374" fmla="*/ 12487 w 12653"/>
              <a:gd name="connsiteY374" fmla="*/ 184 h 4063"/>
              <a:gd name="connsiteX375" fmla="*/ 12552 w 12653"/>
              <a:gd name="connsiteY375" fmla="*/ 184 h 4063"/>
              <a:gd name="connsiteX376" fmla="*/ 12552 w 12653"/>
              <a:gd name="connsiteY376" fmla="*/ 102 h 4063"/>
              <a:gd name="connsiteX377" fmla="*/ 12552 w 12653"/>
              <a:gd name="connsiteY377" fmla="*/ 160 h 4063"/>
              <a:gd name="connsiteX378" fmla="*/ 12492 w 12653"/>
              <a:gd name="connsiteY378" fmla="*/ 160 h 4063"/>
              <a:gd name="connsiteX379" fmla="*/ 12492 w 12653"/>
              <a:gd name="connsiteY379" fmla="*/ 102 h 4063"/>
              <a:gd name="connsiteX380" fmla="*/ 12552 w 12653"/>
              <a:gd name="connsiteY380" fmla="*/ 102 h 4063"/>
              <a:gd name="connsiteX381" fmla="*/ 12492 w 12653"/>
              <a:gd name="connsiteY381" fmla="*/ 82 h 4063"/>
              <a:gd name="connsiteX382" fmla="*/ 12492 w 12653"/>
              <a:gd name="connsiteY382" fmla="*/ 22 h 4063"/>
              <a:gd name="connsiteX383" fmla="*/ 12630 w 12653"/>
              <a:gd name="connsiteY383" fmla="*/ 22 h 4063"/>
              <a:gd name="connsiteX384" fmla="*/ 12630 w 12653"/>
              <a:gd name="connsiteY384" fmla="*/ 160 h 4063"/>
              <a:gd name="connsiteX385" fmla="*/ 12571 w 12653"/>
              <a:gd name="connsiteY385" fmla="*/ 160 h 4063"/>
              <a:gd name="connsiteX386" fmla="*/ 12571 w 12653"/>
              <a:gd name="connsiteY386" fmla="*/ 82 h 4063"/>
              <a:gd name="connsiteX387" fmla="*/ 12492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12574 w 12653"/>
              <a:gd name="connsiteY393" fmla="*/ 575 h 4063"/>
              <a:gd name="connsiteX394" fmla="*/ 12574 w 12653"/>
              <a:gd name="connsiteY394" fmla="*/ 536 h 4063"/>
              <a:gd name="connsiteX395" fmla="*/ 12615 w 12653"/>
              <a:gd name="connsiteY395" fmla="*/ 536 h 4063"/>
              <a:gd name="connsiteX396" fmla="*/ 12615 w 12653"/>
              <a:gd name="connsiteY396" fmla="*/ 575 h 4063"/>
              <a:gd name="connsiteX397" fmla="*/ 12574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2708 h 4063"/>
              <a:gd name="connsiteX46" fmla="*/ 80 w 12653"/>
              <a:gd name="connsiteY46" fmla="*/ 2708 h 4063"/>
              <a:gd name="connsiteX47" fmla="*/ 80 w 12653"/>
              <a:gd name="connsiteY47" fmla="*/ 2765 h 4063"/>
              <a:gd name="connsiteX48" fmla="*/ 17 w 12653"/>
              <a:gd name="connsiteY48" fmla="*/ 2765 h 4063"/>
              <a:gd name="connsiteX49" fmla="*/ 17 w 12653"/>
              <a:gd name="connsiteY49" fmla="*/ 2847 h 4063"/>
              <a:gd name="connsiteX50" fmla="*/ 102 w 12653"/>
              <a:gd name="connsiteY50" fmla="*/ 2847 h 4063"/>
              <a:gd name="connsiteX51" fmla="*/ 102 w 12653"/>
              <a:gd name="connsiteY51" fmla="*/ 2786 h 4063"/>
              <a:gd name="connsiteX52" fmla="*/ 132 w 12653"/>
              <a:gd name="connsiteY52" fmla="*/ 2786 h 4063"/>
              <a:gd name="connsiteX53" fmla="*/ 132 w 12653"/>
              <a:gd name="connsiteY53" fmla="*/ 2894 h 4063"/>
              <a:gd name="connsiteX54" fmla="*/ 2 w 12653"/>
              <a:gd name="connsiteY54" fmla="*/ 2894 h 4063"/>
              <a:gd name="connsiteX55" fmla="*/ 2 w 12653"/>
              <a:gd name="connsiteY55" fmla="*/ 3106 h 4063"/>
              <a:gd name="connsiteX56" fmla="*/ 82 w 12653"/>
              <a:gd name="connsiteY56" fmla="*/ 3106 h 4063"/>
              <a:gd name="connsiteX57" fmla="*/ 82 w 12653"/>
              <a:gd name="connsiteY57" fmla="*/ 3179 h 4063"/>
              <a:gd name="connsiteX58" fmla="*/ 0 w 12653"/>
              <a:gd name="connsiteY58" fmla="*/ 3179 h 4063"/>
              <a:gd name="connsiteX59" fmla="*/ 0 w 12653"/>
              <a:gd name="connsiteY59" fmla="*/ 3360 h 4063"/>
              <a:gd name="connsiteX60" fmla="*/ 184 w 12653"/>
              <a:gd name="connsiteY60" fmla="*/ 3360 h 4063"/>
              <a:gd name="connsiteX61" fmla="*/ 184 w 12653"/>
              <a:gd name="connsiteY61" fmla="*/ 3278 h 4063"/>
              <a:gd name="connsiteX62" fmla="*/ 240 w 12653"/>
              <a:gd name="connsiteY62" fmla="*/ 3278 h 4063"/>
              <a:gd name="connsiteX63" fmla="*/ 240 w 12653"/>
              <a:gd name="connsiteY63" fmla="*/ 3360 h 4063"/>
              <a:gd name="connsiteX64" fmla="*/ 451 w 12653"/>
              <a:gd name="connsiteY64" fmla="*/ 3360 h 4063"/>
              <a:gd name="connsiteX65" fmla="*/ 451 w 12653"/>
              <a:gd name="connsiteY65" fmla="*/ 3231 h 4063"/>
              <a:gd name="connsiteX66" fmla="*/ 561 w 12653"/>
              <a:gd name="connsiteY66" fmla="*/ 3231 h 4063"/>
              <a:gd name="connsiteX67" fmla="*/ 561 w 12653"/>
              <a:gd name="connsiteY67" fmla="*/ 3261 h 4063"/>
              <a:gd name="connsiteX68" fmla="*/ 499 w 12653"/>
              <a:gd name="connsiteY68" fmla="*/ 3261 h 4063"/>
              <a:gd name="connsiteX69" fmla="*/ 499 w 12653"/>
              <a:gd name="connsiteY69" fmla="*/ 3345 h 4063"/>
              <a:gd name="connsiteX70" fmla="*/ 583 w 12653"/>
              <a:gd name="connsiteY70" fmla="*/ 3345 h 4063"/>
              <a:gd name="connsiteX71" fmla="*/ 583 w 12653"/>
              <a:gd name="connsiteY71" fmla="*/ 3283 h 4063"/>
              <a:gd name="connsiteX72" fmla="*/ 637 w 12653"/>
              <a:gd name="connsiteY72" fmla="*/ 3283 h 4063"/>
              <a:gd name="connsiteX73" fmla="*/ 637 w 12653"/>
              <a:gd name="connsiteY73" fmla="*/ 3343 h 4063"/>
              <a:gd name="connsiteX74" fmla="*/ 12017 w 12653"/>
              <a:gd name="connsiteY74" fmla="*/ 3343 h 4063"/>
              <a:gd name="connsiteX75" fmla="*/ 12017 w 12653"/>
              <a:gd name="connsiteY75" fmla="*/ 3283 h 4063"/>
              <a:gd name="connsiteX76" fmla="*/ 12071 w 12653"/>
              <a:gd name="connsiteY76" fmla="*/ 3283 h 4063"/>
              <a:gd name="connsiteX77" fmla="*/ 12071 w 12653"/>
              <a:gd name="connsiteY77" fmla="*/ 3345 h 4063"/>
              <a:gd name="connsiteX78" fmla="*/ 12155 w 12653"/>
              <a:gd name="connsiteY78" fmla="*/ 3345 h 4063"/>
              <a:gd name="connsiteX79" fmla="*/ 12155 w 12653"/>
              <a:gd name="connsiteY79" fmla="*/ 3261 h 4063"/>
              <a:gd name="connsiteX80" fmla="*/ 12092 w 12653"/>
              <a:gd name="connsiteY80" fmla="*/ 3261 h 4063"/>
              <a:gd name="connsiteX81" fmla="*/ 12092 w 12653"/>
              <a:gd name="connsiteY81" fmla="*/ 3231 h 4063"/>
              <a:gd name="connsiteX82" fmla="*/ 12202 w 12653"/>
              <a:gd name="connsiteY82" fmla="*/ 3231 h 4063"/>
              <a:gd name="connsiteX83" fmla="*/ 12202 w 12653"/>
              <a:gd name="connsiteY83" fmla="*/ 3360 h 4063"/>
              <a:gd name="connsiteX84" fmla="*/ 12414 w 12653"/>
              <a:gd name="connsiteY84" fmla="*/ 3360 h 4063"/>
              <a:gd name="connsiteX85" fmla="*/ 12414 w 12653"/>
              <a:gd name="connsiteY85" fmla="*/ 3278 h 4063"/>
              <a:gd name="connsiteX86" fmla="*/ 12470 w 12653"/>
              <a:gd name="connsiteY86" fmla="*/ 3278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12392 w 12653"/>
              <a:gd name="connsiteY356" fmla="*/ 102 h 4063"/>
              <a:gd name="connsiteX357" fmla="*/ 12392 w 12653"/>
              <a:gd name="connsiteY357" fmla="*/ 164 h 4063"/>
              <a:gd name="connsiteX358" fmla="*/ 12319 w 12653"/>
              <a:gd name="connsiteY358" fmla="*/ 164 h 4063"/>
              <a:gd name="connsiteX359" fmla="*/ 12319 w 12653"/>
              <a:gd name="connsiteY359" fmla="*/ 102 h 4063"/>
              <a:gd name="connsiteX360" fmla="*/ 12392 w 12653"/>
              <a:gd name="connsiteY360" fmla="*/ 102 h 4063"/>
              <a:gd name="connsiteX361" fmla="*/ 12392 w 12653"/>
              <a:gd name="connsiteY361" fmla="*/ 3899 h 4063"/>
              <a:gd name="connsiteX362" fmla="*/ 12392 w 12653"/>
              <a:gd name="connsiteY362" fmla="*/ 3962 h 4063"/>
              <a:gd name="connsiteX363" fmla="*/ 12319 w 12653"/>
              <a:gd name="connsiteY363" fmla="*/ 3962 h 4063"/>
              <a:gd name="connsiteX364" fmla="*/ 12319 w 12653"/>
              <a:gd name="connsiteY364" fmla="*/ 3899 h 4063"/>
              <a:gd name="connsiteX365" fmla="*/ 12392 w 12653"/>
              <a:gd name="connsiteY365" fmla="*/ 3899 h 4063"/>
              <a:gd name="connsiteX366" fmla="*/ 12552 w 12653"/>
              <a:gd name="connsiteY366" fmla="*/ 277 h 4063"/>
              <a:gd name="connsiteX367" fmla="*/ 12552 w 12653"/>
              <a:gd name="connsiteY367" fmla="*/ 339 h 4063"/>
              <a:gd name="connsiteX368" fmla="*/ 12487 w 12653"/>
              <a:gd name="connsiteY368" fmla="*/ 339 h 4063"/>
              <a:gd name="connsiteX369" fmla="*/ 12487 w 12653"/>
              <a:gd name="connsiteY369" fmla="*/ 277 h 4063"/>
              <a:gd name="connsiteX370" fmla="*/ 12552 w 12653"/>
              <a:gd name="connsiteY370" fmla="*/ 277 h 4063"/>
              <a:gd name="connsiteX371" fmla="*/ 12552 w 12653"/>
              <a:gd name="connsiteY371" fmla="*/ 184 h 4063"/>
              <a:gd name="connsiteX372" fmla="*/ 12552 w 12653"/>
              <a:gd name="connsiteY372" fmla="*/ 255 h 4063"/>
              <a:gd name="connsiteX373" fmla="*/ 12487 w 12653"/>
              <a:gd name="connsiteY373" fmla="*/ 255 h 4063"/>
              <a:gd name="connsiteX374" fmla="*/ 12487 w 12653"/>
              <a:gd name="connsiteY374" fmla="*/ 184 h 4063"/>
              <a:gd name="connsiteX375" fmla="*/ 12552 w 12653"/>
              <a:gd name="connsiteY375" fmla="*/ 184 h 4063"/>
              <a:gd name="connsiteX376" fmla="*/ 12552 w 12653"/>
              <a:gd name="connsiteY376" fmla="*/ 102 h 4063"/>
              <a:gd name="connsiteX377" fmla="*/ 12552 w 12653"/>
              <a:gd name="connsiteY377" fmla="*/ 160 h 4063"/>
              <a:gd name="connsiteX378" fmla="*/ 12492 w 12653"/>
              <a:gd name="connsiteY378" fmla="*/ 160 h 4063"/>
              <a:gd name="connsiteX379" fmla="*/ 12492 w 12653"/>
              <a:gd name="connsiteY379" fmla="*/ 102 h 4063"/>
              <a:gd name="connsiteX380" fmla="*/ 12552 w 12653"/>
              <a:gd name="connsiteY380" fmla="*/ 102 h 4063"/>
              <a:gd name="connsiteX381" fmla="*/ 12492 w 12653"/>
              <a:gd name="connsiteY381" fmla="*/ 82 h 4063"/>
              <a:gd name="connsiteX382" fmla="*/ 12492 w 12653"/>
              <a:gd name="connsiteY382" fmla="*/ 22 h 4063"/>
              <a:gd name="connsiteX383" fmla="*/ 12630 w 12653"/>
              <a:gd name="connsiteY383" fmla="*/ 22 h 4063"/>
              <a:gd name="connsiteX384" fmla="*/ 12630 w 12653"/>
              <a:gd name="connsiteY384" fmla="*/ 160 h 4063"/>
              <a:gd name="connsiteX385" fmla="*/ 12571 w 12653"/>
              <a:gd name="connsiteY385" fmla="*/ 160 h 4063"/>
              <a:gd name="connsiteX386" fmla="*/ 12571 w 12653"/>
              <a:gd name="connsiteY386" fmla="*/ 82 h 4063"/>
              <a:gd name="connsiteX387" fmla="*/ 12492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12574 w 12653"/>
              <a:gd name="connsiteY393" fmla="*/ 575 h 4063"/>
              <a:gd name="connsiteX394" fmla="*/ 12574 w 12653"/>
              <a:gd name="connsiteY394" fmla="*/ 536 h 4063"/>
              <a:gd name="connsiteX395" fmla="*/ 12615 w 12653"/>
              <a:gd name="connsiteY395" fmla="*/ 536 h 4063"/>
              <a:gd name="connsiteX396" fmla="*/ 12615 w 12653"/>
              <a:gd name="connsiteY396" fmla="*/ 575 h 4063"/>
              <a:gd name="connsiteX397" fmla="*/ 12574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2708 h 4063"/>
              <a:gd name="connsiteX46" fmla="*/ 80 w 12653"/>
              <a:gd name="connsiteY46" fmla="*/ 2708 h 4063"/>
              <a:gd name="connsiteX47" fmla="*/ 80 w 12653"/>
              <a:gd name="connsiteY47" fmla="*/ 2765 h 4063"/>
              <a:gd name="connsiteX48" fmla="*/ 17 w 12653"/>
              <a:gd name="connsiteY48" fmla="*/ 2765 h 4063"/>
              <a:gd name="connsiteX49" fmla="*/ 17 w 12653"/>
              <a:gd name="connsiteY49" fmla="*/ 2847 h 4063"/>
              <a:gd name="connsiteX50" fmla="*/ 102 w 12653"/>
              <a:gd name="connsiteY50" fmla="*/ 2847 h 4063"/>
              <a:gd name="connsiteX51" fmla="*/ 102 w 12653"/>
              <a:gd name="connsiteY51" fmla="*/ 2786 h 4063"/>
              <a:gd name="connsiteX52" fmla="*/ 132 w 12653"/>
              <a:gd name="connsiteY52" fmla="*/ 2786 h 4063"/>
              <a:gd name="connsiteX53" fmla="*/ 132 w 12653"/>
              <a:gd name="connsiteY53" fmla="*/ 2894 h 4063"/>
              <a:gd name="connsiteX54" fmla="*/ 2 w 12653"/>
              <a:gd name="connsiteY54" fmla="*/ 2894 h 4063"/>
              <a:gd name="connsiteX55" fmla="*/ 2 w 12653"/>
              <a:gd name="connsiteY55" fmla="*/ 3106 h 4063"/>
              <a:gd name="connsiteX56" fmla="*/ 82 w 12653"/>
              <a:gd name="connsiteY56" fmla="*/ 3106 h 4063"/>
              <a:gd name="connsiteX57" fmla="*/ 82 w 12653"/>
              <a:gd name="connsiteY57" fmla="*/ 3179 h 4063"/>
              <a:gd name="connsiteX58" fmla="*/ 0 w 12653"/>
              <a:gd name="connsiteY58" fmla="*/ 3179 h 4063"/>
              <a:gd name="connsiteX59" fmla="*/ 0 w 12653"/>
              <a:gd name="connsiteY59" fmla="*/ 3360 h 4063"/>
              <a:gd name="connsiteX60" fmla="*/ 184 w 12653"/>
              <a:gd name="connsiteY60" fmla="*/ 3360 h 4063"/>
              <a:gd name="connsiteX61" fmla="*/ 184 w 12653"/>
              <a:gd name="connsiteY61" fmla="*/ 3278 h 4063"/>
              <a:gd name="connsiteX62" fmla="*/ 240 w 12653"/>
              <a:gd name="connsiteY62" fmla="*/ 3278 h 4063"/>
              <a:gd name="connsiteX63" fmla="*/ 240 w 12653"/>
              <a:gd name="connsiteY63" fmla="*/ 3360 h 4063"/>
              <a:gd name="connsiteX64" fmla="*/ 451 w 12653"/>
              <a:gd name="connsiteY64" fmla="*/ 3360 h 4063"/>
              <a:gd name="connsiteX65" fmla="*/ 451 w 12653"/>
              <a:gd name="connsiteY65" fmla="*/ 3231 h 4063"/>
              <a:gd name="connsiteX66" fmla="*/ 561 w 12653"/>
              <a:gd name="connsiteY66" fmla="*/ 3231 h 4063"/>
              <a:gd name="connsiteX67" fmla="*/ 561 w 12653"/>
              <a:gd name="connsiteY67" fmla="*/ 3261 h 4063"/>
              <a:gd name="connsiteX68" fmla="*/ 499 w 12653"/>
              <a:gd name="connsiteY68" fmla="*/ 3261 h 4063"/>
              <a:gd name="connsiteX69" fmla="*/ 499 w 12653"/>
              <a:gd name="connsiteY69" fmla="*/ 3345 h 4063"/>
              <a:gd name="connsiteX70" fmla="*/ 583 w 12653"/>
              <a:gd name="connsiteY70" fmla="*/ 3345 h 4063"/>
              <a:gd name="connsiteX71" fmla="*/ 583 w 12653"/>
              <a:gd name="connsiteY71" fmla="*/ 3283 h 4063"/>
              <a:gd name="connsiteX72" fmla="*/ 637 w 12653"/>
              <a:gd name="connsiteY72" fmla="*/ 3283 h 4063"/>
              <a:gd name="connsiteX73" fmla="*/ 637 w 12653"/>
              <a:gd name="connsiteY73" fmla="*/ 3343 h 4063"/>
              <a:gd name="connsiteX74" fmla="*/ 12017 w 12653"/>
              <a:gd name="connsiteY74" fmla="*/ 3343 h 4063"/>
              <a:gd name="connsiteX75" fmla="*/ 12017 w 12653"/>
              <a:gd name="connsiteY75" fmla="*/ 3283 h 4063"/>
              <a:gd name="connsiteX76" fmla="*/ 12071 w 12653"/>
              <a:gd name="connsiteY76" fmla="*/ 3283 h 4063"/>
              <a:gd name="connsiteX77" fmla="*/ 12071 w 12653"/>
              <a:gd name="connsiteY77" fmla="*/ 3345 h 4063"/>
              <a:gd name="connsiteX78" fmla="*/ 12155 w 12653"/>
              <a:gd name="connsiteY78" fmla="*/ 3345 h 4063"/>
              <a:gd name="connsiteX79" fmla="*/ 12155 w 12653"/>
              <a:gd name="connsiteY79" fmla="*/ 3261 h 4063"/>
              <a:gd name="connsiteX80" fmla="*/ 12092 w 12653"/>
              <a:gd name="connsiteY80" fmla="*/ 3261 h 4063"/>
              <a:gd name="connsiteX81" fmla="*/ 12092 w 12653"/>
              <a:gd name="connsiteY81" fmla="*/ 3231 h 4063"/>
              <a:gd name="connsiteX82" fmla="*/ 12202 w 12653"/>
              <a:gd name="connsiteY82" fmla="*/ 3231 h 4063"/>
              <a:gd name="connsiteX83" fmla="*/ 12202 w 12653"/>
              <a:gd name="connsiteY83" fmla="*/ 3360 h 4063"/>
              <a:gd name="connsiteX84" fmla="*/ 12414 w 12653"/>
              <a:gd name="connsiteY84" fmla="*/ 3360 h 4063"/>
              <a:gd name="connsiteX85" fmla="*/ 12414 w 12653"/>
              <a:gd name="connsiteY85" fmla="*/ 3278 h 4063"/>
              <a:gd name="connsiteX86" fmla="*/ 12470 w 12653"/>
              <a:gd name="connsiteY86" fmla="*/ 3278 h 4063"/>
              <a:gd name="connsiteX87" fmla="*/ 12470 w 12653"/>
              <a:gd name="connsiteY87" fmla="*/ 3360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12392 w 12653"/>
              <a:gd name="connsiteY356" fmla="*/ 102 h 4063"/>
              <a:gd name="connsiteX357" fmla="*/ 12392 w 12653"/>
              <a:gd name="connsiteY357" fmla="*/ 164 h 4063"/>
              <a:gd name="connsiteX358" fmla="*/ 12319 w 12653"/>
              <a:gd name="connsiteY358" fmla="*/ 164 h 4063"/>
              <a:gd name="connsiteX359" fmla="*/ 12319 w 12653"/>
              <a:gd name="connsiteY359" fmla="*/ 102 h 4063"/>
              <a:gd name="connsiteX360" fmla="*/ 12392 w 12653"/>
              <a:gd name="connsiteY360" fmla="*/ 102 h 4063"/>
              <a:gd name="connsiteX361" fmla="*/ 12392 w 12653"/>
              <a:gd name="connsiteY361" fmla="*/ 3899 h 4063"/>
              <a:gd name="connsiteX362" fmla="*/ 12392 w 12653"/>
              <a:gd name="connsiteY362" fmla="*/ 3962 h 4063"/>
              <a:gd name="connsiteX363" fmla="*/ 12319 w 12653"/>
              <a:gd name="connsiteY363" fmla="*/ 3962 h 4063"/>
              <a:gd name="connsiteX364" fmla="*/ 12319 w 12653"/>
              <a:gd name="connsiteY364" fmla="*/ 3899 h 4063"/>
              <a:gd name="connsiteX365" fmla="*/ 12392 w 12653"/>
              <a:gd name="connsiteY365" fmla="*/ 3899 h 4063"/>
              <a:gd name="connsiteX366" fmla="*/ 12552 w 12653"/>
              <a:gd name="connsiteY366" fmla="*/ 277 h 4063"/>
              <a:gd name="connsiteX367" fmla="*/ 12552 w 12653"/>
              <a:gd name="connsiteY367" fmla="*/ 339 h 4063"/>
              <a:gd name="connsiteX368" fmla="*/ 12487 w 12653"/>
              <a:gd name="connsiteY368" fmla="*/ 339 h 4063"/>
              <a:gd name="connsiteX369" fmla="*/ 12487 w 12653"/>
              <a:gd name="connsiteY369" fmla="*/ 277 h 4063"/>
              <a:gd name="connsiteX370" fmla="*/ 12552 w 12653"/>
              <a:gd name="connsiteY370" fmla="*/ 277 h 4063"/>
              <a:gd name="connsiteX371" fmla="*/ 12552 w 12653"/>
              <a:gd name="connsiteY371" fmla="*/ 184 h 4063"/>
              <a:gd name="connsiteX372" fmla="*/ 12552 w 12653"/>
              <a:gd name="connsiteY372" fmla="*/ 255 h 4063"/>
              <a:gd name="connsiteX373" fmla="*/ 12487 w 12653"/>
              <a:gd name="connsiteY373" fmla="*/ 255 h 4063"/>
              <a:gd name="connsiteX374" fmla="*/ 12487 w 12653"/>
              <a:gd name="connsiteY374" fmla="*/ 184 h 4063"/>
              <a:gd name="connsiteX375" fmla="*/ 12552 w 12653"/>
              <a:gd name="connsiteY375" fmla="*/ 184 h 4063"/>
              <a:gd name="connsiteX376" fmla="*/ 12552 w 12653"/>
              <a:gd name="connsiteY376" fmla="*/ 102 h 4063"/>
              <a:gd name="connsiteX377" fmla="*/ 12552 w 12653"/>
              <a:gd name="connsiteY377" fmla="*/ 160 h 4063"/>
              <a:gd name="connsiteX378" fmla="*/ 12492 w 12653"/>
              <a:gd name="connsiteY378" fmla="*/ 160 h 4063"/>
              <a:gd name="connsiteX379" fmla="*/ 12492 w 12653"/>
              <a:gd name="connsiteY379" fmla="*/ 102 h 4063"/>
              <a:gd name="connsiteX380" fmla="*/ 12552 w 12653"/>
              <a:gd name="connsiteY380" fmla="*/ 102 h 4063"/>
              <a:gd name="connsiteX381" fmla="*/ 12492 w 12653"/>
              <a:gd name="connsiteY381" fmla="*/ 82 h 4063"/>
              <a:gd name="connsiteX382" fmla="*/ 12492 w 12653"/>
              <a:gd name="connsiteY382" fmla="*/ 22 h 4063"/>
              <a:gd name="connsiteX383" fmla="*/ 12630 w 12653"/>
              <a:gd name="connsiteY383" fmla="*/ 22 h 4063"/>
              <a:gd name="connsiteX384" fmla="*/ 12630 w 12653"/>
              <a:gd name="connsiteY384" fmla="*/ 160 h 4063"/>
              <a:gd name="connsiteX385" fmla="*/ 12571 w 12653"/>
              <a:gd name="connsiteY385" fmla="*/ 160 h 4063"/>
              <a:gd name="connsiteX386" fmla="*/ 12571 w 12653"/>
              <a:gd name="connsiteY386" fmla="*/ 82 h 4063"/>
              <a:gd name="connsiteX387" fmla="*/ 12492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12574 w 12653"/>
              <a:gd name="connsiteY393" fmla="*/ 575 h 4063"/>
              <a:gd name="connsiteX394" fmla="*/ 12574 w 12653"/>
              <a:gd name="connsiteY394" fmla="*/ 536 h 4063"/>
              <a:gd name="connsiteX395" fmla="*/ 12615 w 12653"/>
              <a:gd name="connsiteY395" fmla="*/ 536 h 4063"/>
              <a:gd name="connsiteX396" fmla="*/ 12615 w 12653"/>
              <a:gd name="connsiteY396" fmla="*/ 575 h 4063"/>
              <a:gd name="connsiteX397" fmla="*/ 12574 w 12653"/>
              <a:gd name="connsiteY397" fmla="*/ 575 h 4063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882 h 4042"/>
              <a:gd name="connsiteX90" fmla="*/ 12571 w 12653"/>
              <a:gd name="connsiteY90" fmla="*/ 3882 h 4042"/>
              <a:gd name="connsiteX91" fmla="*/ 12571 w 12653"/>
              <a:gd name="connsiteY91" fmla="*/ 3809 h 4042"/>
              <a:gd name="connsiteX92" fmla="*/ 12651 w 12653"/>
              <a:gd name="connsiteY92" fmla="*/ 3809 h 4042"/>
              <a:gd name="connsiteX93" fmla="*/ 12651 w 12653"/>
              <a:gd name="connsiteY93" fmla="*/ 3597 h 4042"/>
              <a:gd name="connsiteX94" fmla="*/ 12522 w 12653"/>
              <a:gd name="connsiteY94" fmla="*/ 3597 h 4042"/>
              <a:gd name="connsiteX95" fmla="*/ 12522 w 12653"/>
              <a:gd name="connsiteY95" fmla="*/ 3489 h 4042"/>
              <a:gd name="connsiteX96" fmla="*/ 12552 w 12653"/>
              <a:gd name="connsiteY96" fmla="*/ 3489 h 4042"/>
              <a:gd name="connsiteX97" fmla="*/ 12552 w 12653"/>
              <a:gd name="connsiteY97" fmla="*/ 3550 h 4042"/>
              <a:gd name="connsiteX98" fmla="*/ 12636 w 12653"/>
              <a:gd name="connsiteY98" fmla="*/ 3550 h 4042"/>
              <a:gd name="connsiteX99" fmla="*/ 12636 w 12653"/>
              <a:gd name="connsiteY99" fmla="*/ 3468 h 4042"/>
              <a:gd name="connsiteX100" fmla="*/ 12574 w 12653"/>
              <a:gd name="connsiteY100" fmla="*/ 3468 h 4042"/>
              <a:gd name="connsiteX101" fmla="*/ 12574 w 12653"/>
              <a:gd name="connsiteY101" fmla="*/ 3411 h 4042"/>
              <a:gd name="connsiteX102" fmla="*/ 12634 w 12653"/>
              <a:gd name="connsiteY102" fmla="*/ 3411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986 h 4042"/>
              <a:gd name="connsiteX118" fmla="*/ 561 w 12653"/>
              <a:gd name="connsiteY118" fmla="*/ 4027 h 4042"/>
              <a:gd name="connsiteX119" fmla="*/ 520 w 12653"/>
              <a:gd name="connsiteY119" fmla="*/ 4027 h 4042"/>
              <a:gd name="connsiteX120" fmla="*/ 520 w 12653"/>
              <a:gd name="connsiteY120" fmla="*/ 3986 h 4042"/>
              <a:gd name="connsiteX121" fmla="*/ 561 w 12653"/>
              <a:gd name="connsiteY121" fmla="*/ 3986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3528 h 4042"/>
              <a:gd name="connsiteX128" fmla="*/ 12574 w 12653"/>
              <a:gd name="connsiteY128" fmla="*/ 3489 h 4042"/>
              <a:gd name="connsiteX129" fmla="*/ 12615 w 12653"/>
              <a:gd name="connsiteY129" fmla="*/ 3489 h 4042"/>
              <a:gd name="connsiteX130" fmla="*/ 12615 w 12653"/>
              <a:gd name="connsiteY130" fmla="*/ 3528 h 4042"/>
              <a:gd name="connsiteX131" fmla="*/ 12574 w 12653"/>
              <a:gd name="connsiteY131" fmla="*/ 3528 h 4042"/>
              <a:gd name="connsiteX132" fmla="*/ 12492 w 12653"/>
              <a:gd name="connsiteY132" fmla="*/ 4042 h 4042"/>
              <a:gd name="connsiteX133" fmla="*/ 12492 w 12653"/>
              <a:gd name="connsiteY133" fmla="*/ 3981 h 4042"/>
              <a:gd name="connsiteX134" fmla="*/ 12571 w 12653"/>
              <a:gd name="connsiteY134" fmla="*/ 3981 h 4042"/>
              <a:gd name="connsiteX135" fmla="*/ 12571 w 12653"/>
              <a:gd name="connsiteY135" fmla="*/ 3904 h 4042"/>
              <a:gd name="connsiteX136" fmla="*/ 12630 w 12653"/>
              <a:gd name="connsiteY136" fmla="*/ 3904 h 4042"/>
              <a:gd name="connsiteX137" fmla="*/ 12630 w 12653"/>
              <a:gd name="connsiteY137" fmla="*/ 4042 h 4042"/>
              <a:gd name="connsiteX138" fmla="*/ 12492 w 12653"/>
              <a:gd name="connsiteY138" fmla="*/ 4042 h 4042"/>
              <a:gd name="connsiteX139" fmla="*/ 12492 w 12653"/>
              <a:gd name="connsiteY139" fmla="*/ 3962 h 4042"/>
              <a:gd name="connsiteX140" fmla="*/ 12492 w 12653"/>
              <a:gd name="connsiteY140" fmla="*/ 3904 h 4042"/>
              <a:gd name="connsiteX141" fmla="*/ 12552 w 12653"/>
              <a:gd name="connsiteY141" fmla="*/ 3904 h 4042"/>
              <a:gd name="connsiteX142" fmla="*/ 12552 w 12653"/>
              <a:gd name="connsiteY142" fmla="*/ 3962 h 4042"/>
              <a:gd name="connsiteX143" fmla="*/ 12492 w 12653"/>
              <a:gd name="connsiteY143" fmla="*/ 3962 h 4042"/>
              <a:gd name="connsiteX144" fmla="*/ 12487 w 12653"/>
              <a:gd name="connsiteY144" fmla="*/ 3787 h 4042"/>
              <a:gd name="connsiteX145" fmla="*/ 12487 w 12653"/>
              <a:gd name="connsiteY145" fmla="*/ 3724 h 4042"/>
              <a:gd name="connsiteX146" fmla="*/ 12552 w 12653"/>
              <a:gd name="connsiteY146" fmla="*/ 3724 h 4042"/>
              <a:gd name="connsiteX147" fmla="*/ 12552 w 12653"/>
              <a:gd name="connsiteY147" fmla="*/ 3787 h 4042"/>
              <a:gd name="connsiteX148" fmla="*/ 12487 w 12653"/>
              <a:gd name="connsiteY148" fmla="*/ 3787 h 4042"/>
              <a:gd name="connsiteX149" fmla="*/ 12552 w 12653"/>
              <a:gd name="connsiteY149" fmla="*/ 3809 h 4042"/>
              <a:gd name="connsiteX150" fmla="*/ 12552 w 12653"/>
              <a:gd name="connsiteY150" fmla="*/ 3880 h 4042"/>
              <a:gd name="connsiteX151" fmla="*/ 12487 w 12653"/>
              <a:gd name="connsiteY151" fmla="*/ 3880 h 4042"/>
              <a:gd name="connsiteX152" fmla="*/ 12487 w 12653"/>
              <a:gd name="connsiteY152" fmla="*/ 3809 h 4042"/>
              <a:gd name="connsiteX153" fmla="*/ 12552 w 12653"/>
              <a:gd name="connsiteY153" fmla="*/ 3809 h 4042"/>
              <a:gd name="connsiteX154" fmla="*/ 12470 w 12653"/>
              <a:gd name="connsiteY154" fmla="*/ 3899 h 4042"/>
              <a:gd name="connsiteX155" fmla="*/ 12470 w 12653"/>
              <a:gd name="connsiteY155" fmla="*/ 3962 h 4042"/>
              <a:gd name="connsiteX156" fmla="*/ 12414 w 12653"/>
              <a:gd name="connsiteY156" fmla="*/ 3962 h 4042"/>
              <a:gd name="connsiteX157" fmla="*/ 12414 w 12653"/>
              <a:gd name="connsiteY157" fmla="*/ 3899 h 4042"/>
              <a:gd name="connsiteX158" fmla="*/ 12470 w 12653"/>
              <a:gd name="connsiteY158" fmla="*/ 3899 h 4042"/>
              <a:gd name="connsiteX159" fmla="*/ 12470 w 12653"/>
              <a:gd name="connsiteY159" fmla="*/ 3809 h 4042"/>
              <a:gd name="connsiteX160" fmla="*/ 12470 w 12653"/>
              <a:gd name="connsiteY160" fmla="*/ 3880 h 4042"/>
              <a:gd name="connsiteX161" fmla="*/ 12414 w 12653"/>
              <a:gd name="connsiteY161" fmla="*/ 3880 h 4042"/>
              <a:gd name="connsiteX162" fmla="*/ 12414 w 12653"/>
              <a:gd name="connsiteY162" fmla="*/ 3809 h 4042"/>
              <a:gd name="connsiteX163" fmla="*/ 12470 w 12653"/>
              <a:gd name="connsiteY163" fmla="*/ 3809 h 4042"/>
              <a:gd name="connsiteX164" fmla="*/ 12092 w 12653"/>
              <a:gd name="connsiteY164" fmla="*/ 4027 h 4042"/>
              <a:gd name="connsiteX165" fmla="*/ 12092 w 12653"/>
              <a:gd name="connsiteY165" fmla="*/ 3986 h 4042"/>
              <a:gd name="connsiteX166" fmla="*/ 12133 w 12653"/>
              <a:gd name="connsiteY166" fmla="*/ 3986 h 4042"/>
              <a:gd name="connsiteX167" fmla="*/ 12133 w 12653"/>
              <a:gd name="connsiteY167" fmla="*/ 4027 h 4042"/>
              <a:gd name="connsiteX168" fmla="*/ 12092 w 12653"/>
              <a:gd name="connsiteY168" fmla="*/ 4027 h 4042"/>
              <a:gd name="connsiteX169" fmla="*/ 240 w 12653"/>
              <a:gd name="connsiteY169" fmla="*/ 3899 h 4042"/>
              <a:gd name="connsiteX170" fmla="*/ 240 w 12653"/>
              <a:gd name="connsiteY170" fmla="*/ 3962 h 4042"/>
              <a:gd name="connsiteX171" fmla="*/ 184 w 12653"/>
              <a:gd name="connsiteY171" fmla="*/ 3962 h 4042"/>
              <a:gd name="connsiteX172" fmla="*/ 184 w 12653"/>
              <a:gd name="connsiteY172" fmla="*/ 3899 h 4042"/>
              <a:gd name="connsiteX173" fmla="*/ 240 w 12653"/>
              <a:gd name="connsiteY173" fmla="*/ 3899 h 4042"/>
              <a:gd name="connsiteX174" fmla="*/ 240 w 12653"/>
              <a:gd name="connsiteY174" fmla="*/ 3809 h 4042"/>
              <a:gd name="connsiteX175" fmla="*/ 240 w 12653"/>
              <a:gd name="connsiteY175" fmla="*/ 3880 h 4042"/>
              <a:gd name="connsiteX176" fmla="*/ 184 w 12653"/>
              <a:gd name="connsiteY176" fmla="*/ 3880 h 4042"/>
              <a:gd name="connsiteX177" fmla="*/ 184 w 12653"/>
              <a:gd name="connsiteY177" fmla="*/ 3809 h 4042"/>
              <a:gd name="connsiteX178" fmla="*/ 240 w 12653"/>
              <a:gd name="connsiteY178" fmla="*/ 3809 h 4042"/>
              <a:gd name="connsiteX179" fmla="*/ 102 w 12653"/>
              <a:gd name="connsiteY179" fmla="*/ 3787 h 4042"/>
              <a:gd name="connsiteX180" fmla="*/ 102 w 12653"/>
              <a:gd name="connsiteY180" fmla="*/ 3724 h 4042"/>
              <a:gd name="connsiteX181" fmla="*/ 166 w 12653"/>
              <a:gd name="connsiteY181" fmla="*/ 3724 h 4042"/>
              <a:gd name="connsiteX182" fmla="*/ 166 w 12653"/>
              <a:gd name="connsiteY182" fmla="*/ 3787 h 4042"/>
              <a:gd name="connsiteX183" fmla="*/ 102 w 12653"/>
              <a:gd name="connsiteY183" fmla="*/ 3787 h 4042"/>
              <a:gd name="connsiteX184" fmla="*/ 102 w 12653"/>
              <a:gd name="connsiteY184" fmla="*/ 3880 h 4042"/>
              <a:gd name="connsiteX185" fmla="*/ 102 w 12653"/>
              <a:gd name="connsiteY185" fmla="*/ 3809 h 4042"/>
              <a:gd name="connsiteX186" fmla="*/ 166 w 12653"/>
              <a:gd name="connsiteY186" fmla="*/ 3809 h 4042"/>
              <a:gd name="connsiteX187" fmla="*/ 166 w 12653"/>
              <a:gd name="connsiteY187" fmla="*/ 3880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882 h 4042"/>
              <a:gd name="connsiteX91" fmla="*/ 12571 w 12653"/>
              <a:gd name="connsiteY91" fmla="*/ 3809 h 4042"/>
              <a:gd name="connsiteX92" fmla="*/ 12651 w 12653"/>
              <a:gd name="connsiteY92" fmla="*/ 3809 h 4042"/>
              <a:gd name="connsiteX93" fmla="*/ 12651 w 12653"/>
              <a:gd name="connsiteY93" fmla="*/ 3597 h 4042"/>
              <a:gd name="connsiteX94" fmla="*/ 12522 w 12653"/>
              <a:gd name="connsiteY94" fmla="*/ 3597 h 4042"/>
              <a:gd name="connsiteX95" fmla="*/ 12522 w 12653"/>
              <a:gd name="connsiteY95" fmla="*/ 3489 h 4042"/>
              <a:gd name="connsiteX96" fmla="*/ 12552 w 12653"/>
              <a:gd name="connsiteY96" fmla="*/ 3489 h 4042"/>
              <a:gd name="connsiteX97" fmla="*/ 12552 w 12653"/>
              <a:gd name="connsiteY97" fmla="*/ 3550 h 4042"/>
              <a:gd name="connsiteX98" fmla="*/ 12636 w 12653"/>
              <a:gd name="connsiteY98" fmla="*/ 3550 h 4042"/>
              <a:gd name="connsiteX99" fmla="*/ 12636 w 12653"/>
              <a:gd name="connsiteY99" fmla="*/ 3468 h 4042"/>
              <a:gd name="connsiteX100" fmla="*/ 12574 w 12653"/>
              <a:gd name="connsiteY100" fmla="*/ 3468 h 4042"/>
              <a:gd name="connsiteX101" fmla="*/ 12574 w 12653"/>
              <a:gd name="connsiteY101" fmla="*/ 3411 h 4042"/>
              <a:gd name="connsiteX102" fmla="*/ 12634 w 12653"/>
              <a:gd name="connsiteY102" fmla="*/ 3411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986 h 4042"/>
              <a:gd name="connsiteX118" fmla="*/ 561 w 12653"/>
              <a:gd name="connsiteY118" fmla="*/ 4027 h 4042"/>
              <a:gd name="connsiteX119" fmla="*/ 520 w 12653"/>
              <a:gd name="connsiteY119" fmla="*/ 4027 h 4042"/>
              <a:gd name="connsiteX120" fmla="*/ 520 w 12653"/>
              <a:gd name="connsiteY120" fmla="*/ 3986 h 4042"/>
              <a:gd name="connsiteX121" fmla="*/ 561 w 12653"/>
              <a:gd name="connsiteY121" fmla="*/ 3986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3528 h 4042"/>
              <a:gd name="connsiteX128" fmla="*/ 12574 w 12653"/>
              <a:gd name="connsiteY128" fmla="*/ 3489 h 4042"/>
              <a:gd name="connsiteX129" fmla="*/ 12615 w 12653"/>
              <a:gd name="connsiteY129" fmla="*/ 3489 h 4042"/>
              <a:gd name="connsiteX130" fmla="*/ 12615 w 12653"/>
              <a:gd name="connsiteY130" fmla="*/ 3528 h 4042"/>
              <a:gd name="connsiteX131" fmla="*/ 12574 w 12653"/>
              <a:gd name="connsiteY131" fmla="*/ 3528 h 4042"/>
              <a:gd name="connsiteX132" fmla="*/ 12492 w 12653"/>
              <a:gd name="connsiteY132" fmla="*/ 4042 h 4042"/>
              <a:gd name="connsiteX133" fmla="*/ 12492 w 12653"/>
              <a:gd name="connsiteY133" fmla="*/ 3981 h 4042"/>
              <a:gd name="connsiteX134" fmla="*/ 12571 w 12653"/>
              <a:gd name="connsiteY134" fmla="*/ 3981 h 4042"/>
              <a:gd name="connsiteX135" fmla="*/ 12571 w 12653"/>
              <a:gd name="connsiteY135" fmla="*/ 3904 h 4042"/>
              <a:gd name="connsiteX136" fmla="*/ 12630 w 12653"/>
              <a:gd name="connsiteY136" fmla="*/ 3904 h 4042"/>
              <a:gd name="connsiteX137" fmla="*/ 12630 w 12653"/>
              <a:gd name="connsiteY137" fmla="*/ 4042 h 4042"/>
              <a:gd name="connsiteX138" fmla="*/ 12492 w 12653"/>
              <a:gd name="connsiteY138" fmla="*/ 4042 h 4042"/>
              <a:gd name="connsiteX139" fmla="*/ 12492 w 12653"/>
              <a:gd name="connsiteY139" fmla="*/ 3962 h 4042"/>
              <a:gd name="connsiteX140" fmla="*/ 12492 w 12653"/>
              <a:gd name="connsiteY140" fmla="*/ 3904 h 4042"/>
              <a:gd name="connsiteX141" fmla="*/ 12552 w 12653"/>
              <a:gd name="connsiteY141" fmla="*/ 3904 h 4042"/>
              <a:gd name="connsiteX142" fmla="*/ 12552 w 12653"/>
              <a:gd name="connsiteY142" fmla="*/ 3962 h 4042"/>
              <a:gd name="connsiteX143" fmla="*/ 12492 w 12653"/>
              <a:gd name="connsiteY143" fmla="*/ 3962 h 4042"/>
              <a:gd name="connsiteX144" fmla="*/ 12487 w 12653"/>
              <a:gd name="connsiteY144" fmla="*/ 3787 h 4042"/>
              <a:gd name="connsiteX145" fmla="*/ 12487 w 12653"/>
              <a:gd name="connsiteY145" fmla="*/ 3724 h 4042"/>
              <a:gd name="connsiteX146" fmla="*/ 12552 w 12653"/>
              <a:gd name="connsiteY146" fmla="*/ 3724 h 4042"/>
              <a:gd name="connsiteX147" fmla="*/ 12552 w 12653"/>
              <a:gd name="connsiteY147" fmla="*/ 3787 h 4042"/>
              <a:gd name="connsiteX148" fmla="*/ 12487 w 12653"/>
              <a:gd name="connsiteY148" fmla="*/ 3787 h 4042"/>
              <a:gd name="connsiteX149" fmla="*/ 12552 w 12653"/>
              <a:gd name="connsiteY149" fmla="*/ 3809 h 4042"/>
              <a:gd name="connsiteX150" fmla="*/ 12552 w 12653"/>
              <a:gd name="connsiteY150" fmla="*/ 3880 h 4042"/>
              <a:gd name="connsiteX151" fmla="*/ 12487 w 12653"/>
              <a:gd name="connsiteY151" fmla="*/ 3880 h 4042"/>
              <a:gd name="connsiteX152" fmla="*/ 12487 w 12653"/>
              <a:gd name="connsiteY152" fmla="*/ 3809 h 4042"/>
              <a:gd name="connsiteX153" fmla="*/ 12552 w 12653"/>
              <a:gd name="connsiteY153" fmla="*/ 3809 h 4042"/>
              <a:gd name="connsiteX154" fmla="*/ 12470 w 12653"/>
              <a:gd name="connsiteY154" fmla="*/ 3899 h 4042"/>
              <a:gd name="connsiteX155" fmla="*/ 12470 w 12653"/>
              <a:gd name="connsiteY155" fmla="*/ 3962 h 4042"/>
              <a:gd name="connsiteX156" fmla="*/ 12414 w 12653"/>
              <a:gd name="connsiteY156" fmla="*/ 3962 h 4042"/>
              <a:gd name="connsiteX157" fmla="*/ 12414 w 12653"/>
              <a:gd name="connsiteY157" fmla="*/ 3899 h 4042"/>
              <a:gd name="connsiteX158" fmla="*/ 12470 w 12653"/>
              <a:gd name="connsiteY158" fmla="*/ 3899 h 4042"/>
              <a:gd name="connsiteX159" fmla="*/ 12470 w 12653"/>
              <a:gd name="connsiteY159" fmla="*/ 3809 h 4042"/>
              <a:gd name="connsiteX160" fmla="*/ 12470 w 12653"/>
              <a:gd name="connsiteY160" fmla="*/ 3880 h 4042"/>
              <a:gd name="connsiteX161" fmla="*/ 12414 w 12653"/>
              <a:gd name="connsiteY161" fmla="*/ 3880 h 4042"/>
              <a:gd name="connsiteX162" fmla="*/ 12414 w 12653"/>
              <a:gd name="connsiteY162" fmla="*/ 3809 h 4042"/>
              <a:gd name="connsiteX163" fmla="*/ 12470 w 12653"/>
              <a:gd name="connsiteY163" fmla="*/ 3809 h 4042"/>
              <a:gd name="connsiteX164" fmla="*/ 12092 w 12653"/>
              <a:gd name="connsiteY164" fmla="*/ 4027 h 4042"/>
              <a:gd name="connsiteX165" fmla="*/ 12092 w 12653"/>
              <a:gd name="connsiteY165" fmla="*/ 3986 h 4042"/>
              <a:gd name="connsiteX166" fmla="*/ 12133 w 12653"/>
              <a:gd name="connsiteY166" fmla="*/ 3986 h 4042"/>
              <a:gd name="connsiteX167" fmla="*/ 12133 w 12653"/>
              <a:gd name="connsiteY167" fmla="*/ 4027 h 4042"/>
              <a:gd name="connsiteX168" fmla="*/ 12092 w 12653"/>
              <a:gd name="connsiteY168" fmla="*/ 4027 h 4042"/>
              <a:gd name="connsiteX169" fmla="*/ 240 w 12653"/>
              <a:gd name="connsiteY169" fmla="*/ 3899 h 4042"/>
              <a:gd name="connsiteX170" fmla="*/ 240 w 12653"/>
              <a:gd name="connsiteY170" fmla="*/ 3962 h 4042"/>
              <a:gd name="connsiteX171" fmla="*/ 184 w 12653"/>
              <a:gd name="connsiteY171" fmla="*/ 3962 h 4042"/>
              <a:gd name="connsiteX172" fmla="*/ 184 w 12653"/>
              <a:gd name="connsiteY172" fmla="*/ 3899 h 4042"/>
              <a:gd name="connsiteX173" fmla="*/ 240 w 12653"/>
              <a:gd name="connsiteY173" fmla="*/ 3899 h 4042"/>
              <a:gd name="connsiteX174" fmla="*/ 240 w 12653"/>
              <a:gd name="connsiteY174" fmla="*/ 3809 h 4042"/>
              <a:gd name="connsiteX175" fmla="*/ 240 w 12653"/>
              <a:gd name="connsiteY175" fmla="*/ 3880 h 4042"/>
              <a:gd name="connsiteX176" fmla="*/ 184 w 12653"/>
              <a:gd name="connsiteY176" fmla="*/ 3880 h 4042"/>
              <a:gd name="connsiteX177" fmla="*/ 184 w 12653"/>
              <a:gd name="connsiteY177" fmla="*/ 3809 h 4042"/>
              <a:gd name="connsiteX178" fmla="*/ 240 w 12653"/>
              <a:gd name="connsiteY178" fmla="*/ 3809 h 4042"/>
              <a:gd name="connsiteX179" fmla="*/ 102 w 12653"/>
              <a:gd name="connsiteY179" fmla="*/ 3787 h 4042"/>
              <a:gd name="connsiteX180" fmla="*/ 102 w 12653"/>
              <a:gd name="connsiteY180" fmla="*/ 3724 h 4042"/>
              <a:gd name="connsiteX181" fmla="*/ 166 w 12653"/>
              <a:gd name="connsiteY181" fmla="*/ 3724 h 4042"/>
              <a:gd name="connsiteX182" fmla="*/ 166 w 12653"/>
              <a:gd name="connsiteY182" fmla="*/ 3787 h 4042"/>
              <a:gd name="connsiteX183" fmla="*/ 102 w 12653"/>
              <a:gd name="connsiteY183" fmla="*/ 3787 h 4042"/>
              <a:gd name="connsiteX184" fmla="*/ 102 w 12653"/>
              <a:gd name="connsiteY184" fmla="*/ 3880 h 4042"/>
              <a:gd name="connsiteX185" fmla="*/ 102 w 12653"/>
              <a:gd name="connsiteY185" fmla="*/ 3809 h 4042"/>
              <a:gd name="connsiteX186" fmla="*/ 166 w 12653"/>
              <a:gd name="connsiteY186" fmla="*/ 3809 h 4042"/>
              <a:gd name="connsiteX187" fmla="*/ 166 w 12653"/>
              <a:gd name="connsiteY187" fmla="*/ 3880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809 h 4042"/>
              <a:gd name="connsiteX92" fmla="*/ 12651 w 12653"/>
              <a:gd name="connsiteY92" fmla="*/ 3809 h 4042"/>
              <a:gd name="connsiteX93" fmla="*/ 12651 w 12653"/>
              <a:gd name="connsiteY93" fmla="*/ 3597 h 4042"/>
              <a:gd name="connsiteX94" fmla="*/ 12522 w 12653"/>
              <a:gd name="connsiteY94" fmla="*/ 3597 h 4042"/>
              <a:gd name="connsiteX95" fmla="*/ 12522 w 12653"/>
              <a:gd name="connsiteY95" fmla="*/ 3489 h 4042"/>
              <a:gd name="connsiteX96" fmla="*/ 12552 w 12653"/>
              <a:gd name="connsiteY96" fmla="*/ 3489 h 4042"/>
              <a:gd name="connsiteX97" fmla="*/ 12552 w 12653"/>
              <a:gd name="connsiteY97" fmla="*/ 3550 h 4042"/>
              <a:gd name="connsiteX98" fmla="*/ 12636 w 12653"/>
              <a:gd name="connsiteY98" fmla="*/ 3550 h 4042"/>
              <a:gd name="connsiteX99" fmla="*/ 12636 w 12653"/>
              <a:gd name="connsiteY99" fmla="*/ 3468 h 4042"/>
              <a:gd name="connsiteX100" fmla="*/ 12574 w 12653"/>
              <a:gd name="connsiteY100" fmla="*/ 3468 h 4042"/>
              <a:gd name="connsiteX101" fmla="*/ 12574 w 12653"/>
              <a:gd name="connsiteY101" fmla="*/ 3411 h 4042"/>
              <a:gd name="connsiteX102" fmla="*/ 12634 w 12653"/>
              <a:gd name="connsiteY102" fmla="*/ 3411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986 h 4042"/>
              <a:gd name="connsiteX118" fmla="*/ 561 w 12653"/>
              <a:gd name="connsiteY118" fmla="*/ 4027 h 4042"/>
              <a:gd name="connsiteX119" fmla="*/ 520 w 12653"/>
              <a:gd name="connsiteY119" fmla="*/ 4027 h 4042"/>
              <a:gd name="connsiteX120" fmla="*/ 520 w 12653"/>
              <a:gd name="connsiteY120" fmla="*/ 3986 h 4042"/>
              <a:gd name="connsiteX121" fmla="*/ 561 w 12653"/>
              <a:gd name="connsiteY121" fmla="*/ 3986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3528 h 4042"/>
              <a:gd name="connsiteX128" fmla="*/ 12574 w 12653"/>
              <a:gd name="connsiteY128" fmla="*/ 3489 h 4042"/>
              <a:gd name="connsiteX129" fmla="*/ 12615 w 12653"/>
              <a:gd name="connsiteY129" fmla="*/ 3489 h 4042"/>
              <a:gd name="connsiteX130" fmla="*/ 12615 w 12653"/>
              <a:gd name="connsiteY130" fmla="*/ 3528 h 4042"/>
              <a:gd name="connsiteX131" fmla="*/ 12574 w 12653"/>
              <a:gd name="connsiteY131" fmla="*/ 3528 h 4042"/>
              <a:gd name="connsiteX132" fmla="*/ 12492 w 12653"/>
              <a:gd name="connsiteY132" fmla="*/ 4042 h 4042"/>
              <a:gd name="connsiteX133" fmla="*/ 12492 w 12653"/>
              <a:gd name="connsiteY133" fmla="*/ 3981 h 4042"/>
              <a:gd name="connsiteX134" fmla="*/ 12571 w 12653"/>
              <a:gd name="connsiteY134" fmla="*/ 3981 h 4042"/>
              <a:gd name="connsiteX135" fmla="*/ 12571 w 12653"/>
              <a:gd name="connsiteY135" fmla="*/ 3904 h 4042"/>
              <a:gd name="connsiteX136" fmla="*/ 12630 w 12653"/>
              <a:gd name="connsiteY136" fmla="*/ 3904 h 4042"/>
              <a:gd name="connsiteX137" fmla="*/ 12630 w 12653"/>
              <a:gd name="connsiteY137" fmla="*/ 4042 h 4042"/>
              <a:gd name="connsiteX138" fmla="*/ 12492 w 12653"/>
              <a:gd name="connsiteY138" fmla="*/ 4042 h 4042"/>
              <a:gd name="connsiteX139" fmla="*/ 12492 w 12653"/>
              <a:gd name="connsiteY139" fmla="*/ 3962 h 4042"/>
              <a:gd name="connsiteX140" fmla="*/ 12492 w 12653"/>
              <a:gd name="connsiteY140" fmla="*/ 3904 h 4042"/>
              <a:gd name="connsiteX141" fmla="*/ 12552 w 12653"/>
              <a:gd name="connsiteY141" fmla="*/ 3904 h 4042"/>
              <a:gd name="connsiteX142" fmla="*/ 12552 w 12653"/>
              <a:gd name="connsiteY142" fmla="*/ 3962 h 4042"/>
              <a:gd name="connsiteX143" fmla="*/ 12492 w 12653"/>
              <a:gd name="connsiteY143" fmla="*/ 3962 h 4042"/>
              <a:gd name="connsiteX144" fmla="*/ 12487 w 12653"/>
              <a:gd name="connsiteY144" fmla="*/ 3787 h 4042"/>
              <a:gd name="connsiteX145" fmla="*/ 12487 w 12653"/>
              <a:gd name="connsiteY145" fmla="*/ 3724 h 4042"/>
              <a:gd name="connsiteX146" fmla="*/ 12552 w 12653"/>
              <a:gd name="connsiteY146" fmla="*/ 3724 h 4042"/>
              <a:gd name="connsiteX147" fmla="*/ 12552 w 12653"/>
              <a:gd name="connsiteY147" fmla="*/ 3787 h 4042"/>
              <a:gd name="connsiteX148" fmla="*/ 12487 w 12653"/>
              <a:gd name="connsiteY148" fmla="*/ 3787 h 4042"/>
              <a:gd name="connsiteX149" fmla="*/ 12552 w 12653"/>
              <a:gd name="connsiteY149" fmla="*/ 3809 h 4042"/>
              <a:gd name="connsiteX150" fmla="*/ 12552 w 12653"/>
              <a:gd name="connsiteY150" fmla="*/ 3880 h 4042"/>
              <a:gd name="connsiteX151" fmla="*/ 12487 w 12653"/>
              <a:gd name="connsiteY151" fmla="*/ 3880 h 4042"/>
              <a:gd name="connsiteX152" fmla="*/ 12487 w 12653"/>
              <a:gd name="connsiteY152" fmla="*/ 3809 h 4042"/>
              <a:gd name="connsiteX153" fmla="*/ 12552 w 12653"/>
              <a:gd name="connsiteY153" fmla="*/ 3809 h 4042"/>
              <a:gd name="connsiteX154" fmla="*/ 12470 w 12653"/>
              <a:gd name="connsiteY154" fmla="*/ 3899 h 4042"/>
              <a:gd name="connsiteX155" fmla="*/ 12470 w 12653"/>
              <a:gd name="connsiteY155" fmla="*/ 3962 h 4042"/>
              <a:gd name="connsiteX156" fmla="*/ 12414 w 12653"/>
              <a:gd name="connsiteY156" fmla="*/ 3962 h 4042"/>
              <a:gd name="connsiteX157" fmla="*/ 12414 w 12653"/>
              <a:gd name="connsiteY157" fmla="*/ 3899 h 4042"/>
              <a:gd name="connsiteX158" fmla="*/ 12470 w 12653"/>
              <a:gd name="connsiteY158" fmla="*/ 3899 h 4042"/>
              <a:gd name="connsiteX159" fmla="*/ 12470 w 12653"/>
              <a:gd name="connsiteY159" fmla="*/ 3809 h 4042"/>
              <a:gd name="connsiteX160" fmla="*/ 12470 w 12653"/>
              <a:gd name="connsiteY160" fmla="*/ 3880 h 4042"/>
              <a:gd name="connsiteX161" fmla="*/ 12414 w 12653"/>
              <a:gd name="connsiteY161" fmla="*/ 3880 h 4042"/>
              <a:gd name="connsiteX162" fmla="*/ 12414 w 12653"/>
              <a:gd name="connsiteY162" fmla="*/ 3809 h 4042"/>
              <a:gd name="connsiteX163" fmla="*/ 12470 w 12653"/>
              <a:gd name="connsiteY163" fmla="*/ 3809 h 4042"/>
              <a:gd name="connsiteX164" fmla="*/ 12092 w 12653"/>
              <a:gd name="connsiteY164" fmla="*/ 4027 h 4042"/>
              <a:gd name="connsiteX165" fmla="*/ 12092 w 12653"/>
              <a:gd name="connsiteY165" fmla="*/ 3986 h 4042"/>
              <a:gd name="connsiteX166" fmla="*/ 12133 w 12653"/>
              <a:gd name="connsiteY166" fmla="*/ 3986 h 4042"/>
              <a:gd name="connsiteX167" fmla="*/ 12133 w 12653"/>
              <a:gd name="connsiteY167" fmla="*/ 4027 h 4042"/>
              <a:gd name="connsiteX168" fmla="*/ 12092 w 12653"/>
              <a:gd name="connsiteY168" fmla="*/ 4027 h 4042"/>
              <a:gd name="connsiteX169" fmla="*/ 240 w 12653"/>
              <a:gd name="connsiteY169" fmla="*/ 3899 h 4042"/>
              <a:gd name="connsiteX170" fmla="*/ 240 w 12653"/>
              <a:gd name="connsiteY170" fmla="*/ 3962 h 4042"/>
              <a:gd name="connsiteX171" fmla="*/ 184 w 12653"/>
              <a:gd name="connsiteY171" fmla="*/ 3962 h 4042"/>
              <a:gd name="connsiteX172" fmla="*/ 184 w 12653"/>
              <a:gd name="connsiteY172" fmla="*/ 3899 h 4042"/>
              <a:gd name="connsiteX173" fmla="*/ 240 w 12653"/>
              <a:gd name="connsiteY173" fmla="*/ 3899 h 4042"/>
              <a:gd name="connsiteX174" fmla="*/ 240 w 12653"/>
              <a:gd name="connsiteY174" fmla="*/ 3809 h 4042"/>
              <a:gd name="connsiteX175" fmla="*/ 240 w 12653"/>
              <a:gd name="connsiteY175" fmla="*/ 3880 h 4042"/>
              <a:gd name="connsiteX176" fmla="*/ 184 w 12653"/>
              <a:gd name="connsiteY176" fmla="*/ 3880 h 4042"/>
              <a:gd name="connsiteX177" fmla="*/ 184 w 12653"/>
              <a:gd name="connsiteY177" fmla="*/ 3809 h 4042"/>
              <a:gd name="connsiteX178" fmla="*/ 240 w 12653"/>
              <a:gd name="connsiteY178" fmla="*/ 3809 h 4042"/>
              <a:gd name="connsiteX179" fmla="*/ 102 w 12653"/>
              <a:gd name="connsiteY179" fmla="*/ 3787 h 4042"/>
              <a:gd name="connsiteX180" fmla="*/ 102 w 12653"/>
              <a:gd name="connsiteY180" fmla="*/ 3724 h 4042"/>
              <a:gd name="connsiteX181" fmla="*/ 166 w 12653"/>
              <a:gd name="connsiteY181" fmla="*/ 3724 h 4042"/>
              <a:gd name="connsiteX182" fmla="*/ 166 w 12653"/>
              <a:gd name="connsiteY182" fmla="*/ 3787 h 4042"/>
              <a:gd name="connsiteX183" fmla="*/ 102 w 12653"/>
              <a:gd name="connsiteY183" fmla="*/ 3787 h 4042"/>
              <a:gd name="connsiteX184" fmla="*/ 102 w 12653"/>
              <a:gd name="connsiteY184" fmla="*/ 3880 h 4042"/>
              <a:gd name="connsiteX185" fmla="*/ 102 w 12653"/>
              <a:gd name="connsiteY185" fmla="*/ 3809 h 4042"/>
              <a:gd name="connsiteX186" fmla="*/ 166 w 12653"/>
              <a:gd name="connsiteY186" fmla="*/ 3809 h 4042"/>
              <a:gd name="connsiteX187" fmla="*/ 166 w 12653"/>
              <a:gd name="connsiteY187" fmla="*/ 3880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809 h 4042"/>
              <a:gd name="connsiteX93" fmla="*/ 12651 w 12653"/>
              <a:gd name="connsiteY93" fmla="*/ 3597 h 4042"/>
              <a:gd name="connsiteX94" fmla="*/ 12522 w 12653"/>
              <a:gd name="connsiteY94" fmla="*/ 3597 h 4042"/>
              <a:gd name="connsiteX95" fmla="*/ 12522 w 12653"/>
              <a:gd name="connsiteY95" fmla="*/ 3489 h 4042"/>
              <a:gd name="connsiteX96" fmla="*/ 12552 w 12653"/>
              <a:gd name="connsiteY96" fmla="*/ 3489 h 4042"/>
              <a:gd name="connsiteX97" fmla="*/ 12552 w 12653"/>
              <a:gd name="connsiteY97" fmla="*/ 3550 h 4042"/>
              <a:gd name="connsiteX98" fmla="*/ 12636 w 12653"/>
              <a:gd name="connsiteY98" fmla="*/ 3550 h 4042"/>
              <a:gd name="connsiteX99" fmla="*/ 12636 w 12653"/>
              <a:gd name="connsiteY99" fmla="*/ 3468 h 4042"/>
              <a:gd name="connsiteX100" fmla="*/ 12574 w 12653"/>
              <a:gd name="connsiteY100" fmla="*/ 3468 h 4042"/>
              <a:gd name="connsiteX101" fmla="*/ 12574 w 12653"/>
              <a:gd name="connsiteY101" fmla="*/ 3411 h 4042"/>
              <a:gd name="connsiteX102" fmla="*/ 12634 w 12653"/>
              <a:gd name="connsiteY102" fmla="*/ 3411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986 h 4042"/>
              <a:gd name="connsiteX118" fmla="*/ 561 w 12653"/>
              <a:gd name="connsiteY118" fmla="*/ 4027 h 4042"/>
              <a:gd name="connsiteX119" fmla="*/ 520 w 12653"/>
              <a:gd name="connsiteY119" fmla="*/ 4027 h 4042"/>
              <a:gd name="connsiteX120" fmla="*/ 520 w 12653"/>
              <a:gd name="connsiteY120" fmla="*/ 3986 h 4042"/>
              <a:gd name="connsiteX121" fmla="*/ 561 w 12653"/>
              <a:gd name="connsiteY121" fmla="*/ 3986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3528 h 4042"/>
              <a:gd name="connsiteX128" fmla="*/ 12574 w 12653"/>
              <a:gd name="connsiteY128" fmla="*/ 3489 h 4042"/>
              <a:gd name="connsiteX129" fmla="*/ 12615 w 12653"/>
              <a:gd name="connsiteY129" fmla="*/ 3489 h 4042"/>
              <a:gd name="connsiteX130" fmla="*/ 12615 w 12653"/>
              <a:gd name="connsiteY130" fmla="*/ 3528 h 4042"/>
              <a:gd name="connsiteX131" fmla="*/ 12574 w 12653"/>
              <a:gd name="connsiteY131" fmla="*/ 3528 h 4042"/>
              <a:gd name="connsiteX132" fmla="*/ 12492 w 12653"/>
              <a:gd name="connsiteY132" fmla="*/ 4042 h 4042"/>
              <a:gd name="connsiteX133" fmla="*/ 12492 w 12653"/>
              <a:gd name="connsiteY133" fmla="*/ 3981 h 4042"/>
              <a:gd name="connsiteX134" fmla="*/ 12571 w 12653"/>
              <a:gd name="connsiteY134" fmla="*/ 3981 h 4042"/>
              <a:gd name="connsiteX135" fmla="*/ 12571 w 12653"/>
              <a:gd name="connsiteY135" fmla="*/ 3904 h 4042"/>
              <a:gd name="connsiteX136" fmla="*/ 12630 w 12653"/>
              <a:gd name="connsiteY136" fmla="*/ 3904 h 4042"/>
              <a:gd name="connsiteX137" fmla="*/ 12630 w 12653"/>
              <a:gd name="connsiteY137" fmla="*/ 4042 h 4042"/>
              <a:gd name="connsiteX138" fmla="*/ 12492 w 12653"/>
              <a:gd name="connsiteY138" fmla="*/ 4042 h 4042"/>
              <a:gd name="connsiteX139" fmla="*/ 12492 w 12653"/>
              <a:gd name="connsiteY139" fmla="*/ 3962 h 4042"/>
              <a:gd name="connsiteX140" fmla="*/ 12492 w 12653"/>
              <a:gd name="connsiteY140" fmla="*/ 3904 h 4042"/>
              <a:gd name="connsiteX141" fmla="*/ 12552 w 12653"/>
              <a:gd name="connsiteY141" fmla="*/ 3904 h 4042"/>
              <a:gd name="connsiteX142" fmla="*/ 12552 w 12653"/>
              <a:gd name="connsiteY142" fmla="*/ 3962 h 4042"/>
              <a:gd name="connsiteX143" fmla="*/ 12492 w 12653"/>
              <a:gd name="connsiteY143" fmla="*/ 3962 h 4042"/>
              <a:gd name="connsiteX144" fmla="*/ 12487 w 12653"/>
              <a:gd name="connsiteY144" fmla="*/ 3787 h 4042"/>
              <a:gd name="connsiteX145" fmla="*/ 12487 w 12653"/>
              <a:gd name="connsiteY145" fmla="*/ 3724 h 4042"/>
              <a:gd name="connsiteX146" fmla="*/ 12552 w 12653"/>
              <a:gd name="connsiteY146" fmla="*/ 3724 h 4042"/>
              <a:gd name="connsiteX147" fmla="*/ 12552 w 12653"/>
              <a:gd name="connsiteY147" fmla="*/ 3787 h 4042"/>
              <a:gd name="connsiteX148" fmla="*/ 12487 w 12653"/>
              <a:gd name="connsiteY148" fmla="*/ 3787 h 4042"/>
              <a:gd name="connsiteX149" fmla="*/ 12552 w 12653"/>
              <a:gd name="connsiteY149" fmla="*/ 3809 h 4042"/>
              <a:gd name="connsiteX150" fmla="*/ 12552 w 12653"/>
              <a:gd name="connsiteY150" fmla="*/ 3880 h 4042"/>
              <a:gd name="connsiteX151" fmla="*/ 12487 w 12653"/>
              <a:gd name="connsiteY151" fmla="*/ 3880 h 4042"/>
              <a:gd name="connsiteX152" fmla="*/ 12487 w 12653"/>
              <a:gd name="connsiteY152" fmla="*/ 3809 h 4042"/>
              <a:gd name="connsiteX153" fmla="*/ 12552 w 12653"/>
              <a:gd name="connsiteY153" fmla="*/ 3809 h 4042"/>
              <a:gd name="connsiteX154" fmla="*/ 12470 w 12653"/>
              <a:gd name="connsiteY154" fmla="*/ 3899 h 4042"/>
              <a:gd name="connsiteX155" fmla="*/ 12470 w 12653"/>
              <a:gd name="connsiteY155" fmla="*/ 3962 h 4042"/>
              <a:gd name="connsiteX156" fmla="*/ 12414 w 12653"/>
              <a:gd name="connsiteY156" fmla="*/ 3962 h 4042"/>
              <a:gd name="connsiteX157" fmla="*/ 12414 w 12653"/>
              <a:gd name="connsiteY157" fmla="*/ 3899 h 4042"/>
              <a:gd name="connsiteX158" fmla="*/ 12470 w 12653"/>
              <a:gd name="connsiteY158" fmla="*/ 3899 h 4042"/>
              <a:gd name="connsiteX159" fmla="*/ 12470 w 12653"/>
              <a:gd name="connsiteY159" fmla="*/ 3809 h 4042"/>
              <a:gd name="connsiteX160" fmla="*/ 12470 w 12653"/>
              <a:gd name="connsiteY160" fmla="*/ 3880 h 4042"/>
              <a:gd name="connsiteX161" fmla="*/ 12414 w 12653"/>
              <a:gd name="connsiteY161" fmla="*/ 3880 h 4042"/>
              <a:gd name="connsiteX162" fmla="*/ 12414 w 12653"/>
              <a:gd name="connsiteY162" fmla="*/ 3809 h 4042"/>
              <a:gd name="connsiteX163" fmla="*/ 12470 w 12653"/>
              <a:gd name="connsiteY163" fmla="*/ 3809 h 4042"/>
              <a:gd name="connsiteX164" fmla="*/ 12092 w 12653"/>
              <a:gd name="connsiteY164" fmla="*/ 4027 h 4042"/>
              <a:gd name="connsiteX165" fmla="*/ 12092 w 12653"/>
              <a:gd name="connsiteY165" fmla="*/ 3986 h 4042"/>
              <a:gd name="connsiteX166" fmla="*/ 12133 w 12653"/>
              <a:gd name="connsiteY166" fmla="*/ 3986 h 4042"/>
              <a:gd name="connsiteX167" fmla="*/ 12133 w 12653"/>
              <a:gd name="connsiteY167" fmla="*/ 4027 h 4042"/>
              <a:gd name="connsiteX168" fmla="*/ 12092 w 12653"/>
              <a:gd name="connsiteY168" fmla="*/ 4027 h 4042"/>
              <a:gd name="connsiteX169" fmla="*/ 240 w 12653"/>
              <a:gd name="connsiteY169" fmla="*/ 3899 h 4042"/>
              <a:gd name="connsiteX170" fmla="*/ 240 w 12653"/>
              <a:gd name="connsiteY170" fmla="*/ 3962 h 4042"/>
              <a:gd name="connsiteX171" fmla="*/ 184 w 12653"/>
              <a:gd name="connsiteY171" fmla="*/ 3962 h 4042"/>
              <a:gd name="connsiteX172" fmla="*/ 184 w 12653"/>
              <a:gd name="connsiteY172" fmla="*/ 3899 h 4042"/>
              <a:gd name="connsiteX173" fmla="*/ 240 w 12653"/>
              <a:gd name="connsiteY173" fmla="*/ 3899 h 4042"/>
              <a:gd name="connsiteX174" fmla="*/ 240 w 12653"/>
              <a:gd name="connsiteY174" fmla="*/ 3809 h 4042"/>
              <a:gd name="connsiteX175" fmla="*/ 240 w 12653"/>
              <a:gd name="connsiteY175" fmla="*/ 3880 h 4042"/>
              <a:gd name="connsiteX176" fmla="*/ 184 w 12653"/>
              <a:gd name="connsiteY176" fmla="*/ 3880 h 4042"/>
              <a:gd name="connsiteX177" fmla="*/ 184 w 12653"/>
              <a:gd name="connsiteY177" fmla="*/ 3809 h 4042"/>
              <a:gd name="connsiteX178" fmla="*/ 240 w 12653"/>
              <a:gd name="connsiteY178" fmla="*/ 3809 h 4042"/>
              <a:gd name="connsiteX179" fmla="*/ 102 w 12653"/>
              <a:gd name="connsiteY179" fmla="*/ 3787 h 4042"/>
              <a:gd name="connsiteX180" fmla="*/ 102 w 12653"/>
              <a:gd name="connsiteY180" fmla="*/ 3724 h 4042"/>
              <a:gd name="connsiteX181" fmla="*/ 166 w 12653"/>
              <a:gd name="connsiteY181" fmla="*/ 3724 h 4042"/>
              <a:gd name="connsiteX182" fmla="*/ 166 w 12653"/>
              <a:gd name="connsiteY182" fmla="*/ 3787 h 4042"/>
              <a:gd name="connsiteX183" fmla="*/ 102 w 12653"/>
              <a:gd name="connsiteY183" fmla="*/ 3787 h 4042"/>
              <a:gd name="connsiteX184" fmla="*/ 102 w 12653"/>
              <a:gd name="connsiteY184" fmla="*/ 3880 h 4042"/>
              <a:gd name="connsiteX185" fmla="*/ 102 w 12653"/>
              <a:gd name="connsiteY185" fmla="*/ 3809 h 4042"/>
              <a:gd name="connsiteX186" fmla="*/ 166 w 12653"/>
              <a:gd name="connsiteY186" fmla="*/ 3809 h 4042"/>
              <a:gd name="connsiteX187" fmla="*/ 166 w 12653"/>
              <a:gd name="connsiteY187" fmla="*/ 3880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3597 h 4042"/>
              <a:gd name="connsiteX94" fmla="*/ 12522 w 12653"/>
              <a:gd name="connsiteY94" fmla="*/ 3597 h 4042"/>
              <a:gd name="connsiteX95" fmla="*/ 12522 w 12653"/>
              <a:gd name="connsiteY95" fmla="*/ 3489 h 4042"/>
              <a:gd name="connsiteX96" fmla="*/ 12552 w 12653"/>
              <a:gd name="connsiteY96" fmla="*/ 3489 h 4042"/>
              <a:gd name="connsiteX97" fmla="*/ 12552 w 12653"/>
              <a:gd name="connsiteY97" fmla="*/ 3550 h 4042"/>
              <a:gd name="connsiteX98" fmla="*/ 12636 w 12653"/>
              <a:gd name="connsiteY98" fmla="*/ 3550 h 4042"/>
              <a:gd name="connsiteX99" fmla="*/ 12636 w 12653"/>
              <a:gd name="connsiteY99" fmla="*/ 3468 h 4042"/>
              <a:gd name="connsiteX100" fmla="*/ 12574 w 12653"/>
              <a:gd name="connsiteY100" fmla="*/ 3468 h 4042"/>
              <a:gd name="connsiteX101" fmla="*/ 12574 w 12653"/>
              <a:gd name="connsiteY101" fmla="*/ 3411 h 4042"/>
              <a:gd name="connsiteX102" fmla="*/ 12634 w 12653"/>
              <a:gd name="connsiteY102" fmla="*/ 3411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986 h 4042"/>
              <a:gd name="connsiteX118" fmla="*/ 561 w 12653"/>
              <a:gd name="connsiteY118" fmla="*/ 4027 h 4042"/>
              <a:gd name="connsiteX119" fmla="*/ 520 w 12653"/>
              <a:gd name="connsiteY119" fmla="*/ 4027 h 4042"/>
              <a:gd name="connsiteX120" fmla="*/ 520 w 12653"/>
              <a:gd name="connsiteY120" fmla="*/ 3986 h 4042"/>
              <a:gd name="connsiteX121" fmla="*/ 561 w 12653"/>
              <a:gd name="connsiteY121" fmla="*/ 3986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3528 h 4042"/>
              <a:gd name="connsiteX128" fmla="*/ 12574 w 12653"/>
              <a:gd name="connsiteY128" fmla="*/ 3489 h 4042"/>
              <a:gd name="connsiteX129" fmla="*/ 12615 w 12653"/>
              <a:gd name="connsiteY129" fmla="*/ 3489 h 4042"/>
              <a:gd name="connsiteX130" fmla="*/ 12615 w 12653"/>
              <a:gd name="connsiteY130" fmla="*/ 3528 h 4042"/>
              <a:gd name="connsiteX131" fmla="*/ 12574 w 12653"/>
              <a:gd name="connsiteY131" fmla="*/ 3528 h 4042"/>
              <a:gd name="connsiteX132" fmla="*/ 12492 w 12653"/>
              <a:gd name="connsiteY132" fmla="*/ 4042 h 4042"/>
              <a:gd name="connsiteX133" fmla="*/ 12492 w 12653"/>
              <a:gd name="connsiteY133" fmla="*/ 3981 h 4042"/>
              <a:gd name="connsiteX134" fmla="*/ 12571 w 12653"/>
              <a:gd name="connsiteY134" fmla="*/ 3981 h 4042"/>
              <a:gd name="connsiteX135" fmla="*/ 12571 w 12653"/>
              <a:gd name="connsiteY135" fmla="*/ 3904 h 4042"/>
              <a:gd name="connsiteX136" fmla="*/ 12630 w 12653"/>
              <a:gd name="connsiteY136" fmla="*/ 3904 h 4042"/>
              <a:gd name="connsiteX137" fmla="*/ 12630 w 12653"/>
              <a:gd name="connsiteY137" fmla="*/ 4042 h 4042"/>
              <a:gd name="connsiteX138" fmla="*/ 12492 w 12653"/>
              <a:gd name="connsiteY138" fmla="*/ 4042 h 4042"/>
              <a:gd name="connsiteX139" fmla="*/ 12492 w 12653"/>
              <a:gd name="connsiteY139" fmla="*/ 3962 h 4042"/>
              <a:gd name="connsiteX140" fmla="*/ 12492 w 12653"/>
              <a:gd name="connsiteY140" fmla="*/ 3904 h 4042"/>
              <a:gd name="connsiteX141" fmla="*/ 12552 w 12653"/>
              <a:gd name="connsiteY141" fmla="*/ 3904 h 4042"/>
              <a:gd name="connsiteX142" fmla="*/ 12552 w 12653"/>
              <a:gd name="connsiteY142" fmla="*/ 3962 h 4042"/>
              <a:gd name="connsiteX143" fmla="*/ 12492 w 12653"/>
              <a:gd name="connsiteY143" fmla="*/ 3962 h 4042"/>
              <a:gd name="connsiteX144" fmla="*/ 12487 w 12653"/>
              <a:gd name="connsiteY144" fmla="*/ 3787 h 4042"/>
              <a:gd name="connsiteX145" fmla="*/ 12487 w 12653"/>
              <a:gd name="connsiteY145" fmla="*/ 3724 h 4042"/>
              <a:gd name="connsiteX146" fmla="*/ 12552 w 12653"/>
              <a:gd name="connsiteY146" fmla="*/ 3724 h 4042"/>
              <a:gd name="connsiteX147" fmla="*/ 12552 w 12653"/>
              <a:gd name="connsiteY147" fmla="*/ 3787 h 4042"/>
              <a:gd name="connsiteX148" fmla="*/ 12487 w 12653"/>
              <a:gd name="connsiteY148" fmla="*/ 3787 h 4042"/>
              <a:gd name="connsiteX149" fmla="*/ 12552 w 12653"/>
              <a:gd name="connsiteY149" fmla="*/ 3809 h 4042"/>
              <a:gd name="connsiteX150" fmla="*/ 12552 w 12653"/>
              <a:gd name="connsiteY150" fmla="*/ 3880 h 4042"/>
              <a:gd name="connsiteX151" fmla="*/ 12487 w 12653"/>
              <a:gd name="connsiteY151" fmla="*/ 3880 h 4042"/>
              <a:gd name="connsiteX152" fmla="*/ 12487 w 12653"/>
              <a:gd name="connsiteY152" fmla="*/ 3809 h 4042"/>
              <a:gd name="connsiteX153" fmla="*/ 12552 w 12653"/>
              <a:gd name="connsiteY153" fmla="*/ 3809 h 4042"/>
              <a:gd name="connsiteX154" fmla="*/ 12470 w 12653"/>
              <a:gd name="connsiteY154" fmla="*/ 3899 h 4042"/>
              <a:gd name="connsiteX155" fmla="*/ 12470 w 12653"/>
              <a:gd name="connsiteY155" fmla="*/ 3962 h 4042"/>
              <a:gd name="connsiteX156" fmla="*/ 12414 w 12653"/>
              <a:gd name="connsiteY156" fmla="*/ 3962 h 4042"/>
              <a:gd name="connsiteX157" fmla="*/ 12414 w 12653"/>
              <a:gd name="connsiteY157" fmla="*/ 3899 h 4042"/>
              <a:gd name="connsiteX158" fmla="*/ 12470 w 12653"/>
              <a:gd name="connsiteY158" fmla="*/ 3899 h 4042"/>
              <a:gd name="connsiteX159" fmla="*/ 12470 w 12653"/>
              <a:gd name="connsiteY159" fmla="*/ 3809 h 4042"/>
              <a:gd name="connsiteX160" fmla="*/ 12470 w 12653"/>
              <a:gd name="connsiteY160" fmla="*/ 3880 h 4042"/>
              <a:gd name="connsiteX161" fmla="*/ 12414 w 12653"/>
              <a:gd name="connsiteY161" fmla="*/ 3880 h 4042"/>
              <a:gd name="connsiteX162" fmla="*/ 12414 w 12653"/>
              <a:gd name="connsiteY162" fmla="*/ 3809 h 4042"/>
              <a:gd name="connsiteX163" fmla="*/ 12470 w 12653"/>
              <a:gd name="connsiteY163" fmla="*/ 3809 h 4042"/>
              <a:gd name="connsiteX164" fmla="*/ 12092 w 12653"/>
              <a:gd name="connsiteY164" fmla="*/ 4027 h 4042"/>
              <a:gd name="connsiteX165" fmla="*/ 12092 w 12653"/>
              <a:gd name="connsiteY165" fmla="*/ 3986 h 4042"/>
              <a:gd name="connsiteX166" fmla="*/ 12133 w 12653"/>
              <a:gd name="connsiteY166" fmla="*/ 3986 h 4042"/>
              <a:gd name="connsiteX167" fmla="*/ 12133 w 12653"/>
              <a:gd name="connsiteY167" fmla="*/ 4027 h 4042"/>
              <a:gd name="connsiteX168" fmla="*/ 12092 w 12653"/>
              <a:gd name="connsiteY168" fmla="*/ 4027 h 4042"/>
              <a:gd name="connsiteX169" fmla="*/ 240 w 12653"/>
              <a:gd name="connsiteY169" fmla="*/ 3899 h 4042"/>
              <a:gd name="connsiteX170" fmla="*/ 240 w 12653"/>
              <a:gd name="connsiteY170" fmla="*/ 3962 h 4042"/>
              <a:gd name="connsiteX171" fmla="*/ 184 w 12653"/>
              <a:gd name="connsiteY171" fmla="*/ 3962 h 4042"/>
              <a:gd name="connsiteX172" fmla="*/ 184 w 12653"/>
              <a:gd name="connsiteY172" fmla="*/ 3899 h 4042"/>
              <a:gd name="connsiteX173" fmla="*/ 240 w 12653"/>
              <a:gd name="connsiteY173" fmla="*/ 3899 h 4042"/>
              <a:gd name="connsiteX174" fmla="*/ 240 w 12653"/>
              <a:gd name="connsiteY174" fmla="*/ 3809 h 4042"/>
              <a:gd name="connsiteX175" fmla="*/ 240 w 12653"/>
              <a:gd name="connsiteY175" fmla="*/ 3880 h 4042"/>
              <a:gd name="connsiteX176" fmla="*/ 184 w 12653"/>
              <a:gd name="connsiteY176" fmla="*/ 3880 h 4042"/>
              <a:gd name="connsiteX177" fmla="*/ 184 w 12653"/>
              <a:gd name="connsiteY177" fmla="*/ 3809 h 4042"/>
              <a:gd name="connsiteX178" fmla="*/ 240 w 12653"/>
              <a:gd name="connsiteY178" fmla="*/ 3809 h 4042"/>
              <a:gd name="connsiteX179" fmla="*/ 102 w 12653"/>
              <a:gd name="connsiteY179" fmla="*/ 3787 h 4042"/>
              <a:gd name="connsiteX180" fmla="*/ 102 w 12653"/>
              <a:gd name="connsiteY180" fmla="*/ 3724 h 4042"/>
              <a:gd name="connsiteX181" fmla="*/ 166 w 12653"/>
              <a:gd name="connsiteY181" fmla="*/ 3724 h 4042"/>
              <a:gd name="connsiteX182" fmla="*/ 166 w 12653"/>
              <a:gd name="connsiteY182" fmla="*/ 3787 h 4042"/>
              <a:gd name="connsiteX183" fmla="*/ 102 w 12653"/>
              <a:gd name="connsiteY183" fmla="*/ 3787 h 4042"/>
              <a:gd name="connsiteX184" fmla="*/ 102 w 12653"/>
              <a:gd name="connsiteY184" fmla="*/ 3880 h 4042"/>
              <a:gd name="connsiteX185" fmla="*/ 102 w 12653"/>
              <a:gd name="connsiteY185" fmla="*/ 3809 h 4042"/>
              <a:gd name="connsiteX186" fmla="*/ 166 w 12653"/>
              <a:gd name="connsiteY186" fmla="*/ 3809 h 4042"/>
              <a:gd name="connsiteX187" fmla="*/ 166 w 12653"/>
              <a:gd name="connsiteY187" fmla="*/ 3880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3597 h 4042"/>
              <a:gd name="connsiteX95" fmla="*/ 12522 w 12653"/>
              <a:gd name="connsiteY95" fmla="*/ 3489 h 4042"/>
              <a:gd name="connsiteX96" fmla="*/ 12552 w 12653"/>
              <a:gd name="connsiteY96" fmla="*/ 3489 h 4042"/>
              <a:gd name="connsiteX97" fmla="*/ 12552 w 12653"/>
              <a:gd name="connsiteY97" fmla="*/ 3550 h 4042"/>
              <a:gd name="connsiteX98" fmla="*/ 12636 w 12653"/>
              <a:gd name="connsiteY98" fmla="*/ 3550 h 4042"/>
              <a:gd name="connsiteX99" fmla="*/ 12636 w 12653"/>
              <a:gd name="connsiteY99" fmla="*/ 3468 h 4042"/>
              <a:gd name="connsiteX100" fmla="*/ 12574 w 12653"/>
              <a:gd name="connsiteY100" fmla="*/ 3468 h 4042"/>
              <a:gd name="connsiteX101" fmla="*/ 12574 w 12653"/>
              <a:gd name="connsiteY101" fmla="*/ 3411 h 4042"/>
              <a:gd name="connsiteX102" fmla="*/ 12634 w 12653"/>
              <a:gd name="connsiteY102" fmla="*/ 3411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986 h 4042"/>
              <a:gd name="connsiteX118" fmla="*/ 561 w 12653"/>
              <a:gd name="connsiteY118" fmla="*/ 4027 h 4042"/>
              <a:gd name="connsiteX119" fmla="*/ 520 w 12653"/>
              <a:gd name="connsiteY119" fmla="*/ 4027 h 4042"/>
              <a:gd name="connsiteX120" fmla="*/ 520 w 12653"/>
              <a:gd name="connsiteY120" fmla="*/ 3986 h 4042"/>
              <a:gd name="connsiteX121" fmla="*/ 561 w 12653"/>
              <a:gd name="connsiteY121" fmla="*/ 3986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3528 h 4042"/>
              <a:gd name="connsiteX128" fmla="*/ 12574 w 12653"/>
              <a:gd name="connsiteY128" fmla="*/ 3489 h 4042"/>
              <a:gd name="connsiteX129" fmla="*/ 12615 w 12653"/>
              <a:gd name="connsiteY129" fmla="*/ 3489 h 4042"/>
              <a:gd name="connsiteX130" fmla="*/ 12615 w 12653"/>
              <a:gd name="connsiteY130" fmla="*/ 3528 h 4042"/>
              <a:gd name="connsiteX131" fmla="*/ 12574 w 12653"/>
              <a:gd name="connsiteY131" fmla="*/ 3528 h 4042"/>
              <a:gd name="connsiteX132" fmla="*/ 12492 w 12653"/>
              <a:gd name="connsiteY132" fmla="*/ 4042 h 4042"/>
              <a:gd name="connsiteX133" fmla="*/ 12492 w 12653"/>
              <a:gd name="connsiteY133" fmla="*/ 3981 h 4042"/>
              <a:gd name="connsiteX134" fmla="*/ 12571 w 12653"/>
              <a:gd name="connsiteY134" fmla="*/ 3981 h 4042"/>
              <a:gd name="connsiteX135" fmla="*/ 12571 w 12653"/>
              <a:gd name="connsiteY135" fmla="*/ 3904 h 4042"/>
              <a:gd name="connsiteX136" fmla="*/ 12630 w 12653"/>
              <a:gd name="connsiteY136" fmla="*/ 3904 h 4042"/>
              <a:gd name="connsiteX137" fmla="*/ 12630 w 12653"/>
              <a:gd name="connsiteY137" fmla="*/ 4042 h 4042"/>
              <a:gd name="connsiteX138" fmla="*/ 12492 w 12653"/>
              <a:gd name="connsiteY138" fmla="*/ 4042 h 4042"/>
              <a:gd name="connsiteX139" fmla="*/ 12492 w 12653"/>
              <a:gd name="connsiteY139" fmla="*/ 3962 h 4042"/>
              <a:gd name="connsiteX140" fmla="*/ 12492 w 12653"/>
              <a:gd name="connsiteY140" fmla="*/ 3904 h 4042"/>
              <a:gd name="connsiteX141" fmla="*/ 12552 w 12653"/>
              <a:gd name="connsiteY141" fmla="*/ 3904 h 4042"/>
              <a:gd name="connsiteX142" fmla="*/ 12552 w 12653"/>
              <a:gd name="connsiteY142" fmla="*/ 3962 h 4042"/>
              <a:gd name="connsiteX143" fmla="*/ 12492 w 12653"/>
              <a:gd name="connsiteY143" fmla="*/ 3962 h 4042"/>
              <a:gd name="connsiteX144" fmla="*/ 12487 w 12653"/>
              <a:gd name="connsiteY144" fmla="*/ 3787 h 4042"/>
              <a:gd name="connsiteX145" fmla="*/ 12487 w 12653"/>
              <a:gd name="connsiteY145" fmla="*/ 3724 h 4042"/>
              <a:gd name="connsiteX146" fmla="*/ 12552 w 12653"/>
              <a:gd name="connsiteY146" fmla="*/ 3724 h 4042"/>
              <a:gd name="connsiteX147" fmla="*/ 12552 w 12653"/>
              <a:gd name="connsiteY147" fmla="*/ 3787 h 4042"/>
              <a:gd name="connsiteX148" fmla="*/ 12487 w 12653"/>
              <a:gd name="connsiteY148" fmla="*/ 3787 h 4042"/>
              <a:gd name="connsiteX149" fmla="*/ 12552 w 12653"/>
              <a:gd name="connsiteY149" fmla="*/ 3809 h 4042"/>
              <a:gd name="connsiteX150" fmla="*/ 12552 w 12653"/>
              <a:gd name="connsiteY150" fmla="*/ 3880 h 4042"/>
              <a:gd name="connsiteX151" fmla="*/ 12487 w 12653"/>
              <a:gd name="connsiteY151" fmla="*/ 3880 h 4042"/>
              <a:gd name="connsiteX152" fmla="*/ 12487 w 12653"/>
              <a:gd name="connsiteY152" fmla="*/ 3809 h 4042"/>
              <a:gd name="connsiteX153" fmla="*/ 12552 w 12653"/>
              <a:gd name="connsiteY153" fmla="*/ 3809 h 4042"/>
              <a:gd name="connsiteX154" fmla="*/ 12470 w 12653"/>
              <a:gd name="connsiteY154" fmla="*/ 3899 h 4042"/>
              <a:gd name="connsiteX155" fmla="*/ 12470 w 12653"/>
              <a:gd name="connsiteY155" fmla="*/ 3962 h 4042"/>
              <a:gd name="connsiteX156" fmla="*/ 12414 w 12653"/>
              <a:gd name="connsiteY156" fmla="*/ 3962 h 4042"/>
              <a:gd name="connsiteX157" fmla="*/ 12414 w 12653"/>
              <a:gd name="connsiteY157" fmla="*/ 3899 h 4042"/>
              <a:gd name="connsiteX158" fmla="*/ 12470 w 12653"/>
              <a:gd name="connsiteY158" fmla="*/ 3899 h 4042"/>
              <a:gd name="connsiteX159" fmla="*/ 12470 w 12653"/>
              <a:gd name="connsiteY159" fmla="*/ 3809 h 4042"/>
              <a:gd name="connsiteX160" fmla="*/ 12470 w 12653"/>
              <a:gd name="connsiteY160" fmla="*/ 3880 h 4042"/>
              <a:gd name="connsiteX161" fmla="*/ 12414 w 12653"/>
              <a:gd name="connsiteY161" fmla="*/ 3880 h 4042"/>
              <a:gd name="connsiteX162" fmla="*/ 12414 w 12653"/>
              <a:gd name="connsiteY162" fmla="*/ 3809 h 4042"/>
              <a:gd name="connsiteX163" fmla="*/ 12470 w 12653"/>
              <a:gd name="connsiteY163" fmla="*/ 3809 h 4042"/>
              <a:gd name="connsiteX164" fmla="*/ 12092 w 12653"/>
              <a:gd name="connsiteY164" fmla="*/ 4027 h 4042"/>
              <a:gd name="connsiteX165" fmla="*/ 12092 w 12653"/>
              <a:gd name="connsiteY165" fmla="*/ 3986 h 4042"/>
              <a:gd name="connsiteX166" fmla="*/ 12133 w 12653"/>
              <a:gd name="connsiteY166" fmla="*/ 3986 h 4042"/>
              <a:gd name="connsiteX167" fmla="*/ 12133 w 12653"/>
              <a:gd name="connsiteY167" fmla="*/ 4027 h 4042"/>
              <a:gd name="connsiteX168" fmla="*/ 12092 w 12653"/>
              <a:gd name="connsiteY168" fmla="*/ 4027 h 4042"/>
              <a:gd name="connsiteX169" fmla="*/ 240 w 12653"/>
              <a:gd name="connsiteY169" fmla="*/ 3899 h 4042"/>
              <a:gd name="connsiteX170" fmla="*/ 240 w 12653"/>
              <a:gd name="connsiteY170" fmla="*/ 3962 h 4042"/>
              <a:gd name="connsiteX171" fmla="*/ 184 w 12653"/>
              <a:gd name="connsiteY171" fmla="*/ 3962 h 4042"/>
              <a:gd name="connsiteX172" fmla="*/ 184 w 12653"/>
              <a:gd name="connsiteY172" fmla="*/ 3899 h 4042"/>
              <a:gd name="connsiteX173" fmla="*/ 240 w 12653"/>
              <a:gd name="connsiteY173" fmla="*/ 3899 h 4042"/>
              <a:gd name="connsiteX174" fmla="*/ 240 w 12653"/>
              <a:gd name="connsiteY174" fmla="*/ 3809 h 4042"/>
              <a:gd name="connsiteX175" fmla="*/ 240 w 12653"/>
              <a:gd name="connsiteY175" fmla="*/ 3880 h 4042"/>
              <a:gd name="connsiteX176" fmla="*/ 184 w 12653"/>
              <a:gd name="connsiteY176" fmla="*/ 3880 h 4042"/>
              <a:gd name="connsiteX177" fmla="*/ 184 w 12653"/>
              <a:gd name="connsiteY177" fmla="*/ 3809 h 4042"/>
              <a:gd name="connsiteX178" fmla="*/ 240 w 12653"/>
              <a:gd name="connsiteY178" fmla="*/ 3809 h 4042"/>
              <a:gd name="connsiteX179" fmla="*/ 102 w 12653"/>
              <a:gd name="connsiteY179" fmla="*/ 3787 h 4042"/>
              <a:gd name="connsiteX180" fmla="*/ 102 w 12653"/>
              <a:gd name="connsiteY180" fmla="*/ 3724 h 4042"/>
              <a:gd name="connsiteX181" fmla="*/ 166 w 12653"/>
              <a:gd name="connsiteY181" fmla="*/ 3724 h 4042"/>
              <a:gd name="connsiteX182" fmla="*/ 166 w 12653"/>
              <a:gd name="connsiteY182" fmla="*/ 3787 h 4042"/>
              <a:gd name="connsiteX183" fmla="*/ 102 w 12653"/>
              <a:gd name="connsiteY183" fmla="*/ 3787 h 4042"/>
              <a:gd name="connsiteX184" fmla="*/ 102 w 12653"/>
              <a:gd name="connsiteY184" fmla="*/ 3880 h 4042"/>
              <a:gd name="connsiteX185" fmla="*/ 102 w 12653"/>
              <a:gd name="connsiteY185" fmla="*/ 3809 h 4042"/>
              <a:gd name="connsiteX186" fmla="*/ 166 w 12653"/>
              <a:gd name="connsiteY186" fmla="*/ 3809 h 4042"/>
              <a:gd name="connsiteX187" fmla="*/ 166 w 12653"/>
              <a:gd name="connsiteY187" fmla="*/ 3880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3489 h 4042"/>
              <a:gd name="connsiteX96" fmla="*/ 12552 w 12653"/>
              <a:gd name="connsiteY96" fmla="*/ 3489 h 4042"/>
              <a:gd name="connsiteX97" fmla="*/ 12552 w 12653"/>
              <a:gd name="connsiteY97" fmla="*/ 3550 h 4042"/>
              <a:gd name="connsiteX98" fmla="*/ 12636 w 12653"/>
              <a:gd name="connsiteY98" fmla="*/ 3550 h 4042"/>
              <a:gd name="connsiteX99" fmla="*/ 12636 w 12653"/>
              <a:gd name="connsiteY99" fmla="*/ 3468 h 4042"/>
              <a:gd name="connsiteX100" fmla="*/ 12574 w 12653"/>
              <a:gd name="connsiteY100" fmla="*/ 3468 h 4042"/>
              <a:gd name="connsiteX101" fmla="*/ 12574 w 12653"/>
              <a:gd name="connsiteY101" fmla="*/ 3411 h 4042"/>
              <a:gd name="connsiteX102" fmla="*/ 12634 w 12653"/>
              <a:gd name="connsiteY102" fmla="*/ 3411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986 h 4042"/>
              <a:gd name="connsiteX118" fmla="*/ 561 w 12653"/>
              <a:gd name="connsiteY118" fmla="*/ 4027 h 4042"/>
              <a:gd name="connsiteX119" fmla="*/ 520 w 12653"/>
              <a:gd name="connsiteY119" fmla="*/ 4027 h 4042"/>
              <a:gd name="connsiteX120" fmla="*/ 520 w 12653"/>
              <a:gd name="connsiteY120" fmla="*/ 3986 h 4042"/>
              <a:gd name="connsiteX121" fmla="*/ 561 w 12653"/>
              <a:gd name="connsiteY121" fmla="*/ 3986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3528 h 4042"/>
              <a:gd name="connsiteX128" fmla="*/ 12574 w 12653"/>
              <a:gd name="connsiteY128" fmla="*/ 3489 h 4042"/>
              <a:gd name="connsiteX129" fmla="*/ 12615 w 12653"/>
              <a:gd name="connsiteY129" fmla="*/ 3489 h 4042"/>
              <a:gd name="connsiteX130" fmla="*/ 12615 w 12653"/>
              <a:gd name="connsiteY130" fmla="*/ 3528 h 4042"/>
              <a:gd name="connsiteX131" fmla="*/ 12574 w 12653"/>
              <a:gd name="connsiteY131" fmla="*/ 3528 h 4042"/>
              <a:gd name="connsiteX132" fmla="*/ 12492 w 12653"/>
              <a:gd name="connsiteY132" fmla="*/ 4042 h 4042"/>
              <a:gd name="connsiteX133" fmla="*/ 12492 w 12653"/>
              <a:gd name="connsiteY133" fmla="*/ 3981 h 4042"/>
              <a:gd name="connsiteX134" fmla="*/ 12571 w 12653"/>
              <a:gd name="connsiteY134" fmla="*/ 3981 h 4042"/>
              <a:gd name="connsiteX135" fmla="*/ 12571 w 12653"/>
              <a:gd name="connsiteY135" fmla="*/ 3904 h 4042"/>
              <a:gd name="connsiteX136" fmla="*/ 12630 w 12653"/>
              <a:gd name="connsiteY136" fmla="*/ 3904 h 4042"/>
              <a:gd name="connsiteX137" fmla="*/ 12630 w 12653"/>
              <a:gd name="connsiteY137" fmla="*/ 4042 h 4042"/>
              <a:gd name="connsiteX138" fmla="*/ 12492 w 12653"/>
              <a:gd name="connsiteY138" fmla="*/ 4042 h 4042"/>
              <a:gd name="connsiteX139" fmla="*/ 12492 w 12653"/>
              <a:gd name="connsiteY139" fmla="*/ 3962 h 4042"/>
              <a:gd name="connsiteX140" fmla="*/ 12492 w 12653"/>
              <a:gd name="connsiteY140" fmla="*/ 3904 h 4042"/>
              <a:gd name="connsiteX141" fmla="*/ 12552 w 12653"/>
              <a:gd name="connsiteY141" fmla="*/ 3904 h 4042"/>
              <a:gd name="connsiteX142" fmla="*/ 12552 w 12653"/>
              <a:gd name="connsiteY142" fmla="*/ 3962 h 4042"/>
              <a:gd name="connsiteX143" fmla="*/ 12492 w 12653"/>
              <a:gd name="connsiteY143" fmla="*/ 3962 h 4042"/>
              <a:gd name="connsiteX144" fmla="*/ 12487 w 12653"/>
              <a:gd name="connsiteY144" fmla="*/ 3787 h 4042"/>
              <a:gd name="connsiteX145" fmla="*/ 12487 w 12653"/>
              <a:gd name="connsiteY145" fmla="*/ 3724 h 4042"/>
              <a:gd name="connsiteX146" fmla="*/ 12552 w 12653"/>
              <a:gd name="connsiteY146" fmla="*/ 3724 h 4042"/>
              <a:gd name="connsiteX147" fmla="*/ 12552 w 12653"/>
              <a:gd name="connsiteY147" fmla="*/ 3787 h 4042"/>
              <a:gd name="connsiteX148" fmla="*/ 12487 w 12653"/>
              <a:gd name="connsiteY148" fmla="*/ 3787 h 4042"/>
              <a:gd name="connsiteX149" fmla="*/ 12552 w 12653"/>
              <a:gd name="connsiteY149" fmla="*/ 3809 h 4042"/>
              <a:gd name="connsiteX150" fmla="*/ 12552 w 12653"/>
              <a:gd name="connsiteY150" fmla="*/ 3880 h 4042"/>
              <a:gd name="connsiteX151" fmla="*/ 12487 w 12653"/>
              <a:gd name="connsiteY151" fmla="*/ 3880 h 4042"/>
              <a:gd name="connsiteX152" fmla="*/ 12487 w 12653"/>
              <a:gd name="connsiteY152" fmla="*/ 3809 h 4042"/>
              <a:gd name="connsiteX153" fmla="*/ 12552 w 12653"/>
              <a:gd name="connsiteY153" fmla="*/ 3809 h 4042"/>
              <a:gd name="connsiteX154" fmla="*/ 12470 w 12653"/>
              <a:gd name="connsiteY154" fmla="*/ 3899 h 4042"/>
              <a:gd name="connsiteX155" fmla="*/ 12470 w 12653"/>
              <a:gd name="connsiteY155" fmla="*/ 3962 h 4042"/>
              <a:gd name="connsiteX156" fmla="*/ 12414 w 12653"/>
              <a:gd name="connsiteY156" fmla="*/ 3962 h 4042"/>
              <a:gd name="connsiteX157" fmla="*/ 12414 w 12653"/>
              <a:gd name="connsiteY157" fmla="*/ 3899 h 4042"/>
              <a:gd name="connsiteX158" fmla="*/ 12470 w 12653"/>
              <a:gd name="connsiteY158" fmla="*/ 3899 h 4042"/>
              <a:gd name="connsiteX159" fmla="*/ 12470 w 12653"/>
              <a:gd name="connsiteY159" fmla="*/ 3809 h 4042"/>
              <a:gd name="connsiteX160" fmla="*/ 12470 w 12653"/>
              <a:gd name="connsiteY160" fmla="*/ 3880 h 4042"/>
              <a:gd name="connsiteX161" fmla="*/ 12414 w 12653"/>
              <a:gd name="connsiteY161" fmla="*/ 3880 h 4042"/>
              <a:gd name="connsiteX162" fmla="*/ 12414 w 12653"/>
              <a:gd name="connsiteY162" fmla="*/ 3809 h 4042"/>
              <a:gd name="connsiteX163" fmla="*/ 12470 w 12653"/>
              <a:gd name="connsiteY163" fmla="*/ 3809 h 4042"/>
              <a:gd name="connsiteX164" fmla="*/ 12092 w 12653"/>
              <a:gd name="connsiteY164" fmla="*/ 4027 h 4042"/>
              <a:gd name="connsiteX165" fmla="*/ 12092 w 12653"/>
              <a:gd name="connsiteY165" fmla="*/ 3986 h 4042"/>
              <a:gd name="connsiteX166" fmla="*/ 12133 w 12653"/>
              <a:gd name="connsiteY166" fmla="*/ 3986 h 4042"/>
              <a:gd name="connsiteX167" fmla="*/ 12133 w 12653"/>
              <a:gd name="connsiteY167" fmla="*/ 4027 h 4042"/>
              <a:gd name="connsiteX168" fmla="*/ 12092 w 12653"/>
              <a:gd name="connsiteY168" fmla="*/ 4027 h 4042"/>
              <a:gd name="connsiteX169" fmla="*/ 240 w 12653"/>
              <a:gd name="connsiteY169" fmla="*/ 3899 h 4042"/>
              <a:gd name="connsiteX170" fmla="*/ 240 w 12653"/>
              <a:gd name="connsiteY170" fmla="*/ 3962 h 4042"/>
              <a:gd name="connsiteX171" fmla="*/ 184 w 12653"/>
              <a:gd name="connsiteY171" fmla="*/ 3962 h 4042"/>
              <a:gd name="connsiteX172" fmla="*/ 184 w 12653"/>
              <a:gd name="connsiteY172" fmla="*/ 3899 h 4042"/>
              <a:gd name="connsiteX173" fmla="*/ 240 w 12653"/>
              <a:gd name="connsiteY173" fmla="*/ 3899 h 4042"/>
              <a:gd name="connsiteX174" fmla="*/ 240 w 12653"/>
              <a:gd name="connsiteY174" fmla="*/ 3809 h 4042"/>
              <a:gd name="connsiteX175" fmla="*/ 240 w 12653"/>
              <a:gd name="connsiteY175" fmla="*/ 3880 h 4042"/>
              <a:gd name="connsiteX176" fmla="*/ 184 w 12653"/>
              <a:gd name="connsiteY176" fmla="*/ 3880 h 4042"/>
              <a:gd name="connsiteX177" fmla="*/ 184 w 12653"/>
              <a:gd name="connsiteY177" fmla="*/ 3809 h 4042"/>
              <a:gd name="connsiteX178" fmla="*/ 240 w 12653"/>
              <a:gd name="connsiteY178" fmla="*/ 3809 h 4042"/>
              <a:gd name="connsiteX179" fmla="*/ 102 w 12653"/>
              <a:gd name="connsiteY179" fmla="*/ 3787 h 4042"/>
              <a:gd name="connsiteX180" fmla="*/ 102 w 12653"/>
              <a:gd name="connsiteY180" fmla="*/ 3724 h 4042"/>
              <a:gd name="connsiteX181" fmla="*/ 166 w 12653"/>
              <a:gd name="connsiteY181" fmla="*/ 3724 h 4042"/>
              <a:gd name="connsiteX182" fmla="*/ 166 w 12653"/>
              <a:gd name="connsiteY182" fmla="*/ 3787 h 4042"/>
              <a:gd name="connsiteX183" fmla="*/ 102 w 12653"/>
              <a:gd name="connsiteY183" fmla="*/ 3787 h 4042"/>
              <a:gd name="connsiteX184" fmla="*/ 102 w 12653"/>
              <a:gd name="connsiteY184" fmla="*/ 3880 h 4042"/>
              <a:gd name="connsiteX185" fmla="*/ 102 w 12653"/>
              <a:gd name="connsiteY185" fmla="*/ 3809 h 4042"/>
              <a:gd name="connsiteX186" fmla="*/ 166 w 12653"/>
              <a:gd name="connsiteY186" fmla="*/ 3809 h 4042"/>
              <a:gd name="connsiteX187" fmla="*/ 166 w 12653"/>
              <a:gd name="connsiteY187" fmla="*/ 3880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3489 h 4042"/>
              <a:gd name="connsiteX97" fmla="*/ 12552 w 12653"/>
              <a:gd name="connsiteY97" fmla="*/ 3550 h 4042"/>
              <a:gd name="connsiteX98" fmla="*/ 12636 w 12653"/>
              <a:gd name="connsiteY98" fmla="*/ 3550 h 4042"/>
              <a:gd name="connsiteX99" fmla="*/ 12636 w 12653"/>
              <a:gd name="connsiteY99" fmla="*/ 3468 h 4042"/>
              <a:gd name="connsiteX100" fmla="*/ 12574 w 12653"/>
              <a:gd name="connsiteY100" fmla="*/ 3468 h 4042"/>
              <a:gd name="connsiteX101" fmla="*/ 12574 w 12653"/>
              <a:gd name="connsiteY101" fmla="*/ 3411 h 4042"/>
              <a:gd name="connsiteX102" fmla="*/ 12634 w 12653"/>
              <a:gd name="connsiteY102" fmla="*/ 3411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986 h 4042"/>
              <a:gd name="connsiteX118" fmla="*/ 561 w 12653"/>
              <a:gd name="connsiteY118" fmla="*/ 4027 h 4042"/>
              <a:gd name="connsiteX119" fmla="*/ 520 w 12653"/>
              <a:gd name="connsiteY119" fmla="*/ 4027 h 4042"/>
              <a:gd name="connsiteX120" fmla="*/ 520 w 12653"/>
              <a:gd name="connsiteY120" fmla="*/ 3986 h 4042"/>
              <a:gd name="connsiteX121" fmla="*/ 561 w 12653"/>
              <a:gd name="connsiteY121" fmla="*/ 3986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3528 h 4042"/>
              <a:gd name="connsiteX128" fmla="*/ 12574 w 12653"/>
              <a:gd name="connsiteY128" fmla="*/ 3489 h 4042"/>
              <a:gd name="connsiteX129" fmla="*/ 12615 w 12653"/>
              <a:gd name="connsiteY129" fmla="*/ 3489 h 4042"/>
              <a:gd name="connsiteX130" fmla="*/ 12615 w 12653"/>
              <a:gd name="connsiteY130" fmla="*/ 3528 h 4042"/>
              <a:gd name="connsiteX131" fmla="*/ 12574 w 12653"/>
              <a:gd name="connsiteY131" fmla="*/ 3528 h 4042"/>
              <a:gd name="connsiteX132" fmla="*/ 12492 w 12653"/>
              <a:gd name="connsiteY132" fmla="*/ 4042 h 4042"/>
              <a:gd name="connsiteX133" fmla="*/ 12492 w 12653"/>
              <a:gd name="connsiteY133" fmla="*/ 3981 h 4042"/>
              <a:gd name="connsiteX134" fmla="*/ 12571 w 12653"/>
              <a:gd name="connsiteY134" fmla="*/ 3981 h 4042"/>
              <a:gd name="connsiteX135" fmla="*/ 12571 w 12653"/>
              <a:gd name="connsiteY135" fmla="*/ 3904 h 4042"/>
              <a:gd name="connsiteX136" fmla="*/ 12630 w 12653"/>
              <a:gd name="connsiteY136" fmla="*/ 3904 h 4042"/>
              <a:gd name="connsiteX137" fmla="*/ 12630 w 12653"/>
              <a:gd name="connsiteY137" fmla="*/ 4042 h 4042"/>
              <a:gd name="connsiteX138" fmla="*/ 12492 w 12653"/>
              <a:gd name="connsiteY138" fmla="*/ 4042 h 4042"/>
              <a:gd name="connsiteX139" fmla="*/ 12492 w 12653"/>
              <a:gd name="connsiteY139" fmla="*/ 3962 h 4042"/>
              <a:gd name="connsiteX140" fmla="*/ 12492 w 12653"/>
              <a:gd name="connsiteY140" fmla="*/ 3904 h 4042"/>
              <a:gd name="connsiteX141" fmla="*/ 12552 w 12653"/>
              <a:gd name="connsiteY141" fmla="*/ 3904 h 4042"/>
              <a:gd name="connsiteX142" fmla="*/ 12552 w 12653"/>
              <a:gd name="connsiteY142" fmla="*/ 3962 h 4042"/>
              <a:gd name="connsiteX143" fmla="*/ 12492 w 12653"/>
              <a:gd name="connsiteY143" fmla="*/ 3962 h 4042"/>
              <a:gd name="connsiteX144" fmla="*/ 12487 w 12653"/>
              <a:gd name="connsiteY144" fmla="*/ 3787 h 4042"/>
              <a:gd name="connsiteX145" fmla="*/ 12487 w 12653"/>
              <a:gd name="connsiteY145" fmla="*/ 3724 h 4042"/>
              <a:gd name="connsiteX146" fmla="*/ 12552 w 12653"/>
              <a:gd name="connsiteY146" fmla="*/ 3724 h 4042"/>
              <a:gd name="connsiteX147" fmla="*/ 12552 w 12653"/>
              <a:gd name="connsiteY147" fmla="*/ 3787 h 4042"/>
              <a:gd name="connsiteX148" fmla="*/ 12487 w 12653"/>
              <a:gd name="connsiteY148" fmla="*/ 3787 h 4042"/>
              <a:gd name="connsiteX149" fmla="*/ 12552 w 12653"/>
              <a:gd name="connsiteY149" fmla="*/ 3809 h 4042"/>
              <a:gd name="connsiteX150" fmla="*/ 12552 w 12653"/>
              <a:gd name="connsiteY150" fmla="*/ 3880 h 4042"/>
              <a:gd name="connsiteX151" fmla="*/ 12487 w 12653"/>
              <a:gd name="connsiteY151" fmla="*/ 3880 h 4042"/>
              <a:gd name="connsiteX152" fmla="*/ 12487 w 12653"/>
              <a:gd name="connsiteY152" fmla="*/ 3809 h 4042"/>
              <a:gd name="connsiteX153" fmla="*/ 12552 w 12653"/>
              <a:gd name="connsiteY153" fmla="*/ 3809 h 4042"/>
              <a:gd name="connsiteX154" fmla="*/ 12470 w 12653"/>
              <a:gd name="connsiteY154" fmla="*/ 3899 h 4042"/>
              <a:gd name="connsiteX155" fmla="*/ 12470 w 12653"/>
              <a:gd name="connsiteY155" fmla="*/ 3962 h 4042"/>
              <a:gd name="connsiteX156" fmla="*/ 12414 w 12653"/>
              <a:gd name="connsiteY156" fmla="*/ 3962 h 4042"/>
              <a:gd name="connsiteX157" fmla="*/ 12414 w 12653"/>
              <a:gd name="connsiteY157" fmla="*/ 3899 h 4042"/>
              <a:gd name="connsiteX158" fmla="*/ 12470 w 12653"/>
              <a:gd name="connsiteY158" fmla="*/ 3899 h 4042"/>
              <a:gd name="connsiteX159" fmla="*/ 12470 w 12653"/>
              <a:gd name="connsiteY159" fmla="*/ 3809 h 4042"/>
              <a:gd name="connsiteX160" fmla="*/ 12470 w 12653"/>
              <a:gd name="connsiteY160" fmla="*/ 3880 h 4042"/>
              <a:gd name="connsiteX161" fmla="*/ 12414 w 12653"/>
              <a:gd name="connsiteY161" fmla="*/ 3880 h 4042"/>
              <a:gd name="connsiteX162" fmla="*/ 12414 w 12653"/>
              <a:gd name="connsiteY162" fmla="*/ 3809 h 4042"/>
              <a:gd name="connsiteX163" fmla="*/ 12470 w 12653"/>
              <a:gd name="connsiteY163" fmla="*/ 3809 h 4042"/>
              <a:gd name="connsiteX164" fmla="*/ 12092 w 12653"/>
              <a:gd name="connsiteY164" fmla="*/ 4027 h 4042"/>
              <a:gd name="connsiteX165" fmla="*/ 12092 w 12653"/>
              <a:gd name="connsiteY165" fmla="*/ 3986 h 4042"/>
              <a:gd name="connsiteX166" fmla="*/ 12133 w 12653"/>
              <a:gd name="connsiteY166" fmla="*/ 3986 h 4042"/>
              <a:gd name="connsiteX167" fmla="*/ 12133 w 12653"/>
              <a:gd name="connsiteY167" fmla="*/ 4027 h 4042"/>
              <a:gd name="connsiteX168" fmla="*/ 12092 w 12653"/>
              <a:gd name="connsiteY168" fmla="*/ 4027 h 4042"/>
              <a:gd name="connsiteX169" fmla="*/ 240 w 12653"/>
              <a:gd name="connsiteY169" fmla="*/ 3899 h 4042"/>
              <a:gd name="connsiteX170" fmla="*/ 240 w 12653"/>
              <a:gd name="connsiteY170" fmla="*/ 3962 h 4042"/>
              <a:gd name="connsiteX171" fmla="*/ 184 w 12653"/>
              <a:gd name="connsiteY171" fmla="*/ 3962 h 4042"/>
              <a:gd name="connsiteX172" fmla="*/ 184 w 12653"/>
              <a:gd name="connsiteY172" fmla="*/ 3899 h 4042"/>
              <a:gd name="connsiteX173" fmla="*/ 240 w 12653"/>
              <a:gd name="connsiteY173" fmla="*/ 3899 h 4042"/>
              <a:gd name="connsiteX174" fmla="*/ 240 w 12653"/>
              <a:gd name="connsiteY174" fmla="*/ 3809 h 4042"/>
              <a:gd name="connsiteX175" fmla="*/ 240 w 12653"/>
              <a:gd name="connsiteY175" fmla="*/ 3880 h 4042"/>
              <a:gd name="connsiteX176" fmla="*/ 184 w 12653"/>
              <a:gd name="connsiteY176" fmla="*/ 3880 h 4042"/>
              <a:gd name="connsiteX177" fmla="*/ 184 w 12653"/>
              <a:gd name="connsiteY177" fmla="*/ 3809 h 4042"/>
              <a:gd name="connsiteX178" fmla="*/ 240 w 12653"/>
              <a:gd name="connsiteY178" fmla="*/ 3809 h 4042"/>
              <a:gd name="connsiteX179" fmla="*/ 102 w 12653"/>
              <a:gd name="connsiteY179" fmla="*/ 3787 h 4042"/>
              <a:gd name="connsiteX180" fmla="*/ 102 w 12653"/>
              <a:gd name="connsiteY180" fmla="*/ 3724 h 4042"/>
              <a:gd name="connsiteX181" fmla="*/ 166 w 12653"/>
              <a:gd name="connsiteY181" fmla="*/ 3724 h 4042"/>
              <a:gd name="connsiteX182" fmla="*/ 166 w 12653"/>
              <a:gd name="connsiteY182" fmla="*/ 3787 h 4042"/>
              <a:gd name="connsiteX183" fmla="*/ 102 w 12653"/>
              <a:gd name="connsiteY183" fmla="*/ 3787 h 4042"/>
              <a:gd name="connsiteX184" fmla="*/ 102 w 12653"/>
              <a:gd name="connsiteY184" fmla="*/ 3880 h 4042"/>
              <a:gd name="connsiteX185" fmla="*/ 102 w 12653"/>
              <a:gd name="connsiteY185" fmla="*/ 3809 h 4042"/>
              <a:gd name="connsiteX186" fmla="*/ 166 w 12653"/>
              <a:gd name="connsiteY186" fmla="*/ 3809 h 4042"/>
              <a:gd name="connsiteX187" fmla="*/ 166 w 12653"/>
              <a:gd name="connsiteY187" fmla="*/ 3880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3550 h 4042"/>
              <a:gd name="connsiteX98" fmla="*/ 12636 w 12653"/>
              <a:gd name="connsiteY98" fmla="*/ 3550 h 4042"/>
              <a:gd name="connsiteX99" fmla="*/ 12636 w 12653"/>
              <a:gd name="connsiteY99" fmla="*/ 3468 h 4042"/>
              <a:gd name="connsiteX100" fmla="*/ 12574 w 12653"/>
              <a:gd name="connsiteY100" fmla="*/ 3468 h 4042"/>
              <a:gd name="connsiteX101" fmla="*/ 12574 w 12653"/>
              <a:gd name="connsiteY101" fmla="*/ 3411 h 4042"/>
              <a:gd name="connsiteX102" fmla="*/ 12634 w 12653"/>
              <a:gd name="connsiteY102" fmla="*/ 3411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986 h 4042"/>
              <a:gd name="connsiteX118" fmla="*/ 561 w 12653"/>
              <a:gd name="connsiteY118" fmla="*/ 4027 h 4042"/>
              <a:gd name="connsiteX119" fmla="*/ 520 w 12653"/>
              <a:gd name="connsiteY119" fmla="*/ 4027 h 4042"/>
              <a:gd name="connsiteX120" fmla="*/ 520 w 12653"/>
              <a:gd name="connsiteY120" fmla="*/ 3986 h 4042"/>
              <a:gd name="connsiteX121" fmla="*/ 561 w 12653"/>
              <a:gd name="connsiteY121" fmla="*/ 3986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3528 h 4042"/>
              <a:gd name="connsiteX128" fmla="*/ 12574 w 12653"/>
              <a:gd name="connsiteY128" fmla="*/ 3489 h 4042"/>
              <a:gd name="connsiteX129" fmla="*/ 12615 w 12653"/>
              <a:gd name="connsiteY129" fmla="*/ 3489 h 4042"/>
              <a:gd name="connsiteX130" fmla="*/ 12615 w 12653"/>
              <a:gd name="connsiteY130" fmla="*/ 3528 h 4042"/>
              <a:gd name="connsiteX131" fmla="*/ 12574 w 12653"/>
              <a:gd name="connsiteY131" fmla="*/ 3528 h 4042"/>
              <a:gd name="connsiteX132" fmla="*/ 12492 w 12653"/>
              <a:gd name="connsiteY132" fmla="*/ 4042 h 4042"/>
              <a:gd name="connsiteX133" fmla="*/ 12492 w 12653"/>
              <a:gd name="connsiteY133" fmla="*/ 3981 h 4042"/>
              <a:gd name="connsiteX134" fmla="*/ 12571 w 12653"/>
              <a:gd name="connsiteY134" fmla="*/ 3981 h 4042"/>
              <a:gd name="connsiteX135" fmla="*/ 12571 w 12653"/>
              <a:gd name="connsiteY135" fmla="*/ 3904 h 4042"/>
              <a:gd name="connsiteX136" fmla="*/ 12630 w 12653"/>
              <a:gd name="connsiteY136" fmla="*/ 3904 h 4042"/>
              <a:gd name="connsiteX137" fmla="*/ 12630 w 12653"/>
              <a:gd name="connsiteY137" fmla="*/ 4042 h 4042"/>
              <a:gd name="connsiteX138" fmla="*/ 12492 w 12653"/>
              <a:gd name="connsiteY138" fmla="*/ 4042 h 4042"/>
              <a:gd name="connsiteX139" fmla="*/ 12492 w 12653"/>
              <a:gd name="connsiteY139" fmla="*/ 3962 h 4042"/>
              <a:gd name="connsiteX140" fmla="*/ 12492 w 12653"/>
              <a:gd name="connsiteY140" fmla="*/ 3904 h 4042"/>
              <a:gd name="connsiteX141" fmla="*/ 12552 w 12653"/>
              <a:gd name="connsiteY141" fmla="*/ 3904 h 4042"/>
              <a:gd name="connsiteX142" fmla="*/ 12552 w 12653"/>
              <a:gd name="connsiteY142" fmla="*/ 3962 h 4042"/>
              <a:gd name="connsiteX143" fmla="*/ 12492 w 12653"/>
              <a:gd name="connsiteY143" fmla="*/ 3962 h 4042"/>
              <a:gd name="connsiteX144" fmla="*/ 12487 w 12653"/>
              <a:gd name="connsiteY144" fmla="*/ 3787 h 4042"/>
              <a:gd name="connsiteX145" fmla="*/ 12487 w 12653"/>
              <a:gd name="connsiteY145" fmla="*/ 3724 h 4042"/>
              <a:gd name="connsiteX146" fmla="*/ 12552 w 12653"/>
              <a:gd name="connsiteY146" fmla="*/ 3724 h 4042"/>
              <a:gd name="connsiteX147" fmla="*/ 12552 w 12653"/>
              <a:gd name="connsiteY147" fmla="*/ 3787 h 4042"/>
              <a:gd name="connsiteX148" fmla="*/ 12487 w 12653"/>
              <a:gd name="connsiteY148" fmla="*/ 3787 h 4042"/>
              <a:gd name="connsiteX149" fmla="*/ 12552 w 12653"/>
              <a:gd name="connsiteY149" fmla="*/ 3809 h 4042"/>
              <a:gd name="connsiteX150" fmla="*/ 12552 w 12653"/>
              <a:gd name="connsiteY150" fmla="*/ 3880 h 4042"/>
              <a:gd name="connsiteX151" fmla="*/ 12487 w 12653"/>
              <a:gd name="connsiteY151" fmla="*/ 3880 h 4042"/>
              <a:gd name="connsiteX152" fmla="*/ 12487 w 12653"/>
              <a:gd name="connsiteY152" fmla="*/ 3809 h 4042"/>
              <a:gd name="connsiteX153" fmla="*/ 12552 w 12653"/>
              <a:gd name="connsiteY153" fmla="*/ 3809 h 4042"/>
              <a:gd name="connsiteX154" fmla="*/ 12470 w 12653"/>
              <a:gd name="connsiteY154" fmla="*/ 3899 h 4042"/>
              <a:gd name="connsiteX155" fmla="*/ 12470 w 12653"/>
              <a:gd name="connsiteY155" fmla="*/ 3962 h 4042"/>
              <a:gd name="connsiteX156" fmla="*/ 12414 w 12653"/>
              <a:gd name="connsiteY156" fmla="*/ 3962 h 4042"/>
              <a:gd name="connsiteX157" fmla="*/ 12414 w 12653"/>
              <a:gd name="connsiteY157" fmla="*/ 3899 h 4042"/>
              <a:gd name="connsiteX158" fmla="*/ 12470 w 12653"/>
              <a:gd name="connsiteY158" fmla="*/ 3899 h 4042"/>
              <a:gd name="connsiteX159" fmla="*/ 12470 w 12653"/>
              <a:gd name="connsiteY159" fmla="*/ 3809 h 4042"/>
              <a:gd name="connsiteX160" fmla="*/ 12470 w 12653"/>
              <a:gd name="connsiteY160" fmla="*/ 3880 h 4042"/>
              <a:gd name="connsiteX161" fmla="*/ 12414 w 12653"/>
              <a:gd name="connsiteY161" fmla="*/ 3880 h 4042"/>
              <a:gd name="connsiteX162" fmla="*/ 12414 w 12653"/>
              <a:gd name="connsiteY162" fmla="*/ 3809 h 4042"/>
              <a:gd name="connsiteX163" fmla="*/ 12470 w 12653"/>
              <a:gd name="connsiteY163" fmla="*/ 3809 h 4042"/>
              <a:gd name="connsiteX164" fmla="*/ 12092 w 12653"/>
              <a:gd name="connsiteY164" fmla="*/ 4027 h 4042"/>
              <a:gd name="connsiteX165" fmla="*/ 12092 w 12653"/>
              <a:gd name="connsiteY165" fmla="*/ 3986 h 4042"/>
              <a:gd name="connsiteX166" fmla="*/ 12133 w 12653"/>
              <a:gd name="connsiteY166" fmla="*/ 3986 h 4042"/>
              <a:gd name="connsiteX167" fmla="*/ 12133 w 12653"/>
              <a:gd name="connsiteY167" fmla="*/ 4027 h 4042"/>
              <a:gd name="connsiteX168" fmla="*/ 12092 w 12653"/>
              <a:gd name="connsiteY168" fmla="*/ 4027 h 4042"/>
              <a:gd name="connsiteX169" fmla="*/ 240 w 12653"/>
              <a:gd name="connsiteY169" fmla="*/ 3899 h 4042"/>
              <a:gd name="connsiteX170" fmla="*/ 240 w 12653"/>
              <a:gd name="connsiteY170" fmla="*/ 3962 h 4042"/>
              <a:gd name="connsiteX171" fmla="*/ 184 w 12653"/>
              <a:gd name="connsiteY171" fmla="*/ 3962 h 4042"/>
              <a:gd name="connsiteX172" fmla="*/ 184 w 12653"/>
              <a:gd name="connsiteY172" fmla="*/ 3899 h 4042"/>
              <a:gd name="connsiteX173" fmla="*/ 240 w 12653"/>
              <a:gd name="connsiteY173" fmla="*/ 3899 h 4042"/>
              <a:gd name="connsiteX174" fmla="*/ 240 w 12653"/>
              <a:gd name="connsiteY174" fmla="*/ 3809 h 4042"/>
              <a:gd name="connsiteX175" fmla="*/ 240 w 12653"/>
              <a:gd name="connsiteY175" fmla="*/ 3880 h 4042"/>
              <a:gd name="connsiteX176" fmla="*/ 184 w 12653"/>
              <a:gd name="connsiteY176" fmla="*/ 3880 h 4042"/>
              <a:gd name="connsiteX177" fmla="*/ 184 w 12653"/>
              <a:gd name="connsiteY177" fmla="*/ 3809 h 4042"/>
              <a:gd name="connsiteX178" fmla="*/ 240 w 12653"/>
              <a:gd name="connsiteY178" fmla="*/ 3809 h 4042"/>
              <a:gd name="connsiteX179" fmla="*/ 102 w 12653"/>
              <a:gd name="connsiteY179" fmla="*/ 3787 h 4042"/>
              <a:gd name="connsiteX180" fmla="*/ 102 w 12653"/>
              <a:gd name="connsiteY180" fmla="*/ 3724 h 4042"/>
              <a:gd name="connsiteX181" fmla="*/ 166 w 12653"/>
              <a:gd name="connsiteY181" fmla="*/ 3724 h 4042"/>
              <a:gd name="connsiteX182" fmla="*/ 166 w 12653"/>
              <a:gd name="connsiteY182" fmla="*/ 3787 h 4042"/>
              <a:gd name="connsiteX183" fmla="*/ 102 w 12653"/>
              <a:gd name="connsiteY183" fmla="*/ 3787 h 4042"/>
              <a:gd name="connsiteX184" fmla="*/ 102 w 12653"/>
              <a:gd name="connsiteY184" fmla="*/ 3880 h 4042"/>
              <a:gd name="connsiteX185" fmla="*/ 102 w 12653"/>
              <a:gd name="connsiteY185" fmla="*/ 3809 h 4042"/>
              <a:gd name="connsiteX186" fmla="*/ 166 w 12653"/>
              <a:gd name="connsiteY186" fmla="*/ 3809 h 4042"/>
              <a:gd name="connsiteX187" fmla="*/ 166 w 12653"/>
              <a:gd name="connsiteY187" fmla="*/ 3880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2847 h 4042"/>
              <a:gd name="connsiteX98" fmla="*/ 12636 w 12653"/>
              <a:gd name="connsiteY98" fmla="*/ 3550 h 4042"/>
              <a:gd name="connsiteX99" fmla="*/ 12636 w 12653"/>
              <a:gd name="connsiteY99" fmla="*/ 3468 h 4042"/>
              <a:gd name="connsiteX100" fmla="*/ 12574 w 12653"/>
              <a:gd name="connsiteY100" fmla="*/ 3468 h 4042"/>
              <a:gd name="connsiteX101" fmla="*/ 12574 w 12653"/>
              <a:gd name="connsiteY101" fmla="*/ 3411 h 4042"/>
              <a:gd name="connsiteX102" fmla="*/ 12634 w 12653"/>
              <a:gd name="connsiteY102" fmla="*/ 3411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986 h 4042"/>
              <a:gd name="connsiteX118" fmla="*/ 561 w 12653"/>
              <a:gd name="connsiteY118" fmla="*/ 4027 h 4042"/>
              <a:gd name="connsiteX119" fmla="*/ 520 w 12653"/>
              <a:gd name="connsiteY119" fmla="*/ 4027 h 4042"/>
              <a:gd name="connsiteX120" fmla="*/ 520 w 12653"/>
              <a:gd name="connsiteY120" fmla="*/ 3986 h 4042"/>
              <a:gd name="connsiteX121" fmla="*/ 561 w 12653"/>
              <a:gd name="connsiteY121" fmla="*/ 3986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3528 h 4042"/>
              <a:gd name="connsiteX128" fmla="*/ 12574 w 12653"/>
              <a:gd name="connsiteY128" fmla="*/ 3489 h 4042"/>
              <a:gd name="connsiteX129" fmla="*/ 12615 w 12653"/>
              <a:gd name="connsiteY129" fmla="*/ 3489 h 4042"/>
              <a:gd name="connsiteX130" fmla="*/ 12615 w 12653"/>
              <a:gd name="connsiteY130" fmla="*/ 3528 h 4042"/>
              <a:gd name="connsiteX131" fmla="*/ 12574 w 12653"/>
              <a:gd name="connsiteY131" fmla="*/ 3528 h 4042"/>
              <a:gd name="connsiteX132" fmla="*/ 12492 w 12653"/>
              <a:gd name="connsiteY132" fmla="*/ 4042 h 4042"/>
              <a:gd name="connsiteX133" fmla="*/ 12492 w 12653"/>
              <a:gd name="connsiteY133" fmla="*/ 3981 h 4042"/>
              <a:gd name="connsiteX134" fmla="*/ 12571 w 12653"/>
              <a:gd name="connsiteY134" fmla="*/ 3981 h 4042"/>
              <a:gd name="connsiteX135" fmla="*/ 12571 w 12653"/>
              <a:gd name="connsiteY135" fmla="*/ 3904 h 4042"/>
              <a:gd name="connsiteX136" fmla="*/ 12630 w 12653"/>
              <a:gd name="connsiteY136" fmla="*/ 3904 h 4042"/>
              <a:gd name="connsiteX137" fmla="*/ 12630 w 12653"/>
              <a:gd name="connsiteY137" fmla="*/ 4042 h 4042"/>
              <a:gd name="connsiteX138" fmla="*/ 12492 w 12653"/>
              <a:gd name="connsiteY138" fmla="*/ 4042 h 4042"/>
              <a:gd name="connsiteX139" fmla="*/ 12492 w 12653"/>
              <a:gd name="connsiteY139" fmla="*/ 3962 h 4042"/>
              <a:gd name="connsiteX140" fmla="*/ 12492 w 12653"/>
              <a:gd name="connsiteY140" fmla="*/ 3904 h 4042"/>
              <a:gd name="connsiteX141" fmla="*/ 12552 w 12653"/>
              <a:gd name="connsiteY141" fmla="*/ 3904 h 4042"/>
              <a:gd name="connsiteX142" fmla="*/ 12552 w 12653"/>
              <a:gd name="connsiteY142" fmla="*/ 3962 h 4042"/>
              <a:gd name="connsiteX143" fmla="*/ 12492 w 12653"/>
              <a:gd name="connsiteY143" fmla="*/ 3962 h 4042"/>
              <a:gd name="connsiteX144" fmla="*/ 12487 w 12653"/>
              <a:gd name="connsiteY144" fmla="*/ 3787 h 4042"/>
              <a:gd name="connsiteX145" fmla="*/ 12487 w 12653"/>
              <a:gd name="connsiteY145" fmla="*/ 3724 h 4042"/>
              <a:gd name="connsiteX146" fmla="*/ 12552 w 12653"/>
              <a:gd name="connsiteY146" fmla="*/ 3724 h 4042"/>
              <a:gd name="connsiteX147" fmla="*/ 12552 w 12653"/>
              <a:gd name="connsiteY147" fmla="*/ 3787 h 4042"/>
              <a:gd name="connsiteX148" fmla="*/ 12487 w 12653"/>
              <a:gd name="connsiteY148" fmla="*/ 3787 h 4042"/>
              <a:gd name="connsiteX149" fmla="*/ 12552 w 12653"/>
              <a:gd name="connsiteY149" fmla="*/ 3809 h 4042"/>
              <a:gd name="connsiteX150" fmla="*/ 12552 w 12653"/>
              <a:gd name="connsiteY150" fmla="*/ 3880 h 4042"/>
              <a:gd name="connsiteX151" fmla="*/ 12487 w 12653"/>
              <a:gd name="connsiteY151" fmla="*/ 3880 h 4042"/>
              <a:gd name="connsiteX152" fmla="*/ 12487 w 12653"/>
              <a:gd name="connsiteY152" fmla="*/ 3809 h 4042"/>
              <a:gd name="connsiteX153" fmla="*/ 12552 w 12653"/>
              <a:gd name="connsiteY153" fmla="*/ 3809 h 4042"/>
              <a:gd name="connsiteX154" fmla="*/ 12470 w 12653"/>
              <a:gd name="connsiteY154" fmla="*/ 3899 h 4042"/>
              <a:gd name="connsiteX155" fmla="*/ 12470 w 12653"/>
              <a:gd name="connsiteY155" fmla="*/ 3962 h 4042"/>
              <a:gd name="connsiteX156" fmla="*/ 12414 w 12653"/>
              <a:gd name="connsiteY156" fmla="*/ 3962 h 4042"/>
              <a:gd name="connsiteX157" fmla="*/ 12414 w 12653"/>
              <a:gd name="connsiteY157" fmla="*/ 3899 h 4042"/>
              <a:gd name="connsiteX158" fmla="*/ 12470 w 12653"/>
              <a:gd name="connsiteY158" fmla="*/ 3899 h 4042"/>
              <a:gd name="connsiteX159" fmla="*/ 12470 w 12653"/>
              <a:gd name="connsiteY159" fmla="*/ 3809 h 4042"/>
              <a:gd name="connsiteX160" fmla="*/ 12470 w 12653"/>
              <a:gd name="connsiteY160" fmla="*/ 3880 h 4042"/>
              <a:gd name="connsiteX161" fmla="*/ 12414 w 12653"/>
              <a:gd name="connsiteY161" fmla="*/ 3880 h 4042"/>
              <a:gd name="connsiteX162" fmla="*/ 12414 w 12653"/>
              <a:gd name="connsiteY162" fmla="*/ 3809 h 4042"/>
              <a:gd name="connsiteX163" fmla="*/ 12470 w 12653"/>
              <a:gd name="connsiteY163" fmla="*/ 3809 h 4042"/>
              <a:gd name="connsiteX164" fmla="*/ 12092 w 12653"/>
              <a:gd name="connsiteY164" fmla="*/ 4027 h 4042"/>
              <a:gd name="connsiteX165" fmla="*/ 12092 w 12653"/>
              <a:gd name="connsiteY165" fmla="*/ 3986 h 4042"/>
              <a:gd name="connsiteX166" fmla="*/ 12133 w 12653"/>
              <a:gd name="connsiteY166" fmla="*/ 3986 h 4042"/>
              <a:gd name="connsiteX167" fmla="*/ 12133 w 12653"/>
              <a:gd name="connsiteY167" fmla="*/ 4027 h 4042"/>
              <a:gd name="connsiteX168" fmla="*/ 12092 w 12653"/>
              <a:gd name="connsiteY168" fmla="*/ 4027 h 4042"/>
              <a:gd name="connsiteX169" fmla="*/ 240 w 12653"/>
              <a:gd name="connsiteY169" fmla="*/ 3899 h 4042"/>
              <a:gd name="connsiteX170" fmla="*/ 240 w 12653"/>
              <a:gd name="connsiteY170" fmla="*/ 3962 h 4042"/>
              <a:gd name="connsiteX171" fmla="*/ 184 w 12653"/>
              <a:gd name="connsiteY171" fmla="*/ 3962 h 4042"/>
              <a:gd name="connsiteX172" fmla="*/ 184 w 12653"/>
              <a:gd name="connsiteY172" fmla="*/ 3899 h 4042"/>
              <a:gd name="connsiteX173" fmla="*/ 240 w 12653"/>
              <a:gd name="connsiteY173" fmla="*/ 3899 h 4042"/>
              <a:gd name="connsiteX174" fmla="*/ 240 w 12653"/>
              <a:gd name="connsiteY174" fmla="*/ 3809 h 4042"/>
              <a:gd name="connsiteX175" fmla="*/ 240 w 12653"/>
              <a:gd name="connsiteY175" fmla="*/ 3880 h 4042"/>
              <a:gd name="connsiteX176" fmla="*/ 184 w 12653"/>
              <a:gd name="connsiteY176" fmla="*/ 3880 h 4042"/>
              <a:gd name="connsiteX177" fmla="*/ 184 w 12653"/>
              <a:gd name="connsiteY177" fmla="*/ 3809 h 4042"/>
              <a:gd name="connsiteX178" fmla="*/ 240 w 12653"/>
              <a:gd name="connsiteY178" fmla="*/ 3809 h 4042"/>
              <a:gd name="connsiteX179" fmla="*/ 102 w 12653"/>
              <a:gd name="connsiteY179" fmla="*/ 3787 h 4042"/>
              <a:gd name="connsiteX180" fmla="*/ 102 w 12653"/>
              <a:gd name="connsiteY180" fmla="*/ 3724 h 4042"/>
              <a:gd name="connsiteX181" fmla="*/ 166 w 12653"/>
              <a:gd name="connsiteY181" fmla="*/ 3724 h 4042"/>
              <a:gd name="connsiteX182" fmla="*/ 166 w 12653"/>
              <a:gd name="connsiteY182" fmla="*/ 3787 h 4042"/>
              <a:gd name="connsiteX183" fmla="*/ 102 w 12653"/>
              <a:gd name="connsiteY183" fmla="*/ 3787 h 4042"/>
              <a:gd name="connsiteX184" fmla="*/ 102 w 12653"/>
              <a:gd name="connsiteY184" fmla="*/ 3880 h 4042"/>
              <a:gd name="connsiteX185" fmla="*/ 102 w 12653"/>
              <a:gd name="connsiteY185" fmla="*/ 3809 h 4042"/>
              <a:gd name="connsiteX186" fmla="*/ 166 w 12653"/>
              <a:gd name="connsiteY186" fmla="*/ 3809 h 4042"/>
              <a:gd name="connsiteX187" fmla="*/ 166 w 12653"/>
              <a:gd name="connsiteY187" fmla="*/ 3880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2847 h 4042"/>
              <a:gd name="connsiteX98" fmla="*/ 12636 w 12653"/>
              <a:gd name="connsiteY98" fmla="*/ 2847 h 4042"/>
              <a:gd name="connsiteX99" fmla="*/ 12636 w 12653"/>
              <a:gd name="connsiteY99" fmla="*/ 3468 h 4042"/>
              <a:gd name="connsiteX100" fmla="*/ 12574 w 12653"/>
              <a:gd name="connsiteY100" fmla="*/ 3468 h 4042"/>
              <a:gd name="connsiteX101" fmla="*/ 12574 w 12653"/>
              <a:gd name="connsiteY101" fmla="*/ 3411 h 4042"/>
              <a:gd name="connsiteX102" fmla="*/ 12634 w 12653"/>
              <a:gd name="connsiteY102" fmla="*/ 3411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986 h 4042"/>
              <a:gd name="connsiteX118" fmla="*/ 561 w 12653"/>
              <a:gd name="connsiteY118" fmla="*/ 4027 h 4042"/>
              <a:gd name="connsiteX119" fmla="*/ 520 w 12653"/>
              <a:gd name="connsiteY119" fmla="*/ 4027 h 4042"/>
              <a:gd name="connsiteX120" fmla="*/ 520 w 12653"/>
              <a:gd name="connsiteY120" fmla="*/ 3986 h 4042"/>
              <a:gd name="connsiteX121" fmla="*/ 561 w 12653"/>
              <a:gd name="connsiteY121" fmla="*/ 3986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3528 h 4042"/>
              <a:gd name="connsiteX128" fmla="*/ 12574 w 12653"/>
              <a:gd name="connsiteY128" fmla="*/ 3489 h 4042"/>
              <a:gd name="connsiteX129" fmla="*/ 12615 w 12653"/>
              <a:gd name="connsiteY129" fmla="*/ 3489 h 4042"/>
              <a:gd name="connsiteX130" fmla="*/ 12615 w 12653"/>
              <a:gd name="connsiteY130" fmla="*/ 3528 h 4042"/>
              <a:gd name="connsiteX131" fmla="*/ 12574 w 12653"/>
              <a:gd name="connsiteY131" fmla="*/ 3528 h 4042"/>
              <a:gd name="connsiteX132" fmla="*/ 12492 w 12653"/>
              <a:gd name="connsiteY132" fmla="*/ 4042 h 4042"/>
              <a:gd name="connsiteX133" fmla="*/ 12492 w 12653"/>
              <a:gd name="connsiteY133" fmla="*/ 3981 h 4042"/>
              <a:gd name="connsiteX134" fmla="*/ 12571 w 12653"/>
              <a:gd name="connsiteY134" fmla="*/ 3981 h 4042"/>
              <a:gd name="connsiteX135" fmla="*/ 12571 w 12653"/>
              <a:gd name="connsiteY135" fmla="*/ 3904 h 4042"/>
              <a:gd name="connsiteX136" fmla="*/ 12630 w 12653"/>
              <a:gd name="connsiteY136" fmla="*/ 3904 h 4042"/>
              <a:gd name="connsiteX137" fmla="*/ 12630 w 12653"/>
              <a:gd name="connsiteY137" fmla="*/ 4042 h 4042"/>
              <a:gd name="connsiteX138" fmla="*/ 12492 w 12653"/>
              <a:gd name="connsiteY138" fmla="*/ 4042 h 4042"/>
              <a:gd name="connsiteX139" fmla="*/ 12492 w 12653"/>
              <a:gd name="connsiteY139" fmla="*/ 3962 h 4042"/>
              <a:gd name="connsiteX140" fmla="*/ 12492 w 12653"/>
              <a:gd name="connsiteY140" fmla="*/ 3904 h 4042"/>
              <a:gd name="connsiteX141" fmla="*/ 12552 w 12653"/>
              <a:gd name="connsiteY141" fmla="*/ 3904 h 4042"/>
              <a:gd name="connsiteX142" fmla="*/ 12552 w 12653"/>
              <a:gd name="connsiteY142" fmla="*/ 3962 h 4042"/>
              <a:gd name="connsiteX143" fmla="*/ 12492 w 12653"/>
              <a:gd name="connsiteY143" fmla="*/ 3962 h 4042"/>
              <a:gd name="connsiteX144" fmla="*/ 12487 w 12653"/>
              <a:gd name="connsiteY144" fmla="*/ 3787 h 4042"/>
              <a:gd name="connsiteX145" fmla="*/ 12487 w 12653"/>
              <a:gd name="connsiteY145" fmla="*/ 3724 h 4042"/>
              <a:gd name="connsiteX146" fmla="*/ 12552 w 12653"/>
              <a:gd name="connsiteY146" fmla="*/ 3724 h 4042"/>
              <a:gd name="connsiteX147" fmla="*/ 12552 w 12653"/>
              <a:gd name="connsiteY147" fmla="*/ 3787 h 4042"/>
              <a:gd name="connsiteX148" fmla="*/ 12487 w 12653"/>
              <a:gd name="connsiteY148" fmla="*/ 3787 h 4042"/>
              <a:gd name="connsiteX149" fmla="*/ 12552 w 12653"/>
              <a:gd name="connsiteY149" fmla="*/ 3809 h 4042"/>
              <a:gd name="connsiteX150" fmla="*/ 12552 w 12653"/>
              <a:gd name="connsiteY150" fmla="*/ 3880 h 4042"/>
              <a:gd name="connsiteX151" fmla="*/ 12487 w 12653"/>
              <a:gd name="connsiteY151" fmla="*/ 3880 h 4042"/>
              <a:gd name="connsiteX152" fmla="*/ 12487 w 12653"/>
              <a:gd name="connsiteY152" fmla="*/ 3809 h 4042"/>
              <a:gd name="connsiteX153" fmla="*/ 12552 w 12653"/>
              <a:gd name="connsiteY153" fmla="*/ 3809 h 4042"/>
              <a:gd name="connsiteX154" fmla="*/ 12470 w 12653"/>
              <a:gd name="connsiteY154" fmla="*/ 3899 h 4042"/>
              <a:gd name="connsiteX155" fmla="*/ 12470 w 12653"/>
              <a:gd name="connsiteY155" fmla="*/ 3962 h 4042"/>
              <a:gd name="connsiteX156" fmla="*/ 12414 w 12653"/>
              <a:gd name="connsiteY156" fmla="*/ 3962 h 4042"/>
              <a:gd name="connsiteX157" fmla="*/ 12414 w 12653"/>
              <a:gd name="connsiteY157" fmla="*/ 3899 h 4042"/>
              <a:gd name="connsiteX158" fmla="*/ 12470 w 12653"/>
              <a:gd name="connsiteY158" fmla="*/ 3899 h 4042"/>
              <a:gd name="connsiteX159" fmla="*/ 12470 w 12653"/>
              <a:gd name="connsiteY159" fmla="*/ 3809 h 4042"/>
              <a:gd name="connsiteX160" fmla="*/ 12470 w 12653"/>
              <a:gd name="connsiteY160" fmla="*/ 3880 h 4042"/>
              <a:gd name="connsiteX161" fmla="*/ 12414 w 12653"/>
              <a:gd name="connsiteY161" fmla="*/ 3880 h 4042"/>
              <a:gd name="connsiteX162" fmla="*/ 12414 w 12653"/>
              <a:gd name="connsiteY162" fmla="*/ 3809 h 4042"/>
              <a:gd name="connsiteX163" fmla="*/ 12470 w 12653"/>
              <a:gd name="connsiteY163" fmla="*/ 3809 h 4042"/>
              <a:gd name="connsiteX164" fmla="*/ 12092 w 12653"/>
              <a:gd name="connsiteY164" fmla="*/ 4027 h 4042"/>
              <a:gd name="connsiteX165" fmla="*/ 12092 w 12653"/>
              <a:gd name="connsiteY165" fmla="*/ 3986 h 4042"/>
              <a:gd name="connsiteX166" fmla="*/ 12133 w 12653"/>
              <a:gd name="connsiteY166" fmla="*/ 3986 h 4042"/>
              <a:gd name="connsiteX167" fmla="*/ 12133 w 12653"/>
              <a:gd name="connsiteY167" fmla="*/ 4027 h 4042"/>
              <a:gd name="connsiteX168" fmla="*/ 12092 w 12653"/>
              <a:gd name="connsiteY168" fmla="*/ 4027 h 4042"/>
              <a:gd name="connsiteX169" fmla="*/ 240 w 12653"/>
              <a:gd name="connsiteY169" fmla="*/ 3899 h 4042"/>
              <a:gd name="connsiteX170" fmla="*/ 240 w 12653"/>
              <a:gd name="connsiteY170" fmla="*/ 3962 h 4042"/>
              <a:gd name="connsiteX171" fmla="*/ 184 w 12653"/>
              <a:gd name="connsiteY171" fmla="*/ 3962 h 4042"/>
              <a:gd name="connsiteX172" fmla="*/ 184 w 12653"/>
              <a:gd name="connsiteY172" fmla="*/ 3899 h 4042"/>
              <a:gd name="connsiteX173" fmla="*/ 240 w 12653"/>
              <a:gd name="connsiteY173" fmla="*/ 3899 h 4042"/>
              <a:gd name="connsiteX174" fmla="*/ 240 w 12653"/>
              <a:gd name="connsiteY174" fmla="*/ 3809 h 4042"/>
              <a:gd name="connsiteX175" fmla="*/ 240 w 12653"/>
              <a:gd name="connsiteY175" fmla="*/ 3880 h 4042"/>
              <a:gd name="connsiteX176" fmla="*/ 184 w 12653"/>
              <a:gd name="connsiteY176" fmla="*/ 3880 h 4042"/>
              <a:gd name="connsiteX177" fmla="*/ 184 w 12653"/>
              <a:gd name="connsiteY177" fmla="*/ 3809 h 4042"/>
              <a:gd name="connsiteX178" fmla="*/ 240 w 12653"/>
              <a:gd name="connsiteY178" fmla="*/ 3809 h 4042"/>
              <a:gd name="connsiteX179" fmla="*/ 102 w 12653"/>
              <a:gd name="connsiteY179" fmla="*/ 3787 h 4042"/>
              <a:gd name="connsiteX180" fmla="*/ 102 w 12653"/>
              <a:gd name="connsiteY180" fmla="*/ 3724 h 4042"/>
              <a:gd name="connsiteX181" fmla="*/ 166 w 12653"/>
              <a:gd name="connsiteY181" fmla="*/ 3724 h 4042"/>
              <a:gd name="connsiteX182" fmla="*/ 166 w 12653"/>
              <a:gd name="connsiteY182" fmla="*/ 3787 h 4042"/>
              <a:gd name="connsiteX183" fmla="*/ 102 w 12653"/>
              <a:gd name="connsiteY183" fmla="*/ 3787 h 4042"/>
              <a:gd name="connsiteX184" fmla="*/ 102 w 12653"/>
              <a:gd name="connsiteY184" fmla="*/ 3880 h 4042"/>
              <a:gd name="connsiteX185" fmla="*/ 102 w 12653"/>
              <a:gd name="connsiteY185" fmla="*/ 3809 h 4042"/>
              <a:gd name="connsiteX186" fmla="*/ 166 w 12653"/>
              <a:gd name="connsiteY186" fmla="*/ 3809 h 4042"/>
              <a:gd name="connsiteX187" fmla="*/ 166 w 12653"/>
              <a:gd name="connsiteY187" fmla="*/ 3880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2847 h 4042"/>
              <a:gd name="connsiteX98" fmla="*/ 12636 w 12653"/>
              <a:gd name="connsiteY98" fmla="*/ 2847 h 4042"/>
              <a:gd name="connsiteX99" fmla="*/ 12636 w 12653"/>
              <a:gd name="connsiteY99" fmla="*/ 2765 h 4042"/>
              <a:gd name="connsiteX100" fmla="*/ 12574 w 12653"/>
              <a:gd name="connsiteY100" fmla="*/ 3468 h 4042"/>
              <a:gd name="connsiteX101" fmla="*/ 12574 w 12653"/>
              <a:gd name="connsiteY101" fmla="*/ 3411 h 4042"/>
              <a:gd name="connsiteX102" fmla="*/ 12634 w 12653"/>
              <a:gd name="connsiteY102" fmla="*/ 3411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986 h 4042"/>
              <a:gd name="connsiteX118" fmla="*/ 561 w 12653"/>
              <a:gd name="connsiteY118" fmla="*/ 4027 h 4042"/>
              <a:gd name="connsiteX119" fmla="*/ 520 w 12653"/>
              <a:gd name="connsiteY119" fmla="*/ 4027 h 4042"/>
              <a:gd name="connsiteX120" fmla="*/ 520 w 12653"/>
              <a:gd name="connsiteY120" fmla="*/ 3986 h 4042"/>
              <a:gd name="connsiteX121" fmla="*/ 561 w 12653"/>
              <a:gd name="connsiteY121" fmla="*/ 3986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3528 h 4042"/>
              <a:gd name="connsiteX128" fmla="*/ 12574 w 12653"/>
              <a:gd name="connsiteY128" fmla="*/ 3489 h 4042"/>
              <a:gd name="connsiteX129" fmla="*/ 12615 w 12653"/>
              <a:gd name="connsiteY129" fmla="*/ 3489 h 4042"/>
              <a:gd name="connsiteX130" fmla="*/ 12615 w 12653"/>
              <a:gd name="connsiteY130" fmla="*/ 3528 h 4042"/>
              <a:gd name="connsiteX131" fmla="*/ 12574 w 12653"/>
              <a:gd name="connsiteY131" fmla="*/ 3528 h 4042"/>
              <a:gd name="connsiteX132" fmla="*/ 12492 w 12653"/>
              <a:gd name="connsiteY132" fmla="*/ 4042 h 4042"/>
              <a:gd name="connsiteX133" fmla="*/ 12492 w 12653"/>
              <a:gd name="connsiteY133" fmla="*/ 3981 h 4042"/>
              <a:gd name="connsiteX134" fmla="*/ 12571 w 12653"/>
              <a:gd name="connsiteY134" fmla="*/ 3981 h 4042"/>
              <a:gd name="connsiteX135" fmla="*/ 12571 w 12653"/>
              <a:gd name="connsiteY135" fmla="*/ 3904 h 4042"/>
              <a:gd name="connsiteX136" fmla="*/ 12630 w 12653"/>
              <a:gd name="connsiteY136" fmla="*/ 3904 h 4042"/>
              <a:gd name="connsiteX137" fmla="*/ 12630 w 12653"/>
              <a:gd name="connsiteY137" fmla="*/ 4042 h 4042"/>
              <a:gd name="connsiteX138" fmla="*/ 12492 w 12653"/>
              <a:gd name="connsiteY138" fmla="*/ 4042 h 4042"/>
              <a:gd name="connsiteX139" fmla="*/ 12492 w 12653"/>
              <a:gd name="connsiteY139" fmla="*/ 3962 h 4042"/>
              <a:gd name="connsiteX140" fmla="*/ 12492 w 12653"/>
              <a:gd name="connsiteY140" fmla="*/ 3904 h 4042"/>
              <a:gd name="connsiteX141" fmla="*/ 12552 w 12653"/>
              <a:gd name="connsiteY141" fmla="*/ 3904 h 4042"/>
              <a:gd name="connsiteX142" fmla="*/ 12552 w 12653"/>
              <a:gd name="connsiteY142" fmla="*/ 3962 h 4042"/>
              <a:gd name="connsiteX143" fmla="*/ 12492 w 12653"/>
              <a:gd name="connsiteY143" fmla="*/ 3962 h 4042"/>
              <a:gd name="connsiteX144" fmla="*/ 12487 w 12653"/>
              <a:gd name="connsiteY144" fmla="*/ 3787 h 4042"/>
              <a:gd name="connsiteX145" fmla="*/ 12487 w 12653"/>
              <a:gd name="connsiteY145" fmla="*/ 3724 h 4042"/>
              <a:gd name="connsiteX146" fmla="*/ 12552 w 12653"/>
              <a:gd name="connsiteY146" fmla="*/ 3724 h 4042"/>
              <a:gd name="connsiteX147" fmla="*/ 12552 w 12653"/>
              <a:gd name="connsiteY147" fmla="*/ 3787 h 4042"/>
              <a:gd name="connsiteX148" fmla="*/ 12487 w 12653"/>
              <a:gd name="connsiteY148" fmla="*/ 3787 h 4042"/>
              <a:gd name="connsiteX149" fmla="*/ 12552 w 12653"/>
              <a:gd name="connsiteY149" fmla="*/ 3809 h 4042"/>
              <a:gd name="connsiteX150" fmla="*/ 12552 w 12653"/>
              <a:gd name="connsiteY150" fmla="*/ 3880 h 4042"/>
              <a:gd name="connsiteX151" fmla="*/ 12487 w 12653"/>
              <a:gd name="connsiteY151" fmla="*/ 3880 h 4042"/>
              <a:gd name="connsiteX152" fmla="*/ 12487 w 12653"/>
              <a:gd name="connsiteY152" fmla="*/ 3809 h 4042"/>
              <a:gd name="connsiteX153" fmla="*/ 12552 w 12653"/>
              <a:gd name="connsiteY153" fmla="*/ 3809 h 4042"/>
              <a:gd name="connsiteX154" fmla="*/ 12470 w 12653"/>
              <a:gd name="connsiteY154" fmla="*/ 3899 h 4042"/>
              <a:gd name="connsiteX155" fmla="*/ 12470 w 12653"/>
              <a:gd name="connsiteY155" fmla="*/ 3962 h 4042"/>
              <a:gd name="connsiteX156" fmla="*/ 12414 w 12653"/>
              <a:gd name="connsiteY156" fmla="*/ 3962 h 4042"/>
              <a:gd name="connsiteX157" fmla="*/ 12414 w 12653"/>
              <a:gd name="connsiteY157" fmla="*/ 3899 h 4042"/>
              <a:gd name="connsiteX158" fmla="*/ 12470 w 12653"/>
              <a:gd name="connsiteY158" fmla="*/ 3899 h 4042"/>
              <a:gd name="connsiteX159" fmla="*/ 12470 w 12653"/>
              <a:gd name="connsiteY159" fmla="*/ 3809 h 4042"/>
              <a:gd name="connsiteX160" fmla="*/ 12470 w 12653"/>
              <a:gd name="connsiteY160" fmla="*/ 3880 h 4042"/>
              <a:gd name="connsiteX161" fmla="*/ 12414 w 12653"/>
              <a:gd name="connsiteY161" fmla="*/ 3880 h 4042"/>
              <a:gd name="connsiteX162" fmla="*/ 12414 w 12653"/>
              <a:gd name="connsiteY162" fmla="*/ 3809 h 4042"/>
              <a:gd name="connsiteX163" fmla="*/ 12470 w 12653"/>
              <a:gd name="connsiteY163" fmla="*/ 3809 h 4042"/>
              <a:gd name="connsiteX164" fmla="*/ 12092 w 12653"/>
              <a:gd name="connsiteY164" fmla="*/ 4027 h 4042"/>
              <a:gd name="connsiteX165" fmla="*/ 12092 w 12653"/>
              <a:gd name="connsiteY165" fmla="*/ 3986 h 4042"/>
              <a:gd name="connsiteX166" fmla="*/ 12133 w 12653"/>
              <a:gd name="connsiteY166" fmla="*/ 3986 h 4042"/>
              <a:gd name="connsiteX167" fmla="*/ 12133 w 12653"/>
              <a:gd name="connsiteY167" fmla="*/ 4027 h 4042"/>
              <a:gd name="connsiteX168" fmla="*/ 12092 w 12653"/>
              <a:gd name="connsiteY168" fmla="*/ 4027 h 4042"/>
              <a:gd name="connsiteX169" fmla="*/ 240 w 12653"/>
              <a:gd name="connsiteY169" fmla="*/ 3899 h 4042"/>
              <a:gd name="connsiteX170" fmla="*/ 240 w 12653"/>
              <a:gd name="connsiteY170" fmla="*/ 3962 h 4042"/>
              <a:gd name="connsiteX171" fmla="*/ 184 w 12653"/>
              <a:gd name="connsiteY171" fmla="*/ 3962 h 4042"/>
              <a:gd name="connsiteX172" fmla="*/ 184 w 12653"/>
              <a:gd name="connsiteY172" fmla="*/ 3899 h 4042"/>
              <a:gd name="connsiteX173" fmla="*/ 240 w 12653"/>
              <a:gd name="connsiteY173" fmla="*/ 3899 h 4042"/>
              <a:gd name="connsiteX174" fmla="*/ 240 w 12653"/>
              <a:gd name="connsiteY174" fmla="*/ 3809 h 4042"/>
              <a:gd name="connsiteX175" fmla="*/ 240 w 12653"/>
              <a:gd name="connsiteY175" fmla="*/ 3880 h 4042"/>
              <a:gd name="connsiteX176" fmla="*/ 184 w 12653"/>
              <a:gd name="connsiteY176" fmla="*/ 3880 h 4042"/>
              <a:gd name="connsiteX177" fmla="*/ 184 w 12653"/>
              <a:gd name="connsiteY177" fmla="*/ 3809 h 4042"/>
              <a:gd name="connsiteX178" fmla="*/ 240 w 12653"/>
              <a:gd name="connsiteY178" fmla="*/ 3809 h 4042"/>
              <a:gd name="connsiteX179" fmla="*/ 102 w 12653"/>
              <a:gd name="connsiteY179" fmla="*/ 3787 h 4042"/>
              <a:gd name="connsiteX180" fmla="*/ 102 w 12653"/>
              <a:gd name="connsiteY180" fmla="*/ 3724 h 4042"/>
              <a:gd name="connsiteX181" fmla="*/ 166 w 12653"/>
              <a:gd name="connsiteY181" fmla="*/ 3724 h 4042"/>
              <a:gd name="connsiteX182" fmla="*/ 166 w 12653"/>
              <a:gd name="connsiteY182" fmla="*/ 3787 h 4042"/>
              <a:gd name="connsiteX183" fmla="*/ 102 w 12653"/>
              <a:gd name="connsiteY183" fmla="*/ 3787 h 4042"/>
              <a:gd name="connsiteX184" fmla="*/ 102 w 12653"/>
              <a:gd name="connsiteY184" fmla="*/ 3880 h 4042"/>
              <a:gd name="connsiteX185" fmla="*/ 102 w 12653"/>
              <a:gd name="connsiteY185" fmla="*/ 3809 h 4042"/>
              <a:gd name="connsiteX186" fmla="*/ 166 w 12653"/>
              <a:gd name="connsiteY186" fmla="*/ 3809 h 4042"/>
              <a:gd name="connsiteX187" fmla="*/ 166 w 12653"/>
              <a:gd name="connsiteY187" fmla="*/ 3880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2847 h 4042"/>
              <a:gd name="connsiteX98" fmla="*/ 12636 w 12653"/>
              <a:gd name="connsiteY98" fmla="*/ 2847 h 4042"/>
              <a:gd name="connsiteX99" fmla="*/ 12636 w 12653"/>
              <a:gd name="connsiteY99" fmla="*/ 2765 h 4042"/>
              <a:gd name="connsiteX100" fmla="*/ 12574 w 12653"/>
              <a:gd name="connsiteY100" fmla="*/ 2765 h 4042"/>
              <a:gd name="connsiteX101" fmla="*/ 12574 w 12653"/>
              <a:gd name="connsiteY101" fmla="*/ 3411 h 4042"/>
              <a:gd name="connsiteX102" fmla="*/ 12634 w 12653"/>
              <a:gd name="connsiteY102" fmla="*/ 3411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986 h 4042"/>
              <a:gd name="connsiteX118" fmla="*/ 561 w 12653"/>
              <a:gd name="connsiteY118" fmla="*/ 4027 h 4042"/>
              <a:gd name="connsiteX119" fmla="*/ 520 w 12653"/>
              <a:gd name="connsiteY119" fmla="*/ 4027 h 4042"/>
              <a:gd name="connsiteX120" fmla="*/ 520 w 12653"/>
              <a:gd name="connsiteY120" fmla="*/ 3986 h 4042"/>
              <a:gd name="connsiteX121" fmla="*/ 561 w 12653"/>
              <a:gd name="connsiteY121" fmla="*/ 3986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3528 h 4042"/>
              <a:gd name="connsiteX128" fmla="*/ 12574 w 12653"/>
              <a:gd name="connsiteY128" fmla="*/ 3489 h 4042"/>
              <a:gd name="connsiteX129" fmla="*/ 12615 w 12653"/>
              <a:gd name="connsiteY129" fmla="*/ 3489 h 4042"/>
              <a:gd name="connsiteX130" fmla="*/ 12615 w 12653"/>
              <a:gd name="connsiteY130" fmla="*/ 3528 h 4042"/>
              <a:gd name="connsiteX131" fmla="*/ 12574 w 12653"/>
              <a:gd name="connsiteY131" fmla="*/ 3528 h 4042"/>
              <a:gd name="connsiteX132" fmla="*/ 12492 w 12653"/>
              <a:gd name="connsiteY132" fmla="*/ 4042 h 4042"/>
              <a:gd name="connsiteX133" fmla="*/ 12492 w 12653"/>
              <a:gd name="connsiteY133" fmla="*/ 3981 h 4042"/>
              <a:gd name="connsiteX134" fmla="*/ 12571 w 12653"/>
              <a:gd name="connsiteY134" fmla="*/ 3981 h 4042"/>
              <a:gd name="connsiteX135" fmla="*/ 12571 w 12653"/>
              <a:gd name="connsiteY135" fmla="*/ 3904 h 4042"/>
              <a:gd name="connsiteX136" fmla="*/ 12630 w 12653"/>
              <a:gd name="connsiteY136" fmla="*/ 3904 h 4042"/>
              <a:gd name="connsiteX137" fmla="*/ 12630 w 12653"/>
              <a:gd name="connsiteY137" fmla="*/ 4042 h 4042"/>
              <a:gd name="connsiteX138" fmla="*/ 12492 w 12653"/>
              <a:gd name="connsiteY138" fmla="*/ 4042 h 4042"/>
              <a:gd name="connsiteX139" fmla="*/ 12492 w 12653"/>
              <a:gd name="connsiteY139" fmla="*/ 3962 h 4042"/>
              <a:gd name="connsiteX140" fmla="*/ 12492 w 12653"/>
              <a:gd name="connsiteY140" fmla="*/ 3904 h 4042"/>
              <a:gd name="connsiteX141" fmla="*/ 12552 w 12653"/>
              <a:gd name="connsiteY141" fmla="*/ 3904 h 4042"/>
              <a:gd name="connsiteX142" fmla="*/ 12552 w 12653"/>
              <a:gd name="connsiteY142" fmla="*/ 3962 h 4042"/>
              <a:gd name="connsiteX143" fmla="*/ 12492 w 12653"/>
              <a:gd name="connsiteY143" fmla="*/ 3962 h 4042"/>
              <a:gd name="connsiteX144" fmla="*/ 12487 w 12653"/>
              <a:gd name="connsiteY144" fmla="*/ 3787 h 4042"/>
              <a:gd name="connsiteX145" fmla="*/ 12487 w 12653"/>
              <a:gd name="connsiteY145" fmla="*/ 3724 h 4042"/>
              <a:gd name="connsiteX146" fmla="*/ 12552 w 12653"/>
              <a:gd name="connsiteY146" fmla="*/ 3724 h 4042"/>
              <a:gd name="connsiteX147" fmla="*/ 12552 w 12653"/>
              <a:gd name="connsiteY147" fmla="*/ 3787 h 4042"/>
              <a:gd name="connsiteX148" fmla="*/ 12487 w 12653"/>
              <a:gd name="connsiteY148" fmla="*/ 3787 h 4042"/>
              <a:gd name="connsiteX149" fmla="*/ 12552 w 12653"/>
              <a:gd name="connsiteY149" fmla="*/ 3809 h 4042"/>
              <a:gd name="connsiteX150" fmla="*/ 12552 w 12653"/>
              <a:gd name="connsiteY150" fmla="*/ 3880 h 4042"/>
              <a:gd name="connsiteX151" fmla="*/ 12487 w 12653"/>
              <a:gd name="connsiteY151" fmla="*/ 3880 h 4042"/>
              <a:gd name="connsiteX152" fmla="*/ 12487 w 12653"/>
              <a:gd name="connsiteY152" fmla="*/ 3809 h 4042"/>
              <a:gd name="connsiteX153" fmla="*/ 12552 w 12653"/>
              <a:gd name="connsiteY153" fmla="*/ 3809 h 4042"/>
              <a:gd name="connsiteX154" fmla="*/ 12470 w 12653"/>
              <a:gd name="connsiteY154" fmla="*/ 3899 h 4042"/>
              <a:gd name="connsiteX155" fmla="*/ 12470 w 12653"/>
              <a:gd name="connsiteY155" fmla="*/ 3962 h 4042"/>
              <a:gd name="connsiteX156" fmla="*/ 12414 w 12653"/>
              <a:gd name="connsiteY156" fmla="*/ 3962 h 4042"/>
              <a:gd name="connsiteX157" fmla="*/ 12414 w 12653"/>
              <a:gd name="connsiteY157" fmla="*/ 3899 h 4042"/>
              <a:gd name="connsiteX158" fmla="*/ 12470 w 12653"/>
              <a:gd name="connsiteY158" fmla="*/ 3899 h 4042"/>
              <a:gd name="connsiteX159" fmla="*/ 12470 w 12653"/>
              <a:gd name="connsiteY159" fmla="*/ 3809 h 4042"/>
              <a:gd name="connsiteX160" fmla="*/ 12470 w 12653"/>
              <a:gd name="connsiteY160" fmla="*/ 3880 h 4042"/>
              <a:gd name="connsiteX161" fmla="*/ 12414 w 12653"/>
              <a:gd name="connsiteY161" fmla="*/ 3880 h 4042"/>
              <a:gd name="connsiteX162" fmla="*/ 12414 w 12653"/>
              <a:gd name="connsiteY162" fmla="*/ 3809 h 4042"/>
              <a:gd name="connsiteX163" fmla="*/ 12470 w 12653"/>
              <a:gd name="connsiteY163" fmla="*/ 3809 h 4042"/>
              <a:gd name="connsiteX164" fmla="*/ 12092 w 12653"/>
              <a:gd name="connsiteY164" fmla="*/ 4027 h 4042"/>
              <a:gd name="connsiteX165" fmla="*/ 12092 w 12653"/>
              <a:gd name="connsiteY165" fmla="*/ 3986 h 4042"/>
              <a:gd name="connsiteX166" fmla="*/ 12133 w 12653"/>
              <a:gd name="connsiteY166" fmla="*/ 3986 h 4042"/>
              <a:gd name="connsiteX167" fmla="*/ 12133 w 12653"/>
              <a:gd name="connsiteY167" fmla="*/ 4027 h 4042"/>
              <a:gd name="connsiteX168" fmla="*/ 12092 w 12653"/>
              <a:gd name="connsiteY168" fmla="*/ 4027 h 4042"/>
              <a:gd name="connsiteX169" fmla="*/ 240 w 12653"/>
              <a:gd name="connsiteY169" fmla="*/ 3899 h 4042"/>
              <a:gd name="connsiteX170" fmla="*/ 240 w 12653"/>
              <a:gd name="connsiteY170" fmla="*/ 3962 h 4042"/>
              <a:gd name="connsiteX171" fmla="*/ 184 w 12653"/>
              <a:gd name="connsiteY171" fmla="*/ 3962 h 4042"/>
              <a:gd name="connsiteX172" fmla="*/ 184 w 12653"/>
              <a:gd name="connsiteY172" fmla="*/ 3899 h 4042"/>
              <a:gd name="connsiteX173" fmla="*/ 240 w 12653"/>
              <a:gd name="connsiteY173" fmla="*/ 3899 h 4042"/>
              <a:gd name="connsiteX174" fmla="*/ 240 w 12653"/>
              <a:gd name="connsiteY174" fmla="*/ 3809 h 4042"/>
              <a:gd name="connsiteX175" fmla="*/ 240 w 12653"/>
              <a:gd name="connsiteY175" fmla="*/ 3880 h 4042"/>
              <a:gd name="connsiteX176" fmla="*/ 184 w 12653"/>
              <a:gd name="connsiteY176" fmla="*/ 3880 h 4042"/>
              <a:gd name="connsiteX177" fmla="*/ 184 w 12653"/>
              <a:gd name="connsiteY177" fmla="*/ 3809 h 4042"/>
              <a:gd name="connsiteX178" fmla="*/ 240 w 12653"/>
              <a:gd name="connsiteY178" fmla="*/ 3809 h 4042"/>
              <a:gd name="connsiteX179" fmla="*/ 102 w 12653"/>
              <a:gd name="connsiteY179" fmla="*/ 3787 h 4042"/>
              <a:gd name="connsiteX180" fmla="*/ 102 w 12653"/>
              <a:gd name="connsiteY180" fmla="*/ 3724 h 4042"/>
              <a:gd name="connsiteX181" fmla="*/ 166 w 12653"/>
              <a:gd name="connsiteY181" fmla="*/ 3724 h 4042"/>
              <a:gd name="connsiteX182" fmla="*/ 166 w 12653"/>
              <a:gd name="connsiteY182" fmla="*/ 3787 h 4042"/>
              <a:gd name="connsiteX183" fmla="*/ 102 w 12653"/>
              <a:gd name="connsiteY183" fmla="*/ 3787 h 4042"/>
              <a:gd name="connsiteX184" fmla="*/ 102 w 12653"/>
              <a:gd name="connsiteY184" fmla="*/ 3880 h 4042"/>
              <a:gd name="connsiteX185" fmla="*/ 102 w 12653"/>
              <a:gd name="connsiteY185" fmla="*/ 3809 h 4042"/>
              <a:gd name="connsiteX186" fmla="*/ 166 w 12653"/>
              <a:gd name="connsiteY186" fmla="*/ 3809 h 4042"/>
              <a:gd name="connsiteX187" fmla="*/ 166 w 12653"/>
              <a:gd name="connsiteY187" fmla="*/ 3880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2847 h 4042"/>
              <a:gd name="connsiteX98" fmla="*/ 12636 w 12653"/>
              <a:gd name="connsiteY98" fmla="*/ 2847 h 4042"/>
              <a:gd name="connsiteX99" fmla="*/ 12636 w 12653"/>
              <a:gd name="connsiteY99" fmla="*/ 2765 h 4042"/>
              <a:gd name="connsiteX100" fmla="*/ 12574 w 12653"/>
              <a:gd name="connsiteY100" fmla="*/ 2765 h 4042"/>
              <a:gd name="connsiteX101" fmla="*/ 12574 w 12653"/>
              <a:gd name="connsiteY101" fmla="*/ 2708 h 4042"/>
              <a:gd name="connsiteX102" fmla="*/ 12634 w 12653"/>
              <a:gd name="connsiteY102" fmla="*/ 3411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986 h 4042"/>
              <a:gd name="connsiteX118" fmla="*/ 561 w 12653"/>
              <a:gd name="connsiteY118" fmla="*/ 4027 h 4042"/>
              <a:gd name="connsiteX119" fmla="*/ 520 w 12653"/>
              <a:gd name="connsiteY119" fmla="*/ 4027 h 4042"/>
              <a:gd name="connsiteX120" fmla="*/ 520 w 12653"/>
              <a:gd name="connsiteY120" fmla="*/ 3986 h 4042"/>
              <a:gd name="connsiteX121" fmla="*/ 561 w 12653"/>
              <a:gd name="connsiteY121" fmla="*/ 3986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3528 h 4042"/>
              <a:gd name="connsiteX128" fmla="*/ 12574 w 12653"/>
              <a:gd name="connsiteY128" fmla="*/ 3489 h 4042"/>
              <a:gd name="connsiteX129" fmla="*/ 12615 w 12653"/>
              <a:gd name="connsiteY129" fmla="*/ 3489 h 4042"/>
              <a:gd name="connsiteX130" fmla="*/ 12615 w 12653"/>
              <a:gd name="connsiteY130" fmla="*/ 3528 h 4042"/>
              <a:gd name="connsiteX131" fmla="*/ 12574 w 12653"/>
              <a:gd name="connsiteY131" fmla="*/ 3528 h 4042"/>
              <a:gd name="connsiteX132" fmla="*/ 12492 w 12653"/>
              <a:gd name="connsiteY132" fmla="*/ 4042 h 4042"/>
              <a:gd name="connsiteX133" fmla="*/ 12492 w 12653"/>
              <a:gd name="connsiteY133" fmla="*/ 3981 h 4042"/>
              <a:gd name="connsiteX134" fmla="*/ 12571 w 12653"/>
              <a:gd name="connsiteY134" fmla="*/ 3981 h 4042"/>
              <a:gd name="connsiteX135" fmla="*/ 12571 w 12653"/>
              <a:gd name="connsiteY135" fmla="*/ 3904 h 4042"/>
              <a:gd name="connsiteX136" fmla="*/ 12630 w 12653"/>
              <a:gd name="connsiteY136" fmla="*/ 3904 h 4042"/>
              <a:gd name="connsiteX137" fmla="*/ 12630 w 12653"/>
              <a:gd name="connsiteY137" fmla="*/ 4042 h 4042"/>
              <a:gd name="connsiteX138" fmla="*/ 12492 w 12653"/>
              <a:gd name="connsiteY138" fmla="*/ 4042 h 4042"/>
              <a:gd name="connsiteX139" fmla="*/ 12492 w 12653"/>
              <a:gd name="connsiteY139" fmla="*/ 3962 h 4042"/>
              <a:gd name="connsiteX140" fmla="*/ 12492 w 12653"/>
              <a:gd name="connsiteY140" fmla="*/ 3904 h 4042"/>
              <a:gd name="connsiteX141" fmla="*/ 12552 w 12653"/>
              <a:gd name="connsiteY141" fmla="*/ 3904 h 4042"/>
              <a:gd name="connsiteX142" fmla="*/ 12552 w 12653"/>
              <a:gd name="connsiteY142" fmla="*/ 3962 h 4042"/>
              <a:gd name="connsiteX143" fmla="*/ 12492 w 12653"/>
              <a:gd name="connsiteY143" fmla="*/ 3962 h 4042"/>
              <a:gd name="connsiteX144" fmla="*/ 12487 w 12653"/>
              <a:gd name="connsiteY144" fmla="*/ 3787 h 4042"/>
              <a:gd name="connsiteX145" fmla="*/ 12487 w 12653"/>
              <a:gd name="connsiteY145" fmla="*/ 3724 h 4042"/>
              <a:gd name="connsiteX146" fmla="*/ 12552 w 12653"/>
              <a:gd name="connsiteY146" fmla="*/ 3724 h 4042"/>
              <a:gd name="connsiteX147" fmla="*/ 12552 w 12653"/>
              <a:gd name="connsiteY147" fmla="*/ 3787 h 4042"/>
              <a:gd name="connsiteX148" fmla="*/ 12487 w 12653"/>
              <a:gd name="connsiteY148" fmla="*/ 3787 h 4042"/>
              <a:gd name="connsiteX149" fmla="*/ 12552 w 12653"/>
              <a:gd name="connsiteY149" fmla="*/ 3809 h 4042"/>
              <a:gd name="connsiteX150" fmla="*/ 12552 w 12653"/>
              <a:gd name="connsiteY150" fmla="*/ 3880 h 4042"/>
              <a:gd name="connsiteX151" fmla="*/ 12487 w 12653"/>
              <a:gd name="connsiteY151" fmla="*/ 3880 h 4042"/>
              <a:gd name="connsiteX152" fmla="*/ 12487 w 12653"/>
              <a:gd name="connsiteY152" fmla="*/ 3809 h 4042"/>
              <a:gd name="connsiteX153" fmla="*/ 12552 w 12653"/>
              <a:gd name="connsiteY153" fmla="*/ 3809 h 4042"/>
              <a:gd name="connsiteX154" fmla="*/ 12470 w 12653"/>
              <a:gd name="connsiteY154" fmla="*/ 3899 h 4042"/>
              <a:gd name="connsiteX155" fmla="*/ 12470 w 12653"/>
              <a:gd name="connsiteY155" fmla="*/ 3962 h 4042"/>
              <a:gd name="connsiteX156" fmla="*/ 12414 w 12653"/>
              <a:gd name="connsiteY156" fmla="*/ 3962 h 4042"/>
              <a:gd name="connsiteX157" fmla="*/ 12414 w 12653"/>
              <a:gd name="connsiteY157" fmla="*/ 3899 h 4042"/>
              <a:gd name="connsiteX158" fmla="*/ 12470 w 12653"/>
              <a:gd name="connsiteY158" fmla="*/ 3899 h 4042"/>
              <a:gd name="connsiteX159" fmla="*/ 12470 w 12653"/>
              <a:gd name="connsiteY159" fmla="*/ 3809 h 4042"/>
              <a:gd name="connsiteX160" fmla="*/ 12470 w 12653"/>
              <a:gd name="connsiteY160" fmla="*/ 3880 h 4042"/>
              <a:gd name="connsiteX161" fmla="*/ 12414 w 12653"/>
              <a:gd name="connsiteY161" fmla="*/ 3880 h 4042"/>
              <a:gd name="connsiteX162" fmla="*/ 12414 w 12653"/>
              <a:gd name="connsiteY162" fmla="*/ 3809 h 4042"/>
              <a:gd name="connsiteX163" fmla="*/ 12470 w 12653"/>
              <a:gd name="connsiteY163" fmla="*/ 3809 h 4042"/>
              <a:gd name="connsiteX164" fmla="*/ 12092 w 12653"/>
              <a:gd name="connsiteY164" fmla="*/ 4027 h 4042"/>
              <a:gd name="connsiteX165" fmla="*/ 12092 w 12653"/>
              <a:gd name="connsiteY165" fmla="*/ 3986 h 4042"/>
              <a:gd name="connsiteX166" fmla="*/ 12133 w 12653"/>
              <a:gd name="connsiteY166" fmla="*/ 3986 h 4042"/>
              <a:gd name="connsiteX167" fmla="*/ 12133 w 12653"/>
              <a:gd name="connsiteY167" fmla="*/ 4027 h 4042"/>
              <a:gd name="connsiteX168" fmla="*/ 12092 w 12653"/>
              <a:gd name="connsiteY168" fmla="*/ 4027 h 4042"/>
              <a:gd name="connsiteX169" fmla="*/ 240 w 12653"/>
              <a:gd name="connsiteY169" fmla="*/ 3899 h 4042"/>
              <a:gd name="connsiteX170" fmla="*/ 240 w 12653"/>
              <a:gd name="connsiteY170" fmla="*/ 3962 h 4042"/>
              <a:gd name="connsiteX171" fmla="*/ 184 w 12653"/>
              <a:gd name="connsiteY171" fmla="*/ 3962 h 4042"/>
              <a:gd name="connsiteX172" fmla="*/ 184 w 12653"/>
              <a:gd name="connsiteY172" fmla="*/ 3899 h 4042"/>
              <a:gd name="connsiteX173" fmla="*/ 240 w 12653"/>
              <a:gd name="connsiteY173" fmla="*/ 3899 h 4042"/>
              <a:gd name="connsiteX174" fmla="*/ 240 w 12653"/>
              <a:gd name="connsiteY174" fmla="*/ 3809 h 4042"/>
              <a:gd name="connsiteX175" fmla="*/ 240 w 12653"/>
              <a:gd name="connsiteY175" fmla="*/ 3880 h 4042"/>
              <a:gd name="connsiteX176" fmla="*/ 184 w 12653"/>
              <a:gd name="connsiteY176" fmla="*/ 3880 h 4042"/>
              <a:gd name="connsiteX177" fmla="*/ 184 w 12653"/>
              <a:gd name="connsiteY177" fmla="*/ 3809 h 4042"/>
              <a:gd name="connsiteX178" fmla="*/ 240 w 12653"/>
              <a:gd name="connsiteY178" fmla="*/ 3809 h 4042"/>
              <a:gd name="connsiteX179" fmla="*/ 102 w 12653"/>
              <a:gd name="connsiteY179" fmla="*/ 3787 h 4042"/>
              <a:gd name="connsiteX180" fmla="*/ 102 w 12653"/>
              <a:gd name="connsiteY180" fmla="*/ 3724 h 4042"/>
              <a:gd name="connsiteX181" fmla="*/ 166 w 12653"/>
              <a:gd name="connsiteY181" fmla="*/ 3724 h 4042"/>
              <a:gd name="connsiteX182" fmla="*/ 166 w 12653"/>
              <a:gd name="connsiteY182" fmla="*/ 3787 h 4042"/>
              <a:gd name="connsiteX183" fmla="*/ 102 w 12653"/>
              <a:gd name="connsiteY183" fmla="*/ 3787 h 4042"/>
              <a:gd name="connsiteX184" fmla="*/ 102 w 12653"/>
              <a:gd name="connsiteY184" fmla="*/ 3880 h 4042"/>
              <a:gd name="connsiteX185" fmla="*/ 102 w 12653"/>
              <a:gd name="connsiteY185" fmla="*/ 3809 h 4042"/>
              <a:gd name="connsiteX186" fmla="*/ 166 w 12653"/>
              <a:gd name="connsiteY186" fmla="*/ 3809 h 4042"/>
              <a:gd name="connsiteX187" fmla="*/ 166 w 12653"/>
              <a:gd name="connsiteY187" fmla="*/ 3880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2847 h 4042"/>
              <a:gd name="connsiteX98" fmla="*/ 12636 w 12653"/>
              <a:gd name="connsiteY98" fmla="*/ 2847 h 4042"/>
              <a:gd name="connsiteX99" fmla="*/ 12636 w 12653"/>
              <a:gd name="connsiteY99" fmla="*/ 2765 h 4042"/>
              <a:gd name="connsiteX100" fmla="*/ 12574 w 12653"/>
              <a:gd name="connsiteY100" fmla="*/ 2765 h 4042"/>
              <a:gd name="connsiteX101" fmla="*/ 12574 w 12653"/>
              <a:gd name="connsiteY101" fmla="*/ 2708 h 4042"/>
              <a:gd name="connsiteX102" fmla="*/ 12634 w 12653"/>
              <a:gd name="connsiteY102" fmla="*/ 2708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986 h 4042"/>
              <a:gd name="connsiteX118" fmla="*/ 561 w 12653"/>
              <a:gd name="connsiteY118" fmla="*/ 4027 h 4042"/>
              <a:gd name="connsiteX119" fmla="*/ 520 w 12653"/>
              <a:gd name="connsiteY119" fmla="*/ 4027 h 4042"/>
              <a:gd name="connsiteX120" fmla="*/ 520 w 12653"/>
              <a:gd name="connsiteY120" fmla="*/ 3986 h 4042"/>
              <a:gd name="connsiteX121" fmla="*/ 561 w 12653"/>
              <a:gd name="connsiteY121" fmla="*/ 3986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3528 h 4042"/>
              <a:gd name="connsiteX128" fmla="*/ 12574 w 12653"/>
              <a:gd name="connsiteY128" fmla="*/ 3489 h 4042"/>
              <a:gd name="connsiteX129" fmla="*/ 12615 w 12653"/>
              <a:gd name="connsiteY129" fmla="*/ 3489 h 4042"/>
              <a:gd name="connsiteX130" fmla="*/ 12615 w 12653"/>
              <a:gd name="connsiteY130" fmla="*/ 3528 h 4042"/>
              <a:gd name="connsiteX131" fmla="*/ 12574 w 12653"/>
              <a:gd name="connsiteY131" fmla="*/ 3528 h 4042"/>
              <a:gd name="connsiteX132" fmla="*/ 12492 w 12653"/>
              <a:gd name="connsiteY132" fmla="*/ 4042 h 4042"/>
              <a:gd name="connsiteX133" fmla="*/ 12492 w 12653"/>
              <a:gd name="connsiteY133" fmla="*/ 3981 h 4042"/>
              <a:gd name="connsiteX134" fmla="*/ 12571 w 12653"/>
              <a:gd name="connsiteY134" fmla="*/ 3981 h 4042"/>
              <a:gd name="connsiteX135" fmla="*/ 12571 w 12653"/>
              <a:gd name="connsiteY135" fmla="*/ 3904 h 4042"/>
              <a:gd name="connsiteX136" fmla="*/ 12630 w 12653"/>
              <a:gd name="connsiteY136" fmla="*/ 3904 h 4042"/>
              <a:gd name="connsiteX137" fmla="*/ 12630 w 12653"/>
              <a:gd name="connsiteY137" fmla="*/ 4042 h 4042"/>
              <a:gd name="connsiteX138" fmla="*/ 12492 w 12653"/>
              <a:gd name="connsiteY138" fmla="*/ 4042 h 4042"/>
              <a:gd name="connsiteX139" fmla="*/ 12492 w 12653"/>
              <a:gd name="connsiteY139" fmla="*/ 3962 h 4042"/>
              <a:gd name="connsiteX140" fmla="*/ 12492 w 12653"/>
              <a:gd name="connsiteY140" fmla="*/ 3904 h 4042"/>
              <a:gd name="connsiteX141" fmla="*/ 12552 w 12653"/>
              <a:gd name="connsiteY141" fmla="*/ 3904 h 4042"/>
              <a:gd name="connsiteX142" fmla="*/ 12552 w 12653"/>
              <a:gd name="connsiteY142" fmla="*/ 3962 h 4042"/>
              <a:gd name="connsiteX143" fmla="*/ 12492 w 12653"/>
              <a:gd name="connsiteY143" fmla="*/ 3962 h 4042"/>
              <a:gd name="connsiteX144" fmla="*/ 12487 w 12653"/>
              <a:gd name="connsiteY144" fmla="*/ 3787 h 4042"/>
              <a:gd name="connsiteX145" fmla="*/ 12487 w 12653"/>
              <a:gd name="connsiteY145" fmla="*/ 3724 h 4042"/>
              <a:gd name="connsiteX146" fmla="*/ 12552 w 12653"/>
              <a:gd name="connsiteY146" fmla="*/ 3724 h 4042"/>
              <a:gd name="connsiteX147" fmla="*/ 12552 w 12653"/>
              <a:gd name="connsiteY147" fmla="*/ 3787 h 4042"/>
              <a:gd name="connsiteX148" fmla="*/ 12487 w 12653"/>
              <a:gd name="connsiteY148" fmla="*/ 3787 h 4042"/>
              <a:gd name="connsiteX149" fmla="*/ 12552 w 12653"/>
              <a:gd name="connsiteY149" fmla="*/ 3809 h 4042"/>
              <a:gd name="connsiteX150" fmla="*/ 12552 w 12653"/>
              <a:gd name="connsiteY150" fmla="*/ 3880 h 4042"/>
              <a:gd name="connsiteX151" fmla="*/ 12487 w 12653"/>
              <a:gd name="connsiteY151" fmla="*/ 3880 h 4042"/>
              <a:gd name="connsiteX152" fmla="*/ 12487 w 12653"/>
              <a:gd name="connsiteY152" fmla="*/ 3809 h 4042"/>
              <a:gd name="connsiteX153" fmla="*/ 12552 w 12653"/>
              <a:gd name="connsiteY153" fmla="*/ 3809 h 4042"/>
              <a:gd name="connsiteX154" fmla="*/ 12470 w 12653"/>
              <a:gd name="connsiteY154" fmla="*/ 3899 h 4042"/>
              <a:gd name="connsiteX155" fmla="*/ 12470 w 12653"/>
              <a:gd name="connsiteY155" fmla="*/ 3962 h 4042"/>
              <a:gd name="connsiteX156" fmla="*/ 12414 w 12653"/>
              <a:gd name="connsiteY156" fmla="*/ 3962 h 4042"/>
              <a:gd name="connsiteX157" fmla="*/ 12414 w 12653"/>
              <a:gd name="connsiteY157" fmla="*/ 3899 h 4042"/>
              <a:gd name="connsiteX158" fmla="*/ 12470 w 12653"/>
              <a:gd name="connsiteY158" fmla="*/ 3899 h 4042"/>
              <a:gd name="connsiteX159" fmla="*/ 12470 w 12653"/>
              <a:gd name="connsiteY159" fmla="*/ 3809 h 4042"/>
              <a:gd name="connsiteX160" fmla="*/ 12470 w 12653"/>
              <a:gd name="connsiteY160" fmla="*/ 3880 h 4042"/>
              <a:gd name="connsiteX161" fmla="*/ 12414 w 12653"/>
              <a:gd name="connsiteY161" fmla="*/ 3880 h 4042"/>
              <a:gd name="connsiteX162" fmla="*/ 12414 w 12653"/>
              <a:gd name="connsiteY162" fmla="*/ 3809 h 4042"/>
              <a:gd name="connsiteX163" fmla="*/ 12470 w 12653"/>
              <a:gd name="connsiteY163" fmla="*/ 3809 h 4042"/>
              <a:gd name="connsiteX164" fmla="*/ 12092 w 12653"/>
              <a:gd name="connsiteY164" fmla="*/ 4027 h 4042"/>
              <a:gd name="connsiteX165" fmla="*/ 12092 w 12653"/>
              <a:gd name="connsiteY165" fmla="*/ 3986 h 4042"/>
              <a:gd name="connsiteX166" fmla="*/ 12133 w 12653"/>
              <a:gd name="connsiteY166" fmla="*/ 3986 h 4042"/>
              <a:gd name="connsiteX167" fmla="*/ 12133 w 12653"/>
              <a:gd name="connsiteY167" fmla="*/ 4027 h 4042"/>
              <a:gd name="connsiteX168" fmla="*/ 12092 w 12653"/>
              <a:gd name="connsiteY168" fmla="*/ 4027 h 4042"/>
              <a:gd name="connsiteX169" fmla="*/ 240 w 12653"/>
              <a:gd name="connsiteY169" fmla="*/ 3899 h 4042"/>
              <a:gd name="connsiteX170" fmla="*/ 240 w 12653"/>
              <a:gd name="connsiteY170" fmla="*/ 3962 h 4042"/>
              <a:gd name="connsiteX171" fmla="*/ 184 w 12653"/>
              <a:gd name="connsiteY171" fmla="*/ 3962 h 4042"/>
              <a:gd name="connsiteX172" fmla="*/ 184 w 12653"/>
              <a:gd name="connsiteY172" fmla="*/ 3899 h 4042"/>
              <a:gd name="connsiteX173" fmla="*/ 240 w 12653"/>
              <a:gd name="connsiteY173" fmla="*/ 3899 h 4042"/>
              <a:gd name="connsiteX174" fmla="*/ 240 w 12653"/>
              <a:gd name="connsiteY174" fmla="*/ 3809 h 4042"/>
              <a:gd name="connsiteX175" fmla="*/ 240 w 12653"/>
              <a:gd name="connsiteY175" fmla="*/ 3880 h 4042"/>
              <a:gd name="connsiteX176" fmla="*/ 184 w 12653"/>
              <a:gd name="connsiteY176" fmla="*/ 3880 h 4042"/>
              <a:gd name="connsiteX177" fmla="*/ 184 w 12653"/>
              <a:gd name="connsiteY177" fmla="*/ 3809 h 4042"/>
              <a:gd name="connsiteX178" fmla="*/ 240 w 12653"/>
              <a:gd name="connsiteY178" fmla="*/ 3809 h 4042"/>
              <a:gd name="connsiteX179" fmla="*/ 102 w 12653"/>
              <a:gd name="connsiteY179" fmla="*/ 3787 h 4042"/>
              <a:gd name="connsiteX180" fmla="*/ 102 w 12653"/>
              <a:gd name="connsiteY180" fmla="*/ 3724 h 4042"/>
              <a:gd name="connsiteX181" fmla="*/ 166 w 12653"/>
              <a:gd name="connsiteY181" fmla="*/ 3724 h 4042"/>
              <a:gd name="connsiteX182" fmla="*/ 166 w 12653"/>
              <a:gd name="connsiteY182" fmla="*/ 3787 h 4042"/>
              <a:gd name="connsiteX183" fmla="*/ 102 w 12653"/>
              <a:gd name="connsiteY183" fmla="*/ 3787 h 4042"/>
              <a:gd name="connsiteX184" fmla="*/ 102 w 12653"/>
              <a:gd name="connsiteY184" fmla="*/ 3880 h 4042"/>
              <a:gd name="connsiteX185" fmla="*/ 102 w 12653"/>
              <a:gd name="connsiteY185" fmla="*/ 3809 h 4042"/>
              <a:gd name="connsiteX186" fmla="*/ 166 w 12653"/>
              <a:gd name="connsiteY186" fmla="*/ 3809 h 4042"/>
              <a:gd name="connsiteX187" fmla="*/ 166 w 12653"/>
              <a:gd name="connsiteY187" fmla="*/ 3880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2847 h 4042"/>
              <a:gd name="connsiteX98" fmla="*/ 12636 w 12653"/>
              <a:gd name="connsiteY98" fmla="*/ 2847 h 4042"/>
              <a:gd name="connsiteX99" fmla="*/ 12636 w 12653"/>
              <a:gd name="connsiteY99" fmla="*/ 2765 h 4042"/>
              <a:gd name="connsiteX100" fmla="*/ 12574 w 12653"/>
              <a:gd name="connsiteY100" fmla="*/ 2765 h 4042"/>
              <a:gd name="connsiteX101" fmla="*/ 12574 w 12653"/>
              <a:gd name="connsiteY101" fmla="*/ 2708 h 4042"/>
              <a:gd name="connsiteX102" fmla="*/ 12634 w 12653"/>
              <a:gd name="connsiteY102" fmla="*/ 2708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283 h 4042"/>
              <a:gd name="connsiteX118" fmla="*/ 561 w 12653"/>
              <a:gd name="connsiteY118" fmla="*/ 4027 h 4042"/>
              <a:gd name="connsiteX119" fmla="*/ 520 w 12653"/>
              <a:gd name="connsiteY119" fmla="*/ 4027 h 4042"/>
              <a:gd name="connsiteX120" fmla="*/ 520 w 12653"/>
              <a:gd name="connsiteY120" fmla="*/ 3986 h 4042"/>
              <a:gd name="connsiteX121" fmla="*/ 561 w 12653"/>
              <a:gd name="connsiteY121" fmla="*/ 3986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3528 h 4042"/>
              <a:gd name="connsiteX128" fmla="*/ 12574 w 12653"/>
              <a:gd name="connsiteY128" fmla="*/ 3489 h 4042"/>
              <a:gd name="connsiteX129" fmla="*/ 12615 w 12653"/>
              <a:gd name="connsiteY129" fmla="*/ 3489 h 4042"/>
              <a:gd name="connsiteX130" fmla="*/ 12615 w 12653"/>
              <a:gd name="connsiteY130" fmla="*/ 3528 h 4042"/>
              <a:gd name="connsiteX131" fmla="*/ 12574 w 12653"/>
              <a:gd name="connsiteY131" fmla="*/ 3528 h 4042"/>
              <a:gd name="connsiteX132" fmla="*/ 12492 w 12653"/>
              <a:gd name="connsiteY132" fmla="*/ 4042 h 4042"/>
              <a:gd name="connsiteX133" fmla="*/ 12492 w 12653"/>
              <a:gd name="connsiteY133" fmla="*/ 3981 h 4042"/>
              <a:gd name="connsiteX134" fmla="*/ 12571 w 12653"/>
              <a:gd name="connsiteY134" fmla="*/ 3981 h 4042"/>
              <a:gd name="connsiteX135" fmla="*/ 12571 w 12653"/>
              <a:gd name="connsiteY135" fmla="*/ 3904 h 4042"/>
              <a:gd name="connsiteX136" fmla="*/ 12630 w 12653"/>
              <a:gd name="connsiteY136" fmla="*/ 3904 h 4042"/>
              <a:gd name="connsiteX137" fmla="*/ 12630 w 12653"/>
              <a:gd name="connsiteY137" fmla="*/ 4042 h 4042"/>
              <a:gd name="connsiteX138" fmla="*/ 12492 w 12653"/>
              <a:gd name="connsiteY138" fmla="*/ 4042 h 4042"/>
              <a:gd name="connsiteX139" fmla="*/ 12492 w 12653"/>
              <a:gd name="connsiteY139" fmla="*/ 3962 h 4042"/>
              <a:gd name="connsiteX140" fmla="*/ 12492 w 12653"/>
              <a:gd name="connsiteY140" fmla="*/ 3904 h 4042"/>
              <a:gd name="connsiteX141" fmla="*/ 12552 w 12653"/>
              <a:gd name="connsiteY141" fmla="*/ 3904 h 4042"/>
              <a:gd name="connsiteX142" fmla="*/ 12552 w 12653"/>
              <a:gd name="connsiteY142" fmla="*/ 3962 h 4042"/>
              <a:gd name="connsiteX143" fmla="*/ 12492 w 12653"/>
              <a:gd name="connsiteY143" fmla="*/ 3962 h 4042"/>
              <a:gd name="connsiteX144" fmla="*/ 12487 w 12653"/>
              <a:gd name="connsiteY144" fmla="*/ 3787 h 4042"/>
              <a:gd name="connsiteX145" fmla="*/ 12487 w 12653"/>
              <a:gd name="connsiteY145" fmla="*/ 3724 h 4042"/>
              <a:gd name="connsiteX146" fmla="*/ 12552 w 12653"/>
              <a:gd name="connsiteY146" fmla="*/ 3724 h 4042"/>
              <a:gd name="connsiteX147" fmla="*/ 12552 w 12653"/>
              <a:gd name="connsiteY147" fmla="*/ 3787 h 4042"/>
              <a:gd name="connsiteX148" fmla="*/ 12487 w 12653"/>
              <a:gd name="connsiteY148" fmla="*/ 3787 h 4042"/>
              <a:gd name="connsiteX149" fmla="*/ 12552 w 12653"/>
              <a:gd name="connsiteY149" fmla="*/ 3809 h 4042"/>
              <a:gd name="connsiteX150" fmla="*/ 12552 w 12653"/>
              <a:gd name="connsiteY150" fmla="*/ 3880 h 4042"/>
              <a:gd name="connsiteX151" fmla="*/ 12487 w 12653"/>
              <a:gd name="connsiteY151" fmla="*/ 3880 h 4042"/>
              <a:gd name="connsiteX152" fmla="*/ 12487 w 12653"/>
              <a:gd name="connsiteY152" fmla="*/ 3809 h 4042"/>
              <a:gd name="connsiteX153" fmla="*/ 12552 w 12653"/>
              <a:gd name="connsiteY153" fmla="*/ 3809 h 4042"/>
              <a:gd name="connsiteX154" fmla="*/ 12470 w 12653"/>
              <a:gd name="connsiteY154" fmla="*/ 3899 h 4042"/>
              <a:gd name="connsiteX155" fmla="*/ 12470 w 12653"/>
              <a:gd name="connsiteY155" fmla="*/ 3962 h 4042"/>
              <a:gd name="connsiteX156" fmla="*/ 12414 w 12653"/>
              <a:gd name="connsiteY156" fmla="*/ 3962 h 4042"/>
              <a:gd name="connsiteX157" fmla="*/ 12414 w 12653"/>
              <a:gd name="connsiteY157" fmla="*/ 3899 h 4042"/>
              <a:gd name="connsiteX158" fmla="*/ 12470 w 12653"/>
              <a:gd name="connsiteY158" fmla="*/ 3899 h 4042"/>
              <a:gd name="connsiteX159" fmla="*/ 12470 w 12653"/>
              <a:gd name="connsiteY159" fmla="*/ 3809 h 4042"/>
              <a:gd name="connsiteX160" fmla="*/ 12470 w 12653"/>
              <a:gd name="connsiteY160" fmla="*/ 3880 h 4042"/>
              <a:gd name="connsiteX161" fmla="*/ 12414 w 12653"/>
              <a:gd name="connsiteY161" fmla="*/ 3880 h 4042"/>
              <a:gd name="connsiteX162" fmla="*/ 12414 w 12653"/>
              <a:gd name="connsiteY162" fmla="*/ 3809 h 4042"/>
              <a:gd name="connsiteX163" fmla="*/ 12470 w 12653"/>
              <a:gd name="connsiteY163" fmla="*/ 3809 h 4042"/>
              <a:gd name="connsiteX164" fmla="*/ 12092 w 12653"/>
              <a:gd name="connsiteY164" fmla="*/ 4027 h 4042"/>
              <a:gd name="connsiteX165" fmla="*/ 12092 w 12653"/>
              <a:gd name="connsiteY165" fmla="*/ 3986 h 4042"/>
              <a:gd name="connsiteX166" fmla="*/ 12133 w 12653"/>
              <a:gd name="connsiteY166" fmla="*/ 3986 h 4042"/>
              <a:gd name="connsiteX167" fmla="*/ 12133 w 12653"/>
              <a:gd name="connsiteY167" fmla="*/ 4027 h 4042"/>
              <a:gd name="connsiteX168" fmla="*/ 12092 w 12653"/>
              <a:gd name="connsiteY168" fmla="*/ 4027 h 4042"/>
              <a:gd name="connsiteX169" fmla="*/ 240 w 12653"/>
              <a:gd name="connsiteY169" fmla="*/ 3899 h 4042"/>
              <a:gd name="connsiteX170" fmla="*/ 240 w 12653"/>
              <a:gd name="connsiteY170" fmla="*/ 3962 h 4042"/>
              <a:gd name="connsiteX171" fmla="*/ 184 w 12653"/>
              <a:gd name="connsiteY171" fmla="*/ 3962 h 4042"/>
              <a:gd name="connsiteX172" fmla="*/ 184 w 12653"/>
              <a:gd name="connsiteY172" fmla="*/ 3899 h 4042"/>
              <a:gd name="connsiteX173" fmla="*/ 240 w 12653"/>
              <a:gd name="connsiteY173" fmla="*/ 3899 h 4042"/>
              <a:gd name="connsiteX174" fmla="*/ 240 w 12653"/>
              <a:gd name="connsiteY174" fmla="*/ 3809 h 4042"/>
              <a:gd name="connsiteX175" fmla="*/ 240 w 12653"/>
              <a:gd name="connsiteY175" fmla="*/ 3880 h 4042"/>
              <a:gd name="connsiteX176" fmla="*/ 184 w 12653"/>
              <a:gd name="connsiteY176" fmla="*/ 3880 h 4042"/>
              <a:gd name="connsiteX177" fmla="*/ 184 w 12653"/>
              <a:gd name="connsiteY177" fmla="*/ 3809 h 4042"/>
              <a:gd name="connsiteX178" fmla="*/ 240 w 12653"/>
              <a:gd name="connsiteY178" fmla="*/ 3809 h 4042"/>
              <a:gd name="connsiteX179" fmla="*/ 102 w 12653"/>
              <a:gd name="connsiteY179" fmla="*/ 3787 h 4042"/>
              <a:gd name="connsiteX180" fmla="*/ 102 w 12653"/>
              <a:gd name="connsiteY180" fmla="*/ 3724 h 4042"/>
              <a:gd name="connsiteX181" fmla="*/ 166 w 12653"/>
              <a:gd name="connsiteY181" fmla="*/ 3724 h 4042"/>
              <a:gd name="connsiteX182" fmla="*/ 166 w 12653"/>
              <a:gd name="connsiteY182" fmla="*/ 3787 h 4042"/>
              <a:gd name="connsiteX183" fmla="*/ 102 w 12653"/>
              <a:gd name="connsiteY183" fmla="*/ 3787 h 4042"/>
              <a:gd name="connsiteX184" fmla="*/ 102 w 12653"/>
              <a:gd name="connsiteY184" fmla="*/ 3880 h 4042"/>
              <a:gd name="connsiteX185" fmla="*/ 102 w 12653"/>
              <a:gd name="connsiteY185" fmla="*/ 3809 h 4042"/>
              <a:gd name="connsiteX186" fmla="*/ 166 w 12653"/>
              <a:gd name="connsiteY186" fmla="*/ 3809 h 4042"/>
              <a:gd name="connsiteX187" fmla="*/ 166 w 12653"/>
              <a:gd name="connsiteY187" fmla="*/ 3880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2847 h 4042"/>
              <a:gd name="connsiteX98" fmla="*/ 12636 w 12653"/>
              <a:gd name="connsiteY98" fmla="*/ 2847 h 4042"/>
              <a:gd name="connsiteX99" fmla="*/ 12636 w 12653"/>
              <a:gd name="connsiteY99" fmla="*/ 2765 h 4042"/>
              <a:gd name="connsiteX100" fmla="*/ 12574 w 12653"/>
              <a:gd name="connsiteY100" fmla="*/ 2765 h 4042"/>
              <a:gd name="connsiteX101" fmla="*/ 12574 w 12653"/>
              <a:gd name="connsiteY101" fmla="*/ 2708 h 4042"/>
              <a:gd name="connsiteX102" fmla="*/ 12634 w 12653"/>
              <a:gd name="connsiteY102" fmla="*/ 2708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283 h 4042"/>
              <a:gd name="connsiteX118" fmla="*/ 561 w 12653"/>
              <a:gd name="connsiteY118" fmla="*/ 3324 h 4042"/>
              <a:gd name="connsiteX119" fmla="*/ 520 w 12653"/>
              <a:gd name="connsiteY119" fmla="*/ 4027 h 4042"/>
              <a:gd name="connsiteX120" fmla="*/ 520 w 12653"/>
              <a:gd name="connsiteY120" fmla="*/ 3986 h 4042"/>
              <a:gd name="connsiteX121" fmla="*/ 561 w 12653"/>
              <a:gd name="connsiteY121" fmla="*/ 3986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3528 h 4042"/>
              <a:gd name="connsiteX128" fmla="*/ 12574 w 12653"/>
              <a:gd name="connsiteY128" fmla="*/ 3489 h 4042"/>
              <a:gd name="connsiteX129" fmla="*/ 12615 w 12653"/>
              <a:gd name="connsiteY129" fmla="*/ 3489 h 4042"/>
              <a:gd name="connsiteX130" fmla="*/ 12615 w 12653"/>
              <a:gd name="connsiteY130" fmla="*/ 3528 h 4042"/>
              <a:gd name="connsiteX131" fmla="*/ 12574 w 12653"/>
              <a:gd name="connsiteY131" fmla="*/ 3528 h 4042"/>
              <a:gd name="connsiteX132" fmla="*/ 12492 w 12653"/>
              <a:gd name="connsiteY132" fmla="*/ 4042 h 4042"/>
              <a:gd name="connsiteX133" fmla="*/ 12492 w 12653"/>
              <a:gd name="connsiteY133" fmla="*/ 3981 h 4042"/>
              <a:gd name="connsiteX134" fmla="*/ 12571 w 12653"/>
              <a:gd name="connsiteY134" fmla="*/ 3981 h 4042"/>
              <a:gd name="connsiteX135" fmla="*/ 12571 w 12653"/>
              <a:gd name="connsiteY135" fmla="*/ 3904 h 4042"/>
              <a:gd name="connsiteX136" fmla="*/ 12630 w 12653"/>
              <a:gd name="connsiteY136" fmla="*/ 3904 h 4042"/>
              <a:gd name="connsiteX137" fmla="*/ 12630 w 12653"/>
              <a:gd name="connsiteY137" fmla="*/ 4042 h 4042"/>
              <a:gd name="connsiteX138" fmla="*/ 12492 w 12653"/>
              <a:gd name="connsiteY138" fmla="*/ 4042 h 4042"/>
              <a:gd name="connsiteX139" fmla="*/ 12492 w 12653"/>
              <a:gd name="connsiteY139" fmla="*/ 3962 h 4042"/>
              <a:gd name="connsiteX140" fmla="*/ 12492 w 12653"/>
              <a:gd name="connsiteY140" fmla="*/ 3904 h 4042"/>
              <a:gd name="connsiteX141" fmla="*/ 12552 w 12653"/>
              <a:gd name="connsiteY141" fmla="*/ 3904 h 4042"/>
              <a:gd name="connsiteX142" fmla="*/ 12552 w 12653"/>
              <a:gd name="connsiteY142" fmla="*/ 3962 h 4042"/>
              <a:gd name="connsiteX143" fmla="*/ 12492 w 12653"/>
              <a:gd name="connsiteY143" fmla="*/ 3962 h 4042"/>
              <a:gd name="connsiteX144" fmla="*/ 12487 w 12653"/>
              <a:gd name="connsiteY144" fmla="*/ 3787 h 4042"/>
              <a:gd name="connsiteX145" fmla="*/ 12487 w 12653"/>
              <a:gd name="connsiteY145" fmla="*/ 3724 h 4042"/>
              <a:gd name="connsiteX146" fmla="*/ 12552 w 12653"/>
              <a:gd name="connsiteY146" fmla="*/ 3724 h 4042"/>
              <a:gd name="connsiteX147" fmla="*/ 12552 w 12653"/>
              <a:gd name="connsiteY147" fmla="*/ 3787 h 4042"/>
              <a:gd name="connsiteX148" fmla="*/ 12487 w 12653"/>
              <a:gd name="connsiteY148" fmla="*/ 3787 h 4042"/>
              <a:gd name="connsiteX149" fmla="*/ 12552 w 12653"/>
              <a:gd name="connsiteY149" fmla="*/ 3809 h 4042"/>
              <a:gd name="connsiteX150" fmla="*/ 12552 w 12653"/>
              <a:gd name="connsiteY150" fmla="*/ 3880 h 4042"/>
              <a:gd name="connsiteX151" fmla="*/ 12487 w 12653"/>
              <a:gd name="connsiteY151" fmla="*/ 3880 h 4042"/>
              <a:gd name="connsiteX152" fmla="*/ 12487 w 12653"/>
              <a:gd name="connsiteY152" fmla="*/ 3809 h 4042"/>
              <a:gd name="connsiteX153" fmla="*/ 12552 w 12653"/>
              <a:gd name="connsiteY153" fmla="*/ 3809 h 4042"/>
              <a:gd name="connsiteX154" fmla="*/ 12470 w 12653"/>
              <a:gd name="connsiteY154" fmla="*/ 3899 h 4042"/>
              <a:gd name="connsiteX155" fmla="*/ 12470 w 12653"/>
              <a:gd name="connsiteY155" fmla="*/ 3962 h 4042"/>
              <a:gd name="connsiteX156" fmla="*/ 12414 w 12653"/>
              <a:gd name="connsiteY156" fmla="*/ 3962 h 4042"/>
              <a:gd name="connsiteX157" fmla="*/ 12414 w 12653"/>
              <a:gd name="connsiteY157" fmla="*/ 3899 h 4042"/>
              <a:gd name="connsiteX158" fmla="*/ 12470 w 12653"/>
              <a:gd name="connsiteY158" fmla="*/ 3899 h 4042"/>
              <a:gd name="connsiteX159" fmla="*/ 12470 w 12653"/>
              <a:gd name="connsiteY159" fmla="*/ 3809 h 4042"/>
              <a:gd name="connsiteX160" fmla="*/ 12470 w 12653"/>
              <a:gd name="connsiteY160" fmla="*/ 3880 h 4042"/>
              <a:gd name="connsiteX161" fmla="*/ 12414 w 12653"/>
              <a:gd name="connsiteY161" fmla="*/ 3880 h 4042"/>
              <a:gd name="connsiteX162" fmla="*/ 12414 w 12653"/>
              <a:gd name="connsiteY162" fmla="*/ 3809 h 4042"/>
              <a:gd name="connsiteX163" fmla="*/ 12470 w 12653"/>
              <a:gd name="connsiteY163" fmla="*/ 3809 h 4042"/>
              <a:gd name="connsiteX164" fmla="*/ 12092 w 12653"/>
              <a:gd name="connsiteY164" fmla="*/ 4027 h 4042"/>
              <a:gd name="connsiteX165" fmla="*/ 12092 w 12653"/>
              <a:gd name="connsiteY165" fmla="*/ 3986 h 4042"/>
              <a:gd name="connsiteX166" fmla="*/ 12133 w 12653"/>
              <a:gd name="connsiteY166" fmla="*/ 3986 h 4042"/>
              <a:gd name="connsiteX167" fmla="*/ 12133 w 12653"/>
              <a:gd name="connsiteY167" fmla="*/ 4027 h 4042"/>
              <a:gd name="connsiteX168" fmla="*/ 12092 w 12653"/>
              <a:gd name="connsiteY168" fmla="*/ 4027 h 4042"/>
              <a:gd name="connsiteX169" fmla="*/ 240 w 12653"/>
              <a:gd name="connsiteY169" fmla="*/ 3899 h 4042"/>
              <a:gd name="connsiteX170" fmla="*/ 240 w 12653"/>
              <a:gd name="connsiteY170" fmla="*/ 3962 h 4042"/>
              <a:gd name="connsiteX171" fmla="*/ 184 w 12653"/>
              <a:gd name="connsiteY171" fmla="*/ 3962 h 4042"/>
              <a:gd name="connsiteX172" fmla="*/ 184 w 12653"/>
              <a:gd name="connsiteY172" fmla="*/ 3899 h 4042"/>
              <a:gd name="connsiteX173" fmla="*/ 240 w 12653"/>
              <a:gd name="connsiteY173" fmla="*/ 3899 h 4042"/>
              <a:gd name="connsiteX174" fmla="*/ 240 w 12653"/>
              <a:gd name="connsiteY174" fmla="*/ 3809 h 4042"/>
              <a:gd name="connsiteX175" fmla="*/ 240 w 12653"/>
              <a:gd name="connsiteY175" fmla="*/ 3880 h 4042"/>
              <a:gd name="connsiteX176" fmla="*/ 184 w 12653"/>
              <a:gd name="connsiteY176" fmla="*/ 3880 h 4042"/>
              <a:gd name="connsiteX177" fmla="*/ 184 w 12653"/>
              <a:gd name="connsiteY177" fmla="*/ 3809 h 4042"/>
              <a:gd name="connsiteX178" fmla="*/ 240 w 12653"/>
              <a:gd name="connsiteY178" fmla="*/ 3809 h 4042"/>
              <a:gd name="connsiteX179" fmla="*/ 102 w 12653"/>
              <a:gd name="connsiteY179" fmla="*/ 3787 h 4042"/>
              <a:gd name="connsiteX180" fmla="*/ 102 w 12653"/>
              <a:gd name="connsiteY180" fmla="*/ 3724 h 4042"/>
              <a:gd name="connsiteX181" fmla="*/ 166 w 12653"/>
              <a:gd name="connsiteY181" fmla="*/ 3724 h 4042"/>
              <a:gd name="connsiteX182" fmla="*/ 166 w 12653"/>
              <a:gd name="connsiteY182" fmla="*/ 3787 h 4042"/>
              <a:gd name="connsiteX183" fmla="*/ 102 w 12653"/>
              <a:gd name="connsiteY183" fmla="*/ 3787 h 4042"/>
              <a:gd name="connsiteX184" fmla="*/ 102 w 12653"/>
              <a:gd name="connsiteY184" fmla="*/ 3880 h 4042"/>
              <a:gd name="connsiteX185" fmla="*/ 102 w 12653"/>
              <a:gd name="connsiteY185" fmla="*/ 3809 h 4042"/>
              <a:gd name="connsiteX186" fmla="*/ 166 w 12653"/>
              <a:gd name="connsiteY186" fmla="*/ 3809 h 4042"/>
              <a:gd name="connsiteX187" fmla="*/ 166 w 12653"/>
              <a:gd name="connsiteY187" fmla="*/ 3880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2847 h 4042"/>
              <a:gd name="connsiteX98" fmla="*/ 12636 w 12653"/>
              <a:gd name="connsiteY98" fmla="*/ 2847 h 4042"/>
              <a:gd name="connsiteX99" fmla="*/ 12636 w 12653"/>
              <a:gd name="connsiteY99" fmla="*/ 2765 h 4042"/>
              <a:gd name="connsiteX100" fmla="*/ 12574 w 12653"/>
              <a:gd name="connsiteY100" fmla="*/ 2765 h 4042"/>
              <a:gd name="connsiteX101" fmla="*/ 12574 w 12653"/>
              <a:gd name="connsiteY101" fmla="*/ 2708 h 4042"/>
              <a:gd name="connsiteX102" fmla="*/ 12634 w 12653"/>
              <a:gd name="connsiteY102" fmla="*/ 2708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283 h 4042"/>
              <a:gd name="connsiteX118" fmla="*/ 561 w 12653"/>
              <a:gd name="connsiteY118" fmla="*/ 3324 h 4042"/>
              <a:gd name="connsiteX119" fmla="*/ 520 w 12653"/>
              <a:gd name="connsiteY119" fmla="*/ 3324 h 4042"/>
              <a:gd name="connsiteX120" fmla="*/ 520 w 12653"/>
              <a:gd name="connsiteY120" fmla="*/ 3986 h 4042"/>
              <a:gd name="connsiteX121" fmla="*/ 561 w 12653"/>
              <a:gd name="connsiteY121" fmla="*/ 3986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3528 h 4042"/>
              <a:gd name="connsiteX128" fmla="*/ 12574 w 12653"/>
              <a:gd name="connsiteY128" fmla="*/ 3489 h 4042"/>
              <a:gd name="connsiteX129" fmla="*/ 12615 w 12653"/>
              <a:gd name="connsiteY129" fmla="*/ 3489 h 4042"/>
              <a:gd name="connsiteX130" fmla="*/ 12615 w 12653"/>
              <a:gd name="connsiteY130" fmla="*/ 3528 h 4042"/>
              <a:gd name="connsiteX131" fmla="*/ 12574 w 12653"/>
              <a:gd name="connsiteY131" fmla="*/ 3528 h 4042"/>
              <a:gd name="connsiteX132" fmla="*/ 12492 w 12653"/>
              <a:gd name="connsiteY132" fmla="*/ 4042 h 4042"/>
              <a:gd name="connsiteX133" fmla="*/ 12492 w 12653"/>
              <a:gd name="connsiteY133" fmla="*/ 3981 h 4042"/>
              <a:gd name="connsiteX134" fmla="*/ 12571 w 12653"/>
              <a:gd name="connsiteY134" fmla="*/ 3981 h 4042"/>
              <a:gd name="connsiteX135" fmla="*/ 12571 w 12653"/>
              <a:gd name="connsiteY135" fmla="*/ 3904 h 4042"/>
              <a:gd name="connsiteX136" fmla="*/ 12630 w 12653"/>
              <a:gd name="connsiteY136" fmla="*/ 3904 h 4042"/>
              <a:gd name="connsiteX137" fmla="*/ 12630 w 12653"/>
              <a:gd name="connsiteY137" fmla="*/ 4042 h 4042"/>
              <a:gd name="connsiteX138" fmla="*/ 12492 w 12653"/>
              <a:gd name="connsiteY138" fmla="*/ 4042 h 4042"/>
              <a:gd name="connsiteX139" fmla="*/ 12492 w 12653"/>
              <a:gd name="connsiteY139" fmla="*/ 3962 h 4042"/>
              <a:gd name="connsiteX140" fmla="*/ 12492 w 12653"/>
              <a:gd name="connsiteY140" fmla="*/ 3904 h 4042"/>
              <a:gd name="connsiteX141" fmla="*/ 12552 w 12653"/>
              <a:gd name="connsiteY141" fmla="*/ 3904 h 4042"/>
              <a:gd name="connsiteX142" fmla="*/ 12552 w 12653"/>
              <a:gd name="connsiteY142" fmla="*/ 3962 h 4042"/>
              <a:gd name="connsiteX143" fmla="*/ 12492 w 12653"/>
              <a:gd name="connsiteY143" fmla="*/ 3962 h 4042"/>
              <a:gd name="connsiteX144" fmla="*/ 12487 w 12653"/>
              <a:gd name="connsiteY144" fmla="*/ 3787 h 4042"/>
              <a:gd name="connsiteX145" fmla="*/ 12487 w 12653"/>
              <a:gd name="connsiteY145" fmla="*/ 3724 h 4042"/>
              <a:gd name="connsiteX146" fmla="*/ 12552 w 12653"/>
              <a:gd name="connsiteY146" fmla="*/ 3724 h 4042"/>
              <a:gd name="connsiteX147" fmla="*/ 12552 w 12653"/>
              <a:gd name="connsiteY147" fmla="*/ 3787 h 4042"/>
              <a:gd name="connsiteX148" fmla="*/ 12487 w 12653"/>
              <a:gd name="connsiteY148" fmla="*/ 3787 h 4042"/>
              <a:gd name="connsiteX149" fmla="*/ 12552 w 12653"/>
              <a:gd name="connsiteY149" fmla="*/ 3809 h 4042"/>
              <a:gd name="connsiteX150" fmla="*/ 12552 w 12653"/>
              <a:gd name="connsiteY150" fmla="*/ 3880 h 4042"/>
              <a:gd name="connsiteX151" fmla="*/ 12487 w 12653"/>
              <a:gd name="connsiteY151" fmla="*/ 3880 h 4042"/>
              <a:gd name="connsiteX152" fmla="*/ 12487 w 12653"/>
              <a:gd name="connsiteY152" fmla="*/ 3809 h 4042"/>
              <a:gd name="connsiteX153" fmla="*/ 12552 w 12653"/>
              <a:gd name="connsiteY153" fmla="*/ 3809 h 4042"/>
              <a:gd name="connsiteX154" fmla="*/ 12470 w 12653"/>
              <a:gd name="connsiteY154" fmla="*/ 3899 h 4042"/>
              <a:gd name="connsiteX155" fmla="*/ 12470 w 12653"/>
              <a:gd name="connsiteY155" fmla="*/ 3962 h 4042"/>
              <a:gd name="connsiteX156" fmla="*/ 12414 w 12653"/>
              <a:gd name="connsiteY156" fmla="*/ 3962 h 4042"/>
              <a:gd name="connsiteX157" fmla="*/ 12414 w 12653"/>
              <a:gd name="connsiteY157" fmla="*/ 3899 h 4042"/>
              <a:gd name="connsiteX158" fmla="*/ 12470 w 12653"/>
              <a:gd name="connsiteY158" fmla="*/ 3899 h 4042"/>
              <a:gd name="connsiteX159" fmla="*/ 12470 w 12653"/>
              <a:gd name="connsiteY159" fmla="*/ 3809 h 4042"/>
              <a:gd name="connsiteX160" fmla="*/ 12470 w 12653"/>
              <a:gd name="connsiteY160" fmla="*/ 3880 h 4042"/>
              <a:gd name="connsiteX161" fmla="*/ 12414 w 12653"/>
              <a:gd name="connsiteY161" fmla="*/ 3880 h 4042"/>
              <a:gd name="connsiteX162" fmla="*/ 12414 w 12653"/>
              <a:gd name="connsiteY162" fmla="*/ 3809 h 4042"/>
              <a:gd name="connsiteX163" fmla="*/ 12470 w 12653"/>
              <a:gd name="connsiteY163" fmla="*/ 3809 h 4042"/>
              <a:gd name="connsiteX164" fmla="*/ 12092 w 12653"/>
              <a:gd name="connsiteY164" fmla="*/ 4027 h 4042"/>
              <a:gd name="connsiteX165" fmla="*/ 12092 w 12653"/>
              <a:gd name="connsiteY165" fmla="*/ 3986 h 4042"/>
              <a:gd name="connsiteX166" fmla="*/ 12133 w 12653"/>
              <a:gd name="connsiteY166" fmla="*/ 3986 h 4042"/>
              <a:gd name="connsiteX167" fmla="*/ 12133 w 12653"/>
              <a:gd name="connsiteY167" fmla="*/ 4027 h 4042"/>
              <a:gd name="connsiteX168" fmla="*/ 12092 w 12653"/>
              <a:gd name="connsiteY168" fmla="*/ 4027 h 4042"/>
              <a:gd name="connsiteX169" fmla="*/ 240 w 12653"/>
              <a:gd name="connsiteY169" fmla="*/ 3899 h 4042"/>
              <a:gd name="connsiteX170" fmla="*/ 240 w 12653"/>
              <a:gd name="connsiteY170" fmla="*/ 3962 h 4042"/>
              <a:gd name="connsiteX171" fmla="*/ 184 w 12653"/>
              <a:gd name="connsiteY171" fmla="*/ 3962 h 4042"/>
              <a:gd name="connsiteX172" fmla="*/ 184 w 12653"/>
              <a:gd name="connsiteY172" fmla="*/ 3899 h 4042"/>
              <a:gd name="connsiteX173" fmla="*/ 240 w 12653"/>
              <a:gd name="connsiteY173" fmla="*/ 3899 h 4042"/>
              <a:gd name="connsiteX174" fmla="*/ 240 w 12653"/>
              <a:gd name="connsiteY174" fmla="*/ 3809 h 4042"/>
              <a:gd name="connsiteX175" fmla="*/ 240 w 12653"/>
              <a:gd name="connsiteY175" fmla="*/ 3880 h 4042"/>
              <a:gd name="connsiteX176" fmla="*/ 184 w 12653"/>
              <a:gd name="connsiteY176" fmla="*/ 3880 h 4042"/>
              <a:gd name="connsiteX177" fmla="*/ 184 w 12653"/>
              <a:gd name="connsiteY177" fmla="*/ 3809 h 4042"/>
              <a:gd name="connsiteX178" fmla="*/ 240 w 12653"/>
              <a:gd name="connsiteY178" fmla="*/ 3809 h 4042"/>
              <a:gd name="connsiteX179" fmla="*/ 102 w 12653"/>
              <a:gd name="connsiteY179" fmla="*/ 3787 h 4042"/>
              <a:gd name="connsiteX180" fmla="*/ 102 w 12653"/>
              <a:gd name="connsiteY180" fmla="*/ 3724 h 4042"/>
              <a:gd name="connsiteX181" fmla="*/ 166 w 12653"/>
              <a:gd name="connsiteY181" fmla="*/ 3724 h 4042"/>
              <a:gd name="connsiteX182" fmla="*/ 166 w 12653"/>
              <a:gd name="connsiteY182" fmla="*/ 3787 h 4042"/>
              <a:gd name="connsiteX183" fmla="*/ 102 w 12653"/>
              <a:gd name="connsiteY183" fmla="*/ 3787 h 4042"/>
              <a:gd name="connsiteX184" fmla="*/ 102 w 12653"/>
              <a:gd name="connsiteY184" fmla="*/ 3880 h 4042"/>
              <a:gd name="connsiteX185" fmla="*/ 102 w 12653"/>
              <a:gd name="connsiteY185" fmla="*/ 3809 h 4042"/>
              <a:gd name="connsiteX186" fmla="*/ 166 w 12653"/>
              <a:gd name="connsiteY186" fmla="*/ 3809 h 4042"/>
              <a:gd name="connsiteX187" fmla="*/ 166 w 12653"/>
              <a:gd name="connsiteY187" fmla="*/ 3880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2847 h 4042"/>
              <a:gd name="connsiteX98" fmla="*/ 12636 w 12653"/>
              <a:gd name="connsiteY98" fmla="*/ 2847 h 4042"/>
              <a:gd name="connsiteX99" fmla="*/ 12636 w 12653"/>
              <a:gd name="connsiteY99" fmla="*/ 2765 h 4042"/>
              <a:gd name="connsiteX100" fmla="*/ 12574 w 12653"/>
              <a:gd name="connsiteY100" fmla="*/ 2765 h 4042"/>
              <a:gd name="connsiteX101" fmla="*/ 12574 w 12653"/>
              <a:gd name="connsiteY101" fmla="*/ 2708 h 4042"/>
              <a:gd name="connsiteX102" fmla="*/ 12634 w 12653"/>
              <a:gd name="connsiteY102" fmla="*/ 2708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283 h 4042"/>
              <a:gd name="connsiteX118" fmla="*/ 561 w 12653"/>
              <a:gd name="connsiteY118" fmla="*/ 3324 h 4042"/>
              <a:gd name="connsiteX119" fmla="*/ 520 w 12653"/>
              <a:gd name="connsiteY119" fmla="*/ 3324 h 4042"/>
              <a:gd name="connsiteX120" fmla="*/ 520 w 12653"/>
              <a:gd name="connsiteY120" fmla="*/ 3283 h 4042"/>
              <a:gd name="connsiteX121" fmla="*/ 561 w 12653"/>
              <a:gd name="connsiteY121" fmla="*/ 3986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3528 h 4042"/>
              <a:gd name="connsiteX128" fmla="*/ 12574 w 12653"/>
              <a:gd name="connsiteY128" fmla="*/ 3489 h 4042"/>
              <a:gd name="connsiteX129" fmla="*/ 12615 w 12653"/>
              <a:gd name="connsiteY129" fmla="*/ 3489 h 4042"/>
              <a:gd name="connsiteX130" fmla="*/ 12615 w 12653"/>
              <a:gd name="connsiteY130" fmla="*/ 3528 h 4042"/>
              <a:gd name="connsiteX131" fmla="*/ 12574 w 12653"/>
              <a:gd name="connsiteY131" fmla="*/ 3528 h 4042"/>
              <a:gd name="connsiteX132" fmla="*/ 12492 w 12653"/>
              <a:gd name="connsiteY132" fmla="*/ 4042 h 4042"/>
              <a:gd name="connsiteX133" fmla="*/ 12492 w 12653"/>
              <a:gd name="connsiteY133" fmla="*/ 3981 h 4042"/>
              <a:gd name="connsiteX134" fmla="*/ 12571 w 12653"/>
              <a:gd name="connsiteY134" fmla="*/ 3981 h 4042"/>
              <a:gd name="connsiteX135" fmla="*/ 12571 w 12653"/>
              <a:gd name="connsiteY135" fmla="*/ 3904 h 4042"/>
              <a:gd name="connsiteX136" fmla="*/ 12630 w 12653"/>
              <a:gd name="connsiteY136" fmla="*/ 3904 h 4042"/>
              <a:gd name="connsiteX137" fmla="*/ 12630 w 12653"/>
              <a:gd name="connsiteY137" fmla="*/ 4042 h 4042"/>
              <a:gd name="connsiteX138" fmla="*/ 12492 w 12653"/>
              <a:gd name="connsiteY138" fmla="*/ 4042 h 4042"/>
              <a:gd name="connsiteX139" fmla="*/ 12492 w 12653"/>
              <a:gd name="connsiteY139" fmla="*/ 3962 h 4042"/>
              <a:gd name="connsiteX140" fmla="*/ 12492 w 12653"/>
              <a:gd name="connsiteY140" fmla="*/ 3904 h 4042"/>
              <a:gd name="connsiteX141" fmla="*/ 12552 w 12653"/>
              <a:gd name="connsiteY141" fmla="*/ 3904 h 4042"/>
              <a:gd name="connsiteX142" fmla="*/ 12552 w 12653"/>
              <a:gd name="connsiteY142" fmla="*/ 3962 h 4042"/>
              <a:gd name="connsiteX143" fmla="*/ 12492 w 12653"/>
              <a:gd name="connsiteY143" fmla="*/ 3962 h 4042"/>
              <a:gd name="connsiteX144" fmla="*/ 12487 w 12653"/>
              <a:gd name="connsiteY144" fmla="*/ 3787 h 4042"/>
              <a:gd name="connsiteX145" fmla="*/ 12487 w 12653"/>
              <a:gd name="connsiteY145" fmla="*/ 3724 h 4042"/>
              <a:gd name="connsiteX146" fmla="*/ 12552 w 12653"/>
              <a:gd name="connsiteY146" fmla="*/ 3724 h 4042"/>
              <a:gd name="connsiteX147" fmla="*/ 12552 w 12653"/>
              <a:gd name="connsiteY147" fmla="*/ 3787 h 4042"/>
              <a:gd name="connsiteX148" fmla="*/ 12487 w 12653"/>
              <a:gd name="connsiteY148" fmla="*/ 3787 h 4042"/>
              <a:gd name="connsiteX149" fmla="*/ 12552 w 12653"/>
              <a:gd name="connsiteY149" fmla="*/ 3809 h 4042"/>
              <a:gd name="connsiteX150" fmla="*/ 12552 w 12653"/>
              <a:gd name="connsiteY150" fmla="*/ 3880 h 4042"/>
              <a:gd name="connsiteX151" fmla="*/ 12487 w 12653"/>
              <a:gd name="connsiteY151" fmla="*/ 3880 h 4042"/>
              <a:gd name="connsiteX152" fmla="*/ 12487 w 12653"/>
              <a:gd name="connsiteY152" fmla="*/ 3809 h 4042"/>
              <a:gd name="connsiteX153" fmla="*/ 12552 w 12653"/>
              <a:gd name="connsiteY153" fmla="*/ 3809 h 4042"/>
              <a:gd name="connsiteX154" fmla="*/ 12470 w 12653"/>
              <a:gd name="connsiteY154" fmla="*/ 3899 h 4042"/>
              <a:gd name="connsiteX155" fmla="*/ 12470 w 12653"/>
              <a:gd name="connsiteY155" fmla="*/ 3962 h 4042"/>
              <a:gd name="connsiteX156" fmla="*/ 12414 w 12653"/>
              <a:gd name="connsiteY156" fmla="*/ 3962 h 4042"/>
              <a:gd name="connsiteX157" fmla="*/ 12414 w 12653"/>
              <a:gd name="connsiteY157" fmla="*/ 3899 h 4042"/>
              <a:gd name="connsiteX158" fmla="*/ 12470 w 12653"/>
              <a:gd name="connsiteY158" fmla="*/ 3899 h 4042"/>
              <a:gd name="connsiteX159" fmla="*/ 12470 w 12653"/>
              <a:gd name="connsiteY159" fmla="*/ 3809 h 4042"/>
              <a:gd name="connsiteX160" fmla="*/ 12470 w 12653"/>
              <a:gd name="connsiteY160" fmla="*/ 3880 h 4042"/>
              <a:gd name="connsiteX161" fmla="*/ 12414 w 12653"/>
              <a:gd name="connsiteY161" fmla="*/ 3880 h 4042"/>
              <a:gd name="connsiteX162" fmla="*/ 12414 w 12653"/>
              <a:gd name="connsiteY162" fmla="*/ 3809 h 4042"/>
              <a:gd name="connsiteX163" fmla="*/ 12470 w 12653"/>
              <a:gd name="connsiteY163" fmla="*/ 3809 h 4042"/>
              <a:gd name="connsiteX164" fmla="*/ 12092 w 12653"/>
              <a:gd name="connsiteY164" fmla="*/ 4027 h 4042"/>
              <a:gd name="connsiteX165" fmla="*/ 12092 w 12653"/>
              <a:gd name="connsiteY165" fmla="*/ 3986 h 4042"/>
              <a:gd name="connsiteX166" fmla="*/ 12133 w 12653"/>
              <a:gd name="connsiteY166" fmla="*/ 3986 h 4042"/>
              <a:gd name="connsiteX167" fmla="*/ 12133 w 12653"/>
              <a:gd name="connsiteY167" fmla="*/ 4027 h 4042"/>
              <a:gd name="connsiteX168" fmla="*/ 12092 w 12653"/>
              <a:gd name="connsiteY168" fmla="*/ 4027 h 4042"/>
              <a:gd name="connsiteX169" fmla="*/ 240 w 12653"/>
              <a:gd name="connsiteY169" fmla="*/ 3899 h 4042"/>
              <a:gd name="connsiteX170" fmla="*/ 240 w 12653"/>
              <a:gd name="connsiteY170" fmla="*/ 3962 h 4042"/>
              <a:gd name="connsiteX171" fmla="*/ 184 w 12653"/>
              <a:gd name="connsiteY171" fmla="*/ 3962 h 4042"/>
              <a:gd name="connsiteX172" fmla="*/ 184 w 12653"/>
              <a:gd name="connsiteY172" fmla="*/ 3899 h 4042"/>
              <a:gd name="connsiteX173" fmla="*/ 240 w 12653"/>
              <a:gd name="connsiteY173" fmla="*/ 3899 h 4042"/>
              <a:gd name="connsiteX174" fmla="*/ 240 w 12653"/>
              <a:gd name="connsiteY174" fmla="*/ 3809 h 4042"/>
              <a:gd name="connsiteX175" fmla="*/ 240 w 12653"/>
              <a:gd name="connsiteY175" fmla="*/ 3880 h 4042"/>
              <a:gd name="connsiteX176" fmla="*/ 184 w 12653"/>
              <a:gd name="connsiteY176" fmla="*/ 3880 h 4042"/>
              <a:gd name="connsiteX177" fmla="*/ 184 w 12653"/>
              <a:gd name="connsiteY177" fmla="*/ 3809 h 4042"/>
              <a:gd name="connsiteX178" fmla="*/ 240 w 12653"/>
              <a:gd name="connsiteY178" fmla="*/ 3809 h 4042"/>
              <a:gd name="connsiteX179" fmla="*/ 102 w 12653"/>
              <a:gd name="connsiteY179" fmla="*/ 3787 h 4042"/>
              <a:gd name="connsiteX180" fmla="*/ 102 w 12653"/>
              <a:gd name="connsiteY180" fmla="*/ 3724 h 4042"/>
              <a:gd name="connsiteX181" fmla="*/ 166 w 12653"/>
              <a:gd name="connsiteY181" fmla="*/ 3724 h 4042"/>
              <a:gd name="connsiteX182" fmla="*/ 166 w 12653"/>
              <a:gd name="connsiteY182" fmla="*/ 3787 h 4042"/>
              <a:gd name="connsiteX183" fmla="*/ 102 w 12653"/>
              <a:gd name="connsiteY183" fmla="*/ 3787 h 4042"/>
              <a:gd name="connsiteX184" fmla="*/ 102 w 12653"/>
              <a:gd name="connsiteY184" fmla="*/ 3880 h 4042"/>
              <a:gd name="connsiteX185" fmla="*/ 102 w 12653"/>
              <a:gd name="connsiteY185" fmla="*/ 3809 h 4042"/>
              <a:gd name="connsiteX186" fmla="*/ 166 w 12653"/>
              <a:gd name="connsiteY186" fmla="*/ 3809 h 4042"/>
              <a:gd name="connsiteX187" fmla="*/ 166 w 12653"/>
              <a:gd name="connsiteY187" fmla="*/ 3880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2847 h 4042"/>
              <a:gd name="connsiteX98" fmla="*/ 12636 w 12653"/>
              <a:gd name="connsiteY98" fmla="*/ 2847 h 4042"/>
              <a:gd name="connsiteX99" fmla="*/ 12636 w 12653"/>
              <a:gd name="connsiteY99" fmla="*/ 2765 h 4042"/>
              <a:gd name="connsiteX100" fmla="*/ 12574 w 12653"/>
              <a:gd name="connsiteY100" fmla="*/ 2765 h 4042"/>
              <a:gd name="connsiteX101" fmla="*/ 12574 w 12653"/>
              <a:gd name="connsiteY101" fmla="*/ 2708 h 4042"/>
              <a:gd name="connsiteX102" fmla="*/ 12634 w 12653"/>
              <a:gd name="connsiteY102" fmla="*/ 2708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283 h 4042"/>
              <a:gd name="connsiteX118" fmla="*/ 561 w 12653"/>
              <a:gd name="connsiteY118" fmla="*/ 3324 h 4042"/>
              <a:gd name="connsiteX119" fmla="*/ 520 w 12653"/>
              <a:gd name="connsiteY119" fmla="*/ 3324 h 4042"/>
              <a:gd name="connsiteX120" fmla="*/ 520 w 12653"/>
              <a:gd name="connsiteY120" fmla="*/ 3283 h 4042"/>
              <a:gd name="connsiteX121" fmla="*/ 561 w 12653"/>
              <a:gd name="connsiteY121" fmla="*/ 3283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3528 h 4042"/>
              <a:gd name="connsiteX128" fmla="*/ 12574 w 12653"/>
              <a:gd name="connsiteY128" fmla="*/ 3489 h 4042"/>
              <a:gd name="connsiteX129" fmla="*/ 12615 w 12653"/>
              <a:gd name="connsiteY129" fmla="*/ 3489 h 4042"/>
              <a:gd name="connsiteX130" fmla="*/ 12615 w 12653"/>
              <a:gd name="connsiteY130" fmla="*/ 3528 h 4042"/>
              <a:gd name="connsiteX131" fmla="*/ 12574 w 12653"/>
              <a:gd name="connsiteY131" fmla="*/ 3528 h 4042"/>
              <a:gd name="connsiteX132" fmla="*/ 12492 w 12653"/>
              <a:gd name="connsiteY132" fmla="*/ 4042 h 4042"/>
              <a:gd name="connsiteX133" fmla="*/ 12492 w 12653"/>
              <a:gd name="connsiteY133" fmla="*/ 3981 h 4042"/>
              <a:gd name="connsiteX134" fmla="*/ 12571 w 12653"/>
              <a:gd name="connsiteY134" fmla="*/ 3981 h 4042"/>
              <a:gd name="connsiteX135" fmla="*/ 12571 w 12653"/>
              <a:gd name="connsiteY135" fmla="*/ 3904 h 4042"/>
              <a:gd name="connsiteX136" fmla="*/ 12630 w 12653"/>
              <a:gd name="connsiteY136" fmla="*/ 3904 h 4042"/>
              <a:gd name="connsiteX137" fmla="*/ 12630 w 12653"/>
              <a:gd name="connsiteY137" fmla="*/ 4042 h 4042"/>
              <a:gd name="connsiteX138" fmla="*/ 12492 w 12653"/>
              <a:gd name="connsiteY138" fmla="*/ 4042 h 4042"/>
              <a:gd name="connsiteX139" fmla="*/ 12492 w 12653"/>
              <a:gd name="connsiteY139" fmla="*/ 3962 h 4042"/>
              <a:gd name="connsiteX140" fmla="*/ 12492 w 12653"/>
              <a:gd name="connsiteY140" fmla="*/ 3904 h 4042"/>
              <a:gd name="connsiteX141" fmla="*/ 12552 w 12653"/>
              <a:gd name="connsiteY141" fmla="*/ 3904 h 4042"/>
              <a:gd name="connsiteX142" fmla="*/ 12552 w 12653"/>
              <a:gd name="connsiteY142" fmla="*/ 3962 h 4042"/>
              <a:gd name="connsiteX143" fmla="*/ 12492 w 12653"/>
              <a:gd name="connsiteY143" fmla="*/ 3962 h 4042"/>
              <a:gd name="connsiteX144" fmla="*/ 12487 w 12653"/>
              <a:gd name="connsiteY144" fmla="*/ 3787 h 4042"/>
              <a:gd name="connsiteX145" fmla="*/ 12487 w 12653"/>
              <a:gd name="connsiteY145" fmla="*/ 3724 h 4042"/>
              <a:gd name="connsiteX146" fmla="*/ 12552 w 12653"/>
              <a:gd name="connsiteY146" fmla="*/ 3724 h 4042"/>
              <a:gd name="connsiteX147" fmla="*/ 12552 w 12653"/>
              <a:gd name="connsiteY147" fmla="*/ 3787 h 4042"/>
              <a:gd name="connsiteX148" fmla="*/ 12487 w 12653"/>
              <a:gd name="connsiteY148" fmla="*/ 3787 h 4042"/>
              <a:gd name="connsiteX149" fmla="*/ 12552 w 12653"/>
              <a:gd name="connsiteY149" fmla="*/ 3809 h 4042"/>
              <a:gd name="connsiteX150" fmla="*/ 12552 w 12653"/>
              <a:gd name="connsiteY150" fmla="*/ 3880 h 4042"/>
              <a:gd name="connsiteX151" fmla="*/ 12487 w 12653"/>
              <a:gd name="connsiteY151" fmla="*/ 3880 h 4042"/>
              <a:gd name="connsiteX152" fmla="*/ 12487 w 12653"/>
              <a:gd name="connsiteY152" fmla="*/ 3809 h 4042"/>
              <a:gd name="connsiteX153" fmla="*/ 12552 w 12653"/>
              <a:gd name="connsiteY153" fmla="*/ 3809 h 4042"/>
              <a:gd name="connsiteX154" fmla="*/ 12470 w 12653"/>
              <a:gd name="connsiteY154" fmla="*/ 3899 h 4042"/>
              <a:gd name="connsiteX155" fmla="*/ 12470 w 12653"/>
              <a:gd name="connsiteY155" fmla="*/ 3962 h 4042"/>
              <a:gd name="connsiteX156" fmla="*/ 12414 w 12653"/>
              <a:gd name="connsiteY156" fmla="*/ 3962 h 4042"/>
              <a:gd name="connsiteX157" fmla="*/ 12414 w 12653"/>
              <a:gd name="connsiteY157" fmla="*/ 3899 h 4042"/>
              <a:gd name="connsiteX158" fmla="*/ 12470 w 12653"/>
              <a:gd name="connsiteY158" fmla="*/ 3899 h 4042"/>
              <a:gd name="connsiteX159" fmla="*/ 12470 w 12653"/>
              <a:gd name="connsiteY159" fmla="*/ 3809 h 4042"/>
              <a:gd name="connsiteX160" fmla="*/ 12470 w 12653"/>
              <a:gd name="connsiteY160" fmla="*/ 3880 h 4042"/>
              <a:gd name="connsiteX161" fmla="*/ 12414 w 12653"/>
              <a:gd name="connsiteY161" fmla="*/ 3880 h 4042"/>
              <a:gd name="connsiteX162" fmla="*/ 12414 w 12653"/>
              <a:gd name="connsiteY162" fmla="*/ 3809 h 4042"/>
              <a:gd name="connsiteX163" fmla="*/ 12470 w 12653"/>
              <a:gd name="connsiteY163" fmla="*/ 3809 h 4042"/>
              <a:gd name="connsiteX164" fmla="*/ 12092 w 12653"/>
              <a:gd name="connsiteY164" fmla="*/ 4027 h 4042"/>
              <a:gd name="connsiteX165" fmla="*/ 12092 w 12653"/>
              <a:gd name="connsiteY165" fmla="*/ 3986 h 4042"/>
              <a:gd name="connsiteX166" fmla="*/ 12133 w 12653"/>
              <a:gd name="connsiteY166" fmla="*/ 3986 h 4042"/>
              <a:gd name="connsiteX167" fmla="*/ 12133 w 12653"/>
              <a:gd name="connsiteY167" fmla="*/ 4027 h 4042"/>
              <a:gd name="connsiteX168" fmla="*/ 12092 w 12653"/>
              <a:gd name="connsiteY168" fmla="*/ 4027 h 4042"/>
              <a:gd name="connsiteX169" fmla="*/ 240 w 12653"/>
              <a:gd name="connsiteY169" fmla="*/ 3899 h 4042"/>
              <a:gd name="connsiteX170" fmla="*/ 240 w 12653"/>
              <a:gd name="connsiteY170" fmla="*/ 3962 h 4042"/>
              <a:gd name="connsiteX171" fmla="*/ 184 w 12653"/>
              <a:gd name="connsiteY171" fmla="*/ 3962 h 4042"/>
              <a:gd name="connsiteX172" fmla="*/ 184 w 12653"/>
              <a:gd name="connsiteY172" fmla="*/ 3899 h 4042"/>
              <a:gd name="connsiteX173" fmla="*/ 240 w 12653"/>
              <a:gd name="connsiteY173" fmla="*/ 3899 h 4042"/>
              <a:gd name="connsiteX174" fmla="*/ 240 w 12653"/>
              <a:gd name="connsiteY174" fmla="*/ 3809 h 4042"/>
              <a:gd name="connsiteX175" fmla="*/ 240 w 12653"/>
              <a:gd name="connsiteY175" fmla="*/ 3880 h 4042"/>
              <a:gd name="connsiteX176" fmla="*/ 184 w 12653"/>
              <a:gd name="connsiteY176" fmla="*/ 3880 h 4042"/>
              <a:gd name="connsiteX177" fmla="*/ 184 w 12653"/>
              <a:gd name="connsiteY177" fmla="*/ 3809 h 4042"/>
              <a:gd name="connsiteX178" fmla="*/ 240 w 12653"/>
              <a:gd name="connsiteY178" fmla="*/ 3809 h 4042"/>
              <a:gd name="connsiteX179" fmla="*/ 102 w 12653"/>
              <a:gd name="connsiteY179" fmla="*/ 3787 h 4042"/>
              <a:gd name="connsiteX180" fmla="*/ 102 w 12653"/>
              <a:gd name="connsiteY180" fmla="*/ 3724 h 4042"/>
              <a:gd name="connsiteX181" fmla="*/ 166 w 12653"/>
              <a:gd name="connsiteY181" fmla="*/ 3724 h 4042"/>
              <a:gd name="connsiteX182" fmla="*/ 166 w 12653"/>
              <a:gd name="connsiteY182" fmla="*/ 3787 h 4042"/>
              <a:gd name="connsiteX183" fmla="*/ 102 w 12653"/>
              <a:gd name="connsiteY183" fmla="*/ 3787 h 4042"/>
              <a:gd name="connsiteX184" fmla="*/ 102 w 12653"/>
              <a:gd name="connsiteY184" fmla="*/ 3880 h 4042"/>
              <a:gd name="connsiteX185" fmla="*/ 102 w 12653"/>
              <a:gd name="connsiteY185" fmla="*/ 3809 h 4042"/>
              <a:gd name="connsiteX186" fmla="*/ 166 w 12653"/>
              <a:gd name="connsiteY186" fmla="*/ 3809 h 4042"/>
              <a:gd name="connsiteX187" fmla="*/ 166 w 12653"/>
              <a:gd name="connsiteY187" fmla="*/ 3880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2847 h 4042"/>
              <a:gd name="connsiteX98" fmla="*/ 12636 w 12653"/>
              <a:gd name="connsiteY98" fmla="*/ 2847 h 4042"/>
              <a:gd name="connsiteX99" fmla="*/ 12636 w 12653"/>
              <a:gd name="connsiteY99" fmla="*/ 2765 h 4042"/>
              <a:gd name="connsiteX100" fmla="*/ 12574 w 12653"/>
              <a:gd name="connsiteY100" fmla="*/ 2765 h 4042"/>
              <a:gd name="connsiteX101" fmla="*/ 12574 w 12653"/>
              <a:gd name="connsiteY101" fmla="*/ 2708 h 4042"/>
              <a:gd name="connsiteX102" fmla="*/ 12634 w 12653"/>
              <a:gd name="connsiteY102" fmla="*/ 2708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283 h 4042"/>
              <a:gd name="connsiteX118" fmla="*/ 561 w 12653"/>
              <a:gd name="connsiteY118" fmla="*/ 3324 h 4042"/>
              <a:gd name="connsiteX119" fmla="*/ 520 w 12653"/>
              <a:gd name="connsiteY119" fmla="*/ 3324 h 4042"/>
              <a:gd name="connsiteX120" fmla="*/ 520 w 12653"/>
              <a:gd name="connsiteY120" fmla="*/ 3283 h 4042"/>
              <a:gd name="connsiteX121" fmla="*/ 561 w 12653"/>
              <a:gd name="connsiteY121" fmla="*/ 3283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2825 h 4042"/>
              <a:gd name="connsiteX128" fmla="*/ 12574 w 12653"/>
              <a:gd name="connsiteY128" fmla="*/ 3489 h 4042"/>
              <a:gd name="connsiteX129" fmla="*/ 12615 w 12653"/>
              <a:gd name="connsiteY129" fmla="*/ 3489 h 4042"/>
              <a:gd name="connsiteX130" fmla="*/ 12615 w 12653"/>
              <a:gd name="connsiteY130" fmla="*/ 3528 h 4042"/>
              <a:gd name="connsiteX131" fmla="*/ 12574 w 12653"/>
              <a:gd name="connsiteY131" fmla="*/ 3528 h 4042"/>
              <a:gd name="connsiteX132" fmla="*/ 12492 w 12653"/>
              <a:gd name="connsiteY132" fmla="*/ 4042 h 4042"/>
              <a:gd name="connsiteX133" fmla="*/ 12492 w 12653"/>
              <a:gd name="connsiteY133" fmla="*/ 3981 h 4042"/>
              <a:gd name="connsiteX134" fmla="*/ 12571 w 12653"/>
              <a:gd name="connsiteY134" fmla="*/ 3981 h 4042"/>
              <a:gd name="connsiteX135" fmla="*/ 12571 w 12653"/>
              <a:gd name="connsiteY135" fmla="*/ 3904 h 4042"/>
              <a:gd name="connsiteX136" fmla="*/ 12630 w 12653"/>
              <a:gd name="connsiteY136" fmla="*/ 3904 h 4042"/>
              <a:gd name="connsiteX137" fmla="*/ 12630 w 12653"/>
              <a:gd name="connsiteY137" fmla="*/ 4042 h 4042"/>
              <a:gd name="connsiteX138" fmla="*/ 12492 w 12653"/>
              <a:gd name="connsiteY138" fmla="*/ 4042 h 4042"/>
              <a:gd name="connsiteX139" fmla="*/ 12492 w 12653"/>
              <a:gd name="connsiteY139" fmla="*/ 3962 h 4042"/>
              <a:gd name="connsiteX140" fmla="*/ 12492 w 12653"/>
              <a:gd name="connsiteY140" fmla="*/ 3904 h 4042"/>
              <a:gd name="connsiteX141" fmla="*/ 12552 w 12653"/>
              <a:gd name="connsiteY141" fmla="*/ 3904 h 4042"/>
              <a:gd name="connsiteX142" fmla="*/ 12552 w 12653"/>
              <a:gd name="connsiteY142" fmla="*/ 3962 h 4042"/>
              <a:gd name="connsiteX143" fmla="*/ 12492 w 12653"/>
              <a:gd name="connsiteY143" fmla="*/ 3962 h 4042"/>
              <a:gd name="connsiteX144" fmla="*/ 12487 w 12653"/>
              <a:gd name="connsiteY144" fmla="*/ 3787 h 4042"/>
              <a:gd name="connsiteX145" fmla="*/ 12487 w 12653"/>
              <a:gd name="connsiteY145" fmla="*/ 3724 h 4042"/>
              <a:gd name="connsiteX146" fmla="*/ 12552 w 12653"/>
              <a:gd name="connsiteY146" fmla="*/ 3724 h 4042"/>
              <a:gd name="connsiteX147" fmla="*/ 12552 w 12653"/>
              <a:gd name="connsiteY147" fmla="*/ 3787 h 4042"/>
              <a:gd name="connsiteX148" fmla="*/ 12487 w 12653"/>
              <a:gd name="connsiteY148" fmla="*/ 3787 h 4042"/>
              <a:gd name="connsiteX149" fmla="*/ 12552 w 12653"/>
              <a:gd name="connsiteY149" fmla="*/ 3809 h 4042"/>
              <a:gd name="connsiteX150" fmla="*/ 12552 w 12653"/>
              <a:gd name="connsiteY150" fmla="*/ 3880 h 4042"/>
              <a:gd name="connsiteX151" fmla="*/ 12487 w 12653"/>
              <a:gd name="connsiteY151" fmla="*/ 3880 h 4042"/>
              <a:gd name="connsiteX152" fmla="*/ 12487 w 12653"/>
              <a:gd name="connsiteY152" fmla="*/ 3809 h 4042"/>
              <a:gd name="connsiteX153" fmla="*/ 12552 w 12653"/>
              <a:gd name="connsiteY153" fmla="*/ 3809 h 4042"/>
              <a:gd name="connsiteX154" fmla="*/ 12470 w 12653"/>
              <a:gd name="connsiteY154" fmla="*/ 3899 h 4042"/>
              <a:gd name="connsiteX155" fmla="*/ 12470 w 12653"/>
              <a:gd name="connsiteY155" fmla="*/ 3962 h 4042"/>
              <a:gd name="connsiteX156" fmla="*/ 12414 w 12653"/>
              <a:gd name="connsiteY156" fmla="*/ 3962 h 4042"/>
              <a:gd name="connsiteX157" fmla="*/ 12414 w 12653"/>
              <a:gd name="connsiteY157" fmla="*/ 3899 h 4042"/>
              <a:gd name="connsiteX158" fmla="*/ 12470 w 12653"/>
              <a:gd name="connsiteY158" fmla="*/ 3899 h 4042"/>
              <a:gd name="connsiteX159" fmla="*/ 12470 w 12653"/>
              <a:gd name="connsiteY159" fmla="*/ 3809 h 4042"/>
              <a:gd name="connsiteX160" fmla="*/ 12470 w 12653"/>
              <a:gd name="connsiteY160" fmla="*/ 3880 h 4042"/>
              <a:gd name="connsiteX161" fmla="*/ 12414 w 12653"/>
              <a:gd name="connsiteY161" fmla="*/ 3880 h 4042"/>
              <a:gd name="connsiteX162" fmla="*/ 12414 w 12653"/>
              <a:gd name="connsiteY162" fmla="*/ 3809 h 4042"/>
              <a:gd name="connsiteX163" fmla="*/ 12470 w 12653"/>
              <a:gd name="connsiteY163" fmla="*/ 3809 h 4042"/>
              <a:gd name="connsiteX164" fmla="*/ 12092 w 12653"/>
              <a:gd name="connsiteY164" fmla="*/ 4027 h 4042"/>
              <a:gd name="connsiteX165" fmla="*/ 12092 w 12653"/>
              <a:gd name="connsiteY165" fmla="*/ 3986 h 4042"/>
              <a:gd name="connsiteX166" fmla="*/ 12133 w 12653"/>
              <a:gd name="connsiteY166" fmla="*/ 3986 h 4042"/>
              <a:gd name="connsiteX167" fmla="*/ 12133 w 12653"/>
              <a:gd name="connsiteY167" fmla="*/ 4027 h 4042"/>
              <a:gd name="connsiteX168" fmla="*/ 12092 w 12653"/>
              <a:gd name="connsiteY168" fmla="*/ 4027 h 4042"/>
              <a:gd name="connsiteX169" fmla="*/ 240 w 12653"/>
              <a:gd name="connsiteY169" fmla="*/ 3899 h 4042"/>
              <a:gd name="connsiteX170" fmla="*/ 240 w 12653"/>
              <a:gd name="connsiteY170" fmla="*/ 3962 h 4042"/>
              <a:gd name="connsiteX171" fmla="*/ 184 w 12653"/>
              <a:gd name="connsiteY171" fmla="*/ 3962 h 4042"/>
              <a:gd name="connsiteX172" fmla="*/ 184 w 12653"/>
              <a:gd name="connsiteY172" fmla="*/ 3899 h 4042"/>
              <a:gd name="connsiteX173" fmla="*/ 240 w 12653"/>
              <a:gd name="connsiteY173" fmla="*/ 3899 h 4042"/>
              <a:gd name="connsiteX174" fmla="*/ 240 w 12653"/>
              <a:gd name="connsiteY174" fmla="*/ 3809 h 4042"/>
              <a:gd name="connsiteX175" fmla="*/ 240 w 12653"/>
              <a:gd name="connsiteY175" fmla="*/ 3880 h 4042"/>
              <a:gd name="connsiteX176" fmla="*/ 184 w 12653"/>
              <a:gd name="connsiteY176" fmla="*/ 3880 h 4042"/>
              <a:gd name="connsiteX177" fmla="*/ 184 w 12653"/>
              <a:gd name="connsiteY177" fmla="*/ 3809 h 4042"/>
              <a:gd name="connsiteX178" fmla="*/ 240 w 12653"/>
              <a:gd name="connsiteY178" fmla="*/ 3809 h 4042"/>
              <a:gd name="connsiteX179" fmla="*/ 102 w 12653"/>
              <a:gd name="connsiteY179" fmla="*/ 3787 h 4042"/>
              <a:gd name="connsiteX180" fmla="*/ 102 w 12653"/>
              <a:gd name="connsiteY180" fmla="*/ 3724 h 4042"/>
              <a:gd name="connsiteX181" fmla="*/ 166 w 12653"/>
              <a:gd name="connsiteY181" fmla="*/ 3724 h 4042"/>
              <a:gd name="connsiteX182" fmla="*/ 166 w 12653"/>
              <a:gd name="connsiteY182" fmla="*/ 3787 h 4042"/>
              <a:gd name="connsiteX183" fmla="*/ 102 w 12653"/>
              <a:gd name="connsiteY183" fmla="*/ 3787 h 4042"/>
              <a:gd name="connsiteX184" fmla="*/ 102 w 12653"/>
              <a:gd name="connsiteY184" fmla="*/ 3880 h 4042"/>
              <a:gd name="connsiteX185" fmla="*/ 102 w 12653"/>
              <a:gd name="connsiteY185" fmla="*/ 3809 h 4042"/>
              <a:gd name="connsiteX186" fmla="*/ 166 w 12653"/>
              <a:gd name="connsiteY186" fmla="*/ 3809 h 4042"/>
              <a:gd name="connsiteX187" fmla="*/ 166 w 12653"/>
              <a:gd name="connsiteY187" fmla="*/ 3880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2847 h 4042"/>
              <a:gd name="connsiteX98" fmla="*/ 12636 w 12653"/>
              <a:gd name="connsiteY98" fmla="*/ 2847 h 4042"/>
              <a:gd name="connsiteX99" fmla="*/ 12636 w 12653"/>
              <a:gd name="connsiteY99" fmla="*/ 2765 h 4042"/>
              <a:gd name="connsiteX100" fmla="*/ 12574 w 12653"/>
              <a:gd name="connsiteY100" fmla="*/ 2765 h 4042"/>
              <a:gd name="connsiteX101" fmla="*/ 12574 w 12653"/>
              <a:gd name="connsiteY101" fmla="*/ 2708 h 4042"/>
              <a:gd name="connsiteX102" fmla="*/ 12634 w 12653"/>
              <a:gd name="connsiteY102" fmla="*/ 2708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283 h 4042"/>
              <a:gd name="connsiteX118" fmla="*/ 561 w 12653"/>
              <a:gd name="connsiteY118" fmla="*/ 3324 h 4042"/>
              <a:gd name="connsiteX119" fmla="*/ 520 w 12653"/>
              <a:gd name="connsiteY119" fmla="*/ 3324 h 4042"/>
              <a:gd name="connsiteX120" fmla="*/ 520 w 12653"/>
              <a:gd name="connsiteY120" fmla="*/ 3283 h 4042"/>
              <a:gd name="connsiteX121" fmla="*/ 561 w 12653"/>
              <a:gd name="connsiteY121" fmla="*/ 3283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2825 h 4042"/>
              <a:gd name="connsiteX128" fmla="*/ 12574 w 12653"/>
              <a:gd name="connsiteY128" fmla="*/ 2786 h 4042"/>
              <a:gd name="connsiteX129" fmla="*/ 12615 w 12653"/>
              <a:gd name="connsiteY129" fmla="*/ 3489 h 4042"/>
              <a:gd name="connsiteX130" fmla="*/ 12615 w 12653"/>
              <a:gd name="connsiteY130" fmla="*/ 3528 h 4042"/>
              <a:gd name="connsiteX131" fmla="*/ 12574 w 12653"/>
              <a:gd name="connsiteY131" fmla="*/ 3528 h 4042"/>
              <a:gd name="connsiteX132" fmla="*/ 12492 w 12653"/>
              <a:gd name="connsiteY132" fmla="*/ 4042 h 4042"/>
              <a:gd name="connsiteX133" fmla="*/ 12492 w 12653"/>
              <a:gd name="connsiteY133" fmla="*/ 3981 h 4042"/>
              <a:gd name="connsiteX134" fmla="*/ 12571 w 12653"/>
              <a:gd name="connsiteY134" fmla="*/ 3981 h 4042"/>
              <a:gd name="connsiteX135" fmla="*/ 12571 w 12653"/>
              <a:gd name="connsiteY135" fmla="*/ 3904 h 4042"/>
              <a:gd name="connsiteX136" fmla="*/ 12630 w 12653"/>
              <a:gd name="connsiteY136" fmla="*/ 3904 h 4042"/>
              <a:gd name="connsiteX137" fmla="*/ 12630 w 12653"/>
              <a:gd name="connsiteY137" fmla="*/ 4042 h 4042"/>
              <a:gd name="connsiteX138" fmla="*/ 12492 w 12653"/>
              <a:gd name="connsiteY138" fmla="*/ 4042 h 4042"/>
              <a:gd name="connsiteX139" fmla="*/ 12492 w 12653"/>
              <a:gd name="connsiteY139" fmla="*/ 3962 h 4042"/>
              <a:gd name="connsiteX140" fmla="*/ 12492 w 12653"/>
              <a:gd name="connsiteY140" fmla="*/ 3904 h 4042"/>
              <a:gd name="connsiteX141" fmla="*/ 12552 w 12653"/>
              <a:gd name="connsiteY141" fmla="*/ 3904 h 4042"/>
              <a:gd name="connsiteX142" fmla="*/ 12552 w 12653"/>
              <a:gd name="connsiteY142" fmla="*/ 3962 h 4042"/>
              <a:gd name="connsiteX143" fmla="*/ 12492 w 12653"/>
              <a:gd name="connsiteY143" fmla="*/ 3962 h 4042"/>
              <a:gd name="connsiteX144" fmla="*/ 12487 w 12653"/>
              <a:gd name="connsiteY144" fmla="*/ 3787 h 4042"/>
              <a:gd name="connsiteX145" fmla="*/ 12487 w 12653"/>
              <a:gd name="connsiteY145" fmla="*/ 3724 h 4042"/>
              <a:gd name="connsiteX146" fmla="*/ 12552 w 12653"/>
              <a:gd name="connsiteY146" fmla="*/ 3724 h 4042"/>
              <a:gd name="connsiteX147" fmla="*/ 12552 w 12653"/>
              <a:gd name="connsiteY147" fmla="*/ 3787 h 4042"/>
              <a:gd name="connsiteX148" fmla="*/ 12487 w 12653"/>
              <a:gd name="connsiteY148" fmla="*/ 3787 h 4042"/>
              <a:gd name="connsiteX149" fmla="*/ 12552 w 12653"/>
              <a:gd name="connsiteY149" fmla="*/ 3809 h 4042"/>
              <a:gd name="connsiteX150" fmla="*/ 12552 w 12653"/>
              <a:gd name="connsiteY150" fmla="*/ 3880 h 4042"/>
              <a:gd name="connsiteX151" fmla="*/ 12487 w 12653"/>
              <a:gd name="connsiteY151" fmla="*/ 3880 h 4042"/>
              <a:gd name="connsiteX152" fmla="*/ 12487 w 12653"/>
              <a:gd name="connsiteY152" fmla="*/ 3809 h 4042"/>
              <a:gd name="connsiteX153" fmla="*/ 12552 w 12653"/>
              <a:gd name="connsiteY153" fmla="*/ 3809 h 4042"/>
              <a:gd name="connsiteX154" fmla="*/ 12470 w 12653"/>
              <a:gd name="connsiteY154" fmla="*/ 3899 h 4042"/>
              <a:gd name="connsiteX155" fmla="*/ 12470 w 12653"/>
              <a:gd name="connsiteY155" fmla="*/ 3962 h 4042"/>
              <a:gd name="connsiteX156" fmla="*/ 12414 w 12653"/>
              <a:gd name="connsiteY156" fmla="*/ 3962 h 4042"/>
              <a:gd name="connsiteX157" fmla="*/ 12414 w 12653"/>
              <a:gd name="connsiteY157" fmla="*/ 3899 h 4042"/>
              <a:gd name="connsiteX158" fmla="*/ 12470 w 12653"/>
              <a:gd name="connsiteY158" fmla="*/ 3899 h 4042"/>
              <a:gd name="connsiteX159" fmla="*/ 12470 w 12653"/>
              <a:gd name="connsiteY159" fmla="*/ 3809 h 4042"/>
              <a:gd name="connsiteX160" fmla="*/ 12470 w 12653"/>
              <a:gd name="connsiteY160" fmla="*/ 3880 h 4042"/>
              <a:gd name="connsiteX161" fmla="*/ 12414 w 12653"/>
              <a:gd name="connsiteY161" fmla="*/ 3880 h 4042"/>
              <a:gd name="connsiteX162" fmla="*/ 12414 w 12653"/>
              <a:gd name="connsiteY162" fmla="*/ 3809 h 4042"/>
              <a:gd name="connsiteX163" fmla="*/ 12470 w 12653"/>
              <a:gd name="connsiteY163" fmla="*/ 3809 h 4042"/>
              <a:gd name="connsiteX164" fmla="*/ 12092 w 12653"/>
              <a:gd name="connsiteY164" fmla="*/ 4027 h 4042"/>
              <a:gd name="connsiteX165" fmla="*/ 12092 w 12653"/>
              <a:gd name="connsiteY165" fmla="*/ 3986 h 4042"/>
              <a:gd name="connsiteX166" fmla="*/ 12133 w 12653"/>
              <a:gd name="connsiteY166" fmla="*/ 3986 h 4042"/>
              <a:gd name="connsiteX167" fmla="*/ 12133 w 12653"/>
              <a:gd name="connsiteY167" fmla="*/ 4027 h 4042"/>
              <a:gd name="connsiteX168" fmla="*/ 12092 w 12653"/>
              <a:gd name="connsiteY168" fmla="*/ 4027 h 4042"/>
              <a:gd name="connsiteX169" fmla="*/ 240 w 12653"/>
              <a:gd name="connsiteY169" fmla="*/ 3899 h 4042"/>
              <a:gd name="connsiteX170" fmla="*/ 240 w 12653"/>
              <a:gd name="connsiteY170" fmla="*/ 3962 h 4042"/>
              <a:gd name="connsiteX171" fmla="*/ 184 w 12653"/>
              <a:gd name="connsiteY171" fmla="*/ 3962 h 4042"/>
              <a:gd name="connsiteX172" fmla="*/ 184 w 12653"/>
              <a:gd name="connsiteY172" fmla="*/ 3899 h 4042"/>
              <a:gd name="connsiteX173" fmla="*/ 240 w 12653"/>
              <a:gd name="connsiteY173" fmla="*/ 3899 h 4042"/>
              <a:gd name="connsiteX174" fmla="*/ 240 w 12653"/>
              <a:gd name="connsiteY174" fmla="*/ 3809 h 4042"/>
              <a:gd name="connsiteX175" fmla="*/ 240 w 12653"/>
              <a:gd name="connsiteY175" fmla="*/ 3880 h 4042"/>
              <a:gd name="connsiteX176" fmla="*/ 184 w 12653"/>
              <a:gd name="connsiteY176" fmla="*/ 3880 h 4042"/>
              <a:gd name="connsiteX177" fmla="*/ 184 w 12653"/>
              <a:gd name="connsiteY177" fmla="*/ 3809 h 4042"/>
              <a:gd name="connsiteX178" fmla="*/ 240 w 12653"/>
              <a:gd name="connsiteY178" fmla="*/ 3809 h 4042"/>
              <a:gd name="connsiteX179" fmla="*/ 102 w 12653"/>
              <a:gd name="connsiteY179" fmla="*/ 3787 h 4042"/>
              <a:gd name="connsiteX180" fmla="*/ 102 w 12653"/>
              <a:gd name="connsiteY180" fmla="*/ 3724 h 4042"/>
              <a:gd name="connsiteX181" fmla="*/ 166 w 12653"/>
              <a:gd name="connsiteY181" fmla="*/ 3724 h 4042"/>
              <a:gd name="connsiteX182" fmla="*/ 166 w 12653"/>
              <a:gd name="connsiteY182" fmla="*/ 3787 h 4042"/>
              <a:gd name="connsiteX183" fmla="*/ 102 w 12653"/>
              <a:gd name="connsiteY183" fmla="*/ 3787 h 4042"/>
              <a:gd name="connsiteX184" fmla="*/ 102 w 12653"/>
              <a:gd name="connsiteY184" fmla="*/ 3880 h 4042"/>
              <a:gd name="connsiteX185" fmla="*/ 102 w 12653"/>
              <a:gd name="connsiteY185" fmla="*/ 3809 h 4042"/>
              <a:gd name="connsiteX186" fmla="*/ 166 w 12653"/>
              <a:gd name="connsiteY186" fmla="*/ 3809 h 4042"/>
              <a:gd name="connsiteX187" fmla="*/ 166 w 12653"/>
              <a:gd name="connsiteY187" fmla="*/ 3880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2847 h 4042"/>
              <a:gd name="connsiteX98" fmla="*/ 12636 w 12653"/>
              <a:gd name="connsiteY98" fmla="*/ 2847 h 4042"/>
              <a:gd name="connsiteX99" fmla="*/ 12636 w 12653"/>
              <a:gd name="connsiteY99" fmla="*/ 2765 h 4042"/>
              <a:gd name="connsiteX100" fmla="*/ 12574 w 12653"/>
              <a:gd name="connsiteY100" fmla="*/ 2765 h 4042"/>
              <a:gd name="connsiteX101" fmla="*/ 12574 w 12653"/>
              <a:gd name="connsiteY101" fmla="*/ 2708 h 4042"/>
              <a:gd name="connsiteX102" fmla="*/ 12634 w 12653"/>
              <a:gd name="connsiteY102" fmla="*/ 2708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283 h 4042"/>
              <a:gd name="connsiteX118" fmla="*/ 561 w 12653"/>
              <a:gd name="connsiteY118" fmla="*/ 3324 h 4042"/>
              <a:gd name="connsiteX119" fmla="*/ 520 w 12653"/>
              <a:gd name="connsiteY119" fmla="*/ 3324 h 4042"/>
              <a:gd name="connsiteX120" fmla="*/ 520 w 12653"/>
              <a:gd name="connsiteY120" fmla="*/ 3283 h 4042"/>
              <a:gd name="connsiteX121" fmla="*/ 561 w 12653"/>
              <a:gd name="connsiteY121" fmla="*/ 3283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2825 h 4042"/>
              <a:gd name="connsiteX128" fmla="*/ 12574 w 12653"/>
              <a:gd name="connsiteY128" fmla="*/ 2786 h 4042"/>
              <a:gd name="connsiteX129" fmla="*/ 12615 w 12653"/>
              <a:gd name="connsiteY129" fmla="*/ 2786 h 4042"/>
              <a:gd name="connsiteX130" fmla="*/ 12615 w 12653"/>
              <a:gd name="connsiteY130" fmla="*/ 3528 h 4042"/>
              <a:gd name="connsiteX131" fmla="*/ 12574 w 12653"/>
              <a:gd name="connsiteY131" fmla="*/ 3528 h 4042"/>
              <a:gd name="connsiteX132" fmla="*/ 12492 w 12653"/>
              <a:gd name="connsiteY132" fmla="*/ 4042 h 4042"/>
              <a:gd name="connsiteX133" fmla="*/ 12492 w 12653"/>
              <a:gd name="connsiteY133" fmla="*/ 3981 h 4042"/>
              <a:gd name="connsiteX134" fmla="*/ 12571 w 12653"/>
              <a:gd name="connsiteY134" fmla="*/ 3981 h 4042"/>
              <a:gd name="connsiteX135" fmla="*/ 12571 w 12653"/>
              <a:gd name="connsiteY135" fmla="*/ 3904 h 4042"/>
              <a:gd name="connsiteX136" fmla="*/ 12630 w 12653"/>
              <a:gd name="connsiteY136" fmla="*/ 3904 h 4042"/>
              <a:gd name="connsiteX137" fmla="*/ 12630 w 12653"/>
              <a:gd name="connsiteY137" fmla="*/ 4042 h 4042"/>
              <a:gd name="connsiteX138" fmla="*/ 12492 w 12653"/>
              <a:gd name="connsiteY138" fmla="*/ 4042 h 4042"/>
              <a:gd name="connsiteX139" fmla="*/ 12492 w 12653"/>
              <a:gd name="connsiteY139" fmla="*/ 3962 h 4042"/>
              <a:gd name="connsiteX140" fmla="*/ 12492 w 12653"/>
              <a:gd name="connsiteY140" fmla="*/ 3904 h 4042"/>
              <a:gd name="connsiteX141" fmla="*/ 12552 w 12653"/>
              <a:gd name="connsiteY141" fmla="*/ 3904 h 4042"/>
              <a:gd name="connsiteX142" fmla="*/ 12552 w 12653"/>
              <a:gd name="connsiteY142" fmla="*/ 3962 h 4042"/>
              <a:gd name="connsiteX143" fmla="*/ 12492 w 12653"/>
              <a:gd name="connsiteY143" fmla="*/ 3962 h 4042"/>
              <a:gd name="connsiteX144" fmla="*/ 12487 w 12653"/>
              <a:gd name="connsiteY144" fmla="*/ 3787 h 4042"/>
              <a:gd name="connsiteX145" fmla="*/ 12487 w 12653"/>
              <a:gd name="connsiteY145" fmla="*/ 3724 h 4042"/>
              <a:gd name="connsiteX146" fmla="*/ 12552 w 12653"/>
              <a:gd name="connsiteY146" fmla="*/ 3724 h 4042"/>
              <a:gd name="connsiteX147" fmla="*/ 12552 w 12653"/>
              <a:gd name="connsiteY147" fmla="*/ 3787 h 4042"/>
              <a:gd name="connsiteX148" fmla="*/ 12487 w 12653"/>
              <a:gd name="connsiteY148" fmla="*/ 3787 h 4042"/>
              <a:gd name="connsiteX149" fmla="*/ 12552 w 12653"/>
              <a:gd name="connsiteY149" fmla="*/ 3809 h 4042"/>
              <a:gd name="connsiteX150" fmla="*/ 12552 w 12653"/>
              <a:gd name="connsiteY150" fmla="*/ 3880 h 4042"/>
              <a:gd name="connsiteX151" fmla="*/ 12487 w 12653"/>
              <a:gd name="connsiteY151" fmla="*/ 3880 h 4042"/>
              <a:gd name="connsiteX152" fmla="*/ 12487 w 12653"/>
              <a:gd name="connsiteY152" fmla="*/ 3809 h 4042"/>
              <a:gd name="connsiteX153" fmla="*/ 12552 w 12653"/>
              <a:gd name="connsiteY153" fmla="*/ 3809 h 4042"/>
              <a:gd name="connsiteX154" fmla="*/ 12470 w 12653"/>
              <a:gd name="connsiteY154" fmla="*/ 3899 h 4042"/>
              <a:gd name="connsiteX155" fmla="*/ 12470 w 12653"/>
              <a:gd name="connsiteY155" fmla="*/ 3962 h 4042"/>
              <a:gd name="connsiteX156" fmla="*/ 12414 w 12653"/>
              <a:gd name="connsiteY156" fmla="*/ 3962 h 4042"/>
              <a:gd name="connsiteX157" fmla="*/ 12414 w 12653"/>
              <a:gd name="connsiteY157" fmla="*/ 3899 h 4042"/>
              <a:gd name="connsiteX158" fmla="*/ 12470 w 12653"/>
              <a:gd name="connsiteY158" fmla="*/ 3899 h 4042"/>
              <a:gd name="connsiteX159" fmla="*/ 12470 w 12653"/>
              <a:gd name="connsiteY159" fmla="*/ 3809 h 4042"/>
              <a:gd name="connsiteX160" fmla="*/ 12470 w 12653"/>
              <a:gd name="connsiteY160" fmla="*/ 3880 h 4042"/>
              <a:gd name="connsiteX161" fmla="*/ 12414 w 12653"/>
              <a:gd name="connsiteY161" fmla="*/ 3880 h 4042"/>
              <a:gd name="connsiteX162" fmla="*/ 12414 w 12653"/>
              <a:gd name="connsiteY162" fmla="*/ 3809 h 4042"/>
              <a:gd name="connsiteX163" fmla="*/ 12470 w 12653"/>
              <a:gd name="connsiteY163" fmla="*/ 3809 h 4042"/>
              <a:gd name="connsiteX164" fmla="*/ 12092 w 12653"/>
              <a:gd name="connsiteY164" fmla="*/ 4027 h 4042"/>
              <a:gd name="connsiteX165" fmla="*/ 12092 w 12653"/>
              <a:gd name="connsiteY165" fmla="*/ 3986 h 4042"/>
              <a:gd name="connsiteX166" fmla="*/ 12133 w 12653"/>
              <a:gd name="connsiteY166" fmla="*/ 3986 h 4042"/>
              <a:gd name="connsiteX167" fmla="*/ 12133 w 12653"/>
              <a:gd name="connsiteY167" fmla="*/ 4027 h 4042"/>
              <a:gd name="connsiteX168" fmla="*/ 12092 w 12653"/>
              <a:gd name="connsiteY168" fmla="*/ 4027 h 4042"/>
              <a:gd name="connsiteX169" fmla="*/ 240 w 12653"/>
              <a:gd name="connsiteY169" fmla="*/ 3899 h 4042"/>
              <a:gd name="connsiteX170" fmla="*/ 240 w 12653"/>
              <a:gd name="connsiteY170" fmla="*/ 3962 h 4042"/>
              <a:gd name="connsiteX171" fmla="*/ 184 w 12653"/>
              <a:gd name="connsiteY171" fmla="*/ 3962 h 4042"/>
              <a:gd name="connsiteX172" fmla="*/ 184 w 12653"/>
              <a:gd name="connsiteY172" fmla="*/ 3899 h 4042"/>
              <a:gd name="connsiteX173" fmla="*/ 240 w 12653"/>
              <a:gd name="connsiteY173" fmla="*/ 3899 h 4042"/>
              <a:gd name="connsiteX174" fmla="*/ 240 w 12653"/>
              <a:gd name="connsiteY174" fmla="*/ 3809 h 4042"/>
              <a:gd name="connsiteX175" fmla="*/ 240 w 12653"/>
              <a:gd name="connsiteY175" fmla="*/ 3880 h 4042"/>
              <a:gd name="connsiteX176" fmla="*/ 184 w 12653"/>
              <a:gd name="connsiteY176" fmla="*/ 3880 h 4042"/>
              <a:gd name="connsiteX177" fmla="*/ 184 w 12653"/>
              <a:gd name="connsiteY177" fmla="*/ 3809 h 4042"/>
              <a:gd name="connsiteX178" fmla="*/ 240 w 12653"/>
              <a:gd name="connsiteY178" fmla="*/ 3809 h 4042"/>
              <a:gd name="connsiteX179" fmla="*/ 102 w 12653"/>
              <a:gd name="connsiteY179" fmla="*/ 3787 h 4042"/>
              <a:gd name="connsiteX180" fmla="*/ 102 w 12653"/>
              <a:gd name="connsiteY180" fmla="*/ 3724 h 4042"/>
              <a:gd name="connsiteX181" fmla="*/ 166 w 12653"/>
              <a:gd name="connsiteY181" fmla="*/ 3724 h 4042"/>
              <a:gd name="connsiteX182" fmla="*/ 166 w 12653"/>
              <a:gd name="connsiteY182" fmla="*/ 3787 h 4042"/>
              <a:gd name="connsiteX183" fmla="*/ 102 w 12653"/>
              <a:gd name="connsiteY183" fmla="*/ 3787 h 4042"/>
              <a:gd name="connsiteX184" fmla="*/ 102 w 12653"/>
              <a:gd name="connsiteY184" fmla="*/ 3880 h 4042"/>
              <a:gd name="connsiteX185" fmla="*/ 102 w 12653"/>
              <a:gd name="connsiteY185" fmla="*/ 3809 h 4042"/>
              <a:gd name="connsiteX186" fmla="*/ 166 w 12653"/>
              <a:gd name="connsiteY186" fmla="*/ 3809 h 4042"/>
              <a:gd name="connsiteX187" fmla="*/ 166 w 12653"/>
              <a:gd name="connsiteY187" fmla="*/ 3880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2847 h 4042"/>
              <a:gd name="connsiteX98" fmla="*/ 12636 w 12653"/>
              <a:gd name="connsiteY98" fmla="*/ 2847 h 4042"/>
              <a:gd name="connsiteX99" fmla="*/ 12636 w 12653"/>
              <a:gd name="connsiteY99" fmla="*/ 2765 h 4042"/>
              <a:gd name="connsiteX100" fmla="*/ 12574 w 12653"/>
              <a:gd name="connsiteY100" fmla="*/ 2765 h 4042"/>
              <a:gd name="connsiteX101" fmla="*/ 12574 w 12653"/>
              <a:gd name="connsiteY101" fmla="*/ 2708 h 4042"/>
              <a:gd name="connsiteX102" fmla="*/ 12634 w 12653"/>
              <a:gd name="connsiteY102" fmla="*/ 2708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283 h 4042"/>
              <a:gd name="connsiteX118" fmla="*/ 561 w 12653"/>
              <a:gd name="connsiteY118" fmla="*/ 3324 h 4042"/>
              <a:gd name="connsiteX119" fmla="*/ 520 w 12653"/>
              <a:gd name="connsiteY119" fmla="*/ 3324 h 4042"/>
              <a:gd name="connsiteX120" fmla="*/ 520 w 12653"/>
              <a:gd name="connsiteY120" fmla="*/ 3283 h 4042"/>
              <a:gd name="connsiteX121" fmla="*/ 561 w 12653"/>
              <a:gd name="connsiteY121" fmla="*/ 3283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2825 h 4042"/>
              <a:gd name="connsiteX128" fmla="*/ 12574 w 12653"/>
              <a:gd name="connsiteY128" fmla="*/ 2786 h 4042"/>
              <a:gd name="connsiteX129" fmla="*/ 12615 w 12653"/>
              <a:gd name="connsiteY129" fmla="*/ 2786 h 4042"/>
              <a:gd name="connsiteX130" fmla="*/ 12615 w 12653"/>
              <a:gd name="connsiteY130" fmla="*/ 2825 h 4042"/>
              <a:gd name="connsiteX131" fmla="*/ 12574 w 12653"/>
              <a:gd name="connsiteY131" fmla="*/ 3528 h 4042"/>
              <a:gd name="connsiteX132" fmla="*/ 12492 w 12653"/>
              <a:gd name="connsiteY132" fmla="*/ 4042 h 4042"/>
              <a:gd name="connsiteX133" fmla="*/ 12492 w 12653"/>
              <a:gd name="connsiteY133" fmla="*/ 3981 h 4042"/>
              <a:gd name="connsiteX134" fmla="*/ 12571 w 12653"/>
              <a:gd name="connsiteY134" fmla="*/ 3981 h 4042"/>
              <a:gd name="connsiteX135" fmla="*/ 12571 w 12653"/>
              <a:gd name="connsiteY135" fmla="*/ 3904 h 4042"/>
              <a:gd name="connsiteX136" fmla="*/ 12630 w 12653"/>
              <a:gd name="connsiteY136" fmla="*/ 3904 h 4042"/>
              <a:gd name="connsiteX137" fmla="*/ 12630 w 12653"/>
              <a:gd name="connsiteY137" fmla="*/ 4042 h 4042"/>
              <a:gd name="connsiteX138" fmla="*/ 12492 w 12653"/>
              <a:gd name="connsiteY138" fmla="*/ 4042 h 4042"/>
              <a:gd name="connsiteX139" fmla="*/ 12492 w 12653"/>
              <a:gd name="connsiteY139" fmla="*/ 3962 h 4042"/>
              <a:gd name="connsiteX140" fmla="*/ 12492 w 12653"/>
              <a:gd name="connsiteY140" fmla="*/ 3904 h 4042"/>
              <a:gd name="connsiteX141" fmla="*/ 12552 w 12653"/>
              <a:gd name="connsiteY141" fmla="*/ 3904 h 4042"/>
              <a:gd name="connsiteX142" fmla="*/ 12552 w 12653"/>
              <a:gd name="connsiteY142" fmla="*/ 3962 h 4042"/>
              <a:gd name="connsiteX143" fmla="*/ 12492 w 12653"/>
              <a:gd name="connsiteY143" fmla="*/ 3962 h 4042"/>
              <a:gd name="connsiteX144" fmla="*/ 12487 w 12653"/>
              <a:gd name="connsiteY144" fmla="*/ 3787 h 4042"/>
              <a:gd name="connsiteX145" fmla="*/ 12487 w 12653"/>
              <a:gd name="connsiteY145" fmla="*/ 3724 h 4042"/>
              <a:gd name="connsiteX146" fmla="*/ 12552 w 12653"/>
              <a:gd name="connsiteY146" fmla="*/ 3724 h 4042"/>
              <a:gd name="connsiteX147" fmla="*/ 12552 w 12653"/>
              <a:gd name="connsiteY147" fmla="*/ 3787 h 4042"/>
              <a:gd name="connsiteX148" fmla="*/ 12487 w 12653"/>
              <a:gd name="connsiteY148" fmla="*/ 3787 h 4042"/>
              <a:gd name="connsiteX149" fmla="*/ 12552 w 12653"/>
              <a:gd name="connsiteY149" fmla="*/ 3809 h 4042"/>
              <a:gd name="connsiteX150" fmla="*/ 12552 w 12653"/>
              <a:gd name="connsiteY150" fmla="*/ 3880 h 4042"/>
              <a:gd name="connsiteX151" fmla="*/ 12487 w 12653"/>
              <a:gd name="connsiteY151" fmla="*/ 3880 h 4042"/>
              <a:gd name="connsiteX152" fmla="*/ 12487 w 12653"/>
              <a:gd name="connsiteY152" fmla="*/ 3809 h 4042"/>
              <a:gd name="connsiteX153" fmla="*/ 12552 w 12653"/>
              <a:gd name="connsiteY153" fmla="*/ 3809 h 4042"/>
              <a:gd name="connsiteX154" fmla="*/ 12470 w 12653"/>
              <a:gd name="connsiteY154" fmla="*/ 3899 h 4042"/>
              <a:gd name="connsiteX155" fmla="*/ 12470 w 12653"/>
              <a:gd name="connsiteY155" fmla="*/ 3962 h 4042"/>
              <a:gd name="connsiteX156" fmla="*/ 12414 w 12653"/>
              <a:gd name="connsiteY156" fmla="*/ 3962 h 4042"/>
              <a:gd name="connsiteX157" fmla="*/ 12414 w 12653"/>
              <a:gd name="connsiteY157" fmla="*/ 3899 h 4042"/>
              <a:gd name="connsiteX158" fmla="*/ 12470 w 12653"/>
              <a:gd name="connsiteY158" fmla="*/ 3899 h 4042"/>
              <a:gd name="connsiteX159" fmla="*/ 12470 w 12653"/>
              <a:gd name="connsiteY159" fmla="*/ 3809 h 4042"/>
              <a:gd name="connsiteX160" fmla="*/ 12470 w 12653"/>
              <a:gd name="connsiteY160" fmla="*/ 3880 h 4042"/>
              <a:gd name="connsiteX161" fmla="*/ 12414 w 12653"/>
              <a:gd name="connsiteY161" fmla="*/ 3880 h 4042"/>
              <a:gd name="connsiteX162" fmla="*/ 12414 w 12653"/>
              <a:gd name="connsiteY162" fmla="*/ 3809 h 4042"/>
              <a:gd name="connsiteX163" fmla="*/ 12470 w 12653"/>
              <a:gd name="connsiteY163" fmla="*/ 3809 h 4042"/>
              <a:gd name="connsiteX164" fmla="*/ 12092 w 12653"/>
              <a:gd name="connsiteY164" fmla="*/ 4027 h 4042"/>
              <a:gd name="connsiteX165" fmla="*/ 12092 w 12653"/>
              <a:gd name="connsiteY165" fmla="*/ 3986 h 4042"/>
              <a:gd name="connsiteX166" fmla="*/ 12133 w 12653"/>
              <a:gd name="connsiteY166" fmla="*/ 3986 h 4042"/>
              <a:gd name="connsiteX167" fmla="*/ 12133 w 12653"/>
              <a:gd name="connsiteY167" fmla="*/ 4027 h 4042"/>
              <a:gd name="connsiteX168" fmla="*/ 12092 w 12653"/>
              <a:gd name="connsiteY168" fmla="*/ 4027 h 4042"/>
              <a:gd name="connsiteX169" fmla="*/ 240 w 12653"/>
              <a:gd name="connsiteY169" fmla="*/ 3899 h 4042"/>
              <a:gd name="connsiteX170" fmla="*/ 240 w 12653"/>
              <a:gd name="connsiteY170" fmla="*/ 3962 h 4042"/>
              <a:gd name="connsiteX171" fmla="*/ 184 w 12653"/>
              <a:gd name="connsiteY171" fmla="*/ 3962 h 4042"/>
              <a:gd name="connsiteX172" fmla="*/ 184 w 12653"/>
              <a:gd name="connsiteY172" fmla="*/ 3899 h 4042"/>
              <a:gd name="connsiteX173" fmla="*/ 240 w 12653"/>
              <a:gd name="connsiteY173" fmla="*/ 3899 h 4042"/>
              <a:gd name="connsiteX174" fmla="*/ 240 w 12653"/>
              <a:gd name="connsiteY174" fmla="*/ 3809 h 4042"/>
              <a:gd name="connsiteX175" fmla="*/ 240 w 12653"/>
              <a:gd name="connsiteY175" fmla="*/ 3880 h 4042"/>
              <a:gd name="connsiteX176" fmla="*/ 184 w 12653"/>
              <a:gd name="connsiteY176" fmla="*/ 3880 h 4042"/>
              <a:gd name="connsiteX177" fmla="*/ 184 w 12653"/>
              <a:gd name="connsiteY177" fmla="*/ 3809 h 4042"/>
              <a:gd name="connsiteX178" fmla="*/ 240 w 12653"/>
              <a:gd name="connsiteY178" fmla="*/ 3809 h 4042"/>
              <a:gd name="connsiteX179" fmla="*/ 102 w 12653"/>
              <a:gd name="connsiteY179" fmla="*/ 3787 h 4042"/>
              <a:gd name="connsiteX180" fmla="*/ 102 w 12653"/>
              <a:gd name="connsiteY180" fmla="*/ 3724 h 4042"/>
              <a:gd name="connsiteX181" fmla="*/ 166 w 12653"/>
              <a:gd name="connsiteY181" fmla="*/ 3724 h 4042"/>
              <a:gd name="connsiteX182" fmla="*/ 166 w 12653"/>
              <a:gd name="connsiteY182" fmla="*/ 3787 h 4042"/>
              <a:gd name="connsiteX183" fmla="*/ 102 w 12653"/>
              <a:gd name="connsiteY183" fmla="*/ 3787 h 4042"/>
              <a:gd name="connsiteX184" fmla="*/ 102 w 12653"/>
              <a:gd name="connsiteY184" fmla="*/ 3880 h 4042"/>
              <a:gd name="connsiteX185" fmla="*/ 102 w 12653"/>
              <a:gd name="connsiteY185" fmla="*/ 3809 h 4042"/>
              <a:gd name="connsiteX186" fmla="*/ 166 w 12653"/>
              <a:gd name="connsiteY186" fmla="*/ 3809 h 4042"/>
              <a:gd name="connsiteX187" fmla="*/ 166 w 12653"/>
              <a:gd name="connsiteY187" fmla="*/ 3880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2847 h 4042"/>
              <a:gd name="connsiteX98" fmla="*/ 12636 w 12653"/>
              <a:gd name="connsiteY98" fmla="*/ 2847 h 4042"/>
              <a:gd name="connsiteX99" fmla="*/ 12636 w 12653"/>
              <a:gd name="connsiteY99" fmla="*/ 2765 h 4042"/>
              <a:gd name="connsiteX100" fmla="*/ 12574 w 12653"/>
              <a:gd name="connsiteY100" fmla="*/ 2765 h 4042"/>
              <a:gd name="connsiteX101" fmla="*/ 12574 w 12653"/>
              <a:gd name="connsiteY101" fmla="*/ 2708 h 4042"/>
              <a:gd name="connsiteX102" fmla="*/ 12634 w 12653"/>
              <a:gd name="connsiteY102" fmla="*/ 2708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283 h 4042"/>
              <a:gd name="connsiteX118" fmla="*/ 561 w 12653"/>
              <a:gd name="connsiteY118" fmla="*/ 3324 h 4042"/>
              <a:gd name="connsiteX119" fmla="*/ 520 w 12653"/>
              <a:gd name="connsiteY119" fmla="*/ 3324 h 4042"/>
              <a:gd name="connsiteX120" fmla="*/ 520 w 12653"/>
              <a:gd name="connsiteY120" fmla="*/ 3283 h 4042"/>
              <a:gd name="connsiteX121" fmla="*/ 561 w 12653"/>
              <a:gd name="connsiteY121" fmla="*/ 3283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2825 h 4042"/>
              <a:gd name="connsiteX128" fmla="*/ 12574 w 12653"/>
              <a:gd name="connsiteY128" fmla="*/ 2786 h 4042"/>
              <a:gd name="connsiteX129" fmla="*/ 12615 w 12653"/>
              <a:gd name="connsiteY129" fmla="*/ 2786 h 4042"/>
              <a:gd name="connsiteX130" fmla="*/ 12615 w 12653"/>
              <a:gd name="connsiteY130" fmla="*/ 2825 h 4042"/>
              <a:gd name="connsiteX131" fmla="*/ 12574 w 12653"/>
              <a:gd name="connsiteY131" fmla="*/ 2825 h 4042"/>
              <a:gd name="connsiteX132" fmla="*/ 12492 w 12653"/>
              <a:gd name="connsiteY132" fmla="*/ 4042 h 4042"/>
              <a:gd name="connsiteX133" fmla="*/ 12492 w 12653"/>
              <a:gd name="connsiteY133" fmla="*/ 3981 h 4042"/>
              <a:gd name="connsiteX134" fmla="*/ 12571 w 12653"/>
              <a:gd name="connsiteY134" fmla="*/ 3981 h 4042"/>
              <a:gd name="connsiteX135" fmla="*/ 12571 w 12653"/>
              <a:gd name="connsiteY135" fmla="*/ 3904 h 4042"/>
              <a:gd name="connsiteX136" fmla="*/ 12630 w 12653"/>
              <a:gd name="connsiteY136" fmla="*/ 3904 h 4042"/>
              <a:gd name="connsiteX137" fmla="*/ 12630 w 12653"/>
              <a:gd name="connsiteY137" fmla="*/ 4042 h 4042"/>
              <a:gd name="connsiteX138" fmla="*/ 12492 w 12653"/>
              <a:gd name="connsiteY138" fmla="*/ 4042 h 4042"/>
              <a:gd name="connsiteX139" fmla="*/ 12492 w 12653"/>
              <a:gd name="connsiteY139" fmla="*/ 3962 h 4042"/>
              <a:gd name="connsiteX140" fmla="*/ 12492 w 12653"/>
              <a:gd name="connsiteY140" fmla="*/ 3904 h 4042"/>
              <a:gd name="connsiteX141" fmla="*/ 12552 w 12653"/>
              <a:gd name="connsiteY141" fmla="*/ 3904 h 4042"/>
              <a:gd name="connsiteX142" fmla="*/ 12552 w 12653"/>
              <a:gd name="connsiteY142" fmla="*/ 3962 h 4042"/>
              <a:gd name="connsiteX143" fmla="*/ 12492 w 12653"/>
              <a:gd name="connsiteY143" fmla="*/ 3962 h 4042"/>
              <a:gd name="connsiteX144" fmla="*/ 12487 w 12653"/>
              <a:gd name="connsiteY144" fmla="*/ 3787 h 4042"/>
              <a:gd name="connsiteX145" fmla="*/ 12487 w 12653"/>
              <a:gd name="connsiteY145" fmla="*/ 3724 h 4042"/>
              <a:gd name="connsiteX146" fmla="*/ 12552 w 12653"/>
              <a:gd name="connsiteY146" fmla="*/ 3724 h 4042"/>
              <a:gd name="connsiteX147" fmla="*/ 12552 w 12653"/>
              <a:gd name="connsiteY147" fmla="*/ 3787 h 4042"/>
              <a:gd name="connsiteX148" fmla="*/ 12487 w 12653"/>
              <a:gd name="connsiteY148" fmla="*/ 3787 h 4042"/>
              <a:gd name="connsiteX149" fmla="*/ 12552 w 12653"/>
              <a:gd name="connsiteY149" fmla="*/ 3809 h 4042"/>
              <a:gd name="connsiteX150" fmla="*/ 12552 w 12653"/>
              <a:gd name="connsiteY150" fmla="*/ 3880 h 4042"/>
              <a:gd name="connsiteX151" fmla="*/ 12487 w 12653"/>
              <a:gd name="connsiteY151" fmla="*/ 3880 h 4042"/>
              <a:gd name="connsiteX152" fmla="*/ 12487 w 12653"/>
              <a:gd name="connsiteY152" fmla="*/ 3809 h 4042"/>
              <a:gd name="connsiteX153" fmla="*/ 12552 w 12653"/>
              <a:gd name="connsiteY153" fmla="*/ 3809 h 4042"/>
              <a:gd name="connsiteX154" fmla="*/ 12470 w 12653"/>
              <a:gd name="connsiteY154" fmla="*/ 3899 h 4042"/>
              <a:gd name="connsiteX155" fmla="*/ 12470 w 12653"/>
              <a:gd name="connsiteY155" fmla="*/ 3962 h 4042"/>
              <a:gd name="connsiteX156" fmla="*/ 12414 w 12653"/>
              <a:gd name="connsiteY156" fmla="*/ 3962 h 4042"/>
              <a:gd name="connsiteX157" fmla="*/ 12414 w 12653"/>
              <a:gd name="connsiteY157" fmla="*/ 3899 h 4042"/>
              <a:gd name="connsiteX158" fmla="*/ 12470 w 12653"/>
              <a:gd name="connsiteY158" fmla="*/ 3899 h 4042"/>
              <a:gd name="connsiteX159" fmla="*/ 12470 w 12653"/>
              <a:gd name="connsiteY159" fmla="*/ 3809 h 4042"/>
              <a:gd name="connsiteX160" fmla="*/ 12470 w 12653"/>
              <a:gd name="connsiteY160" fmla="*/ 3880 h 4042"/>
              <a:gd name="connsiteX161" fmla="*/ 12414 w 12653"/>
              <a:gd name="connsiteY161" fmla="*/ 3880 h 4042"/>
              <a:gd name="connsiteX162" fmla="*/ 12414 w 12653"/>
              <a:gd name="connsiteY162" fmla="*/ 3809 h 4042"/>
              <a:gd name="connsiteX163" fmla="*/ 12470 w 12653"/>
              <a:gd name="connsiteY163" fmla="*/ 3809 h 4042"/>
              <a:gd name="connsiteX164" fmla="*/ 12092 w 12653"/>
              <a:gd name="connsiteY164" fmla="*/ 4027 h 4042"/>
              <a:gd name="connsiteX165" fmla="*/ 12092 w 12653"/>
              <a:gd name="connsiteY165" fmla="*/ 3986 h 4042"/>
              <a:gd name="connsiteX166" fmla="*/ 12133 w 12653"/>
              <a:gd name="connsiteY166" fmla="*/ 3986 h 4042"/>
              <a:gd name="connsiteX167" fmla="*/ 12133 w 12653"/>
              <a:gd name="connsiteY167" fmla="*/ 4027 h 4042"/>
              <a:gd name="connsiteX168" fmla="*/ 12092 w 12653"/>
              <a:gd name="connsiteY168" fmla="*/ 4027 h 4042"/>
              <a:gd name="connsiteX169" fmla="*/ 240 w 12653"/>
              <a:gd name="connsiteY169" fmla="*/ 3899 h 4042"/>
              <a:gd name="connsiteX170" fmla="*/ 240 w 12653"/>
              <a:gd name="connsiteY170" fmla="*/ 3962 h 4042"/>
              <a:gd name="connsiteX171" fmla="*/ 184 w 12653"/>
              <a:gd name="connsiteY171" fmla="*/ 3962 h 4042"/>
              <a:gd name="connsiteX172" fmla="*/ 184 w 12653"/>
              <a:gd name="connsiteY172" fmla="*/ 3899 h 4042"/>
              <a:gd name="connsiteX173" fmla="*/ 240 w 12653"/>
              <a:gd name="connsiteY173" fmla="*/ 3899 h 4042"/>
              <a:gd name="connsiteX174" fmla="*/ 240 w 12653"/>
              <a:gd name="connsiteY174" fmla="*/ 3809 h 4042"/>
              <a:gd name="connsiteX175" fmla="*/ 240 w 12653"/>
              <a:gd name="connsiteY175" fmla="*/ 3880 h 4042"/>
              <a:gd name="connsiteX176" fmla="*/ 184 w 12653"/>
              <a:gd name="connsiteY176" fmla="*/ 3880 h 4042"/>
              <a:gd name="connsiteX177" fmla="*/ 184 w 12653"/>
              <a:gd name="connsiteY177" fmla="*/ 3809 h 4042"/>
              <a:gd name="connsiteX178" fmla="*/ 240 w 12653"/>
              <a:gd name="connsiteY178" fmla="*/ 3809 h 4042"/>
              <a:gd name="connsiteX179" fmla="*/ 102 w 12653"/>
              <a:gd name="connsiteY179" fmla="*/ 3787 h 4042"/>
              <a:gd name="connsiteX180" fmla="*/ 102 w 12653"/>
              <a:gd name="connsiteY180" fmla="*/ 3724 h 4042"/>
              <a:gd name="connsiteX181" fmla="*/ 166 w 12653"/>
              <a:gd name="connsiteY181" fmla="*/ 3724 h 4042"/>
              <a:gd name="connsiteX182" fmla="*/ 166 w 12653"/>
              <a:gd name="connsiteY182" fmla="*/ 3787 h 4042"/>
              <a:gd name="connsiteX183" fmla="*/ 102 w 12653"/>
              <a:gd name="connsiteY183" fmla="*/ 3787 h 4042"/>
              <a:gd name="connsiteX184" fmla="*/ 102 w 12653"/>
              <a:gd name="connsiteY184" fmla="*/ 3880 h 4042"/>
              <a:gd name="connsiteX185" fmla="*/ 102 w 12653"/>
              <a:gd name="connsiteY185" fmla="*/ 3809 h 4042"/>
              <a:gd name="connsiteX186" fmla="*/ 166 w 12653"/>
              <a:gd name="connsiteY186" fmla="*/ 3809 h 4042"/>
              <a:gd name="connsiteX187" fmla="*/ 166 w 12653"/>
              <a:gd name="connsiteY187" fmla="*/ 3880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2847 h 4042"/>
              <a:gd name="connsiteX98" fmla="*/ 12636 w 12653"/>
              <a:gd name="connsiteY98" fmla="*/ 2847 h 4042"/>
              <a:gd name="connsiteX99" fmla="*/ 12636 w 12653"/>
              <a:gd name="connsiteY99" fmla="*/ 2765 h 4042"/>
              <a:gd name="connsiteX100" fmla="*/ 12574 w 12653"/>
              <a:gd name="connsiteY100" fmla="*/ 2765 h 4042"/>
              <a:gd name="connsiteX101" fmla="*/ 12574 w 12653"/>
              <a:gd name="connsiteY101" fmla="*/ 2708 h 4042"/>
              <a:gd name="connsiteX102" fmla="*/ 12634 w 12653"/>
              <a:gd name="connsiteY102" fmla="*/ 2708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283 h 4042"/>
              <a:gd name="connsiteX118" fmla="*/ 561 w 12653"/>
              <a:gd name="connsiteY118" fmla="*/ 3324 h 4042"/>
              <a:gd name="connsiteX119" fmla="*/ 520 w 12653"/>
              <a:gd name="connsiteY119" fmla="*/ 3324 h 4042"/>
              <a:gd name="connsiteX120" fmla="*/ 520 w 12653"/>
              <a:gd name="connsiteY120" fmla="*/ 3283 h 4042"/>
              <a:gd name="connsiteX121" fmla="*/ 561 w 12653"/>
              <a:gd name="connsiteY121" fmla="*/ 3283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2825 h 4042"/>
              <a:gd name="connsiteX128" fmla="*/ 12574 w 12653"/>
              <a:gd name="connsiteY128" fmla="*/ 2786 h 4042"/>
              <a:gd name="connsiteX129" fmla="*/ 12615 w 12653"/>
              <a:gd name="connsiteY129" fmla="*/ 2786 h 4042"/>
              <a:gd name="connsiteX130" fmla="*/ 12615 w 12653"/>
              <a:gd name="connsiteY130" fmla="*/ 2825 h 4042"/>
              <a:gd name="connsiteX131" fmla="*/ 12574 w 12653"/>
              <a:gd name="connsiteY131" fmla="*/ 2825 h 4042"/>
              <a:gd name="connsiteX132" fmla="*/ 12492 w 12653"/>
              <a:gd name="connsiteY132" fmla="*/ 3339 h 4042"/>
              <a:gd name="connsiteX133" fmla="*/ 12492 w 12653"/>
              <a:gd name="connsiteY133" fmla="*/ 3981 h 4042"/>
              <a:gd name="connsiteX134" fmla="*/ 12571 w 12653"/>
              <a:gd name="connsiteY134" fmla="*/ 3981 h 4042"/>
              <a:gd name="connsiteX135" fmla="*/ 12571 w 12653"/>
              <a:gd name="connsiteY135" fmla="*/ 3904 h 4042"/>
              <a:gd name="connsiteX136" fmla="*/ 12630 w 12653"/>
              <a:gd name="connsiteY136" fmla="*/ 3904 h 4042"/>
              <a:gd name="connsiteX137" fmla="*/ 12630 w 12653"/>
              <a:gd name="connsiteY137" fmla="*/ 4042 h 4042"/>
              <a:gd name="connsiteX138" fmla="*/ 12492 w 12653"/>
              <a:gd name="connsiteY138" fmla="*/ 4042 h 4042"/>
              <a:gd name="connsiteX139" fmla="*/ 12492 w 12653"/>
              <a:gd name="connsiteY139" fmla="*/ 3962 h 4042"/>
              <a:gd name="connsiteX140" fmla="*/ 12492 w 12653"/>
              <a:gd name="connsiteY140" fmla="*/ 3904 h 4042"/>
              <a:gd name="connsiteX141" fmla="*/ 12552 w 12653"/>
              <a:gd name="connsiteY141" fmla="*/ 3904 h 4042"/>
              <a:gd name="connsiteX142" fmla="*/ 12552 w 12653"/>
              <a:gd name="connsiteY142" fmla="*/ 3962 h 4042"/>
              <a:gd name="connsiteX143" fmla="*/ 12492 w 12653"/>
              <a:gd name="connsiteY143" fmla="*/ 3962 h 4042"/>
              <a:gd name="connsiteX144" fmla="*/ 12487 w 12653"/>
              <a:gd name="connsiteY144" fmla="*/ 3787 h 4042"/>
              <a:gd name="connsiteX145" fmla="*/ 12487 w 12653"/>
              <a:gd name="connsiteY145" fmla="*/ 3724 h 4042"/>
              <a:gd name="connsiteX146" fmla="*/ 12552 w 12653"/>
              <a:gd name="connsiteY146" fmla="*/ 3724 h 4042"/>
              <a:gd name="connsiteX147" fmla="*/ 12552 w 12653"/>
              <a:gd name="connsiteY147" fmla="*/ 3787 h 4042"/>
              <a:gd name="connsiteX148" fmla="*/ 12487 w 12653"/>
              <a:gd name="connsiteY148" fmla="*/ 3787 h 4042"/>
              <a:gd name="connsiteX149" fmla="*/ 12552 w 12653"/>
              <a:gd name="connsiteY149" fmla="*/ 3809 h 4042"/>
              <a:gd name="connsiteX150" fmla="*/ 12552 w 12653"/>
              <a:gd name="connsiteY150" fmla="*/ 3880 h 4042"/>
              <a:gd name="connsiteX151" fmla="*/ 12487 w 12653"/>
              <a:gd name="connsiteY151" fmla="*/ 3880 h 4042"/>
              <a:gd name="connsiteX152" fmla="*/ 12487 w 12653"/>
              <a:gd name="connsiteY152" fmla="*/ 3809 h 4042"/>
              <a:gd name="connsiteX153" fmla="*/ 12552 w 12653"/>
              <a:gd name="connsiteY153" fmla="*/ 3809 h 4042"/>
              <a:gd name="connsiteX154" fmla="*/ 12470 w 12653"/>
              <a:gd name="connsiteY154" fmla="*/ 3899 h 4042"/>
              <a:gd name="connsiteX155" fmla="*/ 12470 w 12653"/>
              <a:gd name="connsiteY155" fmla="*/ 3962 h 4042"/>
              <a:gd name="connsiteX156" fmla="*/ 12414 w 12653"/>
              <a:gd name="connsiteY156" fmla="*/ 3962 h 4042"/>
              <a:gd name="connsiteX157" fmla="*/ 12414 w 12653"/>
              <a:gd name="connsiteY157" fmla="*/ 3899 h 4042"/>
              <a:gd name="connsiteX158" fmla="*/ 12470 w 12653"/>
              <a:gd name="connsiteY158" fmla="*/ 3899 h 4042"/>
              <a:gd name="connsiteX159" fmla="*/ 12470 w 12653"/>
              <a:gd name="connsiteY159" fmla="*/ 3809 h 4042"/>
              <a:gd name="connsiteX160" fmla="*/ 12470 w 12653"/>
              <a:gd name="connsiteY160" fmla="*/ 3880 h 4042"/>
              <a:gd name="connsiteX161" fmla="*/ 12414 w 12653"/>
              <a:gd name="connsiteY161" fmla="*/ 3880 h 4042"/>
              <a:gd name="connsiteX162" fmla="*/ 12414 w 12653"/>
              <a:gd name="connsiteY162" fmla="*/ 3809 h 4042"/>
              <a:gd name="connsiteX163" fmla="*/ 12470 w 12653"/>
              <a:gd name="connsiteY163" fmla="*/ 3809 h 4042"/>
              <a:gd name="connsiteX164" fmla="*/ 12092 w 12653"/>
              <a:gd name="connsiteY164" fmla="*/ 4027 h 4042"/>
              <a:gd name="connsiteX165" fmla="*/ 12092 w 12653"/>
              <a:gd name="connsiteY165" fmla="*/ 3986 h 4042"/>
              <a:gd name="connsiteX166" fmla="*/ 12133 w 12653"/>
              <a:gd name="connsiteY166" fmla="*/ 3986 h 4042"/>
              <a:gd name="connsiteX167" fmla="*/ 12133 w 12653"/>
              <a:gd name="connsiteY167" fmla="*/ 4027 h 4042"/>
              <a:gd name="connsiteX168" fmla="*/ 12092 w 12653"/>
              <a:gd name="connsiteY168" fmla="*/ 4027 h 4042"/>
              <a:gd name="connsiteX169" fmla="*/ 240 w 12653"/>
              <a:gd name="connsiteY169" fmla="*/ 3899 h 4042"/>
              <a:gd name="connsiteX170" fmla="*/ 240 w 12653"/>
              <a:gd name="connsiteY170" fmla="*/ 3962 h 4042"/>
              <a:gd name="connsiteX171" fmla="*/ 184 w 12653"/>
              <a:gd name="connsiteY171" fmla="*/ 3962 h 4042"/>
              <a:gd name="connsiteX172" fmla="*/ 184 w 12653"/>
              <a:gd name="connsiteY172" fmla="*/ 3899 h 4042"/>
              <a:gd name="connsiteX173" fmla="*/ 240 w 12653"/>
              <a:gd name="connsiteY173" fmla="*/ 3899 h 4042"/>
              <a:gd name="connsiteX174" fmla="*/ 240 w 12653"/>
              <a:gd name="connsiteY174" fmla="*/ 3809 h 4042"/>
              <a:gd name="connsiteX175" fmla="*/ 240 w 12653"/>
              <a:gd name="connsiteY175" fmla="*/ 3880 h 4042"/>
              <a:gd name="connsiteX176" fmla="*/ 184 w 12653"/>
              <a:gd name="connsiteY176" fmla="*/ 3880 h 4042"/>
              <a:gd name="connsiteX177" fmla="*/ 184 w 12653"/>
              <a:gd name="connsiteY177" fmla="*/ 3809 h 4042"/>
              <a:gd name="connsiteX178" fmla="*/ 240 w 12653"/>
              <a:gd name="connsiteY178" fmla="*/ 3809 h 4042"/>
              <a:gd name="connsiteX179" fmla="*/ 102 w 12653"/>
              <a:gd name="connsiteY179" fmla="*/ 3787 h 4042"/>
              <a:gd name="connsiteX180" fmla="*/ 102 w 12653"/>
              <a:gd name="connsiteY180" fmla="*/ 3724 h 4042"/>
              <a:gd name="connsiteX181" fmla="*/ 166 w 12653"/>
              <a:gd name="connsiteY181" fmla="*/ 3724 h 4042"/>
              <a:gd name="connsiteX182" fmla="*/ 166 w 12653"/>
              <a:gd name="connsiteY182" fmla="*/ 3787 h 4042"/>
              <a:gd name="connsiteX183" fmla="*/ 102 w 12653"/>
              <a:gd name="connsiteY183" fmla="*/ 3787 h 4042"/>
              <a:gd name="connsiteX184" fmla="*/ 102 w 12653"/>
              <a:gd name="connsiteY184" fmla="*/ 3880 h 4042"/>
              <a:gd name="connsiteX185" fmla="*/ 102 w 12653"/>
              <a:gd name="connsiteY185" fmla="*/ 3809 h 4042"/>
              <a:gd name="connsiteX186" fmla="*/ 166 w 12653"/>
              <a:gd name="connsiteY186" fmla="*/ 3809 h 4042"/>
              <a:gd name="connsiteX187" fmla="*/ 166 w 12653"/>
              <a:gd name="connsiteY187" fmla="*/ 3880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2847 h 4042"/>
              <a:gd name="connsiteX98" fmla="*/ 12636 w 12653"/>
              <a:gd name="connsiteY98" fmla="*/ 2847 h 4042"/>
              <a:gd name="connsiteX99" fmla="*/ 12636 w 12653"/>
              <a:gd name="connsiteY99" fmla="*/ 2765 h 4042"/>
              <a:gd name="connsiteX100" fmla="*/ 12574 w 12653"/>
              <a:gd name="connsiteY100" fmla="*/ 2765 h 4042"/>
              <a:gd name="connsiteX101" fmla="*/ 12574 w 12653"/>
              <a:gd name="connsiteY101" fmla="*/ 2708 h 4042"/>
              <a:gd name="connsiteX102" fmla="*/ 12634 w 12653"/>
              <a:gd name="connsiteY102" fmla="*/ 2708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283 h 4042"/>
              <a:gd name="connsiteX118" fmla="*/ 561 w 12653"/>
              <a:gd name="connsiteY118" fmla="*/ 3324 h 4042"/>
              <a:gd name="connsiteX119" fmla="*/ 520 w 12653"/>
              <a:gd name="connsiteY119" fmla="*/ 3324 h 4042"/>
              <a:gd name="connsiteX120" fmla="*/ 520 w 12653"/>
              <a:gd name="connsiteY120" fmla="*/ 3283 h 4042"/>
              <a:gd name="connsiteX121" fmla="*/ 561 w 12653"/>
              <a:gd name="connsiteY121" fmla="*/ 3283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2825 h 4042"/>
              <a:gd name="connsiteX128" fmla="*/ 12574 w 12653"/>
              <a:gd name="connsiteY128" fmla="*/ 2786 h 4042"/>
              <a:gd name="connsiteX129" fmla="*/ 12615 w 12653"/>
              <a:gd name="connsiteY129" fmla="*/ 2786 h 4042"/>
              <a:gd name="connsiteX130" fmla="*/ 12615 w 12653"/>
              <a:gd name="connsiteY130" fmla="*/ 2825 h 4042"/>
              <a:gd name="connsiteX131" fmla="*/ 12574 w 12653"/>
              <a:gd name="connsiteY131" fmla="*/ 2825 h 4042"/>
              <a:gd name="connsiteX132" fmla="*/ 12492 w 12653"/>
              <a:gd name="connsiteY132" fmla="*/ 3339 h 4042"/>
              <a:gd name="connsiteX133" fmla="*/ 12492 w 12653"/>
              <a:gd name="connsiteY133" fmla="*/ 3278 h 4042"/>
              <a:gd name="connsiteX134" fmla="*/ 12571 w 12653"/>
              <a:gd name="connsiteY134" fmla="*/ 3981 h 4042"/>
              <a:gd name="connsiteX135" fmla="*/ 12571 w 12653"/>
              <a:gd name="connsiteY135" fmla="*/ 3904 h 4042"/>
              <a:gd name="connsiteX136" fmla="*/ 12630 w 12653"/>
              <a:gd name="connsiteY136" fmla="*/ 3904 h 4042"/>
              <a:gd name="connsiteX137" fmla="*/ 12630 w 12653"/>
              <a:gd name="connsiteY137" fmla="*/ 4042 h 4042"/>
              <a:gd name="connsiteX138" fmla="*/ 12492 w 12653"/>
              <a:gd name="connsiteY138" fmla="*/ 4042 h 4042"/>
              <a:gd name="connsiteX139" fmla="*/ 12492 w 12653"/>
              <a:gd name="connsiteY139" fmla="*/ 3962 h 4042"/>
              <a:gd name="connsiteX140" fmla="*/ 12492 w 12653"/>
              <a:gd name="connsiteY140" fmla="*/ 3904 h 4042"/>
              <a:gd name="connsiteX141" fmla="*/ 12552 w 12653"/>
              <a:gd name="connsiteY141" fmla="*/ 3904 h 4042"/>
              <a:gd name="connsiteX142" fmla="*/ 12552 w 12653"/>
              <a:gd name="connsiteY142" fmla="*/ 3962 h 4042"/>
              <a:gd name="connsiteX143" fmla="*/ 12492 w 12653"/>
              <a:gd name="connsiteY143" fmla="*/ 3962 h 4042"/>
              <a:gd name="connsiteX144" fmla="*/ 12487 w 12653"/>
              <a:gd name="connsiteY144" fmla="*/ 3787 h 4042"/>
              <a:gd name="connsiteX145" fmla="*/ 12487 w 12653"/>
              <a:gd name="connsiteY145" fmla="*/ 3724 h 4042"/>
              <a:gd name="connsiteX146" fmla="*/ 12552 w 12653"/>
              <a:gd name="connsiteY146" fmla="*/ 3724 h 4042"/>
              <a:gd name="connsiteX147" fmla="*/ 12552 w 12653"/>
              <a:gd name="connsiteY147" fmla="*/ 3787 h 4042"/>
              <a:gd name="connsiteX148" fmla="*/ 12487 w 12653"/>
              <a:gd name="connsiteY148" fmla="*/ 3787 h 4042"/>
              <a:gd name="connsiteX149" fmla="*/ 12552 w 12653"/>
              <a:gd name="connsiteY149" fmla="*/ 3809 h 4042"/>
              <a:gd name="connsiteX150" fmla="*/ 12552 w 12653"/>
              <a:gd name="connsiteY150" fmla="*/ 3880 h 4042"/>
              <a:gd name="connsiteX151" fmla="*/ 12487 w 12653"/>
              <a:gd name="connsiteY151" fmla="*/ 3880 h 4042"/>
              <a:gd name="connsiteX152" fmla="*/ 12487 w 12653"/>
              <a:gd name="connsiteY152" fmla="*/ 3809 h 4042"/>
              <a:gd name="connsiteX153" fmla="*/ 12552 w 12653"/>
              <a:gd name="connsiteY153" fmla="*/ 3809 h 4042"/>
              <a:gd name="connsiteX154" fmla="*/ 12470 w 12653"/>
              <a:gd name="connsiteY154" fmla="*/ 3899 h 4042"/>
              <a:gd name="connsiteX155" fmla="*/ 12470 w 12653"/>
              <a:gd name="connsiteY155" fmla="*/ 3962 h 4042"/>
              <a:gd name="connsiteX156" fmla="*/ 12414 w 12653"/>
              <a:gd name="connsiteY156" fmla="*/ 3962 h 4042"/>
              <a:gd name="connsiteX157" fmla="*/ 12414 w 12653"/>
              <a:gd name="connsiteY157" fmla="*/ 3899 h 4042"/>
              <a:gd name="connsiteX158" fmla="*/ 12470 w 12653"/>
              <a:gd name="connsiteY158" fmla="*/ 3899 h 4042"/>
              <a:gd name="connsiteX159" fmla="*/ 12470 w 12653"/>
              <a:gd name="connsiteY159" fmla="*/ 3809 h 4042"/>
              <a:gd name="connsiteX160" fmla="*/ 12470 w 12653"/>
              <a:gd name="connsiteY160" fmla="*/ 3880 h 4042"/>
              <a:gd name="connsiteX161" fmla="*/ 12414 w 12653"/>
              <a:gd name="connsiteY161" fmla="*/ 3880 h 4042"/>
              <a:gd name="connsiteX162" fmla="*/ 12414 w 12653"/>
              <a:gd name="connsiteY162" fmla="*/ 3809 h 4042"/>
              <a:gd name="connsiteX163" fmla="*/ 12470 w 12653"/>
              <a:gd name="connsiteY163" fmla="*/ 3809 h 4042"/>
              <a:gd name="connsiteX164" fmla="*/ 12092 w 12653"/>
              <a:gd name="connsiteY164" fmla="*/ 4027 h 4042"/>
              <a:gd name="connsiteX165" fmla="*/ 12092 w 12653"/>
              <a:gd name="connsiteY165" fmla="*/ 3986 h 4042"/>
              <a:gd name="connsiteX166" fmla="*/ 12133 w 12653"/>
              <a:gd name="connsiteY166" fmla="*/ 3986 h 4042"/>
              <a:gd name="connsiteX167" fmla="*/ 12133 w 12653"/>
              <a:gd name="connsiteY167" fmla="*/ 4027 h 4042"/>
              <a:gd name="connsiteX168" fmla="*/ 12092 w 12653"/>
              <a:gd name="connsiteY168" fmla="*/ 4027 h 4042"/>
              <a:gd name="connsiteX169" fmla="*/ 240 w 12653"/>
              <a:gd name="connsiteY169" fmla="*/ 3899 h 4042"/>
              <a:gd name="connsiteX170" fmla="*/ 240 w 12653"/>
              <a:gd name="connsiteY170" fmla="*/ 3962 h 4042"/>
              <a:gd name="connsiteX171" fmla="*/ 184 w 12653"/>
              <a:gd name="connsiteY171" fmla="*/ 3962 h 4042"/>
              <a:gd name="connsiteX172" fmla="*/ 184 w 12653"/>
              <a:gd name="connsiteY172" fmla="*/ 3899 h 4042"/>
              <a:gd name="connsiteX173" fmla="*/ 240 w 12653"/>
              <a:gd name="connsiteY173" fmla="*/ 3899 h 4042"/>
              <a:gd name="connsiteX174" fmla="*/ 240 w 12653"/>
              <a:gd name="connsiteY174" fmla="*/ 3809 h 4042"/>
              <a:gd name="connsiteX175" fmla="*/ 240 w 12653"/>
              <a:gd name="connsiteY175" fmla="*/ 3880 h 4042"/>
              <a:gd name="connsiteX176" fmla="*/ 184 w 12653"/>
              <a:gd name="connsiteY176" fmla="*/ 3880 h 4042"/>
              <a:gd name="connsiteX177" fmla="*/ 184 w 12653"/>
              <a:gd name="connsiteY177" fmla="*/ 3809 h 4042"/>
              <a:gd name="connsiteX178" fmla="*/ 240 w 12653"/>
              <a:gd name="connsiteY178" fmla="*/ 3809 h 4042"/>
              <a:gd name="connsiteX179" fmla="*/ 102 w 12653"/>
              <a:gd name="connsiteY179" fmla="*/ 3787 h 4042"/>
              <a:gd name="connsiteX180" fmla="*/ 102 w 12653"/>
              <a:gd name="connsiteY180" fmla="*/ 3724 h 4042"/>
              <a:gd name="connsiteX181" fmla="*/ 166 w 12653"/>
              <a:gd name="connsiteY181" fmla="*/ 3724 h 4042"/>
              <a:gd name="connsiteX182" fmla="*/ 166 w 12653"/>
              <a:gd name="connsiteY182" fmla="*/ 3787 h 4042"/>
              <a:gd name="connsiteX183" fmla="*/ 102 w 12653"/>
              <a:gd name="connsiteY183" fmla="*/ 3787 h 4042"/>
              <a:gd name="connsiteX184" fmla="*/ 102 w 12653"/>
              <a:gd name="connsiteY184" fmla="*/ 3880 h 4042"/>
              <a:gd name="connsiteX185" fmla="*/ 102 w 12653"/>
              <a:gd name="connsiteY185" fmla="*/ 3809 h 4042"/>
              <a:gd name="connsiteX186" fmla="*/ 166 w 12653"/>
              <a:gd name="connsiteY186" fmla="*/ 3809 h 4042"/>
              <a:gd name="connsiteX187" fmla="*/ 166 w 12653"/>
              <a:gd name="connsiteY187" fmla="*/ 3880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2847 h 4042"/>
              <a:gd name="connsiteX98" fmla="*/ 12636 w 12653"/>
              <a:gd name="connsiteY98" fmla="*/ 2847 h 4042"/>
              <a:gd name="connsiteX99" fmla="*/ 12636 w 12653"/>
              <a:gd name="connsiteY99" fmla="*/ 2765 h 4042"/>
              <a:gd name="connsiteX100" fmla="*/ 12574 w 12653"/>
              <a:gd name="connsiteY100" fmla="*/ 2765 h 4042"/>
              <a:gd name="connsiteX101" fmla="*/ 12574 w 12653"/>
              <a:gd name="connsiteY101" fmla="*/ 2708 h 4042"/>
              <a:gd name="connsiteX102" fmla="*/ 12634 w 12653"/>
              <a:gd name="connsiteY102" fmla="*/ 2708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283 h 4042"/>
              <a:gd name="connsiteX118" fmla="*/ 561 w 12653"/>
              <a:gd name="connsiteY118" fmla="*/ 3324 h 4042"/>
              <a:gd name="connsiteX119" fmla="*/ 520 w 12653"/>
              <a:gd name="connsiteY119" fmla="*/ 3324 h 4042"/>
              <a:gd name="connsiteX120" fmla="*/ 520 w 12653"/>
              <a:gd name="connsiteY120" fmla="*/ 3283 h 4042"/>
              <a:gd name="connsiteX121" fmla="*/ 561 w 12653"/>
              <a:gd name="connsiteY121" fmla="*/ 3283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2825 h 4042"/>
              <a:gd name="connsiteX128" fmla="*/ 12574 w 12653"/>
              <a:gd name="connsiteY128" fmla="*/ 2786 h 4042"/>
              <a:gd name="connsiteX129" fmla="*/ 12615 w 12653"/>
              <a:gd name="connsiteY129" fmla="*/ 2786 h 4042"/>
              <a:gd name="connsiteX130" fmla="*/ 12615 w 12653"/>
              <a:gd name="connsiteY130" fmla="*/ 2825 h 4042"/>
              <a:gd name="connsiteX131" fmla="*/ 12574 w 12653"/>
              <a:gd name="connsiteY131" fmla="*/ 2825 h 4042"/>
              <a:gd name="connsiteX132" fmla="*/ 12492 w 12653"/>
              <a:gd name="connsiteY132" fmla="*/ 3339 h 4042"/>
              <a:gd name="connsiteX133" fmla="*/ 12492 w 12653"/>
              <a:gd name="connsiteY133" fmla="*/ 3278 h 4042"/>
              <a:gd name="connsiteX134" fmla="*/ 12571 w 12653"/>
              <a:gd name="connsiteY134" fmla="*/ 3278 h 4042"/>
              <a:gd name="connsiteX135" fmla="*/ 12571 w 12653"/>
              <a:gd name="connsiteY135" fmla="*/ 3904 h 4042"/>
              <a:gd name="connsiteX136" fmla="*/ 12630 w 12653"/>
              <a:gd name="connsiteY136" fmla="*/ 3904 h 4042"/>
              <a:gd name="connsiteX137" fmla="*/ 12630 w 12653"/>
              <a:gd name="connsiteY137" fmla="*/ 4042 h 4042"/>
              <a:gd name="connsiteX138" fmla="*/ 12492 w 12653"/>
              <a:gd name="connsiteY138" fmla="*/ 4042 h 4042"/>
              <a:gd name="connsiteX139" fmla="*/ 12492 w 12653"/>
              <a:gd name="connsiteY139" fmla="*/ 3962 h 4042"/>
              <a:gd name="connsiteX140" fmla="*/ 12492 w 12653"/>
              <a:gd name="connsiteY140" fmla="*/ 3904 h 4042"/>
              <a:gd name="connsiteX141" fmla="*/ 12552 w 12653"/>
              <a:gd name="connsiteY141" fmla="*/ 3904 h 4042"/>
              <a:gd name="connsiteX142" fmla="*/ 12552 w 12653"/>
              <a:gd name="connsiteY142" fmla="*/ 3962 h 4042"/>
              <a:gd name="connsiteX143" fmla="*/ 12492 w 12653"/>
              <a:gd name="connsiteY143" fmla="*/ 3962 h 4042"/>
              <a:gd name="connsiteX144" fmla="*/ 12487 w 12653"/>
              <a:gd name="connsiteY144" fmla="*/ 3787 h 4042"/>
              <a:gd name="connsiteX145" fmla="*/ 12487 w 12653"/>
              <a:gd name="connsiteY145" fmla="*/ 3724 h 4042"/>
              <a:gd name="connsiteX146" fmla="*/ 12552 w 12653"/>
              <a:gd name="connsiteY146" fmla="*/ 3724 h 4042"/>
              <a:gd name="connsiteX147" fmla="*/ 12552 w 12653"/>
              <a:gd name="connsiteY147" fmla="*/ 3787 h 4042"/>
              <a:gd name="connsiteX148" fmla="*/ 12487 w 12653"/>
              <a:gd name="connsiteY148" fmla="*/ 3787 h 4042"/>
              <a:gd name="connsiteX149" fmla="*/ 12552 w 12653"/>
              <a:gd name="connsiteY149" fmla="*/ 3809 h 4042"/>
              <a:gd name="connsiteX150" fmla="*/ 12552 w 12653"/>
              <a:gd name="connsiteY150" fmla="*/ 3880 h 4042"/>
              <a:gd name="connsiteX151" fmla="*/ 12487 w 12653"/>
              <a:gd name="connsiteY151" fmla="*/ 3880 h 4042"/>
              <a:gd name="connsiteX152" fmla="*/ 12487 w 12653"/>
              <a:gd name="connsiteY152" fmla="*/ 3809 h 4042"/>
              <a:gd name="connsiteX153" fmla="*/ 12552 w 12653"/>
              <a:gd name="connsiteY153" fmla="*/ 3809 h 4042"/>
              <a:gd name="connsiteX154" fmla="*/ 12470 w 12653"/>
              <a:gd name="connsiteY154" fmla="*/ 3899 h 4042"/>
              <a:gd name="connsiteX155" fmla="*/ 12470 w 12653"/>
              <a:gd name="connsiteY155" fmla="*/ 3962 h 4042"/>
              <a:gd name="connsiteX156" fmla="*/ 12414 w 12653"/>
              <a:gd name="connsiteY156" fmla="*/ 3962 h 4042"/>
              <a:gd name="connsiteX157" fmla="*/ 12414 w 12653"/>
              <a:gd name="connsiteY157" fmla="*/ 3899 h 4042"/>
              <a:gd name="connsiteX158" fmla="*/ 12470 w 12653"/>
              <a:gd name="connsiteY158" fmla="*/ 3899 h 4042"/>
              <a:gd name="connsiteX159" fmla="*/ 12470 w 12653"/>
              <a:gd name="connsiteY159" fmla="*/ 3809 h 4042"/>
              <a:gd name="connsiteX160" fmla="*/ 12470 w 12653"/>
              <a:gd name="connsiteY160" fmla="*/ 3880 h 4042"/>
              <a:gd name="connsiteX161" fmla="*/ 12414 w 12653"/>
              <a:gd name="connsiteY161" fmla="*/ 3880 h 4042"/>
              <a:gd name="connsiteX162" fmla="*/ 12414 w 12653"/>
              <a:gd name="connsiteY162" fmla="*/ 3809 h 4042"/>
              <a:gd name="connsiteX163" fmla="*/ 12470 w 12653"/>
              <a:gd name="connsiteY163" fmla="*/ 3809 h 4042"/>
              <a:gd name="connsiteX164" fmla="*/ 12092 w 12653"/>
              <a:gd name="connsiteY164" fmla="*/ 4027 h 4042"/>
              <a:gd name="connsiteX165" fmla="*/ 12092 w 12653"/>
              <a:gd name="connsiteY165" fmla="*/ 3986 h 4042"/>
              <a:gd name="connsiteX166" fmla="*/ 12133 w 12653"/>
              <a:gd name="connsiteY166" fmla="*/ 3986 h 4042"/>
              <a:gd name="connsiteX167" fmla="*/ 12133 w 12653"/>
              <a:gd name="connsiteY167" fmla="*/ 4027 h 4042"/>
              <a:gd name="connsiteX168" fmla="*/ 12092 w 12653"/>
              <a:gd name="connsiteY168" fmla="*/ 4027 h 4042"/>
              <a:gd name="connsiteX169" fmla="*/ 240 w 12653"/>
              <a:gd name="connsiteY169" fmla="*/ 3899 h 4042"/>
              <a:gd name="connsiteX170" fmla="*/ 240 w 12653"/>
              <a:gd name="connsiteY170" fmla="*/ 3962 h 4042"/>
              <a:gd name="connsiteX171" fmla="*/ 184 w 12653"/>
              <a:gd name="connsiteY171" fmla="*/ 3962 h 4042"/>
              <a:gd name="connsiteX172" fmla="*/ 184 w 12653"/>
              <a:gd name="connsiteY172" fmla="*/ 3899 h 4042"/>
              <a:gd name="connsiteX173" fmla="*/ 240 w 12653"/>
              <a:gd name="connsiteY173" fmla="*/ 3899 h 4042"/>
              <a:gd name="connsiteX174" fmla="*/ 240 w 12653"/>
              <a:gd name="connsiteY174" fmla="*/ 3809 h 4042"/>
              <a:gd name="connsiteX175" fmla="*/ 240 w 12653"/>
              <a:gd name="connsiteY175" fmla="*/ 3880 h 4042"/>
              <a:gd name="connsiteX176" fmla="*/ 184 w 12653"/>
              <a:gd name="connsiteY176" fmla="*/ 3880 h 4042"/>
              <a:gd name="connsiteX177" fmla="*/ 184 w 12653"/>
              <a:gd name="connsiteY177" fmla="*/ 3809 h 4042"/>
              <a:gd name="connsiteX178" fmla="*/ 240 w 12653"/>
              <a:gd name="connsiteY178" fmla="*/ 3809 h 4042"/>
              <a:gd name="connsiteX179" fmla="*/ 102 w 12653"/>
              <a:gd name="connsiteY179" fmla="*/ 3787 h 4042"/>
              <a:gd name="connsiteX180" fmla="*/ 102 w 12653"/>
              <a:gd name="connsiteY180" fmla="*/ 3724 h 4042"/>
              <a:gd name="connsiteX181" fmla="*/ 166 w 12653"/>
              <a:gd name="connsiteY181" fmla="*/ 3724 h 4042"/>
              <a:gd name="connsiteX182" fmla="*/ 166 w 12653"/>
              <a:gd name="connsiteY182" fmla="*/ 3787 h 4042"/>
              <a:gd name="connsiteX183" fmla="*/ 102 w 12653"/>
              <a:gd name="connsiteY183" fmla="*/ 3787 h 4042"/>
              <a:gd name="connsiteX184" fmla="*/ 102 w 12653"/>
              <a:gd name="connsiteY184" fmla="*/ 3880 h 4042"/>
              <a:gd name="connsiteX185" fmla="*/ 102 w 12653"/>
              <a:gd name="connsiteY185" fmla="*/ 3809 h 4042"/>
              <a:gd name="connsiteX186" fmla="*/ 166 w 12653"/>
              <a:gd name="connsiteY186" fmla="*/ 3809 h 4042"/>
              <a:gd name="connsiteX187" fmla="*/ 166 w 12653"/>
              <a:gd name="connsiteY187" fmla="*/ 3880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2847 h 4042"/>
              <a:gd name="connsiteX98" fmla="*/ 12636 w 12653"/>
              <a:gd name="connsiteY98" fmla="*/ 2847 h 4042"/>
              <a:gd name="connsiteX99" fmla="*/ 12636 w 12653"/>
              <a:gd name="connsiteY99" fmla="*/ 2765 h 4042"/>
              <a:gd name="connsiteX100" fmla="*/ 12574 w 12653"/>
              <a:gd name="connsiteY100" fmla="*/ 2765 h 4042"/>
              <a:gd name="connsiteX101" fmla="*/ 12574 w 12653"/>
              <a:gd name="connsiteY101" fmla="*/ 2708 h 4042"/>
              <a:gd name="connsiteX102" fmla="*/ 12634 w 12653"/>
              <a:gd name="connsiteY102" fmla="*/ 2708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283 h 4042"/>
              <a:gd name="connsiteX118" fmla="*/ 561 w 12653"/>
              <a:gd name="connsiteY118" fmla="*/ 3324 h 4042"/>
              <a:gd name="connsiteX119" fmla="*/ 520 w 12653"/>
              <a:gd name="connsiteY119" fmla="*/ 3324 h 4042"/>
              <a:gd name="connsiteX120" fmla="*/ 520 w 12653"/>
              <a:gd name="connsiteY120" fmla="*/ 3283 h 4042"/>
              <a:gd name="connsiteX121" fmla="*/ 561 w 12653"/>
              <a:gd name="connsiteY121" fmla="*/ 3283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2825 h 4042"/>
              <a:gd name="connsiteX128" fmla="*/ 12574 w 12653"/>
              <a:gd name="connsiteY128" fmla="*/ 2786 h 4042"/>
              <a:gd name="connsiteX129" fmla="*/ 12615 w 12653"/>
              <a:gd name="connsiteY129" fmla="*/ 2786 h 4042"/>
              <a:gd name="connsiteX130" fmla="*/ 12615 w 12653"/>
              <a:gd name="connsiteY130" fmla="*/ 2825 h 4042"/>
              <a:gd name="connsiteX131" fmla="*/ 12574 w 12653"/>
              <a:gd name="connsiteY131" fmla="*/ 2825 h 4042"/>
              <a:gd name="connsiteX132" fmla="*/ 12492 w 12653"/>
              <a:gd name="connsiteY132" fmla="*/ 3339 h 4042"/>
              <a:gd name="connsiteX133" fmla="*/ 12492 w 12653"/>
              <a:gd name="connsiteY133" fmla="*/ 3278 h 4042"/>
              <a:gd name="connsiteX134" fmla="*/ 12571 w 12653"/>
              <a:gd name="connsiteY134" fmla="*/ 3278 h 4042"/>
              <a:gd name="connsiteX135" fmla="*/ 12571 w 12653"/>
              <a:gd name="connsiteY135" fmla="*/ 3201 h 4042"/>
              <a:gd name="connsiteX136" fmla="*/ 12630 w 12653"/>
              <a:gd name="connsiteY136" fmla="*/ 3904 h 4042"/>
              <a:gd name="connsiteX137" fmla="*/ 12630 w 12653"/>
              <a:gd name="connsiteY137" fmla="*/ 4042 h 4042"/>
              <a:gd name="connsiteX138" fmla="*/ 12492 w 12653"/>
              <a:gd name="connsiteY138" fmla="*/ 4042 h 4042"/>
              <a:gd name="connsiteX139" fmla="*/ 12492 w 12653"/>
              <a:gd name="connsiteY139" fmla="*/ 3962 h 4042"/>
              <a:gd name="connsiteX140" fmla="*/ 12492 w 12653"/>
              <a:gd name="connsiteY140" fmla="*/ 3904 h 4042"/>
              <a:gd name="connsiteX141" fmla="*/ 12552 w 12653"/>
              <a:gd name="connsiteY141" fmla="*/ 3904 h 4042"/>
              <a:gd name="connsiteX142" fmla="*/ 12552 w 12653"/>
              <a:gd name="connsiteY142" fmla="*/ 3962 h 4042"/>
              <a:gd name="connsiteX143" fmla="*/ 12492 w 12653"/>
              <a:gd name="connsiteY143" fmla="*/ 3962 h 4042"/>
              <a:gd name="connsiteX144" fmla="*/ 12487 w 12653"/>
              <a:gd name="connsiteY144" fmla="*/ 3787 h 4042"/>
              <a:gd name="connsiteX145" fmla="*/ 12487 w 12653"/>
              <a:gd name="connsiteY145" fmla="*/ 3724 h 4042"/>
              <a:gd name="connsiteX146" fmla="*/ 12552 w 12653"/>
              <a:gd name="connsiteY146" fmla="*/ 3724 h 4042"/>
              <a:gd name="connsiteX147" fmla="*/ 12552 w 12653"/>
              <a:gd name="connsiteY147" fmla="*/ 3787 h 4042"/>
              <a:gd name="connsiteX148" fmla="*/ 12487 w 12653"/>
              <a:gd name="connsiteY148" fmla="*/ 3787 h 4042"/>
              <a:gd name="connsiteX149" fmla="*/ 12552 w 12653"/>
              <a:gd name="connsiteY149" fmla="*/ 3809 h 4042"/>
              <a:gd name="connsiteX150" fmla="*/ 12552 w 12653"/>
              <a:gd name="connsiteY150" fmla="*/ 3880 h 4042"/>
              <a:gd name="connsiteX151" fmla="*/ 12487 w 12653"/>
              <a:gd name="connsiteY151" fmla="*/ 3880 h 4042"/>
              <a:gd name="connsiteX152" fmla="*/ 12487 w 12653"/>
              <a:gd name="connsiteY152" fmla="*/ 3809 h 4042"/>
              <a:gd name="connsiteX153" fmla="*/ 12552 w 12653"/>
              <a:gd name="connsiteY153" fmla="*/ 3809 h 4042"/>
              <a:gd name="connsiteX154" fmla="*/ 12470 w 12653"/>
              <a:gd name="connsiteY154" fmla="*/ 3899 h 4042"/>
              <a:gd name="connsiteX155" fmla="*/ 12470 w 12653"/>
              <a:gd name="connsiteY155" fmla="*/ 3962 h 4042"/>
              <a:gd name="connsiteX156" fmla="*/ 12414 w 12653"/>
              <a:gd name="connsiteY156" fmla="*/ 3962 h 4042"/>
              <a:gd name="connsiteX157" fmla="*/ 12414 w 12653"/>
              <a:gd name="connsiteY157" fmla="*/ 3899 h 4042"/>
              <a:gd name="connsiteX158" fmla="*/ 12470 w 12653"/>
              <a:gd name="connsiteY158" fmla="*/ 3899 h 4042"/>
              <a:gd name="connsiteX159" fmla="*/ 12470 w 12653"/>
              <a:gd name="connsiteY159" fmla="*/ 3809 h 4042"/>
              <a:gd name="connsiteX160" fmla="*/ 12470 w 12653"/>
              <a:gd name="connsiteY160" fmla="*/ 3880 h 4042"/>
              <a:gd name="connsiteX161" fmla="*/ 12414 w 12653"/>
              <a:gd name="connsiteY161" fmla="*/ 3880 h 4042"/>
              <a:gd name="connsiteX162" fmla="*/ 12414 w 12653"/>
              <a:gd name="connsiteY162" fmla="*/ 3809 h 4042"/>
              <a:gd name="connsiteX163" fmla="*/ 12470 w 12653"/>
              <a:gd name="connsiteY163" fmla="*/ 3809 h 4042"/>
              <a:gd name="connsiteX164" fmla="*/ 12092 w 12653"/>
              <a:gd name="connsiteY164" fmla="*/ 4027 h 4042"/>
              <a:gd name="connsiteX165" fmla="*/ 12092 w 12653"/>
              <a:gd name="connsiteY165" fmla="*/ 3986 h 4042"/>
              <a:gd name="connsiteX166" fmla="*/ 12133 w 12653"/>
              <a:gd name="connsiteY166" fmla="*/ 3986 h 4042"/>
              <a:gd name="connsiteX167" fmla="*/ 12133 w 12653"/>
              <a:gd name="connsiteY167" fmla="*/ 4027 h 4042"/>
              <a:gd name="connsiteX168" fmla="*/ 12092 w 12653"/>
              <a:gd name="connsiteY168" fmla="*/ 4027 h 4042"/>
              <a:gd name="connsiteX169" fmla="*/ 240 w 12653"/>
              <a:gd name="connsiteY169" fmla="*/ 3899 h 4042"/>
              <a:gd name="connsiteX170" fmla="*/ 240 w 12653"/>
              <a:gd name="connsiteY170" fmla="*/ 3962 h 4042"/>
              <a:gd name="connsiteX171" fmla="*/ 184 w 12653"/>
              <a:gd name="connsiteY171" fmla="*/ 3962 h 4042"/>
              <a:gd name="connsiteX172" fmla="*/ 184 w 12653"/>
              <a:gd name="connsiteY172" fmla="*/ 3899 h 4042"/>
              <a:gd name="connsiteX173" fmla="*/ 240 w 12653"/>
              <a:gd name="connsiteY173" fmla="*/ 3899 h 4042"/>
              <a:gd name="connsiteX174" fmla="*/ 240 w 12653"/>
              <a:gd name="connsiteY174" fmla="*/ 3809 h 4042"/>
              <a:gd name="connsiteX175" fmla="*/ 240 w 12653"/>
              <a:gd name="connsiteY175" fmla="*/ 3880 h 4042"/>
              <a:gd name="connsiteX176" fmla="*/ 184 w 12653"/>
              <a:gd name="connsiteY176" fmla="*/ 3880 h 4042"/>
              <a:gd name="connsiteX177" fmla="*/ 184 w 12653"/>
              <a:gd name="connsiteY177" fmla="*/ 3809 h 4042"/>
              <a:gd name="connsiteX178" fmla="*/ 240 w 12653"/>
              <a:gd name="connsiteY178" fmla="*/ 3809 h 4042"/>
              <a:gd name="connsiteX179" fmla="*/ 102 w 12653"/>
              <a:gd name="connsiteY179" fmla="*/ 3787 h 4042"/>
              <a:gd name="connsiteX180" fmla="*/ 102 w 12653"/>
              <a:gd name="connsiteY180" fmla="*/ 3724 h 4042"/>
              <a:gd name="connsiteX181" fmla="*/ 166 w 12653"/>
              <a:gd name="connsiteY181" fmla="*/ 3724 h 4042"/>
              <a:gd name="connsiteX182" fmla="*/ 166 w 12653"/>
              <a:gd name="connsiteY182" fmla="*/ 3787 h 4042"/>
              <a:gd name="connsiteX183" fmla="*/ 102 w 12653"/>
              <a:gd name="connsiteY183" fmla="*/ 3787 h 4042"/>
              <a:gd name="connsiteX184" fmla="*/ 102 w 12653"/>
              <a:gd name="connsiteY184" fmla="*/ 3880 h 4042"/>
              <a:gd name="connsiteX185" fmla="*/ 102 w 12653"/>
              <a:gd name="connsiteY185" fmla="*/ 3809 h 4042"/>
              <a:gd name="connsiteX186" fmla="*/ 166 w 12653"/>
              <a:gd name="connsiteY186" fmla="*/ 3809 h 4042"/>
              <a:gd name="connsiteX187" fmla="*/ 166 w 12653"/>
              <a:gd name="connsiteY187" fmla="*/ 3880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2847 h 4042"/>
              <a:gd name="connsiteX98" fmla="*/ 12636 w 12653"/>
              <a:gd name="connsiteY98" fmla="*/ 2847 h 4042"/>
              <a:gd name="connsiteX99" fmla="*/ 12636 w 12653"/>
              <a:gd name="connsiteY99" fmla="*/ 2765 h 4042"/>
              <a:gd name="connsiteX100" fmla="*/ 12574 w 12653"/>
              <a:gd name="connsiteY100" fmla="*/ 2765 h 4042"/>
              <a:gd name="connsiteX101" fmla="*/ 12574 w 12653"/>
              <a:gd name="connsiteY101" fmla="*/ 2708 h 4042"/>
              <a:gd name="connsiteX102" fmla="*/ 12634 w 12653"/>
              <a:gd name="connsiteY102" fmla="*/ 2708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283 h 4042"/>
              <a:gd name="connsiteX118" fmla="*/ 561 w 12653"/>
              <a:gd name="connsiteY118" fmla="*/ 3324 h 4042"/>
              <a:gd name="connsiteX119" fmla="*/ 520 w 12653"/>
              <a:gd name="connsiteY119" fmla="*/ 3324 h 4042"/>
              <a:gd name="connsiteX120" fmla="*/ 520 w 12653"/>
              <a:gd name="connsiteY120" fmla="*/ 3283 h 4042"/>
              <a:gd name="connsiteX121" fmla="*/ 561 w 12653"/>
              <a:gd name="connsiteY121" fmla="*/ 3283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2825 h 4042"/>
              <a:gd name="connsiteX128" fmla="*/ 12574 w 12653"/>
              <a:gd name="connsiteY128" fmla="*/ 2786 h 4042"/>
              <a:gd name="connsiteX129" fmla="*/ 12615 w 12653"/>
              <a:gd name="connsiteY129" fmla="*/ 2786 h 4042"/>
              <a:gd name="connsiteX130" fmla="*/ 12615 w 12653"/>
              <a:gd name="connsiteY130" fmla="*/ 2825 h 4042"/>
              <a:gd name="connsiteX131" fmla="*/ 12574 w 12653"/>
              <a:gd name="connsiteY131" fmla="*/ 2825 h 4042"/>
              <a:gd name="connsiteX132" fmla="*/ 12492 w 12653"/>
              <a:gd name="connsiteY132" fmla="*/ 3339 h 4042"/>
              <a:gd name="connsiteX133" fmla="*/ 12492 w 12653"/>
              <a:gd name="connsiteY133" fmla="*/ 3278 h 4042"/>
              <a:gd name="connsiteX134" fmla="*/ 12571 w 12653"/>
              <a:gd name="connsiteY134" fmla="*/ 3278 h 4042"/>
              <a:gd name="connsiteX135" fmla="*/ 12571 w 12653"/>
              <a:gd name="connsiteY135" fmla="*/ 3201 h 4042"/>
              <a:gd name="connsiteX136" fmla="*/ 12630 w 12653"/>
              <a:gd name="connsiteY136" fmla="*/ 3201 h 4042"/>
              <a:gd name="connsiteX137" fmla="*/ 12630 w 12653"/>
              <a:gd name="connsiteY137" fmla="*/ 4042 h 4042"/>
              <a:gd name="connsiteX138" fmla="*/ 12492 w 12653"/>
              <a:gd name="connsiteY138" fmla="*/ 4042 h 4042"/>
              <a:gd name="connsiteX139" fmla="*/ 12492 w 12653"/>
              <a:gd name="connsiteY139" fmla="*/ 3962 h 4042"/>
              <a:gd name="connsiteX140" fmla="*/ 12492 w 12653"/>
              <a:gd name="connsiteY140" fmla="*/ 3904 h 4042"/>
              <a:gd name="connsiteX141" fmla="*/ 12552 w 12653"/>
              <a:gd name="connsiteY141" fmla="*/ 3904 h 4042"/>
              <a:gd name="connsiteX142" fmla="*/ 12552 w 12653"/>
              <a:gd name="connsiteY142" fmla="*/ 3962 h 4042"/>
              <a:gd name="connsiteX143" fmla="*/ 12492 w 12653"/>
              <a:gd name="connsiteY143" fmla="*/ 3962 h 4042"/>
              <a:gd name="connsiteX144" fmla="*/ 12487 w 12653"/>
              <a:gd name="connsiteY144" fmla="*/ 3787 h 4042"/>
              <a:gd name="connsiteX145" fmla="*/ 12487 w 12653"/>
              <a:gd name="connsiteY145" fmla="*/ 3724 h 4042"/>
              <a:gd name="connsiteX146" fmla="*/ 12552 w 12653"/>
              <a:gd name="connsiteY146" fmla="*/ 3724 h 4042"/>
              <a:gd name="connsiteX147" fmla="*/ 12552 w 12653"/>
              <a:gd name="connsiteY147" fmla="*/ 3787 h 4042"/>
              <a:gd name="connsiteX148" fmla="*/ 12487 w 12653"/>
              <a:gd name="connsiteY148" fmla="*/ 3787 h 4042"/>
              <a:gd name="connsiteX149" fmla="*/ 12552 w 12653"/>
              <a:gd name="connsiteY149" fmla="*/ 3809 h 4042"/>
              <a:gd name="connsiteX150" fmla="*/ 12552 w 12653"/>
              <a:gd name="connsiteY150" fmla="*/ 3880 h 4042"/>
              <a:gd name="connsiteX151" fmla="*/ 12487 w 12653"/>
              <a:gd name="connsiteY151" fmla="*/ 3880 h 4042"/>
              <a:gd name="connsiteX152" fmla="*/ 12487 w 12653"/>
              <a:gd name="connsiteY152" fmla="*/ 3809 h 4042"/>
              <a:gd name="connsiteX153" fmla="*/ 12552 w 12653"/>
              <a:gd name="connsiteY153" fmla="*/ 3809 h 4042"/>
              <a:gd name="connsiteX154" fmla="*/ 12470 w 12653"/>
              <a:gd name="connsiteY154" fmla="*/ 3899 h 4042"/>
              <a:gd name="connsiteX155" fmla="*/ 12470 w 12653"/>
              <a:gd name="connsiteY155" fmla="*/ 3962 h 4042"/>
              <a:gd name="connsiteX156" fmla="*/ 12414 w 12653"/>
              <a:gd name="connsiteY156" fmla="*/ 3962 h 4042"/>
              <a:gd name="connsiteX157" fmla="*/ 12414 w 12653"/>
              <a:gd name="connsiteY157" fmla="*/ 3899 h 4042"/>
              <a:gd name="connsiteX158" fmla="*/ 12470 w 12653"/>
              <a:gd name="connsiteY158" fmla="*/ 3899 h 4042"/>
              <a:gd name="connsiteX159" fmla="*/ 12470 w 12653"/>
              <a:gd name="connsiteY159" fmla="*/ 3809 h 4042"/>
              <a:gd name="connsiteX160" fmla="*/ 12470 w 12653"/>
              <a:gd name="connsiteY160" fmla="*/ 3880 h 4042"/>
              <a:gd name="connsiteX161" fmla="*/ 12414 w 12653"/>
              <a:gd name="connsiteY161" fmla="*/ 3880 h 4042"/>
              <a:gd name="connsiteX162" fmla="*/ 12414 w 12653"/>
              <a:gd name="connsiteY162" fmla="*/ 3809 h 4042"/>
              <a:gd name="connsiteX163" fmla="*/ 12470 w 12653"/>
              <a:gd name="connsiteY163" fmla="*/ 3809 h 4042"/>
              <a:gd name="connsiteX164" fmla="*/ 12092 w 12653"/>
              <a:gd name="connsiteY164" fmla="*/ 4027 h 4042"/>
              <a:gd name="connsiteX165" fmla="*/ 12092 w 12653"/>
              <a:gd name="connsiteY165" fmla="*/ 3986 h 4042"/>
              <a:gd name="connsiteX166" fmla="*/ 12133 w 12653"/>
              <a:gd name="connsiteY166" fmla="*/ 3986 h 4042"/>
              <a:gd name="connsiteX167" fmla="*/ 12133 w 12653"/>
              <a:gd name="connsiteY167" fmla="*/ 4027 h 4042"/>
              <a:gd name="connsiteX168" fmla="*/ 12092 w 12653"/>
              <a:gd name="connsiteY168" fmla="*/ 4027 h 4042"/>
              <a:gd name="connsiteX169" fmla="*/ 240 w 12653"/>
              <a:gd name="connsiteY169" fmla="*/ 3899 h 4042"/>
              <a:gd name="connsiteX170" fmla="*/ 240 w 12653"/>
              <a:gd name="connsiteY170" fmla="*/ 3962 h 4042"/>
              <a:gd name="connsiteX171" fmla="*/ 184 w 12653"/>
              <a:gd name="connsiteY171" fmla="*/ 3962 h 4042"/>
              <a:gd name="connsiteX172" fmla="*/ 184 w 12653"/>
              <a:gd name="connsiteY172" fmla="*/ 3899 h 4042"/>
              <a:gd name="connsiteX173" fmla="*/ 240 w 12653"/>
              <a:gd name="connsiteY173" fmla="*/ 3899 h 4042"/>
              <a:gd name="connsiteX174" fmla="*/ 240 w 12653"/>
              <a:gd name="connsiteY174" fmla="*/ 3809 h 4042"/>
              <a:gd name="connsiteX175" fmla="*/ 240 w 12653"/>
              <a:gd name="connsiteY175" fmla="*/ 3880 h 4042"/>
              <a:gd name="connsiteX176" fmla="*/ 184 w 12653"/>
              <a:gd name="connsiteY176" fmla="*/ 3880 h 4042"/>
              <a:gd name="connsiteX177" fmla="*/ 184 w 12653"/>
              <a:gd name="connsiteY177" fmla="*/ 3809 h 4042"/>
              <a:gd name="connsiteX178" fmla="*/ 240 w 12653"/>
              <a:gd name="connsiteY178" fmla="*/ 3809 h 4042"/>
              <a:gd name="connsiteX179" fmla="*/ 102 w 12653"/>
              <a:gd name="connsiteY179" fmla="*/ 3787 h 4042"/>
              <a:gd name="connsiteX180" fmla="*/ 102 w 12653"/>
              <a:gd name="connsiteY180" fmla="*/ 3724 h 4042"/>
              <a:gd name="connsiteX181" fmla="*/ 166 w 12653"/>
              <a:gd name="connsiteY181" fmla="*/ 3724 h 4042"/>
              <a:gd name="connsiteX182" fmla="*/ 166 w 12653"/>
              <a:gd name="connsiteY182" fmla="*/ 3787 h 4042"/>
              <a:gd name="connsiteX183" fmla="*/ 102 w 12653"/>
              <a:gd name="connsiteY183" fmla="*/ 3787 h 4042"/>
              <a:gd name="connsiteX184" fmla="*/ 102 w 12653"/>
              <a:gd name="connsiteY184" fmla="*/ 3880 h 4042"/>
              <a:gd name="connsiteX185" fmla="*/ 102 w 12653"/>
              <a:gd name="connsiteY185" fmla="*/ 3809 h 4042"/>
              <a:gd name="connsiteX186" fmla="*/ 166 w 12653"/>
              <a:gd name="connsiteY186" fmla="*/ 3809 h 4042"/>
              <a:gd name="connsiteX187" fmla="*/ 166 w 12653"/>
              <a:gd name="connsiteY187" fmla="*/ 3880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2847 h 4042"/>
              <a:gd name="connsiteX98" fmla="*/ 12636 w 12653"/>
              <a:gd name="connsiteY98" fmla="*/ 2847 h 4042"/>
              <a:gd name="connsiteX99" fmla="*/ 12636 w 12653"/>
              <a:gd name="connsiteY99" fmla="*/ 2765 h 4042"/>
              <a:gd name="connsiteX100" fmla="*/ 12574 w 12653"/>
              <a:gd name="connsiteY100" fmla="*/ 2765 h 4042"/>
              <a:gd name="connsiteX101" fmla="*/ 12574 w 12653"/>
              <a:gd name="connsiteY101" fmla="*/ 2708 h 4042"/>
              <a:gd name="connsiteX102" fmla="*/ 12634 w 12653"/>
              <a:gd name="connsiteY102" fmla="*/ 2708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283 h 4042"/>
              <a:gd name="connsiteX118" fmla="*/ 561 w 12653"/>
              <a:gd name="connsiteY118" fmla="*/ 3324 h 4042"/>
              <a:gd name="connsiteX119" fmla="*/ 520 w 12653"/>
              <a:gd name="connsiteY119" fmla="*/ 3324 h 4042"/>
              <a:gd name="connsiteX120" fmla="*/ 520 w 12653"/>
              <a:gd name="connsiteY120" fmla="*/ 3283 h 4042"/>
              <a:gd name="connsiteX121" fmla="*/ 561 w 12653"/>
              <a:gd name="connsiteY121" fmla="*/ 3283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2825 h 4042"/>
              <a:gd name="connsiteX128" fmla="*/ 12574 w 12653"/>
              <a:gd name="connsiteY128" fmla="*/ 2786 h 4042"/>
              <a:gd name="connsiteX129" fmla="*/ 12615 w 12653"/>
              <a:gd name="connsiteY129" fmla="*/ 2786 h 4042"/>
              <a:gd name="connsiteX130" fmla="*/ 12615 w 12653"/>
              <a:gd name="connsiteY130" fmla="*/ 2825 h 4042"/>
              <a:gd name="connsiteX131" fmla="*/ 12574 w 12653"/>
              <a:gd name="connsiteY131" fmla="*/ 2825 h 4042"/>
              <a:gd name="connsiteX132" fmla="*/ 12492 w 12653"/>
              <a:gd name="connsiteY132" fmla="*/ 3339 h 4042"/>
              <a:gd name="connsiteX133" fmla="*/ 12492 w 12653"/>
              <a:gd name="connsiteY133" fmla="*/ 3278 h 4042"/>
              <a:gd name="connsiteX134" fmla="*/ 12571 w 12653"/>
              <a:gd name="connsiteY134" fmla="*/ 3278 h 4042"/>
              <a:gd name="connsiteX135" fmla="*/ 12571 w 12653"/>
              <a:gd name="connsiteY135" fmla="*/ 3201 h 4042"/>
              <a:gd name="connsiteX136" fmla="*/ 12630 w 12653"/>
              <a:gd name="connsiteY136" fmla="*/ 3201 h 4042"/>
              <a:gd name="connsiteX137" fmla="*/ 12630 w 12653"/>
              <a:gd name="connsiteY137" fmla="*/ 3339 h 4042"/>
              <a:gd name="connsiteX138" fmla="*/ 12492 w 12653"/>
              <a:gd name="connsiteY138" fmla="*/ 4042 h 4042"/>
              <a:gd name="connsiteX139" fmla="*/ 12492 w 12653"/>
              <a:gd name="connsiteY139" fmla="*/ 3962 h 4042"/>
              <a:gd name="connsiteX140" fmla="*/ 12492 w 12653"/>
              <a:gd name="connsiteY140" fmla="*/ 3904 h 4042"/>
              <a:gd name="connsiteX141" fmla="*/ 12552 w 12653"/>
              <a:gd name="connsiteY141" fmla="*/ 3904 h 4042"/>
              <a:gd name="connsiteX142" fmla="*/ 12552 w 12653"/>
              <a:gd name="connsiteY142" fmla="*/ 3962 h 4042"/>
              <a:gd name="connsiteX143" fmla="*/ 12492 w 12653"/>
              <a:gd name="connsiteY143" fmla="*/ 3962 h 4042"/>
              <a:gd name="connsiteX144" fmla="*/ 12487 w 12653"/>
              <a:gd name="connsiteY144" fmla="*/ 3787 h 4042"/>
              <a:gd name="connsiteX145" fmla="*/ 12487 w 12653"/>
              <a:gd name="connsiteY145" fmla="*/ 3724 h 4042"/>
              <a:gd name="connsiteX146" fmla="*/ 12552 w 12653"/>
              <a:gd name="connsiteY146" fmla="*/ 3724 h 4042"/>
              <a:gd name="connsiteX147" fmla="*/ 12552 w 12653"/>
              <a:gd name="connsiteY147" fmla="*/ 3787 h 4042"/>
              <a:gd name="connsiteX148" fmla="*/ 12487 w 12653"/>
              <a:gd name="connsiteY148" fmla="*/ 3787 h 4042"/>
              <a:gd name="connsiteX149" fmla="*/ 12552 w 12653"/>
              <a:gd name="connsiteY149" fmla="*/ 3809 h 4042"/>
              <a:gd name="connsiteX150" fmla="*/ 12552 w 12653"/>
              <a:gd name="connsiteY150" fmla="*/ 3880 h 4042"/>
              <a:gd name="connsiteX151" fmla="*/ 12487 w 12653"/>
              <a:gd name="connsiteY151" fmla="*/ 3880 h 4042"/>
              <a:gd name="connsiteX152" fmla="*/ 12487 w 12653"/>
              <a:gd name="connsiteY152" fmla="*/ 3809 h 4042"/>
              <a:gd name="connsiteX153" fmla="*/ 12552 w 12653"/>
              <a:gd name="connsiteY153" fmla="*/ 3809 h 4042"/>
              <a:gd name="connsiteX154" fmla="*/ 12470 w 12653"/>
              <a:gd name="connsiteY154" fmla="*/ 3899 h 4042"/>
              <a:gd name="connsiteX155" fmla="*/ 12470 w 12653"/>
              <a:gd name="connsiteY155" fmla="*/ 3962 h 4042"/>
              <a:gd name="connsiteX156" fmla="*/ 12414 w 12653"/>
              <a:gd name="connsiteY156" fmla="*/ 3962 h 4042"/>
              <a:gd name="connsiteX157" fmla="*/ 12414 w 12653"/>
              <a:gd name="connsiteY157" fmla="*/ 3899 h 4042"/>
              <a:gd name="connsiteX158" fmla="*/ 12470 w 12653"/>
              <a:gd name="connsiteY158" fmla="*/ 3899 h 4042"/>
              <a:gd name="connsiteX159" fmla="*/ 12470 w 12653"/>
              <a:gd name="connsiteY159" fmla="*/ 3809 h 4042"/>
              <a:gd name="connsiteX160" fmla="*/ 12470 w 12653"/>
              <a:gd name="connsiteY160" fmla="*/ 3880 h 4042"/>
              <a:gd name="connsiteX161" fmla="*/ 12414 w 12653"/>
              <a:gd name="connsiteY161" fmla="*/ 3880 h 4042"/>
              <a:gd name="connsiteX162" fmla="*/ 12414 w 12653"/>
              <a:gd name="connsiteY162" fmla="*/ 3809 h 4042"/>
              <a:gd name="connsiteX163" fmla="*/ 12470 w 12653"/>
              <a:gd name="connsiteY163" fmla="*/ 3809 h 4042"/>
              <a:gd name="connsiteX164" fmla="*/ 12092 w 12653"/>
              <a:gd name="connsiteY164" fmla="*/ 4027 h 4042"/>
              <a:gd name="connsiteX165" fmla="*/ 12092 w 12653"/>
              <a:gd name="connsiteY165" fmla="*/ 3986 h 4042"/>
              <a:gd name="connsiteX166" fmla="*/ 12133 w 12653"/>
              <a:gd name="connsiteY166" fmla="*/ 3986 h 4042"/>
              <a:gd name="connsiteX167" fmla="*/ 12133 w 12653"/>
              <a:gd name="connsiteY167" fmla="*/ 4027 h 4042"/>
              <a:gd name="connsiteX168" fmla="*/ 12092 w 12653"/>
              <a:gd name="connsiteY168" fmla="*/ 4027 h 4042"/>
              <a:gd name="connsiteX169" fmla="*/ 240 w 12653"/>
              <a:gd name="connsiteY169" fmla="*/ 3899 h 4042"/>
              <a:gd name="connsiteX170" fmla="*/ 240 w 12653"/>
              <a:gd name="connsiteY170" fmla="*/ 3962 h 4042"/>
              <a:gd name="connsiteX171" fmla="*/ 184 w 12653"/>
              <a:gd name="connsiteY171" fmla="*/ 3962 h 4042"/>
              <a:gd name="connsiteX172" fmla="*/ 184 w 12653"/>
              <a:gd name="connsiteY172" fmla="*/ 3899 h 4042"/>
              <a:gd name="connsiteX173" fmla="*/ 240 w 12653"/>
              <a:gd name="connsiteY173" fmla="*/ 3899 h 4042"/>
              <a:gd name="connsiteX174" fmla="*/ 240 w 12653"/>
              <a:gd name="connsiteY174" fmla="*/ 3809 h 4042"/>
              <a:gd name="connsiteX175" fmla="*/ 240 w 12653"/>
              <a:gd name="connsiteY175" fmla="*/ 3880 h 4042"/>
              <a:gd name="connsiteX176" fmla="*/ 184 w 12653"/>
              <a:gd name="connsiteY176" fmla="*/ 3880 h 4042"/>
              <a:gd name="connsiteX177" fmla="*/ 184 w 12653"/>
              <a:gd name="connsiteY177" fmla="*/ 3809 h 4042"/>
              <a:gd name="connsiteX178" fmla="*/ 240 w 12653"/>
              <a:gd name="connsiteY178" fmla="*/ 3809 h 4042"/>
              <a:gd name="connsiteX179" fmla="*/ 102 w 12653"/>
              <a:gd name="connsiteY179" fmla="*/ 3787 h 4042"/>
              <a:gd name="connsiteX180" fmla="*/ 102 w 12653"/>
              <a:gd name="connsiteY180" fmla="*/ 3724 h 4042"/>
              <a:gd name="connsiteX181" fmla="*/ 166 w 12653"/>
              <a:gd name="connsiteY181" fmla="*/ 3724 h 4042"/>
              <a:gd name="connsiteX182" fmla="*/ 166 w 12653"/>
              <a:gd name="connsiteY182" fmla="*/ 3787 h 4042"/>
              <a:gd name="connsiteX183" fmla="*/ 102 w 12653"/>
              <a:gd name="connsiteY183" fmla="*/ 3787 h 4042"/>
              <a:gd name="connsiteX184" fmla="*/ 102 w 12653"/>
              <a:gd name="connsiteY184" fmla="*/ 3880 h 4042"/>
              <a:gd name="connsiteX185" fmla="*/ 102 w 12653"/>
              <a:gd name="connsiteY185" fmla="*/ 3809 h 4042"/>
              <a:gd name="connsiteX186" fmla="*/ 166 w 12653"/>
              <a:gd name="connsiteY186" fmla="*/ 3809 h 4042"/>
              <a:gd name="connsiteX187" fmla="*/ 166 w 12653"/>
              <a:gd name="connsiteY187" fmla="*/ 3880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2847 h 4042"/>
              <a:gd name="connsiteX98" fmla="*/ 12636 w 12653"/>
              <a:gd name="connsiteY98" fmla="*/ 2847 h 4042"/>
              <a:gd name="connsiteX99" fmla="*/ 12636 w 12653"/>
              <a:gd name="connsiteY99" fmla="*/ 2765 h 4042"/>
              <a:gd name="connsiteX100" fmla="*/ 12574 w 12653"/>
              <a:gd name="connsiteY100" fmla="*/ 2765 h 4042"/>
              <a:gd name="connsiteX101" fmla="*/ 12574 w 12653"/>
              <a:gd name="connsiteY101" fmla="*/ 2708 h 4042"/>
              <a:gd name="connsiteX102" fmla="*/ 12634 w 12653"/>
              <a:gd name="connsiteY102" fmla="*/ 2708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283 h 4042"/>
              <a:gd name="connsiteX118" fmla="*/ 561 w 12653"/>
              <a:gd name="connsiteY118" fmla="*/ 3324 h 4042"/>
              <a:gd name="connsiteX119" fmla="*/ 520 w 12653"/>
              <a:gd name="connsiteY119" fmla="*/ 3324 h 4042"/>
              <a:gd name="connsiteX120" fmla="*/ 520 w 12653"/>
              <a:gd name="connsiteY120" fmla="*/ 3283 h 4042"/>
              <a:gd name="connsiteX121" fmla="*/ 561 w 12653"/>
              <a:gd name="connsiteY121" fmla="*/ 3283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2825 h 4042"/>
              <a:gd name="connsiteX128" fmla="*/ 12574 w 12653"/>
              <a:gd name="connsiteY128" fmla="*/ 2786 h 4042"/>
              <a:gd name="connsiteX129" fmla="*/ 12615 w 12653"/>
              <a:gd name="connsiteY129" fmla="*/ 2786 h 4042"/>
              <a:gd name="connsiteX130" fmla="*/ 12615 w 12653"/>
              <a:gd name="connsiteY130" fmla="*/ 2825 h 4042"/>
              <a:gd name="connsiteX131" fmla="*/ 12574 w 12653"/>
              <a:gd name="connsiteY131" fmla="*/ 2825 h 4042"/>
              <a:gd name="connsiteX132" fmla="*/ 12492 w 12653"/>
              <a:gd name="connsiteY132" fmla="*/ 3339 h 4042"/>
              <a:gd name="connsiteX133" fmla="*/ 12492 w 12653"/>
              <a:gd name="connsiteY133" fmla="*/ 3278 h 4042"/>
              <a:gd name="connsiteX134" fmla="*/ 12571 w 12653"/>
              <a:gd name="connsiteY134" fmla="*/ 3278 h 4042"/>
              <a:gd name="connsiteX135" fmla="*/ 12571 w 12653"/>
              <a:gd name="connsiteY135" fmla="*/ 3201 h 4042"/>
              <a:gd name="connsiteX136" fmla="*/ 12630 w 12653"/>
              <a:gd name="connsiteY136" fmla="*/ 3201 h 4042"/>
              <a:gd name="connsiteX137" fmla="*/ 12630 w 12653"/>
              <a:gd name="connsiteY137" fmla="*/ 3339 h 4042"/>
              <a:gd name="connsiteX138" fmla="*/ 12492 w 12653"/>
              <a:gd name="connsiteY138" fmla="*/ 3339 h 4042"/>
              <a:gd name="connsiteX139" fmla="*/ 12492 w 12653"/>
              <a:gd name="connsiteY139" fmla="*/ 3962 h 4042"/>
              <a:gd name="connsiteX140" fmla="*/ 12492 w 12653"/>
              <a:gd name="connsiteY140" fmla="*/ 3904 h 4042"/>
              <a:gd name="connsiteX141" fmla="*/ 12552 w 12653"/>
              <a:gd name="connsiteY141" fmla="*/ 3904 h 4042"/>
              <a:gd name="connsiteX142" fmla="*/ 12552 w 12653"/>
              <a:gd name="connsiteY142" fmla="*/ 3962 h 4042"/>
              <a:gd name="connsiteX143" fmla="*/ 12492 w 12653"/>
              <a:gd name="connsiteY143" fmla="*/ 3962 h 4042"/>
              <a:gd name="connsiteX144" fmla="*/ 12487 w 12653"/>
              <a:gd name="connsiteY144" fmla="*/ 3787 h 4042"/>
              <a:gd name="connsiteX145" fmla="*/ 12487 w 12653"/>
              <a:gd name="connsiteY145" fmla="*/ 3724 h 4042"/>
              <a:gd name="connsiteX146" fmla="*/ 12552 w 12653"/>
              <a:gd name="connsiteY146" fmla="*/ 3724 h 4042"/>
              <a:gd name="connsiteX147" fmla="*/ 12552 w 12653"/>
              <a:gd name="connsiteY147" fmla="*/ 3787 h 4042"/>
              <a:gd name="connsiteX148" fmla="*/ 12487 w 12653"/>
              <a:gd name="connsiteY148" fmla="*/ 3787 h 4042"/>
              <a:gd name="connsiteX149" fmla="*/ 12552 w 12653"/>
              <a:gd name="connsiteY149" fmla="*/ 3809 h 4042"/>
              <a:gd name="connsiteX150" fmla="*/ 12552 w 12653"/>
              <a:gd name="connsiteY150" fmla="*/ 3880 h 4042"/>
              <a:gd name="connsiteX151" fmla="*/ 12487 w 12653"/>
              <a:gd name="connsiteY151" fmla="*/ 3880 h 4042"/>
              <a:gd name="connsiteX152" fmla="*/ 12487 w 12653"/>
              <a:gd name="connsiteY152" fmla="*/ 3809 h 4042"/>
              <a:gd name="connsiteX153" fmla="*/ 12552 w 12653"/>
              <a:gd name="connsiteY153" fmla="*/ 3809 h 4042"/>
              <a:gd name="connsiteX154" fmla="*/ 12470 w 12653"/>
              <a:gd name="connsiteY154" fmla="*/ 3899 h 4042"/>
              <a:gd name="connsiteX155" fmla="*/ 12470 w 12653"/>
              <a:gd name="connsiteY155" fmla="*/ 3962 h 4042"/>
              <a:gd name="connsiteX156" fmla="*/ 12414 w 12653"/>
              <a:gd name="connsiteY156" fmla="*/ 3962 h 4042"/>
              <a:gd name="connsiteX157" fmla="*/ 12414 w 12653"/>
              <a:gd name="connsiteY157" fmla="*/ 3899 h 4042"/>
              <a:gd name="connsiteX158" fmla="*/ 12470 w 12653"/>
              <a:gd name="connsiteY158" fmla="*/ 3899 h 4042"/>
              <a:gd name="connsiteX159" fmla="*/ 12470 w 12653"/>
              <a:gd name="connsiteY159" fmla="*/ 3809 h 4042"/>
              <a:gd name="connsiteX160" fmla="*/ 12470 w 12653"/>
              <a:gd name="connsiteY160" fmla="*/ 3880 h 4042"/>
              <a:gd name="connsiteX161" fmla="*/ 12414 w 12653"/>
              <a:gd name="connsiteY161" fmla="*/ 3880 h 4042"/>
              <a:gd name="connsiteX162" fmla="*/ 12414 w 12653"/>
              <a:gd name="connsiteY162" fmla="*/ 3809 h 4042"/>
              <a:gd name="connsiteX163" fmla="*/ 12470 w 12653"/>
              <a:gd name="connsiteY163" fmla="*/ 3809 h 4042"/>
              <a:gd name="connsiteX164" fmla="*/ 12092 w 12653"/>
              <a:gd name="connsiteY164" fmla="*/ 4027 h 4042"/>
              <a:gd name="connsiteX165" fmla="*/ 12092 w 12653"/>
              <a:gd name="connsiteY165" fmla="*/ 3986 h 4042"/>
              <a:gd name="connsiteX166" fmla="*/ 12133 w 12653"/>
              <a:gd name="connsiteY166" fmla="*/ 3986 h 4042"/>
              <a:gd name="connsiteX167" fmla="*/ 12133 w 12653"/>
              <a:gd name="connsiteY167" fmla="*/ 4027 h 4042"/>
              <a:gd name="connsiteX168" fmla="*/ 12092 w 12653"/>
              <a:gd name="connsiteY168" fmla="*/ 4027 h 4042"/>
              <a:gd name="connsiteX169" fmla="*/ 240 w 12653"/>
              <a:gd name="connsiteY169" fmla="*/ 3899 h 4042"/>
              <a:gd name="connsiteX170" fmla="*/ 240 w 12653"/>
              <a:gd name="connsiteY170" fmla="*/ 3962 h 4042"/>
              <a:gd name="connsiteX171" fmla="*/ 184 w 12653"/>
              <a:gd name="connsiteY171" fmla="*/ 3962 h 4042"/>
              <a:gd name="connsiteX172" fmla="*/ 184 w 12653"/>
              <a:gd name="connsiteY172" fmla="*/ 3899 h 4042"/>
              <a:gd name="connsiteX173" fmla="*/ 240 w 12653"/>
              <a:gd name="connsiteY173" fmla="*/ 3899 h 4042"/>
              <a:gd name="connsiteX174" fmla="*/ 240 w 12653"/>
              <a:gd name="connsiteY174" fmla="*/ 3809 h 4042"/>
              <a:gd name="connsiteX175" fmla="*/ 240 w 12653"/>
              <a:gd name="connsiteY175" fmla="*/ 3880 h 4042"/>
              <a:gd name="connsiteX176" fmla="*/ 184 w 12653"/>
              <a:gd name="connsiteY176" fmla="*/ 3880 h 4042"/>
              <a:gd name="connsiteX177" fmla="*/ 184 w 12653"/>
              <a:gd name="connsiteY177" fmla="*/ 3809 h 4042"/>
              <a:gd name="connsiteX178" fmla="*/ 240 w 12653"/>
              <a:gd name="connsiteY178" fmla="*/ 3809 h 4042"/>
              <a:gd name="connsiteX179" fmla="*/ 102 w 12653"/>
              <a:gd name="connsiteY179" fmla="*/ 3787 h 4042"/>
              <a:gd name="connsiteX180" fmla="*/ 102 w 12653"/>
              <a:gd name="connsiteY180" fmla="*/ 3724 h 4042"/>
              <a:gd name="connsiteX181" fmla="*/ 166 w 12653"/>
              <a:gd name="connsiteY181" fmla="*/ 3724 h 4042"/>
              <a:gd name="connsiteX182" fmla="*/ 166 w 12653"/>
              <a:gd name="connsiteY182" fmla="*/ 3787 h 4042"/>
              <a:gd name="connsiteX183" fmla="*/ 102 w 12653"/>
              <a:gd name="connsiteY183" fmla="*/ 3787 h 4042"/>
              <a:gd name="connsiteX184" fmla="*/ 102 w 12653"/>
              <a:gd name="connsiteY184" fmla="*/ 3880 h 4042"/>
              <a:gd name="connsiteX185" fmla="*/ 102 w 12653"/>
              <a:gd name="connsiteY185" fmla="*/ 3809 h 4042"/>
              <a:gd name="connsiteX186" fmla="*/ 166 w 12653"/>
              <a:gd name="connsiteY186" fmla="*/ 3809 h 4042"/>
              <a:gd name="connsiteX187" fmla="*/ 166 w 12653"/>
              <a:gd name="connsiteY187" fmla="*/ 3880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2847 h 4042"/>
              <a:gd name="connsiteX98" fmla="*/ 12636 w 12653"/>
              <a:gd name="connsiteY98" fmla="*/ 2847 h 4042"/>
              <a:gd name="connsiteX99" fmla="*/ 12636 w 12653"/>
              <a:gd name="connsiteY99" fmla="*/ 2765 h 4042"/>
              <a:gd name="connsiteX100" fmla="*/ 12574 w 12653"/>
              <a:gd name="connsiteY100" fmla="*/ 2765 h 4042"/>
              <a:gd name="connsiteX101" fmla="*/ 12574 w 12653"/>
              <a:gd name="connsiteY101" fmla="*/ 2708 h 4042"/>
              <a:gd name="connsiteX102" fmla="*/ 12634 w 12653"/>
              <a:gd name="connsiteY102" fmla="*/ 2708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283 h 4042"/>
              <a:gd name="connsiteX118" fmla="*/ 561 w 12653"/>
              <a:gd name="connsiteY118" fmla="*/ 3324 h 4042"/>
              <a:gd name="connsiteX119" fmla="*/ 520 w 12653"/>
              <a:gd name="connsiteY119" fmla="*/ 3324 h 4042"/>
              <a:gd name="connsiteX120" fmla="*/ 520 w 12653"/>
              <a:gd name="connsiteY120" fmla="*/ 3283 h 4042"/>
              <a:gd name="connsiteX121" fmla="*/ 561 w 12653"/>
              <a:gd name="connsiteY121" fmla="*/ 3283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2825 h 4042"/>
              <a:gd name="connsiteX128" fmla="*/ 12574 w 12653"/>
              <a:gd name="connsiteY128" fmla="*/ 2786 h 4042"/>
              <a:gd name="connsiteX129" fmla="*/ 12615 w 12653"/>
              <a:gd name="connsiteY129" fmla="*/ 2786 h 4042"/>
              <a:gd name="connsiteX130" fmla="*/ 12615 w 12653"/>
              <a:gd name="connsiteY130" fmla="*/ 2825 h 4042"/>
              <a:gd name="connsiteX131" fmla="*/ 12574 w 12653"/>
              <a:gd name="connsiteY131" fmla="*/ 2825 h 4042"/>
              <a:gd name="connsiteX132" fmla="*/ 12492 w 12653"/>
              <a:gd name="connsiteY132" fmla="*/ 3339 h 4042"/>
              <a:gd name="connsiteX133" fmla="*/ 12492 w 12653"/>
              <a:gd name="connsiteY133" fmla="*/ 3278 h 4042"/>
              <a:gd name="connsiteX134" fmla="*/ 12571 w 12653"/>
              <a:gd name="connsiteY134" fmla="*/ 3278 h 4042"/>
              <a:gd name="connsiteX135" fmla="*/ 12571 w 12653"/>
              <a:gd name="connsiteY135" fmla="*/ 3201 h 4042"/>
              <a:gd name="connsiteX136" fmla="*/ 12630 w 12653"/>
              <a:gd name="connsiteY136" fmla="*/ 3201 h 4042"/>
              <a:gd name="connsiteX137" fmla="*/ 12630 w 12653"/>
              <a:gd name="connsiteY137" fmla="*/ 3339 h 4042"/>
              <a:gd name="connsiteX138" fmla="*/ 12492 w 12653"/>
              <a:gd name="connsiteY138" fmla="*/ 3339 h 4042"/>
              <a:gd name="connsiteX139" fmla="*/ 12492 w 12653"/>
              <a:gd name="connsiteY139" fmla="*/ 3259 h 4042"/>
              <a:gd name="connsiteX140" fmla="*/ 12492 w 12653"/>
              <a:gd name="connsiteY140" fmla="*/ 3904 h 4042"/>
              <a:gd name="connsiteX141" fmla="*/ 12552 w 12653"/>
              <a:gd name="connsiteY141" fmla="*/ 3904 h 4042"/>
              <a:gd name="connsiteX142" fmla="*/ 12552 w 12653"/>
              <a:gd name="connsiteY142" fmla="*/ 3962 h 4042"/>
              <a:gd name="connsiteX143" fmla="*/ 12492 w 12653"/>
              <a:gd name="connsiteY143" fmla="*/ 3962 h 4042"/>
              <a:gd name="connsiteX144" fmla="*/ 12487 w 12653"/>
              <a:gd name="connsiteY144" fmla="*/ 3787 h 4042"/>
              <a:gd name="connsiteX145" fmla="*/ 12487 w 12653"/>
              <a:gd name="connsiteY145" fmla="*/ 3724 h 4042"/>
              <a:gd name="connsiteX146" fmla="*/ 12552 w 12653"/>
              <a:gd name="connsiteY146" fmla="*/ 3724 h 4042"/>
              <a:gd name="connsiteX147" fmla="*/ 12552 w 12653"/>
              <a:gd name="connsiteY147" fmla="*/ 3787 h 4042"/>
              <a:gd name="connsiteX148" fmla="*/ 12487 w 12653"/>
              <a:gd name="connsiteY148" fmla="*/ 3787 h 4042"/>
              <a:gd name="connsiteX149" fmla="*/ 12552 w 12653"/>
              <a:gd name="connsiteY149" fmla="*/ 3809 h 4042"/>
              <a:gd name="connsiteX150" fmla="*/ 12552 w 12653"/>
              <a:gd name="connsiteY150" fmla="*/ 3880 h 4042"/>
              <a:gd name="connsiteX151" fmla="*/ 12487 w 12653"/>
              <a:gd name="connsiteY151" fmla="*/ 3880 h 4042"/>
              <a:gd name="connsiteX152" fmla="*/ 12487 w 12653"/>
              <a:gd name="connsiteY152" fmla="*/ 3809 h 4042"/>
              <a:gd name="connsiteX153" fmla="*/ 12552 w 12653"/>
              <a:gd name="connsiteY153" fmla="*/ 3809 h 4042"/>
              <a:gd name="connsiteX154" fmla="*/ 12470 w 12653"/>
              <a:gd name="connsiteY154" fmla="*/ 3899 h 4042"/>
              <a:gd name="connsiteX155" fmla="*/ 12470 w 12653"/>
              <a:gd name="connsiteY155" fmla="*/ 3962 h 4042"/>
              <a:gd name="connsiteX156" fmla="*/ 12414 w 12653"/>
              <a:gd name="connsiteY156" fmla="*/ 3962 h 4042"/>
              <a:gd name="connsiteX157" fmla="*/ 12414 w 12653"/>
              <a:gd name="connsiteY157" fmla="*/ 3899 h 4042"/>
              <a:gd name="connsiteX158" fmla="*/ 12470 w 12653"/>
              <a:gd name="connsiteY158" fmla="*/ 3899 h 4042"/>
              <a:gd name="connsiteX159" fmla="*/ 12470 w 12653"/>
              <a:gd name="connsiteY159" fmla="*/ 3809 h 4042"/>
              <a:gd name="connsiteX160" fmla="*/ 12470 w 12653"/>
              <a:gd name="connsiteY160" fmla="*/ 3880 h 4042"/>
              <a:gd name="connsiteX161" fmla="*/ 12414 w 12653"/>
              <a:gd name="connsiteY161" fmla="*/ 3880 h 4042"/>
              <a:gd name="connsiteX162" fmla="*/ 12414 w 12653"/>
              <a:gd name="connsiteY162" fmla="*/ 3809 h 4042"/>
              <a:gd name="connsiteX163" fmla="*/ 12470 w 12653"/>
              <a:gd name="connsiteY163" fmla="*/ 3809 h 4042"/>
              <a:gd name="connsiteX164" fmla="*/ 12092 w 12653"/>
              <a:gd name="connsiteY164" fmla="*/ 4027 h 4042"/>
              <a:gd name="connsiteX165" fmla="*/ 12092 w 12653"/>
              <a:gd name="connsiteY165" fmla="*/ 3986 h 4042"/>
              <a:gd name="connsiteX166" fmla="*/ 12133 w 12653"/>
              <a:gd name="connsiteY166" fmla="*/ 3986 h 4042"/>
              <a:gd name="connsiteX167" fmla="*/ 12133 w 12653"/>
              <a:gd name="connsiteY167" fmla="*/ 4027 h 4042"/>
              <a:gd name="connsiteX168" fmla="*/ 12092 w 12653"/>
              <a:gd name="connsiteY168" fmla="*/ 4027 h 4042"/>
              <a:gd name="connsiteX169" fmla="*/ 240 w 12653"/>
              <a:gd name="connsiteY169" fmla="*/ 3899 h 4042"/>
              <a:gd name="connsiteX170" fmla="*/ 240 w 12653"/>
              <a:gd name="connsiteY170" fmla="*/ 3962 h 4042"/>
              <a:gd name="connsiteX171" fmla="*/ 184 w 12653"/>
              <a:gd name="connsiteY171" fmla="*/ 3962 h 4042"/>
              <a:gd name="connsiteX172" fmla="*/ 184 w 12653"/>
              <a:gd name="connsiteY172" fmla="*/ 3899 h 4042"/>
              <a:gd name="connsiteX173" fmla="*/ 240 w 12653"/>
              <a:gd name="connsiteY173" fmla="*/ 3899 h 4042"/>
              <a:gd name="connsiteX174" fmla="*/ 240 w 12653"/>
              <a:gd name="connsiteY174" fmla="*/ 3809 h 4042"/>
              <a:gd name="connsiteX175" fmla="*/ 240 w 12653"/>
              <a:gd name="connsiteY175" fmla="*/ 3880 h 4042"/>
              <a:gd name="connsiteX176" fmla="*/ 184 w 12653"/>
              <a:gd name="connsiteY176" fmla="*/ 3880 h 4042"/>
              <a:gd name="connsiteX177" fmla="*/ 184 w 12653"/>
              <a:gd name="connsiteY177" fmla="*/ 3809 h 4042"/>
              <a:gd name="connsiteX178" fmla="*/ 240 w 12653"/>
              <a:gd name="connsiteY178" fmla="*/ 3809 h 4042"/>
              <a:gd name="connsiteX179" fmla="*/ 102 w 12653"/>
              <a:gd name="connsiteY179" fmla="*/ 3787 h 4042"/>
              <a:gd name="connsiteX180" fmla="*/ 102 w 12653"/>
              <a:gd name="connsiteY180" fmla="*/ 3724 h 4042"/>
              <a:gd name="connsiteX181" fmla="*/ 166 w 12653"/>
              <a:gd name="connsiteY181" fmla="*/ 3724 h 4042"/>
              <a:gd name="connsiteX182" fmla="*/ 166 w 12653"/>
              <a:gd name="connsiteY182" fmla="*/ 3787 h 4042"/>
              <a:gd name="connsiteX183" fmla="*/ 102 w 12653"/>
              <a:gd name="connsiteY183" fmla="*/ 3787 h 4042"/>
              <a:gd name="connsiteX184" fmla="*/ 102 w 12653"/>
              <a:gd name="connsiteY184" fmla="*/ 3880 h 4042"/>
              <a:gd name="connsiteX185" fmla="*/ 102 w 12653"/>
              <a:gd name="connsiteY185" fmla="*/ 3809 h 4042"/>
              <a:gd name="connsiteX186" fmla="*/ 166 w 12653"/>
              <a:gd name="connsiteY186" fmla="*/ 3809 h 4042"/>
              <a:gd name="connsiteX187" fmla="*/ 166 w 12653"/>
              <a:gd name="connsiteY187" fmla="*/ 3880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2847 h 4042"/>
              <a:gd name="connsiteX98" fmla="*/ 12636 w 12653"/>
              <a:gd name="connsiteY98" fmla="*/ 2847 h 4042"/>
              <a:gd name="connsiteX99" fmla="*/ 12636 w 12653"/>
              <a:gd name="connsiteY99" fmla="*/ 2765 h 4042"/>
              <a:gd name="connsiteX100" fmla="*/ 12574 w 12653"/>
              <a:gd name="connsiteY100" fmla="*/ 2765 h 4042"/>
              <a:gd name="connsiteX101" fmla="*/ 12574 w 12653"/>
              <a:gd name="connsiteY101" fmla="*/ 2708 h 4042"/>
              <a:gd name="connsiteX102" fmla="*/ 12634 w 12653"/>
              <a:gd name="connsiteY102" fmla="*/ 2708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283 h 4042"/>
              <a:gd name="connsiteX118" fmla="*/ 561 w 12653"/>
              <a:gd name="connsiteY118" fmla="*/ 3324 h 4042"/>
              <a:gd name="connsiteX119" fmla="*/ 520 w 12653"/>
              <a:gd name="connsiteY119" fmla="*/ 3324 h 4042"/>
              <a:gd name="connsiteX120" fmla="*/ 520 w 12653"/>
              <a:gd name="connsiteY120" fmla="*/ 3283 h 4042"/>
              <a:gd name="connsiteX121" fmla="*/ 561 w 12653"/>
              <a:gd name="connsiteY121" fmla="*/ 3283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2825 h 4042"/>
              <a:gd name="connsiteX128" fmla="*/ 12574 w 12653"/>
              <a:gd name="connsiteY128" fmla="*/ 2786 h 4042"/>
              <a:gd name="connsiteX129" fmla="*/ 12615 w 12653"/>
              <a:gd name="connsiteY129" fmla="*/ 2786 h 4042"/>
              <a:gd name="connsiteX130" fmla="*/ 12615 w 12653"/>
              <a:gd name="connsiteY130" fmla="*/ 2825 h 4042"/>
              <a:gd name="connsiteX131" fmla="*/ 12574 w 12653"/>
              <a:gd name="connsiteY131" fmla="*/ 2825 h 4042"/>
              <a:gd name="connsiteX132" fmla="*/ 12492 w 12653"/>
              <a:gd name="connsiteY132" fmla="*/ 3339 h 4042"/>
              <a:gd name="connsiteX133" fmla="*/ 12492 w 12653"/>
              <a:gd name="connsiteY133" fmla="*/ 3278 h 4042"/>
              <a:gd name="connsiteX134" fmla="*/ 12571 w 12653"/>
              <a:gd name="connsiteY134" fmla="*/ 3278 h 4042"/>
              <a:gd name="connsiteX135" fmla="*/ 12571 w 12653"/>
              <a:gd name="connsiteY135" fmla="*/ 3201 h 4042"/>
              <a:gd name="connsiteX136" fmla="*/ 12630 w 12653"/>
              <a:gd name="connsiteY136" fmla="*/ 3201 h 4042"/>
              <a:gd name="connsiteX137" fmla="*/ 12630 w 12653"/>
              <a:gd name="connsiteY137" fmla="*/ 3339 h 4042"/>
              <a:gd name="connsiteX138" fmla="*/ 12492 w 12653"/>
              <a:gd name="connsiteY138" fmla="*/ 3339 h 4042"/>
              <a:gd name="connsiteX139" fmla="*/ 12492 w 12653"/>
              <a:gd name="connsiteY139" fmla="*/ 3259 h 4042"/>
              <a:gd name="connsiteX140" fmla="*/ 12492 w 12653"/>
              <a:gd name="connsiteY140" fmla="*/ 3201 h 4042"/>
              <a:gd name="connsiteX141" fmla="*/ 12552 w 12653"/>
              <a:gd name="connsiteY141" fmla="*/ 3904 h 4042"/>
              <a:gd name="connsiteX142" fmla="*/ 12552 w 12653"/>
              <a:gd name="connsiteY142" fmla="*/ 3962 h 4042"/>
              <a:gd name="connsiteX143" fmla="*/ 12492 w 12653"/>
              <a:gd name="connsiteY143" fmla="*/ 3962 h 4042"/>
              <a:gd name="connsiteX144" fmla="*/ 12487 w 12653"/>
              <a:gd name="connsiteY144" fmla="*/ 3787 h 4042"/>
              <a:gd name="connsiteX145" fmla="*/ 12487 w 12653"/>
              <a:gd name="connsiteY145" fmla="*/ 3724 h 4042"/>
              <a:gd name="connsiteX146" fmla="*/ 12552 w 12653"/>
              <a:gd name="connsiteY146" fmla="*/ 3724 h 4042"/>
              <a:gd name="connsiteX147" fmla="*/ 12552 w 12653"/>
              <a:gd name="connsiteY147" fmla="*/ 3787 h 4042"/>
              <a:gd name="connsiteX148" fmla="*/ 12487 w 12653"/>
              <a:gd name="connsiteY148" fmla="*/ 3787 h 4042"/>
              <a:gd name="connsiteX149" fmla="*/ 12552 w 12653"/>
              <a:gd name="connsiteY149" fmla="*/ 3809 h 4042"/>
              <a:gd name="connsiteX150" fmla="*/ 12552 w 12653"/>
              <a:gd name="connsiteY150" fmla="*/ 3880 h 4042"/>
              <a:gd name="connsiteX151" fmla="*/ 12487 w 12653"/>
              <a:gd name="connsiteY151" fmla="*/ 3880 h 4042"/>
              <a:gd name="connsiteX152" fmla="*/ 12487 w 12653"/>
              <a:gd name="connsiteY152" fmla="*/ 3809 h 4042"/>
              <a:gd name="connsiteX153" fmla="*/ 12552 w 12653"/>
              <a:gd name="connsiteY153" fmla="*/ 3809 h 4042"/>
              <a:gd name="connsiteX154" fmla="*/ 12470 w 12653"/>
              <a:gd name="connsiteY154" fmla="*/ 3899 h 4042"/>
              <a:gd name="connsiteX155" fmla="*/ 12470 w 12653"/>
              <a:gd name="connsiteY155" fmla="*/ 3962 h 4042"/>
              <a:gd name="connsiteX156" fmla="*/ 12414 w 12653"/>
              <a:gd name="connsiteY156" fmla="*/ 3962 h 4042"/>
              <a:gd name="connsiteX157" fmla="*/ 12414 w 12653"/>
              <a:gd name="connsiteY157" fmla="*/ 3899 h 4042"/>
              <a:gd name="connsiteX158" fmla="*/ 12470 w 12653"/>
              <a:gd name="connsiteY158" fmla="*/ 3899 h 4042"/>
              <a:gd name="connsiteX159" fmla="*/ 12470 w 12653"/>
              <a:gd name="connsiteY159" fmla="*/ 3809 h 4042"/>
              <a:gd name="connsiteX160" fmla="*/ 12470 w 12653"/>
              <a:gd name="connsiteY160" fmla="*/ 3880 h 4042"/>
              <a:gd name="connsiteX161" fmla="*/ 12414 w 12653"/>
              <a:gd name="connsiteY161" fmla="*/ 3880 h 4042"/>
              <a:gd name="connsiteX162" fmla="*/ 12414 w 12653"/>
              <a:gd name="connsiteY162" fmla="*/ 3809 h 4042"/>
              <a:gd name="connsiteX163" fmla="*/ 12470 w 12653"/>
              <a:gd name="connsiteY163" fmla="*/ 3809 h 4042"/>
              <a:gd name="connsiteX164" fmla="*/ 12092 w 12653"/>
              <a:gd name="connsiteY164" fmla="*/ 4027 h 4042"/>
              <a:gd name="connsiteX165" fmla="*/ 12092 w 12653"/>
              <a:gd name="connsiteY165" fmla="*/ 3986 h 4042"/>
              <a:gd name="connsiteX166" fmla="*/ 12133 w 12653"/>
              <a:gd name="connsiteY166" fmla="*/ 3986 h 4042"/>
              <a:gd name="connsiteX167" fmla="*/ 12133 w 12653"/>
              <a:gd name="connsiteY167" fmla="*/ 4027 h 4042"/>
              <a:gd name="connsiteX168" fmla="*/ 12092 w 12653"/>
              <a:gd name="connsiteY168" fmla="*/ 4027 h 4042"/>
              <a:gd name="connsiteX169" fmla="*/ 240 w 12653"/>
              <a:gd name="connsiteY169" fmla="*/ 3899 h 4042"/>
              <a:gd name="connsiteX170" fmla="*/ 240 w 12653"/>
              <a:gd name="connsiteY170" fmla="*/ 3962 h 4042"/>
              <a:gd name="connsiteX171" fmla="*/ 184 w 12653"/>
              <a:gd name="connsiteY171" fmla="*/ 3962 h 4042"/>
              <a:gd name="connsiteX172" fmla="*/ 184 w 12653"/>
              <a:gd name="connsiteY172" fmla="*/ 3899 h 4042"/>
              <a:gd name="connsiteX173" fmla="*/ 240 w 12653"/>
              <a:gd name="connsiteY173" fmla="*/ 3899 h 4042"/>
              <a:gd name="connsiteX174" fmla="*/ 240 w 12653"/>
              <a:gd name="connsiteY174" fmla="*/ 3809 h 4042"/>
              <a:gd name="connsiteX175" fmla="*/ 240 w 12653"/>
              <a:gd name="connsiteY175" fmla="*/ 3880 h 4042"/>
              <a:gd name="connsiteX176" fmla="*/ 184 w 12653"/>
              <a:gd name="connsiteY176" fmla="*/ 3880 h 4042"/>
              <a:gd name="connsiteX177" fmla="*/ 184 w 12653"/>
              <a:gd name="connsiteY177" fmla="*/ 3809 h 4042"/>
              <a:gd name="connsiteX178" fmla="*/ 240 w 12653"/>
              <a:gd name="connsiteY178" fmla="*/ 3809 h 4042"/>
              <a:gd name="connsiteX179" fmla="*/ 102 w 12653"/>
              <a:gd name="connsiteY179" fmla="*/ 3787 h 4042"/>
              <a:gd name="connsiteX180" fmla="*/ 102 w 12653"/>
              <a:gd name="connsiteY180" fmla="*/ 3724 h 4042"/>
              <a:gd name="connsiteX181" fmla="*/ 166 w 12653"/>
              <a:gd name="connsiteY181" fmla="*/ 3724 h 4042"/>
              <a:gd name="connsiteX182" fmla="*/ 166 w 12653"/>
              <a:gd name="connsiteY182" fmla="*/ 3787 h 4042"/>
              <a:gd name="connsiteX183" fmla="*/ 102 w 12653"/>
              <a:gd name="connsiteY183" fmla="*/ 3787 h 4042"/>
              <a:gd name="connsiteX184" fmla="*/ 102 w 12653"/>
              <a:gd name="connsiteY184" fmla="*/ 3880 h 4042"/>
              <a:gd name="connsiteX185" fmla="*/ 102 w 12653"/>
              <a:gd name="connsiteY185" fmla="*/ 3809 h 4042"/>
              <a:gd name="connsiteX186" fmla="*/ 166 w 12653"/>
              <a:gd name="connsiteY186" fmla="*/ 3809 h 4042"/>
              <a:gd name="connsiteX187" fmla="*/ 166 w 12653"/>
              <a:gd name="connsiteY187" fmla="*/ 3880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2847 h 4042"/>
              <a:gd name="connsiteX98" fmla="*/ 12636 w 12653"/>
              <a:gd name="connsiteY98" fmla="*/ 2847 h 4042"/>
              <a:gd name="connsiteX99" fmla="*/ 12636 w 12653"/>
              <a:gd name="connsiteY99" fmla="*/ 2765 h 4042"/>
              <a:gd name="connsiteX100" fmla="*/ 12574 w 12653"/>
              <a:gd name="connsiteY100" fmla="*/ 2765 h 4042"/>
              <a:gd name="connsiteX101" fmla="*/ 12574 w 12653"/>
              <a:gd name="connsiteY101" fmla="*/ 2708 h 4042"/>
              <a:gd name="connsiteX102" fmla="*/ 12634 w 12653"/>
              <a:gd name="connsiteY102" fmla="*/ 2708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283 h 4042"/>
              <a:gd name="connsiteX118" fmla="*/ 561 w 12653"/>
              <a:gd name="connsiteY118" fmla="*/ 3324 h 4042"/>
              <a:gd name="connsiteX119" fmla="*/ 520 w 12653"/>
              <a:gd name="connsiteY119" fmla="*/ 3324 h 4042"/>
              <a:gd name="connsiteX120" fmla="*/ 520 w 12653"/>
              <a:gd name="connsiteY120" fmla="*/ 3283 h 4042"/>
              <a:gd name="connsiteX121" fmla="*/ 561 w 12653"/>
              <a:gd name="connsiteY121" fmla="*/ 3283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2825 h 4042"/>
              <a:gd name="connsiteX128" fmla="*/ 12574 w 12653"/>
              <a:gd name="connsiteY128" fmla="*/ 2786 h 4042"/>
              <a:gd name="connsiteX129" fmla="*/ 12615 w 12653"/>
              <a:gd name="connsiteY129" fmla="*/ 2786 h 4042"/>
              <a:gd name="connsiteX130" fmla="*/ 12615 w 12653"/>
              <a:gd name="connsiteY130" fmla="*/ 2825 h 4042"/>
              <a:gd name="connsiteX131" fmla="*/ 12574 w 12653"/>
              <a:gd name="connsiteY131" fmla="*/ 2825 h 4042"/>
              <a:gd name="connsiteX132" fmla="*/ 12492 w 12653"/>
              <a:gd name="connsiteY132" fmla="*/ 3339 h 4042"/>
              <a:gd name="connsiteX133" fmla="*/ 12492 w 12653"/>
              <a:gd name="connsiteY133" fmla="*/ 3278 h 4042"/>
              <a:gd name="connsiteX134" fmla="*/ 12571 w 12653"/>
              <a:gd name="connsiteY134" fmla="*/ 3278 h 4042"/>
              <a:gd name="connsiteX135" fmla="*/ 12571 w 12653"/>
              <a:gd name="connsiteY135" fmla="*/ 3201 h 4042"/>
              <a:gd name="connsiteX136" fmla="*/ 12630 w 12653"/>
              <a:gd name="connsiteY136" fmla="*/ 3201 h 4042"/>
              <a:gd name="connsiteX137" fmla="*/ 12630 w 12653"/>
              <a:gd name="connsiteY137" fmla="*/ 3339 h 4042"/>
              <a:gd name="connsiteX138" fmla="*/ 12492 w 12653"/>
              <a:gd name="connsiteY138" fmla="*/ 3339 h 4042"/>
              <a:gd name="connsiteX139" fmla="*/ 12492 w 12653"/>
              <a:gd name="connsiteY139" fmla="*/ 3259 h 4042"/>
              <a:gd name="connsiteX140" fmla="*/ 12492 w 12653"/>
              <a:gd name="connsiteY140" fmla="*/ 3201 h 4042"/>
              <a:gd name="connsiteX141" fmla="*/ 12552 w 12653"/>
              <a:gd name="connsiteY141" fmla="*/ 3201 h 4042"/>
              <a:gd name="connsiteX142" fmla="*/ 12552 w 12653"/>
              <a:gd name="connsiteY142" fmla="*/ 3962 h 4042"/>
              <a:gd name="connsiteX143" fmla="*/ 12492 w 12653"/>
              <a:gd name="connsiteY143" fmla="*/ 3962 h 4042"/>
              <a:gd name="connsiteX144" fmla="*/ 12487 w 12653"/>
              <a:gd name="connsiteY144" fmla="*/ 3787 h 4042"/>
              <a:gd name="connsiteX145" fmla="*/ 12487 w 12653"/>
              <a:gd name="connsiteY145" fmla="*/ 3724 h 4042"/>
              <a:gd name="connsiteX146" fmla="*/ 12552 w 12653"/>
              <a:gd name="connsiteY146" fmla="*/ 3724 h 4042"/>
              <a:gd name="connsiteX147" fmla="*/ 12552 w 12653"/>
              <a:gd name="connsiteY147" fmla="*/ 3787 h 4042"/>
              <a:gd name="connsiteX148" fmla="*/ 12487 w 12653"/>
              <a:gd name="connsiteY148" fmla="*/ 3787 h 4042"/>
              <a:gd name="connsiteX149" fmla="*/ 12552 w 12653"/>
              <a:gd name="connsiteY149" fmla="*/ 3809 h 4042"/>
              <a:gd name="connsiteX150" fmla="*/ 12552 w 12653"/>
              <a:gd name="connsiteY150" fmla="*/ 3880 h 4042"/>
              <a:gd name="connsiteX151" fmla="*/ 12487 w 12653"/>
              <a:gd name="connsiteY151" fmla="*/ 3880 h 4042"/>
              <a:gd name="connsiteX152" fmla="*/ 12487 w 12653"/>
              <a:gd name="connsiteY152" fmla="*/ 3809 h 4042"/>
              <a:gd name="connsiteX153" fmla="*/ 12552 w 12653"/>
              <a:gd name="connsiteY153" fmla="*/ 3809 h 4042"/>
              <a:gd name="connsiteX154" fmla="*/ 12470 w 12653"/>
              <a:gd name="connsiteY154" fmla="*/ 3899 h 4042"/>
              <a:gd name="connsiteX155" fmla="*/ 12470 w 12653"/>
              <a:gd name="connsiteY155" fmla="*/ 3962 h 4042"/>
              <a:gd name="connsiteX156" fmla="*/ 12414 w 12653"/>
              <a:gd name="connsiteY156" fmla="*/ 3962 h 4042"/>
              <a:gd name="connsiteX157" fmla="*/ 12414 w 12653"/>
              <a:gd name="connsiteY157" fmla="*/ 3899 h 4042"/>
              <a:gd name="connsiteX158" fmla="*/ 12470 w 12653"/>
              <a:gd name="connsiteY158" fmla="*/ 3899 h 4042"/>
              <a:gd name="connsiteX159" fmla="*/ 12470 w 12653"/>
              <a:gd name="connsiteY159" fmla="*/ 3809 h 4042"/>
              <a:gd name="connsiteX160" fmla="*/ 12470 w 12653"/>
              <a:gd name="connsiteY160" fmla="*/ 3880 h 4042"/>
              <a:gd name="connsiteX161" fmla="*/ 12414 w 12653"/>
              <a:gd name="connsiteY161" fmla="*/ 3880 h 4042"/>
              <a:gd name="connsiteX162" fmla="*/ 12414 w 12653"/>
              <a:gd name="connsiteY162" fmla="*/ 3809 h 4042"/>
              <a:gd name="connsiteX163" fmla="*/ 12470 w 12653"/>
              <a:gd name="connsiteY163" fmla="*/ 3809 h 4042"/>
              <a:gd name="connsiteX164" fmla="*/ 12092 w 12653"/>
              <a:gd name="connsiteY164" fmla="*/ 4027 h 4042"/>
              <a:gd name="connsiteX165" fmla="*/ 12092 w 12653"/>
              <a:gd name="connsiteY165" fmla="*/ 3986 h 4042"/>
              <a:gd name="connsiteX166" fmla="*/ 12133 w 12653"/>
              <a:gd name="connsiteY166" fmla="*/ 3986 h 4042"/>
              <a:gd name="connsiteX167" fmla="*/ 12133 w 12653"/>
              <a:gd name="connsiteY167" fmla="*/ 4027 h 4042"/>
              <a:gd name="connsiteX168" fmla="*/ 12092 w 12653"/>
              <a:gd name="connsiteY168" fmla="*/ 4027 h 4042"/>
              <a:gd name="connsiteX169" fmla="*/ 240 w 12653"/>
              <a:gd name="connsiteY169" fmla="*/ 3899 h 4042"/>
              <a:gd name="connsiteX170" fmla="*/ 240 w 12653"/>
              <a:gd name="connsiteY170" fmla="*/ 3962 h 4042"/>
              <a:gd name="connsiteX171" fmla="*/ 184 w 12653"/>
              <a:gd name="connsiteY171" fmla="*/ 3962 h 4042"/>
              <a:gd name="connsiteX172" fmla="*/ 184 w 12653"/>
              <a:gd name="connsiteY172" fmla="*/ 3899 h 4042"/>
              <a:gd name="connsiteX173" fmla="*/ 240 w 12653"/>
              <a:gd name="connsiteY173" fmla="*/ 3899 h 4042"/>
              <a:gd name="connsiteX174" fmla="*/ 240 w 12653"/>
              <a:gd name="connsiteY174" fmla="*/ 3809 h 4042"/>
              <a:gd name="connsiteX175" fmla="*/ 240 w 12653"/>
              <a:gd name="connsiteY175" fmla="*/ 3880 h 4042"/>
              <a:gd name="connsiteX176" fmla="*/ 184 w 12653"/>
              <a:gd name="connsiteY176" fmla="*/ 3880 h 4042"/>
              <a:gd name="connsiteX177" fmla="*/ 184 w 12653"/>
              <a:gd name="connsiteY177" fmla="*/ 3809 h 4042"/>
              <a:gd name="connsiteX178" fmla="*/ 240 w 12653"/>
              <a:gd name="connsiteY178" fmla="*/ 3809 h 4042"/>
              <a:gd name="connsiteX179" fmla="*/ 102 w 12653"/>
              <a:gd name="connsiteY179" fmla="*/ 3787 h 4042"/>
              <a:gd name="connsiteX180" fmla="*/ 102 w 12653"/>
              <a:gd name="connsiteY180" fmla="*/ 3724 h 4042"/>
              <a:gd name="connsiteX181" fmla="*/ 166 w 12653"/>
              <a:gd name="connsiteY181" fmla="*/ 3724 h 4042"/>
              <a:gd name="connsiteX182" fmla="*/ 166 w 12653"/>
              <a:gd name="connsiteY182" fmla="*/ 3787 h 4042"/>
              <a:gd name="connsiteX183" fmla="*/ 102 w 12653"/>
              <a:gd name="connsiteY183" fmla="*/ 3787 h 4042"/>
              <a:gd name="connsiteX184" fmla="*/ 102 w 12653"/>
              <a:gd name="connsiteY184" fmla="*/ 3880 h 4042"/>
              <a:gd name="connsiteX185" fmla="*/ 102 w 12653"/>
              <a:gd name="connsiteY185" fmla="*/ 3809 h 4042"/>
              <a:gd name="connsiteX186" fmla="*/ 166 w 12653"/>
              <a:gd name="connsiteY186" fmla="*/ 3809 h 4042"/>
              <a:gd name="connsiteX187" fmla="*/ 166 w 12653"/>
              <a:gd name="connsiteY187" fmla="*/ 3880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2847 h 4042"/>
              <a:gd name="connsiteX98" fmla="*/ 12636 w 12653"/>
              <a:gd name="connsiteY98" fmla="*/ 2847 h 4042"/>
              <a:gd name="connsiteX99" fmla="*/ 12636 w 12653"/>
              <a:gd name="connsiteY99" fmla="*/ 2765 h 4042"/>
              <a:gd name="connsiteX100" fmla="*/ 12574 w 12653"/>
              <a:gd name="connsiteY100" fmla="*/ 2765 h 4042"/>
              <a:gd name="connsiteX101" fmla="*/ 12574 w 12653"/>
              <a:gd name="connsiteY101" fmla="*/ 2708 h 4042"/>
              <a:gd name="connsiteX102" fmla="*/ 12634 w 12653"/>
              <a:gd name="connsiteY102" fmla="*/ 2708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283 h 4042"/>
              <a:gd name="connsiteX118" fmla="*/ 561 w 12653"/>
              <a:gd name="connsiteY118" fmla="*/ 3324 h 4042"/>
              <a:gd name="connsiteX119" fmla="*/ 520 w 12653"/>
              <a:gd name="connsiteY119" fmla="*/ 3324 h 4042"/>
              <a:gd name="connsiteX120" fmla="*/ 520 w 12653"/>
              <a:gd name="connsiteY120" fmla="*/ 3283 h 4042"/>
              <a:gd name="connsiteX121" fmla="*/ 561 w 12653"/>
              <a:gd name="connsiteY121" fmla="*/ 3283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2825 h 4042"/>
              <a:gd name="connsiteX128" fmla="*/ 12574 w 12653"/>
              <a:gd name="connsiteY128" fmla="*/ 2786 h 4042"/>
              <a:gd name="connsiteX129" fmla="*/ 12615 w 12653"/>
              <a:gd name="connsiteY129" fmla="*/ 2786 h 4042"/>
              <a:gd name="connsiteX130" fmla="*/ 12615 w 12653"/>
              <a:gd name="connsiteY130" fmla="*/ 2825 h 4042"/>
              <a:gd name="connsiteX131" fmla="*/ 12574 w 12653"/>
              <a:gd name="connsiteY131" fmla="*/ 2825 h 4042"/>
              <a:gd name="connsiteX132" fmla="*/ 12492 w 12653"/>
              <a:gd name="connsiteY132" fmla="*/ 3339 h 4042"/>
              <a:gd name="connsiteX133" fmla="*/ 12492 w 12653"/>
              <a:gd name="connsiteY133" fmla="*/ 3278 h 4042"/>
              <a:gd name="connsiteX134" fmla="*/ 12571 w 12653"/>
              <a:gd name="connsiteY134" fmla="*/ 3278 h 4042"/>
              <a:gd name="connsiteX135" fmla="*/ 12571 w 12653"/>
              <a:gd name="connsiteY135" fmla="*/ 3201 h 4042"/>
              <a:gd name="connsiteX136" fmla="*/ 12630 w 12653"/>
              <a:gd name="connsiteY136" fmla="*/ 3201 h 4042"/>
              <a:gd name="connsiteX137" fmla="*/ 12630 w 12653"/>
              <a:gd name="connsiteY137" fmla="*/ 3339 h 4042"/>
              <a:gd name="connsiteX138" fmla="*/ 12492 w 12653"/>
              <a:gd name="connsiteY138" fmla="*/ 3339 h 4042"/>
              <a:gd name="connsiteX139" fmla="*/ 12492 w 12653"/>
              <a:gd name="connsiteY139" fmla="*/ 3259 h 4042"/>
              <a:gd name="connsiteX140" fmla="*/ 12492 w 12653"/>
              <a:gd name="connsiteY140" fmla="*/ 3201 h 4042"/>
              <a:gd name="connsiteX141" fmla="*/ 12552 w 12653"/>
              <a:gd name="connsiteY141" fmla="*/ 3201 h 4042"/>
              <a:gd name="connsiteX142" fmla="*/ 12552 w 12653"/>
              <a:gd name="connsiteY142" fmla="*/ 3259 h 4042"/>
              <a:gd name="connsiteX143" fmla="*/ 12492 w 12653"/>
              <a:gd name="connsiteY143" fmla="*/ 3962 h 4042"/>
              <a:gd name="connsiteX144" fmla="*/ 12487 w 12653"/>
              <a:gd name="connsiteY144" fmla="*/ 3787 h 4042"/>
              <a:gd name="connsiteX145" fmla="*/ 12487 w 12653"/>
              <a:gd name="connsiteY145" fmla="*/ 3724 h 4042"/>
              <a:gd name="connsiteX146" fmla="*/ 12552 w 12653"/>
              <a:gd name="connsiteY146" fmla="*/ 3724 h 4042"/>
              <a:gd name="connsiteX147" fmla="*/ 12552 w 12653"/>
              <a:gd name="connsiteY147" fmla="*/ 3787 h 4042"/>
              <a:gd name="connsiteX148" fmla="*/ 12487 w 12653"/>
              <a:gd name="connsiteY148" fmla="*/ 3787 h 4042"/>
              <a:gd name="connsiteX149" fmla="*/ 12552 w 12653"/>
              <a:gd name="connsiteY149" fmla="*/ 3809 h 4042"/>
              <a:gd name="connsiteX150" fmla="*/ 12552 w 12653"/>
              <a:gd name="connsiteY150" fmla="*/ 3880 h 4042"/>
              <a:gd name="connsiteX151" fmla="*/ 12487 w 12653"/>
              <a:gd name="connsiteY151" fmla="*/ 3880 h 4042"/>
              <a:gd name="connsiteX152" fmla="*/ 12487 w 12653"/>
              <a:gd name="connsiteY152" fmla="*/ 3809 h 4042"/>
              <a:gd name="connsiteX153" fmla="*/ 12552 w 12653"/>
              <a:gd name="connsiteY153" fmla="*/ 3809 h 4042"/>
              <a:gd name="connsiteX154" fmla="*/ 12470 w 12653"/>
              <a:gd name="connsiteY154" fmla="*/ 3899 h 4042"/>
              <a:gd name="connsiteX155" fmla="*/ 12470 w 12653"/>
              <a:gd name="connsiteY155" fmla="*/ 3962 h 4042"/>
              <a:gd name="connsiteX156" fmla="*/ 12414 w 12653"/>
              <a:gd name="connsiteY156" fmla="*/ 3962 h 4042"/>
              <a:gd name="connsiteX157" fmla="*/ 12414 w 12653"/>
              <a:gd name="connsiteY157" fmla="*/ 3899 h 4042"/>
              <a:gd name="connsiteX158" fmla="*/ 12470 w 12653"/>
              <a:gd name="connsiteY158" fmla="*/ 3899 h 4042"/>
              <a:gd name="connsiteX159" fmla="*/ 12470 w 12653"/>
              <a:gd name="connsiteY159" fmla="*/ 3809 h 4042"/>
              <a:gd name="connsiteX160" fmla="*/ 12470 w 12653"/>
              <a:gd name="connsiteY160" fmla="*/ 3880 h 4042"/>
              <a:gd name="connsiteX161" fmla="*/ 12414 w 12653"/>
              <a:gd name="connsiteY161" fmla="*/ 3880 h 4042"/>
              <a:gd name="connsiteX162" fmla="*/ 12414 w 12653"/>
              <a:gd name="connsiteY162" fmla="*/ 3809 h 4042"/>
              <a:gd name="connsiteX163" fmla="*/ 12470 w 12653"/>
              <a:gd name="connsiteY163" fmla="*/ 3809 h 4042"/>
              <a:gd name="connsiteX164" fmla="*/ 12092 w 12653"/>
              <a:gd name="connsiteY164" fmla="*/ 4027 h 4042"/>
              <a:gd name="connsiteX165" fmla="*/ 12092 w 12653"/>
              <a:gd name="connsiteY165" fmla="*/ 3986 h 4042"/>
              <a:gd name="connsiteX166" fmla="*/ 12133 w 12653"/>
              <a:gd name="connsiteY166" fmla="*/ 3986 h 4042"/>
              <a:gd name="connsiteX167" fmla="*/ 12133 w 12653"/>
              <a:gd name="connsiteY167" fmla="*/ 4027 h 4042"/>
              <a:gd name="connsiteX168" fmla="*/ 12092 w 12653"/>
              <a:gd name="connsiteY168" fmla="*/ 4027 h 4042"/>
              <a:gd name="connsiteX169" fmla="*/ 240 w 12653"/>
              <a:gd name="connsiteY169" fmla="*/ 3899 h 4042"/>
              <a:gd name="connsiteX170" fmla="*/ 240 w 12653"/>
              <a:gd name="connsiteY170" fmla="*/ 3962 h 4042"/>
              <a:gd name="connsiteX171" fmla="*/ 184 w 12653"/>
              <a:gd name="connsiteY171" fmla="*/ 3962 h 4042"/>
              <a:gd name="connsiteX172" fmla="*/ 184 w 12653"/>
              <a:gd name="connsiteY172" fmla="*/ 3899 h 4042"/>
              <a:gd name="connsiteX173" fmla="*/ 240 w 12653"/>
              <a:gd name="connsiteY173" fmla="*/ 3899 h 4042"/>
              <a:gd name="connsiteX174" fmla="*/ 240 w 12653"/>
              <a:gd name="connsiteY174" fmla="*/ 3809 h 4042"/>
              <a:gd name="connsiteX175" fmla="*/ 240 w 12653"/>
              <a:gd name="connsiteY175" fmla="*/ 3880 h 4042"/>
              <a:gd name="connsiteX176" fmla="*/ 184 w 12653"/>
              <a:gd name="connsiteY176" fmla="*/ 3880 h 4042"/>
              <a:gd name="connsiteX177" fmla="*/ 184 w 12653"/>
              <a:gd name="connsiteY177" fmla="*/ 3809 h 4042"/>
              <a:gd name="connsiteX178" fmla="*/ 240 w 12653"/>
              <a:gd name="connsiteY178" fmla="*/ 3809 h 4042"/>
              <a:gd name="connsiteX179" fmla="*/ 102 w 12653"/>
              <a:gd name="connsiteY179" fmla="*/ 3787 h 4042"/>
              <a:gd name="connsiteX180" fmla="*/ 102 w 12653"/>
              <a:gd name="connsiteY180" fmla="*/ 3724 h 4042"/>
              <a:gd name="connsiteX181" fmla="*/ 166 w 12653"/>
              <a:gd name="connsiteY181" fmla="*/ 3724 h 4042"/>
              <a:gd name="connsiteX182" fmla="*/ 166 w 12653"/>
              <a:gd name="connsiteY182" fmla="*/ 3787 h 4042"/>
              <a:gd name="connsiteX183" fmla="*/ 102 w 12653"/>
              <a:gd name="connsiteY183" fmla="*/ 3787 h 4042"/>
              <a:gd name="connsiteX184" fmla="*/ 102 w 12653"/>
              <a:gd name="connsiteY184" fmla="*/ 3880 h 4042"/>
              <a:gd name="connsiteX185" fmla="*/ 102 w 12653"/>
              <a:gd name="connsiteY185" fmla="*/ 3809 h 4042"/>
              <a:gd name="connsiteX186" fmla="*/ 166 w 12653"/>
              <a:gd name="connsiteY186" fmla="*/ 3809 h 4042"/>
              <a:gd name="connsiteX187" fmla="*/ 166 w 12653"/>
              <a:gd name="connsiteY187" fmla="*/ 3880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2847 h 4042"/>
              <a:gd name="connsiteX98" fmla="*/ 12636 w 12653"/>
              <a:gd name="connsiteY98" fmla="*/ 2847 h 4042"/>
              <a:gd name="connsiteX99" fmla="*/ 12636 w 12653"/>
              <a:gd name="connsiteY99" fmla="*/ 2765 h 4042"/>
              <a:gd name="connsiteX100" fmla="*/ 12574 w 12653"/>
              <a:gd name="connsiteY100" fmla="*/ 2765 h 4042"/>
              <a:gd name="connsiteX101" fmla="*/ 12574 w 12653"/>
              <a:gd name="connsiteY101" fmla="*/ 2708 h 4042"/>
              <a:gd name="connsiteX102" fmla="*/ 12634 w 12653"/>
              <a:gd name="connsiteY102" fmla="*/ 2708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283 h 4042"/>
              <a:gd name="connsiteX118" fmla="*/ 561 w 12653"/>
              <a:gd name="connsiteY118" fmla="*/ 3324 h 4042"/>
              <a:gd name="connsiteX119" fmla="*/ 520 w 12653"/>
              <a:gd name="connsiteY119" fmla="*/ 3324 h 4042"/>
              <a:gd name="connsiteX120" fmla="*/ 520 w 12653"/>
              <a:gd name="connsiteY120" fmla="*/ 3283 h 4042"/>
              <a:gd name="connsiteX121" fmla="*/ 561 w 12653"/>
              <a:gd name="connsiteY121" fmla="*/ 3283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2825 h 4042"/>
              <a:gd name="connsiteX128" fmla="*/ 12574 w 12653"/>
              <a:gd name="connsiteY128" fmla="*/ 2786 h 4042"/>
              <a:gd name="connsiteX129" fmla="*/ 12615 w 12653"/>
              <a:gd name="connsiteY129" fmla="*/ 2786 h 4042"/>
              <a:gd name="connsiteX130" fmla="*/ 12615 w 12653"/>
              <a:gd name="connsiteY130" fmla="*/ 2825 h 4042"/>
              <a:gd name="connsiteX131" fmla="*/ 12574 w 12653"/>
              <a:gd name="connsiteY131" fmla="*/ 2825 h 4042"/>
              <a:gd name="connsiteX132" fmla="*/ 12492 w 12653"/>
              <a:gd name="connsiteY132" fmla="*/ 3339 h 4042"/>
              <a:gd name="connsiteX133" fmla="*/ 12492 w 12653"/>
              <a:gd name="connsiteY133" fmla="*/ 3278 h 4042"/>
              <a:gd name="connsiteX134" fmla="*/ 12571 w 12653"/>
              <a:gd name="connsiteY134" fmla="*/ 3278 h 4042"/>
              <a:gd name="connsiteX135" fmla="*/ 12571 w 12653"/>
              <a:gd name="connsiteY135" fmla="*/ 3201 h 4042"/>
              <a:gd name="connsiteX136" fmla="*/ 12630 w 12653"/>
              <a:gd name="connsiteY136" fmla="*/ 3201 h 4042"/>
              <a:gd name="connsiteX137" fmla="*/ 12630 w 12653"/>
              <a:gd name="connsiteY137" fmla="*/ 3339 h 4042"/>
              <a:gd name="connsiteX138" fmla="*/ 12492 w 12653"/>
              <a:gd name="connsiteY138" fmla="*/ 3339 h 4042"/>
              <a:gd name="connsiteX139" fmla="*/ 12492 w 12653"/>
              <a:gd name="connsiteY139" fmla="*/ 3259 h 4042"/>
              <a:gd name="connsiteX140" fmla="*/ 12492 w 12653"/>
              <a:gd name="connsiteY140" fmla="*/ 3201 h 4042"/>
              <a:gd name="connsiteX141" fmla="*/ 12552 w 12653"/>
              <a:gd name="connsiteY141" fmla="*/ 3201 h 4042"/>
              <a:gd name="connsiteX142" fmla="*/ 12552 w 12653"/>
              <a:gd name="connsiteY142" fmla="*/ 3259 h 4042"/>
              <a:gd name="connsiteX143" fmla="*/ 12492 w 12653"/>
              <a:gd name="connsiteY143" fmla="*/ 3259 h 4042"/>
              <a:gd name="connsiteX144" fmla="*/ 12487 w 12653"/>
              <a:gd name="connsiteY144" fmla="*/ 3787 h 4042"/>
              <a:gd name="connsiteX145" fmla="*/ 12487 w 12653"/>
              <a:gd name="connsiteY145" fmla="*/ 3724 h 4042"/>
              <a:gd name="connsiteX146" fmla="*/ 12552 w 12653"/>
              <a:gd name="connsiteY146" fmla="*/ 3724 h 4042"/>
              <a:gd name="connsiteX147" fmla="*/ 12552 w 12653"/>
              <a:gd name="connsiteY147" fmla="*/ 3787 h 4042"/>
              <a:gd name="connsiteX148" fmla="*/ 12487 w 12653"/>
              <a:gd name="connsiteY148" fmla="*/ 3787 h 4042"/>
              <a:gd name="connsiteX149" fmla="*/ 12552 w 12653"/>
              <a:gd name="connsiteY149" fmla="*/ 3809 h 4042"/>
              <a:gd name="connsiteX150" fmla="*/ 12552 w 12653"/>
              <a:gd name="connsiteY150" fmla="*/ 3880 h 4042"/>
              <a:gd name="connsiteX151" fmla="*/ 12487 w 12653"/>
              <a:gd name="connsiteY151" fmla="*/ 3880 h 4042"/>
              <a:gd name="connsiteX152" fmla="*/ 12487 w 12653"/>
              <a:gd name="connsiteY152" fmla="*/ 3809 h 4042"/>
              <a:gd name="connsiteX153" fmla="*/ 12552 w 12653"/>
              <a:gd name="connsiteY153" fmla="*/ 3809 h 4042"/>
              <a:gd name="connsiteX154" fmla="*/ 12470 w 12653"/>
              <a:gd name="connsiteY154" fmla="*/ 3899 h 4042"/>
              <a:gd name="connsiteX155" fmla="*/ 12470 w 12653"/>
              <a:gd name="connsiteY155" fmla="*/ 3962 h 4042"/>
              <a:gd name="connsiteX156" fmla="*/ 12414 w 12653"/>
              <a:gd name="connsiteY156" fmla="*/ 3962 h 4042"/>
              <a:gd name="connsiteX157" fmla="*/ 12414 w 12653"/>
              <a:gd name="connsiteY157" fmla="*/ 3899 h 4042"/>
              <a:gd name="connsiteX158" fmla="*/ 12470 w 12653"/>
              <a:gd name="connsiteY158" fmla="*/ 3899 h 4042"/>
              <a:gd name="connsiteX159" fmla="*/ 12470 w 12653"/>
              <a:gd name="connsiteY159" fmla="*/ 3809 h 4042"/>
              <a:gd name="connsiteX160" fmla="*/ 12470 w 12653"/>
              <a:gd name="connsiteY160" fmla="*/ 3880 h 4042"/>
              <a:gd name="connsiteX161" fmla="*/ 12414 w 12653"/>
              <a:gd name="connsiteY161" fmla="*/ 3880 h 4042"/>
              <a:gd name="connsiteX162" fmla="*/ 12414 w 12653"/>
              <a:gd name="connsiteY162" fmla="*/ 3809 h 4042"/>
              <a:gd name="connsiteX163" fmla="*/ 12470 w 12653"/>
              <a:gd name="connsiteY163" fmla="*/ 3809 h 4042"/>
              <a:gd name="connsiteX164" fmla="*/ 12092 w 12653"/>
              <a:gd name="connsiteY164" fmla="*/ 4027 h 4042"/>
              <a:gd name="connsiteX165" fmla="*/ 12092 w 12653"/>
              <a:gd name="connsiteY165" fmla="*/ 3986 h 4042"/>
              <a:gd name="connsiteX166" fmla="*/ 12133 w 12653"/>
              <a:gd name="connsiteY166" fmla="*/ 3986 h 4042"/>
              <a:gd name="connsiteX167" fmla="*/ 12133 w 12653"/>
              <a:gd name="connsiteY167" fmla="*/ 4027 h 4042"/>
              <a:gd name="connsiteX168" fmla="*/ 12092 w 12653"/>
              <a:gd name="connsiteY168" fmla="*/ 4027 h 4042"/>
              <a:gd name="connsiteX169" fmla="*/ 240 w 12653"/>
              <a:gd name="connsiteY169" fmla="*/ 3899 h 4042"/>
              <a:gd name="connsiteX170" fmla="*/ 240 w 12653"/>
              <a:gd name="connsiteY170" fmla="*/ 3962 h 4042"/>
              <a:gd name="connsiteX171" fmla="*/ 184 w 12653"/>
              <a:gd name="connsiteY171" fmla="*/ 3962 h 4042"/>
              <a:gd name="connsiteX172" fmla="*/ 184 w 12653"/>
              <a:gd name="connsiteY172" fmla="*/ 3899 h 4042"/>
              <a:gd name="connsiteX173" fmla="*/ 240 w 12653"/>
              <a:gd name="connsiteY173" fmla="*/ 3899 h 4042"/>
              <a:gd name="connsiteX174" fmla="*/ 240 w 12653"/>
              <a:gd name="connsiteY174" fmla="*/ 3809 h 4042"/>
              <a:gd name="connsiteX175" fmla="*/ 240 w 12653"/>
              <a:gd name="connsiteY175" fmla="*/ 3880 h 4042"/>
              <a:gd name="connsiteX176" fmla="*/ 184 w 12653"/>
              <a:gd name="connsiteY176" fmla="*/ 3880 h 4042"/>
              <a:gd name="connsiteX177" fmla="*/ 184 w 12653"/>
              <a:gd name="connsiteY177" fmla="*/ 3809 h 4042"/>
              <a:gd name="connsiteX178" fmla="*/ 240 w 12653"/>
              <a:gd name="connsiteY178" fmla="*/ 3809 h 4042"/>
              <a:gd name="connsiteX179" fmla="*/ 102 w 12653"/>
              <a:gd name="connsiteY179" fmla="*/ 3787 h 4042"/>
              <a:gd name="connsiteX180" fmla="*/ 102 w 12653"/>
              <a:gd name="connsiteY180" fmla="*/ 3724 h 4042"/>
              <a:gd name="connsiteX181" fmla="*/ 166 w 12653"/>
              <a:gd name="connsiteY181" fmla="*/ 3724 h 4042"/>
              <a:gd name="connsiteX182" fmla="*/ 166 w 12653"/>
              <a:gd name="connsiteY182" fmla="*/ 3787 h 4042"/>
              <a:gd name="connsiteX183" fmla="*/ 102 w 12653"/>
              <a:gd name="connsiteY183" fmla="*/ 3787 h 4042"/>
              <a:gd name="connsiteX184" fmla="*/ 102 w 12653"/>
              <a:gd name="connsiteY184" fmla="*/ 3880 h 4042"/>
              <a:gd name="connsiteX185" fmla="*/ 102 w 12653"/>
              <a:gd name="connsiteY185" fmla="*/ 3809 h 4042"/>
              <a:gd name="connsiteX186" fmla="*/ 166 w 12653"/>
              <a:gd name="connsiteY186" fmla="*/ 3809 h 4042"/>
              <a:gd name="connsiteX187" fmla="*/ 166 w 12653"/>
              <a:gd name="connsiteY187" fmla="*/ 3880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2847 h 4042"/>
              <a:gd name="connsiteX98" fmla="*/ 12636 w 12653"/>
              <a:gd name="connsiteY98" fmla="*/ 2847 h 4042"/>
              <a:gd name="connsiteX99" fmla="*/ 12636 w 12653"/>
              <a:gd name="connsiteY99" fmla="*/ 2765 h 4042"/>
              <a:gd name="connsiteX100" fmla="*/ 12574 w 12653"/>
              <a:gd name="connsiteY100" fmla="*/ 2765 h 4042"/>
              <a:gd name="connsiteX101" fmla="*/ 12574 w 12653"/>
              <a:gd name="connsiteY101" fmla="*/ 2708 h 4042"/>
              <a:gd name="connsiteX102" fmla="*/ 12634 w 12653"/>
              <a:gd name="connsiteY102" fmla="*/ 2708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283 h 4042"/>
              <a:gd name="connsiteX118" fmla="*/ 561 w 12653"/>
              <a:gd name="connsiteY118" fmla="*/ 3324 h 4042"/>
              <a:gd name="connsiteX119" fmla="*/ 520 w 12653"/>
              <a:gd name="connsiteY119" fmla="*/ 3324 h 4042"/>
              <a:gd name="connsiteX120" fmla="*/ 520 w 12653"/>
              <a:gd name="connsiteY120" fmla="*/ 3283 h 4042"/>
              <a:gd name="connsiteX121" fmla="*/ 561 w 12653"/>
              <a:gd name="connsiteY121" fmla="*/ 3283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2825 h 4042"/>
              <a:gd name="connsiteX128" fmla="*/ 12574 w 12653"/>
              <a:gd name="connsiteY128" fmla="*/ 2786 h 4042"/>
              <a:gd name="connsiteX129" fmla="*/ 12615 w 12653"/>
              <a:gd name="connsiteY129" fmla="*/ 2786 h 4042"/>
              <a:gd name="connsiteX130" fmla="*/ 12615 w 12653"/>
              <a:gd name="connsiteY130" fmla="*/ 2825 h 4042"/>
              <a:gd name="connsiteX131" fmla="*/ 12574 w 12653"/>
              <a:gd name="connsiteY131" fmla="*/ 2825 h 4042"/>
              <a:gd name="connsiteX132" fmla="*/ 12492 w 12653"/>
              <a:gd name="connsiteY132" fmla="*/ 3339 h 4042"/>
              <a:gd name="connsiteX133" fmla="*/ 12492 w 12653"/>
              <a:gd name="connsiteY133" fmla="*/ 3278 h 4042"/>
              <a:gd name="connsiteX134" fmla="*/ 12571 w 12653"/>
              <a:gd name="connsiteY134" fmla="*/ 3278 h 4042"/>
              <a:gd name="connsiteX135" fmla="*/ 12571 w 12653"/>
              <a:gd name="connsiteY135" fmla="*/ 3201 h 4042"/>
              <a:gd name="connsiteX136" fmla="*/ 12630 w 12653"/>
              <a:gd name="connsiteY136" fmla="*/ 3201 h 4042"/>
              <a:gd name="connsiteX137" fmla="*/ 12630 w 12653"/>
              <a:gd name="connsiteY137" fmla="*/ 3339 h 4042"/>
              <a:gd name="connsiteX138" fmla="*/ 12492 w 12653"/>
              <a:gd name="connsiteY138" fmla="*/ 3339 h 4042"/>
              <a:gd name="connsiteX139" fmla="*/ 12492 w 12653"/>
              <a:gd name="connsiteY139" fmla="*/ 3259 h 4042"/>
              <a:gd name="connsiteX140" fmla="*/ 12492 w 12653"/>
              <a:gd name="connsiteY140" fmla="*/ 3201 h 4042"/>
              <a:gd name="connsiteX141" fmla="*/ 12552 w 12653"/>
              <a:gd name="connsiteY141" fmla="*/ 3201 h 4042"/>
              <a:gd name="connsiteX142" fmla="*/ 12552 w 12653"/>
              <a:gd name="connsiteY142" fmla="*/ 3259 h 4042"/>
              <a:gd name="connsiteX143" fmla="*/ 12492 w 12653"/>
              <a:gd name="connsiteY143" fmla="*/ 3259 h 4042"/>
              <a:gd name="connsiteX144" fmla="*/ 12487 w 12653"/>
              <a:gd name="connsiteY144" fmla="*/ 3084 h 4042"/>
              <a:gd name="connsiteX145" fmla="*/ 12487 w 12653"/>
              <a:gd name="connsiteY145" fmla="*/ 3724 h 4042"/>
              <a:gd name="connsiteX146" fmla="*/ 12552 w 12653"/>
              <a:gd name="connsiteY146" fmla="*/ 3724 h 4042"/>
              <a:gd name="connsiteX147" fmla="*/ 12552 w 12653"/>
              <a:gd name="connsiteY147" fmla="*/ 3787 h 4042"/>
              <a:gd name="connsiteX148" fmla="*/ 12487 w 12653"/>
              <a:gd name="connsiteY148" fmla="*/ 3787 h 4042"/>
              <a:gd name="connsiteX149" fmla="*/ 12552 w 12653"/>
              <a:gd name="connsiteY149" fmla="*/ 3809 h 4042"/>
              <a:gd name="connsiteX150" fmla="*/ 12552 w 12653"/>
              <a:gd name="connsiteY150" fmla="*/ 3880 h 4042"/>
              <a:gd name="connsiteX151" fmla="*/ 12487 w 12653"/>
              <a:gd name="connsiteY151" fmla="*/ 3880 h 4042"/>
              <a:gd name="connsiteX152" fmla="*/ 12487 w 12653"/>
              <a:gd name="connsiteY152" fmla="*/ 3809 h 4042"/>
              <a:gd name="connsiteX153" fmla="*/ 12552 w 12653"/>
              <a:gd name="connsiteY153" fmla="*/ 3809 h 4042"/>
              <a:gd name="connsiteX154" fmla="*/ 12470 w 12653"/>
              <a:gd name="connsiteY154" fmla="*/ 3899 h 4042"/>
              <a:gd name="connsiteX155" fmla="*/ 12470 w 12653"/>
              <a:gd name="connsiteY155" fmla="*/ 3962 h 4042"/>
              <a:gd name="connsiteX156" fmla="*/ 12414 w 12653"/>
              <a:gd name="connsiteY156" fmla="*/ 3962 h 4042"/>
              <a:gd name="connsiteX157" fmla="*/ 12414 w 12653"/>
              <a:gd name="connsiteY157" fmla="*/ 3899 h 4042"/>
              <a:gd name="connsiteX158" fmla="*/ 12470 w 12653"/>
              <a:gd name="connsiteY158" fmla="*/ 3899 h 4042"/>
              <a:gd name="connsiteX159" fmla="*/ 12470 w 12653"/>
              <a:gd name="connsiteY159" fmla="*/ 3809 h 4042"/>
              <a:gd name="connsiteX160" fmla="*/ 12470 w 12653"/>
              <a:gd name="connsiteY160" fmla="*/ 3880 h 4042"/>
              <a:gd name="connsiteX161" fmla="*/ 12414 w 12653"/>
              <a:gd name="connsiteY161" fmla="*/ 3880 h 4042"/>
              <a:gd name="connsiteX162" fmla="*/ 12414 w 12653"/>
              <a:gd name="connsiteY162" fmla="*/ 3809 h 4042"/>
              <a:gd name="connsiteX163" fmla="*/ 12470 w 12653"/>
              <a:gd name="connsiteY163" fmla="*/ 3809 h 4042"/>
              <a:gd name="connsiteX164" fmla="*/ 12092 w 12653"/>
              <a:gd name="connsiteY164" fmla="*/ 4027 h 4042"/>
              <a:gd name="connsiteX165" fmla="*/ 12092 w 12653"/>
              <a:gd name="connsiteY165" fmla="*/ 3986 h 4042"/>
              <a:gd name="connsiteX166" fmla="*/ 12133 w 12653"/>
              <a:gd name="connsiteY166" fmla="*/ 3986 h 4042"/>
              <a:gd name="connsiteX167" fmla="*/ 12133 w 12653"/>
              <a:gd name="connsiteY167" fmla="*/ 4027 h 4042"/>
              <a:gd name="connsiteX168" fmla="*/ 12092 w 12653"/>
              <a:gd name="connsiteY168" fmla="*/ 4027 h 4042"/>
              <a:gd name="connsiteX169" fmla="*/ 240 w 12653"/>
              <a:gd name="connsiteY169" fmla="*/ 3899 h 4042"/>
              <a:gd name="connsiteX170" fmla="*/ 240 w 12653"/>
              <a:gd name="connsiteY170" fmla="*/ 3962 h 4042"/>
              <a:gd name="connsiteX171" fmla="*/ 184 w 12653"/>
              <a:gd name="connsiteY171" fmla="*/ 3962 h 4042"/>
              <a:gd name="connsiteX172" fmla="*/ 184 w 12653"/>
              <a:gd name="connsiteY172" fmla="*/ 3899 h 4042"/>
              <a:gd name="connsiteX173" fmla="*/ 240 w 12653"/>
              <a:gd name="connsiteY173" fmla="*/ 3899 h 4042"/>
              <a:gd name="connsiteX174" fmla="*/ 240 w 12653"/>
              <a:gd name="connsiteY174" fmla="*/ 3809 h 4042"/>
              <a:gd name="connsiteX175" fmla="*/ 240 w 12653"/>
              <a:gd name="connsiteY175" fmla="*/ 3880 h 4042"/>
              <a:gd name="connsiteX176" fmla="*/ 184 w 12653"/>
              <a:gd name="connsiteY176" fmla="*/ 3880 h 4042"/>
              <a:gd name="connsiteX177" fmla="*/ 184 w 12653"/>
              <a:gd name="connsiteY177" fmla="*/ 3809 h 4042"/>
              <a:gd name="connsiteX178" fmla="*/ 240 w 12653"/>
              <a:gd name="connsiteY178" fmla="*/ 3809 h 4042"/>
              <a:gd name="connsiteX179" fmla="*/ 102 w 12653"/>
              <a:gd name="connsiteY179" fmla="*/ 3787 h 4042"/>
              <a:gd name="connsiteX180" fmla="*/ 102 w 12653"/>
              <a:gd name="connsiteY180" fmla="*/ 3724 h 4042"/>
              <a:gd name="connsiteX181" fmla="*/ 166 w 12653"/>
              <a:gd name="connsiteY181" fmla="*/ 3724 h 4042"/>
              <a:gd name="connsiteX182" fmla="*/ 166 w 12653"/>
              <a:gd name="connsiteY182" fmla="*/ 3787 h 4042"/>
              <a:gd name="connsiteX183" fmla="*/ 102 w 12653"/>
              <a:gd name="connsiteY183" fmla="*/ 3787 h 4042"/>
              <a:gd name="connsiteX184" fmla="*/ 102 w 12653"/>
              <a:gd name="connsiteY184" fmla="*/ 3880 h 4042"/>
              <a:gd name="connsiteX185" fmla="*/ 102 w 12653"/>
              <a:gd name="connsiteY185" fmla="*/ 3809 h 4042"/>
              <a:gd name="connsiteX186" fmla="*/ 166 w 12653"/>
              <a:gd name="connsiteY186" fmla="*/ 3809 h 4042"/>
              <a:gd name="connsiteX187" fmla="*/ 166 w 12653"/>
              <a:gd name="connsiteY187" fmla="*/ 3880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2847 h 4042"/>
              <a:gd name="connsiteX98" fmla="*/ 12636 w 12653"/>
              <a:gd name="connsiteY98" fmla="*/ 2847 h 4042"/>
              <a:gd name="connsiteX99" fmla="*/ 12636 w 12653"/>
              <a:gd name="connsiteY99" fmla="*/ 2765 h 4042"/>
              <a:gd name="connsiteX100" fmla="*/ 12574 w 12653"/>
              <a:gd name="connsiteY100" fmla="*/ 2765 h 4042"/>
              <a:gd name="connsiteX101" fmla="*/ 12574 w 12653"/>
              <a:gd name="connsiteY101" fmla="*/ 2708 h 4042"/>
              <a:gd name="connsiteX102" fmla="*/ 12634 w 12653"/>
              <a:gd name="connsiteY102" fmla="*/ 2708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283 h 4042"/>
              <a:gd name="connsiteX118" fmla="*/ 561 w 12653"/>
              <a:gd name="connsiteY118" fmla="*/ 3324 h 4042"/>
              <a:gd name="connsiteX119" fmla="*/ 520 w 12653"/>
              <a:gd name="connsiteY119" fmla="*/ 3324 h 4042"/>
              <a:gd name="connsiteX120" fmla="*/ 520 w 12653"/>
              <a:gd name="connsiteY120" fmla="*/ 3283 h 4042"/>
              <a:gd name="connsiteX121" fmla="*/ 561 w 12653"/>
              <a:gd name="connsiteY121" fmla="*/ 3283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2825 h 4042"/>
              <a:gd name="connsiteX128" fmla="*/ 12574 w 12653"/>
              <a:gd name="connsiteY128" fmla="*/ 2786 h 4042"/>
              <a:gd name="connsiteX129" fmla="*/ 12615 w 12653"/>
              <a:gd name="connsiteY129" fmla="*/ 2786 h 4042"/>
              <a:gd name="connsiteX130" fmla="*/ 12615 w 12653"/>
              <a:gd name="connsiteY130" fmla="*/ 2825 h 4042"/>
              <a:gd name="connsiteX131" fmla="*/ 12574 w 12653"/>
              <a:gd name="connsiteY131" fmla="*/ 2825 h 4042"/>
              <a:gd name="connsiteX132" fmla="*/ 12492 w 12653"/>
              <a:gd name="connsiteY132" fmla="*/ 3339 h 4042"/>
              <a:gd name="connsiteX133" fmla="*/ 12492 w 12653"/>
              <a:gd name="connsiteY133" fmla="*/ 3278 h 4042"/>
              <a:gd name="connsiteX134" fmla="*/ 12571 w 12653"/>
              <a:gd name="connsiteY134" fmla="*/ 3278 h 4042"/>
              <a:gd name="connsiteX135" fmla="*/ 12571 w 12653"/>
              <a:gd name="connsiteY135" fmla="*/ 3201 h 4042"/>
              <a:gd name="connsiteX136" fmla="*/ 12630 w 12653"/>
              <a:gd name="connsiteY136" fmla="*/ 3201 h 4042"/>
              <a:gd name="connsiteX137" fmla="*/ 12630 w 12653"/>
              <a:gd name="connsiteY137" fmla="*/ 3339 h 4042"/>
              <a:gd name="connsiteX138" fmla="*/ 12492 w 12653"/>
              <a:gd name="connsiteY138" fmla="*/ 3339 h 4042"/>
              <a:gd name="connsiteX139" fmla="*/ 12492 w 12653"/>
              <a:gd name="connsiteY139" fmla="*/ 3259 h 4042"/>
              <a:gd name="connsiteX140" fmla="*/ 12492 w 12653"/>
              <a:gd name="connsiteY140" fmla="*/ 3201 h 4042"/>
              <a:gd name="connsiteX141" fmla="*/ 12552 w 12653"/>
              <a:gd name="connsiteY141" fmla="*/ 3201 h 4042"/>
              <a:gd name="connsiteX142" fmla="*/ 12552 w 12653"/>
              <a:gd name="connsiteY142" fmla="*/ 3259 h 4042"/>
              <a:gd name="connsiteX143" fmla="*/ 12492 w 12653"/>
              <a:gd name="connsiteY143" fmla="*/ 3259 h 4042"/>
              <a:gd name="connsiteX144" fmla="*/ 12487 w 12653"/>
              <a:gd name="connsiteY144" fmla="*/ 3084 h 4042"/>
              <a:gd name="connsiteX145" fmla="*/ 12487 w 12653"/>
              <a:gd name="connsiteY145" fmla="*/ 3021 h 4042"/>
              <a:gd name="connsiteX146" fmla="*/ 12552 w 12653"/>
              <a:gd name="connsiteY146" fmla="*/ 3724 h 4042"/>
              <a:gd name="connsiteX147" fmla="*/ 12552 w 12653"/>
              <a:gd name="connsiteY147" fmla="*/ 3787 h 4042"/>
              <a:gd name="connsiteX148" fmla="*/ 12487 w 12653"/>
              <a:gd name="connsiteY148" fmla="*/ 3787 h 4042"/>
              <a:gd name="connsiteX149" fmla="*/ 12552 w 12653"/>
              <a:gd name="connsiteY149" fmla="*/ 3809 h 4042"/>
              <a:gd name="connsiteX150" fmla="*/ 12552 w 12653"/>
              <a:gd name="connsiteY150" fmla="*/ 3880 h 4042"/>
              <a:gd name="connsiteX151" fmla="*/ 12487 w 12653"/>
              <a:gd name="connsiteY151" fmla="*/ 3880 h 4042"/>
              <a:gd name="connsiteX152" fmla="*/ 12487 w 12653"/>
              <a:gd name="connsiteY152" fmla="*/ 3809 h 4042"/>
              <a:gd name="connsiteX153" fmla="*/ 12552 w 12653"/>
              <a:gd name="connsiteY153" fmla="*/ 3809 h 4042"/>
              <a:gd name="connsiteX154" fmla="*/ 12470 w 12653"/>
              <a:gd name="connsiteY154" fmla="*/ 3899 h 4042"/>
              <a:gd name="connsiteX155" fmla="*/ 12470 w 12653"/>
              <a:gd name="connsiteY155" fmla="*/ 3962 h 4042"/>
              <a:gd name="connsiteX156" fmla="*/ 12414 w 12653"/>
              <a:gd name="connsiteY156" fmla="*/ 3962 h 4042"/>
              <a:gd name="connsiteX157" fmla="*/ 12414 w 12653"/>
              <a:gd name="connsiteY157" fmla="*/ 3899 h 4042"/>
              <a:gd name="connsiteX158" fmla="*/ 12470 w 12653"/>
              <a:gd name="connsiteY158" fmla="*/ 3899 h 4042"/>
              <a:gd name="connsiteX159" fmla="*/ 12470 w 12653"/>
              <a:gd name="connsiteY159" fmla="*/ 3809 h 4042"/>
              <a:gd name="connsiteX160" fmla="*/ 12470 w 12653"/>
              <a:gd name="connsiteY160" fmla="*/ 3880 h 4042"/>
              <a:gd name="connsiteX161" fmla="*/ 12414 w 12653"/>
              <a:gd name="connsiteY161" fmla="*/ 3880 h 4042"/>
              <a:gd name="connsiteX162" fmla="*/ 12414 w 12653"/>
              <a:gd name="connsiteY162" fmla="*/ 3809 h 4042"/>
              <a:gd name="connsiteX163" fmla="*/ 12470 w 12653"/>
              <a:gd name="connsiteY163" fmla="*/ 3809 h 4042"/>
              <a:gd name="connsiteX164" fmla="*/ 12092 w 12653"/>
              <a:gd name="connsiteY164" fmla="*/ 4027 h 4042"/>
              <a:gd name="connsiteX165" fmla="*/ 12092 w 12653"/>
              <a:gd name="connsiteY165" fmla="*/ 3986 h 4042"/>
              <a:gd name="connsiteX166" fmla="*/ 12133 w 12653"/>
              <a:gd name="connsiteY166" fmla="*/ 3986 h 4042"/>
              <a:gd name="connsiteX167" fmla="*/ 12133 w 12653"/>
              <a:gd name="connsiteY167" fmla="*/ 4027 h 4042"/>
              <a:gd name="connsiteX168" fmla="*/ 12092 w 12653"/>
              <a:gd name="connsiteY168" fmla="*/ 4027 h 4042"/>
              <a:gd name="connsiteX169" fmla="*/ 240 w 12653"/>
              <a:gd name="connsiteY169" fmla="*/ 3899 h 4042"/>
              <a:gd name="connsiteX170" fmla="*/ 240 w 12653"/>
              <a:gd name="connsiteY170" fmla="*/ 3962 h 4042"/>
              <a:gd name="connsiteX171" fmla="*/ 184 w 12653"/>
              <a:gd name="connsiteY171" fmla="*/ 3962 h 4042"/>
              <a:gd name="connsiteX172" fmla="*/ 184 w 12653"/>
              <a:gd name="connsiteY172" fmla="*/ 3899 h 4042"/>
              <a:gd name="connsiteX173" fmla="*/ 240 w 12653"/>
              <a:gd name="connsiteY173" fmla="*/ 3899 h 4042"/>
              <a:gd name="connsiteX174" fmla="*/ 240 w 12653"/>
              <a:gd name="connsiteY174" fmla="*/ 3809 h 4042"/>
              <a:gd name="connsiteX175" fmla="*/ 240 w 12653"/>
              <a:gd name="connsiteY175" fmla="*/ 3880 h 4042"/>
              <a:gd name="connsiteX176" fmla="*/ 184 w 12653"/>
              <a:gd name="connsiteY176" fmla="*/ 3880 h 4042"/>
              <a:gd name="connsiteX177" fmla="*/ 184 w 12653"/>
              <a:gd name="connsiteY177" fmla="*/ 3809 h 4042"/>
              <a:gd name="connsiteX178" fmla="*/ 240 w 12653"/>
              <a:gd name="connsiteY178" fmla="*/ 3809 h 4042"/>
              <a:gd name="connsiteX179" fmla="*/ 102 w 12653"/>
              <a:gd name="connsiteY179" fmla="*/ 3787 h 4042"/>
              <a:gd name="connsiteX180" fmla="*/ 102 w 12653"/>
              <a:gd name="connsiteY180" fmla="*/ 3724 h 4042"/>
              <a:gd name="connsiteX181" fmla="*/ 166 w 12653"/>
              <a:gd name="connsiteY181" fmla="*/ 3724 h 4042"/>
              <a:gd name="connsiteX182" fmla="*/ 166 w 12653"/>
              <a:gd name="connsiteY182" fmla="*/ 3787 h 4042"/>
              <a:gd name="connsiteX183" fmla="*/ 102 w 12653"/>
              <a:gd name="connsiteY183" fmla="*/ 3787 h 4042"/>
              <a:gd name="connsiteX184" fmla="*/ 102 w 12653"/>
              <a:gd name="connsiteY184" fmla="*/ 3880 h 4042"/>
              <a:gd name="connsiteX185" fmla="*/ 102 w 12653"/>
              <a:gd name="connsiteY185" fmla="*/ 3809 h 4042"/>
              <a:gd name="connsiteX186" fmla="*/ 166 w 12653"/>
              <a:gd name="connsiteY186" fmla="*/ 3809 h 4042"/>
              <a:gd name="connsiteX187" fmla="*/ 166 w 12653"/>
              <a:gd name="connsiteY187" fmla="*/ 3880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2847 h 4042"/>
              <a:gd name="connsiteX98" fmla="*/ 12636 w 12653"/>
              <a:gd name="connsiteY98" fmla="*/ 2847 h 4042"/>
              <a:gd name="connsiteX99" fmla="*/ 12636 w 12653"/>
              <a:gd name="connsiteY99" fmla="*/ 2765 h 4042"/>
              <a:gd name="connsiteX100" fmla="*/ 12574 w 12653"/>
              <a:gd name="connsiteY100" fmla="*/ 2765 h 4042"/>
              <a:gd name="connsiteX101" fmla="*/ 12574 w 12653"/>
              <a:gd name="connsiteY101" fmla="*/ 2708 h 4042"/>
              <a:gd name="connsiteX102" fmla="*/ 12634 w 12653"/>
              <a:gd name="connsiteY102" fmla="*/ 2708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283 h 4042"/>
              <a:gd name="connsiteX118" fmla="*/ 561 w 12653"/>
              <a:gd name="connsiteY118" fmla="*/ 3324 h 4042"/>
              <a:gd name="connsiteX119" fmla="*/ 520 w 12653"/>
              <a:gd name="connsiteY119" fmla="*/ 3324 h 4042"/>
              <a:gd name="connsiteX120" fmla="*/ 520 w 12653"/>
              <a:gd name="connsiteY120" fmla="*/ 3283 h 4042"/>
              <a:gd name="connsiteX121" fmla="*/ 561 w 12653"/>
              <a:gd name="connsiteY121" fmla="*/ 3283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2825 h 4042"/>
              <a:gd name="connsiteX128" fmla="*/ 12574 w 12653"/>
              <a:gd name="connsiteY128" fmla="*/ 2786 h 4042"/>
              <a:gd name="connsiteX129" fmla="*/ 12615 w 12653"/>
              <a:gd name="connsiteY129" fmla="*/ 2786 h 4042"/>
              <a:gd name="connsiteX130" fmla="*/ 12615 w 12653"/>
              <a:gd name="connsiteY130" fmla="*/ 2825 h 4042"/>
              <a:gd name="connsiteX131" fmla="*/ 12574 w 12653"/>
              <a:gd name="connsiteY131" fmla="*/ 2825 h 4042"/>
              <a:gd name="connsiteX132" fmla="*/ 12492 w 12653"/>
              <a:gd name="connsiteY132" fmla="*/ 3339 h 4042"/>
              <a:gd name="connsiteX133" fmla="*/ 12492 w 12653"/>
              <a:gd name="connsiteY133" fmla="*/ 3278 h 4042"/>
              <a:gd name="connsiteX134" fmla="*/ 12571 w 12653"/>
              <a:gd name="connsiteY134" fmla="*/ 3278 h 4042"/>
              <a:gd name="connsiteX135" fmla="*/ 12571 w 12653"/>
              <a:gd name="connsiteY135" fmla="*/ 3201 h 4042"/>
              <a:gd name="connsiteX136" fmla="*/ 12630 w 12653"/>
              <a:gd name="connsiteY136" fmla="*/ 3201 h 4042"/>
              <a:gd name="connsiteX137" fmla="*/ 12630 w 12653"/>
              <a:gd name="connsiteY137" fmla="*/ 3339 h 4042"/>
              <a:gd name="connsiteX138" fmla="*/ 12492 w 12653"/>
              <a:gd name="connsiteY138" fmla="*/ 3339 h 4042"/>
              <a:gd name="connsiteX139" fmla="*/ 12492 w 12653"/>
              <a:gd name="connsiteY139" fmla="*/ 3259 h 4042"/>
              <a:gd name="connsiteX140" fmla="*/ 12492 w 12653"/>
              <a:gd name="connsiteY140" fmla="*/ 3201 h 4042"/>
              <a:gd name="connsiteX141" fmla="*/ 12552 w 12653"/>
              <a:gd name="connsiteY141" fmla="*/ 3201 h 4042"/>
              <a:gd name="connsiteX142" fmla="*/ 12552 w 12653"/>
              <a:gd name="connsiteY142" fmla="*/ 3259 h 4042"/>
              <a:gd name="connsiteX143" fmla="*/ 12492 w 12653"/>
              <a:gd name="connsiteY143" fmla="*/ 3259 h 4042"/>
              <a:gd name="connsiteX144" fmla="*/ 12487 w 12653"/>
              <a:gd name="connsiteY144" fmla="*/ 3084 h 4042"/>
              <a:gd name="connsiteX145" fmla="*/ 12487 w 12653"/>
              <a:gd name="connsiteY145" fmla="*/ 3021 h 4042"/>
              <a:gd name="connsiteX146" fmla="*/ 12552 w 12653"/>
              <a:gd name="connsiteY146" fmla="*/ 3021 h 4042"/>
              <a:gd name="connsiteX147" fmla="*/ 12552 w 12653"/>
              <a:gd name="connsiteY147" fmla="*/ 3787 h 4042"/>
              <a:gd name="connsiteX148" fmla="*/ 12487 w 12653"/>
              <a:gd name="connsiteY148" fmla="*/ 3787 h 4042"/>
              <a:gd name="connsiteX149" fmla="*/ 12552 w 12653"/>
              <a:gd name="connsiteY149" fmla="*/ 3809 h 4042"/>
              <a:gd name="connsiteX150" fmla="*/ 12552 w 12653"/>
              <a:gd name="connsiteY150" fmla="*/ 3880 h 4042"/>
              <a:gd name="connsiteX151" fmla="*/ 12487 w 12653"/>
              <a:gd name="connsiteY151" fmla="*/ 3880 h 4042"/>
              <a:gd name="connsiteX152" fmla="*/ 12487 w 12653"/>
              <a:gd name="connsiteY152" fmla="*/ 3809 h 4042"/>
              <a:gd name="connsiteX153" fmla="*/ 12552 w 12653"/>
              <a:gd name="connsiteY153" fmla="*/ 3809 h 4042"/>
              <a:gd name="connsiteX154" fmla="*/ 12470 w 12653"/>
              <a:gd name="connsiteY154" fmla="*/ 3899 h 4042"/>
              <a:gd name="connsiteX155" fmla="*/ 12470 w 12653"/>
              <a:gd name="connsiteY155" fmla="*/ 3962 h 4042"/>
              <a:gd name="connsiteX156" fmla="*/ 12414 w 12653"/>
              <a:gd name="connsiteY156" fmla="*/ 3962 h 4042"/>
              <a:gd name="connsiteX157" fmla="*/ 12414 w 12653"/>
              <a:gd name="connsiteY157" fmla="*/ 3899 h 4042"/>
              <a:gd name="connsiteX158" fmla="*/ 12470 w 12653"/>
              <a:gd name="connsiteY158" fmla="*/ 3899 h 4042"/>
              <a:gd name="connsiteX159" fmla="*/ 12470 w 12653"/>
              <a:gd name="connsiteY159" fmla="*/ 3809 h 4042"/>
              <a:gd name="connsiteX160" fmla="*/ 12470 w 12653"/>
              <a:gd name="connsiteY160" fmla="*/ 3880 h 4042"/>
              <a:gd name="connsiteX161" fmla="*/ 12414 w 12653"/>
              <a:gd name="connsiteY161" fmla="*/ 3880 h 4042"/>
              <a:gd name="connsiteX162" fmla="*/ 12414 w 12653"/>
              <a:gd name="connsiteY162" fmla="*/ 3809 h 4042"/>
              <a:gd name="connsiteX163" fmla="*/ 12470 w 12653"/>
              <a:gd name="connsiteY163" fmla="*/ 3809 h 4042"/>
              <a:gd name="connsiteX164" fmla="*/ 12092 w 12653"/>
              <a:gd name="connsiteY164" fmla="*/ 4027 h 4042"/>
              <a:gd name="connsiteX165" fmla="*/ 12092 w 12653"/>
              <a:gd name="connsiteY165" fmla="*/ 3986 h 4042"/>
              <a:gd name="connsiteX166" fmla="*/ 12133 w 12653"/>
              <a:gd name="connsiteY166" fmla="*/ 3986 h 4042"/>
              <a:gd name="connsiteX167" fmla="*/ 12133 w 12653"/>
              <a:gd name="connsiteY167" fmla="*/ 4027 h 4042"/>
              <a:gd name="connsiteX168" fmla="*/ 12092 w 12653"/>
              <a:gd name="connsiteY168" fmla="*/ 4027 h 4042"/>
              <a:gd name="connsiteX169" fmla="*/ 240 w 12653"/>
              <a:gd name="connsiteY169" fmla="*/ 3899 h 4042"/>
              <a:gd name="connsiteX170" fmla="*/ 240 w 12653"/>
              <a:gd name="connsiteY170" fmla="*/ 3962 h 4042"/>
              <a:gd name="connsiteX171" fmla="*/ 184 w 12653"/>
              <a:gd name="connsiteY171" fmla="*/ 3962 h 4042"/>
              <a:gd name="connsiteX172" fmla="*/ 184 w 12653"/>
              <a:gd name="connsiteY172" fmla="*/ 3899 h 4042"/>
              <a:gd name="connsiteX173" fmla="*/ 240 w 12653"/>
              <a:gd name="connsiteY173" fmla="*/ 3899 h 4042"/>
              <a:gd name="connsiteX174" fmla="*/ 240 w 12653"/>
              <a:gd name="connsiteY174" fmla="*/ 3809 h 4042"/>
              <a:gd name="connsiteX175" fmla="*/ 240 w 12653"/>
              <a:gd name="connsiteY175" fmla="*/ 3880 h 4042"/>
              <a:gd name="connsiteX176" fmla="*/ 184 w 12653"/>
              <a:gd name="connsiteY176" fmla="*/ 3880 h 4042"/>
              <a:gd name="connsiteX177" fmla="*/ 184 w 12653"/>
              <a:gd name="connsiteY177" fmla="*/ 3809 h 4042"/>
              <a:gd name="connsiteX178" fmla="*/ 240 w 12653"/>
              <a:gd name="connsiteY178" fmla="*/ 3809 h 4042"/>
              <a:gd name="connsiteX179" fmla="*/ 102 w 12653"/>
              <a:gd name="connsiteY179" fmla="*/ 3787 h 4042"/>
              <a:gd name="connsiteX180" fmla="*/ 102 w 12653"/>
              <a:gd name="connsiteY180" fmla="*/ 3724 h 4042"/>
              <a:gd name="connsiteX181" fmla="*/ 166 w 12653"/>
              <a:gd name="connsiteY181" fmla="*/ 3724 h 4042"/>
              <a:gd name="connsiteX182" fmla="*/ 166 w 12653"/>
              <a:gd name="connsiteY182" fmla="*/ 3787 h 4042"/>
              <a:gd name="connsiteX183" fmla="*/ 102 w 12653"/>
              <a:gd name="connsiteY183" fmla="*/ 3787 h 4042"/>
              <a:gd name="connsiteX184" fmla="*/ 102 w 12653"/>
              <a:gd name="connsiteY184" fmla="*/ 3880 h 4042"/>
              <a:gd name="connsiteX185" fmla="*/ 102 w 12653"/>
              <a:gd name="connsiteY185" fmla="*/ 3809 h 4042"/>
              <a:gd name="connsiteX186" fmla="*/ 166 w 12653"/>
              <a:gd name="connsiteY186" fmla="*/ 3809 h 4042"/>
              <a:gd name="connsiteX187" fmla="*/ 166 w 12653"/>
              <a:gd name="connsiteY187" fmla="*/ 3880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2847 h 4042"/>
              <a:gd name="connsiteX98" fmla="*/ 12636 w 12653"/>
              <a:gd name="connsiteY98" fmla="*/ 2847 h 4042"/>
              <a:gd name="connsiteX99" fmla="*/ 12636 w 12653"/>
              <a:gd name="connsiteY99" fmla="*/ 2765 h 4042"/>
              <a:gd name="connsiteX100" fmla="*/ 12574 w 12653"/>
              <a:gd name="connsiteY100" fmla="*/ 2765 h 4042"/>
              <a:gd name="connsiteX101" fmla="*/ 12574 w 12653"/>
              <a:gd name="connsiteY101" fmla="*/ 2708 h 4042"/>
              <a:gd name="connsiteX102" fmla="*/ 12634 w 12653"/>
              <a:gd name="connsiteY102" fmla="*/ 2708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283 h 4042"/>
              <a:gd name="connsiteX118" fmla="*/ 561 w 12653"/>
              <a:gd name="connsiteY118" fmla="*/ 3324 h 4042"/>
              <a:gd name="connsiteX119" fmla="*/ 520 w 12653"/>
              <a:gd name="connsiteY119" fmla="*/ 3324 h 4042"/>
              <a:gd name="connsiteX120" fmla="*/ 520 w 12653"/>
              <a:gd name="connsiteY120" fmla="*/ 3283 h 4042"/>
              <a:gd name="connsiteX121" fmla="*/ 561 w 12653"/>
              <a:gd name="connsiteY121" fmla="*/ 3283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2825 h 4042"/>
              <a:gd name="connsiteX128" fmla="*/ 12574 w 12653"/>
              <a:gd name="connsiteY128" fmla="*/ 2786 h 4042"/>
              <a:gd name="connsiteX129" fmla="*/ 12615 w 12653"/>
              <a:gd name="connsiteY129" fmla="*/ 2786 h 4042"/>
              <a:gd name="connsiteX130" fmla="*/ 12615 w 12653"/>
              <a:gd name="connsiteY130" fmla="*/ 2825 h 4042"/>
              <a:gd name="connsiteX131" fmla="*/ 12574 w 12653"/>
              <a:gd name="connsiteY131" fmla="*/ 2825 h 4042"/>
              <a:gd name="connsiteX132" fmla="*/ 12492 w 12653"/>
              <a:gd name="connsiteY132" fmla="*/ 3339 h 4042"/>
              <a:gd name="connsiteX133" fmla="*/ 12492 w 12653"/>
              <a:gd name="connsiteY133" fmla="*/ 3278 h 4042"/>
              <a:gd name="connsiteX134" fmla="*/ 12571 w 12653"/>
              <a:gd name="connsiteY134" fmla="*/ 3278 h 4042"/>
              <a:gd name="connsiteX135" fmla="*/ 12571 w 12653"/>
              <a:gd name="connsiteY135" fmla="*/ 3201 h 4042"/>
              <a:gd name="connsiteX136" fmla="*/ 12630 w 12653"/>
              <a:gd name="connsiteY136" fmla="*/ 3201 h 4042"/>
              <a:gd name="connsiteX137" fmla="*/ 12630 w 12653"/>
              <a:gd name="connsiteY137" fmla="*/ 3339 h 4042"/>
              <a:gd name="connsiteX138" fmla="*/ 12492 w 12653"/>
              <a:gd name="connsiteY138" fmla="*/ 3339 h 4042"/>
              <a:gd name="connsiteX139" fmla="*/ 12492 w 12653"/>
              <a:gd name="connsiteY139" fmla="*/ 3259 h 4042"/>
              <a:gd name="connsiteX140" fmla="*/ 12492 w 12653"/>
              <a:gd name="connsiteY140" fmla="*/ 3201 h 4042"/>
              <a:gd name="connsiteX141" fmla="*/ 12552 w 12653"/>
              <a:gd name="connsiteY141" fmla="*/ 3201 h 4042"/>
              <a:gd name="connsiteX142" fmla="*/ 12552 w 12653"/>
              <a:gd name="connsiteY142" fmla="*/ 3259 h 4042"/>
              <a:gd name="connsiteX143" fmla="*/ 12492 w 12653"/>
              <a:gd name="connsiteY143" fmla="*/ 3259 h 4042"/>
              <a:gd name="connsiteX144" fmla="*/ 12487 w 12653"/>
              <a:gd name="connsiteY144" fmla="*/ 3084 h 4042"/>
              <a:gd name="connsiteX145" fmla="*/ 12487 w 12653"/>
              <a:gd name="connsiteY145" fmla="*/ 3021 h 4042"/>
              <a:gd name="connsiteX146" fmla="*/ 12552 w 12653"/>
              <a:gd name="connsiteY146" fmla="*/ 3021 h 4042"/>
              <a:gd name="connsiteX147" fmla="*/ 12552 w 12653"/>
              <a:gd name="connsiteY147" fmla="*/ 3084 h 4042"/>
              <a:gd name="connsiteX148" fmla="*/ 12487 w 12653"/>
              <a:gd name="connsiteY148" fmla="*/ 3787 h 4042"/>
              <a:gd name="connsiteX149" fmla="*/ 12552 w 12653"/>
              <a:gd name="connsiteY149" fmla="*/ 3809 h 4042"/>
              <a:gd name="connsiteX150" fmla="*/ 12552 w 12653"/>
              <a:gd name="connsiteY150" fmla="*/ 3880 h 4042"/>
              <a:gd name="connsiteX151" fmla="*/ 12487 w 12653"/>
              <a:gd name="connsiteY151" fmla="*/ 3880 h 4042"/>
              <a:gd name="connsiteX152" fmla="*/ 12487 w 12653"/>
              <a:gd name="connsiteY152" fmla="*/ 3809 h 4042"/>
              <a:gd name="connsiteX153" fmla="*/ 12552 w 12653"/>
              <a:gd name="connsiteY153" fmla="*/ 3809 h 4042"/>
              <a:gd name="connsiteX154" fmla="*/ 12470 w 12653"/>
              <a:gd name="connsiteY154" fmla="*/ 3899 h 4042"/>
              <a:gd name="connsiteX155" fmla="*/ 12470 w 12653"/>
              <a:gd name="connsiteY155" fmla="*/ 3962 h 4042"/>
              <a:gd name="connsiteX156" fmla="*/ 12414 w 12653"/>
              <a:gd name="connsiteY156" fmla="*/ 3962 h 4042"/>
              <a:gd name="connsiteX157" fmla="*/ 12414 w 12653"/>
              <a:gd name="connsiteY157" fmla="*/ 3899 h 4042"/>
              <a:gd name="connsiteX158" fmla="*/ 12470 w 12653"/>
              <a:gd name="connsiteY158" fmla="*/ 3899 h 4042"/>
              <a:gd name="connsiteX159" fmla="*/ 12470 w 12653"/>
              <a:gd name="connsiteY159" fmla="*/ 3809 h 4042"/>
              <a:gd name="connsiteX160" fmla="*/ 12470 w 12653"/>
              <a:gd name="connsiteY160" fmla="*/ 3880 h 4042"/>
              <a:gd name="connsiteX161" fmla="*/ 12414 w 12653"/>
              <a:gd name="connsiteY161" fmla="*/ 3880 h 4042"/>
              <a:gd name="connsiteX162" fmla="*/ 12414 w 12653"/>
              <a:gd name="connsiteY162" fmla="*/ 3809 h 4042"/>
              <a:gd name="connsiteX163" fmla="*/ 12470 w 12653"/>
              <a:gd name="connsiteY163" fmla="*/ 3809 h 4042"/>
              <a:gd name="connsiteX164" fmla="*/ 12092 w 12653"/>
              <a:gd name="connsiteY164" fmla="*/ 4027 h 4042"/>
              <a:gd name="connsiteX165" fmla="*/ 12092 w 12653"/>
              <a:gd name="connsiteY165" fmla="*/ 3986 h 4042"/>
              <a:gd name="connsiteX166" fmla="*/ 12133 w 12653"/>
              <a:gd name="connsiteY166" fmla="*/ 3986 h 4042"/>
              <a:gd name="connsiteX167" fmla="*/ 12133 w 12653"/>
              <a:gd name="connsiteY167" fmla="*/ 4027 h 4042"/>
              <a:gd name="connsiteX168" fmla="*/ 12092 w 12653"/>
              <a:gd name="connsiteY168" fmla="*/ 4027 h 4042"/>
              <a:gd name="connsiteX169" fmla="*/ 240 w 12653"/>
              <a:gd name="connsiteY169" fmla="*/ 3899 h 4042"/>
              <a:gd name="connsiteX170" fmla="*/ 240 w 12653"/>
              <a:gd name="connsiteY170" fmla="*/ 3962 h 4042"/>
              <a:gd name="connsiteX171" fmla="*/ 184 w 12653"/>
              <a:gd name="connsiteY171" fmla="*/ 3962 h 4042"/>
              <a:gd name="connsiteX172" fmla="*/ 184 w 12653"/>
              <a:gd name="connsiteY172" fmla="*/ 3899 h 4042"/>
              <a:gd name="connsiteX173" fmla="*/ 240 w 12653"/>
              <a:gd name="connsiteY173" fmla="*/ 3899 h 4042"/>
              <a:gd name="connsiteX174" fmla="*/ 240 w 12653"/>
              <a:gd name="connsiteY174" fmla="*/ 3809 h 4042"/>
              <a:gd name="connsiteX175" fmla="*/ 240 w 12653"/>
              <a:gd name="connsiteY175" fmla="*/ 3880 h 4042"/>
              <a:gd name="connsiteX176" fmla="*/ 184 w 12653"/>
              <a:gd name="connsiteY176" fmla="*/ 3880 h 4042"/>
              <a:gd name="connsiteX177" fmla="*/ 184 w 12653"/>
              <a:gd name="connsiteY177" fmla="*/ 3809 h 4042"/>
              <a:gd name="connsiteX178" fmla="*/ 240 w 12653"/>
              <a:gd name="connsiteY178" fmla="*/ 3809 h 4042"/>
              <a:gd name="connsiteX179" fmla="*/ 102 w 12653"/>
              <a:gd name="connsiteY179" fmla="*/ 3787 h 4042"/>
              <a:gd name="connsiteX180" fmla="*/ 102 w 12653"/>
              <a:gd name="connsiteY180" fmla="*/ 3724 h 4042"/>
              <a:gd name="connsiteX181" fmla="*/ 166 w 12653"/>
              <a:gd name="connsiteY181" fmla="*/ 3724 h 4042"/>
              <a:gd name="connsiteX182" fmla="*/ 166 w 12653"/>
              <a:gd name="connsiteY182" fmla="*/ 3787 h 4042"/>
              <a:gd name="connsiteX183" fmla="*/ 102 w 12653"/>
              <a:gd name="connsiteY183" fmla="*/ 3787 h 4042"/>
              <a:gd name="connsiteX184" fmla="*/ 102 w 12653"/>
              <a:gd name="connsiteY184" fmla="*/ 3880 h 4042"/>
              <a:gd name="connsiteX185" fmla="*/ 102 w 12653"/>
              <a:gd name="connsiteY185" fmla="*/ 3809 h 4042"/>
              <a:gd name="connsiteX186" fmla="*/ 166 w 12653"/>
              <a:gd name="connsiteY186" fmla="*/ 3809 h 4042"/>
              <a:gd name="connsiteX187" fmla="*/ 166 w 12653"/>
              <a:gd name="connsiteY187" fmla="*/ 3880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2847 h 4042"/>
              <a:gd name="connsiteX98" fmla="*/ 12636 w 12653"/>
              <a:gd name="connsiteY98" fmla="*/ 2847 h 4042"/>
              <a:gd name="connsiteX99" fmla="*/ 12636 w 12653"/>
              <a:gd name="connsiteY99" fmla="*/ 2765 h 4042"/>
              <a:gd name="connsiteX100" fmla="*/ 12574 w 12653"/>
              <a:gd name="connsiteY100" fmla="*/ 2765 h 4042"/>
              <a:gd name="connsiteX101" fmla="*/ 12574 w 12653"/>
              <a:gd name="connsiteY101" fmla="*/ 2708 h 4042"/>
              <a:gd name="connsiteX102" fmla="*/ 12634 w 12653"/>
              <a:gd name="connsiteY102" fmla="*/ 2708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283 h 4042"/>
              <a:gd name="connsiteX118" fmla="*/ 561 w 12653"/>
              <a:gd name="connsiteY118" fmla="*/ 3324 h 4042"/>
              <a:gd name="connsiteX119" fmla="*/ 520 w 12653"/>
              <a:gd name="connsiteY119" fmla="*/ 3324 h 4042"/>
              <a:gd name="connsiteX120" fmla="*/ 520 w 12653"/>
              <a:gd name="connsiteY120" fmla="*/ 3283 h 4042"/>
              <a:gd name="connsiteX121" fmla="*/ 561 w 12653"/>
              <a:gd name="connsiteY121" fmla="*/ 3283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2825 h 4042"/>
              <a:gd name="connsiteX128" fmla="*/ 12574 w 12653"/>
              <a:gd name="connsiteY128" fmla="*/ 2786 h 4042"/>
              <a:gd name="connsiteX129" fmla="*/ 12615 w 12653"/>
              <a:gd name="connsiteY129" fmla="*/ 2786 h 4042"/>
              <a:gd name="connsiteX130" fmla="*/ 12615 w 12653"/>
              <a:gd name="connsiteY130" fmla="*/ 2825 h 4042"/>
              <a:gd name="connsiteX131" fmla="*/ 12574 w 12653"/>
              <a:gd name="connsiteY131" fmla="*/ 2825 h 4042"/>
              <a:gd name="connsiteX132" fmla="*/ 12492 w 12653"/>
              <a:gd name="connsiteY132" fmla="*/ 3339 h 4042"/>
              <a:gd name="connsiteX133" fmla="*/ 12492 w 12653"/>
              <a:gd name="connsiteY133" fmla="*/ 3278 h 4042"/>
              <a:gd name="connsiteX134" fmla="*/ 12571 w 12653"/>
              <a:gd name="connsiteY134" fmla="*/ 3278 h 4042"/>
              <a:gd name="connsiteX135" fmla="*/ 12571 w 12653"/>
              <a:gd name="connsiteY135" fmla="*/ 3201 h 4042"/>
              <a:gd name="connsiteX136" fmla="*/ 12630 w 12653"/>
              <a:gd name="connsiteY136" fmla="*/ 3201 h 4042"/>
              <a:gd name="connsiteX137" fmla="*/ 12630 w 12653"/>
              <a:gd name="connsiteY137" fmla="*/ 3339 h 4042"/>
              <a:gd name="connsiteX138" fmla="*/ 12492 w 12653"/>
              <a:gd name="connsiteY138" fmla="*/ 3339 h 4042"/>
              <a:gd name="connsiteX139" fmla="*/ 12492 w 12653"/>
              <a:gd name="connsiteY139" fmla="*/ 3259 h 4042"/>
              <a:gd name="connsiteX140" fmla="*/ 12492 w 12653"/>
              <a:gd name="connsiteY140" fmla="*/ 3201 h 4042"/>
              <a:gd name="connsiteX141" fmla="*/ 12552 w 12653"/>
              <a:gd name="connsiteY141" fmla="*/ 3201 h 4042"/>
              <a:gd name="connsiteX142" fmla="*/ 12552 w 12653"/>
              <a:gd name="connsiteY142" fmla="*/ 3259 h 4042"/>
              <a:gd name="connsiteX143" fmla="*/ 12492 w 12653"/>
              <a:gd name="connsiteY143" fmla="*/ 3259 h 4042"/>
              <a:gd name="connsiteX144" fmla="*/ 12487 w 12653"/>
              <a:gd name="connsiteY144" fmla="*/ 3084 h 4042"/>
              <a:gd name="connsiteX145" fmla="*/ 12487 w 12653"/>
              <a:gd name="connsiteY145" fmla="*/ 3021 h 4042"/>
              <a:gd name="connsiteX146" fmla="*/ 12552 w 12653"/>
              <a:gd name="connsiteY146" fmla="*/ 3021 h 4042"/>
              <a:gd name="connsiteX147" fmla="*/ 12552 w 12653"/>
              <a:gd name="connsiteY147" fmla="*/ 3084 h 4042"/>
              <a:gd name="connsiteX148" fmla="*/ 12487 w 12653"/>
              <a:gd name="connsiteY148" fmla="*/ 3084 h 4042"/>
              <a:gd name="connsiteX149" fmla="*/ 12552 w 12653"/>
              <a:gd name="connsiteY149" fmla="*/ 3809 h 4042"/>
              <a:gd name="connsiteX150" fmla="*/ 12552 w 12653"/>
              <a:gd name="connsiteY150" fmla="*/ 3880 h 4042"/>
              <a:gd name="connsiteX151" fmla="*/ 12487 w 12653"/>
              <a:gd name="connsiteY151" fmla="*/ 3880 h 4042"/>
              <a:gd name="connsiteX152" fmla="*/ 12487 w 12653"/>
              <a:gd name="connsiteY152" fmla="*/ 3809 h 4042"/>
              <a:gd name="connsiteX153" fmla="*/ 12552 w 12653"/>
              <a:gd name="connsiteY153" fmla="*/ 3809 h 4042"/>
              <a:gd name="connsiteX154" fmla="*/ 12470 w 12653"/>
              <a:gd name="connsiteY154" fmla="*/ 3899 h 4042"/>
              <a:gd name="connsiteX155" fmla="*/ 12470 w 12653"/>
              <a:gd name="connsiteY155" fmla="*/ 3962 h 4042"/>
              <a:gd name="connsiteX156" fmla="*/ 12414 w 12653"/>
              <a:gd name="connsiteY156" fmla="*/ 3962 h 4042"/>
              <a:gd name="connsiteX157" fmla="*/ 12414 w 12653"/>
              <a:gd name="connsiteY157" fmla="*/ 3899 h 4042"/>
              <a:gd name="connsiteX158" fmla="*/ 12470 w 12653"/>
              <a:gd name="connsiteY158" fmla="*/ 3899 h 4042"/>
              <a:gd name="connsiteX159" fmla="*/ 12470 w 12653"/>
              <a:gd name="connsiteY159" fmla="*/ 3809 h 4042"/>
              <a:gd name="connsiteX160" fmla="*/ 12470 w 12653"/>
              <a:gd name="connsiteY160" fmla="*/ 3880 h 4042"/>
              <a:gd name="connsiteX161" fmla="*/ 12414 w 12653"/>
              <a:gd name="connsiteY161" fmla="*/ 3880 h 4042"/>
              <a:gd name="connsiteX162" fmla="*/ 12414 w 12653"/>
              <a:gd name="connsiteY162" fmla="*/ 3809 h 4042"/>
              <a:gd name="connsiteX163" fmla="*/ 12470 w 12653"/>
              <a:gd name="connsiteY163" fmla="*/ 3809 h 4042"/>
              <a:gd name="connsiteX164" fmla="*/ 12092 w 12653"/>
              <a:gd name="connsiteY164" fmla="*/ 4027 h 4042"/>
              <a:gd name="connsiteX165" fmla="*/ 12092 w 12653"/>
              <a:gd name="connsiteY165" fmla="*/ 3986 h 4042"/>
              <a:gd name="connsiteX166" fmla="*/ 12133 w 12653"/>
              <a:gd name="connsiteY166" fmla="*/ 3986 h 4042"/>
              <a:gd name="connsiteX167" fmla="*/ 12133 w 12653"/>
              <a:gd name="connsiteY167" fmla="*/ 4027 h 4042"/>
              <a:gd name="connsiteX168" fmla="*/ 12092 w 12653"/>
              <a:gd name="connsiteY168" fmla="*/ 4027 h 4042"/>
              <a:gd name="connsiteX169" fmla="*/ 240 w 12653"/>
              <a:gd name="connsiteY169" fmla="*/ 3899 h 4042"/>
              <a:gd name="connsiteX170" fmla="*/ 240 w 12653"/>
              <a:gd name="connsiteY170" fmla="*/ 3962 h 4042"/>
              <a:gd name="connsiteX171" fmla="*/ 184 w 12653"/>
              <a:gd name="connsiteY171" fmla="*/ 3962 h 4042"/>
              <a:gd name="connsiteX172" fmla="*/ 184 w 12653"/>
              <a:gd name="connsiteY172" fmla="*/ 3899 h 4042"/>
              <a:gd name="connsiteX173" fmla="*/ 240 w 12653"/>
              <a:gd name="connsiteY173" fmla="*/ 3899 h 4042"/>
              <a:gd name="connsiteX174" fmla="*/ 240 w 12653"/>
              <a:gd name="connsiteY174" fmla="*/ 3809 h 4042"/>
              <a:gd name="connsiteX175" fmla="*/ 240 w 12653"/>
              <a:gd name="connsiteY175" fmla="*/ 3880 h 4042"/>
              <a:gd name="connsiteX176" fmla="*/ 184 w 12653"/>
              <a:gd name="connsiteY176" fmla="*/ 3880 h 4042"/>
              <a:gd name="connsiteX177" fmla="*/ 184 w 12653"/>
              <a:gd name="connsiteY177" fmla="*/ 3809 h 4042"/>
              <a:gd name="connsiteX178" fmla="*/ 240 w 12653"/>
              <a:gd name="connsiteY178" fmla="*/ 3809 h 4042"/>
              <a:gd name="connsiteX179" fmla="*/ 102 w 12653"/>
              <a:gd name="connsiteY179" fmla="*/ 3787 h 4042"/>
              <a:gd name="connsiteX180" fmla="*/ 102 w 12653"/>
              <a:gd name="connsiteY180" fmla="*/ 3724 h 4042"/>
              <a:gd name="connsiteX181" fmla="*/ 166 w 12653"/>
              <a:gd name="connsiteY181" fmla="*/ 3724 h 4042"/>
              <a:gd name="connsiteX182" fmla="*/ 166 w 12653"/>
              <a:gd name="connsiteY182" fmla="*/ 3787 h 4042"/>
              <a:gd name="connsiteX183" fmla="*/ 102 w 12653"/>
              <a:gd name="connsiteY183" fmla="*/ 3787 h 4042"/>
              <a:gd name="connsiteX184" fmla="*/ 102 w 12653"/>
              <a:gd name="connsiteY184" fmla="*/ 3880 h 4042"/>
              <a:gd name="connsiteX185" fmla="*/ 102 w 12653"/>
              <a:gd name="connsiteY185" fmla="*/ 3809 h 4042"/>
              <a:gd name="connsiteX186" fmla="*/ 166 w 12653"/>
              <a:gd name="connsiteY186" fmla="*/ 3809 h 4042"/>
              <a:gd name="connsiteX187" fmla="*/ 166 w 12653"/>
              <a:gd name="connsiteY187" fmla="*/ 3880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2847 h 4042"/>
              <a:gd name="connsiteX98" fmla="*/ 12636 w 12653"/>
              <a:gd name="connsiteY98" fmla="*/ 2847 h 4042"/>
              <a:gd name="connsiteX99" fmla="*/ 12636 w 12653"/>
              <a:gd name="connsiteY99" fmla="*/ 2765 h 4042"/>
              <a:gd name="connsiteX100" fmla="*/ 12574 w 12653"/>
              <a:gd name="connsiteY100" fmla="*/ 2765 h 4042"/>
              <a:gd name="connsiteX101" fmla="*/ 12574 w 12653"/>
              <a:gd name="connsiteY101" fmla="*/ 2708 h 4042"/>
              <a:gd name="connsiteX102" fmla="*/ 12634 w 12653"/>
              <a:gd name="connsiteY102" fmla="*/ 2708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283 h 4042"/>
              <a:gd name="connsiteX118" fmla="*/ 561 w 12653"/>
              <a:gd name="connsiteY118" fmla="*/ 3324 h 4042"/>
              <a:gd name="connsiteX119" fmla="*/ 520 w 12653"/>
              <a:gd name="connsiteY119" fmla="*/ 3324 h 4042"/>
              <a:gd name="connsiteX120" fmla="*/ 520 w 12653"/>
              <a:gd name="connsiteY120" fmla="*/ 3283 h 4042"/>
              <a:gd name="connsiteX121" fmla="*/ 561 w 12653"/>
              <a:gd name="connsiteY121" fmla="*/ 3283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2825 h 4042"/>
              <a:gd name="connsiteX128" fmla="*/ 12574 w 12653"/>
              <a:gd name="connsiteY128" fmla="*/ 2786 h 4042"/>
              <a:gd name="connsiteX129" fmla="*/ 12615 w 12653"/>
              <a:gd name="connsiteY129" fmla="*/ 2786 h 4042"/>
              <a:gd name="connsiteX130" fmla="*/ 12615 w 12653"/>
              <a:gd name="connsiteY130" fmla="*/ 2825 h 4042"/>
              <a:gd name="connsiteX131" fmla="*/ 12574 w 12653"/>
              <a:gd name="connsiteY131" fmla="*/ 2825 h 4042"/>
              <a:gd name="connsiteX132" fmla="*/ 12492 w 12653"/>
              <a:gd name="connsiteY132" fmla="*/ 3339 h 4042"/>
              <a:gd name="connsiteX133" fmla="*/ 12492 w 12653"/>
              <a:gd name="connsiteY133" fmla="*/ 3278 h 4042"/>
              <a:gd name="connsiteX134" fmla="*/ 12571 w 12653"/>
              <a:gd name="connsiteY134" fmla="*/ 3278 h 4042"/>
              <a:gd name="connsiteX135" fmla="*/ 12571 w 12653"/>
              <a:gd name="connsiteY135" fmla="*/ 3201 h 4042"/>
              <a:gd name="connsiteX136" fmla="*/ 12630 w 12653"/>
              <a:gd name="connsiteY136" fmla="*/ 3201 h 4042"/>
              <a:gd name="connsiteX137" fmla="*/ 12630 w 12653"/>
              <a:gd name="connsiteY137" fmla="*/ 3339 h 4042"/>
              <a:gd name="connsiteX138" fmla="*/ 12492 w 12653"/>
              <a:gd name="connsiteY138" fmla="*/ 3339 h 4042"/>
              <a:gd name="connsiteX139" fmla="*/ 12492 w 12653"/>
              <a:gd name="connsiteY139" fmla="*/ 3259 h 4042"/>
              <a:gd name="connsiteX140" fmla="*/ 12492 w 12653"/>
              <a:gd name="connsiteY140" fmla="*/ 3201 h 4042"/>
              <a:gd name="connsiteX141" fmla="*/ 12552 w 12653"/>
              <a:gd name="connsiteY141" fmla="*/ 3201 h 4042"/>
              <a:gd name="connsiteX142" fmla="*/ 12552 w 12653"/>
              <a:gd name="connsiteY142" fmla="*/ 3259 h 4042"/>
              <a:gd name="connsiteX143" fmla="*/ 12492 w 12653"/>
              <a:gd name="connsiteY143" fmla="*/ 3259 h 4042"/>
              <a:gd name="connsiteX144" fmla="*/ 12487 w 12653"/>
              <a:gd name="connsiteY144" fmla="*/ 3084 h 4042"/>
              <a:gd name="connsiteX145" fmla="*/ 12487 w 12653"/>
              <a:gd name="connsiteY145" fmla="*/ 3021 h 4042"/>
              <a:gd name="connsiteX146" fmla="*/ 12552 w 12653"/>
              <a:gd name="connsiteY146" fmla="*/ 3021 h 4042"/>
              <a:gd name="connsiteX147" fmla="*/ 12552 w 12653"/>
              <a:gd name="connsiteY147" fmla="*/ 3084 h 4042"/>
              <a:gd name="connsiteX148" fmla="*/ 12487 w 12653"/>
              <a:gd name="connsiteY148" fmla="*/ 3084 h 4042"/>
              <a:gd name="connsiteX149" fmla="*/ 12552 w 12653"/>
              <a:gd name="connsiteY149" fmla="*/ 3106 h 4042"/>
              <a:gd name="connsiteX150" fmla="*/ 12552 w 12653"/>
              <a:gd name="connsiteY150" fmla="*/ 3880 h 4042"/>
              <a:gd name="connsiteX151" fmla="*/ 12487 w 12653"/>
              <a:gd name="connsiteY151" fmla="*/ 3880 h 4042"/>
              <a:gd name="connsiteX152" fmla="*/ 12487 w 12653"/>
              <a:gd name="connsiteY152" fmla="*/ 3809 h 4042"/>
              <a:gd name="connsiteX153" fmla="*/ 12552 w 12653"/>
              <a:gd name="connsiteY153" fmla="*/ 3809 h 4042"/>
              <a:gd name="connsiteX154" fmla="*/ 12470 w 12653"/>
              <a:gd name="connsiteY154" fmla="*/ 3899 h 4042"/>
              <a:gd name="connsiteX155" fmla="*/ 12470 w 12653"/>
              <a:gd name="connsiteY155" fmla="*/ 3962 h 4042"/>
              <a:gd name="connsiteX156" fmla="*/ 12414 w 12653"/>
              <a:gd name="connsiteY156" fmla="*/ 3962 h 4042"/>
              <a:gd name="connsiteX157" fmla="*/ 12414 w 12653"/>
              <a:gd name="connsiteY157" fmla="*/ 3899 h 4042"/>
              <a:gd name="connsiteX158" fmla="*/ 12470 w 12653"/>
              <a:gd name="connsiteY158" fmla="*/ 3899 h 4042"/>
              <a:gd name="connsiteX159" fmla="*/ 12470 w 12653"/>
              <a:gd name="connsiteY159" fmla="*/ 3809 h 4042"/>
              <a:gd name="connsiteX160" fmla="*/ 12470 w 12653"/>
              <a:gd name="connsiteY160" fmla="*/ 3880 h 4042"/>
              <a:gd name="connsiteX161" fmla="*/ 12414 w 12653"/>
              <a:gd name="connsiteY161" fmla="*/ 3880 h 4042"/>
              <a:gd name="connsiteX162" fmla="*/ 12414 w 12653"/>
              <a:gd name="connsiteY162" fmla="*/ 3809 h 4042"/>
              <a:gd name="connsiteX163" fmla="*/ 12470 w 12653"/>
              <a:gd name="connsiteY163" fmla="*/ 3809 h 4042"/>
              <a:gd name="connsiteX164" fmla="*/ 12092 w 12653"/>
              <a:gd name="connsiteY164" fmla="*/ 4027 h 4042"/>
              <a:gd name="connsiteX165" fmla="*/ 12092 w 12653"/>
              <a:gd name="connsiteY165" fmla="*/ 3986 h 4042"/>
              <a:gd name="connsiteX166" fmla="*/ 12133 w 12653"/>
              <a:gd name="connsiteY166" fmla="*/ 3986 h 4042"/>
              <a:gd name="connsiteX167" fmla="*/ 12133 w 12653"/>
              <a:gd name="connsiteY167" fmla="*/ 4027 h 4042"/>
              <a:gd name="connsiteX168" fmla="*/ 12092 w 12653"/>
              <a:gd name="connsiteY168" fmla="*/ 4027 h 4042"/>
              <a:gd name="connsiteX169" fmla="*/ 240 w 12653"/>
              <a:gd name="connsiteY169" fmla="*/ 3899 h 4042"/>
              <a:gd name="connsiteX170" fmla="*/ 240 w 12653"/>
              <a:gd name="connsiteY170" fmla="*/ 3962 h 4042"/>
              <a:gd name="connsiteX171" fmla="*/ 184 w 12653"/>
              <a:gd name="connsiteY171" fmla="*/ 3962 h 4042"/>
              <a:gd name="connsiteX172" fmla="*/ 184 w 12653"/>
              <a:gd name="connsiteY172" fmla="*/ 3899 h 4042"/>
              <a:gd name="connsiteX173" fmla="*/ 240 w 12653"/>
              <a:gd name="connsiteY173" fmla="*/ 3899 h 4042"/>
              <a:gd name="connsiteX174" fmla="*/ 240 w 12653"/>
              <a:gd name="connsiteY174" fmla="*/ 3809 h 4042"/>
              <a:gd name="connsiteX175" fmla="*/ 240 w 12653"/>
              <a:gd name="connsiteY175" fmla="*/ 3880 h 4042"/>
              <a:gd name="connsiteX176" fmla="*/ 184 w 12653"/>
              <a:gd name="connsiteY176" fmla="*/ 3880 h 4042"/>
              <a:gd name="connsiteX177" fmla="*/ 184 w 12653"/>
              <a:gd name="connsiteY177" fmla="*/ 3809 h 4042"/>
              <a:gd name="connsiteX178" fmla="*/ 240 w 12653"/>
              <a:gd name="connsiteY178" fmla="*/ 3809 h 4042"/>
              <a:gd name="connsiteX179" fmla="*/ 102 w 12653"/>
              <a:gd name="connsiteY179" fmla="*/ 3787 h 4042"/>
              <a:gd name="connsiteX180" fmla="*/ 102 w 12653"/>
              <a:gd name="connsiteY180" fmla="*/ 3724 h 4042"/>
              <a:gd name="connsiteX181" fmla="*/ 166 w 12653"/>
              <a:gd name="connsiteY181" fmla="*/ 3724 h 4042"/>
              <a:gd name="connsiteX182" fmla="*/ 166 w 12653"/>
              <a:gd name="connsiteY182" fmla="*/ 3787 h 4042"/>
              <a:gd name="connsiteX183" fmla="*/ 102 w 12653"/>
              <a:gd name="connsiteY183" fmla="*/ 3787 h 4042"/>
              <a:gd name="connsiteX184" fmla="*/ 102 w 12653"/>
              <a:gd name="connsiteY184" fmla="*/ 3880 h 4042"/>
              <a:gd name="connsiteX185" fmla="*/ 102 w 12653"/>
              <a:gd name="connsiteY185" fmla="*/ 3809 h 4042"/>
              <a:gd name="connsiteX186" fmla="*/ 166 w 12653"/>
              <a:gd name="connsiteY186" fmla="*/ 3809 h 4042"/>
              <a:gd name="connsiteX187" fmla="*/ 166 w 12653"/>
              <a:gd name="connsiteY187" fmla="*/ 3880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2847 h 4042"/>
              <a:gd name="connsiteX98" fmla="*/ 12636 w 12653"/>
              <a:gd name="connsiteY98" fmla="*/ 2847 h 4042"/>
              <a:gd name="connsiteX99" fmla="*/ 12636 w 12653"/>
              <a:gd name="connsiteY99" fmla="*/ 2765 h 4042"/>
              <a:gd name="connsiteX100" fmla="*/ 12574 w 12653"/>
              <a:gd name="connsiteY100" fmla="*/ 2765 h 4042"/>
              <a:gd name="connsiteX101" fmla="*/ 12574 w 12653"/>
              <a:gd name="connsiteY101" fmla="*/ 2708 h 4042"/>
              <a:gd name="connsiteX102" fmla="*/ 12634 w 12653"/>
              <a:gd name="connsiteY102" fmla="*/ 2708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283 h 4042"/>
              <a:gd name="connsiteX118" fmla="*/ 561 w 12653"/>
              <a:gd name="connsiteY118" fmla="*/ 3324 h 4042"/>
              <a:gd name="connsiteX119" fmla="*/ 520 w 12653"/>
              <a:gd name="connsiteY119" fmla="*/ 3324 h 4042"/>
              <a:gd name="connsiteX120" fmla="*/ 520 w 12653"/>
              <a:gd name="connsiteY120" fmla="*/ 3283 h 4042"/>
              <a:gd name="connsiteX121" fmla="*/ 561 w 12653"/>
              <a:gd name="connsiteY121" fmla="*/ 3283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2825 h 4042"/>
              <a:gd name="connsiteX128" fmla="*/ 12574 w 12653"/>
              <a:gd name="connsiteY128" fmla="*/ 2786 h 4042"/>
              <a:gd name="connsiteX129" fmla="*/ 12615 w 12653"/>
              <a:gd name="connsiteY129" fmla="*/ 2786 h 4042"/>
              <a:gd name="connsiteX130" fmla="*/ 12615 w 12653"/>
              <a:gd name="connsiteY130" fmla="*/ 2825 h 4042"/>
              <a:gd name="connsiteX131" fmla="*/ 12574 w 12653"/>
              <a:gd name="connsiteY131" fmla="*/ 2825 h 4042"/>
              <a:gd name="connsiteX132" fmla="*/ 12492 w 12653"/>
              <a:gd name="connsiteY132" fmla="*/ 3339 h 4042"/>
              <a:gd name="connsiteX133" fmla="*/ 12492 w 12653"/>
              <a:gd name="connsiteY133" fmla="*/ 3278 h 4042"/>
              <a:gd name="connsiteX134" fmla="*/ 12571 w 12653"/>
              <a:gd name="connsiteY134" fmla="*/ 3278 h 4042"/>
              <a:gd name="connsiteX135" fmla="*/ 12571 w 12653"/>
              <a:gd name="connsiteY135" fmla="*/ 3201 h 4042"/>
              <a:gd name="connsiteX136" fmla="*/ 12630 w 12653"/>
              <a:gd name="connsiteY136" fmla="*/ 3201 h 4042"/>
              <a:gd name="connsiteX137" fmla="*/ 12630 w 12653"/>
              <a:gd name="connsiteY137" fmla="*/ 3339 h 4042"/>
              <a:gd name="connsiteX138" fmla="*/ 12492 w 12653"/>
              <a:gd name="connsiteY138" fmla="*/ 3339 h 4042"/>
              <a:gd name="connsiteX139" fmla="*/ 12492 w 12653"/>
              <a:gd name="connsiteY139" fmla="*/ 3259 h 4042"/>
              <a:gd name="connsiteX140" fmla="*/ 12492 w 12653"/>
              <a:gd name="connsiteY140" fmla="*/ 3201 h 4042"/>
              <a:gd name="connsiteX141" fmla="*/ 12552 w 12653"/>
              <a:gd name="connsiteY141" fmla="*/ 3201 h 4042"/>
              <a:gd name="connsiteX142" fmla="*/ 12552 w 12653"/>
              <a:gd name="connsiteY142" fmla="*/ 3259 h 4042"/>
              <a:gd name="connsiteX143" fmla="*/ 12492 w 12653"/>
              <a:gd name="connsiteY143" fmla="*/ 3259 h 4042"/>
              <a:gd name="connsiteX144" fmla="*/ 12487 w 12653"/>
              <a:gd name="connsiteY144" fmla="*/ 3084 h 4042"/>
              <a:gd name="connsiteX145" fmla="*/ 12487 w 12653"/>
              <a:gd name="connsiteY145" fmla="*/ 3021 h 4042"/>
              <a:gd name="connsiteX146" fmla="*/ 12552 w 12653"/>
              <a:gd name="connsiteY146" fmla="*/ 3021 h 4042"/>
              <a:gd name="connsiteX147" fmla="*/ 12552 w 12653"/>
              <a:gd name="connsiteY147" fmla="*/ 3084 h 4042"/>
              <a:gd name="connsiteX148" fmla="*/ 12487 w 12653"/>
              <a:gd name="connsiteY148" fmla="*/ 3084 h 4042"/>
              <a:gd name="connsiteX149" fmla="*/ 12552 w 12653"/>
              <a:gd name="connsiteY149" fmla="*/ 3106 h 4042"/>
              <a:gd name="connsiteX150" fmla="*/ 12552 w 12653"/>
              <a:gd name="connsiteY150" fmla="*/ 3177 h 4042"/>
              <a:gd name="connsiteX151" fmla="*/ 12487 w 12653"/>
              <a:gd name="connsiteY151" fmla="*/ 3880 h 4042"/>
              <a:gd name="connsiteX152" fmla="*/ 12487 w 12653"/>
              <a:gd name="connsiteY152" fmla="*/ 3809 h 4042"/>
              <a:gd name="connsiteX153" fmla="*/ 12552 w 12653"/>
              <a:gd name="connsiteY153" fmla="*/ 3809 h 4042"/>
              <a:gd name="connsiteX154" fmla="*/ 12470 w 12653"/>
              <a:gd name="connsiteY154" fmla="*/ 3899 h 4042"/>
              <a:gd name="connsiteX155" fmla="*/ 12470 w 12653"/>
              <a:gd name="connsiteY155" fmla="*/ 3962 h 4042"/>
              <a:gd name="connsiteX156" fmla="*/ 12414 w 12653"/>
              <a:gd name="connsiteY156" fmla="*/ 3962 h 4042"/>
              <a:gd name="connsiteX157" fmla="*/ 12414 w 12653"/>
              <a:gd name="connsiteY157" fmla="*/ 3899 h 4042"/>
              <a:gd name="connsiteX158" fmla="*/ 12470 w 12653"/>
              <a:gd name="connsiteY158" fmla="*/ 3899 h 4042"/>
              <a:gd name="connsiteX159" fmla="*/ 12470 w 12653"/>
              <a:gd name="connsiteY159" fmla="*/ 3809 h 4042"/>
              <a:gd name="connsiteX160" fmla="*/ 12470 w 12653"/>
              <a:gd name="connsiteY160" fmla="*/ 3880 h 4042"/>
              <a:gd name="connsiteX161" fmla="*/ 12414 w 12653"/>
              <a:gd name="connsiteY161" fmla="*/ 3880 h 4042"/>
              <a:gd name="connsiteX162" fmla="*/ 12414 w 12653"/>
              <a:gd name="connsiteY162" fmla="*/ 3809 h 4042"/>
              <a:gd name="connsiteX163" fmla="*/ 12470 w 12653"/>
              <a:gd name="connsiteY163" fmla="*/ 3809 h 4042"/>
              <a:gd name="connsiteX164" fmla="*/ 12092 w 12653"/>
              <a:gd name="connsiteY164" fmla="*/ 4027 h 4042"/>
              <a:gd name="connsiteX165" fmla="*/ 12092 w 12653"/>
              <a:gd name="connsiteY165" fmla="*/ 3986 h 4042"/>
              <a:gd name="connsiteX166" fmla="*/ 12133 w 12653"/>
              <a:gd name="connsiteY166" fmla="*/ 3986 h 4042"/>
              <a:gd name="connsiteX167" fmla="*/ 12133 w 12653"/>
              <a:gd name="connsiteY167" fmla="*/ 4027 h 4042"/>
              <a:gd name="connsiteX168" fmla="*/ 12092 w 12653"/>
              <a:gd name="connsiteY168" fmla="*/ 4027 h 4042"/>
              <a:gd name="connsiteX169" fmla="*/ 240 w 12653"/>
              <a:gd name="connsiteY169" fmla="*/ 3899 h 4042"/>
              <a:gd name="connsiteX170" fmla="*/ 240 w 12653"/>
              <a:gd name="connsiteY170" fmla="*/ 3962 h 4042"/>
              <a:gd name="connsiteX171" fmla="*/ 184 w 12653"/>
              <a:gd name="connsiteY171" fmla="*/ 3962 h 4042"/>
              <a:gd name="connsiteX172" fmla="*/ 184 w 12653"/>
              <a:gd name="connsiteY172" fmla="*/ 3899 h 4042"/>
              <a:gd name="connsiteX173" fmla="*/ 240 w 12653"/>
              <a:gd name="connsiteY173" fmla="*/ 3899 h 4042"/>
              <a:gd name="connsiteX174" fmla="*/ 240 w 12653"/>
              <a:gd name="connsiteY174" fmla="*/ 3809 h 4042"/>
              <a:gd name="connsiteX175" fmla="*/ 240 w 12653"/>
              <a:gd name="connsiteY175" fmla="*/ 3880 h 4042"/>
              <a:gd name="connsiteX176" fmla="*/ 184 w 12653"/>
              <a:gd name="connsiteY176" fmla="*/ 3880 h 4042"/>
              <a:gd name="connsiteX177" fmla="*/ 184 w 12653"/>
              <a:gd name="connsiteY177" fmla="*/ 3809 h 4042"/>
              <a:gd name="connsiteX178" fmla="*/ 240 w 12653"/>
              <a:gd name="connsiteY178" fmla="*/ 3809 h 4042"/>
              <a:gd name="connsiteX179" fmla="*/ 102 w 12653"/>
              <a:gd name="connsiteY179" fmla="*/ 3787 h 4042"/>
              <a:gd name="connsiteX180" fmla="*/ 102 w 12653"/>
              <a:gd name="connsiteY180" fmla="*/ 3724 h 4042"/>
              <a:gd name="connsiteX181" fmla="*/ 166 w 12653"/>
              <a:gd name="connsiteY181" fmla="*/ 3724 h 4042"/>
              <a:gd name="connsiteX182" fmla="*/ 166 w 12653"/>
              <a:gd name="connsiteY182" fmla="*/ 3787 h 4042"/>
              <a:gd name="connsiteX183" fmla="*/ 102 w 12653"/>
              <a:gd name="connsiteY183" fmla="*/ 3787 h 4042"/>
              <a:gd name="connsiteX184" fmla="*/ 102 w 12653"/>
              <a:gd name="connsiteY184" fmla="*/ 3880 h 4042"/>
              <a:gd name="connsiteX185" fmla="*/ 102 w 12653"/>
              <a:gd name="connsiteY185" fmla="*/ 3809 h 4042"/>
              <a:gd name="connsiteX186" fmla="*/ 166 w 12653"/>
              <a:gd name="connsiteY186" fmla="*/ 3809 h 4042"/>
              <a:gd name="connsiteX187" fmla="*/ 166 w 12653"/>
              <a:gd name="connsiteY187" fmla="*/ 3880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2847 h 4042"/>
              <a:gd name="connsiteX98" fmla="*/ 12636 w 12653"/>
              <a:gd name="connsiteY98" fmla="*/ 2847 h 4042"/>
              <a:gd name="connsiteX99" fmla="*/ 12636 w 12653"/>
              <a:gd name="connsiteY99" fmla="*/ 2765 h 4042"/>
              <a:gd name="connsiteX100" fmla="*/ 12574 w 12653"/>
              <a:gd name="connsiteY100" fmla="*/ 2765 h 4042"/>
              <a:gd name="connsiteX101" fmla="*/ 12574 w 12653"/>
              <a:gd name="connsiteY101" fmla="*/ 2708 h 4042"/>
              <a:gd name="connsiteX102" fmla="*/ 12634 w 12653"/>
              <a:gd name="connsiteY102" fmla="*/ 2708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283 h 4042"/>
              <a:gd name="connsiteX118" fmla="*/ 561 w 12653"/>
              <a:gd name="connsiteY118" fmla="*/ 3324 h 4042"/>
              <a:gd name="connsiteX119" fmla="*/ 520 w 12653"/>
              <a:gd name="connsiteY119" fmla="*/ 3324 h 4042"/>
              <a:gd name="connsiteX120" fmla="*/ 520 w 12653"/>
              <a:gd name="connsiteY120" fmla="*/ 3283 h 4042"/>
              <a:gd name="connsiteX121" fmla="*/ 561 w 12653"/>
              <a:gd name="connsiteY121" fmla="*/ 3283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2825 h 4042"/>
              <a:gd name="connsiteX128" fmla="*/ 12574 w 12653"/>
              <a:gd name="connsiteY128" fmla="*/ 2786 h 4042"/>
              <a:gd name="connsiteX129" fmla="*/ 12615 w 12653"/>
              <a:gd name="connsiteY129" fmla="*/ 2786 h 4042"/>
              <a:gd name="connsiteX130" fmla="*/ 12615 w 12653"/>
              <a:gd name="connsiteY130" fmla="*/ 2825 h 4042"/>
              <a:gd name="connsiteX131" fmla="*/ 12574 w 12653"/>
              <a:gd name="connsiteY131" fmla="*/ 2825 h 4042"/>
              <a:gd name="connsiteX132" fmla="*/ 12492 w 12653"/>
              <a:gd name="connsiteY132" fmla="*/ 3339 h 4042"/>
              <a:gd name="connsiteX133" fmla="*/ 12492 w 12653"/>
              <a:gd name="connsiteY133" fmla="*/ 3278 h 4042"/>
              <a:gd name="connsiteX134" fmla="*/ 12571 w 12653"/>
              <a:gd name="connsiteY134" fmla="*/ 3278 h 4042"/>
              <a:gd name="connsiteX135" fmla="*/ 12571 w 12653"/>
              <a:gd name="connsiteY135" fmla="*/ 3201 h 4042"/>
              <a:gd name="connsiteX136" fmla="*/ 12630 w 12653"/>
              <a:gd name="connsiteY136" fmla="*/ 3201 h 4042"/>
              <a:gd name="connsiteX137" fmla="*/ 12630 w 12653"/>
              <a:gd name="connsiteY137" fmla="*/ 3339 h 4042"/>
              <a:gd name="connsiteX138" fmla="*/ 12492 w 12653"/>
              <a:gd name="connsiteY138" fmla="*/ 3339 h 4042"/>
              <a:gd name="connsiteX139" fmla="*/ 12492 w 12653"/>
              <a:gd name="connsiteY139" fmla="*/ 3259 h 4042"/>
              <a:gd name="connsiteX140" fmla="*/ 12492 w 12653"/>
              <a:gd name="connsiteY140" fmla="*/ 3201 h 4042"/>
              <a:gd name="connsiteX141" fmla="*/ 12552 w 12653"/>
              <a:gd name="connsiteY141" fmla="*/ 3201 h 4042"/>
              <a:gd name="connsiteX142" fmla="*/ 12552 w 12653"/>
              <a:gd name="connsiteY142" fmla="*/ 3259 h 4042"/>
              <a:gd name="connsiteX143" fmla="*/ 12492 w 12653"/>
              <a:gd name="connsiteY143" fmla="*/ 3259 h 4042"/>
              <a:gd name="connsiteX144" fmla="*/ 12487 w 12653"/>
              <a:gd name="connsiteY144" fmla="*/ 3084 h 4042"/>
              <a:gd name="connsiteX145" fmla="*/ 12487 w 12653"/>
              <a:gd name="connsiteY145" fmla="*/ 3021 h 4042"/>
              <a:gd name="connsiteX146" fmla="*/ 12552 w 12653"/>
              <a:gd name="connsiteY146" fmla="*/ 3021 h 4042"/>
              <a:gd name="connsiteX147" fmla="*/ 12552 w 12653"/>
              <a:gd name="connsiteY147" fmla="*/ 3084 h 4042"/>
              <a:gd name="connsiteX148" fmla="*/ 12487 w 12653"/>
              <a:gd name="connsiteY148" fmla="*/ 3084 h 4042"/>
              <a:gd name="connsiteX149" fmla="*/ 12552 w 12653"/>
              <a:gd name="connsiteY149" fmla="*/ 3106 h 4042"/>
              <a:gd name="connsiteX150" fmla="*/ 12552 w 12653"/>
              <a:gd name="connsiteY150" fmla="*/ 3177 h 4042"/>
              <a:gd name="connsiteX151" fmla="*/ 12487 w 12653"/>
              <a:gd name="connsiteY151" fmla="*/ 3177 h 4042"/>
              <a:gd name="connsiteX152" fmla="*/ 12487 w 12653"/>
              <a:gd name="connsiteY152" fmla="*/ 3809 h 4042"/>
              <a:gd name="connsiteX153" fmla="*/ 12552 w 12653"/>
              <a:gd name="connsiteY153" fmla="*/ 3809 h 4042"/>
              <a:gd name="connsiteX154" fmla="*/ 12470 w 12653"/>
              <a:gd name="connsiteY154" fmla="*/ 3899 h 4042"/>
              <a:gd name="connsiteX155" fmla="*/ 12470 w 12653"/>
              <a:gd name="connsiteY155" fmla="*/ 3962 h 4042"/>
              <a:gd name="connsiteX156" fmla="*/ 12414 w 12653"/>
              <a:gd name="connsiteY156" fmla="*/ 3962 h 4042"/>
              <a:gd name="connsiteX157" fmla="*/ 12414 w 12653"/>
              <a:gd name="connsiteY157" fmla="*/ 3899 h 4042"/>
              <a:gd name="connsiteX158" fmla="*/ 12470 w 12653"/>
              <a:gd name="connsiteY158" fmla="*/ 3899 h 4042"/>
              <a:gd name="connsiteX159" fmla="*/ 12470 w 12653"/>
              <a:gd name="connsiteY159" fmla="*/ 3809 h 4042"/>
              <a:gd name="connsiteX160" fmla="*/ 12470 w 12653"/>
              <a:gd name="connsiteY160" fmla="*/ 3880 h 4042"/>
              <a:gd name="connsiteX161" fmla="*/ 12414 w 12653"/>
              <a:gd name="connsiteY161" fmla="*/ 3880 h 4042"/>
              <a:gd name="connsiteX162" fmla="*/ 12414 w 12653"/>
              <a:gd name="connsiteY162" fmla="*/ 3809 h 4042"/>
              <a:gd name="connsiteX163" fmla="*/ 12470 w 12653"/>
              <a:gd name="connsiteY163" fmla="*/ 3809 h 4042"/>
              <a:gd name="connsiteX164" fmla="*/ 12092 w 12653"/>
              <a:gd name="connsiteY164" fmla="*/ 4027 h 4042"/>
              <a:gd name="connsiteX165" fmla="*/ 12092 w 12653"/>
              <a:gd name="connsiteY165" fmla="*/ 3986 h 4042"/>
              <a:gd name="connsiteX166" fmla="*/ 12133 w 12653"/>
              <a:gd name="connsiteY166" fmla="*/ 3986 h 4042"/>
              <a:gd name="connsiteX167" fmla="*/ 12133 w 12653"/>
              <a:gd name="connsiteY167" fmla="*/ 4027 h 4042"/>
              <a:gd name="connsiteX168" fmla="*/ 12092 w 12653"/>
              <a:gd name="connsiteY168" fmla="*/ 4027 h 4042"/>
              <a:gd name="connsiteX169" fmla="*/ 240 w 12653"/>
              <a:gd name="connsiteY169" fmla="*/ 3899 h 4042"/>
              <a:gd name="connsiteX170" fmla="*/ 240 w 12653"/>
              <a:gd name="connsiteY170" fmla="*/ 3962 h 4042"/>
              <a:gd name="connsiteX171" fmla="*/ 184 w 12653"/>
              <a:gd name="connsiteY171" fmla="*/ 3962 h 4042"/>
              <a:gd name="connsiteX172" fmla="*/ 184 w 12653"/>
              <a:gd name="connsiteY172" fmla="*/ 3899 h 4042"/>
              <a:gd name="connsiteX173" fmla="*/ 240 w 12653"/>
              <a:gd name="connsiteY173" fmla="*/ 3899 h 4042"/>
              <a:gd name="connsiteX174" fmla="*/ 240 w 12653"/>
              <a:gd name="connsiteY174" fmla="*/ 3809 h 4042"/>
              <a:gd name="connsiteX175" fmla="*/ 240 w 12653"/>
              <a:gd name="connsiteY175" fmla="*/ 3880 h 4042"/>
              <a:gd name="connsiteX176" fmla="*/ 184 w 12653"/>
              <a:gd name="connsiteY176" fmla="*/ 3880 h 4042"/>
              <a:gd name="connsiteX177" fmla="*/ 184 w 12653"/>
              <a:gd name="connsiteY177" fmla="*/ 3809 h 4042"/>
              <a:gd name="connsiteX178" fmla="*/ 240 w 12653"/>
              <a:gd name="connsiteY178" fmla="*/ 3809 h 4042"/>
              <a:gd name="connsiteX179" fmla="*/ 102 w 12653"/>
              <a:gd name="connsiteY179" fmla="*/ 3787 h 4042"/>
              <a:gd name="connsiteX180" fmla="*/ 102 w 12653"/>
              <a:gd name="connsiteY180" fmla="*/ 3724 h 4042"/>
              <a:gd name="connsiteX181" fmla="*/ 166 w 12653"/>
              <a:gd name="connsiteY181" fmla="*/ 3724 h 4042"/>
              <a:gd name="connsiteX182" fmla="*/ 166 w 12653"/>
              <a:gd name="connsiteY182" fmla="*/ 3787 h 4042"/>
              <a:gd name="connsiteX183" fmla="*/ 102 w 12653"/>
              <a:gd name="connsiteY183" fmla="*/ 3787 h 4042"/>
              <a:gd name="connsiteX184" fmla="*/ 102 w 12653"/>
              <a:gd name="connsiteY184" fmla="*/ 3880 h 4042"/>
              <a:gd name="connsiteX185" fmla="*/ 102 w 12653"/>
              <a:gd name="connsiteY185" fmla="*/ 3809 h 4042"/>
              <a:gd name="connsiteX186" fmla="*/ 166 w 12653"/>
              <a:gd name="connsiteY186" fmla="*/ 3809 h 4042"/>
              <a:gd name="connsiteX187" fmla="*/ 166 w 12653"/>
              <a:gd name="connsiteY187" fmla="*/ 3880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2847 h 4042"/>
              <a:gd name="connsiteX98" fmla="*/ 12636 w 12653"/>
              <a:gd name="connsiteY98" fmla="*/ 2847 h 4042"/>
              <a:gd name="connsiteX99" fmla="*/ 12636 w 12653"/>
              <a:gd name="connsiteY99" fmla="*/ 2765 h 4042"/>
              <a:gd name="connsiteX100" fmla="*/ 12574 w 12653"/>
              <a:gd name="connsiteY100" fmla="*/ 2765 h 4042"/>
              <a:gd name="connsiteX101" fmla="*/ 12574 w 12653"/>
              <a:gd name="connsiteY101" fmla="*/ 2708 h 4042"/>
              <a:gd name="connsiteX102" fmla="*/ 12634 w 12653"/>
              <a:gd name="connsiteY102" fmla="*/ 2708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283 h 4042"/>
              <a:gd name="connsiteX118" fmla="*/ 561 w 12653"/>
              <a:gd name="connsiteY118" fmla="*/ 3324 h 4042"/>
              <a:gd name="connsiteX119" fmla="*/ 520 w 12653"/>
              <a:gd name="connsiteY119" fmla="*/ 3324 h 4042"/>
              <a:gd name="connsiteX120" fmla="*/ 520 w 12653"/>
              <a:gd name="connsiteY120" fmla="*/ 3283 h 4042"/>
              <a:gd name="connsiteX121" fmla="*/ 561 w 12653"/>
              <a:gd name="connsiteY121" fmla="*/ 3283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2825 h 4042"/>
              <a:gd name="connsiteX128" fmla="*/ 12574 w 12653"/>
              <a:gd name="connsiteY128" fmla="*/ 2786 h 4042"/>
              <a:gd name="connsiteX129" fmla="*/ 12615 w 12653"/>
              <a:gd name="connsiteY129" fmla="*/ 2786 h 4042"/>
              <a:gd name="connsiteX130" fmla="*/ 12615 w 12653"/>
              <a:gd name="connsiteY130" fmla="*/ 2825 h 4042"/>
              <a:gd name="connsiteX131" fmla="*/ 12574 w 12653"/>
              <a:gd name="connsiteY131" fmla="*/ 2825 h 4042"/>
              <a:gd name="connsiteX132" fmla="*/ 12492 w 12653"/>
              <a:gd name="connsiteY132" fmla="*/ 3339 h 4042"/>
              <a:gd name="connsiteX133" fmla="*/ 12492 w 12653"/>
              <a:gd name="connsiteY133" fmla="*/ 3278 h 4042"/>
              <a:gd name="connsiteX134" fmla="*/ 12571 w 12653"/>
              <a:gd name="connsiteY134" fmla="*/ 3278 h 4042"/>
              <a:gd name="connsiteX135" fmla="*/ 12571 w 12653"/>
              <a:gd name="connsiteY135" fmla="*/ 3201 h 4042"/>
              <a:gd name="connsiteX136" fmla="*/ 12630 w 12653"/>
              <a:gd name="connsiteY136" fmla="*/ 3201 h 4042"/>
              <a:gd name="connsiteX137" fmla="*/ 12630 w 12653"/>
              <a:gd name="connsiteY137" fmla="*/ 3339 h 4042"/>
              <a:gd name="connsiteX138" fmla="*/ 12492 w 12653"/>
              <a:gd name="connsiteY138" fmla="*/ 3339 h 4042"/>
              <a:gd name="connsiteX139" fmla="*/ 12492 w 12653"/>
              <a:gd name="connsiteY139" fmla="*/ 3259 h 4042"/>
              <a:gd name="connsiteX140" fmla="*/ 12492 w 12653"/>
              <a:gd name="connsiteY140" fmla="*/ 3201 h 4042"/>
              <a:gd name="connsiteX141" fmla="*/ 12552 w 12653"/>
              <a:gd name="connsiteY141" fmla="*/ 3201 h 4042"/>
              <a:gd name="connsiteX142" fmla="*/ 12552 w 12653"/>
              <a:gd name="connsiteY142" fmla="*/ 3259 h 4042"/>
              <a:gd name="connsiteX143" fmla="*/ 12492 w 12653"/>
              <a:gd name="connsiteY143" fmla="*/ 3259 h 4042"/>
              <a:gd name="connsiteX144" fmla="*/ 12487 w 12653"/>
              <a:gd name="connsiteY144" fmla="*/ 3084 h 4042"/>
              <a:gd name="connsiteX145" fmla="*/ 12487 w 12653"/>
              <a:gd name="connsiteY145" fmla="*/ 3021 h 4042"/>
              <a:gd name="connsiteX146" fmla="*/ 12552 w 12653"/>
              <a:gd name="connsiteY146" fmla="*/ 3021 h 4042"/>
              <a:gd name="connsiteX147" fmla="*/ 12552 w 12653"/>
              <a:gd name="connsiteY147" fmla="*/ 3084 h 4042"/>
              <a:gd name="connsiteX148" fmla="*/ 12487 w 12653"/>
              <a:gd name="connsiteY148" fmla="*/ 3084 h 4042"/>
              <a:gd name="connsiteX149" fmla="*/ 12552 w 12653"/>
              <a:gd name="connsiteY149" fmla="*/ 3106 h 4042"/>
              <a:gd name="connsiteX150" fmla="*/ 12552 w 12653"/>
              <a:gd name="connsiteY150" fmla="*/ 3177 h 4042"/>
              <a:gd name="connsiteX151" fmla="*/ 12487 w 12653"/>
              <a:gd name="connsiteY151" fmla="*/ 3177 h 4042"/>
              <a:gd name="connsiteX152" fmla="*/ 12487 w 12653"/>
              <a:gd name="connsiteY152" fmla="*/ 3106 h 4042"/>
              <a:gd name="connsiteX153" fmla="*/ 12552 w 12653"/>
              <a:gd name="connsiteY153" fmla="*/ 3809 h 4042"/>
              <a:gd name="connsiteX154" fmla="*/ 12470 w 12653"/>
              <a:gd name="connsiteY154" fmla="*/ 3899 h 4042"/>
              <a:gd name="connsiteX155" fmla="*/ 12470 w 12653"/>
              <a:gd name="connsiteY155" fmla="*/ 3962 h 4042"/>
              <a:gd name="connsiteX156" fmla="*/ 12414 w 12653"/>
              <a:gd name="connsiteY156" fmla="*/ 3962 h 4042"/>
              <a:gd name="connsiteX157" fmla="*/ 12414 w 12653"/>
              <a:gd name="connsiteY157" fmla="*/ 3899 h 4042"/>
              <a:gd name="connsiteX158" fmla="*/ 12470 w 12653"/>
              <a:gd name="connsiteY158" fmla="*/ 3899 h 4042"/>
              <a:gd name="connsiteX159" fmla="*/ 12470 w 12653"/>
              <a:gd name="connsiteY159" fmla="*/ 3809 h 4042"/>
              <a:gd name="connsiteX160" fmla="*/ 12470 w 12653"/>
              <a:gd name="connsiteY160" fmla="*/ 3880 h 4042"/>
              <a:gd name="connsiteX161" fmla="*/ 12414 w 12653"/>
              <a:gd name="connsiteY161" fmla="*/ 3880 h 4042"/>
              <a:gd name="connsiteX162" fmla="*/ 12414 w 12653"/>
              <a:gd name="connsiteY162" fmla="*/ 3809 h 4042"/>
              <a:gd name="connsiteX163" fmla="*/ 12470 w 12653"/>
              <a:gd name="connsiteY163" fmla="*/ 3809 h 4042"/>
              <a:gd name="connsiteX164" fmla="*/ 12092 w 12653"/>
              <a:gd name="connsiteY164" fmla="*/ 4027 h 4042"/>
              <a:gd name="connsiteX165" fmla="*/ 12092 w 12653"/>
              <a:gd name="connsiteY165" fmla="*/ 3986 h 4042"/>
              <a:gd name="connsiteX166" fmla="*/ 12133 w 12653"/>
              <a:gd name="connsiteY166" fmla="*/ 3986 h 4042"/>
              <a:gd name="connsiteX167" fmla="*/ 12133 w 12653"/>
              <a:gd name="connsiteY167" fmla="*/ 4027 h 4042"/>
              <a:gd name="connsiteX168" fmla="*/ 12092 w 12653"/>
              <a:gd name="connsiteY168" fmla="*/ 4027 h 4042"/>
              <a:gd name="connsiteX169" fmla="*/ 240 w 12653"/>
              <a:gd name="connsiteY169" fmla="*/ 3899 h 4042"/>
              <a:gd name="connsiteX170" fmla="*/ 240 w 12653"/>
              <a:gd name="connsiteY170" fmla="*/ 3962 h 4042"/>
              <a:gd name="connsiteX171" fmla="*/ 184 w 12653"/>
              <a:gd name="connsiteY171" fmla="*/ 3962 h 4042"/>
              <a:gd name="connsiteX172" fmla="*/ 184 w 12653"/>
              <a:gd name="connsiteY172" fmla="*/ 3899 h 4042"/>
              <a:gd name="connsiteX173" fmla="*/ 240 w 12653"/>
              <a:gd name="connsiteY173" fmla="*/ 3899 h 4042"/>
              <a:gd name="connsiteX174" fmla="*/ 240 w 12653"/>
              <a:gd name="connsiteY174" fmla="*/ 3809 h 4042"/>
              <a:gd name="connsiteX175" fmla="*/ 240 w 12653"/>
              <a:gd name="connsiteY175" fmla="*/ 3880 h 4042"/>
              <a:gd name="connsiteX176" fmla="*/ 184 w 12653"/>
              <a:gd name="connsiteY176" fmla="*/ 3880 h 4042"/>
              <a:gd name="connsiteX177" fmla="*/ 184 w 12653"/>
              <a:gd name="connsiteY177" fmla="*/ 3809 h 4042"/>
              <a:gd name="connsiteX178" fmla="*/ 240 w 12653"/>
              <a:gd name="connsiteY178" fmla="*/ 3809 h 4042"/>
              <a:gd name="connsiteX179" fmla="*/ 102 w 12653"/>
              <a:gd name="connsiteY179" fmla="*/ 3787 h 4042"/>
              <a:gd name="connsiteX180" fmla="*/ 102 w 12653"/>
              <a:gd name="connsiteY180" fmla="*/ 3724 h 4042"/>
              <a:gd name="connsiteX181" fmla="*/ 166 w 12653"/>
              <a:gd name="connsiteY181" fmla="*/ 3724 h 4042"/>
              <a:gd name="connsiteX182" fmla="*/ 166 w 12653"/>
              <a:gd name="connsiteY182" fmla="*/ 3787 h 4042"/>
              <a:gd name="connsiteX183" fmla="*/ 102 w 12653"/>
              <a:gd name="connsiteY183" fmla="*/ 3787 h 4042"/>
              <a:gd name="connsiteX184" fmla="*/ 102 w 12653"/>
              <a:gd name="connsiteY184" fmla="*/ 3880 h 4042"/>
              <a:gd name="connsiteX185" fmla="*/ 102 w 12653"/>
              <a:gd name="connsiteY185" fmla="*/ 3809 h 4042"/>
              <a:gd name="connsiteX186" fmla="*/ 166 w 12653"/>
              <a:gd name="connsiteY186" fmla="*/ 3809 h 4042"/>
              <a:gd name="connsiteX187" fmla="*/ 166 w 12653"/>
              <a:gd name="connsiteY187" fmla="*/ 3880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2847 h 4042"/>
              <a:gd name="connsiteX98" fmla="*/ 12636 w 12653"/>
              <a:gd name="connsiteY98" fmla="*/ 2847 h 4042"/>
              <a:gd name="connsiteX99" fmla="*/ 12636 w 12653"/>
              <a:gd name="connsiteY99" fmla="*/ 2765 h 4042"/>
              <a:gd name="connsiteX100" fmla="*/ 12574 w 12653"/>
              <a:gd name="connsiteY100" fmla="*/ 2765 h 4042"/>
              <a:gd name="connsiteX101" fmla="*/ 12574 w 12653"/>
              <a:gd name="connsiteY101" fmla="*/ 2708 h 4042"/>
              <a:gd name="connsiteX102" fmla="*/ 12634 w 12653"/>
              <a:gd name="connsiteY102" fmla="*/ 2708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283 h 4042"/>
              <a:gd name="connsiteX118" fmla="*/ 561 w 12653"/>
              <a:gd name="connsiteY118" fmla="*/ 3324 h 4042"/>
              <a:gd name="connsiteX119" fmla="*/ 520 w 12653"/>
              <a:gd name="connsiteY119" fmla="*/ 3324 h 4042"/>
              <a:gd name="connsiteX120" fmla="*/ 520 w 12653"/>
              <a:gd name="connsiteY120" fmla="*/ 3283 h 4042"/>
              <a:gd name="connsiteX121" fmla="*/ 561 w 12653"/>
              <a:gd name="connsiteY121" fmla="*/ 3283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2825 h 4042"/>
              <a:gd name="connsiteX128" fmla="*/ 12574 w 12653"/>
              <a:gd name="connsiteY128" fmla="*/ 2786 h 4042"/>
              <a:gd name="connsiteX129" fmla="*/ 12615 w 12653"/>
              <a:gd name="connsiteY129" fmla="*/ 2786 h 4042"/>
              <a:gd name="connsiteX130" fmla="*/ 12615 w 12653"/>
              <a:gd name="connsiteY130" fmla="*/ 2825 h 4042"/>
              <a:gd name="connsiteX131" fmla="*/ 12574 w 12653"/>
              <a:gd name="connsiteY131" fmla="*/ 2825 h 4042"/>
              <a:gd name="connsiteX132" fmla="*/ 12492 w 12653"/>
              <a:gd name="connsiteY132" fmla="*/ 3339 h 4042"/>
              <a:gd name="connsiteX133" fmla="*/ 12492 w 12653"/>
              <a:gd name="connsiteY133" fmla="*/ 3278 h 4042"/>
              <a:gd name="connsiteX134" fmla="*/ 12571 w 12653"/>
              <a:gd name="connsiteY134" fmla="*/ 3278 h 4042"/>
              <a:gd name="connsiteX135" fmla="*/ 12571 w 12653"/>
              <a:gd name="connsiteY135" fmla="*/ 3201 h 4042"/>
              <a:gd name="connsiteX136" fmla="*/ 12630 w 12653"/>
              <a:gd name="connsiteY136" fmla="*/ 3201 h 4042"/>
              <a:gd name="connsiteX137" fmla="*/ 12630 w 12653"/>
              <a:gd name="connsiteY137" fmla="*/ 3339 h 4042"/>
              <a:gd name="connsiteX138" fmla="*/ 12492 w 12653"/>
              <a:gd name="connsiteY138" fmla="*/ 3339 h 4042"/>
              <a:gd name="connsiteX139" fmla="*/ 12492 w 12653"/>
              <a:gd name="connsiteY139" fmla="*/ 3259 h 4042"/>
              <a:gd name="connsiteX140" fmla="*/ 12492 w 12653"/>
              <a:gd name="connsiteY140" fmla="*/ 3201 h 4042"/>
              <a:gd name="connsiteX141" fmla="*/ 12552 w 12653"/>
              <a:gd name="connsiteY141" fmla="*/ 3201 h 4042"/>
              <a:gd name="connsiteX142" fmla="*/ 12552 w 12653"/>
              <a:gd name="connsiteY142" fmla="*/ 3259 h 4042"/>
              <a:gd name="connsiteX143" fmla="*/ 12492 w 12653"/>
              <a:gd name="connsiteY143" fmla="*/ 3259 h 4042"/>
              <a:gd name="connsiteX144" fmla="*/ 12487 w 12653"/>
              <a:gd name="connsiteY144" fmla="*/ 3084 h 4042"/>
              <a:gd name="connsiteX145" fmla="*/ 12487 w 12653"/>
              <a:gd name="connsiteY145" fmla="*/ 3021 h 4042"/>
              <a:gd name="connsiteX146" fmla="*/ 12552 w 12653"/>
              <a:gd name="connsiteY146" fmla="*/ 3021 h 4042"/>
              <a:gd name="connsiteX147" fmla="*/ 12552 w 12653"/>
              <a:gd name="connsiteY147" fmla="*/ 3084 h 4042"/>
              <a:gd name="connsiteX148" fmla="*/ 12487 w 12653"/>
              <a:gd name="connsiteY148" fmla="*/ 3084 h 4042"/>
              <a:gd name="connsiteX149" fmla="*/ 12552 w 12653"/>
              <a:gd name="connsiteY149" fmla="*/ 3106 h 4042"/>
              <a:gd name="connsiteX150" fmla="*/ 12552 w 12653"/>
              <a:gd name="connsiteY150" fmla="*/ 3177 h 4042"/>
              <a:gd name="connsiteX151" fmla="*/ 12487 w 12653"/>
              <a:gd name="connsiteY151" fmla="*/ 3177 h 4042"/>
              <a:gd name="connsiteX152" fmla="*/ 12487 w 12653"/>
              <a:gd name="connsiteY152" fmla="*/ 3106 h 4042"/>
              <a:gd name="connsiteX153" fmla="*/ 12552 w 12653"/>
              <a:gd name="connsiteY153" fmla="*/ 3106 h 4042"/>
              <a:gd name="connsiteX154" fmla="*/ 12470 w 12653"/>
              <a:gd name="connsiteY154" fmla="*/ 3899 h 4042"/>
              <a:gd name="connsiteX155" fmla="*/ 12470 w 12653"/>
              <a:gd name="connsiteY155" fmla="*/ 3962 h 4042"/>
              <a:gd name="connsiteX156" fmla="*/ 12414 w 12653"/>
              <a:gd name="connsiteY156" fmla="*/ 3962 h 4042"/>
              <a:gd name="connsiteX157" fmla="*/ 12414 w 12653"/>
              <a:gd name="connsiteY157" fmla="*/ 3899 h 4042"/>
              <a:gd name="connsiteX158" fmla="*/ 12470 w 12653"/>
              <a:gd name="connsiteY158" fmla="*/ 3899 h 4042"/>
              <a:gd name="connsiteX159" fmla="*/ 12470 w 12653"/>
              <a:gd name="connsiteY159" fmla="*/ 3809 h 4042"/>
              <a:gd name="connsiteX160" fmla="*/ 12470 w 12653"/>
              <a:gd name="connsiteY160" fmla="*/ 3880 h 4042"/>
              <a:gd name="connsiteX161" fmla="*/ 12414 w 12653"/>
              <a:gd name="connsiteY161" fmla="*/ 3880 h 4042"/>
              <a:gd name="connsiteX162" fmla="*/ 12414 w 12653"/>
              <a:gd name="connsiteY162" fmla="*/ 3809 h 4042"/>
              <a:gd name="connsiteX163" fmla="*/ 12470 w 12653"/>
              <a:gd name="connsiteY163" fmla="*/ 3809 h 4042"/>
              <a:gd name="connsiteX164" fmla="*/ 12092 w 12653"/>
              <a:gd name="connsiteY164" fmla="*/ 4027 h 4042"/>
              <a:gd name="connsiteX165" fmla="*/ 12092 w 12653"/>
              <a:gd name="connsiteY165" fmla="*/ 3986 h 4042"/>
              <a:gd name="connsiteX166" fmla="*/ 12133 w 12653"/>
              <a:gd name="connsiteY166" fmla="*/ 3986 h 4042"/>
              <a:gd name="connsiteX167" fmla="*/ 12133 w 12653"/>
              <a:gd name="connsiteY167" fmla="*/ 4027 h 4042"/>
              <a:gd name="connsiteX168" fmla="*/ 12092 w 12653"/>
              <a:gd name="connsiteY168" fmla="*/ 4027 h 4042"/>
              <a:gd name="connsiteX169" fmla="*/ 240 w 12653"/>
              <a:gd name="connsiteY169" fmla="*/ 3899 h 4042"/>
              <a:gd name="connsiteX170" fmla="*/ 240 w 12653"/>
              <a:gd name="connsiteY170" fmla="*/ 3962 h 4042"/>
              <a:gd name="connsiteX171" fmla="*/ 184 w 12653"/>
              <a:gd name="connsiteY171" fmla="*/ 3962 h 4042"/>
              <a:gd name="connsiteX172" fmla="*/ 184 w 12653"/>
              <a:gd name="connsiteY172" fmla="*/ 3899 h 4042"/>
              <a:gd name="connsiteX173" fmla="*/ 240 w 12653"/>
              <a:gd name="connsiteY173" fmla="*/ 3899 h 4042"/>
              <a:gd name="connsiteX174" fmla="*/ 240 w 12653"/>
              <a:gd name="connsiteY174" fmla="*/ 3809 h 4042"/>
              <a:gd name="connsiteX175" fmla="*/ 240 w 12653"/>
              <a:gd name="connsiteY175" fmla="*/ 3880 h 4042"/>
              <a:gd name="connsiteX176" fmla="*/ 184 w 12653"/>
              <a:gd name="connsiteY176" fmla="*/ 3880 h 4042"/>
              <a:gd name="connsiteX177" fmla="*/ 184 w 12653"/>
              <a:gd name="connsiteY177" fmla="*/ 3809 h 4042"/>
              <a:gd name="connsiteX178" fmla="*/ 240 w 12653"/>
              <a:gd name="connsiteY178" fmla="*/ 3809 h 4042"/>
              <a:gd name="connsiteX179" fmla="*/ 102 w 12653"/>
              <a:gd name="connsiteY179" fmla="*/ 3787 h 4042"/>
              <a:gd name="connsiteX180" fmla="*/ 102 w 12653"/>
              <a:gd name="connsiteY180" fmla="*/ 3724 h 4042"/>
              <a:gd name="connsiteX181" fmla="*/ 166 w 12653"/>
              <a:gd name="connsiteY181" fmla="*/ 3724 h 4042"/>
              <a:gd name="connsiteX182" fmla="*/ 166 w 12653"/>
              <a:gd name="connsiteY182" fmla="*/ 3787 h 4042"/>
              <a:gd name="connsiteX183" fmla="*/ 102 w 12653"/>
              <a:gd name="connsiteY183" fmla="*/ 3787 h 4042"/>
              <a:gd name="connsiteX184" fmla="*/ 102 w 12653"/>
              <a:gd name="connsiteY184" fmla="*/ 3880 h 4042"/>
              <a:gd name="connsiteX185" fmla="*/ 102 w 12653"/>
              <a:gd name="connsiteY185" fmla="*/ 3809 h 4042"/>
              <a:gd name="connsiteX186" fmla="*/ 166 w 12653"/>
              <a:gd name="connsiteY186" fmla="*/ 3809 h 4042"/>
              <a:gd name="connsiteX187" fmla="*/ 166 w 12653"/>
              <a:gd name="connsiteY187" fmla="*/ 3880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2847 h 4042"/>
              <a:gd name="connsiteX98" fmla="*/ 12636 w 12653"/>
              <a:gd name="connsiteY98" fmla="*/ 2847 h 4042"/>
              <a:gd name="connsiteX99" fmla="*/ 12636 w 12653"/>
              <a:gd name="connsiteY99" fmla="*/ 2765 h 4042"/>
              <a:gd name="connsiteX100" fmla="*/ 12574 w 12653"/>
              <a:gd name="connsiteY100" fmla="*/ 2765 h 4042"/>
              <a:gd name="connsiteX101" fmla="*/ 12574 w 12653"/>
              <a:gd name="connsiteY101" fmla="*/ 2708 h 4042"/>
              <a:gd name="connsiteX102" fmla="*/ 12634 w 12653"/>
              <a:gd name="connsiteY102" fmla="*/ 2708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283 h 4042"/>
              <a:gd name="connsiteX118" fmla="*/ 561 w 12653"/>
              <a:gd name="connsiteY118" fmla="*/ 3324 h 4042"/>
              <a:gd name="connsiteX119" fmla="*/ 520 w 12653"/>
              <a:gd name="connsiteY119" fmla="*/ 3324 h 4042"/>
              <a:gd name="connsiteX120" fmla="*/ 520 w 12653"/>
              <a:gd name="connsiteY120" fmla="*/ 3283 h 4042"/>
              <a:gd name="connsiteX121" fmla="*/ 561 w 12653"/>
              <a:gd name="connsiteY121" fmla="*/ 3283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2825 h 4042"/>
              <a:gd name="connsiteX128" fmla="*/ 12574 w 12653"/>
              <a:gd name="connsiteY128" fmla="*/ 2786 h 4042"/>
              <a:gd name="connsiteX129" fmla="*/ 12615 w 12653"/>
              <a:gd name="connsiteY129" fmla="*/ 2786 h 4042"/>
              <a:gd name="connsiteX130" fmla="*/ 12615 w 12653"/>
              <a:gd name="connsiteY130" fmla="*/ 2825 h 4042"/>
              <a:gd name="connsiteX131" fmla="*/ 12574 w 12653"/>
              <a:gd name="connsiteY131" fmla="*/ 2825 h 4042"/>
              <a:gd name="connsiteX132" fmla="*/ 12492 w 12653"/>
              <a:gd name="connsiteY132" fmla="*/ 3339 h 4042"/>
              <a:gd name="connsiteX133" fmla="*/ 12492 w 12653"/>
              <a:gd name="connsiteY133" fmla="*/ 3278 h 4042"/>
              <a:gd name="connsiteX134" fmla="*/ 12571 w 12653"/>
              <a:gd name="connsiteY134" fmla="*/ 3278 h 4042"/>
              <a:gd name="connsiteX135" fmla="*/ 12571 w 12653"/>
              <a:gd name="connsiteY135" fmla="*/ 3201 h 4042"/>
              <a:gd name="connsiteX136" fmla="*/ 12630 w 12653"/>
              <a:gd name="connsiteY136" fmla="*/ 3201 h 4042"/>
              <a:gd name="connsiteX137" fmla="*/ 12630 w 12653"/>
              <a:gd name="connsiteY137" fmla="*/ 3339 h 4042"/>
              <a:gd name="connsiteX138" fmla="*/ 12492 w 12653"/>
              <a:gd name="connsiteY138" fmla="*/ 3339 h 4042"/>
              <a:gd name="connsiteX139" fmla="*/ 12492 w 12653"/>
              <a:gd name="connsiteY139" fmla="*/ 3259 h 4042"/>
              <a:gd name="connsiteX140" fmla="*/ 12492 w 12653"/>
              <a:gd name="connsiteY140" fmla="*/ 3201 h 4042"/>
              <a:gd name="connsiteX141" fmla="*/ 12552 w 12653"/>
              <a:gd name="connsiteY141" fmla="*/ 3201 h 4042"/>
              <a:gd name="connsiteX142" fmla="*/ 12552 w 12653"/>
              <a:gd name="connsiteY142" fmla="*/ 3259 h 4042"/>
              <a:gd name="connsiteX143" fmla="*/ 12492 w 12653"/>
              <a:gd name="connsiteY143" fmla="*/ 3259 h 4042"/>
              <a:gd name="connsiteX144" fmla="*/ 12487 w 12653"/>
              <a:gd name="connsiteY144" fmla="*/ 3084 h 4042"/>
              <a:gd name="connsiteX145" fmla="*/ 12487 w 12653"/>
              <a:gd name="connsiteY145" fmla="*/ 3021 h 4042"/>
              <a:gd name="connsiteX146" fmla="*/ 12552 w 12653"/>
              <a:gd name="connsiteY146" fmla="*/ 3021 h 4042"/>
              <a:gd name="connsiteX147" fmla="*/ 12552 w 12653"/>
              <a:gd name="connsiteY147" fmla="*/ 3084 h 4042"/>
              <a:gd name="connsiteX148" fmla="*/ 12487 w 12653"/>
              <a:gd name="connsiteY148" fmla="*/ 3084 h 4042"/>
              <a:gd name="connsiteX149" fmla="*/ 12552 w 12653"/>
              <a:gd name="connsiteY149" fmla="*/ 3106 h 4042"/>
              <a:gd name="connsiteX150" fmla="*/ 12552 w 12653"/>
              <a:gd name="connsiteY150" fmla="*/ 3177 h 4042"/>
              <a:gd name="connsiteX151" fmla="*/ 12487 w 12653"/>
              <a:gd name="connsiteY151" fmla="*/ 3177 h 4042"/>
              <a:gd name="connsiteX152" fmla="*/ 12487 w 12653"/>
              <a:gd name="connsiteY152" fmla="*/ 3106 h 4042"/>
              <a:gd name="connsiteX153" fmla="*/ 12552 w 12653"/>
              <a:gd name="connsiteY153" fmla="*/ 3106 h 4042"/>
              <a:gd name="connsiteX154" fmla="*/ 12470 w 12653"/>
              <a:gd name="connsiteY154" fmla="*/ 3196 h 4042"/>
              <a:gd name="connsiteX155" fmla="*/ 12470 w 12653"/>
              <a:gd name="connsiteY155" fmla="*/ 3962 h 4042"/>
              <a:gd name="connsiteX156" fmla="*/ 12414 w 12653"/>
              <a:gd name="connsiteY156" fmla="*/ 3962 h 4042"/>
              <a:gd name="connsiteX157" fmla="*/ 12414 w 12653"/>
              <a:gd name="connsiteY157" fmla="*/ 3899 h 4042"/>
              <a:gd name="connsiteX158" fmla="*/ 12470 w 12653"/>
              <a:gd name="connsiteY158" fmla="*/ 3899 h 4042"/>
              <a:gd name="connsiteX159" fmla="*/ 12470 w 12653"/>
              <a:gd name="connsiteY159" fmla="*/ 3809 h 4042"/>
              <a:gd name="connsiteX160" fmla="*/ 12470 w 12653"/>
              <a:gd name="connsiteY160" fmla="*/ 3880 h 4042"/>
              <a:gd name="connsiteX161" fmla="*/ 12414 w 12653"/>
              <a:gd name="connsiteY161" fmla="*/ 3880 h 4042"/>
              <a:gd name="connsiteX162" fmla="*/ 12414 w 12653"/>
              <a:gd name="connsiteY162" fmla="*/ 3809 h 4042"/>
              <a:gd name="connsiteX163" fmla="*/ 12470 w 12653"/>
              <a:gd name="connsiteY163" fmla="*/ 3809 h 4042"/>
              <a:gd name="connsiteX164" fmla="*/ 12092 w 12653"/>
              <a:gd name="connsiteY164" fmla="*/ 4027 h 4042"/>
              <a:gd name="connsiteX165" fmla="*/ 12092 w 12653"/>
              <a:gd name="connsiteY165" fmla="*/ 3986 h 4042"/>
              <a:gd name="connsiteX166" fmla="*/ 12133 w 12653"/>
              <a:gd name="connsiteY166" fmla="*/ 3986 h 4042"/>
              <a:gd name="connsiteX167" fmla="*/ 12133 w 12653"/>
              <a:gd name="connsiteY167" fmla="*/ 4027 h 4042"/>
              <a:gd name="connsiteX168" fmla="*/ 12092 w 12653"/>
              <a:gd name="connsiteY168" fmla="*/ 4027 h 4042"/>
              <a:gd name="connsiteX169" fmla="*/ 240 w 12653"/>
              <a:gd name="connsiteY169" fmla="*/ 3899 h 4042"/>
              <a:gd name="connsiteX170" fmla="*/ 240 w 12653"/>
              <a:gd name="connsiteY170" fmla="*/ 3962 h 4042"/>
              <a:gd name="connsiteX171" fmla="*/ 184 w 12653"/>
              <a:gd name="connsiteY171" fmla="*/ 3962 h 4042"/>
              <a:gd name="connsiteX172" fmla="*/ 184 w 12653"/>
              <a:gd name="connsiteY172" fmla="*/ 3899 h 4042"/>
              <a:gd name="connsiteX173" fmla="*/ 240 w 12653"/>
              <a:gd name="connsiteY173" fmla="*/ 3899 h 4042"/>
              <a:gd name="connsiteX174" fmla="*/ 240 w 12653"/>
              <a:gd name="connsiteY174" fmla="*/ 3809 h 4042"/>
              <a:gd name="connsiteX175" fmla="*/ 240 w 12653"/>
              <a:gd name="connsiteY175" fmla="*/ 3880 h 4042"/>
              <a:gd name="connsiteX176" fmla="*/ 184 w 12653"/>
              <a:gd name="connsiteY176" fmla="*/ 3880 h 4042"/>
              <a:gd name="connsiteX177" fmla="*/ 184 w 12653"/>
              <a:gd name="connsiteY177" fmla="*/ 3809 h 4042"/>
              <a:gd name="connsiteX178" fmla="*/ 240 w 12653"/>
              <a:gd name="connsiteY178" fmla="*/ 3809 h 4042"/>
              <a:gd name="connsiteX179" fmla="*/ 102 w 12653"/>
              <a:gd name="connsiteY179" fmla="*/ 3787 h 4042"/>
              <a:gd name="connsiteX180" fmla="*/ 102 w 12653"/>
              <a:gd name="connsiteY180" fmla="*/ 3724 h 4042"/>
              <a:gd name="connsiteX181" fmla="*/ 166 w 12653"/>
              <a:gd name="connsiteY181" fmla="*/ 3724 h 4042"/>
              <a:gd name="connsiteX182" fmla="*/ 166 w 12653"/>
              <a:gd name="connsiteY182" fmla="*/ 3787 h 4042"/>
              <a:gd name="connsiteX183" fmla="*/ 102 w 12653"/>
              <a:gd name="connsiteY183" fmla="*/ 3787 h 4042"/>
              <a:gd name="connsiteX184" fmla="*/ 102 w 12653"/>
              <a:gd name="connsiteY184" fmla="*/ 3880 h 4042"/>
              <a:gd name="connsiteX185" fmla="*/ 102 w 12653"/>
              <a:gd name="connsiteY185" fmla="*/ 3809 h 4042"/>
              <a:gd name="connsiteX186" fmla="*/ 166 w 12653"/>
              <a:gd name="connsiteY186" fmla="*/ 3809 h 4042"/>
              <a:gd name="connsiteX187" fmla="*/ 166 w 12653"/>
              <a:gd name="connsiteY187" fmla="*/ 3880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2847 h 4042"/>
              <a:gd name="connsiteX98" fmla="*/ 12636 w 12653"/>
              <a:gd name="connsiteY98" fmla="*/ 2847 h 4042"/>
              <a:gd name="connsiteX99" fmla="*/ 12636 w 12653"/>
              <a:gd name="connsiteY99" fmla="*/ 2765 h 4042"/>
              <a:gd name="connsiteX100" fmla="*/ 12574 w 12653"/>
              <a:gd name="connsiteY100" fmla="*/ 2765 h 4042"/>
              <a:gd name="connsiteX101" fmla="*/ 12574 w 12653"/>
              <a:gd name="connsiteY101" fmla="*/ 2708 h 4042"/>
              <a:gd name="connsiteX102" fmla="*/ 12634 w 12653"/>
              <a:gd name="connsiteY102" fmla="*/ 2708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283 h 4042"/>
              <a:gd name="connsiteX118" fmla="*/ 561 w 12653"/>
              <a:gd name="connsiteY118" fmla="*/ 3324 h 4042"/>
              <a:gd name="connsiteX119" fmla="*/ 520 w 12653"/>
              <a:gd name="connsiteY119" fmla="*/ 3324 h 4042"/>
              <a:gd name="connsiteX120" fmla="*/ 520 w 12653"/>
              <a:gd name="connsiteY120" fmla="*/ 3283 h 4042"/>
              <a:gd name="connsiteX121" fmla="*/ 561 w 12653"/>
              <a:gd name="connsiteY121" fmla="*/ 3283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2825 h 4042"/>
              <a:gd name="connsiteX128" fmla="*/ 12574 w 12653"/>
              <a:gd name="connsiteY128" fmla="*/ 2786 h 4042"/>
              <a:gd name="connsiteX129" fmla="*/ 12615 w 12653"/>
              <a:gd name="connsiteY129" fmla="*/ 2786 h 4042"/>
              <a:gd name="connsiteX130" fmla="*/ 12615 w 12653"/>
              <a:gd name="connsiteY130" fmla="*/ 2825 h 4042"/>
              <a:gd name="connsiteX131" fmla="*/ 12574 w 12653"/>
              <a:gd name="connsiteY131" fmla="*/ 2825 h 4042"/>
              <a:gd name="connsiteX132" fmla="*/ 12492 w 12653"/>
              <a:gd name="connsiteY132" fmla="*/ 3339 h 4042"/>
              <a:gd name="connsiteX133" fmla="*/ 12492 w 12653"/>
              <a:gd name="connsiteY133" fmla="*/ 3278 h 4042"/>
              <a:gd name="connsiteX134" fmla="*/ 12571 w 12653"/>
              <a:gd name="connsiteY134" fmla="*/ 3278 h 4042"/>
              <a:gd name="connsiteX135" fmla="*/ 12571 w 12653"/>
              <a:gd name="connsiteY135" fmla="*/ 3201 h 4042"/>
              <a:gd name="connsiteX136" fmla="*/ 12630 w 12653"/>
              <a:gd name="connsiteY136" fmla="*/ 3201 h 4042"/>
              <a:gd name="connsiteX137" fmla="*/ 12630 w 12653"/>
              <a:gd name="connsiteY137" fmla="*/ 3339 h 4042"/>
              <a:gd name="connsiteX138" fmla="*/ 12492 w 12653"/>
              <a:gd name="connsiteY138" fmla="*/ 3339 h 4042"/>
              <a:gd name="connsiteX139" fmla="*/ 12492 w 12653"/>
              <a:gd name="connsiteY139" fmla="*/ 3259 h 4042"/>
              <a:gd name="connsiteX140" fmla="*/ 12492 w 12653"/>
              <a:gd name="connsiteY140" fmla="*/ 3201 h 4042"/>
              <a:gd name="connsiteX141" fmla="*/ 12552 w 12653"/>
              <a:gd name="connsiteY141" fmla="*/ 3201 h 4042"/>
              <a:gd name="connsiteX142" fmla="*/ 12552 w 12653"/>
              <a:gd name="connsiteY142" fmla="*/ 3259 h 4042"/>
              <a:gd name="connsiteX143" fmla="*/ 12492 w 12653"/>
              <a:gd name="connsiteY143" fmla="*/ 3259 h 4042"/>
              <a:gd name="connsiteX144" fmla="*/ 12487 w 12653"/>
              <a:gd name="connsiteY144" fmla="*/ 3084 h 4042"/>
              <a:gd name="connsiteX145" fmla="*/ 12487 w 12653"/>
              <a:gd name="connsiteY145" fmla="*/ 3021 h 4042"/>
              <a:gd name="connsiteX146" fmla="*/ 12552 w 12653"/>
              <a:gd name="connsiteY146" fmla="*/ 3021 h 4042"/>
              <a:gd name="connsiteX147" fmla="*/ 12552 w 12653"/>
              <a:gd name="connsiteY147" fmla="*/ 3084 h 4042"/>
              <a:gd name="connsiteX148" fmla="*/ 12487 w 12653"/>
              <a:gd name="connsiteY148" fmla="*/ 3084 h 4042"/>
              <a:gd name="connsiteX149" fmla="*/ 12552 w 12653"/>
              <a:gd name="connsiteY149" fmla="*/ 3106 h 4042"/>
              <a:gd name="connsiteX150" fmla="*/ 12552 w 12653"/>
              <a:gd name="connsiteY150" fmla="*/ 3177 h 4042"/>
              <a:gd name="connsiteX151" fmla="*/ 12487 w 12653"/>
              <a:gd name="connsiteY151" fmla="*/ 3177 h 4042"/>
              <a:gd name="connsiteX152" fmla="*/ 12487 w 12653"/>
              <a:gd name="connsiteY152" fmla="*/ 3106 h 4042"/>
              <a:gd name="connsiteX153" fmla="*/ 12552 w 12653"/>
              <a:gd name="connsiteY153" fmla="*/ 3106 h 4042"/>
              <a:gd name="connsiteX154" fmla="*/ 12470 w 12653"/>
              <a:gd name="connsiteY154" fmla="*/ 3196 h 4042"/>
              <a:gd name="connsiteX155" fmla="*/ 12470 w 12653"/>
              <a:gd name="connsiteY155" fmla="*/ 3259 h 4042"/>
              <a:gd name="connsiteX156" fmla="*/ 12414 w 12653"/>
              <a:gd name="connsiteY156" fmla="*/ 3962 h 4042"/>
              <a:gd name="connsiteX157" fmla="*/ 12414 w 12653"/>
              <a:gd name="connsiteY157" fmla="*/ 3899 h 4042"/>
              <a:gd name="connsiteX158" fmla="*/ 12470 w 12653"/>
              <a:gd name="connsiteY158" fmla="*/ 3899 h 4042"/>
              <a:gd name="connsiteX159" fmla="*/ 12470 w 12653"/>
              <a:gd name="connsiteY159" fmla="*/ 3809 h 4042"/>
              <a:gd name="connsiteX160" fmla="*/ 12470 w 12653"/>
              <a:gd name="connsiteY160" fmla="*/ 3880 h 4042"/>
              <a:gd name="connsiteX161" fmla="*/ 12414 w 12653"/>
              <a:gd name="connsiteY161" fmla="*/ 3880 h 4042"/>
              <a:gd name="connsiteX162" fmla="*/ 12414 w 12653"/>
              <a:gd name="connsiteY162" fmla="*/ 3809 h 4042"/>
              <a:gd name="connsiteX163" fmla="*/ 12470 w 12653"/>
              <a:gd name="connsiteY163" fmla="*/ 3809 h 4042"/>
              <a:gd name="connsiteX164" fmla="*/ 12092 w 12653"/>
              <a:gd name="connsiteY164" fmla="*/ 4027 h 4042"/>
              <a:gd name="connsiteX165" fmla="*/ 12092 w 12653"/>
              <a:gd name="connsiteY165" fmla="*/ 3986 h 4042"/>
              <a:gd name="connsiteX166" fmla="*/ 12133 w 12653"/>
              <a:gd name="connsiteY166" fmla="*/ 3986 h 4042"/>
              <a:gd name="connsiteX167" fmla="*/ 12133 w 12653"/>
              <a:gd name="connsiteY167" fmla="*/ 4027 h 4042"/>
              <a:gd name="connsiteX168" fmla="*/ 12092 w 12653"/>
              <a:gd name="connsiteY168" fmla="*/ 4027 h 4042"/>
              <a:gd name="connsiteX169" fmla="*/ 240 w 12653"/>
              <a:gd name="connsiteY169" fmla="*/ 3899 h 4042"/>
              <a:gd name="connsiteX170" fmla="*/ 240 w 12653"/>
              <a:gd name="connsiteY170" fmla="*/ 3962 h 4042"/>
              <a:gd name="connsiteX171" fmla="*/ 184 w 12653"/>
              <a:gd name="connsiteY171" fmla="*/ 3962 h 4042"/>
              <a:gd name="connsiteX172" fmla="*/ 184 w 12653"/>
              <a:gd name="connsiteY172" fmla="*/ 3899 h 4042"/>
              <a:gd name="connsiteX173" fmla="*/ 240 w 12653"/>
              <a:gd name="connsiteY173" fmla="*/ 3899 h 4042"/>
              <a:gd name="connsiteX174" fmla="*/ 240 w 12653"/>
              <a:gd name="connsiteY174" fmla="*/ 3809 h 4042"/>
              <a:gd name="connsiteX175" fmla="*/ 240 w 12653"/>
              <a:gd name="connsiteY175" fmla="*/ 3880 h 4042"/>
              <a:gd name="connsiteX176" fmla="*/ 184 w 12653"/>
              <a:gd name="connsiteY176" fmla="*/ 3880 h 4042"/>
              <a:gd name="connsiteX177" fmla="*/ 184 w 12653"/>
              <a:gd name="connsiteY177" fmla="*/ 3809 h 4042"/>
              <a:gd name="connsiteX178" fmla="*/ 240 w 12653"/>
              <a:gd name="connsiteY178" fmla="*/ 3809 h 4042"/>
              <a:gd name="connsiteX179" fmla="*/ 102 w 12653"/>
              <a:gd name="connsiteY179" fmla="*/ 3787 h 4042"/>
              <a:gd name="connsiteX180" fmla="*/ 102 w 12653"/>
              <a:gd name="connsiteY180" fmla="*/ 3724 h 4042"/>
              <a:gd name="connsiteX181" fmla="*/ 166 w 12653"/>
              <a:gd name="connsiteY181" fmla="*/ 3724 h 4042"/>
              <a:gd name="connsiteX182" fmla="*/ 166 w 12653"/>
              <a:gd name="connsiteY182" fmla="*/ 3787 h 4042"/>
              <a:gd name="connsiteX183" fmla="*/ 102 w 12653"/>
              <a:gd name="connsiteY183" fmla="*/ 3787 h 4042"/>
              <a:gd name="connsiteX184" fmla="*/ 102 w 12653"/>
              <a:gd name="connsiteY184" fmla="*/ 3880 h 4042"/>
              <a:gd name="connsiteX185" fmla="*/ 102 w 12653"/>
              <a:gd name="connsiteY185" fmla="*/ 3809 h 4042"/>
              <a:gd name="connsiteX186" fmla="*/ 166 w 12653"/>
              <a:gd name="connsiteY186" fmla="*/ 3809 h 4042"/>
              <a:gd name="connsiteX187" fmla="*/ 166 w 12653"/>
              <a:gd name="connsiteY187" fmla="*/ 3880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2847 h 4042"/>
              <a:gd name="connsiteX98" fmla="*/ 12636 w 12653"/>
              <a:gd name="connsiteY98" fmla="*/ 2847 h 4042"/>
              <a:gd name="connsiteX99" fmla="*/ 12636 w 12653"/>
              <a:gd name="connsiteY99" fmla="*/ 2765 h 4042"/>
              <a:gd name="connsiteX100" fmla="*/ 12574 w 12653"/>
              <a:gd name="connsiteY100" fmla="*/ 2765 h 4042"/>
              <a:gd name="connsiteX101" fmla="*/ 12574 w 12653"/>
              <a:gd name="connsiteY101" fmla="*/ 2708 h 4042"/>
              <a:gd name="connsiteX102" fmla="*/ 12634 w 12653"/>
              <a:gd name="connsiteY102" fmla="*/ 2708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283 h 4042"/>
              <a:gd name="connsiteX118" fmla="*/ 561 w 12653"/>
              <a:gd name="connsiteY118" fmla="*/ 3324 h 4042"/>
              <a:gd name="connsiteX119" fmla="*/ 520 w 12653"/>
              <a:gd name="connsiteY119" fmla="*/ 3324 h 4042"/>
              <a:gd name="connsiteX120" fmla="*/ 520 w 12653"/>
              <a:gd name="connsiteY120" fmla="*/ 3283 h 4042"/>
              <a:gd name="connsiteX121" fmla="*/ 561 w 12653"/>
              <a:gd name="connsiteY121" fmla="*/ 3283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2825 h 4042"/>
              <a:gd name="connsiteX128" fmla="*/ 12574 w 12653"/>
              <a:gd name="connsiteY128" fmla="*/ 2786 h 4042"/>
              <a:gd name="connsiteX129" fmla="*/ 12615 w 12653"/>
              <a:gd name="connsiteY129" fmla="*/ 2786 h 4042"/>
              <a:gd name="connsiteX130" fmla="*/ 12615 w 12653"/>
              <a:gd name="connsiteY130" fmla="*/ 2825 h 4042"/>
              <a:gd name="connsiteX131" fmla="*/ 12574 w 12653"/>
              <a:gd name="connsiteY131" fmla="*/ 2825 h 4042"/>
              <a:gd name="connsiteX132" fmla="*/ 12492 w 12653"/>
              <a:gd name="connsiteY132" fmla="*/ 3339 h 4042"/>
              <a:gd name="connsiteX133" fmla="*/ 12492 w 12653"/>
              <a:gd name="connsiteY133" fmla="*/ 3278 h 4042"/>
              <a:gd name="connsiteX134" fmla="*/ 12571 w 12653"/>
              <a:gd name="connsiteY134" fmla="*/ 3278 h 4042"/>
              <a:gd name="connsiteX135" fmla="*/ 12571 w 12653"/>
              <a:gd name="connsiteY135" fmla="*/ 3201 h 4042"/>
              <a:gd name="connsiteX136" fmla="*/ 12630 w 12653"/>
              <a:gd name="connsiteY136" fmla="*/ 3201 h 4042"/>
              <a:gd name="connsiteX137" fmla="*/ 12630 w 12653"/>
              <a:gd name="connsiteY137" fmla="*/ 3339 h 4042"/>
              <a:gd name="connsiteX138" fmla="*/ 12492 w 12653"/>
              <a:gd name="connsiteY138" fmla="*/ 3339 h 4042"/>
              <a:gd name="connsiteX139" fmla="*/ 12492 w 12653"/>
              <a:gd name="connsiteY139" fmla="*/ 3259 h 4042"/>
              <a:gd name="connsiteX140" fmla="*/ 12492 w 12653"/>
              <a:gd name="connsiteY140" fmla="*/ 3201 h 4042"/>
              <a:gd name="connsiteX141" fmla="*/ 12552 w 12653"/>
              <a:gd name="connsiteY141" fmla="*/ 3201 h 4042"/>
              <a:gd name="connsiteX142" fmla="*/ 12552 w 12653"/>
              <a:gd name="connsiteY142" fmla="*/ 3259 h 4042"/>
              <a:gd name="connsiteX143" fmla="*/ 12492 w 12653"/>
              <a:gd name="connsiteY143" fmla="*/ 3259 h 4042"/>
              <a:gd name="connsiteX144" fmla="*/ 12487 w 12653"/>
              <a:gd name="connsiteY144" fmla="*/ 3084 h 4042"/>
              <a:gd name="connsiteX145" fmla="*/ 12487 w 12653"/>
              <a:gd name="connsiteY145" fmla="*/ 3021 h 4042"/>
              <a:gd name="connsiteX146" fmla="*/ 12552 w 12653"/>
              <a:gd name="connsiteY146" fmla="*/ 3021 h 4042"/>
              <a:gd name="connsiteX147" fmla="*/ 12552 w 12653"/>
              <a:gd name="connsiteY147" fmla="*/ 3084 h 4042"/>
              <a:gd name="connsiteX148" fmla="*/ 12487 w 12653"/>
              <a:gd name="connsiteY148" fmla="*/ 3084 h 4042"/>
              <a:gd name="connsiteX149" fmla="*/ 12552 w 12653"/>
              <a:gd name="connsiteY149" fmla="*/ 3106 h 4042"/>
              <a:gd name="connsiteX150" fmla="*/ 12552 w 12653"/>
              <a:gd name="connsiteY150" fmla="*/ 3177 h 4042"/>
              <a:gd name="connsiteX151" fmla="*/ 12487 w 12653"/>
              <a:gd name="connsiteY151" fmla="*/ 3177 h 4042"/>
              <a:gd name="connsiteX152" fmla="*/ 12487 w 12653"/>
              <a:gd name="connsiteY152" fmla="*/ 3106 h 4042"/>
              <a:gd name="connsiteX153" fmla="*/ 12552 w 12653"/>
              <a:gd name="connsiteY153" fmla="*/ 3106 h 4042"/>
              <a:gd name="connsiteX154" fmla="*/ 12470 w 12653"/>
              <a:gd name="connsiteY154" fmla="*/ 3196 h 4042"/>
              <a:gd name="connsiteX155" fmla="*/ 12470 w 12653"/>
              <a:gd name="connsiteY155" fmla="*/ 3259 h 4042"/>
              <a:gd name="connsiteX156" fmla="*/ 12414 w 12653"/>
              <a:gd name="connsiteY156" fmla="*/ 3259 h 4042"/>
              <a:gd name="connsiteX157" fmla="*/ 12414 w 12653"/>
              <a:gd name="connsiteY157" fmla="*/ 3899 h 4042"/>
              <a:gd name="connsiteX158" fmla="*/ 12470 w 12653"/>
              <a:gd name="connsiteY158" fmla="*/ 3899 h 4042"/>
              <a:gd name="connsiteX159" fmla="*/ 12470 w 12653"/>
              <a:gd name="connsiteY159" fmla="*/ 3809 h 4042"/>
              <a:gd name="connsiteX160" fmla="*/ 12470 w 12653"/>
              <a:gd name="connsiteY160" fmla="*/ 3880 h 4042"/>
              <a:gd name="connsiteX161" fmla="*/ 12414 w 12653"/>
              <a:gd name="connsiteY161" fmla="*/ 3880 h 4042"/>
              <a:gd name="connsiteX162" fmla="*/ 12414 w 12653"/>
              <a:gd name="connsiteY162" fmla="*/ 3809 h 4042"/>
              <a:gd name="connsiteX163" fmla="*/ 12470 w 12653"/>
              <a:gd name="connsiteY163" fmla="*/ 3809 h 4042"/>
              <a:gd name="connsiteX164" fmla="*/ 12092 w 12653"/>
              <a:gd name="connsiteY164" fmla="*/ 4027 h 4042"/>
              <a:gd name="connsiteX165" fmla="*/ 12092 w 12653"/>
              <a:gd name="connsiteY165" fmla="*/ 3986 h 4042"/>
              <a:gd name="connsiteX166" fmla="*/ 12133 w 12653"/>
              <a:gd name="connsiteY166" fmla="*/ 3986 h 4042"/>
              <a:gd name="connsiteX167" fmla="*/ 12133 w 12653"/>
              <a:gd name="connsiteY167" fmla="*/ 4027 h 4042"/>
              <a:gd name="connsiteX168" fmla="*/ 12092 w 12653"/>
              <a:gd name="connsiteY168" fmla="*/ 4027 h 4042"/>
              <a:gd name="connsiteX169" fmla="*/ 240 w 12653"/>
              <a:gd name="connsiteY169" fmla="*/ 3899 h 4042"/>
              <a:gd name="connsiteX170" fmla="*/ 240 w 12653"/>
              <a:gd name="connsiteY170" fmla="*/ 3962 h 4042"/>
              <a:gd name="connsiteX171" fmla="*/ 184 w 12653"/>
              <a:gd name="connsiteY171" fmla="*/ 3962 h 4042"/>
              <a:gd name="connsiteX172" fmla="*/ 184 w 12653"/>
              <a:gd name="connsiteY172" fmla="*/ 3899 h 4042"/>
              <a:gd name="connsiteX173" fmla="*/ 240 w 12653"/>
              <a:gd name="connsiteY173" fmla="*/ 3899 h 4042"/>
              <a:gd name="connsiteX174" fmla="*/ 240 w 12653"/>
              <a:gd name="connsiteY174" fmla="*/ 3809 h 4042"/>
              <a:gd name="connsiteX175" fmla="*/ 240 w 12653"/>
              <a:gd name="connsiteY175" fmla="*/ 3880 h 4042"/>
              <a:gd name="connsiteX176" fmla="*/ 184 w 12653"/>
              <a:gd name="connsiteY176" fmla="*/ 3880 h 4042"/>
              <a:gd name="connsiteX177" fmla="*/ 184 w 12653"/>
              <a:gd name="connsiteY177" fmla="*/ 3809 h 4042"/>
              <a:gd name="connsiteX178" fmla="*/ 240 w 12653"/>
              <a:gd name="connsiteY178" fmla="*/ 3809 h 4042"/>
              <a:gd name="connsiteX179" fmla="*/ 102 w 12653"/>
              <a:gd name="connsiteY179" fmla="*/ 3787 h 4042"/>
              <a:gd name="connsiteX180" fmla="*/ 102 w 12653"/>
              <a:gd name="connsiteY180" fmla="*/ 3724 h 4042"/>
              <a:gd name="connsiteX181" fmla="*/ 166 w 12653"/>
              <a:gd name="connsiteY181" fmla="*/ 3724 h 4042"/>
              <a:gd name="connsiteX182" fmla="*/ 166 w 12653"/>
              <a:gd name="connsiteY182" fmla="*/ 3787 h 4042"/>
              <a:gd name="connsiteX183" fmla="*/ 102 w 12653"/>
              <a:gd name="connsiteY183" fmla="*/ 3787 h 4042"/>
              <a:gd name="connsiteX184" fmla="*/ 102 w 12653"/>
              <a:gd name="connsiteY184" fmla="*/ 3880 h 4042"/>
              <a:gd name="connsiteX185" fmla="*/ 102 w 12653"/>
              <a:gd name="connsiteY185" fmla="*/ 3809 h 4042"/>
              <a:gd name="connsiteX186" fmla="*/ 166 w 12653"/>
              <a:gd name="connsiteY186" fmla="*/ 3809 h 4042"/>
              <a:gd name="connsiteX187" fmla="*/ 166 w 12653"/>
              <a:gd name="connsiteY187" fmla="*/ 3880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2847 h 4042"/>
              <a:gd name="connsiteX98" fmla="*/ 12636 w 12653"/>
              <a:gd name="connsiteY98" fmla="*/ 2847 h 4042"/>
              <a:gd name="connsiteX99" fmla="*/ 12636 w 12653"/>
              <a:gd name="connsiteY99" fmla="*/ 2765 h 4042"/>
              <a:gd name="connsiteX100" fmla="*/ 12574 w 12653"/>
              <a:gd name="connsiteY100" fmla="*/ 2765 h 4042"/>
              <a:gd name="connsiteX101" fmla="*/ 12574 w 12653"/>
              <a:gd name="connsiteY101" fmla="*/ 2708 h 4042"/>
              <a:gd name="connsiteX102" fmla="*/ 12634 w 12653"/>
              <a:gd name="connsiteY102" fmla="*/ 2708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283 h 4042"/>
              <a:gd name="connsiteX118" fmla="*/ 561 w 12653"/>
              <a:gd name="connsiteY118" fmla="*/ 3324 h 4042"/>
              <a:gd name="connsiteX119" fmla="*/ 520 w 12653"/>
              <a:gd name="connsiteY119" fmla="*/ 3324 h 4042"/>
              <a:gd name="connsiteX120" fmla="*/ 520 w 12653"/>
              <a:gd name="connsiteY120" fmla="*/ 3283 h 4042"/>
              <a:gd name="connsiteX121" fmla="*/ 561 w 12653"/>
              <a:gd name="connsiteY121" fmla="*/ 3283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2825 h 4042"/>
              <a:gd name="connsiteX128" fmla="*/ 12574 w 12653"/>
              <a:gd name="connsiteY128" fmla="*/ 2786 h 4042"/>
              <a:gd name="connsiteX129" fmla="*/ 12615 w 12653"/>
              <a:gd name="connsiteY129" fmla="*/ 2786 h 4042"/>
              <a:gd name="connsiteX130" fmla="*/ 12615 w 12653"/>
              <a:gd name="connsiteY130" fmla="*/ 2825 h 4042"/>
              <a:gd name="connsiteX131" fmla="*/ 12574 w 12653"/>
              <a:gd name="connsiteY131" fmla="*/ 2825 h 4042"/>
              <a:gd name="connsiteX132" fmla="*/ 12492 w 12653"/>
              <a:gd name="connsiteY132" fmla="*/ 3339 h 4042"/>
              <a:gd name="connsiteX133" fmla="*/ 12492 w 12653"/>
              <a:gd name="connsiteY133" fmla="*/ 3278 h 4042"/>
              <a:gd name="connsiteX134" fmla="*/ 12571 w 12653"/>
              <a:gd name="connsiteY134" fmla="*/ 3278 h 4042"/>
              <a:gd name="connsiteX135" fmla="*/ 12571 w 12653"/>
              <a:gd name="connsiteY135" fmla="*/ 3201 h 4042"/>
              <a:gd name="connsiteX136" fmla="*/ 12630 w 12653"/>
              <a:gd name="connsiteY136" fmla="*/ 3201 h 4042"/>
              <a:gd name="connsiteX137" fmla="*/ 12630 w 12653"/>
              <a:gd name="connsiteY137" fmla="*/ 3339 h 4042"/>
              <a:gd name="connsiteX138" fmla="*/ 12492 w 12653"/>
              <a:gd name="connsiteY138" fmla="*/ 3339 h 4042"/>
              <a:gd name="connsiteX139" fmla="*/ 12492 w 12653"/>
              <a:gd name="connsiteY139" fmla="*/ 3259 h 4042"/>
              <a:gd name="connsiteX140" fmla="*/ 12492 w 12653"/>
              <a:gd name="connsiteY140" fmla="*/ 3201 h 4042"/>
              <a:gd name="connsiteX141" fmla="*/ 12552 w 12653"/>
              <a:gd name="connsiteY141" fmla="*/ 3201 h 4042"/>
              <a:gd name="connsiteX142" fmla="*/ 12552 w 12653"/>
              <a:gd name="connsiteY142" fmla="*/ 3259 h 4042"/>
              <a:gd name="connsiteX143" fmla="*/ 12492 w 12653"/>
              <a:gd name="connsiteY143" fmla="*/ 3259 h 4042"/>
              <a:gd name="connsiteX144" fmla="*/ 12487 w 12653"/>
              <a:gd name="connsiteY144" fmla="*/ 3084 h 4042"/>
              <a:gd name="connsiteX145" fmla="*/ 12487 w 12653"/>
              <a:gd name="connsiteY145" fmla="*/ 3021 h 4042"/>
              <a:gd name="connsiteX146" fmla="*/ 12552 w 12653"/>
              <a:gd name="connsiteY146" fmla="*/ 3021 h 4042"/>
              <a:gd name="connsiteX147" fmla="*/ 12552 w 12653"/>
              <a:gd name="connsiteY147" fmla="*/ 3084 h 4042"/>
              <a:gd name="connsiteX148" fmla="*/ 12487 w 12653"/>
              <a:gd name="connsiteY148" fmla="*/ 3084 h 4042"/>
              <a:gd name="connsiteX149" fmla="*/ 12552 w 12653"/>
              <a:gd name="connsiteY149" fmla="*/ 3106 h 4042"/>
              <a:gd name="connsiteX150" fmla="*/ 12552 w 12653"/>
              <a:gd name="connsiteY150" fmla="*/ 3177 h 4042"/>
              <a:gd name="connsiteX151" fmla="*/ 12487 w 12653"/>
              <a:gd name="connsiteY151" fmla="*/ 3177 h 4042"/>
              <a:gd name="connsiteX152" fmla="*/ 12487 w 12653"/>
              <a:gd name="connsiteY152" fmla="*/ 3106 h 4042"/>
              <a:gd name="connsiteX153" fmla="*/ 12552 w 12653"/>
              <a:gd name="connsiteY153" fmla="*/ 3106 h 4042"/>
              <a:gd name="connsiteX154" fmla="*/ 12470 w 12653"/>
              <a:gd name="connsiteY154" fmla="*/ 3196 h 4042"/>
              <a:gd name="connsiteX155" fmla="*/ 12470 w 12653"/>
              <a:gd name="connsiteY155" fmla="*/ 3259 h 4042"/>
              <a:gd name="connsiteX156" fmla="*/ 12414 w 12653"/>
              <a:gd name="connsiteY156" fmla="*/ 3259 h 4042"/>
              <a:gd name="connsiteX157" fmla="*/ 12414 w 12653"/>
              <a:gd name="connsiteY157" fmla="*/ 3196 h 4042"/>
              <a:gd name="connsiteX158" fmla="*/ 12470 w 12653"/>
              <a:gd name="connsiteY158" fmla="*/ 3899 h 4042"/>
              <a:gd name="connsiteX159" fmla="*/ 12470 w 12653"/>
              <a:gd name="connsiteY159" fmla="*/ 3809 h 4042"/>
              <a:gd name="connsiteX160" fmla="*/ 12470 w 12653"/>
              <a:gd name="connsiteY160" fmla="*/ 3880 h 4042"/>
              <a:gd name="connsiteX161" fmla="*/ 12414 w 12653"/>
              <a:gd name="connsiteY161" fmla="*/ 3880 h 4042"/>
              <a:gd name="connsiteX162" fmla="*/ 12414 w 12653"/>
              <a:gd name="connsiteY162" fmla="*/ 3809 h 4042"/>
              <a:gd name="connsiteX163" fmla="*/ 12470 w 12653"/>
              <a:gd name="connsiteY163" fmla="*/ 3809 h 4042"/>
              <a:gd name="connsiteX164" fmla="*/ 12092 w 12653"/>
              <a:gd name="connsiteY164" fmla="*/ 4027 h 4042"/>
              <a:gd name="connsiteX165" fmla="*/ 12092 w 12653"/>
              <a:gd name="connsiteY165" fmla="*/ 3986 h 4042"/>
              <a:gd name="connsiteX166" fmla="*/ 12133 w 12653"/>
              <a:gd name="connsiteY166" fmla="*/ 3986 h 4042"/>
              <a:gd name="connsiteX167" fmla="*/ 12133 w 12653"/>
              <a:gd name="connsiteY167" fmla="*/ 4027 h 4042"/>
              <a:gd name="connsiteX168" fmla="*/ 12092 w 12653"/>
              <a:gd name="connsiteY168" fmla="*/ 4027 h 4042"/>
              <a:gd name="connsiteX169" fmla="*/ 240 w 12653"/>
              <a:gd name="connsiteY169" fmla="*/ 3899 h 4042"/>
              <a:gd name="connsiteX170" fmla="*/ 240 w 12653"/>
              <a:gd name="connsiteY170" fmla="*/ 3962 h 4042"/>
              <a:gd name="connsiteX171" fmla="*/ 184 w 12653"/>
              <a:gd name="connsiteY171" fmla="*/ 3962 h 4042"/>
              <a:gd name="connsiteX172" fmla="*/ 184 w 12653"/>
              <a:gd name="connsiteY172" fmla="*/ 3899 h 4042"/>
              <a:gd name="connsiteX173" fmla="*/ 240 w 12653"/>
              <a:gd name="connsiteY173" fmla="*/ 3899 h 4042"/>
              <a:gd name="connsiteX174" fmla="*/ 240 w 12653"/>
              <a:gd name="connsiteY174" fmla="*/ 3809 h 4042"/>
              <a:gd name="connsiteX175" fmla="*/ 240 w 12653"/>
              <a:gd name="connsiteY175" fmla="*/ 3880 h 4042"/>
              <a:gd name="connsiteX176" fmla="*/ 184 w 12653"/>
              <a:gd name="connsiteY176" fmla="*/ 3880 h 4042"/>
              <a:gd name="connsiteX177" fmla="*/ 184 w 12653"/>
              <a:gd name="connsiteY177" fmla="*/ 3809 h 4042"/>
              <a:gd name="connsiteX178" fmla="*/ 240 w 12653"/>
              <a:gd name="connsiteY178" fmla="*/ 3809 h 4042"/>
              <a:gd name="connsiteX179" fmla="*/ 102 w 12653"/>
              <a:gd name="connsiteY179" fmla="*/ 3787 h 4042"/>
              <a:gd name="connsiteX180" fmla="*/ 102 w 12653"/>
              <a:gd name="connsiteY180" fmla="*/ 3724 h 4042"/>
              <a:gd name="connsiteX181" fmla="*/ 166 w 12653"/>
              <a:gd name="connsiteY181" fmla="*/ 3724 h 4042"/>
              <a:gd name="connsiteX182" fmla="*/ 166 w 12653"/>
              <a:gd name="connsiteY182" fmla="*/ 3787 h 4042"/>
              <a:gd name="connsiteX183" fmla="*/ 102 w 12653"/>
              <a:gd name="connsiteY183" fmla="*/ 3787 h 4042"/>
              <a:gd name="connsiteX184" fmla="*/ 102 w 12653"/>
              <a:gd name="connsiteY184" fmla="*/ 3880 h 4042"/>
              <a:gd name="connsiteX185" fmla="*/ 102 w 12653"/>
              <a:gd name="connsiteY185" fmla="*/ 3809 h 4042"/>
              <a:gd name="connsiteX186" fmla="*/ 166 w 12653"/>
              <a:gd name="connsiteY186" fmla="*/ 3809 h 4042"/>
              <a:gd name="connsiteX187" fmla="*/ 166 w 12653"/>
              <a:gd name="connsiteY187" fmla="*/ 3880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2847 h 4042"/>
              <a:gd name="connsiteX98" fmla="*/ 12636 w 12653"/>
              <a:gd name="connsiteY98" fmla="*/ 2847 h 4042"/>
              <a:gd name="connsiteX99" fmla="*/ 12636 w 12653"/>
              <a:gd name="connsiteY99" fmla="*/ 2765 h 4042"/>
              <a:gd name="connsiteX100" fmla="*/ 12574 w 12653"/>
              <a:gd name="connsiteY100" fmla="*/ 2765 h 4042"/>
              <a:gd name="connsiteX101" fmla="*/ 12574 w 12653"/>
              <a:gd name="connsiteY101" fmla="*/ 2708 h 4042"/>
              <a:gd name="connsiteX102" fmla="*/ 12634 w 12653"/>
              <a:gd name="connsiteY102" fmla="*/ 2708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283 h 4042"/>
              <a:gd name="connsiteX118" fmla="*/ 561 w 12653"/>
              <a:gd name="connsiteY118" fmla="*/ 3324 h 4042"/>
              <a:gd name="connsiteX119" fmla="*/ 520 w 12653"/>
              <a:gd name="connsiteY119" fmla="*/ 3324 h 4042"/>
              <a:gd name="connsiteX120" fmla="*/ 520 w 12653"/>
              <a:gd name="connsiteY120" fmla="*/ 3283 h 4042"/>
              <a:gd name="connsiteX121" fmla="*/ 561 w 12653"/>
              <a:gd name="connsiteY121" fmla="*/ 3283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2825 h 4042"/>
              <a:gd name="connsiteX128" fmla="*/ 12574 w 12653"/>
              <a:gd name="connsiteY128" fmla="*/ 2786 h 4042"/>
              <a:gd name="connsiteX129" fmla="*/ 12615 w 12653"/>
              <a:gd name="connsiteY129" fmla="*/ 2786 h 4042"/>
              <a:gd name="connsiteX130" fmla="*/ 12615 w 12653"/>
              <a:gd name="connsiteY130" fmla="*/ 2825 h 4042"/>
              <a:gd name="connsiteX131" fmla="*/ 12574 w 12653"/>
              <a:gd name="connsiteY131" fmla="*/ 2825 h 4042"/>
              <a:gd name="connsiteX132" fmla="*/ 12492 w 12653"/>
              <a:gd name="connsiteY132" fmla="*/ 3339 h 4042"/>
              <a:gd name="connsiteX133" fmla="*/ 12492 w 12653"/>
              <a:gd name="connsiteY133" fmla="*/ 3278 h 4042"/>
              <a:gd name="connsiteX134" fmla="*/ 12571 w 12653"/>
              <a:gd name="connsiteY134" fmla="*/ 3278 h 4042"/>
              <a:gd name="connsiteX135" fmla="*/ 12571 w 12653"/>
              <a:gd name="connsiteY135" fmla="*/ 3201 h 4042"/>
              <a:gd name="connsiteX136" fmla="*/ 12630 w 12653"/>
              <a:gd name="connsiteY136" fmla="*/ 3201 h 4042"/>
              <a:gd name="connsiteX137" fmla="*/ 12630 w 12653"/>
              <a:gd name="connsiteY137" fmla="*/ 3339 h 4042"/>
              <a:gd name="connsiteX138" fmla="*/ 12492 w 12653"/>
              <a:gd name="connsiteY138" fmla="*/ 3339 h 4042"/>
              <a:gd name="connsiteX139" fmla="*/ 12492 w 12653"/>
              <a:gd name="connsiteY139" fmla="*/ 3259 h 4042"/>
              <a:gd name="connsiteX140" fmla="*/ 12492 w 12653"/>
              <a:gd name="connsiteY140" fmla="*/ 3201 h 4042"/>
              <a:gd name="connsiteX141" fmla="*/ 12552 w 12653"/>
              <a:gd name="connsiteY141" fmla="*/ 3201 h 4042"/>
              <a:gd name="connsiteX142" fmla="*/ 12552 w 12653"/>
              <a:gd name="connsiteY142" fmla="*/ 3259 h 4042"/>
              <a:gd name="connsiteX143" fmla="*/ 12492 w 12653"/>
              <a:gd name="connsiteY143" fmla="*/ 3259 h 4042"/>
              <a:gd name="connsiteX144" fmla="*/ 12487 w 12653"/>
              <a:gd name="connsiteY144" fmla="*/ 3084 h 4042"/>
              <a:gd name="connsiteX145" fmla="*/ 12487 w 12653"/>
              <a:gd name="connsiteY145" fmla="*/ 3021 h 4042"/>
              <a:gd name="connsiteX146" fmla="*/ 12552 w 12653"/>
              <a:gd name="connsiteY146" fmla="*/ 3021 h 4042"/>
              <a:gd name="connsiteX147" fmla="*/ 12552 w 12653"/>
              <a:gd name="connsiteY147" fmla="*/ 3084 h 4042"/>
              <a:gd name="connsiteX148" fmla="*/ 12487 w 12653"/>
              <a:gd name="connsiteY148" fmla="*/ 3084 h 4042"/>
              <a:gd name="connsiteX149" fmla="*/ 12552 w 12653"/>
              <a:gd name="connsiteY149" fmla="*/ 3106 h 4042"/>
              <a:gd name="connsiteX150" fmla="*/ 12552 w 12653"/>
              <a:gd name="connsiteY150" fmla="*/ 3177 h 4042"/>
              <a:gd name="connsiteX151" fmla="*/ 12487 w 12653"/>
              <a:gd name="connsiteY151" fmla="*/ 3177 h 4042"/>
              <a:gd name="connsiteX152" fmla="*/ 12487 w 12653"/>
              <a:gd name="connsiteY152" fmla="*/ 3106 h 4042"/>
              <a:gd name="connsiteX153" fmla="*/ 12552 w 12653"/>
              <a:gd name="connsiteY153" fmla="*/ 3106 h 4042"/>
              <a:gd name="connsiteX154" fmla="*/ 12470 w 12653"/>
              <a:gd name="connsiteY154" fmla="*/ 3196 h 4042"/>
              <a:gd name="connsiteX155" fmla="*/ 12470 w 12653"/>
              <a:gd name="connsiteY155" fmla="*/ 3259 h 4042"/>
              <a:gd name="connsiteX156" fmla="*/ 12414 w 12653"/>
              <a:gd name="connsiteY156" fmla="*/ 3259 h 4042"/>
              <a:gd name="connsiteX157" fmla="*/ 12414 w 12653"/>
              <a:gd name="connsiteY157" fmla="*/ 3196 h 4042"/>
              <a:gd name="connsiteX158" fmla="*/ 12470 w 12653"/>
              <a:gd name="connsiteY158" fmla="*/ 3196 h 4042"/>
              <a:gd name="connsiteX159" fmla="*/ 12470 w 12653"/>
              <a:gd name="connsiteY159" fmla="*/ 3809 h 4042"/>
              <a:gd name="connsiteX160" fmla="*/ 12470 w 12653"/>
              <a:gd name="connsiteY160" fmla="*/ 3880 h 4042"/>
              <a:gd name="connsiteX161" fmla="*/ 12414 w 12653"/>
              <a:gd name="connsiteY161" fmla="*/ 3880 h 4042"/>
              <a:gd name="connsiteX162" fmla="*/ 12414 w 12653"/>
              <a:gd name="connsiteY162" fmla="*/ 3809 h 4042"/>
              <a:gd name="connsiteX163" fmla="*/ 12470 w 12653"/>
              <a:gd name="connsiteY163" fmla="*/ 3809 h 4042"/>
              <a:gd name="connsiteX164" fmla="*/ 12092 w 12653"/>
              <a:gd name="connsiteY164" fmla="*/ 4027 h 4042"/>
              <a:gd name="connsiteX165" fmla="*/ 12092 w 12653"/>
              <a:gd name="connsiteY165" fmla="*/ 3986 h 4042"/>
              <a:gd name="connsiteX166" fmla="*/ 12133 w 12653"/>
              <a:gd name="connsiteY166" fmla="*/ 3986 h 4042"/>
              <a:gd name="connsiteX167" fmla="*/ 12133 w 12653"/>
              <a:gd name="connsiteY167" fmla="*/ 4027 h 4042"/>
              <a:gd name="connsiteX168" fmla="*/ 12092 w 12653"/>
              <a:gd name="connsiteY168" fmla="*/ 4027 h 4042"/>
              <a:gd name="connsiteX169" fmla="*/ 240 w 12653"/>
              <a:gd name="connsiteY169" fmla="*/ 3899 h 4042"/>
              <a:gd name="connsiteX170" fmla="*/ 240 w 12653"/>
              <a:gd name="connsiteY170" fmla="*/ 3962 h 4042"/>
              <a:gd name="connsiteX171" fmla="*/ 184 w 12653"/>
              <a:gd name="connsiteY171" fmla="*/ 3962 h 4042"/>
              <a:gd name="connsiteX172" fmla="*/ 184 w 12653"/>
              <a:gd name="connsiteY172" fmla="*/ 3899 h 4042"/>
              <a:gd name="connsiteX173" fmla="*/ 240 w 12653"/>
              <a:gd name="connsiteY173" fmla="*/ 3899 h 4042"/>
              <a:gd name="connsiteX174" fmla="*/ 240 w 12653"/>
              <a:gd name="connsiteY174" fmla="*/ 3809 h 4042"/>
              <a:gd name="connsiteX175" fmla="*/ 240 w 12653"/>
              <a:gd name="connsiteY175" fmla="*/ 3880 h 4042"/>
              <a:gd name="connsiteX176" fmla="*/ 184 w 12653"/>
              <a:gd name="connsiteY176" fmla="*/ 3880 h 4042"/>
              <a:gd name="connsiteX177" fmla="*/ 184 w 12653"/>
              <a:gd name="connsiteY177" fmla="*/ 3809 h 4042"/>
              <a:gd name="connsiteX178" fmla="*/ 240 w 12653"/>
              <a:gd name="connsiteY178" fmla="*/ 3809 h 4042"/>
              <a:gd name="connsiteX179" fmla="*/ 102 w 12653"/>
              <a:gd name="connsiteY179" fmla="*/ 3787 h 4042"/>
              <a:gd name="connsiteX180" fmla="*/ 102 w 12653"/>
              <a:gd name="connsiteY180" fmla="*/ 3724 h 4042"/>
              <a:gd name="connsiteX181" fmla="*/ 166 w 12653"/>
              <a:gd name="connsiteY181" fmla="*/ 3724 h 4042"/>
              <a:gd name="connsiteX182" fmla="*/ 166 w 12653"/>
              <a:gd name="connsiteY182" fmla="*/ 3787 h 4042"/>
              <a:gd name="connsiteX183" fmla="*/ 102 w 12653"/>
              <a:gd name="connsiteY183" fmla="*/ 3787 h 4042"/>
              <a:gd name="connsiteX184" fmla="*/ 102 w 12653"/>
              <a:gd name="connsiteY184" fmla="*/ 3880 h 4042"/>
              <a:gd name="connsiteX185" fmla="*/ 102 w 12653"/>
              <a:gd name="connsiteY185" fmla="*/ 3809 h 4042"/>
              <a:gd name="connsiteX186" fmla="*/ 166 w 12653"/>
              <a:gd name="connsiteY186" fmla="*/ 3809 h 4042"/>
              <a:gd name="connsiteX187" fmla="*/ 166 w 12653"/>
              <a:gd name="connsiteY187" fmla="*/ 3880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2847 h 4042"/>
              <a:gd name="connsiteX98" fmla="*/ 12636 w 12653"/>
              <a:gd name="connsiteY98" fmla="*/ 2847 h 4042"/>
              <a:gd name="connsiteX99" fmla="*/ 12636 w 12653"/>
              <a:gd name="connsiteY99" fmla="*/ 2765 h 4042"/>
              <a:gd name="connsiteX100" fmla="*/ 12574 w 12653"/>
              <a:gd name="connsiteY100" fmla="*/ 2765 h 4042"/>
              <a:gd name="connsiteX101" fmla="*/ 12574 w 12653"/>
              <a:gd name="connsiteY101" fmla="*/ 2708 h 4042"/>
              <a:gd name="connsiteX102" fmla="*/ 12634 w 12653"/>
              <a:gd name="connsiteY102" fmla="*/ 2708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283 h 4042"/>
              <a:gd name="connsiteX118" fmla="*/ 561 w 12653"/>
              <a:gd name="connsiteY118" fmla="*/ 3324 h 4042"/>
              <a:gd name="connsiteX119" fmla="*/ 520 w 12653"/>
              <a:gd name="connsiteY119" fmla="*/ 3324 h 4042"/>
              <a:gd name="connsiteX120" fmla="*/ 520 w 12653"/>
              <a:gd name="connsiteY120" fmla="*/ 3283 h 4042"/>
              <a:gd name="connsiteX121" fmla="*/ 561 w 12653"/>
              <a:gd name="connsiteY121" fmla="*/ 3283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2825 h 4042"/>
              <a:gd name="connsiteX128" fmla="*/ 12574 w 12653"/>
              <a:gd name="connsiteY128" fmla="*/ 2786 h 4042"/>
              <a:gd name="connsiteX129" fmla="*/ 12615 w 12653"/>
              <a:gd name="connsiteY129" fmla="*/ 2786 h 4042"/>
              <a:gd name="connsiteX130" fmla="*/ 12615 w 12653"/>
              <a:gd name="connsiteY130" fmla="*/ 2825 h 4042"/>
              <a:gd name="connsiteX131" fmla="*/ 12574 w 12653"/>
              <a:gd name="connsiteY131" fmla="*/ 2825 h 4042"/>
              <a:gd name="connsiteX132" fmla="*/ 12492 w 12653"/>
              <a:gd name="connsiteY132" fmla="*/ 3339 h 4042"/>
              <a:gd name="connsiteX133" fmla="*/ 12492 w 12653"/>
              <a:gd name="connsiteY133" fmla="*/ 3278 h 4042"/>
              <a:gd name="connsiteX134" fmla="*/ 12571 w 12653"/>
              <a:gd name="connsiteY134" fmla="*/ 3278 h 4042"/>
              <a:gd name="connsiteX135" fmla="*/ 12571 w 12653"/>
              <a:gd name="connsiteY135" fmla="*/ 3201 h 4042"/>
              <a:gd name="connsiteX136" fmla="*/ 12630 w 12653"/>
              <a:gd name="connsiteY136" fmla="*/ 3201 h 4042"/>
              <a:gd name="connsiteX137" fmla="*/ 12630 w 12653"/>
              <a:gd name="connsiteY137" fmla="*/ 3339 h 4042"/>
              <a:gd name="connsiteX138" fmla="*/ 12492 w 12653"/>
              <a:gd name="connsiteY138" fmla="*/ 3339 h 4042"/>
              <a:gd name="connsiteX139" fmla="*/ 12492 w 12653"/>
              <a:gd name="connsiteY139" fmla="*/ 3259 h 4042"/>
              <a:gd name="connsiteX140" fmla="*/ 12492 w 12653"/>
              <a:gd name="connsiteY140" fmla="*/ 3201 h 4042"/>
              <a:gd name="connsiteX141" fmla="*/ 12552 w 12653"/>
              <a:gd name="connsiteY141" fmla="*/ 3201 h 4042"/>
              <a:gd name="connsiteX142" fmla="*/ 12552 w 12653"/>
              <a:gd name="connsiteY142" fmla="*/ 3259 h 4042"/>
              <a:gd name="connsiteX143" fmla="*/ 12492 w 12653"/>
              <a:gd name="connsiteY143" fmla="*/ 3259 h 4042"/>
              <a:gd name="connsiteX144" fmla="*/ 12487 w 12653"/>
              <a:gd name="connsiteY144" fmla="*/ 3084 h 4042"/>
              <a:gd name="connsiteX145" fmla="*/ 12487 w 12653"/>
              <a:gd name="connsiteY145" fmla="*/ 3021 h 4042"/>
              <a:gd name="connsiteX146" fmla="*/ 12552 w 12653"/>
              <a:gd name="connsiteY146" fmla="*/ 3021 h 4042"/>
              <a:gd name="connsiteX147" fmla="*/ 12552 w 12653"/>
              <a:gd name="connsiteY147" fmla="*/ 3084 h 4042"/>
              <a:gd name="connsiteX148" fmla="*/ 12487 w 12653"/>
              <a:gd name="connsiteY148" fmla="*/ 3084 h 4042"/>
              <a:gd name="connsiteX149" fmla="*/ 12552 w 12653"/>
              <a:gd name="connsiteY149" fmla="*/ 3106 h 4042"/>
              <a:gd name="connsiteX150" fmla="*/ 12552 w 12653"/>
              <a:gd name="connsiteY150" fmla="*/ 3177 h 4042"/>
              <a:gd name="connsiteX151" fmla="*/ 12487 w 12653"/>
              <a:gd name="connsiteY151" fmla="*/ 3177 h 4042"/>
              <a:gd name="connsiteX152" fmla="*/ 12487 w 12653"/>
              <a:gd name="connsiteY152" fmla="*/ 3106 h 4042"/>
              <a:gd name="connsiteX153" fmla="*/ 12552 w 12653"/>
              <a:gd name="connsiteY153" fmla="*/ 3106 h 4042"/>
              <a:gd name="connsiteX154" fmla="*/ 12470 w 12653"/>
              <a:gd name="connsiteY154" fmla="*/ 3196 h 4042"/>
              <a:gd name="connsiteX155" fmla="*/ 12470 w 12653"/>
              <a:gd name="connsiteY155" fmla="*/ 3259 h 4042"/>
              <a:gd name="connsiteX156" fmla="*/ 12414 w 12653"/>
              <a:gd name="connsiteY156" fmla="*/ 3259 h 4042"/>
              <a:gd name="connsiteX157" fmla="*/ 12414 w 12653"/>
              <a:gd name="connsiteY157" fmla="*/ 3196 h 4042"/>
              <a:gd name="connsiteX158" fmla="*/ 12470 w 12653"/>
              <a:gd name="connsiteY158" fmla="*/ 3196 h 4042"/>
              <a:gd name="connsiteX159" fmla="*/ 12470 w 12653"/>
              <a:gd name="connsiteY159" fmla="*/ 3106 h 4042"/>
              <a:gd name="connsiteX160" fmla="*/ 12470 w 12653"/>
              <a:gd name="connsiteY160" fmla="*/ 3880 h 4042"/>
              <a:gd name="connsiteX161" fmla="*/ 12414 w 12653"/>
              <a:gd name="connsiteY161" fmla="*/ 3880 h 4042"/>
              <a:gd name="connsiteX162" fmla="*/ 12414 w 12653"/>
              <a:gd name="connsiteY162" fmla="*/ 3809 h 4042"/>
              <a:gd name="connsiteX163" fmla="*/ 12470 w 12653"/>
              <a:gd name="connsiteY163" fmla="*/ 3809 h 4042"/>
              <a:gd name="connsiteX164" fmla="*/ 12092 w 12653"/>
              <a:gd name="connsiteY164" fmla="*/ 4027 h 4042"/>
              <a:gd name="connsiteX165" fmla="*/ 12092 w 12653"/>
              <a:gd name="connsiteY165" fmla="*/ 3986 h 4042"/>
              <a:gd name="connsiteX166" fmla="*/ 12133 w 12653"/>
              <a:gd name="connsiteY166" fmla="*/ 3986 h 4042"/>
              <a:gd name="connsiteX167" fmla="*/ 12133 w 12653"/>
              <a:gd name="connsiteY167" fmla="*/ 4027 h 4042"/>
              <a:gd name="connsiteX168" fmla="*/ 12092 w 12653"/>
              <a:gd name="connsiteY168" fmla="*/ 4027 h 4042"/>
              <a:gd name="connsiteX169" fmla="*/ 240 w 12653"/>
              <a:gd name="connsiteY169" fmla="*/ 3899 h 4042"/>
              <a:gd name="connsiteX170" fmla="*/ 240 w 12653"/>
              <a:gd name="connsiteY170" fmla="*/ 3962 h 4042"/>
              <a:gd name="connsiteX171" fmla="*/ 184 w 12653"/>
              <a:gd name="connsiteY171" fmla="*/ 3962 h 4042"/>
              <a:gd name="connsiteX172" fmla="*/ 184 w 12653"/>
              <a:gd name="connsiteY172" fmla="*/ 3899 h 4042"/>
              <a:gd name="connsiteX173" fmla="*/ 240 w 12653"/>
              <a:gd name="connsiteY173" fmla="*/ 3899 h 4042"/>
              <a:gd name="connsiteX174" fmla="*/ 240 w 12653"/>
              <a:gd name="connsiteY174" fmla="*/ 3809 h 4042"/>
              <a:gd name="connsiteX175" fmla="*/ 240 w 12653"/>
              <a:gd name="connsiteY175" fmla="*/ 3880 h 4042"/>
              <a:gd name="connsiteX176" fmla="*/ 184 w 12653"/>
              <a:gd name="connsiteY176" fmla="*/ 3880 h 4042"/>
              <a:gd name="connsiteX177" fmla="*/ 184 w 12653"/>
              <a:gd name="connsiteY177" fmla="*/ 3809 h 4042"/>
              <a:gd name="connsiteX178" fmla="*/ 240 w 12653"/>
              <a:gd name="connsiteY178" fmla="*/ 3809 h 4042"/>
              <a:gd name="connsiteX179" fmla="*/ 102 w 12653"/>
              <a:gd name="connsiteY179" fmla="*/ 3787 h 4042"/>
              <a:gd name="connsiteX180" fmla="*/ 102 w 12653"/>
              <a:gd name="connsiteY180" fmla="*/ 3724 h 4042"/>
              <a:gd name="connsiteX181" fmla="*/ 166 w 12653"/>
              <a:gd name="connsiteY181" fmla="*/ 3724 h 4042"/>
              <a:gd name="connsiteX182" fmla="*/ 166 w 12653"/>
              <a:gd name="connsiteY182" fmla="*/ 3787 h 4042"/>
              <a:gd name="connsiteX183" fmla="*/ 102 w 12653"/>
              <a:gd name="connsiteY183" fmla="*/ 3787 h 4042"/>
              <a:gd name="connsiteX184" fmla="*/ 102 w 12653"/>
              <a:gd name="connsiteY184" fmla="*/ 3880 h 4042"/>
              <a:gd name="connsiteX185" fmla="*/ 102 w 12653"/>
              <a:gd name="connsiteY185" fmla="*/ 3809 h 4042"/>
              <a:gd name="connsiteX186" fmla="*/ 166 w 12653"/>
              <a:gd name="connsiteY186" fmla="*/ 3809 h 4042"/>
              <a:gd name="connsiteX187" fmla="*/ 166 w 12653"/>
              <a:gd name="connsiteY187" fmla="*/ 3880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2847 h 4042"/>
              <a:gd name="connsiteX98" fmla="*/ 12636 w 12653"/>
              <a:gd name="connsiteY98" fmla="*/ 2847 h 4042"/>
              <a:gd name="connsiteX99" fmla="*/ 12636 w 12653"/>
              <a:gd name="connsiteY99" fmla="*/ 2765 h 4042"/>
              <a:gd name="connsiteX100" fmla="*/ 12574 w 12653"/>
              <a:gd name="connsiteY100" fmla="*/ 2765 h 4042"/>
              <a:gd name="connsiteX101" fmla="*/ 12574 w 12653"/>
              <a:gd name="connsiteY101" fmla="*/ 2708 h 4042"/>
              <a:gd name="connsiteX102" fmla="*/ 12634 w 12653"/>
              <a:gd name="connsiteY102" fmla="*/ 2708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283 h 4042"/>
              <a:gd name="connsiteX118" fmla="*/ 561 w 12653"/>
              <a:gd name="connsiteY118" fmla="*/ 3324 h 4042"/>
              <a:gd name="connsiteX119" fmla="*/ 520 w 12653"/>
              <a:gd name="connsiteY119" fmla="*/ 3324 h 4042"/>
              <a:gd name="connsiteX120" fmla="*/ 520 w 12653"/>
              <a:gd name="connsiteY120" fmla="*/ 3283 h 4042"/>
              <a:gd name="connsiteX121" fmla="*/ 561 w 12653"/>
              <a:gd name="connsiteY121" fmla="*/ 3283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2825 h 4042"/>
              <a:gd name="connsiteX128" fmla="*/ 12574 w 12653"/>
              <a:gd name="connsiteY128" fmla="*/ 2786 h 4042"/>
              <a:gd name="connsiteX129" fmla="*/ 12615 w 12653"/>
              <a:gd name="connsiteY129" fmla="*/ 2786 h 4042"/>
              <a:gd name="connsiteX130" fmla="*/ 12615 w 12653"/>
              <a:gd name="connsiteY130" fmla="*/ 2825 h 4042"/>
              <a:gd name="connsiteX131" fmla="*/ 12574 w 12653"/>
              <a:gd name="connsiteY131" fmla="*/ 2825 h 4042"/>
              <a:gd name="connsiteX132" fmla="*/ 12492 w 12653"/>
              <a:gd name="connsiteY132" fmla="*/ 3339 h 4042"/>
              <a:gd name="connsiteX133" fmla="*/ 12492 w 12653"/>
              <a:gd name="connsiteY133" fmla="*/ 3278 h 4042"/>
              <a:gd name="connsiteX134" fmla="*/ 12571 w 12653"/>
              <a:gd name="connsiteY134" fmla="*/ 3278 h 4042"/>
              <a:gd name="connsiteX135" fmla="*/ 12571 w 12653"/>
              <a:gd name="connsiteY135" fmla="*/ 3201 h 4042"/>
              <a:gd name="connsiteX136" fmla="*/ 12630 w 12653"/>
              <a:gd name="connsiteY136" fmla="*/ 3201 h 4042"/>
              <a:gd name="connsiteX137" fmla="*/ 12630 w 12653"/>
              <a:gd name="connsiteY137" fmla="*/ 3339 h 4042"/>
              <a:gd name="connsiteX138" fmla="*/ 12492 w 12653"/>
              <a:gd name="connsiteY138" fmla="*/ 3339 h 4042"/>
              <a:gd name="connsiteX139" fmla="*/ 12492 w 12653"/>
              <a:gd name="connsiteY139" fmla="*/ 3259 h 4042"/>
              <a:gd name="connsiteX140" fmla="*/ 12492 w 12653"/>
              <a:gd name="connsiteY140" fmla="*/ 3201 h 4042"/>
              <a:gd name="connsiteX141" fmla="*/ 12552 w 12653"/>
              <a:gd name="connsiteY141" fmla="*/ 3201 h 4042"/>
              <a:gd name="connsiteX142" fmla="*/ 12552 w 12653"/>
              <a:gd name="connsiteY142" fmla="*/ 3259 h 4042"/>
              <a:gd name="connsiteX143" fmla="*/ 12492 w 12653"/>
              <a:gd name="connsiteY143" fmla="*/ 3259 h 4042"/>
              <a:gd name="connsiteX144" fmla="*/ 12487 w 12653"/>
              <a:gd name="connsiteY144" fmla="*/ 3084 h 4042"/>
              <a:gd name="connsiteX145" fmla="*/ 12487 w 12653"/>
              <a:gd name="connsiteY145" fmla="*/ 3021 h 4042"/>
              <a:gd name="connsiteX146" fmla="*/ 12552 w 12653"/>
              <a:gd name="connsiteY146" fmla="*/ 3021 h 4042"/>
              <a:gd name="connsiteX147" fmla="*/ 12552 w 12653"/>
              <a:gd name="connsiteY147" fmla="*/ 3084 h 4042"/>
              <a:gd name="connsiteX148" fmla="*/ 12487 w 12653"/>
              <a:gd name="connsiteY148" fmla="*/ 3084 h 4042"/>
              <a:gd name="connsiteX149" fmla="*/ 12552 w 12653"/>
              <a:gd name="connsiteY149" fmla="*/ 3106 h 4042"/>
              <a:gd name="connsiteX150" fmla="*/ 12552 w 12653"/>
              <a:gd name="connsiteY150" fmla="*/ 3177 h 4042"/>
              <a:gd name="connsiteX151" fmla="*/ 12487 w 12653"/>
              <a:gd name="connsiteY151" fmla="*/ 3177 h 4042"/>
              <a:gd name="connsiteX152" fmla="*/ 12487 w 12653"/>
              <a:gd name="connsiteY152" fmla="*/ 3106 h 4042"/>
              <a:gd name="connsiteX153" fmla="*/ 12552 w 12653"/>
              <a:gd name="connsiteY153" fmla="*/ 3106 h 4042"/>
              <a:gd name="connsiteX154" fmla="*/ 12470 w 12653"/>
              <a:gd name="connsiteY154" fmla="*/ 3196 h 4042"/>
              <a:gd name="connsiteX155" fmla="*/ 12470 w 12653"/>
              <a:gd name="connsiteY155" fmla="*/ 3259 h 4042"/>
              <a:gd name="connsiteX156" fmla="*/ 12414 w 12653"/>
              <a:gd name="connsiteY156" fmla="*/ 3259 h 4042"/>
              <a:gd name="connsiteX157" fmla="*/ 12414 w 12653"/>
              <a:gd name="connsiteY157" fmla="*/ 3196 h 4042"/>
              <a:gd name="connsiteX158" fmla="*/ 12470 w 12653"/>
              <a:gd name="connsiteY158" fmla="*/ 3196 h 4042"/>
              <a:gd name="connsiteX159" fmla="*/ 12470 w 12653"/>
              <a:gd name="connsiteY159" fmla="*/ 3106 h 4042"/>
              <a:gd name="connsiteX160" fmla="*/ 12470 w 12653"/>
              <a:gd name="connsiteY160" fmla="*/ 3177 h 4042"/>
              <a:gd name="connsiteX161" fmla="*/ 12414 w 12653"/>
              <a:gd name="connsiteY161" fmla="*/ 3880 h 4042"/>
              <a:gd name="connsiteX162" fmla="*/ 12414 w 12653"/>
              <a:gd name="connsiteY162" fmla="*/ 3809 h 4042"/>
              <a:gd name="connsiteX163" fmla="*/ 12470 w 12653"/>
              <a:gd name="connsiteY163" fmla="*/ 3809 h 4042"/>
              <a:gd name="connsiteX164" fmla="*/ 12092 w 12653"/>
              <a:gd name="connsiteY164" fmla="*/ 4027 h 4042"/>
              <a:gd name="connsiteX165" fmla="*/ 12092 w 12653"/>
              <a:gd name="connsiteY165" fmla="*/ 3986 h 4042"/>
              <a:gd name="connsiteX166" fmla="*/ 12133 w 12653"/>
              <a:gd name="connsiteY166" fmla="*/ 3986 h 4042"/>
              <a:gd name="connsiteX167" fmla="*/ 12133 w 12653"/>
              <a:gd name="connsiteY167" fmla="*/ 4027 h 4042"/>
              <a:gd name="connsiteX168" fmla="*/ 12092 w 12653"/>
              <a:gd name="connsiteY168" fmla="*/ 4027 h 4042"/>
              <a:gd name="connsiteX169" fmla="*/ 240 w 12653"/>
              <a:gd name="connsiteY169" fmla="*/ 3899 h 4042"/>
              <a:gd name="connsiteX170" fmla="*/ 240 w 12653"/>
              <a:gd name="connsiteY170" fmla="*/ 3962 h 4042"/>
              <a:gd name="connsiteX171" fmla="*/ 184 w 12653"/>
              <a:gd name="connsiteY171" fmla="*/ 3962 h 4042"/>
              <a:gd name="connsiteX172" fmla="*/ 184 w 12653"/>
              <a:gd name="connsiteY172" fmla="*/ 3899 h 4042"/>
              <a:gd name="connsiteX173" fmla="*/ 240 w 12653"/>
              <a:gd name="connsiteY173" fmla="*/ 3899 h 4042"/>
              <a:gd name="connsiteX174" fmla="*/ 240 w 12653"/>
              <a:gd name="connsiteY174" fmla="*/ 3809 h 4042"/>
              <a:gd name="connsiteX175" fmla="*/ 240 w 12653"/>
              <a:gd name="connsiteY175" fmla="*/ 3880 h 4042"/>
              <a:gd name="connsiteX176" fmla="*/ 184 w 12653"/>
              <a:gd name="connsiteY176" fmla="*/ 3880 h 4042"/>
              <a:gd name="connsiteX177" fmla="*/ 184 w 12653"/>
              <a:gd name="connsiteY177" fmla="*/ 3809 h 4042"/>
              <a:gd name="connsiteX178" fmla="*/ 240 w 12653"/>
              <a:gd name="connsiteY178" fmla="*/ 3809 h 4042"/>
              <a:gd name="connsiteX179" fmla="*/ 102 w 12653"/>
              <a:gd name="connsiteY179" fmla="*/ 3787 h 4042"/>
              <a:gd name="connsiteX180" fmla="*/ 102 w 12653"/>
              <a:gd name="connsiteY180" fmla="*/ 3724 h 4042"/>
              <a:gd name="connsiteX181" fmla="*/ 166 w 12653"/>
              <a:gd name="connsiteY181" fmla="*/ 3724 h 4042"/>
              <a:gd name="connsiteX182" fmla="*/ 166 w 12653"/>
              <a:gd name="connsiteY182" fmla="*/ 3787 h 4042"/>
              <a:gd name="connsiteX183" fmla="*/ 102 w 12653"/>
              <a:gd name="connsiteY183" fmla="*/ 3787 h 4042"/>
              <a:gd name="connsiteX184" fmla="*/ 102 w 12653"/>
              <a:gd name="connsiteY184" fmla="*/ 3880 h 4042"/>
              <a:gd name="connsiteX185" fmla="*/ 102 w 12653"/>
              <a:gd name="connsiteY185" fmla="*/ 3809 h 4042"/>
              <a:gd name="connsiteX186" fmla="*/ 166 w 12653"/>
              <a:gd name="connsiteY186" fmla="*/ 3809 h 4042"/>
              <a:gd name="connsiteX187" fmla="*/ 166 w 12653"/>
              <a:gd name="connsiteY187" fmla="*/ 3880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2847 h 4042"/>
              <a:gd name="connsiteX98" fmla="*/ 12636 w 12653"/>
              <a:gd name="connsiteY98" fmla="*/ 2847 h 4042"/>
              <a:gd name="connsiteX99" fmla="*/ 12636 w 12653"/>
              <a:gd name="connsiteY99" fmla="*/ 2765 h 4042"/>
              <a:gd name="connsiteX100" fmla="*/ 12574 w 12653"/>
              <a:gd name="connsiteY100" fmla="*/ 2765 h 4042"/>
              <a:gd name="connsiteX101" fmla="*/ 12574 w 12653"/>
              <a:gd name="connsiteY101" fmla="*/ 2708 h 4042"/>
              <a:gd name="connsiteX102" fmla="*/ 12634 w 12653"/>
              <a:gd name="connsiteY102" fmla="*/ 2708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283 h 4042"/>
              <a:gd name="connsiteX118" fmla="*/ 561 w 12653"/>
              <a:gd name="connsiteY118" fmla="*/ 3324 h 4042"/>
              <a:gd name="connsiteX119" fmla="*/ 520 w 12653"/>
              <a:gd name="connsiteY119" fmla="*/ 3324 h 4042"/>
              <a:gd name="connsiteX120" fmla="*/ 520 w 12653"/>
              <a:gd name="connsiteY120" fmla="*/ 3283 h 4042"/>
              <a:gd name="connsiteX121" fmla="*/ 561 w 12653"/>
              <a:gd name="connsiteY121" fmla="*/ 3283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2825 h 4042"/>
              <a:gd name="connsiteX128" fmla="*/ 12574 w 12653"/>
              <a:gd name="connsiteY128" fmla="*/ 2786 h 4042"/>
              <a:gd name="connsiteX129" fmla="*/ 12615 w 12653"/>
              <a:gd name="connsiteY129" fmla="*/ 2786 h 4042"/>
              <a:gd name="connsiteX130" fmla="*/ 12615 w 12653"/>
              <a:gd name="connsiteY130" fmla="*/ 2825 h 4042"/>
              <a:gd name="connsiteX131" fmla="*/ 12574 w 12653"/>
              <a:gd name="connsiteY131" fmla="*/ 2825 h 4042"/>
              <a:gd name="connsiteX132" fmla="*/ 12492 w 12653"/>
              <a:gd name="connsiteY132" fmla="*/ 3339 h 4042"/>
              <a:gd name="connsiteX133" fmla="*/ 12492 w 12653"/>
              <a:gd name="connsiteY133" fmla="*/ 3278 h 4042"/>
              <a:gd name="connsiteX134" fmla="*/ 12571 w 12653"/>
              <a:gd name="connsiteY134" fmla="*/ 3278 h 4042"/>
              <a:gd name="connsiteX135" fmla="*/ 12571 w 12653"/>
              <a:gd name="connsiteY135" fmla="*/ 3201 h 4042"/>
              <a:gd name="connsiteX136" fmla="*/ 12630 w 12653"/>
              <a:gd name="connsiteY136" fmla="*/ 3201 h 4042"/>
              <a:gd name="connsiteX137" fmla="*/ 12630 w 12653"/>
              <a:gd name="connsiteY137" fmla="*/ 3339 h 4042"/>
              <a:gd name="connsiteX138" fmla="*/ 12492 w 12653"/>
              <a:gd name="connsiteY138" fmla="*/ 3339 h 4042"/>
              <a:gd name="connsiteX139" fmla="*/ 12492 w 12653"/>
              <a:gd name="connsiteY139" fmla="*/ 3259 h 4042"/>
              <a:gd name="connsiteX140" fmla="*/ 12492 w 12653"/>
              <a:gd name="connsiteY140" fmla="*/ 3201 h 4042"/>
              <a:gd name="connsiteX141" fmla="*/ 12552 w 12653"/>
              <a:gd name="connsiteY141" fmla="*/ 3201 h 4042"/>
              <a:gd name="connsiteX142" fmla="*/ 12552 w 12653"/>
              <a:gd name="connsiteY142" fmla="*/ 3259 h 4042"/>
              <a:gd name="connsiteX143" fmla="*/ 12492 w 12653"/>
              <a:gd name="connsiteY143" fmla="*/ 3259 h 4042"/>
              <a:gd name="connsiteX144" fmla="*/ 12487 w 12653"/>
              <a:gd name="connsiteY144" fmla="*/ 3084 h 4042"/>
              <a:gd name="connsiteX145" fmla="*/ 12487 w 12653"/>
              <a:gd name="connsiteY145" fmla="*/ 3021 h 4042"/>
              <a:gd name="connsiteX146" fmla="*/ 12552 w 12653"/>
              <a:gd name="connsiteY146" fmla="*/ 3021 h 4042"/>
              <a:gd name="connsiteX147" fmla="*/ 12552 w 12653"/>
              <a:gd name="connsiteY147" fmla="*/ 3084 h 4042"/>
              <a:gd name="connsiteX148" fmla="*/ 12487 w 12653"/>
              <a:gd name="connsiteY148" fmla="*/ 3084 h 4042"/>
              <a:gd name="connsiteX149" fmla="*/ 12552 w 12653"/>
              <a:gd name="connsiteY149" fmla="*/ 3106 h 4042"/>
              <a:gd name="connsiteX150" fmla="*/ 12552 w 12653"/>
              <a:gd name="connsiteY150" fmla="*/ 3177 h 4042"/>
              <a:gd name="connsiteX151" fmla="*/ 12487 w 12653"/>
              <a:gd name="connsiteY151" fmla="*/ 3177 h 4042"/>
              <a:gd name="connsiteX152" fmla="*/ 12487 w 12653"/>
              <a:gd name="connsiteY152" fmla="*/ 3106 h 4042"/>
              <a:gd name="connsiteX153" fmla="*/ 12552 w 12653"/>
              <a:gd name="connsiteY153" fmla="*/ 3106 h 4042"/>
              <a:gd name="connsiteX154" fmla="*/ 12470 w 12653"/>
              <a:gd name="connsiteY154" fmla="*/ 3196 h 4042"/>
              <a:gd name="connsiteX155" fmla="*/ 12470 w 12653"/>
              <a:gd name="connsiteY155" fmla="*/ 3259 h 4042"/>
              <a:gd name="connsiteX156" fmla="*/ 12414 w 12653"/>
              <a:gd name="connsiteY156" fmla="*/ 3259 h 4042"/>
              <a:gd name="connsiteX157" fmla="*/ 12414 w 12653"/>
              <a:gd name="connsiteY157" fmla="*/ 3196 h 4042"/>
              <a:gd name="connsiteX158" fmla="*/ 12470 w 12653"/>
              <a:gd name="connsiteY158" fmla="*/ 3196 h 4042"/>
              <a:gd name="connsiteX159" fmla="*/ 12470 w 12653"/>
              <a:gd name="connsiteY159" fmla="*/ 3106 h 4042"/>
              <a:gd name="connsiteX160" fmla="*/ 12470 w 12653"/>
              <a:gd name="connsiteY160" fmla="*/ 3177 h 4042"/>
              <a:gd name="connsiteX161" fmla="*/ 12414 w 12653"/>
              <a:gd name="connsiteY161" fmla="*/ 3177 h 4042"/>
              <a:gd name="connsiteX162" fmla="*/ 12414 w 12653"/>
              <a:gd name="connsiteY162" fmla="*/ 3809 h 4042"/>
              <a:gd name="connsiteX163" fmla="*/ 12470 w 12653"/>
              <a:gd name="connsiteY163" fmla="*/ 3809 h 4042"/>
              <a:gd name="connsiteX164" fmla="*/ 12092 w 12653"/>
              <a:gd name="connsiteY164" fmla="*/ 4027 h 4042"/>
              <a:gd name="connsiteX165" fmla="*/ 12092 w 12653"/>
              <a:gd name="connsiteY165" fmla="*/ 3986 h 4042"/>
              <a:gd name="connsiteX166" fmla="*/ 12133 w 12653"/>
              <a:gd name="connsiteY166" fmla="*/ 3986 h 4042"/>
              <a:gd name="connsiteX167" fmla="*/ 12133 w 12653"/>
              <a:gd name="connsiteY167" fmla="*/ 4027 h 4042"/>
              <a:gd name="connsiteX168" fmla="*/ 12092 w 12653"/>
              <a:gd name="connsiteY168" fmla="*/ 4027 h 4042"/>
              <a:gd name="connsiteX169" fmla="*/ 240 w 12653"/>
              <a:gd name="connsiteY169" fmla="*/ 3899 h 4042"/>
              <a:gd name="connsiteX170" fmla="*/ 240 w 12653"/>
              <a:gd name="connsiteY170" fmla="*/ 3962 h 4042"/>
              <a:gd name="connsiteX171" fmla="*/ 184 w 12653"/>
              <a:gd name="connsiteY171" fmla="*/ 3962 h 4042"/>
              <a:gd name="connsiteX172" fmla="*/ 184 w 12653"/>
              <a:gd name="connsiteY172" fmla="*/ 3899 h 4042"/>
              <a:gd name="connsiteX173" fmla="*/ 240 w 12653"/>
              <a:gd name="connsiteY173" fmla="*/ 3899 h 4042"/>
              <a:gd name="connsiteX174" fmla="*/ 240 w 12653"/>
              <a:gd name="connsiteY174" fmla="*/ 3809 h 4042"/>
              <a:gd name="connsiteX175" fmla="*/ 240 w 12653"/>
              <a:gd name="connsiteY175" fmla="*/ 3880 h 4042"/>
              <a:gd name="connsiteX176" fmla="*/ 184 w 12653"/>
              <a:gd name="connsiteY176" fmla="*/ 3880 h 4042"/>
              <a:gd name="connsiteX177" fmla="*/ 184 w 12653"/>
              <a:gd name="connsiteY177" fmla="*/ 3809 h 4042"/>
              <a:gd name="connsiteX178" fmla="*/ 240 w 12653"/>
              <a:gd name="connsiteY178" fmla="*/ 3809 h 4042"/>
              <a:gd name="connsiteX179" fmla="*/ 102 w 12653"/>
              <a:gd name="connsiteY179" fmla="*/ 3787 h 4042"/>
              <a:gd name="connsiteX180" fmla="*/ 102 w 12653"/>
              <a:gd name="connsiteY180" fmla="*/ 3724 h 4042"/>
              <a:gd name="connsiteX181" fmla="*/ 166 w 12653"/>
              <a:gd name="connsiteY181" fmla="*/ 3724 h 4042"/>
              <a:gd name="connsiteX182" fmla="*/ 166 w 12653"/>
              <a:gd name="connsiteY182" fmla="*/ 3787 h 4042"/>
              <a:gd name="connsiteX183" fmla="*/ 102 w 12653"/>
              <a:gd name="connsiteY183" fmla="*/ 3787 h 4042"/>
              <a:gd name="connsiteX184" fmla="*/ 102 w 12653"/>
              <a:gd name="connsiteY184" fmla="*/ 3880 h 4042"/>
              <a:gd name="connsiteX185" fmla="*/ 102 w 12653"/>
              <a:gd name="connsiteY185" fmla="*/ 3809 h 4042"/>
              <a:gd name="connsiteX186" fmla="*/ 166 w 12653"/>
              <a:gd name="connsiteY186" fmla="*/ 3809 h 4042"/>
              <a:gd name="connsiteX187" fmla="*/ 166 w 12653"/>
              <a:gd name="connsiteY187" fmla="*/ 3880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2847 h 4042"/>
              <a:gd name="connsiteX98" fmla="*/ 12636 w 12653"/>
              <a:gd name="connsiteY98" fmla="*/ 2847 h 4042"/>
              <a:gd name="connsiteX99" fmla="*/ 12636 w 12653"/>
              <a:gd name="connsiteY99" fmla="*/ 2765 h 4042"/>
              <a:gd name="connsiteX100" fmla="*/ 12574 w 12653"/>
              <a:gd name="connsiteY100" fmla="*/ 2765 h 4042"/>
              <a:gd name="connsiteX101" fmla="*/ 12574 w 12653"/>
              <a:gd name="connsiteY101" fmla="*/ 2708 h 4042"/>
              <a:gd name="connsiteX102" fmla="*/ 12634 w 12653"/>
              <a:gd name="connsiteY102" fmla="*/ 2708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283 h 4042"/>
              <a:gd name="connsiteX118" fmla="*/ 561 w 12653"/>
              <a:gd name="connsiteY118" fmla="*/ 3324 h 4042"/>
              <a:gd name="connsiteX119" fmla="*/ 520 w 12653"/>
              <a:gd name="connsiteY119" fmla="*/ 3324 h 4042"/>
              <a:gd name="connsiteX120" fmla="*/ 520 w 12653"/>
              <a:gd name="connsiteY120" fmla="*/ 3283 h 4042"/>
              <a:gd name="connsiteX121" fmla="*/ 561 w 12653"/>
              <a:gd name="connsiteY121" fmla="*/ 3283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2825 h 4042"/>
              <a:gd name="connsiteX128" fmla="*/ 12574 w 12653"/>
              <a:gd name="connsiteY128" fmla="*/ 2786 h 4042"/>
              <a:gd name="connsiteX129" fmla="*/ 12615 w 12653"/>
              <a:gd name="connsiteY129" fmla="*/ 2786 h 4042"/>
              <a:gd name="connsiteX130" fmla="*/ 12615 w 12653"/>
              <a:gd name="connsiteY130" fmla="*/ 2825 h 4042"/>
              <a:gd name="connsiteX131" fmla="*/ 12574 w 12653"/>
              <a:gd name="connsiteY131" fmla="*/ 2825 h 4042"/>
              <a:gd name="connsiteX132" fmla="*/ 12492 w 12653"/>
              <a:gd name="connsiteY132" fmla="*/ 3339 h 4042"/>
              <a:gd name="connsiteX133" fmla="*/ 12492 w 12653"/>
              <a:gd name="connsiteY133" fmla="*/ 3278 h 4042"/>
              <a:gd name="connsiteX134" fmla="*/ 12571 w 12653"/>
              <a:gd name="connsiteY134" fmla="*/ 3278 h 4042"/>
              <a:gd name="connsiteX135" fmla="*/ 12571 w 12653"/>
              <a:gd name="connsiteY135" fmla="*/ 3201 h 4042"/>
              <a:gd name="connsiteX136" fmla="*/ 12630 w 12653"/>
              <a:gd name="connsiteY136" fmla="*/ 3201 h 4042"/>
              <a:gd name="connsiteX137" fmla="*/ 12630 w 12653"/>
              <a:gd name="connsiteY137" fmla="*/ 3339 h 4042"/>
              <a:gd name="connsiteX138" fmla="*/ 12492 w 12653"/>
              <a:gd name="connsiteY138" fmla="*/ 3339 h 4042"/>
              <a:gd name="connsiteX139" fmla="*/ 12492 w 12653"/>
              <a:gd name="connsiteY139" fmla="*/ 3259 h 4042"/>
              <a:gd name="connsiteX140" fmla="*/ 12492 w 12653"/>
              <a:gd name="connsiteY140" fmla="*/ 3201 h 4042"/>
              <a:gd name="connsiteX141" fmla="*/ 12552 w 12653"/>
              <a:gd name="connsiteY141" fmla="*/ 3201 h 4042"/>
              <a:gd name="connsiteX142" fmla="*/ 12552 w 12653"/>
              <a:gd name="connsiteY142" fmla="*/ 3259 h 4042"/>
              <a:gd name="connsiteX143" fmla="*/ 12492 w 12653"/>
              <a:gd name="connsiteY143" fmla="*/ 3259 h 4042"/>
              <a:gd name="connsiteX144" fmla="*/ 12487 w 12653"/>
              <a:gd name="connsiteY144" fmla="*/ 3084 h 4042"/>
              <a:gd name="connsiteX145" fmla="*/ 12487 w 12653"/>
              <a:gd name="connsiteY145" fmla="*/ 3021 h 4042"/>
              <a:gd name="connsiteX146" fmla="*/ 12552 w 12653"/>
              <a:gd name="connsiteY146" fmla="*/ 3021 h 4042"/>
              <a:gd name="connsiteX147" fmla="*/ 12552 w 12653"/>
              <a:gd name="connsiteY147" fmla="*/ 3084 h 4042"/>
              <a:gd name="connsiteX148" fmla="*/ 12487 w 12653"/>
              <a:gd name="connsiteY148" fmla="*/ 3084 h 4042"/>
              <a:gd name="connsiteX149" fmla="*/ 12552 w 12653"/>
              <a:gd name="connsiteY149" fmla="*/ 3106 h 4042"/>
              <a:gd name="connsiteX150" fmla="*/ 12552 w 12653"/>
              <a:gd name="connsiteY150" fmla="*/ 3177 h 4042"/>
              <a:gd name="connsiteX151" fmla="*/ 12487 w 12653"/>
              <a:gd name="connsiteY151" fmla="*/ 3177 h 4042"/>
              <a:gd name="connsiteX152" fmla="*/ 12487 w 12653"/>
              <a:gd name="connsiteY152" fmla="*/ 3106 h 4042"/>
              <a:gd name="connsiteX153" fmla="*/ 12552 w 12653"/>
              <a:gd name="connsiteY153" fmla="*/ 3106 h 4042"/>
              <a:gd name="connsiteX154" fmla="*/ 12470 w 12653"/>
              <a:gd name="connsiteY154" fmla="*/ 3196 h 4042"/>
              <a:gd name="connsiteX155" fmla="*/ 12470 w 12653"/>
              <a:gd name="connsiteY155" fmla="*/ 3259 h 4042"/>
              <a:gd name="connsiteX156" fmla="*/ 12414 w 12653"/>
              <a:gd name="connsiteY156" fmla="*/ 3259 h 4042"/>
              <a:gd name="connsiteX157" fmla="*/ 12414 w 12653"/>
              <a:gd name="connsiteY157" fmla="*/ 3196 h 4042"/>
              <a:gd name="connsiteX158" fmla="*/ 12470 w 12653"/>
              <a:gd name="connsiteY158" fmla="*/ 3196 h 4042"/>
              <a:gd name="connsiteX159" fmla="*/ 12470 w 12653"/>
              <a:gd name="connsiteY159" fmla="*/ 3106 h 4042"/>
              <a:gd name="connsiteX160" fmla="*/ 12470 w 12653"/>
              <a:gd name="connsiteY160" fmla="*/ 3177 h 4042"/>
              <a:gd name="connsiteX161" fmla="*/ 12414 w 12653"/>
              <a:gd name="connsiteY161" fmla="*/ 3177 h 4042"/>
              <a:gd name="connsiteX162" fmla="*/ 12414 w 12653"/>
              <a:gd name="connsiteY162" fmla="*/ 3106 h 4042"/>
              <a:gd name="connsiteX163" fmla="*/ 12470 w 12653"/>
              <a:gd name="connsiteY163" fmla="*/ 3809 h 4042"/>
              <a:gd name="connsiteX164" fmla="*/ 12092 w 12653"/>
              <a:gd name="connsiteY164" fmla="*/ 4027 h 4042"/>
              <a:gd name="connsiteX165" fmla="*/ 12092 w 12653"/>
              <a:gd name="connsiteY165" fmla="*/ 3986 h 4042"/>
              <a:gd name="connsiteX166" fmla="*/ 12133 w 12653"/>
              <a:gd name="connsiteY166" fmla="*/ 3986 h 4042"/>
              <a:gd name="connsiteX167" fmla="*/ 12133 w 12653"/>
              <a:gd name="connsiteY167" fmla="*/ 4027 h 4042"/>
              <a:gd name="connsiteX168" fmla="*/ 12092 w 12653"/>
              <a:gd name="connsiteY168" fmla="*/ 4027 h 4042"/>
              <a:gd name="connsiteX169" fmla="*/ 240 w 12653"/>
              <a:gd name="connsiteY169" fmla="*/ 3899 h 4042"/>
              <a:gd name="connsiteX170" fmla="*/ 240 w 12653"/>
              <a:gd name="connsiteY170" fmla="*/ 3962 h 4042"/>
              <a:gd name="connsiteX171" fmla="*/ 184 w 12653"/>
              <a:gd name="connsiteY171" fmla="*/ 3962 h 4042"/>
              <a:gd name="connsiteX172" fmla="*/ 184 w 12653"/>
              <a:gd name="connsiteY172" fmla="*/ 3899 h 4042"/>
              <a:gd name="connsiteX173" fmla="*/ 240 w 12653"/>
              <a:gd name="connsiteY173" fmla="*/ 3899 h 4042"/>
              <a:gd name="connsiteX174" fmla="*/ 240 w 12653"/>
              <a:gd name="connsiteY174" fmla="*/ 3809 h 4042"/>
              <a:gd name="connsiteX175" fmla="*/ 240 w 12653"/>
              <a:gd name="connsiteY175" fmla="*/ 3880 h 4042"/>
              <a:gd name="connsiteX176" fmla="*/ 184 w 12653"/>
              <a:gd name="connsiteY176" fmla="*/ 3880 h 4042"/>
              <a:gd name="connsiteX177" fmla="*/ 184 w 12653"/>
              <a:gd name="connsiteY177" fmla="*/ 3809 h 4042"/>
              <a:gd name="connsiteX178" fmla="*/ 240 w 12653"/>
              <a:gd name="connsiteY178" fmla="*/ 3809 h 4042"/>
              <a:gd name="connsiteX179" fmla="*/ 102 w 12653"/>
              <a:gd name="connsiteY179" fmla="*/ 3787 h 4042"/>
              <a:gd name="connsiteX180" fmla="*/ 102 w 12653"/>
              <a:gd name="connsiteY180" fmla="*/ 3724 h 4042"/>
              <a:gd name="connsiteX181" fmla="*/ 166 w 12653"/>
              <a:gd name="connsiteY181" fmla="*/ 3724 h 4042"/>
              <a:gd name="connsiteX182" fmla="*/ 166 w 12653"/>
              <a:gd name="connsiteY182" fmla="*/ 3787 h 4042"/>
              <a:gd name="connsiteX183" fmla="*/ 102 w 12653"/>
              <a:gd name="connsiteY183" fmla="*/ 3787 h 4042"/>
              <a:gd name="connsiteX184" fmla="*/ 102 w 12653"/>
              <a:gd name="connsiteY184" fmla="*/ 3880 h 4042"/>
              <a:gd name="connsiteX185" fmla="*/ 102 w 12653"/>
              <a:gd name="connsiteY185" fmla="*/ 3809 h 4042"/>
              <a:gd name="connsiteX186" fmla="*/ 166 w 12653"/>
              <a:gd name="connsiteY186" fmla="*/ 3809 h 4042"/>
              <a:gd name="connsiteX187" fmla="*/ 166 w 12653"/>
              <a:gd name="connsiteY187" fmla="*/ 3880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2847 h 4042"/>
              <a:gd name="connsiteX98" fmla="*/ 12636 w 12653"/>
              <a:gd name="connsiteY98" fmla="*/ 2847 h 4042"/>
              <a:gd name="connsiteX99" fmla="*/ 12636 w 12653"/>
              <a:gd name="connsiteY99" fmla="*/ 2765 h 4042"/>
              <a:gd name="connsiteX100" fmla="*/ 12574 w 12653"/>
              <a:gd name="connsiteY100" fmla="*/ 2765 h 4042"/>
              <a:gd name="connsiteX101" fmla="*/ 12574 w 12653"/>
              <a:gd name="connsiteY101" fmla="*/ 2708 h 4042"/>
              <a:gd name="connsiteX102" fmla="*/ 12634 w 12653"/>
              <a:gd name="connsiteY102" fmla="*/ 2708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283 h 4042"/>
              <a:gd name="connsiteX118" fmla="*/ 561 w 12653"/>
              <a:gd name="connsiteY118" fmla="*/ 3324 h 4042"/>
              <a:gd name="connsiteX119" fmla="*/ 520 w 12653"/>
              <a:gd name="connsiteY119" fmla="*/ 3324 h 4042"/>
              <a:gd name="connsiteX120" fmla="*/ 520 w 12653"/>
              <a:gd name="connsiteY120" fmla="*/ 3283 h 4042"/>
              <a:gd name="connsiteX121" fmla="*/ 561 w 12653"/>
              <a:gd name="connsiteY121" fmla="*/ 3283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2825 h 4042"/>
              <a:gd name="connsiteX128" fmla="*/ 12574 w 12653"/>
              <a:gd name="connsiteY128" fmla="*/ 2786 h 4042"/>
              <a:gd name="connsiteX129" fmla="*/ 12615 w 12653"/>
              <a:gd name="connsiteY129" fmla="*/ 2786 h 4042"/>
              <a:gd name="connsiteX130" fmla="*/ 12615 w 12653"/>
              <a:gd name="connsiteY130" fmla="*/ 2825 h 4042"/>
              <a:gd name="connsiteX131" fmla="*/ 12574 w 12653"/>
              <a:gd name="connsiteY131" fmla="*/ 2825 h 4042"/>
              <a:gd name="connsiteX132" fmla="*/ 12492 w 12653"/>
              <a:gd name="connsiteY132" fmla="*/ 3339 h 4042"/>
              <a:gd name="connsiteX133" fmla="*/ 12492 w 12653"/>
              <a:gd name="connsiteY133" fmla="*/ 3278 h 4042"/>
              <a:gd name="connsiteX134" fmla="*/ 12571 w 12653"/>
              <a:gd name="connsiteY134" fmla="*/ 3278 h 4042"/>
              <a:gd name="connsiteX135" fmla="*/ 12571 w 12653"/>
              <a:gd name="connsiteY135" fmla="*/ 3201 h 4042"/>
              <a:gd name="connsiteX136" fmla="*/ 12630 w 12653"/>
              <a:gd name="connsiteY136" fmla="*/ 3201 h 4042"/>
              <a:gd name="connsiteX137" fmla="*/ 12630 w 12653"/>
              <a:gd name="connsiteY137" fmla="*/ 3339 h 4042"/>
              <a:gd name="connsiteX138" fmla="*/ 12492 w 12653"/>
              <a:gd name="connsiteY138" fmla="*/ 3339 h 4042"/>
              <a:gd name="connsiteX139" fmla="*/ 12492 w 12653"/>
              <a:gd name="connsiteY139" fmla="*/ 3259 h 4042"/>
              <a:gd name="connsiteX140" fmla="*/ 12492 w 12653"/>
              <a:gd name="connsiteY140" fmla="*/ 3201 h 4042"/>
              <a:gd name="connsiteX141" fmla="*/ 12552 w 12653"/>
              <a:gd name="connsiteY141" fmla="*/ 3201 h 4042"/>
              <a:gd name="connsiteX142" fmla="*/ 12552 w 12653"/>
              <a:gd name="connsiteY142" fmla="*/ 3259 h 4042"/>
              <a:gd name="connsiteX143" fmla="*/ 12492 w 12653"/>
              <a:gd name="connsiteY143" fmla="*/ 3259 h 4042"/>
              <a:gd name="connsiteX144" fmla="*/ 12487 w 12653"/>
              <a:gd name="connsiteY144" fmla="*/ 3084 h 4042"/>
              <a:gd name="connsiteX145" fmla="*/ 12487 w 12653"/>
              <a:gd name="connsiteY145" fmla="*/ 3021 h 4042"/>
              <a:gd name="connsiteX146" fmla="*/ 12552 w 12653"/>
              <a:gd name="connsiteY146" fmla="*/ 3021 h 4042"/>
              <a:gd name="connsiteX147" fmla="*/ 12552 w 12653"/>
              <a:gd name="connsiteY147" fmla="*/ 3084 h 4042"/>
              <a:gd name="connsiteX148" fmla="*/ 12487 w 12653"/>
              <a:gd name="connsiteY148" fmla="*/ 3084 h 4042"/>
              <a:gd name="connsiteX149" fmla="*/ 12552 w 12653"/>
              <a:gd name="connsiteY149" fmla="*/ 3106 h 4042"/>
              <a:gd name="connsiteX150" fmla="*/ 12552 w 12653"/>
              <a:gd name="connsiteY150" fmla="*/ 3177 h 4042"/>
              <a:gd name="connsiteX151" fmla="*/ 12487 w 12653"/>
              <a:gd name="connsiteY151" fmla="*/ 3177 h 4042"/>
              <a:gd name="connsiteX152" fmla="*/ 12487 w 12653"/>
              <a:gd name="connsiteY152" fmla="*/ 3106 h 4042"/>
              <a:gd name="connsiteX153" fmla="*/ 12552 w 12653"/>
              <a:gd name="connsiteY153" fmla="*/ 3106 h 4042"/>
              <a:gd name="connsiteX154" fmla="*/ 12470 w 12653"/>
              <a:gd name="connsiteY154" fmla="*/ 3196 h 4042"/>
              <a:gd name="connsiteX155" fmla="*/ 12470 w 12653"/>
              <a:gd name="connsiteY155" fmla="*/ 3259 h 4042"/>
              <a:gd name="connsiteX156" fmla="*/ 12414 w 12653"/>
              <a:gd name="connsiteY156" fmla="*/ 3259 h 4042"/>
              <a:gd name="connsiteX157" fmla="*/ 12414 w 12653"/>
              <a:gd name="connsiteY157" fmla="*/ 3196 h 4042"/>
              <a:gd name="connsiteX158" fmla="*/ 12470 w 12653"/>
              <a:gd name="connsiteY158" fmla="*/ 3196 h 4042"/>
              <a:gd name="connsiteX159" fmla="*/ 12470 w 12653"/>
              <a:gd name="connsiteY159" fmla="*/ 3106 h 4042"/>
              <a:gd name="connsiteX160" fmla="*/ 12470 w 12653"/>
              <a:gd name="connsiteY160" fmla="*/ 3177 h 4042"/>
              <a:gd name="connsiteX161" fmla="*/ 12414 w 12653"/>
              <a:gd name="connsiteY161" fmla="*/ 3177 h 4042"/>
              <a:gd name="connsiteX162" fmla="*/ 12414 w 12653"/>
              <a:gd name="connsiteY162" fmla="*/ 3106 h 4042"/>
              <a:gd name="connsiteX163" fmla="*/ 12470 w 12653"/>
              <a:gd name="connsiteY163" fmla="*/ 3106 h 4042"/>
              <a:gd name="connsiteX164" fmla="*/ 12092 w 12653"/>
              <a:gd name="connsiteY164" fmla="*/ 4027 h 4042"/>
              <a:gd name="connsiteX165" fmla="*/ 12092 w 12653"/>
              <a:gd name="connsiteY165" fmla="*/ 3986 h 4042"/>
              <a:gd name="connsiteX166" fmla="*/ 12133 w 12653"/>
              <a:gd name="connsiteY166" fmla="*/ 3986 h 4042"/>
              <a:gd name="connsiteX167" fmla="*/ 12133 w 12653"/>
              <a:gd name="connsiteY167" fmla="*/ 4027 h 4042"/>
              <a:gd name="connsiteX168" fmla="*/ 12092 w 12653"/>
              <a:gd name="connsiteY168" fmla="*/ 4027 h 4042"/>
              <a:gd name="connsiteX169" fmla="*/ 240 w 12653"/>
              <a:gd name="connsiteY169" fmla="*/ 3899 h 4042"/>
              <a:gd name="connsiteX170" fmla="*/ 240 w 12653"/>
              <a:gd name="connsiteY170" fmla="*/ 3962 h 4042"/>
              <a:gd name="connsiteX171" fmla="*/ 184 w 12653"/>
              <a:gd name="connsiteY171" fmla="*/ 3962 h 4042"/>
              <a:gd name="connsiteX172" fmla="*/ 184 w 12653"/>
              <a:gd name="connsiteY172" fmla="*/ 3899 h 4042"/>
              <a:gd name="connsiteX173" fmla="*/ 240 w 12653"/>
              <a:gd name="connsiteY173" fmla="*/ 3899 h 4042"/>
              <a:gd name="connsiteX174" fmla="*/ 240 w 12653"/>
              <a:gd name="connsiteY174" fmla="*/ 3809 h 4042"/>
              <a:gd name="connsiteX175" fmla="*/ 240 w 12653"/>
              <a:gd name="connsiteY175" fmla="*/ 3880 h 4042"/>
              <a:gd name="connsiteX176" fmla="*/ 184 w 12653"/>
              <a:gd name="connsiteY176" fmla="*/ 3880 h 4042"/>
              <a:gd name="connsiteX177" fmla="*/ 184 w 12653"/>
              <a:gd name="connsiteY177" fmla="*/ 3809 h 4042"/>
              <a:gd name="connsiteX178" fmla="*/ 240 w 12653"/>
              <a:gd name="connsiteY178" fmla="*/ 3809 h 4042"/>
              <a:gd name="connsiteX179" fmla="*/ 102 w 12653"/>
              <a:gd name="connsiteY179" fmla="*/ 3787 h 4042"/>
              <a:gd name="connsiteX180" fmla="*/ 102 w 12653"/>
              <a:gd name="connsiteY180" fmla="*/ 3724 h 4042"/>
              <a:gd name="connsiteX181" fmla="*/ 166 w 12653"/>
              <a:gd name="connsiteY181" fmla="*/ 3724 h 4042"/>
              <a:gd name="connsiteX182" fmla="*/ 166 w 12653"/>
              <a:gd name="connsiteY182" fmla="*/ 3787 h 4042"/>
              <a:gd name="connsiteX183" fmla="*/ 102 w 12653"/>
              <a:gd name="connsiteY183" fmla="*/ 3787 h 4042"/>
              <a:gd name="connsiteX184" fmla="*/ 102 w 12653"/>
              <a:gd name="connsiteY184" fmla="*/ 3880 h 4042"/>
              <a:gd name="connsiteX185" fmla="*/ 102 w 12653"/>
              <a:gd name="connsiteY185" fmla="*/ 3809 h 4042"/>
              <a:gd name="connsiteX186" fmla="*/ 166 w 12653"/>
              <a:gd name="connsiteY186" fmla="*/ 3809 h 4042"/>
              <a:gd name="connsiteX187" fmla="*/ 166 w 12653"/>
              <a:gd name="connsiteY187" fmla="*/ 3880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2847 h 4042"/>
              <a:gd name="connsiteX98" fmla="*/ 12636 w 12653"/>
              <a:gd name="connsiteY98" fmla="*/ 2847 h 4042"/>
              <a:gd name="connsiteX99" fmla="*/ 12636 w 12653"/>
              <a:gd name="connsiteY99" fmla="*/ 2765 h 4042"/>
              <a:gd name="connsiteX100" fmla="*/ 12574 w 12653"/>
              <a:gd name="connsiteY100" fmla="*/ 2765 h 4042"/>
              <a:gd name="connsiteX101" fmla="*/ 12574 w 12653"/>
              <a:gd name="connsiteY101" fmla="*/ 2708 h 4042"/>
              <a:gd name="connsiteX102" fmla="*/ 12634 w 12653"/>
              <a:gd name="connsiteY102" fmla="*/ 2708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283 h 4042"/>
              <a:gd name="connsiteX118" fmla="*/ 561 w 12653"/>
              <a:gd name="connsiteY118" fmla="*/ 3324 h 4042"/>
              <a:gd name="connsiteX119" fmla="*/ 520 w 12653"/>
              <a:gd name="connsiteY119" fmla="*/ 3324 h 4042"/>
              <a:gd name="connsiteX120" fmla="*/ 520 w 12653"/>
              <a:gd name="connsiteY120" fmla="*/ 3283 h 4042"/>
              <a:gd name="connsiteX121" fmla="*/ 561 w 12653"/>
              <a:gd name="connsiteY121" fmla="*/ 3283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2825 h 4042"/>
              <a:gd name="connsiteX128" fmla="*/ 12574 w 12653"/>
              <a:gd name="connsiteY128" fmla="*/ 2786 h 4042"/>
              <a:gd name="connsiteX129" fmla="*/ 12615 w 12653"/>
              <a:gd name="connsiteY129" fmla="*/ 2786 h 4042"/>
              <a:gd name="connsiteX130" fmla="*/ 12615 w 12653"/>
              <a:gd name="connsiteY130" fmla="*/ 2825 h 4042"/>
              <a:gd name="connsiteX131" fmla="*/ 12574 w 12653"/>
              <a:gd name="connsiteY131" fmla="*/ 2825 h 4042"/>
              <a:gd name="connsiteX132" fmla="*/ 12492 w 12653"/>
              <a:gd name="connsiteY132" fmla="*/ 3339 h 4042"/>
              <a:gd name="connsiteX133" fmla="*/ 12492 w 12653"/>
              <a:gd name="connsiteY133" fmla="*/ 3278 h 4042"/>
              <a:gd name="connsiteX134" fmla="*/ 12571 w 12653"/>
              <a:gd name="connsiteY134" fmla="*/ 3278 h 4042"/>
              <a:gd name="connsiteX135" fmla="*/ 12571 w 12653"/>
              <a:gd name="connsiteY135" fmla="*/ 3201 h 4042"/>
              <a:gd name="connsiteX136" fmla="*/ 12630 w 12653"/>
              <a:gd name="connsiteY136" fmla="*/ 3201 h 4042"/>
              <a:gd name="connsiteX137" fmla="*/ 12630 w 12653"/>
              <a:gd name="connsiteY137" fmla="*/ 3339 h 4042"/>
              <a:gd name="connsiteX138" fmla="*/ 12492 w 12653"/>
              <a:gd name="connsiteY138" fmla="*/ 3339 h 4042"/>
              <a:gd name="connsiteX139" fmla="*/ 12492 w 12653"/>
              <a:gd name="connsiteY139" fmla="*/ 3259 h 4042"/>
              <a:gd name="connsiteX140" fmla="*/ 12492 w 12653"/>
              <a:gd name="connsiteY140" fmla="*/ 3201 h 4042"/>
              <a:gd name="connsiteX141" fmla="*/ 12552 w 12653"/>
              <a:gd name="connsiteY141" fmla="*/ 3201 h 4042"/>
              <a:gd name="connsiteX142" fmla="*/ 12552 w 12653"/>
              <a:gd name="connsiteY142" fmla="*/ 3259 h 4042"/>
              <a:gd name="connsiteX143" fmla="*/ 12492 w 12653"/>
              <a:gd name="connsiteY143" fmla="*/ 3259 h 4042"/>
              <a:gd name="connsiteX144" fmla="*/ 12487 w 12653"/>
              <a:gd name="connsiteY144" fmla="*/ 3084 h 4042"/>
              <a:gd name="connsiteX145" fmla="*/ 12487 w 12653"/>
              <a:gd name="connsiteY145" fmla="*/ 3021 h 4042"/>
              <a:gd name="connsiteX146" fmla="*/ 12552 w 12653"/>
              <a:gd name="connsiteY146" fmla="*/ 3021 h 4042"/>
              <a:gd name="connsiteX147" fmla="*/ 12552 w 12653"/>
              <a:gd name="connsiteY147" fmla="*/ 3084 h 4042"/>
              <a:gd name="connsiteX148" fmla="*/ 12487 w 12653"/>
              <a:gd name="connsiteY148" fmla="*/ 3084 h 4042"/>
              <a:gd name="connsiteX149" fmla="*/ 12552 w 12653"/>
              <a:gd name="connsiteY149" fmla="*/ 3106 h 4042"/>
              <a:gd name="connsiteX150" fmla="*/ 12552 w 12653"/>
              <a:gd name="connsiteY150" fmla="*/ 3177 h 4042"/>
              <a:gd name="connsiteX151" fmla="*/ 12487 w 12653"/>
              <a:gd name="connsiteY151" fmla="*/ 3177 h 4042"/>
              <a:gd name="connsiteX152" fmla="*/ 12487 w 12653"/>
              <a:gd name="connsiteY152" fmla="*/ 3106 h 4042"/>
              <a:gd name="connsiteX153" fmla="*/ 12552 w 12653"/>
              <a:gd name="connsiteY153" fmla="*/ 3106 h 4042"/>
              <a:gd name="connsiteX154" fmla="*/ 12470 w 12653"/>
              <a:gd name="connsiteY154" fmla="*/ 3196 h 4042"/>
              <a:gd name="connsiteX155" fmla="*/ 12470 w 12653"/>
              <a:gd name="connsiteY155" fmla="*/ 3259 h 4042"/>
              <a:gd name="connsiteX156" fmla="*/ 12414 w 12653"/>
              <a:gd name="connsiteY156" fmla="*/ 3259 h 4042"/>
              <a:gd name="connsiteX157" fmla="*/ 12414 w 12653"/>
              <a:gd name="connsiteY157" fmla="*/ 3196 h 4042"/>
              <a:gd name="connsiteX158" fmla="*/ 12470 w 12653"/>
              <a:gd name="connsiteY158" fmla="*/ 3196 h 4042"/>
              <a:gd name="connsiteX159" fmla="*/ 12470 w 12653"/>
              <a:gd name="connsiteY159" fmla="*/ 3106 h 4042"/>
              <a:gd name="connsiteX160" fmla="*/ 12470 w 12653"/>
              <a:gd name="connsiteY160" fmla="*/ 3177 h 4042"/>
              <a:gd name="connsiteX161" fmla="*/ 12414 w 12653"/>
              <a:gd name="connsiteY161" fmla="*/ 3177 h 4042"/>
              <a:gd name="connsiteX162" fmla="*/ 12414 w 12653"/>
              <a:gd name="connsiteY162" fmla="*/ 3106 h 4042"/>
              <a:gd name="connsiteX163" fmla="*/ 12470 w 12653"/>
              <a:gd name="connsiteY163" fmla="*/ 3106 h 4042"/>
              <a:gd name="connsiteX164" fmla="*/ 12092 w 12653"/>
              <a:gd name="connsiteY164" fmla="*/ 3324 h 4042"/>
              <a:gd name="connsiteX165" fmla="*/ 12092 w 12653"/>
              <a:gd name="connsiteY165" fmla="*/ 3986 h 4042"/>
              <a:gd name="connsiteX166" fmla="*/ 12133 w 12653"/>
              <a:gd name="connsiteY166" fmla="*/ 3986 h 4042"/>
              <a:gd name="connsiteX167" fmla="*/ 12133 w 12653"/>
              <a:gd name="connsiteY167" fmla="*/ 4027 h 4042"/>
              <a:gd name="connsiteX168" fmla="*/ 12092 w 12653"/>
              <a:gd name="connsiteY168" fmla="*/ 4027 h 4042"/>
              <a:gd name="connsiteX169" fmla="*/ 240 w 12653"/>
              <a:gd name="connsiteY169" fmla="*/ 3899 h 4042"/>
              <a:gd name="connsiteX170" fmla="*/ 240 w 12653"/>
              <a:gd name="connsiteY170" fmla="*/ 3962 h 4042"/>
              <a:gd name="connsiteX171" fmla="*/ 184 w 12653"/>
              <a:gd name="connsiteY171" fmla="*/ 3962 h 4042"/>
              <a:gd name="connsiteX172" fmla="*/ 184 w 12653"/>
              <a:gd name="connsiteY172" fmla="*/ 3899 h 4042"/>
              <a:gd name="connsiteX173" fmla="*/ 240 w 12653"/>
              <a:gd name="connsiteY173" fmla="*/ 3899 h 4042"/>
              <a:gd name="connsiteX174" fmla="*/ 240 w 12653"/>
              <a:gd name="connsiteY174" fmla="*/ 3809 h 4042"/>
              <a:gd name="connsiteX175" fmla="*/ 240 w 12653"/>
              <a:gd name="connsiteY175" fmla="*/ 3880 h 4042"/>
              <a:gd name="connsiteX176" fmla="*/ 184 w 12653"/>
              <a:gd name="connsiteY176" fmla="*/ 3880 h 4042"/>
              <a:gd name="connsiteX177" fmla="*/ 184 w 12653"/>
              <a:gd name="connsiteY177" fmla="*/ 3809 h 4042"/>
              <a:gd name="connsiteX178" fmla="*/ 240 w 12653"/>
              <a:gd name="connsiteY178" fmla="*/ 3809 h 4042"/>
              <a:gd name="connsiteX179" fmla="*/ 102 w 12653"/>
              <a:gd name="connsiteY179" fmla="*/ 3787 h 4042"/>
              <a:gd name="connsiteX180" fmla="*/ 102 w 12653"/>
              <a:gd name="connsiteY180" fmla="*/ 3724 h 4042"/>
              <a:gd name="connsiteX181" fmla="*/ 166 w 12653"/>
              <a:gd name="connsiteY181" fmla="*/ 3724 h 4042"/>
              <a:gd name="connsiteX182" fmla="*/ 166 w 12653"/>
              <a:gd name="connsiteY182" fmla="*/ 3787 h 4042"/>
              <a:gd name="connsiteX183" fmla="*/ 102 w 12653"/>
              <a:gd name="connsiteY183" fmla="*/ 3787 h 4042"/>
              <a:gd name="connsiteX184" fmla="*/ 102 w 12653"/>
              <a:gd name="connsiteY184" fmla="*/ 3880 h 4042"/>
              <a:gd name="connsiteX185" fmla="*/ 102 w 12653"/>
              <a:gd name="connsiteY185" fmla="*/ 3809 h 4042"/>
              <a:gd name="connsiteX186" fmla="*/ 166 w 12653"/>
              <a:gd name="connsiteY186" fmla="*/ 3809 h 4042"/>
              <a:gd name="connsiteX187" fmla="*/ 166 w 12653"/>
              <a:gd name="connsiteY187" fmla="*/ 3880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2847 h 4042"/>
              <a:gd name="connsiteX98" fmla="*/ 12636 w 12653"/>
              <a:gd name="connsiteY98" fmla="*/ 2847 h 4042"/>
              <a:gd name="connsiteX99" fmla="*/ 12636 w 12653"/>
              <a:gd name="connsiteY99" fmla="*/ 2765 h 4042"/>
              <a:gd name="connsiteX100" fmla="*/ 12574 w 12653"/>
              <a:gd name="connsiteY100" fmla="*/ 2765 h 4042"/>
              <a:gd name="connsiteX101" fmla="*/ 12574 w 12653"/>
              <a:gd name="connsiteY101" fmla="*/ 2708 h 4042"/>
              <a:gd name="connsiteX102" fmla="*/ 12634 w 12653"/>
              <a:gd name="connsiteY102" fmla="*/ 2708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283 h 4042"/>
              <a:gd name="connsiteX118" fmla="*/ 561 w 12653"/>
              <a:gd name="connsiteY118" fmla="*/ 3324 h 4042"/>
              <a:gd name="connsiteX119" fmla="*/ 520 w 12653"/>
              <a:gd name="connsiteY119" fmla="*/ 3324 h 4042"/>
              <a:gd name="connsiteX120" fmla="*/ 520 w 12653"/>
              <a:gd name="connsiteY120" fmla="*/ 3283 h 4042"/>
              <a:gd name="connsiteX121" fmla="*/ 561 w 12653"/>
              <a:gd name="connsiteY121" fmla="*/ 3283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2825 h 4042"/>
              <a:gd name="connsiteX128" fmla="*/ 12574 w 12653"/>
              <a:gd name="connsiteY128" fmla="*/ 2786 h 4042"/>
              <a:gd name="connsiteX129" fmla="*/ 12615 w 12653"/>
              <a:gd name="connsiteY129" fmla="*/ 2786 h 4042"/>
              <a:gd name="connsiteX130" fmla="*/ 12615 w 12653"/>
              <a:gd name="connsiteY130" fmla="*/ 2825 h 4042"/>
              <a:gd name="connsiteX131" fmla="*/ 12574 w 12653"/>
              <a:gd name="connsiteY131" fmla="*/ 2825 h 4042"/>
              <a:gd name="connsiteX132" fmla="*/ 12492 w 12653"/>
              <a:gd name="connsiteY132" fmla="*/ 3339 h 4042"/>
              <a:gd name="connsiteX133" fmla="*/ 12492 w 12653"/>
              <a:gd name="connsiteY133" fmla="*/ 3278 h 4042"/>
              <a:gd name="connsiteX134" fmla="*/ 12571 w 12653"/>
              <a:gd name="connsiteY134" fmla="*/ 3278 h 4042"/>
              <a:gd name="connsiteX135" fmla="*/ 12571 w 12653"/>
              <a:gd name="connsiteY135" fmla="*/ 3201 h 4042"/>
              <a:gd name="connsiteX136" fmla="*/ 12630 w 12653"/>
              <a:gd name="connsiteY136" fmla="*/ 3201 h 4042"/>
              <a:gd name="connsiteX137" fmla="*/ 12630 w 12653"/>
              <a:gd name="connsiteY137" fmla="*/ 3339 h 4042"/>
              <a:gd name="connsiteX138" fmla="*/ 12492 w 12653"/>
              <a:gd name="connsiteY138" fmla="*/ 3339 h 4042"/>
              <a:gd name="connsiteX139" fmla="*/ 12492 w 12653"/>
              <a:gd name="connsiteY139" fmla="*/ 3259 h 4042"/>
              <a:gd name="connsiteX140" fmla="*/ 12492 w 12653"/>
              <a:gd name="connsiteY140" fmla="*/ 3201 h 4042"/>
              <a:gd name="connsiteX141" fmla="*/ 12552 w 12653"/>
              <a:gd name="connsiteY141" fmla="*/ 3201 h 4042"/>
              <a:gd name="connsiteX142" fmla="*/ 12552 w 12653"/>
              <a:gd name="connsiteY142" fmla="*/ 3259 h 4042"/>
              <a:gd name="connsiteX143" fmla="*/ 12492 w 12653"/>
              <a:gd name="connsiteY143" fmla="*/ 3259 h 4042"/>
              <a:gd name="connsiteX144" fmla="*/ 12487 w 12653"/>
              <a:gd name="connsiteY144" fmla="*/ 3084 h 4042"/>
              <a:gd name="connsiteX145" fmla="*/ 12487 w 12653"/>
              <a:gd name="connsiteY145" fmla="*/ 3021 h 4042"/>
              <a:gd name="connsiteX146" fmla="*/ 12552 w 12653"/>
              <a:gd name="connsiteY146" fmla="*/ 3021 h 4042"/>
              <a:gd name="connsiteX147" fmla="*/ 12552 w 12653"/>
              <a:gd name="connsiteY147" fmla="*/ 3084 h 4042"/>
              <a:gd name="connsiteX148" fmla="*/ 12487 w 12653"/>
              <a:gd name="connsiteY148" fmla="*/ 3084 h 4042"/>
              <a:gd name="connsiteX149" fmla="*/ 12552 w 12653"/>
              <a:gd name="connsiteY149" fmla="*/ 3106 h 4042"/>
              <a:gd name="connsiteX150" fmla="*/ 12552 w 12653"/>
              <a:gd name="connsiteY150" fmla="*/ 3177 h 4042"/>
              <a:gd name="connsiteX151" fmla="*/ 12487 w 12653"/>
              <a:gd name="connsiteY151" fmla="*/ 3177 h 4042"/>
              <a:gd name="connsiteX152" fmla="*/ 12487 w 12653"/>
              <a:gd name="connsiteY152" fmla="*/ 3106 h 4042"/>
              <a:gd name="connsiteX153" fmla="*/ 12552 w 12653"/>
              <a:gd name="connsiteY153" fmla="*/ 3106 h 4042"/>
              <a:gd name="connsiteX154" fmla="*/ 12470 w 12653"/>
              <a:gd name="connsiteY154" fmla="*/ 3196 h 4042"/>
              <a:gd name="connsiteX155" fmla="*/ 12470 w 12653"/>
              <a:gd name="connsiteY155" fmla="*/ 3259 h 4042"/>
              <a:gd name="connsiteX156" fmla="*/ 12414 w 12653"/>
              <a:gd name="connsiteY156" fmla="*/ 3259 h 4042"/>
              <a:gd name="connsiteX157" fmla="*/ 12414 w 12653"/>
              <a:gd name="connsiteY157" fmla="*/ 3196 h 4042"/>
              <a:gd name="connsiteX158" fmla="*/ 12470 w 12653"/>
              <a:gd name="connsiteY158" fmla="*/ 3196 h 4042"/>
              <a:gd name="connsiteX159" fmla="*/ 12470 w 12653"/>
              <a:gd name="connsiteY159" fmla="*/ 3106 h 4042"/>
              <a:gd name="connsiteX160" fmla="*/ 12470 w 12653"/>
              <a:gd name="connsiteY160" fmla="*/ 3177 h 4042"/>
              <a:gd name="connsiteX161" fmla="*/ 12414 w 12653"/>
              <a:gd name="connsiteY161" fmla="*/ 3177 h 4042"/>
              <a:gd name="connsiteX162" fmla="*/ 12414 w 12653"/>
              <a:gd name="connsiteY162" fmla="*/ 3106 h 4042"/>
              <a:gd name="connsiteX163" fmla="*/ 12470 w 12653"/>
              <a:gd name="connsiteY163" fmla="*/ 3106 h 4042"/>
              <a:gd name="connsiteX164" fmla="*/ 12092 w 12653"/>
              <a:gd name="connsiteY164" fmla="*/ 3324 h 4042"/>
              <a:gd name="connsiteX165" fmla="*/ 12092 w 12653"/>
              <a:gd name="connsiteY165" fmla="*/ 3283 h 4042"/>
              <a:gd name="connsiteX166" fmla="*/ 12133 w 12653"/>
              <a:gd name="connsiteY166" fmla="*/ 3986 h 4042"/>
              <a:gd name="connsiteX167" fmla="*/ 12133 w 12653"/>
              <a:gd name="connsiteY167" fmla="*/ 4027 h 4042"/>
              <a:gd name="connsiteX168" fmla="*/ 12092 w 12653"/>
              <a:gd name="connsiteY168" fmla="*/ 4027 h 4042"/>
              <a:gd name="connsiteX169" fmla="*/ 240 w 12653"/>
              <a:gd name="connsiteY169" fmla="*/ 3899 h 4042"/>
              <a:gd name="connsiteX170" fmla="*/ 240 w 12653"/>
              <a:gd name="connsiteY170" fmla="*/ 3962 h 4042"/>
              <a:gd name="connsiteX171" fmla="*/ 184 w 12653"/>
              <a:gd name="connsiteY171" fmla="*/ 3962 h 4042"/>
              <a:gd name="connsiteX172" fmla="*/ 184 w 12653"/>
              <a:gd name="connsiteY172" fmla="*/ 3899 h 4042"/>
              <a:gd name="connsiteX173" fmla="*/ 240 w 12653"/>
              <a:gd name="connsiteY173" fmla="*/ 3899 h 4042"/>
              <a:gd name="connsiteX174" fmla="*/ 240 w 12653"/>
              <a:gd name="connsiteY174" fmla="*/ 3809 h 4042"/>
              <a:gd name="connsiteX175" fmla="*/ 240 w 12653"/>
              <a:gd name="connsiteY175" fmla="*/ 3880 h 4042"/>
              <a:gd name="connsiteX176" fmla="*/ 184 w 12653"/>
              <a:gd name="connsiteY176" fmla="*/ 3880 h 4042"/>
              <a:gd name="connsiteX177" fmla="*/ 184 w 12653"/>
              <a:gd name="connsiteY177" fmla="*/ 3809 h 4042"/>
              <a:gd name="connsiteX178" fmla="*/ 240 w 12653"/>
              <a:gd name="connsiteY178" fmla="*/ 3809 h 4042"/>
              <a:gd name="connsiteX179" fmla="*/ 102 w 12653"/>
              <a:gd name="connsiteY179" fmla="*/ 3787 h 4042"/>
              <a:gd name="connsiteX180" fmla="*/ 102 w 12653"/>
              <a:gd name="connsiteY180" fmla="*/ 3724 h 4042"/>
              <a:gd name="connsiteX181" fmla="*/ 166 w 12653"/>
              <a:gd name="connsiteY181" fmla="*/ 3724 h 4042"/>
              <a:gd name="connsiteX182" fmla="*/ 166 w 12653"/>
              <a:gd name="connsiteY182" fmla="*/ 3787 h 4042"/>
              <a:gd name="connsiteX183" fmla="*/ 102 w 12653"/>
              <a:gd name="connsiteY183" fmla="*/ 3787 h 4042"/>
              <a:gd name="connsiteX184" fmla="*/ 102 w 12653"/>
              <a:gd name="connsiteY184" fmla="*/ 3880 h 4042"/>
              <a:gd name="connsiteX185" fmla="*/ 102 w 12653"/>
              <a:gd name="connsiteY185" fmla="*/ 3809 h 4042"/>
              <a:gd name="connsiteX186" fmla="*/ 166 w 12653"/>
              <a:gd name="connsiteY186" fmla="*/ 3809 h 4042"/>
              <a:gd name="connsiteX187" fmla="*/ 166 w 12653"/>
              <a:gd name="connsiteY187" fmla="*/ 3880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2847 h 4042"/>
              <a:gd name="connsiteX98" fmla="*/ 12636 w 12653"/>
              <a:gd name="connsiteY98" fmla="*/ 2847 h 4042"/>
              <a:gd name="connsiteX99" fmla="*/ 12636 w 12653"/>
              <a:gd name="connsiteY99" fmla="*/ 2765 h 4042"/>
              <a:gd name="connsiteX100" fmla="*/ 12574 w 12653"/>
              <a:gd name="connsiteY100" fmla="*/ 2765 h 4042"/>
              <a:gd name="connsiteX101" fmla="*/ 12574 w 12653"/>
              <a:gd name="connsiteY101" fmla="*/ 2708 h 4042"/>
              <a:gd name="connsiteX102" fmla="*/ 12634 w 12653"/>
              <a:gd name="connsiteY102" fmla="*/ 2708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283 h 4042"/>
              <a:gd name="connsiteX118" fmla="*/ 561 w 12653"/>
              <a:gd name="connsiteY118" fmla="*/ 3324 h 4042"/>
              <a:gd name="connsiteX119" fmla="*/ 520 w 12653"/>
              <a:gd name="connsiteY119" fmla="*/ 3324 h 4042"/>
              <a:gd name="connsiteX120" fmla="*/ 520 w 12653"/>
              <a:gd name="connsiteY120" fmla="*/ 3283 h 4042"/>
              <a:gd name="connsiteX121" fmla="*/ 561 w 12653"/>
              <a:gd name="connsiteY121" fmla="*/ 3283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2825 h 4042"/>
              <a:gd name="connsiteX128" fmla="*/ 12574 w 12653"/>
              <a:gd name="connsiteY128" fmla="*/ 2786 h 4042"/>
              <a:gd name="connsiteX129" fmla="*/ 12615 w 12653"/>
              <a:gd name="connsiteY129" fmla="*/ 2786 h 4042"/>
              <a:gd name="connsiteX130" fmla="*/ 12615 w 12653"/>
              <a:gd name="connsiteY130" fmla="*/ 2825 h 4042"/>
              <a:gd name="connsiteX131" fmla="*/ 12574 w 12653"/>
              <a:gd name="connsiteY131" fmla="*/ 2825 h 4042"/>
              <a:gd name="connsiteX132" fmla="*/ 12492 w 12653"/>
              <a:gd name="connsiteY132" fmla="*/ 3339 h 4042"/>
              <a:gd name="connsiteX133" fmla="*/ 12492 w 12653"/>
              <a:gd name="connsiteY133" fmla="*/ 3278 h 4042"/>
              <a:gd name="connsiteX134" fmla="*/ 12571 w 12653"/>
              <a:gd name="connsiteY134" fmla="*/ 3278 h 4042"/>
              <a:gd name="connsiteX135" fmla="*/ 12571 w 12653"/>
              <a:gd name="connsiteY135" fmla="*/ 3201 h 4042"/>
              <a:gd name="connsiteX136" fmla="*/ 12630 w 12653"/>
              <a:gd name="connsiteY136" fmla="*/ 3201 h 4042"/>
              <a:gd name="connsiteX137" fmla="*/ 12630 w 12653"/>
              <a:gd name="connsiteY137" fmla="*/ 3339 h 4042"/>
              <a:gd name="connsiteX138" fmla="*/ 12492 w 12653"/>
              <a:gd name="connsiteY138" fmla="*/ 3339 h 4042"/>
              <a:gd name="connsiteX139" fmla="*/ 12492 w 12653"/>
              <a:gd name="connsiteY139" fmla="*/ 3259 h 4042"/>
              <a:gd name="connsiteX140" fmla="*/ 12492 w 12653"/>
              <a:gd name="connsiteY140" fmla="*/ 3201 h 4042"/>
              <a:gd name="connsiteX141" fmla="*/ 12552 w 12653"/>
              <a:gd name="connsiteY141" fmla="*/ 3201 h 4042"/>
              <a:gd name="connsiteX142" fmla="*/ 12552 w 12653"/>
              <a:gd name="connsiteY142" fmla="*/ 3259 h 4042"/>
              <a:gd name="connsiteX143" fmla="*/ 12492 w 12653"/>
              <a:gd name="connsiteY143" fmla="*/ 3259 h 4042"/>
              <a:gd name="connsiteX144" fmla="*/ 12487 w 12653"/>
              <a:gd name="connsiteY144" fmla="*/ 3084 h 4042"/>
              <a:gd name="connsiteX145" fmla="*/ 12487 w 12653"/>
              <a:gd name="connsiteY145" fmla="*/ 3021 h 4042"/>
              <a:gd name="connsiteX146" fmla="*/ 12552 w 12653"/>
              <a:gd name="connsiteY146" fmla="*/ 3021 h 4042"/>
              <a:gd name="connsiteX147" fmla="*/ 12552 w 12653"/>
              <a:gd name="connsiteY147" fmla="*/ 3084 h 4042"/>
              <a:gd name="connsiteX148" fmla="*/ 12487 w 12653"/>
              <a:gd name="connsiteY148" fmla="*/ 3084 h 4042"/>
              <a:gd name="connsiteX149" fmla="*/ 12552 w 12653"/>
              <a:gd name="connsiteY149" fmla="*/ 3106 h 4042"/>
              <a:gd name="connsiteX150" fmla="*/ 12552 w 12653"/>
              <a:gd name="connsiteY150" fmla="*/ 3177 h 4042"/>
              <a:gd name="connsiteX151" fmla="*/ 12487 w 12653"/>
              <a:gd name="connsiteY151" fmla="*/ 3177 h 4042"/>
              <a:gd name="connsiteX152" fmla="*/ 12487 w 12653"/>
              <a:gd name="connsiteY152" fmla="*/ 3106 h 4042"/>
              <a:gd name="connsiteX153" fmla="*/ 12552 w 12653"/>
              <a:gd name="connsiteY153" fmla="*/ 3106 h 4042"/>
              <a:gd name="connsiteX154" fmla="*/ 12470 w 12653"/>
              <a:gd name="connsiteY154" fmla="*/ 3196 h 4042"/>
              <a:gd name="connsiteX155" fmla="*/ 12470 w 12653"/>
              <a:gd name="connsiteY155" fmla="*/ 3259 h 4042"/>
              <a:gd name="connsiteX156" fmla="*/ 12414 w 12653"/>
              <a:gd name="connsiteY156" fmla="*/ 3259 h 4042"/>
              <a:gd name="connsiteX157" fmla="*/ 12414 w 12653"/>
              <a:gd name="connsiteY157" fmla="*/ 3196 h 4042"/>
              <a:gd name="connsiteX158" fmla="*/ 12470 w 12653"/>
              <a:gd name="connsiteY158" fmla="*/ 3196 h 4042"/>
              <a:gd name="connsiteX159" fmla="*/ 12470 w 12653"/>
              <a:gd name="connsiteY159" fmla="*/ 3106 h 4042"/>
              <a:gd name="connsiteX160" fmla="*/ 12470 w 12653"/>
              <a:gd name="connsiteY160" fmla="*/ 3177 h 4042"/>
              <a:gd name="connsiteX161" fmla="*/ 12414 w 12653"/>
              <a:gd name="connsiteY161" fmla="*/ 3177 h 4042"/>
              <a:gd name="connsiteX162" fmla="*/ 12414 w 12653"/>
              <a:gd name="connsiteY162" fmla="*/ 3106 h 4042"/>
              <a:gd name="connsiteX163" fmla="*/ 12470 w 12653"/>
              <a:gd name="connsiteY163" fmla="*/ 3106 h 4042"/>
              <a:gd name="connsiteX164" fmla="*/ 12092 w 12653"/>
              <a:gd name="connsiteY164" fmla="*/ 3324 h 4042"/>
              <a:gd name="connsiteX165" fmla="*/ 12092 w 12653"/>
              <a:gd name="connsiteY165" fmla="*/ 3283 h 4042"/>
              <a:gd name="connsiteX166" fmla="*/ 12133 w 12653"/>
              <a:gd name="connsiteY166" fmla="*/ 3283 h 4042"/>
              <a:gd name="connsiteX167" fmla="*/ 12133 w 12653"/>
              <a:gd name="connsiteY167" fmla="*/ 4027 h 4042"/>
              <a:gd name="connsiteX168" fmla="*/ 12092 w 12653"/>
              <a:gd name="connsiteY168" fmla="*/ 4027 h 4042"/>
              <a:gd name="connsiteX169" fmla="*/ 240 w 12653"/>
              <a:gd name="connsiteY169" fmla="*/ 3899 h 4042"/>
              <a:gd name="connsiteX170" fmla="*/ 240 w 12653"/>
              <a:gd name="connsiteY170" fmla="*/ 3962 h 4042"/>
              <a:gd name="connsiteX171" fmla="*/ 184 w 12653"/>
              <a:gd name="connsiteY171" fmla="*/ 3962 h 4042"/>
              <a:gd name="connsiteX172" fmla="*/ 184 w 12653"/>
              <a:gd name="connsiteY172" fmla="*/ 3899 h 4042"/>
              <a:gd name="connsiteX173" fmla="*/ 240 w 12653"/>
              <a:gd name="connsiteY173" fmla="*/ 3899 h 4042"/>
              <a:gd name="connsiteX174" fmla="*/ 240 w 12653"/>
              <a:gd name="connsiteY174" fmla="*/ 3809 h 4042"/>
              <a:gd name="connsiteX175" fmla="*/ 240 w 12653"/>
              <a:gd name="connsiteY175" fmla="*/ 3880 h 4042"/>
              <a:gd name="connsiteX176" fmla="*/ 184 w 12653"/>
              <a:gd name="connsiteY176" fmla="*/ 3880 h 4042"/>
              <a:gd name="connsiteX177" fmla="*/ 184 w 12653"/>
              <a:gd name="connsiteY177" fmla="*/ 3809 h 4042"/>
              <a:gd name="connsiteX178" fmla="*/ 240 w 12653"/>
              <a:gd name="connsiteY178" fmla="*/ 3809 h 4042"/>
              <a:gd name="connsiteX179" fmla="*/ 102 w 12653"/>
              <a:gd name="connsiteY179" fmla="*/ 3787 h 4042"/>
              <a:gd name="connsiteX180" fmla="*/ 102 w 12653"/>
              <a:gd name="connsiteY180" fmla="*/ 3724 h 4042"/>
              <a:gd name="connsiteX181" fmla="*/ 166 w 12653"/>
              <a:gd name="connsiteY181" fmla="*/ 3724 h 4042"/>
              <a:gd name="connsiteX182" fmla="*/ 166 w 12653"/>
              <a:gd name="connsiteY182" fmla="*/ 3787 h 4042"/>
              <a:gd name="connsiteX183" fmla="*/ 102 w 12653"/>
              <a:gd name="connsiteY183" fmla="*/ 3787 h 4042"/>
              <a:gd name="connsiteX184" fmla="*/ 102 w 12653"/>
              <a:gd name="connsiteY184" fmla="*/ 3880 h 4042"/>
              <a:gd name="connsiteX185" fmla="*/ 102 w 12653"/>
              <a:gd name="connsiteY185" fmla="*/ 3809 h 4042"/>
              <a:gd name="connsiteX186" fmla="*/ 166 w 12653"/>
              <a:gd name="connsiteY186" fmla="*/ 3809 h 4042"/>
              <a:gd name="connsiteX187" fmla="*/ 166 w 12653"/>
              <a:gd name="connsiteY187" fmla="*/ 3880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2847 h 4042"/>
              <a:gd name="connsiteX98" fmla="*/ 12636 w 12653"/>
              <a:gd name="connsiteY98" fmla="*/ 2847 h 4042"/>
              <a:gd name="connsiteX99" fmla="*/ 12636 w 12653"/>
              <a:gd name="connsiteY99" fmla="*/ 2765 h 4042"/>
              <a:gd name="connsiteX100" fmla="*/ 12574 w 12653"/>
              <a:gd name="connsiteY100" fmla="*/ 2765 h 4042"/>
              <a:gd name="connsiteX101" fmla="*/ 12574 w 12653"/>
              <a:gd name="connsiteY101" fmla="*/ 2708 h 4042"/>
              <a:gd name="connsiteX102" fmla="*/ 12634 w 12653"/>
              <a:gd name="connsiteY102" fmla="*/ 2708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283 h 4042"/>
              <a:gd name="connsiteX118" fmla="*/ 561 w 12653"/>
              <a:gd name="connsiteY118" fmla="*/ 3324 h 4042"/>
              <a:gd name="connsiteX119" fmla="*/ 520 w 12653"/>
              <a:gd name="connsiteY119" fmla="*/ 3324 h 4042"/>
              <a:gd name="connsiteX120" fmla="*/ 520 w 12653"/>
              <a:gd name="connsiteY120" fmla="*/ 3283 h 4042"/>
              <a:gd name="connsiteX121" fmla="*/ 561 w 12653"/>
              <a:gd name="connsiteY121" fmla="*/ 3283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2825 h 4042"/>
              <a:gd name="connsiteX128" fmla="*/ 12574 w 12653"/>
              <a:gd name="connsiteY128" fmla="*/ 2786 h 4042"/>
              <a:gd name="connsiteX129" fmla="*/ 12615 w 12653"/>
              <a:gd name="connsiteY129" fmla="*/ 2786 h 4042"/>
              <a:gd name="connsiteX130" fmla="*/ 12615 w 12653"/>
              <a:gd name="connsiteY130" fmla="*/ 2825 h 4042"/>
              <a:gd name="connsiteX131" fmla="*/ 12574 w 12653"/>
              <a:gd name="connsiteY131" fmla="*/ 2825 h 4042"/>
              <a:gd name="connsiteX132" fmla="*/ 12492 w 12653"/>
              <a:gd name="connsiteY132" fmla="*/ 3339 h 4042"/>
              <a:gd name="connsiteX133" fmla="*/ 12492 w 12653"/>
              <a:gd name="connsiteY133" fmla="*/ 3278 h 4042"/>
              <a:gd name="connsiteX134" fmla="*/ 12571 w 12653"/>
              <a:gd name="connsiteY134" fmla="*/ 3278 h 4042"/>
              <a:gd name="connsiteX135" fmla="*/ 12571 w 12653"/>
              <a:gd name="connsiteY135" fmla="*/ 3201 h 4042"/>
              <a:gd name="connsiteX136" fmla="*/ 12630 w 12653"/>
              <a:gd name="connsiteY136" fmla="*/ 3201 h 4042"/>
              <a:gd name="connsiteX137" fmla="*/ 12630 w 12653"/>
              <a:gd name="connsiteY137" fmla="*/ 3339 h 4042"/>
              <a:gd name="connsiteX138" fmla="*/ 12492 w 12653"/>
              <a:gd name="connsiteY138" fmla="*/ 3339 h 4042"/>
              <a:gd name="connsiteX139" fmla="*/ 12492 w 12653"/>
              <a:gd name="connsiteY139" fmla="*/ 3259 h 4042"/>
              <a:gd name="connsiteX140" fmla="*/ 12492 w 12653"/>
              <a:gd name="connsiteY140" fmla="*/ 3201 h 4042"/>
              <a:gd name="connsiteX141" fmla="*/ 12552 w 12653"/>
              <a:gd name="connsiteY141" fmla="*/ 3201 h 4042"/>
              <a:gd name="connsiteX142" fmla="*/ 12552 w 12653"/>
              <a:gd name="connsiteY142" fmla="*/ 3259 h 4042"/>
              <a:gd name="connsiteX143" fmla="*/ 12492 w 12653"/>
              <a:gd name="connsiteY143" fmla="*/ 3259 h 4042"/>
              <a:gd name="connsiteX144" fmla="*/ 12487 w 12653"/>
              <a:gd name="connsiteY144" fmla="*/ 3084 h 4042"/>
              <a:gd name="connsiteX145" fmla="*/ 12487 w 12653"/>
              <a:gd name="connsiteY145" fmla="*/ 3021 h 4042"/>
              <a:gd name="connsiteX146" fmla="*/ 12552 w 12653"/>
              <a:gd name="connsiteY146" fmla="*/ 3021 h 4042"/>
              <a:gd name="connsiteX147" fmla="*/ 12552 w 12653"/>
              <a:gd name="connsiteY147" fmla="*/ 3084 h 4042"/>
              <a:gd name="connsiteX148" fmla="*/ 12487 w 12653"/>
              <a:gd name="connsiteY148" fmla="*/ 3084 h 4042"/>
              <a:gd name="connsiteX149" fmla="*/ 12552 w 12653"/>
              <a:gd name="connsiteY149" fmla="*/ 3106 h 4042"/>
              <a:gd name="connsiteX150" fmla="*/ 12552 w 12653"/>
              <a:gd name="connsiteY150" fmla="*/ 3177 h 4042"/>
              <a:gd name="connsiteX151" fmla="*/ 12487 w 12653"/>
              <a:gd name="connsiteY151" fmla="*/ 3177 h 4042"/>
              <a:gd name="connsiteX152" fmla="*/ 12487 w 12653"/>
              <a:gd name="connsiteY152" fmla="*/ 3106 h 4042"/>
              <a:gd name="connsiteX153" fmla="*/ 12552 w 12653"/>
              <a:gd name="connsiteY153" fmla="*/ 3106 h 4042"/>
              <a:gd name="connsiteX154" fmla="*/ 12470 w 12653"/>
              <a:gd name="connsiteY154" fmla="*/ 3196 h 4042"/>
              <a:gd name="connsiteX155" fmla="*/ 12470 w 12653"/>
              <a:gd name="connsiteY155" fmla="*/ 3259 h 4042"/>
              <a:gd name="connsiteX156" fmla="*/ 12414 w 12653"/>
              <a:gd name="connsiteY156" fmla="*/ 3259 h 4042"/>
              <a:gd name="connsiteX157" fmla="*/ 12414 w 12653"/>
              <a:gd name="connsiteY157" fmla="*/ 3196 h 4042"/>
              <a:gd name="connsiteX158" fmla="*/ 12470 w 12653"/>
              <a:gd name="connsiteY158" fmla="*/ 3196 h 4042"/>
              <a:gd name="connsiteX159" fmla="*/ 12470 w 12653"/>
              <a:gd name="connsiteY159" fmla="*/ 3106 h 4042"/>
              <a:gd name="connsiteX160" fmla="*/ 12470 w 12653"/>
              <a:gd name="connsiteY160" fmla="*/ 3177 h 4042"/>
              <a:gd name="connsiteX161" fmla="*/ 12414 w 12653"/>
              <a:gd name="connsiteY161" fmla="*/ 3177 h 4042"/>
              <a:gd name="connsiteX162" fmla="*/ 12414 w 12653"/>
              <a:gd name="connsiteY162" fmla="*/ 3106 h 4042"/>
              <a:gd name="connsiteX163" fmla="*/ 12470 w 12653"/>
              <a:gd name="connsiteY163" fmla="*/ 3106 h 4042"/>
              <a:gd name="connsiteX164" fmla="*/ 12092 w 12653"/>
              <a:gd name="connsiteY164" fmla="*/ 3324 h 4042"/>
              <a:gd name="connsiteX165" fmla="*/ 12092 w 12653"/>
              <a:gd name="connsiteY165" fmla="*/ 3283 h 4042"/>
              <a:gd name="connsiteX166" fmla="*/ 12133 w 12653"/>
              <a:gd name="connsiteY166" fmla="*/ 3283 h 4042"/>
              <a:gd name="connsiteX167" fmla="*/ 12133 w 12653"/>
              <a:gd name="connsiteY167" fmla="*/ 3324 h 4042"/>
              <a:gd name="connsiteX168" fmla="*/ 12092 w 12653"/>
              <a:gd name="connsiteY168" fmla="*/ 4027 h 4042"/>
              <a:gd name="connsiteX169" fmla="*/ 240 w 12653"/>
              <a:gd name="connsiteY169" fmla="*/ 3899 h 4042"/>
              <a:gd name="connsiteX170" fmla="*/ 240 w 12653"/>
              <a:gd name="connsiteY170" fmla="*/ 3962 h 4042"/>
              <a:gd name="connsiteX171" fmla="*/ 184 w 12653"/>
              <a:gd name="connsiteY171" fmla="*/ 3962 h 4042"/>
              <a:gd name="connsiteX172" fmla="*/ 184 w 12653"/>
              <a:gd name="connsiteY172" fmla="*/ 3899 h 4042"/>
              <a:gd name="connsiteX173" fmla="*/ 240 w 12653"/>
              <a:gd name="connsiteY173" fmla="*/ 3899 h 4042"/>
              <a:gd name="connsiteX174" fmla="*/ 240 w 12653"/>
              <a:gd name="connsiteY174" fmla="*/ 3809 h 4042"/>
              <a:gd name="connsiteX175" fmla="*/ 240 w 12653"/>
              <a:gd name="connsiteY175" fmla="*/ 3880 h 4042"/>
              <a:gd name="connsiteX176" fmla="*/ 184 w 12653"/>
              <a:gd name="connsiteY176" fmla="*/ 3880 h 4042"/>
              <a:gd name="connsiteX177" fmla="*/ 184 w 12653"/>
              <a:gd name="connsiteY177" fmla="*/ 3809 h 4042"/>
              <a:gd name="connsiteX178" fmla="*/ 240 w 12653"/>
              <a:gd name="connsiteY178" fmla="*/ 3809 h 4042"/>
              <a:gd name="connsiteX179" fmla="*/ 102 w 12653"/>
              <a:gd name="connsiteY179" fmla="*/ 3787 h 4042"/>
              <a:gd name="connsiteX180" fmla="*/ 102 w 12653"/>
              <a:gd name="connsiteY180" fmla="*/ 3724 h 4042"/>
              <a:gd name="connsiteX181" fmla="*/ 166 w 12653"/>
              <a:gd name="connsiteY181" fmla="*/ 3724 h 4042"/>
              <a:gd name="connsiteX182" fmla="*/ 166 w 12653"/>
              <a:gd name="connsiteY182" fmla="*/ 3787 h 4042"/>
              <a:gd name="connsiteX183" fmla="*/ 102 w 12653"/>
              <a:gd name="connsiteY183" fmla="*/ 3787 h 4042"/>
              <a:gd name="connsiteX184" fmla="*/ 102 w 12653"/>
              <a:gd name="connsiteY184" fmla="*/ 3880 h 4042"/>
              <a:gd name="connsiteX185" fmla="*/ 102 w 12653"/>
              <a:gd name="connsiteY185" fmla="*/ 3809 h 4042"/>
              <a:gd name="connsiteX186" fmla="*/ 166 w 12653"/>
              <a:gd name="connsiteY186" fmla="*/ 3809 h 4042"/>
              <a:gd name="connsiteX187" fmla="*/ 166 w 12653"/>
              <a:gd name="connsiteY187" fmla="*/ 3880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2847 h 4042"/>
              <a:gd name="connsiteX98" fmla="*/ 12636 w 12653"/>
              <a:gd name="connsiteY98" fmla="*/ 2847 h 4042"/>
              <a:gd name="connsiteX99" fmla="*/ 12636 w 12653"/>
              <a:gd name="connsiteY99" fmla="*/ 2765 h 4042"/>
              <a:gd name="connsiteX100" fmla="*/ 12574 w 12653"/>
              <a:gd name="connsiteY100" fmla="*/ 2765 h 4042"/>
              <a:gd name="connsiteX101" fmla="*/ 12574 w 12653"/>
              <a:gd name="connsiteY101" fmla="*/ 2708 h 4042"/>
              <a:gd name="connsiteX102" fmla="*/ 12634 w 12653"/>
              <a:gd name="connsiteY102" fmla="*/ 2708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283 h 4042"/>
              <a:gd name="connsiteX118" fmla="*/ 561 w 12653"/>
              <a:gd name="connsiteY118" fmla="*/ 3324 h 4042"/>
              <a:gd name="connsiteX119" fmla="*/ 520 w 12653"/>
              <a:gd name="connsiteY119" fmla="*/ 3324 h 4042"/>
              <a:gd name="connsiteX120" fmla="*/ 520 w 12653"/>
              <a:gd name="connsiteY120" fmla="*/ 3283 h 4042"/>
              <a:gd name="connsiteX121" fmla="*/ 561 w 12653"/>
              <a:gd name="connsiteY121" fmla="*/ 3283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2825 h 4042"/>
              <a:gd name="connsiteX128" fmla="*/ 12574 w 12653"/>
              <a:gd name="connsiteY128" fmla="*/ 2786 h 4042"/>
              <a:gd name="connsiteX129" fmla="*/ 12615 w 12653"/>
              <a:gd name="connsiteY129" fmla="*/ 2786 h 4042"/>
              <a:gd name="connsiteX130" fmla="*/ 12615 w 12653"/>
              <a:gd name="connsiteY130" fmla="*/ 2825 h 4042"/>
              <a:gd name="connsiteX131" fmla="*/ 12574 w 12653"/>
              <a:gd name="connsiteY131" fmla="*/ 2825 h 4042"/>
              <a:gd name="connsiteX132" fmla="*/ 12492 w 12653"/>
              <a:gd name="connsiteY132" fmla="*/ 3339 h 4042"/>
              <a:gd name="connsiteX133" fmla="*/ 12492 w 12653"/>
              <a:gd name="connsiteY133" fmla="*/ 3278 h 4042"/>
              <a:gd name="connsiteX134" fmla="*/ 12571 w 12653"/>
              <a:gd name="connsiteY134" fmla="*/ 3278 h 4042"/>
              <a:gd name="connsiteX135" fmla="*/ 12571 w 12653"/>
              <a:gd name="connsiteY135" fmla="*/ 3201 h 4042"/>
              <a:gd name="connsiteX136" fmla="*/ 12630 w 12653"/>
              <a:gd name="connsiteY136" fmla="*/ 3201 h 4042"/>
              <a:gd name="connsiteX137" fmla="*/ 12630 w 12653"/>
              <a:gd name="connsiteY137" fmla="*/ 3339 h 4042"/>
              <a:gd name="connsiteX138" fmla="*/ 12492 w 12653"/>
              <a:gd name="connsiteY138" fmla="*/ 3339 h 4042"/>
              <a:gd name="connsiteX139" fmla="*/ 12492 w 12653"/>
              <a:gd name="connsiteY139" fmla="*/ 3259 h 4042"/>
              <a:gd name="connsiteX140" fmla="*/ 12492 w 12653"/>
              <a:gd name="connsiteY140" fmla="*/ 3201 h 4042"/>
              <a:gd name="connsiteX141" fmla="*/ 12552 w 12653"/>
              <a:gd name="connsiteY141" fmla="*/ 3201 h 4042"/>
              <a:gd name="connsiteX142" fmla="*/ 12552 w 12653"/>
              <a:gd name="connsiteY142" fmla="*/ 3259 h 4042"/>
              <a:gd name="connsiteX143" fmla="*/ 12492 w 12653"/>
              <a:gd name="connsiteY143" fmla="*/ 3259 h 4042"/>
              <a:gd name="connsiteX144" fmla="*/ 12487 w 12653"/>
              <a:gd name="connsiteY144" fmla="*/ 3084 h 4042"/>
              <a:gd name="connsiteX145" fmla="*/ 12487 w 12653"/>
              <a:gd name="connsiteY145" fmla="*/ 3021 h 4042"/>
              <a:gd name="connsiteX146" fmla="*/ 12552 w 12653"/>
              <a:gd name="connsiteY146" fmla="*/ 3021 h 4042"/>
              <a:gd name="connsiteX147" fmla="*/ 12552 w 12653"/>
              <a:gd name="connsiteY147" fmla="*/ 3084 h 4042"/>
              <a:gd name="connsiteX148" fmla="*/ 12487 w 12653"/>
              <a:gd name="connsiteY148" fmla="*/ 3084 h 4042"/>
              <a:gd name="connsiteX149" fmla="*/ 12552 w 12653"/>
              <a:gd name="connsiteY149" fmla="*/ 3106 h 4042"/>
              <a:gd name="connsiteX150" fmla="*/ 12552 w 12653"/>
              <a:gd name="connsiteY150" fmla="*/ 3177 h 4042"/>
              <a:gd name="connsiteX151" fmla="*/ 12487 w 12653"/>
              <a:gd name="connsiteY151" fmla="*/ 3177 h 4042"/>
              <a:gd name="connsiteX152" fmla="*/ 12487 w 12653"/>
              <a:gd name="connsiteY152" fmla="*/ 3106 h 4042"/>
              <a:gd name="connsiteX153" fmla="*/ 12552 w 12653"/>
              <a:gd name="connsiteY153" fmla="*/ 3106 h 4042"/>
              <a:gd name="connsiteX154" fmla="*/ 12470 w 12653"/>
              <a:gd name="connsiteY154" fmla="*/ 3196 h 4042"/>
              <a:gd name="connsiteX155" fmla="*/ 12470 w 12653"/>
              <a:gd name="connsiteY155" fmla="*/ 3259 h 4042"/>
              <a:gd name="connsiteX156" fmla="*/ 12414 w 12653"/>
              <a:gd name="connsiteY156" fmla="*/ 3259 h 4042"/>
              <a:gd name="connsiteX157" fmla="*/ 12414 w 12653"/>
              <a:gd name="connsiteY157" fmla="*/ 3196 h 4042"/>
              <a:gd name="connsiteX158" fmla="*/ 12470 w 12653"/>
              <a:gd name="connsiteY158" fmla="*/ 3196 h 4042"/>
              <a:gd name="connsiteX159" fmla="*/ 12470 w 12653"/>
              <a:gd name="connsiteY159" fmla="*/ 3106 h 4042"/>
              <a:gd name="connsiteX160" fmla="*/ 12470 w 12653"/>
              <a:gd name="connsiteY160" fmla="*/ 3177 h 4042"/>
              <a:gd name="connsiteX161" fmla="*/ 12414 w 12653"/>
              <a:gd name="connsiteY161" fmla="*/ 3177 h 4042"/>
              <a:gd name="connsiteX162" fmla="*/ 12414 w 12653"/>
              <a:gd name="connsiteY162" fmla="*/ 3106 h 4042"/>
              <a:gd name="connsiteX163" fmla="*/ 12470 w 12653"/>
              <a:gd name="connsiteY163" fmla="*/ 3106 h 4042"/>
              <a:gd name="connsiteX164" fmla="*/ 12092 w 12653"/>
              <a:gd name="connsiteY164" fmla="*/ 3324 h 4042"/>
              <a:gd name="connsiteX165" fmla="*/ 12092 w 12653"/>
              <a:gd name="connsiteY165" fmla="*/ 3283 h 4042"/>
              <a:gd name="connsiteX166" fmla="*/ 12133 w 12653"/>
              <a:gd name="connsiteY166" fmla="*/ 3283 h 4042"/>
              <a:gd name="connsiteX167" fmla="*/ 12133 w 12653"/>
              <a:gd name="connsiteY167" fmla="*/ 3324 h 4042"/>
              <a:gd name="connsiteX168" fmla="*/ 12092 w 12653"/>
              <a:gd name="connsiteY168" fmla="*/ 3324 h 4042"/>
              <a:gd name="connsiteX169" fmla="*/ 240 w 12653"/>
              <a:gd name="connsiteY169" fmla="*/ 3899 h 4042"/>
              <a:gd name="connsiteX170" fmla="*/ 240 w 12653"/>
              <a:gd name="connsiteY170" fmla="*/ 3962 h 4042"/>
              <a:gd name="connsiteX171" fmla="*/ 184 w 12653"/>
              <a:gd name="connsiteY171" fmla="*/ 3962 h 4042"/>
              <a:gd name="connsiteX172" fmla="*/ 184 w 12653"/>
              <a:gd name="connsiteY172" fmla="*/ 3899 h 4042"/>
              <a:gd name="connsiteX173" fmla="*/ 240 w 12653"/>
              <a:gd name="connsiteY173" fmla="*/ 3899 h 4042"/>
              <a:gd name="connsiteX174" fmla="*/ 240 w 12653"/>
              <a:gd name="connsiteY174" fmla="*/ 3809 h 4042"/>
              <a:gd name="connsiteX175" fmla="*/ 240 w 12653"/>
              <a:gd name="connsiteY175" fmla="*/ 3880 h 4042"/>
              <a:gd name="connsiteX176" fmla="*/ 184 w 12653"/>
              <a:gd name="connsiteY176" fmla="*/ 3880 h 4042"/>
              <a:gd name="connsiteX177" fmla="*/ 184 w 12653"/>
              <a:gd name="connsiteY177" fmla="*/ 3809 h 4042"/>
              <a:gd name="connsiteX178" fmla="*/ 240 w 12653"/>
              <a:gd name="connsiteY178" fmla="*/ 3809 h 4042"/>
              <a:gd name="connsiteX179" fmla="*/ 102 w 12653"/>
              <a:gd name="connsiteY179" fmla="*/ 3787 h 4042"/>
              <a:gd name="connsiteX180" fmla="*/ 102 w 12653"/>
              <a:gd name="connsiteY180" fmla="*/ 3724 h 4042"/>
              <a:gd name="connsiteX181" fmla="*/ 166 w 12653"/>
              <a:gd name="connsiteY181" fmla="*/ 3724 h 4042"/>
              <a:gd name="connsiteX182" fmla="*/ 166 w 12653"/>
              <a:gd name="connsiteY182" fmla="*/ 3787 h 4042"/>
              <a:gd name="connsiteX183" fmla="*/ 102 w 12653"/>
              <a:gd name="connsiteY183" fmla="*/ 3787 h 4042"/>
              <a:gd name="connsiteX184" fmla="*/ 102 w 12653"/>
              <a:gd name="connsiteY184" fmla="*/ 3880 h 4042"/>
              <a:gd name="connsiteX185" fmla="*/ 102 w 12653"/>
              <a:gd name="connsiteY185" fmla="*/ 3809 h 4042"/>
              <a:gd name="connsiteX186" fmla="*/ 166 w 12653"/>
              <a:gd name="connsiteY186" fmla="*/ 3809 h 4042"/>
              <a:gd name="connsiteX187" fmla="*/ 166 w 12653"/>
              <a:gd name="connsiteY187" fmla="*/ 3880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2847 h 4042"/>
              <a:gd name="connsiteX98" fmla="*/ 12636 w 12653"/>
              <a:gd name="connsiteY98" fmla="*/ 2847 h 4042"/>
              <a:gd name="connsiteX99" fmla="*/ 12636 w 12653"/>
              <a:gd name="connsiteY99" fmla="*/ 2765 h 4042"/>
              <a:gd name="connsiteX100" fmla="*/ 12574 w 12653"/>
              <a:gd name="connsiteY100" fmla="*/ 2765 h 4042"/>
              <a:gd name="connsiteX101" fmla="*/ 12574 w 12653"/>
              <a:gd name="connsiteY101" fmla="*/ 2708 h 4042"/>
              <a:gd name="connsiteX102" fmla="*/ 12634 w 12653"/>
              <a:gd name="connsiteY102" fmla="*/ 2708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283 h 4042"/>
              <a:gd name="connsiteX118" fmla="*/ 561 w 12653"/>
              <a:gd name="connsiteY118" fmla="*/ 3324 h 4042"/>
              <a:gd name="connsiteX119" fmla="*/ 520 w 12653"/>
              <a:gd name="connsiteY119" fmla="*/ 3324 h 4042"/>
              <a:gd name="connsiteX120" fmla="*/ 520 w 12653"/>
              <a:gd name="connsiteY120" fmla="*/ 3283 h 4042"/>
              <a:gd name="connsiteX121" fmla="*/ 561 w 12653"/>
              <a:gd name="connsiteY121" fmla="*/ 3283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2825 h 4042"/>
              <a:gd name="connsiteX128" fmla="*/ 12574 w 12653"/>
              <a:gd name="connsiteY128" fmla="*/ 2786 h 4042"/>
              <a:gd name="connsiteX129" fmla="*/ 12615 w 12653"/>
              <a:gd name="connsiteY129" fmla="*/ 2786 h 4042"/>
              <a:gd name="connsiteX130" fmla="*/ 12615 w 12653"/>
              <a:gd name="connsiteY130" fmla="*/ 2825 h 4042"/>
              <a:gd name="connsiteX131" fmla="*/ 12574 w 12653"/>
              <a:gd name="connsiteY131" fmla="*/ 2825 h 4042"/>
              <a:gd name="connsiteX132" fmla="*/ 12492 w 12653"/>
              <a:gd name="connsiteY132" fmla="*/ 3339 h 4042"/>
              <a:gd name="connsiteX133" fmla="*/ 12492 w 12653"/>
              <a:gd name="connsiteY133" fmla="*/ 3278 h 4042"/>
              <a:gd name="connsiteX134" fmla="*/ 12571 w 12653"/>
              <a:gd name="connsiteY134" fmla="*/ 3278 h 4042"/>
              <a:gd name="connsiteX135" fmla="*/ 12571 w 12653"/>
              <a:gd name="connsiteY135" fmla="*/ 3201 h 4042"/>
              <a:gd name="connsiteX136" fmla="*/ 12630 w 12653"/>
              <a:gd name="connsiteY136" fmla="*/ 3201 h 4042"/>
              <a:gd name="connsiteX137" fmla="*/ 12630 w 12653"/>
              <a:gd name="connsiteY137" fmla="*/ 3339 h 4042"/>
              <a:gd name="connsiteX138" fmla="*/ 12492 w 12653"/>
              <a:gd name="connsiteY138" fmla="*/ 3339 h 4042"/>
              <a:gd name="connsiteX139" fmla="*/ 12492 w 12653"/>
              <a:gd name="connsiteY139" fmla="*/ 3259 h 4042"/>
              <a:gd name="connsiteX140" fmla="*/ 12492 w 12653"/>
              <a:gd name="connsiteY140" fmla="*/ 3201 h 4042"/>
              <a:gd name="connsiteX141" fmla="*/ 12552 w 12653"/>
              <a:gd name="connsiteY141" fmla="*/ 3201 h 4042"/>
              <a:gd name="connsiteX142" fmla="*/ 12552 w 12653"/>
              <a:gd name="connsiteY142" fmla="*/ 3259 h 4042"/>
              <a:gd name="connsiteX143" fmla="*/ 12492 w 12653"/>
              <a:gd name="connsiteY143" fmla="*/ 3259 h 4042"/>
              <a:gd name="connsiteX144" fmla="*/ 12487 w 12653"/>
              <a:gd name="connsiteY144" fmla="*/ 3084 h 4042"/>
              <a:gd name="connsiteX145" fmla="*/ 12487 w 12653"/>
              <a:gd name="connsiteY145" fmla="*/ 3021 h 4042"/>
              <a:gd name="connsiteX146" fmla="*/ 12552 w 12653"/>
              <a:gd name="connsiteY146" fmla="*/ 3021 h 4042"/>
              <a:gd name="connsiteX147" fmla="*/ 12552 w 12653"/>
              <a:gd name="connsiteY147" fmla="*/ 3084 h 4042"/>
              <a:gd name="connsiteX148" fmla="*/ 12487 w 12653"/>
              <a:gd name="connsiteY148" fmla="*/ 3084 h 4042"/>
              <a:gd name="connsiteX149" fmla="*/ 12552 w 12653"/>
              <a:gd name="connsiteY149" fmla="*/ 3106 h 4042"/>
              <a:gd name="connsiteX150" fmla="*/ 12552 w 12653"/>
              <a:gd name="connsiteY150" fmla="*/ 3177 h 4042"/>
              <a:gd name="connsiteX151" fmla="*/ 12487 w 12653"/>
              <a:gd name="connsiteY151" fmla="*/ 3177 h 4042"/>
              <a:gd name="connsiteX152" fmla="*/ 12487 w 12653"/>
              <a:gd name="connsiteY152" fmla="*/ 3106 h 4042"/>
              <a:gd name="connsiteX153" fmla="*/ 12552 w 12653"/>
              <a:gd name="connsiteY153" fmla="*/ 3106 h 4042"/>
              <a:gd name="connsiteX154" fmla="*/ 12470 w 12653"/>
              <a:gd name="connsiteY154" fmla="*/ 3196 h 4042"/>
              <a:gd name="connsiteX155" fmla="*/ 12470 w 12653"/>
              <a:gd name="connsiteY155" fmla="*/ 3259 h 4042"/>
              <a:gd name="connsiteX156" fmla="*/ 12414 w 12653"/>
              <a:gd name="connsiteY156" fmla="*/ 3259 h 4042"/>
              <a:gd name="connsiteX157" fmla="*/ 12414 w 12653"/>
              <a:gd name="connsiteY157" fmla="*/ 3196 h 4042"/>
              <a:gd name="connsiteX158" fmla="*/ 12470 w 12653"/>
              <a:gd name="connsiteY158" fmla="*/ 3196 h 4042"/>
              <a:gd name="connsiteX159" fmla="*/ 12470 w 12653"/>
              <a:gd name="connsiteY159" fmla="*/ 3106 h 4042"/>
              <a:gd name="connsiteX160" fmla="*/ 12470 w 12653"/>
              <a:gd name="connsiteY160" fmla="*/ 3177 h 4042"/>
              <a:gd name="connsiteX161" fmla="*/ 12414 w 12653"/>
              <a:gd name="connsiteY161" fmla="*/ 3177 h 4042"/>
              <a:gd name="connsiteX162" fmla="*/ 12414 w 12653"/>
              <a:gd name="connsiteY162" fmla="*/ 3106 h 4042"/>
              <a:gd name="connsiteX163" fmla="*/ 12470 w 12653"/>
              <a:gd name="connsiteY163" fmla="*/ 3106 h 4042"/>
              <a:gd name="connsiteX164" fmla="*/ 12092 w 12653"/>
              <a:gd name="connsiteY164" fmla="*/ 3324 h 4042"/>
              <a:gd name="connsiteX165" fmla="*/ 12092 w 12653"/>
              <a:gd name="connsiteY165" fmla="*/ 3283 h 4042"/>
              <a:gd name="connsiteX166" fmla="*/ 12133 w 12653"/>
              <a:gd name="connsiteY166" fmla="*/ 3283 h 4042"/>
              <a:gd name="connsiteX167" fmla="*/ 12133 w 12653"/>
              <a:gd name="connsiteY167" fmla="*/ 3324 h 4042"/>
              <a:gd name="connsiteX168" fmla="*/ 12092 w 12653"/>
              <a:gd name="connsiteY168" fmla="*/ 3324 h 4042"/>
              <a:gd name="connsiteX169" fmla="*/ 240 w 12653"/>
              <a:gd name="connsiteY169" fmla="*/ 3196 h 4042"/>
              <a:gd name="connsiteX170" fmla="*/ 240 w 12653"/>
              <a:gd name="connsiteY170" fmla="*/ 3962 h 4042"/>
              <a:gd name="connsiteX171" fmla="*/ 184 w 12653"/>
              <a:gd name="connsiteY171" fmla="*/ 3962 h 4042"/>
              <a:gd name="connsiteX172" fmla="*/ 184 w 12653"/>
              <a:gd name="connsiteY172" fmla="*/ 3899 h 4042"/>
              <a:gd name="connsiteX173" fmla="*/ 240 w 12653"/>
              <a:gd name="connsiteY173" fmla="*/ 3899 h 4042"/>
              <a:gd name="connsiteX174" fmla="*/ 240 w 12653"/>
              <a:gd name="connsiteY174" fmla="*/ 3809 h 4042"/>
              <a:gd name="connsiteX175" fmla="*/ 240 w 12653"/>
              <a:gd name="connsiteY175" fmla="*/ 3880 h 4042"/>
              <a:gd name="connsiteX176" fmla="*/ 184 w 12653"/>
              <a:gd name="connsiteY176" fmla="*/ 3880 h 4042"/>
              <a:gd name="connsiteX177" fmla="*/ 184 w 12653"/>
              <a:gd name="connsiteY177" fmla="*/ 3809 h 4042"/>
              <a:gd name="connsiteX178" fmla="*/ 240 w 12653"/>
              <a:gd name="connsiteY178" fmla="*/ 3809 h 4042"/>
              <a:gd name="connsiteX179" fmla="*/ 102 w 12653"/>
              <a:gd name="connsiteY179" fmla="*/ 3787 h 4042"/>
              <a:gd name="connsiteX180" fmla="*/ 102 w 12653"/>
              <a:gd name="connsiteY180" fmla="*/ 3724 h 4042"/>
              <a:gd name="connsiteX181" fmla="*/ 166 w 12653"/>
              <a:gd name="connsiteY181" fmla="*/ 3724 h 4042"/>
              <a:gd name="connsiteX182" fmla="*/ 166 w 12653"/>
              <a:gd name="connsiteY182" fmla="*/ 3787 h 4042"/>
              <a:gd name="connsiteX183" fmla="*/ 102 w 12653"/>
              <a:gd name="connsiteY183" fmla="*/ 3787 h 4042"/>
              <a:gd name="connsiteX184" fmla="*/ 102 w 12653"/>
              <a:gd name="connsiteY184" fmla="*/ 3880 h 4042"/>
              <a:gd name="connsiteX185" fmla="*/ 102 w 12653"/>
              <a:gd name="connsiteY185" fmla="*/ 3809 h 4042"/>
              <a:gd name="connsiteX186" fmla="*/ 166 w 12653"/>
              <a:gd name="connsiteY186" fmla="*/ 3809 h 4042"/>
              <a:gd name="connsiteX187" fmla="*/ 166 w 12653"/>
              <a:gd name="connsiteY187" fmla="*/ 3880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2847 h 4042"/>
              <a:gd name="connsiteX98" fmla="*/ 12636 w 12653"/>
              <a:gd name="connsiteY98" fmla="*/ 2847 h 4042"/>
              <a:gd name="connsiteX99" fmla="*/ 12636 w 12653"/>
              <a:gd name="connsiteY99" fmla="*/ 2765 h 4042"/>
              <a:gd name="connsiteX100" fmla="*/ 12574 w 12653"/>
              <a:gd name="connsiteY100" fmla="*/ 2765 h 4042"/>
              <a:gd name="connsiteX101" fmla="*/ 12574 w 12653"/>
              <a:gd name="connsiteY101" fmla="*/ 2708 h 4042"/>
              <a:gd name="connsiteX102" fmla="*/ 12634 w 12653"/>
              <a:gd name="connsiteY102" fmla="*/ 2708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283 h 4042"/>
              <a:gd name="connsiteX118" fmla="*/ 561 w 12653"/>
              <a:gd name="connsiteY118" fmla="*/ 3324 h 4042"/>
              <a:gd name="connsiteX119" fmla="*/ 520 w 12653"/>
              <a:gd name="connsiteY119" fmla="*/ 3324 h 4042"/>
              <a:gd name="connsiteX120" fmla="*/ 520 w 12653"/>
              <a:gd name="connsiteY120" fmla="*/ 3283 h 4042"/>
              <a:gd name="connsiteX121" fmla="*/ 561 w 12653"/>
              <a:gd name="connsiteY121" fmla="*/ 3283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2825 h 4042"/>
              <a:gd name="connsiteX128" fmla="*/ 12574 w 12653"/>
              <a:gd name="connsiteY128" fmla="*/ 2786 h 4042"/>
              <a:gd name="connsiteX129" fmla="*/ 12615 w 12653"/>
              <a:gd name="connsiteY129" fmla="*/ 2786 h 4042"/>
              <a:gd name="connsiteX130" fmla="*/ 12615 w 12653"/>
              <a:gd name="connsiteY130" fmla="*/ 2825 h 4042"/>
              <a:gd name="connsiteX131" fmla="*/ 12574 w 12653"/>
              <a:gd name="connsiteY131" fmla="*/ 2825 h 4042"/>
              <a:gd name="connsiteX132" fmla="*/ 12492 w 12653"/>
              <a:gd name="connsiteY132" fmla="*/ 3339 h 4042"/>
              <a:gd name="connsiteX133" fmla="*/ 12492 w 12653"/>
              <a:gd name="connsiteY133" fmla="*/ 3278 h 4042"/>
              <a:gd name="connsiteX134" fmla="*/ 12571 w 12653"/>
              <a:gd name="connsiteY134" fmla="*/ 3278 h 4042"/>
              <a:gd name="connsiteX135" fmla="*/ 12571 w 12653"/>
              <a:gd name="connsiteY135" fmla="*/ 3201 h 4042"/>
              <a:gd name="connsiteX136" fmla="*/ 12630 w 12653"/>
              <a:gd name="connsiteY136" fmla="*/ 3201 h 4042"/>
              <a:gd name="connsiteX137" fmla="*/ 12630 w 12653"/>
              <a:gd name="connsiteY137" fmla="*/ 3339 h 4042"/>
              <a:gd name="connsiteX138" fmla="*/ 12492 w 12653"/>
              <a:gd name="connsiteY138" fmla="*/ 3339 h 4042"/>
              <a:gd name="connsiteX139" fmla="*/ 12492 w 12653"/>
              <a:gd name="connsiteY139" fmla="*/ 3259 h 4042"/>
              <a:gd name="connsiteX140" fmla="*/ 12492 w 12653"/>
              <a:gd name="connsiteY140" fmla="*/ 3201 h 4042"/>
              <a:gd name="connsiteX141" fmla="*/ 12552 w 12653"/>
              <a:gd name="connsiteY141" fmla="*/ 3201 h 4042"/>
              <a:gd name="connsiteX142" fmla="*/ 12552 w 12653"/>
              <a:gd name="connsiteY142" fmla="*/ 3259 h 4042"/>
              <a:gd name="connsiteX143" fmla="*/ 12492 w 12653"/>
              <a:gd name="connsiteY143" fmla="*/ 3259 h 4042"/>
              <a:gd name="connsiteX144" fmla="*/ 12487 w 12653"/>
              <a:gd name="connsiteY144" fmla="*/ 3084 h 4042"/>
              <a:gd name="connsiteX145" fmla="*/ 12487 w 12653"/>
              <a:gd name="connsiteY145" fmla="*/ 3021 h 4042"/>
              <a:gd name="connsiteX146" fmla="*/ 12552 w 12653"/>
              <a:gd name="connsiteY146" fmla="*/ 3021 h 4042"/>
              <a:gd name="connsiteX147" fmla="*/ 12552 w 12653"/>
              <a:gd name="connsiteY147" fmla="*/ 3084 h 4042"/>
              <a:gd name="connsiteX148" fmla="*/ 12487 w 12653"/>
              <a:gd name="connsiteY148" fmla="*/ 3084 h 4042"/>
              <a:gd name="connsiteX149" fmla="*/ 12552 w 12653"/>
              <a:gd name="connsiteY149" fmla="*/ 3106 h 4042"/>
              <a:gd name="connsiteX150" fmla="*/ 12552 w 12653"/>
              <a:gd name="connsiteY150" fmla="*/ 3177 h 4042"/>
              <a:gd name="connsiteX151" fmla="*/ 12487 w 12653"/>
              <a:gd name="connsiteY151" fmla="*/ 3177 h 4042"/>
              <a:gd name="connsiteX152" fmla="*/ 12487 w 12653"/>
              <a:gd name="connsiteY152" fmla="*/ 3106 h 4042"/>
              <a:gd name="connsiteX153" fmla="*/ 12552 w 12653"/>
              <a:gd name="connsiteY153" fmla="*/ 3106 h 4042"/>
              <a:gd name="connsiteX154" fmla="*/ 12470 w 12653"/>
              <a:gd name="connsiteY154" fmla="*/ 3196 h 4042"/>
              <a:gd name="connsiteX155" fmla="*/ 12470 w 12653"/>
              <a:gd name="connsiteY155" fmla="*/ 3259 h 4042"/>
              <a:gd name="connsiteX156" fmla="*/ 12414 w 12653"/>
              <a:gd name="connsiteY156" fmla="*/ 3259 h 4042"/>
              <a:gd name="connsiteX157" fmla="*/ 12414 w 12653"/>
              <a:gd name="connsiteY157" fmla="*/ 3196 h 4042"/>
              <a:gd name="connsiteX158" fmla="*/ 12470 w 12653"/>
              <a:gd name="connsiteY158" fmla="*/ 3196 h 4042"/>
              <a:gd name="connsiteX159" fmla="*/ 12470 w 12653"/>
              <a:gd name="connsiteY159" fmla="*/ 3106 h 4042"/>
              <a:gd name="connsiteX160" fmla="*/ 12470 w 12653"/>
              <a:gd name="connsiteY160" fmla="*/ 3177 h 4042"/>
              <a:gd name="connsiteX161" fmla="*/ 12414 w 12653"/>
              <a:gd name="connsiteY161" fmla="*/ 3177 h 4042"/>
              <a:gd name="connsiteX162" fmla="*/ 12414 w 12653"/>
              <a:gd name="connsiteY162" fmla="*/ 3106 h 4042"/>
              <a:gd name="connsiteX163" fmla="*/ 12470 w 12653"/>
              <a:gd name="connsiteY163" fmla="*/ 3106 h 4042"/>
              <a:gd name="connsiteX164" fmla="*/ 12092 w 12653"/>
              <a:gd name="connsiteY164" fmla="*/ 3324 h 4042"/>
              <a:gd name="connsiteX165" fmla="*/ 12092 w 12653"/>
              <a:gd name="connsiteY165" fmla="*/ 3283 h 4042"/>
              <a:gd name="connsiteX166" fmla="*/ 12133 w 12653"/>
              <a:gd name="connsiteY166" fmla="*/ 3283 h 4042"/>
              <a:gd name="connsiteX167" fmla="*/ 12133 w 12653"/>
              <a:gd name="connsiteY167" fmla="*/ 3324 h 4042"/>
              <a:gd name="connsiteX168" fmla="*/ 12092 w 12653"/>
              <a:gd name="connsiteY168" fmla="*/ 3324 h 4042"/>
              <a:gd name="connsiteX169" fmla="*/ 240 w 12653"/>
              <a:gd name="connsiteY169" fmla="*/ 3196 h 4042"/>
              <a:gd name="connsiteX170" fmla="*/ 240 w 12653"/>
              <a:gd name="connsiteY170" fmla="*/ 3259 h 4042"/>
              <a:gd name="connsiteX171" fmla="*/ 184 w 12653"/>
              <a:gd name="connsiteY171" fmla="*/ 3962 h 4042"/>
              <a:gd name="connsiteX172" fmla="*/ 184 w 12653"/>
              <a:gd name="connsiteY172" fmla="*/ 3899 h 4042"/>
              <a:gd name="connsiteX173" fmla="*/ 240 w 12653"/>
              <a:gd name="connsiteY173" fmla="*/ 3899 h 4042"/>
              <a:gd name="connsiteX174" fmla="*/ 240 w 12653"/>
              <a:gd name="connsiteY174" fmla="*/ 3809 h 4042"/>
              <a:gd name="connsiteX175" fmla="*/ 240 w 12653"/>
              <a:gd name="connsiteY175" fmla="*/ 3880 h 4042"/>
              <a:gd name="connsiteX176" fmla="*/ 184 w 12653"/>
              <a:gd name="connsiteY176" fmla="*/ 3880 h 4042"/>
              <a:gd name="connsiteX177" fmla="*/ 184 w 12653"/>
              <a:gd name="connsiteY177" fmla="*/ 3809 h 4042"/>
              <a:gd name="connsiteX178" fmla="*/ 240 w 12653"/>
              <a:gd name="connsiteY178" fmla="*/ 3809 h 4042"/>
              <a:gd name="connsiteX179" fmla="*/ 102 w 12653"/>
              <a:gd name="connsiteY179" fmla="*/ 3787 h 4042"/>
              <a:gd name="connsiteX180" fmla="*/ 102 w 12653"/>
              <a:gd name="connsiteY180" fmla="*/ 3724 h 4042"/>
              <a:gd name="connsiteX181" fmla="*/ 166 w 12653"/>
              <a:gd name="connsiteY181" fmla="*/ 3724 h 4042"/>
              <a:gd name="connsiteX182" fmla="*/ 166 w 12653"/>
              <a:gd name="connsiteY182" fmla="*/ 3787 h 4042"/>
              <a:gd name="connsiteX183" fmla="*/ 102 w 12653"/>
              <a:gd name="connsiteY183" fmla="*/ 3787 h 4042"/>
              <a:gd name="connsiteX184" fmla="*/ 102 w 12653"/>
              <a:gd name="connsiteY184" fmla="*/ 3880 h 4042"/>
              <a:gd name="connsiteX185" fmla="*/ 102 w 12653"/>
              <a:gd name="connsiteY185" fmla="*/ 3809 h 4042"/>
              <a:gd name="connsiteX186" fmla="*/ 166 w 12653"/>
              <a:gd name="connsiteY186" fmla="*/ 3809 h 4042"/>
              <a:gd name="connsiteX187" fmla="*/ 166 w 12653"/>
              <a:gd name="connsiteY187" fmla="*/ 3880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2847 h 4042"/>
              <a:gd name="connsiteX98" fmla="*/ 12636 w 12653"/>
              <a:gd name="connsiteY98" fmla="*/ 2847 h 4042"/>
              <a:gd name="connsiteX99" fmla="*/ 12636 w 12653"/>
              <a:gd name="connsiteY99" fmla="*/ 2765 h 4042"/>
              <a:gd name="connsiteX100" fmla="*/ 12574 w 12653"/>
              <a:gd name="connsiteY100" fmla="*/ 2765 h 4042"/>
              <a:gd name="connsiteX101" fmla="*/ 12574 w 12653"/>
              <a:gd name="connsiteY101" fmla="*/ 2708 h 4042"/>
              <a:gd name="connsiteX102" fmla="*/ 12634 w 12653"/>
              <a:gd name="connsiteY102" fmla="*/ 2708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283 h 4042"/>
              <a:gd name="connsiteX118" fmla="*/ 561 w 12653"/>
              <a:gd name="connsiteY118" fmla="*/ 3324 h 4042"/>
              <a:gd name="connsiteX119" fmla="*/ 520 w 12653"/>
              <a:gd name="connsiteY119" fmla="*/ 3324 h 4042"/>
              <a:gd name="connsiteX120" fmla="*/ 520 w 12653"/>
              <a:gd name="connsiteY120" fmla="*/ 3283 h 4042"/>
              <a:gd name="connsiteX121" fmla="*/ 561 w 12653"/>
              <a:gd name="connsiteY121" fmla="*/ 3283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2825 h 4042"/>
              <a:gd name="connsiteX128" fmla="*/ 12574 w 12653"/>
              <a:gd name="connsiteY128" fmla="*/ 2786 h 4042"/>
              <a:gd name="connsiteX129" fmla="*/ 12615 w 12653"/>
              <a:gd name="connsiteY129" fmla="*/ 2786 h 4042"/>
              <a:gd name="connsiteX130" fmla="*/ 12615 w 12653"/>
              <a:gd name="connsiteY130" fmla="*/ 2825 h 4042"/>
              <a:gd name="connsiteX131" fmla="*/ 12574 w 12653"/>
              <a:gd name="connsiteY131" fmla="*/ 2825 h 4042"/>
              <a:gd name="connsiteX132" fmla="*/ 12492 w 12653"/>
              <a:gd name="connsiteY132" fmla="*/ 3339 h 4042"/>
              <a:gd name="connsiteX133" fmla="*/ 12492 w 12653"/>
              <a:gd name="connsiteY133" fmla="*/ 3278 h 4042"/>
              <a:gd name="connsiteX134" fmla="*/ 12571 w 12653"/>
              <a:gd name="connsiteY134" fmla="*/ 3278 h 4042"/>
              <a:gd name="connsiteX135" fmla="*/ 12571 w 12653"/>
              <a:gd name="connsiteY135" fmla="*/ 3201 h 4042"/>
              <a:gd name="connsiteX136" fmla="*/ 12630 w 12653"/>
              <a:gd name="connsiteY136" fmla="*/ 3201 h 4042"/>
              <a:gd name="connsiteX137" fmla="*/ 12630 w 12653"/>
              <a:gd name="connsiteY137" fmla="*/ 3339 h 4042"/>
              <a:gd name="connsiteX138" fmla="*/ 12492 w 12653"/>
              <a:gd name="connsiteY138" fmla="*/ 3339 h 4042"/>
              <a:gd name="connsiteX139" fmla="*/ 12492 w 12653"/>
              <a:gd name="connsiteY139" fmla="*/ 3259 h 4042"/>
              <a:gd name="connsiteX140" fmla="*/ 12492 w 12653"/>
              <a:gd name="connsiteY140" fmla="*/ 3201 h 4042"/>
              <a:gd name="connsiteX141" fmla="*/ 12552 w 12653"/>
              <a:gd name="connsiteY141" fmla="*/ 3201 h 4042"/>
              <a:gd name="connsiteX142" fmla="*/ 12552 w 12653"/>
              <a:gd name="connsiteY142" fmla="*/ 3259 h 4042"/>
              <a:gd name="connsiteX143" fmla="*/ 12492 w 12653"/>
              <a:gd name="connsiteY143" fmla="*/ 3259 h 4042"/>
              <a:gd name="connsiteX144" fmla="*/ 12487 w 12653"/>
              <a:gd name="connsiteY144" fmla="*/ 3084 h 4042"/>
              <a:gd name="connsiteX145" fmla="*/ 12487 w 12653"/>
              <a:gd name="connsiteY145" fmla="*/ 3021 h 4042"/>
              <a:gd name="connsiteX146" fmla="*/ 12552 w 12653"/>
              <a:gd name="connsiteY146" fmla="*/ 3021 h 4042"/>
              <a:gd name="connsiteX147" fmla="*/ 12552 w 12653"/>
              <a:gd name="connsiteY147" fmla="*/ 3084 h 4042"/>
              <a:gd name="connsiteX148" fmla="*/ 12487 w 12653"/>
              <a:gd name="connsiteY148" fmla="*/ 3084 h 4042"/>
              <a:gd name="connsiteX149" fmla="*/ 12552 w 12653"/>
              <a:gd name="connsiteY149" fmla="*/ 3106 h 4042"/>
              <a:gd name="connsiteX150" fmla="*/ 12552 w 12653"/>
              <a:gd name="connsiteY150" fmla="*/ 3177 h 4042"/>
              <a:gd name="connsiteX151" fmla="*/ 12487 w 12653"/>
              <a:gd name="connsiteY151" fmla="*/ 3177 h 4042"/>
              <a:gd name="connsiteX152" fmla="*/ 12487 w 12653"/>
              <a:gd name="connsiteY152" fmla="*/ 3106 h 4042"/>
              <a:gd name="connsiteX153" fmla="*/ 12552 w 12653"/>
              <a:gd name="connsiteY153" fmla="*/ 3106 h 4042"/>
              <a:gd name="connsiteX154" fmla="*/ 12470 w 12653"/>
              <a:gd name="connsiteY154" fmla="*/ 3196 h 4042"/>
              <a:gd name="connsiteX155" fmla="*/ 12470 w 12653"/>
              <a:gd name="connsiteY155" fmla="*/ 3259 h 4042"/>
              <a:gd name="connsiteX156" fmla="*/ 12414 w 12653"/>
              <a:gd name="connsiteY156" fmla="*/ 3259 h 4042"/>
              <a:gd name="connsiteX157" fmla="*/ 12414 w 12653"/>
              <a:gd name="connsiteY157" fmla="*/ 3196 h 4042"/>
              <a:gd name="connsiteX158" fmla="*/ 12470 w 12653"/>
              <a:gd name="connsiteY158" fmla="*/ 3196 h 4042"/>
              <a:gd name="connsiteX159" fmla="*/ 12470 w 12653"/>
              <a:gd name="connsiteY159" fmla="*/ 3106 h 4042"/>
              <a:gd name="connsiteX160" fmla="*/ 12470 w 12653"/>
              <a:gd name="connsiteY160" fmla="*/ 3177 h 4042"/>
              <a:gd name="connsiteX161" fmla="*/ 12414 w 12653"/>
              <a:gd name="connsiteY161" fmla="*/ 3177 h 4042"/>
              <a:gd name="connsiteX162" fmla="*/ 12414 w 12653"/>
              <a:gd name="connsiteY162" fmla="*/ 3106 h 4042"/>
              <a:gd name="connsiteX163" fmla="*/ 12470 w 12653"/>
              <a:gd name="connsiteY163" fmla="*/ 3106 h 4042"/>
              <a:gd name="connsiteX164" fmla="*/ 12092 w 12653"/>
              <a:gd name="connsiteY164" fmla="*/ 3324 h 4042"/>
              <a:gd name="connsiteX165" fmla="*/ 12092 w 12653"/>
              <a:gd name="connsiteY165" fmla="*/ 3283 h 4042"/>
              <a:gd name="connsiteX166" fmla="*/ 12133 w 12653"/>
              <a:gd name="connsiteY166" fmla="*/ 3283 h 4042"/>
              <a:gd name="connsiteX167" fmla="*/ 12133 w 12653"/>
              <a:gd name="connsiteY167" fmla="*/ 3324 h 4042"/>
              <a:gd name="connsiteX168" fmla="*/ 12092 w 12653"/>
              <a:gd name="connsiteY168" fmla="*/ 3324 h 4042"/>
              <a:gd name="connsiteX169" fmla="*/ 240 w 12653"/>
              <a:gd name="connsiteY169" fmla="*/ 3196 h 4042"/>
              <a:gd name="connsiteX170" fmla="*/ 240 w 12653"/>
              <a:gd name="connsiteY170" fmla="*/ 3259 h 4042"/>
              <a:gd name="connsiteX171" fmla="*/ 184 w 12653"/>
              <a:gd name="connsiteY171" fmla="*/ 3259 h 4042"/>
              <a:gd name="connsiteX172" fmla="*/ 184 w 12653"/>
              <a:gd name="connsiteY172" fmla="*/ 3899 h 4042"/>
              <a:gd name="connsiteX173" fmla="*/ 240 w 12653"/>
              <a:gd name="connsiteY173" fmla="*/ 3899 h 4042"/>
              <a:gd name="connsiteX174" fmla="*/ 240 w 12653"/>
              <a:gd name="connsiteY174" fmla="*/ 3809 h 4042"/>
              <a:gd name="connsiteX175" fmla="*/ 240 w 12653"/>
              <a:gd name="connsiteY175" fmla="*/ 3880 h 4042"/>
              <a:gd name="connsiteX176" fmla="*/ 184 w 12653"/>
              <a:gd name="connsiteY176" fmla="*/ 3880 h 4042"/>
              <a:gd name="connsiteX177" fmla="*/ 184 w 12653"/>
              <a:gd name="connsiteY177" fmla="*/ 3809 h 4042"/>
              <a:gd name="connsiteX178" fmla="*/ 240 w 12653"/>
              <a:gd name="connsiteY178" fmla="*/ 3809 h 4042"/>
              <a:gd name="connsiteX179" fmla="*/ 102 w 12653"/>
              <a:gd name="connsiteY179" fmla="*/ 3787 h 4042"/>
              <a:gd name="connsiteX180" fmla="*/ 102 w 12653"/>
              <a:gd name="connsiteY180" fmla="*/ 3724 h 4042"/>
              <a:gd name="connsiteX181" fmla="*/ 166 w 12653"/>
              <a:gd name="connsiteY181" fmla="*/ 3724 h 4042"/>
              <a:gd name="connsiteX182" fmla="*/ 166 w 12653"/>
              <a:gd name="connsiteY182" fmla="*/ 3787 h 4042"/>
              <a:gd name="connsiteX183" fmla="*/ 102 w 12653"/>
              <a:gd name="connsiteY183" fmla="*/ 3787 h 4042"/>
              <a:gd name="connsiteX184" fmla="*/ 102 w 12653"/>
              <a:gd name="connsiteY184" fmla="*/ 3880 h 4042"/>
              <a:gd name="connsiteX185" fmla="*/ 102 w 12653"/>
              <a:gd name="connsiteY185" fmla="*/ 3809 h 4042"/>
              <a:gd name="connsiteX186" fmla="*/ 166 w 12653"/>
              <a:gd name="connsiteY186" fmla="*/ 3809 h 4042"/>
              <a:gd name="connsiteX187" fmla="*/ 166 w 12653"/>
              <a:gd name="connsiteY187" fmla="*/ 3880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2847 h 4042"/>
              <a:gd name="connsiteX98" fmla="*/ 12636 w 12653"/>
              <a:gd name="connsiteY98" fmla="*/ 2847 h 4042"/>
              <a:gd name="connsiteX99" fmla="*/ 12636 w 12653"/>
              <a:gd name="connsiteY99" fmla="*/ 2765 h 4042"/>
              <a:gd name="connsiteX100" fmla="*/ 12574 w 12653"/>
              <a:gd name="connsiteY100" fmla="*/ 2765 h 4042"/>
              <a:gd name="connsiteX101" fmla="*/ 12574 w 12653"/>
              <a:gd name="connsiteY101" fmla="*/ 2708 h 4042"/>
              <a:gd name="connsiteX102" fmla="*/ 12634 w 12653"/>
              <a:gd name="connsiteY102" fmla="*/ 2708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283 h 4042"/>
              <a:gd name="connsiteX118" fmla="*/ 561 w 12653"/>
              <a:gd name="connsiteY118" fmla="*/ 3324 h 4042"/>
              <a:gd name="connsiteX119" fmla="*/ 520 w 12653"/>
              <a:gd name="connsiteY119" fmla="*/ 3324 h 4042"/>
              <a:gd name="connsiteX120" fmla="*/ 520 w 12653"/>
              <a:gd name="connsiteY120" fmla="*/ 3283 h 4042"/>
              <a:gd name="connsiteX121" fmla="*/ 561 w 12653"/>
              <a:gd name="connsiteY121" fmla="*/ 3283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2825 h 4042"/>
              <a:gd name="connsiteX128" fmla="*/ 12574 w 12653"/>
              <a:gd name="connsiteY128" fmla="*/ 2786 h 4042"/>
              <a:gd name="connsiteX129" fmla="*/ 12615 w 12653"/>
              <a:gd name="connsiteY129" fmla="*/ 2786 h 4042"/>
              <a:gd name="connsiteX130" fmla="*/ 12615 w 12653"/>
              <a:gd name="connsiteY130" fmla="*/ 2825 h 4042"/>
              <a:gd name="connsiteX131" fmla="*/ 12574 w 12653"/>
              <a:gd name="connsiteY131" fmla="*/ 2825 h 4042"/>
              <a:gd name="connsiteX132" fmla="*/ 12492 w 12653"/>
              <a:gd name="connsiteY132" fmla="*/ 3339 h 4042"/>
              <a:gd name="connsiteX133" fmla="*/ 12492 w 12653"/>
              <a:gd name="connsiteY133" fmla="*/ 3278 h 4042"/>
              <a:gd name="connsiteX134" fmla="*/ 12571 w 12653"/>
              <a:gd name="connsiteY134" fmla="*/ 3278 h 4042"/>
              <a:gd name="connsiteX135" fmla="*/ 12571 w 12653"/>
              <a:gd name="connsiteY135" fmla="*/ 3201 h 4042"/>
              <a:gd name="connsiteX136" fmla="*/ 12630 w 12653"/>
              <a:gd name="connsiteY136" fmla="*/ 3201 h 4042"/>
              <a:gd name="connsiteX137" fmla="*/ 12630 w 12653"/>
              <a:gd name="connsiteY137" fmla="*/ 3339 h 4042"/>
              <a:gd name="connsiteX138" fmla="*/ 12492 w 12653"/>
              <a:gd name="connsiteY138" fmla="*/ 3339 h 4042"/>
              <a:gd name="connsiteX139" fmla="*/ 12492 w 12653"/>
              <a:gd name="connsiteY139" fmla="*/ 3259 h 4042"/>
              <a:gd name="connsiteX140" fmla="*/ 12492 w 12653"/>
              <a:gd name="connsiteY140" fmla="*/ 3201 h 4042"/>
              <a:gd name="connsiteX141" fmla="*/ 12552 w 12653"/>
              <a:gd name="connsiteY141" fmla="*/ 3201 h 4042"/>
              <a:gd name="connsiteX142" fmla="*/ 12552 w 12653"/>
              <a:gd name="connsiteY142" fmla="*/ 3259 h 4042"/>
              <a:gd name="connsiteX143" fmla="*/ 12492 w 12653"/>
              <a:gd name="connsiteY143" fmla="*/ 3259 h 4042"/>
              <a:gd name="connsiteX144" fmla="*/ 12487 w 12653"/>
              <a:gd name="connsiteY144" fmla="*/ 3084 h 4042"/>
              <a:gd name="connsiteX145" fmla="*/ 12487 w 12653"/>
              <a:gd name="connsiteY145" fmla="*/ 3021 h 4042"/>
              <a:gd name="connsiteX146" fmla="*/ 12552 w 12653"/>
              <a:gd name="connsiteY146" fmla="*/ 3021 h 4042"/>
              <a:gd name="connsiteX147" fmla="*/ 12552 w 12653"/>
              <a:gd name="connsiteY147" fmla="*/ 3084 h 4042"/>
              <a:gd name="connsiteX148" fmla="*/ 12487 w 12653"/>
              <a:gd name="connsiteY148" fmla="*/ 3084 h 4042"/>
              <a:gd name="connsiteX149" fmla="*/ 12552 w 12653"/>
              <a:gd name="connsiteY149" fmla="*/ 3106 h 4042"/>
              <a:gd name="connsiteX150" fmla="*/ 12552 w 12653"/>
              <a:gd name="connsiteY150" fmla="*/ 3177 h 4042"/>
              <a:gd name="connsiteX151" fmla="*/ 12487 w 12653"/>
              <a:gd name="connsiteY151" fmla="*/ 3177 h 4042"/>
              <a:gd name="connsiteX152" fmla="*/ 12487 w 12653"/>
              <a:gd name="connsiteY152" fmla="*/ 3106 h 4042"/>
              <a:gd name="connsiteX153" fmla="*/ 12552 w 12653"/>
              <a:gd name="connsiteY153" fmla="*/ 3106 h 4042"/>
              <a:gd name="connsiteX154" fmla="*/ 12470 w 12653"/>
              <a:gd name="connsiteY154" fmla="*/ 3196 h 4042"/>
              <a:gd name="connsiteX155" fmla="*/ 12470 w 12653"/>
              <a:gd name="connsiteY155" fmla="*/ 3259 h 4042"/>
              <a:gd name="connsiteX156" fmla="*/ 12414 w 12653"/>
              <a:gd name="connsiteY156" fmla="*/ 3259 h 4042"/>
              <a:gd name="connsiteX157" fmla="*/ 12414 w 12653"/>
              <a:gd name="connsiteY157" fmla="*/ 3196 h 4042"/>
              <a:gd name="connsiteX158" fmla="*/ 12470 w 12653"/>
              <a:gd name="connsiteY158" fmla="*/ 3196 h 4042"/>
              <a:gd name="connsiteX159" fmla="*/ 12470 w 12653"/>
              <a:gd name="connsiteY159" fmla="*/ 3106 h 4042"/>
              <a:gd name="connsiteX160" fmla="*/ 12470 w 12653"/>
              <a:gd name="connsiteY160" fmla="*/ 3177 h 4042"/>
              <a:gd name="connsiteX161" fmla="*/ 12414 w 12653"/>
              <a:gd name="connsiteY161" fmla="*/ 3177 h 4042"/>
              <a:gd name="connsiteX162" fmla="*/ 12414 w 12653"/>
              <a:gd name="connsiteY162" fmla="*/ 3106 h 4042"/>
              <a:gd name="connsiteX163" fmla="*/ 12470 w 12653"/>
              <a:gd name="connsiteY163" fmla="*/ 3106 h 4042"/>
              <a:gd name="connsiteX164" fmla="*/ 12092 w 12653"/>
              <a:gd name="connsiteY164" fmla="*/ 3324 h 4042"/>
              <a:gd name="connsiteX165" fmla="*/ 12092 w 12653"/>
              <a:gd name="connsiteY165" fmla="*/ 3283 h 4042"/>
              <a:gd name="connsiteX166" fmla="*/ 12133 w 12653"/>
              <a:gd name="connsiteY166" fmla="*/ 3283 h 4042"/>
              <a:gd name="connsiteX167" fmla="*/ 12133 w 12653"/>
              <a:gd name="connsiteY167" fmla="*/ 3324 h 4042"/>
              <a:gd name="connsiteX168" fmla="*/ 12092 w 12653"/>
              <a:gd name="connsiteY168" fmla="*/ 3324 h 4042"/>
              <a:gd name="connsiteX169" fmla="*/ 240 w 12653"/>
              <a:gd name="connsiteY169" fmla="*/ 3196 h 4042"/>
              <a:gd name="connsiteX170" fmla="*/ 240 w 12653"/>
              <a:gd name="connsiteY170" fmla="*/ 3259 h 4042"/>
              <a:gd name="connsiteX171" fmla="*/ 184 w 12653"/>
              <a:gd name="connsiteY171" fmla="*/ 3259 h 4042"/>
              <a:gd name="connsiteX172" fmla="*/ 184 w 12653"/>
              <a:gd name="connsiteY172" fmla="*/ 3196 h 4042"/>
              <a:gd name="connsiteX173" fmla="*/ 240 w 12653"/>
              <a:gd name="connsiteY173" fmla="*/ 3899 h 4042"/>
              <a:gd name="connsiteX174" fmla="*/ 240 w 12653"/>
              <a:gd name="connsiteY174" fmla="*/ 3809 h 4042"/>
              <a:gd name="connsiteX175" fmla="*/ 240 w 12653"/>
              <a:gd name="connsiteY175" fmla="*/ 3880 h 4042"/>
              <a:gd name="connsiteX176" fmla="*/ 184 w 12653"/>
              <a:gd name="connsiteY176" fmla="*/ 3880 h 4042"/>
              <a:gd name="connsiteX177" fmla="*/ 184 w 12653"/>
              <a:gd name="connsiteY177" fmla="*/ 3809 h 4042"/>
              <a:gd name="connsiteX178" fmla="*/ 240 w 12653"/>
              <a:gd name="connsiteY178" fmla="*/ 3809 h 4042"/>
              <a:gd name="connsiteX179" fmla="*/ 102 w 12653"/>
              <a:gd name="connsiteY179" fmla="*/ 3787 h 4042"/>
              <a:gd name="connsiteX180" fmla="*/ 102 w 12653"/>
              <a:gd name="connsiteY180" fmla="*/ 3724 h 4042"/>
              <a:gd name="connsiteX181" fmla="*/ 166 w 12653"/>
              <a:gd name="connsiteY181" fmla="*/ 3724 h 4042"/>
              <a:gd name="connsiteX182" fmla="*/ 166 w 12653"/>
              <a:gd name="connsiteY182" fmla="*/ 3787 h 4042"/>
              <a:gd name="connsiteX183" fmla="*/ 102 w 12653"/>
              <a:gd name="connsiteY183" fmla="*/ 3787 h 4042"/>
              <a:gd name="connsiteX184" fmla="*/ 102 w 12653"/>
              <a:gd name="connsiteY184" fmla="*/ 3880 h 4042"/>
              <a:gd name="connsiteX185" fmla="*/ 102 w 12653"/>
              <a:gd name="connsiteY185" fmla="*/ 3809 h 4042"/>
              <a:gd name="connsiteX186" fmla="*/ 166 w 12653"/>
              <a:gd name="connsiteY186" fmla="*/ 3809 h 4042"/>
              <a:gd name="connsiteX187" fmla="*/ 166 w 12653"/>
              <a:gd name="connsiteY187" fmla="*/ 3880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2847 h 4042"/>
              <a:gd name="connsiteX98" fmla="*/ 12636 w 12653"/>
              <a:gd name="connsiteY98" fmla="*/ 2847 h 4042"/>
              <a:gd name="connsiteX99" fmla="*/ 12636 w 12653"/>
              <a:gd name="connsiteY99" fmla="*/ 2765 h 4042"/>
              <a:gd name="connsiteX100" fmla="*/ 12574 w 12653"/>
              <a:gd name="connsiteY100" fmla="*/ 2765 h 4042"/>
              <a:gd name="connsiteX101" fmla="*/ 12574 w 12653"/>
              <a:gd name="connsiteY101" fmla="*/ 2708 h 4042"/>
              <a:gd name="connsiteX102" fmla="*/ 12634 w 12653"/>
              <a:gd name="connsiteY102" fmla="*/ 2708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283 h 4042"/>
              <a:gd name="connsiteX118" fmla="*/ 561 w 12653"/>
              <a:gd name="connsiteY118" fmla="*/ 3324 h 4042"/>
              <a:gd name="connsiteX119" fmla="*/ 520 w 12653"/>
              <a:gd name="connsiteY119" fmla="*/ 3324 h 4042"/>
              <a:gd name="connsiteX120" fmla="*/ 520 w 12653"/>
              <a:gd name="connsiteY120" fmla="*/ 3283 h 4042"/>
              <a:gd name="connsiteX121" fmla="*/ 561 w 12653"/>
              <a:gd name="connsiteY121" fmla="*/ 3283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2825 h 4042"/>
              <a:gd name="connsiteX128" fmla="*/ 12574 w 12653"/>
              <a:gd name="connsiteY128" fmla="*/ 2786 h 4042"/>
              <a:gd name="connsiteX129" fmla="*/ 12615 w 12653"/>
              <a:gd name="connsiteY129" fmla="*/ 2786 h 4042"/>
              <a:gd name="connsiteX130" fmla="*/ 12615 w 12653"/>
              <a:gd name="connsiteY130" fmla="*/ 2825 h 4042"/>
              <a:gd name="connsiteX131" fmla="*/ 12574 w 12653"/>
              <a:gd name="connsiteY131" fmla="*/ 2825 h 4042"/>
              <a:gd name="connsiteX132" fmla="*/ 12492 w 12653"/>
              <a:gd name="connsiteY132" fmla="*/ 3339 h 4042"/>
              <a:gd name="connsiteX133" fmla="*/ 12492 w 12653"/>
              <a:gd name="connsiteY133" fmla="*/ 3278 h 4042"/>
              <a:gd name="connsiteX134" fmla="*/ 12571 w 12653"/>
              <a:gd name="connsiteY134" fmla="*/ 3278 h 4042"/>
              <a:gd name="connsiteX135" fmla="*/ 12571 w 12653"/>
              <a:gd name="connsiteY135" fmla="*/ 3201 h 4042"/>
              <a:gd name="connsiteX136" fmla="*/ 12630 w 12653"/>
              <a:gd name="connsiteY136" fmla="*/ 3201 h 4042"/>
              <a:gd name="connsiteX137" fmla="*/ 12630 w 12653"/>
              <a:gd name="connsiteY137" fmla="*/ 3339 h 4042"/>
              <a:gd name="connsiteX138" fmla="*/ 12492 w 12653"/>
              <a:gd name="connsiteY138" fmla="*/ 3339 h 4042"/>
              <a:gd name="connsiteX139" fmla="*/ 12492 w 12653"/>
              <a:gd name="connsiteY139" fmla="*/ 3259 h 4042"/>
              <a:gd name="connsiteX140" fmla="*/ 12492 w 12653"/>
              <a:gd name="connsiteY140" fmla="*/ 3201 h 4042"/>
              <a:gd name="connsiteX141" fmla="*/ 12552 w 12653"/>
              <a:gd name="connsiteY141" fmla="*/ 3201 h 4042"/>
              <a:gd name="connsiteX142" fmla="*/ 12552 w 12653"/>
              <a:gd name="connsiteY142" fmla="*/ 3259 h 4042"/>
              <a:gd name="connsiteX143" fmla="*/ 12492 w 12653"/>
              <a:gd name="connsiteY143" fmla="*/ 3259 h 4042"/>
              <a:gd name="connsiteX144" fmla="*/ 12487 w 12653"/>
              <a:gd name="connsiteY144" fmla="*/ 3084 h 4042"/>
              <a:gd name="connsiteX145" fmla="*/ 12487 w 12653"/>
              <a:gd name="connsiteY145" fmla="*/ 3021 h 4042"/>
              <a:gd name="connsiteX146" fmla="*/ 12552 w 12653"/>
              <a:gd name="connsiteY146" fmla="*/ 3021 h 4042"/>
              <a:gd name="connsiteX147" fmla="*/ 12552 w 12653"/>
              <a:gd name="connsiteY147" fmla="*/ 3084 h 4042"/>
              <a:gd name="connsiteX148" fmla="*/ 12487 w 12653"/>
              <a:gd name="connsiteY148" fmla="*/ 3084 h 4042"/>
              <a:gd name="connsiteX149" fmla="*/ 12552 w 12653"/>
              <a:gd name="connsiteY149" fmla="*/ 3106 h 4042"/>
              <a:gd name="connsiteX150" fmla="*/ 12552 w 12653"/>
              <a:gd name="connsiteY150" fmla="*/ 3177 h 4042"/>
              <a:gd name="connsiteX151" fmla="*/ 12487 w 12653"/>
              <a:gd name="connsiteY151" fmla="*/ 3177 h 4042"/>
              <a:gd name="connsiteX152" fmla="*/ 12487 w 12653"/>
              <a:gd name="connsiteY152" fmla="*/ 3106 h 4042"/>
              <a:gd name="connsiteX153" fmla="*/ 12552 w 12653"/>
              <a:gd name="connsiteY153" fmla="*/ 3106 h 4042"/>
              <a:gd name="connsiteX154" fmla="*/ 12470 w 12653"/>
              <a:gd name="connsiteY154" fmla="*/ 3196 h 4042"/>
              <a:gd name="connsiteX155" fmla="*/ 12470 w 12653"/>
              <a:gd name="connsiteY155" fmla="*/ 3259 h 4042"/>
              <a:gd name="connsiteX156" fmla="*/ 12414 w 12653"/>
              <a:gd name="connsiteY156" fmla="*/ 3259 h 4042"/>
              <a:gd name="connsiteX157" fmla="*/ 12414 w 12653"/>
              <a:gd name="connsiteY157" fmla="*/ 3196 h 4042"/>
              <a:gd name="connsiteX158" fmla="*/ 12470 w 12653"/>
              <a:gd name="connsiteY158" fmla="*/ 3196 h 4042"/>
              <a:gd name="connsiteX159" fmla="*/ 12470 w 12653"/>
              <a:gd name="connsiteY159" fmla="*/ 3106 h 4042"/>
              <a:gd name="connsiteX160" fmla="*/ 12470 w 12653"/>
              <a:gd name="connsiteY160" fmla="*/ 3177 h 4042"/>
              <a:gd name="connsiteX161" fmla="*/ 12414 w 12653"/>
              <a:gd name="connsiteY161" fmla="*/ 3177 h 4042"/>
              <a:gd name="connsiteX162" fmla="*/ 12414 w 12653"/>
              <a:gd name="connsiteY162" fmla="*/ 3106 h 4042"/>
              <a:gd name="connsiteX163" fmla="*/ 12470 w 12653"/>
              <a:gd name="connsiteY163" fmla="*/ 3106 h 4042"/>
              <a:gd name="connsiteX164" fmla="*/ 12092 w 12653"/>
              <a:gd name="connsiteY164" fmla="*/ 3324 h 4042"/>
              <a:gd name="connsiteX165" fmla="*/ 12092 w 12653"/>
              <a:gd name="connsiteY165" fmla="*/ 3283 h 4042"/>
              <a:gd name="connsiteX166" fmla="*/ 12133 w 12653"/>
              <a:gd name="connsiteY166" fmla="*/ 3283 h 4042"/>
              <a:gd name="connsiteX167" fmla="*/ 12133 w 12653"/>
              <a:gd name="connsiteY167" fmla="*/ 3324 h 4042"/>
              <a:gd name="connsiteX168" fmla="*/ 12092 w 12653"/>
              <a:gd name="connsiteY168" fmla="*/ 3324 h 4042"/>
              <a:gd name="connsiteX169" fmla="*/ 240 w 12653"/>
              <a:gd name="connsiteY169" fmla="*/ 3196 h 4042"/>
              <a:gd name="connsiteX170" fmla="*/ 240 w 12653"/>
              <a:gd name="connsiteY170" fmla="*/ 3259 h 4042"/>
              <a:gd name="connsiteX171" fmla="*/ 184 w 12653"/>
              <a:gd name="connsiteY171" fmla="*/ 3259 h 4042"/>
              <a:gd name="connsiteX172" fmla="*/ 184 w 12653"/>
              <a:gd name="connsiteY172" fmla="*/ 3196 h 4042"/>
              <a:gd name="connsiteX173" fmla="*/ 240 w 12653"/>
              <a:gd name="connsiteY173" fmla="*/ 3196 h 4042"/>
              <a:gd name="connsiteX174" fmla="*/ 240 w 12653"/>
              <a:gd name="connsiteY174" fmla="*/ 3809 h 4042"/>
              <a:gd name="connsiteX175" fmla="*/ 240 w 12653"/>
              <a:gd name="connsiteY175" fmla="*/ 3880 h 4042"/>
              <a:gd name="connsiteX176" fmla="*/ 184 w 12653"/>
              <a:gd name="connsiteY176" fmla="*/ 3880 h 4042"/>
              <a:gd name="connsiteX177" fmla="*/ 184 w 12653"/>
              <a:gd name="connsiteY177" fmla="*/ 3809 h 4042"/>
              <a:gd name="connsiteX178" fmla="*/ 240 w 12653"/>
              <a:gd name="connsiteY178" fmla="*/ 3809 h 4042"/>
              <a:gd name="connsiteX179" fmla="*/ 102 w 12653"/>
              <a:gd name="connsiteY179" fmla="*/ 3787 h 4042"/>
              <a:gd name="connsiteX180" fmla="*/ 102 w 12653"/>
              <a:gd name="connsiteY180" fmla="*/ 3724 h 4042"/>
              <a:gd name="connsiteX181" fmla="*/ 166 w 12653"/>
              <a:gd name="connsiteY181" fmla="*/ 3724 h 4042"/>
              <a:gd name="connsiteX182" fmla="*/ 166 w 12653"/>
              <a:gd name="connsiteY182" fmla="*/ 3787 h 4042"/>
              <a:gd name="connsiteX183" fmla="*/ 102 w 12653"/>
              <a:gd name="connsiteY183" fmla="*/ 3787 h 4042"/>
              <a:gd name="connsiteX184" fmla="*/ 102 w 12653"/>
              <a:gd name="connsiteY184" fmla="*/ 3880 h 4042"/>
              <a:gd name="connsiteX185" fmla="*/ 102 w 12653"/>
              <a:gd name="connsiteY185" fmla="*/ 3809 h 4042"/>
              <a:gd name="connsiteX186" fmla="*/ 166 w 12653"/>
              <a:gd name="connsiteY186" fmla="*/ 3809 h 4042"/>
              <a:gd name="connsiteX187" fmla="*/ 166 w 12653"/>
              <a:gd name="connsiteY187" fmla="*/ 3880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2847 h 4042"/>
              <a:gd name="connsiteX98" fmla="*/ 12636 w 12653"/>
              <a:gd name="connsiteY98" fmla="*/ 2847 h 4042"/>
              <a:gd name="connsiteX99" fmla="*/ 12636 w 12653"/>
              <a:gd name="connsiteY99" fmla="*/ 2765 h 4042"/>
              <a:gd name="connsiteX100" fmla="*/ 12574 w 12653"/>
              <a:gd name="connsiteY100" fmla="*/ 2765 h 4042"/>
              <a:gd name="connsiteX101" fmla="*/ 12574 w 12653"/>
              <a:gd name="connsiteY101" fmla="*/ 2708 h 4042"/>
              <a:gd name="connsiteX102" fmla="*/ 12634 w 12653"/>
              <a:gd name="connsiteY102" fmla="*/ 2708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283 h 4042"/>
              <a:gd name="connsiteX118" fmla="*/ 561 w 12653"/>
              <a:gd name="connsiteY118" fmla="*/ 3324 h 4042"/>
              <a:gd name="connsiteX119" fmla="*/ 520 w 12653"/>
              <a:gd name="connsiteY119" fmla="*/ 3324 h 4042"/>
              <a:gd name="connsiteX120" fmla="*/ 520 w 12653"/>
              <a:gd name="connsiteY120" fmla="*/ 3283 h 4042"/>
              <a:gd name="connsiteX121" fmla="*/ 561 w 12653"/>
              <a:gd name="connsiteY121" fmla="*/ 3283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2825 h 4042"/>
              <a:gd name="connsiteX128" fmla="*/ 12574 w 12653"/>
              <a:gd name="connsiteY128" fmla="*/ 2786 h 4042"/>
              <a:gd name="connsiteX129" fmla="*/ 12615 w 12653"/>
              <a:gd name="connsiteY129" fmla="*/ 2786 h 4042"/>
              <a:gd name="connsiteX130" fmla="*/ 12615 w 12653"/>
              <a:gd name="connsiteY130" fmla="*/ 2825 h 4042"/>
              <a:gd name="connsiteX131" fmla="*/ 12574 w 12653"/>
              <a:gd name="connsiteY131" fmla="*/ 2825 h 4042"/>
              <a:gd name="connsiteX132" fmla="*/ 12492 w 12653"/>
              <a:gd name="connsiteY132" fmla="*/ 3339 h 4042"/>
              <a:gd name="connsiteX133" fmla="*/ 12492 w 12653"/>
              <a:gd name="connsiteY133" fmla="*/ 3278 h 4042"/>
              <a:gd name="connsiteX134" fmla="*/ 12571 w 12653"/>
              <a:gd name="connsiteY134" fmla="*/ 3278 h 4042"/>
              <a:gd name="connsiteX135" fmla="*/ 12571 w 12653"/>
              <a:gd name="connsiteY135" fmla="*/ 3201 h 4042"/>
              <a:gd name="connsiteX136" fmla="*/ 12630 w 12653"/>
              <a:gd name="connsiteY136" fmla="*/ 3201 h 4042"/>
              <a:gd name="connsiteX137" fmla="*/ 12630 w 12653"/>
              <a:gd name="connsiteY137" fmla="*/ 3339 h 4042"/>
              <a:gd name="connsiteX138" fmla="*/ 12492 w 12653"/>
              <a:gd name="connsiteY138" fmla="*/ 3339 h 4042"/>
              <a:gd name="connsiteX139" fmla="*/ 12492 w 12653"/>
              <a:gd name="connsiteY139" fmla="*/ 3259 h 4042"/>
              <a:gd name="connsiteX140" fmla="*/ 12492 w 12653"/>
              <a:gd name="connsiteY140" fmla="*/ 3201 h 4042"/>
              <a:gd name="connsiteX141" fmla="*/ 12552 w 12653"/>
              <a:gd name="connsiteY141" fmla="*/ 3201 h 4042"/>
              <a:gd name="connsiteX142" fmla="*/ 12552 w 12653"/>
              <a:gd name="connsiteY142" fmla="*/ 3259 h 4042"/>
              <a:gd name="connsiteX143" fmla="*/ 12492 w 12653"/>
              <a:gd name="connsiteY143" fmla="*/ 3259 h 4042"/>
              <a:gd name="connsiteX144" fmla="*/ 12487 w 12653"/>
              <a:gd name="connsiteY144" fmla="*/ 3084 h 4042"/>
              <a:gd name="connsiteX145" fmla="*/ 12487 w 12653"/>
              <a:gd name="connsiteY145" fmla="*/ 3021 h 4042"/>
              <a:gd name="connsiteX146" fmla="*/ 12552 w 12653"/>
              <a:gd name="connsiteY146" fmla="*/ 3021 h 4042"/>
              <a:gd name="connsiteX147" fmla="*/ 12552 w 12653"/>
              <a:gd name="connsiteY147" fmla="*/ 3084 h 4042"/>
              <a:gd name="connsiteX148" fmla="*/ 12487 w 12653"/>
              <a:gd name="connsiteY148" fmla="*/ 3084 h 4042"/>
              <a:gd name="connsiteX149" fmla="*/ 12552 w 12653"/>
              <a:gd name="connsiteY149" fmla="*/ 3106 h 4042"/>
              <a:gd name="connsiteX150" fmla="*/ 12552 w 12653"/>
              <a:gd name="connsiteY150" fmla="*/ 3177 h 4042"/>
              <a:gd name="connsiteX151" fmla="*/ 12487 w 12653"/>
              <a:gd name="connsiteY151" fmla="*/ 3177 h 4042"/>
              <a:gd name="connsiteX152" fmla="*/ 12487 w 12653"/>
              <a:gd name="connsiteY152" fmla="*/ 3106 h 4042"/>
              <a:gd name="connsiteX153" fmla="*/ 12552 w 12653"/>
              <a:gd name="connsiteY153" fmla="*/ 3106 h 4042"/>
              <a:gd name="connsiteX154" fmla="*/ 12470 w 12653"/>
              <a:gd name="connsiteY154" fmla="*/ 3196 h 4042"/>
              <a:gd name="connsiteX155" fmla="*/ 12470 w 12653"/>
              <a:gd name="connsiteY155" fmla="*/ 3259 h 4042"/>
              <a:gd name="connsiteX156" fmla="*/ 12414 w 12653"/>
              <a:gd name="connsiteY156" fmla="*/ 3259 h 4042"/>
              <a:gd name="connsiteX157" fmla="*/ 12414 w 12653"/>
              <a:gd name="connsiteY157" fmla="*/ 3196 h 4042"/>
              <a:gd name="connsiteX158" fmla="*/ 12470 w 12653"/>
              <a:gd name="connsiteY158" fmla="*/ 3196 h 4042"/>
              <a:gd name="connsiteX159" fmla="*/ 12470 w 12653"/>
              <a:gd name="connsiteY159" fmla="*/ 3106 h 4042"/>
              <a:gd name="connsiteX160" fmla="*/ 12470 w 12653"/>
              <a:gd name="connsiteY160" fmla="*/ 3177 h 4042"/>
              <a:gd name="connsiteX161" fmla="*/ 12414 w 12653"/>
              <a:gd name="connsiteY161" fmla="*/ 3177 h 4042"/>
              <a:gd name="connsiteX162" fmla="*/ 12414 w 12653"/>
              <a:gd name="connsiteY162" fmla="*/ 3106 h 4042"/>
              <a:gd name="connsiteX163" fmla="*/ 12470 w 12653"/>
              <a:gd name="connsiteY163" fmla="*/ 3106 h 4042"/>
              <a:gd name="connsiteX164" fmla="*/ 12092 w 12653"/>
              <a:gd name="connsiteY164" fmla="*/ 3324 h 4042"/>
              <a:gd name="connsiteX165" fmla="*/ 12092 w 12653"/>
              <a:gd name="connsiteY165" fmla="*/ 3283 h 4042"/>
              <a:gd name="connsiteX166" fmla="*/ 12133 w 12653"/>
              <a:gd name="connsiteY166" fmla="*/ 3283 h 4042"/>
              <a:gd name="connsiteX167" fmla="*/ 12133 w 12653"/>
              <a:gd name="connsiteY167" fmla="*/ 3324 h 4042"/>
              <a:gd name="connsiteX168" fmla="*/ 12092 w 12653"/>
              <a:gd name="connsiteY168" fmla="*/ 3324 h 4042"/>
              <a:gd name="connsiteX169" fmla="*/ 240 w 12653"/>
              <a:gd name="connsiteY169" fmla="*/ 3196 h 4042"/>
              <a:gd name="connsiteX170" fmla="*/ 240 w 12653"/>
              <a:gd name="connsiteY170" fmla="*/ 3259 h 4042"/>
              <a:gd name="connsiteX171" fmla="*/ 184 w 12653"/>
              <a:gd name="connsiteY171" fmla="*/ 3259 h 4042"/>
              <a:gd name="connsiteX172" fmla="*/ 184 w 12653"/>
              <a:gd name="connsiteY172" fmla="*/ 3196 h 4042"/>
              <a:gd name="connsiteX173" fmla="*/ 240 w 12653"/>
              <a:gd name="connsiteY173" fmla="*/ 3196 h 4042"/>
              <a:gd name="connsiteX174" fmla="*/ 240 w 12653"/>
              <a:gd name="connsiteY174" fmla="*/ 3106 h 4042"/>
              <a:gd name="connsiteX175" fmla="*/ 240 w 12653"/>
              <a:gd name="connsiteY175" fmla="*/ 3880 h 4042"/>
              <a:gd name="connsiteX176" fmla="*/ 184 w 12653"/>
              <a:gd name="connsiteY176" fmla="*/ 3880 h 4042"/>
              <a:gd name="connsiteX177" fmla="*/ 184 w 12653"/>
              <a:gd name="connsiteY177" fmla="*/ 3809 h 4042"/>
              <a:gd name="connsiteX178" fmla="*/ 240 w 12653"/>
              <a:gd name="connsiteY178" fmla="*/ 3809 h 4042"/>
              <a:gd name="connsiteX179" fmla="*/ 102 w 12653"/>
              <a:gd name="connsiteY179" fmla="*/ 3787 h 4042"/>
              <a:gd name="connsiteX180" fmla="*/ 102 w 12653"/>
              <a:gd name="connsiteY180" fmla="*/ 3724 h 4042"/>
              <a:gd name="connsiteX181" fmla="*/ 166 w 12653"/>
              <a:gd name="connsiteY181" fmla="*/ 3724 h 4042"/>
              <a:gd name="connsiteX182" fmla="*/ 166 w 12653"/>
              <a:gd name="connsiteY182" fmla="*/ 3787 h 4042"/>
              <a:gd name="connsiteX183" fmla="*/ 102 w 12653"/>
              <a:gd name="connsiteY183" fmla="*/ 3787 h 4042"/>
              <a:gd name="connsiteX184" fmla="*/ 102 w 12653"/>
              <a:gd name="connsiteY184" fmla="*/ 3880 h 4042"/>
              <a:gd name="connsiteX185" fmla="*/ 102 w 12653"/>
              <a:gd name="connsiteY185" fmla="*/ 3809 h 4042"/>
              <a:gd name="connsiteX186" fmla="*/ 166 w 12653"/>
              <a:gd name="connsiteY186" fmla="*/ 3809 h 4042"/>
              <a:gd name="connsiteX187" fmla="*/ 166 w 12653"/>
              <a:gd name="connsiteY187" fmla="*/ 3880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2847 h 4042"/>
              <a:gd name="connsiteX98" fmla="*/ 12636 w 12653"/>
              <a:gd name="connsiteY98" fmla="*/ 2847 h 4042"/>
              <a:gd name="connsiteX99" fmla="*/ 12636 w 12653"/>
              <a:gd name="connsiteY99" fmla="*/ 2765 h 4042"/>
              <a:gd name="connsiteX100" fmla="*/ 12574 w 12653"/>
              <a:gd name="connsiteY100" fmla="*/ 2765 h 4042"/>
              <a:gd name="connsiteX101" fmla="*/ 12574 w 12653"/>
              <a:gd name="connsiteY101" fmla="*/ 2708 h 4042"/>
              <a:gd name="connsiteX102" fmla="*/ 12634 w 12653"/>
              <a:gd name="connsiteY102" fmla="*/ 2708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283 h 4042"/>
              <a:gd name="connsiteX118" fmla="*/ 561 w 12653"/>
              <a:gd name="connsiteY118" fmla="*/ 3324 h 4042"/>
              <a:gd name="connsiteX119" fmla="*/ 520 w 12653"/>
              <a:gd name="connsiteY119" fmla="*/ 3324 h 4042"/>
              <a:gd name="connsiteX120" fmla="*/ 520 w 12653"/>
              <a:gd name="connsiteY120" fmla="*/ 3283 h 4042"/>
              <a:gd name="connsiteX121" fmla="*/ 561 w 12653"/>
              <a:gd name="connsiteY121" fmla="*/ 3283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2825 h 4042"/>
              <a:gd name="connsiteX128" fmla="*/ 12574 w 12653"/>
              <a:gd name="connsiteY128" fmla="*/ 2786 h 4042"/>
              <a:gd name="connsiteX129" fmla="*/ 12615 w 12653"/>
              <a:gd name="connsiteY129" fmla="*/ 2786 h 4042"/>
              <a:gd name="connsiteX130" fmla="*/ 12615 w 12653"/>
              <a:gd name="connsiteY130" fmla="*/ 2825 h 4042"/>
              <a:gd name="connsiteX131" fmla="*/ 12574 w 12653"/>
              <a:gd name="connsiteY131" fmla="*/ 2825 h 4042"/>
              <a:gd name="connsiteX132" fmla="*/ 12492 w 12653"/>
              <a:gd name="connsiteY132" fmla="*/ 3339 h 4042"/>
              <a:gd name="connsiteX133" fmla="*/ 12492 w 12653"/>
              <a:gd name="connsiteY133" fmla="*/ 3278 h 4042"/>
              <a:gd name="connsiteX134" fmla="*/ 12571 w 12653"/>
              <a:gd name="connsiteY134" fmla="*/ 3278 h 4042"/>
              <a:gd name="connsiteX135" fmla="*/ 12571 w 12653"/>
              <a:gd name="connsiteY135" fmla="*/ 3201 h 4042"/>
              <a:gd name="connsiteX136" fmla="*/ 12630 w 12653"/>
              <a:gd name="connsiteY136" fmla="*/ 3201 h 4042"/>
              <a:gd name="connsiteX137" fmla="*/ 12630 w 12653"/>
              <a:gd name="connsiteY137" fmla="*/ 3339 h 4042"/>
              <a:gd name="connsiteX138" fmla="*/ 12492 w 12653"/>
              <a:gd name="connsiteY138" fmla="*/ 3339 h 4042"/>
              <a:gd name="connsiteX139" fmla="*/ 12492 w 12653"/>
              <a:gd name="connsiteY139" fmla="*/ 3259 h 4042"/>
              <a:gd name="connsiteX140" fmla="*/ 12492 w 12653"/>
              <a:gd name="connsiteY140" fmla="*/ 3201 h 4042"/>
              <a:gd name="connsiteX141" fmla="*/ 12552 w 12653"/>
              <a:gd name="connsiteY141" fmla="*/ 3201 h 4042"/>
              <a:gd name="connsiteX142" fmla="*/ 12552 w 12653"/>
              <a:gd name="connsiteY142" fmla="*/ 3259 h 4042"/>
              <a:gd name="connsiteX143" fmla="*/ 12492 w 12653"/>
              <a:gd name="connsiteY143" fmla="*/ 3259 h 4042"/>
              <a:gd name="connsiteX144" fmla="*/ 12487 w 12653"/>
              <a:gd name="connsiteY144" fmla="*/ 3084 h 4042"/>
              <a:gd name="connsiteX145" fmla="*/ 12487 w 12653"/>
              <a:gd name="connsiteY145" fmla="*/ 3021 h 4042"/>
              <a:gd name="connsiteX146" fmla="*/ 12552 w 12653"/>
              <a:gd name="connsiteY146" fmla="*/ 3021 h 4042"/>
              <a:gd name="connsiteX147" fmla="*/ 12552 w 12653"/>
              <a:gd name="connsiteY147" fmla="*/ 3084 h 4042"/>
              <a:gd name="connsiteX148" fmla="*/ 12487 w 12653"/>
              <a:gd name="connsiteY148" fmla="*/ 3084 h 4042"/>
              <a:gd name="connsiteX149" fmla="*/ 12552 w 12653"/>
              <a:gd name="connsiteY149" fmla="*/ 3106 h 4042"/>
              <a:gd name="connsiteX150" fmla="*/ 12552 w 12653"/>
              <a:gd name="connsiteY150" fmla="*/ 3177 h 4042"/>
              <a:gd name="connsiteX151" fmla="*/ 12487 w 12653"/>
              <a:gd name="connsiteY151" fmla="*/ 3177 h 4042"/>
              <a:gd name="connsiteX152" fmla="*/ 12487 w 12653"/>
              <a:gd name="connsiteY152" fmla="*/ 3106 h 4042"/>
              <a:gd name="connsiteX153" fmla="*/ 12552 w 12653"/>
              <a:gd name="connsiteY153" fmla="*/ 3106 h 4042"/>
              <a:gd name="connsiteX154" fmla="*/ 12470 w 12653"/>
              <a:gd name="connsiteY154" fmla="*/ 3196 h 4042"/>
              <a:gd name="connsiteX155" fmla="*/ 12470 w 12653"/>
              <a:gd name="connsiteY155" fmla="*/ 3259 h 4042"/>
              <a:gd name="connsiteX156" fmla="*/ 12414 w 12653"/>
              <a:gd name="connsiteY156" fmla="*/ 3259 h 4042"/>
              <a:gd name="connsiteX157" fmla="*/ 12414 w 12653"/>
              <a:gd name="connsiteY157" fmla="*/ 3196 h 4042"/>
              <a:gd name="connsiteX158" fmla="*/ 12470 w 12653"/>
              <a:gd name="connsiteY158" fmla="*/ 3196 h 4042"/>
              <a:gd name="connsiteX159" fmla="*/ 12470 w 12653"/>
              <a:gd name="connsiteY159" fmla="*/ 3106 h 4042"/>
              <a:gd name="connsiteX160" fmla="*/ 12470 w 12653"/>
              <a:gd name="connsiteY160" fmla="*/ 3177 h 4042"/>
              <a:gd name="connsiteX161" fmla="*/ 12414 w 12653"/>
              <a:gd name="connsiteY161" fmla="*/ 3177 h 4042"/>
              <a:gd name="connsiteX162" fmla="*/ 12414 w 12653"/>
              <a:gd name="connsiteY162" fmla="*/ 3106 h 4042"/>
              <a:gd name="connsiteX163" fmla="*/ 12470 w 12653"/>
              <a:gd name="connsiteY163" fmla="*/ 3106 h 4042"/>
              <a:gd name="connsiteX164" fmla="*/ 12092 w 12653"/>
              <a:gd name="connsiteY164" fmla="*/ 3324 h 4042"/>
              <a:gd name="connsiteX165" fmla="*/ 12092 w 12653"/>
              <a:gd name="connsiteY165" fmla="*/ 3283 h 4042"/>
              <a:gd name="connsiteX166" fmla="*/ 12133 w 12653"/>
              <a:gd name="connsiteY166" fmla="*/ 3283 h 4042"/>
              <a:gd name="connsiteX167" fmla="*/ 12133 w 12653"/>
              <a:gd name="connsiteY167" fmla="*/ 3324 h 4042"/>
              <a:gd name="connsiteX168" fmla="*/ 12092 w 12653"/>
              <a:gd name="connsiteY168" fmla="*/ 3324 h 4042"/>
              <a:gd name="connsiteX169" fmla="*/ 240 w 12653"/>
              <a:gd name="connsiteY169" fmla="*/ 3196 h 4042"/>
              <a:gd name="connsiteX170" fmla="*/ 240 w 12653"/>
              <a:gd name="connsiteY170" fmla="*/ 3259 h 4042"/>
              <a:gd name="connsiteX171" fmla="*/ 184 w 12653"/>
              <a:gd name="connsiteY171" fmla="*/ 3259 h 4042"/>
              <a:gd name="connsiteX172" fmla="*/ 184 w 12653"/>
              <a:gd name="connsiteY172" fmla="*/ 3196 h 4042"/>
              <a:gd name="connsiteX173" fmla="*/ 240 w 12653"/>
              <a:gd name="connsiteY173" fmla="*/ 3196 h 4042"/>
              <a:gd name="connsiteX174" fmla="*/ 240 w 12653"/>
              <a:gd name="connsiteY174" fmla="*/ 3106 h 4042"/>
              <a:gd name="connsiteX175" fmla="*/ 240 w 12653"/>
              <a:gd name="connsiteY175" fmla="*/ 3177 h 4042"/>
              <a:gd name="connsiteX176" fmla="*/ 184 w 12653"/>
              <a:gd name="connsiteY176" fmla="*/ 3880 h 4042"/>
              <a:gd name="connsiteX177" fmla="*/ 184 w 12653"/>
              <a:gd name="connsiteY177" fmla="*/ 3809 h 4042"/>
              <a:gd name="connsiteX178" fmla="*/ 240 w 12653"/>
              <a:gd name="connsiteY178" fmla="*/ 3809 h 4042"/>
              <a:gd name="connsiteX179" fmla="*/ 102 w 12653"/>
              <a:gd name="connsiteY179" fmla="*/ 3787 h 4042"/>
              <a:gd name="connsiteX180" fmla="*/ 102 w 12653"/>
              <a:gd name="connsiteY180" fmla="*/ 3724 h 4042"/>
              <a:gd name="connsiteX181" fmla="*/ 166 w 12653"/>
              <a:gd name="connsiteY181" fmla="*/ 3724 h 4042"/>
              <a:gd name="connsiteX182" fmla="*/ 166 w 12653"/>
              <a:gd name="connsiteY182" fmla="*/ 3787 h 4042"/>
              <a:gd name="connsiteX183" fmla="*/ 102 w 12653"/>
              <a:gd name="connsiteY183" fmla="*/ 3787 h 4042"/>
              <a:gd name="connsiteX184" fmla="*/ 102 w 12653"/>
              <a:gd name="connsiteY184" fmla="*/ 3880 h 4042"/>
              <a:gd name="connsiteX185" fmla="*/ 102 w 12653"/>
              <a:gd name="connsiteY185" fmla="*/ 3809 h 4042"/>
              <a:gd name="connsiteX186" fmla="*/ 166 w 12653"/>
              <a:gd name="connsiteY186" fmla="*/ 3809 h 4042"/>
              <a:gd name="connsiteX187" fmla="*/ 166 w 12653"/>
              <a:gd name="connsiteY187" fmla="*/ 3880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2847 h 4042"/>
              <a:gd name="connsiteX98" fmla="*/ 12636 w 12653"/>
              <a:gd name="connsiteY98" fmla="*/ 2847 h 4042"/>
              <a:gd name="connsiteX99" fmla="*/ 12636 w 12653"/>
              <a:gd name="connsiteY99" fmla="*/ 2765 h 4042"/>
              <a:gd name="connsiteX100" fmla="*/ 12574 w 12653"/>
              <a:gd name="connsiteY100" fmla="*/ 2765 h 4042"/>
              <a:gd name="connsiteX101" fmla="*/ 12574 w 12653"/>
              <a:gd name="connsiteY101" fmla="*/ 2708 h 4042"/>
              <a:gd name="connsiteX102" fmla="*/ 12634 w 12653"/>
              <a:gd name="connsiteY102" fmla="*/ 2708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283 h 4042"/>
              <a:gd name="connsiteX118" fmla="*/ 561 w 12653"/>
              <a:gd name="connsiteY118" fmla="*/ 3324 h 4042"/>
              <a:gd name="connsiteX119" fmla="*/ 520 w 12653"/>
              <a:gd name="connsiteY119" fmla="*/ 3324 h 4042"/>
              <a:gd name="connsiteX120" fmla="*/ 520 w 12653"/>
              <a:gd name="connsiteY120" fmla="*/ 3283 h 4042"/>
              <a:gd name="connsiteX121" fmla="*/ 561 w 12653"/>
              <a:gd name="connsiteY121" fmla="*/ 3283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2825 h 4042"/>
              <a:gd name="connsiteX128" fmla="*/ 12574 w 12653"/>
              <a:gd name="connsiteY128" fmla="*/ 2786 h 4042"/>
              <a:gd name="connsiteX129" fmla="*/ 12615 w 12653"/>
              <a:gd name="connsiteY129" fmla="*/ 2786 h 4042"/>
              <a:gd name="connsiteX130" fmla="*/ 12615 w 12653"/>
              <a:gd name="connsiteY130" fmla="*/ 2825 h 4042"/>
              <a:gd name="connsiteX131" fmla="*/ 12574 w 12653"/>
              <a:gd name="connsiteY131" fmla="*/ 2825 h 4042"/>
              <a:gd name="connsiteX132" fmla="*/ 12492 w 12653"/>
              <a:gd name="connsiteY132" fmla="*/ 3339 h 4042"/>
              <a:gd name="connsiteX133" fmla="*/ 12492 w 12653"/>
              <a:gd name="connsiteY133" fmla="*/ 3278 h 4042"/>
              <a:gd name="connsiteX134" fmla="*/ 12571 w 12653"/>
              <a:gd name="connsiteY134" fmla="*/ 3278 h 4042"/>
              <a:gd name="connsiteX135" fmla="*/ 12571 w 12653"/>
              <a:gd name="connsiteY135" fmla="*/ 3201 h 4042"/>
              <a:gd name="connsiteX136" fmla="*/ 12630 w 12653"/>
              <a:gd name="connsiteY136" fmla="*/ 3201 h 4042"/>
              <a:gd name="connsiteX137" fmla="*/ 12630 w 12653"/>
              <a:gd name="connsiteY137" fmla="*/ 3339 h 4042"/>
              <a:gd name="connsiteX138" fmla="*/ 12492 w 12653"/>
              <a:gd name="connsiteY138" fmla="*/ 3339 h 4042"/>
              <a:gd name="connsiteX139" fmla="*/ 12492 w 12653"/>
              <a:gd name="connsiteY139" fmla="*/ 3259 h 4042"/>
              <a:gd name="connsiteX140" fmla="*/ 12492 w 12653"/>
              <a:gd name="connsiteY140" fmla="*/ 3201 h 4042"/>
              <a:gd name="connsiteX141" fmla="*/ 12552 w 12653"/>
              <a:gd name="connsiteY141" fmla="*/ 3201 h 4042"/>
              <a:gd name="connsiteX142" fmla="*/ 12552 w 12653"/>
              <a:gd name="connsiteY142" fmla="*/ 3259 h 4042"/>
              <a:gd name="connsiteX143" fmla="*/ 12492 w 12653"/>
              <a:gd name="connsiteY143" fmla="*/ 3259 h 4042"/>
              <a:gd name="connsiteX144" fmla="*/ 12487 w 12653"/>
              <a:gd name="connsiteY144" fmla="*/ 3084 h 4042"/>
              <a:gd name="connsiteX145" fmla="*/ 12487 w 12653"/>
              <a:gd name="connsiteY145" fmla="*/ 3021 h 4042"/>
              <a:gd name="connsiteX146" fmla="*/ 12552 w 12653"/>
              <a:gd name="connsiteY146" fmla="*/ 3021 h 4042"/>
              <a:gd name="connsiteX147" fmla="*/ 12552 w 12653"/>
              <a:gd name="connsiteY147" fmla="*/ 3084 h 4042"/>
              <a:gd name="connsiteX148" fmla="*/ 12487 w 12653"/>
              <a:gd name="connsiteY148" fmla="*/ 3084 h 4042"/>
              <a:gd name="connsiteX149" fmla="*/ 12552 w 12653"/>
              <a:gd name="connsiteY149" fmla="*/ 3106 h 4042"/>
              <a:gd name="connsiteX150" fmla="*/ 12552 w 12653"/>
              <a:gd name="connsiteY150" fmla="*/ 3177 h 4042"/>
              <a:gd name="connsiteX151" fmla="*/ 12487 w 12653"/>
              <a:gd name="connsiteY151" fmla="*/ 3177 h 4042"/>
              <a:gd name="connsiteX152" fmla="*/ 12487 w 12653"/>
              <a:gd name="connsiteY152" fmla="*/ 3106 h 4042"/>
              <a:gd name="connsiteX153" fmla="*/ 12552 w 12653"/>
              <a:gd name="connsiteY153" fmla="*/ 3106 h 4042"/>
              <a:gd name="connsiteX154" fmla="*/ 12470 w 12653"/>
              <a:gd name="connsiteY154" fmla="*/ 3196 h 4042"/>
              <a:gd name="connsiteX155" fmla="*/ 12470 w 12653"/>
              <a:gd name="connsiteY155" fmla="*/ 3259 h 4042"/>
              <a:gd name="connsiteX156" fmla="*/ 12414 w 12653"/>
              <a:gd name="connsiteY156" fmla="*/ 3259 h 4042"/>
              <a:gd name="connsiteX157" fmla="*/ 12414 w 12653"/>
              <a:gd name="connsiteY157" fmla="*/ 3196 h 4042"/>
              <a:gd name="connsiteX158" fmla="*/ 12470 w 12653"/>
              <a:gd name="connsiteY158" fmla="*/ 3196 h 4042"/>
              <a:gd name="connsiteX159" fmla="*/ 12470 w 12653"/>
              <a:gd name="connsiteY159" fmla="*/ 3106 h 4042"/>
              <a:gd name="connsiteX160" fmla="*/ 12470 w 12653"/>
              <a:gd name="connsiteY160" fmla="*/ 3177 h 4042"/>
              <a:gd name="connsiteX161" fmla="*/ 12414 w 12653"/>
              <a:gd name="connsiteY161" fmla="*/ 3177 h 4042"/>
              <a:gd name="connsiteX162" fmla="*/ 12414 w 12653"/>
              <a:gd name="connsiteY162" fmla="*/ 3106 h 4042"/>
              <a:gd name="connsiteX163" fmla="*/ 12470 w 12653"/>
              <a:gd name="connsiteY163" fmla="*/ 3106 h 4042"/>
              <a:gd name="connsiteX164" fmla="*/ 12092 w 12653"/>
              <a:gd name="connsiteY164" fmla="*/ 3324 h 4042"/>
              <a:gd name="connsiteX165" fmla="*/ 12092 w 12653"/>
              <a:gd name="connsiteY165" fmla="*/ 3283 h 4042"/>
              <a:gd name="connsiteX166" fmla="*/ 12133 w 12653"/>
              <a:gd name="connsiteY166" fmla="*/ 3283 h 4042"/>
              <a:gd name="connsiteX167" fmla="*/ 12133 w 12653"/>
              <a:gd name="connsiteY167" fmla="*/ 3324 h 4042"/>
              <a:gd name="connsiteX168" fmla="*/ 12092 w 12653"/>
              <a:gd name="connsiteY168" fmla="*/ 3324 h 4042"/>
              <a:gd name="connsiteX169" fmla="*/ 240 w 12653"/>
              <a:gd name="connsiteY169" fmla="*/ 3196 h 4042"/>
              <a:gd name="connsiteX170" fmla="*/ 240 w 12653"/>
              <a:gd name="connsiteY170" fmla="*/ 3259 h 4042"/>
              <a:gd name="connsiteX171" fmla="*/ 184 w 12653"/>
              <a:gd name="connsiteY171" fmla="*/ 3259 h 4042"/>
              <a:gd name="connsiteX172" fmla="*/ 184 w 12653"/>
              <a:gd name="connsiteY172" fmla="*/ 3196 h 4042"/>
              <a:gd name="connsiteX173" fmla="*/ 240 w 12653"/>
              <a:gd name="connsiteY173" fmla="*/ 3196 h 4042"/>
              <a:gd name="connsiteX174" fmla="*/ 240 w 12653"/>
              <a:gd name="connsiteY174" fmla="*/ 3106 h 4042"/>
              <a:gd name="connsiteX175" fmla="*/ 240 w 12653"/>
              <a:gd name="connsiteY175" fmla="*/ 3177 h 4042"/>
              <a:gd name="connsiteX176" fmla="*/ 184 w 12653"/>
              <a:gd name="connsiteY176" fmla="*/ 3177 h 4042"/>
              <a:gd name="connsiteX177" fmla="*/ 184 w 12653"/>
              <a:gd name="connsiteY177" fmla="*/ 3809 h 4042"/>
              <a:gd name="connsiteX178" fmla="*/ 240 w 12653"/>
              <a:gd name="connsiteY178" fmla="*/ 3809 h 4042"/>
              <a:gd name="connsiteX179" fmla="*/ 102 w 12653"/>
              <a:gd name="connsiteY179" fmla="*/ 3787 h 4042"/>
              <a:gd name="connsiteX180" fmla="*/ 102 w 12653"/>
              <a:gd name="connsiteY180" fmla="*/ 3724 h 4042"/>
              <a:gd name="connsiteX181" fmla="*/ 166 w 12653"/>
              <a:gd name="connsiteY181" fmla="*/ 3724 h 4042"/>
              <a:gd name="connsiteX182" fmla="*/ 166 w 12653"/>
              <a:gd name="connsiteY182" fmla="*/ 3787 h 4042"/>
              <a:gd name="connsiteX183" fmla="*/ 102 w 12653"/>
              <a:gd name="connsiteY183" fmla="*/ 3787 h 4042"/>
              <a:gd name="connsiteX184" fmla="*/ 102 w 12653"/>
              <a:gd name="connsiteY184" fmla="*/ 3880 h 4042"/>
              <a:gd name="connsiteX185" fmla="*/ 102 w 12653"/>
              <a:gd name="connsiteY185" fmla="*/ 3809 h 4042"/>
              <a:gd name="connsiteX186" fmla="*/ 166 w 12653"/>
              <a:gd name="connsiteY186" fmla="*/ 3809 h 4042"/>
              <a:gd name="connsiteX187" fmla="*/ 166 w 12653"/>
              <a:gd name="connsiteY187" fmla="*/ 3880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2847 h 4042"/>
              <a:gd name="connsiteX98" fmla="*/ 12636 w 12653"/>
              <a:gd name="connsiteY98" fmla="*/ 2847 h 4042"/>
              <a:gd name="connsiteX99" fmla="*/ 12636 w 12653"/>
              <a:gd name="connsiteY99" fmla="*/ 2765 h 4042"/>
              <a:gd name="connsiteX100" fmla="*/ 12574 w 12653"/>
              <a:gd name="connsiteY100" fmla="*/ 2765 h 4042"/>
              <a:gd name="connsiteX101" fmla="*/ 12574 w 12653"/>
              <a:gd name="connsiteY101" fmla="*/ 2708 h 4042"/>
              <a:gd name="connsiteX102" fmla="*/ 12634 w 12653"/>
              <a:gd name="connsiteY102" fmla="*/ 2708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283 h 4042"/>
              <a:gd name="connsiteX118" fmla="*/ 561 w 12653"/>
              <a:gd name="connsiteY118" fmla="*/ 3324 h 4042"/>
              <a:gd name="connsiteX119" fmla="*/ 520 w 12653"/>
              <a:gd name="connsiteY119" fmla="*/ 3324 h 4042"/>
              <a:gd name="connsiteX120" fmla="*/ 520 w 12653"/>
              <a:gd name="connsiteY120" fmla="*/ 3283 h 4042"/>
              <a:gd name="connsiteX121" fmla="*/ 561 w 12653"/>
              <a:gd name="connsiteY121" fmla="*/ 3283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2825 h 4042"/>
              <a:gd name="connsiteX128" fmla="*/ 12574 w 12653"/>
              <a:gd name="connsiteY128" fmla="*/ 2786 h 4042"/>
              <a:gd name="connsiteX129" fmla="*/ 12615 w 12653"/>
              <a:gd name="connsiteY129" fmla="*/ 2786 h 4042"/>
              <a:gd name="connsiteX130" fmla="*/ 12615 w 12653"/>
              <a:gd name="connsiteY130" fmla="*/ 2825 h 4042"/>
              <a:gd name="connsiteX131" fmla="*/ 12574 w 12653"/>
              <a:gd name="connsiteY131" fmla="*/ 2825 h 4042"/>
              <a:gd name="connsiteX132" fmla="*/ 12492 w 12653"/>
              <a:gd name="connsiteY132" fmla="*/ 3339 h 4042"/>
              <a:gd name="connsiteX133" fmla="*/ 12492 w 12653"/>
              <a:gd name="connsiteY133" fmla="*/ 3278 h 4042"/>
              <a:gd name="connsiteX134" fmla="*/ 12571 w 12653"/>
              <a:gd name="connsiteY134" fmla="*/ 3278 h 4042"/>
              <a:gd name="connsiteX135" fmla="*/ 12571 w 12653"/>
              <a:gd name="connsiteY135" fmla="*/ 3201 h 4042"/>
              <a:gd name="connsiteX136" fmla="*/ 12630 w 12653"/>
              <a:gd name="connsiteY136" fmla="*/ 3201 h 4042"/>
              <a:gd name="connsiteX137" fmla="*/ 12630 w 12653"/>
              <a:gd name="connsiteY137" fmla="*/ 3339 h 4042"/>
              <a:gd name="connsiteX138" fmla="*/ 12492 w 12653"/>
              <a:gd name="connsiteY138" fmla="*/ 3339 h 4042"/>
              <a:gd name="connsiteX139" fmla="*/ 12492 w 12653"/>
              <a:gd name="connsiteY139" fmla="*/ 3259 h 4042"/>
              <a:gd name="connsiteX140" fmla="*/ 12492 w 12653"/>
              <a:gd name="connsiteY140" fmla="*/ 3201 h 4042"/>
              <a:gd name="connsiteX141" fmla="*/ 12552 w 12653"/>
              <a:gd name="connsiteY141" fmla="*/ 3201 h 4042"/>
              <a:gd name="connsiteX142" fmla="*/ 12552 w 12653"/>
              <a:gd name="connsiteY142" fmla="*/ 3259 h 4042"/>
              <a:gd name="connsiteX143" fmla="*/ 12492 w 12653"/>
              <a:gd name="connsiteY143" fmla="*/ 3259 h 4042"/>
              <a:gd name="connsiteX144" fmla="*/ 12487 w 12653"/>
              <a:gd name="connsiteY144" fmla="*/ 3084 h 4042"/>
              <a:gd name="connsiteX145" fmla="*/ 12487 w 12653"/>
              <a:gd name="connsiteY145" fmla="*/ 3021 h 4042"/>
              <a:gd name="connsiteX146" fmla="*/ 12552 w 12653"/>
              <a:gd name="connsiteY146" fmla="*/ 3021 h 4042"/>
              <a:gd name="connsiteX147" fmla="*/ 12552 w 12653"/>
              <a:gd name="connsiteY147" fmla="*/ 3084 h 4042"/>
              <a:gd name="connsiteX148" fmla="*/ 12487 w 12653"/>
              <a:gd name="connsiteY148" fmla="*/ 3084 h 4042"/>
              <a:gd name="connsiteX149" fmla="*/ 12552 w 12653"/>
              <a:gd name="connsiteY149" fmla="*/ 3106 h 4042"/>
              <a:gd name="connsiteX150" fmla="*/ 12552 w 12653"/>
              <a:gd name="connsiteY150" fmla="*/ 3177 h 4042"/>
              <a:gd name="connsiteX151" fmla="*/ 12487 w 12653"/>
              <a:gd name="connsiteY151" fmla="*/ 3177 h 4042"/>
              <a:gd name="connsiteX152" fmla="*/ 12487 w 12653"/>
              <a:gd name="connsiteY152" fmla="*/ 3106 h 4042"/>
              <a:gd name="connsiteX153" fmla="*/ 12552 w 12653"/>
              <a:gd name="connsiteY153" fmla="*/ 3106 h 4042"/>
              <a:gd name="connsiteX154" fmla="*/ 12470 w 12653"/>
              <a:gd name="connsiteY154" fmla="*/ 3196 h 4042"/>
              <a:gd name="connsiteX155" fmla="*/ 12470 w 12653"/>
              <a:gd name="connsiteY155" fmla="*/ 3259 h 4042"/>
              <a:gd name="connsiteX156" fmla="*/ 12414 w 12653"/>
              <a:gd name="connsiteY156" fmla="*/ 3259 h 4042"/>
              <a:gd name="connsiteX157" fmla="*/ 12414 w 12653"/>
              <a:gd name="connsiteY157" fmla="*/ 3196 h 4042"/>
              <a:gd name="connsiteX158" fmla="*/ 12470 w 12653"/>
              <a:gd name="connsiteY158" fmla="*/ 3196 h 4042"/>
              <a:gd name="connsiteX159" fmla="*/ 12470 w 12653"/>
              <a:gd name="connsiteY159" fmla="*/ 3106 h 4042"/>
              <a:gd name="connsiteX160" fmla="*/ 12470 w 12653"/>
              <a:gd name="connsiteY160" fmla="*/ 3177 h 4042"/>
              <a:gd name="connsiteX161" fmla="*/ 12414 w 12653"/>
              <a:gd name="connsiteY161" fmla="*/ 3177 h 4042"/>
              <a:gd name="connsiteX162" fmla="*/ 12414 w 12653"/>
              <a:gd name="connsiteY162" fmla="*/ 3106 h 4042"/>
              <a:gd name="connsiteX163" fmla="*/ 12470 w 12653"/>
              <a:gd name="connsiteY163" fmla="*/ 3106 h 4042"/>
              <a:gd name="connsiteX164" fmla="*/ 12092 w 12653"/>
              <a:gd name="connsiteY164" fmla="*/ 3324 h 4042"/>
              <a:gd name="connsiteX165" fmla="*/ 12092 w 12653"/>
              <a:gd name="connsiteY165" fmla="*/ 3283 h 4042"/>
              <a:gd name="connsiteX166" fmla="*/ 12133 w 12653"/>
              <a:gd name="connsiteY166" fmla="*/ 3283 h 4042"/>
              <a:gd name="connsiteX167" fmla="*/ 12133 w 12653"/>
              <a:gd name="connsiteY167" fmla="*/ 3324 h 4042"/>
              <a:gd name="connsiteX168" fmla="*/ 12092 w 12653"/>
              <a:gd name="connsiteY168" fmla="*/ 3324 h 4042"/>
              <a:gd name="connsiteX169" fmla="*/ 240 w 12653"/>
              <a:gd name="connsiteY169" fmla="*/ 3196 h 4042"/>
              <a:gd name="connsiteX170" fmla="*/ 240 w 12653"/>
              <a:gd name="connsiteY170" fmla="*/ 3259 h 4042"/>
              <a:gd name="connsiteX171" fmla="*/ 184 w 12653"/>
              <a:gd name="connsiteY171" fmla="*/ 3259 h 4042"/>
              <a:gd name="connsiteX172" fmla="*/ 184 w 12653"/>
              <a:gd name="connsiteY172" fmla="*/ 3196 h 4042"/>
              <a:gd name="connsiteX173" fmla="*/ 240 w 12653"/>
              <a:gd name="connsiteY173" fmla="*/ 3196 h 4042"/>
              <a:gd name="connsiteX174" fmla="*/ 240 w 12653"/>
              <a:gd name="connsiteY174" fmla="*/ 3106 h 4042"/>
              <a:gd name="connsiteX175" fmla="*/ 240 w 12653"/>
              <a:gd name="connsiteY175" fmla="*/ 3177 h 4042"/>
              <a:gd name="connsiteX176" fmla="*/ 184 w 12653"/>
              <a:gd name="connsiteY176" fmla="*/ 3177 h 4042"/>
              <a:gd name="connsiteX177" fmla="*/ 184 w 12653"/>
              <a:gd name="connsiteY177" fmla="*/ 3106 h 4042"/>
              <a:gd name="connsiteX178" fmla="*/ 240 w 12653"/>
              <a:gd name="connsiteY178" fmla="*/ 3809 h 4042"/>
              <a:gd name="connsiteX179" fmla="*/ 102 w 12653"/>
              <a:gd name="connsiteY179" fmla="*/ 3787 h 4042"/>
              <a:gd name="connsiteX180" fmla="*/ 102 w 12653"/>
              <a:gd name="connsiteY180" fmla="*/ 3724 h 4042"/>
              <a:gd name="connsiteX181" fmla="*/ 166 w 12653"/>
              <a:gd name="connsiteY181" fmla="*/ 3724 h 4042"/>
              <a:gd name="connsiteX182" fmla="*/ 166 w 12653"/>
              <a:gd name="connsiteY182" fmla="*/ 3787 h 4042"/>
              <a:gd name="connsiteX183" fmla="*/ 102 w 12653"/>
              <a:gd name="connsiteY183" fmla="*/ 3787 h 4042"/>
              <a:gd name="connsiteX184" fmla="*/ 102 w 12653"/>
              <a:gd name="connsiteY184" fmla="*/ 3880 h 4042"/>
              <a:gd name="connsiteX185" fmla="*/ 102 w 12653"/>
              <a:gd name="connsiteY185" fmla="*/ 3809 h 4042"/>
              <a:gd name="connsiteX186" fmla="*/ 166 w 12653"/>
              <a:gd name="connsiteY186" fmla="*/ 3809 h 4042"/>
              <a:gd name="connsiteX187" fmla="*/ 166 w 12653"/>
              <a:gd name="connsiteY187" fmla="*/ 3880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2847 h 4042"/>
              <a:gd name="connsiteX98" fmla="*/ 12636 w 12653"/>
              <a:gd name="connsiteY98" fmla="*/ 2847 h 4042"/>
              <a:gd name="connsiteX99" fmla="*/ 12636 w 12653"/>
              <a:gd name="connsiteY99" fmla="*/ 2765 h 4042"/>
              <a:gd name="connsiteX100" fmla="*/ 12574 w 12653"/>
              <a:gd name="connsiteY100" fmla="*/ 2765 h 4042"/>
              <a:gd name="connsiteX101" fmla="*/ 12574 w 12653"/>
              <a:gd name="connsiteY101" fmla="*/ 2708 h 4042"/>
              <a:gd name="connsiteX102" fmla="*/ 12634 w 12653"/>
              <a:gd name="connsiteY102" fmla="*/ 2708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283 h 4042"/>
              <a:gd name="connsiteX118" fmla="*/ 561 w 12653"/>
              <a:gd name="connsiteY118" fmla="*/ 3324 h 4042"/>
              <a:gd name="connsiteX119" fmla="*/ 520 w 12653"/>
              <a:gd name="connsiteY119" fmla="*/ 3324 h 4042"/>
              <a:gd name="connsiteX120" fmla="*/ 520 w 12653"/>
              <a:gd name="connsiteY120" fmla="*/ 3283 h 4042"/>
              <a:gd name="connsiteX121" fmla="*/ 561 w 12653"/>
              <a:gd name="connsiteY121" fmla="*/ 3283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2825 h 4042"/>
              <a:gd name="connsiteX128" fmla="*/ 12574 w 12653"/>
              <a:gd name="connsiteY128" fmla="*/ 2786 h 4042"/>
              <a:gd name="connsiteX129" fmla="*/ 12615 w 12653"/>
              <a:gd name="connsiteY129" fmla="*/ 2786 h 4042"/>
              <a:gd name="connsiteX130" fmla="*/ 12615 w 12653"/>
              <a:gd name="connsiteY130" fmla="*/ 2825 h 4042"/>
              <a:gd name="connsiteX131" fmla="*/ 12574 w 12653"/>
              <a:gd name="connsiteY131" fmla="*/ 2825 h 4042"/>
              <a:gd name="connsiteX132" fmla="*/ 12492 w 12653"/>
              <a:gd name="connsiteY132" fmla="*/ 3339 h 4042"/>
              <a:gd name="connsiteX133" fmla="*/ 12492 w 12653"/>
              <a:gd name="connsiteY133" fmla="*/ 3278 h 4042"/>
              <a:gd name="connsiteX134" fmla="*/ 12571 w 12653"/>
              <a:gd name="connsiteY134" fmla="*/ 3278 h 4042"/>
              <a:gd name="connsiteX135" fmla="*/ 12571 w 12653"/>
              <a:gd name="connsiteY135" fmla="*/ 3201 h 4042"/>
              <a:gd name="connsiteX136" fmla="*/ 12630 w 12653"/>
              <a:gd name="connsiteY136" fmla="*/ 3201 h 4042"/>
              <a:gd name="connsiteX137" fmla="*/ 12630 w 12653"/>
              <a:gd name="connsiteY137" fmla="*/ 3339 h 4042"/>
              <a:gd name="connsiteX138" fmla="*/ 12492 w 12653"/>
              <a:gd name="connsiteY138" fmla="*/ 3339 h 4042"/>
              <a:gd name="connsiteX139" fmla="*/ 12492 w 12653"/>
              <a:gd name="connsiteY139" fmla="*/ 3259 h 4042"/>
              <a:gd name="connsiteX140" fmla="*/ 12492 w 12653"/>
              <a:gd name="connsiteY140" fmla="*/ 3201 h 4042"/>
              <a:gd name="connsiteX141" fmla="*/ 12552 w 12653"/>
              <a:gd name="connsiteY141" fmla="*/ 3201 h 4042"/>
              <a:gd name="connsiteX142" fmla="*/ 12552 w 12653"/>
              <a:gd name="connsiteY142" fmla="*/ 3259 h 4042"/>
              <a:gd name="connsiteX143" fmla="*/ 12492 w 12653"/>
              <a:gd name="connsiteY143" fmla="*/ 3259 h 4042"/>
              <a:gd name="connsiteX144" fmla="*/ 12487 w 12653"/>
              <a:gd name="connsiteY144" fmla="*/ 3084 h 4042"/>
              <a:gd name="connsiteX145" fmla="*/ 12487 w 12653"/>
              <a:gd name="connsiteY145" fmla="*/ 3021 h 4042"/>
              <a:gd name="connsiteX146" fmla="*/ 12552 w 12653"/>
              <a:gd name="connsiteY146" fmla="*/ 3021 h 4042"/>
              <a:gd name="connsiteX147" fmla="*/ 12552 w 12653"/>
              <a:gd name="connsiteY147" fmla="*/ 3084 h 4042"/>
              <a:gd name="connsiteX148" fmla="*/ 12487 w 12653"/>
              <a:gd name="connsiteY148" fmla="*/ 3084 h 4042"/>
              <a:gd name="connsiteX149" fmla="*/ 12552 w 12653"/>
              <a:gd name="connsiteY149" fmla="*/ 3106 h 4042"/>
              <a:gd name="connsiteX150" fmla="*/ 12552 w 12653"/>
              <a:gd name="connsiteY150" fmla="*/ 3177 h 4042"/>
              <a:gd name="connsiteX151" fmla="*/ 12487 w 12653"/>
              <a:gd name="connsiteY151" fmla="*/ 3177 h 4042"/>
              <a:gd name="connsiteX152" fmla="*/ 12487 w 12653"/>
              <a:gd name="connsiteY152" fmla="*/ 3106 h 4042"/>
              <a:gd name="connsiteX153" fmla="*/ 12552 w 12653"/>
              <a:gd name="connsiteY153" fmla="*/ 3106 h 4042"/>
              <a:gd name="connsiteX154" fmla="*/ 12470 w 12653"/>
              <a:gd name="connsiteY154" fmla="*/ 3196 h 4042"/>
              <a:gd name="connsiteX155" fmla="*/ 12470 w 12653"/>
              <a:gd name="connsiteY155" fmla="*/ 3259 h 4042"/>
              <a:gd name="connsiteX156" fmla="*/ 12414 w 12653"/>
              <a:gd name="connsiteY156" fmla="*/ 3259 h 4042"/>
              <a:gd name="connsiteX157" fmla="*/ 12414 w 12653"/>
              <a:gd name="connsiteY157" fmla="*/ 3196 h 4042"/>
              <a:gd name="connsiteX158" fmla="*/ 12470 w 12653"/>
              <a:gd name="connsiteY158" fmla="*/ 3196 h 4042"/>
              <a:gd name="connsiteX159" fmla="*/ 12470 w 12653"/>
              <a:gd name="connsiteY159" fmla="*/ 3106 h 4042"/>
              <a:gd name="connsiteX160" fmla="*/ 12470 w 12653"/>
              <a:gd name="connsiteY160" fmla="*/ 3177 h 4042"/>
              <a:gd name="connsiteX161" fmla="*/ 12414 w 12653"/>
              <a:gd name="connsiteY161" fmla="*/ 3177 h 4042"/>
              <a:gd name="connsiteX162" fmla="*/ 12414 w 12653"/>
              <a:gd name="connsiteY162" fmla="*/ 3106 h 4042"/>
              <a:gd name="connsiteX163" fmla="*/ 12470 w 12653"/>
              <a:gd name="connsiteY163" fmla="*/ 3106 h 4042"/>
              <a:gd name="connsiteX164" fmla="*/ 12092 w 12653"/>
              <a:gd name="connsiteY164" fmla="*/ 3324 h 4042"/>
              <a:gd name="connsiteX165" fmla="*/ 12092 w 12653"/>
              <a:gd name="connsiteY165" fmla="*/ 3283 h 4042"/>
              <a:gd name="connsiteX166" fmla="*/ 12133 w 12653"/>
              <a:gd name="connsiteY166" fmla="*/ 3283 h 4042"/>
              <a:gd name="connsiteX167" fmla="*/ 12133 w 12653"/>
              <a:gd name="connsiteY167" fmla="*/ 3324 h 4042"/>
              <a:gd name="connsiteX168" fmla="*/ 12092 w 12653"/>
              <a:gd name="connsiteY168" fmla="*/ 3324 h 4042"/>
              <a:gd name="connsiteX169" fmla="*/ 240 w 12653"/>
              <a:gd name="connsiteY169" fmla="*/ 3196 h 4042"/>
              <a:gd name="connsiteX170" fmla="*/ 240 w 12653"/>
              <a:gd name="connsiteY170" fmla="*/ 3259 h 4042"/>
              <a:gd name="connsiteX171" fmla="*/ 184 w 12653"/>
              <a:gd name="connsiteY171" fmla="*/ 3259 h 4042"/>
              <a:gd name="connsiteX172" fmla="*/ 184 w 12653"/>
              <a:gd name="connsiteY172" fmla="*/ 3196 h 4042"/>
              <a:gd name="connsiteX173" fmla="*/ 240 w 12653"/>
              <a:gd name="connsiteY173" fmla="*/ 3196 h 4042"/>
              <a:gd name="connsiteX174" fmla="*/ 240 w 12653"/>
              <a:gd name="connsiteY174" fmla="*/ 3106 h 4042"/>
              <a:gd name="connsiteX175" fmla="*/ 240 w 12653"/>
              <a:gd name="connsiteY175" fmla="*/ 3177 h 4042"/>
              <a:gd name="connsiteX176" fmla="*/ 184 w 12653"/>
              <a:gd name="connsiteY176" fmla="*/ 3177 h 4042"/>
              <a:gd name="connsiteX177" fmla="*/ 184 w 12653"/>
              <a:gd name="connsiteY177" fmla="*/ 3106 h 4042"/>
              <a:gd name="connsiteX178" fmla="*/ 240 w 12653"/>
              <a:gd name="connsiteY178" fmla="*/ 3106 h 4042"/>
              <a:gd name="connsiteX179" fmla="*/ 102 w 12653"/>
              <a:gd name="connsiteY179" fmla="*/ 3787 h 4042"/>
              <a:gd name="connsiteX180" fmla="*/ 102 w 12653"/>
              <a:gd name="connsiteY180" fmla="*/ 3724 h 4042"/>
              <a:gd name="connsiteX181" fmla="*/ 166 w 12653"/>
              <a:gd name="connsiteY181" fmla="*/ 3724 h 4042"/>
              <a:gd name="connsiteX182" fmla="*/ 166 w 12653"/>
              <a:gd name="connsiteY182" fmla="*/ 3787 h 4042"/>
              <a:gd name="connsiteX183" fmla="*/ 102 w 12653"/>
              <a:gd name="connsiteY183" fmla="*/ 3787 h 4042"/>
              <a:gd name="connsiteX184" fmla="*/ 102 w 12653"/>
              <a:gd name="connsiteY184" fmla="*/ 3880 h 4042"/>
              <a:gd name="connsiteX185" fmla="*/ 102 w 12653"/>
              <a:gd name="connsiteY185" fmla="*/ 3809 h 4042"/>
              <a:gd name="connsiteX186" fmla="*/ 166 w 12653"/>
              <a:gd name="connsiteY186" fmla="*/ 3809 h 4042"/>
              <a:gd name="connsiteX187" fmla="*/ 166 w 12653"/>
              <a:gd name="connsiteY187" fmla="*/ 3880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2847 h 4042"/>
              <a:gd name="connsiteX98" fmla="*/ 12636 w 12653"/>
              <a:gd name="connsiteY98" fmla="*/ 2847 h 4042"/>
              <a:gd name="connsiteX99" fmla="*/ 12636 w 12653"/>
              <a:gd name="connsiteY99" fmla="*/ 2765 h 4042"/>
              <a:gd name="connsiteX100" fmla="*/ 12574 w 12653"/>
              <a:gd name="connsiteY100" fmla="*/ 2765 h 4042"/>
              <a:gd name="connsiteX101" fmla="*/ 12574 w 12653"/>
              <a:gd name="connsiteY101" fmla="*/ 2708 h 4042"/>
              <a:gd name="connsiteX102" fmla="*/ 12634 w 12653"/>
              <a:gd name="connsiteY102" fmla="*/ 2708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283 h 4042"/>
              <a:gd name="connsiteX118" fmla="*/ 561 w 12653"/>
              <a:gd name="connsiteY118" fmla="*/ 3324 h 4042"/>
              <a:gd name="connsiteX119" fmla="*/ 520 w 12653"/>
              <a:gd name="connsiteY119" fmla="*/ 3324 h 4042"/>
              <a:gd name="connsiteX120" fmla="*/ 520 w 12653"/>
              <a:gd name="connsiteY120" fmla="*/ 3283 h 4042"/>
              <a:gd name="connsiteX121" fmla="*/ 561 w 12653"/>
              <a:gd name="connsiteY121" fmla="*/ 3283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2825 h 4042"/>
              <a:gd name="connsiteX128" fmla="*/ 12574 w 12653"/>
              <a:gd name="connsiteY128" fmla="*/ 2786 h 4042"/>
              <a:gd name="connsiteX129" fmla="*/ 12615 w 12653"/>
              <a:gd name="connsiteY129" fmla="*/ 2786 h 4042"/>
              <a:gd name="connsiteX130" fmla="*/ 12615 w 12653"/>
              <a:gd name="connsiteY130" fmla="*/ 2825 h 4042"/>
              <a:gd name="connsiteX131" fmla="*/ 12574 w 12653"/>
              <a:gd name="connsiteY131" fmla="*/ 2825 h 4042"/>
              <a:gd name="connsiteX132" fmla="*/ 12492 w 12653"/>
              <a:gd name="connsiteY132" fmla="*/ 3339 h 4042"/>
              <a:gd name="connsiteX133" fmla="*/ 12492 w 12653"/>
              <a:gd name="connsiteY133" fmla="*/ 3278 h 4042"/>
              <a:gd name="connsiteX134" fmla="*/ 12571 w 12653"/>
              <a:gd name="connsiteY134" fmla="*/ 3278 h 4042"/>
              <a:gd name="connsiteX135" fmla="*/ 12571 w 12653"/>
              <a:gd name="connsiteY135" fmla="*/ 3201 h 4042"/>
              <a:gd name="connsiteX136" fmla="*/ 12630 w 12653"/>
              <a:gd name="connsiteY136" fmla="*/ 3201 h 4042"/>
              <a:gd name="connsiteX137" fmla="*/ 12630 w 12653"/>
              <a:gd name="connsiteY137" fmla="*/ 3339 h 4042"/>
              <a:gd name="connsiteX138" fmla="*/ 12492 w 12653"/>
              <a:gd name="connsiteY138" fmla="*/ 3339 h 4042"/>
              <a:gd name="connsiteX139" fmla="*/ 12492 w 12653"/>
              <a:gd name="connsiteY139" fmla="*/ 3259 h 4042"/>
              <a:gd name="connsiteX140" fmla="*/ 12492 w 12653"/>
              <a:gd name="connsiteY140" fmla="*/ 3201 h 4042"/>
              <a:gd name="connsiteX141" fmla="*/ 12552 w 12653"/>
              <a:gd name="connsiteY141" fmla="*/ 3201 h 4042"/>
              <a:gd name="connsiteX142" fmla="*/ 12552 w 12653"/>
              <a:gd name="connsiteY142" fmla="*/ 3259 h 4042"/>
              <a:gd name="connsiteX143" fmla="*/ 12492 w 12653"/>
              <a:gd name="connsiteY143" fmla="*/ 3259 h 4042"/>
              <a:gd name="connsiteX144" fmla="*/ 12487 w 12653"/>
              <a:gd name="connsiteY144" fmla="*/ 3084 h 4042"/>
              <a:gd name="connsiteX145" fmla="*/ 12487 w 12653"/>
              <a:gd name="connsiteY145" fmla="*/ 3021 h 4042"/>
              <a:gd name="connsiteX146" fmla="*/ 12552 w 12653"/>
              <a:gd name="connsiteY146" fmla="*/ 3021 h 4042"/>
              <a:gd name="connsiteX147" fmla="*/ 12552 w 12653"/>
              <a:gd name="connsiteY147" fmla="*/ 3084 h 4042"/>
              <a:gd name="connsiteX148" fmla="*/ 12487 w 12653"/>
              <a:gd name="connsiteY148" fmla="*/ 3084 h 4042"/>
              <a:gd name="connsiteX149" fmla="*/ 12552 w 12653"/>
              <a:gd name="connsiteY149" fmla="*/ 3106 h 4042"/>
              <a:gd name="connsiteX150" fmla="*/ 12552 w 12653"/>
              <a:gd name="connsiteY150" fmla="*/ 3177 h 4042"/>
              <a:gd name="connsiteX151" fmla="*/ 12487 w 12653"/>
              <a:gd name="connsiteY151" fmla="*/ 3177 h 4042"/>
              <a:gd name="connsiteX152" fmla="*/ 12487 w 12653"/>
              <a:gd name="connsiteY152" fmla="*/ 3106 h 4042"/>
              <a:gd name="connsiteX153" fmla="*/ 12552 w 12653"/>
              <a:gd name="connsiteY153" fmla="*/ 3106 h 4042"/>
              <a:gd name="connsiteX154" fmla="*/ 12470 w 12653"/>
              <a:gd name="connsiteY154" fmla="*/ 3196 h 4042"/>
              <a:gd name="connsiteX155" fmla="*/ 12470 w 12653"/>
              <a:gd name="connsiteY155" fmla="*/ 3259 h 4042"/>
              <a:gd name="connsiteX156" fmla="*/ 12414 w 12653"/>
              <a:gd name="connsiteY156" fmla="*/ 3259 h 4042"/>
              <a:gd name="connsiteX157" fmla="*/ 12414 w 12653"/>
              <a:gd name="connsiteY157" fmla="*/ 3196 h 4042"/>
              <a:gd name="connsiteX158" fmla="*/ 12470 w 12653"/>
              <a:gd name="connsiteY158" fmla="*/ 3196 h 4042"/>
              <a:gd name="connsiteX159" fmla="*/ 12470 w 12653"/>
              <a:gd name="connsiteY159" fmla="*/ 3106 h 4042"/>
              <a:gd name="connsiteX160" fmla="*/ 12470 w 12653"/>
              <a:gd name="connsiteY160" fmla="*/ 3177 h 4042"/>
              <a:gd name="connsiteX161" fmla="*/ 12414 w 12653"/>
              <a:gd name="connsiteY161" fmla="*/ 3177 h 4042"/>
              <a:gd name="connsiteX162" fmla="*/ 12414 w 12653"/>
              <a:gd name="connsiteY162" fmla="*/ 3106 h 4042"/>
              <a:gd name="connsiteX163" fmla="*/ 12470 w 12653"/>
              <a:gd name="connsiteY163" fmla="*/ 3106 h 4042"/>
              <a:gd name="connsiteX164" fmla="*/ 12092 w 12653"/>
              <a:gd name="connsiteY164" fmla="*/ 3324 h 4042"/>
              <a:gd name="connsiteX165" fmla="*/ 12092 w 12653"/>
              <a:gd name="connsiteY165" fmla="*/ 3283 h 4042"/>
              <a:gd name="connsiteX166" fmla="*/ 12133 w 12653"/>
              <a:gd name="connsiteY166" fmla="*/ 3283 h 4042"/>
              <a:gd name="connsiteX167" fmla="*/ 12133 w 12653"/>
              <a:gd name="connsiteY167" fmla="*/ 3324 h 4042"/>
              <a:gd name="connsiteX168" fmla="*/ 12092 w 12653"/>
              <a:gd name="connsiteY168" fmla="*/ 3324 h 4042"/>
              <a:gd name="connsiteX169" fmla="*/ 240 w 12653"/>
              <a:gd name="connsiteY169" fmla="*/ 3196 h 4042"/>
              <a:gd name="connsiteX170" fmla="*/ 240 w 12653"/>
              <a:gd name="connsiteY170" fmla="*/ 3259 h 4042"/>
              <a:gd name="connsiteX171" fmla="*/ 184 w 12653"/>
              <a:gd name="connsiteY171" fmla="*/ 3259 h 4042"/>
              <a:gd name="connsiteX172" fmla="*/ 184 w 12653"/>
              <a:gd name="connsiteY172" fmla="*/ 3196 h 4042"/>
              <a:gd name="connsiteX173" fmla="*/ 240 w 12653"/>
              <a:gd name="connsiteY173" fmla="*/ 3196 h 4042"/>
              <a:gd name="connsiteX174" fmla="*/ 240 w 12653"/>
              <a:gd name="connsiteY174" fmla="*/ 3106 h 4042"/>
              <a:gd name="connsiteX175" fmla="*/ 240 w 12653"/>
              <a:gd name="connsiteY175" fmla="*/ 3177 h 4042"/>
              <a:gd name="connsiteX176" fmla="*/ 184 w 12653"/>
              <a:gd name="connsiteY176" fmla="*/ 3177 h 4042"/>
              <a:gd name="connsiteX177" fmla="*/ 184 w 12653"/>
              <a:gd name="connsiteY177" fmla="*/ 3106 h 4042"/>
              <a:gd name="connsiteX178" fmla="*/ 240 w 12653"/>
              <a:gd name="connsiteY178" fmla="*/ 3106 h 4042"/>
              <a:gd name="connsiteX179" fmla="*/ 102 w 12653"/>
              <a:gd name="connsiteY179" fmla="*/ 3084 h 4042"/>
              <a:gd name="connsiteX180" fmla="*/ 102 w 12653"/>
              <a:gd name="connsiteY180" fmla="*/ 3724 h 4042"/>
              <a:gd name="connsiteX181" fmla="*/ 166 w 12653"/>
              <a:gd name="connsiteY181" fmla="*/ 3724 h 4042"/>
              <a:gd name="connsiteX182" fmla="*/ 166 w 12653"/>
              <a:gd name="connsiteY182" fmla="*/ 3787 h 4042"/>
              <a:gd name="connsiteX183" fmla="*/ 102 w 12653"/>
              <a:gd name="connsiteY183" fmla="*/ 3787 h 4042"/>
              <a:gd name="connsiteX184" fmla="*/ 102 w 12653"/>
              <a:gd name="connsiteY184" fmla="*/ 3880 h 4042"/>
              <a:gd name="connsiteX185" fmla="*/ 102 w 12653"/>
              <a:gd name="connsiteY185" fmla="*/ 3809 h 4042"/>
              <a:gd name="connsiteX186" fmla="*/ 166 w 12653"/>
              <a:gd name="connsiteY186" fmla="*/ 3809 h 4042"/>
              <a:gd name="connsiteX187" fmla="*/ 166 w 12653"/>
              <a:gd name="connsiteY187" fmla="*/ 3880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2847 h 4042"/>
              <a:gd name="connsiteX98" fmla="*/ 12636 w 12653"/>
              <a:gd name="connsiteY98" fmla="*/ 2847 h 4042"/>
              <a:gd name="connsiteX99" fmla="*/ 12636 w 12653"/>
              <a:gd name="connsiteY99" fmla="*/ 2765 h 4042"/>
              <a:gd name="connsiteX100" fmla="*/ 12574 w 12653"/>
              <a:gd name="connsiteY100" fmla="*/ 2765 h 4042"/>
              <a:gd name="connsiteX101" fmla="*/ 12574 w 12653"/>
              <a:gd name="connsiteY101" fmla="*/ 2708 h 4042"/>
              <a:gd name="connsiteX102" fmla="*/ 12634 w 12653"/>
              <a:gd name="connsiteY102" fmla="*/ 2708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283 h 4042"/>
              <a:gd name="connsiteX118" fmla="*/ 561 w 12653"/>
              <a:gd name="connsiteY118" fmla="*/ 3324 h 4042"/>
              <a:gd name="connsiteX119" fmla="*/ 520 w 12653"/>
              <a:gd name="connsiteY119" fmla="*/ 3324 h 4042"/>
              <a:gd name="connsiteX120" fmla="*/ 520 w 12653"/>
              <a:gd name="connsiteY120" fmla="*/ 3283 h 4042"/>
              <a:gd name="connsiteX121" fmla="*/ 561 w 12653"/>
              <a:gd name="connsiteY121" fmla="*/ 3283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2825 h 4042"/>
              <a:gd name="connsiteX128" fmla="*/ 12574 w 12653"/>
              <a:gd name="connsiteY128" fmla="*/ 2786 h 4042"/>
              <a:gd name="connsiteX129" fmla="*/ 12615 w 12653"/>
              <a:gd name="connsiteY129" fmla="*/ 2786 h 4042"/>
              <a:gd name="connsiteX130" fmla="*/ 12615 w 12653"/>
              <a:gd name="connsiteY130" fmla="*/ 2825 h 4042"/>
              <a:gd name="connsiteX131" fmla="*/ 12574 w 12653"/>
              <a:gd name="connsiteY131" fmla="*/ 2825 h 4042"/>
              <a:gd name="connsiteX132" fmla="*/ 12492 w 12653"/>
              <a:gd name="connsiteY132" fmla="*/ 3339 h 4042"/>
              <a:gd name="connsiteX133" fmla="*/ 12492 w 12653"/>
              <a:gd name="connsiteY133" fmla="*/ 3278 h 4042"/>
              <a:gd name="connsiteX134" fmla="*/ 12571 w 12653"/>
              <a:gd name="connsiteY134" fmla="*/ 3278 h 4042"/>
              <a:gd name="connsiteX135" fmla="*/ 12571 w 12653"/>
              <a:gd name="connsiteY135" fmla="*/ 3201 h 4042"/>
              <a:gd name="connsiteX136" fmla="*/ 12630 w 12653"/>
              <a:gd name="connsiteY136" fmla="*/ 3201 h 4042"/>
              <a:gd name="connsiteX137" fmla="*/ 12630 w 12653"/>
              <a:gd name="connsiteY137" fmla="*/ 3339 h 4042"/>
              <a:gd name="connsiteX138" fmla="*/ 12492 w 12653"/>
              <a:gd name="connsiteY138" fmla="*/ 3339 h 4042"/>
              <a:gd name="connsiteX139" fmla="*/ 12492 w 12653"/>
              <a:gd name="connsiteY139" fmla="*/ 3259 h 4042"/>
              <a:gd name="connsiteX140" fmla="*/ 12492 w 12653"/>
              <a:gd name="connsiteY140" fmla="*/ 3201 h 4042"/>
              <a:gd name="connsiteX141" fmla="*/ 12552 w 12653"/>
              <a:gd name="connsiteY141" fmla="*/ 3201 h 4042"/>
              <a:gd name="connsiteX142" fmla="*/ 12552 w 12653"/>
              <a:gd name="connsiteY142" fmla="*/ 3259 h 4042"/>
              <a:gd name="connsiteX143" fmla="*/ 12492 w 12653"/>
              <a:gd name="connsiteY143" fmla="*/ 3259 h 4042"/>
              <a:gd name="connsiteX144" fmla="*/ 12487 w 12653"/>
              <a:gd name="connsiteY144" fmla="*/ 3084 h 4042"/>
              <a:gd name="connsiteX145" fmla="*/ 12487 w 12653"/>
              <a:gd name="connsiteY145" fmla="*/ 3021 h 4042"/>
              <a:gd name="connsiteX146" fmla="*/ 12552 w 12653"/>
              <a:gd name="connsiteY146" fmla="*/ 3021 h 4042"/>
              <a:gd name="connsiteX147" fmla="*/ 12552 w 12653"/>
              <a:gd name="connsiteY147" fmla="*/ 3084 h 4042"/>
              <a:gd name="connsiteX148" fmla="*/ 12487 w 12653"/>
              <a:gd name="connsiteY148" fmla="*/ 3084 h 4042"/>
              <a:gd name="connsiteX149" fmla="*/ 12552 w 12653"/>
              <a:gd name="connsiteY149" fmla="*/ 3106 h 4042"/>
              <a:gd name="connsiteX150" fmla="*/ 12552 w 12653"/>
              <a:gd name="connsiteY150" fmla="*/ 3177 h 4042"/>
              <a:gd name="connsiteX151" fmla="*/ 12487 w 12653"/>
              <a:gd name="connsiteY151" fmla="*/ 3177 h 4042"/>
              <a:gd name="connsiteX152" fmla="*/ 12487 w 12653"/>
              <a:gd name="connsiteY152" fmla="*/ 3106 h 4042"/>
              <a:gd name="connsiteX153" fmla="*/ 12552 w 12653"/>
              <a:gd name="connsiteY153" fmla="*/ 3106 h 4042"/>
              <a:gd name="connsiteX154" fmla="*/ 12470 w 12653"/>
              <a:gd name="connsiteY154" fmla="*/ 3196 h 4042"/>
              <a:gd name="connsiteX155" fmla="*/ 12470 w 12653"/>
              <a:gd name="connsiteY155" fmla="*/ 3259 h 4042"/>
              <a:gd name="connsiteX156" fmla="*/ 12414 w 12653"/>
              <a:gd name="connsiteY156" fmla="*/ 3259 h 4042"/>
              <a:gd name="connsiteX157" fmla="*/ 12414 w 12653"/>
              <a:gd name="connsiteY157" fmla="*/ 3196 h 4042"/>
              <a:gd name="connsiteX158" fmla="*/ 12470 w 12653"/>
              <a:gd name="connsiteY158" fmla="*/ 3196 h 4042"/>
              <a:gd name="connsiteX159" fmla="*/ 12470 w 12653"/>
              <a:gd name="connsiteY159" fmla="*/ 3106 h 4042"/>
              <a:gd name="connsiteX160" fmla="*/ 12470 w 12653"/>
              <a:gd name="connsiteY160" fmla="*/ 3177 h 4042"/>
              <a:gd name="connsiteX161" fmla="*/ 12414 w 12653"/>
              <a:gd name="connsiteY161" fmla="*/ 3177 h 4042"/>
              <a:gd name="connsiteX162" fmla="*/ 12414 w 12653"/>
              <a:gd name="connsiteY162" fmla="*/ 3106 h 4042"/>
              <a:gd name="connsiteX163" fmla="*/ 12470 w 12653"/>
              <a:gd name="connsiteY163" fmla="*/ 3106 h 4042"/>
              <a:gd name="connsiteX164" fmla="*/ 12092 w 12653"/>
              <a:gd name="connsiteY164" fmla="*/ 3324 h 4042"/>
              <a:gd name="connsiteX165" fmla="*/ 12092 w 12653"/>
              <a:gd name="connsiteY165" fmla="*/ 3283 h 4042"/>
              <a:gd name="connsiteX166" fmla="*/ 12133 w 12653"/>
              <a:gd name="connsiteY166" fmla="*/ 3283 h 4042"/>
              <a:gd name="connsiteX167" fmla="*/ 12133 w 12653"/>
              <a:gd name="connsiteY167" fmla="*/ 3324 h 4042"/>
              <a:gd name="connsiteX168" fmla="*/ 12092 w 12653"/>
              <a:gd name="connsiteY168" fmla="*/ 3324 h 4042"/>
              <a:gd name="connsiteX169" fmla="*/ 240 w 12653"/>
              <a:gd name="connsiteY169" fmla="*/ 3196 h 4042"/>
              <a:gd name="connsiteX170" fmla="*/ 240 w 12653"/>
              <a:gd name="connsiteY170" fmla="*/ 3259 h 4042"/>
              <a:gd name="connsiteX171" fmla="*/ 184 w 12653"/>
              <a:gd name="connsiteY171" fmla="*/ 3259 h 4042"/>
              <a:gd name="connsiteX172" fmla="*/ 184 w 12653"/>
              <a:gd name="connsiteY172" fmla="*/ 3196 h 4042"/>
              <a:gd name="connsiteX173" fmla="*/ 240 w 12653"/>
              <a:gd name="connsiteY173" fmla="*/ 3196 h 4042"/>
              <a:gd name="connsiteX174" fmla="*/ 240 w 12653"/>
              <a:gd name="connsiteY174" fmla="*/ 3106 h 4042"/>
              <a:gd name="connsiteX175" fmla="*/ 240 w 12653"/>
              <a:gd name="connsiteY175" fmla="*/ 3177 h 4042"/>
              <a:gd name="connsiteX176" fmla="*/ 184 w 12653"/>
              <a:gd name="connsiteY176" fmla="*/ 3177 h 4042"/>
              <a:gd name="connsiteX177" fmla="*/ 184 w 12653"/>
              <a:gd name="connsiteY177" fmla="*/ 3106 h 4042"/>
              <a:gd name="connsiteX178" fmla="*/ 240 w 12653"/>
              <a:gd name="connsiteY178" fmla="*/ 3106 h 4042"/>
              <a:gd name="connsiteX179" fmla="*/ 102 w 12653"/>
              <a:gd name="connsiteY179" fmla="*/ 3084 h 4042"/>
              <a:gd name="connsiteX180" fmla="*/ 102 w 12653"/>
              <a:gd name="connsiteY180" fmla="*/ 3021 h 4042"/>
              <a:gd name="connsiteX181" fmla="*/ 166 w 12653"/>
              <a:gd name="connsiteY181" fmla="*/ 3724 h 4042"/>
              <a:gd name="connsiteX182" fmla="*/ 166 w 12653"/>
              <a:gd name="connsiteY182" fmla="*/ 3787 h 4042"/>
              <a:gd name="connsiteX183" fmla="*/ 102 w 12653"/>
              <a:gd name="connsiteY183" fmla="*/ 3787 h 4042"/>
              <a:gd name="connsiteX184" fmla="*/ 102 w 12653"/>
              <a:gd name="connsiteY184" fmla="*/ 3880 h 4042"/>
              <a:gd name="connsiteX185" fmla="*/ 102 w 12653"/>
              <a:gd name="connsiteY185" fmla="*/ 3809 h 4042"/>
              <a:gd name="connsiteX186" fmla="*/ 166 w 12653"/>
              <a:gd name="connsiteY186" fmla="*/ 3809 h 4042"/>
              <a:gd name="connsiteX187" fmla="*/ 166 w 12653"/>
              <a:gd name="connsiteY187" fmla="*/ 3880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2847 h 4042"/>
              <a:gd name="connsiteX98" fmla="*/ 12636 w 12653"/>
              <a:gd name="connsiteY98" fmla="*/ 2847 h 4042"/>
              <a:gd name="connsiteX99" fmla="*/ 12636 w 12653"/>
              <a:gd name="connsiteY99" fmla="*/ 2765 h 4042"/>
              <a:gd name="connsiteX100" fmla="*/ 12574 w 12653"/>
              <a:gd name="connsiteY100" fmla="*/ 2765 h 4042"/>
              <a:gd name="connsiteX101" fmla="*/ 12574 w 12653"/>
              <a:gd name="connsiteY101" fmla="*/ 2708 h 4042"/>
              <a:gd name="connsiteX102" fmla="*/ 12634 w 12653"/>
              <a:gd name="connsiteY102" fmla="*/ 2708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283 h 4042"/>
              <a:gd name="connsiteX118" fmla="*/ 561 w 12653"/>
              <a:gd name="connsiteY118" fmla="*/ 3324 h 4042"/>
              <a:gd name="connsiteX119" fmla="*/ 520 w 12653"/>
              <a:gd name="connsiteY119" fmla="*/ 3324 h 4042"/>
              <a:gd name="connsiteX120" fmla="*/ 520 w 12653"/>
              <a:gd name="connsiteY120" fmla="*/ 3283 h 4042"/>
              <a:gd name="connsiteX121" fmla="*/ 561 w 12653"/>
              <a:gd name="connsiteY121" fmla="*/ 3283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2825 h 4042"/>
              <a:gd name="connsiteX128" fmla="*/ 12574 w 12653"/>
              <a:gd name="connsiteY128" fmla="*/ 2786 h 4042"/>
              <a:gd name="connsiteX129" fmla="*/ 12615 w 12653"/>
              <a:gd name="connsiteY129" fmla="*/ 2786 h 4042"/>
              <a:gd name="connsiteX130" fmla="*/ 12615 w 12653"/>
              <a:gd name="connsiteY130" fmla="*/ 2825 h 4042"/>
              <a:gd name="connsiteX131" fmla="*/ 12574 w 12653"/>
              <a:gd name="connsiteY131" fmla="*/ 2825 h 4042"/>
              <a:gd name="connsiteX132" fmla="*/ 12492 w 12653"/>
              <a:gd name="connsiteY132" fmla="*/ 3339 h 4042"/>
              <a:gd name="connsiteX133" fmla="*/ 12492 w 12653"/>
              <a:gd name="connsiteY133" fmla="*/ 3278 h 4042"/>
              <a:gd name="connsiteX134" fmla="*/ 12571 w 12653"/>
              <a:gd name="connsiteY134" fmla="*/ 3278 h 4042"/>
              <a:gd name="connsiteX135" fmla="*/ 12571 w 12653"/>
              <a:gd name="connsiteY135" fmla="*/ 3201 h 4042"/>
              <a:gd name="connsiteX136" fmla="*/ 12630 w 12653"/>
              <a:gd name="connsiteY136" fmla="*/ 3201 h 4042"/>
              <a:gd name="connsiteX137" fmla="*/ 12630 w 12653"/>
              <a:gd name="connsiteY137" fmla="*/ 3339 h 4042"/>
              <a:gd name="connsiteX138" fmla="*/ 12492 w 12653"/>
              <a:gd name="connsiteY138" fmla="*/ 3339 h 4042"/>
              <a:gd name="connsiteX139" fmla="*/ 12492 w 12653"/>
              <a:gd name="connsiteY139" fmla="*/ 3259 h 4042"/>
              <a:gd name="connsiteX140" fmla="*/ 12492 w 12653"/>
              <a:gd name="connsiteY140" fmla="*/ 3201 h 4042"/>
              <a:gd name="connsiteX141" fmla="*/ 12552 w 12653"/>
              <a:gd name="connsiteY141" fmla="*/ 3201 h 4042"/>
              <a:gd name="connsiteX142" fmla="*/ 12552 w 12653"/>
              <a:gd name="connsiteY142" fmla="*/ 3259 h 4042"/>
              <a:gd name="connsiteX143" fmla="*/ 12492 w 12653"/>
              <a:gd name="connsiteY143" fmla="*/ 3259 h 4042"/>
              <a:gd name="connsiteX144" fmla="*/ 12487 w 12653"/>
              <a:gd name="connsiteY144" fmla="*/ 3084 h 4042"/>
              <a:gd name="connsiteX145" fmla="*/ 12487 w 12653"/>
              <a:gd name="connsiteY145" fmla="*/ 3021 h 4042"/>
              <a:gd name="connsiteX146" fmla="*/ 12552 w 12653"/>
              <a:gd name="connsiteY146" fmla="*/ 3021 h 4042"/>
              <a:gd name="connsiteX147" fmla="*/ 12552 w 12653"/>
              <a:gd name="connsiteY147" fmla="*/ 3084 h 4042"/>
              <a:gd name="connsiteX148" fmla="*/ 12487 w 12653"/>
              <a:gd name="connsiteY148" fmla="*/ 3084 h 4042"/>
              <a:gd name="connsiteX149" fmla="*/ 12552 w 12653"/>
              <a:gd name="connsiteY149" fmla="*/ 3106 h 4042"/>
              <a:gd name="connsiteX150" fmla="*/ 12552 w 12653"/>
              <a:gd name="connsiteY150" fmla="*/ 3177 h 4042"/>
              <a:gd name="connsiteX151" fmla="*/ 12487 w 12653"/>
              <a:gd name="connsiteY151" fmla="*/ 3177 h 4042"/>
              <a:gd name="connsiteX152" fmla="*/ 12487 w 12653"/>
              <a:gd name="connsiteY152" fmla="*/ 3106 h 4042"/>
              <a:gd name="connsiteX153" fmla="*/ 12552 w 12653"/>
              <a:gd name="connsiteY153" fmla="*/ 3106 h 4042"/>
              <a:gd name="connsiteX154" fmla="*/ 12470 w 12653"/>
              <a:gd name="connsiteY154" fmla="*/ 3196 h 4042"/>
              <a:gd name="connsiteX155" fmla="*/ 12470 w 12653"/>
              <a:gd name="connsiteY155" fmla="*/ 3259 h 4042"/>
              <a:gd name="connsiteX156" fmla="*/ 12414 w 12653"/>
              <a:gd name="connsiteY156" fmla="*/ 3259 h 4042"/>
              <a:gd name="connsiteX157" fmla="*/ 12414 w 12653"/>
              <a:gd name="connsiteY157" fmla="*/ 3196 h 4042"/>
              <a:gd name="connsiteX158" fmla="*/ 12470 w 12653"/>
              <a:gd name="connsiteY158" fmla="*/ 3196 h 4042"/>
              <a:gd name="connsiteX159" fmla="*/ 12470 w 12653"/>
              <a:gd name="connsiteY159" fmla="*/ 3106 h 4042"/>
              <a:gd name="connsiteX160" fmla="*/ 12470 w 12653"/>
              <a:gd name="connsiteY160" fmla="*/ 3177 h 4042"/>
              <a:gd name="connsiteX161" fmla="*/ 12414 w 12653"/>
              <a:gd name="connsiteY161" fmla="*/ 3177 h 4042"/>
              <a:gd name="connsiteX162" fmla="*/ 12414 w 12653"/>
              <a:gd name="connsiteY162" fmla="*/ 3106 h 4042"/>
              <a:gd name="connsiteX163" fmla="*/ 12470 w 12653"/>
              <a:gd name="connsiteY163" fmla="*/ 3106 h 4042"/>
              <a:gd name="connsiteX164" fmla="*/ 12092 w 12653"/>
              <a:gd name="connsiteY164" fmla="*/ 3324 h 4042"/>
              <a:gd name="connsiteX165" fmla="*/ 12092 w 12653"/>
              <a:gd name="connsiteY165" fmla="*/ 3283 h 4042"/>
              <a:gd name="connsiteX166" fmla="*/ 12133 w 12653"/>
              <a:gd name="connsiteY166" fmla="*/ 3283 h 4042"/>
              <a:gd name="connsiteX167" fmla="*/ 12133 w 12653"/>
              <a:gd name="connsiteY167" fmla="*/ 3324 h 4042"/>
              <a:gd name="connsiteX168" fmla="*/ 12092 w 12653"/>
              <a:gd name="connsiteY168" fmla="*/ 3324 h 4042"/>
              <a:gd name="connsiteX169" fmla="*/ 240 w 12653"/>
              <a:gd name="connsiteY169" fmla="*/ 3196 h 4042"/>
              <a:gd name="connsiteX170" fmla="*/ 240 w 12653"/>
              <a:gd name="connsiteY170" fmla="*/ 3259 h 4042"/>
              <a:gd name="connsiteX171" fmla="*/ 184 w 12653"/>
              <a:gd name="connsiteY171" fmla="*/ 3259 h 4042"/>
              <a:gd name="connsiteX172" fmla="*/ 184 w 12653"/>
              <a:gd name="connsiteY172" fmla="*/ 3196 h 4042"/>
              <a:gd name="connsiteX173" fmla="*/ 240 w 12653"/>
              <a:gd name="connsiteY173" fmla="*/ 3196 h 4042"/>
              <a:gd name="connsiteX174" fmla="*/ 240 w 12653"/>
              <a:gd name="connsiteY174" fmla="*/ 3106 h 4042"/>
              <a:gd name="connsiteX175" fmla="*/ 240 w 12653"/>
              <a:gd name="connsiteY175" fmla="*/ 3177 h 4042"/>
              <a:gd name="connsiteX176" fmla="*/ 184 w 12653"/>
              <a:gd name="connsiteY176" fmla="*/ 3177 h 4042"/>
              <a:gd name="connsiteX177" fmla="*/ 184 w 12653"/>
              <a:gd name="connsiteY177" fmla="*/ 3106 h 4042"/>
              <a:gd name="connsiteX178" fmla="*/ 240 w 12653"/>
              <a:gd name="connsiteY178" fmla="*/ 3106 h 4042"/>
              <a:gd name="connsiteX179" fmla="*/ 102 w 12653"/>
              <a:gd name="connsiteY179" fmla="*/ 3084 h 4042"/>
              <a:gd name="connsiteX180" fmla="*/ 102 w 12653"/>
              <a:gd name="connsiteY180" fmla="*/ 3021 h 4042"/>
              <a:gd name="connsiteX181" fmla="*/ 166 w 12653"/>
              <a:gd name="connsiteY181" fmla="*/ 3021 h 4042"/>
              <a:gd name="connsiteX182" fmla="*/ 166 w 12653"/>
              <a:gd name="connsiteY182" fmla="*/ 3787 h 4042"/>
              <a:gd name="connsiteX183" fmla="*/ 102 w 12653"/>
              <a:gd name="connsiteY183" fmla="*/ 3787 h 4042"/>
              <a:gd name="connsiteX184" fmla="*/ 102 w 12653"/>
              <a:gd name="connsiteY184" fmla="*/ 3880 h 4042"/>
              <a:gd name="connsiteX185" fmla="*/ 102 w 12653"/>
              <a:gd name="connsiteY185" fmla="*/ 3809 h 4042"/>
              <a:gd name="connsiteX186" fmla="*/ 166 w 12653"/>
              <a:gd name="connsiteY186" fmla="*/ 3809 h 4042"/>
              <a:gd name="connsiteX187" fmla="*/ 166 w 12653"/>
              <a:gd name="connsiteY187" fmla="*/ 3880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2847 h 4042"/>
              <a:gd name="connsiteX98" fmla="*/ 12636 w 12653"/>
              <a:gd name="connsiteY98" fmla="*/ 2847 h 4042"/>
              <a:gd name="connsiteX99" fmla="*/ 12636 w 12653"/>
              <a:gd name="connsiteY99" fmla="*/ 2765 h 4042"/>
              <a:gd name="connsiteX100" fmla="*/ 12574 w 12653"/>
              <a:gd name="connsiteY100" fmla="*/ 2765 h 4042"/>
              <a:gd name="connsiteX101" fmla="*/ 12574 w 12653"/>
              <a:gd name="connsiteY101" fmla="*/ 2708 h 4042"/>
              <a:gd name="connsiteX102" fmla="*/ 12634 w 12653"/>
              <a:gd name="connsiteY102" fmla="*/ 2708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283 h 4042"/>
              <a:gd name="connsiteX118" fmla="*/ 561 w 12653"/>
              <a:gd name="connsiteY118" fmla="*/ 3324 h 4042"/>
              <a:gd name="connsiteX119" fmla="*/ 520 w 12653"/>
              <a:gd name="connsiteY119" fmla="*/ 3324 h 4042"/>
              <a:gd name="connsiteX120" fmla="*/ 520 w 12653"/>
              <a:gd name="connsiteY120" fmla="*/ 3283 h 4042"/>
              <a:gd name="connsiteX121" fmla="*/ 561 w 12653"/>
              <a:gd name="connsiteY121" fmla="*/ 3283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2825 h 4042"/>
              <a:gd name="connsiteX128" fmla="*/ 12574 w 12653"/>
              <a:gd name="connsiteY128" fmla="*/ 2786 h 4042"/>
              <a:gd name="connsiteX129" fmla="*/ 12615 w 12653"/>
              <a:gd name="connsiteY129" fmla="*/ 2786 h 4042"/>
              <a:gd name="connsiteX130" fmla="*/ 12615 w 12653"/>
              <a:gd name="connsiteY130" fmla="*/ 2825 h 4042"/>
              <a:gd name="connsiteX131" fmla="*/ 12574 w 12653"/>
              <a:gd name="connsiteY131" fmla="*/ 2825 h 4042"/>
              <a:gd name="connsiteX132" fmla="*/ 12492 w 12653"/>
              <a:gd name="connsiteY132" fmla="*/ 3339 h 4042"/>
              <a:gd name="connsiteX133" fmla="*/ 12492 w 12653"/>
              <a:gd name="connsiteY133" fmla="*/ 3278 h 4042"/>
              <a:gd name="connsiteX134" fmla="*/ 12571 w 12653"/>
              <a:gd name="connsiteY134" fmla="*/ 3278 h 4042"/>
              <a:gd name="connsiteX135" fmla="*/ 12571 w 12653"/>
              <a:gd name="connsiteY135" fmla="*/ 3201 h 4042"/>
              <a:gd name="connsiteX136" fmla="*/ 12630 w 12653"/>
              <a:gd name="connsiteY136" fmla="*/ 3201 h 4042"/>
              <a:gd name="connsiteX137" fmla="*/ 12630 w 12653"/>
              <a:gd name="connsiteY137" fmla="*/ 3339 h 4042"/>
              <a:gd name="connsiteX138" fmla="*/ 12492 w 12653"/>
              <a:gd name="connsiteY138" fmla="*/ 3339 h 4042"/>
              <a:gd name="connsiteX139" fmla="*/ 12492 w 12653"/>
              <a:gd name="connsiteY139" fmla="*/ 3259 h 4042"/>
              <a:gd name="connsiteX140" fmla="*/ 12492 w 12653"/>
              <a:gd name="connsiteY140" fmla="*/ 3201 h 4042"/>
              <a:gd name="connsiteX141" fmla="*/ 12552 w 12653"/>
              <a:gd name="connsiteY141" fmla="*/ 3201 h 4042"/>
              <a:gd name="connsiteX142" fmla="*/ 12552 w 12653"/>
              <a:gd name="connsiteY142" fmla="*/ 3259 h 4042"/>
              <a:gd name="connsiteX143" fmla="*/ 12492 w 12653"/>
              <a:gd name="connsiteY143" fmla="*/ 3259 h 4042"/>
              <a:gd name="connsiteX144" fmla="*/ 12487 w 12653"/>
              <a:gd name="connsiteY144" fmla="*/ 3084 h 4042"/>
              <a:gd name="connsiteX145" fmla="*/ 12487 w 12653"/>
              <a:gd name="connsiteY145" fmla="*/ 3021 h 4042"/>
              <a:gd name="connsiteX146" fmla="*/ 12552 w 12653"/>
              <a:gd name="connsiteY146" fmla="*/ 3021 h 4042"/>
              <a:gd name="connsiteX147" fmla="*/ 12552 w 12653"/>
              <a:gd name="connsiteY147" fmla="*/ 3084 h 4042"/>
              <a:gd name="connsiteX148" fmla="*/ 12487 w 12653"/>
              <a:gd name="connsiteY148" fmla="*/ 3084 h 4042"/>
              <a:gd name="connsiteX149" fmla="*/ 12552 w 12653"/>
              <a:gd name="connsiteY149" fmla="*/ 3106 h 4042"/>
              <a:gd name="connsiteX150" fmla="*/ 12552 w 12653"/>
              <a:gd name="connsiteY150" fmla="*/ 3177 h 4042"/>
              <a:gd name="connsiteX151" fmla="*/ 12487 w 12653"/>
              <a:gd name="connsiteY151" fmla="*/ 3177 h 4042"/>
              <a:gd name="connsiteX152" fmla="*/ 12487 w 12653"/>
              <a:gd name="connsiteY152" fmla="*/ 3106 h 4042"/>
              <a:gd name="connsiteX153" fmla="*/ 12552 w 12653"/>
              <a:gd name="connsiteY153" fmla="*/ 3106 h 4042"/>
              <a:gd name="connsiteX154" fmla="*/ 12470 w 12653"/>
              <a:gd name="connsiteY154" fmla="*/ 3196 h 4042"/>
              <a:gd name="connsiteX155" fmla="*/ 12470 w 12653"/>
              <a:gd name="connsiteY155" fmla="*/ 3259 h 4042"/>
              <a:gd name="connsiteX156" fmla="*/ 12414 w 12653"/>
              <a:gd name="connsiteY156" fmla="*/ 3259 h 4042"/>
              <a:gd name="connsiteX157" fmla="*/ 12414 w 12653"/>
              <a:gd name="connsiteY157" fmla="*/ 3196 h 4042"/>
              <a:gd name="connsiteX158" fmla="*/ 12470 w 12653"/>
              <a:gd name="connsiteY158" fmla="*/ 3196 h 4042"/>
              <a:gd name="connsiteX159" fmla="*/ 12470 w 12653"/>
              <a:gd name="connsiteY159" fmla="*/ 3106 h 4042"/>
              <a:gd name="connsiteX160" fmla="*/ 12470 w 12653"/>
              <a:gd name="connsiteY160" fmla="*/ 3177 h 4042"/>
              <a:gd name="connsiteX161" fmla="*/ 12414 w 12653"/>
              <a:gd name="connsiteY161" fmla="*/ 3177 h 4042"/>
              <a:gd name="connsiteX162" fmla="*/ 12414 w 12653"/>
              <a:gd name="connsiteY162" fmla="*/ 3106 h 4042"/>
              <a:gd name="connsiteX163" fmla="*/ 12470 w 12653"/>
              <a:gd name="connsiteY163" fmla="*/ 3106 h 4042"/>
              <a:gd name="connsiteX164" fmla="*/ 12092 w 12653"/>
              <a:gd name="connsiteY164" fmla="*/ 3324 h 4042"/>
              <a:gd name="connsiteX165" fmla="*/ 12092 w 12653"/>
              <a:gd name="connsiteY165" fmla="*/ 3283 h 4042"/>
              <a:gd name="connsiteX166" fmla="*/ 12133 w 12653"/>
              <a:gd name="connsiteY166" fmla="*/ 3283 h 4042"/>
              <a:gd name="connsiteX167" fmla="*/ 12133 w 12653"/>
              <a:gd name="connsiteY167" fmla="*/ 3324 h 4042"/>
              <a:gd name="connsiteX168" fmla="*/ 12092 w 12653"/>
              <a:gd name="connsiteY168" fmla="*/ 3324 h 4042"/>
              <a:gd name="connsiteX169" fmla="*/ 240 w 12653"/>
              <a:gd name="connsiteY169" fmla="*/ 3196 h 4042"/>
              <a:gd name="connsiteX170" fmla="*/ 240 w 12653"/>
              <a:gd name="connsiteY170" fmla="*/ 3259 h 4042"/>
              <a:gd name="connsiteX171" fmla="*/ 184 w 12653"/>
              <a:gd name="connsiteY171" fmla="*/ 3259 h 4042"/>
              <a:gd name="connsiteX172" fmla="*/ 184 w 12653"/>
              <a:gd name="connsiteY172" fmla="*/ 3196 h 4042"/>
              <a:gd name="connsiteX173" fmla="*/ 240 w 12653"/>
              <a:gd name="connsiteY173" fmla="*/ 3196 h 4042"/>
              <a:gd name="connsiteX174" fmla="*/ 240 w 12653"/>
              <a:gd name="connsiteY174" fmla="*/ 3106 h 4042"/>
              <a:gd name="connsiteX175" fmla="*/ 240 w 12653"/>
              <a:gd name="connsiteY175" fmla="*/ 3177 h 4042"/>
              <a:gd name="connsiteX176" fmla="*/ 184 w 12653"/>
              <a:gd name="connsiteY176" fmla="*/ 3177 h 4042"/>
              <a:gd name="connsiteX177" fmla="*/ 184 w 12653"/>
              <a:gd name="connsiteY177" fmla="*/ 3106 h 4042"/>
              <a:gd name="connsiteX178" fmla="*/ 240 w 12653"/>
              <a:gd name="connsiteY178" fmla="*/ 3106 h 4042"/>
              <a:gd name="connsiteX179" fmla="*/ 102 w 12653"/>
              <a:gd name="connsiteY179" fmla="*/ 3084 h 4042"/>
              <a:gd name="connsiteX180" fmla="*/ 102 w 12653"/>
              <a:gd name="connsiteY180" fmla="*/ 3021 h 4042"/>
              <a:gd name="connsiteX181" fmla="*/ 166 w 12653"/>
              <a:gd name="connsiteY181" fmla="*/ 3021 h 4042"/>
              <a:gd name="connsiteX182" fmla="*/ 166 w 12653"/>
              <a:gd name="connsiteY182" fmla="*/ 3084 h 4042"/>
              <a:gd name="connsiteX183" fmla="*/ 102 w 12653"/>
              <a:gd name="connsiteY183" fmla="*/ 3787 h 4042"/>
              <a:gd name="connsiteX184" fmla="*/ 102 w 12653"/>
              <a:gd name="connsiteY184" fmla="*/ 3880 h 4042"/>
              <a:gd name="connsiteX185" fmla="*/ 102 w 12653"/>
              <a:gd name="connsiteY185" fmla="*/ 3809 h 4042"/>
              <a:gd name="connsiteX186" fmla="*/ 166 w 12653"/>
              <a:gd name="connsiteY186" fmla="*/ 3809 h 4042"/>
              <a:gd name="connsiteX187" fmla="*/ 166 w 12653"/>
              <a:gd name="connsiteY187" fmla="*/ 3880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2847 h 4042"/>
              <a:gd name="connsiteX98" fmla="*/ 12636 w 12653"/>
              <a:gd name="connsiteY98" fmla="*/ 2847 h 4042"/>
              <a:gd name="connsiteX99" fmla="*/ 12636 w 12653"/>
              <a:gd name="connsiteY99" fmla="*/ 2765 h 4042"/>
              <a:gd name="connsiteX100" fmla="*/ 12574 w 12653"/>
              <a:gd name="connsiteY100" fmla="*/ 2765 h 4042"/>
              <a:gd name="connsiteX101" fmla="*/ 12574 w 12653"/>
              <a:gd name="connsiteY101" fmla="*/ 2708 h 4042"/>
              <a:gd name="connsiteX102" fmla="*/ 12634 w 12653"/>
              <a:gd name="connsiteY102" fmla="*/ 2708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283 h 4042"/>
              <a:gd name="connsiteX118" fmla="*/ 561 w 12653"/>
              <a:gd name="connsiteY118" fmla="*/ 3324 h 4042"/>
              <a:gd name="connsiteX119" fmla="*/ 520 w 12653"/>
              <a:gd name="connsiteY119" fmla="*/ 3324 h 4042"/>
              <a:gd name="connsiteX120" fmla="*/ 520 w 12653"/>
              <a:gd name="connsiteY120" fmla="*/ 3283 h 4042"/>
              <a:gd name="connsiteX121" fmla="*/ 561 w 12653"/>
              <a:gd name="connsiteY121" fmla="*/ 3283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2825 h 4042"/>
              <a:gd name="connsiteX128" fmla="*/ 12574 w 12653"/>
              <a:gd name="connsiteY128" fmla="*/ 2786 h 4042"/>
              <a:gd name="connsiteX129" fmla="*/ 12615 w 12653"/>
              <a:gd name="connsiteY129" fmla="*/ 2786 h 4042"/>
              <a:gd name="connsiteX130" fmla="*/ 12615 w 12653"/>
              <a:gd name="connsiteY130" fmla="*/ 2825 h 4042"/>
              <a:gd name="connsiteX131" fmla="*/ 12574 w 12653"/>
              <a:gd name="connsiteY131" fmla="*/ 2825 h 4042"/>
              <a:gd name="connsiteX132" fmla="*/ 12492 w 12653"/>
              <a:gd name="connsiteY132" fmla="*/ 3339 h 4042"/>
              <a:gd name="connsiteX133" fmla="*/ 12492 w 12653"/>
              <a:gd name="connsiteY133" fmla="*/ 3278 h 4042"/>
              <a:gd name="connsiteX134" fmla="*/ 12571 w 12653"/>
              <a:gd name="connsiteY134" fmla="*/ 3278 h 4042"/>
              <a:gd name="connsiteX135" fmla="*/ 12571 w 12653"/>
              <a:gd name="connsiteY135" fmla="*/ 3201 h 4042"/>
              <a:gd name="connsiteX136" fmla="*/ 12630 w 12653"/>
              <a:gd name="connsiteY136" fmla="*/ 3201 h 4042"/>
              <a:gd name="connsiteX137" fmla="*/ 12630 w 12653"/>
              <a:gd name="connsiteY137" fmla="*/ 3339 h 4042"/>
              <a:gd name="connsiteX138" fmla="*/ 12492 w 12653"/>
              <a:gd name="connsiteY138" fmla="*/ 3339 h 4042"/>
              <a:gd name="connsiteX139" fmla="*/ 12492 w 12653"/>
              <a:gd name="connsiteY139" fmla="*/ 3259 h 4042"/>
              <a:gd name="connsiteX140" fmla="*/ 12492 w 12653"/>
              <a:gd name="connsiteY140" fmla="*/ 3201 h 4042"/>
              <a:gd name="connsiteX141" fmla="*/ 12552 w 12653"/>
              <a:gd name="connsiteY141" fmla="*/ 3201 h 4042"/>
              <a:gd name="connsiteX142" fmla="*/ 12552 w 12653"/>
              <a:gd name="connsiteY142" fmla="*/ 3259 h 4042"/>
              <a:gd name="connsiteX143" fmla="*/ 12492 w 12653"/>
              <a:gd name="connsiteY143" fmla="*/ 3259 h 4042"/>
              <a:gd name="connsiteX144" fmla="*/ 12487 w 12653"/>
              <a:gd name="connsiteY144" fmla="*/ 3084 h 4042"/>
              <a:gd name="connsiteX145" fmla="*/ 12487 w 12653"/>
              <a:gd name="connsiteY145" fmla="*/ 3021 h 4042"/>
              <a:gd name="connsiteX146" fmla="*/ 12552 w 12653"/>
              <a:gd name="connsiteY146" fmla="*/ 3021 h 4042"/>
              <a:gd name="connsiteX147" fmla="*/ 12552 w 12653"/>
              <a:gd name="connsiteY147" fmla="*/ 3084 h 4042"/>
              <a:gd name="connsiteX148" fmla="*/ 12487 w 12653"/>
              <a:gd name="connsiteY148" fmla="*/ 3084 h 4042"/>
              <a:gd name="connsiteX149" fmla="*/ 12552 w 12653"/>
              <a:gd name="connsiteY149" fmla="*/ 3106 h 4042"/>
              <a:gd name="connsiteX150" fmla="*/ 12552 w 12653"/>
              <a:gd name="connsiteY150" fmla="*/ 3177 h 4042"/>
              <a:gd name="connsiteX151" fmla="*/ 12487 w 12653"/>
              <a:gd name="connsiteY151" fmla="*/ 3177 h 4042"/>
              <a:gd name="connsiteX152" fmla="*/ 12487 w 12653"/>
              <a:gd name="connsiteY152" fmla="*/ 3106 h 4042"/>
              <a:gd name="connsiteX153" fmla="*/ 12552 w 12653"/>
              <a:gd name="connsiteY153" fmla="*/ 3106 h 4042"/>
              <a:gd name="connsiteX154" fmla="*/ 12470 w 12653"/>
              <a:gd name="connsiteY154" fmla="*/ 3196 h 4042"/>
              <a:gd name="connsiteX155" fmla="*/ 12470 w 12653"/>
              <a:gd name="connsiteY155" fmla="*/ 3259 h 4042"/>
              <a:gd name="connsiteX156" fmla="*/ 12414 w 12653"/>
              <a:gd name="connsiteY156" fmla="*/ 3259 h 4042"/>
              <a:gd name="connsiteX157" fmla="*/ 12414 w 12653"/>
              <a:gd name="connsiteY157" fmla="*/ 3196 h 4042"/>
              <a:gd name="connsiteX158" fmla="*/ 12470 w 12653"/>
              <a:gd name="connsiteY158" fmla="*/ 3196 h 4042"/>
              <a:gd name="connsiteX159" fmla="*/ 12470 w 12653"/>
              <a:gd name="connsiteY159" fmla="*/ 3106 h 4042"/>
              <a:gd name="connsiteX160" fmla="*/ 12470 w 12653"/>
              <a:gd name="connsiteY160" fmla="*/ 3177 h 4042"/>
              <a:gd name="connsiteX161" fmla="*/ 12414 w 12653"/>
              <a:gd name="connsiteY161" fmla="*/ 3177 h 4042"/>
              <a:gd name="connsiteX162" fmla="*/ 12414 w 12653"/>
              <a:gd name="connsiteY162" fmla="*/ 3106 h 4042"/>
              <a:gd name="connsiteX163" fmla="*/ 12470 w 12653"/>
              <a:gd name="connsiteY163" fmla="*/ 3106 h 4042"/>
              <a:gd name="connsiteX164" fmla="*/ 12092 w 12653"/>
              <a:gd name="connsiteY164" fmla="*/ 3324 h 4042"/>
              <a:gd name="connsiteX165" fmla="*/ 12092 w 12653"/>
              <a:gd name="connsiteY165" fmla="*/ 3283 h 4042"/>
              <a:gd name="connsiteX166" fmla="*/ 12133 w 12653"/>
              <a:gd name="connsiteY166" fmla="*/ 3283 h 4042"/>
              <a:gd name="connsiteX167" fmla="*/ 12133 w 12653"/>
              <a:gd name="connsiteY167" fmla="*/ 3324 h 4042"/>
              <a:gd name="connsiteX168" fmla="*/ 12092 w 12653"/>
              <a:gd name="connsiteY168" fmla="*/ 3324 h 4042"/>
              <a:gd name="connsiteX169" fmla="*/ 240 w 12653"/>
              <a:gd name="connsiteY169" fmla="*/ 3196 h 4042"/>
              <a:gd name="connsiteX170" fmla="*/ 240 w 12653"/>
              <a:gd name="connsiteY170" fmla="*/ 3259 h 4042"/>
              <a:gd name="connsiteX171" fmla="*/ 184 w 12653"/>
              <a:gd name="connsiteY171" fmla="*/ 3259 h 4042"/>
              <a:gd name="connsiteX172" fmla="*/ 184 w 12653"/>
              <a:gd name="connsiteY172" fmla="*/ 3196 h 4042"/>
              <a:gd name="connsiteX173" fmla="*/ 240 w 12653"/>
              <a:gd name="connsiteY173" fmla="*/ 3196 h 4042"/>
              <a:gd name="connsiteX174" fmla="*/ 240 w 12653"/>
              <a:gd name="connsiteY174" fmla="*/ 3106 h 4042"/>
              <a:gd name="connsiteX175" fmla="*/ 240 w 12653"/>
              <a:gd name="connsiteY175" fmla="*/ 3177 h 4042"/>
              <a:gd name="connsiteX176" fmla="*/ 184 w 12653"/>
              <a:gd name="connsiteY176" fmla="*/ 3177 h 4042"/>
              <a:gd name="connsiteX177" fmla="*/ 184 w 12653"/>
              <a:gd name="connsiteY177" fmla="*/ 3106 h 4042"/>
              <a:gd name="connsiteX178" fmla="*/ 240 w 12653"/>
              <a:gd name="connsiteY178" fmla="*/ 3106 h 4042"/>
              <a:gd name="connsiteX179" fmla="*/ 102 w 12653"/>
              <a:gd name="connsiteY179" fmla="*/ 3084 h 4042"/>
              <a:gd name="connsiteX180" fmla="*/ 102 w 12653"/>
              <a:gd name="connsiteY180" fmla="*/ 3021 h 4042"/>
              <a:gd name="connsiteX181" fmla="*/ 166 w 12653"/>
              <a:gd name="connsiteY181" fmla="*/ 3021 h 4042"/>
              <a:gd name="connsiteX182" fmla="*/ 166 w 12653"/>
              <a:gd name="connsiteY182" fmla="*/ 3084 h 4042"/>
              <a:gd name="connsiteX183" fmla="*/ 102 w 12653"/>
              <a:gd name="connsiteY183" fmla="*/ 3084 h 4042"/>
              <a:gd name="connsiteX184" fmla="*/ 102 w 12653"/>
              <a:gd name="connsiteY184" fmla="*/ 3880 h 4042"/>
              <a:gd name="connsiteX185" fmla="*/ 102 w 12653"/>
              <a:gd name="connsiteY185" fmla="*/ 3809 h 4042"/>
              <a:gd name="connsiteX186" fmla="*/ 166 w 12653"/>
              <a:gd name="connsiteY186" fmla="*/ 3809 h 4042"/>
              <a:gd name="connsiteX187" fmla="*/ 166 w 12653"/>
              <a:gd name="connsiteY187" fmla="*/ 3880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2847 h 4042"/>
              <a:gd name="connsiteX98" fmla="*/ 12636 w 12653"/>
              <a:gd name="connsiteY98" fmla="*/ 2847 h 4042"/>
              <a:gd name="connsiteX99" fmla="*/ 12636 w 12653"/>
              <a:gd name="connsiteY99" fmla="*/ 2765 h 4042"/>
              <a:gd name="connsiteX100" fmla="*/ 12574 w 12653"/>
              <a:gd name="connsiteY100" fmla="*/ 2765 h 4042"/>
              <a:gd name="connsiteX101" fmla="*/ 12574 w 12653"/>
              <a:gd name="connsiteY101" fmla="*/ 2708 h 4042"/>
              <a:gd name="connsiteX102" fmla="*/ 12634 w 12653"/>
              <a:gd name="connsiteY102" fmla="*/ 2708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283 h 4042"/>
              <a:gd name="connsiteX118" fmla="*/ 561 w 12653"/>
              <a:gd name="connsiteY118" fmla="*/ 3324 h 4042"/>
              <a:gd name="connsiteX119" fmla="*/ 520 w 12653"/>
              <a:gd name="connsiteY119" fmla="*/ 3324 h 4042"/>
              <a:gd name="connsiteX120" fmla="*/ 520 w 12653"/>
              <a:gd name="connsiteY120" fmla="*/ 3283 h 4042"/>
              <a:gd name="connsiteX121" fmla="*/ 561 w 12653"/>
              <a:gd name="connsiteY121" fmla="*/ 3283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2825 h 4042"/>
              <a:gd name="connsiteX128" fmla="*/ 12574 w 12653"/>
              <a:gd name="connsiteY128" fmla="*/ 2786 h 4042"/>
              <a:gd name="connsiteX129" fmla="*/ 12615 w 12653"/>
              <a:gd name="connsiteY129" fmla="*/ 2786 h 4042"/>
              <a:gd name="connsiteX130" fmla="*/ 12615 w 12653"/>
              <a:gd name="connsiteY130" fmla="*/ 2825 h 4042"/>
              <a:gd name="connsiteX131" fmla="*/ 12574 w 12653"/>
              <a:gd name="connsiteY131" fmla="*/ 2825 h 4042"/>
              <a:gd name="connsiteX132" fmla="*/ 12492 w 12653"/>
              <a:gd name="connsiteY132" fmla="*/ 3339 h 4042"/>
              <a:gd name="connsiteX133" fmla="*/ 12492 w 12653"/>
              <a:gd name="connsiteY133" fmla="*/ 3278 h 4042"/>
              <a:gd name="connsiteX134" fmla="*/ 12571 w 12653"/>
              <a:gd name="connsiteY134" fmla="*/ 3278 h 4042"/>
              <a:gd name="connsiteX135" fmla="*/ 12571 w 12653"/>
              <a:gd name="connsiteY135" fmla="*/ 3201 h 4042"/>
              <a:gd name="connsiteX136" fmla="*/ 12630 w 12653"/>
              <a:gd name="connsiteY136" fmla="*/ 3201 h 4042"/>
              <a:gd name="connsiteX137" fmla="*/ 12630 w 12653"/>
              <a:gd name="connsiteY137" fmla="*/ 3339 h 4042"/>
              <a:gd name="connsiteX138" fmla="*/ 12492 w 12653"/>
              <a:gd name="connsiteY138" fmla="*/ 3339 h 4042"/>
              <a:gd name="connsiteX139" fmla="*/ 12492 w 12653"/>
              <a:gd name="connsiteY139" fmla="*/ 3259 h 4042"/>
              <a:gd name="connsiteX140" fmla="*/ 12492 w 12653"/>
              <a:gd name="connsiteY140" fmla="*/ 3201 h 4042"/>
              <a:gd name="connsiteX141" fmla="*/ 12552 w 12653"/>
              <a:gd name="connsiteY141" fmla="*/ 3201 h 4042"/>
              <a:gd name="connsiteX142" fmla="*/ 12552 w 12653"/>
              <a:gd name="connsiteY142" fmla="*/ 3259 h 4042"/>
              <a:gd name="connsiteX143" fmla="*/ 12492 w 12653"/>
              <a:gd name="connsiteY143" fmla="*/ 3259 h 4042"/>
              <a:gd name="connsiteX144" fmla="*/ 12487 w 12653"/>
              <a:gd name="connsiteY144" fmla="*/ 3084 h 4042"/>
              <a:gd name="connsiteX145" fmla="*/ 12487 w 12653"/>
              <a:gd name="connsiteY145" fmla="*/ 3021 h 4042"/>
              <a:gd name="connsiteX146" fmla="*/ 12552 w 12653"/>
              <a:gd name="connsiteY146" fmla="*/ 3021 h 4042"/>
              <a:gd name="connsiteX147" fmla="*/ 12552 w 12653"/>
              <a:gd name="connsiteY147" fmla="*/ 3084 h 4042"/>
              <a:gd name="connsiteX148" fmla="*/ 12487 w 12653"/>
              <a:gd name="connsiteY148" fmla="*/ 3084 h 4042"/>
              <a:gd name="connsiteX149" fmla="*/ 12552 w 12653"/>
              <a:gd name="connsiteY149" fmla="*/ 3106 h 4042"/>
              <a:gd name="connsiteX150" fmla="*/ 12552 w 12653"/>
              <a:gd name="connsiteY150" fmla="*/ 3177 h 4042"/>
              <a:gd name="connsiteX151" fmla="*/ 12487 w 12653"/>
              <a:gd name="connsiteY151" fmla="*/ 3177 h 4042"/>
              <a:gd name="connsiteX152" fmla="*/ 12487 w 12653"/>
              <a:gd name="connsiteY152" fmla="*/ 3106 h 4042"/>
              <a:gd name="connsiteX153" fmla="*/ 12552 w 12653"/>
              <a:gd name="connsiteY153" fmla="*/ 3106 h 4042"/>
              <a:gd name="connsiteX154" fmla="*/ 12470 w 12653"/>
              <a:gd name="connsiteY154" fmla="*/ 3196 h 4042"/>
              <a:gd name="connsiteX155" fmla="*/ 12470 w 12653"/>
              <a:gd name="connsiteY155" fmla="*/ 3259 h 4042"/>
              <a:gd name="connsiteX156" fmla="*/ 12414 w 12653"/>
              <a:gd name="connsiteY156" fmla="*/ 3259 h 4042"/>
              <a:gd name="connsiteX157" fmla="*/ 12414 w 12653"/>
              <a:gd name="connsiteY157" fmla="*/ 3196 h 4042"/>
              <a:gd name="connsiteX158" fmla="*/ 12470 w 12653"/>
              <a:gd name="connsiteY158" fmla="*/ 3196 h 4042"/>
              <a:gd name="connsiteX159" fmla="*/ 12470 w 12653"/>
              <a:gd name="connsiteY159" fmla="*/ 3106 h 4042"/>
              <a:gd name="connsiteX160" fmla="*/ 12470 w 12653"/>
              <a:gd name="connsiteY160" fmla="*/ 3177 h 4042"/>
              <a:gd name="connsiteX161" fmla="*/ 12414 w 12653"/>
              <a:gd name="connsiteY161" fmla="*/ 3177 h 4042"/>
              <a:gd name="connsiteX162" fmla="*/ 12414 w 12653"/>
              <a:gd name="connsiteY162" fmla="*/ 3106 h 4042"/>
              <a:gd name="connsiteX163" fmla="*/ 12470 w 12653"/>
              <a:gd name="connsiteY163" fmla="*/ 3106 h 4042"/>
              <a:gd name="connsiteX164" fmla="*/ 12092 w 12653"/>
              <a:gd name="connsiteY164" fmla="*/ 3324 h 4042"/>
              <a:gd name="connsiteX165" fmla="*/ 12092 w 12653"/>
              <a:gd name="connsiteY165" fmla="*/ 3283 h 4042"/>
              <a:gd name="connsiteX166" fmla="*/ 12133 w 12653"/>
              <a:gd name="connsiteY166" fmla="*/ 3283 h 4042"/>
              <a:gd name="connsiteX167" fmla="*/ 12133 w 12653"/>
              <a:gd name="connsiteY167" fmla="*/ 3324 h 4042"/>
              <a:gd name="connsiteX168" fmla="*/ 12092 w 12653"/>
              <a:gd name="connsiteY168" fmla="*/ 3324 h 4042"/>
              <a:gd name="connsiteX169" fmla="*/ 240 w 12653"/>
              <a:gd name="connsiteY169" fmla="*/ 3196 h 4042"/>
              <a:gd name="connsiteX170" fmla="*/ 240 w 12653"/>
              <a:gd name="connsiteY170" fmla="*/ 3259 h 4042"/>
              <a:gd name="connsiteX171" fmla="*/ 184 w 12653"/>
              <a:gd name="connsiteY171" fmla="*/ 3259 h 4042"/>
              <a:gd name="connsiteX172" fmla="*/ 184 w 12653"/>
              <a:gd name="connsiteY172" fmla="*/ 3196 h 4042"/>
              <a:gd name="connsiteX173" fmla="*/ 240 w 12653"/>
              <a:gd name="connsiteY173" fmla="*/ 3196 h 4042"/>
              <a:gd name="connsiteX174" fmla="*/ 240 w 12653"/>
              <a:gd name="connsiteY174" fmla="*/ 3106 h 4042"/>
              <a:gd name="connsiteX175" fmla="*/ 240 w 12653"/>
              <a:gd name="connsiteY175" fmla="*/ 3177 h 4042"/>
              <a:gd name="connsiteX176" fmla="*/ 184 w 12653"/>
              <a:gd name="connsiteY176" fmla="*/ 3177 h 4042"/>
              <a:gd name="connsiteX177" fmla="*/ 184 w 12653"/>
              <a:gd name="connsiteY177" fmla="*/ 3106 h 4042"/>
              <a:gd name="connsiteX178" fmla="*/ 240 w 12653"/>
              <a:gd name="connsiteY178" fmla="*/ 3106 h 4042"/>
              <a:gd name="connsiteX179" fmla="*/ 102 w 12653"/>
              <a:gd name="connsiteY179" fmla="*/ 3084 h 4042"/>
              <a:gd name="connsiteX180" fmla="*/ 102 w 12653"/>
              <a:gd name="connsiteY180" fmla="*/ 3021 h 4042"/>
              <a:gd name="connsiteX181" fmla="*/ 166 w 12653"/>
              <a:gd name="connsiteY181" fmla="*/ 3021 h 4042"/>
              <a:gd name="connsiteX182" fmla="*/ 166 w 12653"/>
              <a:gd name="connsiteY182" fmla="*/ 3084 h 4042"/>
              <a:gd name="connsiteX183" fmla="*/ 102 w 12653"/>
              <a:gd name="connsiteY183" fmla="*/ 3084 h 4042"/>
              <a:gd name="connsiteX184" fmla="*/ 102 w 12653"/>
              <a:gd name="connsiteY184" fmla="*/ 3177 h 4042"/>
              <a:gd name="connsiteX185" fmla="*/ 102 w 12653"/>
              <a:gd name="connsiteY185" fmla="*/ 3809 h 4042"/>
              <a:gd name="connsiteX186" fmla="*/ 166 w 12653"/>
              <a:gd name="connsiteY186" fmla="*/ 3809 h 4042"/>
              <a:gd name="connsiteX187" fmla="*/ 166 w 12653"/>
              <a:gd name="connsiteY187" fmla="*/ 3880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2847 h 4042"/>
              <a:gd name="connsiteX98" fmla="*/ 12636 w 12653"/>
              <a:gd name="connsiteY98" fmla="*/ 2847 h 4042"/>
              <a:gd name="connsiteX99" fmla="*/ 12636 w 12653"/>
              <a:gd name="connsiteY99" fmla="*/ 2765 h 4042"/>
              <a:gd name="connsiteX100" fmla="*/ 12574 w 12653"/>
              <a:gd name="connsiteY100" fmla="*/ 2765 h 4042"/>
              <a:gd name="connsiteX101" fmla="*/ 12574 w 12653"/>
              <a:gd name="connsiteY101" fmla="*/ 2708 h 4042"/>
              <a:gd name="connsiteX102" fmla="*/ 12634 w 12653"/>
              <a:gd name="connsiteY102" fmla="*/ 2708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283 h 4042"/>
              <a:gd name="connsiteX118" fmla="*/ 561 w 12653"/>
              <a:gd name="connsiteY118" fmla="*/ 3324 h 4042"/>
              <a:gd name="connsiteX119" fmla="*/ 520 w 12653"/>
              <a:gd name="connsiteY119" fmla="*/ 3324 h 4042"/>
              <a:gd name="connsiteX120" fmla="*/ 520 w 12653"/>
              <a:gd name="connsiteY120" fmla="*/ 3283 h 4042"/>
              <a:gd name="connsiteX121" fmla="*/ 561 w 12653"/>
              <a:gd name="connsiteY121" fmla="*/ 3283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2825 h 4042"/>
              <a:gd name="connsiteX128" fmla="*/ 12574 w 12653"/>
              <a:gd name="connsiteY128" fmla="*/ 2786 h 4042"/>
              <a:gd name="connsiteX129" fmla="*/ 12615 w 12653"/>
              <a:gd name="connsiteY129" fmla="*/ 2786 h 4042"/>
              <a:gd name="connsiteX130" fmla="*/ 12615 w 12653"/>
              <a:gd name="connsiteY130" fmla="*/ 2825 h 4042"/>
              <a:gd name="connsiteX131" fmla="*/ 12574 w 12653"/>
              <a:gd name="connsiteY131" fmla="*/ 2825 h 4042"/>
              <a:gd name="connsiteX132" fmla="*/ 12492 w 12653"/>
              <a:gd name="connsiteY132" fmla="*/ 3339 h 4042"/>
              <a:gd name="connsiteX133" fmla="*/ 12492 w 12653"/>
              <a:gd name="connsiteY133" fmla="*/ 3278 h 4042"/>
              <a:gd name="connsiteX134" fmla="*/ 12571 w 12653"/>
              <a:gd name="connsiteY134" fmla="*/ 3278 h 4042"/>
              <a:gd name="connsiteX135" fmla="*/ 12571 w 12653"/>
              <a:gd name="connsiteY135" fmla="*/ 3201 h 4042"/>
              <a:gd name="connsiteX136" fmla="*/ 12630 w 12653"/>
              <a:gd name="connsiteY136" fmla="*/ 3201 h 4042"/>
              <a:gd name="connsiteX137" fmla="*/ 12630 w 12653"/>
              <a:gd name="connsiteY137" fmla="*/ 3339 h 4042"/>
              <a:gd name="connsiteX138" fmla="*/ 12492 w 12653"/>
              <a:gd name="connsiteY138" fmla="*/ 3339 h 4042"/>
              <a:gd name="connsiteX139" fmla="*/ 12492 w 12653"/>
              <a:gd name="connsiteY139" fmla="*/ 3259 h 4042"/>
              <a:gd name="connsiteX140" fmla="*/ 12492 w 12653"/>
              <a:gd name="connsiteY140" fmla="*/ 3201 h 4042"/>
              <a:gd name="connsiteX141" fmla="*/ 12552 w 12653"/>
              <a:gd name="connsiteY141" fmla="*/ 3201 h 4042"/>
              <a:gd name="connsiteX142" fmla="*/ 12552 w 12653"/>
              <a:gd name="connsiteY142" fmla="*/ 3259 h 4042"/>
              <a:gd name="connsiteX143" fmla="*/ 12492 w 12653"/>
              <a:gd name="connsiteY143" fmla="*/ 3259 h 4042"/>
              <a:gd name="connsiteX144" fmla="*/ 12487 w 12653"/>
              <a:gd name="connsiteY144" fmla="*/ 3084 h 4042"/>
              <a:gd name="connsiteX145" fmla="*/ 12487 w 12653"/>
              <a:gd name="connsiteY145" fmla="*/ 3021 h 4042"/>
              <a:gd name="connsiteX146" fmla="*/ 12552 w 12653"/>
              <a:gd name="connsiteY146" fmla="*/ 3021 h 4042"/>
              <a:gd name="connsiteX147" fmla="*/ 12552 w 12653"/>
              <a:gd name="connsiteY147" fmla="*/ 3084 h 4042"/>
              <a:gd name="connsiteX148" fmla="*/ 12487 w 12653"/>
              <a:gd name="connsiteY148" fmla="*/ 3084 h 4042"/>
              <a:gd name="connsiteX149" fmla="*/ 12552 w 12653"/>
              <a:gd name="connsiteY149" fmla="*/ 3106 h 4042"/>
              <a:gd name="connsiteX150" fmla="*/ 12552 w 12653"/>
              <a:gd name="connsiteY150" fmla="*/ 3177 h 4042"/>
              <a:gd name="connsiteX151" fmla="*/ 12487 w 12653"/>
              <a:gd name="connsiteY151" fmla="*/ 3177 h 4042"/>
              <a:gd name="connsiteX152" fmla="*/ 12487 w 12653"/>
              <a:gd name="connsiteY152" fmla="*/ 3106 h 4042"/>
              <a:gd name="connsiteX153" fmla="*/ 12552 w 12653"/>
              <a:gd name="connsiteY153" fmla="*/ 3106 h 4042"/>
              <a:gd name="connsiteX154" fmla="*/ 12470 w 12653"/>
              <a:gd name="connsiteY154" fmla="*/ 3196 h 4042"/>
              <a:gd name="connsiteX155" fmla="*/ 12470 w 12653"/>
              <a:gd name="connsiteY155" fmla="*/ 3259 h 4042"/>
              <a:gd name="connsiteX156" fmla="*/ 12414 w 12653"/>
              <a:gd name="connsiteY156" fmla="*/ 3259 h 4042"/>
              <a:gd name="connsiteX157" fmla="*/ 12414 w 12653"/>
              <a:gd name="connsiteY157" fmla="*/ 3196 h 4042"/>
              <a:gd name="connsiteX158" fmla="*/ 12470 w 12653"/>
              <a:gd name="connsiteY158" fmla="*/ 3196 h 4042"/>
              <a:gd name="connsiteX159" fmla="*/ 12470 w 12653"/>
              <a:gd name="connsiteY159" fmla="*/ 3106 h 4042"/>
              <a:gd name="connsiteX160" fmla="*/ 12470 w 12653"/>
              <a:gd name="connsiteY160" fmla="*/ 3177 h 4042"/>
              <a:gd name="connsiteX161" fmla="*/ 12414 w 12653"/>
              <a:gd name="connsiteY161" fmla="*/ 3177 h 4042"/>
              <a:gd name="connsiteX162" fmla="*/ 12414 w 12653"/>
              <a:gd name="connsiteY162" fmla="*/ 3106 h 4042"/>
              <a:gd name="connsiteX163" fmla="*/ 12470 w 12653"/>
              <a:gd name="connsiteY163" fmla="*/ 3106 h 4042"/>
              <a:gd name="connsiteX164" fmla="*/ 12092 w 12653"/>
              <a:gd name="connsiteY164" fmla="*/ 3324 h 4042"/>
              <a:gd name="connsiteX165" fmla="*/ 12092 w 12653"/>
              <a:gd name="connsiteY165" fmla="*/ 3283 h 4042"/>
              <a:gd name="connsiteX166" fmla="*/ 12133 w 12653"/>
              <a:gd name="connsiteY166" fmla="*/ 3283 h 4042"/>
              <a:gd name="connsiteX167" fmla="*/ 12133 w 12653"/>
              <a:gd name="connsiteY167" fmla="*/ 3324 h 4042"/>
              <a:gd name="connsiteX168" fmla="*/ 12092 w 12653"/>
              <a:gd name="connsiteY168" fmla="*/ 3324 h 4042"/>
              <a:gd name="connsiteX169" fmla="*/ 240 w 12653"/>
              <a:gd name="connsiteY169" fmla="*/ 3196 h 4042"/>
              <a:gd name="connsiteX170" fmla="*/ 240 w 12653"/>
              <a:gd name="connsiteY170" fmla="*/ 3259 h 4042"/>
              <a:gd name="connsiteX171" fmla="*/ 184 w 12653"/>
              <a:gd name="connsiteY171" fmla="*/ 3259 h 4042"/>
              <a:gd name="connsiteX172" fmla="*/ 184 w 12653"/>
              <a:gd name="connsiteY172" fmla="*/ 3196 h 4042"/>
              <a:gd name="connsiteX173" fmla="*/ 240 w 12653"/>
              <a:gd name="connsiteY173" fmla="*/ 3196 h 4042"/>
              <a:gd name="connsiteX174" fmla="*/ 240 w 12653"/>
              <a:gd name="connsiteY174" fmla="*/ 3106 h 4042"/>
              <a:gd name="connsiteX175" fmla="*/ 240 w 12653"/>
              <a:gd name="connsiteY175" fmla="*/ 3177 h 4042"/>
              <a:gd name="connsiteX176" fmla="*/ 184 w 12653"/>
              <a:gd name="connsiteY176" fmla="*/ 3177 h 4042"/>
              <a:gd name="connsiteX177" fmla="*/ 184 w 12653"/>
              <a:gd name="connsiteY177" fmla="*/ 3106 h 4042"/>
              <a:gd name="connsiteX178" fmla="*/ 240 w 12653"/>
              <a:gd name="connsiteY178" fmla="*/ 3106 h 4042"/>
              <a:gd name="connsiteX179" fmla="*/ 102 w 12653"/>
              <a:gd name="connsiteY179" fmla="*/ 3084 h 4042"/>
              <a:gd name="connsiteX180" fmla="*/ 102 w 12653"/>
              <a:gd name="connsiteY180" fmla="*/ 3021 h 4042"/>
              <a:gd name="connsiteX181" fmla="*/ 166 w 12653"/>
              <a:gd name="connsiteY181" fmla="*/ 3021 h 4042"/>
              <a:gd name="connsiteX182" fmla="*/ 166 w 12653"/>
              <a:gd name="connsiteY182" fmla="*/ 3084 h 4042"/>
              <a:gd name="connsiteX183" fmla="*/ 102 w 12653"/>
              <a:gd name="connsiteY183" fmla="*/ 3084 h 4042"/>
              <a:gd name="connsiteX184" fmla="*/ 102 w 12653"/>
              <a:gd name="connsiteY184" fmla="*/ 3177 h 4042"/>
              <a:gd name="connsiteX185" fmla="*/ 102 w 12653"/>
              <a:gd name="connsiteY185" fmla="*/ 3106 h 4042"/>
              <a:gd name="connsiteX186" fmla="*/ 166 w 12653"/>
              <a:gd name="connsiteY186" fmla="*/ 3809 h 4042"/>
              <a:gd name="connsiteX187" fmla="*/ 166 w 12653"/>
              <a:gd name="connsiteY187" fmla="*/ 3880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2847 h 4042"/>
              <a:gd name="connsiteX98" fmla="*/ 12636 w 12653"/>
              <a:gd name="connsiteY98" fmla="*/ 2847 h 4042"/>
              <a:gd name="connsiteX99" fmla="*/ 12636 w 12653"/>
              <a:gd name="connsiteY99" fmla="*/ 2765 h 4042"/>
              <a:gd name="connsiteX100" fmla="*/ 12574 w 12653"/>
              <a:gd name="connsiteY100" fmla="*/ 2765 h 4042"/>
              <a:gd name="connsiteX101" fmla="*/ 12574 w 12653"/>
              <a:gd name="connsiteY101" fmla="*/ 2708 h 4042"/>
              <a:gd name="connsiteX102" fmla="*/ 12634 w 12653"/>
              <a:gd name="connsiteY102" fmla="*/ 2708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283 h 4042"/>
              <a:gd name="connsiteX118" fmla="*/ 561 w 12653"/>
              <a:gd name="connsiteY118" fmla="*/ 3324 h 4042"/>
              <a:gd name="connsiteX119" fmla="*/ 520 w 12653"/>
              <a:gd name="connsiteY119" fmla="*/ 3324 h 4042"/>
              <a:gd name="connsiteX120" fmla="*/ 520 w 12653"/>
              <a:gd name="connsiteY120" fmla="*/ 3283 h 4042"/>
              <a:gd name="connsiteX121" fmla="*/ 561 w 12653"/>
              <a:gd name="connsiteY121" fmla="*/ 3283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2825 h 4042"/>
              <a:gd name="connsiteX128" fmla="*/ 12574 w 12653"/>
              <a:gd name="connsiteY128" fmla="*/ 2786 h 4042"/>
              <a:gd name="connsiteX129" fmla="*/ 12615 w 12653"/>
              <a:gd name="connsiteY129" fmla="*/ 2786 h 4042"/>
              <a:gd name="connsiteX130" fmla="*/ 12615 w 12653"/>
              <a:gd name="connsiteY130" fmla="*/ 2825 h 4042"/>
              <a:gd name="connsiteX131" fmla="*/ 12574 w 12653"/>
              <a:gd name="connsiteY131" fmla="*/ 2825 h 4042"/>
              <a:gd name="connsiteX132" fmla="*/ 12492 w 12653"/>
              <a:gd name="connsiteY132" fmla="*/ 3339 h 4042"/>
              <a:gd name="connsiteX133" fmla="*/ 12492 w 12653"/>
              <a:gd name="connsiteY133" fmla="*/ 3278 h 4042"/>
              <a:gd name="connsiteX134" fmla="*/ 12571 w 12653"/>
              <a:gd name="connsiteY134" fmla="*/ 3278 h 4042"/>
              <a:gd name="connsiteX135" fmla="*/ 12571 w 12653"/>
              <a:gd name="connsiteY135" fmla="*/ 3201 h 4042"/>
              <a:gd name="connsiteX136" fmla="*/ 12630 w 12653"/>
              <a:gd name="connsiteY136" fmla="*/ 3201 h 4042"/>
              <a:gd name="connsiteX137" fmla="*/ 12630 w 12653"/>
              <a:gd name="connsiteY137" fmla="*/ 3339 h 4042"/>
              <a:gd name="connsiteX138" fmla="*/ 12492 w 12653"/>
              <a:gd name="connsiteY138" fmla="*/ 3339 h 4042"/>
              <a:gd name="connsiteX139" fmla="*/ 12492 w 12653"/>
              <a:gd name="connsiteY139" fmla="*/ 3259 h 4042"/>
              <a:gd name="connsiteX140" fmla="*/ 12492 w 12653"/>
              <a:gd name="connsiteY140" fmla="*/ 3201 h 4042"/>
              <a:gd name="connsiteX141" fmla="*/ 12552 w 12653"/>
              <a:gd name="connsiteY141" fmla="*/ 3201 h 4042"/>
              <a:gd name="connsiteX142" fmla="*/ 12552 w 12653"/>
              <a:gd name="connsiteY142" fmla="*/ 3259 h 4042"/>
              <a:gd name="connsiteX143" fmla="*/ 12492 w 12653"/>
              <a:gd name="connsiteY143" fmla="*/ 3259 h 4042"/>
              <a:gd name="connsiteX144" fmla="*/ 12487 w 12653"/>
              <a:gd name="connsiteY144" fmla="*/ 3084 h 4042"/>
              <a:gd name="connsiteX145" fmla="*/ 12487 w 12653"/>
              <a:gd name="connsiteY145" fmla="*/ 3021 h 4042"/>
              <a:gd name="connsiteX146" fmla="*/ 12552 w 12653"/>
              <a:gd name="connsiteY146" fmla="*/ 3021 h 4042"/>
              <a:gd name="connsiteX147" fmla="*/ 12552 w 12653"/>
              <a:gd name="connsiteY147" fmla="*/ 3084 h 4042"/>
              <a:gd name="connsiteX148" fmla="*/ 12487 w 12653"/>
              <a:gd name="connsiteY148" fmla="*/ 3084 h 4042"/>
              <a:gd name="connsiteX149" fmla="*/ 12552 w 12653"/>
              <a:gd name="connsiteY149" fmla="*/ 3106 h 4042"/>
              <a:gd name="connsiteX150" fmla="*/ 12552 w 12653"/>
              <a:gd name="connsiteY150" fmla="*/ 3177 h 4042"/>
              <a:gd name="connsiteX151" fmla="*/ 12487 w 12653"/>
              <a:gd name="connsiteY151" fmla="*/ 3177 h 4042"/>
              <a:gd name="connsiteX152" fmla="*/ 12487 w 12653"/>
              <a:gd name="connsiteY152" fmla="*/ 3106 h 4042"/>
              <a:gd name="connsiteX153" fmla="*/ 12552 w 12653"/>
              <a:gd name="connsiteY153" fmla="*/ 3106 h 4042"/>
              <a:gd name="connsiteX154" fmla="*/ 12470 w 12653"/>
              <a:gd name="connsiteY154" fmla="*/ 3196 h 4042"/>
              <a:gd name="connsiteX155" fmla="*/ 12470 w 12653"/>
              <a:gd name="connsiteY155" fmla="*/ 3259 h 4042"/>
              <a:gd name="connsiteX156" fmla="*/ 12414 w 12653"/>
              <a:gd name="connsiteY156" fmla="*/ 3259 h 4042"/>
              <a:gd name="connsiteX157" fmla="*/ 12414 w 12653"/>
              <a:gd name="connsiteY157" fmla="*/ 3196 h 4042"/>
              <a:gd name="connsiteX158" fmla="*/ 12470 w 12653"/>
              <a:gd name="connsiteY158" fmla="*/ 3196 h 4042"/>
              <a:gd name="connsiteX159" fmla="*/ 12470 w 12653"/>
              <a:gd name="connsiteY159" fmla="*/ 3106 h 4042"/>
              <a:gd name="connsiteX160" fmla="*/ 12470 w 12653"/>
              <a:gd name="connsiteY160" fmla="*/ 3177 h 4042"/>
              <a:gd name="connsiteX161" fmla="*/ 12414 w 12653"/>
              <a:gd name="connsiteY161" fmla="*/ 3177 h 4042"/>
              <a:gd name="connsiteX162" fmla="*/ 12414 w 12653"/>
              <a:gd name="connsiteY162" fmla="*/ 3106 h 4042"/>
              <a:gd name="connsiteX163" fmla="*/ 12470 w 12653"/>
              <a:gd name="connsiteY163" fmla="*/ 3106 h 4042"/>
              <a:gd name="connsiteX164" fmla="*/ 12092 w 12653"/>
              <a:gd name="connsiteY164" fmla="*/ 3324 h 4042"/>
              <a:gd name="connsiteX165" fmla="*/ 12092 w 12653"/>
              <a:gd name="connsiteY165" fmla="*/ 3283 h 4042"/>
              <a:gd name="connsiteX166" fmla="*/ 12133 w 12653"/>
              <a:gd name="connsiteY166" fmla="*/ 3283 h 4042"/>
              <a:gd name="connsiteX167" fmla="*/ 12133 w 12653"/>
              <a:gd name="connsiteY167" fmla="*/ 3324 h 4042"/>
              <a:gd name="connsiteX168" fmla="*/ 12092 w 12653"/>
              <a:gd name="connsiteY168" fmla="*/ 3324 h 4042"/>
              <a:gd name="connsiteX169" fmla="*/ 240 w 12653"/>
              <a:gd name="connsiteY169" fmla="*/ 3196 h 4042"/>
              <a:gd name="connsiteX170" fmla="*/ 240 w 12653"/>
              <a:gd name="connsiteY170" fmla="*/ 3259 h 4042"/>
              <a:gd name="connsiteX171" fmla="*/ 184 w 12653"/>
              <a:gd name="connsiteY171" fmla="*/ 3259 h 4042"/>
              <a:gd name="connsiteX172" fmla="*/ 184 w 12653"/>
              <a:gd name="connsiteY172" fmla="*/ 3196 h 4042"/>
              <a:gd name="connsiteX173" fmla="*/ 240 w 12653"/>
              <a:gd name="connsiteY173" fmla="*/ 3196 h 4042"/>
              <a:gd name="connsiteX174" fmla="*/ 240 w 12653"/>
              <a:gd name="connsiteY174" fmla="*/ 3106 h 4042"/>
              <a:gd name="connsiteX175" fmla="*/ 240 w 12653"/>
              <a:gd name="connsiteY175" fmla="*/ 3177 h 4042"/>
              <a:gd name="connsiteX176" fmla="*/ 184 w 12653"/>
              <a:gd name="connsiteY176" fmla="*/ 3177 h 4042"/>
              <a:gd name="connsiteX177" fmla="*/ 184 w 12653"/>
              <a:gd name="connsiteY177" fmla="*/ 3106 h 4042"/>
              <a:gd name="connsiteX178" fmla="*/ 240 w 12653"/>
              <a:gd name="connsiteY178" fmla="*/ 3106 h 4042"/>
              <a:gd name="connsiteX179" fmla="*/ 102 w 12653"/>
              <a:gd name="connsiteY179" fmla="*/ 3084 h 4042"/>
              <a:gd name="connsiteX180" fmla="*/ 102 w 12653"/>
              <a:gd name="connsiteY180" fmla="*/ 3021 h 4042"/>
              <a:gd name="connsiteX181" fmla="*/ 166 w 12653"/>
              <a:gd name="connsiteY181" fmla="*/ 3021 h 4042"/>
              <a:gd name="connsiteX182" fmla="*/ 166 w 12653"/>
              <a:gd name="connsiteY182" fmla="*/ 3084 h 4042"/>
              <a:gd name="connsiteX183" fmla="*/ 102 w 12653"/>
              <a:gd name="connsiteY183" fmla="*/ 3084 h 4042"/>
              <a:gd name="connsiteX184" fmla="*/ 102 w 12653"/>
              <a:gd name="connsiteY184" fmla="*/ 3177 h 4042"/>
              <a:gd name="connsiteX185" fmla="*/ 102 w 12653"/>
              <a:gd name="connsiteY185" fmla="*/ 3106 h 4042"/>
              <a:gd name="connsiteX186" fmla="*/ 166 w 12653"/>
              <a:gd name="connsiteY186" fmla="*/ 3106 h 4042"/>
              <a:gd name="connsiteX187" fmla="*/ 166 w 12653"/>
              <a:gd name="connsiteY187" fmla="*/ 3880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2847 h 4042"/>
              <a:gd name="connsiteX98" fmla="*/ 12636 w 12653"/>
              <a:gd name="connsiteY98" fmla="*/ 2847 h 4042"/>
              <a:gd name="connsiteX99" fmla="*/ 12636 w 12653"/>
              <a:gd name="connsiteY99" fmla="*/ 2765 h 4042"/>
              <a:gd name="connsiteX100" fmla="*/ 12574 w 12653"/>
              <a:gd name="connsiteY100" fmla="*/ 2765 h 4042"/>
              <a:gd name="connsiteX101" fmla="*/ 12574 w 12653"/>
              <a:gd name="connsiteY101" fmla="*/ 2708 h 4042"/>
              <a:gd name="connsiteX102" fmla="*/ 12634 w 12653"/>
              <a:gd name="connsiteY102" fmla="*/ 2708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283 h 4042"/>
              <a:gd name="connsiteX118" fmla="*/ 561 w 12653"/>
              <a:gd name="connsiteY118" fmla="*/ 3324 h 4042"/>
              <a:gd name="connsiteX119" fmla="*/ 520 w 12653"/>
              <a:gd name="connsiteY119" fmla="*/ 3324 h 4042"/>
              <a:gd name="connsiteX120" fmla="*/ 520 w 12653"/>
              <a:gd name="connsiteY120" fmla="*/ 3283 h 4042"/>
              <a:gd name="connsiteX121" fmla="*/ 561 w 12653"/>
              <a:gd name="connsiteY121" fmla="*/ 3283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2825 h 4042"/>
              <a:gd name="connsiteX128" fmla="*/ 12574 w 12653"/>
              <a:gd name="connsiteY128" fmla="*/ 2786 h 4042"/>
              <a:gd name="connsiteX129" fmla="*/ 12615 w 12653"/>
              <a:gd name="connsiteY129" fmla="*/ 2786 h 4042"/>
              <a:gd name="connsiteX130" fmla="*/ 12615 w 12653"/>
              <a:gd name="connsiteY130" fmla="*/ 2825 h 4042"/>
              <a:gd name="connsiteX131" fmla="*/ 12574 w 12653"/>
              <a:gd name="connsiteY131" fmla="*/ 2825 h 4042"/>
              <a:gd name="connsiteX132" fmla="*/ 12492 w 12653"/>
              <a:gd name="connsiteY132" fmla="*/ 3339 h 4042"/>
              <a:gd name="connsiteX133" fmla="*/ 12492 w 12653"/>
              <a:gd name="connsiteY133" fmla="*/ 3278 h 4042"/>
              <a:gd name="connsiteX134" fmla="*/ 12571 w 12653"/>
              <a:gd name="connsiteY134" fmla="*/ 3278 h 4042"/>
              <a:gd name="connsiteX135" fmla="*/ 12571 w 12653"/>
              <a:gd name="connsiteY135" fmla="*/ 3201 h 4042"/>
              <a:gd name="connsiteX136" fmla="*/ 12630 w 12653"/>
              <a:gd name="connsiteY136" fmla="*/ 3201 h 4042"/>
              <a:gd name="connsiteX137" fmla="*/ 12630 w 12653"/>
              <a:gd name="connsiteY137" fmla="*/ 3339 h 4042"/>
              <a:gd name="connsiteX138" fmla="*/ 12492 w 12653"/>
              <a:gd name="connsiteY138" fmla="*/ 3339 h 4042"/>
              <a:gd name="connsiteX139" fmla="*/ 12492 w 12653"/>
              <a:gd name="connsiteY139" fmla="*/ 3259 h 4042"/>
              <a:gd name="connsiteX140" fmla="*/ 12492 w 12653"/>
              <a:gd name="connsiteY140" fmla="*/ 3201 h 4042"/>
              <a:gd name="connsiteX141" fmla="*/ 12552 w 12653"/>
              <a:gd name="connsiteY141" fmla="*/ 3201 h 4042"/>
              <a:gd name="connsiteX142" fmla="*/ 12552 w 12653"/>
              <a:gd name="connsiteY142" fmla="*/ 3259 h 4042"/>
              <a:gd name="connsiteX143" fmla="*/ 12492 w 12653"/>
              <a:gd name="connsiteY143" fmla="*/ 3259 h 4042"/>
              <a:gd name="connsiteX144" fmla="*/ 12487 w 12653"/>
              <a:gd name="connsiteY144" fmla="*/ 3084 h 4042"/>
              <a:gd name="connsiteX145" fmla="*/ 12487 w 12653"/>
              <a:gd name="connsiteY145" fmla="*/ 3021 h 4042"/>
              <a:gd name="connsiteX146" fmla="*/ 12552 w 12653"/>
              <a:gd name="connsiteY146" fmla="*/ 3021 h 4042"/>
              <a:gd name="connsiteX147" fmla="*/ 12552 w 12653"/>
              <a:gd name="connsiteY147" fmla="*/ 3084 h 4042"/>
              <a:gd name="connsiteX148" fmla="*/ 12487 w 12653"/>
              <a:gd name="connsiteY148" fmla="*/ 3084 h 4042"/>
              <a:gd name="connsiteX149" fmla="*/ 12552 w 12653"/>
              <a:gd name="connsiteY149" fmla="*/ 3106 h 4042"/>
              <a:gd name="connsiteX150" fmla="*/ 12552 w 12653"/>
              <a:gd name="connsiteY150" fmla="*/ 3177 h 4042"/>
              <a:gd name="connsiteX151" fmla="*/ 12487 w 12653"/>
              <a:gd name="connsiteY151" fmla="*/ 3177 h 4042"/>
              <a:gd name="connsiteX152" fmla="*/ 12487 w 12653"/>
              <a:gd name="connsiteY152" fmla="*/ 3106 h 4042"/>
              <a:gd name="connsiteX153" fmla="*/ 12552 w 12653"/>
              <a:gd name="connsiteY153" fmla="*/ 3106 h 4042"/>
              <a:gd name="connsiteX154" fmla="*/ 12470 w 12653"/>
              <a:gd name="connsiteY154" fmla="*/ 3196 h 4042"/>
              <a:gd name="connsiteX155" fmla="*/ 12470 w 12653"/>
              <a:gd name="connsiteY155" fmla="*/ 3259 h 4042"/>
              <a:gd name="connsiteX156" fmla="*/ 12414 w 12653"/>
              <a:gd name="connsiteY156" fmla="*/ 3259 h 4042"/>
              <a:gd name="connsiteX157" fmla="*/ 12414 w 12653"/>
              <a:gd name="connsiteY157" fmla="*/ 3196 h 4042"/>
              <a:gd name="connsiteX158" fmla="*/ 12470 w 12653"/>
              <a:gd name="connsiteY158" fmla="*/ 3196 h 4042"/>
              <a:gd name="connsiteX159" fmla="*/ 12470 w 12653"/>
              <a:gd name="connsiteY159" fmla="*/ 3106 h 4042"/>
              <a:gd name="connsiteX160" fmla="*/ 12470 w 12653"/>
              <a:gd name="connsiteY160" fmla="*/ 3177 h 4042"/>
              <a:gd name="connsiteX161" fmla="*/ 12414 w 12653"/>
              <a:gd name="connsiteY161" fmla="*/ 3177 h 4042"/>
              <a:gd name="connsiteX162" fmla="*/ 12414 w 12653"/>
              <a:gd name="connsiteY162" fmla="*/ 3106 h 4042"/>
              <a:gd name="connsiteX163" fmla="*/ 12470 w 12653"/>
              <a:gd name="connsiteY163" fmla="*/ 3106 h 4042"/>
              <a:gd name="connsiteX164" fmla="*/ 12092 w 12653"/>
              <a:gd name="connsiteY164" fmla="*/ 3324 h 4042"/>
              <a:gd name="connsiteX165" fmla="*/ 12092 w 12653"/>
              <a:gd name="connsiteY165" fmla="*/ 3283 h 4042"/>
              <a:gd name="connsiteX166" fmla="*/ 12133 w 12653"/>
              <a:gd name="connsiteY166" fmla="*/ 3283 h 4042"/>
              <a:gd name="connsiteX167" fmla="*/ 12133 w 12653"/>
              <a:gd name="connsiteY167" fmla="*/ 3324 h 4042"/>
              <a:gd name="connsiteX168" fmla="*/ 12092 w 12653"/>
              <a:gd name="connsiteY168" fmla="*/ 3324 h 4042"/>
              <a:gd name="connsiteX169" fmla="*/ 240 w 12653"/>
              <a:gd name="connsiteY169" fmla="*/ 3196 h 4042"/>
              <a:gd name="connsiteX170" fmla="*/ 240 w 12653"/>
              <a:gd name="connsiteY170" fmla="*/ 3259 h 4042"/>
              <a:gd name="connsiteX171" fmla="*/ 184 w 12653"/>
              <a:gd name="connsiteY171" fmla="*/ 3259 h 4042"/>
              <a:gd name="connsiteX172" fmla="*/ 184 w 12653"/>
              <a:gd name="connsiteY172" fmla="*/ 3196 h 4042"/>
              <a:gd name="connsiteX173" fmla="*/ 240 w 12653"/>
              <a:gd name="connsiteY173" fmla="*/ 3196 h 4042"/>
              <a:gd name="connsiteX174" fmla="*/ 240 w 12653"/>
              <a:gd name="connsiteY174" fmla="*/ 3106 h 4042"/>
              <a:gd name="connsiteX175" fmla="*/ 240 w 12653"/>
              <a:gd name="connsiteY175" fmla="*/ 3177 h 4042"/>
              <a:gd name="connsiteX176" fmla="*/ 184 w 12653"/>
              <a:gd name="connsiteY176" fmla="*/ 3177 h 4042"/>
              <a:gd name="connsiteX177" fmla="*/ 184 w 12653"/>
              <a:gd name="connsiteY177" fmla="*/ 3106 h 4042"/>
              <a:gd name="connsiteX178" fmla="*/ 240 w 12653"/>
              <a:gd name="connsiteY178" fmla="*/ 3106 h 4042"/>
              <a:gd name="connsiteX179" fmla="*/ 102 w 12653"/>
              <a:gd name="connsiteY179" fmla="*/ 3084 h 4042"/>
              <a:gd name="connsiteX180" fmla="*/ 102 w 12653"/>
              <a:gd name="connsiteY180" fmla="*/ 3021 h 4042"/>
              <a:gd name="connsiteX181" fmla="*/ 166 w 12653"/>
              <a:gd name="connsiteY181" fmla="*/ 3021 h 4042"/>
              <a:gd name="connsiteX182" fmla="*/ 166 w 12653"/>
              <a:gd name="connsiteY182" fmla="*/ 3084 h 4042"/>
              <a:gd name="connsiteX183" fmla="*/ 102 w 12653"/>
              <a:gd name="connsiteY183" fmla="*/ 3084 h 4042"/>
              <a:gd name="connsiteX184" fmla="*/ 102 w 12653"/>
              <a:gd name="connsiteY184" fmla="*/ 3177 h 4042"/>
              <a:gd name="connsiteX185" fmla="*/ 102 w 12653"/>
              <a:gd name="connsiteY185" fmla="*/ 3106 h 4042"/>
              <a:gd name="connsiteX186" fmla="*/ 166 w 12653"/>
              <a:gd name="connsiteY186" fmla="*/ 3106 h 4042"/>
              <a:gd name="connsiteX187" fmla="*/ 166 w 12653"/>
              <a:gd name="connsiteY187" fmla="*/ 3177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2847 h 4042"/>
              <a:gd name="connsiteX98" fmla="*/ 12636 w 12653"/>
              <a:gd name="connsiteY98" fmla="*/ 2847 h 4042"/>
              <a:gd name="connsiteX99" fmla="*/ 12636 w 12653"/>
              <a:gd name="connsiteY99" fmla="*/ 2765 h 4042"/>
              <a:gd name="connsiteX100" fmla="*/ 12574 w 12653"/>
              <a:gd name="connsiteY100" fmla="*/ 2765 h 4042"/>
              <a:gd name="connsiteX101" fmla="*/ 12574 w 12653"/>
              <a:gd name="connsiteY101" fmla="*/ 2708 h 4042"/>
              <a:gd name="connsiteX102" fmla="*/ 12634 w 12653"/>
              <a:gd name="connsiteY102" fmla="*/ 2708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283 h 4042"/>
              <a:gd name="connsiteX118" fmla="*/ 561 w 12653"/>
              <a:gd name="connsiteY118" fmla="*/ 3324 h 4042"/>
              <a:gd name="connsiteX119" fmla="*/ 520 w 12653"/>
              <a:gd name="connsiteY119" fmla="*/ 3324 h 4042"/>
              <a:gd name="connsiteX120" fmla="*/ 520 w 12653"/>
              <a:gd name="connsiteY120" fmla="*/ 3283 h 4042"/>
              <a:gd name="connsiteX121" fmla="*/ 561 w 12653"/>
              <a:gd name="connsiteY121" fmla="*/ 3283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2825 h 4042"/>
              <a:gd name="connsiteX128" fmla="*/ 12574 w 12653"/>
              <a:gd name="connsiteY128" fmla="*/ 2786 h 4042"/>
              <a:gd name="connsiteX129" fmla="*/ 12615 w 12653"/>
              <a:gd name="connsiteY129" fmla="*/ 2786 h 4042"/>
              <a:gd name="connsiteX130" fmla="*/ 12615 w 12653"/>
              <a:gd name="connsiteY130" fmla="*/ 2825 h 4042"/>
              <a:gd name="connsiteX131" fmla="*/ 12574 w 12653"/>
              <a:gd name="connsiteY131" fmla="*/ 2825 h 4042"/>
              <a:gd name="connsiteX132" fmla="*/ 12492 w 12653"/>
              <a:gd name="connsiteY132" fmla="*/ 3339 h 4042"/>
              <a:gd name="connsiteX133" fmla="*/ 12492 w 12653"/>
              <a:gd name="connsiteY133" fmla="*/ 3278 h 4042"/>
              <a:gd name="connsiteX134" fmla="*/ 12571 w 12653"/>
              <a:gd name="connsiteY134" fmla="*/ 3278 h 4042"/>
              <a:gd name="connsiteX135" fmla="*/ 12571 w 12653"/>
              <a:gd name="connsiteY135" fmla="*/ 3201 h 4042"/>
              <a:gd name="connsiteX136" fmla="*/ 12630 w 12653"/>
              <a:gd name="connsiteY136" fmla="*/ 3201 h 4042"/>
              <a:gd name="connsiteX137" fmla="*/ 12630 w 12653"/>
              <a:gd name="connsiteY137" fmla="*/ 3339 h 4042"/>
              <a:gd name="connsiteX138" fmla="*/ 12492 w 12653"/>
              <a:gd name="connsiteY138" fmla="*/ 3339 h 4042"/>
              <a:gd name="connsiteX139" fmla="*/ 12492 w 12653"/>
              <a:gd name="connsiteY139" fmla="*/ 3259 h 4042"/>
              <a:gd name="connsiteX140" fmla="*/ 12492 w 12653"/>
              <a:gd name="connsiteY140" fmla="*/ 3201 h 4042"/>
              <a:gd name="connsiteX141" fmla="*/ 12552 w 12653"/>
              <a:gd name="connsiteY141" fmla="*/ 3201 h 4042"/>
              <a:gd name="connsiteX142" fmla="*/ 12552 w 12653"/>
              <a:gd name="connsiteY142" fmla="*/ 3259 h 4042"/>
              <a:gd name="connsiteX143" fmla="*/ 12492 w 12653"/>
              <a:gd name="connsiteY143" fmla="*/ 3259 h 4042"/>
              <a:gd name="connsiteX144" fmla="*/ 12487 w 12653"/>
              <a:gd name="connsiteY144" fmla="*/ 3084 h 4042"/>
              <a:gd name="connsiteX145" fmla="*/ 12487 w 12653"/>
              <a:gd name="connsiteY145" fmla="*/ 3021 h 4042"/>
              <a:gd name="connsiteX146" fmla="*/ 12552 w 12653"/>
              <a:gd name="connsiteY146" fmla="*/ 3021 h 4042"/>
              <a:gd name="connsiteX147" fmla="*/ 12552 w 12653"/>
              <a:gd name="connsiteY147" fmla="*/ 3084 h 4042"/>
              <a:gd name="connsiteX148" fmla="*/ 12487 w 12653"/>
              <a:gd name="connsiteY148" fmla="*/ 3084 h 4042"/>
              <a:gd name="connsiteX149" fmla="*/ 12552 w 12653"/>
              <a:gd name="connsiteY149" fmla="*/ 3106 h 4042"/>
              <a:gd name="connsiteX150" fmla="*/ 12552 w 12653"/>
              <a:gd name="connsiteY150" fmla="*/ 3177 h 4042"/>
              <a:gd name="connsiteX151" fmla="*/ 12487 w 12653"/>
              <a:gd name="connsiteY151" fmla="*/ 3177 h 4042"/>
              <a:gd name="connsiteX152" fmla="*/ 12487 w 12653"/>
              <a:gd name="connsiteY152" fmla="*/ 3106 h 4042"/>
              <a:gd name="connsiteX153" fmla="*/ 12552 w 12653"/>
              <a:gd name="connsiteY153" fmla="*/ 3106 h 4042"/>
              <a:gd name="connsiteX154" fmla="*/ 12470 w 12653"/>
              <a:gd name="connsiteY154" fmla="*/ 3196 h 4042"/>
              <a:gd name="connsiteX155" fmla="*/ 12470 w 12653"/>
              <a:gd name="connsiteY155" fmla="*/ 3259 h 4042"/>
              <a:gd name="connsiteX156" fmla="*/ 12414 w 12653"/>
              <a:gd name="connsiteY156" fmla="*/ 3259 h 4042"/>
              <a:gd name="connsiteX157" fmla="*/ 12414 w 12653"/>
              <a:gd name="connsiteY157" fmla="*/ 3196 h 4042"/>
              <a:gd name="connsiteX158" fmla="*/ 12470 w 12653"/>
              <a:gd name="connsiteY158" fmla="*/ 3196 h 4042"/>
              <a:gd name="connsiteX159" fmla="*/ 12470 w 12653"/>
              <a:gd name="connsiteY159" fmla="*/ 3106 h 4042"/>
              <a:gd name="connsiteX160" fmla="*/ 12470 w 12653"/>
              <a:gd name="connsiteY160" fmla="*/ 3177 h 4042"/>
              <a:gd name="connsiteX161" fmla="*/ 12414 w 12653"/>
              <a:gd name="connsiteY161" fmla="*/ 3177 h 4042"/>
              <a:gd name="connsiteX162" fmla="*/ 12414 w 12653"/>
              <a:gd name="connsiteY162" fmla="*/ 3106 h 4042"/>
              <a:gd name="connsiteX163" fmla="*/ 12470 w 12653"/>
              <a:gd name="connsiteY163" fmla="*/ 3106 h 4042"/>
              <a:gd name="connsiteX164" fmla="*/ 12092 w 12653"/>
              <a:gd name="connsiteY164" fmla="*/ 3324 h 4042"/>
              <a:gd name="connsiteX165" fmla="*/ 12092 w 12653"/>
              <a:gd name="connsiteY165" fmla="*/ 3283 h 4042"/>
              <a:gd name="connsiteX166" fmla="*/ 12133 w 12653"/>
              <a:gd name="connsiteY166" fmla="*/ 3283 h 4042"/>
              <a:gd name="connsiteX167" fmla="*/ 12133 w 12653"/>
              <a:gd name="connsiteY167" fmla="*/ 3324 h 4042"/>
              <a:gd name="connsiteX168" fmla="*/ 12092 w 12653"/>
              <a:gd name="connsiteY168" fmla="*/ 3324 h 4042"/>
              <a:gd name="connsiteX169" fmla="*/ 240 w 12653"/>
              <a:gd name="connsiteY169" fmla="*/ 3196 h 4042"/>
              <a:gd name="connsiteX170" fmla="*/ 240 w 12653"/>
              <a:gd name="connsiteY170" fmla="*/ 3259 h 4042"/>
              <a:gd name="connsiteX171" fmla="*/ 184 w 12653"/>
              <a:gd name="connsiteY171" fmla="*/ 3259 h 4042"/>
              <a:gd name="connsiteX172" fmla="*/ 184 w 12653"/>
              <a:gd name="connsiteY172" fmla="*/ 3196 h 4042"/>
              <a:gd name="connsiteX173" fmla="*/ 240 w 12653"/>
              <a:gd name="connsiteY173" fmla="*/ 3196 h 4042"/>
              <a:gd name="connsiteX174" fmla="*/ 240 w 12653"/>
              <a:gd name="connsiteY174" fmla="*/ 3106 h 4042"/>
              <a:gd name="connsiteX175" fmla="*/ 240 w 12653"/>
              <a:gd name="connsiteY175" fmla="*/ 3177 h 4042"/>
              <a:gd name="connsiteX176" fmla="*/ 184 w 12653"/>
              <a:gd name="connsiteY176" fmla="*/ 3177 h 4042"/>
              <a:gd name="connsiteX177" fmla="*/ 184 w 12653"/>
              <a:gd name="connsiteY177" fmla="*/ 3106 h 4042"/>
              <a:gd name="connsiteX178" fmla="*/ 240 w 12653"/>
              <a:gd name="connsiteY178" fmla="*/ 3106 h 4042"/>
              <a:gd name="connsiteX179" fmla="*/ 102 w 12653"/>
              <a:gd name="connsiteY179" fmla="*/ 3084 h 4042"/>
              <a:gd name="connsiteX180" fmla="*/ 102 w 12653"/>
              <a:gd name="connsiteY180" fmla="*/ 3021 h 4042"/>
              <a:gd name="connsiteX181" fmla="*/ 166 w 12653"/>
              <a:gd name="connsiteY181" fmla="*/ 3021 h 4042"/>
              <a:gd name="connsiteX182" fmla="*/ 166 w 12653"/>
              <a:gd name="connsiteY182" fmla="*/ 3084 h 4042"/>
              <a:gd name="connsiteX183" fmla="*/ 102 w 12653"/>
              <a:gd name="connsiteY183" fmla="*/ 3084 h 4042"/>
              <a:gd name="connsiteX184" fmla="*/ 102 w 12653"/>
              <a:gd name="connsiteY184" fmla="*/ 3177 h 4042"/>
              <a:gd name="connsiteX185" fmla="*/ 102 w 12653"/>
              <a:gd name="connsiteY185" fmla="*/ 3106 h 4042"/>
              <a:gd name="connsiteX186" fmla="*/ 166 w 12653"/>
              <a:gd name="connsiteY186" fmla="*/ 3106 h 4042"/>
              <a:gd name="connsiteX187" fmla="*/ 166 w 12653"/>
              <a:gd name="connsiteY187" fmla="*/ 3177 h 4042"/>
              <a:gd name="connsiteX188" fmla="*/ 102 w 12653"/>
              <a:gd name="connsiteY188" fmla="*/ 3177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2847 h 4042"/>
              <a:gd name="connsiteX98" fmla="*/ 12636 w 12653"/>
              <a:gd name="connsiteY98" fmla="*/ 2847 h 4042"/>
              <a:gd name="connsiteX99" fmla="*/ 12636 w 12653"/>
              <a:gd name="connsiteY99" fmla="*/ 2765 h 4042"/>
              <a:gd name="connsiteX100" fmla="*/ 12574 w 12653"/>
              <a:gd name="connsiteY100" fmla="*/ 2765 h 4042"/>
              <a:gd name="connsiteX101" fmla="*/ 12574 w 12653"/>
              <a:gd name="connsiteY101" fmla="*/ 2708 h 4042"/>
              <a:gd name="connsiteX102" fmla="*/ 12634 w 12653"/>
              <a:gd name="connsiteY102" fmla="*/ 2708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283 h 4042"/>
              <a:gd name="connsiteX118" fmla="*/ 561 w 12653"/>
              <a:gd name="connsiteY118" fmla="*/ 3324 h 4042"/>
              <a:gd name="connsiteX119" fmla="*/ 520 w 12653"/>
              <a:gd name="connsiteY119" fmla="*/ 3324 h 4042"/>
              <a:gd name="connsiteX120" fmla="*/ 520 w 12653"/>
              <a:gd name="connsiteY120" fmla="*/ 3283 h 4042"/>
              <a:gd name="connsiteX121" fmla="*/ 561 w 12653"/>
              <a:gd name="connsiteY121" fmla="*/ 3283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2825 h 4042"/>
              <a:gd name="connsiteX128" fmla="*/ 12574 w 12653"/>
              <a:gd name="connsiteY128" fmla="*/ 2786 h 4042"/>
              <a:gd name="connsiteX129" fmla="*/ 12615 w 12653"/>
              <a:gd name="connsiteY129" fmla="*/ 2786 h 4042"/>
              <a:gd name="connsiteX130" fmla="*/ 12615 w 12653"/>
              <a:gd name="connsiteY130" fmla="*/ 2825 h 4042"/>
              <a:gd name="connsiteX131" fmla="*/ 12574 w 12653"/>
              <a:gd name="connsiteY131" fmla="*/ 2825 h 4042"/>
              <a:gd name="connsiteX132" fmla="*/ 12492 w 12653"/>
              <a:gd name="connsiteY132" fmla="*/ 3339 h 4042"/>
              <a:gd name="connsiteX133" fmla="*/ 12492 w 12653"/>
              <a:gd name="connsiteY133" fmla="*/ 3278 h 4042"/>
              <a:gd name="connsiteX134" fmla="*/ 12571 w 12653"/>
              <a:gd name="connsiteY134" fmla="*/ 3278 h 4042"/>
              <a:gd name="connsiteX135" fmla="*/ 12571 w 12653"/>
              <a:gd name="connsiteY135" fmla="*/ 3201 h 4042"/>
              <a:gd name="connsiteX136" fmla="*/ 12630 w 12653"/>
              <a:gd name="connsiteY136" fmla="*/ 3201 h 4042"/>
              <a:gd name="connsiteX137" fmla="*/ 12630 w 12653"/>
              <a:gd name="connsiteY137" fmla="*/ 3339 h 4042"/>
              <a:gd name="connsiteX138" fmla="*/ 12492 w 12653"/>
              <a:gd name="connsiteY138" fmla="*/ 3339 h 4042"/>
              <a:gd name="connsiteX139" fmla="*/ 12492 w 12653"/>
              <a:gd name="connsiteY139" fmla="*/ 3259 h 4042"/>
              <a:gd name="connsiteX140" fmla="*/ 12492 w 12653"/>
              <a:gd name="connsiteY140" fmla="*/ 3201 h 4042"/>
              <a:gd name="connsiteX141" fmla="*/ 12552 w 12653"/>
              <a:gd name="connsiteY141" fmla="*/ 3201 h 4042"/>
              <a:gd name="connsiteX142" fmla="*/ 12552 w 12653"/>
              <a:gd name="connsiteY142" fmla="*/ 3259 h 4042"/>
              <a:gd name="connsiteX143" fmla="*/ 12492 w 12653"/>
              <a:gd name="connsiteY143" fmla="*/ 3259 h 4042"/>
              <a:gd name="connsiteX144" fmla="*/ 12487 w 12653"/>
              <a:gd name="connsiteY144" fmla="*/ 3084 h 4042"/>
              <a:gd name="connsiteX145" fmla="*/ 12487 w 12653"/>
              <a:gd name="connsiteY145" fmla="*/ 3021 h 4042"/>
              <a:gd name="connsiteX146" fmla="*/ 12552 w 12653"/>
              <a:gd name="connsiteY146" fmla="*/ 3021 h 4042"/>
              <a:gd name="connsiteX147" fmla="*/ 12552 w 12653"/>
              <a:gd name="connsiteY147" fmla="*/ 3084 h 4042"/>
              <a:gd name="connsiteX148" fmla="*/ 12487 w 12653"/>
              <a:gd name="connsiteY148" fmla="*/ 3084 h 4042"/>
              <a:gd name="connsiteX149" fmla="*/ 12552 w 12653"/>
              <a:gd name="connsiteY149" fmla="*/ 3106 h 4042"/>
              <a:gd name="connsiteX150" fmla="*/ 12552 w 12653"/>
              <a:gd name="connsiteY150" fmla="*/ 3177 h 4042"/>
              <a:gd name="connsiteX151" fmla="*/ 12487 w 12653"/>
              <a:gd name="connsiteY151" fmla="*/ 3177 h 4042"/>
              <a:gd name="connsiteX152" fmla="*/ 12487 w 12653"/>
              <a:gd name="connsiteY152" fmla="*/ 3106 h 4042"/>
              <a:gd name="connsiteX153" fmla="*/ 12552 w 12653"/>
              <a:gd name="connsiteY153" fmla="*/ 3106 h 4042"/>
              <a:gd name="connsiteX154" fmla="*/ 12470 w 12653"/>
              <a:gd name="connsiteY154" fmla="*/ 3196 h 4042"/>
              <a:gd name="connsiteX155" fmla="*/ 12470 w 12653"/>
              <a:gd name="connsiteY155" fmla="*/ 3259 h 4042"/>
              <a:gd name="connsiteX156" fmla="*/ 12414 w 12653"/>
              <a:gd name="connsiteY156" fmla="*/ 3259 h 4042"/>
              <a:gd name="connsiteX157" fmla="*/ 12414 w 12653"/>
              <a:gd name="connsiteY157" fmla="*/ 3196 h 4042"/>
              <a:gd name="connsiteX158" fmla="*/ 12470 w 12653"/>
              <a:gd name="connsiteY158" fmla="*/ 3196 h 4042"/>
              <a:gd name="connsiteX159" fmla="*/ 12470 w 12653"/>
              <a:gd name="connsiteY159" fmla="*/ 3106 h 4042"/>
              <a:gd name="connsiteX160" fmla="*/ 12470 w 12653"/>
              <a:gd name="connsiteY160" fmla="*/ 3177 h 4042"/>
              <a:gd name="connsiteX161" fmla="*/ 12414 w 12653"/>
              <a:gd name="connsiteY161" fmla="*/ 3177 h 4042"/>
              <a:gd name="connsiteX162" fmla="*/ 12414 w 12653"/>
              <a:gd name="connsiteY162" fmla="*/ 3106 h 4042"/>
              <a:gd name="connsiteX163" fmla="*/ 12470 w 12653"/>
              <a:gd name="connsiteY163" fmla="*/ 3106 h 4042"/>
              <a:gd name="connsiteX164" fmla="*/ 12092 w 12653"/>
              <a:gd name="connsiteY164" fmla="*/ 3324 h 4042"/>
              <a:gd name="connsiteX165" fmla="*/ 12092 w 12653"/>
              <a:gd name="connsiteY165" fmla="*/ 3283 h 4042"/>
              <a:gd name="connsiteX166" fmla="*/ 12133 w 12653"/>
              <a:gd name="connsiteY166" fmla="*/ 3283 h 4042"/>
              <a:gd name="connsiteX167" fmla="*/ 12133 w 12653"/>
              <a:gd name="connsiteY167" fmla="*/ 3324 h 4042"/>
              <a:gd name="connsiteX168" fmla="*/ 12092 w 12653"/>
              <a:gd name="connsiteY168" fmla="*/ 3324 h 4042"/>
              <a:gd name="connsiteX169" fmla="*/ 240 w 12653"/>
              <a:gd name="connsiteY169" fmla="*/ 3196 h 4042"/>
              <a:gd name="connsiteX170" fmla="*/ 240 w 12653"/>
              <a:gd name="connsiteY170" fmla="*/ 3259 h 4042"/>
              <a:gd name="connsiteX171" fmla="*/ 184 w 12653"/>
              <a:gd name="connsiteY171" fmla="*/ 3259 h 4042"/>
              <a:gd name="connsiteX172" fmla="*/ 184 w 12653"/>
              <a:gd name="connsiteY172" fmla="*/ 3196 h 4042"/>
              <a:gd name="connsiteX173" fmla="*/ 240 w 12653"/>
              <a:gd name="connsiteY173" fmla="*/ 3196 h 4042"/>
              <a:gd name="connsiteX174" fmla="*/ 240 w 12653"/>
              <a:gd name="connsiteY174" fmla="*/ 3106 h 4042"/>
              <a:gd name="connsiteX175" fmla="*/ 240 w 12653"/>
              <a:gd name="connsiteY175" fmla="*/ 3177 h 4042"/>
              <a:gd name="connsiteX176" fmla="*/ 184 w 12653"/>
              <a:gd name="connsiteY176" fmla="*/ 3177 h 4042"/>
              <a:gd name="connsiteX177" fmla="*/ 184 w 12653"/>
              <a:gd name="connsiteY177" fmla="*/ 3106 h 4042"/>
              <a:gd name="connsiteX178" fmla="*/ 240 w 12653"/>
              <a:gd name="connsiteY178" fmla="*/ 3106 h 4042"/>
              <a:gd name="connsiteX179" fmla="*/ 102 w 12653"/>
              <a:gd name="connsiteY179" fmla="*/ 3084 h 4042"/>
              <a:gd name="connsiteX180" fmla="*/ 102 w 12653"/>
              <a:gd name="connsiteY180" fmla="*/ 3021 h 4042"/>
              <a:gd name="connsiteX181" fmla="*/ 166 w 12653"/>
              <a:gd name="connsiteY181" fmla="*/ 3021 h 4042"/>
              <a:gd name="connsiteX182" fmla="*/ 166 w 12653"/>
              <a:gd name="connsiteY182" fmla="*/ 3084 h 4042"/>
              <a:gd name="connsiteX183" fmla="*/ 102 w 12653"/>
              <a:gd name="connsiteY183" fmla="*/ 3084 h 4042"/>
              <a:gd name="connsiteX184" fmla="*/ 102 w 12653"/>
              <a:gd name="connsiteY184" fmla="*/ 3177 h 4042"/>
              <a:gd name="connsiteX185" fmla="*/ 102 w 12653"/>
              <a:gd name="connsiteY185" fmla="*/ 3106 h 4042"/>
              <a:gd name="connsiteX186" fmla="*/ 166 w 12653"/>
              <a:gd name="connsiteY186" fmla="*/ 3106 h 4042"/>
              <a:gd name="connsiteX187" fmla="*/ 166 w 12653"/>
              <a:gd name="connsiteY187" fmla="*/ 3177 h 4042"/>
              <a:gd name="connsiteX188" fmla="*/ 102 w 12653"/>
              <a:gd name="connsiteY188" fmla="*/ 3177 h 4042"/>
              <a:gd name="connsiteX189" fmla="*/ 102 w 12653"/>
              <a:gd name="connsiteY189" fmla="*/ 3259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2847 h 4042"/>
              <a:gd name="connsiteX98" fmla="*/ 12636 w 12653"/>
              <a:gd name="connsiteY98" fmla="*/ 2847 h 4042"/>
              <a:gd name="connsiteX99" fmla="*/ 12636 w 12653"/>
              <a:gd name="connsiteY99" fmla="*/ 2765 h 4042"/>
              <a:gd name="connsiteX100" fmla="*/ 12574 w 12653"/>
              <a:gd name="connsiteY100" fmla="*/ 2765 h 4042"/>
              <a:gd name="connsiteX101" fmla="*/ 12574 w 12653"/>
              <a:gd name="connsiteY101" fmla="*/ 2708 h 4042"/>
              <a:gd name="connsiteX102" fmla="*/ 12634 w 12653"/>
              <a:gd name="connsiteY102" fmla="*/ 2708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283 h 4042"/>
              <a:gd name="connsiteX118" fmla="*/ 561 w 12653"/>
              <a:gd name="connsiteY118" fmla="*/ 3324 h 4042"/>
              <a:gd name="connsiteX119" fmla="*/ 520 w 12653"/>
              <a:gd name="connsiteY119" fmla="*/ 3324 h 4042"/>
              <a:gd name="connsiteX120" fmla="*/ 520 w 12653"/>
              <a:gd name="connsiteY120" fmla="*/ 3283 h 4042"/>
              <a:gd name="connsiteX121" fmla="*/ 561 w 12653"/>
              <a:gd name="connsiteY121" fmla="*/ 3283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2825 h 4042"/>
              <a:gd name="connsiteX128" fmla="*/ 12574 w 12653"/>
              <a:gd name="connsiteY128" fmla="*/ 2786 h 4042"/>
              <a:gd name="connsiteX129" fmla="*/ 12615 w 12653"/>
              <a:gd name="connsiteY129" fmla="*/ 2786 h 4042"/>
              <a:gd name="connsiteX130" fmla="*/ 12615 w 12653"/>
              <a:gd name="connsiteY130" fmla="*/ 2825 h 4042"/>
              <a:gd name="connsiteX131" fmla="*/ 12574 w 12653"/>
              <a:gd name="connsiteY131" fmla="*/ 2825 h 4042"/>
              <a:gd name="connsiteX132" fmla="*/ 12492 w 12653"/>
              <a:gd name="connsiteY132" fmla="*/ 3339 h 4042"/>
              <a:gd name="connsiteX133" fmla="*/ 12492 w 12653"/>
              <a:gd name="connsiteY133" fmla="*/ 3278 h 4042"/>
              <a:gd name="connsiteX134" fmla="*/ 12571 w 12653"/>
              <a:gd name="connsiteY134" fmla="*/ 3278 h 4042"/>
              <a:gd name="connsiteX135" fmla="*/ 12571 w 12653"/>
              <a:gd name="connsiteY135" fmla="*/ 3201 h 4042"/>
              <a:gd name="connsiteX136" fmla="*/ 12630 w 12653"/>
              <a:gd name="connsiteY136" fmla="*/ 3201 h 4042"/>
              <a:gd name="connsiteX137" fmla="*/ 12630 w 12653"/>
              <a:gd name="connsiteY137" fmla="*/ 3339 h 4042"/>
              <a:gd name="connsiteX138" fmla="*/ 12492 w 12653"/>
              <a:gd name="connsiteY138" fmla="*/ 3339 h 4042"/>
              <a:gd name="connsiteX139" fmla="*/ 12492 w 12653"/>
              <a:gd name="connsiteY139" fmla="*/ 3259 h 4042"/>
              <a:gd name="connsiteX140" fmla="*/ 12492 w 12653"/>
              <a:gd name="connsiteY140" fmla="*/ 3201 h 4042"/>
              <a:gd name="connsiteX141" fmla="*/ 12552 w 12653"/>
              <a:gd name="connsiteY141" fmla="*/ 3201 h 4042"/>
              <a:gd name="connsiteX142" fmla="*/ 12552 w 12653"/>
              <a:gd name="connsiteY142" fmla="*/ 3259 h 4042"/>
              <a:gd name="connsiteX143" fmla="*/ 12492 w 12653"/>
              <a:gd name="connsiteY143" fmla="*/ 3259 h 4042"/>
              <a:gd name="connsiteX144" fmla="*/ 12487 w 12653"/>
              <a:gd name="connsiteY144" fmla="*/ 3084 h 4042"/>
              <a:gd name="connsiteX145" fmla="*/ 12487 w 12653"/>
              <a:gd name="connsiteY145" fmla="*/ 3021 h 4042"/>
              <a:gd name="connsiteX146" fmla="*/ 12552 w 12653"/>
              <a:gd name="connsiteY146" fmla="*/ 3021 h 4042"/>
              <a:gd name="connsiteX147" fmla="*/ 12552 w 12653"/>
              <a:gd name="connsiteY147" fmla="*/ 3084 h 4042"/>
              <a:gd name="connsiteX148" fmla="*/ 12487 w 12653"/>
              <a:gd name="connsiteY148" fmla="*/ 3084 h 4042"/>
              <a:gd name="connsiteX149" fmla="*/ 12552 w 12653"/>
              <a:gd name="connsiteY149" fmla="*/ 3106 h 4042"/>
              <a:gd name="connsiteX150" fmla="*/ 12552 w 12653"/>
              <a:gd name="connsiteY150" fmla="*/ 3177 h 4042"/>
              <a:gd name="connsiteX151" fmla="*/ 12487 w 12653"/>
              <a:gd name="connsiteY151" fmla="*/ 3177 h 4042"/>
              <a:gd name="connsiteX152" fmla="*/ 12487 w 12653"/>
              <a:gd name="connsiteY152" fmla="*/ 3106 h 4042"/>
              <a:gd name="connsiteX153" fmla="*/ 12552 w 12653"/>
              <a:gd name="connsiteY153" fmla="*/ 3106 h 4042"/>
              <a:gd name="connsiteX154" fmla="*/ 12470 w 12653"/>
              <a:gd name="connsiteY154" fmla="*/ 3196 h 4042"/>
              <a:gd name="connsiteX155" fmla="*/ 12470 w 12653"/>
              <a:gd name="connsiteY155" fmla="*/ 3259 h 4042"/>
              <a:gd name="connsiteX156" fmla="*/ 12414 w 12653"/>
              <a:gd name="connsiteY156" fmla="*/ 3259 h 4042"/>
              <a:gd name="connsiteX157" fmla="*/ 12414 w 12653"/>
              <a:gd name="connsiteY157" fmla="*/ 3196 h 4042"/>
              <a:gd name="connsiteX158" fmla="*/ 12470 w 12653"/>
              <a:gd name="connsiteY158" fmla="*/ 3196 h 4042"/>
              <a:gd name="connsiteX159" fmla="*/ 12470 w 12653"/>
              <a:gd name="connsiteY159" fmla="*/ 3106 h 4042"/>
              <a:gd name="connsiteX160" fmla="*/ 12470 w 12653"/>
              <a:gd name="connsiteY160" fmla="*/ 3177 h 4042"/>
              <a:gd name="connsiteX161" fmla="*/ 12414 w 12653"/>
              <a:gd name="connsiteY161" fmla="*/ 3177 h 4042"/>
              <a:gd name="connsiteX162" fmla="*/ 12414 w 12653"/>
              <a:gd name="connsiteY162" fmla="*/ 3106 h 4042"/>
              <a:gd name="connsiteX163" fmla="*/ 12470 w 12653"/>
              <a:gd name="connsiteY163" fmla="*/ 3106 h 4042"/>
              <a:gd name="connsiteX164" fmla="*/ 12092 w 12653"/>
              <a:gd name="connsiteY164" fmla="*/ 3324 h 4042"/>
              <a:gd name="connsiteX165" fmla="*/ 12092 w 12653"/>
              <a:gd name="connsiteY165" fmla="*/ 3283 h 4042"/>
              <a:gd name="connsiteX166" fmla="*/ 12133 w 12653"/>
              <a:gd name="connsiteY166" fmla="*/ 3283 h 4042"/>
              <a:gd name="connsiteX167" fmla="*/ 12133 w 12653"/>
              <a:gd name="connsiteY167" fmla="*/ 3324 h 4042"/>
              <a:gd name="connsiteX168" fmla="*/ 12092 w 12653"/>
              <a:gd name="connsiteY168" fmla="*/ 3324 h 4042"/>
              <a:gd name="connsiteX169" fmla="*/ 240 w 12653"/>
              <a:gd name="connsiteY169" fmla="*/ 3196 h 4042"/>
              <a:gd name="connsiteX170" fmla="*/ 240 w 12653"/>
              <a:gd name="connsiteY170" fmla="*/ 3259 h 4042"/>
              <a:gd name="connsiteX171" fmla="*/ 184 w 12653"/>
              <a:gd name="connsiteY171" fmla="*/ 3259 h 4042"/>
              <a:gd name="connsiteX172" fmla="*/ 184 w 12653"/>
              <a:gd name="connsiteY172" fmla="*/ 3196 h 4042"/>
              <a:gd name="connsiteX173" fmla="*/ 240 w 12653"/>
              <a:gd name="connsiteY173" fmla="*/ 3196 h 4042"/>
              <a:gd name="connsiteX174" fmla="*/ 240 w 12653"/>
              <a:gd name="connsiteY174" fmla="*/ 3106 h 4042"/>
              <a:gd name="connsiteX175" fmla="*/ 240 w 12653"/>
              <a:gd name="connsiteY175" fmla="*/ 3177 h 4042"/>
              <a:gd name="connsiteX176" fmla="*/ 184 w 12653"/>
              <a:gd name="connsiteY176" fmla="*/ 3177 h 4042"/>
              <a:gd name="connsiteX177" fmla="*/ 184 w 12653"/>
              <a:gd name="connsiteY177" fmla="*/ 3106 h 4042"/>
              <a:gd name="connsiteX178" fmla="*/ 240 w 12653"/>
              <a:gd name="connsiteY178" fmla="*/ 3106 h 4042"/>
              <a:gd name="connsiteX179" fmla="*/ 102 w 12653"/>
              <a:gd name="connsiteY179" fmla="*/ 3084 h 4042"/>
              <a:gd name="connsiteX180" fmla="*/ 102 w 12653"/>
              <a:gd name="connsiteY180" fmla="*/ 3021 h 4042"/>
              <a:gd name="connsiteX181" fmla="*/ 166 w 12653"/>
              <a:gd name="connsiteY181" fmla="*/ 3021 h 4042"/>
              <a:gd name="connsiteX182" fmla="*/ 166 w 12653"/>
              <a:gd name="connsiteY182" fmla="*/ 3084 h 4042"/>
              <a:gd name="connsiteX183" fmla="*/ 102 w 12653"/>
              <a:gd name="connsiteY183" fmla="*/ 3084 h 4042"/>
              <a:gd name="connsiteX184" fmla="*/ 102 w 12653"/>
              <a:gd name="connsiteY184" fmla="*/ 3177 h 4042"/>
              <a:gd name="connsiteX185" fmla="*/ 102 w 12653"/>
              <a:gd name="connsiteY185" fmla="*/ 3106 h 4042"/>
              <a:gd name="connsiteX186" fmla="*/ 166 w 12653"/>
              <a:gd name="connsiteY186" fmla="*/ 3106 h 4042"/>
              <a:gd name="connsiteX187" fmla="*/ 166 w 12653"/>
              <a:gd name="connsiteY187" fmla="*/ 3177 h 4042"/>
              <a:gd name="connsiteX188" fmla="*/ 102 w 12653"/>
              <a:gd name="connsiteY188" fmla="*/ 3177 h 4042"/>
              <a:gd name="connsiteX189" fmla="*/ 102 w 12653"/>
              <a:gd name="connsiteY189" fmla="*/ 3259 h 4042"/>
              <a:gd name="connsiteX190" fmla="*/ 102 w 12653"/>
              <a:gd name="connsiteY190" fmla="*/ 3201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2847 h 4042"/>
              <a:gd name="connsiteX98" fmla="*/ 12636 w 12653"/>
              <a:gd name="connsiteY98" fmla="*/ 2847 h 4042"/>
              <a:gd name="connsiteX99" fmla="*/ 12636 w 12653"/>
              <a:gd name="connsiteY99" fmla="*/ 2765 h 4042"/>
              <a:gd name="connsiteX100" fmla="*/ 12574 w 12653"/>
              <a:gd name="connsiteY100" fmla="*/ 2765 h 4042"/>
              <a:gd name="connsiteX101" fmla="*/ 12574 w 12653"/>
              <a:gd name="connsiteY101" fmla="*/ 2708 h 4042"/>
              <a:gd name="connsiteX102" fmla="*/ 12634 w 12653"/>
              <a:gd name="connsiteY102" fmla="*/ 2708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283 h 4042"/>
              <a:gd name="connsiteX118" fmla="*/ 561 w 12653"/>
              <a:gd name="connsiteY118" fmla="*/ 3324 h 4042"/>
              <a:gd name="connsiteX119" fmla="*/ 520 w 12653"/>
              <a:gd name="connsiteY119" fmla="*/ 3324 h 4042"/>
              <a:gd name="connsiteX120" fmla="*/ 520 w 12653"/>
              <a:gd name="connsiteY120" fmla="*/ 3283 h 4042"/>
              <a:gd name="connsiteX121" fmla="*/ 561 w 12653"/>
              <a:gd name="connsiteY121" fmla="*/ 3283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2825 h 4042"/>
              <a:gd name="connsiteX128" fmla="*/ 12574 w 12653"/>
              <a:gd name="connsiteY128" fmla="*/ 2786 h 4042"/>
              <a:gd name="connsiteX129" fmla="*/ 12615 w 12653"/>
              <a:gd name="connsiteY129" fmla="*/ 2786 h 4042"/>
              <a:gd name="connsiteX130" fmla="*/ 12615 w 12653"/>
              <a:gd name="connsiteY130" fmla="*/ 2825 h 4042"/>
              <a:gd name="connsiteX131" fmla="*/ 12574 w 12653"/>
              <a:gd name="connsiteY131" fmla="*/ 2825 h 4042"/>
              <a:gd name="connsiteX132" fmla="*/ 12492 w 12653"/>
              <a:gd name="connsiteY132" fmla="*/ 3339 h 4042"/>
              <a:gd name="connsiteX133" fmla="*/ 12492 w 12653"/>
              <a:gd name="connsiteY133" fmla="*/ 3278 h 4042"/>
              <a:gd name="connsiteX134" fmla="*/ 12571 w 12653"/>
              <a:gd name="connsiteY134" fmla="*/ 3278 h 4042"/>
              <a:gd name="connsiteX135" fmla="*/ 12571 w 12653"/>
              <a:gd name="connsiteY135" fmla="*/ 3201 h 4042"/>
              <a:gd name="connsiteX136" fmla="*/ 12630 w 12653"/>
              <a:gd name="connsiteY136" fmla="*/ 3201 h 4042"/>
              <a:gd name="connsiteX137" fmla="*/ 12630 w 12653"/>
              <a:gd name="connsiteY137" fmla="*/ 3339 h 4042"/>
              <a:gd name="connsiteX138" fmla="*/ 12492 w 12653"/>
              <a:gd name="connsiteY138" fmla="*/ 3339 h 4042"/>
              <a:gd name="connsiteX139" fmla="*/ 12492 w 12653"/>
              <a:gd name="connsiteY139" fmla="*/ 3259 h 4042"/>
              <a:gd name="connsiteX140" fmla="*/ 12492 w 12653"/>
              <a:gd name="connsiteY140" fmla="*/ 3201 h 4042"/>
              <a:gd name="connsiteX141" fmla="*/ 12552 w 12653"/>
              <a:gd name="connsiteY141" fmla="*/ 3201 h 4042"/>
              <a:gd name="connsiteX142" fmla="*/ 12552 w 12653"/>
              <a:gd name="connsiteY142" fmla="*/ 3259 h 4042"/>
              <a:gd name="connsiteX143" fmla="*/ 12492 w 12653"/>
              <a:gd name="connsiteY143" fmla="*/ 3259 h 4042"/>
              <a:gd name="connsiteX144" fmla="*/ 12487 w 12653"/>
              <a:gd name="connsiteY144" fmla="*/ 3084 h 4042"/>
              <a:gd name="connsiteX145" fmla="*/ 12487 w 12653"/>
              <a:gd name="connsiteY145" fmla="*/ 3021 h 4042"/>
              <a:gd name="connsiteX146" fmla="*/ 12552 w 12653"/>
              <a:gd name="connsiteY146" fmla="*/ 3021 h 4042"/>
              <a:gd name="connsiteX147" fmla="*/ 12552 w 12653"/>
              <a:gd name="connsiteY147" fmla="*/ 3084 h 4042"/>
              <a:gd name="connsiteX148" fmla="*/ 12487 w 12653"/>
              <a:gd name="connsiteY148" fmla="*/ 3084 h 4042"/>
              <a:gd name="connsiteX149" fmla="*/ 12552 w 12653"/>
              <a:gd name="connsiteY149" fmla="*/ 3106 h 4042"/>
              <a:gd name="connsiteX150" fmla="*/ 12552 w 12653"/>
              <a:gd name="connsiteY150" fmla="*/ 3177 h 4042"/>
              <a:gd name="connsiteX151" fmla="*/ 12487 w 12653"/>
              <a:gd name="connsiteY151" fmla="*/ 3177 h 4042"/>
              <a:gd name="connsiteX152" fmla="*/ 12487 w 12653"/>
              <a:gd name="connsiteY152" fmla="*/ 3106 h 4042"/>
              <a:gd name="connsiteX153" fmla="*/ 12552 w 12653"/>
              <a:gd name="connsiteY153" fmla="*/ 3106 h 4042"/>
              <a:gd name="connsiteX154" fmla="*/ 12470 w 12653"/>
              <a:gd name="connsiteY154" fmla="*/ 3196 h 4042"/>
              <a:gd name="connsiteX155" fmla="*/ 12470 w 12653"/>
              <a:gd name="connsiteY155" fmla="*/ 3259 h 4042"/>
              <a:gd name="connsiteX156" fmla="*/ 12414 w 12653"/>
              <a:gd name="connsiteY156" fmla="*/ 3259 h 4042"/>
              <a:gd name="connsiteX157" fmla="*/ 12414 w 12653"/>
              <a:gd name="connsiteY157" fmla="*/ 3196 h 4042"/>
              <a:gd name="connsiteX158" fmla="*/ 12470 w 12653"/>
              <a:gd name="connsiteY158" fmla="*/ 3196 h 4042"/>
              <a:gd name="connsiteX159" fmla="*/ 12470 w 12653"/>
              <a:gd name="connsiteY159" fmla="*/ 3106 h 4042"/>
              <a:gd name="connsiteX160" fmla="*/ 12470 w 12653"/>
              <a:gd name="connsiteY160" fmla="*/ 3177 h 4042"/>
              <a:gd name="connsiteX161" fmla="*/ 12414 w 12653"/>
              <a:gd name="connsiteY161" fmla="*/ 3177 h 4042"/>
              <a:gd name="connsiteX162" fmla="*/ 12414 w 12653"/>
              <a:gd name="connsiteY162" fmla="*/ 3106 h 4042"/>
              <a:gd name="connsiteX163" fmla="*/ 12470 w 12653"/>
              <a:gd name="connsiteY163" fmla="*/ 3106 h 4042"/>
              <a:gd name="connsiteX164" fmla="*/ 12092 w 12653"/>
              <a:gd name="connsiteY164" fmla="*/ 3324 h 4042"/>
              <a:gd name="connsiteX165" fmla="*/ 12092 w 12653"/>
              <a:gd name="connsiteY165" fmla="*/ 3283 h 4042"/>
              <a:gd name="connsiteX166" fmla="*/ 12133 w 12653"/>
              <a:gd name="connsiteY166" fmla="*/ 3283 h 4042"/>
              <a:gd name="connsiteX167" fmla="*/ 12133 w 12653"/>
              <a:gd name="connsiteY167" fmla="*/ 3324 h 4042"/>
              <a:gd name="connsiteX168" fmla="*/ 12092 w 12653"/>
              <a:gd name="connsiteY168" fmla="*/ 3324 h 4042"/>
              <a:gd name="connsiteX169" fmla="*/ 240 w 12653"/>
              <a:gd name="connsiteY169" fmla="*/ 3196 h 4042"/>
              <a:gd name="connsiteX170" fmla="*/ 240 w 12653"/>
              <a:gd name="connsiteY170" fmla="*/ 3259 h 4042"/>
              <a:gd name="connsiteX171" fmla="*/ 184 w 12653"/>
              <a:gd name="connsiteY171" fmla="*/ 3259 h 4042"/>
              <a:gd name="connsiteX172" fmla="*/ 184 w 12653"/>
              <a:gd name="connsiteY172" fmla="*/ 3196 h 4042"/>
              <a:gd name="connsiteX173" fmla="*/ 240 w 12653"/>
              <a:gd name="connsiteY173" fmla="*/ 3196 h 4042"/>
              <a:gd name="connsiteX174" fmla="*/ 240 w 12653"/>
              <a:gd name="connsiteY174" fmla="*/ 3106 h 4042"/>
              <a:gd name="connsiteX175" fmla="*/ 240 w 12653"/>
              <a:gd name="connsiteY175" fmla="*/ 3177 h 4042"/>
              <a:gd name="connsiteX176" fmla="*/ 184 w 12653"/>
              <a:gd name="connsiteY176" fmla="*/ 3177 h 4042"/>
              <a:gd name="connsiteX177" fmla="*/ 184 w 12653"/>
              <a:gd name="connsiteY177" fmla="*/ 3106 h 4042"/>
              <a:gd name="connsiteX178" fmla="*/ 240 w 12653"/>
              <a:gd name="connsiteY178" fmla="*/ 3106 h 4042"/>
              <a:gd name="connsiteX179" fmla="*/ 102 w 12653"/>
              <a:gd name="connsiteY179" fmla="*/ 3084 h 4042"/>
              <a:gd name="connsiteX180" fmla="*/ 102 w 12653"/>
              <a:gd name="connsiteY180" fmla="*/ 3021 h 4042"/>
              <a:gd name="connsiteX181" fmla="*/ 166 w 12653"/>
              <a:gd name="connsiteY181" fmla="*/ 3021 h 4042"/>
              <a:gd name="connsiteX182" fmla="*/ 166 w 12653"/>
              <a:gd name="connsiteY182" fmla="*/ 3084 h 4042"/>
              <a:gd name="connsiteX183" fmla="*/ 102 w 12653"/>
              <a:gd name="connsiteY183" fmla="*/ 3084 h 4042"/>
              <a:gd name="connsiteX184" fmla="*/ 102 w 12653"/>
              <a:gd name="connsiteY184" fmla="*/ 3177 h 4042"/>
              <a:gd name="connsiteX185" fmla="*/ 102 w 12653"/>
              <a:gd name="connsiteY185" fmla="*/ 3106 h 4042"/>
              <a:gd name="connsiteX186" fmla="*/ 166 w 12653"/>
              <a:gd name="connsiteY186" fmla="*/ 3106 h 4042"/>
              <a:gd name="connsiteX187" fmla="*/ 166 w 12653"/>
              <a:gd name="connsiteY187" fmla="*/ 3177 h 4042"/>
              <a:gd name="connsiteX188" fmla="*/ 102 w 12653"/>
              <a:gd name="connsiteY188" fmla="*/ 3177 h 4042"/>
              <a:gd name="connsiteX189" fmla="*/ 102 w 12653"/>
              <a:gd name="connsiteY189" fmla="*/ 3259 h 4042"/>
              <a:gd name="connsiteX190" fmla="*/ 102 w 12653"/>
              <a:gd name="connsiteY190" fmla="*/ 3201 h 4042"/>
              <a:gd name="connsiteX191" fmla="*/ 162 w 12653"/>
              <a:gd name="connsiteY191" fmla="*/ 3201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2847 h 4042"/>
              <a:gd name="connsiteX98" fmla="*/ 12636 w 12653"/>
              <a:gd name="connsiteY98" fmla="*/ 2847 h 4042"/>
              <a:gd name="connsiteX99" fmla="*/ 12636 w 12653"/>
              <a:gd name="connsiteY99" fmla="*/ 2765 h 4042"/>
              <a:gd name="connsiteX100" fmla="*/ 12574 w 12653"/>
              <a:gd name="connsiteY100" fmla="*/ 2765 h 4042"/>
              <a:gd name="connsiteX101" fmla="*/ 12574 w 12653"/>
              <a:gd name="connsiteY101" fmla="*/ 2708 h 4042"/>
              <a:gd name="connsiteX102" fmla="*/ 12634 w 12653"/>
              <a:gd name="connsiteY102" fmla="*/ 2708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283 h 4042"/>
              <a:gd name="connsiteX118" fmla="*/ 561 w 12653"/>
              <a:gd name="connsiteY118" fmla="*/ 3324 h 4042"/>
              <a:gd name="connsiteX119" fmla="*/ 520 w 12653"/>
              <a:gd name="connsiteY119" fmla="*/ 3324 h 4042"/>
              <a:gd name="connsiteX120" fmla="*/ 520 w 12653"/>
              <a:gd name="connsiteY120" fmla="*/ 3283 h 4042"/>
              <a:gd name="connsiteX121" fmla="*/ 561 w 12653"/>
              <a:gd name="connsiteY121" fmla="*/ 3283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2825 h 4042"/>
              <a:gd name="connsiteX128" fmla="*/ 12574 w 12653"/>
              <a:gd name="connsiteY128" fmla="*/ 2786 h 4042"/>
              <a:gd name="connsiteX129" fmla="*/ 12615 w 12653"/>
              <a:gd name="connsiteY129" fmla="*/ 2786 h 4042"/>
              <a:gd name="connsiteX130" fmla="*/ 12615 w 12653"/>
              <a:gd name="connsiteY130" fmla="*/ 2825 h 4042"/>
              <a:gd name="connsiteX131" fmla="*/ 12574 w 12653"/>
              <a:gd name="connsiteY131" fmla="*/ 2825 h 4042"/>
              <a:gd name="connsiteX132" fmla="*/ 12492 w 12653"/>
              <a:gd name="connsiteY132" fmla="*/ 3339 h 4042"/>
              <a:gd name="connsiteX133" fmla="*/ 12492 w 12653"/>
              <a:gd name="connsiteY133" fmla="*/ 3278 h 4042"/>
              <a:gd name="connsiteX134" fmla="*/ 12571 w 12653"/>
              <a:gd name="connsiteY134" fmla="*/ 3278 h 4042"/>
              <a:gd name="connsiteX135" fmla="*/ 12571 w 12653"/>
              <a:gd name="connsiteY135" fmla="*/ 3201 h 4042"/>
              <a:gd name="connsiteX136" fmla="*/ 12630 w 12653"/>
              <a:gd name="connsiteY136" fmla="*/ 3201 h 4042"/>
              <a:gd name="connsiteX137" fmla="*/ 12630 w 12653"/>
              <a:gd name="connsiteY137" fmla="*/ 3339 h 4042"/>
              <a:gd name="connsiteX138" fmla="*/ 12492 w 12653"/>
              <a:gd name="connsiteY138" fmla="*/ 3339 h 4042"/>
              <a:gd name="connsiteX139" fmla="*/ 12492 w 12653"/>
              <a:gd name="connsiteY139" fmla="*/ 3259 h 4042"/>
              <a:gd name="connsiteX140" fmla="*/ 12492 w 12653"/>
              <a:gd name="connsiteY140" fmla="*/ 3201 h 4042"/>
              <a:gd name="connsiteX141" fmla="*/ 12552 w 12653"/>
              <a:gd name="connsiteY141" fmla="*/ 3201 h 4042"/>
              <a:gd name="connsiteX142" fmla="*/ 12552 w 12653"/>
              <a:gd name="connsiteY142" fmla="*/ 3259 h 4042"/>
              <a:gd name="connsiteX143" fmla="*/ 12492 w 12653"/>
              <a:gd name="connsiteY143" fmla="*/ 3259 h 4042"/>
              <a:gd name="connsiteX144" fmla="*/ 12487 w 12653"/>
              <a:gd name="connsiteY144" fmla="*/ 3084 h 4042"/>
              <a:gd name="connsiteX145" fmla="*/ 12487 w 12653"/>
              <a:gd name="connsiteY145" fmla="*/ 3021 h 4042"/>
              <a:gd name="connsiteX146" fmla="*/ 12552 w 12653"/>
              <a:gd name="connsiteY146" fmla="*/ 3021 h 4042"/>
              <a:gd name="connsiteX147" fmla="*/ 12552 w 12653"/>
              <a:gd name="connsiteY147" fmla="*/ 3084 h 4042"/>
              <a:gd name="connsiteX148" fmla="*/ 12487 w 12653"/>
              <a:gd name="connsiteY148" fmla="*/ 3084 h 4042"/>
              <a:gd name="connsiteX149" fmla="*/ 12552 w 12653"/>
              <a:gd name="connsiteY149" fmla="*/ 3106 h 4042"/>
              <a:gd name="connsiteX150" fmla="*/ 12552 w 12653"/>
              <a:gd name="connsiteY150" fmla="*/ 3177 h 4042"/>
              <a:gd name="connsiteX151" fmla="*/ 12487 w 12653"/>
              <a:gd name="connsiteY151" fmla="*/ 3177 h 4042"/>
              <a:gd name="connsiteX152" fmla="*/ 12487 w 12653"/>
              <a:gd name="connsiteY152" fmla="*/ 3106 h 4042"/>
              <a:gd name="connsiteX153" fmla="*/ 12552 w 12653"/>
              <a:gd name="connsiteY153" fmla="*/ 3106 h 4042"/>
              <a:gd name="connsiteX154" fmla="*/ 12470 w 12653"/>
              <a:gd name="connsiteY154" fmla="*/ 3196 h 4042"/>
              <a:gd name="connsiteX155" fmla="*/ 12470 w 12653"/>
              <a:gd name="connsiteY155" fmla="*/ 3259 h 4042"/>
              <a:gd name="connsiteX156" fmla="*/ 12414 w 12653"/>
              <a:gd name="connsiteY156" fmla="*/ 3259 h 4042"/>
              <a:gd name="connsiteX157" fmla="*/ 12414 w 12653"/>
              <a:gd name="connsiteY157" fmla="*/ 3196 h 4042"/>
              <a:gd name="connsiteX158" fmla="*/ 12470 w 12653"/>
              <a:gd name="connsiteY158" fmla="*/ 3196 h 4042"/>
              <a:gd name="connsiteX159" fmla="*/ 12470 w 12653"/>
              <a:gd name="connsiteY159" fmla="*/ 3106 h 4042"/>
              <a:gd name="connsiteX160" fmla="*/ 12470 w 12653"/>
              <a:gd name="connsiteY160" fmla="*/ 3177 h 4042"/>
              <a:gd name="connsiteX161" fmla="*/ 12414 w 12653"/>
              <a:gd name="connsiteY161" fmla="*/ 3177 h 4042"/>
              <a:gd name="connsiteX162" fmla="*/ 12414 w 12653"/>
              <a:gd name="connsiteY162" fmla="*/ 3106 h 4042"/>
              <a:gd name="connsiteX163" fmla="*/ 12470 w 12653"/>
              <a:gd name="connsiteY163" fmla="*/ 3106 h 4042"/>
              <a:gd name="connsiteX164" fmla="*/ 12092 w 12653"/>
              <a:gd name="connsiteY164" fmla="*/ 3324 h 4042"/>
              <a:gd name="connsiteX165" fmla="*/ 12092 w 12653"/>
              <a:gd name="connsiteY165" fmla="*/ 3283 h 4042"/>
              <a:gd name="connsiteX166" fmla="*/ 12133 w 12653"/>
              <a:gd name="connsiteY166" fmla="*/ 3283 h 4042"/>
              <a:gd name="connsiteX167" fmla="*/ 12133 w 12653"/>
              <a:gd name="connsiteY167" fmla="*/ 3324 h 4042"/>
              <a:gd name="connsiteX168" fmla="*/ 12092 w 12653"/>
              <a:gd name="connsiteY168" fmla="*/ 3324 h 4042"/>
              <a:gd name="connsiteX169" fmla="*/ 240 w 12653"/>
              <a:gd name="connsiteY169" fmla="*/ 3196 h 4042"/>
              <a:gd name="connsiteX170" fmla="*/ 240 w 12653"/>
              <a:gd name="connsiteY170" fmla="*/ 3259 h 4042"/>
              <a:gd name="connsiteX171" fmla="*/ 184 w 12653"/>
              <a:gd name="connsiteY171" fmla="*/ 3259 h 4042"/>
              <a:gd name="connsiteX172" fmla="*/ 184 w 12653"/>
              <a:gd name="connsiteY172" fmla="*/ 3196 h 4042"/>
              <a:gd name="connsiteX173" fmla="*/ 240 w 12653"/>
              <a:gd name="connsiteY173" fmla="*/ 3196 h 4042"/>
              <a:gd name="connsiteX174" fmla="*/ 240 w 12653"/>
              <a:gd name="connsiteY174" fmla="*/ 3106 h 4042"/>
              <a:gd name="connsiteX175" fmla="*/ 240 w 12653"/>
              <a:gd name="connsiteY175" fmla="*/ 3177 h 4042"/>
              <a:gd name="connsiteX176" fmla="*/ 184 w 12653"/>
              <a:gd name="connsiteY176" fmla="*/ 3177 h 4042"/>
              <a:gd name="connsiteX177" fmla="*/ 184 w 12653"/>
              <a:gd name="connsiteY177" fmla="*/ 3106 h 4042"/>
              <a:gd name="connsiteX178" fmla="*/ 240 w 12653"/>
              <a:gd name="connsiteY178" fmla="*/ 3106 h 4042"/>
              <a:gd name="connsiteX179" fmla="*/ 102 w 12653"/>
              <a:gd name="connsiteY179" fmla="*/ 3084 h 4042"/>
              <a:gd name="connsiteX180" fmla="*/ 102 w 12653"/>
              <a:gd name="connsiteY180" fmla="*/ 3021 h 4042"/>
              <a:gd name="connsiteX181" fmla="*/ 166 w 12653"/>
              <a:gd name="connsiteY181" fmla="*/ 3021 h 4042"/>
              <a:gd name="connsiteX182" fmla="*/ 166 w 12653"/>
              <a:gd name="connsiteY182" fmla="*/ 3084 h 4042"/>
              <a:gd name="connsiteX183" fmla="*/ 102 w 12653"/>
              <a:gd name="connsiteY183" fmla="*/ 3084 h 4042"/>
              <a:gd name="connsiteX184" fmla="*/ 102 w 12653"/>
              <a:gd name="connsiteY184" fmla="*/ 3177 h 4042"/>
              <a:gd name="connsiteX185" fmla="*/ 102 w 12653"/>
              <a:gd name="connsiteY185" fmla="*/ 3106 h 4042"/>
              <a:gd name="connsiteX186" fmla="*/ 166 w 12653"/>
              <a:gd name="connsiteY186" fmla="*/ 3106 h 4042"/>
              <a:gd name="connsiteX187" fmla="*/ 166 w 12653"/>
              <a:gd name="connsiteY187" fmla="*/ 3177 h 4042"/>
              <a:gd name="connsiteX188" fmla="*/ 102 w 12653"/>
              <a:gd name="connsiteY188" fmla="*/ 3177 h 4042"/>
              <a:gd name="connsiteX189" fmla="*/ 102 w 12653"/>
              <a:gd name="connsiteY189" fmla="*/ 3259 h 4042"/>
              <a:gd name="connsiteX190" fmla="*/ 102 w 12653"/>
              <a:gd name="connsiteY190" fmla="*/ 3201 h 4042"/>
              <a:gd name="connsiteX191" fmla="*/ 162 w 12653"/>
              <a:gd name="connsiteY191" fmla="*/ 3201 h 4042"/>
              <a:gd name="connsiteX192" fmla="*/ 162 w 12653"/>
              <a:gd name="connsiteY192" fmla="*/ 3259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2847 h 4042"/>
              <a:gd name="connsiteX98" fmla="*/ 12636 w 12653"/>
              <a:gd name="connsiteY98" fmla="*/ 2847 h 4042"/>
              <a:gd name="connsiteX99" fmla="*/ 12636 w 12653"/>
              <a:gd name="connsiteY99" fmla="*/ 2765 h 4042"/>
              <a:gd name="connsiteX100" fmla="*/ 12574 w 12653"/>
              <a:gd name="connsiteY100" fmla="*/ 2765 h 4042"/>
              <a:gd name="connsiteX101" fmla="*/ 12574 w 12653"/>
              <a:gd name="connsiteY101" fmla="*/ 2708 h 4042"/>
              <a:gd name="connsiteX102" fmla="*/ 12634 w 12653"/>
              <a:gd name="connsiteY102" fmla="*/ 2708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283 h 4042"/>
              <a:gd name="connsiteX118" fmla="*/ 561 w 12653"/>
              <a:gd name="connsiteY118" fmla="*/ 3324 h 4042"/>
              <a:gd name="connsiteX119" fmla="*/ 520 w 12653"/>
              <a:gd name="connsiteY119" fmla="*/ 3324 h 4042"/>
              <a:gd name="connsiteX120" fmla="*/ 520 w 12653"/>
              <a:gd name="connsiteY120" fmla="*/ 3283 h 4042"/>
              <a:gd name="connsiteX121" fmla="*/ 561 w 12653"/>
              <a:gd name="connsiteY121" fmla="*/ 3283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2825 h 4042"/>
              <a:gd name="connsiteX128" fmla="*/ 12574 w 12653"/>
              <a:gd name="connsiteY128" fmla="*/ 2786 h 4042"/>
              <a:gd name="connsiteX129" fmla="*/ 12615 w 12653"/>
              <a:gd name="connsiteY129" fmla="*/ 2786 h 4042"/>
              <a:gd name="connsiteX130" fmla="*/ 12615 w 12653"/>
              <a:gd name="connsiteY130" fmla="*/ 2825 h 4042"/>
              <a:gd name="connsiteX131" fmla="*/ 12574 w 12653"/>
              <a:gd name="connsiteY131" fmla="*/ 2825 h 4042"/>
              <a:gd name="connsiteX132" fmla="*/ 12492 w 12653"/>
              <a:gd name="connsiteY132" fmla="*/ 3339 h 4042"/>
              <a:gd name="connsiteX133" fmla="*/ 12492 w 12653"/>
              <a:gd name="connsiteY133" fmla="*/ 3278 h 4042"/>
              <a:gd name="connsiteX134" fmla="*/ 12571 w 12653"/>
              <a:gd name="connsiteY134" fmla="*/ 3278 h 4042"/>
              <a:gd name="connsiteX135" fmla="*/ 12571 w 12653"/>
              <a:gd name="connsiteY135" fmla="*/ 3201 h 4042"/>
              <a:gd name="connsiteX136" fmla="*/ 12630 w 12653"/>
              <a:gd name="connsiteY136" fmla="*/ 3201 h 4042"/>
              <a:gd name="connsiteX137" fmla="*/ 12630 w 12653"/>
              <a:gd name="connsiteY137" fmla="*/ 3339 h 4042"/>
              <a:gd name="connsiteX138" fmla="*/ 12492 w 12653"/>
              <a:gd name="connsiteY138" fmla="*/ 3339 h 4042"/>
              <a:gd name="connsiteX139" fmla="*/ 12492 w 12653"/>
              <a:gd name="connsiteY139" fmla="*/ 3259 h 4042"/>
              <a:gd name="connsiteX140" fmla="*/ 12492 w 12653"/>
              <a:gd name="connsiteY140" fmla="*/ 3201 h 4042"/>
              <a:gd name="connsiteX141" fmla="*/ 12552 w 12653"/>
              <a:gd name="connsiteY141" fmla="*/ 3201 h 4042"/>
              <a:gd name="connsiteX142" fmla="*/ 12552 w 12653"/>
              <a:gd name="connsiteY142" fmla="*/ 3259 h 4042"/>
              <a:gd name="connsiteX143" fmla="*/ 12492 w 12653"/>
              <a:gd name="connsiteY143" fmla="*/ 3259 h 4042"/>
              <a:gd name="connsiteX144" fmla="*/ 12487 w 12653"/>
              <a:gd name="connsiteY144" fmla="*/ 3084 h 4042"/>
              <a:gd name="connsiteX145" fmla="*/ 12487 w 12653"/>
              <a:gd name="connsiteY145" fmla="*/ 3021 h 4042"/>
              <a:gd name="connsiteX146" fmla="*/ 12552 w 12653"/>
              <a:gd name="connsiteY146" fmla="*/ 3021 h 4042"/>
              <a:gd name="connsiteX147" fmla="*/ 12552 w 12653"/>
              <a:gd name="connsiteY147" fmla="*/ 3084 h 4042"/>
              <a:gd name="connsiteX148" fmla="*/ 12487 w 12653"/>
              <a:gd name="connsiteY148" fmla="*/ 3084 h 4042"/>
              <a:gd name="connsiteX149" fmla="*/ 12552 w 12653"/>
              <a:gd name="connsiteY149" fmla="*/ 3106 h 4042"/>
              <a:gd name="connsiteX150" fmla="*/ 12552 w 12653"/>
              <a:gd name="connsiteY150" fmla="*/ 3177 h 4042"/>
              <a:gd name="connsiteX151" fmla="*/ 12487 w 12653"/>
              <a:gd name="connsiteY151" fmla="*/ 3177 h 4042"/>
              <a:gd name="connsiteX152" fmla="*/ 12487 w 12653"/>
              <a:gd name="connsiteY152" fmla="*/ 3106 h 4042"/>
              <a:gd name="connsiteX153" fmla="*/ 12552 w 12653"/>
              <a:gd name="connsiteY153" fmla="*/ 3106 h 4042"/>
              <a:gd name="connsiteX154" fmla="*/ 12470 w 12653"/>
              <a:gd name="connsiteY154" fmla="*/ 3196 h 4042"/>
              <a:gd name="connsiteX155" fmla="*/ 12470 w 12653"/>
              <a:gd name="connsiteY155" fmla="*/ 3259 h 4042"/>
              <a:gd name="connsiteX156" fmla="*/ 12414 w 12653"/>
              <a:gd name="connsiteY156" fmla="*/ 3259 h 4042"/>
              <a:gd name="connsiteX157" fmla="*/ 12414 w 12653"/>
              <a:gd name="connsiteY157" fmla="*/ 3196 h 4042"/>
              <a:gd name="connsiteX158" fmla="*/ 12470 w 12653"/>
              <a:gd name="connsiteY158" fmla="*/ 3196 h 4042"/>
              <a:gd name="connsiteX159" fmla="*/ 12470 w 12653"/>
              <a:gd name="connsiteY159" fmla="*/ 3106 h 4042"/>
              <a:gd name="connsiteX160" fmla="*/ 12470 w 12653"/>
              <a:gd name="connsiteY160" fmla="*/ 3177 h 4042"/>
              <a:gd name="connsiteX161" fmla="*/ 12414 w 12653"/>
              <a:gd name="connsiteY161" fmla="*/ 3177 h 4042"/>
              <a:gd name="connsiteX162" fmla="*/ 12414 w 12653"/>
              <a:gd name="connsiteY162" fmla="*/ 3106 h 4042"/>
              <a:gd name="connsiteX163" fmla="*/ 12470 w 12653"/>
              <a:gd name="connsiteY163" fmla="*/ 3106 h 4042"/>
              <a:gd name="connsiteX164" fmla="*/ 12092 w 12653"/>
              <a:gd name="connsiteY164" fmla="*/ 3324 h 4042"/>
              <a:gd name="connsiteX165" fmla="*/ 12092 w 12653"/>
              <a:gd name="connsiteY165" fmla="*/ 3283 h 4042"/>
              <a:gd name="connsiteX166" fmla="*/ 12133 w 12653"/>
              <a:gd name="connsiteY166" fmla="*/ 3283 h 4042"/>
              <a:gd name="connsiteX167" fmla="*/ 12133 w 12653"/>
              <a:gd name="connsiteY167" fmla="*/ 3324 h 4042"/>
              <a:gd name="connsiteX168" fmla="*/ 12092 w 12653"/>
              <a:gd name="connsiteY168" fmla="*/ 3324 h 4042"/>
              <a:gd name="connsiteX169" fmla="*/ 240 w 12653"/>
              <a:gd name="connsiteY169" fmla="*/ 3196 h 4042"/>
              <a:gd name="connsiteX170" fmla="*/ 240 w 12653"/>
              <a:gd name="connsiteY170" fmla="*/ 3259 h 4042"/>
              <a:gd name="connsiteX171" fmla="*/ 184 w 12653"/>
              <a:gd name="connsiteY171" fmla="*/ 3259 h 4042"/>
              <a:gd name="connsiteX172" fmla="*/ 184 w 12653"/>
              <a:gd name="connsiteY172" fmla="*/ 3196 h 4042"/>
              <a:gd name="connsiteX173" fmla="*/ 240 w 12653"/>
              <a:gd name="connsiteY173" fmla="*/ 3196 h 4042"/>
              <a:gd name="connsiteX174" fmla="*/ 240 w 12653"/>
              <a:gd name="connsiteY174" fmla="*/ 3106 h 4042"/>
              <a:gd name="connsiteX175" fmla="*/ 240 w 12653"/>
              <a:gd name="connsiteY175" fmla="*/ 3177 h 4042"/>
              <a:gd name="connsiteX176" fmla="*/ 184 w 12653"/>
              <a:gd name="connsiteY176" fmla="*/ 3177 h 4042"/>
              <a:gd name="connsiteX177" fmla="*/ 184 w 12653"/>
              <a:gd name="connsiteY177" fmla="*/ 3106 h 4042"/>
              <a:gd name="connsiteX178" fmla="*/ 240 w 12653"/>
              <a:gd name="connsiteY178" fmla="*/ 3106 h 4042"/>
              <a:gd name="connsiteX179" fmla="*/ 102 w 12653"/>
              <a:gd name="connsiteY179" fmla="*/ 3084 h 4042"/>
              <a:gd name="connsiteX180" fmla="*/ 102 w 12653"/>
              <a:gd name="connsiteY180" fmla="*/ 3021 h 4042"/>
              <a:gd name="connsiteX181" fmla="*/ 166 w 12653"/>
              <a:gd name="connsiteY181" fmla="*/ 3021 h 4042"/>
              <a:gd name="connsiteX182" fmla="*/ 166 w 12653"/>
              <a:gd name="connsiteY182" fmla="*/ 3084 h 4042"/>
              <a:gd name="connsiteX183" fmla="*/ 102 w 12653"/>
              <a:gd name="connsiteY183" fmla="*/ 3084 h 4042"/>
              <a:gd name="connsiteX184" fmla="*/ 102 w 12653"/>
              <a:gd name="connsiteY184" fmla="*/ 3177 h 4042"/>
              <a:gd name="connsiteX185" fmla="*/ 102 w 12653"/>
              <a:gd name="connsiteY185" fmla="*/ 3106 h 4042"/>
              <a:gd name="connsiteX186" fmla="*/ 166 w 12653"/>
              <a:gd name="connsiteY186" fmla="*/ 3106 h 4042"/>
              <a:gd name="connsiteX187" fmla="*/ 166 w 12653"/>
              <a:gd name="connsiteY187" fmla="*/ 3177 h 4042"/>
              <a:gd name="connsiteX188" fmla="*/ 102 w 12653"/>
              <a:gd name="connsiteY188" fmla="*/ 3177 h 4042"/>
              <a:gd name="connsiteX189" fmla="*/ 102 w 12653"/>
              <a:gd name="connsiteY189" fmla="*/ 3259 h 4042"/>
              <a:gd name="connsiteX190" fmla="*/ 102 w 12653"/>
              <a:gd name="connsiteY190" fmla="*/ 3201 h 4042"/>
              <a:gd name="connsiteX191" fmla="*/ 162 w 12653"/>
              <a:gd name="connsiteY191" fmla="*/ 3201 h 4042"/>
              <a:gd name="connsiteX192" fmla="*/ 162 w 12653"/>
              <a:gd name="connsiteY192" fmla="*/ 3259 h 4042"/>
              <a:gd name="connsiteX193" fmla="*/ 102 w 12653"/>
              <a:gd name="connsiteY193" fmla="*/ 3259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2847 h 4042"/>
              <a:gd name="connsiteX98" fmla="*/ 12636 w 12653"/>
              <a:gd name="connsiteY98" fmla="*/ 2847 h 4042"/>
              <a:gd name="connsiteX99" fmla="*/ 12636 w 12653"/>
              <a:gd name="connsiteY99" fmla="*/ 2765 h 4042"/>
              <a:gd name="connsiteX100" fmla="*/ 12574 w 12653"/>
              <a:gd name="connsiteY100" fmla="*/ 2765 h 4042"/>
              <a:gd name="connsiteX101" fmla="*/ 12574 w 12653"/>
              <a:gd name="connsiteY101" fmla="*/ 2708 h 4042"/>
              <a:gd name="connsiteX102" fmla="*/ 12634 w 12653"/>
              <a:gd name="connsiteY102" fmla="*/ 2708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283 h 4042"/>
              <a:gd name="connsiteX118" fmla="*/ 561 w 12653"/>
              <a:gd name="connsiteY118" fmla="*/ 3324 h 4042"/>
              <a:gd name="connsiteX119" fmla="*/ 520 w 12653"/>
              <a:gd name="connsiteY119" fmla="*/ 3324 h 4042"/>
              <a:gd name="connsiteX120" fmla="*/ 520 w 12653"/>
              <a:gd name="connsiteY120" fmla="*/ 3283 h 4042"/>
              <a:gd name="connsiteX121" fmla="*/ 561 w 12653"/>
              <a:gd name="connsiteY121" fmla="*/ 3283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2825 h 4042"/>
              <a:gd name="connsiteX128" fmla="*/ 12574 w 12653"/>
              <a:gd name="connsiteY128" fmla="*/ 2786 h 4042"/>
              <a:gd name="connsiteX129" fmla="*/ 12615 w 12653"/>
              <a:gd name="connsiteY129" fmla="*/ 2786 h 4042"/>
              <a:gd name="connsiteX130" fmla="*/ 12615 w 12653"/>
              <a:gd name="connsiteY130" fmla="*/ 2825 h 4042"/>
              <a:gd name="connsiteX131" fmla="*/ 12574 w 12653"/>
              <a:gd name="connsiteY131" fmla="*/ 2825 h 4042"/>
              <a:gd name="connsiteX132" fmla="*/ 12492 w 12653"/>
              <a:gd name="connsiteY132" fmla="*/ 3339 h 4042"/>
              <a:gd name="connsiteX133" fmla="*/ 12492 w 12653"/>
              <a:gd name="connsiteY133" fmla="*/ 3278 h 4042"/>
              <a:gd name="connsiteX134" fmla="*/ 12571 w 12653"/>
              <a:gd name="connsiteY134" fmla="*/ 3278 h 4042"/>
              <a:gd name="connsiteX135" fmla="*/ 12571 w 12653"/>
              <a:gd name="connsiteY135" fmla="*/ 3201 h 4042"/>
              <a:gd name="connsiteX136" fmla="*/ 12630 w 12653"/>
              <a:gd name="connsiteY136" fmla="*/ 3201 h 4042"/>
              <a:gd name="connsiteX137" fmla="*/ 12630 w 12653"/>
              <a:gd name="connsiteY137" fmla="*/ 3339 h 4042"/>
              <a:gd name="connsiteX138" fmla="*/ 12492 w 12653"/>
              <a:gd name="connsiteY138" fmla="*/ 3339 h 4042"/>
              <a:gd name="connsiteX139" fmla="*/ 12492 w 12653"/>
              <a:gd name="connsiteY139" fmla="*/ 3259 h 4042"/>
              <a:gd name="connsiteX140" fmla="*/ 12492 w 12653"/>
              <a:gd name="connsiteY140" fmla="*/ 3201 h 4042"/>
              <a:gd name="connsiteX141" fmla="*/ 12552 w 12653"/>
              <a:gd name="connsiteY141" fmla="*/ 3201 h 4042"/>
              <a:gd name="connsiteX142" fmla="*/ 12552 w 12653"/>
              <a:gd name="connsiteY142" fmla="*/ 3259 h 4042"/>
              <a:gd name="connsiteX143" fmla="*/ 12492 w 12653"/>
              <a:gd name="connsiteY143" fmla="*/ 3259 h 4042"/>
              <a:gd name="connsiteX144" fmla="*/ 12487 w 12653"/>
              <a:gd name="connsiteY144" fmla="*/ 3084 h 4042"/>
              <a:gd name="connsiteX145" fmla="*/ 12487 w 12653"/>
              <a:gd name="connsiteY145" fmla="*/ 3021 h 4042"/>
              <a:gd name="connsiteX146" fmla="*/ 12552 w 12653"/>
              <a:gd name="connsiteY146" fmla="*/ 3021 h 4042"/>
              <a:gd name="connsiteX147" fmla="*/ 12552 w 12653"/>
              <a:gd name="connsiteY147" fmla="*/ 3084 h 4042"/>
              <a:gd name="connsiteX148" fmla="*/ 12487 w 12653"/>
              <a:gd name="connsiteY148" fmla="*/ 3084 h 4042"/>
              <a:gd name="connsiteX149" fmla="*/ 12552 w 12653"/>
              <a:gd name="connsiteY149" fmla="*/ 3106 h 4042"/>
              <a:gd name="connsiteX150" fmla="*/ 12552 w 12653"/>
              <a:gd name="connsiteY150" fmla="*/ 3177 h 4042"/>
              <a:gd name="connsiteX151" fmla="*/ 12487 w 12653"/>
              <a:gd name="connsiteY151" fmla="*/ 3177 h 4042"/>
              <a:gd name="connsiteX152" fmla="*/ 12487 w 12653"/>
              <a:gd name="connsiteY152" fmla="*/ 3106 h 4042"/>
              <a:gd name="connsiteX153" fmla="*/ 12552 w 12653"/>
              <a:gd name="connsiteY153" fmla="*/ 3106 h 4042"/>
              <a:gd name="connsiteX154" fmla="*/ 12470 w 12653"/>
              <a:gd name="connsiteY154" fmla="*/ 3196 h 4042"/>
              <a:gd name="connsiteX155" fmla="*/ 12470 w 12653"/>
              <a:gd name="connsiteY155" fmla="*/ 3259 h 4042"/>
              <a:gd name="connsiteX156" fmla="*/ 12414 w 12653"/>
              <a:gd name="connsiteY156" fmla="*/ 3259 h 4042"/>
              <a:gd name="connsiteX157" fmla="*/ 12414 w 12653"/>
              <a:gd name="connsiteY157" fmla="*/ 3196 h 4042"/>
              <a:gd name="connsiteX158" fmla="*/ 12470 w 12653"/>
              <a:gd name="connsiteY158" fmla="*/ 3196 h 4042"/>
              <a:gd name="connsiteX159" fmla="*/ 12470 w 12653"/>
              <a:gd name="connsiteY159" fmla="*/ 3106 h 4042"/>
              <a:gd name="connsiteX160" fmla="*/ 12470 w 12653"/>
              <a:gd name="connsiteY160" fmla="*/ 3177 h 4042"/>
              <a:gd name="connsiteX161" fmla="*/ 12414 w 12653"/>
              <a:gd name="connsiteY161" fmla="*/ 3177 h 4042"/>
              <a:gd name="connsiteX162" fmla="*/ 12414 w 12653"/>
              <a:gd name="connsiteY162" fmla="*/ 3106 h 4042"/>
              <a:gd name="connsiteX163" fmla="*/ 12470 w 12653"/>
              <a:gd name="connsiteY163" fmla="*/ 3106 h 4042"/>
              <a:gd name="connsiteX164" fmla="*/ 12092 w 12653"/>
              <a:gd name="connsiteY164" fmla="*/ 3324 h 4042"/>
              <a:gd name="connsiteX165" fmla="*/ 12092 w 12653"/>
              <a:gd name="connsiteY165" fmla="*/ 3283 h 4042"/>
              <a:gd name="connsiteX166" fmla="*/ 12133 w 12653"/>
              <a:gd name="connsiteY166" fmla="*/ 3283 h 4042"/>
              <a:gd name="connsiteX167" fmla="*/ 12133 w 12653"/>
              <a:gd name="connsiteY167" fmla="*/ 3324 h 4042"/>
              <a:gd name="connsiteX168" fmla="*/ 12092 w 12653"/>
              <a:gd name="connsiteY168" fmla="*/ 3324 h 4042"/>
              <a:gd name="connsiteX169" fmla="*/ 240 w 12653"/>
              <a:gd name="connsiteY169" fmla="*/ 3196 h 4042"/>
              <a:gd name="connsiteX170" fmla="*/ 240 w 12653"/>
              <a:gd name="connsiteY170" fmla="*/ 3259 h 4042"/>
              <a:gd name="connsiteX171" fmla="*/ 184 w 12653"/>
              <a:gd name="connsiteY171" fmla="*/ 3259 h 4042"/>
              <a:gd name="connsiteX172" fmla="*/ 184 w 12653"/>
              <a:gd name="connsiteY172" fmla="*/ 3196 h 4042"/>
              <a:gd name="connsiteX173" fmla="*/ 240 w 12653"/>
              <a:gd name="connsiteY173" fmla="*/ 3196 h 4042"/>
              <a:gd name="connsiteX174" fmla="*/ 240 w 12653"/>
              <a:gd name="connsiteY174" fmla="*/ 3106 h 4042"/>
              <a:gd name="connsiteX175" fmla="*/ 240 w 12653"/>
              <a:gd name="connsiteY175" fmla="*/ 3177 h 4042"/>
              <a:gd name="connsiteX176" fmla="*/ 184 w 12653"/>
              <a:gd name="connsiteY176" fmla="*/ 3177 h 4042"/>
              <a:gd name="connsiteX177" fmla="*/ 184 w 12653"/>
              <a:gd name="connsiteY177" fmla="*/ 3106 h 4042"/>
              <a:gd name="connsiteX178" fmla="*/ 240 w 12653"/>
              <a:gd name="connsiteY178" fmla="*/ 3106 h 4042"/>
              <a:gd name="connsiteX179" fmla="*/ 102 w 12653"/>
              <a:gd name="connsiteY179" fmla="*/ 3084 h 4042"/>
              <a:gd name="connsiteX180" fmla="*/ 102 w 12653"/>
              <a:gd name="connsiteY180" fmla="*/ 3021 h 4042"/>
              <a:gd name="connsiteX181" fmla="*/ 166 w 12653"/>
              <a:gd name="connsiteY181" fmla="*/ 3021 h 4042"/>
              <a:gd name="connsiteX182" fmla="*/ 166 w 12653"/>
              <a:gd name="connsiteY182" fmla="*/ 3084 h 4042"/>
              <a:gd name="connsiteX183" fmla="*/ 102 w 12653"/>
              <a:gd name="connsiteY183" fmla="*/ 3084 h 4042"/>
              <a:gd name="connsiteX184" fmla="*/ 102 w 12653"/>
              <a:gd name="connsiteY184" fmla="*/ 3177 h 4042"/>
              <a:gd name="connsiteX185" fmla="*/ 102 w 12653"/>
              <a:gd name="connsiteY185" fmla="*/ 3106 h 4042"/>
              <a:gd name="connsiteX186" fmla="*/ 166 w 12653"/>
              <a:gd name="connsiteY186" fmla="*/ 3106 h 4042"/>
              <a:gd name="connsiteX187" fmla="*/ 166 w 12653"/>
              <a:gd name="connsiteY187" fmla="*/ 3177 h 4042"/>
              <a:gd name="connsiteX188" fmla="*/ 102 w 12653"/>
              <a:gd name="connsiteY188" fmla="*/ 3177 h 4042"/>
              <a:gd name="connsiteX189" fmla="*/ 102 w 12653"/>
              <a:gd name="connsiteY189" fmla="*/ 3259 h 4042"/>
              <a:gd name="connsiteX190" fmla="*/ 102 w 12653"/>
              <a:gd name="connsiteY190" fmla="*/ 3201 h 4042"/>
              <a:gd name="connsiteX191" fmla="*/ 162 w 12653"/>
              <a:gd name="connsiteY191" fmla="*/ 3201 h 4042"/>
              <a:gd name="connsiteX192" fmla="*/ 162 w 12653"/>
              <a:gd name="connsiteY192" fmla="*/ 3259 h 4042"/>
              <a:gd name="connsiteX193" fmla="*/ 102 w 12653"/>
              <a:gd name="connsiteY193" fmla="*/ 3259 h 4042"/>
              <a:gd name="connsiteX194" fmla="*/ 162 w 12653"/>
              <a:gd name="connsiteY194" fmla="*/ 3278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2847 h 4042"/>
              <a:gd name="connsiteX98" fmla="*/ 12636 w 12653"/>
              <a:gd name="connsiteY98" fmla="*/ 2847 h 4042"/>
              <a:gd name="connsiteX99" fmla="*/ 12636 w 12653"/>
              <a:gd name="connsiteY99" fmla="*/ 2765 h 4042"/>
              <a:gd name="connsiteX100" fmla="*/ 12574 w 12653"/>
              <a:gd name="connsiteY100" fmla="*/ 2765 h 4042"/>
              <a:gd name="connsiteX101" fmla="*/ 12574 w 12653"/>
              <a:gd name="connsiteY101" fmla="*/ 2708 h 4042"/>
              <a:gd name="connsiteX102" fmla="*/ 12634 w 12653"/>
              <a:gd name="connsiteY102" fmla="*/ 2708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283 h 4042"/>
              <a:gd name="connsiteX118" fmla="*/ 561 w 12653"/>
              <a:gd name="connsiteY118" fmla="*/ 3324 h 4042"/>
              <a:gd name="connsiteX119" fmla="*/ 520 w 12653"/>
              <a:gd name="connsiteY119" fmla="*/ 3324 h 4042"/>
              <a:gd name="connsiteX120" fmla="*/ 520 w 12653"/>
              <a:gd name="connsiteY120" fmla="*/ 3283 h 4042"/>
              <a:gd name="connsiteX121" fmla="*/ 561 w 12653"/>
              <a:gd name="connsiteY121" fmla="*/ 3283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2825 h 4042"/>
              <a:gd name="connsiteX128" fmla="*/ 12574 w 12653"/>
              <a:gd name="connsiteY128" fmla="*/ 2786 h 4042"/>
              <a:gd name="connsiteX129" fmla="*/ 12615 w 12653"/>
              <a:gd name="connsiteY129" fmla="*/ 2786 h 4042"/>
              <a:gd name="connsiteX130" fmla="*/ 12615 w 12653"/>
              <a:gd name="connsiteY130" fmla="*/ 2825 h 4042"/>
              <a:gd name="connsiteX131" fmla="*/ 12574 w 12653"/>
              <a:gd name="connsiteY131" fmla="*/ 2825 h 4042"/>
              <a:gd name="connsiteX132" fmla="*/ 12492 w 12653"/>
              <a:gd name="connsiteY132" fmla="*/ 3339 h 4042"/>
              <a:gd name="connsiteX133" fmla="*/ 12492 w 12653"/>
              <a:gd name="connsiteY133" fmla="*/ 3278 h 4042"/>
              <a:gd name="connsiteX134" fmla="*/ 12571 w 12653"/>
              <a:gd name="connsiteY134" fmla="*/ 3278 h 4042"/>
              <a:gd name="connsiteX135" fmla="*/ 12571 w 12653"/>
              <a:gd name="connsiteY135" fmla="*/ 3201 h 4042"/>
              <a:gd name="connsiteX136" fmla="*/ 12630 w 12653"/>
              <a:gd name="connsiteY136" fmla="*/ 3201 h 4042"/>
              <a:gd name="connsiteX137" fmla="*/ 12630 w 12653"/>
              <a:gd name="connsiteY137" fmla="*/ 3339 h 4042"/>
              <a:gd name="connsiteX138" fmla="*/ 12492 w 12653"/>
              <a:gd name="connsiteY138" fmla="*/ 3339 h 4042"/>
              <a:gd name="connsiteX139" fmla="*/ 12492 w 12653"/>
              <a:gd name="connsiteY139" fmla="*/ 3259 h 4042"/>
              <a:gd name="connsiteX140" fmla="*/ 12492 w 12653"/>
              <a:gd name="connsiteY140" fmla="*/ 3201 h 4042"/>
              <a:gd name="connsiteX141" fmla="*/ 12552 w 12653"/>
              <a:gd name="connsiteY141" fmla="*/ 3201 h 4042"/>
              <a:gd name="connsiteX142" fmla="*/ 12552 w 12653"/>
              <a:gd name="connsiteY142" fmla="*/ 3259 h 4042"/>
              <a:gd name="connsiteX143" fmla="*/ 12492 w 12653"/>
              <a:gd name="connsiteY143" fmla="*/ 3259 h 4042"/>
              <a:gd name="connsiteX144" fmla="*/ 12487 w 12653"/>
              <a:gd name="connsiteY144" fmla="*/ 3084 h 4042"/>
              <a:gd name="connsiteX145" fmla="*/ 12487 w 12653"/>
              <a:gd name="connsiteY145" fmla="*/ 3021 h 4042"/>
              <a:gd name="connsiteX146" fmla="*/ 12552 w 12653"/>
              <a:gd name="connsiteY146" fmla="*/ 3021 h 4042"/>
              <a:gd name="connsiteX147" fmla="*/ 12552 w 12653"/>
              <a:gd name="connsiteY147" fmla="*/ 3084 h 4042"/>
              <a:gd name="connsiteX148" fmla="*/ 12487 w 12653"/>
              <a:gd name="connsiteY148" fmla="*/ 3084 h 4042"/>
              <a:gd name="connsiteX149" fmla="*/ 12552 w 12653"/>
              <a:gd name="connsiteY149" fmla="*/ 3106 h 4042"/>
              <a:gd name="connsiteX150" fmla="*/ 12552 w 12653"/>
              <a:gd name="connsiteY150" fmla="*/ 3177 h 4042"/>
              <a:gd name="connsiteX151" fmla="*/ 12487 w 12653"/>
              <a:gd name="connsiteY151" fmla="*/ 3177 h 4042"/>
              <a:gd name="connsiteX152" fmla="*/ 12487 w 12653"/>
              <a:gd name="connsiteY152" fmla="*/ 3106 h 4042"/>
              <a:gd name="connsiteX153" fmla="*/ 12552 w 12653"/>
              <a:gd name="connsiteY153" fmla="*/ 3106 h 4042"/>
              <a:gd name="connsiteX154" fmla="*/ 12470 w 12653"/>
              <a:gd name="connsiteY154" fmla="*/ 3196 h 4042"/>
              <a:gd name="connsiteX155" fmla="*/ 12470 w 12653"/>
              <a:gd name="connsiteY155" fmla="*/ 3259 h 4042"/>
              <a:gd name="connsiteX156" fmla="*/ 12414 w 12653"/>
              <a:gd name="connsiteY156" fmla="*/ 3259 h 4042"/>
              <a:gd name="connsiteX157" fmla="*/ 12414 w 12653"/>
              <a:gd name="connsiteY157" fmla="*/ 3196 h 4042"/>
              <a:gd name="connsiteX158" fmla="*/ 12470 w 12653"/>
              <a:gd name="connsiteY158" fmla="*/ 3196 h 4042"/>
              <a:gd name="connsiteX159" fmla="*/ 12470 w 12653"/>
              <a:gd name="connsiteY159" fmla="*/ 3106 h 4042"/>
              <a:gd name="connsiteX160" fmla="*/ 12470 w 12653"/>
              <a:gd name="connsiteY160" fmla="*/ 3177 h 4042"/>
              <a:gd name="connsiteX161" fmla="*/ 12414 w 12653"/>
              <a:gd name="connsiteY161" fmla="*/ 3177 h 4042"/>
              <a:gd name="connsiteX162" fmla="*/ 12414 w 12653"/>
              <a:gd name="connsiteY162" fmla="*/ 3106 h 4042"/>
              <a:gd name="connsiteX163" fmla="*/ 12470 w 12653"/>
              <a:gd name="connsiteY163" fmla="*/ 3106 h 4042"/>
              <a:gd name="connsiteX164" fmla="*/ 12092 w 12653"/>
              <a:gd name="connsiteY164" fmla="*/ 3324 h 4042"/>
              <a:gd name="connsiteX165" fmla="*/ 12092 w 12653"/>
              <a:gd name="connsiteY165" fmla="*/ 3283 h 4042"/>
              <a:gd name="connsiteX166" fmla="*/ 12133 w 12653"/>
              <a:gd name="connsiteY166" fmla="*/ 3283 h 4042"/>
              <a:gd name="connsiteX167" fmla="*/ 12133 w 12653"/>
              <a:gd name="connsiteY167" fmla="*/ 3324 h 4042"/>
              <a:gd name="connsiteX168" fmla="*/ 12092 w 12653"/>
              <a:gd name="connsiteY168" fmla="*/ 3324 h 4042"/>
              <a:gd name="connsiteX169" fmla="*/ 240 w 12653"/>
              <a:gd name="connsiteY169" fmla="*/ 3196 h 4042"/>
              <a:gd name="connsiteX170" fmla="*/ 240 w 12653"/>
              <a:gd name="connsiteY170" fmla="*/ 3259 h 4042"/>
              <a:gd name="connsiteX171" fmla="*/ 184 w 12653"/>
              <a:gd name="connsiteY171" fmla="*/ 3259 h 4042"/>
              <a:gd name="connsiteX172" fmla="*/ 184 w 12653"/>
              <a:gd name="connsiteY172" fmla="*/ 3196 h 4042"/>
              <a:gd name="connsiteX173" fmla="*/ 240 w 12653"/>
              <a:gd name="connsiteY173" fmla="*/ 3196 h 4042"/>
              <a:gd name="connsiteX174" fmla="*/ 240 w 12653"/>
              <a:gd name="connsiteY174" fmla="*/ 3106 h 4042"/>
              <a:gd name="connsiteX175" fmla="*/ 240 w 12653"/>
              <a:gd name="connsiteY175" fmla="*/ 3177 h 4042"/>
              <a:gd name="connsiteX176" fmla="*/ 184 w 12653"/>
              <a:gd name="connsiteY176" fmla="*/ 3177 h 4042"/>
              <a:gd name="connsiteX177" fmla="*/ 184 w 12653"/>
              <a:gd name="connsiteY177" fmla="*/ 3106 h 4042"/>
              <a:gd name="connsiteX178" fmla="*/ 240 w 12653"/>
              <a:gd name="connsiteY178" fmla="*/ 3106 h 4042"/>
              <a:gd name="connsiteX179" fmla="*/ 102 w 12653"/>
              <a:gd name="connsiteY179" fmla="*/ 3084 h 4042"/>
              <a:gd name="connsiteX180" fmla="*/ 102 w 12653"/>
              <a:gd name="connsiteY180" fmla="*/ 3021 h 4042"/>
              <a:gd name="connsiteX181" fmla="*/ 166 w 12653"/>
              <a:gd name="connsiteY181" fmla="*/ 3021 h 4042"/>
              <a:gd name="connsiteX182" fmla="*/ 166 w 12653"/>
              <a:gd name="connsiteY182" fmla="*/ 3084 h 4042"/>
              <a:gd name="connsiteX183" fmla="*/ 102 w 12653"/>
              <a:gd name="connsiteY183" fmla="*/ 3084 h 4042"/>
              <a:gd name="connsiteX184" fmla="*/ 102 w 12653"/>
              <a:gd name="connsiteY184" fmla="*/ 3177 h 4042"/>
              <a:gd name="connsiteX185" fmla="*/ 102 w 12653"/>
              <a:gd name="connsiteY185" fmla="*/ 3106 h 4042"/>
              <a:gd name="connsiteX186" fmla="*/ 166 w 12653"/>
              <a:gd name="connsiteY186" fmla="*/ 3106 h 4042"/>
              <a:gd name="connsiteX187" fmla="*/ 166 w 12653"/>
              <a:gd name="connsiteY187" fmla="*/ 3177 h 4042"/>
              <a:gd name="connsiteX188" fmla="*/ 102 w 12653"/>
              <a:gd name="connsiteY188" fmla="*/ 3177 h 4042"/>
              <a:gd name="connsiteX189" fmla="*/ 102 w 12653"/>
              <a:gd name="connsiteY189" fmla="*/ 3259 h 4042"/>
              <a:gd name="connsiteX190" fmla="*/ 102 w 12653"/>
              <a:gd name="connsiteY190" fmla="*/ 3201 h 4042"/>
              <a:gd name="connsiteX191" fmla="*/ 162 w 12653"/>
              <a:gd name="connsiteY191" fmla="*/ 3201 h 4042"/>
              <a:gd name="connsiteX192" fmla="*/ 162 w 12653"/>
              <a:gd name="connsiteY192" fmla="*/ 3259 h 4042"/>
              <a:gd name="connsiteX193" fmla="*/ 102 w 12653"/>
              <a:gd name="connsiteY193" fmla="*/ 3259 h 4042"/>
              <a:gd name="connsiteX194" fmla="*/ 162 w 12653"/>
              <a:gd name="connsiteY194" fmla="*/ 3278 h 4042"/>
              <a:gd name="connsiteX195" fmla="*/ 162 w 12653"/>
              <a:gd name="connsiteY195" fmla="*/ 3339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0"/>
              <a:gd name="connsiteX1" fmla="*/ 12653 w 12653"/>
              <a:gd name="connsiteY1" fmla="*/ 0 h 4040"/>
              <a:gd name="connsiteX2" fmla="*/ 12470 w 12653"/>
              <a:gd name="connsiteY2" fmla="*/ 0 h 4040"/>
              <a:gd name="connsiteX3" fmla="*/ 12470 w 12653"/>
              <a:gd name="connsiteY3" fmla="*/ 82 h 4040"/>
              <a:gd name="connsiteX4" fmla="*/ 12414 w 12653"/>
              <a:gd name="connsiteY4" fmla="*/ 82 h 4040"/>
              <a:gd name="connsiteX5" fmla="*/ 12414 w 12653"/>
              <a:gd name="connsiteY5" fmla="*/ 0 h 4040"/>
              <a:gd name="connsiteX6" fmla="*/ 12202 w 12653"/>
              <a:gd name="connsiteY6" fmla="*/ 0 h 4040"/>
              <a:gd name="connsiteX7" fmla="*/ 12202 w 12653"/>
              <a:gd name="connsiteY7" fmla="*/ 130 h 4040"/>
              <a:gd name="connsiteX8" fmla="*/ 12092 w 12653"/>
              <a:gd name="connsiteY8" fmla="*/ 130 h 4040"/>
              <a:gd name="connsiteX9" fmla="*/ 12092 w 12653"/>
              <a:gd name="connsiteY9" fmla="*/ 100 h 4040"/>
              <a:gd name="connsiteX10" fmla="*/ 12155 w 12653"/>
              <a:gd name="connsiteY10" fmla="*/ 100 h 4040"/>
              <a:gd name="connsiteX11" fmla="*/ 12155 w 12653"/>
              <a:gd name="connsiteY11" fmla="*/ 15 h 4040"/>
              <a:gd name="connsiteX12" fmla="*/ 12071 w 12653"/>
              <a:gd name="connsiteY12" fmla="*/ 15 h 4040"/>
              <a:gd name="connsiteX13" fmla="*/ 12071 w 12653"/>
              <a:gd name="connsiteY13" fmla="*/ 78 h 4040"/>
              <a:gd name="connsiteX14" fmla="*/ 12017 w 12653"/>
              <a:gd name="connsiteY14" fmla="*/ 78 h 4040"/>
              <a:gd name="connsiteX15" fmla="*/ 12017 w 12653"/>
              <a:gd name="connsiteY15" fmla="*/ 18 h 4040"/>
              <a:gd name="connsiteX16" fmla="*/ 637 w 12653"/>
              <a:gd name="connsiteY16" fmla="*/ 18 h 4040"/>
              <a:gd name="connsiteX17" fmla="*/ 637 w 12653"/>
              <a:gd name="connsiteY17" fmla="*/ 78 h 4040"/>
              <a:gd name="connsiteX18" fmla="*/ 583 w 12653"/>
              <a:gd name="connsiteY18" fmla="*/ 78 h 4040"/>
              <a:gd name="connsiteX19" fmla="*/ 583 w 12653"/>
              <a:gd name="connsiteY19" fmla="*/ 15 h 4040"/>
              <a:gd name="connsiteX20" fmla="*/ 499 w 12653"/>
              <a:gd name="connsiteY20" fmla="*/ 15 h 4040"/>
              <a:gd name="connsiteX21" fmla="*/ 499 w 12653"/>
              <a:gd name="connsiteY21" fmla="*/ 100 h 4040"/>
              <a:gd name="connsiteX22" fmla="*/ 561 w 12653"/>
              <a:gd name="connsiteY22" fmla="*/ 100 h 4040"/>
              <a:gd name="connsiteX23" fmla="*/ 561 w 12653"/>
              <a:gd name="connsiteY23" fmla="*/ 130 h 4040"/>
              <a:gd name="connsiteX24" fmla="*/ 451 w 12653"/>
              <a:gd name="connsiteY24" fmla="*/ 130 h 4040"/>
              <a:gd name="connsiteX25" fmla="*/ 451 w 12653"/>
              <a:gd name="connsiteY25" fmla="*/ 0 h 4040"/>
              <a:gd name="connsiteX26" fmla="*/ 240 w 12653"/>
              <a:gd name="connsiteY26" fmla="*/ 0 h 4040"/>
              <a:gd name="connsiteX27" fmla="*/ 240 w 12653"/>
              <a:gd name="connsiteY27" fmla="*/ 82 h 4040"/>
              <a:gd name="connsiteX28" fmla="*/ 184 w 12653"/>
              <a:gd name="connsiteY28" fmla="*/ 82 h 4040"/>
              <a:gd name="connsiteX29" fmla="*/ 184 w 12653"/>
              <a:gd name="connsiteY29" fmla="*/ 0 h 4040"/>
              <a:gd name="connsiteX30" fmla="*/ 0 w 12653"/>
              <a:gd name="connsiteY30" fmla="*/ 0 h 4040"/>
              <a:gd name="connsiteX31" fmla="*/ 0 w 12653"/>
              <a:gd name="connsiteY31" fmla="*/ 182 h 4040"/>
              <a:gd name="connsiteX32" fmla="*/ 82 w 12653"/>
              <a:gd name="connsiteY32" fmla="*/ 182 h 4040"/>
              <a:gd name="connsiteX33" fmla="*/ 82 w 12653"/>
              <a:gd name="connsiteY33" fmla="*/ 255 h 4040"/>
              <a:gd name="connsiteX34" fmla="*/ 2 w 12653"/>
              <a:gd name="connsiteY34" fmla="*/ 255 h 4040"/>
              <a:gd name="connsiteX35" fmla="*/ 2 w 12653"/>
              <a:gd name="connsiteY35" fmla="*/ 467 h 4040"/>
              <a:gd name="connsiteX36" fmla="*/ 132 w 12653"/>
              <a:gd name="connsiteY36" fmla="*/ 467 h 4040"/>
              <a:gd name="connsiteX37" fmla="*/ 132 w 12653"/>
              <a:gd name="connsiteY37" fmla="*/ 575 h 4040"/>
              <a:gd name="connsiteX38" fmla="*/ 102 w 12653"/>
              <a:gd name="connsiteY38" fmla="*/ 575 h 4040"/>
              <a:gd name="connsiteX39" fmla="*/ 102 w 12653"/>
              <a:gd name="connsiteY39" fmla="*/ 514 h 4040"/>
              <a:gd name="connsiteX40" fmla="*/ 17 w 12653"/>
              <a:gd name="connsiteY40" fmla="*/ 514 h 4040"/>
              <a:gd name="connsiteX41" fmla="*/ 17 w 12653"/>
              <a:gd name="connsiteY41" fmla="*/ 596 h 4040"/>
              <a:gd name="connsiteX42" fmla="*/ 80 w 12653"/>
              <a:gd name="connsiteY42" fmla="*/ 596 h 4040"/>
              <a:gd name="connsiteX43" fmla="*/ 80 w 12653"/>
              <a:gd name="connsiteY43" fmla="*/ 652 h 4040"/>
              <a:gd name="connsiteX44" fmla="*/ 20 w 12653"/>
              <a:gd name="connsiteY44" fmla="*/ 652 h 4040"/>
              <a:gd name="connsiteX45" fmla="*/ 20 w 12653"/>
              <a:gd name="connsiteY45" fmla="*/ 2708 h 4040"/>
              <a:gd name="connsiteX46" fmla="*/ 80 w 12653"/>
              <a:gd name="connsiteY46" fmla="*/ 2708 h 4040"/>
              <a:gd name="connsiteX47" fmla="*/ 80 w 12653"/>
              <a:gd name="connsiteY47" fmla="*/ 2765 h 4040"/>
              <a:gd name="connsiteX48" fmla="*/ 17 w 12653"/>
              <a:gd name="connsiteY48" fmla="*/ 2765 h 4040"/>
              <a:gd name="connsiteX49" fmla="*/ 17 w 12653"/>
              <a:gd name="connsiteY49" fmla="*/ 2847 h 4040"/>
              <a:gd name="connsiteX50" fmla="*/ 102 w 12653"/>
              <a:gd name="connsiteY50" fmla="*/ 2847 h 4040"/>
              <a:gd name="connsiteX51" fmla="*/ 102 w 12653"/>
              <a:gd name="connsiteY51" fmla="*/ 2786 h 4040"/>
              <a:gd name="connsiteX52" fmla="*/ 132 w 12653"/>
              <a:gd name="connsiteY52" fmla="*/ 2786 h 4040"/>
              <a:gd name="connsiteX53" fmla="*/ 132 w 12653"/>
              <a:gd name="connsiteY53" fmla="*/ 2894 h 4040"/>
              <a:gd name="connsiteX54" fmla="*/ 2 w 12653"/>
              <a:gd name="connsiteY54" fmla="*/ 2894 h 4040"/>
              <a:gd name="connsiteX55" fmla="*/ 2 w 12653"/>
              <a:gd name="connsiteY55" fmla="*/ 3106 h 4040"/>
              <a:gd name="connsiteX56" fmla="*/ 82 w 12653"/>
              <a:gd name="connsiteY56" fmla="*/ 3106 h 4040"/>
              <a:gd name="connsiteX57" fmla="*/ 82 w 12653"/>
              <a:gd name="connsiteY57" fmla="*/ 3179 h 4040"/>
              <a:gd name="connsiteX58" fmla="*/ 0 w 12653"/>
              <a:gd name="connsiteY58" fmla="*/ 3179 h 4040"/>
              <a:gd name="connsiteX59" fmla="*/ 0 w 12653"/>
              <a:gd name="connsiteY59" fmla="*/ 3360 h 4040"/>
              <a:gd name="connsiteX60" fmla="*/ 184 w 12653"/>
              <a:gd name="connsiteY60" fmla="*/ 3360 h 4040"/>
              <a:gd name="connsiteX61" fmla="*/ 184 w 12653"/>
              <a:gd name="connsiteY61" fmla="*/ 3278 h 4040"/>
              <a:gd name="connsiteX62" fmla="*/ 240 w 12653"/>
              <a:gd name="connsiteY62" fmla="*/ 3278 h 4040"/>
              <a:gd name="connsiteX63" fmla="*/ 240 w 12653"/>
              <a:gd name="connsiteY63" fmla="*/ 3360 h 4040"/>
              <a:gd name="connsiteX64" fmla="*/ 451 w 12653"/>
              <a:gd name="connsiteY64" fmla="*/ 3360 h 4040"/>
              <a:gd name="connsiteX65" fmla="*/ 451 w 12653"/>
              <a:gd name="connsiteY65" fmla="*/ 3231 h 4040"/>
              <a:gd name="connsiteX66" fmla="*/ 561 w 12653"/>
              <a:gd name="connsiteY66" fmla="*/ 3231 h 4040"/>
              <a:gd name="connsiteX67" fmla="*/ 561 w 12653"/>
              <a:gd name="connsiteY67" fmla="*/ 3261 h 4040"/>
              <a:gd name="connsiteX68" fmla="*/ 499 w 12653"/>
              <a:gd name="connsiteY68" fmla="*/ 3261 h 4040"/>
              <a:gd name="connsiteX69" fmla="*/ 499 w 12653"/>
              <a:gd name="connsiteY69" fmla="*/ 3345 h 4040"/>
              <a:gd name="connsiteX70" fmla="*/ 583 w 12653"/>
              <a:gd name="connsiteY70" fmla="*/ 3345 h 4040"/>
              <a:gd name="connsiteX71" fmla="*/ 583 w 12653"/>
              <a:gd name="connsiteY71" fmla="*/ 3283 h 4040"/>
              <a:gd name="connsiteX72" fmla="*/ 637 w 12653"/>
              <a:gd name="connsiteY72" fmla="*/ 3283 h 4040"/>
              <a:gd name="connsiteX73" fmla="*/ 637 w 12653"/>
              <a:gd name="connsiteY73" fmla="*/ 3343 h 4040"/>
              <a:gd name="connsiteX74" fmla="*/ 12017 w 12653"/>
              <a:gd name="connsiteY74" fmla="*/ 3343 h 4040"/>
              <a:gd name="connsiteX75" fmla="*/ 12017 w 12653"/>
              <a:gd name="connsiteY75" fmla="*/ 3283 h 4040"/>
              <a:gd name="connsiteX76" fmla="*/ 12071 w 12653"/>
              <a:gd name="connsiteY76" fmla="*/ 3283 h 4040"/>
              <a:gd name="connsiteX77" fmla="*/ 12071 w 12653"/>
              <a:gd name="connsiteY77" fmla="*/ 3345 h 4040"/>
              <a:gd name="connsiteX78" fmla="*/ 12155 w 12653"/>
              <a:gd name="connsiteY78" fmla="*/ 3345 h 4040"/>
              <a:gd name="connsiteX79" fmla="*/ 12155 w 12653"/>
              <a:gd name="connsiteY79" fmla="*/ 3261 h 4040"/>
              <a:gd name="connsiteX80" fmla="*/ 12092 w 12653"/>
              <a:gd name="connsiteY80" fmla="*/ 3261 h 4040"/>
              <a:gd name="connsiteX81" fmla="*/ 12092 w 12653"/>
              <a:gd name="connsiteY81" fmla="*/ 3231 h 4040"/>
              <a:gd name="connsiteX82" fmla="*/ 12202 w 12653"/>
              <a:gd name="connsiteY82" fmla="*/ 3231 h 4040"/>
              <a:gd name="connsiteX83" fmla="*/ 12202 w 12653"/>
              <a:gd name="connsiteY83" fmla="*/ 3360 h 4040"/>
              <a:gd name="connsiteX84" fmla="*/ 12414 w 12653"/>
              <a:gd name="connsiteY84" fmla="*/ 3360 h 4040"/>
              <a:gd name="connsiteX85" fmla="*/ 12414 w 12653"/>
              <a:gd name="connsiteY85" fmla="*/ 3278 h 4040"/>
              <a:gd name="connsiteX86" fmla="*/ 12470 w 12653"/>
              <a:gd name="connsiteY86" fmla="*/ 3278 h 4040"/>
              <a:gd name="connsiteX87" fmla="*/ 12470 w 12653"/>
              <a:gd name="connsiteY87" fmla="*/ 3360 h 4040"/>
              <a:gd name="connsiteX88" fmla="*/ 12653 w 12653"/>
              <a:gd name="connsiteY88" fmla="*/ 3360 h 4040"/>
              <a:gd name="connsiteX89" fmla="*/ 12653 w 12653"/>
              <a:gd name="connsiteY89" fmla="*/ 3179 h 4040"/>
              <a:gd name="connsiteX90" fmla="*/ 12571 w 12653"/>
              <a:gd name="connsiteY90" fmla="*/ 3179 h 4040"/>
              <a:gd name="connsiteX91" fmla="*/ 12571 w 12653"/>
              <a:gd name="connsiteY91" fmla="*/ 3106 h 4040"/>
              <a:gd name="connsiteX92" fmla="*/ 12651 w 12653"/>
              <a:gd name="connsiteY92" fmla="*/ 3106 h 4040"/>
              <a:gd name="connsiteX93" fmla="*/ 12651 w 12653"/>
              <a:gd name="connsiteY93" fmla="*/ 2894 h 4040"/>
              <a:gd name="connsiteX94" fmla="*/ 12522 w 12653"/>
              <a:gd name="connsiteY94" fmla="*/ 2894 h 4040"/>
              <a:gd name="connsiteX95" fmla="*/ 12522 w 12653"/>
              <a:gd name="connsiteY95" fmla="*/ 2786 h 4040"/>
              <a:gd name="connsiteX96" fmla="*/ 12552 w 12653"/>
              <a:gd name="connsiteY96" fmla="*/ 2786 h 4040"/>
              <a:gd name="connsiteX97" fmla="*/ 12552 w 12653"/>
              <a:gd name="connsiteY97" fmla="*/ 2847 h 4040"/>
              <a:gd name="connsiteX98" fmla="*/ 12636 w 12653"/>
              <a:gd name="connsiteY98" fmla="*/ 2847 h 4040"/>
              <a:gd name="connsiteX99" fmla="*/ 12636 w 12653"/>
              <a:gd name="connsiteY99" fmla="*/ 2765 h 4040"/>
              <a:gd name="connsiteX100" fmla="*/ 12574 w 12653"/>
              <a:gd name="connsiteY100" fmla="*/ 2765 h 4040"/>
              <a:gd name="connsiteX101" fmla="*/ 12574 w 12653"/>
              <a:gd name="connsiteY101" fmla="*/ 2708 h 4040"/>
              <a:gd name="connsiteX102" fmla="*/ 12634 w 12653"/>
              <a:gd name="connsiteY102" fmla="*/ 2708 h 4040"/>
              <a:gd name="connsiteX103" fmla="*/ 12634 w 12653"/>
              <a:gd name="connsiteY103" fmla="*/ 652 h 4040"/>
              <a:gd name="connsiteX104" fmla="*/ 12574 w 12653"/>
              <a:gd name="connsiteY104" fmla="*/ 652 h 4040"/>
              <a:gd name="connsiteX105" fmla="*/ 12574 w 12653"/>
              <a:gd name="connsiteY105" fmla="*/ 596 h 4040"/>
              <a:gd name="connsiteX106" fmla="*/ 12636 w 12653"/>
              <a:gd name="connsiteY106" fmla="*/ 596 h 4040"/>
              <a:gd name="connsiteX107" fmla="*/ 12636 w 12653"/>
              <a:gd name="connsiteY107" fmla="*/ 514 h 4040"/>
              <a:gd name="connsiteX108" fmla="*/ 12552 w 12653"/>
              <a:gd name="connsiteY108" fmla="*/ 514 h 4040"/>
              <a:gd name="connsiteX109" fmla="*/ 12552 w 12653"/>
              <a:gd name="connsiteY109" fmla="*/ 575 h 4040"/>
              <a:gd name="connsiteX110" fmla="*/ 12522 w 12653"/>
              <a:gd name="connsiteY110" fmla="*/ 575 h 4040"/>
              <a:gd name="connsiteX111" fmla="*/ 12522 w 12653"/>
              <a:gd name="connsiteY111" fmla="*/ 467 h 4040"/>
              <a:gd name="connsiteX112" fmla="*/ 12651 w 12653"/>
              <a:gd name="connsiteY112" fmla="*/ 467 h 4040"/>
              <a:gd name="connsiteX113" fmla="*/ 12651 w 12653"/>
              <a:gd name="connsiteY113" fmla="*/ 255 h 4040"/>
              <a:gd name="connsiteX114" fmla="*/ 12571 w 12653"/>
              <a:gd name="connsiteY114" fmla="*/ 255 h 4040"/>
              <a:gd name="connsiteX115" fmla="*/ 12571 w 12653"/>
              <a:gd name="connsiteY115" fmla="*/ 182 h 4040"/>
              <a:gd name="connsiteX116" fmla="*/ 12653 w 12653"/>
              <a:gd name="connsiteY116" fmla="*/ 182 h 4040"/>
              <a:gd name="connsiteX117" fmla="*/ 561 w 12653"/>
              <a:gd name="connsiteY117" fmla="*/ 3283 h 4040"/>
              <a:gd name="connsiteX118" fmla="*/ 561 w 12653"/>
              <a:gd name="connsiteY118" fmla="*/ 3324 h 4040"/>
              <a:gd name="connsiteX119" fmla="*/ 520 w 12653"/>
              <a:gd name="connsiteY119" fmla="*/ 3324 h 4040"/>
              <a:gd name="connsiteX120" fmla="*/ 520 w 12653"/>
              <a:gd name="connsiteY120" fmla="*/ 3283 h 4040"/>
              <a:gd name="connsiteX121" fmla="*/ 561 w 12653"/>
              <a:gd name="connsiteY121" fmla="*/ 3283 h 4040"/>
              <a:gd name="connsiteX122" fmla="*/ 12092 w 12653"/>
              <a:gd name="connsiteY122" fmla="*/ 78 h 4040"/>
              <a:gd name="connsiteX123" fmla="*/ 12092 w 12653"/>
              <a:gd name="connsiteY123" fmla="*/ 37 h 4040"/>
              <a:gd name="connsiteX124" fmla="*/ 12133 w 12653"/>
              <a:gd name="connsiteY124" fmla="*/ 37 h 4040"/>
              <a:gd name="connsiteX125" fmla="*/ 12133 w 12653"/>
              <a:gd name="connsiteY125" fmla="*/ 78 h 4040"/>
              <a:gd name="connsiteX126" fmla="*/ 12092 w 12653"/>
              <a:gd name="connsiteY126" fmla="*/ 78 h 4040"/>
              <a:gd name="connsiteX127" fmla="*/ 12574 w 12653"/>
              <a:gd name="connsiteY127" fmla="*/ 2825 h 4040"/>
              <a:gd name="connsiteX128" fmla="*/ 12574 w 12653"/>
              <a:gd name="connsiteY128" fmla="*/ 2786 h 4040"/>
              <a:gd name="connsiteX129" fmla="*/ 12615 w 12653"/>
              <a:gd name="connsiteY129" fmla="*/ 2786 h 4040"/>
              <a:gd name="connsiteX130" fmla="*/ 12615 w 12653"/>
              <a:gd name="connsiteY130" fmla="*/ 2825 h 4040"/>
              <a:gd name="connsiteX131" fmla="*/ 12574 w 12653"/>
              <a:gd name="connsiteY131" fmla="*/ 2825 h 4040"/>
              <a:gd name="connsiteX132" fmla="*/ 12492 w 12653"/>
              <a:gd name="connsiteY132" fmla="*/ 3339 h 4040"/>
              <a:gd name="connsiteX133" fmla="*/ 12492 w 12653"/>
              <a:gd name="connsiteY133" fmla="*/ 3278 h 4040"/>
              <a:gd name="connsiteX134" fmla="*/ 12571 w 12653"/>
              <a:gd name="connsiteY134" fmla="*/ 3278 h 4040"/>
              <a:gd name="connsiteX135" fmla="*/ 12571 w 12653"/>
              <a:gd name="connsiteY135" fmla="*/ 3201 h 4040"/>
              <a:gd name="connsiteX136" fmla="*/ 12630 w 12653"/>
              <a:gd name="connsiteY136" fmla="*/ 3201 h 4040"/>
              <a:gd name="connsiteX137" fmla="*/ 12630 w 12653"/>
              <a:gd name="connsiteY137" fmla="*/ 3339 h 4040"/>
              <a:gd name="connsiteX138" fmla="*/ 12492 w 12653"/>
              <a:gd name="connsiteY138" fmla="*/ 3339 h 4040"/>
              <a:gd name="connsiteX139" fmla="*/ 12492 w 12653"/>
              <a:gd name="connsiteY139" fmla="*/ 3259 h 4040"/>
              <a:gd name="connsiteX140" fmla="*/ 12492 w 12653"/>
              <a:gd name="connsiteY140" fmla="*/ 3201 h 4040"/>
              <a:gd name="connsiteX141" fmla="*/ 12552 w 12653"/>
              <a:gd name="connsiteY141" fmla="*/ 3201 h 4040"/>
              <a:gd name="connsiteX142" fmla="*/ 12552 w 12653"/>
              <a:gd name="connsiteY142" fmla="*/ 3259 h 4040"/>
              <a:gd name="connsiteX143" fmla="*/ 12492 w 12653"/>
              <a:gd name="connsiteY143" fmla="*/ 3259 h 4040"/>
              <a:gd name="connsiteX144" fmla="*/ 12487 w 12653"/>
              <a:gd name="connsiteY144" fmla="*/ 3084 h 4040"/>
              <a:gd name="connsiteX145" fmla="*/ 12487 w 12653"/>
              <a:gd name="connsiteY145" fmla="*/ 3021 h 4040"/>
              <a:gd name="connsiteX146" fmla="*/ 12552 w 12653"/>
              <a:gd name="connsiteY146" fmla="*/ 3021 h 4040"/>
              <a:gd name="connsiteX147" fmla="*/ 12552 w 12653"/>
              <a:gd name="connsiteY147" fmla="*/ 3084 h 4040"/>
              <a:gd name="connsiteX148" fmla="*/ 12487 w 12653"/>
              <a:gd name="connsiteY148" fmla="*/ 3084 h 4040"/>
              <a:gd name="connsiteX149" fmla="*/ 12552 w 12653"/>
              <a:gd name="connsiteY149" fmla="*/ 3106 h 4040"/>
              <a:gd name="connsiteX150" fmla="*/ 12552 w 12653"/>
              <a:gd name="connsiteY150" fmla="*/ 3177 h 4040"/>
              <a:gd name="connsiteX151" fmla="*/ 12487 w 12653"/>
              <a:gd name="connsiteY151" fmla="*/ 3177 h 4040"/>
              <a:gd name="connsiteX152" fmla="*/ 12487 w 12653"/>
              <a:gd name="connsiteY152" fmla="*/ 3106 h 4040"/>
              <a:gd name="connsiteX153" fmla="*/ 12552 w 12653"/>
              <a:gd name="connsiteY153" fmla="*/ 3106 h 4040"/>
              <a:gd name="connsiteX154" fmla="*/ 12470 w 12653"/>
              <a:gd name="connsiteY154" fmla="*/ 3196 h 4040"/>
              <a:gd name="connsiteX155" fmla="*/ 12470 w 12653"/>
              <a:gd name="connsiteY155" fmla="*/ 3259 h 4040"/>
              <a:gd name="connsiteX156" fmla="*/ 12414 w 12653"/>
              <a:gd name="connsiteY156" fmla="*/ 3259 h 4040"/>
              <a:gd name="connsiteX157" fmla="*/ 12414 w 12653"/>
              <a:gd name="connsiteY157" fmla="*/ 3196 h 4040"/>
              <a:gd name="connsiteX158" fmla="*/ 12470 w 12653"/>
              <a:gd name="connsiteY158" fmla="*/ 3196 h 4040"/>
              <a:gd name="connsiteX159" fmla="*/ 12470 w 12653"/>
              <a:gd name="connsiteY159" fmla="*/ 3106 h 4040"/>
              <a:gd name="connsiteX160" fmla="*/ 12470 w 12653"/>
              <a:gd name="connsiteY160" fmla="*/ 3177 h 4040"/>
              <a:gd name="connsiteX161" fmla="*/ 12414 w 12653"/>
              <a:gd name="connsiteY161" fmla="*/ 3177 h 4040"/>
              <a:gd name="connsiteX162" fmla="*/ 12414 w 12653"/>
              <a:gd name="connsiteY162" fmla="*/ 3106 h 4040"/>
              <a:gd name="connsiteX163" fmla="*/ 12470 w 12653"/>
              <a:gd name="connsiteY163" fmla="*/ 3106 h 4040"/>
              <a:gd name="connsiteX164" fmla="*/ 12092 w 12653"/>
              <a:gd name="connsiteY164" fmla="*/ 3324 h 4040"/>
              <a:gd name="connsiteX165" fmla="*/ 12092 w 12653"/>
              <a:gd name="connsiteY165" fmla="*/ 3283 h 4040"/>
              <a:gd name="connsiteX166" fmla="*/ 12133 w 12653"/>
              <a:gd name="connsiteY166" fmla="*/ 3283 h 4040"/>
              <a:gd name="connsiteX167" fmla="*/ 12133 w 12653"/>
              <a:gd name="connsiteY167" fmla="*/ 3324 h 4040"/>
              <a:gd name="connsiteX168" fmla="*/ 12092 w 12653"/>
              <a:gd name="connsiteY168" fmla="*/ 3324 h 4040"/>
              <a:gd name="connsiteX169" fmla="*/ 240 w 12653"/>
              <a:gd name="connsiteY169" fmla="*/ 3196 h 4040"/>
              <a:gd name="connsiteX170" fmla="*/ 240 w 12653"/>
              <a:gd name="connsiteY170" fmla="*/ 3259 h 4040"/>
              <a:gd name="connsiteX171" fmla="*/ 184 w 12653"/>
              <a:gd name="connsiteY171" fmla="*/ 3259 h 4040"/>
              <a:gd name="connsiteX172" fmla="*/ 184 w 12653"/>
              <a:gd name="connsiteY172" fmla="*/ 3196 h 4040"/>
              <a:gd name="connsiteX173" fmla="*/ 240 w 12653"/>
              <a:gd name="connsiteY173" fmla="*/ 3196 h 4040"/>
              <a:gd name="connsiteX174" fmla="*/ 240 w 12653"/>
              <a:gd name="connsiteY174" fmla="*/ 3106 h 4040"/>
              <a:gd name="connsiteX175" fmla="*/ 240 w 12653"/>
              <a:gd name="connsiteY175" fmla="*/ 3177 h 4040"/>
              <a:gd name="connsiteX176" fmla="*/ 184 w 12653"/>
              <a:gd name="connsiteY176" fmla="*/ 3177 h 4040"/>
              <a:gd name="connsiteX177" fmla="*/ 184 w 12653"/>
              <a:gd name="connsiteY177" fmla="*/ 3106 h 4040"/>
              <a:gd name="connsiteX178" fmla="*/ 240 w 12653"/>
              <a:gd name="connsiteY178" fmla="*/ 3106 h 4040"/>
              <a:gd name="connsiteX179" fmla="*/ 102 w 12653"/>
              <a:gd name="connsiteY179" fmla="*/ 3084 h 4040"/>
              <a:gd name="connsiteX180" fmla="*/ 102 w 12653"/>
              <a:gd name="connsiteY180" fmla="*/ 3021 h 4040"/>
              <a:gd name="connsiteX181" fmla="*/ 166 w 12653"/>
              <a:gd name="connsiteY181" fmla="*/ 3021 h 4040"/>
              <a:gd name="connsiteX182" fmla="*/ 166 w 12653"/>
              <a:gd name="connsiteY182" fmla="*/ 3084 h 4040"/>
              <a:gd name="connsiteX183" fmla="*/ 102 w 12653"/>
              <a:gd name="connsiteY183" fmla="*/ 3084 h 4040"/>
              <a:gd name="connsiteX184" fmla="*/ 102 w 12653"/>
              <a:gd name="connsiteY184" fmla="*/ 3177 h 4040"/>
              <a:gd name="connsiteX185" fmla="*/ 102 w 12653"/>
              <a:gd name="connsiteY185" fmla="*/ 3106 h 4040"/>
              <a:gd name="connsiteX186" fmla="*/ 166 w 12653"/>
              <a:gd name="connsiteY186" fmla="*/ 3106 h 4040"/>
              <a:gd name="connsiteX187" fmla="*/ 166 w 12653"/>
              <a:gd name="connsiteY187" fmla="*/ 3177 h 4040"/>
              <a:gd name="connsiteX188" fmla="*/ 102 w 12653"/>
              <a:gd name="connsiteY188" fmla="*/ 3177 h 4040"/>
              <a:gd name="connsiteX189" fmla="*/ 102 w 12653"/>
              <a:gd name="connsiteY189" fmla="*/ 3259 h 4040"/>
              <a:gd name="connsiteX190" fmla="*/ 102 w 12653"/>
              <a:gd name="connsiteY190" fmla="*/ 3201 h 4040"/>
              <a:gd name="connsiteX191" fmla="*/ 162 w 12653"/>
              <a:gd name="connsiteY191" fmla="*/ 3201 h 4040"/>
              <a:gd name="connsiteX192" fmla="*/ 162 w 12653"/>
              <a:gd name="connsiteY192" fmla="*/ 3259 h 4040"/>
              <a:gd name="connsiteX193" fmla="*/ 102 w 12653"/>
              <a:gd name="connsiteY193" fmla="*/ 3259 h 4040"/>
              <a:gd name="connsiteX194" fmla="*/ 162 w 12653"/>
              <a:gd name="connsiteY194" fmla="*/ 3278 h 4040"/>
              <a:gd name="connsiteX195" fmla="*/ 162 w 12653"/>
              <a:gd name="connsiteY195" fmla="*/ 3339 h 4040"/>
              <a:gd name="connsiteX196" fmla="*/ 24 w 12653"/>
              <a:gd name="connsiteY196" fmla="*/ 3339 h 4040"/>
              <a:gd name="connsiteX197" fmla="*/ 24 w 12653"/>
              <a:gd name="connsiteY197" fmla="*/ 3904 h 4040"/>
              <a:gd name="connsiteX198" fmla="*/ 82 w 12653"/>
              <a:gd name="connsiteY198" fmla="*/ 3904 h 4040"/>
              <a:gd name="connsiteX199" fmla="*/ 82 w 12653"/>
              <a:gd name="connsiteY199" fmla="*/ 3981 h 4040"/>
              <a:gd name="connsiteX200" fmla="*/ 162 w 12653"/>
              <a:gd name="connsiteY200" fmla="*/ 3981 h 4040"/>
              <a:gd name="connsiteX201" fmla="*/ 80 w 12653"/>
              <a:gd name="connsiteY201" fmla="*/ 536 h 4040"/>
              <a:gd name="connsiteX202" fmla="*/ 80 w 12653"/>
              <a:gd name="connsiteY202" fmla="*/ 575 h 4040"/>
              <a:gd name="connsiteX203" fmla="*/ 39 w 12653"/>
              <a:gd name="connsiteY203" fmla="*/ 575 h 4040"/>
              <a:gd name="connsiteX204" fmla="*/ 39 w 12653"/>
              <a:gd name="connsiteY204" fmla="*/ 536 h 4040"/>
              <a:gd name="connsiteX205" fmla="*/ 80 w 12653"/>
              <a:gd name="connsiteY205" fmla="*/ 536 h 4040"/>
              <a:gd name="connsiteX206" fmla="*/ 162 w 12653"/>
              <a:gd name="connsiteY206" fmla="*/ 22 h 4040"/>
              <a:gd name="connsiteX207" fmla="*/ 162 w 12653"/>
              <a:gd name="connsiteY207" fmla="*/ 82 h 4040"/>
              <a:gd name="connsiteX208" fmla="*/ 82 w 12653"/>
              <a:gd name="connsiteY208" fmla="*/ 82 h 4040"/>
              <a:gd name="connsiteX209" fmla="*/ 82 w 12653"/>
              <a:gd name="connsiteY209" fmla="*/ 160 h 4040"/>
              <a:gd name="connsiteX210" fmla="*/ 24 w 12653"/>
              <a:gd name="connsiteY210" fmla="*/ 160 h 4040"/>
              <a:gd name="connsiteX211" fmla="*/ 24 w 12653"/>
              <a:gd name="connsiteY211" fmla="*/ 22 h 4040"/>
              <a:gd name="connsiteX212" fmla="*/ 162 w 12653"/>
              <a:gd name="connsiteY212" fmla="*/ 22 h 4040"/>
              <a:gd name="connsiteX213" fmla="*/ 162 w 12653"/>
              <a:gd name="connsiteY213" fmla="*/ 102 h 4040"/>
              <a:gd name="connsiteX214" fmla="*/ 162 w 12653"/>
              <a:gd name="connsiteY214" fmla="*/ 160 h 4040"/>
              <a:gd name="connsiteX215" fmla="*/ 102 w 12653"/>
              <a:gd name="connsiteY215" fmla="*/ 160 h 4040"/>
              <a:gd name="connsiteX216" fmla="*/ 102 w 12653"/>
              <a:gd name="connsiteY216" fmla="*/ 102 h 4040"/>
              <a:gd name="connsiteX217" fmla="*/ 162 w 12653"/>
              <a:gd name="connsiteY217" fmla="*/ 102 h 4040"/>
              <a:gd name="connsiteX218" fmla="*/ 166 w 12653"/>
              <a:gd name="connsiteY218" fmla="*/ 277 h 4040"/>
              <a:gd name="connsiteX219" fmla="*/ 166 w 12653"/>
              <a:gd name="connsiteY219" fmla="*/ 339 h 4040"/>
              <a:gd name="connsiteX220" fmla="*/ 102 w 12653"/>
              <a:gd name="connsiteY220" fmla="*/ 339 h 4040"/>
              <a:gd name="connsiteX221" fmla="*/ 102 w 12653"/>
              <a:gd name="connsiteY221" fmla="*/ 277 h 4040"/>
              <a:gd name="connsiteX222" fmla="*/ 166 w 12653"/>
              <a:gd name="connsiteY222" fmla="*/ 277 h 4040"/>
              <a:gd name="connsiteX223" fmla="*/ 102 w 12653"/>
              <a:gd name="connsiteY223" fmla="*/ 255 h 4040"/>
              <a:gd name="connsiteX224" fmla="*/ 102 w 12653"/>
              <a:gd name="connsiteY224" fmla="*/ 184 h 4040"/>
              <a:gd name="connsiteX225" fmla="*/ 166 w 12653"/>
              <a:gd name="connsiteY225" fmla="*/ 184 h 4040"/>
              <a:gd name="connsiteX226" fmla="*/ 166 w 12653"/>
              <a:gd name="connsiteY226" fmla="*/ 255 h 4040"/>
              <a:gd name="connsiteX227" fmla="*/ 102 w 12653"/>
              <a:gd name="connsiteY227" fmla="*/ 255 h 4040"/>
              <a:gd name="connsiteX228" fmla="*/ 184 w 12653"/>
              <a:gd name="connsiteY228" fmla="*/ 255 h 4040"/>
              <a:gd name="connsiteX229" fmla="*/ 184 w 12653"/>
              <a:gd name="connsiteY229" fmla="*/ 184 h 4040"/>
              <a:gd name="connsiteX230" fmla="*/ 240 w 12653"/>
              <a:gd name="connsiteY230" fmla="*/ 184 h 4040"/>
              <a:gd name="connsiteX231" fmla="*/ 240 w 12653"/>
              <a:gd name="connsiteY231" fmla="*/ 255 h 4040"/>
              <a:gd name="connsiteX232" fmla="*/ 184 w 12653"/>
              <a:gd name="connsiteY232" fmla="*/ 255 h 4040"/>
              <a:gd name="connsiteX233" fmla="*/ 184 w 12653"/>
              <a:gd name="connsiteY233" fmla="*/ 164 h 4040"/>
              <a:gd name="connsiteX234" fmla="*/ 184 w 12653"/>
              <a:gd name="connsiteY234" fmla="*/ 102 h 4040"/>
              <a:gd name="connsiteX235" fmla="*/ 240 w 12653"/>
              <a:gd name="connsiteY235" fmla="*/ 102 h 4040"/>
              <a:gd name="connsiteX236" fmla="*/ 240 w 12653"/>
              <a:gd name="connsiteY236" fmla="*/ 164 h 4040"/>
              <a:gd name="connsiteX237" fmla="*/ 184 w 12653"/>
              <a:gd name="connsiteY237" fmla="*/ 164 h 4040"/>
              <a:gd name="connsiteX238" fmla="*/ 561 w 12653"/>
              <a:gd name="connsiteY238" fmla="*/ 37 h 4040"/>
              <a:gd name="connsiteX239" fmla="*/ 561 w 12653"/>
              <a:gd name="connsiteY239" fmla="*/ 78 h 4040"/>
              <a:gd name="connsiteX240" fmla="*/ 520 w 12653"/>
              <a:gd name="connsiteY240" fmla="*/ 78 h 4040"/>
              <a:gd name="connsiteX241" fmla="*/ 520 w 12653"/>
              <a:gd name="connsiteY241" fmla="*/ 37 h 4040"/>
              <a:gd name="connsiteX242" fmla="*/ 561 w 12653"/>
              <a:gd name="connsiteY242" fmla="*/ 37 h 4040"/>
              <a:gd name="connsiteX243" fmla="*/ 12414 w 12653"/>
              <a:gd name="connsiteY243" fmla="*/ 164 h 4040"/>
              <a:gd name="connsiteX244" fmla="*/ 12414 w 12653"/>
              <a:gd name="connsiteY244" fmla="*/ 102 h 4040"/>
              <a:gd name="connsiteX245" fmla="*/ 12470 w 12653"/>
              <a:gd name="connsiteY245" fmla="*/ 102 h 4040"/>
              <a:gd name="connsiteX246" fmla="*/ 12470 w 12653"/>
              <a:gd name="connsiteY246" fmla="*/ 164 h 4040"/>
              <a:gd name="connsiteX247" fmla="*/ 12414 w 12653"/>
              <a:gd name="connsiteY247" fmla="*/ 164 h 4040"/>
              <a:gd name="connsiteX248" fmla="*/ 12414 w 12653"/>
              <a:gd name="connsiteY248" fmla="*/ 255 h 4040"/>
              <a:gd name="connsiteX249" fmla="*/ 12414 w 12653"/>
              <a:gd name="connsiteY249" fmla="*/ 184 h 4040"/>
              <a:gd name="connsiteX250" fmla="*/ 12470 w 12653"/>
              <a:gd name="connsiteY250" fmla="*/ 184 h 4040"/>
              <a:gd name="connsiteX251" fmla="*/ 12470 w 12653"/>
              <a:gd name="connsiteY251" fmla="*/ 255 h 4040"/>
              <a:gd name="connsiteX252" fmla="*/ 12414 w 12653"/>
              <a:gd name="connsiteY252" fmla="*/ 255 h 4040"/>
              <a:gd name="connsiteX253" fmla="*/ 12552 w 12653"/>
              <a:gd name="connsiteY253" fmla="*/ 596 h 4040"/>
              <a:gd name="connsiteX254" fmla="*/ 12552 w 12653"/>
              <a:gd name="connsiteY254" fmla="*/ 674 h 4040"/>
              <a:gd name="connsiteX255" fmla="*/ 12612 w 12653"/>
              <a:gd name="connsiteY255" fmla="*/ 674 h 4040"/>
              <a:gd name="connsiteX256" fmla="*/ 12612 w 12653"/>
              <a:gd name="connsiteY256" fmla="*/ 3390 h 4040"/>
              <a:gd name="connsiteX257" fmla="*/ 12552 w 12653"/>
              <a:gd name="connsiteY257" fmla="*/ 3390 h 4040"/>
              <a:gd name="connsiteX258" fmla="*/ 12552 w 12653"/>
              <a:gd name="connsiteY258" fmla="*/ 3468 h 4040"/>
              <a:gd name="connsiteX259" fmla="*/ 12500 w 12653"/>
              <a:gd name="connsiteY259" fmla="*/ 3468 h 4040"/>
              <a:gd name="connsiteX260" fmla="*/ 12500 w 12653"/>
              <a:gd name="connsiteY260" fmla="*/ 3619 h 4040"/>
              <a:gd name="connsiteX261" fmla="*/ 12628 w 12653"/>
              <a:gd name="connsiteY261" fmla="*/ 3619 h 4040"/>
              <a:gd name="connsiteX262" fmla="*/ 12628 w 12653"/>
              <a:gd name="connsiteY262" fmla="*/ 3787 h 4040"/>
              <a:gd name="connsiteX263" fmla="*/ 12571 w 12653"/>
              <a:gd name="connsiteY263" fmla="*/ 3787 h 4040"/>
              <a:gd name="connsiteX264" fmla="*/ 12571 w 12653"/>
              <a:gd name="connsiteY264" fmla="*/ 3705 h 4040"/>
              <a:gd name="connsiteX265" fmla="*/ 12470 w 12653"/>
              <a:gd name="connsiteY265" fmla="*/ 3705 h 4040"/>
              <a:gd name="connsiteX266" fmla="*/ 12470 w 12653"/>
              <a:gd name="connsiteY266" fmla="*/ 3787 h 4040"/>
              <a:gd name="connsiteX267" fmla="*/ 12392 w 12653"/>
              <a:gd name="connsiteY267" fmla="*/ 3787 h 4040"/>
              <a:gd name="connsiteX268" fmla="*/ 12392 w 12653"/>
              <a:gd name="connsiteY268" fmla="*/ 3880 h 4040"/>
              <a:gd name="connsiteX269" fmla="*/ 12300 w 12653"/>
              <a:gd name="connsiteY269" fmla="*/ 3880 h 4040"/>
              <a:gd name="connsiteX270" fmla="*/ 12300 w 12653"/>
              <a:gd name="connsiteY270" fmla="*/ 3981 h 4040"/>
              <a:gd name="connsiteX271" fmla="*/ 12392 w 12653"/>
              <a:gd name="connsiteY271" fmla="*/ 3981 h 4040"/>
              <a:gd name="connsiteX272" fmla="*/ 12392 w 12653"/>
              <a:gd name="connsiteY272" fmla="*/ 4040 h 4040"/>
              <a:gd name="connsiteX273" fmla="*/ 12224 w 12653"/>
              <a:gd name="connsiteY273" fmla="*/ 4040 h 4040"/>
              <a:gd name="connsiteX274" fmla="*/ 12224 w 12653"/>
              <a:gd name="connsiteY274" fmla="*/ 3912 h 4040"/>
              <a:gd name="connsiteX275" fmla="*/ 12071 w 12653"/>
              <a:gd name="connsiteY275" fmla="*/ 3912 h 4040"/>
              <a:gd name="connsiteX276" fmla="*/ 12071 w 12653"/>
              <a:gd name="connsiteY276" fmla="*/ 3964 h 4040"/>
              <a:gd name="connsiteX277" fmla="*/ 11995 w 12653"/>
              <a:gd name="connsiteY277" fmla="*/ 3964 h 4040"/>
              <a:gd name="connsiteX278" fmla="*/ 11995 w 12653"/>
              <a:gd name="connsiteY278" fmla="*/ 4025 h 4040"/>
              <a:gd name="connsiteX279" fmla="*/ 658 w 12653"/>
              <a:gd name="connsiteY279" fmla="*/ 4025 h 4040"/>
              <a:gd name="connsiteX280" fmla="*/ 658 w 12653"/>
              <a:gd name="connsiteY280" fmla="*/ 3964 h 4040"/>
              <a:gd name="connsiteX281" fmla="*/ 583 w 12653"/>
              <a:gd name="connsiteY281" fmla="*/ 3964 h 4040"/>
              <a:gd name="connsiteX282" fmla="*/ 583 w 12653"/>
              <a:gd name="connsiteY282" fmla="*/ 3912 h 4040"/>
              <a:gd name="connsiteX283" fmla="*/ 430 w 12653"/>
              <a:gd name="connsiteY283" fmla="*/ 3912 h 4040"/>
              <a:gd name="connsiteX284" fmla="*/ 430 w 12653"/>
              <a:gd name="connsiteY284" fmla="*/ 4040 h 4040"/>
              <a:gd name="connsiteX285" fmla="*/ 261 w 12653"/>
              <a:gd name="connsiteY285" fmla="*/ 4040 h 4040"/>
              <a:gd name="connsiteX286" fmla="*/ 261 w 12653"/>
              <a:gd name="connsiteY286" fmla="*/ 3981 h 4040"/>
              <a:gd name="connsiteX287" fmla="*/ 354 w 12653"/>
              <a:gd name="connsiteY287" fmla="*/ 3981 h 4040"/>
              <a:gd name="connsiteX288" fmla="*/ 354 w 12653"/>
              <a:gd name="connsiteY288" fmla="*/ 3880 h 4040"/>
              <a:gd name="connsiteX289" fmla="*/ 261 w 12653"/>
              <a:gd name="connsiteY289" fmla="*/ 3880 h 4040"/>
              <a:gd name="connsiteX290" fmla="*/ 261 w 12653"/>
              <a:gd name="connsiteY290" fmla="*/ 3787 h 4040"/>
              <a:gd name="connsiteX291" fmla="*/ 184 w 12653"/>
              <a:gd name="connsiteY291" fmla="*/ 3787 h 4040"/>
              <a:gd name="connsiteX292" fmla="*/ 184 w 12653"/>
              <a:gd name="connsiteY292" fmla="*/ 3705 h 4040"/>
              <a:gd name="connsiteX293" fmla="*/ 82 w 12653"/>
              <a:gd name="connsiteY293" fmla="*/ 3705 h 4040"/>
              <a:gd name="connsiteX294" fmla="*/ 82 w 12653"/>
              <a:gd name="connsiteY294" fmla="*/ 3787 h 4040"/>
              <a:gd name="connsiteX295" fmla="*/ 26 w 12653"/>
              <a:gd name="connsiteY295" fmla="*/ 3787 h 4040"/>
              <a:gd name="connsiteX296" fmla="*/ 26 w 12653"/>
              <a:gd name="connsiteY296" fmla="*/ 3619 h 4040"/>
              <a:gd name="connsiteX297" fmla="*/ 153 w 12653"/>
              <a:gd name="connsiteY297" fmla="*/ 3619 h 4040"/>
              <a:gd name="connsiteX298" fmla="*/ 153 w 12653"/>
              <a:gd name="connsiteY298" fmla="*/ 3468 h 4040"/>
              <a:gd name="connsiteX299" fmla="*/ 102 w 12653"/>
              <a:gd name="connsiteY299" fmla="*/ 3468 h 4040"/>
              <a:gd name="connsiteX300" fmla="*/ 102 w 12653"/>
              <a:gd name="connsiteY300" fmla="*/ 3390 h 4040"/>
              <a:gd name="connsiteX301" fmla="*/ 41 w 12653"/>
              <a:gd name="connsiteY301" fmla="*/ 3390 h 4040"/>
              <a:gd name="connsiteX302" fmla="*/ 41 w 12653"/>
              <a:gd name="connsiteY302" fmla="*/ 674 h 4040"/>
              <a:gd name="connsiteX303" fmla="*/ 102 w 12653"/>
              <a:gd name="connsiteY303" fmla="*/ 674 h 4040"/>
              <a:gd name="connsiteX304" fmla="*/ 102 w 12653"/>
              <a:gd name="connsiteY304" fmla="*/ 596 h 4040"/>
              <a:gd name="connsiteX305" fmla="*/ 153 w 12653"/>
              <a:gd name="connsiteY305" fmla="*/ 596 h 4040"/>
              <a:gd name="connsiteX306" fmla="*/ 153 w 12653"/>
              <a:gd name="connsiteY306" fmla="*/ 445 h 4040"/>
              <a:gd name="connsiteX307" fmla="*/ 26 w 12653"/>
              <a:gd name="connsiteY307" fmla="*/ 445 h 4040"/>
              <a:gd name="connsiteX308" fmla="*/ 26 w 12653"/>
              <a:gd name="connsiteY308" fmla="*/ 277 h 4040"/>
              <a:gd name="connsiteX309" fmla="*/ 82 w 12653"/>
              <a:gd name="connsiteY309" fmla="*/ 277 h 4040"/>
              <a:gd name="connsiteX310" fmla="*/ 82 w 12653"/>
              <a:gd name="connsiteY310" fmla="*/ 359 h 4040"/>
              <a:gd name="connsiteX311" fmla="*/ 184 w 12653"/>
              <a:gd name="connsiteY311" fmla="*/ 359 h 4040"/>
              <a:gd name="connsiteX312" fmla="*/ 184 w 12653"/>
              <a:gd name="connsiteY312" fmla="*/ 277 h 4040"/>
              <a:gd name="connsiteX313" fmla="*/ 261 w 12653"/>
              <a:gd name="connsiteY313" fmla="*/ 277 h 4040"/>
              <a:gd name="connsiteX314" fmla="*/ 261 w 12653"/>
              <a:gd name="connsiteY314" fmla="*/ 184 h 4040"/>
              <a:gd name="connsiteX315" fmla="*/ 354 w 12653"/>
              <a:gd name="connsiteY315" fmla="*/ 184 h 4040"/>
              <a:gd name="connsiteX316" fmla="*/ 354 w 12653"/>
              <a:gd name="connsiteY316" fmla="*/ 82 h 4040"/>
              <a:gd name="connsiteX317" fmla="*/ 261 w 12653"/>
              <a:gd name="connsiteY317" fmla="*/ 82 h 4040"/>
              <a:gd name="connsiteX318" fmla="*/ 261 w 12653"/>
              <a:gd name="connsiteY318" fmla="*/ 24 h 4040"/>
              <a:gd name="connsiteX319" fmla="*/ 430 w 12653"/>
              <a:gd name="connsiteY319" fmla="*/ 24 h 4040"/>
              <a:gd name="connsiteX320" fmla="*/ 430 w 12653"/>
              <a:gd name="connsiteY320" fmla="*/ 151 h 4040"/>
              <a:gd name="connsiteX321" fmla="*/ 583 w 12653"/>
              <a:gd name="connsiteY321" fmla="*/ 151 h 4040"/>
              <a:gd name="connsiteX322" fmla="*/ 583 w 12653"/>
              <a:gd name="connsiteY322" fmla="*/ 100 h 4040"/>
              <a:gd name="connsiteX323" fmla="*/ 658 w 12653"/>
              <a:gd name="connsiteY323" fmla="*/ 100 h 4040"/>
              <a:gd name="connsiteX324" fmla="*/ 658 w 12653"/>
              <a:gd name="connsiteY324" fmla="*/ 39 h 4040"/>
              <a:gd name="connsiteX325" fmla="*/ 11995 w 12653"/>
              <a:gd name="connsiteY325" fmla="*/ 39 h 4040"/>
              <a:gd name="connsiteX326" fmla="*/ 11995 w 12653"/>
              <a:gd name="connsiteY326" fmla="*/ 100 h 4040"/>
              <a:gd name="connsiteX327" fmla="*/ 12071 w 12653"/>
              <a:gd name="connsiteY327" fmla="*/ 100 h 4040"/>
              <a:gd name="connsiteX328" fmla="*/ 12071 w 12653"/>
              <a:gd name="connsiteY328" fmla="*/ 151 h 4040"/>
              <a:gd name="connsiteX329" fmla="*/ 12224 w 12653"/>
              <a:gd name="connsiteY329" fmla="*/ 151 h 4040"/>
              <a:gd name="connsiteX330" fmla="*/ 12224 w 12653"/>
              <a:gd name="connsiteY330" fmla="*/ 24 h 4040"/>
              <a:gd name="connsiteX331" fmla="*/ 12392 w 12653"/>
              <a:gd name="connsiteY331" fmla="*/ 24 h 4040"/>
              <a:gd name="connsiteX332" fmla="*/ 12392 w 12653"/>
              <a:gd name="connsiteY332" fmla="*/ 82 h 4040"/>
              <a:gd name="connsiteX333" fmla="*/ 12300 w 12653"/>
              <a:gd name="connsiteY333" fmla="*/ 82 h 4040"/>
              <a:gd name="connsiteX334" fmla="*/ 12300 w 12653"/>
              <a:gd name="connsiteY334" fmla="*/ 184 h 4040"/>
              <a:gd name="connsiteX335" fmla="*/ 12392 w 12653"/>
              <a:gd name="connsiteY335" fmla="*/ 184 h 4040"/>
              <a:gd name="connsiteX336" fmla="*/ 12392 w 12653"/>
              <a:gd name="connsiteY336" fmla="*/ 277 h 4040"/>
              <a:gd name="connsiteX337" fmla="*/ 12470 w 12653"/>
              <a:gd name="connsiteY337" fmla="*/ 277 h 4040"/>
              <a:gd name="connsiteX338" fmla="*/ 12470 w 12653"/>
              <a:gd name="connsiteY338" fmla="*/ 359 h 4040"/>
              <a:gd name="connsiteX339" fmla="*/ 12571 w 12653"/>
              <a:gd name="connsiteY339" fmla="*/ 359 h 4040"/>
              <a:gd name="connsiteX340" fmla="*/ 12571 w 12653"/>
              <a:gd name="connsiteY340" fmla="*/ 277 h 4040"/>
              <a:gd name="connsiteX341" fmla="*/ 12628 w 12653"/>
              <a:gd name="connsiteY341" fmla="*/ 277 h 4040"/>
              <a:gd name="connsiteX342" fmla="*/ 12628 w 12653"/>
              <a:gd name="connsiteY342" fmla="*/ 445 h 4040"/>
              <a:gd name="connsiteX343" fmla="*/ 12500 w 12653"/>
              <a:gd name="connsiteY343" fmla="*/ 445 h 4040"/>
              <a:gd name="connsiteX344" fmla="*/ 12500 w 12653"/>
              <a:gd name="connsiteY344" fmla="*/ 596 h 4040"/>
              <a:gd name="connsiteX345" fmla="*/ 12552 w 12653"/>
              <a:gd name="connsiteY345" fmla="*/ 596 h 4040"/>
              <a:gd name="connsiteX346" fmla="*/ 261 w 12653"/>
              <a:gd name="connsiteY346" fmla="*/ 3962 h 4040"/>
              <a:gd name="connsiteX347" fmla="*/ 261 w 12653"/>
              <a:gd name="connsiteY347" fmla="*/ 3899 h 4040"/>
              <a:gd name="connsiteX348" fmla="*/ 335 w 12653"/>
              <a:gd name="connsiteY348" fmla="*/ 3899 h 4040"/>
              <a:gd name="connsiteX349" fmla="*/ 335 w 12653"/>
              <a:gd name="connsiteY349" fmla="*/ 3962 h 4040"/>
              <a:gd name="connsiteX350" fmla="*/ 261 w 12653"/>
              <a:gd name="connsiteY350" fmla="*/ 3962 h 4040"/>
              <a:gd name="connsiteX351" fmla="*/ 261 w 12653"/>
              <a:gd name="connsiteY351" fmla="*/ 102 h 4040"/>
              <a:gd name="connsiteX352" fmla="*/ 335 w 12653"/>
              <a:gd name="connsiteY352" fmla="*/ 102 h 4040"/>
              <a:gd name="connsiteX353" fmla="*/ 335 w 12653"/>
              <a:gd name="connsiteY353" fmla="*/ 164 h 4040"/>
              <a:gd name="connsiteX354" fmla="*/ 261 w 12653"/>
              <a:gd name="connsiteY354" fmla="*/ 164 h 4040"/>
              <a:gd name="connsiteX355" fmla="*/ 261 w 12653"/>
              <a:gd name="connsiteY355" fmla="*/ 102 h 4040"/>
              <a:gd name="connsiteX356" fmla="*/ 12392 w 12653"/>
              <a:gd name="connsiteY356" fmla="*/ 102 h 4040"/>
              <a:gd name="connsiteX357" fmla="*/ 12392 w 12653"/>
              <a:gd name="connsiteY357" fmla="*/ 164 h 4040"/>
              <a:gd name="connsiteX358" fmla="*/ 12319 w 12653"/>
              <a:gd name="connsiteY358" fmla="*/ 164 h 4040"/>
              <a:gd name="connsiteX359" fmla="*/ 12319 w 12653"/>
              <a:gd name="connsiteY359" fmla="*/ 102 h 4040"/>
              <a:gd name="connsiteX360" fmla="*/ 12392 w 12653"/>
              <a:gd name="connsiteY360" fmla="*/ 102 h 4040"/>
              <a:gd name="connsiteX361" fmla="*/ 12392 w 12653"/>
              <a:gd name="connsiteY361" fmla="*/ 3899 h 4040"/>
              <a:gd name="connsiteX362" fmla="*/ 12392 w 12653"/>
              <a:gd name="connsiteY362" fmla="*/ 3962 h 4040"/>
              <a:gd name="connsiteX363" fmla="*/ 12319 w 12653"/>
              <a:gd name="connsiteY363" fmla="*/ 3962 h 4040"/>
              <a:gd name="connsiteX364" fmla="*/ 12319 w 12653"/>
              <a:gd name="connsiteY364" fmla="*/ 3899 h 4040"/>
              <a:gd name="connsiteX365" fmla="*/ 12392 w 12653"/>
              <a:gd name="connsiteY365" fmla="*/ 3899 h 4040"/>
              <a:gd name="connsiteX366" fmla="*/ 12552 w 12653"/>
              <a:gd name="connsiteY366" fmla="*/ 277 h 4040"/>
              <a:gd name="connsiteX367" fmla="*/ 12552 w 12653"/>
              <a:gd name="connsiteY367" fmla="*/ 339 h 4040"/>
              <a:gd name="connsiteX368" fmla="*/ 12487 w 12653"/>
              <a:gd name="connsiteY368" fmla="*/ 339 h 4040"/>
              <a:gd name="connsiteX369" fmla="*/ 12487 w 12653"/>
              <a:gd name="connsiteY369" fmla="*/ 277 h 4040"/>
              <a:gd name="connsiteX370" fmla="*/ 12552 w 12653"/>
              <a:gd name="connsiteY370" fmla="*/ 277 h 4040"/>
              <a:gd name="connsiteX371" fmla="*/ 12552 w 12653"/>
              <a:gd name="connsiteY371" fmla="*/ 184 h 4040"/>
              <a:gd name="connsiteX372" fmla="*/ 12552 w 12653"/>
              <a:gd name="connsiteY372" fmla="*/ 255 h 4040"/>
              <a:gd name="connsiteX373" fmla="*/ 12487 w 12653"/>
              <a:gd name="connsiteY373" fmla="*/ 255 h 4040"/>
              <a:gd name="connsiteX374" fmla="*/ 12487 w 12653"/>
              <a:gd name="connsiteY374" fmla="*/ 184 h 4040"/>
              <a:gd name="connsiteX375" fmla="*/ 12552 w 12653"/>
              <a:gd name="connsiteY375" fmla="*/ 184 h 4040"/>
              <a:gd name="connsiteX376" fmla="*/ 12552 w 12653"/>
              <a:gd name="connsiteY376" fmla="*/ 102 h 4040"/>
              <a:gd name="connsiteX377" fmla="*/ 12552 w 12653"/>
              <a:gd name="connsiteY377" fmla="*/ 160 h 4040"/>
              <a:gd name="connsiteX378" fmla="*/ 12492 w 12653"/>
              <a:gd name="connsiteY378" fmla="*/ 160 h 4040"/>
              <a:gd name="connsiteX379" fmla="*/ 12492 w 12653"/>
              <a:gd name="connsiteY379" fmla="*/ 102 h 4040"/>
              <a:gd name="connsiteX380" fmla="*/ 12552 w 12653"/>
              <a:gd name="connsiteY380" fmla="*/ 102 h 4040"/>
              <a:gd name="connsiteX381" fmla="*/ 12492 w 12653"/>
              <a:gd name="connsiteY381" fmla="*/ 82 h 4040"/>
              <a:gd name="connsiteX382" fmla="*/ 12492 w 12653"/>
              <a:gd name="connsiteY382" fmla="*/ 22 h 4040"/>
              <a:gd name="connsiteX383" fmla="*/ 12630 w 12653"/>
              <a:gd name="connsiteY383" fmla="*/ 22 h 4040"/>
              <a:gd name="connsiteX384" fmla="*/ 12630 w 12653"/>
              <a:gd name="connsiteY384" fmla="*/ 160 h 4040"/>
              <a:gd name="connsiteX385" fmla="*/ 12571 w 12653"/>
              <a:gd name="connsiteY385" fmla="*/ 160 h 4040"/>
              <a:gd name="connsiteX386" fmla="*/ 12571 w 12653"/>
              <a:gd name="connsiteY386" fmla="*/ 82 h 4040"/>
              <a:gd name="connsiteX387" fmla="*/ 12492 w 12653"/>
              <a:gd name="connsiteY387" fmla="*/ 82 h 4040"/>
              <a:gd name="connsiteX388" fmla="*/ 80 w 12653"/>
              <a:gd name="connsiteY388" fmla="*/ 3489 h 4040"/>
              <a:gd name="connsiteX389" fmla="*/ 80 w 12653"/>
              <a:gd name="connsiteY389" fmla="*/ 3528 h 4040"/>
              <a:gd name="connsiteX390" fmla="*/ 39 w 12653"/>
              <a:gd name="connsiteY390" fmla="*/ 3528 h 4040"/>
              <a:gd name="connsiteX391" fmla="*/ 39 w 12653"/>
              <a:gd name="connsiteY391" fmla="*/ 3489 h 4040"/>
              <a:gd name="connsiteX392" fmla="*/ 80 w 12653"/>
              <a:gd name="connsiteY392" fmla="*/ 3489 h 4040"/>
              <a:gd name="connsiteX393" fmla="*/ 12574 w 12653"/>
              <a:gd name="connsiteY393" fmla="*/ 575 h 4040"/>
              <a:gd name="connsiteX394" fmla="*/ 12574 w 12653"/>
              <a:gd name="connsiteY394" fmla="*/ 536 h 4040"/>
              <a:gd name="connsiteX395" fmla="*/ 12615 w 12653"/>
              <a:gd name="connsiteY395" fmla="*/ 536 h 4040"/>
              <a:gd name="connsiteX396" fmla="*/ 12615 w 12653"/>
              <a:gd name="connsiteY396" fmla="*/ 575 h 4040"/>
              <a:gd name="connsiteX397" fmla="*/ 12574 w 12653"/>
              <a:gd name="connsiteY397" fmla="*/ 575 h 4040"/>
              <a:gd name="connsiteX0" fmla="*/ 12653 w 12653"/>
              <a:gd name="connsiteY0" fmla="*/ 182 h 4040"/>
              <a:gd name="connsiteX1" fmla="*/ 12653 w 12653"/>
              <a:gd name="connsiteY1" fmla="*/ 0 h 4040"/>
              <a:gd name="connsiteX2" fmla="*/ 12470 w 12653"/>
              <a:gd name="connsiteY2" fmla="*/ 0 h 4040"/>
              <a:gd name="connsiteX3" fmla="*/ 12470 w 12653"/>
              <a:gd name="connsiteY3" fmla="*/ 82 h 4040"/>
              <a:gd name="connsiteX4" fmla="*/ 12414 w 12653"/>
              <a:gd name="connsiteY4" fmla="*/ 82 h 4040"/>
              <a:gd name="connsiteX5" fmla="*/ 12414 w 12653"/>
              <a:gd name="connsiteY5" fmla="*/ 0 h 4040"/>
              <a:gd name="connsiteX6" fmla="*/ 12202 w 12653"/>
              <a:gd name="connsiteY6" fmla="*/ 0 h 4040"/>
              <a:gd name="connsiteX7" fmla="*/ 12202 w 12653"/>
              <a:gd name="connsiteY7" fmla="*/ 130 h 4040"/>
              <a:gd name="connsiteX8" fmla="*/ 12092 w 12653"/>
              <a:gd name="connsiteY8" fmla="*/ 130 h 4040"/>
              <a:gd name="connsiteX9" fmla="*/ 12092 w 12653"/>
              <a:gd name="connsiteY9" fmla="*/ 100 h 4040"/>
              <a:gd name="connsiteX10" fmla="*/ 12155 w 12653"/>
              <a:gd name="connsiteY10" fmla="*/ 100 h 4040"/>
              <a:gd name="connsiteX11" fmla="*/ 12155 w 12653"/>
              <a:gd name="connsiteY11" fmla="*/ 15 h 4040"/>
              <a:gd name="connsiteX12" fmla="*/ 12071 w 12653"/>
              <a:gd name="connsiteY12" fmla="*/ 15 h 4040"/>
              <a:gd name="connsiteX13" fmla="*/ 12071 w 12653"/>
              <a:gd name="connsiteY13" fmla="*/ 78 h 4040"/>
              <a:gd name="connsiteX14" fmla="*/ 12017 w 12653"/>
              <a:gd name="connsiteY14" fmla="*/ 78 h 4040"/>
              <a:gd name="connsiteX15" fmla="*/ 12017 w 12653"/>
              <a:gd name="connsiteY15" fmla="*/ 18 h 4040"/>
              <a:gd name="connsiteX16" fmla="*/ 637 w 12653"/>
              <a:gd name="connsiteY16" fmla="*/ 18 h 4040"/>
              <a:gd name="connsiteX17" fmla="*/ 637 w 12653"/>
              <a:gd name="connsiteY17" fmla="*/ 78 h 4040"/>
              <a:gd name="connsiteX18" fmla="*/ 583 w 12653"/>
              <a:gd name="connsiteY18" fmla="*/ 78 h 4040"/>
              <a:gd name="connsiteX19" fmla="*/ 583 w 12653"/>
              <a:gd name="connsiteY19" fmla="*/ 15 h 4040"/>
              <a:gd name="connsiteX20" fmla="*/ 499 w 12653"/>
              <a:gd name="connsiteY20" fmla="*/ 15 h 4040"/>
              <a:gd name="connsiteX21" fmla="*/ 499 w 12653"/>
              <a:gd name="connsiteY21" fmla="*/ 100 h 4040"/>
              <a:gd name="connsiteX22" fmla="*/ 561 w 12653"/>
              <a:gd name="connsiteY22" fmla="*/ 100 h 4040"/>
              <a:gd name="connsiteX23" fmla="*/ 561 w 12653"/>
              <a:gd name="connsiteY23" fmla="*/ 130 h 4040"/>
              <a:gd name="connsiteX24" fmla="*/ 451 w 12653"/>
              <a:gd name="connsiteY24" fmla="*/ 130 h 4040"/>
              <a:gd name="connsiteX25" fmla="*/ 451 w 12653"/>
              <a:gd name="connsiteY25" fmla="*/ 0 h 4040"/>
              <a:gd name="connsiteX26" fmla="*/ 240 w 12653"/>
              <a:gd name="connsiteY26" fmla="*/ 0 h 4040"/>
              <a:gd name="connsiteX27" fmla="*/ 240 w 12653"/>
              <a:gd name="connsiteY27" fmla="*/ 82 h 4040"/>
              <a:gd name="connsiteX28" fmla="*/ 184 w 12653"/>
              <a:gd name="connsiteY28" fmla="*/ 82 h 4040"/>
              <a:gd name="connsiteX29" fmla="*/ 184 w 12653"/>
              <a:gd name="connsiteY29" fmla="*/ 0 h 4040"/>
              <a:gd name="connsiteX30" fmla="*/ 0 w 12653"/>
              <a:gd name="connsiteY30" fmla="*/ 0 h 4040"/>
              <a:gd name="connsiteX31" fmla="*/ 0 w 12653"/>
              <a:gd name="connsiteY31" fmla="*/ 182 h 4040"/>
              <a:gd name="connsiteX32" fmla="*/ 82 w 12653"/>
              <a:gd name="connsiteY32" fmla="*/ 182 h 4040"/>
              <a:gd name="connsiteX33" fmla="*/ 82 w 12653"/>
              <a:gd name="connsiteY33" fmla="*/ 255 h 4040"/>
              <a:gd name="connsiteX34" fmla="*/ 2 w 12653"/>
              <a:gd name="connsiteY34" fmla="*/ 255 h 4040"/>
              <a:gd name="connsiteX35" fmla="*/ 2 w 12653"/>
              <a:gd name="connsiteY35" fmla="*/ 467 h 4040"/>
              <a:gd name="connsiteX36" fmla="*/ 132 w 12653"/>
              <a:gd name="connsiteY36" fmla="*/ 467 h 4040"/>
              <a:gd name="connsiteX37" fmla="*/ 132 w 12653"/>
              <a:gd name="connsiteY37" fmla="*/ 575 h 4040"/>
              <a:gd name="connsiteX38" fmla="*/ 102 w 12653"/>
              <a:gd name="connsiteY38" fmla="*/ 575 h 4040"/>
              <a:gd name="connsiteX39" fmla="*/ 102 w 12653"/>
              <a:gd name="connsiteY39" fmla="*/ 514 h 4040"/>
              <a:gd name="connsiteX40" fmla="*/ 17 w 12653"/>
              <a:gd name="connsiteY40" fmla="*/ 514 h 4040"/>
              <a:gd name="connsiteX41" fmla="*/ 17 w 12653"/>
              <a:gd name="connsiteY41" fmla="*/ 596 h 4040"/>
              <a:gd name="connsiteX42" fmla="*/ 80 w 12653"/>
              <a:gd name="connsiteY42" fmla="*/ 596 h 4040"/>
              <a:gd name="connsiteX43" fmla="*/ 80 w 12653"/>
              <a:gd name="connsiteY43" fmla="*/ 652 h 4040"/>
              <a:gd name="connsiteX44" fmla="*/ 20 w 12653"/>
              <a:gd name="connsiteY44" fmla="*/ 652 h 4040"/>
              <a:gd name="connsiteX45" fmla="*/ 20 w 12653"/>
              <a:gd name="connsiteY45" fmla="*/ 2708 h 4040"/>
              <a:gd name="connsiteX46" fmla="*/ 80 w 12653"/>
              <a:gd name="connsiteY46" fmla="*/ 2708 h 4040"/>
              <a:gd name="connsiteX47" fmla="*/ 80 w 12653"/>
              <a:gd name="connsiteY47" fmla="*/ 2765 h 4040"/>
              <a:gd name="connsiteX48" fmla="*/ 17 w 12653"/>
              <a:gd name="connsiteY48" fmla="*/ 2765 h 4040"/>
              <a:gd name="connsiteX49" fmla="*/ 17 w 12653"/>
              <a:gd name="connsiteY49" fmla="*/ 2847 h 4040"/>
              <a:gd name="connsiteX50" fmla="*/ 102 w 12653"/>
              <a:gd name="connsiteY50" fmla="*/ 2847 h 4040"/>
              <a:gd name="connsiteX51" fmla="*/ 102 w 12653"/>
              <a:gd name="connsiteY51" fmla="*/ 2786 h 4040"/>
              <a:gd name="connsiteX52" fmla="*/ 132 w 12653"/>
              <a:gd name="connsiteY52" fmla="*/ 2786 h 4040"/>
              <a:gd name="connsiteX53" fmla="*/ 132 w 12653"/>
              <a:gd name="connsiteY53" fmla="*/ 2894 h 4040"/>
              <a:gd name="connsiteX54" fmla="*/ 2 w 12653"/>
              <a:gd name="connsiteY54" fmla="*/ 2894 h 4040"/>
              <a:gd name="connsiteX55" fmla="*/ 2 w 12653"/>
              <a:gd name="connsiteY55" fmla="*/ 3106 h 4040"/>
              <a:gd name="connsiteX56" fmla="*/ 82 w 12653"/>
              <a:gd name="connsiteY56" fmla="*/ 3106 h 4040"/>
              <a:gd name="connsiteX57" fmla="*/ 82 w 12653"/>
              <a:gd name="connsiteY57" fmla="*/ 3179 h 4040"/>
              <a:gd name="connsiteX58" fmla="*/ 0 w 12653"/>
              <a:gd name="connsiteY58" fmla="*/ 3179 h 4040"/>
              <a:gd name="connsiteX59" fmla="*/ 0 w 12653"/>
              <a:gd name="connsiteY59" fmla="*/ 3360 h 4040"/>
              <a:gd name="connsiteX60" fmla="*/ 184 w 12653"/>
              <a:gd name="connsiteY60" fmla="*/ 3360 h 4040"/>
              <a:gd name="connsiteX61" fmla="*/ 184 w 12653"/>
              <a:gd name="connsiteY61" fmla="*/ 3278 h 4040"/>
              <a:gd name="connsiteX62" fmla="*/ 240 w 12653"/>
              <a:gd name="connsiteY62" fmla="*/ 3278 h 4040"/>
              <a:gd name="connsiteX63" fmla="*/ 240 w 12653"/>
              <a:gd name="connsiteY63" fmla="*/ 3360 h 4040"/>
              <a:gd name="connsiteX64" fmla="*/ 451 w 12653"/>
              <a:gd name="connsiteY64" fmla="*/ 3360 h 4040"/>
              <a:gd name="connsiteX65" fmla="*/ 451 w 12653"/>
              <a:gd name="connsiteY65" fmla="*/ 3231 h 4040"/>
              <a:gd name="connsiteX66" fmla="*/ 561 w 12653"/>
              <a:gd name="connsiteY66" fmla="*/ 3231 h 4040"/>
              <a:gd name="connsiteX67" fmla="*/ 561 w 12653"/>
              <a:gd name="connsiteY67" fmla="*/ 3261 h 4040"/>
              <a:gd name="connsiteX68" fmla="*/ 499 w 12653"/>
              <a:gd name="connsiteY68" fmla="*/ 3261 h 4040"/>
              <a:gd name="connsiteX69" fmla="*/ 499 w 12653"/>
              <a:gd name="connsiteY69" fmla="*/ 3345 h 4040"/>
              <a:gd name="connsiteX70" fmla="*/ 583 w 12653"/>
              <a:gd name="connsiteY70" fmla="*/ 3345 h 4040"/>
              <a:gd name="connsiteX71" fmla="*/ 583 w 12653"/>
              <a:gd name="connsiteY71" fmla="*/ 3283 h 4040"/>
              <a:gd name="connsiteX72" fmla="*/ 637 w 12653"/>
              <a:gd name="connsiteY72" fmla="*/ 3283 h 4040"/>
              <a:gd name="connsiteX73" fmla="*/ 637 w 12653"/>
              <a:gd name="connsiteY73" fmla="*/ 3343 h 4040"/>
              <a:gd name="connsiteX74" fmla="*/ 12017 w 12653"/>
              <a:gd name="connsiteY74" fmla="*/ 3343 h 4040"/>
              <a:gd name="connsiteX75" fmla="*/ 12017 w 12653"/>
              <a:gd name="connsiteY75" fmla="*/ 3283 h 4040"/>
              <a:gd name="connsiteX76" fmla="*/ 12071 w 12653"/>
              <a:gd name="connsiteY76" fmla="*/ 3283 h 4040"/>
              <a:gd name="connsiteX77" fmla="*/ 12071 w 12653"/>
              <a:gd name="connsiteY77" fmla="*/ 3345 h 4040"/>
              <a:gd name="connsiteX78" fmla="*/ 12155 w 12653"/>
              <a:gd name="connsiteY78" fmla="*/ 3345 h 4040"/>
              <a:gd name="connsiteX79" fmla="*/ 12155 w 12653"/>
              <a:gd name="connsiteY79" fmla="*/ 3261 h 4040"/>
              <a:gd name="connsiteX80" fmla="*/ 12092 w 12653"/>
              <a:gd name="connsiteY80" fmla="*/ 3261 h 4040"/>
              <a:gd name="connsiteX81" fmla="*/ 12092 w 12653"/>
              <a:gd name="connsiteY81" fmla="*/ 3231 h 4040"/>
              <a:gd name="connsiteX82" fmla="*/ 12202 w 12653"/>
              <a:gd name="connsiteY82" fmla="*/ 3231 h 4040"/>
              <a:gd name="connsiteX83" fmla="*/ 12202 w 12653"/>
              <a:gd name="connsiteY83" fmla="*/ 3360 h 4040"/>
              <a:gd name="connsiteX84" fmla="*/ 12414 w 12653"/>
              <a:gd name="connsiteY84" fmla="*/ 3360 h 4040"/>
              <a:gd name="connsiteX85" fmla="*/ 12414 w 12653"/>
              <a:gd name="connsiteY85" fmla="*/ 3278 h 4040"/>
              <a:gd name="connsiteX86" fmla="*/ 12470 w 12653"/>
              <a:gd name="connsiteY86" fmla="*/ 3278 h 4040"/>
              <a:gd name="connsiteX87" fmla="*/ 12470 w 12653"/>
              <a:gd name="connsiteY87" fmla="*/ 3360 h 4040"/>
              <a:gd name="connsiteX88" fmla="*/ 12653 w 12653"/>
              <a:gd name="connsiteY88" fmla="*/ 3360 h 4040"/>
              <a:gd name="connsiteX89" fmla="*/ 12653 w 12653"/>
              <a:gd name="connsiteY89" fmla="*/ 3179 h 4040"/>
              <a:gd name="connsiteX90" fmla="*/ 12571 w 12653"/>
              <a:gd name="connsiteY90" fmla="*/ 3179 h 4040"/>
              <a:gd name="connsiteX91" fmla="*/ 12571 w 12653"/>
              <a:gd name="connsiteY91" fmla="*/ 3106 h 4040"/>
              <a:gd name="connsiteX92" fmla="*/ 12651 w 12653"/>
              <a:gd name="connsiteY92" fmla="*/ 3106 h 4040"/>
              <a:gd name="connsiteX93" fmla="*/ 12651 w 12653"/>
              <a:gd name="connsiteY93" fmla="*/ 2894 h 4040"/>
              <a:gd name="connsiteX94" fmla="*/ 12522 w 12653"/>
              <a:gd name="connsiteY94" fmla="*/ 2894 h 4040"/>
              <a:gd name="connsiteX95" fmla="*/ 12522 w 12653"/>
              <a:gd name="connsiteY95" fmla="*/ 2786 h 4040"/>
              <a:gd name="connsiteX96" fmla="*/ 12552 w 12653"/>
              <a:gd name="connsiteY96" fmla="*/ 2786 h 4040"/>
              <a:gd name="connsiteX97" fmla="*/ 12552 w 12653"/>
              <a:gd name="connsiteY97" fmla="*/ 2847 h 4040"/>
              <a:gd name="connsiteX98" fmla="*/ 12636 w 12653"/>
              <a:gd name="connsiteY98" fmla="*/ 2847 h 4040"/>
              <a:gd name="connsiteX99" fmla="*/ 12636 w 12653"/>
              <a:gd name="connsiteY99" fmla="*/ 2765 h 4040"/>
              <a:gd name="connsiteX100" fmla="*/ 12574 w 12653"/>
              <a:gd name="connsiteY100" fmla="*/ 2765 h 4040"/>
              <a:gd name="connsiteX101" fmla="*/ 12574 w 12653"/>
              <a:gd name="connsiteY101" fmla="*/ 2708 h 4040"/>
              <a:gd name="connsiteX102" fmla="*/ 12634 w 12653"/>
              <a:gd name="connsiteY102" fmla="*/ 2708 h 4040"/>
              <a:gd name="connsiteX103" fmla="*/ 12634 w 12653"/>
              <a:gd name="connsiteY103" fmla="*/ 652 h 4040"/>
              <a:gd name="connsiteX104" fmla="*/ 12574 w 12653"/>
              <a:gd name="connsiteY104" fmla="*/ 652 h 4040"/>
              <a:gd name="connsiteX105" fmla="*/ 12574 w 12653"/>
              <a:gd name="connsiteY105" fmla="*/ 596 h 4040"/>
              <a:gd name="connsiteX106" fmla="*/ 12636 w 12653"/>
              <a:gd name="connsiteY106" fmla="*/ 596 h 4040"/>
              <a:gd name="connsiteX107" fmla="*/ 12636 w 12653"/>
              <a:gd name="connsiteY107" fmla="*/ 514 h 4040"/>
              <a:gd name="connsiteX108" fmla="*/ 12552 w 12653"/>
              <a:gd name="connsiteY108" fmla="*/ 514 h 4040"/>
              <a:gd name="connsiteX109" fmla="*/ 12552 w 12653"/>
              <a:gd name="connsiteY109" fmla="*/ 575 h 4040"/>
              <a:gd name="connsiteX110" fmla="*/ 12522 w 12653"/>
              <a:gd name="connsiteY110" fmla="*/ 575 h 4040"/>
              <a:gd name="connsiteX111" fmla="*/ 12522 w 12653"/>
              <a:gd name="connsiteY111" fmla="*/ 467 h 4040"/>
              <a:gd name="connsiteX112" fmla="*/ 12651 w 12653"/>
              <a:gd name="connsiteY112" fmla="*/ 467 h 4040"/>
              <a:gd name="connsiteX113" fmla="*/ 12651 w 12653"/>
              <a:gd name="connsiteY113" fmla="*/ 255 h 4040"/>
              <a:gd name="connsiteX114" fmla="*/ 12571 w 12653"/>
              <a:gd name="connsiteY114" fmla="*/ 255 h 4040"/>
              <a:gd name="connsiteX115" fmla="*/ 12571 w 12653"/>
              <a:gd name="connsiteY115" fmla="*/ 182 h 4040"/>
              <a:gd name="connsiteX116" fmla="*/ 12653 w 12653"/>
              <a:gd name="connsiteY116" fmla="*/ 182 h 4040"/>
              <a:gd name="connsiteX117" fmla="*/ 561 w 12653"/>
              <a:gd name="connsiteY117" fmla="*/ 3283 h 4040"/>
              <a:gd name="connsiteX118" fmla="*/ 561 w 12653"/>
              <a:gd name="connsiteY118" fmla="*/ 3324 h 4040"/>
              <a:gd name="connsiteX119" fmla="*/ 520 w 12653"/>
              <a:gd name="connsiteY119" fmla="*/ 3324 h 4040"/>
              <a:gd name="connsiteX120" fmla="*/ 520 w 12653"/>
              <a:gd name="connsiteY120" fmla="*/ 3283 h 4040"/>
              <a:gd name="connsiteX121" fmla="*/ 561 w 12653"/>
              <a:gd name="connsiteY121" fmla="*/ 3283 h 4040"/>
              <a:gd name="connsiteX122" fmla="*/ 12092 w 12653"/>
              <a:gd name="connsiteY122" fmla="*/ 78 h 4040"/>
              <a:gd name="connsiteX123" fmla="*/ 12092 w 12653"/>
              <a:gd name="connsiteY123" fmla="*/ 37 h 4040"/>
              <a:gd name="connsiteX124" fmla="*/ 12133 w 12653"/>
              <a:gd name="connsiteY124" fmla="*/ 37 h 4040"/>
              <a:gd name="connsiteX125" fmla="*/ 12133 w 12653"/>
              <a:gd name="connsiteY125" fmla="*/ 78 h 4040"/>
              <a:gd name="connsiteX126" fmla="*/ 12092 w 12653"/>
              <a:gd name="connsiteY126" fmla="*/ 78 h 4040"/>
              <a:gd name="connsiteX127" fmla="*/ 12574 w 12653"/>
              <a:gd name="connsiteY127" fmla="*/ 2825 h 4040"/>
              <a:gd name="connsiteX128" fmla="*/ 12574 w 12653"/>
              <a:gd name="connsiteY128" fmla="*/ 2786 h 4040"/>
              <a:gd name="connsiteX129" fmla="*/ 12615 w 12653"/>
              <a:gd name="connsiteY129" fmla="*/ 2786 h 4040"/>
              <a:gd name="connsiteX130" fmla="*/ 12615 w 12653"/>
              <a:gd name="connsiteY130" fmla="*/ 2825 h 4040"/>
              <a:gd name="connsiteX131" fmla="*/ 12574 w 12653"/>
              <a:gd name="connsiteY131" fmla="*/ 2825 h 4040"/>
              <a:gd name="connsiteX132" fmla="*/ 12492 w 12653"/>
              <a:gd name="connsiteY132" fmla="*/ 3339 h 4040"/>
              <a:gd name="connsiteX133" fmla="*/ 12492 w 12653"/>
              <a:gd name="connsiteY133" fmla="*/ 3278 h 4040"/>
              <a:gd name="connsiteX134" fmla="*/ 12571 w 12653"/>
              <a:gd name="connsiteY134" fmla="*/ 3278 h 4040"/>
              <a:gd name="connsiteX135" fmla="*/ 12571 w 12653"/>
              <a:gd name="connsiteY135" fmla="*/ 3201 h 4040"/>
              <a:gd name="connsiteX136" fmla="*/ 12630 w 12653"/>
              <a:gd name="connsiteY136" fmla="*/ 3201 h 4040"/>
              <a:gd name="connsiteX137" fmla="*/ 12630 w 12653"/>
              <a:gd name="connsiteY137" fmla="*/ 3339 h 4040"/>
              <a:gd name="connsiteX138" fmla="*/ 12492 w 12653"/>
              <a:gd name="connsiteY138" fmla="*/ 3339 h 4040"/>
              <a:gd name="connsiteX139" fmla="*/ 12492 w 12653"/>
              <a:gd name="connsiteY139" fmla="*/ 3259 h 4040"/>
              <a:gd name="connsiteX140" fmla="*/ 12492 w 12653"/>
              <a:gd name="connsiteY140" fmla="*/ 3201 h 4040"/>
              <a:gd name="connsiteX141" fmla="*/ 12552 w 12653"/>
              <a:gd name="connsiteY141" fmla="*/ 3201 h 4040"/>
              <a:gd name="connsiteX142" fmla="*/ 12552 w 12653"/>
              <a:gd name="connsiteY142" fmla="*/ 3259 h 4040"/>
              <a:gd name="connsiteX143" fmla="*/ 12492 w 12653"/>
              <a:gd name="connsiteY143" fmla="*/ 3259 h 4040"/>
              <a:gd name="connsiteX144" fmla="*/ 12487 w 12653"/>
              <a:gd name="connsiteY144" fmla="*/ 3084 h 4040"/>
              <a:gd name="connsiteX145" fmla="*/ 12487 w 12653"/>
              <a:gd name="connsiteY145" fmla="*/ 3021 h 4040"/>
              <a:gd name="connsiteX146" fmla="*/ 12552 w 12653"/>
              <a:gd name="connsiteY146" fmla="*/ 3021 h 4040"/>
              <a:gd name="connsiteX147" fmla="*/ 12552 w 12653"/>
              <a:gd name="connsiteY147" fmla="*/ 3084 h 4040"/>
              <a:gd name="connsiteX148" fmla="*/ 12487 w 12653"/>
              <a:gd name="connsiteY148" fmla="*/ 3084 h 4040"/>
              <a:gd name="connsiteX149" fmla="*/ 12552 w 12653"/>
              <a:gd name="connsiteY149" fmla="*/ 3106 h 4040"/>
              <a:gd name="connsiteX150" fmla="*/ 12552 w 12653"/>
              <a:gd name="connsiteY150" fmla="*/ 3177 h 4040"/>
              <a:gd name="connsiteX151" fmla="*/ 12487 w 12653"/>
              <a:gd name="connsiteY151" fmla="*/ 3177 h 4040"/>
              <a:gd name="connsiteX152" fmla="*/ 12487 w 12653"/>
              <a:gd name="connsiteY152" fmla="*/ 3106 h 4040"/>
              <a:gd name="connsiteX153" fmla="*/ 12552 w 12653"/>
              <a:gd name="connsiteY153" fmla="*/ 3106 h 4040"/>
              <a:gd name="connsiteX154" fmla="*/ 12470 w 12653"/>
              <a:gd name="connsiteY154" fmla="*/ 3196 h 4040"/>
              <a:gd name="connsiteX155" fmla="*/ 12470 w 12653"/>
              <a:gd name="connsiteY155" fmla="*/ 3259 h 4040"/>
              <a:gd name="connsiteX156" fmla="*/ 12414 w 12653"/>
              <a:gd name="connsiteY156" fmla="*/ 3259 h 4040"/>
              <a:gd name="connsiteX157" fmla="*/ 12414 w 12653"/>
              <a:gd name="connsiteY157" fmla="*/ 3196 h 4040"/>
              <a:gd name="connsiteX158" fmla="*/ 12470 w 12653"/>
              <a:gd name="connsiteY158" fmla="*/ 3196 h 4040"/>
              <a:gd name="connsiteX159" fmla="*/ 12470 w 12653"/>
              <a:gd name="connsiteY159" fmla="*/ 3106 h 4040"/>
              <a:gd name="connsiteX160" fmla="*/ 12470 w 12653"/>
              <a:gd name="connsiteY160" fmla="*/ 3177 h 4040"/>
              <a:gd name="connsiteX161" fmla="*/ 12414 w 12653"/>
              <a:gd name="connsiteY161" fmla="*/ 3177 h 4040"/>
              <a:gd name="connsiteX162" fmla="*/ 12414 w 12653"/>
              <a:gd name="connsiteY162" fmla="*/ 3106 h 4040"/>
              <a:gd name="connsiteX163" fmla="*/ 12470 w 12653"/>
              <a:gd name="connsiteY163" fmla="*/ 3106 h 4040"/>
              <a:gd name="connsiteX164" fmla="*/ 12092 w 12653"/>
              <a:gd name="connsiteY164" fmla="*/ 3324 h 4040"/>
              <a:gd name="connsiteX165" fmla="*/ 12092 w 12653"/>
              <a:gd name="connsiteY165" fmla="*/ 3283 h 4040"/>
              <a:gd name="connsiteX166" fmla="*/ 12133 w 12653"/>
              <a:gd name="connsiteY166" fmla="*/ 3283 h 4040"/>
              <a:gd name="connsiteX167" fmla="*/ 12133 w 12653"/>
              <a:gd name="connsiteY167" fmla="*/ 3324 h 4040"/>
              <a:gd name="connsiteX168" fmla="*/ 12092 w 12653"/>
              <a:gd name="connsiteY168" fmla="*/ 3324 h 4040"/>
              <a:gd name="connsiteX169" fmla="*/ 240 w 12653"/>
              <a:gd name="connsiteY169" fmla="*/ 3196 h 4040"/>
              <a:gd name="connsiteX170" fmla="*/ 240 w 12653"/>
              <a:gd name="connsiteY170" fmla="*/ 3259 h 4040"/>
              <a:gd name="connsiteX171" fmla="*/ 184 w 12653"/>
              <a:gd name="connsiteY171" fmla="*/ 3259 h 4040"/>
              <a:gd name="connsiteX172" fmla="*/ 184 w 12653"/>
              <a:gd name="connsiteY172" fmla="*/ 3196 h 4040"/>
              <a:gd name="connsiteX173" fmla="*/ 240 w 12653"/>
              <a:gd name="connsiteY173" fmla="*/ 3196 h 4040"/>
              <a:gd name="connsiteX174" fmla="*/ 240 w 12653"/>
              <a:gd name="connsiteY174" fmla="*/ 3106 h 4040"/>
              <a:gd name="connsiteX175" fmla="*/ 240 w 12653"/>
              <a:gd name="connsiteY175" fmla="*/ 3177 h 4040"/>
              <a:gd name="connsiteX176" fmla="*/ 184 w 12653"/>
              <a:gd name="connsiteY176" fmla="*/ 3177 h 4040"/>
              <a:gd name="connsiteX177" fmla="*/ 184 w 12653"/>
              <a:gd name="connsiteY177" fmla="*/ 3106 h 4040"/>
              <a:gd name="connsiteX178" fmla="*/ 240 w 12653"/>
              <a:gd name="connsiteY178" fmla="*/ 3106 h 4040"/>
              <a:gd name="connsiteX179" fmla="*/ 102 w 12653"/>
              <a:gd name="connsiteY179" fmla="*/ 3084 h 4040"/>
              <a:gd name="connsiteX180" fmla="*/ 102 w 12653"/>
              <a:gd name="connsiteY180" fmla="*/ 3021 h 4040"/>
              <a:gd name="connsiteX181" fmla="*/ 166 w 12653"/>
              <a:gd name="connsiteY181" fmla="*/ 3021 h 4040"/>
              <a:gd name="connsiteX182" fmla="*/ 166 w 12653"/>
              <a:gd name="connsiteY182" fmla="*/ 3084 h 4040"/>
              <a:gd name="connsiteX183" fmla="*/ 102 w 12653"/>
              <a:gd name="connsiteY183" fmla="*/ 3084 h 4040"/>
              <a:gd name="connsiteX184" fmla="*/ 102 w 12653"/>
              <a:gd name="connsiteY184" fmla="*/ 3177 h 4040"/>
              <a:gd name="connsiteX185" fmla="*/ 102 w 12653"/>
              <a:gd name="connsiteY185" fmla="*/ 3106 h 4040"/>
              <a:gd name="connsiteX186" fmla="*/ 166 w 12653"/>
              <a:gd name="connsiteY186" fmla="*/ 3106 h 4040"/>
              <a:gd name="connsiteX187" fmla="*/ 166 w 12653"/>
              <a:gd name="connsiteY187" fmla="*/ 3177 h 4040"/>
              <a:gd name="connsiteX188" fmla="*/ 102 w 12653"/>
              <a:gd name="connsiteY188" fmla="*/ 3177 h 4040"/>
              <a:gd name="connsiteX189" fmla="*/ 102 w 12653"/>
              <a:gd name="connsiteY189" fmla="*/ 3259 h 4040"/>
              <a:gd name="connsiteX190" fmla="*/ 102 w 12653"/>
              <a:gd name="connsiteY190" fmla="*/ 3201 h 4040"/>
              <a:gd name="connsiteX191" fmla="*/ 162 w 12653"/>
              <a:gd name="connsiteY191" fmla="*/ 3201 h 4040"/>
              <a:gd name="connsiteX192" fmla="*/ 162 w 12653"/>
              <a:gd name="connsiteY192" fmla="*/ 3259 h 4040"/>
              <a:gd name="connsiteX193" fmla="*/ 102 w 12653"/>
              <a:gd name="connsiteY193" fmla="*/ 3259 h 4040"/>
              <a:gd name="connsiteX194" fmla="*/ 162 w 12653"/>
              <a:gd name="connsiteY194" fmla="*/ 3278 h 4040"/>
              <a:gd name="connsiteX195" fmla="*/ 162 w 12653"/>
              <a:gd name="connsiteY195" fmla="*/ 3339 h 4040"/>
              <a:gd name="connsiteX196" fmla="*/ 24 w 12653"/>
              <a:gd name="connsiteY196" fmla="*/ 3339 h 4040"/>
              <a:gd name="connsiteX197" fmla="*/ 24 w 12653"/>
              <a:gd name="connsiteY197" fmla="*/ 3201 h 4040"/>
              <a:gd name="connsiteX198" fmla="*/ 82 w 12653"/>
              <a:gd name="connsiteY198" fmla="*/ 3904 h 4040"/>
              <a:gd name="connsiteX199" fmla="*/ 82 w 12653"/>
              <a:gd name="connsiteY199" fmla="*/ 3981 h 4040"/>
              <a:gd name="connsiteX200" fmla="*/ 162 w 12653"/>
              <a:gd name="connsiteY200" fmla="*/ 3981 h 4040"/>
              <a:gd name="connsiteX201" fmla="*/ 80 w 12653"/>
              <a:gd name="connsiteY201" fmla="*/ 536 h 4040"/>
              <a:gd name="connsiteX202" fmla="*/ 80 w 12653"/>
              <a:gd name="connsiteY202" fmla="*/ 575 h 4040"/>
              <a:gd name="connsiteX203" fmla="*/ 39 w 12653"/>
              <a:gd name="connsiteY203" fmla="*/ 575 h 4040"/>
              <a:gd name="connsiteX204" fmla="*/ 39 w 12653"/>
              <a:gd name="connsiteY204" fmla="*/ 536 h 4040"/>
              <a:gd name="connsiteX205" fmla="*/ 80 w 12653"/>
              <a:gd name="connsiteY205" fmla="*/ 536 h 4040"/>
              <a:gd name="connsiteX206" fmla="*/ 162 w 12653"/>
              <a:gd name="connsiteY206" fmla="*/ 22 h 4040"/>
              <a:gd name="connsiteX207" fmla="*/ 162 w 12653"/>
              <a:gd name="connsiteY207" fmla="*/ 82 h 4040"/>
              <a:gd name="connsiteX208" fmla="*/ 82 w 12653"/>
              <a:gd name="connsiteY208" fmla="*/ 82 h 4040"/>
              <a:gd name="connsiteX209" fmla="*/ 82 w 12653"/>
              <a:gd name="connsiteY209" fmla="*/ 160 h 4040"/>
              <a:gd name="connsiteX210" fmla="*/ 24 w 12653"/>
              <a:gd name="connsiteY210" fmla="*/ 160 h 4040"/>
              <a:gd name="connsiteX211" fmla="*/ 24 w 12653"/>
              <a:gd name="connsiteY211" fmla="*/ 22 h 4040"/>
              <a:gd name="connsiteX212" fmla="*/ 162 w 12653"/>
              <a:gd name="connsiteY212" fmla="*/ 22 h 4040"/>
              <a:gd name="connsiteX213" fmla="*/ 162 w 12653"/>
              <a:gd name="connsiteY213" fmla="*/ 102 h 4040"/>
              <a:gd name="connsiteX214" fmla="*/ 162 w 12653"/>
              <a:gd name="connsiteY214" fmla="*/ 160 h 4040"/>
              <a:gd name="connsiteX215" fmla="*/ 102 w 12653"/>
              <a:gd name="connsiteY215" fmla="*/ 160 h 4040"/>
              <a:gd name="connsiteX216" fmla="*/ 102 w 12653"/>
              <a:gd name="connsiteY216" fmla="*/ 102 h 4040"/>
              <a:gd name="connsiteX217" fmla="*/ 162 w 12653"/>
              <a:gd name="connsiteY217" fmla="*/ 102 h 4040"/>
              <a:gd name="connsiteX218" fmla="*/ 166 w 12653"/>
              <a:gd name="connsiteY218" fmla="*/ 277 h 4040"/>
              <a:gd name="connsiteX219" fmla="*/ 166 w 12653"/>
              <a:gd name="connsiteY219" fmla="*/ 339 h 4040"/>
              <a:gd name="connsiteX220" fmla="*/ 102 w 12653"/>
              <a:gd name="connsiteY220" fmla="*/ 339 h 4040"/>
              <a:gd name="connsiteX221" fmla="*/ 102 w 12653"/>
              <a:gd name="connsiteY221" fmla="*/ 277 h 4040"/>
              <a:gd name="connsiteX222" fmla="*/ 166 w 12653"/>
              <a:gd name="connsiteY222" fmla="*/ 277 h 4040"/>
              <a:gd name="connsiteX223" fmla="*/ 102 w 12653"/>
              <a:gd name="connsiteY223" fmla="*/ 255 h 4040"/>
              <a:gd name="connsiteX224" fmla="*/ 102 w 12653"/>
              <a:gd name="connsiteY224" fmla="*/ 184 h 4040"/>
              <a:gd name="connsiteX225" fmla="*/ 166 w 12653"/>
              <a:gd name="connsiteY225" fmla="*/ 184 h 4040"/>
              <a:gd name="connsiteX226" fmla="*/ 166 w 12653"/>
              <a:gd name="connsiteY226" fmla="*/ 255 h 4040"/>
              <a:gd name="connsiteX227" fmla="*/ 102 w 12653"/>
              <a:gd name="connsiteY227" fmla="*/ 255 h 4040"/>
              <a:gd name="connsiteX228" fmla="*/ 184 w 12653"/>
              <a:gd name="connsiteY228" fmla="*/ 255 h 4040"/>
              <a:gd name="connsiteX229" fmla="*/ 184 w 12653"/>
              <a:gd name="connsiteY229" fmla="*/ 184 h 4040"/>
              <a:gd name="connsiteX230" fmla="*/ 240 w 12653"/>
              <a:gd name="connsiteY230" fmla="*/ 184 h 4040"/>
              <a:gd name="connsiteX231" fmla="*/ 240 w 12653"/>
              <a:gd name="connsiteY231" fmla="*/ 255 h 4040"/>
              <a:gd name="connsiteX232" fmla="*/ 184 w 12653"/>
              <a:gd name="connsiteY232" fmla="*/ 255 h 4040"/>
              <a:gd name="connsiteX233" fmla="*/ 184 w 12653"/>
              <a:gd name="connsiteY233" fmla="*/ 164 h 4040"/>
              <a:gd name="connsiteX234" fmla="*/ 184 w 12653"/>
              <a:gd name="connsiteY234" fmla="*/ 102 h 4040"/>
              <a:gd name="connsiteX235" fmla="*/ 240 w 12653"/>
              <a:gd name="connsiteY235" fmla="*/ 102 h 4040"/>
              <a:gd name="connsiteX236" fmla="*/ 240 w 12653"/>
              <a:gd name="connsiteY236" fmla="*/ 164 h 4040"/>
              <a:gd name="connsiteX237" fmla="*/ 184 w 12653"/>
              <a:gd name="connsiteY237" fmla="*/ 164 h 4040"/>
              <a:gd name="connsiteX238" fmla="*/ 561 w 12653"/>
              <a:gd name="connsiteY238" fmla="*/ 37 h 4040"/>
              <a:gd name="connsiteX239" fmla="*/ 561 w 12653"/>
              <a:gd name="connsiteY239" fmla="*/ 78 h 4040"/>
              <a:gd name="connsiteX240" fmla="*/ 520 w 12653"/>
              <a:gd name="connsiteY240" fmla="*/ 78 h 4040"/>
              <a:gd name="connsiteX241" fmla="*/ 520 w 12653"/>
              <a:gd name="connsiteY241" fmla="*/ 37 h 4040"/>
              <a:gd name="connsiteX242" fmla="*/ 561 w 12653"/>
              <a:gd name="connsiteY242" fmla="*/ 37 h 4040"/>
              <a:gd name="connsiteX243" fmla="*/ 12414 w 12653"/>
              <a:gd name="connsiteY243" fmla="*/ 164 h 4040"/>
              <a:gd name="connsiteX244" fmla="*/ 12414 w 12653"/>
              <a:gd name="connsiteY244" fmla="*/ 102 h 4040"/>
              <a:gd name="connsiteX245" fmla="*/ 12470 w 12653"/>
              <a:gd name="connsiteY245" fmla="*/ 102 h 4040"/>
              <a:gd name="connsiteX246" fmla="*/ 12470 w 12653"/>
              <a:gd name="connsiteY246" fmla="*/ 164 h 4040"/>
              <a:gd name="connsiteX247" fmla="*/ 12414 w 12653"/>
              <a:gd name="connsiteY247" fmla="*/ 164 h 4040"/>
              <a:gd name="connsiteX248" fmla="*/ 12414 w 12653"/>
              <a:gd name="connsiteY248" fmla="*/ 255 h 4040"/>
              <a:gd name="connsiteX249" fmla="*/ 12414 w 12653"/>
              <a:gd name="connsiteY249" fmla="*/ 184 h 4040"/>
              <a:gd name="connsiteX250" fmla="*/ 12470 w 12653"/>
              <a:gd name="connsiteY250" fmla="*/ 184 h 4040"/>
              <a:gd name="connsiteX251" fmla="*/ 12470 w 12653"/>
              <a:gd name="connsiteY251" fmla="*/ 255 h 4040"/>
              <a:gd name="connsiteX252" fmla="*/ 12414 w 12653"/>
              <a:gd name="connsiteY252" fmla="*/ 255 h 4040"/>
              <a:gd name="connsiteX253" fmla="*/ 12552 w 12653"/>
              <a:gd name="connsiteY253" fmla="*/ 596 h 4040"/>
              <a:gd name="connsiteX254" fmla="*/ 12552 w 12653"/>
              <a:gd name="connsiteY254" fmla="*/ 674 h 4040"/>
              <a:gd name="connsiteX255" fmla="*/ 12612 w 12653"/>
              <a:gd name="connsiteY255" fmla="*/ 674 h 4040"/>
              <a:gd name="connsiteX256" fmla="*/ 12612 w 12653"/>
              <a:gd name="connsiteY256" fmla="*/ 3390 h 4040"/>
              <a:gd name="connsiteX257" fmla="*/ 12552 w 12653"/>
              <a:gd name="connsiteY257" fmla="*/ 3390 h 4040"/>
              <a:gd name="connsiteX258" fmla="*/ 12552 w 12653"/>
              <a:gd name="connsiteY258" fmla="*/ 3468 h 4040"/>
              <a:gd name="connsiteX259" fmla="*/ 12500 w 12653"/>
              <a:gd name="connsiteY259" fmla="*/ 3468 h 4040"/>
              <a:gd name="connsiteX260" fmla="*/ 12500 w 12653"/>
              <a:gd name="connsiteY260" fmla="*/ 3619 h 4040"/>
              <a:gd name="connsiteX261" fmla="*/ 12628 w 12653"/>
              <a:gd name="connsiteY261" fmla="*/ 3619 h 4040"/>
              <a:gd name="connsiteX262" fmla="*/ 12628 w 12653"/>
              <a:gd name="connsiteY262" fmla="*/ 3787 h 4040"/>
              <a:gd name="connsiteX263" fmla="*/ 12571 w 12653"/>
              <a:gd name="connsiteY263" fmla="*/ 3787 h 4040"/>
              <a:gd name="connsiteX264" fmla="*/ 12571 w 12653"/>
              <a:gd name="connsiteY264" fmla="*/ 3705 h 4040"/>
              <a:gd name="connsiteX265" fmla="*/ 12470 w 12653"/>
              <a:gd name="connsiteY265" fmla="*/ 3705 h 4040"/>
              <a:gd name="connsiteX266" fmla="*/ 12470 w 12653"/>
              <a:gd name="connsiteY266" fmla="*/ 3787 h 4040"/>
              <a:gd name="connsiteX267" fmla="*/ 12392 w 12653"/>
              <a:gd name="connsiteY267" fmla="*/ 3787 h 4040"/>
              <a:gd name="connsiteX268" fmla="*/ 12392 w 12653"/>
              <a:gd name="connsiteY268" fmla="*/ 3880 h 4040"/>
              <a:gd name="connsiteX269" fmla="*/ 12300 w 12653"/>
              <a:gd name="connsiteY269" fmla="*/ 3880 h 4040"/>
              <a:gd name="connsiteX270" fmla="*/ 12300 w 12653"/>
              <a:gd name="connsiteY270" fmla="*/ 3981 h 4040"/>
              <a:gd name="connsiteX271" fmla="*/ 12392 w 12653"/>
              <a:gd name="connsiteY271" fmla="*/ 3981 h 4040"/>
              <a:gd name="connsiteX272" fmla="*/ 12392 w 12653"/>
              <a:gd name="connsiteY272" fmla="*/ 4040 h 4040"/>
              <a:gd name="connsiteX273" fmla="*/ 12224 w 12653"/>
              <a:gd name="connsiteY273" fmla="*/ 4040 h 4040"/>
              <a:gd name="connsiteX274" fmla="*/ 12224 w 12653"/>
              <a:gd name="connsiteY274" fmla="*/ 3912 h 4040"/>
              <a:gd name="connsiteX275" fmla="*/ 12071 w 12653"/>
              <a:gd name="connsiteY275" fmla="*/ 3912 h 4040"/>
              <a:gd name="connsiteX276" fmla="*/ 12071 w 12653"/>
              <a:gd name="connsiteY276" fmla="*/ 3964 h 4040"/>
              <a:gd name="connsiteX277" fmla="*/ 11995 w 12653"/>
              <a:gd name="connsiteY277" fmla="*/ 3964 h 4040"/>
              <a:gd name="connsiteX278" fmla="*/ 11995 w 12653"/>
              <a:gd name="connsiteY278" fmla="*/ 4025 h 4040"/>
              <a:gd name="connsiteX279" fmla="*/ 658 w 12653"/>
              <a:gd name="connsiteY279" fmla="*/ 4025 h 4040"/>
              <a:gd name="connsiteX280" fmla="*/ 658 w 12653"/>
              <a:gd name="connsiteY280" fmla="*/ 3964 h 4040"/>
              <a:gd name="connsiteX281" fmla="*/ 583 w 12653"/>
              <a:gd name="connsiteY281" fmla="*/ 3964 h 4040"/>
              <a:gd name="connsiteX282" fmla="*/ 583 w 12653"/>
              <a:gd name="connsiteY282" fmla="*/ 3912 h 4040"/>
              <a:gd name="connsiteX283" fmla="*/ 430 w 12653"/>
              <a:gd name="connsiteY283" fmla="*/ 3912 h 4040"/>
              <a:gd name="connsiteX284" fmla="*/ 430 w 12653"/>
              <a:gd name="connsiteY284" fmla="*/ 4040 h 4040"/>
              <a:gd name="connsiteX285" fmla="*/ 261 w 12653"/>
              <a:gd name="connsiteY285" fmla="*/ 4040 h 4040"/>
              <a:gd name="connsiteX286" fmla="*/ 261 w 12653"/>
              <a:gd name="connsiteY286" fmla="*/ 3981 h 4040"/>
              <a:gd name="connsiteX287" fmla="*/ 354 w 12653"/>
              <a:gd name="connsiteY287" fmla="*/ 3981 h 4040"/>
              <a:gd name="connsiteX288" fmla="*/ 354 w 12653"/>
              <a:gd name="connsiteY288" fmla="*/ 3880 h 4040"/>
              <a:gd name="connsiteX289" fmla="*/ 261 w 12653"/>
              <a:gd name="connsiteY289" fmla="*/ 3880 h 4040"/>
              <a:gd name="connsiteX290" fmla="*/ 261 w 12653"/>
              <a:gd name="connsiteY290" fmla="*/ 3787 h 4040"/>
              <a:gd name="connsiteX291" fmla="*/ 184 w 12653"/>
              <a:gd name="connsiteY291" fmla="*/ 3787 h 4040"/>
              <a:gd name="connsiteX292" fmla="*/ 184 w 12653"/>
              <a:gd name="connsiteY292" fmla="*/ 3705 h 4040"/>
              <a:gd name="connsiteX293" fmla="*/ 82 w 12653"/>
              <a:gd name="connsiteY293" fmla="*/ 3705 h 4040"/>
              <a:gd name="connsiteX294" fmla="*/ 82 w 12653"/>
              <a:gd name="connsiteY294" fmla="*/ 3787 h 4040"/>
              <a:gd name="connsiteX295" fmla="*/ 26 w 12653"/>
              <a:gd name="connsiteY295" fmla="*/ 3787 h 4040"/>
              <a:gd name="connsiteX296" fmla="*/ 26 w 12653"/>
              <a:gd name="connsiteY296" fmla="*/ 3619 h 4040"/>
              <a:gd name="connsiteX297" fmla="*/ 153 w 12653"/>
              <a:gd name="connsiteY297" fmla="*/ 3619 h 4040"/>
              <a:gd name="connsiteX298" fmla="*/ 153 w 12653"/>
              <a:gd name="connsiteY298" fmla="*/ 3468 h 4040"/>
              <a:gd name="connsiteX299" fmla="*/ 102 w 12653"/>
              <a:gd name="connsiteY299" fmla="*/ 3468 h 4040"/>
              <a:gd name="connsiteX300" fmla="*/ 102 w 12653"/>
              <a:gd name="connsiteY300" fmla="*/ 3390 h 4040"/>
              <a:gd name="connsiteX301" fmla="*/ 41 w 12653"/>
              <a:gd name="connsiteY301" fmla="*/ 3390 h 4040"/>
              <a:gd name="connsiteX302" fmla="*/ 41 w 12653"/>
              <a:gd name="connsiteY302" fmla="*/ 674 h 4040"/>
              <a:gd name="connsiteX303" fmla="*/ 102 w 12653"/>
              <a:gd name="connsiteY303" fmla="*/ 674 h 4040"/>
              <a:gd name="connsiteX304" fmla="*/ 102 w 12653"/>
              <a:gd name="connsiteY304" fmla="*/ 596 h 4040"/>
              <a:gd name="connsiteX305" fmla="*/ 153 w 12653"/>
              <a:gd name="connsiteY305" fmla="*/ 596 h 4040"/>
              <a:gd name="connsiteX306" fmla="*/ 153 w 12653"/>
              <a:gd name="connsiteY306" fmla="*/ 445 h 4040"/>
              <a:gd name="connsiteX307" fmla="*/ 26 w 12653"/>
              <a:gd name="connsiteY307" fmla="*/ 445 h 4040"/>
              <a:gd name="connsiteX308" fmla="*/ 26 w 12653"/>
              <a:gd name="connsiteY308" fmla="*/ 277 h 4040"/>
              <a:gd name="connsiteX309" fmla="*/ 82 w 12653"/>
              <a:gd name="connsiteY309" fmla="*/ 277 h 4040"/>
              <a:gd name="connsiteX310" fmla="*/ 82 w 12653"/>
              <a:gd name="connsiteY310" fmla="*/ 359 h 4040"/>
              <a:gd name="connsiteX311" fmla="*/ 184 w 12653"/>
              <a:gd name="connsiteY311" fmla="*/ 359 h 4040"/>
              <a:gd name="connsiteX312" fmla="*/ 184 w 12653"/>
              <a:gd name="connsiteY312" fmla="*/ 277 h 4040"/>
              <a:gd name="connsiteX313" fmla="*/ 261 w 12653"/>
              <a:gd name="connsiteY313" fmla="*/ 277 h 4040"/>
              <a:gd name="connsiteX314" fmla="*/ 261 w 12653"/>
              <a:gd name="connsiteY314" fmla="*/ 184 h 4040"/>
              <a:gd name="connsiteX315" fmla="*/ 354 w 12653"/>
              <a:gd name="connsiteY315" fmla="*/ 184 h 4040"/>
              <a:gd name="connsiteX316" fmla="*/ 354 w 12653"/>
              <a:gd name="connsiteY316" fmla="*/ 82 h 4040"/>
              <a:gd name="connsiteX317" fmla="*/ 261 w 12653"/>
              <a:gd name="connsiteY317" fmla="*/ 82 h 4040"/>
              <a:gd name="connsiteX318" fmla="*/ 261 w 12653"/>
              <a:gd name="connsiteY318" fmla="*/ 24 h 4040"/>
              <a:gd name="connsiteX319" fmla="*/ 430 w 12653"/>
              <a:gd name="connsiteY319" fmla="*/ 24 h 4040"/>
              <a:gd name="connsiteX320" fmla="*/ 430 w 12653"/>
              <a:gd name="connsiteY320" fmla="*/ 151 h 4040"/>
              <a:gd name="connsiteX321" fmla="*/ 583 w 12653"/>
              <a:gd name="connsiteY321" fmla="*/ 151 h 4040"/>
              <a:gd name="connsiteX322" fmla="*/ 583 w 12653"/>
              <a:gd name="connsiteY322" fmla="*/ 100 h 4040"/>
              <a:gd name="connsiteX323" fmla="*/ 658 w 12653"/>
              <a:gd name="connsiteY323" fmla="*/ 100 h 4040"/>
              <a:gd name="connsiteX324" fmla="*/ 658 w 12653"/>
              <a:gd name="connsiteY324" fmla="*/ 39 h 4040"/>
              <a:gd name="connsiteX325" fmla="*/ 11995 w 12653"/>
              <a:gd name="connsiteY325" fmla="*/ 39 h 4040"/>
              <a:gd name="connsiteX326" fmla="*/ 11995 w 12653"/>
              <a:gd name="connsiteY326" fmla="*/ 100 h 4040"/>
              <a:gd name="connsiteX327" fmla="*/ 12071 w 12653"/>
              <a:gd name="connsiteY327" fmla="*/ 100 h 4040"/>
              <a:gd name="connsiteX328" fmla="*/ 12071 w 12653"/>
              <a:gd name="connsiteY328" fmla="*/ 151 h 4040"/>
              <a:gd name="connsiteX329" fmla="*/ 12224 w 12653"/>
              <a:gd name="connsiteY329" fmla="*/ 151 h 4040"/>
              <a:gd name="connsiteX330" fmla="*/ 12224 w 12653"/>
              <a:gd name="connsiteY330" fmla="*/ 24 h 4040"/>
              <a:gd name="connsiteX331" fmla="*/ 12392 w 12653"/>
              <a:gd name="connsiteY331" fmla="*/ 24 h 4040"/>
              <a:gd name="connsiteX332" fmla="*/ 12392 w 12653"/>
              <a:gd name="connsiteY332" fmla="*/ 82 h 4040"/>
              <a:gd name="connsiteX333" fmla="*/ 12300 w 12653"/>
              <a:gd name="connsiteY333" fmla="*/ 82 h 4040"/>
              <a:gd name="connsiteX334" fmla="*/ 12300 w 12653"/>
              <a:gd name="connsiteY334" fmla="*/ 184 h 4040"/>
              <a:gd name="connsiteX335" fmla="*/ 12392 w 12653"/>
              <a:gd name="connsiteY335" fmla="*/ 184 h 4040"/>
              <a:gd name="connsiteX336" fmla="*/ 12392 w 12653"/>
              <a:gd name="connsiteY336" fmla="*/ 277 h 4040"/>
              <a:gd name="connsiteX337" fmla="*/ 12470 w 12653"/>
              <a:gd name="connsiteY337" fmla="*/ 277 h 4040"/>
              <a:gd name="connsiteX338" fmla="*/ 12470 w 12653"/>
              <a:gd name="connsiteY338" fmla="*/ 359 h 4040"/>
              <a:gd name="connsiteX339" fmla="*/ 12571 w 12653"/>
              <a:gd name="connsiteY339" fmla="*/ 359 h 4040"/>
              <a:gd name="connsiteX340" fmla="*/ 12571 w 12653"/>
              <a:gd name="connsiteY340" fmla="*/ 277 h 4040"/>
              <a:gd name="connsiteX341" fmla="*/ 12628 w 12653"/>
              <a:gd name="connsiteY341" fmla="*/ 277 h 4040"/>
              <a:gd name="connsiteX342" fmla="*/ 12628 w 12653"/>
              <a:gd name="connsiteY342" fmla="*/ 445 h 4040"/>
              <a:gd name="connsiteX343" fmla="*/ 12500 w 12653"/>
              <a:gd name="connsiteY343" fmla="*/ 445 h 4040"/>
              <a:gd name="connsiteX344" fmla="*/ 12500 w 12653"/>
              <a:gd name="connsiteY344" fmla="*/ 596 h 4040"/>
              <a:gd name="connsiteX345" fmla="*/ 12552 w 12653"/>
              <a:gd name="connsiteY345" fmla="*/ 596 h 4040"/>
              <a:gd name="connsiteX346" fmla="*/ 261 w 12653"/>
              <a:gd name="connsiteY346" fmla="*/ 3962 h 4040"/>
              <a:gd name="connsiteX347" fmla="*/ 261 w 12653"/>
              <a:gd name="connsiteY347" fmla="*/ 3899 h 4040"/>
              <a:gd name="connsiteX348" fmla="*/ 335 w 12653"/>
              <a:gd name="connsiteY348" fmla="*/ 3899 h 4040"/>
              <a:gd name="connsiteX349" fmla="*/ 335 w 12653"/>
              <a:gd name="connsiteY349" fmla="*/ 3962 h 4040"/>
              <a:gd name="connsiteX350" fmla="*/ 261 w 12653"/>
              <a:gd name="connsiteY350" fmla="*/ 3962 h 4040"/>
              <a:gd name="connsiteX351" fmla="*/ 261 w 12653"/>
              <a:gd name="connsiteY351" fmla="*/ 102 h 4040"/>
              <a:gd name="connsiteX352" fmla="*/ 335 w 12653"/>
              <a:gd name="connsiteY352" fmla="*/ 102 h 4040"/>
              <a:gd name="connsiteX353" fmla="*/ 335 w 12653"/>
              <a:gd name="connsiteY353" fmla="*/ 164 h 4040"/>
              <a:gd name="connsiteX354" fmla="*/ 261 w 12653"/>
              <a:gd name="connsiteY354" fmla="*/ 164 h 4040"/>
              <a:gd name="connsiteX355" fmla="*/ 261 w 12653"/>
              <a:gd name="connsiteY355" fmla="*/ 102 h 4040"/>
              <a:gd name="connsiteX356" fmla="*/ 12392 w 12653"/>
              <a:gd name="connsiteY356" fmla="*/ 102 h 4040"/>
              <a:gd name="connsiteX357" fmla="*/ 12392 w 12653"/>
              <a:gd name="connsiteY357" fmla="*/ 164 h 4040"/>
              <a:gd name="connsiteX358" fmla="*/ 12319 w 12653"/>
              <a:gd name="connsiteY358" fmla="*/ 164 h 4040"/>
              <a:gd name="connsiteX359" fmla="*/ 12319 w 12653"/>
              <a:gd name="connsiteY359" fmla="*/ 102 h 4040"/>
              <a:gd name="connsiteX360" fmla="*/ 12392 w 12653"/>
              <a:gd name="connsiteY360" fmla="*/ 102 h 4040"/>
              <a:gd name="connsiteX361" fmla="*/ 12392 w 12653"/>
              <a:gd name="connsiteY361" fmla="*/ 3899 h 4040"/>
              <a:gd name="connsiteX362" fmla="*/ 12392 w 12653"/>
              <a:gd name="connsiteY362" fmla="*/ 3962 h 4040"/>
              <a:gd name="connsiteX363" fmla="*/ 12319 w 12653"/>
              <a:gd name="connsiteY363" fmla="*/ 3962 h 4040"/>
              <a:gd name="connsiteX364" fmla="*/ 12319 w 12653"/>
              <a:gd name="connsiteY364" fmla="*/ 3899 h 4040"/>
              <a:gd name="connsiteX365" fmla="*/ 12392 w 12653"/>
              <a:gd name="connsiteY365" fmla="*/ 3899 h 4040"/>
              <a:gd name="connsiteX366" fmla="*/ 12552 w 12653"/>
              <a:gd name="connsiteY366" fmla="*/ 277 h 4040"/>
              <a:gd name="connsiteX367" fmla="*/ 12552 w 12653"/>
              <a:gd name="connsiteY367" fmla="*/ 339 h 4040"/>
              <a:gd name="connsiteX368" fmla="*/ 12487 w 12653"/>
              <a:gd name="connsiteY368" fmla="*/ 339 h 4040"/>
              <a:gd name="connsiteX369" fmla="*/ 12487 w 12653"/>
              <a:gd name="connsiteY369" fmla="*/ 277 h 4040"/>
              <a:gd name="connsiteX370" fmla="*/ 12552 w 12653"/>
              <a:gd name="connsiteY370" fmla="*/ 277 h 4040"/>
              <a:gd name="connsiteX371" fmla="*/ 12552 w 12653"/>
              <a:gd name="connsiteY371" fmla="*/ 184 h 4040"/>
              <a:gd name="connsiteX372" fmla="*/ 12552 w 12653"/>
              <a:gd name="connsiteY372" fmla="*/ 255 h 4040"/>
              <a:gd name="connsiteX373" fmla="*/ 12487 w 12653"/>
              <a:gd name="connsiteY373" fmla="*/ 255 h 4040"/>
              <a:gd name="connsiteX374" fmla="*/ 12487 w 12653"/>
              <a:gd name="connsiteY374" fmla="*/ 184 h 4040"/>
              <a:gd name="connsiteX375" fmla="*/ 12552 w 12653"/>
              <a:gd name="connsiteY375" fmla="*/ 184 h 4040"/>
              <a:gd name="connsiteX376" fmla="*/ 12552 w 12653"/>
              <a:gd name="connsiteY376" fmla="*/ 102 h 4040"/>
              <a:gd name="connsiteX377" fmla="*/ 12552 w 12653"/>
              <a:gd name="connsiteY377" fmla="*/ 160 h 4040"/>
              <a:gd name="connsiteX378" fmla="*/ 12492 w 12653"/>
              <a:gd name="connsiteY378" fmla="*/ 160 h 4040"/>
              <a:gd name="connsiteX379" fmla="*/ 12492 w 12653"/>
              <a:gd name="connsiteY379" fmla="*/ 102 h 4040"/>
              <a:gd name="connsiteX380" fmla="*/ 12552 w 12653"/>
              <a:gd name="connsiteY380" fmla="*/ 102 h 4040"/>
              <a:gd name="connsiteX381" fmla="*/ 12492 w 12653"/>
              <a:gd name="connsiteY381" fmla="*/ 82 h 4040"/>
              <a:gd name="connsiteX382" fmla="*/ 12492 w 12653"/>
              <a:gd name="connsiteY382" fmla="*/ 22 h 4040"/>
              <a:gd name="connsiteX383" fmla="*/ 12630 w 12653"/>
              <a:gd name="connsiteY383" fmla="*/ 22 h 4040"/>
              <a:gd name="connsiteX384" fmla="*/ 12630 w 12653"/>
              <a:gd name="connsiteY384" fmla="*/ 160 h 4040"/>
              <a:gd name="connsiteX385" fmla="*/ 12571 w 12653"/>
              <a:gd name="connsiteY385" fmla="*/ 160 h 4040"/>
              <a:gd name="connsiteX386" fmla="*/ 12571 w 12653"/>
              <a:gd name="connsiteY386" fmla="*/ 82 h 4040"/>
              <a:gd name="connsiteX387" fmla="*/ 12492 w 12653"/>
              <a:gd name="connsiteY387" fmla="*/ 82 h 4040"/>
              <a:gd name="connsiteX388" fmla="*/ 80 w 12653"/>
              <a:gd name="connsiteY388" fmla="*/ 3489 h 4040"/>
              <a:gd name="connsiteX389" fmla="*/ 80 w 12653"/>
              <a:gd name="connsiteY389" fmla="*/ 3528 h 4040"/>
              <a:gd name="connsiteX390" fmla="*/ 39 w 12653"/>
              <a:gd name="connsiteY390" fmla="*/ 3528 h 4040"/>
              <a:gd name="connsiteX391" fmla="*/ 39 w 12653"/>
              <a:gd name="connsiteY391" fmla="*/ 3489 h 4040"/>
              <a:gd name="connsiteX392" fmla="*/ 80 w 12653"/>
              <a:gd name="connsiteY392" fmla="*/ 3489 h 4040"/>
              <a:gd name="connsiteX393" fmla="*/ 12574 w 12653"/>
              <a:gd name="connsiteY393" fmla="*/ 575 h 4040"/>
              <a:gd name="connsiteX394" fmla="*/ 12574 w 12653"/>
              <a:gd name="connsiteY394" fmla="*/ 536 h 4040"/>
              <a:gd name="connsiteX395" fmla="*/ 12615 w 12653"/>
              <a:gd name="connsiteY395" fmla="*/ 536 h 4040"/>
              <a:gd name="connsiteX396" fmla="*/ 12615 w 12653"/>
              <a:gd name="connsiteY396" fmla="*/ 575 h 4040"/>
              <a:gd name="connsiteX397" fmla="*/ 12574 w 12653"/>
              <a:gd name="connsiteY397" fmla="*/ 575 h 4040"/>
              <a:gd name="connsiteX0" fmla="*/ 12653 w 12653"/>
              <a:gd name="connsiteY0" fmla="*/ 182 h 4040"/>
              <a:gd name="connsiteX1" fmla="*/ 12653 w 12653"/>
              <a:gd name="connsiteY1" fmla="*/ 0 h 4040"/>
              <a:gd name="connsiteX2" fmla="*/ 12470 w 12653"/>
              <a:gd name="connsiteY2" fmla="*/ 0 h 4040"/>
              <a:gd name="connsiteX3" fmla="*/ 12470 w 12653"/>
              <a:gd name="connsiteY3" fmla="*/ 82 h 4040"/>
              <a:gd name="connsiteX4" fmla="*/ 12414 w 12653"/>
              <a:gd name="connsiteY4" fmla="*/ 82 h 4040"/>
              <a:gd name="connsiteX5" fmla="*/ 12414 w 12653"/>
              <a:gd name="connsiteY5" fmla="*/ 0 h 4040"/>
              <a:gd name="connsiteX6" fmla="*/ 12202 w 12653"/>
              <a:gd name="connsiteY6" fmla="*/ 0 h 4040"/>
              <a:gd name="connsiteX7" fmla="*/ 12202 w 12653"/>
              <a:gd name="connsiteY7" fmla="*/ 130 h 4040"/>
              <a:gd name="connsiteX8" fmla="*/ 12092 w 12653"/>
              <a:gd name="connsiteY8" fmla="*/ 130 h 4040"/>
              <a:gd name="connsiteX9" fmla="*/ 12092 w 12653"/>
              <a:gd name="connsiteY9" fmla="*/ 100 h 4040"/>
              <a:gd name="connsiteX10" fmla="*/ 12155 w 12653"/>
              <a:gd name="connsiteY10" fmla="*/ 100 h 4040"/>
              <a:gd name="connsiteX11" fmla="*/ 12155 w 12653"/>
              <a:gd name="connsiteY11" fmla="*/ 15 h 4040"/>
              <a:gd name="connsiteX12" fmla="*/ 12071 w 12653"/>
              <a:gd name="connsiteY12" fmla="*/ 15 h 4040"/>
              <a:gd name="connsiteX13" fmla="*/ 12071 w 12653"/>
              <a:gd name="connsiteY13" fmla="*/ 78 h 4040"/>
              <a:gd name="connsiteX14" fmla="*/ 12017 w 12653"/>
              <a:gd name="connsiteY14" fmla="*/ 78 h 4040"/>
              <a:gd name="connsiteX15" fmla="*/ 12017 w 12653"/>
              <a:gd name="connsiteY15" fmla="*/ 18 h 4040"/>
              <a:gd name="connsiteX16" fmla="*/ 637 w 12653"/>
              <a:gd name="connsiteY16" fmla="*/ 18 h 4040"/>
              <a:gd name="connsiteX17" fmla="*/ 637 w 12653"/>
              <a:gd name="connsiteY17" fmla="*/ 78 h 4040"/>
              <a:gd name="connsiteX18" fmla="*/ 583 w 12653"/>
              <a:gd name="connsiteY18" fmla="*/ 78 h 4040"/>
              <a:gd name="connsiteX19" fmla="*/ 583 w 12653"/>
              <a:gd name="connsiteY19" fmla="*/ 15 h 4040"/>
              <a:gd name="connsiteX20" fmla="*/ 499 w 12653"/>
              <a:gd name="connsiteY20" fmla="*/ 15 h 4040"/>
              <a:gd name="connsiteX21" fmla="*/ 499 w 12653"/>
              <a:gd name="connsiteY21" fmla="*/ 100 h 4040"/>
              <a:gd name="connsiteX22" fmla="*/ 561 w 12653"/>
              <a:gd name="connsiteY22" fmla="*/ 100 h 4040"/>
              <a:gd name="connsiteX23" fmla="*/ 561 w 12653"/>
              <a:gd name="connsiteY23" fmla="*/ 130 h 4040"/>
              <a:gd name="connsiteX24" fmla="*/ 451 w 12653"/>
              <a:gd name="connsiteY24" fmla="*/ 130 h 4040"/>
              <a:gd name="connsiteX25" fmla="*/ 451 w 12653"/>
              <a:gd name="connsiteY25" fmla="*/ 0 h 4040"/>
              <a:gd name="connsiteX26" fmla="*/ 240 w 12653"/>
              <a:gd name="connsiteY26" fmla="*/ 0 h 4040"/>
              <a:gd name="connsiteX27" fmla="*/ 240 w 12653"/>
              <a:gd name="connsiteY27" fmla="*/ 82 h 4040"/>
              <a:gd name="connsiteX28" fmla="*/ 184 w 12653"/>
              <a:gd name="connsiteY28" fmla="*/ 82 h 4040"/>
              <a:gd name="connsiteX29" fmla="*/ 184 w 12653"/>
              <a:gd name="connsiteY29" fmla="*/ 0 h 4040"/>
              <a:gd name="connsiteX30" fmla="*/ 0 w 12653"/>
              <a:gd name="connsiteY30" fmla="*/ 0 h 4040"/>
              <a:gd name="connsiteX31" fmla="*/ 0 w 12653"/>
              <a:gd name="connsiteY31" fmla="*/ 182 h 4040"/>
              <a:gd name="connsiteX32" fmla="*/ 82 w 12653"/>
              <a:gd name="connsiteY32" fmla="*/ 182 h 4040"/>
              <a:gd name="connsiteX33" fmla="*/ 82 w 12653"/>
              <a:gd name="connsiteY33" fmla="*/ 255 h 4040"/>
              <a:gd name="connsiteX34" fmla="*/ 2 w 12653"/>
              <a:gd name="connsiteY34" fmla="*/ 255 h 4040"/>
              <a:gd name="connsiteX35" fmla="*/ 2 w 12653"/>
              <a:gd name="connsiteY35" fmla="*/ 467 h 4040"/>
              <a:gd name="connsiteX36" fmla="*/ 132 w 12653"/>
              <a:gd name="connsiteY36" fmla="*/ 467 h 4040"/>
              <a:gd name="connsiteX37" fmla="*/ 132 w 12653"/>
              <a:gd name="connsiteY37" fmla="*/ 575 h 4040"/>
              <a:gd name="connsiteX38" fmla="*/ 102 w 12653"/>
              <a:gd name="connsiteY38" fmla="*/ 575 h 4040"/>
              <a:gd name="connsiteX39" fmla="*/ 102 w 12653"/>
              <a:gd name="connsiteY39" fmla="*/ 514 h 4040"/>
              <a:gd name="connsiteX40" fmla="*/ 17 w 12653"/>
              <a:gd name="connsiteY40" fmla="*/ 514 h 4040"/>
              <a:gd name="connsiteX41" fmla="*/ 17 w 12653"/>
              <a:gd name="connsiteY41" fmla="*/ 596 h 4040"/>
              <a:gd name="connsiteX42" fmla="*/ 80 w 12653"/>
              <a:gd name="connsiteY42" fmla="*/ 596 h 4040"/>
              <a:gd name="connsiteX43" fmla="*/ 80 w 12653"/>
              <a:gd name="connsiteY43" fmla="*/ 652 h 4040"/>
              <a:gd name="connsiteX44" fmla="*/ 20 w 12653"/>
              <a:gd name="connsiteY44" fmla="*/ 652 h 4040"/>
              <a:gd name="connsiteX45" fmla="*/ 20 w 12653"/>
              <a:gd name="connsiteY45" fmla="*/ 2708 h 4040"/>
              <a:gd name="connsiteX46" fmla="*/ 80 w 12653"/>
              <a:gd name="connsiteY46" fmla="*/ 2708 h 4040"/>
              <a:gd name="connsiteX47" fmla="*/ 80 w 12653"/>
              <a:gd name="connsiteY47" fmla="*/ 2765 h 4040"/>
              <a:gd name="connsiteX48" fmla="*/ 17 w 12653"/>
              <a:gd name="connsiteY48" fmla="*/ 2765 h 4040"/>
              <a:gd name="connsiteX49" fmla="*/ 17 w 12653"/>
              <a:gd name="connsiteY49" fmla="*/ 2847 h 4040"/>
              <a:gd name="connsiteX50" fmla="*/ 102 w 12653"/>
              <a:gd name="connsiteY50" fmla="*/ 2847 h 4040"/>
              <a:gd name="connsiteX51" fmla="*/ 102 w 12653"/>
              <a:gd name="connsiteY51" fmla="*/ 2786 h 4040"/>
              <a:gd name="connsiteX52" fmla="*/ 132 w 12653"/>
              <a:gd name="connsiteY52" fmla="*/ 2786 h 4040"/>
              <a:gd name="connsiteX53" fmla="*/ 132 w 12653"/>
              <a:gd name="connsiteY53" fmla="*/ 2894 h 4040"/>
              <a:gd name="connsiteX54" fmla="*/ 2 w 12653"/>
              <a:gd name="connsiteY54" fmla="*/ 2894 h 4040"/>
              <a:gd name="connsiteX55" fmla="*/ 2 w 12653"/>
              <a:gd name="connsiteY55" fmla="*/ 3106 h 4040"/>
              <a:gd name="connsiteX56" fmla="*/ 82 w 12653"/>
              <a:gd name="connsiteY56" fmla="*/ 3106 h 4040"/>
              <a:gd name="connsiteX57" fmla="*/ 82 w 12653"/>
              <a:gd name="connsiteY57" fmla="*/ 3179 h 4040"/>
              <a:gd name="connsiteX58" fmla="*/ 0 w 12653"/>
              <a:gd name="connsiteY58" fmla="*/ 3179 h 4040"/>
              <a:gd name="connsiteX59" fmla="*/ 0 w 12653"/>
              <a:gd name="connsiteY59" fmla="*/ 3360 h 4040"/>
              <a:gd name="connsiteX60" fmla="*/ 184 w 12653"/>
              <a:gd name="connsiteY60" fmla="*/ 3360 h 4040"/>
              <a:gd name="connsiteX61" fmla="*/ 184 w 12653"/>
              <a:gd name="connsiteY61" fmla="*/ 3278 h 4040"/>
              <a:gd name="connsiteX62" fmla="*/ 240 w 12653"/>
              <a:gd name="connsiteY62" fmla="*/ 3278 h 4040"/>
              <a:gd name="connsiteX63" fmla="*/ 240 w 12653"/>
              <a:gd name="connsiteY63" fmla="*/ 3360 h 4040"/>
              <a:gd name="connsiteX64" fmla="*/ 451 w 12653"/>
              <a:gd name="connsiteY64" fmla="*/ 3360 h 4040"/>
              <a:gd name="connsiteX65" fmla="*/ 451 w 12653"/>
              <a:gd name="connsiteY65" fmla="*/ 3231 h 4040"/>
              <a:gd name="connsiteX66" fmla="*/ 561 w 12653"/>
              <a:gd name="connsiteY66" fmla="*/ 3231 h 4040"/>
              <a:gd name="connsiteX67" fmla="*/ 561 w 12653"/>
              <a:gd name="connsiteY67" fmla="*/ 3261 h 4040"/>
              <a:gd name="connsiteX68" fmla="*/ 499 w 12653"/>
              <a:gd name="connsiteY68" fmla="*/ 3261 h 4040"/>
              <a:gd name="connsiteX69" fmla="*/ 499 w 12653"/>
              <a:gd name="connsiteY69" fmla="*/ 3345 h 4040"/>
              <a:gd name="connsiteX70" fmla="*/ 583 w 12653"/>
              <a:gd name="connsiteY70" fmla="*/ 3345 h 4040"/>
              <a:gd name="connsiteX71" fmla="*/ 583 w 12653"/>
              <a:gd name="connsiteY71" fmla="*/ 3283 h 4040"/>
              <a:gd name="connsiteX72" fmla="*/ 637 w 12653"/>
              <a:gd name="connsiteY72" fmla="*/ 3283 h 4040"/>
              <a:gd name="connsiteX73" fmla="*/ 637 w 12653"/>
              <a:gd name="connsiteY73" fmla="*/ 3343 h 4040"/>
              <a:gd name="connsiteX74" fmla="*/ 12017 w 12653"/>
              <a:gd name="connsiteY74" fmla="*/ 3343 h 4040"/>
              <a:gd name="connsiteX75" fmla="*/ 12017 w 12653"/>
              <a:gd name="connsiteY75" fmla="*/ 3283 h 4040"/>
              <a:gd name="connsiteX76" fmla="*/ 12071 w 12653"/>
              <a:gd name="connsiteY76" fmla="*/ 3283 h 4040"/>
              <a:gd name="connsiteX77" fmla="*/ 12071 w 12653"/>
              <a:gd name="connsiteY77" fmla="*/ 3345 h 4040"/>
              <a:gd name="connsiteX78" fmla="*/ 12155 w 12653"/>
              <a:gd name="connsiteY78" fmla="*/ 3345 h 4040"/>
              <a:gd name="connsiteX79" fmla="*/ 12155 w 12653"/>
              <a:gd name="connsiteY79" fmla="*/ 3261 h 4040"/>
              <a:gd name="connsiteX80" fmla="*/ 12092 w 12653"/>
              <a:gd name="connsiteY80" fmla="*/ 3261 h 4040"/>
              <a:gd name="connsiteX81" fmla="*/ 12092 w 12653"/>
              <a:gd name="connsiteY81" fmla="*/ 3231 h 4040"/>
              <a:gd name="connsiteX82" fmla="*/ 12202 w 12653"/>
              <a:gd name="connsiteY82" fmla="*/ 3231 h 4040"/>
              <a:gd name="connsiteX83" fmla="*/ 12202 w 12653"/>
              <a:gd name="connsiteY83" fmla="*/ 3360 h 4040"/>
              <a:gd name="connsiteX84" fmla="*/ 12414 w 12653"/>
              <a:gd name="connsiteY84" fmla="*/ 3360 h 4040"/>
              <a:gd name="connsiteX85" fmla="*/ 12414 w 12653"/>
              <a:gd name="connsiteY85" fmla="*/ 3278 h 4040"/>
              <a:gd name="connsiteX86" fmla="*/ 12470 w 12653"/>
              <a:gd name="connsiteY86" fmla="*/ 3278 h 4040"/>
              <a:gd name="connsiteX87" fmla="*/ 12470 w 12653"/>
              <a:gd name="connsiteY87" fmla="*/ 3360 h 4040"/>
              <a:gd name="connsiteX88" fmla="*/ 12653 w 12653"/>
              <a:gd name="connsiteY88" fmla="*/ 3360 h 4040"/>
              <a:gd name="connsiteX89" fmla="*/ 12653 w 12653"/>
              <a:gd name="connsiteY89" fmla="*/ 3179 h 4040"/>
              <a:gd name="connsiteX90" fmla="*/ 12571 w 12653"/>
              <a:gd name="connsiteY90" fmla="*/ 3179 h 4040"/>
              <a:gd name="connsiteX91" fmla="*/ 12571 w 12653"/>
              <a:gd name="connsiteY91" fmla="*/ 3106 h 4040"/>
              <a:gd name="connsiteX92" fmla="*/ 12651 w 12653"/>
              <a:gd name="connsiteY92" fmla="*/ 3106 h 4040"/>
              <a:gd name="connsiteX93" fmla="*/ 12651 w 12653"/>
              <a:gd name="connsiteY93" fmla="*/ 2894 h 4040"/>
              <a:gd name="connsiteX94" fmla="*/ 12522 w 12653"/>
              <a:gd name="connsiteY94" fmla="*/ 2894 h 4040"/>
              <a:gd name="connsiteX95" fmla="*/ 12522 w 12653"/>
              <a:gd name="connsiteY95" fmla="*/ 2786 h 4040"/>
              <a:gd name="connsiteX96" fmla="*/ 12552 w 12653"/>
              <a:gd name="connsiteY96" fmla="*/ 2786 h 4040"/>
              <a:gd name="connsiteX97" fmla="*/ 12552 w 12653"/>
              <a:gd name="connsiteY97" fmla="*/ 2847 h 4040"/>
              <a:gd name="connsiteX98" fmla="*/ 12636 w 12653"/>
              <a:gd name="connsiteY98" fmla="*/ 2847 h 4040"/>
              <a:gd name="connsiteX99" fmla="*/ 12636 w 12653"/>
              <a:gd name="connsiteY99" fmla="*/ 2765 h 4040"/>
              <a:gd name="connsiteX100" fmla="*/ 12574 w 12653"/>
              <a:gd name="connsiteY100" fmla="*/ 2765 h 4040"/>
              <a:gd name="connsiteX101" fmla="*/ 12574 w 12653"/>
              <a:gd name="connsiteY101" fmla="*/ 2708 h 4040"/>
              <a:gd name="connsiteX102" fmla="*/ 12634 w 12653"/>
              <a:gd name="connsiteY102" fmla="*/ 2708 h 4040"/>
              <a:gd name="connsiteX103" fmla="*/ 12634 w 12653"/>
              <a:gd name="connsiteY103" fmla="*/ 652 h 4040"/>
              <a:gd name="connsiteX104" fmla="*/ 12574 w 12653"/>
              <a:gd name="connsiteY104" fmla="*/ 652 h 4040"/>
              <a:gd name="connsiteX105" fmla="*/ 12574 w 12653"/>
              <a:gd name="connsiteY105" fmla="*/ 596 h 4040"/>
              <a:gd name="connsiteX106" fmla="*/ 12636 w 12653"/>
              <a:gd name="connsiteY106" fmla="*/ 596 h 4040"/>
              <a:gd name="connsiteX107" fmla="*/ 12636 w 12653"/>
              <a:gd name="connsiteY107" fmla="*/ 514 h 4040"/>
              <a:gd name="connsiteX108" fmla="*/ 12552 w 12653"/>
              <a:gd name="connsiteY108" fmla="*/ 514 h 4040"/>
              <a:gd name="connsiteX109" fmla="*/ 12552 w 12653"/>
              <a:gd name="connsiteY109" fmla="*/ 575 h 4040"/>
              <a:gd name="connsiteX110" fmla="*/ 12522 w 12653"/>
              <a:gd name="connsiteY110" fmla="*/ 575 h 4040"/>
              <a:gd name="connsiteX111" fmla="*/ 12522 w 12653"/>
              <a:gd name="connsiteY111" fmla="*/ 467 h 4040"/>
              <a:gd name="connsiteX112" fmla="*/ 12651 w 12653"/>
              <a:gd name="connsiteY112" fmla="*/ 467 h 4040"/>
              <a:gd name="connsiteX113" fmla="*/ 12651 w 12653"/>
              <a:gd name="connsiteY113" fmla="*/ 255 h 4040"/>
              <a:gd name="connsiteX114" fmla="*/ 12571 w 12653"/>
              <a:gd name="connsiteY114" fmla="*/ 255 h 4040"/>
              <a:gd name="connsiteX115" fmla="*/ 12571 w 12653"/>
              <a:gd name="connsiteY115" fmla="*/ 182 h 4040"/>
              <a:gd name="connsiteX116" fmla="*/ 12653 w 12653"/>
              <a:gd name="connsiteY116" fmla="*/ 182 h 4040"/>
              <a:gd name="connsiteX117" fmla="*/ 561 w 12653"/>
              <a:gd name="connsiteY117" fmla="*/ 3283 h 4040"/>
              <a:gd name="connsiteX118" fmla="*/ 561 w 12653"/>
              <a:gd name="connsiteY118" fmla="*/ 3324 h 4040"/>
              <a:gd name="connsiteX119" fmla="*/ 520 w 12653"/>
              <a:gd name="connsiteY119" fmla="*/ 3324 h 4040"/>
              <a:gd name="connsiteX120" fmla="*/ 520 w 12653"/>
              <a:gd name="connsiteY120" fmla="*/ 3283 h 4040"/>
              <a:gd name="connsiteX121" fmla="*/ 561 w 12653"/>
              <a:gd name="connsiteY121" fmla="*/ 3283 h 4040"/>
              <a:gd name="connsiteX122" fmla="*/ 12092 w 12653"/>
              <a:gd name="connsiteY122" fmla="*/ 78 h 4040"/>
              <a:gd name="connsiteX123" fmla="*/ 12092 w 12653"/>
              <a:gd name="connsiteY123" fmla="*/ 37 h 4040"/>
              <a:gd name="connsiteX124" fmla="*/ 12133 w 12653"/>
              <a:gd name="connsiteY124" fmla="*/ 37 h 4040"/>
              <a:gd name="connsiteX125" fmla="*/ 12133 w 12653"/>
              <a:gd name="connsiteY125" fmla="*/ 78 h 4040"/>
              <a:gd name="connsiteX126" fmla="*/ 12092 w 12653"/>
              <a:gd name="connsiteY126" fmla="*/ 78 h 4040"/>
              <a:gd name="connsiteX127" fmla="*/ 12574 w 12653"/>
              <a:gd name="connsiteY127" fmla="*/ 2825 h 4040"/>
              <a:gd name="connsiteX128" fmla="*/ 12574 w 12653"/>
              <a:gd name="connsiteY128" fmla="*/ 2786 h 4040"/>
              <a:gd name="connsiteX129" fmla="*/ 12615 w 12653"/>
              <a:gd name="connsiteY129" fmla="*/ 2786 h 4040"/>
              <a:gd name="connsiteX130" fmla="*/ 12615 w 12653"/>
              <a:gd name="connsiteY130" fmla="*/ 2825 h 4040"/>
              <a:gd name="connsiteX131" fmla="*/ 12574 w 12653"/>
              <a:gd name="connsiteY131" fmla="*/ 2825 h 4040"/>
              <a:gd name="connsiteX132" fmla="*/ 12492 w 12653"/>
              <a:gd name="connsiteY132" fmla="*/ 3339 h 4040"/>
              <a:gd name="connsiteX133" fmla="*/ 12492 w 12653"/>
              <a:gd name="connsiteY133" fmla="*/ 3278 h 4040"/>
              <a:gd name="connsiteX134" fmla="*/ 12571 w 12653"/>
              <a:gd name="connsiteY134" fmla="*/ 3278 h 4040"/>
              <a:gd name="connsiteX135" fmla="*/ 12571 w 12653"/>
              <a:gd name="connsiteY135" fmla="*/ 3201 h 4040"/>
              <a:gd name="connsiteX136" fmla="*/ 12630 w 12653"/>
              <a:gd name="connsiteY136" fmla="*/ 3201 h 4040"/>
              <a:gd name="connsiteX137" fmla="*/ 12630 w 12653"/>
              <a:gd name="connsiteY137" fmla="*/ 3339 h 4040"/>
              <a:gd name="connsiteX138" fmla="*/ 12492 w 12653"/>
              <a:gd name="connsiteY138" fmla="*/ 3339 h 4040"/>
              <a:gd name="connsiteX139" fmla="*/ 12492 w 12653"/>
              <a:gd name="connsiteY139" fmla="*/ 3259 h 4040"/>
              <a:gd name="connsiteX140" fmla="*/ 12492 w 12653"/>
              <a:gd name="connsiteY140" fmla="*/ 3201 h 4040"/>
              <a:gd name="connsiteX141" fmla="*/ 12552 w 12653"/>
              <a:gd name="connsiteY141" fmla="*/ 3201 h 4040"/>
              <a:gd name="connsiteX142" fmla="*/ 12552 w 12653"/>
              <a:gd name="connsiteY142" fmla="*/ 3259 h 4040"/>
              <a:gd name="connsiteX143" fmla="*/ 12492 w 12653"/>
              <a:gd name="connsiteY143" fmla="*/ 3259 h 4040"/>
              <a:gd name="connsiteX144" fmla="*/ 12487 w 12653"/>
              <a:gd name="connsiteY144" fmla="*/ 3084 h 4040"/>
              <a:gd name="connsiteX145" fmla="*/ 12487 w 12653"/>
              <a:gd name="connsiteY145" fmla="*/ 3021 h 4040"/>
              <a:gd name="connsiteX146" fmla="*/ 12552 w 12653"/>
              <a:gd name="connsiteY146" fmla="*/ 3021 h 4040"/>
              <a:gd name="connsiteX147" fmla="*/ 12552 w 12653"/>
              <a:gd name="connsiteY147" fmla="*/ 3084 h 4040"/>
              <a:gd name="connsiteX148" fmla="*/ 12487 w 12653"/>
              <a:gd name="connsiteY148" fmla="*/ 3084 h 4040"/>
              <a:gd name="connsiteX149" fmla="*/ 12552 w 12653"/>
              <a:gd name="connsiteY149" fmla="*/ 3106 h 4040"/>
              <a:gd name="connsiteX150" fmla="*/ 12552 w 12653"/>
              <a:gd name="connsiteY150" fmla="*/ 3177 h 4040"/>
              <a:gd name="connsiteX151" fmla="*/ 12487 w 12653"/>
              <a:gd name="connsiteY151" fmla="*/ 3177 h 4040"/>
              <a:gd name="connsiteX152" fmla="*/ 12487 w 12653"/>
              <a:gd name="connsiteY152" fmla="*/ 3106 h 4040"/>
              <a:gd name="connsiteX153" fmla="*/ 12552 w 12653"/>
              <a:gd name="connsiteY153" fmla="*/ 3106 h 4040"/>
              <a:gd name="connsiteX154" fmla="*/ 12470 w 12653"/>
              <a:gd name="connsiteY154" fmla="*/ 3196 h 4040"/>
              <a:gd name="connsiteX155" fmla="*/ 12470 w 12653"/>
              <a:gd name="connsiteY155" fmla="*/ 3259 h 4040"/>
              <a:gd name="connsiteX156" fmla="*/ 12414 w 12653"/>
              <a:gd name="connsiteY156" fmla="*/ 3259 h 4040"/>
              <a:gd name="connsiteX157" fmla="*/ 12414 w 12653"/>
              <a:gd name="connsiteY157" fmla="*/ 3196 h 4040"/>
              <a:gd name="connsiteX158" fmla="*/ 12470 w 12653"/>
              <a:gd name="connsiteY158" fmla="*/ 3196 h 4040"/>
              <a:gd name="connsiteX159" fmla="*/ 12470 w 12653"/>
              <a:gd name="connsiteY159" fmla="*/ 3106 h 4040"/>
              <a:gd name="connsiteX160" fmla="*/ 12470 w 12653"/>
              <a:gd name="connsiteY160" fmla="*/ 3177 h 4040"/>
              <a:gd name="connsiteX161" fmla="*/ 12414 w 12653"/>
              <a:gd name="connsiteY161" fmla="*/ 3177 h 4040"/>
              <a:gd name="connsiteX162" fmla="*/ 12414 w 12653"/>
              <a:gd name="connsiteY162" fmla="*/ 3106 h 4040"/>
              <a:gd name="connsiteX163" fmla="*/ 12470 w 12653"/>
              <a:gd name="connsiteY163" fmla="*/ 3106 h 4040"/>
              <a:gd name="connsiteX164" fmla="*/ 12092 w 12653"/>
              <a:gd name="connsiteY164" fmla="*/ 3324 h 4040"/>
              <a:gd name="connsiteX165" fmla="*/ 12092 w 12653"/>
              <a:gd name="connsiteY165" fmla="*/ 3283 h 4040"/>
              <a:gd name="connsiteX166" fmla="*/ 12133 w 12653"/>
              <a:gd name="connsiteY166" fmla="*/ 3283 h 4040"/>
              <a:gd name="connsiteX167" fmla="*/ 12133 w 12653"/>
              <a:gd name="connsiteY167" fmla="*/ 3324 h 4040"/>
              <a:gd name="connsiteX168" fmla="*/ 12092 w 12653"/>
              <a:gd name="connsiteY168" fmla="*/ 3324 h 4040"/>
              <a:gd name="connsiteX169" fmla="*/ 240 w 12653"/>
              <a:gd name="connsiteY169" fmla="*/ 3196 h 4040"/>
              <a:gd name="connsiteX170" fmla="*/ 240 w 12653"/>
              <a:gd name="connsiteY170" fmla="*/ 3259 h 4040"/>
              <a:gd name="connsiteX171" fmla="*/ 184 w 12653"/>
              <a:gd name="connsiteY171" fmla="*/ 3259 h 4040"/>
              <a:gd name="connsiteX172" fmla="*/ 184 w 12653"/>
              <a:gd name="connsiteY172" fmla="*/ 3196 h 4040"/>
              <a:gd name="connsiteX173" fmla="*/ 240 w 12653"/>
              <a:gd name="connsiteY173" fmla="*/ 3196 h 4040"/>
              <a:gd name="connsiteX174" fmla="*/ 240 w 12653"/>
              <a:gd name="connsiteY174" fmla="*/ 3106 h 4040"/>
              <a:gd name="connsiteX175" fmla="*/ 240 w 12653"/>
              <a:gd name="connsiteY175" fmla="*/ 3177 h 4040"/>
              <a:gd name="connsiteX176" fmla="*/ 184 w 12653"/>
              <a:gd name="connsiteY176" fmla="*/ 3177 h 4040"/>
              <a:gd name="connsiteX177" fmla="*/ 184 w 12653"/>
              <a:gd name="connsiteY177" fmla="*/ 3106 h 4040"/>
              <a:gd name="connsiteX178" fmla="*/ 240 w 12653"/>
              <a:gd name="connsiteY178" fmla="*/ 3106 h 4040"/>
              <a:gd name="connsiteX179" fmla="*/ 102 w 12653"/>
              <a:gd name="connsiteY179" fmla="*/ 3084 h 4040"/>
              <a:gd name="connsiteX180" fmla="*/ 102 w 12653"/>
              <a:gd name="connsiteY180" fmla="*/ 3021 h 4040"/>
              <a:gd name="connsiteX181" fmla="*/ 166 w 12653"/>
              <a:gd name="connsiteY181" fmla="*/ 3021 h 4040"/>
              <a:gd name="connsiteX182" fmla="*/ 166 w 12653"/>
              <a:gd name="connsiteY182" fmla="*/ 3084 h 4040"/>
              <a:gd name="connsiteX183" fmla="*/ 102 w 12653"/>
              <a:gd name="connsiteY183" fmla="*/ 3084 h 4040"/>
              <a:gd name="connsiteX184" fmla="*/ 102 w 12653"/>
              <a:gd name="connsiteY184" fmla="*/ 3177 h 4040"/>
              <a:gd name="connsiteX185" fmla="*/ 102 w 12653"/>
              <a:gd name="connsiteY185" fmla="*/ 3106 h 4040"/>
              <a:gd name="connsiteX186" fmla="*/ 166 w 12653"/>
              <a:gd name="connsiteY186" fmla="*/ 3106 h 4040"/>
              <a:gd name="connsiteX187" fmla="*/ 166 w 12653"/>
              <a:gd name="connsiteY187" fmla="*/ 3177 h 4040"/>
              <a:gd name="connsiteX188" fmla="*/ 102 w 12653"/>
              <a:gd name="connsiteY188" fmla="*/ 3177 h 4040"/>
              <a:gd name="connsiteX189" fmla="*/ 102 w 12653"/>
              <a:gd name="connsiteY189" fmla="*/ 3259 h 4040"/>
              <a:gd name="connsiteX190" fmla="*/ 102 w 12653"/>
              <a:gd name="connsiteY190" fmla="*/ 3201 h 4040"/>
              <a:gd name="connsiteX191" fmla="*/ 162 w 12653"/>
              <a:gd name="connsiteY191" fmla="*/ 3201 h 4040"/>
              <a:gd name="connsiteX192" fmla="*/ 162 w 12653"/>
              <a:gd name="connsiteY192" fmla="*/ 3259 h 4040"/>
              <a:gd name="connsiteX193" fmla="*/ 102 w 12653"/>
              <a:gd name="connsiteY193" fmla="*/ 3259 h 4040"/>
              <a:gd name="connsiteX194" fmla="*/ 162 w 12653"/>
              <a:gd name="connsiteY194" fmla="*/ 3278 h 4040"/>
              <a:gd name="connsiteX195" fmla="*/ 162 w 12653"/>
              <a:gd name="connsiteY195" fmla="*/ 3339 h 4040"/>
              <a:gd name="connsiteX196" fmla="*/ 24 w 12653"/>
              <a:gd name="connsiteY196" fmla="*/ 3339 h 4040"/>
              <a:gd name="connsiteX197" fmla="*/ 24 w 12653"/>
              <a:gd name="connsiteY197" fmla="*/ 3201 h 4040"/>
              <a:gd name="connsiteX198" fmla="*/ 82 w 12653"/>
              <a:gd name="connsiteY198" fmla="*/ 3201 h 4040"/>
              <a:gd name="connsiteX199" fmla="*/ 82 w 12653"/>
              <a:gd name="connsiteY199" fmla="*/ 3981 h 4040"/>
              <a:gd name="connsiteX200" fmla="*/ 162 w 12653"/>
              <a:gd name="connsiteY200" fmla="*/ 3981 h 4040"/>
              <a:gd name="connsiteX201" fmla="*/ 80 w 12653"/>
              <a:gd name="connsiteY201" fmla="*/ 536 h 4040"/>
              <a:gd name="connsiteX202" fmla="*/ 80 w 12653"/>
              <a:gd name="connsiteY202" fmla="*/ 575 h 4040"/>
              <a:gd name="connsiteX203" fmla="*/ 39 w 12653"/>
              <a:gd name="connsiteY203" fmla="*/ 575 h 4040"/>
              <a:gd name="connsiteX204" fmla="*/ 39 w 12653"/>
              <a:gd name="connsiteY204" fmla="*/ 536 h 4040"/>
              <a:gd name="connsiteX205" fmla="*/ 80 w 12653"/>
              <a:gd name="connsiteY205" fmla="*/ 536 h 4040"/>
              <a:gd name="connsiteX206" fmla="*/ 162 w 12653"/>
              <a:gd name="connsiteY206" fmla="*/ 22 h 4040"/>
              <a:gd name="connsiteX207" fmla="*/ 162 w 12653"/>
              <a:gd name="connsiteY207" fmla="*/ 82 h 4040"/>
              <a:gd name="connsiteX208" fmla="*/ 82 w 12653"/>
              <a:gd name="connsiteY208" fmla="*/ 82 h 4040"/>
              <a:gd name="connsiteX209" fmla="*/ 82 w 12653"/>
              <a:gd name="connsiteY209" fmla="*/ 160 h 4040"/>
              <a:gd name="connsiteX210" fmla="*/ 24 w 12653"/>
              <a:gd name="connsiteY210" fmla="*/ 160 h 4040"/>
              <a:gd name="connsiteX211" fmla="*/ 24 w 12653"/>
              <a:gd name="connsiteY211" fmla="*/ 22 h 4040"/>
              <a:gd name="connsiteX212" fmla="*/ 162 w 12653"/>
              <a:gd name="connsiteY212" fmla="*/ 22 h 4040"/>
              <a:gd name="connsiteX213" fmla="*/ 162 w 12653"/>
              <a:gd name="connsiteY213" fmla="*/ 102 h 4040"/>
              <a:gd name="connsiteX214" fmla="*/ 162 w 12653"/>
              <a:gd name="connsiteY214" fmla="*/ 160 h 4040"/>
              <a:gd name="connsiteX215" fmla="*/ 102 w 12653"/>
              <a:gd name="connsiteY215" fmla="*/ 160 h 4040"/>
              <a:gd name="connsiteX216" fmla="*/ 102 w 12653"/>
              <a:gd name="connsiteY216" fmla="*/ 102 h 4040"/>
              <a:gd name="connsiteX217" fmla="*/ 162 w 12653"/>
              <a:gd name="connsiteY217" fmla="*/ 102 h 4040"/>
              <a:gd name="connsiteX218" fmla="*/ 166 w 12653"/>
              <a:gd name="connsiteY218" fmla="*/ 277 h 4040"/>
              <a:gd name="connsiteX219" fmla="*/ 166 w 12653"/>
              <a:gd name="connsiteY219" fmla="*/ 339 h 4040"/>
              <a:gd name="connsiteX220" fmla="*/ 102 w 12653"/>
              <a:gd name="connsiteY220" fmla="*/ 339 h 4040"/>
              <a:gd name="connsiteX221" fmla="*/ 102 w 12653"/>
              <a:gd name="connsiteY221" fmla="*/ 277 h 4040"/>
              <a:gd name="connsiteX222" fmla="*/ 166 w 12653"/>
              <a:gd name="connsiteY222" fmla="*/ 277 h 4040"/>
              <a:gd name="connsiteX223" fmla="*/ 102 w 12653"/>
              <a:gd name="connsiteY223" fmla="*/ 255 h 4040"/>
              <a:gd name="connsiteX224" fmla="*/ 102 w 12653"/>
              <a:gd name="connsiteY224" fmla="*/ 184 h 4040"/>
              <a:gd name="connsiteX225" fmla="*/ 166 w 12653"/>
              <a:gd name="connsiteY225" fmla="*/ 184 h 4040"/>
              <a:gd name="connsiteX226" fmla="*/ 166 w 12653"/>
              <a:gd name="connsiteY226" fmla="*/ 255 h 4040"/>
              <a:gd name="connsiteX227" fmla="*/ 102 w 12653"/>
              <a:gd name="connsiteY227" fmla="*/ 255 h 4040"/>
              <a:gd name="connsiteX228" fmla="*/ 184 w 12653"/>
              <a:gd name="connsiteY228" fmla="*/ 255 h 4040"/>
              <a:gd name="connsiteX229" fmla="*/ 184 w 12653"/>
              <a:gd name="connsiteY229" fmla="*/ 184 h 4040"/>
              <a:gd name="connsiteX230" fmla="*/ 240 w 12653"/>
              <a:gd name="connsiteY230" fmla="*/ 184 h 4040"/>
              <a:gd name="connsiteX231" fmla="*/ 240 w 12653"/>
              <a:gd name="connsiteY231" fmla="*/ 255 h 4040"/>
              <a:gd name="connsiteX232" fmla="*/ 184 w 12653"/>
              <a:gd name="connsiteY232" fmla="*/ 255 h 4040"/>
              <a:gd name="connsiteX233" fmla="*/ 184 w 12653"/>
              <a:gd name="connsiteY233" fmla="*/ 164 h 4040"/>
              <a:gd name="connsiteX234" fmla="*/ 184 w 12653"/>
              <a:gd name="connsiteY234" fmla="*/ 102 h 4040"/>
              <a:gd name="connsiteX235" fmla="*/ 240 w 12653"/>
              <a:gd name="connsiteY235" fmla="*/ 102 h 4040"/>
              <a:gd name="connsiteX236" fmla="*/ 240 w 12653"/>
              <a:gd name="connsiteY236" fmla="*/ 164 h 4040"/>
              <a:gd name="connsiteX237" fmla="*/ 184 w 12653"/>
              <a:gd name="connsiteY237" fmla="*/ 164 h 4040"/>
              <a:gd name="connsiteX238" fmla="*/ 561 w 12653"/>
              <a:gd name="connsiteY238" fmla="*/ 37 h 4040"/>
              <a:gd name="connsiteX239" fmla="*/ 561 w 12653"/>
              <a:gd name="connsiteY239" fmla="*/ 78 h 4040"/>
              <a:gd name="connsiteX240" fmla="*/ 520 w 12653"/>
              <a:gd name="connsiteY240" fmla="*/ 78 h 4040"/>
              <a:gd name="connsiteX241" fmla="*/ 520 w 12653"/>
              <a:gd name="connsiteY241" fmla="*/ 37 h 4040"/>
              <a:gd name="connsiteX242" fmla="*/ 561 w 12653"/>
              <a:gd name="connsiteY242" fmla="*/ 37 h 4040"/>
              <a:gd name="connsiteX243" fmla="*/ 12414 w 12653"/>
              <a:gd name="connsiteY243" fmla="*/ 164 h 4040"/>
              <a:gd name="connsiteX244" fmla="*/ 12414 w 12653"/>
              <a:gd name="connsiteY244" fmla="*/ 102 h 4040"/>
              <a:gd name="connsiteX245" fmla="*/ 12470 w 12653"/>
              <a:gd name="connsiteY245" fmla="*/ 102 h 4040"/>
              <a:gd name="connsiteX246" fmla="*/ 12470 w 12653"/>
              <a:gd name="connsiteY246" fmla="*/ 164 h 4040"/>
              <a:gd name="connsiteX247" fmla="*/ 12414 w 12653"/>
              <a:gd name="connsiteY247" fmla="*/ 164 h 4040"/>
              <a:gd name="connsiteX248" fmla="*/ 12414 w 12653"/>
              <a:gd name="connsiteY248" fmla="*/ 255 h 4040"/>
              <a:gd name="connsiteX249" fmla="*/ 12414 w 12653"/>
              <a:gd name="connsiteY249" fmla="*/ 184 h 4040"/>
              <a:gd name="connsiteX250" fmla="*/ 12470 w 12653"/>
              <a:gd name="connsiteY250" fmla="*/ 184 h 4040"/>
              <a:gd name="connsiteX251" fmla="*/ 12470 w 12653"/>
              <a:gd name="connsiteY251" fmla="*/ 255 h 4040"/>
              <a:gd name="connsiteX252" fmla="*/ 12414 w 12653"/>
              <a:gd name="connsiteY252" fmla="*/ 255 h 4040"/>
              <a:gd name="connsiteX253" fmla="*/ 12552 w 12653"/>
              <a:gd name="connsiteY253" fmla="*/ 596 h 4040"/>
              <a:gd name="connsiteX254" fmla="*/ 12552 w 12653"/>
              <a:gd name="connsiteY254" fmla="*/ 674 h 4040"/>
              <a:gd name="connsiteX255" fmla="*/ 12612 w 12653"/>
              <a:gd name="connsiteY255" fmla="*/ 674 h 4040"/>
              <a:gd name="connsiteX256" fmla="*/ 12612 w 12653"/>
              <a:gd name="connsiteY256" fmla="*/ 3390 h 4040"/>
              <a:gd name="connsiteX257" fmla="*/ 12552 w 12653"/>
              <a:gd name="connsiteY257" fmla="*/ 3390 h 4040"/>
              <a:gd name="connsiteX258" fmla="*/ 12552 w 12653"/>
              <a:gd name="connsiteY258" fmla="*/ 3468 h 4040"/>
              <a:gd name="connsiteX259" fmla="*/ 12500 w 12653"/>
              <a:gd name="connsiteY259" fmla="*/ 3468 h 4040"/>
              <a:gd name="connsiteX260" fmla="*/ 12500 w 12653"/>
              <a:gd name="connsiteY260" fmla="*/ 3619 h 4040"/>
              <a:gd name="connsiteX261" fmla="*/ 12628 w 12653"/>
              <a:gd name="connsiteY261" fmla="*/ 3619 h 4040"/>
              <a:gd name="connsiteX262" fmla="*/ 12628 w 12653"/>
              <a:gd name="connsiteY262" fmla="*/ 3787 h 4040"/>
              <a:gd name="connsiteX263" fmla="*/ 12571 w 12653"/>
              <a:gd name="connsiteY263" fmla="*/ 3787 h 4040"/>
              <a:gd name="connsiteX264" fmla="*/ 12571 w 12653"/>
              <a:gd name="connsiteY264" fmla="*/ 3705 h 4040"/>
              <a:gd name="connsiteX265" fmla="*/ 12470 w 12653"/>
              <a:gd name="connsiteY265" fmla="*/ 3705 h 4040"/>
              <a:gd name="connsiteX266" fmla="*/ 12470 w 12653"/>
              <a:gd name="connsiteY266" fmla="*/ 3787 h 4040"/>
              <a:gd name="connsiteX267" fmla="*/ 12392 w 12653"/>
              <a:gd name="connsiteY267" fmla="*/ 3787 h 4040"/>
              <a:gd name="connsiteX268" fmla="*/ 12392 w 12653"/>
              <a:gd name="connsiteY268" fmla="*/ 3880 h 4040"/>
              <a:gd name="connsiteX269" fmla="*/ 12300 w 12653"/>
              <a:gd name="connsiteY269" fmla="*/ 3880 h 4040"/>
              <a:gd name="connsiteX270" fmla="*/ 12300 w 12653"/>
              <a:gd name="connsiteY270" fmla="*/ 3981 h 4040"/>
              <a:gd name="connsiteX271" fmla="*/ 12392 w 12653"/>
              <a:gd name="connsiteY271" fmla="*/ 3981 h 4040"/>
              <a:gd name="connsiteX272" fmla="*/ 12392 w 12653"/>
              <a:gd name="connsiteY272" fmla="*/ 4040 h 4040"/>
              <a:gd name="connsiteX273" fmla="*/ 12224 w 12653"/>
              <a:gd name="connsiteY273" fmla="*/ 4040 h 4040"/>
              <a:gd name="connsiteX274" fmla="*/ 12224 w 12653"/>
              <a:gd name="connsiteY274" fmla="*/ 3912 h 4040"/>
              <a:gd name="connsiteX275" fmla="*/ 12071 w 12653"/>
              <a:gd name="connsiteY275" fmla="*/ 3912 h 4040"/>
              <a:gd name="connsiteX276" fmla="*/ 12071 w 12653"/>
              <a:gd name="connsiteY276" fmla="*/ 3964 h 4040"/>
              <a:gd name="connsiteX277" fmla="*/ 11995 w 12653"/>
              <a:gd name="connsiteY277" fmla="*/ 3964 h 4040"/>
              <a:gd name="connsiteX278" fmla="*/ 11995 w 12653"/>
              <a:gd name="connsiteY278" fmla="*/ 4025 h 4040"/>
              <a:gd name="connsiteX279" fmla="*/ 658 w 12653"/>
              <a:gd name="connsiteY279" fmla="*/ 4025 h 4040"/>
              <a:gd name="connsiteX280" fmla="*/ 658 w 12653"/>
              <a:gd name="connsiteY280" fmla="*/ 3964 h 4040"/>
              <a:gd name="connsiteX281" fmla="*/ 583 w 12653"/>
              <a:gd name="connsiteY281" fmla="*/ 3964 h 4040"/>
              <a:gd name="connsiteX282" fmla="*/ 583 w 12653"/>
              <a:gd name="connsiteY282" fmla="*/ 3912 h 4040"/>
              <a:gd name="connsiteX283" fmla="*/ 430 w 12653"/>
              <a:gd name="connsiteY283" fmla="*/ 3912 h 4040"/>
              <a:gd name="connsiteX284" fmla="*/ 430 w 12653"/>
              <a:gd name="connsiteY284" fmla="*/ 4040 h 4040"/>
              <a:gd name="connsiteX285" fmla="*/ 261 w 12653"/>
              <a:gd name="connsiteY285" fmla="*/ 4040 h 4040"/>
              <a:gd name="connsiteX286" fmla="*/ 261 w 12653"/>
              <a:gd name="connsiteY286" fmla="*/ 3981 h 4040"/>
              <a:gd name="connsiteX287" fmla="*/ 354 w 12653"/>
              <a:gd name="connsiteY287" fmla="*/ 3981 h 4040"/>
              <a:gd name="connsiteX288" fmla="*/ 354 w 12653"/>
              <a:gd name="connsiteY288" fmla="*/ 3880 h 4040"/>
              <a:gd name="connsiteX289" fmla="*/ 261 w 12653"/>
              <a:gd name="connsiteY289" fmla="*/ 3880 h 4040"/>
              <a:gd name="connsiteX290" fmla="*/ 261 w 12653"/>
              <a:gd name="connsiteY290" fmla="*/ 3787 h 4040"/>
              <a:gd name="connsiteX291" fmla="*/ 184 w 12653"/>
              <a:gd name="connsiteY291" fmla="*/ 3787 h 4040"/>
              <a:gd name="connsiteX292" fmla="*/ 184 w 12653"/>
              <a:gd name="connsiteY292" fmla="*/ 3705 h 4040"/>
              <a:gd name="connsiteX293" fmla="*/ 82 w 12653"/>
              <a:gd name="connsiteY293" fmla="*/ 3705 h 4040"/>
              <a:gd name="connsiteX294" fmla="*/ 82 w 12653"/>
              <a:gd name="connsiteY294" fmla="*/ 3787 h 4040"/>
              <a:gd name="connsiteX295" fmla="*/ 26 w 12653"/>
              <a:gd name="connsiteY295" fmla="*/ 3787 h 4040"/>
              <a:gd name="connsiteX296" fmla="*/ 26 w 12653"/>
              <a:gd name="connsiteY296" fmla="*/ 3619 h 4040"/>
              <a:gd name="connsiteX297" fmla="*/ 153 w 12653"/>
              <a:gd name="connsiteY297" fmla="*/ 3619 h 4040"/>
              <a:gd name="connsiteX298" fmla="*/ 153 w 12653"/>
              <a:gd name="connsiteY298" fmla="*/ 3468 h 4040"/>
              <a:gd name="connsiteX299" fmla="*/ 102 w 12653"/>
              <a:gd name="connsiteY299" fmla="*/ 3468 h 4040"/>
              <a:gd name="connsiteX300" fmla="*/ 102 w 12653"/>
              <a:gd name="connsiteY300" fmla="*/ 3390 h 4040"/>
              <a:gd name="connsiteX301" fmla="*/ 41 w 12653"/>
              <a:gd name="connsiteY301" fmla="*/ 3390 h 4040"/>
              <a:gd name="connsiteX302" fmla="*/ 41 w 12653"/>
              <a:gd name="connsiteY302" fmla="*/ 674 h 4040"/>
              <a:gd name="connsiteX303" fmla="*/ 102 w 12653"/>
              <a:gd name="connsiteY303" fmla="*/ 674 h 4040"/>
              <a:gd name="connsiteX304" fmla="*/ 102 w 12653"/>
              <a:gd name="connsiteY304" fmla="*/ 596 h 4040"/>
              <a:gd name="connsiteX305" fmla="*/ 153 w 12653"/>
              <a:gd name="connsiteY305" fmla="*/ 596 h 4040"/>
              <a:gd name="connsiteX306" fmla="*/ 153 w 12653"/>
              <a:gd name="connsiteY306" fmla="*/ 445 h 4040"/>
              <a:gd name="connsiteX307" fmla="*/ 26 w 12653"/>
              <a:gd name="connsiteY307" fmla="*/ 445 h 4040"/>
              <a:gd name="connsiteX308" fmla="*/ 26 w 12653"/>
              <a:gd name="connsiteY308" fmla="*/ 277 h 4040"/>
              <a:gd name="connsiteX309" fmla="*/ 82 w 12653"/>
              <a:gd name="connsiteY309" fmla="*/ 277 h 4040"/>
              <a:gd name="connsiteX310" fmla="*/ 82 w 12653"/>
              <a:gd name="connsiteY310" fmla="*/ 359 h 4040"/>
              <a:gd name="connsiteX311" fmla="*/ 184 w 12653"/>
              <a:gd name="connsiteY311" fmla="*/ 359 h 4040"/>
              <a:gd name="connsiteX312" fmla="*/ 184 w 12653"/>
              <a:gd name="connsiteY312" fmla="*/ 277 h 4040"/>
              <a:gd name="connsiteX313" fmla="*/ 261 w 12653"/>
              <a:gd name="connsiteY313" fmla="*/ 277 h 4040"/>
              <a:gd name="connsiteX314" fmla="*/ 261 w 12653"/>
              <a:gd name="connsiteY314" fmla="*/ 184 h 4040"/>
              <a:gd name="connsiteX315" fmla="*/ 354 w 12653"/>
              <a:gd name="connsiteY315" fmla="*/ 184 h 4040"/>
              <a:gd name="connsiteX316" fmla="*/ 354 w 12653"/>
              <a:gd name="connsiteY316" fmla="*/ 82 h 4040"/>
              <a:gd name="connsiteX317" fmla="*/ 261 w 12653"/>
              <a:gd name="connsiteY317" fmla="*/ 82 h 4040"/>
              <a:gd name="connsiteX318" fmla="*/ 261 w 12653"/>
              <a:gd name="connsiteY318" fmla="*/ 24 h 4040"/>
              <a:gd name="connsiteX319" fmla="*/ 430 w 12653"/>
              <a:gd name="connsiteY319" fmla="*/ 24 h 4040"/>
              <a:gd name="connsiteX320" fmla="*/ 430 w 12653"/>
              <a:gd name="connsiteY320" fmla="*/ 151 h 4040"/>
              <a:gd name="connsiteX321" fmla="*/ 583 w 12653"/>
              <a:gd name="connsiteY321" fmla="*/ 151 h 4040"/>
              <a:gd name="connsiteX322" fmla="*/ 583 w 12653"/>
              <a:gd name="connsiteY322" fmla="*/ 100 h 4040"/>
              <a:gd name="connsiteX323" fmla="*/ 658 w 12653"/>
              <a:gd name="connsiteY323" fmla="*/ 100 h 4040"/>
              <a:gd name="connsiteX324" fmla="*/ 658 w 12653"/>
              <a:gd name="connsiteY324" fmla="*/ 39 h 4040"/>
              <a:gd name="connsiteX325" fmla="*/ 11995 w 12653"/>
              <a:gd name="connsiteY325" fmla="*/ 39 h 4040"/>
              <a:gd name="connsiteX326" fmla="*/ 11995 w 12653"/>
              <a:gd name="connsiteY326" fmla="*/ 100 h 4040"/>
              <a:gd name="connsiteX327" fmla="*/ 12071 w 12653"/>
              <a:gd name="connsiteY327" fmla="*/ 100 h 4040"/>
              <a:gd name="connsiteX328" fmla="*/ 12071 w 12653"/>
              <a:gd name="connsiteY328" fmla="*/ 151 h 4040"/>
              <a:gd name="connsiteX329" fmla="*/ 12224 w 12653"/>
              <a:gd name="connsiteY329" fmla="*/ 151 h 4040"/>
              <a:gd name="connsiteX330" fmla="*/ 12224 w 12653"/>
              <a:gd name="connsiteY330" fmla="*/ 24 h 4040"/>
              <a:gd name="connsiteX331" fmla="*/ 12392 w 12653"/>
              <a:gd name="connsiteY331" fmla="*/ 24 h 4040"/>
              <a:gd name="connsiteX332" fmla="*/ 12392 w 12653"/>
              <a:gd name="connsiteY332" fmla="*/ 82 h 4040"/>
              <a:gd name="connsiteX333" fmla="*/ 12300 w 12653"/>
              <a:gd name="connsiteY333" fmla="*/ 82 h 4040"/>
              <a:gd name="connsiteX334" fmla="*/ 12300 w 12653"/>
              <a:gd name="connsiteY334" fmla="*/ 184 h 4040"/>
              <a:gd name="connsiteX335" fmla="*/ 12392 w 12653"/>
              <a:gd name="connsiteY335" fmla="*/ 184 h 4040"/>
              <a:gd name="connsiteX336" fmla="*/ 12392 w 12653"/>
              <a:gd name="connsiteY336" fmla="*/ 277 h 4040"/>
              <a:gd name="connsiteX337" fmla="*/ 12470 w 12653"/>
              <a:gd name="connsiteY337" fmla="*/ 277 h 4040"/>
              <a:gd name="connsiteX338" fmla="*/ 12470 w 12653"/>
              <a:gd name="connsiteY338" fmla="*/ 359 h 4040"/>
              <a:gd name="connsiteX339" fmla="*/ 12571 w 12653"/>
              <a:gd name="connsiteY339" fmla="*/ 359 h 4040"/>
              <a:gd name="connsiteX340" fmla="*/ 12571 w 12653"/>
              <a:gd name="connsiteY340" fmla="*/ 277 h 4040"/>
              <a:gd name="connsiteX341" fmla="*/ 12628 w 12653"/>
              <a:gd name="connsiteY341" fmla="*/ 277 h 4040"/>
              <a:gd name="connsiteX342" fmla="*/ 12628 w 12653"/>
              <a:gd name="connsiteY342" fmla="*/ 445 h 4040"/>
              <a:gd name="connsiteX343" fmla="*/ 12500 w 12653"/>
              <a:gd name="connsiteY343" fmla="*/ 445 h 4040"/>
              <a:gd name="connsiteX344" fmla="*/ 12500 w 12653"/>
              <a:gd name="connsiteY344" fmla="*/ 596 h 4040"/>
              <a:gd name="connsiteX345" fmla="*/ 12552 w 12653"/>
              <a:gd name="connsiteY345" fmla="*/ 596 h 4040"/>
              <a:gd name="connsiteX346" fmla="*/ 261 w 12653"/>
              <a:gd name="connsiteY346" fmla="*/ 3962 h 4040"/>
              <a:gd name="connsiteX347" fmla="*/ 261 w 12653"/>
              <a:gd name="connsiteY347" fmla="*/ 3899 h 4040"/>
              <a:gd name="connsiteX348" fmla="*/ 335 w 12653"/>
              <a:gd name="connsiteY348" fmla="*/ 3899 h 4040"/>
              <a:gd name="connsiteX349" fmla="*/ 335 w 12653"/>
              <a:gd name="connsiteY349" fmla="*/ 3962 h 4040"/>
              <a:gd name="connsiteX350" fmla="*/ 261 w 12653"/>
              <a:gd name="connsiteY350" fmla="*/ 3962 h 4040"/>
              <a:gd name="connsiteX351" fmla="*/ 261 w 12653"/>
              <a:gd name="connsiteY351" fmla="*/ 102 h 4040"/>
              <a:gd name="connsiteX352" fmla="*/ 335 w 12653"/>
              <a:gd name="connsiteY352" fmla="*/ 102 h 4040"/>
              <a:gd name="connsiteX353" fmla="*/ 335 w 12653"/>
              <a:gd name="connsiteY353" fmla="*/ 164 h 4040"/>
              <a:gd name="connsiteX354" fmla="*/ 261 w 12653"/>
              <a:gd name="connsiteY354" fmla="*/ 164 h 4040"/>
              <a:gd name="connsiteX355" fmla="*/ 261 w 12653"/>
              <a:gd name="connsiteY355" fmla="*/ 102 h 4040"/>
              <a:gd name="connsiteX356" fmla="*/ 12392 w 12653"/>
              <a:gd name="connsiteY356" fmla="*/ 102 h 4040"/>
              <a:gd name="connsiteX357" fmla="*/ 12392 w 12653"/>
              <a:gd name="connsiteY357" fmla="*/ 164 h 4040"/>
              <a:gd name="connsiteX358" fmla="*/ 12319 w 12653"/>
              <a:gd name="connsiteY358" fmla="*/ 164 h 4040"/>
              <a:gd name="connsiteX359" fmla="*/ 12319 w 12653"/>
              <a:gd name="connsiteY359" fmla="*/ 102 h 4040"/>
              <a:gd name="connsiteX360" fmla="*/ 12392 w 12653"/>
              <a:gd name="connsiteY360" fmla="*/ 102 h 4040"/>
              <a:gd name="connsiteX361" fmla="*/ 12392 w 12653"/>
              <a:gd name="connsiteY361" fmla="*/ 3899 h 4040"/>
              <a:gd name="connsiteX362" fmla="*/ 12392 w 12653"/>
              <a:gd name="connsiteY362" fmla="*/ 3962 h 4040"/>
              <a:gd name="connsiteX363" fmla="*/ 12319 w 12653"/>
              <a:gd name="connsiteY363" fmla="*/ 3962 h 4040"/>
              <a:gd name="connsiteX364" fmla="*/ 12319 w 12653"/>
              <a:gd name="connsiteY364" fmla="*/ 3899 h 4040"/>
              <a:gd name="connsiteX365" fmla="*/ 12392 w 12653"/>
              <a:gd name="connsiteY365" fmla="*/ 3899 h 4040"/>
              <a:gd name="connsiteX366" fmla="*/ 12552 w 12653"/>
              <a:gd name="connsiteY366" fmla="*/ 277 h 4040"/>
              <a:gd name="connsiteX367" fmla="*/ 12552 w 12653"/>
              <a:gd name="connsiteY367" fmla="*/ 339 h 4040"/>
              <a:gd name="connsiteX368" fmla="*/ 12487 w 12653"/>
              <a:gd name="connsiteY368" fmla="*/ 339 h 4040"/>
              <a:gd name="connsiteX369" fmla="*/ 12487 w 12653"/>
              <a:gd name="connsiteY369" fmla="*/ 277 h 4040"/>
              <a:gd name="connsiteX370" fmla="*/ 12552 w 12653"/>
              <a:gd name="connsiteY370" fmla="*/ 277 h 4040"/>
              <a:gd name="connsiteX371" fmla="*/ 12552 w 12653"/>
              <a:gd name="connsiteY371" fmla="*/ 184 h 4040"/>
              <a:gd name="connsiteX372" fmla="*/ 12552 w 12653"/>
              <a:gd name="connsiteY372" fmla="*/ 255 h 4040"/>
              <a:gd name="connsiteX373" fmla="*/ 12487 w 12653"/>
              <a:gd name="connsiteY373" fmla="*/ 255 h 4040"/>
              <a:gd name="connsiteX374" fmla="*/ 12487 w 12653"/>
              <a:gd name="connsiteY374" fmla="*/ 184 h 4040"/>
              <a:gd name="connsiteX375" fmla="*/ 12552 w 12653"/>
              <a:gd name="connsiteY375" fmla="*/ 184 h 4040"/>
              <a:gd name="connsiteX376" fmla="*/ 12552 w 12653"/>
              <a:gd name="connsiteY376" fmla="*/ 102 h 4040"/>
              <a:gd name="connsiteX377" fmla="*/ 12552 w 12653"/>
              <a:gd name="connsiteY377" fmla="*/ 160 h 4040"/>
              <a:gd name="connsiteX378" fmla="*/ 12492 w 12653"/>
              <a:gd name="connsiteY378" fmla="*/ 160 h 4040"/>
              <a:gd name="connsiteX379" fmla="*/ 12492 w 12653"/>
              <a:gd name="connsiteY379" fmla="*/ 102 h 4040"/>
              <a:gd name="connsiteX380" fmla="*/ 12552 w 12653"/>
              <a:gd name="connsiteY380" fmla="*/ 102 h 4040"/>
              <a:gd name="connsiteX381" fmla="*/ 12492 w 12653"/>
              <a:gd name="connsiteY381" fmla="*/ 82 h 4040"/>
              <a:gd name="connsiteX382" fmla="*/ 12492 w 12653"/>
              <a:gd name="connsiteY382" fmla="*/ 22 h 4040"/>
              <a:gd name="connsiteX383" fmla="*/ 12630 w 12653"/>
              <a:gd name="connsiteY383" fmla="*/ 22 h 4040"/>
              <a:gd name="connsiteX384" fmla="*/ 12630 w 12653"/>
              <a:gd name="connsiteY384" fmla="*/ 160 h 4040"/>
              <a:gd name="connsiteX385" fmla="*/ 12571 w 12653"/>
              <a:gd name="connsiteY385" fmla="*/ 160 h 4040"/>
              <a:gd name="connsiteX386" fmla="*/ 12571 w 12653"/>
              <a:gd name="connsiteY386" fmla="*/ 82 h 4040"/>
              <a:gd name="connsiteX387" fmla="*/ 12492 w 12653"/>
              <a:gd name="connsiteY387" fmla="*/ 82 h 4040"/>
              <a:gd name="connsiteX388" fmla="*/ 80 w 12653"/>
              <a:gd name="connsiteY388" fmla="*/ 3489 h 4040"/>
              <a:gd name="connsiteX389" fmla="*/ 80 w 12653"/>
              <a:gd name="connsiteY389" fmla="*/ 3528 h 4040"/>
              <a:gd name="connsiteX390" fmla="*/ 39 w 12653"/>
              <a:gd name="connsiteY390" fmla="*/ 3528 h 4040"/>
              <a:gd name="connsiteX391" fmla="*/ 39 w 12653"/>
              <a:gd name="connsiteY391" fmla="*/ 3489 h 4040"/>
              <a:gd name="connsiteX392" fmla="*/ 80 w 12653"/>
              <a:gd name="connsiteY392" fmla="*/ 3489 h 4040"/>
              <a:gd name="connsiteX393" fmla="*/ 12574 w 12653"/>
              <a:gd name="connsiteY393" fmla="*/ 575 h 4040"/>
              <a:gd name="connsiteX394" fmla="*/ 12574 w 12653"/>
              <a:gd name="connsiteY394" fmla="*/ 536 h 4040"/>
              <a:gd name="connsiteX395" fmla="*/ 12615 w 12653"/>
              <a:gd name="connsiteY395" fmla="*/ 536 h 4040"/>
              <a:gd name="connsiteX396" fmla="*/ 12615 w 12653"/>
              <a:gd name="connsiteY396" fmla="*/ 575 h 4040"/>
              <a:gd name="connsiteX397" fmla="*/ 12574 w 12653"/>
              <a:gd name="connsiteY397" fmla="*/ 575 h 4040"/>
              <a:gd name="connsiteX0" fmla="*/ 12653 w 12653"/>
              <a:gd name="connsiteY0" fmla="*/ 182 h 4040"/>
              <a:gd name="connsiteX1" fmla="*/ 12653 w 12653"/>
              <a:gd name="connsiteY1" fmla="*/ 0 h 4040"/>
              <a:gd name="connsiteX2" fmla="*/ 12470 w 12653"/>
              <a:gd name="connsiteY2" fmla="*/ 0 h 4040"/>
              <a:gd name="connsiteX3" fmla="*/ 12470 w 12653"/>
              <a:gd name="connsiteY3" fmla="*/ 82 h 4040"/>
              <a:gd name="connsiteX4" fmla="*/ 12414 w 12653"/>
              <a:gd name="connsiteY4" fmla="*/ 82 h 4040"/>
              <a:gd name="connsiteX5" fmla="*/ 12414 w 12653"/>
              <a:gd name="connsiteY5" fmla="*/ 0 h 4040"/>
              <a:gd name="connsiteX6" fmla="*/ 12202 w 12653"/>
              <a:gd name="connsiteY6" fmla="*/ 0 h 4040"/>
              <a:gd name="connsiteX7" fmla="*/ 12202 w 12653"/>
              <a:gd name="connsiteY7" fmla="*/ 130 h 4040"/>
              <a:gd name="connsiteX8" fmla="*/ 12092 w 12653"/>
              <a:gd name="connsiteY8" fmla="*/ 130 h 4040"/>
              <a:gd name="connsiteX9" fmla="*/ 12092 w 12653"/>
              <a:gd name="connsiteY9" fmla="*/ 100 h 4040"/>
              <a:gd name="connsiteX10" fmla="*/ 12155 w 12653"/>
              <a:gd name="connsiteY10" fmla="*/ 100 h 4040"/>
              <a:gd name="connsiteX11" fmla="*/ 12155 w 12653"/>
              <a:gd name="connsiteY11" fmla="*/ 15 h 4040"/>
              <a:gd name="connsiteX12" fmla="*/ 12071 w 12653"/>
              <a:gd name="connsiteY12" fmla="*/ 15 h 4040"/>
              <a:gd name="connsiteX13" fmla="*/ 12071 w 12653"/>
              <a:gd name="connsiteY13" fmla="*/ 78 h 4040"/>
              <a:gd name="connsiteX14" fmla="*/ 12017 w 12653"/>
              <a:gd name="connsiteY14" fmla="*/ 78 h 4040"/>
              <a:gd name="connsiteX15" fmla="*/ 12017 w 12653"/>
              <a:gd name="connsiteY15" fmla="*/ 18 h 4040"/>
              <a:gd name="connsiteX16" fmla="*/ 637 w 12653"/>
              <a:gd name="connsiteY16" fmla="*/ 18 h 4040"/>
              <a:gd name="connsiteX17" fmla="*/ 637 w 12653"/>
              <a:gd name="connsiteY17" fmla="*/ 78 h 4040"/>
              <a:gd name="connsiteX18" fmla="*/ 583 w 12653"/>
              <a:gd name="connsiteY18" fmla="*/ 78 h 4040"/>
              <a:gd name="connsiteX19" fmla="*/ 583 w 12653"/>
              <a:gd name="connsiteY19" fmla="*/ 15 h 4040"/>
              <a:gd name="connsiteX20" fmla="*/ 499 w 12653"/>
              <a:gd name="connsiteY20" fmla="*/ 15 h 4040"/>
              <a:gd name="connsiteX21" fmla="*/ 499 w 12653"/>
              <a:gd name="connsiteY21" fmla="*/ 100 h 4040"/>
              <a:gd name="connsiteX22" fmla="*/ 561 w 12653"/>
              <a:gd name="connsiteY22" fmla="*/ 100 h 4040"/>
              <a:gd name="connsiteX23" fmla="*/ 561 w 12653"/>
              <a:gd name="connsiteY23" fmla="*/ 130 h 4040"/>
              <a:gd name="connsiteX24" fmla="*/ 451 w 12653"/>
              <a:gd name="connsiteY24" fmla="*/ 130 h 4040"/>
              <a:gd name="connsiteX25" fmla="*/ 451 w 12653"/>
              <a:gd name="connsiteY25" fmla="*/ 0 h 4040"/>
              <a:gd name="connsiteX26" fmla="*/ 240 w 12653"/>
              <a:gd name="connsiteY26" fmla="*/ 0 h 4040"/>
              <a:gd name="connsiteX27" fmla="*/ 240 w 12653"/>
              <a:gd name="connsiteY27" fmla="*/ 82 h 4040"/>
              <a:gd name="connsiteX28" fmla="*/ 184 w 12653"/>
              <a:gd name="connsiteY28" fmla="*/ 82 h 4040"/>
              <a:gd name="connsiteX29" fmla="*/ 184 w 12653"/>
              <a:gd name="connsiteY29" fmla="*/ 0 h 4040"/>
              <a:gd name="connsiteX30" fmla="*/ 0 w 12653"/>
              <a:gd name="connsiteY30" fmla="*/ 0 h 4040"/>
              <a:gd name="connsiteX31" fmla="*/ 0 w 12653"/>
              <a:gd name="connsiteY31" fmla="*/ 182 h 4040"/>
              <a:gd name="connsiteX32" fmla="*/ 82 w 12653"/>
              <a:gd name="connsiteY32" fmla="*/ 182 h 4040"/>
              <a:gd name="connsiteX33" fmla="*/ 82 w 12653"/>
              <a:gd name="connsiteY33" fmla="*/ 255 h 4040"/>
              <a:gd name="connsiteX34" fmla="*/ 2 w 12653"/>
              <a:gd name="connsiteY34" fmla="*/ 255 h 4040"/>
              <a:gd name="connsiteX35" fmla="*/ 2 w 12653"/>
              <a:gd name="connsiteY35" fmla="*/ 467 h 4040"/>
              <a:gd name="connsiteX36" fmla="*/ 132 w 12653"/>
              <a:gd name="connsiteY36" fmla="*/ 467 h 4040"/>
              <a:gd name="connsiteX37" fmla="*/ 132 w 12653"/>
              <a:gd name="connsiteY37" fmla="*/ 575 h 4040"/>
              <a:gd name="connsiteX38" fmla="*/ 102 w 12653"/>
              <a:gd name="connsiteY38" fmla="*/ 575 h 4040"/>
              <a:gd name="connsiteX39" fmla="*/ 102 w 12653"/>
              <a:gd name="connsiteY39" fmla="*/ 514 h 4040"/>
              <a:gd name="connsiteX40" fmla="*/ 17 w 12653"/>
              <a:gd name="connsiteY40" fmla="*/ 514 h 4040"/>
              <a:gd name="connsiteX41" fmla="*/ 17 w 12653"/>
              <a:gd name="connsiteY41" fmla="*/ 596 h 4040"/>
              <a:gd name="connsiteX42" fmla="*/ 80 w 12653"/>
              <a:gd name="connsiteY42" fmla="*/ 596 h 4040"/>
              <a:gd name="connsiteX43" fmla="*/ 80 w 12653"/>
              <a:gd name="connsiteY43" fmla="*/ 652 h 4040"/>
              <a:gd name="connsiteX44" fmla="*/ 20 w 12653"/>
              <a:gd name="connsiteY44" fmla="*/ 652 h 4040"/>
              <a:gd name="connsiteX45" fmla="*/ 20 w 12653"/>
              <a:gd name="connsiteY45" fmla="*/ 2708 h 4040"/>
              <a:gd name="connsiteX46" fmla="*/ 80 w 12653"/>
              <a:gd name="connsiteY46" fmla="*/ 2708 h 4040"/>
              <a:gd name="connsiteX47" fmla="*/ 80 w 12653"/>
              <a:gd name="connsiteY47" fmla="*/ 2765 h 4040"/>
              <a:gd name="connsiteX48" fmla="*/ 17 w 12653"/>
              <a:gd name="connsiteY48" fmla="*/ 2765 h 4040"/>
              <a:gd name="connsiteX49" fmla="*/ 17 w 12653"/>
              <a:gd name="connsiteY49" fmla="*/ 2847 h 4040"/>
              <a:gd name="connsiteX50" fmla="*/ 102 w 12653"/>
              <a:gd name="connsiteY50" fmla="*/ 2847 h 4040"/>
              <a:gd name="connsiteX51" fmla="*/ 102 w 12653"/>
              <a:gd name="connsiteY51" fmla="*/ 2786 h 4040"/>
              <a:gd name="connsiteX52" fmla="*/ 132 w 12653"/>
              <a:gd name="connsiteY52" fmla="*/ 2786 h 4040"/>
              <a:gd name="connsiteX53" fmla="*/ 132 w 12653"/>
              <a:gd name="connsiteY53" fmla="*/ 2894 h 4040"/>
              <a:gd name="connsiteX54" fmla="*/ 2 w 12653"/>
              <a:gd name="connsiteY54" fmla="*/ 2894 h 4040"/>
              <a:gd name="connsiteX55" fmla="*/ 2 w 12653"/>
              <a:gd name="connsiteY55" fmla="*/ 3106 h 4040"/>
              <a:gd name="connsiteX56" fmla="*/ 82 w 12653"/>
              <a:gd name="connsiteY56" fmla="*/ 3106 h 4040"/>
              <a:gd name="connsiteX57" fmla="*/ 82 w 12653"/>
              <a:gd name="connsiteY57" fmla="*/ 3179 h 4040"/>
              <a:gd name="connsiteX58" fmla="*/ 0 w 12653"/>
              <a:gd name="connsiteY58" fmla="*/ 3179 h 4040"/>
              <a:gd name="connsiteX59" fmla="*/ 0 w 12653"/>
              <a:gd name="connsiteY59" fmla="*/ 3360 h 4040"/>
              <a:gd name="connsiteX60" fmla="*/ 184 w 12653"/>
              <a:gd name="connsiteY60" fmla="*/ 3360 h 4040"/>
              <a:gd name="connsiteX61" fmla="*/ 184 w 12653"/>
              <a:gd name="connsiteY61" fmla="*/ 3278 h 4040"/>
              <a:gd name="connsiteX62" fmla="*/ 240 w 12653"/>
              <a:gd name="connsiteY62" fmla="*/ 3278 h 4040"/>
              <a:gd name="connsiteX63" fmla="*/ 240 w 12653"/>
              <a:gd name="connsiteY63" fmla="*/ 3360 h 4040"/>
              <a:gd name="connsiteX64" fmla="*/ 451 w 12653"/>
              <a:gd name="connsiteY64" fmla="*/ 3360 h 4040"/>
              <a:gd name="connsiteX65" fmla="*/ 451 w 12653"/>
              <a:gd name="connsiteY65" fmla="*/ 3231 h 4040"/>
              <a:gd name="connsiteX66" fmla="*/ 561 w 12653"/>
              <a:gd name="connsiteY66" fmla="*/ 3231 h 4040"/>
              <a:gd name="connsiteX67" fmla="*/ 561 w 12653"/>
              <a:gd name="connsiteY67" fmla="*/ 3261 h 4040"/>
              <a:gd name="connsiteX68" fmla="*/ 499 w 12653"/>
              <a:gd name="connsiteY68" fmla="*/ 3261 h 4040"/>
              <a:gd name="connsiteX69" fmla="*/ 499 w 12653"/>
              <a:gd name="connsiteY69" fmla="*/ 3345 h 4040"/>
              <a:gd name="connsiteX70" fmla="*/ 583 w 12653"/>
              <a:gd name="connsiteY70" fmla="*/ 3345 h 4040"/>
              <a:gd name="connsiteX71" fmla="*/ 583 w 12653"/>
              <a:gd name="connsiteY71" fmla="*/ 3283 h 4040"/>
              <a:gd name="connsiteX72" fmla="*/ 637 w 12653"/>
              <a:gd name="connsiteY72" fmla="*/ 3283 h 4040"/>
              <a:gd name="connsiteX73" fmla="*/ 637 w 12653"/>
              <a:gd name="connsiteY73" fmla="*/ 3343 h 4040"/>
              <a:gd name="connsiteX74" fmla="*/ 12017 w 12653"/>
              <a:gd name="connsiteY74" fmla="*/ 3343 h 4040"/>
              <a:gd name="connsiteX75" fmla="*/ 12017 w 12653"/>
              <a:gd name="connsiteY75" fmla="*/ 3283 h 4040"/>
              <a:gd name="connsiteX76" fmla="*/ 12071 w 12653"/>
              <a:gd name="connsiteY76" fmla="*/ 3283 h 4040"/>
              <a:gd name="connsiteX77" fmla="*/ 12071 w 12653"/>
              <a:gd name="connsiteY77" fmla="*/ 3345 h 4040"/>
              <a:gd name="connsiteX78" fmla="*/ 12155 w 12653"/>
              <a:gd name="connsiteY78" fmla="*/ 3345 h 4040"/>
              <a:gd name="connsiteX79" fmla="*/ 12155 w 12653"/>
              <a:gd name="connsiteY79" fmla="*/ 3261 h 4040"/>
              <a:gd name="connsiteX80" fmla="*/ 12092 w 12653"/>
              <a:gd name="connsiteY80" fmla="*/ 3261 h 4040"/>
              <a:gd name="connsiteX81" fmla="*/ 12092 w 12653"/>
              <a:gd name="connsiteY81" fmla="*/ 3231 h 4040"/>
              <a:gd name="connsiteX82" fmla="*/ 12202 w 12653"/>
              <a:gd name="connsiteY82" fmla="*/ 3231 h 4040"/>
              <a:gd name="connsiteX83" fmla="*/ 12202 w 12653"/>
              <a:gd name="connsiteY83" fmla="*/ 3360 h 4040"/>
              <a:gd name="connsiteX84" fmla="*/ 12414 w 12653"/>
              <a:gd name="connsiteY84" fmla="*/ 3360 h 4040"/>
              <a:gd name="connsiteX85" fmla="*/ 12414 w 12653"/>
              <a:gd name="connsiteY85" fmla="*/ 3278 h 4040"/>
              <a:gd name="connsiteX86" fmla="*/ 12470 w 12653"/>
              <a:gd name="connsiteY86" fmla="*/ 3278 h 4040"/>
              <a:gd name="connsiteX87" fmla="*/ 12470 w 12653"/>
              <a:gd name="connsiteY87" fmla="*/ 3360 h 4040"/>
              <a:gd name="connsiteX88" fmla="*/ 12653 w 12653"/>
              <a:gd name="connsiteY88" fmla="*/ 3360 h 4040"/>
              <a:gd name="connsiteX89" fmla="*/ 12653 w 12653"/>
              <a:gd name="connsiteY89" fmla="*/ 3179 h 4040"/>
              <a:gd name="connsiteX90" fmla="*/ 12571 w 12653"/>
              <a:gd name="connsiteY90" fmla="*/ 3179 h 4040"/>
              <a:gd name="connsiteX91" fmla="*/ 12571 w 12653"/>
              <a:gd name="connsiteY91" fmla="*/ 3106 h 4040"/>
              <a:gd name="connsiteX92" fmla="*/ 12651 w 12653"/>
              <a:gd name="connsiteY92" fmla="*/ 3106 h 4040"/>
              <a:gd name="connsiteX93" fmla="*/ 12651 w 12653"/>
              <a:gd name="connsiteY93" fmla="*/ 2894 h 4040"/>
              <a:gd name="connsiteX94" fmla="*/ 12522 w 12653"/>
              <a:gd name="connsiteY94" fmla="*/ 2894 h 4040"/>
              <a:gd name="connsiteX95" fmla="*/ 12522 w 12653"/>
              <a:gd name="connsiteY95" fmla="*/ 2786 h 4040"/>
              <a:gd name="connsiteX96" fmla="*/ 12552 w 12653"/>
              <a:gd name="connsiteY96" fmla="*/ 2786 h 4040"/>
              <a:gd name="connsiteX97" fmla="*/ 12552 w 12653"/>
              <a:gd name="connsiteY97" fmla="*/ 2847 h 4040"/>
              <a:gd name="connsiteX98" fmla="*/ 12636 w 12653"/>
              <a:gd name="connsiteY98" fmla="*/ 2847 h 4040"/>
              <a:gd name="connsiteX99" fmla="*/ 12636 w 12653"/>
              <a:gd name="connsiteY99" fmla="*/ 2765 h 4040"/>
              <a:gd name="connsiteX100" fmla="*/ 12574 w 12653"/>
              <a:gd name="connsiteY100" fmla="*/ 2765 h 4040"/>
              <a:gd name="connsiteX101" fmla="*/ 12574 w 12653"/>
              <a:gd name="connsiteY101" fmla="*/ 2708 h 4040"/>
              <a:gd name="connsiteX102" fmla="*/ 12634 w 12653"/>
              <a:gd name="connsiteY102" fmla="*/ 2708 h 4040"/>
              <a:gd name="connsiteX103" fmla="*/ 12634 w 12653"/>
              <a:gd name="connsiteY103" fmla="*/ 652 h 4040"/>
              <a:gd name="connsiteX104" fmla="*/ 12574 w 12653"/>
              <a:gd name="connsiteY104" fmla="*/ 652 h 4040"/>
              <a:gd name="connsiteX105" fmla="*/ 12574 w 12653"/>
              <a:gd name="connsiteY105" fmla="*/ 596 h 4040"/>
              <a:gd name="connsiteX106" fmla="*/ 12636 w 12653"/>
              <a:gd name="connsiteY106" fmla="*/ 596 h 4040"/>
              <a:gd name="connsiteX107" fmla="*/ 12636 w 12653"/>
              <a:gd name="connsiteY107" fmla="*/ 514 h 4040"/>
              <a:gd name="connsiteX108" fmla="*/ 12552 w 12653"/>
              <a:gd name="connsiteY108" fmla="*/ 514 h 4040"/>
              <a:gd name="connsiteX109" fmla="*/ 12552 w 12653"/>
              <a:gd name="connsiteY109" fmla="*/ 575 h 4040"/>
              <a:gd name="connsiteX110" fmla="*/ 12522 w 12653"/>
              <a:gd name="connsiteY110" fmla="*/ 575 h 4040"/>
              <a:gd name="connsiteX111" fmla="*/ 12522 w 12653"/>
              <a:gd name="connsiteY111" fmla="*/ 467 h 4040"/>
              <a:gd name="connsiteX112" fmla="*/ 12651 w 12653"/>
              <a:gd name="connsiteY112" fmla="*/ 467 h 4040"/>
              <a:gd name="connsiteX113" fmla="*/ 12651 w 12653"/>
              <a:gd name="connsiteY113" fmla="*/ 255 h 4040"/>
              <a:gd name="connsiteX114" fmla="*/ 12571 w 12653"/>
              <a:gd name="connsiteY114" fmla="*/ 255 h 4040"/>
              <a:gd name="connsiteX115" fmla="*/ 12571 w 12653"/>
              <a:gd name="connsiteY115" fmla="*/ 182 h 4040"/>
              <a:gd name="connsiteX116" fmla="*/ 12653 w 12653"/>
              <a:gd name="connsiteY116" fmla="*/ 182 h 4040"/>
              <a:gd name="connsiteX117" fmla="*/ 561 w 12653"/>
              <a:gd name="connsiteY117" fmla="*/ 3283 h 4040"/>
              <a:gd name="connsiteX118" fmla="*/ 561 w 12653"/>
              <a:gd name="connsiteY118" fmla="*/ 3324 h 4040"/>
              <a:gd name="connsiteX119" fmla="*/ 520 w 12653"/>
              <a:gd name="connsiteY119" fmla="*/ 3324 h 4040"/>
              <a:gd name="connsiteX120" fmla="*/ 520 w 12653"/>
              <a:gd name="connsiteY120" fmla="*/ 3283 h 4040"/>
              <a:gd name="connsiteX121" fmla="*/ 561 w 12653"/>
              <a:gd name="connsiteY121" fmla="*/ 3283 h 4040"/>
              <a:gd name="connsiteX122" fmla="*/ 12092 w 12653"/>
              <a:gd name="connsiteY122" fmla="*/ 78 h 4040"/>
              <a:gd name="connsiteX123" fmla="*/ 12092 w 12653"/>
              <a:gd name="connsiteY123" fmla="*/ 37 h 4040"/>
              <a:gd name="connsiteX124" fmla="*/ 12133 w 12653"/>
              <a:gd name="connsiteY124" fmla="*/ 37 h 4040"/>
              <a:gd name="connsiteX125" fmla="*/ 12133 w 12653"/>
              <a:gd name="connsiteY125" fmla="*/ 78 h 4040"/>
              <a:gd name="connsiteX126" fmla="*/ 12092 w 12653"/>
              <a:gd name="connsiteY126" fmla="*/ 78 h 4040"/>
              <a:gd name="connsiteX127" fmla="*/ 12574 w 12653"/>
              <a:gd name="connsiteY127" fmla="*/ 2825 h 4040"/>
              <a:gd name="connsiteX128" fmla="*/ 12574 w 12653"/>
              <a:gd name="connsiteY128" fmla="*/ 2786 h 4040"/>
              <a:gd name="connsiteX129" fmla="*/ 12615 w 12653"/>
              <a:gd name="connsiteY129" fmla="*/ 2786 h 4040"/>
              <a:gd name="connsiteX130" fmla="*/ 12615 w 12653"/>
              <a:gd name="connsiteY130" fmla="*/ 2825 h 4040"/>
              <a:gd name="connsiteX131" fmla="*/ 12574 w 12653"/>
              <a:gd name="connsiteY131" fmla="*/ 2825 h 4040"/>
              <a:gd name="connsiteX132" fmla="*/ 12492 w 12653"/>
              <a:gd name="connsiteY132" fmla="*/ 3339 h 4040"/>
              <a:gd name="connsiteX133" fmla="*/ 12492 w 12653"/>
              <a:gd name="connsiteY133" fmla="*/ 3278 h 4040"/>
              <a:gd name="connsiteX134" fmla="*/ 12571 w 12653"/>
              <a:gd name="connsiteY134" fmla="*/ 3278 h 4040"/>
              <a:gd name="connsiteX135" fmla="*/ 12571 w 12653"/>
              <a:gd name="connsiteY135" fmla="*/ 3201 h 4040"/>
              <a:gd name="connsiteX136" fmla="*/ 12630 w 12653"/>
              <a:gd name="connsiteY136" fmla="*/ 3201 h 4040"/>
              <a:gd name="connsiteX137" fmla="*/ 12630 w 12653"/>
              <a:gd name="connsiteY137" fmla="*/ 3339 h 4040"/>
              <a:gd name="connsiteX138" fmla="*/ 12492 w 12653"/>
              <a:gd name="connsiteY138" fmla="*/ 3339 h 4040"/>
              <a:gd name="connsiteX139" fmla="*/ 12492 w 12653"/>
              <a:gd name="connsiteY139" fmla="*/ 3259 h 4040"/>
              <a:gd name="connsiteX140" fmla="*/ 12492 w 12653"/>
              <a:gd name="connsiteY140" fmla="*/ 3201 h 4040"/>
              <a:gd name="connsiteX141" fmla="*/ 12552 w 12653"/>
              <a:gd name="connsiteY141" fmla="*/ 3201 h 4040"/>
              <a:gd name="connsiteX142" fmla="*/ 12552 w 12653"/>
              <a:gd name="connsiteY142" fmla="*/ 3259 h 4040"/>
              <a:gd name="connsiteX143" fmla="*/ 12492 w 12653"/>
              <a:gd name="connsiteY143" fmla="*/ 3259 h 4040"/>
              <a:gd name="connsiteX144" fmla="*/ 12487 w 12653"/>
              <a:gd name="connsiteY144" fmla="*/ 3084 h 4040"/>
              <a:gd name="connsiteX145" fmla="*/ 12487 w 12653"/>
              <a:gd name="connsiteY145" fmla="*/ 3021 h 4040"/>
              <a:gd name="connsiteX146" fmla="*/ 12552 w 12653"/>
              <a:gd name="connsiteY146" fmla="*/ 3021 h 4040"/>
              <a:gd name="connsiteX147" fmla="*/ 12552 w 12653"/>
              <a:gd name="connsiteY147" fmla="*/ 3084 h 4040"/>
              <a:gd name="connsiteX148" fmla="*/ 12487 w 12653"/>
              <a:gd name="connsiteY148" fmla="*/ 3084 h 4040"/>
              <a:gd name="connsiteX149" fmla="*/ 12552 w 12653"/>
              <a:gd name="connsiteY149" fmla="*/ 3106 h 4040"/>
              <a:gd name="connsiteX150" fmla="*/ 12552 w 12653"/>
              <a:gd name="connsiteY150" fmla="*/ 3177 h 4040"/>
              <a:gd name="connsiteX151" fmla="*/ 12487 w 12653"/>
              <a:gd name="connsiteY151" fmla="*/ 3177 h 4040"/>
              <a:gd name="connsiteX152" fmla="*/ 12487 w 12653"/>
              <a:gd name="connsiteY152" fmla="*/ 3106 h 4040"/>
              <a:gd name="connsiteX153" fmla="*/ 12552 w 12653"/>
              <a:gd name="connsiteY153" fmla="*/ 3106 h 4040"/>
              <a:gd name="connsiteX154" fmla="*/ 12470 w 12653"/>
              <a:gd name="connsiteY154" fmla="*/ 3196 h 4040"/>
              <a:gd name="connsiteX155" fmla="*/ 12470 w 12653"/>
              <a:gd name="connsiteY155" fmla="*/ 3259 h 4040"/>
              <a:gd name="connsiteX156" fmla="*/ 12414 w 12653"/>
              <a:gd name="connsiteY156" fmla="*/ 3259 h 4040"/>
              <a:gd name="connsiteX157" fmla="*/ 12414 w 12653"/>
              <a:gd name="connsiteY157" fmla="*/ 3196 h 4040"/>
              <a:gd name="connsiteX158" fmla="*/ 12470 w 12653"/>
              <a:gd name="connsiteY158" fmla="*/ 3196 h 4040"/>
              <a:gd name="connsiteX159" fmla="*/ 12470 w 12653"/>
              <a:gd name="connsiteY159" fmla="*/ 3106 h 4040"/>
              <a:gd name="connsiteX160" fmla="*/ 12470 w 12653"/>
              <a:gd name="connsiteY160" fmla="*/ 3177 h 4040"/>
              <a:gd name="connsiteX161" fmla="*/ 12414 w 12653"/>
              <a:gd name="connsiteY161" fmla="*/ 3177 h 4040"/>
              <a:gd name="connsiteX162" fmla="*/ 12414 w 12653"/>
              <a:gd name="connsiteY162" fmla="*/ 3106 h 4040"/>
              <a:gd name="connsiteX163" fmla="*/ 12470 w 12653"/>
              <a:gd name="connsiteY163" fmla="*/ 3106 h 4040"/>
              <a:gd name="connsiteX164" fmla="*/ 12092 w 12653"/>
              <a:gd name="connsiteY164" fmla="*/ 3324 h 4040"/>
              <a:gd name="connsiteX165" fmla="*/ 12092 w 12653"/>
              <a:gd name="connsiteY165" fmla="*/ 3283 h 4040"/>
              <a:gd name="connsiteX166" fmla="*/ 12133 w 12653"/>
              <a:gd name="connsiteY166" fmla="*/ 3283 h 4040"/>
              <a:gd name="connsiteX167" fmla="*/ 12133 w 12653"/>
              <a:gd name="connsiteY167" fmla="*/ 3324 h 4040"/>
              <a:gd name="connsiteX168" fmla="*/ 12092 w 12653"/>
              <a:gd name="connsiteY168" fmla="*/ 3324 h 4040"/>
              <a:gd name="connsiteX169" fmla="*/ 240 w 12653"/>
              <a:gd name="connsiteY169" fmla="*/ 3196 h 4040"/>
              <a:gd name="connsiteX170" fmla="*/ 240 w 12653"/>
              <a:gd name="connsiteY170" fmla="*/ 3259 h 4040"/>
              <a:gd name="connsiteX171" fmla="*/ 184 w 12653"/>
              <a:gd name="connsiteY171" fmla="*/ 3259 h 4040"/>
              <a:gd name="connsiteX172" fmla="*/ 184 w 12653"/>
              <a:gd name="connsiteY172" fmla="*/ 3196 h 4040"/>
              <a:gd name="connsiteX173" fmla="*/ 240 w 12653"/>
              <a:gd name="connsiteY173" fmla="*/ 3196 h 4040"/>
              <a:gd name="connsiteX174" fmla="*/ 240 w 12653"/>
              <a:gd name="connsiteY174" fmla="*/ 3106 h 4040"/>
              <a:gd name="connsiteX175" fmla="*/ 240 w 12653"/>
              <a:gd name="connsiteY175" fmla="*/ 3177 h 4040"/>
              <a:gd name="connsiteX176" fmla="*/ 184 w 12653"/>
              <a:gd name="connsiteY176" fmla="*/ 3177 h 4040"/>
              <a:gd name="connsiteX177" fmla="*/ 184 w 12653"/>
              <a:gd name="connsiteY177" fmla="*/ 3106 h 4040"/>
              <a:gd name="connsiteX178" fmla="*/ 240 w 12653"/>
              <a:gd name="connsiteY178" fmla="*/ 3106 h 4040"/>
              <a:gd name="connsiteX179" fmla="*/ 102 w 12653"/>
              <a:gd name="connsiteY179" fmla="*/ 3084 h 4040"/>
              <a:gd name="connsiteX180" fmla="*/ 102 w 12653"/>
              <a:gd name="connsiteY180" fmla="*/ 3021 h 4040"/>
              <a:gd name="connsiteX181" fmla="*/ 166 w 12653"/>
              <a:gd name="connsiteY181" fmla="*/ 3021 h 4040"/>
              <a:gd name="connsiteX182" fmla="*/ 166 w 12653"/>
              <a:gd name="connsiteY182" fmla="*/ 3084 h 4040"/>
              <a:gd name="connsiteX183" fmla="*/ 102 w 12653"/>
              <a:gd name="connsiteY183" fmla="*/ 3084 h 4040"/>
              <a:gd name="connsiteX184" fmla="*/ 102 w 12653"/>
              <a:gd name="connsiteY184" fmla="*/ 3177 h 4040"/>
              <a:gd name="connsiteX185" fmla="*/ 102 w 12653"/>
              <a:gd name="connsiteY185" fmla="*/ 3106 h 4040"/>
              <a:gd name="connsiteX186" fmla="*/ 166 w 12653"/>
              <a:gd name="connsiteY186" fmla="*/ 3106 h 4040"/>
              <a:gd name="connsiteX187" fmla="*/ 166 w 12653"/>
              <a:gd name="connsiteY187" fmla="*/ 3177 h 4040"/>
              <a:gd name="connsiteX188" fmla="*/ 102 w 12653"/>
              <a:gd name="connsiteY188" fmla="*/ 3177 h 4040"/>
              <a:gd name="connsiteX189" fmla="*/ 102 w 12653"/>
              <a:gd name="connsiteY189" fmla="*/ 3259 h 4040"/>
              <a:gd name="connsiteX190" fmla="*/ 102 w 12653"/>
              <a:gd name="connsiteY190" fmla="*/ 3201 h 4040"/>
              <a:gd name="connsiteX191" fmla="*/ 162 w 12653"/>
              <a:gd name="connsiteY191" fmla="*/ 3201 h 4040"/>
              <a:gd name="connsiteX192" fmla="*/ 162 w 12653"/>
              <a:gd name="connsiteY192" fmla="*/ 3259 h 4040"/>
              <a:gd name="connsiteX193" fmla="*/ 102 w 12653"/>
              <a:gd name="connsiteY193" fmla="*/ 3259 h 4040"/>
              <a:gd name="connsiteX194" fmla="*/ 162 w 12653"/>
              <a:gd name="connsiteY194" fmla="*/ 3278 h 4040"/>
              <a:gd name="connsiteX195" fmla="*/ 162 w 12653"/>
              <a:gd name="connsiteY195" fmla="*/ 3339 h 4040"/>
              <a:gd name="connsiteX196" fmla="*/ 24 w 12653"/>
              <a:gd name="connsiteY196" fmla="*/ 3339 h 4040"/>
              <a:gd name="connsiteX197" fmla="*/ 24 w 12653"/>
              <a:gd name="connsiteY197" fmla="*/ 3201 h 4040"/>
              <a:gd name="connsiteX198" fmla="*/ 82 w 12653"/>
              <a:gd name="connsiteY198" fmla="*/ 3201 h 4040"/>
              <a:gd name="connsiteX199" fmla="*/ 82 w 12653"/>
              <a:gd name="connsiteY199" fmla="*/ 3278 h 4040"/>
              <a:gd name="connsiteX200" fmla="*/ 162 w 12653"/>
              <a:gd name="connsiteY200" fmla="*/ 3981 h 4040"/>
              <a:gd name="connsiteX201" fmla="*/ 80 w 12653"/>
              <a:gd name="connsiteY201" fmla="*/ 536 h 4040"/>
              <a:gd name="connsiteX202" fmla="*/ 80 w 12653"/>
              <a:gd name="connsiteY202" fmla="*/ 575 h 4040"/>
              <a:gd name="connsiteX203" fmla="*/ 39 w 12653"/>
              <a:gd name="connsiteY203" fmla="*/ 575 h 4040"/>
              <a:gd name="connsiteX204" fmla="*/ 39 w 12653"/>
              <a:gd name="connsiteY204" fmla="*/ 536 h 4040"/>
              <a:gd name="connsiteX205" fmla="*/ 80 w 12653"/>
              <a:gd name="connsiteY205" fmla="*/ 536 h 4040"/>
              <a:gd name="connsiteX206" fmla="*/ 162 w 12653"/>
              <a:gd name="connsiteY206" fmla="*/ 22 h 4040"/>
              <a:gd name="connsiteX207" fmla="*/ 162 w 12653"/>
              <a:gd name="connsiteY207" fmla="*/ 82 h 4040"/>
              <a:gd name="connsiteX208" fmla="*/ 82 w 12653"/>
              <a:gd name="connsiteY208" fmla="*/ 82 h 4040"/>
              <a:gd name="connsiteX209" fmla="*/ 82 w 12653"/>
              <a:gd name="connsiteY209" fmla="*/ 160 h 4040"/>
              <a:gd name="connsiteX210" fmla="*/ 24 w 12653"/>
              <a:gd name="connsiteY210" fmla="*/ 160 h 4040"/>
              <a:gd name="connsiteX211" fmla="*/ 24 w 12653"/>
              <a:gd name="connsiteY211" fmla="*/ 22 h 4040"/>
              <a:gd name="connsiteX212" fmla="*/ 162 w 12653"/>
              <a:gd name="connsiteY212" fmla="*/ 22 h 4040"/>
              <a:gd name="connsiteX213" fmla="*/ 162 w 12653"/>
              <a:gd name="connsiteY213" fmla="*/ 102 h 4040"/>
              <a:gd name="connsiteX214" fmla="*/ 162 w 12653"/>
              <a:gd name="connsiteY214" fmla="*/ 160 h 4040"/>
              <a:gd name="connsiteX215" fmla="*/ 102 w 12653"/>
              <a:gd name="connsiteY215" fmla="*/ 160 h 4040"/>
              <a:gd name="connsiteX216" fmla="*/ 102 w 12653"/>
              <a:gd name="connsiteY216" fmla="*/ 102 h 4040"/>
              <a:gd name="connsiteX217" fmla="*/ 162 w 12653"/>
              <a:gd name="connsiteY217" fmla="*/ 102 h 4040"/>
              <a:gd name="connsiteX218" fmla="*/ 166 w 12653"/>
              <a:gd name="connsiteY218" fmla="*/ 277 h 4040"/>
              <a:gd name="connsiteX219" fmla="*/ 166 w 12653"/>
              <a:gd name="connsiteY219" fmla="*/ 339 h 4040"/>
              <a:gd name="connsiteX220" fmla="*/ 102 w 12653"/>
              <a:gd name="connsiteY220" fmla="*/ 339 h 4040"/>
              <a:gd name="connsiteX221" fmla="*/ 102 w 12653"/>
              <a:gd name="connsiteY221" fmla="*/ 277 h 4040"/>
              <a:gd name="connsiteX222" fmla="*/ 166 w 12653"/>
              <a:gd name="connsiteY222" fmla="*/ 277 h 4040"/>
              <a:gd name="connsiteX223" fmla="*/ 102 w 12653"/>
              <a:gd name="connsiteY223" fmla="*/ 255 h 4040"/>
              <a:gd name="connsiteX224" fmla="*/ 102 w 12653"/>
              <a:gd name="connsiteY224" fmla="*/ 184 h 4040"/>
              <a:gd name="connsiteX225" fmla="*/ 166 w 12653"/>
              <a:gd name="connsiteY225" fmla="*/ 184 h 4040"/>
              <a:gd name="connsiteX226" fmla="*/ 166 w 12653"/>
              <a:gd name="connsiteY226" fmla="*/ 255 h 4040"/>
              <a:gd name="connsiteX227" fmla="*/ 102 w 12653"/>
              <a:gd name="connsiteY227" fmla="*/ 255 h 4040"/>
              <a:gd name="connsiteX228" fmla="*/ 184 w 12653"/>
              <a:gd name="connsiteY228" fmla="*/ 255 h 4040"/>
              <a:gd name="connsiteX229" fmla="*/ 184 w 12653"/>
              <a:gd name="connsiteY229" fmla="*/ 184 h 4040"/>
              <a:gd name="connsiteX230" fmla="*/ 240 w 12653"/>
              <a:gd name="connsiteY230" fmla="*/ 184 h 4040"/>
              <a:gd name="connsiteX231" fmla="*/ 240 w 12653"/>
              <a:gd name="connsiteY231" fmla="*/ 255 h 4040"/>
              <a:gd name="connsiteX232" fmla="*/ 184 w 12653"/>
              <a:gd name="connsiteY232" fmla="*/ 255 h 4040"/>
              <a:gd name="connsiteX233" fmla="*/ 184 w 12653"/>
              <a:gd name="connsiteY233" fmla="*/ 164 h 4040"/>
              <a:gd name="connsiteX234" fmla="*/ 184 w 12653"/>
              <a:gd name="connsiteY234" fmla="*/ 102 h 4040"/>
              <a:gd name="connsiteX235" fmla="*/ 240 w 12653"/>
              <a:gd name="connsiteY235" fmla="*/ 102 h 4040"/>
              <a:gd name="connsiteX236" fmla="*/ 240 w 12653"/>
              <a:gd name="connsiteY236" fmla="*/ 164 h 4040"/>
              <a:gd name="connsiteX237" fmla="*/ 184 w 12653"/>
              <a:gd name="connsiteY237" fmla="*/ 164 h 4040"/>
              <a:gd name="connsiteX238" fmla="*/ 561 w 12653"/>
              <a:gd name="connsiteY238" fmla="*/ 37 h 4040"/>
              <a:gd name="connsiteX239" fmla="*/ 561 w 12653"/>
              <a:gd name="connsiteY239" fmla="*/ 78 h 4040"/>
              <a:gd name="connsiteX240" fmla="*/ 520 w 12653"/>
              <a:gd name="connsiteY240" fmla="*/ 78 h 4040"/>
              <a:gd name="connsiteX241" fmla="*/ 520 w 12653"/>
              <a:gd name="connsiteY241" fmla="*/ 37 h 4040"/>
              <a:gd name="connsiteX242" fmla="*/ 561 w 12653"/>
              <a:gd name="connsiteY242" fmla="*/ 37 h 4040"/>
              <a:gd name="connsiteX243" fmla="*/ 12414 w 12653"/>
              <a:gd name="connsiteY243" fmla="*/ 164 h 4040"/>
              <a:gd name="connsiteX244" fmla="*/ 12414 w 12653"/>
              <a:gd name="connsiteY244" fmla="*/ 102 h 4040"/>
              <a:gd name="connsiteX245" fmla="*/ 12470 w 12653"/>
              <a:gd name="connsiteY245" fmla="*/ 102 h 4040"/>
              <a:gd name="connsiteX246" fmla="*/ 12470 w 12653"/>
              <a:gd name="connsiteY246" fmla="*/ 164 h 4040"/>
              <a:gd name="connsiteX247" fmla="*/ 12414 w 12653"/>
              <a:gd name="connsiteY247" fmla="*/ 164 h 4040"/>
              <a:gd name="connsiteX248" fmla="*/ 12414 w 12653"/>
              <a:gd name="connsiteY248" fmla="*/ 255 h 4040"/>
              <a:gd name="connsiteX249" fmla="*/ 12414 w 12653"/>
              <a:gd name="connsiteY249" fmla="*/ 184 h 4040"/>
              <a:gd name="connsiteX250" fmla="*/ 12470 w 12653"/>
              <a:gd name="connsiteY250" fmla="*/ 184 h 4040"/>
              <a:gd name="connsiteX251" fmla="*/ 12470 w 12653"/>
              <a:gd name="connsiteY251" fmla="*/ 255 h 4040"/>
              <a:gd name="connsiteX252" fmla="*/ 12414 w 12653"/>
              <a:gd name="connsiteY252" fmla="*/ 255 h 4040"/>
              <a:gd name="connsiteX253" fmla="*/ 12552 w 12653"/>
              <a:gd name="connsiteY253" fmla="*/ 596 h 4040"/>
              <a:gd name="connsiteX254" fmla="*/ 12552 w 12653"/>
              <a:gd name="connsiteY254" fmla="*/ 674 h 4040"/>
              <a:gd name="connsiteX255" fmla="*/ 12612 w 12653"/>
              <a:gd name="connsiteY255" fmla="*/ 674 h 4040"/>
              <a:gd name="connsiteX256" fmla="*/ 12612 w 12653"/>
              <a:gd name="connsiteY256" fmla="*/ 3390 h 4040"/>
              <a:gd name="connsiteX257" fmla="*/ 12552 w 12653"/>
              <a:gd name="connsiteY257" fmla="*/ 3390 h 4040"/>
              <a:gd name="connsiteX258" fmla="*/ 12552 w 12653"/>
              <a:gd name="connsiteY258" fmla="*/ 3468 h 4040"/>
              <a:gd name="connsiteX259" fmla="*/ 12500 w 12653"/>
              <a:gd name="connsiteY259" fmla="*/ 3468 h 4040"/>
              <a:gd name="connsiteX260" fmla="*/ 12500 w 12653"/>
              <a:gd name="connsiteY260" fmla="*/ 3619 h 4040"/>
              <a:gd name="connsiteX261" fmla="*/ 12628 w 12653"/>
              <a:gd name="connsiteY261" fmla="*/ 3619 h 4040"/>
              <a:gd name="connsiteX262" fmla="*/ 12628 w 12653"/>
              <a:gd name="connsiteY262" fmla="*/ 3787 h 4040"/>
              <a:gd name="connsiteX263" fmla="*/ 12571 w 12653"/>
              <a:gd name="connsiteY263" fmla="*/ 3787 h 4040"/>
              <a:gd name="connsiteX264" fmla="*/ 12571 w 12653"/>
              <a:gd name="connsiteY264" fmla="*/ 3705 h 4040"/>
              <a:gd name="connsiteX265" fmla="*/ 12470 w 12653"/>
              <a:gd name="connsiteY265" fmla="*/ 3705 h 4040"/>
              <a:gd name="connsiteX266" fmla="*/ 12470 w 12653"/>
              <a:gd name="connsiteY266" fmla="*/ 3787 h 4040"/>
              <a:gd name="connsiteX267" fmla="*/ 12392 w 12653"/>
              <a:gd name="connsiteY267" fmla="*/ 3787 h 4040"/>
              <a:gd name="connsiteX268" fmla="*/ 12392 w 12653"/>
              <a:gd name="connsiteY268" fmla="*/ 3880 h 4040"/>
              <a:gd name="connsiteX269" fmla="*/ 12300 w 12653"/>
              <a:gd name="connsiteY269" fmla="*/ 3880 h 4040"/>
              <a:gd name="connsiteX270" fmla="*/ 12300 w 12653"/>
              <a:gd name="connsiteY270" fmla="*/ 3981 h 4040"/>
              <a:gd name="connsiteX271" fmla="*/ 12392 w 12653"/>
              <a:gd name="connsiteY271" fmla="*/ 3981 h 4040"/>
              <a:gd name="connsiteX272" fmla="*/ 12392 w 12653"/>
              <a:gd name="connsiteY272" fmla="*/ 4040 h 4040"/>
              <a:gd name="connsiteX273" fmla="*/ 12224 w 12653"/>
              <a:gd name="connsiteY273" fmla="*/ 4040 h 4040"/>
              <a:gd name="connsiteX274" fmla="*/ 12224 w 12653"/>
              <a:gd name="connsiteY274" fmla="*/ 3912 h 4040"/>
              <a:gd name="connsiteX275" fmla="*/ 12071 w 12653"/>
              <a:gd name="connsiteY275" fmla="*/ 3912 h 4040"/>
              <a:gd name="connsiteX276" fmla="*/ 12071 w 12653"/>
              <a:gd name="connsiteY276" fmla="*/ 3964 h 4040"/>
              <a:gd name="connsiteX277" fmla="*/ 11995 w 12653"/>
              <a:gd name="connsiteY277" fmla="*/ 3964 h 4040"/>
              <a:gd name="connsiteX278" fmla="*/ 11995 w 12653"/>
              <a:gd name="connsiteY278" fmla="*/ 4025 h 4040"/>
              <a:gd name="connsiteX279" fmla="*/ 658 w 12653"/>
              <a:gd name="connsiteY279" fmla="*/ 4025 h 4040"/>
              <a:gd name="connsiteX280" fmla="*/ 658 w 12653"/>
              <a:gd name="connsiteY280" fmla="*/ 3964 h 4040"/>
              <a:gd name="connsiteX281" fmla="*/ 583 w 12653"/>
              <a:gd name="connsiteY281" fmla="*/ 3964 h 4040"/>
              <a:gd name="connsiteX282" fmla="*/ 583 w 12653"/>
              <a:gd name="connsiteY282" fmla="*/ 3912 h 4040"/>
              <a:gd name="connsiteX283" fmla="*/ 430 w 12653"/>
              <a:gd name="connsiteY283" fmla="*/ 3912 h 4040"/>
              <a:gd name="connsiteX284" fmla="*/ 430 w 12653"/>
              <a:gd name="connsiteY284" fmla="*/ 4040 h 4040"/>
              <a:gd name="connsiteX285" fmla="*/ 261 w 12653"/>
              <a:gd name="connsiteY285" fmla="*/ 4040 h 4040"/>
              <a:gd name="connsiteX286" fmla="*/ 261 w 12653"/>
              <a:gd name="connsiteY286" fmla="*/ 3981 h 4040"/>
              <a:gd name="connsiteX287" fmla="*/ 354 w 12653"/>
              <a:gd name="connsiteY287" fmla="*/ 3981 h 4040"/>
              <a:gd name="connsiteX288" fmla="*/ 354 w 12653"/>
              <a:gd name="connsiteY288" fmla="*/ 3880 h 4040"/>
              <a:gd name="connsiteX289" fmla="*/ 261 w 12653"/>
              <a:gd name="connsiteY289" fmla="*/ 3880 h 4040"/>
              <a:gd name="connsiteX290" fmla="*/ 261 w 12653"/>
              <a:gd name="connsiteY290" fmla="*/ 3787 h 4040"/>
              <a:gd name="connsiteX291" fmla="*/ 184 w 12653"/>
              <a:gd name="connsiteY291" fmla="*/ 3787 h 4040"/>
              <a:gd name="connsiteX292" fmla="*/ 184 w 12653"/>
              <a:gd name="connsiteY292" fmla="*/ 3705 h 4040"/>
              <a:gd name="connsiteX293" fmla="*/ 82 w 12653"/>
              <a:gd name="connsiteY293" fmla="*/ 3705 h 4040"/>
              <a:gd name="connsiteX294" fmla="*/ 82 w 12653"/>
              <a:gd name="connsiteY294" fmla="*/ 3787 h 4040"/>
              <a:gd name="connsiteX295" fmla="*/ 26 w 12653"/>
              <a:gd name="connsiteY295" fmla="*/ 3787 h 4040"/>
              <a:gd name="connsiteX296" fmla="*/ 26 w 12653"/>
              <a:gd name="connsiteY296" fmla="*/ 3619 h 4040"/>
              <a:gd name="connsiteX297" fmla="*/ 153 w 12653"/>
              <a:gd name="connsiteY297" fmla="*/ 3619 h 4040"/>
              <a:gd name="connsiteX298" fmla="*/ 153 w 12653"/>
              <a:gd name="connsiteY298" fmla="*/ 3468 h 4040"/>
              <a:gd name="connsiteX299" fmla="*/ 102 w 12653"/>
              <a:gd name="connsiteY299" fmla="*/ 3468 h 4040"/>
              <a:gd name="connsiteX300" fmla="*/ 102 w 12653"/>
              <a:gd name="connsiteY300" fmla="*/ 3390 h 4040"/>
              <a:gd name="connsiteX301" fmla="*/ 41 w 12653"/>
              <a:gd name="connsiteY301" fmla="*/ 3390 h 4040"/>
              <a:gd name="connsiteX302" fmla="*/ 41 w 12653"/>
              <a:gd name="connsiteY302" fmla="*/ 674 h 4040"/>
              <a:gd name="connsiteX303" fmla="*/ 102 w 12653"/>
              <a:gd name="connsiteY303" fmla="*/ 674 h 4040"/>
              <a:gd name="connsiteX304" fmla="*/ 102 w 12653"/>
              <a:gd name="connsiteY304" fmla="*/ 596 h 4040"/>
              <a:gd name="connsiteX305" fmla="*/ 153 w 12653"/>
              <a:gd name="connsiteY305" fmla="*/ 596 h 4040"/>
              <a:gd name="connsiteX306" fmla="*/ 153 w 12653"/>
              <a:gd name="connsiteY306" fmla="*/ 445 h 4040"/>
              <a:gd name="connsiteX307" fmla="*/ 26 w 12653"/>
              <a:gd name="connsiteY307" fmla="*/ 445 h 4040"/>
              <a:gd name="connsiteX308" fmla="*/ 26 w 12653"/>
              <a:gd name="connsiteY308" fmla="*/ 277 h 4040"/>
              <a:gd name="connsiteX309" fmla="*/ 82 w 12653"/>
              <a:gd name="connsiteY309" fmla="*/ 277 h 4040"/>
              <a:gd name="connsiteX310" fmla="*/ 82 w 12653"/>
              <a:gd name="connsiteY310" fmla="*/ 359 h 4040"/>
              <a:gd name="connsiteX311" fmla="*/ 184 w 12653"/>
              <a:gd name="connsiteY311" fmla="*/ 359 h 4040"/>
              <a:gd name="connsiteX312" fmla="*/ 184 w 12653"/>
              <a:gd name="connsiteY312" fmla="*/ 277 h 4040"/>
              <a:gd name="connsiteX313" fmla="*/ 261 w 12653"/>
              <a:gd name="connsiteY313" fmla="*/ 277 h 4040"/>
              <a:gd name="connsiteX314" fmla="*/ 261 w 12653"/>
              <a:gd name="connsiteY314" fmla="*/ 184 h 4040"/>
              <a:gd name="connsiteX315" fmla="*/ 354 w 12653"/>
              <a:gd name="connsiteY315" fmla="*/ 184 h 4040"/>
              <a:gd name="connsiteX316" fmla="*/ 354 w 12653"/>
              <a:gd name="connsiteY316" fmla="*/ 82 h 4040"/>
              <a:gd name="connsiteX317" fmla="*/ 261 w 12653"/>
              <a:gd name="connsiteY317" fmla="*/ 82 h 4040"/>
              <a:gd name="connsiteX318" fmla="*/ 261 w 12653"/>
              <a:gd name="connsiteY318" fmla="*/ 24 h 4040"/>
              <a:gd name="connsiteX319" fmla="*/ 430 w 12653"/>
              <a:gd name="connsiteY319" fmla="*/ 24 h 4040"/>
              <a:gd name="connsiteX320" fmla="*/ 430 w 12653"/>
              <a:gd name="connsiteY320" fmla="*/ 151 h 4040"/>
              <a:gd name="connsiteX321" fmla="*/ 583 w 12653"/>
              <a:gd name="connsiteY321" fmla="*/ 151 h 4040"/>
              <a:gd name="connsiteX322" fmla="*/ 583 w 12653"/>
              <a:gd name="connsiteY322" fmla="*/ 100 h 4040"/>
              <a:gd name="connsiteX323" fmla="*/ 658 w 12653"/>
              <a:gd name="connsiteY323" fmla="*/ 100 h 4040"/>
              <a:gd name="connsiteX324" fmla="*/ 658 w 12653"/>
              <a:gd name="connsiteY324" fmla="*/ 39 h 4040"/>
              <a:gd name="connsiteX325" fmla="*/ 11995 w 12653"/>
              <a:gd name="connsiteY325" fmla="*/ 39 h 4040"/>
              <a:gd name="connsiteX326" fmla="*/ 11995 w 12653"/>
              <a:gd name="connsiteY326" fmla="*/ 100 h 4040"/>
              <a:gd name="connsiteX327" fmla="*/ 12071 w 12653"/>
              <a:gd name="connsiteY327" fmla="*/ 100 h 4040"/>
              <a:gd name="connsiteX328" fmla="*/ 12071 w 12653"/>
              <a:gd name="connsiteY328" fmla="*/ 151 h 4040"/>
              <a:gd name="connsiteX329" fmla="*/ 12224 w 12653"/>
              <a:gd name="connsiteY329" fmla="*/ 151 h 4040"/>
              <a:gd name="connsiteX330" fmla="*/ 12224 w 12653"/>
              <a:gd name="connsiteY330" fmla="*/ 24 h 4040"/>
              <a:gd name="connsiteX331" fmla="*/ 12392 w 12653"/>
              <a:gd name="connsiteY331" fmla="*/ 24 h 4040"/>
              <a:gd name="connsiteX332" fmla="*/ 12392 w 12653"/>
              <a:gd name="connsiteY332" fmla="*/ 82 h 4040"/>
              <a:gd name="connsiteX333" fmla="*/ 12300 w 12653"/>
              <a:gd name="connsiteY333" fmla="*/ 82 h 4040"/>
              <a:gd name="connsiteX334" fmla="*/ 12300 w 12653"/>
              <a:gd name="connsiteY334" fmla="*/ 184 h 4040"/>
              <a:gd name="connsiteX335" fmla="*/ 12392 w 12653"/>
              <a:gd name="connsiteY335" fmla="*/ 184 h 4040"/>
              <a:gd name="connsiteX336" fmla="*/ 12392 w 12653"/>
              <a:gd name="connsiteY336" fmla="*/ 277 h 4040"/>
              <a:gd name="connsiteX337" fmla="*/ 12470 w 12653"/>
              <a:gd name="connsiteY337" fmla="*/ 277 h 4040"/>
              <a:gd name="connsiteX338" fmla="*/ 12470 w 12653"/>
              <a:gd name="connsiteY338" fmla="*/ 359 h 4040"/>
              <a:gd name="connsiteX339" fmla="*/ 12571 w 12653"/>
              <a:gd name="connsiteY339" fmla="*/ 359 h 4040"/>
              <a:gd name="connsiteX340" fmla="*/ 12571 w 12653"/>
              <a:gd name="connsiteY340" fmla="*/ 277 h 4040"/>
              <a:gd name="connsiteX341" fmla="*/ 12628 w 12653"/>
              <a:gd name="connsiteY341" fmla="*/ 277 h 4040"/>
              <a:gd name="connsiteX342" fmla="*/ 12628 w 12653"/>
              <a:gd name="connsiteY342" fmla="*/ 445 h 4040"/>
              <a:gd name="connsiteX343" fmla="*/ 12500 w 12653"/>
              <a:gd name="connsiteY343" fmla="*/ 445 h 4040"/>
              <a:gd name="connsiteX344" fmla="*/ 12500 w 12653"/>
              <a:gd name="connsiteY344" fmla="*/ 596 h 4040"/>
              <a:gd name="connsiteX345" fmla="*/ 12552 w 12653"/>
              <a:gd name="connsiteY345" fmla="*/ 596 h 4040"/>
              <a:gd name="connsiteX346" fmla="*/ 261 w 12653"/>
              <a:gd name="connsiteY346" fmla="*/ 3962 h 4040"/>
              <a:gd name="connsiteX347" fmla="*/ 261 w 12653"/>
              <a:gd name="connsiteY347" fmla="*/ 3899 h 4040"/>
              <a:gd name="connsiteX348" fmla="*/ 335 w 12653"/>
              <a:gd name="connsiteY348" fmla="*/ 3899 h 4040"/>
              <a:gd name="connsiteX349" fmla="*/ 335 w 12653"/>
              <a:gd name="connsiteY349" fmla="*/ 3962 h 4040"/>
              <a:gd name="connsiteX350" fmla="*/ 261 w 12653"/>
              <a:gd name="connsiteY350" fmla="*/ 3962 h 4040"/>
              <a:gd name="connsiteX351" fmla="*/ 261 w 12653"/>
              <a:gd name="connsiteY351" fmla="*/ 102 h 4040"/>
              <a:gd name="connsiteX352" fmla="*/ 335 w 12653"/>
              <a:gd name="connsiteY352" fmla="*/ 102 h 4040"/>
              <a:gd name="connsiteX353" fmla="*/ 335 w 12653"/>
              <a:gd name="connsiteY353" fmla="*/ 164 h 4040"/>
              <a:gd name="connsiteX354" fmla="*/ 261 w 12653"/>
              <a:gd name="connsiteY354" fmla="*/ 164 h 4040"/>
              <a:gd name="connsiteX355" fmla="*/ 261 w 12653"/>
              <a:gd name="connsiteY355" fmla="*/ 102 h 4040"/>
              <a:gd name="connsiteX356" fmla="*/ 12392 w 12653"/>
              <a:gd name="connsiteY356" fmla="*/ 102 h 4040"/>
              <a:gd name="connsiteX357" fmla="*/ 12392 w 12653"/>
              <a:gd name="connsiteY357" fmla="*/ 164 h 4040"/>
              <a:gd name="connsiteX358" fmla="*/ 12319 w 12653"/>
              <a:gd name="connsiteY358" fmla="*/ 164 h 4040"/>
              <a:gd name="connsiteX359" fmla="*/ 12319 w 12653"/>
              <a:gd name="connsiteY359" fmla="*/ 102 h 4040"/>
              <a:gd name="connsiteX360" fmla="*/ 12392 w 12653"/>
              <a:gd name="connsiteY360" fmla="*/ 102 h 4040"/>
              <a:gd name="connsiteX361" fmla="*/ 12392 w 12653"/>
              <a:gd name="connsiteY361" fmla="*/ 3899 h 4040"/>
              <a:gd name="connsiteX362" fmla="*/ 12392 w 12653"/>
              <a:gd name="connsiteY362" fmla="*/ 3962 h 4040"/>
              <a:gd name="connsiteX363" fmla="*/ 12319 w 12653"/>
              <a:gd name="connsiteY363" fmla="*/ 3962 h 4040"/>
              <a:gd name="connsiteX364" fmla="*/ 12319 w 12653"/>
              <a:gd name="connsiteY364" fmla="*/ 3899 h 4040"/>
              <a:gd name="connsiteX365" fmla="*/ 12392 w 12653"/>
              <a:gd name="connsiteY365" fmla="*/ 3899 h 4040"/>
              <a:gd name="connsiteX366" fmla="*/ 12552 w 12653"/>
              <a:gd name="connsiteY366" fmla="*/ 277 h 4040"/>
              <a:gd name="connsiteX367" fmla="*/ 12552 w 12653"/>
              <a:gd name="connsiteY367" fmla="*/ 339 h 4040"/>
              <a:gd name="connsiteX368" fmla="*/ 12487 w 12653"/>
              <a:gd name="connsiteY368" fmla="*/ 339 h 4040"/>
              <a:gd name="connsiteX369" fmla="*/ 12487 w 12653"/>
              <a:gd name="connsiteY369" fmla="*/ 277 h 4040"/>
              <a:gd name="connsiteX370" fmla="*/ 12552 w 12653"/>
              <a:gd name="connsiteY370" fmla="*/ 277 h 4040"/>
              <a:gd name="connsiteX371" fmla="*/ 12552 w 12653"/>
              <a:gd name="connsiteY371" fmla="*/ 184 h 4040"/>
              <a:gd name="connsiteX372" fmla="*/ 12552 w 12653"/>
              <a:gd name="connsiteY372" fmla="*/ 255 h 4040"/>
              <a:gd name="connsiteX373" fmla="*/ 12487 w 12653"/>
              <a:gd name="connsiteY373" fmla="*/ 255 h 4040"/>
              <a:gd name="connsiteX374" fmla="*/ 12487 w 12653"/>
              <a:gd name="connsiteY374" fmla="*/ 184 h 4040"/>
              <a:gd name="connsiteX375" fmla="*/ 12552 w 12653"/>
              <a:gd name="connsiteY375" fmla="*/ 184 h 4040"/>
              <a:gd name="connsiteX376" fmla="*/ 12552 w 12653"/>
              <a:gd name="connsiteY376" fmla="*/ 102 h 4040"/>
              <a:gd name="connsiteX377" fmla="*/ 12552 w 12653"/>
              <a:gd name="connsiteY377" fmla="*/ 160 h 4040"/>
              <a:gd name="connsiteX378" fmla="*/ 12492 w 12653"/>
              <a:gd name="connsiteY378" fmla="*/ 160 h 4040"/>
              <a:gd name="connsiteX379" fmla="*/ 12492 w 12653"/>
              <a:gd name="connsiteY379" fmla="*/ 102 h 4040"/>
              <a:gd name="connsiteX380" fmla="*/ 12552 w 12653"/>
              <a:gd name="connsiteY380" fmla="*/ 102 h 4040"/>
              <a:gd name="connsiteX381" fmla="*/ 12492 w 12653"/>
              <a:gd name="connsiteY381" fmla="*/ 82 h 4040"/>
              <a:gd name="connsiteX382" fmla="*/ 12492 w 12653"/>
              <a:gd name="connsiteY382" fmla="*/ 22 h 4040"/>
              <a:gd name="connsiteX383" fmla="*/ 12630 w 12653"/>
              <a:gd name="connsiteY383" fmla="*/ 22 h 4040"/>
              <a:gd name="connsiteX384" fmla="*/ 12630 w 12653"/>
              <a:gd name="connsiteY384" fmla="*/ 160 h 4040"/>
              <a:gd name="connsiteX385" fmla="*/ 12571 w 12653"/>
              <a:gd name="connsiteY385" fmla="*/ 160 h 4040"/>
              <a:gd name="connsiteX386" fmla="*/ 12571 w 12653"/>
              <a:gd name="connsiteY386" fmla="*/ 82 h 4040"/>
              <a:gd name="connsiteX387" fmla="*/ 12492 w 12653"/>
              <a:gd name="connsiteY387" fmla="*/ 82 h 4040"/>
              <a:gd name="connsiteX388" fmla="*/ 80 w 12653"/>
              <a:gd name="connsiteY388" fmla="*/ 3489 h 4040"/>
              <a:gd name="connsiteX389" fmla="*/ 80 w 12653"/>
              <a:gd name="connsiteY389" fmla="*/ 3528 h 4040"/>
              <a:gd name="connsiteX390" fmla="*/ 39 w 12653"/>
              <a:gd name="connsiteY390" fmla="*/ 3528 h 4040"/>
              <a:gd name="connsiteX391" fmla="*/ 39 w 12653"/>
              <a:gd name="connsiteY391" fmla="*/ 3489 h 4040"/>
              <a:gd name="connsiteX392" fmla="*/ 80 w 12653"/>
              <a:gd name="connsiteY392" fmla="*/ 3489 h 4040"/>
              <a:gd name="connsiteX393" fmla="*/ 12574 w 12653"/>
              <a:gd name="connsiteY393" fmla="*/ 575 h 4040"/>
              <a:gd name="connsiteX394" fmla="*/ 12574 w 12653"/>
              <a:gd name="connsiteY394" fmla="*/ 536 h 4040"/>
              <a:gd name="connsiteX395" fmla="*/ 12615 w 12653"/>
              <a:gd name="connsiteY395" fmla="*/ 536 h 4040"/>
              <a:gd name="connsiteX396" fmla="*/ 12615 w 12653"/>
              <a:gd name="connsiteY396" fmla="*/ 575 h 4040"/>
              <a:gd name="connsiteX397" fmla="*/ 12574 w 12653"/>
              <a:gd name="connsiteY397" fmla="*/ 575 h 4040"/>
              <a:gd name="connsiteX0" fmla="*/ 12653 w 12653"/>
              <a:gd name="connsiteY0" fmla="*/ 182 h 4040"/>
              <a:gd name="connsiteX1" fmla="*/ 12653 w 12653"/>
              <a:gd name="connsiteY1" fmla="*/ 0 h 4040"/>
              <a:gd name="connsiteX2" fmla="*/ 12470 w 12653"/>
              <a:gd name="connsiteY2" fmla="*/ 0 h 4040"/>
              <a:gd name="connsiteX3" fmla="*/ 12470 w 12653"/>
              <a:gd name="connsiteY3" fmla="*/ 82 h 4040"/>
              <a:gd name="connsiteX4" fmla="*/ 12414 w 12653"/>
              <a:gd name="connsiteY4" fmla="*/ 82 h 4040"/>
              <a:gd name="connsiteX5" fmla="*/ 12414 w 12653"/>
              <a:gd name="connsiteY5" fmla="*/ 0 h 4040"/>
              <a:gd name="connsiteX6" fmla="*/ 12202 w 12653"/>
              <a:gd name="connsiteY6" fmla="*/ 0 h 4040"/>
              <a:gd name="connsiteX7" fmla="*/ 12202 w 12653"/>
              <a:gd name="connsiteY7" fmla="*/ 130 h 4040"/>
              <a:gd name="connsiteX8" fmla="*/ 12092 w 12653"/>
              <a:gd name="connsiteY8" fmla="*/ 130 h 4040"/>
              <a:gd name="connsiteX9" fmla="*/ 12092 w 12653"/>
              <a:gd name="connsiteY9" fmla="*/ 100 h 4040"/>
              <a:gd name="connsiteX10" fmla="*/ 12155 w 12653"/>
              <a:gd name="connsiteY10" fmla="*/ 100 h 4040"/>
              <a:gd name="connsiteX11" fmla="*/ 12155 w 12653"/>
              <a:gd name="connsiteY11" fmla="*/ 15 h 4040"/>
              <a:gd name="connsiteX12" fmla="*/ 12071 w 12653"/>
              <a:gd name="connsiteY12" fmla="*/ 15 h 4040"/>
              <a:gd name="connsiteX13" fmla="*/ 12071 w 12653"/>
              <a:gd name="connsiteY13" fmla="*/ 78 h 4040"/>
              <a:gd name="connsiteX14" fmla="*/ 12017 w 12653"/>
              <a:gd name="connsiteY14" fmla="*/ 78 h 4040"/>
              <a:gd name="connsiteX15" fmla="*/ 12017 w 12653"/>
              <a:gd name="connsiteY15" fmla="*/ 18 h 4040"/>
              <a:gd name="connsiteX16" fmla="*/ 637 w 12653"/>
              <a:gd name="connsiteY16" fmla="*/ 18 h 4040"/>
              <a:gd name="connsiteX17" fmla="*/ 637 w 12653"/>
              <a:gd name="connsiteY17" fmla="*/ 78 h 4040"/>
              <a:gd name="connsiteX18" fmla="*/ 583 w 12653"/>
              <a:gd name="connsiteY18" fmla="*/ 78 h 4040"/>
              <a:gd name="connsiteX19" fmla="*/ 583 w 12653"/>
              <a:gd name="connsiteY19" fmla="*/ 15 h 4040"/>
              <a:gd name="connsiteX20" fmla="*/ 499 w 12653"/>
              <a:gd name="connsiteY20" fmla="*/ 15 h 4040"/>
              <a:gd name="connsiteX21" fmla="*/ 499 w 12653"/>
              <a:gd name="connsiteY21" fmla="*/ 100 h 4040"/>
              <a:gd name="connsiteX22" fmla="*/ 561 w 12653"/>
              <a:gd name="connsiteY22" fmla="*/ 100 h 4040"/>
              <a:gd name="connsiteX23" fmla="*/ 561 w 12653"/>
              <a:gd name="connsiteY23" fmla="*/ 130 h 4040"/>
              <a:gd name="connsiteX24" fmla="*/ 451 w 12653"/>
              <a:gd name="connsiteY24" fmla="*/ 130 h 4040"/>
              <a:gd name="connsiteX25" fmla="*/ 451 w 12653"/>
              <a:gd name="connsiteY25" fmla="*/ 0 h 4040"/>
              <a:gd name="connsiteX26" fmla="*/ 240 w 12653"/>
              <a:gd name="connsiteY26" fmla="*/ 0 h 4040"/>
              <a:gd name="connsiteX27" fmla="*/ 240 w 12653"/>
              <a:gd name="connsiteY27" fmla="*/ 82 h 4040"/>
              <a:gd name="connsiteX28" fmla="*/ 184 w 12653"/>
              <a:gd name="connsiteY28" fmla="*/ 82 h 4040"/>
              <a:gd name="connsiteX29" fmla="*/ 184 w 12653"/>
              <a:gd name="connsiteY29" fmla="*/ 0 h 4040"/>
              <a:gd name="connsiteX30" fmla="*/ 0 w 12653"/>
              <a:gd name="connsiteY30" fmla="*/ 0 h 4040"/>
              <a:gd name="connsiteX31" fmla="*/ 0 w 12653"/>
              <a:gd name="connsiteY31" fmla="*/ 182 h 4040"/>
              <a:gd name="connsiteX32" fmla="*/ 82 w 12653"/>
              <a:gd name="connsiteY32" fmla="*/ 182 h 4040"/>
              <a:gd name="connsiteX33" fmla="*/ 82 w 12653"/>
              <a:gd name="connsiteY33" fmla="*/ 255 h 4040"/>
              <a:gd name="connsiteX34" fmla="*/ 2 w 12653"/>
              <a:gd name="connsiteY34" fmla="*/ 255 h 4040"/>
              <a:gd name="connsiteX35" fmla="*/ 2 w 12653"/>
              <a:gd name="connsiteY35" fmla="*/ 467 h 4040"/>
              <a:gd name="connsiteX36" fmla="*/ 132 w 12653"/>
              <a:gd name="connsiteY36" fmla="*/ 467 h 4040"/>
              <a:gd name="connsiteX37" fmla="*/ 132 w 12653"/>
              <a:gd name="connsiteY37" fmla="*/ 575 h 4040"/>
              <a:gd name="connsiteX38" fmla="*/ 102 w 12653"/>
              <a:gd name="connsiteY38" fmla="*/ 575 h 4040"/>
              <a:gd name="connsiteX39" fmla="*/ 102 w 12653"/>
              <a:gd name="connsiteY39" fmla="*/ 514 h 4040"/>
              <a:gd name="connsiteX40" fmla="*/ 17 w 12653"/>
              <a:gd name="connsiteY40" fmla="*/ 514 h 4040"/>
              <a:gd name="connsiteX41" fmla="*/ 17 w 12653"/>
              <a:gd name="connsiteY41" fmla="*/ 596 h 4040"/>
              <a:gd name="connsiteX42" fmla="*/ 80 w 12653"/>
              <a:gd name="connsiteY42" fmla="*/ 596 h 4040"/>
              <a:gd name="connsiteX43" fmla="*/ 80 w 12653"/>
              <a:gd name="connsiteY43" fmla="*/ 652 h 4040"/>
              <a:gd name="connsiteX44" fmla="*/ 20 w 12653"/>
              <a:gd name="connsiteY44" fmla="*/ 652 h 4040"/>
              <a:gd name="connsiteX45" fmla="*/ 20 w 12653"/>
              <a:gd name="connsiteY45" fmla="*/ 2708 h 4040"/>
              <a:gd name="connsiteX46" fmla="*/ 80 w 12653"/>
              <a:gd name="connsiteY46" fmla="*/ 2708 h 4040"/>
              <a:gd name="connsiteX47" fmla="*/ 80 w 12653"/>
              <a:gd name="connsiteY47" fmla="*/ 2765 h 4040"/>
              <a:gd name="connsiteX48" fmla="*/ 17 w 12653"/>
              <a:gd name="connsiteY48" fmla="*/ 2765 h 4040"/>
              <a:gd name="connsiteX49" fmla="*/ 17 w 12653"/>
              <a:gd name="connsiteY49" fmla="*/ 2847 h 4040"/>
              <a:gd name="connsiteX50" fmla="*/ 102 w 12653"/>
              <a:gd name="connsiteY50" fmla="*/ 2847 h 4040"/>
              <a:gd name="connsiteX51" fmla="*/ 102 w 12653"/>
              <a:gd name="connsiteY51" fmla="*/ 2786 h 4040"/>
              <a:gd name="connsiteX52" fmla="*/ 132 w 12653"/>
              <a:gd name="connsiteY52" fmla="*/ 2786 h 4040"/>
              <a:gd name="connsiteX53" fmla="*/ 132 w 12653"/>
              <a:gd name="connsiteY53" fmla="*/ 2894 h 4040"/>
              <a:gd name="connsiteX54" fmla="*/ 2 w 12653"/>
              <a:gd name="connsiteY54" fmla="*/ 2894 h 4040"/>
              <a:gd name="connsiteX55" fmla="*/ 2 w 12653"/>
              <a:gd name="connsiteY55" fmla="*/ 3106 h 4040"/>
              <a:gd name="connsiteX56" fmla="*/ 82 w 12653"/>
              <a:gd name="connsiteY56" fmla="*/ 3106 h 4040"/>
              <a:gd name="connsiteX57" fmla="*/ 82 w 12653"/>
              <a:gd name="connsiteY57" fmla="*/ 3179 h 4040"/>
              <a:gd name="connsiteX58" fmla="*/ 0 w 12653"/>
              <a:gd name="connsiteY58" fmla="*/ 3179 h 4040"/>
              <a:gd name="connsiteX59" fmla="*/ 0 w 12653"/>
              <a:gd name="connsiteY59" fmla="*/ 3360 h 4040"/>
              <a:gd name="connsiteX60" fmla="*/ 184 w 12653"/>
              <a:gd name="connsiteY60" fmla="*/ 3360 h 4040"/>
              <a:gd name="connsiteX61" fmla="*/ 184 w 12653"/>
              <a:gd name="connsiteY61" fmla="*/ 3278 h 4040"/>
              <a:gd name="connsiteX62" fmla="*/ 240 w 12653"/>
              <a:gd name="connsiteY62" fmla="*/ 3278 h 4040"/>
              <a:gd name="connsiteX63" fmla="*/ 240 w 12653"/>
              <a:gd name="connsiteY63" fmla="*/ 3360 h 4040"/>
              <a:gd name="connsiteX64" fmla="*/ 451 w 12653"/>
              <a:gd name="connsiteY64" fmla="*/ 3360 h 4040"/>
              <a:gd name="connsiteX65" fmla="*/ 451 w 12653"/>
              <a:gd name="connsiteY65" fmla="*/ 3231 h 4040"/>
              <a:gd name="connsiteX66" fmla="*/ 561 w 12653"/>
              <a:gd name="connsiteY66" fmla="*/ 3231 h 4040"/>
              <a:gd name="connsiteX67" fmla="*/ 561 w 12653"/>
              <a:gd name="connsiteY67" fmla="*/ 3261 h 4040"/>
              <a:gd name="connsiteX68" fmla="*/ 499 w 12653"/>
              <a:gd name="connsiteY68" fmla="*/ 3261 h 4040"/>
              <a:gd name="connsiteX69" fmla="*/ 499 w 12653"/>
              <a:gd name="connsiteY69" fmla="*/ 3345 h 4040"/>
              <a:gd name="connsiteX70" fmla="*/ 583 w 12653"/>
              <a:gd name="connsiteY70" fmla="*/ 3345 h 4040"/>
              <a:gd name="connsiteX71" fmla="*/ 583 w 12653"/>
              <a:gd name="connsiteY71" fmla="*/ 3283 h 4040"/>
              <a:gd name="connsiteX72" fmla="*/ 637 w 12653"/>
              <a:gd name="connsiteY72" fmla="*/ 3283 h 4040"/>
              <a:gd name="connsiteX73" fmla="*/ 637 w 12653"/>
              <a:gd name="connsiteY73" fmla="*/ 3343 h 4040"/>
              <a:gd name="connsiteX74" fmla="*/ 12017 w 12653"/>
              <a:gd name="connsiteY74" fmla="*/ 3343 h 4040"/>
              <a:gd name="connsiteX75" fmla="*/ 12017 w 12653"/>
              <a:gd name="connsiteY75" fmla="*/ 3283 h 4040"/>
              <a:gd name="connsiteX76" fmla="*/ 12071 w 12653"/>
              <a:gd name="connsiteY76" fmla="*/ 3283 h 4040"/>
              <a:gd name="connsiteX77" fmla="*/ 12071 w 12653"/>
              <a:gd name="connsiteY77" fmla="*/ 3345 h 4040"/>
              <a:gd name="connsiteX78" fmla="*/ 12155 w 12653"/>
              <a:gd name="connsiteY78" fmla="*/ 3345 h 4040"/>
              <a:gd name="connsiteX79" fmla="*/ 12155 w 12653"/>
              <a:gd name="connsiteY79" fmla="*/ 3261 h 4040"/>
              <a:gd name="connsiteX80" fmla="*/ 12092 w 12653"/>
              <a:gd name="connsiteY80" fmla="*/ 3261 h 4040"/>
              <a:gd name="connsiteX81" fmla="*/ 12092 w 12653"/>
              <a:gd name="connsiteY81" fmla="*/ 3231 h 4040"/>
              <a:gd name="connsiteX82" fmla="*/ 12202 w 12653"/>
              <a:gd name="connsiteY82" fmla="*/ 3231 h 4040"/>
              <a:gd name="connsiteX83" fmla="*/ 12202 w 12653"/>
              <a:gd name="connsiteY83" fmla="*/ 3360 h 4040"/>
              <a:gd name="connsiteX84" fmla="*/ 12414 w 12653"/>
              <a:gd name="connsiteY84" fmla="*/ 3360 h 4040"/>
              <a:gd name="connsiteX85" fmla="*/ 12414 w 12653"/>
              <a:gd name="connsiteY85" fmla="*/ 3278 h 4040"/>
              <a:gd name="connsiteX86" fmla="*/ 12470 w 12653"/>
              <a:gd name="connsiteY86" fmla="*/ 3278 h 4040"/>
              <a:gd name="connsiteX87" fmla="*/ 12470 w 12653"/>
              <a:gd name="connsiteY87" fmla="*/ 3360 h 4040"/>
              <a:gd name="connsiteX88" fmla="*/ 12653 w 12653"/>
              <a:gd name="connsiteY88" fmla="*/ 3360 h 4040"/>
              <a:gd name="connsiteX89" fmla="*/ 12653 w 12653"/>
              <a:gd name="connsiteY89" fmla="*/ 3179 h 4040"/>
              <a:gd name="connsiteX90" fmla="*/ 12571 w 12653"/>
              <a:gd name="connsiteY90" fmla="*/ 3179 h 4040"/>
              <a:gd name="connsiteX91" fmla="*/ 12571 w 12653"/>
              <a:gd name="connsiteY91" fmla="*/ 3106 h 4040"/>
              <a:gd name="connsiteX92" fmla="*/ 12651 w 12653"/>
              <a:gd name="connsiteY92" fmla="*/ 3106 h 4040"/>
              <a:gd name="connsiteX93" fmla="*/ 12651 w 12653"/>
              <a:gd name="connsiteY93" fmla="*/ 2894 h 4040"/>
              <a:gd name="connsiteX94" fmla="*/ 12522 w 12653"/>
              <a:gd name="connsiteY94" fmla="*/ 2894 h 4040"/>
              <a:gd name="connsiteX95" fmla="*/ 12522 w 12653"/>
              <a:gd name="connsiteY95" fmla="*/ 2786 h 4040"/>
              <a:gd name="connsiteX96" fmla="*/ 12552 w 12653"/>
              <a:gd name="connsiteY96" fmla="*/ 2786 h 4040"/>
              <a:gd name="connsiteX97" fmla="*/ 12552 w 12653"/>
              <a:gd name="connsiteY97" fmla="*/ 2847 h 4040"/>
              <a:gd name="connsiteX98" fmla="*/ 12636 w 12653"/>
              <a:gd name="connsiteY98" fmla="*/ 2847 h 4040"/>
              <a:gd name="connsiteX99" fmla="*/ 12636 w 12653"/>
              <a:gd name="connsiteY99" fmla="*/ 2765 h 4040"/>
              <a:gd name="connsiteX100" fmla="*/ 12574 w 12653"/>
              <a:gd name="connsiteY100" fmla="*/ 2765 h 4040"/>
              <a:gd name="connsiteX101" fmla="*/ 12574 w 12653"/>
              <a:gd name="connsiteY101" fmla="*/ 2708 h 4040"/>
              <a:gd name="connsiteX102" fmla="*/ 12634 w 12653"/>
              <a:gd name="connsiteY102" fmla="*/ 2708 h 4040"/>
              <a:gd name="connsiteX103" fmla="*/ 12634 w 12653"/>
              <a:gd name="connsiteY103" fmla="*/ 652 h 4040"/>
              <a:gd name="connsiteX104" fmla="*/ 12574 w 12653"/>
              <a:gd name="connsiteY104" fmla="*/ 652 h 4040"/>
              <a:gd name="connsiteX105" fmla="*/ 12574 w 12653"/>
              <a:gd name="connsiteY105" fmla="*/ 596 h 4040"/>
              <a:gd name="connsiteX106" fmla="*/ 12636 w 12653"/>
              <a:gd name="connsiteY106" fmla="*/ 596 h 4040"/>
              <a:gd name="connsiteX107" fmla="*/ 12636 w 12653"/>
              <a:gd name="connsiteY107" fmla="*/ 514 h 4040"/>
              <a:gd name="connsiteX108" fmla="*/ 12552 w 12653"/>
              <a:gd name="connsiteY108" fmla="*/ 514 h 4040"/>
              <a:gd name="connsiteX109" fmla="*/ 12552 w 12653"/>
              <a:gd name="connsiteY109" fmla="*/ 575 h 4040"/>
              <a:gd name="connsiteX110" fmla="*/ 12522 w 12653"/>
              <a:gd name="connsiteY110" fmla="*/ 575 h 4040"/>
              <a:gd name="connsiteX111" fmla="*/ 12522 w 12653"/>
              <a:gd name="connsiteY111" fmla="*/ 467 h 4040"/>
              <a:gd name="connsiteX112" fmla="*/ 12651 w 12653"/>
              <a:gd name="connsiteY112" fmla="*/ 467 h 4040"/>
              <a:gd name="connsiteX113" fmla="*/ 12651 w 12653"/>
              <a:gd name="connsiteY113" fmla="*/ 255 h 4040"/>
              <a:gd name="connsiteX114" fmla="*/ 12571 w 12653"/>
              <a:gd name="connsiteY114" fmla="*/ 255 h 4040"/>
              <a:gd name="connsiteX115" fmla="*/ 12571 w 12653"/>
              <a:gd name="connsiteY115" fmla="*/ 182 h 4040"/>
              <a:gd name="connsiteX116" fmla="*/ 12653 w 12653"/>
              <a:gd name="connsiteY116" fmla="*/ 182 h 4040"/>
              <a:gd name="connsiteX117" fmla="*/ 561 w 12653"/>
              <a:gd name="connsiteY117" fmla="*/ 3283 h 4040"/>
              <a:gd name="connsiteX118" fmla="*/ 561 w 12653"/>
              <a:gd name="connsiteY118" fmla="*/ 3324 h 4040"/>
              <a:gd name="connsiteX119" fmla="*/ 520 w 12653"/>
              <a:gd name="connsiteY119" fmla="*/ 3324 h 4040"/>
              <a:gd name="connsiteX120" fmla="*/ 520 w 12653"/>
              <a:gd name="connsiteY120" fmla="*/ 3283 h 4040"/>
              <a:gd name="connsiteX121" fmla="*/ 561 w 12653"/>
              <a:gd name="connsiteY121" fmla="*/ 3283 h 4040"/>
              <a:gd name="connsiteX122" fmla="*/ 12092 w 12653"/>
              <a:gd name="connsiteY122" fmla="*/ 78 h 4040"/>
              <a:gd name="connsiteX123" fmla="*/ 12092 w 12653"/>
              <a:gd name="connsiteY123" fmla="*/ 37 h 4040"/>
              <a:gd name="connsiteX124" fmla="*/ 12133 w 12653"/>
              <a:gd name="connsiteY124" fmla="*/ 37 h 4040"/>
              <a:gd name="connsiteX125" fmla="*/ 12133 w 12653"/>
              <a:gd name="connsiteY125" fmla="*/ 78 h 4040"/>
              <a:gd name="connsiteX126" fmla="*/ 12092 w 12653"/>
              <a:gd name="connsiteY126" fmla="*/ 78 h 4040"/>
              <a:gd name="connsiteX127" fmla="*/ 12574 w 12653"/>
              <a:gd name="connsiteY127" fmla="*/ 2825 h 4040"/>
              <a:gd name="connsiteX128" fmla="*/ 12574 w 12653"/>
              <a:gd name="connsiteY128" fmla="*/ 2786 h 4040"/>
              <a:gd name="connsiteX129" fmla="*/ 12615 w 12653"/>
              <a:gd name="connsiteY129" fmla="*/ 2786 h 4040"/>
              <a:gd name="connsiteX130" fmla="*/ 12615 w 12653"/>
              <a:gd name="connsiteY130" fmla="*/ 2825 h 4040"/>
              <a:gd name="connsiteX131" fmla="*/ 12574 w 12653"/>
              <a:gd name="connsiteY131" fmla="*/ 2825 h 4040"/>
              <a:gd name="connsiteX132" fmla="*/ 12492 w 12653"/>
              <a:gd name="connsiteY132" fmla="*/ 3339 h 4040"/>
              <a:gd name="connsiteX133" fmla="*/ 12492 w 12653"/>
              <a:gd name="connsiteY133" fmla="*/ 3278 h 4040"/>
              <a:gd name="connsiteX134" fmla="*/ 12571 w 12653"/>
              <a:gd name="connsiteY134" fmla="*/ 3278 h 4040"/>
              <a:gd name="connsiteX135" fmla="*/ 12571 w 12653"/>
              <a:gd name="connsiteY135" fmla="*/ 3201 h 4040"/>
              <a:gd name="connsiteX136" fmla="*/ 12630 w 12653"/>
              <a:gd name="connsiteY136" fmla="*/ 3201 h 4040"/>
              <a:gd name="connsiteX137" fmla="*/ 12630 w 12653"/>
              <a:gd name="connsiteY137" fmla="*/ 3339 h 4040"/>
              <a:gd name="connsiteX138" fmla="*/ 12492 w 12653"/>
              <a:gd name="connsiteY138" fmla="*/ 3339 h 4040"/>
              <a:gd name="connsiteX139" fmla="*/ 12492 w 12653"/>
              <a:gd name="connsiteY139" fmla="*/ 3259 h 4040"/>
              <a:gd name="connsiteX140" fmla="*/ 12492 w 12653"/>
              <a:gd name="connsiteY140" fmla="*/ 3201 h 4040"/>
              <a:gd name="connsiteX141" fmla="*/ 12552 w 12653"/>
              <a:gd name="connsiteY141" fmla="*/ 3201 h 4040"/>
              <a:gd name="connsiteX142" fmla="*/ 12552 w 12653"/>
              <a:gd name="connsiteY142" fmla="*/ 3259 h 4040"/>
              <a:gd name="connsiteX143" fmla="*/ 12492 w 12653"/>
              <a:gd name="connsiteY143" fmla="*/ 3259 h 4040"/>
              <a:gd name="connsiteX144" fmla="*/ 12487 w 12653"/>
              <a:gd name="connsiteY144" fmla="*/ 3084 h 4040"/>
              <a:gd name="connsiteX145" fmla="*/ 12487 w 12653"/>
              <a:gd name="connsiteY145" fmla="*/ 3021 h 4040"/>
              <a:gd name="connsiteX146" fmla="*/ 12552 w 12653"/>
              <a:gd name="connsiteY146" fmla="*/ 3021 h 4040"/>
              <a:gd name="connsiteX147" fmla="*/ 12552 w 12653"/>
              <a:gd name="connsiteY147" fmla="*/ 3084 h 4040"/>
              <a:gd name="connsiteX148" fmla="*/ 12487 w 12653"/>
              <a:gd name="connsiteY148" fmla="*/ 3084 h 4040"/>
              <a:gd name="connsiteX149" fmla="*/ 12552 w 12653"/>
              <a:gd name="connsiteY149" fmla="*/ 3106 h 4040"/>
              <a:gd name="connsiteX150" fmla="*/ 12552 w 12653"/>
              <a:gd name="connsiteY150" fmla="*/ 3177 h 4040"/>
              <a:gd name="connsiteX151" fmla="*/ 12487 w 12653"/>
              <a:gd name="connsiteY151" fmla="*/ 3177 h 4040"/>
              <a:gd name="connsiteX152" fmla="*/ 12487 w 12653"/>
              <a:gd name="connsiteY152" fmla="*/ 3106 h 4040"/>
              <a:gd name="connsiteX153" fmla="*/ 12552 w 12653"/>
              <a:gd name="connsiteY153" fmla="*/ 3106 h 4040"/>
              <a:gd name="connsiteX154" fmla="*/ 12470 w 12653"/>
              <a:gd name="connsiteY154" fmla="*/ 3196 h 4040"/>
              <a:gd name="connsiteX155" fmla="*/ 12470 w 12653"/>
              <a:gd name="connsiteY155" fmla="*/ 3259 h 4040"/>
              <a:gd name="connsiteX156" fmla="*/ 12414 w 12653"/>
              <a:gd name="connsiteY156" fmla="*/ 3259 h 4040"/>
              <a:gd name="connsiteX157" fmla="*/ 12414 w 12653"/>
              <a:gd name="connsiteY157" fmla="*/ 3196 h 4040"/>
              <a:gd name="connsiteX158" fmla="*/ 12470 w 12653"/>
              <a:gd name="connsiteY158" fmla="*/ 3196 h 4040"/>
              <a:gd name="connsiteX159" fmla="*/ 12470 w 12653"/>
              <a:gd name="connsiteY159" fmla="*/ 3106 h 4040"/>
              <a:gd name="connsiteX160" fmla="*/ 12470 w 12653"/>
              <a:gd name="connsiteY160" fmla="*/ 3177 h 4040"/>
              <a:gd name="connsiteX161" fmla="*/ 12414 w 12653"/>
              <a:gd name="connsiteY161" fmla="*/ 3177 h 4040"/>
              <a:gd name="connsiteX162" fmla="*/ 12414 w 12653"/>
              <a:gd name="connsiteY162" fmla="*/ 3106 h 4040"/>
              <a:gd name="connsiteX163" fmla="*/ 12470 w 12653"/>
              <a:gd name="connsiteY163" fmla="*/ 3106 h 4040"/>
              <a:gd name="connsiteX164" fmla="*/ 12092 w 12653"/>
              <a:gd name="connsiteY164" fmla="*/ 3324 h 4040"/>
              <a:gd name="connsiteX165" fmla="*/ 12092 w 12653"/>
              <a:gd name="connsiteY165" fmla="*/ 3283 h 4040"/>
              <a:gd name="connsiteX166" fmla="*/ 12133 w 12653"/>
              <a:gd name="connsiteY166" fmla="*/ 3283 h 4040"/>
              <a:gd name="connsiteX167" fmla="*/ 12133 w 12653"/>
              <a:gd name="connsiteY167" fmla="*/ 3324 h 4040"/>
              <a:gd name="connsiteX168" fmla="*/ 12092 w 12653"/>
              <a:gd name="connsiteY168" fmla="*/ 3324 h 4040"/>
              <a:gd name="connsiteX169" fmla="*/ 240 w 12653"/>
              <a:gd name="connsiteY169" fmla="*/ 3196 h 4040"/>
              <a:gd name="connsiteX170" fmla="*/ 240 w 12653"/>
              <a:gd name="connsiteY170" fmla="*/ 3259 h 4040"/>
              <a:gd name="connsiteX171" fmla="*/ 184 w 12653"/>
              <a:gd name="connsiteY171" fmla="*/ 3259 h 4040"/>
              <a:gd name="connsiteX172" fmla="*/ 184 w 12653"/>
              <a:gd name="connsiteY172" fmla="*/ 3196 h 4040"/>
              <a:gd name="connsiteX173" fmla="*/ 240 w 12653"/>
              <a:gd name="connsiteY173" fmla="*/ 3196 h 4040"/>
              <a:gd name="connsiteX174" fmla="*/ 240 w 12653"/>
              <a:gd name="connsiteY174" fmla="*/ 3106 h 4040"/>
              <a:gd name="connsiteX175" fmla="*/ 240 w 12653"/>
              <a:gd name="connsiteY175" fmla="*/ 3177 h 4040"/>
              <a:gd name="connsiteX176" fmla="*/ 184 w 12653"/>
              <a:gd name="connsiteY176" fmla="*/ 3177 h 4040"/>
              <a:gd name="connsiteX177" fmla="*/ 184 w 12653"/>
              <a:gd name="connsiteY177" fmla="*/ 3106 h 4040"/>
              <a:gd name="connsiteX178" fmla="*/ 240 w 12653"/>
              <a:gd name="connsiteY178" fmla="*/ 3106 h 4040"/>
              <a:gd name="connsiteX179" fmla="*/ 102 w 12653"/>
              <a:gd name="connsiteY179" fmla="*/ 3084 h 4040"/>
              <a:gd name="connsiteX180" fmla="*/ 102 w 12653"/>
              <a:gd name="connsiteY180" fmla="*/ 3021 h 4040"/>
              <a:gd name="connsiteX181" fmla="*/ 166 w 12653"/>
              <a:gd name="connsiteY181" fmla="*/ 3021 h 4040"/>
              <a:gd name="connsiteX182" fmla="*/ 166 w 12653"/>
              <a:gd name="connsiteY182" fmla="*/ 3084 h 4040"/>
              <a:gd name="connsiteX183" fmla="*/ 102 w 12653"/>
              <a:gd name="connsiteY183" fmla="*/ 3084 h 4040"/>
              <a:gd name="connsiteX184" fmla="*/ 102 w 12653"/>
              <a:gd name="connsiteY184" fmla="*/ 3177 h 4040"/>
              <a:gd name="connsiteX185" fmla="*/ 102 w 12653"/>
              <a:gd name="connsiteY185" fmla="*/ 3106 h 4040"/>
              <a:gd name="connsiteX186" fmla="*/ 166 w 12653"/>
              <a:gd name="connsiteY186" fmla="*/ 3106 h 4040"/>
              <a:gd name="connsiteX187" fmla="*/ 166 w 12653"/>
              <a:gd name="connsiteY187" fmla="*/ 3177 h 4040"/>
              <a:gd name="connsiteX188" fmla="*/ 102 w 12653"/>
              <a:gd name="connsiteY188" fmla="*/ 3177 h 4040"/>
              <a:gd name="connsiteX189" fmla="*/ 102 w 12653"/>
              <a:gd name="connsiteY189" fmla="*/ 3259 h 4040"/>
              <a:gd name="connsiteX190" fmla="*/ 102 w 12653"/>
              <a:gd name="connsiteY190" fmla="*/ 3201 h 4040"/>
              <a:gd name="connsiteX191" fmla="*/ 162 w 12653"/>
              <a:gd name="connsiteY191" fmla="*/ 3201 h 4040"/>
              <a:gd name="connsiteX192" fmla="*/ 162 w 12653"/>
              <a:gd name="connsiteY192" fmla="*/ 3259 h 4040"/>
              <a:gd name="connsiteX193" fmla="*/ 102 w 12653"/>
              <a:gd name="connsiteY193" fmla="*/ 3259 h 4040"/>
              <a:gd name="connsiteX194" fmla="*/ 162 w 12653"/>
              <a:gd name="connsiteY194" fmla="*/ 3278 h 4040"/>
              <a:gd name="connsiteX195" fmla="*/ 162 w 12653"/>
              <a:gd name="connsiteY195" fmla="*/ 3339 h 4040"/>
              <a:gd name="connsiteX196" fmla="*/ 24 w 12653"/>
              <a:gd name="connsiteY196" fmla="*/ 3339 h 4040"/>
              <a:gd name="connsiteX197" fmla="*/ 24 w 12653"/>
              <a:gd name="connsiteY197" fmla="*/ 3201 h 4040"/>
              <a:gd name="connsiteX198" fmla="*/ 82 w 12653"/>
              <a:gd name="connsiteY198" fmla="*/ 3201 h 4040"/>
              <a:gd name="connsiteX199" fmla="*/ 82 w 12653"/>
              <a:gd name="connsiteY199" fmla="*/ 3278 h 4040"/>
              <a:gd name="connsiteX200" fmla="*/ 162 w 12653"/>
              <a:gd name="connsiteY200" fmla="*/ 3278 h 4040"/>
              <a:gd name="connsiteX201" fmla="*/ 80 w 12653"/>
              <a:gd name="connsiteY201" fmla="*/ 536 h 4040"/>
              <a:gd name="connsiteX202" fmla="*/ 80 w 12653"/>
              <a:gd name="connsiteY202" fmla="*/ 575 h 4040"/>
              <a:gd name="connsiteX203" fmla="*/ 39 w 12653"/>
              <a:gd name="connsiteY203" fmla="*/ 575 h 4040"/>
              <a:gd name="connsiteX204" fmla="*/ 39 w 12653"/>
              <a:gd name="connsiteY204" fmla="*/ 536 h 4040"/>
              <a:gd name="connsiteX205" fmla="*/ 80 w 12653"/>
              <a:gd name="connsiteY205" fmla="*/ 536 h 4040"/>
              <a:gd name="connsiteX206" fmla="*/ 162 w 12653"/>
              <a:gd name="connsiteY206" fmla="*/ 22 h 4040"/>
              <a:gd name="connsiteX207" fmla="*/ 162 w 12653"/>
              <a:gd name="connsiteY207" fmla="*/ 82 h 4040"/>
              <a:gd name="connsiteX208" fmla="*/ 82 w 12653"/>
              <a:gd name="connsiteY208" fmla="*/ 82 h 4040"/>
              <a:gd name="connsiteX209" fmla="*/ 82 w 12653"/>
              <a:gd name="connsiteY209" fmla="*/ 160 h 4040"/>
              <a:gd name="connsiteX210" fmla="*/ 24 w 12653"/>
              <a:gd name="connsiteY210" fmla="*/ 160 h 4040"/>
              <a:gd name="connsiteX211" fmla="*/ 24 w 12653"/>
              <a:gd name="connsiteY211" fmla="*/ 22 h 4040"/>
              <a:gd name="connsiteX212" fmla="*/ 162 w 12653"/>
              <a:gd name="connsiteY212" fmla="*/ 22 h 4040"/>
              <a:gd name="connsiteX213" fmla="*/ 162 w 12653"/>
              <a:gd name="connsiteY213" fmla="*/ 102 h 4040"/>
              <a:gd name="connsiteX214" fmla="*/ 162 w 12653"/>
              <a:gd name="connsiteY214" fmla="*/ 160 h 4040"/>
              <a:gd name="connsiteX215" fmla="*/ 102 w 12653"/>
              <a:gd name="connsiteY215" fmla="*/ 160 h 4040"/>
              <a:gd name="connsiteX216" fmla="*/ 102 w 12653"/>
              <a:gd name="connsiteY216" fmla="*/ 102 h 4040"/>
              <a:gd name="connsiteX217" fmla="*/ 162 w 12653"/>
              <a:gd name="connsiteY217" fmla="*/ 102 h 4040"/>
              <a:gd name="connsiteX218" fmla="*/ 166 w 12653"/>
              <a:gd name="connsiteY218" fmla="*/ 277 h 4040"/>
              <a:gd name="connsiteX219" fmla="*/ 166 w 12653"/>
              <a:gd name="connsiteY219" fmla="*/ 339 h 4040"/>
              <a:gd name="connsiteX220" fmla="*/ 102 w 12653"/>
              <a:gd name="connsiteY220" fmla="*/ 339 h 4040"/>
              <a:gd name="connsiteX221" fmla="*/ 102 w 12653"/>
              <a:gd name="connsiteY221" fmla="*/ 277 h 4040"/>
              <a:gd name="connsiteX222" fmla="*/ 166 w 12653"/>
              <a:gd name="connsiteY222" fmla="*/ 277 h 4040"/>
              <a:gd name="connsiteX223" fmla="*/ 102 w 12653"/>
              <a:gd name="connsiteY223" fmla="*/ 255 h 4040"/>
              <a:gd name="connsiteX224" fmla="*/ 102 w 12653"/>
              <a:gd name="connsiteY224" fmla="*/ 184 h 4040"/>
              <a:gd name="connsiteX225" fmla="*/ 166 w 12653"/>
              <a:gd name="connsiteY225" fmla="*/ 184 h 4040"/>
              <a:gd name="connsiteX226" fmla="*/ 166 w 12653"/>
              <a:gd name="connsiteY226" fmla="*/ 255 h 4040"/>
              <a:gd name="connsiteX227" fmla="*/ 102 w 12653"/>
              <a:gd name="connsiteY227" fmla="*/ 255 h 4040"/>
              <a:gd name="connsiteX228" fmla="*/ 184 w 12653"/>
              <a:gd name="connsiteY228" fmla="*/ 255 h 4040"/>
              <a:gd name="connsiteX229" fmla="*/ 184 w 12653"/>
              <a:gd name="connsiteY229" fmla="*/ 184 h 4040"/>
              <a:gd name="connsiteX230" fmla="*/ 240 w 12653"/>
              <a:gd name="connsiteY230" fmla="*/ 184 h 4040"/>
              <a:gd name="connsiteX231" fmla="*/ 240 w 12653"/>
              <a:gd name="connsiteY231" fmla="*/ 255 h 4040"/>
              <a:gd name="connsiteX232" fmla="*/ 184 w 12653"/>
              <a:gd name="connsiteY232" fmla="*/ 255 h 4040"/>
              <a:gd name="connsiteX233" fmla="*/ 184 w 12653"/>
              <a:gd name="connsiteY233" fmla="*/ 164 h 4040"/>
              <a:gd name="connsiteX234" fmla="*/ 184 w 12653"/>
              <a:gd name="connsiteY234" fmla="*/ 102 h 4040"/>
              <a:gd name="connsiteX235" fmla="*/ 240 w 12653"/>
              <a:gd name="connsiteY235" fmla="*/ 102 h 4040"/>
              <a:gd name="connsiteX236" fmla="*/ 240 w 12653"/>
              <a:gd name="connsiteY236" fmla="*/ 164 h 4040"/>
              <a:gd name="connsiteX237" fmla="*/ 184 w 12653"/>
              <a:gd name="connsiteY237" fmla="*/ 164 h 4040"/>
              <a:gd name="connsiteX238" fmla="*/ 561 w 12653"/>
              <a:gd name="connsiteY238" fmla="*/ 37 h 4040"/>
              <a:gd name="connsiteX239" fmla="*/ 561 w 12653"/>
              <a:gd name="connsiteY239" fmla="*/ 78 h 4040"/>
              <a:gd name="connsiteX240" fmla="*/ 520 w 12653"/>
              <a:gd name="connsiteY240" fmla="*/ 78 h 4040"/>
              <a:gd name="connsiteX241" fmla="*/ 520 w 12653"/>
              <a:gd name="connsiteY241" fmla="*/ 37 h 4040"/>
              <a:gd name="connsiteX242" fmla="*/ 561 w 12653"/>
              <a:gd name="connsiteY242" fmla="*/ 37 h 4040"/>
              <a:gd name="connsiteX243" fmla="*/ 12414 w 12653"/>
              <a:gd name="connsiteY243" fmla="*/ 164 h 4040"/>
              <a:gd name="connsiteX244" fmla="*/ 12414 w 12653"/>
              <a:gd name="connsiteY244" fmla="*/ 102 h 4040"/>
              <a:gd name="connsiteX245" fmla="*/ 12470 w 12653"/>
              <a:gd name="connsiteY245" fmla="*/ 102 h 4040"/>
              <a:gd name="connsiteX246" fmla="*/ 12470 w 12653"/>
              <a:gd name="connsiteY246" fmla="*/ 164 h 4040"/>
              <a:gd name="connsiteX247" fmla="*/ 12414 w 12653"/>
              <a:gd name="connsiteY247" fmla="*/ 164 h 4040"/>
              <a:gd name="connsiteX248" fmla="*/ 12414 w 12653"/>
              <a:gd name="connsiteY248" fmla="*/ 255 h 4040"/>
              <a:gd name="connsiteX249" fmla="*/ 12414 w 12653"/>
              <a:gd name="connsiteY249" fmla="*/ 184 h 4040"/>
              <a:gd name="connsiteX250" fmla="*/ 12470 w 12653"/>
              <a:gd name="connsiteY250" fmla="*/ 184 h 4040"/>
              <a:gd name="connsiteX251" fmla="*/ 12470 w 12653"/>
              <a:gd name="connsiteY251" fmla="*/ 255 h 4040"/>
              <a:gd name="connsiteX252" fmla="*/ 12414 w 12653"/>
              <a:gd name="connsiteY252" fmla="*/ 255 h 4040"/>
              <a:gd name="connsiteX253" fmla="*/ 12552 w 12653"/>
              <a:gd name="connsiteY253" fmla="*/ 596 h 4040"/>
              <a:gd name="connsiteX254" fmla="*/ 12552 w 12653"/>
              <a:gd name="connsiteY254" fmla="*/ 674 h 4040"/>
              <a:gd name="connsiteX255" fmla="*/ 12612 w 12653"/>
              <a:gd name="connsiteY255" fmla="*/ 674 h 4040"/>
              <a:gd name="connsiteX256" fmla="*/ 12612 w 12653"/>
              <a:gd name="connsiteY256" fmla="*/ 3390 h 4040"/>
              <a:gd name="connsiteX257" fmla="*/ 12552 w 12653"/>
              <a:gd name="connsiteY257" fmla="*/ 3390 h 4040"/>
              <a:gd name="connsiteX258" fmla="*/ 12552 w 12653"/>
              <a:gd name="connsiteY258" fmla="*/ 3468 h 4040"/>
              <a:gd name="connsiteX259" fmla="*/ 12500 w 12653"/>
              <a:gd name="connsiteY259" fmla="*/ 3468 h 4040"/>
              <a:gd name="connsiteX260" fmla="*/ 12500 w 12653"/>
              <a:gd name="connsiteY260" fmla="*/ 3619 h 4040"/>
              <a:gd name="connsiteX261" fmla="*/ 12628 w 12653"/>
              <a:gd name="connsiteY261" fmla="*/ 3619 h 4040"/>
              <a:gd name="connsiteX262" fmla="*/ 12628 w 12653"/>
              <a:gd name="connsiteY262" fmla="*/ 3787 h 4040"/>
              <a:gd name="connsiteX263" fmla="*/ 12571 w 12653"/>
              <a:gd name="connsiteY263" fmla="*/ 3787 h 4040"/>
              <a:gd name="connsiteX264" fmla="*/ 12571 w 12653"/>
              <a:gd name="connsiteY264" fmla="*/ 3705 h 4040"/>
              <a:gd name="connsiteX265" fmla="*/ 12470 w 12653"/>
              <a:gd name="connsiteY265" fmla="*/ 3705 h 4040"/>
              <a:gd name="connsiteX266" fmla="*/ 12470 w 12653"/>
              <a:gd name="connsiteY266" fmla="*/ 3787 h 4040"/>
              <a:gd name="connsiteX267" fmla="*/ 12392 w 12653"/>
              <a:gd name="connsiteY267" fmla="*/ 3787 h 4040"/>
              <a:gd name="connsiteX268" fmla="*/ 12392 w 12653"/>
              <a:gd name="connsiteY268" fmla="*/ 3880 h 4040"/>
              <a:gd name="connsiteX269" fmla="*/ 12300 w 12653"/>
              <a:gd name="connsiteY269" fmla="*/ 3880 h 4040"/>
              <a:gd name="connsiteX270" fmla="*/ 12300 w 12653"/>
              <a:gd name="connsiteY270" fmla="*/ 3981 h 4040"/>
              <a:gd name="connsiteX271" fmla="*/ 12392 w 12653"/>
              <a:gd name="connsiteY271" fmla="*/ 3981 h 4040"/>
              <a:gd name="connsiteX272" fmla="*/ 12392 w 12653"/>
              <a:gd name="connsiteY272" fmla="*/ 4040 h 4040"/>
              <a:gd name="connsiteX273" fmla="*/ 12224 w 12653"/>
              <a:gd name="connsiteY273" fmla="*/ 4040 h 4040"/>
              <a:gd name="connsiteX274" fmla="*/ 12224 w 12653"/>
              <a:gd name="connsiteY274" fmla="*/ 3912 h 4040"/>
              <a:gd name="connsiteX275" fmla="*/ 12071 w 12653"/>
              <a:gd name="connsiteY275" fmla="*/ 3912 h 4040"/>
              <a:gd name="connsiteX276" fmla="*/ 12071 w 12653"/>
              <a:gd name="connsiteY276" fmla="*/ 3964 h 4040"/>
              <a:gd name="connsiteX277" fmla="*/ 11995 w 12653"/>
              <a:gd name="connsiteY277" fmla="*/ 3964 h 4040"/>
              <a:gd name="connsiteX278" fmla="*/ 11995 w 12653"/>
              <a:gd name="connsiteY278" fmla="*/ 4025 h 4040"/>
              <a:gd name="connsiteX279" fmla="*/ 658 w 12653"/>
              <a:gd name="connsiteY279" fmla="*/ 4025 h 4040"/>
              <a:gd name="connsiteX280" fmla="*/ 658 w 12653"/>
              <a:gd name="connsiteY280" fmla="*/ 3964 h 4040"/>
              <a:gd name="connsiteX281" fmla="*/ 583 w 12653"/>
              <a:gd name="connsiteY281" fmla="*/ 3964 h 4040"/>
              <a:gd name="connsiteX282" fmla="*/ 583 w 12653"/>
              <a:gd name="connsiteY282" fmla="*/ 3912 h 4040"/>
              <a:gd name="connsiteX283" fmla="*/ 430 w 12653"/>
              <a:gd name="connsiteY283" fmla="*/ 3912 h 4040"/>
              <a:gd name="connsiteX284" fmla="*/ 430 w 12653"/>
              <a:gd name="connsiteY284" fmla="*/ 4040 h 4040"/>
              <a:gd name="connsiteX285" fmla="*/ 261 w 12653"/>
              <a:gd name="connsiteY285" fmla="*/ 4040 h 4040"/>
              <a:gd name="connsiteX286" fmla="*/ 261 w 12653"/>
              <a:gd name="connsiteY286" fmla="*/ 3981 h 4040"/>
              <a:gd name="connsiteX287" fmla="*/ 354 w 12653"/>
              <a:gd name="connsiteY287" fmla="*/ 3981 h 4040"/>
              <a:gd name="connsiteX288" fmla="*/ 354 w 12653"/>
              <a:gd name="connsiteY288" fmla="*/ 3880 h 4040"/>
              <a:gd name="connsiteX289" fmla="*/ 261 w 12653"/>
              <a:gd name="connsiteY289" fmla="*/ 3880 h 4040"/>
              <a:gd name="connsiteX290" fmla="*/ 261 w 12653"/>
              <a:gd name="connsiteY290" fmla="*/ 3787 h 4040"/>
              <a:gd name="connsiteX291" fmla="*/ 184 w 12653"/>
              <a:gd name="connsiteY291" fmla="*/ 3787 h 4040"/>
              <a:gd name="connsiteX292" fmla="*/ 184 w 12653"/>
              <a:gd name="connsiteY292" fmla="*/ 3705 h 4040"/>
              <a:gd name="connsiteX293" fmla="*/ 82 w 12653"/>
              <a:gd name="connsiteY293" fmla="*/ 3705 h 4040"/>
              <a:gd name="connsiteX294" fmla="*/ 82 w 12653"/>
              <a:gd name="connsiteY294" fmla="*/ 3787 h 4040"/>
              <a:gd name="connsiteX295" fmla="*/ 26 w 12653"/>
              <a:gd name="connsiteY295" fmla="*/ 3787 h 4040"/>
              <a:gd name="connsiteX296" fmla="*/ 26 w 12653"/>
              <a:gd name="connsiteY296" fmla="*/ 3619 h 4040"/>
              <a:gd name="connsiteX297" fmla="*/ 153 w 12653"/>
              <a:gd name="connsiteY297" fmla="*/ 3619 h 4040"/>
              <a:gd name="connsiteX298" fmla="*/ 153 w 12653"/>
              <a:gd name="connsiteY298" fmla="*/ 3468 h 4040"/>
              <a:gd name="connsiteX299" fmla="*/ 102 w 12653"/>
              <a:gd name="connsiteY299" fmla="*/ 3468 h 4040"/>
              <a:gd name="connsiteX300" fmla="*/ 102 w 12653"/>
              <a:gd name="connsiteY300" fmla="*/ 3390 h 4040"/>
              <a:gd name="connsiteX301" fmla="*/ 41 w 12653"/>
              <a:gd name="connsiteY301" fmla="*/ 3390 h 4040"/>
              <a:gd name="connsiteX302" fmla="*/ 41 w 12653"/>
              <a:gd name="connsiteY302" fmla="*/ 674 h 4040"/>
              <a:gd name="connsiteX303" fmla="*/ 102 w 12653"/>
              <a:gd name="connsiteY303" fmla="*/ 674 h 4040"/>
              <a:gd name="connsiteX304" fmla="*/ 102 w 12653"/>
              <a:gd name="connsiteY304" fmla="*/ 596 h 4040"/>
              <a:gd name="connsiteX305" fmla="*/ 153 w 12653"/>
              <a:gd name="connsiteY305" fmla="*/ 596 h 4040"/>
              <a:gd name="connsiteX306" fmla="*/ 153 w 12653"/>
              <a:gd name="connsiteY306" fmla="*/ 445 h 4040"/>
              <a:gd name="connsiteX307" fmla="*/ 26 w 12653"/>
              <a:gd name="connsiteY307" fmla="*/ 445 h 4040"/>
              <a:gd name="connsiteX308" fmla="*/ 26 w 12653"/>
              <a:gd name="connsiteY308" fmla="*/ 277 h 4040"/>
              <a:gd name="connsiteX309" fmla="*/ 82 w 12653"/>
              <a:gd name="connsiteY309" fmla="*/ 277 h 4040"/>
              <a:gd name="connsiteX310" fmla="*/ 82 w 12653"/>
              <a:gd name="connsiteY310" fmla="*/ 359 h 4040"/>
              <a:gd name="connsiteX311" fmla="*/ 184 w 12653"/>
              <a:gd name="connsiteY311" fmla="*/ 359 h 4040"/>
              <a:gd name="connsiteX312" fmla="*/ 184 w 12653"/>
              <a:gd name="connsiteY312" fmla="*/ 277 h 4040"/>
              <a:gd name="connsiteX313" fmla="*/ 261 w 12653"/>
              <a:gd name="connsiteY313" fmla="*/ 277 h 4040"/>
              <a:gd name="connsiteX314" fmla="*/ 261 w 12653"/>
              <a:gd name="connsiteY314" fmla="*/ 184 h 4040"/>
              <a:gd name="connsiteX315" fmla="*/ 354 w 12653"/>
              <a:gd name="connsiteY315" fmla="*/ 184 h 4040"/>
              <a:gd name="connsiteX316" fmla="*/ 354 w 12653"/>
              <a:gd name="connsiteY316" fmla="*/ 82 h 4040"/>
              <a:gd name="connsiteX317" fmla="*/ 261 w 12653"/>
              <a:gd name="connsiteY317" fmla="*/ 82 h 4040"/>
              <a:gd name="connsiteX318" fmla="*/ 261 w 12653"/>
              <a:gd name="connsiteY318" fmla="*/ 24 h 4040"/>
              <a:gd name="connsiteX319" fmla="*/ 430 w 12653"/>
              <a:gd name="connsiteY319" fmla="*/ 24 h 4040"/>
              <a:gd name="connsiteX320" fmla="*/ 430 w 12653"/>
              <a:gd name="connsiteY320" fmla="*/ 151 h 4040"/>
              <a:gd name="connsiteX321" fmla="*/ 583 w 12653"/>
              <a:gd name="connsiteY321" fmla="*/ 151 h 4040"/>
              <a:gd name="connsiteX322" fmla="*/ 583 w 12653"/>
              <a:gd name="connsiteY322" fmla="*/ 100 h 4040"/>
              <a:gd name="connsiteX323" fmla="*/ 658 w 12653"/>
              <a:gd name="connsiteY323" fmla="*/ 100 h 4040"/>
              <a:gd name="connsiteX324" fmla="*/ 658 w 12653"/>
              <a:gd name="connsiteY324" fmla="*/ 39 h 4040"/>
              <a:gd name="connsiteX325" fmla="*/ 11995 w 12653"/>
              <a:gd name="connsiteY325" fmla="*/ 39 h 4040"/>
              <a:gd name="connsiteX326" fmla="*/ 11995 w 12653"/>
              <a:gd name="connsiteY326" fmla="*/ 100 h 4040"/>
              <a:gd name="connsiteX327" fmla="*/ 12071 w 12653"/>
              <a:gd name="connsiteY327" fmla="*/ 100 h 4040"/>
              <a:gd name="connsiteX328" fmla="*/ 12071 w 12653"/>
              <a:gd name="connsiteY328" fmla="*/ 151 h 4040"/>
              <a:gd name="connsiteX329" fmla="*/ 12224 w 12653"/>
              <a:gd name="connsiteY329" fmla="*/ 151 h 4040"/>
              <a:gd name="connsiteX330" fmla="*/ 12224 w 12653"/>
              <a:gd name="connsiteY330" fmla="*/ 24 h 4040"/>
              <a:gd name="connsiteX331" fmla="*/ 12392 w 12653"/>
              <a:gd name="connsiteY331" fmla="*/ 24 h 4040"/>
              <a:gd name="connsiteX332" fmla="*/ 12392 w 12653"/>
              <a:gd name="connsiteY332" fmla="*/ 82 h 4040"/>
              <a:gd name="connsiteX333" fmla="*/ 12300 w 12653"/>
              <a:gd name="connsiteY333" fmla="*/ 82 h 4040"/>
              <a:gd name="connsiteX334" fmla="*/ 12300 w 12653"/>
              <a:gd name="connsiteY334" fmla="*/ 184 h 4040"/>
              <a:gd name="connsiteX335" fmla="*/ 12392 w 12653"/>
              <a:gd name="connsiteY335" fmla="*/ 184 h 4040"/>
              <a:gd name="connsiteX336" fmla="*/ 12392 w 12653"/>
              <a:gd name="connsiteY336" fmla="*/ 277 h 4040"/>
              <a:gd name="connsiteX337" fmla="*/ 12470 w 12653"/>
              <a:gd name="connsiteY337" fmla="*/ 277 h 4040"/>
              <a:gd name="connsiteX338" fmla="*/ 12470 w 12653"/>
              <a:gd name="connsiteY338" fmla="*/ 359 h 4040"/>
              <a:gd name="connsiteX339" fmla="*/ 12571 w 12653"/>
              <a:gd name="connsiteY339" fmla="*/ 359 h 4040"/>
              <a:gd name="connsiteX340" fmla="*/ 12571 w 12653"/>
              <a:gd name="connsiteY340" fmla="*/ 277 h 4040"/>
              <a:gd name="connsiteX341" fmla="*/ 12628 w 12653"/>
              <a:gd name="connsiteY341" fmla="*/ 277 h 4040"/>
              <a:gd name="connsiteX342" fmla="*/ 12628 w 12653"/>
              <a:gd name="connsiteY342" fmla="*/ 445 h 4040"/>
              <a:gd name="connsiteX343" fmla="*/ 12500 w 12653"/>
              <a:gd name="connsiteY343" fmla="*/ 445 h 4040"/>
              <a:gd name="connsiteX344" fmla="*/ 12500 w 12653"/>
              <a:gd name="connsiteY344" fmla="*/ 596 h 4040"/>
              <a:gd name="connsiteX345" fmla="*/ 12552 w 12653"/>
              <a:gd name="connsiteY345" fmla="*/ 596 h 4040"/>
              <a:gd name="connsiteX346" fmla="*/ 261 w 12653"/>
              <a:gd name="connsiteY346" fmla="*/ 3962 h 4040"/>
              <a:gd name="connsiteX347" fmla="*/ 261 w 12653"/>
              <a:gd name="connsiteY347" fmla="*/ 3899 h 4040"/>
              <a:gd name="connsiteX348" fmla="*/ 335 w 12653"/>
              <a:gd name="connsiteY348" fmla="*/ 3899 h 4040"/>
              <a:gd name="connsiteX349" fmla="*/ 335 w 12653"/>
              <a:gd name="connsiteY349" fmla="*/ 3962 h 4040"/>
              <a:gd name="connsiteX350" fmla="*/ 261 w 12653"/>
              <a:gd name="connsiteY350" fmla="*/ 3962 h 4040"/>
              <a:gd name="connsiteX351" fmla="*/ 261 w 12653"/>
              <a:gd name="connsiteY351" fmla="*/ 102 h 4040"/>
              <a:gd name="connsiteX352" fmla="*/ 335 w 12653"/>
              <a:gd name="connsiteY352" fmla="*/ 102 h 4040"/>
              <a:gd name="connsiteX353" fmla="*/ 335 w 12653"/>
              <a:gd name="connsiteY353" fmla="*/ 164 h 4040"/>
              <a:gd name="connsiteX354" fmla="*/ 261 w 12653"/>
              <a:gd name="connsiteY354" fmla="*/ 164 h 4040"/>
              <a:gd name="connsiteX355" fmla="*/ 261 w 12653"/>
              <a:gd name="connsiteY355" fmla="*/ 102 h 4040"/>
              <a:gd name="connsiteX356" fmla="*/ 12392 w 12653"/>
              <a:gd name="connsiteY356" fmla="*/ 102 h 4040"/>
              <a:gd name="connsiteX357" fmla="*/ 12392 w 12653"/>
              <a:gd name="connsiteY357" fmla="*/ 164 h 4040"/>
              <a:gd name="connsiteX358" fmla="*/ 12319 w 12653"/>
              <a:gd name="connsiteY358" fmla="*/ 164 h 4040"/>
              <a:gd name="connsiteX359" fmla="*/ 12319 w 12653"/>
              <a:gd name="connsiteY359" fmla="*/ 102 h 4040"/>
              <a:gd name="connsiteX360" fmla="*/ 12392 w 12653"/>
              <a:gd name="connsiteY360" fmla="*/ 102 h 4040"/>
              <a:gd name="connsiteX361" fmla="*/ 12392 w 12653"/>
              <a:gd name="connsiteY361" fmla="*/ 3899 h 4040"/>
              <a:gd name="connsiteX362" fmla="*/ 12392 w 12653"/>
              <a:gd name="connsiteY362" fmla="*/ 3962 h 4040"/>
              <a:gd name="connsiteX363" fmla="*/ 12319 w 12653"/>
              <a:gd name="connsiteY363" fmla="*/ 3962 h 4040"/>
              <a:gd name="connsiteX364" fmla="*/ 12319 w 12653"/>
              <a:gd name="connsiteY364" fmla="*/ 3899 h 4040"/>
              <a:gd name="connsiteX365" fmla="*/ 12392 w 12653"/>
              <a:gd name="connsiteY365" fmla="*/ 3899 h 4040"/>
              <a:gd name="connsiteX366" fmla="*/ 12552 w 12653"/>
              <a:gd name="connsiteY366" fmla="*/ 277 h 4040"/>
              <a:gd name="connsiteX367" fmla="*/ 12552 w 12653"/>
              <a:gd name="connsiteY367" fmla="*/ 339 h 4040"/>
              <a:gd name="connsiteX368" fmla="*/ 12487 w 12653"/>
              <a:gd name="connsiteY368" fmla="*/ 339 h 4040"/>
              <a:gd name="connsiteX369" fmla="*/ 12487 w 12653"/>
              <a:gd name="connsiteY369" fmla="*/ 277 h 4040"/>
              <a:gd name="connsiteX370" fmla="*/ 12552 w 12653"/>
              <a:gd name="connsiteY370" fmla="*/ 277 h 4040"/>
              <a:gd name="connsiteX371" fmla="*/ 12552 w 12653"/>
              <a:gd name="connsiteY371" fmla="*/ 184 h 4040"/>
              <a:gd name="connsiteX372" fmla="*/ 12552 w 12653"/>
              <a:gd name="connsiteY372" fmla="*/ 255 h 4040"/>
              <a:gd name="connsiteX373" fmla="*/ 12487 w 12653"/>
              <a:gd name="connsiteY373" fmla="*/ 255 h 4040"/>
              <a:gd name="connsiteX374" fmla="*/ 12487 w 12653"/>
              <a:gd name="connsiteY374" fmla="*/ 184 h 4040"/>
              <a:gd name="connsiteX375" fmla="*/ 12552 w 12653"/>
              <a:gd name="connsiteY375" fmla="*/ 184 h 4040"/>
              <a:gd name="connsiteX376" fmla="*/ 12552 w 12653"/>
              <a:gd name="connsiteY376" fmla="*/ 102 h 4040"/>
              <a:gd name="connsiteX377" fmla="*/ 12552 w 12653"/>
              <a:gd name="connsiteY377" fmla="*/ 160 h 4040"/>
              <a:gd name="connsiteX378" fmla="*/ 12492 w 12653"/>
              <a:gd name="connsiteY378" fmla="*/ 160 h 4040"/>
              <a:gd name="connsiteX379" fmla="*/ 12492 w 12653"/>
              <a:gd name="connsiteY379" fmla="*/ 102 h 4040"/>
              <a:gd name="connsiteX380" fmla="*/ 12552 w 12653"/>
              <a:gd name="connsiteY380" fmla="*/ 102 h 4040"/>
              <a:gd name="connsiteX381" fmla="*/ 12492 w 12653"/>
              <a:gd name="connsiteY381" fmla="*/ 82 h 4040"/>
              <a:gd name="connsiteX382" fmla="*/ 12492 w 12653"/>
              <a:gd name="connsiteY382" fmla="*/ 22 h 4040"/>
              <a:gd name="connsiteX383" fmla="*/ 12630 w 12653"/>
              <a:gd name="connsiteY383" fmla="*/ 22 h 4040"/>
              <a:gd name="connsiteX384" fmla="*/ 12630 w 12653"/>
              <a:gd name="connsiteY384" fmla="*/ 160 h 4040"/>
              <a:gd name="connsiteX385" fmla="*/ 12571 w 12653"/>
              <a:gd name="connsiteY385" fmla="*/ 160 h 4040"/>
              <a:gd name="connsiteX386" fmla="*/ 12571 w 12653"/>
              <a:gd name="connsiteY386" fmla="*/ 82 h 4040"/>
              <a:gd name="connsiteX387" fmla="*/ 12492 w 12653"/>
              <a:gd name="connsiteY387" fmla="*/ 82 h 4040"/>
              <a:gd name="connsiteX388" fmla="*/ 80 w 12653"/>
              <a:gd name="connsiteY388" fmla="*/ 3489 h 4040"/>
              <a:gd name="connsiteX389" fmla="*/ 80 w 12653"/>
              <a:gd name="connsiteY389" fmla="*/ 3528 h 4040"/>
              <a:gd name="connsiteX390" fmla="*/ 39 w 12653"/>
              <a:gd name="connsiteY390" fmla="*/ 3528 h 4040"/>
              <a:gd name="connsiteX391" fmla="*/ 39 w 12653"/>
              <a:gd name="connsiteY391" fmla="*/ 3489 h 4040"/>
              <a:gd name="connsiteX392" fmla="*/ 80 w 12653"/>
              <a:gd name="connsiteY392" fmla="*/ 3489 h 4040"/>
              <a:gd name="connsiteX393" fmla="*/ 12574 w 12653"/>
              <a:gd name="connsiteY393" fmla="*/ 575 h 4040"/>
              <a:gd name="connsiteX394" fmla="*/ 12574 w 12653"/>
              <a:gd name="connsiteY394" fmla="*/ 536 h 4040"/>
              <a:gd name="connsiteX395" fmla="*/ 12615 w 12653"/>
              <a:gd name="connsiteY395" fmla="*/ 536 h 4040"/>
              <a:gd name="connsiteX396" fmla="*/ 12615 w 12653"/>
              <a:gd name="connsiteY396" fmla="*/ 575 h 4040"/>
              <a:gd name="connsiteX397" fmla="*/ 12574 w 12653"/>
              <a:gd name="connsiteY397" fmla="*/ 575 h 4040"/>
              <a:gd name="connsiteX0" fmla="*/ 12653 w 12653"/>
              <a:gd name="connsiteY0" fmla="*/ 182 h 4040"/>
              <a:gd name="connsiteX1" fmla="*/ 12653 w 12653"/>
              <a:gd name="connsiteY1" fmla="*/ 0 h 4040"/>
              <a:gd name="connsiteX2" fmla="*/ 12470 w 12653"/>
              <a:gd name="connsiteY2" fmla="*/ 0 h 4040"/>
              <a:gd name="connsiteX3" fmla="*/ 12470 w 12653"/>
              <a:gd name="connsiteY3" fmla="*/ 82 h 4040"/>
              <a:gd name="connsiteX4" fmla="*/ 12414 w 12653"/>
              <a:gd name="connsiteY4" fmla="*/ 82 h 4040"/>
              <a:gd name="connsiteX5" fmla="*/ 12414 w 12653"/>
              <a:gd name="connsiteY5" fmla="*/ 0 h 4040"/>
              <a:gd name="connsiteX6" fmla="*/ 12202 w 12653"/>
              <a:gd name="connsiteY6" fmla="*/ 0 h 4040"/>
              <a:gd name="connsiteX7" fmla="*/ 12202 w 12653"/>
              <a:gd name="connsiteY7" fmla="*/ 130 h 4040"/>
              <a:gd name="connsiteX8" fmla="*/ 12092 w 12653"/>
              <a:gd name="connsiteY8" fmla="*/ 130 h 4040"/>
              <a:gd name="connsiteX9" fmla="*/ 12092 w 12653"/>
              <a:gd name="connsiteY9" fmla="*/ 100 h 4040"/>
              <a:gd name="connsiteX10" fmla="*/ 12155 w 12653"/>
              <a:gd name="connsiteY10" fmla="*/ 100 h 4040"/>
              <a:gd name="connsiteX11" fmla="*/ 12155 w 12653"/>
              <a:gd name="connsiteY11" fmla="*/ 15 h 4040"/>
              <a:gd name="connsiteX12" fmla="*/ 12071 w 12653"/>
              <a:gd name="connsiteY12" fmla="*/ 15 h 4040"/>
              <a:gd name="connsiteX13" fmla="*/ 12071 w 12653"/>
              <a:gd name="connsiteY13" fmla="*/ 78 h 4040"/>
              <a:gd name="connsiteX14" fmla="*/ 12017 w 12653"/>
              <a:gd name="connsiteY14" fmla="*/ 78 h 4040"/>
              <a:gd name="connsiteX15" fmla="*/ 12017 w 12653"/>
              <a:gd name="connsiteY15" fmla="*/ 18 h 4040"/>
              <a:gd name="connsiteX16" fmla="*/ 637 w 12653"/>
              <a:gd name="connsiteY16" fmla="*/ 18 h 4040"/>
              <a:gd name="connsiteX17" fmla="*/ 637 w 12653"/>
              <a:gd name="connsiteY17" fmla="*/ 78 h 4040"/>
              <a:gd name="connsiteX18" fmla="*/ 583 w 12653"/>
              <a:gd name="connsiteY18" fmla="*/ 78 h 4040"/>
              <a:gd name="connsiteX19" fmla="*/ 583 w 12653"/>
              <a:gd name="connsiteY19" fmla="*/ 15 h 4040"/>
              <a:gd name="connsiteX20" fmla="*/ 499 w 12653"/>
              <a:gd name="connsiteY20" fmla="*/ 15 h 4040"/>
              <a:gd name="connsiteX21" fmla="*/ 499 w 12653"/>
              <a:gd name="connsiteY21" fmla="*/ 100 h 4040"/>
              <a:gd name="connsiteX22" fmla="*/ 561 w 12653"/>
              <a:gd name="connsiteY22" fmla="*/ 100 h 4040"/>
              <a:gd name="connsiteX23" fmla="*/ 561 w 12653"/>
              <a:gd name="connsiteY23" fmla="*/ 130 h 4040"/>
              <a:gd name="connsiteX24" fmla="*/ 451 w 12653"/>
              <a:gd name="connsiteY24" fmla="*/ 130 h 4040"/>
              <a:gd name="connsiteX25" fmla="*/ 451 w 12653"/>
              <a:gd name="connsiteY25" fmla="*/ 0 h 4040"/>
              <a:gd name="connsiteX26" fmla="*/ 240 w 12653"/>
              <a:gd name="connsiteY26" fmla="*/ 0 h 4040"/>
              <a:gd name="connsiteX27" fmla="*/ 240 w 12653"/>
              <a:gd name="connsiteY27" fmla="*/ 82 h 4040"/>
              <a:gd name="connsiteX28" fmla="*/ 184 w 12653"/>
              <a:gd name="connsiteY28" fmla="*/ 82 h 4040"/>
              <a:gd name="connsiteX29" fmla="*/ 184 w 12653"/>
              <a:gd name="connsiteY29" fmla="*/ 0 h 4040"/>
              <a:gd name="connsiteX30" fmla="*/ 0 w 12653"/>
              <a:gd name="connsiteY30" fmla="*/ 0 h 4040"/>
              <a:gd name="connsiteX31" fmla="*/ 0 w 12653"/>
              <a:gd name="connsiteY31" fmla="*/ 182 h 4040"/>
              <a:gd name="connsiteX32" fmla="*/ 82 w 12653"/>
              <a:gd name="connsiteY32" fmla="*/ 182 h 4040"/>
              <a:gd name="connsiteX33" fmla="*/ 82 w 12653"/>
              <a:gd name="connsiteY33" fmla="*/ 255 h 4040"/>
              <a:gd name="connsiteX34" fmla="*/ 2 w 12653"/>
              <a:gd name="connsiteY34" fmla="*/ 255 h 4040"/>
              <a:gd name="connsiteX35" fmla="*/ 2 w 12653"/>
              <a:gd name="connsiteY35" fmla="*/ 467 h 4040"/>
              <a:gd name="connsiteX36" fmla="*/ 132 w 12653"/>
              <a:gd name="connsiteY36" fmla="*/ 467 h 4040"/>
              <a:gd name="connsiteX37" fmla="*/ 132 w 12653"/>
              <a:gd name="connsiteY37" fmla="*/ 575 h 4040"/>
              <a:gd name="connsiteX38" fmla="*/ 102 w 12653"/>
              <a:gd name="connsiteY38" fmla="*/ 575 h 4040"/>
              <a:gd name="connsiteX39" fmla="*/ 102 w 12653"/>
              <a:gd name="connsiteY39" fmla="*/ 514 h 4040"/>
              <a:gd name="connsiteX40" fmla="*/ 17 w 12653"/>
              <a:gd name="connsiteY40" fmla="*/ 514 h 4040"/>
              <a:gd name="connsiteX41" fmla="*/ 17 w 12653"/>
              <a:gd name="connsiteY41" fmla="*/ 596 h 4040"/>
              <a:gd name="connsiteX42" fmla="*/ 80 w 12653"/>
              <a:gd name="connsiteY42" fmla="*/ 596 h 4040"/>
              <a:gd name="connsiteX43" fmla="*/ 80 w 12653"/>
              <a:gd name="connsiteY43" fmla="*/ 652 h 4040"/>
              <a:gd name="connsiteX44" fmla="*/ 20 w 12653"/>
              <a:gd name="connsiteY44" fmla="*/ 652 h 4040"/>
              <a:gd name="connsiteX45" fmla="*/ 20 w 12653"/>
              <a:gd name="connsiteY45" fmla="*/ 2708 h 4040"/>
              <a:gd name="connsiteX46" fmla="*/ 80 w 12653"/>
              <a:gd name="connsiteY46" fmla="*/ 2708 h 4040"/>
              <a:gd name="connsiteX47" fmla="*/ 80 w 12653"/>
              <a:gd name="connsiteY47" fmla="*/ 2765 h 4040"/>
              <a:gd name="connsiteX48" fmla="*/ 17 w 12653"/>
              <a:gd name="connsiteY48" fmla="*/ 2765 h 4040"/>
              <a:gd name="connsiteX49" fmla="*/ 17 w 12653"/>
              <a:gd name="connsiteY49" fmla="*/ 2847 h 4040"/>
              <a:gd name="connsiteX50" fmla="*/ 102 w 12653"/>
              <a:gd name="connsiteY50" fmla="*/ 2847 h 4040"/>
              <a:gd name="connsiteX51" fmla="*/ 102 w 12653"/>
              <a:gd name="connsiteY51" fmla="*/ 2786 h 4040"/>
              <a:gd name="connsiteX52" fmla="*/ 132 w 12653"/>
              <a:gd name="connsiteY52" fmla="*/ 2786 h 4040"/>
              <a:gd name="connsiteX53" fmla="*/ 132 w 12653"/>
              <a:gd name="connsiteY53" fmla="*/ 2894 h 4040"/>
              <a:gd name="connsiteX54" fmla="*/ 2 w 12653"/>
              <a:gd name="connsiteY54" fmla="*/ 2894 h 4040"/>
              <a:gd name="connsiteX55" fmla="*/ 2 w 12653"/>
              <a:gd name="connsiteY55" fmla="*/ 3106 h 4040"/>
              <a:gd name="connsiteX56" fmla="*/ 82 w 12653"/>
              <a:gd name="connsiteY56" fmla="*/ 3106 h 4040"/>
              <a:gd name="connsiteX57" fmla="*/ 82 w 12653"/>
              <a:gd name="connsiteY57" fmla="*/ 3179 h 4040"/>
              <a:gd name="connsiteX58" fmla="*/ 0 w 12653"/>
              <a:gd name="connsiteY58" fmla="*/ 3179 h 4040"/>
              <a:gd name="connsiteX59" fmla="*/ 0 w 12653"/>
              <a:gd name="connsiteY59" fmla="*/ 3360 h 4040"/>
              <a:gd name="connsiteX60" fmla="*/ 184 w 12653"/>
              <a:gd name="connsiteY60" fmla="*/ 3360 h 4040"/>
              <a:gd name="connsiteX61" fmla="*/ 184 w 12653"/>
              <a:gd name="connsiteY61" fmla="*/ 3278 h 4040"/>
              <a:gd name="connsiteX62" fmla="*/ 240 w 12653"/>
              <a:gd name="connsiteY62" fmla="*/ 3278 h 4040"/>
              <a:gd name="connsiteX63" fmla="*/ 240 w 12653"/>
              <a:gd name="connsiteY63" fmla="*/ 3360 h 4040"/>
              <a:gd name="connsiteX64" fmla="*/ 451 w 12653"/>
              <a:gd name="connsiteY64" fmla="*/ 3360 h 4040"/>
              <a:gd name="connsiteX65" fmla="*/ 451 w 12653"/>
              <a:gd name="connsiteY65" fmla="*/ 3231 h 4040"/>
              <a:gd name="connsiteX66" fmla="*/ 561 w 12653"/>
              <a:gd name="connsiteY66" fmla="*/ 3231 h 4040"/>
              <a:gd name="connsiteX67" fmla="*/ 561 w 12653"/>
              <a:gd name="connsiteY67" fmla="*/ 3261 h 4040"/>
              <a:gd name="connsiteX68" fmla="*/ 499 w 12653"/>
              <a:gd name="connsiteY68" fmla="*/ 3261 h 4040"/>
              <a:gd name="connsiteX69" fmla="*/ 499 w 12653"/>
              <a:gd name="connsiteY69" fmla="*/ 3345 h 4040"/>
              <a:gd name="connsiteX70" fmla="*/ 583 w 12653"/>
              <a:gd name="connsiteY70" fmla="*/ 3345 h 4040"/>
              <a:gd name="connsiteX71" fmla="*/ 583 w 12653"/>
              <a:gd name="connsiteY71" fmla="*/ 3283 h 4040"/>
              <a:gd name="connsiteX72" fmla="*/ 637 w 12653"/>
              <a:gd name="connsiteY72" fmla="*/ 3283 h 4040"/>
              <a:gd name="connsiteX73" fmla="*/ 637 w 12653"/>
              <a:gd name="connsiteY73" fmla="*/ 3343 h 4040"/>
              <a:gd name="connsiteX74" fmla="*/ 12017 w 12653"/>
              <a:gd name="connsiteY74" fmla="*/ 3343 h 4040"/>
              <a:gd name="connsiteX75" fmla="*/ 12017 w 12653"/>
              <a:gd name="connsiteY75" fmla="*/ 3283 h 4040"/>
              <a:gd name="connsiteX76" fmla="*/ 12071 w 12653"/>
              <a:gd name="connsiteY76" fmla="*/ 3283 h 4040"/>
              <a:gd name="connsiteX77" fmla="*/ 12071 w 12653"/>
              <a:gd name="connsiteY77" fmla="*/ 3345 h 4040"/>
              <a:gd name="connsiteX78" fmla="*/ 12155 w 12653"/>
              <a:gd name="connsiteY78" fmla="*/ 3345 h 4040"/>
              <a:gd name="connsiteX79" fmla="*/ 12155 w 12653"/>
              <a:gd name="connsiteY79" fmla="*/ 3261 h 4040"/>
              <a:gd name="connsiteX80" fmla="*/ 12092 w 12653"/>
              <a:gd name="connsiteY80" fmla="*/ 3261 h 4040"/>
              <a:gd name="connsiteX81" fmla="*/ 12092 w 12653"/>
              <a:gd name="connsiteY81" fmla="*/ 3231 h 4040"/>
              <a:gd name="connsiteX82" fmla="*/ 12202 w 12653"/>
              <a:gd name="connsiteY82" fmla="*/ 3231 h 4040"/>
              <a:gd name="connsiteX83" fmla="*/ 12202 w 12653"/>
              <a:gd name="connsiteY83" fmla="*/ 3360 h 4040"/>
              <a:gd name="connsiteX84" fmla="*/ 12414 w 12653"/>
              <a:gd name="connsiteY84" fmla="*/ 3360 h 4040"/>
              <a:gd name="connsiteX85" fmla="*/ 12414 w 12653"/>
              <a:gd name="connsiteY85" fmla="*/ 3278 h 4040"/>
              <a:gd name="connsiteX86" fmla="*/ 12470 w 12653"/>
              <a:gd name="connsiteY86" fmla="*/ 3278 h 4040"/>
              <a:gd name="connsiteX87" fmla="*/ 12470 w 12653"/>
              <a:gd name="connsiteY87" fmla="*/ 3360 h 4040"/>
              <a:gd name="connsiteX88" fmla="*/ 12653 w 12653"/>
              <a:gd name="connsiteY88" fmla="*/ 3360 h 4040"/>
              <a:gd name="connsiteX89" fmla="*/ 12653 w 12653"/>
              <a:gd name="connsiteY89" fmla="*/ 3179 h 4040"/>
              <a:gd name="connsiteX90" fmla="*/ 12571 w 12653"/>
              <a:gd name="connsiteY90" fmla="*/ 3179 h 4040"/>
              <a:gd name="connsiteX91" fmla="*/ 12571 w 12653"/>
              <a:gd name="connsiteY91" fmla="*/ 3106 h 4040"/>
              <a:gd name="connsiteX92" fmla="*/ 12651 w 12653"/>
              <a:gd name="connsiteY92" fmla="*/ 3106 h 4040"/>
              <a:gd name="connsiteX93" fmla="*/ 12651 w 12653"/>
              <a:gd name="connsiteY93" fmla="*/ 2894 h 4040"/>
              <a:gd name="connsiteX94" fmla="*/ 12522 w 12653"/>
              <a:gd name="connsiteY94" fmla="*/ 2894 h 4040"/>
              <a:gd name="connsiteX95" fmla="*/ 12522 w 12653"/>
              <a:gd name="connsiteY95" fmla="*/ 2786 h 4040"/>
              <a:gd name="connsiteX96" fmla="*/ 12552 w 12653"/>
              <a:gd name="connsiteY96" fmla="*/ 2786 h 4040"/>
              <a:gd name="connsiteX97" fmla="*/ 12552 w 12653"/>
              <a:gd name="connsiteY97" fmla="*/ 2847 h 4040"/>
              <a:gd name="connsiteX98" fmla="*/ 12636 w 12653"/>
              <a:gd name="connsiteY98" fmla="*/ 2847 h 4040"/>
              <a:gd name="connsiteX99" fmla="*/ 12636 w 12653"/>
              <a:gd name="connsiteY99" fmla="*/ 2765 h 4040"/>
              <a:gd name="connsiteX100" fmla="*/ 12574 w 12653"/>
              <a:gd name="connsiteY100" fmla="*/ 2765 h 4040"/>
              <a:gd name="connsiteX101" fmla="*/ 12574 w 12653"/>
              <a:gd name="connsiteY101" fmla="*/ 2708 h 4040"/>
              <a:gd name="connsiteX102" fmla="*/ 12634 w 12653"/>
              <a:gd name="connsiteY102" fmla="*/ 2708 h 4040"/>
              <a:gd name="connsiteX103" fmla="*/ 12634 w 12653"/>
              <a:gd name="connsiteY103" fmla="*/ 652 h 4040"/>
              <a:gd name="connsiteX104" fmla="*/ 12574 w 12653"/>
              <a:gd name="connsiteY104" fmla="*/ 652 h 4040"/>
              <a:gd name="connsiteX105" fmla="*/ 12574 w 12653"/>
              <a:gd name="connsiteY105" fmla="*/ 596 h 4040"/>
              <a:gd name="connsiteX106" fmla="*/ 12636 w 12653"/>
              <a:gd name="connsiteY106" fmla="*/ 596 h 4040"/>
              <a:gd name="connsiteX107" fmla="*/ 12636 w 12653"/>
              <a:gd name="connsiteY107" fmla="*/ 514 h 4040"/>
              <a:gd name="connsiteX108" fmla="*/ 12552 w 12653"/>
              <a:gd name="connsiteY108" fmla="*/ 514 h 4040"/>
              <a:gd name="connsiteX109" fmla="*/ 12552 w 12653"/>
              <a:gd name="connsiteY109" fmla="*/ 575 h 4040"/>
              <a:gd name="connsiteX110" fmla="*/ 12522 w 12653"/>
              <a:gd name="connsiteY110" fmla="*/ 575 h 4040"/>
              <a:gd name="connsiteX111" fmla="*/ 12522 w 12653"/>
              <a:gd name="connsiteY111" fmla="*/ 467 h 4040"/>
              <a:gd name="connsiteX112" fmla="*/ 12651 w 12653"/>
              <a:gd name="connsiteY112" fmla="*/ 467 h 4040"/>
              <a:gd name="connsiteX113" fmla="*/ 12651 w 12653"/>
              <a:gd name="connsiteY113" fmla="*/ 255 h 4040"/>
              <a:gd name="connsiteX114" fmla="*/ 12571 w 12653"/>
              <a:gd name="connsiteY114" fmla="*/ 255 h 4040"/>
              <a:gd name="connsiteX115" fmla="*/ 12571 w 12653"/>
              <a:gd name="connsiteY115" fmla="*/ 182 h 4040"/>
              <a:gd name="connsiteX116" fmla="*/ 12653 w 12653"/>
              <a:gd name="connsiteY116" fmla="*/ 182 h 4040"/>
              <a:gd name="connsiteX117" fmla="*/ 561 w 12653"/>
              <a:gd name="connsiteY117" fmla="*/ 3283 h 4040"/>
              <a:gd name="connsiteX118" fmla="*/ 561 w 12653"/>
              <a:gd name="connsiteY118" fmla="*/ 3324 h 4040"/>
              <a:gd name="connsiteX119" fmla="*/ 520 w 12653"/>
              <a:gd name="connsiteY119" fmla="*/ 3324 h 4040"/>
              <a:gd name="connsiteX120" fmla="*/ 520 w 12653"/>
              <a:gd name="connsiteY120" fmla="*/ 3283 h 4040"/>
              <a:gd name="connsiteX121" fmla="*/ 561 w 12653"/>
              <a:gd name="connsiteY121" fmla="*/ 3283 h 4040"/>
              <a:gd name="connsiteX122" fmla="*/ 12092 w 12653"/>
              <a:gd name="connsiteY122" fmla="*/ 78 h 4040"/>
              <a:gd name="connsiteX123" fmla="*/ 12092 w 12653"/>
              <a:gd name="connsiteY123" fmla="*/ 37 h 4040"/>
              <a:gd name="connsiteX124" fmla="*/ 12133 w 12653"/>
              <a:gd name="connsiteY124" fmla="*/ 37 h 4040"/>
              <a:gd name="connsiteX125" fmla="*/ 12133 w 12653"/>
              <a:gd name="connsiteY125" fmla="*/ 78 h 4040"/>
              <a:gd name="connsiteX126" fmla="*/ 12092 w 12653"/>
              <a:gd name="connsiteY126" fmla="*/ 78 h 4040"/>
              <a:gd name="connsiteX127" fmla="*/ 12574 w 12653"/>
              <a:gd name="connsiteY127" fmla="*/ 2825 h 4040"/>
              <a:gd name="connsiteX128" fmla="*/ 12574 w 12653"/>
              <a:gd name="connsiteY128" fmla="*/ 2786 h 4040"/>
              <a:gd name="connsiteX129" fmla="*/ 12615 w 12653"/>
              <a:gd name="connsiteY129" fmla="*/ 2786 h 4040"/>
              <a:gd name="connsiteX130" fmla="*/ 12615 w 12653"/>
              <a:gd name="connsiteY130" fmla="*/ 2825 h 4040"/>
              <a:gd name="connsiteX131" fmla="*/ 12574 w 12653"/>
              <a:gd name="connsiteY131" fmla="*/ 2825 h 4040"/>
              <a:gd name="connsiteX132" fmla="*/ 12492 w 12653"/>
              <a:gd name="connsiteY132" fmla="*/ 3339 h 4040"/>
              <a:gd name="connsiteX133" fmla="*/ 12492 w 12653"/>
              <a:gd name="connsiteY133" fmla="*/ 3278 h 4040"/>
              <a:gd name="connsiteX134" fmla="*/ 12571 w 12653"/>
              <a:gd name="connsiteY134" fmla="*/ 3278 h 4040"/>
              <a:gd name="connsiteX135" fmla="*/ 12571 w 12653"/>
              <a:gd name="connsiteY135" fmla="*/ 3201 h 4040"/>
              <a:gd name="connsiteX136" fmla="*/ 12630 w 12653"/>
              <a:gd name="connsiteY136" fmla="*/ 3201 h 4040"/>
              <a:gd name="connsiteX137" fmla="*/ 12630 w 12653"/>
              <a:gd name="connsiteY137" fmla="*/ 3339 h 4040"/>
              <a:gd name="connsiteX138" fmla="*/ 12492 w 12653"/>
              <a:gd name="connsiteY138" fmla="*/ 3339 h 4040"/>
              <a:gd name="connsiteX139" fmla="*/ 12492 w 12653"/>
              <a:gd name="connsiteY139" fmla="*/ 3259 h 4040"/>
              <a:gd name="connsiteX140" fmla="*/ 12492 w 12653"/>
              <a:gd name="connsiteY140" fmla="*/ 3201 h 4040"/>
              <a:gd name="connsiteX141" fmla="*/ 12552 w 12653"/>
              <a:gd name="connsiteY141" fmla="*/ 3201 h 4040"/>
              <a:gd name="connsiteX142" fmla="*/ 12552 w 12653"/>
              <a:gd name="connsiteY142" fmla="*/ 3259 h 4040"/>
              <a:gd name="connsiteX143" fmla="*/ 12492 w 12653"/>
              <a:gd name="connsiteY143" fmla="*/ 3259 h 4040"/>
              <a:gd name="connsiteX144" fmla="*/ 12487 w 12653"/>
              <a:gd name="connsiteY144" fmla="*/ 3084 h 4040"/>
              <a:gd name="connsiteX145" fmla="*/ 12487 w 12653"/>
              <a:gd name="connsiteY145" fmla="*/ 3021 h 4040"/>
              <a:gd name="connsiteX146" fmla="*/ 12552 w 12653"/>
              <a:gd name="connsiteY146" fmla="*/ 3021 h 4040"/>
              <a:gd name="connsiteX147" fmla="*/ 12552 w 12653"/>
              <a:gd name="connsiteY147" fmla="*/ 3084 h 4040"/>
              <a:gd name="connsiteX148" fmla="*/ 12487 w 12653"/>
              <a:gd name="connsiteY148" fmla="*/ 3084 h 4040"/>
              <a:gd name="connsiteX149" fmla="*/ 12552 w 12653"/>
              <a:gd name="connsiteY149" fmla="*/ 3106 h 4040"/>
              <a:gd name="connsiteX150" fmla="*/ 12552 w 12653"/>
              <a:gd name="connsiteY150" fmla="*/ 3177 h 4040"/>
              <a:gd name="connsiteX151" fmla="*/ 12487 w 12653"/>
              <a:gd name="connsiteY151" fmla="*/ 3177 h 4040"/>
              <a:gd name="connsiteX152" fmla="*/ 12487 w 12653"/>
              <a:gd name="connsiteY152" fmla="*/ 3106 h 4040"/>
              <a:gd name="connsiteX153" fmla="*/ 12552 w 12653"/>
              <a:gd name="connsiteY153" fmla="*/ 3106 h 4040"/>
              <a:gd name="connsiteX154" fmla="*/ 12470 w 12653"/>
              <a:gd name="connsiteY154" fmla="*/ 3196 h 4040"/>
              <a:gd name="connsiteX155" fmla="*/ 12470 w 12653"/>
              <a:gd name="connsiteY155" fmla="*/ 3259 h 4040"/>
              <a:gd name="connsiteX156" fmla="*/ 12414 w 12653"/>
              <a:gd name="connsiteY156" fmla="*/ 3259 h 4040"/>
              <a:gd name="connsiteX157" fmla="*/ 12414 w 12653"/>
              <a:gd name="connsiteY157" fmla="*/ 3196 h 4040"/>
              <a:gd name="connsiteX158" fmla="*/ 12470 w 12653"/>
              <a:gd name="connsiteY158" fmla="*/ 3196 h 4040"/>
              <a:gd name="connsiteX159" fmla="*/ 12470 w 12653"/>
              <a:gd name="connsiteY159" fmla="*/ 3106 h 4040"/>
              <a:gd name="connsiteX160" fmla="*/ 12470 w 12653"/>
              <a:gd name="connsiteY160" fmla="*/ 3177 h 4040"/>
              <a:gd name="connsiteX161" fmla="*/ 12414 w 12653"/>
              <a:gd name="connsiteY161" fmla="*/ 3177 h 4040"/>
              <a:gd name="connsiteX162" fmla="*/ 12414 w 12653"/>
              <a:gd name="connsiteY162" fmla="*/ 3106 h 4040"/>
              <a:gd name="connsiteX163" fmla="*/ 12470 w 12653"/>
              <a:gd name="connsiteY163" fmla="*/ 3106 h 4040"/>
              <a:gd name="connsiteX164" fmla="*/ 12092 w 12653"/>
              <a:gd name="connsiteY164" fmla="*/ 3324 h 4040"/>
              <a:gd name="connsiteX165" fmla="*/ 12092 w 12653"/>
              <a:gd name="connsiteY165" fmla="*/ 3283 h 4040"/>
              <a:gd name="connsiteX166" fmla="*/ 12133 w 12653"/>
              <a:gd name="connsiteY166" fmla="*/ 3283 h 4040"/>
              <a:gd name="connsiteX167" fmla="*/ 12133 w 12653"/>
              <a:gd name="connsiteY167" fmla="*/ 3324 h 4040"/>
              <a:gd name="connsiteX168" fmla="*/ 12092 w 12653"/>
              <a:gd name="connsiteY168" fmla="*/ 3324 h 4040"/>
              <a:gd name="connsiteX169" fmla="*/ 240 w 12653"/>
              <a:gd name="connsiteY169" fmla="*/ 3196 h 4040"/>
              <a:gd name="connsiteX170" fmla="*/ 240 w 12653"/>
              <a:gd name="connsiteY170" fmla="*/ 3259 h 4040"/>
              <a:gd name="connsiteX171" fmla="*/ 184 w 12653"/>
              <a:gd name="connsiteY171" fmla="*/ 3259 h 4040"/>
              <a:gd name="connsiteX172" fmla="*/ 184 w 12653"/>
              <a:gd name="connsiteY172" fmla="*/ 3196 h 4040"/>
              <a:gd name="connsiteX173" fmla="*/ 240 w 12653"/>
              <a:gd name="connsiteY173" fmla="*/ 3196 h 4040"/>
              <a:gd name="connsiteX174" fmla="*/ 240 w 12653"/>
              <a:gd name="connsiteY174" fmla="*/ 3106 h 4040"/>
              <a:gd name="connsiteX175" fmla="*/ 240 w 12653"/>
              <a:gd name="connsiteY175" fmla="*/ 3177 h 4040"/>
              <a:gd name="connsiteX176" fmla="*/ 184 w 12653"/>
              <a:gd name="connsiteY176" fmla="*/ 3177 h 4040"/>
              <a:gd name="connsiteX177" fmla="*/ 184 w 12653"/>
              <a:gd name="connsiteY177" fmla="*/ 3106 h 4040"/>
              <a:gd name="connsiteX178" fmla="*/ 240 w 12653"/>
              <a:gd name="connsiteY178" fmla="*/ 3106 h 4040"/>
              <a:gd name="connsiteX179" fmla="*/ 102 w 12653"/>
              <a:gd name="connsiteY179" fmla="*/ 3084 h 4040"/>
              <a:gd name="connsiteX180" fmla="*/ 102 w 12653"/>
              <a:gd name="connsiteY180" fmla="*/ 3021 h 4040"/>
              <a:gd name="connsiteX181" fmla="*/ 166 w 12653"/>
              <a:gd name="connsiteY181" fmla="*/ 3021 h 4040"/>
              <a:gd name="connsiteX182" fmla="*/ 166 w 12653"/>
              <a:gd name="connsiteY182" fmla="*/ 3084 h 4040"/>
              <a:gd name="connsiteX183" fmla="*/ 102 w 12653"/>
              <a:gd name="connsiteY183" fmla="*/ 3084 h 4040"/>
              <a:gd name="connsiteX184" fmla="*/ 102 w 12653"/>
              <a:gd name="connsiteY184" fmla="*/ 3177 h 4040"/>
              <a:gd name="connsiteX185" fmla="*/ 102 w 12653"/>
              <a:gd name="connsiteY185" fmla="*/ 3106 h 4040"/>
              <a:gd name="connsiteX186" fmla="*/ 166 w 12653"/>
              <a:gd name="connsiteY186" fmla="*/ 3106 h 4040"/>
              <a:gd name="connsiteX187" fmla="*/ 166 w 12653"/>
              <a:gd name="connsiteY187" fmla="*/ 3177 h 4040"/>
              <a:gd name="connsiteX188" fmla="*/ 102 w 12653"/>
              <a:gd name="connsiteY188" fmla="*/ 3177 h 4040"/>
              <a:gd name="connsiteX189" fmla="*/ 102 w 12653"/>
              <a:gd name="connsiteY189" fmla="*/ 3259 h 4040"/>
              <a:gd name="connsiteX190" fmla="*/ 102 w 12653"/>
              <a:gd name="connsiteY190" fmla="*/ 3201 h 4040"/>
              <a:gd name="connsiteX191" fmla="*/ 162 w 12653"/>
              <a:gd name="connsiteY191" fmla="*/ 3201 h 4040"/>
              <a:gd name="connsiteX192" fmla="*/ 162 w 12653"/>
              <a:gd name="connsiteY192" fmla="*/ 3259 h 4040"/>
              <a:gd name="connsiteX193" fmla="*/ 102 w 12653"/>
              <a:gd name="connsiteY193" fmla="*/ 3259 h 4040"/>
              <a:gd name="connsiteX194" fmla="*/ 162 w 12653"/>
              <a:gd name="connsiteY194" fmla="*/ 3278 h 4040"/>
              <a:gd name="connsiteX195" fmla="*/ 162 w 12653"/>
              <a:gd name="connsiteY195" fmla="*/ 3339 h 4040"/>
              <a:gd name="connsiteX196" fmla="*/ 24 w 12653"/>
              <a:gd name="connsiteY196" fmla="*/ 3339 h 4040"/>
              <a:gd name="connsiteX197" fmla="*/ 24 w 12653"/>
              <a:gd name="connsiteY197" fmla="*/ 3201 h 4040"/>
              <a:gd name="connsiteX198" fmla="*/ 82 w 12653"/>
              <a:gd name="connsiteY198" fmla="*/ 3201 h 4040"/>
              <a:gd name="connsiteX199" fmla="*/ 82 w 12653"/>
              <a:gd name="connsiteY199" fmla="*/ 3278 h 4040"/>
              <a:gd name="connsiteX200" fmla="*/ 162 w 12653"/>
              <a:gd name="connsiteY200" fmla="*/ 3278 h 4040"/>
              <a:gd name="connsiteX201" fmla="*/ 80 w 12653"/>
              <a:gd name="connsiteY201" fmla="*/ 536 h 4040"/>
              <a:gd name="connsiteX202" fmla="*/ 80 w 12653"/>
              <a:gd name="connsiteY202" fmla="*/ 575 h 4040"/>
              <a:gd name="connsiteX203" fmla="*/ 39 w 12653"/>
              <a:gd name="connsiteY203" fmla="*/ 575 h 4040"/>
              <a:gd name="connsiteX204" fmla="*/ 39 w 12653"/>
              <a:gd name="connsiteY204" fmla="*/ 536 h 4040"/>
              <a:gd name="connsiteX205" fmla="*/ 80 w 12653"/>
              <a:gd name="connsiteY205" fmla="*/ 536 h 4040"/>
              <a:gd name="connsiteX206" fmla="*/ 162 w 12653"/>
              <a:gd name="connsiteY206" fmla="*/ 22 h 4040"/>
              <a:gd name="connsiteX207" fmla="*/ 162 w 12653"/>
              <a:gd name="connsiteY207" fmla="*/ 82 h 4040"/>
              <a:gd name="connsiteX208" fmla="*/ 82 w 12653"/>
              <a:gd name="connsiteY208" fmla="*/ 82 h 4040"/>
              <a:gd name="connsiteX209" fmla="*/ 82 w 12653"/>
              <a:gd name="connsiteY209" fmla="*/ 160 h 4040"/>
              <a:gd name="connsiteX210" fmla="*/ 24 w 12653"/>
              <a:gd name="connsiteY210" fmla="*/ 160 h 4040"/>
              <a:gd name="connsiteX211" fmla="*/ 24 w 12653"/>
              <a:gd name="connsiteY211" fmla="*/ 22 h 4040"/>
              <a:gd name="connsiteX212" fmla="*/ 162 w 12653"/>
              <a:gd name="connsiteY212" fmla="*/ 22 h 4040"/>
              <a:gd name="connsiteX213" fmla="*/ 162 w 12653"/>
              <a:gd name="connsiteY213" fmla="*/ 102 h 4040"/>
              <a:gd name="connsiteX214" fmla="*/ 162 w 12653"/>
              <a:gd name="connsiteY214" fmla="*/ 160 h 4040"/>
              <a:gd name="connsiteX215" fmla="*/ 102 w 12653"/>
              <a:gd name="connsiteY215" fmla="*/ 160 h 4040"/>
              <a:gd name="connsiteX216" fmla="*/ 102 w 12653"/>
              <a:gd name="connsiteY216" fmla="*/ 102 h 4040"/>
              <a:gd name="connsiteX217" fmla="*/ 162 w 12653"/>
              <a:gd name="connsiteY217" fmla="*/ 102 h 4040"/>
              <a:gd name="connsiteX218" fmla="*/ 166 w 12653"/>
              <a:gd name="connsiteY218" fmla="*/ 277 h 4040"/>
              <a:gd name="connsiteX219" fmla="*/ 166 w 12653"/>
              <a:gd name="connsiteY219" fmla="*/ 339 h 4040"/>
              <a:gd name="connsiteX220" fmla="*/ 102 w 12653"/>
              <a:gd name="connsiteY220" fmla="*/ 339 h 4040"/>
              <a:gd name="connsiteX221" fmla="*/ 102 w 12653"/>
              <a:gd name="connsiteY221" fmla="*/ 277 h 4040"/>
              <a:gd name="connsiteX222" fmla="*/ 166 w 12653"/>
              <a:gd name="connsiteY222" fmla="*/ 277 h 4040"/>
              <a:gd name="connsiteX223" fmla="*/ 102 w 12653"/>
              <a:gd name="connsiteY223" fmla="*/ 255 h 4040"/>
              <a:gd name="connsiteX224" fmla="*/ 102 w 12653"/>
              <a:gd name="connsiteY224" fmla="*/ 184 h 4040"/>
              <a:gd name="connsiteX225" fmla="*/ 166 w 12653"/>
              <a:gd name="connsiteY225" fmla="*/ 184 h 4040"/>
              <a:gd name="connsiteX226" fmla="*/ 166 w 12653"/>
              <a:gd name="connsiteY226" fmla="*/ 255 h 4040"/>
              <a:gd name="connsiteX227" fmla="*/ 102 w 12653"/>
              <a:gd name="connsiteY227" fmla="*/ 255 h 4040"/>
              <a:gd name="connsiteX228" fmla="*/ 184 w 12653"/>
              <a:gd name="connsiteY228" fmla="*/ 255 h 4040"/>
              <a:gd name="connsiteX229" fmla="*/ 184 w 12653"/>
              <a:gd name="connsiteY229" fmla="*/ 184 h 4040"/>
              <a:gd name="connsiteX230" fmla="*/ 240 w 12653"/>
              <a:gd name="connsiteY230" fmla="*/ 184 h 4040"/>
              <a:gd name="connsiteX231" fmla="*/ 240 w 12653"/>
              <a:gd name="connsiteY231" fmla="*/ 255 h 4040"/>
              <a:gd name="connsiteX232" fmla="*/ 184 w 12653"/>
              <a:gd name="connsiteY232" fmla="*/ 255 h 4040"/>
              <a:gd name="connsiteX233" fmla="*/ 184 w 12653"/>
              <a:gd name="connsiteY233" fmla="*/ 164 h 4040"/>
              <a:gd name="connsiteX234" fmla="*/ 184 w 12653"/>
              <a:gd name="connsiteY234" fmla="*/ 102 h 4040"/>
              <a:gd name="connsiteX235" fmla="*/ 240 w 12653"/>
              <a:gd name="connsiteY235" fmla="*/ 102 h 4040"/>
              <a:gd name="connsiteX236" fmla="*/ 240 w 12653"/>
              <a:gd name="connsiteY236" fmla="*/ 164 h 4040"/>
              <a:gd name="connsiteX237" fmla="*/ 184 w 12653"/>
              <a:gd name="connsiteY237" fmla="*/ 164 h 4040"/>
              <a:gd name="connsiteX238" fmla="*/ 561 w 12653"/>
              <a:gd name="connsiteY238" fmla="*/ 37 h 4040"/>
              <a:gd name="connsiteX239" fmla="*/ 561 w 12653"/>
              <a:gd name="connsiteY239" fmla="*/ 78 h 4040"/>
              <a:gd name="connsiteX240" fmla="*/ 520 w 12653"/>
              <a:gd name="connsiteY240" fmla="*/ 78 h 4040"/>
              <a:gd name="connsiteX241" fmla="*/ 520 w 12653"/>
              <a:gd name="connsiteY241" fmla="*/ 37 h 4040"/>
              <a:gd name="connsiteX242" fmla="*/ 561 w 12653"/>
              <a:gd name="connsiteY242" fmla="*/ 37 h 4040"/>
              <a:gd name="connsiteX243" fmla="*/ 12414 w 12653"/>
              <a:gd name="connsiteY243" fmla="*/ 164 h 4040"/>
              <a:gd name="connsiteX244" fmla="*/ 12414 w 12653"/>
              <a:gd name="connsiteY244" fmla="*/ 102 h 4040"/>
              <a:gd name="connsiteX245" fmla="*/ 12470 w 12653"/>
              <a:gd name="connsiteY245" fmla="*/ 102 h 4040"/>
              <a:gd name="connsiteX246" fmla="*/ 12470 w 12653"/>
              <a:gd name="connsiteY246" fmla="*/ 164 h 4040"/>
              <a:gd name="connsiteX247" fmla="*/ 12414 w 12653"/>
              <a:gd name="connsiteY247" fmla="*/ 164 h 4040"/>
              <a:gd name="connsiteX248" fmla="*/ 12414 w 12653"/>
              <a:gd name="connsiteY248" fmla="*/ 255 h 4040"/>
              <a:gd name="connsiteX249" fmla="*/ 12414 w 12653"/>
              <a:gd name="connsiteY249" fmla="*/ 184 h 4040"/>
              <a:gd name="connsiteX250" fmla="*/ 12470 w 12653"/>
              <a:gd name="connsiteY250" fmla="*/ 184 h 4040"/>
              <a:gd name="connsiteX251" fmla="*/ 12470 w 12653"/>
              <a:gd name="connsiteY251" fmla="*/ 255 h 4040"/>
              <a:gd name="connsiteX252" fmla="*/ 12414 w 12653"/>
              <a:gd name="connsiteY252" fmla="*/ 255 h 4040"/>
              <a:gd name="connsiteX253" fmla="*/ 12552 w 12653"/>
              <a:gd name="connsiteY253" fmla="*/ 596 h 4040"/>
              <a:gd name="connsiteX254" fmla="*/ 12552 w 12653"/>
              <a:gd name="connsiteY254" fmla="*/ 674 h 4040"/>
              <a:gd name="connsiteX255" fmla="*/ 12612 w 12653"/>
              <a:gd name="connsiteY255" fmla="*/ 674 h 4040"/>
              <a:gd name="connsiteX256" fmla="*/ 12612 w 12653"/>
              <a:gd name="connsiteY256" fmla="*/ 2687 h 4040"/>
              <a:gd name="connsiteX257" fmla="*/ 12552 w 12653"/>
              <a:gd name="connsiteY257" fmla="*/ 3390 h 4040"/>
              <a:gd name="connsiteX258" fmla="*/ 12552 w 12653"/>
              <a:gd name="connsiteY258" fmla="*/ 3468 h 4040"/>
              <a:gd name="connsiteX259" fmla="*/ 12500 w 12653"/>
              <a:gd name="connsiteY259" fmla="*/ 3468 h 4040"/>
              <a:gd name="connsiteX260" fmla="*/ 12500 w 12653"/>
              <a:gd name="connsiteY260" fmla="*/ 3619 h 4040"/>
              <a:gd name="connsiteX261" fmla="*/ 12628 w 12653"/>
              <a:gd name="connsiteY261" fmla="*/ 3619 h 4040"/>
              <a:gd name="connsiteX262" fmla="*/ 12628 w 12653"/>
              <a:gd name="connsiteY262" fmla="*/ 3787 h 4040"/>
              <a:gd name="connsiteX263" fmla="*/ 12571 w 12653"/>
              <a:gd name="connsiteY263" fmla="*/ 3787 h 4040"/>
              <a:gd name="connsiteX264" fmla="*/ 12571 w 12653"/>
              <a:gd name="connsiteY264" fmla="*/ 3705 h 4040"/>
              <a:gd name="connsiteX265" fmla="*/ 12470 w 12653"/>
              <a:gd name="connsiteY265" fmla="*/ 3705 h 4040"/>
              <a:gd name="connsiteX266" fmla="*/ 12470 w 12653"/>
              <a:gd name="connsiteY266" fmla="*/ 3787 h 4040"/>
              <a:gd name="connsiteX267" fmla="*/ 12392 w 12653"/>
              <a:gd name="connsiteY267" fmla="*/ 3787 h 4040"/>
              <a:gd name="connsiteX268" fmla="*/ 12392 w 12653"/>
              <a:gd name="connsiteY268" fmla="*/ 3880 h 4040"/>
              <a:gd name="connsiteX269" fmla="*/ 12300 w 12653"/>
              <a:gd name="connsiteY269" fmla="*/ 3880 h 4040"/>
              <a:gd name="connsiteX270" fmla="*/ 12300 w 12653"/>
              <a:gd name="connsiteY270" fmla="*/ 3981 h 4040"/>
              <a:gd name="connsiteX271" fmla="*/ 12392 w 12653"/>
              <a:gd name="connsiteY271" fmla="*/ 3981 h 4040"/>
              <a:gd name="connsiteX272" fmla="*/ 12392 w 12653"/>
              <a:gd name="connsiteY272" fmla="*/ 4040 h 4040"/>
              <a:gd name="connsiteX273" fmla="*/ 12224 w 12653"/>
              <a:gd name="connsiteY273" fmla="*/ 4040 h 4040"/>
              <a:gd name="connsiteX274" fmla="*/ 12224 w 12653"/>
              <a:gd name="connsiteY274" fmla="*/ 3912 h 4040"/>
              <a:gd name="connsiteX275" fmla="*/ 12071 w 12653"/>
              <a:gd name="connsiteY275" fmla="*/ 3912 h 4040"/>
              <a:gd name="connsiteX276" fmla="*/ 12071 w 12653"/>
              <a:gd name="connsiteY276" fmla="*/ 3964 h 4040"/>
              <a:gd name="connsiteX277" fmla="*/ 11995 w 12653"/>
              <a:gd name="connsiteY277" fmla="*/ 3964 h 4040"/>
              <a:gd name="connsiteX278" fmla="*/ 11995 w 12653"/>
              <a:gd name="connsiteY278" fmla="*/ 4025 h 4040"/>
              <a:gd name="connsiteX279" fmla="*/ 658 w 12653"/>
              <a:gd name="connsiteY279" fmla="*/ 4025 h 4040"/>
              <a:gd name="connsiteX280" fmla="*/ 658 w 12653"/>
              <a:gd name="connsiteY280" fmla="*/ 3964 h 4040"/>
              <a:gd name="connsiteX281" fmla="*/ 583 w 12653"/>
              <a:gd name="connsiteY281" fmla="*/ 3964 h 4040"/>
              <a:gd name="connsiteX282" fmla="*/ 583 w 12653"/>
              <a:gd name="connsiteY282" fmla="*/ 3912 h 4040"/>
              <a:gd name="connsiteX283" fmla="*/ 430 w 12653"/>
              <a:gd name="connsiteY283" fmla="*/ 3912 h 4040"/>
              <a:gd name="connsiteX284" fmla="*/ 430 w 12653"/>
              <a:gd name="connsiteY284" fmla="*/ 4040 h 4040"/>
              <a:gd name="connsiteX285" fmla="*/ 261 w 12653"/>
              <a:gd name="connsiteY285" fmla="*/ 4040 h 4040"/>
              <a:gd name="connsiteX286" fmla="*/ 261 w 12653"/>
              <a:gd name="connsiteY286" fmla="*/ 3981 h 4040"/>
              <a:gd name="connsiteX287" fmla="*/ 354 w 12653"/>
              <a:gd name="connsiteY287" fmla="*/ 3981 h 4040"/>
              <a:gd name="connsiteX288" fmla="*/ 354 w 12653"/>
              <a:gd name="connsiteY288" fmla="*/ 3880 h 4040"/>
              <a:gd name="connsiteX289" fmla="*/ 261 w 12653"/>
              <a:gd name="connsiteY289" fmla="*/ 3880 h 4040"/>
              <a:gd name="connsiteX290" fmla="*/ 261 w 12653"/>
              <a:gd name="connsiteY290" fmla="*/ 3787 h 4040"/>
              <a:gd name="connsiteX291" fmla="*/ 184 w 12653"/>
              <a:gd name="connsiteY291" fmla="*/ 3787 h 4040"/>
              <a:gd name="connsiteX292" fmla="*/ 184 w 12653"/>
              <a:gd name="connsiteY292" fmla="*/ 3705 h 4040"/>
              <a:gd name="connsiteX293" fmla="*/ 82 w 12653"/>
              <a:gd name="connsiteY293" fmla="*/ 3705 h 4040"/>
              <a:gd name="connsiteX294" fmla="*/ 82 w 12653"/>
              <a:gd name="connsiteY294" fmla="*/ 3787 h 4040"/>
              <a:gd name="connsiteX295" fmla="*/ 26 w 12653"/>
              <a:gd name="connsiteY295" fmla="*/ 3787 h 4040"/>
              <a:gd name="connsiteX296" fmla="*/ 26 w 12653"/>
              <a:gd name="connsiteY296" fmla="*/ 3619 h 4040"/>
              <a:gd name="connsiteX297" fmla="*/ 153 w 12653"/>
              <a:gd name="connsiteY297" fmla="*/ 3619 h 4040"/>
              <a:gd name="connsiteX298" fmla="*/ 153 w 12653"/>
              <a:gd name="connsiteY298" fmla="*/ 3468 h 4040"/>
              <a:gd name="connsiteX299" fmla="*/ 102 w 12653"/>
              <a:gd name="connsiteY299" fmla="*/ 3468 h 4040"/>
              <a:gd name="connsiteX300" fmla="*/ 102 w 12653"/>
              <a:gd name="connsiteY300" fmla="*/ 3390 h 4040"/>
              <a:gd name="connsiteX301" fmla="*/ 41 w 12653"/>
              <a:gd name="connsiteY301" fmla="*/ 3390 h 4040"/>
              <a:gd name="connsiteX302" fmla="*/ 41 w 12653"/>
              <a:gd name="connsiteY302" fmla="*/ 674 h 4040"/>
              <a:gd name="connsiteX303" fmla="*/ 102 w 12653"/>
              <a:gd name="connsiteY303" fmla="*/ 674 h 4040"/>
              <a:gd name="connsiteX304" fmla="*/ 102 w 12653"/>
              <a:gd name="connsiteY304" fmla="*/ 596 h 4040"/>
              <a:gd name="connsiteX305" fmla="*/ 153 w 12653"/>
              <a:gd name="connsiteY305" fmla="*/ 596 h 4040"/>
              <a:gd name="connsiteX306" fmla="*/ 153 w 12653"/>
              <a:gd name="connsiteY306" fmla="*/ 445 h 4040"/>
              <a:gd name="connsiteX307" fmla="*/ 26 w 12653"/>
              <a:gd name="connsiteY307" fmla="*/ 445 h 4040"/>
              <a:gd name="connsiteX308" fmla="*/ 26 w 12653"/>
              <a:gd name="connsiteY308" fmla="*/ 277 h 4040"/>
              <a:gd name="connsiteX309" fmla="*/ 82 w 12653"/>
              <a:gd name="connsiteY309" fmla="*/ 277 h 4040"/>
              <a:gd name="connsiteX310" fmla="*/ 82 w 12653"/>
              <a:gd name="connsiteY310" fmla="*/ 359 h 4040"/>
              <a:gd name="connsiteX311" fmla="*/ 184 w 12653"/>
              <a:gd name="connsiteY311" fmla="*/ 359 h 4040"/>
              <a:gd name="connsiteX312" fmla="*/ 184 w 12653"/>
              <a:gd name="connsiteY312" fmla="*/ 277 h 4040"/>
              <a:gd name="connsiteX313" fmla="*/ 261 w 12653"/>
              <a:gd name="connsiteY313" fmla="*/ 277 h 4040"/>
              <a:gd name="connsiteX314" fmla="*/ 261 w 12653"/>
              <a:gd name="connsiteY314" fmla="*/ 184 h 4040"/>
              <a:gd name="connsiteX315" fmla="*/ 354 w 12653"/>
              <a:gd name="connsiteY315" fmla="*/ 184 h 4040"/>
              <a:gd name="connsiteX316" fmla="*/ 354 w 12653"/>
              <a:gd name="connsiteY316" fmla="*/ 82 h 4040"/>
              <a:gd name="connsiteX317" fmla="*/ 261 w 12653"/>
              <a:gd name="connsiteY317" fmla="*/ 82 h 4040"/>
              <a:gd name="connsiteX318" fmla="*/ 261 w 12653"/>
              <a:gd name="connsiteY318" fmla="*/ 24 h 4040"/>
              <a:gd name="connsiteX319" fmla="*/ 430 w 12653"/>
              <a:gd name="connsiteY319" fmla="*/ 24 h 4040"/>
              <a:gd name="connsiteX320" fmla="*/ 430 w 12653"/>
              <a:gd name="connsiteY320" fmla="*/ 151 h 4040"/>
              <a:gd name="connsiteX321" fmla="*/ 583 w 12653"/>
              <a:gd name="connsiteY321" fmla="*/ 151 h 4040"/>
              <a:gd name="connsiteX322" fmla="*/ 583 w 12653"/>
              <a:gd name="connsiteY322" fmla="*/ 100 h 4040"/>
              <a:gd name="connsiteX323" fmla="*/ 658 w 12653"/>
              <a:gd name="connsiteY323" fmla="*/ 100 h 4040"/>
              <a:gd name="connsiteX324" fmla="*/ 658 w 12653"/>
              <a:gd name="connsiteY324" fmla="*/ 39 h 4040"/>
              <a:gd name="connsiteX325" fmla="*/ 11995 w 12653"/>
              <a:gd name="connsiteY325" fmla="*/ 39 h 4040"/>
              <a:gd name="connsiteX326" fmla="*/ 11995 w 12653"/>
              <a:gd name="connsiteY326" fmla="*/ 100 h 4040"/>
              <a:gd name="connsiteX327" fmla="*/ 12071 w 12653"/>
              <a:gd name="connsiteY327" fmla="*/ 100 h 4040"/>
              <a:gd name="connsiteX328" fmla="*/ 12071 w 12653"/>
              <a:gd name="connsiteY328" fmla="*/ 151 h 4040"/>
              <a:gd name="connsiteX329" fmla="*/ 12224 w 12653"/>
              <a:gd name="connsiteY329" fmla="*/ 151 h 4040"/>
              <a:gd name="connsiteX330" fmla="*/ 12224 w 12653"/>
              <a:gd name="connsiteY330" fmla="*/ 24 h 4040"/>
              <a:gd name="connsiteX331" fmla="*/ 12392 w 12653"/>
              <a:gd name="connsiteY331" fmla="*/ 24 h 4040"/>
              <a:gd name="connsiteX332" fmla="*/ 12392 w 12653"/>
              <a:gd name="connsiteY332" fmla="*/ 82 h 4040"/>
              <a:gd name="connsiteX333" fmla="*/ 12300 w 12653"/>
              <a:gd name="connsiteY333" fmla="*/ 82 h 4040"/>
              <a:gd name="connsiteX334" fmla="*/ 12300 w 12653"/>
              <a:gd name="connsiteY334" fmla="*/ 184 h 4040"/>
              <a:gd name="connsiteX335" fmla="*/ 12392 w 12653"/>
              <a:gd name="connsiteY335" fmla="*/ 184 h 4040"/>
              <a:gd name="connsiteX336" fmla="*/ 12392 w 12653"/>
              <a:gd name="connsiteY336" fmla="*/ 277 h 4040"/>
              <a:gd name="connsiteX337" fmla="*/ 12470 w 12653"/>
              <a:gd name="connsiteY337" fmla="*/ 277 h 4040"/>
              <a:gd name="connsiteX338" fmla="*/ 12470 w 12653"/>
              <a:gd name="connsiteY338" fmla="*/ 359 h 4040"/>
              <a:gd name="connsiteX339" fmla="*/ 12571 w 12653"/>
              <a:gd name="connsiteY339" fmla="*/ 359 h 4040"/>
              <a:gd name="connsiteX340" fmla="*/ 12571 w 12653"/>
              <a:gd name="connsiteY340" fmla="*/ 277 h 4040"/>
              <a:gd name="connsiteX341" fmla="*/ 12628 w 12653"/>
              <a:gd name="connsiteY341" fmla="*/ 277 h 4040"/>
              <a:gd name="connsiteX342" fmla="*/ 12628 w 12653"/>
              <a:gd name="connsiteY342" fmla="*/ 445 h 4040"/>
              <a:gd name="connsiteX343" fmla="*/ 12500 w 12653"/>
              <a:gd name="connsiteY343" fmla="*/ 445 h 4040"/>
              <a:gd name="connsiteX344" fmla="*/ 12500 w 12653"/>
              <a:gd name="connsiteY344" fmla="*/ 596 h 4040"/>
              <a:gd name="connsiteX345" fmla="*/ 12552 w 12653"/>
              <a:gd name="connsiteY345" fmla="*/ 596 h 4040"/>
              <a:gd name="connsiteX346" fmla="*/ 261 w 12653"/>
              <a:gd name="connsiteY346" fmla="*/ 3962 h 4040"/>
              <a:gd name="connsiteX347" fmla="*/ 261 w 12653"/>
              <a:gd name="connsiteY347" fmla="*/ 3899 h 4040"/>
              <a:gd name="connsiteX348" fmla="*/ 335 w 12653"/>
              <a:gd name="connsiteY348" fmla="*/ 3899 h 4040"/>
              <a:gd name="connsiteX349" fmla="*/ 335 w 12653"/>
              <a:gd name="connsiteY349" fmla="*/ 3962 h 4040"/>
              <a:gd name="connsiteX350" fmla="*/ 261 w 12653"/>
              <a:gd name="connsiteY350" fmla="*/ 3962 h 4040"/>
              <a:gd name="connsiteX351" fmla="*/ 261 w 12653"/>
              <a:gd name="connsiteY351" fmla="*/ 102 h 4040"/>
              <a:gd name="connsiteX352" fmla="*/ 335 w 12653"/>
              <a:gd name="connsiteY352" fmla="*/ 102 h 4040"/>
              <a:gd name="connsiteX353" fmla="*/ 335 w 12653"/>
              <a:gd name="connsiteY353" fmla="*/ 164 h 4040"/>
              <a:gd name="connsiteX354" fmla="*/ 261 w 12653"/>
              <a:gd name="connsiteY354" fmla="*/ 164 h 4040"/>
              <a:gd name="connsiteX355" fmla="*/ 261 w 12653"/>
              <a:gd name="connsiteY355" fmla="*/ 102 h 4040"/>
              <a:gd name="connsiteX356" fmla="*/ 12392 w 12653"/>
              <a:gd name="connsiteY356" fmla="*/ 102 h 4040"/>
              <a:gd name="connsiteX357" fmla="*/ 12392 w 12653"/>
              <a:gd name="connsiteY357" fmla="*/ 164 h 4040"/>
              <a:gd name="connsiteX358" fmla="*/ 12319 w 12653"/>
              <a:gd name="connsiteY358" fmla="*/ 164 h 4040"/>
              <a:gd name="connsiteX359" fmla="*/ 12319 w 12653"/>
              <a:gd name="connsiteY359" fmla="*/ 102 h 4040"/>
              <a:gd name="connsiteX360" fmla="*/ 12392 w 12653"/>
              <a:gd name="connsiteY360" fmla="*/ 102 h 4040"/>
              <a:gd name="connsiteX361" fmla="*/ 12392 w 12653"/>
              <a:gd name="connsiteY361" fmla="*/ 3899 h 4040"/>
              <a:gd name="connsiteX362" fmla="*/ 12392 w 12653"/>
              <a:gd name="connsiteY362" fmla="*/ 3962 h 4040"/>
              <a:gd name="connsiteX363" fmla="*/ 12319 w 12653"/>
              <a:gd name="connsiteY363" fmla="*/ 3962 h 4040"/>
              <a:gd name="connsiteX364" fmla="*/ 12319 w 12653"/>
              <a:gd name="connsiteY364" fmla="*/ 3899 h 4040"/>
              <a:gd name="connsiteX365" fmla="*/ 12392 w 12653"/>
              <a:gd name="connsiteY365" fmla="*/ 3899 h 4040"/>
              <a:gd name="connsiteX366" fmla="*/ 12552 w 12653"/>
              <a:gd name="connsiteY366" fmla="*/ 277 h 4040"/>
              <a:gd name="connsiteX367" fmla="*/ 12552 w 12653"/>
              <a:gd name="connsiteY367" fmla="*/ 339 h 4040"/>
              <a:gd name="connsiteX368" fmla="*/ 12487 w 12653"/>
              <a:gd name="connsiteY368" fmla="*/ 339 h 4040"/>
              <a:gd name="connsiteX369" fmla="*/ 12487 w 12653"/>
              <a:gd name="connsiteY369" fmla="*/ 277 h 4040"/>
              <a:gd name="connsiteX370" fmla="*/ 12552 w 12653"/>
              <a:gd name="connsiteY370" fmla="*/ 277 h 4040"/>
              <a:gd name="connsiteX371" fmla="*/ 12552 w 12653"/>
              <a:gd name="connsiteY371" fmla="*/ 184 h 4040"/>
              <a:gd name="connsiteX372" fmla="*/ 12552 w 12653"/>
              <a:gd name="connsiteY372" fmla="*/ 255 h 4040"/>
              <a:gd name="connsiteX373" fmla="*/ 12487 w 12653"/>
              <a:gd name="connsiteY373" fmla="*/ 255 h 4040"/>
              <a:gd name="connsiteX374" fmla="*/ 12487 w 12653"/>
              <a:gd name="connsiteY374" fmla="*/ 184 h 4040"/>
              <a:gd name="connsiteX375" fmla="*/ 12552 w 12653"/>
              <a:gd name="connsiteY375" fmla="*/ 184 h 4040"/>
              <a:gd name="connsiteX376" fmla="*/ 12552 w 12653"/>
              <a:gd name="connsiteY376" fmla="*/ 102 h 4040"/>
              <a:gd name="connsiteX377" fmla="*/ 12552 w 12653"/>
              <a:gd name="connsiteY377" fmla="*/ 160 h 4040"/>
              <a:gd name="connsiteX378" fmla="*/ 12492 w 12653"/>
              <a:gd name="connsiteY378" fmla="*/ 160 h 4040"/>
              <a:gd name="connsiteX379" fmla="*/ 12492 w 12653"/>
              <a:gd name="connsiteY379" fmla="*/ 102 h 4040"/>
              <a:gd name="connsiteX380" fmla="*/ 12552 w 12653"/>
              <a:gd name="connsiteY380" fmla="*/ 102 h 4040"/>
              <a:gd name="connsiteX381" fmla="*/ 12492 w 12653"/>
              <a:gd name="connsiteY381" fmla="*/ 82 h 4040"/>
              <a:gd name="connsiteX382" fmla="*/ 12492 w 12653"/>
              <a:gd name="connsiteY382" fmla="*/ 22 h 4040"/>
              <a:gd name="connsiteX383" fmla="*/ 12630 w 12653"/>
              <a:gd name="connsiteY383" fmla="*/ 22 h 4040"/>
              <a:gd name="connsiteX384" fmla="*/ 12630 w 12653"/>
              <a:gd name="connsiteY384" fmla="*/ 160 h 4040"/>
              <a:gd name="connsiteX385" fmla="*/ 12571 w 12653"/>
              <a:gd name="connsiteY385" fmla="*/ 160 h 4040"/>
              <a:gd name="connsiteX386" fmla="*/ 12571 w 12653"/>
              <a:gd name="connsiteY386" fmla="*/ 82 h 4040"/>
              <a:gd name="connsiteX387" fmla="*/ 12492 w 12653"/>
              <a:gd name="connsiteY387" fmla="*/ 82 h 4040"/>
              <a:gd name="connsiteX388" fmla="*/ 80 w 12653"/>
              <a:gd name="connsiteY388" fmla="*/ 3489 h 4040"/>
              <a:gd name="connsiteX389" fmla="*/ 80 w 12653"/>
              <a:gd name="connsiteY389" fmla="*/ 3528 h 4040"/>
              <a:gd name="connsiteX390" fmla="*/ 39 w 12653"/>
              <a:gd name="connsiteY390" fmla="*/ 3528 h 4040"/>
              <a:gd name="connsiteX391" fmla="*/ 39 w 12653"/>
              <a:gd name="connsiteY391" fmla="*/ 3489 h 4040"/>
              <a:gd name="connsiteX392" fmla="*/ 80 w 12653"/>
              <a:gd name="connsiteY392" fmla="*/ 3489 h 4040"/>
              <a:gd name="connsiteX393" fmla="*/ 12574 w 12653"/>
              <a:gd name="connsiteY393" fmla="*/ 575 h 4040"/>
              <a:gd name="connsiteX394" fmla="*/ 12574 w 12653"/>
              <a:gd name="connsiteY394" fmla="*/ 536 h 4040"/>
              <a:gd name="connsiteX395" fmla="*/ 12615 w 12653"/>
              <a:gd name="connsiteY395" fmla="*/ 536 h 4040"/>
              <a:gd name="connsiteX396" fmla="*/ 12615 w 12653"/>
              <a:gd name="connsiteY396" fmla="*/ 575 h 4040"/>
              <a:gd name="connsiteX397" fmla="*/ 12574 w 12653"/>
              <a:gd name="connsiteY397" fmla="*/ 575 h 4040"/>
              <a:gd name="connsiteX0" fmla="*/ 12653 w 12653"/>
              <a:gd name="connsiteY0" fmla="*/ 182 h 4040"/>
              <a:gd name="connsiteX1" fmla="*/ 12653 w 12653"/>
              <a:gd name="connsiteY1" fmla="*/ 0 h 4040"/>
              <a:gd name="connsiteX2" fmla="*/ 12470 w 12653"/>
              <a:gd name="connsiteY2" fmla="*/ 0 h 4040"/>
              <a:gd name="connsiteX3" fmla="*/ 12470 w 12653"/>
              <a:gd name="connsiteY3" fmla="*/ 82 h 4040"/>
              <a:gd name="connsiteX4" fmla="*/ 12414 w 12653"/>
              <a:gd name="connsiteY4" fmla="*/ 82 h 4040"/>
              <a:gd name="connsiteX5" fmla="*/ 12414 w 12653"/>
              <a:gd name="connsiteY5" fmla="*/ 0 h 4040"/>
              <a:gd name="connsiteX6" fmla="*/ 12202 w 12653"/>
              <a:gd name="connsiteY6" fmla="*/ 0 h 4040"/>
              <a:gd name="connsiteX7" fmla="*/ 12202 w 12653"/>
              <a:gd name="connsiteY7" fmla="*/ 130 h 4040"/>
              <a:gd name="connsiteX8" fmla="*/ 12092 w 12653"/>
              <a:gd name="connsiteY8" fmla="*/ 130 h 4040"/>
              <a:gd name="connsiteX9" fmla="*/ 12092 w 12653"/>
              <a:gd name="connsiteY9" fmla="*/ 100 h 4040"/>
              <a:gd name="connsiteX10" fmla="*/ 12155 w 12653"/>
              <a:gd name="connsiteY10" fmla="*/ 100 h 4040"/>
              <a:gd name="connsiteX11" fmla="*/ 12155 w 12653"/>
              <a:gd name="connsiteY11" fmla="*/ 15 h 4040"/>
              <a:gd name="connsiteX12" fmla="*/ 12071 w 12653"/>
              <a:gd name="connsiteY12" fmla="*/ 15 h 4040"/>
              <a:gd name="connsiteX13" fmla="*/ 12071 w 12653"/>
              <a:gd name="connsiteY13" fmla="*/ 78 h 4040"/>
              <a:gd name="connsiteX14" fmla="*/ 12017 w 12653"/>
              <a:gd name="connsiteY14" fmla="*/ 78 h 4040"/>
              <a:gd name="connsiteX15" fmla="*/ 12017 w 12653"/>
              <a:gd name="connsiteY15" fmla="*/ 18 h 4040"/>
              <a:gd name="connsiteX16" fmla="*/ 637 w 12653"/>
              <a:gd name="connsiteY16" fmla="*/ 18 h 4040"/>
              <a:gd name="connsiteX17" fmla="*/ 637 w 12653"/>
              <a:gd name="connsiteY17" fmla="*/ 78 h 4040"/>
              <a:gd name="connsiteX18" fmla="*/ 583 w 12653"/>
              <a:gd name="connsiteY18" fmla="*/ 78 h 4040"/>
              <a:gd name="connsiteX19" fmla="*/ 583 w 12653"/>
              <a:gd name="connsiteY19" fmla="*/ 15 h 4040"/>
              <a:gd name="connsiteX20" fmla="*/ 499 w 12653"/>
              <a:gd name="connsiteY20" fmla="*/ 15 h 4040"/>
              <a:gd name="connsiteX21" fmla="*/ 499 w 12653"/>
              <a:gd name="connsiteY21" fmla="*/ 100 h 4040"/>
              <a:gd name="connsiteX22" fmla="*/ 561 w 12653"/>
              <a:gd name="connsiteY22" fmla="*/ 100 h 4040"/>
              <a:gd name="connsiteX23" fmla="*/ 561 w 12653"/>
              <a:gd name="connsiteY23" fmla="*/ 130 h 4040"/>
              <a:gd name="connsiteX24" fmla="*/ 451 w 12653"/>
              <a:gd name="connsiteY24" fmla="*/ 130 h 4040"/>
              <a:gd name="connsiteX25" fmla="*/ 451 w 12653"/>
              <a:gd name="connsiteY25" fmla="*/ 0 h 4040"/>
              <a:gd name="connsiteX26" fmla="*/ 240 w 12653"/>
              <a:gd name="connsiteY26" fmla="*/ 0 h 4040"/>
              <a:gd name="connsiteX27" fmla="*/ 240 w 12653"/>
              <a:gd name="connsiteY27" fmla="*/ 82 h 4040"/>
              <a:gd name="connsiteX28" fmla="*/ 184 w 12653"/>
              <a:gd name="connsiteY28" fmla="*/ 82 h 4040"/>
              <a:gd name="connsiteX29" fmla="*/ 184 w 12653"/>
              <a:gd name="connsiteY29" fmla="*/ 0 h 4040"/>
              <a:gd name="connsiteX30" fmla="*/ 0 w 12653"/>
              <a:gd name="connsiteY30" fmla="*/ 0 h 4040"/>
              <a:gd name="connsiteX31" fmla="*/ 0 w 12653"/>
              <a:gd name="connsiteY31" fmla="*/ 182 h 4040"/>
              <a:gd name="connsiteX32" fmla="*/ 82 w 12653"/>
              <a:gd name="connsiteY32" fmla="*/ 182 h 4040"/>
              <a:gd name="connsiteX33" fmla="*/ 82 w 12653"/>
              <a:gd name="connsiteY33" fmla="*/ 255 h 4040"/>
              <a:gd name="connsiteX34" fmla="*/ 2 w 12653"/>
              <a:gd name="connsiteY34" fmla="*/ 255 h 4040"/>
              <a:gd name="connsiteX35" fmla="*/ 2 w 12653"/>
              <a:gd name="connsiteY35" fmla="*/ 467 h 4040"/>
              <a:gd name="connsiteX36" fmla="*/ 132 w 12653"/>
              <a:gd name="connsiteY36" fmla="*/ 467 h 4040"/>
              <a:gd name="connsiteX37" fmla="*/ 132 w 12653"/>
              <a:gd name="connsiteY37" fmla="*/ 575 h 4040"/>
              <a:gd name="connsiteX38" fmla="*/ 102 w 12653"/>
              <a:gd name="connsiteY38" fmla="*/ 575 h 4040"/>
              <a:gd name="connsiteX39" fmla="*/ 102 w 12653"/>
              <a:gd name="connsiteY39" fmla="*/ 514 h 4040"/>
              <a:gd name="connsiteX40" fmla="*/ 17 w 12653"/>
              <a:gd name="connsiteY40" fmla="*/ 514 h 4040"/>
              <a:gd name="connsiteX41" fmla="*/ 17 w 12653"/>
              <a:gd name="connsiteY41" fmla="*/ 596 h 4040"/>
              <a:gd name="connsiteX42" fmla="*/ 80 w 12653"/>
              <a:gd name="connsiteY42" fmla="*/ 596 h 4040"/>
              <a:gd name="connsiteX43" fmla="*/ 80 w 12653"/>
              <a:gd name="connsiteY43" fmla="*/ 652 h 4040"/>
              <a:gd name="connsiteX44" fmla="*/ 20 w 12653"/>
              <a:gd name="connsiteY44" fmla="*/ 652 h 4040"/>
              <a:gd name="connsiteX45" fmla="*/ 20 w 12653"/>
              <a:gd name="connsiteY45" fmla="*/ 2708 h 4040"/>
              <a:gd name="connsiteX46" fmla="*/ 80 w 12653"/>
              <a:gd name="connsiteY46" fmla="*/ 2708 h 4040"/>
              <a:gd name="connsiteX47" fmla="*/ 80 w 12653"/>
              <a:gd name="connsiteY47" fmla="*/ 2765 h 4040"/>
              <a:gd name="connsiteX48" fmla="*/ 17 w 12653"/>
              <a:gd name="connsiteY48" fmla="*/ 2765 h 4040"/>
              <a:gd name="connsiteX49" fmla="*/ 17 w 12653"/>
              <a:gd name="connsiteY49" fmla="*/ 2847 h 4040"/>
              <a:gd name="connsiteX50" fmla="*/ 102 w 12653"/>
              <a:gd name="connsiteY50" fmla="*/ 2847 h 4040"/>
              <a:gd name="connsiteX51" fmla="*/ 102 w 12653"/>
              <a:gd name="connsiteY51" fmla="*/ 2786 h 4040"/>
              <a:gd name="connsiteX52" fmla="*/ 132 w 12653"/>
              <a:gd name="connsiteY52" fmla="*/ 2786 h 4040"/>
              <a:gd name="connsiteX53" fmla="*/ 132 w 12653"/>
              <a:gd name="connsiteY53" fmla="*/ 2894 h 4040"/>
              <a:gd name="connsiteX54" fmla="*/ 2 w 12653"/>
              <a:gd name="connsiteY54" fmla="*/ 2894 h 4040"/>
              <a:gd name="connsiteX55" fmla="*/ 2 w 12653"/>
              <a:gd name="connsiteY55" fmla="*/ 3106 h 4040"/>
              <a:gd name="connsiteX56" fmla="*/ 82 w 12653"/>
              <a:gd name="connsiteY56" fmla="*/ 3106 h 4040"/>
              <a:gd name="connsiteX57" fmla="*/ 82 w 12653"/>
              <a:gd name="connsiteY57" fmla="*/ 3179 h 4040"/>
              <a:gd name="connsiteX58" fmla="*/ 0 w 12653"/>
              <a:gd name="connsiteY58" fmla="*/ 3179 h 4040"/>
              <a:gd name="connsiteX59" fmla="*/ 0 w 12653"/>
              <a:gd name="connsiteY59" fmla="*/ 3360 h 4040"/>
              <a:gd name="connsiteX60" fmla="*/ 184 w 12653"/>
              <a:gd name="connsiteY60" fmla="*/ 3360 h 4040"/>
              <a:gd name="connsiteX61" fmla="*/ 184 w 12653"/>
              <a:gd name="connsiteY61" fmla="*/ 3278 h 4040"/>
              <a:gd name="connsiteX62" fmla="*/ 240 w 12653"/>
              <a:gd name="connsiteY62" fmla="*/ 3278 h 4040"/>
              <a:gd name="connsiteX63" fmla="*/ 240 w 12653"/>
              <a:gd name="connsiteY63" fmla="*/ 3360 h 4040"/>
              <a:gd name="connsiteX64" fmla="*/ 451 w 12653"/>
              <a:gd name="connsiteY64" fmla="*/ 3360 h 4040"/>
              <a:gd name="connsiteX65" fmla="*/ 451 w 12653"/>
              <a:gd name="connsiteY65" fmla="*/ 3231 h 4040"/>
              <a:gd name="connsiteX66" fmla="*/ 561 w 12653"/>
              <a:gd name="connsiteY66" fmla="*/ 3231 h 4040"/>
              <a:gd name="connsiteX67" fmla="*/ 561 w 12653"/>
              <a:gd name="connsiteY67" fmla="*/ 3261 h 4040"/>
              <a:gd name="connsiteX68" fmla="*/ 499 w 12653"/>
              <a:gd name="connsiteY68" fmla="*/ 3261 h 4040"/>
              <a:gd name="connsiteX69" fmla="*/ 499 w 12653"/>
              <a:gd name="connsiteY69" fmla="*/ 3345 h 4040"/>
              <a:gd name="connsiteX70" fmla="*/ 583 w 12653"/>
              <a:gd name="connsiteY70" fmla="*/ 3345 h 4040"/>
              <a:gd name="connsiteX71" fmla="*/ 583 w 12653"/>
              <a:gd name="connsiteY71" fmla="*/ 3283 h 4040"/>
              <a:gd name="connsiteX72" fmla="*/ 637 w 12653"/>
              <a:gd name="connsiteY72" fmla="*/ 3283 h 4040"/>
              <a:gd name="connsiteX73" fmla="*/ 637 w 12653"/>
              <a:gd name="connsiteY73" fmla="*/ 3343 h 4040"/>
              <a:gd name="connsiteX74" fmla="*/ 12017 w 12653"/>
              <a:gd name="connsiteY74" fmla="*/ 3343 h 4040"/>
              <a:gd name="connsiteX75" fmla="*/ 12017 w 12653"/>
              <a:gd name="connsiteY75" fmla="*/ 3283 h 4040"/>
              <a:gd name="connsiteX76" fmla="*/ 12071 w 12653"/>
              <a:gd name="connsiteY76" fmla="*/ 3283 h 4040"/>
              <a:gd name="connsiteX77" fmla="*/ 12071 w 12653"/>
              <a:gd name="connsiteY77" fmla="*/ 3345 h 4040"/>
              <a:gd name="connsiteX78" fmla="*/ 12155 w 12653"/>
              <a:gd name="connsiteY78" fmla="*/ 3345 h 4040"/>
              <a:gd name="connsiteX79" fmla="*/ 12155 w 12653"/>
              <a:gd name="connsiteY79" fmla="*/ 3261 h 4040"/>
              <a:gd name="connsiteX80" fmla="*/ 12092 w 12653"/>
              <a:gd name="connsiteY80" fmla="*/ 3261 h 4040"/>
              <a:gd name="connsiteX81" fmla="*/ 12092 w 12653"/>
              <a:gd name="connsiteY81" fmla="*/ 3231 h 4040"/>
              <a:gd name="connsiteX82" fmla="*/ 12202 w 12653"/>
              <a:gd name="connsiteY82" fmla="*/ 3231 h 4040"/>
              <a:gd name="connsiteX83" fmla="*/ 12202 w 12653"/>
              <a:gd name="connsiteY83" fmla="*/ 3360 h 4040"/>
              <a:gd name="connsiteX84" fmla="*/ 12414 w 12653"/>
              <a:gd name="connsiteY84" fmla="*/ 3360 h 4040"/>
              <a:gd name="connsiteX85" fmla="*/ 12414 w 12653"/>
              <a:gd name="connsiteY85" fmla="*/ 3278 h 4040"/>
              <a:gd name="connsiteX86" fmla="*/ 12470 w 12653"/>
              <a:gd name="connsiteY86" fmla="*/ 3278 h 4040"/>
              <a:gd name="connsiteX87" fmla="*/ 12470 w 12653"/>
              <a:gd name="connsiteY87" fmla="*/ 3360 h 4040"/>
              <a:gd name="connsiteX88" fmla="*/ 12653 w 12653"/>
              <a:gd name="connsiteY88" fmla="*/ 3360 h 4040"/>
              <a:gd name="connsiteX89" fmla="*/ 12653 w 12653"/>
              <a:gd name="connsiteY89" fmla="*/ 3179 h 4040"/>
              <a:gd name="connsiteX90" fmla="*/ 12571 w 12653"/>
              <a:gd name="connsiteY90" fmla="*/ 3179 h 4040"/>
              <a:gd name="connsiteX91" fmla="*/ 12571 w 12653"/>
              <a:gd name="connsiteY91" fmla="*/ 3106 h 4040"/>
              <a:gd name="connsiteX92" fmla="*/ 12651 w 12653"/>
              <a:gd name="connsiteY92" fmla="*/ 3106 h 4040"/>
              <a:gd name="connsiteX93" fmla="*/ 12651 w 12653"/>
              <a:gd name="connsiteY93" fmla="*/ 2894 h 4040"/>
              <a:gd name="connsiteX94" fmla="*/ 12522 w 12653"/>
              <a:gd name="connsiteY94" fmla="*/ 2894 h 4040"/>
              <a:gd name="connsiteX95" fmla="*/ 12522 w 12653"/>
              <a:gd name="connsiteY95" fmla="*/ 2786 h 4040"/>
              <a:gd name="connsiteX96" fmla="*/ 12552 w 12653"/>
              <a:gd name="connsiteY96" fmla="*/ 2786 h 4040"/>
              <a:gd name="connsiteX97" fmla="*/ 12552 w 12653"/>
              <a:gd name="connsiteY97" fmla="*/ 2847 h 4040"/>
              <a:gd name="connsiteX98" fmla="*/ 12636 w 12653"/>
              <a:gd name="connsiteY98" fmla="*/ 2847 h 4040"/>
              <a:gd name="connsiteX99" fmla="*/ 12636 w 12653"/>
              <a:gd name="connsiteY99" fmla="*/ 2765 h 4040"/>
              <a:gd name="connsiteX100" fmla="*/ 12574 w 12653"/>
              <a:gd name="connsiteY100" fmla="*/ 2765 h 4040"/>
              <a:gd name="connsiteX101" fmla="*/ 12574 w 12653"/>
              <a:gd name="connsiteY101" fmla="*/ 2708 h 4040"/>
              <a:gd name="connsiteX102" fmla="*/ 12634 w 12653"/>
              <a:gd name="connsiteY102" fmla="*/ 2708 h 4040"/>
              <a:gd name="connsiteX103" fmla="*/ 12634 w 12653"/>
              <a:gd name="connsiteY103" fmla="*/ 652 h 4040"/>
              <a:gd name="connsiteX104" fmla="*/ 12574 w 12653"/>
              <a:gd name="connsiteY104" fmla="*/ 652 h 4040"/>
              <a:gd name="connsiteX105" fmla="*/ 12574 w 12653"/>
              <a:gd name="connsiteY105" fmla="*/ 596 h 4040"/>
              <a:gd name="connsiteX106" fmla="*/ 12636 w 12653"/>
              <a:gd name="connsiteY106" fmla="*/ 596 h 4040"/>
              <a:gd name="connsiteX107" fmla="*/ 12636 w 12653"/>
              <a:gd name="connsiteY107" fmla="*/ 514 h 4040"/>
              <a:gd name="connsiteX108" fmla="*/ 12552 w 12653"/>
              <a:gd name="connsiteY108" fmla="*/ 514 h 4040"/>
              <a:gd name="connsiteX109" fmla="*/ 12552 w 12653"/>
              <a:gd name="connsiteY109" fmla="*/ 575 h 4040"/>
              <a:gd name="connsiteX110" fmla="*/ 12522 w 12653"/>
              <a:gd name="connsiteY110" fmla="*/ 575 h 4040"/>
              <a:gd name="connsiteX111" fmla="*/ 12522 w 12653"/>
              <a:gd name="connsiteY111" fmla="*/ 467 h 4040"/>
              <a:gd name="connsiteX112" fmla="*/ 12651 w 12653"/>
              <a:gd name="connsiteY112" fmla="*/ 467 h 4040"/>
              <a:gd name="connsiteX113" fmla="*/ 12651 w 12653"/>
              <a:gd name="connsiteY113" fmla="*/ 255 h 4040"/>
              <a:gd name="connsiteX114" fmla="*/ 12571 w 12653"/>
              <a:gd name="connsiteY114" fmla="*/ 255 h 4040"/>
              <a:gd name="connsiteX115" fmla="*/ 12571 w 12653"/>
              <a:gd name="connsiteY115" fmla="*/ 182 h 4040"/>
              <a:gd name="connsiteX116" fmla="*/ 12653 w 12653"/>
              <a:gd name="connsiteY116" fmla="*/ 182 h 4040"/>
              <a:gd name="connsiteX117" fmla="*/ 561 w 12653"/>
              <a:gd name="connsiteY117" fmla="*/ 3283 h 4040"/>
              <a:gd name="connsiteX118" fmla="*/ 561 w 12653"/>
              <a:gd name="connsiteY118" fmla="*/ 3324 h 4040"/>
              <a:gd name="connsiteX119" fmla="*/ 520 w 12653"/>
              <a:gd name="connsiteY119" fmla="*/ 3324 h 4040"/>
              <a:gd name="connsiteX120" fmla="*/ 520 w 12653"/>
              <a:gd name="connsiteY120" fmla="*/ 3283 h 4040"/>
              <a:gd name="connsiteX121" fmla="*/ 561 w 12653"/>
              <a:gd name="connsiteY121" fmla="*/ 3283 h 4040"/>
              <a:gd name="connsiteX122" fmla="*/ 12092 w 12653"/>
              <a:gd name="connsiteY122" fmla="*/ 78 h 4040"/>
              <a:gd name="connsiteX123" fmla="*/ 12092 w 12653"/>
              <a:gd name="connsiteY123" fmla="*/ 37 h 4040"/>
              <a:gd name="connsiteX124" fmla="*/ 12133 w 12653"/>
              <a:gd name="connsiteY124" fmla="*/ 37 h 4040"/>
              <a:gd name="connsiteX125" fmla="*/ 12133 w 12653"/>
              <a:gd name="connsiteY125" fmla="*/ 78 h 4040"/>
              <a:gd name="connsiteX126" fmla="*/ 12092 w 12653"/>
              <a:gd name="connsiteY126" fmla="*/ 78 h 4040"/>
              <a:gd name="connsiteX127" fmla="*/ 12574 w 12653"/>
              <a:gd name="connsiteY127" fmla="*/ 2825 h 4040"/>
              <a:gd name="connsiteX128" fmla="*/ 12574 w 12653"/>
              <a:gd name="connsiteY128" fmla="*/ 2786 h 4040"/>
              <a:gd name="connsiteX129" fmla="*/ 12615 w 12653"/>
              <a:gd name="connsiteY129" fmla="*/ 2786 h 4040"/>
              <a:gd name="connsiteX130" fmla="*/ 12615 w 12653"/>
              <a:gd name="connsiteY130" fmla="*/ 2825 h 4040"/>
              <a:gd name="connsiteX131" fmla="*/ 12574 w 12653"/>
              <a:gd name="connsiteY131" fmla="*/ 2825 h 4040"/>
              <a:gd name="connsiteX132" fmla="*/ 12492 w 12653"/>
              <a:gd name="connsiteY132" fmla="*/ 3339 h 4040"/>
              <a:gd name="connsiteX133" fmla="*/ 12492 w 12653"/>
              <a:gd name="connsiteY133" fmla="*/ 3278 h 4040"/>
              <a:gd name="connsiteX134" fmla="*/ 12571 w 12653"/>
              <a:gd name="connsiteY134" fmla="*/ 3278 h 4040"/>
              <a:gd name="connsiteX135" fmla="*/ 12571 w 12653"/>
              <a:gd name="connsiteY135" fmla="*/ 3201 h 4040"/>
              <a:gd name="connsiteX136" fmla="*/ 12630 w 12653"/>
              <a:gd name="connsiteY136" fmla="*/ 3201 h 4040"/>
              <a:gd name="connsiteX137" fmla="*/ 12630 w 12653"/>
              <a:gd name="connsiteY137" fmla="*/ 3339 h 4040"/>
              <a:gd name="connsiteX138" fmla="*/ 12492 w 12653"/>
              <a:gd name="connsiteY138" fmla="*/ 3339 h 4040"/>
              <a:gd name="connsiteX139" fmla="*/ 12492 w 12653"/>
              <a:gd name="connsiteY139" fmla="*/ 3259 h 4040"/>
              <a:gd name="connsiteX140" fmla="*/ 12492 w 12653"/>
              <a:gd name="connsiteY140" fmla="*/ 3201 h 4040"/>
              <a:gd name="connsiteX141" fmla="*/ 12552 w 12653"/>
              <a:gd name="connsiteY141" fmla="*/ 3201 h 4040"/>
              <a:gd name="connsiteX142" fmla="*/ 12552 w 12653"/>
              <a:gd name="connsiteY142" fmla="*/ 3259 h 4040"/>
              <a:gd name="connsiteX143" fmla="*/ 12492 w 12653"/>
              <a:gd name="connsiteY143" fmla="*/ 3259 h 4040"/>
              <a:gd name="connsiteX144" fmla="*/ 12487 w 12653"/>
              <a:gd name="connsiteY144" fmla="*/ 3084 h 4040"/>
              <a:gd name="connsiteX145" fmla="*/ 12487 w 12653"/>
              <a:gd name="connsiteY145" fmla="*/ 3021 h 4040"/>
              <a:gd name="connsiteX146" fmla="*/ 12552 w 12653"/>
              <a:gd name="connsiteY146" fmla="*/ 3021 h 4040"/>
              <a:gd name="connsiteX147" fmla="*/ 12552 w 12653"/>
              <a:gd name="connsiteY147" fmla="*/ 3084 h 4040"/>
              <a:gd name="connsiteX148" fmla="*/ 12487 w 12653"/>
              <a:gd name="connsiteY148" fmla="*/ 3084 h 4040"/>
              <a:gd name="connsiteX149" fmla="*/ 12552 w 12653"/>
              <a:gd name="connsiteY149" fmla="*/ 3106 h 4040"/>
              <a:gd name="connsiteX150" fmla="*/ 12552 w 12653"/>
              <a:gd name="connsiteY150" fmla="*/ 3177 h 4040"/>
              <a:gd name="connsiteX151" fmla="*/ 12487 w 12653"/>
              <a:gd name="connsiteY151" fmla="*/ 3177 h 4040"/>
              <a:gd name="connsiteX152" fmla="*/ 12487 w 12653"/>
              <a:gd name="connsiteY152" fmla="*/ 3106 h 4040"/>
              <a:gd name="connsiteX153" fmla="*/ 12552 w 12653"/>
              <a:gd name="connsiteY153" fmla="*/ 3106 h 4040"/>
              <a:gd name="connsiteX154" fmla="*/ 12470 w 12653"/>
              <a:gd name="connsiteY154" fmla="*/ 3196 h 4040"/>
              <a:gd name="connsiteX155" fmla="*/ 12470 w 12653"/>
              <a:gd name="connsiteY155" fmla="*/ 3259 h 4040"/>
              <a:gd name="connsiteX156" fmla="*/ 12414 w 12653"/>
              <a:gd name="connsiteY156" fmla="*/ 3259 h 4040"/>
              <a:gd name="connsiteX157" fmla="*/ 12414 w 12653"/>
              <a:gd name="connsiteY157" fmla="*/ 3196 h 4040"/>
              <a:gd name="connsiteX158" fmla="*/ 12470 w 12653"/>
              <a:gd name="connsiteY158" fmla="*/ 3196 h 4040"/>
              <a:gd name="connsiteX159" fmla="*/ 12470 w 12653"/>
              <a:gd name="connsiteY159" fmla="*/ 3106 h 4040"/>
              <a:gd name="connsiteX160" fmla="*/ 12470 w 12653"/>
              <a:gd name="connsiteY160" fmla="*/ 3177 h 4040"/>
              <a:gd name="connsiteX161" fmla="*/ 12414 w 12653"/>
              <a:gd name="connsiteY161" fmla="*/ 3177 h 4040"/>
              <a:gd name="connsiteX162" fmla="*/ 12414 w 12653"/>
              <a:gd name="connsiteY162" fmla="*/ 3106 h 4040"/>
              <a:gd name="connsiteX163" fmla="*/ 12470 w 12653"/>
              <a:gd name="connsiteY163" fmla="*/ 3106 h 4040"/>
              <a:gd name="connsiteX164" fmla="*/ 12092 w 12653"/>
              <a:gd name="connsiteY164" fmla="*/ 3324 h 4040"/>
              <a:gd name="connsiteX165" fmla="*/ 12092 w 12653"/>
              <a:gd name="connsiteY165" fmla="*/ 3283 h 4040"/>
              <a:gd name="connsiteX166" fmla="*/ 12133 w 12653"/>
              <a:gd name="connsiteY166" fmla="*/ 3283 h 4040"/>
              <a:gd name="connsiteX167" fmla="*/ 12133 w 12653"/>
              <a:gd name="connsiteY167" fmla="*/ 3324 h 4040"/>
              <a:gd name="connsiteX168" fmla="*/ 12092 w 12653"/>
              <a:gd name="connsiteY168" fmla="*/ 3324 h 4040"/>
              <a:gd name="connsiteX169" fmla="*/ 240 w 12653"/>
              <a:gd name="connsiteY169" fmla="*/ 3196 h 4040"/>
              <a:gd name="connsiteX170" fmla="*/ 240 w 12653"/>
              <a:gd name="connsiteY170" fmla="*/ 3259 h 4040"/>
              <a:gd name="connsiteX171" fmla="*/ 184 w 12653"/>
              <a:gd name="connsiteY171" fmla="*/ 3259 h 4040"/>
              <a:gd name="connsiteX172" fmla="*/ 184 w 12653"/>
              <a:gd name="connsiteY172" fmla="*/ 3196 h 4040"/>
              <a:gd name="connsiteX173" fmla="*/ 240 w 12653"/>
              <a:gd name="connsiteY173" fmla="*/ 3196 h 4040"/>
              <a:gd name="connsiteX174" fmla="*/ 240 w 12653"/>
              <a:gd name="connsiteY174" fmla="*/ 3106 h 4040"/>
              <a:gd name="connsiteX175" fmla="*/ 240 w 12653"/>
              <a:gd name="connsiteY175" fmla="*/ 3177 h 4040"/>
              <a:gd name="connsiteX176" fmla="*/ 184 w 12653"/>
              <a:gd name="connsiteY176" fmla="*/ 3177 h 4040"/>
              <a:gd name="connsiteX177" fmla="*/ 184 w 12653"/>
              <a:gd name="connsiteY177" fmla="*/ 3106 h 4040"/>
              <a:gd name="connsiteX178" fmla="*/ 240 w 12653"/>
              <a:gd name="connsiteY178" fmla="*/ 3106 h 4040"/>
              <a:gd name="connsiteX179" fmla="*/ 102 w 12653"/>
              <a:gd name="connsiteY179" fmla="*/ 3084 h 4040"/>
              <a:gd name="connsiteX180" fmla="*/ 102 w 12653"/>
              <a:gd name="connsiteY180" fmla="*/ 3021 h 4040"/>
              <a:gd name="connsiteX181" fmla="*/ 166 w 12653"/>
              <a:gd name="connsiteY181" fmla="*/ 3021 h 4040"/>
              <a:gd name="connsiteX182" fmla="*/ 166 w 12653"/>
              <a:gd name="connsiteY182" fmla="*/ 3084 h 4040"/>
              <a:gd name="connsiteX183" fmla="*/ 102 w 12653"/>
              <a:gd name="connsiteY183" fmla="*/ 3084 h 4040"/>
              <a:gd name="connsiteX184" fmla="*/ 102 w 12653"/>
              <a:gd name="connsiteY184" fmla="*/ 3177 h 4040"/>
              <a:gd name="connsiteX185" fmla="*/ 102 w 12653"/>
              <a:gd name="connsiteY185" fmla="*/ 3106 h 4040"/>
              <a:gd name="connsiteX186" fmla="*/ 166 w 12653"/>
              <a:gd name="connsiteY186" fmla="*/ 3106 h 4040"/>
              <a:gd name="connsiteX187" fmla="*/ 166 w 12653"/>
              <a:gd name="connsiteY187" fmla="*/ 3177 h 4040"/>
              <a:gd name="connsiteX188" fmla="*/ 102 w 12653"/>
              <a:gd name="connsiteY188" fmla="*/ 3177 h 4040"/>
              <a:gd name="connsiteX189" fmla="*/ 102 w 12653"/>
              <a:gd name="connsiteY189" fmla="*/ 3259 h 4040"/>
              <a:gd name="connsiteX190" fmla="*/ 102 w 12653"/>
              <a:gd name="connsiteY190" fmla="*/ 3201 h 4040"/>
              <a:gd name="connsiteX191" fmla="*/ 162 w 12653"/>
              <a:gd name="connsiteY191" fmla="*/ 3201 h 4040"/>
              <a:gd name="connsiteX192" fmla="*/ 162 w 12653"/>
              <a:gd name="connsiteY192" fmla="*/ 3259 h 4040"/>
              <a:gd name="connsiteX193" fmla="*/ 102 w 12653"/>
              <a:gd name="connsiteY193" fmla="*/ 3259 h 4040"/>
              <a:gd name="connsiteX194" fmla="*/ 162 w 12653"/>
              <a:gd name="connsiteY194" fmla="*/ 3278 h 4040"/>
              <a:gd name="connsiteX195" fmla="*/ 162 w 12653"/>
              <a:gd name="connsiteY195" fmla="*/ 3339 h 4040"/>
              <a:gd name="connsiteX196" fmla="*/ 24 w 12653"/>
              <a:gd name="connsiteY196" fmla="*/ 3339 h 4040"/>
              <a:gd name="connsiteX197" fmla="*/ 24 w 12653"/>
              <a:gd name="connsiteY197" fmla="*/ 3201 h 4040"/>
              <a:gd name="connsiteX198" fmla="*/ 82 w 12653"/>
              <a:gd name="connsiteY198" fmla="*/ 3201 h 4040"/>
              <a:gd name="connsiteX199" fmla="*/ 82 w 12653"/>
              <a:gd name="connsiteY199" fmla="*/ 3278 h 4040"/>
              <a:gd name="connsiteX200" fmla="*/ 162 w 12653"/>
              <a:gd name="connsiteY200" fmla="*/ 3278 h 4040"/>
              <a:gd name="connsiteX201" fmla="*/ 80 w 12653"/>
              <a:gd name="connsiteY201" fmla="*/ 536 h 4040"/>
              <a:gd name="connsiteX202" fmla="*/ 80 w 12653"/>
              <a:gd name="connsiteY202" fmla="*/ 575 h 4040"/>
              <a:gd name="connsiteX203" fmla="*/ 39 w 12653"/>
              <a:gd name="connsiteY203" fmla="*/ 575 h 4040"/>
              <a:gd name="connsiteX204" fmla="*/ 39 w 12653"/>
              <a:gd name="connsiteY204" fmla="*/ 536 h 4040"/>
              <a:gd name="connsiteX205" fmla="*/ 80 w 12653"/>
              <a:gd name="connsiteY205" fmla="*/ 536 h 4040"/>
              <a:gd name="connsiteX206" fmla="*/ 162 w 12653"/>
              <a:gd name="connsiteY206" fmla="*/ 22 h 4040"/>
              <a:gd name="connsiteX207" fmla="*/ 162 w 12653"/>
              <a:gd name="connsiteY207" fmla="*/ 82 h 4040"/>
              <a:gd name="connsiteX208" fmla="*/ 82 w 12653"/>
              <a:gd name="connsiteY208" fmla="*/ 82 h 4040"/>
              <a:gd name="connsiteX209" fmla="*/ 82 w 12653"/>
              <a:gd name="connsiteY209" fmla="*/ 160 h 4040"/>
              <a:gd name="connsiteX210" fmla="*/ 24 w 12653"/>
              <a:gd name="connsiteY210" fmla="*/ 160 h 4040"/>
              <a:gd name="connsiteX211" fmla="*/ 24 w 12653"/>
              <a:gd name="connsiteY211" fmla="*/ 22 h 4040"/>
              <a:gd name="connsiteX212" fmla="*/ 162 w 12653"/>
              <a:gd name="connsiteY212" fmla="*/ 22 h 4040"/>
              <a:gd name="connsiteX213" fmla="*/ 162 w 12653"/>
              <a:gd name="connsiteY213" fmla="*/ 102 h 4040"/>
              <a:gd name="connsiteX214" fmla="*/ 162 w 12653"/>
              <a:gd name="connsiteY214" fmla="*/ 160 h 4040"/>
              <a:gd name="connsiteX215" fmla="*/ 102 w 12653"/>
              <a:gd name="connsiteY215" fmla="*/ 160 h 4040"/>
              <a:gd name="connsiteX216" fmla="*/ 102 w 12653"/>
              <a:gd name="connsiteY216" fmla="*/ 102 h 4040"/>
              <a:gd name="connsiteX217" fmla="*/ 162 w 12653"/>
              <a:gd name="connsiteY217" fmla="*/ 102 h 4040"/>
              <a:gd name="connsiteX218" fmla="*/ 166 w 12653"/>
              <a:gd name="connsiteY218" fmla="*/ 277 h 4040"/>
              <a:gd name="connsiteX219" fmla="*/ 166 w 12653"/>
              <a:gd name="connsiteY219" fmla="*/ 339 h 4040"/>
              <a:gd name="connsiteX220" fmla="*/ 102 w 12653"/>
              <a:gd name="connsiteY220" fmla="*/ 339 h 4040"/>
              <a:gd name="connsiteX221" fmla="*/ 102 w 12653"/>
              <a:gd name="connsiteY221" fmla="*/ 277 h 4040"/>
              <a:gd name="connsiteX222" fmla="*/ 166 w 12653"/>
              <a:gd name="connsiteY222" fmla="*/ 277 h 4040"/>
              <a:gd name="connsiteX223" fmla="*/ 102 w 12653"/>
              <a:gd name="connsiteY223" fmla="*/ 255 h 4040"/>
              <a:gd name="connsiteX224" fmla="*/ 102 w 12653"/>
              <a:gd name="connsiteY224" fmla="*/ 184 h 4040"/>
              <a:gd name="connsiteX225" fmla="*/ 166 w 12653"/>
              <a:gd name="connsiteY225" fmla="*/ 184 h 4040"/>
              <a:gd name="connsiteX226" fmla="*/ 166 w 12653"/>
              <a:gd name="connsiteY226" fmla="*/ 255 h 4040"/>
              <a:gd name="connsiteX227" fmla="*/ 102 w 12653"/>
              <a:gd name="connsiteY227" fmla="*/ 255 h 4040"/>
              <a:gd name="connsiteX228" fmla="*/ 184 w 12653"/>
              <a:gd name="connsiteY228" fmla="*/ 255 h 4040"/>
              <a:gd name="connsiteX229" fmla="*/ 184 w 12653"/>
              <a:gd name="connsiteY229" fmla="*/ 184 h 4040"/>
              <a:gd name="connsiteX230" fmla="*/ 240 w 12653"/>
              <a:gd name="connsiteY230" fmla="*/ 184 h 4040"/>
              <a:gd name="connsiteX231" fmla="*/ 240 w 12653"/>
              <a:gd name="connsiteY231" fmla="*/ 255 h 4040"/>
              <a:gd name="connsiteX232" fmla="*/ 184 w 12653"/>
              <a:gd name="connsiteY232" fmla="*/ 255 h 4040"/>
              <a:gd name="connsiteX233" fmla="*/ 184 w 12653"/>
              <a:gd name="connsiteY233" fmla="*/ 164 h 4040"/>
              <a:gd name="connsiteX234" fmla="*/ 184 w 12653"/>
              <a:gd name="connsiteY234" fmla="*/ 102 h 4040"/>
              <a:gd name="connsiteX235" fmla="*/ 240 w 12653"/>
              <a:gd name="connsiteY235" fmla="*/ 102 h 4040"/>
              <a:gd name="connsiteX236" fmla="*/ 240 w 12653"/>
              <a:gd name="connsiteY236" fmla="*/ 164 h 4040"/>
              <a:gd name="connsiteX237" fmla="*/ 184 w 12653"/>
              <a:gd name="connsiteY237" fmla="*/ 164 h 4040"/>
              <a:gd name="connsiteX238" fmla="*/ 561 w 12653"/>
              <a:gd name="connsiteY238" fmla="*/ 37 h 4040"/>
              <a:gd name="connsiteX239" fmla="*/ 561 w 12653"/>
              <a:gd name="connsiteY239" fmla="*/ 78 h 4040"/>
              <a:gd name="connsiteX240" fmla="*/ 520 w 12653"/>
              <a:gd name="connsiteY240" fmla="*/ 78 h 4040"/>
              <a:gd name="connsiteX241" fmla="*/ 520 w 12653"/>
              <a:gd name="connsiteY241" fmla="*/ 37 h 4040"/>
              <a:gd name="connsiteX242" fmla="*/ 561 w 12653"/>
              <a:gd name="connsiteY242" fmla="*/ 37 h 4040"/>
              <a:gd name="connsiteX243" fmla="*/ 12414 w 12653"/>
              <a:gd name="connsiteY243" fmla="*/ 164 h 4040"/>
              <a:gd name="connsiteX244" fmla="*/ 12414 w 12653"/>
              <a:gd name="connsiteY244" fmla="*/ 102 h 4040"/>
              <a:gd name="connsiteX245" fmla="*/ 12470 w 12653"/>
              <a:gd name="connsiteY245" fmla="*/ 102 h 4040"/>
              <a:gd name="connsiteX246" fmla="*/ 12470 w 12653"/>
              <a:gd name="connsiteY246" fmla="*/ 164 h 4040"/>
              <a:gd name="connsiteX247" fmla="*/ 12414 w 12653"/>
              <a:gd name="connsiteY247" fmla="*/ 164 h 4040"/>
              <a:gd name="connsiteX248" fmla="*/ 12414 w 12653"/>
              <a:gd name="connsiteY248" fmla="*/ 255 h 4040"/>
              <a:gd name="connsiteX249" fmla="*/ 12414 w 12653"/>
              <a:gd name="connsiteY249" fmla="*/ 184 h 4040"/>
              <a:gd name="connsiteX250" fmla="*/ 12470 w 12653"/>
              <a:gd name="connsiteY250" fmla="*/ 184 h 4040"/>
              <a:gd name="connsiteX251" fmla="*/ 12470 w 12653"/>
              <a:gd name="connsiteY251" fmla="*/ 255 h 4040"/>
              <a:gd name="connsiteX252" fmla="*/ 12414 w 12653"/>
              <a:gd name="connsiteY252" fmla="*/ 255 h 4040"/>
              <a:gd name="connsiteX253" fmla="*/ 12552 w 12653"/>
              <a:gd name="connsiteY253" fmla="*/ 596 h 4040"/>
              <a:gd name="connsiteX254" fmla="*/ 12552 w 12653"/>
              <a:gd name="connsiteY254" fmla="*/ 674 h 4040"/>
              <a:gd name="connsiteX255" fmla="*/ 12612 w 12653"/>
              <a:gd name="connsiteY255" fmla="*/ 674 h 4040"/>
              <a:gd name="connsiteX256" fmla="*/ 12612 w 12653"/>
              <a:gd name="connsiteY256" fmla="*/ 2687 h 4040"/>
              <a:gd name="connsiteX257" fmla="*/ 12552 w 12653"/>
              <a:gd name="connsiteY257" fmla="*/ 2687 h 4040"/>
              <a:gd name="connsiteX258" fmla="*/ 12552 w 12653"/>
              <a:gd name="connsiteY258" fmla="*/ 3468 h 4040"/>
              <a:gd name="connsiteX259" fmla="*/ 12500 w 12653"/>
              <a:gd name="connsiteY259" fmla="*/ 3468 h 4040"/>
              <a:gd name="connsiteX260" fmla="*/ 12500 w 12653"/>
              <a:gd name="connsiteY260" fmla="*/ 3619 h 4040"/>
              <a:gd name="connsiteX261" fmla="*/ 12628 w 12653"/>
              <a:gd name="connsiteY261" fmla="*/ 3619 h 4040"/>
              <a:gd name="connsiteX262" fmla="*/ 12628 w 12653"/>
              <a:gd name="connsiteY262" fmla="*/ 3787 h 4040"/>
              <a:gd name="connsiteX263" fmla="*/ 12571 w 12653"/>
              <a:gd name="connsiteY263" fmla="*/ 3787 h 4040"/>
              <a:gd name="connsiteX264" fmla="*/ 12571 w 12653"/>
              <a:gd name="connsiteY264" fmla="*/ 3705 h 4040"/>
              <a:gd name="connsiteX265" fmla="*/ 12470 w 12653"/>
              <a:gd name="connsiteY265" fmla="*/ 3705 h 4040"/>
              <a:gd name="connsiteX266" fmla="*/ 12470 w 12653"/>
              <a:gd name="connsiteY266" fmla="*/ 3787 h 4040"/>
              <a:gd name="connsiteX267" fmla="*/ 12392 w 12653"/>
              <a:gd name="connsiteY267" fmla="*/ 3787 h 4040"/>
              <a:gd name="connsiteX268" fmla="*/ 12392 w 12653"/>
              <a:gd name="connsiteY268" fmla="*/ 3880 h 4040"/>
              <a:gd name="connsiteX269" fmla="*/ 12300 w 12653"/>
              <a:gd name="connsiteY269" fmla="*/ 3880 h 4040"/>
              <a:gd name="connsiteX270" fmla="*/ 12300 w 12653"/>
              <a:gd name="connsiteY270" fmla="*/ 3981 h 4040"/>
              <a:gd name="connsiteX271" fmla="*/ 12392 w 12653"/>
              <a:gd name="connsiteY271" fmla="*/ 3981 h 4040"/>
              <a:gd name="connsiteX272" fmla="*/ 12392 w 12653"/>
              <a:gd name="connsiteY272" fmla="*/ 4040 h 4040"/>
              <a:gd name="connsiteX273" fmla="*/ 12224 w 12653"/>
              <a:gd name="connsiteY273" fmla="*/ 4040 h 4040"/>
              <a:gd name="connsiteX274" fmla="*/ 12224 w 12653"/>
              <a:gd name="connsiteY274" fmla="*/ 3912 h 4040"/>
              <a:gd name="connsiteX275" fmla="*/ 12071 w 12653"/>
              <a:gd name="connsiteY275" fmla="*/ 3912 h 4040"/>
              <a:gd name="connsiteX276" fmla="*/ 12071 w 12653"/>
              <a:gd name="connsiteY276" fmla="*/ 3964 h 4040"/>
              <a:gd name="connsiteX277" fmla="*/ 11995 w 12653"/>
              <a:gd name="connsiteY277" fmla="*/ 3964 h 4040"/>
              <a:gd name="connsiteX278" fmla="*/ 11995 w 12653"/>
              <a:gd name="connsiteY278" fmla="*/ 4025 h 4040"/>
              <a:gd name="connsiteX279" fmla="*/ 658 w 12653"/>
              <a:gd name="connsiteY279" fmla="*/ 4025 h 4040"/>
              <a:gd name="connsiteX280" fmla="*/ 658 w 12653"/>
              <a:gd name="connsiteY280" fmla="*/ 3964 h 4040"/>
              <a:gd name="connsiteX281" fmla="*/ 583 w 12653"/>
              <a:gd name="connsiteY281" fmla="*/ 3964 h 4040"/>
              <a:gd name="connsiteX282" fmla="*/ 583 w 12653"/>
              <a:gd name="connsiteY282" fmla="*/ 3912 h 4040"/>
              <a:gd name="connsiteX283" fmla="*/ 430 w 12653"/>
              <a:gd name="connsiteY283" fmla="*/ 3912 h 4040"/>
              <a:gd name="connsiteX284" fmla="*/ 430 w 12653"/>
              <a:gd name="connsiteY284" fmla="*/ 4040 h 4040"/>
              <a:gd name="connsiteX285" fmla="*/ 261 w 12653"/>
              <a:gd name="connsiteY285" fmla="*/ 4040 h 4040"/>
              <a:gd name="connsiteX286" fmla="*/ 261 w 12653"/>
              <a:gd name="connsiteY286" fmla="*/ 3981 h 4040"/>
              <a:gd name="connsiteX287" fmla="*/ 354 w 12653"/>
              <a:gd name="connsiteY287" fmla="*/ 3981 h 4040"/>
              <a:gd name="connsiteX288" fmla="*/ 354 w 12653"/>
              <a:gd name="connsiteY288" fmla="*/ 3880 h 4040"/>
              <a:gd name="connsiteX289" fmla="*/ 261 w 12653"/>
              <a:gd name="connsiteY289" fmla="*/ 3880 h 4040"/>
              <a:gd name="connsiteX290" fmla="*/ 261 w 12653"/>
              <a:gd name="connsiteY290" fmla="*/ 3787 h 4040"/>
              <a:gd name="connsiteX291" fmla="*/ 184 w 12653"/>
              <a:gd name="connsiteY291" fmla="*/ 3787 h 4040"/>
              <a:gd name="connsiteX292" fmla="*/ 184 w 12653"/>
              <a:gd name="connsiteY292" fmla="*/ 3705 h 4040"/>
              <a:gd name="connsiteX293" fmla="*/ 82 w 12653"/>
              <a:gd name="connsiteY293" fmla="*/ 3705 h 4040"/>
              <a:gd name="connsiteX294" fmla="*/ 82 w 12653"/>
              <a:gd name="connsiteY294" fmla="*/ 3787 h 4040"/>
              <a:gd name="connsiteX295" fmla="*/ 26 w 12653"/>
              <a:gd name="connsiteY295" fmla="*/ 3787 h 4040"/>
              <a:gd name="connsiteX296" fmla="*/ 26 w 12653"/>
              <a:gd name="connsiteY296" fmla="*/ 3619 h 4040"/>
              <a:gd name="connsiteX297" fmla="*/ 153 w 12653"/>
              <a:gd name="connsiteY297" fmla="*/ 3619 h 4040"/>
              <a:gd name="connsiteX298" fmla="*/ 153 w 12653"/>
              <a:gd name="connsiteY298" fmla="*/ 3468 h 4040"/>
              <a:gd name="connsiteX299" fmla="*/ 102 w 12653"/>
              <a:gd name="connsiteY299" fmla="*/ 3468 h 4040"/>
              <a:gd name="connsiteX300" fmla="*/ 102 w 12653"/>
              <a:gd name="connsiteY300" fmla="*/ 3390 h 4040"/>
              <a:gd name="connsiteX301" fmla="*/ 41 w 12653"/>
              <a:gd name="connsiteY301" fmla="*/ 3390 h 4040"/>
              <a:gd name="connsiteX302" fmla="*/ 41 w 12653"/>
              <a:gd name="connsiteY302" fmla="*/ 674 h 4040"/>
              <a:gd name="connsiteX303" fmla="*/ 102 w 12653"/>
              <a:gd name="connsiteY303" fmla="*/ 674 h 4040"/>
              <a:gd name="connsiteX304" fmla="*/ 102 w 12653"/>
              <a:gd name="connsiteY304" fmla="*/ 596 h 4040"/>
              <a:gd name="connsiteX305" fmla="*/ 153 w 12653"/>
              <a:gd name="connsiteY305" fmla="*/ 596 h 4040"/>
              <a:gd name="connsiteX306" fmla="*/ 153 w 12653"/>
              <a:gd name="connsiteY306" fmla="*/ 445 h 4040"/>
              <a:gd name="connsiteX307" fmla="*/ 26 w 12653"/>
              <a:gd name="connsiteY307" fmla="*/ 445 h 4040"/>
              <a:gd name="connsiteX308" fmla="*/ 26 w 12653"/>
              <a:gd name="connsiteY308" fmla="*/ 277 h 4040"/>
              <a:gd name="connsiteX309" fmla="*/ 82 w 12653"/>
              <a:gd name="connsiteY309" fmla="*/ 277 h 4040"/>
              <a:gd name="connsiteX310" fmla="*/ 82 w 12653"/>
              <a:gd name="connsiteY310" fmla="*/ 359 h 4040"/>
              <a:gd name="connsiteX311" fmla="*/ 184 w 12653"/>
              <a:gd name="connsiteY311" fmla="*/ 359 h 4040"/>
              <a:gd name="connsiteX312" fmla="*/ 184 w 12653"/>
              <a:gd name="connsiteY312" fmla="*/ 277 h 4040"/>
              <a:gd name="connsiteX313" fmla="*/ 261 w 12653"/>
              <a:gd name="connsiteY313" fmla="*/ 277 h 4040"/>
              <a:gd name="connsiteX314" fmla="*/ 261 w 12653"/>
              <a:gd name="connsiteY314" fmla="*/ 184 h 4040"/>
              <a:gd name="connsiteX315" fmla="*/ 354 w 12653"/>
              <a:gd name="connsiteY315" fmla="*/ 184 h 4040"/>
              <a:gd name="connsiteX316" fmla="*/ 354 w 12653"/>
              <a:gd name="connsiteY316" fmla="*/ 82 h 4040"/>
              <a:gd name="connsiteX317" fmla="*/ 261 w 12653"/>
              <a:gd name="connsiteY317" fmla="*/ 82 h 4040"/>
              <a:gd name="connsiteX318" fmla="*/ 261 w 12653"/>
              <a:gd name="connsiteY318" fmla="*/ 24 h 4040"/>
              <a:gd name="connsiteX319" fmla="*/ 430 w 12653"/>
              <a:gd name="connsiteY319" fmla="*/ 24 h 4040"/>
              <a:gd name="connsiteX320" fmla="*/ 430 w 12653"/>
              <a:gd name="connsiteY320" fmla="*/ 151 h 4040"/>
              <a:gd name="connsiteX321" fmla="*/ 583 w 12653"/>
              <a:gd name="connsiteY321" fmla="*/ 151 h 4040"/>
              <a:gd name="connsiteX322" fmla="*/ 583 w 12653"/>
              <a:gd name="connsiteY322" fmla="*/ 100 h 4040"/>
              <a:gd name="connsiteX323" fmla="*/ 658 w 12653"/>
              <a:gd name="connsiteY323" fmla="*/ 100 h 4040"/>
              <a:gd name="connsiteX324" fmla="*/ 658 w 12653"/>
              <a:gd name="connsiteY324" fmla="*/ 39 h 4040"/>
              <a:gd name="connsiteX325" fmla="*/ 11995 w 12653"/>
              <a:gd name="connsiteY325" fmla="*/ 39 h 4040"/>
              <a:gd name="connsiteX326" fmla="*/ 11995 w 12653"/>
              <a:gd name="connsiteY326" fmla="*/ 100 h 4040"/>
              <a:gd name="connsiteX327" fmla="*/ 12071 w 12653"/>
              <a:gd name="connsiteY327" fmla="*/ 100 h 4040"/>
              <a:gd name="connsiteX328" fmla="*/ 12071 w 12653"/>
              <a:gd name="connsiteY328" fmla="*/ 151 h 4040"/>
              <a:gd name="connsiteX329" fmla="*/ 12224 w 12653"/>
              <a:gd name="connsiteY329" fmla="*/ 151 h 4040"/>
              <a:gd name="connsiteX330" fmla="*/ 12224 w 12653"/>
              <a:gd name="connsiteY330" fmla="*/ 24 h 4040"/>
              <a:gd name="connsiteX331" fmla="*/ 12392 w 12653"/>
              <a:gd name="connsiteY331" fmla="*/ 24 h 4040"/>
              <a:gd name="connsiteX332" fmla="*/ 12392 w 12653"/>
              <a:gd name="connsiteY332" fmla="*/ 82 h 4040"/>
              <a:gd name="connsiteX333" fmla="*/ 12300 w 12653"/>
              <a:gd name="connsiteY333" fmla="*/ 82 h 4040"/>
              <a:gd name="connsiteX334" fmla="*/ 12300 w 12653"/>
              <a:gd name="connsiteY334" fmla="*/ 184 h 4040"/>
              <a:gd name="connsiteX335" fmla="*/ 12392 w 12653"/>
              <a:gd name="connsiteY335" fmla="*/ 184 h 4040"/>
              <a:gd name="connsiteX336" fmla="*/ 12392 w 12653"/>
              <a:gd name="connsiteY336" fmla="*/ 277 h 4040"/>
              <a:gd name="connsiteX337" fmla="*/ 12470 w 12653"/>
              <a:gd name="connsiteY337" fmla="*/ 277 h 4040"/>
              <a:gd name="connsiteX338" fmla="*/ 12470 w 12653"/>
              <a:gd name="connsiteY338" fmla="*/ 359 h 4040"/>
              <a:gd name="connsiteX339" fmla="*/ 12571 w 12653"/>
              <a:gd name="connsiteY339" fmla="*/ 359 h 4040"/>
              <a:gd name="connsiteX340" fmla="*/ 12571 w 12653"/>
              <a:gd name="connsiteY340" fmla="*/ 277 h 4040"/>
              <a:gd name="connsiteX341" fmla="*/ 12628 w 12653"/>
              <a:gd name="connsiteY341" fmla="*/ 277 h 4040"/>
              <a:gd name="connsiteX342" fmla="*/ 12628 w 12653"/>
              <a:gd name="connsiteY342" fmla="*/ 445 h 4040"/>
              <a:gd name="connsiteX343" fmla="*/ 12500 w 12653"/>
              <a:gd name="connsiteY343" fmla="*/ 445 h 4040"/>
              <a:gd name="connsiteX344" fmla="*/ 12500 w 12653"/>
              <a:gd name="connsiteY344" fmla="*/ 596 h 4040"/>
              <a:gd name="connsiteX345" fmla="*/ 12552 w 12653"/>
              <a:gd name="connsiteY345" fmla="*/ 596 h 4040"/>
              <a:gd name="connsiteX346" fmla="*/ 261 w 12653"/>
              <a:gd name="connsiteY346" fmla="*/ 3962 h 4040"/>
              <a:gd name="connsiteX347" fmla="*/ 261 w 12653"/>
              <a:gd name="connsiteY347" fmla="*/ 3899 h 4040"/>
              <a:gd name="connsiteX348" fmla="*/ 335 w 12653"/>
              <a:gd name="connsiteY348" fmla="*/ 3899 h 4040"/>
              <a:gd name="connsiteX349" fmla="*/ 335 w 12653"/>
              <a:gd name="connsiteY349" fmla="*/ 3962 h 4040"/>
              <a:gd name="connsiteX350" fmla="*/ 261 w 12653"/>
              <a:gd name="connsiteY350" fmla="*/ 3962 h 4040"/>
              <a:gd name="connsiteX351" fmla="*/ 261 w 12653"/>
              <a:gd name="connsiteY351" fmla="*/ 102 h 4040"/>
              <a:gd name="connsiteX352" fmla="*/ 335 w 12653"/>
              <a:gd name="connsiteY352" fmla="*/ 102 h 4040"/>
              <a:gd name="connsiteX353" fmla="*/ 335 w 12653"/>
              <a:gd name="connsiteY353" fmla="*/ 164 h 4040"/>
              <a:gd name="connsiteX354" fmla="*/ 261 w 12653"/>
              <a:gd name="connsiteY354" fmla="*/ 164 h 4040"/>
              <a:gd name="connsiteX355" fmla="*/ 261 w 12653"/>
              <a:gd name="connsiteY355" fmla="*/ 102 h 4040"/>
              <a:gd name="connsiteX356" fmla="*/ 12392 w 12653"/>
              <a:gd name="connsiteY356" fmla="*/ 102 h 4040"/>
              <a:gd name="connsiteX357" fmla="*/ 12392 w 12653"/>
              <a:gd name="connsiteY357" fmla="*/ 164 h 4040"/>
              <a:gd name="connsiteX358" fmla="*/ 12319 w 12653"/>
              <a:gd name="connsiteY358" fmla="*/ 164 h 4040"/>
              <a:gd name="connsiteX359" fmla="*/ 12319 w 12653"/>
              <a:gd name="connsiteY359" fmla="*/ 102 h 4040"/>
              <a:gd name="connsiteX360" fmla="*/ 12392 w 12653"/>
              <a:gd name="connsiteY360" fmla="*/ 102 h 4040"/>
              <a:gd name="connsiteX361" fmla="*/ 12392 w 12653"/>
              <a:gd name="connsiteY361" fmla="*/ 3899 h 4040"/>
              <a:gd name="connsiteX362" fmla="*/ 12392 w 12653"/>
              <a:gd name="connsiteY362" fmla="*/ 3962 h 4040"/>
              <a:gd name="connsiteX363" fmla="*/ 12319 w 12653"/>
              <a:gd name="connsiteY363" fmla="*/ 3962 h 4040"/>
              <a:gd name="connsiteX364" fmla="*/ 12319 w 12653"/>
              <a:gd name="connsiteY364" fmla="*/ 3899 h 4040"/>
              <a:gd name="connsiteX365" fmla="*/ 12392 w 12653"/>
              <a:gd name="connsiteY365" fmla="*/ 3899 h 4040"/>
              <a:gd name="connsiteX366" fmla="*/ 12552 w 12653"/>
              <a:gd name="connsiteY366" fmla="*/ 277 h 4040"/>
              <a:gd name="connsiteX367" fmla="*/ 12552 w 12653"/>
              <a:gd name="connsiteY367" fmla="*/ 339 h 4040"/>
              <a:gd name="connsiteX368" fmla="*/ 12487 w 12653"/>
              <a:gd name="connsiteY368" fmla="*/ 339 h 4040"/>
              <a:gd name="connsiteX369" fmla="*/ 12487 w 12653"/>
              <a:gd name="connsiteY369" fmla="*/ 277 h 4040"/>
              <a:gd name="connsiteX370" fmla="*/ 12552 w 12653"/>
              <a:gd name="connsiteY370" fmla="*/ 277 h 4040"/>
              <a:gd name="connsiteX371" fmla="*/ 12552 w 12653"/>
              <a:gd name="connsiteY371" fmla="*/ 184 h 4040"/>
              <a:gd name="connsiteX372" fmla="*/ 12552 w 12653"/>
              <a:gd name="connsiteY372" fmla="*/ 255 h 4040"/>
              <a:gd name="connsiteX373" fmla="*/ 12487 w 12653"/>
              <a:gd name="connsiteY373" fmla="*/ 255 h 4040"/>
              <a:gd name="connsiteX374" fmla="*/ 12487 w 12653"/>
              <a:gd name="connsiteY374" fmla="*/ 184 h 4040"/>
              <a:gd name="connsiteX375" fmla="*/ 12552 w 12653"/>
              <a:gd name="connsiteY375" fmla="*/ 184 h 4040"/>
              <a:gd name="connsiteX376" fmla="*/ 12552 w 12653"/>
              <a:gd name="connsiteY376" fmla="*/ 102 h 4040"/>
              <a:gd name="connsiteX377" fmla="*/ 12552 w 12653"/>
              <a:gd name="connsiteY377" fmla="*/ 160 h 4040"/>
              <a:gd name="connsiteX378" fmla="*/ 12492 w 12653"/>
              <a:gd name="connsiteY378" fmla="*/ 160 h 4040"/>
              <a:gd name="connsiteX379" fmla="*/ 12492 w 12653"/>
              <a:gd name="connsiteY379" fmla="*/ 102 h 4040"/>
              <a:gd name="connsiteX380" fmla="*/ 12552 w 12653"/>
              <a:gd name="connsiteY380" fmla="*/ 102 h 4040"/>
              <a:gd name="connsiteX381" fmla="*/ 12492 w 12653"/>
              <a:gd name="connsiteY381" fmla="*/ 82 h 4040"/>
              <a:gd name="connsiteX382" fmla="*/ 12492 w 12653"/>
              <a:gd name="connsiteY382" fmla="*/ 22 h 4040"/>
              <a:gd name="connsiteX383" fmla="*/ 12630 w 12653"/>
              <a:gd name="connsiteY383" fmla="*/ 22 h 4040"/>
              <a:gd name="connsiteX384" fmla="*/ 12630 w 12653"/>
              <a:gd name="connsiteY384" fmla="*/ 160 h 4040"/>
              <a:gd name="connsiteX385" fmla="*/ 12571 w 12653"/>
              <a:gd name="connsiteY385" fmla="*/ 160 h 4040"/>
              <a:gd name="connsiteX386" fmla="*/ 12571 w 12653"/>
              <a:gd name="connsiteY386" fmla="*/ 82 h 4040"/>
              <a:gd name="connsiteX387" fmla="*/ 12492 w 12653"/>
              <a:gd name="connsiteY387" fmla="*/ 82 h 4040"/>
              <a:gd name="connsiteX388" fmla="*/ 80 w 12653"/>
              <a:gd name="connsiteY388" fmla="*/ 3489 h 4040"/>
              <a:gd name="connsiteX389" fmla="*/ 80 w 12653"/>
              <a:gd name="connsiteY389" fmla="*/ 3528 h 4040"/>
              <a:gd name="connsiteX390" fmla="*/ 39 w 12653"/>
              <a:gd name="connsiteY390" fmla="*/ 3528 h 4040"/>
              <a:gd name="connsiteX391" fmla="*/ 39 w 12653"/>
              <a:gd name="connsiteY391" fmla="*/ 3489 h 4040"/>
              <a:gd name="connsiteX392" fmla="*/ 80 w 12653"/>
              <a:gd name="connsiteY392" fmla="*/ 3489 h 4040"/>
              <a:gd name="connsiteX393" fmla="*/ 12574 w 12653"/>
              <a:gd name="connsiteY393" fmla="*/ 575 h 4040"/>
              <a:gd name="connsiteX394" fmla="*/ 12574 w 12653"/>
              <a:gd name="connsiteY394" fmla="*/ 536 h 4040"/>
              <a:gd name="connsiteX395" fmla="*/ 12615 w 12653"/>
              <a:gd name="connsiteY395" fmla="*/ 536 h 4040"/>
              <a:gd name="connsiteX396" fmla="*/ 12615 w 12653"/>
              <a:gd name="connsiteY396" fmla="*/ 575 h 4040"/>
              <a:gd name="connsiteX397" fmla="*/ 12574 w 12653"/>
              <a:gd name="connsiteY397" fmla="*/ 575 h 4040"/>
              <a:gd name="connsiteX0" fmla="*/ 12653 w 12653"/>
              <a:gd name="connsiteY0" fmla="*/ 182 h 4040"/>
              <a:gd name="connsiteX1" fmla="*/ 12653 w 12653"/>
              <a:gd name="connsiteY1" fmla="*/ 0 h 4040"/>
              <a:gd name="connsiteX2" fmla="*/ 12470 w 12653"/>
              <a:gd name="connsiteY2" fmla="*/ 0 h 4040"/>
              <a:gd name="connsiteX3" fmla="*/ 12470 w 12653"/>
              <a:gd name="connsiteY3" fmla="*/ 82 h 4040"/>
              <a:gd name="connsiteX4" fmla="*/ 12414 w 12653"/>
              <a:gd name="connsiteY4" fmla="*/ 82 h 4040"/>
              <a:gd name="connsiteX5" fmla="*/ 12414 w 12653"/>
              <a:gd name="connsiteY5" fmla="*/ 0 h 4040"/>
              <a:gd name="connsiteX6" fmla="*/ 12202 w 12653"/>
              <a:gd name="connsiteY6" fmla="*/ 0 h 4040"/>
              <a:gd name="connsiteX7" fmla="*/ 12202 w 12653"/>
              <a:gd name="connsiteY7" fmla="*/ 130 h 4040"/>
              <a:gd name="connsiteX8" fmla="*/ 12092 w 12653"/>
              <a:gd name="connsiteY8" fmla="*/ 130 h 4040"/>
              <a:gd name="connsiteX9" fmla="*/ 12092 w 12653"/>
              <a:gd name="connsiteY9" fmla="*/ 100 h 4040"/>
              <a:gd name="connsiteX10" fmla="*/ 12155 w 12653"/>
              <a:gd name="connsiteY10" fmla="*/ 100 h 4040"/>
              <a:gd name="connsiteX11" fmla="*/ 12155 w 12653"/>
              <a:gd name="connsiteY11" fmla="*/ 15 h 4040"/>
              <a:gd name="connsiteX12" fmla="*/ 12071 w 12653"/>
              <a:gd name="connsiteY12" fmla="*/ 15 h 4040"/>
              <a:gd name="connsiteX13" fmla="*/ 12071 w 12653"/>
              <a:gd name="connsiteY13" fmla="*/ 78 h 4040"/>
              <a:gd name="connsiteX14" fmla="*/ 12017 w 12653"/>
              <a:gd name="connsiteY14" fmla="*/ 78 h 4040"/>
              <a:gd name="connsiteX15" fmla="*/ 12017 w 12653"/>
              <a:gd name="connsiteY15" fmla="*/ 18 h 4040"/>
              <a:gd name="connsiteX16" fmla="*/ 637 w 12653"/>
              <a:gd name="connsiteY16" fmla="*/ 18 h 4040"/>
              <a:gd name="connsiteX17" fmla="*/ 637 w 12653"/>
              <a:gd name="connsiteY17" fmla="*/ 78 h 4040"/>
              <a:gd name="connsiteX18" fmla="*/ 583 w 12653"/>
              <a:gd name="connsiteY18" fmla="*/ 78 h 4040"/>
              <a:gd name="connsiteX19" fmla="*/ 583 w 12653"/>
              <a:gd name="connsiteY19" fmla="*/ 15 h 4040"/>
              <a:gd name="connsiteX20" fmla="*/ 499 w 12653"/>
              <a:gd name="connsiteY20" fmla="*/ 15 h 4040"/>
              <a:gd name="connsiteX21" fmla="*/ 499 w 12653"/>
              <a:gd name="connsiteY21" fmla="*/ 100 h 4040"/>
              <a:gd name="connsiteX22" fmla="*/ 561 w 12653"/>
              <a:gd name="connsiteY22" fmla="*/ 100 h 4040"/>
              <a:gd name="connsiteX23" fmla="*/ 561 w 12653"/>
              <a:gd name="connsiteY23" fmla="*/ 130 h 4040"/>
              <a:gd name="connsiteX24" fmla="*/ 451 w 12653"/>
              <a:gd name="connsiteY24" fmla="*/ 130 h 4040"/>
              <a:gd name="connsiteX25" fmla="*/ 451 w 12653"/>
              <a:gd name="connsiteY25" fmla="*/ 0 h 4040"/>
              <a:gd name="connsiteX26" fmla="*/ 240 w 12653"/>
              <a:gd name="connsiteY26" fmla="*/ 0 h 4040"/>
              <a:gd name="connsiteX27" fmla="*/ 240 w 12653"/>
              <a:gd name="connsiteY27" fmla="*/ 82 h 4040"/>
              <a:gd name="connsiteX28" fmla="*/ 184 w 12653"/>
              <a:gd name="connsiteY28" fmla="*/ 82 h 4040"/>
              <a:gd name="connsiteX29" fmla="*/ 184 w 12653"/>
              <a:gd name="connsiteY29" fmla="*/ 0 h 4040"/>
              <a:gd name="connsiteX30" fmla="*/ 0 w 12653"/>
              <a:gd name="connsiteY30" fmla="*/ 0 h 4040"/>
              <a:gd name="connsiteX31" fmla="*/ 0 w 12653"/>
              <a:gd name="connsiteY31" fmla="*/ 182 h 4040"/>
              <a:gd name="connsiteX32" fmla="*/ 82 w 12653"/>
              <a:gd name="connsiteY32" fmla="*/ 182 h 4040"/>
              <a:gd name="connsiteX33" fmla="*/ 82 w 12653"/>
              <a:gd name="connsiteY33" fmla="*/ 255 h 4040"/>
              <a:gd name="connsiteX34" fmla="*/ 2 w 12653"/>
              <a:gd name="connsiteY34" fmla="*/ 255 h 4040"/>
              <a:gd name="connsiteX35" fmla="*/ 2 w 12653"/>
              <a:gd name="connsiteY35" fmla="*/ 467 h 4040"/>
              <a:gd name="connsiteX36" fmla="*/ 132 w 12653"/>
              <a:gd name="connsiteY36" fmla="*/ 467 h 4040"/>
              <a:gd name="connsiteX37" fmla="*/ 132 w 12653"/>
              <a:gd name="connsiteY37" fmla="*/ 575 h 4040"/>
              <a:gd name="connsiteX38" fmla="*/ 102 w 12653"/>
              <a:gd name="connsiteY38" fmla="*/ 575 h 4040"/>
              <a:gd name="connsiteX39" fmla="*/ 102 w 12653"/>
              <a:gd name="connsiteY39" fmla="*/ 514 h 4040"/>
              <a:gd name="connsiteX40" fmla="*/ 17 w 12653"/>
              <a:gd name="connsiteY40" fmla="*/ 514 h 4040"/>
              <a:gd name="connsiteX41" fmla="*/ 17 w 12653"/>
              <a:gd name="connsiteY41" fmla="*/ 596 h 4040"/>
              <a:gd name="connsiteX42" fmla="*/ 80 w 12653"/>
              <a:gd name="connsiteY42" fmla="*/ 596 h 4040"/>
              <a:gd name="connsiteX43" fmla="*/ 80 w 12653"/>
              <a:gd name="connsiteY43" fmla="*/ 652 h 4040"/>
              <a:gd name="connsiteX44" fmla="*/ 20 w 12653"/>
              <a:gd name="connsiteY44" fmla="*/ 652 h 4040"/>
              <a:gd name="connsiteX45" fmla="*/ 20 w 12653"/>
              <a:gd name="connsiteY45" fmla="*/ 2708 h 4040"/>
              <a:gd name="connsiteX46" fmla="*/ 80 w 12653"/>
              <a:gd name="connsiteY46" fmla="*/ 2708 h 4040"/>
              <a:gd name="connsiteX47" fmla="*/ 80 w 12653"/>
              <a:gd name="connsiteY47" fmla="*/ 2765 h 4040"/>
              <a:gd name="connsiteX48" fmla="*/ 17 w 12653"/>
              <a:gd name="connsiteY48" fmla="*/ 2765 h 4040"/>
              <a:gd name="connsiteX49" fmla="*/ 17 w 12653"/>
              <a:gd name="connsiteY49" fmla="*/ 2847 h 4040"/>
              <a:gd name="connsiteX50" fmla="*/ 102 w 12653"/>
              <a:gd name="connsiteY50" fmla="*/ 2847 h 4040"/>
              <a:gd name="connsiteX51" fmla="*/ 102 w 12653"/>
              <a:gd name="connsiteY51" fmla="*/ 2786 h 4040"/>
              <a:gd name="connsiteX52" fmla="*/ 132 w 12653"/>
              <a:gd name="connsiteY52" fmla="*/ 2786 h 4040"/>
              <a:gd name="connsiteX53" fmla="*/ 132 w 12653"/>
              <a:gd name="connsiteY53" fmla="*/ 2894 h 4040"/>
              <a:gd name="connsiteX54" fmla="*/ 2 w 12653"/>
              <a:gd name="connsiteY54" fmla="*/ 2894 h 4040"/>
              <a:gd name="connsiteX55" fmla="*/ 2 w 12653"/>
              <a:gd name="connsiteY55" fmla="*/ 3106 h 4040"/>
              <a:gd name="connsiteX56" fmla="*/ 82 w 12653"/>
              <a:gd name="connsiteY56" fmla="*/ 3106 h 4040"/>
              <a:gd name="connsiteX57" fmla="*/ 82 w 12653"/>
              <a:gd name="connsiteY57" fmla="*/ 3179 h 4040"/>
              <a:gd name="connsiteX58" fmla="*/ 0 w 12653"/>
              <a:gd name="connsiteY58" fmla="*/ 3179 h 4040"/>
              <a:gd name="connsiteX59" fmla="*/ 0 w 12653"/>
              <a:gd name="connsiteY59" fmla="*/ 3360 h 4040"/>
              <a:gd name="connsiteX60" fmla="*/ 184 w 12653"/>
              <a:gd name="connsiteY60" fmla="*/ 3360 h 4040"/>
              <a:gd name="connsiteX61" fmla="*/ 184 w 12653"/>
              <a:gd name="connsiteY61" fmla="*/ 3278 h 4040"/>
              <a:gd name="connsiteX62" fmla="*/ 240 w 12653"/>
              <a:gd name="connsiteY62" fmla="*/ 3278 h 4040"/>
              <a:gd name="connsiteX63" fmla="*/ 240 w 12653"/>
              <a:gd name="connsiteY63" fmla="*/ 3360 h 4040"/>
              <a:gd name="connsiteX64" fmla="*/ 451 w 12653"/>
              <a:gd name="connsiteY64" fmla="*/ 3360 h 4040"/>
              <a:gd name="connsiteX65" fmla="*/ 451 w 12653"/>
              <a:gd name="connsiteY65" fmla="*/ 3231 h 4040"/>
              <a:gd name="connsiteX66" fmla="*/ 561 w 12653"/>
              <a:gd name="connsiteY66" fmla="*/ 3231 h 4040"/>
              <a:gd name="connsiteX67" fmla="*/ 561 w 12653"/>
              <a:gd name="connsiteY67" fmla="*/ 3261 h 4040"/>
              <a:gd name="connsiteX68" fmla="*/ 499 w 12653"/>
              <a:gd name="connsiteY68" fmla="*/ 3261 h 4040"/>
              <a:gd name="connsiteX69" fmla="*/ 499 w 12653"/>
              <a:gd name="connsiteY69" fmla="*/ 3345 h 4040"/>
              <a:gd name="connsiteX70" fmla="*/ 583 w 12653"/>
              <a:gd name="connsiteY70" fmla="*/ 3345 h 4040"/>
              <a:gd name="connsiteX71" fmla="*/ 583 w 12653"/>
              <a:gd name="connsiteY71" fmla="*/ 3283 h 4040"/>
              <a:gd name="connsiteX72" fmla="*/ 637 w 12653"/>
              <a:gd name="connsiteY72" fmla="*/ 3283 h 4040"/>
              <a:gd name="connsiteX73" fmla="*/ 637 w 12653"/>
              <a:gd name="connsiteY73" fmla="*/ 3343 h 4040"/>
              <a:gd name="connsiteX74" fmla="*/ 12017 w 12653"/>
              <a:gd name="connsiteY74" fmla="*/ 3343 h 4040"/>
              <a:gd name="connsiteX75" fmla="*/ 12017 w 12653"/>
              <a:gd name="connsiteY75" fmla="*/ 3283 h 4040"/>
              <a:gd name="connsiteX76" fmla="*/ 12071 w 12653"/>
              <a:gd name="connsiteY76" fmla="*/ 3283 h 4040"/>
              <a:gd name="connsiteX77" fmla="*/ 12071 w 12653"/>
              <a:gd name="connsiteY77" fmla="*/ 3345 h 4040"/>
              <a:gd name="connsiteX78" fmla="*/ 12155 w 12653"/>
              <a:gd name="connsiteY78" fmla="*/ 3345 h 4040"/>
              <a:gd name="connsiteX79" fmla="*/ 12155 w 12653"/>
              <a:gd name="connsiteY79" fmla="*/ 3261 h 4040"/>
              <a:gd name="connsiteX80" fmla="*/ 12092 w 12653"/>
              <a:gd name="connsiteY80" fmla="*/ 3261 h 4040"/>
              <a:gd name="connsiteX81" fmla="*/ 12092 w 12653"/>
              <a:gd name="connsiteY81" fmla="*/ 3231 h 4040"/>
              <a:gd name="connsiteX82" fmla="*/ 12202 w 12653"/>
              <a:gd name="connsiteY82" fmla="*/ 3231 h 4040"/>
              <a:gd name="connsiteX83" fmla="*/ 12202 w 12653"/>
              <a:gd name="connsiteY83" fmla="*/ 3360 h 4040"/>
              <a:gd name="connsiteX84" fmla="*/ 12414 w 12653"/>
              <a:gd name="connsiteY84" fmla="*/ 3360 h 4040"/>
              <a:gd name="connsiteX85" fmla="*/ 12414 w 12653"/>
              <a:gd name="connsiteY85" fmla="*/ 3278 h 4040"/>
              <a:gd name="connsiteX86" fmla="*/ 12470 w 12653"/>
              <a:gd name="connsiteY86" fmla="*/ 3278 h 4040"/>
              <a:gd name="connsiteX87" fmla="*/ 12470 w 12653"/>
              <a:gd name="connsiteY87" fmla="*/ 3360 h 4040"/>
              <a:gd name="connsiteX88" fmla="*/ 12653 w 12653"/>
              <a:gd name="connsiteY88" fmla="*/ 3360 h 4040"/>
              <a:gd name="connsiteX89" fmla="*/ 12653 w 12653"/>
              <a:gd name="connsiteY89" fmla="*/ 3179 h 4040"/>
              <a:gd name="connsiteX90" fmla="*/ 12571 w 12653"/>
              <a:gd name="connsiteY90" fmla="*/ 3179 h 4040"/>
              <a:gd name="connsiteX91" fmla="*/ 12571 w 12653"/>
              <a:gd name="connsiteY91" fmla="*/ 3106 h 4040"/>
              <a:gd name="connsiteX92" fmla="*/ 12651 w 12653"/>
              <a:gd name="connsiteY92" fmla="*/ 3106 h 4040"/>
              <a:gd name="connsiteX93" fmla="*/ 12651 w 12653"/>
              <a:gd name="connsiteY93" fmla="*/ 2894 h 4040"/>
              <a:gd name="connsiteX94" fmla="*/ 12522 w 12653"/>
              <a:gd name="connsiteY94" fmla="*/ 2894 h 4040"/>
              <a:gd name="connsiteX95" fmla="*/ 12522 w 12653"/>
              <a:gd name="connsiteY95" fmla="*/ 2786 h 4040"/>
              <a:gd name="connsiteX96" fmla="*/ 12552 w 12653"/>
              <a:gd name="connsiteY96" fmla="*/ 2786 h 4040"/>
              <a:gd name="connsiteX97" fmla="*/ 12552 w 12653"/>
              <a:gd name="connsiteY97" fmla="*/ 2847 h 4040"/>
              <a:gd name="connsiteX98" fmla="*/ 12636 w 12653"/>
              <a:gd name="connsiteY98" fmla="*/ 2847 h 4040"/>
              <a:gd name="connsiteX99" fmla="*/ 12636 w 12653"/>
              <a:gd name="connsiteY99" fmla="*/ 2765 h 4040"/>
              <a:gd name="connsiteX100" fmla="*/ 12574 w 12653"/>
              <a:gd name="connsiteY100" fmla="*/ 2765 h 4040"/>
              <a:gd name="connsiteX101" fmla="*/ 12574 w 12653"/>
              <a:gd name="connsiteY101" fmla="*/ 2708 h 4040"/>
              <a:gd name="connsiteX102" fmla="*/ 12634 w 12653"/>
              <a:gd name="connsiteY102" fmla="*/ 2708 h 4040"/>
              <a:gd name="connsiteX103" fmla="*/ 12634 w 12653"/>
              <a:gd name="connsiteY103" fmla="*/ 652 h 4040"/>
              <a:gd name="connsiteX104" fmla="*/ 12574 w 12653"/>
              <a:gd name="connsiteY104" fmla="*/ 652 h 4040"/>
              <a:gd name="connsiteX105" fmla="*/ 12574 w 12653"/>
              <a:gd name="connsiteY105" fmla="*/ 596 h 4040"/>
              <a:gd name="connsiteX106" fmla="*/ 12636 w 12653"/>
              <a:gd name="connsiteY106" fmla="*/ 596 h 4040"/>
              <a:gd name="connsiteX107" fmla="*/ 12636 w 12653"/>
              <a:gd name="connsiteY107" fmla="*/ 514 h 4040"/>
              <a:gd name="connsiteX108" fmla="*/ 12552 w 12653"/>
              <a:gd name="connsiteY108" fmla="*/ 514 h 4040"/>
              <a:gd name="connsiteX109" fmla="*/ 12552 w 12653"/>
              <a:gd name="connsiteY109" fmla="*/ 575 h 4040"/>
              <a:gd name="connsiteX110" fmla="*/ 12522 w 12653"/>
              <a:gd name="connsiteY110" fmla="*/ 575 h 4040"/>
              <a:gd name="connsiteX111" fmla="*/ 12522 w 12653"/>
              <a:gd name="connsiteY111" fmla="*/ 467 h 4040"/>
              <a:gd name="connsiteX112" fmla="*/ 12651 w 12653"/>
              <a:gd name="connsiteY112" fmla="*/ 467 h 4040"/>
              <a:gd name="connsiteX113" fmla="*/ 12651 w 12653"/>
              <a:gd name="connsiteY113" fmla="*/ 255 h 4040"/>
              <a:gd name="connsiteX114" fmla="*/ 12571 w 12653"/>
              <a:gd name="connsiteY114" fmla="*/ 255 h 4040"/>
              <a:gd name="connsiteX115" fmla="*/ 12571 w 12653"/>
              <a:gd name="connsiteY115" fmla="*/ 182 h 4040"/>
              <a:gd name="connsiteX116" fmla="*/ 12653 w 12653"/>
              <a:gd name="connsiteY116" fmla="*/ 182 h 4040"/>
              <a:gd name="connsiteX117" fmla="*/ 561 w 12653"/>
              <a:gd name="connsiteY117" fmla="*/ 3283 h 4040"/>
              <a:gd name="connsiteX118" fmla="*/ 561 w 12653"/>
              <a:gd name="connsiteY118" fmla="*/ 3324 h 4040"/>
              <a:gd name="connsiteX119" fmla="*/ 520 w 12653"/>
              <a:gd name="connsiteY119" fmla="*/ 3324 h 4040"/>
              <a:gd name="connsiteX120" fmla="*/ 520 w 12653"/>
              <a:gd name="connsiteY120" fmla="*/ 3283 h 4040"/>
              <a:gd name="connsiteX121" fmla="*/ 561 w 12653"/>
              <a:gd name="connsiteY121" fmla="*/ 3283 h 4040"/>
              <a:gd name="connsiteX122" fmla="*/ 12092 w 12653"/>
              <a:gd name="connsiteY122" fmla="*/ 78 h 4040"/>
              <a:gd name="connsiteX123" fmla="*/ 12092 w 12653"/>
              <a:gd name="connsiteY123" fmla="*/ 37 h 4040"/>
              <a:gd name="connsiteX124" fmla="*/ 12133 w 12653"/>
              <a:gd name="connsiteY124" fmla="*/ 37 h 4040"/>
              <a:gd name="connsiteX125" fmla="*/ 12133 w 12653"/>
              <a:gd name="connsiteY125" fmla="*/ 78 h 4040"/>
              <a:gd name="connsiteX126" fmla="*/ 12092 w 12653"/>
              <a:gd name="connsiteY126" fmla="*/ 78 h 4040"/>
              <a:gd name="connsiteX127" fmla="*/ 12574 w 12653"/>
              <a:gd name="connsiteY127" fmla="*/ 2825 h 4040"/>
              <a:gd name="connsiteX128" fmla="*/ 12574 w 12653"/>
              <a:gd name="connsiteY128" fmla="*/ 2786 h 4040"/>
              <a:gd name="connsiteX129" fmla="*/ 12615 w 12653"/>
              <a:gd name="connsiteY129" fmla="*/ 2786 h 4040"/>
              <a:gd name="connsiteX130" fmla="*/ 12615 w 12653"/>
              <a:gd name="connsiteY130" fmla="*/ 2825 h 4040"/>
              <a:gd name="connsiteX131" fmla="*/ 12574 w 12653"/>
              <a:gd name="connsiteY131" fmla="*/ 2825 h 4040"/>
              <a:gd name="connsiteX132" fmla="*/ 12492 w 12653"/>
              <a:gd name="connsiteY132" fmla="*/ 3339 h 4040"/>
              <a:gd name="connsiteX133" fmla="*/ 12492 w 12653"/>
              <a:gd name="connsiteY133" fmla="*/ 3278 h 4040"/>
              <a:gd name="connsiteX134" fmla="*/ 12571 w 12653"/>
              <a:gd name="connsiteY134" fmla="*/ 3278 h 4040"/>
              <a:gd name="connsiteX135" fmla="*/ 12571 w 12653"/>
              <a:gd name="connsiteY135" fmla="*/ 3201 h 4040"/>
              <a:gd name="connsiteX136" fmla="*/ 12630 w 12653"/>
              <a:gd name="connsiteY136" fmla="*/ 3201 h 4040"/>
              <a:gd name="connsiteX137" fmla="*/ 12630 w 12653"/>
              <a:gd name="connsiteY137" fmla="*/ 3339 h 4040"/>
              <a:gd name="connsiteX138" fmla="*/ 12492 w 12653"/>
              <a:gd name="connsiteY138" fmla="*/ 3339 h 4040"/>
              <a:gd name="connsiteX139" fmla="*/ 12492 w 12653"/>
              <a:gd name="connsiteY139" fmla="*/ 3259 h 4040"/>
              <a:gd name="connsiteX140" fmla="*/ 12492 w 12653"/>
              <a:gd name="connsiteY140" fmla="*/ 3201 h 4040"/>
              <a:gd name="connsiteX141" fmla="*/ 12552 w 12653"/>
              <a:gd name="connsiteY141" fmla="*/ 3201 h 4040"/>
              <a:gd name="connsiteX142" fmla="*/ 12552 w 12653"/>
              <a:gd name="connsiteY142" fmla="*/ 3259 h 4040"/>
              <a:gd name="connsiteX143" fmla="*/ 12492 w 12653"/>
              <a:gd name="connsiteY143" fmla="*/ 3259 h 4040"/>
              <a:gd name="connsiteX144" fmla="*/ 12487 w 12653"/>
              <a:gd name="connsiteY144" fmla="*/ 3084 h 4040"/>
              <a:gd name="connsiteX145" fmla="*/ 12487 w 12653"/>
              <a:gd name="connsiteY145" fmla="*/ 3021 h 4040"/>
              <a:gd name="connsiteX146" fmla="*/ 12552 w 12653"/>
              <a:gd name="connsiteY146" fmla="*/ 3021 h 4040"/>
              <a:gd name="connsiteX147" fmla="*/ 12552 w 12653"/>
              <a:gd name="connsiteY147" fmla="*/ 3084 h 4040"/>
              <a:gd name="connsiteX148" fmla="*/ 12487 w 12653"/>
              <a:gd name="connsiteY148" fmla="*/ 3084 h 4040"/>
              <a:gd name="connsiteX149" fmla="*/ 12552 w 12653"/>
              <a:gd name="connsiteY149" fmla="*/ 3106 h 4040"/>
              <a:gd name="connsiteX150" fmla="*/ 12552 w 12653"/>
              <a:gd name="connsiteY150" fmla="*/ 3177 h 4040"/>
              <a:gd name="connsiteX151" fmla="*/ 12487 w 12653"/>
              <a:gd name="connsiteY151" fmla="*/ 3177 h 4040"/>
              <a:gd name="connsiteX152" fmla="*/ 12487 w 12653"/>
              <a:gd name="connsiteY152" fmla="*/ 3106 h 4040"/>
              <a:gd name="connsiteX153" fmla="*/ 12552 w 12653"/>
              <a:gd name="connsiteY153" fmla="*/ 3106 h 4040"/>
              <a:gd name="connsiteX154" fmla="*/ 12470 w 12653"/>
              <a:gd name="connsiteY154" fmla="*/ 3196 h 4040"/>
              <a:gd name="connsiteX155" fmla="*/ 12470 w 12653"/>
              <a:gd name="connsiteY155" fmla="*/ 3259 h 4040"/>
              <a:gd name="connsiteX156" fmla="*/ 12414 w 12653"/>
              <a:gd name="connsiteY156" fmla="*/ 3259 h 4040"/>
              <a:gd name="connsiteX157" fmla="*/ 12414 w 12653"/>
              <a:gd name="connsiteY157" fmla="*/ 3196 h 4040"/>
              <a:gd name="connsiteX158" fmla="*/ 12470 w 12653"/>
              <a:gd name="connsiteY158" fmla="*/ 3196 h 4040"/>
              <a:gd name="connsiteX159" fmla="*/ 12470 w 12653"/>
              <a:gd name="connsiteY159" fmla="*/ 3106 h 4040"/>
              <a:gd name="connsiteX160" fmla="*/ 12470 w 12653"/>
              <a:gd name="connsiteY160" fmla="*/ 3177 h 4040"/>
              <a:gd name="connsiteX161" fmla="*/ 12414 w 12653"/>
              <a:gd name="connsiteY161" fmla="*/ 3177 h 4040"/>
              <a:gd name="connsiteX162" fmla="*/ 12414 w 12653"/>
              <a:gd name="connsiteY162" fmla="*/ 3106 h 4040"/>
              <a:gd name="connsiteX163" fmla="*/ 12470 w 12653"/>
              <a:gd name="connsiteY163" fmla="*/ 3106 h 4040"/>
              <a:gd name="connsiteX164" fmla="*/ 12092 w 12653"/>
              <a:gd name="connsiteY164" fmla="*/ 3324 h 4040"/>
              <a:gd name="connsiteX165" fmla="*/ 12092 w 12653"/>
              <a:gd name="connsiteY165" fmla="*/ 3283 h 4040"/>
              <a:gd name="connsiteX166" fmla="*/ 12133 w 12653"/>
              <a:gd name="connsiteY166" fmla="*/ 3283 h 4040"/>
              <a:gd name="connsiteX167" fmla="*/ 12133 w 12653"/>
              <a:gd name="connsiteY167" fmla="*/ 3324 h 4040"/>
              <a:gd name="connsiteX168" fmla="*/ 12092 w 12653"/>
              <a:gd name="connsiteY168" fmla="*/ 3324 h 4040"/>
              <a:gd name="connsiteX169" fmla="*/ 240 w 12653"/>
              <a:gd name="connsiteY169" fmla="*/ 3196 h 4040"/>
              <a:gd name="connsiteX170" fmla="*/ 240 w 12653"/>
              <a:gd name="connsiteY170" fmla="*/ 3259 h 4040"/>
              <a:gd name="connsiteX171" fmla="*/ 184 w 12653"/>
              <a:gd name="connsiteY171" fmla="*/ 3259 h 4040"/>
              <a:gd name="connsiteX172" fmla="*/ 184 w 12653"/>
              <a:gd name="connsiteY172" fmla="*/ 3196 h 4040"/>
              <a:gd name="connsiteX173" fmla="*/ 240 w 12653"/>
              <a:gd name="connsiteY173" fmla="*/ 3196 h 4040"/>
              <a:gd name="connsiteX174" fmla="*/ 240 w 12653"/>
              <a:gd name="connsiteY174" fmla="*/ 3106 h 4040"/>
              <a:gd name="connsiteX175" fmla="*/ 240 w 12653"/>
              <a:gd name="connsiteY175" fmla="*/ 3177 h 4040"/>
              <a:gd name="connsiteX176" fmla="*/ 184 w 12653"/>
              <a:gd name="connsiteY176" fmla="*/ 3177 h 4040"/>
              <a:gd name="connsiteX177" fmla="*/ 184 w 12653"/>
              <a:gd name="connsiteY177" fmla="*/ 3106 h 4040"/>
              <a:gd name="connsiteX178" fmla="*/ 240 w 12653"/>
              <a:gd name="connsiteY178" fmla="*/ 3106 h 4040"/>
              <a:gd name="connsiteX179" fmla="*/ 102 w 12653"/>
              <a:gd name="connsiteY179" fmla="*/ 3084 h 4040"/>
              <a:gd name="connsiteX180" fmla="*/ 102 w 12653"/>
              <a:gd name="connsiteY180" fmla="*/ 3021 h 4040"/>
              <a:gd name="connsiteX181" fmla="*/ 166 w 12653"/>
              <a:gd name="connsiteY181" fmla="*/ 3021 h 4040"/>
              <a:gd name="connsiteX182" fmla="*/ 166 w 12653"/>
              <a:gd name="connsiteY182" fmla="*/ 3084 h 4040"/>
              <a:gd name="connsiteX183" fmla="*/ 102 w 12653"/>
              <a:gd name="connsiteY183" fmla="*/ 3084 h 4040"/>
              <a:gd name="connsiteX184" fmla="*/ 102 w 12653"/>
              <a:gd name="connsiteY184" fmla="*/ 3177 h 4040"/>
              <a:gd name="connsiteX185" fmla="*/ 102 w 12653"/>
              <a:gd name="connsiteY185" fmla="*/ 3106 h 4040"/>
              <a:gd name="connsiteX186" fmla="*/ 166 w 12653"/>
              <a:gd name="connsiteY186" fmla="*/ 3106 h 4040"/>
              <a:gd name="connsiteX187" fmla="*/ 166 w 12653"/>
              <a:gd name="connsiteY187" fmla="*/ 3177 h 4040"/>
              <a:gd name="connsiteX188" fmla="*/ 102 w 12653"/>
              <a:gd name="connsiteY188" fmla="*/ 3177 h 4040"/>
              <a:gd name="connsiteX189" fmla="*/ 102 w 12653"/>
              <a:gd name="connsiteY189" fmla="*/ 3259 h 4040"/>
              <a:gd name="connsiteX190" fmla="*/ 102 w 12653"/>
              <a:gd name="connsiteY190" fmla="*/ 3201 h 4040"/>
              <a:gd name="connsiteX191" fmla="*/ 162 w 12653"/>
              <a:gd name="connsiteY191" fmla="*/ 3201 h 4040"/>
              <a:gd name="connsiteX192" fmla="*/ 162 w 12653"/>
              <a:gd name="connsiteY192" fmla="*/ 3259 h 4040"/>
              <a:gd name="connsiteX193" fmla="*/ 102 w 12653"/>
              <a:gd name="connsiteY193" fmla="*/ 3259 h 4040"/>
              <a:gd name="connsiteX194" fmla="*/ 162 w 12653"/>
              <a:gd name="connsiteY194" fmla="*/ 3278 h 4040"/>
              <a:gd name="connsiteX195" fmla="*/ 162 w 12653"/>
              <a:gd name="connsiteY195" fmla="*/ 3339 h 4040"/>
              <a:gd name="connsiteX196" fmla="*/ 24 w 12653"/>
              <a:gd name="connsiteY196" fmla="*/ 3339 h 4040"/>
              <a:gd name="connsiteX197" fmla="*/ 24 w 12653"/>
              <a:gd name="connsiteY197" fmla="*/ 3201 h 4040"/>
              <a:gd name="connsiteX198" fmla="*/ 82 w 12653"/>
              <a:gd name="connsiteY198" fmla="*/ 3201 h 4040"/>
              <a:gd name="connsiteX199" fmla="*/ 82 w 12653"/>
              <a:gd name="connsiteY199" fmla="*/ 3278 h 4040"/>
              <a:gd name="connsiteX200" fmla="*/ 162 w 12653"/>
              <a:gd name="connsiteY200" fmla="*/ 3278 h 4040"/>
              <a:gd name="connsiteX201" fmla="*/ 80 w 12653"/>
              <a:gd name="connsiteY201" fmla="*/ 536 h 4040"/>
              <a:gd name="connsiteX202" fmla="*/ 80 w 12653"/>
              <a:gd name="connsiteY202" fmla="*/ 575 h 4040"/>
              <a:gd name="connsiteX203" fmla="*/ 39 w 12653"/>
              <a:gd name="connsiteY203" fmla="*/ 575 h 4040"/>
              <a:gd name="connsiteX204" fmla="*/ 39 w 12653"/>
              <a:gd name="connsiteY204" fmla="*/ 536 h 4040"/>
              <a:gd name="connsiteX205" fmla="*/ 80 w 12653"/>
              <a:gd name="connsiteY205" fmla="*/ 536 h 4040"/>
              <a:gd name="connsiteX206" fmla="*/ 162 w 12653"/>
              <a:gd name="connsiteY206" fmla="*/ 22 h 4040"/>
              <a:gd name="connsiteX207" fmla="*/ 162 w 12653"/>
              <a:gd name="connsiteY207" fmla="*/ 82 h 4040"/>
              <a:gd name="connsiteX208" fmla="*/ 82 w 12653"/>
              <a:gd name="connsiteY208" fmla="*/ 82 h 4040"/>
              <a:gd name="connsiteX209" fmla="*/ 82 w 12653"/>
              <a:gd name="connsiteY209" fmla="*/ 160 h 4040"/>
              <a:gd name="connsiteX210" fmla="*/ 24 w 12653"/>
              <a:gd name="connsiteY210" fmla="*/ 160 h 4040"/>
              <a:gd name="connsiteX211" fmla="*/ 24 w 12653"/>
              <a:gd name="connsiteY211" fmla="*/ 22 h 4040"/>
              <a:gd name="connsiteX212" fmla="*/ 162 w 12653"/>
              <a:gd name="connsiteY212" fmla="*/ 22 h 4040"/>
              <a:gd name="connsiteX213" fmla="*/ 162 w 12653"/>
              <a:gd name="connsiteY213" fmla="*/ 102 h 4040"/>
              <a:gd name="connsiteX214" fmla="*/ 162 w 12653"/>
              <a:gd name="connsiteY214" fmla="*/ 160 h 4040"/>
              <a:gd name="connsiteX215" fmla="*/ 102 w 12653"/>
              <a:gd name="connsiteY215" fmla="*/ 160 h 4040"/>
              <a:gd name="connsiteX216" fmla="*/ 102 w 12653"/>
              <a:gd name="connsiteY216" fmla="*/ 102 h 4040"/>
              <a:gd name="connsiteX217" fmla="*/ 162 w 12653"/>
              <a:gd name="connsiteY217" fmla="*/ 102 h 4040"/>
              <a:gd name="connsiteX218" fmla="*/ 166 w 12653"/>
              <a:gd name="connsiteY218" fmla="*/ 277 h 4040"/>
              <a:gd name="connsiteX219" fmla="*/ 166 w 12653"/>
              <a:gd name="connsiteY219" fmla="*/ 339 h 4040"/>
              <a:gd name="connsiteX220" fmla="*/ 102 w 12653"/>
              <a:gd name="connsiteY220" fmla="*/ 339 h 4040"/>
              <a:gd name="connsiteX221" fmla="*/ 102 w 12653"/>
              <a:gd name="connsiteY221" fmla="*/ 277 h 4040"/>
              <a:gd name="connsiteX222" fmla="*/ 166 w 12653"/>
              <a:gd name="connsiteY222" fmla="*/ 277 h 4040"/>
              <a:gd name="connsiteX223" fmla="*/ 102 w 12653"/>
              <a:gd name="connsiteY223" fmla="*/ 255 h 4040"/>
              <a:gd name="connsiteX224" fmla="*/ 102 w 12653"/>
              <a:gd name="connsiteY224" fmla="*/ 184 h 4040"/>
              <a:gd name="connsiteX225" fmla="*/ 166 w 12653"/>
              <a:gd name="connsiteY225" fmla="*/ 184 h 4040"/>
              <a:gd name="connsiteX226" fmla="*/ 166 w 12653"/>
              <a:gd name="connsiteY226" fmla="*/ 255 h 4040"/>
              <a:gd name="connsiteX227" fmla="*/ 102 w 12653"/>
              <a:gd name="connsiteY227" fmla="*/ 255 h 4040"/>
              <a:gd name="connsiteX228" fmla="*/ 184 w 12653"/>
              <a:gd name="connsiteY228" fmla="*/ 255 h 4040"/>
              <a:gd name="connsiteX229" fmla="*/ 184 w 12653"/>
              <a:gd name="connsiteY229" fmla="*/ 184 h 4040"/>
              <a:gd name="connsiteX230" fmla="*/ 240 w 12653"/>
              <a:gd name="connsiteY230" fmla="*/ 184 h 4040"/>
              <a:gd name="connsiteX231" fmla="*/ 240 w 12653"/>
              <a:gd name="connsiteY231" fmla="*/ 255 h 4040"/>
              <a:gd name="connsiteX232" fmla="*/ 184 w 12653"/>
              <a:gd name="connsiteY232" fmla="*/ 255 h 4040"/>
              <a:gd name="connsiteX233" fmla="*/ 184 w 12653"/>
              <a:gd name="connsiteY233" fmla="*/ 164 h 4040"/>
              <a:gd name="connsiteX234" fmla="*/ 184 w 12653"/>
              <a:gd name="connsiteY234" fmla="*/ 102 h 4040"/>
              <a:gd name="connsiteX235" fmla="*/ 240 w 12653"/>
              <a:gd name="connsiteY235" fmla="*/ 102 h 4040"/>
              <a:gd name="connsiteX236" fmla="*/ 240 w 12653"/>
              <a:gd name="connsiteY236" fmla="*/ 164 h 4040"/>
              <a:gd name="connsiteX237" fmla="*/ 184 w 12653"/>
              <a:gd name="connsiteY237" fmla="*/ 164 h 4040"/>
              <a:gd name="connsiteX238" fmla="*/ 561 w 12653"/>
              <a:gd name="connsiteY238" fmla="*/ 37 h 4040"/>
              <a:gd name="connsiteX239" fmla="*/ 561 w 12653"/>
              <a:gd name="connsiteY239" fmla="*/ 78 h 4040"/>
              <a:gd name="connsiteX240" fmla="*/ 520 w 12653"/>
              <a:gd name="connsiteY240" fmla="*/ 78 h 4040"/>
              <a:gd name="connsiteX241" fmla="*/ 520 w 12653"/>
              <a:gd name="connsiteY241" fmla="*/ 37 h 4040"/>
              <a:gd name="connsiteX242" fmla="*/ 561 w 12653"/>
              <a:gd name="connsiteY242" fmla="*/ 37 h 4040"/>
              <a:gd name="connsiteX243" fmla="*/ 12414 w 12653"/>
              <a:gd name="connsiteY243" fmla="*/ 164 h 4040"/>
              <a:gd name="connsiteX244" fmla="*/ 12414 w 12653"/>
              <a:gd name="connsiteY244" fmla="*/ 102 h 4040"/>
              <a:gd name="connsiteX245" fmla="*/ 12470 w 12653"/>
              <a:gd name="connsiteY245" fmla="*/ 102 h 4040"/>
              <a:gd name="connsiteX246" fmla="*/ 12470 w 12653"/>
              <a:gd name="connsiteY246" fmla="*/ 164 h 4040"/>
              <a:gd name="connsiteX247" fmla="*/ 12414 w 12653"/>
              <a:gd name="connsiteY247" fmla="*/ 164 h 4040"/>
              <a:gd name="connsiteX248" fmla="*/ 12414 w 12653"/>
              <a:gd name="connsiteY248" fmla="*/ 255 h 4040"/>
              <a:gd name="connsiteX249" fmla="*/ 12414 w 12653"/>
              <a:gd name="connsiteY249" fmla="*/ 184 h 4040"/>
              <a:gd name="connsiteX250" fmla="*/ 12470 w 12653"/>
              <a:gd name="connsiteY250" fmla="*/ 184 h 4040"/>
              <a:gd name="connsiteX251" fmla="*/ 12470 w 12653"/>
              <a:gd name="connsiteY251" fmla="*/ 255 h 4040"/>
              <a:gd name="connsiteX252" fmla="*/ 12414 w 12653"/>
              <a:gd name="connsiteY252" fmla="*/ 255 h 4040"/>
              <a:gd name="connsiteX253" fmla="*/ 12552 w 12653"/>
              <a:gd name="connsiteY253" fmla="*/ 596 h 4040"/>
              <a:gd name="connsiteX254" fmla="*/ 12552 w 12653"/>
              <a:gd name="connsiteY254" fmla="*/ 674 h 4040"/>
              <a:gd name="connsiteX255" fmla="*/ 12612 w 12653"/>
              <a:gd name="connsiteY255" fmla="*/ 674 h 4040"/>
              <a:gd name="connsiteX256" fmla="*/ 12612 w 12653"/>
              <a:gd name="connsiteY256" fmla="*/ 2687 h 4040"/>
              <a:gd name="connsiteX257" fmla="*/ 12552 w 12653"/>
              <a:gd name="connsiteY257" fmla="*/ 2687 h 4040"/>
              <a:gd name="connsiteX258" fmla="*/ 12552 w 12653"/>
              <a:gd name="connsiteY258" fmla="*/ 2765 h 4040"/>
              <a:gd name="connsiteX259" fmla="*/ 12500 w 12653"/>
              <a:gd name="connsiteY259" fmla="*/ 3468 h 4040"/>
              <a:gd name="connsiteX260" fmla="*/ 12500 w 12653"/>
              <a:gd name="connsiteY260" fmla="*/ 3619 h 4040"/>
              <a:gd name="connsiteX261" fmla="*/ 12628 w 12653"/>
              <a:gd name="connsiteY261" fmla="*/ 3619 h 4040"/>
              <a:gd name="connsiteX262" fmla="*/ 12628 w 12653"/>
              <a:gd name="connsiteY262" fmla="*/ 3787 h 4040"/>
              <a:gd name="connsiteX263" fmla="*/ 12571 w 12653"/>
              <a:gd name="connsiteY263" fmla="*/ 3787 h 4040"/>
              <a:gd name="connsiteX264" fmla="*/ 12571 w 12653"/>
              <a:gd name="connsiteY264" fmla="*/ 3705 h 4040"/>
              <a:gd name="connsiteX265" fmla="*/ 12470 w 12653"/>
              <a:gd name="connsiteY265" fmla="*/ 3705 h 4040"/>
              <a:gd name="connsiteX266" fmla="*/ 12470 w 12653"/>
              <a:gd name="connsiteY266" fmla="*/ 3787 h 4040"/>
              <a:gd name="connsiteX267" fmla="*/ 12392 w 12653"/>
              <a:gd name="connsiteY267" fmla="*/ 3787 h 4040"/>
              <a:gd name="connsiteX268" fmla="*/ 12392 w 12653"/>
              <a:gd name="connsiteY268" fmla="*/ 3880 h 4040"/>
              <a:gd name="connsiteX269" fmla="*/ 12300 w 12653"/>
              <a:gd name="connsiteY269" fmla="*/ 3880 h 4040"/>
              <a:gd name="connsiteX270" fmla="*/ 12300 w 12653"/>
              <a:gd name="connsiteY270" fmla="*/ 3981 h 4040"/>
              <a:gd name="connsiteX271" fmla="*/ 12392 w 12653"/>
              <a:gd name="connsiteY271" fmla="*/ 3981 h 4040"/>
              <a:gd name="connsiteX272" fmla="*/ 12392 w 12653"/>
              <a:gd name="connsiteY272" fmla="*/ 4040 h 4040"/>
              <a:gd name="connsiteX273" fmla="*/ 12224 w 12653"/>
              <a:gd name="connsiteY273" fmla="*/ 4040 h 4040"/>
              <a:gd name="connsiteX274" fmla="*/ 12224 w 12653"/>
              <a:gd name="connsiteY274" fmla="*/ 3912 h 4040"/>
              <a:gd name="connsiteX275" fmla="*/ 12071 w 12653"/>
              <a:gd name="connsiteY275" fmla="*/ 3912 h 4040"/>
              <a:gd name="connsiteX276" fmla="*/ 12071 w 12653"/>
              <a:gd name="connsiteY276" fmla="*/ 3964 h 4040"/>
              <a:gd name="connsiteX277" fmla="*/ 11995 w 12653"/>
              <a:gd name="connsiteY277" fmla="*/ 3964 h 4040"/>
              <a:gd name="connsiteX278" fmla="*/ 11995 w 12653"/>
              <a:gd name="connsiteY278" fmla="*/ 4025 h 4040"/>
              <a:gd name="connsiteX279" fmla="*/ 658 w 12653"/>
              <a:gd name="connsiteY279" fmla="*/ 4025 h 4040"/>
              <a:gd name="connsiteX280" fmla="*/ 658 w 12653"/>
              <a:gd name="connsiteY280" fmla="*/ 3964 h 4040"/>
              <a:gd name="connsiteX281" fmla="*/ 583 w 12653"/>
              <a:gd name="connsiteY281" fmla="*/ 3964 h 4040"/>
              <a:gd name="connsiteX282" fmla="*/ 583 w 12653"/>
              <a:gd name="connsiteY282" fmla="*/ 3912 h 4040"/>
              <a:gd name="connsiteX283" fmla="*/ 430 w 12653"/>
              <a:gd name="connsiteY283" fmla="*/ 3912 h 4040"/>
              <a:gd name="connsiteX284" fmla="*/ 430 w 12653"/>
              <a:gd name="connsiteY284" fmla="*/ 4040 h 4040"/>
              <a:gd name="connsiteX285" fmla="*/ 261 w 12653"/>
              <a:gd name="connsiteY285" fmla="*/ 4040 h 4040"/>
              <a:gd name="connsiteX286" fmla="*/ 261 w 12653"/>
              <a:gd name="connsiteY286" fmla="*/ 3981 h 4040"/>
              <a:gd name="connsiteX287" fmla="*/ 354 w 12653"/>
              <a:gd name="connsiteY287" fmla="*/ 3981 h 4040"/>
              <a:gd name="connsiteX288" fmla="*/ 354 w 12653"/>
              <a:gd name="connsiteY288" fmla="*/ 3880 h 4040"/>
              <a:gd name="connsiteX289" fmla="*/ 261 w 12653"/>
              <a:gd name="connsiteY289" fmla="*/ 3880 h 4040"/>
              <a:gd name="connsiteX290" fmla="*/ 261 w 12653"/>
              <a:gd name="connsiteY290" fmla="*/ 3787 h 4040"/>
              <a:gd name="connsiteX291" fmla="*/ 184 w 12653"/>
              <a:gd name="connsiteY291" fmla="*/ 3787 h 4040"/>
              <a:gd name="connsiteX292" fmla="*/ 184 w 12653"/>
              <a:gd name="connsiteY292" fmla="*/ 3705 h 4040"/>
              <a:gd name="connsiteX293" fmla="*/ 82 w 12653"/>
              <a:gd name="connsiteY293" fmla="*/ 3705 h 4040"/>
              <a:gd name="connsiteX294" fmla="*/ 82 w 12653"/>
              <a:gd name="connsiteY294" fmla="*/ 3787 h 4040"/>
              <a:gd name="connsiteX295" fmla="*/ 26 w 12653"/>
              <a:gd name="connsiteY295" fmla="*/ 3787 h 4040"/>
              <a:gd name="connsiteX296" fmla="*/ 26 w 12653"/>
              <a:gd name="connsiteY296" fmla="*/ 3619 h 4040"/>
              <a:gd name="connsiteX297" fmla="*/ 153 w 12653"/>
              <a:gd name="connsiteY297" fmla="*/ 3619 h 4040"/>
              <a:gd name="connsiteX298" fmla="*/ 153 w 12653"/>
              <a:gd name="connsiteY298" fmla="*/ 3468 h 4040"/>
              <a:gd name="connsiteX299" fmla="*/ 102 w 12653"/>
              <a:gd name="connsiteY299" fmla="*/ 3468 h 4040"/>
              <a:gd name="connsiteX300" fmla="*/ 102 w 12653"/>
              <a:gd name="connsiteY300" fmla="*/ 3390 h 4040"/>
              <a:gd name="connsiteX301" fmla="*/ 41 w 12653"/>
              <a:gd name="connsiteY301" fmla="*/ 3390 h 4040"/>
              <a:gd name="connsiteX302" fmla="*/ 41 w 12653"/>
              <a:gd name="connsiteY302" fmla="*/ 674 h 4040"/>
              <a:gd name="connsiteX303" fmla="*/ 102 w 12653"/>
              <a:gd name="connsiteY303" fmla="*/ 674 h 4040"/>
              <a:gd name="connsiteX304" fmla="*/ 102 w 12653"/>
              <a:gd name="connsiteY304" fmla="*/ 596 h 4040"/>
              <a:gd name="connsiteX305" fmla="*/ 153 w 12653"/>
              <a:gd name="connsiteY305" fmla="*/ 596 h 4040"/>
              <a:gd name="connsiteX306" fmla="*/ 153 w 12653"/>
              <a:gd name="connsiteY306" fmla="*/ 445 h 4040"/>
              <a:gd name="connsiteX307" fmla="*/ 26 w 12653"/>
              <a:gd name="connsiteY307" fmla="*/ 445 h 4040"/>
              <a:gd name="connsiteX308" fmla="*/ 26 w 12653"/>
              <a:gd name="connsiteY308" fmla="*/ 277 h 4040"/>
              <a:gd name="connsiteX309" fmla="*/ 82 w 12653"/>
              <a:gd name="connsiteY309" fmla="*/ 277 h 4040"/>
              <a:gd name="connsiteX310" fmla="*/ 82 w 12653"/>
              <a:gd name="connsiteY310" fmla="*/ 359 h 4040"/>
              <a:gd name="connsiteX311" fmla="*/ 184 w 12653"/>
              <a:gd name="connsiteY311" fmla="*/ 359 h 4040"/>
              <a:gd name="connsiteX312" fmla="*/ 184 w 12653"/>
              <a:gd name="connsiteY312" fmla="*/ 277 h 4040"/>
              <a:gd name="connsiteX313" fmla="*/ 261 w 12653"/>
              <a:gd name="connsiteY313" fmla="*/ 277 h 4040"/>
              <a:gd name="connsiteX314" fmla="*/ 261 w 12653"/>
              <a:gd name="connsiteY314" fmla="*/ 184 h 4040"/>
              <a:gd name="connsiteX315" fmla="*/ 354 w 12653"/>
              <a:gd name="connsiteY315" fmla="*/ 184 h 4040"/>
              <a:gd name="connsiteX316" fmla="*/ 354 w 12653"/>
              <a:gd name="connsiteY316" fmla="*/ 82 h 4040"/>
              <a:gd name="connsiteX317" fmla="*/ 261 w 12653"/>
              <a:gd name="connsiteY317" fmla="*/ 82 h 4040"/>
              <a:gd name="connsiteX318" fmla="*/ 261 w 12653"/>
              <a:gd name="connsiteY318" fmla="*/ 24 h 4040"/>
              <a:gd name="connsiteX319" fmla="*/ 430 w 12653"/>
              <a:gd name="connsiteY319" fmla="*/ 24 h 4040"/>
              <a:gd name="connsiteX320" fmla="*/ 430 w 12653"/>
              <a:gd name="connsiteY320" fmla="*/ 151 h 4040"/>
              <a:gd name="connsiteX321" fmla="*/ 583 w 12653"/>
              <a:gd name="connsiteY321" fmla="*/ 151 h 4040"/>
              <a:gd name="connsiteX322" fmla="*/ 583 w 12653"/>
              <a:gd name="connsiteY322" fmla="*/ 100 h 4040"/>
              <a:gd name="connsiteX323" fmla="*/ 658 w 12653"/>
              <a:gd name="connsiteY323" fmla="*/ 100 h 4040"/>
              <a:gd name="connsiteX324" fmla="*/ 658 w 12653"/>
              <a:gd name="connsiteY324" fmla="*/ 39 h 4040"/>
              <a:gd name="connsiteX325" fmla="*/ 11995 w 12653"/>
              <a:gd name="connsiteY325" fmla="*/ 39 h 4040"/>
              <a:gd name="connsiteX326" fmla="*/ 11995 w 12653"/>
              <a:gd name="connsiteY326" fmla="*/ 100 h 4040"/>
              <a:gd name="connsiteX327" fmla="*/ 12071 w 12653"/>
              <a:gd name="connsiteY327" fmla="*/ 100 h 4040"/>
              <a:gd name="connsiteX328" fmla="*/ 12071 w 12653"/>
              <a:gd name="connsiteY328" fmla="*/ 151 h 4040"/>
              <a:gd name="connsiteX329" fmla="*/ 12224 w 12653"/>
              <a:gd name="connsiteY329" fmla="*/ 151 h 4040"/>
              <a:gd name="connsiteX330" fmla="*/ 12224 w 12653"/>
              <a:gd name="connsiteY330" fmla="*/ 24 h 4040"/>
              <a:gd name="connsiteX331" fmla="*/ 12392 w 12653"/>
              <a:gd name="connsiteY331" fmla="*/ 24 h 4040"/>
              <a:gd name="connsiteX332" fmla="*/ 12392 w 12653"/>
              <a:gd name="connsiteY332" fmla="*/ 82 h 4040"/>
              <a:gd name="connsiteX333" fmla="*/ 12300 w 12653"/>
              <a:gd name="connsiteY333" fmla="*/ 82 h 4040"/>
              <a:gd name="connsiteX334" fmla="*/ 12300 w 12653"/>
              <a:gd name="connsiteY334" fmla="*/ 184 h 4040"/>
              <a:gd name="connsiteX335" fmla="*/ 12392 w 12653"/>
              <a:gd name="connsiteY335" fmla="*/ 184 h 4040"/>
              <a:gd name="connsiteX336" fmla="*/ 12392 w 12653"/>
              <a:gd name="connsiteY336" fmla="*/ 277 h 4040"/>
              <a:gd name="connsiteX337" fmla="*/ 12470 w 12653"/>
              <a:gd name="connsiteY337" fmla="*/ 277 h 4040"/>
              <a:gd name="connsiteX338" fmla="*/ 12470 w 12653"/>
              <a:gd name="connsiteY338" fmla="*/ 359 h 4040"/>
              <a:gd name="connsiteX339" fmla="*/ 12571 w 12653"/>
              <a:gd name="connsiteY339" fmla="*/ 359 h 4040"/>
              <a:gd name="connsiteX340" fmla="*/ 12571 w 12653"/>
              <a:gd name="connsiteY340" fmla="*/ 277 h 4040"/>
              <a:gd name="connsiteX341" fmla="*/ 12628 w 12653"/>
              <a:gd name="connsiteY341" fmla="*/ 277 h 4040"/>
              <a:gd name="connsiteX342" fmla="*/ 12628 w 12653"/>
              <a:gd name="connsiteY342" fmla="*/ 445 h 4040"/>
              <a:gd name="connsiteX343" fmla="*/ 12500 w 12653"/>
              <a:gd name="connsiteY343" fmla="*/ 445 h 4040"/>
              <a:gd name="connsiteX344" fmla="*/ 12500 w 12653"/>
              <a:gd name="connsiteY344" fmla="*/ 596 h 4040"/>
              <a:gd name="connsiteX345" fmla="*/ 12552 w 12653"/>
              <a:gd name="connsiteY345" fmla="*/ 596 h 4040"/>
              <a:gd name="connsiteX346" fmla="*/ 261 w 12653"/>
              <a:gd name="connsiteY346" fmla="*/ 3962 h 4040"/>
              <a:gd name="connsiteX347" fmla="*/ 261 w 12653"/>
              <a:gd name="connsiteY347" fmla="*/ 3899 h 4040"/>
              <a:gd name="connsiteX348" fmla="*/ 335 w 12653"/>
              <a:gd name="connsiteY348" fmla="*/ 3899 h 4040"/>
              <a:gd name="connsiteX349" fmla="*/ 335 w 12653"/>
              <a:gd name="connsiteY349" fmla="*/ 3962 h 4040"/>
              <a:gd name="connsiteX350" fmla="*/ 261 w 12653"/>
              <a:gd name="connsiteY350" fmla="*/ 3962 h 4040"/>
              <a:gd name="connsiteX351" fmla="*/ 261 w 12653"/>
              <a:gd name="connsiteY351" fmla="*/ 102 h 4040"/>
              <a:gd name="connsiteX352" fmla="*/ 335 w 12653"/>
              <a:gd name="connsiteY352" fmla="*/ 102 h 4040"/>
              <a:gd name="connsiteX353" fmla="*/ 335 w 12653"/>
              <a:gd name="connsiteY353" fmla="*/ 164 h 4040"/>
              <a:gd name="connsiteX354" fmla="*/ 261 w 12653"/>
              <a:gd name="connsiteY354" fmla="*/ 164 h 4040"/>
              <a:gd name="connsiteX355" fmla="*/ 261 w 12653"/>
              <a:gd name="connsiteY355" fmla="*/ 102 h 4040"/>
              <a:gd name="connsiteX356" fmla="*/ 12392 w 12653"/>
              <a:gd name="connsiteY356" fmla="*/ 102 h 4040"/>
              <a:gd name="connsiteX357" fmla="*/ 12392 w 12653"/>
              <a:gd name="connsiteY357" fmla="*/ 164 h 4040"/>
              <a:gd name="connsiteX358" fmla="*/ 12319 w 12653"/>
              <a:gd name="connsiteY358" fmla="*/ 164 h 4040"/>
              <a:gd name="connsiteX359" fmla="*/ 12319 w 12653"/>
              <a:gd name="connsiteY359" fmla="*/ 102 h 4040"/>
              <a:gd name="connsiteX360" fmla="*/ 12392 w 12653"/>
              <a:gd name="connsiteY360" fmla="*/ 102 h 4040"/>
              <a:gd name="connsiteX361" fmla="*/ 12392 w 12653"/>
              <a:gd name="connsiteY361" fmla="*/ 3899 h 4040"/>
              <a:gd name="connsiteX362" fmla="*/ 12392 w 12653"/>
              <a:gd name="connsiteY362" fmla="*/ 3962 h 4040"/>
              <a:gd name="connsiteX363" fmla="*/ 12319 w 12653"/>
              <a:gd name="connsiteY363" fmla="*/ 3962 h 4040"/>
              <a:gd name="connsiteX364" fmla="*/ 12319 w 12653"/>
              <a:gd name="connsiteY364" fmla="*/ 3899 h 4040"/>
              <a:gd name="connsiteX365" fmla="*/ 12392 w 12653"/>
              <a:gd name="connsiteY365" fmla="*/ 3899 h 4040"/>
              <a:gd name="connsiteX366" fmla="*/ 12552 w 12653"/>
              <a:gd name="connsiteY366" fmla="*/ 277 h 4040"/>
              <a:gd name="connsiteX367" fmla="*/ 12552 w 12653"/>
              <a:gd name="connsiteY367" fmla="*/ 339 h 4040"/>
              <a:gd name="connsiteX368" fmla="*/ 12487 w 12653"/>
              <a:gd name="connsiteY368" fmla="*/ 339 h 4040"/>
              <a:gd name="connsiteX369" fmla="*/ 12487 w 12653"/>
              <a:gd name="connsiteY369" fmla="*/ 277 h 4040"/>
              <a:gd name="connsiteX370" fmla="*/ 12552 w 12653"/>
              <a:gd name="connsiteY370" fmla="*/ 277 h 4040"/>
              <a:gd name="connsiteX371" fmla="*/ 12552 w 12653"/>
              <a:gd name="connsiteY371" fmla="*/ 184 h 4040"/>
              <a:gd name="connsiteX372" fmla="*/ 12552 w 12653"/>
              <a:gd name="connsiteY372" fmla="*/ 255 h 4040"/>
              <a:gd name="connsiteX373" fmla="*/ 12487 w 12653"/>
              <a:gd name="connsiteY373" fmla="*/ 255 h 4040"/>
              <a:gd name="connsiteX374" fmla="*/ 12487 w 12653"/>
              <a:gd name="connsiteY374" fmla="*/ 184 h 4040"/>
              <a:gd name="connsiteX375" fmla="*/ 12552 w 12653"/>
              <a:gd name="connsiteY375" fmla="*/ 184 h 4040"/>
              <a:gd name="connsiteX376" fmla="*/ 12552 w 12653"/>
              <a:gd name="connsiteY376" fmla="*/ 102 h 4040"/>
              <a:gd name="connsiteX377" fmla="*/ 12552 w 12653"/>
              <a:gd name="connsiteY377" fmla="*/ 160 h 4040"/>
              <a:gd name="connsiteX378" fmla="*/ 12492 w 12653"/>
              <a:gd name="connsiteY378" fmla="*/ 160 h 4040"/>
              <a:gd name="connsiteX379" fmla="*/ 12492 w 12653"/>
              <a:gd name="connsiteY379" fmla="*/ 102 h 4040"/>
              <a:gd name="connsiteX380" fmla="*/ 12552 w 12653"/>
              <a:gd name="connsiteY380" fmla="*/ 102 h 4040"/>
              <a:gd name="connsiteX381" fmla="*/ 12492 w 12653"/>
              <a:gd name="connsiteY381" fmla="*/ 82 h 4040"/>
              <a:gd name="connsiteX382" fmla="*/ 12492 w 12653"/>
              <a:gd name="connsiteY382" fmla="*/ 22 h 4040"/>
              <a:gd name="connsiteX383" fmla="*/ 12630 w 12653"/>
              <a:gd name="connsiteY383" fmla="*/ 22 h 4040"/>
              <a:gd name="connsiteX384" fmla="*/ 12630 w 12653"/>
              <a:gd name="connsiteY384" fmla="*/ 160 h 4040"/>
              <a:gd name="connsiteX385" fmla="*/ 12571 w 12653"/>
              <a:gd name="connsiteY385" fmla="*/ 160 h 4040"/>
              <a:gd name="connsiteX386" fmla="*/ 12571 w 12653"/>
              <a:gd name="connsiteY386" fmla="*/ 82 h 4040"/>
              <a:gd name="connsiteX387" fmla="*/ 12492 w 12653"/>
              <a:gd name="connsiteY387" fmla="*/ 82 h 4040"/>
              <a:gd name="connsiteX388" fmla="*/ 80 w 12653"/>
              <a:gd name="connsiteY388" fmla="*/ 3489 h 4040"/>
              <a:gd name="connsiteX389" fmla="*/ 80 w 12653"/>
              <a:gd name="connsiteY389" fmla="*/ 3528 h 4040"/>
              <a:gd name="connsiteX390" fmla="*/ 39 w 12653"/>
              <a:gd name="connsiteY390" fmla="*/ 3528 h 4040"/>
              <a:gd name="connsiteX391" fmla="*/ 39 w 12653"/>
              <a:gd name="connsiteY391" fmla="*/ 3489 h 4040"/>
              <a:gd name="connsiteX392" fmla="*/ 80 w 12653"/>
              <a:gd name="connsiteY392" fmla="*/ 3489 h 4040"/>
              <a:gd name="connsiteX393" fmla="*/ 12574 w 12653"/>
              <a:gd name="connsiteY393" fmla="*/ 575 h 4040"/>
              <a:gd name="connsiteX394" fmla="*/ 12574 w 12653"/>
              <a:gd name="connsiteY394" fmla="*/ 536 h 4040"/>
              <a:gd name="connsiteX395" fmla="*/ 12615 w 12653"/>
              <a:gd name="connsiteY395" fmla="*/ 536 h 4040"/>
              <a:gd name="connsiteX396" fmla="*/ 12615 w 12653"/>
              <a:gd name="connsiteY396" fmla="*/ 575 h 4040"/>
              <a:gd name="connsiteX397" fmla="*/ 12574 w 12653"/>
              <a:gd name="connsiteY397" fmla="*/ 575 h 4040"/>
              <a:gd name="connsiteX0" fmla="*/ 12653 w 12653"/>
              <a:gd name="connsiteY0" fmla="*/ 182 h 4040"/>
              <a:gd name="connsiteX1" fmla="*/ 12653 w 12653"/>
              <a:gd name="connsiteY1" fmla="*/ 0 h 4040"/>
              <a:gd name="connsiteX2" fmla="*/ 12470 w 12653"/>
              <a:gd name="connsiteY2" fmla="*/ 0 h 4040"/>
              <a:gd name="connsiteX3" fmla="*/ 12470 w 12653"/>
              <a:gd name="connsiteY3" fmla="*/ 82 h 4040"/>
              <a:gd name="connsiteX4" fmla="*/ 12414 w 12653"/>
              <a:gd name="connsiteY4" fmla="*/ 82 h 4040"/>
              <a:gd name="connsiteX5" fmla="*/ 12414 w 12653"/>
              <a:gd name="connsiteY5" fmla="*/ 0 h 4040"/>
              <a:gd name="connsiteX6" fmla="*/ 12202 w 12653"/>
              <a:gd name="connsiteY6" fmla="*/ 0 h 4040"/>
              <a:gd name="connsiteX7" fmla="*/ 12202 w 12653"/>
              <a:gd name="connsiteY7" fmla="*/ 130 h 4040"/>
              <a:gd name="connsiteX8" fmla="*/ 12092 w 12653"/>
              <a:gd name="connsiteY8" fmla="*/ 130 h 4040"/>
              <a:gd name="connsiteX9" fmla="*/ 12092 w 12653"/>
              <a:gd name="connsiteY9" fmla="*/ 100 h 4040"/>
              <a:gd name="connsiteX10" fmla="*/ 12155 w 12653"/>
              <a:gd name="connsiteY10" fmla="*/ 100 h 4040"/>
              <a:gd name="connsiteX11" fmla="*/ 12155 w 12653"/>
              <a:gd name="connsiteY11" fmla="*/ 15 h 4040"/>
              <a:gd name="connsiteX12" fmla="*/ 12071 w 12653"/>
              <a:gd name="connsiteY12" fmla="*/ 15 h 4040"/>
              <a:gd name="connsiteX13" fmla="*/ 12071 w 12653"/>
              <a:gd name="connsiteY13" fmla="*/ 78 h 4040"/>
              <a:gd name="connsiteX14" fmla="*/ 12017 w 12653"/>
              <a:gd name="connsiteY14" fmla="*/ 78 h 4040"/>
              <a:gd name="connsiteX15" fmla="*/ 12017 w 12653"/>
              <a:gd name="connsiteY15" fmla="*/ 18 h 4040"/>
              <a:gd name="connsiteX16" fmla="*/ 637 w 12653"/>
              <a:gd name="connsiteY16" fmla="*/ 18 h 4040"/>
              <a:gd name="connsiteX17" fmla="*/ 637 w 12653"/>
              <a:gd name="connsiteY17" fmla="*/ 78 h 4040"/>
              <a:gd name="connsiteX18" fmla="*/ 583 w 12653"/>
              <a:gd name="connsiteY18" fmla="*/ 78 h 4040"/>
              <a:gd name="connsiteX19" fmla="*/ 583 w 12653"/>
              <a:gd name="connsiteY19" fmla="*/ 15 h 4040"/>
              <a:gd name="connsiteX20" fmla="*/ 499 w 12653"/>
              <a:gd name="connsiteY20" fmla="*/ 15 h 4040"/>
              <a:gd name="connsiteX21" fmla="*/ 499 w 12653"/>
              <a:gd name="connsiteY21" fmla="*/ 100 h 4040"/>
              <a:gd name="connsiteX22" fmla="*/ 561 w 12653"/>
              <a:gd name="connsiteY22" fmla="*/ 100 h 4040"/>
              <a:gd name="connsiteX23" fmla="*/ 561 w 12653"/>
              <a:gd name="connsiteY23" fmla="*/ 130 h 4040"/>
              <a:gd name="connsiteX24" fmla="*/ 451 w 12653"/>
              <a:gd name="connsiteY24" fmla="*/ 130 h 4040"/>
              <a:gd name="connsiteX25" fmla="*/ 451 w 12653"/>
              <a:gd name="connsiteY25" fmla="*/ 0 h 4040"/>
              <a:gd name="connsiteX26" fmla="*/ 240 w 12653"/>
              <a:gd name="connsiteY26" fmla="*/ 0 h 4040"/>
              <a:gd name="connsiteX27" fmla="*/ 240 w 12653"/>
              <a:gd name="connsiteY27" fmla="*/ 82 h 4040"/>
              <a:gd name="connsiteX28" fmla="*/ 184 w 12653"/>
              <a:gd name="connsiteY28" fmla="*/ 82 h 4040"/>
              <a:gd name="connsiteX29" fmla="*/ 184 w 12653"/>
              <a:gd name="connsiteY29" fmla="*/ 0 h 4040"/>
              <a:gd name="connsiteX30" fmla="*/ 0 w 12653"/>
              <a:gd name="connsiteY30" fmla="*/ 0 h 4040"/>
              <a:gd name="connsiteX31" fmla="*/ 0 w 12653"/>
              <a:gd name="connsiteY31" fmla="*/ 182 h 4040"/>
              <a:gd name="connsiteX32" fmla="*/ 82 w 12653"/>
              <a:gd name="connsiteY32" fmla="*/ 182 h 4040"/>
              <a:gd name="connsiteX33" fmla="*/ 82 w 12653"/>
              <a:gd name="connsiteY33" fmla="*/ 255 h 4040"/>
              <a:gd name="connsiteX34" fmla="*/ 2 w 12653"/>
              <a:gd name="connsiteY34" fmla="*/ 255 h 4040"/>
              <a:gd name="connsiteX35" fmla="*/ 2 w 12653"/>
              <a:gd name="connsiteY35" fmla="*/ 467 h 4040"/>
              <a:gd name="connsiteX36" fmla="*/ 132 w 12653"/>
              <a:gd name="connsiteY36" fmla="*/ 467 h 4040"/>
              <a:gd name="connsiteX37" fmla="*/ 132 w 12653"/>
              <a:gd name="connsiteY37" fmla="*/ 575 h 4040"/>
              <a:gd name="connsiteX38" fmla="*/ 102 w 12653"/>
              <a:gd name="connsiteY38" fmla="*/ 575 h 4040"/>
              <a:gd name="connsiteX39" fmla="*/ 102 w 12653"/>
              <a:gd name="connsiteY39" fmla="*/ 514 h 4040"/>
              <a:gd name="connsiteX40" fmla="*/ 17 w 12653"/>
              <a:gd name="connsiteY40" fmla="*/ 514 h 4040"/>
              <a:gd name="connsiteX41" fmla="*/ 17 w 12653"/>
              <a:gd name="connsiteY41" fmla="*/ 596 h 4040"/>
              <a:gd name="connsiteX42" fmla="*/ 80 w 12653"/>
              <a:gd name="connsiteY42" fmla="*/ 596 h 4040"/>
              <a:gd name="connsiteX43" fmla="*/ 80 w 12653"/>
              <a:gd name="connsiteY43" fmla="*/ 652 h 4040"/>
              <a:gd name="connsiteX44" fmla="*/ 20 w 12653"/>
              <a:gd name="connsiteY44" fmla="*/ 652 h 4040"/>
              <a:gd name="connsiteX45" fmla="*/ 20 w 12653"/>
              <a:gd name="connsiteY45" fmla="*/ 2708 h 4040"/>
              <a:gd name="connsiteX46" fmla="*/ 80 w 12653"/>
              <a:gd name="connsiteY46" fmla="*/ 2708 h 4040"/>
              <a:gd name="connsiteX47" fmla="*/ 80 w 12653"/>
              <a:gd name="connsiteY47" fmla="*/ 2765 h 4040"/>
              <a:gd name="connsiteX48" fmla="*/ 17 w 12653"/>
              <a:gd name="connsiteY48" fmla="*/ 2765 h 4040"/>
              <a:gd name="connsiteX49" fmla="*/ 17 w 12653"/>
              <a:gd name="connsiteY49" fmla="*/ 2847 h 4040"/>
              <a:gd name="connsiteX50" fmla="*/ 102 w 12653"/>
              <a:gd name="connsiteY50" fmla="*/ 2847 h 4040"/>
              <a:gd name="connsiteX51" fmla="*/ 102 w 12653"/>
              <a:gd name="connsiteY51" fmla="*/ 2786 h 4040"/>
              <a:gd name="connsiteX52" fmla="*/ 132 w 12653"/>
              <a:gd name="connsiteY52" fmla="*/ 2786 h 4040"/>
              <a:gd name="connsiteX53" fmla="*/ 132 w 12653"/>
              <a:gd name="connsiteY53" fmla="*/ 2894 h 4040"/>
              <a:gd name="connsiteX54" fmla="*/ 2 w 12653"/>
              <a:gd name="connsiteY54" fmla="*/ 2894 h 4040"/>
              <a:gd name="connsiteX55" fmla="*/ 2 w 12653"/>
              <a:gd name="connsiteY55" fmla="*/ 3106 h 4040"/>
              <a:gd name="connsiteX56" fmla="*/ 82 w 12653"/>
              <a:gd name="connsiteY56" fmla="*/ 3106 h 4040"/>
              <a:gd name="connsiteX57" fmla="*/ 82 w 12653"/>
              <a:gd name="connsiteY57" fmla="*/ 3179 h 4040"/>
              <a:gd name="connsiteX58" fmla="*/ 0 w 12653"/>
              <a:gd name="connsiteY58" fmla="*/ 3179 h 4040"/>
              <a:gd name="connsiteX59" fmla="*/ 0 w 12653"/>
              <a:gd name="connsiteY59" fmla="*/ 3360 h 4040"/>
              <a:gd name="connsiteX60" fmla="*/ 184 w 12653"/>
              <a:gd name="connsiteY60" fmla="*/ 3360 h 4040"/>
              <a:gd name="connsiteX61" fmla="*/ 184 w 12653"/>
              <a:gd name="connsiteY61" fmla="*/ 3278 h 4040"/>
              <a:gd name="connsiteX62" fmla="*/ 240 w 12653"/>
              <a:gd name="connsiteY62" fmla="*/ 3278 h 4040"/>
              <a:gd name="connsiteX63" fmla="*/ 240 w 12653"/>
              <a:gd name="connsiteY63" fmla="*/ 3360 h 4040"/>
              <a:gd name="connsiteX64" fmla="*/ 451 w 12653"/>
              <a:gd name="connsiteY64" fmla="*/ 3360 h 4040"/>
              <a:gd name="connsiteX65" fmla="*/ 451 w 12653"/>
              <a:gd name="connsiteY65" fmla="*/ 3231 h 4040"/>
              <a:gd name="connsiteX66" fmla="*/ 561 w 12653"/>
              <a:gd name="connsiteY66" fmla="*/ 3231 h 4040"/>
              <a:gd name="connsiteX67" fmla="*/ 561 w 12653"/>
              <a:gd name="connsiteY67" fmla="*/ 3261 h 4040"/>
              <a:gd name="connsiteX68" fmla="*/ 499 w 12653"/>
              <a:gd name="connsiteY68" fmla="*/ 3261 h 4040"/>
              <a:gd name="connsiteX69" fmla="*/ 499 w 12653"/>
              <a:gd name="connsiteY69" fmla="*/ 3345 h 4040"/>
              <a:gd name="connsiteX70" fmla="*/ 583 w 12653"/>
              <a:gd name="connsiteY70" fmla="*/ 3345 h 4040"/>
              <a:gd name="connsiteX71" fmla="*/ 583 w 12653"/>
              <a:gd name="connsiteY71" fmla="*/ 3283 h 4040"/>
              <a:gd name="connsiteX72" fmla="*/ 637 w 12653"/>
              <a:gd name="connsiteY72" fmla="*/ 3283 h 4040"/>
              <a:gd name="connsiteX73" fmla="*/ 637 w 12653"/>
              <a:gd name="connsiteY73" fmla="*/ 3343 h 4040"/>
              <a:gd name="connsiteX74" fmla="*/ 12017 w 12653"/>
              <a:gd name="connsiteY74" fmla="*/ 3343 h 4040"/>
              <a:gd name="connsiteX75" fmla="*/ 12017 w 12653"/>
              <a:gd name="connsiteY75" fmla="*/ 3283 h 4040"/>
              <a:gd name="connsiteX76" fmla="*/ 12071 w 12653"/>
              <a:gd name="connsiteY76" fmla="*/ 3283 h 4040"/>
              <a:gd name="connsiteX77" fmla="*/ 12071 w 12653"/>
              <a:gd name="connsiteY77" fmla="*/ 3345 h 4040"/>
              <a:gd name="connsiteX78" fmla="*/ 12155 w 12653"/>
              <a:gd name="connsiteY78" fmla="*/ 3345 h 4040"/>
              <a:gd name="connsiteX79" fmla="*/ 12155 w 12653"/>
              <a:gd name="connsiteY79" fmla="*/ 3261 h 4040"/>
              <a:gd name="connsiteX80" fmla="*/ 12092 w 12653"/>
              <a:gd name="connsiteY80" fmla="*/ 3261 h 4040"/>
              <a:gd name="connsiteX81" fmla="*/ 12092 w 12653"/>
              <a:gd name="connsiteY81" fmla="*/ 3231 h 4040"/>
              <a:gd name="connsiteX82" fmla="*/ 12202 w 12653"/>
              <a:gd name="connsiteY82" fmla="*/ 3231 h 4040"/>
              <a:gd name="connsiteX83" fmla="*/ 12202 w 12653"/>
              <a:gd name="connsiteY83" fmla="*/ 3360 h 4040"/>
              <a:gd name="connsiteX84" fmla="*/ 12414 w 12653"/>
              <a:gd name="connsiteY84" fmla="*/ 3360 h 4040"/>
              <a:gd name="connsiteX85" fmla="*/ 12414 w 12653"/>
              <a:gd name="connsiteY85" fmla="*/ 3278 h 4040"/>
              <a:gd name="connsiteX86" fmla="*/ 12470 w 12653"/>
              <a:gd name="connsiteY86" fmla="*/ 3278 h 4040"/>
              <a:gd name="connsiteX87" fmla="*/ 12470 w 12653"/>
              <a:gd name="connsiteY87" fmla="*/ 3360 h 4040"/>
              <a:gd name="connsiteX88" fmla="*/ 12653 w 12653"/>
              <a:gd name="connsiteY88" fmla="*/ 3360 h 4040"/>
              <a:gd name="connsiteX89" fmla="*/ 12653 w 12653"/>
              <a:gd name="connsiteY89" fmla="*/ 3179 h 4040"/>
              <a:gd name="connsiteX90" fmla="*/ 12571 w 12653"/>
              <a:gd name="connsiteY90" fmla="*/ 3179 h 4040"/>
              <a:gd name="connsiteX91" fmla="*/ 12571 w 12653"/>
              <a:gd name="connsiteY91" fmla="*/ 3106 h 4040"/>
              <a:gd name="connsiteX92" fmla="*/ 12651 w 12653"/>
              <a:gd name="connsiteY92" fmla="*/ 3106 h 4040"/>
              <a:gd name="connsiteX93" fmla="*/ 12651 w 12653"/>
              <a:gd name="connsiteY93" fmla="*/ 2894 h 4040"/>
              <a:gd name="connsiteX94" fmla="*/ 12522 w 12653"/>
              <a:gd name="connsiteY94" fmla="*/ 2894 h 4040"/>
              <a:gd name="connsiteX95" fmla="*/ 12522 w 12653"/>
              <a:gd name="connsiteY95" fmla="*/ 2786 h 4040"/>
              <a:gd name="connsiteX96" fmla="*/ 12552 w 12653"/>
              <a:gd name="connsiteY96" fmla="*/ 2786 h 4040"/>
              <a:gd name="connsiteX97" fmla="*/ 12552 w 12653"/>
              <a:gd name="connsiteY97" fmla="*/ 2847 h 4040"/>
              <a:gd name="connsiteX98" fmla="*/ 12636 w 12653"/>
              <a:gd name="connsiteY98" fmla="*/ 2847 h 4040"/>
              <a:gd name="connsiteX99" fmla="*/ 12636 w 12653"/>
              <a:gd name="connsiteY99" fmla="*/ 2765 h 4040"/>
              <a:gd name="connsiteX100" fmla="*/ 12574 w 12653"/>
              <a:gd name="connsiteY100" fmla="*/ 2765 h 4040"/>
              <a:gd name="connsiteX101" fmla="*/ 12574 w 12653"/>
              <a:gd name="connsiteY101" fmla="*/ 2708 h 4040"/>
              <a:gd name="connsiteX102" fmla="*/ 12634 w 12653"/>
              <a:gd name="connsiteY102" fmla="*/ 2708 h 4040"/>
              <a:gd name="connsiteX103" fmla="*/ 12634 w 12653"/>
              <a:gd name="connsiteY103" fmla="*/ 652 h 4040"/>
              <a:gd name="connsiteX104" fmla="*/ 12574 w 12653"/>
              <a:gd name="connsiteY104" fmla="*/ 652 h 4040"/>
              <a:gd name="connsiteX105" fmla="*/ 12574 w 12653"/>
              <a:gd name="connsiteY105" fmla="*/ 596 h 4040"/>
              <a:gd name="connsiteX106" fmla="*/ 12636 w 12653"/>
              <a:gd name="connsiteY106" fmla="*/ 596 h 4040"/>
              <a:gd name="connsiteX107" fmla="*/ 12636 w 12653"/>
              <a:gd name="connsiteY107" fmla="*/ 514 h 4040"/>
              <a:gd name="connsiteX108" fmla="*/ 12552 w 12653"/>
              <a:gd name="connsiteY108" fmla="*/ 514 h 4040"/>
              <a:gd name="connsiteX109" fmla="*/ 12552 w 12653"/>
              <a:gd name="connsiteY109" fmla="*/ 575 h 4040"/>
              <a:gd name="connsiteX110" fmla="*/ 12522 w 12653"/>
              <a:gd name="connsiteY110" fmla="*/ 575 h 4040"/>
              <a:gd name="connsiteX111" fmla="*/ 12522 w 12653"/>
              <a:gd name="connsiteY111" fmla="*/ 467 h 4040"/>
              <a:gd name="connsiteX112" fmla="*/ 12651 w 12653"/>
              <a:gd name="connsiteY112" fmla="*/ 467 h 4040"/>
              <a:gd name="connsiteX113" fmla="*/ 12651 w 12653"/>
              <a:gd name="connsiteY113" fmla="*/ 255 h 4040"/>
              <a:gd name="connsiteX114" fmla="*/ 12571 w 12653"/>
              <a:gd name="connsiteY114" fmla="*/ 255 h 4040"/>
              <a:gd name="connsiteX115" fmla="*/ 12571 w 12653"/>
              <a:gd name="connsiteY115" fmla="*/ 182 h 4040"/>
              <a:gd name="connsiteX116" fmla="*/ 12653 w 12653"/>
              <a:gd name="connsiteY116" fmla="*/ 182 h 4040"/>
              <a:gd name="connsiteX117" fmla="*/ 561 w 12653"/>
              <a:gd name="connsiteY117" fmla="*/ 3283 h 4040"/>
              <a:gd name="connsiteX118" fmla="*/ 561 w 12653"/>
              <a:gd name="connsiteY118" fmla="*/ 3324 h 4040"/>
              <a:gd name="connsiteX119" fmla="*/ 520 w 12653"/>
              <a:gd name="connsiteY119" fmla="*/ 3324 h 4040"/>
              <a:gd name="connsiteX120" fmla="*/ 520 w 12653"/>
              <a:gd name="connsiteY120" fmla="*/ 3283 h 4040"/>
              <a:gd name="connsiteX121" fmla="*/ 561 w 12653"/>
              <a:gd name="connsiteY121" fmla="*/ 3283 h 4040"/>
              <a:gd name="connsiteX122" fmla="*/ 12092 w 12653"/>
              <a:gd name="connsiteY122" fmla="*/ 78 h 4040"/>
              <a:gd name="connsiteX123" fmla="*/ 12092 w 12653"/>
              <a:gd name="connsiteY123" fmla="*/ 37 h 4040"/>
              <a:gd name="connsiteX124" fmla="*/ 12133 w 12653"/>
              <a:gd name="connsiteY124" fmla="*/ 37 h 4040"/>
              <a:gd name="connsiteX125" fmla="*/ 12133 w 12653"/>
              <a:gd name="connsiteY125" fmla="*/ 78 h 4040"/>
              <a:gd name="connsiteX126" fmla="*/ 12092 w 12653"/>
              <a:gd name="connsiteY126" fmla="*/ 78 h 4040"/>
              <a:gd name="connsiteX127" fmla="*/ 12574 w 12653"/>
              <a:gd name="connsiteY127" fmla="*/ 2825 h 4040"/>
              <a:gd name="connsiteX128" fmla="*/ 12574 w 12653"/>
              <a:gd name="connsiteY128" fmla="*/ 2786 h 4040"/>
              <a:gd name="connsiteX129" fmla="*/ 12615 w 12653"/>
              <a:gd name="connsiteY129" fmla="*/ 2786 h 4040"/>
              <a:gd name="connsiteX130" fmla="*/ 12615 w 12653"/>
              <a:gd name="connsiteY130" fmla="*/ 2825 h 4040"/>
              <a:gd name="connsiteX131" fmla="*/ 12574 w 12653"/>
              <a:gd name="connsiteY131" fmla="*/ 2825 h 4040"/>
              <a:gd name="connsiteX132" fmla="*/ 12492 w 12653"/>
              <a:gd name="connsiteY132" fmla="*/ 3339 h 4040"/>
              <a:gd name="connsiteX133" fmla="*/ 12492 w 12653"/>
              <a:gd name="connsiteY133" fmla="*/ 3278 h 4040"/>
              <a:gd name="connsiteX134" fmla="*/ 12571 w 12653"/>
              <a:gd name="connsiteY134" fmla="*/ 3278 h 4040"/>
              <a:gd name="connsiteX135" fmla="*/ 12571 w 12653"/>
              <a:gd name="connsiteY135" fmla="*/ 3201 h 4040"/>
              <a:gd name="connsiteX136" fmla="*/ 12630 w 12653"/>
              <a:gd name="connsiteY136" fmla="*/ 3201 h 4040"/>
              <a:gd name="connsiteX137" fmla="*/ 12630 w 12653"/>
              <a:gd name="connsiteY137" fmla="*/ 3339 h 4040"/>
              <a:gd name="connsiteX138" fmla="*/ 12492 w 12653"/>
              <a:gd name="connsiteY138" fmla="*/ 3339 h 4040"/>
              <a:gd name="connsiteX139" fmla="*/ 12492 w 12653"/>
              <a:gd name="connsiteY139" fmla="*/ 3259 h 4040"/>
              <a:gd name="connsiteX140" fmla="*/ 12492 w 12653"/>
              <a:gd name="connsiteY140" fmla="*/ 3201 h 4040"/>
              <a:gd name="connsiteX141" fmla="*/ 12552 w 12653"/>
              <a:gd name="connsiteY141" fmla="*/ 3201 h 4040"/>
              <a:gd name="connsiteX142" fmla="*/ 12552 w 12653"/>
              <a:gd name="connsiteY142" fmla="*/ 3259 h 4040"/>
              <a:gd name="connsiteX143" fmla="*/ 12492 w 12653"/>
              <a:gd name="connsiteY143" fmla="*/ 3259 h 4040"/>
              <a:gd name="connsiteX144" fmla="*/ 12487 w 12653"/>
              <a:gd name="connsiteY144" fmla="*/ 3084 h 4040"/>
              <a:gd name="connsiteX145" fmla="*/ 12487 w 12653"/>
              <a:gd name="connsiteY145" fmla="*/ 3021 h 4040"/>
              <a:gd name="connsiteX146" fmla="*/ 12552 w 12653"/>
              <a:gd name="connsiteY146" fmla="*/ 3021 h 4040"/>
              <a:gd name="connsiteX147" fmla="*/ 12552 w 12653"/>
              <a:gd name="connsiteY147" fmla="*/ 3084 h 4040"/>
              <a:gd name="connsiteX148" fmla="*/ 12487 w 12653"/>
              <a:gd name="connsiteY148" fmla="*/ 3084 h 4040"/>
              <a:gd name="connsiteX149" fmla="*/ 12552 w 12653"/>
              <a:gd name="connsiteY149" fmla="*/ 3106 h 4040"/>
              <a:gd name="connsiteX150" fmla="*/ 12552 w 12653"/>
              <a:gd name="connsiteY150" fmla="*/ 3177 h 4040"/>
              <a:gd name="connsiteX151" fmla="*/ 12487 w 12653"/>
              <a:gd name="connsiteY151" fmla="*/ 3177 h 4040"/>
              <a:gd name="connsiteX152" fmla="*/ 12487 w 12653"/>
              <a:gd name="connsiteY152" fmla="*/ 3106 h 4040"/>
              <a:gd name="connsiteX153" fmla="*/ 12552 w 12653"/>
              <a:gd name="connsiteY153" fmla="*/ 3106 h 4040"/>
              <a:gd name="connsiteX154" fmla="*/ 12470 w 12653"/>
              <a:gd name="connsiteY154" fmla="*/ 3196 h 4040"/>
              <a:gd name="connsiteX155" fmla="*/ 12470 w 12653"/>
              <a:gd name="connsiteY155" fmla="*/ 3259 h 4040"/>
              <a:gd name="connsiteX156" fmla="*/ 12414 w 12653"/>
              <a:gd name="connsiteY156" fmla="*/ 3259 h 4040"/>
              <a:gd name="connsiteX157" fmla="*/ 12414 w 12653"/>
              <a:gd name="connsiteY157" fmla="*/ 3196 h 4040"/>
              <a:gd name="connsiteX158" fmla="*/ 12470 w 12653"/>
              <a:gd name="connsiteY158" fmla="*/ 3196 h 4040"/>
              <a:gd name="connsiteX159" fmla="*/ 12470 w 12653"/>
              <a:gd name="connsiteY159" fmla="*/ 3106 h 4040"/>
              <a:gd name="connsiteX160" fmla="*/ 12470 w 12653"/>
              <a:gd name="connsiteY160" fmla="*/ 3177 h 4040"/>
              <a:gd name="connsiteX161" fmla="*/ 12414 w 12653"/>
              <a:gd name="connsiteY161" fmla="*/ 3177 h 4040"/>
              <a:gd name="connsiteX162" fmla="*/ 12414 w 12653"/>
              <a:gd name="connsiteY162" fmla="*/ 3106 h 4040"/>
              <a:gd name="connsiteX163" fmla="*/ 12470 w 12653"/>
              <a:gd name="connsiteY163" fmla="*/ 3106 h 4040"/>
              <a:gd name="connsiteX164" fmla="*/ 12092 w 12653"/>
              <a:gd name="connsiteY164" fmla="*/ 3324 h 4040"/>
              <a:gd name="connsiteX165" fmla="*/ 12092 w 12653"/>
              <a:gd name="connsiteY165" fmla="*/ 3283 h 4040"/>
              <a:gd name="connsiteX166" fmla="*/ 12133 w 12653"/>
              <a:gd name="connsiteY166" fmla="*/ 3283 h 4040"/>
              <a:gd name="connsiteX167" fmla="*/ 12133 w 12653"/>
              <a:gd name="connsiteY167" fmla="*/ 3324 h 4040"/>
              <a:gd name="connsiteX168" fmla="*/ 12092 w 12653"/>
              <a:gd name="connsiteY168" fmla="*/ 3324 h 4040"/>
              <a:gd name="connsiteX169" fmla="*/ 240 w 12653"/>
              <a:gd name="connsiteY169" fmla="*/ 3196 h 4040"/>
              <a:gd name="connsiteX170" fmla="*/ 240 w 12653"/>
              <a:gd name="connsiteY170" fmla="*/ 3259 h 4040"/>
              <a:gd name="connsiteX171" fmla="*/ 184 w 12653"/>
              <a:gd name="connsiteY171" fmla="*/ 3259 h 4040"/>
              <a:gd name="connsiteX172" fmla="*/ 184 w 12653"/>
              <a:gd name="connsiteY172" fmla="*/ 3196 h 4040"/>
              <a:gd name="connsiteX173" fmla="*/ 240 w 12653"/>
              <a:gd name="connsiteY173" fmla="*/ 3196 h 4040"/>
              <a:gd name="connsiteX174" fmla="*/ 240 w 12653"/>
              <a:gd name="connsiteY174" fmla="*/ 3106 h 4040"/>
              <a:gd name="connsiteX175" fmla="*/ 240 w 12653"/>
              <a:gd name="connsiteY175" fmla="*/ 3177 h 4040"/>
              <a:gd name="connsiteX176" fmla="*/ 184 w 12653"/>
              <a:gd name="connsiteY176" fmla="*/ 3177 h 4040"/>
              <a:gd name="connsiteX177" fmla="*/ 184 w 12653"/>
              <a:gd name="connsiteY177" fmla="*/ 3106 h 4040"/>
              <a:gd name="connsiteX178" fmla="*/ 240 w 12653"/>
              <a:gd name="connsiteY178" fmla="*/ 3106 h 4040"/>
              <a:gd name="connsiteX179" fmla="*/ 102 w 12653"/>
              <a:gd name="connsiteY179" fmla="*/ 3084 h 4040"/>
              <a:gd name="connsiteX180" fmla="*/ 102 w 12653"/>
              <a:gd name="connsiteY180" fmla="*/ 3021 h 4040"/>
              <a:gd name="connsiteX181" fmla="*/ 166 w 12653"/>
              <a:gd name="connsiteY181" fmla="*/ 3021 h 4040"/>
              <a:gd name="connsiteX182" fmla="*/ 166 w 12653"/>
              <a:gd name="connsiteY182" fmla="*/ 3084 h 4040"/>
              <a:gd name="connsiteX183" fmla="*/ 102 w 12653"/>
              <a:gd name="connsiteY183" fmla="*/ 3084 h 4040"/>
              <a:gd name="connsiteX184" fmla="*/ 102 w 12653"/>
              <a:gd name="connsiteY184" fmla="*/ 3177 h 4040"/>
              <a:gd name="connsiteX185" fmla="*/ 102 w 12653"/>
              <a:gd name="connsiteY185" fmla="*/ 3106 h 4040"/>
              <a:gd name="connsiteX186" fmla="*/ 166 w 12653"/>
              <a:gd name="connsiteY186" fmla="*/ 3106 h 4040"/>
              <a:gd name="connsiteX187" fmla="*/ 166 w 12653"/>
              <a:gd name="connsiteY187" fmla="*/ 3177 h 4040"/>
              <a:gd name="connsiteX188" fmla="*/ 102 w 12653"/>
              <a:gd name="connsiteY188" fmla="*/ 3177 h 4040"/>
              <a:gd name="connsiteX189" fmla="*/ 102 w 12653"/>
              <a:gd name="connsiteY189" fmla="*/ 3259 h 4040"/>
              <a:gd name="connsiteX190" fmla="*/ 102 w 12653"/>
              <a:gd name="connsiteY190" fmla="*/ 3201 h 4040"/>
              <a:gd name="connsiteX191" fmla="*/ 162 w 12653"/>
              <a:gd name="connsiteY191" fmla="*/ 3201 h 4040"/>
              <a:gd name="connsiteX192" fmla="*/ 162 w 12653"/>
              <a:gd name="connsiteY192" fmla="*/ 3259 h 4040"/>
              <a:gd name="connsiteX193" fmla="*/ 102 w 12653"/>
              <a:gd name="connsiteY193" fmla="*/ 3259 h 4040"/>
              <a:gd name="connsiteX194" fmla="*/ 162 w 12653"/>
              <a:gd name="connsiteY194" fmla="*/ 3278 h 4040"/>
              <a:gd name="connsiteX195" fmla="*/ 162 w 12653"/>
              <a:gd name="connsiteY195" fmla="*/ 3339 h 4040"/>
              <a:gd name="connsiteX196" fmla="*/ 24 w 12653"/>
              <a:gd name="connsiteY196" fmla="*/ 3339 h 4040"/>
              <a:gd name="connsiteX197" fmla="*/ 24 w 12653"/>
              <a:gd name="connsiteY197" fmla="*/ 3201 h 4040"/>
              <a:gd name="connsiteX198" fmla="*/ 82 w 12653"/>
              <a:gd name="connsiteY198" fmla="*/ 3201 h 4040"/>
              <a:gd name="connsiteX199" fmla="*/ 82 w 12653"/>
              <a:gd name="connsiteY199" fmla="*/ 3278 h 4040"/>
              <a:gd name="connsiteX200" fmla="*/ 162 w 12653"/>
              <a:gd name="connsiteY200" fmla="*/ 3278 h 4040"/>
              <a:gd name="connsiteX201" fmla="*/ 80 w 12653"/>
              <a:gd name="connsiteY201" fmla="*/ 536 h 4040"/>
              <a:gd name="connsiteX202" fmla="*/ 80 w 12653"/>
              <a:gd name="connsiteY202" fmla="*/ 575 h 4040"/>
              <a:gd name="connsiteX203" fmla="*/ 39 w 12653"/>
              <a:gd name="connsiteY203" fmla="*/ 575 h 4040"/>
              <a:gd name="connsiteX204" fmla="*/ 39 w 12653"/>
              <a:gd name="connsiteY204" fmla="*/ 536 h 4040"/>
              <a:gd name="connsiteX205" fmla="*/ 80 w 12653"/>
              <a:gd name="connsiteY205" fmla="*/ 536 h 4040"/>
              <a:gd name="connsiteX206" fmla="*/ 162 w 12653"/>
              <a:gd name="connsiteY206" fmla="*/ 22 h 4040"/>
              <a:gd name="connsiteX207" fmla="*/ 162 w 12653"/>
              <a:gd name="connsiteY207" fmla="*/ 82 h 4040"/>
              <a:gd name="connsiteX208" fmla="*/ 82 w 12653"/>
              <a:gd name="connsiteY208" fmla="*/ 82 h 4040"/>
              <a:gd name="connsiteX209" fmla="*/ 82 w 12653"/>
              <a:gd name="connsiteY209" fmla="*/ 160 h 4040"/>
              <a:gd name="connsiteX210" fmla="*/ 24 w 12653"/>
              <a:gd name="connsiteY210" fmla="*/ 160 h 4040"/>
              <a:gd name="connsiteX211" fmla="*/ 24 w 12653"/>
              <a:gd name="connsiteY211" fmla="*/ 22 h 4040"/>
              <a:gd name="connsiteX212" fmla="*/ 162 w 12653"/>
              <a:gd name="connsiteY212" fmla="*/ 22 h 4040"/>
              <a:gd name="connsiteX213" fmla="*/ 162 w 12653"/>
              <a:gd name="connsiteY213" fmla="*/ 102 h 4040"/>
              <a:gd name="connsiteX214" fmla="*/ 162 w 12653"/>
              <a:gd name="connsiteY214" fmla="*/ 160 h 4040"/>
              <a:gd name="connsiteX215" fmla="*/ 102 w 12653"/>
              <a:gd name="connsiteY215" fmla="*/ 160 h 4040"/>
              <a:gd name="connsiteX216" fmla="*/ 102 w 12653"/>
              <a:gd name="connsiteY216" fmla="*/ 102 h 4040"/>
              <a:gd name="connsiteX217" fmla="*/ 162 w 12653"/>
              <a:gd name="connsiteY217" fmla="*/ 102 h 4040"/>
              <a:gd name="connsiteX218" fmla="*/ 166 w 12653"/>
              <a:gd name="connsiteY218" fmla="*/ 277 h 4040"/>
              <a:gd name="connsiteX219" fmla="*/ 166 w 12653"/>
              <a:gd name="connsiteY219" fmla="*/ 339 h 4040"/>
              <a:gd name="connsiteX220" fmla="*/ 102 w 12653"/>
              <a:gd name="connsiteY220" fmla="*/ 339 h 4040"/>
              <a:gd name="connsiteX221" fmla="*/ 102 w 12653"/>
              <a:gd name="connsiteY221" fmla="*/ 277 h 4040"/>
              <a:gd name="connsiteX222" fmla="*/ 166 w 12653"/>
              <a:gd name="connsiteY222" fmla="*/ 277 h 4040"/>
              <a:gd name="connsiteX223" fmla="*/ 102 w 12653"/>
              <a:gd name="connsiteY223" fmla="*/ 255 h 4040"/>
              <a:gd name="connsiteX224" fmla="*/ 102 w 12653"/>
              <a:gd name="connsiteY224" fmla="*/ 184 h 4040"/>
              <a:gd name="connsiteX225" fmla="*/ 166 w 12653"/>
              <a:gd name="connsiteY225" fmla="*/ 184 h 4040"/>
              <a:gd name="connsiteX226" fmla="*/ 166 w 12653"/>
              <a:gd name="connsiteY226" fmla="*/ 255 h 4040"/>
              <a:gd name="connsiteX227" fmla="*/ 102 w 12653"/>
              <a:gd name="connsiteY227" fmla="*/ 255 h 4040"/>
              <a:gd name="connsiteX228" fmla="*/ 184 w 12653"/>
              <a:gd name="connsiteY228" fmla="*/ 255 h 4040"/>
              <a:gd name="connsiteX229" fmla="*/ 184 w 12653"/>
              <a:gd name="connsiteY229" fmla="*/ 184 h 4040"/>
              <a:gd name="connsiteX230" fmla="*/ 240 w 12653"/>
              <a:gd name="connsiteY230" fmla="*/ 184 h 4040"/>
              <a:gd name="connsiteX231" fmla="*/ 240 w 12653"/>
              <a:gd name="connsiteY231" fmla="*/ 255 h 4040"/>
              <a:gd name="connsiteX232" fmla="*/ 184 w 12653"/>
              <a:gd name="connsiteY232" fmla="*/ 255 h 4040"/>
              <a:gd name="connsiteX233" fmla="*/ 184 w 12653"/>
              <a:gd name="connsiteY233" fmla="*/ 164 h 4040"/>
              <a:gd name="connsiteX234" fmla="*/ 184 w 12653"/>
              <a:gd name="connsiteY234" fmla="*/ 102 h 4040"/>
              <a:gd name="connsiteX235" fmla="*/ 240 w 12653"/>
              <a:gd name="connsiteY235" fmla="*/ 102 h 4040"/>
              <a:gd name="connsiteX236" fmla="*/ 240 w 12653"/>
              <a:gd name="connsiteY236" fmla="*/ 164 h 4040"/>
              <a:gd name="connsiteX237" fmla="*/ 184 w 12653"/>
              <a:gd name="connsiteY237" fmla="*/ 164 h 4040"/>
              <a:gd name="connsiteX238" fmla="*/ 561 w 12653"/>
              <a:gd name="connsiteY238" fmla="*/ 37 h 4040"/>
              <a:gd name="connsiteX239" fmla="*/ 561 w 12653"/>
              <a:gd name="connsiteY239" fmla="*/ 78 h 4040"/>
              <a:gd name="connsiteX240" fmla="*/ 520 w 12653"/>
              <a:gd name="connsiteY240" fmla="*/ 78 h 4040"/>
              <a:gd name="connsiteX241" fmla="*/ 520 w 12653"/>
              <a:gd name="connsiteY241" fmla="*/ 37 h 4040"/>
              <a:gd name="connsiteX242" fmla="*/ 561 w 12653"/>
              <a:gd name="connsiteY242" fmla="*/ 37 h 4040"/>
              <a:gd name="connsiteX243" fmla="*/ 12414 w 12653"/>
              <a:gd name="connsiteY243" fmla="*/ 164 h 4040"/>
              <a:gd name="connsiteX244" fmla="*/ 12414 w 12653"/>
              <a:gd name="connsiteY244" fmla="*/ 102 h 4040"/>
              <a:gd name="connsiteX245" fmla="*/ 12470 w 12653"/>
              <a:gd name="connsiteY245" fmla="*/ 102 h 4040"/>
              <a:gd name="connsiteX246" fmla="*/ 12470 w 12653"/>
              <a:gd name="connsiteY246" fmla="*/ 164 h 4040"/>
              <a:gd name="connsiteX247" fmla="*/ 12414 w 12653"/>
              <a:gd name="connsiteY247" fmla="*/ 164 h 4040"/>
              <a:gd name="connsiteX248" fmla="*/ 12414 w 12653"/>
              <a:gd name="connsiteY248" fmla="*/ 255 h 4040"/>
              <a:gd name="connsiteX249" fmla="*/ 12414 w 12653"/>
              <a:gd name="connsiteY249" fmla="*/ 184 h 4040"/>
              <a:gd name="connsiteX250" fmla="*/ 12470 w 12653"/>
              <a:gd name="connsiteY250" fmla="*/ 184 h 4040"/>
              <a:gd name="connsiteX251" fmla="*/ 12470 w 12653"/>
              <a:gd name="connsiteY251" fmla="*/ 255 h 4040"/>
              <a:gd name="connsiteX252" fmla="*/ 12414 w 12653"/>
              <a:gd name="connsiteY252" fmla="*/ 255 h 4040"/>
              <a:gd name="connsiteX253" fmla="*/ 12552 w 12653"/>
              <a:gd name="connsiteY253" fmla="*/ 596 h 4040"/>
              <a:gd name="connsiteX254" fmla="*/ 12552 w 12653"/>
              <a:gd name="connsiteY254" fmla="*/ 674 h 4040"/>
              <a:gd name="connsiteX255" fmla="*/ 12612 w 12653"/>
              <a:gd name="connsiteY255" fmla="*/ 674 h 4040"/>
              <a:gd name="connsiteX256" fmla="*/ 12612 w 12653"/>
              <a:gd name="connsiteY256" fmla="*/ 2687 h 4040"/>
              <a:gd name="connsiteX257" fmla="*/ 12552 w 12653"/>
              <a:gd name="connsiteY257" fmla="*/ 2687 h 4040"/>
              <a:gd name="connsiteX258" fmla="*/ 12552 w 12653"/>
              <a:gd name="connsiteY258" fmla="*/ 2765 h 4040"/>
              <a:gd name="connsiteX259" fmla="*/ 12500 w 12653"/>
              <a:gd name="connsiteY259" fmla="*/ 2765 h 4040"/>
              <a:gd name="connsiteX260" fmla="*/ 12500 w 12653"/>
              <a:gd name="connsiteY260" fmla="*/ 3619 h 4040"/>
              <a:gd name="connsiteX261" fmla="*/ 12628 w 12653"/>
              <a:gd name="connsiteY261" fmla="*/ 3619 h 4040"/>
              <a:gd name="connsiteX262" fmla="*/ 12628 w 12653"/>
              <a:gd name="connsiteY262" fmla="*/ 3787 h 4040"/>
              <a:gd name="connsiteX263" fmla="*/ 12571 w 12653"/>
              <a:gd name="connsiteY263" fmla="*/ 3787 h 4040"/>
              <a:gd name="connsiteX264" fmla="*/ 12571 w 12653"/>
              <a:gd name="connsiteY264" fmla="*/ 3705 h 4040"/>
              <a:gd name="connsiteX265" fmla="*/ 12470 w 12653"/>
              <a:gd name="connsiteY265" fmla="*/ 3705 h 4040"/>
              <a:gd name="connsiteX266" fmla="*/ 12470 w 12653"/>
              <a:gd name="connsiteY266" fmla="*/ 3787 h 4040"/>
              <a:gd name="connsiteX267" fmla="*/ 12392 w 12653"/>
              <a:gd name="connsiteY267" fmla="*/ 3787 h 4040"/>
              <a:gd name="connsiteX268" fmla="*/ 12392 w 12653"/>
              <a:gd name="connsiteY268" fmla="*/ 3880 h 4040"/>
              <a:gd name="connsiteX269" fmla="*/ 12300 w 12653"/>
              <a:gd name="connsiteY269" fmla="*/ 3880 h 4040"/>
              <a:gd name="connsiteX270" fmla="*/ 12300 w 12653"/>
              <a:gd name="connsiteY270" fmla="*/ 3981 h 4040"/>
              <a:gd name="connsiteX271" fmla="*/ 12392 w 12653"/>
              <a:gd name="connsiteY271" fmla="*/ 3981 h 4040"/>
              <a:gd name="connsiteX272" fmla="*/ 12392 w 12653"/>
              <a:gd name="connsiteY272" fmla="*/ 4040 h 4040"/>
              <a:gd name="connsiteX273" fmla="*/ 12224 w 12653"/>
              <a:gd name="connsiteY273" fmla="*/ 4040 h 4040"/>
              <a:gd name="connsiteX274" fmla="*/ 12224 w 12653"/>
              <a:gd name="connsiteY274" fmla="*/ 3912 h 4040"/>
              <a:gd name="connsiteX275" fmla="*/ 12071 w 12653"/>
              <a:gd name="connsiteY275" fmla="*/ 3912 h 4040"/>
              <a:gd name="connsiteX276" fmla="*/ 12071 w 12653"/>
              <a:gd name="connsiteY276" fmla="*/ 3964 h 4040"/>
              <a:gd name="connsiteX277" fmla="*/ 11995 w 12653"/>
              <a:gd name="connsiteY277" fmla="*/ 3964 h 4040"/>
              <a:gd name="connsiteX278" fmla="*/ 11995 w 12653"/>
              <a:gd name="connsiteY278" fmla="*/ 4025 h 4040"/>
              <a:gd name="connsiteX279" fmla="*/ 658 w 12653"/>
              <a:gd name="connsiteY279" fmla="*/ 4025 h 4040"/>
              <a:gd name="connsiteX280" fmla="*/ 658 w 12653"/>
              <a:gd name="connsiteY280" fmla="*/ 3964 h 4040"/>
              <a:gd name="connsiteX281" fmla="*/ 583 w 12653"/>
              <a:gd name="connsiteY281" fmla="*/ 3964 h 4040"/>
              <a:gd name="connsiteX282" fmla="*/ 583 w 12653"/>
              <a:gd name="connsiteY282" fmla="*/ 3912 h 4040"/>
              <a:gd name="connsiteX283" fmla="*/ 430 w 12653"/>
              <a:gd name="connsiteY283" fmla="*/ 3912 h 4040"/>
              <a:gd name="connsiteX284" fmla="*/ 430 w 12653"/>
              <a:gd name="connsiteY284" fmla="*/ 4040 h 4040"/>
              <a:gd name="connsiteX285" fmla="*/ 261 w 12653"/>
              <a:gd name="connsiteY285" fmla="*/ 4040 h 4040"/>
              <a:gd name="connsiteX286" fmla="*/ 261 w 12653"/>
              <a:gd name="connsiteY286" fmla="*/ 3981 h 4040"/>
              <a:gd name="connsiteX287" fmla="*/ 354 w 12653"/>
              <a:gd name="connsiteY287" fmla="*/ 3981 h 4040"/>
              <a:gd name="connsiteX288" fmla="*/ 354 w 12653"/>
              <a:gd name="connsiteY288" fmla="*/ 3880 h 4040"/>
              <a:gd name="connsiteX289" fmla="*/ 261 w 12653"/>
              <a:gd name="connsiteY289" fmla="*/ 3880 h 4040"/>
              <a:gd name="connsiteX290" fmla="*/ 261 w 12653"/>
              <a:gd name="connsiteY290" fmla="*/ 3787 h 4040"/>
              <a:gd name="connsiteX291" fmla="*/ 184 w 12653"/>
              <a:gd name="connsiteY291" fmla="*/ 3787 h 4040"/>
              <a:gd name="connsiteX292" fmla="*/ 184 w 12653"/>
              <a:gd name="connsiteY292" fmla="*/ 3705 h 4040"/>
              <a:gd name="connsiteX293" fmla="*/ 82 w 12653"/>
              <a:gd name="connsiteY293" fmla="*/ 3705 h 4040"/>
              <a:gd name="connsiteX294" fmla="*/ 82 w 12653"/>
              <a:gd name="connsiteY294" fmla="*/ 3787 h 4040"/>
              <a:gd name="connsiteX295" fmla="*/ 26 w 12653"/>
              <a:gd name="connsiteY295" fmla="*/ 3787 h 4040"/>
              <a:gd name="connsiteX296" fmla="*/ 26 w 12653"/>
              <a:gd name="connsiteY296" fmla="*/ 3619 h 4040"/>
              <a:gd name="connsiteX297" fmla="*/ 153 w 12653"/>
              <a:gd name="connsiteY297" fmla="*/ 3619 h 4040"/>
              <a:gd name="connsiteX298" fmla="*/ 153 w 12653"/>
              <a:gd name="connsiteY298" fmla="*/ 3468 h 4040"/>
              <a:gd name="connsiteX299" fmla="*/ 102 w 12653"/>
              <a:gd name="connsiteY299" fmla="*/ 3468 h 4040"/>
              <a:gd name="connsiteX300" fmla="*/ 102 w 12653"/>
              <a:gd name="connsiteY300" fmla="*/ 3390 h 4040"/>
              <a:gd name="connsiteX301" fmla="*/ 41 w 12653"/>
              <a:gd name="connsiteY301" fmla="*/ 3390 h 4040"/>
              <a:gd name="connsiteX302" fmla="*/ 41 w 12653"/>
              <a:gd name="connsiteY302" fmla="*/ 674 h 4040"/>
              <a:gd name="connsiteX303" fmla="*/ 102 w 12653"/>
              <a:gd name="connsiteY303" fmla="*/ 674 h 4040"/>
              <a:gd name="connsiteX304" fmla="*/ 102 w 12653"/>
              <a:gd name="connsiteY304" fmla="*/ 596 h 4040"/>
              <a:gd name="connsiteX305" fmla="*/ 153 w 12653"/>
              <a:gd name="connsiteY305" fmla="*/ 596 h 4040"/>
              <a:gd name="connsiteX306" fmla="*/ 153 w 12653"/>
              <a:gd name="connsiteY306" fmla="*/ 445 h 4040"/>
              <a:gd name="connsiteX307" fmla="*/ 26 w 12653"/>
              <a:gd name="connsiteY307" fmla="*/ 445 h 4040"/>
              <a:gd name="connsiteX308" fmla="*/ 26 w 12653"/>
              <a:gd name="connsiteY308" fmla="*/ 277 h 4040"/>
              <a:gd name="connsiteX309" fmla="*/ 82 w 12653"/>
              <a:gd name="connsiteY309" fmla="*/ 277 h 4040"/>
              <a:gd name="connsiteX310" fmla="*/ 82 w 12653"/>
              <a:gd name="connsiteY310" fmla="*/ 359 h 4040"/>
              <a:gd name="connsiteX311" fmla="*/ 184 w 12653"/>
              <a:gd name="connsiteY311" fmla="*/ 359 h 4040"/>
              <a:gd name="connsiteX312" fmla="*/ 184 w 12653"/>
              <a:gd name="connsiteY312" fmla="*/ 277 h 4040"/>
              <a:gd name="connsiteX313" fmla="*/ 261 w 12653"/>
              <a:gd name="connsiteY313" fmla="*/ 277 h 4040"/>
              <a:gd name="connsiteX314" fmla="*/ 261 w 12653"/>
              <a:gd name="connsiteY314" fmla="*/ 184 h 4040"/>
              <a:gd name="connsiteX315" fmla="*/ 354 w 12653"/>
              <a:gd name="connsiteY315" fmla="*/ 184 h 4040"/>
              <a:gd name="connsiteX316" fmla="*/ 354 w 12653"/>
              <a:gd name="connsiteY316" fmla="*/ 82 h 4040"/>
              <a:gd name="connsiteX317" fmla="*/ 261 w 12653"/>
              <a:gd name="connsiteY317" fmla="*/ 82 h 4040"/>
              <a:gd name="connsiteX318" fmla="*/ 261 w 12653"/>
              <a:gd name="connsiteY318" fmla="*/ 24 h 4040"/>
              <a:gd name="connsiteX319" fmla="*/ 430 w 12653"/>
              <a:gd name="connsiteY319" fmla="*/ 24 h 4040"/>
              <a:gd name="connsiteX320" fmla="*/ 430 w 12653"/>
              <a:gd name="connsiteY320" fmla="*/ 151 h 4040"/>
              <a:gd name="connsiteX321" fmla="*/ 583 w 12653"/>
              <a:gd name="connsiteY321" fmla="*/ 151 h 4040"/>
              <a:gd name="connsiteX322" fmla="*/ 583 w 12653"/>
              <a:gd name="connsiteY322" fmla="*/ 100 h 4040"/>
              <a:gd name="connsiteX323" fmla="*/ 658 w 12653"/>
              <a:gd name="connsiteY323" fmla="*/ 100 h 4040"/>
              <a:gd name="connsiteX324" fmla="*/ 658 w 12653"/>
              <a:gd name="connsiteY324" fmla="*/ 39 h 4040"/>
              <a:gd name="connsiteX325" fmla="*/ 11995 w 12653"/>
              <a:gd name="connsiteY325" fmla="*/ 39 h 4040"/>
              <a:gd name="connsiteX326" fmla="*/ 11995 w 12653"/>
              <a:gd name="connsiteY326" fmla="*/ 100 h 4040"/>
              <a:gd name="connsiteX327" fmla="*/ 12071 w 12653"/>
              <a:gd name="connsiteY327" fmla="*/ 100 h 4040"/>
              <a:gd name="connsiteX328" fmla="*/ 12071 w 12653"/>
              <a:gd name="connsiteY328" fmla="*/ 151 h 4040"/>
              <a:gd name="connsiteX329" fmla="*/ 12224 w 12653"/>
              <a:gd name="connsiteY329" fmla="*/ 151 h 4040"/>
              <a:gd name="connsiteX330" fmla="*/ 12224 w 12653"/>
              <a:gd name="connsiteY330" fmla="*/ 24 h 4040"/>
              <a:gd name="connsiteX331" fmla="*/ 12392 w 12653"/>
              <a:gd name="connsiteY331" fmla="*/ 24 h 4040"/>
              <a:gd name="connsiteX332" fmla="*/ 12392 w 12653"/>
              <a:gd name="connsiteY332" fmla="*/ 82 h 4040"/>
              <a:gd name="connsiteX333" fmla="*/ 12300 w 12653"/>
              <a:gd name="connsiteY333" fmla="*/ 82 h 4040"/>
              <a:gd name="connsiteX334" fmla="*/ 12300 w 12653"/>
              <a:gd name="connsiteY334" fmla="*/ 184 h 4040"/>
              <a:gd name="connsiteX335" fmla="*/ 12392 w 12653"/>
              <a:gd name="connsiteY335" fmla="*/ 184 h 4040"/>
              <a:gd name="connsiteX336" fmla="*/ 12392 w 12653"/>
              <a:gd name="connsiteY336" fmla="*/ 277 h 4040"/>
              <a:gd name="connsiteX337" fmla="*/ 12470 w 12653"/>
              <a:gd name="connsiteY337" fmla="*/ 277 h 4040"/>
              <a:gd name="connsiteX338" fmla="*/ 12470 w 12653"/>
              <a:gd name="connsiteY338" fmla="*/ 359 h 4040"/>
              <a:gd name="connsiteX339" fmla="*/ 12571 w 12653"/>
              <a:gd name="connsiteY339" fmla="*/ 359 h 4040"/>
              <a:gd name="connsiteX340" fmla="*/ 12571 w 12653"/>
              <a:gd name="connsiteY340" fmla="*/ 277 h 4040"/>
              <a:gd name="connsiteX341" fmla="*/ 12628 w 12653"/>
              <a:gd name="connsiteY341" fmla="*/ 277 h 4040"/>
              <a:gd name="connsiteX342" fmla="*/ 12628 w 12653"/>
              <a:gd name="connsiteY342" fmla="*/ 445 h 4040"/>
              <a:gd name="connsiteX343" fmla="*/ 12500 w 12653"/>
              <a:gd name="connsiteY343" fmla="*/ 445 h 4040"/>
              <a:gd name="connsiteX344" fmla="*/ 12500 w 12653"/>
              <a:gd name="connsiteY344" fmla="*/ 596 h 4040"/>
              <a:gd name="connsiteX345" fmla="*/ 12552 w 12653"/>
              <a:gd name="connsiteY345" fmla="*/ 596 h 4040"/>
              <a:gd name="connsiteX346" fmla="*/ 261 w 12653"/>
              <a:gd name="connsiteY346" fmla="*/ 3962 h 4040"/>
              <a:gd name="connsiteX347" fmla="*/ 261 w 12653"/>
              <a:gd name="connsiteY347" fmla="*/ 3899 h 4040"/>
              <a:gd name="connsiteX348" fmla="*/ 335 w 12653"/>
              <a:gd name="connsiteY348" fmla="*/ 3899 h 4040"/>
              <a:gd name="connsiteX349" fmla="*/ 335 w 12653"/>
              <a:gd name="connsiteY349" fmla="*/ 3962 h 4040"/>
              <a:gd name="connsiteX350" fmla="*/ 261 w 12653"/>
              <a:gd name="connsiteY350" fmla="*/ 3962 h 4040"/>
              <a:gd name="connsiteX351" fmla="*/ 261 w 12653"/>
              <a:gd name="connsiteY351" fmla="*/ 102 h 4040"/>
              <a:gd name="connsiteX352" fmla="*/ 335 w 12653"/>
              <a:gd name="connsiteY352" fmla="*/ 102 h 4040"/>
              <a:gd name="connsiteX353" fmla="*/ 335 w 12653"/>
              <a:gd name="connsiteY353" fmla="*/ 164 h 4040"/>
              <a:gd name="connsiteX354" fmla="*/ 261 w 12653"/>
              <a:gd name="connsiteY354" fmla="*/ 164 h 4040"/>
              <a:gd name="connsiteX355" fmla="*/ 261 w 12653"/>
              <a:gd name="connsiteY355" fmla="*/ 102 h 4040"/>
              <a:gd name="connsiteX356" fmla="*/ 12392 w 12653"/>
              <a:gd name="connsiteY356" fmla="*/ 102 h 4040"/>
              <a:gd name="connsiteX357" fmla="*/ 12392 w 12653"/>
              <a:gd name="connsiteY357" fmla="*/ 164 h 4040"/>
              <a:gd name="connsiteX358" fmla="*/ 12319 w 12653"/>
              <a:gd name="connsiteY358" fmla="*/ 164 h 4040"/>
              <a:gd name="connsiteX359" fmla="*/ 12319 w 12653"/>
              <a:gd name="connsiteY359" fmla="*/ 102 h 4040"/>
              <a:gd name="connsiteX360" fmla="*/ 12392 w 12653"/>
              <a:gd name="connsiteY360" fmla="*/ 102 h 4040"/>
              <a:gd name="connsiteX361" fmla="*/ 12392 w 12653"/>
              <a:gd name="connsiteY361" fmla="*/ 3899 h 4040"/>
              <a:gd name="connsiteX362" fmla="*/ 12392 w 12653"/>
              <a:gd name="connsiteY362" fmla="*/ 3962 h 4040"/>
              <a:gd name="connsiteX363" fmla="*/ 12319 w 12653"/>
              <a:gd name="connsiteY363" fmla="*/ 3962 h 4040"/>
              <a:gd name="connsiteX364" fmla="*/ 12319 w 12653"/>
              <a:gd name="connsiteY364" fmla="*/ 3899 h 4040"/>
              <a:gd name="connsiteX365" fmla="*/ 12392 w 12653"/>
              <a:gd name="connsiteY365" fmla="*/ 3899 h 4040"/>
              <a:gd name="connsiteX366" fmla="*/ 12552 w 12653"/>
              <a:gd name="connsiteY366" fmla="*/ 277 h 4040"/>
              <a:gd name="connsiteX367" fmla="*/ 12552 w 12653"/>
              <a:gd name="connsiteY367" fmla="*/ 339 h 4040"/>
              <a:gd name="connsiteX368" fmla="*/ 12487 w 12653"/>
              <a:gd name="connsiteY368" fmla="*/ 339 h 4040"/>
              <a:gd name="connsiteX369" fmla="*/ 12487 w 12653"/>
              <a:gd name="connsiteY369" fmla="*/ 277 h 4040"/>
              <a:gd name="connsiteX370" fmla="*/ 12552 w 12653"/>
              <a:gd name="connsiteY370" fmla="*/ 277 h 4040"/>
              <a:gd name="connsiteX371" fmla="*/ 12552 w 12653"/>
              <a:gd name="connsiteY371" fmla="*/ 184 h 4040"/>
              <a:gd name="connsiteX372" fmla="*/ 12552 w 12653"/>
              <a:gd name="connsiteY372" fmla="*/ 255 h 4040"/>
              <a:gd name="connsiteX373" fmla="*/ 12487 w 12653"/>
              <a:gd name="connsiteY373" fmla="*/ 255 h 4040"/>
              <a:gd name="connsiteX374" fmla="*/ 12487 w 12653"/>
              <a:gd name="connsiteY374" fmla="*/ 184 h 4040"/>
              <a:gd name="connsiteX375" fmla="*/ 12552 w 12653"/>
              <a:gd name="connsiteY375" fmla="*/ 184 h 4040"/>
              <a:gd name="connsiteX376" fmla="*/ 12552 w 12653"/>
              <a:gd name="connsiteY376" fmla="*/ 102 h 4040"/>
              <a:gd name="connsiteX377" fmla="*/ 12552 w 12653"/>
              <a:gd name="connsiteY377" fmla="*/ 160 h 4040"/>
              <a:gd name="connsiteX378" fmla="*/ 12492 w 12653"/>
              <a:gd name="connsiteY378" fmla="*/ 160 h 4040"/>
              <a:gd name="connsiteX379" fmla="*/ 12492 w 12653"/>
              <a:gd name="connsiteY379" fmla="*/ 102 h 4040"/>
              <a:gd name="connsiteX380" fmla="*/ 12552 w 12653"/>
              <a:gd name="connsiteY380" fmla="*/ 102 h 4040"/>
              <a:gd name="connsiteX381" fmla="*/ 12492 w 12653"/>
              <a:gd name="connsiteY381" fmla="*/ 82 h 4040"/>
              <a:gd name="connsiteX382" fmla="*/ 12492 w 12653"/>
              <a:gd name="connsiteY382" fmla="*/ 22 h 4040"/>
              <a:gd name="connsiteX383" fmla="*/ 12630 w 12653"/>
              <a:gd name="connsiteY383" fmla="*/ 22 h 4040"/>
              <a:gd name="connsiteX384" fmla="*/ 12630 w 12653"/>
              <a:gd name="connsiteY384" fmla="*/ 160 h 4040"/>
              <a:gd name="connsiteX385" fmla="*/ 12571 w 12653"/>
              <a:gd name="connsiteY385" fmla="*/ 160 h 4040"/>
              <a:gd name="connsiteX386" fmla="*/ 12571 w 12653"/>
              <a:gd name="connsiteY386" fmla="*/ 82 h 4040"/>
              <a:gd name="connsiteX387" fmla="*/ 12492 w 12653"/>
              <a:gd name="connsiteY387" fmla="*/ 82 h 4040"/>
              <a:gd name="connsiteX388" fmla="*/ 80 w 12653"/>
              <a:gd name="connsiteY388" fmla="*/ 3489 h 4040"/>
              <a:gd name="connsiteX389" fmla="*/ 80 w 12653"/>
              <a:gd name="connsiteY389" fmla="*/ 3528 h 4040"/>
              <a:gd name="connsiteX390" fmla="*/ 39 w 12653"/>
              <a:gd name="connsiteY390" fmla="*/ 3528 h 4040"/>
              <a:gd name="connsiteX391" fmla="*/ 39 w 12653"/>
              <a:gd name="connsiteY391" fmla="*/ 3489 h 4040"/>
              <a:gd name="connsiteX392" fmla="*/ 80 w 12653"/>
              <a:gd name="connsiteY392" fmla="*/ 3489 h 4040"/>
              <a:gd name="connsiteX393" fmla="*/ 12574 w 12653"/>
              <a:gd name="connsiteY393" fmla="*/ 575 h 4040"/>
              <a:gd name="connsiteX394" fmla="*/ 12574 w 12653"/>
              <a:gd name="connsiteY394" fmla="*/ 536 h 4040"/>
              <a:gd name="connsiteX395" fmla="*/ 12615 w 12653"/>
              <a:gd name="connsiteY395" fmla="*/ 536 h 4040"/>
              <a:gd name="connsiteX396" fmla="*/ 12615 w 12653"/>
              <a:gd name="connsiteY396" fmla="*/ 575 h 4040"/>
              <a:gd name="connsiteX397" fmla="*/ 12574 w 12653"/>
              <a:gd name="connsiteY397" fmla="*/ 575 h 4040"/>
              <a:gd name="connsiteX0" fmla="*/ 12653 w 12653"/>
              <a:gd name="connsiteY0" fmla="*/ 182 h 4040"/>
              <a:gd name="connsiteX1" fmla="*/ 12653 w 12653"/>
              <a:gd name="connsiteY1" fmla="*/ 0 h 4040"/>
              <a:gd name="connsiteX2" fmla="*/ 12470 w 12653"/>
              <a:gd name="connsiteY2" fmla="*/ 0 h 4040"/>
              <a:gd name="connsiteX3" fmla="*/ 12470 w 12653"/>
              <a:gd name="connsiteY3" fmla="*/ 82 h 4040"/>
              <a:gd name="connsiteX4" fmla="*/ 12414 w 12653"/>
              <a:gd name="connsiteY4" fmla="*/ 82 h 4040"/>
              <a:gd name="connsiteX5" fmla="*/ 12414 w 12653"/>
              <a:gd name="connsiteY5" fmla="*/ 0 h 4040"/>
              <a:gd name="connsiteX6" fmla="*/ 12202 w 12653"/>
              <a:gd name="connsiteY6" fmla="*/ 0 h 4040"/>
              <a:gd name="connsiteX7" fmla="*/ 12202 w 12653"/>
              <a:gd name="connsiteY7" fmla="*/ 130 h 4040"/>
              <a:gd name="connsiteX8" fmla="*/ 12092 w 12653"/>
              <a:gd name="connsiteY8" fmla="*/ 130 h 4040"/>
              <a:gd name="connsiteX9" fmla="*/ 12092 w 12653"/>
              <a:gd name="connsiteY9" fmla="*/ 100 h 4040"/>
              <a:gd name="connsiteX10" fmla="*/ 12155 w 12653"/>
              <a:gd name="connsiteY10" fmla="*/ 100 h 4040"/>
              <a:gd name="connsiteX11" fmla="*/ 12155 w 12653"/>
              <a:gd name="connsiteY11" fmla="*/ 15 h 4040"/>
              <a:gd name="connsiteX12" fmla="*/ 12071 w 12653"/>
              <a:gd name="connsiteY12" fmla="*/ 15 h 4040"/>
              <a:gd name="connsiteX13" fmla="*/ 12071 w 12653"/>
              <a:gd name="connsiteY13" fmla="*/ 78 h 4040"/>
              <a:gd name="connsiteX14" fmla="*/ 12017 w 12653"/>
              <a:gd name="connsiteY14" fmla="*/ 78 h 4040"/>
              <a:gd name="connsiteX15" fmla="*/ 12017 w 12653"/>
              <a:gd name="connsiteY15" fmla="*/ 18 h 4040"/>
              <a:gd name="connsiteX16" fmla="*/ 637 w 12653"/>
              <a:gd name="connsiteY16" fmla="*/ 18 h 4040"/>
              <a:gd name="connsiteX17" fmla="*/ 637 w 12653"/>
              <a:gd name="connsiteY17" fmla="*/ 78 h 4040"/>
              <a:gd name="connsiteX18" fmla="*/ 583 w 12653"/>
              <a:gd name="connsiteY18" fmla="*/ 78 h 4040"/>
              <a:gd name="connsiteX19" fmla="*/ 583 w 12653"/>
              <a:gd name="connsiteY19" fmla="*/ 15 h 4040"/>
              <a:gd name="connsiteX20" fmla="*/ 499 w 12653"/>
              <a:gd name="connsiteY20" fmla="*/ 15 h 4040"/>
              <a:gd name="connsiteX21" fmla="*/ 499 w 12653"/>
              <a:gd name="connsiteY21" fmla="*/ 100 h 4040"/>
              <a:gd name="connsiteX22" fmla="*/ 561 w 12653"/>
              <a:gd name="connsiteY22" fmla="*/ 100 h 4040"/>
              <a:gd name="connsiteX23" fmla="*/ 561 w 12653"/>
              <a:gd name="connsiteY23" fmla="*/ 130 h 4040"/>
              <a:gd name="connsiteX24" fmla="*/ 451 w 12653"/>
              <a:gd name="connsiteY24" fmla="*/ 130 h 4040"/>
              <a:gd name="connsiteX25" fmla="*/ 451 w 12653"/>
              <a:gd name="connsiteY25" fmla="*/ 0 h 4040"/>
              <a:gd name="connsiteX26" fmla="*/ 240 w 12653"/>
              <a:gd name="connsiteY26" fmla="*/ 0 h 4040"/>
              <a:gd name="connsiteX27" fmla="*/ 240 w 12653"/>
              <a:gd name="connsiteY27" fmla="*/ 82 h 4040"/>
              <a:gd name="connsiteX28" fmla="*/ 184 w 12653"/>
              <a:gd name="connsiteY28" fmla="*/ 82 h 4040"/>
              <a:gd name="connsiteX29" fmla="*/ 184 w 12653"/>
              <a:gd name="connsiteY29" fmla="*/ 0 h 4040"/>
              <a:gd name="connsiteX30" fmla="*/ 0 w 12653"/>
              <a:gd name="connsiteY30" fmla="*/ 0 h 4040"/>
              <a:gd name="connsiteX31" fmla="*/ 0 w 12653"/>
              <a:gd name="connsiteY31" fmla="*/ 182 h 4040"/>
              <a:gd name="connsiteX32" fmla="*/ 82 w 12653"/>
              <a:gd name="connsiteY32" fmla="*/ 182 h 4040"/>
              <a:gd name="connsiteX33" fmla="*/ 82 w 12653"/>
              <a:gd name="connsiteY33" fmla="*/ 255 h 4040"/>
              <a:gd name="connsiteX34" fmla="*/ 2 w 12653"/>
              <a:gd name="connsiteY34" fmla="*/ 255 h 4040"/>
              <a:gd name="connsiteX35" fmla="*/ 2 w 12653"/>
              <a:gd name="connsiteY35" fmla="*/ 467 h 4040"/>
              <a:gd name="connsiteX36" fmla="*/ 132 w 12653"/>
              <a:gd name="connsiteY36" fmla="*/ 467 h 4040"/>
              <a:gd name="connsiteX37" fmla="*/ 132 w 12653"/>
              <a:gd name="connsiteY37" fmla="*/ 575 h 4040"/>
              <a:gd name="connsiteX38" fmla="*/ 102 w 12653"/>
              <a:gd name="connsiteY38" fmla="*/ 575 h 4040"/>
              <a:gd name="connsiteX39" fmla="*/ 102 w 12653"/>
              <a:gd name="connsiteY39" fmla="*/ 514 h 4040"/>
              <a:gd name="connsiteX40" fmla="*/ 17 w 12653"/>
              <a:gd name="connsiteY40" fmla="*/ 514 h 4040"/>
              <a:gd name="connsiteX41" fmla="*/ 17 w 12653"/>
              <a:gd name="connsiteY41" fmla="*/ 596 h 4040"/>
              <a:gd name="connsiteX42" fmla="*/ 80 w 12653"/>
              <a:gd name="connsiteY42" fmla="*/ 596 h 4040"/>
              <a:gd name="connsiteX43" fmla="*/ 80 w 12653"/>
              <a:gd name="connsiteY43" fmla="*/ 652 h 4040"/>
              <a:gd name="connsiteX44" fmla="*/ 20 w 12653"/>
              <a:gd name="connsiteY44" fmla="*/ 652 h 4040"/>
              <a:gd name="connsiteX45" fmla="*/ 20 w 12653"/>
              <a:gd name="connsiteY45" fmla="*/ 2708 h 4040"/>
              <a:gd name="connsiteX46" fmla="*/ 80 w 12653"/>
              <a:gd name="connsiteY46" fmla="*/ 2708 h 4040"/>
              <a:gd name="connsiteX47" fmla="*/ 80 w 12653"/>
              <a:gd name="connsiteY47" fmla="*/ 2765 h 4040"/>
              <a:gd name="connsiteX48" fmla="*/ 17 w 12653"/>
              <a:gd name="connsiteY48" fmla="*/ 2765 h 4040"/>
              <a:gd name="connsiteX49" fmla="*/ 17 w 12653"/>
              <a:gd name="connsiteY49" fmla="*/ 2847 h 4040"/>
              <a:gd name="connsiteX50" fmla="*/ 102 w 12653"/>
              <a:gd name="connsiteY50" fmla="*/ 2847 h 4040"/>
              <a:gd name="connsiteX51" fmla="*/ 102 w 12653"/>
              <a:gd name="connsiteY51" fmla="*/ 2786 h 4040"/>
              <a:gd name="connsiteX52" fmla="*/ 132 w 12653"/>
              <a:gd name="connsiteY52" fmla="*/ 2786 h 4040"/>
              <a:gd name="connsiteX53" fmla="*/ 132 w 12653"/>
              <a:gd name="connsiteY53" fmla="*/ 2894 h 4040"/>
              <a:gd name="connsiteX54" fmla="*/ 2 w 12653"/>
              <a:gd name="connsiteY54" fmla="*/ 2894 h 4040"/>
              <a:gd name="connsiteX55" fmla="*/ 2 w 12653"/>
              <a:gd name="connsiteY55" fmla="*/ 3106 h 4040"/>
              <a:gd name="connsiteX56" fmla="*/ 82 w 12653"/>
              <a:gd name="connsiteY56" fmla="*/ 3106 h 4040"/>
              <a:gd name="connsiteX57" fmla="*/ 82 w 12653"/>
              <a:gd name="connsiteY57" fmla="*/ 3179 h 4040"/>
              <a:gd name="connsiteX58" fmla="*/ 0 w 12653"/>
              <a:gd name="connsiteY58" fmla="*/ 3179 h 4040"/>
              <a:gd name="connsiteX59" fmla="*/ 0 w 12653"/>
              <a:gd name="connsiteY59" fmla="*/ 3360 h 4040"/>
              <a:gd name="connsiteX60" fmla="*/ 184 w 12653"/>
              <a:gd name="connsiteY60" fmla="*/ 3360 h 4040"/>
              <a:gd name="connsiteX61" fmla="*/ 184 w 12653"/>
              <a:gd name="connsiteY61" fmla="*/ 3278 h 4040"/>
              <a:gd name="connsiteX62" fmla="*/ 240 w 12653"/>
              <a:gd name="connsiteY62" fmla="*/ 3278 h 4040"/>
              <a:gd name="connsiteX63" fmla="*/ 240 w 12653"/>
              <a:gd name="connsiteY63" fmla="*/ 3360 h 4040"/>
              <a:gd name="connsiteX64" fmla="*/ 451 w 12653"/>
              <a:gd name="connsiteY64" fmla="*/ 3360 h 4040"/>
              <a:gd name="connsiteX65" fmla="*/ 451 w 12653"/>
              <a:gd name="connsiteY65" fmla="*/ 3231 h 4040"/>
              <a:gd name="connsiteX66" fmla="*/ 561 w 12653"/>
              <a:gd name="connsiteY66" fmla="*/ 3231 h 4040"/>
              <a:gd name="connsiteX67" fmla="*/ 561 w 12653"/>
              <a:gd name="connsiteY67" fmla="*/ 3261 h 4040"/>
              <a:gd name="connsiteX68" fmla="*/ 499 w 12653"/>
              <a:gd name="connsiteY68" fmla="*/ 3261 h 4040"/>
              <a:gd name="connsiteX69" fmla="*/ 499 w 12653"/>
              <a:gd name="connsiteY69" fmla="*/ 3345 h 4040"/>
              <a:gd name="connsiteX70" fmla="*/ 583 w 12653"/>
              <a:gd name="connsiteY70" fmla="*/ 3345 h 4040"/>
              <a:gd name="connsiteX71" fmla="*/ 583 w 12653"/>
              <a:gd name="connsiteY71" fmla="*/ 3283 h 4040"/>
              <a:gd name="connsiteX72" fmla="*/ 637 w 12653"/>
              <a:gd name="connsiteY72" fmla="*/ 3283 h 4040"/>
              <a:gd name="connsiteX73" fmla="*/ 637 w 12653"/>
              <a:gd name="connsiteY73" fmla="*/ 3343 h 4040"/>
              <a:gd name="connsiteX74" fmla="*/ 12017 w 12653"/>
              <a:gd name="connsiteY74" fmla="*/ 3343 h 4040"/>
              <a:gd name="connsiteX75" fmla="*/ 12017 w 12653"/>
              <a:gd name="connsiteY75" fmla="*/ 3283 h 4040"/>
              <a:gd name="connsiteX76" fmla="*/ 12071 w 12653"/>
              <a:gd name="connsiteY76" fmla="*/ 3283 h 4040"/>
              <a:gd name="connsiteX77" fmla="*/ 12071 w 12653"/>
              <a:gd name="connsiteY77" fmla="*/ 3345 h 4040"/>
              <a:gd name="connsiteX78" fmla="*/ 12155 w 12653"/>
              <a:gd name="connsiteY78" fmla="*/ 3345 h 4040"/>
              <a:gd name="connsiteX79" fmla="*/ 12155 w 12653"/>
              <a:gd name="connsiteY79" fmla="*/ 3261 h 4040"/>
              <a:gd name="connsiteX80" fmla="*/ 12092 w 12653"/>
              <a:gd name="connsiteY80" fmla="*/ 3261 h 4040"/>
              <a:gd name="connsiteX81" fmla="*/ 12092 w 12653"/>
              <a:gd name="connsiteY81" fmla="*/ 3231 h 4040"/>
              <a:gd name="connsiteX82" fmla="*/ 12202 w 12653"/>
              <a:gd name="connsiteY82" fmla="*/ 3231 h 4040"/>
              <a:gd name="connsiteX83" fmla="*/ 12202 w 12653"/>
              <a:gd name="connsiteY83" fmla="*/ 3360 h 4040"/>
              <a:gd name="connsiteX84" fmla="*/ 12414 w 12653"/>
              <a:gd name="connsiteY84" fmla="*/ 3360 h 4040"/>
              <a:gd name="connsiteX85" fmla="*/ 12414 w 12653"/>
              <a:gd name="connsiteY85" fmla="*/ 3278 h 4040"/>
              <a:gd name="connsiteX86" fmla="*/ 12470 w 12653"/>
              <a:gd name="connsiteY86" fmla="*/ 3278 h 4040"/>
              <a:gd name="connsiteX87" fmla="*/ 12470 w 12653"/>
              <a:gd name="connsiteY87" fmla="*/ 3360 h 4040"/>
              <a:gd name="connsiteX88" fmla="*/ 12653 w 12653"/>
              <a:gd name="connsiteY88" fmla="*/ 3360 h 4040"/>
              <a:gd name="connsiteX89" fmla="*/ 12653 w 12653"/>
              <a:gd name="connsiteY89" fmla="*/ 3179 h 4040"/>
              <a:gd name="connsiteX90" fmla="*/ 12571 w 12653"/>
              <a:gd name="connsiteY90" fmla="*/ 3179 h 4040"/>
              <a:gd name="connsiteX91" fmla="*/ 12571 w 12653"/>
              <a:gd name="connsiteY91" fmla="*/ 3106 h 4040"/>
              <a:gd name="connsiteX92" fmla="*/ 12651 w 12653"/>
              <a:gd name="connsiteY92" fmla="*/ 3106 h 4040"/>
              <a:gd name="connsiteX93" fmla="*/ 12651 w 12653"/>
              <a:gd name="connsiteY93" fmla="*/ 2894 h 4040"/>
              <a:gd name="connsiteX94" fmla="*/ 12522 w 12653"/>
              <a:gd name="connsiteY94" fmla="*/ 2894 h 4040"/>
              <a:gd name="connsiteX95" fmla="*/ 12522 w 12653"/>
              <a:gd name="connsiteY95" fmla="*/ 2786 h 4040"/>
              <a:gd name="connsiteX96" fmla="*/ 12552 w 12653"/>
              <a:gd name="connsiteY96" fmla="*/ 2786 h 4040"/>
              <a:gd name="connsiteX97" fmla="*/ 12552 w 12653"/>
              <a:gd name="connsiteY97" fmla="*/ 2847 h 4040"/>
              <a:gd name="connsiteX98" fmla="*/ 12636 w 12653"/>
              <a:gd name="connsiteY98" fmla="*/ 2847 h 4040"/>
              <a:gd name="connsiteX99" fmla="*/ 12636 w 12653"/>
              <a:gd name="connsiteY99" fmla="*/ 2765 h 4040"/>
              <a:gd name="connsiteX100" fmla="*/ 12574 w 12653"/>
              <a:gd name="connsiteY100" fmla="*/ 2765 h 4040"/>
              <a:gd name="connsiteX101" fmla="*/ 12574 w 12653"/>
              <a:gd name="connsiteY101" fmla="*/ 2708 h 4040"/>
              <a:gd name="connsiteX102" fmla="*/ 12634 w 12653"/>
              <a:gd name="connsiteY102" fmla="*/ 2708 h 4040"/>
              <a:gd name="connsiteX103" fmla="*/ 12634 w 12653"/>
              <a:gd name="connsiteY103" fmla="*/ 652 h 4040"/>
              <a:gd name="connsiteX104" fmla="*/ 12574 w 12653"/>
              <a:gd name="connsiteY104" fmla="*/ 652 h 4040"/>
              <a:gd name="connsiteX105" fmla="*/ 12574 w 12653"/>
              <a:gd name="connsiteY105" fmla="*/ 596 h 4040"/>
              <a:gd name="connsiteX106" fmla="*/ 12636 w 12653"/>
              <a:gd name="connsiteY106" fmla="*/ 596 h 4040"/>
              <a:gd name="connsiteX107" fmla="*/ 12636 w 12653"/>
              <a:gd name="connsiteY107" fmla="*/ 514 h 4040"/>
              <a:gd name="connsiteX108" fmla="*/ 12552 w 12653"/>
              <a:gd name="connsiteY108" fmla="*/ 514 h 4040"/>
              <a:gd name="connsiteX109" fmla="*/ 12552 w 12653"/>
              <a:gd name="connsiteY109" fmla="*/ 575 h 4040"/>
              <a:gd name="connsiteX110" fmla="*/ 12522 w 12653"/>
              <a:gd name="connsiteY110" fmla="*/ 575 h 4040"/>
              <a:gd name="connsiteX111" fmla="*/ 12522 w 12653"/>
              <a:gd name="connsiteY111" fmla="*/ 467 h 4040"/>
              <a:gd name="connsiteX112" fmla="*/ 12651 w 12653"/>
              <a:gd name="connsiteY112" fmla="*/ 467 h 4040"/>
              <a:gd name="connsiteX113" fmla="*/ 12651 w 12653"/>
              <a:gd name="connsiteY113" fmla="*/ 255 h 4040"/>
              <a:gd name="connsiteX114" fmla="*/ 12571 w 12653"/>
              <a:gd name="connsiteY114" fmla="*/ 255 h 4040"/>
              <a:gd name="connsiteX115" fmla="*/ 12571 w 12653"/>
              <a:gd name="connsiteY115" fmla="*/ 182 h 4040"/>
              <a:gd name="connsiteX116" fmla="*/ 12653 w 12653"/>
              <a:gd name="connsiteY116" fmla="*/ 182 h 4040"/>
              <a:gd name="connsiteX117" fmla="*/ 561 w 12653"/>
              <a:gd name="connsiteY117" fmla="*/ 3283 h 4040"/>
              <a:gd name="connsiteX118" fmla="*/ 561 w 12653"/>
              <a:gd name="connsiteY118" fmla="*/ 3324 h 4040"/>
              <a:gd name="connsiteX119" fmla="*/ 520 w 12653"/>
              <a:gd name="connsiteY119" fmla="*/ 3324 h 4040"/>
              <a:gd name="connsiteX120" fmla="*/ 520 w 12653"/>
              <a:gd name="connsiteY120" fmla="*/ 3283 h 4040"/>
              <a:gd name="connsiteX121" fmla="*/ 561 w 12653"/>
              <a:gd name="connsiteY121" fmla="*/ 3283 h 4040"/>
              <a:gd name="connsiteX122" fmla="*/ 12092 w 12653"/>
              <a:gd name="connsiteY122" fmla="*/ 78 h 4040"/>
              <a:gd name="connsiteX123" fmla="*/ 12092 w 12653"/>
              <a:gd name="connsiteY123" fmla="*/ 37 h 4040"/>
              <a:gd name="connsiteX124" fmla="*/ 12133 w 12653"/>
              <a:gd name="connsiteY124" fmla="*/ 37 h 4040"/>
              <a:gd name="connsiteX125" fmla="*/ 12133 w 12653"/>
              <a:gd name="connsiteY125" fmla="*/ 78 h 4040"/>
              <a:gd name="connsiteX126" fmla="*/ 12092 w 12653"/>
              <a:gd name="connsiteY126" fmla="*/ 78 h 4040"/>
              <a:gd name="connsiteX127" fmla="*/ 12574 w 12653"/>
              <a:gd name="connsiteY127" fmla="*/ 2825 h 4040"/>
              <a:gd name="connsiteX128" fmla="*/ 12574 w 12653"/>
              <a:gd name="connsiteY128" fmla="*/ 2786 h 4040"/>
              <a:gd name="connsiteX129" fmla="*/ 12615 w 12653"/>
              <a:gd name="connsiteY129" fmla="*/ 2786 h 4040"/>
              <a:gd name="connsiteX130" fmla="*/ 12615 w 12653"/>
              <a:gd name="connsiteY130" fmla="*/ 2825 h 4040"/>
              <a:gd name="connsiteX131" fmla="*/ 12574 w 12653"/>
              <a:gd name="connsiteY131" fmla="*/ 2825 h 4040"/>
              <a:gd name="connsiteX132" fmla="*/ 12492 w 12653"/>
              <a:gd name="connsiteY132" fmla="*/ 3339 h 4040"/>
              <a:gd name="connsiteX133" fmla="*/ 12492 w 12653"/>
              <a:gd name="connsiteY133" fmla="*/ 3278 h 4040"/>
              <a:gd name="connsiteX134" fmla="*/ 12571 w 12653"/>
              <a:gd name="connsiteY134" fmla="*/ 3278 h 4040"/>
              <a:gd name="connsiteX135" fmla="*/ 12571 w 12653"/>
              <a:gd name="connsiteY135" fmla="*/ 3201 h 4040"/>
              <a:gd name="connsiteX136" fmla="*/ 12630 w 12653"/>
              <a:gd name="connsiteY136" fmla="*/ 3201 h 4040"/>
              <a:gd name="connsiteX137" fmla="*/ 12630 w 12653"/>
              <a:gd name="connsiteY137" fmla="*/ 3339 h 4040"/>
              <a:gd name="connsiteX138" fmla="*/ 12492 w 12653"/>
              <a:gd name="connsiteY138" fmla="*/ 3339 h 4040"/>
              <a:gd name="connsiteX139" fmla="*/ 12492 w 12653"/>
              <a:gd name="connsiteY139" fmla="*/ 3259 h 4040"/>
              <a:gd name="connsiteX140" fmla="*/ 12492 w 12653"/>
              <a:gd name="connsiteY140" fmla="*/ 3201 h 4040"/>
              <a:gd name="connsiteX141" fmla="*/ 12552 w 12653"/>
              <a:gd name="connsiteY141" fmla="*/ 3201 h 4040"/>
              <a:gd name="connsiteX142" fmla="*/ 12552 w 12653"/>
              <a:gd name="connsiteY142" fmla="*/ 3259 h 4040"/>
              <a:gd name="connsiteX143" fmla="*/ 12492 w 12653"/>
              <a:gd name="connsiteY143" fmla="*/ 3259 h 4040"/>
              <a:gd name="connsiteX144" fmla="*/ 12487 w 12653"/>
              <a:gd name="connsiteY144" fmla="*/ 3084 h 4040"/>
              <a:gd name="connsiteX145" fmla="*/ 12487 w 12653"/>
              <a:gd name="connsiteY145" fmla="*/ 3021 h 4040"/>
              <a:gd name="connsiteX146" fmla="*/ 12552 w 12653"/>
              <a:gd name="connsiteY146" fmla="*/ 3021 h 4040"/>
              <a:gd name="connsiteX147" fmla="*/ 12552 w 12653"/>
              <a:gd name="connsiteY147" fmla="*/ 3084 h 4040"/>
              <a:gd name="connsiteX148" fmla="*/ 12487 w 12653"/>
              <a:gd name="connsiteY148" fmla="*/ 3084 h 4040"/>
              <a:gd name="connsiteX149" fmla="*/ 12552 w 12653"/>
              <a:gd name="connsiteY149" fmla="*/ 3106 h 4040"/>
              <a:gd name="connsiteX150" fmla="*/ 12552 w 12653"/>
              <a:gd name="connsiteY150" fmla="*/ 3177 h 4040"/>
              <a:gd name="connsiteX151" fmla="*/ 12487 w 12653"/>
              <a:gd name="connsiteY151" fmla="*/ 3177 h 4040"/>
              <a:gd name="connsiteX152" fmla="*/ 12487 w 12653"/>
              <a:gd name="connsiteY152" fmla="*/ 3106 h 4040"/>
              <a:gd name="connsiteX153" fmla="*/ 12552 w 12653"/>
              <a:gd name="connsiteY153" fmla="*/ 3106 h 4040"/>
              <a:gd name="connsiteX154" fmla="*/ 12470 w 12653"/>
              <a:gd name="connsiteY154" fmla="*/ 3196 h 4040"/>
              <a:gd name="connsiteX155" fmla="*/ 12470 w 12653"/>
              <a:gd name="connsiteY155" fmla="*/ 3259 h 4040"/>
              <a:gd name="connsiteX156" fmla="*/ 12414 w 12653"/>
              <a:gd name="connsiteY156" fmla="*/ 3259 h 4040"/>
              <a:gd name="connsiteX157" fmla="*/ 12414 w 12653"/>
              <a:gd name="connsiteY157" fmla="*/ 3196 h 4040"/>
              <a:gd name="connsiteX158" fmla="*/ 12470 w 12653"/>
              <a:gd name="connsiteY158" fmla="*/ 3196 h 4040"/>
              <a:gd name="connsiteX159" fmla="*/ 12470 w 12653"/>
              <a:gd name="connsiteY159" fmla="*/ 3106 h 4040"/>
              <a:gd name="connsiteX160" fmla="*/ 12470 w 12653"/>
              <a:gd name="connsiteY160" fmla="*/ 3177 h 4040"/>
              <a:gd name="connsiteX161" fmla="*/ 12414 w 12653"/>
              <a:gd name="connsiteY161" fmla="*/ 3177 h 4040"/>
              <a:gd name="connsiteX162" fmla="*/ 12414 w 12653"/>
              <a:gd name="connsiteY162" fmla="*/ 3106 h 4040"/>
              <a:gd name="connsiteX163" fmla="*/ 12470 w 12653"/>
              <a:gd name="connsiteY163" fmla="*/ 3106 h 4040"/>
              <a:gd name="connsiteX164" fmla="*/ 12092 w 12653"/>
              <a:gd name="connsiteY164" fmla="*/ 3324 h 4040"/>
              <a:gd name="connsiteX165" fmla="*/ 12092 w 12653"/>
              <a:gd name="connsiteY165" fmla="*/ 3283 h 4040"/>
              <a:gd name="connsiteX166" fmla="*/ 12133 w 12653"/>
              <a:gd name="connsiteY166" fmla="*/ 3283 h 4040"/>
              <a:gd name="connsiteX167" fmla="*/ 12133 w 12653"/>
              <a:gd name="connsiteY167" fmla="*/ 3324 h 4040"/>
              <a:gd name="connsiteX168" fmla="*/ 12092 w 12653"/>
              <a:gd name="connsiteY168" fmla="*/ 3324 h 4040"/>
              <a:gd name="connsiteX169" fmla="*/ 240 w 12653"/>
              <a:gd name="connsiteY169" fmla="*/ 3196 h 4040"/>
              <a:gd name="connsiteX170" fmla="*/ 240 w 12653"/>
              <a:gd name="connsiteY170" fmla="*/ 3259 h 4040"/>
              <a:gd name="connsiteX171" fmla="*/ 184 w 12653"/>
              <a:gd name="connsiteY171" fmla="*/ 3259 h 4040"/>
              <a:gd name="connsiteX172" fmla="*/ 184 w 12653"/>
              <a:gd name="connsiteY172" fmla="*/ 3196 h 4040"/>
              <a:gd name="connsiteX173" fmla="*/ 240 w 12653"/>
              <a:gd name="connsiteY173" fmla="*/ 3196 h 4040"/>
              <a:gd name="connsiteX174" fmla="*/ 240 w 12653"/>
              <a:gd name="connsiteY174" fmla="*/ 3106 h 4040"/>
              <a:gd name="connsiteX175" fmla="*/ 240 w 12653"/>
              <a:gd name="connsiteY175" fmla="*/ 3177 h 4040"/>
              <a:gd name="connsiteX176" fmla="*/ 184 w 12653"/>
              <a:gd name="connsiteY176" fmla="*/ 3177 h 4040"/>
              <a:gd name="connsiteX177" fmla="*/ 184 w 12653"/>
              <a:gd name="connsiteY177" fmla="*/ 3106 h 4040"/>
              <a:gd name="connsiteX178" fmla="*/ 240 w 12653"/>
              <a:gd name="connsiteY178" fmla="*/ 3106 h 4040"/>
              <a:gd name="connsiteX179" fmla="*/ 102 w 12653"/>
              <a:gd name="connsiteY179" fmla="*/ 3084 h 4040"/>
              <a:gd name="connsiteX180" fmla="*/ 102 w 12653"/>
              <a:gd name="connsiteY180" fmla="*/ 3021 h 4040"/>
              <a:gd name="connsiteX181" fmla="*/ 166 w 12653"/>
              <a:gd name="connsiteY181" fmla="*/ 3021 h 4040"/>
              <a:gd name="connsiteX182" fmla="*/ 166 w 12653"/>
              <a:gd name="connsiteY182" fmla="*/ 3084 h 4040"/>
              <a:gd name="connsiteX183" fmla="*/ 102 w 12653"/>
              <a:gd name="connsiteY183" fmla="*/ 3084 h 4040"/>
              <a:gd name="connsiteX184" fmla="*/ 102 w 12653"/>
              <a:gd name="connsiteY184" fmla="*/ 3177 h 4040"/>
              <a:gd name="connsiteX185" fmla="*/ 102 w 12653"/>
              <a:gd name="connsiteY185" fmla="*/ 3106 h 4040"/>
              <a:gd name="connsiteX186" fmla="*/ 166 w 12653"/>
              <a:gd name="connsiteY186" fmla="*/ 3106 h 4040"/>
              <a:gd name="connsiteX187" fmla="*/ 166 w 12653"/>
              <a:gd name="connsiteY187" fmla="*/ 3177 h 4040"/>
              <a:gd name="connsiteX188" fmla="*/ 102 w 12653"/>
              <a:gd name="connsiteY188" fmla="*/ 3177 h 4040"/>
              <a:gd name="connsiteX189" fmla="*/ 102 w 12653"/>
              <a:gd name="connsiteY189" fmla="*/ 3259 h 4040"/>
              <a:gd name="connsiteX190" fmla="*/ 102 w 12653"/>
              <a:gd name="connsiteY190" fmla="*/ 3201 h 4040"/>
              <a:gd name="connsiteX191" fmla="*/ 162 w 12653"/>
              <a:gd name="connsiteY191" fmla="*/ 3201 h 4040"/>
              <a:gd name="connsiteX192" fmla="*/ 162 w 12653"/>
              <a:gd name="connsiteY192" fmla="*/ 3259 h 4040"/>
              <a:gd name="connsiteX193" fmla="*/ 102 w 12653"/>
              <a:gd name="connsiteY193" fmla="*/ 3259 h 4040"/>
              <a:gd name="connsiteX194" fmla="*/ 162 w 12653"/>
              <a:gd name="connsiteY194" fmla="*/ 3278 h 4040"/>
              <a:gd name="connsiteX195" fmla="*/ 162 w 12653"/>
              <a:gd name="connsiteY195" fmla="*/ 3339 h 4040"/>
              <a:gd name="connsiteX196" fmla="*/ 24 w 12653"/>
              <a:gd name="connsiteY196" fmla="*/ 3339 h 4040"/>
              <a:gd name="connsiteX197" fmla="*/ 24 w 12653"/>
              <a:gd name="connsiteY197" fmla="*/ 3201 h 4040"/>
              <a:gd name="connsiteX198" fmla="*/ 82 w 12653"/>
              <a:gd name="connsiteY198" fmla="*/ 3201 h 4040"/>
              <a:gd name="connsiteX199" fmla="*/ 82 w 12653"/>
              <a:gd name="connsiteY199" fmla="*/ 3278 h 4040"/>
              <a:gd name="connsiteX200" fmla="*/ 162 w 12653"/>
              <a:gd name="connsiteY200" fmla="*/ 3278 h 4040"/>
              <a:gd name="connsiteX201" fmla="*/ 80 w 12653"/>
              <a:gd name="connsiteY201" fmla="*/ 536 h 4040"/>
              <a:gd name="connsiteX202" fmla="*/ 80 w 12653"/>
              <a:gd name="connsiteY202" fmla="*/ 575 h 4040"/>
              <a:gd name="connsiteX203" fmla="*/ 39 w 12653"/>
              <a:gd name="connsiteY203" fmla="*/ 575 h 4040"/>
              <a:gd name="connsiteX204" fmla="*/ 39 w 12653"/>
              <a:gd name="connsiteY204" fmla="*/ 536 h 4040"/>
              <a:gd name="connsiteX205" fmla="*/ 80 w 12653"/>
              <a:gd name="connsiteY205" fmla="*/ 536 h 4040"/>
              <a:gd name="connsiteX206" fmla="*/ 162 w 12653"/>
              <a:gd name="connsiteY206" fmla="*/ 22 h 4040"/>
              <a:gd name="connsiteX207" fmla="*/ 162 w 12653"/>
              <a:gd name="connsiteY207" fmla="*/ 82 h 4040"/>
              <a:gd name="connsiteX208" fmla="*/ 82 w 12653"/>
              <a:gd name="connsiteY208" fmla="*/ 82 h 4040"/>
              <a:gd name="connsiteX209" fmla="*/ 82 w 12653"/>
              <a:gd name="connsiteY209" fmla="*/ 160 h 4040"/>
              <a:gd name="connsiteX210" fmla="*/ 24 w 12653"/>
              <a:gd name="connsiteY210" fmla="*/ 160 h 4040"/>
              <a:gd name="connsiteX211" fmla="*/ 24 w 12653"/>
              <a:gd name="connsiteY211" fmla="*/ 22 h 4040"/>
              <a:gd name="connsiteX212" fmla="*/ 162 w 12653"/>
              <a:gd name="connsiteY212" fmla="*/ 22 h 4040"/>
              <a:gd name="connsiteX213" fmla="*/ 162 w 12653"/>
              <a:gd name="connsiteY213" fmla="*/ 102 h 4040"/>
              <a:gd name="connsiteX214" fmla="*/ 162 w 12653"/>
              <a:gd name="connsiteY214" fmla="*/ 160 h 4040"/>
              <a:gd name="connsiteX215" fmla="*/ 102 w 12653"/>
              <a:gd name="connsiteY215" fmla="*/ 160 h 4040"/>
              <a:gd name="connsiteX216" fmla="*/ 102 w 12653"/>
              <a:gd name="connsiteY216" fmla="*/ 102 h 4040"/>
              <a:gd name="connsiteX217" fmla="*/ 162 w 12653"/>
              <a:gd name="connsiteY217" fmla="*/ 102 h 4040"/>
              <a:gd name="connsiteX218" fmla="*/ 166 w 12653"/>
              <a:gd name="connsiteY218" fmla="*/ 277 h 4040"/>
              <a:gd name="connsiteX219" fmla="*/ 166 w 12653"/>
              <a:gd name="connsiteY219" fmla="*/ 339 h 4040"/>
              <a:gd name="connsiteX220" fmla="*/ 102 w 12653"/>
              <a:gd name="connsiteY220" fmla="*/ 339 h 4040"/>
              <a:gd name="connsiteX221" fmla="*/ 102 w 12653"/>
              <a:gd name="connsiteY221" fmla="*/ 277 h 4040"/>
              <a:gd name="connsiteX222" fmla="*/ 166 w 12653"/>
              <a:gd name="connsiteY222" fmla="*/ 277 h 4040"/>
              <a:gd name="connsiteX223" fmla="*/ 102 w 12653"/>
              <a:gd name="connsiteY223" fmla="*/ 255 h 4040"/>
              <a:gd name="connsiteX224" fmla="*/ 102 w 12653"/>
              <a:gd name="connsiteY224" fmla="*/ 184 h 4040"/>
              <a:gd name="connsiteX225" fmla="*/ 166 w 12653"/>
              <a:gd name="connsiteY225" fmla="*/ 184 h 4040"/>
              <a:gd name="connsiteX226" fmla="*/ 166 w 12653"/>
              <a:gd name="connsiteY226" fmla="*/ 255 h 4040"/>
              <a:gd name="connsiteX227" fmla="*/ 102 w 12653"/>
              <a:gd name="connsiteY227" fmla="*/ 255 h 4040"/>
              <a:gd name="connsiteX228" fmla="*/ 184 w 12653"/>
              <a:gd name="connsiteY228" fmla="*/ 255 h 4040"/>
              <a:gd name="connsiteX229" fmla="*/ 184 w 12653"/>
              <a:gd name="connsiteY229" fmla="*/ 184 h 4040"/>
              <a:gd name="connsiteX230" fmla="*/ 240 w 12653"/>
              <a:gd name="connsiteY230" fmla="*/ 184 h 4040"/>
              <a:gd name="connsiteX231" fmla="*/ 240 w 12653"/>
              <a:gd name="connsiteY231" fmla="*/ 255 h 4040"/>
              <a:gd name="connsiteX232" fmla="*/ 184 w 12653"/>
              <a:gd name="connsiteY232" fmla="*/ 255 h 4040"/>
              <a:gd name="connsiteX233" fmla="*/ 184 w 12653"/>
              <a:gd name="connsiteY233" fmla="*/ 164 h 4040"/>
              <a:gd name="connsiteX234" fmla="*/ 184 w 12653"/>
              <a:gd name="connsiteY234" fmla="*/ 102 h 4040"/>
              <a:gd name="connsiteX235" fmla="*/ 240 w 12653"/>
              <a:gd name="connsiteY235" fmla="*/ 102 h 4040"/>
              <a:gd name="connsiteX236" fmla="*/ 240 w 12653"/>
              <a:gd name="connsiteY236" fmla="*/ 164 h 4040"/>
              <a:gd name="connsiteX237" fmla="*/ 184 w 12653"/>
              <a:gd name="connsiteY237" fmla="*/ 164 h 4040"/>
              <a:gd name="connsiteX238" fmla="*/ 561 w 12653"/>
              <a:gd name="connsiteY238" fmla="*/ 37 h 4040"/>
              <a:gd name="connsiteX239" fmla="*/ 561 w 12653"/>
              <a:gd name="connsiteY239" fmla="*/ 78 h 4040"/>
              <a:gd name="connsiteX240" fmla="*/ 520 w 12653"/>
              <a:gd name="connsiteY240" fmla="*/ 78 h 4040"/>
              <a:gd name="connsiteX241" fmla="*/ 520 w 12653"/>
              <a:gd name="connsiteY241" fmla="*/ 37 h 4040"/>
              <a:gd name="connsiteX242" fmla="*/ 561 w 12653"/>
              <a:gd name="connsiteY242" fmla="*/ 37 h 4040"/>
              <a:gd name="connsiteX243" fmla="*/ 12414 w 12653"/>
              <a:gd name="connsiteY243" fmla="*/ 164 h 4040"/>
              <a:gd name="connsiteX244" fmla="*/ 12414 w 12653"/>
              <a:gd name="connsiteY244" fmla="*/ 102 h 4040"/>
              <a:gd name="connsiteX245" fmla="*/ 12470 w 12653"/>
              <a:gd name="connsiteY245" fmla="*/ 102 h 4040"/>
              <a:gd name="connsiteX246" fmla="*/ 12470 w 12653"/>
              <a:gd name="connsiteY246" fmla="*/ 164 h 4040"/>
              <a:gd name="connsiteX247" fmla="*/ 12414 w 12653"/>
              <a:gd name="connsiteY247" fmla="*/ 164 h 4040"/>
              <a:gd name="connsiteX248" fmla="*/ 12414 w 12653"/>
              <a:gd name="connsiteY248" fmla="*/ 255 h 4040"/>
              <a:gd name="connsiteX249" fmla="*/ 12414 w 12653"/>
              <a:gd name="connsiteY249" fmla="*/ 184 h 4040"/>
              <a:gd name="connsiteX250" fmla="*/ 12470 w 12653"/>
              <a:gd name="connsiteY250" fmla="*/ 184 h 4040"/>
              <a:gd name="connsiteX251" fmla="*/ 12470 w 12653"/>
              <a:gd name="connsiteY251" fmla="*/ 255 h 4040"/>
              <a:gd name="connsiteX252" fmla="*/ 12414 w 12653"/>
              <a:gd name="connsiteY252" fmla="*/ 255 h 4040"/>
              <a:gd name="connsiteX253" fmla="*/ 12552 w 12653"/>
              <a:gd name="connsiteY253" fmla="*/ 596 h 4040"/>
              <a:gd name="connsiteX254" fmla="*/ 12552 w 12653"/>
              <a:gd name="connsiteY254" fmla="*/ 674 h 4040"/>
              <a:gd name="connsiteX255" fmla="*/ 12612 w 12653"/>
              <a:gd name="connsiteY255" fmla="*/ 674 h 4040"/>
              <a:gd name="connsiteX256" fmla="*/ 12612 w 12653"/>
              <a:gd name="connsiteY256" fmla="*/ 2687 h 4040"/>
              <a:gd name="connsiteX257" fmla="*/ 12552 w 12653"/>
              <a:gd name="connsiteY257" fmla="*/ 2687 h 4040"/>
              <a:gd name="connsiteX258" fmla="*/ 12552 w 12653"/>
              <a:gd name="connsiteY258" fmla="*/ 2765 h 4040"/>
              <a:gd name="connsiteX259" fmla="*/ 12500 w 12653"/>
              <a:gd name="connsiteY259" fmla="*/ 2765 h 4040"/>
              <a:gd name="connsiteX260" fmla="*/ 12500 w 12653"/>
              <a:gd name="connsiteY260" fmla="*/ 2916 h 4040"/>
              <a:gd name="connsiteX261" fmla="*/ 12628 w 12653"/>
              <a:gd name="connsiteY261" fmla="*/ 3619 h 4040"/>
              <a:gd name="connsiteX262" fmla="*/ 12628 w 12653"/>
              <a:gd name="connsiteY262" fmla="*/ 3787 h 4040"/>
              <a:gd name="connsiteX263" fmla="*/ 12571 w 12653"/>
              <a:gd name="connsiteY263" fmla="*/ 3787 h 4040"/>
              <a:gd name="connsiteX264" fmla="*/ 12571 w 12653"/>
              <a:gd name="connsiteY264" fmla="*/ 3705 h 4040"/>
              <a:gd name="connsiteX265" fmla="*/ 12470 w 12653"/>
              <a:gd name="connsiteY265" fmla="*/ 3705 h 4040"/>
              <a:gd name="connsiteX266" fmla="*/ 12470 w 12653"/>
              <a:gd name="connsiteY266" fmla="*/ 3787 h 4040"/>
              <a:gd name="connsiteX267" fmla="*/ 12392 w 12653"/>
              <a:gd name="connsiteY267" fmla="*/ 3787 h 4040"/>
              <a:gd name="connsiteX268" fmla="*/ 12392 w 12653"/>
              <a:gd name="connsiteY268" fmla="*/ 3880 h 4040"/>
              <a:gd name="connsiteX269" fmla="*/ 12300 w 12653"/>
              <a:gd name="connsiteY269" fmla="*/ 3880 h 4040"/>
              <a:gd name="connsiteX270" fmla="*/ 12300 w 12653"/>
              <a:gd name="connsiteY270" fmla="*/ 3981 h 4040"/>
              <a:gd name="connsiteX271" fmla="*/ 12392 w 12653"/>
              <a:gd name="connsiteY271" fmla="*/ 3981 h 4040"/>
              <a:gd name="connsiteX272" fmla="*/ 12392 w 12653"/>
              <a:gd name="connsiteY272" fmla="*/ 4040 h 4040"/>
              <a:gd name="connsiteX273" fmla="*/ 12224 w 12653"/>
              <a:gd name="connsiteY273" fmla="*/ 4040 h 4040"/>
              <a:gd name="connsiteX274" fmla="*/ 12224 w 12653"/>
              <a:gd name="connsiteY274" fmla="*/ 3912 h 4040"/>
              <a:gd name="connsiteX275" fmla="*/ 12071 w 12653"/>
              <a:gd name="connsiteY275" fmla="*/ 3912 h 4040"/>
              <a:gd name="connsiteX276" fmla="*/ 12071 w 12653"/>
              <a:gd name="connsiteY276" fmla="*/ 3964 h 4040"/>
              <a:gd name="connsiteX277" fmla="*/ 11995 w 12653"/>
              <a:gd name="connsiteY277" fmla="*/ 3964 h 4040"/>
              <a:gd name="connsiteX278" fmla="*/ 11995 w 12653"/>
              <a:gd name="connsiteY278" fmla="*/ 4025 h 4040"/>
              <a:gd name="connsiteX279" fmla="*/ 658 w 12653"/>
              <a:gd name="connsiteY279" fmla="*/ 4025 h 4040"/>
              <a:gd name="connsiteX280" fmla="*/ 658 w 12653"/>
              <a:gd name="connsiteY280" fmla="*/ 3964 h 4040"/>
              <a:gd name="connsiteX281" fmla="*/ 583 w 12653"/>
              <a:gd name="connsiteY281" fmla="*/ 3964 h 4040"/>
              <a:gd name="connsiteX282" fmla="*/ 583 w 12653"/>
              <a:gd name="connsiteY282" fmla="*/ 3912 h 4040"/>
              <a:gd name="connsiteX283" fmla="*/ 430 w 12653"/>
              <a:gd name="connsiteY283" fmla="*/ 3912 h 4040"/>
              <a:gd name="connsiteX284" fmla="*/ 430 w 12653"/>
              <a:gd name="connsiteY284" fmla="*/ 4040 h 4040"/>
              <a:gd name="connsiteX285" fmla="*/ 261 w 12653"/>
              <a:gd name="connsiteY285" fmla="*/ 4040 h 4040"/>
              <a:gd name="connsiteX286" fmla="*/ 261 w 12653"/>
              <a:gd name="connsiteY286" fmla="*/ 3981 h 4040"/>
              <a:gd name="connsiteX287" fmla="*/ 354 w 12653"/>
              <a:gd name="connsiteY287" fmla="*/ 3981 h 4040"/>
              <a:gd name="connsiteX288" fmla="*/ 354 w 12653"/>
              <a:gd name="connsiteY288" fmla="*/ 3880 h 4040"/>
              <a:gd name="connsiteX289" fmla="*/ 261 w 12653"/>
              <a:gd name="connsiteY289" fmla="*/ 3880 h 4040"/>
              <a:gd name="connsiteX290" fmla="*/ 261 w 12653"/>
              <a:gd name="connsiteY290" fmla="*/ 3787 h 4040"/>
              <a:gd name="connsiteX291" fmla="*/ 184 w 12653"/>
              <a:gd name="connsiteY291" fmla="*/ 3787 h 4040"/>
              <a:gd name="connsiteX292" fmla="*/ 184 w 12653"/>
              <a:gd name="connsiteY292" fmla="*/ 3705 h 4040"/>
              <a:gd name="connsiteX293" fmla="*/ 82 w 12653"/>
              <a:gd name="connsiteY293" fmla="*/ 3705 h 4040"/>
              <a:gd name="connsiteX294" fmla="*/ 82 w 12653"/>
              <a:gd name="connsiteY294" fmla="*/ 3787 h 4040"/>
              <a:gd name="connsiteX295" fmla="*/ 26 w 12653"/>
              <a:gd name="connsiteY295" fmla="*/ 3787 h 4040"/>
              <a:gd name="connsiteX296" fmla="*/ 26 w 12653"/>
              <a:gd name="connsiteY296" fmla="*/ 3619 h 4040"/>
              <a:gd name="connsiteX297" fmla="*/ 153 w 12653"/>
              <a:gd name="connsiteY297" fmla="*/ 3619 h 4040"/>
              <a:gd name="connsiteX298" fmla="*/ 153 w 12653"/>
              <a:gd name="connsiteY298" fmla="*/ 3468 h 4040"/>
              <a:gd name="connsiteX299" fmla="*/ 102 w 12653"/>
              <a:gd name="connsiteY299" fmla="*/ 3468 h 4040"/>
              <a:gd name="connsiteX300" fmla="*/ 102 w 12653"/>
              <a:gd name="connsiteY300" fmla="*/ 3390 h 4040"/>
              <a:gd name="connsiteX301" fmla="*/ 41 w 12653"/>
              <a:gd name="connsiteY301" fmla="*/ 3390 h 4040"/>
              <a:gd name="connsiteX302" fmla="*/ 41 w 12653"/>
              <a:gd name="connsiteY302" fmla="*/ 674 h 4040"/>
              <a:gd name="connsiteX303" fmla="*/ 102 w 12653"/>
              <a:gd name="connsiteY303" fmla="*/ 674 h 4040"/>
              <a:gd name="connsiteX304" fmla="*/ 102 w 12653"/>
              <a:gd name="connsiteY304" fmla="*/ 596 h 4040"/>
              <a:gd name="connsiteX305" fmla="*/ 153 w 12653"/>
              <a:gd name="connsiteY305" fmla="*/ 596 h 4040"/>
              <a:gd name="connsiteX306" fmla="*/ 153 w 12653"/>
              <a:gd name="connsiteY306" fmla="*/ 445 h 4040"/>
              <a:gd name="connsiteX307" fmla="*/ 26 w 12653"/>
              <a:gd name="connsiteY307" fmla="*/ 445 h 4040"/>
              <a:gd name="connsiteX308" fmla="*/ 26 w 12653"/>
              <a:gd name="connsiteY308" fmla="*/ 277 h 4040"/>
              <a:gd name="connsiteX309" fmla="*/ 82 w 12653"/>
              <a:gd name="connsiteY309" fmla="*/ 277 h 4040"/>
              <a:gd name="connsiteX310" fmla="*/ 82 w 12653"/>
              <a:gd name="connsiteY310" fmla="*/ 359 h 4040"/>
              <a:gd name="connsiteX311" fmla="*/ 184 w 12653"/>
              <a:gd name="connsiteY311" fmla="*/ 359 h 4040"/>
              <a:gd name="connsiteX312" fmla="*/ 184 w 12653"/>
              <a:gd name="connsiteY312" fmla="*/ 277 h 4040"/>
              <a:gd name="connsiteX313" fmla="*/ 261 w 12653"/>
              <a:gd name="connsiteY313" fmla="*/ 277 h 4040"/>
              <a:gd name="connsiteX314" fmla="*/ 261 w 12653"/>
              <a:gd name="connsiteY314" fmla="*/ 184 h 4040"/>
              <a:gd name="connsiteX315" fmla="*/ 354 w 12653"/>
              <a:gd name="connsiteY315" fmla="*/ 184 h 4040"/>
              <a:gd name="connsiteX316" fmla="*/ 354 w 12653"/>
              <a:gd name="connsiteY316" fmla="*/ 82 h 4040"/>
              <a:gd name="connsiteX317" fmla="*/ 261 w 12653"/>
              <a:gd name="connsiteY317" fmla="*/ 82 h 4040"/>
              <a:gd name="connsiteX318" fmla="*/ 261 w 12653"/>
              <a:gd name="connsiteY318" fmla="*/ 24 h 4040"/>
              <a:gd name="connsiteX319" fmla="*/ 430 w 12653"/>
              <a:gd name="connsiteY319" fmla="*/ 24 h 4040"/>
              <a:gd name="connsiteX320" fmla="*/ 430 w 12653"/>
              <a:gd name="connsiteY320" fmla="*/ 151 h 4040"/>
              <a:gd name="connsiteX321" fmla="*/ 583 w 12653"/>
              <a:gd name="connsiteY321" fmla="*/ 151 h 4040"/>
              <a:gd name="connsiteX322" fmla="*/ 583 w 12653"/>
              <a:gd name="connsiteY322" fmla="*/ 100 h 4040"/>
              <a:gd name="connsiteX323" fmla="*/ 658 w 12653"/>
              <a:gd name="connsiteY323" fmla="*/ 100 h 4040"/>
              <a:gd name="connsiteX324" fmla="*/ 658 w 12653"/>
              <a:gd name="connsiteY324" fmla="*/ 39 h 4040"/>
              <a:gd name="connsiteX325" fmla="*/ 11995 w 12653"/>
              <a:gd name="connsiteY325" fmla="*/ 39 h 4040"/>
              <a:gd name="connsiteX326" fmla="*/ 11995 w 12653"/>
              <a:gd name="connsiteY326" fmla="*/ 100 h 4040"/>
              <a:gd name="connsiteX327" fmla="*/ 12071 w 12653"/>
              <a:gd name="connsiteY327" fmla="*/ 100 h 4040"/>
              <a:gd name="connsiteX328" fmla="*/ 12071 w 12653"/>
              <a:gd name="connsiteY328" fmla="*/ 151 h 4040"/>
              <a:gd name="connsiteX329" fmla="*/ 12224 w 12653"/>
              <a:gd name="connsiteY329" fmla="*/ 151 h 4040"/>
              <a:gd name="connsiteX330" fmla="*/ 12224 w 12653"/>
              <a:gd name="connsiteY330" fmla="*/ 24 h 4040"/>
              <a:gd name="connsiteX331" fmla="*/ 12392 w 12653"/>
              <a:gd name="connsiteY331" fmla="*/ 24 h 4040"/>
              <a:gd name="connsiteX332" fmla="*/ 12392 w 12653"/>
              <a:gd name="connsiteY332" fmla="*/ 82 h 4040"/>
              <a:gd name="connsiteX333" fmla="*/ 12300 w 12653"/>
              <a:gd name="connsiteY333" fmla="*/ 82 h 4040"/>
              <a:gd name="connsiteX334" fmla="*/ 12300 w 12653"/>
              <a:gd name="connsiteY334" fmla="*/ 184 h 4040"/>
              <a:gd name="connsiteX335" fmla="*/ 12392 w 12653"/>
              <a:gd name="connsiteY335" fmla="*/ 184 h 4040"/>
              <a:gd name="connsiteX336" fmla="*/ 12392 w 12653"/>
              <a:gd name="connsiteY336" fmla="*/ 277 h 4040"/>
              <a:gd name="connsiteX337" fmla="*/ 12470 w 12653"/>
              <a:gd name="connsiteY337" fmla="*/ 277 h 4040"/>
              <a:gd name="connsiteX338" fmla="*/ 12470 w 12653"/>
              <a:gd name="connsiteY338" fmla="*/ 359 h 4040"/>
              <a:gd name="connsiteX339" fmla="*/ 12571 w 12653"/>
              <a:gd name="connsiteY339" fmla="*/ 359 h 4040"/>
              <a:gd name="connsiteX340" fmla="*/ 12571 w 12653"/>
              <a:gd name="connsiteY340" fmla="*/ 277 h 4040"/>
              <a:gd name="connsiteX341" fmla="*/ 12628 w 12653"/>
              <a:gd name="connsiteY341" fmla="*/ 277 h 4040"/>
              <a:gd name="connsiteX342" fmla="*/ 12628 w 12653"/>
              <a:gd name="connsiteY342" fmla="*/ 445 h 4040"/>
              <a:gd name="connsiteX343" fmla="*/ 12500 w 12653"/>
              <a:gd name="connsiteY343" fmla="*/ 445 h 4040"/>
              <a:gd name="connsiteX344" fmla="*/ 12500 w 12653"/>
              <a:gd name="connsiteY344" fmla="*/ 596 h 4040"/>
              <a:gd name="connsiteX345" fmla="*/ 12552 w 12653"/>
              <a:gd name="connsiteY345" fmla="*/ 596 h 4040"/>
              <a:gd name="connsiteX346" fmla="*/ 261 w 12653"/>
              <a:gd name="connsiteY346" fmla="*/ 3962 h 4040"/>
              <a:gd name="connsiteX347" fmla="*/ 261 w 12653"/>
              <a:gd name="connsiteY347" fmla="*/ 3899 h 4040"/>
              <a:gd name="connsiteX348" fmla="*/ 335 w 12653"/>
              <a:gd name="connsiteY348" fmla="*/ 3899 h 4040"/>
              <a:gd name="connsiteX349" fmla="*/ 335 w 12653"/>
              <a:gd name="connsiteY349" fmla="*/ 3962 h 4040"/>
              <a:gd name="connsiteX350" fmla="*/ 261 w 12653"/>
              <a:gd name="connsiteY350" fmla="*/ 3962 h 4040"/>
              <a:gd name="connsiteX351" fmla="*/ 261 w 12653"/>
              <a:gd name="connsiteY351" fmla="*/ 102 h 4040"/>
              <a:gd name="connsiteX352" fmla="*/ 335 w 12653"/>
              <a:gd name="connsiteY352" fmla="*/ 102 h 4040"/>
              <a:gd name="connsiteX353" fmla="*/ 335 w 12653"/>
              <a:gd name="connsiteY353" fmla="*/ 164 h 4040"/>
              <a:gd name="connsiteX354" fmla="*/ 261 w 12653"/>
              <a:gd name="connsiteY354" fmla="*/ 164 h 4040"/>
              <a:gd name="connsiteX355" fmla="*/ 261 w 12653"/>
              <a:gd name="connsiteY355" fmla="*/ 102 h 4040"/>
              <a:gd name="connsiteX356" fmla="*/ 12392 w 12653"/>
              <a:gd name="connsiteY356" fmla="*/ 102 h 4040"/>
              <a:gd name="connsiteX357" fmla="*/ 12392 w 12653"/>
              <a:gd name="connsiteY357" fmla="*/ 164 h 4040"/>
              <a:gd name="connsiteX358" fmla="*/ 12319 w 12653"/>
              <a:gd name="connsiteY358" fmla="*/ 164 h 4040"/>
              <a:gd name="connsiteX359" fmla="*/ 12319 w 12653"/>
              <a:gd name="connsiteY359" fmla="*/ 102 h 4040"/>
              <a:gd name="connsiteX360" fmla="*/ 12392 w 12653"/>
              <a:gd name="connsiteY360" fmla="*/ 102 h 4040"/>
              <a:gd name="connsiteX361" fmla="*/ 12392 w 12653"/>
              <a:gd name="connsiteY361" fmla="*/ 3899 h 4040"/>
              <a:gd name="connsiteX362" fmla="*/ 12392 w 12653"/>
              <a:gd name="connsiteY362" fmla="*/ 3962 h 4040"/>
              <a:gd name="connsiteX363" fmla="*/ 12319 w 12653"/>
              <a:gd name="connsiteY363" fmla="*/ 3962 h 4040"/>
              <a:gd name="connsiteX364" fmla="*/ 12319 w 12653"/>
              <a:gd name="connsiteY364" fmla="*/ 3899 h 4040"/>
              <a:gd name="connsiteX365" fmla="*/ 12392 w 12653"/>
              <a:gd name="connsiteY365" fmla="*/ 3899 h 4040"/>
              <a:gd name="connsiteX366" fmla="*/ 12552 w 12653"/>
              <a:gd name="connsiteY366" fmla="*/ 277 h 4040"/>
              <a:gd name="connsiteX367" fmla="*/ 12552 w 12653"/>
              <a:gd name="connsiteY367" fmla="*/ 339 h 4040"/>
              <a:gd name="connsiteX368" fmla="*/ 12487 w 12653"/>
              <a:gd name="connsiteY368" fmla="*/ 339 h 4040"/>
              <a:gd name="connsiteX369" fmla="*/ 12487 w 12653"/>
              <a:gd name="connsiteY369" fmla="*/ 277 h 4040"/>
              <a:gd name="connsiteX370" fmla="*/ 12552 w 12653"/>
              <a:gd name="connsiteY370" fmla="*/ 277 h 4040"/>
              <a:gd name="connsiteX371" fmla="*/ 12552 w 12653"/>
              <a:gd name="connsiteY371" fmla="*/ 184 h 4040"/>
              <a:gd name="connsiteX372" fmla="*/ 12552 w 12653"/>
              <a:gd name="connsiteY372" fmla="*/ 255 h 4040"/>
              <a:gd name="connsiteX373" fmla="*/ 12487 w 12653"/>
              <a:gd name="connsiteY373" fmla="*/ 255 h 4040"/>
              <a:gd name="connsiteX374" fmla="*/ 12487 w 12653"/>
              <a:gd name="connsiteY374" fmla="*/ 184 h 4040"/>
              <a:gd name="connsiteX375" fmla="*/ 12552 w 12653"/>
              <a:gd name="connsiteY375" fmla="*/ 184 h 4040"/>
              <a:gd name="connsiteX376" fmla="*/ 12552 w 12653"/>
              <a:gd name="connsiteY376" fmla="*/ 102 h 4040"/>
              <a:gd name="connsiteX377" fmla="*/ 12552 w 12653"/>
              <a:gd name="connsiteY377" fmla="*/ 160 h 4040"/>
              <a:gd name="connsiteX378" fmla="*/ 12492 w 12653"/>
              <a:gd name="connsiteY378" fmla="*/ 160 h 4040"/>
              <a:gd name="connsiteX379" fmla="*/ 12492 w 12653"/>
              <a:gd name="connsiteY379" fmla="*/ 102 h 4040"/>
              <a:gd name="connsiteX380" fmla="*/ 12552 w 12653"/>
              <a:gd name="connsiteY380" fmla="*/ 102 h 4040"/>
              <a:gd name="connsiteX381" fmla="*/ 12492 w 12653"/>
              <a:gd name="connsiteY381" fmla="*/ 82 h 4040"/>
              <a:gd name="connsiteX382" fmla="*/ 12492 w 12653"/>
              <a:gd name="connsiteY382" fmla="*/ 22 h 4040"/>
              <a:gd name="connsiteX383" fmla="*/ 12630 w 12653"/>
              <a:gd name="connsiteY383" fmla="*/ 22 h 4040"/>
              <a:gd name="connsiteX384" fmla="*/ 12630 w 12653"/>
              <a:gd name="connsiteY384" fmla="*/ 160 h 4040"/>
              <a:gd name="connsiteX385" fmla="*/ 12571 w 12653"/>
              <a:gd name="connsiteY385" fmla="*/ 160 h 4040"/>
              <a:gd name="connsiteX386" fmla="*/ 12571 w 12653"/>
              <a:gd name="connsiteY386" fmla="*/ 82 h 4040"/>
              <a:gd name="connsiteX387" fmla="*/ 12492 w 12653"/>
              <a:gd name="connsiteY387" fmla="*/ 82 h 4040"/>
              <a:gd name="connsiteX388" fmla="*/ 80 w 12653"/>
              <a:gd name="connsiteY388" fmla="*/ 3489 h 4040"/>
              <a:gd name="connsiteX389" fmla="*/ 80 w 12653"/>
              <a:gd name="connsiteY389" fmla="*/ 3528 h 4040"/>
              <a:gd name="connsiteX390" fmla="*/ 39 w 12653"/>
              <a:gd name="connsiteY390" fmla="*/ 3528 h 4040"/>
              <a:gd name="connsiteX391" fmla="*/ 39 w 12653"/>
              <a:gd name="connsiteY391" fmla="*/ 3489 h 4040"/>
              <a:gd name="connsiteX392" fmla="*/ 80 w 12653"/>
              <a:gd name="connsiteY392" fmla="*/ 3489 h 4040"/>
              <a:gd name="connsiteX393" fmla="*/ 12574 w 12653"/>
              <a:gd name="connsiteY393" fmla="*/ 575 h 4040"/>
              <a:gd name="connsiteX394" fmla="*/ 12574 w 12653"/>
              <a:gd name="connsiteY394" fmla="*/ 536 h 4040"/>
              <a:gd name="connsiteX395" fmla="*/ 12615 w 12653"/>
              <a:gd name="connsiteY395" fmla="*/ 536 h 4040"/>
              <a:gd name="connsiteX396" fmla="*/ 12615 w 12653"/>
              <a:gd name="connsiteY396" fmla="*/ 575 h 4040"/>
              <a:gd name="connsiteX397" fmla="*/ 12574 w 12653"/>
              <a:gd name="connsiteY397" fmla="*/ 575 h 4040"/>
              <a:gd name="connsiteX0" fmla="*/ 12653 w 12653"/>
              <a:gd name="connsiteY0" fmla="*/ 182 h 4040"/>
              <a:gd name="connsiteX1" fmla="*/ 12653 w 12653"/>
              <a:gd name="connsiteY1" fmla="*/ 0 h 4040"/>
              <a:gd name="connsiteX2" fmla="*/ 12470 w 12653"/>
              <a:gd name="connsiteY2" fmla="*/ 0 h 4040"/>
              <a:gd name="connsiteX3" fmla="*/ 12470 w 12653"/>
              <a:gd name="connsiteY3" fmla="*/ 82 h 4040"/>
              <a:gd name="connsiteX4" fmla="*/ 12414 w 12653"/>
              <a:gd name="connsiteY4" fmla="*/ 82 h 4040"/>
              <a:gd name="connsiteX5" fmla="*/ 12414 w 12653"/>
              <a:gd name="connsiteY5" fmla="*/ 0 h 4040"/>
              <a:gd name="connsiteX6" fmla="*/ 12202 w 12653"/>
              <a:gd name="connsiteY6" fmla="*/ 0 h 4040"/>
              <a:gd name="connsiteX7" fmla="*/ 12202 w 12653"/>
              <a:gd name="connsiteY7" fmla="*/ 130 h 4040"/>
              <a:gd name="connsiteX8" fmla="*/ 12092 w 12653"/>
              <a:gd name="connsiteY8" fmla="*/ 130 h 4040"/>
              <a:gd name="connsiteX9" fmla="*/ 12092 w 12653"/>
              <a:gd name="connsiteY9" fmla="*/ 100 h 4040"/>
              <a:gd name="connsiteX10" fmla="*/ 12155 w 12653"/>
              <a:gd name="connsiteY10" fmla="*/ 100 h 4040"/>
              <a:gd name="connsiteX11" fmla="*/ 12155 w 12653"/>
              <a:gd name="connsiteY11" fmla="*/ 15 h 4040"/>
              <a:gd name="connsiteX12" fmla="*/ 12071 w 12653"/>
              <a:gd name="connsiteY12" fmla="*/ 15 h 4040"/>
              <a:gd name="connsiteX13" fmla="*/ 12071 w 12653"/>
              <a:gd name="connsiteY13" fmla="*/ 78 h 4040"/>
              <a:gd name="connsiteX14" fmla="*/ 12017 w 12653"/>
              <a:gd name="connsiteY14" fmla="*/ 78 h 4040"/>
              <a:gd name="connsiteX15" fmla="*/ 12017 w 12653"/>
              <a:gd name="connsiteY15" fmla="*/ 18 h 4040"/>
              <a:gd name="connsiteX16" fmla="*/ 637 w 12653"/>
              <a:gd name="connsiteY16" fmla="*/ 18 h 4040"/>
              <a:gd name="connsiteX17" fmla="*/ 637 w 12653"/>
              <a:gd name="connsiteY17" fmla="*/ 78 h 4040"/>
              <a:gd name="connsiteX18" fmla="*/ 583 w 12653"/>
              <a:gd name="connsiteY18" fmla="*/ 78 h 4040"/>
              <a:gd name="connsiteX19" fmla="*/ 583 w 12653"/>
              <a:gd name="connsiteY19" fmla="*/ 15 h 4040"/>
              <a:gd name="connsiteX20" fmla="*/ 499 w 12653"/>
              <a:gd name="connsiteY20" fmla="*/ 15 h 4040"/>
              <a:gd name="connsiteX21" fmla="*/ 499 w 12653"/>
              <a:gd name="connsiteY21" fmla="*/ 100 h 4040"/>
              <a:gd name="connsiteX22" fmla="*/ 561 w 12653"/>
              <a:gd name="connsiteY22" fmla="*/ 100 h 4040"/>
              <a:gd name="connsiteX23" fmla="*/ 561 w 12653"/>
              <a:gd name="connsiteY23" fmla="*/ 130 h 4040"/>
              <a:gd name="connsiteX24" fmla="*/ 451 w 12653"/>
              <a:gd name="connsiteY24" fmla="*/ 130 h 4040"/>
              <a:gd name="connsiteX25" fmla="*/ 451 w 12653"/>
              <a:gd name="connsiteY25" fmla="*/ 0 h 4040"/>
              <a:gd name="connsiteX26" fmla="*/ 240 w 12653"/>
              <a:gd name="connsiteY26" fmla="*/ 0 h 4040"/>
              <a:gd name="connsiteX27" fmla="*/ 240 w 12653"/>
              <a:gd name="connsiteY27" fmla="*/ 82 h 4040"/>
              <a:gd name="connsiteX28" fmla="*/ 184 w 12653"/>
              <a:gd name="connsiteY28" fmla="*/ 82 h 4040"/>
              <a:gd name="connsiteX29" fmla="*/ 184 w 12653"/>
              <a:gd name="connsiteY29" fmla="*/ 0 h 4040"/>
              <a:gd name="connsiteX30" fmla="*/ 0 w 12653"/>
              <a:gd name="connsiteY30" fmla="*/ 0 h 4040"/>
              <a:gd name="connsiteX31" fmla="*/ 0 w 12653"/>
              <a:gd name="connsiteY31" fmla="*/ 182 h 4040"/>
              <a:gd name="connsiteX32" fmla="*/ 82 w 12653"/>
              <a:gd name="connsiteY32" fmla="*/ 182 h 4040"/>
              <a:gd name="connsiteX33" fmla="*/ 82 w 12653"/>
              <a:gd name="connsiteY33" fmla="*/ 255 h 4040"/>
              <a:gd name="connsiteX34" fmla="*/ 2 w 12653"/>
              <a:gd name="connsiteY34" fmla="*/ 255 h 4040"/>
              <a:gd name="connsiteX35" fmla="*/ 2 w 12653"/>
              <a:gd name="connsiteY35" fmla="*/ 467 h 4040"/>
              <a:gd name="connsiteX36" fmla="*/ 132 w 12653"/>
              <a:gd name="connsiteY36" fmla="*/ 467 h 4040"/>
              <a:gd name="connsiteX37" fmla="*/ 132 w 12653"/>
              <a:gd name="connsiteY37" fmla="*/ 575 h 4040"/>
              <a:gd name="connsiteX38" fmla="*/ 102 w 12653"/>
              <a:gd name="connsiteY38" fmla="*/ 575 h 4040"/>
              <a:gd name="connsiteX39" fmla="*/ 102 w 12653"/>
              <a:gd name="connsiteY39" fmla="*/ 514 h 4040"/>
              <a:gd name="connsiteX40" fmla="*/ 17 w 12653"/>
              <a:gd name="connsiteY40" fmla="*/ 514 h 4040"/>
              <a:gd name="connsiteX41" fmla="*/ 17 w 12653"/>
              <a:gd name="connsiteY41" fmla="*/ 596 h 4040"/>
              <a:gd name="connsiteX42" fmla="*/ 80 w 12653"/>
              <a:gd name="connsiteY42" fmla="*/ 596 h 4040"/>
              <a:gd name="connsiteX43" fmla="*/ 80 w 12653"/>
              <a:gd name="connsiteY43" fmla="*/ 652 h 4040"/>
              <a:gd name="connsiteX44" fmla="*/ 20 w 12653"/>
              <a:gd name="connsiteY44" fmla="*/ 652 h 4040"/>
              <a:gd name="connsiteX45" fmla="*/ 20 w 12653"/>
              <a:gd name="connsiteY45" fmla="*/ 2708 h 4040"/>
              <a:gd name="connsiteX46" fmla="*/ 80 w 12653"/>
              <a:gd name="connsiteY46" fmla="*/ 2708 h 4040"/>
              <a:gd name="connsiteX47" fmla="*/ 80 w 12653"/>
              <a:gd name="connsiteY47" fmla="*/ 2765 h 4040"/>
              <a:gd name="connsiteX48" fmla="*/ 17 w 12653"/>
              <a:gd name="connsiteY48" fmla="*/ 2765 h 4040"/>
              <a:gd name="connsiteX49" fmla="*/ 17 w 12653"/>
              <a:gd name="connsiteY49" fmla="*/ 2847 h 4040"/>
              <a:gd name="connsiteX50" fmla="*/ 102 w 12653"/>
              <a:gd name="connsiteY50" fmla="*/ 2847 h 4040"/>
              <a:gd name="connsiteX51" fmla="*/ 102 w 12653"/>
              <a:gd name="connsiteY51" fmla="*/ 2786 h 4040"/>
              <a:gd name="connsiteX52" fmla="*/ 132 w 12653"/>
              <a:gd name="connsiteY52" fmla="*/ 2786 h 4040"/>
              <a:gd name="connsiteX53" fmla="*/ 132 w 12653"/>
              <a:gd name="connsiteY53" fmla="*/ 2894 h 4040"/>
              <a:gd name="connsiteX54" fmla="*/ 2 w 12653"/>
              <a:gd name="connsiteY54" fmla="*/ 2894 h 4040"/>
              <a:gd name="connsiteX55" fmla="*/ 2 w 12653"/>
              <a:gd name="connsiteY55" fmla="*/ 3106 h 4040"/>
              <a:gd name="connsiteX56" fmla="*/ 82 w 12653"/>
              <a:gd name="connsiteY56" fmla="*/ 3106 h 4040"/>
              <a:gd name="connsiteX57" fmla="*/ 82 w 12653"/>
              <a:gd name="connsiteY57" fmla="*/ 3179 h 4040"/>
              <a:gd name="connsiteX58" fmla="*/ 0 w 12653"/>
              <a:gd name="connsiteY58" fmla="*/ 3179 h 4040"/>
              <a:gd name="connsiteX59" fmla="*/ 0 w 12653"/>
              <a:gd name="connsiteY59" fmla="*/ 3360 h 4040"/>
              <a:gd name="connsiteX60" fmla="*/ 184 w 12653"/>
              <a:gd name="connsiteY60" fmla="*/ 3360 h 4040"/>
              <a:gd name="connsiteX61" fmla="*/ 184 w 12653"/>
              <a:gd name="connsiteY61" fmla="*/ 3278 h 4040"/>
              <a:gd name="connsiteX62" fmla="*/ 240 w 12653"/>
              <a:gd name="connsiteY62" fmla="*/ 3278 h 4040"/>
              <a:gd name="connsiteX63" fmla="*/ 240 w 12653"/>
              <a:gd name="connsiteY63" fmla="*/ 3360 h 4040"/>
              <a:gd name="connsiteX64" fmla="*/ 451 w 12653"/>
              <a:gd name="connsiteY64" fmla="*/ 3360 h 4040"/>
              <a:gd name="connsiteX65" fmla="*/ 451 w 12653"/>
              <a:gd name="connsiteY65" fmla="*/ 3231 h 4040"/>
              <a:gd name="connsiteX66" fmla="*/ 561 w 12653"/>
              <a:gd name="connsiteY66" fmla="*/ 3231 h 4040"/>
              <a:gd name="connsiteX67" fmla="*/ 561 w 12653"/>
              <a:gd name="connsiteY67" fmla="*/ 3261 h 4040"/>
              <a:gd name="connsiteX68" fmla="*/ 499 w 12653"/>
              <a:gd name="connsiteY68" fmla="*/ 3261 h 4040"/>
              <a:gd name="connsiteX69" fmla="*/ 499 w 12653"/>
              <a:gd name="connsiteY69" fmla="*/ 3345 h 4040"/>
              <a:gd name="connsiteX70" fmla="*/ 583 w 12653"/>
              <a:gd name="connsiteY70" fmla="*/ 3345 h 4040"/>
              <a:gd name="connsiteX71" fmla="*/ 583 w 12653"/>
              <a:gd name="connsiteY71" fmla="*/ 3283 h 4040"/>
              <a:gd name="connsiteX72" fmla="*/ 637 w 12653"/>
              <a:gd name="connsiteY72" fmla="*/ 3283 h 4040"/>
              <a:gd name="connsiteX73" fmla="*/ 637 w 12653"/>
              <a:gd name="connsiteY73" fmla="*/ 3343 h 4040"/>
              <a:gd name="connsiteX74" fmla="*/ 12017 w 12653"/>
              <a:gd name="connsiteY74" fmla="*/ 3343 h 4040"/>
              <a:gd name="connsiteX75" fmla="*/ 12017 w 12653"/>
              <a:gd name="connsiteY75" fmla="*/ 3283 h 4040"/>
              <a:gd name="connsiteX76" fmla="*/ 12071 w 12653"/>
              <a:gd name="connsiteY76" fmla="*/ 3283 h 4040"/>
              <a:gd name="connsiteX77" fmla="*/ 12071 w 12653"/>
              <a:gd name="connsiteY77" fmla="*/ 3345 h 4040"/>
              <a:gd name="connsiteX78" fmla="*/ 12155 w 12653"/>
              <a:gd name="connsiteY78" fmla="*/ 3345 h 4040"/>
              <a:gd name="connsiteX79" fmla="*/ 12155 w 12653"/>
              <a:gd name="connsiteY79" fmla="*/ 3261 h 4040"/>
              <a:gd name="connsiteX80" fmla="*/ 12092 w 12653"/>
              <a:gd name="connsiteY80" fmla="*/ 3261 h 4040"/>
              <a:gd name="connsiteX81" fmla="*/ 12092 w 12653"/>
              <a:gd name="connsiteY81" fmla="*/ 3231 h 4040"/>
              <a:gd name="connsiteX82" fmla="*/ 12202 w 12653"/>
              <a:gd name="connsiteY82" fmla="*/ 3231 h 4040"/>
              <a:gd name="connsiteX83" fmla="*/ 12202 w 12653"/>
              <a:gd name="connsiteY83" fmla="*/ 3360 h 4040"/>
              <a:gd name="connsiteX84" fmla="*/ 12414 w 12653"/>
              <a:gd name="connsiteY84" fmla="*/ 3360 h 4040"/>
              <a:gd name="connsiteX85" fmla="*/ 12414 w 12653"/>
              <a:gd name="connsiteY85" fmla="*/ 3278 h 4040"/>
              <a:gd name="connsiteX86" fmla="*/ 12470 w 12653"/>
              <a:gd name="connsiteY86" fmla="*/ 3278 h 4040"/>
              <a:gd name="connsiteX87" fmla="*/ 12470 w 12653"/>
              <a:gd name="connsiteY87" fmla="*/ 3360 h 4040"/>
              <a:gd name="connsiteX88" fmla="*/ 12653 w 12653"/>
              <a:gd name="connsiteY88" fmla="*/ 3360 h 4040"/>
              <a:gd name="connsiteX89" fmla="*/ 12653 w 12653"/>
              <a:gd name="connsiteY89" fmla="*/ 3179 h 4040"/>
              <a:gd name="connsiteX90" fmla="*/ 12571 w 12653"/>
              <a:gd name="connsiteY90" fmla="*/ 3179 h 4040"/>
              <a:gd name="connsiteX91" fmla="*/ 12571 w 12653"/>
              <a:gd name="connsiteY91" fmla="*/ 3106 h 4040"/>
              <a:gd name="connsiteX92" fmla="*/ 12651 w 12653"/>
              <a:gd name="connsiteY92" fmla="*/ 3106 h 4040"/>
              <a:gd name="connsiteX93" fmla="*/ 12651 w 12653"/>
              <a:gd name="connsiteY93" fmla="*/ 2894 h 4040"/>
              <a:gd name="connsiteX94" fmla="*/ 12522 w 12653"/>
              <a:gd name="connsiteY94" fmla="*/ 2894 h 4040"/>
              <a:gd name="connsiteX95" fmla="*/ 12522 w 12653"/>
              <a:gd name="connsiteY95" fmla="*/ 2786 h 4040"/>
              <a:gd name="connsiteX96" fmla="*/ 12552 w 12653"/>
              <a:gd name="connsiteY96" fmla="*/ 2786 h 4040"/>
              <a:gd name="connsiteX97" fmla="*/ 12552 w 12653"/>
              <a:gd name="connsiteY97" fmla="*/ 2847 h 4040"/>
              <a:gd name="connsiteX98" fmla="*/ 12636 w 12653"/>
              <a:gd name="connsiteY98" fmla="*/ 2847 h 4040"/>
              <a:gd name="connsiteX99" fmla="*/ 12636 w 12653"/>
              <a:gd name="connsiteY99" fmla="*/ 2765 h 4040"/>
              <a:gd name="connsiteX100" fmla="*/ 12574 w 12653"/>
              <a:gd name="connsiteY100" fmla="*/ 2765 h 4040"/>
              <a:gd name="connsiteX101" fmla="*/ 12574 w 12653"/>
              <a:gd name="connsiteY101" fmla="*/ 2708 h 4040"/>
              <a:gd name="connsiteX102" fmla="*/ 12634 w 12653"/>
              <a:gd name="connsiteY102" fmla="*/ 2708 h 4040"/>
              <a:gd name="connsiteX103" fmla="*/ 12634 w 12653"/>
              <a:gd name="connsiteY103" fmla="*/ 652 h 4040"/>
              <a:gd name="connsiteX104" fmla="*/ 12574 w 12653"/>
              <a:gd name="connsiteY104" fmla="*/ 652 h 4040"/>
              <a:gd name="connsiteX105" fmla="*/ 12574 w 12653"/>
              <a:gd name="connsiteY105" fmla="*/ 596 h 4040"/>
              <a:gd name="connsiteX106" fmla="*/ 12636 w 12653"/>
              <a:gd name="connsiteY106" fmla="*/ 596 h 4040"/>
              <a:gd name="connsiteX107" fmla="*/ 12636 w 12653"/>
              <a:gd name="connsiteY107" fmla="*/ 514 h 4040"/>
              <a:gd name="connsiteX108" fmla="*/ 12552 w 12653"/>
              <a:gd name="connsiteY108" fmla="*/ 514 h 4040"/>
              <a:gd name="connsiteX109" fmla="*/ 12552 w 12653"/>
              <a:gd name="connsiteY109" fmla="*/ 575 h 4040"/>
              <a:gd name="connsiteX110" fmla="*/ 12522 w 12653"/>
              <a:gd name="connsiteY110" fmla="*/ 575 h 4040"/>
              <a:gd name="connsiteX111" fmla="*/ 12522 w 12653"/>
              <a:gd name="connsiteY111" fmla="*/ 467 h 4040"/>
              <a:gd name="connsiteX112" fmla="*/ 12651 w 12653"/>
              <a:gd name="connsiteY112" fmla="*/ 467 h 4040"/>
              <a:gd name="connsiteX113" fmla="*/ 12651 w 12653"/>
              <a:gd name="connsiteY113" fmla="*/ 255 h 4040"/>
              <a:gd name="connsiteX114" fmla="*/ 12571 w 12653"/>
              <a:gd name="connsiteY114" fmla="*/ 255 h 4040"/>
              <a:gd name="connsiteX115" fmla="*/ 12571 w 12653"/>
              <a:gd name="connsiteY115" fmla="*/ 182 h 4040"/>
              <a:gd name="connsiteX116" fmla="*/ 12653 w 12653"/>
              <a:gd name="connsiteY116" fmla="*/ 182 h 4040"/>
              <a:gd name="connsiteX117" fmla="*/ 561 w 12653"/>
              <a:gd name="connsiteY117" fmla="*/ 3283 h 4040"/>
              <a:gd name="connsiteX118" fmla="*/ 561 w 12653"/>
              <a:gd name="connsiteY118" fmla="*/ 3324 h 4040"/>
              <a:gd name="connsiteX119" fmla="*/ 520 w 12653"/>
              <a:gd name="connsiteY119" fmla="*/ 3324 h 4040"/>
              <a:gd name="connsiteX120" fmla="*/ 520 w 12653"/>
              <a:gd name="connsiteY120" fmla="*/ 3283 h 4040"/>
              <a:gd name="connsiteX121" fmla="*/ 561 w 12653"/>
              <a:gd name="connsiteY121" fmla="*/ 3283 h 4040"/>
              <a:gd name="connsiteX122" fmla="*/ 12092 w 12653"/>
              <a:gd name="connsiteY122" fmla="*/ 78 h 4040"/>
              <a:gd name="connsiteX123" fmla="*/ 12092 w 12653"/>
              <a:gd name="connsiteY123" fmla="*/ 37 h 4040"/>
              <a:gd name="connsiteX124" fmla="*/ 12133 w 12653"/>
              <a:gd name="connsiteY124" fmla="*/ 37 h 4040"/>
              <a:gd name="connsiteX125" fmla="*/ 12133 w 12653"/>
              <a:gd name="connsiteY125" fmla="*/ 78 h 4040"/>
              <a:gd name="connsiteX126" fmla="*/ 12092 w 12653"/>
              <a:gd name="connsiteY126" fmla="*/ 78 h 4040"/>
              <a:gd name="connsiteX127" fmla="*/ 12574 w 12653"/>
              <a:gd name="connsiteY127" fmla="*/ 2825 h 4040"/>
              <a:gd name="connsiteX128" fmla="*/ 12574 w 12653"/>
              <a:gd name="connsiteY128" fmla="*/ 2786 h 4040"/>
              <a:gd name="connsiteX129" fmla="*/ 12615 w 12653"/>
              <a:gd name="connsiteY129" fmla="*/ 2786 h 4040"/>
              <a:gd name="connsiteX130" fmla="*/ 12615 w 12653"/>
              <a:gd name="connsiteY130" fmla="*/ 2825 h 4040"/>
              <a:gd name="connsiteX131" fmla="*/ 12574 w 12653"/>
              <a:gd name="connsiteY131" fmla="*/ 2825 h 4040"/>
              <a:gd name="connsiteX132" fmla="*/ 12492 w 12653"/>
              <a:gd name="connsiteY132" fmla="*/ 3339 h 4040"/>
              <a:gd name="connsiteX133" fmla="*/ 12492 w 12653"/>
              <a:gd name="connsiteY133" fmla="*/ 3278 h 4040"/>
              <a:gd name="connsiteX134" fmla="*/ 12571 w 12653"/>
              <a:gd name="connsiteY134" fmla="*/ 3278 h 4040"/>
              <a:gd name="connsiteX135" fmla="*/ 12571 w 12653"/>
              <a:gd name="connsiteY135" fmla="*/ 3201 h 4040"/>
              <a:gd name="connsiteX136" fmla="*/ 12630 w 12653"/>
              <a:gd name="connsiteY136" fmla="*/ 3201 h 4040"/>
              <a:gd name="connsiteX137" fmla="*/ 12630 w 12653"/>
              <a:gd name="connsiteY137" fmla="*/ 3339 h 4040"/>
              <a:gd name="connsiteX138" fmla="*/ 12492 w 12653"/>
              <a:gd name="connsiteY138" fmla="*/ 3339 h 4040"/>
              <a:gd name="connsiteX139" fmla="*/ 12492 w 12653"/>
              <a:gd name="connsiteY139" fmla="*/ 3259 h 4040"/>
              <a:gd name="connsiteX140" fmla="*/ 12492 w 12653"/>
              <a:gd name="connsiteY140" fmla="*/ 3201 h 4040"/>
              <a:gd name="connsiteX141" fmla="*/ 12552 w 12653"/>
              <a:gd name="connsiteY141" fmla="*/ 3201 h 4040"/>
              <a:gd name="connsiteX142" fmla="*/ 12552 w 12653"/>
              <a:gd name="connsiteY142" fmla="*/ 3259 h 4040"/>
              <a:gd name="connsiteX143" fmla="*/ 12492 w 12653"/>
              <a:gd name="connsiteY143" fmla="*/ 3259 h 4040"/>
              <a:gd name="connsiteX144" fmla="*/ 12487 w 12653"/>
              <a:gd name="connsiteY144" fmla="*/ 3084 h 4040"/>
              <a:gd name="connsiteX145" fmla="*/ 12487 w 12653"/>
              <a:gd name="connsiteY145" fmla="*/ 3021 h 4040"/>
              <a:gd name="connsiteX146" fmla="*/ 12552 w 12653"/>
              <a:gd name="connsiteY146" fmla="*/ 3021 h 4040"/>
              <a:gd name="connsiteX147" fmla="*/ 12552 w 12653"/>
              <a:gd name="connsiteY147" fmla="*/ 3084 h 4040"/>
              <a:gd name="connsiteX148" fmla="*/ 12487 w 12653"/>
              <a:gd name="connsiteY148" fmla="*/ 3084 h 4040"/>
              <a:gd name="connsiteX149" fmla="*/ 12552 w 12653"/>
              <a:gd name="connsiteY149" fmla="*/ 3106 h 4040"/>
              <a:gd name="connsiteX150" fmla="*/ 12552 w 12653"/>
              <a:gd name="connsiteY150" fmla="*/ 3177 h 4040"/>
              <a:gd name="connsiteX151" fmla="*/ 12487 w 12653"/>
              <a:gd name="connsiteY151" fmla="*/ 3177 h 4040"/>
              <a:gd name="connsiteX152" fmla="*/ 12487 w 12653"/>
              <a:gd name="connsiteY152" fmla="*/ 3106 h 4040"/>
              <a:gd name="connsiteX153" fmla="*/ 12552 w 12653"/>
              <a:gd name="connsiteY153" fmla="*/ 3106 h 4040"/>
              <a:gd name="connsiteX154" fmla="*/ 12470 w 12653"/>
              <a:gd name="connsiteY154" fmla="*/ 3196 h 4040"/>
              <a:gd name="connsiteX155" fmla="*/ 12470 w 12653"/>
              <a:gd name="connsiteY155" fmla="*/ 3259 h 4040"/>
              <a:gd name="connsiteX156" fmla="*/ 12414 w 12653"/>
              <a:gd name="connsiteY156" fmla="*/ 3259 h 4040"/>
              <a:gd name="connsiteX157" fmla="*/ 12414 w 12653"/>
              <a:gd name="connsiteY157" fmla="*/ 3196 h 4040"/>
              <a:gd name="connsiteX158" fmla="*/ 12470 w 12653"/>
              <a:gd name="connsiteY158" fmla="*/ 3196 h 4040"/>
              <a:gd name="connsiteX159" fmla="*/ 12470 w 12653"/>
              <a:gd name="connsiteY159" fmla="*/ 3106 h 4040"/>
              <a:gd name="connsiteX160" fmla="*/ 12470 w 12653"/>
              <a:gd name="connsiteY160" fmla="*/ 3177 h 4040"/>
              <a:gd name="connsiteX161" fmla="*/ 12414 w 12653"/>
              <a:gd name="connsiteY161" fmla="*/ 3177 h 4040"/>
              <a:gd name="connsiteX162" fmla="*/ 12414 w 12653"/>
              <a:gd name="connsiteY162" fmla="*/ 3106 h 4040"/>
              <a:gd name="connsiteX163" fmla="*/ 12470 w 12653"/>
              <a:gd name="connsiteY163" fmla="*/ 3106 h 4040"/>
              <a:gd name="connsiteX164" fmla="*/ 12092 w 12653"/>
              <a:gd name="connsiteY164" fmla="*/ 3324 h 4040"/>
              <a:gd name="connsiteX165" fmla="*/ 12092 w 12653"/>
              <a:gd name="connsiteY165" fmla="*/ 3283 h 4040"/>
              <a:gd name="connsiteX166" fmla="*/ 12133 w 12653"/>
              <a:gd name="connsiteY166" fmla="*/ 3283 h 4040"/>
              <a:gd name="connsiteX167" fmla="*/ 12133 w 12653"/>
              <a:gd name="connsiteY167" fmla="*/ 3324 h 4040"/>
              <a:gd name="connsiteX168" fmla="*/ 12092 w 12653"/>
              <a:gd name="connsiteY168" fmla="*/ 3324 h 4040"/>
              <a:gd name="connsiteX169" fmla="*/ 240 w 12653"/>
              <a:gd name="connsiteY169" fmla="*/ 3196 h 4040"/>
              <a:gd name="connsiteX170" fmla="*/ 240 w 12653"/>
              <a:gd name="connsiteY170" fmla="*/ 3259 h 4040"/>
              <a:gd name="connsiteX171" fmla="*/ 184 w 12653"/>
              <a:gd name="connsiteY171" fmla="*/ 3259 h 4040"/>
              <a:gd name="connsiteX172" fmla="*/ 184 w 12653"/>
              <a:gd name="connsiteY172" fmla="*/ 3196 h 4040"/>
              <a:gd name="connsiteX173" fmla="*/ 240 w 12653"/>
              <a:gd name="connsiteY173" fmla="*/ 3196 h 4040"/>
              <a:gd name="connsiteX174" fmla="*/ 240 w 12653"/>
              <a:gd name="connsiteY174" fmla="*/ 3106 h 4040"/>
              <a:gd name="connsiteX175" fmla="*/ 240 w 12653"/>
              <a:gd name="connsiteY175" fmla="*/ 3177 h 4040"/>
              <a:gd name="connsiteX176" fmla="*/ 184 w 12653"/>
              <a:gd name="connsiteY176" fmla="*/ 3177 h 4040"/>
              <a:gd name="connsiteX177" fmla="*/ 184 w 12653"/>
              <a:gd name="connsiteY177" fmla="*/ 3106 h 4040"/>
              <a:gd name="connsiteX178" fmla="*/ 240 w 12653"/>
              <a:gd name="connsiteY178" fmla="*/ 3106 h 4040"/>
              <a:gd name="connsiteX179" fmla="*/ 102 w 12653"/>
              <a:gd name="connsiteY179" fmla="*/ 3084 h 4040"/>
              <a:gd name="connsiteX180" fmla="*/ 102 w 12653"/>
              <a:gd name="connsiteY180" fmla="*/ 3021 h 4040"/>
              <a:gd name="connsiteX181" fmla="*/ 166 w 12653"/>
              <a:gd name="connsiteY181" fmla="*/ 3021 h 4040"/>
              <a:gd name="connsiteX182" fmla="*/ 166 w 12653"/>
              <a:gd name="connsiteY182" fmla="*/ 3084 h 4040"/>
              <a:gd name="connsiteX183" fmla="*/ 102 w 12653"/>
              <a:gd name="connsiteY183" fmla="*/ 3084 h 4040"/>
              <a:gd name="connsiteX184" fmla="*/ 102 w 12653"/>
              <a:gd name="connsiteY184" fmla="*/ 3177 h 4040"/>
              <a:gd name="connsiteX185" fmla="*/ 102 w 12653"/>
              <a:gd name="connsiteY185" fmla="*/ 3106 h 4040"/>
              <a:gd name="connsiteX186" fmla="*/ 166 w 12653"/>
              <a:gd name="connsiteY186" fmla="*/ 3106 h 4040"/>
              <a:gd name="connsiteX187" fmla="*/ 166 w 12653"/>
              <a:gd name="connsiteY187" fmla="*/ 3177 h 4040"/>
              <a:gd name="connsiteX188" fmla="*/ 102 w 12653"/>
              <a:gd name="connsiteY188" fmla="*/ 3177 h 4040"/>
              <a:gd name="connsiteX189" fmla="*/ 102 w 12653"/>
              <a:gd name="connsiteY189" fmla="*/ 3259 h 4040"/>
              <a:gd name="connsiteX190" fmla="*/ 102 w 12653"/>
              <a:gd name="connsiteY190" fmla="*/ 3201 h 4040"/>
              <a:gd name="connsiteX191" fmla="*/ 162 w 12653"/>
              <a:gd name="connsiteY191" fmla="*/ 3201 h 4040"/>
              <a:gd name="connsiteX192" fmla="*/ 162 w 12653"/>
              <a:gd name="connsiteY192" fmla="*/ 3259 h 4040"/>
              <a:gd name="connsiteX193" fmla="*/ 102 w 12653"/>
              <a:gd name="connsiteY193" fmla="*/ 3259 h 4040"/>
              <a:gd name="connsiteX194" fmla="*/ 162 w 12653"/>
              <a:gd name="connsiteY194" fmla="*/ 3278 h 4040"/>
              <a:gd name="connsiteX195" fmla="*/ 162 w 12653"/>
              <a:gd name="connsiteY195" fmla="*/ 3339 h 4040"/>
              <a:gd name="connsiteX196" fmla="*/ 24 w 12653"/>
              <a:gd name="connsiteY196" fmla="*/ 3339 h 4040"/>
              <a:gd name="connsiteX197" fmla="*/ 24 w 12653"/>
              <a:gd name="connsiteY197" fmla="*/ 3201 h 4040"/>
              <a:gd name="connsiteX198" fmla="*/ 82 w 12653"/>
              <a:gd name="connsiteY198" fmla="*/ 3201 h 4040"/>
              <a:gd name="connsiteX199" fmla="*/ 82 w 12653"/>
              <a:gd name="connsiteY199" fmla="*/ 3278 h 4040"/>
              <a:gd name="connsiteX200" fmla="*/ 162 w 12653"/>
              <a:gd name="connsiteY200" fmla="*/ 3278 h 4040"/>
              <a:gd name="connsiteX201" fmla="*/ 80 w 12653"/>
              <a:gd name="connsiteY201" fmla="*/ 536 h 4040"/>
              <a:gd name="connsiteX202" fmla="*/ 80 w 12653"/>
              <a:gd name="connsiteY202" fmla="*/ 575 h 4040"/>
              <a:gd name="connsiteX203" fmla="*/ 39 w 12653"/>
              <a:gd name="connsiteY203" fmla="*/ 575 h 4040"/>
              <a:gd name="connsiteX204" fmla="*/ 39 w 12653"/>
              <a:gd name="connsiteY204" fmla="*/ 536 h 4040"/>
              <a:gd name="connsiteX205" fmla="*/ 80 w 12653"/>
              <a:gd name="connsiteY205" fmla="*/ 536 h 4040"/>
              <a:gd name="connsiteX206" fmla="*/ 162 w 12653"/>
              <a:gd name="connsiteY206" fmla="*/ 22 h 4040"/>
              <a:gd name="connsiteX207" fmla="*/ 162 w 12653"/>
              <a:gd name="connsiteY207" fmla="*/ 82 h 4040"/>
              <a:gd name="connsiteX208" fmla="*/ 82 w 12653"/>
              <a:gd name="connsiteY208" fmla="*/ 82 h 4040"/>
              <a:gd name="connsiteX209" fmla="*/ 82 w 12653"/>
              <a:gd name="connsiteY209" fmla="*/ 160 h 4040"/>
              <a:gd name="connsiteX210" fmla="*/ 24 w 12653"/>
              <a:gd name="connsiteY210" fmla="*/ 160 h 4040"/>
              <a:gd name="connsiteX211" fmla="*/ 24 w 12653"/>
              <a:gd name="connsiteY211" fmla="*/ 22 h 4040"/>
              <a:gd name="connsiteX212" fmla="*/ 162 w 12653"/>
              <a:gd name="connsiteY212" fmla="*/ 22 h 4040"/>
              <a:gd name="connsiteX213" fmla="*/ 162 w 12653"/>
              <a:gd name="connsiteY213" fmla="*/ 102 h 4040"/>
              <a:gd name="connsiteX214" fmla="*/ 162 w 12653"/>
              <a:gd name="connsiteY214" fmla="*/ 160 h 4040"/>
              <a:gd name="connsiteX215" fmla="*/ 102 w 12653"/>
              <a:gd name="connsiteY215" fmla="*/ 160 h 4040"/>
              <a:gd name="connsiteX216" fmla="*/ 102 w 12653"/>
              <a:gd name="connsiteY216" fmla="*/ 102 h 4040"/>
              <a:gd name="connsiteX217" fmla="*/ 162 w 12653"/>
              <a:gd name="connsiteY217" fmla="*/ 102 h 4040"/>
              <a:gd name="connsiteX218" fmla="*/ 166 w 12653"/>
              <a:gd name="connsiteY218" fmla="*/ 277 h 4040"/>
              <a:gd name="connsiteX219" fmla="*/ 166 w 12653"/>
              <a:gd name="connsiteY219" fmla="*/ 339 h 4040"/>
              <a:gd name="connsiteX220" fmla="*/ 102 w 12653"/>
              <a:gd name="connsiteY220" fmla="*/ 339 h 4040"/>
              <a:gd name="connsiteX221" fmla="*/ 102 w 12653"/>
              <a:gd name="connsiteY221" fmla="*/ 277 h 4040"/>
              <a:gd name="connsiteX222" fmla="*/ 166 w 12653"/>
              <a:gd name="connsiteY222" fmla="*/ 277 h 4040"/>
              <a:gd name="connsiteX223" fmla="*/ 102 w 12653"/>
              <a:gd name="connsiteY223" fmla="*/ 255 h 4040"/>
              <a:gd name="connsiteX224" fmla="*/ 102 w 12653"/>
              <a:gd name="connsiteY224" fmla="*/ 184 h 4040"/>
              <a:gd name="connsiteX225" fmla="*/ 166 w 12653"/>
              <a:gd name="connsiteY225" fmla="*/ 184 h 4040"/>
              <a:gd name="connsiteX226" fmla="*/ 166 w 12653"/>
              <a:gd name="connsiteY226" fmla="*/ 255 h 4040"/>
              <a:gd name="connsiteX227" fmla="*/ 102 w 12653"/>
              <a:gd name="connsiteY227" fmla="*/ 255 h 4040"/>
              <a:gd name="connsiteX228" fmla="*/ 184 w 12653"/>
              <a:gd name="connsiteY228" fmla="*/ 255 h 4040"/>
              <a:gd name="connsiteX229" fmla="*/ 184 w 12653"/>
              <a:gd name="connsiteY229" fmla="*/ 184 h 4040"/>
              <a:gd name="connsiteX230" fmla="*/ 240 w 12653"/>
              <a:gd name="connsiteY230" fmla="*/ 184 h 4040"/>
              <a:gd name="connsiteX231" fmla="*/ 240 w 12653"/>
              <a:gd name="connsiteY231" fmla="*/ 255 h 4040"/>
              <a:gd name="connsiteX232" fmla="*/ 184 w 12653"/>
              <a:gd name="connsiteY232" fmla="*/ 255 h 4040"/>
              <a:gd name="connsiteX233" fmla="*/ 184 w 12653"/>
              <a:gd name="connsiteY233" fmla="*/ 164 h 4040"/>
              <a:gd name="connsiteX234" fmla="*/ 184 w 12653"/>
              <a:gd name="connsiteY234" fmla="*/ 102 h 4040"/>
              <a:gd name="connsiteX235" fmla="*/ 240 w 12653"/>
              <a:gd name="connsiteY235" fmla="*/ 102 h 4040"/>
              <a:gd name="connsiteX236" fmla="*/ 240 w 12653"/>
              <a:gd name="connsiteY236" fmla="*/ 164 h 4040"/>
              <a:gd name="connsiteX237" fmla="*/ 184 w 12653"/>
              <a:gd name="connsiteY237" fmla="*/ 164 h 4040"/>
              <a:gd name="connsiteX238" fmla="*/ 561 w 12653"/>
              <a:gd name="connsiteY238" fmla="*/ 37 h 4040"/>
              <a:gd name="connsiteX239" fmla="*/ 561 w 12653"/>
              <a:gd name="connsiteY239" fmla="*/ 78 h 4040"/>
              <a:gd name="connsiteX240" fmla="*/ 520 w 12653"/>
              <a:gd name="connsiteY240" fmla="*/ 78 h 4040"/>
              <a:gd name="connsiteX241" fmla="*/ 520 w 12653"/>
              <a:gd name="connsiteY241" fmla="*/ 37 h 4040"/>
              <a:gd name="connsiteX242" fmla="*/ 561 w 12653"/>
              <a:gd name="connsiteY242" fmla="*/ 37 h 4040"/>
              <a:gd name="connsiteX243" fmla="*/ 12414 w 12653"/>
              <a:gd name="connsiteY243" fmla="*/ 164 h 4040"/>
              <a:gd name="connsiteX244" fmla="*/ 12414 w 12653"/>
              <a:gd name="connsiteY244" fmla="*/ 102 h 4040"/>
              <a:gd name="connsiteX245" fmla="*/ 12470 w 12653"/>
              <a:gd name="connsiteY245" fmla="*/ 102 h 4040"/>
              <a:gd name="connsiteX246" fmla="*/ 12470 w 12653"/>
              <a:gd name="connsiteY246" fmla="*/ 164 h 4040"/>
              <a:gd name="connsiteX247" fmla="*/ 12414 w 12653"/>
              <a:gd name="connsiteY247" fmla="*/ 164 h 4040"/>
              <a:gd name="connsiteX248" fmla="*/ 12414 w 12653"/>
              <a:gd name="connsiteY248" fmla="*/ 255 h 4040"/>
              <a:gd name="connsiteX249" fmla="*/ 12414 w 12653"/>
              <a:gd name="connsiteY249" fmla="*/ 184 h 4040"/>
              <a:gd name="connsiteX250" fmla="*/ 12470 w 12653"/>
              <a:gd name="connsiteY250" fmla="*/ 184 h 4040"/>
              <a:gd name="connsiteX251" fmla="*/ 12470 w 12653"/>
              <a:gd name="connsiteY251" fmla="*/ 255 h 4040"/>
              <a:gd name="connsiteX252" fmla="*/ 12414 w 12653"/>
              <a:gd name="connsiteY252" fmla="*/ 255 h 4040"/>
              <a:gd name="connsiteX253" fmla="*/ 12552 w 12653"/>
              <a:gd name="connsiteY253" fmla="*/ 596 h 4040"/>
              <a:gd name="connsiteX254" fmla="*/ 12552 w 12653"/>
              <a:gd name="connsiteY254" fmla="*/ 674 h 4040"/>
              <a:gd name="connsiteX255" fmla="*/ 12612 w 12653"/>
              <a:gd name="connsiteY255" fmla="*/ 674 h 4040"/>
              <a:gd name="connsiteX256" fmla="*/ 12612 w 12653"/>
              <a:gd name="connsiteY256" fmla="*/ 2687 h 4040"/>
              <a:gd name="connsiteX257" fmla="*/ 12552 w 12653"/>
              <a:gd name="connsiteY257" fmla="*/ 2687 h 4040"/>
              <a:gd name="connsiteX258" fmla="*/ 12552 w 12653"/>
              <a:gd name="connsiteY258" fmla="*/ 2765 h 4040"/>
              <a:gd name="connsiteX259" fmla="*/ 12500 w 12653"/>
              <a:gd name="connsiteY259" fmla="*/ 2765 h 4040"/>
              <a:gd name="connsiteX260" fmla="*/ 12500 w 12653"/>
              <a:gd name="connsiteY260" fmla="*/ 2916 h 4040"/>
              <a:gd name="connsiteX261" fmla="*/ 12628 w 12653"/>
              <a:gd name="connsiteY261" fmla="*/ 2916 h 4040"/>
              <a:gd name="connsiteX262" fmla="*/ 12628 w 12653"/>
              <a:gd name="connsiteY262" fmla="*/ 3787 h 4040"/>
              <a:gd name="connsiteX263" fmla="*/ 12571 w 12653"/>
              <a:gd name="connsiteY263" fmla="*/ 3787 h 4040"/>
              <a:gd name="connsiteX264" fmla="*/ 12571 w 12653"/>
              <a:gd name="connsiteY264" fmla="*/ 3705 h 4040"/>
              <a:gd name="connsiteX265" fmla="*/ 12470 w 12653"/>
              <a:gd name="connsiteY265" fmla="*/ 3705 h 4040"/>
              <a:gd name="connsiteX266" fmla="*/ 12470 w 12653"/>
              <a:gd name="connsiteY266" fmla="*/ 3787 h 4040"/>
              <a:gd name="connsiteX267" fmla="*/ 12392 w 12653"/>
              <a:gd name="connsiteY267" fmla="*/ 3787 h 4040"/>
              <a:gd name="connsiteX268" fmla="*/ 12392 w 12653"/>
              <a:gd name="connsiteY268" fmla="*/ 3880 h 4040"/>
              <a:gd name="connsiteX269" fmla="*/ 12300 w 12653"/>
              <a:gd name="connsiteY269" fmla="*/ 3880 h 4040"/>
              <a:gd name="connsiteX270" fmla="*/ 12300 w 12653"/>
              <a:gd name="connsiteY270" fmla="*/ 3981 h 4040"/>
              <a:gd name="connsiteX271" fmla="*/ 12392 w 12653"/>
              <a:gd name="connsiteY271" fmla="*/ 3981 h 4040"/>
              <a:gd name="connsiteX272" fmla="*/ 12392 w 12653"/>
              <a:gd name="connsiteY272" fmla="*/ 4040 h 4040"/>
              <a:gd name="connsiteX273" fmla="*/ 12224 w 12653"/>
              <a:gd name="connsiteY273" fmla="*/ 4040 h 4040"/>
              <a:gd name="connsiteX274" fmla="*/ 12224 w 12653"/>
              <a:gd name="connsiteY274" fmla="*/ 3912 h 4040"/>
              <a:gd name="connsiteX275" fmla="*/ 12071 w 12653"/>
              <a:gd name="connsiteY275" fmla="*/ 3912 h 4040"/>
              <a:gd name="connsiteX276" fmla="*/ 12071 w 12653"/>
              <a:gd name="connsiteY276" fmla="*/ 3964 h 4040"/>
              <a:gd name="connsiteX277" fmla="*/ 11995 w 12653"/>
              <a:gd name="connsiteY277" fmla="*/ 3964 h 4040"/>
              <a:gd name="connsiteX278" fmla="*/ 11995 w 12653"/>
              <a:gd name="connsiteY278" fmla="*/ 4025 h 4040"/>
              <a:gd name="connsiteX279" fmla="*/ 658 w 12653"/>
              <a:gd name="connsiteY279" fmla="*/ 4025 h 4040"/>
              <a:gd name="connsiteX280" fmla="*/ 658 w 12653"/>
              <a:gd name="connsiteY280" fmla="*/ 3964 h 4040"/>
              <a:gd name="connsiteX281" fmla="*/ 583 w 12653"/>
              <a:gd name="connsiteY281" fmla="*/ 3964 h 4040"/>
              <a:gd name="connsiteX282" fmla="*/ 583 w 12653"/>
              <a:gd name="connsiteY282" fmla="*/ 3912 h 4040"/>
              <a:gd name="connsiteX283" fmla="*/ 430 w 12653"/>
              <a:gd name="connsiteY283" fmla="*/ 3912 h 4040"/>
              <a:gd name="connsiteX284" fmla="*/ 430 w 12653"/>
              <a:gd name="connsiteY284" fmla="*/ 4040 h 4040"/>
              <a:gd name="connsiteX285" fmla="*/ 261 w 12653"/>
              <a:gd name="connsiteY285" fmla="*/ 4040 h 4040"/>
              <a:gd name="connsiteX286" fmla="*/ 261 w 12653"/>
              <a:gd name="connsiteY286" fmla="*/ 3981 h 4040"/>
              <a:gd name="connsiteX287" fmla="*/ 354 w 12653"/>
              <a:gd name="connsiteY287" fmla="*/ 3981 h 4040"/>
              <a:gd name="connsiteX288" fmla="*/ 354 w 12653"/>
              <a:gd name="connsiteY288" fmla="*/ 3880 h 4040"/>
              <a:gd name="connsiteX289" fmla="*/ 261 w 12653"/>
              <a:gd name="connsiteY289" fmla="*/ 3880 h 4040"/>
              <a:gd name="connsiteX290" fmla="*/ 261 w 12653"/>
              <a:gd name="connsiteY290" fmla="*/ 3787 h 4040"/>
              <a:gd name="connsiteX291" fmla="*/ 184 w 12653"/>
              <a:gd name="connsiteY291" fmla="*/ 3787 h 4040"/>
              <a:gd name="connsiteX292" fmla="*/ 184 w 12653"/>
              <a:gd name="connsiteY292" fmla="*/ 3705 h 4040"/>
              <a:gd name="connsiteX293" fmla="*/ 82 w 12653"/>
              <a:gd name="connsiteY293" fmla="*/ 3705 h 4040"/>
              <a:gd name="connsiteX294" fmla="*/ 82 w 12653"/>
              <a:gd name="connsiteY294" fmla="*/ 3787 h 4040"/>
              <a:gd name="connsiteX295" fmla="*/ 26 w 12653"/>
              <a:gd name="connsiteY295" fmla="*/ 3787 h 4040"/>
              <a:gd name="connsiteX296" fmla="*/ 26 w 12653"/>
              <a:gd name="connsiteY296" fmla="*/ 3619 h 4040"/>
              <a:gd name="connsiteX297" fmla="*/ 153 w 12653"/>
              <a:gd name="connsiteY297" fmla="*/ 3619 h 4040"/>
              <a:gd name="connsiteX298" fmla="*/ 153 w 12653"/>
              <a:gd name="connsiteY298" fmla="*/ 3468 h 4040"/>
              <a:gd name="connsiteX299" fmla="*/ 102 w 12653"/>
              <a:gd name="connsiteY299" fmla="*/ 3468 h 4040"/>
              <a:gd name="connsiteX300" fmla="*/ 102 w 12653"/>
              <a:gd name="connsiteY300" fmla="*/ 3390 h 4040"/>
              <a:gd name="connsiteX301" fmla="*/ 41 w 12653"/>
              <a:gd name="connsiteY301" fmla="*/ 3390 h 4040"/>
              <a:gd name="connsiteX302" fmla="*/ 41 w 12653"/>
              <a:gd name="connsiteY302" fmla="*/ 674 h 4040"/>
              <a:gd name="connsiteX303" fmla="*/ 102 w 12653"/>
              <a:gd name="connsiteY303" fmla="*/ 674 h 4040"/>
              <a:gd name="connsiteX304" fmla="*/ 102 w 12653"/>
              <a:gd name="connsiteY304" fmla="*/ 596 h 4040"/>
              <a:gd name="connsiteX305" fmla="*/ 153 w 12653"/>
              <a:gd name="connsiteY305" fmla="*/ 596 h 4040"/>
              <a:gd name="connsiteX306" fmla="*/ 153 w 12653"/>
              <a:gd name="connsiteY306" fmla="*/ 445 h 4040"/>
              <a:gd name="connsiteX307" fmla="*/ 26 w 12653"/>
              <a:gd name="connsiteY307" fmla="*/ 445 h 4040"/>
              <a:gd name="connsiteX308" fmla="*/ 26 w 12653"/>
              <a:gd name="connsiteY308" fmla="*/ 277 h 4040"/>
              <a:gd name="connsiteX309" fmla="*/ 82 w 12653"/>
              <a:gd name="connsiteY309" fmla="*/ 277 h 4040"/>
              <a:gd name="connsiteX310" fmla="*/ 82 w 12653"/>
              <a:gd name="connsiteY310" fmla="*/ 359 h 4040"/>
              <a:gd name="connsiteX311" fmla="*/ 184 w 12653"/>
              <a:gd name="connsiteY311" fmla="*/ 359 h 4040"/>
              <a:gd name="connsiteX312" fmla="*/ 184 w 12653"/>
              <a:gd name="connsiteY312" fmla="*/ 277 h 4040"/>
              <a:gd name="connsiteX313" fmla="*/ 261 w 12653"/>
              <a:gd name="connsiteY313" fmla="*/ 277 h 4040"/>
              <a:gd name="connsiteX314" fmla="*/ 261 w 12653"/>
              <a:gd name="connsiteY314" fmla="*/ 184 h 4040"/>
              <a:gd name="connsiteX315" fmla="*/ 354 w 12653"/>
              <a:gd name="connsiteY315" fmla="*/ 184 h 4040"/>
              <a:gd name="connsiteX316" fmla="*/ 354 w 12653"/>
              <a:gd name="connsiteY316" fmla="*/ 82 h 4040"/>
              <a:gd name="connsiteX317" fmla="*/ 261 w 12653"/>
              <a:gd name="connsiteY317" fmla="*/ 82 h 4040"/>
              <a:gd name="connsiteX318" fmla="*/ 261 w 12653"/>
              <a:gd name="connsiteY318" fmla="*/ 24 h 4040"/>
              <a:gd name="connsiteX319" fmla="*/ 430 w 12653"/>
              <a:gd name="connsiteY319" fmla="*/ 24 h 4040"/>
              <a:gd name="connsiteX320" fmla="*/ 430 w 12653"/>
              <a:gd name="connsiteY320" fmla="*/ 151 h 4040"/>
              <a:gd name="connsiteX321" fmla="*/ 583 w 12653"/>
              <a:gd name="connsiteY321" fmla="*/ 151 h 4040"/>
              <a:gd name="connsiteX322" fmla="*/ 583 w 12653"/>
              <a:gd name="connsiteY322" fmla="*/ 100 h 4040"/>
              <a:gd name="connsiteX323" fmla="*/ 658 w 12653"/>
              <a:gd name="connsiteY323" fmla="*/ 100 h 4040"/>
              <a:gd name="connsiteX324" fmla="*/ 658 w 12653"/>
              <a:gd name="connsiteY324" fmla="*/ 39 h 4040"/>
              <a:gd name="connsiteX325" fmla="*/ 11995 w 12653"/>
              <a:gd name="connsiteY325" fmla="*/ 39 h 4040"/>
              <a:gd name="connsiteX326" fmla="*/ 11995 w 12653"/>
              <a:gd name="connsiteY326" fmla="*/ 100 h 4040"/>
              <a:gd name="connsiteX327" fmla="*/ 12071 w 12653"/>
              <a:gd name="connsiteY327" fmla="*/ 100 h 4040"/>
              <a:gd name="connsiteX328" fmla="*/ 12071 w 12653"/>
              <a:gd name="connsiteY328" fmla="*/ 151 h 4040"/>
              <a:gd name="connsiteX329" fmla="*/ 12224 w 12653"/>
              <a:gd name="connsiteY329" fmla="*/ 151 h 4040"/>
              <a:gd name="connsiteX330" fmla="*/ 12224 w 12653"/>
              <a:gd name="connsiteY330" fmla="*/ 24 h 4040"/>
              <a:gd name="connsiteX331" fmla="*/ 12392 w 12653"/>
              <a:gd name="connsiteY331" fmla="*/ 24 h 4040"/>
              <a:gd name="connsiteX332" fmla="*/ 12392 w 12653"/>
              <a:gd name="connsiteY332" fmla="*/ 82 h 4040"/>
              <a:gd name="connsiteX333" fmla="*/ 12300 w 12653"/>
              <a:gd name="connsiteY333" fmla="*/ 82 h 4040"/>
              <a:gd name="connsiteX334" fmla="*/ 12300 w 12653"/>
              <a:gd name="connsiteY334" fmla="*/ 184 h 4040"/>
              <a:gd name="connsiteX335" fmla="*/ 12392 w 12653"/>
              <a:gd name="connsiteY335" fmla="*/ 184 h 4040"/>
              <a:gd name="connsiteX336" fmla="*/ 12392 w 12653"/>
              <a:gd name="connsiteY336" fmla="*/ 277 h 4040"/>
              <a:gd name="connsiteX337" fmla="*/ 12470 w 12653"/>
              <a:gd name="connsiteY337" fmla="*/ 277 h 4040"/>
              <a:gd name="connsiteX338" fmla="*/ 12470 w 12653"/>
              <a:gd name="connsiteY338" fmla="*/ 359 h 4040"/>
              <a:gd name="connsiteX339" fmla="*/ 12571 w 12653"/>
              <a:gd name="connsiteY339" fmla="*/ 359 h 4040"/>
              <a:gd name="connsiteX340" fmla="*/ 12571 w 12653"/>
              <a:gd name="connsiteY340" fmla="*/ 277 h 4040"/>
              <a:gd name="connsiteX341" fmla="*/ 12628 w 12653"/>
              <a:gd name="connsiteY341" fmla="*/ 277 h 4040"/>
              <a:gd name="connsiteX342" fmla="*/ 12628 w 12653"/>
              <a:gd name="connsiteY342" fmla="*/ 445 h 4040"/>
              <a:gd name="connsiteX343" fmla="*/ 12500 w 12653"/>
              <a:gd name="connsiteY343" fmla="*/ 445 h 4040"/>
              <a:gd name="connsiteX344" fmla="*/ 12500 w 12653"/>
              <a:gd name="connsiteY344" fmla="*/ 596 h 4040"/>
              <a:gd name="connsiteX345" fmla="*/ 12552 w 12653"/>
              <a:gd name="connsiteY345" fmla="*/ 596 h 4040"/>
              <a:gd name="connsiteX346" fmla="*/ 261 w 12653"/>
              <a:gd name="connsiteY346" fmla="*/ 3962 h 4040"/>
              <a:gd name="connsiteX347" fmla="*/ 261 w 12653"/>
              <a:gd name="connsiteY347" fmla="*/ 3899 h 4040"/>
              <a:gd name="connsiteX348" fmla="*/ 335 w 12653"/>
              <a:gd name="connsiteY348" fmla="*/ 3899 h 4040"/>
              <a:gd name="connsiteX349" fmla="*/ 335 w 12653"/>
              <a:gd name="connsiteY349" fmla="*/ 3962 h 4040"/>
              <a:gd name="connsiteX350" fmla="*/ 261 w 12653"/>
              <a:gd name="connsiteY350" fmla="*/ 3962 h 4040"/>
              <a:gd name="connsiteX351" fmla="*/ 261 w 12653"/>
              <a:gd name="connsiteY351" fmla="*/ 102 h 4040"/>
              <a:gd name="connsiteX352" fmla="*/ 335 w 12653"/>
              <a:gd name="connsiteY352" fmla="*/ 102 h 4040"/>
              <a:gd name="connsiteX353" fmla="*/ 335 w 12653"/>
              <a:gd name="connsiteY353" fmla="*/ 164 h 4040"/>
              <a:gd name="connsiteX354" fmla="*/ 261 w 12653"/>
              <a:gd name="connsiteY354" fmla="*/ 164 h 4040"/>
              <a:gd name="connsiteX355" fmla="*/ 261 w 12653"/>
              <a:gd name="connsiteY355" fmla="*/ 102 h 4040"/>
              <a:gd name="connsiteX356" fmla="*/ 12392 w 12653"/>
              <a:gd name="connsiteY356" fmla="*/ 102 h 4040"/>
              <a:gd name="connsiteX357" fmla="*/ 12392 w 12653"/>
              <a:gd name="connsiteY357" fmla="*/ 164 h 4040"/>
              <a:gd name="connsiteX358" fmla="*/ 12319 w 12653"/>
              <a:gd name="connsiteY358" fmla="*/ 164 h 4040"/>
              <a:gd name="connsiteX359" fmla="*/ 12319 w 12653"/>
              <a:gd name="connsiteY359" fmla="*/ 102 h 4040"/>
              <a:gd name="connsiteX360" fmla="*/ 12392 w 12653"/>
              <a:gd name="connsiteY360" fmla="*/ 102 h 4040"/>
              <a:gd name="connsiteX361" fmla="*/ 12392 w 12653"/>
              <a:gd name="connsiteY361" fmla="*/ 3899 h 4040"/>
              <a:gd name="connsiteX362" fmla="*/ 12392 w 12653"/>
              <a:gd name="connsiteY362" fmla="*/ 3962 h 4040"/>
              <a:gd name="connsiteX363" fmla="*/ 12319 w 12653"/>
              <a:gd name="connsiteY363" fmla="*/ 3962 h 4040"/>
              <a:gd name="connsiteX364" fmla="*/ 12319 w 12653"/>
              <a:gd name="connsiteY364" fmla="*/ 3899 h 4040"/>
              <a:gd name="connsiteX365" fmla="*/ 12392 w 12653"/>
              <a:gd name="connsiteY365" fmla="*/ 3899 h 4040"/>
              <a:gd name="connsiteX366" fmla="*/ 12552 w 12653"/>
              <a:gd name="connsiteY366" fmla="*/ 277 h 4040"/>
              <a:gd name="connsiteX367" fmla="*/ 12552 w 12653"/>
              <a:gd name="connsiteY367" fmla="*/ 339 h 4040"/>
              <a:gd name="connsiteX368" fmla="*/ 12487 w 12653"/>
              <a:gd name="connsiteY368" fmla="*/ 339 h 4040"/>
              <a:gd name="connsiteX369" fmla="*/ 12487 w 12653"/>
              <a:gd name="connsiteY369" fmla="*/ 277 h 4040"/>
              <a:gd name="connsiteX370" fmla="*/ 12552 w 12653"/>
              <a:gd name="connsiteY370" fmla="*/ 277 h 4040"/>
              <a:gd name="connsiteX371" fmla="*/ 12552 w 12653"/>
              <a:gd name="connsiteY371" fmla="*/ 184 h 4040"/>
              <a:gd name="connsiteX372" fmla="*/ 12552 w 12653"/>
              <a:gd name="connsiteY372" fmla="*/ 255 h 4040"/>
              <a:gd name="connsiteX373" fmla="*/ 12487 w 12653"/>
              <a:gd name="connsiteY373" fmla="*/ 255 h 4040"/>
              <a:gd name="connsiteX374" fmla="*/ 12487 w 12653"/>
              <a:gd name="connsiteY374" fmla="*/ 184 h 4040"/>
              <a:gd name="connsiteX375" fmla="*/ 12552 w 12653"/>
              <a:gd name="connsiteY375" fmla="*/ 184 h 4040"/>
              <a:gd name="connsiteX376" fmla="*/ 12552 w 12653"/>
              <a:gd name="connsiteY376" fmla="*/ 102 h 4040"/>
              <a:gd name="connsiteX377" fmla="*/ 12552 w 12653"/>
              <a:gd name="connsiteY377" fmla="*/ 160 h 4040"/>
              <a:gd name="connsiteX378" fmla="*/ 12492 w 12653"/>
              <a:gd name="connsiteY378" fmla="*/ 160 h 4040"/>
              <a:gd name="connsiteX379" fmla="*/ 12492 w 12653"/>
              <a:gd name="connsiteY379" fmla="*/ 102 h 4040"/>
              <a:gd name="connsiteX380" fmla="*/ 12552 w 12653"/>
              <a:gd name="connsiteY380" fmla="*/ 102 h 4040"/>
              <a:gd name="connsiteX381" fmla="*/ 12492 w 12653"/>
              <a:gd name="connsiteY381" fmla="*/ 82 h 4040"/>
              <a:gd name="connsiteX382" fmla="*/ 12492 w 12653"/>
              <a:gd name="connsiteY382" fmla="*/ 22 h 4040"/>
              <a:gd name="connsiteX383" fmla="*/ 12630 w 12653"/>
              <a:gd name="connsiteY383" fmla="*/ 22 h 4040"/>
              <a:gd name="connsiteX384" fmla="*/ 12630 w 12653"/>
              <a:gd name="connsiteY384" fmla="*/ 160 h 4040"/>
              <a:gd name="connsiteX385" fmla="*/ 12571 w 12653"/>
              <a:gd name="connsiteY385" fmla="*/ 160 h 4040"/>
              <a:gd name="connsiteX386" fmla="*/ 12571 w 12653"/>
              <a:gd name="connsiteY386" fmla="*/ 82 h 4040"/>
              <a:gd name="connsiteX387" fmla="*/ 12492 w 12653"/>
              <a:gd name="connsiteY387" fmla="*/ 82 h 4040"/>
              <a:gd name="connsiteX388" fmla="*/ 80 w 12653"/>
              <a:gd name="connsiteY388" fmla="*/ 3489 h 4040"/>
              <a:gd name="connsiteX389" fmla="*/ 80 w 12653"/>
              <a:gd name="connsiteY389" fmla="*/ 3528 h 4040"/>
              <a:gd name="connsiteX390" fmla="*/ 39 w 12653"/>
              <a:gd name="connsiteY390" fmla="*/ 3528 h 4040"/>
              <a:gd name="connsiteX391" fmla="*/ 39 w 12653"/>
              <a:gd name="connsiteY391" fmla="*/ 3489 h 4040"/>
              <a:gd name="connsiteX392" fmla="*/ 80 w 12653"/>
              <a:gd name="connsiteY392" fmla="*/ 3489 h 4040"/>
              <a:gd name="connsiteX393" fmla="*/ 12574 w 12653"/>
              <a:gd name="connsiteY393" fmla="*/ 575 h 4040"/>
              <a:gd name="connsiteX394" fmla="*/ 12574 w 12653"/>
              <a:gd name="connsiteY394" fmla="*/ 536 h 4040"/>
              <a:gd name="connsiteX395" fmla="*/ 12615 w 12653"/>
              <a:gd name="connsiteY395" fmla="*/ 536 h 4040"/>
              <a:gd name="connsiteX396" fmla="*/ 12615 w 12653"/>
              <a:gd name="connsiteY396" fmla="*/ 575 h 4040"/>
              <a:gd name="connsiteX397" fmla="*/ 12574 w 12653"/>
              <a:gd name="connsiteY397" fmla="*/ 575 h 4040"/>
              <a:gd name="connsiteX0" fmla="*/ 12653 w 12653"/>
              <a:gd name="connsiteY0" fmla="*/ 182 h 4040"/>
              <a:gd name="connsiteX1" fmla="*/ 12653 w 12653"/>
              <a:gd name="connsiteY1" fmla="*/ 0 h 4040"/>
              <a:gd name="connsiteX2" fmla="*/ 12470 w 12653"/>
              <a:gd name="connsiteY2" fmla="*/ 0 h 4040"/>
              <a:gd name="connsiteX3" fmla="*/ 12470 w 12653"/>
              <a:gd name="connsiteY3" fmla="*/ 82 h 4040"/>
              <a:gd name="connsiteX4" fmla="*/ 12414 w 12653"/>
              <a:gd name="connsiteY4" fmla="*/ 82 h 4040"/>
              <a:gd name="connsiteX5" fmla="*/ 12414 w 12653"/>
              <a:gd name="connsiteY5" fmla="*/ 0 h 4040"/>
              <a:gd name="connsiteX6" fmla="*/ 12202 w 12653"/>
              <a:gd name="connsiteY6" fmla="*/ 0 h 4040"/>
              <a:gd name="connsiteX7" fmla="*/ 12202 w 12653"/>
              <a:gd name="connsiteY7" fmla="*/ 130 h 4040"/>
              <a:gd name="connsiteX8" fmla="*/ 12092 w 12653"/>
              <a:gd name="connsiteY8" fmla="*/ 130 h 4040"/>
              <a:gd name="connsiteX9" fmla="*/ 12092 w 12653"/>
              <a:gd name="connsiteY9" fmla="*/ 100 h 4040"/>
              <a:gd name="connsiteX10" fmla="*/ 12155 w 12653"/>
              <a:gd name="connsiteY10" fmla="*/ 100 h 4040"/>
              <a:gd name="connsiteX11" fmla="*/ 12155 w 12653"/>
              <a:gd name="connsiteY11" fmla="*/ 15 h 4040"/>
              <a:gd name="connsiteX12" fmla="*/ 12071 w 12653"/>
              <a:gd name="connsiteY12" fmla="*/ 15 h 4040"/>
              <a:gd name="connsiteX13" fmla="*/ 12071 w 12653"/>
              <a:gd name="connsiteY13" fmla="*/ 78 h 4040"/>
              <a:gd name="connsiteX14" fmla="*/ 12017 w 12653"/>
              <a:gd name="connsiteY14" fmla="*/ 78 h 4040"/>
              <a:gd name="connsiteX15" fmla="*/ 12017 w 12653"/>
              <a:gd name="connsiteY15" fmla="*/ 18 h 4040"/>
              <a:gd name="connsiteX16" fmla="*/ 637 w 12653"/>
              <a:gd name="connsiteY16" fmla="*/ 18 h 4040"/>
              <a:gd name="connsiteX17" fmla="*/ 637 w 12653"/>
              <a:gd name="connsiteY17" fmla="*/ 78 h 4040"/>
              <a:gd name="connsiteX18" fmla="*/ 583 w 12653"/>
              <a:gd name="connsiteY18" fmla="*/ 78 h 4040"/>
              <a:gd name="connsiteX19" fmla="*/ 583 w 12653"/>
              <a:gd name="connsiteY19" fmla="*/ 15 h 4040"/>
              <a:gd name="connsiteX20" fmla="*/ 499 w 12653"/>
              <a:gd name="connsiteY20" fmla="*/ 15 h 4040"/>
              <a:gd name="connsiteX21" fmla="*/ 499 w 12653"/>
              <a:gd name="connsiteY21" fmla="*/ 100 h 4040"/>
              <a:gd name="connsiteX22" fmla="*/ 561 w 12653"/>
              <a:gd name="connsiteY22" fmla="*/ 100 h 4040"/>
              <a:gd name="connsiteX23" fmla="*/ 561 w 12653"/>
              <a:gd name="connsiteY23" fmla="*/ 130 h 4040"/>
              <a:gd name="connsiteX24" fmla="*/ 451 w 12653"/>
              <a:gd name="connsiteY24" fmla="*/ 130 h 4040"/>
              <a:gd name="connsiteX25" fmla="*/ 451 w 12653"/>
              <a:gd name="connsiteY25" fmla="*/ 0 h 4040"/>
              <a:gd name="connsiteX26" fmla="*/ 240 w 12653"/>
              <a:gd name="connsiteY26" fmla="*/ 0 h 4040"/>
              <a:gd name="connsiteX27" fmla="*/ 240 w 12653"/>
              <a:gd name="connsiteY27" fmla="*/ 82 h 4040"/>
              <a:gd name="connsiteX28" fmla="*/ 184 w 12653"/>
              <a:gd name="connsiteY28" fmla="*/ 82 h 4040"/>
              <a:gd name="connsiteX29" fmla="*/ 184 w 12653"/>
              <a:gd name="connsiteY29" fmla="*/ 0 h 4040"/>
              <a:gd name="connsiteX30" fmla="*/ 0 w 12653"/>
              <a:gd name="connsiteY30" fmla="*/ 0 h 4040"/>
              <a:gd name="connsiteX31" fmla="*/ 0 w 12653"/>
              <a:gd name="connsiteY31" fmla="*/ 182 h 4040"/>
              <a:gd name="connsiteX32" fmla="*/ 82 w 12653"/>
              <a:gd name="connsiteY32" fmla="*/ 182 h 4040"/>
              <a:gd name="connsiteX33" fmla="*/ 82 w 12653"/>
              <a:gd name="connsiteY33" fmla="*/ 255 h 4040"/>
              <a:gd name="connsiteX34" fmla="*/ 2 w 12653"/>
              <a:gd name="connsiteY34" fmla="*/ 255 h 4040"/>
              <a:gd name="connsiteX35" fmla="*/ 2 w 12653"/>
              <a:gd name="connsiteY35" fmla="*/ 467 h 4040"/>
              <a:gd name="connsiteX36" fmla="*/ 132 w 12653"/>
              <a:gd name="connsiteY36" fmla="*/ 467 h 4040"/>
              <a:gd name="connsiteX37" fmla="*/ 132 w 12653"/>
              <a:gd name="connsiteY37" fmla="*/ 575 h 4040"/>
              <a:gd name="connsiteX38" fmla="*/ 102 w 12653"/>
              <a:gd name="connsiteY38" fmla="*/ 575 h 4040"/>
              <a:gd name="connsiteX39" fmla="*/ 102 w 12653"/>
              <a:gd name="connsiteY39" fmla="*/ 514 h 4040"/>
              <a:gd name="connsiteX40" fmla="*/ 17 w 12653"/>
              <a:gd name="connsiteY40" fmla="*/ 514 h 4040"/>
              <a:gd name="connsiteX41" fmla="*/ 17 w 12653"/>
              <a:gd name="connsiteY41" fmla="*/ 596 h 4040"/>
              <a:gd name="connsiteX42" fmla="*/ 80 w 12653"/>
              <a:gd name="connsiteY42" fmla="*/ 596 h 4040"/>
              <a:gd name="connsiteX43" fmla="*/ 80 w 12653"/>
              <a:gd name="connsiteY43" fmla="*/ 652 h 4040"/>
              <a:gd name="connsiteX44" fmla="*/ 20 w 12653"/>
              <a:gd name="connsiteY44" fmla="*/ 652 h 4040"/>
              <a:gd name="connsiteX45" fmla="*/ 20 w 12653"/>
              <a:gd name="connsiteY45" fmla="*/ 2708 h 4040"/>
              <a:gd name="connsiteX46" fmla="*/ 80 w 12653"/>
              <a:gd name="connsiteY46" fmla="*/ 2708 h 4040"/>
              <a:gd name="connsiteX47" fmla="*/ 80 w 12653"/>
              <a:gd name="connsiteY47" fmla="*/ 2765 h 4040"/>
              <a:gd name="connsiteX48" fmla="*/ 17 w 12653"/>
              <a:gd name="connsiteY48" fmla="*/ 2765 h 4040"/>
              <a:gd name="connsiteX49" fmla="*/ 17 w 12653"/>
              <a:gd name="connsiteY49" fmla="*/ 2847 h 4040"/>
              <a:gd name="connsiteX50" fmla="*/ 102 w 12653"/>
              <a:gd name="connsiteY50" fmla="*/ 2847 h 4040"/>
              <a:gd name="connsiteX51" fmla="*/ 102 w 12653"/>
              <a:gd name="connsiteY51" fmla="*/ 2786 h 4040"/>
              <a:gd name="connsiteX52" fmla="*/ 132 w 12653"/>
              <a:gd name="connsiteY52" fmla="*/ 2786 h 4040"/>
              <a:gd name="connsiteX53" fmla="*/ 132 w 12653"/>
              <a:gd name="connsiteY53" fmla="*/ 2894 h 4040"/>
              <a:gd name="connsiteX54" fmla="*/ 2 w 12653"/>
              <a:gd name="connsiteY54" fmla="*/ 2894 h 4040"/>
              <a:gd name="connsiteX55" fmla="*/ 2 w 12653"/>
              <a:gd name="connsiteY55" fmla="*/ 3106 h 4040"/>
              <a:gd name="connsiteX56" fmla="*/ 82 w 12653"/>
              <a:gd name="connsiteY56" fmla="*/ 3106 h 4040"/>
              <a:gd name="connsiteX57" fmla="*/ 82 w 12653"/>
              <a:gd name="connsiteY57" fmla="*/ 3179 h 4040"/>
              <a:gd name="connsiteX58" fmla="*/ 0 w 12653"/>
              <a:gd name="connsiteY58" fmla="*/ 3179 h 4040"/>
              <a:gd name="connsiteX59" fmla="*/ 0 w 12653"/>
              <a:gd name="connsiteY59" fmla="*/ 3360 h 4040"/>
              <a:gd name="connsiteX60" fmla="*/ 184 w 12653"/>
              <a:gd name="connsiteY60" fmla="*/ 3360 h 4040"/>
              <a:gd name="connsiteX61" fmla="*/ 184 w 12653"/>
              <a:gd name="connsiteY61" fmla="*/ 3278 h 4040"/>
              <a:gd name="connsiteX62" fmla="*/ 240 w 12653"/>
              <a:gd name="connsiteY62" fmla="*/ 3278 h 4040"/>
              <a:gd name="connsiteX63" fmla="*/ 240 w 12653"/>
              <a:gd name="connsiteY63" fmla="*/ 3360 h 4040"/>
              <a:gd name="connsiteX64" fmla="*/ 451 w 12653"/>
              <a:gd name="connsiteY64" fmla="*/ 3360 h 4040"/>
              <a:gd name="connsiteX65" fmla="*/ 451 w 12653"/>
              <a:gd name="connsiteY65" fmla="*/ 3231 h 4040"/>
              <a:gd name="connsiteX66" fmla="*/ 561 w 12653"/>
              <a:gd name="connsiteY66" fmla="*/ 3231 h 4040"/>
              <a:gd name="connsiteX67" fmla="*/ 561 w 12653"/>
              <a:gd name="connsiteY67" fmla="*/ 3261 h 4040"/>
              <a:gd name="connsiteX68" fmla="*/ 499 w 12653"/>
              <a:gd name="connsiteY68" fmla="*/ 3261 h 4040"/>
              <a:gd name="connsiteX69" fmla="*/ 499 w 12653"/>
              <a:gd name="connsiteY69" fmla="*/ 3345 h 4040"/>
              <a:gd name="connsiteX70" fmla="*/ 583 w 12653"/>
              <a:gd name="connsiteY70" fmla="*/ 3345 h 4040"/>
              <a:gd name="connsiteX71" fmla="*/ 583 w 12653"/>
              <a:gd name="connsiteY71" fmla="*/ 3283 h 4040"/>
              <a:gd name="connsiteX72" fmla="*/ 637 w 12653"/>
              <a:gd name="connsiteY72" fmla="*/ 3283 h 4040"/>
              <a:gd name="connsiteX73" fmla="*/ 637 w 12653"/>
              <a:gd name="connsiteY73" fmla="*/ 3343 h 4040"/>
              <a:gd name="connsiteX74" fmla="*/ 12017 w 12653"/>
              <a:gd name="connsiteY74" fmla="*/ 3343 h 4040"/>
              <a:gd name="connsiteX75" fmla="*/ 12017 w 12653"/>
              <a:gd name="connsiteY75" fmla="*/ 3283 h 4040"/>
              <a:gd name="connsiteX76" fmla="*/ 12071 w 12653"/>
              <a:gd name="connsiteY76" fmla="*/ 3283 h 4040"/>
              <a:gd name="connsiteX77" fmla="*/ 12071 w 12653"/>
              <a:gd name="connsiteY77" fmla="*/ 3345 h 4040"/>
              <a:gd name="connsiteX78" fmla="*/ 12155 w 12653"/>
              <a:gd name="connsiteY78" fmla="*/ 3345 h 4040"/>
              <a:gd name="connsiteX79" fmla="*/ 12155 w 12653"/>
              <a:gd name="connsiteY79" fmla="*/ 3261 h 4040"/>
              <a:gd name="connsiteX80" fmla="*/ 12092 w 12653"/>
              <a:gd name="connsiteY80" fmla="*/ 3261 h 4040"/>
              <a:gd name="connsiteX81" fmla="*/ 12092 w 12653"/>
              <a:gd name="connsiteY81" fmla="*/ 3231 h 4040"/>
              <a:gd name="connsiteX82" fmla="*/ 12202 w 12653"/>
              <a:gd name="connsiteY82" fmla="*/ 3231 h 4040"/>
              <a:gd name="connsiteX83" fmla="*/ 12202 w 12653"/>
              <a:gd name="connsiteY83" fmla="*/ 3360 h 4040"/>
              <a:gd name="connsiteX84" fmla="*/ 12414 w 12653"/>
              <a:gd name="connsiteY84" fmla="*/ 3360 h 4040"/>
              <a:gd name="connsiteX85" fmla="*/ 12414 w 12653"/>
              <a:gd name="connsiteY85" fmla="*/ 3278 h 4040"/>
              <a:gd name="connsiteX86" fmla="*/ 12470 w 12653"/>
              <a:gd name="connsiteY86" fmla="*/ 3278 h 4040"/>
              <a:gd name="connsiteX87" fmla="*/ 12470 w 12653"/>
              <a:gd name="connsiteY87" fmla="*/ 3360 h 4040"/>
              <a:gd name="connsiteX88" fmla="*/ 12653 w 12653"/>
              <a:gd name="connsiteY88" fmla="*/ 3360 h 4040"/>
              <a:gd name="connsiteX89" fmla="*/ 12653 w 12653"/>
              <a:gd name="connsiteY89" fmla="*/ 3179 h 4040"/>
              <a:gd name="connsiteX90" fmla="*/ 12571 w 12653"/>
              <a:gd name="connsiteY90" fmla="*/ 3179 h 4040"/>
              <a:gd name="connsiteX91" fmla="*/ 12571 w 12653"/>
              <a:gd name="connsiteY91" fmla="*/ 3106 h 4040"/>
              <a:gd name="connsiteX92" fmla="*/ 12651 w 12653"/>
              <a:gd name="connsiteY92" fmla="*/ 3106 h 4040"/>
              <a:gd name="connsiteX93" fmla="*/ 12651 w 12653"/>
              <a:gd name="connsiteY93" fmla="*/ 2894 h 4040"/>
              <a:gd name="connsiteX94" fmla="*/ 12522 w 12653"/>
              <a:gd name="connsiteY94" fmla="*/ 2894 h 4040"/>
              <a:gd name="connsiteX95" fmla="*/ 12522 w 12653"/>
              <a:gd name="connsiteY95" fmla="*/ 2786 h 4040"/>
              <a:gd name="connsiteX96" fmla="*/ 12552 w 12653"/>
              <a:gd name="connsiteY96" fmla="*/ 2786 h 4040"/>
              <a:gd name="connsiteX97" fmla="*/ 12552 w 12653"/>
              <a:gd name="connsiteY97" fmla="*/ 2847 h 4040"/>
              <a:gd name="connsiteX98" fmla="*/ 12636 w 12653"/>
              <a:gd name="connsiteY98" fmla="*/ 2847 h 4040"/>
              <a:gd name="connsiteX99" fmla="*/ 12636 w 12653"/>
              <a:gd name="connsiteY99" fmla="*/ 2765 h 4040"/>
              <a:gd name="connsiteX100" fmla="*/ 12574 w 12653"/>
              <a:gd name="connsiteY100" fmla="*/ 2765 h 4040"/>
              <a:gd name="connsiteX101" fmla="*/ 12574 w 12653"/>
              <a:gd name="connsiteY101" fmla="*/ 2708 h 4040"/>
              <a:gd name="connsiteX102" fmla="*/ 12634 w 12653"/>
              <a:gd name="connsiteY102" fmla="*/ 2708 h 4040"/>
              <a:gd name="connsiteX103" fmla="*/ 12634 w 12653"/>
              <a:gd name="connsiteY103" fmla="*/ 652 h 4040"/>
              <a:gd name="connsiteX104" fmla="*/ 12574 w 12653"/>
              <a:gd name="connsiteY104" fmla="*/ 652 h 4040"/>
              <a:gd name="connsiteX105" fmla="*/ 12574 w 12653"/>
              <a:gd name="connsiteY105" fmla="*/ 596 h 4040"/>
              <a:gd name="connsiteX106" fmla="*/ 12636 w 12653"/>
              <a:gd name="connsiteY106" fmla="*/ 596 h 4040"/>
              <a:gd name="connsiteX107" fmla="*/ 12636 w 12653"/>
              <a:gd name="connsiteY107" fmla="*/ 514 h 4040"/>
              <a:gd name="connsiteX108" fmla="*/ 12552 w 12653"/>
              <a:gd name="connsiteY108" fmla="*/ 514 h 4040"/>
              <a:gd name="connsiteX109" fmla="*/ 12552 w 12653"/>
              <a:gd name="connsiteY109" fmla="*/ 575 h 4040"/>
              <a:gd name="connsiteX110" fmla="*/ 12522 w 12653"/>
              <a:gd name="connsiteY110" fmla="*/ 575 h 4040"/>
              <a:gd name="connsiteX111" fmla="*/ 12522 w 12653"/>
              <a:gd name="connsiteY111" fmla="*/ 467 h 4040"/>
              <a:gd name="connsiteX112" fmla="*/ 12651 w 12653"/>
              <a:gd name="connsiteY112" fmla="*/ 467 h 4040"/>
              <a:gd name="connsiteX113" fmla="*/ 12651 w 12653"/>
              <a:gd name="connsiteY113" fmla="*/ 255 h 4040"/>
              <a:gd name="connsiteX114" fmla="*/ 12571 w 12653"/>
              <a:gd name="connsiteY114" fmla="*/ 255 h 4040"/>
              <a:gd name="connsiteX115" fmla="*/ 12571 w 12653"/>
              <a:gd name="connsiteY115" fmla="*/ 182 h 4040"/>
              <a:gd name="connsiteX116" fmla="*/ 12653 w 12653"/>
              <a:gd name="connsiteY116" fmla="*/ 182 h 4040"/>
              <a:gd name="connsiteX117" fmla="*/ 561 w 12653"/>
              <a:gd name="connsiteY117" fmla="*/ 3283 h 4040"/>
              <a:gd name="connsiteX118" fmla="*/ 561 w 12653"/>
              <a:gd name="connsiteY118" fmla="*/ 3324 h 4040"/>
              <a:gd name="connsiteX119" fmla="*/ 520 w 12653"/>
              <a:gd name="connsiteY119" fmla="*/ 3324 h 4040"/>
              <a:gd name="connsiteX120" fmla="*/ 520 w 12653"/>
              <a:gd name="connsiteY120" fmla="*/ 3283 h 4040"/>
              <a:gd name="connsiteX121" fmla="*/ 561 w 12653"/>
              <a:gd name="connsiteY121" fmla="*/ 3283 h 4040"/>
              <a:gd name="connsiteX122" fmla="*/ 12092 w 12653"/>
              <a:gd name="connsiteY122" fmla="*/ 78 h 4040"/>
              <a:gd name="connsiteX123" fmla="*/ 12092 w 12653"/>
              <a:gd name="connsiteY123" fmla="*/ 37 h 4040"/>
              <a:gd name="connsiteX124" fmla="*/ 12133 w 12653"/>
              <a:gd name="connsiteY124" fmla="*/ 37 h 4040"/>
              <a:gd name="connsiteX125" fmla="*/ 12133 w 12653"/>
              <a:gd name="connsiteY125" fmla="*/ 78 h 4040"/>
              <a:gd name="connsiteX126" fmla="*/ 12092 w 12653"/>
              <a:gd name="connsiteY126" fmla="*/ 78 h 4040"/>
              <a:gd name="connsiteX127" fmla="*/ 12574 w 12653"/>
              <a:gd name="connsiteY127" fmla="*/ 2825 h 4040"/>
              <a:gd name="connsiteX128" fmla="*/ 12574 w 12653"/>
              <a:gd name="connsiteY128" fmla="*/ 2786 h 4040"/>
              <a:gd name="connsiteX129" fmla="*/ 12615 w 12653"/>
              <a:gd name="connsiteY129" fmla="*/ 2786 h 4040"/>
              <a:gd name="connsiteX130" fmla="*/ 12615 w 12653"/>
              <a:gd name="connsiteY130" fmla="*/ 2825 h 4040"/>
              <a:gd name="connsiteX131" fmla="*/ 12574 w 12653"/>
              <a:gd name="connsiteY131" fmla="*/ 2825 h 4040"/>
              <a:gd name="connsiteX132" fmla="*/ 12492 w 12653"/>
              <a:gd name="connsiteY132" fmla="*/ 3339 h 4040"/>
              <a:gd name="connsiteX133" fmla="*/ 12492 w 12653"/>
              <a:gd name="connsiteY133" fmla="*/ 3278 h 4040"/>
              <a:gd name="connsiteX134" fmla="*/ 12571 w 12653"/>
              <a:gd name="connsiteY134" fmla="*/ 3278 h 4040"/>
              <a:gd name="connsiteX135" fmla="*/ 12571 w 12653"/>
              <a:gd name="connsiteY135" fmla="*/ 3201 h 4040"/>
              <a:gd name="connsiteX136" fmla="*/ 12630 w 12653"/>
              <a:gd name="connsiteY136" fmla="*/ 3201 h 4040"/>
              <a:gd name="connsiteX137" fmla="*/ 12630 w 12653"/>
              <a:gd name="connsiteY137" fmla="*/ 3339 h 4040"/>
              <a:gd name="connsiteX138" fmla="*/ 12492 w 12653"/>
              <a:gd name="connsiteY138" fmla="*/ 3339 h 4040"/>
              <a:gd name="connsiteX139" fmla="*/ 12492 w 12653"/>
              <a:gd name="connsiteY139" fmla="*/ 3259 h 4040"/>
              <a:gd name="connsiteX140" fmla="*/ 12492 w 12653"/>
              <a:gd name="connsiteY140" fmla="*/ 3201 h 4040"/>
              <a:gd name="connsiteX141" fmla="*/ 12552 w 12653"/>
              <a:gd name="connsiteY141" fmla="*/ 3201 h 4040"/>
              <a:gd name="connsiteX142" fmla="*/ 12552 w 12653"/>
              <a:gd name="connsiteY142" fmla="*/ 3259 h 4040"/>
              <a:gd name="connsiteX143" fmla="*/ 12492 w 12653"/>
              <a:gd name="connsiteY143" fmla="*/ 3259 h 4040"/>
              <a:gd name="connsiteX144" fmla="*/ 12487 w 12653"/>
              <a:gd name="connsiteY144" fmla="*/ 3084 h 4040"/>
              <a:gd name="connsiteX145" fmla="*/ 12487 w 12653"/>
              <a:gd name="connsiteY145" fmla="*/ 3021 h 4040"/>
              <a:gd name="connsiteX146" fmla="*/ 12552 w 12653"/>
              <a:gd name="connsiteY146" fmla="*/ 3021 h 4040"/>
              <a:gd name="connsiteX147" fmla="*/ 12552 w 12653"/>
              <a:gd name="connsiteY147" fmla="*/ 3084 h 4040"/>
              <a:gd name="connsiteX148" fmla="*/ 12487 w 12653"/>
              <a:gd name="connsiteY148" fmla="*/ 3084 h 4040"/>
              <a:gd name="connsiteX149" fmla="*/ 12552 w 12653"/>
              <a:gd name="connsiteY149" fmla="*/ 3106 h 4040"/>
              <a:gd name="connsiteX150" fmla="*/ 12552 w 12653"/>
              <a:gd name="connsiteY150" fmla="*/ 3177 h 4040"/>
              <a:gd name="connsiteX151" fmla="*/ 12487 w 12653"/>
              <a:gd name="connsiteY151" fmla="*/ 3177 h 4040"/>
              <a:gd name="connsiteX152" fmla="*/ 12487 w 12653"/>
              <a:gd name="connsiteY152" fmla="*/ 3106 h 4040"/>
              <a:gd name="connsiteX153" fmla="*/ 12552 w 12653"/>
              <a:gd name="connsiteY153" fmla="*/ 3106 h 4040"/>
              <a:gd name="connsiteX154" fmla="*/ 12470 w 12653"/>
              <a:gd name="connsiteY154" fmla="*/ 3196 h 4040"/>
              <a:gd name="connsiteX155" fmla="*/ 12470 w 12653"/>
              <a:gd name="connsiteY155" fmla="*/ 3259 h 4040"/>
              <a:gd name="connsiteX156" fmla="*/ 12414 w 12653"/>
              <a:gd name="connsiteY156" fmla="*/ 3259 h 4040"/>
              <a:gd name="connsiteX157" fmla="*/ 12414 w 12653"/>
              <a:gd name="connsiteY157" fmla="*/ 3196 h 4040"/>
              <a:gd name="connsiteX158" fmla="*/ 12470 w 12653"/>
              <a:gd name="connsiteY158" fmla="*/ 3196 h 4040"/>
              <a:gd name="connsiteX159" fmla="*/ 12470 w 12653"/>
              <a:gd name="connsiteY159" fmla="*/ 3106 h 4040"/>
              <a:gd name="connsiteX160" fmla="*/ 12470 w 12653"/>
              <a:gd name="connsiteY160" fmla="*/ 3177 h 4040"/>
              <a:gd name="connsiteX161" fmla="*/ 12414 w 12653"/>
              <a:gd name="connsiteY161" fmla="*/ 3177 h 4040"/>
              <a:gd name="connsiteX162" fmla="*/ 12414 w 12653"/>
              <a:gd name="connsiteY162" fmla="*/ 3106 h 4040"/>
              <a:gd name="connsiteX163" fmla="*/ 12470 w 12653"/>
              <a:gd name="connsiteY163" fmla="*/ 3106 h 4040"/>
              <a:gd name="connsiteX164" fmla="*/ 12092 w 12653"/>
              <a:gd name="connsiteY164" fmla="*/ 3324 h 4040"/>
              <a:gd name="connsiteX165" fmla="*/ 12092 w 12653"/>
              <a:gd name="connsiteY165" fmla="*/ 3283 h 4040"/>
              <a:gd name="connsiteX166" fmla="*/ 12133 w 12653"/>
              <a:gd name="connsiteY166" fmla="*/ 3283 h 4040"/>
              <a:gd name="connsiteX167" fmla="*/ 12133 w 12653"/>
              <a:gd name="connsiteY167" fmla="*/ 3324 h 4040"/>
              <a:gd name="connsiteX168" fmla="*/ 12092 w 12653"/>
              <a:gd name="connsiteY168" fmla="*/ 3324 h 4040"/>
              <a:gd name="connsiteX169" fmla="*/ 240 w 12653"/>
              <a:gd name="connsiteY169" fmla="*/ 3196 h 4040"/>
              <a:gd name="connsiteX170" fmla="*/ 240 w 12653"/>
              <a:gd name="connsiteY170" fmla="*/ 3259 h 4040"/>
              <a:gd name="connsiteX171" fmla="*/ 184 w 12653"/>
              <a:gd name="connsiteY171" fmla="*/ 3259 h 4040"/>
              <a:gd name="connsiteX172" fmla="*/ 184 w 12653"/>
              <a:gd name="connsiteY172" fmla="*/ 3196 h 4040"/>
              <a:gd name="connsiteX173" fmla="*/ 240 w 12653"/>
              <a:gd name="connsiteY173" fmla="*/ 3196 h 4040"/>
              <a:gd name="connsiteX174" fmla="*/ 240 w 12653"/>
              <a:gd name="connsiteY174" fmla="*/ 3106 h 4040"/>
              <a:gd name="connsiteX175" fmla="*/ 240 w 12653"/>
              <a:gd name="connsiteY175" fmla="*/ 3177 h 4040"/>
              <a:gd name="connsiteX176" fmla="*/ 184 w 12653"/>
              <a:gd name="connsiteY176" fmla="*/ 3177 h 4040"/>
              <a:gd name="connsiteX177" fmla="*/ 184 w 12653"/>
              <a:gd name="connsiteY177" fmla="*/ 3106 h 4040"/>
              <a:gd name="connsiteX178" fmla="*/ 240 w 12653"/>
              <a:gd name="connsiteY178" fmla="*/ 3106 h 4040"/>
              <a:gd name="connsiteX179" fmla="*/ 102 w 12653"/>
              <a:gd name="connsiteY179" fmla="*/ 3084 h 4040"/>
              <a:gd name="connsiteX180" fmla="*/ 102 w 12653"/>
              <a:gd name="connsiteY180" fmla="*/ 3021 h 4040"/>
              <a:gd name="connsiteX181" fmla="*/ 166 w 12653"/>
              <a:gd name="connsiteY181" fmla="*/ 3021 h 4040"/>
              <a:gd name="connsiteX182" fmla="*/ 166 w 12653"/>
              <a:gd name="connsiteY182" fmla="*/ 3084 h 4040"/>
              <a:gd name="connsiteX183" fmla="*/ 102 w 12653"/>
              <a:gd name="connsiteY183" fmla="*/ 3084 h 4040"/>
              <a:gd name="connsiteX184" fmla="*/ 102 w 12653"/>
              <a:gd name="connsiteY184" fmla="*/ 3177 h 4040"/>
              <a:gd name="connsiteX185" fmla="*/ 102 w 12653"/>
              <a:gd name="connsiteY185" fmla="*/ 3106 h 4040"/>
              <a:gd name="connsiteX186" fmla="*/ 166 w 12653"/>
              <a:gd name="connsiteY186" fmla="*/ 3106 h 4040"/>
              <a:gd name="connsiteX187" fmla="*/ 166 w 12653"/>
              <a:gd name="connsiteY187" fmla="*/ 3177 h 4040"/>
              <a:gd name="connsiteX188" fmla="*/ 102 w 12653"/>
              <a:gd name="connsiteY188" fmla="*/ 3177 h 4040"/>
              <a:gd name="connsiteX189" fmla="*/ 102 w 12653"/>
              <a:gd name="connsiteY189" fmla="*/ 3259 h 4040"/>
              <a:gd name="connsiteX190" fmla="*/ 102 w 12653"/>
              <a:gd name="connsiteY190" fmla="*/ 3201 h 4040"/>
              <a:gd name="connsiteX191" fmla="*/ 162 w 12653"/>
              <a:gd name="connsiteY191" fmla="*/ 3201 h 4040"/>
              <a:gd name="connsiteX192" fmla="*/ 162 w 12653"/>
              <a:gd name="connsiteY192" fmla="*/ 3259 h 4040"/>
              <a:gd name="connsiteX193" fmla="*/ 102 w 12653"/>
              <a:gd name="connsiteY193" fmla="*/ 3259 h 4040"/>
              <a:gd name="connsiteX194" fmla="*/ 162 w 12653"/>
              <a:gd name="connsiteY194" fmla="*/ 3278 h 4040"/>
              <a:gd name="connsiteX195" fmla="*/ 162 w 12653"/>
              <a:gd name="connsiteY195" fmla="*/ 3339 h 4040"/>
              <a:gd name="connsiteX196" fmla="*/ 24 w 12653"/>
              <a:gd name="connsiteY196" fmla="*/ 3339 h 4040"/>
              <a:gd name="connsiteX197" fmla="*/ 24 w 12653"/>
              <a:gd name="connsiteY197" fmla="*/ 3201 h 4040"/>
              <a:gd name="connsiteX198" fmla="*/ 82 w 12653"/>
              <a:gd name="connsiteY198" fmla="*/ 3201 h 4040"/>
              <a:gd name="connsiteX199" fmla="*/ 82 w 12653"/>
              <a:gd name="connsiteY199" fmla="*/ 3278 h 4040"/>
              <a:gd name="connsiteX200" fmla="*/ 162 w 12653"/>
              <a:gd name="connsiteY200" fmla="*/ 3278 h 4040"/>
              <a:gd name="connsiteX201" fmla="*/ 80 w 12653"/>
              <a:gd name="connsiteY201" fmla="*/ 536 h 4040"/>
              <a:gd name="connsiteX202" fmla="*/ 80 w 12653"/>
              <a:gd name="connsiteY202" fmla="*/ 575 h 4040"/>
              <a:gd name="connsiteX203" fmla="*/ 39 w 12653"/>
              <a:gd name="connsiteY203" fmla="*/ 575 h 4040"/>
              <a:gd name="connsiteX204" fmla="*/ 39 w 12653"/>
              <a:gd name="connsiteY204" fmla="*/ 536 h 4040"/>
              <a:gd name="connsiteX205" fmla="*/ 80 w 12653"/>
              <a:gd name="connsiteY205" fmla="*/ 536 h 4040"/>
              <a:gd name="connsiteX206" fmla="*/ 162 w 12653"/>
              <a:gd name="connsiteY206" fmla="*/ 22 h 4040"/>
              <a:gd name="connsiteX207" fmla="*/ 162 w 12653"/>
              <a:gd name="connsiteY207" fmla="*/ 82 h 4040"/>
              <a:gd name="connsiteX208" fmla="*/ 82 w 12653"/>
              <a:gd name="connsiteY208" fmla="*/ 82 h 4040"/>
              <a:gd name="connsiteX209" fmla="*/ 82 w 12653"/>
              <a:gd name="connsiteY209" fmla="*/ 160 h 4040"/>
              <a:gd name="connsiteX210" fmla="*/ 24 w 12653"/>
              <a:gd name="connsiteY210" fmla="*/ 160 h 4040"/>
              <a:gd name="connsiteX211" fmla="*/ 24 w 12653"/>
              <a:gd name="connsiteY211" fmla="*/ 22 h 4040"/>
              <a:gd name="connsiteX212" fmla="*/ 162 w 12653"/>
              <a:gd name="connsiteY212" fmla="*/ 22 h 4040"/>
              <a:gd name="connsiteX213" fmla="*/ 162 w 12653"/>
              <a:gd name="connsiteY213" fmla="*/ 102 h 4040"/>
              <a:gd name="connsiteX214" fmla="*/ 162 w 12653"/>
              <a:gd name="connsiteY214" fmla="*/ 160 h 4040"/>
              <a:gd name="connsiteX215" fmla="*/ 102 w 12653"/>
              <a:gd name="connsiteY215" fmla="*/ 160 h 4040"/>
              <a:gd name="connsiteX216" fmla="*/ 102 w 12653"/>
              <a:gd name="connsiteY216" fmla="*/ 102 h 4040"/>
              <a:gd name="connsiteX217" fmla="*/ 162 w 12653"/>
              <a:gd name="connsiteY217" fmla="*/ 102 h 4040"/>
              <a:gd name="connsiteX218" fmla="*/ 166 w 12653"/>
              <a:gd name="connsiteY218" fmla="*/ 277 h 4040"/>
              <a:gd name="connsiteX219" fmla="*/ 166 w 12653"/>
              <a:gd name="connsiteY219" fmla="*/ 339 h 4040"/>
              <a:gd name="connsiteX220" fmla="*/ 102 w 12653"/>
              <a:gd name="connsiteY220" fmla="*/ 339 h 4040"/>
              <a:gd name="connsiteX221" fmla="*/ 102 w 12653"/>
              <a:gd name="connsiteY221" fmla="*/ 277 h 4040"/>
              <a:gd name="connsiteX222" fmla="*/ 166 w 12653"/>
              <a:gd name="connsiteY222" fmla="*/ 277 h 4040"/>
              <a:gd name="connsiteX223" fmla="*/ 102 w 12653"/>
              <a:gd name="connsiteY223" fmla="*/ 255 h 4040"/>
              <a:gd name="connsiteX224" fmla="*/ 102 w 12653"/>
              <a:gd name="connsiteY224" fmla="*/ 184 h 4040"/>
              <a:gd name="connsiteX225" fmla="*/ 166 w 12653"/>
              <a:gd name="connsiteY225" fmla="*/ 184 h 4040"/>
              <a:gd name="connsiteX226" fmla="*/ 166 w 12653"/>
              <a:gd name="connsiteY226" fmla="*/ 255 h 4040"/>
              <a:gd name="connsiteX227" fmla="*/ 102 w 12653"/>
              <a:gd name="connsiteY227" fmla="*/ 255 h 4040"/>
              <a:gd name="connsiteX228" fmla="*/ 184 w 12653"/>
              <a:gd name="connsiteY228" fmla="*/ 255 h 4040"/>
              <a:gd name="connsiteX229" fmla="*/ 184 w 12653"/>
              <a:gd name="connsiteY229" fmla="*/ 184 h 4040"/>
              <a:gd name="connsiteX230" fmla="*/ 240 w 12653"/>
              <a:gd name="connsiteY230" fmla="*/ 184 h 4040"/>
              <a:gd name="connsiteX231" fmla="*/ 240 w 12653"/>
              <a:gd name="connsiteY231" fmla="*/ 255 h 4040"/>
              <a:gd name="connsiteX232" fmla="*/ 184 w 12653"/>
              <a:gd name="connsiteY232" fmla="*/ 255 h 4040"/>
              <a:gd name="connsiteX233" fmla="*/ 184 w 12653"/>
              <a:gd name="connsiteY233" fmla="*/ 164 h 4040"/>
              <a:gd name="connsiteX234" fmla="*/ 184 w 12653"/>
              <a:gd name="connsiteY234" fmla="*/ 102 h 4040"/>
              <a:gd name="connsiteX235" fmla="*/ 240 w 12653"/>
              <a:gd name="connsiteY235" fmla="*/ 102 h 4040"/>
              <a:gd name="connsiteX236" fmla="*/ 240 w 12653"/>
              <a:gd name="connsiteY236" fmla="*/ 164 h 4040"/>
              <a:gd name="connsiteX237" fmla="*/ 184 w 12653"/>
              <a:gd name="connsiteY237" fmla="*/ 164 h 4040"/>
              <a:gd name="connsiteX238" fmla="*/ 561 w 12653"/>
              <a:gd name="connsiteY238" fmla="*/ 37 h 4040"/>
              <a:gd name="connsiteX239" fmla="*/ 561 w 12653"/>
              <a:gd name="connsiteY239" fmla="*/ 78 h 4040"/>
              <a:gd name="connsiteX240" fmla="*/ 520 w 12653"/>
              <a:gd name="connsiteY240" fmla="*/ 78 h 4040"/>
              <a:gd name="connsiteX241" fmla="*/ 520 w 12653"/>
              <a:gd name="connsiteY241" fmla="*/ 37 h 4040"/>
              <a:gd name="connsiteX242" fmla="*/ 561 w 12653"/>
              <a:gd name="connsiteY242" fmla="*/ 37 h 4040"/>
              <a:gd name="connsiteX243" fmla="*/ 12414 w 12653"/>
              <a:gd name="connsiteY243" fmla="*/ 164 h 4040"/>
              <a:gd name="connsiteX244" fmla="*/ 12414 w 12653"/>
              <a:gd name="connsiteY244" fmla="*/ 102 h 4040"/>
              <a:gd name="connsiteX245" fmla="*/ 12470 w 12653"/>
              <a:gd name="connsiteY245" fmla="*/ 102 h 4040"/>
              <a:gd name="connsiteX246" fmla="*/ 12470 w 12653"/>
              <a:gd name="connsiteY246" fmla="*/ 164 h 4040"/>
              <a:gd name="connsiteX247" fmla="*/ 12414 w 12653"/>
              <a:gd name="connsiteY247" fmla="*/ 164 h 4040"/>
              <a:gd name="connsiteX248" fmla="*/ 12414 w 12653"/>
              <a:gd name="connsiteY248" fmla="*/ 255 h 4040"/>
              <a:gd name="connsiteX249" fmla="*/ 12414 w 12653"/>
              <a:gd name="connsiteY249" fmla="*/ 184 h 4040"/>
              <a:gd name="connsiteX250" fmla="*/ 12470 w 12653"/>
              <a:gd name="connsiteY250" fmla="*/ 184 h 4040"/>
              <a:gd name="connsiteX251" fmla="*/ 12470 w 12653"/>
              <a:gd name="connsiteY251" fmla="*/ 255 h 4040"/>
              <a:gd name="connsiteX252" fmla="*/ 12414 w 12653"/>
              <a:gd name="connsiteY252" fmla="*/ 255 h 4040"/>
              <a:gd name="connsiteX253" fmla="*/ 12552 w 12653"/>
              <a:gd name="connsiteY253" fmla="*/ 596 h 4040"/>
              <a:gd name="connsiteX254" fmla="*/ 12552 w 12653"/>
              <a:gd name="connsiteY254" fmla="*/ 674 h 4040"/>
              <a:gd name="connsiteX255" fmla="*/ 12612 w 12653"/>
              <a:gd name="connsiteY255" fmla="*/ 674 h 4040"/>
              <a:gd name="connsiteX256" fmla="*/ 12612 w 12653"/>
              <a:gd name="connsiteY256" fmla="*/ 2687 h 4040"/>
              <a:gd name="connsiteX257" fmla="*/ 12552 w 12653"/>
              <a:gd name="connsiteY257" fmla="*/ 2687 h 4040"/>
              <a:gd name="connsiteX258" fmla="*/ 12552 w 12653"/>
              <a:gd name="connsiteY258" fmla="*/ 2765 h 4040"/>
              <a:gd name="connsiteX259" fmla="*/ 12500 w 12653"/>
              <a:gd name="connsiteY259" fmla="*/ 2765 h 4040"/>
              <a:gd name="connsiteX260" fmla="*/ 12500 w 12653"/>
              <a:gd name="connsiteY260" fmla="*/ 2916 h 4040"/>
              <a:gd name="connsiteX261" fmla="*/ 12628 w 12653"/>
              <a:gd name="connsiteY261" fmla="*/ 2916 h 4040"/>
              <a:gd name="connsiteX262" fmla="*/ 12628 w 12653"/>
              <a:gd name="connsiteY262" fmla="*/ 3084 h 4040"/>
              <a:gd name="connsiteX263" fmla="*/ 12571 w 12653"/>
              <a:gd name="connsiteY263" fmla="*/ 3787 h 4040"/>
              <a:gd name="connsiteX264" fmla="*/ 12571 w 12653"/>
              <a:gd name="connsiteY264" fmla="*/ 3705 h 4040"/>
              <a:gd name="connsiteX265" fmla="*/ 12470 w 12653"/>
              <a:gd name="connsiteY265" fmla="*/ 3705 h 4040"/>
              <a:gd name="connsiteX266" fmla="*/ 12470 w 12653"/>
              <a:gd name="connsiteY266" fmla="*/ 3787 h 4040"/>
              <a:gd name="connsiteX267" fmla="*/ 12392 w 12653"/>
              <a:gd name="connsiteY267" fmla="*/ 3787 h 4040"/>
              <a:gd name="connsiteX268" fmla="*/ 12392 w 12653"/>
              <a:gd name="connsiteY268" fmla="*/ 3880 h 4040"/>
              <a:gd name="connsiteX269" fmla="*/ 12300 w 12653"/>
              <a:gd name="connsiteY269" fmla="*/ 3880 h 4040"/>
              <a:gd name="connsiteX270" fmla="*/ 12300 w 12653"/>
              <a:gd name="connsiteY270" fmla="*/ 3981 h 4040"/>
              <a:gd name="connsiteX271" fmla="*/ 12392 w 12653"/>
              <a:gd name="connsiteY271" fmla="*/ 3981 h 4040"/>
              <a:gd name="connsiteX272" fmla="*/ 12392 w 12653"/>
              <a:gd name="connsiteY272" fmla="*/ 4040 h 4040"/>
              <a:gd name="connsiteX273" fmla="*/ 12224 w 12653"/>
              <a:gd name="connsiteY273" fmla="*/ 4040 h 4040"/>
              <a:gd name="connsiteX274" fmla="*/ 12224 w 12653"/>
              <a:gd name="connsiteY274" fmla="*/ 3912 h 4040"/>
              <a:gd name="connsiteX275" fmla="*/ 12071 w 12653"/>
              <a:gd name="connsiteY275" fmla="*/ 3912 h 4040"/>
              <a:gd name="connsiteX276" fmla="*/ 12071 w 12653"/>
              <a:gd name="connsiteY276" fmla="*/ 3964 h 4040"/>
              <a:gd name="connsiteX277" fmla="*/ 11995 w 12653"/>
              <a:gd name="connsiteY277" fmla="*/ 3964 h 4040"/>
              <a:gd name="connsiteX278" fmla="*/ 11995 w 12653"/>
              <a:gd name="connsiteY278" fmla="*/ 4025 h 4040"/>
              <a:gd name="connsiteX279" fmla="*/ 658 w 12653"/>
              <a:gd name="connsiteY279" fmla="*/ 4025 h 4040"/>
              <a:gd name="connsiteX280" fmla="*/ 658 w 12653"/>
              <a:gd name="connsiteY280" fmla="*/ 3964 h 4040"/>
              <a:gd name="connsiteX281" fmla="*/ 583 w 12653"/>
              <a:gd name="connsiteY281" fmla="*/ 3964 h 4040"/>
              <a:gd name="connsiteX282" fmla="*/ 583 w 12653"/>
              <a:gd name="connsiteY282" fmla="*/ 3912 h 4040"/>
              <a:gd name="connsiteX283" fmla="*/ 430 w 12653"/>
              <a:gd name="connsiteY283" fmla="*/ 3912 h 4040"/>
              <a:gd name="connsiteX284" fmla="*/ 430 w 12653"/>
              <a:gd name="connsiteY284" fmla="*/ 4040 h 4040"/>
              <a:gd name="connsiteX285" fmla="*/ 261 w 12653"/>
              <a:gd name="connsiteY285" fmla="*/ 4040 h 4040"/>
              <a:gd name="connsiteX286" fmla="*/ 261 w 12653"/>
              <a:gd name="connsiteY286" fmla="*/ 3981 h 4040"/>
              <a:gd name="connsiteX287" fmla="*/ 354 w 12653"/>
              <a:gd name="connsiteY287" fmla="*/ 3981 h 4040"/>
              <a:gd name="connsiteX288" fmla="*/ 354 w 12653"/>
              <a:gd name="connsiteY288" fmla="*/ 3880 h 4040"/>
              <a:gd name="connsiteX289" fmla="*/ 261 w 12653"/>
              <a:gd name="connsiteY289" fmla="*/ 3880 h 4040"/>
              <a:gd name="connsiteX290" fmla="*/ 261 w 12653"/>
              <a:gd name="connsiteY290" fmla="*/ 3787 h 4040"/>
              <a:gd name="connsiteX291" fmla="*/ 184 w 12653"/>
              <a:gd name="connsiteY291" fmla="*/ 3787 h 4040"/>
              <a:gd name="connsiteX292" fmla="*/ 184 w 12653"/>
              <a:gd name="connsiteY292" fmla="*/ 3705 h 4040"/>
              <a:gd name="connsiteX293" fmla="*/ 82 w 12653"/>
              <a:gd name="connsiteY293" fmla="*/ 3705 h 4040"/>
              <a:gd name="connsiteX294" fmla="*/ 82 w 12653"/>
              <a:gd name="connsiteY294" fmla="*/ 3787 h 4040"/>
              <a:gd name="connsiteX295" fmla="*/ 26 w 12653"/>
              <a:gd name="connsiteY295" fmla="*/ 3787 h 4040"/>
              <a:gd name="connsiteX296" fmla="*/ 26 w 12653"/>
              <a:gd name="connsiteY296" fmla="*/ 3619 h 4040"/>
              <a:gd name="connsiteX297" fmla="*/ 153 w 12653"/>
              <a:gd name="connsiteY297" fmla="*/ 3619 h 4040"/>
              <a:gd name="connsiteX298" fmla="*/ 153 w 12653"/>
              <a:gd name="connsiteY298" fmla="*/ 3468 h 4040"/>
              <a:gd name="connsiteX299" fmla="*/ 102 w 12653"/>
              <a:gd name="connsiteY299" fmla="*/ 3468 h 4040"/>
              <a:gd name="connsiteX300" fmla="*/ 102 w 12653"/>
              <a:gd name="connsiteY300" fmla="*/ 3390 h 4040"/>
              <a:gd name="connsiteX301" fmla="*/ 41 w 12653"/>
              <a:gd name="connsiteY301" fmla="*/ 3390 h 4040"/>
              <a:gd name="connsiteX302" fmla="*/ 41 w 12653"/>
              <a:gd name="connsiteY302" fmla="*/ 674 h 4040"/>
              <a:gd name="connsiteX303" fmla="*/ 102 w 12653"/>
              <a:gd name="connsiteY303" fmla="*/ 674 h 4040"/>
              <a:gd name="connsiteX304" fmla="*/ 102 w 12653"/>
              <a:gd name="connsiteY304" fmla="*/ 596 h 4040"/>
              <a:gd name="connsiteX305" fmla="*/ 153 w 12653"/>
              <a:gd name="connsiteY305" fmla="*/ 596 h 4040"/>
              <a:gd name="connsiteX306" fmla="*/ 153 w 12653"/>
              <a:gd name="connsiteY306" fmla="*/ 445 h 4040"/>
              <a:gd name="connsiteX307" fmla="*/ 26 w 12653"/>
              <a:gd name="connsiteY307" fmla="*/ 445 h 4040"/>
              <a:gd name="connsiteX308" fmla="*/ 26 w 12653"/>
              <a:gd name="connsiteY308" fmla="*/ 277 h 4040"/>
              <a:gd name="connsiteX309" fmla="*/ 82 w 12653"/>
              <a:gd name="connsiteY309" fmla="*/ 277 h 4040"/>
              <a:gd name="connsiteX310" fmla="*/ 82 w 12653"/>
              <a:gd name="connsiteY310" fmla="*/ 359 h 4040"/>
              <a:gd name="connsiteX311" fmla="*/ 184 w 12653"/>
              <a:gd name="connsiteY311" fmla="*/ 359 h 4040"/>
              <a:gd name="connsiteX312" fmla="*/ 184 w 12653"/>
              <a:gd name="connsiteY312" fmla="*/ 277 h 4040"/>
              <a:gd name="connsiteX313" fmla="*/ 261 w 12653"/>
              <a:gd name="connsiteY313" fmla="*/ 277 h 4040"/>
              <a:gd name="connsiteX314" fmla="*/ 261 w 12653"/>
              <a:gd name="connsiteY314" fmla="*/ 184 h 4040"/>
              <a:gd name="connsiteX315" fmla="*/ 354 w 12653"/>
              <a:gd name="connsiteY315" fmla="*/ 184 h 4040"/>
              <a:gd name="connsiteX316" fmla="*/ 354 w 12653"/>
              <a:gd name="connsiteY316" fmla="*/ 82 h 4040"/>
              <a:gd name="connsiteX317" fmla="*/ 261 w 12653"/>
              <a:gd name="connsiteY317" fmla="*/ 82 h 4040"/>
              <a:gd name="connsiteX318" fmla="*/ 261 w 12653"/>
              <a:gd name="connsiteY318" fmla="*/ 24 h 4040"/>
              <a:gd name="connsiteX319" fmla="*/ 430 w 12653"/>
              <a:gd name="connsiteY319" fmla="*/ 24 h 4040"/>
              <a:gd name="connsiteX320" fmla="*/ 430 w 12653"/>
              <a:gd name="connsiteY320" fmla="*/ 151 h 4040"/>
              <a:gd name="connsiteX321" fmla="*/ 583 w 12653"/>
              <a:gd name="connsiteY321" fmla="*/ 151 h 4040"/>
              <a:gd name="connsiteX322" fmla="*/ 583 w 12653"/>
              <a:gd name="connsiteY322" fmla="*/ 100 h 4040"/>
              <a:gd name="connsiteX323" fmla="*/ 658 w 12653"/>
              <a:gd name="connsiteY323" fmla="*/ 100 h 4040"/>
              <a:gd name="connsiteX324" fmla="*/ 658 w 12653"/>
              <a:gd name="connsiteY324" fmla="*/ 39 h 4040"/>
              <a:gd name="connsiteX325" fmla="*/ 11995 w 12653"/>
              <a:gd name="connsiteY325" fmla="*/ 39 h 4040"/>
              <a:gd name="connsiteX326" fmla="*/ 11995 w 12653"/>
              <a:gd name="connsiteY326" fmla="*/ 100 h 4040"/>
              <a:gd name="connsiteX327" fmla="*/ 12071 w 12653"/>
              <a:gd name="connsiteY327" fmla="*/ 100 h 4040"/>
              <a:gd name="connsiteX328" fmla="*/ 12071 w 12653"/>
              <a:gd name="connsiteY328" fmla="*/ 151 h 4040"/>
              <a:gd name="connsiteX329" fmla="*/ 12224 w 12653"/>
              <a:gd name="connsiteY329" fmla="*/ 151 h 4040"/>
              <a:gd name="connsiteX330" fmla="*/ 12224 w 12653"/>
              <a:gd name="connsiteY330" fmla="*/ 24 h 4040"/>
              <a:gd name="connsiteX331" fmla="*/ 12392 w 12653"/>
              <a:gd name="connsiteY331" fmla="*/ 24 h 4040"/>
              <a:gd name="connsiteX332" fmla="*/ 12392 w 12653"/>
              <a:gd name="connsiteY332" fmla="*/ 82 h 4040"/>
              <a:gd name="connsiteX333" fmla="*/ 12300 w 12653"/>
              <a:gd name="connsiteY333" fmla="*/ 82 h 4040"/>
              <a:gd name="connsiteX334" fmla="*/ 12300 w 12653"/>
              <a:gd name="connsiteY334" fmla="*/ 184 h 4040"/>
              <a:gd name="connsiteX335" fmla="*/ 12392 w 12653"/>
              <a:gd name="connsiteY335" fmla="*/ 184 h 4040"/>
              <a:gd name="connsiteX336" fmla="*/ 12392 w 12653"/>
              <a:gd name="connsiteY336" fmla="*/ 277 h 4040"/>
              <a:gd name="connsiteX337" fmla="*/ 12470 w 12653"/>
              <a:gd name="connsiteY337" fmla="*/ 277 h 4040"/>
              <a:gd name="connsiteX338" fmla="*/ 12470 w 12653"/>
              <a:gd name="connsiteY338" fmla="*/ 359 h 4040"/>
              <a:gd name="connsiteX339" fmla="*/ 12571 w 12653"/>
              <a:gd name="connsiteY339" fmla="*/ 359 h 4040"/>
              <a:gd name="connsiteX340" fmla="*/ 12571 w 12653"/>
              <a:gd name="connsiteY340" fmla="*/ 277 h 4040"/>
              <a:gd name="connsiteX341" fmla="*/ 12628 w 12653"/>
              <a:gd name="connsiteY341" fmla="*/ 277 h 4040"/>
              <a:gd name="connsiteX342" fmla="*/ 12628 w 12653"/>
              <a:gd name="connsiteY342" fmla="*/ 445 h 4040"/>
              <a:gd name="connsiteX343" fmla="*/ 12500 w 12653"/>
              <a:gd name="connsiteY343" fmla="*/ 445 h 4040"/>
              <a:gd name="connsiteX344" fmla="*/ 12500 w 12653"/>
              <a:gd name="connsiteY344" fmla="*/ 596 h 4040"/>
              <a:gd name="connsiteX345" fmla="*/ 12552 w 12653"/>
              <a:gd name="connsiteY345" fmla="*/ 596 h 4040"/>
              <a:gd name="connsiteX346" fmla="*/ 261 w 12653"/>
              <a:gd name="connsiteY346" fmla="*/ 3962 h 4040"/>
              <a:gd name="connsiteX347" fmla="*/ 261 w 12653"/>
              <a:gd name="connsiteY347" fmla="*/ 3899 h 4040"/>
              <a:gd name="connsiteX348" fmla="*/ 335 w 12653"/>
              <a:gd name="connsiteY348" fmla="*/ 3899 h 4040"/>
              <a:gd name="connsiteX349" fmla="*/ 335 w 12653"/>
              <a:gd name="connsiteY349" fmla="*/ 3962 h 4040"/>
              <a:gd name="connsiteX350" fmla="*/ 261 w 12653"/>
              <a:gd name="connsiteY350" fmla="*/ 3962 h 4040"/>
              <a:gd name="connsiteX351" fmla="*/ 261 w 12653"/>
              <a:gd name="connsiteY351" fmla="*/ 102 h 4040"/>
              <a:gd name="connsiteX352" fmla="*/ 335 w 12653"/>
              <a:gd name="connsiteY352" fmla="*/ 102 h 4040"/>
              <a:gd name="connsiteX353" fmla="*/ 335 w 12653"/>
              <a:gd name="connsiteY353" fmla="*/ 164 h 4040"/>
              <a:gd name="connsiteX354" fmla="*/ 261 w 12653"/>
              <a:gd name="connsiteY354" fmla="*/ 164 h 4040"/>
              <a:gd name="connsiteX355" fmla="*/ 261 w 12653"/>
              <a:gd name="connsiteY355" fmla="*/ 102 h 4040"/>
              <a:gd name="connsiteX356" fmla="*/ 12392 w 12653"/>
              <a:gd name="connsiteY356" fmla="*/ 102 h 4040"/>
              <a:gd name="connsiteX357" fmla="*/ 12392 w 12653"/>
              <a:gd name="connsiteY357" fmla="*/ 164 h 4040"/>
              <a:gd name="connsiteX358" fmla="*/ 12319 w 12653"/>
              <a:gd name="connsiteY358" fmla="*/ 164 h 4040"/>
              <a:gd name="connsiteX359" fmla="*/ 12319 w 12653"/>
              <a:gd name="connsiteY359" fmla="*/ 102 h 4040"/>
              <a:gd name="connsiteX360" fmla="*/ 12392 w 12653"/>
              <a:gd name="connsiteY360" fmla="*/ 102 h 4040"/>
              <a:gd name="connsiteX361" fmla="*/ 12392 w 12653"/>
              <a:gd name="connsiteY361" fmla="*/ 3899 h 4040"/>
              <a:gd name="connsiteX362" fmla="*/ 12392 w 12653"/>
              <a:gd name="connsiteY362" fmla="*/ 3962 h 4040"/>
              <a:gd name="connsiteX363" fmla="*/ 12319 w 12653"/>
              <a:gd name="connsiteY363" fmla="*/ 3962 h 4040"/>
              <a:gd name="connsiteX364" fmla="*/ 12319 w 12653"/>
              <a:gd name="connsiteY364" fmla="*/ 3899 h 4040"/>
              <a:gd name="connsiteX365" fmla="*/ 12392 w 12653"/>
              <a:gd name="connsiteY365" fmla="*/ 3899 h 4040"/>
              <a:gd name="connsiteX366" fmla="*/ 12552 w 12653"/>
              <a:gd name="connsiteY366" fmla="*/ 277 h 4040"/>
              <a:gd name="connsiteX367" fmla="*/ 12552 w 12653"/>
              <a:gd name="connsiteY367" fmla="*/ 339 h 4040"/>
              <a:gd name="connsiteX368" fmla="*/ 12487 w 12653"/>
              <a:gd name="connsiteY368" fmla="*/ 339 h 4040"/>
              <a:gd name="connsiteX369" fmla="*/ 12487 w 12653"/>
              <a:gd name="connsiteY369" fmla="*/ 277 h 4040"/>
              <a:gd name="connsiteX370" fmla="*/ 12552 w 12653"/>
              <a:gd name="connsiteY370" fmla="*/ 277 h 4040"/>
              <a:gd name="connsiteX371" fmla="*/ 12552 w 12653"/>
              <a:gd name="connsiteY371" fmla="*/ 184 h 4040"/>
              <a:gd name="connsiteX372" fmla="*/ 12552 w 12653"/>
              <a:gd name="connsiteY372" fmla="*/ 255 h 4040"/>
              <a:gd name="connsiteX373" fmla="*/ 12487 w 12653"/>
              <a:gd name="connsiteY373" fmla="*/ 255 h 4040"/>
              <a:gd name="connsiteX374" fmla="*/ 12487 w 12653"/>
              <a:gd name="connsiteY374" fmla="*/ 184 h 4040"/>
              <a:gd name="connsiteX375" fmla="*/ 12552 w 12653"/>
              <a:gd name="connsiteY375" fmla="*/ 184 h 4040"/>
              <a:gd name="connsiteX376" fmla="*/ 12552 w 12653"/>
              <a:gd name="connsiteY376" fmla="*/ 102 h 4040"/>
              <a:gd name="connsiteX377" fmla="*/ 12552 w 12653"/>
              <a:gd name="connsiteY377" fmla="*/ 160 h 4040"/>
              <a:gd name="connsiteX378" fmla="*/ 12492 w 12653"/>
              <a:gd name="connsiteY378" fmla="*/ 160 h 4040"/>
              <a:gd name="connsiteX379" fmla="*/ 12492 w 12653"/>
              <a:gd name="connsiteY379" fmla="*/ 102 h 4040"/>
              <a:gd name="connsiteX380" fmla="*/ 12552 w 12653"/>
              <a:gd name="connsiteY380" fmla="*/ 102 h 4040"/>
              <a:gd name="connsiteX381" fmla="*/ 12492 w 12653"/>
              <a:gd name="connsiteY381" fmla="*/ 82 h 4040"/>
              <a:gd name="connsiteX382" fmla="*/ 12492 w 12653"/>
              <a:gd name="connsiteY382" fmla="*/ 22 h 4040"/>
              <a:gd name="connsiteX383" fmla="*/ 12630 w 12653"/>
              <a:gd name="connsiteY383" fmla="*/ 22 h 4040"/>
              <a:gd name="connsiteX384" fmla="*/ 12630 w 12653"/>
              <a:gd name="connsiteY384" fmla="*/ 160 h 4040"/>
              <a:gd name="connsiteX385" fmla="*/ 12571 w 12653"/>
              <a:gd name="connsiteY385" fmla="*/ 160 h 4040"/>
              <a:gd name="connsiteX386" fmla="*/ 12571 w 12653"/>
              <a:gd name="connsiteY386" fmla="*/ 82 h 4040"/>
              <a:gd name="connsiteX387" fmla="*/ 12492 w 12653"/>
              <a:gd name="connsiteY387" fmla="*/ 82 h 4040"/>
              <a:gd name="connsiteX388" fmla="*/ 80 w 12653"/>
              <a:gd name="connsiteY388" fmla="*/ 3489 h 4040"/>
              <a:gd name="connsiteX389" fmla="*/ 80 w 12653"/>
              <a:gd name="connsiteY389" fmla="*/ 3528 h 4040"/>
              <a:gd name="connsiteX390" fmla="*/ 39 w 12653"/>
              <a:gd name="connsiteY390" fmla="*/ 3528 h 4040"/>
              <a:gd name="connsiteX391" fmla="*/ 39 w 12653"/>
              <a:gd name="connsiteY391" fmla="*/ 3489 h 4040"/>
              <a:gd name="connsiteX392" fmla="*/ 80 w 12653"/>
              <a:gd name="connsiteY392" fmla="*/ 3489 h 4040"/>
              <a:gd name="connsiteX393" fmla="*/ 12574 w 12653"/>
              <a:gd name="connsiteY393" fmla="*/ 575 h 4040"/>
              <a:gd name="connsiteX394" fmla="*/ 12574 w 12653"/>
              <a:gd name="connsiteY394" fmla="*/ 536 h 4040"/>
              <a:gd name="connsiteX395" fmla="*/ 12615 w 12653"/>
              <a:gd name="connsiteY395" fmla="*/ 536 h 4040"/>
              <a:gd name="connsiteX396" fmla="*/ 12615 w 12653"/>
              <a:gd name="connsiteY396" fmla="*/ 575 h 4040"/>
              <a:gd name="connsiteX397" fmla="*/ 12574 w 12653"/>
              <a:gd name="connsiteY397" fmla="*/ 575 h 4040"/>
              <a:gd name="connsiteX0" fmla="*/ 12653 w 12653"/>
              <a:gd name="connsiteY0" fmla="*/ 182 h 4040"/>
              <a:gd name="connsiteX1" fmla="*/ 12653 w 12653"/>
              <a:gd name="connsiteY1" fmla="*/ 0 h 4040"/>
              <a:gd name="connsiteX2" fmla="*/ 12470 w 12653"/>
              <a:gd name="connsiteY2" fmla="*/ 0 h 4040"/>
              <a:gd name="connsiteX3" fmla="*/ 12470 w 12653"/>
              <a:gd name="connsiteY3" fmla="*/ 82 h 4040"/>
              <a:gd name="connsiteX4" fmla="*/ 12414 w 12653"/>
              <a:gd name="connsiteY4" fmla="*/ 82 h 4040"/>
              <a:gd name="connsiteX5" fmla="*/ 12414 w 12653"/>
              <a:gd name="connsiteY5" fmla="*/ 0 h 4040"/>
              <a:gd name="connsiteX6" fmla="*/ 12202 w 12653"/>
              <a:gd name="connsiteY6" fmla="*/ 0 h 4040"/>
              <a:gd name="connsiteX7" fmla="*/ 12202 w 12653"/>
              <a:gd name="connsiteY7" fmla="*/ 130 h 4040"/>
              <a:gd name="connsiteX8" fmla="*/ 12092 w 12653"/>
              <a:gd name="connsiteY8" fmla="*/ 130 h 4040"/>
              <a:gd name="connsiteX9" fmla="*/ 12092 w 12653"/>
              <a:gd name="connsiteY9" fmla="*/ 100 h 4040"/>
              <a:gd name="connsiteX10" fmla="*/ 12155 w 12653"/>
              <a:gd name="connsiteY10" fmla="*/ 100 h 4040"/>
              <a:gd name="connsiteX11" fmla="*/ 12155 w 12653"/>
              <a:gd name="connsiteY11" fmla="*/ 15 h 4040"/>
              <a:gd name="connsiteX12" fmla="*/ 12071 w 12653"/>
              <a:gd name="connsiteY12" fmla="*/ 15 h 4040"/>
              <a:gd name="connsiteX13" fmla="*/ 12071 w 12653"/>
              <a:gd name="connsiteY13" fmla="*/ 78 h 4040"/>
              <a:gd name="connsiteX14" fmla="*/ 12017 w 12653"/>
              <a:gd name="connsiteY14" fmla="*/ 78 h 4040"/>
              <a:gd name="connsiteX15" fmla="*/ 12017 w 12653"/>
              <a:gd name="connsiteY15" fmla="*/ 18 h 4040"/>
              <a:gd name="connsiteX16" fmla="*/ 637 w 12653"/>
              <a:gd name="connsiteY16" fmla="*/ 18 h 4040"/>
              <a:gd name="connsiteX17" fmla="*/ 637 w 12653"/>
              <a:gd name="connsiteY17" fmla="*/ 78 h 4040"/>
              <a:gd name="connsiteX18" fmla="*/ 583 w 12653"/>
              <a:gd name="connsiteY18" fmla="*/ 78 h 4040"/>
              <a:gd name="connsiteX19" fmla="*/ 583 w 12653"/>
              <a:gd name="connsiteY19" fmla="*/ 15 h 4040"/>
              <a:gd name="connsiteX20" fmla="*/ 499 w 12653"/>
              <a:gd name="connsiteY20" fmla="*/ 15 h 4040"/>
              <a:gd name="connsiteX21" fmla="*/ 499 w 12653"/>
              <a:gd name="connsiteY21" fmla="*/ 100 h 4040"/>
              <a:gd name="connsiteX22" fmla="*/ 561 w 12653"/>
              <a:gd name="connsiteY22" fmla="*/ 100 h 4040"/>
              <a:gd name="connsiteX23" fmla="*/ 561 w 12653"/>
              <a:gd name="connsiteY23" fmla="*/ 130 h 4040"/>
              <a:gd name="connsiteX24" fmla="*/ 451 w 12653"/>
              <a:gd name="connsiteY24" fmla="*/ 130 h 4040"/>
              <a:gd name="connsiteX25" fmla="*/ 451 w 12653"/>
              <a:gd name="connsiteY25" fmla="*/ 0 h 4040"/>
              <a:gd name="connsiteX26" fmla="*/ 240 w 12653"/>
              <a:gd name="connsiteY26" fmla="*/ 0 h 4040"/>
              <a:gd name="connsiteX27" fmla="*/ 240 w 12653"/>
              <a:gd name="connsiteY27" fmla="*/ 82 h 4040"/>
              <a:gd name="connsiteX28" fmla="*/ 184 w 12653"/>
              <a:gd name="connsiteY28" fmla="*/ 82 h 4040"/>
              <a:gd name="connsiteX29" fmla="*/ 184 w 12653"/>
              <a:gd name="connsiteY29" fmla="*/ 0 h 4040"/>
              <a:gd name="connsiteX30" fmla="*/ 0 w 12653"/>
              <a:gd name="connsiteY30" fmla="*/ 0 h 4040"/>
              <a:gd name="connsiteX31" fmla="*/ 0 w 12653"/>
              <a:gd name="connsiteY31" fmla="*/ 182 h 4040"/>
              <a:gd name="connsiteX32" fmla="*/ 82 w 12653"/>
              <a:gd name="connsiteY32" fmla="*/ 182 h 4040"/>
              <a:gd name="connsiteX33" fmla="*/ 82 w 12653"/>
              <a:gd name="connsiteY33" fmla="*/ 255 h 4040"/>
              <a:gd name="connsiteX34" fmla="*/ 2 w 12653"/>
              <a:gd name="connsiteY34" fmla="*/ 255 h 4040"/>
              <a:gd name="connsiteX35" fmla="*/ 2 w 12653"/>
              <a:gd name="connsiteY35" fmla="*/ 467 h 4040"/>
              <a:gd name="connsiteX36" fmla="*/ 132 w 12653"/>
              <a:gd name="connsiteY36" fmla="*/ 467 h 4040"/>
              <a:gd name="connsiteX37" fmla="*/ 132 w 12653"/>
              <a:gd name="connsiteY37" fmla="*/ 575 h 4040"/>
              <a:gd name="connsiteX38" fmla="*/ 102 w 12653"/>
              <a:gd name="connsiteY38" fmla="*/ 575 h 4040"/>
              <a:gd name="connsiteX39" fmla="*/ 102 w 12653"/>
              <a:gd name="connsiteY39" fmla="*/ 514 h 4040"/>
              <a:gd name="connsiteX40" fmla="*/ 17 w 12653"/>
              <a:gd name="connsiteY40" fmla="*/ 514 h 4040"/>
              <a:gd name="connsiteX41" fmla="*/ 17 w 12653"/>
              <a:gd name="connsiteY41" fmla="*/ 596 h 4040"/>
              <a:gd name="connsiteX42" fmla="*/ 80 w 12653"/>
              <a:gd name="connsiteY42" fmla="*/ 596 h 4040"/>
              <a:gd name="connsiteX43" fmla="*/ 80 w 12653"/>
              <a:gd name="connsiteY43" fmla="*/ 652 h 4040"/>
              <a:gd name="connsiteX44" fmla="*/ 20 w 12653"/>
              <a:gd name="connsiteY44" fmla="*/ 652 h 4040"/>
              <a:gd name="connsiteX45" fmla="*/ 20 w 12653"/>
              <a:gd name="connsiteY45" fmla="*/ 2708 h 4040"/>
              <a:gd name="connsiteX46" fmla="*/ 80 w 12653"/>
              <a:gd name="connsiteY46" fmla="*/ 2708 h 4040"/>
              <a:gd name="connsiteX47" fmla="*/ 80 w 12653"/>
              <a:gd name="connsiteY47" fmla="*/ 2765 h 4040"/>
              <a:gd name="connsiteX48" fmla="*/ 17 w 12653"/>
              <a:gd name="connsiteY48" fmla="*/ 2765 h 4040"/>
              <a:gd name="connsiteX49" fmla="*/ 17 w 12653"/>
              <a:gd name="connsiteY49" fmla="*/ 2847 h 4040"/>
              <a:gd name="connsiteX50" fmla="*/ 102 w 12653"/>
              <a:gd name="connsiteY50" fmla="*/ 2847 h 4040"/>
              <a:gd name="connsiteX51" fmla="*/ 102 w 12653"/>
              <a:gd name="connsiteY51" fmla="*/ 2786 h 4040"/>
              <a:gd name="connsiteX52" fmla="*/ 132 w 12653"/>
              <a:gd name="connsiteY52" fmla="*/ 2786 h 4040"/>
              <a:gd name="connsiteX53" fmla="*/ 132 w 12653"/>
              <a:gd name="connsiteY53" fmla="*/ 2894 h 4040"/>
              <a:gd name="connsiteX54" fmla="*/ 2 w 12653"/>
              <a:gd name="connsiteY54" fmla="*/ 2894 h 4040"/>
              <a:gd name="connsiteX55" fmla="*/ 2 w 12653"/>
              <a:gd name="connsiteY55" fmla="*/ 3106 h 4040"/>
              <a:gd name="connsiteX56" fmla="*/ 82 w 12653"/>
              <a:gd name="connsiteY56" fmla="*/ 3106 h 4040"/>
              <a:gd name="connsiteX57" fmla="*/ 82 w 12653"/>
              <a:gd name="connsiteY57" fmla="*/ 3179 h 4040"/>
              <a:gd name="connsiteX58" fmla="*/ 0 w 12653"/>
              <a:gd name="connsiteY58" fmla="*/ 3179 h 4040"/>
              <a:gd name="connsiteX59" fmla="*/ 0 w 12653"/>
              <a:gd name="connsiteY59" fmla="*/ 3360 h 4040"/>
              <a:gd name="connsiteX60" fmla="*/ 184 w 12653"/>
              <a:gd name="connsiteY60" fmla="*/ 3360 h 4040"/>
              <a:gd name="connsiteX61" fmla="*/ 184 w 12653"/>
              <a:gd name="connsiteY61" fmla="*/ 3278 h 4040"/>
              <a:gd name="connsiteX62" fmla="*/ 240 w 12653"/>
              <a:gd name="connsiteY62" fmla="*/ 3278 h 4040"/>
              <a:gd name="connsiteX63" fmla="*/ 240 w 12653"/>
              <a:gd name="connsiteY63" fmla="*/ 3360 h 4040"/>
              <a:gd name="connsiteX64" fmla="*/ 451 w 12653"/>
              <a:gd name="connsiteY64" fmla="*/ 3360 h 4040"/>
              <a:gd name="connsiteX65" fmla="*/ 451 w 12653"/>
              <a:gd name="connsiteY65" fmla="*/ 3231 h 4040"/>
              <a:gd name="connsiteX66" fmla="*/ 561 w 12653"/>
              <a:gd name="connsiteY66" fmla="*/ 3231 h 4040"/>
              <a:gd name="connsiteX67" fmla="*/ 561 w 12653"/>
              <a:gd name="connsiteY67" fmla="*/ 3261 h 4040"/>
              <a:gd name="connsiteX68" fmla="*/ 499 w 12653"/>
              <a:gd name="connsiteY68" fmla="*/ 3261 h 4040"/>
              <a:gd name="connsiteX69" fmla="*/ 499 w 12653"/>
              <a:gd name="connsiteY69" fmla="*/ 3345 h 4040"/>
              <a:gd name="connsiteX70" fmla="*/ 583 w 12653"/>
              <a:gd name="connsiteY70" fmla="*/ 3345 h 4040"/>
              <a:gd name="connsiteX71" fmla="*/ 583 w 12653"/>
              <a:gd name="connsiteY71" fmla="*/ 3283 h 4040"/>
              <a:gd name="connsiteX72" fmla="*/ 637 w 12653"/>
              <a:gd name="connsiteY72" fmla="*/ 3283 h 4040"/>
              <a:gd name="connsiteX73" fmla="*/ 637 w 12653"/>
              <a:gd name="connsiteY73" fmla="*/ 3343 h 4040"/>
              <a:gd name="connsiteX74" fmla="*/ 12017 w 12653"/>
              <a:gd name="connsiteY74" fmla="*/ 3343 h 4040"/>
              <a:gd name="connsiteX75" fmla="*/ 12017 w 12653"/>
              <a:gd name="connsiteY75" fmla="*/ 3283 h 4040"/>
              <a:gd name="connsiteX76" fmla="*/ 12071 w 12653"/>
              <a:gd name="connsiteY76" fmla="*/ 3283 h 4040"/>
              <a:gd name="connsiteX77" fmla="*/ 12071 w 12653"/>
              <a:gd name="connsiteY77" fmla="*/ 3345 h 4040"/>
              <a:gd name="connsiteX78" fmla="*/ 12155 w 12653"/>
              <a:gd name="connsiteY78" fmla="*/ 3345 h 4040"/>
              <a:gd name="connsiteX79" fmla="*/ 12155 w 12653"/>
              <a:gd name="connsiteY79" fmla="*/ 3261 h 4040"/>
              <a:gd name="connsiteX80" fmla="*/ 12092 w 12653"/>
              <a:gd name="connsiteY80" fmla="*/ 3261 h 4040"/>
              <a:gd name="connsiteX81" fmla="*/ 12092 w 12653"/>
              <a:gd name="connsiteY81" fmla="*/ 3231 h 4040"/>
              <a:gd name="connsiteX82" fmla="*/ 12202 w 12653"/>
              <a:gd name="connsiteY82" fmla="*/ 3231 h 4040"/>
              <a:gd name="connsiteX83" fmla="*/ 12202 w 12653"/>
              <a:gd name="connsiteY83" fmla="*/ 3360 h 4040"/>
              <a:gd name="connsiteX84" fmla="*/ 12414 w 12653"/>
              <a:gd name="connsiteY84" fmla="*/ 3360 h 4040"/>
              <a:gd name="connsiteX85" fmla="*/ 12414 w 12653"/>
              <a:gd name="connsiteY85" fmla="*/ 3278 h 4040"/>
              <a:gd name="connsiteX86" fmla="*/ 12470 w 12653"/>
              <a:gd name="connsiteY86" fmla="*/ 3278 h 4040"/>
              <a:gd name="connsiteX87" fmla="*/ 12470 w 12653"/>
              <a:gd name="connsiteY87" fmla="*/ 3360 h 4040"/>
              <a:gd name="connsiteX88" fmla="*/ 12653 w 12653"/>
              <a:gd name="connsiteY88" fmla="*/ 3360 h 4040"/>
              <a:gd name="connsiteX89" fmla="*/ 12653 w 12653"/>
              <a:gd name="connsiteY89" fmla="*/ 3179 h 4040"/>
              <a:gd name="connsiteX90" fmla="*/ 12571 w 12653"/>
              <a:gd name="connsiteY90" fmla="*/ 3179 h 4040"/>
              <a:gd name="connsiteX91" fmla="*/ 12571 w 12653"/>
              <a:gd name="connsiteY91" fmla="*/ 3106 h 4040"/>
              <a:gd name="connsiteX92" fmla="*/ 12651 w 12653"/>
              <a:gd name="connsiteY92" fmla="*/ 3106 h 4040"/>
              <a:gd name="connsiteX93" fmla="*/ 12651 w 12653"/>
              <a:gd name="connsiteY93" fmla="*/ 2894 h 4040"/>
              <a:gd name="connsiteX94" fmla="*/ 12522 w 12653"/>
              <a:gd name="connsiteY94" fmla="*/ 2894 h 4040"/>
              <a:gd name="connsiteX95" fmla="*/ 12522 w 12653"/>
              <a:gd name="connsiteY95" fmla="*/ 2786 h 4040"/>
              <a:gd name="connsiteX96" fmla="*/ 12552 w 12653"/>
              <a:gd name="connsiteY96" fmla="*/ 2786 h 4040"/>
              <a:gd name="connsiteX97" fmla="*/ 12552 w 12653"/>
              <a:gd name="connsiteY97" fmla="*/ 2847 h 4040"/>
              <a:gd name="connsiteX98" fmla="*/ 12636 w 12653"/>
              <a:gd name="connsiteY98" fmla="*/ 2847 h 4040"/>
              <a:gd name="connsiteX99" fmla="*/ 12636 w 12653"/>
              <a:gd name="connsiteY99" fmla="*/ 2765 h 4040"/>
              <a:gd name="connsiteX100" fmla="*/ 12574 w 12653"/>
              <a:gd name="connsiteY100" fmla="*/ 2765 h 4040"/>
              <a:gd name="connsiteX101" fmla="*/ 12574 w 12653"/>
              <a:gd name="connsiteY101" fmla="*/ 2708 h 4040"/>
              <a:gd name="connsiteX102" fmla="*/ 12634 w 12653"/>
              <a:gd name="connsiteY102" fmla="*/ 2708 h 4040"/>
              <a:gd name="connsiteX103" fmla="*/ 12634 w 12653"/>
              <a:gd name="connsiteY103" fmla="*/ 652 h 4040"/>
              <a:gd name="connsiteX104" fmla="*/ 12574 w 12653"/>
              <a:gd name="connsiteY104" fmla="*/ 652 h 4040"/>
              <a:gd name="connsiteX105" fmla="*/ 12574 w 12653"/>
              <a:gd name="connsiteY105" fmla="*/ 596 h 4040"/>
              <a:gd name="connsiteX106" fmla="*/ 12636 w 12653"/>
              <a:gd name="connsiteY106" fmla="*/ 596 h 4040"/>
              <a:gd name="connsiteX107" fmla="*/ 12636 w 12653"/>
              <a:gd name="connsiteY107" fmla="*/ 514 h 4040"/>
              <a:gd name="connsiteX108" fmla="*/ 12552 w 12653"/>
              <a:gd name="connsiteY108" fmla="*/ 514 h 4040"/>
              <a:gd name="connsiteX109" fmla="*/ 12552 w 12653"/>
              <a:gd name="connsiteY109" fmla="*/ 575 h 4040"/>
              <a:gd name="connsiteX110" fmla="*/ 12522 w 12653"/>
              <a:gd name="connsiteY110" fmla="*/ 575 h 4040"/>
              <a:gd name="connsiteX111" fmla="*/ 12522 w 12653"/>
              <a:gd name="connsiteY111" fmla="*/ 467 h 4040"/>
              <a:gd name="connsiteX112" fmla="*/ 12651 w 12653"/>
              <a:gd name="connsiteY112" fmla="*/ 467 h 4040"/>
              <a:gd name="connsiteX113" fmla="*/ 12651 w 12653"/>
              <a:gd name="connsiteY113" fmla="*/ 255 h 4040"/>
              <a:gd name="connsiteX114" fmla="*/ 12571 w 12653"/>
              <a:gd name="connsiteY114" fmla="*/ 255 h 4040"/>
              <a:gd name="connsiteX115" fmla="*/ 12571 w 12653"/>
              <a:gd name="connsiteY115" fmla="*/ 182 h 4040"/>
              <a:gd name="connsiteX116" fmla="*/ 12653 w 12653"/>
              <a:gd name="connsiteY116" fmla="*/ 182 h 4040"/>
              <a:gd name="connsiteX117" fmla="*/ 561 w 12653"/>
              <a:gd name="connsiteY117" fmla="*/ 3283 h 4040"/>
              <a:gd name="connsiteX118" fmla="*/ 561 w 12653"/>
              <a:gd name="connsiteY118" fmla="*/ 3324 h 4040"/>
              <a:gd name="connsiteX119" fmla="*/ 520 w 12653"/>
              <a:gd name="connsiteY119" fmla="*/ 3324 h 4040"/>
              <a:gd name="connsiteX120" fmla="*/ 520 w 12653"/>
              <a:gd name="connsiteY120" fmla="*/ 3283 h 4040"/>
              <a:gd name="connsiteX121" fmla="*/ 561 w 12653"/>
              <a:gd name="connsiteY121" fmla="*/ 3283 h 4040"/>
              <a:gd name="connsiteX122" fmla="*/ 12092 w 12653"/>
              <a:gd name="connsiteY122" fmla="*/ 78 h 4040"/>
              <a:gd name="connsiteX123" fmla="*/ 12092 w 12653"/>
              <a:gd name="connsiteY123" fmla="*/ 37 h 4040"/>
              <a:gd name="connsiteX124" fmla="*/ 12133 w 12653"/>
              <a:gd name="connsiteY124" fmla="*/ 37 h 4040"/>
              <a:gd name="connsiteX125" fmla="*/ 12133 w 12653"/>
              <a:gd name="connsiteY125" fmla="*/ 78 h 4040"/>
              <a:gd name="connsiteX126" fmla="*/ 12092 w 12653"/>
              <a:gd name="connsiteY126" fmla="*/ 78 h 4040"/>
              <a:gd name="connsiteX127" fmla="*/ 12574 w 12653"/>
              <a:gd name="connsiteY127" fmla="*/ 2825 h 4040"/>
              <a:gd name="connsiteX128" fmla="*/ 12574 w 12653"/>
              <a:gd name="connsiteY128" fmla="*/ 2786 h 4040"/>
              <a:gd name="connsiteX129" fmla="*/ 12615 w 12653"/>
              <a:gd name="connsiteY129" fmla="*/ 2786 h 4040"/>
              <a:gd name="connsiteX130" fmla="*/ 12615 w 12653"/>
              <a:gd name="connsiteY130" fmla="*/ 2825 h 4040"/>
              <a:gd name="connsiteX131" fmla="*/ 12574 w 12653"/>
              <a:gd name="connsiteY131" fmla="*/ 2825 h 4040"/>
              <a:gd name="connsiteX132" fmla="*/ 12492 w 12653"/>
              <a:gd name="connsiteY132" fmla="*/ 3339 h 4040"/>
              <a:gd name="connsiteX133" fmla="*/ 12492 w 12653"/>
              <a:gd name="connsiteY133" fmla="*/ 3278 h 4040"/>
              <a:gd name="connsiteX134" fmla="*/ 12571 w 12653"/>
              <a:gd name="connsiteY134" fmla="*/ 3278 h 4040"/>
              <a:gd name="connsiteX135" fmla="*/ 12571 w 12653"/>
              <a:gd name="connsiteY135" fmla="*/ 3201 h 4040"/>
              <a:gd name="connsiteX136" fmla="*/ 12630 w 12653"/>
              <a:gd name="connsiteY136" fmla="*/ 3201 h 4040"/>
              <a:gd name="connsiteX137" fmla="*/ 12630 w 12653"/>
              <a:gd name="connsiteY137" fmla="*/ 3339 h 4040"/>
              <a:gd name="connsiteX138" fmla="*/ 12492 w 12653"/>
              <a:gd name="connsiteY138" fmla="*/ 3339 h 4040"/>
              <a:gd name="connsiteX139" fmla="*/ 12492 w 12653"/>
              <a:gd name="connsiteY139" fmla="*/ 3259 h 4040"/>
              <a:gd name="connsiteX140" fmla="*/ 12492 w 12653"/>
              <a:gd name="connsiteY140" fmla="*/ 3201 h 4040"/>
              <a:gd name="connsiteX141" fmla="*/ 12552 w 12653"/>
              <a:gd name="connsiteY141" fmla="*/ 3201 h 4040"/>
              <a:gd name="connsiteX142" fmla="*/ 12552 w 12653"/>
              <a:gd name="connsiteY142" fmla="*/ 3259 h 4040"/>
              <a:gd name="connsiteX143" fmla="*/ 12492 w 12653"/>
              <a:gd name="connsiteY143" fmla="*/ 3259 h 4040"/>
              <a:gd name="connsiteX144" fmla="*/ 12487 w 12653"/>
              <a:gd name="connsiteY144" fmla="*/ 3084 h 4040"/>
              <a:gd name="connsiteX145" fmla="*/ 12487 w 12653"/>
              <a:gd name="connsiteY145" fmla="*/ 3021 h 4040"/>
              <a:gd name="connsiteX146" fmla="*/ 12552 w 12653"/>
              <a:gd name="connsiteY146" fmla="*/ 3021 h 4040"/>
              <a:gd name="connsiteX147" fmla="*/ 12552 w 12653"/>
              <a:gd name="connsiteY147" fmla="*/ 3084 h 4040"/>
              <a:gd name="connsiteX148" fmla="*/ 12487 w 12653"/>
              <a:gd name="connsiteY148" fmla="*/ 3084 h 4040"/>
              <a:gd name="connsiteX149" fmla="*/ 12552 w 12653"/>
              <a:gd name="connsiteY149" fmla="*/ 3106 h 4040"/>
              <a:gd name="connsiteX150" fmla="*/ 12552 w 12653"/>
              <a:gd name="connsiteY150" fmla="*/ 3177 h 4040"/>
              <a:gd name="connsiteX151" fmla="*/ 12487 w 12653"/>
              <a:gd name="connsiteY151" fmla="*/ 3177 h 4040"/>
              <a:gd name="connsiteX152" fmla="*/ 12487 w 12653"/>
              <a:gd name="connsiteY152" fmla="*/ 3106 h 4040"/>
              <a:gd name="connsiteX153" fmla="*/ 12552 w 12653"/>
              <a:gd name="connsiteY153" fmla="*/ 3106 h 4040"/>
              <a:gd name="connsiteX154" fmla="*/ 12470 w 12653"/>
              <a:gd name="connsiteY154" fmla="*/ 3196 h 4040"/>
              <a:gd name="connsiteX155" fmla="*/ 12470 w 12653"/>
              <a:gd name="connsiteY155" fmla="*/ 3259 h 4040"/>
              <a:gd name="connsiteX156" fmla="*/ 12414 w 12653"/>
              <a:gd name="connsiteY156" fmla="*/ 3259 h 4040"/>
              <a:gd name="connsiteX157" fmla="*/ 12414 w 12653"/>
              <a:gd name="connsiteY157" fmla="*/ 3196 h 4040"/>
              <a:gd name="connsiteX158" fmla="*/ 12470 w 12653"/>
              <a:gd name="connsiteY158" fmla="*/ 3196 h 4040"/>
              <a:gd name="connsiteX159" fmla="*/ 12470 w 12653"/>
              <a:gd name="connsiteY159" fmla="*/ 3106 h 4040"/>
              <a:gd name="connsiteX160" fmla="*/ 12470 w 12653"/>
              <a:gd name="connsiteY160" fmla="*/ 3177 h 4040"/>
              <a:gd name="connsiteX161" fmla="*/ 12414 w 12653"/>
              <a:gd name="connsiteY161" fmla="*/ 3177 h 4040"/>
              <a:gd name="connsiteX162" fmla="*/ 12414 w 12653"/>
              <a:gd name="connsiteY162" fmla="*/ 3106 h 4040"/>
              <a:gd name="connsiteX163" fmla="*/ 12470 w 12653"/>
              <a:gd name="connsiteY163" fmla="*/ 3106 h 4040"/>
              <a:gd name="connsiteX164" fmla="*/ 12092 w 12653"/>
              <a:gd name="connsiteY164" fmla="*/ 3324 h 4040"/>
              <a:gd name="connsiteX165" fmla="*/ 12092 w 12653"/>
              <a:gd name="connsiteY165" fmla="*/ 3283 h 4040"/>
              <a:gd name="connsiteX166" fmla="*/ 12133 w 12653"/>
              <a:gd name="connsiteY166" fmla="*/ 3283 h 4040"/>
              <a:gd name="connsiteX167" fmla="*/ 12133 w 12653"/>
              <a:gd name="connsiteY167" fmla="*/ 3324 h 4040"/>
              <a:gd name="connsiteX168" fmla="*/ 12092 w 12653"/>
              <a:gd name="connsiteY168" fmla="*/ 3324 h 4040"/>
              <a:gd name="connsiteX169" fmla="*/ 240 w 12653"/>
              <a:gd name="connsiteY169" fmla="*/ 3196 h 4040"/>
              <a:gd name="connsiteX170" fmla="*/ 240 w 12653"/>
              <a:gd name="connsiteY170" fmla="*/ 3259 h 4040"/>
              <a:gd name="connsiteX171" fmla="*/ 184 w 12653"/>
              <a:gd name="connsiteY171" fmla="*/ 3259 h 4040"/>
              <a:gd name="connsiteX172" fmla="*/ 184 w 12653"/>
              <a:gd name="connsiteY172" fmla="*/ 3196 h 4040"/>
              <a:gd name="connsiteX173" fmla="*/ 240 w 12653"/>
              <a:gd name="connsiteY173" fmla="*/ 3196 h 4040"/>
              <a:gd name="connsiteX174" fmla="*/ 240 w 12653"/>
              <a:gd name="connsiteY174" fmla="*/ 3106 h 4040"/>
              <a:gd name="connsiteX175" fmla="*/ 240 w 12653"/>
              <a:gd name="connsiteY175" fmla="*/ 3177 h 4040"/>
              <a:gd name="connsiteX176" fmla="*/ 184 w 12653"/>
              <a:gd name="connsiteY176" fmla="*/ 3177 h 4040"/>
              <a:gd name="connsiteX177" fmla="*/ 184 w 12653"/>
              <a:gd name="connsiteY177" fmla="*/ 3106 h 4040"/>
              <a:gd name="connsiteX178" fmla="*/ 240 w 12653"/>
              <a:gd name="connsiteY178" fmla="*/ 3106 h 4040"/>
              <a:gd name="connsiteX179" fmla="*/ 102 w 12653"/>
              <a:gd name="connsiteY179" fmla="*/ 3084 h 4040"/>
              <a:gd name="connsiteX180" fmla="*/ 102 w 12653"/>
              <a:gd name="connsiteY180" fmla="*/ 3021 h 4040"/>
              <a:gd name="connsiteX181" fmla="*/ 166 w 12653"/>
              <a:gd name="connsiteY181" fmla="*/ 3021 h 4040"/>
              <a:gd name="connsiteX182" fmla="*/ 166 w 12653"/>
              <a:gd name="connsiteY182" fmla="*/ 3084 h 4040"/>
              <a:gd name="connsiteX183" fmla="*/ 102 w 12653"/>
              <a:gd name="connsiteY183" fmla="*/ 3084 h 4040"/>
              <a:gd name="connsiteX184" fmla="*/ 102 w 12653"/>
              <a:gd name="connsiteY184" fmla="*/ 3177 h 4040"/>
              <a:gd name="connsiteX185" fmla="*/ 102 w 12653"/>
              <a:gd name="connsiteY185" fmla="*/ 3106 h 4040"/>
              <a:gd name="connsiteX186" fmla="*/ 166 w 12653"/>
              <a:gd name="connsiteY186" fmla="*/ 3106 h 4040"/>
              <a:gd name="connsiteX187" fmla="*/ 166 w 12653"/>
              <a:gd name="connsiteY187" fmla="*/ 3177 h 4040"/>
              <a:gd name="connsiteX188" fmla="*/ 102 w 12653"/>
              <a:gd name="connsiteY188" fmla="*/ 3177 h 4040"/>
              <a:gd name="connsiteX189" fmla="*/ 102 w 12653"/>
              <a:gd name="connsiteY189" fmla="*/ 3259 h 4040"/>
              <a:gd name="connsiteX190" fmla="*/ 102 w 12653"/>
              <a:gd name="connsiteY190" fmla="*/ 3201 h 4040"/>
              <a:gd name="connsiteX191" fmla="*/ 162 w 12653"/>
              <a:gd name="connsiteY191" fmla="*/ 3201 h 4040"/>
              <a:gd name="connsiteX192" fmla="*/ 162 w 12653"/>
              <a:gd name="connsiteY192" fmla="*/ 3259 h 4040"/>
              <a:gd name="connsiteX193" fmla="*/ 102 w 12653"/>
              <a:gd name="connsiteY193" fmla="*/ 3259 h 4040"/>
              <a:gd name="connsiteX194" fmla="*/ 162 w 12653"/>
              <a:gd name="connsiteY194" fmla="*/ 3278 h 4040"/>
              <a:gd name="connsiteX195" fmla="*/ 162 w 12653"/>
              <a:gd name="connsiteY195" fmla="*/ 3339 h 4040"/>
              <a:gd name="connsiteX196" fmla="*/ 24 w 12653"/>
              <a:gd name="connsiteY196" fmla="*/ 3339 h 4040"/>
              <a:gd name="connsiteX197" fmla="*/ 24 w 12653"/>
              <a:gd name="connsiteY197" fmla="*/ 3201 h 4040"/>
              <a:gd name="connsiteX198" fmla="*/ 82 w 12653"/>
              <a:gd name="connsiteY198" fmla="*/ 3201 h 4040"/>
              <a:gd name="connsiteX199" fmla="*/ 82 w 12653"/>
              <a:gd name="connsiteY199" fmla="*/ 3278 h 4040"/>
              <a:gd name="connsiteX200" fmla="*/ 162 w 12653"/>
              <a:gd name="connsiteY200" fmla="*/ 3278 h 4040"/>
              <a:gd name="connsiteX201" fmla="*/ 80 w 12653"/>
              <a:gd name="connsiteY201" fmla="*/ 536 h 4040"/>
              <a:gd name="connsiteX202" fmla="*/ 80 w 12653"/>
              <a:gd name="connsiteY202" fmla="*/ 575 h 4040"/>
              <a:gd name="connsiteX203" fmla="*/ 39 w 12653"/>
              <a:gd name="connsiteY203" fmla="*/ 575 h 4040"/>
              <a:gd name="connsiteX204" fmla="*/ 39 w 12653"/>
              <a:gd name="connsiteY204" fmla="*/ 536 h 4040"/>
              <a:gd name="connsiteX205" fmla="*/ 80 w 12653"/>
              <a:gd name="connsiteY205" fmla="*/ 536 h 4040"/>
              <a:gd name="connsiteX206" fmla="*/ 162 w 12653"/>
              <a:gd name="connsiteY206" fmla="*/ 22 h 4040"/>
              <a:gd name="connsiteX207" fmla="*/ 162 w 12653"/>
              <a:gd name="connsiteY207" fmla="*/ 82 h 4040"/>
              <a:gd name="connsiteX208" fmla="*/ 82 w 12653"/>
              <a:gd name="connsiteY208" fmla="*/ 82 h 4040"/>
              <a:gd name="connsiteX209" fmla="*/ 82 w 12653"/>
              <a:gd name="connsiteY209" fmla="*/ 160 h 4040"/>
              <a:gd name="connsiteX210" fmla="*/ 24 w 12653"/>
              <a:gd name="connsiteY210" fmla="*/ 160 h 4040"/>
              <a:gd name="connsiteX211" fmla="*/ 24 w 12653"/>
              <a:gd name="connsiteY211" fmla="*/ 22 h 4040"/>
              <a:gd name="connsiteX212" fmla="*/ 162 w 12653"/>
              <a:gd name="connsiteY212" fmla="*/ 22 h 4040"/>
              <a:gd name="connsiteX213" fmla="*/ 162 w 12653"/>
              <a:gd name="connsiteY213" fmla="*/ 102 h 4040"/>
              <a:gd name="connsiteX214" fmla="*/ 162 w 12653"/>
              <a:gd name="connsiteY214" fmla="*/ 160 h 4040"/>
              <a:gd name="connsiteX215" fmla="*/ 102 w 12653"/>
              <a:gd name="connsiteY215" fmla="*/ 160 h 4040"/>
              <a:gd name="connsiteX216" fmla="*/ 102 w 12653"/>
              <a:gd name="connsiteY216" fmla="*/ 102 h 4040"/>
              <a:gd name="connsiteX217" fmla="*/ 162 w 12653"/>
              <a:gd name="connsiteY217" fmla="*/ 102 h 4040"/>
              <a:gd name="connsiteX218" fmla="*/ 166 w 12653"/>
              <a:gd name="connsiteY218" fmla="*/ 277 h 4040"/>
              <a:gd name="connsiteX219" fmla="*/ 166 w 12653"/>
              <a:gd name="connsiteY219" fmla="*/ 339 h 4040"/>
              <a:gd name="connsiteX220" fmla="*/ 102 w 12653"/>
              <a:gd name="connsiteY220" fmla="*/ 339 h 4040"/>
              <a:gd name="connsiteX221" fmla="*/ 102 w 12653"/>
              <a:gd name="connsiteY221" fmla="*/ 277 h 4040"/>
              <a:gd name="connsiteX222" fmla="*/ 166 w 12653"/>
              <a:gd name="connsiteY222" fmla="*/ 277 h 4040"/>
              <a:gd name="connsiteX223" fmla="*/ 102 w 12653"/>
              <a:gd name="connsiteY223" fmla="*/ 255 h 4040"/>
              <a:gd name="connsiteX224" fmla="*/ 102 w 12653"/>
              <a:gd name="connsiteY224" fmla="*/ 184 h 4040"/>
              <a:gd name="connsiteX225" fmla="*/ 166 w 12653"/>
              <a:gd name="connsiteY225" fmla="*/ 184 h 4040"/>
              <a:gd name="connsiteX226" fmla="*/ 166 w 12653"/>
              <a:gd name="connsiteY226" fmla="*/ 255 h 4040"/>
              <a:gd name="connsiteX227" fmla="*/ 102 w 12653"/>
              <a:gd name="connsiteY227" fmla="*/ 255 h 4040"/>
              <a:gd name="connsiteX228" fmla="*/ 184 w 12653"/>
              <a:gd name="connsiteY228" fmla="*/ 255 h 4040"/>
              <a:gd name="connsiteX229" fmla="*/ 184 w 12653"/>
              <a:gd name="connsiteY229" fmla="*/ 184 h 4040"/>
              <a:gd name="connsiteX230" fmla="*/ 240 w 12653"/>
              <a:gd name="connsiteY230" fmla="*/ 184 h 4040"/>
              <a:gd name="connsiteX231" fmla="*/ 240 w 12653"/>
              <a:gd name="connsiteY231" fmla="*/ 255 h 4040"/>
              <a:gd name="connsiteX232" fmla="*/ 184 w 12653"/>
              <a:gd name="connsiteY232" fmla="*/ 255 h 4040"/>
              <a:gd name="connsiteX233" fmla="*/ 184 w 12653"/>
              <a:gd name="connsiteY233" fmla="*/ 164 h 4040"/>
              <a:gd name="connsiteX234" fmla="*/ 184 w 12653"/>
              <a:gd name="connsiteY234" fmla="*/ 102 h 4040"/>
              <a:gd name="connsiteX235" fmla="*/ 240 w 12653"/>
              <a:gd name="connsiteY235" fmla="*/ 102 h 4040"/>
              <a:gd name="connsiteX236" fmla="*/ 240 w 12653"/>
              <a:gd name="connsiteY236" fmla="*/ 164 h 4040"/>
              <a:gd name="connsiteX237" fmla="*/ 184 w 12653"/>
              <a:gd name="connsiteY237" fmla="*/ 164 h 4040"/>
              <a:gd name="connsiteX238" fmla="*/ 561 w 12653"/>
              <a:gd name="connsiteY238" fmla="*/ 37 h 4040"/>
              <a:gd name="connsiteX239" fmla="*/ 561 w 12653"/>
              <a:gd name="connsiteY239" fmla="*/ 78 h 4040"/>
              <a:gd name="connsiteX240" fmla="*/ 520 w 12653"/>
              <a:gd name="connsiteY240" fmla="*/ 78 h 4040"/>
              <a:gd name="connsiteX241" fmla="*/ 520 w 12653"/>
              <a:gd name="connsiteY241" fmla="*/ 37 h 4040"/>
              <a:gd name="connsiteX242" fmla="*/ 561 w 12653"/>
              <a:gd name="connsiteY242" fmla="*/ 37 h 4040"/>
              <a:gd name="connsiteX243" fmla="*/ 12414 w 12653"/>
              <a:gd name="connsiteY243" fmla="*/ 164 h 4040"/>
              <a:gd name="connsiteX244" fmla="*/ 12414 w 12653"/>
              <a:gd name="connsiteY244" fmla="*/ 102 h 4040"/>
              <a:gd name="connsiteX245" fmla="*/ 12470 w 12653"/>
              <a:gd name="connsiteY245" fmla="*/ 102 h 4040"/>
              <a:gd name="connsiteX246" fmla="*/ 12470 w 12653"/>
              <a:gd name="connsiteY246" fmla="*/ 164 h 4040"/>
              <a:gd name="connsiteX247" fmla="*/ 12414 w 12653"/>
              <a:gd name="connsiteY247" fmla="*/ 164 h 4040"/>
              <a:gd name="connsiteX248" fmla="*/ 12414 w 12653"/>
              <a:gd name="connsiteY248" fmla="*/ 255 h 4040"/>
              <a:gd name="connsiteX249" fmla="*/ 12414 w 12653"/>
              <a:gd name="connsiteY249" fmla="*/ 184 h 4040"/>
              <a:gd name="connsiteX250" fmla="*/ 12470 w 12653"/>
              <a:gd name="connsiteY250" fmla="*/ 184 h 4040"/>
              <a:gd name="connsiteX251" fmla="*/ 12470 w 12653"/>
              <a:gd name="connsiteY251" fmla="*/ 255 h 4040"/>
              <a:gd name="connsiteX252" fmla="*/ 12414 w 12653"/>
              <a:gd name="connsiteY252" fmla="*/ 255 h 4040"/>
              <a:gd name="connsiteX253" fmla="*/ 12552 w 12653"/>
              <a:gd name="connsiteY253" fmla="*/ 596 h 4040"/>
              <a:gd name="connsiteX254" fmla="*/ 12552 w 12653"/>
              <a:gd name="connsiteY254" fmla="*/ 674 h 4040"/>
              <a:gd name="connsiteX255" fmla="*/ 12612 w 12653"/>
              <a:gd name="connsiteY255" fmla="*/ 674 h 4040"/>
              <a:gd name="connsiteX256" fmla="*/ 12612 w 12653"/>
              <a:gd name="connsiteY256" fmla="*/ 2687 h 4040"/>
              <a:gd name="connsiteX257" fmla="*/ 12552 w 12653"/>
              <a:gd name="connsiteY257" fmla="*/ 2687 h 4040"/>
              <a:gd name="connsiteX258" fmla="*/ 12552 w 12653"/>
              <a:gd name="connsiteY258" fmla="*/ 2765 h 4040"/>
              <a:gd name="connsiteX259" fmla="*/ 12500 w 12653"/>
              <a:gd name="connsiteY259" fmla="*/ 2765 h 4040"/>
              <a:gd name="connsiteX260" fmla="*/ 12500 w 12653"/>
              <a:gd name="connsiteY260" fmla="*/ 2916 h 4040"/>
              <a:gd name="connsiteX261" fmla="*/ 12628 w 12653"/>
              <a:gd name="connsiteY261" fmla="*/ 2916 h 4040"/>
              <a:gd name="connsiteX262" fmla="*/ 12628 w 12653"/>
              <a:gd name="connsiteY262" fmla="*/ 3084 h 4040"/>
              <a:gd name="connsiteX263" fmla="*/ 12571 w 12653"/>
              <a:gd name="connsiteY263" fmla="*/ 3084 h 4040"/>
              <a:gd name="connsiteX264" fmla="*/ 12571 w 12653"/>
              <a:gd name="connsiteY264" fmla="*/ 3705 h 4040"/>
              <a:gd name="connsiteX265" fmla="*/ 12470 w 12653"/>
              <a:gd name="connsiteY265" fmla="*/ 3705 h 4040"/>
              <a:gd name="connsiteX266" fmla="*/ 12470 w 12653"/>
              <a:gd name="connsiteY266" fmla="*/ 3787 h 4040"/>
              <a:gd name="connsiteX267" fmla="*/ 12392 w 12653"/>
              <a:gd name="connsiteY267" fmla="*/ 3787 h 4040"/>
              <a:gd name="connsiteX268" fmla="*/ 12392 w 12653"/>
              <a:gd name="connsiteY268" fmla="*/ 3880 h 4040"/>
              <a:gd name="connsiteX269" fmla="*/ 12300 w 12653"/>
              <a:gd name="connsiteY269" fmla="*/ 3880 h 4040"/>
              <a:gd name="connsiteX270" fmla="*/ 12300 w 12653"/>
              <a:gd name="connsiteY270" fmla="*/ 3981 h 4040"/>
              <a:gd name="connsiteX271" fmla="*/ 12392 w 12653"/>
              <a:gd name="connsiteY271" fmla="*/ 3981 h 4040"/>
              <a:gd name="connsiteX272" fmla="*/ 12392 w 12653"/>
              <a:gd name="connsiteY272" fmla="*/ 4040 h 4040"/>
              <a:gd name="connsiteX273" fmla="*/ 12224 w 12653"/>
              <a:gd name="connsiteY273" fmla="*/ 4040 h 4040"/>
              <a:gd name="connsiteX274" fmla="*/ 12224 w 12653"/>
              <a:gd name="connsiteY274" fmla="*/ 3912 h 4040"/>
              <a:gd name="connsiteX275" fmla="*/ 12071 w 12653"/>
              <a:gd name="connsiteY275" fmla="*/ 3912 h 4040"/>
              <a:gd name="connsiteX276" fmla="*/ 12071 w 12653"/>
              <a:gd name="connsiteY276" fmla="*/ 3964 h 4040"/>
              <a:gd name="connsiteX277" fmla="*/ 11995 w 12653"/>
              <a:gd name="connsiteY277" fmla="*/ 3964 h 4040"/>
              <a:gd name="connsiteX278" fmla="*/ 11995 w 12653"/>
              <a:gd name="connsiteY278" fmla="*/ 4025 h 4040"/>
              <a:gd name="connsiteX279" fmla="*/ 658 w 12653"/>
              <a:gd name="connsiteY279" fmla="*/ 4025 h 4040"/>
              <a:gd name="connsiteX280" fmla="*/ 658 w 12653"/>
              <a:gd name="connsiteY280" fmla="*/ 3964 h 4040"/>
              <a:gd name="connsiteX281" fmla="*/ 583 w 12653"/>
              <a:gd name="connsiteY281" fmla="*/ 3964 h 4040"/>
              <a:gd name="connsiteX282" fmla="*/ 583 w 12653"/>
              <a:gd name="connsiteY282" fmla="*/ 3912 h 4040"/>
              <a:gd name="connsiteX283" fmla="*/ 430 w 12653"/>
              <a:gd name="connsiteY283" fmla="*/ 3912 h 4040"/>
              <a:gd name="connsiteX284" fmla="*/ 430 w 12653"/>
              <a:gd name="connsiteY284" fmla="*/ 4040 h 4040"/>
              <a:gd name="connsiteX285" fmla="*/ 261 w 12653"/>
              <a:gd name="connsiteY285" fmla="*/ 4040 h 4040"/>
              <a:gd name="connsiteX286" fmla="*/ 261 w 12653"/>
              <a:gd name="connsiteY286" fmla="*/ 3981 h 4040"/>
              <a:gd name="connsiteX287" fmla="*/ 354 w 12653"/>
              <a:gd name="connsiteY287" fmla="*/ 3981 h 4040"/>
              <a:gd name="connsiteX288" fmla="*/ 354 w 12653"/>
              <a:gd name="connsiteY288" fmla="*/ 3880 h 4040"/>
              <a:gd name="connsiteX289" fmla="*/ 261 w 12653"/>
              <a:gd name="connsiteY289" fmla="*/ 3880 h 4040"/>
              <a:gd name="connsiteX290" fmla="*/ 261 w 12653"/>
              <a:gd name="connsiteY290" fmla="*/ 3787 h 4040"/>
              <a:gd name="connsiteX291" fmla="*/ 184 w 12653"/>
              <a:gd name="connsiteY291" fmla="*/ 3787 h 4040"/>
              <a:gd name="connsiteX292" fmla="*/ 184 w 12653"/>
              <a:gd name="connsiteY292" fmla="*/ 3705 h 4040"/>
              <a:gd name="connsiteX293" fmla="*/ 82 w 12653"/>
              <a:gd name="connsiteY293" fmla="*/ 3705 h 4040"/>
              <a:gd name="connsiteX294" fmla="*/ 82 w 12653"/>
              <a:gd name="connsiteY294" fmla="*/ 3787 h 4040"/>
              <a:gd name="connsiteX295" fmla="*/ 26 w 12653"/>
              <a:gd name="connsiteY295" fmla="*/ 3787 h 4040"/>
              <a:gd name="connsiteX296" fmla="*/ 26 w 12653"/>
              <a:gd name="connsiteY296" fmla="*/ 3619 h 4040"/>
              <a:gd name="connsiteX297" fmla="*/ 153 w 12653"/>
              <a:gd name="connsiteY297" fmla="*/ 3619 h 4040"/>
              <a:gd name="connsiteX298" fmla="*/ 153 w 12653"/>
              <a:gd name="connsiteY298" fmla="*/ 3468 h 4040"/>
              <a:gd name="connsiteX299" fmla="*/ 102 w 12653"/>
              <a:gd name="connsiteY299" fmla="*/ 3468 h 4040"/>
              <a:gd name="connsiteX300" fmla="*/ 102 w 12653"/>
              <a:gd name="connsiteY300" fmla="*/ 3390 h 4040"/>
              <a:gd name="connsiteX301" fmla="*/ 41 w 12653"/>
              <a:gd name="connsiteY301" fmla="*/ 3390 h 4040"/>
              <a:gd name="connsiteX302" fmla="*/ 41 w 12653"/>
              <a:gd name="connsiteY302" fmla="*/ 674 h 4040"/>
              <a:gd name="connsiteX303" fmla="*/ 102 w 12653"/>
              <a:gd name="connsiteY303" fmla="*/ 674 h 4040"/>
              <a:gd name="connsiteX304" fmla="*/ 102 w 12653"/>
              <a:gd name="connsiteY304" fmla="*/ 596 h 4040"/>
              <a:gd name="connsiteX305" fmla="*/ 153 w 12653"/>
              <a:gd name="connsiteY305" fmla="*/ 596 h 4040"/>
              <a:gd name="connsiteX306" fmla="*/ 153 w 12653"/>
              <a:gd name="connsiteY306" fmla="*/ 445 h 4040"/>
              <a:gd name="connsiteX307" fmla="*/ 26 w 12653"/>
              <a:gd name="connsiteY307" fmla="*/ 445 h 4040"/>
              <a:gd name="connsiteX308" fmla="*/ 26 w 12653"/>
              <a:gd name="connsiteY308" fmla="*/ 277 h 4040"/>
              <a:gd name="connsiteX309" fmla="*/ 82 w 12653"/>
              <a:gd name="connsiteY309" fmla="*/ 277 h 4040"/>
              <a:gd name="connsiteX310" fmla="*/ 82 w 12653"/>
              <a:gd name="connsiteY310" fmla="*/ 359 h 4040"/>
              <a:gd name="connsiteX311" fmla="*/ 184 w 12653"/>
              <a:gd name="connsiteY311" fmla="*/ 359 h 4040"/>
              <a:gd name="connsiteX312" fmla="*/ 184 w 12653"/>
              <a:gd name="connsiteY312" fmla="*/ 277 h 4040"/>
              <a:gd name="connsiteX313" fmla="*/ 261 w 12653"/>
              <a:gd name="connsiteY313" fmla="*/ 277 h 4040"/>
              <a:gd name="connsiteX314" fmla="*/ 261 w 12653"/>
              <a:gd name="connsiteY314" fmla="*/ 184 h 4040"/>
              <a:gd name="connsiteX315" fmla="*/ 354 w 12653"/>
              <a:gd name="connsiteY315" fmla="*/ 184 h 4040"/>
              <a:gd name="connsiteX316" fmla="*/ 354 w 12653"/>
              <a:gd name="connsiteY316" fmla="*/ 82 h 4040"/>
              <a:gd name="connsiteX317" fmla="*/ 261 w 12653"/>
              <a:gd name="connsiteY317" fmla="*/ 82 h 4040"/>
              <a:gd name="connsiteX318" fmla="*/ 261 w 12653"/>
              <a:gd name="connsiteY318" fmla="*/ 24 h 4040"/>
              <a:gd name="connsiteX319" fmla="*/ 430 w 12653"/>
              <a:gd name="connsiteY319" fmla="*/ 24 h 4040"/>
              <a:gd name="connsiteX320" fmla="*/ 430 w 12653"/>
              <a:gd name="connsiteY320" fmla="*/ 151 h 4040"/>
              <a:gd name="connsiteX321" fmla="*/ 583 w 12653"/>
              <a:gd name="connsiteY321" fmla="*/ 151 h 4040"/>
              <a:gd name="connsiteX322" fmla="*/ 583 w 12653"/>
              <a:gd name="connsiteY322" fmla="*/ 100 h 4040"/>
              <a:gd name="connsiteX323" fmla="*/ 658 w 12653"/>
              <a:gd name="connsiteY323" fmla="*/ 100 h 4040"/>
              <a:gd name="connsiteX324" fmla="*/ 658 w 12653"/>
              <a:gd name="connsiteY324" fmla="*/ 39 h 4040"/>
              <a:gd name="connsiteX325" fmla="*/ 11995 w 12653"/>
              <a:gd name="connsiteY325" fmla="*/ 39 h 4040"/>
              <a:gd name="connsiteX326" fmla="*/ 11995 w 12653"/>
              <a:gd name="connsiteY326" fmla="*/ 100 h 4040"/>
              <a:gd name="connsiteX327" fmla="*/ 12071 w 12653"/>
              <a:gd name="connsiteY327" fmla="*/ 100 h 4040"/>
              <a:gd name="connsiteX328" fmla="*/ 12071 w 12653"/>
              <a:gd name="connsiteY328" fmla="*/ 151 h 4040"/>
              <a:gd name="connsiteX329" fmla="*/ 12224 w 12653"/>
              <a:gd name="connsiteY329" fmla="*/ 151 h 4040"/>
              <a:gd name="connsiteX330" fmla="*/ 12224 w 12653"/>
              <a:gd name="connsiteY330" fmla="*/ 24 h 4040"/>
              <a:gd name="connsiteX331" fmla="*/ 12392 w 12653"/>
              <a:gd name="connsiteY331" fmla="*/ 24 h 4040"/>
              <a:gd name="connsiteX332" fmla="*/ 12392 w 12653"/>
              <a:gd name="connsiteY332" fmla="*/ 82 h 4040"/>
              <a:gd name="connsiteX333" fmla="*/ 12300 w 12653"/>
              <a:gd name="connsiteY333" fmla="*/ 82 h 4040"/>
              <a:gd name="connsiteX334" fmla="*/ 12300 w 12653"/>
              <a:gd name="connsiteY334" fmla="*/ 184 h 4040"/>
              <a:gd name="connsiteX335" fmla="*/ 12392 w 12653"/>
              <a:gd name="connsiteY335" fmla="*/ 184 h 4040"/>
              <a:gd name="connsiteX336" fmla="*/ 12392 w 12653"/>
              <a:gd name="connsiteY336" fmla="*/ 277 h 4040"/>
              <a:gd name="connsiteX337" fmla="*/ 12470 w 12653"/>
              <a:gd name="connsiteY337" fmla="*/ 277 h 4040"/>
              <a:gd name="connsiteX338" fmla="*/ 12470 w 12653"/>
              <a:gd name="connsiteY338" fmla="*/ 359 h 4040"/>
              <a:gd name="connsiteX339" fmla="*/ 12571 w 12653"/>
              <a:gd name="connsiteY339" fmla="*/ 359 h 4040"/>
              <a:gd name="connsiteX340" fmla="*/ 12571 w 12653"/>
              <a:gd name="connsiteY340" fmla="*/ 277 h 4040"/>
              <a:gd name="connsiteX341" fmla="*/ 12628 w 12653"/>
              <a:gd name="connsiteY341" fmla="*/ 277 h 4040"/>
              <a:gd name="connsiteX342" fmla="*/ 12628 w 12653"/>
              <a:gd name="connsiteY342" fmla="*/ 445 h 4040"/>
              <a:gd name="connsiteX343" fmla="*/ 12500 w 12653"/>
              <a:gd name="connsiteY343" fmla="*/ 445 h 4040"/>
              <a:gd name="connsiteX344" fmla="*/ 12500 w 12653"/>
              <a:gd name="connsiteY344" fmla="*/ 596 h 4040"/>
              <a:gd name="connsiteX345" fmla="*/ 12552 w 12653"/>
              <a:gd name="connsiteY345" fmla="*/ 596 h 4040"/>
              <a:gd name="connsiteX346" fmla="*/ 261 w 12653"/>
              <a:gd name="connsiteY346" fmla="*/ 3962 h 4040"/>
              <a:gd name="connsiteX347" fmla="*/ 261 w 12653"/>
              <a:gd name="connsiteY347" fmla="*/ 3899 h 4040"/>
              <a:gd name="connsiteX348" fmla="*/ 335 w 12653"/>
              <a:gd name="connsiteY348" fmla="*/ 3899 h 4040"/>
              <a:gd name="connsiteX349" fmla="*/ 335 w 12653"/>
              <a:gd name="connsiteY349" fmla="*/ 3962 h 4040"/>
              <a:gd name="connsiteX350" fmla="*/ 261 w 12653"/>
              <a:gd name="connsiteY350" fmla="*/ 3962 h 4040"/>
              <a:gd name="connsiteX351" fmla="*/ 261 w 12653"/>
              <a:gd name="connsiteY351" fmla="*/ 102 h 4040"/>
              <a:gd name="connsiteX352" fmla="*/ 335 w 12653"/>
              <a:gd name="connsiteY352" fmla="*/ 102 h 4040"/>
              <a:gd name="connsiteX353" fmla="*/ 335 w 12653"/>
              <a:gd name="connsiteY353" fmla="*/ 164 h 4040"/>
              <a:gd name="connsiteX354" fmla="*/ 261 w 12653"/>
              <a:gd name="connsiteY354" fmla="*/ 164 h 4040"/>
              <a:gd name="connsiteX355" fmla="*/ 261 w 12653"/>
              <a:gd name="connsiteY355" fmla="*/ 102 h 4040"/>
              <a:gd name="connsiteX356" fmla="*/ 12392 w 12653"/>
              <a:gd name="connsiteY356" fmla="*/ 102 h 4040"/>
              <a:gd name="connsiteX357" fmla="*/ 12392 w 12653"/>
              <a:gd name="connsiteY357" fmla="*/ 164 h 4040"/>
              <a:gd name="connsiteX358" fmla="*/ 12319 w 12653"/>
              <a:gd name="connsiteY358" fmla="*/ 164 h 4040"/>
              <a:gd name="connsiteX359" fmla="*/ 12319 w 12653"/>
              <a:gd name="connsiteY359" fmla="*/ 102 h 4040"/>
              <a:gd name="connsiteX360" fmla="*/ 12392 w 12653"/>
              <a:gd name="connsiteY360" fmla="*/ 102 h 4040"/>
              <a:gd name="connsiteX361" fmla="*/ 12392 w 12653"/>
              <a:gd name="connsiteY361" fmla="*/ 3899 h 4040"/>
              <a:gd name="connsiteX362" fmla="*/ 12392 w 12653"/>
              <a:gd name="connsiteY362" fmla="*/ 3962 h 4040"/>
              <a:gd name="connsiteX363" fmla="*/ 12319 w 12653"/>
              <a:gd name="connsiteY363" fmla="*/ 3962 h 4040"/>
              <a:gd name="connsiteX364" fmla="*/ 12319 w 12653"/>
              <a:gd name="connsiteY364" fmla="*/ 3899 h 4040"/>
              <a:gd name="connsiteX365" fmla="*/ 12392 w 12653"/>
              <a:gd name="connsiteY365" fmla="*/ 3899 h 4040"/>
              <a:gd name="connsiteX366" fmla="*/ 12552 w 12653"/>
              <a:gd name="connsiteY366" fmla="*/ 277 h 4040"/>
              <a:gd name="connsiteX367" fmla="*/ 12552 w 12653"/>
              <a:gd name="connsiteY367" fmla="*/ 339 h 4040"/>
              <a:gd name="connsiteX368" fmla="*/ 12487 w 12653"/>
              <a:gd name="connsiteY368" fmla="*/ 339 h 4040"/>
              <a:gd name="connsiteX369" fmla="*/ 12487 w 12653"/>
              <a:gd name="connsiteY369" fmla="*/ 277 h 4040"/>
              <a:gd name="connsiteX370" fmla="*/ 12552 w 12653"/>
              <a:gd name="connsiteY370" fmla="*/ 277 h 4040"/>
              <a:gd name="connsiteX371" fmla="*/ 12552 w 12653"/>
              <a:gd name="connsiteY371" fmla="*/ 184 h 4040"/>
              <a:gd name="connsiteX372" fmla="*/ 12552 w 12653"/>
              <a:gd name="connsiteY372" fmla="*/ 255 h 4040"/>
              <a:gd name="connsiteX373" fmla="*/ 12487 w 12653"/>
              <a:gd name="connsiteY373" fmla="*/ 255 h 4040"/>
              <a:gd name="connsiteX374" fmla="*/ 12487 w 12653"/>
              <a:gd name="connsiteY374" fmla="*/ 184 h 4040"/>
              <a:gd name="connsiteX375" fmla="*/ 12552 w 12653"/>
              <a:gd name="connsiteY375" fmla="*/ 184 h 4040"/>
              <a:gd name="connsiteX376" fmla="*/ 12552 w 12653"/>
              <a:gd name="connsiteY376" fmla="*/ 102 h 4040"/>
              <a:gd name="connsiteX377" fmla="*/ 12552 w 12653"/>
              <a:gd name="connsiteY377" fmla="*/ 160 h 4040"/>
              <a:gd name="connsiteX378" fmla="*/ 12492 w 12653"/>
              <a:gd name="connsiteY378" fmla="*/ 160 h 4040"/>
              <a:gd name="connsiteX379" fmla="*/ 12492 w 12653"/>
              <a:gd name="connsiteY379" fmla="*/ 102 h 4040"/>
              <a:gd name="connsiteX380" fmla="*/ 12552 w 12653"/>
              <a:gd name="connsiteY380" fmla="*/ 102 h 4040"/>
              <a:gd name="connsiteX381" fmla="*/ 12492 w 12653"/>
              <a:gd name="connsiteY381" fmla="*/ 82 h 4040"/>
              <a:gd name="connsiteX382" fmla="*/ 12492 w 12653"/>
              <a:gd name="connsiteY382" fmla="*/ 22 h 4040"/>
              <a:gd name="connsiteX383" fmla="*/ 12630 w 12653"/>
              <a:gd name="connsiteY383" fmla="*/ 22 h 4040"/>
              <a:gd name="connsiteX384" fmla="*/ 12630 w 12653"/>
              <a:gd name="connsiteY384" fmla="*/ 160 h 4040"/>
              <a:gd name="connsiteX385" fmla="*/ 12571 w 12653"/>
              <a:gd name="connsiteY385" fmla="*/ 160 h 4040"/>
              <a:gd name="connsiteX386" fmla="*/ 12571 w 12653"/>
              <a:gd name="connsiteY386" fmla="*/ 82 h 4040"/>
              <a:gd name="connsiteX387" fmla="*/ 12492 w 12653"/>
              <a:gd name="connsiteY387" fmla="*/ 82 h 4040"/>
              <a:gd name="connsiteX388" fmla="*/ 80 w 12653"/>
              <a:gd name="connsiteY388" fmla="*/ 3489 h 4040"/>
              <a:gd name="connsiteX389" fmla="*/ 80 w 12653"/>
              <a:gd name="connsiteY389" fmla="*/ 3528 h 4040"/>
              <a:gd name="connsiteX390" fmla="*/ 39 w 12653"/>
              <a:gd name="connsiteY390" fmla="*/ 3528 h 4040"/>
              <a:gd name="connsiteX391" fmla="*/ 39 w 12653"/>
              <a:gd name="connsiteY391" fmla="*/ 3489 h 4040"/>
              <a:gd name="connsiteX392" fmla="*/ 80 w 12653"/>
              <a:gd name="connsiteY392" fmla="*/ 3489 h 4040"/>
              <a:gd name="connsiteX393" fmla="*/ 12574 w 12653"/>
              <a:gd name="connsiteY393" fmla="*/ 575 h 4040"/>
              <a:gd name="connsiteX394" fmla="*/ 12574 w 12653"/>
              <a:gd name="connsiteY394" fmla="*/ 536 h 4040"/>
              <a:gd name="connsiteX395" fmla="*/ 12615 w 12653"/>
              <a:gd name="connsiteY395" fmla="*/ 536 h 4040"/>
              <a:gd name="connsiteX396" fmla="*/ 12615 w 12653"/>
              <a:gd name="connsiteY396" fmla="*/ 575 h 4040"/>
              <a:gd name="connsiteX397" fmla="*/ 12574 w 12653"/>
              <a:gd name="connsiteY397" fmla="*/ 575 h 4040"/>
              <a:gd name="connsiteX0" fmla="*/ 12653 w 12653"/>
              <a:gd name="connsiteY0" fmla="*/ 182 h 4040"/>
              <a:gd name="connsiteX1" fmla="*/ 12653 w 12653"/>
              <a:gd name="connsiteY1" fmla="*/ 0 h 4040"/>
              <a:gd name="connsiteX2" fmla="*/ 12470 w 12653"/>
              <a:gd name="connsiteY2" fmla="*/ 0 h 4040"/>
              <a:gd name="connsiteX3" fmla="*/ 12470 w 12653"/>
              <a:gd name="connsiteY3" fmla="*/ 82 h 4040"/>
              <a:gd name="connsiteX4" fmla="*/ 12414 w 12653"/>
              <a:gd name="connsiteY4" fmla="*/ 82 h 4040"/>
              <a:gd name="connsiteX5" fmla="*/ 12414 w 12653"/>
              <a:gd name="connsiteY5" fmla="*/ 0 h 4040"/>
              <a:gd name="connsiteX6" fmla="*/ 12202 w 12653"/>
              <a:gd name="connsiteY6" fmla="*/ 0 h 4040"/>
              <a:gd name="connsiteX7" fmla="*/ 12202 w 12653"/>
              <a:gd name="connsiteY7" fmla="*/ 130 h 4040"/>
              <a:gd name="connsiteX8" fmla="*/ 12092 w 12653"/>
              <a:gd name="connsiteY8" fmla="*/ 130 h 4040"/>
              <a:gd name="connsiteX9" fmla="*/ 12092 w 12653"/>
              <a:gd name="connsiteY9" fmla="*/ 100 h 4040"/>
              <a:gd name="connsiteX10" fmla="*/ 12155 w 12653"/>
              <a:gd name="connsiteY10" fmla="*/ 100 h 4040"/>
              <a:gd name="connsiteX11" fmla="*/ 12155 w 12653"/>
              <a:gd name="connsiteY11" fmla="*/ 15 h 4040"/>
              <a:gd name="connsiteX12" fmla="*/ 12071 w 12653"/>
              <a:gd name="connsiteY12" fmla="*/ 15 h 4040"/>
              <a:gd name="connsiteX13" fmla="*/ 12071 w 12653"/>
              <a:gd name="connsiteY13" fmla="*/ 78 h 4040"/>
              <a:gd name="connsiteX14" fmla="*/ 12017 w 12653"/>
              <a:gd name="connsiteY14" fmla="*/ 78 h 4040"/>
              <a:gd name="connsiteX15" fmla="*/ 12017 w 12653"/>
              <a:gd name="connsiteY15" fmla="*/ 18 h 4040"/>
              <a:gd name="connsiteX16" fmla="*/ 637 w 12653"/>
              <a:gd name="connsiteY16" fmla="*/ 18 h 4040"/>
              <a:gd name="connsiteX17" fmla="*/ 637 w 12653"/>
              <a:gd name="connsiteY17" fmla="*/ 78 h 4040"/>
              <a:gd name="connsiteX18" fmla="*/ 583 w 12653"/>
              <a:gd name="connsiteY18" fmla="*/ 78 h 4040"/>
              <a:gd name="connsiteX19" fmla="*/ 583 w 12653"/>
              <a:gd name="connsiteY19" fmla="*/ 15 h 4040"/>
              <a:gd name="connsiteX20" fmla="*/ 499 w 12653"/>
              <a:gd name="connsiteY20" fmla="*/ 15 h 4040"/>
              <a:gd name="connsiteX21" fmla="*/ 499 w 12653"/>
              <a:gd name="connsiteY21" fmla="*/ 100 h 4040"/>
              <a:gd name="connsiteX22" fmla="*/ 561 w 12653"/>
              <a:gd name="connsiteY22" fmla="*/ 100 h 4040"/>
              <a:gd name="connsiteX23" fmla="*/ 561 w 12653"/>
              <a:gd name="connsiteY23" fmla="*/ 130 h 4040"/>
              <a:gd name="connsiteX24" fmla="*/ 451 w 12653"/>
              <a:gd name="connsiteY24" fmla="*/ 130 h 4040"/>
              <a:gd name="connsiteX25" fmla="*/ 451 w 12653"/>
              <a:gd name="connsiteY25" fmla="*/ 0 h 4040"/>
              <a:gd name="connsiteX26" fmla="*/ 240 w 12653"/>
              <a:gd name="connsiteY26" fmla="*/ 0 h 4040"/>
              <a:gd name="connsiteX27" fmla="*/ 240 w 12653"/>
              <a:gd name="connsiteY27" fmla="*/ 82 h 4040"/>
              <a:gd name="connsiteX28" fmla="*/ 184 w 12653"/>
              <a:gd name="connsiteY28" fmla="*/ 82 h 4040"/>
              <a:gd name="connsiteX29" fmla="*/ 184 w 12653"/>
              <a:gd name="connsiteY29" fmla="*/ 0 h 4040"/>
              <a:gd name="connsiteX30" fmla="*/ 0 w 12653"/>
              <a:gd name="connsiteY30" fmla="*/ 0 h 4040"/>
              <a:gd name="connsiteX31" fmla="*/ 0 w 12653"/>
              <a:gd name="connsiteY31" fmla="*/ 182 h 4040"/>
              <a:gd name="connsiteX32" fmla="*/ 82 w 12653"/>
              <a:gd name="connsiteY32" fmla="*/ 182 h 4040"/>
              <a:gd name="connsiteX33" fmla="*/ 82 w 12653"/>
              <a:gd name="connsiteY33" fmla="*/ 255 h 4040"/>
              <a:gd name="connsiteX34" fmla="*/ 2 w 12653"/>
              <a:gd name="connsiteY34" fmla="*/ 255 h 4040"/>
              <a:gd name="connsiteX35" fmla="*/ 2 w 12653"/>
              <a:gd name="connsiteY35" fmla="*/ 467 h 4040"/>
              <a:gd name="connsiteX36" fmla="*/ 132 w 12653"/>
              <a:gd name="connsiteY36" fmla="*/ 467 h 4040"/>
              <a:gd name="connsiteX37" fmla="*/ 132 w 12653"/>
              <a:gd name="connsiteY37" fmla="*/ 575 h 4040"/>
              <a:gd name="connsiteX38" fmla="*/ 102 w 12653"/>
              <a:gd name="connsiteY38" fmla="*/ 575 h 4040"/>
              <a:gd name="connsiteX39" fmla="*/ 102 w 12653"/>
              <a:gd name="connsiteY39" fmla="*/ 514 h 4040"/>
              <a:gd name="connsiteX40" fmla="*/ 17 w 12653"/>
              <a:gd name="connsiteY40" fmla="*/ 514 h 4040"/>
              <a:gd name="connsiteX41" fmla="*/ 17 w 12653"/>
              <a:gd name="connsiteY41" fmla="*/ 596 h 4040"/>
              <a:gd name="connsiteX42" fmla="*/ 80 w 12653"/>
              <a:gd name="connsiteY42" fmla="*/ 596 h 4040"/>
              <a:gd name="connsiteX43" fmla="*/ 80 w 12653"/>
              <a:gd name="connsiteY43" fmla="*/ 652 h 4040"/>
              <a:gd name="connsiteX44" fmla="*/ 20 w 12653"/>
              <a:gd name="connsiteY44" fmla="*/ 652 h 4040"/>
              <a:gd name="connsiteX45" fmla="*/ 20 w 12653"/>
              <a:gd name="connsiteY45" fmla="*/ 2708 h 4040"/>
              <a:gd name="connsiteX46" fmla="*/ 80 w 12653"/>
              <a:gd name="connsiteY46" fmla="*/ 2708 h 4040"/>
              <a:gd name="connsiteX47" fmla="*/ 80 w 12653"/>
              <a:gd name="connsiteY47" fmla="*/ 2765 h 4040"/>
              <a:gd name="connsiteX48" fmla="*/ 17 w 12653"/>
              <a:gd name="connsiteY48" fmla="*/ 2765 h 4040"/>
              <a:gd name="connsiteX49" fmla="*/ 17 w 12653"/>
              <a:gd name="connsiteY49" fmla="*/ 2847 h 4040"/>
              <a:gd name="connsiteX50" fmla="*/ 102 w 12653"/>
              <a:gd name="connsiteY50" fmla="*/ 2847 h 4040"/>
              <a:gd name="connsiteX51" fmla="*/ 102 w 12653"/>
              <a:gd name="connsiteY51" fmla="*/ 2786 h 4040"/>
              <a:gd name="connsiteX52" fmla="*/ 132 w 12653"/>
              <a:gd name="connsiteY52" fmla="*/ 2786 h 4040"/>
              <a:gd name="connsiteX53" fmla="*/ 132 w 12653"/>
              <a:gd name="connsiteY53" fmla="*/ 2894 h 4040"/>
              <a:gd name="connsiteX54" fmla="*/ 2 w 12653"/>
              <a:gd name="connsiteY54" fmla="*/ 2894 h 4040"/>
              <a:gd name="connsiteX55" fmla="*/ 2 w 12653"/>
              <a:gd name="connsiteY55" fmla="*/ 3106 h 4040"/>
              <a:gd name="connsiteX56" fmla="*/ 82 w 12653"/>
              <a:gd name="connsiteY56" fmla="*/ 3106 h 4040"/>
              <a:gd name="connsiteX57" fmla="*/ 82 w 12653"/>
              <a:gd name="connsiteY57" fmla="*/ 3179 h 4040"/>
              <a:gd name="connsiteX58" fmla="*/ 0 w 12653"/>
              <a:gd name="connsiteY58" fmla="*/ 3179 h 4040"/>
              <a:gd name="connsiteX59" fmla="*/ 0 w 12653"/>
              <a:gd name="connsiteY59" fmla="*/ 3360 h 4040"/>
              <a:gd name="connsiteX60" fmla="*/ 184 w 12653"/>
              <a:gd name="connsiteY60" fmla="*/ 3360 h 4040"/>
              <a:gd name="connsiteX61" fmla="*/ 184 w 12653"/>
              <a:gd name="connsiteY61" fmla="*/ 3278 h 4040"/>
              <a:gd name="connsiteX62" fmla="*/ 240 w 12653"/>
              <a:gd name="connsiteY62" fmla="*/ 3278 h 4040"/>
              <a:gd name="connsiteX63" fmla="*/ 240 w 12653"/>
              <a:gd name="connsiteY63" fmla="*/ 3360 h 4040"/>
              <a:gd name="connsiteX64" fmla="*/ 451 w 12653"/>
              <a:gd name="connsiteY64" fmla="*/ 3360 h 4040"/>
              <a:gd name="connsiteX65" fmla="*/ 451 w 12653"/>
              <a:gd name="connsiteY65" fmla="*/ 3231 h 4040"/>
              <a:gd name="connsiteX66" fmla="*/ 561 w 12653"/>
              <a:gd name="connsiteY66" fmla="*/ 3231 h 4040"/>
              <a:gd name="connsiteX67" fmla="*/ 561 w 12653"/>
              <a:gd name="connsiteY67" fmla="*/ 3261 h 4040"/>
              <a:gd name="connsiteX68" fmla="*/ 499 w 12653"/>
              <a:gd name="connsiteY68" fmla="*/ 3261 h 4040"/>
              <a:gd name="connsiteX69" fmla="*/ 499 w 12653"/>
              <a:gd name="connsiteY69" fmla="*/ 3345 h 4040"/>
              <a:gd name="connsiteX70" fmla="*/ 583 w 12653"/>
              <a:gd name="connsiteY70" fmla="*/ 3345 h 4040"/>
              <a:gd name="connsiteX71" fmla="*/ 583 w 12653"/>
              <a:gd name="connsiteY71" fmla="*/ 3283 h 4040"/>
              <a:gd name="connsiteX72" fmla="*/ 637 w 12653"/>
              <a:gd name="connsiteY72" fmla="*/ 3283 h 4040"/>
              <a:gd name="connsiteX73" fmla="*/ 637 w 12653"/>
              <a:gd name="connsiteY73" fmla="*/ 3343 h 4040"/>
              <a:gd name="connsiteX74" fmla="*/ 12017 w 12653"/>
              <a:gd name="connsiteY74" fmla="*/ 3343 h 4040"/>
              <a:gd name="connsiteX75" fmla="*/ 12017 w 12653"/>
              <a:gd name="connsiteY75" fmla="*/ 3283 h 4040"/>
              <a:gd name="connsiteX76" fmla="*/ 12071 w 12653"/>
              <a:gd name="connsiteY76" fmla="*/ 3283 h 4040"/>
              <a:gd name="connsiteX77" fmla="*/ 12071 w 12653"/>
              <a:gd name="connsiteY77" fmla="*/ 3345 h 4040"/>
              <a:gd name="connsiteX78" fmla="*/ 12155 w 12653"/>
              <a:gd name="connsiteY78" fmla="*/ 3345 h 4040"/>
              <a:gd name="connsiteX79" fmla="*/ 12155 w 12653"/>
              <a:gd name="connsiteY79" fmla="*/ 3261 h 4040"/>
              <a:gd name="connsiteX80" fmla="*/ 12092 w 12653"/>
              <a:gd name="connsiteY80" fmla="*/ 3261 h 4040"/>
              <a:gd name="connsiteX81" fmla="*/ 12092 w 12653"/>
              <a:gd name="connsiteY81" fmla="*/ 3231 h 4040"/>
              <a:gd name="connsiteX82" fmla="*/ 12202 w 12653"/>
              <a:gd name="connsiteY82" fmla="*/ 3231 h 4040"/>
              <a:gd name="connsiteX83" fmla="*/ 12202 w 12653"/>
              <a:gd name="connsiteY83" fmla="*/ 3360 h 4040"/>
              <a:gd name="connsiteX84" fmla="*/ 12414 w 12653"/>
              <a:gd name="connsiteY84" fmla="*/ 3360 h 4040"/>
              <a:gd name="connsiteX85" fmla="*/ 12414 w 12653"/>
              <a:gd name="connsiteY85" fmla="*/ 3278 h 4040"/>
              <a:gd name="connsiteX86" fmla="*/ 12470 w 12653"/>
              <a:gd name="connsiteY86" fmla="*/ 3278 h 4040"/>
              <a:gd name="connsiteX87" fmla="*/ 12470 w 12653"/>
              <a:gd name="connsiteY87" fmla="*/ 3360 h 4040"/>
              <a:gd name="connsiteX88" fmla="*/ 12653 w 12653"/>
              <a:gd name="connsiteY88" fmla="*/ 3360 h 4040"/>
              <a:gd name="connsiteX89" fmla="*/ 12653 w 12653"/>
              <a:gd name="connsiteY89" fmla="*/ 3179 h 4040"/>
              <a:gd name="connsiteX90" fmla="*/ 12571 w 12653"/>
              <a:gd name="connsiteY90" fmla="*/ 3179 h 4040"/>
              <a:gd name="connsiteX91" fmla="*/ 12571 w 12653"/>
              <a:gd name="connsiteY91" fmla="*/ 3106 h 4040"/>
              <a:gd name="connsiteX92" fmla="*/ 12651 w 12653"/>
              <a:gd name="connsiteY92" fmla="*/ 3106 h 4040"/>
              <a:gd name="connsiteX93" fmla="*/ 12651 w 12653"/>
              <a:gd name="connsiteY93" fmla="*/ 2894 h 4040"/>
              <a:gd name="connsiteX94" fmla="*/ 12522 w 12653"/>
              <a:gd name="connsiteY94" fmla="*/ 2894 h 4040"/>
              <a:gd name="connsiteX95" fmla="*/ 12522 w 12653"/>
              <a:gd name="connsiteY95" fmla="*/ 2786 h 4040"/>
              <a:gd name="connsiteX96" fmla="*/ 12552 w 12653"/>
              <a:gd name="connsiteY96" fmla="*/ 2786 h 4040"/>
              <a:gd name="connsiteX97" fmla="*/ 12552 w 12653"/>
              <a:gd name="connsiteY97" fmla="*/ 2847 h 4040"/>
              <a:gd name="connsiteX98" fmla="*/ 12636 w 12653"/>
              <a:gd name="connsiteY98" fmla="*/ 2847 h 4040"/>
              <a:gd name="connsiteX99" fmla="*/ 12636 w 12653"/>
              <a:gd name="connsiteY99" fmla="*/ 2765 h 4040"/>
              <a:gd name="connsiteX100" fmla="*/ 12574 w 12653"/>
              <a:gd name="connsiteY100" fmla="*/ 2765 h 4040"/>
              <a:gd name="connsiteX101" fmla="*/ 12574 w 12653"/>
              <a:gd name="connsiteY101" fmla="*/ 2708 h 4040"/>
              <a:gd name="connsiteX102" fmla="*/ 12634 w 12653"/>
              <a:gd name="connsiteY102" fmla="*/ 2708 h 4040"/>
              <a:gd name="connsiteX103" fmla="*/ 12634 w 12653"/>
              <a:gd name="connsiteY103" fmla="*/ 652 h 4040"/>
              <a:gd name="connsiteX104" fmla="*/ 12574 w 12653"/>
              <a:gd name="connsiteY104" fmla="*/ 652 h 4040"/>
              <a:gd name="connsiteX105" fmla="*/ 12574 w 12653"/>
              <a:gd name="connsiteY105" fmla="*/ 596 h 4040"/>
              <a:gd name="connsiteX106" fmla="*/ 12636 w 12653"/>
              <a:gd name="connsiteY106" fmla="*/ 596 h 4040"/>
              <a:gd name="connsiteX107" fmla="*/ 12636 w 12653"/>
              <a:gd name="connsiteY107" fmla="*/ 514 h 4040"/>
              <a:gd name="connsiteX108" fmla="*/ 12552 w 12653"/>
              <a:gd name="connsiteY108" fmla="*/ 514 h 4040"/>
              <a:gd name="connsiteX109" fmla="*/ 12552 w 12653"/>
              <a:gd name="connsiteY109" fmla="*/ 575 h 4040"/>
              <a:gd name="connsiteX110" fmla="*/ 12522 w 12653"/>
              <a:gd name="connsiteY110" fmla="*/ 575 h 4040"/>
              <a:gd name="connsiteX111" fmla="*/ 12522 w 12653"/>
              <a:gd name="connsiteY111" fmla="*/ 467 h 4040"/>
              <a:gd name="connsiteX112" fmla="*/ 12651 w 12653"/>
              <a:gd name="connsiteY112" fmla="*/ 467 h 4040"/>
              <a:gd name="connsiteX113" fmla="*/ 12651 w 12653"/>
              <a:gd name="connsiteY113" fmla="*/ 255 h 4040"/>
              <a:gd name="connsiteX114" fmla="*/ 12571 w 12653"/>
              <a:gd name="connsiteY114" fmla="*/ 255 h 4040"/>
              <a:gd name="connsiteX115" fmla="*/ 12571 w 12653"/>
              <a:gd name="connsiteY115" fmla="*/ 182 h 4040"/>
              <a:gd name="connsiteX116" fmla="*/ 12653 w 12653"/>
              <a:gd name="connsiteY116" fmla="*/ 182 h 4040"/>
              <a:gd name="connsiteX117" fmla="*/ 561 w 12653"/>
              <a:gd name="connsiteY117" fmla="*/ 3283 h 4040"/>
              <a:gd name="connsiteX118" fmla="*/ 561 w 12653"/>
              <a:gd name="connsiteY118" fmla="*/ 3324 h 4040"/>
              <a:gd name="connsiteX119" fmla="*/ 520 w 12653"/>
              <a:gd name="connsiteY119" fmla="*/ 3324 h 4040"/>
              <a:gd name="connsiteX120" fmla="*/ 520 w 12653"/>
              <a:gd name="connsiteY120" fmla="*/ 3283 h 4040"/>
              <a:gd name="connsiteX121" fmla="*/ 561 w 12653"/>
              <a:gd name="connsiteY121" fmla="*/ 3283 h 4040"/>
              <a:gd name="connsiteX122" fmla="*/ 12092 w 12653"/>
              <a:gd name="connsiteY122" fmla="*/ 78 h 4040"/>
              <a:gd name="connsiteX123" fmla="*/ 12092 w 12653"/>
              <a:gd name="connsiteY123" fmla="*/ 37 h 4040"/>
              <a:gd name="connsiteX124" fmla="*/ 12133 w 12653"/>
              <a:gd name="connsiteY124" fmla="*/ 37 h 4040"/>
              <a:gd name="connsiteX125" fmla="*/ 12133 w 12653"/>
              <a:gd name="connsiteY125" fmla="*/ 78 h 4040"/>
              <a:gd name="connsiteX126" fmla="*/ 12092 w 12653"/>
              <a:gd name="connsiteY126" fmla="*/ 78 h 4040"/>
              <a:gd name="connsiteX127" fmla="*/ 12574 w 12653"/>
              <a:gd name="connsiteY127" fmla="*/ 2825 h 4040"/>
              <a:gd name="connsiteX128" fmla="*/ 12574 w 12653"/>
              <a:gd name="connsiteY128" fmla="*/ 2786 h 4040"/>
              <a:gd name="connsiteX129" fmla="*/ 12615 w 12653"/>
              <a:gd name="connsiteY129" fmla="*/ 2786 h 4040"/>
              <a:gd name="connsiteX130" fmla="*/ 12615 w 12653"/>
              <a:gd name="connsiteY130" fmla="*/ 2825 h 4040"/>
              <a:gd name="connsiteX131" fmla="*/ 12574 w 12653"/>
              <a:gd name="connsiteY131" fmla="*/ 2825 h 4040"/>
              <a:gd name="connsiteX132" fmla="*/ 12492 w 12653"/>
              <a:gd name="connsiteY132" fmla="*/ 3339 h 4040"/>
              <a:gd name="connsiteX133" fmla="*/ 12492 w 12653"/>
              <a:gd name="connsiteY133" fmla="*/ 3278 h 4040"/>
              <a:gd name="connsiteX134" fmla="*/ 12571 w 12653"/>
              <a:gd name="connsiteY134" fmla="*/ 3278 h 4040"/>
              <a:gd name="connsiteX135" fmla="*/ 12571 w 12653"/>
              <a:gd name="connsiteY135" fmla="*/ 3201 h 4040"/>
              <a:gd name="connsiteX136" fmla="*/ 12630 w 12653"/>
              <a:gd name="connsiteY136" fmla="*/ 3201 h 4040"/>
              <a:gd name="connsiteX137" fmla="*/ 12630 w 12653"/>
              <a:gd name="connsiteY137" fmla="*/ 3339 h 4040"/>
              <a:gd name="connsiteX138" fmla="*/ 12492 w 12653"/>
              <a:gd name="connsiteY138" fmla="*/ 3339 h 4040"/>
              <a:gd name="connsiteX139" fmla="*/ 12492 w 12653"/>
              <a:gd name="connsiteY139" fmla="*/ 3259 h 4040"/>
              <a:gd name="connsiteX140" fmla="*/ 12492 w 12653"/>
              <a:gd name="connsiteY140" fmla="*/ 3201 h 4040"/>
              <a:gd name="connsiteX141" fmla="*/ 12552 w 12653"/>
              <a:gd name="connsiteY141" fmla="*/ 3201 h 4040"/>
              <a:gd name="connsiteX142" fmla="*/ 12552 w 12653"/>
              <a:gd name="connsiteY142" fmla="*/ 3259 h 4040"/>
              <a:gd name="connsiteX143" fmla="*/ 12492 w 12653"/>
              <a:gd name="connsiteY143" fmla="*/ 3259 h 4040"/>
              <a:gd name="connsiteX144" fmla="*/ 12487 w 12653"/>
              <a:gd name="connsiteY144" fmla="*/ 3084 h 4040"/>
              <a:gd name="connsiteX145" fmla="*/ 12487 w 12653"/>
              <a:gd name="connsiteY145" fmla="*/ 3021 h 4040"/>
              <a:gd name="connsiteX146" fmla="*/ 12552 w 12653"/>
              <a:gd name="connsiteY146" fmla="*/ 3021 h 4040"/>
              <a:gd name="connsiteX147" fmla="*/ 12552 w 12653"/>
              <a:gd name="connsiteY147" fmla="*/ 3084 h 4040"/>
              <a:gd name="connsiteX148" fmla="*/ 12487 w 12653"/>
              <a:gd name="connsiteY148" fmla="*/ 3084 h 4040"/>
              <a:gd name="connsiteX149" fmla="*/ 12552 w 12653"/>
              <a:gd name="connsiteY149" fmla="*/ 3106 h 4040"/>
              <a:gd name="connsiteX150" fmla="*/ 12552 w 12653"/>
              <a:gd name="connsiteY150" fmla="*/ 3177 h 4040"/>
              <a:gd name="connsiteX151" fmla="*/ 12487 w 12653"/>
              <a:gd name="connsiteY151" fmla="*/ 3177 h 4040"/>
              <a:gd name="connsiteX152" fmla="*/ 12487 w 12653"/>
              <a:gd name="connsiteY152" fmla="*/ 3106 h 4040"/>
              <a:gd name="connsiteX153" fmla="*/ 12552 w 12653"/>
              <a:gd name="connsiteY153" fmla="*/ 3106 h 4040"/>
              <a:gd name="connsiteX154" fmla="*/ 12470 w 12653"/>
              <a:gd name="connsiteY154" fmla="*/ 3196 h 4040"/>
              <a:gd name="connsiteX155" fmla="*/ 12470 w 12653"/>
              <a:gd name="connsiteY155" fmla="*/ 3259 h 4040"/>
              <a:gd name="connsiteX156" fmla="*/ 12414 w 12653"/>
              <a:gd name="connsiteY156" fmla="*/ 3259 h 4040"/>
              <a:gd name="connsiteX157" fmla="*/ 12414 w 12653"/>
              <a:gd name="connsiteY157" fmla="*/ 3196 h 4040"/>
              <a:gd name="connsiteX158" fmla="*/ 12470 w 12653"/>
              <a:gd name="connsiteY158" fmla="*/ 3196 h 4040"/>
              <a:gd name="connsiteX159" fmla="*/ 12470 w 12653"/>
              <a:gd name="connsiteY159" fmla="*/ 3106 h 4040"/>
              <a:gd name="connsiteX160" fmla="*/ 12470 w 12653"/>
              <a:gd name="connsiteY160" fmla="*/ 3177 h 4040"/>
              <a:gd name="connsiteX161" fmla="*/ 12414 w 12653"/>
              <a:gd name="connsiteY161" fmla="*/ 3177 h 4040"/>
              <a:gd name="connsiteX162" fmla="*/ 12414 w 12653"/>
              <a:gd name="connsiteY162" fmla="*/ 3106 h 4040"/>
              <a:gd name="connsiteX163" fmla="*/ 12470 w 12653"/>
              <a:gd name="connsiteY163" fmla="*/ 3106 h 4040"/>
              <a:gd name="connsiteX164" fmla="*/ 12092 w 12653"/>
              <a:gd name="connsiteY164" fmla="*/ 3324 h 4040"/>
              <a:gd name="connsiteX165" fmla="*/ 12092 w 12653"/>
              <a:gd name="connsiteY165" fmla="*/ 3283 h 4040"/>
              <a:gd name="connsiteX166" fmla="*/ 12133 w 12653"/>
              <a:gd name="connsiteY166" fmla="*/ 3283 h 4040"/>
              <a:gd name="connsiteX167" fmla="*/ 12133 w 12653"/>
              <a:gd name="connsiteY167" fmla="*/ 3324 h 4040"/>
              <a:gd name="connsiteX168" fmla="*/ 12092 w 12653"/>
              <a:gd name="connsiteY168" fmla="*/ 3324 h 4040"/>
              <a:gd name="connsiteX169" fmla="*/ 240 w 12653"/>
              <a:gd name="connsiteY169" fmla="*/ 3196 h 4040"/>
              <a:gd name="connsiteX170" fmla="*/ 240 w 12653"/>
              <a:gd name="connsiteY170" fmla="*/ 3259 h 4040"/>
              <a:gd name="connsiteX171" fmla="*/ 184 w 12653"/>
              <a:gd name="connsiteY171" fmla="*/ 3259 h 4040"/>
              <a:gd name="connsiteX172" fmla="*/ 184 w 12653"/>
              <a:gd name="connsiteY172" fmla="*/ 3196 h 4040"/>
              <a:gd name="connsiteX173" fmla="*/ 240 w 12653"/>
              <a:gd name="connsiteY173" fmla="*/ 3196 h 4040"/>
              <a:gd name="connsiteX174" fmla="*/ 240 w 12653"/>
              <a:gd name="connsiteY174" fmla="*/ 3106 h 4040"/>
              <a:gd name="connsiteX175" fmla="*/ 240 w 12653"/>
              <a:gd name="connsiteY175" fmla="*/ 3177 h 4040"/>
              <a:gd name="connsiteX176" fmla="*/ 184 w 12653"/>
              <a:gd name="connsiteY176" fmla="*/ 3177 h 4040"/>
              <a:gd name="connsiteX177" fmla="*/ 184 w 12653"/>
              <a:gd name="connsiteY177" fmla="*/ 3106 h 4040"/>
              <a:gd name="connsiteX178" fmla="*/ 240 w 12653"/>
              <a:gd name="connsiteY178" fmla="*/ 3106 h 4040"/>
              <a:gd name="connsiteX179" fmla="*/ 102 w 12653"/>
              <a:gd name="connsiteY179" fmla="*/ 3084 h 4040"/>
              <a:gd name="connsiteX180" fmla="*/ 102 w 12653"/>
              <a:gd name="connsiteY180" fmla="*/ 3021 h 4040"/>
              <a:gd name="connsiteX181" fmla="*/ 166 w 12653"/>
              <a:gd name="connsiteY181" fmla="*/ 3021 h 4040"/>
              <a:gd name="connsiteX182" fmla="*/ 166 w 12653"/>
              <a:gd name="connsiteY182" fmla="*/ 3084 h 4040"/>
              <a:gd name="connsiteX183" fmla="*/ 102 w 12653"/>
              <a:gd name="connsiteY183" fmla="*/ 3084 h 4040"/>
              <a:gd name="connsiteX184" fmla="*/ 102 w 12653"/>
              <a:gd name="connsiteY184" fmla="*/ 3177 h 4040"/>
              <a:gd name="connsiteX185" fmla="*/ 102 w 12653"/>
              <a:gd name="connsiteY185" fmla="*/ 3106 h 4040"/>
              <a:gd name="connsiteX186" fmla="*/ 166 w 12653"/>
              <a:gd name="connsiteY186" fmla="*/ 3106 h 4040"/>
              <a:gd name="connsiteX187" fmla="*/ 166 w 12653"/>
              <a:gd name="connsiteY187" fmla="*/ 3177 h 4040"/>
              <a:gd name="connsiteX188" fmla="*/ 102 w 12653"/>
              <a:gd name="connsiteY188" fmla="*/ 3177 h 4040"/>
              <a:gd name="connsiteX189" fmla="*/ 102 w 12653"/>
              <a:gd name="connsiteY189" fmla="*/ 3259 h 4040"/>
              <a:gd name="connsiteX190" fmla="*/ 102 w 12653"/>
              <a:gd name="connsiteY190" fmla="*/ 3201 h 4040"/>
              <a:gd name="connsiteX191" fmla="*/ 162 w 12653"/>
              <a:gd name="connsiteY191" fmla="*/ 3201 h 4040"/>
              <a:gd name="connsiteX192" fmla="*/ 162 w 12653"/>
              <a:gd name="connsiteY192" fmla="*/ 3259 h 4040"/>
              <a:gd name="connsiteX193" fmla="*/ 102 w 12653"/>
              <a:gd name="connsiteY193" fmla="*/ 3259 h 4040"/>
              <a:gd name="connsiteX194" fmla="*/ 162 w 12653"/>
              <a:gd name="connsiteY194" fmla="*/ 3278 h 4040"/>
              <a:gd name="connsiteX195" fmla="*/ 162 w 12653"/>
              <a:gd name="connsiteY195" fmla="*/ 3339 h 4040"/>
              <a:gd name="connsiteX196" fmla="*/ 24 w 12653"/>
              <a:gd name="connsiteY196" fmla="*/ 3339 h 4040"/>
              <a:gd name="connsiteX197" fmla="*/ 24 w 12653"/>
              <a:gd name="connsiteY197" fmla="*/ 3201 h 4040"/>
              <a:gd name="connsiteX198" fmla="*/ 82 w 12653"/>
              <a:gd name="connsiteY198" fmla="*/ 3201 h 4040"/>
              <a:gd name="connsiteX199" fmla="*/ 82 w 12653"/>
              <a:gd name="connsiteY199" fmla="*/ 3278 h 4040"/>
              <a:gd name="connsiteX200" fmla="*/ 162 w 12653"/>
              <a:gd name="connsiteY200" fmla="*/ 3278 h 4040"/>
              <a:gd name="connsiteX201" fmla="*/ 80 w 12653"/>
              <a:gd name="connsiteY201" fmla="*/ 536 h 4040"/>
              <a:gd name="connsiteX202" fmla="*/ 80 w 12653"/>
              <a:gd name="connsiteY202" fmla="*/ 575 h 4040"/>
              <a:gd name="connsiteX203" fmla="*/ 39 w 12653"/>
              <a:gd name="connsiteY203" fmla="*/ 575 h 4040"/>
              <a:gd name="connsiteX204" fmla="*/ 39 w 12653"/>
              <a:gd name="connsiteY204" fmla="*/ 536 h 4040"/>
              <a:gd name="connsiteX205" fmla="*/ 80 w 12653"/>
              <a:gd name="connsiteY205" fmla="*/ 536 h 4040"/>
              <a:gd name="connsiteX206" fmla="*/ 162 w 12653"/>
              <a:gd name="connsiteY206" fmla="*/ 22 h 4040"/>
              <a:gd name="connsiteX207" fmla="*/ 162 w 12653"/>
              <a:gd name="connsiteY207" fmla="*/ 82 h 4040"/>
              <a:gd name="connsiteX208" fmla="*/ 82 w 12653"/>
              <a:gd name="connsiteY208" fmla="*/ 82 h 4040"/>
              <a:gd name="connsiteX209" fmla="*/ 82 w 12653"/>
              <a:gd name="connsiteY209" fmla="*/ 160 h 4040"/>
              <a:gd name="connsiteX210" fmla="*/ 24 w 12653"/>
              <a:gd name="connsiteY210" fmla="*/ 160 h 4040"/>
              <a:gd name="connsiteX211" fmla="*/ 24 w 12653"/>
              <a:gd name="connsiteY211" fmla="*/ 22 h 4040"/>
              <a:gd name="connsiteX212" fmla="*/ 162 w 12653"/>
              <a:gd name="connsiteY212" fmla="*/ 22 h 4040"/>
              <a:gd name="connsiteX213" fmla="*/ 162 w 12653"/>
              <a:gd name="connsiteY213" fmla="*/ 102 h 4040"/>
              <a:gd name="connsiteX214" fmla="*/ 162 w 12653"/>
              <a:gd name="connsiteY214" fmla="*/ 160 h 4040"/>
              <a:gd name="connsiteX215" fmla="*/ 102 w 12653"/>
              <a:gd name="connsiteY215" fmla="*/ 160 h 4040"/>
              <a:gd name="connsiteX216" fmla="*/ 102 w 12653"/>
              <a:gd name="connsiteY216" fmla="*/ 102 h 4040"/>
              <a:gd name="connsiteX217" fmla="*/ 162 w 12653"/>
              <a:gd name="connsiteY217" fmla="*/ 102 h 4040"/>
              <a:gd name="connsiteX218" fmla="*/ 166 w 12653"/>
              <a:gd name="connsiteY218" fmla="*/ 277 h 4040"/>
              <a:gd name="connsiteX219" fmla="*/ 166 w 12653"/>
              <a:gd name="connsiteY219" fmla="*/ 339 h 4040"/>
              <a:gd name="connsiteX220" fmla="*/ 102 w 12653"/>
              <a:gd name="connsiteY220" fmla="*/ 339 h 4040"/>
              <a:gd name="connsiteX221" fmla="*/ 102 w 12653"/>
              <a:gd name="connsiteY221" fmla="*/ 277 h 4040"/>
              <a:gd name="connsiteX222" fmla="*/ 166 w 12653"/>
              <a:gd name="connsiteY222" fmla="*/ 277 h 4040"/>
              <a:gd name="connsiteX223" fmla="*/ 102 w 12653"/>
              <a:gd name="connsiteY223" fmla="*/ 255 h 4040"/>
              <a:gd name="connsiteX224" fmla="*/ 102 w 12653"/>
              <a:gd name="connsiteY224" fmla="*/ 184 h 4040"/>
              <a:gd name="connsiteX225" fmla="*/ 166 w 12653"/>
              <a:gd name="connsiteY225" fmla="*/ 184 h 4040"/>
              <a:gd name="connsiteX226" fmla="*/ 166 w 12653"/>
              <a:gd name="connsiteY226" fmla="*/ 255 h 4040"/>
              <a:gd name="connsiteX227" fmla="*/ 102 w 12653"/>
              <a:gd name="connsiteY227" fmla="*/ 255 h 4040"/>
              <a:gd name="connsiteX228" fmla="*/ 184 w 12653"/>
              <a:gd name="connsiteY228" fmla="*/ 255 h 4040"/>
              <a:gd name="connsiteX229" fmla="*/ 184 w 12653"/>
              <a:gd name="connsiteY229" fmla="*/ 184 h 4040"/>
              <a:gd name="connsiteX230" fmla="*/ 240 w 12653"/>
              <a:gd name="connsiteY230" fmla="*/ 184 h 4040"/>
              <a:gd name="connsiteX231" fmla="*/ 240 w 12653"/>
              <a:gd name="connsiteY231" fmla="*/ 255 h 4040"/>
              <a:gd name="connsiteX232" fmla="*/ 184 w 12653"/>
              <a:gd name="connsiteY232" fmla="*/ 255 h 4040"/>
              <a:gd name="connsiteX233" fmla="*/ 184 w 12653"/>
              <a:gd name="connsiteY233" fmla="*/ 164 h 4040"/>
              <a:gd name="connsiteX234" fmla="*/ 184 w 12653"/>
              <a:gd name="connsiteY234" fmla="*/ 102 h 4040"/>
              <a:gd name="connsiteX235" fmla="*/ 240 w 12653"/>
              <a:gd name="connsiteY235" fmla="*/ 102 h 4040"/>
              <a:gd name="connsiteX236" fmla="*/ 240 w 12653"/>
              <a:gd name="connsiteY236" fmla="*/ 164 h 4040"/>
              <a:gd name="connsiteX237" fmla="*/ 184 w 12653"/>
              <a:gd name="connsiteY237" fmla="*/ 164 h 4040"/>
              <a:gd name="connsiteX238" fmla="*/ 561 w 12653"/>
              <a:gd name="connsiteY238" fmla="*/ 37 h 4040"/>
              <a:gd name="connsiteX239" fmla="*/ 561 w 12653"/>
              <a:gd name="connsiteY239" fmla="*/ 78 h 4040"/>
              <a:gd name="connsiteX240" fmla="*/ 520 w 12653"/>
              <a:gd name="connsiteY240" fmla="*/ 78 h 4040"/>
              <a:gd name="connsiteX241" fmla="*/ 520 w 12653"/>
              <a:gd name="connsiteY241" fmla="*/ 37 h 4040"/>
              <a:gd name="connsiteX242" fmla="*/ 561 w 12653"/>
              <a:gd name="connsiteY242" fmla="*/ 37 h 4040"/>
              <a:gd name="connsiteX243" fmla="*/ 12414 w 12653"/>
              <a:gd name="connsiteY243" fmla="*/ 164 h 4040"/>
              <a:gd name="connsiteX244" fmla="*/ 12414 w 12653"/>
              <a:gd name="connsiteY244" fmla="*/ 102 h 4040"/>
              <a:gd name="connsiteX245" fmla="*/ 12470 w 12653"/>
              <a:gd name="connsiteY245" fmla="*/ 102 h 4040"/>
              <a:gd name="connsiteX246" fmla="*/ 12470 w 12653"/>
              <a:gd name="connsiteY246" fmla="*/ 164 h 4040"/>
              <a:gd name="connsiteX247" fmla="*/ 12414 w 12653"/>
              <a:gd name="connsiteY247" fmla="*/ 164 h 4040"/>
              <a:gd name="connsiteX248" fmla="*/ 12414 w 12653"/>
              <a:gd name="connsiteY248" fmla="*/ 255 h 4040"/>
              <a:gd name="connsiteX249" fmla="*/ 12414 w 12653"/>
              <a:gd name="connsiteY249" fmla="*/ 184 h 4040"/>
              <a:gd name="connsiteX250" fmla="*/ 12470 w 12653"/>
              <a:gd name="connsiteY250" fmla="*/ 184 h 4040"/>
              <a:gd name="connsiteX251" fmla="*/ 12470 w 12653"/>
              <a:gd name="connsiteY251" fmla="*/ 255 h 4040"/>
              <a:gd name="connsiteX252" fmla="*/ 12414 w 12653"/>
              <a:gd name="connsiteY252" fmla="*/ 255 h 4040"/>
              <a:gd name="connsiteX253" fmla="*/ 12552 w 12653"/>
              <a:gd name="connsiteY253" fmla="*/ 596 h 4040"/>
              <a:gd name="connsiteX254" fmla="*/ 12552 w 12653"/>
              <a:gd name="connsiteY254" fmla="*/ 674 h 4040"/>
              <a:gd name="connsiteX255" fmla="*/ 12612 w 12653"/>
              <a:gd name="connsiteY255" fmla="*/ 674 h 4040"/>
              <a:gd name="connsiteX256" fmla="*/ 12612 w 12653"/>
              <a:gd name="connsiteY256" fmla="*/ 2687 h 4040"/>
              <a:gd name="connsiteX257" fmla="*/ 12552 w 12653"/>
              <a:gd name="connsiteY257" fmla="*/ 2687 h 4040"/>
              <a:gd name="connsiteX258" fmla="*/ 12552 w 12653"/>
              <a:gd name="connsiteY258" fmla="*/ 2765 h 4040"/>
              <a:gd name="connsiteX259" fmla="*/ 12500 w 12653"/>
              <a:gd name="connsiteY259" fmla="*/ 2765 h 4040"/>
              <a:gd name="connsiteX260" fmla="*/ 12500 w 12653"/>
              <a:gd name="connsiteY260" fmla="*/ 2916 h 4040"/>
              <a:gd name="connsiteX261" fmla="*/ 12628 w 12653"/>
              <a:gd name="connsiteY261" fmla="*/ 2916 h 4040"/>
              <a:gd name="connsiteX262" fmla="*/ 12628 w 12653"/>
              <a:gd name="connsiteY262" fmla="*/ 3084 h 4040"/>
              <a:gd name="connsiteX263" fmla="*/ 12571 w 12653"/>
              <a:gd name="connsiteY263" fmla="*/ 3084 h 4040"/>
              <a:gd name="connsiteX264" fmla="*/ 12571 w 12653"/>
              <a:gd name="connsiteY264" fmla="*/ 3002 h 4040"/>
              <a:gd name="connsiteX265" fmla="*/ 12470 w 12653"/>
              <a:gd name="connsiteY265" fmla="*/ 3705 h 4040"/>
              <a:gd name="connsiteX266" fmla="*/ 12470 w 12653"/>
              <a:gd name="connsiteY266" fmla="*/ 3787 h 4040"/>
              <a:gd name="connsiteX267" fmla="*/ 12392 w 12653"/>
              <a:gd name="connsiteY267" fmla="*/ 3787 h 4040"/>
              <a:gd name="connsiteX268" fmla="*/ 12392 w 12653"/>
              <a:gd name="connsiteY268" fmla="*/ 3880 h 4040"/>
              <a:gd name="connsiteX269" fmla="*/ 12300 w 12653"/>
              <a:gd name="connsiteY269" fmla="*/ 3880 h 4040"/>
              <a:gd name="connsiteX270" fmla="*/ 12300 w 12653"/>
              <a:gd name="connsiteY270" fmla="*/ 3981 h 4040"/>
              <a:gd name="connsiteX271" fmla="*/ 12392 w 12653"/>
              <a:gd name="connsiteY271" fmla="*/ 3981 h 4040"/>
              <a:gd name="connsiteX272" fmla="*/ 12392 w 12653"/>
              <a:gd name="connsiteY272" fmla="*/ 4040 h 4040"/>
              <a:gd name="connsiteX273" fmla="*/ 12224 w 12653"/>
              <a:gd name="connsiteY273" fmla="*/ 4040 h 4040"/>
              <a:gd name="connsiteX274" fmla="*/ 12224 w 12653"/>
              <a:gd name="connsiteY274" fmla="*/ 3912 h 4040"/>
              <a:gd name="connsiteX275" fmla="*/ 12071 w 12653"/>
              <a:gd name="connsiteY275" fmla="*/ 3912 h 4040"/>
              <a:gd name="connsiteX276" fmla="*/ 12071 w 12653"/>
              <a:gd name="connsiteY276" fmla="*/ 3964 h 4040"/>
              <a:gd name="connsiteX277" fmla="*/ 11995 w 12653"/>
              <a:gd name="connsiteY277" fmla="*/ 3964 h 4040"/>
              <a:gd name="connsiteX278" fmla="*/ 11995 w 12653"/>
              <a:gd name="connsiteY278" fmla="*/ 4025 h 4040"/>
              <a:gd name="connsiteX279" fmla="*/ 658 w 12653"/>
              <a:gd name="connsiteY279" fmla="*/ 4025 h 4040"/>
              <a:gd name="connsiteX280" fmla="*/ 658 w 12653"/>
              <a:gd name="connsiteY280" fmla="*/ 3964 h 4040"/>
              <a:gd name="connsiteX281" fmla="*/ 583 w 12653"/>
              <a:gd name="connsiteY281" fmla="*/ 3964 h 4040"/>
              <a:gd name="connsiteX282" fmla="*/ 583 w 12653"/>
              <a:gd name="connsiteY282" fmla="*/ 3912 h 4040"/>
              <a:gd name="connsiteX283" fmla="*/ 430 w 12653"/>
              <a:gd name="connsiteY283" fmla="*/ 3912 h 4040"/>
              <a:gd name="connsiteX284" fmla="*/ 430 w 12653"/>
              <a:gd name="connsiteY284" fmla="*/ 4040 h 4040"/>
              <a:gd name="connsiteX285" fmla="*/ 261 w 12653"/>
              <a:gd name="connsiteY285" fmla="*/ 4040 h 4040"/>
              <a:gd name="connsiteX286" fmla="*/ 261 w 12653"/>
              <a:gd name="connsiteY286" fmla="*/ 3981 h 4040"/>
              <a:gd name="connsiteX287" fmla="*/ 354 w 12653"/>
              <a:gd name="connsiteY287" fmla="*/ 3981 h 4040"/>
              <a:gd name="connsiteX288" fmla="*/ 354 w 12653"/>
              <a:gd name="connsiteY288" fmla="*/ 3880 h 4040"/>
              <a:gd name="connsiteX289" fmla="*/ 261 w 12653"/>
              <a:gd name="connsiteY289" fmla="*/ 3880 h 4040"/>
              <a:gd name="connsiteX290" fmla="*/ 261 w 12653"/>
              <a:gd name="connsiteY290" fmla="*/ 3787 h 4040"/>
              <a:gd name="connsiteX291" fmla="*/ 184 w 12653"/>
              <a:gd name="connsiteY291" fmla="*/ 3787 h 4040"/>
              <a:gd name="connsiteX292" fmla="*/ 184 w 12653"/>
              <a:gd name="connsiteY292" fmla="*/ 3705 h 4040"/>
              <a:gd name="connsiteX293" fmla="*/ 82 w 12653"/>
              <a:gd name="connsiteY293" fmla="*/ 3705 h 4040"/>
              <a:gd name="connsiteX294" fmla="*/ 82 w 12653"/>
              <a:gd name="connsiteY294" fmla="*/ 3787 h 4040"/>
              <a:gd name="connsiteX295" fmla="*/ 26 w 12653"/>
              <a:gd name="connsiteY295" fmla="*/ 3787 h 4040"/>
              <a:gd name="connsiteX296" fmla="*/ 26 w 12653"/>
              <a:gd name="connsiteY296" fmla="*/ 3619 h 4040"/>
              <a:gd name="connsiteX297" fmla="*/ 153 w 12653"/>
              <a:gd name="connsiteY297" fmla="*/ 3619 h 4040"/>
              <a:gd name="connsiteX298" fmla="*/ 153 w 12653"/>
              <a:gd name="connsiteY298" fmla="*/ 3468 h 4040"/>
              <a:gd name="connsiteX299" fmla="*/ 102 w 12653"/>
              <a:gd name="connsiteY299" fmla="*/ 3468 h 4040"/>
              <a:gd name="connsiteX300" fmla="*/ 102 w 12653"/>
              <a:gd name="connsiteY300" fmla="*/ 3390 h 4040"/>
              <a:gd name="connsiteX301" fmla="*/ 41 w 12653"/>
              <a:gd name="connsiteY301" fmla="*/ 3390 h 4040"/>
              <a:gd name="connsiteX302" fmla="*/ 41 w 12653"/>
              <a:gd name="connsiteY302" fmla="*/ 674 h 4040"/>
              <a:gd name="connsiteX303" fmla="*/ 102 w 12653"/>
              <a:gd name="connsiteY303" fmla="*/ 674 h 4040"/>
              <a:gd name="connsiteX304" fmla="*/ 102 w 12653"/>
              <a:gd name="connsiteY304" fmla="*/ 596 h 4040"/>
              <a:gd name="connsiteX305" fmla="*/ 153 w 12653"/>
              <a:gd name="connsiteY305" fmla="*/ 596 h 4040"/>
              <a:gd name="connsiteX306" fmla="*/ 153 w 12653"/>
              <a:gd name="connsiteY306" fmla="*/ 445 h 4040"/>
              <a:gd name="connsiteX307" fmla="*/ 26 w 12653"/>
              <a:gd name="connsiteY307" fmla="*/ 445 h 4040"/>
              <a:gd name="connsiteX308" fmla="*/ 26 w 12653"/>
              <a:gd name="connsiteY308" fmla="*/ 277 h 4040"/>
              <a:gd name="connsiteX309" fmla="*/ 82 w 12653"/>
              <a:gd name="connsiteY309" fmla="*/ 277 h 4040"/>
              <a:gd name="connsiteX310" fmla="*/ 82 w 12653"/>
              <a:gd name="connsiteY310" fmla="*/ 359 h 4040"/>
              <a:gd name="connsiteX311" fmla="*/ 184 w 12653"/>
              <a:gd name="connsiteY311" fmla="*/ 359 h 4040"/>
              <a:gd name="connsiteX312" fmla="*/ 184 w 12653"/>
              <a:gd name="connsiteY312" fmla="*/ 277 h 4040"/>
              <a:gd name="connsiteX313" fmla="*/ 261 w 12653"/>
              <a:gd name="connsiteY313" fmla="*/ 277 h 4040"/>
              <a:gd name="connsiteX314" fmla="*/ 261 w 12653"/>
              <a:gd name="connsiteY314" fmla="*/ 184 h 4040"/>
              <a:gd name="connsiteX315" fmla="*/ 354 w 12653"/>
              <a:gd name="connsiteY315" fmla="*/ 184 h 4040"/>
              <a:gd name="connsiteX316" fmla="*/ 354 w 12653"/>
              <a:gd name="connsiteY316" fmla="*/ 82 h 4040"/>
              <a:gd name="connsiteX317" fmla="*/ 261 w 12653"/>
              <a:gd name="connsiteY317" fmla="*/ 82 h 4040"/>
              <a:gd name="connsiteX318" fmla="*/ 261 w 12653"/>
              <a:gd name="connsiteY318" fmla="*/ 24 h 4040"/>
              <a:gd name="connsiteX319" fmla="*/ 430 w 12653"/>
              <a:gd name="connsiteY319" fmla="*/ 24 h 4040"/>
              <a:gd name="connsiteX320" fmla="*/ 430 w 12653"/>
              <a:gd name="connsiteY320" fmla="*/ 151 h 4040"/>
              <a:gd name="connsiteX321" fmla="*/ 583 w 12653"/>
              <a:gd name="connsiteY321" fmla="*/ 151 h 4040"/>
              <a:gd name="connsiteX322" fmla="*/ 583 w 12653"/>
              <a:gd name="connsiteY322" fmla="*/ 100 h 4040"/>
              <a:gd name="connsiteX323" fmla="*/ 658 w 12653"/>
              <a:gd name="connsiteY323" fmla="*/ 100 h 4040"/>
              <a:gd name="connsiteX324" fmla="*/ 658 w 12653"/>
              <a:gd name="connsiteY324" fmla="*/ 39 h 4040"/>
              <a:gd name="connsiteX325" fmla="*/ 11995 w 12653"/>
              <a:gd name="connsiteY325" fmla="*/ 39 h 4040"/>
              <a:gd name="connsiteX326" fmla="*/ 11995 w 12653"/>
              <a:gd name="connsiteY326" fmla="*/ 100 h 4040"/>
              <a:gd name="connsiteX327" fmla="*/ 12071 w 12653"/>
              <a:gd name="connsiteY327" fmla="*/ 100 h 4040"/>
              <a:gd name="connsiteX328" fmla="*/ 12071 w 12653"/>
              <a:gd name="connsiteY328" fmla="*/ 151 h 4040"/>
              <a:gd name="connsiteX329" fmla="*/ 12224 w 12653"/>
              <a:gd name="connsiteY329" fmla="*/ 151 h 4040"/>
              <a:gd name="connsiteX330" fmla="*/ 12224 w 12653"/>
              <a:gd name="connsiteY330" fmla="*/ 24 h 4040"/>
              <a:gd name="connsiteX331" fmla="*/ 12392 w 12653"/>
              <a:gd name="connsiteY331" fmla="*/ 24 h 4040"/>
              <a:gd name="connsiteX332" fmla="*/ 12392 w 12653"/>
              <a:gd name="connsiteY332" fmla="*/ 82 h 4040"/>
              <a:gd name="connsiteX333" fmla="*/ 12300 w 12653"/>
              <a:gd name="connsiteY333" fmla="*/ 82 h 4040"/>
              <a:gd name="connsiteX334" fmla="*/ 12300 w 12653"/>
              <a:gd name="connsiteY334" fmla="*/ 184 h 4040"/>
              <a:gd name="connsiteX335" fmla="*/ 12392 w 12653"/>
              <a:gd name="connsiteY335" fmla="*/ 184 h 4040"/>
              <a:gd name="connsiteX336" fmla="*/ 12392 w 12653"/>
              <a:gd name="connsiteY336" fmla="*/ 277 h 4040"/>
              <a:gd name="connsiteX337" fmla="*/ 12470 w 12653"/>
              <a:gd name="connsiteY337" fmla="*/ 277 h 4040"/>
              <a:gd name="connsiteX338" fmla="*/ 12470 w 12653"/>
              <a:gd name="connsiteY338" fmla="*/ 359 h 4040"/>
              <a:gd name="connsiteX339" fmla="*/ 12571 w 12653"/>
              <a:gd name="connsiteY339" fmla="*/ 359 h 4040"/>
              <a:gd name="connsiteX340" fmla="*/ 12571 w 12653"/>
              <a:gd name="connsiteY340" fmla="*/ 277 h 4040"/>
              <a:gd name="connsiteX341" fmla="*/ 12628 w 12653"/>
              <a:gd name="connsiteY341" fmla="*/ 277 h 4040"/>
              <a:gd name="connsiteX342" fmla="*/ 12628 w 12653"/>
              <a:gd name="connsiteY342" fmla="*/ 445 h 4040"/>
              <a:gd name="connsiteX343" fmla="*/ 12500 w 12653"/>
              <a:gd name="connsiteY343" fmla="*/ 445 h 4040"/>
              <a:gd name="connsiteX344" fmla="*/ 12500 w 12653"/>
              <a:gd name="connsiteY344" fmla="*/ 596 h 4040"/>
              <a:gd name="connsiteX345" fmla="*/ 12552 w 12653"/>
              <a:gd name="connsiteY345" fmla="*/ 596 h 4040"/>
              <a:gd name="connsiteX346" fmla="*/ 261 w 12653"/>
              <a:gd name="connsiteY346" fmla="*/ 3962 h 4040"/>
              <a:gd name="connsiteX347" fmla="*/ 261 w 12653"/>
              <a:gd name="connsiteY347" fmla="*/ 3899 h 4040"/>
              <a:gd name="connsiteX348" fmla="*/ 335 w 12653"/>
              <a:gd name="connsiteY348" fmla="*/ 3899 h 4040"/>
              <a:gd name="connsiteX349" fmla="*/ 335 w 12653"/>
              <a:gd name="connsiteY349" fmla="*/ 3962 h 4040"/>
              <a:gd name="connsiteX350" fmla="*/ 261 w 12653"/>
              <a:gd name="connsiteY350" fmla="*/ 3962 h 4040"/>
              <a:gd name="connsiteX351" fmla="*/ 261 w 12653"/>
              <a:gd name="connsiteY351" fmla="*/ 102 h 4040"/>
              <a:gd name="connsiteX352" fmla="*/ 335 w 12653"/>
              <a:gd name="connsiteY352" fmla="*/ 102 h 4040"/>
              <a:gd name="connsiteX353" fmla="*/ 335 w 12653"/>
              <a:gd name="connsiteY353" fmla="*/ 164 h 4040"/>
              <a:gd name="connsiteX354" fmla="*/ 261 w 12653"/>
              <a:gd name="connsiteY354" fmla="*/ 164 h 4040"/>
              <a:gd name="connsiteX355" fmla="*/ 261 w 12653"/>
              <a:gd name="connsiteY355" fmla="*/ 102 h 4040"/>
              <a:gd name="connsiteX356" fmla="*/ 12392 w 12653"/>
              <a:gd name="connsiteY356" fmla="*/ 102 h 4040"/>
              <a:gd name="connsiteX357" fmla="*/ 12392 w 12653"/>
              <a:gd name="connsiteY357" fmla="*/ 164 h 4040"/>
              <a:gd name="connsiteX358" fmla="*/ 12319 w 12653"/>
              <a:gd name="connsiteY358" fmla="*/ 164 h 4040"/>
              <a:gd name="connsiteX359" fmla="*/ 12319 w 12653"/>
              <a:gd name="connsiteY359" fmla="*/ 102 h 4040"/>
              <a:gd name="connsiteX360" fmla="*/ 12392 w 12653"/>
              <a:gd name="connsiteY360" fmla="*/ 102 h 4040"/>
              <a:gd name="connsiteX361" fmla="*/ 12392 w 12653"/>
              <a:gd name="connsiteY361" fmla="*/ 3899 h 4040"/>
              <a:gd name="connsiteX362" fmla="*/ 12392 w 12653"/>
              <a:gd name="connsiteY362" fmla="*/ 3962 h 4040"/>
              <a:gd name="connsiteX363" fmla="*/ 12319 w 12653"/>
              <a:gd name="connsiteY363" fmla="*/ 3962 h 4040"/>
              <a:gd name="connsiteX364" fmla="*/ 12319 w 12653"/>
              <a:gd name="connsiteY364" fmla="*/ 3899 h 4040"/>
              <a:gd name="connsiteX365" fmla="*/ 12392 w 12653"/>
              <a:gd name="connsiteY365" fmla="*/ 3899 h 4040"/>
              <a:gd name="connsiteX366" fmla="*/ 12552 w 12653"/>
              <a:gd name="connsiteY366" fmla="*/ 277 h 4040"/>
              <a:gd name="connsiteX367" fmla="*/ 12552 w 12653"/>
              <a:gd name="connsiteY367" fmla="*/ 339 h 4040"/>
              <a:gd name="connsiteX368" fmla="*/ 12487 w 12653"/>
              <a:gd name="connsiteY368" fmla="*/ 339 h 4040"/>
              <a:gd name="connsiteX369" fmla="*/ 12487 w 12653"/>
              <a:gd name="connsiteY369" fmla="*/ 277 h 4040"/>
              <a:gd name="connsiteX370" fmla="*/ 12552 w 12653"/>
              <a:gd name="connsiteY370" fmla="*/ 277 h 4040"/>
              <a:gd name="connsiteX371" fmla="*/ 12552 w 12653"/>
              <a:gd name="connsiteY371" fmla="*/ 184 h 4040"/>
              <a:gd name="connsiteX372" fmla="*/ 12552 w 12653"/>
              <a:gd name="connsiteY372" fmla="*/ 255 h 4040"/>
              <a:gd name="connsiteX373" fmla="*/ 12487 w 12653"/>
              <a:gd name="connsiteY373" fmla="*/ 255 h 4040"/>
              <a:gd name="connsiteX374" fmla="*/ 12487 w 12653"/>
              <a:gd name="connsiteY374" fmla="*/ 184 h 4040"/>
              <a:gd name="connsiteX375" fmla="*/ 12552 w 12653"/>
              <a:gd name="connsiteY375" fmla="*/ 184 h 4040"/>
              <a:gd name="connsiteX376" fmla="*/ 12552 w 12653"/>
              <a:gd name="connsiteY376" fmla="*/ 102 h 4040"/>
              <a:gd name="connsiteX377" fmla="*/ 12552 w 12653"/>
              <a:gd name="connsiteY377" fmla="*/ 160 h 4040"/>
              <a:gd name="connsiteX378" fmla="*/ 12492 w 12653"/>
              <a:gd name="connsiteY378" fmla="*/ 160 h 4040"/>
              <a:gd name="connsiteX379" fmla="*/ 12492 w 12653"/>
              <a:gd name="connsiteY379" fmla="*/ 102 h 4040"/>
              <a:gd name="connsiteX380" fmla="*/ 12552 w 12653"/>
              <a:gd name="connsiteY380" fmla="*/ 102 h 4040"/>
              <a:gd name="connsiteX381" fmla="*/ 12492 w 12653"/>
              <a:gd name="connsiteY381" fmla="*/ 82 h 4040"/>
              <a:gd name="connsiteX382" fmla="*/ 12492 w 12653"/>
              <a:gd name="connsiteY382" fmla="*/ 22 h 4040"/>
              <a:gd name="connsiteX383" fmla="*/ 12630 w 12653"/>
              <a:gd name="connsiteY383" fmla="*/ 22 h 4040"/>
              <a:gd name="connsiteX384" fmla="*/ 12630 w 12653"/>
              <a:gd name="connsiteY384" fmla="*/ 160 h 4040"/>
              <a:gd name="connsiteX385" fmla="*/ 12571 w 12653"/>
              <a:gd name="connsiteY385" fmla="*/ 160 h 4040"/>
              <a:gd name="connsiteX386" fmla="*/ 12571 w 12653"/>
              <a:gd name="connsiteY386" fmla="*/ 82 h 4040"/>
              <a:gd name="connsiteX387" fmla="*/ 12492 w 12653"/>
              <a:gd name="connsiteY387" fmla="*/ 82 h 4040"/>
              <a:gd name="connsiteX388" fmla="*/ 80 w 12653"/>
              <a:gd name="connsiteY388" fmla="*/ 3489 h 4040"/>
              <a:gd name="connsiteX389" fmla="*/ 80 w 12653"/>
              <a:gd name="connsiteY389" fmla="*/ 3528 h 4040"/>
              <a:gd name="connsiteX390" fmla="*/ 39 w 12653"/>
              <a:gd name="connsiteY390" fmla="*/ 3528 h 4040"/>
              <a:gd name="connsiteX391" fmla="*/ 39 w 12653"/>
              <a:gd name="connsiteY391" fmla="*/ 3489 h 4040"/>
              <a:gd name="connsiteX392" fmla="*/ 80 w 12653"/>
              <a:gd name="connsiteY392" fmla="*/ 3489 h 4040"/>
              <a:gd name="connsiteX393" fmla="*/ 12574 w 12653"/>
              <a:gd name="connsiteY393" fmla="*/ 575 h 4040"/>
              <a:gd name="connsiteX394" fmla="*/ 12574 w 12653"/>
              <a:gd name="connsiteY394" fmla="*/ 536 h 4040"/>
              <a:gd name="connsiteX395" fmla="*/ 12615 w 12653"/>
              <a:gd name="connsiteY395" fmla="*/ 536 h 4040"/>
              <a:gd name="connsiteX396" fmla="*/ 12615 w 12653"/>
              <a:gd name="connsiteY396" fmla="*/ 575 h 4040"/>
              <a:gd name="connsiteX397" fmla="*/ 12574 w 12653"/>
              <a:gd name="connsiteY397" fmla="*/ 575 h 4040"/>
              <a:gd name="connsiteX0" fmla="*/ 12653 w 12653"/>
              <a:gd name="connsiteY0" fmla="*/ 182 h 4040"/>
              <a:gd name="connsiteX1" fmla="*/ 12653 w 12653"/>
              <a:gd name="connsiteY1" fmla="*/ 0 h 4040"/>
              <a:gd name="connsiteX2" fmla="*/ 12470 w 12653"/>
              <a:gd name="connsiteY2" fmla="*/ 0 h 4040"/>
              <a:gd name="connsiteX3" fmla="*/ 12470 w 12653"/>
              <a:gd name="connsiteY3" fmla="*/ 82 h 4040"/>
              <a:gd name="connsiteX4" fmla="*/ 12414 w 12653"/>
              <a:gd name="connsiteY4" fmla="*/ 82 h 4040"/>
              <a:gd name="connsiteX5" fmla="*/ 12414 w 12653"/>
              <a:gd name="connsiteY5" fmla="*/ 0 h 4040"/>
              <a:gd name="connsiteX6" fmla="*/ 12202 w 12653"/>
              <a:gd name="connsiteY6" fmla="*/ 0 h 4040"/>
              <a:gd name="connsiteX7" fmla="*/ 12202 w 12653"/>
              <a:gd name="connsiteY7" fmla="*/ 130 h 4040"/>
              <a:gd name="connsiteX8" fmla="*/ 12092 w 12653"/>
              <a:gd name="connsiteY8" fmla="*/ 130 h 4040"/>
              <a:gd name="connsiteX9" fmla="*/ 12092 w 12653"/>
              <a:gd name="connsiteY9" fmla="*/ 100 h 4040"/>
              <a:gd name="connsiteX10" fmla="*/ 12155 w 12653"/>
              <a:gd name="connsiteY10" fmla="*/ 100 h 4040"/>
              <a:gd name="connsiteX11" fmla="*/ 12155 w 12653"/>
              <a:gd name="connsiteY11" fmla="*/ 15 h 4040"/>
              <a:gd name="connsiteX12" fmla="*/ 12071 w 12653"/>
              <a:gd name="connsiteY12" fmla="*/ 15 h 4040"/>
              <a:gd name="connsiteX13" fmla="*/ 12071 w 12653"/>
              <a:gd name="connsiteY13" fmla="*/ 78 h 4040"/>
              <a:gd name="connsiteX14" fmla="*/ 12017 w 12653"/>
              <a:gd name="connsiteY14" fmla="*/ 78 h 4040"/>
              <a:gd name="connsiteX15" fmla="*/ 12017 w 12653"/>
              <a:gd name="connsiteY15" fmla="*/ 18 h 4040"/>
              <a:gd name="connsiteX16" fmla="*/ 637 w 12653"/>
              <a:gd name="connsiteY16" fmla="*/ 18 h 4040"/>
              <a:gd name="connsiteX17" fmla="*/ 637 w 12653"/>
              <a:gd name="connsiteY17" fmla="*/ 78 h 4040"/>
              <a:gd name="connsiteX18" fmla="*/ 583 w 12653"/>
              <a:gd name="connsiteY18" fmla="*/ 78 h 4040"/>
              <a:gd name="connsiteX19" fmla="*/ 583 w 12653"/>
              <a:gd name="connsiteY19" fmla="*/ 15 h 4040"/>
              <a:gd name="connsiteX20" fmla="*/ 499 w 12653"/>
              <a:gd name="connsiteY20" fmla="*/ 15 h 4040"/>
              <a:gd name="connsiteX21" fmla="*/ 499 w 12653"/>
              <a:gd name="connsiteY21" fmla="*/ 100 h 4040"/>
              <a:gd name="connsiteX22" fmla="*/ 561 w 12653"/>
              <a:gd name="connsiteY22" fmla="*/ 100 h 4040"/>
              <a:gd name="connsiteX23" fmla="*/ 561 w 12653"/>
              <a:gd name="connsiteY23" fmla="*/ 130 h 4040"/>
              <a:gd name="connsiteX24" fmla="*/ 451 w 12653"/>
              <a:gd name="connsiteY24" fmla="*/ 130 h 4040"/>
              <a:gd name="connsiteX25" fmla="*/ 451 w 12653"/>
              <a:gd name="connsiteY25" fmla="*/ 0 h 4040"/>
              <a:gd name="connsiteX26" fmla="*/ 240 w 12653"/>
              <a:gd name="connsiteY26" fmla="*/ 0 h 4040"/>
              <a:gd name="connsiteX27" fmla="*/ 240 w 12653"/>
              <a:gd name="connsiteY27" fmla="*/ 82 h 4040"/>
              <a:gd name="connsiteX28" fmla="*/ 184 w 12653"/>
              <a:gd name="connsiteY28" fmla="*/ 82 h 4040"/>
              <a:gd name="connsiteX29" fmla="*/ 184 w 12653"/>
              <a:gd name="connsiteY29" fmla="*/ 0 h 4040"/>
              <a:gd name="connsiteX30" fmla="*/ 0 w 12653"/>
              <a:gd name="connsiteY30" fmla="*/ 0 h 4040"/>
              <a:gd name="connsiteX31" fmla="*/ 0 w 12653"/>
              <a:gd name="connsiteY31" fmla="*/ 182 h 4040"/>
              <a:gd name="connsiteX32" fmla="*/ 82 w 12653"/>
              <a:gd name="connsiteY32" fmla="*/ 182 h 4040"/>
              <a:gd name="connsiteX33" fmla="*/ 82 w 12653"/>
              <a:gd name="connsiteY33" fmla="*/ 255 h 4040"/>
              <a:gd name="connsiteX34" fmla="*/ 2 w 12653"/>
              <a:gd name="connsiteY34" fmla="*/ 255 h 4040"/>
              <a:gd name="connsiteX35" fmla="*/ 2 w 12653"/>
              <a:gd name="connsiteY35" fmla="*/ 467 h 4040"/>
              <a:gd name="connsiteX36" fmla="*/ 132 w 12653"/>
              <a:gd name="connsiteY36" fmla="*/ 467 h 4040"/>
              <a:gd name="connsiteX37" fmla="*/ 132 w 12653"/>
              <a:gd name="connsiteY37" fmla="*/ 575 h 4040"/>
              <a:gd name="connsiteX38" fmla="*/ 102 w 12653"/>
              <a:gd name="connsiteY38" fmla="*/ 575 h 4040"/>
              <a:gd name="connsiteX39" fmla="*/ 102 w 12653"/>
              <a:gd name="connsiteY39" fmla="*/ 514 h 4040"/>
              <a:gd name="connsiteX40" fmla="*/ 17 w 12653"/>
              <a:gd name="connsiteY40" fmla="*/ 514 h 4040"/>
              <a:gd name="connsiteX41" fmla="*/ 17 w 12653"/>
              <a:gd name="connsiteY41" fmla="*/ 596 h 4040"/>
              <a:gd name="connsiteX42" fmla="*/ 80 w 12653"/>
              <a:gd name="connsiteY42" fmla="*/ 596 h 4040"/>
              <a:gd name="connsiteX43" fmla="*/ 80 w 12653"/>
              <a:gd name="connsiteY43" fmla="*/ 652 h 4040"/>
              <a:gd name="connsiteX44" fmla="*/ 20 w 12653"/>
              <a:gd name="connsiteY44" fmla="*/ 652 h 4040"/>
              <a:gd name="connsiteX45" fmla="*/ 20 w 12653"/>
              <a:gd name="connsiteY45" fmla="*/ 2708 h 4040"/>
              <a:gd name="connsiteX46" fmla="*/ 80 w 12653"/>
              <a:gd name="connsiteY46" fmla="*/ 2708 h 4040"/>
              <a:gd name="connsiteX47" fmla="*/ 80 w 12653"/>
              <a:gd name="connsiteY47" fmla="*/ 2765 h 4040"/>
              <a:gd name="connsiteX48" fmla="*/ 17 w 12653"/>
              <a:gd name="connsiteY48" fmla="*/ 2765 h 4040"/>
              <a:gd name="connsiteX49" fmla="*/ 17 w 12653"/>
              <a:gd name="connsiteY49" fmla="*/ 2847 h 4040"/>
              <a:gd name="connsiteX50" fmla="*/ 102 w 12653"/>
              <a:gd name="connsiteY50" fmla="*/ 2847 h 4040"/>
              <a:gd name="connsiteX51" fmla="*/ 102 w 12653"/>
              <a:gd name="connsiteY51" fmla="*/ 2786 h 4040"/>
              <a:gd name="connsiteX52" fmla="*/ 132 w 12653"/>
              <a:gd name="connsiteY52" fmla="*/ 2786 h 4040"/>
              <a:gd name="connsiteX53" fmla="*/ 132 w 12653"/>
              <a:gd name="connsiteY53" fmla="*/ 2894 h 4040"/>
              <a:gd name="connsiteX54" fmla="*/ 2 w 12653"/>
              <a:gd name="connsiteY54" fmla="*/ 2894 h 4040"/>
              <a:gd name="connsiteX55" fmla="*/ 2 w 12653"/>
              <a:gd name="connsiteY55" fmla="*/ 3106 h 4040"/>
              <a:gd name="connsiteX56" fmla="*/ 82 w 12653"/>
              <a:gd name="connsiteY56" fmla="*/ 3106 h 4040"/>
              <a:gd name="connsiteX57" fmla="*/ 82 w 12653"/>
              <a:gd name="connsiteY57" fmla="*/ 3179 h 4040"/>
              <a:gd name="connsiteX58" fmla="*/ 0 w 12653"/>
              <a:gd name="connsiteY58" fmla="*/ 3179 h 4040"/>
              <a:gd name="connsiteX59" fmla="*/ 0 w 12653"/>
              <a:gd name="connsiteY59" fmla="*/ 3360 h 4040"/>
              <a:gd name="connsiteX60" fmla="*/ 184 w 12653"/>
              <a:gd name="connsiteY60" fmla="*/ 3360 h 4040"/>
              <a:gd name="connsiteX61" fmla="*/ 184 w 12653"/>
              <a:gd name="connsiteY61" fmla="*/ 3278 h 4040"/>
              <a:gd name="connsiteX62" fmla="*/ 240 w 12653"/>
              <a:gd name="connsiteY62" fmla="*/ 3278 h 4040"/>
              <a:gd name="connsiteX63" fmla="*/ 240 w 12653"/>
              <a:gd name="connsiteY63" fmla="*/ 3360 h 4040"/>
              <a:gd name="connsiteX64" fmla="*/ 451 w 12653"/>
              <a:gd name="connsiteY64" fmla="*/ 3360 h 4040"/>
              <a:gd name="connsiteX65" fmla="*/ 451 w 12653"/>
              <a:gd name="connsiteY65" fmla="*/ 3231 h 4040"/>
              <a:gd name="connsiteX66" fmla="*/ 561 w 12653"/>
              <a:gd name="connsiteY66" fmla="*/ 3231 h 4040"/>
              <a:gd name="connsiteX67" fmla="*/ 561 w 12653"/>
              <a:gd name="connsiteY67" fmla="*/ 3261 h 4040"/>
              <a:gd name="connsiteX68" fmla="*/ 499 w 12653"/>
              <a:gd name="connsiteY68" fmla="*/ 3261 h 4040"/>
              <a:gd name="connsiteX69" fmla="*/ 499 w 12653"/>
              <a:gd name="connsiteY69" fmla="*/ 3345 h 4040"/>
              <a:gd name="connsiteX70" fmla="*/ 583 w 12653"/>
              <a:gd name="connsiteY70" fmla="*/ 3345 h 4040"/>
              <a:gd name="connsiteX71" fmla="*/ 583 w 12653"/>
              <a:gd name="connsiteY71" fmla="*/ 3283 h 4040"/>
              <a:gd name="connsiteX72" fmla="*/ 637 w 12653"/>
              <a:gd name="connsiteY72" fmla="*/ 3283 h 4040"/>
              <a:gd name="connsiteX73" fmla="*/ 637 w 12653"/>
              <a:gd name="connsiteY73" fmla="*/ 3343 h 4040"/>
              <a:gd name="connsiteX74" fmla="*/ 12017 w 12653"/>
              <a:gd name="connsiteY74" fmla="*/ 3343 h 4040"/>
              <a:gd name="connsiteX75" fmla="*/ 12017 w 12653"/>
              <a:gd name="connsiteY75" fmla="*/ 3283 h 4040"/>
              <a:gd name="connsiteX76" fmla="*/ 12071 w 12653"/>
              <a:gd name="connsiteY76" fmla="*/ 3283 h 4040"/>
              <a:gd name="connsiteX77" fmla="*/ 12071 w 12653"/>
              <a:gd name="connsiteY77" fmla="*/ 3345 h 4040"/>
              <a:gd name="connsiteX78" fmla="*/ 12155 w 12653"/>
              <a:gd name="connsiteY78" fmla="*/ 3345 h 4040"/>
              <a:gd name="connsiteX79" fmla="*/ 12155 w 12653"/>
              <a:gd name="connsiteY79" fmla="*/ 3261 h 4040"/>
              <a:gd name="connsiteX80" fmla="*/ 12092 w 12653"/>
              <a:gd name="connsiteY80" fmla="*/ 3261 h 4040"/>
              <a:gd name="connsiteX81" fmla="*/ 12092 w 12653"/>
              <a:gd name="connsiteY81" fmla="*/ 3231 h 4040"/>
              <a:gd name="connsiteX82" fmla="*/ 12202 w 12653"/>
              <a:gd name="connsiteY82" fmla="*/ 3231 h 4040"/>
              <a:gd name="connsiteX83" fmla="*/ 12202 w 12653"/>
              <a:gd name="connsiteY83" fmla="*/ 3360 h 4040"/>
              <a:gd name="connsiteX84" fmla="*/ 12414 w 12653"/>
              <a:gd name="connsiteY84" fmla="*/ 3360 h 4040"/>
              <a:gd name="connsiteX85" fmla="*/ 12414 w 12653"/>
              <a:gd name="connsiteY85" fmla="*/ 3278 h 4040"/>
              <a:gd name="connsiteX86" fmla="*/ 12470 w 12653"/>
              <a:gd name="connsiteY86" fmla="*/ 3278 h 4040"/>
              <a:gd name="connsiteX87" fmla="*/ 12470 w 12653"/>
              <a:gd name="connsiteY87" fmla="*/ 3360 h 4040"/>
              <a:gd name="connsiteX88" fmla="*/ 12653 w 12653"/>
              <a:gd name="connsiteY88" fmla="*/ 3360 h 4040"/>
              <a:gd name="connsiteX89" fmla="*/ 12653 w 12653"/>
              <a:gd name="connsiteY89" fmla="*/ 3179 h 4040"/>
              <a:gd name="connsiteX90" fmla="*/ 12571 w 12653"/>
              <a:gd name="connsiteY90" fmla="*/ 3179 h 4040"/>
              <a:gd name="connsiteX91" fmla="*/ 12571 w 12653"/>
              <a:gd name="connsiteY91" fmla="*/ 3106 h 4040"/>
              <a:gd name="connsiteX92" fmla="*/ 12651 w 12653"/>
              <a:gd name="connsiteY92" fmla="*/ 3106 h 4040"/>
              <a:gd name="connsiteX93" fmla="*/ 12651 w 12653"/>
              <a:gd name="connsiteY93" fmla="*/ 2894 h 4040"/>
              <a:gd name="connsiteX94" fmla="*/ 12522 w 12653"/>
              <a:gd name="connsiteY94" fmla="*/ 2894 h 4040"/>
              <a:gd name="connsiteX95" fmla="*/ 12522 w 12653"/>
              <a:gd name="connsiteY95" fmla="*/ 2786 h 4040"/>
              <a:gd name="connsiteX96" fmla="*/ 12552 w 12653"/>
              <a:gd name="connsiteY96" fmla="*/ 2786 h 4040"/>
              <a:gd name="connsiteX97" fmla="*/ 12552 w 12653"/>
              <a:gd name="connsiteY97" fmla="*/ 2847 h 4040"/>
              <a:gd name="connsiteX98" fmla="*/ 12636 w 12653"/>
              <a:gd name="connsiteY98" fmla="*/ 2847 h 4040"/>
              <a:gd name="connsiteX99" fmla="*/ 12636 w 12653"/>
              <a:gd name="connsiteY99" fmla="*/ 2765 h 4040"/>
              <a:gd name="connsiteX100" fmla="*/ 12574 w 12653"/>
              <a:gd name="connsiteY100" fmla="*/ 2765 h 4040"/>
              <a:gd name="connsiteX101" fmla="*/ 12574 w 12653"/>
              <a:gd name="connsiteY101" fmla="*/ 2708 h 4040"/>
              <a:gd name="connsiteX102" fmla="*/ 12634 w 12653"/>
              <a:gd name="connsiteY102" fmla="*/ 2708 h 4040"/>
              <a:gd name="connsiteX103" fmla="*/ 12634 w 12653"/>
              <a:gd name="connsiteY103" fmla="*/ 652 h 4040"/>
              <a:gd name="connsiteX104" fmla="*/ 12574 w 12653"/>
              <a:gd name="connsiteY104" fmla="*/ 652 h 4040"/>
              <a:gd name="connsiteX105" fmla="*/ 12574 w 12653"/>
              <a:gd name="connsiteY105" fmla="*/ 596 h 4040"/>
              <a:gd name="connsiteX106" fmla="*/ 12636 w 12653"/>
              <a:gd name="connsiteY106" fmla="*/ 596 h 4040"/>
              <a:gd name="connsiteX107" fmla="*/ 12636 w 12653"/>
              <a:gd name="connsiteY107" fmla="*/ 514 h 4040"/>
              <a:gd name="connsiteX108" fmla="*/ 12552 w 12653"/>
              <a:gd name="connsiteY108" fmla="*/ 514 h 4040"/>
              <a:gd name="connsiteX109" fmla="*/ 12552 w 12653"/>
              <a:gd name="connsiteY109" fmla="*/ 575 h 4040"/>
              <a:gd name="connsiteX110" fmla="*/ 12522 w 12653"/>
              <a:gd name="connsiteY110" fmla="*/ 575 h 4040"/>
              <a:gd name="connsiteX111" fmla="*/ 12522 w 12653"/>
              <a:gd name="connsiteY111" fmla="*/ 467 h 4040"/>
              <a:gd name="connsiteX112" fmla="*/ 12651 w 12653"/>
              <a:gd name="connsiteY112" fmla="*/ 467 h 4040"/>
              <a:gd name="connsiteX113" fmla="*/ 12651 w 12653"/>
              <a:gd name="connsiteY113" fmla="*/ 255 h 4040"/>
              <a:gd name="connsiteX114" fmla="*/ 12571 w 12653"/>
              <a:gd name="connsiteY114" fmla="*/ 255 h 4040"/>
              <a:gd name="connsiteX115" fmla="*/ 12571 w 12653"/>
              <a:gd name="connsiteY115" fmla="*/ 182 h 4040"/>
              <a:gd name="connsiteX116" fmla="*/ 12653 w 12653"/>
              <a:gd name="connsiteY116" fmla="*/ 182 h 4040"/>
              <a:gd name="connsiteX117" fmla="*/ 561 w 12653"/>
              <a:gd name="connsiteY117" fmla="*/ 3283 h 4040"/>
              <a:gd name="connsiteX118" fmla="*/ 561 w 12653"/>
              <a:gd name="connsiteY118" fmla="*/ 3324 h 4040"/>
              <a:gd name="connsiteX119" fmla="*/ 520 w 12653"/>
              <a:gd name="connsiteY119" fmla="*/ 3324 h 4040"/>
              <a:gd name="connsiteX120" fmla="*/ 520 w 12653"/>
              <a:gd name="connsiteY120" fmla="*/ 3283 h 4040"/>
              <a:gd name="connsiteX121" fmla="*/ 561 w 12653"/>
              <a:gd name="connsiteY121" fmla="*/ 3283 h 4040"/>
              <a:gd name="connsiteX122" fmla="*/ 12092 w 12653"/>
              <a:gd name="connsiteY122" fmla="*/ 78 h 4040"/>
              <a:gd name="connsiteX123" fmla="*/ 12092 w 12653"/>
              <a:gd name="connsiteY123" fmla="*/ 37 h 4040"/>
              <a:gd name="connsiteX124" fmla="*/ 12133 w 12653"/>
              <a:gd name="connsiteY124" fmla="*/ 37 h 4040"/>
              <a:gd name="connsiteX125" fmla="*/ 12133 w 12653"/>
              <a:gd name="connsiteY125" fmla="*/ 78 h 4040"/>
              <a:gd name="connsiteX126" fmla="*/ 12092 w 12653"/>
              <a:gd name="connsiteY126" fmla="*/ 78 h 4040"/>
              <a:gd name="connsiteX127" fmla="*/ 12574 w 12653"/>
              <a:gd name="connsiteY127" fmla="*/ 2825 h 4040"/>
              <a:gd name="connsiteX128" fmla="*/ 12574 w 12653"/>
              <a:gd name="connsiteY128" fmla="*/ 2786 h 4040"/>
              <a:gd name="connsiteX129" fmla="*/ 12615 w 12653"/>
              <a:gd name="connsiteY129" fmla="*/ 2786 h 4040"/>
              <a:gd name="connsiteX130" fmla="*/ 12615 w 12653"/>
              <a:gd name="connsiteY130" fmla="*/ 2825 h 4040"/>
              <a:gd name="connsiteX131" fmla="*/ 12574 w 12653"/>
              <a:gd name="connsiteY131" fmla="*/ 2825 h 4040"/>
              <a:gd name="connsiteX132" fmla="*/ 12492 w 12653"/>
              <a:gd name="connsiteY132" fmla="*/ 3339 h 4040"/>
              <a:gd name="connsiteX133" fmla="*/ 12492 w 12653"/>
              <a:gd name="connsiteY133" fmla="*/ 3278 h 4040"/>
              <a:gd name="connsiteX134" fmla="*/ 12571 w 12653"/>
              <a:gd name="connsiteY134" fmla="*/ 3278 h 4040"/>
              <a:gd name="connsiteX135" fmla="*/ 12571 w 12653"/>
              <a:gd name="connsiteY135" fmla="*/ 3201 h 4040"/>
              <a:gd name="connsiteX136" fmla="*/ 12630 w 12653"/>
              <a:gd name="connsiteY136" fmla="*/ 3201 h 4040"/>
              <a:gd name="connsiteX137" fmla="*/ 12630 w 12653"/>
              <a:gd name="connsiteY137" fmla="*/ 3339 h 4040"/>
              <a:gd name="connsiteX138" fmla="*/ 12492 w 12653"/>
              <a:gd name="connsiteY138" fmla="*/ 3339 h 4040"/>
              <a:gd name="connsiteX139" fmla="*/ 12492 w 12653"/>
              <a:gd name="connsiteY139" fmla="*/ 3259 h 4040"/>
              <a:gd name="connsiteX140" fmla="*/ 12492 w 12653"/>
              <a:gd name="connsiteY140" fmla="*/ 3201 h 4040"/>
              <a:gd name="connsiteX141" fmla="*/ 12552 w 12653"/>
              <a:gd name="connsiteY141" fmla="*/ 3201 h 4040"/>
              <a:gd name="connsiteX142" fmla="*/ 12552 w 12653"/>
              <a:gd name="connsiteY142" fmla="*/ 3259 h 4040"/>
              <a:gd name="connsiteX143" fmla="*/ 12492 w 12653"/>
              <a:gd name="connsiteY143" fmla="*/ 3259 h 4040"/>
              <a:gd name="connsiteX144" fmla="*/ 12487 w 12653"/>
              <a:gd name="connsiteY144" fmla="*/ 3084 h 4040"/>
              <a:gd name="connsiteX145" fmla="*/ 12487 w 12653"/>
              <a:gd name="connsiteY145" fmla="*/ 3021 h 4040"/>
              <a:gd name="connsiteX146" fmla="*/ 12552 w 12653"/>
              <a:gd name="connsiteY146" fmla="*/ 3021 h 4040"/>
              <a:gd name="connsiteX147" fmla="*/ 12552 w 12653"/>
              <a:gd name="connsiteY147" fmla="*/ 3084 h 4040"/>
              <a:gd name="connsiteX148" fmla="*/ 12487 w 12653"/>
              <a:gd name="connsiteY148" fmla="*/ 3084 h 4040"/>
              <a:gd name="connsiteX149" fmla="*/ 12552 w 12653"/>
              <a:gd name="connsiteY149" fmla="*/ 3106 h 4040"/>
              <a:gd name="connsiteX150" fmla="*/ 12552 w 12653"/>
              <a:gd name="connsiteY150" fmla="*/ 3177 h 4040"/>
              <a:gd name="connsiteX151" fmla="*/ 12487 w 12653"/>
              <a:gd name="connsiteY151" fmla="*/ 3177 h 4040"/>
              <a:gd name="connsiteX152" fmla="*/ 12487 w 12653"/>
              <a:gd name="connsiteY152" fmla="*/ 3106 h 4040"/>
              <a:gd name="connsiteX153" fmla="*/ 12552 w 12653"/>
              <a:gd name="connsiteY153" fmla="*/ 3106 h 4040"/>
              <a:gd name="connsiteX154" fmla="*/ 12470 w 12653"/>
              <a:gd name="connsiteY154" fmla="*/ 3196 h 4040"/>
              <a:gd name="connsiteX155" fmla="*/ 12470 w 12653"/>
              <a:gd name="connsiteY155" fmla="*/ 3259 h 4040"/>
              <a:gd name="connsiteX156" fmla="*/ 12414 w 12653"/>
              <a:gd name="connsiteY156" fmla="*/ 3259 h 4040"/>
              <a:gd name="connsiteX157" fmla="*/ 12414 w 12653"/>
              <a:gd name="connsiteY157" fmla="*/ 3196 h 4040"/>
              <a:gd name="connsiteX158" fmla="*/ 12470 w 12653"/>
              <a:gd name="connsiteY158" fmla="*/ 3196 h 4040"/>
              <a:gd name="connsiteX159" fmla="*/ 12470 w 12653"/>
              <a:gd name="connsiteY159" fmla="*/ 3106 h 4040"/>
              <a:gd name="connsiteX160" fmla="*/ 12470 w 12653"/>
              <a:gd name="connsiteY160" fmla="*/ 3177 h 4040"/>
              <a:gd name="connsiteX161" fmla="*/ 12414 w 12653"/>
              <a:gd name="connsiteY161" fmla="*/ 3177 h 4040"/>
              <a:gd name="connsiteX162" fmla="*/ 12414 w 12653"/>
              <a:gd name="connsiteY162" fmla="*/ 3106 h 4040"/>
              <a:gd name="connsiteX163" fmla="*/ 12470 w 12653"/>
              <a:gd name="connsiteY163" fmla="*/ 3106 h 4040"/>
              <a:gd name="connsiteX164" fmla="*/ 12092 w 12653"/>
              <a:gd name="connsiteY164" fmla="*/ 3324 h 4040"/>
              <a:gd name="connsiteX165" fmla="*/ 12092 w 12653"/>
              <a:gd name="connsiteY165" fmla="*/ 3283 h 4040"/>
              <a:gd name="connsiteX166" fmla="*/ 12133 w 12653"/>
              <a:gd name="connsiteY166" fmla="*/ 3283 h 4040"/>
              <a:gd name="connsiteX167" fmla="*/ 12133 w 12653"/>
              <a:gd name="connsiteY167" fmla="*/ 3324 h 4040"/>
              <a:gd name="connsiteX168" fmla="*/ 12092 w 12653"/>
              <a:gd name="connsiteY168" fmla="*/ 3324 h 4040"/>
              <a:gd name="connsiteX169" fmla="*/ 240 w 12653"/>
              <a:gd name="connsiteY169" fmla="*/ 3196 h 4040"/>
              <a:gd name="connsiteX170" fmla="*/ 240 w 12653"/>
              <a:gd name="connsiteY170" fmla="*/ 3259 h 4040"/>
              <a:gd name="connsiteX171" fmla="*/ 184 w 12653"/>
              <a:gd name="connsiteY171" fmla="*/ 3259 h 4040"/>
              <a:gd name="connsiteX172" fmla="*/ 184 w 12653"/>
              <a:gd name="connsiteY172" fmla="*/ 3196 h 4040"/>
              <a:gd name="connsiteX173" fmla="*/ 240 w 12653"/>
              <a:gd name="connsiteY173" fmla="*/ 3196 h 4040"/>
              <a:gd name="connsiteX174" fmla="*/ 240 w 12653"/>
              <a:gd name="connsiteY174" fmla="*/ 3106 h 4040"/>
              <a:gd name="connsiteX175" fmla="*/ 240 w 12653"/>
              <a:gd name="connsiteY175" fmla="*/ 3177 h 4040"/>
              <a:gd name="connsiteX176" fmla="*/ 184 w 12653"/>
              <a:gd name="connsiteY176" fmla="*/ 3177 h 4040"/>
              <a:gd name="connsiteX177" fmla="*/ 184 w 12653"/>
              <a:gd name="connsiteY177" fmla="*/ 3106 h 4040"/>
              <a:gd name="connsiteX178" fmla="*/ 240 w 12653"/>
              <a:gd name="connsiteY178" fmla="*/ 3106 h 4040"/>
              <a:gd name="connsiteX179" fmla="*/ 102 w 12653"/>
              <a:gd name="connsiteY179" fmla="*/ 3084 h 4040"/>
              <a:gd name="connsiteX180" fmla="*/ 102 w 12653"/>
              <a:gd name="connsiteY180" fmla="*/ 3021 h 4040"/>
              <a:gd name="connsiteX181" fmla="*/ 166 w 12653"/>
              <a:gd name="connsiteY181" fmla="*/ 3021 h 4040"/>
              <a:gd name="connsiteX182" fmla="*/ 166 w 12653"/>
              <a:gd name="connsiteY182" fmla="*/ 3084 h 4040"/>
              <a:gd name="connsiteX183" fmla="*/ 102 w 12653"/>
              <a:gd name="connsiteY183" fmla="*/ 3084 h 4040"/>
              <a:gd name="connsiteX184" fmla="*/ 102 w 12653"/>
              <a:gd name="connsiteY184" fmla="*/ 3177 h 4040"/>
              <a:gd name="connsiteX185" fmla="*/ 102 w 12653"/>
              <a:gd name="connsiteY185" fmla="*/ 3106 h 4040"/>
              <a:gd name="connsiteX186" fmla="*/ 166 w 12653"/>
              <a:gd name="connsiteY186" fmla="*/ 3106 h 4040"/>
              <a:gd name="connsiteX187" fmla="*/ 166 w 12653"/>
              <a:gd name="connsiteY187" fmla="*/ 3177 h 4040"/>
              <a:gd name="connsiteX188" fmla="*/ 102 w 12653"/>
              <a:gd name="connsiteY188" fmla="*/ 3177 h 4040"/>
              <a:gd name="connsiteX189" fmla="*/ 102 w 12653"/>
              <a:gd name="connsiteY189" fmla="*/ 3259 h 4040"/>
              <a:gd name="connsiteX190" fmla="*/ 102 w 12653"/>
              <a:gd name="connsiteY190" fmla="*/ 3201 h 4040"/>
              <a:gd name="connsiteX191" fmla="*/ 162 w 12653"/>
              <a:gd name="connsiteY191" fmla="*/ 3201 h 4040"/>
              <a:gd name="connsiteX192" fmla="*/ 162 w 12653"/>
              <a:gd name="connsiteY192" fmla="*/ 3259 h 4040"/>
              <a:gd name="connsiteX193" fmla="*/ 102 w 12653"/>
              <a:gd name="connsiteY193" fmla="*/ 3259 h 4040"/>
              <a:gd name="connsiteX194" fmla="*/ 162 w 12653"/>
              <a:gd name="connsiteY194" fmla="*/ 3278 h 4040"/>
              <a:gd name="connsiteX195" fmla="*/ 162 w 12653"/>
              <a:gd name="connsiteY195" fmla="*/ 3339 h 4040"/>
              <a:gd name="connsiteX196" fmla="*/ 24 w 12653"/>
              <a:gd name="connsiteY196" fmla="*/ 3339 h 4040"/>
              <a:gd name="connsiteX197" fmla="*/ 24 w 12653"/>
              <a:gd name="connsiteY197" fmla="*/ 3201 h 4040"/>
              <a:gd name="connsiteX198" fmla="*/ 82 w 12653"/>
              <a:gd name="connsiteY198" fmla="*/ 3201 h 4040"/>
              <a:gd name="connsiteX199" fmla="*/ 82 w 12653"/>
              <a:gd name="connsiteY199" fmla="*/ 3278 h 4040"/>
              <a:gd name="connsiteX200" fmla="*/ 162 w 12653"/>
              <a:gd name="connsiteY200" fmla="*/ 3278 h 4040"/>
              <a:gd name="connsiteX201" fmla="*/ 80 w 12653"/>
              <a:gd name="connsiteY201" fmla="*/ 536 h 4040"/>
              <a:gd name="connsiteX202" fmla="*/ 80 w 12653"/>
              <a:gd name="connsiteY202" fmla="*/ 575 h 4040"/>
              <a:gd name="connsiteX203" fmla="*/ 39 w 12653"/>
              <a:gd name="connsiteY203" fmla="*/ 575 h 4040"/>
              <a:gd name="connsiteX204" fmla="*/ 39 w 12653"/>
              <a:gd name="connsiteY204" fmla="*/ 536 h 4040"/>
              <a:gd name="connsiteX205" fmla="*/ 80 w 12653"/>
              <a:gd name="connsiteY205" fmla="*/ 536 h 4040"/>
              <a:gd name="connsiteX206" fmla="*/ 162 w 12653"/>
              <a:gd name="connsiteY206" fmla="*/ 22 h 4040"/>
              <a:gd name="connsiteX207" fmla="*/ 162 w 12653"/>
              <a:gd name="connsiteY207" fmla="*/ 82 h 4040"/>
              <a:gd name="connsiteX208" fmla="*/ 82 w 12653"/>
              <a:gd name="connsiteY208" fmla="*/ 82 h 4040"/>
              <a:gd name="connsiteX209" fmla="*/ 82 w 12653"/>
              <a:gd name="connsiteY209" fmla="*/ 160 h 4040"/>
              <a:gd name="connsiteX210" fmla="*/ 24 w 12653"/>
              <a:gd name="connsiteY210" fmla="*/ 160 h 4040"/>
              <a:gd name="connsiteX211" fmla="*/ 24 w 12653"/>
              <a:gd name="connsiteY211" fmla="*/ 22 h 4040"/>
              <a:gd name="connsiteX212" fmla="*/ 162 w 12653"/>
              <a:gd name="connsiteY212" fmla="*/ 22 h 4040"/>
              <a:gd name="connsiteX213" fmla="*/ 162 w 12653"/>
              <a:gd name="connsiteY213" fmla="*/ 102 h 4040"/>
              <a:gd name="connsiteX214" fmla="*/ 162 w 12653"/>
              <a:gd name="connsiteY214" fmla="*/ 160 h 4040"/>
              <a:gd name="connsiteX215" fmla="*/ 102 w 12653"/>
              <a:gd name="connsiteY215" fmla="*/ 160 h 4040"/>
              <a:gd name="connsiteX216" fmla="*/ 102 w 12653"/>
              <a:gd name="connsiteY216" fmla="*/ 102 h 4040"/>
              <a:gd name="connsiteX217" fmla="*/ 162 w 12653"/>
              <a:gd name="connsiteY217" fmla="*/ 102 h 4040"/>
              <a:gd name="connsiteX218" fmla="*/ 166 w 12653"/>
              <a:gd name="connsiteY218" fmla="*/ 277 h 4040"/>
              <a:gd name="connsiteX219" fmla="*/ 166 w 12653"/>
              <a:gd name="connsiteY219" fmla="*/ 339 h 4040"/>
              <a:gd name="connsiteX220" fmla="*/ 102 w 12653"/>
              <a:gd name="connsiteY220" fmla="*/ 339 h 4040"/>
              <a:gd name="connsiteX221" fmla="*/ 102 w 12653"/>
              <a:gd name="connsiteY221" fmla="*/ 277 h 4040"/>
              <a:gd name="connsiteX222" fmla="*/ 166 w 12653"/>
              <a:gd name="connsiteY222" fmla="*/ 277 h 4040"/>
              <a:gd name="connsiteX223" fmla="*/ 102 w 12653"/>
              <a:gd name="connsiteY223" fmla="*/ 255 h 4040"/>
              <a:gd name="connsiteX224" fmla="*/ 102 w 12653"/>
              <a:gd name="connsiteY224" fmla="*/ 184 h 4040"/>
              <a:gd name="connsiteX225" fmla="*/ 166 w 12653"/>
              <a:gd name="connsiteY225" fmla="*/ 184 h 4040"/>
              <a:gd name="connsiteX226" fmla="*/ 166 w 12653"/>
              <a:gd name="connsiteY226" fmla="*/ 255 h 4040"/>
              <a:gd name="connsiteX227" fmla="*/ 102 w 12653"/>
              <a:gd name="connsiteY227" fmla="*/ 255 h 4040"/>
              <a:gd name="connsiteX228" fmla="*/ 184 w 12653"/>
              <a:gd name="connsiteY228" fmla="*/ 255 h 4040"/>
              <a:gd name="connsiteX229" fmla="*/ 184 w 12653"/>
              <a:gd name="connsiteY229" fmla="*/ 184 h 4040"/>
              <a:gd name="connsiteX230" fmla="*/ 240 w 12653"/>
              <a:gd name="connsiteY230" fmla="*/ 184 h 4040"/>
              <a:gd name="connsiteX231" fmla="*/ 240 w 12653"/>
              <a:gd name="connsiteY231" fmla="*/ 255 h 4040"/>
              <a:gd name="connsiteX232" fmla="*/ 184 w 12653"/>
              <a:gd name="connsiteY232" fmla="*/ 255 h 4040"/>
              <a:gd name="connsiteX233" fmla="*/ 184 w 12653"/>
              <a:gd name="connsiteY233" fmla="*/ 164 h 4040"/>
              <a:gd name="connsiteX234" fmla="*/ 184 w 12653"/>
              <a:gd name="connsiteY234" fmla="*/ 102 h 4040"/>
              <a:gd name="connsiteX235" fmla="*/ 240 w 12653"/>
              <a:gd name="connsiteY235" fmla="*/ 102 h 4040"/>
              <a:gd name="connsiteX236" fmla="*/ 240 w 12653"/>
              <a:gd name="connsiteY236" fmla="*/ 164 h 4040"/>
              <a:gd name="connsiteX237" fmla="*/ 184 w 12653"/>
              <a:gd name="connsiteY237" fmla="*/ 164 h 4040"/>
              <a:gd name="connsiteX238" fmla="*/ 561 w 12653"/>
              <a:gd name="connsiteY238" fmla="*/ 37 h 4040"/>
              <a:gd name="connsiteX239" fmla="*/ 561 w 12653"/>
              <a:gd name="connsiteY239" fmla="*/ 78 h 4040"/>
              <a:gd name="connsiteX240" fmla="*/ 520 w 12653"/>
              <a:gd name="connsiteY240" fmla="*/ 78 h 4040"/>
              <a:gd name="connsiteX241" fmla="*/ 520 w 12653"/>
              <a:gd name="connsiteY241" fmla="*/ 37 h 4040"/>
              <a:gd name="connsiteX242" fmla="*/ 561 w 12653"/>
              <a:gd name="connsiteY242" fmla="*/ 37 h 4040"/>
              <a:gd name="connsiteX243" fmla="*/ 12414 w 12653"/>
              <a:gd name="connsiteY243" fmla="*/ 164 h 4040"/>
              <a:gd name="connsiteX244" fmla="*/ 12414 w 12653"/>
              <a:gd name="connsiteY244" fmla="*/ 102 h 4040"/>
              <a:gd name="connsiteX245" fmla="*/ 12470 w 12653"/>
              <a:gd name="connsiteY245" fmla="*/ 102 h 4040"/>
              <a:gd name="connsiteX246" fmla="*/ 12470 w 12653"/>
              <a:gd name="connsiteY246" fmla="*/ 164 h 4040"/>
              <a:gd name="connsiteX247" fmla="*/ 12414 w 12653"/>
              <a:gd name="connsiteY247" fmla="*/ 164 h 4040"/>
              <a:gd name="connsiteX248" fmla="*/ 12414 w 12653"/>
              <a:gd name="connsiteY248" fmla="*/ 255 h 4040"/>
              <a:gd name="connsiteX249" fmla="*/ 12414 w 12653"/>
              <a:gd name="connsiteY249" fmla="*/ 184 h 4040"/>
              <a:gd name="connsiteX250" fmla="*/ 12470 w 12653"/>
              <a:gd name="connsiteY250" fmla="*/ 184 h 4040"/>
              <a:gd name="connsiteX251" fmla="*/ 12470 w 12653"/>
              <a:gd name="connsiteY251" fmla="*/ 255 h 4040"/>
              <a:gd name="connsiteX252" fmla="*/ 12414 w 12653"/>
              <a:gd name="connsiteY252" fmla="*/ 255 h 4040"/>
              <a:gd name="connsiteX253" fmla="*/ 12552 w 12653"/>
              <a:gd name="connsiteY253" fmla="*/ 596 h 4040"/>
              <a:gd name="connsiteX254" fmla="*/ 12552 w 12653"/>
              <a:gd name="connsiteY254" fmla="*/ 674 h 4040"/>
              <a:gd name="connsiteX255" fmla="*/ 12612 w 12653"/>
              <a:gd name="connsiteY255" fmla="*/ 674 h 4040"/>
              <a:gd name="connsiteX256" fmla="*/ 12612 w 12653"/>
              <a:gd name="connsiteY256" fmla="*/ 2687 h 4040"/>
              <a:gd name="connsiteX257" fmla="*/ 12552 w 12653"/>
              <a:gd name="connsiteY257" fmla="*/ 2687 h 4040"/>
              <a:gd name="connsiteX258" fmla="*/ 12552 w 12653"/>
              <a:gd name="connsiteY258" fmla="*/ 2765 h 4040"/>
              <a:gd name="connsiteX259" fmla="*/ 12500 w 12653"/>
              <a:gd name="connsiteY259" fmla="*/ 2765 h 4040"/>
              <a:gd name="connsiteX260" fmla="*/ 12500 w 12653"/>
              <a:gd name="connsiteY260" fmla="*/ 2916 h 4040"/>
              <a:gd name="connsiteX261" fmla="*/ 12628 w 12653"/>
              <a:gd name="connsiteY261" fmla="*/ 2916 h 4040"/>
              <a:gd name="connsiteX262" fmla="*/ 12628 w 12653"/>
              <a:gd name="connsiteY262" fmla="*/ 3084 h 4040"/>
              <a:gd name="connsiteX263" fmla="*/ 12571 w 12653"/>
              <a:gd name="connsiteY263" fmla="*/ 3084 h 4040"/>
              <a:gd name="connsiteX264" fmla="*/ 12571 w 12653"/>
              <a:gd name="connsiteY264" fmla="*/ 3002 h 4040"/>
              <a:gd name="connsiteX265" fmla="*/ 12470 w 12653"/>
              <a:gd name="connsiteY265" fmla="*/ 3002 h 4040"/>
              <a:gd name="connsiteX266" fmla="*/ 12470 w 12653"/>
              <a:gd name="connsiteY266" fmla="*/ 3787 h 4040"/>
              <a:gd name="connsiteX267" fmla="*/ 12392 w 12653"/>
              <a:gd name="connsiteY267" fmla="*/ 3787 h 4040"/>
              <a:gd name="connsiteX268" fmla="*/ 12392 w 12653"/>
              <a:gd name="connsiteY268" fmla="*/ 3880 h 4040"/>
              <a:gd name="connsiteX269" fmla="*/ 12300 w 12653"/>
              <a:gd name="connsiteY269" fmla="*/ 3880 h 4040"/>
              <a:gd name="connsiteX270" fmla="*/ 12300 w 12653"/>
              <a:gd name="connsiteY270" fmla="*/ 3981 h 4040"/>
              <a:gd name="connsiteX271" fmla="*/ 12392 w 12653"/>
              <a:gd name="connsiteY271" fmla="*/ 3981 h 4040"/>
              <a:gd name="connsiteX272" fmla="*/ 12392 w 12653"/>
              <a:gd name="connsiteY272" fmla="*/ 4040 h 4040"/>
              <a:gd name="connsiteX273" fmla="*/ 12224 w 12653"/>
              <a:gd name="connsiteY273" fmla="*/ 4040 h 4040"/>
              <a:gd name="connsiteX274" fmla="*/ 12224 w 12653"/>
              <a:gd name="connsiteY274" fmla="*/ 3912 h 4040"/>
              <a:gd name="connsiteX275" fmla="*/ 12071 w 12653"/>
              <a:gd name="connsiteY275" fmla="*/ 3912 h 4040"/>
              <a:gd name="connsiteX276" fmla="*/ 12071 w 12653"/>
              <a:gd name="connsiteY276" fmla="*/ 3964 h 4040"/>
              <a:gd name="connsiteX277" fmla="*/ 11995 w 12653"/>
              <a:gd name="connsiteY277" fmla="*/ 3964 h 4040"/>
              <a:gd name="connsiteX278" fmla="*/ 11995 w 12653"/>
              <a:gd name="connsiteY278" fmla="*/ 4025 h 4040"/>
              <a:gd name="connsiteX279" fmla="*/ 658 w 12653"/>
              <a:gd name="connsiteY279" fmla="*/ 4025 h 4040"/>
              <a:gd name="connsiteX280" fmla="*/ 658 w 12653"/>
              <a:gd name="connsiteY280" fmla="*/ 3964 h 4040"/>
              <a:gd name="connsiteX281" fmla="*/ 583 w 12653"/>
              <a:gd name="connsiteY281" fmla="*/ 3964 h 4040"/>
              <a:gd name="connsiteX282" fmla="*/ 583 w 12653"/>
              <a:gd name="connsiteY282" fmla="*/ 3912 h 4040"/>
              <a:gd name="connsiteX283" fmla="*/ 430 w 12653"/>
              <a:gd name="connsiteY283" fmla="*/ 3912 h 4040"/>
              <a:gd name="connsiteX284" fmla="*/ 430 w 12653"/>
              <a:gd name="connsiteY284" fmla="*/ 4040 h 4040"/>
              <a:gd name="connsiteX285" fmla="*/ 261 w 12653"/>
              <a:gd name="connsiteY285" fmla="*/ 4040 h 4040"/>
              <a:gd name="connsiteX286" fmla="*/ 261 w 12653"/>
              <a:gd name="connsiteY286" fmla="*/ 3981 h 4040"/>
              <a:gd name="connsiteX287" fmla="*/ 354 w 12653"/>
              <a:gd name="connsiteY287" fmla="*/ 3981 h 4040"/>
              <a:gd name="connsiteX288" fmla="*/ 354 w 12653"/>
              <a:gd name="connsiteY288" fmla="*/ 3880 h 4040"/>
              <a:gd name="connsiteX289" fmla="*/ 261 w 12653"/>
              <a:gd name="connsiteY289" fmla="*/ 3880 h 4040"/>
              <a:gd name="connsiteX290" fmla="*/ 261 w 12653"/>
              <a:gd name="connsiteY290" fmla="*/ 3787 h 4040"/>
              <a:gd name="connsiteX291" fmla="*/ 184 w 12653"/>
              <a:gd name="connsiteY291" fmla="*/ 3787 h 4040"/>
              <a:gd name="connsiteX292" fmla="*/ 184 w 12653"/>
              <a:gd name="connsiteY292" fmla="*/ 3705 h 4040"/>
              <a:gd name="connsiteX293" fmla="*/ 82 w 12653"/>
              <a:gd name="connsiteY293" fmla="*/ 3705 h 4040"/>
              <a:gd name="connsiteX294" fmla="*/ 82 w 12653"/>
              <a:gd name="connsiteY294" fmla="*/ 3787 h 4040"/>
              <a:gd name="connsiteX295" fmla="*/ 26 w 12653"/>
              <a:gd name="connsiteY295" fmla="*/ 3787 h 4040"/>
              <a:gd name="connsiteX296" fmla="*/ 26 w 12653"/>
              <a:gd name="connsiteY296" fmla="*/ 3619 h 4040"/>
              <a:gd name="connsiteX297" fmla="*/ 153 w 12653"/>
              <a:gd name="connsiteY297" fmla="*/ 3619 h 4040"/>
              <a:gd name="connsiteX298" fmla="*/ 153 w 12653"/>
              <a:gd name="connsiteY298" fmla="*/ 3468 h 4040"/>
              <a:gd name="connsiteX299" fmla="*/ 102 w 12653"/>
              <a:gd name="connsiteY299" fmla="*/ 3468 h 4040"/>
              <a:gd name="connsiteX300" fmla="*/ 102 w 12653"/>
              <a:gd name="connsiteY300" fmla="*/ 3390 h 4040"/>
              <a:gd name="connsiteX301" fmla="*/ 41 w 12653"/>
              <a:gd name="connsiteY301" fmla="*/ 3390 h 4040"/>
              <a:gd name="connsiteX302" fmla="*/ 41 w 12653"/>
              <a:gd name="connsiteY302" fmla="*/ 674 h 4040"/>
              <a:gd name="connsiteX303" fmla="*/ 102 w 12653"/>
              <a:gd name="connsiteY303" fmla="*/ 674 h 4040"/>
              <a:gd name="connsiteX304" fmla="*/ 102 w 12653"/>
              <a:gd name="connsiteY304" fmla="*/ 596 h 4040"/>
              <a:gd name="connsiteX305" fmla="*/ 153 w 12653"/>
              <a:gd name="connsiteY305" fmla="*/ 596 h 4040"/>
              <a:gd name="connsiteX306" fmla="*/ 153 w 12653"/>
              <a:gd name="connsiteY306" fmla="*/ 445 h 4040"/>
              <a:gd name="connsiteX307" fmla="*/ 26 w 12653"/>
              <a:gd name="connsiteY307" fmla="*/ 445 h 4040"/>
              <a:gd name="connsiteX308" fmla="*/ 26 w 12653"/>
              <a:gd name="connsiteY308" fmla="*/ 277 h 4040"/>
              <a:gd name="connsiteX309" fmla="*/ 82 w 12653"/>
              <a:gd name="connsiteY309" fmla="*/ 277 h 4040"/>
              <a:gd name="connsiteX310" fmla="*/ 82 w 12653"/>
              <a:gd name="connsiteY310" fmla="*/ 359 h 4040"/>
              <a:gd name="connsiteX311" fmla="*/ 184 w 12653"/>
              <a:gd name="connsiteY311" fmla="*/ 359 h 4040"/>
              <a:gd name="connsiteX312" fmla="*/ 184 w 12653"/>
              <a:gd name="connsiteY312" fmla="*/ 277 h 4040"/>
              <a:gd name="connsiteX313" fmla="*/ 261 w 12653"/>
              <a:gd name="connsiteY313" fmla="*/ 277 h 4040"/>
              <a:gd name="connsiteX314" fmla="*/ 261 w 12653"/>
              <a:gd name="connsiteY314" fmla="*/ 184 h 4040"/>
              <a:gd name="connsiteX315" fmla="*/ 354 w 12653"/>
              <a:gd name="connsiteY315" fmla="*/ 184 h 4040"/>
              <a:gd name="connsiteX316" fmla="*/ 354 w 12653"/>
              <a:gd name="connsiteY316" fmla="*/ 82 h 4040"/>
              <a:gd name="connsiteX317" fmla="*/ 261 w 12653"/>
              <a:gd name="connsiteY317" fmla="*/ 82 h 4040"/>
              <a:gd name="connsiteX318" fmla="*/ 261 w 12653"/>
              <a:gd name="connsiteY318" fmla="*/ 24 h 4040"/>
              <a:gd name="connsiteX319" fmla="*/ 430 w 12653"/>
              <a:gd name="connsiteY319" fmla="*/ 24 h 4040"/>
              <a:gd name="connsiteX320" fmla="*/ 430 w 12653"/>
              <a:gd name="connsiteY320" fmla="*/ 151 h 4040"/>
              <a:gd name="connsiteX321" fmla="*/ 583 w 12653"/>
              <a:gd name="connsiteY321" fmla="*/ 151 h 4040"/>
              <a:gd name="connsiteX322" fmla="*/ 583 w 12653"/>
              <a:gd name="connsiteY322" fmla="*/ 100 h 4040"/>
              <a:gd name="connsiteX323" fmla="*/ 658 w 12653"/>
              <a:gd name="connsiteY323" fmla="*/ 100 h 4040"/>
              <a:gd name="connsiteX324" fmla="*/ 658 w 12653"/>
              <a:gd name="connsiteY324" fmla="*/ 39 h 4040"/>
              <a:gd name="connsiteX325" fmla="*/ 11995 w 12653"/>
              <a:gd name="connsiteY325" fmla="*/ 39 h 4040"/>
              <a:gd name="connsiteX326" fmla="*/ 11995 w 12653"/>
              <a:gd name="connsiteY326" fmla="*/ 100 h 4040"/>
              <a:gd name="connsiteX327" fmla="*/ 12071 w 12653"/>
              <a:gd name="connsiteY327" fmla="*/ 100 h 4040"/>
              <a:gd name="connsiteX328" fmla="*/ 12071 w 12653"/>
              <a:gd name="connsiteY328" fmla="*/ 151 h 4040"/>
              <a:gd name="connsiteX329" fmla="*/ 12224 w 12653"/>
              <a:gd name="connsiteY329" fmla="*/ 151 h 4040"/>
              <a:gd name="connsiteX330" fmla="*/ 12224 w 12653"/>
              <a:gd name="connsiteY330" fmla="*/ 24 h 4040"/>
              <a:gd name="connsiteX331" fmla="*/ 12392 w 12653"/>
              <a:gd name="connsiteY331" fmla="*/ 24 h 4040"/>
              <a:gd name="connsiteX332" fmla="*/ 12392 w 12653"/>
              <a:gd name="connsiteY332" fmla="*/ 82 h 4040"/>
              <a:gd name="connsiteX333" fmla="*/ 12300 w 12653"/>
              <a:gd name="connsiteY333" fmla="*/ 82 h 4040"/>
              <a:gd name="connsiteX334" fmla="*/ 12300 w 12653"/>
              <a:gd name="connsiteY334" fmla="*/ 184 h 4040"/>
              <a:gd name="connsiteX335" fmla="*/ 12392 w 12653"/>
              <a:gd name="connsiteY335" fmla="*/ 184 h 4040"/>
              <a:gd name="connsiteX336" fmla="*/ 12392 w 12653"/>
              <a:gd name="connsiteY336" fmla="*/ 277 h 4040"/>
              <a:gd name="connsiteX337" fmla="*/ 12470 w 12653"/>
              <a:gd name="connsiteY337" fmla="*/ 277 h 4040"/>
              <a:gd name="connsiteX338" fmla="*/ 12470 w 12653"/>
              <a:gd name="connsiteY338" fmla="*/ 359 h 4040"/>
              <a:gd name="connsiteX339" fmla="*/ 12571 w 12653"/>
              <a:gd name="connsiteY339" fmla="*/ 359 h 4040"/>
              <a:gd name="connsiteX340" fmla="*/ 12571 w 12653"/>
              <a:gd name="connsiteY340" fmla="*/ 277 h 4040"/>
              <a:gd name="connsiteX341" fmla="*/ 12628 w 12653"/>
              <a:gd name="connsiteY341" fmla="*/ 277 h 4040"/>
              <a:gd name="connsiteX342" fmla="*/ 12628 w 12653"/>
              <a:gd name="connsiteY342" fmla="*/ 445 h 4040"/>
              <a:gd name="connsiteX343" fmla="*/ 12500 w 12653"/>
              <a:gd name="connsiteY343" fmla="*/ 445 h 4040"/>
              <a:gd name="connsiteX344" fmla="*/ 12500 w 12653"/>
              <a:gd name="connsiteY344" fmla="*/ 596 h 4040"/>
              <a:gd name="connsiteX345" fmla="*/ 12552 w 12653"/>
              <a:gd name="connsiteY345" fmla="*/ 596 h 4040"/>
              <a:gd name="connsiteX346" fmla="*/ 261 w 12653"/>
              <a:gd name="connsiteY346" fmla="*/ 3962 h 4040"/>
              <a:gd name="connsiteX347" fmla="*/ 261 w 12653"/>
              <a:gd name="connsiteY347" fmla="*/ 3899 h 4040"/>
              <a:gd name="connsiteX348" fmla="*/ 335 w 12653"/>
              <a:gd name="connsiteY348" fmla="*/ 3899 h 4040"/>
              <a:gd name="connsiteX349" fmla="*/ 335 w 12653"/>
              <a:gd name="connsiteY349" fmla="*/ 3962 h 4040"/>
              <a:gd name="connsiteX350" fmla="*/ 261 w 12653"/>
              <a:gd name="connsiteY350" fmla="*/ 3962 h 4040"/>
              <a:gd name="connsiteX351" fmla="*/ 261 w 12653"/>
              <a:gd name="connsiteY351" fmla="*/ 102 h 4040"/>
              <a:gd name="connsiteX352" fmla="*/ 335 w 12653"/>
              <a:gd name="connsiteY352" fmla="*/ 102 h 4040"/>
              <a:gd name="connsiteX353" fmla="*/ 335 w 12653"/>
              <a:gd name="connsiteY353" fmla="*/ 164 h 4040"/>
              <a:gd name="connsiteX354" fmla="*/ 261 w 12653"/>
              <a:gd name="connsiteY354" fmla="*/ 164 h 4040"/>
              <a:gd name="connsiteX355" fmla="*/ 261 w 12653"/>
              <a:gd name="connsiteY355" fmla="*/ 102 h 4040"/>
              <a:gd name="connsiteX356" fmla="*/ 12392 w 12653"/>
              <a:gd name="connsiteY356" fmla="*/ 102 h 4040"/>
              <a:gd name="connsiteX357" fmla="*/ 12392 w 12653"/>
              <a:gd name="connsiteY357" fmla="*/ 164 h 4040"/>
              <a:gd name="connsiteX358" fmla="*/ 12319 w 12653"/>
              <a:gd name="connsiteY358" fmla="*/ 164 h 4040"/>
              <a:gd name="connsiteX359" fmla="*/ 12319 w 12653"/>
              <a:gd name="connsiteY359" fmla="*/ 102 h 4040"/>
              <a:gd name="connsiteX360" fmla="*/ 12392 w 12653"/>
              <a:gd name="connsiteY360" fmla="*/ 102 h 4040"/>
              <a:gd name="connsiteX361" fmla="*/ 12392 w 12653"/>
              <a:gd name="connsiteY361" fmla="*/ 3899 h 4040"/>
              <a:gd name="connsiteX362" fmla="*/ 12392 w 12653"/>
              <a:gd name="connsiteY362" fmla="*/ 3962 h 4040"/>
              <a:gd name="connsiteX363" fmla="*/ 12319 w 12653"/>
              <a:gd name="connsiteY363" fmla="*/ 3962 h 4040"/>
              <a:gd name="connsiteX364" fmla="*/ 12319 w 12653"/>
              <a:gd name="connsiteY364" fmla="*/ 3899 h 4040"/>
              <a:gd name="connsiteX365" fmla="*/ 12392 w 12653"/>
              <a:gd name="connsiteY365" fmla="*/ 3899 h 4040"/>
              <a:gd name="connsiteX366" fmla="*/ 12552 w 12653"/>
              <a:gd name="connsiteY366" fmla="*/ 277 h 4040"/>
              <a:gd name="connsiteX367" fmla="*/ 12552 w 12653"/>
              <a:gd name="connsiteY367" fmla="*/ 339 h 4040"/>
              <a:gd name="connsiteX368" fmla="*/ 12487 w 12653"/>
              <a:gd name="connsiteY368" fmla="*/ 339 h 4040"/>
              <a:gd name="connsiteX369" fmla="*/ 12487 w 12653"/>
              <a:gd name="connsiteY369" fmla="*/ 277 h 4040"/>
              <a:gd name="connsiteX370" fmla="*/ 12552 w 12653"/>
              <a:gd name="connsiteY370" fmla="*/ 277 h 4040"/>
              <a:gd name="connsiteX371" fmla="*/ 12552 w 12653"/>
              <a:gd name="connsiteY371" fmla="*/ 184 h 4040"/>
              <a:gd name="connsiteX372" fmla="*/ 12552 w 12653"/>
              <a:gd name="connsiteY372" fmla="*/ 255 h 4040"/>
              <a:gd name="connsiteX373" fmla="*/ 12487 w 12653"/>
              <a:gd name="connsiteY373" fmla="*/ 255 h 4040"/>
              <a:gd name="connsiteX374" fmla="*/ 12487 w 12653"/>
              <a:gd name="connsiteY374" fmla="*/ 184 h 4040"/>
              <a:gd name="connsiteX375" fmla="*/ 12552 w 12653"/>
              <a:gd name="connsiteY375" fmla="*/ 184 h 4040"/>
              <a:gd name="connsiteX376" fmla="*/ 12552 w 12653"/>
              <a:gd name="connsiteY376" fmla="*/ 102 h 4040"/>
              <a:gd name="connsiteX377" fmla="*/ 12552 w 12653"/>
              <a:gd name="connsiteY377" fmla="*/ 160 h 4040"/>
              <a:gd name="connsiteX378" fmla="*/ 12492 w 12653"/>
              <a:gd name="connsiteY378" fmla="*/ 160 h 4040"/>
              <a:gd name="connsiteX379" fmla="*/ 12492 w 12653"/>
              <a:gd name="connsiteY379" fmla="*/ 102 h 4040"/>
              <a:gd name="connsiteX380" fmla="*/ 12552 w 12653"/>
              <a:gd name="connsiteY380" fmla="*/ 102 h 4040"/>
              <a:gd name="connsiteX381" fmla="*/ 12492 w 12653"/>
              <a:gd name="connsiteY381" fmla="*/ 82 h 4040"/>
              <a:gd name="connsiteX382" fmla="*/ 12492 w 12653"/>
              <a:gd name="connsiteY382" fmla="*/ 22 h 4040"/>
              <a:gd name="connsiteX383" fmla="*/ 12630 w 12653"/>
              <a:gd name="connsiteY383" fmla="*/ 22 h 4040"/>
              <a:gd name="connsiteX384" fmla="*/ 12630 w 12653"/>
              <a:gd name="connsiteY384" fmla="*/ 160 h 4040"/>
              <a:gd name="connsiteX385" fmla="*/ 12571 w 12653"/>
              <a:gd name="connsiteY385" fmla="*/ 160 h 4040"/>
              <a:gd name="connsiteX386" fmla="*/ 12571 w 12653"/>
              <a:gd name="connsiteY386" fmla="*/ 82 h 4040"/>
              <a:gd name="connsiteX387" fmla="*/ 12492 w 12653"/>
              <a:gd name="connsiteY387" fmla="*/ 82 h 4040"/>
              <a:gd name="connsiteX388" fmla="*/ 80 w 12653"/>
              <a:gd name="connsiteY388" fmla="*/ 3489 h 4040"/>
              <a:gd name="connsiteX389" fmla="*/ 80 w 12653"/>
              <a:gd name="connsiteY389" fmla="*/ 3528 h 4040"/>
              <a:gd name="connsiteX390" fmla="*/ 39 w 12653"/>
              <a:gd name="connsiteY390" fmla="*/ 3528 h 4040"/>
              <a:gd name="connsiteX391" fmla="*/ 39 w 12653"/>
              <a:gd name="connsiteY391" fmla="*/ 3489 h 4040"/>
              <a:gd name="connsiteX392" fmla="*/ 80 w 12653"/>
              <a:gd name="connsiteY392" fmla="*/ 3489 h 4040"/>
              <a:gd name="connsiteX393" fmla="*/ 12574 w 12653"/>
              <a:gd name="connsiteY393" fmla="*/ 575 h 4040"/>
              <a:gd name="connsiteX394" fmla="*/ 12574 w 12653"/>
              <a:gd name="connsiteY394" fmla="*/ 536 h 4040"/>
              <a:gd name="connsiteX395" fmla="*/ 12615 w 12653"/>
              <a:gd name="connsiteY395" fmla="*/ 536 h 4040"/>
              <a:gd name="connsiteX396" fmla="*/ 12615 w 12653"/>
              <a:gd name="connsiteY396" fmla="*/ 575 h 4040"/>
              <a:gd name="connsiteX397" fmla="*/ 12574 w 12653"/>
              <a:gd name="connsiteY397" fmla="*/ 575 h 4040"/>
              <a:gd name="connsiteX0" fmla="*/ 12653 w 12653"/>
              <a:gd name="connsiteY0" fmla="*/ 182 h 4040"/>
              <a:gd name="connsiteX1" fmla="*/ 12653 w 12653"/>
              <a:gd name="connsiteY1" fmla="*/ 0 h 4040"/>
              <a:gd name="connsiteX2" fmla="*/ 12470 w 12653"/>
              <a:gd name="connsiteY2" fmla="*/ 0 h 4040"/>
              <a:gd name="connsiteX3" fmla="*/ 12470 w 12653"/>
              <a:gd name="connsiteY3" fmla="*/ 82 h 4040"/>
              <a:gd name="connsiteX4" fmla="*/ 12414 w 12653"/>
              <a:gd name="connsiteY4" fmla="*/ 82 h 4040"/>
              <a:gd name="connsiteX5" fmla="*/ 12414 w 12653"/>
              <a:gd name="connsiteY5" fmla="*/ 0 h 4040"/>
              <a:gd name="connsiteX6" fmla="*/ 12202 w 12653"/>
              <a:gd name="connsiteY6" fmla="*/ 0 h 4040"/>
              <a:gd name="connsiteX7" fmla="*/ 12202 w 12653"/>
              <a:gd name="connsiteY7" fmla="*/ 130 h 4040"/>
              <a:gd name="connsiteX8" fmla="*/ 12092 w 12653"/>
              <a:gd name="connsiteY8" fmla="*/ 130 h 4040"/>
              <a:gd name="connsiteX9" fmla="*/ 12092 w 12653"/>
              <a:gd name="connsiteY9" fmla="*/ 100 h 4040"/>
              <a:gd name="connsiteX10" fmla="*/ 12155 w 12653"/>
              <a:gd name="connsiteY10" fmla="*/ 100 h 4040"/>
              <a:gd name="connsiteX11" fmla="*/ 12155 w 12653"/>
              <a:gd name="connsiteY11" fmla="*/ 15 h 4040"/>
              <a:gd name="connsiteX12" fmla="*/ 12071 w 12653"/>
              <a:gd name="connsiteY12" fmla="*/ 15 h 4040"/>
              <a:gd name="connsiteX13" fmla="*/ 12071 w 12653"/>
              <a:gd name="connsiteY13" fmla="*/ 78 h 4040"/>
              <a:gd name="connsiteX14" fmla="*/ 12017 w 12653"/>
              <a:gd name="connsiteY14" fmla="*/ 78 h 4040"/>
              <a:gd name="connsiteX15" fmla="*/ 12017 w 12653"/>
              <a:gd name="connsiteY15" fmla="*/ 18 h 4040"/>
              <a:gd name="connsiteX16" fmla="*/ 637 w 12653"/>
              <a:gd name="connsiteY16" fmla="*/ 18 h 4040"/>
              <a:gd name="connsiteX17" fmla="*/ 637 w 12653"/>
              <a:gd name="connsiteY17" fmla="*/ 78 h 4040"/>
              <a:gd name="connsiteX18" fmla="*/ 583 w 12653"/>
              <a:gd name="connsiteY18" fmla="*/ 78 h 4040"/>
              <a:gd name="connsiteX19" fmla="*/ 583 w 12653"/>
              <a:gd name="connsiteY19" fmla="*/ 15 h 4040"/>
              <a:gd name="connsiteX20" fmla="*/ 499 w 12653"/>
              <a:gd name="connsiteY20" fmla="*/ 15 h 4040"/>
              <a:gd name="connsiteX21" fmla="*/ 499 w 12653"/>
              <a:gd name="connsiteY21" fmla="*/ 100 h 4040"/>
              <a:gd name="connsiteX22" fmla="*/ 561 w 12653"/>
              <a:gd name="connsiteY22" fmla="*/ 100 h 4040"/>
              <a:gd name="connsiteX23" fmla="*/ 561 w 12653"/>
              <a:gd name="connsiteY23" fmla="*/ 130 h 4040"/>
              <a:gd name="connsiteX24" fmla="*/ 451 w 12653"/>
              <a:gd name="connsiteY24" fmla="*/ 130 h 4040"/>
              <a:gd name="connsiteX25" fmla="*/ 451 w 12653"/>
              <a:gd name="connsiteY25" fmla="*/ 0 h 4040"/>
              <a:gd name="connsiteX26" fmla="*/ 240 w 12653"/>
              <a:gd name="connsiteY26" fmla="*/ 0 h 4040"/>
              <a:gd name="connsiteX27" fmla="*/ 240 w 12653"/>
              <a:gd name="connsiteY27" fmla="*/ 82 h 4040"/>
              <a:gd name="connsiteX28" fmla="*/ 184 w 12653"/>
              <a:gd name="connsiteY28" fmla="*/ 82 h 4040"/>
              <a:gd name="connsiteX29" fmla="*/ 184 w 12653"/>
              <a:gd name="connsiteY29" fmla="*/ 0 h 4040"/>
              <a:gd name="connsiteX30" fmla="*/ 0 w 12653"/>
              <a:gd name="connsiteY30" fmla="*/ 0 h 4040"/>
              <a:gd name="connsiteX31" fmla="*/ 0 w 12653"/>
              <a:gd name="connsiteY31" fmla="*/ 182 h 4040"/>
              <a:gd name="connsiteX32" fmla="*/ 82 w 12653"/>
              <a:gd name="connsiteY32" fmla="*/ 182 h 4040"/>
              <a:gd name="connsiteX33" fmla="*/ 82 w 12653"/>
              <a:gd name="connsiteY33" fmla="*/ 255 h 4040"/>
              <a:gd name="connsiteX34" fmla="*/ 2 w 12653"/>
              <a:gd name="connsiteY34" fmla="*/ 255 h 4040"/>
              <a:gd name="connsiteX35" fmla="*/ 2 w 12653"/>
              <a:gd name="connsiteY35" fmla="*/ 467 h 4040"/>
              <a:gd name="connsiteX36" fmla="*/ 132 w 12653"/>
              <a:gd name="connsiteY36" fmla="*/ 467 h 4040"/>
              <a:gd name="connsiteX37" fmla="*/ 132 w 12653"/>
              <a:gd name="connsiteY37" fmla="*/ 575 h 4040"/>
              <a:gd name="connsiteX38" fmla="*/ 102 w 12653"/>
              <a:gd name="connsiteY38" fmla="*/ 575 h 4040"/>
              <a:gd name="connsiteX39" fmla="*/ 102 w 12653"/>
              <a:gd name="connsiteY39" fmla="*/ 514 h 4040"/>
              <a:gd name="connsiteX40" fmla="*/ 17 w 12653"/>
              <a:gd name="connsiteY40" fmla="*/ 514 h 4040"/>
              <a:gd name="connsiteX41" fmla="*/ 17 w 12653"/>
              <a:gd name="connsiteY41" fmla="*/ 596 h 4040"/>
              <a:gd name="connsiteX42" fmla="*/ 80 w 12653"/>
              <a:gd name="connsiteY42" fmla="*/ 596 h 4040"/>
              <a:gd name="connsiteX43" fmla="*/ 80 w 12653"/>
              <a:gd name="connsiteY43" fmla="*/ 652 h 4040"/>
              <a:gd name="connsiteX44" fmla="*/ 20 w 12653"/>
              <a:gd name="connsiteY44" fmla="*/ 652 h 4040"/>
              <a:gd name="connsiteX45" fmla="*/ 20 w 12653"/>
              <a:gd name="connsiteY45" fmla="*/ 2708 h 4040"/>
              <a:gd name="connsiteX46" fmla="*/ 80 w 12653"/>
              <a:gd name="connsiteY46" fmla="*/ 2708 h 4040"/>
              <a:gd name="connsiteX47" fmla="*/ 80 w 12653"/>
              <a:gd name="connsiteY47" fmla="*/ 2765 h 4040"/>
              <a:gd name="connsiteX48" fmla="*/ 17 w 12653"/>
              <a:gd name="connsiteY48" fmla="*/ 2765 h 4040"/>
              <a:gd name="connsiteX49" fmla="*/ 17 w 12653"/>
              <a:gd name="connsiteY49" fmla="*/ 2847 h 4040"/>
              <a:gd name="connsiteX50" fmla="*/ 102 w 12653"/>
              <a:gd name="connsiteY50" fmla="*/ 2847 h 4040"/>
              <a:gd name="connsiteX51" fmla="*/ 102 w 12653"/>
              <a:gd name="connsiteY51" fmla="*/ 2786 h 4040"/>
              <a:gd name="connsiteX52" fmla="*/ 132 w 12653"/>
              <a:gd name="connsiteY52" fmla="*/ 2786 h 4040"/>
              <a:gd name="connsiteX53" fmla="*/ 132 w 12653"/>
              <a:gd name="connsiteY53" fmla="*/ 2894 h 4040"/>
              <a:gd name="connsiteX54" fmla="*/ 2 w 12653"/>
              <a:gd name="connsiteY54" fmla="*/ 2894 h 4040"/>
              <a:gd name="connsiteX55" fmla="*/ 2 w 12653"/>
              <a:gd name="connsiteY55" fmla="*/ 3106 h 4040"/>
              <a:gd name="connsiteX56" fmla="*/ 82 w 12653"/>
              <a:gd name="connsiteY56" fmla="*/ 3106 h 4040"/>
              <a:gd name="connsiteX57" fmla="*/ 82 w 12653"/>
              <a:gd name="connsiteY57" fmla="*/ 3179 h 4040"/>
              <a:gd name="connsiteX58" fmla="*/ 0 w 12653"/>
              <a:gd name="connsiteY58" fmla="*/ 3179 h 4040"/>
              <a:gd name="connsiteX59" fmla="*/ 0 w 12653"/>
              <a:gd name="connsiteY59" fmla="*/ 3360 h 4040"/>
              <a:gd name="connsiteX60" fmla="*/ 184 w 12653"/>
              <a:gd name="connsiteY60" fmla="*/ 3360 h 4040"/>
              <a:gd name="connsiteX61" fmla="*/ 184 w 12653"/>
              <a:gd name="connsiteY61" fmla="*/ 3278 h 4040"/>
              <a:gd name="connsiteX62" fmla="*/ 240 w 12653"/>
              <a:gd name="connsiteY62" fmla="*/ 3278 h 4040"/>
              <a:gd name="connsiteX63" fmla="*/ 240 w 12653"/>
              <a:gd name="connsiteY63" fmla="*/ 3360 h 4040"/>
              <a:gd name="connsiteX64" fmla="*/ 451 w 12653"/>
              <a:gd name="connsiteY64" fmla="*/ 3360 h 4040"/>
              <a:gd name="connsiteX65" fmla="*/ 451 w 12653"/>
              <a:gd name="connsiteY65" fmla="*/ 3231 h 4040"/>
              <a:gd name="connsiteX66" fmla="*/ 561 w 12653"/>
              <a:gd name="connsiteY66" fmla="*/ 3231 h 4040"/>
              <a:gd name="connsiteX67" fmla="*/ 561 w 12653"/>
              <a:gd name="connsiteY67" fmla="*/ 3261 h 4040"/>
              <a:gd name="connsiteX68" fmla="*/ 499 w 12653"/>
              <a:gd name="connsiteY68" fmla="*/ 3261 h 4040"/>
              <a:gd name="connsiteX69" fmla="*/ 499 w 12653"/>
              <a:gd name="connsiteY69" fmla="*/ 3345 h 4040"/>
              <a:gd name="connsiteX70" fmla="*/ 583 w 12653"/>
              <a:gd name="connsiteY70" fmla="*/ 3345 h 4040"/>
              <a:gd name="connsiteX71" fmla="*/ 583 w 12653"/>
              <a:gd name="connsiteY71" fmla="*/ 3283 h 4040"/>
              <a:gd name="connsiteX72" fmla="*/ 637 w 12653"/>
              <a:gd name="connsiteY72" fmla="*/ 3283 h 4040"/>
              <a:gd name="connsiteX73" fmla="*/ 637 w 12653"/>
              <a:gd name="connsiteY73" fmla="*/ 3343 h 4040"/>
              <a:gd name="connsiteX74" fmla="*/ 12017 w 12653"/>
              <a:gd name="connsiteY74" fmla="*/ 3343 h 4040"/>
              <a:gd name="connsiteX75" fmla="*/ 12017 w 12653"/>
              <a:gd name="connsiteY75" fmla="*/ 3283 h 4040"/>
              <a:gd name="connsiteX76" fmla="*/ 12071 w 12653"/>
              <a:gd name="connsiteY76" fmla="*/ 3283 h 4040"/>
              <a:gd name="connsiteX77" fmla="*/ 12071 w 12653"/>
              <a:gd name="connsiteY77" fmla="*/ 3345 h 4040"/>
              <a:gd name="connsiteX78" fmla="*/ 12155 w 12653"/>
              <a:gd name="connsiteY78" fmla="*/ 3345 h 4040"/>
              <a:gd name="connsiteX79" fmla="*/ 12155 w 12653"/>
              <a:gd name="connsiteY79" fmla="*/ 3261 h 4040"/>
              <a:gd name="connsiteX80" fmla="*/ 12092 w 12653"/>
              <a:gd name="connsiteY80" fmla="*/ 3261 h 4040"/>
              <a:gd name="connsiteX81" fmla="*/ 12092 w 12653"/>
              <a:gd name="connsiteY81" fmla="*/ 3231 h 4040"/>
              <a:gd name="connsiteX82" fmla="*/ 12202 w 12653"/>
              <a:gd name="connsiteY82" fmla="*/ 3231 h 4040"/>
              <a:gd name="connsiteX83" fmla="*/ 12202 w 12653"/>
              <a:gd name="connsiteY83" fmla="*/ 3360 h 4040"/>
              <a:gd name="connsiteX84" fmla="*/ 12414 w 12653"/>
              <a:gd name="connsiteY84" fmla="*/ 3360 h 4040"/>
              <a:gd name="connsiteX85" fmla="*/ 12414 w 12653"/>
              <a:gd name="connsiteY85" fmla="*/ 3278 h 4040"/>
              <a:gd name="connsiteX86" fmla="*/ 12470 w 12653"/>
              <a:gd name="connsiteY86" fmla="*/ 3278 h 4040"/>
              <a:gd name="connsiteX87" fmla="*/ 12470 w 12653"/>
              <a:gd name="connsiteY87" fmla="*/ 3360 h 4040"/>
              <a:gd name="connsiteX88" fmla="*/ 12653 w 12653"/>
              <a:gd name="connsiteY88" fmla="*/ 3360 h 4040"/>
              <a:gd name="connsiteX89" fmla="*/ 12653 w 12653"/>
              <a:gd name="connsiteY89" fmla="*/ 3179 h 4040"/>
              <a:gd name="connsiteX90" fmla="*/ 12571 w 12653"/>
              <a:gd name="connsiteY90" fmla="*/ 3179 h 4040"/>
              <a:gd name="connsiteX91" fmla="*/ 12571 w 12653"/>
              <a:gd name="connsiteY91" fmla="*/ 3106 h 4040"/>
              <a:gd name="connsiteX92" fmla="*/ 12651 w 12653"/>
              <a:gd name="connsiteY92" fmla="*/ 3106 h 4040"/>
              <a:gd name="connsiteX93" fmla="*/ 12651 w 12653"/>
              <a:gd name="connsiteY93" fmla="*/ 2894 h 4040"/>
              <a:gd name="connsiteX94" fmla="*/ 12522 w 12653"/>
              <a:gd name="connsiteY94" fmla="*/ 2894 h 4040"/>
              <a:gd name="connsiteX95" fmla="*/ 12522 w 12653"/>
              <a:gd name="connsiteY95" fmla="*/ 2786 h 4040"/>
              <a:gd name="connsiteX96" fmla="*/ 12552 w 12653"/>
              <a:gd name="connsiteY96" fmla="*/ 2786 h 4040"/>
              <a:gd name="connsiteX97" fmla="*/ 12552 w 12653"/>
              <a:gd name="connsiteY97" fmla="*/ 2847 h 4040"/>
              <a:gd name="connsiteX98" fmla="*/ 12636 w 12653"/>
              <a:gd name="connsiteY98" fmla="*/ 2847 h 4040"/>
              <a:gd name="connsiteX99" fmla="*/ 12636 w 12653"/>
              <a:gd name="connsiteY99" fmla="*/ 2765 h 4040"/>
              <a:gd name="connsiteX100" fmla="*/ 12574 w 12653"/>
              <a:gd name="connsiteY100" fmla="*/ 2765 h 4040"/>
              <a:gd name="connsiteX101" fmla="*/ 12574 w 12653"/>
              <a:gd name="connsiteY101" fmla="*/ 2708 h 4040"/>
              <a:gd name="connsiteX102" fmla="*/ 12634 w 12653"/>
              <a:gd name="connsiteY102" fmla="*/ 2708 h 4040"/>
              <a:gd name="connsiteX103" fmla="*/ 12634 w 12653"/>
              <a:gd name="connsiteY103" fmla="*/ 652 h 4040"/>
              <a:gd name="connsiteX104" fmla="*/ 12574 w 12653"/>
              <a:gd name="connsiteY104" fmla="*/ 652 h 4040"/>
              <a:gd name="connsiteX105" fmla="*/ 12574 w 12653"/>
              <a:gd name="connsiteY105" fmla="*/ 596 h 4040"/>
              <a:gd name="connsiteX106" fmla="*/ 12636 w 12653"/>
              <a:gd name="connsiteY106" fmla="*/ 596 h 4040"/>
              <a:gd name="connsiteX107" fmla="*/ 12636 w 12653"/>
              <a:gd name="connsiteY107" fmla="*/ 514 h 4040"/>
              <a:gd name="connsiteX108" fmla="*/ 12552 w 12653"/>
              <a:gd name="connsiteY108" fmla="*/ 514 h 4040"/>
              <a:gd name="connsiteX109" fmla="*/ 12552 w 12653"/>
              <a:gd name="connsiteY109" fmla="*/ 575 h 4040"/>
              <a:gd name="connsiteX110" fmla="*/ 12522 w 12653"/>
              <a:gd name="connsiteY110" fmla="*/ 575 h 4040"/>
              <a:gd name="connsiteX111" fmla="*/ 12522 w 12653"/>
              <a:gd name="connsiteY111" fmla="*/ 467 h 4040"/>
              <a:gd name="connsiteX112" fmla="*/ 12651 w 12653"/>
              <a:gd name="connsiteY112" fmla="*/ 467 h 4040"/>
              <a:gd name="connsiteX113" fmla="*/ 12651 w 12653"/>
              <a:gd name="connsiteY113" fmla="*/ 255 h 4040"/>
              <a:gd name="connsiteX114" fmla="*/ 12571 w 12653"/>
              <a:gd name="connsiteY114" fmla="*/ 255 h 4040"/>
              <a:gd name="connsiteX115" fmla="*/ 12571 w 12653"/>
              <a:gd name="connsiteY115" fmla="*/ 182 h 4040"/>
              <a:gd name="connsiteX116" fmla="*/ 12653 w 12653"/>
              <a:gd name="connsiteY116" fmla="*/ 182 h 4040"/>
              <a:gd name="connsiteX117" fmla="*/ 561 w 12653"/>
              <a:gd name="connsiteY117" fmla="*/ 3283 h 4040"/>
              <a:gd name="connsiteX118" fmla="*/ 561 w 12653"/>
              <a:gd name="connsiteY118" fmla="*/ 3324 h 4040"/>
              <a:gd name="connsiteX119" fmla="*/ 520 w 12653"/>
              <a:gd name="connsiteY119" fmla="*/ 3324 h 4040"/>
              <a:gd name="connsiteX120" fmla="*/ 520 w 12653"/>
              <a:gd name="connsiteY120" fmla="*/ 3283 h 4040"/>
              <a:gd name="connsiteX121" fmla="*/ 561 w 12653"/>
              <a:gd name="connsiteY121" fmla="*/ 3283 h 4040"/>
              <a:gd name="connsiteX122" fmla="*/ 12092 w 12653"/>
              <a:gd name="connsiteY122" fmla="*/ 78 h 4040"/>
              <a:gd name="connsiteX123" fmla="*/ 12092 w 12653"/>
              <a:gd name="connsiteY123" fmla="*/ 37 h 4040"/>
              <a:gd name="connsiteX124" fmla="*/ 12133 w 12653"/>
              <a:gd name="connsiteY124" fmla="*/ 37 h 4040"/>
              <a:gd name="connsiteX125" fmla="*/ 12133 w 12653"/>
              <a:gd name="connsiteY125" fmla="*/ 78 h 4040"/>
              <a:gd name="connsiteX126" fmla="*/ 12092 w 12653"/>
              <a:gd name="connsiteY126" fmla="*/ 78 h 4040"/>
              <a:gd name="connsiteX127" fmla="*/ 12574 w 12653"/>
              <a:gd name="connsiteY127" fmla="*/ 2825 h 4040"/>
              <a:gd name="connsiteX128" fmla="*/ 12574 w 12653"/>
              <a:gd name="connsiteY128" fmla="*/ 2786 h 4040"/>
              <a:gd name="connsiteX129" fmla="*/ 12615 w 12653"/>
              <a:gd name="connsiteY129" fmla="*/ 2786 h 4040"/>
              <a:gd name="connsiteX130" fmla="*/ 12615 w 12653"/>
              <a:gd name="connsiteY130" fmla="*/ 2825 h 4040"/>
              <a:gd name="connsiteX131" fmla="*/ 12574 w 12653"/>
              <a:gd name="connsiteY131" fmla="*/ 2825 h 4040"/>
              <a:gd name="connsiteX132" fmla="*/ 12492 w 12653"/>
              <a:gd name="connsiteY132" fmla="*/ 3339 h 4040"/>
              <a:gd name="connsiteX133" fmla="*/ 12492 w 12653"/>
              <a:gd name="connsiteY133" fmla="*/ 3278 h 4040"/>
              <a:gd name="connsiteX134" fmla="*/ 12571 w 12653"/>
              <a:gd name="connsiteY134" fmla="*/ 3278 h 4040"/>
              <a:gd name="connsiteX135" fmla="*/ 12571 w 12653"/>
              <a:gd name="connsiteY135" fmla="*/ 3201 h 4040"/>
              <a:gd name="connsiteX136" fmla="*/ 12630 w 12653"/>
              <a:gd name="connsiteY136" fmla="*/ 3201 h 4040"/>
              <a:gd name="connsiteX137" fmla="*/ 12630 w 12653"/>
              <a:gd name="connsiteY137" fmla="*/ 3339 h 4040"/>
              <a:gd name="connsiteX138" fmla="*/ 12492 w 12653"/>
              <a:gd name="connsiteY138" fmla="*/ 3339 h 4040"/>
              <a:gd name="connsiteX139" fmla="*/ 12492 w 12653"/>
              <a:gd name="connsiteY139" fmla="*/ 3259 h 4040"/>
              <a:gd name="connsiteX140" fmla="*/ 12492 w 12653"/>
              <a:gd name="connsiteY140" fmla="*/ 3201 h 4040"/>
              <a:gd name="connsiteX141" fmla="*/ 12552 w 12653"/>
              <a:gd name="connsiteY141" fmla="*/ 3201 h 4040"/>
              <a:gd name="connsiteX142" fmla="*/ 12552 w 12653"/>
              <a:gd name="connsiteY142" fmla="*/ 3259 h 4040"/>
              <a:gd name="connsiteX143" fmla="*/ 12492 w 12653"/>
              <a:gd name="connsiteY143" fmla="*/ 3259 h 4040"/>
              <a:gd name="connsiteX144" fmla="*/ 12487 w 12653"/>
              <a:gd name="connsiteY144" fmla="*/ 3084 h 4040"/>
              <a:gd name="connsiteX145" fmla="*/ 12487 w 12653"/>
              <a:gd name="connsiteY145" fmla="*/ 3021 h 4040"/>
              <a:gd name="connsiteX146" fmla="*/ 12552 w 12653"/>
              <a:gd name="connsiteY146" fmla="*/ 3021 h 4040"/>
              <a:gd name="connsiteX147" fmla="*/ 12552 w 12653"/>
              <a:gd name="connsiteY147" fmla="*/ 3084 h 4040"/>
              <a:gd name="connsiteX148" fmla="*/ 12487 w 12653"/>
              <a:gd name="connsiteY148" fmla="*/ 3084 h 4040"/>
              <a:gd name="connsiteX149" fmla="*/ 12552 w 12653"/>
              <a:gd name="connsiteY149" fmla="*/ 3106 h 4040"/>
              <a:gd name="connsiteX150" fmla="*/ 12552 w 12653"/>
              <a:gd name="connsiteY150" fmla="*/ 3177 h 4040"/>
              <a:gd name="connsiteX151" fmla="*/ 12487 w 12653"/>
              <a:gd name="connsiteY151" fmla="*/ 3177 h 4040"/>
              <a:gd name="connsiteX152" fmla="*/ 12487 w 12653"/>
              <a:gd name="connsiteY152" fmla="*/ 3106 h 4040"/>
              <a:gd name="connsiteX153" fmla="*/ 12552 w 12653"/>
              <a:gd name="connsiteY153" fmla="*/ 3106 h 4040"/>
              <a:gd name="connsiteX154" fmla="*/ 12470 w 12653"/>
              <a:gd name="connsiteY154" fmla="*/ 3196 h 4040"/>
              <a:gd name="connsiteX155" fmla="*/ 12470 w 12653"/>
              <a:gd name="connsiteY155" fmla="*/ 3259 h 4040"/>
              <a:gd name="connsiteX156" fmla="*/ 12414 w 12653"/>
              <a:gd name="connsiteY156" fmla="*/ 3259 h 4040"/>
              <a:gd name="connsiteX157" fmla="*/ 12414 w 12653"/>
              <a:gd name="connsiteY157" fmla="*/ 3196 h 4040"/>
              <a:gd name="connsiteX158" fmla="*/ 12470 w 12653"/>
              <a:gd name="connsiteY158" fmla="*/ 3196 h 4040"/>
              <a:gd name="connsiteX159" fmla="*/ 12470 w 12653"/>
              <a:gd name="connsiteY159" fmla="*/ 3106 h 4040"/>
              <a:gd name="connsiteX160" fmla="*/ 12470 w 12653"/>
              <a:gd name="connsiteY160" fmla="*/ 3177 h 4040"/>
              <a:gd name="connsiteX161" fmla="*/ 12414 w 12653"/>
              <a:gd name="connsiteY161" fmla="*/ 3177 h 4040"/>
              <a:gd name="connsiteX162" fmla="*/ 12414 w 12653"/>
              <a:gd name="connsiteY162" fmla="*/ 3106 h 4040"/>
              <a:gd name="connsiteX163" fmla="*/ 12470 w 12653"/>
              <a:gd name="connsiteY163" fmla="*/ 3106 h 4040"/>
              <a:gd name="connsiteX164" fmla="*/ 12092 w 12653"/>
              <a:gd name="connsiteY164" fmla="*/ 3324 h 4040"/>
              <a:gd name="connsiteX165" fmla="*/ 12092 w 12653"/>
              <a:gd name="connsiteY165" fmla="*/ 3283 h 4040"/>
              <a:gd name="connsiteX166" fmla="*/ 12133 w 12653"/>
              <a:gd name="connsiteY166" fmla="*/ 3283 h 4040"/>
              <a:gd name="connsiteX167" fmla="*/ 12133 w 12653"/>
              <a:gd name="connsiteY167" fmla="*/ 3324 h 4040"/>
              <a:gd name="connsiteX168" fmla="*/ 12092 w 12653"/>
              <a:gd name="connsiteY168" fmla="*/ 3324 h 4040"/>
              <a:gd name="connsiteX169" fmla="*/ 240 w 12653"/>
              <a:gd name="connsiteY169" fmla="*/ 3196 h 4040"/>
              <a:gd name="connsiteX170" fmla="*/ 240 w 12653"/>
              <a:gd name="connsiteY170" fmla="*/ 3259 h 4040"/>
              <a:gd name="connsiteX171" fmla="*/ 184 w 12653"/>
              <a:gd name="connsiteY171" fmla="*/ 3259 h 4040"/>
              <a:gd name="connsiteX172" fmla="*/ 184 w 12653"/>
              <a:gd name="connsiteY172" fmla="*/ 3196 h 4040"/>
              <a:gd name="connsiteX173" fmla="*/ 240 w 12653"/>
              <a:gd name="connsiteY173" fmla="*/ 3196 h 4040"/>
              <a:gd name="connsiteX174" fmla="*/ 240 w 12653"/>
              <a:gd name="connsiteY174" fmla="*/ 3106 h 4040"/>
              <a:gd name="connsiteX175" fmla="*/ 240 w 12653"/>
              <a:gd name="connsiteY175" fmla="*/ 3177 h 4040"/>
              <a:gd name="connsiteX176" fmla="*/ 184 w 12653"/>
              <a:gd name="connsiteY176" fmla="*/ 3177 h 4040"/>
              <a:gd name="connsiteX177" fmla="*/ 184 w 12653"/>
              <a:gd name="connsiteY177" fmla="*/ 3106 h 4040"/>
              <a:gd name="connsiteX178" fmla="*/ 240 w 12653"/>
              <a:gd name="connsiteY178" fmla="*/ 3106 h 4040"/>
              <a:gd name="connsiteX179" fmla="*/ 102 w 12653"/>
              <a:gd name="connsiteY179" fmla="*/ 3084 h 4040"/>
              <a:gd name="connsiteX180" fmla="*/ 102 w 12653"/>
              <a:gd name="connsiteY180" fmla="*/ 3021 h 4040"/>
              <a:gd name="connsiteX181" fmla="*/ 166 w 12653"/>
              <a:gd name="connsiteY181" fmla="*/ 3021 h 4040"/>
              <a:gd name="connsiteX182" fmla="*/ 166 w 12653"/>
              <a:gd name="connsiteY182" fmla="*/ 3084 h 4040"/>
              <a:gd name="connsiteX183" fmla="*/ 102 w 12653"/>
              <a:gd name="connsiteY183" fmla="*/ 3084 h 4040"/>
              <a:gd name="connsiteX184" fmla="*/ 102 w 12653"/>
              <a:gd name="connsiteY184" fmla="*/ 3177 h 4040"/>
              <a:gd name="connsiteX185" fmla="*/ 102 w 12653"/>
              <a:gd name="connsiteY185" fmla="*/ 3106 h 4040"/>
              <a:gd name="connsiteX186" fmla="*/ 166 w 12653"/>
              <a:gd name="connsiteY186" fmla="*/ 3106 h 4040"/>
              <a:gd name="connsiteX187" fmla="*/ 166 w 12653"/>
              <a:gd name="connsiteY187" fmla="*/ 3177 h 4040"/>
              <a:gd name="connsiteX188" fmla="*/ 102 w 12653"/>
              <a:gd name="connsiteY188" fmla="*/ 3177 h 4040"/>
              <a:gd name="connsiteX189" fmla="*/ 102 w 12653"/>
              <a:gd name="connsiteY189" fmla="*/ 3259 h 4040"/>
              <a:gd name="connsiteX190" fmla="*/ 102 w 12653"/>
              <a:gd name="connsiteY190" fmla="*/ 3201 h 4040"/>
              <a:gd name="connsiteX191" fmla="*/ 162 w 12653"/>
              <a:gd name="connsiteY191" fmla="*/ 3201 h 4040"/>
              <a:gd name="connsiteX192" fmla="*/ 162 w 12653"/>
              <a:gd name="connsiteY192" fmla="*/ 3259 h 4040"/>
              <a:gd name="connsiteX193" fmla="*/ 102 w 12653"/>
              <a:gd name="connsiteY193" fmla="*/ 3259 h 4040"/>
              <a:gd name="connsiteX194" fmla="*/ 162 w 12653"/>
              <a:gd name="connsiteY194" fmla="*/ 3278 h 4040"/>
              <a:gd name="connsiteX195" fmla="*/ 162 w 12653"/>
              <a:gd name="connsiteY195" fmla="*/ 3339 h 4040"/>
              <a:gd name="connsiteX196" fmla="*/ 24 w 12653"/>
              <a:gd name="connsiteY196" fmla="*/ 3339 h 4040"/>
              <a:gd name="connsiteX197" fmla="*/ 24 w 12653"/>
              <a:gd name="connsiteY197" fmla="*/ 3201 h 4040"/>
              <a:gd name="connsiteX198" fmla="*/ 82 w 12653"/>
              <a:gd name="connsiteY198" fmla="*/ 3201 h 4040"/>
              <a:gd name="connsiteX199" fmla="*/ 82 w 12653"/>
              <a:gd name="connsiteY199" fmla="*/ 3278 h 4040"/>
              <a:gd name="connsiteX200" fmla="*/ 162 w 12653"/>
              <a:gd name="connsiteY200" fmla="*/ 3278 h 4040"/>
              <a:gd name="connsiteX201" fmla="*/ 80 w 12653"/>
              <a:gd name="connsiteY201" fmla="*/ 536 h 4040"/>
              <a:gd name="connsiteX202" fmla="*/ 80 w 12653"/>
              <a:gd name="connsiteY202" fmla="*/ 575 h 4040"/>
              <a:gd name="connsiteX203" fmla="*/ 39 w 12653"/>
              <a:gd name="connsiteY203" fmla="*/ 575 h 4040"/>
              <a:gd name="connsiteX204" fmla="*/ 39 w 12653"/>
              <a:gd name="connsiteY204" fmla="*/ 536 h 4040"/>
              <a:gd name="connsiteX205" fmla="*/ 80 w 12653"/>
              <a:gd name="connsiteY205" fmla="*/ 536 h 4040"/>
              <a:gd name="connsiteX206" fmla="*/ 162 w 12653"/>
              <a:gd name="connsiteY206" fmla="*/ 22 h 4040"/>
              <a:gd name="connsiteX207" fmla="*/ 162 w 12653"/>
              <a:gd name="connsiteY207" fmla="*/ 82 h 4040"/>
              <a:gd name="connsiteX208" fmla="*/ 82 w 12653"/>
              <a:gd name="connsiteY208" fmla="*/ 82 h 4040"/>
              <a:gd name="connsiteX209" fmla="*/ 82 w 12653"/>
              <a:gd name="connsiteY209" fmla="*/ 160 h 4040"/>
              <a:gd name="connsiteX210" fmla="*/ 24 w 12653"/>
              <a:gd name="connsiteY210" fmla="*/ 160 h 4040"/>
              <a:gd name="connsiteX211" fmla="*/ 24 w 12653"/>
              <a:gd name="connsiteY211" fmla="*/ 22 h 4040"/>
              <a:gd name="connsiteX212" fmla="*/ 162 w 12653"/>
              <a:gd name="connsiteY212" fmla="*/ 22 h 4040"/>
              <a:gd name="connsiteX213" fmla="*/ 162 w 12653"/>
              <a:gd name="connsiteY213" fmla="*/ 102 h 4040"/>
              <a:gd name="connsiteX214" fmla="*/ 162 w 12653"/>
              <a:gd name="connsiteY214" fmla="*/ 160 h 4040"/>
              <a:gd name="connsiteX215" fmla="*/ 102 w 12653"/>
              <a:gd name="connsiteY215" fmla="*/ 160 h 4040"/>
              <a:gd name="connsiteX216" fmla="*/ 102 w 12653"/>
              <a:gd name="connsiteY216" fmla="*/ 102 h 4040"/>
              <a:gd name="connsiteX217" fmla="*/ 162 w 12653"/>
              <a:gd name="connsiteY217" fmla="*/ 102 h 4040"/>
              <a:gd name="connsiteX218" fmla="*/ 166 w 12653"/>
              <a:gd name="connsiteY218" fmla="*/ 277 h 4040"/>
              <a:gd name="connsiteX219" fmla="*/ 166 w 12653"/>
              <a:gd name="connsiteY219" fmla="*/ 339 h 4040"/>
              <a:gd name="connsiteX220" fmla="*/ 102 w 12653"/>
              <a:gd name="connsiteY220" fmla="*/ 339 h 4040"/>
              <a:gd name="connsiteX221" fmla="*/ 102 w 12653"/>
              <a:gd name="connsiteY221" fmla="*/ 277 h 4040"/>
              <a:gd name="connsiteX222" fmla="*/ 166 w 12653"/>
              <a:gd name="connsiteY222" fmla="*/ 277 h 4040"/>
              <a:gd name="connsiteX223" fmla="*/ 102 w 12653"/>
              <a:gd name="connsiteY223" fmla="*/ 255 h 4040"/>
              <a:gd name="connsiteX224" fmla="*/ 102 w 12653"/>
              <a:gd name="connsiteY224" fmla="*/ 184 h 4040"/>
              <a:gd name="connsiteX225" fmla="*/ 166 w 12653"/>
              <a:gd name="connsiteY225" fmla="*/ 184 h 4040"/>
              <a:gd name="connsiteX226" fmla="*/ 166 w 12653"/>
              <a:gd name="connsiteY226" fmla="*/ 255 h 4040"/>
              <a:gd name="connsiteX227" fmla="*/ 102 w 12653"/>
              <a:gd name="connsiteY227" fmla="*/ 255 h 4040"/>
              <a:gd name="connsiteX228" fmla="*/ 184 w 12653"/>
              <a:gd name="connsiteY228" fmla="*/ 255 h 4040"/>
              <a:gd name="connsiteX229" fmla="*/ 184 w 12653"/>
              <a:gd name="connsiteY229" fmla="*/ 184 h 4040"/>
              <a:gd name="connsiteX230" fmla="*/ 240 w 12653"/>
              <a:gd name="connsiteY230" fmla="*/ 184 h 4040"/>
              <a:gd name="connsiteX231" fmla="*/ 240 w 12653"/>
              <a:gd name="connsiteY231" fmla="*/ 255 h 4040"/>
              <a:gd name="connsiteX232" fmla="*/ 184 w 12653"/>
              <a:gd name="connsiteY232" fmla="*/ 255 h 4040"/>
              <a:gd name="connsiteX233" fmla="*/ 184 w 12653"/>
              <a:gd name="connsiteY233" fmla="*/ 164 h 4040"/>
              <a:gd name="connsiteX234" fmla="*/ 184 w 12653"/>
              <a:gd name="connsiteY234" fmla="*/ 102 h 4040"/>
              <a:gd name="connsiteX235" fmla="*/ 240 w 12653"/>
              <a:gd name="connsiteY235" fmla="*/ 102 h 4040"/>
              <a:gd name="connsiteX236" fmla="*/ 240 w 12653"/>
              <a:gd name="connsiteY236" fmla="*/ 164 h 4040"/>
              <a:gd name="connsiteX237" fmla="*/ 184 w 12653"/>
              <a:gd name="connsiteY237" fmla="*/ 164 h 4040"/>
              <a:gd name="connsiteX238" fmla="*/ 561 w 12653"/>
              <a:gd name="connsiteY238" fmla="*/ 37 h 4040"/>
              <a:gd name="connsiteX239" fmla="*/ 561 w 12653"/>
              <a:gd name="connsiteY239" fmla="*/ 78 h 4040"/>
              <a:gd name="connsiteX240" fmla="*/ 520 w 12653"/>
              <a:gd name="connsiteY240" fmla="*/ 78 h 4040"/>
              <a:gd name="connsiteX241" fmla="*/ 520 w 12653"/>
              <a:gd name="connsiteY241" fmla="*/ 37 h 4040"/>
              <a:gd name="connsiteX242" fmla="*/ 561 w 12653"/>
              <a:gd name="connsiteY242" fmla="*/ 37 h 4040"/>
              <a:gd name="connsiteX243" fmla="*/ 12414 w 12653"/>
              <a:gd name="connsiteY243" fmla="*/ 164 h 4040"/>
              <a:gd name="connsiteX244" fmla="*/ 12414 w 12653"/>
              <a:gd name="connsiteY244" fmla="*/ 102 h 4040"/>
              <a:gd name="connsiteX245" fmla="*/ 12470 w 12653"/>
              <a:gd name="connsiteY245" fmla="*/ 102 h 4040"/>
              <a:gd name="connsiteX246" fmla="*/ 12470 w 12653"/>
              <a:gd name="connsiteY246" fmla="*/ 164 h 4040"/>
              <a:gd name="connsiteX247" fmla="*/ 12414 w 12653"/>
              <a:gd name="connsiteY247" fmla="*/ 164 h 4040"/>
              <a:gd name="connsiteX248" fmla="*/ 12414 w 12653"/>
              <a:gd name="connsiteY248" fmla="*/ 255 h 4040"/>
              <a:gd name="connsiteX249" fmla="*/ 12414 w 12653"/>
              <a:gd name="connsiteY249" fmla="*/ 184 h 4040"/>
              <a:gd name="connsiteX250" fmla="*/ 12470 w 12653"/>
              <a:gd name="connsiteY250" fmla="*/ 184 h 4040"/>
              <a:gd name="connsiteX251" fmla="*/ 12470 w 12653"/>
              <a:gd name="connsiteY251" fmla="*/ 255 h 4040"/>
              <a:gd name="connsiteX252" fmla="*/ 12414 w 12653"/>
              <a:gd name="connsiteY252" fmla="*/ 255 h 4040"/>
              <a:gd name="connsiteX253" fmla="*/ 12552 w 12653"/>
              <a:gd name="connsiteY253" fmla="*/ 596 h 4040"/>
              <a:gd name="connsiteX254" fmla="*/ 12552 w 12653"/>
              <a:gd name="connsiteY254" fmla="*/ 674 h 4040"/>
              <a:gd name="connsiteX255" fmla="*/ 12612 w 12653"/>
              <a:gd name="connsiteY255" fmla="*/ 674 h 4040"/>
              <a:gd name="connsiteX256" fmla="*/ 12612 w 12653"/>
              <a:gd name="connsiteY256" fmla="*/ 2687 h 4040"/>
              <a:gd name="connsiteX257" fmla="*/ 12552 w 12653"/>
              <a:gd name="connsiteY257" fmla="*/ 2687 h 4040"/>
              <a:gd name="connsiteX258" fmla="*/ 12552 w 12653"/>
              <a:gd name="connsiteY258" fmla="*/ 2765 h 4040"/>
              <a:gd name="connsiteX259" fmla="*/ 12500 w 12653"/>
              <a:gd name="connsiteY259" fmla="*/ 2765 h 4040"/>
              <a:gd name="connsiteX260" fmla="*/ 12500 w 12653"/>
              <a:gd name="connsiteY260" fmla="*/ 2916 h 4040"/>
              <a:gd name="connsiteX261" fmla="*/ 12628 w 12653"/>
              <a:gd name="connsiteY261" fmla="*/ 2916 h 4040"/>
              <a:gd name="connsiteX262" fmla="*/ 12628 w 12653"/>
              <a:gd name="connsiteY262" fmla="*/ 3084 h 4040"/>
              <a:gd name="connsiteX263" fmla="*/ 12571 w 12653"/>
              <a:gd name="connsiteY263" fmla="*/ 3084 h 4040"/>
              <a:gd name="connsiteX264" fmla="*/ 12571 w 12653"/>
              <a:gd name="connsiteY264" fmla="*/ 3002 h 4040"/>
              <a:gd name="connsiteX265" fmla="*/ 12470 w 12653"/>
              <a:gd name="connsiteY265" fmla="*/ 3002 h 4040"/>
              <a:gd name="connsiteX266" fmla="*/ 12470 w 12653"/>
              <a:gd name="connsiteY266" fmla="*/ 3084 h 4040"/>
              <a:gd name="connsiteX267" fmla="*/ 12392 w 12653"/>
              <a:gd name="connsiteY267" fmla="*/ 3787 h 4040"/>
              <a:gd name="connsiteX268" fmla="*/ 12392 w 12653"/>
              <a:gd name="connsiteY268" fmla="*/ 3880 h 4040"/>
              <a:gd name="connsiteX269" fmla="*/ 12300 w 12653"/>
              <a:gd name="connsiteY269" fmla="*/ 3880 h 4040"/>
              <a:gd name="connsiteX270" fmla="*/ 12300 w 12653"/>
              <a:gd name="connsiteY270" fmla="*/ 3981 h 4040"/>
              <a:gd name="connsiteX271" fmla="*/ 12392 w 12653"/>
              <a:gd name="connsiteY271" fmla="*/ 3981 h 4040"/>
              <a:gd name="connsiteX272" fmla="*/ 12392 w 12653"/>
              <a:gd name="connsiteY272" fmla="*/ 4040 h 4040"/>
              <a:gd name="connsiteX273" fmla="*/ 12224 w 12653"/>
              <a:gd name="connsiteY273" fmla="*/ 4040 h 4040"/>
              <a:gd name="connsiteX274" fmla="*/ 12224 w 12653"/>
              <a:gd name="connsiteY274" fmla="*/ 3912 h 4040"/>
              <a:gd name="connsiteX275" fmla="*/ 12071 w 12653"/>
              <a:gd name="connsiteY275" fmla="*/ 3912 h 4040"/>
              <a:gd name="connsiteX276" fmla="*/ 12071 w 12653"/>
              <a:gd name="connsiteY276" fmla="*/ 3964 h 4040"/>
              <a:gd name="connsiteX277" fmla="*/ 11995 w 12653"/>
              <a:gd name="connsiteY277" fmla="*/ 3964 h 4040"/>
              <a:gd name="connsiteX278" fmla="*/ 11995 w 12653"/>
              <a:gd name="connsiteY278" fmla="*/ 4025 h 4040"/>
              <a:gd name="connsiteX279" fmla="*/ 658 w 12653"/>
              <a:gd name="connsiteY279" fmla="*/ 4025 h 4040"/>
              <a:gd name="connsiteX280" fmla="*/ 658 w 12653"/>
              <a:gd name="connsiteY280" fmla="*/ 3964 h 4040"/>
              <a:gd name="connsiteX281" fmla="*/ 583 w 12653"/>
              <a:gd name="connsiteY281" fmla="*/ 3964 h 4040"/>
              <a:gd name="connsiteX282" fmla="*/ 583 w 12653"/>
              <a:gd name="connsiteY282" fmla="*/ 3912 h 4040"/>
              <a:gd name="connsiteX283" fmla="*/ 430 w 12653"/>
              <a:gd name="connsiteY283" fmla="*/ 3912 h 4040"/>
              <a:gd name="connsiteX284" fmla="*/ 430 w 12653"/>
              <a:gd name="connsiteY284" fmla="*/ 4040 h 4040"/>
              <a:gd name="connsiteX285" fmla="*/ 261 w 12653"/>
              <a:gd name="connsiteY285" fmla="*/ 4040 h 4040"/>
              <a:gd name="connsiteX286" fmla="*/ 261 w 12653"/>
              <a:gd name="connsiteY286" fmla="*/ 3981 h 4040"/>
              <a:gd name="connsiteX287" fmla="*/ 354 w 12653"/>
              <a:gd name="connsiteY287" fmla="*/ 3981 h 4040"/>
              <a:gd name="connsiteX288" fmla="*/ 354 w 12653"/>
              <a:gd name="connsiteY288" fmla="*/ 3880 h 4040"/>
              <a:gd name="connsiteX289" fmla="*/ 261 w 12653"/>
              <a:gd name="connsiteY289" fmla="*/ 3880 h 4040"/>
              <a:gd name="connsiteX290" fmla="*/ 261 w 12653"/>
              <a:gd name="connsiteY290" fmla="*/ 3787 h 4040"/>
              <a:gd name="connsiteX291" fmla="*/ 184 w 12653"/>
              <a:gd name="connsiteY291" fmla="*/ 3787 h 4040"/>
              <a:gd name="connsiteX292" fmla="*/ 184 w 12653"/>
              <a:gd name="connsiteY292" fmla="*/ 3705 h 4040"/>
              <a:gd name="connsiteX293" fmla="*/ 82 w 12653"/>
              <a:gd name="connsiteY293" fmla="*/ 3705 h 4040"/>
              <a:gd name="connsiteX294" fmla="*/ 82 w 12653"/>
              <a:gd name="connsiteY294" fmla="*/ 3787 h 4040"/>
              <a:gd name="connsiteX295" fmla="*/ 26 w 12653"/>
              <a:gd name="connsiteY295" fmla="*/ 3787 h 4040"/>
              <a:gd name="connsiteX296" fmla="*/ 26 w 12653"/>
              <a:gd name="connsiteY296" fmla="*/ 3619 h 4040"/>
              <a:gd name="connsiteX297" fmla="*/ 153 w 12653"/>
              <a:gd name="connsiteY297" fmla="*/ 3619 h 4040"/>
              <a:gd name="connsiteX298" fmla="*/ 153 w 12653"/>
              <a:gd name="connsiteY298" fmla="*/ 3468 h 4040"/>
              <a:gd name="connsiteX299" fmla="*/ 102 w 12653"/>
              <a:gd name="connsiteY299" fmla="*/ 3468 h 4040"/>
              <a:gd name="connsiteX300" fmla="*/ 102 w 12653"/>
              <a:gd name="connsiteY300" fmla="*/ 3390 h 4040"/>
              <a:gd name="connsiteX301" fmla="*/ 41 w 12653"/>
              <a:gd name="connsiteY301" fmla="*/ 3390 h 4040"/>
              <a:gd name="connsiteX302" fmla="*/ 41 w 12653"/>
              <a:gd name="connsiteY302" fmla="*/ 674 h 4040"/>
              <a:gd name="connsiteX303" fmla="*/ 102 w 12653"/>
              <a:gd name="connsiteY303" fmla="*/ 674 h 4040"/>
              <a:gd name="connsiteX304" fmla="*/ 102 w 12653"/>
              <a:gd name="connsiteY304" fmla="*/ 596 h 4040"/>
              <a:gd name="connsiteX305" fmla="*/ 153 w 12653"/>
              <a:gd name="connsiteY305" fmla="*/ 596 h 4040"/>
              <a:gd name="connsiteX306" fmla="*/ 153 w 12653"/>
              <a:gd name="connsiteY306" fmla="*/ 445 h 4040"/>
              <a:gd name="connsiteX307" fmla="*/ 26 w 12653"/>
              <a:gd name="connsiteY307" fmla="*/ 445 h 4040"/>
              <a:gd name="connsiteX308" fmla="*/ 26 w 12653"/>
              <a:gd name="connsiteY308" fmla="*/ 277 h 4040"/>
              <a:gd name="connsiteX309" fmla="*/ 82 w 12653"/>
              <a:gd name="connsiteY309" fmla="*/ 277 h 4040"/>
              <a:gd name="connsiteX310" fmla="*/ 82 w 12653"/>
              <a:gd name="connsiteY310" fmla="*/ 359 h 4040"/>
              <a:gd name="connsiteX311" fmla="*/ 184 w 12653"/>
              <a:gd name="connsiteY311" fmla="*/ 359 h 4040"/>
              <a:gd name="connsiteX312" fmla="*/ 184 w 12653"/>
              <a:gd name="connsiteY312" fmla="*/ 277 h 4040"/>
              <a:gd name="connsiteX313" fmla="*/ 261 w 12653"/>
              <a:gd name="connsiteY313" fmla="*/ 277 h 4040"/>
              <a:gd name="connsiteX314" fmla="*/ 261 w 12653"/>
              <a:gd name="connsiteY314" fmla="*/ 184 h 4040"/>
              <a:gd name="connsiteX315" fmla="*/ 354 w 12653"/>
              <a:gd name="connsiteY315" fmla="*/ 184 h 4040"/>
              <a:gd name="connsiteX316" fmla="*/ 354 w 12653"/>
              <a:gd name="connsiteY316" fmla="*/ 82 h 4040"/>
              <a:gd name="connsiteX317" fmla="*/ 261 w 12653"/>
              <a:gd name="connsiteY317" fmla="*/ 82 h 4040"/>
              <a:gd name="connsiteX318" fmla="*/ 261 w 12653"/>
              <a:gd name="connsiteY318" fmla="*/ 24 h 4040"/>
              <a:gd name="connsiteX319" fmla="*/ 430 w 12653"/>
              <a:gd name="connsiteY319" fmla="*/ 24 h 4040"/>
              <a:gd name="connsiteX320" fmla="*/ 430 w 12653"/>
              <a:gd name="connsiteY320" fmla="*/ 151 h 4040"/>
              <a:gd name="connsiteX321" fmla="*/ 583 w 12653"/>
              <a:gd name="connsiteY321" fmla="*/ 151 h 4040"/>
              <a:gd name="connsiteX322" fmla="*/ 583 w 12653"/>
              <a:gd name="connsiteY322" fmla="*/ 100 h 4040"/>
              <a:gd name="connsiteX323" fmla="*/ 658 w 12653"/>
              <a:gd name="connsiteY323" fmla="*/ 100 h 4040"/>
              <a:gd name="connsiteX324" fmla="*/ 658 w 12653"/>
              <a:gd name="connsiteY324" fmla="*/ 39 h 4040"/>
              <a:gd name="connsiteX325" fmla="*/ 11995 w 12653"/>
              <a:gd name="connsiteY325" fmla="*/ 39 h 4040"/>
              <a:gd name="connsiteX326" fmla="*/ 11995 w 12653"/>
              <a:gd name="connsiteY326" fmla="*/ 100 h 4040"/>
              <a:gd name="connsiteX327" fmla="*/ 12071 w 12653"/>
              <a:gd name="connsiteY327" fmla="*/ 100 h 4040"/>
              <a:gd name="connsiteX328" fmla="*/ 12071 w 12653"/>
              <a:gd name="connsiteY328" fmla="*/ 151 h 4040"/>
              <a:gd name="connsiteX329" fmla="*/ 12224 w 12653"/>
              <a:gd name="connsiteY329" fmla="*/ 151 h 4040"/>
              <a:gd name="connsiteX330" fmla="*/ 12224 w 12653"/>
              <a:gd name="connsiteY330" fmla="*/ 24 h 4040"/>
              <a:gd name="connsiteX331" fmla="*/ 12392 w 12653"/>
              <a:gd name="connsiteY331" fmla="*/ 24 h 4040"/>
              <a:gd name="connsiteX332" fmla="*/ 12392 w 12653"/>
              <a:gd name="connsiteY332" fmla="*/ 82 h 4040"/>
              <a:gd name="connsiteX333" fmla="*/ 12300 w 12653"/>
              <a:gd name="connsiteY333" fmla="*/ 82 h 4040"/>
              <a:gd name="connsiteX334" fmla="*/ 12300 w 12653"/>
              <a:gd name="connsiteY334" fmla="*/ 184 h 4040"/>
              <a:gd name="connsiteX335" fmla="*/ 12392 w 12653"/>
              <a:gd name="connsiteY335" fmla="*/ 184 h 4040"/>
              <a:gd name="connsiteX336" fmla="*/ 12392 w 12653"/>
              <a:gd name="connsiteY336" fmla="*/ 277 h 4040"/>
              <a:gd name="connsiteX337" fmla="*/ 12470 w 12653"/>
              <a:gd name="connsiteY337" fmla="*/ 277 h 4040"/>
              <a:gd name="connsiteX338" fmla="*/ 12470 w 12653"/>
              <a:gd name="connsiteY338" fmla="*/ 359 h 4040"/>
              <a:gd name="connsiteX339" fmla="*/ 12571 w 12653"/>
              <a:gd name="connsiteY339" fmla="*/ 359 h 4040"/>
              <a:gd name="connsiteX340" fmla="*/ 12571 w 12653"/>
              <a:gd name="connsiteY340" fmla="*/ 277 h 4040"/>
              <a:gd name="connsiteX341" fmla="*/ 12628 w 12653"/>
              <a:gd name="connsiteY341" fmla="*/ 277 h 4040"/>
              <a:gd name="connsiteX342" fmla="*/ 12628 w 12653"/>
              <a:gd name="connsiteY342" fmla="*/ 445 h 4040"/>
              <a:gd name="connsiteX343" fmla="*/ 12500 w 12653"/>
              <a:gd name="connsiteY343" fmla="*/ 445 h 4040"/>
              <a:gd name="connsiteX344" fmla="*/ 12500 w 12653"/>
              <a:gd name="connsiteY344" fmla="*/ 596 h 4040"/>
              <a:gd name="connsiteX345" fmla="*/ 12552 w 12653"/>
              <a:gd name="connsiteY345" fmla="*/ 596 h 4040"/>
              <a:gd name="connsiteX346" fmla="*/ 261 w 12653"/>
              <a:gd name="connsiteY346" fmla="*/ 3962 h 4040"/>
              <a:gd name="connsiteX347" fmla="*/ 261 w 12653"/>
              <a:gd name="connsiteY347" fmla="*/ 3899 h 4040"/>
              <a:gd name="connsiteX348" fmla="*/ 335 w 12653"/>
              <a:gd name="connsiteY348" fmla="*/ 3899 h 4040"/>
              <a:gd name="connsiteX349" fmla="*/ 335 w 12653"/>
              <a:gd name="connsiteY349" fmla="*/ 3962 h 4040"/>
              <a:gd name="connsiteX350" fmla="*/ 261 w 12653"/>
              <a:gd name="connsiteY350" fmla="*/ 3962 h 4040"/>
              <a:gd name="connsiteX351" fmla="*/ 261 w 12653"/>
              <a:gd name="connsiteY351" fmla="*/ 102 h 4040"/>
              <a:gd name="connsiteX352" fmla="*/ 335 w 12653"/>
              <a:gd name="connsiteY352" fmla="*/ 102 h 4040"/>
              <a:gd name="connsiteX353" fmla="*/ 335 w 12653"/>
              <a:gd name="connsiteY353" fmla="*/ 164 h 4040"/>
              <a:gd name="connsiteX354" fmla="*/ 261 w 12653"/>
              <a:gd name="connsiteY354" fmla="*/ 164 h 4040"/>
              <a:gd name="connsiteX355" fmla="*/ 261 w 12653"/>
              <a:gd name="connsiteY355" fmla="*/ 102 h 4040"/>
              <a:gd name="connsiteX356" fmla="*/ 12392 w 12653"/>
              <a:gd name="connsiteY356" fmla="*/ 102 h 4040"/>
              <a:gd name="connsiteX357" fmla="*/ 12392 w 12653"/>
              <a:gd name="connsiteY357" fmla="*/ 164 h 4040"/>
              <a:gd name="connsiteX358" fmla="*/ 12319 w 12653"/>
              <a:gd name="connsiteY358" fmla="*/ 164 h 4040"/>
              <a:gd name="connsiteX359" fmla="*/ 12319 w 12653"/>
              <a:gd name="connsiteY359" fmla="*/ 102 h 4040"/>
              <a:gd name="connsiteX360" fmla="*/ 12392 w 12653"/>
              <a:gd name="connsiteY360" fmla="*/ 102 h 4040"/>
              <a:gd name="connsiteX361" fmla="*/ 12392 w 12653"/>
              <a:gd name="connsiteY361" fmla="*/ 3899 h 4040"/>
              <a:gd name="connsiteX362" fmla="*/ 12392 w 12653"/>
              <a:gd name="connsiteY362" fmla="*/ 3962 h 4040"/>
              <a:gd name="connsiteX363" fmla="*/ 12319 w 12653"/>
              <a:gd name="connsiteY363" fmla="*/ 3962 h 4040"/>
              <a:gd name="connsiteX364" fmla="*/ 12319 w 12653"/>
              <a:gd name="connsiteY364" fmla="*/ 3899 h 4040"/>
              <a:gd name="connsiteX365" fmla="*/ 12392 w 12653"/>
              <a:gd name="connsiteY365" fmla="*/ 3899 h 4040"/>
              <a:gd name="connsiteX366" fmla="*/ 12552 w 12653"/>
              <a:gd name="connsiteY366" fmla="*/ 277 h 4040"/>
              <a:gd name="connsiteX367" fmla="*/ 12552 w 12653"/>
              <a:gd name="connsiteY367" fmla="*/ 339 h 4040"/>
              <a:gd name="connsiteX368" fmla="*/ 12487 w 12653"/>
              <a:gd name="connsiteY368" fmla="*/ 339 h 4040"/>
              <a:gd name="connsiteX369" fmla="*/ 12487 w 12653"/>
              <a:gd name="connsiteY369" fmla="*/ 277 h 4040"/>
              <a:gd name="connsiteX370" fmla="*/ 12552 w 12653"/>
              <a:gd name="connsiteY370" fmla="*/ 277 h 4040"/>
              <a:gd name="connsiteX371" fmla="*/ 12552 w 12653"/>
              <a:gd name="connsiteY371" fmla="*/ 184 h 4040"/>
              <a:gd name="connsiteX372" fmla="*/ 12552 w 12653"/>
              <a:gd name="connsiteY372" fmla="*/ 255 h 4040"/>
              <a:gd name="connsiteX373" fmla="*/ 12487 w 12653"/>
              <a:gd name="connsiteY373" fmla="*/ 255 h 4040"/>
              <a:gd name="connsiteX374" fmla="*/ 12487 w 12653"/>
              <a:gd name="connsiteY374" fmla="*/ 184 h 4040"/>
              <a:gd name="connsiteX375" fmla="*/ 12552 w 12653"/>
              <a:gd name="connsiteY375" fmla="*/ 184 h 4040"/>
              <a:gd name="connsiteX376" fmla="*/ 12552 w 12653"/>
              <a:gd name="connsiteY376" fmla="*/ 102 h 4040"/>
              <a:gd name="connsiteX377" fmla="*/ 12552 w 12653"/>
              <a:gd name="connsiteY377" fmla="*/ 160 h 4040"/>
              <a:gd name="connsiteX378" fmla="*/ 12492 w 12653"/>
              <a:gd name="connsiteY378" fmla="*/ 160 h 4040"/>
              <a:gd name="connsiteX379" fmla="*/ 12492 w 12653"/>
              <a:gd name="connsiteY379" fmla="*/ 102 h 4040"/>
              <a:gd name="connsiteX380" fmla="*/ 12552 w 12653"/>
              <a:gd name="connsiteY380" fmla="*/ 102 h 4040"/>
              <a:gd name="connsiteX381" fmla="*/ 12492 w 12653"/>
              <a:gd name="connsiteY381" fmla="*/ 82 h 4040"/>
              <a:gd name="connsiteX382" fmla="*/ 12492 w 12653"/>
              <a:gd name="connsiteY382" fmla="*/ 22 h 4040"/>
              <a:gd name="connsiteX383" fmla="*/ 12630 w 12653"/>
              <a:gd name="connsiteY383" fmla="*/ 22 h 4040"/>
              <a:gd name="connsiteX384" fmla="*/ 12630 w 12653"/>
              <a:gd name="connsiteY384" fmla="*/ 160 h 4040"/>
              <a:gd name="connsiteX385" fmla="*/ 12571 w 12653"/>
              <a:gd name="connsiteY385" fmla="*/ 160 h 4040"/>
              <a:gd name="connsiteX386" fmla="*/ 12571 w 12653"/>
              <a:gd name="connsiteY386" fmla="*/ 82 h 4040"/>
              <a:gd name="connsiteX387" fmla="*/ 12492 w 12653"/>
              <a:gd name="connsiteY387" fmla="*/ 82 h 4040"/>
              <a:gd name="connsiteX388" fmla="*/ 80 w 12653"/>
              <a:gd name="connsiteY388" fmla="*/ 3489 h 4040"/>
              <a:gd name="connsiteX389" fmla="*/ 80 w 12653"/>
              <a:gd name="connsiteY389" fmla="*/ 3528 h 4040"/>
              <a:gd name="connsiteX390" fmla="*/ 39 w 12653"/>
              <a:gd name="connsiteY390" fmla="*/ 3528 h 4040"/>
              <a:gd name="connsiteX391" fmla="*/ 39 w 12653"/>
              <a:gd name="connsiteY391" fmla="*/ 3489 h 4040"/>
              <a:gd name="connsiteX392" fmla="*/ 80 w 12653"/>
              <a:gd name="connsiteY392" fmla="*/ 3489 h 4040"/>
              <a:gd name="connsiteX393" fmla="*/ 12574 w 12653"/>
              <a:gd name="connsiteY393" fmla="*/ 575 h 4040"/>
              <a:gd name="connsiteX394" fmla="*/ 12574 w 12653"/>
              <a:gd name="connsiteY394" fmla="*/ 536 h 4040"/>
              <a:gd name="connsiteX395" fmla="*/ 12615 w 12653"/>
              <a:gd name="connsiteY395" fmla="*/ 536 h 4040"/>
              <a:gd name="connsiteX396" fmla="*/ 12615 w 12653"/>
              <a:gd name="connsiteY396" fmla="*/ 575 h 4040"/>
              <a:gd name="connsiteX397" fmla="*/ 12574 w 12653"/>
              <a:gd name="connsiteY397" fmla="*/ 575 h 4040"/>
              <a:gd name="connsiteX0" fmla="*/ 12653 w 12653"/>
              <a:gd name="connsiteY0" fmla="*/ 182 h 4040"/>
              <a:gd name="connsiteX1" fmla="*/ 12653 w 12653"/>
              <a:gd name="connsiteY1" fmla="*/ 0 h 4040"/>
              <a:gd name="connsiteX2" fmla="*/ 12470 w 12653"/>
              <a:gd name="connsiteY2" fmla="*/ 0 h 4040"/>
              <a:gd name="connsiteX3" fmla="*/ 12470 w 12653"/>
              <a:gd name="connsiteY3" fmla="*/ 82 h 4040"/>
              <a:gd name="connsiteX4" fmla="*/ 12414 w 12653"/>
              <a:gd name="connsiteY4" fmla="*/ 82 h 4040"/>
              <a:gd name="connsiteX5" fmla="*/ 12414 w 12653"/>
              <a:gd name="connsiteY5" fmla="*/ 0 h 4040"/>
              <a:gd name="connsiteX6" fmla="*/ 12202 w 12653"/>
              <a:gd name="connsiteY6" fmla="*/ 0 h 4040"/>
              <a:gd name="connsiteX7" fmla="*/ 12202 w 12653"/>
              <a:gd name="connsiteY7" fmla="*/ 130 h 4040"/>
              <a:gd name="connsiteX8" fmla="*/ 12092 w 12653"/>
              <a:gd name="connsiteY8" fmla="*/ 130 h 4040"/>
              <a:gd name="connsiteX9" fmla="*/ 12092 w 12653"/>
              <a:gd name="connsiteY9" fmla="*/ 100 h 4040"/>
              <a:gd name="connsiteX10" fmla="*/ 12155 w 12653"/>
              <a:gd name="connsiteY10" fmla="*/ 100 h 4040"/>
              <a:gd name="connsiteX11" fmla="*/ 12155 w 12653"/>
              <a:gd name="connsiteY11" fmla="*/ 15 h 4040"/>
              <a:gd name="connsiteX12" fmla="*/ 12071 w 12653"/>
              <a:gd name="connsiteY12" fmla="*/ 15 h 4040"/>
              <a:gd name="connsiteX13" fmla="*/ 12071 w 12653"/>
              <a:gd name="connsiteY13" fmla="*/ 78 h 4040"/>
              <a:gd name="connsiteX14" fmla="*/ 12017 w 12653"/>
              <a:gd name="connsiteY14" fmla="*/ 78 h 4040"/>
              <a:gd name="connsiteX15" fmla="*/ 12017 w 12653"/>
              <a:gd name="connsiteY15" fmla="*/ 18 h 4040"/>
              <a:gd name="connsiteX16" fmla="*/ 637 w 12653"/>
              <a:gd name="connsiteY16" fmla="*/ 18 h 4040"/>
              <a:gd name="connsiteX17" fmla="*/ 637 w 12653"/>
              <a:gd name="connsiteY17" fmla="*/ 78 h 4040"/>
              <a:gd name="connsiteX18" fmla="*/ 583 w 12653"/>
              <a:gd name="connsiteY18" fmla="*/ 78 h 4040"/>
              <a:gd name="connsiteX19" fmla="*/ 583 w 12653"/>
              <a:gd name="connsiteY19" fmla="*/ 15 h 4040"/>
              <a:gd name="connsiteX20" fmla="*/ 499 w 12653"/>
              <a:gd name="connsiteY20" fmla="*/ 15 h 4040"/>
              <a:gd name="connsiteX21" fmla="*/ 499 w 12653"/>
              <a:gd name="connsiteY21" fmla="*/ 100 h 4040"/>
              <a:gd name="connsiteX22" fmla="*/ 561 w 12653"/>
              <a:gd name="connsiteY22" fmla="*/ 100 h 4040"/>
              <a:gd name="connsiteX23" fmla="*/ 561 w 12653"/>
              <a:gd name="connsiteY23" fmla="*/ 130 h 4040"/>
              <a:gd name="connsiteX24" fmla="*/ 451 w 12653"/>
              <a:gd name="connsiteY24" fmla="*/ 130 h 4040"/>
              <a:gd name="connsiteX25" fmla="*/ 451 w 12653"/>
              <a:gd name="connsiteY25" fmla="*/ 0 h 4040"/>
              <a:gd name="connsiteX26" fmla="*/ 240 w 12653"/>
              <a:gd name="connsiteY26" fmla="*/ 0 h 4040"/>
              <a:gd name="connsiteX27" fmla="*/ 240 w 12653"/>
              <a:gd name="connsiteY27" fmla="*/ 82 h 4040"/>
              <a:gd name="connsiteX28" fmla="*/ 184 w 12653"/>
              <a:gd name="connsiteY28" fmla="*/ 82 h 4040"/>
              <a:gd name="connsiteX29" fmla="*/ 184 w 12653"/>
              <a:gd name="connsiteY29" fmla="*/ 0 h 4040"/>
              <a:gd name="connsiteX30" fmla="*/ 0 w 12653"/>
              <a:gd name="connsiteY30" fmla="*/ 0 h 4040"/>
              <a:gd name="connsiteX31" fmla="*/ 0 w 12653"/>
              <a:gd name="connsiteY31" fmla="*/ 182 h 4040"/>
              <a:gd name="connsiteX32" fmla="*/ 82 w 12653"/>
              <a:gd name="connsiteY32" fmla="*/ 182 h 4040"/>
              <a:gd name="connsiteX33" fmla="*/ 82 w 12653"/>
              <a:gd name="connsiteY33" fmla="*/ 255 h 4040"/>
              <a:gd name="connsiteX34" fmla="*/ 2 w 12653"/>
              <a:gd name="connsiteY34" fmla="*/ 255 h 4040"/>
              <a:gd name="connsiteX35" fmla="*/ 2 w 12653"/>
              <a:gd name="connsiteY35" fmla="*/ 467 h 4040"/>
              <a:gd name="connsiteX36" fmla="*/ 132 w 12653"/>
              <a:gd name="connsiteY36" fmla="*/ 467 h 4040"/>
              <a:gd name="connsiteX37" fmla="*/ 132 w 12653"/>
              <a:gd name="connsiteY37" fmla="*/ 575 h 4040"/>
              <a:gd name="connsiteX38" fmla="*/ 102 w 12653"/>
              <a:gd name="connsiteY38" fmla="*/ 575 h 4040"/>
              <a:gd name="connsiteX39" fmla="*/ 102 w 12653"/>
              <a:gd name="connsiteY39" fmla="*/ 514 h 4040"/>
              <a:gd name="connsiteX40" fmla="*/ 17 w 12653"/>
              <a:gd name="connsiteY40" fmla="*/ 514 h 4040"/>
              <a:gd name="connsiteX41" fmla="*/ 17 w 12653"/>
              <a:gd name="connsiteY41" fmla="*/ 596 h 4040"/>
              <a:gd name="connsiteX42" fmla="*/ 80 w 12653"/>
              <a:gd name="connsiteY42" fmla="*/ 596 h 4040"/>
              <a:gd name="connsiteX43" fmla="*/ 80 w 12653"/>
              <a:gd name="connsiteY43" fmla="*/ 652 h 4040"/>
              <a:gd name="connsiteX44" fmla="*/ 20 w 12653"/>
              <a:gd name="connsiteY44" fmla="*/ 652 h 4040"/>
              <a:gd name="connsiteX45" fmla="*/ 20 w 12653"/>
              <a:gd name="connsiteY45" fmla="*/ 2708 h 4040"/>
              <a:gd name="connsiteX46" fmla="*/ 80 w 12653"/>
              <a:gd name="connsiteY46" fmla="*/ 2708 h 4040"/>
              <a:gd name="connsiteX47" fmla="*/ 80 w 12653"/>
              <a:gd name="connsiteY47" fmla="*/ 2765 h 4040"/>
              <a:gd name="connsiteX48" fmla="*/ 17 w 12653"/>
              <a:gd name="connsiteY48" fmla="*/ 2765 h 4040"/>
              <a:gd name="connsiteX49" fmla="*/ 17 w 12653"/>
              <a:gd name="connsiteY49" fmla="*/ 2847 h 4040"/>
              <a:gd name="connsiteX50" fmla="*/ 102 w 12653"/>
              <a:gd name="connsiteY50" fmla="*/ 2847 h 4040"/>
              <a:gd name="connsiteX51" fmla="*/ 102 w 12653"/>
              <a:gd name="connsiteY51" fmla="*/ 2786 h 4040"/>
              <a:gd name="connsiteX52" fmla="*/ 132 w 12653"/>
              <a:gd name="connsiteY52" fmla="*/ 2786 h 4040"/>
              <a:gd name="connsiteX53" fmla="*/ 132 w 12653"/>
              <a:gd name="connsiteY53" fmla="*/ 2894 h 4040"/>
              <a:gd name="connsiteX54" fmla="*/ 2 w 12653"/>
              <a:gd name="connsiteY54" fmla="*/ 2894 h 4040"/>
              <a:gd name="connsiteX55" fmla="*/ 2 w 12653"/>
              <a:gd name="connsiteY55" fmla="*/ 3106 h 4040"/>
              <a:gd name="connsiteX56" fmla="*/ 82 w 12653"/>
              <a:gd name="connsiteY56" fmla="*/ 3106 h 4040"/>
              <a:gd name="connsiteX57" fmla="*/ 82 w 12653"/>
              <a:gd name="connsiteY57" fmla="*/ 3179 h 4040"/>
              <a:gd name="connsiteX58" fmla="*/ 0 w 12653"/>
              <a:gd name="connsiteY58" fmla="*/ 3179 h 4040"/>
              <a:gd name="connsiteX59" fmla="*/ 0 w 12653"/>
              <a:gd name="connsiteY59" fmla="*/ 3360 h 4040"/>
              <a:gd name="connsiteX60" fmla="*/ 184 w 12653"/>
              <a:gd name="connsiteY60" fmla="*/ 3360 h 4040"/>
              <a:gd name="connsiteX61" fmla="*/ 184 w 12653"/>
              <a:gd name="connsiteY61" fmla="*/ 3278 h 4040"/>
              <a:gd name="connsiteX62" fmla="*/ 240 w 12653"/>
              <a:gd name="connsiteY62" fmla="*/ 3278 h 4040"/>
              <a:gd name="connsiteX63" fmla="*/ 240 w 12653"/>
              <a:gd name="connsiteY63" fmla="*/ 3360 h 4040"/>
              <a:gd name="connsiteX64" fmla="*/ 451 w 12653"/>
              <a:gd name="connsiteY64" fmla="*/ 3360 h 4040"/>
              <a:gd name="connsiteX65" fmla="*/ 451 w 12653"/>
              <a:gd name="connsiteY65" fmla="*/ 3231 h 4040"/>
              <a:gd name="connsiteX66" fmla="*/ 561 w 12653"/>
              <a:gd name="connsiteY66" fmla="*/ 3231 h 4040"/>
              <a:gd name="connsiteX67" fmla="*/ 561 w 12653"/>
              <a:gd name="connsiteY67" fmla="*/ 3261 h 4040"/>
              <a:gd name="connsiteX68" fmla="*/ 499 w 12653"/>
              <a:gd name="connsiteY68" fmla="*/ 3261 h 4040"/>
              <a:gd name="connsiteX69" fmla="*/ 499 w 12653"/>
              <a:gd name="connsiteY69" fmla="*/ 3345 h 4040"/>
              <a:gd name="connsiteX70" fmla="*/ 583 w 12653"/>
              <a:gd name="connsiteY70" fmla="*/ 3345 h 4040"/>
              <a:gd name="connsiteX71" fmla="*/ 583 w 12653"/>
              <a:gd name="connsiteY71" fmla="*/ 3283 h 4040"/>
              <a:gd name="connsiteX72" fmla="*/ 637 w 12653"/>
              <a:gd name="connsiteY72" fmla="*/ 3283 h 4040"/>
              <a:gd name="connsiteX73" fmla="*/ 637 w 12653"/>
              <a:gd name="connsiteY73" fmla="*/ 3343 h 4040"/>
              <a:gd name="connsiteX74" fmla="*/ 12017 w 12653"/>
              <a:gd name="connsiteY74" fmla="*/ 3343 h 4040"/>
              <a:gd name="connsiteX75" fmla="*/ 12017 w 12653"/>
              <a:gd name="connsiteY75" fmla="*/ 3283 h 4040"/>
              <a:gd name="connsiteX76" fmla="*/ 12071 w 12653"/>
              <a:gd name="connsiteY76" fmla="*/ 3283 h 4040"/>
              <a:gd name="connsiteX77" fmla="*/ 12071 w 12653"/>
              <a:gd name="connsiteY77" fmla="*/ 3345 h 4040"/>
              <a:gd name="connsiteX78" fmla="*/ 12155 w 12653"/>
              <a:gd name="connsiteY78" fmla="*/ 3345 h 4040"/>
              <a:gd name="connsiteX79" fmla="*/ 12155 w 12653"/>
              <a:gd name="connsiteY79" fmla="*/ 3261 h 4040"/>
              <a:gd name="connsiteX80" fmla="*/ 12092 w 12653"/>
              <a:gd name="connsiteY80" fmla="*/ 3261 h 4040"/>
              <a:gd name="connsiteX81" fmla="*/ 12092 w 12653"/>
              <a:gd name="connsiteY81" fmla="*/ 3231 h 4040"/>
              <a:gd name="connsiteX82" fmla="*/ 12202 w 12653"/>
              <a:gd name="connsiteY82" fmla="*/ 3231 h 4040"/>
              <a:gd name="connsiteX83" fmla="*/ 12202 w 12653"/>
              <a:gd name="connsiteY83" fmla="*/ 3360 h 4040"/>
              <a:gd name="connsiteX84" fmla="*/ 12414 w 12653"/>
              <a:gd name="connsiteY84" fmla="*/ 3360 h 4040"/>
              <a:gd name="connsiteX85" fmla="*/ 12414 w 12653"/>
              <a:gd name="connsiteY85" fmla="*/ 3278 h 4040"/>
              <a:gd name="connsiteX86" fmla="*/ 12470 w 12653"/>
              <a:gd name="connsiteY86" fmla="*/ 3278 h 4040"/>
              <a:gd name="connsiteX87" fmla="*/ 12470 w 12653"/>
              <a:gd name="connsiteY87" fmla="*/ 3360 h 4040"/>
              <a:gd name="connsiteX88" fmla="*/ 12653 w 12653"/>
              <a:gd name="connsiteY88" fmla="*/ 3360 h 4040"/>
              <a:gd name="connsiteX89" fmla="*/ 12653 w 12653"/>
              <a:gd name="connsiteY89" fmla="*/ 3179 h 4040"/>
              <a:gd name="connsiteX90" fmla="*/ 12571 w 12653"/>
              <a:gd name="connsiteY90" fmla="*/ 3179 h 4040"/>
              <a:gd name="connsiteX91" fmla="*/ 12571 w 12653"/>
              <a:gd name="connsiteY91" fmla="*/ 3106 h 4040"/>
              <a:gd name="connsiteX92" fmla="*/ 12651 w 12653"/>
              <a:gd name="connsiteY92" fmla="*/ 3106 h 4040"/>
              <a:gd name="connsiteX93" fmla="*/ 12651 w 12653"/>
              <a:gd name="connsiteY93" fmla="*/ 2894 h 4040"/>
              <a:gd name="connsiteX94" fmla="*/ 12522 w 12653"/>
              <a:gd name="connsiteY94" fmla="*/ 2894 h 4040"/>
              <a:gd name="connsiteX95" fmla="*/ 12522 w 12653"/>
              <a:gd name="connsiteY95" fmla="*/ 2786 h 4040"/>
              <a:gd name="connsiteX96" fmla="*/ 12552 w 12653"/>
              <a:gd name="connsiteY96" fmla="*/ 2786 h 4040"/>
              <a:gd name="connsiteX97" fmla="*/ 12552 w 12653"/>
              <a:gd name="connsiteY97" fmla="*/ 2847 h 4040"/>
              <a:gd name="connsiteX98" fmla="*/ 12636 w 12653"/>
              <a:gd name="connsiteY98" fmla="*/ 2847 h 4040"/>
              <a:gd name="connsiteX99" fmla="*/ 12636 w 12653"/>
              <a:gd name="connsiteY99" fmla="*/ 2765 h 4040"/>
              <a:gd name="connsiteX100" fmla="*/ 12574 w 12653"/>
              <a:gd name="connsiteY100" fmla="*/ 2765 h 4040"/>
              <a:gd name="connsiteX101" fmla="*/ 12574 w 12653"/>
              <a:gd name="connsiteY101" fmla="*/ 2708 h 4040"/>
              <a:gd name="connsiteX102" fmla="*/ 12634 w 12653"/>
              <a:gd name="connsiteY102" fmla="*/ 2708 h 4040"/>
              <a:gd name="connsiteX103" fmla="*/ 12634 w 12653"/>
              <a:gd name="connsiteY103" fmla="*/ 652 h 4040"/>
              <a:gd name="connsiteX104" fmla="*/ 12574 w 12653"/>
              <a:gd name="connsiteY104" fmla="*/ 652 h 4040"/>
              <a:gd name="connsiteX105" fmla="*/ 12574 w 12653"/>
              <a:gd name="connsiteY105" fmla="*/ 596 h 4040"/>
              <a:gd name="connsiteX106" fmla="*/ 12636 w 12653"/>
              <a:gd name="connsiteY106" fmla="*/ 596 h 4040"/>
              <a:gd name="connsiteX107" fmla="*/ 12636 w 12653"/>
              <a:gd name="connsiteY107" fmla="*/ 514 h 4040"/>
              <a:gd name="connsiteX108" fmla="*/ 12552 w 12653"/>
              <a:gd name="connsiteY108" fmla="*/ 514 h 4040"/>
              <a:gd name="connsiteX109" fmla="*/ 12552 w 12653"/>
              <a:gd name="connsiteY109" fmla="*/ 575 h 4040"/>
              <a:gd name="connsiteX110" fmla="*/ 12522 w 12653"/>
              <a:gd name="connsiteY110" fmla="*/ 575 h 4040"/>
              <a:gd name="connsiteX111" fmla="*/ 12522 w 12653"/>
              <a:gd name="connsiteY111" fmla="*/ 467 h 4040"/>
              <a:gd name="connsiteX112" fmla="*/ 12651 w 12653"/>
              <a:gd name="connsiteY112" fmla="*/ 467 h 4040"/>
              <a:gd name="connsiteX113" fmla="*/ 12651 w 12653"/>
              <a:gd name="connsiteY113" fmla="*/ 255 h 4040"/>
              <a:gd name="connsiteX114" fmla="*/ 12571 w 12653"/>
              <a:gd name="connsiteY114" fmla="*/ 255 h 4040"/>
              <a:gd name="connsiteX115" fmla="*/ 12571 w 12653"/>
              <a:gd name="connsiteY115" fmla="*/ 182 h 4040"/>
              <a:gd name="connsiteX116" fmla="*/ 12653 w 12653"/>
              <a:gd name="connsiteY116" fmla="*/ 182 h 4040"/>
              <a:gd name="connsiteX117" fmla="*/ 561 w 12653"/>
              <a:gd name="connsiteY117" fmla="*/ 3283 h 4040"/>
              <a:gd name="connsiteX118" fmla="*/ 561 w 12653"/>
              <a:gd name="connsiteY118" fmla="*/ 3324 h 4040"/>
              <a:gd name="connsiteX119" fmla="*/ 520 w 12653"/>
              <a:gd name="connsiteY119" fmla="*/ 3324 h 4040"/>
              <a:gd name="connsiteX120" fmla="*/ 520 w 12653"/>
              <a:gd name="connsiteY120" fmla="*/ 3283 h 4040"/>
              <a:gd name="connsiteX121" fmla="*/ 561 w 12653"/>
              <a:gd name="connsiteY121" fmla="*/ 3283 h 4040"/>
              <a:gd name="connsiteX122" fmla="*/ 12092 w 12653"/>
              <a:gd name="connsiteY122" fmla="*/ 78 h 4040"/>
              <a:gd name="connsiteX123" fmla="*/ 12092 w 12653"/>
              <a:gd name="connsiteY123" fmla="*/ 37 h 4040"/>
              <a:gd name="connsiteX124" fmla="*/ 12133 w 12653"/>
              <a:gd name="connsiteY124" fmla="*/ 37 h 4040"/>
              <a:gd name="connsiteX125" fmla="*/ 12133 w 12653"/>
              <a:gd name="connsiteY125" fmla="*/ 78 h 4040"/>
              <a:gd name="connsiteX126" fmla="*/ 12092 w 12653"/>
              <a:gd name="connsiteY126" fmla="*/ 78 h 4040"/>
              <a:gd name="connsiteX127" fmla="*/ 12574 w 12653"/>
              <a:gd name="connsiteY127" fmla="*/ 2825 h 4040"/>
              <a:gd name="connsiteX128" fmla="*/ 12574 w 12653"/>
              <a:gd name="connsiteY128" fmla="*/ 2786 h 4040"/>
              <a:gd name="connsiteX129" fmla="*/ 12615 w 12653"/>
              <a:gd name="connsiteY129" fmla="*/ 2786 h 4040"/>
              <a:gd name="connsiteX130" fmla="*/ 12615 w 12653"/>
              <a:gd name="connsiteY130" fmla="*/ 2825 h 4040"/>
              <a:gd name="connsiteX131" fmla="*/ 12574 w 12653"/>
              <a:gd name="connsiteY131" fmla="*/ 2825 h 4040"/>
              <a:gd name="connsiteX132" fmla="*/ 12492 w 12653"/>
              <a:gd name="connsiteY132" fmla="*/ 3339 h 4040"/>
              <a:gd name="connsiteX133" fmla="*/ 12492 w 12653"/>
              <a:gd name="connsiteY133" fmla="*/ 3278 h 4040"/>
              <a:gd name="connsiteX134" fmla="*/ 12571 w 12653"/>
              <a:gd name="connsiteY134" fmla="*/ 3278 h 4040"/>
              <a:gd name="connsiteX135" fmla="*/ 12571 w 12653"/>
              <a:gd name="connsiteY135" fmla="*/ 3201 h 4040"/>
              <a:gd name="connsiteX136" fmla="*/ 12630 w 12653"/>
              <a:gd name="connsiteY136" fmla="*/ 3201 h 4040"/>
              <a:gd name="connsiteX137" fmla="*/ 12630 w 12653"/>
              <a:gd name="connsiteY137" fmla="*/ 3339 h 4040"/>
              <a:gd name="connsiteX138" fmla="*/ 12492 w 12653"/>
              <a:gd name="connsiteY138" fmla="*/ 3339 h 4040"/>
              <a:gd name="connsiteX139" fmla="*/ 12492 w 12653"/>
              <a:gd name="connsiteY139" fmla="*/ 3259 h 4040"/>
              <a:gd name="connsiteX140" fmla="*/ 12492 w 12653"/>
              <a:gd name="connsiteY140" fmla="*/ 3201 h 4040"/>
              <a:gd name="connsiteX141" fmla="*/ 12552 w 12653"/>
              <a:gd name="connsiteY141" fmla="*/ 3201 h 4040"/>
              <a:gd name="connsiteX142" fmla="*/ 12552 w 12653"/>
              <a:gd name="connsiteY142" fmla="*/ 3259 h 4040"/>
              <a:gd name="connsiteX143" fmla="*/ 12492 w 12653"/>
              <a:gd name="connsiteY143" fmla="*/ 3259 h 4040"/>
              <a:gd name="connsiteX144" fmla="*/ 12487 w 12653"/>
              <a:gd name="connsiteY144" fmla="*/ 3084 h 4040"/>
              <a:gd name="connsiteX145" fmla="*/ 12487 w 12653"/>
              <a:gd name="connsiteY145" fmla="*/ 3021 h 4040"/>
              <a:gd name="connsiteX146" fmla="*/ 12552 w 12653"/>
              <a:gd name="connsiteY146" fmla="*/ 3021 h 4040"/>
              <a:gd name="connsiteX147" fmla="*/ 12552 w 12653"/>
              <a:gd name="connsiteY147" fmla="*/ 3084 h 4040"/>
              <a:gd name="connsiteX148" fmla="*/ 12487 w 12653"/>
              <a:gd name="connsiteY148" fmla="*/ 3084 h 4040"/>
              <a:gd name="connsiteX149" fmla="*/ 12552 w 12653"/>
              <a:gd name="connsiteY149" fmla="*/ 3106 h 4040"/>
              <a:gd name="connsiteX150" fmla="*/ 12552 w 12653"/>
              <a:gd name="connsiteY150" fmla="*/ 3177 h 4040"/>
              <a:gd name="connsiteX151" fmla="*/ 12487 w 12653"/>
              <a:gd name="connsiteY151" fmla="*/ 3177 h 4040"/>
              <a:gd name="connsiteX152" fmla="*/ 12487 w 12653"/>
              <a:gd name="connsiteY152" fmla="*/ 3106 h 4040"/>
              <a:gd name="connsiteX153" fmla="*/ 12552 w 12653"/>
              <a:gd name="connsiteY153" fmla="*/ 3106 h 4040"/>
              <a:gd name="connsiteX154" fmla="*/ 12470 w 12653"/>
              <a:gd name="connsiteY154" fmla="*/ 3196 h 4040"/>
              <a:gd name="connsiteX155" fmla="*/ 12470 w 12653"/>
              <a:gd name="connsiteY155" fmla="*/ 3259 h 4040"/>
              <a:gd name="connsiteX156" fmla="*/ 12414 w 12653"/>
              <a:gd name="connsiteY156" fmla="*/ 3259 h 4040"/>
              <a:gd name="connsiteX157" fmla="*/ 12414 w 12653"/>
              <a:gd name="connsiteY157" fmla="*/ 3196 h 4040"/>
              <a:gd name="connsiteX158" fmla="*/ 12470 w 12653"/>
              <a:gd name="connsiteY158" fmla="*/ 3196 h 4040"/>
              <a:gd name="connsiteX159" fmla="*/ 12470 w 12653"/>
              <a:gd name="connsiteY159" fmla="*/ 3106 h 4040"/>
              <a:gd name="connsiteX160" fmla="*/ 12470 w 12653"/>
              <a:gd name="connsiteY160" fmla="*/ 3177 h 4040"/>
              <a:gd name="connsiteX161" fmla="*/ 12414 w 12653"/>
              <a:gd name="connsiteY161" fmla="*/ 3177 h 4040"/>
              <a:gd name="connsiteX162" fmla="*/ 12414 w 12653"/>
              <a:gd name="connsiteY162" fmla="*/ 3106 h 4040"/>
              <a:gd name="connsiteX163" fmla="*/ 12470 w 12653"/>
              <a:gd name="connsiteY163" fmla="*/ 3106 h 4040"/>
              <a:gd name="connsiteX164" fmla="*/ 12092 w 12653"/>
              <a:gd name="connsiteY164" fmla="*/ 3324 h 4040"/>
              <a:gd name="connsiteX165" fmla="*/ 12092 w 12653"/>
              <a:gd name="connsiteY165" fmla="*/ 3283 h 4040"/>
              <a:gd name="connsiteX166" fmla="*/ 12133 w 12653"/>
              <a:gd name="connsiteY166" fmla="*/ 3283 h 4040"/>
              <a:gd name="connsiteX167" fmla="*/ 12133 w 12653"/>
              <a:gd name="connsiteY167" fmla="*/ 3324 h 4040"/>
              <a:gd name="connsiteX168" fmla="*/ 12092 w 12653"/>
              <a:gd name="connsiteY168" fmla="*/ 3324 h 4040"/>
              <a:gd name="connsiteX169" fmla="*/ 240 w 12653"/>
              <a:gd name="connsiteY169" fmla="*/ 3196 h 4040"/>
              <a:gd name="connsiteX170" fmla="*/ 240 w 12653"/>
              <a:gd name="connsiteY170" fmla="*/ 3259 h 4040"/>
              <a:gd name="connsiteX171" fmla="*/ 184 w 12653"/>
              <a:gd name="connsiteY171" fmla="*/ 3259 h 4040"/>
              <a:gd name="connsiteX172" fmla="*/ 184 w 12653"/>
              <a:gd name="connsiteY172" fmla="*/ 3196 h 4040"/>
              <a:gd name="connsiteX173" fmla="*/ 240 w 12653"/>
              <a:gd name="connsiteY173" fmla="*/ 3196 h 4040"/>
              <a:gd name="connsiteX174" fmla="*/ 240 w 12653"/>
              <a:gd name="connsiteY174" fmla="*/ 3106 h 4040"/>
              <a:gd name="connsiteX175" fmla="*/ 240 w 12653"/>
              <a:gd name="connsiteY175" fmla="*/ 3177 h 4040"/>
              <a:gd name="connsiteX176" fmla="*/ 184 w 12653"/>
              <a:gd name="connsiteY176" fmla="*/ 3177 h 4040"/>
              <a:gd name="connsiteX177" fmla="*/ 184 w 12653"/>
              <a:gd name="connsiteY177" fmla="*/ 3106 h 4040"/>
              <a:gd name="connsiteX178" fmla="*/ 240 w 12653"/>
              <a:gd name="connsiteY178" fmla="*/ 3106 h 4040"/>
              <a:gd name="connsiteX179" fmla="*/ 102 w 12653"/>
              <a:gd name="connsiteY179" fmla="*/ 3084 h 4040"/>
              <a:gd name="connsiteX180" fmla="*/ 102 w 12653"/>
              <a:gd name="connsiteY180" fmla="*/ 3021 h 4040"/>
              <a:gd name="connsiteX181" fmla="*/ 166 w 12653"/>
              <a:gd name="connsiteY181" fmla="*/ 3021 h 4040"/>
              <a:gd name="connsiteX182" fmla="*/ 166 w 12653"/>
              <a:gd name="connsiteY182" fmla="*/ 3084 h 4040"/>
              <a:gd name="connsiteX183" fmla="*/ 102 w 12653"/>
              <a:gd name="connsiteY183" fmla="*/ 3084 h 4040"/>
              <a:gd name="connsiteX184" fmla="*/ 102 w 12653"/>
              <a:gd name="connsiteY184" fmla="*/ 3177 h 4040"/>
              <a:gd name="connsiteX185" fmla="*/ 102 w 12653"/>
              <a:gd name="connsiteY185" fmla="*/ 3106 h 4040"/>
              <a:gd name="connsiteX186" fmla="*/ 166 w 12653"/>
              <a:gd name="connsiteY186" fmla="*/ 3106 h 4040"/>
              <a:gd name="connsiteX187" fmla="*/ 166 w 12653"/>
              <a:gd name="connsiteY187" fmla="*/ 3177 h 4040"/>
              <a:gd name="connsiteX188" fmla="*/ 102 w 12653"/>
              <a:gd name="connsiteY188" fmla="*/ 3177 h 4040"/>
              <a:gd name="connsiteX189" fmla="*/ 102 w 12653"/>
              <a:gd name="connsiteY189" fmla="*/ 3259 h 4040"/>
              <a:gd name="connsiteX190" fmla="*/ 102 w 12653"/>
              <a:gd name="connsiteY190" fmla="*/ 3201 h 4040"/>
              <a:gd name="connsiteX191" fmla="*/ 162 w 12653"/>
              <a:gd name="connsiteY191" fmla="*/ 3201 h 4040"/>
              <a:gd name="connsiteX192" fmla="*/ 162 w 12653"/>
              <a:gd name="connsiteY192" fmla="*/ 3259 h 4040"/>
              <a:gd name="connsiteX193" fmla="*/ 102 w 12653"/>
              <a:gd name="connsiteY193" fmla="*/ 3259 h 4040"/>
              <a:gd name="connsiteX194" fmla="*/ 162 w 12653"/>
              <a:gd name="connsiteY194" fmla="*/ 3278 h 4040"/>
              <a:gd name="connsiteX195" fmla="*/ 162 w 12653"/>
              <a:gd name="connsiteY195" fmla="*/ 3339 h 4040"/>
              <a:gd name="connsiteX196" fmla="*/ 24 w 12653"/>
              <a:gd name="connsiteY196" fmla="*/ 3339 h 4040"/>
              <a:gd name="connsiteX197" fmla="*/ 24 w 12653"/>
              <a:gd name="connsiteY197" fmla="*/ 3201 h 4040"/>
              <a:gd name="connsiteX198" fmla="*/ 82 w 12653"/>
              <a:gd name="connsiteY198" fmla="*/ 3201 h 4040"/>
              <a:gd name="connsiteX199" fmla="*/ 82 w 12653"/>
              <a:gd name="connsiteY199" fmla="*/ 3278 h 4040"/>
              <a:gd name="connsiteX200" fmla="*/ 162 w 12653"/>
              <a:gd name="connsiteY200" fmla="*/ 3278 h 4040"/>
              <a:gd name="connsiteX201" fmla="*/ 80 w 12653"/>
              <a:gd name="connsiteY201" fmla="*/ 536 h 4040"/>
              <a:gd name="connsiteX202" fmla="*/ 80 w 12653"/>
              <a:gd name="connsiteY202" fmla="*/ 575 h 4040"/>
              <a:gd name="connsiteX203" fmla="*/ 39 w 12653"/>
              <a:gd name="connsiteY203" fmla="*/ 575 h 4040"/>
              <a:gd name="connsiteX204" fmla="*/ 39 w 12653"/>
              <a:gd name="connsiteY204" fmla="*/ 536 h 4040"/>
              <a:gd name="connsiteX205" fmla="*/ 80 w 12653"/>
              <a:gd name="connsiteY205" fmla="*/ 536 h 4040"/>
              <a:gd name="connsiteX206" fmla="*/ 162 w 12653"/>
              <a:gd name="connsiteY206" fmla="*/ 22 h 4040"/>
              <a:gd name="connsiteX207" fmla="*/ 162 w 12653"/>
              <a:gd name="connsiteY207" fmla="*/ 82 h 4040"/>
              <a:gd name="connsiteX208" fmla="*/ 82 w 12653"/>
              <a:gd name="connsiteY208" fmla="*/ 82 h 4040"/>
              <a:gd name="connsiteX209" fmla="*/ 82 w 12653"/>
              <a:gd name="connsiteY209" fmla="*/ 160 h 4040"/>
              <a:gd name="connsiteX210" fmla="*/ 24 w 12653"/>
              <a:gd name="connsiteY210" fmla="*/ 160 h 4040"/>
              <a:gd name="connsiteX211" fmla="*/ 24 w 12653"/>
              <a:gd name="connsiteY211" fmla="*/ 22 h 4040"/>
              <a:gd name="connsiteX212" fmla="*/ 162 w 12653"/>
              <a:gd name="connsiteY212" fmla="*/ 22 h 4040"/>
              <a:gd name="connsiteX213" fmla="*/ 162 w 12653"/>
              <a:gd name="connsiteY213" fmla="*/ 102 h 4040"/>
              <a:gd name="connsiteX214" fmla="*/ 162 w 12653"/>
              <a:gd name="connsiteY214" fmla="*/ 160 h 4040"/>
              <a:gd name="connsiteX215" fmla="*/ 102 w 12653"/>
              <a:gd name="connsiteY215" fmla="*/ 160 h 4040"/>
              <a:gd name="connsiteX216" fmla="*/ 102 w 12653"/>
              <a:gd name="connsiteY216" fmla="*/ 102 h 4040"/>
              <a:gd name="connsiteX217" fmla="*/ 162 w 12653"/>
              <a:gd name="connsiteY217" fmla="*/ 102 h 4040"/>
              <a:gd name="connsiteX218" fmla="*/ 166 w 12653"/>
              <a:gd name="connsiteY218" fmla="*/ 277 h 4040"/>
              <a:gd name="connsiteX219" fmla="*/ 166 w 12653"/>
              <a:gd name="connsiteY219" fmla="*/ 339 h 4040"/>
              <a:gd name="connsiteX220" fmla="*/ 102 w 12653"/>
              <a:gd name="connsiteY220" fmla="*/ 339 h 4040"/>
              <a:gd name="connsiteX221" fmla="*/ 102 w 12653"/>
              <a:gd name="connsiteY221" fmla="*/ 277 h 4040"/>
              <a:gd name="connsiteX222" fmla="*/ 166 w 12653"/>
              <a:gd name="connsiteY222" fmla="*/ 277 h 4040"/>
              <a:gd name="connsiteX223" fmla="*/ 102 w 12653"/>
              <a:gd name="connsiteY223" fmla="*/ 255 h 4040"/>
              <a:gd name="connsiteX224" fmla="*/ 102 w 12653"/>
              <a:gd name="connsiteY224" fmla="*/ 184 h 4040"/>
              <a:gd name="connsiteX225" fmla="*/ 166 w 12653"/>
              <a:gd name="connsiteY225" fmla="*/ 184 h 4040"/>
              <a:gd name="connsiteX226" fmla="*/ 166 w 12653"/>
              <a:gd name="connsiteY226" fmla="*/ 255 h 4040"/>
              <a:gd name="connsiteX227" fmla="*/ 102 w 12653"/>
              <a:gd name="connsiteY227" fmla="*/ 255 h 4040"/>
              <a:gd name="connsiteX228" fmla="*/ 184 w 12653"/>
              <a:gd name="connsiteY228" fmla="*/ 255 h 4040"/>
              <a:gd name="connsiteX229" fmla="*/ 184 w 12653"/>
              <a:gd name="connsiteY229" fmla="*/ 184 h 4040"/>
              <a:gd name="connsiteX230" fmla="*/ 240 w 12653"/>
              <a:gd name="connsiteY230" fmla="*/ 184 h 4040"/>
              <a:gd name="connsiteX231" fmla="*/ 240 w 12653"/>
              <a:gd name="connsiteY231" fmla="*/ 255 h 4040"/>
              <a:gd name="connsiteX232" fmla="*/ 184 w 12653"/>
              <a:gd name="connsiteY232" fmla="*/ 255 h 4040"/>
              <a:gd name="connsiteX233" fmla="*/ 184 w 12653"/>
              <a:gd name="connsiteY233" fmla="*/ 164 h 4040"/>
              <a:gd name="connsiteX234" fmla="*/ 184 w 12653"/>
              <a:gd name="connsiteY234" fmla="*/ 102 h 4040"/>
              <a:gd name="connsiteX235" fmla="*/ 240 w 12653"/>
              <a:gd name="connsiteY235" fmla="*/ 102 h 4040"/>
              <a:gd name="connsiteX236" fmla="*/ 240 w 12653"/>
              <a:gd name="connsiteY236" fmla="*/ 164 h 4040"/>
              <a:gd name="connsiteX237" fmla="*/ 184 w 12653"/>
              <a:gd name="connsiteY237" fmla="*/ 164 h 4040"/>
              <a:gd name="connsiteX238" fmla="*/ 561 w 12653"/>
              <a:gd name="connsiteY238" fmla="*/ 37 h 4040"/>
              <a:gd name="connsiteX239" fmla="*/ 561 w 12653"/>
              <a:gd name="connsiteY239" fmla="*/ 78 h 4040"/>
              <a:gd name="connsiteX240" fmla="*/ 520 w 12653"/>
              <a:gd name="connsiteY240" fmla="*/ 78 h 4040"/>
              <a:gd name="connsiteX241" fmla="*/ 520 w 12653"/>
              <a:gd name="connsiteY241" fmla="*/ 37 h 4040"/>
              <a:gd name="connsiteX242" fmla="*/ 561 w 12653"/>
              <a:gd name="connsiteY242" fmla="*/ 37 h 4040"/>
              <a:gd name="connsiteX243" fmla="*/ 12414 w 12653"/>
              <a:gd name="connsiteY243" fmla="*/ 164 h 4040"/>
              <a:gd name="connsiteX244" fmla="*/ 12414 w 12653"/>
              <a:gd name="connsiteY244" fmla="*/ 102 h 4040"/>
              <a:gd name="connsiteX245" fmla="*/ 12470 w 12653"/>
              <a:gd name="connsiteY245" fmla="*/ 102 h 4040"/>
              <a:gd name="connsiteX246" fmla="*/ 12470 w 12653"/>
              <a:gd name="connsiteY246" fmla="*/ 164 h 4040"/>
              <a:gd name="connsiteX247" fmla="*/ 12414 w 12653"/>
              <a:gd name="connsiteY247" fmla="*/ 164 h 4040"/>
              <a:gd name="connsiteX248" fmla="*/ 12414 w 12653"/>
              <a:gd name="connsiteY248" fmla="*/ 255 h 4040"/>
              <a:gd name="connsiteX249" fmla="*/ 12414 w 12653"/>
              <a:gd name="connsiteY249" fmla="*/ 184 h 4040"/>
              <a:gd name="connsiteX250" fmla="*/ 12470 w 12653"/>
              <a:gd name="connsiteY250" fmla="*/ 184 h 4040"/>
              <a:gd name="connsiteX251" fmla="*/ 12470 w 12653"/>
              <a:gd name="connsiteY251" fmla="*/ 255 h 4040"/>
              <a:gd name="connsiteX252" fmla="*/ 12414 w 12653"/>
              <a:gd name="connsiteY252" fmla="*/ 255 h 4040"/>
              <a:gd name="connsiteX253" fmla="*/ 12552 w 12653"/>
              <a:gd name="connsiteY253" fmla="*/ 596 h 4040"/>
              <a:gd name="connsiteX254" fmla="*/ 12552 w 12653"/>
              <a:gd name="connsiteY254" fmla="*/ 674 h 4040"/>
              <a:gd name="connsiteX255" fmla="*/ 12612 w 12653"/>
              <a:gd name="connsiteY255" fmla="*/ 674 h 4040"/>
              <a:gd name="connsiteX256" fmla="*/ 12612 w 12653"/>
              <a:gd name="connsiteY256" fmla="*/ 2687 h 4040"/>
              <a:gd name="connsiteX257" fmla="*/ 12552 w 12653"/>
              <a:gd name="connsiteY257" fmla="*/ 2687 h 4040"/>
              <a:gd name="connsiteX258" fmla="*/ 12552 w 12653"/>
              <a:gd name="connsiteY258" fmla="*/ 2765 h 4040"/>
              <a:gd name="connsiteX259" fmla="*/ 12500 w 12653"/>
              <a:gd name="connsiteY259" fmla="*/ 2765 h 4040"/>
              <a:gd name="connsiteX260" fmla="*/ 12500 w 12653"/>
              <a:gd name="connsiteY260" fmla="*/ 2916 h 4040"/>
              <a:gd name="connsiteX261" fmla="*/ 12628 w 12653"/>
              <a:gd name="connsiteY261" fmla="*/ 2916 h 4040"/>
              <a:gd name="connsiteX262" fmla="*/ 12628 w 12653"/>
              <a:gd name="connsiteY262" fmla="*/ 3084 h 4040"/>
              <a:gd name="connsiteX263" fmla="*/ 12571 w 12653"/>
              <a:gd name="connsiteY263" fmla="*/ 3084 h 4040"/>
              <a:gd name="connsiteX264" fmla="*/ 12571 w 12653"/>
              <a:gd name="connsiteY264" fmla="*/ 3002 h 4040"/>
              <a:gd name="connsiteX265" fmla="*/ 12470 w 12653"/>
              <a:gd name="connsiteY265" fmla="*/ 3002 h 4040"/>
              <a:gd name="connsiteX266" fmla="*/ 12470 w 12653"/>
              <a:gd name="connsiteY266" fmla="*/ 3084 h 4040"/>
              <a:gd name="connsiteX267" fmla="*/ 12392 w 12653"/>
              <a:gd name="connsiteY267" fmla="*/ 3084 h 4040"/>
              <a:gd name="connsiteX268" fmla="*/ 12392 w 12653"/>
              <a:gd name="connsiteY268" fmla="*/ 3880 h 4040"/>
              <a:gd name="connsiteX269" fmla="*/ 12300 w 12653"/>
              <a:gd name="connsiteY269" fmla="*/ 3880 h 4040"/>
              <a:gd name="connsiteX270" fmla="*/ 12300 w 12653"/>
              <a:gd name="connsiteY270" fmla="*/ 3981 h 4040"/>
              <a:gd name="connsiteX271" fmla="*/ 12392 w 12653"/>
              <a:gd name="connsiteY271" fmla="*/ 3981 h 4040"/>
              <a:gd name="connsiteX272" fmla="*/ 12392 w 12653"/>
              <a:gd name="connsiteY272" fmla="*/ 4040 h 4040"/>
              <a:gd name="connsiteX273" fmla="*/ 12224 w 12653"/>
              <a:gd name="connsiteY273" fmla="*/ 4040 h 4040"/>
              <a:gd name="connsiteX274" fmla="*/ 12224 w 12653"/>
              <a:gd name="connsiteY274" fmla="*/ 3912 h 4040"/>
              <a:gd name="connsiteX275" fmla="*/ 12071 w 12653"/>
              <a:gd name="connsiteY275" fmla="*/ 3912 h 4040"/>
              <a:gd name="connsiteX276" fmla="*/ 12071 w 12653"/>
              <a:gd name="connsiteY276" fmla="*/ 3964 h 4040"/>
              <a:gd name="connsiteX277" fmla="*/ 11995 w 12653"/>
              <a:gd name="connsiteY277" fmla="*/ 3964 h 4040"/>
              <a:gd name="connsiteX278" fmla="*/ 11995 w 12653"/>
              <a:gd name="connsiteY278" fmla="*/ 4025 h 4040"/>
              <a:gd name="connsiteX279" fmla="*/ 658 w 12653"/>
              <a:gd name="connsiteY279" fmla="*/ 4025 h 4040"/>
              <a:gd name="connsiteX280" fmla="*/ 658 w 12653"/>
              <a:gd name="connsiteY280" fmla="*/ 3964 h 4040"/>
              <a:gd name="connsiteX281" fmla="*/ 583 w 12653"/>
              <a:gd name="connsiteY281" fmla="*/ 3964 h 4040"/>
              <a:gd name="connsiteX282" fmla="*/ 583 w 12653"/>
              <a:gd name="connsiteY282" fmla="*/ 3912 h 4040"/>
              <a:gd name="connsiteX283" fmla="*/ 430 w 12653"/>
              <a:gd name="connsiteY283" fmla="*/ 3912 h 4040"/>
              <a:gd name="connsiteX284" fmla="*/ 430 w 12653"/>
              <a:gd name="connsiteY284" fmla="*/ 4040 h 4040"/>
              <a:gd name="connsiteX285" fmla="*/ 261 w 12653"/>
              <a:gd name="connsiteY285" fmla="*/ 4040 h 4040"/>
              <a:gd name="connsiteX286" fmla="*/ 261 w 12653"/>
              <a:gd name="connsiteY286" fmla="*/ 3981 h 4040"/>
              <a:gd name="connsiteX287" fmla="*/ 354 w 12653"/>
              <a:gd name="connsiteY287" fmla="*/ 3981 h 4040"/>
              <a:gd name="connsiteX288" fmla="*/ 354 w 12653"/>
              <a:gd name="connsiteY288" fmla="*/ 3880 h 4040"/>
              <a:gd name="connsiteX289" fmla="*/ 261 w 12653"/>
              <a:gd name="connsiteY289" fmla="*/ 3880 h 4040"/>
              <a:gd name="connsiteX290" fmla="*/ 261 w 12653"/>
              <a:gd name="connsiteY290" fmla="*/ 3787 h 4040"/>
              <a:gd name="connsiteX291" fmla="*/ 184 w 12653"/>
              <a:gd name="connsiteY291" fmla="*/ 3787 h 4040"/>
              <a:gd name="connsiteX292" fmla="*/ 184 w 12653"/>
              <a:gd name="connsiteY292" fmla="*/ 3705 h 4040"/>
              <a:gd name="connsiteX293" fmla="*/ 82 w 12653"/>
              <a:gd name="connsiteY293" fmla="*/ 3705 h 4040"/>
              <a:gd name="connsiteX294" fmla="*/ 82 w 12653"/>
              <a:gd name="connsiteY294" fmla="*/ 3787 h 4040"/>
              <a:gd name="connsiteX295" fmla="*/ 26 w 12653"/>
              <a:gd name="connsiteY295" fmla="*/ 3787 h 4040"/>
              <a:gd name="connsiteX296" fmla="*/ 26 w 12653"/>
              <a:gd name="connsiteY296" fmla="*/ 3619 h 4040"/>
              <a:gd name="connsiteX297" fmla="*/ 153 w 12653"/>
              <a:gd name="connsiteY297" fmla="*/ 3619 h 4040"/>
              <a:gd name="connsiteX298" fmla="*/ 153 w 12653"/>
              <a:gd name="connsiteY298" fmla="*/ 3468 h 4040"/>
              <a:gd name="connsiteX299" fmla="*/ 102 w 12653"/>
              <a:gd name="connsiteY299" fmla="*/ 3468 h 4040"/>
              <a:gd name="connsiteX300" fmla="*/ 102 w 12653"/>
              <a:gd name="connsiteY300" fmla="*/ 3390 h 4040"/>
              <a:gd name="connsiteX301" fmla="*/ 41 w 12653"/>
              <a:gd name="connsiteY301" fmla="*/ 3390 h 4040"/>
              <a:gd name="connsiteX302" fmla="*/ 41 w 12653"/>
              <a:gd name="connsiteY302" fmla="*/ 674 h 4040"/>
              <a:gd name="connsiteX303" fmla="*/ 102 w 12653"/>
              <a:gd name="connsiteY303" fmla="*/ 674 h 4040"/>
              <a:gd name="connsiteX304" fmla="*/ 102 w 12653"/>
              <a:gd name="connsiteY304" fmla="*/ 596 h 4040"/>
              <a:gd name="connsiteX305" fmla="*/ 153 w 12653"/>
              <a:gd name="connsiteY305" fmla="*/ 596 h 4040"/>
              <a:gd name="connsiteX306" fmla="*/ 153 w 12653"/>
              <a:gd name="connsiteY306" fmla="*/ 445 h 4040"/>
              <a:gd name="connsiteX307" fmla="*/ 26 w 12653"/>
              <a:gd name="connsiteY307" fmla="*/ 445 h 4040"/>
              <a:gd name="connsiteX308" fmla="*/ 26 w 12653"/>
              <a:gd name="connsiteY308" fmla="*/ 277 h 4040"/>
              <a:gd name="connsiteX309" fmla="*/ 82 w 12653"/>
              <a:gd name="connsiteY309" fmla="*/ 277 h 4040"/>
              <a:gd name="connsiteX310" fmla="*/ 82 w 12653"/>
              <a:gd name="connsiteY310" fmla="*/ 359 h 4040"/>
              <a:gd name="connsiteX311" fmla="*/ 184 w 12653"/>
              <a:gd name="connsiteY311" fmla="*/ 359 h 4040"/>
              <a:gd name="connsiteX312" fmla="*/ 184 w 12653"/>
              <a:gd name="connsiteY312" fmla="*/ 277 h 4040"/>
              <a:gd name="connsiteX313" fmla="*/ 261 w 12653"/>
              <a:gd name="connsiteY313" fmla="*/ 277 h 4040"/>
              <a:gd name="connsiteX314" fmla="*/ 261 w 12653"/>
              <a:gd name="connsiteY314" fmla="*/ 184 h 4040"/>
              <a:gd name="connsiteX315" fmla="*/ 354 w 12653"/>
              <a:gd name="connsiteY315" fmla="*/ 184 h 4040"/>
              <a:gd name="connsiteX316" fmla="*/ 354 w 12653"/>
              <a:gd name="connsiteY316" fmla="*/ 82 h 4040"/>
              <a:gd name="connsiteX317" fmla="*/ 261 w 12653"/>
              <a:gd name="connsiteY317" fmla="*/ 82 h 4040"/>
              <a:gd name="connsiteX318" fmla="*/ 261 w 12653"/>
              <a:gd name="connsiteY318" fmla="*/ 24 h 4040"/>
              <a:gd name="connsiteX319" fmla="*/ 430 w 12653"/>
              <a:gd name="connsiteY319" fmla="*/ 24 h 4040"/>
              <a:gd name="connsiteX320" fmla="*/ 430 w 12653"/>
              <a:gd name="connsiteY320" fmla="*/ 151 h 4040"/>
              <a:gd name="connsiteX321" fmla="*/ 583 w 12653"/>
              <a:gd name="connsiteY321" fmla="*/ 151 h 4040"/>
              <a:gd name="connsiteX322" fmla="*/ 583 w 12653"/>
              <a:gd name="connsiteY322" fmla="*/ 100 h 4040"/>
              <a:gd name="connsiteX323" fmla="*/ 658 w 12653"/>
              <a:gd name="connsiteY323" fmla="*/ 100 h 4040"/>
              <a:gd name="connsiteX324" fmla="*/ 658 w 12653"/>
              <a:gd name="connsiteY324" fmla="*/ 39 h 4040"/>
              <a:gd name="connsiteX325" fmla="*/ 11995 w 12653"/>
              <a:gd name="connsiteY325" fmla="*/ 39 h 4040"/>
              <a:gd name="connsiteX326" fmla="*/ 11995 w 12653"/>
              <a:gd name="connsiteY326" fmla="*/ 100 h 4040"/>
              <a:gd name="connsiteX327" fmla="*/ 12071 w 12653"/>
              <a:gd name="connsiteY327" fmla="*/ 100 h 4040"/>
              <a:gd name="connsiteX328" fmla="*/ 12071 w 12653"/>
              <a:gd name="connsiteY328" fmla="*/ 151 h 4040"/>
              <a:gd name="connsiteX329" fmla="*/ 12224 w 12653"/>
              <a:gd name="connsiteY329" fmla="*/ 151 h 4040"/>
              <a:gd name="connsiteX330" fmla="*/ 12224 w 12653"/>
              <a:gd name="connsiteY330" fmla="*/ 24 h 4040"/>
              <a:gd name="connsiteX331" fmla="*/ 12392 w 12653"/>
              <a:gd name="connsiteY331" fmla="*/ 24 h 4040"/>
              <a:gd name="connsiteX332" fmla="*/ 12392 w 12653"/>
              <a:gd name="connsiteY332" fmla="*/ 82 h 4040"/>
              <a:gd name="connsiteX333" fmla="*/ 12300 w 12653"/>
              <a:gd name="connsiteY333" fmla="*/ 82 h 4040"/>
              <a:gd name="connsiteX334" fmla="*/ 12300 w 12653"/>
              <a:gd name="connsiteY334" fmla="*/ 184 h 4040"/>
              <a:gd name="connsiteX335" fmla="*/ 12392 w 12653"/>
              <a:gd name="connsiteY335" fmla="*/ 184 h 4040"/>
              <a:gd name="connsiteX336" fmla="*/ 12392 w 12653"/>
              <a:gd name="connsiteY336" fmla="*/ 277 h 4040"/>
              <a:gd name="connsiteX337" fmla="*/ 12470 w 12653"/>
              <a:gd name="connsiteY337" fmla="*/ 277 h 4040"/>
              <a:gd name="connsiteX338" fmla="*/ 12470 w 12653"/>
              <a:gd name="connsiteY338" fmla="*/ 359 h 4040"/>
              <a:gd name="connsiteX339" fmla="*/ 12571 w 12653"/>
              <a:gd name="connsiteY339" fmla="*/ 359 h 4040"/>
              <a:gd name="connsiteX340" fmla="*/ 12571 w 12653"/>
              <a:gd name="connsiteY340" fmla="*/ 277 h 4040"/>
              <a:gd name="connsiteX341" fmla="*/ 12628 w 12653"/>
              <a:gd name="connsiteY341" fmla="*/ 277 h 4040"/>
              <a:gd name="connsiteX342" fmla="*/ 12628 w 12653"/>
              <a:gd name="connsiteY342" fmla="*/ 445 h 4040"/>
              <a:gd name="connsiteX343" fmla="*/ 12500 w 12653"/>
              <a:gd name="connsiteY343" fmla="*/ 445 h 4040"/>
              <a:gd name="connsiteX344" fmla="*/ 12500 w 12653"/>
              <a:gd name="connsiteY344" fmla="*/ 596 h 4040"/>
              <a:gd name="connsiteX345" fmla="*/ 12552 w 12653"/>
              <a:gd name="connsiteY345" fmla="*/ 596 h 4040"/>
              <a:gd name="connsiteX346" fmla="*/ 261 w 12653"/>
              <a:gd name="connsiteY346" fmla="*/ 3962 h 4040"/>
              <a:gd name="connsiteX347" fmla="*/ 261 w 12653"/>
              <a:gd name="connsiteY347" fmla="*/ 3899 h 4040"/>
              <a:gd name="connsiteX348" fmla="*/ 335 w 12653"/>
              <a:gd name="connsiteY348" fmla="*/ 3899 h 4040"/>
              <a:gd name="connsiteX349" fmla="*/ 335 w 12653"/>
              <a:gd name="connsiteY349" fmla="*/ 3962 h 4040"/>
              <a:gd name="connsiteX350" fmla="*/ 261 w 12653"/>
              <a:gd name="connsiteY350" fmla="*/ 3962 h 4040"/>
              <a:gd name="connsiteX351" fmla="*/ 261 w 12653"/>
              <a:gd name="connsiteY351" fmla="*/ 102 h 4040"/>
              <a:gd name="connsiteX352" fmla="*/ 335 w 12653"/>
              <a:gd name="connsiteY352" fmla="*/ 102 h 4040"/>
              <a:gd name="connsiteX353" fmla="*/ 335 w 12653"/>
              <a:gd name="connsiteY353" fmla="*/ 164 h 4040"/>
              <a:gd name="connsiteX354" fmla="*/ 261 w 12653"/>
              <a:gd name="connsiteY354" fmla="*/ 164 h 4040"/>
              <a:gd name="connsiteX355" fmla="*/ 261 w 12653"/>
              <a:gd name="connsiteY355" fmla="*/ 102 h 4040"/>
              <a:gd name="connsiteX356" fmla="*/ 12392 w 12653"/>
              <a:gd name="connsiteY356" fmla="*/ 102 h 4040"/>
              <a:gd name="connsiteX357" fmla="*/ 12392 w 12653"/>
              <a:gd name="connsiteY357" fmla="*/ 164 h 4040"/>
              <a:gd name="connsiteX358" fmla="*/ 12319 w 12653"/>
              <a:gd name="connsiteY358" fmla="*/ 164 h 4040"/>
              <a:gd name="connsiteX359" fmla="*/ 12319 w 12653"/>
              <a:gd name="connsiteY359" fmla="*/ 102 h 4040"/>
              <a:gd name="connsiteX360" fmla="*/ 12392 w 12653"/>
              <a:gd name="connsiteY360" fmla="*/ 102 h 4040"/>
              <a:gd name="connsiteX361" fmla="*/ 12392 w 12653"/>
              <a:gd name="connsiteY361" fmla="*/ 3899 h 4040"/>
              <a:gd name="connsiteX362" fmla="*/ 12392 w 12653"/>
              <a:gd name="connsiteY362" fmla="*/ 3962 h 4040"/>
              <a:gd name="connsiteX363" fmla="*/ 12319 w 12653"/>
              <a:gd name="connsiteY363" fmla="*/ 3962 h 4040"/>
              <a:gd name="connsiteX364" fmla="*/ 12319 w 12653"/>
              <a:gd name="connsiteY364" fmla="*/ 3899 h 4040"/>
              <a:gd name="connsiteX365" fmla="*/ 12392 w 12653"/>
              <a:gd name="connsiteY365" fmla="*/ 3899 h 4040"/>
              <a:gd name="connsiteX366" fmla="*/ 12552 w 12653"/>
              <a:gd name="connsiteY366" fmla="*/ 277 h 4040"/>
              <a:gd name="connsiteX367" fmla="*/ 12552 w 12653"/>
              <a:gd name="connsiteY367" fmla="*/ 339 h 4040"/>
              <a:gd name="connsiteX368" fmla="*/ 12487 w 12653"/>
              <a:gd name="connsiteY368" fmla="*/ 339 h 4040"/>
              <a:gd name="connsiteX369" fmla="*/ 12487 w 12653"/>
              <a:gd name="connsiteY369" fmla="*/ 277 h 4040"/>
              <a:gd name="connsiteX370" fmla="*/ 12552 w 12653"/>
              <a:gd name="connsiteY370" fmla="*/ 277 h 4040"/>
              <a:gd name="connsiteX371" fmla="*/ 12552 w 12653"/>
              <a:gd name="connsiteY371" fmla="*/ 184 h 4040"/>
              <a:gd name="connsiteX372" fmla="*/ 12552 w 12653"/>
              <a:gd name="connsiteY372" fmla="*/ 255 h 4040"/>
              <a:gd name="connsiteX373" fmla="*/ 12487 w 12653"/>
              <a:gd name="connsiteY373" fmla="*/ 255 h 4040"/>
              <a:gd name="connsiteX374" fmla="*/ 12487 w 12653"/>
              <a:gd name="connsiteY374" fmla="*/ 184 h 4040"/>
              <a:gd name="connsiteX375" fmla="*/ 12552 w 12653"/>
              <a:gd name="connsiteY375" fmla="*/ 184 h 4040"/>
              <a:gd name="connsiteX376" fmla="*/ 12552 w 12653"/>
              <a:gd name="connsiteY376" fmla="*/ 102 h 4040"/>
              <a:gd name="connsiteX377" fmla="*/ 12552 w 12653"/>
              <a:gd name="connsiteY377" fmla="*/ 160 h 4040"/>
              <a:gd name="connsiteX378" fmla="*/ 12492 w 12653"/>
              <a:gd name="connsiteY378" fmla="*/ 160 h 4040"/>
              <a:gd name="connsiteX379" fmla="*/ 12492 w 12653"/>
              <a:gd name="connsiteY379" fmla="*/ 102 h 4040"/>
              <a:gd name="connsiteX380" fmla="*/ 12552 w 12653"/>
              <a:gd name="connsiteY380" fmla="*/ 102 h 4040"/>
              <a:gd name="connsiteX381" fmla="*/ 12492 w 12653"/>
              <a:gd name="connsiteY381" fmla="*/ 82 h 4040"/>
              <a:gd name="connsiteX382" fmla="*/ 12492 w 12653"/>
              <a:gd name="connsiteY382" fmla="*/ 22 h 4040"/>
              <a:gd name="connsiteX383" fmla="*/ 12630 w 12653"/>
              <a:gd name="connsiteY383" fmla="*/ 22 h 4040"/>
              <a:gd name="connsiteX384" fmla="*/ 12630 w 12653"/>
              <a:gd name="connsiteY384" fmla="*/ 160 h 4040"/>
              <a:gd name="connsiteX385" fmla="*/ 12571 w 12653"/>
              <a:gd name="connsiteY385" fmla="*/ 160 h 4040"/>
              <a:gd name="connsiteX386" fmla="*/ 12571 w 12653"/>
              <a:gd name="connsiteY386" fmla="*/ 82 h 4040"/>
              <a:gd name="connsiteX387" fmla="*/ 12492 w 12653"/>
              <a:gd name="connsiteY387" fmla="*/ 82 h 4040"/>
              <a:gd name="connsiteX388" fmla="*/ 80 w 12653"/>
              <a:gd name="connsiteY388" fmla="*/ 3489 h 4040"/>
              <a:gd name="connsiteX389" fmla="*/ 80 w 12653"/>
              <a:gd name="connsiteY389" fmla="*/ 3528 h 4040"/>
              <a:gd name="connsiteX390" fmla="*/ 39 w 12653"/>
              <a:gd name="connsiteY390" fmla="*/ 3528 h 4040"/>
              <a:gd name="connsiteX391" fmla="*/ 39 w 12653"/>
              <a:gd name="connsiteY391" fmla="*/ 3489 h 4040"/>
              <a:gd name="connsiteX392" fmla="*/ 80 w 12653"/>
              <a:gd name="connsiteY392" fmla="*/ 3489 h 4040"/>
              <a:gd name="connsiteX393" fmla="*/ 12574 w 12653"/>
              <a:gd name="connsiteY393" fmla="*/ 575 h 4040"/>
              <a:gd name="connsiteX394" fmla="*/ 12574 w 12653"/>
              <a:gd name="connsiteY394" fmla="*/ 536 h 4040"/>
              <a:gd name="connsiteX395" fmla="*/ 12615 w 12653"/>
              <a:gd name="connsiteY395" fmla="*/ 536 h 4040"/>
              <a:gd name="connsiteX396" fmla="*/ 12615 w 12653"/>
              <a:gd name="connsiteY396" fmla="*/ 575 h 4040"/>
              <a:gd name="connsiteX397" fmla="*/ 12574 w 12653"/>
              <a:gd name="connsiteY397" fmla="*/ 575 h 4040"/>
              <a:gd name="connsiteX0" fmla="*/ 12653 w 12653"/>
              <a:gd name="connsiteY0" fmla="*/ 182 h 4040"/>
              <a:gd name="connsiteX1" fmla="*/ 12653 w 12653"/>
              <a:gd name="connsiteY1" fmla="*/ 0 h 4040"/>
              <a:gd name="connsiteX2" fmla="*/ 12470 w 12653"/>
              <a:gd name="connsiteY2" fmla="*/ 0 h 4040"/>
              <a:gd name="connsiteX3" fmla="*/ 12470 w 12653"/>
              <a:gd name="connsiteY3" fmla="*/ 82 h 4040"/>
              <a:gd name="connsiteX4" fmla="*/ 12414 w 12653"/>
              <a:gd name="connsiteY4" fmla="*/ 82 h 4040"/>
              <a:gd name="connsiteX5" fmla="*/ 12414 w 12653"/>
              <a:gd name="connsiteY5" fmla="*/ 0 h 4040"/>
              <a:gd name="connsiteX6" fmla="*/ 12202 w 12653"/>
              <a:gd name="connsiteY6" fmla="*/ 0 h 4040"/>
              <a:gd name="connsiteX7" fmla="*/ 12202 w 12653"/>
              <a:gd name="connsiteY7" fmla="*/ 130 h 4040"/>
              <a:gd name="connsiteX8" fmla="*/ 12092 w 12653"/>
              <a:gd name="connsiteY8" fmla="*/ 130 h 4040"/>
              <a:gd name="connsiteX9" fmla="*/ 12092 w 12653"/>
              <a:gd name="connsiteY9" fmla="*/ 100 h 4040"/>
              <a:gd name="connsiteX10" fmla="*/ 12155 w 12653"/>
              <a:gd name="connsiteY10" fmla="*/ 100 h 4040"/>
              <a:gd name="connsiteX11" fmla="*/ 12155 w 12653"/>
              <a:gd name="connsiteY11" fmla="*/ 15 h 4040"/>
              <a:gd name="connsiteX12" fmla="*/ 12071 w 12653"/>
              <a:gd name="connsiteY12" fmla="*/ 15 h 4040"/>
              <a:gd name="connsiteX13" fmla="*/ 12071 w 12653"/>
              <a:gd name="connsiteY13" fmla="*/ 78 h 4040"/>
              <a:gd name="connsiteX14" fmla="*/ 12017 w 12653"/>
              <a:gd name="connsiteY14" fmla="*/ 78 h 4040"/>
              <a:gd name="connsiteX15" fmla="*/ 12017 w 12653"/>
              <a:gd name="connsiteY15" fmla="*/ 18 h 4040"/>
              <a:gd name="connsiteX16" fmla="*/ 637 w 12653"/>
              <a:gd name="connsiteY16" fmla="*/ 18 h 4040"/>
              <a:gd name="connsiteX17" fmla="*/ 637 w 12653"/>
              <a:gd name="connsiteY17" fmla="*/ 78 h 4040"/>
              <a:gd name="connsiteX18" fmla="*/ 583 w 12653"/>
              <a:gd name="connsiteY18" fmla="*/ 78 h 4040"/>
              <a:gd name="connsiteX19" fmla="*/ 583 w 12653"/>
              <a:gd name="connsiteY19" fmla="*/ 15 h 4040"/>
              <a:gd name="connsiteX20" fmla="*/ 499 w 12653"/>
              <a:gd name="connsiteY20" fmla="*/ 15 h 4040"/>
              <a:gd name="connsiteX21" fmla="*/ 499 w 12653"/>
              <a:gd name="connsiteY21" fmla="*/ 100 h 4040"/>
              <a:gd name="connsiteX22" fmla="*/ 561 w 12653"/>
              <a:gd name="connsiteY22" fmla="*/ 100 h 4040"/>
              <a:gd name="connsiteX23" fmla="*/ 561 w 12653"/>
              <a:gd name="connsiteY23" fmla="*/ 130 h 4040"/>
              <a:gd name="connsiteX24" fmla="*/ 451 w 12653"/>
              <a:gd name="connsiteY24" fmla="*/ 130 h 4040"/>
              <a:gd name="connsiteX25" fmla="*/ 451 w 12653"/>
              <a:gd name="connsiteY25" fmla="*/ 0 h 4040"/>
              <a:gd name="connsiteX26" fmla="*/ 240 w 12653"/>
              <a:gd name="connsiteY26" fmla="*/ 0 h 4040"/>
              <a:gd name="connsiteX27" fmla="*/ 240 w 12653"/>
              <a:gd name="connsiteY27" fmla="*/ 82 h 4040"/>
              <a:gd name="connsiteX28" fmla="*/ 184 w 12653"/>
              <a:gd name="connsiteY28" fmla="*/ 82 h 4040"/>
              <a:gd name="connsiteX29" fmla="*/ 184 w 12653"/>
              <a:gd name="connsiteY29" fmla="*/ 0 h 4040"/>
              <a:gd name="connsiteX30" fmla="*/ 0 w 12653"/>
              <a:gd name="connsiteY30" fmla="*/ 0 h 4040"/>
              <a:gd name="connsiteX31" fmla="*/ 0 w 12653"/>
              <a:gd name="connsiteY31" fmla="*/ 182 h 4040"/>
              <a:gd name="connsiteX32" fmla="*/ 82 w 12653"/>
              <a:gd name="connsiteY32" fmla="*/ 182 h 4040"/>
              <a:gd name="connsiteX33" fmla="*/ 82 w 12653"/>
              <a:gd name="connsiteY33" fmla="*/ 255 h 4040"/>
              <a:gd name="connsiteX34" fmla="*/ 2 w 12653"/>
              <a:gd name="connsiteY34" fmla="*/ 255 h 4040"/>
              <a:gd name="connsiteX35" fmla="*/ 2 w 12653"/>
              <a:gd name="connsiteY35" fmla="*/ 467 h 4040"/>
              <a:gd name="connsiteX36" fmla="*/ 132 w 12653"/>
              <a:gd name="connsiteY36" fmla="*/ 467 h 4040"/>
              <a:gd name="connsiteX37" fmla="*/ 132 w 12653"/>
              <a:gd name="connsiteY37" fmla="*/ 575 h 4040"/>
              <a:gd name="connsiteX38" fmla="*/ 102 w 12653"/>
              <a:gd name="connsiteY38" fmla="*/ 575 h 4040"/>
              <a:gd name="connsiteX39" fmla="*/ 102 w 12653"/>
              <a:gd name="connsiteY39" fmla="*/ 514 h 4040"/>
              <a:gd name="connsiteX40" fmla="*/ 17 w 12653"/>
              <a:gd name="connsiteY40" fmla="*/ 514 h 4040"/>
              <a:gd name="connsiteX41" fmla="*/ 17 w 12653"/>
              <a:gd name="connsiteY41" fmla="*/ 596 h 4040"/>
              <a:gd name="connsiteX42" fmla="*/ 80 w 12653"/>
              <a:gd name="connsiteY42" fmla="*/ 596 h 4040"/>
              <a:gd name="connsiteX43" fmla="*/ 80 w 12653"/>
              <a:gd name="connsiteY43" fmla="*/ 652 h 4040"/>
              <a:gd name="connsiteX44" fmla="*/ 20 w 12653"/>
              <a:gd name="connsiteY44" fmla="*/ 652 h 4040"/>
              <a:gd name="connsiteX45" fmla="*/ 20 w 12653"/>
              <a:gd name="connsiteY45" fmla="*/ 2708 h 4040"/>
              <a:gd name="connsiteX46" fmla="*/ 80 w 12653"/>
              <a:gd name="connsiteY46" fmla="*/ 2708 h 4040"/>
              <a:gd name="connsiteX47" fmla="*/ 80 w 12653"/>
              <a:gd name="connsiteY47" fmla="*/ 2765 h 4040"/>
              <a:gd name="connsiteX48" fmla="*/ 17 w 12653"/>
              <a:gd name="connsiteY48" fmla="*/ 2765 h 4040"/>
              <a:gd name="connsiteX49" fmla="*/ 17 w 12653"/>
              <a:gd name="connsiteY49" fmla="*/ 2847 h 4040"/>
              <a:gd name="connsiteX50" fmla="*/ 102 w 12653"/>
              <a:gd name="connsiteY50" fmla="*/ 2847 h 4040"/>
              <a:gd name="connsiteX51" fmla="*/ 102 w 12653"/>
              <a:gd name="connsiteY51" fmla="*/ 2786 h 4040"/>
              <a:gd name="connsiteX52" fmla="*/ 132 w 12653"/>
              <a:gd name="connsiteY52" fmla="*/ 2786 h 4040"/>
              <a:gd name="connsiteX53" fmla="*/ 132 w 12653"/>
              <a:gd name="connsiteY53" fmla="*/ 2894 h 4040"/>
              <a:gd name="connsiteX54" fmla="*/ 2 w 12653"/>
              <a:gd name="connsiteY54" fmla="*/ 2894 h 4040"/>
              <a:gd name="connsiteX55" fmla="*/ 2 w 12653"/>
              <a:gd name="connsiteY55" fmla="*/ 3106 h 4040"/>
              <a:gd name="connsiteX56" fmla="*/ 82 w 12653"/>
              <a:gd name="connsiteY56" fmla="*/ 3106 h 4040"/>
              <a:gd name="connsiteX57" fmla="*/ 82 w 12653"/>
              <a:gd name="connsiteY57" fmla="*/ 3179 h 4040"/>
              <a:gd name="connsiteX58" fmla="*/ 0 w 12653"/>
              <a:gd name="connsiteY58" fmla="*/ 3179 h 4040"/>
              <a:gd name="connsiteX59" fmla="*/ 0 w 12653"/>
              <a:gd name="connsiteY59" fmla="*/ 3360 h 4040"/>
              <a:gd name="connsiteX60" fmla="*/ 184 w 12653"/>
              <a:gd name="connsiteY60" fmla="*/ 3360 h 4040"/>
              <a:gd name="connsiteX61" fmla="*/ 184 w 12653"/>
              <a:gd name="connsiteY61" fmla="*/ 3278 h 4040"/>
              <a:gd name="connsiteX62" fmla="*/ 240 w 12653"/>
              <a:gd name="connsiteY62" fmla="*/ 3278 h 4040"/>
              <a:gd name="connsiteX63" fmla="*/ 240 w 12653"/>
              <a:gd name="connsiteY63" fmla="*/ 3360 h 4040"/>
              <a:gd name="connsiteX64" fmla="*/ 451 w 12653"/>
              <a:gd name="connsiteY64" fmla="*/ 3360 h 4040"/>
              <a:gd name="connsiteX65" fmla="*/ 451 w 12653"/>
              <a:gd name="connsiteY65" fmla="*/ 3231 h 4040"/>
              <a:gd name="connsiteX66" fmla="*/ 561 w 12653"/>
              <a:gd name="connsiteY66" fmla="*/ 3231 h 4040"/>
              <a:gd name="connsiteX67" fmla="*/ 561 w 12653"/>
              <a:gd name="connsiteY67" fmla="*/ 3261 h 4040"/>
              <a:gd name="connsiteX68" fmla="*/ 499 w 12653"/>
              <a:gd name="connsiteY68" fmla="*/ 3261 h 4040"/>
              <a:gd name="connsiteX69" fmla="*/ 499 w 12653"/>
              <a:gd name="connsiteY69" fmla="*/ 3345 h 4040"/>
              <a:gd name="connsiteX70" fmla="*/ 583 w 12653"/>
              <a:gd name="connsiteY70" fmla="*/ 3345 h 4040"/>
              <a:gd name="connsiteX71" fmla="*/ 583 w 12653"/>
              <a:gd name="connsiteY71" fmla="*/ 3283 h 4040"/>
              <a:gd name="connsiteX72" fmla="*/ 637 w 12653"/>
              <a:gd name="connsiteY72" fmla="*/ 3283 h 4040"/>
              <a:gd name="connsiteX73" fmla="*/ 637 w 12653"/>
              <a:gd name="connsiteY73" fmla="*/ 3343 h 4040"/>
              <a:gd name="connsiteX74" fmla="*/ 12017 w 12653"/>
              <a:gd name="connsiteY74" fmla="*/ 3343 h 4040"/>
              <a:gd name="connsiteX75" fmla="*/ 12017 w 12653"/>
              <a:gd name="connsiteY75" fmla="*/ 3283 h 4040"/>
              <a:gd name="connsiteX76" fmla="*/ 12071 w 12653"/>
              <a:gd name="connsiteY76" fmla="*/ 3283 h 4040"/>
              <a:gd name="connsiteX77" fmla="*/ 12071 w 12653"/>
              <a:gd name="connsiteY77" fmla="*/ 3345 h 4040"/>
              <a:gd name="connsiteX78" fmla="*/ 12155 w 12653"/>
              <a:gd name="connsiteY78" fmla="*/ 3345 h 4040"/>
              <a:gd name="connsiteX79" fmla="*/ 12155 w 12653"/>
              <a:gd name="connsiteY79" fmla="*/ 3261 h 4040"/>
              <a:gd name="connsiteX80" fmla="*/ 12092 w 12653"/>
              <a:gd name="connsiteY80" fmla="*/ 3261 h 4040"/>
              <a:gd name="connsiteX81" fmla="*/ 12092 w 12653"/>
              <a:gd name="connsiteY81" fmla="*/ 3231 h 4040"/>
              <a:gd name="connsiteX82" fmla="*/ 12202 w 12653"/>
              <a:gd name="connsiteY82" fmla="*/ 3231 h 4040"/>
              <a:gd name="connsiteX83" fmla="*/ 12202 w 12653"/>
              <a:gd name="connsiteY83" fmla="*/ 3360 h 4040"/>
              <a:gd name="connsiteX84" fmla="*/ 12414 w 12653"/>
              <a:gd name="connsiteY84" fmla="*/ 3360 h 4040"/>
              <a:gd name="connsiteX85" fmla="*/ 12414 w 12653"/>
              <a:gd name="connsiteY85" fmla="*/ 3278 h 4040"/>
              <a:gd name="connsiteX86" fmla="*/ 12470 w 12653"/>
              <a:gd name="connsiteY86" fmla="*/ 3278 h 4040"/>
              <a:gd name="connsiteX87" fmla="*/ 12470 w 12653"/>
              <a:gd name="connsiteY87" fmla="*/ 3360 h 4040"/>
              <a:gd name="connsiteX88" fmla="*/ 12653 w 12653"/>
              <a:gd name="connsiteY88" fmla="*/ 3360 h 4040"/>
              <a:gd name="connsiteX89" fmla="*/ 12653 w 12653"/>
              <a:gd name="connsiteY89" fmla="*/ 3179 h 4040"/>
              <a:gd name="connsiteX90" fmla="*/ 12571 w 12653"/>
              <a:gd name="connsiteY90" fmla="*/ 3179 h 4040"/>
              <a:gd name="connsiteX91" fmla="*/ 12571 w 12653"/>
              <a:gd name="connsiteY91" fmla="*/ 3106 h 4040"/>
              <a:gd name="connsiteX92" fmla="*/ 12651 w 12653"/>
              <a:gd name="connsiteY92" fmla="*/ 3106 h 4040"/>
              <a:gd name="connsiteX93" fmla="*/ 12651 w 12653"/>
              <a:gd name="connsiteY93" fmla="*/ 2894 h 4040"/>
              <a:gd name="connsiteX94" fmla="*/ 12522 w 12653"/>
              <a:gd name="connsiteY94" fmla="*/ 2894 h 4040"/>
              <a:gd name="connsiteX95" fmla="*/ 12522 w 12653"/>
              <a:gd name="connsiteY95" fmla="*/ 2786 h 4040"/>
              <a:gd name="connsiteX96" fmla="*/ 12552 w 12653"/>
              <a:gd name="connsiteY96" fmla="*/ 2786 h 4040"/>
              <a:gd name="connsiteX97" fmla="*/ 12552 w 12653"/>
              <a:gd name="connsiteY97" fmla="*/ 2847 h 4040"/>
              <a:gd name="connsiteX98" fmla="*/ 12636 w 12653"/>
              <a:gd name="connsiteY98" fmla="*/ 2847 h 4040"/>
              <a:gd name="connsiteX99" fmla="*/ 12636 w 12653"/>
              <a:gd name="connsiteY99" fmla="*/ 2765 h 4040"/>
              <a:gd name="connsiteX100" fmla="*/ 12574 w 12653"/>
              <a:gd name="connsiteY100" fmla="*/ 2765 h 4040"/>
              <a:gd name="connsiteX101" fmla="*/ 12574 w 12653"/>
              <a:gd name="connsiteY101" fmla="*/ 2708 h 4040"/>
              <a:gd name="connsiteX102" fmla="*/ 12634 w 12653"/>
              <a:gd name="connsiteY102" fmla="*/ 2708 h 4040"/>
              <a:gd name="connsiteX103" fmla="*/ 12634 w 12653"/>
              <a:gd name="connsiteY103" fmla="*/ 652 h 4040"/>
              <a:gd name="connsiteX104" fmla="*/ 12574 w 12653"/>
              <a:gd name="connsiteY104" fmla="*/ 652 h 4040"/>
              <a:gd name="connsiteX105" fmla="*/ 12574 w 12653"/>
              <a:gd name="connsiteY105" fmla="*/ 596 h 4040"/>
              <a:gd name="connsiteX106" fmla="*/ 12636 w 12653"/>
              <a:gd name="connsiteY106" fmla="*/ 596 h 4040"/>
              <a:gd name="connsiteX107" fmla="*/ 12636 w 12653"/>
              <a:gd name="connsiteY107" fmla="*/ 514 h 4040"/>
              <a:gd name="connsiteX108" fmla="*/ 12552 w 12653"/>
              <a:gd name="connsiteY108" fmla="*/ 514 h 4040"/>
              <a:gd name="connsiteX109" fmla="*/ 12552 w 12653"/>
              <a:gd name="connsiteY109" fmla="*/ 575 h 4040"/>
              <a:gd name="connsiteX110" fmla="*/ 12522 w 12653"/>
              <a:gd name="connsiteY110" fmla="*/ 575 h 4040"/>
              <a:gd name="connsiteX111" fmla="*/ 12522 w 12653"/>
              <a:gd name="connsiteY111" fmla="*/ 467 h 4040"/>
              <a:gd name="connsiteX112" fmla="*/ 12651 w 12653"/>
              <a:gd name="connsiteY112" fmla="*/ 467 h 4040"/>
              <a:gd name="connsiteX113" fmla="*/ 12651 w 12653"/>
              <a:gd name="connsiteY113" fmla="*/ 255 h 4040"/>
              <a:gd name="connsiteX114" fmla="*/ 12571 w 12653"/>
              <a:gd name="connsiteY114" fmla="*/ 255 h 4040"/>
              <a:gd name="connsiteX115" fmla="*/ 12571 w 12653"/>
              <a:gd name="connsiteY115" fmla="*/ 182 h 4040"/>
              <a:gd name="connsiteX116" fmla="*/ 12653 w 12653"/>
              <a:gd name="connsiteY116" fmla="*/ 182 h 4040"/>
              <a:gd name="connsiteX117" fmla="*/ 561 w 12653"/>
              <a:gd name="connsiteY117" fmla="*/ 3283 h 4040"/>
              <a:gd name="connsiteX118" fmla="*/ 561 w 12653"/>
              <a:gd name="connsiteY118" fmla="*/ 3324 h 4040"/>
              <a:gd name="connsiteX119" fmla="*/ 520 w 12653"/>
              <a:gd name="connsiteY119" fmla="*/ 3324 h 4040"/>
              <a:gd name="connsiteX120" fmla="*/ 520 w 12653"/>
              <a:gd name="connsiteY120" fmla="*/ 3283 h 4040"/>
              <a:gd name="connsiteX121" fmla="*/ 561 w 12653"/>
              <a:gd name="connsiteY121" fmla="*/ 3283 h 4040"/>
              <a:gd name="connsiteX122" fmla="*/ 12092 w 12653"/>
              <a:gd name="connsiteY122" fmla="*/ 78 h 4040"/>
              <a:gd name="connsiteX123" fmla="*/ 12092 w 12653"/>
              <a:gd name="connsiteY123" fmla="*/ 37 h 4040"/>
              <a:gd name="connsiteX124" fmla="*/ 12133 w 12653"/>
              <a:gd name="connsiteY124" fmla="*/ 37 h 4040"/>
              <a:gd name="connsiteX125" fmla="*/ 12133 w 12653"/>
              <a:gd name="connsiteY125" fmla="*/ 78 h 4040"/>
              <a:gd name="connsiteX126" fmla="*/ 12092 w 12653"/>
              <a:gd name="connsiteY126" fmla="*/ 78 h 4040"/>
              <a:gd name="connsiteX127" fmla="*/ 12574 w 12653"/>
              <a:gd name="connsiteY127" fmla="*/ 2825 h 4040"/>
              <a:gd name="connsiteX128" fmla="*/ 12574 w 12653"/>
              <a:gd name="connsiteY128" fmla="*/ 2786 h 4040"/>
              <a:gd name="connsiteX129" fmla="*/ 12615 w 12653"/>
              <a:gd name="connsiteY129" fmla="*/ 2786 h 4040"/>
              <a:gd name="connsiteX130" fmla="*/ 12615 w 12653"/>
              <a:gd name="connsiteY130" fmla="*/ 2825 h 4040"/>
              <a:gd name="connsiteX131" fmla="*/ 12574 w 12653"/>
              <a:gd name="connsiteY131" fmla="*/ 2825 h 4040"/>
              <a:gd name="connsiteX132" fmla="*/ 12492 w 12653"/>
              <a:gd name="connsiteY132" fmla="*/ 3339 h 4040"/>
              <a:gd name="connsiteX133" fmla="*/ 12492 w 12653"/>
              <a:gd name="connsiteY133" fmla="*/ 3278 h 4040"/>
              <a:gd name="connsiteX134" fmla="*/ 12571 w 12653"/>
              <a:gd name="connsiteY134" fmla="*/ 3278 h 4040"/>
              <a:gd name="connsiteX135" fmla="*/ 12571 w 12653"/>
              <a:gd name="connsiteY135" fmla="*/ 3201 h 4040"/>
              <a:gd name="connsiteX136" fmla="*/ 12630 w 12653"/>
              <a:gd name="connsiteY136" fmla="*/ 3201 h 4040"/>
              <a:gd name="connsiteX137" fmla="*/ 12630 w 12653"/>
              <a:gd name="connsiteY137" fmla="*/ 3339 h 4040"/>
              <a:gd name="connsiteX138" fmla="*/ 12492 w 12653"/>
              <a:gd name="connsiteY138" fmla="*/ 3339 h 4040"/>
              <a:gd name="connsiteX139" fmla="*/ 12492 w 12653"/>
              <a:gd name="connsiteY139" fmla="*/ 3259 h 4040"/>
              <a:gd name="connsiteX140" fmla="*/ 12492 w 12653"/>
              <a:gd name="connsiteY140" fmla="*/ 3201 h 4040"/>
              <a:gd name="connsiteX141" fmla="*/ 12552 w 12653"/>
              <a:gd name="connsiteY141" fmla="*/ 3201 h 4040"/>
              <a:gd name="connsiteX142" fmla="*/ 12552 w 12653"/>
              <a:gd name="connsiteY142" fmla="*/ 3259 h 4040"/>
              <a:gd name="connsiteX143" fmla="*/ 12492 w 12653"/>
              <a:gd name="connsiteY143" fmla="*/ 3259 h 4040"/>
              <a:gd name="connsiteX144" fmla="*/ 12487 w 12653"/>
              <a:gd name="connsiteY144" fmla="*/ 3084 h 4040"/>
              <a:gd name="connsiteX145" fmla="*/ 12487 w 12653"/>
              <a:gd name="connsiteY145" fmla="*/ 3021 h 4040"/>
              <a:gd name="connsiteX146" fmla="*/ 12552 w 12653"/>
              <a:gd name="connsiteY146" fmla="*/ 3021 h 4040"/>
              <a:gd name="connsiteX147" fmla="*/ 12552 w 12653"/>
              <a:gd name="connsiteY147" fmla="*/ 3084 h 4040"/>
              <a:gd name="connsiteX148" fmla="*/ 12487 w 12653"/>
              <a:gd name="connsiteY148" fmla="*/ 3084 h 4040"/>
              <a:gd name="connsiteX149" fmla="*/ 12552 w 12653"/>
              <a:gd name="connsiteY149" fmla="*/ 3106 h 4040"/>
              <a:gd name="connsiteX150" fmla="*/ 12552 w 12653"/>
              <a:gd name="connsiteY150" fmla="*/ 3177 h 4040"/>
              <a:gd name="connsiteX151" fmla="*/ 12487 w 12653"/>
              <a:gd name="connsiteY151" fmla="*/ 3177 h 4040"/>
              <a:gd name="connsiteX152" fmla="*/ 12487 w 12653"/>
              <a:gd name="connsiteY152" fmla="*/ 3106 h 4040"/>
              <a:gd name="connsiteX153" fmla="*/ 12552 w 12653"/>
              <a:gd name="connsiteY153" fmla="*/ 3106 h 4040"/>
              <a:gd name="connsiteX154" fmla="*/ 12470 w 12653"/>
              <a:gd name="connsiteY154" fmla="*/ 3196 h 4040"/>
              <a:gd name="connsiteX155" fmla="*/ 12470 w 12653"/>
              <a:gd name="connsiteY155" fmla="*/ 3259 h 4040"/>
              <a:gd name="connsiteX156" fmla="*/ 12414 w 12653"/>
              <a:gd name="connsiteY156" fmla="*/ 3259 h 4040"/>
              <a:gd name="connsiteX157" fmla="*/ 12414 w 12653"/>
              <a:gd name="connsiteY157" fmla="*/ 3196 h 4040"/>
              <a:gd name="connsiteX158" fmla="*/ 12470 w 12653"/>
              <a:gd name="connsiteY158" fmla="*/ 3196 h 4040"/>
              <a:gd name="connsiteX159" fmla="*/ 12470 w 12653"/>
              <a:gd name="connsiteY159" fmla="*/ 3106 h 4040"/>
              <a:gd name="connsiteX160" fmla="*/ 12470 w 12653"/>
              <a:gd name="connsiteY160" fmla="*/ 3177 h 4040"/>
              <a:gd name="connsiteX161" fmla="*/ 12414 w 12653"/>
              <a:gd name="connsiteY161" fmla="*/ 3177 h 4040"/>
              <a:gd name="connsiteX162" fmla="*/ 12414 w 12653"/>
              <a:gd name="connsiteY162" fmla="*/ 3106 h 4040"/>
              <a:gd name="connsiteX163" fmla="*/ 12470 w 12653"/>
              <a:gd name="connsiteY163" fmla="*/ 3106 h 4040"/>
              <a:gd name="connsiteX164" fmla="*/ 12092 w 12653"/>
              <a:gd name="connsiteY164" fmla="*/ 3324 h 4040"/>
              <a:gd name="connsiteX165" fmla="*/ 12092 w 12653"/>
              <a:gd name="connsiteY165" fmla="*/ 3283 h 4040"/>
              <a:gd name="connsiteX166" fmla="*/ 12133 w 12653"/>
              <a:gd name="connsiteY166" fmla="*/ 3283 h 4040"/>
              <a:gd name="connsiteX167" fmla="*/ 12133 w 12653"/>
              <a:gd name="connsiteY167" fmla="*/ 3324 h 4040"/>
              <a:gd name="connsiteX168" fmla="*/ 12092 w 12653"/>
              <a:gd name="connsiteY168" fmla="*/ 3324 h 4040"/>
              <a:gd name="connsiteX169" fmla="*/ 240 w 12653"/>
              <a:gd name="connsiteY169" fmla="*/ 3196 h 4040"/>
              <a:gd name="connsiteX170" fmla="*/ 240 w 12653"/>
              <a:gd name="connsiteY170" fmla="*/ 3259 h 4040"/>
              <a:gd name="connsiteX171" fmla="*/ 184 w 12653"/>
              <a:gd name="connsiteY171" fmla="*/ 3259 h 4040"/>
              <a:gd name="connsiteX172" fmla="*/ 184 w 12653"/>
              <a:gd name="connsiteY172" fmla="*/ 3196 h 4040"/>
              <a:gd name="connsiteX173" fmla="*/ 240 w 12653"/>
              <a:gd name="connsiteY173" fmla="*/ 3196 h 4040"/>
              <a:gd name="connsiteX174" fmla="*/ 240 w 12653"/>
              <a:gd name="connsiteY174" fmla="*/ 3106 h 4040"/>
              <a:gd name="connsiteX175" fmla="*/ 240 w 12653"/>
              <a:gd name="connsiteY175" fmla="*/ 3177 h 4040"/>
              <a:gd name="connsiteX176" fmla="*/ 184 w 12653"/>
              <a:gd name="connsiteY176" fmla="*/ 3177 h 4040"/>
              <a:gd name="connsiteX177" fmla="*/ 184 w 12653"/>
              <a:gd name="connsiteY177" fmla="*/ 3106 h 4040"/>
              <a:gd name="connsiteX178" fmla="*/ 240 w 12653"/>
              <a:gd name="connsiteY178" fmla="*/ 3106 h 4040"/>
              <a:gd name="connsiteX179" fmla="*/ 102 w 12653"/>
              <a:gd name="connsiteY179" fmla="*/ 3084 h 4040"/>
              <a:gd name="connsiteX180" fmla="*/ 102 w 12653"/>
              <a:gd name="connsiteY180" fmla="*/ 3021 h 4040"/>
              <a:gd name="connsiteX181" fmla="*/ 166 w 12653"/>
              <a:gd name="connsiteY181" fmla="*/ 3021 h 4040"/>
              <a:gd name="connsiteX182" fmla="*/ 166 w 12653"/>
              <a:gd name="connsiteY182" fmla="*/ 3084 h 4040"/>
              <a:gd name="connsiteX183" fmla="*/ 102 w 12653"/>
              <a:gd name="connsiteY183" fmla="*/ 3084 h 4040"/>
              <a:gd name="connsiteX184" fmla="*/ 102 w 12653"/>
              <a:gd name="connsiteY184" fmla="*/ 3177 h 4040"/>
              <a:gd name="connsiteX185" fmla="*/ 102 w 12653"/>
              <a:gd name="connsiteY185" fmla="*/ 3106 h 4040"/>
              <a:gd name="connsiteX186" fmla="*/ 166 w 12653"/>
              <a:gd name="connsiteY186" fmla="*/ 3106 h 4040"/>
              <a:gd name="connsiteX187" fmla="*/ 166 w 12653"/>
              <a:gd name="connsiteY187" fmla="*/ 3177 h 4040"/>
              <a:gd name="connsiteX188" fmla="*/ 102 w 12653"/>
              <a:gd name="connsiteY188" fmla="*/ 3177 h 4040"/>
              <a:gd name="connsiteX189" fmla="*/ 102 w 12653"/>
              <a:gd name="connsiteY189" fmla="*/ 3259 h 4040"/>
              <a:gd name="connsiteX190" fmla="*/ 102 w 12653"/>
              <a:gd name="connsiteY190" fmla="*/ 3201 h 4040"/>
              <a:gd name="connsiteX191" fmla="*/ 162 w 12653"/>
              <a:gd name="connsiteY191" fmla="*/ 3201 h 4040"/>
              <a:gd name="connsiteX192" fmla="*/ 162 w 12653"/>
              <a:gd name="connsiteY192" fmla="*/ 3259 h 4040"/>
              <a:gd name="connsiteX193" fmla="*/ 102 w 12653"/>
              <a:gd name="connsiteY193" fmla="*/ 3259 h 4040"/>
              <a:gd name="connsiteX194" fmla="*/ 162 w 12653"/>
              <a:gd name="connsiteY194" fmla="*/ 3278 h 4040"/>
              <a:gd name="connsiteX195" fmla="*/ 162 w 12653"/>
              <a:gd name="connsiteY195" fmla="*/ 3339 h 4040"/>
              <a:gd name="connsiteX196" fmla="*/ 24 w 12653"/>
              <a:gd name="connsiteY196" fmla="*/ 3339 h 4040"/>
              <a:gd name="connsiteX197" fmla="*/ 24 w 12653"/>
              <a:gd name="connsiteY197" fmla="*/ 3201 h 4040"/>
              <a:gd name="connsiteX198" fmla="*/ 82 w 12653"/>
              <a:gd name="connsiteY198" fmla="*/ 3201 h 4040"/>
              <a:gd name="connsiteX199" fmla="*/ 82 w 12653"/>
              <a:gd name="connsiteY199" fmla="*/ 3278 h 4040"/>
              <a:gd name="connsiteX200" fmla="*/ 162 w 12653"/>
              <a:gd name="connsiteY200" fmla="*/ 3278 h 4040"/>
              <a:gd name="connsiteX201" fmla="*/ 80 w 12653"/>
              <a:gd name="connsiteY201" fmla="*/ 536 h 4040"/>
              <a:gd name="connsiteX202" fmla="*/ 80 w 12653"/>
              <a:gd name="connsiteY202" fmla="*/ 575 h 4040"/>
              <a:gd name="connsiteX203" fmla="*/ 39 w 12653"/>
              <a:gd name="connsiteY203" fmla="*/ 575 h 4040"/>
              <a:gd name="connsiteX204" fmla="*/ 39 w 12653"/>
              <a:gd name="connsiteY204" fmla="*/ 536 h 4040"/>
              <a:gd name="connsiteX205" fmla="*/ 80 w 12653"/>
              <a:gd name="connsiteY205" fmla="*/ 536 h 4040"/>
              <a:gd name="connsiteX206" fmla="*/ 162 w 12653"/>
              <a:gd name="connsiteY206" fmla="*/ 22 h 4040"/>
              <a:gd name="connsiteX207" fmla="*/ 162 w 12653"/>
              <a:gd name="connsiteY207" fmla="*/ 82 h 4040"/>
              <a:gd name="connsiteX208" fmla="*/ 82 w 12653"/>
              <a:gd name="connsiteY208" fmla="*/ 82 h 4040"/>
              <a:gd name="connsiteX209" fmla="*/ 82 w 12653"/>
              <a:gd name="connsiteY209" fmla="*/ 160 h 4040"/>
              <a:gd name="connsiteX210" fmla="*/ 24 w 12653"/>
              <a:gd name="connsiteY210" fmla="*/ 160 h 4040"/>
              <a:gd name="connsiteX211" fmla="*/ 24 w 12653"/>
              <a:gd name="connsiteY211" fmla="*/ 22 h 4040"/>
              <a:gd name="connsiteX212" fmla="*/ 162 w 12653"/>
              <a:gd name="connsiteY212" fmla="*/ 22 h 4040"/>
              <a:gd name="connsiteX213" fmla="*/ 162 w 12653"/>
              <a:gd name="connsiteY213" fmla="*/ 102 h 4040"/>
              <a:gd name="connsiteX214" fmla="*/ 162 w 12653"/>
              <a:gd name="connsiteY214" fmla="*/ 160 h 4040"/>
              <a:gd name="connsiteX215" fmla="*/ 102 w 12653"/>
              <a:gd name="connsiteY215" fmla="*/ 160 h 4040"/>
              <a:gd name="connsiteX216" fmla="*/ 102 w 12653"/>
              <a:gd name="connsiteY216" fmla="*/ 102 h 4040"/>
              <a:gd name="connsiteX217" fmla="*/ 162 w 12653"/>
              <a:gd name="connsiteY217" fmla="*/ 102 h 4040"/>
              <a:gd name="connsiteX218" fmla="*/ 166 w 12653"/>
              <a:gd name="connsiteY218" fmla="*/ 277 h 4040"/>
              <a:gd name="connsiteX219" fmla="*/ 166 w 12653"/>
              <a:gd name="connsiteY219" fmla="*/ 339 h 4040"/>
              <a:gd name="connsiteX220" fmla="*/ 102 w 12653"/>
              <a:gd name="connsiteY220" fmla="*/ 339 h 4040"/>
              <a:gd name="connsiteX221" fmla="*/ 102 w 12653"/>
              <a:gd name="connsiteY221" fmla="*/ 277 h 4040"/>
              <a:gd name="connsiteX222" fmla="*/ 166 w 12653"/>
              <a:gd name="connsiteY222" fmla="*/ 277 h 4040"/>
              <a:gd name="connsiteX223" fmla="*/ 102 w 12653"/>
              <a:gd name="connsiteY223" fmla="*/ 255 h 4040"/>
              <a:gd name="connsiteX224" fmla="*/ 102 w 12653"/>
              <a:gd name="connsiteY224" fmla="*/ 184 h 4040"/>
              <a:gd name="connsiteX225" fmla="*/ 166 w 12653"/>
              <a:gd name="connsiteY225" fmla="*/ 184 h 4040"/>
              <a:gd name="connsiteX226" fmla="*/ 166 w 12653"/>
              <a:gd name="connsiteY226" fmla="*/ 255 h 4040"/>
              <a:gd name="connsiteX227" fmla="*/ 102 w 12653"/>
              <a:gd name="connsiteY227" fmla="*/ 255 h 4040"/>
              <a:gd name="connsiteX228" fmla="*/ 184 w 12653"/>
              <a:gd name="connsiteY228" fmla="*/ 255 h 4040"/>
              <a:gd name="connsiteX229" fmla="*/ 184 w 12653"/>
              <a:gd name="connsiteY229" fmla="*/ 184 h 4040"/>
              <a:gd name="connsiteX230" fmla="*/ 240 w 12653"/>
              <a:gd name="connsiteY230" fmla="*/ 184 h 4040"/>
              <a:gd name="connsiteX231" fmla="*/ 240 w 12653"/>
              <a:gd name="connsiteY231" fmla="*/ 255 h 4040"/>
              <a:gd name="connsiteX232" fmla="*/ 184 w 12653"/>
              <a:gd name="connsiteY232" fmla="*/ 255 h 4040"/>
              <a:gd name="connsiteX233" fmla="*/ 184 w 12653"/>
              <a:gd name="connsiteY233" fmla="*/ 164 h 4040"/>
              <a:gd name="connsiteX234" fmla="*/ 184 w 12653"/>
              <a:gd name="connsiteY234" fmla="*/ 102 h 4040"/>
              <a:gd name="connsiteX235" fmla="*/ 240 w 12653"/>
              <a:gd name="connsiteY235" fmla="*/ 102 h 4040"/>
              <a:gd name="connsiteX236" fmla="*/ 240 w 12653"/>
              <a:gd name="connsiteY236" fmla="*/ 164 h 4040"/>
              <a:gd name="connsiteX237" fmla="*/ 184 w 12653"/>
              <a:gd name="connsiteY237" fmla="*/ 164 h 4040"/>
              <a:gd name="connsiteX238" fmla="*/ 561 w 12653"/>
              <a:gd name="connsiteY238" fmla="*/ 37 h 4040"/>
              <a:gd name="connsiteX239" fmla="*/ 561 w 12653"/>
              <a:gd name="connsiteY239" fmla="*/ 78 h 4040"/>
              <a:gd name="connsiteX240" fmla="*/ 520 w 12653"/>
              <a:gd name="connsiteY240" fmla="*/ 78 h 4040"/>
              <a:gd name="connsiteX241" fmla="*/ 520 w 12653"/>
              <a:gd name="connsiteY241" fmla="*/ 37 h 4040"/>
              <a:gd name="connsiteX242" fmla="*/ 561 w 12653"/>
              <a:gd name="connsiteY242" fmla="*/ 37 h 4040"/>
              <a:gd name="connsiteX243" fmla="*/ 12414 w 12653"/>
              <a:gd name="connsiteY243" fmla="*/ 164 h 4040"/>
              <a:gd name="connsiteX244" fmla="*/ 12414 w 12653"/>
              <a:gd name="connsiteY244" fmla="*/ 102 h 4040"/>
              <a:gd name="connsiteX245" fmla="*/ 12470 w 12653"/>
              <a:gd name="connsiteY245" fmla="*/ 102 h 4040"/>
              <a:gd name="connsiteX246" fmla="*/ 12470 w 12653"/>
              <a:gd name="connsiteY246" fmla="*/ 164 h 4040"/>
              <a:gd name="connsiteX247" fmla="*/ 12414 w 12653"/>
              <a:gd name="connsiteY247" fmla="*/ 164 h 4040"/>
              <a:gd name="connsiteX248" fmla="*/ 12414 w 12653"/>
              <a:gd name="connsiteY248" fmla="*/ 255 h 4040"/>
              <a:gd name="connsiteX249" fmla="*/ 12414 w 12653"/>
              <a:gd name="connsiteY249" fmla="*/ 184 h 4040"/>
              <a:gd name="connsiteX250" fmla="*/ 12470 w 12653"/>
              <a:gd name="connsiteY250" fmla="*/ 184 h 4040"/>
              <a:gd name="connsiteX251" fmla="*/ 12470 w 12653"/>
              <a:gd name="connsiteY251" fmla="*/ 255 h 4040"/>
              <a:gd name="connsiteX252" fmla="*/ 12414 w 12653"/>
              <a:gd name="connsiteY252" fmla="*/ 255 h 4040"/>
              <a:gd name="connsiteX253" fmla="*/ 12552 w 12653"/>
              <a:gd name="connsiteY253" fmla="*/ 596 h 4040"/>
              <a:gd name="connsiteX254" fmla="*/ 12552 w 12653"/>
              <a:gd name="connsiteY254" fmla="*/ 674 h 4040"/>
              <a:gd name="connsiteX255" fmla="*/ 12612 w 12653"/>
              <a:gd name="connsiteY255" fmla="*/ 674 h 4040"/>
              <a:gd name="connsiteX256" fmla="*/ 12612 w 12653"/>
              <a:gd name="connsiteY256" fmla="*/ 2687 h 4040"/>
              <a:gd name="connsiteX257" fmla="*/ 12552 w 12653"/>
              <a:gd name="connsiteY257" fmla="*/ 2687 h 4040"/>
              <a:gd name="connsiteX258" fmla="*/ 12552 w 12653"/>
              <a:gd name="connsiteY258" fmla="*/ 2765 h 4040"/>
              <a:gd name="connsiteX259" fmla="*/ 12500 w 12653"/>
              <a:gd name="connsiteY259" fmla="*/ 2765 h 4040"/>
              <a:gd name="connsiteX260" fmla="*/ 12500 w 12653"/>
              <a:gd name="connsiteY260" fmla="*/ 2916 h 4040"/>
              <a:gd name="connsiteX261" fmla="*/ 12628 w 12653"/>
              <a:gd name="connsiteY261" fmla="*/ 2916 h 4040"/>
              <a:gd name="connsiteX262" fmla="*/ 12628 w 12653"/>
              <a:gd name="connsiteY262" fmla="*/ 3084 h 4040"/>
              <a:gd name="connsiteX263" fmla="*/ 12571 w 12653"/>
              <a:gd name="connsiteY263" fmla="*/ 3084 h 4040"/>
              <a:gd name="connsiteX264" fmla="*/ 12571 w 12653"/>
              <a:gd name="connsiteY264" fmla="*/ 3002 h 4040"/>
              <a:gd name="connsiteX265" fmla="*/ 12470 w 12653"/>
              <a:gd name="connsiteY265" fmla="*/ 3002 h 4040"/>
              <a:gd name="connsiteX266" fmla="*/ 12470 w 12653"/>
              <a:gd name="connsiteY266" fmla="*/ 3084 h 4040"/>
              <a:gd name="connsiteX267" fmla="*/ 12392 w 12653"/>
              <a:gd name="connsiteY267" fmla="*/ 3084 h 4040"/>
              <a:gd name="connsiteX268" fmla="*/ 12392 w 12653"/>
              <a:gd name="connsiteY268" fmla="*/ 3177 h 4040"/>
              <a:gd name="connsiteX269" fmla="*/ 12300 w 12653"/>
              <a:gd name="connsiteY269" fmla="*/ 3880 h 4040"/>
              <a:gd name="connsiteX270" fmla="*/ 12300 w 12653"/>
              <a:gd name="connsiteY270" fmla="*/ 3981 h 4040"/>
              <a:gd name="connsiteX271" fmla="*/ 12392 w 12653"/>
              <a:gd name="connsiteY271" fmla="*/ 3981 h 4040"/>
              <a:gd name="connsiteX272" fmla="*/ 12392 w 12653"/>
              <a:gd name="connsiteY272" fmla="*/ 4040 h 4040"/>
              <a:gd name="connsiteX273" fmla="*/ 12224 w 12653"/>
              <a:gd name="connsiteY273" fmla="*/ 4040 h 4040"/>
              <a:gd name="connsiteX274" fmla="*/ 12224 w 12653"/>
              <a:gd name="connsiteY274" fmla="*/ 3912 h 4040"/>
              <a:gd name="connsiteX275" fmla="*/ 12071 w 12653"/>
              <a:gd name="connsiteY275" fmla="*/ 3912 h 4040"/>
              <a:gd name="connsiteX276" fmla="*/ 12071 w 12653"/>
              <a:gd name="connsiteY276" fmla="*/ 3964 h 4040"/>
              <a:gd name="connsiteX277" fmla="*/ 11995 w 12653"/>
              <a:gd name="connsiteY277" fmla="*/ 3964 h 4040"/>
              <a:gd name="connsiteX278" fmla="*/ 11995 w 12653"/>
              <a:gd name="connsiteY278" fmla="*/ 4025 h 4040"/>
              <a:gd name="connsiteX279" fmla="*/ 658 w 12653"/>
              <a:gd name="connsiteY279" fmla="*/ 4025 h 4040"/>
              <a:gd name="connsiteX280" fmla="*/ 658 w 12653"/>
              <a:gd name="connsiteY280" fmla="*/ 3964 h 4040"/>
              <a:gd name="connsiteX281" fmla="*/ 583 w 12653"/>
              <a:gd name="connsiteY281" fmla="*/ 3964 h 4040"/>
              <a:gd name="connsiteX282" fmla="*/ 583 w 12653"/>
              <a:gd name="connsiteY282" fmla="*/ 3912 h 4040"/>
              <a:gd name="connsiteX283" fmla="*/ 430 w 12653"/>
              <a:gd name="connsiteY283" fmla="*/ 3912 h 4040"/>
              <a:gd name="connsiteX284" fmla="*/ 430 w 12653"/>
              <a:gd name="connsiteY284" fmla="*/ 4040 h 4040"/>
              <a:gd name="connsiteX285" fmla="*/ 261 w 12653"/>
              <a:gd name="connsiteY285" fmla="*/ 4040 h 4040"/>
              <a:gd name="connsiteX286" fmla="*/ 261 w 12653"/>
              <a:gd name="connsiteY286" fmla="*/ 3981 h 4040"/>
              <a:gd name="connsiteX287" fmla="*/ 354 w 12653"/>
              <a:gd name="connsiteY287" fmla="*/ 3981 h 4040"/>
              <a:gd name="connsiteX288" fmla="*/ 354 w 12653"/>
              <a:gd name="connsiteY288" fmla="*/ 3880 h 4040"/>
              <a:gd name="connsiteX289" fmla="*/ 261 w 12653"/>
              <a:gd name="connsiteY289" fmla="*/ 3880 h 4040"/>
              <a:gd name="connsiteX290" fmla="*/ 261 w 12653"/>
              <a:gd name="connsiteY290" fmla="*/ 3787 h 4040"/>
              <a:gd name="connsiteX291" fmla="*/ 184 w 12653"/>
              <a:gd name="connsiteY291" fmla="*/ 3787 h 4040"/>
              <a:gd name="connsiteX292" fmla="*/ 184 w 12653"/>
              <a:gd name="connsiteY292" fmla="*/ 3705 h 4040"/>
              <a:gd name="connsiteX293" fmla="*/ 82 w 12653"/>
              <a:gd name="connsiteY293" fmla="*/ 3705 h 4040"/>
              <a:gd name="connsiteX294" fmla="*/ 82 w 12653"/>
              <a:gd name="connsiteY294" fmla="*/ 3787 h 4040"/>
              <a:gd name="connsiteX295" fmla="*/ 26 w 12653"/>
              <a:gd name="connsiteY295" fmla="*/ 3787 h 4040"/>
              <a:gd name="connsiteX296" fmla="*/ 26 w 12653"/>
              <a:gd name="connsiteY296" fmla="*/ 3619 h 4040"/>
              <a:gd name="connsiteX297" fmla="*/ 153 w 12653"/>
              <a:gd name="connsiteY297" fmla="*/ 3619 h 4040"/>
              <a:gd name="connsiteX298" fmla="*/ 153 w 12653"/>
              <a:gd name="connsiteY298" fmla="*/ 3468 h 4040"/>
              <a:gd name="connsiteX299" fmla="*/ 102 w 12653"/>
              <a:gd name="connsiteY299" fmla="*/ 3468 h 4040"/>
              <a:gd name="connsiteX300" fmla="*/ 102 w 12653"/>
              <a:gd name="connsiteY300" fmla="*/ 3390 h 4040"/>
              <a:gd name="connsiteX301" fmla="*/ 41 w 12653"/>
              <a:gd name="connsiteY301" fmla="*/ 3390 h 4040"/>
              <a:gd name="connsiteX302" fmla="*/ 41 w 12653"/>
              <a:gd name="connsiteY302" fmla="*/ 674 h 4040"/>
              <a:gd name="connsiteX303" fmla="*/ 102 w 12653"/>
              <a:gd name="connsiteY303" fmla="*/ 674 h 4040"/>
              <a:gd name="connsiteX304" fmla="*/ 102 w 12653"/>
              <a:gd name="connsiteY304" fmla="*/ 596 h 4040"/>
              <a:gd name="connsiteX305" fmla="*/ 153 w 12653"/>
              <a:gd name="connsiteY305" fmla="*/ 596 h 4040"/>
              <a:gd name="connsiteX306" fmla="*/ 153 w 12653"/>
              <a:gd name="connsiteY306" fmla="*/ 445 h 4040"/>
              <a:gd name="connsiteX307" fmla="*/ 26 w 12653"/>
              <a:gd name="connsiteY307" fmla="*/ 445 h 4040"/>
              <a:gd name="connsiteX308" fmla="*/ 26 w 12653"/>
              <a:gd name="connsiteY308" fmla="*/ 277 h 4040"/>
              <a:gd name="connsiteX309" fmla="*/ 82 w 12653"/>
              <a:gd name="connsiteY309" fmla="*/ 277 h 4040"/>
              <a:gd name="connsiteX310" fmla="*/ 82 w 12653"/>
              <a:gd name="connsiteY310" fmla="*/ 359 h 4040"/>
              <a:gd name="connsiteX311" fmla="*/ 184 w 12653"/>
              <a:gd name="connsiteY311" fmla="*/ 359 h 4040"/>
              <a:gd name="connsiteX312" fmla="*/ 184 w 12653"/>
              <a:gd name="connsiteY312" fmla="*/ 277 h 4040"/>
              <a:gd name="connsiteX313" fmla="*/ 261 w 12653"/>
              <a:gd name="connsiteY313" fmla="*/ 277 h 4040"/>
              <a:gd name="connsiteX314" fmla="*/ 261 w 12653"/>
              <a:gd name="connsiteY314" fmla="*/ 184 h 4040"/>
              <a:gd name="connsiteX315" fmla="*/ 354 w 12653"/>
              <a:gd name="connsiteY315" fmla="*/ 184 h 4040"/>
              <a:gd name="connsiteX316" fmla="*/ 354 w 12653"/>
              <a:gd name="connsiteY316" fmla="*/ 82 h 4040"/>
              <a:gd name="connsiteX317" fmla="*/ 261 w 12653"/>
              <a:gd name="connsiteY317" fmla="*/ 82 h 4040"/>
              <a:gd name="connsiteX318" fmla="*/ 261 w 12653"/>
              <a:gd name="connsiteY318" fmla="*/ 24 h 4040"/>
              <a:gd name="connsiteX319" fmla="*/ 430 w 12653"/>
              <a:gd name="connsiteY319" fmla="*/ 24 h 4040"/>
              <a:gd name="connsiteX320" fmla="*/ 430 w 12653"/>
              <a:gd name="connsiteY320" fmla="*/ 151 h 4040"/>
              <a:gd name="connsiteX321" fmla="*/ 583 w 12653"/>
              <a:gd name="connsiteY321" fmla="*/ 151 h 4040"/>
              <a:gd name="connsiteX322" fmla="*/ 583 w 12653"/>
              <a:gd name="connsiteY322" fmla="*/ 100 h 4040"/>
              <a:gd name="connsiteX323" fmla="*/ 658 w 12653"/>
              <a:gd name="connsiteY323" fmla="*/ 100 h 4040"/>
              <a:gd name="connsiteX324" fmla="*/ 658 w 12653"/>
              <a:gd name="connsiteY324" fmla="*/ 39 h 4040"/>
              <a:gd name="connsiteX325" fmla="*/ 11995 w 12653"/>
              <a:gd name="connsiteY325" fmla="*/ 39 h 4040"/>
              <a:gd name="connsiteX326" fmla="*/ 11995 w 12653"/>
              <a:gd name="connsiteY326" fmla="*/ 100 h 4040"/>
              <a:gd name="connsiteX327" fmla="*/ 12071 w 12653"/>
              <a:gd name="connsiteY327" fmla="*/ 100 h 4040"/>
              <a:gd name="connsiteX328" fmla="*/ 12071 w 12653"/>
              <a:gd name="connsiteY328" fmla="*/ 151 h 4040"/>
              <a:gd name="connsiteX329" fmla="*/ 12224 w 12653"/>
              <a:gd name="connsiteY329" fmla="*/ 151 h 4040"/>
              <a:gd name="connsiteX330" fmla="*/ 12224 w 12653"/>
              <a:gd name="connsiteY330" fmla="*/ 24 h 4040"/>
              <a:gd name="connsiteX331" fmla="*/ 12392 w 12653"/>
              <a:gd name="connsiteY331" fmla="*/ 24 h 4040"/>
              <a:gd name="connsiteX332" fmla="*/ 12392 w 12653"/>
              <a:gd name="connsiteY332" fmla="*/ 82 h 4040"/>
              <a:gd name="connsiteX333" fmla="*/ 12300 w 12653"/>
              <a:gd name="connsiteY333" fmla="*/ 82 h 4040"/>
              <a:gd name="connsiteX334" fmla="*/ 12300 w 12653"/>
              <a:gd name="connsiteY334" fmla="*/ 184 h 4040"/>
              <a:gd name="connsiteX335" fmla="*/ 12392 w 12653"/>
              <a:gd name="connsiteY335" fmla="*/ 184 h 4040"/>
              <a:gd name="connsiteX336" fmla="*/ 12392 w 12653"/>
              <a:gd name="connsiteY336" fmla="*/ 277 h 4040"/>
              <a:gd name="connsiteX337" fmla="*/ 12470 w 12653"/>
              <a:gd name="connsiteY337" fmla="*/ 277 h 4040"/>
              <a:gd name="connsiteX338" fmla="*/ 12470 w 12653"/>
              <a:gd name="connsiteY338" fmla="*/ 359 h 4040"/>
              <a:gd name="connsiteX339" fmla="*/ 12571 w 12653"/>
              <a:gd name="connsiteY339" fmla="*/ 359 h 4040"/>
              <a:gd name="connsiteX340" fmla="*/ 12571 w 12653"/>
              <a:gd name="connsiteY340" fmla="*/ 277 h 4040"/>
              <a:gd name="connsiteX341" fmla="*/ 12628 w 12653"/>
              <a:gd name="connsiteY341" fmla="*/ 277 h 4040"/>
              <a:gd name="connsiteX342" fmla="*/ 12628 w 12653"/>
              <a:gd name="connsiteY342" fmla="*/ 445 h 4040"/>
              <a:gd name="connsiteX343" fmla="*/ 12500 w 12653"/>
              <a:gd name="connsiteY343" fmla="*/ 445 h 4040"/>
              <a:gd name="connsiteX344" fmla="*/ 12500 w 12653"/>
              <a:gd name="connsiteY344" fmla="*/ 596 h 4040"/>
              <a:gd name="connsiteX345" fmla="*/ 12552 w 12653"/>
              <a:gd name="connsiteY345" fmla="*/ 596 h 4040"/>
              <a:gd name="connsiteX346" fmla="*/ 261 w 12653"/>
              <a:gd name="connsiteY346" fmla="*/ 3962 h 4040"/>
              <a:gd name="connsiteX347" fmla="*/ 261 w 12653"/>
              <a:gd name="connsiteY347" fmla="*/ 3899 h 4040"/>
              <a:gd name="connsiteX348" fmla="*/ 335 w 12653"/>
              <a:gd name="connsiteY348" fmla="*/ 3899 h 4040"/>
              <a:gd name="connsiteX349" fmla="*/ 335 w 12653"/>
              <a:gd name="connsiteY349" fmla="*/ 3962 h 4040"/>
              <a:gd name="connsiteX350" fmla="*/ 261 w 12653"/>
              <a:gd name="connsiteY350" fmla="*/ 3962 h 4040"/>
              <a:gd name="connsiteX351" fmla="*/ 261 w 12653"/>
              <a:gd name="connsiteY351" fmla="*/ 102 h 4040"/>
              <a:gd name="connsiteX352" fmla="*/ 335 w 12653"/>
              <a:gd name="connsiteY352" fmla="*/ 102 h 4040"/>
              <a:gd name="connsiteX353" fmla="*/ 335 w 12653"/>
              <a:gd name="connsiteY353" fmla="*/ 164 h 4040"/>
              <a:gd name="connsiteX354" fmla="*/ 261 w 12653"/>
              <a:gd name="connsiteY354" fmla="*/ 164 h 4040"/>
              <a:gd name="connsiteX355" fmla="*/ 261 w 12653"/>
              <a:gd name="connsiteY355" fmla="*/ 102 h 4040"/>
              <a:gd name="connsiteX356" fmla="*/ 12392 w 12653"/>
              <a:gd name="connsiteY356" fmla="*/ 102 h 4040"/>
              <a:gd name="connsiteX357" fmla="*/ 12392 w 12653"/>
              <a:gd name="connsiteY357" fmla="*/ 164 h 4040"/>
              <a:gd name="connsiteX358" fmla="*/ 12319 w 12653"/>
              <a:gd name="connsiteY358" fmla="*/ 164 h 4040"/>
              <a:gd name="connsiteX359" fmla="*/ 12319 w 12653"/>
              <a:gd name="connsiteY359" fmla="*/ 102 h 4040"/>
              <a:gd name="connsiteX360" fmla="*/ 12392 w 12653"/>
              <a:gd name="connsiteY360" fmla="*/ 102 h 4040"/>
              <a:gd name="connsiteX361" fmla="*/ 12392 w 12653"/>
              <a:gd name="connsiteY361" fmla="*/ 3899 h 4040"/>
              <a:gd name="connsiteX362" fmla="*/ 12392 w 12653"/>
              <a:gd name="connsiteY362" fmla="*/ 3962 h 4040"/>
              <a:gd name="connsiteX363" fmla="*/ 12319 w 12653"/>
              <a:gd name="connsiteY363" fmla="*/ 3962 h 4040"/>
              <a:gd name="connsiteX364" fmla="*/ 12319 w 12653"/>
              <a:gd name="connsiteY364" fmla="*/ 3899 h 4040"/>
              <a:gd name="connsiteX365" fmla="*/ 12392 w 12653"/>
              <a:gd name="connsiteY365" fmla="*/ 3899 h 4040"/>
              <a:gd name="connsiteX366" fmla="*/ 12552 w 12653"/>
              <a:gd name="connsiteY366" fmla="*/ 277 h 4040"/>
              <a:gd name="connsiteX367" fmla="*/ 12552 w 12653"/>
              <a:gd name="connsiteY367" fmla="*/ 339 h 4040"/>
              <a:gd name="connsiteX368" fmla="*/ 12487 w 12653"/>
              <a:gd name="connsiteY368" fmla="*/ 339 h 4040"/>
              <a:gd name="connsiteX369" fmla="*/ 12487 w 12653"/>
              <a:gd name="connsiteY369" fmla="*/ 277 h 4040"/>
              <a:gd name="connsiteX370" fmla="*/ 12552 w 12653"/>
              <a:gd name="connsiteY370" fmla="*/ 277 h 4040"/>
              <a:gd name="connsiteX371" fmla="*/ 12552 w 12653"/>
              <a:gd name="connsiteY371" fmla="*/ 184 h 4040"/>
              <a:gd name="connsiteX372" fmla="*/ 12552 w 12653"/>
              <a:gd name="connsiteY372" fmla="*/ 255 h 4040"/>
              <a:gd name="connsiteX373" fmla="*/ 12487 w 12653"/>
              <a:gd name="connsiteY373" fmla="*/ 255 h 4040"/>
              <a:gd name="connsiteX374" fmla="*/ 12487 w 12653"/>
              <a:gd name="connsiteY374" fmla="*/ 184 h 4040"/>
              <a:gd name="connsiteX375" fmla="*/ 12552 w 12653"/>
              <a:gd name="connsiteY375" fmla="*/ 184 h 4040"/>
              <a:gd name="connsiteX376" fmla="*/ 12552 w 12653"/>
              <a:gd name="connsiteY376" fmla="*/ 102 h 4040"/>
              <a:gd name="connsiteX377" fmla="*/ 12552 w 12653"/>
              <a:gd name="connsiteY377" fmla="*/ 160 h 4040"/>
              <a:gd name="connsiteX378" fmla="*/ 12492 w 12653"/>
              <a:gd name="connsiteY378" fmla="*/ 160 h 4040"/>
              <a:gd name="connsiteX379" fmla="*/ 12492 w 12653"/>
              <a:gd name="connsiteY379" fmla="*/ 102 h 4040"/>
              <a:gd name="connsiteX380" fmla="*/ 12552 w 12653"/>
              <a:gd name="connsiteY380" fmla="*/ 102 h 4040"/>
              <a:gd name="connsiteX381" fmla="*/ 12492 w 12653"/>
              <a:gd name="connsiteY381" fmla="*/ 82 h 4040"/>
              <a:gd name="connsiteX382" fmla="*/ 12492 w 12653"/>
              <a:gd name="connsiteY382" fmla="*/ 22 h 4040"/>
              <a:gd name="connsiteX383" fmla="*/ 12630 w 12653"/>
              <a:gd name="connsiteY383" fmla="*/ 22 h 4040"/>
              <a:gd name="connsiteX384" fmla="*/ 12630 w 12653"/>
              <a:gd name="connsiteY384" fmla="*/ 160 h 4040"/>
              <a:gd name="connsiteX385" fmla="*/ 12571 w 12653"/>
              <a:gd name="connsiteY385" fmla="*/ 160 h 4040"/>
              <a:gd name="connsiteX386" fmla="*/ 12571 w 12653"/>
              <a:gd name="connsiteY386" fmla="*/ 82 h 4040"/>
              <a:gd name="connsiteX387" fmla="*/ 12492 w 12653"/>
              <a:gd name="connsiteY387" fmla="*/ 82 h 4040"/>
              <a:gd name="connsiteX388" fmla="*/ 80 w 12653"/>
              <a:gd name="connsiteY388" fmla="*/ 3489 h 4040"/>
              <a:gd name="connsiteX389" fmla="*/ 80 w 12653"/>
              <a:gd name="connsiteY389" fmla="*/ 3528 h 4040"/>
              <a:gd name="connsiteX390" fmla="*/ 39 w 12653"/>
              <a:gd name="connsiteY390" fmla="*/ 3528 h 4040"/>
              <a:gd name="connsiteX391" fmla="*/ 39 w 12653"/>
              <a:gd name="connsiteY391" fmla="*/ 3489 h 4040"/>
              <a:gd name="connsiteX392" fmla="*/ 80 w 12653"/>
              <a:gd name="connsiteY392" fmla="*/ 3489 h 4040"/>
              <a:gd name="connsiteX393" fmla="*/ 12574 w 12653"/>
              <a:gd name="connsiteY393" fmla="*/ 575 h 4040"/>
              <a:gd name="connsiteX394" fmla="*/ 12574 w 12653"/>
              <a:gd name="connsiteY394" fmla="*/ 536 h 4040"/>
              <a:gd name="connsiteX395" fmla="*/ 12615 w 12653"/>
              <a:gd name="connsiteY395" fmla="*/ 536 h 4040"/>
              <a:gd name="connsiteX396" fmla="*/ 12615 w 12653"/>
              <a:gd name="connsiteY396" fmla="*/ 575 h 4040"/>
              <a:gd name="connsiteX397" fmla="*/ 12574 w 12653"/>
              <a:gd name="connsiteY397" fmla="*/ 575 h 4040"/>
              <a:gd name="connsiteX0" fmla="*/ 12653 w 12653"/>
              <a:gd name="connsiteY0" fmla="*/ 182 h 4040"/>
              <a:gd name="connsiteX1" fmla="*/ 12653 w 12653"/>
              <a:gd name="connsiteY1" fmla="*/ 0 h 4040"/>
              <a:gd name="connsiteX2" fmla="*/ 12470 w 12653"/>
              <a:gd name="connsiteY2" fmla="*/ 0 h 4040"/>
              <a:gd name="connsiteX3" fmla="*/ 12470 w 12653"/>
              <a:gd name="connsiteY3" fmla="*/ 82 h 4040"/>
              <a:gd name="connsiteX4" fmla="*/ 12414 w 12653"/>
              <a:gd name="connsiteY4" fmla="*/ 82 h 4040"/>
              <a:gd name="connsiteX5" fmla="*/ 12414 w 12653"/>
              <a:gd name="connsiteY5" fmla="*/ 0 h 4040"/>
              <a:gd name="connsiteX6" fmla="*/ 12202 w 12653"/>
              <a:gd name="connsiteY6" fmla="*/ 0 h 4040"/>
              <a:gd name="connsiteX7" fmla="*/ 12202 w 12653"/>
              <a:gd name="connsiteY7" fmla="*/ 130 h 4040"/>
              <a:gd name="connsiteX8" fmla="*/ 12092 w 12653"/>
              <a:gd name="connsiteY8" fmla="*/ 130 h 4040"/>
              <a:gd name="connsiteX9" fmla="*/ 12092 w 12653"/>
              <a:gd name="connsiteY9" fmla="*/ 100 h 4040"/>
              <a:gd name="connsiteX10" fmla="*/ 12155 w 12653"/>
              <a:gd name="connsiteY10" fmla="*/ 100 h 4040"/>
              <a:gd name="connsiteX11" fmla="*/ 12155 w 12653"/>
              <a:gd name="connsiteY11" fmla="*/ 15 h 4040"/>
              <a:gd name="connsiteX12" fmla="*/ 12071 w 12653"/>
              <a:gd name="connsiteY12" fmla="*/ 15 h 4040"/>
              <a:gd name="connsiteX13" fmla="*/ 12071 w 12653"/>
              <a:gd name="connsiteY13" fmla="*/ 78 h 4040"/>
              <a:gd name="connsiteX14" fmla="*/ 12017 w 12653"/>
              <a:gd name="connsiteY14" fmla="*/ 78 h 4040"/>
              <a:gd name="connsiteX15" fmla="*/ 12017 w 12653"/>
              <a:gd name="connsiteY15" fmla="*/ 18 h 4040"/>
              <a:gd name="connsiteX16" fmla="*/ 637 w 12653"/>
              <a:gd name="connsiteY16" fmla="*/ 18 h 4040"/>
              <a:gd name="connsiteX17" fmla="*/ 637 w 12653"/>
              <a:gd name="connsiteY17" fmla="*/ 78 h 4040"/>
              <a:gd name="connsiteX18" fmla="*/ 583 w 12653"/>
              <a:gd name="connsiteY18" fmla="*/ 78 h 4040"/>
              <a:gd name="connsiteX19" fmla="*/ 583 w 12653"/>
              <a:gd name="connsiteY19" fmla="*/ 15 h 4040"/>
              <a:gd name="connsiteX20" fmla="*/ 499 w 12653"/>
              <a:gd name="connsiteY20" fmla="*/ 15 h 4040"/>
              <a:gd name="connsiteX21" fmla="*/ 499 w 12653"/>
              <a:gd name="connsiteY21" fmla="*/ 100 h 4040"/>
              <a:gd name="connsiteX22" fmla="*/ 561 w 12653"/>
              <a:gd name="connsiteY22" fmla="*/ 100 h 4040"/>
              <a:gd name="connsiteX23" fmla="*/ 561 w 12653"/>
              <a:gd name="connsiteY23" fmla="*/ 130 h 4040"/>
              <a:gd name="connsiteX24" fmla="*/ 451 w 12653"/>
              <a:gd name="connsiteY24" fmla="*/ 130 h 4040"/>
              <a:gd name="connsiteX25" fmla="*/ 451 w 12653"/>
              <a:gd name="connsiteY25" fmla="*/ 0 h 4040"/>
              <a:gd name="connsiteX26" fmla="*/ 240 w 12653"/>
              <a:gd name="connsiteY26" fmla="*/ 0 h 4040"/>
              <a:gd name="connsiteX27" fmla="*/ 240 w 12653"/>
              <a:gd name="connsiteY27" fmla="*/ 82 h 4040"/>
              <a:gd name="connsiteX28" fmla="*/ 184 w 12653"/>
              <a:gd name="connsiteY28" fmla="*/ 82 h 4040"/>
              <a:gd name="connsiteX29" fmla="*/ 184 w 12653"/>
              <a:gd name="connsiteY29" fmla="*/ 0 h 4040"/>
              <a:gd name="connsiteX30" fmla="*/ 0 w 12653"/>
              <a:gd name="connsiteY30" fmla="*/ 0 h 4040"/>
              <a:gd name="connsiteX31" fmla="*/ 0 w 12653"/>
              <a:gd name="connsiteY31" fmla="*/ 182 h 4040"/>
              <a:gd name="connsiteX32" fmla="*/ 82 w 12653"/>
              <a:gd name="connsiteY32" fmla="*/ 182 h 4040"/>
              <a:gd name="connsiteX33" fmla="*/ 82 w 12653"/>
              <a:gd name="connsiteY33" fmla="*/ 255 h 4040"/>
              <a:gd name="connsiteX34" fmla="*/ 2 w 12653"/>
              <a:gd name="connsiteY34" fmla="*/ 255 h 4040"/>
              <a:gd name="connsiteX35" fmla="*/ 2 w 12653"/>
              <a:gd name="connsiteY35" fmla="*/ 467 h 4040"/>
              <a:gd name="connsiteX36" fmla="*/ 132 w 12653"/>
              <a:gd name="connsiteY36" fmla="*/ 467 h 4040"/>
              <a:gd name="connsiteX37" fmla="*/ 132 w 12653"/>
              <a:gd name="connsiteY37" fmla="*/ 575 h 4040"/>
              <a:gd name="connsiteX38" fmla="*/ 102 w 12653"/>
              <a:gd name="connsiteY38" fmla="*/ 575 h 4040"/>
              <a:gd name="connsiteX39" fmla="*/ 102 w 12653"/>
              <a:gd name="connsiteY39" fmla="*/ 514 h 4040"/>
              <a:gd name="connsiteX40" fmla="*/ 17 w 12653"/>
              <a:gd name="connsiteY40" fmla="*/ 514 h 4040"/>
              <a:gd name="connsiteX41" fmla="*/ 17 w 12653"/>
              <a:gd name="connsiteY41" fmla="*/ 596 h 4040"/>
              <a:gd name="connsiteX42" fmla="*/ 80 w 12653"/>
              <a:gd name="connsiteY42" fmla="*/ 596 h 4040"/>
              <a:gd name="connsiteX43" fmla="*/ 80 w 12653"/>
              <a:gd name="connsiteY43" fmla="*/ 652 h 4040"/>
              <a:gd name="connsiteX44" fmla="*/ 20 w 12653"/>
              <a:gd name="connsiteY44" fmla="*/ 652 h 4040"/>
              <a:gd name="connsiteX45" fmla="*/ 20 w 12653"/>
              <a:gd name="connsiteY45" fmla="*/ 2708 h 4040"/>
              <a:gd name="connsiteX46" fmla="*/ 80 w 12653"/>
              <a:gd name="connsiteY46" fmla="*/ 2708 h 4040"/>
              <a:gd name="connsiteX47" fmla="*/ 80 w 12653"/>
              <a:gd name="connsiteY47" fmla="*/ 2765 h 4040"/>
              <a:gd name="connsiteX48" fmla="*/ 17 w 12653"/>
              <a:gd name="connsiteY48" fmla="*/ 2765 h 4040"/>
              <a:gd name="connsiteX49" fmla="*/ 17 w 12653"/>
              <a:gd name="connsiteY49" fmla="*/ 2847 h 4040"/>
              <a:gd name="connsiteX50" fmla="*/ 102 w 12653"/>
              <a:gd name="connsiteY50" fmla="*/ 2847 h 4040"/>
              <a:gd name="connsiteX51" fmla="*/ 102 w 12653"/>
              <a:gd name="connsiteY51" fmla="*/ 2786 h 4040"/>
              <a:gd name="connsiteX52" fmla="*/ 132 w 12653"/>
              <a:gd name="connsiteY52" fmla="*/ 2786 h 4040"/>
              <a:gd name="connsiteX53" fmla="*/ 132 w 12653"/>
              <a:gd name="connsiteY53" fmla="*/ 2894 h 4040"/>
              <a:gd name="connsiteX54" fmla="*/ 2 w 12653"/>
              <a:gd name="connsiteY54" fmla="*/ 2894 h 4040"/>
              <a:gd name="connsiteX55" fmla="*/ 2 w 12653"/>
              <a:gd name="connsiteY55" fmla="*/ 3106 h 4040"/>
              <a:gd name="connsiteX56" fmla="*/ 82 w 12653"/>
              <a:gd name="connsiteY56" fmla="*/ 3106 h 4040"/>
              <a:gd name="connsiteX57" fmla="*/ 82 w 12653"/>
              <a:gd name="connsiteY57" fmla="*/ 3179 h 4040"/>
              <a:gd name="connsiteX58" fmla="*/ 0 w 12653"/>
              <a:gd name="connsiteY58" fmla="*/ 3179 h 4040"/>
              <a:gd name="connsiteX59" fmla="*/ 0 w 12653"/>
              <a:gd name="connsiteY59" fmla="*/ 3360 h 4040"/>
              <a:gd name="connsiteX60" fmla="*/ 184 w 12653"/>
              <a:gd name="connsiteY60" fmla="*/ 3360 h 4040"/>
              <a:gd name="connsiteX61" fmla="*/ 184 w 12653"/>
              <a:gd name="connsiteY61" fmla="*/ 3278 h 4040"/>
              <a:gd name="connsiteX62" fmla="*/ 240 w 12653"/>
              <a:gd name="connsiteY62" fmla="*/ 3278 h 4040"/>
              <a:gd name="connsiteX63" fmla="*/ 240 w 12653"/>
              <a:gd name="connsiteY63" fmla="*/ 3360 h 4040"/>
              <a:gd name="connsiteX64" fmla="*/ 451 w 12653"/>
              <a:gd name="connsiteY64" fmla="*/ 3360 h 4040"/>
              <a:gd name="connsiteX65" fmla="*/ 451 w 12653"/>
              <a:gd name="connsiteY65" fmla="*/ 3231 h 4040"/>
              <a:gd name="connsiteX66" fmla="*/ 561 w 12653"/>
              <a:gd name="connsiteY66" fmla="*/ 3231 h 4040"/>
              <a:gd name="connsiteX67" fmla="*/ 561 w 12653"/>
              <a:gd name="connsiteY67" fmla="*/ 3261 h 4040"/>
              <a:gd name="connsiteX68" fmla="*/ 499 w 12653"/>
              <a:gd name="connsiteY68" fmla="*/ 3261 h 4040"/>
              <a:gd name="connsiteX69" fmla="*/ 499 w 12653"/>
              <a:gd name="connsiteY69" fmla="*/ 3345 h 4040"/>
              <a:gd name="connsiteX70" fmla="*/ 583 w 12653"/>
              <a:gd name="connsiteY70" fmla="*/ 3345 h 4040"/>
              <a:gd name="connsiteX71" fmla="*/ 583 w 12653"/>
              <a:gd name="connsiteY71" fmla="*/ 3283 h 4040"/>
              <a:gd name="connsiteX72" fmla="*/ 637 w 12653"/>
              <a:gd name="connsiteY72" fmla="*/ 3283 h 4040"/>
              <a:gd name="connsiteX73" fmla="*/ 637 w 12653"/>
              <a:gd name="connsiteY73" fmla="*/ 3343 h 4040"/>
              <a:gd name="connsiteX74" fmla="*/ 12017 w 12653"/>
              <a:gd name="connsiteY74" fmla="*/ 3343 h 4040"/>
              <a:gd name="connsiteX75" fmla="*/ 12017 w 12653"/>
              <a:gd name="connsiteY75" fmla="*/ 3283 h 4040"/>
              <a:gd name="connsiteX76" fmla="*/ 12071 w 12653"/>
              <a:gd name="connsiteY76" fmla="*/ 3283 h 4040"/>
              <a:gd name="connsiteX77" fmla="*/ 12071 w 12653"/>
              <a:gd name="connsiteY77" fmla="*/ 3345 h 4040"/>
              <a:gd name="connsiteX78" fmla="*/ 12155 w 12653"/>
              <a:gd name="connsiteY78" fmla="*/ 3345 h 4040"/>
              <a:gd name="connsiteX79" fmla="*/ 12155 w 12653"/>
              <a:gd name="connsiteY79" fmla="*/ 3261 h 4040"/>
              <a:gd name="connsiteX80" fmla="*/ 12092 w 12653"/>
              <a:gd name="connsiteY80" fmla="*/ 3261 h 4040"/>
              <a:gd name="connsiteX81" fmla="*/ 12092 w 12653"/>
              <a:gd name="connsiteY81" fmla="*/ 3231 h 4040"/>
              <a:gd name="connsiteX82" fmla="*/ 12202 w 12653"/>
              <a:gd name="connsiteY82" fmla="*/ 3231 h 4040"/>
              <a:gd name="connsiteX83" fmla="*/ 12202 w 12653"/>
              <a:gd name="connsiteY83" fmla="*/ 3360 h 4040"/>
              <a:gd name="connsiteX84" fmla="*/ 12414 w 12653"/>
              <a:gd name="connsiteY84" fmla="*/ 3360 h 4040"/>
              <a:gd name="connsiteX85" fmla="*/ 12414 w 12653"/>
              <a:gd name="connsiteY85" fmla="*/ 3278 h 4040"/>
              <a:gd name="connsiteX86" fmla="*/ 12470 w 12653"/>
              <a:gd name="connsiteY86" fmla="*/ 3278 h 4040"/>
              <a:gd name="connsiteX87" fmla="*/ 12470 w 12653"/>
              <a:gd name="connsiteY87" fmla="*/ 3360 h 4040"/>
              <a:gd name="connsiteX88" fmla="*/ 12653 w 12653"/>
              <a:gd name="connsiteY88" fmla="*/ 3360 h 4040"/>
              <a:gd name="connsiteX89" fmla="*/ 12653 w 12653"/>
              <a:gd name="connsiteY89" fmla="*/ 3179 h 4040"/>
              <a:gd name="connsiteX90" fmla="*/ 12571 w 12653"/>
              <a:gd name="connsiteY90" fmla="*/ 3179 h 4040"/>
              <a:gd name="connsiteX91" fmla="*/ 12571 w 12653"/>
              <a:gd name="connsiteY91" fmla="*/ 3106 h 4040"/>
              <a:gd name="connsiteX92" fmla="*/ 12651 w 12653"/>
              <a:gd name="connsiteY92" fmla="*/ 3106 h 4040"/>
              <a:gd name="connsiteX93" fmla="*/ 12651 w 12653"/>
              <a:gd name="connsiteY93" fmla="*/ 2894 h 4040"/>
              <a:gd name="connsiteX94" fmla="*/ 12522 w 12653"/>
              <a:gd name="connsiteY94" fmla="*/ 2894 h 4040"/>
              <a:gd name="connsiteX95" fmla="*/ 12522 w 12653"/>
              <a:gd name="connsiteY95" fmla="*/ 2786 h 4040"/>
              <a:gd name="connsiteX96" fmla="*/ 12552 w 12653"/>
              <a:gd name="connsiteY96" fmla="*/ 2786 h 4040"/>
              <a:gd name="connsiteX97" fmla="*/ 12552 w 12653"/>
              <a:gd name="connsiteY97" fmla="*/ 2847 h 4040"/>
              <a:gd name="connsiteX98" fmla="*/ 12636 w 12653"/>
              <a:gd name="connsiteY98" fmla="*/ 2847 h 4040"/>
              <a:gd name="connsiteX99" fmla="*/ 12636 w 12653"/>
              <a:gd name="connsiteY99" fmla="*/ 2765 h 4040"/>
              <a:gd name="connsiteX100" fmla="*/ 12574 w 12653"/>
              <a:gd name="connsiteY100" fmla="*/ 2765 h 4040"/>
              <a:gd name="connsiteX101" fmla="*/ 12574 w 12653"/>
              <a:gd name="connsiteY101" fmla="*/ 2708 h 4040"/>
              <a:gd name="connsiteX102" fmla="*/ 12634 w 12653"/>
              <a:gd name="connsiteY102" fmla="*/ 2708 h 4040"/>
              <a:gd name="connsiteX103" fmla="*/ 12634 w 12653"/>
              <a:gd name="connsiteY103" fmla="*/ 652 h 4040"/>
              <a:gd name="connsiteX104" fmla="*/ 12574 w 12653"/>
              <a:gd name="connsiteY104" fmla="*/ 652 h 4040"/>
              <a:gd name="connsiteX105" fmla="*/ 12574 w 12653"/>
              <a:gd name="connsiteY105" fmla="*/ 596 h 4040"/>
              <a:gd name="connsiteX106" fmla="*/ 12636 w 12653"/>
              <a:gd name="connsiteY106" fmla="*/ 596 h 4040"/>
              <a:gd name="connsiteX107" fmla="*/ 12636 w 12653"/>
              <a:gd name="connsiteY107" fmla="*/ 514 h 4040"/>
              <a:gd name="connsiteX108" fmla="*/ 12552 w 12653"/>
              <a:gd name="connsiteY108" fmla="*/ 514 h 4040"/>
              <a:gd name="connsiteX109" fmla="*/ 12552 w 12653"/>
              <a:gd name="connsiteY109" fmla="*/ 575 h 4040"/>
              <a:gd name="connsiteX110" fmla="*/ 12522 w 12653"/>
              <a:gd name="connsiteY110" fmla="*/ 575 h 4040"/>
              <a:gd name="connsiteX111" fmla="*/ 12522 w 12653"/>
              <a:gd name="connsiteY111" fmla="*/ 467 h 4040"/>
              <a:gd name="connsiteX112" fmla="*/ 12651 w 12653"/>
              <a:gd name="connsiteY112" fmla="*/ 467 h 4040"/>
              <a:gd name="connsiteX113" fmla="*/ 12651 w 12653"/>
              <a:gd name="connsiteY113" fmla="*/ 255 h 4040"/>
              <a:gd name="connsiteX114" fmla="*/ 12571 w 12653"/>
              <a:gd name="connsiteY114" fmla="*/ 255 h 4040"/>
              <a:gd name="connsiteX115" fmla="*/ 12571 w 12653"/>
              <a:gd name="connsiteY115" fmla="*/ 182 h 4040"/>
              <a:gd name="connsiteX116" fmla="*/ 12653 w 12653"/>
              <a:gd name="connsiteY116" fmla="*/ 182 h 4040"/>
              <a:gd name="connsiteX117" fmla="*/ 561 w 12653"/>
              <a:gd name="connsiteY117" fmla="*/ 3283 h 4040"/>
              <a:gd name="connsiteX118" fmla="*/ 561 w 12653"/>
              <a:gd name="connsiteY118" fmla="*/ 3324 h 4040"/>
              <a:gd name="connsiteX119" fmla="*/ 520 w 12653"/>
              <a:gd name="connsiteY119" fmla="*/ 3324 h 4040"/>
              <a:gd name="connsiteX120" fmla="*/ 520 w 12653"/>
              <a:gd name="connsiteY120" fmla="*/ 3283 h 4040"/>
              <a:gd name="connsiteX121" fmla="*/ 561 w 12653"/>
              <a:gd name="connsiteY121" fmla="*/ 3283 h 4040"/>
              <a:gd name="connsiteX122" fmla="*/ 12092 w 12653"/>
              <a:gd name="connsiteY122" fmla="*/ 78 h 4040"/>
              <a:gd name="connsiteX123" fmla="*/ 12092 w 12653"/>
              <a:gd name="connsiteY123" fmla="*/ 37 h 4040"/>
              <a:gd name="connsiteX124" fmla="*/ 12133 w 12653"/>
              <a:gd name="connsiteY124" fmla="*/ 37 h 4040"/>
              <a:gd name="connsiteX125" fmla="*/ 12133 w 12653"/>
              <a:gd name="connsiteY125" fmla="*/ 78 h 4040"/>
              <a:gd name="connsiteX126" fmla="*/ 12092 w 12653"/>
              <a:gd name="connsiteY126" fmla="*/ 78 h 4040"/>
              <a:gd name="connsiteX127" fmla="*/ 12574 w 12653"/>
              <a:gd name="connsiteY127" fmla="*/ 2825 h 4040"/>
              <a:gd name="connsiteX128" fmla="*/ 12574 w 12653"/>
              <a:gd name="connsiteY128" fmla="*/ 2786 h 4040"/>
              <a:gd name="connsiteX129" fmla="*/ 12615 w 12653"/>
              <a:gd name="connsiteY129" fmla="*/ 2786 h 4040"/>
              <a:gd name="connsiteX130" fmla="*/ 12615 w 12653"/>
              <a:gd name="connsiteY130" fmla="*/ 2825 h 4040"/>
              <a:gd name="connsiteX131" fmla="*/ 12574 w 12653"/>
              <a:gd name="connsiteY131" fmla="*/ 2825 h 4040"/>
              <a:gd name="connsiteX132" fmla="*/ 12492 w 12653"/>
              <a:gd name="connsiteY132" fmla="*/ 3339 h 4040"/>
              <a:gd name="connsiteX133" fmla="*/ 12492 w 12653"/>
              <a:gd name="connsiteY133" fmla="*/ 3278 h 4040"/>
              <a:gd name="connsiteX134" fmla="*/ 12571 w 12653"/>
              <a:gd name="connsiteY134" fmla="*/ 3278 h 4040"/>
              <a:gd name="connsiteX135" fmla="*/ 12571 w 12653"/>
              <a:gd name="connsiteY135" fmla="*/ 3201 h 4040"/>
              <a:gd name="connsiteX136" fmla="*/ 12630 w 12653"/>
              <a:gd name="connsiteY136" fmla="*/ 3201 h 4040"/>
              <a:gd name="connsiteX137" fmla="*/ 12630 w 12653"/>
              <a:gd name="connsiteY137" fmla="*/ 3339 h 4040"/>
              <a:gd name="connsiteX138" fmla="*/ 12492 w 12653"/>
              <a:gd name="connsiteY138" fmla="*/ 3339 h 4040"/>
              <a:gd name="connsiteX139" fmla="*/ 12492 w 12653"/>
              <a:gd name="connsiteY139" fmla="*/ 3259 h 4040"/>
              <a:gd name="connsiteX140" fmla="*/ 12492 w 12653"/>
              <a:gd name="connsiteY140" fmla="*/ 3201 h 4040"/>
              <a:gd name="connsiteX141" fmla="*/ 12552 w 12653"/>
              <a:gd name="connsiteY141" fmla="*/ 3201 h 4040"/>
              <a:gd name="connsiteX142" fmla="*/ 12552 w 12653"/>
              <a:gd name="connsiteY142" fmla="*/ 3259 h 4040"/>
              <a:gd name="connsiteX143" fmla="*/ 12492 w 12653"/>
              <a:gd name="connsiteY143" fmla="*/ 3259 h 4040"/>
              <a:gd name="connsiteX144" fmla="*/ 12487 w 12653"/>
              <a:gd name="connsiteY144" fmla="*/ 3084 h 4040"/>
              <a:gd name="connsiteX145" fmla="*/ 12487 w 12653"/>
              <a:gd name="connsiteY145" fmla="*/ 3021 h 4040"/>
              <a:gd name="connsiteX146" fmla="*/ 12552 w 12653"/>
              <a:gd name="connsiteY146" fmla="*/ 3021 h 4040"/>
              <a:gd name="connsiteX147" fmla="*/ 12552 w 12653"/>
              <a:gd name="connsiteY147" fmla="*/ 3084 h 4040"/>
              <a:gd name="connsiteX148" fmla="*/ 12487 w 12653"/>
              <a:gd name="connsiteY148" fmla="*/ 3084 h 4040"/>
              <a:gd name="connsiteX149" fmla="*/ 12552 w 12653"/>
              <a:gd name="connsiteY149" fmla="*/ 3106 h 4040"/>
              <a:gd name="connsiteX150" fmla="*/ 12552 w 12653"/>
              <a:gd name="connsiteY150" fmla="*/ 3177 h 4040"/>
              <a:gd name="connsiteX151" fmla="*/ 12487 w 12653"/>
              <a:gd name="connsiteY151" fmla="*/ 3177 h 4040"/>
              <a:gd name="connsiteX152" fmla="*/ 12487 w 12653"/>
              <a:gd name="connsiteY152" fmla="*/ 3106 h 4040"/>
              <a:gd name="connsiteX153" fmla="*/ 12552 w 12653"/>
              <a:gd name="connsiteY153" fmla="*/ 3106 h 4040"/>
              <a:gd name="connsiteX154" fmla="*/ 12470 w 12653"/>
              <a:gd name="connsiteY154" fmla="*/ 3196 h 4040"/>
              <a:gd name="connsiteX155" fmla="*/ 12470 w 12653"/>
              <a:gd name="connsiteY155" fmla="*/ 3259 h 4040"/>
              <a:gd name="connsiteX156" fmla="*/ 12414 w 12653"/>
              <a:gd name="connsiteY156" fmla="*/ 3259 h 4040"/>
              <a:gd name="connsiteX157" fmla="*/ 12414 w 12653"/>
              <a:gd name="connsiteY157" fmla="*/ 3196 h 4040"/>
              <a:gd name="connsiteX158" fmla="*/ 12470 w 12653"/>
              <a:gd name="connsiteY158" fmla="*/ 3196 h 4040"/>
              <a:gd name="connsiteX159" fmla="*/ 12470 w 12653"/>
              <a:gd name="connsiteY159" fmla="*/ 3106 h 4040"/>
              <a:gd name="connsiteX160" fmla="*/ 12470 w 12653"/>
              <a:gd name="connsiteY160" fmla="*/ 3177 h 4040"/>
              <a:gd name="connsiteX161" fmla="*/ 12414 w 12653"/>
              <a:gd name="connsiteY161" fmla="*/ 3177 h 4040"/>
              <a:gd name="connsiteX162" fmla="*/ 12414 w 12653"/>
              <a:gd name="connsiteY162" fmla="*/ 3106 h 4040"/>
              <a:gd name="connsiteX163" fmla="*/ 12470 w 12653"/>
              <a:gd name="connsiteY163" fmla="*/ 3106 h 4040"/>
              <a:gd name="connsiteX164" fmla="*/ 12092 w 12653"/>
              <a:gd name="connsiteY164" fmla="*/ 3324 h 4040"/>
              <a:gd name="connsiteX165" fmla="*/ 12092 w 12653"/>
              <a:gd name="connsiteY165" fmla="*/ 3283 h 4040"/>
              <a:gd name="connsiteX166" fmla="*/ 12133 w 12653"/>
              <a:gd name="connsiteY166" fmla="*/ 3283 h 4040"/>
              <a:gd name="connsiteX167" fmla="*/ 12133 w 12653"/>
              <a:gd name="connsiteY167" fmla="*/ 3324 h 4040"/>
              <a:gd name="connsiteX168" fmla="*/ 12092 w 12653"/>
              <a:gd name="connsiteY168" fmla="*/ 3324 h 4040"/>
              <a:gd name="connsiteX169" fmla="*/ 240 w 12653"/>
              <a:gd name="connsiteY169" fmla="*/ 3196 h 4040"/>
              <a:gd name="connsiteX170" fmla="*/ 240 w 12653"/>
              <a:gd name="connsiteY170" fmla="*/ 3259 h 4040"/>
              <a:gd name="connsiteX171" fmla="*/ 184 w 12653"/>
              <a:gd name="connsiteY171" fmla="*/ 3259 h 4040"/>
              <a:gd name="connsiteX172" fmla="*/ 184 w 12653"/>
              <a:gd name="connsiteY172" fmla="*/ 3196 h 4040"/>
              <a:gd name="connsiteX173" fmla="*/ 240 w 12653"/>
              <a:gd name="connsiteY173" fmla="*/ 3196 h 4040"/>
              <a:gd name="connsiteX174" fmla="*/ 240 w 12653"/>
              <a:gd name="connsiteY174" fmla="*/ 3106 h 4040"/>
              <a:gd name="connsiteX175" fmla="*/ 240 w 12653"/>
              <a:gd name="connsiteY175" fmla="*/ 3177 h 4040"/>
              <a:gd name="connsiteX176" fmla="*/ 184 w 12653"/>
              <a:gd name="connsiteY176" fmla="*/ 3177 h 4040"/>
              <a:gd name="connsiteX177" fmla="*/ 184 w 12653"/>
              <a:gd name="connsiteY177" fmla="*/ 3106 h 4040"/>
              <a:gd name="connsiteX178" fmla="*/ 240 w 12653"/>
              <a:gd name="connsiteY178" fmla="*/ 3106 h 4040"/>
              <a:gd name="connsiteX179" fmla="*/ 102 w 12653"/>
              <a:gd name="connsiteY179" fmla="*/ 3084 h 4040"/>
              <a:gd name="connsiteX180" fmla="*/ 102 w 12653"/>
              <a:gd name="connsiteY180" fmla="*/ 3021 h 4040"/>
              <a:gd name="connsiteX181" fmla="*/ 166 w 12653"/>
              <a:gd name="connsiteY181" fmla="*/ 3021 h 4040"/>
              <a:gd name="connsiteX182" fmla="*/ 166 w 12653"/>
              <a:gd name="connsiteY182" fmla="*/ 3084 h 4040"/>
              <a:gd name="connsiteX183" fmla="*/ 102 w 12653"/>
              <a:gd name="connsiteY183" fmla="*/ 3084 h 4040"/>
              <a:gd name="connsiteX184" fmla="*/ 102 w 12653"/>
              <a:gd name="connsiteY184" fmla="*/ 3177 h 4040"/>
              <a:gd name="connsiteX185" fmla="*/ 102 w 12653"/>
              <a:gd name="connsiteY185" fmla="*/ 3106 h 4040"/>
              <a:gd name="connsiteX186" fmla="*/ 166 w 12653"/>
              <a:gd name="connsiteY186" fmla="*/ 3106 h 4040"/>
              <a:gd name="connsiteX187" fmla="*/ 166 w 12653"/>
              <a:gd name="connsiteY187" fmla="*/ 3177 h 4040"/>
              <a:gd name="connsiteX188" fmla="*/ 102 w 12653"/>
              <a:gd name="connsiteY188" fmla="*/ 3177 h 4040"/>
              <a:gd name="connsiteX189" fmla="*/ 102 w 12653"/>
              <a:gd name="connsiteY189" fmla="*/ 3259 h 4040"/>
              <a:gd name="connsiteX190" fmla="*/ 102 w 12653"/>
              <a:gd name="connsiteY190" fmla="*/ 3201 h 4040"/>
              <a:gd name="connsiteX191" fmla="*/ 162 w 12653"/>
              <a:gd name="connsiteY191" fmla="*/ 3201 h 4040"/>
              <a:gd name="connsiteX192" fmla="*/ 162 w 12653"/>
              <a:gd name="connsiteY192" fmla="*/ 3259 h 4040"/>
              <a:gd name="connsiteX193" fmla="*/ 102 w 12653"/>
              <a:gd name="connsiteY193" fmla="*/ 3259 h 4040"/>
              <a:gd name="connsiteX194" fmla="*/ 162 w 12653"/>
              <a:gd name="connsiteY194" fmla="*/ 3278 h 4040"/>
              <a:gd name="connsiteX195" fmla="*/ 162 w 12653"/>
              <a:gd name="connsiteY195" fmla="*/ 3339 h 4040"/>
              <a:gd name="connsiteX196" fmla="*/ 24 w 12653"/>
              <a:gd name="connsiteY196" fmla="*/ 3339 h 4040"/>
              <a:gd name="connsiteX197" fmla="*/ 24 w 12653"/>
              <a:gd name="connsiteY197" fmla="*/ 3201 h 4040"/>
              <a:gd name="connsiteX198" fmla="*/ 82 w 12653"/>
              <a:gd name="connsiteY198" fmla="*/ 3201 h 4040"/>
              <a:gd name="connsiteX199" fmla="*/ 82 w 12653"/>
              <a:gd name="connsiteY199" fmla="*/ 3278 h 4040"/>
              <a:gd name="connsiteX200" fmla="*/ 162 w 12653"/>
              <a:gd name="connsiteY200" fmla="*/ 3278 h 4040"/>
              <a:gd name="connsiteX201" fmla="*/ 80 w 12653"/>
              <a:gd name="connsiteY201" fmla="*/ 536 h 4040"/>
              <a:gd name="connsiteX202" fmla="*/ 80 w 12653"/>
              <a:gd name="connsiteY202" fmla="*/ 575 h 4040"/>
              <a:gd name="connsiteX203" fmla="*/ 39 w 12653"/>
              <a:gd name="connsiteY203" fmla="*/ 575 h 4040"/>
              <a:gd name="connsiteX204" fmla="*/ 39 w 12653"/>
              <a:gd name="connsiteY204" fmla="*/ 536 h 4040"/>
              <a:gd name="connsiteX205" fmla="*/ 80 w 12653"/>
              <a:gd name="connsiteY205" fmla="*/ 536 h 4040"/>
              <a:gd name="connsiteX206" fmla="*/ 162 w 12653"/>
              <a:gd name="connsiteY206" fmla="*/ 22 h 4040"/>
              <a:gd name="connsiteX207" fmla="*/ 162 w 12653"/>
              <a:gd name="connsiteY207" fmla="*/ 82 h 4040"/>
              <a:gd name="connsiteX208" fmla="*/ 82 w 12653"/>
              <a:gd name="connsiteY208" fmla="*/ 82 h 4040"/>
              <a:gd name="connsiteX209" fmla="*/ 82 w 12653"/>
              <a:gd name="connsiteY209" fmla="*/ 160 h 4040"/>
              <a:gd name="connsiteX210" fmla="*/ 24 w 12653"/>
              <a:gd name="connsiteY210" fmla="*/ 160 h 4040"/>
              <a:gd name="connsiteX211" fmla="*/ 24 w 12653"/>
              <a:gd name="connsiteY211" fmla="*/ 22 h 4040"/>
              <a:gd name="connsiteX212" fmla="*/ 162 w 12653"/>
              <a:gd name="connsiteY212" fmla="*/ 22 h 4040"/>
              <a:gd name="connsiteX213" fmla="*/ 162 w 12653"/>
              <a:gd name="connsiteY213" fmla="*/ 102 h 4040"/>
              <a:gd name="connsiteX214" fmla="*/ 162 w 12653"/>
              <a:gd name="connsiteY214" fmla="*/ 160 h 4040"/>
              <a:gd name="connsiteX215" fmla="*/ 102 w 12653"/>
              <a:gd name="connsiteY215" fmla="*/ 160 h 4040"/>
              <a:gd name="connsiteX216" fmla="*/ 102 w 12653"/>
              <a:gd name="connsiteY216" fmla="*/ 102 h 4040"/>
              <a:gd name="connsiteX217" fmla="*/ 162 w 12653"/>
              <a:gd name="connsiteY217" fmla="*/ 102 h 4040"/>
              <a:gd name="connsiteX218" fmla="*/ 166 w 12653"/>
              <a:gd name="connsiteY218" fmla="*/ 277 h 4040"/>
              <a:gd name="connsiteX219" fmla="*/ 166 w 12653"/>
              <a:gd name="connsiteY219" fmla="*/ 339 h 4040"/>
              <a:gd name="connsiteX220" fmla="*/ 102 w 12653"/>
              <a:gd name="connsiteY220" fmla="*/ 339 h 4040"/>
              <a:gd name="connsiteX221" fmla="*/ 102 w 12653"/>
              <a:gd name="connsiteY221" fmla="*/ 277 h 4040"/>
              <a:gd name="connsiteX222" fmla="*/ 166 w 12653"/>
              <a:gd name="connsiteY222" fmla="*/ 277 h 4040"/>
              <a:gd name="connsiteX223" fmla="*/ 102 w 12653"/>
              <a:gd name="connsiteY223" fmla="*/ 255 h 4040"/>
              <a:gd name="connsiteX224" fmla="*/ 102 w 12653"/>
              <a:gd name="connsiteY224" fmla="*/ 184 h 4040"/>
              <a:gd name="connsiteX225" fmla="*/ 166 w 12653"/>
              <a:gd name="connsiteY225" fmla="*/ 184 h 4040"/>
              <a:gd name="connsiteX226" fmla="*/ 166 w 12653"/>
              <a:gd name="connsiteY226" fmla="*/ 255 h 4040"/>
              <a:gd name="connsiteX227" fmla="*/ 102 w 12653"/>
              <a:gd name="connsiteY227" fmla="*/ 255 h 4040"/>
              <a:gd name="connsiteX228" fmla="*/ 184 w 12653"/>
              <a:gd name="connsiteY228" fmla="*/ 255 h 4040"/>
              <a:gd name="connsiteX229" fmla="*/ 184 w 12653"/>
              <a:gd name="connsiteY229" fmla="*/ 184 h 4040"/>
              <a:gd name="connsiteX230" fmla="*/ 240 w 12653"/>
              <a:gd name="connsiteY230" fmla="*/ 184 h 4040"/>
              <a:gd name="connsiteX231" fmla="*/ 240 w 12653"/>
              <a:gd name="connsiteY231" fmla="*/ 255 h 4040"/>
              <a:gd name="connsiteX232" fmla="*/ 184 w 12653"/>
              <a:gd name="connsiteY232" fmla="*/ 255 h 4040"/>
              <a:gd name="connsiteX233" fmla="*/ 184 w 12653"/>
              <a:gd name="connsiteY233" fmla="*/ 164 h 4040"/>
              <a:gd name="connsiteX234" fmla="*/ 184 w 12653"/>
              <a:gd name="connsiteY234" fmla="*/ 102 h 4040"/>
              <a:gd name="connsiteX235" fmla="*/ 240 w 12653"/>
              <a:gd name="connsiteY235" fmla="*/ 102 h 4040"/>
              <a:gd name="connsiteX236" fmla="*/ 240 w 12653"/>
              <a:gd name="connsiteY236" fmla="*/ 164 h 4040"/>
              <a:gd name="connsiteX237" fmla="*/ 184 w 12653"/>
              <a:gd name="connsiteY237" fmla="*/ 164 h 4040"/>
              <a:gd name="connsiteX238" fmla="*/ 561 w 12653"/>
              <a:gd name="connsiteY238" fmla="*/ 37 h 4040"/>
              <a:gd name="connsiteX239" fmla="*/ 561 w 12653"/>
              <a:gd name="connsiteY239" fmla="*/ 78 h 4040"/>
              <a:gd name="connsiteX240" fmla="*/ 520 w 12653"/>
              <a:gd name="connsiteY240" fmla="*/ 78 h 4040"/>
              <a:gd name="connsiteX241" fmla="*/ 520 w 12653"/>
              <a:gd name="connsiteY241" fmla="*/ 37 h 4040"/>
              <a:gd name="connsiteX242" fmla="*/ 561 w 12653"/>
              <a:gd name="connsiteY242" fmla="*/ 37 h 4040"/>
              <a:gd name="connsiteX243" fmla="*/ 12414 w 12653"/>
              <a:gd name="connsiteY243" fmla="*/ 164 h 4040"/>
              <a:gd name="connsiteX244" fmla="*/ 12414 w 12653"/>
              <a:gd name="connsiteY244" fmla="*/ 102 h 4040"/>
              <a:gd name="connsiteX245" fmla="*/ 12470 w 12653"/>
              <a:gd name="connsiteY245" fmla="*/ 102 h 4040"/>
              <a:gd name="connsiteX246" fmla="*/ 12470 w 12653"/>
              <a:gd name="connsiteY246" fmla="*/ 164 h 4040"/>
              <a:gd name="connsiteX247" fmla="*/ 12414 w 12653"/>
              <a:gd name="connsiteY247" fmla="*/ 164 h 4040"/>
              <a:gd name="connsiteX248" fmla="*/ 12414 w 12653"/>
              <a:gd name="connsiteY248" fmla="*/ 255 h 4040"/>
              <a:gd name="connsiteX249" fmla="*/ 12414 w 12653"/>
              <a:gd name="connsiteY249" fmla="*/ 184 h 4040"/>
              <a:gd name="connsiteX250" fmla="*/ 12470 w 12653"/>
              <a:gd name="connsiteY250" fmla="*/ 184 h 4040"/>
              <a:gd name="connsiteX251" fmla="*/ 12470 w 12653"/>
              <a:gd name="connsiteY251" fmla="*/ 255 h 4040"/>
              <a:gd name="connsiteX252" fmla="*/ 12414 w 12653"/>
              <a:gd name="connsiteY252" fmla="*/ 255 h 4040"/>
              <a:gd name="connsiteX253" fmla="*/ 12552 w 12653"/>
              <a:gd name="connsiteY253" fmla="*/ 596 h 4040"/>
              <a:gd name="connsiteX254" fmla="*/ 12552 w 12653"/>
              <a:gd name="connsiteY254" fmla="*/ 674 h 4040"/>
              <a:gd name="connsiteX255" fmla="*/ 12612 w 12653"/>
              <a:gd name="connsiteY255" fmla="*/ 674 h 4040"/>
              <a:gd name="connsiteX256" fmla="*/ 12612 w 12653"/>
              <a:gd name="connsiteY256" fmla="*/ 2687 h 4040"/>
              <a:gd name="connsiteX257" fmla="*/ 12552 w 12653"/>
              <a:gd name="connsiteY257" fmla="*/ 2687 h 4040"/>
              <a:gd name="connsiteX258" fmla="*/ 12552 w 12653"/>
              <a:gd name="connsiteY258" fmla="*/ 2765 h 4040"/>
              <a:gd name="connsiteX259" fmla="*/ 12500 w 12653"/>
              <a:gd name="connsiteY259" fmla="*/ 2765 h 4040"/>
              <a:gd name="connsiteX260" fmla="*/ 12500 w 12653"/>
              <a:gd name="connsiteY260" fmla="*/ 2916 h 4040"/>
              <a:gd name="connsiteX261" fmla="*/ 12628 w 12653"/>
              <a:gd name="connsiteY261" fmla="*/ 2916 h 4040"/>
              <a:gd name="connsiteX262" fmla="*/ 12628 w 12653"/>
              <a:gd name="connsiteY262" fmla="*/ 3084 h 4040"/>
              <a:gd name="connsiteX263" fmla="*/ 12571 w 12653"/>
              <a:gd name="connsiteY263" fmla="*/ 3084 h 4040"/>
              <a:gd name="connsiteX264" fmla="*/ 12571 w 12653"/>
              <a:gd name="connsiteY264" fmla="*/ 3002 h 4040"/>
              <a:gd name="connsiteX265" fmla="*/ 12470 w 12653"/>
              <a:gd name="connsiteY265" fmla="*/ 3002 h 4040"/>
              <a:gd name="connsiteX266" fmla="*/ 12470 w 12653"/>
              <a:gd name="connsiteY266" fmla="*/ 3084 h 4040"/>
              <a:gd name="connsiteX267" fmla="*/ 12392 w 12653"/>
              <a:gd name="connsiteY267" fmla="*/ 3084 h 4040"/>
              <a:gd name="connsiteX268" fmla="*/ 12392 w 12653"/>
              <a:gd name="connsiteY268" fmla="*/ 3177 h 4040"/>
              <a:gd name="connsiteX269" fmla="*/ 12300 w 12653"/>
              <a:gd name="connsiteY269" fmla="*/ 3177 h 4040"/>
              <a:gd name="connsiteX270" fmla="*/ 12300 w 12653"/>
              <a:gd name="connsiteY270" fmla="*/ 3981 h 4040"/>
              <a:gd name="connsiteX271" fmla="*/ 12392 w 12653"/>
              <a:gd name="connsiteY271" fmla="*/ 3981 h 4040"/>
              <a:gd name="connsiteX272" fmla="*/ 12392 w 12653"/>
              <a:gd name="connsiteY272" fmla="*/ 4040 h 4040"/>
              <a:gd name="connsiteX273" fmla="*/ 12224 w 12653"/>
              <a:gd name="connsiteY273" fmla="*/ 4040 h 4040"/>
              <a:gd name="connsiteX274" fmla="*/ 12224 w 12653"/>
              <a:gd name="connsiteY274" fmla="*/ 3912 h 4040"/>
              <a:gd name="connsiteX275" fmla="*/ 12071 w 12653"/>
              <a:gd name="connsiteY275" fmla="*/ 3912 h 4040"/>
              <a:gd name="connsiteX276" fmla="*/ 12071 w 12653"/>
              <a:gd name="connsiteY276" fmla="*/ 3964 h 4040"/>
              <a:gd name="connsiteX277" fmla="*/ 11995 w 12653"/>
              <a:gd name="connsiteY277" fmla="*/ 3964 h 4040"/>
              <a:gd name="connsiteX278" fmla="*/ 11995 w 12653"/>
              <a:gd name="connsiteY278" fmla="*/ 4025 h 4040"/>
              <a:gd name="connsiteX279" fmla="*/ 658 w 12653"/>
              <a:gd name="connsiteY279" fmla="*/ 4025 h 4040"/>
              <a:gd name="connsiteX280" fmla="*/ 658 w 12653"/>
              <a:gd name="connsiteY280" fmla="*/ 3964 h 4040"/>
              <a:gd name="connsiteX281" fmla="*/ 583 w 12653"/>
              <a:gd name="connsiteY281" fmla="*/ 3964 h 4040"/>
              <a:gd name="connsiteX282" fmla="*/ 583 w 12653"/>
              <a:gd name="connsiteY282" fmla="*/ 3912 h 4040"/>
              <a:gd name="connsiteX283" fmla="*/ 430 w 12653"/>
              <a:gd name="connsiteY283" fmla="*/ 3912 h 4040"/>
              <a:gd name="connsiteX284" fmla="*/ 430 w 12653"/>
              <a:gd name="connsiteY284" fmla="*/ 4040 h 4040"/>
              <a:gd name="connsiteX285" fmla="*/ 261 w 12653"/>
              <a:gd name="connsiteY285" fmla="*/ 4040 h 4040"/>
              <a:gd name="connsiteX286" fmla="*/ 261 w 12653"/>
              <a:gd name="connsiteY286" fmla="*/ 3981 h 4040"/>
              <a:gd name="connsiteX287" fmla="*/ 354 w 12653"/>
              <a:gd name="connsiteY287" fmla="*/ 3981 h 4040"/>
              <a:gd name="connsiteX288" fmla="*/ 354 w 12653"/>
              <a:gd name="connsiteY288" fmla="*/ 3880 h 4040"/>
              <a:gd name="connsiteX289" fmla="*/ 261 w 12653"/>
              <a:gd name="connsiteY289" fmla="*/ 3880 h 4040"/>
              <a:gd name="connsiteX290" fmla="*/ 261 w 12653"/>
              <a:gd name="connsiteY290" fmla="*/ 3787 h 4040"/>
              <a:gd name="connsiteX291" fmla="*/ 184 w 12653"/>
              <a:gd name="connsiteY291" fmla="*/ 3787 h 4040"/>
              <a:gd name="connsiteX292" fmla="*/ 184 w 12653"/>
              <a:gd name="connsiteY292" fmla="*/ 3705 h 4040"/>
              <a:gd name="connsiteX293" fmla="*/ 82 w 12653"/>
              <a:gd name="connsiteY293" fmla="*/ 3705 h 4040"/>
              <a:gd name="connsiteX294" fmla="*/ 82 w 12653"/>
              <a:gd name="connsiteY294" fmla="*/ 3787 h 4040"/>
              <a:gd name="connsiteX295" fmla="*/ 26 w 12653"/>
              <a:gd name="connsiteY295" fmla="*/ 3787 h 4040"/>
              <a:gd name="connsiteX296" fmla="*/ 26 w 12653"/>
              <a:gd name="connsiteY296" fmla="*/ 3619 h 4040"/>
              <a:gd name="connsiteX297" fmla="*/ 153 w 12653"/>
              <a:gd name="connsiteY297" fmla="*/ 3619 h 4040"/>
              <a:gd name="connsiteX298" fmla="*/ 153 w 12653"/>
              <a:gd name="connsiteY298" fmla="*/ 3468 h 4040"/>
              <a:gd name="connsiteX299" fmla="*/ 102 w 12653"/>
              <a:gd name="connsiteY299" fmla="*/ 3468 h 4040"/>
              <a:gd name="connsiteX300" fmla="*/ 102 w 12653"/>
              <a:gd name="connsiteY300" fmla="*/ 3390 h 4040"/>
              <a:gd name="connsiteX301" fmla="*/ 41 w 12653"/>
              <a:gd name="connsiteY301" fmla="*/ 3390 h 4040"/>
              <a:gd name="connsiteX302" fmla="*/ 41 w 12653"/>
              <a:gd name="connsiteY302" fmla="*/ 674 h 4040"/>
              <a:gd name="connsiteX303" fmla="*/ 102 w 12653"/>
              <a:gd name="connsiteY303" fmla="*/ 674 h 4040"/>
              <a:gd name="connsiteX304" fmla="*/ 102 w 12653"/>
              <a:gd name="connsiteY304" fmla="*/ 596 h 4040"/>
              <a:gd name="connsiteX305" fmla="*/ 153 w 12653"/>
              <a:gd name="connsiteY305" fmla="*/ 596 h 4040"/>
              <a:gd name="connsiteX306" fmla="*/ 153 w 12653"/>
              <a:gd name="connsiteY306" fmla="*/ 445 h 4040"/>
              <a:gd name="connsiteX307" fmla="*/ 26 w 12653"/>
              <a:gd name="connsiteY307" fmla="*/ 445 h 4040"/>
              <a:gd name="connsiteX308" fmla="*/ 26 w 12653"/>
              <a:gd name="connsiteY308" fmla="*/ 277 h 4040"/>
              <a:gd name="connsiteX309" fmla="*/ 82 w 12653"/>
              <a:gd name="connsiteY309" fmla="*/ 277 h 4040"/>
              <a:gd name="connsiteX310" fmla="*/ 82 w 12653"/>
              <a:gd name="connsiteY310" fmla="*/ 359 h 4040"/>
              <a:gd name="connsiteX311" fmla="*/ 184 w 12653"/>
              <a:gd name="connsiteY311" fmla="*/ 359 h 4040"/>
              <a:gd name="connsiteX312" fmla="*/ 184 w 12653"/>
              <a:gd name="connsiteY312" fmla="*/ 277 h 4040"/>
              <a:gd name="connsiteX313" fmla="*/ 261 w 12653"/>
              <a:gd name="connsiteY313" fmla="*/ 277 h 4040"/>
              <a:gd name="connsiteX314" fmla="*/ 261 w 12653"/>
              <a:gd name="connsiteY314" fmla="*/ 184 h 4040"/>
              <a:gd name="connsiteX315" fmla="*/ 354 w 12653"/>
              <a:gd name="connsiteY315" fmla="*/ 184 h 4040"/>
              <a:gd name="connsiteX316" fmla="*/ 354 w 12653"/>
              <a:gd name="connsiteY316" fmla="*/ 82 h 4040"/>
              <a:gd name="connsiteX317" fmla="*/ 261 w 12653"/>
              <a:gd name="connsiteY317" fmla="*/ 82 h 4040"/>
              <a:gd name="connsiteX318" fmla="*/ 261 w 12653"/>
              <a:gd name="connsiteY318" fmla="*/ 24 h 4040"/>
              <a:gd name="connsiteX319" fmla="*/ 430 w 12653"/>
              <a:gd name="connsiteY319" fmla="*/ 24 h 4040"/>
              <a:gd name="connsiteX320" fmla="*/ 430 w 12653"/>
              <a:gd name="connsiteY320" fmla="*/ 151 h 4040"/>
              <a:gd name="connsiteX321" fmla="*/ 583 w 12653"/>
              <a:gd name="connsiteY321" fmla="*/ 151 h 4040"/>
              <a:gd name="connsiteX322" fmla="*/ 583 w 12653"/>
              <a:gd name="connsiteY322" fmla="*/ 100 h 4040"/>
              <a:gd name="connsiteX323" fmla="*/ 658 w 12653"/>
              <a:gd name="connsiteY323" fmla="*/ 100 h 4040"/>
              <a:gd name="connsiteX324" fmla="*/ 658 w 12653"/>
              <a:gd name="connsiteY324" fmla="*/ 39 h 4040"/>
              <a:gd name="connsiteX325" fmla="*/ 11995 w 12653"/>
              <a:gd name="connsiteY325" fmla="*/ 39 h 4040"/>
              <a:gd name="connsiteX326" fmla="*/ 11995 w 12653"/>
              <a:gd name="connsiteY326" fmla="*/ 100 h 4040"/>
              <a:gd name="connsiteX327" fmla="*/ 12071 w 12653"/>
              <a:gd name="connsiteY327" fmla="*/ 100 h 4040"/>
              <a:gd name="connsiteX328" fmla="*/ 12071 w 12653"/>
              <a:gd name="connsiteY328" fmla="*/ 151 h 4040"/>
              <a:gd name="connsiteX329" fmla="*/ 12224 w 12653"/>
              <a:gd name="connsiteY329" fmla="*/ 151 h 4040"/>
              <a:gd name="connsiteX330" fmla="*/ 12224 w 12653"/>
              <a:gd name="connsiteY330" fmla="*/ 24 h 4040"/>
              <a:gd name="connsiteX331" fmla="*/ 12392 w 12653"/>
              <a:gd name="connsiteY331" fmla="*/ 24 h 4040"/>
              <a:gd name="connsiteX332" fmla="*/ 12392 w 12653"/>
              <a:gd name="connsiteY332" fmla="*/ 82 h 4040"/>
              <a:gd name="connsiteX333" fmla="*/ 12300 w 12653"/>
              <a:gd name="connsiteY333" fmla="*/ 82 h 4040"/>
              <a:gd name="connsiteX334" fmla="*/ 12300 w 12653"/>
              <a:gd name="connsiteY334" fmla="*/ 184 h 4040"/>
              <a:gd name="connsiteX335" fmla="*/ 12392 w 12653"/>
              <a:gd name="connsiteY335" fmla="*/ 184 h 4040"/>
              <a:gd name="connsiteX336" fmla="*/ 12392 w 12653"/>
              <a:gd name="connsiteY336" fmla="*/ 277 h 4040"/>
              <a:gd name="connsiteX337" fmla="*/ 12470 w 12653"/>
              <a:gd name="connsiteY337" fmla="*/ 277 h 4040"/>
              <a:gd name="connsiteX338" fmla="*/ 12470 w 12653"/>
              <a:gd name="connsiteY338" fmla="*/ 359 h 4040"/>
              <a:gd name="connsiteX339" fmla="*/ 12571 w 12653"/>
              <a:gd name="connsiteY339" fmla="*/ 359 h 4040"/>
              <a:gd name="connsiteX340" fmla="*/ 12571 w 12653"/>
              <a:gd name="connsiteY340" fmla="*/ 277 h 4040"/>
              <a:gd name="connsiteX341" fmla="*/ 12628 w 12653"/>
              <a:gd name="connsiteY341" fmla="*/ 277 h 4040"/>
              <a:gd name="connsiteX342" fmla="*/ 12628 w 12653"/>
              <a:gd name="connsiteY342" fmla="*/ 445 h 4040"/>
              <a:gd name="connsiteX343" fmla="*/ 12500 w 12653"/>
              <a:gd name="connsiteY343" fmla="*/ 445 h 4040"/>
              <a:gd name="connsiteX344" fmla="*/ 12500 w 12653"/>
              <a:gd name="connsiteY344" fmla="*/ 596 h 4040"/>
              <a:gd name="connsiteX345" fmla="*/ 12552 w 12653"/>
              <a:gd name="connsiteY345" fmla="*/ 596 h 4040"/>
              <a:gd name="connsiteX346" fmla="*/ 261 w 12653"/>
              <a:gd name="connsiteY346" fmla="*/ 3962 h 4040"/>
              <a:gd name="connsiteX347" fmla="*/ 261 w 12653"/>
              <a:gd name="connsiteY347" fmla="*/ 3899 h 4040"/>
              <a:gd name="connsiteX348" fmla="*/ 335 w 12653"/>
              <a:gd name="connsiteY348" fmla="*/ 3899 h 4040"/>
              <a:gd name="connsiteX349" fmla="*/ 335 w 12653"/>
              <a:gd name="connsiteY349" fmla="*/ 3962 h 4040"/>
              <a:gd name="connsiteX350" fmla="*/ 261 w 12653"/>
              <a:gd name="connsiteY350" fmla="*/ 3962 h 4040"/>
              <a:gd name="connsiteX351" fmla="*/ 261 w 12653"/>
              <a:gd name="connsiteY351" fmla="*/ 102 h 4040"/>
              <a:gd name="connsiteX352" fmla="*/ 335 w 12653"/>
              <a:gd name="connsiteY352" fmla="*/ 102 h 4040"/>
              <a:gd name="connsiteX353" fmla="*/ 335 w 12653"/>
              <a:gd name="connsiteY353" fmla="*/ 164 h 4040"/>
              <a:gd name="connsiteX354" fmla="*/ 261 w 12653"/>
              <a:gd name="connsiteY354" fmla="*/ 164 h 4040"/>
              <a:gd name="connsiteX355" fmla="*/ 261 w 12653"/>
              <a:gd name="connsiteY355" fmla="*/ 102 h 4040"/>
              <a:gd name="connsiteX356" fmla="*/ 12392 w 12653"/>
              <a:gd name="connsiteY356" fmla="*/ 102 h 4040"/>
              <a:gd name="connsiteX357" fmla="*/ 12392 w 12653"/>
              <a:gd name="connsiteY357" fmla="*/ 164 h 4040"/>
              <a:gd name="connsiteX358" fmla="*/ 12319 w 12653"/>
              <a:gd name="connsiteY358" fmla="*/ 164 h 4040"/>
              <a:gd name="connsiteX359" fmla="*/ 12319 w 12653"/>
              <a:gd name="connsiteY359" fmla="*/ 102 h 4040"/>
              <a:gd name="connsiteX360" fmla="*/ 12392 w 12653"/>
              <a:gd name="connsiteY360" fmla="*/ 102 h 4040"/>
              <a:gd name="connsiteX361" fmla="*/ 12392 w 12653"/>
              <a:gd name="connsiteY361" fmla="*/ 3899 h 4040"/>
              <a:gd name="connsiteX362" fmla="*/ 12392 w 12653"/>
              <a:gd name="connsiteY362" fmla="*/ 3962 h 4040"/>
              <a:gd name="connsiteX363" fmla="*/ 12319 w 12653"/>
              <a:gd name="connsiteY363" fmla="*/ 3962 h 4040"/>
              <a:gd name="connsiteX364" fmla="*/ 12319 w 12653"/>
              <a:gd name="connsiteY364" fmla="*/ 3899 h 4040"/>
              <a:gd name="connsiteX365" fmla="*/ 12392 w 12653"/>
              <a:gd name="connsiteY365" fmla="*/ 3899 h 4040"/>
              <a:gd name="connsiteX366" fmla="*/ 12552 w 12653"/>
              <a:gd name="connsiteY366" fmla="*/ 277 h 4040"/>
              <a:gd name="connsiteX367" fmla="*/ 12552 w 12653"/>
              <a:gd name="connsiteY367" fmla="*/ 339 h 4040"/>
              <a:gd name="connsiteX368" fmla="*/ 12487 w 12653"/>
              <a:gd name="connsiteY368" fmla="*/ 339 h 4040"/>
              <a:gd name="connsiteX369" fmla="*/ 12487 w 12653"/>
              <a:gd name="connsiteY369" fmla="*/ 277 h 4040"/>
              <a:gd name="connsiteX370" fmla="*/ 12552 w 12653"/>
              <a:gd name="connsiteY370" fmla="*/ 277 h 4040"/>
              <a:gd name="connsiteX371" fmla="*/ 12552 w 12653"/>
              <a:gd name="connsiteY371" fmla="*/ 184 h 4040"/>
              <a:gd name="connsiteX372" fmla="*/ 12552 w 12653"/>
              <a:gd name="connsiteY372" fmla="*/ 255 h 4040"/>
              <a:gd name="connsiteX373" fmla="*/ 12487 w 12653"/>
              <a:gd name="connsiteY373" fmla="*/ 255 h 4040"/>
              <a:gd name="connsiteX374" fmla="*/ 12487 w 12653"/>
              <a:gd name="connsiteY374" fmla="*/ 184 h 4040"/>
              <a:gd name="connsiteX375" fmla="*/ 12552 w 12653"/>
              <a:gd name="connsiteY375" fmla="*/ 184 h 4040"/>
              <a:gd name="connsiteX376" fmla="*/ 12552 w 12653"/>
              <a:gd name="connsiteY376" fmla="*/ 102 h 4040"/>
              <a:gd name="connsiteX377" fmla="*/ 12552 w 12653"/>
              <a:gd name="connsiteY377" fmla="*/ 160 h 4040"/>
              <a:gd name="connsiteX378" fmla="*/ 12492 w 12653"/>
              <a:gd name="connsiteY378" fmla="*/ 160 h 4040"/>
              <a:gd name="connsiteX379" fmla="*/ 12492 w 12653"/>
              <a:gd name="connsiteY379" fmla="*/ 102 h 4040"/>
              <a:gd name="connsiteX380" fmla="*/ 12552 w 12653"/>
              <a:gd name="connsiteY380" fmla="*/ 102 h 4040"/>
              <a:gd name="connsiteX381" fmla="*/ 12492 w 12653"/>
              <a:gd name="connsiteY381" fmla="*/ 82 h 4040"/>
              <a:gd name="connsiteX382" fmla="*/ 12492 w 12653"/>
              <a:gd name="connsiteY382" fmla="*/ 22 h 4040"/>
              <a:gd name="connsiteX383" fmla="*/ 12630 w 12653"/>
              <a:gd name="connsiteY383" fmla="*/ 22 h 4040"/>
              <a:gd name="connsiteX384" fmla="*/ 12630 w 12653"/>
              <a:gd name="connsiteY384" fmla="*/ 160 h 4040"/>
              <a:gd name="connsiteX385" fmla="*/ 12571 w 12653"/>
              <a:gd name="connsiteY385" fmla="*/ 160 h 4040"/>
              <a:gd name="connsiteX386" fmla="*/ 12571 w 12653"/>
              <a:gd name="connsiteY386" fmla="*/ 82 h 4040"/>
              <a:gd name="connsiteX387" fmla="*/ 12492 w 12653"/>
              <a:gd name="connsiteY387" fmla="*/ 82 h 4040"/>
              <a:gd name="connsiteX388" fmla="*/ 80 w 12653"/>
              <a:gd name="connsiteY388" fmla="*/ 3489 h 4040"/>
              <a:gd name="connsiteX389" fmla="*/ 80 w 12653"/>
              <a:gd name="connsiteY389" fmla="*/ 3528 h 4040"/>
              <a:gd name="connsiteX390" fmla="*/ 39 w 12653"/>
              <a:gd name="connsiteY390" fmla="*/ 3528 h 4040"/>
              <a:gd name="connsiteX391" fmla="*/ 39 w 12653"/>
              <a:gd name="connsiteY391" fmla="*/ 3489 h 4040"/>
              <a:gd name="connsiteX392" fmla="*/ 80 w 12653"/>
              <a:gd name="connsiteY392" fmla="*/ 3489 h 4040"/>
              <a:gd name="connsiteX393" fmla="*/ 12574 w 12653"/>
              <a:gd name="connsiteY393" fmla="*/ 575 h 4040"/>
              <a:gd name="connsiteX394" fmla="*/ 12574 w 12653"/>
              <a:gd name="connsiteY394" fmla="*/ 536 h 4040"/>
              <a:gd name="connsiteX395" fmla="*/ 12615 w 12653"/>
              <a:gd name="connsiteY395" fmla="*/ 536 h 4040"/>
              <a:gd name="connsiteX396" fmla="*/ 12615 w 12653"/>
              <a:gd name="connsiteY396" fmla="*/ 575 h 4040"/>
              <a:gd name="connsiteX397" fmla="*/ 12574 w 12653"/>
              <a:gd name="connsiteY397" fmla="*/ 575 h 4040"/>
              <a:gd name="connsiteX0" fmla="*/ 12653 w 12653"/>
              <a:gd name="connsiteY0" fmla="*/ 182 h 4040"/>
              <a:gd name="connsiteX1" fmla="*/ 12653 w 12653"/>
              <a:gd name="connsiteY1" fmla="*/ 0 h 4040"/>
              <a:gd name="connsiteX2" fmla="*/ 12470 w 12653"/>
              <a:gd name="connsiteY2" fmla="*/ 0 h 4040"/>
              <a:gd name="connsiteX3" fmla="*/ 12470 w 12653"/>
              <a:gd name="connsiteY3" fmla="*/ 82 h 4040"/>
              <a:gd name="connsiteX4" fmla="*/ 12414 w 12653"/>
              <a:gd name="connsiteY4" fmla="*/ 82 h 4040"/>
              <a:gd name="connsiteX5" fmla="*/ 12414 w 12653"/>
              <a:gd name="connsiteY5" fmla="*/ 0 h 4040"/>
              <a:gd name="connsiteX6" fmla="*/ 12202 w 12653"/>
              <a:gd name="connsiteY6" fmla="*/ 0 h 4040"/>
              <a:gd name="connsiteX7" fmla="*/ 12202 w 12653"/>
              <a:gd name="connsiteY7" fmla="*/ 130 h 4040"/>
              <a:gd name="connsiteX8" fmla="*/ 12092 w 12653"/>
              <a:gd name="connsiteY8" fmla="*/ 130 h 4040"/>
              <a:gd name="connsiteX9" fmla="*/ 12092 w 12653"/>
              <a:gd name="connsiteY9" fmla="*/ 100 h 4040"/>
              <a:gd name="connsiteX10" fmla="*/ 12155 w 12653"/>
              <a:gd name="connsiteY10" fmla="*/ 100 h 4040"/>
              <a:gd name="connsiteX11" fmla="*/ 12155 w 12653"/>
              <a:gd name="connsiteY11" fmla="*/ 15 h 4040"/>
              <a:gd name="connsiteX12" fmla="*/ 12071 w 12653"/>
              <a:gd name="connsiteY12" fmla="*/ 15 h 4040"/>
              <a:gd name="connsiteX13" fmla="*/ 12071 w 12653"/>
              <a:gd name="connsiteY13" fmla="*/ 78 h 4040"/>
              <a:gd name="connsiteX14" fmla="*/ 12017 w 12653"/>
              <a:gd name="connsiteY14" fmla="*/ 78 h 4040"/>
              <a:gd name="connsiteX15" fmla="*/ 12017 w 12653"/>
              <a:gd name="connsiteY15" fmla="*/ 18 h 4040"/>
              <a:gd name="connsiteX16" fmla="*/ 637 w 12653"/>
              <a:gd name="connsiteY16" fmla="*/ 18 h 4040"/>
              <a:gd name="connsiteX17" fmla="*/ 637 w 12653"/>
              <a:gd name="connsiteY17" fmla="*/ 78 h 4040"/>
              <a:gd name="connsiteX18" fmla="*/ 583 w 12653"/>
              <a:gd name="connsiteY18" fmla="*/ 78 h 4040"/>
              <a:gd name="connsiteX19" fmla="*/ 583 w 12653"/>
              <a:gd name="connsiteY19" fmla="*/ 15 h 4040"/>
              <a:gd name="connsiteX20" fmla="*/ 499 w 12653"/>
              <a:gd name="connsiteY20" fmla="*/ 15 h 4040"/>
              <a:gd name="connsiteX21" fmla="*/ 499 w 12653"/>
              <a:gd name="connsiteY21" fmla="*/ 100 h 4040"/>
              <a:gd name="connsiteX22" fmla="*/ 561 w 12653"/>
              <a:gd name="connsiteY22" fmla="*/ 100 h 4040"/>
              <a:gd name="connsiteX23" fmla="*/ 561 w 12653"/>
              <a:gd name="connsiteY23" fmla="*/ 130 h 4040"/>
              <a:gd name="connsiteX24" fmla="*/ 451 w 12653"/>
              <a:gd name="connsiteY24" fmla="*/ 130 h 4040"/>
              <a:gd name="connsiteX25" fmla="*/ 451 w 12653"/>
              <a:gd name="connsiteY25" fmla="*/ 0 h 4040"/>
              <a:gd name="connsiteX26" fmla="*/ 240 w 12653"/>
              <a:gd name="connsiteY26" fmla="*/ 0 h 4040"/>
              <a:gd name="connsiteX27" fmla="*/ 240 w 12653"/>
              <a:gd name="connsiteY27" fmla="*/ 82 h 4040"/>
              <a:gd name="connsiteX28" fmla="*/ 184 w 12653"/>
              <a:gd name="connsiteY28" fmla="*/ 82 h 4040"/>
              <a:gd name="connsiteX29" fmla="*/ 184 w 12653"/>
              <a:gd name="connsiteY29" fmla="*/ 0 h 4040"/>
              <a:gd name="connsiteX30" fmla="*/ 0 w 12653"/>
              <a:gd name="connsiteY30" fmla="*/ 0 h 4040"/>
              <a:gd name="connsiteX31" fmla="*/ 0 w 12653"/>
              <a:gd name="connsiteY31" fmla="*/ 182 h 4040"/>
              <a:gd name="connsiteX32" fmla="*/ 82 w 12653"/>
              <a:gd name="connsiteY32" fmla="*/ 182 h 4040"/>
              <a:gd name="connsiteX33" fmla="*/ 82 w 12653"/>
              <a:gd name="connsiteY33" fmla="*/ 255 h 4040"/>
              <a:gd name="connsiteX34" fmla="*/ 2 w 12653"/>
              <a:gd name="connsiteY34" fmla="*/ 255 h 4040"/>
              <a:gd name="connsiteX35" fmla="*/ 2 w 12653"/>
              <a:gd name="connsiteY35" fmla="*/ 467 h 4040"/>
              <a:gd name="connsiteX36" fmla="*/ 132 w 12653"/>
              <a:gd name="connsiteY36" fmla="*/ 467 h 4040"/>
              <a:gd name="connsiteX37" fmla="*/ 132 w 12653"/>
              <a:gd name="connsiteY37" fmla="*/ 575 h 4040"/>
              <a:gd name="connsiteX38" fmla="*/ 102 w 12653"/>
              <a:gd name="connsiteY38" fmla="*/ 575 h 4040"/>
              <a:gd name="connsiteX39" fmla="*/ 102 w 12653"/>
              <a:gd name="connsiteY39" fmla="*/ 514 h 4040"/>
              <a:gd name="connsiteX40" fmla="*/ 17 w 12653"/>
              <a:gd name="connsiteY40" fmla="*/ 514 h 4040"/>
              <a:gd name="connsiteX41" fmla="*/ 17 w 12653"/>
              <a:gd name="connsiteY41" fmla="*/ 596 h 4040"/>
              <a:gd name="connsiteX42" fmla="*/ 80 w 12653"/>
              <a:gd name="connsiteY42" fmla="*/ 596 h 4040"/>
              <a:gd name="connsiteX43" fmla="*/ 80 w 12653"/>
              <a:gd name="connsiteY43" fmla="*/ 652 h 4040"/>
              <a:gd name="connsiteX44" fmla="*/ 20 w 12653"/>
              <a:gd name="connsiteY44" fmla="*/ 652 h 4040"/>
              <a:gd name="connsiteX45" fmla="*/ 20 w 12653"/>
              <a:gd name="connsiteY45" fmla="*/ 2708 h 4040"/>
              <a:gd name="connsiteX46" fmla="*/ 80 w 12653"/>
              <a:gd name="connsiteY46" fmla="*/ 2708 h 4040"/>
              <a:gd name="connsiteX47" fmla="*/ 80 w 12653"/>
              <a:gd name="connsiteY47" fmla="*/ 2765 h 4040"/>
              <a:gd name="connsiteX48" fmla="*/ 17 w 12653"/>
              <a:gd name="connsiteY48" fmla="*/ 2765 h 4040"/>
              <a:gd name="connsiteX49" fmla="*/ 17 w 12653"/>
              <a:gd name="connsiteY49" fmla="*/ 2847 h 4040"/>
              <a:gd name="connsiteX50" fmla="*/ 102 w 12653"/>
              <a:gd name="connsiteY50" fmla="*/ 2847 h 4040"/>
              <a:gd name="connsiteX51" fmla="*/ 102 w 12653"/>
              <a:gd name="connsiteY51" fmla="*/ 2786 h 4040"/>
              <a:gd name="connsiteX52" fmla="*/ 132 w 12653"/>
              <a:gd name="connsiteY52" fmla="*/ 2786 h 4040"/>
              <a:gd name="connsiteX53" fmla="*/ 132 w 12653"/>
              <a:gd name="connsiteY53" fmla="*/ 2894 h 4040"/>
              <a:gd name="connsiteX54" fmla="*/ 2 w 12653"/>
              <a:gd name="connsiteY54" fmla="*/ 2894 h 4040"/>
              <a:gd name="connsiteX55" fmla="*/ 2 w 12653"/>
              <a:gd name="connsiteY55" fmla="*/ 3106 h 4040"/>
              <a:gd name="connsiteX56" fmla="*/ 82 w 12653"/>
              <a:gd name="connsiteY56" fmla="*/ 3106 h 4040"/>
              <a:gd name="connsiteX57" fmla="*/ 82 w 12653"/>
              <a:gd name="connsiteY57" fmla="*/ 3179 h 4040"/>
              <a:gd name="connsiteX58" fmla="*/ 0 w 12653"/>
              <a:gd name="connsiteY58" fmla="*/ 3179 h 4040"/>
              <a:gd name="connsiteX59" fmla="*/ 0 w 12653"/>
              <a:gd name="connsiteY59" fmla="*/ 3360 h 4040"/>
              <a:gd name="connsiteX60" fmla="*/ 184 w 12653"/>
              <a:gd name="connsiteY60" fmla="*/ 3360 h 4040"/>
              <a:gd name="connsiteX61" fmla="*/ 184 w 12653"/>
              <a:gd name="connsiteY61" fmla="*/ 3278 h 4040"/>
              <a:gd name="connsiteX62" fmla="*/ 240 w 12653"/>
              <a:gd name="connsiteY62" fmla="*/ 3278 h 4040"/>
              <a:gd name="connsiteX63" fmla="*/ 240 w 12653"/>
              <a:gd name="connsiteY63" fmla="*/ 3360 h 4040"/>
              <a:gd name="connsiteX64" fmla="*/ 451 w 12653"/>
              <a:gd name="connsiteY64" fmla="*/ 3360 h 4040"/>
              <a:gd name="connsiteX65" fmla="*/ 451 w 12653"/>
              <a:gd name="connsiteY65" fmla="*/ 3231 h 4040"/>
              <a:gd name="connsiteX66" fmla="*/ 561 w 12653"/>
              <a:gd name="connsiteY66" fmla="*/ 3231 h 4040"/>
              <a:gd name="connsiteX67" fmla="*/ 561 w 12653"/>
              <a:gd name="connsiteY67" fmla="*/ 3261 h 4040"/>
              <a:gd name="connsiteX68" fmla="*/ 499 w 12653"/>
              <a:gd name="connsiteY68" fmla="*/ 3261 h 4040"/>
              <a:gd name="connsiteX69" fmla="*/ 499 w 12653"/>
              <a:gd name="connsiteY69" fmla="*/ 3345 h 4040"/>
              <a:gd name="connsiteX70" fmla="*/ 583 w 12653"/>
              <a:gd name="connsiteY70" fmla="*/ 3345 h 4040"/>
              <a:gd name="connsiteX71" fmla="*/ 583 w 12653"/>
              <a:gd name="connsiteY71" fmla="*/ 3283 h 4040"/>
              <a:gd name="connsiteX72" fmla="*/ 637 w 12653"/>
              <a:gd name="connsiteY72" fmla="*/ 3283 h 4040"/>
              <a:gd name="connsiteX73" fmla="*/ 637 w 12653"/>
              <a:gd name="connsiteY73" fmla="*/ 3343 h 4040"/>
              <a:gd name="connsiteX74" fmla="*/ 12017 w 12653"/>
              <a:gd name="connsiteY74" fmla="*/ 3343 h 4040"/>
              <a:gd name="connsiteX75" fmla="*/ 12017 w 12653"/>
              <a:gd name="connsiteY75" fmla="*/ 3283 h 4040"/>
              <a:gd name="connsiteX76" fmla="*/ 12071 w 12653"/>
              <a:gd name="connsiteY76" fmla="*/ 3283 h 4040"/>
              <a:gd name="connsiteX77" fmla="*/ 12071 w 12653"/>
              <a:gd name="connsiteY77" fmla="*/ 3345 h 4040"/>
              <a:gd name="connsiteX78" fmla="*/ 12155 w 12653"/>
              <a:gd name="connsiteY78" fmla="*/ 3345 h 4040"/>
              <a:gd name="connsiteX79" fmla="*/ 12155 w 12653"/>
              <a:gd name="connsiteY79" fmla="*/ 3261 h 4040"/>
              <a:gd name="connsiteX80" fmla="*/ 12092 w 12653"/>
              <a:gd name="connsiteY80" fmla="*/ 3261 h 4040"/>
              <a:gd name="connsiteX81" fmla="*/ 12092 w 12653"/>
              <a:gd name="connsiteY81" fmla="*/ 3231 h 4040"/>
              <a:gd name="connsiteX82" fmla="*/ 12202 w 12653"/>
              <a:gd name="connsiteY82" fmla="*/ 3231 h 4040"/>
              <a:gd name="connsiteX83" fmla="*/ 12202 w 12653"/>
              <a:gd name="connsiteY83" fmla="*/ 3360 h 4040"/>
              <a:gd name="connsiteX84" fmla="*/ 12414 w 12653"/>
              <a:gd name="connsiteY84" fmla="*/ 3360 h 4040"/>
              <a:gd name="connsiteX85" fmla="*/ 12414 w 12653"/>
              <a:gd name="connsiteY85" fmla="*/ 3278 h 4040"/>
              <a:gd name="connsiteX86" fmla="*/ 12470 w 12653"/>
              <a:gd name="connsiteY86" fmla="*/ 3278 h 4040"/>
              <a:gd name="connsiteX87" fmla="*/ 12470 w 12653"/>
              <a:gd name="connsiteY87" fmla="*/ 3360 h 4040"/>
              <a:gd name="connsiteX88" fmla="*/ 12653 w 12653"/>
              <a:gd name="connsiteY88" fmla="*/ 3360 h 4040"/>
              <a:gd name="connsiteX89" fmla="*/ 12653 w 12653"/>
              <a:gd name="connsiteY89" fmla="*/ 3179 h 4040"/>
              <a:gd name="connsiteX90" fmla="*/ 12571 w 12653"/>
              <a:gd name="connsiteY90" fmla="*/ 3179 h 4040"/>
              <a:gd name="connsiteX91" fmla="*/ 12571 w 12653"/>
              <a:gd name="connsiteY91" fmla="*/ 3106 h 4040"/>
              <a:gd name="connsiteX92" fmla="*/ 12651 w 12653"/>
              <a:gd name="connsiteY92" fmla="*/ 3106 h 4040"/>
              <a:gd name="connsiteX93" fmla="*/ 12651 w 12653"/>
              <a:gd name="connsiteY93" fmla="*/ 2894 h 4040"/>
              <a:gd name="connsiteX94" fmla="*/ 12522 w 12653"/>
              <a:gd name="connsiteY94" fmla="*/ 2894 h 4040"/>
              <a:gd name="connsiteX95" fmla="*/ 12522 w 12653"/>
              <a:gd name="connsiteY95" fmla="*/ 2786 h 4040"/>
              <a:gd name="connsiteX96" fmla="*/ 12552 w 12653"/>
              <a:gd name="connsiteY96" fmla="*/ 2786 h 4040"/>
              <a:gd name="connsiteX97" fmla="*/ 12552 w 12653"/>
              <a:gd name="connsiteY97" fmla="*/ 2847 h 4040"/>
              <a:gd name="connsiteX98" fmla="*/ 12636 w 12653"/>
              <a:gd name="connsiteY98" fmla="*/ 2847 h 4040"/>
              <a:gd name="connsiteX99" fmla="*/ 12636 w 12653"/>
              <a:gd name="connsiteY99" fmla="*/ 2765 h 4040"/>
              <a:gd name="connsiteX100" fmla="*/ 12574 w 12653"/>
              <a:gd name="connsiteY100" fmla="*/ 2765 h 4040"/>
              <a:gd name="connsiteX101" fmla="*/ 12574 w 12653"/>
              <a:gd name="connsiteY101" fmla="*/ 2708 h 4040"/>
              <a:gd name="connsiteX102" fmla="*/ 12634 w 12653"/>
              <a:gd name="connsiteY102" fmla="*/ 2708 h 4040"/>
              <a:gd name="connsiteX103" fmla="*/ 12634 w 12653"/>
              <a:gd name="connsiteY103" fmla="*/ 652 h 4040"/>
              <a:gd name="connsiteX104" fmla="*/ 12574 w 12653"/>
              <a:gd name="connsiteY104" fmla="*/ 652 h 4040"/>
              <a:gd name="connsiteX105" fmla="*/ 12574 w 12653"/>
              <a:gd name="connsiteY105" fmla="*/ 596 h 4040"/>
              <a:gd name="connsiteX106" fmla="*/ 12636 w 12653"/>
              <a:gd name="connsiteY106" fmla="*/ 596 h 4040"/>
              <a:gd name="connsiteX107" fmla="*/ 12636 w 12653"/>
              <a:gd name="connsiteY107" fmla="*/ 514 h 4040"/>
              <a:gd name="connsiteX108" fmla="*/ 12552 w 12653"/>
              <a:gd name="connsiteY108" fmla="*/ 514 h 4040"/>
              <a:gd name="connsiteX109" fmla="*/ 12552 w 12653"/>
              <a:gd name="connsiteY109" fmla="*/ 575 h 4040"/>
              <a:gd name="connsiteX110" fmla="*/ 12522 w 12653"/>
              <a:gd name="connsiteY110" fmla="*/ 575 h 4040"/>
              <a:gd name="connsiteX111" fmla="*/ 12522 w 12653"/>
              <a:gd name="connsiteY111" fmla="*/ 467 h 4040"/>
              <a:gd name="connsiteX112" fmla="*/ 12651 w 12653"/>
              <a:gd name="connsiteY112" fmla="*/ 467 h 4040"/>
              <a:gd name="connsiteX113" fmla="*/ 12651 w 12653"/>
              <a:gd name="connsiteY113" fmla="*/ 255 h 4040"/>
              <a:gd name="connsiteX114" fmla="*/ 12571 w 12653"/>
              <a:gd name="connsiteY114" fmla="*/ 255 h 4040"/>
              <a:gd name="connsiteX115" fmla="*/ 12571 w 12653"/>
              <a:gd name="connsiteY115" fmla="*/ 182 h 4040"/>
              <a:gd name="connsiteX116" fmla="*/ 12653 w 12653"/>
              <a:gd name="connsiteY116" fmla="*/ 182 h 4040"/>
              <a:gd name="connsiteX117" fmla="*/ 561 w 12653"/>
              <a:gd name="connsiteY117" fmla="*/ 3283 h 4040"/>
              <a:gd name="connsiteX118" fmla="*/ 561 w 12653"/>
              <a:gd name="connsiteY118" fmla="*/ 3324 h 4040"/>
              <a:gd name="connsiteX119" fmla="*/ 520 w 12653"/>
              <a:gd name="connsiteY119" fmla="*/ 3324 h 4040"/>
              <a:gd name="connsiteX120" fmla="*/ 520 w 12653"/>
              <a:gd name="connsiteY120" fmla="*/ 3283 h 4040"/>
              <a:gd name="connsiteX121" fmla="*/ 561 w 12653"/>
              <a:gd name="connsiteY121" fmla="*/ 3283 h 4040"/>
              <a:gd name="connsiteX122" fmla="*/ 12092 w 12653"/>
              <a:gd name="connsiteY122" fmla="*/ 78 h 4040"/>
              <a:gd name="connsiteX123" fmla="*/ 12092 w 12653"/>
              <a:gd name="connsiteY123" fmla="*/ 37 h 4040"/>
              <a:gd name="connsiteX124" fmla="*/ 12133 w 12653"/>
              <a:gd name="connsiteY124" fmla="*/ 37 h 4040"/>
              <a:gd name="connsiteX125" fmla="*/ 12133 w 12653"/>
              <a:gd name="connsiteY125" fmla="*/ 78 h 4040"/>
              <a:gd name="connsiteX126" fmla="*/ 12092 w 12653"/>
              <a:gd name="connsiteY126" fmla="*/ 78 h 4040"/>
              <a:gd name="connsiteX127" fmla="*/ 12574 w 12653"/>
              <a:gd name="connsiteY127" fmla="*/ 2825 h 4040"/>
              <a:gd name="connsiteX128" fmla="*/ 12574 w 12653"/>
              <a:gd name="connsiteY128" fmla="*/ 2786 h 4040"/>
              <a:gd name="connsiteX129" fmla="*/ 12615 w 12653"/>
              <a:gd name="connsiteY129" fmla="*/ 2786 h 4040"/>
              <a:gd name="connsiteX130" fmla="*/ 12615 w 12653"/>
              <a:gd name="connsiteY130" fmla="*/ 2825 h 4040"/>
              <a:gd name="connsiteX131" fmla="*/ 12574 w 12653"/>
              <a:gd name="connsiteY131" fmla="*/ 2825 h 4040"/>
              <a:gd name="connsiteX132" fmla="*/ 12492 w 12653"/>
              <a:gd name="connsiteY132" fmla="*/ 3339 h 4040"/>
              <a:gd name="connsiteX133" fmla="*/ 12492 w 12653"/>
              <a:gd name="connsiteY133" fmla="*/ 3278 h 4040"/>
              <a:gd name="connsiteX134" fmla="*/ 12571 w 12653"/>
              <a:gd name="connsiteY134" fmla="*/ 3278 h 4040"/>
              <a:gd name="connsiteX135" fmla="*/ 12571 w 12653"/>
              <a:gd name="connsiteY135" fmla="*/ 3201 h 4040"/>
              <a:gd name="connsiteX136" fmla="*/ 12630 w 12653"/>
              <a:gd name="connsiteY136" fmla="*/ 3201 h 4040"/>
              <a:gd name="connsiteX137" fmla="*/ 12630 w 12653"/>
              <a:gd name="connsiteY137" fmla="*/ 3339 h 4040"/>
              <a:gd name="connsiteX138" fmla="*/ 12492 w 12653"/>
              <a:gd name="connsiteY138" fmla="*/ 3339 h 4040"/>
              <a:gd name="connsiteX139" fmla="*/ 12492 w 12653"/>
              <a:gd name="connsiteY139" fmla="*/ 3259 h 4040"/>
              <a:gd name="connsiteX140" fmla="*/ 12492 w 12653"/>
              <a:gd name="connsiteY140" fmla="*/ 3201 h 4040"/>
              <a:gd name="connsiteX141" fmla="*/ 12552 w 12653"/>
              <a:gd name="connsiteY141" fmla="*/ 3201 h 4040"/>
              <a:gd name="connsiteX142" fmla="*/ 12552 w 12653"/>
              <a:gd name="connsiteY142" fmla="*/ 3259 h 4040"/>
              <a:gd name="connsiteX143" fmla="*/ 12492 w 12653"/>
              <a:gd name="connsiteY143" fmla="*/ 3259 h 4040"/>
              <a:gd name="connsiteX144" fmla="*/ 12487 w 12653"/>
              <a:gd name="connsiteY144" fmla="*/ 3084 h 4040"/>
              <a:gd name="connsiteX145" fmla="*/ 12487 w 12653"/>
              <a:gd name="connsiteY145" fmla="*/ 3021 h 4040"/>
              <a:gd name="connsiteX146" fmla="*/ 12552 w 12653"/>
              <a:gd name="connsiteY146" fmla="*/ 3021 h 4040"/>
              <a:gd name="connsiteX147" fmla="*/ 12552 w 12653"/>
              <a:gd name="connsiteY147" fmla="*/ 3084 h 4040"/>
              <a:gd name="connsiteX148" fmla="*/ 12487 w 12653"/>
              <a:gd name="connsiteY148" fmla="*/ 3084 h 4040"/>
              <a:gd name="connsiteX149" fmla="*/ 12552 w 12653"/>
              <a:gd name="connsiteY149" fmla="*/ 3106 h 4040"/>
              <a:gd name="connsiteX150" fmla="*/ 12552 w 12653"/>
              <a:gd name="connsiteY150" fmla="*/ 3177 h 4040"/>
              <a:gd name="connsiteX151" fmla="*/ 12487 w 12653"/>
              <a:gd name="connsiteY151" fmla="*/ 3177 h 4040"/>
              <a:gd name="connsiteX152" fmla="*/ 12487 w 12653"/>
              <a:gd name="connsiteY152" fmla="*/ 3106 h 4040"/>
              <a:gd name="connsiteX153" fmla="*/ 12552 w 12653"/>
              <a:gd name="connsiteY153" fmla="*/ 3106 h 4040"/>
              <a:gd name="connsiteX154" fmla="*/ 12470 w 12653"/>
              <a:gd name="connsiteY154" fmla="*/ 3196 h 4040"/>
              <a:gd name="connsiteX155" fmla="*/ 12470 w 12653"/>
              <a:gd name="connsiteY155" fmla="*/ 3259 h 4040"/>
              <a:gd name="connsiteX156" fmla="*/ 12414 w 12653"/>
              <a:gd name="connsiteY156" fmla="*/ 3259 h 4040"/>
              <a:gd name="connsiteX157" fmla="*/ 12414 w 12653"/>
              <a:gd name="connsiteY157" fmla="*/ 3196 h 4040"/>
              <a:gd name="connsiteX158" fmla="*/ 12470 w 12653"/>
              <a:gd name="connsiteY158" fmla="*/ 3196 h 4040"/>
              <a:gd name="connsiteX159" fmla="*/ 12470 w 12653"/>
              <a:gd name="connsiteY159" fmla="*/ 3106 h 4040"/>
              <a:gd name="connsiteX160" fmla="*/ 12470 w 12653"/>
              <a:gd name="connsiteY160" fmla="*/ 3177 h 4040"/>
              <a:gd name="connsiteX161" fmla="*/ 12414 w 12653"/>
              <a:gd name="connsiteY161" fmla="*/ 3177 h 4040"/>
              <a:gd name="connsiteX162" fmla="*/ 12414 w 12653"/>
              <a:gd name="connsiteY162" fmla="*/ 3106 h 4040"/>
              <a:gd name="connsiteX163" fmla="*/ 12470 w 12653"/>
              <a:gd name="connsiteY163" fmla="*/ 3106 h 4040"/>
              <a:gd name="connsiteX164" fmla="*/ 12092 w 12653"/>
              <a:gd name="connsiteY164" fmla="*/ 3324 h 4040"/>
              <a:gd name="connsiteX165" fmla="*/ 12092 w 12653"/>
              <a:gd name="connsiteY165" fmla="*/ 3283 h 4040"/>
              <a:gd name="connsiteX166" fmla="*/ 12133 w 12653"/>
              <a:gd name="connsiteY166" fmla="*/ 3283 h 4040"/>
              <a:gd name="connsiteX167" fmla="*/ 12133 w 12653"/>
              <a:gd name="connsiteY167" fmla="*/ 3324 h 4040"/>
              <a:gd name="connsiteX168" fmla="*/ 12092 w 12653"/>
              <a:gd name="connsiteY168" fmla="*/ 3324 h 4040"/>
              <a:gd name="connsiteX169" fmla="*/ 240 w 12653"/>
              <a:gd name="connsiteY169" fmla="*/ 3196 h 4040"/>
              <a:gd name="connsiteX170" fmla="*/ 240 w 12653"/>
              <a:gd name="connsiteY170" fmla="*/ 3259 h 4040"/>
              <a:gd name="connsiteX171" fmla="*/ 184 w 12653"/>
              <a:gd name="connsiteY171" fmla="*/ 3259 h 4040"/>
              <a:gd name="connsiteX172" fmla="*/ 184 w 12653"/>
              <a:gd name="connsiteY172" fmla="*/ 3196 h 4040"/>
              <a:gd name="connsiteX173" fmla="*/ 240 w 12653"/>
              <a:gd name="connsiteY173" fmla="*/ 3196 h 4040"/>
              <a:gd name="connsiteX174" fmla="*/ 240 w 12653"/>
              <a:gd name="connsiteY174" fmla="*/ 3106 h 4040"/>
              <a:gd name="connsiteX175" fmla="*/ 240 w 12653"/>
              <a:gd name="connsiteY175" fmla="*/ 3177 h 4040"/>
              <a:gd name="connsiteX176" fmla="*/ 184 w 12653"/>
              <a:gd name="connsiteY176" fmla="*/ 3177 h 4040"/>
              <a:gd name="connsiteX177" fmla="*/ 184 w 12653"/>
              <a:gd name="connsiteY177" fmla="*/ 3106 h 4040"/>
              <a:gd name="connsiteX178" fmla="*/ 240 w 12653"/>
              <a:gd name="connsiteY178" fmla="*/ 3106 h 4040"/>
              <a:gd name="connsiteX179" fmla="*/ 102 w 12653"/>
              <a:gd name="connsiteY179" fmla="*/ 3084 h 4040"/>
              <a:gd name="connsiteX180" fmla="*/ 102 w 12653"/>
              <a:gd name="connsiteY180" fmla="*/ 3021 h 4040"/>
              <a:gd name="connsiteX181" fmla="*/ 166 w 12653"/>
              <a:gd name="connsiteY181" fmla="*/ 3021 h 4040"/>
              <a:gd name="connsiteX182" fmla="*/ 166 w 12653"/>
              <a:gd name="connsiteY182" fmla="*/ 3084 h 4040"/>
              <a:gd name="connsiteX183" fmla="*/ 102 w 12653"/>
              <a:gd name="connsiteY183" fmla="*/ 3084 h 4040"/>
              <a:gd name="connsiteX184" fmla="*/ 102 w 12653"/>
              <a:gd name="connsiteY184" fmla="*/ 3177 h 4040"/>
              <a:gd name="connsiteX185" fmla="*/ 102 w 12653"/>
              <a:gd name="connsiteY185" fmla="*/ 3106 h 4040"/>
              <a:gd name="connsiteX186" fmla="*/ 166 w 12653"/>
              <a:gd name="connsiteY186" fmla="*/ 3106 h 4040"/>
              <a:gd name="connsiteX187" fmla="*/ 166 w 12653"/>
              <a:gd name="connsiteY187" fmla="*/ 3177 h 4040"/>
              <a:gd name="connsiteX188" fmla="*/ 102 w 12653"/>
              <a:gd name="connsiteY188" fmla="*/ 3177 h 4040"/>
              <a:gd name="connsiteX189" fmla="*/ 102 w 12653"/>
              <a:gd name="connsiteY189" fmla="*/ 3259 h 4040"/>
              <a:gd name="connsiteX190" fmla="*/ 102 w 12653"/>
              <a:gd name="connsiteY190" fmla="*/ 3201 h 4040"/>
              <a:gd name="connsiteX191" fmla="*/ 162 w 12653"/>
              <a:gd name="connsiteY191" fmla="*/ 3201 h 4040"/>
              <a:gd name="connsiteX192" fmla="*/ 162 w 12653"/>
              <a:gd name="connsiteY192" fmla="*/ 3259 h 4040"/>
              <a:gd name="connsiteX193" fmla="*/ 102 w 12653"/>
              <a:gd name="connsiteY193" fmla="*/ 3259 h 4040"/>
              <a:gd name="connsiteX194" fmla="*/ 162 w 12653"/>
              <a:gd name="connsiteY194" fmla="*/ 3278 h 4040"/>
              <a:gd name="connsiteX195" fmla="*/ 162 w 12653"/>
              <a:gd name="connsiteY195" fmla="*/ 3339 h 4040"/>
              <a:gd name="connsiteX196" fmla="*/ 24 w 12653"/>
              <a:gd name="connsiteY196" fmla="*/ 3339 h 4040"/>
              <a:gd name="connsiteX197" fmla="*/ 24 w 12653"/>
              <a:gd name="connsiteY197" fmla="*/ 3201 h 4040"/>
              <a:gd name="connsiteX198" fmla="*/ 82 w 12653"/>
              <a:gd name="connsiteY198" fmla="*/ 3201 h 4040"/>
              <a:gd name="connsiteX199" fmla="*/ 82 w 12653"/>
              <a:gd name="connsiteY199" fmla="*/ 3278 h 4040"/>
              <a:gd name="connsiteX200" fmla="*/ 162 w 12653"/>
              <a:gd name="connsiteY200" fmla="*/ 3278 h 4040"/>
              <a:gd name="connsiteX201" fmla="*/ 80 w 12653"/>
              <a:gd name="connsiteY201" fmla="*/ 536 h 4040"/>
              <a:gd name="connsiteX202" fmla="*/ 80 w 12653"/>
              <a:gd name="connsiteY202" fmla="*/ 575 h 4040"/>
              <a:gd name="connsiteX203" fmla="*/ 39 w 12653"/>
              <a:gd name="connsiteY203" fmla="*/ 575 h 4040"/>
              <a:gd name="connsiteX204" fmla="*/ 39 w 12653"/>
              <a:gd name="connsiteY204" fmla="*/ 536 h 4040"/>
              <a:gd name="connsiteX205" fmla="*/ 80 w 12653"/>
              <a:gd name="connsiteY205" fmla="*/ 536 h 4040"/>
              <a:gd name="connsiteX206" fmla="*/ 162 w 12653"/>
              <a:gd name="connsiteY206" fmla="*/ 22 h 4040"/>
              <a:gd name="connsiteX207" fmla="*/ 162 w 12653"/>
              <a:gd name="connsiteY207" fmla="*/ 82 h 4040"/>
              <a:gd name="connsiteX208" fmla="*/ 82 w 12653"/>
              <a:gd name="connsiteY208" fmla="*/ 82 h 4040"/>
              <a:gd name="connsiteX209" fmla="*/ 82 w 12653"/>
              <a:gd name="connsiteY209" fmla="*/ 160 h 4040"/>
              <a:gd name="connsiteX210" fmla="*/ 24 w 12653"/>
              <a:gd name="connsiteY210" fmla="*/ 160 h 4040"/>
              <a:gd name="connsiteX211" fmla="*/ 24 w 12653"/>
              <a:gd name="connsiteY211" fmla="*/ 22 h 4040"/>
              <a:gd name="connsiteX212" fmla="*/ 162 w 12653"/>
              <a:gd name="connsiteY212" fmla="*/ 22 h 4040"/>
              <a:gd name="connsiteX213" fmla="*/ 162 w 12653"/>
              <a:gd name="connsiteY213" fmla="*/ 102 h 4040"/>
              <a:gd name="connsiteX214" fmla="*/ 162 w 12653"/>
              <a:gd name="connsiteY214" fmla="*/ 160 h 4040"/>
              <a:gd name="connsiteX215" fmla="*/ 102 w 12653"/>
              <a:gd name="connsiteY215" fmla="*/ 160 h 4040"/>
              <a:gd name="connsiteX216" fmla="*/ 102 w 12653"/>
              <a:gd name="connsiteY216" fmla="*/ 102 h 4040"/>
              <a:gd name="connsiteX217" fmla="*/ 162 w 12653"/>
              <a:gd name="connsiteY217" fmla="*/ 102 h 4040"/>
              <a:gd name="connsiteX218" fmla="*/ 166 w 12653"/>
              <a:gd name="connsiteY218" fmla="*/ 277 h 4040"/>
              <a:gd name="connsiteX219" fmla="*/ 166 w 12653"/>
              <a:gd name="connsiteY219" fmla="*/ 339 h 4040"/>
              <a:gd name="connsiteX220" fmla="*/ 102 w 12653"/>
              <a:gd name="connsiteY220" fmla="*/ 339 h 4040"/>
              <a:gd name="connsiteX221" fmla="*/ 102 w 12653"/>
              <a:gd name="connsiteY221" fmla="*/ 277 h 4040"/>
              <a:gd name="connsiteX222" fmla="*/ 166 w 12653"/>
              <a:gd name="connsiteY222" fmla="*/ 277 h 4040"/>
              <a:gd name="connsiteX223" fmla="*/ 102 w 12653"/>
              <a:gd name="connsiteY223" fmla="*/ 255 h 4040"/>
              <a:gd name="connsiteX224" fmla="*/ 102 w 12653"/>
              <a:gd name="connsiteY224" fmla="*/ 184 h 4040"/>
              <a:gd name="connsiteX225" fmla="*/ 166 w 12653"/>
              <a:gd name="connsiteY225" fmla="*/ 184 h 4040"/>
              <a:gd name="connsiteX226" fmla="*/ 166 w 12653"/>
              <a:gd name="connsiteY226" fmla="*/ 255 h 4040"/>
              <a:gd name="connsiteX227" fmla="*/ 102 w 12653"/>
              <a:gd name="connsiteY227" fmla="*/ 255 h 4040"/>
              <a:gd name="connsiteX228" fmla="*/ 184 w 12653"/>
              <a:gd name="connsiteY228" fmla="*/ 255 h 4040"/>
              <a:gd name="connsiteX229" fmla="*/ 184 w 12653"/>
              <a:gd name="connsiteY229" fmla="*/ 184 h 4040"/>
              <a:gd name="connsiteX230" fmla="*/ 240 w 12653"/>
              <a:gd name="connsiteY230" fmla="*/ 184 h 4040"/>
              <a:gd name="connsiteX231" fmla="*/ 240 w 12653"/>
              <a:gd name="connsiteY231" fmla="*/ 255 h 4040"/>
              <a:gd name="connsiteX232" fmla="*/ 184 w 12653"/>
              <a:gd name="connsiteY232" fmla="*/ 255 h 4040"/>
              <a:gd name="connsiteX233" fmla="*/ 184 w 12653"/>
              <a:gd name="connsiteY233" fmla="*/ 164 h 4040"/>
              <a:gd name="connsiteX234" fmla="*/ 184 w 12653"/>
              <a:gd name="connsiteY234" fmla="*/ 102 h 4040"/>
              <a:gd name="connsiteX235" fmla="*/ 240 w 12653"/>
              <a:gd name="connsiteY235" fmla="*/ 102 h 4040"/>
              <a:gd name="connsiteX236" fmla="*/ 240 w 12653"/>
              <a:gd name="connsiteY236" fmla="*/ 164 h 4040"/>
              <a:gd name="connsiteX237" fmla="*/ 184 w 12653"/>
              <a:gd name="connsiteY237" fmla="*/ 164 h 4040"/>
              <a:gd name="connsiteX238" fmla="*/ 561 w 12653"/>
              <a:gd name="connsiteY238" fmla="*/ 37 h 4040"/>
              <a:gd name="connsiteX239" fmla="*/ 561 w 12653"/>
              <a:gd name="connsiteY239" fmla="*/ 78 h 4040"/>
              <a:gd name="connsiteX240" fmla="*/ 520 w 12653"/>
              <a:gd name="connsiteY240" fmla="*/ 78 h 4040"/>
              <a:gd name="connsiteX241" fmla="*/ 520 w 12653"/>
              <a:gd name="connsiteY241" fmla="*/ 37 h 4040"/>
              <a:gd name="connsiteX242" fmla="*/ 561 w 12653"/>
              <a:gd name="connsiteY242" fmla="*/ 37 h 4040"/>
              <a:gd name="connsiteX243" fmla="*/ 12414 w 12653"/>
              <a:gd name="connsiteY243" fmla="*/ 164 h 4040"/>
              <a:gd name="connsiteX244" fmla="*/ 12414 w 12653"/>
              <a:gd name="connsiteY244" fmla="*/ 102 h 4040"/>
              <a:gd name="connsiteX245" fmla="*/ 12470 w 12653"/>
              <a:gd name="connsiteY245" fmla="*/ 102 h 4040"/>
              <a:gd name="connsiteX246" fmla="*/ 12470 w 12653"/>
              <a:gd name="connsiteY246" fmla="*/ 164 h 4040"/>
              <a:gd name="connsiteX247" fmla="*/ 12414 w 12653"/>
              <a:gd name="connsiteY247" fmla="*/ 164 h 4040"/>
              <a:gd name="connsiteX248" fmla="*/ 12414 w 12653"/>
              <a:gd name="connsiteY248" fmla="*/ 255 h 4040"/>
              <a:gd name="connsiteX249" fmla="*/ 12414 w 12653"/>
              <a:gd name="connsiteY249" fmla="*/ 184 h 4040"/>
              <a:gd name="connsiteX250" fmla="*/ 12470 w 12653"/>
              <a:gd name="connsiteY250" fmla="*/ 184 h 4040"/>
              <a:gd name="connsiteX251" fmla="*/ 12470 w 12653"/>
              <a:gd name="connsiteY251" fmla="*/ 255 h 4040"/>
              <a:gd name="connsiteX252" fmla="*/ 12414 w 12653"/>
              <a:gd name="connsiteY252" fmla="*/ 255 h 4040"/>
              <a:gd name="connsiteX253" fmla="*/ 12552 w 12653"/>
              <a:gd name="connsiteY253" fmla="*/ 596 h 4040"/>
              <a:gd name="connsiteX254" fmla="*/ 12552 w 12653"/>
              <a:gd name="connsiteY254" fmla="*/ 674 h 4040"/>
              <a:gd name="connsiteX255" fmla="*/ 12612 w 12653"/>
              <a:gd name="connsiteY255" fmla="*/ 674 h 4040"/>
              <a:gd name="connsiteX256" fmla="*/ 12612 w 12653"/>
              <a:gd name="connsiteY256" fmla="*/ 2687 h 4040"/>
              <a:gd name="connsiteX257" fmla="*/ 12552 w 12653"/>
              <a:gd name="connsiteY257" fmla="*/ 2687 h 4040"/>
              <a:gd name="connsiteX258" fmla="*/ 12552 w 12653"/>
              <a:gd name="connsiteY258" fmla="*/ 2765 h 4040"/>
              <a:gd name="connsiteX259" fmla="*/ 12500 w 12653"/>
              <a:gd name="connsiteY259" fmla="*/ 2765 h 4040"/>
              <a:gd name="connsiteX260" fmla="*/ 12500 w 12653"/>
              <a:gd name="connsiteY260" fmla="*/ 2916 h 4040"/>
              <a:gd name="connsiteX261" fmla="*/ 12628 w 12653"/>
              <a:gd name="connsiteY261" fmla="*/ 2916 h 4040"/>
              <a:gd name="connsiteX262" fmla="*/ 12628 w 12653"/>
              <a:gd name="connsiteY262" fmla="*/ 3084 h 4040"/>
              <a:gd name="connsiteX263" fmla="*/ 12571 w 12653"/>
              <a:gd name="connsiteY263" fmla="*/ 3084 h 4040"/>
              <a:gd name="connsiteX264" fmla="*/ 12571 w 12653"/>
              <a:gd name="connsiteY264" fmla="*/ 3002 h 4040"/>
              <a:gd name="connsiteX265" fmla="*/ 12470 w 12653"/>
              <a:gd name="connsiteY265" fmla="*/ 3002 h 4040"/>
              <a:gd name="connsiteX266" fmla="*/ 12470 w 12653"/>
              <a:gd name="connsiteY266" fmla="*/ 3084 h 4040"/>
              <a:gd name="connsiteX267" fmla="*/ 12392 w 12653"/>
              <a:gd name="connsiteY267" fmla="*/ 3084 h 4040"/>
              <a:gd name="connsiteX268" fmla="*/ 12392 w 12653"/>
              <a:gd name="connsiteY268" fmla="*/ 3177 h 4040"/>
              <a:gd name="connsiteX269" fmla="*/ 12300 w 12653"/>
              <a:gd name="connsiteY269" fmla="*/ 3177 h 4040"/>
              <a:gd name="connsiteX270" fmla="*/ 12300 w 12653"/>
              <a:gd name="connsiteY270" fmla="*/ 3278 h 4040"/>
              <a:gd name="connsiteX271" fmla="*/ 12392 w 12653"/>
              <a:gd name="connsiteY271" fmla="*/ 3981 h 4040"/>
              <a:gd name="connsiteX272" fmla="*/ 12392 w 12653"/>
              <a:gd name="connsiteY272" fmla="*/ 4040 h 4040"/>
              <a:gd name="connsiteX273" fmla="*/ 12224 w 12653"/>
              <a:gd name="connsiteY273" fmla="*/ 4040 h 4040"/>
              <a:gd name="connsiteX274" fmla="*/ 12224 w 12653"/>
              <a:gd name="connsiteY274" fmla="*/ 3912 h 4040"/>
              <a:gd name="connsiteX275" fmla="*/ 12071 w 12653"/>
              <a:gd name="connsiteY275" fmla="*/ 3912 h 4040"/>
              <a:gd name="connsiteX276" fmla="*/ 12071 w 12653"/>
              <a:gd name="connsiteY276" fmla="*/ 3964 h 4040"/>
              <a:gd name="connsiteX277" fmla="*/ 11995 w 12653"/>
              <a:gd name="connsiteY277" fmla="*/ 3964 h 4040"/>
              <a:gd name="connsiteX278" fmla="*/ 11995 w 12653"/>
              <a:gd name="connsiteY278" fmla="*/ 4025 h 4040"/>
              <a:gd name="connsiteX279" fmla="*/ 658 w 12653"/>
              <a:gd name="connsiteY279" fmla="*/ 4025 h 4040"/>
              <a:gd name="connsiteX280" fmla="*/ 658 w 12653"/>
              <a:gd name="connsiteY280" fmla="*/ 3964 h 4040"/>
              <a:gd name="connsiteX281" fmla="*/ 583 w 12653"/>
              <a:gd name="connsiteY281" fmla="*/ 3964 h 4040"/>
              <a:gd name="connsiteX282" fmla="*/ 583 w 12653"/>
              <a:gd name="connsiteY282" fmla="*/ 3912 h 4040"/>
              <a:gd name="connsiteX283" fmla="*/ 430 w 12653"/>
              <a:gd name="connsiteY283" fmla="*/ 3912 h 4040"/>
              <a:gd name="connsiteX284" fmla="*/ 430 w 12653"/>
              <a:gd name="connsiteY284" fmla="*/ 4040 h 4040"/>
              <a:gd name="connsiteX285" fmla="*/ 261 w 12653"/>
              <a:gd name="connsiteY285" fmla="*/ 4040 h 4040"/>
              <a:gd name="connsiteX286" fmla="*/ 261 w 12653"/>
              <a:gd name="connsiteY286" fmla="*/ 3981 h 4040"/>
              <a:gd name="connsiteX287" fmla="*/ 354 w 12653"/>
              <a:gd name="connsiteY287" fmla="*/ 3981 h 4040"/>
              <a:gd name="connsiteX288" fmla="*/ 354 w 12653"/>
              <a:gd name="connsiteY288" fmla="*/ 3880 h 4040"/>
              <a:gd name="connsiteX289" fmla="*/ 261 w 12653"/>
              <a:gd name="connsiteY289" fmla="*/ 3880 h 4040"/>
              <a:gd name="connsiteX290" fmla="*/ 261 w 12653"/>
              <a:gd name="connsiteY290" fmla="*/ 3787 h 4040"/>
              <a:gd name="connsiteX291" fmla="*/ 184 w 12653"/>
              <a:gd name="connsiteY291" fmla="*/ 3787 h 4040"/>
              <a:gd name="connsiteX292" fmla="*/ 184 w 12653"/>
              <a:gd name="connsiteY292" fmla="*/ 3705 h 4040"/>
              <a:gd name="connsiteX293" fmla="*/ 82 w 12653"/>
              <a:gd name="connsiteY293" fmla="*/ 3705 h 4040"/>
              <a:gd name="connsiteX294" fmla="*/ 82 w 12653"/>
              <a:gd name="connsiteY294" fmla="*/ 3787 h 4040"/>
              <a:gd name="connsiteX295" fmla="*/ 26 w 12653"/>
              <a:gd name="connsiteY295" fmla="*/ 3787 h 4040"/>
              <a:gd name="connsiteX296" fmla="*/ 26 w 12653"/>
              <a:gd name="connsiteY296" fmla="*/ 3619 h 4040"/>
              <a:gd name="connsiteX297" fmla="*/ 153 w 12653"/>
              <a:gd name="connsiteY297" fmla="*/ 3619 h 4040"/>
              <a:gd name="connsiteX298" fmla="*/ 153 w 12653"/>
              <a:gd name="connsiteY298" fmla="*/ 3468 h 4040"/>
              <a:gd name="connsiteX299" fmla="*/ 102 w 12653"/>
              <a:gd name="connsiteY299" fmla="*/ 3468 h 4040"/>
              <a:gd name="connsiteX300" fmla="*/ 102 w 12653"/>
              <a:gd name="connsiteY300" fmla="*/ 3390 h 4040"/>
              <a:gd name="connsiteX301" fmla="*/ 41 w 12653"/>
              <a:gd name="connsiteY301" fmla="*/ 3390 h 4040"/>
              <a:gd name="connsiteX302" fmla="*/ 41 w 12653"/>
              <a:gd name="connsiteY302" fmla="*/ 674 h 4040"/>
              <a:gd name="connsiteX303" fmla="*/ 102 w 12653"/>
              <a:gd name="connsiteY303" fmla="*/ 674 h 4040"/>
              <a:gd name="connsiteX304" fmla="*/ 102 w 12653"/>
              <a:gd name="connsiteY304" fmla="*/ 596 h 4040"/>
              <a:gd name="connsiteX305" fmla="*/ 153 w 12653"/>
              <a:gd name="connsiteY305" fmla="*/ 596 h 4040"/>
              <a:gd name="connsiteX306" fmla="*/ 153 w 12653"/>
              <a:gd name="connsiteY306" fmla="*/ 445 h 4040"/>
              <a:gd name="connsiteX307" fmla="*/ 26 w 12653"/>
              <a:gd name="connsiteY307" fmla="*/ 445 h 4040"/>
              <a:gd name="connsiteX308" fmla="*/ 26 w 12653"/>
              <a:gd name="connsiteY308" fmla="*/ 277 h 4040"/>
              <a:gd name="connsiteX309" fmla="*/ 82 w 12653"/>
              <a:gd name="connsiteY309" fmla="*/ 277 h 4040"/>
              <a:gd name="connsiteX310" fmla="*/ 82 w 12653"/>
              <a:gd name="connsiteY310" fmla="*/ 359 h 4040"/>
              <a:gd name="connsiteX311" fmla="*/ 184 w 12653"/>
              <a:gd name="connsiteY311" fmla="*/ 359 h 4040"/>
              <a:gd name="connsiteX312" fmla="*/ 184 w 12653"/>
              <a:gd name="connsiteY312" fmla="*/ 277 h 4040"/>
              <a:gd name="connsiteX313" fmla="*/ 261 w 12653"/>
              <a:gd name="connsiteY313" fmla="*/ 277 h 4040"/>
              <a:gd name="connsiteX314" fmla="*/ 261 w 12653"/>
              <a:gd name="connsiteY314" fmla="*/ 184 h 4040"/>
              <a:gd name="connsiteX315" fmla="*/ 354 w 12653"/>
              <a:gd name="connsiteY315" fmla="*/ 184 h 4040"/>
              <a:gd name="connsiteX316" fmla="*/ 354 w 12653"/>
              <a:gd name="connsiteY316" fmla="*/ 82 h 4040"/>
              <a:gd name="connsiteX317" fmla="*/ 261 w 12653"/>
              <a:gd name="connsiteY317" fmla="*/ 82 h 4040"/>
              <a:gd name="connsiteX318" fmla="*/ 261 w 12653"/>
              <a:gd name="connsiteY318" fmla="*/ 24 h 4040"/>
              <a:gd name="connsiteX319" fmla="*/ 430 w 12653"/>
              <a:gd name="connsiteY319" fmla="*/ 24 h 4040"/>
              <a:gd name="connsiteX320" fmla="*/ 430 w 12653"/>
              <a:gd name="connsiteY320" fmla="*/ 151 h 4040"/>
              <a:gd name="connsiteX321" fmla="*/ 583 w 12653"/>
              <a:gd name="connsiteY321" fmla="*/ 151 h 4040"/>
              <a:gd name="connsiteX322" fmla="*/ 583 w 12653"/>
              <a:gd name="connsiteY322" fmla="*/ 100 h 4040"/>
              <a:gd name="connsiteX323" fmla="*/ 658 w 12653"/>
              <a:gd name="connsiteY323" fmla="*/ 100 h 4040"/>
              <a:gd name="connsiteX324" fmla="*/ 658 w 12653"/>
              <a:gd name="connsiteY324" fmla="*/ 39 h 4040"/>
              <a:gd name="connsiteX325" fmla="*/ 11995 w 12653"/>
              <a:gd name="connsiteY325" fmla="*/ 39 h 4040"/>
              <a:gd name="connsiteX326" fmla="*/ 11995 w 12653"/>
              <a:gd name="connsiteY326" fmla="*/ 100 h 4040"/>
              <a:gd name="connsiteX327" fmla="*/ 12071 w 12653"/>
              <a:gd name="connsiteY327" fmla="*/ 100 h 4040"/>
              <a:gd name="connsiteX328" fmla="*/ 12071 w 12653"/>
              <a:gd name="connsiteY328" fmla="*/ 151 h 4040"/>
              <a:gd name="connsiteX329" fmla="*/ 12224 w 12653"/>
              <a:gd name="connsiteY329" fmla="*/ 151 h 4040"/>
              <a:gd name="connsiteX330" fmla="*/ 12224 w 12653"/>
              <a:gd name="connsiteY330" fmla="*/ 24 h 4040"/>
              <a:gd name="connsiteX331" fmla="*/ 12392 w 12653"/>
              <a:gd name="connsiteY331" fmla="*/ 24 h 4040"/>
              <a:gd name="connsiteX332" fmla="*/ 12392 w 12653"/>
              <a:gd name="connsiteY332" fmla="*/ 82 h 4040"/>
              <a:gd name="connsiteX333" fmla="*/ 12300 w 12653"/>
              <a:gd name="connsiteY333" fmla="*/ 82 h 4040"/>
              <a:gd name="connsiteX334" fmla="*/ 12300 w 12653"/>
              <a:gd name="connsiteY334" fmla="*/ 184 h 4040"/>
              <a:gd name="connsiteX335" fmla="*/ 12392 w 12653"/>
              <a:gd name="connsiteY335" fmla="*/ 184 h 4040"/>
              <a:gd name="connsiteX336" fmla="*/ 12392 w 12653"/>
              <a:gd name="connsiteY336" fmla="*/ 277 h 4040"/>
              <a:gd name="connsiteX337" fmla="*/ 12470 w 12653"/>
              <a:gd name="connsiteY337" fmla="*/ 277 h 4040"/>
              <a:gd name="connsiteX338" fmla="*/ 12470 w 12653"/>
              <a:gd name="connsiteY338" fmla="*/ 359 h 4040"/>
              <a:gd name="connsiteX339" fmla="*/ 12571 w 12653"/>
              <a:gd name="connsiteY339" fmla="*/ 359 h 4040"/>
              <a:gd name="connsiteX340" fmla="*/ 12571 w 12653"/>
              <a:gd name="connsiteY340" fmla="*/ 277 h 4040"/>
              <a:gd name="connsiteX341" fmla="*/ 12628 w 12653"/>
              <a:gd name="connsiteY341" fmla="*/ 277 h 4040"/>
              <a:gd name="connsiteX342" fmla="*/ 12628 w 12653"/>
              <a:gd name="connsiteY342" fmla="*/ 445 h 4040"/>
              <a:gd name="connsiteX343" fmla="*/ 12500 w 12653"/>
              <a:gd name="connsiteY343" fmla="*/ 445 h 4040"/>
              <a:gd name="connsiteX344" fmla="*/ 12500 w 12653"/>
              <a:gd name="connsiteY344" fmla="*/ 596 h 4040"/>
              <a:gd name="connsiteX345" fmla="*/ 12552 w 12653"/>
              <a:gd name="connsiteY345" fmla="*/ 596 h 4040"/>
              <a:gd name="connsiteX346" fmla="*/ 261 w 12653"/>
              <a:gd name="connsiteY346" fmla="*/ 3962 h 4040"/>
              <a:gd name="connsiteX347" fmla="*/ 261 w 12653"/>
              <a:gd name="connsiteY347" fmla="*/ 3899 h 4040"/>
              <a:gd name="connsiteX348" fmla="*/ 335 w 12653"/>
              <a:gd name="connsiteY348" fmla="*/ 3899 h 4040"/>
              <a:gd name="connsiteX349" fmla="*/ 335 w 12653"/>
              <a:gd name="connsiteY349" fmla="*/ 3962 h 4040"/>
              <a:gd name="connsiteX350" fmla="*/ 261 w 12653"/>
              <a:gd name="connsiteY350" fmla="*/ 3962 h 4040"/>
              <a:gd name="connsiteX351" fmla="*/ 261 w 12653"/>
              <a:gd name="connsiteY351" fmla="*/ 102 h 4040"/>
              <a:gd name="connsiteX352" fmla="*/ 335 w 12653"/>
              <a:gd name="connsiteY352" fmla="*/ 102 h 4040"/>
              <a:gd name="connsiteX353" fmla="*/ 335 w 12653"/>
              <a:gd name="connsiteY353" fmla="*/ 164 h 4040"/>
              <a:gd name="connsiteX354" fmla="*/ 261 w 12653"/>
              <a:gd name="connsiteY354" fmla="*/ 164 h 4040"/>
              <a:gd name="connsiteX355" fmla="*/ 261 w 12653"/>
              <a:gd name="connsiteY355" fmla="*/ 102 h 4040"/>
              <a:gd name="connsiteX356" fmla="*/ 12392 w 12653"/>
              <a:gd name="connsiteY356" fmla="*/ 102 h 4040"/>
              <a:gd name="connsiteX357" fmla="*/ 12392 w 12653"/>
              <a:gd name="connsiteY357" fmla="*/ 164 h 4040"/>
              <a:gd name="connsiteX358" fmla="*/ 12319 w 12653"/>
              <a:gd name="connsiteY358" fmla="*/ 164 h 4040"/>
              <a:gd name="connsiteX359" fmla="*/ 12319 w 12653"/>
              <a:gd name="connsiteY359" fmla="*/ 102 h 4040"/>
              <a:gd name="connsiteX360" fmla="*/ 12392 w 12653"/>
              <a:gd name="connsiteY360" fmla="*/ 102 h 4040"/>
              <a:gd name="connsiteX361" fmla="*/ 12392 w 12653"/>
              <a:gd name="connsiteY361" fmla="*/ 3899 h 4040"/>
              <a:gd name="connsiteX362" fmla="*/ 12392 w 12653"/>
              <a:gd name="connsiteY362" fmla="*/ 3962 h 4040"/>
              <a:gd name="connsiteX363" fmla="*/ 12319 w 12653"/>
              <a:gd name="connsiteY363" fmla="*/ 3962 h 4040"/>
              <a:gd name="connsiteX364" fmla="*/ 12319 w 12653"/>
              <a:gd name="connsiteY364" fmla="*/ 3899 h 4040"/>
              <a:gd name="connsiteX365" fmla="*/ 12392 w 12653"/>
              <a:gd name="connsiteY365" fmla="*/ 3899 h 4040"/>
              <a:gd name="connsiteX366" fmla="*/ 12552 w 12653"/>
              <a:gd name="connsiteY366" fmla="*/ 277 h 4040"/>
              <a:gd name="connsiteX367" fmla="*/ 12552 w 12653"/>
              <a:gd name="connsiteY367" fmla="*/ 339 h 4040"/>
              <a:gd name="connsiteX368" fmla="*/ 12487 w 12653"/>
              <a:gd name="connsiteY368" fmla="*/ 339 h 4040"/>
              <a:gd name="connsiteX369" fmla="*/ 12487 w 12653"/>
              <a:gd name="connsiteY369" fmla="*/ 277 h 4040"/>
              <a:gd name="connsiteX370" fmla="*/ 12552 w 12653"/>
              <a:gd name="connsiteY370" fmla="*/ 277 h 4040"/>
              <a:gd name="connsiteX371" fmla="*/ 12552 w 12653"/>
              <a:gd name="connsiteY371" fmla="*/ 184 h 4040"/>
              <a:gd name="connsiteX372" fmla="*/ 12552 w 12653"/>
              <a:gd name="connsiteY372" fmla="*/ 255 h 4040"/>
              <a:gd name="connsiteX373" fmla="*/ 12487 w 12653"/>
              <a:gd name="connsiteY373" fmla="*/ 255 h 4040"/>
              <a:gd name="connsiteX374" fmla="*/ 12487 w 12653"/>
              <a:gd name="connsiteY374" fmla="*/ 184 h 4040"/>
              <a:gd name="connsiteX375" fmla="*/ 12552 w 12653"/>
              <a:gd name="connsiteY375" fmla="*/ 184 h 4040"/>
              <a:gd name="connsiteX376" fmla="*/ 12552 w 12653"/>
              <a:gd name="connsiteY376" fmla="*/ 102 h 4040"/>
              <a:gd name="connsiteX377" fmla="*/ 12552 w 12653"/>
              <a:gd name="connsiteY377" fmla="*/ 160 h 4040"/>
              <a:gd name="connsiteX378" fmla="*/ 12492 w 12653"/>
              <a:gd name="connsiteY378" fmla="*/ 160 h 4040"/>
              <a:gd name="connsiteX379" fmla="*/ 12492 w 12653"/>
              <a:gd name="connsiteY379" fmla="*/ 102 h 4040"/>
              <a:gd name="connsiteX380" fmla="*/ 12552 w 12653"/>
              <a:gd name="connsiteY380" fmla="*/ 102 h 4040"/>
              <a:gd name="connsiteX381" fmla="*/ 12492 w 12653"/>
              <a:gd name="connsiteY381" fmla="*/ 82 h 4040"/>
              <a:gd name="connsiteX382" fmla="*/ 12492 w 12653"/>
              <a:gd name="connsiteY382" fmla="*/ 22 h 4040"/>
              <a:gd name="connsiteX383" fmla="*/ 12630 w 12653"/>
              <a:gd name="connsiteY383" fmla="*/ 22 h 4040"/>
              <a:gd name="connsiteX384" fmla="*/ 12630 w 12653"/>
              <a:gd name="connsiteY384" fmla="*/ 160 h 4040"/>
              <a:gd name="connsiteX385" fmla="*/ 12571 w 12653"/>
              <a:gd name="connsiteY385" fmla="*/ 160 h 4040"/>
              <a:gd name="connsiteX386" fmla="*/ 12571 w 12653"/>
              <a:gd name="connsiteY386" fmla="*/ 82 h 4040"/>
              <a:gd name="connsiteX387" fmla="*/ 12492 w 12653"/>
              <a:gd name="connsiteY387" fmla="*/ 82 h 4040"/>
              <a:gd name="connsiteX388" fmla="*/ 80 w 12653"/>
              <a:gd name="connsiteY388" fmla="*/ 3489 h 4040"/>
              <a:gd name="connsiteX389" fmla="*/ 80 w 12653"/>
              <a:gd name="connsiteY389" fmla="*/ 3528 h 4040"/>
              <a:gd name="connsiteX390" fmla="*/ 39 w 12653"/>
              <a:gd name="connsiteY390" fmla="*/ 3528 h 4040"/>
              <a:gd name="connsiteX391" fmla="*/ 39 w 12653"/>
              <a:gd name="connsiteY391" fmla="*/ 3489 h 4040"/>
              <a:gd name="connsiteX392" fmla="*/ 80 w 12653"/>
              <a:gd name="connsiteY392" fmla="*/ 3489 h 4040"/>
              <a:gd name="connsiteX393" fmla="*/ 12574 w 12653"/>
              <a:gd name="connsiteY393" fmla="*/ 575 h 4040"/>
              <a:gd name="connsiteX394" fmla="*/ 12574 w 12653"/>
              <a:gd name="connsiteY394" fmla="*/ 536 h 4040"/>
              <a:gd name="connsiteX395" fmla="*/ 12615 w 12653"/>
              <a:gd name="connsiteY395" fmla="*/ 536 h 4040"/>
              <a:gd name="connsiteX396" fmla="*/ 12615 w 12653"/>
              <a:gd name="connsiteY396" fmla="*/ 575 h 4040"/>
              <a:gd name="connsiteX397" fmla="*/ 12574 w 12653"/>
              <a:gd name="connsiteY397" fmla="*/ 575 h 4040"/>
              <a:gd name="connsiteX0" fmla="*/ 12653 w 12653"/>
              <a:gd name="connsiteY0" fmla="*/ 182 h 4040"/>
              <a:gd name="connsiteX1" fmla="*/ 12653 w 12653"/>
              <a:gd name="connsiteY1" fmla="*/ 0 h 4040"/>
              <a:gd name="connsiteX2" fmla="*/ 12470 w 12653"/>
              <a:gd name="connsiteY2" fmla="*/ 0 h 4040"/>
              <a:gd name="connsiteX3" fmla="*/ 12470 w 12653"/>
              <a:gd name="connsiteY3" fmla="*/ 82 h 4040"/>
              <a:gd name="connsiteX4" fmla="*/ 12414 w 12653"/>
              <a:gd name="connsiteY4" fmla="*/ 82 h 4040"/>
              <a:gd name="connsiteX5" fmla="*/ 12414 w 12653"/>
              <a:gd name="connsiteY5" fmla="*/ 0 h 4040"/>
              <a:gd name="connsiteX6" fmla="*/ 12202 w 12653"/>
              <a:gd name="connsiteY6" fmla="*/ 0 h 4040"/>
              <a:gd name="connsiteX7" fmla="*/ 12202 w 12653"/>
              <a:gd name="connsiteY7" fmla="*/ 130 h 4040"/>
              <a:gd name="connsiteX8" fmla="*/ 12092 w 12653"/>
              <a:gd name="connsiteY8" fmla="*/ 130 h 4040"/>
              <a:gd name="connsiteX9" fmla="*/ 12092 w 12653"/>
              <a:gd name="connsiteY9" fmla="*/ 100 h 4040"/>
              <a:gd name="connsiteX10" fmla="*/ 12155 w 12653"/>
              <a:gd name="connsiteY10" fmla="*/ 100 h 4040"/>
              <a:gd name="connsiteX11" fmla="*/ 12155 w 12653"/>
              <a:gd name="connsiteY11" fmla="*/ 15 h 4040"/>
              <a:gd name="connsiteX12" fmla="*/ 12071 w 12653"/>
              <a:gd name="connsiteY12" fmla="*/ 15 h 4040"/>
              <a:gd name="connsiteX13" fmla="*/ 12071 w 12653"/>
              <a:gd name="connsiteY13" fmla="*/ 78 h 4040"/>
              <a:gd name="connsiteX14" fmla="*/ 12017 w 12653"/>
              <a:gd name="connsiteY14" fmla="*/ 78 h 4040"/>
              <a:gd name="connsiteX15" fmla="*/ 12017 w 12653"/>
              <a:gd name="connsiteY15" fmla="*/ 18 h 4040"/>
              <a:gd name="connsiteX16" fmla="*/ 637 w 12653"/>
              <a:gd name="connsiteY16" fmla="*/ 18 h 4040"/>
              <a:gd name="connsiteX17" fmla="*/ 637 w 12653"/>
              <a:gd name="connsiteY17" fmla="*/ 78 h 4040"/>
              <a:gd name="connsiteX18" fmla="*/ 583 w 12653"/>
              <a:gd name="connsiteY18" fmla="*/ 78 h 4040"/>
              <a:gd name="connsiteX19" fmla="*/ 583 w 12653"/>
              <a:gd name="connsiteY19" fmla="*/ 15 h 4040"/>
              <a:gd name="connsiteX20" fmla="*/ 499 w 12653"/>
              <a:gd name="connsiteY20" fmla="*/ 15 h 4040"/>
              <a:gd name="connsiteX21" fmla="*/ 499 w 12653"/>
              <a:gd name="connsiteY21" fmla="*/ 100 h 4040"/>
              <a:gd name="connsiteX22" fmla="*/ 561 w 12653"/>
              <a:gd name="connsiteY22" fmla="*/ 100 h 4040"/>
              <a:gd name="connsiteX23" fmla="*/ 561 w 12653"/>
              <a:gd name="connsiteY23" fmla="*/ 130 h 4040"/>
              <a:gd name="connsiteX24" fmla="*/ 451 w 12653"/>
              <a:gd name="connsiteY24" fmla="*/ 130 h 4040"/>
              <a:gd name="connsiteX25" fmla="*/ 451 w 12653"/>
              <a:gd name="connsiteY25" fmla="*/ 0 h 4040"/>
              <a:gd name="connsiteX26" fmla="*/ 240 w 12653"/>
              <a:gd name="connsiteY26" fmla="*/ 0 h 4040"/>
              <a:gd name="connsiteX27" fmla="*/ 240 w 12653"/>
              <a:gd name="connsiteY27" fmla="*/ 82 h 4040"/>
              <a:gd name="connsiteX28" fmla="*/ 184 w 12653"/>
              <a:gd name="connsiteY28" fmla="*/ 82 h 4040"/>
              <a:gd name="connsiteX29" fmla="*/ 184 w 12653"/>
              <a:gd name="connsiteY29" fmla="*/ 0 h 4040"/>
              <a:gd name="connsiteX30" fmla="*/ 0 w 12653"/>
              <a:gd name="connsiteY30" fmla="*/ 0 h 4040"/>
              <a:gd name="connsiteX31" fmla="*/ 0 w 12653"/>
              <a:gd name="connsiteY31" fmla="*/ 182 h 4040"/>
              <a:gd name="connsiteX32" fmla="*/ 82 w 12653"/>
              <a:gd name="connsiteY32" fmla="*/ 182 h 4040"/>
              <a:gd name="connsiteX33" fmla="*/ 82 w 12653"/>
              <a:gd name="connsiteY33" fmla="*/ 255 h 4040"/>
              <a:gd name="connsiteX34" fmla="*/ 2 w 12653"/>
              <a:gd name="connsiteY34" fmla="*/ 255 h 4040"/>
              <a:gd name="connsiteX35" fmla="*/ 2 w 12653"/>
              <a:gd name="connsiteY35" fmla="*/ 467 h 4040"/>
              <a:gd name="connsiteX36" fmla="*/ 132 w 12653"/>
              <a:gd name="connsiteY36" fmla="*/ 467 h 4040"/>
              <a:gd name="connsiteX37" fmla="*/ 132 w 12653"/>
              <a:gd name="connsiteY37" fmla="*/ 575 h 4040"/>
              <a:gd name="connsiteX38" fmla="*/ 102 w 12653"/>
              <a:gd name="connsiteY38" fmla="*/ 575 h 4040"/>
              <a:gd name="connsiteX39" fmla="*/ 102 w 12653"/>
              <a:gd name="connsiteY39" fmla="*/ 514 h 4040"/>
              <a:gd name="connsiteX40" fmla="*/ 17 w 12653"/>
              <a:gd name="connsiteY40" fmla="*/ 514 h 4040"/>
              <a:gd name="connsiteX41" fmla="*/ 17 w 12653"/>
              <a:gd name="connsiteY41" fmla="*/ 596 h 4040"/>
              <a:gd name="connsiteX42" fmla="*/ 80 w 12653"/>
              <a:gd name="connsiteY42" fmla="*/ 596 h 4040"/>
              <a:gd name="connsiteX43" fmla="*/ 80 w 12653"/>
              <a:gd name="connsiteY43" fmla="*/ 652 h 4040"/>
              <a:gd name="connsiteX44" fmla="*/ 20 w 12653"/>
              <a:gd name="connsiteY44" fmla="*/ 652 h 4040"/>
              <a:gd name="connsiteX45" fmla="*/ 20 w 12653"/>
              <a:gd name="connsiteY45" fmla="*/ 2708 h 4040"/>
              <a:gd name="connsiteX46" fmla="*/ 80 w 12653"/>
              <a:gd name="connsiteY46" fmla="*/ 2708 h 4040"/>
              <a:gd name="connsiteX47" fmla="*/ 80 w 12653"/>
              <a:gd name="connsiteY47" fmla="*/ 2765 h 4040"/>
              <a:gd name="connsiteX48" fmla="*/ 17 w 12653"/>
              <a:gd name="connsiteY48" fmla="*/ 2765 h 4040"/>
              <a:gd name="connsiteX49" fmla="*/ 17 w 12653"/>
              <a:gd name="connsiteY49" fmla="*/ 2847 h 4040"/>
              <a:gd name="connsiteX50" fmla="*/ 102 w 12653"/>
              <a:gd name="connsiteY50" fmla="*/ 2847 h 4040"/>
              <a:gd name="connsiteX51" fmla="*/ 102 w 12653"/>
              <a:gd name="connsiteY51" fmla="*/ 2786 h 4040"/>
              <a:gd name="connsiteX52" fmla="*/ 132 w 12653"/>
              <a:gd name="connsiteY52" fmla="*/ 2786 h 4040"/>
              <a:gd name="connsiteX53" fmla="*/ 132 w 12653"/>
              <a:gd name="connsiteY53" fmla="*/ 2894 h 4040"/>
              <a:gd name="connsiteX54" fmla="*/ 2 w 12653"/>
              <a:gd name="connsiteY54" fmla="*/ 2894 h 4040"/>
              <a:gd name="connsiteX55" fmla="*/ 2 w 12653"/>
              <a:gd name="connsiteY55" fmla="*/ 3106 h 4040"/>
              <a:gd name="connsiteX56" fmla="*/ 82 w 12653"/>
              <a:gd name="connsiteY56" fmla="*/ 3106 h 4040"/>
              <a:gd name="connsiteX57" fmla="*/ 82 w 12653"/>
              <a:gd name="connsiteY57" fmla="*/ 3179 h 4040"/>
              <a:gd name="connsiteX58" fmla="*/ 0 w 12653"/>
              <a:gd name="connsiteY58" fmla="*/ 3179 h 4040"/>
              <a:gd name="connsiteX59" fmla="*/ 0 w 12653"/>
              <a:gd name="connsiteY59" fmla="*/ 3360 h 4040"/>
              <a:gd name="connsiteX60" fmla="*/ 184 w 12653"/>
              <a:gd name="connsiteY60" fmla="*/ 3360 h 4040"/>
              <a:gd name="connsiteX61" fmla="*/ 184 w 12653"/>
              <a:gd name="connsiteY61" fmla="*/ 3278 h 4040"/>
              <a:gd name="connsiteX62" fmla="*/ 240 w 12653"/>
              <a:gd name="connsiteY62" fmla="*/ 3278 h 4040"/>
              <a:gd name="connsiteX63" fmla="*/ 240 w 12653"/>
              <a:gd name="connsiteY63" fmla="*/ 3360 h 4040"/>
              <a:gd name="connsiteX64" fmla="*/ 451 w 12653"/>
              <a:gd name="connsiteY64" fmla="*/ 3360 h 4040"/>
              <a:gd name="connsiteX65" fmla="*/ 451 w 12653"/>
              <a:gd name="connsiteY65" fmla="*/ 3231 h 4040"/>
              <a:gd name="connsiteX66" fmla="*/ 561 w 12653"/>
              <a:gd name="connsiteY66" fmla="*/ 3231 h 4040"/>
              <a:gd name="connsiteX67" fmla="*/ 561 w 12653"/>
              <a:gd name="connsiteY67" fmla="*/ 3261 h 4040"/>
              <a:gd name="connsiteX68" fmla="*/ 499 w 12653"/>
              <a:gd name="connsiteY68" fmla="*/ 3261 h 4040"/>
              <a:gd name="connsiteX69" fmla="*/ 499 w 12653"/>
              <a:gd name="connsiteY69" fmla="*/ 3345 h 4040"/>
              <a:gd name="connsiteX70" fmla="*/ 583 w 12653"/>
              <a:gd name="connsiteY70" fmla="*/ 3345 h 4040"/>
              <a:gd name="connsiteX71" fmla="*/ 583 w 12653"/>
              <a:gd name="connsiteY71" fmla="*/ 3283 h 4040"/>
              <a:gd name="connsiteX72" fmla="*/ 637 w 12653"/>
              <a:gd name="connsiteY72" fmla="*/ 3283 h 4040"/>
              <a:gd name="connsiteX73" fmla="*/ 637 w 12653"/>
              <a:gd name="connsiteY73" fmla="*/ 3343 h 4040"/>
              <a:gd name="connsiteX74" fmla="*/ 12017 w 12653"/>
              <a:gd name="connsiteY74" fmla="*/ 3343 h 4040"/>
              <a:gd name="connsiteX75" fmla="*/ 12017 w 12653"/>
              <a:gd name="connsiteY75" fmla="*/ 3283 h 4040"/>
              <a:gd name="connsiteX76" fmla="*/ 12071 w 12653"/>
              <a:gd name="connsiteY76" fmla="*/ 3283 h 4040"/>
              <a:gd name="connsiteX77" fmla="*/ 12071 w 12653"/>
              <a:gd name="connsiteY77" fmla="*/ 3345 h 4040"/>
              <a:gd name="connsiteX78" fmla="*/ 12155 w 12653"/>
              <a:gd name="connsiteY78" fmla="*/ 3345 h 4040"/>
              <a:gd name="connsiteX79" fmla="*/ 12155 w 12653"/>
              <a:gd name="connsiteY79" fmla="*/ 3261 h 4040"/>
              <a:gd name="connsiteX80" fmla="*/ 12092 w 12653"/>
              <a:gd name="connsiteY80" fmla="*/ 3261 h 4040"/>
              <a:gd name="connsiteX81" fmla="*/ 12092 w 12653"/>
              <a:gd name="connsiteY81" fmla="*/ 3231 h 4040"/>
              <a:gd name="connsiteX82" fmla="*/ 12202 w 12653"/>
              <a:gd name="connsiteY82" fmla="*/ 3231 h 4040"/>
              <a:gd name="connsiteX83" fmla="*/ 12202 w 12653"/>
              <a:gd name="connsiteY83" fmla="*/ 3360 h 4040"/>
              <a:gd name="connsiteX84" fmla="*/ 12414 w 12653"/>
              <a:gd name="connsiteY84" fmla="*/ 3360 h 4040"/>
              <a:gd name="connsiteX85" fmla="*/ 12414 w 12653"/>
              <a:gd name="connsiteY85" fmla="*/ 3278 h 4040"/>
              <a:gd name="connsiteX86" fmla="*/ 12470 w 12653"/>
              <a:gd name="connsiteY86" fmla="*/ 3278 h 4040"/>
              <a:gd name="connsiteX87" fmla="*/ 12470 w 12653"/>
              <a:gd name="connsiteY87" fmla="*/ 3360 h 4040"/>
              <a:gd name="connsiteX88" fmla="*/ 12653 w 12653"/>
              <a:gd name="connsiteY88" fmla="*/ 3360 h 4040"/>
              <a:gd name="connsiteX89" fmla="*/ 12653 w 12653"/>
              <a:gd name="connsiteY89" fmla="*/ 3179 h 4040"/>
              <a:gd name="connsiteX90" fmla="*/ 12571 w 12653"/>
              <a:gd name="connsiteY90" fmla="*/ 3179 h 4040"/>
              <a:gd name="connsiteX91" fmla="*/ 12571 w 12653"/>
              <a:gd name="connsiteY91" fmla="*/ 3106 h 4040"/>
              <a:gd name="connsiteX92" fmla="*/ 12651 w 12653"/>
              <a:gd name="connsiteY92" fmla="*/ 3106 h 4040"/>
              <a:gd name="connsiteX93" fmla="*/ 12651 w 12653"/>
              <a:gd name="connsiteY93" fmla="*/ 2894 h 4040"/>
              <a:gd name="connsiteX94" fmla="*/ 12522 w 12653"/>
              <a:gd name="connsiteY94" fmla="*/ 2894 h 4040"/>
              <a:gd name="connsiteX95" fmla="*/ 12522 w 12653"/>
              <a:gd name="connsiteY95" fmla="*/ 2786 h 4040"/>
              <a:gd name="connsiteX96" fmla="*/ 12552 w 12653"/>
              <a:gd name="connsiteY96" fmla="*/ 2786 h 4040"/>
              <a:gd name="connsiteX97" fmla="*/ 12552 w 12653"/>
              <a:gd name="connsiteY97" fmla="*/ 2847 h 4040"/>
              <a:gd name="connsiteX98" fmla="*/ 12636 w 12653"/>
              <a:gd name="connsiteY98" fmla="*/ 2847 h 4040"/>
              <a:gd name="connsiteX99" fmla="*/ 12636 w 12653"/>
              <a:gd name="connsiteY99" fmla="*/ 2765 h 4040"/>
              <a:gd name="connsiteX100" fmla="*/ 12574 w 12653"/>
              <a:gd name="connsiteY100" fmla="*/ 2765 h 4040"/>
              <a:gd name="connsiteX101" fmla="*/ 12574 w 12653"/>
              <a:gd name="connsiteY101" fmla="*/ 2708 h 4040"/>
              <a:gd name="connsiteX102" fmla="*/ 12634 w 12653"/>
              <a:gd name="connsiteY102" fmla="*/ 2708 h 4040"/>
              <a:gd name="connsiteX103" fmla="*/ 12634 w 12653"/>
              <a:gd name="connsiteY103" fmla="*/ 652 h 4040"/>
              <a:gd name="connsiteX104" fmla="*/ 12574 w 12653"/>
              <a:gd name="connsiteY104" fmla="*/ 652 h 4040"/>
              <a:gd name="connsiteX105" fmla="*/ 12574 w 12653"/>
              <a:gd name="connsiteY105" fmla="*/ 596 h 4040"/>
              <a:gd name="connsiteX106" fmla="*/ 12636 w 12653"/>
              <a:gd name="connsiteY106" fmla="*/ 596 h 4040"/>
              <a:gd name="connsiteX107" fmla="*/ 12636 w 12653"/>
              <a:gd name="connsiteY107" fmla="*/ 514 h 4040"/>
              <a:gd name="connsiteX108" fmla="*/ 12552 w 12653"/>
              <a:gd name="connsiteY108" fmla="*/ 514 h 4040"/>
              <a:gd name="connsiteX109" fmla="*/ 12552 w 12653"/>
              <a:gd name="connsiteY109" fmla="*/ 575 h 4040"/>
              <a:gd name="connsiteX110" fmla="*/ 12522 w 12653"/>
              <a:gd name="connsiteY110" fmla="*/ 575 h 4040"/>
              <a:gd name="connsiteX111" fmla="*/ 12522 w 12653"/>
              <a:gd name="connsiteY111" fmla="*/ 467 h 4040"/>
              <a:gd name="connsiteX112" fmla="*/ 12651 w 12653"/>
              <a:gd name="connsiteY112" fmla="*/ 467 h 4040"/>
              <a:gd name="connsiteX113" fmla="*/ 12651 w 12653"/>
              <a:gd name="connsiteY113" fmla="*/ 255 h 4040"/>
              <a:gd name="connsiteX114" fmla="*/ 12571 w 12653"/>
              <a:gd name="connsiteY114" fmla="*/ 255 h 4040"/>
              <a:gd name="connsiteX115" fmla="*/ 12571 w 12653"/>
              <a:gd name="connsiteY115" fmla="*/ 182 h 4040"/>
              <a:gd name="connsiteX116" fmla="*/ 12653 w 12653"/>
              <a:gd name="connsiteY116" fmla="*/ 182 h 4040"/>
              <a:gd name="connsiteX117" fmla="*/ 561 w 12653"/>
              <a:gd name="connsiteY117" fmla="*/ 3283 h 4040"/>
              <a:gd name="connsiteX118" fmla="*/ 561 w 12653"/>
              <a:gd name="connsiteY118" fmla="*/ 3324 h 4040"/>
              <a:gd name="connsiteX119" fmla="*/ 520 w 12653"/>
              <a:gd name="connsiteY119" fmla="*/ 3324 h 4040"/>
              <a:gd name="connsiteX120" fmla="*/ 520 w 12653"/>
              <a:gd name="connsiteY120" fmla="*/ 3283 h 4040"/>
              <a:gd name="connsiteX121" fmla="*/ 561 w 12653"/>
              <a:gd name="connsiteY121" fmla="*/ 3283 h 4040"/>
              <a:gd name="connsiteX122" fmla="*/ 12092 w 12653"/>
              <a:gd name="connsiteY122" fmla="*/ 78 h 4040"/>
              <a:gd name="connsiteX123" fmla="*/ 12092 w 12653"/>
              <a:gd name="connsiteY123" fmla="*/ 37 h 4040"/>
              <a:gd name="connsiteX124" fmla="*/ 12133 w 12653"/>
              <a:gd name="connsiteY124" fmla="*/ 37 h 4040"/>
              <a:gd name="connsiteX125" fmla="*/ 12133 w 12653"/>
              <a:gd name="connsiteY125" fmla="*/ 78 h 4040"/>
              <a:gd name="connsiteX126" fmla="*/ 12092 w 12653"/>
              <a:gd name="connsiteY126" fmla="*/ 78 h 4040"/>
              <a:gd name="connsiteX127" fmla="*/ 12574 w 12653"/>
              <a:gd name="connsiteY127" fmla="*/ 2825 h 4040"/>
              <a:gd name="connsiteX128" fmla="*/ 12574 w 12653"/>
              <a:gd name="connsiteY128" fmla="*/ 2786 h 4040"/>
              <a:gd name="connsiteX129" fmla="*/ 12615 w 12653"/>
              <a:gd name="connsiteY129" fmla="*/ 2786 h 4040"/>
              <a:gd name="connsiteX130" fmla="*/ 12615 w 12653"/>
              <a:gd name="connsiteY130" fmla="*/ 2825 h 4040"/>
              <a:gd name="connsiteX131" fmla="*/ 12574 w 12653"/>
              <a:gd name="connsiteY131" fmla="*/ 2825 h 4040"/>
              <a:gd name="connsiteX132" fmla="*/ 12492 w 12653"/>
              <a:gd name="connsiteY132" fmla="*/ 3339 h 4040"/>
              <a:gd name="connsiteX133" fmla="*/ 12492 w 12653"/>
              <a:gd name="connsiteY133" fmla="*/ 3278 h 4040"/>
              <a:gd name="connsiteX134" fmla="*/ 12571 w 12653"/>
              <a:gd name="connsiteY134" fmla="*/ 3278 h 4040"/>
              <a:gd name="connsiteX135" fmla="*/ 12571 w 12653"/>
              <a:gd name="connsiteY135" fmla="*/ 3201 h 4040"/>
              <a:gd name="connsiteX136" fmla="*/ 12630 w 12653"/>
              <a:gd name="connsiteY136" fmla="*/ 3201 h 4040"/>
              <a:gd name="connsiteX137" fmla="*/ 12630 w 12653"/>
              <a:gd name="connsiteY137" fmla="*/ 3339 h 4040"/>
              <a:gd name="connsiteX138" fmla="*/ 12492 w 12653"/>
              <a:gd name="connsiteY138" fmla="*/ 3339 h 4040"/>
              <a:gd name="connsiteX139" fmla="*/ 12492 w 12653"/>
              <a:gd name="connsiteY139" fmla="*/ 3259 h 4040"/>
              <a:gd name="connsiteX140" fmla="*/ 12492 w 12653"/>
              <a:gd name="connsiteY140" fmla="*/ 3201 h 4040"/>
              <a:gd name="connsiteX141" fmla="*/ 12552 w 12653"/>
              <a:gd name="connsiteY141" fmla="*/ 3201 h 4040"/>
              <a:gd name="connsiteX142" fmla="*/ 12552 w 12653"/>
              <a:gd name="connsiteY142" fmla="*/ 3259 h 4040"/>
              <a:gd name="connsiteX143" fmla="*/ 12492 w 12653"/>
              <a:gd name="connsiteY143" fmla="*/ 3259 h 4040"/>
              <a:gd name="connsiteX144" fmla="*/ 12487 w 12653"/>
              <a:gd name="connsiteY144" fmla="*/ 3084 h 4040"/>
              <a:gd name="connsiteX145" fmla="*/ 12487 w 12653"/>
              <a:gd name="connsiteY145" fmla="*/ 3021 h 4040"/>
              <a:gd name="connsiteX146" fmla="*/ 12552 w 12653"/>
              <a:gd name="connsiteY146" fmla="*/ 3021 h 4040"/>
              <a:gd name="connsiteX147" fmla="*/ 12552 w 12653"/>
              <a:gd name="connsiteY147" fmla="*/ 3084 h 4040"/>
              <a:gd name="connsiteX148" fmla="*/ 12487 w 12653"/>
              <a:gd name="connsiteY148" fmla="*/ 3084 h 4040"/>
              <a:gd name="connsiteX149" fmla="*/ 12552 w 12653"/>
              <a:gd name="connsiteY149" fmla="*/ 3106 h 4040"/>
              <a:gd name="connsiteX150" fmla="*/ 12552 w 12653"/>
              <a:gd name="connsiteY150" fmla="*/ 3177 h 4040"/>
              <a:gd name="connsiteX151" fmla="*/ 12487 w 12653"/>
              <a:gd name="connsiteY151" fmla="*/ 3177 h 4040"/>
              <a:gd name="connsiteX152" fmla="*/ 12487 w 12653"/>
              <a:gd name="connsiteY152" fmla="*/ 3106 h 4040"/>
              <a:gd name="connsiteX153" fmla="*/ 12552 w 12653"/>
              <a:gd name="connsiteY153" fmla="*/ 3106 h 4040"/>
              <a:gd name="connsiteX154" fmla="*/ 12470 w 12653"/>
              <a:gd name="connsiteY154" fmla="*/ 3196 h 4040"/>
              <a:gd name="connsiteX155" fmla="*/ 12470 w 12653"/>
              <a:gd name="connsiteY155" fmla="*/ 3259 h 4040"/>
              <a:gd name="connsiteX156" fmla="*/ 12414 w 12653"/>
              <a:gd name="connsiteY156" fmla="*/ 3259 h 4040"/>
              <a:gd name="connsiteX157" fmla="*/ 12414 w 12653"/>
              <a:gd name="connsiteY157" fmla="*/ 3196 h 4040"/>
              <a:gd name="connsiteX158" fmla="*/ 12470 w 12653"/>
              <a:gd name="connsiteY158" fmla="*/ 3196 h 4040"/>
              <a:gd name="connsiteX159" fmla="*/ 12470 w 12653"/>
              <a:gd name="connsiteY159" fmla="*/ 3106 h 4040"/>
              <a:gd name="connsiteX160" fmla="*/ 12470 w 12653"/>
              <a:gd name="connsiteY160" fmla="*/ 3177 h 4040"/>
              <a:gd name="connsiteX161" fmla="*/ 12414 w 12653"/>
              <a:gd name="connsiteY161" fmla="*/ 3177 h 4040"/>
              <a:gd name="connsiteX162" fmla="*/ 12414 w 12653"/>
              <a:gd name="connsiteY162" fmla="*/ 3106 h 4040"/>
              <a:gd name="connsiteX163" fmla="*/ 12470 w 12653"/>
              <a:gd name="connsiteY163" fmla="*/ 3106 h 4040"/>
              <a:gd name="connsiteX164" fmla="*/ 12092 w 12653"/>
              <a:gd name="connsiteY164" fmla="*/ 3324 h 4040"/>
              <a:gd name="connsiteX165" fmla="*/ 12092 w 12653"/>
              <a:gd name="connsiteY165" fmla="*/ 3283 h 4040"/>
              <a:gd name="connsiteX166" fmla="*/ 12133 w 12653"/>
              <a:gd name="connsiteY166" fmla="*/ 3283 h 4040"/>
              <a:gd name="connsiteX167" fmla="*/ 12133 w 12653"/>
              <a:gd name="connsiteY167" fmla="*/ 3324 h 4040"/>
              <a:gd name="connsiteX168" fmla="*/ 12092 w 12653"/>
              <a:gd name="connsiteY168" fmla="*/ 3324 h 4040"/>
              <a:gd name="connsiteX169" fmla="*/ 240 w 12653"/>
              <a:gd name="connsiteY169" fmla="*/ 3196 h 4040"/>
              <a:gd name="connsiteX170" fmla="*/ 240 w 12653"/>
              <a:gd name="connsiteY170" fmla="*/ 3259 h 4040"/>
              <a:gd name="connsiteX171" fmla="*/ 184 w 12653"/>
              <a:gd name="connsiteY171" fmla="*/ 3259 h 4040"/>
              <a:gd name="connsiteX172" fmla="*/ 184 w 12653"/>
              <a:gd name="connsiteY172" fmla="*/ 3196 h 4040"/>
              <a:gd name="connsiteX173" fmla="*/ 240 w 12653"/>
              <a:gd name="connsiteY173" fmla="*/ 3196 h 4040"/>
              <a:gd name="connsiteX174" fmla="*/ 240 w 12653"/>
              <a:gd name="connsiteY174" fmla="*/ 3106 h 4040"/>
              <a:gd name="connsiteX175" fmla="*/ 240 w 12653"/>
              <a:gd name="connsiteY175" fmla="*/ 3177 h 4040"/>
              <a:gd name="connsiteX176" fmla="*/ 184 w 12653"/>
              <a:gd name="connsiteY176" fmla="*/ 3177 h 4040"/>
              <a:gd name="connsiteX177" fmla="*/ 184 w 12653"/>
              <a:gd name="connsiteY177" fmla="*/ 3106 h 4040"/>
              <a:gd name="connsiteX178" fmla="*/ 240 w 12653"/>
              <a:gd name="connsiteY178" fmla="*/ 3106 h 4040"/>
              <a:gd name="connsiteX179" fmla="*/ 102 w 12653"/>
              <a:gd name="connsiteY179" fmla="*/ 3084 h 4040"/>
              <a:gd name="connsiteX180" fmla="*/ 102 w 12653"/>
              <a:gd name="connsiteY180" fmla="*/ 3021 h 4040"/>
              <a:gd name="connsiteX181" fmla="*/ 166 w 12653"/>
              <a:gd name="connsiteY181" fmla="*/ 3021 h 4040"/>
              <a:gd name="connsiteX182" fmla="*/ 166 w 12653"/>
              <a:gd name="connsiteY182" fmla="*/ 3084 h 4040"/>
              <a:gd name="connsiteX183" fmla="*/ 102 w 12653"/>
              <a:gd name="connsiteY183" fmla="*/ 3084 h 4040"/>
              <a:gd name="connsiteX184" fmla="*/ 102 w 12653"/>
              <a:gd name="connsiteY184" fmla="*/ 3177 h 4040"/>
              <a:gd name="connsiteX185" fmla="*/ 102 w 12653"/>
              <a:gd name="connsiteY185" fmla="*/ 3106 h 4040"/>
              <a:gd name="connsiteX186" fmla="*/ 166 w 12653"/>
              <a:gd name="connsiteY186" fmla="*/ 3106 h 4040"/>
              <a:gd name="connsiteX187" fmla="*/ 166 w 12653"/>
              <a:gd name="connsiteY187" fmla="*/ 3177 h 4040"/>
              <a:gd name="connsiteX188" fmla="*/ 102 w 12653"/>
              <a:gd name="connsiteY188" fmla="*/ 3177 h 4040"/>
              <a:gd name="connsiteX189" fmla="*/ 102 w 12653"/>
              <a:gd name="connsiteY189" fmla="*/ 3259 h 4040"/>
              <a:gd name="connsiteX190" fmla="*/ 102 w 12653"/>
              <a:gd name="connsiteY190" fmla="*/ 3201 h 4040"/>
              <a:gd name="connsiteX191" fmla="*/ 162 w 12653"/>
              <a:gd name="connsiteY191" fmla="*/ 3201 h 4040"/>
              <a:gd name="connsiteX192" fmla="*/ 162 w 12653"/>
              <a:gd name="connsiteY192" fmla="*/ 3259 h 4040"/>
              <a:gd name="connsiteX193" fmla="*/ 102 w 12653"/>
              <a:gd name="connsiteY193" fmla="*/ 3259 h 4040"/>
              <a:gd name="connsiteX194" fmla="*/ 162 w 12653"/>
              <a:gd name="connsiteY194" fmla="*/ 3278 h 4040"/>
              <a:gd name="connsiteX195" fmla="*/ 162 w 12653"/>
              <a:gd name="connsiteY195" fmla="*/ 3339 h 4040"/>
              <a:gd name="connsiteX196" fmla="*/ 24 w 12653"/>
              <a:gd name="connsiteY196" fmla="*/ 3339 h 4040"/>
              <a:gd name="connsiteX197" fmla="*/ 24 w 12653"/>
              <a:gd name="connsiteY197" fmla="*/ 3201 h 4040"/>
              <a:gd name="connsiteX198" fmla="*/ 82 w 12653"/>
              <a:gd name="connsiteY198" fmla="*/ 3201 h 4040"/>
              <a:gd name="connsiteX199" fmla="*/ 82 w 12653"/>
              <a:gd name="connsiteY199" fmla="*/ 3278 h 4040"/>
              <a:gd name="connsiteX200" fmla="*/ 162 w 12653"/>
              <a:gd name="connsiteY200" fmla="*/ 3278 h 4040"/>
              <a:gd name="connsiteX201" fmla="*/ 80 w 12653"/>
              <a:gd name="connsiteY201" fmla="*/ 536 h 4040"/>
              <a:gd name="connsiteX202" fmla="*/ 80 w 12653"/>
              <a:gd name="connsiteY202" fmla="*/ 575 h 4040"/>
              <a:gd name="connsiteX203" fmla="*/ 39 w 12653"/>
              <a:gd name="connsiteY203" fmla="*/ 575 h 4040"/>
              <a:gd name="connsiteX204" fmla="*/ 39 w 12653"/>
              <a:gd name="connsiteY204" fmla="*/ 536 h 4040"/>
              <a:gd name="connsiteX205" fmla="*/ 80 w 12653"/>
              <a:gd name="connsiteY205" fmla="*/ 536 h 4040"/>
              <a:gd name="connsiteX206" fmla="*/ 162 w 12653"/>
              <a:gd name="connsiteY206" fmla="*/ 22 h 4040"/>
              <a:gd name="connsiteX207" fmla="*/ 162 w 12653"/>
              <a:gd name="connsiteY207" fmla="*/ 82 h 4040"/>
              <a:gd name="connsiteX208" fmla="*/ 82 w 12653"/>
              <a:gd name="connsiteY208" fmla="*/ 82 h 4040"/>
              <a:gd name="connsiteX209" fmla="*/ 82 w 12653"/>
              <a:gd name="connsiteY209" fmla="*/ 160 h 4040"/>
              <a:gd name="connsiteX210" fmla="*/ 24 w 12653"/>
              <a:gd name="connsiteY210" fmla="*/ 160 h 4040"/>
              <a:gd name="connsiteX211" fmla="*/ 24 w 12653"/>
              <a:gd name="connsiteY211" fmla="*/ 22 h 4040"/>
              <a:gd name="connsiteX212" fmla="*/ 162 w 12653"/>
              <a:gd name="connsiteY212" fmla="*/ 22 h 4040"/>
              <a:gd name="connsiteX213" fmla="*/ 162 w 12653"/>
              <a:gd name="connsiteY213" fmla="*/ 102 h 4040"/>
              <a:gd name="connsiteX214" fmla="*/ 162 w 12653"/>
              <a:gd name="connsiteY214" fmla="*/ 160 h 4040"/>
              <a:gd name="connsiteX215" fmla="*/ 102 w 12653"/>
              <a:gd name="connsiteY215" fmla="*/ 160 h 4040"/>
              <a:gd name="connsiteX216" fmla="*/ 102 w 12653"/>
              <a:gd name="connsiteY216" fmla="*/ 102 h 4040"/>
              <a:gd name="connsiteX217" fmla="*/ 162 w 12653"/>
              <a:gd name="connsiteY217" fmla="*/ 102 h 4040"/>
              <a:gd name="connsiteX218" fmla="*/ 166 w 12653"/>
              <a:gd name="connsiteY218" fmla="*/ 277 h 4040"/>
              <a:gd name="connsiteX219" fmla="*/ 166 w 12653"/>
              <a:gd name="connsiteY219" fmla="*/ 339 h 4040"/>
              <a:gd name="connsiteX220" fmla="*/ 102 w 12653"/>
              <a:gd name="connsiteY220" fmla="*/ 339 h 4040"/>
              <a:gd name="connsiteX221" fmla="*/ 102 w 12653"/>
              <a:gd name="connsiteY221" fmla="*/ 277 h 4040"/>
              <a:gd name="connsiteX222" fmla="*/ 166 w 12653"/>
              <a:gd name="connsiteY222" fmla="*/ 277 h 4040"/>
              <a:gd name="connsiteX223" fmla="*/ 102 w 12653"/>
              <a:gd name="connsiteY223" fmla="*/ 255 h 4040"/>
              <a:gd name="connsiteX224" fmla="*/ 102 w 12653"/>
              <a:gd name="connsiteY224" fmla="*/ 184 h 4040"/>
              <a:gd name="connsiteX225" fmla="*/ 166 w 12653"/>
              <a:gd name="connsiteY225" fmla="*/ 184 h 4040"/>
              <a:gd name="connsiteX226" fmla="*/ 166 w 12653"/>
              <a:gd name="connsiteY226" fmla="*/ 255 h 4040"/>
              <a:gd name="connsiteX227" fmla="*/ 102 w 12653"/>
              <a:gd name="connsiteY227" fmla="*/ 255 h 4040"/>
              <a:gd name="connsiteX228" fmla="*/ 184 w 12653"/>
              <a:gd name="connsiteY228" fmla="*/ 255 h 4040"/>
              <a:gd name="connsiteX229" fmla="*/ 184 w 12653"/>
              <a:gd name="connsiteY229" fmla="*/ 184 h 4040"/>
              <a:gd name="connsiteX230" fmla="*/ 240 w 12653"/>
              <a:gd name="connsiteY230" fmla="*/ 184 h 4040"/>
              <a:gd name="connsiteX231" fmla="*/ 240 w 12653"/>
              <a:gd name="connsiteY231" fmla="*/ 255 h 4040"/>
              <a:gd name="connsiteX232" fmla="*/ 184 w 12653"/>
              <a:gd name="connsiteY232" fmla="*/ 255 h 4040"/>
              <a:gd name="connsiteX233" fmla="*/ 184 w 12653"/>
              <a:gd name="connsiteY233" fmla="*/ 164 h 4040"/>
              <a:gd name="connsiteX234" fmla="*/ 184 w 12653"/>
              <a:gd name="connsiteY234" fmla="*/ 102 h 4040"/>
              <a:gd name="connsiteX235" fmla="*/ 240 w 12653"/>
              <a:gd name="connsiteY235" fmla="*/ 102 h 4040"/>
              <a:gd name="connsiteX236" fmla="*/ 240 w 12653"/>
              <a:gd name="connsiteY236" fmla="*/ 164 h 4040"/>
              <a:gd name="connsiteX237" fmla="*/ 184 w 12653"/>
              <a:gd name="connsiteY237" fmla="*/ 164 h 4040"/>
              <a:gd name="connsiteX238" fmla="*/ 561 w 12653"/>
              <a:gd name="connsiteY238" fmla="*/ 37 h 4040"/>
              <a:gd name="connsiteX239" fmla="*/ 561 w 12653"/>
              <a:gd name="connsiteY239" fmla="*/ 78 h 4040"/>
              <a:gd name="connsiteX240" fmla="*/ 520 w 12653"/>
              <a:gd name="connsiteY240" fmla="*/ 78 h 4040"/>
              <a:gd name="connsiteX241" fmla="*/ 520 w 12653"/>
              <a:gd name="connsiteY241" fmla="*/ 37 h 4040"/>
              <a:gd name="connsiteX242" fmla="*/ 561 w 12653"/>
              <a:gd name="connsiteY242" fmla="*/ 37 h 4040"/>
              <a:gd name="connsiteX243" fmla="*/ 12414 w 12653"/>
              <a:gd name="connsiteY243" fmla="*/ 164 h 4040"/>
              <a:gd name="connsiteX244" fmla="*/ 12414 w 12653"/>
              <a:gd name="connsiteY244" fmla="*/ 102 h 4040"/>
              <a:gd name="connsiteX245" fmla="*/ 12470 w 12653"/>
              <a:gd name="connsiteY245" fmla="*/ 102 h 4040"/>
              <a:gd name="connsiteX246" fmla="*/ 12470 w 12653"/>
              <a:gd name="connsiteY246" fmla="*/ 164 h 4040"/>
              <a:gd name="connsiteX247" fmla="*/ 12414 w 12653"/>
              <a:gd name="connsiteY247" fmla="*/ 164 h 4040"/>
              <a:gd name="connsiteX248" fmla="*/ 12414 w 12653"/>
              <a:gd name="connsiteY248" fmla="*/ 255 h 4040"/>
              <a:gd name="connsiteX249" fmla="*/ 12414 w 12653"/>
              <a:gd name="connsiteY249" fmla="*/ 184 h 4040"/>
              <a:gd name="connsiteX250" fmla="*/ 12470 w 12653"/>
              <a:gd name="connsiteY250" fmla="*/ 184 h 4040"/>
              <a:gd name="connsiteX251" fmla="*/ 12470 w 12653"/>
              <a:gd name="connsiteY251" fmla="*/ 255 h 4040"/>
              <a:gd name="connsiteX252" fmla="*/ 12414 w 12653"/>
              <a:gd name="connsiteY252" fmla="*/ 255 h 4040"/>
              <a:gd name="connsiteX253" fmla="*/ 12552 w 12653"/>
              <a:gd name="connsiteY253" fmla="*/ 596 h 4040"/>
              <a:gd name="connsiteX254" fmla="*/ 12552 w 12653"/>
              <a:gd name="connsiteY254" fmla="*/ 674 h 4040"/>
              <a:gd name="connsiteX255" fmla="*/ 12612 w 12653"/>
              <a:gd name="connsiteY255" fmla="*/ 674 h 4040"/>
              <a:gd name="connsiteX256" fmla="*/ 12612 w 12653"/>
              <a:gd name="connsiteY256" fmla="*/ 2687 h 4040"/>
              <a:gd name="connsiteX257" fmla="*/ 12552 w 12653"/>
              <a:gd name="connsiteY257" fmla="*/ 2687 h 4040"/>
              <a:gd name="connsiteX258" fmla="*/ 12552 w 12653"/>
              <a:gd name="connsiteY258" fmla="*/ 2765 h 4040"/>
              <a:gd name="connsiteX259" fmla="*/ 12500 w 12653"/>
              <a:gd name="connsiteY259" fmla="*/ 2765 h 4040"/>
              <a:gd name="connsiteX260" fmla="*/ 12500 w 12653"/>
              <a:gd name="connsiteY260" fmla="*/ 2916 h 4040"/>
              <a:gd name="connsiteX261" fmla="*/ 12628 w 12653"/>
              <a:gd name="connsiteY261" fmla="*/ 2916 h 4040"/>
              <a:gd name="connsiteX262" fmla="*/ 12628 w 12653"/>
              <a:gd name="connsiteY262" fmla="*/ 3084 h 4040"/>
              <a:gd name="connsiteX263" fmla="*/ 12571 w 12653"/>
              <a:gd name="connsiteY263" fmla="*/ 3084 h 4040"/>
              <a:gd name="connsiteX264" fmla="*/ 12571 w 12653"/>
              <a:gd name="connsiteY264" fmla="*/ 3002 h 4040"/>
              <a:gd name="connsiteX265" fmla="*/ 12470 w 12653"/>
              <a:gd name="connsiteY265" fmla="*/ 3002 h 4040"/>
              <a:gd name="connsiteX266" fmla="*/ 12470 w 12653"/>
              <a:gd name="connsiteY266" fmla="*/ 3084 h 4040"/>
              <a:gd name="connsiteX267" fmla="*/ 12392 w 12653"/>
              <a:gd name="connsiteY267" fmla="*/ 3084 h 4040"/>
              <a:gd name="connsiteX268" fmla="*/ 12392 w 12653"/>
              <a:gd name="connsiteY268" fmla="*/ 3177 h 4040"/>
              <a:gd name="connsiteX269" fmla="*/ 12300 w 12653"/>
              <a:gd name="connsiteY269" fmla="*/ 3177 h 4040"/>
              <a:gd name="connsiteX270" fmla="*/ 12300 w 12653"/>
              <a:gd name="connsiteY270" fmla="*/ 3278 h 4040"/>
              <a:gd name="connsiteX271" fmla="*/ 12392 w 12653"/>
              <a:gd name="connsiteY271" fmla="*/ 3278 h 4040"/>
              <a:gd name="connsiteX272" fmla="*/ 12392 w 12653"/>
              <a:gd name="connsiteY272" fmla="*/ 4040 h 4040"/>
              <a:gd name="connsiteX273" fmla="*/ 12224 w 12653"/>
              <a:gd name="connsiteY273" fmla="*/ 4040 h 4040"/>
              <a:gd name="connsiteX274" fmla="*/ 12224 w 12653"/>
              <a:gd name="connsiteY274" fmla="*/ 3912 h 4040"/>
              <a:gd name="connsiteX275" fmla="*/ 12071 w 12653"/>
              <a:gd name="connsiteY275" fmla="*/ 3912 h 4040"/>
              <a:gd name="connsiteX276" fmla="*/ 12071 w 12653"/>
              <a:gd name="connsiteY276" fmla="*/ 3964 h 4040"/>
              <a:gd name="connsiteX277" fmla="*/ 11995 w 12653"/>
              <a:gd name="connsiteY277" fmla="*/ 3964 h 4040"/>
              <a:gd name="connsiteX278" fmla="*/ 11995 w 12653"/>
              <a:gd name="connsiteY278" fmla="*/ 4025 h 4040"/>
              <a:gd name="connsiteX279" fmla="*/ 658 w 12653"/>
              <a:gd name="connsiteY279" fmla="*/ 4025 h 4040"/>
              <a:gd name="connsiteX280" fmla="*/ 658 w 12653"/>
              <a:gd name="connsiteY280" fmla="*/ 3964 h 4040"/>
              <a:gd name="connsiteX281" fmla="*/ 583 w 12653"/>
              <a:gd name="connsiteY281" fmla="*/ 3964 h 4040"/>
              <a:gd name="connsiteX282" fmla="*/ 583 w 12653"/>
              <a:gd name="connsiteY282" fmla="*/ 3912 h 4040"/>
              <a:gd name="connsiteX283" fmla="*/ 430 w 12653"/>
              <a:gd name="connsiteY283" fmla="*/ 3912 h 4040"/>
              <a:gd name="connsiteX284" fmla="*/ 430 w 12653"/>
              <a:gd name="connsiteY284" fmla="*/ 4040 h 4040"/>
              <a:gd name="connsiteX285" fmla="*/ 261 w 12653"/>
              <a:gd name="connsiteY285" fmla="*/ 4040 h 4040"/>
              <a:gd name="connsiteX286" fmla="*/ 261 w 12653"/>
              <a:gd name="connsiteY286" fmla="*/ 3981 h 4040"/>
              <a:gd name="connsiteX287" fmla="*/ 354 w 12653"/>
              <a:gd name="connsiteY287" fmla="*/ 3981 h 4040"/>
              <a:gd name="connsiteX288" fmla="*/ 354 w 12653"/>
              <a:gd name="connsiteY288" fmla="*/ 3880 h 4040"/>
              <a:gd name="connsiteX289" fmla="*/ 261 w 12653"/>
              <a:gd name="connsiteY289" fmla="*/ 3880 h 4040"/>
              <a:gd name="connsiteX290" fmla="*/ 261 w 12653"/>
              <a:gd name="connsiteY290" fmla="*/ 3787 h 4040"/>
              <a:gd name="connsiteX291" fmla="*/ 184 w 12653"/>
              <a:gd name="connsiteY291" fmla="*/ 3787 h 4040"/>
              <a:gd name="connsiteX292" fmla="*/ 184 w 12653"/>
              <a:gd name="connsiteY292" fmla="*/ 3705 h 4040"/>
              <a:gd name="connsiteX293" fmla="*/ 82 w 12653"/>
              <a:gd name="connsiteY293" fmla="*/ 3705 h 4040"/>
              <a:gd name="connsiteX294" fmla="*/ 82 w 12653"/>
              <a:gd name="connsiteY294" fmla="*/ 3787 h 4040"/>
              <a:gd name="connsiteX295" fmla="*/ 26 w 12653"/>
              <a:gd name="connsiteY295" fmla="*/ 3787 h 4040"/>
              <a:gd name="connsiteX296" fmla="*/ 26 w 12653"/>
              <a:gd name="connsiteY296" fmla="*/ 3619 h 4040"/>
              <a:gd name="connsiteX297" fmla="*/ 153 w 12653"/>
              <a:gd name="connsiteY297" fmla="*/ 3619 h 4040"/>
              <a:gd name="connsiteX298" fmla="*/ 153 w 12653"/>
              <a:gd name="connsiteY298" fmla="*/ 3468 h 4040"/>
              <a:gd name="connsiteX299" fmla="*/ 102 w 12653"/>
              <a:gd name="connsiteY299" fmla="*/ 3468 h 4040"/>
              <a:gd name="connsiteX300" fmla="*/ 102 w 12653"/>
              <a:gd name="connsiteY300" fmla="*/ 3390 h 4040"/>
              <a:gd name="connsiteX301" fmla="*/ 41 w 12653"/>
              <a:gd name="connsiteY301" fmla="*/ 3390 h 4040"/>
              <a:gd name="connsiteX302" fmla="*/ 41 w 12653"/>
              <a:gd name="connsiteY302" fmla="*/ 674 h 4040"/>
              <a:gd name="connsiteX303" fmla="*/ 102 w 12653"/>
              <a:gd name="connsiteY303" fmla="*/ 674 h 4040"/>
              <a:gd name="connsiteX304" fmla="*/ 102 w 12653"/>
              <a:gd name="connsiteY304" fmla="*/ 596 h 4040"/>
              <a:gd name="connsiteX305" fmla="*/ 153 w 12653"/>
              <a:gd name="connsiteY305" fmla="*/ 596 h 4040"/>
              <a:gd name="connsiteX306" fmla="*/ 153 w 12653"/>
              <a:gd name="connsiteY306" fmla="*/ 445 h 4040"/>
              <a:gd name="connsiteX307" fmla="*/ 26 w 12653"/>
              <a:gd name="connsiteY307" fmla="*/ 445 h 4040"/>
              <a:gd name="connsiteX308" fmla="*/ 26 w 12653"/>
              <a:gd name="connsiteY308" fmla="*/ 277 h 4040"/>
              <a:gd name="connsiteX309" fmla="*/ 82 w 12653"/>
              <a:gd name="connsiteY309" fmla="*/ 277 h 4040"/>
              <a:gd name="connsiteX310" fmla="*/ 82 w 12653"/>
              <a:gd name="connsiteY310" fmla="*/ 359 h 4040"/>
              <a:gd name="connsiteX311" fmla="*/ 184 w 12653"/>
              <a:gd name="connsiteY311" fmla="*/ 359 h 4040"/>
              <a:gd name="connsiteX312" fmla="*/ 184 w 12653"/>
              <a:gd name="connsiteY312" fmla="*/ 277 h 4040"/>
              <a:gd name="connsiteX313" fmla="*/ 261 w 12653"/>
              <a:gd name="connsiteY313" fmla="*/ 277 h 4040"/>
              <a:gd name="connsiteX314" fmla="*/ 261 w 12653"/>
              <a:gd name="connsiteY314" fmla="*/ 184 h 4040"/>
              <a:gd name="connsiteX315" fmla="*/ 354 w 12653"/>
              <a:gd name="connsiteY315" fmla="*/ 184 h 4040"/>
              <a:gd name="connsiteX316" fmla="*/ 354 w 12653"/>
              <a:gd name="connsiteY316" fmla="*/ 82 h 4040"/>
              <a:gd name="connsiteX317" fmla="*/ 261 w 12653"/>
              <a:gd name="connsiteY317" fmla="*/ 82 h 4040"/>
              <a:gd name="connsiteX318" fmla="*/ 261 w 12653"/>
              <a:gd name="connsiteY318" fmla="*/ 24 h 4040"/>
              <a:gd name="connsiteX319" fmla="*/ 430 w 12653"/>
              <a:gd name="connsiteY319" fmla="*/ 24 h 4040"/>
              <a:gd name="connsiteX320" fmla="*/ 430 w 12653"/>
              <a:gd name="connsiteY320" fmla="*/ 151 h 4040"/>
              <a:gd name="connsiteX321" fmla="*/ 583 w 12653"/>
              <a:gd name="connsiteY321" fmla="*/ 151 h 4040"/>
              <a:gd name="connsiteX322" fmla="*/ 583 w 12653"/>
              <a:gd name="connsiteY322" fmla="*/ 100 h 4040"/>
              <a:gd name="connsiteX323" fmla="*/ 658 w 12653"/>
              <a:gd name="connsiteY323" fmla="*/ 100 h 4040"/>
              <a:gd name="connsiteX324" fmla="*/ 658 w 12653"/>
              <a:gd name="connsiteY324" fmla="*/ 39 h 4040"/>
              <a:gd name="connsiteX325" fmla="*/ 11995 w 12653"/>
              <a:gd name="connsiteY325" fmla="*/ 39 h 4040"/>
              <a:gd name="connsiteX326" fmla="*/ 11995 w 12653"/>
              <a:gd name="connsiteY326" fmla="*/ 100 h 4040"/>
              <a:gd name="connsiteX327" fmla="*/ 12071 w 12653"/>
              <a:gd name="connsiteY327" fmla="*/ 100 h 4040"/>
              <a:gd name="connsiteX328" fmla="*/ 12071 w 12653"/>
              <a:gd name="connsiteY328" fmla="*/ 151 h 4040"/>
              <a:gd name="connsiteX329" fmla="*/ 12224 w 12653"/>
              <a:gd name="connsiteY329" fmla="*/ 151 h 4040"/>
              <a:gd name="connsiteX330" fmla="*/ 12224 w 12653"/>
              <a:gd name="connsiteY330" fmla="*/ 24 h 4040"/>
              <a:gd name="connsiteX331" fmla="*/ 12392 w 12653"/>
              <a:gd name="connsiteY331" fmla="*/ 24 h 4040"/>
              <a:gd name="connsiteX332" fmla="*/ 12392 w 12653"/>
              <a:gd name="connsiteY332" fmla="*/ 82 h 4040"/>
              <a:gd name="connsiteX333" fmla="*/ 12300 w 12653"/>
              <a:gd name="connsiteY333" fmla="*/ 82 h 4040"/>
              <a:gd name="connsiteX334" fmla="*/ 12300 w 12653"/>
              <a:gd name="connsiteY334" fmla="*/ 184 h 4040"/>
              <a:gd name="connsiteX335" fmla="*/ 12392 w 12653"/>
              <a:gd name="connsiteY335" fmla="*/ 184 h 4040"/>
              <a:gd name="connsiteX336" fmla="*/ 12392 w 12653"/>
              <a:gd name="connsiteY336" fmla="*/ 277 h 4040"/>
              <a:gd name="connsiteX337" fmla="*/ 12470 w 12653"/>
              <a:gd name="connsiteY337" fmla="*/ 277 h 4040"/>
              <a:gd name="connsiteX338" fmla="*/ 12470 w 12653"/>
              <a:gd name="connsiteY338" fmla="*/ 359 h 4040"/>
              <a:gd name="connsiteX339" fmla="*/ 12571 w 12653"/>
              <a:gd name="connsiteY339" fmla="*/ 359 h 4040"/>
              <a:gd name="connsiteX340" fmla="*/ 12571 w 12653"/>
              <a:gd name="connsiteY340" fmla="*/ 277 h 4040"/>
              <a:gd name="connsiteX341" fmla="*/ 12628 w 12653"/>
              <a:gd name="connsiteY341" fmla="*/ 277 h 4040"/>
              <a:gd name="connsiteX342" fmla="*/ 12628 w 12653"/>
              <a:gd name="connsiteY342" fmla="*/ 445 h 4040"/>
              <a:gd name="connsiteX343" fmla="*/ 12500 w 12653"/>
              <a:gd name="connsiteY343" fmla="*/ 445 h 4040"/>
              <a:gd name="connsiteX344" fmla="*/ 12500 w 12653"/>
              <a:gd name="connsiteY344" fmla="*/ 596 h 4040"/>
              <a:gd name="connsiteX345" fmla="*/ 12552 w 12653"/>
              <a:gd name="connsiteY345" fmla="*/ 596 h 4040"/>
              <a:gd name="connsiteX346" fmla="*/ 261 w 12653"/>
              <a:gd name="connsiteY346" fmla="*/ 3962 h 4040"/>
              <a:gd name="connsiteX347" fmla="*/ 261 w 12653"/>
              <a:gd name="connsiteY347" fmla="*/ 3899 h 4040"/>
              <a:gd name="connsiteX348" fmla="*/ 335 w 12653"/>
              <a:gd name="connsiteY348" fmla="*/ 3899 h 4040"/>
              <a:gd name="connsiteX349" fmla="*/ 335 w 12653"/>
              <a:gd name="connsiteY349" fmla="*/ 3962 h 4040"/>
              <a:gd name="connsiteX350" fmla="*/ 261 w 12653"/>
              <a:gd name="connsiteY350" fmla="*/ 3962 h 4040"/>
              <a:gd name="connsiteX351" fmla="*/ 261 w 12653"/>
              <a:gd name="connsiteY351" fmla="*/ 102 h 4040"/>
              <a:gd name="connsiteX352" fmla="*/ 335 w 12653"/>
              <a:gd name="connsiteY352" fmla="*/ 102 h 4040"/>
              <a:gd name="connsiteX353" fmla="*/ 335 w 12653"/>
              <a:gd name="connsiteY353" fmla="*/ 164 h 4040"/>
              <a:gd name="connsiteX354" fmla="*/ 261 w 12653"/>
              <a:gd name="connsiteY354" fmla="*/ 164 h 4040"/>
              <a:gd name="connsiteX355" fmla="*/ 261 w 12653"/>
              <a:gd name="connsiteY355" fmla="*/ 102 h 4040"/>
              <a:gd name="connsiteX356" fmla="*/ 12392 w 12653"/>
              <a:gd name="connsiteY356" fmla="*/ 102 h 4040"/>
              <a:gd name="connsiteX357" fmla="*/ 12392 w 12653"/>
              <a:gd name="connsiteY357" fmla="*/ 164 h 4040"/>
              <a:gd name="connsiteX358" fmla="*/ 12319 w 12653"/>
              <a:gd name="connsiteY358" fmla="*/ 164 h 4040"/>
              <a:gd name="connsiteX359" fmla="*/ 12319 w 12653"/>
              <a:gd name="connsiteY359" fmla="*/ 102 h 4040"/>
              <a:gd name="connsiteX360" fmla="*/ 12392 w 12653"/>
              <a:gd name="connsiteY360" fmla="*/ 102 h 4040"/>
              <a:gd name="connsiteX361" fmla="*/ 12392 w 12653"/>
              <a:gd name="connsiteY361" fmla="*/ 3899 h 4040"/>
              <a:gd name="connsiteX362" fmla="*/ 12392 w 12653"/>
              <a:gd name="connsiteY362" fmla="*/ 3962 h 4040"/>
              <a:gd name="connsiteX363" fmla="*/ 12319 w 12653"/>
              <a:gd name="connsiteY363" fmla="*/ 3962 h 4040"/>
              <a:gd name="connsiteX364" fmla="*/ 12319 w 12653"/>
              <a:gd name="connsiteY364" fmla="*/ 3899 h 4040"/>
              <a:gd name="connsiteX365" fmla="*/ 12392 w 12653"/>
              <a:gd name="connsiteY365" fmla="*/ 3899 h 4040"/>
              <a:gd name="connsiteX366" fmla="*/ 12552 w 12653"/>
              <a:gd name="connsiteY366" fmla="*/ 277 h 4040"/>
              <a:gd name="connsiteX367" fmla="*/ 12552 w 12653"/>
              <a:gd name="connsiteY367" fmla="*/ 339 h 4040"/>
              <a:gd name="connsiteX368" fmla="*/ 12487 w 12653"/>
              <a:gd name="connsiteY368" fmla="*/ 339 h 4040"/>
              <a:gd name="connsiteX369" fmla="*/ 12487 w 12653"/>
              <a:gd name="connsiteY369" fmla="*/ 277 h 4040"/>
              <a:gd name="connsiteX370" fmla="*/ 12552 w 12653"/>
              <a:gd name="connsiteY370" fmla="*/ 277 h 4040"/>
              <a:gd name="connsiteX371" fmla="*/ 12552 w 12653"/>
              <a:gd name="connsiteY371" fmla="*/ 184 h 4040"/>
              <a:gd name="connsiteX372" fmla="*/ 12552 w 12653"/>
              <a:gd name="connsiteY372" fmla="*/ 255 h 4040"/>
              <a:gd name="connsiteX373" fmla="*/ 12487 w 12653"/>
              <a:gd name="connsiteY373" fmla="*/ 255 h 4040"/>
              <a:gd name="connsiteX374" fmla="*/ 12487 w 12653"/>
              <a:gd name="connsiteY374" fmla="*/ 184 h 4040"/>
              <a:gd name="connsiteX375" fmla="*/ 12552 w 12653"/>
              <a:gd name="connsiteY375" fmla="*/ 184 h 4040"/>
              <a:gd name="connsiteX376" fmla="*/ 12552 w 12653"/>
              <a:gd name="connsiteY376" fmla="*/ 102 h 4040"/>
              <a:gd name="connsiteX377" fmla="*/ 12552 w 12653"/>
              <a:gd name="connsiteY377" fmla="*/ 160 h 4040"/>
              <a:gd name="connsiteX378" fmla="*/ 12492 w 12653"/>
              <a:gd name="connsiteY378" fmla="*/ 160 h 4040"/>
              <a:gd name="connsiteX379" fmla="*/ 12492 w 12653"/>
              <a:gd name="connsiteY379" fmla="*/ 102 h 4040"/>
              <a:gd name="connsiteX380" fmla="*/ 12552 w 12653"/>
              <a:gd name="connsiteY380" fmla="*/ 102 h 4040"/>
              <a:gd name="connsiteX381" fmla="*/ 12492 w 12653"/>
              <a:gd name="connsiteY381" fmla="*/ 82 h 4040"/>
              <a:gd name="connsiteX382" fmla="*/ 12492 w 12653"/>
              <a:gd name="connsiteY382" fmla="*/ 22 h 4040"/>
              <a:gd name="connsiteX383" fmla="*/ 12630 w 12653"/>
              <a:gd name="connsiteY383" fmla="*/ 22 h 4040"/>
              <a:gd name="connsiteX384" fmla="*/ 12630 w 12653"/>
              <a:gd name="connsiteY384" fmla="*/ 160 h 4040"/>
              <a:gd name="connsiteX385" fmla="*/ 12571 w 12653"/>
              <a:gd name="connsiteY385" fmla="*/ 160 h 4040"/>
              <a:gd name="connsiteX386" fmla="*/ 12571 w 12653"/>
              <a:gd name="connsiteY386" fmla="*/ 82 h 4040"/>
              <a:gd name="connsiteX387" fmla="*/ 12492 w 12653"/>
              <a:gd name="connsiteY387" fmla="*/ 82 h 4040"/>
              <a:gd name="connsiteX388" fmla="*/ 80 w 12653"/>
              <a:gd name="connsiteY388" fmla="*/ 3489 h 4040"/>
              <a:gd name="connsiteX389" fmla="*/ 80 w 12653"/>
              <a:gd name="connsiteY389" fmla="*/ 3528 h 4040"/>
              <a:gd name="connsiteX390" fmla="*/ 39 w 12653"/>
              <a:gd name="connsiteY390" fmla="*/ 3528 h 4040"/>
              <a:gd name="connsiteX391" fmla="*/ 39 w 12653"/>
              <a:gd name="connsiteY391" fmla="*/ 3489 h 4040"/>
              <a:gd name="connsiteX392" fmla="*/ 80 w 12653"/>
              <a:gd name="connsiteY392" fmla="*/ 3489 h 4040"/>
              <a:gd name="connsiteX393" fmla="*/ 12574 w 12653"/>
              <a:gd name="connsiteY393" fmla="*/ 575 h 4040"/>
              <a:gd name="connsiteX394" fmla="*/ 12574 w 12653"/>
              <a:gd name="connsiteY394" fmla="*/ 536 h 4040"/>
              <a:gd name="connsiteX395" fmla="*/ 12615 w 12653"/>
              <a:gd name="connsiteY395" fmla="*/ 536 h 4040"/>
              <a:gd name="connsiteX396" fmla="*/ 12615 w 12653"/>
              <a:gd name="connsiteY396" fmla="*/ 575 h 4040"/>
              <a:gd name="connsiteX397" fmla="*/ 12574 w 12653"/>
              <a:gd name="connsiteY397" fmla="*/ 575 h 4040"/>
              <a:gd name="connsiteX0" fmla="*/ 12653 w 12653"/>
              <a:gd name="connsiteY0" fmla="*/ 182 h 4040"/>
              <a:gd name="connsiteX1" fmla="*/ 12653 w 12653"/>
              <a:gd name="connsiteY1" fmla="*/ 0 h 4040"/>
              <a:gd name="connsiteX2" fmla="*/ 12470 w 12653"/>
              <a:gd name="connsiteY2" fmla="*/ 0 h 4040"/>
              <a:gd name="connsiteX3" fmla="*/ 12470 w 12653"/>
              <a:gd name="connsiteY3" fmla="*/ 82 h 4040"/>
              <a:gd name="connsiteX4" fmla="*/ 12414 w 12653"/>
              <a:gd name="connsiteY4" fmla="*/ 82 h 4040"/>
              <a:gd name="connsiteX5" fmla="*/ 12414 w 12653"/>
              <a:gd name="connsiteY5" fmla="*/ 0 h 4040"/>
              <a:gd name="connsiteX6" fmla="*/ 12202 w 12653"/>
              <a:gd name="connsiteY6" fmla="*/ 0 h 4040"/>
              <a:gd name="connsiteX7" fmla="*/ 12202 w 12653"/>
              <a:gd name="connsiteY7" fmla="*/ 130 h 4040"/>
              <a:gd name="connsiteX8" fmla="*/ 12092 w 12653"/>
              <a:gd name="connsiteY8" fmla="*/ 130 h 4040"/>
              <a:gd name="connsiteX9" fmla="*/ 12092 w 12653"/>
              <a:gd name="connsiteY9" fmla="*/ 100 h 4040"/>
              <a:gd name="connsiteX10" fmla="*/ 12155 w 12653"/>
              <a:gd name="connsiteY10" fmla="*/ 100 h 4040"/>
              <a:gd name="connsiteX11" fmla="*/ 12155 w 12653"/>
              <a:gd name="connsiteY11" fmla="*/ 15 h 4040"/>
              <a:gd name="connsiteX12" fmla="*/ 12071 w 12653"/>
              <a:gd name="connsiteY12" fmla="*/ 15 h 4040"/>
              <a:gd name="connsiteX13" fmla="*/ 12071 w 12653"/>
              <a:gd name="connsiteY13" fmla="*/ 78 h 4040"/>
              <a:gd name="connsiteX14" fmla="*/ 12017 w 12653"/>
              <a:gd name="connsiteY14" fmla="*/ 78 h 4040"/>
              <a:gd name="connsiteX15" fmla="*/ 12017 w 12653"/>
              <a:gd name="connsiteY15" fmla="*/ 18 h 4040"/>
              <a:gd name="connsiteX16" fmla="*/ 637 w 12653"/>
              <a:gd name="connsiteY16" fmla="*/ 18 h 4040"/>
              <a:gd name="connsiteX17" fmla="*/ 637 w 12653"/>
              <a:gd name="connsiteY17" fmla="*/ 78 h 4040"/>
              <a:gd name="connsiteX18" fmla="*/ 583 w 12653"/>
              <a:gd name="connsiteY18" fmla="*/ 78 h 4040"/>
              <a:gd name="connsiteX19" fmla="*/ 583 w 12653"/>
              <a:gd name="connsiteY19" fmla="*/ 15 h 4040"/>
              <a:gd name="connsiteX20" fmla="*/ 499 w 12653"/>
              <a:gd name="connsiteY20" fmla="*/ 15 h 4040"/>
              <a:gd name="connsiteX21" fmla="*/ 499 w 12653"/>
              <a:gd name="connsiteY21" fmla="*/ 100 h 4040"/>
              <a:gd name="connsiteX22" fmla="*/ 561 w 12653"/>
              <a:gd name="connsiteY22" fmla="*/ 100 h 4040"/>
              <a:gd name="connsiteX23" fmla="*/ 561 w 12653"/>
              <a:gd name="connsiteY23" fmla="*/ 130 h 4040"/>
              <a:gd name="connsiteX24" fmla="*/ 451 w 12653"/>
              <a:gd name="connsiteY24" fmla="*/ 130 h 4040"/>
              <a:gd name="connsiteX25" fmla="*/ 451 w 12653"/>
              <a:gd name="connsiteY25" fmla="*/ 0 h 4040"/>
              <a:gd name="connsiteX26" fmla="*/ 240 w 12653"/>
              <a:gd name="connsiteY26" fmla="*/ 0 h 4040"/>
              <a:gd name="connsiteX27" fmla="*/ 240 w 12653"/>
              <a:gd name="connsiteY27" fmla="*/ 82 h 4040"/>
              <a:gd name="connsiteX28" fmla="*/ 184 w 12653"/>
              <a:gd name="connsiteY28" fmla="*/ 82 h 4040"/>
              <a:gd name="connsiteX29" fmla="*/ 184 w 12653"/>
              <a:gd name="connsiteY29" fmla="*/ 0 h 4040"/>
              <a:gd name="connsiteX30" fmla="*/ 0 w 12653"/>
              <a:gd name="connsiteY30" fmla="*/ 0 h 4040"/>
              <a:gd name="connsiteX31" fmla="*/ 0 w 12653"/>
              <a:gd name="connsiteY31" fmla="*/ 182 h 4040"/>
              <a:gd name="connsiteX32" fmla="*/ 82 w 12653"/>
              <a:gd name="connsiteY32" fmla="*/ 182 h 4040"/>
              <a:gd name="connsiteX33" fmla="*/ 82 w 12653"/>
              <a:gd name="connsiteY33" fmla="*/ 255 h 4040"/>
              <a:gd name="connsiteX34" fmla="*/ 2 w 12653"/>
              <a:gd name="connsiteY34" fmla="*/ 255 h 4040"/>
              <a:gd name="connsiteX35" fmla="*/ 2 w 12653"/>
              <a:gd name="connsiteY35" fmla="*/ 467 h 4040"/>
              <a:gd name="connsiteX36" fmla="*/ 132 w 12653"/>
              <a:gd name="connsiteY36" fmla="*/ 467 h 4040"/>
              <a:gd name="connsiteX37" fmla="*/ 132 w 12653"/>
              <a:gd name="connsiteY37" fmla="*/ 575 h 4040"/>
              <a:gd name="connsiteX38" fmla="*/ 102 w 12653"/>
              <a:gd name="connsiteY38" fmla="*/ 575 h 4040"/>
              <a:gd name="connsiteX39" fmla="*/ 102 w 12653"/>
              <a:gd name="connsiteY39" fmla="*/ 514 h 4040"/>
              <a:gd name="connsiteX40" fmla="*/ 17 w 12653"/>
              <a:gd name="connsiteY40" fmla="*/ 514 h 4040"/>
              <a:gd name="connsiteX41" fmla="*/ 17 w 12653"/>
              <a:gd name="connsiteY41" fmla="*/ 596 h 4040"/>
              <a:gd name="connsiteX42" fmla="*/ 80 w 12653"/>
              <a:gd name="connsiteY42" fmla="*/ 596 h 4040"/>
              <a:gd name="connsiteX43" fmla="*/ 80 w 12653"/>
              <a:gd name="connsiteY43" fmla="*/ 652 h 4040"/>
              <a:gd name="connsiteX44" fmla="*/ 20 w 12653"/>
              <a:gd name="connsiteY44" fmla="*/ 652 h 4040"/>
              <a:gd name="connsiteX45" fmla="*/ 20 w 12653"/>
              <a:gd name="connsiteY45" fmla="*/ 2708 h 4040"/>
              <a:gd name="connsiteX46" fmla="*/ 80 w 12653"/>
              <a:gd name="connsiteY46" fmla="*/ 2708 h 4040"/>
              <a:gd name="connsiteX47" fmla="*/ 80 w 12653"/>
              <a:gd name="connsiteY47" fmla="*/ 2765 h 4040"/>
              <a:gd name="connsiteX48" fmla="*/ 17 w 12653"/>
              <a:gd name="connsiteY48" fmla="*/ 2765 h 4040"/>
              <a:gd name="connsiteX49" fmla="*/ 17 w 12653"/>
              <a:gd name="connsiteY49" fmla="*/ 2847 h 4040"/>
              <a:gd name="connsiteX50" fmla="*/ 102 w 12653"/>
              <a:gd name="connsiteY50" fmla="*/ 2847 h 4040"/>
              <a:gd name="connsiteX51" fmla="*/ 102 w 12653"/>
              <a:gd name="connsiteY51" fmla="*/ 2786 h 4040"/>
              <a:gd name="connsiteX52" fmla="*/ 132 w 12653"/>
              <a:gd name="connsiteY52" fmla="*/ 2786 h 4040"/>
              <a:gd name="connsiteX53" fmla="*/ 132 w 12653"/>
              <a:gd name="connsiteY53" fmla="*/ 2894 h 4040"/>
              <a:gd name="connsiteX54" fmla="*/ 2 w 12653"/>
              <a:gd name="connsiteY54" fmla="*/ 2894 h 4040"/>
              <a:gd name="connsiteX55" fmla="*/ 2 w 12653"/>
              <a:gd name="connsiteY55" fmla="*/ 3106 h 4040"/>
              <a:gd name="connsiteX56" fmla="*/ 82 w 12653"/>
              <a:gd name="connsiteY56" fmla="*/ 3106 h 4040"/>
              <a:gd name="connsiteX57" fmla="*/ 82 w 12653"/>
              <a:gd name="connsiteY57" fmla="*/ 3179 h 4040"/>
              <a:gd name="connsiteX58" fmla="*/ 0 w 12653"/>
              <a:gd name="connsiteY58" fmla="*/ 3179 h 4040"/>
              <a:gd name="connsiteX59" fmla="*/ 0 w 12653"/>
              <a:gd name="connsiteY59" fmla="*/ 3360 h 4040"/>
              <a:gd name="connsiteX60" fmla="*/ 184 w 12653"/>
              <a:gd name="connsiteY60" fmla="*/ 3360 h 4040"/>
              <a:gd name="connsiteX61" fmla="*/ 184 w 12653"/>
              <a:gd name="connsiteY61" fmla="*/ 3278 h 4040"/>
              <a:gd name="connsiteX62" fmla="*/ 240 w 12653"/>
              <a:gd name="connsiteY62" fmla="*/ 3278 h 4040"/>
              <a:gd name="connsiteX63" fmla="*/ 240 w 12653"/>
              <a:gd name="connsiteY63" fmla="*/ 3360 h 4040"/>
              <a:gd name="connsiteX64" fmla="*/ 451 w 12653"/>
              <a:gd name="connsiteY64" fmla="*/ 3360 h 4040"/>
              <a:gd name="connsiteX65" fmla="*/ 451 w 12653"/>
              <a:gd name="connsiteY65" fmla="*/ 3231 h 4040"/>
              <a:gd name="connsiteX66" fmla="*/ 561 w 12653"/>
              <a:gd name="connsiteY66" fmla="*/ 3231 h 4040"/>
              <a:gd name="connsiteX67" fmla="*/ 561 w 12653"/>
              <a:gd name="connsiteY67" fmla="*/ 3261 h 4040"/>
              <a:gd name="connsiteX68" fmla="*/ 499 w 12653"/>
              <a:gd name="connsiteY68" fmla="*/ 3261 h 4040"/>
              <a:gd name="connsiteX69" fmla="*/ 499 w 12653"/>
              <a:gd name="connsiteY69" fmla="*/ 3345 h 4040"/>
              <a:gd name="connsiteX70" fmla="*/ 583 w 12653"/>
              <a:gd name="connsiteY70" fmla="*/ 3345 h 4040"/>
              <a:gd name="connsiteX71" fmla="*/ 583 w 12653"/>
              <a:gd name="connsiteY71" fmla="*/ 3283 h 4040"/>
              <a:gd name="connsiteX72" fmla="*/ 637 w 12653"/>
              <a:gd name="connsiteY72" fmla="*/ 3283 h 4040"/>
              <a:gd name="connsiteX73" fmla="*/ 637 w 12653"/>
              <a:gd name="connsiteY73" fmla="*/ 3343 h 4040"/>
              <a:gd name="connsiteX74" fmla="*/ 12017 w 12653"/>
              <a:gd name="connsiteY74" fmla="*/ 3343 h 4040"/>
              <a:gd name="connsiteX75" fmla="*/ 12017 w 12653"/>
              <a:gd name="connsiteY75" fmla="*/ 3283 h 4040"/>
              <a:gd name="connsiteX76" fmla="*/ 12071 w 12653"/>
              <a:gd name="connsiteY76" fmla="*/ 3283 h 4040"/>
              <a:gd name="connsiteX77" fmla="*/ 12071 w 12653"/>
              <a:gd name="connsiteY77" fmla="*/ 3345 h 4040"/>
              <a:gd name="connsiteX78" fmla="*/ 12155 w 12653"/>
              <a:gd name="connsiteY78" fmla="*/ 3345 h 4040"/>
              <a:gd name="connsiteX79" fmla="*/ 12155 w 12653"/>
              <a:gd name="connsiteY79" fmla="*/ 3261 h 4040"/>
              <a:gd name="connsiteX80" fmla="*/ 12092 w 12653"/>
              <a:gd name="connsiteY80" fmla="*/ 3261 h 4040"/>
              <a:gd name="connsiteX81" fmla="*/ 12092 w 12653"/>
              <a:gd name="connsiteY81" fmla="*/ 3231 h 4040"/>
              <a:gd name="connsiteX82" fmla="*/ 12202 w 12653"/>
              <a:gd name="connsiteY82" fmla="*/ 3231 h 4040"/>
              <a:gd name="connsiteX83" fmla="*/ 12202 w 12653"/>
              <a:gd name="connsiteY83" fmla="*/ 3360 h 4040"/>
              <a:gd name="connsiteX84" fmla="*/ 12414 w 12653"/>
              <a:gd name="connsiteY84" fmla="*/ 3360 h 4040"/>
              <a:gd name="connsiteX85" fmla="*/ 12414 w 12653"/>
              <a:gd name="connsiteY85" fmla="*/ 3278 h 4040"/>
              <a:gd name="connsiteX86" fmla="*/ 12470 w 12653"/>
              <a:gd name="connsiteY86" fmla="*/ 3278 h 4040"/>
              <a:gd name="connsiteX87" fmla="*/ 12470 w 12653"/>
              <a:gd name="connsiteY87" fmla="*/ 3360 h 4040"/>
              <a:gd name="connsiteX88" fmla="*/ 12653 w 12653"/>
              <a:gd name="connsiteY88" fmla="*/ 3360 h 4040"/>
              <a:gd name="connsiteX89" fmla="*/ 12653 w 12653"/>
              <a:gd name="connsiteY89" fmla="*/ 3179 h 4040"/>
              <a:gd name="connsiteX90" fmla="*/ 12571 w 12653"/>
              <a:gd name="connsiteY90" fmla="*/ 3179 h 4040"/>
              <a:gd name="connsiteX91" fmla="*/ 12571 w 12653"/>
              <a:gd name="connsiteY91" fmla="*/ 3106 h 4040"/>
              <a:gd name="connsiteX92" fmla="*/ 12651 w 12653"/>
              <a:gd name="connsiteY92" fmla="*/ 3106 h 4040"/>
              <a:gd name="connsiteX93" fmla="*/ 12651 w 12653"/>
              <a:gd name="connsiteY93" fmla="*/ 2894 h 4040"/>
              <a:gd name="connsiteX94" fmla="*/ 12522 w 12653"/>
              <a:gd name="connsiteY94" fmla="*/ 2894 h 4040"/>
              <a:gd name="connsiteX95" fmla="*/ 12522 w 12653"/>
              <a:gd name="connsiteY95" fmla="*/ 2786 h 4040"/>
              <a:gd name="connsiteX96" fmla="*/ 12552 w 12653"/>
              <a:gd name="connsiteY96" fmla="*/ 2786 h 4040"/>
              <a:gd name="connsiteX97" fmla="*/ 12552 w 12653"/>
              <a:gd name="connsiteY97" fmla="*/ 2847 h 4040"/>
              <a:gd name="connsiteX98" fmla="*/ 12636 w 12653"/>
              <a:gd name="connsiteY98" fmla="*/ 2847 h 4040"/>
              <a:gd name="connsiteX99" fmla="*/ 12636 w 12653"/>
              <a:gd name="connsiteY99" fmla="*/ 2765 h 4040"/>
              <a:gd name="connsiteX100" fmla="*/ 12574 w 12653"/>
              <a:gd name="connsiteY100" fmla="*/ 2765 h 4040"/>
              <a:gd name="connsiteX101" fmla="*/ 12574 w 12653"/>
              <a:gd name="connsiteY101" fmla="*/ 2708 h 4040"/>
              <a:gd name="connsiteX102" fmla="*/ 12634 w 12653"/>
              <a:gd name="connsiteY102" fmla="*/ 2708 h 4040"/>
              <a:gd name="connsiteX103" fmla="*/ 12634 w 12653"/>
              <a:gd name="connsiteY103" fmla="*/ 652 h 4040"/>
              <a:gd name="connsiteX104" fmla="*/ 12574 w 12653"/>
              <a:gd name="connsiteY104" fmla="*/ 652 h 4040"/>
              <a:gd name="connsiteX105" fmla="*/ 12574 w 12653"/>
              <a:gd name="connsiteY105" fmla="*/ 596 h 4040"/>
              <a:gd name="connsiteX106" fmla="*/ 12636 w 12653"/>
              <a:gd name="connsiteY106" fmla="*/ 596 h 4040"/>
              <a:gd name="connsiteX107" fmla="*/ 12636 w 12653"/>
              <a:gd name="connsiteY107" fmla="*/ 514 h 4040"/>
              <a:gd name="connsiteX108" fmla="*/ 12552 w 12653"/>
              <a:gd name="connsiteY108" fmla="*/ 514 h 4040"/>
              <a:gd name="connsiteX109" fmla="*/ 12552 w 12653"/>
              <a:gd name="connsiteY109" fmla="*/ 575 h 4040"/>
              <a:gd name="connsiteX110" fmla="*/ 12522 w 12653"/>
              <a:gd name="connsiteY110" fmla="*/ 575 h 4040"/>
              <a:gd name="connsiteX111" fmla="*/ 12522 w 12653"/>
              <a:gd name="connsiteY111" fmla="*/ 467 h 4040"/>
              <a:gd name="connsiteX112" fmla="*/ 12651 w 12653"/>
              <a:gd name="connsiteY112" fmla="*/ 467 h 4040"/>
              <a:gd name="connsiteX113" fmla="*/ 12651 w 12653"/>
              <a:gd name="connsiteY113" fmla="*/ 255 h 4040"/>
              <a:gd name="connsiteX114" fmla="*/ 12571 w 12653"/>
              <a:gd name="connsiteY114" fmla="*/ 255 h 4040"/>
              <a:gd name="connsiteX115" fmla="*/ 12571 w 12653"/>
              <a:gd name="connsiteY115" fmla="*/ 182 h 4040"/>
              <a:gd name="connsiteX116" fmla="*/ 12653 w 12653"/>
              <a:gd name="connsiteY116" fmla="*/ 182 h 4040"/>
              <a:gd name="connsiteX117" fmla="*/ 561 w 12653"/>
              <a:gd name="connsiteY117" fmla="*/ 3283 h 4040"/>
              <a:gd name="connsiteX118" fmla="*/ 561 w 12653"/>
              <a:gd name="connsiteY118" fmla="*/ 3324 h 4040"/>
              <a:gd name="connsiteX119" fmla="*/ 520 w 12653"/>
              <a:gd name="connsiteY119" fmla="*/ 3324 h 4040"/>
              <a:gd name="connsiteX120" fmla="*/ 520 w 12653"/>
              <a:gd name="connsiteY120" fmla="*/ 3283 h 4040"/>
              <a:gd name="connsiteX121" fmla="*/ 561 w 12653"/>
              <a:gd name="connsiteY121" fmla="*/ 3283 h 4040"/>
              <a:gd name="connsiteX122" fmla="*/ 12092 w 12653"/>
              <a:gd name="connsiteY122" fmla="*/ 78 h 4040"/>
              <a:gd name="connsiteX123" fmla="*/ 12092 w 12653"/>
              <a:gd name="connsiteY123" fmla="*/ 37 h 4040"/>
              <a:gd name="connsiteX124" fmla="*/ 12133 w 12653"/>
              <a:gd name="connsiteY124" fmla="*/ 37 h 4040"/>
              <a:gd name="connsiteX125" fmla="*/ 12133 w 12653"/>
              <a:gd name="connsiteY125" fmla="*/ 78 h 4040"/>
              <a:gd name="connsiteX126" fmla="*/ 12092 w 12653"/>
              <a:gd name="connsiteY126" fmla="*/ 78 h 4040"/>
              <a:gd name="connsiteX127" fmla="*/ 12574 w 12653"/>
              <a:gd name="connsiteY127" fmla="*/ 2825 h 4040"/>
              <a:gd name="connsiteX128" fmla="*/ 12574 w 12653"/>
              <a:gd name="connsiteY128" fmla="*/ 2786 h 4040"/>
              <a:gd name="connsiteX129" fmla="*/ 12615 w 12653"/>
              <a:gd name="connsiteY129" fmla="*/ 2786 h 4040"/>
              <a:gd name="connsiteX130" fmla="*/ 12615 w 12653"/>
              <a:gd name="connsiteY130" fmla="*/ 2825 h 4040"/>
              <a:gd name="connsiteX131" fmla="*/ 12574 w 12653"/>
              <a:gd name="connsiteY131" fmla="*/ 2825 h 4040"/>
              <a:gd name="connsiteX132" fmla="*/ 12492 w 12653"/>
              <a:gd name="connsiteY132" fmla="*/ 3339 h 4040"/>
              <a:gd name="connsiteX133" fmla="*/ 12492 w 12653"/>
              <a:gd name="connsiteY133" fmla="*/ 3278 h 4040"/>
              <a:gd name="connsiteX134" fmla="*/ 12571 w 12653"/>
              <a:gd name="connsiteY134" fmla="*/ 3278 h 4040"/>
              <a:gd name="connsiteX135" fmla="*/ 12571 w 12653"/>
              <a:gd name="connsiteY135" fmla="*/ 3201 h 4040"/>
              <a:gd name="connsiteX136" fmla="*/ 12630 w 12653"/>
              <a:gd name="connsiteY136" fmla="*/ 3201 h 4040"/>
              <a:gd name="connsiteX137" fmla="*/ 12630 w 12653"/>
              <a:gd name="connsiteY137" fmla="*/ 3339 h 4040"/>
              <a:gd name="connsiteX138" fmla="*/ 12492 w 12653"/>
              <a:gd name="connsiteY138" fmla="*/ 3339 h 4040"/>
              <a:gd name="connsiteX139" fmla="*/ 12492 w 12653"/>
              <a:gd name="connsiteY139" fmla="*/ 3259 h 4040"/>
              <a:gd name="connsiteX140" fmla="*/ 12492 w 12653"/>
              <a:gd name="connsiteY140" fmla="*/ 3201 h 4040"/>
              <a:gd name="connsiteX141" fmla="*/ 12552 w 12653"/>
              <a:gd name="connsiteY141" fmla="*/ 3201 h 4040"/>
              <a:gd name="connsiteX142" fmla="*/ 12552 w 12653"/>
              <a:gd name="connsiteY142" fmla="*/ 3259 h 4040"/>
              <a:gd name="connsiteX143" fmla="*/ 12492 w 12653"/>
              <a:gd name="connsiteY143" fmla="*/ 3259 h 4040"/>
              <a:gd name="connsiteX144" fmla="*/ 12487 w 12653"/>
              <a:gd name="connsiteY144" fmla="*/ 3084 h 4040"/>
              <a:gd name="connsiteX145" fmla="*/ 12487 w 12653"/>
              <a:gd name="connsiteY145" fmla="*/ 3021 h 4040"/>
              <a:gd name="connsiteX146" fmla="*/ 12552 w 12653"/>
              <a:gd name="connsiteY146" fmla="*/ 3021 h 4040"/>
              <a:gd name="connsiteX147" fmla="*/ 12552 w 12653"/>
              <a:gd name="connsiteY147" fmla="*/ 3084 h 4040"/>
              <a:gd name="connsiteX148" fmla="*/ 12487 w 12653"/>
              <a:gd name="connsiteY148" fmla="*/ 3084 h 4040"/>
              <a:gd name="connsiteX149" fmla="*/ 12552 w 12653"/>
              <a:gd name="connsiteY149" fmla="*/ 3106 h 4040"/>
              <a:gd name="connsiteX150" fmla="*/ 12552 w 12653"/>
              <a:gd name="connsiteY150" fmla="*/ 3177 h 4040"/>
              <a:gd name="connsiteX151" fmla="*/ 12487 w 12653"/>
              <a:gd name="connsiteY151" fmla="*/ 3177 h 4040"/>
              <a:gd name="connsiteX152" fmla="*/ 12487 w 12653"/>
              <a:gd name="connsiteY152" fmla="*/ 3106 h 4040"/>
              <a:gd name="connsiteX153" fmla="*/ 12552 w 12653"/>
              <a:gd name="connsiteY153" fmla="*/ 3106 h 4040"/>
              <a:gd name="connsiteX154" fmla="*/ 12470 w 12653"/>
              <a:gd name="connsiteY154" fmla="*/ 3196 h 4040"/>
              <a:gd name="connsiteX155" fmla="*/ 12470 w 12653"/>
              <a:gd name="connsiteY155" fmla="*/ 3259 h 4040"/>
              <a:gd name="connsiteX156" fmla="*/ 12414 w 12653"/>
              <a:gd name="connsiteY156" fmla="*/ 3259 h 4040"/>
              <a:gd name="connsiteX157" fmla="*/ 12414 w 12653"/>
              <a:gd name="connsiteY157" fmla="*/ 3196 h 4040"/>
              <a:gd name="connsiteX158" fmla="*/ 12470 w 12653"/>
              <a:gd name="connsiteY158" fmla="*/ 3196 h 4040"/>
              <a:gd name="connsiteX159" fmla="*/ 12470 w 12653"/>
              <a:gd name="connsiteY159" fmla="*/ 3106 h 4040"/>
              <a:gd name="connsiteX160" fmla="*/ 12470 w 12653"/>
              <a:gd name="connsiteY160" fmla="*/ 3177 h 4040"/>
              <a:gd name="connsiteX161" fmla="*/ 12414 w 12653"/>
              <a:gd name="connsiteY161" fmla="*/ 3177 h 4040"/>
              <a:gd name="connsiteX162" fmla="*/ 12414 w 12653"/>
              <a:gd name="connsiteY162" fmla="*/ 3106 h 4040"/>
              <a:gd name="connsiteX163" fmla="*/ 12470 w 12653"/>
              <a:gd name="connsiteY163" fmla="*/ 3106 h 4040"/>
              <a:gd name="connsiteX164" fmla="*/ 12092 w 12653"/>
              <a:gd name="connsiteY164" fmla="*/ 3324 h 4040"/>
              <a:gd name="connsiteX165" fmla="*/ 12092 w 12653"/>
              <a:gd name="connsiteY165" fmla="*/ 3283 h 4040"/>
              <a:gd name="connsiteX166" fmla="*/ 12133 w 12653"/>
              <a:gd name="connsiteY166" fmla="*/ 3283 h 4040"/>
              <a:gd name="connsiteX167" fmla="*/ 12133 w 12653"/>
              <a:gd name="connsiteY167" fmla="*/ 3324 h 4040"/>
              <a:gd name="connsiteX168" fmla="*/ 12092 w 12653"/>
              <a:gd name="connsiteY168" fmla="*/ 3324 h 4040"/>
              <a:gd name="connsiteX169" fmla="*/ 240 w 12653"/>
              <a:gd name="connsiteY169" fmla="*/ 3196 h 4040"/>
              <a:gd name="connsiteX170" fmla="*/ 240 w 12653"/>
              <a:gd name="connsiteY170" fmla="*/ 3259 h 4040"/>
              <a:gd name="connsiteX171" fmla="*/ 184 w 12653"/>
              <a:gd name="connsiteY171" fmla="*/ 3259 h 4040"/>
              <a:gd name="connsiteX172" fmla="*/ 184 w 12653"/>
              <a:gd name="connsiteY172" fmla="*/ 3196 h 4040"/>
              <a:gd name="connsiteX173" fmla="*/ 240 w 12653"/>
              <a:gd name="connsiteY173" fmla="*/ 3196 h 4040"/>
              <a:gd name="connsiteX174" fmla="*/ 240 w 12653"/>
              <a:gd name="connsiteY174" fmla="*/ 3106 h 4040"/>
              <a:gd name="connsiteX175" fmla="*/ 240 w 12653"/>
              <a:gd name="connsiteY175" fmla="*/ 3177 h 4040"/>
              <a:gd name="connsiteX176" fmla="*/ 184 w 12653"/>
              <a:gd name="connsiteY176" fmla="*/ 3177 h 4040"/>
              <a:gd name="connsiteX177" fmla="*/ 184 w 12653"/>
              <a:gd name="connsiteY177" fmla="*/ 3106 h 4040"/>
              <a:gd name="connsiteX178" fmla="*/ 240 w 12653"/>
              <a:gd name="connsiteY178" fmla="*/ 3106 h 4040"/>
              <a:gd name="connsiteX179" fmla="*/ 102 w 12653"/>
              <a:gd name="connsiteY179" fmla="*/ 3084 h 4040"/>
              <a:gd name="connsiteX180" fmla="*/ 102 w 12653"/>
              <a:gd name="connsiteY180" fmla="*/ 3021 h 4040"/>
              <a:gd name="connsiteX181" fmla="*/ 166 w 12653"/>
              <a:gd name="connsiteY181" fmla="*/ 3021 h 4040"/>
              <a:gd name="connsiteX182" fmla="*/ 166 w 12653"/>
              <a:gd name="connsiteY182" fmla="*/ 3084 h 4040"/>
              <a:gd name="connsiteX183" fmla="*/ 102 w 12653"/>
              <a:gd name="connsiteY183" fmla="*/ 3084 h 4040"/>
              <a:gd name="connsiteX184" fmla="*/ 102 w 12653"/>
              <a:gd name="connsiteY184" fmla="*/ 3177 h 4040"/>
              <a:gd name="connsiteX185" fmla="*/ 102 w 12653"/>
              <a:gd name="connsiteY185" fmla="*/ 3106 h 4040"/>
              <a:gd name="connsiteX186" fmla="*/ 166 w 12653"/>
              <a:gd name="connsiteY186" fmla="*/ 3106 h 4040"/>
              <a:gd name="connsiteX187" fmla="*/ 166 w 12653"/>
              <a:gd name="connsiteY187" fmla="*/ 3177 h 4040"/>
              <a:gd name="connsiteX188" fmla="*/ 102 w 12653"/>
              <a:gd name="connsiteY188" fmla="*/ 3177 h 4040"/>
              <a:gd name="connsiteX189" fmla="*/ 102 w 12653"/>
              <a:gd name="connsiteY189" fmla="*/ 3259 h 4040"/>
              <a:gd name="connsiteX190" fmla="*/ 102 w 12653"/>
              <a:gd name="connsiteY190" fmla="*/ 3201 h 4040"/>
              <a:gd name="connsiteX191" fmla="*/ 162 w 12653"/>
              <a:gd name="connsiteY191" fmla="*/ 3201 h 4040"/>
              <a:gd name="connsiteX192" fmla="*/ 162 w 12653"/>
              <a:gd name="connsiteY192" fmla="*/ 3259 h 4040"/>
              <a:gd name="connsiteX193" fmla="*/ 102 w 12653"/>
              <a:gd name="connsiteY193" fmla="*/ 3259 h 4040"/>
              <a:gd name="connsiteX194" fmla="*/ 162 w 12653"/>
              <a:gd name="connsiteY194" fmla="*/ 3278 h 4040"/>
              <a:gd name="connsiteX195" fmla="*/ 162 w 12653"/>
              <a:gd name="connsiteY195" fmla="*/ 3339 h 4040"/>
              <a:gd name="connsiteX196" fmla="*/ 24 w 12653"/>
              <a:gd name="connsiteY196" fmla="*/ 3339 h 4040"/>
              <a:gd name="connsiteX197" fmla="*/ 24 w 12653"/>
              <a:gd name="connsiteY197" fmla="*/ 3201 h 4040"/>
              <a:gd name="connsiteX198" fmla="*/ 82 w 12653"/>
              <a:gd name="connsiteY198" fmla="*/ 3201 h 4040"/>
              <a:gd name="connsiteX199" fmla="*/ 82 w 12653"/>
              <a:gd name="connsiteY199" fmla="*/ 3278 h 4040"/>
              <a:gd name="connsiteX200" fmla="*/ 162 w 12653"/>
              <a:gd name="connsiteY200" fmla="*/ 3278 h 4040"/>
              <a:gd name="connsiteX201" fmla="*/ 80 w 12653"/>
              <a:gd name="connsiteY201" fmla="*/ 536 h 4040"/>
              <a:gd name="connsiteX202" fmla="*/ 80 w 12653"/>
              <a:gd name="connsiteY202" fmla="*/ 575 h 4040"/>
              <a:gd name="connsiteX203" fmla="*/ 39 w 12653"/>
              <a:gd name="connsiteY203" fmla="*/ 575 h 4040"/>
              <a:gd name="connsiteX204" fmla="*/ 39 w 12653"/>
              <a:gd name="connsiteY204" fmla="*/ 536 h 4040"/>
              <a:gd name="connsiteX205" fmla="*/ 80 w 12653"/>
              <a:gd name="connsiteY205" fmla="*/ 536 h 4040"/>
              <a:gd name="connsiteX206" fmla="*/ 162 w 12653"/>
              <a:gd name="connsiteY206" fmla="*/ 22 h 4040"/>
              <a:gd name="connsiteX207" fmla="*/ 162 w 12653"/>
              <a:gd name="connsiteY207" fmla="*/ 82 h 4040"/>
              <a:gd name="connsiteX208" fmla="*/ 82 w 12653"/>
              <a:gd name="connsiteY208" fmla="*/ 82 h 4040"/>
              <a:gd name="connsiteX209" fmla="*/ 82 w 12653"/>
              <a:gd name="connsiteY209" fmla="*/ 160 h 4040"/>
              <a:gd name="connsiteX210" fmla="*/ 24 w 12653"/>
              <a:gd name="connsiteY210" fmla="*/ 160 h 4040"/>
              <a:gd name="connsiteX211" fmla="*/ 24 w 12653"/>
              <a:gd name="connsiteY211" fmla="*/ 22 h 4040"/>
              <a:gd name="connsiteX212" fmla="*/ 162 w 12653"/>
              <a:gd name="connsiteY212" fmla="*/ 22 h 4040"/>
              <a:gd name="connsiteX213" fmla="*/ 162 w 12653"/>
              <a:gd name="connsiteY213" fmla="*/ 102 h 4040"/>
              <a:gd name="connsiteX214" fmla="*/ 162 w 12653"/>
              <a:gd name="connsiteY214" fmla="*/ 160 h 4040"/>
              <a:gd name="connsiteX215" fmla="*/ 102 w 12653"/>
              <a:gd name="connsiteY215" fmla="*/ 160 h 4040"/>
              <a:gd name="connsiteX216" fmla="*/ 102 w 12653"/>
              <a:gd name="connsiteY216" fmla="*/ 102 h 4040"/>
              <a:gd name="connsiteX217" fmla="*/ 162 w 12653"/>
              <a:gd name="connsiteY217" fmla="*/ 102 h 4040"/>
              <a:gd name="connsiteX218" fmla="*/ 166 w 12653"/>
              <a:gd name="connsiteY218" fmla="*/ 277 h 4040"/>
              <a:gd name="connsiteX219" fmla="*/ 166 w 12653"/>
              <a:gd name="connsiteY219" fmla="*/ 339 h 4040"/>
              <a:gd name="connsiteX220" fmla="*/ 102 w 12653"/>
              <a:gd name="connsiteY220" fmla="*/ 339 h 4040"/>
              <a:gd name="connsiteX221" fmla="*/ 102 w 12653"/>
              <a:gd name="connsiteY221" fmla="*/ 277 h 4040"/>
              <a:gd name="connsiteX222" fmla="*/ 166 w 12653"/>
              <a:gd name="connsiteY222" fmla="*/ 277 h 4040"/>
              <a:gd name="connsiteX223" fmla="*/ 102 w 12653"/>
              <a:gd name="connsiteY223" fmla="*/ 255 h 4040"/>
              <a:gd name="connsiteX224" fmla="*/ 102 w 12653"/>
              <a:gd name="connsiteY224" fmla="*/ 184 h 4040"/>
              <a:gd name="connsiteX225" fmla="*/ 166 w 12653"/>
              <a:gd name="connsiteY225" fmla="*/ 184 h 4040"/>
              <a:gd name="connsiteX226" fmla="*/ 166 w 12653"/>
              <a:gd name="connsiteY226" fmla="*/ 255 h 4040"/>
              <a:gd name="connsiteX227" fmla="*/ 102 w 12653"/>
              <a:gd name="connsiteY227" fmla="*/ 255 h 4040"/>
              <a:gd name="connsiteX228" fmla="*/ 184 w 12653"/>
              <a:gd name="connsiteY228" fmla="*/ 255 h 4040"/>
              <a:gd name="connsiteX229" fmla="*/ 184 w 12653"/>
              <a:gd name="connsiteY229" fmla="*/ 184 h 4040"/>
              <a:gd name="connsiteX230" fmla="*/ 240 w 12653"/>
              <a:gd name="connsiteY230" fmla="*/ 184 h 4040"/>
              <a:gd name="connsiteX231" fmla="*/ 240 w 12653"/>
              <a:gd name="connsiteY231" fmla="*/ 255 h 4040"/>
              <a:gd name="connsiteX232" fmla="*/ 184 w 12653"/>
              <a:gd name="connsiteY232" fmla="*/ 255 h 4040"/>
              <a:gd name="connsiteX233" fmla="*/ 184 w 12653"/>
              <a:gd name="connsiteY233" fmla="*/ 164 h 4040"/>
              <a:gd name="connsiteX234" fmla="*/ 184 w 12653"/>
              <a:gd name="connsiteY234" fmla="*/ 102 h 4040"/>
              <a:gd name="connsiteX235" fmla="*/ 240 w 12653"/>
              <a:gd name="connsiteY235" fmla="*/ 102 h 4040"/>
              <a:gd name="connsiteX236" fmla="*/ 240 w 12653"/>
              <a:gd name="connsiteY236" fmla="*/ 164 h 4040"/>
              <a:gd name="connsiteX237" fmla="*/ 184 w 12653"/>
              <a:gd name="connsiteY237" fmla="*/ 164 h 4040"/>
              <a:gd name="connsiteX238" fmla="*/ 561 w 12653"/>
              <a:gd name="connsiteY238" fmla="*/ 37 h 4040"/>
              <a:gd name="connsiteX239" fmla="*/ 561 w 12653"/>
              <a:gd name="connsiteY239" fmla="*/ 78 h 4040"/>
              <a:gd name="connsiteX240" fmla="*/ 520 w 12653"/>
              <a:gd name="connsiteY240" fmla="*/ 78 h 4040"/>
              <a:gd name="connsiteX241" fmla="*/ 520 w 12653"/>
              <a:gd name="connsiteY241" fmla="*/ 37 h 4040"/>
              <a:gd name="connsiteX242" fmla="*/ 561 w 12653"/>
              <a:gd name="connsiteY242" fmla="*/ 37 h 4040"/>
              <a:gd name="connsiteX243" fmla="*/ 12414 w 12653"/>
              <a:gd name="connsiteY243" fmla="*/ 164 h 4040"/>
              <a:gd name="connsiteX244" fmla="*/ 12414 w 12653"/>
              <a:gd name="connsiteY244" fmla="*/ 102 h 4040"/>
              <a:gd name="connsiteX245" fmla="*/ 12470 w 12653"/>
              <a:gd name="connsiteY245" fmla="*/ 102 h 4040"/>
              <a:gd name="connsiteX246" fmla="*/ 12470 w 12653"/>
              <a:gd name="connsiteY246" fmla="*/ 164 h 4040"/>
              <a:gd name="connsiteX247" fmla="*/ 12414 w 12653"/>
              <a:gd name="connsiteY247" fmla="*/ 164 h 4040"/>
              <a:gd name="connsiteX248" fmla="*/ 12414 w 12653"/>
              <a:gd name="connsiteY248" fmla="*/ 255 h 4040"/>
              <a:gd name="connsiteX249" fmla="*/ 12414 w 12653"/>
              <a:gd name="connsiteY249" fmla="*/ 184 h 4040"/>
              <a:gd name="connsiteX250" fmla="*/ 12470 w 12653"/>
              <a:gd name="connsiteY250" fmla="*/ 184 h 4040"/>
              <a:gd name="connsiteX251" fmla="*/ 12470 w 12653"/>
              <a:gd name="connsiteY251" fmla="*/ 255 h 4040"/>
              <a:gd name="connsiteX252" fmla="*/ 12414 w 12653"/>
              <a:gd name="connsiteY252" fmla="*/ 255 h 4040"/>
              <a:gd name="connsiteX253" fmla="*/ 12552 w 12653"/>
              <a:gd name="connsiteY253" fmla="*/ 596 h 4040"/>
              <a:gd name="connsiteX254" fmla="*/ 12552 w 12653"/>
              <a:gd name="connsiteY254" fmla="*/ 674 h 4040"/>
              <a:gd name="connsiteX255" fmla="*/ 12612 w 12653"/>
              <a:gd name="connsiteY255" fmla="*/ 674 h 4040"/>
              <a:gd name="connsiteX256" fmla="*/ 12612 w 12653"/>
              <a:gd name="connsiteY256" fmla="*/ 2687 h 4040"/>
              <a:gd name="connsiteX257" fmla="*/ 12552 w 12653"/>
              <a:gd name="connsiteY257" fmla="*/ 2687 h 4040"/>
              <a:gd name="connsiteX258" fmla="*/ 12552 w 12653"/>
              <a:gd name="connsiteY258" fmla="*/ 2765 h 4040"/>
              <a:gd name="connsiteX259" fmla="*/ 12500 w 12653"/>
              <a:gd name="connsiteY259" fmla="*/ 2765 h 4040"/>
              <a:gd name="connsiteX260" fmla="*/ 12500 w 12653"/>
              <a:gd name="connsiteY260" fmla="*/ 2916 h 4040"/>
              <a:gd name="connsiteX261" fmla="*/ 12628 w 12653"/>
              <a:gd name="connsiteY261" fmla="*/ 2916 h 4040"/>
              <a:gd name="connsiteX262" fmla="*/ 12628 w 12653"/>
              <a:gd name="connsiteY262" fmla="*/ 3084 h 4040"/>
              <a:gd name="connsiteX263" fmla="*/ 12571 w 12653"/>
              <a:gd name="connsiteY263" fmla="*/ 3084 h 4040"/>
              <a:gd name="connsiteX264" fmla="*/ 12571 w 12653"/>
              <a:gd name="connsiteY264" fmla="*/ 3002 h 4040"/>
              <a:gd name="connsiteX265" fmla="*/ 12470 w 12653"/>
              <a:gd name="connsiteY265" fmla="*/ 3002 h 4040"/>
              <a:gd name="connsiteX266" fmla="*/ 12470 w 12653"/>
              <a:gd name="connsiteY266" fmla="*/ 3084 h 4040"/>
              <a:gd name="connsiteX267" fmla="*/ 12392 w 12653"/>
              <a:gd name="connsiteY267" fmla="*/ 3084 h 4040"/>
              <a:gd name="connsiteX268" fmla="*/ 12392 w 12653"/>
              <a:gd name="connsiteY268" fmla="*/ 3177 h 4040"/>
              <a:gd name="connsiteX269" fmla="*/ 12300 w 12653"/>
              <a:gd name="connsiteY269" fmla="*/ 3177 h 4040"/>
              <a:gd name="connsiteX270" fmla="*/ 12300 w 12653"/>
              <a:gd name="connsiteY270" fmla="*/ 3278 h 4040"/>
              <a:gd name="connsiteX271" fmla="*/ 12392 w 12653"/>
              <a:gd name="connsiteY271" fmla="*/ 3278 h 4040"/>
              <a:gd name="connsiteX272" fmla="*/ 12392 w 12653"/>
              <a:gd name="connsiteY272" fmla="*/ 3337 h 4040"/>
              <a:gd name="connsiteX273" fmla="*/ 12224 w 12653"/>
              <a:gd name="connsiteY273" fmla="*/ 4040 h 4040"/>
              <a:gd name="connsiteX274" fmla="*/ 12224 w 12653"/>
              <a:gd name="connsiteY274" fmla="*/ 3912 h 4040"/>
              <a:gd name="connsiteX275" fmla="*/ 12071 w 12653"/>
              <a:gd name="connsiteY275" fmla="*/ 3912 h 4040"/>
              <a:gd name="connsiteX276" fmla="*/ 12071 w 12653"/>
              <a:gd name="connsiteY276" fmla="*/ 3964 h 4040"/>
              <a:gd name="connsiteX277" fmla="*/ 11995 w 12653"/>
              <a:gd name="connsiteY277" fmla="*/ 3964 h 4040"/>
              <a:gd name="connsiteX278" fmla="*/ 11995 w 12653"/>
              <a:gd name="connsiteY278" fmla="*/ 4025 h 4040"/>
              <a:gd name="connsiteX279" fmla="*/ 658 w 12653"/>
              <a:gd name="connsiteY279" fmla="*/ 4025 h 4040"/>
              <a:gd name="connsiteX280" fmla="*/ 658 w 12653"/>
              <a:gd name="connsiteY280" fmla="*/ 3964 h 4040"/>
              <a:gd name="connsiteX281" fmla="*/ 583 w 12653"/>
              <a:gd name="connsiteY281" fmla="*/ 3964 h 4040"/>
              <a:gd name="connsiteX282" fmla="*/ 583 w 12653"/>
              <a:gd name="connsiteY282" fmla="*/ 3912 h 4040"/>
              <a:gd name="connsiteX283" fmla="*/ 430 w 12653"/>
              <a:gd name="connsiteY283" fmla="*/ 3912 h 4040"/>
              <a:gd name="connsiteX284" fmla="*/ 430 w 12653"/>
              <a:gd name="connsiteY284" fmla="*/ 4040 h 4040"/>
              <a:gd name="connsiteX285" fmla="*/ 261 w 12653"/>
              <a:gd name="connsiteY285" fmla="*/ 4040 h 4040"/>
              <a:gd name="connsiteX286" fmla="*/ 261 w 12653"/>
              <a:gd name="connsiteY286" fmla="*/ 3981 h 4040"/>
              <a:gd name="connsiteX287" fmla="*/ 354 w 12653"/>
              <a:gd name="connsiteY287" fmla="*/ 3981 h 4040"/>
              <a:gd name="connsiteX288" fmla="*/ 354 w 12653"/>
              <a:gd name="connsiteY288" fmla="*/ 3880 h 4040"/>
              <a:gd name="connsiteX289" fmla="*/ 261 w 12653"/>
              <a:gd name="connsiteY289" fmla="*/ 3880 h 4040"/>
              <a:gd name="connsiteX290" fmla="*/ 261 w 12653"/>
              <a:gd name="connsiteY290" fmla="*/ 3787 h 4040"/>
              <a:gd name="connsiteX291" fmla="*/ 184 w 12653"/>
              <a:gd name="connsiteY291" fmla="*/ 3787 h 4040"/>
              <a:gd name="connsiteX292" fmla="*/ 184 w 12653"/>
              <a:gd name="connsiteY292" fmla="*/ 3705 h 4040"/>
              <a:gd name="connsiteX293" fmla="*/ 82 w 12653"/>
              <a:gd name="connsiteY293" fmla="*/ 3705 h 4040"/>
              <a:gd name="connsiteX294" fmla="*/ 82 w 12653"/>
              <a:gd name="connsiteY294" fmla="*/ 3787 h 4040"/>
              <a:gd name="connsiteX295" fmla="*/ 26 w 12653"/>
              <a:gd name="connsiteY295" fmla="*/ 3787 h 4040"/>
              <a:gd name="connsiteX296" fmla="*/ 26 w 12653"/>
              <a:gd name="connsiteY296" fmla="*/ 3619 h 4040"/>
              <a:gd name="connsiteX297" fmla="*/ 153 w 12653"/>
              <a:gd name="connsiteY297" fmla="*/ 3619 h 4040"/>
              <a:gd name="connsiteX298" fmla="*/ 153 w 12653"/>
              <a:gd name="connsiteY298" fmla="*/ 3468 h 4040"/>
              <a:gd name="connsiteX299" fmla="*/ 102 w 12653"/>
              <a:gd name="connsiteY299" fmla="*/ 3468 h 4040"/>
              <a:gd name="connsiteX300" fmla="*/ 102 w 12653"/>
              <a:gd name="connsiteY300" fmla="*/ 3390 h 4040"/>
              <a:gd name="connsiteX301" fmla="*/ 41 w 12653"/>
              <a:gd name="connsiteY301" fmla="*/ 3390 h 4040"/>
              <a:gd name="connsiteX302" fmla="*/ 41 w 12653"/>
              <a:gd name="connsiteY302" fmla="*/ 674 h 4040"/>
              <a:gd name="connsiteX303" fmla="*/ 102 w 12653"/>
              <a:gd name="connsiteY303" fmla="*/ 674 h 4040"/>
              <a:gd name="connsiteX304" fmla="*/ 102 w 12653"/>
              <a:gd name="connsiteY304" fmla="*/ 596 h 4040"/>
              <a:gd name="connsiteX305" fmla="*/ 153 w 12653"/>
              <a:gd name="connsiteY305" fmla="*/ 596 h 4040"/>
              <a:gd name="connsiteX306" fmla="*/ 153 w 12653"/>
              <a:gd name="connsiteY306" fmla="*/ 445 h 4040"/>
              <a:gd name="connsiteX307" fmla="*/ 26 w 12653"/>
              <a:gd name="connsiteY307" fmla="*/ 445 h 4040"/>
              <a:gd name="connsiteX308" fmla="*/ 26 w 12653"/>
              <a:gd name="connsiteY308" fmla="*/ 277 h 4040"/>
              <a:gd name="connsiteX309" fmla="*/ 82 w 12653"/>
              <a:gd name="connsiteY309" fmla="*/ 277 h 4040"/>
              <a:gd name="connsiteX310" fmla="*/ 82 w 12653"/>
              <a:gd name="connsiteY310" fmla="*/ 359 h 4040"/>
              <a:gd name="connsiteX311" fmla="*/ 184 w 12653"/>
              <a:gd name="connsiteY311" fmla="*/ 359 h 4040"/>
              <a:gd name="connsiteX312" fmla="*/ 184 w 12653"/>
              <a:gd name="connsiteY312" fmla="*/ 277 h 4040"/>
              <a:gd name="connsiteX313" fmla="*/ 261 w 12653"/>
              <a:gd name="connsiteY313" fmla="*/ 277 h 4040"/>
              <a:gd name="connsiteX314" fmla="*/ 261 w 12653"/>
              <a:gd name="connsiteY314" fmla="*/ 184 h 4040"/>
              <a:gd name="connsiteX315" fmla="*/ 354 w 12653"/>
              <a:gd name="connsiteY315" fmla="*/ 184 h 4040"/>
              <a:gd name="connsiteX316" fmla="*/ 354 w 12653"/>
              <a:gd name="connsiteY316" fmla="*/ 82 h 4040"/>
              <a:gd name="connsiteX317" fmla="*/ 261 w 12653"/>
              <a:gd name="connsiteY317" fmla="*/ 82 h 4040"/>
              <a:gd name="connsiteX318" fmla="*/ 261 w 12653"/>
              <a:gd name="connsiteY318" fmla="*/ 24 h 4040"/>
              <a:gd name="connsiteX319" fmla="*/ 430 w 12653"/>
              <a:gd name="connsiteY319" fmla="*/ 24 h 4040"/>
              <a:gd name="connsiteX320" fmla="*/ 430 w 12653"/>
              <a:gd name="connsiteY320" fmla="*/ 151 h 4040"/>
              <a:gd name="connsiteX321" fmla="*/ 583 w 12653"/>
              <a:gd name="connsiteY321" fmla="*/ 151 h 4040"/>
              <a:gd name="connsiteX322" fmla="*/ 583 w 12653"/>
              <a:gd name="connsiteY322" fmla="*/ 100 h 4040"/>
              <a:gd name="connsiteX323" fmla="*/ 658 w 12653"/>
              <a:gd name="connsiteY323" fmla="*/ 100 h 4040"/>
              <a:gd name="connsiteX324" fmla="*/ 658 w 12653"/>
              <a:gd name="connsiteY324" fmla="*/ 39 h 4040"/>
              <a:gd name="connsiteX325" fmla="*/ 11995 w 12653"/>
              <a:gd name="connsiteY325" fmla="*/ 39 h 4040"/>
              <a:gd name="connsiteX326" fmla="*/ 11995 w 12653"/>
              <a:gd name="connsiteY326" fmla="*/ 100 h 4040"/>
              <a:gd name="connsiteX327" fmla="*/ 12071 w 12653"/>
              <a:gd name="connsiteY327" fmla="*/ 100 h 4040"/>
              <a:gd name="connsiteX328" fmla="*/ 12071 w 12653"/>
              <a:gd name="connsiteY328" fmla="*/ 151 h 4040"/>
              <a:gd name="connsiteX329" fmla="*/ 12224 w 12653"/>
              <a:gd name="connsiteY329" fmla="*/ 151 h 4040"/>
              <a:gd name="connsiteX330" fmla="*/ 12224 w 12653"/>
              <a:gd name="connsiteY330" fmla="*/ 24 h 4040"/>
              <a:gd name="connsiteX331" fmla="*/ 12392 w 12653"/>
              <a:gd name="connsiteY331" fmla="*/ 24 h 4040"/>
              <a:gd name="connsiteX332" fmla="*/ 12392 w 12653"/>
              <a:gd name="connsiteY332" fmla="*/ 82 h 4040"/>
              <a:gd name="connsiteX333" fmla="*/ 12300 w 12653"/>
              <a:gd name="connsiteY333" fmla="*/ 82 h 4040"/>
              <a:gd name="connsiteX334" fmla="*/ 12300 w 12653"/>
              <a:gd name="connsiteY334" fmla="*/ 184 h 4040"/>
              <a:gd name="connsiteX335" fmla="*/ 12392 w 12653"/>
              <a:gd name="connsiteY335" fmla="*/ 184 h 4040"/>
              <a:gd name="connsiteX336" fmla="*/ 12392 w 12653"/>
              <a:gd name="connsiteY336" fmla="*/ 277 h 4040"/>
              <a:gd name="connsiteX337" fmla="*/ 12470 w 12653"/>
              <a:gd name="connsiteY337" fmla="*/ 277 h 4040"/>
              <a:gd name="connsiteX338" fmla="*/ 12470 w 12653"/>
              <a:gd name="connsiteY338" fmla="*/ 359 h 4040"/>
              <a:gd name="connsiteX339" fmla="*/ 12571 w 12653"/>
              <a:gd name="connsiteY339" fmla="*/ 359 h 4040"/>
              <a:gd name="connsiteX340" fmla="*/ 12571 w 12653"/>
              <a:gd name="connsiteY340" fmla="*/ 277 h 4040"/>
              <a:gd name="connsiteX341" fmla="*/ 12628 w 12653"/>
              <a:gd name="connsiteY341" fmla="*/ 277 h 4040"/>
              <a:gd name="connsiteX342" fmla="*/ 12628 w 12653"/>
              <a:gd name="connsiteY342" fmla="*/ 445 h 4040"/>
              <a:gd name="connsiteX343" fmla="*/ 12500 w 12653"/>
              <a:gd name="connsiteY343" fmla="*/ 445 h 4040"/>
              <a:gd name="connsiteX344" fmla="*/ 12500 w 12653"/>
              <a:gd name="connsiteY344" fmla="*/ 596 h 4040"/>
              <a:gd name="connsiteX345" fmla="*/ 12552 w 12653"/>
              <a:gd name="connsiteY345" fmla="*/ 596 h 4040"/>
              <a:gd name="connsiteX346" fmla="*/ 261 w 12653"/>
              <a:gd name="connsiteY346" fmla="*/ 3962 h 4040"/>
              <a:gd name="connsiteX347" fmla="*/ 261 w 12653"/>
              <a:gd name="connsiteY347" fmla="*/ 3899 h 4040"/>
              <a:gd name="connsiteX348" fmla="*/ 335 w 12653"/>
              <a:gd name="connsiteY348" fmla="*/ 3899 h 4040"/>
              <a:gd name="connsiteX349" fmla="*/ 335 w 12653"/>
              <a:gd name="connsiteY349" fmla="*/ 3962 h 4040"/>
              <a:gd name="connsiteX350" fmla="*/ 261 w 12653"/>
              <a:gd name="connsiteY350" fmla="*/ 3962 h 4040"/>
              <a:gd name="connsiteX351" fmla="*/ 261 w 12653"/>
              <a:gd name="connsiteY351" fmla="*/ 102 h 4040"/>
              <a:gd name="connsiteX352" fmla="*/ 335 w 12653"/>
              <a:gd name="connsiteY352" fmla="*/ 102 h 4040"/>
              <a:gd name="connsiteX353" fmla="*/ 335 w 12653"/>
              <a:gd name="connsiteY353" fmla="*/ 164 h 4040"/>
              <a:gd name="connsiteX354" fmla="*/ 261 w 12653"/>
              <a:gd name="connsiteY354" fmla="*/ 164 h 4040"/>
              <a:gd name="connsiteX355" fmla="*/ 261 w 12653"/>
              <a:gd name="connsiteY355" fmla="*/ 102 h 4040"/>
              <a:gd name="connsiteX356" fmla="*/ 12392 w 12653"/>
              <a:gd name="connsiteY356" fmla="*/ 102 h 4040"/>
              <a:gd name="connsiteX357" fmla="*/ 12392 w 12653"/>
              <a:gd name="connsiteY357" fmla="*/ 164 h 4040"/>
              <a:gd name="connsiteX358" fmla="*/ 12319 w 12653"/>
              <a:gd name="connsiteY358" fmla="*/ 164 h 4040"/>
              <a:gd name="connsiteX359" fmla="*/ 12319 w 12653"/>
              <a:gd name="connsiteY359" fmla="*/ 102 h 4040"/>
              <a:gd name="connsiteX360" fmla="*/ 12392 w 12653"/>
              <a:gd name="connsiteY360" fmla="*/ 102 h 4040"/>
              <a:gd name="connsiteX361" fmla="*/ 12392 w 12653"/>
              <a:gd name="connsiteY361" fmla="*/ 3899 h 4040"/>
              <a:gd name="connsiteX362" fmla="*/ 12392 w 12653"/>
              <a:gd name="connsiteY362" fmla="*/ 3962 h 4040"/>
              <a:gd name="connsiteX363" fmla="*/ 12319 w 12653"/>
              <a:gd name="connsiteY363" fmla="*/ 3962 h 4040"/>
              <a:gd name="connsiteX364" fmla="*/ 12319 w 12653"/>
              <a:gd name="connsiteY364" fmla="*/ 3899 h 4040"/>
              <a:gd name="connsiteX365" fmla="*/ 12392 w 12653"/>
              <a:gd name="connsiteY365" fmla="*/ 3899 h 4040"/>
              <a:gd name="connsiteX366" fmla="*/ 12552 w 12653"/>
              <a:gd name="connsiteY366" fmla="*/ 277 h 4040"/>
              <a:gd name="connsiteX367" fmla="*/ 12552 w 12653"/>
              <a:gd name="connsiteY367" fmla="*/ 339 h 4040"/>
              <a:gd name="connsiteX368" fmla="*/ 12487 w 12653"/>
              <a:gd name="connsiteY368" fmla="*/ 339 h 4040"/>
              <a:gd name="connsiteX369" fmla="*/ 12487 w 12653"/>
              <a:gd name="connsiteY369" fmla="*/ 277 h 4040"/>
              <a:gd name="connsiteX370" fmla="*/ 12552 w 12653"/>
              <a:gd name="connsiteY370" fmla="*/ 277 h 4040"/>
              <a:gd name="connsiteX371" fmla="*/ 12552 w 12653"/>
              <a:gd name="connsiteY371" fmla="*/ 184 h 4040"/>
              <a:gd name="connsiteX372" fmla="*/ 12552 w 12653"/>
              <a:gd name="connsiteY372" fmla="*/ 255 h 4040"/>
              <a:gd name="connsiteX373" fmla="*/ 12487 w 12653"/>
              <a:gd name="connsiteY373" fmla="*/ 255 h 4040"/>
              <a:gd name="connsiteX374" fmla="*/ 12487 w 12653"/>
              <a:gd name="connsiteY374" fmla="*/ 184 h 4040"/>
              <a:gd name="connsiteX375" fmla="*/ 12552 w 12653"/>
              <a:gd name="connsiteY375" fmla="*/ 184 h 4040"/>
              <a:gd name="connsiteX376" fmla="*/ 12552 w 12653"/>
              <a:gd name="connsiteY376" fmla="*/ 102 h 4040"/>
              <a:gd name="connsiteX377" fmla="*/ 12552 w 12653"/>
              <a:gd name="connsiteY377" fmla="*/ 160 h 4040"/>
              <a:gd name="connsiteX378" fmla="*/ 12492 w 12653"/>
              <a:gd name="connsiteY378" fmla="*/ 160 h 4040"/>
              <a:gd name="connsiteX379" fmla="*/ 12492 w 12653"/>
              <a:gd name="connsiteY379" fmla="*/ 102 h 4040"/>
              <a:gd name="connsiteX380" fmla="*/ 12552 w 12653"/>
              <a:gd name="connsiteY380" fmla="*/ 102 h 4040"/>
              <a:gd name="connsiteX381" fmla="*/ 12492 w 12653"/>
              <a:gd name="connsiteY381" fmla="*/ 82 h 4040"/>
              <a:gd name="connsiteX382" fmla="*/ 12492 w 12653"/>
              <a:gd name="connsiteY382" fmla="*/ 22 h 4040"/>
              <a:gd name="connsiteX383" fmla="*/ 12630 w 12653"/>
              <a:gd name="connsiteY383" fmla="*/ 22 h 4040"/>
              <a:gd name="connsiteX384" fmla="*/ 12630 w 12653"/>
              <a:gd name="connsiteY384" fmla="*/ 160 h 4040"/>
              <a:gd name="connsiteX385" fmla="*/ 12571 w 12653"/>
              <a:gd name="connsiteY385" fmla="*/ 160 h 4040"/>
              <a:gd name="connsiteX386" fmla="*/ 12571 w 12653"/>
              <a:gd name="connsiteY386" fmla="*/ 82 h 4040"/>
              <a:gd name="connsiteX387" fmla="*/ 12492 w 12653"/>
              <a:gd name="connsiteY387" fmla="*/ 82 h 4040"/>
              <a:gd name="connsiteX388" fmla="*/ 80 w 12653"/>
              <a:gd name="connsiteY388" fmla="*/ 3489 h 4040"/>
              <a:gd name="connsiteX389" fmla="*/ 80 w 12653"/>
              <a:gd name="connsiteY389" fmla="*/ 3528 h 4040"/>
              <a:gd name="connsiteX390" fmla="*/ 39 w 12653"/>
              <a:gd name="connsiteY390" fmla="*/ 3528 h 4040"/>
              <a:gd name="connsiteX391" fmla="*/ 39 w 12653"/>
              <a:gd name="connsiteY391" fmla="*/ 3489 h 4040"/>
              <a:gd name="connsiteX392" fmla="*/ 80 w 12653"/>
              <a:gd name="connsiteY392" fmla="*/ 3489 h 4040"/>
              <a:gd name="connsiteX393" fmla="*/ 12574 w 12653"/>
              <a:gd name="connsiteY393" fmla="*/ 575 h 4040"/>
              <a:gd name="connsiteX394" fmla="*/ 12574 w 12653"/>
              <a:gd name="connsiteY394" fmla="*/ 536 h 4040"/>
              <a:gd name="connsiteX395" fmla="*/ 12615 w 12653"/>
              <a:gd name="connsiteY395" fmla="*/ 536 h 4040"/>
              <a:gd name="connsiteX396" fmla="*/ 12615 w 12653"/>
              <a:gd name="connsiteY396" fmla="*/ 575 h 4040"/>
              <a:gd name="connsiteX397" fmla="*/ 12574 w 12653"/>
              <a:gd name="connsiteY397" fmla="*/ 575 h 4040"/>
              <a:gd name="connsiteX0" fmla="*/ 12653 w 12653"/>
              <a:gd name="connsiteY0" fmla="*/ 182 h 4040"/>
              <a:gd name="connsiteX1" fmla="*/ 12653 w 12653"/>
              <a:gd name="connsiteY1" fmla="*/ 0 h 4040"/>
              <a:gd name="connsiteX2" fmla="*/ 12470 w 12653"/>
              <a:gd name="connsiteY2" fmla="*/ 0 h 4040"/>
              <a:gd name="connsiteX3" fmla="*/ 12470 w 12653"/>
              <a:gd name="connsiteY3" fmla="*/ 82 h 4040"/>
              <a:gd name="connsiteX4" fmla="*/ 12414 w 12653"/>
              <a:gd name="connsiteY4" fmla="*/ 82 h 4040"/>
              <a:gd name="connsiteX5" fmla="*/ 12414 w 12653"/>
              <a:gd name="connsiteY5" fmla="*/ 0 h 4040"/>
              <a:gd name="connsiteX6" fmla="*/ 12202 w 12653"/>
              <a:gd name="connsiteY6" fmla="*/ 0 h 4040"/>
              <a:gd name="connsiteX7" fmla="*/ 12202 w 12653"/>
              <a:gd name="connsiteY7" fmla="*/ 130 h 4040"/>
              <a:gd name="connsiteX8" fmla="*/ 12092 w 12653"/>
              <a:gd name="connsiteY8" fmla="*/ 130 h 4040"/>
              <a:gd name="connsiteX9" fmla="*/ 12092 w 12653"/>
              <a:gd name="connsiteY9" fmla="*/ 100 h 4040"/>
              <a:gd name="connsiteX10" fmla="*/ 12155 w 12653"/>
              <a:gd name="connsiteY10" fmla="*/ 100 h 4040"/>
              <a:gd name="connsiteX11" fmla="*/ 12155 w 12653"/>
              <a:gd name="connsiteY11" fmla="*/ 15 h 4040"/>
              <a:gd name="connsiteX12" fmla="*/ 12071 w 12653"/>
              <a:gd name="connsiteY12" fmla="*/ 15 h 4040"/>
              <a:gd name="connsiteX13" fmla="*/ 12071 w 12653"/>
              <a:gd name="connsiteY13" fmla="*/ 78 h 4040"/>
              <a:gd name="connsiteX14" fmla="*/ 12017 w 12653"/>
              <a:gd name="connsiteY14" fmla="*/ 78 h 4040"/>
              <a:gd name="connsiteX15" fmla="*/ 12017 w 12653"/>
              <a:gd name="connsiteY15" fmla="*/ 18 h 4040"/>
              <a:gd name="connsiteX16" fmla="*/ 637 w 12653"/>
              <a:gd name="connsiteY16" fmla="*/ 18 h 4040"/>
              <a:gd name="connsiteX17" fmla="*/ 637 w 12653"/>
              <a:gd name="connsiteY17" fmla="*/ 78 h 4040"/>
              <a:gd name="connsiteX18" fmla="*/ 583 w 12653"/>
              <a:gd name="connsiteY18" fmla="*/ 78 h 4040"/>
              <a:gd name="connsiteX19" fmla="*/ 583 w 12653"/>
              <a:gd name="connsiteY19" fmla="*/ 15 h 4040"/>
              <a:gd name="connsiteX20" fmla="*/ 499 w 12653"/>
              <a:gd name="connsiteY20" fmla="*/ 15 h 4040"/>
              <a:gd name="connsiteX21" fmla="*/ 499 w 12653"/>
              <a:gd name="connsiteY21" fmla="*/ 100 h 4040"/>
              <a:gd name="connsiteX22" fmla="*/ 561 w 12653"/>
              <a:gd name="connsiteY22" fmla="*/ 100 h 4040"/>
              <a:gd name="connsiteX23" fmla="*/ 561 w 12653"/>
              <a:gd name="connsiteY23" fmla="*/ 130 h 4040"/>
              <a:gd name="connsiteX24" fmla="*/ 451 w 12653"/>
              <a:gd name="connsiteY24" fmla="*/ 130 h 4040"/>
              <a:gd name="connsiteX25" fmla="*/ 451 w 12653"/>
              <a:gd name="connsiteY25" fmla="*/ 0 h 4040"/>
              <a:gd name="connsiteX26" fmla="*/ 240 w 12653"/>
              <a:gd name="connsiteY26" fmla="*/ 0 h 4040"/>
              <a:gd name="connsiteX27" fmla="*/ 240 w 12653"/>
              <a:gd name="connsiteY27" fmla="*/ 82 h 4040"/>
              <a:gd name="connsiteX28" fmla="*/ 184 w 12653"/>
              <a:gd name="connsiteY28" fmla="*/ 82 h 4040"/>
              <a:gd name="connsiteX29" fmla="*/ 184 w 12653"/>
              <a:gd name="connsiteY29" fmla="*/ 0 h 4040"/>
              <a:gd name="connsiteX30" fmla="*/ 0 w 12653"/>
              <a:gd name="connsiteY30" fmla="*/ 0 h 4040"/>
              <a:gd name="connsiteX31" fmla="*/ 0 w 12653"/>
              <a:gd name="connsiteY31" fmla="*/ 182 h 4040"/>
              <a:gd name="connsiteX32" fmla="*/ 82 w 12653"/>
              <a:gd name="connsiteY32" fmla="*/ 182 h 4040"/>
              <a:gd name="connsiteX33" fmla="*/ 82 w 12653"/>
              <a:gd name="connsiteY33" fmla="*/ 255 h 4040"/>
              <a:gd name="connsiteX34" fmla="*/ 2 w 12653"/>
              <a:gd name="connsiteY34" fmla="*/ 255 h 4040"/>
              <a:gd name="connsiteX35" fmla="*/ 2 w 12653"/>
              <a:gd name="connsiteY35" fmla="*/ 467 h 4040"/>
              <a:gd name="connsiteX36" fmla="*/ 132 w 12653"/>
              <a:gd name="connsiteY36" fmla="*/ 467 h 4040"/>
              <a:gd name="connsiteX37" fmla="*/ 132 w 12653"/>
              <a:gd name="connsiteY37" fmla="*/ 575 h 4040"/>
              <a:gd name="connsiteX38" fmla="*/ 102 w 12653"/>
              <a:gd name="connsiteY38" fmla="*/ 575 h 4040"/>
              <a:gd name="connsiteX39" fmla="*/ 102 w 12653"/>
              <a:gd name="connsiteY39" fmla="*/ 514 h 4040"/>
              <a:gd name="connsiteX40" fmla="*/ 17 w 12653"/>
              <a:gd name="connsiteY40" fmla="*/ 514 h 4040"/>
              <a:gd name="connsiteX41" fmla="*/ 17 w 12653"/>
              <a:gd name="connsiteY41" fmla="*/ 596 h 4040"/>
              <a:gd name="connsiteX42" fmla="*/ 80 w 12653"/>
              <a:gd name="connsiteY42" fmla="*/ 596 h 4040"/>
              <a:gd name="connsiteX43" fmla="*/ 80 w 12653"/>
              <a:gd name="connsiteY43" fmla="*/ 652 h 4040"/>
              <a:gd name="connsiteX44" fmla="*/ 20 w 12653"/>
              <a:gd name="connsiteY44" fmla="*/ 652 h 4040"/>
              <a:gd name="connsiteX45" fmla="*/ 20 w 12653"/>
              <a:gd name="connsiteY45" fmla="*/ 2708 h 4040"/>
              <a:gd name="connsiteX46" fmla="*/ 80 w 12653"/>
              <a:gd name="connsiteY46" fmla="*/ 2708 h 4040"/>
              <a:gd name="connsiteX47" fmla="*/ 80 w 12653"/>
              <a:gd name="connsiteY47" fmla="*/ 2765 h 4040"/>
              <a:gd name="connsiteX48" fmla="*/ 17 w 12653"/>
              <a:gd name="connsiteY48" fmla="*/ 2765 h 4040"/>
              <a:gd name="connsiteX49" fmla="*/ 17 w 12653"/>
              <a:gd name="connsiteY49" fmla="*/ 2847 h 4040"/>
              <a:gd name="connsiteX50" fmla="*/ 102 w 12653"/>
              <a:gd name="connsiteY50" fmla="*/ 2847 h 4040"/>
              <a:gd name="connsiteX51" fmla="*/ 102 w 12653"/>
              <a:gd name="connsiteY51" fmla="*/ 2786 h 4040"/>
              <a:gd name="connsiteX52" fmla="*/ 132 w 12653"/>
              <a:gd name="connsiteY52" fmla="*/ 2786 h 4040"/>
              <a:gd name="connsiteX53" fmla="*/ 132 w 12653"/>
              <a:gd name="connsiteY53" fmla="*/ 2894 h 4040"/>
              <a:gd name="connsiteX54" fmla="*/ 2 w 12653"/>
              <a:gd name="connsiteY54" fmla="*/ 2894 h 4040"/>
              <a:gd name="connsiteX55" fmla="*/ 2 w 12653"/>
              <a:gd name="connsiteY55" fmla="*/ 3106 h 4040"/>
              <a:gd name="connsiteX56" fmla="*/ 82 w 12653"/>
              <a:gd name="connsiteY56" fmla="*/ 3106 h 4040"/>
              <a:gd name="connsiteX57" fmla="*/ 82 w 12653"/>
              <a:gd name="connsiteY57" fmla="*/ 3179 h 4040"/>
              <a:gd name="connsiteX58" fmla="*/ 0 w 12653"/>
              <a:gd name="connsiteY58" fmla="*/ 3179 h 4040"/>
              <a:gd name="connsiteX59" fmla="*/ 0 w 12653"/>
              <a:gd name="connsiteY59" fmla="*/ 3360 h 4040"/>
              <a:gd name="connsiteX60" fmla="*/ 184 w 12653"/>
              <a:gd name="connsiteY60" fmla="*/ 3360 h 4040"/>
              <a:gd name="connsiteX61" fmla="*/ 184 w 12653"/>
              <a:gd name="connsiteY61" fmla="*/ 3278 h 4040"/>
              <a:gd name="connsiteX62" fmla="*/ 240 w 12653"/>
              <a:gd name="connsiteY62" fmla="*/ 3278 h 4040"/>
              <a:gd name="connsiteX63" fmla="*/ 240 w 12653"/>
              <a:gd name="connsiteY63" fmla="*/ 3360 h 4040"/>
              <a:gd name="connsiteX64" fmla="*/ 451 w 12653"/>
              <a:gd name="connsiteY64" fmla="*/ 3360 h 4040"/>
              <a:gd name="connsiteX65" fmla="*/ 451 w 12653"/>
              <a:gd name="connsiteY65" fmla="*/ 3231 h 4040"/>
              <a:gd name="connsiteX66" fmla="*/ 561 w 12653"/>
              <a:gd name="connsiteY66" fmla="*/ 3231 h 4040"/>
              <a:gd name="connsiteX67" fmla="*/ 561 w 12653"/>
              <a:gd name="connsiteY67" fmla="*/ 3261 h 4040"/>
              <a:gd name="connsiteX68" fmla="*/ 499 w 12653"/>
              <a:gd name="connsiteY68" fmla="*/ 3261 h 4040"/>
              <a:gd name="connsiteX69" fmla="*/ 499 w 12653"/>
              <a:gd name="connsiteY69" fmla="*/ 3345 h 4040"/>
              <a:gd name="connsiteX70" fmla="*/ 583 w 12653"/>
              <a:gd name="connsiteY70" fmla="*/ 3345 h 4040"/>
              <a:gd name="connsiteX71" fmla="*/ 583 w 12653"/>
              <a:gd name="connsiteY71" fmla="*/ 3283 h 4040"/>
              <a:gd name="connsiteX72" fmla="*/ 637 w 12653"/>
              <a:gd name="connsiteY72" fmla="*/ 3283 h 4040"/>
              <a:gd name="connsiteX73" fmla="*/ 637 w 12653"/>
              <a:gd name="connsiteY73" fmla="*/ 3343 h 4040"/>
              <a:gd name="connsiteX74" fmla="*/ 12017 w 12653"/>
              <a:gd name="connsiteY74" fmla="*/ 3343 h 4040"/>
              <a:gd name="connsiteX75" fmla="*/ 12017 w 12653"/>
              <a:gd name="connsiteY75" fmla="*/ 3283 h 4040"/>
              <a:gd name="connsiteX76" fmla="*/ 12071 w 12653"/>
              <a:gd name="connsiteY76" fmla="*/ 3283 h 4040"/>
              <a:gd name="connsiteX77" fmla="*/ 12071 w 12653"/>
              <a:gd name="connsiteY77" fmla="*/ 3345 h 4040"/>
              <a:gd name="connsiteX78" fmla="*/ 12155 w 12653"/>
              <a:gd name="connsiteY78" fmla="*/ 3345 h 4040"/>
              <a:gd name="connsiteX79" fmla="*/ 12155 w 12653"/>
              <a:gd name="connsiteY79" fmla="*/ 3261 h 4040"/>
              <a:gd name="connsiteX80" fmla="*/ 12092 w 12653"/>
              <a:gd name="connsiteY80" fmla="*/ 3261 h 4040"/>
              <a:gd name="connsiteX81" fmla="*/ 12092 w 12653"/>
              <a:gd name="connsiteY81" fmla="*/ 3231 h 4040"/>
              <a:gd name="connsiteX82" fmla="*/ 12202 w 12653"/>
              <a:gd name="connsiteY82" fmla="*/ 3231 h 4040"/>
              <a:gd name="connsiteX83" fmla="*/ 12202 w 12653"/>
              <a:gd name="connsiteY83" fmla="*/ 3360 h 4040"/>
              <a:gd name="connsiteX84" fmla="*/ 12414 w 12653"/>
              <a:gd name="connsiteY84" fmla="*/ 3360 h 4040"/>
              <a:gd name="connsiteX85" fmla="*/ 12414 w 12653"/>
              <a:gd name="connsiteY85" fmla="*/ 3278 h 4040"/>
              <a:gd name="connsiteX86" fmla="*/ 12470 w 12653"/>
              <a:gd name="connsiteY86" fmla="*/ 3278 h 4040"/>
              <a:gd name="connsiteX87" fmla="*/ 12470 w 12653"/>
              <a:gd name="connsiteY87" fmla="*/ 3360 h 4040"/>
              <a:gd name="connsiteX88" fmla="*/ 12653 w 12653"/>
              <a:gd name="connsiteY88" fmla="*/ 3360 h 4040"/>
              <a:gd name="connsiteX89" fmla="*/ 12653 w 12653"/>
              <a:gd name="connsiteY89" fmla="*/ 3179 h 4040"/>
              <a:gd name="connsiteX90" fmla="*/ 12571 w 12653"/>
              <a:gd name="connsiteY90" fmla="*/ 3179 h 4040"/>
              <a:gd name="connsiteX91" fmla="*/ 12571 w 12653"/>
              <a:gd name="connsiteY91" fmla="*/ 3106 h 4040"/>
              <a:gd name="connsiteX92" fmla="*/ 12651 w 12653"/>
              <a:gd name="connsiteY92" fmla="*/ 3106 h 4040"/>
              <a:gd name="connsiteX93" fmla="*/ 12651 w 12653"/>
              <a:gd name="connsiteY93" fmla="*/ 2894 h 4040"/>
              <a:gd name="connsiteX94" fmla="*/ 12522 w 12653"/>
              <a:gd name="connsiteY94" fmla="*/ 2894 h 4040"/>
              <a:gd name="connsiteX95" fmla="*/ 12522 w 12653"/>
              <a:gd name="connsiteY95" fmla="*/ 2786 h 4040"/>
              <a:gd name="connsiteX96" fmla="*/ 12552 w 12653"/>
              <a:gd name="connsiteY96" fmla="*/ 2786 h 4040"/>
              <a:gd name="connsiteX97" fmla="*/ 12552 w 12653"/>
              <a:gd name="connsiteY97" fmla="*/ 2847 h 4040"/>
              <a:gd name="connsiteX98" fmla="*/ 12636 w 12653"/>
              <a:gd name="connsiteY98" fmla="*/ 2847 h 4040"/>
              <a:gd name="connsiteX99" fmla="*/ 12636 w 12653"/>
              <a:gd name="connsiteY99" fmla="*/ 2765 h 4040"/>
              <a:gd name="connsiteX100" fmla="*/ 12574 w 12653"/>
              <a:gd name="connsiteY100" fmla="*/ 2765 h 4040"/>
              <a:gd name="connsiteX101" fmla="*/ 12574 w 12653"/>
              <a:gd name="connsiteY101" fmla="*/ 2708 h 4040"/>
              <a:gd name="connsiteX102" fmla="*/ 12634 w 12653"/>
              <a:gd name="connsiteY102" fmla="*/ 2708 h 4040"/>
              <a:gd name="connsiteX103" fmla="*/ 12634 w 12653"/>
              <a:gd name="connsiteY103" fmla="*/ 652 h 4040"/>
              <a:gd name="connsiteX104" fmla="*/ 12574 w 12653"/>
              <a:gd name="connsiteY104" fmla="*/ 652 h 4040"/>
              <a:gd name="connsiteX105" fmla="*/ 12574 w 12653"/>
              <a:gd name="connsiteY105" fmla="*/ 596 h 4040"/>
              <a:gd name="connsiteX106" fmla="*/ 12636 w 12653"/>
              <a:gd name="connsiteY106" fmla="*/ 596 h 4040"/>
              <a:gd name="connsiteX107" fmla="*/ 12636 w 12653"/>
              <a:gd name="connsiteY107" fmla="*/ 514 h 4040"/>
              <a:gd name="connsiteX108" fmla="*/ 12552 w 12653"/>
              <a:gd name="connsiteY108" fmla="*/ 514 h 4040"/>
              <a:gd name="connsiteX109" fmla="*/ 12552 w 12653"/>
              <a:gd name="connsiteY109" fmla="*/ 575 h 4040"/>
              <a:gd name="connsiteX110" fmla="*/ 12522 w 12653"/>
              <a:gd name="connsiteY110" fmla="*/ 575 h 4040"/>
              <a:gd name="connsiteX111" fmla="*/ 12522 w 12653"/>
              <a:gd name="connsiteY111" fmla="*/ 467 h 4040"/>
              <a:gd name="connsiteX112" fmla="*/ 12651 w 12653"/>
              <a:gd name="connsiteY112" fmla="*/ 467 h 4040"/>
              <a:gd name="connsiteX113" fmla="*/ 12651 w 12653"/>
              <a:gd name="connsiteY113" fmla="*/ 255 h 4040"/>
              <a:gd name="connsiteX114" fmla="*/ 12571 w 12653"/>
              <a:gd name="connsiteY114" fmla="*/ 255 h 4040"/>
              <a:gd name="connsiteX115" fmla="*/ 12571 w 12653"/>
              <a:gd name="connsiteY115" fmla="*/ 182 h 4040"/>
              <a:gd name="connsiteX116" fmla="*/ 12653 w 12653"/>
              <a:gd name="connsiteY116" fmla="*/ 182 h 4040"/>
              <a:gd name="connsiteX117" fmla="*/ 561 w 12653"/>
              <a:gd name="connsiteY117" fmla="*/ 3283 h 4040"/>
              <a:gd name="connsiteX118" fmla="*/ 561 w 12653"/>
              <a:gd name="connsiteY118" fmla="*/ 3324 h 4040"/>
              <a:gd name="connsiteX119" fmla="*/ 520 w 12653"/>
              <a:gd name="connsiteY119" fmla="*/ 3324 h 4040"/>
              <a:gd name="connsiteX120" fmla="*/ 520 w 12653"/>
              <a:gd name="connsiteY120" fmla="*/ 3283 h 4040"/>
              <a:gd name="connsiteX121" fmla="*/ 561 w 12653"/>
              <a:gd name="connsiteY121" fmla="*/ 3283 h 4040"/>
              <a:gd name="connsiteX122" fmla="*/ 12092 w 12653"/>
              <a:gd name="connsiteY122" fmla="*/ 78 h 4040"/>
              <a:gd name="connsiteX123" fmla="*/ 12092 w 12653"/>
              <a:gd name="connsiteY123" fmla="*/ 37 h 4040"/>
              <a:gd name="connsiteX124" fmla="*/ 12133 w 12653"/>
              <a:gd name="connsiteY124" fmla="*/ 37 h 4040"/>
              <a:gd name="connsiteX125" fmla="*/ 12133 w 12653"/>
              <a:gd name="connsiteY125" fmla="*/ 78 h 4040"/>
              <a:gd name="connsiteX126" fmla="*/ 12092 w 12653"/>
              <a:gd name="connsiteY126" fmla="*/ 78 h 4040"/>
              <a:gd name="connsiteX127" fmla="*/ 12574 w 12653"/>
              <a:gd name="connsiteY127" fmla="*/ 2825 h 4040"/>
              <a:gd name="connsiteX128" fmla="*/ 12574 w 12653"/>
              <a:gd name="connsiteY128" fmla="*/ 2786 h 4040"/>
              <a:gd name="connsiteX129" fmla="*/ 12615 w 12653"/>
              <a:gd name="connsiteY129" fmla="*/ 2786 h 4040"/>
              <a:gd name="connsiteX130" fmla="*/ 12615 w 12653"/>
              <a:gd name="connsiteY130" fmla="*/ 2825 h 4040"/>
              <a:gd name="connsiteX131" fmla="*/ 12574 w 12653"/>
              <a:gd name="connsiteY131" fmla="*/ 2825 h 4040"/>
              <a:gd name="connsiteX132" fmla="*/ 12492 w 12653"/>
              <a:gd name="connsiteY132" fmla="*/ 3339 h 4040"/>
              <a:gd name="connsiteX133" fmla="*/ 12492 w 12653"/>
              <a:gd name="connsiteY133" fmla="*/ 3278 h 4040"/>
              <a:gd name="connsiteX134" fmla="*/ 12571 w 12653"/>
              <a:gd name="connsiteY134" fmla="*/ 3278 h 4040"/>
              <a:gd name="connsiteX135" fmla="*/ 12571 w 12653"/>
              <a:gd name="connsiteY135" fmla="*/ 3201 h 4040"/>
              <a:gd name="connsiteX136" fmla="*/ 12630 w 12653"/>
              <a:gd name="connsiteY136" fmla="*/ 3201 h 4040"/>
              <a:gd name="connsiteX137" fmla="*/ 12630 w 12653"/>
              <a:gd name="connsiteY137" fmla="*/ 3339 h 4040"/>
              <a:gd name="connsiteX138" fmla="*/ 12492 w 12653"/>
              <a:gd name="connsiteY138" fmla="*/ 3339 h 4040"/>
              <a:gd name="connsiteX139" fmla="*/ 12492 w 12653"/>
              <a:gd name="connsiteY139" fmla="*/ 3259 h 4040"/>
              <a:gd name="connsiteX140" fmla="*/ 12492 w 12653"/>
              <a:gd name="connsiteY140" fmla="*/ 3201 h 4040"/>
              <a:gd name="connsiteX141" fmla="*/ 12552 w 12653"/>
              <a:gd name="connsiteY141" fmla="*/ 3201 h 4040"/>
              <a:gd name="connsiteX142" fmla="*/ 12552 w 12653"/>
              <a:gd name="connsiteY142" fmla="*/ 3259 h 4040"/>
              <a:gd name="connsiteX143" fmla="*/ 12492 w 12653"/>
              <a:gd name="connsiteY143" fmla="*/ 3259 h 4040"/>
              <a:gd name="connsiteX144" fmla="*/ 12487 w 12653"/>
              <a:gd name="connsiteY144" fmla="*/ 3084 h 4040"/>
              <a:gd name="connsiteX145" fmla="*/ 12487 w 12653"/>
              <a:gd name="connsiteY145" fmla="*/ 3021 h 4040"/>
              <a:gd name="connsiteX146" fmla="*/ 12552 w 12653"/>
              <a:gd name="connsiteY146" fmla="*/ 3021 h 4040"/>
              <a:gd name="connsiteX147" fmla="*/ 12552 w 12653"/>
              <a:gd name="connsiteY147" fmla="*/ 3084 h 4040"/>
              <a:gd name="connsiteX148" fmla="*/ 12487 w 12653"/>
              <a:gd name="connsiteY148" fmla="*/ 3084 h 4040"/>
              <a:gd name="connsiteX149" fmla="*/ 12552 w 12653"/>
              <a:gd name="connsiteY149" fmla="*/ 3106 h 4040"/>
              <a:gd name="connsiteX150" fmla="*/ 12552 w 12653"/>
              <a:gd name="connsiteY150" fmla="*/ 3177 h 4040"/>
              <a:gd name="connsiteX151" fmla="*/ 12487 w 12653"/>
              <a:gd name="connsiteY151" fmla="*/ 3177 h 4040"/>
              <a:gd name="connsiteX152" fmla="*/ 12487 w 12653"/>
              <a:gd name="connsiteY152" fmla="*/ 3106 h 4040"/>
              <a:gd name="connsiteX153" fmla="*/ 12552 w 12653"/>
              <a:gd name="connsiteY153" fmla="*/ 3106 h 4040"/>
              <a:gd name="connsiteX154" fmla="*/ 12470 w 12653"/>
              <a:gd name="connsiteY154" fmla="*/ 3196 h 4040"/>
              <a:gd name="connsiteX155" fmla="*/ 12470 w 12653"/>
              <a:gd name="connsiteY155" fmla="*/ 3259 h 4040"/>
              <a:gd name="connsiteX156" fmla="*/ 12414 w 12653"/>
              <a:gd name="connsiteY156" fmla="*/ 3259 h 4040"/>
              <a:gd name="connsiteX157" fmla="*/ 12414 w 12653"/>
              <a:gd name="connsiteY157" fmla="*/ 3196 h 4040"/>
              <a:gd name="connsiteX158" fmla="*/ 12470 w 12653"/>
              <a:gd name="connsiteY158" fmla="*/ 3196 h 4040"/>
              <a:gd name="connsiteX159" fmla="*/ 12470 w 12653"/>
              <a:gd name="connsiteY159" fmla="*/ 3106 h 4040"/>
              <a:gd name="connsiteX160" fmla="*/ 12470 w 12653"/>
              <a:gd name="connsiteY160" fmla="*/ 3177 h 4040"/>
              <a:gd name="connsiteX161" fmla="*/ 12414 w 12653"/>
              <a:gd name="connsiteY161" fmla="*/ 3177 h 4040"/>
              <a:gd name="connsiteX162" fmla="*/ 12414 w 12653"/>
              <a:gd name="connsiteY162" fmla="*/ 3106 h 4040"/>
              <a:gd name="connsiteX163" fmla="*/ 12470 w 12653"/>
              <a:gd name="connsiteY163" fmla="*/ 3106 h 4040"/>
              <a:gd name="connsiteX164" fmla="*/ 12092 w 12653"/>
              <a:gd name="connsiteY164" fmla="*/ 3324 h 4040"/>
              <a:gd name="connsiteX165" fmla="*/ 12092 w 12653"/>
              <a:gd name="connsiteY165" fmla="*/ 3283 h 4040"/>
              <a:gd name="connsiteX166" fmla="*/ 12133 w 12653"/>
              <a:gd name="connsiteY166" fmla="*/ 3283 h 4040"/>
              <a:gd name="connsiteX167" fmla="*/ 12133 w 12653"/>
              <a:gd name="connsiteY167" fmla="*/ 3324 h 4040"/>
              <a:gd name="connsiteX168" fmla="*/ 12092 w 12653"/>
              <a:gd name="connsiteY168" fmla="*/ 3324 h 4040"/>
              <a:gd name="connsiteX169" fmla="*/ 240 w 12653"/>
              <a:gd name="connsiteY169" fmla="*/ 3196 h 4040"/>
              <a:gd name="connsiteX170" fmla="*/ 240 w 12653"/>
              <a:gd name="connsiteY170" fmla="*/ 3259 h 4040"/>
              <a:gd name="connsiteX171" fmla="*/ 184 w 12653"/>
              <a:gd name="connsiteY171" fmla="*/ 3259 h 4040"/>
              <a:gd name="connsiteX172" fmla="*/ 184 w 12653"/>
              <a:gd name="connsiteY172" fmla="*/ 3196 h 4040"/>
              <a:gd name="connsiteX173" fmla="*/ 240 w 12653"/>
              <a:gd name="connsiteY173" fmla="*/ 3196 h 4040"/>
              <a:gd name="connsiteX174" fmla="*/ 240 w 12653"/>
              <a:gd name="connsiteY174" fmla="*/ 3106 h 4040"/>
              <a:gd name="connsiteX175" fmla="*/ 240 w 12653"/>
              <a:gd name="connsiteY175" fmla="*/ 3177 h 4040"/>
              <a:gd name="connsiteX176" fmla="*/ 184 w 12653"/>
              <a:gd name="connsiteY176" fmla="*/ 3177 h 4040"/>
              <a:gd name="connsiteX177" fmla="*/ 184 w 12653"/>
              <a:gd name="connsiteY177" fmla="*/ 3106 h 4040"/>
              <a:gd name="connsiteX178" fmla="*/ 240 w 12653"/>
              <a:gd name="connsiteY178" fmla="*/ 3106 h 4040"/>
              <a:gd name="connsiteX179" fmla="*/ 102 w 12653"/>
              <a:gd name="connsiteY179" fmla="*/ 3084 h 4040"/>
              <a:gd name="connsiteX180" fmla="*/ 102 w 12653"/>
              <a:gd name="connsiteY180" fmla="*/ 3021 h 4040"/>
              <a:gd name="connsiteX181" fmla="*/ 166 w 12653"/>
              <a:gd name="connsiteY181" fmla="*/ 3021 h 4040"/>
              <a:gd name="connsiteX182" fmla="*/ 166 w 12653"/>
              <a:gd name="connsiteY182" fmla="*/ 3084 h 4040"/>
              <a:gd name="connsiteX183" fmla="*/ 102 w 12653"/>
              <a:gd name="connsiteY183" fmla="*/ 3084 h 4040"/>
              <a:gd name="connsiteX184" fmla="*/ 102 w 12653"/>
              <a:gd name="connsiteY184" fmla="*/ 3177 h 4040"/>
              <a:gd name="connsiteX185" fmla="*/ 102 w 12653"/>
              <a:gd name="connsiteY185" fmla="*/ 3106 h 4040"/>
              <a:gd name="connsiteX186" fmla="*/ 166 w 12653"/>
              <a:gd name="connsiteY186" fmla="*/ 3106 h 4040"/>
              <a:gd name="connsiteX187" fmla="*/ 166 w 12653"/>
              <a:gd name="connsiteY187" fmla="*/ 3177 h 4040"/>
              <a:gd name="connsiteX188" fmla="*/ 102 w 12653"/>
              <a:gd name="connsiteY188" fmla="*/ 3177 h 4040"/>
              <a:gd name="connsiteX189" fmla="*/ 102 w 12653"/>
              <a:gd name="connsiteY189" fmla="*/ 3259 h 4040"/>
              <a:gd name="connsiteX190" fmla="*/ 102 w 12653"/>
              <a:gd name="connsiteY190" fmla="*/ 3201 h 4040"/>
              <a:gd name="connsiteX191" fmla="*/ 162 w 12653"/>
              <a:gd name="connsiteY191" fmla="*/ 3201 h 4040"/>
              <a:gd name="connsiteX192" fmla="*/ 162 w 12653"/>
              <a:gd name="connsiteY192" fmla="*/ 3259 h 4040"/>
              <a:gd name="connsiteX193" fmla="*/ 102 w 12653"/>
              <a:gd name="connsiteY193" fmla="*/ 3259 h 4040"/>
              <a:gd name="connsiteX194" fmla="*/ 162 w 12653"/>
              <a:gd name="connsiteY194" fmla="*/ 3278 h 4040"/>
              <a:gd name="connsiteX195" fmla="*/ 162 w 12653"/>
              <a:gd name="connsiteY195" fmla="*/ 3339 h 4040"/>
              <a:gd name="connsiteX196" fmla="*/ 24 w 12653"/>
              <a:gd name="connsiteY196" fmla="*/ 3339 h 4040"/>
              <a:gd name="connsiteX197" fmla="*/ 24 w 12653"/>
              <a:gd name="connsiteY197" fmla="*/ 3201 h 4040"/>
              <a:gd name="connsiteX198" fmla="*/ 82 w 12653"/>
              <a:gd name="connsiteY198" fmla="*/ 3201 h 4040"/>
              <a:gd name="connsiteX199" fmla="*/ 82 w 12653"/>
              <a:gd name="connsiteY199" fmla="*/ 3278 h 4040"/>
              <a:gd name="connsiteX200" fmla="*/ 162 w 12653"/>
              <a:gd name="connsiteY200" fmla="*/ 3278 h 4040"/>
              <a:gd name="connsiteX201" fmla="*/ 80 w 12653"/>
              <a:gd name="connsiteY201" fmla="*/ 536 h 4040"/>
              <a:gd name="connsiteX202" fmla="*/ 80 w 12653"/>
              <a:gd name="connsiteY202" fmla="*/ 575 h 4040"/>
              <a:gd name="connsiteX203" fmla="*/ 39 w 12653"/>
              <a:gd name="connsiteY203" fmla="*/ 575 h 4040"/>
              <a:gd name="connsiteX204" fmla="*/ 39 w 12653"/>
              <a:gd name="connsiteY204" fmla="*/ 536 h 4040"/>
              <a:gd name="connsiteX205" fmla="*/ 80 w 12653"/>
              <a:gd name="connsiteY205" fmla="*/ 536 h 4040"/>
              <a:gd name="connsiteX206" fmla="*/ 162 w 12653"/>
              <a:gd name="connsiteY206" fmla="*/ 22 h 4040"/>
              <a:gd name="connsiteX207" fmla="*/ 162 w 12653"/>
              <a:gd name="connsiteY207" fmla="*/ 82 h 4040"/>
              <a:gd name="connsiteX208" fmla="*/ 82 w 12653"/>
              <a:gd name="connsiteY208" fmla="*/ 82 h 4040"/>
              <a:gd name="connsiteX209" fmla="*/ 82 w 12653"/>
              <a:gd name="connsiteY209" fmla="*/ 160 h 4040"/>
              <a:gd name="connsiteX210" fmla="*/ 24 w 12653"/>
              <a:gd name="connsiteY210" fmla="*/ 160 h 4040"/>
              <a:gd name="connsiteX211" fmla="*/ 24 w 12653"/>
              <a:gd name="connsiteY211" fmla="*/ 22 h 4040"/>
              <a:gd name="connsiteX212" fmla="*/ 162 w 12653"/>
              <a:gd name="connsiteY212" fmla="*/ 22 h 4040"/>
              <a:gd name="connsiteX213" fmla="*/ 162 w 12653"/>
              <a:gd name="connsiteY213" fmla="*/ 102 h 4040"/>
              <a:gd name="connsiteX214" fmla="*/ 162 w 12653"/>
              <a:gd name="connsiteY214" fmla="*/ 160 h 4040"/>
              <a:gd name="connsiteX215" fmla="*/ 102 w 12653"/>
              <a:gd name="connsiteY215" fmla="*/ 160 h 4040"/>
              <a:gd name="connsiteX216" fmla="*/ 102 w 12653"/>
              <a:gd name="connsiteY216" fmla="*/ 102 h 4040"/>
              <a:gd name="connsiteX217" fmla="*/ 162 w 12653"/>
              <a:gd name="connsiteY217" fmla="*/ 102 h 4040"/>
              <a:gd name="connsiteX218" fmla="*/ 166 w 12653"/>
              <a:gd name="connsiteY218" fmla="*/ 277 h 4040"/>
              <a:gd name="connsiteX219" fmla="*/ 166 w 12653"/>
              <a:gd name="connsiteY219" fmla="*/ 339 h 4040"/>
              <a:gd name="connsiteX220" fmla="*/ 102 w 12653"/>
              <a:gd name="connsiteY220" fmla="*/ 339 h 4040"/>
              <a:gd name="connsiteX221" fmla="*/ 102 w 12653"/>
              <a:gd name="connsiteY221" fmla="*/ 277 h 4040"/>
              <a:gd name="connsiteX222" fmla="*/ 166 w 12653"/>
              <a:gd name="connsiteY222" fmla="*/ 277 h 4040"/>
              <a:gd name="connsiteX223" fmla="*/ 102 w 12653"/>
              <a:gd name="connsiteY223" fmla="*/ 255 h 4040"/>
              <a:gd name="connsiteX224" fmla="*/ 102 w 12653"/>
              <a:gd name="connsiteY224" fmla="*/ 184 h 4040"/>
              <a:gd name="connsiteX225" fmla="*/ 166 w 12653"/>
              <a:gd name="connsiteY225" fmla="*/ 184 h 4040"/>
              <a:gd name="connsiteX226" fmla="*/ 166 w 12653"/>
              <a:gd name="connsiteY226" fmla="*/ 255 h 4040"/>
              <a:gd name="connsiteX227" fmla="*/ 102 w 12653"/>
              <a:gd name="connsiteY227" fmla="*/ 255 h 4040"/>
              <a:gd name="connsiteX228" fmla="*/ 184 w 12653"/>
              <a:gd name="connsiteY228" fmla="*/ 255 h 4040"/>
              <a:gd name="connsiteX229" fmla="*/ 184 w 12653"/>
              <a:gd name="connsiteY229" fmla="*/ 184 h 4040"/>
              <a:gd name="connsiteX230" fmla="*/ 240 w 12653"/>
              <a:gd name="connsiteY230" fmla="*/ 184 h 4040"/>
              <a:gd name="connsiteX231" fmla="*/ 240 w 12653"/>
              <a:gd name="connsiteY231" fmla="*/ 255 h 4040"/>
              <a:gd name="connsiteX232" fmla="*/ 184 w 12653"/>
              <a:gd name="connsiteY232" fmla="*/ 255 h 4040"/>
              <a:gd name="connsiteX233" fmla="*/ 184 w 12653"/>
              <a:gd name="connsiteY233" fmla="*/ 164 h 4040"/>
              <a:gd name="connsiteX234" fmla="*/ 184 w 12653"/>
              <a:gd name="connsiteY234" fmla="*/ 102 h 4040"/>
              <a:gd name="connsiteX235" fmla="*/ 240 w 12653"/>
              <a:gd name="connsiteY235" fmla="*/ 102 h 4040"/>
              <a:gd name="connsiteX236" fmla="*/ 240 w 12653"/>
              <a:gd name="connsiteY236" fmla="*/ 164 h 4040"/>
              <a:gd name="connsiteX237" fmla="*/ 184 w 12653"/>
              <a:gd name="connsiteY237" fmla="*/ 164 h 4040"/>
              <a:gd name="connsiteX238" fmla="*/ 561 w 12653"/>
              <a:gd name="connsiteY238" fmla="*/ 37 h 4040"/>
              <a:gd name="connsiteX239" fmla="*/ 561 w 12653"/>
              <a:gd name="connsiteY239" fmla="*/ 78 h 4040"/>
              <a:gd name="connsiteX240" fmla="*/ 520 w 12653"/>
              <a:gd name="connsiteY240" fmla="*/ 78 h 4040"/>
              <a:gd name="connsiteX241" fmla="*/ 520 w 12653"/>
              <a:gd name="connsiteY241" fmla="*/ 37 h 4040"/>
              <a:gd name="connsiteX242" fmla="*/ 561 w 12653"/>
              <a:gd name="connsiteY242" fmla="*/ 37 h 4040"/>
              <a:gd name="connsiteX243" fmla="*/ 12414 w 12653"/>
              <a:gd name="connsiteY243" fmla="*/ 164 h 4040"/>
              <a:gd name="connsiteX244" fmla="*/ 12414 w 12653"/>
              <a:gd name="connsiteY244" fmla="*/ 102 h 4040"/>
              <a:gd name="connsiteX245" fmla="*/ 12470 w 12653"/>
              <a:gd name="connsiteY245" fmla="*/ 102 h 4040"/>
              <a:gd name="connsiteX246" fmla="*/ 12470 w 12653"/>
              <a:gd name="connsiteY246" fmla="*/ 164 h 4040"/>
              <a:gd name="connsiteX247" fmla="*/ 12414 w 12653"/>
              <a:gd name="connsiteY247" fmla="*/ 164 h 4040"/>
              <a:gd name="connsiteX248" fmla="*/ 12414 w 12653"/>
              <a:gd name="connsiteY248" fmla="*/ 255 h 4040"/>
              <a:gd name="connsiteX249" fmla="*/ 12414 w 12653"/>
              <a:gd name="connsiteY249" fmla="*/ 184 h 4040"/>
              <a:gd name="connsiteX250" fmla="*/ 12470 w 12653"/>
              <a:gd name="connsiteY250" fmla="*/ 184 h 4040"/>
              <a:gd name="connsiteX251" fmla="*/ 12470 w 12653"/>
              <a:gd name="connsiteY251" fmla="*/ 255 h 4040"/>
              <a:gd name="connsiteX252" fmla="*/ 12414 w 12653"/>
              <a:gd name="connsiteY252" fmla="*/ 255 h 4040"/>
              <a:gd name="connsiteX253" fmla="*/ 12552 w 12653"/>
              <a:gd name="connsiteY253" fmla="*/ 596 h 4040"/>
              <a:gd name="connsiteX254" fmla="*/ 12552 w 12653"/>
              <a:gd name="connsiteY254" fmla="*/ 674 h 4040"/>
              <a:gd name="connsiteX255" fmla="*/ 12612 w 12653"/>
              <a:gd name="connsiteY255" fmla="*/ 674 h 4040"/>
              <a:gd name="connsiteX256" fmla="*/ 12612 w 12653"/>
              <a:gd name="connsiteY256" fmla="*/ 2687 h 4040"/>
              <a:gd name="connsiteX257" fmla="*/ 12552 w 12653"/>
              <a:gd name="connsiteY257" fmla="*/ 2687 h 4040"/>
              <a:gd name="connsiteX258" fmla="*/ 12552 w 12653"/>
              <a:gd name="connsiteY258" fmla="*/ 2765 h 4040"/>
              <a:gd name="connsiteX259" fmla="*/ 12500 w 12653"/>
              <a:gd name="connsiteY259" fmla="*/ 2765 h 4040"/>
              <a:gd name="connsiteX260" fmla="*/ 12500 w 12653"/>
              <a:gd name="connsiteY260" fmla="*/ 2916 h 4040"/>
              <a:gd name="connsiteX261" fmla="*/ 12628 w 12653"/>
              <a:gd name="connsiteY261" fmla="*/ 2916 h 4040"/>
              <a:gd name="connsiteX262" fmla="*/ 12628 w 12653"/>
              <a:gd name="connsiteY262" fmla="*/ 3084 h 4040"/>
              <a:gd name="connsiteX263" fmla="*/ 12571 w 12653"/>
              <a:gd name="connsiteY263" fmla="*/ 3084 h 4040"/>
              <a:gd name="connsiteX264" fmla="*/ 12571 w 12653"/>
              <a:gd name="connsiteY264" fmla="*/ 3002 h 4040"/>
              <a:gd name="connsiteX265" fmla="*/ 12470 w 12653"/>
              <a:gd name="connsiteY265" fmla="*/ 3002 h 4040"/>
              <a:gd name="connsiteX266" fmla="*/ 12470 w 12653"/>
              <a:gd name="connsiteY266" fmla="*/ 3084 h 4040"/>
              <a:gd name="connsiteX267" fmla="*/ 12392 w 12653"/>
              <a:gd name="connsiteY267" fmla="*/ 3084 h 4040"/>
              <a:gd name="connsiteX268" fmla="*/ 12392 w 12653"/>
              <a:gd name="connsiteY268" fmla="*/ 3177 h 4040"/>
              <a:gd name="connsiteX269" fmla="*/ 12300 w 12653"/>
              <a:gd name="connsiteY269" fmla="*/ 3177 h 4040"/>
              <a:gd name="connsiteX270" fmla="*/ 12300 w 12653"/>
              <a:gd name="connsiteY270" fmla="*/ 3278 h 4040"/>
              <a:gd name="connsiteX271" fmla="*/ 12392 w 12653"/>
              <a:gd name="connsiteY271" fmla="*/ 3278 h 4040"/>
              <a:gd name="connsiteX272" fmla="*/ 12392 w 12653"/>
              <a:gd name="connsiteY272" fmla="*/ 3337 h 4040"/>
              <a:gd name="connsiteX273" fmla="*/ 12224 w 12653"/>
              <a:gd name="connsiteY273" fmla="*/ 3337 h 4040"/>
              <a:gd name="connsiteX274" fmla="*/ 12224 w 12653"/>
              <a:gd name="connsiteY274" fmla="*/ 3912 h 4040"/>
              <a:gd name="connsiteX275" fmla="*/ 12071 w 12653"/>
              <a:gd name="connsiteY275" fmla="*/ 3912 h 4040"/>
              <a:gd name="connsiteX276" fmla="*/ 12071 w 12653"/>
              <a:gd name="connsiteY276" fmla="*/ 3964 h 4040"/>
              <a:gd name="connsiteX277" fmla="*/ 11995 w 12653"/>
              <a:gd name="connsiteY277" fmla="*/ 3964 h 4040"/>
              <a:gd name="connsiteX278" fmla="*/ 11995 w 12653"/>
              <a:gd name="connsiteY278" fmla="*/ 4025 h 4040"/>
              <a:gd name="connsiteX279" fmla="*/ 658 w 12653"/>
              <a:gd name="connsiteY279" fmla="*/ 4025 h 4040"/>
              <a:gd name="connsiteX280" fmla="*/ 658 w 12653"/>
              <a:gd name="connsiteY280" fmla="*/ 3964 h 4040"/>
              <a:gd name="connsiteX281" fmla="*/ 583 w 12653"/>
              <a:gd name="connsiteY281" fmla="*/ 3964 h 4040"/>
              <a:gd name="connsiteX282" fmla="*/ 583 w 12653"/>
              <a:gd name="connsiteY282" fmla="*/ 3912 h 4040"/>
              <a:gd name="connsiteX283" fmla="*/ 430 w 12653"/>
              <a:gd name="connsiteY283" fmla="*/ 3912 h 4040"/>
              <a:gd name="connsiteX284" fmla="*/ 430 w 12653"/>
              <a:gd name="connsiteY284" fmla="*/ 4040 h 4040"/>
              <a:gd name="connsiteX285" fmla="*/ 261 w 12653"/>
              <a:gd name="connsiteY285" fmla="*/ 4040 h 4040"/>
              <a:gd name="connsiteX286" fmla="*/ 261 w 12653"/>
              <a:gd name="connsiteY286" fmla="*/ 3981 h 4040"/>
              <a:gd name="connsiteX287" fmla="*/ 354 w 12653"/>
              <a:gd name="connsiteY287" fmla="*/ 3981 h 4040"/>
              <a:gd name="connsiteX288" fmla="*/ 354 w 12653"/>
              <a:gd name="connsiteY288" fmla="*/ 3880 h 4040"/>
              <a:gd name="connsiteX289" fmla="*/ 261 w 12653"/>
              <a:gd name="connsiteY289" fmla="*/ 3880 h 4040"/>
              <a:gd name="connsiteX290" fmla="*/ 261 w 12653"/>
              <a:gd name="connsiteY290" fmla="*/ 3787 h 4040"/>
              <a:gd name="connsiteX291" fmla="*/ 184 w 12653"/>
              <a:gd name="connsiteY291" fmla="*/ 3787 h 4040"/>
              <a:gd name="connsiteX292" fmla="*/ 184 w 12653"/>
              <a:gd name="connsiteY292" fmla="*/ 3705 h 4040"/>
              <a:gd name="connsiteX293" fmla="*/ 82 w 12653"/>
              <a:gd name="connsiteY293" fmla="*/ 3705 h 4040"/>
              <a:gd name="connsiteX294" fmla="*/ 82 w 12653"/>
              <a:gd name="connsiteY294" fmla="*/ 3787 h 4040"/>
              <a:gd name="connsiteX295" fmla="*/ 26 w 12653"/>
              <a:gd name="connsiteY295" fmla="*/ 3787 h 4040"/>
              <a:gd name="connsiteX296" fmla="*/ 26 w 12653"/>
              <a:gd name="connsiteY296" fmla="*/ 3619 h 4040"/>
              <a:gd name="connsiteX297" fmla="*/ 153 w 12653"/>
              <a:gd name="connsiteY297" fmla="*/ 3619 h 4040"/>
              <a:gd name="connsiteX298" fmla="*/ 153 w 12653"/>
              <a:gd name="connsiteY298" fmla="*/ 3468 h 4040"/>
              <a:gd name="connsiteX299" fmla="*/ 102 w 12653"/>
              <a:gd name="connsiteY299" fmla="*/ 3468 h 4040"/>
              <a:gd name="connsiteX300" fmla="*/ 102 w 12653"/>
              <a:gd name="connsiteY300" fmla="*/ 3390 h 4040"/>
              <a:gd name="connsiteX301" fmla="*/ 41 w 12653"/>
              <a:gd name="connsiteY301" fmla="*/ 3390 h 4040"/>
              <a:gd name="connsiteX302" fmla="*/ 41 w 12653"/>
              <a:gd name="connsiteY302" fmla="*/ 674 h 4040"/>
              <a:gd name="connsiteX303" fmla="*/ 102 w 12653"/>
              <a:gd name="connsiteY303" fmla="*/ 674 h 4040"/>
              <a:gd name="connsiteX304" fmla="*/ 102 w 12653"/>
              <a:gd name="connsiteY304" fmla="*/ 596 h 4040"/>
              <a:gd name="connsiteX305" fmla="*/ 153 w 12653"/>
              <a:gd name="connsiteY305" fmla="*/ 596 h 4040"/>
              <a:gd name="connsiteX306" fmla="*/ 153 w 12653"/>
              <a:gd name="connsiteY306" fmla="*/ 445 h 4040"/>
              <a:gd name="connsiteX307" fmla="*/ 26 w 12653"/>
              <a:gd name="connsiteY307" fmla="*/ 445 h 4040"/>
              <a:gd name="connsiteX308" fmla="*/ 26 w 12653"/>
              <a:gd name="connsiteY308" fmla="*/ 277 h 4040"/>
              <a:gd name="connsiteX309" fmla="*/ 82 w 12653"/>
              <a:gd name="connsiteY309" fmla="*/ 277 h 4040"/>
              <a:gd name="connsiteX310" fmla="*/ 82 w 12653"/>
              <a:gd name="connsiteY310" fmla="*/ 359 h 4040"/>
              <a:gd name="connsiteX311" fmla="*/ 184 w 12653"/>
              <a:gd name="connsiteY311" fmla="*/ 359 h 4040"/>
              <a:gd name="connsiteX312" fmla="*/ 184 w 12653"/>
              <a:gd name="connsiteY312" fmla="*/ 277 h 4040"/>
              <a:gd name="connsiteX313" fmla="*/ 261 w 12653"/>
              <a:gd name="connsiteY313" fmla="*/ 277 h 4040"/>
              <a:gd name="connsiteX314" fmla="*/ 261 w 12653"/>
              <a:gd name="connsiteY314" fmla="*/ 184 h 4040"/>
              <a:gd name="connsiteX315" fmla="*/ 354 w 12653"/>
              <a:gd name="connsiteY315" fmla="*/ 184 h 4040"/>
              <a:gd name="connsiteX316" fmla="*/ 354 w 12653"/>
              <a:gd name="connsiteY316" fmla="*/ 82 h 4040"/>
              <a:gd name="connsiteX317" fmla="*/ 261 w 12653"/>
              <a:gd name="connsiteY317" fmla="*/ 82 h 4040"/>
              <a:gd name="connsiteX318" fmla="*/ 261 w 12653"/>
              <a:gd name="connsiteY318" fmla="*/ 24 h 4040"/>
              <a:gd name="connsiteX319" fmla="*/ 430 w 12653"/>
              <a:gd name="connsiteY319" fmla="*/ 24 h 4040"/>
              <a:gd name="connsiteX320" fmla="*/ 430 w 12653"/>
              <a:gd name="connsiteY320" fmla="*/ 151 h 4040"/>
              <a:gd name="connsiteX321" fmla="*/ 583 w 12653"/>
              <a:gd name="connsiteY321" fmla="*/ 151 h 4040"/>
              <a:gd name="connsiteX322" fmla="*/ 583 w 12653"/>
              <a:gd name="connsiteY322" fmla="*/ 100 h 4040"/>
              <a:gd name="connsiteX323" fmla="*/ 658 w 12653"/>
              <a:gd name="connsiteY323" fmla="*/ 100 h 4040"/>
              <a:gd name="connsiteX324" fmla="*/ 658 w 12653"/>
              <a:gd name="connsiteY324" fmla="*/ 39 h 4040"/>
              <a:gd name="connsiteX325" fmla="*/ 11995 w 12653"/>
              <a:gd name="connsiteY325" fmla="*/ 39 h 4040"/>
              <a:gd name="connsiteX326" fmla="*/ 11995 w 12653"/>
              <a:gd name="connsiteY326" fmla="*/ 100 h 4040"/>
              <a:gd name="connsiteX327" fmla="*/ 12071 w 12653"/>
              <a:gd name="connsiteY327" fmla="*/ 100 h 4040"/>
              <a:gd name="connsiteX328" fmla="*/ 12071 w 12653"/>
              <a:gd name="connsiteY328" fmla="*/ 151 h 4040"/>
              <a:gd name="connsiteX329" fmla="*/ 12224 w 12653"/>
              <a:gd name="connsiteY329" fmla="*/ 151 h 4040"/>
              <a:gd name="connsiteX330" fmla="*/ 12224 w 12653"/>
              <a:gd name="connsiteY330" fmla="*/ 24 h 4040"/>
              <a:gd name="connsiteX331" fmla="*/ 12392 w 12653"/>
              <a:gd name="connsiteY331" fmla="*/ 24 h 4040"/>
              <a:gd name="connsiteX332" fmla="*/ 12392 w 12653"/>
              <a:gd name="connsiteY332" fmla="*/ 82 h 4040"/>
              <a:gd name="connsiteX333" fmla="*/ 12300 w 12653"/>
              <a:gd name="connsiteY333" fmla="*/ 82 h 4040"/>
              <a:gd name="connsiteX334" fmla="*/ 12300 w 12653"/>
              <a:gd name="connsiteY334" fmla="*/ 184 h 4040"/>
              <a:gd name="connsiteX335" fmla="*/ 12392 w 12653"/>
              <a:gd name="connsiteY335" fmla="*/ 184 h 4040"/>
              <a:gd name="connsiteX336" fmla="*/ 12392 w 12653"/>
              <a:gd name="connsiteY336" fmla="*/ 277 h 4040"/>
              <a:gd name="connsiteX337" fmla="*/ 12470 w 12653"/>
              <a:gd name="connsiteY337" fmla="*/ 277 h 4040"/>
              <a:gd name="connsiteX338" fmla="*/ 12470 w 12653"/>
              <a:gd name="connsiteY338" fmla="*/ 359 h 4040"/>
              <a:gd name="connsiteX339" fmla="*/ 12571 w 12653"/>
              <a:gd name="connsiteY339" fmla="*/ 359 h 4040"/>
              <a:gd name="connsiteX340" fmla="*/ 12571 w 12653"/>
              <a:gd name="connsiteY340" fmla="*/ 277 h 4040"/>
              <a:gd name="connsiteX341" fmla="*/ 12628 w 12653"/>
              <a:gd name="connsiteY341" fmla="*/ 277 h 4040"/>
              <a:gd name="connsiteX342" fmla="*/ 12628 w 12653"/>
              <a:gd name="connsiteY342" fmla="*/ 445 h 4040"/>
              <a:gd name="connsiteX343" fmla="*/ 12500 w 12653"/>
              <a:gd name="connsiteY343" fmla="*/ 445 h 4040"/>
              <a:gd name="connsiteX344" fmla="*/ 12500 w 12653"/>
              <a:gd name="connsiteY344" fmla="*/ 596 h 4040"/>
              <a:gd name="connsiteX345" fmla="*/ 12552 w 12653"/>
              <a:gd name="connsiteY345" fmla="*/ 596 h 4040"/>
              <a:gd name="connsiteX346" fmla="*/ 261 w 12653"/>
              <a:gd name="connsiteY346" fmla="*/ 3962 h 4040"/>
              <a:gd name="connsiteX347" fmla="*/ 261 w 12653"/>
              <a:gd name="connsiteY347" fmla="*/ 3899 h 4040"/>
              <a:gd name="connsiteX348" fmla="*/ 335 w 12653"/>
              <a:gd name="connsiteY348" fmla="*/ 3899 h 4040"/>
              <a:gd name="connsiteX349" fmla="*/ 335 w 12653"/>
              <a:gd name="connsiteY349" fmla="*/ 3962 h 4040"/>
              <a:gd name="connsiteX350" fmla="*/ 261 w 12653"/>
              <a:gd name="connsiteY350" fmla="*/ 3962 h 4040"/>
              <a:gd name="connsiteX351" fmla="*/ 261 w 12653"/>
              <a:gd name="connsiteY351" fmla="*/ 102 h 4040"/>
              <a:gd name="connsiteX352" fmla="*/ 335 w 12653"/>
              <a:gd name="connsiteY352" fmla="*/ 102 h 4040"/>
              <a:gd name="connsiteX353" fmla="*/ 335 w 12653"/>
              <a:gd name="connsiteY353" fmla="*/ 164 h 4040"/>
              <a:gd name="connsiteX354" fmla="*/ 261 w 12653"/>
              <a:gd name="connsiteY354" fmla="*/ 164 h 4040"/>
              <a:gd name="connsiteX355" fmla="*/ 261 w 12653"/>
              <a:gd name="connsiteY355" fmla="*/ 102 h 4040"/>
              <a:gd name="connsiteX356" fmla="*/ 12392 w 12653"/>
              <a:gd name="connsiteY356" fmla="*/ 102 h 4040"/>
              <a:gd name="connsiteX357" fmla="*/ 12392 w 12653"/>
              <a:gd name="connsiteY357" fmla="*/ 164 h 4040"/>
              <a:gd name="connsiteX358" fmla="*/ 12319 w 12653"/>
              <a:gd name="connsiteY358" fmla="*/ 164 h 4040"/>
              <a:gd name="connsiteX359" fmla="*/ 12319 w 12653"/>
              <a:gd name="connsiteY359" fmla="*/ 102 h 4040"/>
              <a:gd name="connsiteX360" fmla="*/ 12392 w 12653"/>
              <a:gd name="connsiteY360" fmla="*/ 102 h 4040"/>
              <a:gd name="connsiteX361" fmla="*/ 12392 w 12653"/>
              <a:gd name="connsiteY361" fmla="*/ 3899 h 4040"/>
              <a:gd name="connsiteX362" fmla="*/ 12392 w 12653"/>
              <a:gd name="connsiteY362" fmla="*/ 3962 h 4040"/>
              <a:gd name="connsiteX363" fmla="*/ 12319 w 12653"/>
              <a:gd name="connsiteY363" fmla="*/ 3962 h 4040"/>
              <a:gd name="connsiteX364" fmla="*/ 12319 w 12653"/>
              <a:gd name="connsiteY364" fmla="*/ 3899 h 4040"/>
              <a:gd name="connsiteX365" fmla="*/ 12392 w 12653"/>
              <a:gd name="connsiteY365" fmla="*/ 3899 h 4040"/>
              <a:gd name="connsiteX366" fmla="*/ 12552 w 12653"/>
              <a:gd name="connsiteY366" fmla="*/ 277 h 4040"/>
              <a:gd name="connsiteX367" fmla="*/ 12552 w 12653"/>
              <a:gd name="connsiteY367" fmla="*/ 339 h 4040"/>
              <a:gd name="connsiteX368" fmla="*/ 12487 w 12653"/>
              <a:gd name="connsiteY368" fmla="*/ 339 h 4040"/>
              <a:gd name="connsiteX369" fmla="*/ 12487 w 12653"/>
              <a:gd name="connsiteY369" fmla="*/ 277 h 4040"/>
              <a:gd name="connsiteX370" fmla="*/ 12552 w 12653"/>
              <a:gd name="connsiteY370" fmla="*/ 277 h 4040"/>
              <a:gd name="connsiteX371" fmla="*/ 12552 w 12653"/>
              <a:gd name="connsiteY371" fmla="*/ 184 h 4040"/>
              <a:gd name="connsiteX372" fmla="*/ 12552 w 12653"/>
              <a:gd name="connsiteY372" fmla="*/ 255 h 4040"/>
              <a:gd name="connsiteX373" fmla="*/ 12487 w 12653"/>
              <a:gd name="connsiteY373" fmla="*/ 255 h 4040"/>
              <a:gd name="connsiteX374" fmla="*/ 12487 w 12653"/>
              <a:gd name="connsiteY374" fmla="*/ 184 h 4040"/>
              <a:gd name="connsiteX375" fmla="*/ 12552 w 12653"/>
              <a:gd name="connsiteY375" fmla="*/ 184 h 4040"/>
              <a:gd name="connsiteX376" fmla="*/ 12552 w 12653"/>
              <a:gd name="connsiteY376" fmla="*/ 102 h 4040"/>
              <a:gd name="connsiteX377" fmla="*/ 12552 w 12653"/>
              <a:gd name="connsiteY377" fmla="*/ 160 h 4040"/>
              <a:gd name="connsiteX378" fmla="*/ 12492 w 12653"/>
              <a:gd name="connsiteY378" fmla="*/ 160 h 4040"/>
              <a:gd name="connsiteX379" fmla="*/ 12492 w 12653"/>
              <a:gd name="connsiteY379" fmla="*/ 102 h 4040"/>
              <a:gd name="connsiteX380" fmla="*/ 12552 w 12653"/>
              <a:gd name="connsiteY380" fmla="*/ 102 h 4040"/>
              <a:gd name="connsiteX381" fmla="*/ 12492 w 12653"/>
              <a:gd name="connsiteY381" fmla="*/ 82 h 4040"/>
              <a:gd name="connsiteX382" fmla="*/ 12492 w 12653"/>
              <a:gd name="connsiteY382" fmla="*/ 22 h 4040"/>
              <a:gd name="connsiteX383" fmla="*/ 12630 w 12653"/>
              <a:gd name="connsiteY383" fmla="*/ 22 h 4040"/>
              <a:gd name="connsiteX384" fmla="*/ 12630 w 12653"/>
              <a:gd name="connsiteY384" fmla="*/ 160 h 4040"/>
              <a:gd name="connsiteX385" fmla="*/ 12571 w 12653"/>
              <a:gd name="connsiteY385" fmla="*/ 160 h 4040"/>
              <a:gd name="connsiteX386" fmla="*/ 12571 w 12653"/>
              <a:gd name="connsiteY386" fmla="*/ 82 h 4040"/>
              <a:gd name="connsiteX387" fmla="*/ 12492 w 12653"/>
              <a:gd name="connsiteY387" fmla="*/ 82 h 4040"/>
              <a:gd name="connsiteX388" fmla="*/ 80 w 12653"/>
              <a:gd name="connsiteY388" fmla="*/ 3489 h 4040"/>
              <a:gd name="connsiteX389" fmla="*/ 80 w 12653"/>
              <a:gd name="connsiteY389" fmla="*/ 3528 h 4040"/>
              <a:gd name="connsiteX390" fmla="*/ 39 w 12653"/>
              <a:gd name="connsiteY390" fmla="*/ 3528 h 4040"/>
              <a:gd name="connsiteX391" fmla="*/ 39 w 12653"/>
              <a:gd name="connsiteY391" fmla="*/ 3489 h 4040"/>
              <a:gd name="connsiteX392" fmla="*/ 80 w 12653"/>
              <a:gd name="connsiteY392" fmla="*/ 3489 h 4040"/>
              <a:gd name="connsiteX393" fmla="*/ 12574 w 12653"/>
              <a:gd name="connsiteY393" fmla="*/ 575 h 4040"/>
              <a:gd name="connsiteX394" fmla="*/ 12574 w 12653"/>
              <a:gd name="connsiteY394" fmla="*/ 536 h 4040"/>
              <a:gd name="connsiteX395" fmla="*/ 12615 w 12653"/>
              <a:gd name="connsiteY395" fmla="*/ 536 h 4040"/>
              <a:gd name="connsiteX396" fmla="*/ 12615 w 12653"/>
              <a:gd name="connsiteY396" fmla="*/ 575 h 4040"/>
              <a:gd name="connsiteX397" fmla="*/ 12574 w 12653"/>
              <a:gd name="connsiteY397" fmla="*/ 575 h 4040"/>
              <a:gd name="connsiteX0" fmla="*/ 12653 w 12653"/>
              <a:gd name="connsiteY0" fmla="*/ 182 h 4040"/>
              <a:gd name="connsiteX1" fmla="*/ 12653 w 12653"/>
              <a:gd name="connsiteY1" fmla="*/ 0 h 4040"/>
              <a:gd name="connsiteX2" fmla="*/ 12470 w 12653"/>
              <a:gd name="connsiteY2" fmla="*/ 0 h 4040"/>
              <a:gd name="connsiteX3" fmla="*/ 12470 w 12653"/>
              <a:gd name="connsiteY3" fmla="*/ 82 h 4040"/>
              <a:gd name="connsiteX4" fmla="*/ 12414 w 12653"/>
              <a:gd name="connsiteY4" fmla="*/ 82 h 4040"/>
              <a:gd name="connsiteX5" fmla="*/ 12414 w 12653"/>
              <a:gd name="connsiteY5" fmla="*/ 0 h 4040"/>
              <a:gd name="connsiteX6" fmla="*/ 12202 w 12653"/>
              <a:gd name="connsiteY6" fmla="*/ 0 h 4040"/>
              <a:gd name="connsiteX7" fmla="*/ 12202 w 12653"/>
              <a:gd name="connsiteY7" fmla="*/ 130 h 4040"/>
              <a:gd name="connsiteX8" fmla="*/ 12092 w 12653"/>
              <a:gd name="connsiteY8" fmla="*/ 130 h 4040"/>
              <a:gd name="connsiteX9" fmla="*/ 12092 w 12653"/>
              <a:gd name="connsiteY9" fmla="*/ 100 h 4040"/>
              <a:gd name="connsiteX10" fmla="*/ 12155 w 12653"/>
              <a:gd name="connsiteY10" fmla="*/ 100 h 4040"/>
              <a:gd name="connsiteX11" fmla="*/ 12155 w 12653"/>
              <a:gd name="connsiteY11" fmla="*/ 15 h 4040"/>
              <a:gd name="connsiteX12" fmla="*/ 12071 w 12653"/>
              <a:gd name="connsiteY12" fmla="*/ 15 h 4040"/>
              <a:gd name="connsiteX13" fmla="*/ 12071 w 12653"/>
              <a:gd name="connsiteY13" fmla="*/ 78 h 4040"/>
              <a:gd name="connsiteX14" fmla="*/ 12017 w 12653"/>
              <a:gd name="connsiteY14" fmla="*/ 78 h 4040"/>
              <a:gd name="connsiteX15" fmla="*/ 12017 w 12653"/>
              <a:gd name="connsiteY15" fmla="*/ 18 h 4040"/>
              <a:gd name="connsiteX16" fmla="*/ 637 w 12653"/>
              <a:gd name="connsiteY16" fmla="*/ 18 h 4040"/>
              <a:gd name="connsiteX17" fmla="*/ 637 w 12653"/>
              <a:gd name="connsiteY17" fmla="*/ 78 h 4040"/>
              <a:gd name="connsiteX18" fmla="*/ 583 w 12653"/>
              <a:gd name="connsiteY18" fmla="*/ 78 h 4040"/>
              <a:gd name="connsiteX19" fmla="*/ 583 w 12653"/>
              <a:gd name="connsiteY19" fmla="*/ 15 h 4040"/>
              <a:gd name="connsiteX20" fmla="*/ 499 w 12653"/>
              <a:gd name="connsiteY20" fmla="*/ 15 h 4040"/>
              <a:gd name="connsiteX21" fmla="*/ 499 w 12653"/>
              <a:gd name="connsiteY21" fmla="*/ 100 h 4040"/>
              <a:gd name="connsiteX22" fmla="*/ 561 w 12653"/>
              <a:gd name="connsiteY22" fmla="*/ 100 h 4040"/>
              <a:gd name="connsiteX23" fmla="*/ 561 w 12653"/>
              <a:gd name="connsiteY23" fmla="*/ 130 h 4040"/>
              <a:gd name="connsiteX24" fmla="*/ 451 w 12653"/>
              <a:gd name="connsiteY24" fmla="*/ 130 h 4040"/>
              <a:gd name="connsiteX25" fmla="*/ 451 w 12653"/>
              <a:gd name="connsiteY25" fmla="*/ 0 h 4040"/>
              <a:gd name="connsiteX26" fmla="*/ 240 w 12653"/>
              <a:gd name="connsiteY26" fmla="*/ 0 h 4040"/>
              <a:gd name="connsiteX27" fmla="*/ 240 w 12653"/>
              <a:gd name="connsiteY27" fmla="*/ 82 h 4040"/>
              <a:gd name="connsiteX28" fmla="*/ 184 w 12653"/>
              <a:gd name="connsiteY28" fmla="*/ 82 h 4040"/>
              <a:gd name="connsiteX29" fmla="*/ 184 w 12653"/>
              <a:gd name="connsiteY29" fmla="*/ 0 h 4040"/>
              <a:gd name="connsiteX30" fmla="*/ 0 w 12653"/>
              <a:gd name="connsiteY30" fmla="*/ 0 h 4040"/>
              <a:gd name="connsiteX31" fmla="*/ 0 w 12653"/>
              <a:gd name="connsiteY31" fmla="*/ 182 h 4040"/>
              <a:gd name="connsiteX32" fmla="*/ 82 w 12653"/>
              <a:gd name="connsiteY32" fmla="*/ 182 h 4040"/>
              <a:gd name="connsiteX33" fmla="*/ 82 w 12653"/>
              <a:gd name="connsiteY33" fmla="*/ 255 h 4040"/>
              <a:gd name="connsiteX34" fmla="*/ 2 w 12653"/>
              <a:gd name="connsiteY34" fmla="*/ 255 h 4040"/>
              <a:gd name="connsiteX35" fmla="*/ 2 w 12653"/>
              <a:gd name="connsiteY35" fmla="*/ 467 h 4040"/>
              <a:gd name="connsiteX36" fmla="*/ 132 w 12653"/>
              <a:gd name="connsiteY36" fmla="*/ 467 h 4040"/>
              <a:gd name="connsiteX37" fmla="*/ 132 w 12653"/>
              <a:gd name="connsiteY37" fmla="*/ 575 h 4040"/>
              <a:gd name="connsiteX38" fmla="*/ 102 w 12653"/>
              <a:gd name="connsiteY38" fmla="*/ 575 h 4040"/>
              <a:gd name="connsiteX39" fmla="*/ 102 w 12653"/>
              <a:gd name="connsiteY39" fmla="*/ 514 h 4040"/>
              <a:gd name="connsiteX40" fmla="*/ 17 w 12653"/>
              <a:gd name="connsiteY40" fmla="*/ 514 h 4040"/>
              <a:gd name="connsiteX41" fmla="*/ 17 w 12653"/>
              <a:gd name="connsiteY41" fmla="*/ 596 h 4040"/>
              <a:gd name="connsiteX42" fmla="*/ 80 w 12653"/>
              <a:gd name="connsiteY42" fmla="*/ 596 h 4040"/>
              <a:gd name="connsiteX43" fmla="*/ 80 w 12653"/>
              <a:gd name="connsiteY43" fmla="*/ 652 h 4040"/>
              <a:gd name="connsiteX44" fmla="*/ 20 w 12653"/>
              <a:gd name="connsiteY44" fmla="*/ 652 h 4040"/>
              <a:gd name="connsiteX45" fmla="*/ 20 w 12653"/>
              <a:gd name="connsiteY45" fmla="*/ 2708 h 4040"/>
              <a:gd name="connsiteX46" fmla="*/ 80 w 12653"/>
              <a:gd name="connsiteY46" fmla="*/ 2708 h 4040"/>
              <a:gd name="connsiteX47" fmla="*/ 80 w 12653"/>
              <a:gd name="connsiteY47" fmla="*/ 2765 h 4040"/>
              <a:gd name="connsiteX48" fmla="*/ 17 w 12653"/>
              <a:gd name="connsiteY48" fmla="*/ 2765 h 4040"/>
              <a:gd name="connsiteX49" fmla="*/ 17 w 12653"/>
              <a:gd name="connsiteY49" fmla="*/ 2847 h 4040"/>
              <a:gd name="connsiteX50" fmla="*/ 102 w 12653"/>
              <a:gd name="connsiteY50" fmla="*/ 2847 h 4040"/>
              <a:gd name="connsiteX51" fmla="*/ 102 w 12653"/>
              <a:gd name="connsiteY51" fmla="*/ 2786 h 4040"/>
              <a:gd name="connsiteX52" fmla="*/ 132 w 12653"/>
              <a:gd name="connsiteY52" fmla="*/ 2786 h 4040"/>
              <a:gd name="connsiteX53" fmla="*/ 132 w 12653"/>
              <a:gd name="connsiteY53" fmla="*/ 2894 h 4040"/>
              <a:gd name="connsiteX54" fmla="*/ 2 w 12653"/>
              <a:gd name="connsiteY54" fmla="*/ 2894 h 4040"/>
              <a:gd name="connsiteX55" fmla="*/ 2 w 12653"/>
              <a:gd name="connsiteY55" fmla="*/ 3106 h 4040"/>
              <a:gd name="connsiteX56" fmla="*/ 82 w 12653"/>
              <a:gd name="connsiteY56" fmla="*/ 3106 h 4040"/>
              <a:gd name="connsiteX57" fmla="*/ 82 w 12653"/>
              <a:gd name="connsiteY57" fmla="*/ 3179 h 4040"/>
              <a:gd name="connsiteX58" fmla="*/ 0 w 12653"/>
              <a:gd name="connsiteY58" fmla="*/ 3179 h 4040"/>
              <a:gd name="connsiteX59" fmla="*/ 0 w 12653"/>
              <a:gd name="connsiteY59" fmla="*/ 3360 h 4040"/>
              <a:gd name="connsiteX60" fmla="*/ 184 w 12653"/>
              <a:gd name="connsiteY60" fmla="*/ 3360 h 4040"/>
              <a:gd name="connsiteX61" fmla="*/ 184 w 12653"/>
              <a:gd name="connsiteY61" fmla="*/ 3278 h 4040"/>
              <a:gd name="connsiteX62" fmla="*/ 240 w 12653"/>
              <a:gd name="connsiteY62" fmla="*/ 3278 h 4040"/>
              <a:gd name="connsiteX63" fmla="*/ 240 w 12653"/>
              <a:gd name="connsiteY63" fmla="*/ 3360 h 4040"/>
              <a:gd name="connsiteX64" fmla="*/ 451 w 12653"/>
              <a:gd name="connsiteY64" fmla="*/ 3360 h 4040"/>
              <a:gd name="connsiteX65" fmla="*/ 451 w 12653"/>
              <a:gd name="connsiteY65" fmla="*/ 3231 h 4040"/>
              <a:gd name="connsiteX66" fmla="*/ 561 w 12653"/>
              <a:gd name="connsiteY66" fmla="*/ 3231 h 4040"/>
              <a:gd name="connsiteX67" fmla="*/ 561 w 12653"/>
              <a:gd name="connsiteY67" fmla="*/ 3261 h 4040"/>
              <a:gd name="connsiteX68" fmla="*/ 499 w 12653"/>
              <a:gd name="connsiteY68" fmla="*/ 3261 h 4040"/>
              <a:gd name="connsiteX69" fmla="*/ 499 w 12653"/>
              <a:gd name="connsiteY69" fmla="*/ 3345 h 4040"/>
              <a:gd name="connsiteX70" fmla="*/ 583 w 12653"/>
              <a:gd name="connsiteY70" fmla="*/ 3345 h 4040"/>
              <a:gd name="connsiteX71" fmla="*/ 583 w 12653"/>
              <a:gd name="connsiteY71" fmla="*/ 3283 h 4040"/>
              <a:gd name="connsiteX72" fmla="*/ 637 w 12653"/>
              <a:gd name="connsiteY72" fmla="*/ 3283 h 4040"/>
              <a:gd name="connsiteX73" fmla="*/ 637 w 12653"/>
              <a:gd name="connsiteY73" fmla="*/ 3343 h 4040"/>
              <a:gd name="connsiteX74" fmla="*/ 12017 w 12653"/>
              <a:gd name="connsiteY74" fmla="*/ 3343 h 4040"/>
              <a:gd name="connsiteX75" fmla="*/ 12017 w 12653"/>
              <a:gd name="connsiteY75" fmla="*/ 3283 h 4040"/>
              <a:gd name="connsiteX76" fmla="*/ 12071 w 12653"/>
              <a:gd name="connsiteY76" fmla="*/ 3283 h 4040"/>
              <a:gd name="connsiteX77" fmla="*/ 12071 w 12653"/>
              <a:gd name="connsiteY77" fmla="*/ 3345 h 4040"/>
              <a:gd name="connsiteX78" fmla="*/ 12155 w 12653"/>
              <a:gd name="connsiteY78" fmla="*/ 3345 h 4040"/>
              <a:gd name="connsiteX79" fmla="*/ 12155 w 12653"/>
              <a:gd name="connsiteY79" fmla="*/ 3261 h 4040"/>
              <a:gd name="connsiteX80" fmla="*/ 12092 w 12653"/>
              <a:gd name="connsiteY80" fmla="*/ 3261 h 4040"/>
              <a:gd name="connsiteX81" fmla="*/ 12092 w 12653"/>
              <a:gd name="connsiteY81" fmla="*/ 3231 h 4040"/>
              <a:gd name="connsiteX82" fmla="*/ 12202 w 12653"/>
              <a:gd name="connsiteY82" fmla="*/ 3231 h 4040"/>
              <a:gd name="connsiteX83" fmla="*/ 12202 w 12653"/>
              <a:gd name="connsiteY83" fmla="*/ 3360 h 4040"/>
              <a:gd name="connsiteX84" fmla="*/ 12414 w 12653"/>
              <a:gd name="connsiteY84" fmla="*/ 3360 h 4040"/>
              <a:gd name="connsiteX85" fmla="*/ 12414 w 12653"/>
              <a:gd name="connsiteY85" fmla="*/ 3278 h 4040"/>
              <a:gd name="connsiteX86" fmla="*/ 12470 w 12653"/>
              <a:gd name="connsiteY86" fmla="*/ 3278 h 4040"/>
              <a:gd name="connsiteX87" fmla="*/ 12470 w 12653"/>
              <a:gd name="connsiteY87" fmla="*/ 3360 h 4040"/>
              <a:gd name="connsiteX88" fmla="*/ 12653 w 12653"/>
              <a:gd name="connsiteY88" fmla="*/ 3360 h 4040"/>
              <a:gd name="connsiteX89" fmla="*/ 12653 w 12653"/>
              <a:gd name="connsiteY89" fmla="*/ 3179 h 4040"/>
              <a:gd name="connsiteX90" fmla="*/ 12571 w 12653"/>
              <a:gd name="connsiteY90" fmla="*/ 3179 h 4040"/>
              <a:gd name="connsiteX91" fmla="*/ 12571 w 12653"/>
              <a:gd name="connsiteY91" fmla="*/ 3106 h 4040"/>
              <a:gd name="connsiteX92" fmla="*/ 12651 w 12653"/>
              <a:gd name="connsiteY92" fmla="*/ 3106 h 4040"/>
              <a:gd name="connsiteX93" fmla="*/ 12651 w 12653"/>
              <a:gd name="connsiteY93" fmla="*/ 2894 h 4040"/>
              <a:gd name="connsiteX94" fmla="*/ 12522 w 12653"/>
              <a:gd name="connsiteY94" fmla="*/ 2894 h 4040"/>
              <a:gd name="connsiteX95" fmla="*/ 12522 w 12653"/>
              <a:gd name="connsiteY95" fmla="*/ 2786 h 4040"/>
              <a:gd name="connsiteX96" fmla="*/ 12552 w 12653"/>
              <a:gd name="connsiteY96" fmla="*/ 2786 h 4040"/>
              <a:gd name="connsiteX97" fmla="*/ 12552 w 12653"/>
              <a:gd name="connsiteY97" fmla="*/ 2847 h 4040"/>
              <a:gd name="connsiteX98" fmla="*/ 12636 w 12653"/>
              <a:gd name="connsiteY98" fmla="*/ 2847 h 4040"/>
              <a:gd name="connsiteX99" fmla="*/ 12636 w 12653"/>
              <a:gd name="connsiteY99" fmla="*/ 2765 h 4040"/>
              <a:gd name="connsiteX100" fmla="*/ 12574 w 12653"/>
              <a:gd name="connsiteY100" fmla="*/ 2765 h 4040"/>
              <a:gd name="connsiteX101" fmla="*/ 12574 w 12653"/>
              <a:gd name="connsiteY101" fmla="*/ 2708 h 4040"/>
              <a:gd name="connsiteX102" fmla="*/ 12634 w 12653"/>
              <a:gd name="connsiteY102" fmla="*/ 2708 h 4040"/>
              <a:gd name="connsiteX103" fmla="*/ 12634 w 12653"/>
              <a:gd name="connsiteY103" fmla="*/ 652 h 4040"/>
              <a:gd name="connsiteX104" fmla="*/ 12574 w 12653"/>
              <a:gd name="connsiteY104" fmla="*/ 652 h 4040"/>
              <a:gd name="connsiteX105" fmla="*/ 12574 w 12653"/>
              <a:gd name="connsiteY105" fmla="*/ 596 h 4040"/>
              <a:gd name="connsiteX106" fmla="*/ 12636 w 12653"/>
              <a:gd name="connsiteY106" fmla="*/ 596 h 4040"/>
              <a:gd name="connsiteX107" fmla="*/ 12636 w 12653"/>
              <a:gd name="connsiteY107" fmla="*/ 514 h 4040"/>
              <a:gd name="connsiteX108" fmla="*/ 12552 w 12653"/>
              <a:gd name="connsiteY108" fmla="*/ 514 h 4040"/>
              <a:gd name="connsiteX109" fmla="*/ 12552 w 12653"/>
              <a:gd name="connsiteY109" fmla="*/ 575 h 4040"/>
              <a:gd name="connsiteX110" fmla="*/ 12522 w 12653"/>
              <a:gd name="connsiteY110" fmla="*/ 575 h 4040"/>
              <a:gd name="connsiteX111" fmla="*/ 12522 w 12653"/>
              <a:gd name="connsiteY111" fmla="*/ 467 h 4040"/>
              <a:gd name="connsiteX112" fmla="*/ 12651 w 12653"/>
              <a:gd name="connsiteY112" fmla="*/ 467 h 4040"/>
              <a:gd name="connsiteX113" fmla="*/ 12651 w 12653"/>
              <a:gd name="connsiteY113" fmla="*/ 255 h 4040"/>
              <a:gd name="connsiteX114" fmla="*/ 12571 w 12653"/>
              <a:gd name="connsiteY114" fmla="*/ 255 h 4040"/>
              <a:gd name="connsiteX115" fmla="*/ 12571 w 12653"/>
              <a:gd name="connsiteY115" fmla="*/ 182 h 4040"/>
              <a:gd name="connsiteX116" fmla="*/ 12653 w 12653"/>
              <a:gd name="connsiteY116" fmla="*/ 182 h 4040"/>
              <a:gd name="connsiteX117" fmla="*/ 561 w 12653"/>
              <a:gd name="connsiteY117" fmla="*/ 3283 h 4040"/>
              <a:gd name="connsiteX118" fmla="*/ 561 w 12653"/>
              <a:gd name="connsiteY118" fmla="*/ 3324 h 4040"/>
              <a:gd name="connsiteX119" fmla="*/ 520 w 12653"/>
              <a:gd name="connsiteY119" fmla="*/ 3324 h 4040"/>
              <a:gd name="connsiteX120" fmla="*/ 520 w 12653"/>
              <a:gd name="connsiteY120" fmla="*/ 3283 h 4040"/>
              <a:gd name="connsiteX121" fmla="*/ 561 w 12653"/>
              <a:gd name="connsiteY121" fmla="*/ 3283 h 4040"/>
              <a:gd name="connsiteX122" fmla="*/ 12092 w 12653"/>
              <a:gd name="connsiteY122" fmla="*/ 78 h 4040"/>
              <a:gd name="connsiteX123" fmla="*/ 12092 w 12653"/>
              <a:gd name="connsiteY123" fmla="*/ 37 h 4040"/>
              <a:gd name="connsiteX124" fmla="*/ 12133 w 12653"/>
              <a:gd name="connsiteY124" fmla="*/ 37 h 4040"/>
              <a:gd name="connsiteX125" fmla="*/ 12133 w 12653"/>
              <a:gd name="connsiteY125" fmla="*/ 78 h 4040"/>
              <a:gd name="connsiteX126" fmla="*/ 12092 w 12653"/>
              <a:gd name="connsiteY126" fmla="*/ 78 h 4040"/>
              <a:gd name="connsiteX127" fmla="*/ 12574 w 12653"/>
              <a:gd name="connsiteY127" fmla="*/ 2825 h 4040"/>
              <a:gd name="connsiteX128" fmla="*/ 12574 w 12653"/>
              <a:gd name="connsiteY128" fmla="*/ 2786 h 4040"/>
              <a:gd name="connsiteX129" fmla="*/ 12615 w 12653"/>
              <a:gd name="connsiteY129" fmla="*/ 2786 h 4040"/>
              <a:gd name="connsiteX130" fmla="*/ 12615 w 12653"/>
              <a:gd name="connsiteY130" fmla="*/ 2825 h 4040"/>
              <a:gd name="connsiteX131" fmla="*/ 12574 w 12653"/>
              <a:gd name="connsiteY131" fmla="*/ 2825 h 4040"/>
              <a:gd name="connsiteX132" fmla="*/ 12492 w 12653"/>
              <a:gd name="connsiteY132" fmla="*/ 3339 h 4040"/>
              <a:gd name="connsiteX133" fmla="*/ 12492 w 12653"/>
              <a:gd name="connsiteY133" fmla="*/ 3278 h 4040"/>
              <a:gd name="connsiteX134" fmla="*/ 12571 w 12653"/>
              <a:gd name="connsiteY134" fmla="*/ 3278 h 4040"/>
              <a:gd name="connsiteX135" fmla="*/ 12571 w 12653"/>
              <a:gd name="connsiteY135" fmla="*/ 3201 h 4040"/>
              <a:gd name="connsiteX136" fmla="*/ 12630 w 12653"/>
              <a:gd name="connsiteY136" fmla="*/ 3201 h 4040"/>
              <a:gd name="connsiteX137" fmla="*/ 12630 w 12653"/>
              <a:gd name="connsiteY137" fmla="*/ 3339 h 4040"/>
              <a:gd name="connsiteX138" fmla="*/ 12492 w 12653"/>
              <a:gd name="connsiteY138" fmla="*/ 3339 h 4040"/>
              <a:gd name="connsiteX139" fmla="*/ 12492 w 12653"/>
              <a:gd name="connsiteY139" fmla="*/ 3259 h 4040"/>
              <a:gd name="connsiteX140" fmla="*/ 12492 w 12653"/>
              <a:gd name="connsiteY140" fmla="*/ 3201 h 4040"/>
              <a:gd name="connsiteX141" fmla="*/ 12552 w 12653"/>
              <a:gd name="connsiteY141" fmla="*/ 3201 h 4040"/>
              <a:gd name="connsiteX142" fmla="*/ 12552 w 12653"/>
              <a:gd name="connsiteY142" fmla="*/ 3259 h 4040"/>
              <a:gd name="connsiteX143" fmla="*/ 12492 w 12653"/>
              <a:gd name="connsiteY143" fmla="*/ 3259 h 4040"/>
              <a:gd name="connsiteX144" fmla="*/ 12487 w 12653"/>
              <a:gd name="connsiteY144" fmla="*/ 3084 h 4040"/>
              <a:gd name="connsiteX145" fmla="*/ 12487 w 12653"/>
              <a:gd name="connsiteY145" fmla="*/ 3021 h 4040"/>
              <a:gd name="connsiteX146" fmla="*/ 12552 w 12653"/>
              <a:gd name="connsiteY146" fmla="*/ 3021 h 4040"/>
              <a:gd name="connsiteX147" fmla="*/ 12552 w 12653"/>
              <a:gd name="connsiteY147" fmla="*/ 3084 h 4040"/>
              <a:gd name="connsiteX148" fmla="*/ 12487 w 12653"/>
              <a:gd name="connsiteY148" fmla="*/ 3084 h 4040"/>
              <a:gd name="connsiteX149" fmla="*/ 12552 w 12653"/>
              <a:gd name="connsiteY149" fmla="*/ 3106 h 4040"/>
              <a:gd name="connsiteX150" fmla="*/ 12552 w 12653"/>
              <a:gd name="connsiteY150" fmla="*/ 3177 h 4040"/>
              <a:gd name="connsiteX151" fmla="*/ 12487 w 12653"/>
              <a:gd name="connsiteY151" fmla="*/ 3177 h 4040"/>
              <a:gd name="connsiteX152" fmla="*/ 12487 w 12653"/>
              <a:gd name="connsiteY152" fmla="*/ 3106 h 4040"/>
              <a:gd name="connsiteX153" fmla="*/ 12552 w 12653"/>
              <a:gd name="connsiteY153" fmla="*/ 3106 h 4040"/>
              <a:gd name="connsiteX154" fmla="*/ 12470 w 12653"/>
              <a:gd name="connsiteY154" fmla="*/ 3196 h 4040"/>
              <a:gd name="connsiteX155" fmla="*/ 12470 w 12653"/>
              <a:gd name="connsiteY155" fmla="*/ 3259 h 4040"/>
              <a:gd name="connsiteX156" fmla="*/ 12414 w 12653"/>
              <a:gd name="connsiteY156" fmla="*/ 3259 h 4040"/>
              <a:gd name="connsiteX157" fmla="*/ 12414 w 12653"/>
              <a:gd name="connsiteY157" fmla="*/ 3196 h 4040"/>
              <a:gd name="connsiteX158" fmla="*/ 12470 w 12653"/>
              <a:gd name="connsiteY158" fmla="*/ 3196 h 4040"/>
              <a:gd name="connsiteX159" fmla="*/ 12470 w 12653"/>
              <a:gd name="connsiteY159" fmla="*/ 3106 h 4040"/>
              <a:gd name="connsiteX160" fmla="*/ 12470 w 12653"/>
              <a:gd name="connsiteY160" fmla="*/ 3177 h 4040"/>
              <a:gd name="connsiteX161" fmla="*/ 12414 w 12653"/>
              <a:gd name="connsiteY161" fmla="*/ 3177 h 4040"/>
              <a:gd name="connsiteX162" fmla="*/ 12414 w 12653"/>
              <a:gd name="connsiteY162" fmla="*/ 3106 h 4040"/>
              <a:gd name="connsiteX163" fmla="*/ 12470 w 12653"/>
              <a:gd name="connsiteY163" fmla="*/ 3106 h 4040"/>
              <a:gd name="connsiteX164" fmla="*/ 12092 w 12653"/>
              <a:gd name="connsiteY164" fmla="*/ 3324 h 4040"/>
              <a:gd name="connsiteX165" fmla="*/ 12092 w 12653"/>
              <a:gd name="connsiteY165" fmla="*/ 3283 h 4040"/>
              <a:gd name="connsiteX166" fmla="*/ 12133 w 12653"/>
              <a:gd name="connsiteY166" fmla="*/ 3283 h 4040"/>
              <a:gd name="connsiteX167" fmla="*/ 12133 w 12653"/>
              <a:gd name="connsiteY167" fmla="*/ 3324 h 4040"/>
              <a:gd name="connsiteX168" fmla="*/ 12092 w 12653"/>
              <a:gd name="connsiteY168" fmla="*/ 3324 h 4040"/>
              <a:gd name="connsiteX169" fmla="*/ 240 w 12653"/>
              <a:gd name="connsiteY169" fmla="*/ 3196 h 4040"/>
              <a:gd name="connsiteX170" fmla="*/ 240 w 12653"/>
              <a:gd name="connsiteY170" fmla="*/ 3259 h 4040"/>
              <a:gd name="connsiteX171" fmla="*/ 184 w 12653"/>
              <a:gd name="connsiteY171" fmla="*/ 3259 h 4040"/>
              <a:gd name="connsiteX172" fmla="*/ 184 w 12653"/>
              <a:gd name="connsiteY172" fmla="*/ 3196 h 4040"/>
              <a:gd name="connsiteX173" fmla="*/ 240 w 12653"/>
              <a:gd name="connsiteY173" fmla="*/ 3196 h 4040"/>
              <a:gd name="connsiteX174" fmla="*/ 240 w 12653"/>
              <a:gd name="connsiteY174" fmla="*/ 3106 h 4040"/>
              <a:gd name="connsiteX175" fmla="*/ 240 w 12653"/>
              <a:gd name="connsiteY175" fmla="*/ 3177 h 4040"/>
              <a:gd name="connsiteX176" fmla="*/ 184 w 12653"/>
              <a:gd name="connsiteY176" fmla="*/ 3177 h 4040"/>
              <a:gd name="connsiteX177" fmla="*/ 184 w 12653"/>
              <a:gd name="connsiteY177" fmla="*/ 3106 h 4040"/>
              <a:gd name="connsiteX178" fmla="*/ 240 w 12653"/>
              <a:gd name="connsiteY178" fmla="*/ 3106 h 4040"/>
              <a:gd name="connsiteX179" fmla="*/ 102 w 12653"/>
              <a:gd name="connsiteY179" fmla="*/ 3084 h 4040"/>
              <a:gd name="connsiteX180" fmla="*/ 102 w 12653"/>
              <a:gd name="connsiteY180" fmla="*/ 3021 h 4040"/>
              <a:gd name="connsiteX181" fmla="*/ 166 w 12653"/>
              <a:gd name="connsiteY181" fmla="*/ 3021 h 4040"/>
              <a:gd name="connsiteX182" fmla="*/ 166 w 12653"/>
              <a:gd name="connsiteY182" fmla="*/ 3084 h 4040"/>
              <a:gd name="connsiteX183" fmla="*/ 102 w 12653"/>
              <a:gd name="connsiteY183" fmla="*/ 3084 h 4040"/>
              <a:gd name="connsiteX184" fmla="*/ 102 w 12653"/>
              <a:gd name="connsiteY184" fmla="*/ 3177 h 4040"/>
              <a:gd name="connsiteX185" fmla="*/ 102 w 12653"/>
              <a:gd name="connsiteY185" fmla="*/ 3106 h 4040"/>
              <a:gd name="connsiteX186" fmla="*/ 166 w 12653"/>
              <a:gd name="connsiteY186" fmla="*/ 3106 h 4040"/>
              <a:gd name="connsiteX187" fmla="*/ 166 w 12653"/>
              <a:gd name="connsiteY187" fmla="*/ 3177 h 4040"/>
              <a:gd name="connsiteX188" fmla="*/ 102 w 12653"/>
              <a:gd name="connsiteY188" fmla="*/ 3177 h 4040"/>
              <a:gd name="connsiteX189" fmla="*/ 102 w 12653"/>
              <a:gd name="connsiteY189" fmla="*/ 3259 h 4040"/>
              <a:gd name="connsiteX190" fmla="*/ 102 w 12653"/>
              <a:gd name="connsiteY190" fmla="*/ 3201 h 4040"/>
              <a:gd name="connsiteX191" fmla="*/ 162 w 12653"/>
              <a:gd name="connsiteY191" fmla="*/ 3201 h 4040"/>
              <a:gd name="connsiteX192" fmla="*/ 162 w 12653"/>
              <a:gd name="connsiteY192" fmla="*/ 3259 h 4040"/>
              <a:gd name="connsiteX193" fmla="*/ 102 w 12653"/>
              <a:gd name="connsiteY193" fmla="*/ 3259 h 4040"/>
              <a:gd name="connsiteX194" fmla="*/ 162 w 12653"/>
              <a:gd name="connsiteY194" fmla="*/ 3278 h 4040"/>
              <a:gd name="connsiteX195" fmla="*/ 162 w 12653"/>
              <a:gd name="connsiteY195" fmla="*/ 3339 h 4040"/>
              <a:gd name="connsiteX196" fmla="*/ 24 w 12653"/>
              <a:gd name="connsiteY196" fmla="*/ 3339 h 4040"/>
              <a:gd name="connsiteX197" fmla="*/ 24 w 12653"/>
              <a:gd name="connsiteY197" fmla="*/ 3201 h 4040"/>
              <a:gd name="connsiteX198" fmla="*/ 82 w 12653"/>
              <a:gd name="connsiteY198" fmla="*/ 3201 h 4040"/>
              <a:gd name="connsiteX199" fmla="*/ 82 w 12653"/>
              <a:gd name="connsiteY199" fmla="*/ 3278 h 4040"/>
              <a:gd name="connsiteX200" fmla="*/ 162 w 12653"/>
              <a:gd name="connsiteY200" fmla="*/ 3278 h 4040"/>
              <a:gd name="connsiteX201" fmla="*/ 80 w 12653"/>
              <a:gd name="connsiteY201" fmla="*/ 536 h 4040"/>
              <a:gd name="connsiteX202" fmla="*/ 80 w 12653"/>
              <a:gd name="connsiteY202" fmla="*/ 575 h 4040"/>
              <a:gd name="connsiteX203" fmla="*/ 39 w 12653"/>
              <a:gd name="connsiteY203" fmla="*/ 575 h 4040"/>
              <a:gd name="connsiteX204" fmla="*/ 39 w 12653"/>
              <a:gd name="connsiteY204" fmla="*/ 536 h 4040"/>
              <a:gd name="connsiteX205" fmla="*/ 80 w 12653"/>
              <a:gd name="connsiteY205" fmla="*/ 536 h 4040"/>
              <a:gd name="connsiteX206" fmla="*/ 162 w 12653"/>
              <a:gd name="connsiteY206" fmla="*/ 22 h 4040"/>
              <a:gd name="connsiteX207" fmla="*/ 162 w 12653"/>
              <a:gd name="connsiteY207" fmla="*/ 82 h 4040"/>
              <a:gd name="connsiteX208" fmla="*/ 82 w 12653"/>
              <a:gd name="connsiteY208" fmla="*/ 82 h 4040"/>
              <a:gd name="connsiteX209" fmla="*/ 82 w 12653"/>
              <a:gd name="connsiteY209" fmla="*/ 160 h 4040"/>
              <a:gd name="connsiteX210" fmla="*/ 24 w 12653"/>
              <a:gd name="connsiteY210" fmla="*/ 160 h 4040"/>
              <a:gd name="connsiteX211" fmla="*/ 24 w 12653"/>
              <a:gd name="connsiteY211" fmla="*/ 22 h 4040"/>
              <a:gd name="connsiteX212" fmla="*/ 162 w 12653"/>
              <a:gd name="connsiteY212" fmla="*/ 22 h 4040"/>
              <a:gd name="connsiteX213" fmla="*/ 162 w 12653"/>
              <a:gd name="connsiteY213" fmla="*/ 102 h 4040"/>
              <a:gd name="connsiteX214" fmla="*/ 162 w 12653"/>
              <a:gd name="connsiteY214" fmla="*/ 160 h 4040"/>
              <a:gd name="connsiteX215" fmla="*/ 102 w 12653"/>
              <a:gd name="connsiteY215" fmla="*/ 160 h 4040"/>
              <a:gd name="connsiteX216" fmla="*/ 102 w 12653"/>
              <a:gd name="connsiteY216" fmla="*/ 102 h 4040"/>
              <a:gd name="connsiteX217" fmla="*/ 162 w 12653"/>
              <a:gd name="connsiteY217" fmla="*/ 102 h 4040"/>
              <a:gd name="connsiteX218" fmla="*/ 166 w 12653"/>
              <a:gd name="connsiteY218" fmla="*/ 277 h 4040"/>
              <a:gd name="connsiteX219" fmla="*/ 166 w 12653"/>
              <a:gd name="connsiteY219" fmla="*/ 339 h 4040"/>
              <a:gd name="connsiteX220" fmla="*/ 102 w 12653"/>
              <a:gd name="connsiteY220" fmla="*/ 339 h 4040"/>
              <a:gd name="connsiteX221" fmla="*/ 102 w 12653"/>
              <a:gd name="connsiteY221" fmla="*/ 277 h 4040"/>
              <a:gd name="connsiteX222" fmla="*/ 166 w 12653"/>
              <a:gd name="connsiteY222" fmla="*/ 277 h 4040"/>
              <a:gd name="connsiteX223" fmla="*/ 102 w 12653"/>
              <a:gd name="connsiteY223" fmla="*/ 255 h 4040"/>
              <a:gd name="connsiteX224" fmla="*/ 102 w 12653"/>
              <a:gd name="connsiteY224" fmla="*/ 184 h 4040"/>
              <a:gd name="connsiteX225" fmla="*/ 166 w 12653"/>
              <a:gd name="connsiteY225" fmla="*/ 184 h 4040"/>
              <a:gd name="connsiteX226" fmla="*/ 166 w 12653"/>
              <a:gd name="connsiteY226" fmla="*/ 255 h 4040"/>
              <a:gd name="connsiteX227" fmla="*/ 102 w 12653"/>
              <a:gd name="connsiteY227" fmla="*/ 255 h 4040"/>
              <a:gd name="connsiteX228" fmla="*/ 184 w 12653"/>
              <a:gd name="connsiteY228" fmla="*/ 255 h 4040"/>
              <a:gd name="connsiteX229" fmla="*/ 184 w 12653"/>
              <a:gd name="connsiteY229" fmla="*/ 184 h 4040"/>
              <a:gd name="connsiteX230" fmla="*/ 240 w 12653"/>
              <a:gd name="connsiteY230" fmla="*/ 184 h 4040"/>
              <a:gd name="connsiteX231" fmla="*/ 240 w 12653"/>
              <a:gd name="connsiteY231" fmla="*/ 255 h 4040"/>
              <a:gd name="connsiteX232" fmla="*/ 184 w 12653"/>
              <a:gd name="connsiteY232" fmla="*/ 255 h 4040"/>
              <a:gd name="connsiteX233" fmla="*/ 184 w 12653"/>
              <a:gd name="connsiteY233" fmla="*/ 164 h 4040"/>
              <a:gd name="connsiteX234" fmla="*/ 184 w 12653"/>
              <a:gd name="connsiteY234" fmla="*/ 102 h 4040"/>
              <a:gd name="connsiteX235" fmla="*/ 240 w 12653"/>
              <a:gd name="connsiteY235" fmla="*/ 102 h 4040"/>
              <a:gd name="connsiteX236" fmla="*/ 240 w 12653"/>
              <a:gd name="connsiteY236" fmla="*/ 164 h 4040"/>
              <a:gd name="connsiteX237" fmla="*/ 184 w 12653"/>
              <a:gd name="connsiteY237" fmla="*/ 164 h 4040"/>
              <a:gd name="connsiteX238" fmla="*/ 561 w 12653"/>
              <a:gd name="connsiteY238" fmla="*/ 37 h 4040"/>
              <a:gd name="connsiteX239" fmla="*/ 561 w 12653"/>
              <a:gd name="connsiteY239" fmla="*/ 78 h 4040"/>
              <a:gd name="connsiteX240" fmla="*/ 520 w 12653"/>
              <a:gd name="connsiteY240" fmla="*/ 78 h 4040"/>
              <a:gd name="connsiteX241" fmla="*/ 520 w 12653"/>
              <a:gd name="connsiteY241" fmla="*/ 37 h 4040"/>
              <a:gd name="connsiteX242" fmla="*/ 561 w 12653"/>
              <a:gd name="connsiteY242" fmla="*/ 37 h 4040"/>
              <a:gd name="connsiteX243" fmla="*/ 12414 w 12653"/>
              <a:gd name="connsiteY243" fmla="*/ 164 h 4040"/>
              <a:gd name="connsiteX244" fmla="*/ 12414 w 12653"/>
              <a:gd name="connsiteY244" fmla="*/ 102 h 4040"/>
              <a:gd name="connsiteX245" fmla="*/ 12470 w 12653"/>
              <a:gd name="connsiteY245" fmla="*/ 102 h 4040"/>
              <a:gd name="connsiteX246" fmla="*/ 12470 w 12653"/>
              <a:gd name="connsiteY246" fmla="*/ 164 h 4040"/>
              <a:gd name="connsiteX247" fmla="*/ 12414 w 12653"/>
              <a:gd name="connsiteY247" fmla="*/ 164 h 4040"/>
              <a:gd name="connsiteX248" fmla="*/ 12414 w 12653"/>
              <a:gd name="connsiteY248" fmla="*/ 255 h 4040"/>
              <a:gd name="connsiteX249" fmla="*/ 12414 w 12653"/>
              <a:gd name="connsiteY249" fmla="*/ 184 h 4040"/>
              <a:gd name="connsiteX250" fmla="*/ 12470 w 12653"/>
              <a:gd name="connsiteY250" fmla="*/ 184 h 4040"/>
              <a:gd name="connsiteX251" fmla="*/ 12470 w 12653"/>
              <a:gd name="connsiteY251" fmla="*/ 255 h 4040"/>
              <a:gd name="connsiteX252" fmla="*/ 12414 w 12653"/>
              <a:gd name="connsiteY252" fmla="*/ 255 h 4040"/>
              <a:gd name="connsiteX253" fmla="*/ 12552 w 12653"/>
              <a:gd name="connsiteY253" fmla="*/ 596 h 4040"/>
              <a:gd name="connsiteX254" fmla="*/ 12552 w 12653"/>
              <a:gd name="connsiteY254" fmla="*/ 674 h 4040"/>
              <a:gd name="connsiteX255" fmla="*/ 12612 w 12653"/>
              <a:gd name="connsiteY255" fmla="*/ 674 h 4040"/>
              <a:gd name="connsiteX256" fmla="*/ 12612 w 12653"/>
              <a:gd name="connsiteY256" fmla="*/ 2687 h 4040"/>
              <a:gd name="connsiteX257" fmla="*/ 12552 w 12653"/>
              <a:gd name="connsiteY257" fmla="*/ 2687 h 4040"/>
              <a:gd name="connsiteX258" fmla="*/ 12552 w 12653"/>
              <a:gd name="connsiteY258" fmla="*/ 2765 h 4040"/>
              <a:gd name="connsiteX259" fmla="*/ 12500 w 12653"/>
              <a:gd name="connsiteY259" fmla="*/ 2765 h 4040"/>
              <a:gd name="connsiteX260" fmla="*/ 12500 w 12653"/>
              <a:gd name="connsiteY260" fmla="*/ 2916 h 4040"/>
              <a:gd name="connsiteX261" fmla="*/ 12628 w 12653"/>
              <a:gd name="connsiteY261" fmla="*/ 2916 h 4040"/>
              <a:gd name="connsiteX262" fmla="*/ 12628 w 12653"/>
              <a:gd name="connsiteY262" fmla="*/ 3084 h 4040"/>
              <a:gd name="connsiteX263" fmla="*/ 12571 w 12653"/>
              <a:gd name="connsiteY263" fmla="*/ 3084 h 4040"/>
              <a:gd name="connsiteX264" fmla="*/ 12571 w 12653"/>
              <a:gd name="connsiteY264" fmla="*/ 3002 h 4040"/>
              <a:gd name="connsiteX265" fmla="*/ 12470 w 12653"/>
              <a:gd name="connsiteY265" fmla="*/ 3002 h 4040"/>
              <a:gd name="connsiteX266" fmla="*/ 12470 w 12653"/>
              <a:gd name="connsiteY266" fmla="*/ 3084 h 4040"/>
              <a:gd name="connsiteX267" fmla="*/ 12392 w 12653"/>
              <a:gd name="connsiteY267" fmla="*/ 3084 h 4040"/>
              <a:gd name="connsiteX268" fmla="*/ 12392 w 12653"/>
              <a:gd name="connsiteY268" fmla="*/ 3177 h 4040"/>
              <a:gd name="connsiteX269" fmla="*/ 12300 w 12653"/>
              <a:gd name="connsiteY269" fmla="*/ 3177 h 4040"/>
              <a:gd name="connsiteX270" fmla="*/ 12300 w 12653"/>
              <a:gd name="connsiteY270" fmla="*/ 3278 h 4040"/>
              <a:gd name="connsiteX271" fmla="*/ 12392 w 12653"/>
              <a:gd name="connsiteY271" fmla="*/ 3278 h 4040"/>
              <a:gd name="connsiteX272" fmla="*/ 12392 w 12653"/>
              <a:gd name="connsiteY272" fmla="*/ 3337 h 4040"/>
              <a:gd name="connsiteX273" fmla="*/ 12224 w 12653"/>
              <a:gd name="connsiteY273" fmla="*/ 3337 h 4040"/>
              <a:gd name="connsiteX274" fmla="*/ 12224 w 12653"/>
              <a:gd name="connsiteY274" fmla="*/ 3209 h 4040"/>
              <a:gd name="connsiteX275" fmla="*/ 12071 w 12653"/>
              <a:gd name="connsiteY275" fmla="*/ 3912 h 4040"/>
              <a:gd name="connsiteX276" fmla="*/ 12071 w 12653"/>
              <a:gd name="connsiteY276" fmla="*/ 3964 h 4040"/>
              <a:gd name="connsiteX277" fmla="*/ 11995 w 12653"/>
              <a:gd name="connsiteY277" fmla="*/ 3964 h 4040"/>
              <a:gd name="connsiteX278" fmla="*/ 11995 w 12653"/>
              <a:gd name="connsiteY278" fmla="*/ 4025 h 4040"/>
              <a:gd name="connsiteX279" fmla="*/ 658 w 12653"/>
              <a:gd name="connsiteY279" fmla="*/ 4025 h 4040"/>
              <a:gd name="connsiteX280" fmla="*/ 658 w 12653"/>
              <a:gd name="connsiteY280" fmla="*/ 3964 h 4040"/>
              <a:gd name="connsiteX281" fmla="*/ 583 w 12653"/>
              <a:gd name="connsiteY281" fmla="*/ 3964 h 4040"/>
              <a:gd name="connsiteX282" fmla="*/ 583 w 12653"/>
              <a:gd name="connsiteY282" fmla="*/ 3912 h 4040"/>
              <a:gd name="connsiteX283" fmla="*/ 430 w 12653"/>
              <a:gd name="connsiteY283" fmla="*/ 3912 h 4040"/>
              <a:gd name="connsiteX284" fmla="*/ 430 w 12653"/>
              <a:gd name="connsiteY284" fmla="*/ 4040 h 4040"/>
              <a:gd name="connsiteX285" fmla="*/ 261 w 12653"/>
              <a:gd name="connsiteY285" fmla="*/ 4040 h 4040"/>
              <a:gd name="connsiteX286" fmla="*/ 261 w 12653"/>
              <a:gd name="connsiteY286" fmla="*/ 3981 h 4040"/>
              <a:gd name="connsiteX287" fmla="*/ 354 w 12653"/>
              <a:gd name="connsiteY287" fmla="*/ 3981 h 4040"/>
              <a:gd name="connsiteX288" fmla="*/ 354 w 12653"/>
              <a:gd name="connsiteY288" fmla="*/ 3880 h 4040"/>
              <a:gd name="connsiteX289" fmla="*/ 261 w 12653"/>
              <a:gd name="connsiteY289" fmla="*/ 3880 h 4040"/>
              <a:gd name="connsiteX290" fmla="*/ 261 w 12653"/>
              <a:gd name="connsiteY290" fmla="*/ 3787 h 4040"/>
              <a:gd name="connsiteX291" fmla="*/ 184 w 12653"/>
              <a:gd name="connsiteY291" fmla="*/ 3787 h 4040"/>
              <a:gd name="connsiteX292" fmla="*/ 184 w 12653"/>
              <a:gd name="connsiteY292" fmla="*/ 3705 h 4040"/>
              <a:gd name="connsiteX293" fmla="*/ 82 w 12653"/>
              <a:gd name="connsiteY293" fmla="*/ 3705 h 4040"/>
              <a:gd name="connsiteX294" fmla="*/ 82 w 12653"/>
              <a:gd name="connsiteY294" fmla="*/ 3787 h 4040"/>
              <a:gd name="connsiteX295" fmla="*/ 26 w 12653"/>
              <a:gd name="connsiteY295" fmla="*/ 3787 h 4040"/>
              <a:gd name="connsiteX296" fmla="*/ 26 w 12653"/>
              <a:gd name="connsiteY296" fmla="*/ 3619 h 4040"/>
              <a:gd name="connsiteX297" fmla="*/ 153 w 12653"/>
              <a:gd name="connsiteY297" fmla="*/ 3619 h 4040"/>
              <a:gd name="connsiteX298" fmla="*/ 153 w 12653"/>
              <a:gd name="connsiteY298" fmla="*/ 3468 h 4040"/>
              <a:gd name="connsiteX299" fmla="*/ 102 w 12653"/>
              <a:gd name="connsiteY299" fmla="*/ 3468 h 4040"/>
              <a:gd name="connsiteX300" fmla="*/ 102 w 12653"/>
              <a:gd name="connsiteY300" fmla="*/ 3390 h 4040"/>
              <a:gd name="connsiteX301" fmla="*/ 41 w 12653"/>
              <a:gd name="connsiteY301" fmla="*/ 3390 h 4040"/>
              <a:gd name="connsiteX302" fmla="*/ 41 w 12653"/>
              <a:gd name="connsiteY302" fmla="*/ 674 h 4040"/>
              <a:gd name="connsiteX303" fmla="*/ 102 w 12653"/>
              <a:gd name="connsiteY303" fmla="*/ 674 h 4040"/>
              <a:gd name="connsiteX304" fmla="*/ 102 w 12653"/>
              <a:gd name="connsiteY304" fmla="*/ 596 h 4040"/>
              <a:gd name="connsiteX305" fmla="*/ 153 w 12653"/>
              <a:gd name="connsiteY305" fmla="*/ 596 h 4040"/>
              <a:gd name="connsiteX306" fmla="*/ 153 w 12653"/>
              <a:gd name="connsiteY306" fmla="*/ 445 h 4040"/>
              <a:gd name="connsiteX307" fmla="*/ 26 w 12653"/>
              <a:gd name="connsiteY307" fmla="*/ 445 h 4040"/>
              <a:gd name="connsiteX308" fmla="*/ 26 w 12653"/>
              <a:gd name="connsiteY308" fmla="*/ 277 h 4040"/>
              <a:gd name="connsiteX309" fmla="*/ 82 w 12653"/>
              <a:gd name="connsiteY309" fmla="*/ 277 h 4040"/>
              <a:gd name="connsiteX310" fmla="*/ 82 w 12653"/>
              <a:gd name="connsiteY310" fmla="*/ 359 h 4040"/>
              <a:gd name="connsiteX311" fmla="*/ 184 w 12653"/>
              <a:gd name="connsiteY311" fmla="*/ 359 h 4040"/>
              <a:gd name="connsiteX312" fmla="*/ 184 w 12653"/>
              <a:gd name="connsiteY312" fmla="*/ 277 h 4040"/>
              <a:gd name="connsiteX313" fmla="*/ 261 w 12653"/>
              <a:gd name="connsiteY313" fmla="*/ 277 h 4040"/>
              <a:gd name="connsiteX314" fmla="*/ 261 w 12653"/>
              <a:gd name="connsiteY314" fmla="*/ 184 h 4040"/>
              <a:gd name="connsiteX315" fmla="*/ 354 w 12653"/>
              <a:gd name="connsiteY315" fmla="*/ 184 h 4040"/>
              <a:gd name="connsiteX316" fmla="*/ 354 w 12653"/>
              <a:gd name="connsiteY316" fmla="*/ 82 h 4040"/>
              <a:gd name="connsiteX317" fmla="*/ 261 w 12653"/>
              <a:gd name="connsiteY317" fmla="*/ 82 h 4040"/>
              <a:gd name="connsiteX318" fmla="*/ 261 w 12653"/>
              <a:gd name="connsiteY318" fmla="*/ 24 h 4040"/>
              <a:gd name="connsiteX319" fmla="*/ 430 w 12653"/>
              <a:gd name="connsiteY319" fmla="*/ 24 h 4040"/>
              <a:gd name="connsiteX320" fmla="*/ 430 w 12653"/>
              <a:gd name="connsiteY320" fmla="*/ 151 h 4040"/>
              <a:gd name="connsiteX321" fmla="*/ 583 w 12653"/>
              <a:gd name="connsiteY321" fmla="*/ 151 h 4040"/>
              <a:gd name="connsiteX322" fmla="*/ 583 w 12653"/>
              <a:gd name="connsiteY322" fmla="*/ 100 h 4040"/>
              <a:gd name="connsiteX323" fmla="*/ 658 w 12653"/>
              <a:gd name="connsiteY323" fmla="*/ 100 h 4040"/>
              <a:gd name="connsiteX324" fmla="*/ 658 w 12653"/>
              <a:gd name="connsiteY324" fmla="*/ 39 h 4040"/>
              <a:gd name="connsiteX325" fmla="*/ 11995 w 12653"/>
              <a:gd name="connsiteY325" fmla="*/ 39 h 4040"/>
              <a:gd name="connsiteX326" fmla="*/ 11995 w 12653"/>
              <a:gd name="connsiteY326" fmla="*/ 100 h 4040"/>
              <a:gd name="connsiteX327" fmla="*/ 12071 w 12653"/>
              <a:gd name="connsiteY327" fmla="*/ 100 h 4040"/>
              <a:gd name="connsiteX328" fmla="*/ 12071 w 12653"/>
              <a:gd name="connsiteY328" fmla="*/ 151 h 4040"/>
              <a:gd name="connsiteX329" fmla="*/ 12224 w 12653"/>
              <a:gd name="connsiteY329" fmla="*/ 151 h 4040"/>
              <a:gd name="connsiteX330" fmla="*/ 12224 w 12653"/>
              <a:gd name="connsiteY330" fmla="*/ 24 h 4040"/>
              <a:gd name="connsiteX331" fmla="*/ 12392 w 12653"/>
              <a:gd name="connsiteY331" fmla="*/ 24 h 4040"/>
              <a:gd name="connsiteX332" fmla="*/ 12392 w 12653"/>
              <a:gd name="connsiteY332" fmla="*/ 82 h 4040"/>
              <a:gd name="connsiteX333" fmla="*/ 12300 w 12653"/>
              <a:gd name="connsiteY333" fmla="*/ 82 h 4040"/>
              <a:gd name="connsiteX334" fmla="*/ 12300 w 12653"/>
              <a:gd name="connsiteY334" fmla="*/ 184 h 4040"/>
              <a:gd name="connsiteX335" fmla="*/ 12392 w 12653"/>
              <a:gd name="connsiteY335" fmla="*/ 184 h 4040"/>
              <a:gd name="connsiteX336" fmla="*/ 12392 w 12653"/>
              <a:gd name="connsiteY336" fmla="*/ 277 h 4040"/>
              <a:gd name="connsiteX337" fmla="*/ 12470 w 12653"/>
              <a:gd name="connsiteY337" fmla="*/ 277 h 4040"/>
              <a:gd name="connsiteX338" fmla="*/ 12470 w 12653"/>
              <a:gd name="connsiteY338" fmla="*/ 359 h 4040"/>
              <a:gd name="connsiteX339" fmla="*/ 12571 w 12653"/>
              <a:gd name="connsiteY339" fmla="*/ 359 h 4040"/>
              <a:gd name="connsiteX340" fmla="*/ 12571 w 12653"/>
              <a:gd name="connsiteY340" fmla="*/ 277 h 4040"/>
              <a:gd name="connsiteX341" fmla="*/ 12628 w 12653"/>
              <a:gd name="connsiteY341" fmla="*/ 277 h 4040"/>
              <a:gd name="connsiteX342" fmla="*/ 12628 w 12653"/>
              <a:gd name="connsiteY342" fmla="*/ 445 h 4040"/>
              <a:gd name="connsiteX343" fmla="*/ 12500 w 12653"/>
              <a:gd name="connsiteY343" fmla="*/ 445 h 4040"/>
              <a:gd name="connsiteX344" fmla="*/ 12500 w 12653"/>
              <a:gd name="connsiteY344" fmla="*/ 596 h 4040"/>
              <a:gd name="connsiteX345" fmla="*/ 12552 w 12653"/>
              <a:gd name="connsiteY345" fmla="*/ 596 h 4040"/>
              <a:gd name="connsiteX346" fmla="*/ 261 w 12653"/>
              <a:gd name="connsiteY346" fmla="*/ 3962 h 4040"/>
              <a:gd name="connsiteX347" fmla="*/ 261 w 12653"/>
              <a:gd name="connsiteY347" fmla="*/ 3899 h 4040"/>
              <a:gd name="connsiteX348" fmla="*/ 335 w 12653"/>
              <a:gd name="connsiteY348" fmla="*/ 3899 h 4040"/>
              <a:gd name="connsiteX349" fmla="*/ 335 w 12653"/>
              <a:gd name="connsiteY349" fmla="*/ 3962 h 4040"/>
              <a:gd name="connsiteX350" fmla="*/ 261 w 12653"/>
              <a:gd name="connsiteY350" fmla="*/ 3962 h 4040"/>
              <a:gd name="connsiteX351" fmla="*/ 261 w 12653"/>
              <a:gd name="connsiteY351" fmla="*/ 102 h 4040"/>
              <a:gd name="connsiteX352" fmla="*/ 335 w 12653"/>
              <a:gd name="connsiteY352" fmla="*/ 102 h 4040"/>
              <a:gd name="connsiteX353" fmla="*/ 335 w 12653"/>
              <a:gd name="connsiteY353" fmla="*/ 164 h 4040"/>
              <a:gd name="connsiteX354" fmla="*/ 261 w 12653"/>
              <a:gd name="connsiteY354" fmla="*/ 164 h 4040"/>
              <a:gd name="connsiteX355" fmla="*/ 261 w 12653"/>
              <a:gd name="connsiteY355" fmla="*/ 102 h 4040"/>
              <a:gd name="connsiteX356" fmla="*/ 12392 w 12653"/>
              <a:gd name="connsiteY356" fmla="*/ 102 h 4040"/>
              <a:gd name="connsiteX357" fmla="*/ 12392 w 12653"/>
              <a:gd name="connsiteY357" fmla="*/ 164 h 4040"/>
              <a:gd name="connsiteX358" fmla="*/ 12319 w 12653"/>
              <a:gd name="connsiteY358" fmla="*/ 164 h 4040"/>
              <a:gd name="connsiteX359" fmla="*/ 12319 w 12653"/>
              <a:gd name="connsiteY359" fmla="*/ 102 h 4040"/>
              <a:gd name="connsiteX360" fmla="*/ 12392 w 12653"/>
              <a:gd name="connsiteY360" fmla="*/ 102 h 4040"/>
              <a:gd name="connsiteX361" fmla="*/ 12392 w 12653"/>
              <a:gd name="connsiteY361" fmla="*/ 3899 h 4040"/>
              <a:gd name="connsiteX362" fmla="*/ 12392 w 12653"/>
              <a:gd name="connsiteY362" fmla="*/ 3962 h 4040"/>
              <a:gd name="connsiteX363" fmla="*/ 12319 w 12653"/>
              <a:gd name="connsiteY363" fmla="*/ 3962 h 4040"/>
              <a:gd name="connsiteX364" fmla="*/ 12319 w 12653"/>
              <a:gd name="connsiteY364" fmla="*/ 3899 h 4040"/>
              <a:gd name="connsiteX365" fmla="*/ 12392 w 12653"/>
              <a:gd name="connsiteY365" fmla="*/ 3899 h 4040"/>
              <a:gd name="connsiteX366" fmla="*/ 12552 w 12653"/>
              <a:gd name="connsiteY366" fmla="*/ 277 h 4040"/>
              <a:gd name="connsiteX367" fmla="*/ 12552 w 12653"/>
              <a:gd name="connsiteY367" fmla="*/ 339 h 4040"/>
              <a:gd name="connsiteX368" fmla="*/ 12487 w 12653"/>
              <a:gd name="connsiteY368" fmla="*/ 339 h 4040"/>
              <a:gd name="connsiteX369" fmla="*/ 12487 w 12653"/>
              <a:gd name="connsiteY369" fmla="*/ 277 h 4040"/>
              <a:gd name="connsiteX370" fmla="*/ 12552 w 12653"/>
              <a:gd name="connsiteY370" fmla="*/ 277 h 4040"/>
              <a:gd name="connsiteX371" fmla="*/ 12552 w 12653"/>
              <a:gd name="connsiteY371" fmla="*/ 184 h 4040"/>
              <a:gd name="connsiteX372" fmla="*/ 12552 w 12653"/>
              <a:gd name="connsiteY372" fmla="*/ 255 h 4040"/>
              <a:gd name="connsiteX373" fmla="*/ 12487 w 12653"/>
              <a:gd name="connsiteY373" fmla="*/ 255 h 4040"/>
              <a:gd name="connsiteX374" fmla="*/ 12487 w 12653"/>
              <a:gd name="connsiteY374" fmla="*/ 184 h 4040"/>
              <a:gd name="connsiteX375" fmla="*/ 12552 w 12653"/>
              <a:gd name="connsiteY375" fmla="*/ 184 h 4040"/>
              <a:gd name="connsiteX376" fmla="*/ 12552 w 12653"/>
              <a:gd name="connsiteY376" fmla="*/ 102 h 4040"/>
              <a:gd name="connsiteX377" fmla="*/ 12552 w 12653"/>
              <a:gd name="connsiteY377" fmla="*/ 160 h 4040"/>
              <a:gd name="connsiteX378" fmla="*/ 12492 w 12653"/>
              <a:gd name="connsiteY378" fmla="*/ 160 h 4040"/>
              <a:gd name="connsiteX379" fmla="*/ 12492 w 12653"/>
              <a:gd name="connsiteY379" fmla="*/ 102 h 4040"/>
              <a:gd name="connsiteX380" fmla="*/ 12552 w 12653"/>
              <a:gd name="connsiteY380" fmla="*/ 102 h 4040"/>
              <a:gd name="connsiteX381" fmla="*/ 12492 w 12653"/>
              <a:gd name="connsiteY381" fmla="*/ 82 h 4040"/>
              <a:gd name="connsiteX382" fmla="*/ 12492 w 12653"/>
              <a:gd name="connsiteY382" fmla="*/ 22 h 4040"/>
              <a:gd name="connsiteX383" fmla="*/ 12630 w 12653"/>
              <a:gd name="connsiteY383" fmla="*/ 22 h 4040"/>
              <a:gd name="connsiteX384" fmla="*/ 12630 w 12653"/>
              <a:gd name="connsiteY384" fmla="*/ 160 h 4040"/>
              <a:gd name="connsiteX385" fmla="*/ 12571 w 12653"/>
              <a:gd name="connsiteY385" fmla="*/ 160 h 4040"/>
              <a:gd name="connsiteX386" fmla="*/ 12571 w 12653"/>
              <a:gd name="connsiteY386" fmla="*/ 82 h 4040"/>
              <a:gd name="connsiteX387" fmla="*/ 12492 w 12653"/>
              <a:gd name="connsiteY387" fmla="*/ 82 h 4040"/>
              <a:gd name="connsiteX388" fmla="*/ 80 w 12653"/>
              <a:gd name="connsiteY388" fmla="*/ 3489 h 4040"/>
              <a:gd name="connsiteX389" fmla="*/ 80 w 12653"/>
              <a:gd name="connsiteY389" fmla="*/ 3528 h 4040"/>
              <a:gd name="connsiteX390" fmla="*/ 39 w 12653"/>
              <a:gd name="connsiteY390" fmla="*/ 3528 h 4040"/>
              <a:gd name="connsiteX391" fmla="*/ 39 w 12653"/>
              <a:gd name="connsiteY391" fmla="*/ 3489 h 4040"/>
              <a:gd name="connsiteX392" fmla="*/ 80 w 12653"/>
              <a:gd name="connsiteY392" fmla="*/ 3489 h 4040"/>
              <a:gd name="connsiteX393" fmla="*/ 12574 w 12653"/>
              <a:gd name="connsiteY393" fmla="*/ 575 h 4040"/>
              <a:gd name="connsiteX394" fmla="*/ 12574 w 12653"/>
              <a:gd name="connsiteY394" fmla="*/ 536 h 4040"/>
              <a:gd name="connsiteX395" fmla="*/ 12615 w 12653"/>
              <a:gd name="connsiteY395" fmla="*/ 536 h 4040"/>
              <a:gd name="connsiteX396" fmla="*/ 12615 w 12653"/>
              <a:gd name="connsiteY396" fmla="*/ 575 h 4040"/>
              <a:gd name="connsiteX397" fmla="*/ 12574 w 12653"/>
              <a:gd name="connsiteY397" fmla="*/ 575 h 4040"/>
              <a:gd name="connsiteX0" fmla="*/ 12653 w 12653"/>
              <a:gd name="connsiteY0" fmla="*/ 182 h 4040"/>
              <a:gd name="connsiteX1" fmla="*/ 12653 w 12653"/>
              <a:gd name="connsiteY1" fmla="*/ 0 h 4040"/>
              <a:gd name="connsiteX2" fmla="*/ 12470 w 12653"/>
              <a:gd name="connsiteY2" fmla="*/ 0 h 4040"/>
              <a:gd name="connsiteX3" fmla="*/ 12470 w 12653"/>
              <a:gd name="connsiteY3" fmla="*/ 82 h 4040"/>
              <a:gd name="connsiteX4" fmla="*/ 12414 w 12653"/>
              <a:gd name="connsiteY4" fmla="*/ 82 h 4040"/>
              <a:gd name="connsiteX5" fmla="*/ 12414 w 12653"/>
              <a:gd name="connsiteY5" fmla="*/ 0 h 4040"/>
              <a:gd name="connsiteX6" fmla="*/ 12202 w 12653"/>
              <a:gd name="connsiteY6" fmla="*/ 0 h 4040"/>
              <a:gd name="connsiteX7" fmla="*/ 12202 w 12653"/>
              <a:gd name="connsiteY7" fmla="*/ 130 h 4040"/>
              <a:gd name="connsiteX8" fmla="*/ 12092 w 12653"/>
              <a:gd name="connsiteY8" fmla="*/ 130 h 4040"/>
              <a:gd name="connsiteX9" fmla="*/ 12092 w 12653"/>
              <a:gd name="connsiteY9" fmla="*/ 100 h 4040"/>
              <a:gd name="connsiteX10" fmla="*/ 12155 w 12653"/>
              <a:gd name="connsiteY10" fmla="*/ 100 h 4040"/>
              <a:gd name="connsiteX11" fmla="*/ 12155 w 12653"/>
              <a:gd name="connsiteY11" fmla="*/ 15 h 4040"/>
              <a:gd name="connsiteX12" fmla="*/ 12071 w 12653"/>
              <a:gd name="connsiteY12" fmla="*/ 15 h 4040"/>
              <a:gd name="connsiteX13" fmla="*/ 12071 w 12653"/>
              <a:gd name="connsiteY13" fmla="*/ 78 h 4040"/>
              <a:gd name="connsiteX14" fmla="*/ 12017 w 12653"/>
              <a:gd name="connsiteY14" fmla="*/ 78 h 4040"/>
              <a:gd name="connsiteX15" fmla="*/ 12017 w 12653"/>
              <a:gd name="connsiteY15" fmla="*/ 18 h 4040"/>
              <a:gd name="connsiteX16" fmla="*/ 637 w 12653"/>
              <a:gd name="connsiteY16" fmla="*/ 18 h 4040"/>
              <a:gd name="connsiteX17" fmla="*/ 637 w 12653"/>
              <a:gd name="connsiteY17" fmla="*/ 78 h 4040"/>
              <a:gd name="connsiteX18" fmla="*/ 583 w 12653"/>
              <a:gd name="connsiteY18" fmla="*/ 78 h 4040"/>
              <a:gd name="connsiteX19" fmla="*/ 583 w 12653"/>
              <a:gd name="connsiteY19" fmla="*/ 15 h 4040"/>
              <a:gd name="connsiteX20" fmla="*/ 499 w 12653"/>
              <a:gd name="connsiteY20" fmla="*/ 15 h 4040"/>
              <a:gd name="connsiteX21" fmla="*/ 499 w 12653"/>
              <a:gd name="connsiteY21" fmla="*/ 100 h 4040"/>
              <a:gd name="connsiteX22" fmla="*/ 561 w 12653"/>
              <a:gd name="connsiteY22" fmla="*/ 100 h 4040"/>
              <a:gd name="connsiteX23" fmla="*/ 561 w 12653"/>
              <a:gd name="connsiteY23" fmla="*/ 130 h 4040"/>
              <a:gd name="connsiteX24" fmla="*/ 451 w 12653"/>
              <a:gd name="connsiteY24" fmla="*/ 130 h 4040"/>
              <a:gd name="connsiteX25" fmla="*/ 451 w 12653"/>
              <a:gd name="connsiteY25" fmla="*/ 0 h 4040"/>
              <a:gd name="connsiteX26" fmla="*/ 240 w 12653"/>
              <a:gd name="connsiteY26" fmla="*/ 0 h 4040"/>
              <a:gd name="connsiteX27" fmla="*/ 240 w 12653"/>
              <a:gd name="connsiteY27" fmla="*/ 82 h 4040"/>
              <a:gd name="connsiteX28" fmla="*/ 184 w 12653"/>
              <a:gd name="connsiteY28" fmla="*/ 82 h 4040"/>
              <a:gd name="connsiteX29" fmla="*/ 184 w 12653"/>
              <a:gd name="connsiteY29" fmla="*/ 0 h 4040"/>
              <a:gd name="connsiteX30" fmla="*/ 0 w 12653"/>
              <a:gd name="connsiteY30" fmla="*/ 0 h 4040"/>
              <a:gd name="connsiteX31" fmla="*/ 0 w 12653"/>
              <a:gd name="connsiteY31" fmla="*/ 182 h 4040"/>
              <a:gd name="connsiteX32" fmla="*/ 82 w 12653"/>
              <a:gd name="connsiteY32" fmla="*/ 182 h 4040"/>
              <a:gd name="connsiteX33" fmla="*/ 82 w 12653"/>
              <a:gd name="connsiteY33" fmla="*/ 255 h 4040"/>
              <a:gd name="connsiteX34" fmla="*/ 2 w 12653"/>
              <a:gd name="connsiteY34" fmla="*/ 255 h 4040"/>
              <a:gd name="connsiteX35" fmla="*/ 2 w 12653"/>
              <a:gd name="connsiteY35" fmla="*/ 467 h 4040"/>
              <a:gd name="connsiteX36" fmla="*/ 132 w 12653"/>
              <a:gd name="connsiteY36" fmla="*/ 467 h 4040"/>
              <a:gd name="connsiteX37" fmla="*/ 132 w 12653"/>
              <a:gd name="connsiteY37" fmla="*/ 575 h 4040"/>
              <a:gd name="connsiteX38" fmla="*/ 102 w 12653"/>
              <a:gd name="connsiteY38" fmla="*/ 575 h 4040"/>
              <a:gd name="connsiteX39" fmla="*/ 102 w 12653"/>
              <a:gd name="connsiteY39" fmla="*/ 514 h 4040"/>
              <a:gd name="connsiteX40" fmla="*/ 17 w 12653"/>
              <a:gd name="connsiteY40" fmla="*/ 514 h 4040"/>
              <a:gd name="connsiteX41" fmla="*/ 17 w 12653"/>
              <a:gd name="connsiteY41" fmla="*/ 596 h 4040"/>
              <a:gd name="connsiteX42" fmla="*/ 80 w 12653"/>
              <a:gd name="connsiteY42" fmla="*/ 596 h 4040"/>
              <a:gd name="connsiteX43" fmla="*/ 80 w 12653"/>
              <a:gd name="connsiteY43" fmla="*/ 652 h 4040"/>
              <a:gd name="connsiteX44" fmla="*/ 20 w 12653"/>
              <a:gd name="connsiteY44" fmla="*/ 652 h 4040"/>
              <a:gd name="connsiteX45" fmla="*/ 20 w 12653"/>
              <a:gd name="connsiteY45" fmla="*/ 2708 h 4040"/>
              <a:gd name="connsiteX46" fmla="*/ 80 w 12653"/>
              <a:gd name="connsiteY46" fmla="*/ 2708 h 4040"/>
              <a:gd name="connsiteX47" fmla="*/ 80 w 12653"/>
              <a:gd name="connsiteY47" fmla="*/ 2765 h 4040"/>
              <a:gd name="connsiteX48" fmla="*/ 17 w 12653"/>
              <a:gd name="connsiteY48" fmla="*/ 2765 h 4040"/>
              <a:gd name="connsiteX49" fmla="*/ 17 w 12653"/>
              <a:gd name="connsiteY49" fmla="*/ 2847 h 4040"/>
              <a:gd name="connsiteX50" fmla="*/ 102 w 12653"/>
              <a:gd name="connsiteY50" fmla="*/ 2847 h 4040"/>
              <a:gd name="connsiteX51" fmla="*/ 102 w 12653"/>
              <a:gd name="connsiteY51" fmla="*/ 2786 h 4040"/>
              <a:gd name="connsiteX52" fmla="*/ 132 w 12653"/>
              <a:gd name="connsiteY52" fmla="*/ 2786 h 4040"/>
              <a:gd name="connsiteX53" fmla="*/ 132 w 12653"/>
              <a:gd name="connsiteY53" fmla="*/ 2894 h 4040"/>
              <a:gd name="connsiteX54" fmla="*/ 2 w 12653"/>
              <a:gd name="connsiteY54" fmla="*/ 2894 h 4040"/>
              <a:gd name="connsiteX55" fmla="*/ 2 w 12653"/>
              <a:gd name="connsiteY55" fmla="*/ 3106 h 4040"/>
              <a:gd name="connsiteX56" fmla="*/ 82 w 12653"/>
              <a:gd name="connsiteY56" fmla="*/ 3106 h 4040"/>
              <a:gd name="connsiteX57" fmla="*/ 82 w 12653"/>
              <a:gd name="connsiteY57" fmla="*/ 3179 h 4040"/>
              <a:gd name="connsiteX58" fmla="*/ 0 w 12653"/>
              <a:gd name="connsiteY58" fmla="*/ 3179 h 4040"/>
              <a:gd name="connsiteX59" fmla="*/ 0 w 12653"/>
              <a:gd name="connsiteY59" fmla="*/ 3360 h 4040"/>
              <a:gd name="connsiteX60" fmla="*/ 184 w 12653"/>
              <a:gd name="connsiteY60" fmla="*/ 3360 h 4040"/>
              <a:gd name="connsiteX61" fmla="*/ 184 w 12653"/>
              <a:gd name="connsiteY61" fmla="*/ 3278 h 4040"/>
              <a:gd name="connsiteX62" fmla="*/ 240 w 12653"/>
              <a:gd name="connsiteY62" fmla="*/ 3278 h 4040"/>
              <a:gd name="connsiteX63" fmla="*/ 240 w 12653"/>
              <a:gd name="connsiteY63" fmla="*/ 3360 h 4040"/>
              <a:gd name="connsiteX64" fmla="*/ 451 w 12653"/>
              <a:gd name="connsiteY64" fmla="*/ 3360 h 4040"/>
              <a:gd name="connsiteX65" fmla="*/ 451 w 12653"/>
              <a:gd name="connsiteY65" fmla="*/ 3231 h 4040"/>
              <a:gd name="connsiteX66" fmla="*/ 561 w 12653"/>
              <a:gd name="connsiteY66" fmla="*/ 3231 h 4040"/>
              <a:gd name="connsiteX67" fmla="*/ 561 w 12653"/>
              <a:gd name="connsiteY67" fmla="*/ 3261 h 4040"/>
              <a:gd name="connsiteX68" fmla="*/ 499 w 12653"/>
              <a:gd name="connsiteY68" fmla="*/ 3261 h 4040"/>
              <a:gd name="connsiteX69" fmla="*/ 499 w 12653"/>
              <a:gd name="connsiteY69" fmla="*/ 3345 h 4040"/>
              <a:gd name="connsiteX70" fmla="*/ 583 w 12653"/>
              <a:gd name="connsiteY70" fmla="*/ 3345 h 4040"/>
              <a:gd name="connsiteX71" fmla="*/ 583 w 12653"/>
              <a:gd name="connsiteY71" fmla="*/ 3283 h 4040"/>
              <a:gd name="connsiteX72" fmla="*/ 637 w 12653"/>
              <a:gd name="connsiteY72" fmla="*/ 3283 h 4040"/>
              <a:gd name="connsiteX73" fmla="*/ 637 w 12653"/>
              <a:gd name="connsiteY73" fmla="*/ 3343 h 4040"/>
              <a:gd name="connsiteX74" fmla="*/ 12017 w 12653"/>
              <a:gd name="connsiteY74" fmla="*/ 3343 h 4040"/>
              <a:gd name="connsiteX75" fmla="*/ 12017 w 12653"/>
              <a:gd name="connsiteY75" fmla="*/ 3283 h 4040"/>
              <a:gd name="connsiteX76" fmla="*/ 12071 w 12653"/>
              <a:gd name="connsiteY76" fmla="*/ 3283 h 4040"/>
              <a:gd name="connsiteX77" fmla="*/ 12071 w 12653"/>
              <a:gd name="connsiteY77" fmla="*/ 3345 h 4040"/>
              <a:gd name="connsiteX78" fmla="*/ 12155 w 12653"/>
              <a:gd name="connsiteY78" fmla="*/ 3345 h 4040"/>
              <a:gd name="connsiteX79" fmla="*/ 12155 w 12653"/>
              <a:gd name="connsiteY79" fmla="*/ 3261 h 4040"/>
              <a:gd name="connsiteX80" fmla="*/ 12092 w 12653"/>
              <a:gd name="connsiteY80" fmla="*/ 3261 h 4040"/>
              <a:gd name="connsiteX81" fmla="*/ 12092 w 12653"/>
              <a:gd name="connsiteY81" fmla="*/ 3231 h 4040"/>
              <a:gd name="connsiteX82" fmla="*/ 12202 w 12653"/>
              <a:gd name="connsiteY82" fmla="*/ 3231 h 4040"/>
              <a:gd name="connsiteX83" fmla="*/ 12202 w 12653"/>
              <a:gd name="connsiteY83" fmla="*/ 3360 h 4040"/>
              <a:gd name="connsiteX84" fmla="*/ 12414 w 12653"/>
              <a:gd name="connsiteY84" fmla="*/ 3360 h 4040"/>
              <a:gd name="connsiteX85" fmla="*/ 12414 w 12653"/>
              <a:gd name="connsiteY85" fmla="*/ 3278 h 4040"/>
              <a:gd name="connsiteX86" fmla="*/ 12470 w 12653"/>
              <a:gd name="connsiteY86" fmla="*/ 3278 h 4040"/>
              <a:gd name="connsiteX87" fmla="*/ 12470 w 12653"/>
              <a:gd name="connsiteY87" fmla="*/ 3360 h 4040"/>
              <a:gd name="connsiteX88" fmla="*/ 12653 w 12653"/>
              <a:gd name="connsiteY88" fmla="*/ 3360 h 4040"/>
              <a:gd name="connsiteX89" fmla="*/ 12653 w 12653"/>
              <a:gd name="connsiteY89" fmla="*/ 3179 h 4040"/>
              <a:gd name="connsiteX90" fmla="*/ 12571 w 12653"/>
              <a:gd name="connsiteY90" fmla="*/ 3179 h 4040"/>
              <a:gd name="connsiteX91" fmla="*/ 12571 w 12653"/>
              <a:gd name="connsiteY91" fmla="*/ 3106 h 4040"/>
              <a:gd name="connsiteX92" fmla="*/ 12651 w 12653"/>
              <a:gd name="connsiteY92" fmla="*/ 3106 h 4040"/>
              <a:gd name="connsiteX93" fmla="*/ 12651 w 12653"/>
              <a:gd name="connsiteY93" fmla="*/ 2894 h 4040"/>
              <a:gd name="connsiteX94" fmla="*/ 12522 w 12653"/>
              <a:gd name="connsiteY94" fmla="*/ 2894 h 4040"/>
              <a:gd name="connsiteX95" fmla="*/ 12522 w 12653"/>
              <a:gd name="connsiteY95" fmla="*/ 2786 h 4040"/>
              <a:gd name="connsiteX96" fmla="*/ 12552 w 12653"/>
              <a:gd name="connsiteY96" fmla="*/ 2786 h 4040"/>
              <a:gd name="connsiteX97" fmla="*/ 12552 w 12653"/>
              <a:gd name="connsiteY97" fmla="*/ 2847 h 4040"/>
              <a:gd name="connsiteX98" fmla="*/ 12636 w 12653"/>
              <a:gd name="connsiteY98" fmla="*/ 2847 h 4040"/>
              <a:gd name="connsiteX99" fmla="*/ 12636 w 12653"/>
              <a:gd name="connsiteY99" fmla="*/ 2765 h 4040"/>
              <a:gd name="connsiteX100" fmla="*/ 12574 w 12653"/>
              <a:gd name="connsiteY100" fmla="*/ 2765 h 4040"/>
              <a:gd name="connsiteX101" fmla="*/ 12574 w 12653"/>
              <a:gd name="connsiteY101" fmla="*/ 2708 h 4040"/>
              <a:gd name="connsiteX102" fmla="*/ 12634 w 12653"/>
              <a:gd name="connsiteY102" fmla="*/ 2708 h 4040"/>
              <a:gd name="connsiteX103" fmla="*/ 12634 w 12653"/>
              <a:gd name="connsiteY103" fmla="*/ 652 h 4040"/>
              <a:gd name="connsiteX104" fmla="*/ 12574 w 12653"/>
              <a:gd name="connsiteY104" fmla="*/ 652 h 4040"/>
              <a:gd name="connsiteX105" fmla="*/ 12574 w 12653"/>
              <a:gd name="connsiteY105" fmla="*/ 596 h 4040"/>
              <a:gd name="connsiteX106" fmla="*/ 12636 w 12653"/>
              <a:gd name="connsiteY106" fmla="*/ 596 h 4040"/>
              <a:gd name="connsiteX107" fmla="*/ 12636 w 12653"/>
              <a:gd name="connsiteY107" fmla="*/ 514 h 4040"/>
              <a:gd name="connsiteX108" fmla="*/ 12552 w 12653"/>
              <a:gd name="connsiteY108" fmla="*/ 514 h 4040"/>
              <a:gd name="connsiteX109" fmla="*/ 12552 w 12653"/>
              <a:gd name="connsiteY109" fmla="*/ 575 h 4040"/>
              <a:gd name="connsiteX110" fmla="*/ 12522 w 12653"/>
              <a:gd name="connsiteY110" fmla="*/ 575 h 4040"/>
              <a:gd name="connsiteX111" fmla="*/ 12522 w 12653"/>
              <a:gd name="connsiteY111" fmla="*/ 467 h 4040"/>
              <a:gd name="connsiteX112" fmla="*/ 12651 w 12653"/>
              <a:gd name="connsiteY112" fmla="*/ 467 h 4040"/>
              <a:gd name="connsiteX113" fmla="*/ 12651 w 12653"/>
              <a:gd name="connsiteY113" fmla="*/ 255 h 4040"/>
              <a:gd name="connsiteX114" fmla="*/ 12571 w 12653"/>
              <a:gd name="connsiteY114" fmla="*/ 255 h 4040"/>
              <a:gd name="connsiteX115" fmla="*/ 12571 w 12653"/>
              <a:gd name="connsiteY115" fmla="*/ 182 h 4040"/>
              <a:gd name="connsiteX116" fmla="*/ 12653 w 12653"/>
              <a:gd name="connsiteY116" fmla="*/ 182 h 4040"/>
              <a:gd name="connsiteX117" fmla="*/ 561 w 12653"/>
              <a:gd name="connsiteY117" fmla="*/ 3283 h 4040"/>
              <a:gd name="connsiteX118" fmla="*/ 561 w 12653"/>
              <a:gd name="connsiteY118" fmla="*/ 3324 h 4040"/>
              <a:gd name="connsiteX119" fmla="*/ 520 w 12653"/>
              <a:gd name="connsiteY119" fmla="*/ 3324 h 4040"/>
              <a:gd name="connsiteX120" fmla="*/ 520 w 12653"/>
              <a:gd name="connsiteY120" fmla="*/ 3283 h 4040"/>
              <a:gd name="connsiteX121" fmla="*/ 561 w 12653"/>
              <a:gd name="connsiteY121" fmla="*/ 3283 h 4040"/>
              <a:gd name="connsiteX122" fmla="*/ 12092 w 12653"/>
              <a:gd name="connsiteY122" fmla="*/ 78 h 4040"/>
              <a:gd name="connsiteX123" fmla="*/ 12092 w 12653"/>
              <a:gd name="connsiteY123" fmla="*/ 37 h 4040"/>
              <a:gd name="connsiteX124" fmla="*/ 12133 w 12653"/>
              <a:gd name="connsiteY124" fmla="*/ 37 h 4040"/>
              <a:gd name="connsiteX125" fmla="*/ 12133 w 12653"/>
              <a:gd name="connsiteY125" fmla="*/ 78 h 4040"/>
              <a:gd name="connsiteX126" fmla="*/ 12092 w 12653"/>
              <a:gd name="connsiteY126" fmla="*/ 78 h 4040"/>
              <a:gd name="connsiteX127" fmla="*/ 12574 w 12653"/>
              <a:gd name="connsiteY127" fmla="*/ 2825 h 4040"/>
              <a:gd name="connsiteX128" fmla="*/ 12574 w 12653"/>
              <a:gd name="connsiteY128" fmla="*/ 2786 h 4040"/>
              <a:gd name="connsiteX129" fmla="*/ 12615 w 12653"/>
              <a:gd name="connsiteY129" fmla="*/ 2786 h 4040"/>
              <a:gd name="connsiteX130" fmla="*/ 12615 w 12653"/>
              <a:gd name="connsiteY130" fmla="*/ 2825 h 4040"/>
              <a:gd name="connsiteX131" fmla="*/ 12574 w 12653"/>
              <a:gd name="connsiteY131" fmla="*/ 2825 h 4040"/>
              <a:gd name="connsiteX132" fmla="*/ 12492 w 12653"/>
              <a:gd name="connsiteY132" fmla="*/ 3339 h 4040"/>
              <a:gd name="connsiteX133" fmla="*/ 12492 w 12653"/>
              <a:gd name="connsiteY133" fmla="*/ 3278 h 4040"/>
              <a:gd name="connsiteX134" fmla="*/ 12571 w 12653"/>
              <a:gd name="connsiteY134" fmla="*/ 3278 h 4040"/>
              <a:gd name="connsiteX135" fmla="*/ 12571 w 12653"/>
              <a:gd name="connsiteY135" fmla="*/ 3201 h 4040"/>
              <a:gd name="connsiteX136" fmla="*/ 12630 w 12653"/>
              <a:gd name="connsiteY136" fmla="*/ 3201 h 4040"/>
              <a:gd name="connsiteX137" fmla="*/ 12630 w 12653"/>
              <a:gd name="connsiteY137" fmla="*/ 3339 h 4040"/>
              <a:gd name="connsiteX138" fmla="*/ 12492 w 12653"/>
              <a:gd name="connsiteY138" fmla="*/ 3339 h 4040"/>
              <a:gd name="connsiteX139" fmla="*/ 12492 w 12653"/>
              <a:gd name="connsiteY139" fmla="*/ 3259 h 4040"/>
              <a:gd name="connsiteX140" fmla="*/ 12492 w 12653"/>
              <a:gd name="connsiteY140" fmla="*/ 3201 h 4040"/>
              <a:gd name="connsiteX141" fmla="*/ 12552 w 12653"/>
              <a:gd name="connsiteY141" fmla="*/ 3201 h 4040"/>
              <a:gd name="connsiteX142" fmla="*/ 12552 w 12653"/>
              <a:gd name="connsiteY142" fmla="*/ 3259 h 4040"/>
              <a:gd name="connsiteX143" fmla="*/ 12492 w 12653"/>
              <a:gd name="connsiteY143" fmla="*/ 3259 h 4040"/>
              <a:gd name="connsiteX144" fmla="*/ 12487 w 12653"/>
              <a:gd name="connsiteY144" fmla="*/ 3084 h 4040"/>
              <a:gd name="connsiteX145" fmla="*/ 12487 w 12653"/>
              <a:gd name="connsiteY145" fmla="*/ 3021 h 4040"/>
              <a:gd name="connsiteX146" fmla="*/ 12552 w 12653"/>
              <a:gd name="connsiteY146" fmla="*/ 3021 h 4040"/>
              <a:gd name="connsiteX147" fmla="*/ 12552 w 12653"/>
              <a:gd name="connsiteY147" fmla="*/ 3084 h 4040"/>
              <a:gd name="connsiteX148" fmla="*/ 12487 w 12653"/>
              <a:gd name="connsiteY148" fmla="*/ 3084 h 4040"/>
              <a:gd name="connsiteX149" fmla="*/ 12552 w 12653"/>
              <a:gd name="connsiteY149" fmla="*/ 3106 h 4040"/>
              <a:gd name="connsiteX150" fmla="*/ 12552 w 12653"/>
              <a:gd name="connsiteY150" fmla="*/ 3177 h 4040"/>
              <a:gd name="connsiteX151" fmla="*/ 12487 w 12653"/>
              <a:gd name="connsiteY151" fmla="*/ 3177 h 4040"/>
              <a:gd name="connsiteX152" fmla="*/ 12487 w 12653"/>
              <a:gd name="connsiteY152" fmla="*/ 3106 h 4040"/>
              <a:gd name="connsiteX153" fmla="*/ 12552 w 12653"/>
              <a:gd name="connsiteY153" fmla="*/ 3106 h 4040"/>
              <a:gd name="connsiteX154" fmla="*/ 12470 w 12653"/>
              <a:gd name="connsiteY154" fmla="*/ 3196 h 4040"/>
              <a:gd name="connsiteX155" fmla="*/ 12470 w 12653"/>
              <a:gd name="connsiteY155" fmla="*/ 3259 h 4040"/>
              <a:gd name="connsiteX156" fmla="*/ 12414 w 12653"/>
              <a:gd name="connsiteY156" fmla="*/ 3259 h 4040"/>
              <a:gd name="connsiteX157" fmla="*/ 12414 w 12653"/>
              <a:gd name="connsiteY157" fmla="*/ 3196 h 4040"/>
              <a:gd name="connsiteX158" fmla="*/ 12470 w 12653"/>
              <a:gd name="connsiteY158" fmla="*/ 3196 h 4040"/>
              <a:gd name="connsiteX159" fmla="*/ 12470 w 12653"/>
              <a:gd name="connsiteY159" fmla="*/ 3106 h 4040"/>
              <a:gd name="connsiteX160" fmla="*/ 12470 w 12653"/>
              <a:gd name="connsiteY160" fmla="*/ 3177 h 4040"/>
              <a:gd name="connsiteX161" fmla="*/ 12414 w 12653"/>
              <a:gd name="connsiteY161" fmla="*/ 3177 h 4040"/>
              <a:gd name="connsiteX162" fmla="*/ 12414 w 12653"/>
              <a:gd name="connsiteY162" fmla="*/ 3106 h 4040"/>
              <a:gd name="connsiteX163" fmla="*/ 12470 w 12653"/>
              <a:gd name="connsiteY163" fmla="*/ 3106 h 4040"/>
              <a:gd name="connsiteX164" fmla="*/ 12092 w 12653"/>
              <a:gd name="connsiteY164" fmla="*/ 3324 h 4040"/>
              <a:gd name="connsiteX165" fmla="*/ 12092 w 12653"/>
              <a:gd name="connsiteY165" fmla="*/ 3283 h 4040"/>
              <a:gd name="connsiteX166" fmla="*/ 12133 w 12653"/>
              <a:gd name="connsiteY166" fmla="*/ 3283 h 4040"/>
              <a:gd name="connsiteX167" fmla="*/ 12133 w 12653"/>
              <a:gd name="connsiteY167" fmla="*/ 3324 h 4040"/>
              <a:gd name="connsiteX168" fmla="*/ 12092 w 12653"/>
              <a:gd name="connsiteY168" fmla="*/ 3324 h 4040"/>
              <a:gd name="connsiteX169" fmla="*/ 240 w 12653"/>
              <a:gd name="connsiteY169" fmla="*/ 3196 h 4040"/>
              <a:gd name="connsiteX170" fmla="*/ 240 w 12653"/>
              <a:gd name="connsiteY170" fmla="*/ 3259 h 4040"/>
              <a:gd name="connsiteX171" fmla="*/ 184 w 12653"/>
              <a:gd name="connsiteY171" fmla="*/ 3259 h 4040"/>
              <a:gd name="connsiteX172" fmla="*/ 184 w 12653"/>
              <a:gd name="connsiteY172" fmla="*/ 3196 h 4040"/>
              <a:gd name="connsiteX173" fmla="*/ 240 w 12653"/>
              <a:gd name="connsiteY173" fmla="*/ 3196 h 4040"/>
              <a:gd name="connsiteX174" fmla="*/ 240 w 12653"/>
              <a:gd name="connsiteY174" fmla="*/ 3106 h 4040"/>
              <a:gd name="connsiteX175" fmla="*/ 240 w 12653"/>
              <a:gd name="connsiteY175" fmla="*/ 3177 h 4040"/>
              <a:gd name="connsiteX176" fmla="*/ 184 w 12653"/>
              <a:gd name="connsiteY176" fmla="*/ 3177 h 4040"/>
              <a:gd name="connsiteX177" fmla="*/ 184 w 12653"/>
              <a:gd name="connsiteY177" fmla="*/ 3106 h 4040"/>
              <a:gd name="connsiteX178" fmla="*/ 240 w 12653"/>
              <a:gd name="connsiteY178" fmla="*/ 3106 h 4040"/>
              <a:gd name="connsiteX179" fmla="*/ 102 w 12653"/>
              <a:gd name="connsiteY179" fmla="*/ 3084 h 4040"/>
              <a:gd name="connsiteX180" fmla="*/ 102 w 12653"/>
              <a:gd name="connsiteY180" fmla="*/ 3021 h 4040"/>
              <a:gd name="connsiteX181" fmla="*/ 166 w 12653"/>
              <a:gd name="connsiteY181" fmla="*/ 3021 h 4040"/>
              <a:gd name="connsiteX182" fmla="*/ 166 w 12653"/>
              <a:gd name="connsiteY182" fmla="*/ 3084 h 4040"/>
              <a:gd name="connsiteX183" fmla="*/ 102 w 12653"/>
              <a:gd name="connsiteY183" fmla="*/ 3084 h 4040"/>
              <a:gd name="connsiteX184" fmla="*/ 102 w 12653"/>
              <a:gd name="connsiteY184" fmla="*/ 3177 h 4040"/>
              <a:gd name="connsiteX185" fmla="*/ 102 w 12653"/>
              <a:gd name="connsiteY185" fmla="*/ 3106 h 4040"/>
              <a:gd name="connsiteX186" fmla="*/ 166 w 12653"/>
              <a:gd name="connsiteY186" fmla="*/ 3106 h 4040"/>
              <a:gd name="connsiteX187" fmla="*/ 166 w 12653"/>
              <a:gd name="connsiteY187" fmla="*/ 3177 h 4040"/>
              <a:gd name="connsiteX188" fmla="*/ 102 w 12653"/>
              <a:gd name="connsiteY188" fmla="*/ 3177 h 4040"/>
              <a:gd name="connsiteX189" fmla="*/ 102 w 12653"/>
              <a:gd name="connsiteY189" fmla="*/ 3259 h 4040"/>
              <a:gd name="connsiteX190" fmla="*/ 102 w 12653"/>
              <a:gd name="connsiteY190" fmla="*/ 3201 h 4040"/>
              <a:gd name="connsiteX191" fmla="*/ 162 w 12653"/>
              <a:gd name="connsiteY191" fmla="*/ 3201 h 4040"/>
              <a:gd name="connsiteX192" fmla="*/ 162 w 12653"/>
              <a:gd name="connsiteY192" fmla="*/ 3259 h 4040"/>
              <a:gd name="connsiteX193" fmla="*/ 102 w 12653"/>
              <a:gd name="connsiteY193" fmla="*/ 3259 h 4040"/>
              <a:gd name="connsiteX194" fmla="*/ 162 w 12653"/>
              <a:gd name="connsiteY194" fmla="*/ 3278 h 4040"/>
              <a:gd name="connsiteX195" fmla="*/ 162 w 12653"/>
              <a:gd name="connsiteY195" fmla="*/ 3339 h 4040"/>
              <a:gd name="connsiteX196" fmla="*/ 24 w 12653"/>
              <a:gd name="connsiteY196" fmla="*/ 3339 h 4040"/>
              <a:gd name="connsiteX197" fmla="*/ 24 w 12653"/>
              <a:gd name="connsiteY197" fmla="*/ 3201 h 4040"/>
              <a:gd name="connsiteX198" fmla="*/ 82 w 12653"/>
              <a:gd name="connsiteY198" fmla="*/ 3201 h 4040"/>
              <a:gd name="connsiteX199" fmla="*/ 82 w 12653"/>
              <a:gd name="connsiteY199" fmla="*/ 3278 h 4040"/>
              <a:gd name="connsiteX200" fmla="*/ 162 w 12653"/>
              <a:gd name="connsiteY200" fmla="*/ 3278 h 4040"/>
              <a:gd name="connsiteX201" fmla="*/ 80 w 12653"/>
              <a:gd name="connsiteY201" fmla="*/ 536 h 4040"/>
              <a:gd name="connsiteX202" fmla="*/ 80 w 12653"/>
              <a:gd name="connsiteY202" fmla="*/ 575 h 4040"/>
              <a:gd name="connsiteX203" fmla="*/ 39 w 12653"/>
              <a:gd name="connsiteY203" fmla="*/ 575 h 4040"/>
              <a:gd name="connsiteX204" fmla="*/ 39 w 12653"/>
              <a:gd name="connsiteY204" fmla="*/ 536 h 4040"/>
              <a:gd name="connsiteX205" fmla="*/ 80 w 12653"/>
              <a:gd name="connsiteY205" fmla="*/ 536 h 4040"/>
              <a:gd name="connsiteX206" fmla="*/ 162 w 12653"/>
              <a:gd name="connsiteY206" fmla="*/ 22 h 4040"/>
              <a:gd name="connsiteX207" fmla="*/ 162 w 12653"/>
              <a:gd name="connsiteY207" fmla="*/ 82 h 4040"/>
              <a:gd name="connsiteX208" fmla="*/ 82 w 12653"/>
              <a:gd name="connsiteY208" fmla="*/ 82 h 4040"/>
              <a:gd name="connsiteX209" fmla="*/ 82 w 12653"/>
              <a:gd name="connsiteY209" fmla="*/ 160 h 4040"/>
              <a:gd name="connsiteX210" fmla="*/ 24 w 12653"/>
              <a:gd name="connsiteY210" fmla="*/ 160 h 4040"/>
              <a:gd name="connsiteX211" fmla="*/ 24 w 12653"/>
              <a:gd name="connsiteY211" fmla="*/ 22 h 4040"/>
              <a:gd name="connsiteX212" fmla="*/ 162 w 12653"/>
              <a:gd name="connsiteY212" fmla="*/ 22 h 4040"/>
              <a:gd name="connsiteX213" fmla="*/ 162 w 12653"/>
              <a:gd name="connsiteY213" fmla="*/ 102 h 4040"/>
              <a:gd name="connsiteX214" fmla="*/ 162 w 12653"/>
              <a:gd name="connsiteY214" fmla="*/ 160 h 4040"/>
              <a:gd name="connsiteX215" fmla="*/ 102 w 12653"/>
              <a:gd name="connsiteY215" fmla="*/ 160 h 4040"/>
              <a:gd name="connsiteX216" fmla="*/ 102 w 12653"/>
              <a:gd name="connsiteY216" fmla="*/ 102 h 4040"/>
              <a:gd name="connsiteX217" fmla="*/ 162 w 12653"/>
              <a:gd name="connsiteY217" fmla="*/ 102 h 4040"/>
              <a:gd name="connsiteX218" fmla="*/ 166 w 12653"/>
              <a:gd name="connsiteY218" fmla="*/ 277 h 4040"/>
              <a:gd name="connsiteX219" fmla="*/ 166 w 12653"/>
              <a:gd name="connsiteY219" fmla="*/ 339 h 4040"/>
              <a:gd name="connsiteX220" fmla="*/ 102 w 12653"/>
              <a:gd name="connsiteY220" fmla="*/ 339 h 4040"/>
              <a:gd name="connsiteX221" fmla="*/ 102 w 12653"/>
              <a:gd name="connsiteY221" fmla="*/ 277 h 4040"/>
              <a:gd name="connsiteX222" fmla="*/ 166 w 12653"/>
              <a:gd name="connsiteY222" fmla="*/ 277 h 4040"/>
              <a:gd name="connsiteX223" fmla="*/ 102 w 12653"/>
              <a:gd name="connsiteY223" fmla="*/ 255 h 4040"/>
              <a:gd name="connsiteX224" fmla="*/ 102 w 12653"/>
              <a:gd name="connsiteY224" fmla="*/ 184 h 4040"/>
              <a:gd name="connsiteX225" fmla="*/ 166 w 12653"/>
              <a:gd name="connsiteY225" fmla="*/ 184 h 4040"/>
              <a:gd name="connsiteX226" fmla="*/ 166 w 12653"/>
              <a:gd name="connsiteY226" fmla="*/ 255 h 4040"/>
              <a:gd name="connsiteX227" fmla="*/ 102 w 12653"/>
              <a:gd name="connsiteY227" fmla="*/ 255 h 4040"/>
              <a:gd name="connsiteX228" fmla="*/ 184 w 12653"/>
              <a:gd name="connsiteY228" fmla="*/ 255 h 4040"/>
              <a:gd name="connsiteX229" fmla="*/ 184 w 12653"/>
              <a:gd name="connsiteY229" fmla="*/ 184 h 4040"/>
              <a:gd name="connsiteX230" fmla="*/ 240 w 12653"/>
              <a:gd name="connsiteY230" fmla="*/ 184 h 4040"/>
              <a:gd name="connsiteX231" fmla="*/ 240 w 12653"/>
              <a:gd name="connsiteY231" fmla="*/ 255 h 4040"/>
              <a:gd name="connsiteX232" fmla="*/ 184 w 12653"/>
              <a:gd name="connsiteY232" fmla="*/ 255 h 4040"/>
              <a:gd name="connsiteX233" fmla="*/ 184 w 12653"/>
              <a:gd name="connsiteY233" fmla="*/ 164 h 4040"/>
              <a:gd name="connsiteX234" fmla="*/ 184 w 12653"/>
              <a:gd name="connsiteY234" fmla="*/ 102 h 4040"/>
              <a:gd name="connsiteX235" fmla="*/ 240 w 12653"/>
              <a:gd name="connsiteY235" fmla="*/ 102 h 4040"/>
              <a:gd name="connsiteX236" fmla="*/ 240 w 12653"/>
              <a:gd name="connsiteY236" fmla="*/ 164 h 4040"/>
              <a:gd name="connsiteX237" fmla="*/ 184 w 12653"/>
              <a:gd name="connsiteY237" fmla="*/ 164 h 4040"/>
              <a:gd name="connsiteX238" fmla="*/ 561 w 12653"/>
              <a:gd name="connsiteY238" fmla="*/ 37 h 4040"/>
              <a:gd name="connsiteX239" fmla="*/ 561 w 12653"/>
              <a:gd name="connsiteY239" fmla="*/ 78 h 4040"/>
              <a:gd name="connsiteX240" fmla="*/ 520 w 12653"/>
              <a:gd name="connsiteY240" fmla="*/ 78 h 4040"/>
              <a:gd name="connsiteX241" fmla="*/ 520 w 12653"/>
              <a:gd name="connsiteY241" fmla="*/ 37 h 4040"/>
              <a:gd name="connsiteX242" fmla="*/ 561 w 12653"/>
              <a:gd name="connsiteY242" fmla="*/ 37 h 4040"/>
              <a:gd name="connsiteX243" fmla="*/ 12414 w 12653"/>
              <a:gd name="connsiteY243" fmla="*/ 164 h 4040"/>
              <a:gd name="connsiteX244" fmla="*/ 12414 w 12653"/>
              <a:gd name="connsiteY244" fmla="*/ 102 h 4040"/>
              <a:gd name="connsiteX245" fmla="*/ 12470 w 12653"/>
              <a:gd name="connsiteY245" fmla="*/ 102 h 4040"/>
              <a:gd name="connsiteX246" fmla="*/ 12470 w 12653"/>
              <a:gd name="connsiteY246" fmla="*/ 164 h 4040"/>
              <a:gd name="connsiteX247" fmla="*/ 12414 w 12653"/>
              <a:gd name="connsiteY247" fmla="*/ 164 h 4040"/>
              <a:gd name="connsiteX248" fmla="*/ 12414 w 12653"/>
              <a:gd name="connsiteY248" fmla="*/ 255 h 4040"/>
              <a:gd name="connsiteX249" fmla="*/ 12414 w 12653"/>
              <a:gd name="connsiteY249" fmla="*/ 184 h 4040"/>
              <a:gd name="connsiteX250" fmla="*/ 12470 w 12653"/>
              <a:gd name="connsiteY250" fmla="*/ 184 h 4040"/>
              <a:gd name="connsiteX251" fmla="*/ 12470 w 12653"/>
              <a:gd name="connsiteY251" fmla="*/ 255 h 4040"/>
              <a:gd name="connsiteX252" fmla="*/ 12414 w 12653"/>
              <a:gd name="connsiteY252" fmla="*/ 255 h 4040"/>
              <a:gd name="connsiteX253" fmla="*/ 12552 w 12653"/>
              <a:gd name="connsiteY253" fmla="*/ 596 h 4040"/>
              <a:gd name="connsiteX254" fmla="*/ 12552 w 12653"/>
              <a:gd name="connsiteY254" fmla="*/ 674 h 4040"/>
              <a:gd name="connsiteX255" fmla="*/ 12612 w 12653"/>
              <a:gd name="connsiteY255" fmla="*/ 674 h 4040"/>
              <a:gd name="connsiteX256" fmla="*/ 12612 w 12653"/>
              <a:gd name="connsiteY256" fmla="*/ 2687 h 4040"/>
              <a:gd name="connsiteX257" fmla="*/ 12552 w 12653"/>
              <a:gd name="connsiteY257" fmla="*/ 2687 h 4040"/>
              <a:gd name="connsiteX258" fmla="*/ 12552 w 12653"/>
              <a:gd name="connsiteY258" fmla="*/ 2765 h 4040"/>
              <a:gd name="connsiteX259" fmla="*/ 12500 w 12653"/>
              <a:gd name="connsiteY259" fmla="*/ 2765 h 4040"/>
              <a:gd name="connsiteX260" fmla="*/ 12500 w 12653"/>
              <a:gd name="connsiteY260" fmla="*/ 2916 h 4040"/>
              <a:gd name="connsiteX261" fmla="*/ 12628 w 12653"/>
              <a:gd name="connsiteY261" fmla="*/ 2916 h 4040"/>
              <a:gd name="connsiteX262" fmla="*/ 12628 w 12653"/>
              <a:gd name="connsiteY262" fmla="*/ 3084 h 4040"/>
              <a:gd name="connsiteX263" fmla="*/ 12571 w 12653"/>
              <a:gd name="connsiteY263" fmla="*/ 3084 h 4040"/>
              <a:gd name="connsiteX264" fmla="*/ 12571 w 12653"/>
              <a:gd name="connsiteY264" fmla="*/ 3002 h 4040"/>
              <a:gd name="connsiteX265" fmla="*/ 12470 w 12653"/>
              <a:gd name="connsiteY265" fmla="*/ 3002 h 4040"/>
              <a:gd name="connsiteX266" fmla="*/ 12470 w 12653"/>
              <a:gd name="connsiteY266" fmla="*/ 3084 h 4040"/>
              <a:gd name="connsiteX267" fmla="*/ 12392 w 12653"/>
              <a:gd name="connsiteY267" fmla="*/ 3084 h 4040"/>
              <a:gd name="connsiteX268" fmla="*/ 12392 w 12653"/>
              <a:gd name="connsiteY268" fmla="*/ 3177 h 4040"/>
              <a:gd name="connsiteX269" fmla="*/ 12300 w 12653"/>
              <a:gd name="connsiteY269" fmla="*/ 3177 h 4040"/>
              <a:gd name="connsiteX270" fmla="*/ 12300 w 12653"/>
              <a:gd name="connsiteY270" fmla="*/ 3278 h 4040"/>
              <a:gd name="connsiteX271" fmla="*/ 12392 w 12653"/>
              <a:gd name="connsiteY271" fmla="*/ 3278 h 4040"/>
              <a:gd name="connsiteX272" fmla="*/ 12392 w 12653"/>
              <a:gd name="connsiteY272" fmla="*/ 3337 h 4040"/>
              <a:gd name="connsiteX273" fmla="*/ 12224 w 12653"/>
              <a:gd name="connsiteY273" fmla="*/ 3337 h 4040"/>
              <a:gd name="connsiteX274" fmla="*/ 12224 w 12653"/>
              <a:gd name="connsiteY274" fmla="*/ 3209 h 4040"/>
              <a:gd name="connsiteX275" fmla="*/ 12071 w 12653"/>
              <a:gd name="connsiteY275" fmla="*/ 3209 h 4040"/>
              <a:gd name="connsiteX276" fmla="*/ 12071 w 12653"/>
              <a:gd name="connsiteY276" fmla="*/ 3964 h 4040"/>
              <a:gd name="connsiteX277" fmla="*/ 11995 w 12653"/>
              <a:gd name="connsiteY277" fmla="*/ 3964 h 4040"/>
              <a:gd name="connsiteX278" fmla="*/ 11995 w 12653"/>
              <a:gd name="connsiteY278" fmla="*/ 4025 h 4040"/>
              <a:gd name="connsiteX279" fmla="*/ 658 w 12653"/>
              <a:gd name="connsiteY279" fmla="*/ 4025 h 4040"/>
              <a:gd name="connsiteX280" fmla="*/ 658 w 12653"/>
              <a:gd name="connsiteY280" fmla="*/ 3964 h 4040"/>
              <a:gd name="connsiteX281" fmla="*/ 583 w 12653"/>
              <a:gd name="connsiteY281" fmla="*/ 3964 h 4040"/>
              <a:gd name="connsiteX282" fmla="*/ 583 w 12653"/>
              <a:gd name="connsiteY282" fmla="*/ 3912 h 4040"/>
              <a:gd name="connsiteX283" fmla="*/ 430 w 12653"/>
              <a:gd name="connsiteY283" fmla="*/ 3912 h 4040"/>
              <a:gd name="connsiteX284" fmla="*/ 430 w 12653"/>
              <a:gd name="connsiteY284" fmla="*/ 4040 h 4040"/>
              <a:gd name="connsiteX285" fmla="*/ 261 w 12653"/>
              <a:gd name="connsiteY285" fmla="*/ 4040 h 4040"/>
              <a:gd name="connsiteX286" fmla="*/ 261 w 12653"/>
              <a:gd name="connsiteY286" fmla="*/ 3981 h 4040"/>
              <a:gd name="connsiteX287" fmla="*/ 354 w 12653"/>
              <a:gd name="connsiteY287" fmla="*/ 3981 h 4040"/>
              <a:gd name="connsiteX288" fmla="*/ 354 w 12653"/>
              <a:gd name="connsiteY288" fmla="*/ 3880 h 4040"/>
              <a:gd name="connsiteX289" fmla="*/ 261 w 12653"/>
              <a:gd name="connsiteY289" fmla="*/ 3880 h 4040"/>
              <a:gd name="connsiteX290" fmla="*/ 261 w 12653"/>
              <a:gd name="connsiteY290" fmla="*/ 3787 h 4040"/>
              <a:gd name="connsiteX291" fmla="*/ 184 w 12653"/>
              <a:gd name="connsiteY291" fmla="*/ 3787 h 4040"/>
              <a:gd name="connsiteX292" fmla="*/ 184 w 12653"/>
              <a:gd name="connsiteY292" fmla="*/ 3705 h 4040"/>
              <a:gd name="connsiteX293" fmla="*/ 82 w 12653"/>
              <a:gd name="connsiteY293" fmla="*/ 3705 h 4040"/>
              <a:gd name="connsiteX294" fmla="*/ 82 w 12653"/>
              <a:gd name="connsiteY294" fmla="*/ 3787 h 4040"/>
              <a:gd name="connsiteX295" fmla="*/ 26 w 12653"/>
              <a:gd name="connsiteY295" fmla="*/ 3787 h 4040"/>
              <a:gd name="connsiteX296" fmla="*/ 26 w 12653"/>
              <a:gd name="connsiteY296" fmla="*/ 3619 h 4040"/>
              <a:gd name="connsiteX297" fmla="*/ 153 w 12653"/>
              <a:gd name="connsiteY297" fmla="*/ 3619 h 4040"/>
              <a:gd name="connsiteX298" fmla="*/ 153 w 12653"/>
              <a:gd name="connsiteY298" fmla="*/ 3468 h 4040"/>
              <a:gd name="connsiteX299" fmla="*/ 102 w 12653"/>
              <a:gd name="connsiteY299" fmla="*/ 3468 h 4040"/>
              <a:gd name="connsiteX300" fmla="*/ 102 w 12653"/>
              <a:gd name="connsiteY300" fmla="*/ 3390 h 4040"/>
              <a:gd name="connsiteX301" fmla="*/ 41 w 12653"/>
              <a:gd name="connsiteY301" fmla="*/ 3390 h 4040"/>
              <a:gd name="connsiteX302" fmla="*/ 41 w 12653"/>
              <a:gd name="connsiteY302" fmla="*/ 674 h 4040"/>
              <a:gd name="connsiteX303" fmla="*/ 102 w 12653"/>
              <a:gd name="connsiteY303" fmla="*/ 674 h 4040"/>
              <a:gd name="connsiteX304" fmla="*/ 102 w 12653"/>
              <a:gd name="connsiteY304" fmla="*/ 596 h 4040"/>
              <a:gd name="connsiteX305" fmla="*/ 153 w 12653"/>
              <a:gd name="connsiteY305" fmla="*/ 596 h 4040"/>
              <a:gd name="connsiteX306" fmla="*/ 153 w 12653"/>
              <a:gd name="connsiteY306" fmla="*/ 445 h 4040"/>
              <a:gd name="connsiteX307" fmla="*/ 26 w 12653"/>
              <a:gd name="connsiteY307" fmla="*/ 445 h 4040"/>
              <a:gd name="connsiteX308" fmla="*/ 26 w 12653"/>
              <a:gd name="connsiteY308" fmla="*/ 277 h 4040"/>
              <a:gd name="connsiteX309" fmla="*/ 82 w 12653"/>
              <a:gd name="connsiteY309" fmla="*/ 277 h 4040"/>
              <a:gd name="connsiteX310" fmla="*/ 82 w 12653"/>
              <a:gd name="connsiteY310" fmla="*/ 359 h 4040"/>
              <a:gd name="connsiteX311" fmla="*/ 184 w 12653"/>
              <a:gd name="connsiteY311" fmla="*/ 359 h 4040"/>
              <a:gd name="connsiteX312" fmla="*/ 184 w 12653"/>
              <a:gd name="connsiteY312" fmla="*/ 277 h 4040"/>
              <a:gd name="connsiteX313" fmla="*/ 261 w 12653"/>
              <a:gd name="connsiteY313" fmla="*/ 277 h 4040"/>
              <a:gd name="connsiteX314" fmla="*/ 261 w 12653"/>
              <a:gd name="connsiteY314" fmla="*/ 184 h 4040"/>
              <a:gd name="connsiteX315" fmla="*/ 354 w 12653"/>
              <a:gd name="connsiteY315" fmla="*/ 184 h 4040"/>
              <a:gd name="connsiteX316" fmla="*/ 354 w 12653"/>
              <a:gd name="connsiteY316" fmla="*/ 82 h 4040"/>
              <a:gd name="connsiteX317" fmla="*/ 261 w 12653"/>
              <a:gd name="connsiteY317" fmla="*/ 82 h 4040"/>
              <a:gd name="connsiteX318" fmla="*/ 261 w 12653"/>
              <a:gd name="connsiteY318" fmla="*/ 24 h 4040"/>
              <a:gd name="connsiteX319" fmla="*/ 430 w 12653"/>
              <a:gd name="connsiteY319" fmla="*/ 24 h 4040"/>
              <a:gd name="connsiteX320" fmla="*/ 430 w 12653"/>
              <a:gd name="connsiteY320" fmla="*/ 151 h 4040"/>
              <a:gd name="connsiteX321" fmla="*/ 583 w 12653"/>
              <a:gd name="connsiteY321" fmla="*/ 151 h 4040"/>
              <a:gd name="connsiteX322" fmla="*/ 583 w 12653"/>
              <a:gd name="connsiteY322" fmla="*/ 100 h 4040"/>
              <a:gd name="connsiteX323" fmla="*/ 658 w 12653"/>
              <a:gd name="connsiteY323" fmla="*/ 100 h 4040"/>
              <a:gd name="connsiteX324" fmla="*/ 658 w 12653"/>
              <a:gd name="connsiteY324" fmla="*/ 39 h 4040"/>
              <a:gd name="connsiteX325" fmla="*/ 11995 w 12653"/>
              <a:gd name="connsiteY325" fmla="*/ 39 h 4040"/>
              <a:gd name="connsiteX326" fmla="*/ 11995 w 12653"/>
              <a:gd name="connsiteY326" fmla="*/ 100 h 4040"/>
              <a:gd name="connsiteX327" fmla="*/ 12071 w 12653"/>
              <a:gd name="connsiteY327" fmla="*/ 100 h 4040"/>
              <a:gd name="connsiteX328" fmla="*/ 12071 w 12653"/>
              <a:gd name="connsiteY328" fmla="*/ 151 h 4040"/>
              <a:gd name="connsiteX329" fmla="*/ 12224 w 12653"/>
              <a:gd name="connsiteY329" fmla="*/ 151 h 4040"/>
              <a:gd name="connsiteX330" fmla="*/ 12224 w 12653"/>
              <a:gd name="connsiteY330" fmla="*/ 24 h 4040"/>
              <a:gd name="connsiteX331" fmla="*/ 12392 w 12653"/>
              <a:gd name="connsiteY331" fmla="*/ 24 h 4040"/>
              <a:gd name="connsiteX332" fmla="*/ 12392 w 12653"/>
              <a:gd name="connsiteY332" fmla="*/ 82 h 4040"/>
              <a:gd name="connsiteX333" fmla="*/ 12300 w 12653"/>
              <a:gd name="connsiteY333" fmla="*/ 82 h 4040"/>
              <a:gd name="connsiteX334" fmla="*/ 12300 w 12653"/>
              <a:gd name="connsiteY334" fmla="*/ 184 h 4040"/>
              <a:gd name="connsiteX335" fmla="*/ 12392 w 12653"/>
              <a:gd name="connsiteY335" fmla="*/ 184 h 4040"/>
              <a:gd name="connsiteX336" fmla="*/ 12392 w 12653"/>
              <a:gd name="connsiteY336" fmla="*/ 277 h 4040"/>
              <a:gd name="connsiteX337" fmla="*/ 12470 w 12653"/>
              <a:gd name="connsiteY337" fmla="*/ 277 h 4040"/>
              <a:gd name="connsiteX338" fmla="*/ 12470 w 12653"/>
              <a:gd name="connsiteY338" fmla="*/ 359 h 4040"/>
              <a:gd name="connsiteX339" fmla="*/ 12571 w 12653"/>
              <a:gd name="connsiteY339" fmla="*/ 359 h 4040"/>
              <a:gd name="connsiteX340" fmla="*/ 12571 w 12653"/>
              <a:gd name="connsiteY340" fmla="*/ 277 h 4040"/>
              <a:gd name="connsiteX341" fmla="*/ 12628 w 12653"/>
              <a:gd name="connsiteY341" fmla="*/ 277 h 4040"/>
              <a:gd name="connsiteX342" fmla="*/ 12628 w 12653"/>
              <a:gd name="connsiteY342" fmla="*/ 445 h 4040"/>
              <a:gd name="connsiteX343" fmla="*/ 12500 w 12653"/>
              <a:gd name="connsiteY343" fmla="*/ 445 h 4040"/>
              <a:gd name="connsiteX344" fmla="*/ 12500 w 12653"/>
              <a:gd name="connsiteY344" fmla="*/ 596 h 4040"/>
              <a:gd name="connsiteX345" fmla="*/ 12552 w 12653"/>
              <a:gd name="connsiteY345" fmla="*/ 596 h 4040"/>
              <a:gd name="connsiteX346" fmla="*/ 261 w 12653"/>
              <a:gd name="connsiteY346" fmla="*/ 3962 h 4040"/>
              <a:gd name="connsiteX347" fmla="*/ 261 w 12653"/>
              <a:gd name="connsiteY347" fmla="*/ 3899 h 4040"/>
              <a:gd name="connsiteX348" fmla="*/ 335 w 12653"/>
              <a:gd name="connsiteY348" fmla="*/ 3899 h 4040"/>
              <a:gd name="connsiteX349" fmla="*/ 335 w 12653"/>
              <a:gd name="connsiteY349" fmla="*/ 3962 h 4040"/>
              <a:gd name="connsiteX350" fmla="*/ 261 w 12653"/>
              <a:gd name="connsiteY350" fmla="*/ 3962 h 4040"/>
              <a:gd name="connsiteX351" fmla="*/ 261 w 12653"/>
              <a:gd name="connsiteY351" fmla="*/ 102 h 4040"/>
              <a:gd name="connsiteX352" fmla="*/ 335 w 12653"/>
              <a:gd name="connsiteY352" fmla="*/ 102 h 4040"/>
              <a:gd name="connsiteX353" fmla="*/ 335 w 12653"/>
              <a:gd name="connsiteY353" fmla="*/ 164 h 4040"/>
              <a:gd name="connsiteX354" fmla="*/ 261 w 12653"/>
              <a:gd name="connsiteY354" fmla="*/ 164 h 4040"/>
              <a:gd name="connsiteX355" fmla="*/ 261 w 12653"/>
              <a:gd name="connsiteY355" fmla="*/ 102 h 4040"/>
              <a:gd name="connsiteX356" fmla="*/ 12392 w 12653"/>
              <a:gd name="connsiteY356" fmla="*/ 102 h 4040"/>
              <a:gd name="connsiteX357" fmla="*/ 12392 w 12653"/>
              <a:gd name="connsiteY357" fmla="*/ 164 h 4040"/>
              <a:gd name="connsiteX358" fmla="*/ 12319 w 12653"/>
              <a:gd name="connsiteY358" fmla="*/ 164 h 4040"/>
              <a:gd name="connsiteX359" fmla="*/ 12319 w 12653"/>
              <a:gd name="connsiteY359" fmla="*/ 102 h 4040"/>
              <a:gd name="connsiteX360" fmla="*/ 12392 w 12653"/>
              <a:gd name="connsiteY360" fmla="*/ 102 h 4040"/>
              <a:gd name="connsiteX361" fmla="*/ 12392 w 12653"/>
              <a:gd name="connsiteY361" fmla="*/ 3899 h 4040"/>
              <a:gd name="connsiteX362" fmla="*/ 12392 w 12653"/>
              <a:gd name="connsiteY362" fmla="*/ 3962 h 4040"/>
              <a:gd name="connsiteX363" fmla="*/ 12319 w 12653"/>
              <a:gd name="connsiteY363" fmla="*/ 3962 h 4040"/>
              <a:gd name="connsiteX364" fmla="*/ 12319 w 12653"/>
              <a:gd name="connsiteY364" fmla="*/ 3899 h 4040"/>
              <a:gd name="connsiteX365" fmla="*/ 12392 w 12653"/>
              <a:gd name="connsiteY365" fmla="*/ 3899 h 4040"/>
              <a:gd name="connsiteX366" fmla="*/ 12552 w 12653"/>
              <a:gd name="connsiteY366" fmla="*/ 277 h 4040"/>
              <a:gd name="connsiteX367" fmla="*/ 12552 w 12653"/>
              <a:gd name="connsiteY367" fmla="*/ 339 h 4040"/>
              <a:gd name="connsiteX368" fmla="*/ 12487 w 12653"/>
              <a:gd name="connsiteY368" fmla="*/ 339 h 4040"/>
              <a:gd name="connsiteX369" fmla="*/ 12487 w 12653"/>
              <a:gd name="connsiteY369" fmla="*/ 277 h 4040"/>
              <a:gd name="connsiteX370" fmla="*/ 12552 w 12653"/>
              <a:gd name="connsiteY370" fmla="*/ 277 h 4040"/>
              <a:gd name="connsiteX371" fmla="*/ 12552 w 12653"/>
              <a:gd name="connsiteY371" fmla="*/ 184 h 4040"/>
              <a:gd name="connsiteX372" fmla="*/ 12552 w 12653"/>
              <a:gd name="connsiteY372" fmla="*/ 255 h 4040"/>
              <a:gd name="connsiteX373" fmla="*/ 12487 w 12653"/>
              <a:gd name="connsiteY373" fmla="*/ 255 h 4040"/>
              <a:gd name="connsiteX374" fmla="*/ 12487 w 12653"/>
              <a:gd name="connsiteY374" fmla="*/ 184 h 4040"/>
              <a:gd name="connsiteX375" fmla="*/ 12552 w 12653"/>
              <a:gd name="connsiteY375" fmla="*/ 184 h 4040"/>
              <a:gd name="connsiteX376" fmla="*/ 12552 w 12653"/>
              <a:gd name="connsiteY376" fmla="*/ 102 h 4040"/>
              <a:gd name="connsiteX377" fmla="*/ 12552 w 12653"/>
              <a:gd name="connsiteY377" fmla="*/ 160 h 4040"/>
              <a:gd name="connsiteX378" fmla="*/ 12492 w 12653"/>
              <a:gd name="connsiteY378" fmla="*/ 160 h 4040"/>
              <a:gd name="connsiteX379" fmla="*/ 12492 w 12653"/>
              <a:gd name="connsiteY379" fmla="*/ 102 h 4040"/>
              <a:gd name="connsiteX380" fmla="*/ 12552 w 12653"/>
              <a:gd name="connsiteY380" fmla="*/ 102 h 4040"/>
              <a:gd name="connsiteX381" fmla="*/ 12492 w 12653"/>
              <a:gd name="connsiteY381" fmla="*/ 82 h 4040"/>
              <a:gd name="connsiteX382" fmla="*/ 12492 w 12653"/>
              <a:gd name="connsiteY382" fmla="*/ 22 h 4040"/>
              <a:gd name="connsiteX383" fmla="*/ 12630 w 12653"/>
              <a:gd name="connsiteY383" fmla="*/ 22 h 4040"/>
              <a:gd name="connsiteX384" fmla="*/ 12630 w 12653"/>
              <a:gd name="connsiteY384" fmla="*/ 160 h 4040"/>
              <a:gd name="connsiteX385" fmla="*/ 12571 w 12653"/>
              <a:gd name="connsiteY385" fmla="*/ 160 h 4040"/>
              <a:gd name="connsiteX386" fmla="*/ 12571 w 12653"/>
              <a:gd name="connsiteY386" fmla="*/ 82 h 4040"/>
              <a:gd name="connsiteX387" fmla="*/ 12492 w 12653"/>
              <a:gd name="connsiteY387" fmla="*/ 82 h 4040"/>
              <a:gd name="connsiteX388" fmla="*/ 80 w 12653"/>
              <a:gd name="connsiteY388" fmla="*/ 3489 h 4040"/>
              <a:gd name="connsiteX389" fmla="*/ 80 w 12653"/>
              <a:gd name="connsiteY389" fmla="*/ 3528 h 4040"/>
              <a:gd name="connsiteX390" fmla="*/ 39 w 12653"/>
              <a:gd name="connsiteY390" fmla="*/ 3528 h 4040"/>
              <a:gd name="connsiteX391" fmla="*/ 39 w 12653"/>
              <a:gd name="connsiteY391" fmla="*/ 3489 h 4040"/>
              <a:gd name="connsiteX392" fmla="*/ 80 w 12653"/>
              <a:gd name="connsiteY392" fmla="*/ 3489 h 4040"/>
              <a:gd name="connsiteX393" fmla="*/ 12574 w 12653"/>
              <a:gd name="connsiteY393" fmla="*/ 575 h 4040"/>
              <a:gd name="connsiteX394" fmla="*/ 12574 w 12653"/>
              <a:gd name="connsiteY394" fmla="*/ 536 h 4040"/>
              <a:gd name="connsiteX395" fmla="*/ 12615 w 12653"/>
              <a:gd name="connsiteY395" fmla="*/ 536 h 4040"/>
              <a:gd name="connsiteX396" fmla="*/ 12615 w 12653"/>
              <a:gd name="connsiteY396" fmla="*/ 575 h 4040"/>
              <a:gd name="connsiteX397" fmla="*/ 12574 w 12653"/>
              <a:gd name="connsiteY397" fmla="*/ 575 h 4040"/>
              <a:gd name="connsiteX0" fmla="*/ 12653 w 12653"/>
              <a:gd name="connsiteY0" fmla="*/ 182 h 4040"/>
              <a:gd name="connsiteX1" fmla="*/ 12653 w 12653"/>
              <a:gd name="connsiteY1" fmla="*/ 0 h 4040"/>
              <a:gd name="connsiteX2" fmla="*/ 12470 w 12653"/>
              <a:gd name="connsiteY2" fmla="*/ 0 h 4040"/>
              <a:gd name="connsiteX3" fmla="*/ 12470 w 12653"/>
              <a:gd name="connsiteY3" fmla="*/ 82 h 4040"/>
              <a:gd name="connsiteX4" fmla="*/ 12414 w 12653"/>
              <a:gd name="connsiteY4" fmla="*/ 82 h 4040"/>
              <a:gd name="connsiteX5" fmla="*/ 12414 w 12653"/>
              <a:gd name="connsiteY5" fmla="*/ 0 h 4040"/>
              <a:gd name="connsiteX6" fmla="*/ 12202 w 12653"/>
              <a:gd name="connsiteY6" fmla="*/ 0 h 4040"/>
              <a:gd name="connsiteX7" fmla="*/ 12202 w 12653"/>
              <a:gd name="connsiteY7" fmla="*/ 130 h 4040"/>
              <a:gd name="connsiteX8" fmla="*/ 12092 w 12653"/>
              <a:gd name="connsiteY8" fmla="*/ 130 h 4040"/>
              <a:gd name="connsiteX9" fmla="*/ 12092 w 12653"/>
              <a:gd name="connsiteY9" fmla="*/ 100 h 4040"/>
              <a:gd name="connsiteX10" fmla="*/ 12155 w 12653"/>
              <a:gd name="connsiteY10" fmla="*/ 100 h 4040"/>
              <a:gd name="connsiteX11" fmla="*/ 12155 w 12653"/>
              <a:gd name="connsiteY11" fmla="*/ 15 h 4040"/>
              <a:gd name="connsiteX12" fmla="*/ 12071 w 12653"/>
              <a:gd name="connsiteY12" fmla="*/ 15 h 4040"/>
              <a:gd name="connsiteX13" fmla="*/ 12071 w 12653"/>
              <a:gd name="connsiteY13" fmla="*/ 78 h 4040"/>
              <a:gd name="connsiteX14" fmla="*/ 12017 w 12653"/>
              <a:gd name="connsiteY14" fmla="*/ 78 h 4040"/>
              <a:gd name="connsiteX15" fmla="*/ 12017 w 12653"/>
              <a:gd name="connsiteY15" fmla="*/ 18 h 4040"/>
              <a:gd name="connsiteX16" fmla="*/ 637 w 12653"/>
              <a:gd name="connsiteY16" fmla="*/ 18 h 4040"/>
              <a:gd name="connsiteX17" fmla="*/ 637 w 12653"/>
              <a:gd name="connsiteY17" fmla="*/ 78 h 4040"/>
              <a:gd name="connsiteX18" fmla="*/ 583 w 12653"/>
              <a:gd name="connsiteY18" fmla="*/ 78 h 4040"/>
              <a:gd name="connsiteX19" fmla="*/ 583 w 12653"/>
              <a:gd name="connsiteY19" fmla="*/ 15 h 4040"/>
              <a:gd name="connsiteX20" fmla="*/ 499 w 12653"/>
              <a:gd name="connsiteY20" fmla="*/ 15 h 4040"/>
              <a:gd name="connsiteX21" fmla="*/ 499 w 12653"/>
              <a:gd name="connsiteY21" fmla="*/ 100 h 4040"/>
              <a:gd name="connsiteX22" fmla="*/ 561 w 12653"/>
              <a:gd name="connsiteY22" fmla="*/ 100 h 4040"/>
              <a:gd name="connsiteX23" fmla="*/ 561 w 12653"/>
              <a:gd name="connsiteY23" fmla="*/ 130 h 4040"/>
              <a:gd name="connsiteX24" fmla="*/ 451 w 12653"/>
              <a:gd name="connsiteY24" fmla="*/ 130 h 4040"/>
              <a:gd name="connsiteX25" fmla="*/ 451 w 12653"/>
              <a:gd name="connsiteY25" fmla="*/ 0 h 4040"/>
              <a:gd name="connsiteX26" fmla="*/ 240 w 12653"/>
              <a:gd name="connsiteY26" fmla="*/ 0 h 4040"/>
              <a:gd name="connsiteX27" fmla="*/ 240 w 12653"/>
              <a:gd name="connsiteY27" fmla="*/ 82 h 4040"/>
              <a:gd name="connsiteX28" fmla="*/ 184 w 12653"/>
              <a:gd name="connsiteY28" fmla="*/ 82 h 4040"/>
              <a:gd name="connsiteX29" fmla="*/ 184 w 12653"/>
              <a:gd name="connsiteY29" fmla="*/ 0 h 4040"/>
              <a:gd name="connsiteX30" fmla="*/ 0 w 12653"/>
              <a:gd name="connsiteY30" fmla="*/ 0 h 4040"/>
              <a:gd name="connsiteX31" fmla="*/ 0 w 12653"/>
              <a:gd name="connsiteY31" fmla="*/ 182 h 4040"/>
              <a:gd name="connsiteX32" fmla="*/ 82 w 12653"/>
              <a:gd name="connsiteY32" fmla="*/ 182 h 4040"/>
              <a:gd name="connsiteX33" fmla="*/ 82 w 12653"/>
              <a:gd name="connsiteY33" fmla="*/ 255 h 4040"/>
              <a:gd name="connsiteX34" fmla="*/ 2 w 12653"/>
              <a:gd name="connsiteY34" fmla="*/ 255 h 4040"/>
              <a:gd name="connsiteX35" fmla="*/ 2 w 12653"/>
              <a:gd name="connsiteY35" fmla="*/ 467 h 4040"/>
              <a:gd name="connsiteX36" fmla="*/ 132 w 12653"/>
              <a:gd name="connsiteY36" fmla="*/ 467 h 4040"/>
              <a:gd name="connsiteX37" fmla="*/ 132 w 12653"/>
              <a:gd name="connsiteY37" fmla="*/ 575 h 4040"/>
              <a:gd name="connsiteX38" fmla="*/ 102 w 12653"/>
              <a:gd name="connsiteY38" fmla="*/ 575 h 4040"/>
              <a:gd name="connsiteX39" fmla="*/ 102 w 12653"/>
              <a:gd name="connsiteY39" fmla="*/ 514 h 4040"/>
              <a:gd name="connsiteX40" fmla="*/ 17 w 12653"/>
              <a:gd name="connsiteY40" fmla="*/ 514 h 4040"/>
              <a:gd name="connsiteX41" fmla="*/ 17 w 12653"/>
              <a:gd name="connsiteY41" fmla="*/ 596 h 4040"/>
              <a:gd name="connsiteX42" fmla="*/ 80 w 12653"/>
              <a:gd name="connsiteY42" fmla="*/ 596 h 4040"/>
              <a:gd name="connsiteX43" fmla="*/ 80 w 12653"/>
              <a:gd name="connsiteY43" fmla="*/ 652 h 4040"/>
              <a:gd name="connsiteX44" fmla="*/ 20 w 12653"/>
              <a:gd name="connsiteY44" fmla="*/ 652 h 4040"/>
              <a:gd name="connsiteX45" fmla="*/ 20 w 12653"/>
              <a:gd name="connsiteY45" fmla="*/ 2708 h 4040"/>
              <a:gd name="connsiteX46" fmla="*/ 80 w 12653"/>
              <a:gd name="connsiteY46" fmla="*/ 2708 h 4040"/>
              <a:gd name="connsiteX47" fmla="*/ 80 w 12653"/>
              <a:gd name="connsiteY47" fmla="*/ 2765 h 4040"/>
              <a:gd name="connsiteX48" fmla="*/ 17 w 12653"/>
              <a:gd name="connsiteY48" fmla="*/ 2765 h 4040"/>
              <a:gd name="connsiteX49" fmla="*/ 17 w 12653"/>
              <a:gd name="connsiteY49" fmla="*/ 2847 h 4040"/>
              <a:gd name="connsiteX50" fmla="*/ 102 w 12653"/>
              <a:gd name="connsiteY50" fmla="*/ 2847 h 4040"/>
              <a:gd name="connsiteX51" fmla="*/ 102 w 12653"/>
              <a:gd name="connsiteY51" fmla="*/ 2786 h 4040"/>
              <a:gd name="connsiteX52" fmla="*/ 132 w 12653"/>
              <a:gd name="connsiteY52" fmla="*/ 2786 h 4040"/>
              <a:gd name="connsiteX53" fmla="*/ 132 w 12653"/>
              <a:gd name="connsiteY53" fmla="*/ 2894 h 4040"/>
              <a:gd name="connsiteX54" fmla="*/ 2 w 12653"/>
              <a:gd name="connsiteY54" fmla="*/ 2894 h 4040"/>
              <a:gd name="connsiteX55" fmla="*/ 2 w 12653"/>
              <a:gd name="connsiteY55" fmla="*/ 3106 h 4040"/>
              <a:gd name="connsiteX56" fmla="*/ 82 w 12653"/>
              <a:gd name="connsiteY56" fmla="*/ 3106 h 4040"/>
              <a:gd name="connsiteX57" fmla="*/ 82 w 12653"/>
              <a:gd name="connsiteY57" fmla="*/ 3179 h 4040"/>
              <a:gd name="connsiteX58" fmla="*/ 0 w 12653"/>
              <a:gd name="connsiteY58" fmla="*/ 3179 h 4040"/>
              <a:gd name="connsiteX59" fmla="*/ 0 w 12653"/>
              <a:gd name="connsiteY59" fmla="*/ 3360 h 4040"/>
              <a:gd name="connsiteX60" fmla="*/ 184 w 12653"/>
              <a:gd name="connsiteY60" fmla="*/ 3360 h 4040"/>
              <a:gd name="connsiteX61" fmla="*/ 184 w 12653"/>
              <a:gd name="connsiteY61" fmla="*/ 3278 h 4040"/>
              <a:gd name="connsiteX62" fmla="*/ 240 w 12653"/>
              <a:gd name="connsiteY62" fmla="*/ 3278 h 4040"/>
              <a:gd name="connsiteX63" fmla="*/ 240 w 12653"/>
              <a:gd name="connsiteY63" fmla="*/ 3360 h 4040"/>
              <a:gd name="connsiteX64" fmla="*/ 451 w 12653"/>
              <a:gd name="connsiteY64" fmla="*/ 3360 h 4040"/>
              <a:gd name="connsiteX65" fmla="*/ 451 w 12653"/>
              <a:gd name="connsiteY65" fmla="*/ 3231 h 4040"/>
              <a:gd name="connsiteX66" fmla="*/ 561 w 12653"/>
              <a:gd name="connsiteY66" fmla="*/ 3231 h 4040"/>
              <a:gd name="connsiteX67" fmla="*/ 561 w 12653"/>
              <a:gd name="connsiteY67" fmla="*/ 3261 h 4040"/>
              <a:gd name="connsiteX68" fmla="*/ 499 w 12653"/>
              <a:gd name="connsiteY68" fmla="*/ 3261 h 4040"/>
              <a:gd name="connsiteX69" fmla="*/ 499 w 12653"/>
              <a:gd name="connsiteY69" fmla="*/ 3345 h 4040"/>
              <a:gd name="connsiteX70" fmla="*/ 583 w 12653"/>
              <a:gd name="connsiteY70" fmla="*/ 3345 h 4040"/>
              <a:gd name="connsiteX71" fmla="*/ 583 w 12653"/>
              <a:gd name="connsiteY71" fmla="*/ 3283 h 4040"/>
              <a:gd name="connsiteX72" fmla="*/ 637 w 12653"/>
              <a:gd name="connsiteY72" fmla="*/ 3283 h 4040"/>
              <a:gd name="connsiteX73" fmla="*/ 637 w 12653"/>
              <a:gd name="connsiteY73" fmla="*/ 3343 h 4040"/>
              <a:gd name="connsiteX74" fmla="*/ 12017 w 12653"/>
              <a:gd name="connsiteY74" fmla="*/ 3343 h 4040"/>
              <a:gd name="connsiteX75" fmla="*/ 12017 w 12653"/>
              <a:gd name="connsiteY75" fmla="*/ 3283 h 4040"/>
              <a:gd name="connsiteX76" fmla="*/ 12071 w 12653"/>
              <a:gd name="connsiteY76" fmla="*/ 3283 h 4040"/>
              <a:gd name="connsiteX77" fmla="*/ 12071 w 12653"/>
              <a:gd name="connsiteY77" fmla="*/ 3345 h 4040"/>
              <a:gd name="connsiteX78" fmla="*/ 12155 w 12653"/>
              <a:gd name="connsiteY78" fmla="*/ 3345 h 4040"/>
              <a:gd name="connsiteX79" fmla="*/ 12155 w 12653"/>
              <a:gd name="connsiteY79" fmla="*/ 3261 h 4040"/>
              <a:gd name="connsiteX80" fmla="*/ 12092 w 12653"/>
              <a:gd name="connsiteY80" fmla="*/ 3261 h 4040"/>
              <a:gd name="connsiteX81" fmla="*/ 12092 w 12653"/>
              <a:gd name="connsiteY81" fmla="*/ 3231 h 4040"/>
              <a:gd name="connsiteX82" fmla="*/ 12202 w 12653"/>
              <a:gd name="connsiteY82" fmla="*/ 3231 h 4040"/>
              <a:gd name="connsiteX83" fmla="*/ 12202 w 12653"/>
              <a:gd name="connsiteY83" fmla="*/ 3360 h 4040"/>
              <a:gd name="connsiteX84" fmla="*/ 12414 w 12653"/>
              <a:gd name="connsiteY84" fmla="*/ 3360 h 4040"/>
              <a:gd name="connsiteX85" fmla="*/ 12414 w 12653"/>
              <a:gd name="connsiteY85" fmla="*/ 3278 h 4040"/>
              <a:gd name="connsiteX86" fmla="*/ 12470 w 12653"/>
              <a:gd name="connsiteY86" fmla="*/ 3278 h 4040"/>
              <a:gd name="connsiteX87" fmla="*/ 12470 w 12653"/>
              <a:gd name="connsiteY87" fmla="*/ 3360 h 4040"/>
              <a:gd name="connsiteX88" fmla="*/ 12653 w 12653"/>
              <a:gd name="connsiteY88" fmla="*/ 3360 h 4040"/>
              <a:gd name="connsiteX89" fmla="*/ 12653 w 12653"/>
              <a:gd name="connsiteY89" fmla="*/ 3179 h 4040"/>
              <a:gd name="connsiteX90" fmla="*/ 12571 w 12653"/>
              <a:gd name="connsiteY90" fmla="*/ 3179 h 4040"/>
              <a:gd name="connsiteX91" fmla="*/ 12571 w 12653"/>
              <a:gd name="connsiteY91" fmla="*/ 3106 h 4040"/>
              <a:gd name="connsiteX92" fmla="*/ 12651 w 12653"/>
              <a:gd name="connsiteY92" fmla="*/ 3106 h 4040"/>
              <a:gd name="connsiteX93" fmla="*/ 12651 w 12653"/>
              <a:gd name="connsiteY93" fmla="*/ 2894 h 4040"/>
              <a:gd name="connsiteX94" fmla="*/ 12522 w 12653"/>
              <a:gd name="connsiteY94" fmla="*/ 2894 h 4040"/>
              <a:gd name="connsiteX95" fmla="*/ 12522 w 12653"/>
              <a:gd name="connsiteY95" fmla="*/ 2786 h 4040"/>
              <a:gd name="connsiteX96" fmla="*/ 12552 w 12653"/>
              <a:gd name="connsiteY96" fmla="*/ 2786 h 4040"/>
              <a:gd name="connsiteX97" fmla="*/ 12552 w 12653"/>
              <a:gd name="connsiteY97" fmla="*/ 2847 h 4040"/>
              <a:gd name="connsiteX98" fmla="*/ 12636 w 12653"/>
              <a:gd name="connsiteY98" fmla="*/ 2847 h 4040"/>
              <a:gd name="connsiteX99" fmla="*/ 12636 w 12653"/>
              <a:gd name="connsiteY99" fmla="*/ 2765 h 4040"/>
              <a:gd name="connsiteX100" fmla="*/ 12574 w 12653"/>
              <a:gd name="connsiteY100" fmla="*/ 2765 h 4040"/>
              <a:gd name="connsiteX101" fmla="*/ 12574 w 12653"/>
              <a:gd name="connsiteY101" fmla="*/ 2708 h 4040"/>
              <a:gd name="connsiteX102" fmla="*/ 12634 w 12653"/>
              <a:gd name="connsiteY102" fmla="*/ 2708 h 4040"/>
              <a:gd name="connsiteX103" fmla="*/ 12634 w 12653"/>
              <a:gd name="connsiteY103" fmla="*/ 652 h 4040"/>
              <a:gd name="connsiteX104" fmla="*/ 12574 w 12653"/>
              <a:gd name="connsiteY104" fmla="*/ 652 h 4040"/>
              <a:gd name="connsiteX105" fmla="*/ 12574 w 12653"/>
              <a:gd name="connsiteY105" fmla="*/ 596 h 4040"/>
              <a:gd name="connsiteX106" fmla="*/ 12636 w 12653"/>
              <a:gd name="connsiteY106" fmla="*/ 596 h 4040"/>
              <a:gd name="connsiteX107" fmla="*/ 12636 w 12653"/>
              <a:gd name="connsiteY107" fmla="*/ 514 h 4040"/>
              <a:gd name="connsiteX108" fmla="*/ 12552 w 12653"/>
              <a:gd name="connsiteY108" fmla="*/ 514 h 4040"/>
              <a:gd name="connsiteX109" fmla="*/ 12552 w 12653"/>
              <a:gd name="connsiteY109" fmla="*/ 575 h 4040"/>
              <a:gd name="connsiteX110" fmla="*/ 12522 w 12653"/>
              <a:gd name="connsiteY110" fmla="*/ 575 h 4040"/>
              <a:gd name="connsiteX111" fmla="*/ 12522 w 12653"/>
              <a:gd name="connsiteY111" fmla="*/ 467 h 4040"/>
              <a:gd name="connsiteX112" fmla="*/ 12651 w 12653"/>
              <a:gd name="connsiteY112" fmla="*/ 467 h 4040"/>
              <a:gd name="connsiteX113" fmla="*/ 12651 w 12653"/>
              <a:gd name="connsiteY113" fmla="*/ 255 h 4040"/>
              <a:gd name="connsiteX114" fmla="*/ 12571 w 12653"/>
              <a:gd name="connsiteY114" fmla="*/ 255 h 4040"/>
              <a:gd name="connsiteX115" fmla="*/ 12571 w 12653"/>
              <a:gd name="connsiteY115" fmla="*/ 182 h 4040"/>
              <a:gd name="connsiteX116" fmla="*/ 12653 w 12653"/>
              <a:gd name="connsiteY116" fmla="*/ 182 h 4040"/>
              <a:gd name="connsiteX117" fmla="*/ 561 w 12653"/>
              <a:gd name="connsiteY117" fmla="*/ 3283 h 4040"/>
              <a:gd name="connsiteX118" fmla="*/ 561 w 12653"/>
              <a:gd name="connsiteY118" fmla="*/ 3324 h 4040"/>
              <a:gd name="connsiteX119" fmla="*/ 520 w 12653"/>
              <a:gd name="connsiteY119" fmla="*/ 3324 h 4040"/>
              <a:gd name="connsiteX120" fmla="*/ 520 w 12653"/>
              <a:gd name="connsiteY120" fmla="*/ 3283 h 4040"/>
              <a:gd name="connsiteX121" fmla="*/ 561 w 12653"/>
              <a:gd name="connsiteY121" fmla="*/ 3283 h 4040"/>
              <a:gd name="connsiteX122" fmla="*/ 12092 w 12653"/>
              <a:gd name="connsiteY122" fmla="*/ 78 h 4040"/>
              <a:gd name="connsiteX123" fmla="*/ 12092 w 12653"/>
              <a:gd name="connsiteY123" fmla="*/ 37 h 4040"/>
              <a:gd name="connsiteX124" fmla="*/ 12133 w 12653"/>
              <a:gd name="connsiteY124" fmla="*/ 37 h 4040"/>
              <a:gd name="connsiteX125" fmla="*/ 12133 w 12653"/>
              <a:gd name="connsiteY125" fmla="*/ 78 h 4040"/>
              <a:gd name="connsiteX126" fmla="*/ 12092 w 12653"/>
              <a:gd name="connsiteY126" fmla="*/ 78 h 4040"/>
              <a:gd name="connsiteX127" fmla="*/ 12574 w 12653"/>
              <a:gd name="connsiteY127" fmla="*/ 2825 h 4040"/>
              <a:gd name="connsiteX128" fmla="*/ 12574 w 12653"/>
              <a:gd name="connsiteY128" fmla="*/ 2786 h 4040"/>
              <a:gd name="connsiteX129" fmla="*/ 12615 w 12653"/>
              <a:gd name="connsiteY129" fmla="*/ 2786 h 4040"/>
              <a:gd name="connsiteX130" fmla="*/ 12615 w 12653"/>
              <a:gd name="connsiteY130" fmla="*/ 2825 h 4040"/>
              <a:gd name="connsiteX131" fmla="*/ 12574 w 12653"/>
              <a:gd name="connsiteY131" fmla="*/ 2825 h 4040"/>
              <a:gd name="connsiteX132" fmla="*/ 12492 w 12653"/>
              <a:gd name="connsiteY132" fmla="*/ 3339 h 4040"/>
              <a:gd name="connsiteX133" fmla="*/ 12492 w 12653"/>
              <a:gd name="connsiteY133" fmla="*/ 3278 h 4040"/>
              <a:gd name="connsiteX134" fmla="*/ 12571 w 12653"/>
              <a:gd name="connsiteY134" fmla="*/ 3278 h 4040"/>
              <a:gd name="connsiteX135" fmla="*/ 12571 w 12653"/>
              <a:gd name="connsiteY135" fmla="*/ 3201 h 4040"/>
              <a:gd name="connsiteX136" fmla="*/ 12630 w 12653"/>
              <a:gd name="connsiteY136" fmla="*/ 3201 h 4040"/>
              <a:gd name="connsiteX137" fmla="*/ 12630 w 12653"/>
              <a:gd name="connsiteY137" fmla="*/ 3339 h 4040"/>
              <a:gd name="connsiteX138" fmla="*/ 12492 w 12653"/>
              <a:gd name="connsiteY138" fmla="*/ 3339 h 4040"/>
              <a:gd name="connsiteX139" fmla="*/ 12492 w 12653"/>
              <a:gd name="connsiteY139" fmla="*/ 3259 h 4040"/>
              <a:gd name="connsiteX140" fmla="*/ 12492 w 12653"/>
              <a:gd name="connsiteY140" fmla="*/ 3201 h 4040"/>
              <a:gd name="connsiteX141" fmla="*/ 12552 w 12653"/>
              <a:gd name="connsiteY141" fmla="*/ 3201 h 4040"/>
              <a:gd name="connsiteX142" fmla="*/ 12552 w 12653"/>
              <a:gd name="connsiteY142" fmla="*/ 3259 h 4040"/>
              <a:gd name="connsiteX143" fmla="*/ 12492 w 12653"/>
              <a:gd name="connsiteY143" fmla="*/ 3259 h 4040"/>
              <a:gd name="connsiteX144" fmla="*/ 12487 w 12653"/>
              <a:gd name="connsiteY144" fmla="*/ 3084 h 4040"/>
              <a:gd name="connsiteX145" fmla="*/ 12487 w 12653"/>
              <a:gd name="connsiteY145" fmla="*/ 3021 h 4040"/>
              <a:gd name="connsiteX146" fmla="*/ 12552 w 12653"/>
              <a:gd name="connsiteY146" fmla="*/ 3021 h 4040"/>
              <a:gd name="connsiteX147" fmla="*/ 12552 w 12653"/>
              <a:gd name="connsiteY147" fmla="*/ 3084 h 4040"/>
              <a:gd name="connsiteX148" fmla="*/ 12487 w 12653"/>
              <a:gd name="connsiteY148" fmla="*/ 3084 h 4040"/>
              <a:gd name="connsiteX149" fmla="*/ 12552 w 12653"/>
              <a:gd name="connsiteY149" fmla="*/ 3106 h 4040"/>
              <a:gd name="connsiteX150" fmla="*/ 12552 w 12653"/>
              <a:gd name="connsiteY150" fmla="*/ 3177 h 4040"/>
              <a:gd name="connsiteX151" fmla="*/ 12487 w 12653"/>
              <a:gd name="connsiteY151" fmla="*/ 3177 h 4040"/>
              <a:gd name="connsiteX152" fmla="*/ 12487 w 12653"/>
              <a:gd name="connsiteY152" fmla="*/ 3106 h 4040"/>
              <a:gd name="connsiteX153" fmla="*/ 12552 w 12653"/>
              <a:gd name="connsiteY153" fmla="*/ 3106 h 4040"/>
              <a:gd name="connsiteX154" fmla="*/ 12470 w 12653"/>
              <a:gd name="connsiteY154" fmla="*/ 3196 h 4040"/>
              <a:gd name="connsiteX155" fmla="*/ 12470 w 12653"/>
              <a:gd name="connsiteY155" fmla="*/ 3259 h 4040"/>
              <a:gd name="connsiteX156" fmla="*/ 12414 w 12653"/>
              <a:gd name="connsiteY156" fmla="*/ 3259 h 4040"/>
              <a:gd name="connsiteX157" fmla="*/ 12414 w 12653"/>
              <a:gd name="connsiteY157" fmla="*/ 3196 h 4040"/>
              <a:gd name="connsiteX158" fmla="*/ 12470 w 12653"/>
              <a:gd name="connsiteY158" fmla="*/ 3196 h 4040"/>
              <a:gd name="connsiteX159" fmla="*/ 12470 w 12653"/>
              <a:gd name="connsiteY159" fmla="*/ 3106 h 4040"/>
              <a:gd name="connsiteX160" fmla="*/ 12470 w 12653"/>
              <a:gd name="connsiteY160" fmla="*/ 3177 h 4040"/>
              <a:gd name="connsiteX161" fmla="*/ 12414 w 12653"/>
              <a:gd name="connsiteY161" fmla="*/ 3177 h 4040"/>
              <a:gd name="connsiteX162" fmla="*/ 12414 w 12653"/>
              <a:gd name="connsiteY162" fmla="*/ 3106 h 4040"/>
              <a:gd name="connsiteX163" fmla="*/ 12470 w 12653"/>
              <a:gd name="connsiteY163" fmla="*/ 3106 h 4040"/>
              <a:gd name="connsiteX164" fmla="*/ 12092 w 12653"/>
              <a:gd name="connsiteY164" fmla="*/ 3324 h 4040"/>
              <a:gd name="connsiteX165" fmla="*/ 12092 w 12653"/>
              <a:gd name="connsiteY165" fmla="*/ 3283 h 4040"/>
              <a:gd name="connsiteX166" fmla="*/ 12133 w 12653"/>
              <a:gd name="connsiteY166" fmla="*/ 3283 h 4040"/>
              <a:gd name="connsiteX167" fmla="*/ 12133 w 12653"/>
              <a:gd name="connsiteY167" fmla="*/ 3324 h 4040"/>
              <a:gd name="connsiteX168" fmla="*/ 12092 w 12653"/>
              <a:gd name="connsiteY168" fmla="*/ 3324 h 4040"/>
              <a:gd name="connsiteX169" fmla="*/ 240 w 12653"/>
              <a:gd name="connsiteY169" fmla="*/ 3196 h 4040"/>
              <a:gd name="connsiteX170" fmla="*/ 240 w 12653"/>
              <a:gd name="connsiteY170" fmla="*/ 3259 h 4040"/>
              <a:gd name="connsiteX171" fmla="*/ 184 w 12653"/>
              <a:gd name="connsiteY171" fmla="*/ 3259 h 4040"/>
              <a:gd name="connsiteX172" fmla="*/ 184 w 12653"/>
              <a:gd name="connsiteY172" fmla="*/ 3196 h 4040"/>
              <a:gd name="connsiteX173" fmla="*/ 240 w 12653"/>
              <a:gd name="connsiteY173" fmla="*/ 3196 h 4040"/>
              <a:gd name="connsiteX174" fmla="*/ 240 w 12653"/>
              <a:gd name="connsiteY174" fmla="*/ 3106 h 4040"/>
              <a:gd name="connsiteX175" fmla="*/ 240 w 12653"/>
              <a:gd name="connsiteY175" fmla="*/ 3177 h 4040"/>
              <a:gd name="connsiteX176" fmla="*/ 184 w 12653"/>
              <a:gd name="connsiteY176" fmla="*/ 3177 h 4040"/>
              <a:gd name="connsiteX177" fmla="*/ 184 w 12653"/>
              <a:gd name="connsiteY177" fmla="*/ 3106 h 4040"/>
              <a:gd name="connsiteX178" fmla="*/ 240 w 12653"/>
              <a:gd name="connsiteY178" fmla="*/ 3106 h 4040"/>
              <a:gd name="connsiteX179" fmla="*/ 102 w 12653"/>
              <a:gd name="connsiteY179" fmla="*/ 3084 h 4040"/>
              <a:gd name="connsiteX180" fmla="*/ 102 w 12653"/>
              <a:gd name="connsiteY180" fmla="*/ 3021 h 4040"/>
              <a:gd name="connsiteX181" fmla="*/ 166 w 12653"/>
              <a:gd name="connsiteY181" fmla="*/ 3021 h 4040"/>
              <a:gd name="connsiteX182" fmla="*/ 166 w 12653"/>
              <a:gd name="connsiteY182" fmla="*/ 3084 h 4040"/>
              <a:gd name="connsiteX183" fmla="*/ 102 w 12653"/>
              <a:gd name="connsiteY183" fmla="*/ 3084 h 4040"/>
              <a:gd name="connsiteX184" fmla="*/ 102 w 12653"/>
              <a:gd name="connsiteY184" fmla="*/ 3177 h 4040"/>
              <a:gd name="connsiteX185" fmla="*/ 102 w 12653"/>
              <a:gd name="connsiteY185" fmla="*/ 3106 h 4040"/>
              <a:gd name="connsiteX186" fmla="*/ 166 w 12653"/>
              <a:gd name="connsiteY186" fmla="*/ 3106 h 4040"/>
              <a:gd name="connsiteX187" fmla="*/ 166 w 12653"/>
              <a:gd name="connsiteY187" fmla="*/ 3177 h 4040"/>
              <a:gd name="connsiteX188" fmla="*/ 102 w 12653"/>
              <a:gd name="connsiteY188" fmla="*/ 3177 h 4040"/>
              <a:gd name="connsiteX189" fmla="*/ 102 w 12653"/>
              <a:gd name="connsiteY189" fmla="*/ 3259 h 4040"/>
              <a:gd name="connsiteX190" fmla="*/ 102 w 12653"/>
              <a:gd name="connsiteY190" fmla="*/ 3201 h 4040"/>
              <a:gd name="connsiteX191" fmla="*/ 162 w 12653"/>
              <a:gd name="connsiteY191" fmla="*/ 3201 h 4040"/>
              <a:gd name="connsiteX192" fmla="*/ 162 w 12653"/>
              <a:gd name="connsiteY192" fmla="*/ 3259 h 4040"/>
              <a:gd name="connsiteX193" fmla="*/ 102 w 12653"/>
              <a:gd name="connsiteY193" fmla="*/ 3259 h 4040"/>
              <a:gd name="connsiteX194" fmla="*/ 162 w 12653"/>
              <a:gd name="connsiteY194" fmla="*/ 3278 h 4040"/>
              <a:gd name="connsiteX195" fmla="*/ 162 w 12653"/>
              <a:gd name="connsiteY195" fmla="*/ 3339 h 4040"/>
              <a:gd name="connsiteX196" fmla="*/ 24 w 12653"/>
              <a:gd name="connsiteY196" fmla="*/ 3339 h 4040"/>
              <a:gd name="connsiteX197" fmla="*/ 24 w 12653"/>
              <a:gd name="connsiteY197" fmla="*/ 3201 h 4040"/>
              <a:gd name="connsiteX198" fmla="*/ 82 w 12653"/>
              <a:gd name="connsiteY198" fmla="*/ 3201 h 4040"/>
              <a:gd name="connsiteX199" fmla="*/ 82 w 12653"/>
              <a:gd name="connsiteY199" fmla="*/ 3278 h 4040"/>
              <a:gd name="connsiteX200" fmla="*/ 162 w 12653"/>
              <a:gd name="connsiteY200" fmla="*/ 3278 h 4040"/>
              <a:gd name="connsiteX201" fmla="*/ 80 w 12653"/>
              <a:gd name="connsiteY201" fmla="*/ 536 h 4040"/>
              <a:gd name="connsiteX202" fmla="*/ 80 w 12653"/>
              <a:gd name="connsiteY202" fmla="*/ 575 h 4040"/>
              <a:gd name="connsiteX203" fmla="*/ 39 w 12653"/>
              <a:gd name="connsiteY203" fmla="*/ 575 h 4040"/>
              <a:gd name="connsiteX204" fmla="*/ 39 w 12653"/>
              <a:gd name="connsiteY204" fmla="*/ 536 h 4040"/>
              <a:gd name="connsiteX205" fmla="*/ 80 w 12653"/>
              <a:gd name="connsiteY205" fmla="*/ 536 h 4040"/>
              <a:gd name="connsiteX206" fmla="*/ 162 w 12653"/>
              <a:gd name="connsiteY206" fmla="*/ 22 h 4040"/>
              <a:gd name="connsiteX207" fmla="*/ 162 w 12653"/>
              <a:gd name="connsiteY207" fmla="*/ 82 h 4040"/>
              <a:gd name="connsiteX208" fmla="*/ 82 w 12653"/>
              <a:gd name="connsiteY208" fmla="*/ 82 h 4040"/>
              <a:gd name="connsiteX209" fmla="*/ 82 w 12653"/>
              <a:gd name="connsiteY209" fmla="*/ 160 h 4040"/>
              <a:gd name="connsiteX210" fmla="*/ 24 w 12653"/>
              <a:gd name="connsiteY210" fmla="*/ 160 h 4040"/>
              <a:gd name="connsiteX211" fmla="*/ 24 w 12653"/>
              <a:gd name="connsiteY211" fmla="*/ 22 h 4040"/>
              <a:gd name="connsiteX212" fmla="*/ 162 w 12653"/>
              <a:gd name="connsiteY212" fmla="*/ 22 h 4040"/>
              <a:gd name="connsiteX213" fmla="*/ 162 w 12653"/>
              <a:gd name="connsiteY213" fmla="*/ 102 h 4040"/>
              <a:gd name="connsiteX214" fmla="*/ 162 w 12653"/>
              <a:gd name="connsiteY214" fmla="*/ 160 h 4040"/>
              <a:gd name="connsiteX215" fmla="*/ 102 w 12653"/>
              <a:gd name="connsiteY215" fmla="*/ 160 h 4040"/>
              <a:gd name="connsiteX216" fmla="*/ 102 w 12653"/>
              <a:gd name="connsiteY216" fmla="*/ 102 h 4040"/>
              <a:gd name="connsiteX217" fmla="*/ 162 w 12653"/>
              <a:gd name="connsiteY217" fmla="*/ 102 h 4040"/>
              <a:gd name="connsiteX218" fmla="*/ 166 w 12653"/>
              <a:gd name="connsiteY218" fmla="*/ 277 h 4040"/>
              <a:gd name="connsiteX219" fmla="*/ 166 w 12653"/>
              <a:gd name="connsiteY219" fmla="*/ 339 h 4040"/>
              <a:gd name="connsiteX220" fmla="*/ 102 w 12653"/>
              <a:gd name="connsiteY220" fmla="*/ 339 h 4040"/>
              <a:gd name="connsiteX221" fmla="*/ 102 w 12653"/>
              <a:gd name="connsiteY221" fmla="*/ 277 h 4040"/>
              <a:gd name="connsiteX222" fmla="*/ 166 w 12653"/>
              <a:gd name="connsiteY222" fmla="*/ 277 h 4040"/>
              <a:gd name="connsiteX223" fmla="*/ 102 w 12653"/>
              <a:gd name="connsiteY223" fmla="*/ 255 h 4040"/>
              <a:gd name="connsiteX224" fmla="*/ 102 w 12653"/>
              <a:gd name="connsiteY224" fmla="*/ 184 h 4040"/>
              <a:gd name="connsiteX225" fmla="*/ 166 w 12653"/>
              <a:gd name="connsiteY225" fmla="*/ 184 h 4040"/>
              <a:gd name="connsiteX226" fmla="*/ 166 w 12653"/>
              <a:gd name="connsiteY226" fmla="*/ 255 h 4040"/>
              <a:gd name="connsiteX227" fmla="*/ 102 w 12653"/>
              <a:gd name="connsiteY227" fmla="*/ 255 h 4040"/>
              <a:gd name="connsiteX228" fmla="*/ 184 w 12653"/>
              <a:gd name="connsiteY228" fmla="*/ 255 h 4040"/>
              <a:gd name="connsiteX229" fmla="*/ 184 w 12653"/>
              <a:gd name="connsiteY229" fmla="*/ 184 h 4040"/>
              <a:gd name="connsiteX230" fmla="*/ 240 w 12653"/>
              <a:gd name="connsiteY230" fmla="*/ 184 h 4040"/>
              <a:gd name="connsiteX231" fmla="*/ 240 w 12653"/>
              <a:gd name="connsiteY231" fmla="*/ 255 h 4040"/>
              <a:gd name="connsiteX232" fmla="*/ 184 w 12653"/>
              <a:gd name="connsiteY232" fmla="*/ 255 h 4040"/>
              <a:gd name="connsiteX233" fmla="*/ 184 w 12653"/>
              <a:gd name="connsiteY233" fmla="*/ 164 h 4040"/>
              <a:gd name="connsiteX234" fmla="*/ 184 w 12653"/>
              <a:gd name="connsiteY234" fmla="*/ 102 h 4040"/>
              <a:gd name="connsiteX235" fmla="*/ 240 w 12653"/>
              <a:gd name="connsiteY235" fmla="*/ 102 h 4040"/>
              <a:gd name="connsiteX236" fmla="*/ 240 w 12653"/>
              <a:gd name="connsiteY236" fmla="*/ 164 h 4040"/>
              <a:gd name="connsiteX237" fmla="*/ 184 w 12653"/>
              <a:gd name="connsiteY237" fmla="*/ 164 h 4040"/>
              <a:gd name="connsiteX238" fmla="*/ 561 w 12653"/>
              <a:gd name="connsiteY238" fmla="*/ 37 h 4040"/>
              <a:gd name="connsiteX239" fmla="*/ 561 w 12653"/>
              <a:gd name="connsiteY239" fmla="*/ 78 h 4040"/>
              <a:gd name="connsiteX240" fmla="*/ 520 w 12653"/>
              <a:gd name="connsiteY240" fmla="*/ 78 h 4040"/>
              <a:gd name="connsiteX241" fmla="*/ 520 w 12653"/>
              <a:gd name="connsiteY241" fmla="*/ 37 h 4040"/>
              <a:gd name="connsiteX242" fmla="*/ 561 w 12653"/>
              <a:gd name="connsiteY242" fmla="*/ 37 h 4040"/>
              <a:gd name="connsiteX243" fmla="*/ 12414 w 12653"/>
              <a:gd name="connsiteY243" fmla="*/ 164 h 4040"/>
              <a:gd name="connsiteX244" fmla="*/ 12414 w 12653"/>
              <a:gd name="connsiteY244" fmla="*/ 102 h 4040"/>
              <a:gd name="connsiteX245" fmla="*/ 12470 w 12653"/>
              <a:gd name="connsiteY245" fmla="*/ 102 h 4040"/>
              <a:gd name="connsiteX246" fmla="*/ 12470 w 12653"/>
              <a:gd name="connsiteY246" fmla="*/ 164 h 4040"/>
              <a:gd name="connsiteX247" fmla="*/ 12414 w 12653"/>
              <a:gd name="connsiteY247" fmla="*/ 164 h 4040"/>
              <a:gd name="connsiteX248" fmla="*/ 12414 w 12653"/>
              <a:gd name="connsiteY248" fmla="*/ 255 h 4040"/>
              <a:gd name="connsiteX249" fmla="*/ 12414 w 12653"/>
              <a:gd name="connsiteY249" fmla="*/ 184 h 4040"/>
              <a:gd name="connsiteX250" fmla="*/ 12470 w 12653"/>
              <a:gd name="connsiteY250" fmla="*/ 184 h 4040"/>
              <a:gd name="connsiteX251" fmla="*/ 12470 w 12653"/>
              <a:gd name="connsiteY251" fmla="*/ 255 h 4040"/>
              <a:gd name="connsiteX252" fmla="*/ 12414 w 12653"/>
              <a:gd name="connsiteY252" fmla="*/ 255 h 4040"/>
              <a:gd name="connsiteX253" fmla="*/ 12552 w 12653"/>
              <a:gd name="connsiteY253" fmla="*/ 596 h 4040"/>
              <a:gd name="connsiteX254" fmla="*/ 12552 w 12653"/>
              <a:gd name="connsiteY254" fmla="*/ 674 h 4040"/>
              <a:gd name="connsiteX255" fmla="*/ 12612 w 12653"/>
              <a:gd name="connsiteY255" fmla="*/ 674 h 4040"/>
              <a:gd name="connsiteX256" fmla="*/ 12612 w 12653"/>
              <a:gd name="connsiteY256" fmla="*/ 2687 h 4040"/>
              <a:gd name="connsiteX257" fmla="*/ 12552 w 12653"/>
              <a:gd name="connsiteY257" fmla="*/ 2687 h 4040"/>
              <a:gd name="connsiteX258" fmla="*/ 12552 w 12653"/>
              <a:gd name="connsiteY258" fmla="*/ 2765 h 4040"/>
              <a:gd name="connsiteX259" fmla="*/ 12500 w 12653"/>
              <a:gd name="connsiteY259" fmla="*/ 2765 h 4040"/>
              <a:gd name="connsiteX260" fmla="*/ 12500 w 12653"/>
              <a:gd name="connsiteY260" fmla="*/ 2916 h 4040"/>
              <a:gd name="connsiteX261" fmla="*/ 12628 w 12653"/>
              <a:gd name="connsiteY261" fmla="*/ 2916 h 4040"/>
              <a:gd name="connsiteX262" fmla="*/ 12628 w 12653"/>
              <a:gd name="connsiteY262" fmla="*/ 3084 h 4040"/>
              <a:gd name="connsiteX263" fmla="*/ 12571 w 12653"/>
              <a:gd name="connsiteY263" fmla="*/ 3084 h 4040"/>
              <a:gd name="connsiteX264" fmla="*/ 12571 w 12653"/>
              <a:gd name="connsiteY264" fmla="*/ 3002 h 4040"/>
              <a:gd name="connsiteX265" fmla="*/ 12470 w 12653"/>
              <a:gd name="connsiteY265" fmla="*/ 3002 h 4040"/>
              <a:gd name="connsiteX266" fmla="*/ 12470 w 12653"/>
              <a:gd name="connsiteY266" fmla="*/ 3084 h 4040"/>
              <a:gd name="connsiteX267" fmla="*/ 12392 w 12653"/>
              <a:gd name="connsiteY267" fmla="*/ 3084 h 4040"/>
              <a:gd name="connsiteX268" fmla="*/ 12392 w 12653"/>
              <a:gd name="connsiteY268" fmla="*/ 3177 h 4040"/>
              <a:gd name="connsiteX269" fmla="*/ 12300 w 12653"/>
              <a:gd name="connsiteY269" fmla="*/ 3177 h 4040"/>
              <a:gd name="connsiteX270" fmla="*/ 12300 w 12653"/>
              <a:gd name="connsiteY270" fmla="*/ 3278 h 4040"/>
              <a:gd name="connsiteX271" fmla="*/ 12392 w 12653"/>
              <a:gd name="connsiteY271" fmla="*/ 3278 h 4040"/>
              <a:gd name="connsiteX272" fmla="*/ 12392 w 12653"/>
              <a:gd name="connsiteY272" fmla="*/ 3337 h 4040"/>
              <a:gd name="connsiteX273" fmla="*/ 12224 w 12653"/>
              <a:gd name="connsiteY273" fmla="*/ 3337 h 4040"/>
              <a:gd name="connsiteX274" fmla="*/ 12224 w 12653"/>
              <a:gd name="connsiteY274" fmla="*/ 3209 h 4040"/>
              <a:gd name="connsiteX275" fmla="*/ 12071 w 12653"/>
              <a:gd name="connsiteY275" fmla="*/ 3209 h 4040"/>
              <a:gd name="connsiteX276" fmla="*/ 12071 w 12653"/>
              <a:gd name="connsiteY276" fmla="*/ 3261 h 4040"/>
              <a:gd name="connsiteX277" fmla="*/ 11995 w 12653"/>
              <a:gd name="connsiteY277" fmla="*/ 3964 h 4040"/>
              <a:gd name="connsiteX278" fmla="*/ 11995 w 12653"/>
              <a:gd name="connsiteY278" fmla="*/ 4025 h 4040"/>
              <a:gd name="connsiteX279" fmla="*/ 658 w 12653"/>
              <a:gd name="connsiteY279" fmla="*/ 4025 h 4040"/>
              <a:gd name="connsiteX280" fmla="*/ 658 w 12653"/>
              <a:gd name="connsiteY280" fmla="*/ 3964 h 4040"/>
              <a:gd name="connsiteX281" fmla="*/ 583 w 12653"/>
              <a:gd name="connsiteY281" fmla="*/ 3964 h 4040"/>
              <a:gd name="connsiteX282" fmla="*/ 583 w 12653"/>
              <a:gd name="connsiteY282" fmla="*/ 3912 h 4040"/>
              <a:gd name="connsiteX283" fmla="*/ 430 w 12653"/>
              <a:gd name="connsiteY283" fmla="*/ 3912 h 4040"/>
              <a:gd name="connsiteX284" fmla="*/ 430 w 12653"/>
              <a:gd name="connsiteY284" fmla="*/ 4040 h 4040"/>
              <a:gd name="connsiteX285" fmla="*/ 261 w 12653"/>
              <a:gd name="connsiteY285" fmla="*/ 4040 h 4040"/>
              <a:gd name="connsiteX286" fmla="*/ 261 w 12653"/>
              <a:gd name="connsiteY286" fmla="*/ 3981 h 4040"/>
              <a:gd name="connsiteX287" fmla="*/ 354 w 12653"/>
              <a:gd name="connsiteY287" fmla="*/ 3981 h 4040"/>
              <a:gd name="connsiteX288" fmla="*/ 354 w 12653"/>
              <a:gd name="connsiteY288" fmla="*/ 3880 h 4040"/>
              <a:gd name="connsiteX289" fmla="*/ 261 w 12653"/>
              <a:gd name="connsiteY289" fmla="*/ 3880 h 4040"/>
              <a:gd name="connsiteX290" fmla="*/ 261 w 12653"/>
              <a:gd name="connsiteY290" fmla="*/ 3787 h 4040"/>
              <a:gd name="connsiteX291" fmla="*/ 184 w 12653"/>
              <a:gd name="connsiteY291" fmla="*/ 3787 h 4040"/>
              <a:gd name="connsiteX292" fmla="*/ 184 w 12653"/>
              <a:gd name="connsiteY292" fmla="*/ 3705 h 4040"/>
              <a:gd name="connsiteX293" fmla="*/ 82 w 12653"/>
              <a:gd name="connsiteY293" fmla="*/ 3705 h 4040"/>
              <a:gd name="connsiteX294" fmla="*/ 82 w 12653"/>
              <a:gd name="connsiteY294" fmla="*/ 3787 h 4040"/>
              <a:gd name="connsiteX295" fmla="*/ 26 w 12653"/>
              <a:gd name="connsiteY295" fmla="*/ 3787 h 4040"/>
              <a:gd name="connsiteX296" fmla="*/ 26 w 12653"/>
              <a:gd name="connsiteY296" fmla="*/ 3619 h 4040"/>
              <a:gd name="connsiteX297" fmla="*/ 153 w 12653"/>
              <a:gd name="connsiteY297" fmla="*/ 3619 h 4040"/>
              <a:gd name="connsiteX298" fmla="*/ 153 w 12653"/>
              <a:gd name="connsiteY298" fmla="*/ 3468 h 4040"/>
              <a:gd name="connsiteX299" fmla="*/ 102 w 12653"/>
              <a:gd name="connsiteY299" fmla="*/ 3468 h 4040"/>
              <a:gd name="connsiteX300" fmla="*/ 102 w 12653"/>
              <a:gd name="connsiteY300" fmla="*/ 3390 h 4040"/>
              <a:gd name="connsiteX301" fmla="*/ 41 w 12653"/>
              <a:gd name="connsiteY301" fmla="*/ 3390 h 4040"/>
              <a:gd name="connsiteX302" fmla="*/ 41 w 12653"/>
              <a:gd name="connsiteY302" fmla="*/ 674 h 4040"/>
              <a:gd name="connsiteX303" fmla="*/ 102 w 12653"/>
              <a:gd name="connsiteY303" fmla="*/ 674 h 4040"/>
              <a:gd name="connsiteX304" fmla="*/ 102 w 12653"/>
              <a:gd name="connsiteY304" fmla="*/ 596 h 4040"/>
              <a:gd name="connsiteX305" fmla="*/ 153 w 12653"/>
              <a:gd name="connsiteY305" fmla="*/ 596 h 4040"/>
              <a:gd name="connsiteX306" fmla="*/ 153 w 12653"/>
              <a:gd name="connsiteY306" fmla="*/ 445 h 4040"/>
              <a:gd name="connsiteX307" fmla="*/ 26 w 12653"/>
              <a:gd name="connsiteY307" fmla="*/ 445 h 4040"/>
              <a:gd name="connsiteX308" fmla="*/ 26 w 12653"/>
              <a:gd name="connsiteY308" fmla="*/ 277 h 4040"/>
              <a:gd name="connsiteX309" fmla="*/ 82 w 12653"/>
              <a:gd name="connsiteY309" fmla="*/ 277 h 4040"/>
              <a:gd name="connsiteX310" fmla="*/ 82 w 12653"/>
              <a:gd name="connsiteY310" fmla="*/ 359 h 4040"/>
              <a:gd name="connsiteX311" fmla="*/ 184 w 12653"/>
              <a:gd name="connsiteY311" fmla="*/ 359 h 4040"/>
              <a:gd name="connsiteX312" fmla="*/ 184 w 12653"/>
              <a:gd name="connsiteY312" fmla="*/ 277 h 4040"/>
              <a:gd name="connsiteX313" fmla="*/ 261 w 12653"/>
              <a:gd name="connsiteY313" fmla="*/ 277 h 4040"/>
              <a:gd name="connsiteX314" fmla="*/ 261 w 12653"/>
              <a:gd name="connsiteY314" fmla="*/ 184 h 4040"/>
              <a:gd name="connsiteX315" fmla="*/ 354 w 12653"/>
              <a:gd name="connsiteY315" fmla="*/ 184 h 4040"/>
              <a:gd name="connsiteX316" fmla="*/ 354 w 12653"/>
              <a:gd name="connsiteY316" fmla="*/ 82 h 4040"/>
              <a:gd name="connsiteX317" fmla="*/ 261 w 12653"/>
              <a:gd name="connsiteY317" fmla="*/ 82 h 4040"/>
              <a:gd name="connsiteX318" fmla="*/ 261 w 12653"/>
              <a:gd name="connsiteY318" fmla="*/ 24 h 4040"/>
              <a:gd name="connsiteX319" fmla="*/ 430 w 12653"/>
              <a:gd name="connsiteY319" fmla="*/ 24 h 4040"/>
              <a:gd name="connsiteX320" fmla="*/ 430 w 12653"/>
              <a:gd name="connsiteY320" fmla="*/ 151 h 4040"/>
              <a:gd name="connsiteX321" fmla="*/ 583 w 12653"/>
              <a:gd name="connsiteY321" fmla="*/ 151 h 4040"/>
              <a:gd name="connsiteX322" fmla="*/ 583 w 12653"/>
              <a:gd name="connsiteY322" fmla="*/ 100 h 4040"/>
              <a:gd name="connsiteX323" fmla="*/ 658 w 12653"/>
              <a:gd name="connsiteY323" fmla="*/ 100 h 4040"/>
              <a:gd name="connsiteX324" fmla="*/ 658 w 12653"/>
              <a:gd name="connsiteY324" fmla="*/ 39 h 4040"/>
              <a:gd name="connsiteX325" fmla="*/ 11995 w 12653"/>
              <a:gd name="connsiteY325" fmla="*/ 39 h 4040"/>
              <a:gd name="connsiteX326" fmla="*/ 11995 w 12653"/>
              <a:gd name="connsiteY326" fmla="*/ 100 h 4040"/>
              <a:gd name="connsiteX327" fmla="*/ 12071 w 12653"/>
              <a:gd name="connsiteY327" fmla="*/ 100 h 4040"/>
              <a:gd name="connsiteX328" fmla="*/ 12071 w 12653"/>
              <a:gd name="connsiteY328" fmla="*/ 151 h 4040"/>
              <a:gd name="connsiteX329" fmla="*/ 12224 w 12653"/>
              <a:gd name="connsiteY329" fmla="*/ 151 h 4040"/>
              <a:gd name="connsiteX330" fmla="*/ 12224 w 12653"/>
              <a:gd name="connsiteY330" fmla="*/ 24 h 4040"/>
              <a:gd name="connsiteX331" fmla="*/ 12392 w 12653"/>
              <a:gd name="connsiteY331" fmla="*/ 24 h 4040"/>
              <a:gd name="connsiteX332" fmla="*/ 12392 w 12653"/>
              <a:gd name="connsiteY332" fmla="*/ 82 h 4040"/>
              <a:gd name="connsiteX333" fmla="*/ 12300 w 12653"/>
              <a:gd name="connsiteY333" fmla="*/ 82 h 4040"/>
              <a:gd name="connsiteX334" fmla="*/ 12300 w 12653"/>
              <a:gd name="connsiteY334" fmla="*/ 184 h 4040"/>
              <a:gd name="connsiteX335" fmla="*/ 12392 w 12653"/>
              <a:gd name="connsiteY335" fmla="*/ 184 h 4040"/>
              <a:gd name="connsiteX336" fmla="*/ 12392 w 12653"/>
              <a:gd name="connsiteY336" fmla="*/ 277 h 4040"/>
              <a:gd name="connsiteX337" fmla="*/ 12470 w 12653"/>
              <a:gd name="connsiteY337" fmla="*/ 277 h 4040"/>
              <a:gd name="connsiteX338" fmla="*/ 12470 w 12653"/>
              <a:gd name="connsiteY338" fmla="*/ 359 h 4040"/>
              <a:gd name="connsiteX339" fmla="*/ 12571 w 12653"/>
              <a:gd name="connsiteY339" fmla="*/ 359 h 4040"/>
              <a:gd name="connsiteX340" fmla="*/ 12571 w 12653"/>
              <a:gd name="connsiteY340" fmla="*/ 277 h 4040"/>
              <a:gd name="connsiteX341" fmla="*/ 12628 w 12653"/>
              <a:gd name="connsiteY341" fmla="*/ 277 h 4040"/>
              <a:gd name="connsiteX342" fmla="*/ 12628 w 12653"/>
              <a:gd name="connsiteY342" fmla="*/ 445 h 4040"/>
              <a:gd name="connsiteX343" fmla="*/ 12500 w 12653"/>
              <a:gd name="connsiteY343" fmla="*/ 445 h 4040"/>
              <a:gd name="connsiteX344" fmla="*/ 12500 w 12653"/>
              <a:gd name="connsiteY344" fmla="*/ 596 h 4040"/>
              <a:gd name="connsiteX345" fmla="*/ 12552 w 12653"/>
              <a:gd name="connsiteY345" fmla="*/ 596 h 4040"/>
              <a:gd name="connsiteX346" fmla="*/ 261 w 12653"/>
              <a:gd name="connsiteY346" fmla="*/ 3962 h 4040"/>
              <a:gd name="connsiteX347" fmla="*/ 261 w 12653"/>
              <a:gd name="connsiteY347" fmla="*/ 3899 h 4040"/>
              <a:gd name="connsiteX348" fmla="*/ 335 w 12653"/>
              <a:gd name="connsiteY348" fmla="*/ 3899 h 4040"/>
              <a:gd name="connsiteX349" fmla="*/ 335 w 12653"/>
              <a:gd name="connsiteY349" fmla="*/ 3962 h 4040"/>
              <a:gd name="connsiteX350" fmla="*/ 261 w 12653"/>
              <a:gd name="connsiteY350" fmla="*/ 3962 h 4040"/>
              <a:gd name="connsiteX351" fmla="*/ 261 w 12653"/>
              <a:gd name="connsiteY351" fmla="*/ 102 h 4040"/>
              <a:gd name="connsiteX352" fmla="*/ 335 w 12653"/>
              <a:gd name="connsiteY352" fmla="*/ 102 h 4040"/>
              <a:gd name="connsiteX353" fmla="*/ 335 w 12653"/>
              <a:gd name="connsiteY353" fmla="*/ 164 h 4040"/>
              <a:gd name="connsiteX354" fmla="*/ 261 w 12653"/>
              <a:gd name="connsiteY354" fmla="*/ 164 h 4040"/>
              <a:gd name="connsiteX355" fmla="*/ 261 w 12653"/>
              <a:gd name="connsiteY355" fmla="*/ 102 h 4040"/>
              <a:gd name="connsiteX356" fmla="*/ 12392 w 12653"/>
              <a:gd name="connsiteY356" fmla="*/ 102 h 4040"/>
              <a:gd name="connsiteX357" fmla="*/ 12392 w 12653"/>
              <a:gd name="connsiteY357" fmla="*/ 164 h 4040"/>
              <a:gd name="connsiteX358" fmla="*/ 12319 w 12653"/>
              <a:gd name="connsiteY358" fmla="*/ 164 h 4040"/>
              <a:gd name="connsiteX359" fmla="*/ 12319 w 12653"/>
              <a:gd name="connsiteY359" fmla="*/ 102 h 4040"/>
              <a:gd name="connsiteX360" fmla="*/ 12392 w 12653"/>
              <a:gd name="connsiteY360" fmla="*/ 102 h 4040"/>
              <a:gd name="connsiteX361" fmla="*/ 12392 w 12653"/>
              <a:gd name="connsiteY361" fmla="*/ 3899 h 4040"/>
              <a:gd name="connsiteX362" fmla="*/ 12392 w 12653"/>
              <a:gd name="connsiteY362" fmla="*/ 3962 h 4040"/>
              <a:gd name="connsiteX363" fmla="*/ 12319 w 12653"/>
              <a:gd name="connsiteY363" fmla="*/ 3962 h 4040"/>
              <a:gd name="connsiteX364" fmla="*/ 12319 w 12653"/>
              <a:gd name="connsiteY364" fmla="*/ 3899 h 4040"/>
              <a:gd name="connsiteX365" fmla="*/ 12392 w 12653"/>
              <a:gd name="connsiteY365" fmla="*/ 3899 h 4040"/>
              <a:gd name="connsiteX366" fmla="*/ 12552 w 12653"/>
              <a:gd name="connsiteY366" fmla="*/ 277 h 4040"/>
              <a:gd name="connsiteX367" fmla="*/ 12552 w 12653"/>
              <a:gd name="connsiteY367" fmla="*/ 339 h 4040"/>
              <a:gd name="connsiteX368" fmla="*/ 12487 w 12653"/>
              <a:gd name="connsiteY368" fmla="*/ 339 h 4040"/>
              <a:gd name="connsiteX369" fmla="*/ 12487 w 12653"/>
              <a:gd name="connsiteY369" fmla="*/ 277 h 4040"/>
              <a:gd name="connsiteX370" fmla="*/ 12552 w 12653"/>
              <a:gd name="connsiteY370" fmla="*/ 277 h 4040"/>
              <a:gd name="connsiteX371" fmla="*/ 12552 w 12653"/>
              <a:gd name="connsiteY371" fmla="*/ 184 h 4040"/>
              <a:gd name="connsiteX372" fmla="*/ 12552 w 12653"/>
              <a:gd name="connsiteY372" fmla="*/ 255 h 4040"/>
              <a:gd name="connsiteX373" fmla="*/ 12487 w 12653"/>
              <a:gd name="connsiteY373" fmla="*/ 255 h 4040"/>
              <a:gd name="connsiteX374" fmla="*/ 12487 w 12653"/>
              <a:gd name="connsiteY374" fmla="*/ 184 h 4040"/>
              <a:gd name="connsiteX375" fmla="*/ 12552 w 12653"/>
              <a:gd name="connsiteY375" fmla="*/ 184 h 4040"/>
              <a:gd name="connsiteX376" fmla="*/ 12552 w 12653"/>
              <a:gd name="connsiteY376" fmla="*/ 102 h 4040"/>
              <a:gd name="connsiteX377" fmla="*/ 12552 w 12653"/>
              <a:gd name="connsiteY377" fmla="*/ 160 h 4040"/>
              <a:gd name="connsiteX378" fmla="*/ 12492 w 12653"/>
              <a:gd name="connsiteY378" fmla="*/ 160 h 4040"/>
              <a:gd name="connsiteX379" fmla="*/ 12492 w 12653"/>
              <a:gd name="connsiteY379" fmla="*/ 102 h 4040"/>
              <a:gd name="connsiteX380" fmla="*/ 12552 w 12653"/>
              <a:gd name="connsiteY380" fmla="*/ 102 h 4040"/>
              <a:gd name="connsiteX381" fmla="*/ 12492 w 12653"/>
              <a:gd name="connsiteY381" fmla="*/ 82 h 4040"/>
              <a:gd name="connsiteX382" fmla="*/ 12492 w 12653"/>
              <a:gd name="connsiteY382" fmla="*/ 22 h 4040"/>
              <a:gd name="connsiteX383" fmla="*/ 12630 w 12653"/>
              <a:gd name="connsiteY383" fmla="*/ 22 h 4040"/>
              <a:gd name="connsiteX384" fmla="*/ 12630 w 12653"/>
              <a:gd name="connsiteY384" fmla="*/ 160 h 4040"/>
              <a:gd name="connsiteX385" fmla="*/ 12571 w 12653"/>
              <a:gd name="connsiteY385" fmla="*/ 160 h 4040"/>
              <a:gd name="connsiteX386" fmla="*/ 12571 w 12653"/>
              <a:gd name="connsiteY386" fmla="*/ 82 h 4040"/>
              <a:gd name="connsiteX387" fmla="*/ 12492 w 12653"/>
              <a:gd name="connsiteY387" fmla="*/ 82 h 4040"/>
              <a:gd name="connsiteX388" fmla="*/ 80 w 12653"/>
              <a:gd name="connsiteY388" fmla="*/ 3489 h 4040"/>
              <a:gd name="connsiteX389" fmla="*/ 80 w 12653"/>
              <a:gd name="connsiteY389" fmla="*/ 3528 h 4040"/>
              <a:gd name="connsiteX390" fmla="*/ 39 w 12653"/>
              <a:gd name="connsiteY390" fmla="*/ 3528 h 4040"/>
              <a:gd name="connsiteX391" fmla="*/ 39 w 12653"/>
              <a:gd name="connsiteY391" fmla="*/ 3489 h 4040"/>
              <a:gd name="connsiteX392" fmla="*/ 80 w 12653"/>
              <a:gd name="connsiteY392" fmla="*/ 3489 h 4040"/>
              <a:gd name="connsiteX393" fmla="*/ 12574 w 12653"/>
              <a:gd name="connsiteY393" fmla="*/ 575 h 4040"/>
              <a:gd name="connsiteX394" fmla="*/ 12574 w 12653"/>
              <a:gd name="connsiteY394" fmla="*/ 536 h 4040"/>
              <a:gd name="connsiteX395" fmla="*/ 12615 w 12653"/>
              <a:gd name="connsiteY395" fmla="*/ 536 h 4040"/>
              <a:gd name="connsiteX396" fmla="*/ 12615 w 12653"/>
              <a:gd name="connsiteY396" fmla="*/ 575 h 4040"/>
              <a:gd name="connsiteX397" fmla="*/ 12574 w 12653"/>
              <a:gd name="connsiteY397" fmla="*/ 575 h 4040"/>
              <a:gd name="connsiteX0" fmla="*/ 12653 w 12653"/>
              <a:gd name="connsiteY0" fmla="*/ 182 h 4040"/>
              <a:gd name="connsiteX1" fmla="*/ 12653 w 12653"/>
              <a:gd name="connsiteY1" fmla="*/ 0 h 4040"/>
              <a:gd name="connsiteX2" fmla="*/ 12470 w 12653"/>
              <a:gd name="connsiteY2" fmla="*/ 0 h 4040"/>
              <a:gd name="connsiteX3" fmla="*/ 12470 w 12653"/>
              <a:gd name="connsiteY3" fmla="*/ 82 h 4040"/>
              <a:gd name="connsiteX4" fmla="*/ 12414 w 12653"/>
              <a:gd name="connsiteY4" fmla="*/ 82 h 4040"/>
              <a:gd name="connsiteX5" fmla="*/ 12414 w 12653"/>
              <a:gd name="connsiteY5" fmla="*/ 0 h 4040"/>
              <a:gd name="connsiteX6" fmla="*/ 12202 w 12653"/>
              <a:gd name="connsiteY6" fmla="*/ 0 h 4040"/>
              <a:gd name="connsiteX7" fmla="*/ 12202 w 12653"/>
              <a:gd name="connsiteY7" fmla="*/ 130 h 4040"/>
              <a:gd name="connsiteX8" fmla="*/ 12092 w 12653"/>
              <a:gd name="connsiteY8" fmla="*/ 130 h 4040"/>
              <a:gd name="connsiteX9" fmla="*/ 12092 w 12653"/>
              <a:gd name="connsiteY9" fmla="*/ 100 h 4040"/>
              <a:gd name="connsiteX10" fmla="*/ 12155 w 12653"/>
              <a:gd name="connsiteY10" fmla="*/ 100 h 4040"/>
              <a:gd name="connsiteX11" fmla="*/ 12155 w 12653"/>
              <a:gd name="connsiteY11" fmla="*/ 15 h 4040"/>
              <a:gd name="connsiteX12" fmla="*/ 12071 w 12653"/>
              <a:gd name="connsiteY12" fmla="*/ 15 h 4040"/>
              <a:gd name="connsiteX13" fmla="*/ 12071 w 12653"/>
              <a:gd name="connsiteY13" fmla="*/ 78 h 4040"/>
              <a:gd name="connsiteX14" fmla="*/ 12017 w 12653"/>
              <a:gd name="connsiteY14" fmla="*/ 78 h 4040"/>
              <a:gd name="connsiteX15" fmla="*/ 12017 w 12653"/>
              <a:gd name="connsiteY15" fmla="*/ 18 h 4040"/>
              <a:gd name="connsiteX16" fmla="*/ 637 w 12653"/>
              <a:gd name="connsiteY16" fmla="*/ 18 h 4040"/>
              <a:gd name="connsiteX17" fmla="*/ 637 w 12653"/>
              <a:gd name="connsiteY17" fmla="*/ 78 h 4040"/>
              <a:gd name="connsiteX18" fmla="*/ 583 w 12653"/>
              <a:gd name="connsiteY18" fmla="*/ 78 h 4040"/>
              <a:gd name="connsiteX19" fmla="*/ 583 w 12653"/>
              <a:gd name="connsiteY19" fmla="*/ 15 h 4040"/>
              <a:gd name="connsiteX20" fmla="*/ 499 w 12653"/>
              <a:gd name="connsiteY20" fmla="*/ 15 h 4040"/>
              <a:gd name="connsiteX21" fmla="*/ 499 w 12653"/>
              <a:gd name="connsiteY21" fmla="*/ 100 h 4040"/>
              <a:gd name="connsiteX22" fmla="*/ 561 w 12653"/>
              <a:gd name="connsiteY22" fmla="*/ 100 h 4040"/>
              <a:gd name="connsiteX23" fmla="*/ 561 w 12653"/>
              <a:gd name="connsiteY23" fmla="*/ 130 h 4040"/>
              <a:gd name="connsiteX24" fmla="*/ 451 w 12653"/>
              <a:gd name="connsiteY24" fmla="*/ 130 h 4040"/>
              <a:gd name="connsiteX25" fmla="*/ 451 w 12653"/>
              <a:gd name="connsiteY25" fmla="*/ 0 h 4040"/>
              <a:gd name="connsiteX26" fmla="*/ 240 w 12653"/>
              <a:gd name="connsiteY26" fmla="*/ 0 h 4040"/>
              <a:gd name="connsiteX27" fmla="*/ 240 w 12653"/>
              <a:gd name="connsiteY27" fmla="*/ 82 h 4040"/>
              <a:gd name="connsiteX28" fmla="*/ 184 w 12653"/>
              <a:gd name="connsiteY28" fmla="*/ 82 h 4040"/>
              <a:gd name="connsiteX29" fmla="*/ 184 w 12653"/>
              <a:gd name="connsiteY29" fmla="*/ 0 h 4040"/>
              <a:gd name="connsiteX30" fmla="*/ 0 w 12653"/>
              <a:gd name="connsiteY30" fmla="*/ 0 h 4040"/>
              <a:gd name="connsiteX31" fmla="*/ 0 w 12653"/>
              <a:gd name="connsiteY31" fmla="*/ 182 h 4040"/>
              <a:gd name="connsiteX32" fmla="*/ 82 w 12653"/>
              <a:gd name="connsiteY32" fmla="*/ 182 h 4040"/>
              <a:gd name="connsiteX33" fmla="*/ 82 w 12653"/>
              <a:gd name="connsiteY33" fmla="*/ 255 h 4040"/>
              <a:gd name="connsiteX34" fmla="*/ 2 w 12653"/>
              <a:gd name="connsiteY34" fmla="*/ 255 h 4040"/>
              <a:gd name="connsiteX35" fmla="*/ 2 w 12653"/>
              <a:gd name="connsiteY35" fmla="*/ 467 h 4040"/>
              <a:gd name="connsiteX36" fmla="*/ 132 w 12653"/>
              <a:gd name="connsiteY36" fmla="*/ 467 h 4040"/>
              <a:gd name="connsiteX37" fmla="*/ 132 w 12653"/>
              <a:gd name="connsiteY37" fmla="*/ 575 h 4040"/>
              <a:gd name="connsiteX38" fmla="*/ 102 w 12653"/>
              <a:gd name="connsiteY38" fmla="*/ 575 h 4040"/>
              <a:gd name="connsiteX39" fmla="*/ 102 w 12653"/>
              <a:gd name="connsiteY39" fmla="*/ 514 h 4040"/>
              <a:gd name="connsiteX40" fmla="*/ 17 w 12653"/>
              <a:gd name="connsiteY40" fmla="*/ 514 h 4040"/>
              <a:gd name="connsiteX41" fmla="*/ 17 w 12653"/>
              <a:gd name="connsiteY41" fmla="*/ 596 h 4040"/>
              <a:gd name="connsiteX42" fmla="*/ 80 w 12653"/>
              <a:gd name="connsiteY42" fmla="*/ 596 h 4040"/>
              <a:gd name="connsiteX43" fmla="*/ 80 w 12653"/>
              <a:gd name="connsiteY43" fmla="*/ 652 h 4040"/>
              <a:gd name="connsiteX44" fmla="*/ 20 w 12653"/>
              <a:gd name="connsiteY44" fmla="*/ 652 h 4040"/>
              <a:gd name="connsiteX45" fmla="*/ 20 w 12653"/>
              <a:gd name="connsiteY45" fmla="*/ 2708 h 4040"/>
              <a:gd name="connsiteX46" fmla="*/ 80 w 12653"/>
              <a:gd name="connsiteY46" fmla="*/ 2708 h 4040"/>
              <a:gd name="connsiteX47" fmla="*/ 80 w 12653"/>
              <a:gd name="connsiteY47" fmla="*/ 2765 h 4040"/>
              <a:gd name="connsiteX48" fmla="*/ 17 w 12653"/>
              <a:gd name="connsiteY48" fmla="*/ 2765 h 4040"/>
              <a:gd name="connsiteX49" fmla="*/ 17 w 12653"/>
              <a:gd name="connsiteY49" fmla="*/ 2847 h 4040"/>
              <a:gd name="connsiteX50" fmla="*/ 102 w 12653"/>
              <a:gd name="connsiteY50" fmla="*/ 2847 h 4040"/>
              <a:gd name="connsiteX51" fmla="*/ 102 w 12653"/>
              <a:gd name="connsiteY51" fmla="*/ 2786 h 4040"/>
              <a:gd name="connsiteX52" fmla="*/ 132 w 12653"/>
              <a:gd name="connsiteY52" fmla="*/ 2786 h 4040"/>
              <a:gd name="connsiteX53" fmla="*/ 132 w 12653"/>
              <a:gd name="connsiteY53" fmla="*/ 2894 h 4040"/>
              <a:gd name="connsiteX54" fmla="*/ 2 w 12653"/>
              <a:gd name="connsiteY54" fmla="*/ 2894 h 4040"/>
              <a:gd name="connsiteX55" fmla="*/ 2 w 12653"/>
              <a:gd name="connsiteY55" fmla="*/ 3106 h 4040"/>
              <a:gd name="connsiteX56" fmla="*/ 82 w 12653"/>
              <a:gd name="connsiteY56" fmla="*/ 3106 h 4040"/>
              <a:gd name="connsiteX57" fmla="*/ 82 w 12653"/>
              <a:gd name="connsiteY57" fmla="*/ 3179 h 4040"/>
              <a:gd name="connsiteX58" fmla="*/ 0 w 12653"/>
              <a:gd name="connsiteY58" fmla="*/ 3179 h 4040"/>
              <a:gd name="connsiteX59" fmla="*/ 0 w 12653"/>
              <a:gd name="connsiteY59" fmla="*/ 3360 h 4040"/>
              <a:gd name="connsiteX60" fmla="*/ 184 w 12653"/>
              <a:gd name="connsiteY60" fmla="*/ 3360 h 4040"/>
              <a:gd name="connsiteX61" fmla="*/ 184 w 12653"/>
              <a:gd name="connsiteY61" fmla="*/ 3278 h 4040"/>
              <a:gd name="connsiteX62" fmla="*/ 240 w 12653"/>
              <a:gd name="connsiteY62" fmla="*/ 3278 h 4040"/>
              <a:gd name="connsiteX63" fmla="*/ 240 w 12653"/>
              <a:gd name="connsiteY63" fmla="*/ 3360 h 4040"/>
              <a:gd name="connsiteX64" fmla="*/ 451 w 12653"/>
              <a:gd name="connsiteY64" fmla="*/ 3360 h 4040"/>
              <a:gd name="connsiteX65" fmla="*/ 451 w 12653"/>
              <a:gd name="connsiteY65" fmla="*/ 3231 h 4040"/>
              <a:gd name="connsiteX66" fmla="*/ 561 w 12653"/>
              <a:gd name="connsiteY66" fmla="*/ 3231 h 4040"/>
              <a:gd name="connsiteX67" fmla="*/ 561 w 12653"/>
              <a:gd name="connsiteY67" fmla="*/ 3261 h 4040"/>
              <a:gd name="connsiteX68" fmla="*/ 499 w 12653"/>
              <a:gd name="connsiteY68" fmla="*/ 3261 h 4040"/>
              <a:gd name="connsiteX69" fmla="*/ 499 w 12653"/>
              <a:gd name="connsiteY69" fmla="*/ 3345 h 4040"/>
              <a:gd name="connsiteX70" fmla="*/ 583 w 12653"/>
              <a:gd name="connsiteY70" fmla="*/ 3345 h 4040"/>
              <a:gd name="connsiteX71" fmla="*/ 583 w 12653"/>
              <a:gd name="connsiteY71" fmla="*/ 3283 h 4040"/>
              <a:gd name="connsiteX72" fmla="*/ 637 w 12653"/>
              <a:gd name="connsiteY72" fmla="*/ 3283 h 4040"/>
              <a:gd name="connsiteX73" fmla="*/ 637 w 12653"/>
              <a:gd name="connsiteY73" fmla="*/ 3343 h 4040"/>
              <a:gd name="connsiteX74" fmla="*/ 12017 w 12653"/>
              <a:gd name="connsiteY74" fmla="*/ 3343 h 4040"/>
              <a:gd name="connsiteX75" fmla="*/ 12017 w 12653"/>
              <a:gd name="connsiteY75" fmla="*/ 3283 h 4040"/>
              <a:gd name="connsiteX76" fmla="*/ 12071 w 12653"/>
              <a:gd name="connsiteY76" fmla="*/ 3283 h 4040"/>
              <a:gd name="connsiteX77" fmla="*/ 12071 w 12653"/>
              <a:gd name="connsiteY77" fmla="*/ 3345 h 4040"/>
              <a:gd name="connsiteX78" fmla="*/ 12155 w 12653"/>
              <a:gd name="connsiteY78" fmla="*/ 3345 h 4040"/>
              <a:gd name="connsiteX79" fmla="*/ 12155 w 12653"/>
              <a:gd name="connsiteY79" fmla="*/ 3261 h 4040"/>
              <a:gd name="connsiteX80" fmla="*/ 12092 w 12653"/>
              <a:gd name="connsiteY80" fmla="*/ 3261 h 4040"/>
              <a:gd name="connsiteX81" fmla="*/ 12092 w 12653"/>
              <a:gd name="connsiteY81" fmla="*/ 3231 h 4040"/>
              <a:gd name="connsiteX82" fmla="*/ 12202 w 12653"/>
              <a:gd name="connsiteY82" fmla="*/ 3231 h 4040"/>
              <a:gd name="connsiteX83" fmla="*/ 12202 w 12653"/>
              <a:gd name="connsiteY83" fmla="*/ 3360 h 4040"/>
              <a:gd name="connsiteX84" fmla="*/ 12414 w 12653"/>
              <a:gd name="connsiteY84" fmla="*/ 3360 h 4040"/>
              <a:gd name="connsiteX85" fmla="*/ 12414 w 12653"/>
              <a:gd name="connsiteY85" fmla="*/ 3278 h 4040"/>
              <a:gd name="connsiteX86" fmla="*/ 12470 w 12653"/>
              <a:gd name="connsiteY86" fmla="*/ 3278 h 4040"/>
              <a:gd name="connsiteX87" fmla="*/ 12470 w 12653"/>
              <a:gd name="connsiteY87" fmla="*/ 3360 h 4040"/>
              <a:gd name="connsiteX88" fmla="*/ 12653 w 12653"/>
              <a:gd name="connsiteY88" fmla="*/ 3360 h 4040"/>
              <a:gd name="connsiteX89" fmla="*/ 12653 w 12653"/>
              <a:gd name="connsiteY89" fmla="*/ 3179 h 4040"/>
              <a:gd name="connsiteX90" fmla="*/ 12571 w 12653"/>
              <a:gd name="connsiteY90" fmla="*/ 3179 h 4040"/>
              <a:gd name="connsiteX91" fmla="*/ 12571 w 12653"/>
              <a:gd name="connsiteY91" fmla="*/ 3106 h 4040"/>
              <a:gd name="connsiteX92" fmla="*/ 12651 w 12653"/>
              <a:gd name="connsiteY92" fmla="*/ 3106 h 4040"/>
              <a:gd name="connsiteX93" fmla="*/ 12651 w 12653"/>
              <a:gd name="connsiteY93" fmla="*/ 2894 h 4040"/>
              <a:gd name="connsiteX94" fmla="*/ 12522 w 12653"/>
              <a:gd name="connsiteY94" fmla="*/ 2894 h 4040"/>
              <a:gd name="connsiteX95" fmla="*/ 12522 w 12653"/>
              <a:gd name="connsiteY95" fmla="*/ 2786 h 4040"/>
              <a:gd name="connsiteX96" fmla="*/ 12552 w 12653"/>
              <a:gd name="connsiteY96" fmla="*/ 2786 h 4040"/>
              <a:gd name="connsiteX97" fmla="*/ 12552 w 12653"/>
              <a:gd name="connsiteY97" fmla="*/ 2847 h 4040"/>
              <a:gd name="connsiteX98" fmla="*/ 12636 w 12653"/>
              <a:gd name="connsiteY98" fmla="*/ 2847 h 4040"/>
              <a:gd name="connsiteX99" fmla="*/ 12636 w 12653"/>
              <a:gd name="connsiteY99" fmla="*/ 2765 h 4040"/>
              <a:gd name="connsiteX100" fmla="*/ 12574 w 12653"/>
              <a:gd name="connsiteY100" fmla="*/ 2765 h 4040"/>
              <a:gd name="connsiteX101" fmla="*/ 12574 w 12653"/>
              <a:gd name="connsiteY101" fmla="*/ 2708 h 4040"/>
              <a:gd name="connsiteX102" fmla="*/ 12634 w 12653"/>
              <a:gd name="connsiteY102" fmla="*/ 2708 h 4040"/>
              <a:gd name="connsiteX103" fmla="*/ 12634 w 12653"/>
              <a:gd name="connsiteY103" fmla="*/ 652 h 4040"/>
              <a:gd name="connsiteX104" fmla="*/ 12574 w 12653"/>
              <a:gd name="connsiteY104" fmla="*/ 652 h 4040"/>
              <a:gd name="connsiteX105" fmla="*/ 12574 w 12653"/>
              <a:gd name="connsiteY105" fmla="*/ 596 h 4040"/>
              <a:gd name="connsiteX106" fmla="*/ 12636 w 12653"/>
              <a:gd name="connsiteY106" fmla="*/ 596 h 4040"/>
              <a:gd name="connsiteX107" fmla="*/ 12636 w 12653"/>
              <a:gd name="connsiteY107" fmla="*/ 514 h 4040"/>
              <a:gd name="connsiteX108" fmla="*/ 12552 w 12653"/>
              <a:gd name="connsiteY108" fmla="*/ 514 h 4040"/>
              <a:gd name="connsiteX109" fmla="*/ 12552 w 12653"/>
              <a:gd name="connsiteY109" fmla="*/ 575 h 4040"/>
              <a:gd name="connsiteX110" fmla="*/ 12522 w 12653"/>
              <a:gd name="connsiteY110" fmla="*/ 575 h 4040"/>
              <a:gd name="connsiteX111" fmla="*/ 12522 w 12653"/>
              <a:gd name="connsiteY111" fmla="*/ 467 h 4040"/>
              <a:gd name="connsiteX112" fmla="*/ 12651 w 12653"/>
              <a:gd name="connsiteY112" fmla="*/ 467 h 4040"/>
              <a:gd name="connsiteX113" fmla="*/ 12651 w 12653"/>
              <a:gd name="connsiteY113" fmla="*/ 255 h 4040"/>
              <a:gd name="connsiteX114" fmla="*/ 12571 w 12653"/>
              <a:gd name="connsiteY114" fmla="*/ 255 h 4040"/>
              <a:gd name="connsiteX115" fmla="*/ 12571 w 12653"/>
              <a:gd name="connsiteY115" fmla="*/ 182 h 4040"/>
              <a:gd name="connsiteX116" fmla="*/ 12653 w 12653"/>
              <a:gd name="connsiteY116" fmla="*/ 182 h 4040"/>
              <a:gd name="connsiteX117" fmla="*/ 561 w 12653"/>
              <a:gd name="connsiteY117" fmla="*/ 3283 h 4040"/>
              <a:gd name="connsiteX118" fmla="*/ 561 w 12653"/>
              <a:gd name="connsiteY118" fmla="*/ 3324 h 4040"/>
              <a:gd name="connsiteX119" fmla="*/ 520 w 12653"/>
              <a:gd name="connsiteY119" fmla="*/ 3324 h 4040"/>
              <a:gd name="connsiteX120" fmla="*/ 520 w 12653"/>
              <a:gd name="connsiteY120" fmla="*/ 3283 h 4040"/>
              <a:gd name="connsiteX121" fmla="*/ 561 w 12653"/>
              <a:gd name="connsiteY121" fmla="*/ 3283 h 4040"/>
              <a:gd name="connsiteX122" fmla="*/ 12092 w 12653"/>
              <a:gd name="connsiteY122" fmla="*/ 78 h 4040"/>
              <a:gd name="connsiteX123" fmla="*/ 12092 w 12653"/>
              <a:gd name="connsiteY123" fmla="*/ 37 h 4040"/>
              <a:gd name="connsiteX124" fmla="*/ 12133 w 12653"/>
              <a:gd name="connsiteY124" fmla="*/ 37 h 4040"/>
              <a:gd name="connsiteX125" fmla="*/ 12133 w 12653"/>
              <a:gd name="connsiteY125" fmla="*/ 78 h 4040"/>
              <a:gd name="connsiteX126" fmla="*/ 12092 w 12653"/>
              <a:gd name="connsiteY126" fmla="*/ 78 h 4040"/>
              <a:gd name="connsiteX127" fmla="*/ 12574 w 12653"/>
              <a:gd name="connsiteY127" fmla="*/ 2825 h 4040"/>
              <a:gd name="connsiteX128" fmla="*/ 12574 w 12653"/>
              <a:gd name="connsiteY128" fmla="*/ 2786 h 4040"/>
              <a:gd name="connsiteX129" fmla="*/ 12615 w 12653"/>
              <a:gd name="connsiteY129" fmla="*/ 2786 h 4040"/>
              <a:gd name="connsiteX130" fmla="*/ 12615 w 12653"/>
              <a:gd name="connsiteY130" fmla="*/ 2825 h 4040"/>
              <a:gd name="connsiteX131" fmla="*/ 12574 w 12653"/>
              <a:gd name="connsiteY131" fmla="*/ 2825 h 4040"/>
              <a:gd name="connsiteX132" fmla="*/ 12492 w 12653"/>
              <a:gd name="connsiteY132" fmla="*/ 3339 h 4040"/>
              <a:gd name="connsiteX133" fmla="*/ 12492 w 12653"/>
              <a:gd name="connsiteY133" fmla="*/ 3278 h 4040"/>
              <a:gd name="connsiteX134" fmla="*/ 12571 w 12653"/>
              <a:gd name="connsiteY134" fmla="*/ 3278 h 4040"/>
              <a:gd name="connsiteX135" fmla="*/ 12571 w 12653"/>
              <a:gd name="connsiteY135" fmla="*/ 3201 h 4040"/>
              <a:gd name="connsiteX136" fmla="*/ 12630 w 12653"/>
              <a:gd name="connsiteY136" fmla="*/ 3201 h 4040"/>
              <a:gd name="connsiteX137" fmla="*/ 12630 w 12653"/>
              <a:gd name="connsiteY137" fmla="*/ 3339 h 4040"/>
              <a:gd name="connsiteX138" fmla="*/ 12492 w 12653"/>
              <a:gd name="connsiteY138" fmla="*/ 3339 h 4040"/>
              <a:gd name="connsiteX139" fmla="*/ 12492 w 12653"/>
              <a:gd name="connsiteY139" fmla="*/ 3259 h 4040"/>
              <a:gd name="connsiteX140" fmla="*/ 12492 w 12653"/>
              <a:gd name="connsiteY140" fmla="*/ 3201 h 4040"/>
              <a:gd name="connsiteX141" fmla="*/ 12552 w 12653"/>
              <a:gd name="connsiteY141" fmla="*/ 3201 h 4040"/>
              <a:gd name="connsiteX142" fmla="*/ 12552 w 12653"/>
              <a:gd name="connsiteY142" fmla="*/ 3259 h 4040"/>
              <a:gd name="connsiteX143" fmla="*/ 12492 w 12653"/>
              <a:gd name="connsiteY143" fmla="*/ 3259 h 4040"/>
              <a:gd name="connsiteX144" fmla="*/ 12487 w 12653"/>
              <a:gd name="connsiteY144" fmla="*/ 3084 h 4040"/>
              <a:gd name="connsiteX145" fmla="*/ 12487 w 12653"/>
              <a:gd name="connsiteY145" fmla="*/ 3021 h 4040"/>
              <a:gd name="connsiteX146" fmla="*/ 12552 w 12653"/>
              <a:gd name="connsiteY146" fmla="*/ 3021 h 4040"/>
              <a:gd name="connsiteX147" fmla="*/ 12552 w 12653"/>
              <a:gd name="connsiteY147" fmla="*/ 3084 h 4040"/>
              <a:gd name="connsiteX148" fmla="*/ 12487 w 12653"/>
              <a:gd name="connsiteY148" fmla="*/ 3084 h 4040"/>
              <a:gd name="connsiteX149" fmla="*/ 12552 w 12653"/>
              <a:gd name="connsiteY149" fmla="*/ 3106 h 4040"/>
              <a:gd name="connsiteX150" fmla="*/ 12552 w 12653"/>
              <a:gd name="connsiteY150" fmla="*/ 3177 h 4040"/>
              <a:gd name="connsiteX151" fmla="*/ 12487 w 12653"/>
              <a:gd name="connsiteY151" fmla="*/ 3177 h 4040"/>
              <a:gd name="connsiteX152" fmla="*/ 12487 w 12653"/>
              <a:gd name="connsiteY152" fmla="*/ 3106 h 4040"/>
              <a:gd name="connsiteX153" fmla="*/ 12552 w 12653"/>
              <a:gd name="connsiteY153" fmla="*/ 3106 h 4040"/>
              <a:gd name="connsiteX154" fmla="*/ 12470 w 12653"/>
              <a:gd name="connsiteY154" fmla="*/ 3196 h 4040"/>
              <a:gd name="connsiteX155" fmla="*/ 12470 w 12653"/>
              <a:gd name="connsiteY155" fmla="*/ 3259 h 4040"/>
              <a:gd name="connsiteX156" fmla="*/ 12414 w 12653"/>
              <a:gd name="connsiteY156" fmla="*/ 3259 h 4040"/>
              <a:gd name="connsiteX157" fmla="*/ 12414 w 12653"/>
              <a:gd name="connsiteY157" fmla="*/ 3196 h 4040"/>
              <a:gd name="connsiteX158" fmla="*/ 12470 w 12653"/>
              <a:gd name="connsiteY158" fmla="*/ 3196 h 4040"/>
              <a:gd name="connsiteX159" fmla="*/ 12470 w 12653"/>
              <a:gd name="connsiteY159" fmla="*/ 3106 h 4040"/>
              <a:gd name="connsiteX160" fmla="*/ 12470 w 12653"/>
              <a:gd name="connsiteY160" fmla="*/ 3177 h 4040"/>
              <a:gd name="connsiteX161" fmla="*/ 12414 w 12653"/>
              <a:gd name="connsiteY161" fmla="*/ 3177 h 4040"/>
              <a:gd name="connsiteX162" fmla="*/ 12414 w 12653"/>
              <a:gd name="connsiteY162" fmla="*/ 3106 h 4040"/>
              <a:gd name="connsiteX163" fmla="*/ 12470 w 12653"/>
              <a:gd name="connsiteY163" fmla="*/ 3106 h 4040"/>
              <a:gd name="connsiteX164" fmla="*/ 12092 w 12653"/>
              <a:gd name="connsiteY164" fmla="*/ 3324 h 4040"/>
              <a:gd name="connsiteX165" fmla="*/ 12092 w 12653"/>
              <a:gd name="connsiteY165" fmla="*/ 3283 h 4040"/>
              <a:gd name="connsiteX166" fmla="*/ 12133 w 12653"/>
              <a:gd name="connsiteY166" fmla="*/ 3283 h 4040"/>
              <a:gd name="connsiteX167" fmla="*/ 12133 w 12653"/>
              <a:gd name="connsiteY167" fmla="*/ 3324 h 4040"/>
              <a:gd name="connsiteX168" fmla="*/ 12092 w 12653"/>
              <a:gd name="connsiteY168" fmla="*/ 3324 h 4040"/>
              <a:gd name="connsiteX169" fmla="*/ 240 w 12653"/>
              <a:gd name="connsiteY169" fmla="*/ 3196 h 4040"/>
              <a:gd name="connsiteX170" fmla="*/ 240 w 12653"/>
              <a:gd name="connsiteY170" fmla="*/ 3259 h 4040"/>
              <a:gd name="connsiteX171" fmla="*/ 184 w 12653"/>
              <a:gd name="connsiteY171" fmla="*/ 3259 h 4040"/>
              <a:gd name="connsiteX172" fmla="*/ 184 w 12653"/>
              <a:gd name="connsiteY172" fmla="*/ 3196 h 4040"/>
              <a:gd name="connsiteX173" fmla="*/ 240 w 12653"/>
              <a:gd name="connsiteY173" fmla="*/ 3196 h 4040"/>
              <a:gd name="connsiteX174" fmla="*/ 240 w 12653"/>
              <a:gd name="connsiteY174" fmla="*/ 3106 h 4040"/>
              <a:gd name="connsiteX175" fmla="*/ 240 w 12653"/>
              <a:gd name="connsiteY175" fmla="*/ 3177 h 4040"/>
              <a:gd name="connsiteX176" fmla="*/ 184 w 12653"/>
              <a:gd name="connsiteY176" fmla="*/ 3177 h 4040"/>
              <a:gd name="connsiteX177" fmla="*/ 184 w 12653"/>
              <a:gd name="connsiteY177" fmla="*/ 3106 h 4040"/>
              <a:gd name="connsiteX178" fmla="*/ 240 w 12653"/>
              <a:gd name="connsiteY178" fmla="*/ 3106 h 4040"/>
              <a:gd name="connsiteX179" fmla="*/ 102 w 12653"/>
              <a:gd name="connsiteY179" fmla="*/ 3084 h 4040"/>
              <a:gd name="connsiteX180" fmla="*/ 102 w 12653"/>
              <a:gd name="connsiteY180" fmla="*/ 3021 h 4040"/>
              <a:gd name="connsiteX181" fmla="*/ 166 w 12653"/>
              <a:gd name="connsiteY181" fmla="*/ 3021 h 4040"/>
              <a:gd name="connsiteX182" fmla="*/ 166 w 12653"/>
              <a:gd name="connsiteY182" fmla="*/ 3084 h 4040"/>
              <a:gd name="connsiteX183" fmla="*/ 102 w 12653"/>
              <a:gd name="connsiteY183" fmla="*/ 3084 h 4040"/>
              <a:gd name="connsiteX184" fmla="*/ 102 w 12653"/>
              <a:gd name="connsiteY184" fmla="*/ 3177 h 4040"/>
              <a:gd name="connsiteX185" fmla="*/ 102 w 12653"/>
              <a:gd name="connsiteY185" fmla="*/ 3106 h 4040"/>
              <a:gd name="connsiteX186" fmla="*/ 166 w 12653"/>
              <a:gd name="connsiteY186" fmla="*/ 3106 h 4040"/>
              <a:gd name="connsiteX187" fmla="*/ 166 w 12653"/>
              <a:gd name="connsiteY187" fmla="*/ 3177 h 4040"/>
              <a:gd name="connsiteX188" fmla="*/ 102 w 12653"/>
              <a:gd name="connsiteY188" fmla="*/ 3177 h 4040"/>
              <a:gd name="connsiteX189" fmla="*/ 102 w 12653"/>
              <a:gd name="connsiteY189" fmla="*/ 3259 h 4040"/>
              <a:gd name="connsiteX190" fmla="*/ 102 w 12653"/>
              <a:gd name="connsiteY190" fmla="*/ 3201 h 4040"/>
              <a:gd name="connsiteX191" fmla="*/ 162 w 12653"/>
              <a:gd name="connsiteY191" fmla="*/ 3201 h 4040"/>
              <a:gd name="connsiteX192" fmla="*/ 162 w 12653"/>
              <a:gd name="connsiteY192" fmla="*/ 3259 h 4040"/>
              <a:gd name="connsiteX193" fmla="*/ 102 w 12653"/>
              <a:gd name="connsiteY193" fmla="*/ 3259 h 4040"/>
              <a:gd name="connsiteX194" fmla="*/ 162 w 12653"/>
              <a:gd name="connsiteY194" fmla="*/ 3278 h 4040"/>
              <a:gd name="connsiteX195" fmla="*/ 162 w 12653"/>
              <a:gd name="connsiteY195" fmla="*/ 3339 h 4040"/>
              <a:gd name="connsiteX196" fmla="*/ 24 w 12653"/>
              <a:gd name="connsiteY196" fmla="*/ 3339 h 4040"/>
              <a:gd name="connsiteX197" fmla="*/ 24 w 12653"/>
              <a:gd name="connsiteY197" fmla="*/ 3201 h 4040"/>
              <a:gd name="connsiteX198" fmla="*/ 82 w 12653"/>
              <a:gd name="connsiteY198" fmla="*/ 3201 h 4040"/>
              <a:gd name="connsiteX199" fmla="*/ 82 w 12653"/>
              <a:gd name="connsiteY199" fmla="*/ 3278 h 4040"/>
              <a:gd name="connsiteX200" fmla="*/ 162 w 12653"/>
              <a:gd name="connsiteY200" fmla="*/ 3278 h 4040"/>
              <a:gd name="connsiteX201" fmla="*/ 80 w 12653"/>
              <a:gd name="connsiteY201" fmla="*/ 536 h 4040"/>
              <a:gd name="connsiteX202" fmla="*/ 80 w 12653"/>
              <a:gd name="connsiteY202" fmla="*/ 575 h 4040"/>
              <a:gd name="connsiteX203" fmla="*/ 39 w 12653"/>
              <a:gd name="connsiteY203" fmla="*/ 575 h 4040"/>
              <a:gd name="connsiteX204" fmla="*/ 39 w 12653"/>
              <a:gd name="connsiteY204" fmla="*/ 536 h 4040"/>
              <a:gd name="connsiteX205" fmla="*/ 80 w 12653"/>
              <a:gd name="connsiteY205" fmla="*/ 536 h 4040"/>
              <a:gd name="connsiteX206" fmla="*/ 162 w 12653"/>
              <a:gd name="connsiteY206" fmla="*/ 22 h 4040"/>
              <a:gd name="connsiteX207" fmla="*/ 162 w 12653"/>
              <a:gd name="connsiteY207" fmla="*/ 82 h 4040"/>
              <a:gd name="connsiteX208" fmla="*/ 82 w 12653"/>
              <a:gd name="connsiteY208" fmla="*/ 82 h 4040"/>
              <a:gd name="connsiteX209" fmla="*/ 82 w 12653"/>
              <a:gd name="connsiteY209" fmla="*/ 160 h 4040"/>
              <a:gd name="connsiteX210" fmla="*/ 24 w 12653"/>
              <a:gd name="connsiteY210" fmla="*/ 160 h 4040"/>
              <a:gd name="connsiteX211" fmla="*/ 24 w 12653"/>
              <a:gd name="connsiteY211" fmla="*/ 22 h 4040"/>
              <a:gd name="connsiteX212" fmla="*/ 162 w 12653"/>
              <a:gd name="connsiteY212" fmla="*/ 22 h 4040"/>
              <a:gd name="connsiteX213" fmla="*/ 162 w 12653"/>
              <a:gd name="connsiteY213" fmla="*/ 102 h 4040"/>
              <a:gd name="connsiteX214" fmla="*/ 162 w 12653"/>
              <a:gd name="connsiteY214" fmla="*/ 160 h 4040"/>
              <a:gd name="connsiteX215" fmla="*/ 102 w 12653"/>
              <a:gd name="connsiteY215" fmla="*/ 160 h 4040"/>
              <a:gd name="connsiteX216" fmla="*/ 102 w 12653"/>
              <a:gd name="connsiteY216" fmla="*/ 102 h 4040"/>
              <a:gd name="connsiteX217" fmla="*/ 162 w 12653"/>
              <a:gd name="connsiteY217" fmla="*/ 102 h 4040"/>
              <a:gd name="connsiteX218" fmla="*/ 166 w 12653"/>
              <a:gd name="connsiteY218" fmla="*/ 277 h 4040"/>
              <a:gd name="connsiteX219" fmla="*/ 166 w 12653"/>
              <a:gd name="connsiteY219" fmla="*/ 339 h 4040"/>
              <a:gd name="connsiteX220" fmla="*/ 102 w 12653"/>
              <a:gd name="connsiteY220" fmla="*/ 339 h 4040"/>
              <a:gd name="connsiteX221" fmla="*/ 102 w 12653"/>
              <a:gd name="connsiteY221" fmla="*/ 277 h 4040"/>
              <a:gd name="connsiteX222" fmla="*/ 166 w 12653"/>
              <a:gd name="connsiteY222" fmla="*/ 277 h 4040"/>
              <a:gd name="connsiteX223" fmla="*/ 102 w 12653"/>
              <a:gd name="connsiteY223" fmla="*/ 255 h 4040"/>
              <a:gd name="connsiteX224" fmla="*/ 102 w 12653"/>
              <a:gd name="connsiteY224" fmla="*/ 184 h 4040"/>
              <a:gd name="connsiteX225" fmla="*/ 166 w 12653"/>
              <a:gd name="connsiteY225" fmla="*/ 184 h 4040"/>
              <a:gd name="connsiteX226" fmla="*/ 166 w 12653"/>
              <a:gd name="connsiteY226" fmla="*/ 255 h 4040"/>
              <a:gd name="connsiteX227" fmla="*/ 102 w 12653"/>
              <a:gd name="connsiteY227" fmla="*/ 255 h 4040"/>
              <a:gd name="connsiteX228" fmla="*/ 184 w 12653"/>
              <a:gd name="connsiteY228" fmla="*/ 255 h 4040"/>
              <a:gd name="connsiteX229" fmla="*/ 184 w 12653"/>
              <a:gd name="connsiteY229" fmla="*/ 184 h 4040"/>
              <a:gd name="connsiteX230" fmla="*/ 240 w 12653"/>
              <a:gd name="connsiteY230" fmla="*/ 184 h 4040"/>
              <a:gd name="connsiteX231" fmla="*/ 240 w 12653"/>
              <a:gd name="connsiteY231" fmla="*/ 255 h 4040"/>
              <a:gd name="connsiteX232" fmla="*/ 184 w 12653"/>
              <a:gd name="connsiteY232" fmla="*/ 255 h 4040"/>
              <a:gd name="connsiteX233" fmla="*/ 184 w 12653"/>
              <a:gd name="connsiteY233" fmla="*/ 164 h 4040"/>
              <a:gd name="connsiteX234" fmla="*/ 184 w 12653"/>
              <a:gd name="connsiteY234" fmla="*/ 102 h 4040"/>
              <a:gd name="connsiteX235" fmla="*/ 240 w 12653"/>
              <a:gd name="connsiteY235" fmla="*/ 102 h 4040"/>
              <a:gd name="connsiteX236" fmla="*/ 240 w 12653"/>
              <a:gd name="connsiteY236" fmla="*/ 164 h 4040"/>
              <a:gd name="connsiteX237" fmla="*/ 184 w 12653"/>
              <a:gd name="connsiteY237" fmla="*/ 164 h 4040"/>
              <a:gd name="connsiteX238" fmla="*/ 561 w 12653"/>
              <a:gd name="connsiteY238" fmla="*/ 37 h 4040"/>
              <a:gd name="connsiteX239" fmla="*/ 561 w 12653"/>
              <a:gd name="connsiteY239" fmla="*/ 78 h 4040"/>
              <a:gd name="connsiteX240" fmla="*/ 520 w 12653"/>
              <a:gd name="connsiteY240" fmla="*/ 78 h 4040"/>
              <a:gd name="connsiteX241" fmla="*/ 520 w 12653"/>
              <a:gd name="connsiteY241" fmla="*/ 37 h 4040"/>
              <a:gd name="connsiteX242" fmla="*/ 561 w 12653"/>
              <a:gd name="connsiteY242" fmla="*/ 37 h 4040"/>
              <a:gd name="connsiteX243" fmla="*/ 12414 w 12653"/>
              <a:gd name="connsiteY243" fmla="*/ 164 h 4040"/>
              <a:gd name="connsiteX244" fmla="*/ 12414 w 12653"/>
              <a:gd name="connsiteY244" fmla="*/ 102 h 4040"/>
              <a:gd name="connsiteX245" fmla="*/ 12470 w 12653"/>
              <a:gd name="connsiteY245" fmla="*/ 102 h 4040"/>
              <a:gd name="connsiteX246" fmla="*/ 12470 w 12653"/>
              <a:gd name="connsiteY246" fmla="*/ 164 h 4040"/>
              <a:gd name="connsiteX247" fmla="*/ 12414 w 12653"/>
              <a:gd name="connsiteY247" fmla="*/ 164 h 4040"/>
              <a:gd name="connsiteX248" fmla="*/ 12414 w 12653"/>
              <a:gd name="connsiteY248" fmla="*/ 255 h 4040"/>
              <a:gd name="connsiteX249" fmla="*/ 12414 w 12653"/>
              <a:gd name="connsiteY249" fmla="*/ 184 h 4040"/>
              <a:gd name="connsiteX250" fmla="*/ 12470 w 12653"/>
              <a:gd name="connsiteY250" fmla="*/ 184 h 4040"/>
              <a:gd name="connsiteX251" fmla="*/ 12470 w 12653"/>
              <a:gd name="connsiteY251" fmla="*/ 255 h 4040"/>
              <a:gd name="connsiteX252" fmla="*/ 12414 w 12653"/>
              <a:gd name="connsiteY252" fmla="*/ 255 h 4040"/>
              <a:gd name="connsiteX253" fmla="*/ 12552 w 12653"/>
              <a:gd name="connsiteY253" fmla="*/ 596 h 4040"/>
              <a:gd name="connsiteX254" fmla="*/ 12552 w 12653"/>
              <a:gd name="connsiteY254" fmla="*/ 674 h 4040"/>
              <a:gd name="connsiteX255" fmla="*/ 12612 w 12653"/>
              <a:gd name="connsiteY255" fmla="*/ 674 h 4040"/>
              <a:gd name="connsiteX256" fmla="*/ 12612 w 12653"/>
              <a:gd name="connsiteY256" fmla="*/ 2687 h 4040"/>
              <a:gd name="connsiteX257" fmla="*/ 12552 w 12653"/>
              <a:gd name="connsiteY257" fmla="*/ 2687 h 4040"/>
              <a:gd name="connsiteX258" fmla="*/ 12552 w 12653"/>
              <a:gd name="connsiteY258" fmla="*/ 2765 h 4040"/>
              <a:gd name="connsiteX259" fmla="*/ 12500 w 12653"/>
              <a:gd name="connsiteY259" fmla="*/ 2765 h 4040"/>
              <a:gd name="connsiteX260" fmla="*/ 12500 w 12653"/>
              <a:gd name="connsiteY260" fmla="*/ 2916 h 4040"/>
              <a:gd name="connsiteX261" fmla="*/ 12628 w 12653"/>
              <a:gd name="connsiteY261" fmla="*/ 2916 h 4040"/>
              <a:gd name="connsiteX262" fmla="*/ 12628 w 12653"/>
              <a:gd name="connsiteY262" fmla="*/ 3084 h 4040"/>
              <a:gd name="connsiteX263" fmla="*/ 12571 w 12653"/>
              <a:gd name="connsiteY263" fmla="*/ 3084 h 4040"/>
              <a:gd name="connsiteX264" fmla="*/ 12571 w 12653"/>
              <a:gd name="connsiteY264" fmla="*/ 3002 h 4040"/>
              <a:gd name="connsiteX265" fmla="*/ 12470 w 12653"/>
              <a:gd name="connsiteY265" fmla="*/ 3002 h 4040"/>
              <a:gd name="connsiteX266" fmla="*/ 12470 w 12653"/>
              <a:gd name="connsiteY266" fmla="*/ 3084 h 4040"/>
              <a:gd name="connsiteX267" fmla="*/ 12392 w 12653"/>
              <a:gd name="connsiteY267" fmla="*/ 3084 h 4040"/>
              <a:gd name="connsiteX268" fmla="*/ 12392 w 12653"/>
              <a:gd name="connsiteY268" fmla="*/ 3177 h 4040"/>
              <a:gd name="connsiteX269" fmla="*/ 12300 w 12653"/>
              <a:gd name="connsiteY269" fmla="*/ 3177 h 4040"/>
              <a:gd name="connsiteX270" fmla="*/ 12300 w 12653"/>
              <a:gd name="connsiteY270" fmla="*/ 3278 h 4040"/>
              <a:gd name="connsiteX271" fmla="*/ 12392 w 12653"/>
              <a:gd name="connsiteY271" fmla="*/ 3278 h 4040"/>
              <a:gd name="connsiteX272" fmla="*/ 12392 w 12653"/>
              <a:gd name="connsiteY272" fmla="*/ 3337 h 4040"/>
              <a:gd name="connsiteX273" fmla="*/ 12224 w 12653"/>
              <a:gd name="connsiteY273" fmla="*/ 3337 h 4040"/>
              <a:gd name="connsiteX274" fmla="*/ 12224 w 12653"/>
              <a:gd name="connsiteY274" fmla="*/ 3209 h 4040"/>
              <a:gd name="connsiteX275" fmla="*/ 12071 w 12653"/>
              <a:gd name="connsiteY275" fmla="*/ 3209 h 4040"/>
              <a:gd name="connsiteX276" fmla="*/ 12071 w 12653"/>
              <a:gd name="connsiteY276" fmla="*/ 3261 h 4040"/>
              <a:gd name="connsiteX277" fmla="*/ 11995 w 12653"/>
              <a:gd name="connsiteY277" fmla="*/ 3261 h 4040"/>
              <a:gd name="connsiteX278" fmla="*/ 11995 w 12653"/>
              <a:gd name="connsiteY278" fmla="*/ 4025 h 4040"/>
              <a:gd name="connsiteX279" fmla="*/ 658 w 12653"/>
              <a:gd name="connsiteY279" fmla="*/ 4025 h 4040"/>
              <a:gd name="connsiteX280" fmla="*/ 658 w 12653"/>
              <a:gd name="connsiteY280" fmla="*/ 3964 h 4040"/>
              <a:gd name="connsiteX281" fmla="*/ 583 w 12653"/>
              <a:gd name="connsiteY281" fmla="*/ 3964 h 4040"/>
              <a:gd name="connsiteX282" fmla="*/ 583 w 12653"/>
              <a:gd name="connsiteY282" fmla="*/ 3912 h 4040"/>
              <a:gd name="connsiteX283" fmla="*/ 430 w 12653"/>
              <a:gd name="connsiteY283" fmla="*/ 3912 h 4040"/>
              <a:gd name="connsiteX284" fmla="*/ 430 w 12653"/>
              <a:gd name="connsiteY284" fmla="*/ 4040 h 4040"/>
              <a:gd name="connsiteX285" fmla="*/ 261 w 12653"/>
              <a:gd name="connsiteY285" fmla="*/ 4040 h 4040"/>
              <a:gd name="connsiteX286" fmla="*/ 261 w 12653"/>
              <a:gd name="connsiteY286" fmla="*/ 3981 h 4040"/>
              <a:gd name="connsiteX287" fmla="*/ 354 w 12653"/>
              <a:gd name="connsiteY287" fmla="*/ 3981 h 4040"/>
              <a:gd name="connsiteX288" fmla="*/ 354 w 12653"/>
              <a:gd name="connsiteY288" fmla="*/ 3880 h 4040"/>
              <a:gd name="connsiteX289" fmla="*/ 261 w 12653"/>
              <a:gd name="connsiteY289" fmla="*/ 3880 h 4040"/>
              <a:gd name="connsiteX290" fmla="*/ 261 w 12653"/>
              <a:gd name="connsiteY290" fmla="*/ 3787 h 4040"/>
              <a:gd name="connsiteX291" fmla="*/ 184 w 12653"/>
              <a:gd name="connsiteY291" fmla="*/ 3787 h 4040"/>
              <a:gd name="connsiteX292" fmla="*/ 184 w 12653"/>
              <a:gd name="connsiteY292" fmla="*/ 3705 h 4040"/>
              <a:gd name="connsiteX293" fmla="*/ 82 w 12653"/>
              <a:gd name="connsiteY293" fmla="*/ 3705 h 4040"/>
              <a:gd name="connsiteX294" fmla="*/ 82 w 12653"/>
              <a:gd name="connsiteY294" fmla="*/ 3787 h 4040"/>
              <a:gd name="connsiteX295" fmla="*/ 26 w 12653"/>
              <a:gd name="connsiteY295" fmla="*/ 3787 h 4040"/>
              <a:gd name="connsiteX296" fmla="*/ 26 w 12653"/>
              <a:gd name="connsiteY296" fmla="*/ 3619 h 4040"/>
              <a:gd name="connsiteX297" fmla="*/ 153 w 12653"/>
              <a:gd name="connsiteY297" fmla="*/ 3619 h 4040"/>
              <a:gd name="connsiteX298" fmla="*/ 153 w 12653"/>
              <a:gd name="connsiteY298" fmla="*/ 3468 h 4040"/>
              <a:gd name="connsiteX299" fmla="*/ 102 w 12653"/>
              <a:gd name="connsiteY299" fmla="*/ 3468 h 4040"/>
              <a:gd name="connsiteX300" fmla="*/ 102 w 12653"/>
              <a:gd name="connsiteY300" fmla="*/ 3390 h 4040"/>
              <a:gd name="connsiteX301" fmla="*/ 41 w 12653"/>
              <a:gd name="connsiteY301" fmla="*/ 3390 h 4040"/>
              <a:gd name="connsiteX302" fmla="*/ 41 w 12653"/>
              <a:gd name="connsiteY302" fmla="*/ 674 h 4040"/>
              <a:gd name="connsiteX303" fmla="*/ 102 w 12653"/>
              <a:gd name="connsiteY303" fmla="*/ 674 h 4040"/>
              <a:gd name="connsiteX304" fmla="*/ 102 w 12653"/>
              <a:gd name="connsiteY304" fmla="*/ 596 h 4040"/>
              <a:gd name="connsiteX305" fmla="*/ 153 w 12653"/>
              <a:gd name="connsiteY305" fmla="*/ 596 h 4040"/>
              <a:gd name="connsiteX306" fmla="*/ 153 w 12653"/>
              <a:gd name="connsiteY306" fmla="*/ 445 h 4040"/>
              <a:gd name="connsiteX307" fmla="*/ 26 w 12653"/>
              <a:gd name="connsiteY307" fmla="*/ 445 h 4040"/>
              <a:gd name="connsiteX308" fmla="*/ 26 w 12653"/>
              <a:gd name="connsiteY308" fmla="*/ 277 h 4040"/>
              <a:gd name="connsiteX309" fmla="*/ 82 w 12653"/>
              <a:gd name="connsiteY309" fmla="*/ 277 h 4040"/>
              <a:gd name="connsiteX310" fmla="*/ 82 w 12653"/>
              <a:gd name="connsiteY310" fmla="*/ 359 h 4040"/>
              <a:gd name="connsiteX311" fmla="*/ 184 w 12653"/>
              <a:gd name="connsiteY311" fmla="*/ 359 h 4040"/>
              <a:gd name="connsiteX312" fmla="*/ 184 w 12653"/>
              <a:gd name="connsiteY312" fmla="*/ 277 h 4040"/>
              <a:gd name="connsiteX313" fmla="*/ 261 w 12653"/>
              <a:gd name="connsiteY313" fmla="*/ 277 h 4040"/>
              <a:gd name="connsiteX314" fmla="*/ 261 w 12653"/>
              <a:gd name="connsiteY314" fmla="*/ 184 h 4040"/>
              <a:gd name="connsiteX315" fmla="*/ 354 w 12653"/>
              <a:gd name="connsiteY315" fmla="*/ 184 h 4040"/>
              <a:gd name="connsiteX316" fmla="*/ 354 w 12653"/>
              <a:gd name="connsiteY316" fmla="*/ 82 h 4040"/>
              <a:gd name="connsiteX317" fmla="*/ 261 w 12653"/>
              <a:gd name="connsiteY317" fmla="*/ 82 h 4040"/>
              <a:gd name="connsiteX318" fmla="*/ 261 w 12653"/>
              <a:gd name="connsiteY318" fmla="*/ 24 h 4040"/>
              <a:gd name="connsiteX319" fmla="*/ 430 w 12653"/>
              <a:gd name="connsiteY319" fmla="*/ 24 h 4040"/>
              <a:gd name="connsiteX320" fmla="*/ 430 w 12653"/>
              <a:gd name="connsiteY320" fmla="*/ 151 h 4040"/>
              <a:gd name="connsiteX321" fmla="*/ 583 w 12653"/>
              <a:gd name="connsiteY321" fmla="*/ 151 h 4040"/>
              <a:gd name="connsiteX322" fmla="*/ 583 w 12653"/>
              <a:gd name="connsiteY322" fmla="*/ 100 h 4040"/>
              <a:gd name="connsiteX323" fmla="*/ 658 w 12653"/>
              <a:gd name="connsiteY323" fmla="*/ 100 h 4040"/>
              <a:gd name="connsiteX324" fmla="*/ 658 w 12653"/>
              <a:gd name="connsiteY324" fmla="*/ 39 h 4040"/>
              <a:gd name="connsiteX325" fmla="*/ 11995 w 12653"/>
              <a:gd name="connsiteY325" fmla="*/ 39 h 4040"/>
              <a:gd name="connsiteX326" fmla="*/ 11995 w 12653"/>
              <a:gd name="connsiteY326" fmla="*/ 100 h 4040"/>
              <a:gd name="connsiteX327" fmla="*/ 12071 w 12653"/>
              <a:gd name="connsiteY327" fmla="*/ 100 h 4040"/>
              <a:gd name="connsiteX328" fmla="*/ 12071 w 12653"/>
              <a:gd name="connsiteY328" fmla="*/ 151 h 4040"/>
              <a:gd name="connsiteX329" fmla="*/ 12224 w 12653"/>
              <a:gd name="connsiteY329" fmla="*/ 151 h 4040"/>
              <a:gd name="connsiteX330" fmla="*/ 12224 w 12653"/>
              <a:gd name="connsiteY330" fmla="*/ 24 h 4040"/>
              <a:gd name="connsiteX331" fmla="*/ 12392 w 12653"/>
              <a:gd name="connsiteY331" fmla="*/ 24 h 4040"/>
              <a:gd name="connsiteX332" fmla="*/ 12392 w 12653"/>
              <a:gd name="connsiteY332" fmla="*/ 82 h 4040"/>
              <a:gd name="connsiteX333" fmla="*/ 12300 w 12653"/>
              <a:gd name="connsiteY333" fmla="*/ 82 h 4040"/>
              <a:gd name="connsiteX334" fmla="*/ 12300 w 12653"/>
              <a:gd name="connsiteY334" fmla="*/ 184 h 4040"/>
              <a:gd name="connsiteX335" fmla="*/ 12392 w 12653"/>
              <a:gd name="connsiteY335" fmla="*/ 184 h 4040"/>
              <a:gd name="connsiteX336" fmla="*/ 12392 w 12653"/>
              <a:gd name="connsiteY336" fmla="*/ 277 h 4040"/>
              <a:gd name="connsiteX337" fmla="*/ 12470 w 12653"/>
              <a:gd name="connsiteY337" fmla="*/ 277 h 4040"/>
              <a:gd name="connsiteX338" fmla="*/ 12470 w 12653"/>
              <a:gd name="connsiteY338" fmla="*/ 359 h 4040"/>
              <a:gd name="connsiteX339" fmla="*/ 12571 w 12653"/>
              <a:gd name="connsiteY339" fmla="*/ 359 h 4040"/>
              <a:gd name="connsiteX340" fmla="*/ 12571 w 12653"/>
              <a:gd name="connsiteY340" fmla="*/ 277 h 4040"/>
              <a:gd name="connsiteX341" fmla="*/ 12628 w 12653"/>
              <a:gd name="connsiteY341" fmla="*/ 277 h 4040"/>
              <a:gd name="connsiteX342" fmla="*/ 12628 w 12653"/>
              <a:gd name="connsiteY342" fmla="*/ 445 h 4040"/>
              <a:gd name="connsiteX343" fmla="*/ 12500 w 12653"/>
              <a:gd name="connsiteY343" fmla="*/ 445 h 4040"/>
              <a:gd name="connsiteX344" fmla="*/ 12500 w 12653"/>
              <a:gd name="connsiteY344" fmla="*/ 596 h 4040"/>
              <a:gd name="connsiteX345" fmla="*/ 12552 w 12653"/>
              <a:gd name="connsiteY345" fmla="*/ 596 h 4040"/>
              <a:gd name="connsiteX346" fmla="*/ 261 w 12653"/>
              <a:gd name="connsiteY346" fmla="*/ 3962 h 4040"/>
              <a:gd name="connsiteX347" fmla="*/ 261 w 12653"/>
              <a:gd name="connsiteY347" fmla="*/ 3899 h 4040"/>
              <a:gd name="connsiteX348" fmla="*/ 335 w 12653"/>
              <a:gd name="connsiteY348" fmla="*/ 3899 h 4040"/>
              <a:gd name="connsiteX349" fmla="*/ 335 w 12653"/>
              <a:gd name="connsiteY349" fmla="*/ 3962 h 4040"/>
              <a:gd name="connsiteX350" fmla="*/ 261 w 12653"/>
              <a:gd name="connsiteY350" fmla="*/ 3962 h 4040"/>
              <a:gd name="connsiteX351" fmla="*/ 261 w 12653"/>
              <a:gd name="connsiteY351" fmla="*/ 102 h 4040"/>
              <a:gd name="connsiteX352" fmla="*/ 335 w 12653"/>
              <a:gd name="connsiteY352" fmla="*/ 102 h 4040"/>
              <a:gd name="connsiteX353" fmla="*/ 335 w 12653"/>
              <a:gd name="connsiteY353" fmla="*/ 164 h 4040"/>
              <a:gd name="connsiteX354" fmla="*/ 261 w 12653"/>
              <a:gd name="connsiteY354" fmla="*/ 164 h 4040"/>
              <a:gd name="connsiteX355" fmla="*/ 261 w 12653"/>
              <a:gd name="connsiteY355" fmla="*/ 102 h 4040"/>
              <a:gd name="connsiteX356" fmla="*/ 12392 w 12653"/>
              <a:gd name="connsiteY356" fmla="*/ 102 h 4040"/>
              <a:gd name="connsiteX357" fmla="*/ 12392 w 12653"/>
              <a:gd name="connsiteY357" fmla="*/ 164 h 4040"/>
              <a:gd name="connsiteX358" fmla="*/ 12319 w 12653"/>
              <a:gd name="connsiteY358" fmla="*/ 164 h 4040"/>
              <a:gd name="connsiteX359" fmla="*/ 12319 w 12653"/>
              <a:gd name="connsiteY359" fmla="*/ 102 h 4040"/>
              <a:gd name="connsiteX360" fmla="*/ 12392 w 12653"/>
              <a:gd name="connsiteY360" fmla="*/ 102 h 4040"/>
              <a:gd name="connsiteX361" fmla="*/ 12392 w 12653"/>
              <a:gd name="connsiteY361" fmla="*/ 3899 h 4040"/>
              <a:gd name="connsiteX362" fmla="*/ 12392 w 12653"/>
              <a:gd name="connsiteY362" fmla="*/ 3962 h 4040"/>
              <a:gd name="connsiteX363" fmla="*/ 12319 w 12653"/>
              <a:gd name="connsiteY363" fmla="*/ 3962 h 4040"/>
              <a:gd name="connsiteX364" fmla="*/ 12319 w 12653"/>
              <a:gd name="connsiteY364" fmla="*/ 3899 h 4040"/>
              <a:gd name="connsiteX365" fmla="*/ 12392 w 12653"/>
              <a:gd name="connsiteY365" fmla="*/ 3899 h 4040"/>
              <a:gd name="connsiteX366" fmla="*/ 12552 w 12653"/>
              <a:gd name="connsiteY366" fmla="*/ 277 h 4040"/>
              <a:gd name="connsiteX367" fmla="*/ 12552 w 12653"/>
              <a:gd name="connsiteY367" fmla="*/ 339 h 4040"/>
              <a:gd name="connsiteX368" fmla="*/ 12487 w 12653"/>
              <a:gd name="connsiteY368" fmla="*/ 339 h 4040"/>
              <a:gd name="connsiteX369" fmla="*/ 12487 w 12653"/>
              <a:gd name="connsiteY369" fmla="*/ 277 h 4040"/>
              <a:gd name="connsiteX370" fmla="*/ 12552 w 12653"/>
              <a:gd name="connsiteY370" fmla="*/ 277 h 4040"/>
              <a:gd name="connsiteX371" fmla="*/ 12552 w 12653"/>
              <a:gd name="connsiteY371" fmla="*/ 184 h 4040"/>
              <a:gd name="connsiteX372" fmla="*/ 12552 w 12653"/>
              <a:gd name="connsiteY372" fmla="*/ 255 h 4040"/>
              <a:gd name="connsiteX373" fmla="*/ 12487 w 12653"/>
              <a:gd name="connsiteY373" fmla="*/ 255 h 4040"/>
              <a:gd name="connsiteX374" fmla="*/ 12487 w 12653"/>
              <a:gd name="connsiteY374" fmla="*/ 184 h 4040"/>
              <a:gd name="connsiteX375" fmla="*/ 12552 w 12653"/>
              <a:gd name="connsiteY375" fmla="*/ 184 h 4040"/>
              <a:gd name="connsiteX376" fmla="*/ 12552 w 12653"/>
              <a:gd name="connsiteY376" fmla="*/ 102 h 4040"/>
              <a:gd name="connsiteX377" fmla="*/ 12552 w 12653"/>
              <a:gd name="connsiteY377" fmla="*/ 160 h 4040"/>
              <a:gd name="connsiteX378" fmla="*/ 12492 w 12653"/>
              <a:gd name="connsiteY378" fmla="*/ 160 h 4040"/>
              <a:gd name="connsiteX379" fmla="*/ 12492 w 12653"/>
              <a:gd name="connsiteY379" fmla="*/ 102 h 4040"/>
              <a:gd name="connsiteX380" fmla="*/ 12552 w 12653"/>
              <a:gd name="connsiteY380" fmla="*/ 102 h 4040"/>
              <a:gd name="connsiteX381" fmla="*/ 12492 w 12653"/>
              <a:gd name="connsiteY381" fmla="*/ 82 h 4040"/>
              <a:gd name="connsiteX382" fmla="*/ 12492 w 12653"/>
              <a:gd name="connsiteY382" fmla="*/ 22 h 4040"/>
              <a:gd name="connsiteX383" fmla="*/ 12630 w 12653"/>
              <a:gd name="connsiteY383" fmla="*/ 22 h 4040"/>
              <a:gd name="connsiteX384" fmla="*/ 12630 w 12653"/>
              <a:gd name="connsiteY384" fmla="*/ 160 h 4040"/>
              <a:gd name="connsiteX385" fmla="*/ 12571 w 12653"/>
              <a:gd name="connsiteY385" fmla="*/ 160 h 4040"/>
              <a:gd name="connsiteX386" fmla="*/ 12571 w 12653"/>
              <a:gd name="connsiteY386" fmla="*/ 82 h 4040"/>
              <a:gd name="connsiteX387" fmla="*/ 12492 w 12653"/>
              <a:gd name="connsiteY387" fmla="*/ 82 h 4040"/>
              <a:gd name="connsiteX388" fmla="*/ 80 w 12653"/>
              <a:gd name="connsiteY388" fmla="*/ 3489 h 4040"/>
              <a:gd name="connsiteX389" fmla="*/ 80 w 12653"/>
              <a:gd name="connsiteY389" fmla="*/ 3528 h 4040"/>
              <a:gd name="connsiteX390" fmla="*/ 39 w 12653"/>
              <a:gd name="connsiteY390" fmla="*/ 3528 h 4040"/>
              <a:gd name="connsiteX391" fmla="*/ 39 w 12653"/>
              <a:gd name="connsiteY391" fmla="*/ 3489 h 4040"/>
              <a:gd name="connsiteX392" fmla="*/ 80 w 12653"/>
              <a:gd name="connsiteY392" fmla="*/ 3489 h 4040"/>
              <a:gd name="connsiteX393" fmla="*/ 12574 w 12653"/>
              <a:gd name="connsiteY393" fmla="*/ 575 h 4040"/>
              <a:gd name="connsiteX394" fmla="*/ 12574 w 12653"/>
              <a:gd name="connsiteY394" fmla="*/ 536 h 4040"/>
              <a:gd name="connsiteX395" fmla="*/ 12615 w 12653"/>
              <a:gd name="connsiteY395" fmla="*/ 536 h 4040"/>
              <a:gd name="connsiteX396" fmla="*/ 12615 w 12653"/>
              <a:gd name="connsiteY396" fmla="*/ 575 h 4040"/>
              <a:gd name="connsiteX397" fmla="*/ 12574 w 12653"/>
              <a:gd name="connsiteY397" fmla="*/ 575 h 4040"/>
              <a:gd name="connsiteX0" fmla="*/ 12653 w 12653"/>
              <a:gd name="connsiteY0" fmla="*/ 182 h 4040"/>
              <a:gd name="connsiteX1" fmla="*/ 12653 w 12653"/>
              <a:gd name="connsiteY1" fmla="*/ 0 h 4040"/>
              <a:gd name="connsiteX2" fmla="*/ 12470 w 12653"/>
              <a:gd name="connsiteY2" fmla="*/ 0 h 4040"/>
              <a:gd name="connsiteX3" fmla="*/ 12470 w 12653"/>
              <a:gd name="connsiteY3" fmla="*/ 82 h 4040"/>
              <a:gd name="connsiteX4" fmla="*/ 12414 w 12653"/>
              <a:gd name="connsiteY4" fmla="*/ 82 h 4040"/>
              <a:gd name="connsiteX5" fmla="*/ 12414 w 12653"/>
              <a:gd name="connsiteY5" fmla="*/ 0 h 4040"/>
              <a:gd name="connsiteX6" fmla="*/ 12202 w 12653"/>
              <a:gd name="connsiteY6" fmla="*/ 0 h 4040"/>
              <a:gd name="connsiteX7" fmla="*/ 12202 w 12653"/>
              <a:gd name="connsiteY7" fmla="*/ 130 h 4040"/>
              <a:gd name="connsiteX8" fmla="*/ 12092 w 12653"/>
              <a:gd name="connsiteY8" fmla="*/ 130 h 4040"/>
              <a:gd name="connsiteX9" fmla="*/ 12092 w 12653"/>
              <a:gd name="connsiteY9" fmla="*/ 100 h 4040"/>
              <a:gd name="connsiteX10" fmla="*/ 12155 w 12653"/>
              <a:gd name="connsiteY10" fmla="*/ 100 h 4040"/>
              <a:gd name="connsiteX11" fmla="*/ 12155 w 12653"/>
              <a:gd name="connsiteY11" fmla="*/ 15 h 4040"/>
              <a:gd name="connsiteX12" fmla="*/ 12071 w 12653"/>
              <a:gd name="connsiteY12" fmla="*/ 15 h 4040"/>
              <a:gd name="connsiteX13" fmla="*/ 12071 w 12653"/>
              <a:gd name="connsiteY13" fmla="*/ 78 h 4040"/>
              <a:gd name="connsiteX14" fmla="*/ 12017 w 12653"/>
              <a:gd name="connsiteY14" fmla="*/ 78 h 4040"/>
              <a:gd name="connsiteX15" fmla="*/ 12017 w 12653"/>
              <a:gd name="connsiteY15" fmla="*/ 18 h 4040"/>
              <a:gd name="connsiteX16" fmla="*/ 637 w 12653"/>
              <a:gd name="connsiteY16" fmla="*/ 18 h 4040"/>
              <a:gd name="connsiteX17" fmla="*/ 637 w 12653"/>
              <a:gd name="connsiteY17" fmla="*/ 78 h 4040"/>
              <a:gd name="connsiteX18" fmla="*/ 583 w 12653"/>
              <a:gd name="connsiteY18" fmla="*/ 78 h 4040"/>
              <a:gd name="connsiteX19" fmla="*/ 583 w 12653"/>
              <a:gd name="connsiteY19" fmla="*/ 15 h 4040"/>
              <a:gd name="connsiteX20" fmla="*/ 499 w 12653"/>
              <a:gd name="connsiteY20" fmla="*/ 15 h 4040"/>
              <a:gd name="connsiteX21" fmla="*/ 499 w 12653"/>
              <a:gd name="connsiteY21" fmla="*/ 100 h 4040"/>
              <a:gd name="connsiteX22" fmla="*/ 561 w 12653"/>
              <a:gd name="connsiteY22" fmla="*/ 100 h 4040"/>
              <a:gd name="connsiteX23" fmla="*/ 561 w 12653"/>
              <a:gd name="connsiteY23" fmla="*/ 130 h 4040"/>
              <a:gd name="connsiteX24" fmla="*/ 451 w 12653"/>
              <a:gd name="connsiteY24" fmla="*/ 130 h 4040"/>
              <a:gd name="connsiteX25" fmla="*/ 451 w 12653"/>
              <a:gd name="connsiteY25" fmla="*/ 0 h 4040"/>
              <a:gd name="connsiteX26" fmla="*/ 240 w 12653"/>
              <a:gd name="connsiteY26" fmla="*/ 0 h 4040"/>
              <a:gd name="connsiteX27" fmla="*/ 240 w 12653"/>
              <a:gd name="connsiteY27" fmla="*/ 82 h 4040"/>
              <a:gd name="connsiteX28" fmla="*/ 184 w 12653"/>
              <a:gd name="connsiteY28" fmla="*/ 82 h 4040"/>
              <a:gd name="connsiteX29" fmla="*/ 184 w 12653"/>
              <a:gd name="connsiteY29" fmla="*/ 0 h 4040"/>
              <a:gd name="connsiteX30" fmla="*/ 0 w 12653"/>
              <a:gd name="connsiteY30" fmla="*/ 0 h 4040"/>
              <a:gd name="connsiteX31" fmla="*/ 0 w 12653"/>
              <a:gd name="connsiteY31" fmla="*/ 182 h 4040"/>
              <a:gd name="connsiteX32" fmla="*/ 82 w 12653"/>
              <a:gd name="connsiteY32" fmla="*/ 182 h 4040"/>
              <a:gd name="connsiteX33" fmla="*/ 82 w 12653"/>
              <a:gd name="connsiteY33" fmla="*/ 255 h 4040"/>
              <a:gd name="connsiteX34" fmla="*/ 2 w 12653"/>
              <a:gd name="connsiteY34" fmla="*/ 255 h 4040"/>
              <a:gd name="connsiteX35" fmla="*/ 2 w 12653"/>
              <a:gd name="connsiteY35" fmla="*/ 467 h 4040"/>
              <a:gd name="connsiteX36" fmla="*/ 132 w 12653"/>
              <a:gd name="connsiteY36" fmla="*/ 467 h 4040"/>
              <a:gd name="connsiteX37" fmla="*/ 132 w 12653"/>
              <a:gd name="connsiteY37" fmla="*/ 575 h 4040"/>
              <a:gd name="connsiteX38" fmla="*/ 102 w 12653"/>
              <a:gd name="connsiteY38" fmla="*/ 575 h 4040"/>
              <a:gd name="connsiteX39" fmla="*/ 102 w 12653"/>
              <a:gd name="connsiteY39" fmla="*/ 514 h 4040"/>
              <a:gd name="connsiteX40" fmla="*/ 17 w 12653"/>
              <a:gd name="connsiteY40" fmla="*/ 514 h 4040"/>
              <a:gd name="connsiteX41" fmla="*/ 17 w 12653"/>
              <a:gd name="connsiteY41" fmla="*/ 596 h 4040"/>
              <a:gd name="connsiteX42" fmla="*/ 80 w 12653"/>
              <a:gd name="connsiteY42" fmla="*/ 596 h 4040"/>
              <a:gd name="connsiteX43" fmla="*/ 80 w 12653"/>
              <a:gd name="connsiteY43" fmla="*/ 652 h 4040"/>
              <a:gd name="connsiteX44" fmla="*/ 20 w 12653"/>
              <a:gd name="connsiteY44" fmla="*/ 652 h 4040"/>
              <a:gd name="connsiteX45" fmla="*/ 20 w 12653"/>
              <a:gd name="connsiteY45" fmla="*/ 2708 h 4040"/>
              <a:gd name="connsiteX46" fmla="*/ 80 w 12653"/>
              <a:gd name="connsiteY46" fmla="*/ 2708 h 4040"/>
              <a:gd name="connsiteX47" fmla="*/ 80 w 12653"/>
              <a:gd name="connsiteY47" fmla="*/ 2765 h 4040"/>
              <a:gd name="connsiteX48" fmla="*/ 17 w 12653"/>
              <a:gd name="connsiteY48" fmla="*/ 2765 h 4040"/>
              <a:gd name="connsiteX49" fmla="*/ 17 w 12653"/>
              <a:gd name="connsiteY49" fmla="*/ 2847 h 4040"/>
              <a:gd name="connsiteX50" fmla="*/ 102 w 12653"/>
              <a:gd name="connsiteY50" fmla="*/ 2847 h 4040"/>
              <a:gd name="connsiteX51" fmla="*/ 102 w 12653"/>
              <a:gd name="connsiteY51" fmla="*/ 2786 h 4040"/>
              <a:gd name="connsiteX52" fmla="*/ 132 w 12653"/>
              <a:gd name="connsiteY52" fmla="*/ 2786 h 4040"/>
              <a:gd name="connsiteX53" fmla="*/ 132 w 12653"/>
              <a:gd name="connsiteY53" fmla="*/ 2894 h 4040"/>
              <a:gd name="connsiteX54" fmla="*/ 2 w 12653"/>
              <a:gd name="connsiteY54" fmla="*/ 2894 h 4040"/>
              <a:gd name="connsiteX55" fmla="*/ 2 w 12653"/>
              <a:gd name="connsiteY55" fmla="*/ 3106 h 4040"/>
              <a:gd name="connsiteX56" fmla="*/ 82 w 12653"/>
              <a:gd name="connsiteY56" fmla="*/ 3106 h 4040"/>
              <a:gd name="connsiteX57" fmla="*/ 82 w 12653"/>
              <a:gd name="connsiteY57" fmla="*/ 3179 h 4040"/>
              <a:gd name="connsiteX58" fmla="*/ 0 w 12653"/>
              <a:gd name="connsiteY58" fmla="*/ 3179 h 4040"/>
              <a:gd name="connsiteX59" fmla="*/ 0 w 12653"/>
              <a:gd name="connsiteY59" fmla="*/ 3360 h 4040"/>
              <a:gd name="connsiteX60" fmla="*/ 184 w 12653"/>
              <a:gd name="connsiteY60" fmla="*/ 3360 h 4040"/>
              <a:gd name="connsiteX61" fmla="*/ 184 w 12653"/>
              <a:gd name="connsiteY61" fmla="*/ 3278 h 4040"/>
              <a:gd name="connsiteX62" fmla="*/ 240 w 12653"/>
              <a:gd name="connsiteY62" fmla="*/ 3278 h 4040"/>
              <a:gd name="connsiteX63" fmla="*/ 240 w 12653"/>
              <a:gd name="connsiteY63" fmla="*/ 3360 h 4040"/>
              <a:gd name="connsiteX64" fmla="*/ 451 w 12653"/>
              <a:gd name="connsiteY64" fmla="*/ 3360 h 4040"/>
              <a:gd name="connsiteX65" fmla="*/ 451 w 12653"/>
              <a:gd name="connsiteY65" fmla="*/ 3231 h 4040"/>
              <a:gd name="connsiteX66" fmla="*/ 561 w 12653"/>
              <a:gd name="connsiteY66" fmla="*/ 3231 h 4040"/>
              <a:gd name="connsiteX67" fmla="*/ 561 w 12653"/>
              <a:gd name="connsiteY67" fmla="*/ 3261 h 4040"/>
              <a:gd name="connsiteX68" fmla="*/ 499 w 12653"/>
              <a:gd name="connsiteY68" fmla="*/ 3261 h 4040"/>
              <a:gd name="connsiteX69" fmla="*/ 499 w 12653"/>
              <a:gd name="connsiteY69" fmla="*/ 3345 h 4040"/>
              <a:gd name="connsiteX70" fmla="*/ 583 w 12653"/>
              <a:gd name="connsiteY70" fmla="*/ 3345 h 4040"/>
              <a:gd name="connsiteX71" fmla="*/ 583 w 12653"/>
              <a:gd name="connsiteY71" fmla="*/ 3283 h 4040"/>
              <a:gd name="connsiteX72" fmla="*/ 637 w 12653"/>
              <a:gd name="connsiteY72" fmla="*/ 3283 h 4040"/>
              <a:gd name="connsiteX73" fmla="*/ 637 w 12653"/>
              <a:gd name="connsiteY73" fmla="*/ 3343 h 4040"/>
              <a:gd name="connsiteX74" fmla="*/ 12017 w 12653"/>
              <a:gd name="connsiteY74" fmla="*/ 3343 h 4040"/>
              <a:gd name="connsiteX75" fmla="*/ 12017 w 12653"/>
              <a:gd name="connsiteY75" fmla="*/ 3283 h 4040"/>
              <a:gd name="connsiteX76" fmla="*/ 12071 w 12653"/>
              <a:gd name="connsiteY76" fmla="*/ 3283 h 4040"/>
              <a:gd name="connsiteX77" fmla="*/ 12071 w 12653"/>
              <a:gd name="connsiteY77" fmla="*/ 3345 h 4040"/>
              <a:gd name="connsiteX78" fmla="*/ 12155 w 12653"/>
              <a:gd name="connsiteY78" fmla="*/ 3345 h 4040"/>
              <a:gd name="connsiteX79" fmla="*/ 12155 w 12653"/>
              <a:gd name="connsiteY79" fmla="*/ 3261 h 4040"/>
              <a:gd name="connsiteX80" fmla="*/ 12092 w 12653"/>
              <a:gd name="connsiteY80" fmla="*/ 3261 h 4040"/>
              <a:gd name="connsiteX81" fmla="*/ 12092 w 12653"/>
              <a:gd name="connsiteY81" fmla="*/ 3231 h 4040"/>
              <a:gd name="connsiteX82" fmla="*/ 12202 w 12653"/>
              <a:gd name="connsiteY82" fmla="*/ 3231 h 4040"/>
              <a:gd name="connsiteX83" fmla="*/ 12202 w 12653"/>
              <a:gd name="connsiteY83" fmla="*/ 3360 h 4040"/>
              <a:gd name="connsiteX84" fmla="*/ 12414 w 12653"/>
              <a:gd name="connsiteY84" fmla="*/ 3360 h 4040"/>
              <a:gd name="connsiteX85" fmla="*/ 12414 w 12653"/>
              <a:gd name="connsiteY85" fmla="*/ 3278 h 4040"/>
              <a:gd name="connsiteX86" fmla="*/ 12470 w 12653"/>
              <a:gd name="connsiteY86" fmla="*/ 3278 h 4040"/>
              <a:gd name="connsiteX87" fmla="*/ 12470 w 12653"/>
              <a:gd name="connsiteY87" fmla="*/ 3360 h 4040"/>
              <a:gd name="connsiteX88" fmla="*/ 12653 w 12653"/>
              <a:gd name="connsiteY88" fmla="*/ 3360 h 4040"/>
              <a:gd name="connsiteX89" fmla="*/ 12653 w 12653"/>
              <a:gd name="connsiteY89" fmla="*/ 3179 h 4040"/>
              <a:gd name="connsiteX90" fmla="*/ 12571 w 12653"/>
              <a:gd name="connsiteY90" fmla="*/ 3179 h 4040"/>
              <a:gd name="connsiteX91" fmla="*/ 12571 w 12653"/>
              <a:gd name="connsiteY91" fmla="*/ 3106 h 4040"/>
              <a:gd name="connsiteX92" fmla="*/ 12651 w 12653"/>
              <a:gd name="connsiteY92" fmla="*/ 3106 h 4040"/>
              <a:gd name="connsiteX93" fmla="*/ 12651 w 12653"/>
              <a:gd name="connsiteY93" fmla="*/ 2894 h 4040"/>
              <a:gd name="connsiteX94" fmla="*/ 12522 w 12653"/>
              <a:gd name="connsiteY94" fmla="*/ 2894 h 4040"/>
              <a:gd name="connsiteX95" fmla="*/ 12522 w 12653"/>
              <a:gd name="connsiteY95" fmla="*/ 2786 h 4040"/>
              <a:gd name="connsiteX96" fmla="*/ 12552 w 12653"/>
              <a:gd name="connsiteY96" fmla="*/ 2786 h 4040"/>
              <a:gd name="connsiteX97" fmla="*/ 12552 w 12653"/>
              <a:gd name="connsiteY97" fmla="*/ 2847 h 4040"/>
              <a:gd name="connsiteX98" fmla="*/ 12636 w 12653"/>
              <a:gd name="connsiteY98" fmla="*/ 2847 h 4040"/>
              <a:gd name="connsiteX99" fmla="*/ 12636 w 12653"/>
              <a:gd name="connsiteY99" fmla="*/ 2765 h 4040"/>
              <a:gd name="connsiteX100" fmla="*/ 12574 w 12653"/>
              <a:gd name="connsiteY100" fmla="*/ 2765 h 4040"/>
              <a:gd name="connsiteX101" fmla="*/ 12574 w 12653"/>
              <a:gd name="connsiteY101" fmla="*/ 2708 h 4040"/>
              <a:gd name="connsiteX102" fmla="*/ 12634 w 12653"/>
              <a:gd name="connsiteY102" fmla="*/ 2708 h 4040"/>
              <a:gd name="connsiteX103" fmla="*/ 12634 w 12653"/>
              <a:gd name="connsiteY103" fmla="*/ 652 h 4040"/>
              <a:gd name="connsiteX104" fmla="*/ 12574 w 12653"/>
              <a:gd name="connsiteY104" fmla="*/ 652 h 4040"/>
              <a:gd name="connsiteX105" fmla="*/ 12574 w 12653"/>
              <a:gd name="connsiteY105" fmla="*/ 596 h 4040"/>
              <a:gd name="connsiteX106" fmla="*/ 12636 w 12653"/>
              <a:gd name="connsiteY106" fmla="*/ 596 h 4040"/>
              <a:gd name="connsiteX107" fmla="*/ 12636 w 12653"/>
              <a:gd name="connsiteY107" fmla="*/ 514 h 4040"/>
              <a:gd name="connsiteX108" fmla="*/ 12552 w 12653"/>
              <a:gd name="connsiteY108" fmla="*/ 514 h 4040"/>
              <a:gd name="connsiteX109" fmla="*/ 12552 w 12653"/>
              <a:gd name="connsiteY109" fmla="*/ 575 h 4040"/>
              <a:gd name="connsiteX110" fmla="*/ 12522 w 12653"/>
              <a:gd name="connsiteY110" fmla="*/ 575 h 4040"/>
              <a:gd name="connsiteX111" fmla="*/ 12522 w 12653"/>
              <a:gd name="connsiteY111" fmla="*/ 467 h 4040"/>
              <a:gd name="connsiteX112" fmla="*/ 12651 w 12653"/>
              <a:gd name="connsiteY112" fmla="*/ 467 h 4040"/>
              <a:gd name="connsiteX113" fmla="*/ 12651 w 12653"/>
              <a:gd name="connsiteY113" fmla="*/ 255 h 4040"/>
              <a:gd name="connsiteX114" fmla="*/ 12571 w 12653"/>
              <a:gd name="connsiteY114" fmla="*/ 255 h 4040"/>
              <a:gd name="connsiteX115" fmla="*/ 12571 w 12653"/>
              <a:gd name="connsiteY115" fmla="*/ 182 h 4040"/>
              <a:gd name="connsiteX116" fmla="*/ 12653 w 12653"/>
              <a:gd name="connsiteY116" fmla="*/ 182 h 4040"/>
              <a:gd name="connsiteX117" fmla="*/ 561 w 12653"/>
              <a:gd name="connsiteY117" fmla="*/ 3283 h 4040"/>
              <a:gd name="connsiteX118" fmla="*/ 561 w 12653"/>
              <a:gd name="connsiteY118" fmla="*/ 3324 h 4040"/>
              <a:gd name="connsiteX119" fmla="*/ 520 w 12653"/>
              <a:gd name="connsiteY119" fmla="*/ 3324 h 4040"/>
              <a:gd name="connsiteX120" fmla="*/ 520 w 12653"/>
              <a:gd name="connsiteY120" fmla="*/ 3283 h 4040"/>
              <a:gd name="connsiteX121" fmla="*/ 561 w 12653"/>
              <a:gd name="connsiteY121" fmla="*/ 3283 h 4040"/>
              <a:gd name="connsiteX122" fmla="*/ 12092 w 12653"/>
              <a:gd name="connsiteY122" fmla="*/ 78 h 4040"/>
              <a:gd name="connsiteX123" fmla="*/ 12092 w 12653"/>
              <a:gd name="connsiteY123" fmla="*/ 37 h 4040"/>
              <a:gd name="connsiteX124" fmla="*/ 12133 w 12653"/>
              <a:gd name="connsiteY124" fmla="*/ 37 h 4040"/>
              <a:gd name="connsiteX125" fmla="*/ 12133 w 12653"/>
              <a:gd name="connsiteY125" fmla="*/ 78 h 4040"/>
              <a:gd name="connsiteX126" fmla="*/ 12092 w 12653"/>
              <a:gd name="connsiteY126" fmla="*/ 78 h 4040"/>
              <a:gd name="connsiteX127" fmla="*/ 12574 w 12653"/>
              <a:gd name="connsiteY127" fmla="*/ 2825 h 4040"/>
              <a:gd name="connsiteX128" fmla="*/ 12574 w 12653"/>
              <a:gd name="connsiteY128" fmla="*/ 2786 h 4040"/>
              <a:gd name="connsiteX129" fmla="*/ 12615 w 12653"/>
              <a:gd name="connsiteY129" fmla="*/ 2786 h 4040"/>
              <a:gd name="connsiteX130" fmla="*/ 12615 w 12653"/>
              <a:gd name="connsiteY130" fmla="*/ 2825 h 4040"/>
              <a:gd name="connsiteX131" fmla="*/ 12574 w 12653"/>
              <a:gd name="connsiteY131" fmla="*/ 2825 h 4040"/>
              <a:gd name="connsiteX132" fmla="*/ 12492 w 12653"/>
              <a:gd name="connsiteY132" fmla="*/ 3339 h 4040"/>
              <a:gd name="connsiteX133" fmla="*/ 12492 w 12653"/>
              <a:gd name="connsiteY133" fmla="*/ 3278 h 4040"/>
              <a:gd name="connsiteX134" fmla="*/ 12571 w 12653"/>
              <a:gd name="connsiteY134" fmla="*/ 3278 h 4040"/>
              <a:gd name="connsiteX135" fmla="*/ 12571 w 12653"/>
              <a:gd name="connsiteY135" fmla="*/ 3201 h 4040"/>
              <a:gd name="connsiteX136" fmla="*/ 12630 w 12653"/>
              <a:gd name="connsiteY136" fmla="*/ 3201 h 4040"/>
              <a:gd name="connsiteX137" fmla="*/ 12630 w 12653"/>
              <a:gd name="connsiteY137" fmla="*/ 3339 h 4040"/>
              <a:gd name="connsiteX138" fmla="*/ 12492 w 12653"/>
              <a:gd name="connsiteY138" fmla="*/ 3339 h 4040"/>
              <a:gd name="connsiteX139" fmla="*/ 12492 w 12653"/>
              <a:gd name="connsiteY139" fmla="*/ 3259 h 4040"/>
              <a:gd name="connsiteX140" fmla="*/ 12492 w 12653"/>
              <a:gd name="connsiteY140" fmla="*/ 3201 h 4040"/>
              <a:gd name="connsiteX141" fmla="*/ 12552 w 12653"/>
              <a:gd name="connsiteY141" fmla="*/ 3201 h 4040"/>
              <a:gd name="connsiteX142" fmla="*/ 12552 w 12653"/>
              <a:gd name="connsiteY142" fmla="*/ 3259 h 4040"/>
              <a:gd name="connsiteX143" fmla="*/ 12492 w 12653"/>
              <a:gd name="connsiteY143" fmla="*/ 3259 h 4040"/>
              <a:gd name="connsiteX144" fmla="*/ 12487 w 12653"/>
              <a:gd name="connsiteY144" fmla="*/ 3084 h 4040"/>
              <a:gd name="connsiteX145" fmla="*/ 12487 w 12653"/>
              <a:gd name="connsiteY145" fmla="*/ 3021 h 4040"/>
              <a:gd name="connsiteX146" fmla="*/ 12552 w 12653"/>
              <a:gd name="connsiteY146" fmla="*/ 3021 h 4040"/>
              <a:gd name="connsiteX147" fmla="*/ 12552 w 12653"/>
              <a:gd name="connsiteY147" fmla="*/ 3084 h 4040"/>
              <a:gd name="connsiteX148" fmla="*/ 12487 w 12653"/>
              <a:gd name="connsiteY148" fmla="*/ 3084 h 4040"/>
              <a:gd name="connsiteX149" fmla="*/ 12552 w 12653"/>
              <a:gd name="connsiteY149" fmla="*/ 3106 h 4040"/>
              <a:gd name="connsiteX150" fmla="*/ 12552 w 12653"/>
              <a:gd name="connsiteY150" fmla="*/ 3177 h 4040"/>
              <a:gd name="connsiteX151" fmla="*/ 12487 w 12653"/>
              <a:gd name="connsiteY151" fmla="*/ 3177 h 4040"/>
              <a:gd name="connsiteX152" fmla="*/ 12487 w 12653"/>
              <a:gd name="connsiteY152" fmla="*/ 3106 h 4040"/>
              <a:gd name="connsiteX153" fmla="*/ 12552 w 12653"/>
              <a:gd name="connsiteY153" fmla="*/ 3106 h 4040"/>
              <a:gd name="connsiteX154" fmla="*/ 12470 w 12653"/>
              <a:gd name="connsiteY154" fmla="*/ 3196 h 4040"/>
              <a:gd name="connsiteX155" fmla="*/ 12470 w 12653"/>
              <a:gd name="connsiteY155" fmla="*/ 3259 h 4040"/>
              <a:gd name="connsiteX156" fmla="*/ 12414 w 12653"/>
              <a:gd name="connsiteY156" fmla="*/ 3259 h 4040"/>
              <a:gd name="connsiteX157" fmla="*/ 12414 w 12653"/>
              <a:gd name="connsiteY157" fmla="*/ 3196 h 4040"/>
              <a:gd name="connsiteX158" fmla="*/ 12470 w 12653"/>
              <a:gd name="connsiteY158" fmla="*/ 3196 h 4040"/>
              <a:gd name="connsiteX159" fmla="*/ 12470 w 12653"/>
              <a:gd name="connsiteY159" fmla="*/ 3106 h 4040"/>
              <a:gd name="connsiteX160" fmla="*/ 12470 w 12653"/>
              <a:gd name="connsiteY160" fmla="*/ 3177 h 4040"/>
              <a:gd name="connsiteX161" fmla="*/ 12414 w 12653"/>
              <a:gd name="connsiteY161" fmla="*/ 3177 h 4040"/>
              <a:gd name="connsiteX162" fmla="*/ 12414 w 12653"/>
              <a:gd name="connsiteY162" fmla="*/ 3106 h 4040"/>
              <a:gd name="connsiteX163" fmla="*/ 12470 w 12653"/>
              <a:gd name="connsiteY163" fmla="*/ 3106 h 4040"/>
              <a:gd name="connsiteX164" fmla="*/ 12092 w 12653"/>
              <a:gd name="connsiteY164" fmla="*/ 3324 h 4040"/>
              <a:gd name="connsiteX165" fmla="*/ 12092 w 12653"/>
              <a:gd name="connsiteY165" fmla="*/ 3283 h 4040"/>
              <a:gd name="connsiteX166" fmla="*/ 12133 w 12653"/>
              <a:gd name="connsiteY166" fmla="*/ 3283 h 4040"/>
              <a:gd name="connsiteX167" fmla="*/ 12133 w 12653"/>
              <a:gd name="connsiteY167" fmla="*/ 3324 h 4040"/>
              <a:gd name="connsiteX168" fmla="*/ 12092 w 12653"/>
              <a:gd name="connsiteY168" fmla="*/ 3324 h 4040"/>
              <a:gd name="connsiteX169" fmla="*/ 240 w 12653"/>
              <a:gd name="connsiteY169" fmla="*/ 3196 h 4040"/>
              <a:gd name="connsiteX170" fmla="*/ 240 w 12653"/>
              <a:gd name="connsiteY170" fmla="*/ 3259 h 4040"/>
              <a:gd name="connsiteX171" fmla="*/ 184 w 12653"/>
              <a:gd name="connsiteY171" fmla="*/ 3259 h 4040"/>
              <a:gd name="connsiteX172" fmla="*/ 184 w 12653"/>
              <a:gd name="connsiteY172" fmla="*/ 3196 h 4040"/>
              <a:gd name="connsiteX173" fmla="*/ 240 w 12653"/>
              <a:gd name="connsiteY173" fmla="*/ 3196 h 4040"/>
              <a:gd name="connsiteX174" fmla="*/ 240 w 12653"/>
              <a:gd name="connsiteY174" fmla="*/ 3106 h 4040"/>
              <a:gd name="connsiteX175" fmla="*/ 240 w 12653"/>
              <a:gd name="connsiteY175" fmla="*/ 3177 h 4040"/>
              <a:gd name="connsiteX176" fmla="*/ 184 w 12653"/>
              <a:gd name="connsiteY176" fmla="*/ 3177 h 4040"/>
              <a:gd name="connsiteX177" fmla="*/ 184 w 12653"/>
              <a:gd name="connsiteY177" fmla="*/ 3106 h 4040"/>
              <a:gd name="connsiteX178" fmla="*/ 240 w 12653"/>
              <a:gd name="connsiteY178" fmla="*/ 3106 h 4040"/>
              <a:gd name="connsiteX179" fmla="*/ 102 w 12653"/>
              <a:gd name="connsiteY179" fmla="*/ 3084 h 4040"/>
              <a:gd name="connsiteX180" fmla="*/ 102 w 12653"/>
              <a:gd name="connsiteY180" fmla="*/ 3021 h 4040"/>
              <a:gd name="connsiteX181" fmla="*/ 166 w 12653"/>
              <a:gd name="connsiteY181" fmla="*/ 3021 h 4040"/>
              <a:gd name="connsiteX182" fmla="*/ 166 w 12653"/>
              <a:gd name="connsiteY182" fmla="*/ 3084 h 4040"/>
              <a:gd name="connsiteX183" fmla="*/ 102 w 12653"/>
              <a:gd name="connsiteY183" fmla="*/ 3084 h 4040"/>
              <a:gd name="connsiteX184" fmla="*/ 102 w 12653"/>
              <a:gd name="connsiteY184" fmla="*/ 3177 h 4040"/>
              <a:gd name="connsiteX185" fmla="*/ 102 w 12653"/>
              <a:gd name="connsiteY185" fmla="*/ 3106 h 4040"/>
              <a:gd name="connsiteX186" fmla="*/ 166 w 12653"/>
              <a:gd name="connsiteY186" fmla="*/ 3106 h 4040"/>
              <a:gd name="connsiteX187" fmla="*/ 166 w 12653"/>
              <a:gd name="connsiteY187" fmla="*/ 3177 h 4040"/>
              <a:gd name="connsiteX188" fmla="*/ 102 w 12653"/>
              <a:gd name="connsiteY188" fmla="*/ 3177 h 4040"/>
              <a:gd name="connsiteX189" fmla="*/ 102 w 12653"/>
              <a:gd name="connsiteY189" fmla="*/ 3259 h 4040"/>
              <a:gd name="connsiteX190" fmla="*/ 102 w 12653"/>
              <a:gd name="connsiteY190" fmla="*/ 3201 h 4040"/>
              <a:gd name="connsiteX191" fmla="*/ 162 w 12653"/>
              <a:gd name="connsiteY191" fmla="*/ 3201 h 4040"/>
              <a:gd name="connsiteX192" fmla="*/ 162 w 12653"/>
              <a:gd name="connsiteY192" fmla="*/ 3259 h 4040"/>
              <a:gd name="connsiteX193" fmla="*/ 102 w 12653"/>
              <a:gd name="connsiteY193" fmla="*/ 3259 h 4040"/>
              <a:gd name="connsiteX194" fmla="*/ 162 w 12653"/>
              <a:gd name="connsiteY194" fmla="*/ 3278 h 4040"/>
              <a:gd name="connsiteX195" fmla="*/ 162 w 12653"/>
              <a:gd name="connsiteY195" fmla="*/ 3339 h 4040"/>
              <a:gd name="connsiteX196" fmla="*/ 24 w 12653"/>
              <a:gd name="connsiteY196" fmla="*/ 3339 h 4040"/>
              <a:gd name="connsiteX197" fmla="*/ 24 w 12653"/>
              <a:gd name="connsiteY197" fmla="*/ 3201 h 4040"/>
              <a:gd name="connsiteX198" fmla="*/ 82 w 12653"/>
              <a:gd name="connsiteY198" fmla="*/ 3201 h 4040"/>
              <a:gd name="connsiteX199" fmla="*/ 82 w 12653"/>
              <a:gd name="connsiteY199" fmla="*/ 3278 h 4040"/>
              <a:gd name="connsiteX200" fmla="*/ 162 w 12653"/>
              <a:gd name="connsiteY200" fmla="*/ 3278 h 4040"/>
              <a:gd name="connsiteX201" fmla="*/ 80 w 12653"/>
              <a:gd name="connsiteY201" fmla="*/ 536 h 4040"/>
              <a:gd name="connsiteX202" fmla="*/ 80 w 12653"/>
              <a:gd name="connsiteY202" fmla="*/ 575 h 4040"/>
              <a:gd name="connsiteX203" fmla="*/ 39 w 12653"/>
              <a:gd name="connsiteY203" fmla="*/ 575 h 4040"/>
              <a:gd name="connsiteX204" fmla="*/ 39 w 12653"/>
              <a:gd name="connsiteY204" fmla="*/ 536 h 4040"/>
              <a:gd name="connsiteX205" fmla="*/ 80 w 12653"/>
              <a:gd name="connsiteY205" fmla="*/ 536 h 4040"/>
              <a:gd name="connsiteX206" fmla="*/ 162 w 12653"/>
              <a:gd name="connsiteY206" fmla="*/ 22 h 4040"/>
              <a:gd name="connsiteX207" fmla="*/ 162 w 12653"/>
              <a:gd name="connsiteY207" fmla="*/ 82 h 4040"/>
              <a:gd name="connsiteX208" fmla="*/ 82 w 12653"/>
              <a:gd name="connsiteY208" fmla="*/ 82 h 4040"/>
              <a:gd name="connsiteX209" fmla="*/ 82 w 12653"/>
              <a:gd name="connsiteY209" fmla="*/ 160 h 4040"/>
              <a:gd name="connsiteX210" fmla="*/ 24 w 12653"/>
              <a:gd name="connsiteY210" fmla="*/ 160 h 4040"/>
              <a:gd name="connsiteX211" fmla="*/ 24 w 12653"/>
              <a:gd name="connsiteY211" fmla="*/ 22 h 4040"/>
              <a:gd name="connsiteX212" fmla="*/ 162 w 12653"/>
              <a:gd name="connsiteY212" fmla="*/ 22 h 4040"/>
              <a:gd name="connsiteX213" fmla="*/ 162 w 12653"/>
              <a:gd name="connsiteY213" fmla="*/ 102 h 4040"/>
              <a:gd name="connsiteX214" fmla="*/ 162 w 12653"/>
              <a:gd name="connsiteY214" fmla="*/ 160 h 4040"/>
              <a:gd name="connsiteX215" fmla="*/ 102 w 12653"/>
              <a:gd name="connsiteY215" fmla="*/ 160 h 4040"/>
              <a:gd name="connsiteX216" fmla="*/ 102 w 12653"/>
              <a:gd name="connsiteY216" fmla="*/ 102 h 4040"/>
              <a:gd name="connsiteX217" fmla="*/ 162 w 12653"/>
              <a:gd name="connsiteY217" fmla="*/ 102 h 4040"/>
              <a:gd name="connsiteX218" fmla="*/ 166 w 12653"/>
              <a:gd name="connsiteY218" fmla="*/ 277 h 4040"/>
              <a:gd name="connsiteX219" fmla="*/ 166 w 12653"/>
              <a:gd name="connsiteY219" fmla="*/ 339 h 4040"/>
              <a:gd name="connsiteX220" fmla="*/ 102 w 12653"/>
              <a:gd name="connsiteY220" fmla="*/ 339 h 4040"/>
              <a:gd name="connsiteX221" fmla="*/ 102 w 12653"/>
              <a:gd name="connsiteY221" fmla="*/ 277 h 4040"/>
              <a:gd name="connsiteX222" fmla="*/ 166 w 12653"/>
              <a:gd name="connsiteY222" fmla="*/ 277 h 4040"/>
              <a:gd name="connsiteX223" fmla="*/ 102 w 12653"/>
              <a:gd name="connsiteY223" fmla="*/ 255 h 4040"/>
              <a:gd name="connsiteX224" fmla="*/ 102 w 12653"/>
              <a:gd name="connsiteY224" fmla="*/ 184 h 4040"/>
              <a:gd name="connsiteX225" fmla="*/ 166 w 12653"/>
              <a:gd name="connsiteY225" fmla="*/ 184 h 4040"/>
              <a:gd name="connsiteX226" fmla="*/ 166 w 12653"/>
              <a:gd name="connsiteY226" fmla="*/ 255 h 4040"/>
              <a:gd name="connsiteX227" fmla="*/ 102 w 12653"/>
              <a:gd name="connsiteY227" fmla="*/ 255 h 4040"/>
              <a:gd name="connsiteX228" fmla="*/ 184 w 12653"/>
              <a:gd name="connsiteY228" fmla="*/ 255 h 4040"/>
              <a:gd name="connsiteX229" fmla="*/ 184 w 12653"/>
              <a:gd name="connsiteY229" fmla="*/ 184 h 4040"/>
              <a:gd name="connsiteX230" fmla="*/ 240 w 12653"/>
              <a:gd name="connsiteY230" fmla="*/ 184 h 4040"/>
              <a:gd name="connsiteX231" fmla="*/ 240 w 12653"/>
              <a:gd name="connsiteY231" fmla="*/ 255 h 4040"/>
              <a:gd name="connsiteX232" fmla="*/ 184 w 12653"/>
              <a:gd name="connsiteY232" fmla="*/ 255 h 4040"/>
              <a:gd name="connsiteX233" fmla="*/ 184 w 12653"/>
              <a:gd name="connsiteY233" fmla="*/ 164 h 4040"/>
              <a:gd name="connsiteX234" fmla="*/ 184 w 12653"/>
              <a:gd name="connsiteY234" fmla="*/ 102 h 4040"/>
              <a:gd name="connsiteX235" fmla="*/ 240 w 12653"/>
              <a:gd name="connsiteY235" fmla="*/ 102 h 4040"/>
              <a:gd name="connsiteX236" fmla="*/ 240 w 12653"/>
              <a:gd name="connsiteY236" fmla="*/ 164 h 4040"/>
              <a:gd name="connsiteX237" fmla="*/ 184 w 12653"/>
              <a:gd name="connsiteY237" fmla="*/ 164 h 4040"/>
              <a:gd name="connsiteX238" fmla="*/ 561 w 12653"/>
              <a:gd name="connsiteY238" fmla="*/ 37 h 4040"/>
              <a:gd name="connsiteX239" fmla="*/ 561 w 12653"/>
              <a:gd name="connsiteY239" fmla="*/ 78 h 4040"/>
              <a:gd name="connsiteX240" fmla="*/ 520 w 12653"/>
              <a:gd name="connsiteY240" fmla="*/ 78 h 4040"/>
              <a:gd name="connsiteX241" fmla="*/ 520 w 12653"/>
              <a:gd name="connsiteY241" fmla="*/ 37 h 4040"/>
              <a:gd name="connsiteX242" fmla="*/ 561 w 12653"/>
              <a:gd name="connsiteY242" fmla="*/ 37 h 4040"/>
              <a:gd name="connsiteX243" fmla="*/ 12414 w 12653"/>
              <a:gd name="connsiteY243" fmla="*/ 164 h 4040"/>
              <a:gd name="connsiteX244" fmla="*/ 12414 w 12653"/>
              <a:gd name="connsiteY244" fmla="*/ 102 h 4040"/>
              <a:gd name="connsiteX245" fmla="*/ 12470 w 12653"/>
              <a:gd name="connsiteY245" fmla="*/ 102 h 4040"/>
              <a:gd name="connsiteX246" fmla="*/ 12470 w 12653"/>
              <a:gd name="connsiteY246" fmla="*/ 164 h 4040"/>
              <a:gd name="connsiteX247" fmla="*/ 12414 w 12653"/>
              <a:gd name="connsiteY247" fmla="*/ 164 h 4040"/>
              <a:gd name="connsiteX248" fmla="*/ 12414 w 12653"/>
              <a:gd name="connsiteY248" fmla="*/ 255 h 4040"/>
              <a:gd name="connsiteX249" fmla="*/ 12414 w 12653"/>
              <a:gd name="connsiteY249" fmla="*/ 184 h 4040"/>
              <a:gd name="connsiteX250" fmla="*/ 12470 w 12653"/>
              <a:gd name="connsiteY250" fmla="*/ 184 h 4040"/>
              <a:gd name="connsiteX251" fmla="*/ 12470 w 12653"/>
              <a:gd name="connsiteY251" fmla="*/ 255 h 4040"/>
              <a:gd name="connsiteX252" fmla="*/ 12414 w 12653"/>
              <a:gd name="connsiteY252" fmla="*/ 255 h 4040"/>
              <a:gd name="connsiteX253" fmla="*/ 12552 w 12653"/>
              <a:gd name="connsiteY253" fmla="*/ 596 h 4040"/>
              <a:gd name="connsiteX254" fmla="*/ 12552 w 12653"/>
              <a:gd name="connsiteY254" fmla="*/ 674 h 4040"/>
              <a:gd name="connsiteX255" fmla="*/ 12612 w 12653"/>
              <a:gd name="connsiteY255" fmla="*/ 674 h 4040"/>
              <a:gd name="connsiteX256" fmla="*/ 12612 w 12653"/>
              <a:gd name="connsiteY256" fmla="*/ 2687 h 4040"/>
              <a:gd name="connsiteX257" fmla="*/ 12552 w 12653"/>
              <a:gd name="connsiteY257" fmla="*/ 2687 h 4040"/>
              <a:gd name="connsiteX258" fmla="*/ 12552 w 12653"/>
              <a:gd name="connsiteY258" fmla="*/ 2765 h 4040"/>
              <a:gd name="connsiteX259" fmla="*/ 12500 w 12653"/>
              <a:gd name="connsiteY259" fmla="*/ 2765 h 4040"/>
              <a:gd name="connsiteX260" fmla="*/ 12500 w 12653"/>
              <a:gd name="connsiteY260" fmla="*/ 2916 h 4040"/>
              <a:gd name="connsiteX261" fmla="*/ 12628 w 12653"/>
              <a:gd name="connsiteY261" fmla="*/ 2916 h 4040"/>
              <a:gd name="connsiteX262" fmla="*/ 12628 w 12653"/>
              <a:gd name="connsiteY262" fmla="*/ 3084 h 4040"/>
              <a:gd name="connsiteX263" fmla="*/ 12571 w 12653"/>
              <a:gd name="connsiteY263" fmla="*/ 3084 h 4040"/>
              <a:gd name="connsiteX264" fmla="*/ 12571 w 12653"/>
              <a:gd name="connsiteY264" fmla="*/ 3002 h 4040"/>
              <a:gd name="connsiteX265" fmla="*/ 12470 w 12653"/>
              <a:gd name="connsiteY265" fmla="*/ 3002 h 4040"/>
              <a:gd name="connsiteX266" fmla="*/ 12470 w 12653"/>
              <a:gd name="connsiteY266" fmla="*/ 3084 h 4040"/>
              <a:gd name="connsiteX267" fmla="*/ 12392 w 12653"/>
              <a:gd name="connsiteY267" fmla="*/ 3084 h 4040"/>
              <a:gd name="connsiteX268" fmla="*/ 12392 w 12653"/>
              <a:gd name="connsiteY268" fmla="*/ 3177 h 4040"/>
              <a:gd name="connsiteX269" fmla="*/ 12300 w 12653"/>
              <a:gd name="connsiteY269" fmla="*/ 3177 h 4040"/>
              <a:gd name="connsiteX270" fmla="*/ 12300 w 12653"/>
              <a:gd name="connsiteY270" fmla="*/ 3278 h 4040"/>
              <a:gd name="connsiteX271" fmla="*/ 12392 w 12653"/>
              <a:gd name="connsiteY271" fmla="*/ 3278 h 4040"/>
              <a:gd name="connsiteX272" fmla="*/ 12392 w 12653"/>
              <a:gd name="connsiteY272" fmla="*/ 3337 h 4040"/>
              <a:gd name="connsiteX273" fmla="*/ 12224 w 12653"/>
              <a:gd name="connsiteY273" fmla="*/ 3337 h 4040"/>
              <a:gd name="connsiteX274" fmla="*/ 12224 w 12653"/>
              <a:gd name="connsiteY274" fmla="*/ 3209 h 4040"/>
              <a:gd name="connsiteX275" fmla="*/ 12071 w 12653"/>
              <a:gd name="connsiteY275" fmla="*/ 3209 h 4040"/>
              <a:gd name="connsiteX276" fmla="*/ 12071 w 12653"/>
              <a:gd name="connsiteY276" fmla="*/ 3261 h 4040"/>
              <a:gd name="connsiteX277" fmla="*/ 11995 w 12653"/>
              <a:gd name="connsiteY277" fmla="*/ 3261 h 4040"/>
              <a:gd name="connsiteX278" fmla="*/ 11995 w 12653"/>
              <a:gd name="connsiteY278" fmla="*/ 3322 h 4040"/>
              <a:gd name="connsiteX279" fmla="*/ 658 w 12653"/>
              <a:gd name="connsiteY279" fmla="*/ 4025 h 4040"/>
              <a:gd name="connsiteX280" fmla="*/ 658 w 12653"/>
              <a:gd name="connsiteY280" fmla="*/ 3964 h 4040"/>
              <a:gd name="connsiteX281" fmla="*/ 583 w 12653"/>
              <a:gd name="connsiteY281" fmla="*/ 3964 h 4040"/>
              <a:gd name="connsiteX282" fmla="*/ 583 w 12653"/>
              <a:gd name="connsiteY282" fmla="*/ 3912 h 4040"/>
              <a:gd name="connsiteX283" fmla="*/ 430 w 12653"/>
              <a:gd name="connsiteY283" fmla="*/ 3912 h 4040"/>
              <a:gd name="connsiteX284" fmla="*/ 430 w 12653"/>
              <a:gd name="connsiteY284" fmla="*/ 4040 h 4040"/>
              <a:gd name="connsiteX285" fmla="*/ 261 w 12653"/>
              <a:gd name="connsiteY285" fmla="*/ 4040 h 4040"/>
              <a:gd name="connsiteX286" fmla="*/ 261 w 12653"/>
              <a:gd name="connsiteY286" fmla="*/ 3981 h 4040"/>
              <a:gd name="connsiteX287" fmla="*/ 354 w 12653"/>
              <a:gd name="connsiteY287" fmla="*/ 3981 h 4040"/>
              <a:gd name="connsiteX288" fmla="*/ 354 w 12653"/>
              <a:gd name="connsiteY288" fmla="*/ 3880 h 4040"/>
              <a:gd name="connsiteX289" fmla="*/ 261 w 12653"/>
              <a:gd name="connsiteY289" fmla="*/ 3880 h 4040"/>
              <a:gd name="connsiteX290" fmla="*/ 261 w 12653"/>
              <a:gd name="connsiteY290" fmla="*/ 3787 h 4040"/>
              <a:gd name="connsiteX291" fmla="*/ 184 w 12653"/>
              <a:gd name="connsiteY291" fmla="*/ 3787 h 4040"/>
              <a:gd name="connsiteX292" fmla="*/ 184 w 12653"/>
              <a:gd name="connsiteY292" fmla="*/ 3705 h 4040"/>
              <a:gd name="connsiteX293" fmla="*/ 82 w 12653"/>
              <a:gd name="connsiteY293" fmla="*/ 3705 h 4040"/>
              <a:gd name="connsiteX294" fmla="*/ 82 w 12653"/>
              <a:gd name="connsiteY294" fmla="*/ 3787 h 4040"/>
              <a:gd name="connsiteX295" fmla="*/ 26 w 12653"/>
              <a:gd name="connsiteY295" fmla="*/ 3787 h 4040"/>
              <a:gd name="connsiteX296" fmla="*/ 26 w 12653"/>
              <a:gd name="connsiteY296" fmla="*/ 3619 h 4040"/>
              <a:gd name="connsiteX297" fmla="*/ 153 w 12653"/>
              <a:gd name="connsiteY297" fmla="*/ 3619 h 4040"/>
              <a:gd name="connsiteX298" fmla="*/ 153 w 12653"/>
              <a:gd name="connsiteY298" fmla="*/ 3468 h 4040"/>
              <a:gd name="connsiteX299" fmla="*/ 102 w 12653"/>
              <a:gd name="connsiteY299" fmla="*/ 3468 h 4040"/>
              <a:gd name="connsiteX300" fmla="*/ 102 w 12653"/>
              <a:gd name="connsiteY300" fmla="*/ 3390 h 4040"/>
              <a:gd name="connsiteX301" fmla="*/ 41 w 12653"/>
              <a:gd name="connsiteY301" fmla="*/ 3390 h 4040"/>
              <a:gd name="connsiteX302" fmla="*/ 41 w 12653"/>
              <a:gd name="connsiteY302" fmla="*/ 674 h 4040"/>
              <a:gd name="connsiteX303" fmla="*/ 102 w 12653"/>
              <a:gd name="connsiteY303" fmla="*/ 674 h 4040"/>
              <a:gd name="connsiteX304" fmla="*/ 102 w 12653"/>
              <a:gd name="connsiteY304" fmla="*/ 596 h 4040"/>
              <a:gd name="connsiteX305" fmla="*/ 153 w 12653"/>
              <a:gd name="connsiteY305" fmla="*/ 596 h 4040"/>
              <a:gd name="connsiteX306" fmla="*/ 153 w 12653"/>
              <a:gd name="connsiteY306" fmla="*/ 445 h 4040"/>
              <a:gd name="connsiteX307" fmla="*/ 26 w 12653"/>
              <a:gd name="connsiteY307" fmla="*/ 445 h 4040"/>
              <a:gd name="connsiteX308" fmla="*/ 26 w 12653"/>
              <a:gd name="connsiteY308" fmla="*/ 277 h 4040"/>
              <a:gd name="connsiteX309" fmla="*/ 82 w 12653"/>
              <a:gd name="connsiteY309" fmla="*/ 277 h 4040"/>
              <a:gd name="connsiteX310" fmla="*/ 82 w 12653"/>
              <a:gd name="connsiteY310" fmla="*/ 359 h 4040"/>
              <a:gd name="connsiteX311" fmla="*/ 184 w 12653"/>
              <a:gd name="connsiteY311" fmla="*/ 359 h 4040"/>
              <a:gd name="connsiteX312" fmla="*/ 184 w 12653"/>
              <a:gd name="connsiteY312" fmla="*/ 277 h 4040"/>
              <a:gd name="connsiteX313" fmla="*/ 261 w 12653"/>
              <a:gd name="connsiteY313" fmla="*/ 277 h 4040"/>
              <a:gd name="connsiteX314" fmla="*/ 261 w 12653"/>
              <a:gd name="connsiteY314" fmla="*/ 184 h 4040"/>
              <a:gd name="connsiteX315" fmla="*/ 354 w 12653"/>
              <a:gd name="connsiteY315" fmla="*/ 184 h 4040"/>
              <a:gd name="connsiteX316" fmla="*/ 354 w 12653"/>
              <a:gd name="connsiteY316" fmla="*/ 82 h 4040"/>
              <a:gd name="connsiteX317" fmla="*/ 261 w 12653"/>
              <a:gd name="connsiteY317" fmla="*/ 82 h 4040"/>
              <a:gd name="connsiteX318" fmla="*/ 261 w 12653"/>
              <a:gd name="connsiteY318" fmla="*/ 24 h 4040"/>
              <a:gd name="connsiteX319" fmla="*/ 430 w 12653"/>
              <a:gd name="connsiteY319" fmla="*/ 24 h 4040"/>
              <a:gd name="connsiteX320" fmla="*/ 430 w 12653"/>
              <a:gd name="connsiteY320" fmla="*/ 151 h 4040"/>
              <a:gd name="connsiteX321" fmla="*/ 583 w 12653"/>
              <a:gd name="connsiteY321" fmla="*/ 151 h 4040"/>
              <a:gd name="connsiteX322" fmla="*/ 583 w 12653"/>
              <a:gd name="connsiteY322" fmla="*/ 100 h 4040"/>
              <a:gd name="connsiteX323" fmla="*/ 658 w 12653"/>
              <a:gd name="connsiteY323" fmla="*/ 100 h 4040"/>
              <a:gd name="connsiteX324" fmla="*/ 658 w 12653"/>
              <a:gd name="connsiteY324" fmla="*/ 39 h 4040"/>
              <a:gd name="connsiteX325" fmla="*/ 11995 w 12653"/>
              <a:gd name="connsiteY325" fmla="*/ 39 h 4040"/>
              <a:gd name="connsiteX326" fmla="*/ 11995 w 12653"/>
              <a:gd name="connsiteY326" fmla="*/ 100 h 4040"/>
              <a:gd name="connsiteX327" fmla="*/ 12071 w 12653"/>
              <a:gd name="connsiteY327" fmla="*/ 100 h 4040"/>
              <a:gd name="connsiteX328" fmla="*/ 12071 w 12653"/>
              <a:gd name="connsiteY328" fmla="*/ 151 h 4040"/>
              <a:gd name="connsiteX329" fmla="*/ 12224 w 12653"/>
              <a:gd name="connsiteY329" fmla="*/ 151 h 4040"/>
              <a:gd name="connsiteX330" fmla="*/ 12224 w 12653"/>
              <a:gd name="connsiteY330" fmla="*/ 24 h 4040"/>
              <a:gd name="connsiteX331" fmla="*/ 12392 w 12653"/>
              <a:gd name="connsiteY331" fmla="*/ 24 h 4040"/>
              <a:gd name="connsiteX332" fmla="*/ 12392 w 12653"/>
              <a:gd name="connsiteY332" fmla="*/ 82 h 4040"/>
              <a:gd name="connsiteX333" fmla="*/ 12300 w 12653"/>
              <a:gd name="connsiteY333" fmla="*/ 82 h 4040"/>
              <a:gd name="connsiteX334" fmla="*/ 12300 w 12653"/>
              <a:gd name="connsiteY334" fmla="*/ 184 h 4040"/>
              <a:gd name="connsiteX335" fmla="*/ 12392 w 12653"/>
              <a:gd name="connsiteY335" fmla="*/ 184 h 4040"/>
              <a:gd name="connsiteX336" fmla="*/ 12392 w 12653"/>
              <a:gd name="connsiteY336" fmla="*/ 277 h 4040"/>
              <a:gd name="connsiteX337" fmla="*/ 12470 w 12653"/>
              <a:gd name="connsiteY337" fmla="*/ 277 h 4040"/>
              <a:gd name="connsiteX338" fmla="*/ 12470 w 12653"/>
              <a:gd name="connsiteY338" fmla="*/ 359 h 4040"/>
              <a:gd name="connsiteX339" fmla="*/ 12571 w 12653"/>
              <a:gd name="connsiteY339" fmla="*/ 359 h 4040"/>
              <a:gd name="connsiteX340" fmla="*/ 12571 w 12653"/>
              <a:gd name="connsiteY340" fmla="*/ 277 h 4040"/>
              <a:gd name="connsiteX341" fmla="*/ 12628 w 12653"/>
              <a:gd name="connsiteY341" fmla="*/ 277 h 4040"/>
              <a:gd name="connsiteX342" fmla="*/ 12628 w 12653"/>
              <a:gd name="connsiteY342" fmla="*/ 445 h 4040"/>
              <a:gd name="connsiteX343" fmla="*/ 12500 w 12653"/>
              <a:gd name="connsiteY343" fmla="*/ 445 h 4040"/>
              <a:gd name="connsiteX344" fmla="*/ 12500 w 12653"/>
              <a:gd name="connsiteY344" fmla="*/ 596 h 4040"/>
              <a:gd name="connsiteX345" fmla="*/ 12552 w 12653"/>
              <a:gd name="connsiteY345" fmla="*/ 596 h 4040"/>
              <a:gd name="connsiteX346" fmla="*/ 261 w 12653"/>
              <a:gd name="connsiteY346" fmla="*/ 3962 h 4040"/>
              <a:gd name="connsiteX347" fmla="*/ 261 w 12653"/>
              <a:gd name="connsiteY347" fmla="*/ 3899 h 4040"/>
              <a:gd name="connsiteX348" fmla="*/ 335 w 12653"/>
              <a:gd name="connsiteY348" fmla="*/ 3899 h 4040"/>
              <a:gd name="connsiteX349" fmla="*/ 335 w 12653"/>
              <a:gd name="connsiteY349" fmla="*/ 3962 h 4040"/>
              <a:gd name="connsiteX350" fmla="*/ 261 w 12653"/>
              <a:gd name="connsiteY350" fmla="*/ 3962 h 4040"/>
              <a:gd name="connsiteX351" fmla="*/ 261 w 12653"/>
              <a:gd name="connsiteY351" fmla="*/ 102 h 4040"/>
              <a:gd name="connsiteX352" fmla="*/ 335 w 12653"/>
              <a:gd name="connsiteY352" fmla="*/ 102 h 4040"/>
              <a:gd name="connsiteX353" fmla="*/ 335 w 12653"/>
              <a:gd name="connsiteY353" fmla="*/ 164 h 4040"/>
              <a:gd name="connsiteX354" fmla="*/ 261 w 12653"/>
              <a:gd name="connsiteY354" fmla="*/ 164 h 4040"/>
              <a:gd name="connsiteX355" fmla="*/ 261 w 12653"/>
              <a:gd name="connsiteY355" fmla="*/ 102 h 4040"/>
              <a:gd name="connsiteX356" fmla="*/ 12392 w 12653"/>
              <a:gd name="connsiteY356" fmla="*/ 102 h 4040"/>
              <a:gd name="connsiteX357" fmla="*/ 12392 w 12653"/>
              <a:gd name="connsiteY357" fmla="*/ 164 h 4040"/>
              <a:gd name="connsiteX358" fmla="*/ 12319 w 12653"/>
              <a:gd name="connsiteY358" fmla="*/ 164 h 4040"/>
              <a:gd name="connsiteX359" fmla="*/ 12319 w 12653"/>
              <a:gd name="connsiteY359" fmla="*/ 102 h 4040"/>
              <a:gd name="connsiteX360" fmla="*/ 12392 w 12653"/>
              <a:gd name="connsiteY360" fmla="*/ 102 h 4040"/>
              <a:gd name="connsiteX361" fmla="*/ 12392 w 12653"/>
              <a:gd name="connsiteY361" fmla="*/ 3899 h 4040"/>
              <a:gd name="connsiteX362" fmla="*/ 12392 w 12653"/>
              <a:gd name="connsiteY362" fmla="*/ 3962 h 4040"/>
              <a:gd name="connsiteX363" fmla="*/ 12319 w 12653"/>
              <a:gd name="connsiteY363" fmla="*/ 3962 h 4040"/>
              <a:gd name="connsiteX364" fmla="*/ 12319 w 12653"/>
              <a:gd name="connsiteY364" fmla="*/ 3899 h 4040"/>
              <a:gd name="connsiteX365" fmla="*/ 12392 w 12653"/>
              <a:gd name="connsiteY365" fmla="*/ 3899 h 4040"/>
              <a:gd name="connsiteX366" fmla="*/ 12552 w 12653"/>
              <a:gd name="connsiteY366" fmla="*/ 277 h 4040"/>
              <a:gd name="connsiteX367" fmla="*/ 12552 w 12653"/>
              <a:gd name="connsiteY367" fmla="*/ 339 h 4040"/>
              <a:gd name="connsiteX368" fmla="*/ 12487 w 12653"/>
              <a:gd name="connsiteY368" fmla="*/ 339 h 4040"/>
              <a:gd name="connsiteX369" fmla="*/ 12487 w 12653"/>
              <a:gd name="connsiteY369" fmla="*/ 277 h 4040"/>
              <a:gd name="connsiteX370" fmla="*/ 12552 w 12653"/>
              <a:gd name="connsiteY370" fmla="*/ 277 h 4040"/>
              <a:gd name="connsiteX371" fmla="*/ 12552 w 12653"/>
              <a:gd name="connsiteY371" fmla="*/ 184 h 4040"/>
              <a:gd name="connsiteX372" fmla="*/ 12552 w 12653"/>
              <a:gd name="connsiteY372" fmla="*/ 255 h 4040"/>
              <a:gd name="connsiteX373" fmla="*/ 12487 w 12653"/>
              <a:gd name="connsiteY373" fmla="*/ 255 h 4040"/>
              <a:gd name="connsiteX374" fmla="*/ 12487 w 12653"/>
              <a:gd name="connsiteY374" fmla="*/ 184 h 4040"/>
              <a:gd name="connsiteX375" fmla="*/ 12552 w 12653"/>
              <a:gd name="connsiteY375" fmla="*/ 184 h 4040"/>
              <a:gd name="connsiteX376" fmla="*/ 12552 w 12653"/>
              <a:gd name="connsiteY376" fmla="*/ 102 h 4040"/>
              <a:gd name="connsiteX377" fmla="*/ 12552 w 12653"/>
              <a:gd name="connsiteY377" fmla="*/ 160 h 4040"/>
              <a:gd name="connsiteX378" fmla="*/ 12492 w 12653"/>
              <a:gd name="connsiteY378" fmla="*/ 160 h 4040"/>
              <a:gd name="connsiteX379" fmla="*/ 12492 w 12653"/>
              <a:gd name="connsiteY379" fmla="*/ 102 h 4040"/>
              <a:gd name="connsiteX380" fmla="*/ 12552 w 12653"/>
              <a:gd name="connsiteY380" fmla="*/ 102 h 4040"/>
              <a:gd name="connsiteX381" fmla="*/ 12492 w 12653"/>
              <a:gd name="connsiteY381" fmla="*/ 82 h 4040"/>
              <a:gd name="connsiteX382" fmla="*/ 12492 w 12653"/>
              <a:gd name="connsiteY382" fmla="*/ 22 h 4040"/>
              <a:gd name="connsiteX383" fmla="*/ 12630 w 12653"/>
              <a:gd name="connsiteY383" fmla="*/ 22 h 4040"/>
              <a:gd name="connsiteX384" fmla="*/ 12630 w 12653"/>
              <a:gd name="connsiteY384" fmla="*/ 160 h 4040"/>
              <a:gd name="connsiteX385" fmla="*/ 12571 w 12653"/>
              <a:gd name="connsiteY385" fmla="*/ 160 h 4040"/>
              <a:gd name="connsiteX386" fmla="*/ 12571 w 12653"/>
              <a:gd name="connsiteY386" fmla="*/ 82 h 4040"/>
              <a:gd name="connsiteX387" fmla="*/ 12492 w 12653"/>
              <a:gd name="connsiteY387" fmla="*/ 82 h 4040"/>
              <a:gd name="connsiteX388" fmla="*/ 80 w 12653"/>
              <a:gd name="connsiteY388" fmla="*/ 3489 h 4040"/>
              <a:gd name="connsiteX389" fmla="*/ 80 w 12653"/>
              <a:gd name="connsiteY389" fmla="*/ 3528 h 4040"/>
              <a:gd name="connsiteX390" fmla="*/ 39 w 12653"/>
              <a:gd name="connsiteY390" fmla="*/ 3528 h 4040"/>
              <a:gd name="connsiteX391" fmla="*/ 39 w 12653"/>
              <a:gd name="connsiteY391" fmla="*/ 3489 h 4040"/>
              <a:gd name="connsiteX392" fmla="*/ 80 w 12653"/>
              <a:gd name="connsiteY392" fmla="*/ 3489 h 4040"/>
              <a:gd name="connsiteX393" fmla="*/ 12574 w 12653"/>
              <a:gd name="connsiteY393" fmla="*/ 575 h 4040"/>
              <a:gd name="connsiteX394" fmla="*/ 12574 w 12653"/>
              <a:gd name="connsiteY394" fmla="*/ 536 h 4040"/>
              <a:gd name="connsiteX395" fmla="*/ 12615 w 12653"/>
              <a:gd name="connsiteY395" fmla="*/ 536 h 4040"/>
              <a:gd name="connsiteX396" fmla="*/ 12615 w 12653"/>
              <a:gd name="connsiteY396" fmla="*/ 575 h 4040"/>
              <a:gd name="connsiteX397" fmla="*/ 12574 w 12653"/>
              <a:gd name="connsiteY397" fmla="*/ 575 h 4040"/>
              <a:gd name="connsiteX0" fmla="*/ 12653 w 12653"/>
              <a:gd name="connsiteY0" fmla="*/ 182 h 4040"/>
              <a:gd name="connsiteX1" fmla="*/ 12653 w 12653"/>
              <a:gd name="connsiteY1" fmla="*/ 0 h 4040"/>
              <a:gd name="connsiteX2" fmla="*/ 12470 w 12653"/>
              <a:gd name="connsiteY2" fmla="*/ 0 h 4040"/>
              <a:gd name="connsiteX3" fmla="*/ 12470 w 12653"/>
              <a:gd name="connsiteY3" fmla="*/ 82 h 4040"/>
              <a:gd name="connsiteX4" fmla="*/ 12414 w 12653"/>
              <a:gd name="connsiteY4" fmla="*/ 82 h 4040"/>
              <a:gd name="connsiteX5" fmla="*/ 12414 w 12653"/>
              <a:gd name="connsiteY5" fmla="*/ 0 h 4040"/>
              <a:gd name="connsiteX6" fmla="*/ 12202 w 12653"/>
              <a:gd name="connsiteY6" fmla="*/ 0 h 4040"/>
              <a:gd name="connsiteX7" fmla="*/ 12202 w 12653"/>
              <a:gd name="connsiteY7" fmla="*/ 130 h 4040"/>
              <a:gd name="connsiteX8" fmla="*/ 12092 w 12653"/>
              <a:gd name="connsiteY8" fmla="*/ 130 h 4040"/>
              <a:gd name="connsiteX9" fmla="*/ 12092 w 12653"/>
              <a:gd name="connsiteY9" fmla="*/ 100 h 4040"/>
              <a:gd name="connsiteX10" fmla="*/ 12155 w 12653"/>
              <a:gd name="connsiteY10" fmla="*/ 100 h 4040"/>
              <a:gd name="connsiteX11" fmla="*/ 12155 w 12653"/>
              <a:gd name="connsiteY11" fmla="*/ 15 h 4040"/>
              <a:gd name="connsiteX12" fmla="*/ 12071 w 12653"/>
              <a:gd name="connsiteY12" fmla="*/ 15 h 4040"/>
              <a:gd name="connsiteX13" fmla="*/ 12071 w 12653"/>
              <a:gd name="connsiteY13" fmla="*/ 78 h 4040"/>
              <a:gd name="connsiteX14" fmla="*/ 12017 w 12653"/>
              <a:gd name="connsiteY14" fmla="*/ 78 h 4040"/>
              <a:gd name="connsiteX15" fmla="*/ 12017 w 12653"/>
              <a:gd name="connsiteY15" fmla="*/ 18 h 4040"/>
              <a:gd name="connsiteX16" fmla="*/ 637 w 12653"/>
              <a:gd name="connsiteY16" fmla="*/ 18 h 4040"/>
              <a:gd name="connsiteX17" fmla="*/ 637 w 12653"/>
              <a:gd name="connsiteY17" fmla="*/ 78 h 4040"/>
              <a:gd name="connsiteX18" fmla="*/ 583 w 12653"/>
              <a:gd name="connsiteY18" fmla="*/ 78 h 4040"/>
              <a:gd name="connsiteX19" fmla="*/ 583 w 12653"/>
              <a:gd name="connsiteY19" fmla="*/ 15 h 4040"/>
              <a:gd name="connsiteX20" fmla="*/ 499 w 12653"/>
              <a:gd name="connsiteY20" fmla="*/ 15 h 4040"/>
              <a:gd name="connsiteX21" fmla="*/ 499 w 12653"/>
              <a:gd name="connsiteY21" fmla="*/ 100 h 4040"/>
              <a:gd name="connsiteX22" fmla="*/ 561 w 12653"/>
              <a:gd name="connsiteY22" fmla="*/ 100 h 4040"/>
              <a:gd name="connsiteX23" fmla="*/ 561 w 12653"/>
              <a:gd name="connsiteY23" fmla="*/ 130 h 4040"/>
              <a:gd name="connsiteX24" fmla="*/ 451 w 12653"/>
              <a:gd name="connsiteY24" fmla="*/ 130 h 4040"/>
              <a:gd name="connsiteX25" fmla="*/ 451 w 12653"/>
              <a:gd name="connsiteY25" fmla="*/ 0 h 4040"/>
              <a:gd name="connsiteX26" fmla="*/ 240 w 12653"/>
              <a:gd name="connsiteY26" fmla="*/ 0 h 4040"/>
              <a:gd name="connsiteX27" fmla="*/ 240 w 12653"/>
              <a:gd name="connsiteY27" fmla="*/ 82 h 4040"/>
              <a:gd name="connsiteX28" fmla="*/ 184 w 12653"/>
              <a:gd name="connsiteY28" fmla="*/ 82 h 4040"/>
              <a:gd name="connsiteX29" fmla="*/ 184 w 12653"/>
              <a:gd name="connsiteY29" fmla="*/ 0 h 4040"/>
              <a:gd name="connsiteX30" fmla="*/ 0 w 12653"/>
              <a:gd name="connsiteY30" fmla="*/ 0 h 4040"/>
              <a:gd name="connsiteX31" fmla="*/ 0 w 12653"/>
              <a:gd name="connsiteY31" fmla="*/ 182 h 4040"/>
              <a:gd name="connsiteX32" fmla="*/ 82 w 12653"/>
              <a:gd name="connsiteY32" fmla="*/ 182 h 4040"/>
              <a:gd name="connsiteX33" fmla="*/ 82 w 12653"/>
              <a:gd name="connsiteY33" fmla="*/ 255 h 4040"/>
              <a:gd name="connsiteX34" fmla="*/ 2 w 12653"/>
              <a:gd name="connsiteY34" fmla="*/ 255 h 4040"/>
              <a:gd name="connsiteX35" fmla="*/ 2 w 12653"/>
              <a:gd name="connsiteY35" fmla="*/ 467 h 4040"/>
              <a:gd name="connsiteX36" fmla="*/ 132 w 12653"/>
              <a:gd name="connsiteY36" fmla="*/ 467 h 4040"/>
              <a:gd name="connsiteX37" fmla="*/ 132 w 12653"/>
              <a:gd name="connsiteY37" fmla="*/ 575 h 4040"/>
              <a:gd name="connsiteX38" fmla="*/ 102 w 12653"/>
              <a:gd name="connsiteY38" fmla="*/ 575 h 4040"/>
              <a:gd name="connsiteX39" fmla="*/ 102 w 12653"/>
              <a:gd name="connsiteY39" fmla="*/ 514 h 4040"/>
              <a:gd name="connsiteX40" fmla="*/ 17 w 12653"/>
              <a:gd name="connsiteY40" fmla="*/ 514 h 4040"/>
              <a:gd name="connsiteX41" fmla="*/ 17 w 12653"/>
              <a:gd name="connsiteY41" fmla="*/ 596 h 4040"/>
              <a:gd name="connsiteX42" fmla="*/ 80 w 12653"/>
              <a:gd name="connsiteY42" fmla="*/ 596 h 4040"/>
              <a:gd name="connsiteX43" fmla="*/ 80 w 12653"/>
              <a:gd name="connsiteY43" fmla="*/ 652 h 4040"/>
              <a:gd name="connsiteX44" fmla="*/ 20 w 12653"/>
              <a:gd name="connsiteY44" fmla="*/ 652 h 4040"/>
              <a:gd name="connsiteX45" fmla="*/ 20 w 12653"/>
              <a:gd name="connsiteY45" fmla="*/ 2708 h 4040"/>
              <a:gd name="connsiteX46" fmla="*/ 80 w 12653"/>
              <a:gd name="connsiteY46" fmla="*/ 2708 h 4040"/>
              <a:gd name="connsiteX47" fmla="*/ 80 w 12653"/>
              <a:gd name="connsiteY47" fmla="*/ 2765 h 4040"/>
              <a:gd name="connsiteX48" fmla="*/ 17 w 12653"/>
              <a:gd name="connsiteY48" fmla="*/ 2765 h 4040"/>
              <a:gd name="connsiteX49" fmla="*/ 17 w 12653"/>
              <a:gd name="connsiteY49" fmla="*/ 2847 h 4040"/>
              <a:gd name="connsiteX50" fmla="*/ 102 w 12653"/>
              <a:gd name="connsiteY50" fmla="*/ 2847 h 4040"/>
              <a:gd name="connsiteX51" fmla="*/ 102 w 12653"/>
              <a:gd name="connsiteY51" fmla="*/ 2786 h 4040"/>
              <a:gd name="connsiteX52" fmla="*/ 132 w 12653"/>
              <a:gd name="connsiteY52" fmla="*/ 2786 h 4040"/>
              <a:gd name="connsiteX53" fmla="*/ 132 w 12653"/>
              <a:gd name="connsiteY53" fmla="*/ 2894 h 4040"/>
              <a:gd name="connsiteX54" fmla="*/ 2 w 12653"/>
              <a:gd name="connsiteY54" fmla="*/ 2894 h 4040"/>
              <a:gd name="connsiteX55" fmla="*/ 2 w 12653"/>
              <a:gd name="connsiteY55" fmla="*/ 3106 h 4040"/>
              <a:gd name="connsiteX56" fmla="*/ 82 w 12653"/>
              <a:gd name="connsiteY56" fmla="*/ 3106 h 4040"/>
              <a:gd name="connsiteX57" fmla="*/ 82 w 12653"/>
              <a:gd name="connsiteY57" fmla="*/ 3179 h 4040"/>
              <a:gd name="connsiteX58" fmla="*/ 0 w 12653"/>
              <a:gd name="connsiteY58" fmla="*/ 3179 h 4040"/>
              <a:gd name="connsiteX59" fmla="*/ 0 w 12653"/>
              <a:gd name="connsiteY59" fmla="*/ 3360 h 4040"/>
              <a:gd name="connsiteX60" fmla="*/ 184 w 12653"/>
              <a:gd name="connsiteY60" fmla="*/ 3360 h 4040"/>
              <a:gd name="connsiteX61" fmla="*/ 184 w 12653"/>
              <a:gd name="connsiteY61" fmla="*/ 3278 h 4040"/>
              <a:gd name="connsiteX62" fmla="*/ 240 w 12653"/>
              <a:gd name="connsiteY62" fmla="*/ 3278 h 4040"/>
              <a:gd name="connsiteX63" fmla="*/ 240 w 12653"/>
              <a:gd name="connsiteY63" fmla="*/ 3360 h 4040"/>
              <a:gd name="connsiteX64" fmla="*/ 451 w 12653"/>
              <a:gd name="connsiteY64" fmla="*/ 3360 h 4040"/>
              <a:gd name="connsiteX65" fmla="*/ 451 w 12653"/>
              <a:gd name="connsiteY65" fmla="*/ 3231 h 4040"/>
              <a:gd name="connsiteX66" fmla="*/ 561 w 12653"/>
              <a:gd name="connsiteY66" fmla="*/ 3231 h 4040"/>
              <a:gd name="connsiteX67" fmla="*/ 561 w 12653"/>
              <a:gd name="connsiteY67" fmla="*/ 3261 h 4040"/>
              <a:gd name="connsiteX68" fmla="*/ 499 w 12653"/>
              <a:gd name="connsiteY68" fmla="*/ 3261 h 4040"/>
              <a:gd name="connsiteX69" fmla="*/ 499 w 12653"/>
              <a:gd name="connsiteY69" fmla="*/ 3345 h 4040"/>
              <a:gd name="connsiteX70" fmla="*/ 583 w 12653"/>
              <a:gd name="connsiteY70" fmla="*/ 3345 h 4040"/>
              <a:gd name="connsiteX71" fmla="*/ 583 w 12653"/>
              <a:gd name="connsiteY71" fmla="*/ 3283 h 4040"/>
              <a:gd name="connsiteX72" fmla="*/ 637 w 12653"/>
              <a:gd name="connsiteY72" fmla="*/ 3283 h 4040"/>
              <a:gd name="connsiteX73" fmla="*/ 637 w 12653"/>
              <a:gd name="connsiteY73" fmla="*/ 3343 h 4040"/>
              <a:gd name="connsiteX74" fmla="*/ 12017 w 12653"/>
              <a:gd name="connsiteY74" fmla="*/ 3343 h 4040"/>
              <a:gd name="connsiteX75" fmla="*/ 12017 w 12653"/>
              <a:gd name="connsiteY75" fmla="*/ 3283 h 4040"/>
              <a:gd name="connsiteX76" fmla="*/ 12071 w 12653"/>
              <a:gd name="connsiteY76" fmla="*/ 3283 h 4040"/>
              <a:gd name="connsiteX77" fmla="*/ 12071 w 12653"/>
              <a:gd name="connsiteY77" fmla="*/ 3345 h 4040"/>
              <a:gd name="connsiteX78" fmla="*/ 12155 w 12653"/>
              <a:gd name="connsiteY78" fmla="*/ 3345 h 4040"/>
              <a:gd name="connsiteX79" fmla="*/ 12155 w 12653"/>
              <a:gd name="connsiteY79" fmla="*/ 3261 h 4040"/>
              <a:gd name="connsiteX80" fmla="*/ 12092 w 12653"/>
              <a:gd name="connsiteY80" fmla="*/ 3261 h 4040"/>
              <a:gd name="connsiteX81" fmla="*/ 12092 w 12653"/>
              <a:gd name="connsiteY81" fmla="*/ 3231 h 4040"/>
              <a:gd name="connsiteX82" fmla="*/ 12202 w 12653"/>
              <a:gd name="connsiteY82" fmla="*/ 3231 h 4040"/>
              <a:gd name="connsiteX83" fmla="*/ 12202 w 12653"/>
              <a:gd name="connsiteY83" fmla="*/ 3360 h 4040"/>
              <a:gd name="connsiteX84" fmla="*/ 12414 w 12653"/>
              <a:gd name="connsiteY84" fmla="*/ 3360 h 4040"/>
              <a:gd name="connsiteX85" fmla="*/ 12414 w 12653"/>
              <a:gd name="connsiteY85" fmla="*/ 3278 h 4040"/>
              <a:gd name="connsiteX86" fmla="*/ 12470 w 12653"/>
              <a:gd name="connsiteY86" fmla="*/ 3278 h 4040"/>
              <a:gd name="connsiteX87" fmla="*/ 12470 w 12653"/>
              <a:gd name="connsiteY87" fmla="*/ 3360 h 4040"/>
              <a:gd name="connsiteX88" fmla="*/ 12653 w 12653"/>
              <a:gd name="connsiteY88" fmla="*/ 3360 h 4040"/>
              <a:gd name="connsiteX89" fmla="*/ 12653 w 12653"/>
              <a:gd name="connsiteY89" fmla="*/ 3179 h 4040"/>
              <a:gd name="connsiteX90" fmla="*/ 12571 w 12653"/>
              <a:gd name="connsiteY90" fmla="*/ 3179 h 4040"/>
              <a:gd name="connsiteX91" fmla="*/ 12571 w 12653"/>
              <a:gd name="connsiteY91" fmla="*/ 3106 h 4040"/>
              <a:gd name="connsiteX92" fmla="*/ 12651 w 12653"/>
              <a:gd name="connsiteY92" fmla="*/ 3106 h 4040"/>
              <a:gd name="connsiteX93" fmla="*/ 12651 w 12653"/>
              <a:gd name="connsiteY93" fmla="*/ 2894 h 4040"/>
              <a:gd name="connsiteX94" fmla="*/ 12522 w 12653"/>
              <a:gd name="connsiteY94" fmla="*/ 2894 h 4040"/>
              <a:gd name="connsiteX95" fmla="*/ 12522 w 12653"/>
              <a:gd name="connsiteY95" fmla="*/ 2786 h 4040"/>
              <a:gd name="connsiteX96" fmla="*/ 12552 w 12653"/>
              <a:gd name="connsiteY96" fmla="*/ 2786 h 4040"/>
              <a:gd name="connsiteX97" fmla="*/ 12552 w 12653"/>
              <a:gd name="connsiteY97" fmla="*/ 2847 h 4040"/>
              <a:gd name="connsiteX98" fmla="*/ 12636 w 12653"/>
              <a:gd name="connsiteY98" fmla="*/ 2847 h 4040"/>
              <a:gd name="connsiteX99" fmla="*/ 12636 w 12653"/>
              <a:gd name="connsiteY99" fmla="*/ 2765 h 4040"/>
              <a:gd name="connsiteX100" fmla="*/ 12574 w 12653"/>
              <a:gd name="connsiteY100" fmla="*/ 2765 h 4040"/>
              <a:gd name="connsiteX101" fmla="*/ 12574 w 12653"/>
              <a:gd name="connsiteY101" fmla="*/ 2708 h 4040"/>
              <a:gd name="connsiteX102" fmla="*/ 12634 w 12653"/>
              <a:gd name="connsiteY102" fmla="*/ 2708 h 4040"/>
              <a:gd name="connsiteX103" fmla="*/ 12634 w 12653"/>
              <a:gd name="connsiteY103" fmla="*/ 652 h 4040"/>
              <a:gd name="connsiteX104" fmla="*/ 12574 w 12653"/>
              <a:gd name="connsiteY104" fmla="*/ 652 h 4040"/>
              <a:gd name="connsiteX105" fmla="*/ 12574 w 12653"/>
              <a:gd name="connsiteY105" fmla="*/ 596 h 4040"/>
              <a:gd name="connsiteX106" fmla="*/ 12636 w 12653"/>
              <a:gd name="connsiteY106" fmla="*/ 596 h 4040"/>
              <a:gd name="connsiteX107" fmla="*/ 12636 w 12653"/>
              <a:gd name="connsiteY107" fmla="*/ 514 h 4040"/>
              <a:gd name="connsiteX108" fmla="*/ 12552 w 12653"/>
              <a:gd name="connsiteY108" fmla="*/ 514 h 4040"/>
              <a:gd name="connsiteX109" fmla="*/ 12552 w 12653"/>
              <a:gd name="connsiteY109" fmla="*/ 575 h 4040"/>
              <a:gd name="connsiteX110" fmla="*/ 12522 w 12653"/>
              <a:gd name="connsiteY110" fmla="*/ 575 h 4040"/>
              <a:gd name="connsiteX111" fmla="*/ 12522 w 12653"/>
              <a:gd name="connsiteY111" fmla="*/ 467 h 4040"/>
              <a:gd name="connsiteX112" fmla="*/ 12651 w 12653"/>
              <a:gd name="connsiteY112" fmla="*/ 467 h 4040"/>
              <a:gd name="connsiteX113" fmla="*/ 12651 w 12653"/>
              <a:gd name="connsiteY113" fmla="*/ 255 h 4040"/>
              <a:gd name="connsiteX114" fmla="*/ 12571 w 12653"/>
              <a:gd name="connsiteY114" fmla="*/ 255 h 4040"/>
              <a:gd name="connsiteX115" fmla="*/ 12571 w 12653"/>
              <a:gd name="connsiteY115" fmla="*/ 182 h 4040"/>
              <a:gd name="connsiteX116" fmla="*/ 12653 w 12653"/>
              <a:gd name="connsiteY116" fmla="*/ 182 h 4040"/>
              <a:gd name="connsiteX117" fmla="*/ 561 w 12653"/>
              <a:gd name="connsiteY117" fmla="*/ 3283 h 4040"/>
              <a:gd name="connsiteX118" fmla="*/ 561 w 12653"/>
              <a:gd name="connsiteY118" fmla="*/ 3324 h 4040"/>
              <a:gd name="connsiteX119" fmla="*/ 520 w 12653"/>
              <a:gd name="connsiteY119" fmla="*/ 3324 h 4040"/>
              <a:gd name="connsiteX120" fmla="*/ 520 w 12653"/>
              <a:gd name="connsiteY120" fmla="*/ 3283 h 4040"/>
              <a:gd name="connsiteX121" fmla="*/ 561 w 12653"/>
              <a:gd name="connsiteY121" fmla="*/ 3283 h 4040"/>
              <a:gd name="connsiteX122" fmla="*/ 12092 w 12653"/>
              <a:gd name="connsiteY122" fmla="*/ 78 h 4040"/>
              <a:gd name="connsiteX123" fmla="*/ 12092 w 12653"/>
              <a:gd name="connsiteY123" fmla="*/ 37 h 4040"/>
              <a:gd name="connsiteX124" fmla="*/ 12133 w 12653"/>
              <a:gd name="connsiteY124" fmla="*/ 37 h 4040"/>
              <a:gd name="connsiteX125" fmla="*/ 12133 w 12653"/>
              <a:gd name="connsiteY125" fmla="*/ 78 h 4040"/>
              <a:gd name="connsiteX126" fmla="*/ 12092 w 12653"/>
              <a:gd name="connsiteY126" fmla="*/ 78 h 4040"/>
              <a:gd name="connsiteX127" fmla="*/ 12574 w 12653"/>
              <a:gd name="connsiteY127" fmla="*/ 2825 h 4040"/>
              <a:gd name="connsiteX128" fmla="*/ 12574 w 12653"/>
              <a:gd name="connsiteY128" fmla="*/ 2786 h 4040"/>
              <a:gd name="connsiteX129" fmla="*/ 12615 w 12653"/>
              <a:gd name="connsiteY129" fmla="*/ 2786 h 4040"/>
              <a:gd name="connsiteX130" fmla="*/ 12615 w 12653"/>
              <a:gd name="connsiteY130" fmla="*/ 2825 h 4040"/>
              <a:gd name="connsiteX131" fmla="*/ 12574 w 12653"/>
              <a:gd name="connsiteY131" fmla="*/ 2825 h 4040"/>
              <a:gd name="connsiteX132" fmla="*/ 12492 w 12653"/>
              <a:gd name="connsiteY132" fmla="*/ 3339 h 4040"/>
              <a:gd name="connsiteX133" fmla="*/ 12492 w 12653"/>
              <a:gd name="connsiteY133" fmla="*/ 3278 h 4040"/>
              <a:gd name="connsiteX134" fmla="*/ 12571 w 12653"/>
              <a:gd name="connsiteY134" fmla="*/ 3278 h 4040"/>
              <a:gd name="connsiteX135" fmla="*/ 12571 w 12653"/>
              <a:gd name="connsiteY135" fmla="*/ 3201 h 4040"/>
              <a:gd name="connsiteX136" fmla="*/ 12630 w 12653"/>
              <a:gd name="connsiteY136" fmla="*/ 3201 h 4040"/>
              <a:gd name="connsiteX137" fmla="*/ 12630 w 12653"/>
              <a:gd name="connsiteY137" fmla="*/ 3339 h 4040"/>
              <a:gd name="connsiteX138" fmla="*/ 12492 w 12653"/>
              <a:gd name="connsiteY138" fmla="*/ 3339 h 4040"/>
              <a:gd name="connsiteX139" fmla="*/ 12492 w 12653"/>
              <a:gd name="connsiteY139" fmla="*/ 3259 h 4040"/>
              <a:gd name="connsiteX140" fmla="*/ 12492 w 12653"/>
              <a:gd name="connsiteY140" fmla="*/ 3201 h 4040"/>
              <a:gd name="connsiteX141" fmla="*/ 12552 w 12653"/>
              <a:gd name="connsiteY141" fmla="*/ 3201 h 4040"/>
              <a:gd name="connsiteX142" fmla="*/ 12552 w 12653"/>
              <a:gd name="connsiteY142" fmla="*/ 3259 h 4040"/>
              <a:gd name="connsiteX143" fmla="*/ 12492 w 12653"/>
              <a:gd name="connsiteY143" fmla="*/ 3259 h 4040"/>
              <a:gd name="connsiteX144" fmla="*/ 12487 w 12653"/>
              <a:gd name="connsiteY144" fmla="*/ 3084 h 4040"/>
              <a:gd name="connsiteX145" fmla="*/ 12487 w 12653"/>
              <a:gd name="connsiteY145" fmla="*/ 3021 h 4040"/>
              <a:gd name="connsiteX146" fmla="*/ 12552 w 12653"/>
              <a:gd name="connsiteY146" fmla="*/ 3021 h 4040"/>
              <a:gd name="connsiteX147" fmla="*/ 12552 w 12653"/>
              <a:gd name="connsiteY147" fmla="*/ 3084 h 4040"/>
              <a:gd name="connsiteX148" fmla="*/ 12487 w 12653"/>
              <a:gd name="connsiteY148" fmla="*/ 3084 h 4040"/>
              <a:gd name="connsiteX149" fmla="*/ 12552 w 12653"/>
              <a:gd name="connsiteY149" fmla="*/ 3106 h 4040"/>
              <a:gd name="connsiteX150" fmla="*/ 12552 w 12653"/>
              <a:gd name="connsiteY150" fmla="*/ 3177 h 4040"/>
              <a:gd name="connsiteX151" fmla="*/ 12487 w 12653"/>
              <a:gd name="connsiteY151" fmla="*/ 3177 h 4040"/>
              <a:gd name="connsiteX152" fmla="*/ 12487 w 12653"/>
              <a:gd name="connsiteY152" fmla="*/ 3106 h 4040"/>
              <a:gd name="connsiteX153" fmla="*/ 12552 w 12653"/>
              <a:gd name="connsiteY153" fmla="*/ 3106 h 4040"/>
              <a:gd name="connsiteX154" fmla="*/ 12470 w 12653"/>
              <a:gd name="connsiteY154" fmla="*/ 3196 h 4040"/>
              <a:gd name="connsiteX155" fmla="*/ 12470 w 12653"/>
              <a:gd name="connsiteY155" fmla="*/ 3259 h 4040"/>
              <a:gd name="connsiteX156" fmla="*/ 12414 w 12653"/>
              <a:gd name="connsiteY156" fmla="*/ 3259 h 4040"/>
              <a:gd name="connsiteX157" fmla="*/ 12414 w 12653"/>
              <a:gd name="connsiteY157" fmla="*/ 3196 h 4040"/>
              <a:gd name="connsiteX158" fmla="*/ 12470 w 12653"/>
              <a:gd name="connsiteY158" fmla="*/ 3196 h 4040"/>
              <a:gd name="connsiteX159" fmla="*/ 12470 w 12653"/>
              <a:gd name="connsiteY159" fmla="*/ 3106 h 4040"/>
              <a:gd name="connsiteX160" fmla="*/ 12470 w 12653"/>
              <a:gd name="connsiteY160" fmla="*/ 3177 h 4040"/>
              <a:gd name="connsiteX161" fmla="*/ 12414 w 12653"/>
              <a:gd name="connsiteY161" fmla="*/ 3177 h 4040"/>
              <a:gd name="connsiteX162" fmla="*/ 12414 w 12653"/>
              <a:gd name="connsiteY162" fmla="*/ 3106 h 4040"/>
              <a:gd name="connsiteX163" fmla="*/ 12470 w 12653"/>
              <a:gd name="connsiteY163" fmla="*/ 3106 h 4040"/>
              <a:gd name="connsiteX164" fmla="*/ 12092 w 12653"/>
              <a:gd name="connsiteY164" fmla="*/ 3324 h 4040"/>
              <a:gd name="connsiteX165" fmla="*/ 12092 w 12653"/>
              <a:gd name="connsiteY165" fmla="*/ 3283 h 4040"/>
              <a:gd name="connsiteX166" fmla="*/ 12133 w 12653"/>
              <a:gd name="connsiteY166" fmla="*/ 3283 h 4040"/>
              <a:gd name="connsiteX167" fmla="*/ 12133 w 12653"/>
              <a:gd name="connsiteY167" fmla="*/ 3324 h 4040"/>
              <a:gd name="connsiteX168" fmla="*/ 12092 w 12653"/>
              <a:gd name="connsiteY168" fmla="*/ 3324 h 4040"/>
              <a:gd name="connsiteX169" fmla="*/ 240 w 12653"/>
              <a:gd name="connsiteY169" fmla="*/ 3196 h 4040"/>
              <a:gd name="connsiteX170" fmla="*/ 240 w 12653"/>
              <a:gd name="connsiteY170" fmla="*/ 3259 h 4040"/>
              <a:gd name="connsiteX171" fmla="*/ 184 w 12653"/>
              <a:gd name="connsiteY171" fmla="*/ 3259 h 4040"/>
              <a:gd name="connsiteX172" fmla="*/ 184 w 12653"/>
              <a:gd name="connsiteY172" fmla="*/ 3196 h 4040"/>
              <a:gd name="connsiteX173" fmla="*/ 240 w 12653"/>
              <a:gd name="connsiteY173" fmla="*/ 3196 h 4040"/>
              <a:gd name="connsiteX174" fmla="*/ 240 w 12653"/>
              <a:gd name="connsiteY174" fmla="*/ 3106 h 4040"/>
              <a:gd name="connsiteX175" fmla="*/ 240 w 12653"/>
              <a:gd name="connsiteY175" fmla="*/ 3177 h 4040"/>
              <a:gd name="connsiteX176" fmla="*/ 184 w 12653"/>
              <a:gd name="connsiteY176" fmla="*/ 3177 h 4040"/>
              <a:gd name="connsiteX177" fmla="*/ 184 w 12653"/>
              <a:gd name="connsiteY177" fmla="*/ 3106 h 4040"/>
              <a:gd name="connsiteX178" fmla="*/ 240 w 12653"/>
              <a:gd name="connsiteY178" fmla="*/ 3106 h 4040"/>
              <a:gd name="connsiteX179" fmla="*/ 102 w 12653"/>
              <a:gd name="connsiteY179" fmla="*/ 3084 h 4040"/>
              <a:gd name="connsiteX180" fmla="*/ 102 w 12653"/>
              <a:gd name="connsiteY180" fmla="*/ 3021 h 4040"/>
              <a:gd name="connsiteX181" fmla="*/ 166 w 12653"/>
              <a:gd name="connsiteY181" fmla="*/ 3021 h 4040"/>
              <a:gd name="connsiteX182" fmla="*/ 166 w 12653"/>
              <a:gd name="connsiteY182" fmla="*/ 3084 h 4040"/>
              <a:gd name="connsiteX183" fmla="*/ 102 w 12653"/>
              <a:gd name="connsiteY183" fmla="*/ 3084 h 4040"/>
              <a:gd name="connsiteX184" fmla="*/ 102 w 12653"/>
              <a:gd name="connsiteY184" fmla="*/ 3177 h 4040"/>
              <a:gd name="connsiteX185" fmla="*/ 102 w 12653"/>
              <a:gd name="connsiteY185" fmla="*/ 3106 h 4040"/>
              <a:gd name="connsiteX186" fmla="*/ 166 w 12653"/>
              <a:gd name="connsiteY186" fmla="*/ 3106 h 4040"/>
              <a:gd name="connsiteX187" fmla="*/ 166 w 12653"/>
              <a:gd name="connsiteY187" fmla="*/ 3177 h 4040"/>
              <a:gd name="connsiteX188" fmla="*/ 102 w 12653"/>
              <a:gd name="connsiteY188" fmla="*/ 3177 h 4040"/>
              <a:gd name="connsiteX189" fmla="*/ 102 w 12653"/>
              <a:gd name="connsiteY189" fmla="*/ 3259 h 4040"/>
              <a:gd name="connsiteX190" fmla="*/ 102 w 12653"/>
              <a:gd name="connsiteY190" fmla="*/ 3201 h 4040"/>
              <a:gd name="connsiteX191" fmla="*/ 162 w 12653"/>
              <a:gd name="connsiteY191" fmla="*/ 3201 h 4040"/>
              <a:gd name="connsiteX192" fmla="*/ 162 w 12653"/>
              <a:gd name="connsiteY192" fmla="*/ 3259 h 4040"/>
              <a:gd name="connsiteX193" fmla="*/ 102 w 12653"/>
              <a:gd name="connsiteY193" fmla="*/ 3259 h 4040"/>
              <a:gd name="connsiteX194" fmla="*/ 162 w 12653"/>
              <a:gd name="connsiteY194" fmla="*/ 3278 h 4040"/>
              <a:gd name="connsiteX195" fmla="*/ 162 w 12653"/>
              <a:gd name="connsiteY195" fmla="*/ 3339 h 4040"/>
              <a:gd name="connsiteX196" fmla="*/ 24 w 12653"/>
              <a:gd name="connsiteY196" fmla="*/ 3339 h 4040"/>
              <a:gd name="connsiteX197" fmla="*/ 24 w 12653"/>
              <a:gd name="connsiteY197" fmla="*/ 3201 h 4040"/>
              <a:gd name="connsiteX198" fmla="*/ 82 w 12653"/>
              <a:gd name="connsiteY198" fmla="*/ 3201 h 4040"/>
              <a:gd name="connsiteX199" fmla="*/ 82 w 12653"/>
              <a:gd name="connsiteY199" fmla="*/ 3278 h 4040"/>
              <a:gd name="connsiteX200" fmla="*/ 162 w 12653"/>
              <a:gd name="connsiteY200" fmla="*/ 3278 h 4040"/>
              <a:gd name="connsiteX201" fmla="*/ 80 w 12653"/>
              <a:gd name="connsiteY201" fmla="*/ 536 h 4040"/>
              <a:gd name="connsiteX202" fmla="*/ 80 w 12653"/>
              <a:gd name="connsiteY202" fmla="*/ 575 h 4040"/>
              <a:gd name="connsiteX203" fmla="*/ 39 w 12653"/>
              <a:gd name="connsiteY203" fmla="*/ 575 h 4040"/>
              <a:gd name="connsiteX204" fmla="*/ 39 w 12653"/>
              <a:gd name="connsiteY204" fmla="*/ 536 h 4040"/>
              <a:gd name="connsiteX205" fmla="*/ 80 w 12653"/>
              <a:gd name="connsiteY205" fmla="*/ 536 h 4040"/>
              <a:gd name="connsiteX206" fmla="*/ 162 w 12653"/>
              <a:gd name="connsiteY206" fmla="*/ 22 h 4040"/>
              <a:gd name="connsiteX207" fmla="*/ 162 w 12653"/>
              <a:gd name="connsiteY207" fmla="*/ 82 h 4040"/>
              <a:gd name="connsiteX208" fmla="*/ 82 w 12653"/>
              <a:gd name="connsiteY208" fmla="*/ 82 h 4040"/>
              <a:gd name="connsiteX209" fmla="*/ 82 w 12653"/>
              <a:gd name="connsiteY209" fmla="*/ 160 h 4040"/>
              <a:gd name="connsiteX210" fmla="*/ 24 w 12653"/>
              <a:gd name="connsiteY210" fmla="*/ 160 h 4040"/>
              <a:gd name="connsiteX211" fmla="*/ 24 w 12653"/>
              <a:gd name="connsiteY211" fmla="*/ 22 h 4040"/>
              <a:gd name="connsiteX212" fmla="*/ 162 w 12653"/>
              <a:gd name="connsiteY212" fmla="*/ 22 h 4040"/>
              <a:gd name="connsiteX213" fmla="*/ 162 w 12653"/>
              <a:gd name="connsiteY213" fmla="*/ 102 h 4040"/>
              <a:gd name="connsiteX214" fmla="*/ 162 w 12653"/>
              <a:gd name="connsiteY214" fmla="*/ 160 h 4040"/>
              <a:gd name="connsiteX215" fmla="*/ 102 w 12653"/>
              <a:gd name="connsiteY215" fmla="*/ 160 h 4040"/>
              <a:gd name="connsiteX216" fmla="*/ 102 w 12653"/>
              <a:gd name="connsiteY216" fmla="*/ 102 h 4040"/>
              <a:gd name="connsiteX217" fmla="*/ 162 w 12653"/>
              <a:gd name="connsiteY217" fmla="*/ 102 h 4040"/>
              <a:gd name="connsiteX218" fmla="*/ 166 w 12653"/>
              <a:gd name="connsiteY218" fmla="*/ 277 h 4040"/>
              <a:gd name="connsiteX219" fmla="*/ 166 w 12653"/>
              <a:gd name="connsiteY219" fmla="*/ 339 h 4040"/>
              <a:gd name="connsiteX220" fmla="*/ 102 w 12653"/>
              <a:gd name="connsiteY220" fmla="*/ 339 h 4040"/>
              <a:gd name="connsiteX221" fmla="*/ 102 w 12653"/>
              <a:gd name="connsiteY221" fmla="*/ 277 h 4040"/>
              <a:gd name="connsiteX222" fmla="*/ 166 w 12653"/>
              <a:gd name="connsiteY222" fmla="*/ 277 h 4040"/>
              <a:gd name="connsiteX223" fmla="*/ 102 w 12653"/>
              <a:gd name="connsiteY223" fmla="*/ 255 h 4040"/>
              <a:gd name="connsiteX224" fmla="*/ 102 w 12653"/>
              <a:gd name="connsiteY224" fmla="*/ 184 h 4040"/>
              <a:gd name="connsiteX225" fmla="*/ 166 w 12653"/>
              <a:gd name="connsiteY225" fmla="*/ 184 h 4040"/>
              <a:gd name="connsiteX226" fmla="*/ 166 w 12653"/>
              <a:gd name="connsiteY226" fmla="*/ 255 h 4040"/>
              <a:gd name="connsiteX227" fmla="*/ 102 w 12653"/>
              <a:gd name="connsiteY227" fmla="*/ 255 h 4040"/>
              <a:gd name="connsiteX228" fmla="*/ 184 w 12653"/>
              <a:gd name="connsiteY228" fmla="*/ 255 h 4040"/>
              <a:gd name="connsiteX229" fmla="*/ 184 w 12653"/>
              <a:gd name="connsiteY229" fmla="*/ 184 h 4040"/>
              <a:gd name="connsiteX230" fmla="*/ 240 w 12653"/>
              <a:gd name="connsiteY230" fmla="*/ 184 h 4040"/>
              <a:gd name="connsiteX231" fmla="*/ 240 w 12653"/>
              <a:gd name="connsiteY231" fmla="*/ 255 h 4040"/>
              <a:gd name="connsiteX232" fmla="*/ 184 w 12653"/>
              <a:gd name="connsiteY232" fmla="*/ 255 h 4040"/>
              <a:gd name="connsiteX233" fmla="*/ 184 w 12653"/>
              <a:gd name="connsiteY233" fmla="*/ 164 h 4040"/>
              <a:gd name="connsiteX234" fmla="*/ 184 w 12653"/>
              <a:gd name="connsiteY234" fmla="*/ 102 h 4040"/>
              <a:gd name="connsiteX235" fmla="*/ 240 w 12653"/>
              <a:gd name="connsiteY235" fmla="*/ 102 h 4040"/>
              <a:gd name="connsiteX236" fmla="*/ 240 w 12653"/>
              <a:gd name="connsiteY236" fmla="*/ 164 h 4040"/>
              <a:gd name="connsiteX237" fmla="*/ 184 w 12653"/>
              <a:gd name="connsiteY237" fmla="*/ 164 h 4040"/>
              <a:gd name="connsiteX238" fmla="*/ 561 w 12653"/>
              <a:gd name="connsiteY238" fmla="*/ 37 h 4040"/>
              <a:gd name="connsiteX239" fmla="*/ 561 w 12653"/>
              <a:gd name="connsiteY239" fmla="*/ 78 h 4040"/>
              <a:gd name="connsiteX240" fmla="*/ 520 w 12653"/>
              <a:gd name="connsiteY240" fmla="*/ 78 h 4040"/>
              <a:gd name="connsiteX241" fmla="*/ 520 w 12653"/>
              <a:gd name="connsiteY241" fmla="*/ 37 h 4040"/>
              <a:gd name="connsiteX242" fmla="*/ 561 w 12653"/>
              <a:gd name="connsiteY242" fmla="*/ 37 h 4040"/>
              <a:gd name="connsiteX243" fmla="*/ 12414 w 12653"/>
              <a:gd name="connsiteY243" fmla="*/ 164 h 4040"/>
              <a:gd name="connsiteX244" fmla="*/ 12414 w 12653"/>
              <a:gd name="connsiteY244" fmla="*/ 102 h 4040"/>
              <a:gd name="connsiteX245" fmla="*/ 12470 w 12653"/>
              <a:gd name="connsiteY245" fmla="*/ 102 h 4040"/>
              <a:gd name="connsiteX246" fmla="*/ 12470 w 12653"/>
              <a:gd name="connsiteY246" fmla="*/ 164 h 4040"/>
              <a:gd name="connsiteX247" fmla="*/ 12414 w 12653"/>
              <a:gd name="connsiteY247" fmla="*/ 164 h 4040"/>
              <a:gd name="connsiteX248" fmla="*/ 12414 w 12653"/>
              <a:gd name="connsiteY248" fmla="*/ 255 h 4040"/>
              <a:gd name="connsiteX249" fmla="*/ 12414 w 12653"/>
              <a:gd name="connsiteY249" fmla="*/ 184 h 4040"/>
              <a:gd name="connsiteX250" fmla="*/ 12470 w 12653"/>
              <a:gd name="connsiteY250" fmla="*/ 184 h 4040"/>
              <a:gd name="connsiteX251" fmla="*/ 12470 w 12653"/>
              <a:gd name="connsiteY251" fmla="*/ 255 h 4040"/>
              <a:gd name="connsiteX252" fmla="*/ 12414 w 12653"/>
              <a:gd name="connsiteY252" fmla="*/ 255 h 4040"/>
              <a:gd name="connsiteX253" fmla="*/ 12552 w 12653"/>
              <a:gd name="connsiteY253" fmla="*/ 596 h 4040"/>
              <a:gd name="connsiteX254" fmla="*/ 12552 w 12653"/>
              <a:gd name="connsiteY254" fmla="*/ 674 h 4040"/>
              <a:gd name="connsiteX255" fmla="*/ 12612 w 12653"/>
              <a:gd name="connsiteY255" fmla="*/ 674 h 4040"/>
              <a:gd name="connsiteX256" fmla="*/ 12612 w 12653"/>
              <a:gd name="connsiteY256" fmla="*/ 2687 h 4040"/>
              <a:gd name="connsiteX257" fmla="*/ 12552 w 12653"/>
              <a:gd name="connsiteY257" fmla="*/ 2687 h 4040"/>
              <a:gd name="connsiteX258" fmla="*/ 12552 w 12653"/>
              <a:gd name="connsiteY258" fmla="*/ 2765 h 4040"/>
              <a:gd name="connsiteX259" fmla="*/ 12500 w 12653"/>
              <a:gd name="connsiteY259" fmla="*/ 2765 h 4040"/>
              <a:gd name="connsiteX260" fmla="*/ 12500 w 12653"/>
              <a:gd name="connsiteY260" fmla="*/ 2916 h 4040"/>
              <a:gd name="connsiteX261" fmla="*/ 12628 w 12653"/>
              <a:gd name="connsiteY261" fmla="*/ 2916 h 4040"/>
              <a:gd name="connsiteX262" fmla="*/ 12628 w 12653"/>
              <a:gd name="connsiteY262" fmla="*/ 3084 h 4040"/>
              <a:gd name="connsiteX263" fmla="*/ 12571 w 12653"/>
              <a:gd name="connsiteY263" fmla="*/ 3084 h 4040"/>
              <a:gd name="connsiteX264" fmla="*/ 12571 w 12653"/>
              <a:gd name="connsiteY264" fmla="*/ 3002 h 4040"/>
              <a:gd name="connsiteX265" fmla="*/ 12470 w 12653"/>
              <a:gd name="connsiteY265" fmla="*/ 3002 h 4040"/>
              <a:gd name="connsiteX266" fmla="*/ 12470 w 12653"/>
              <a:gd name="connsiteY266" fmla="*/ 3084 h 4040"/>
              <a:gd name="connsiteX267" fmla="*/ 12392 w 12653"/>
              <a:gd name="connsiteY267" fmla="*/ 3084 h 4040"/>
              <a:gd name="connsiteX268" fmla="*/ 12392 w 12653"/>
              <a:gd name="connsiteY268" fmla="*/ 3177 h 4040"/>
              <a:gd name="connsiteX269" fmla="*/ 12300 w 12653"/>
              <a:gd name="connsiteY269" fmla="*/ 3177 h 4040"/>
              <a:gd name="connsiteX270" fmla="*/ 12300 w 12653"/>
              <a:gd name="connsiteY270" fmla="*/ 3278 h 4040"/>
              <a:gd name="connsiteX271" fmla="*/ 12392 w 12653"/>
              <a:gd name="connsiteY271" fmla="*/ 3278 h 4040"/>
              <a:gd name="connsiteX272" fmla="*/ 12392 w 12653"/>
              <a:gd name="connsiteY272" fmla="*/ 3337 h 4040"/>
              <a:gd name="connsiteX273" fmla="*/ 12224 w 12653"/>
              <a:gd name="connsiteY273" fmla="*/ 3337 h 4040"/>
              <a:gd name="connsiteX274" fmla="*/ 12224 w 12653"/>
              <a:gd name="connsiteY274" fmla="*/ 3209 h 4040"/>
              <a:gd name="connsiteX275" fmla="*/ 12071 w 12653"/>
              <a:gd name="connsiteY275" fmla="*/ 3209 h 4040"/>
              <a:gd name="connsiteX276" fmla="*/ 12071 w 12653"/>
              <a:gd name="connsiteY276" fmla="*/ 3261 h 4040"/>
              <a:gd name="connsiteX277" fmla="*/ 11995 w 12653"/>
              <a:gd name="connsiteY277" fmla="*/ 3261 h 4040"/>
              <a:gd name="connsiteX278" fmla="*/ 11995 w 12653"/>
              <a:gd name="connsiteY278" fmla="*/ 3322 h 4040"/>
              <a:gd name="connsiteX279" fmla="*/ 658 w 12653"/>
              <a:gd name="connsiteY279" fmla="*/ 3322 h 4040"/>
              <a:gd name="connsiteX280" fmla="*/ 658 w 12653"/>
              <a:gd name="connsiteY280" fmla="*/ 3964 h 4040"/>
              <a:gd name="connsiteX281" fmla="*/ 583 w 12653"/>
              <a:gd name="connsiteY281" fmla="*/ 3964 h 4040"/>
              <a:gd name="connsiteX282" fmla="*/ 583 w 12653"/>
              <a:gd name="connsiteY282" fmla="*/ 3912 h 4040"/>
              <a:gd name="connsiteX283" fmla="*/ 430 w 12653"/>
              <a:gd name="connsiteY283" fmla="*/ 3912 h 4040"/>
              <a:gd name="connsiteX284" fmla="*/ 430 w 12653"/>
              <a:gd name="connsiteY284" fmla="*/ 4040 h 4040"/>
              <a:gd name="connsiteX285" fmla="*/ 261 w 12653"/>
              <a:gd name="connsiteY285" fmla="*/ 4040 h 4040"/>
              <a:gd name="connsiteX286" fmla="*/ 261 w 12653"/>
              <a:gd name="connsiteY286" fmla="*/ 3981 h 4040"/>
              <a:gd name="connsiteX287" fmla="*/ 354 w 12653"/>
              <a:gd name="connsiteY287" fmla="*/ 3981 h 4040"/>
              <a:gd name="connsiteX288" fmla="*/ 354 w 12653"/>
              <a:gd name="connsiteY288" fmla="*/ 3880 h 4040"/>
              <a:gd name="connsiteX289" fmla="*/ 261 w 12653"/>
              <a:gd name="connsiteY289" fmla="*/ 3880 h 4040"/>
              <a:gd name="connsiteX290" fmla="*/ 261 w 12653"/>
              <a:gd name="connsiteY290" fmla="*/ 3787 h 4040"/>
              <a:gd name="connsiteX291" fmla="*/ 184 w 12653"/>
              <a:gd name="connsiteY291" fmla="*/ 3787 h 4040"/>
              <a:gd name="connsiteX292" fmla="*/ 184 w 12653"/>
              <a:gd name="connsiteY292" fmla="*/ 3705 h 4040"/>
              <a:gd name="connsiteX293" fmla="*/ 82 w 12653"/>
              <a:gd name="connsiteY293" fmla="*/ 3705 h 4040"/>
              <a:gd name="connsiteX294" fmla="*/ 82 w 12653"/>
              <a:gd name="connsiteY294" fmla="*/ 3787 h 4040"/>
              <a:gd name="connsiteX295" fmla="*/ 26 w 12653"/>
              <a:gd name="connsiteY295" fmla="*/ 3787 h 4040"/>
              <a:gd name="connsiteX296" fmla="*/ 26 w 12653"/>
              <a:gd name="connsiteY296" fmla="*/ 3619 h 4040"/>
              <a:gd name="connsiteX297" fmla="*/ 153 w 12653"/>
              <a:gd name="connsiteY297" fmla="*/ 3619 h 4040"/>
              <a:gd name="connsiteX298" fmla="*/ 153 w 12653"/>
              <a:gd name="connsiteY298" fmla="*/ 3468 h 4040"/>
              <a:gd name="connsiteX299" fmla="*/ 102 w 12653"/>
              <a:gd name="connsiteY299" fmla="*/ 3468 h 4040"/>
              <a:gd name="connsiteX300" fmla="*/ 102 w 12653"/>
              <a:gd name="connsiteY300" fmla="*/ 3390 h 4040"/>
              <a:gd name="connsiteX301" fmla="*/ 41 w 12653"/>
              <a:gd name="connsiteY301" fmla="*/ 3390 h 4040"/>
              <a:gd name="connsiteX302" fmla="*/ 41 w 12653"/>
              <a:gd name="connsiteY302" fmla="*/ 674 h 4040"/>
              <a:gd name="connsiteX303" fmla="*/ 102 w 12653"/>
              <a:gd name="connsiteY303" fmla="*/ 674 h 4040"/>
              <a:gd name="connsiteX304" fmla="*/ 102 w 12653"/>
              <a:gd name="connsiteY304" fmla="*/ 596 h 4040"/>
              <a:gd name="connsiteX305" fmla="*/ 153 w 12653"/>
              <a:gd name="connsiteY305" fmla="*/ 596 h 4040"/>
              <a:gd name="connsiteX306" fmla="*/ 153 w 12653"/>
              <a:gd name="connsiteY306" fmla="*/ 445 h 4040"/>
              <a:gd name="connsiteX307" fmla="*/ 26 w 12653"/>
              <a:gd name="connsiteY307" fmla="*/ 445 h 4040"/>
              <a:gd name="connsiteX308" fmla="*/ 26 w 12653"/>
              <a:gd name="connsiteY308" fmla="*/ 277 h 4040"/>
              <a:gd name="connsiteX309" fmla="*/ 82 w 12653"/>
              <a:gd name="connsiteY309" fmla="*/ 277 h 4040"/>
              <a:gd name="connsiteX310" fmla="*/ 82 w 12653"/>
              <a:gd name="connsiteY310" fmla="*/ 359 h 4040"/>
              <a:gd name="connsiteX311" fmla="*/ 184 w 12653"/>
              <a:gd name="connsiteY311" fmla="*/ 359 h 4040"/>
              <a:gd name="connsiteX312" fmla="*/ 184 w 12653"/>
              <a:gd name="connsiteY312" fmla="*/ 277 h 4040"/>
              <a:gd name="connsiteX313" fmla="*/ 261 w 12653"/>
              <a:gd name="connsiteY313" fmla="*/ 277 h 4040"/>
              <a:gd name="connsiteX314" fmla="*/ 261 w 12653"/>
              <a:gd name="connsiteY314" fmla="*/ 184 h 4040"/>
              <a:gd name="connsiteX315" fmla="*/ 354 w 12653"/>
              <a:gd name="connsiteY315" fmla="*/ 184 h 4040"/>
              <a:gd name="connsiteX316" fmla="*/ 354 w 12653"/>
              <a:gd name="connsiteY316" fmla="*/ 82 h 4040"/>
              <a:gd name="connsiteX317" fmla="*/ 261 w 12653"/>
              <a:gd name="connsiteY317" fmla="*/ 82 h 4040"/>
              <a:gd name="connsiteX318" fmla="*/ 261 w 12653"/>
              <a:gd name="connsiteY318" fmla="*/ 24 h 4040"/>
              <a:gd name="connsiteX319" fmla="*/ 430 w 12653"/>
              <a:gd name="connsiteY319" fmla="*/ 24 h 4040"/>
              <a:gd name="connsiteX320" fmla="*/ 430 w 12653"/>
              <a:gd name="connsiteY320" fmla="*/ 151 h 4040"/>
              <a:gd name="connsiteX321" fmla="*/ 583 w 12653"/>
              <a:gd name="connsiteY321" fmla="*/ 151 h 4040"/>
              <a:gd name="connsiteX322" fmla="*/ 583 w 12653"/>
              <a:gd name="connsiteY322" fmla="*/ 100 h 4040"/>
              <a:gd name="connsiteX323" fmla="*/ 658 w 12653"/>
              <a:gd name="connsiteY323" fmla="*/ 100 h 4040"/>
              <a:gd name="connsiteX324" fmla="*/ 658 w 12653"/>
              <a:gd name="connsiteY324" fmla="*/ 39 h 4040"/>
              <a:gd name="connsiteX325" fmla="*/ 11995 w 12653"/>
              <a:gd name="connsiteY325" fmla="*/ 39 h 4040"/>
              <a:gd name="connsiteX326" fmla="*/ 11995 w 12653"/>
              <a:gd name="connsiteY326" fmla="*/ 100 h 4040"/>
              <a:gd name="connsiteX327" fmla="*/ 12071 w 12653"/>
              <a:gd name="connsiteY327" fmla="*/ 100 h 4040"/>
              <a:gd name="connsiteX328" fmla="*/ 12071 w 12653"/>
              <a:gd name="connsiteY328" fmla="*/ 151 h 4040"/>
              <a:gd name="connsiteX329" fmla="*/ 12224 w 12653"/>
              <a:gd name="connsiteY329" fmla="*/ 151 h 4040"/>
              <a:gd name="connsiteX330" fmla="*/ 12224 w 12653"/>
              <a:gd name="connsiteY330" fmla="*/ 24 h 4040"/>
              <a:gd name="connsiteX331" fmla="*/ 12392 w 12653"/>
              <a:gd name="connsiteY331" fmla="*/ 24 h 4040"/>
              <a:gd name="connsiteX332" fmla="*/ 12392 w 12653"/>
              <a:gd name="connsiteY332" fmla="*/ 82 h 4040"/>
              <a:gd name="connsiteX333" fmla="*/ 12300 w 12653"/>
              <a:gd name="connsiteY333" fmla="*/ 82 h 4040"/>
              <a:gd name="connsiteX334" fmla="*/ 12300 w 12653"/>
              <a:gd name="connsiteY334" fmla="*/ 184 h 4040"/>
              <a:gd name="connsiteX335" fmla="*/ 12392 w 12653"/>
              <a:gd name="connsiteY335" fmla="*/ 184 h 4040"/>
              <a:gd name="connsiteX336" fmla="*/ 12392 w 12653"/>
              <a:gd name="connsiteY336" fmla="*/ 277 h 4040"/>
              <a:gd name="connsiteX337" fmla="*/ 12470 w 12653"/>
              <a:gd name="connsiteY337" fmla="*/ 277 h 4040"/>
              <a:gd name="connsiteX338" fmla="*/ 12470 w 12653"/>
              <a:gd name="connsiteY338" fmla="*/ 359 h 4040"/>
              <a:gd name="connsiteX339" fmla="*/ 12571 w 12653"/>
              <a:gd name="connsiteY339" fmla="*/ 359 h 4040"/>
              <a:gd name="connsiteX340" fmla="*/ 12571 w 12653"/>
              <a:gd name="connsiteY340" fmla="*/ 277 h 4040"/>
              <a:gd name="connsiteX341" fmla="*/ 12628 w 12653"/>
              <a:gd name="connsiteY341" fmla="*/ 277 h 4040"/>
              <a:gd name="connsiteX342" fmla="*/ 12628 w 12653"/>
              <a:gd name="connsiteY342" fmla="*/ 445 h 4040"/>
              <a:gd name="connsiteX343" fmla="*/ 12500 w 12653"/>
              <a:gd name="connsiteY343" fmla="*/ 445 h 4040"/>
              <a:gd name="connsiteX344" fmla="*/ 12500 w 12653"/>
              <a:gd name="connsiteY344" fmla="*/ 596 h 4040"/>
              <a:gd name="connsiteX345" fmla="*/ 12552 w 12653"/>
              <a:gd name="connsiteY345" fmla="*/ 596 h 4040"/>
              <a:gd name="connsiteX346" fmla="*/ 261 w 12653"/>
              <a:gd name="connsiteY346" fmla="*/ 3962 h 4040"/>
              <a:gd name="connsiteX347" fmla="*/ 261 w 12653"/>
              <a:gd name="connsiteY347" fmla="*/ 3899 h 4040"/>
              <a:gd name="connsiteX348" fmla="*/ 335 w 12653"/>
              <a:gd name="connsiteY348" fmla="*/ 3899 h 4040"/>
              <a:gd name="connsiteX349" fmla="*/ 335 w 12653"/>
              <a:gd name="connsiteY349" fmla="*/ 3962 h 4040"/>
              <a:gd name="connsiteX350" fmla="*/ 261 w 12653"/>
              <a:gd name="connsiteY350" fmla="*/ 3962 h 4040"/>
              <a:gd name="connsiteX351" fmla="*/ 261 w 12653"/>
              <a:gd name="connsiteY351" fmla="*/ 102 h 4040"/>
              <a:gd name="connsiteX352" fmla="*/ 335 w 12653"/>
              <a:gd name="connsiteY352" fmla="*/ 102 h 4040"/>
              <a:gd name="connsiteX353" fmla="*/ 335 w 12653"/>
              <a:gd name="connsiteY353" fmla="*/ 164 h 4040"/>
              <a:gd name="connsiteX354" fmla="*/ 261 w 12653"/>
              <a:gd name="connsiteY354" fmla="*/ 164 h 4040"/>
              <a:gd name="connsiteX355" fmla="*/ 261 w 12653"/>
              <a:gd name="connsiteY355" fmla="*/ 102 h 4040"/>
              <a:gd name="connsiteX356" fmla="*/ 12392 w 12653"/>
              <a:gd name="connsiteY356" fmla="*/ 102 h 4040"/>
              <a:gd name="connsiteX357" fmla="*/ 12392 w 12653"/>
              <a:gd name="connsiteY357" fmla="*/ 164 h 4040"/>
              <a:gd name="connsiteX358" fmla="*/ 12319 w 12653"/>
              <a:gd name="connsiteY358" fmla="*/ 164 h 4040"/>
              <a:gd name="connsiteX359" fmla="*/ 12319 w 12653"/>
              <a:gd name="connsiteY359" fmla="*/ 102 h 4040"/>
              <a:gd name="connsiteX360" fmla="*/ 12392 w 12653"/>
              <a:gd name="connsiteY360" fmla="*/ 102 h 4040"/>
              <a:gd name="connsiteX361" fmla="*/ 12392 w 12653"/>
              <a:gd name="connsiteY361" fmla="*/ 3899 h 4040"/>
              <a:gd name="connsiteX362" fmla="*/ 12392 w 12653"/>
              <a:gd name="connsiteY362" fmla="*/ 3962 h 4040"/>
              <a:gd name="connsiteX363" fmla="*/ 12319 w 12653"/>
              <a:gd name="connsiteY363" fmla="*/ 3962 h 4040"/>
              <a:gd name="connsiteX364" fmla="*/ 12319 w 12653"/>
              <a:gd name="connsiteY364" fmla="*/ 3899 h 4040"/>
              <a:gd name="connsiteX365" fmla="*/ 12392 w 12653"/>
              <a:gd name="connsiteY365" fmla="*/ 3899 h 4040"/>
              <a:gd name="connsiteX366" fmla="*/ 12552 w 12653"/>
              <a:gd name="connsiteY366" fmla="*/ 277 h 4040"/>
              <a:gd name="connsiteX367" fmla="*/ 12552 w 12653"/>
              <a:gd name="connsiteY367" fmla="*/ 339 h 4040"/>
              <a:gd name="connsiteX368" fmla="*/ 12487 w 12653"/>
              <a:gd name="connsiteY368" fmla="*/ 339 h 4040"/>
              <a:gd name="connsiteX369" fmla="*/ 12487 w 12653"/>
              <a:gd name="connsiteY369" fmla="*/ 277 h 4040"/>
              <a:gd name="connsiteX370" fmla="*/ 12552 w 12653"/>
              <a:gd name="connsiteY370" fmla="*/ 277 h 4040"/>
              <a:gd name="connsiteX371" fmla="*/ 12552 w 12653"/>
              <a:gd name="connsiteY371" fmla="*/ 184 h 4040"/>
              <a:gd name="connsiteX372" fmla="*/ 12552 w 12653"/>
              <a:gd name="connsiteY372" fmla="*/ 255 h 4040"/>
              <a:gd name="connsiteX373" fmla="*/ 12487 w 12653"/>
              <a:gd name="connsiteY373" fmla="*/ 255 h 4040"/>
              <a:gd name="connsiteX374" fmla="*/ 12487 w 12653"/>
              <a:gd name="connsiteY374" fmla="*/ 184 h 4040"/>
              <a:gd name="connsiteX375" fmla="*/ 12552 w 12653"/>
              <a:gd name="connsiteY375" fmla="*/ 184 h 4040"/>
              <a:gd name="connsiteX376" fmla="*/ 12552 w 12653"/>
              <a:gd name="connsiteY376" fmla="*/ 102 h 4040"/>
              <a:gd name="connsiteX377" fmla="*/ 12552 w 12653"/>
              <a:gd name="connsiteY377" fmla="*/ 160 h 4040"/>
              <a:gd name="connsiteX378" fmla="*/ 12492 w 12653"/>
              <a:gd name="connsiteY378" fmla="*/ 160 h 4040"/>
              <a:gd name="connsiteX379" fmla="*/ 12492 w 12653"/>
              <a:gd name="connsiteY379" fmla="*/ 102 h 4040"/>
              <a:gd name="connsiteX380" fmla="*/ 12552 w 12653"/>
              <a:gd name="connsiteY380" fmla="*/ 102 h 4040"/>
              <a:gd name="connsiteX381" fmla="*/ 12492 w 12653"/>
              <a:gd name="connsiteY381" fmla="*/ 82 h 4040"/>
              <a:gd name="connsiteX382" fmla="*/ 12492 w 12653"/>
              <a:gd name="connsiteY382" fmla="*/ 22 h 4040"/>
              <a:gd name="connsiteX383" fmla="*/ 12630 w 12653"/>
              <a:gd name="connsiteY383" fmla="*/ 22 h 4040"/>
              <a:gd name="connsiteX384" fmla="*/ 12630 w 12653"/>
              <a:gd name="connsiteY384" fmla="*/ 160 h 4040"/>
              <a:gd name="connsiteX385" fmla="*/ 12571 w 12653"/>
              <a:gd name="connsiteY385" fmla="*/ 160 h 4040"/>
              <a:gd name="connsiteX386" fmla="*/ 12571 w 12653"/>
              <a:gd name="connsiteY386" fmla="*/ 82 h 4040"/>
              <a:gd name="connsiteX387" fmla="*/ 12492 w 12653"/>
              <a:gd name="connsiteY387" fmla="*/ 82 h 4040"/>
              <a:gd name="connsiteX388" fmla="*/ 80 w 12653"/>
              <a:gd name="connsiteY388" fmla="*/ 3489 h 4040"/>
              <a:gd name="connsiteX389" fmla="*/ 80 w 12653"/>
              <a:gd name="connsiteY389" fmla="*/ 3528 h 4040"/>
              <a:gd name="connsiteX390" fmla="*/ 39 w 12653"/>
              <a:gd name="connsiteY390" fmla="*/ 3528 h 4040"/>
              <a:gd name="connsiteX391" fmla="*/ 39 w 12653"/>
              <a:gd name="connsiteY391" fmla="*/ 3489 h 4040"/>
              <a:gd name="connsiteX392" fmla="*/ 80 w 12653"/>
              <a:gd name="connsiteY392" fmla="*/ 3489 h 4040"/>
              <a:gd name="connsiteX393" fmla="*/ 12574 w 12653"/>
              <a:gd name="connsiteY393" fmla="*/ 575 h 4040"/>
              <a:gd name="connsiteX394" fmla="*/ 12574 w 12653"/>
              <a:gd name="connsiteY394" fmla="*/ 536 h 4040"/>
              <a:gd name="connsiteX395" fmla="*/ 12615 w 12653"/>
              <a:gd name="connsiteY395" fmla="*/ 536 h 4040"/>
              <a:gd name="connsiteX396" fmla="*/ 12615 w 12653"/>
              <a:gd name="connsiteY396" fmla="*/ 575 h 4040"/>
              <a:gd name="connsiteX397" fmla="*/ 12574 w 12653"/>
              <a:gd name="connsiteY397" fmla="*/ 575 h 4040"/>
              <a:gd name="connsiteX0" fmla="*/ 12653 w 12653"/>
              <a:gd name="connsiteY0" fmla="*/ 182 h 4040"/>
              <a:gd name="connsiteX1" fmla="*/ 12653 w 12653"/>
              <a:gd name="connsiteY1" fmla="*/ 0 h 4040"/>
              <a:gd name="connsiteX2" fmla="*/ 12470 w 12653"/>
              <a:gd name="connsiteY2" fmla="*/ 0 h 4040"/>
              <a:gd name="connsiteX3" fmla="*/ 12470 w 12653"/>
              <a:gd name="connsiteY3" fmla="*/ 82 h 4040"/>
              <a:gd name="connsiteX4" fmla="*/ 12414 w 12653"/>
              <a:gd name="connsiteY4" fmla="*/ 82 h 4040"/>
              <a:gd name="connsiteX5" fmla="*/ 12414 w 12653"/>
              <a:gd name="connsiteY5" fmla="*/ 0 h 4040"/>
              <a:gd name="connsiteX6" fmla="*/ 12202 w 12653"/>
              <a:gd name="connsiteY6" fmla="*/ 0 h 4040"/>
              <a:gd name="connsiteX7" fmla="*/ 12202 w 12653"/>
              <a:gd name="connsiteY7" fmla="*/ 130 h 4040"/>
              <a:gd name="connsiteX8" fmla="*/ 12092 w 12653"/>
              <a:gd name="connsiteY8" fmla="*/ 130 h 4040"/>
              <a:gd name="connsiteX9" fmla="*/ 12092 w 12653"/>
              <a:gd name="connsiteY9" fmla="*/ 100 h 4040"/>
              <a:gd name="connsiteX10" fmla="*/ 12155 w 12653"/>
              <a:gd name="connsiteY10" fmla="*/ 100 h 4040"/>
              <a:gd name="connsiteX11" fmla="*/ 12155 w 12653"/>
              <a:gd name="connsiteY11" fmla="*/ 15 h 4040"/>
              <a:gd name="connsiteX12" fmla="*/ 12071 w 12653"/>
              <a:gd name="connsiteY12" fmla="*/ 15 h 4040"/>
              <a:gd name="connsiteX13" fmla="*/ 12071 w 12653"/>
              <a:gd name="connsiteY13" fmla="*/ 78 h 4040"/>
              <a:gd name="connsiteX14" fmla="*/ 12017 w 12653"/>
              <a:gd name="connsiteY14" fmla="*/ 78 h 4040"/>
              <a:gd name="connsiteX15" fmla="*/ 12017 w 12653"/>
              <a:gd name="connsiteY15" fmla="*/ 18 h 4040"/>
              <a:gd name="connsiteX16" fmla="*/ 637 w 12653"/>
              <a:gd name="connsiteY16" fmla="*/ 18 h 4040"/>
              <a:gd name="connsiteX17" fmla="*/ 637 w 12653"/>
              <a:gd name="connsiteY17" fmla="*/ 78 h 4040"/>
              <a:gd name="connsiteX18" fmla="*/ 583 w 12653"/>
              <a:gd name="connsiteY18" fmla="*/ 78 h 4040"/>
              <a:gd name="connsiteX19" fmla="*/ 583 w 12653"/>
              <a:gd name="connsiteY19" fmla="*/ 15 h 4040"/>
              <a:gd name="connsiteX20" fmla="*/ 499 w 12653"/>
              <a:gd name="connsiteY20" fmla="*/ 15 h 4040"/>
              <a:gd name="connsiteX21" fmla="*/ 499 w 12653"/>
              <a:gd name="connsiteY21" fmla="*/ 100 h 4040"/>
              <a:gd name="connsiteX22" fmla="*/ 561 w 12653"/>
              <a:gd name="connsiteY22" fmla="*/ 100 h 4040"/>
              <a:gd name="connsiteX23" fmla="*/ 561 w 12653"/>
              <a:gd name="connsiteY23" fmla="*/ 130 h 4040"/>
              <a:gd name="connsiteX24" fmla="*/ 451 w 12653"/>
              <a:gd name="connsiteY24" fmla="*/ 130 h 4040"/>
              <a:gd name="connsiteX25" fmla="*/ 451 w 12653"/>
              <a:gd name="connsiteY25" fmla="*/ 0 h 4040"/>
              <a:gd name="connsiteX26" fmla="*/ 240 w 12653"/>
              <a:gd name="connsiteY26" fmla="*/ 0 h 4040"/>
              <a:gd name="connsiteX27" fmla="*/ 240 w 12653"/>
              <a:gd name="connsiteY27" fmla="*/ 82 h 4040"/>
              <a:gd name="connsiteX28" fmla="*/ 184 w 12653"/>
              <a:gd name="connsiteY28" fmla="*/ 82 h 4040"/>
              <a:gd name="connsiteX29" fmla="*/ 184 w 12653"/>
              <a:gd name="connsiteY29" fmla="*/ 0 h 4040"/>
              <a:gd name="connsiteX30" fmla="*/ 0 w 12653"/>
              <a:gd name="connsiteY30" fmla="*/ 0 h 4040"/>
              <a:gd name="connsiteX31" fmla="*/ 0 w 12653"/>
              <a:gd name="connsiteY31" fmla="*/ 182 h 4040"/>
              <a:gd name="connsiteX32" fmla="*/ 82 w 12653"/>
              <a:gd name="connsiteY32" fmla="*/ 182 h 4040"/>
              <a:gd name="connsiteX33" fmla="*/ 82 w 12653"/>
              <a:gd name="connsiteY33" fmla="*/ 255 h 4040"/>
              <a:gd name="connsiteX34" fmla="*/ 2 w 12653"/>
              <a:gd name="connsiteY34" fmla="*/ 255 h 4040"/>
              <a:gd name="connsiteX35" fmla="*/ 2 w 12653"/>
              <a:gd name="connsiteY35" fmla="*/ 467 h 4040"/>
              <a:gd name="connsiteX36" fmla="*/ 132 w 12653"/>
              <a:gd name="connsiteY36" fmla="*/ 467 h 4040"/>
              <a:gd name="connsiteX37" fmla="*/ 132 w 12653"/>
              <a:gd name="connsiteY37" fmla="*/ 575 h 4040"/>
              <a:gd name="connsiteX38" fmla="*/ 102 w 12653"/>
              <a:gd name="connsiteY38" fmla="*/ 575 h 4040"/>
              <a:gd name="connsiteX39" fmla="*/ 102 w 12653"/>
              <a:gd name="connsiteY39" fmla="*/ 514 h 4040"/>
              <a:gd name="connsiteX40" fmla="*/ 17 w 12653"/>
              <a:gd name="connsiteY40" fmla="*/ 514 h 4040"/>
              <a:gd name="connsiteX41" fmla="*/ 17 w 12653"/>
              <a:gd name="connsiteY41" fmla="*/ 596 h 4040"/>
              <a:gd name="connsiteX42" fmla="*/ 80 w 12653"/>
              <a:gd name="connsiteY42" fmla="*/ 596 h 4040"/>
              <a:gd name="connsiteX43" fmla="*/ 80 w 12653"/>
              <a:gd name="connsiteY43" fmla="*/ 652 h 4040"/>
              <a:gd name="connsiteX44" fmla="*/ 20 w 12653"/>
              <a:gd name="connsiteY44" fmla="*/ 652 h 4040"/>
              <a:gd name="connsiteX45" fmla="*/ 20 w 12653"/>
              <a:gd name="connsiteY45" fmla="*/ 2708 h 4040"/>
              <a:gd name="connsiteX46" fmla="*/ 80 w 12653"/>
              <a:gd name="connsiteY46" fmla="*/ 2708 h 4040"/>
              <a:gd name="connsiteX47" fmla="*/ 80 w 12653"/>
              <a:gd name="connsiteY47" fmla="*/ 2765 h 4040"/>
              <a:gd name="connsiteX48" fmla="*/ 17 w 12653"/>
              <a:gd name="connsiteY48" fmla="*/ 2765 h 4040"/>
              <a:gd name="connsiteX49" fmla="*/ 17 w 12653"/>
              <a:gd name="connsiteY49" fmla="*/ 2847 h 4040"/>
              <a:gd name="connsiteX50" fmla="*/ 102 w 12653"/>
              <a:gd name="connsiteY50" fmla="*/ 2847 h 4040"/>
              <a:gd name="connsiteX51" fmla="*/ 102 w 12653"/>
              <a:gd name="connsiteY51" fmla="*/ 2786 h 4040"/>
              <a:gd name="connsiteX52" fmla="*/ 132 w 12653"/>
              <a:gd name="connsiteY52" fmla="*/ 2786 h 4040"/>
              <a:gd name="connsiteX53" fmla="*/ 132 w 12653"/>
              <a:gd name="connsiteY53" fmla="*/ 2894 h 4040"/>
              <a:gd name="connsiteX54" fmla="*/ 2 w 12653"/>
              <a:gd name="connsiteY54" fmla="*/ 2894 h 4040"/>
              <a:gd name="connsiteX55" fmla="*/ 2 w 12653"/>
              <a:gd name="connsiteY55" fmla="*/ 3106 h 4040"/>
              <a:gd name="connsiteX56" fmla="*/ 82 w 12653"/>
              <a:gd name="connsiteY56" fmla="*/ 3106 h 4040"/>
              <a:gd name="connsiteX57" fmla="*/ 82 w 12653"/>
              <a:gd name="connsiteY57" fmla="*/ 3179 h 4040"/>
              <a:gd name="connsiteX58" fmla="*/ 0 w 12653"/>
              <a:gd name="connsiteY58" fmla="*/ 3179 h 4040"/>
              <a:gd name="connsiteX59" fmla="*/ 0 w 12653"/>
              <a:gd name="connsiteY59" fmla="*/ 3360 h 4040"/>
              <a:gd name="connsiteX60" fmla="*/ 184 w 12653"/>
              <a:gd name="connsiteY60" fmla="*/ 3360 h 4040"/>
              <a:gd name="connsiteX61" fmla="*/ 184 w 12653"/>
              <a:gd name="connsiteY61" fmla="*/ 3278 h 4040"/>
              <a:gd name="connsiteX62" fmla="*/ 240 w 12653"/>
              <a:gd name="connsiteY62" fmla="*/ 3278 h 4040"/>
              <a:gd name="connsiteX63" fmla="*/ 240 w 12653"/>
              <a:gd name="connsiteY63" fmla="*/ 3360 h 4040"/>
              <a:gd name="connsiteX64" fmla="*/ 451 w 12653"/>
              <a:gd name="connsiteY64" fmla="*/ 3360 h 4040"/>
              <a:gd name="connsiteX65" fmla="*/ 451 w 12653"/>
              <a:gd name="connsiteY65" fmla="*/ 3231 h 4040"/>
              <a:gd name="connsiteX66" fmla="*/ 561 w 12653"/>
              <a:gd name="connsiteY66" fmla="*/ 3231 h 4040"/>
              <a:gd name="connsiteX67" fmla="*/ 561 w 12653"/>
              <a:gd name="connsiteY67" fmla="*/ 3261 h 4040"/>
              <a:gd name="connsiteX68" fmla="*/ 499 w 12653"/>
              <a:gd name="connsiteY68" fmla="*/ 3261 h 4040"/>
              <a:gd name="connsiteX69" fmla="*/ 499 w 12653"/>
              <a:gd name="connsiteY69" fmla="*/ 3345 h 4040"/>
              <a:gd name="connsiteX70" fmla="*/ 583 w 12653"/>
              <a:gd name="connsiteY70" fmla="*/ 3345 h 4040"/>
              <a:gd name="connsiteX71" fmla="*/ 583 w 12653"/>
              <a:gd name="connsiteY71" fmla="*/ 3283 h 4040"/>
              <a:gd name="connsiteX72" fmla="*/ 637 w 12653"/>
              <a:gd name="connsiteY72" fmla="*/ 3283 h 4040"/>
              <a:gd name="connsiteX73" fmla="*/ 637 w 12653"/>
              <a:gd name="connsiteY73" fmla="*/ 3343 h 4040"/>
              <a:gd name="connsiteX74" fmla="*/ 12017 w 12653"/>
              <a:gd name="connsiteY74" fmla="*/ 3343 h 4040"/>
              <a:gd name="connsiteX75" fmla="*/ 12017 w 12653"/>
              <a:gd name="connsiteY75" fmla="*/ 3283 h 4040"/>
              <a:gd name="connsiteX76" fmla="*/ 12071 w 12653"/>
              <a:gd name="connsiteY76" fmla="*/ 3283 h 4040"/>
              <a:gd name="connsiteX77" fmla="*/ 12071 w 12653"/>
              <a:gd name="connsiteY77" fmla="*/ 3345 h 4040"/>
              <a:gd name="connsiteX78" fmla="*/ 12155 w 12653"/>
              <a:gd name="connsiteY78" fmla="*/ 3345 h 4040"/>
              <a:gd name="connsiteX79" fmla="*/ 12155 w 12653"/>
              <a:gd name="connsiteY79" fmla="*/ 3261 h 4040"/>
              <a:gd name="connsiteX80" fmla="*/ 12092 w 12653"/>
              <a:gd name="connsiteY80" fmla="*/ 3261 h 4040"/>
              <a:gd name="connsiteX81" fmla="*/ 12092 w 12653"/>
              <a:gd name="connsiteY81" fmla="*/ 3231 h 4040"/>
              <a:gd name="connsiteX82" fmla="*/ 12202 w 12653"/>
              <a:gd name="connsiteY82" fmla="*/ 3231 h 4040"/>
              <a:gd name="connsiteX83" fmla="*/ 12202 w 12653"/>
              <a:gd name="connsiteY83" fmla="*/ 3360 h 4040"/>
              <a:gd name="connsiteX84" fmla="*/ 12414 w 12653"/>
              <a:gd name="connsiteY84" fmla="*/ 3360 h 4040"/>
              <a:gd name="connsiteX85" fmla="*/ 12414 w 12653"/>
              <a:gd name="connsiteY85" fmla="*/ 3278 h 4040"/>
              <a:gd name="connsiteX86" fmla="*/ 12470 w 12653"/>
              <a:gd name="connsiteY86" fmla="*/ 3278 h 4040"/>
              <a:gd name="connsiteX87" fmla="*/ 12470 w 12653"/>
              <a:gd name="connsiteY87" fmla="*/ 3360 h 4040"/>
              <a:gd name="connsiteX88" fmla="*/ 12653 w 12653"/>
              <a:gd name="connsiteY88" fmla="*/ 3360 h 4040"/>
              <a:gd name="connsiteX89" fmla="*/ 12653 w 12653"/>
              <a:gd name="connsiteY89" fmla="*/ 3179 h 4040"/>
              <a:gd name="connsiteX90" fmla="*/ 12571 w 12653"/>
              <a:gd name="connsiteY90" fmla="*/ 3179 h 4040"/>
              <a:gd name="connsiteX91" fmla="*/ 12571 w 12653"/>
              <a:gd name="connsiteY91" fmla="*/ 3106 h 4040"/>
              <a:gd name="connsiteX92" fmla="*/ 12651 w 12653"/>
              <a:gd name="connsiteY92" fmla="*/ 3106 h 4040"/>
              <a:gd name="connsiteX93" fmla="*/ 12651 w 12653"/>
              <a:gd name="connsiteY93" fmla="*/ 2894 h 4040"/>
              <a:gd name="connsiteX94" fmla="*/ 12522 w 12653"/>
              <a:gd name="connsiteY94" fmla="*/ 2894 h 4040"/>
              <a:gd name="connsiteX95" fmla="*/ 12522 w 12653"/>
              <a:gd name="connsiteY95" fmla="*/ 2786 h 4040"/>
              <a:gd name="connsiteX96" fmla="*/ 12552 w 12653"/>
              <a:gd name="connsiteY96" fmla="*/ 2786 h 4040"/>
              <a:gd name="connsiteX97" fmla="*/ 12552 w 12653"/>
              <a:gd name="connsiteY97" fmla="*/ 2847 h 4040"/>
              <a:gd name="connsiteX98" fmla="*/ 12636 w 12653"/>
              <a:gd name="connsiteY98" fmla="*/ 2847 h 4040"/>
              <a:gd name="connsiteX99" fmla="*/ 12636 w 12653"/>
              <a:gd name="connsiteY99" fmla="*/ 2765 h 4040"/>
              <a:gd name="connsiteX100" fmla="*/ 12574 w 12653"/>
              <a:gd name="connsiteY100" fmla="*/ 2765 h 4040"/>
              <a:gd name="connsiteX101" fmla="*/ 12574 w 12653"/>
              <a:gd name="connsiteY101" fmla="*/ 2708 h 4040"/>
              <a:gd name="connsiteX102" fmla="*/ 12634 w 12653"/>
              <a:gd name="connsiteY102" fmla="*/ 2708 h 4040"/>
              <a:gd name="connsiteX103" fmla="*/ 12634 w 12653"/>
              <a:gd name="connsiteY103" fmla="*/ 652 h 4040"/>
              <a:gd name="connsiteX104" fmla="*/ 12574 w 12653"/>
              <a:gd name="connsiteY104" fmla="*/ 652 h 4040"/>
              <a:gd name="connsiteX105" fmla="*/ 12574 w 12653"/>
              <a:gd name="connsiteY105" fmla="*/ 596 h 4040"/>
              <a:gd name="connsiteX106" fmla="*/ 12636 w 12653"/>
              <a:gd name="connsiteY106" fmla="*/ 596 h 4040"/>
              <a:gd name="connsiteX107" fmla="*/ 12636 w 12653"/>
              <a:gd name="connsiteY107" fmla="*/ 514 h 4040"/>
              <a:gd name="connsiteX108" fmla="*/ 12552 w 12653"/>
              <a:gd name="connsiteY108" fmla="*/ 514 h 4040"/>
              <a:gd name="connsiteX109" fmla="*/ 12552 w 12653"/>
              <a:gd name="connsiteY109" fmla="*/ 575 h 4040"/>
              <a:gd name="connsiteX110" fmla="*/ 12522 w 12653"/>
              <a:gd name="connsiteY110" fmla="*/ 575 h 4040"/>
              <a:gd name="connsiteX111" fmla="*/ 12522 w 12653"/>
              <a:gd name="connsiteY111" fmla="*/ 467 h 4040"/>
              <a:gd name="connsiteX112" fmla="*/ 12651 w 12653"/>
              <a:gd name="connsiteY112" fmla="*/ 467 h 4040"/>
              <a:gd name="connsiteX113" fmla="*/ 12651 w 12653"/>
              <a:gd name="connsiteY113" fmla="*/ 255 h 4040"/>
              <a:gd name="connsiteX114" fmla="*/ 12571 w 12653"/>
              <a:gd name="connsiteY114" fmla="*/ 255 h 4040"/>
              <a:gd name="connsiteX115" fmla="*/ 12571 w 12653"/>
              <a:gd name="connsiteY115" fmla="*/ 182 h 4040"/>
              <a:gd name="connsiteX116" fmla="*/ 12653 w 12653"/>
              <a:gd name="connsiteY116" fmla="*/ 182 h 4040"/>
              <a:gd name="connsiteX117" fmla="*/ 561 w 12653"/>
              <a:gd name="connsiteY117" fmla="*/ 3283 h 4040"/>
              <a:gd name="connsiteX118" fmla="*/ 561 w 12653"/>
              <a:gd name="connsiteY118" fmla="*/ 3324 h 4040"/>
              <a:gd name="connsiteX119" fmla="*/ 520 w 12653"/>
              <a:gd name="connsiteY119" fmla="*/ 3324 h 4040"/>
              <a:gd name="connsiteX120" fmla="*/ 520 w 12653"/>
              <a:gd name="connsiteY120" fmla="*/ 3283 h 4040"/>
              <a:gd name="connsiteX121" fmla="*/ 561 w 12653"/>
              <a:gd name="connsiteY121" fmla="*/ 3283 h 4040"/>
              <a:gd name="connsiteX122" fmla="*/ 12092 w 12653"/>
              <a:gd name="connsiteY122" fmla="*/ 78 h 4040"/>
              <a:gd name="connsiteX123" fmla="*/ 12092 w 12653"/>
              <a:gd name="connsiteY123" fmla="*/ 37 h 4040"/>
              <a:gd name="connsiteX124" fmla="*/ 12133 w 12653"/>
              <a:gd name="connsiteY124" fmla="*/ 37 h 4040"/>
              <a:gd name="connsiteX125" fmla="*/ 12133 w 12653"/>
              <a:gd name="connsiteY125" fmla="*/ 78 h 4040"/>
              <a:gd name="connsiteX126" fmla="*/ 12092 w 12653"/>
              <a:gd name="connsiteY126" fmla="*/ 78 h 4040"/>
              <a:gd name="connsiteX127" fmla="*/ 12574 w 12653"/>
              <a:gd name="connsiteY127" fmla="*/ 2825 h 4040"/>
              <a:gd name="connsiteX128" fmla="*/ 12574 w 12653"/>
              <a:gd name="connsiteY128" fmla="*/ 2786 h 4040"/>
              <a:gd name="connsiteX129" fmla="*/ 12615 w 12653"/>
              <a:gd name="connsiteY129" fmla="*/ 2786 h 4040"/>
              <a:gd name="connsiteX130" fmla="*/ 12615 w 12653"/>
              <a:gd name="connsiteY130" fmla="*/ 2825 h 4040"/>
              <a:gd name="connsiteX131" fmla="*/ 12574 w 12653"/>
              <a:gd name="connsiteY131" fmla="*/ 2825 h 4040"/>
              <a:gd name="connsiteX132" fmla="*/ 12492 w 12653"/>
              <a:gd name="connsiteY132" fmla="*/ 3339 h 4040"/>
              <a:gd name="connsiteX133" fmla="*/ 12492 w 12653"/>
              <a:gd name="connsiteY133" fmla="*/ 3278 h 4040"/>
              <a:gd name="connsiteX134" fmla="*/ 12571 w 12653"/>
              <a:gd name="connsiteY134" fmla="*/ 3278 h 4040"/>
              <a:gd name="connsiteX135" fmla="*/ 12571 w 12653"/>
              <a:gd name="connsiteY135" fmla="*/ 3201 h 4040"/>
              <a:gd name="connsiteX136" fmla="*/ 12630 w 12653"/>
              <a:gd name="connsiteY136" fmla="*/ 3201 h 4040"/>
              <a:gd name="connsiteX137" fmla="*/ 12630 w 12653"/>
              <a:gd name="connsiteY137" fmla="*/ 3339 h 4040"/>
              <a:gd name="connsiteX138" fmla="*/ 12492 w 12653"/>
              <a:gd name="connsiteY138" fmla="*/ 3339 h 4040"/>
              <a:gd name="connsiteX139" fmla="*/ 12492 w 12653"/>
              <a:gd name="connsiteY139" fmla="*/ 3259 h 4040"/>
              <a:gd name="connsiteX140" fmla="*/ 12492 w 12653"/>
              <a:gd name="connsiteY140" fmla="*/ 3201 h 4040"/>
              <a:gd name="connsiteX141" fmla="*/ 12552 w 12653"/>
              <a:gd name="connsiteY141" fmla="*/ 3201 h 4040"/>
              <a:gd name="connsiteX142" fmla="*/ 12552 w 12653"/>
              <a:gd name="connsiteY142" fmla="*/ 3259 h 4040"/>
              <a:gd name="connsiteX143" fmla="*/ 12492 w 12653"/>
              <a:gd name="connsiteY143" fmla="*/ 3259 h 4040"/>
              <a:gd name="connsiteX144" fmla="*/ 12487 w 12653"/>
              <a:gd name="connsiteY144" fmla="*/ 3084 h 4040"/>
              <a:gd name="connsiteX145" fmla="*/ 12487 w 12653"/>
              <a:gd name="connsiteY145" fmla="*/ 3021 h 4040"/>
              <a:gd name="connsiteX146" fmla="*/ 12552 w 12653"/>
              <a:gd name="connsiteY146" fmla="*/ 3021 h 4040"/>
              <a:gd name="connsiteX147" fmla="*/ 12552 w 12653"/>
              <a:gd name="connsiteY147" fmla="*/ 3084 h 4040"/>
              <a:gd name="connsiteX148" fmla="*/ 12487 w 12653"/>
              <a:gd name="connsiteY148" fmla="*/ 3084 h 4040"/>
              <a:gd name="connsiteX149" fmla="*/ 12552 w 12653"/>
              <a:gd name="connsiteY149" fmla="*/ 3106 h 4040"/>
              <a:gd name="connsiteX150" fmla="*/ 12552 w 12653"/>
              <a:gd name="connsiteY150" fmla="*/ 3177 h 4040"/>
              <a:gd name="connsiteX151" fmla="*/ 12487 w 12653"/>
              <a:gd name="connsiteY151" fmla="*/ 3177 h 4040"/>
              <a:gd name="connsiteX152" fmla="*/ 12487 w 12653"/>
              <a:gd name="connsiteY152" fmla="*/ 3106 h 4040"/>
              <a:gd name="connsiteX153" fmla="*/ 12552 w 12653"/>
              <a:gd name="connsiteY153" fmla="*/ 3106 h 4040"/>
              <a:gd name="connsiteX154" fmla="*/ 12470 w 12653"/>
              <a:gd name="connsiteY154" fmla="*/ 3196 h 4040"/>
              <a:gd name="connsiteX155" fmla="*/ 12470 w 12653"/>
              <a:gd name="connsiteY155" fmla="*/ 3259 h 4040"/>
              <a:gd name="connsiteX156" fmla="*/ 12414 w 12653"/>
              <a:gd name="connsiteY156" fmla="*/ 3259 h 4040"/>
              <a:gd name="connsiteX157" fmla="*/ 12414 w 12653"/>
              <a:gd name="connsiteY157" fmla="*/ 3196 h 4040"/>
              <a:gd name="connsiteX158" fmla="*/ 12470 w 12653"/>
              <a:gd name="connsiteY158" fmla="*/ 3196 h 4040"/>
              <a:gd name="connsiteX159" fmla="*/ 12470 w 12653"/>
              <a:gd name="connsiteY159" fmla="*/ 3106 h 4040"/>
              <a:gd name="connsiteX160" fmla="*/ 12470 w 12653"/>
              <a:gd name="connsiteY160" fmla="*/ 3177 h 4040"/>
              <a:gd name="connsiteX161" fmla="*/ 12414 w 12653"/>
              <a:gd name="connsiteY161" fmla="*/ 3177 h 4040"/>
              <a:gd name="connsiteX162" fmla="*/ 12414 w 12653"/>
              <a:gd name="connsiteY162" fmla="*/ 3106 h 4040"/>
              <a:gd name="connsiteX163" fmla="*/ 12470 w 12653"/>
              <a:gd name="connsiteY163" fmla="*/ 3106 h 4040"/>
              <a:gd name="connsiteX164" fmla="*/ 12092 w 12653"/>
              <a:gd name="connsiteY164" fmla="*/ 3324 h 4040"/>
              <a:gd name="connsiteX165" fmla="*/ 12092 w 12653"/>
              <a:gd name="connsiteY165" fmla="*/ 3283 h 4040"/>
              <a:gd name="connsiteX166" fmla="*/ 12133 w 12653"/>
              <a:gd name="connsiteY166" fmla="*/ 3283 h 4040"/>
              <a:gd name="connsiteX167" fmla="*/ 12133 w 12653"/>
              <a:gd name="connsiteY167" fmla="*/ 3324 h 4040"/>
              <a:gd name="connsiteX168" fmla="*/ 12092 w 12653"/>
              <a:gd name="connsiteY168" fmla="*/ 3324 h 4040"/>
              <a:gd name="connsiteX169" fmla="*/ 240 w 12653"/>
              <a:gd name="connsiteY169" fmla="*/ 3196 h 4040"/>
              <a:gd name="connsiteX170" fmla="*/ 240 w 12653"/>
              <a:gd name="connsiteY170" fmla="*/ 3259 h 4040"/>
              <a:gd name="connsiteX171" fmla="*/ 184 w 12653"/>
              <a:gd name="connsiteY171" fmla="*/ 3259 h 4040"/>
              <a:gd name="connsiteX172" fmla="*/ 184 w 12653"/>
              <a:gd name="connsiteY172" fmla="*/ 3196 h 4040"/>
              <a:gd name="connsiteX173" fmla="*/ 240 w 12653"/>
              <a:gd name="connsiteY173" fmla="*/ 3196 h 4040"/>
              <a:gd name="connsiteX174" fmla="*/ 240 w 12653"/>
              <a:gd name="connsiteY174" fmla="*/ 3106 h 4040"/>
              <a:gd name="connsiteX175" fmla="*/ 240 w 12653"/>
              <a:gd name="connsiteY175" fmla="*/ 3177 h 4040"/>
              <a:gd name="connsiteX176" fmla="*/ 184 w 12653"/>
              <a:gd name="connsiteY176" fmla="*/ 3177 h 4040"/>
              <a:gd name="connsiteX177" fmla="*/ 184 w 12653"/>
              <a:gd name="connsiteY177" fmla="*/ 3106 h 4040"/>
              <a:gd name="connsiteX178" fmla="*/ 240 w 12653"/>
              <a:gd name="connsiteY178" fmla="*/ 3106 h 4040"/>
              <a:gd name="connsiteX179" fmla="*/ 102 w 12653"/>
              <a:gd name="connsiteY179" fmla="*/ 3084 h 4040"/>
              <a:gd name="connsiteX180" fmla="*/ 102 w 12653"/>
              <a:gd name="connsiteY180" fmla="*/ 3021 h 4040"/>
              <a:gd name="connsiteX181" fmla="*/ 166 w 12653"/>
              <a:gd name="connsiteY181" fmla="*/ 3021 h 4040"/>
              <a:gd name="connsiteX182" fmla="*/ 166 w 12653"/>
              <a:gd name="connsiteY182" fmla="*/ 3084 h 4040"/>
              <a:gd name="connsiteX183" fmla="*/ 102 w 12653"/>
              <a:gd name="connsiteY183" fmla="*/ 3084 h 4040"/>
              <a:gd name="connsiteX184" fmla="*/ 102 w 12653"/>
              <a:gd name="connsiteY184" fmla="*/ 3177 h 4040"/>
              <a:gd name="connsiteX185" fmla="*/ 102 w 12653"/>
              <a:gd name="connsiteY185" fmla="*/ 3106 h 4040"/>
              <a:gd name="connsiteX186" fmla="*/ 166 w 12653"/>
              <a:gd name="connsiteY186" fmla="*/ 3106 h 4040"/>
              <a:gd name="connsiteX187" fmla="*/ 166 w 12653"/>
              <a:gd name="connsiteY187" fmla="*/ 3177 h 4040"/>
              <a:gd name="connsiteX188" fmla="*/ 102 w 12653"/>
              <a:gd name="connsiteY188" fmla="*/ 3177 h 4040"/>
              <a:gd name="connsiteX189" fmla="*/ 102 w 12653"/>
              <a:gd name="connsiteY189" fmla="*/ 3259 h 4040"/>
              <a:gd name="connsiteX190" fmla="*/ 102 w 12653"/>
              <a:gd name="connsiteY190" fmla="*/ 3201 h 4040"/>
              <a:gd name="connsiteX191" fmla="*/ 162 w 12653"/>
              <a:gd name="connsiteY191" fmla="*/ 3201 h 4040"/>
              <a:gd name="connsiteX192" fmla="*/ 162 w 12653"/>
              <a:gd name="connsiteY192" fmla="*/ 3259 h 4040"/>
              <a:gd name="connsiteX193" fmla="*/ 102 w 12653"/>
              <a:gd name="connsiteY193" fmla="*/ 3259 h 4040"/>
              <a:gd name="connsiteX194" fmla="*/ 162 w 12653"/>
              <a:gd name="connsiteY194" fmla="*/ 3278 h 4040"/>
              <a:gd name="connsiteX195" fmla="*/ 162 w 12653"/>
              <a:gd name="connsiteY195" fmla="*/ 3339 h 4040"/>
              <a:gd name="connsiteX196" fmla="*/ 24 w 12653"/>
              <a:gd name="connsiteY196" fmla="*/ 3339 h 4040"/>
              <a:gd name="connsiteX197" fmla="*/ 24 w 12653"/>
              <a:gd name="connsiteY197" fmla="*/ 3201 h 4040"/>
              <a:gd name="connsiteX198" fmla="*/ 82 w 12653"/>
              <a:gd name="connsiteY198" fmla="*/ 3201 h 4040"/>
              <a:gd name="connsiteX199" fmla="*/ 82 w 12653"/>
              <a:gd name="connsiteY199" fmla="*/ 3278 h 4040"/>
              <a:gd name="connsiteX200" fmla="*/ 162 w 12653"/>
              <a:gd name="connsiteY200" fmla="*/ 3278 h 4040"/>
              <a:gd name="connsiteX201" fmla="*/ 80 w 12653"/>
              <a:gd name="connsiteY201" fmla="*/ 536 h 4040"/>
              <a:gd name="connsiteX202" fmla="*/ 80 w 12653"/>
              <a:gd name="connsiteY202" fmla="*/ 575 h 4040"/>
              <a:gd name="connsiteX203" fmla="*/ 39 w 12653"/>
              <a:gd name="connsiteY203" fmla="*/ 575 h 4040"/>
              <a:gd name="connsiteX204" fmla="*/ 39 w 12653"/>
              <a:gd name="connsiteY204" fmla="*/ 536 h 4040"/>
              <a:gd name="connsiteX205" fmla="*/ 80 w 12653"/>
              <a:gd name="connsiteY205" fmla="*/ 536 h 4040"/>
              <a:gd name="connsiteX206" fmla="*/ 162 w 12653"/>
              <a:gd name="connsiteY206" fmla="*/ 22 h 4040"/>
              <a:gd name="connsiteX207" fmla="*/ 162 w 12653"/>
              <a:gd name="connsiteY207" fmla="*/ 82 h 4040"/>
              <a:gd name="connsiteX208" fmla="*/ 82 w 12653"/>
              <a:gd name="connsiteY208" fmla="*/ 82 h 4040"/>
              <a:gd name="connsiteX209" fmla="*/ 82 w 12653"/>
              <a:gd name="connsiteY209" fmla="*/ 160 h 4040"/>
              <a:gd name="connsiteX210" fmla="*/ 24 w 12653"/>
              <a:gd name="connsiteY210" fmla="*/ 160 h 4040"/>
              <a:gd name="connsiteX211" fmla="*/ 24 w 12653"/>
              <a:gd name="connsiteY211" fmla="*/ 22 h 4040"/>
              <a:gd name="connsiteX212" fmla="*/ 162 w 12653"/>
              <a:gd name="connsiteY212" fmla="*/ 22 h 4040"/>
              <a:gd name="connsiteX213" fmla="*/ 162 w 12653"/>
              <a:gd name="connsiteY213" fmla="*/ 102 h 4040"/>
              <a:gd name="connsiteX214" fmla="*/ 162 w 12653"/>
              <a:gd name="connsiteY214" fmla="*/ 160 h 4040"/>
              <a:gd name="connsiteX215" fmla="*/ 102 w 12653"/>
              <a:gd name="connsiteY215" fmla="*/ 160 h 4040"/>
              <a:gd name="connsiteX216" fmla="*/ 102 w 12653"/>
              <a:gd name="connsiteY216" fmla="*/ 102 h 4040"/>
              <a:gd name="connsiteX217" fmla="*/ 162 w 12653"/>
              <a:gd name="connsiteY217" fmla="*/ 102 h 4040"/>
              <a:gd name="connsiteX218" fmla="*/ 166 w 12653"/>
              <a:gd name="connsiteY218" fmla="*/ 277 h 4040"/>
              <a:gd name="connsiteX219" fmla="*/ 166 w 12653"/>
              <a:gd name="connsiteY219" fmla="*/ 339 h 4040"/>
              <a:gd name="connsiteX220" fmla="*/ 102 w 12653"/>
              <a:gd name="connsiteY220" fmla="*/ 339 h 4040"/>
              <a:gd name="connsiteX221" fmla="*/ 102 w 12653"/>
              <a:gd name="connsiteY221" fmla="*/ 277 h 4040"/>
              <a:gd name="connsiteX222" fmla="*/ 166 w 12653"/>
              <a:gd name="connsiteY222" fmla="*/ 277 h 4040"/>
              <a:gd name="connsiteX223" fmla="*/ 102 w 12653"/>
              <a:gd name="connsiteY223" fmla="*/ 255 h 4040"/>
              <a:gd name="connsiteX224" fmla="*/ 102 w 12653"/>
              <a:gd name="connsiteY224" fmla="*/ 184 h 4040"/>
              <a:gd name="connsiteX225" fmla="*/ 166 w 12653"/>
              <a:gd name="connsiteY225" fmla="*/ 184 h 4040"/>
              <a:gd name="connsiteX226" fmla="*/ 166 w 12653"/>
              <a:gd name="connsiteY226" fmla="*/ 255 h 4040"/>
              <a:gd name="connsiteX227" fmla="*/ 102 w 12653"/>
              <a:gd name="connsiteY227" fmla="*/ 255 h 4040"/>
              <a:gd name="connsiteX228" fmla="*/ 184 w 12653"/>
              <a:gd name="connsiteY228" fmla="*/ 255 h 4040"/>
              <a:gd name="connsiteX229" fmla="*/ 184 w 12653"/>
              <a:gd name="connsiteY229" fmla="*/ 184 h 4040"/>
              <a:gd name="connsiteX230" fmla="*/ 240 w 12653"/>
              <a:gd name="connsiteY230" fmla="*/ 184 h 4040"/>
              <a:gd name="connsiteX231" fmla="*/ 240 w 12653"/>
              <a:gd name="connsiteY231" fmla="*/ 255 h 4040"/>
              <a:gd name="connsiteX232" fmla="*/ 184 w 12653"/>
              <a:gd name="connsiteY232" fmla="*/ 255 h 4040"/>
              <a:gd name="connsiteX233" fmla="*/ 184 w 12653"/>
              <a:gd name="connsiteY233" fmla="*/ 164 h 4040"/>
              <a:gd name="connsiteX234" fmla="*/ 184 w 12653"/>
              <a:gd name="connsiteY234" fmla="*/ 102 h 4040"/>
              <a:gd name="connsiteX235" fmla="*/ 240 w 12653"/>
              <a:gd name="connsiteY235" fmla="*/ 102 h 4040"/>
              <a:gd name="connsiteX236" fmla="*/ 240 w 12653"/>
              <a:gd name="connsiteY236" fmla="*/ 164 h 4040"/>
              <a:gd name="connsiteX237" fmla="*/ 184 w 12653"/>
              <a:gd name="connsiteY237" fmla="*/ 164 h 4040"/>
              <a:gd name="connsiteX238" fmla="*/ 561 w 12653"/>
              <a:gd name="connsiteY238" fmla="*/ 37 h 4040"/>
              <a:gd name="connsiteX239" fmla="*/ 561 w 12653"/>
              <a:gd name="connsiteY239" fmla="*/ 78 h 4040"/>
              <a:gd name="connsiteX240" fmla="*/ 520 w 12653"/>
              <a:gd name="connsiteY240" fmla="*/ 78 h 4040"/>
              <a:gd name="connsiteX241" fmla="*/ 520 w 12653"/>
              <a:gd name="connsiteY241" fmla="*/ 37 h 4040"/>
              <a:gd name="connsiteX242" fmla="*/ 561 w 12653"/>
              <a:gd name="connsiteY242" fmla="*/ 37 h 4040"/>
              <a:gd name="connsiteX243" fmla="*/ 12414 w 12653"/>
              <a:gd name="connsiteY243" fmla="*/ 164 h 4040"/>
              <a:gd name="connsiteX244" fmla="*/ 12414 w 12653"/>
              <a:gd name="connsiteY244" fmla="*/ 102 h 4040"/>
              <a:gd name="connsiteX245" fmla="*/ 12470 w 12653"/>
              <a:gd name="connsiteY245" fmla="*/ 102 h 4040"/>
              <a:gd name="connsiteX246" fmla="*/ 12470 w 12653"/>
              <a:gd name="connsiteY246" fmla="*/ 164 h 4040"/>
              <a:gd name="connsiteX247" fmla="*/ 12414 w 12653"/>
              <a:gd name="connsiteY247" fmla="*/ 164 h 4040"/>
              <a:gd name="connsiteX248" fmla="*/ 12414 w 12653"/>
              <a:gd name="connsiteY248" fmla="*/ 255 h 4040"/>
              <a:gd name="connsiteX249" fmla="*/ 12414 w 12653"/>
              <a:gd name="connsiteY249" fmla="*/ 184 h 4040"/>
              <a:gd name="connsiteX250" fmla="*/ 12470 w 12653"/>
              <a:gd name="connsiteY250" fmla="*/ 184 h 4040"/>
              <a:gd name="connsiteX251" fmla="*/ 12470 w 12653"/>
              <a:gd name="connsiteY251" fmla="*/ 255 h 4040"/>
              <a:gd name="connsiteX252" fmla="*/ 12414 w 12653"/>
              <a:gd name="connsiteY252" fmla="*/ 255 h 4040"/>
              <a:gd name="connsiteX253" fmla="*/ 12552 w 12653"/>
              <a:gd name="connsiteY253" fmla="*/ 596 h 4040"/>
              <a:gd name="connsiteX254" fmla="*/ 12552 w 12653"/>
              <a:gd name="connsiteY254" fmla="*/ 674 h 4040"/>
              <a:gd name="connsiteX255" fmla="*/ 12612 w 12653"/>
              <a:gd name="connsiteY255" fmla="*/ 674 h 4040"/>
              <a:gd name="connsiteX256" fmla="*/ 12612 w 12653"/>
              <a:gd name="connsiteY256" fmla="*/ 2687 h 4040"/>
              <a:gd name="connsiteX257" fmla="*/ 12552 w 12653"/>
              <a:gd name="connsiteY257" fmla="*/ 2687 h 4040"/>
              <a:gd name="connsiteX258" fmla="*/ 12552 w 12653"/>
              <a:gd name="connsiteY258" fmla="*/ 2765 h 4040"/>
              <a:gd name="connsiteX259" fmla="*/ 12500 w 12653"/>
              <a:gd name="connsiteY259" fmla="*/ 2765 h 4040"/>
              <a:gd name="connsiteX260" fmla="*/ 12500 w 12653"/>
              <a:gd name="connsiteY260" fmla="*/ 2916 h 4040"/>
              <a:gd name="connsiteX261" fmla="*/ 12628 w 12653"/>
              <a:gd name="connsiteY261" fmla="*/ 2916 h 4040"/>
              <a:gd name="connsiteX262" fmla="*/ 12628 w 12653"/>
              <a:gd name="connsiteY262" fmla="*/ 3084 h 4040"/>
              <a:gd name="connsiteX263" fmla="*/ 12571 w 12653"/>
              <a:gd name="connsiteY263" fmla="*/ 3084 h 4040"/>
              <a:gd name="connsiteX264" fmla="*/ 12571 w 12653"/>
              <a:gd name="connsiteY264" fmla="*/ 3002 h 4040"/>
              <a:gd name="connsiteX265" fmla="*/ 12470 w 12653"/>
              <a:gd name="connsiteY265" fmla="*/ 3002 h 4040"/>
              <a:gd name="connsiteX266" fmla="*/ 12470 w 12653"/>
              <a:gd name="connsiteY266" fmla="*/ 3084 h 4040"/>
              <a:gd name="connsiteX267" fmla="*/ 12392 w 12653"/>
              <a:gd name="connsiteY267" fmla="*/ 3084 h 4040"/>
              <a:gd name="connsiteX268" fmla="*/ 12392 w 12653"/>
              <a:gd name="connsiteY268" fmla="*/ 3177 h 4040"/>
              <a:gd name="connsiteX269" fmla="*/ 12300 w 12653"/>
              <a:gd name="connsiteY269" fmla="*/ 3177 h 4040"/>
              <a:gd name="connsiteX270" fmla="*/ 12300 w 12653"/>
              <a:gd name="connsiteY270" fmla="*/ 3278 h 4040"/>
              <a:gd name="connsiteX271" fmla="*/ 12392 w 12653"/>
              <a:gd name="connsiteY271" fmla="*/ 3278 h 4040"/>
              <a:gd name="connsiteX272" fmla="*/ 12392 w 12653"/>
              <a:gd name="connsiteY272" fmla="*/ 3337 h 4040"/>
              <a:gd name="connsiteX273" fmla="*/ 12224 w 12653"/>
              <a:gd name="connsiteY273" fmla="*/ 3337 h 4040"/>
              <a:gd name="connsiteX274" fmla="*/ 12224 w 12653"/>
              <a:gd name="connsiteY274" fmla="*/ 3209 h 4040"/>
              <a:gd name="connsiteX275" fmla="*/ 12071 w 12653"/>
              <a:gd name="connsiteY275" fmla="*/ 3209 h 4040"/>
              <a:gd name="connsiteX276" fmla="*/ 12071 w 12653"/>
              <a:gd name="connsiteY276" fmla="*/ 3261 h 4040"/>
              <a:gd name="connsiteX277" fmla="*/ 11995 w 12653"/>
              <a:gd name="connsiteY277" fmla="*/ 3261 h 4040"/>
              <a:gd name="connsiteX278" fmla="*/ 11995 w 12653"/>
              <a:gd name="connsiteY278" fmla="*/ 3322 h 4040"/>
              <a:gd name="connsiteX279" fmla="*/ 658 w 12653"/>
              <a:gd name="connsiteY279" fmla="*/ 3322 h 4040"/>
              <a:gd name="connsiteX280" fmla="*/ 658 w 12653"/>
              <a:gd name="connsiteY280" fmla="*/ 3261 h 4040"/>
              <a:gd name="connsiteX281" fmla="*/ 583 w 12653"/>
              <a:gd name="connsiteY281" fmla="*/ 3964 h 4040"/>
              <a:gd name="connsiteX282" fmla="*/ 583 w 12653"/>
              <a:gd name="connsiteY282" fmla="*/ 3912 h 4040"/>
              <a:gd name="connsiteX283" fmla="*/ 430 w 12653"/>
              <a:gd name="connsiteY283" fmla="*/ 3912 h 4040"/>
              <a:gd name="connsiteX284" fmla="*/ 430 w 12653"/>
              <a:gd name="connsiteY284" fmla="*/ 4040 h 4040"/>
              <a:gd name="connsiteX285" fmla="*/ 261 w 12653"/>
              <a:gd name="connsiteY285" fmla="*/ 4040 h 4040"/>
              <a:gd name="connsiteX286" fmla="*/ 261 w 12653"/>
              <a:gd name="connsiteY286" fmla="*/ 3981 h 4040"/>
              <a:gd name="connsiteX287" fmla="*/ 354 w 12653"/>
              <a:gd name="connsiteY287" fmla="*/ 3981 h 4040"/>
              <a:gd name="connsiteX288" fmla="*/ 354 w 12653"/>
              <a:gd name="connsiteY288" fmla="*/ 3880 h 4040"/>
              <a:gd name="connsiteX289" fmla="*/ 261 w 12653"/>
              <a:gd name="connsiteY289" fmla="*/ 3880 h 4040"/>
              <a:gd name="connsiteX290" fmla="*/ 261 w 12653"/>
              <a:gd name="connsiteY290" fmla="*/ 3787 h 4040"/>
              <a:gd name="connsiteX291" fmla="*/ 184 w 12653"/>
              <a:gd name="connsiteY291" fmla="*/ 3787 h 4040"/>
              <a:gd name="connsiteX292" fmla="*/ 184 w 12653"/>
              <a:gd name="connsiteY292" fmla="*/ 3705 h 4040"/>
              <a:gd name="connsiteX293" fmla="*/ 82 w 12653"/>
              <a:gd name="connsiteY293" fmla="*/ 3705 h 4040"/>
              <a:gd name="connsiteX294" fmla="*/ 82 w 12653"/>
              <a:gd name="connsiteY294" fmla="*/ 3787 h 4040"/>
              <a:gd name="connsiteX295" fmla="*/ 26 w 12653"/>
              <a:gd name="connsiteY295" fmla="*/ 3787 h 4040"/>
              <a:gd name="connsiteX296" fmla="*/ 26 w 12653"/>
              <a:gd name="connsiteY296" fmla="*/ 3619 h 4040"/>
              <a:gd name="connsiteX297" fmla="*/ 153 w 12653"/>
              <a:gd name="connsiteY297" fmla="*/ 3619 h 4040"/>
              <a:gd name="connsiteX298" fmla="*/ 153 w 12653"/>
              <a:gd name="connsiteY298" fmla="*/ 3468 h 4040"/>
              <a:gd name="connsiteX299" fmla="*/ 102 w 12653"/>
              <a:gd name="connsiteY299" fmla="*/ 3468 h 4040"/>
              <a:gd name="connsiteX300" fmla="*/ 102 w 12653"/>
              <a:gd name="connsiteY300" fmla="*/ 3390 h 4040"/>
              <a:gd name="connsiteX301" fmla="*/ 41 w 12653"/>
              <a:gd name="connsiteY301" fmla="*/ 3390 h 4040"/>
              <a:gd name="connsiteX302" fmla="*/ 41 w 12653"/>
              <a:gd name="connsiteY302" fmla="*/ 674 h 4040"/>
              <a:gd name="connsiteX303" fmla="*/ 102 w 12653"/>
              <a:gd name="connsiteY303" fmla="*/ 674 h 4040"/>
              <a:gd name="connsiteX304" fmla="*/ 102 w 12653"/>
              <a:gd name="connsiteY304" fmla="*/ 596 h 4040"/>
              <a:gd name="connsiteX305" fmla="*/ 153 w 12653"/>
              <a:gd name="connsiteY305" fmla="*/ 596 h 4040"/>
              <a:gd name="connsiteX306" fmla="*/ 153 w 12653"/>
              <a:gd name="connsiteY306" fmla="*/ 445 h 4040"/>
              <a:gd name="connsiteX307" fmla="*/ 26 w 12653"/>
              <a:gd name="connsiteY307" fmla="*/ 445 h 4040"/>
              <a:gd name="connsiteX308" fmla="*/ 26 w 12653"/>
              <a:gd name="connsiteY308" fmla="*/ 277 h 4040"/>
              <a:gd name="connsiteX309" fmla="*/ 82 w 12653"/>
              <a:gd name="connsiteY309" fmla="*/ 277 h 4040"/>
              <a:gd name="connsiteX310" fmla="*/ 82 w 12653"/>
              <a:gd name="connsiteY310" fmla="*/ 359 h 4040"/>
              <a:gd name="connsiteX311" fmla="*/ 184 w 12653"/>
              <a:gd name="connsiteY311" fmla="*/ 359 h 4040"/>
              <a:gd name="connsiteX312" fmla="*/ 184 w 12653"/>
              <a:gd name="connsiteY312" fmla="*/ 277 h 4040"/>
              <a:gd name="connsiteX313" fmla="*/ 261 w 12653"/>
              <a:gd name="connsiteY313" fmla="*/ 277 h 4040"/>
              <a:gd name="connsiteX314" fmla="*/ 261 w 12653"/>
              <a:gd name="connsiteY314" fmla="*/ 184 h 4040"/>
              <a:gd name="connsiteX315" fmla="*/ 354 w 12653"/>
              <a:gd name="connsiteY315" fmla="*/ 184 h 4040"/>
              <a:gd name="connsiteX316" fmla="*/ 354 w 12653"/>
              <a:gd name="connsiteY316" fmla="*/ 82 h 4040"/>
              <a:gd name="connsiteX317" fmla="*/ 261 w 12653"/>
              <a:gd name="connsiteY317" fmla="*/ 82 h 4040"/>
              <a:gd name="connsiteX318" fmla="*/ 261 w 12653"/>
              <a:gd name="connsiteY318" fmla="*/ 24 h 4040"/>
              <a:gd name="connsiteX319" fmla="*/ 430 w 12653"/>
              <a:gd name="connsiteY319" fmla="*/ 24 h 4040"/>
              <a:gd name="connsiteX320" fmla="*/ 430 w 12653"/>
              <a:gd name="connsiteY320" fmla="*/ 151 h 4040"/>
              <a:gd name="connsiteX321" fmla="*/ 583 w 12653"/>
              <a:gd name="connsiteY321" fmla="*/ 151 h 4040"/>
              <a:gd name="connsiteX322" fmla="*/ 583 w 12653"/>
              <a:gd name="connsiteY322" fmla="*/ 100 h 4040"/>
              <a:gd name="connsiteX323" fmla="*/ 658 w 12653"/>
              <a:gd name="connsiteY323" fmla="*/ 100 h 4040"/>
              <a:gd name="connsiteX324" fmla="*/ 658 w 12653"/>
              <a:gd name="connsiteY324" fmla="*/ 39 h 4040"/>
              <a:gd name="connsiteX325" fmla="*/ 11995 w 12653"/>
              <a:gd name="connsiteY325" fmla="*/ 39 h 4040"/>
              <a:gd name="connsiteX326" fmla="*/ 11995 w 12653"/>
              <a:gd name="connsiteY326" fmla="*/ 100 h 4040"/>
              <a:gd name="connsiteX327" fmla="*/ 12071 w 12653"/>
              <a:gd name="connsiteY327" fmla="*/ 100 h 4040"/>
              <a:gd name="connsiteX328" fmla="*/ 12071 w 12653"/>
              <a:gd name="connsiteY328" fmla="*/ 151 h 4040"/>
              <a:gd name="connsiteX329" fmla="*/ 12224 w 12653"/>
              <a:gd name="connsiteY329" fmla="*/ 151 h 4040"/>
              <a:gd name="connsiteX330" fmla="*/ 12224 w 12653"/>
              <a:gd name="connsiteY330" fmla="*/ 24 h 4040"/>
              <a:gd name="connsiteX331" fmla="*/ 12392 w 12653"/>
              <a:gd name="connsiteY331" fmla="*/ 24 h 4040"/>
              <a:gd name="connsiteX332" fmla="*/ 12392 w 12653"/>
              <a:gd name="connsiteY332" fmla="*/ 82 h 4040"/>
              <a:gd name="connsiteX333" fmla="*/ 12300 w 12653"/>
              <a:gd name="connsiteY333" fmla="*/ 82 h 4040"/>
              <a:gd name="connsiteX334" fmla="*/ 12300 w 12653"/>
              <a:gd name="connsiteY334" fmla="*/ 184 h 4040"/>
              <a:gd name="connsiteX335" fmla="*/ 12392 w 12653"/>
              <a:gd name="connsiteY335" fmla="*/ 184 h 4040"/>
              <a:gd name="connsiteX336" fmla="*/ 12392 w 12653"/>
              <a:gd name="connsiteY336" fmla="*/ 277 h 4040"/>
              <a:gd name="connsiteX337" fmla="*/ 12470 w 12653"/>
              <a:gd name="connsiteY337" fmla="*/ 277 h 4040"/>
              <a:gd name="connsiteX338" fmla="*/ 12470 w 12653"/>
              <a:gd name="connsiteY338" fmla="*/ 359 h 4040"/>
              <a:gd name="connsiteX339" fmla="*/ 12571 w 12653"/>
              <a:gd name="connsiteY339" fmla="*/ 359 h 4040"/>
              <a:gd name="connsiteX340" fmla="*/ 12571 w 12653"/>
              <a:gd name="connsiteY340" fmla="*/ 277 h 4040"/>
              <a:gd name="connsiteX341" fmla="*/ 12628 w 12653"/>
              <a:gd name="connsiteY341" fmla="*/ 277 h 4040"/>
              <a:gd name="connsiteX342" fmla="*/ 12628 w 12653"/>
              <a:gd name="connsiteY342" fmla="*/ 445 h 4040"/>
              <a:gd name="connsiteX343" fmla="*/ 12500 w 12653"/>
              <a:gd name="connsiteY343" fmla="*/ 445 h 4040"/>
              <a:gd name="connsiteX344" fmla="*/ 12500 w 12653"/>
              <a:gd name="connsiteY344" fmla="*/ 596 h 4040"/>
              <a:gd name="connsiteX345" fmla="*/ 12552 w 12653"/>
              <a:gd name="connsiteY345" fmla="*/ 596 h 4040"/>
              <a:gd name="connsiteX346" fmla="*/ 261 w 12653"/>
              <a:gd name="connsiteY346" fmla="*/ 3962 h 4040"/>
              <a:gd name="connsiteX347" fmla="*/ 261 w 12653"/>
              <a:gd name="connsiteY347" fmla="*/ 3899 h 4040"/>
              <a:gd name="connsiteX348" fmla="*/ 335 w 12653"/>
              <a:gd name="connsiteY348" fmla="*/ 3899 h 4040"/>
              <a:gd name="connsiteX349" fmla="*/ 335 w 12653"/>
              <a:gd name="connsiteY349" fmla="*/ 3962 h 4040"/>
              <a:gd name="connsiteX350" fmla="*/ 261 w 12653"/>
              <a:gd name="connsiteY350" fmla="*/ 3962 h 4040"/>
              <a:gd name="connsiteX351" fmla="*/ 261 w 12653"/>
              <a:gd name="connsiteY351" fmla="*/ 102 h 4040"/>
              <a:gd name="connsiteX352" fmla="*/ 335 w 12653"/>
              <a:gd name="connsiteY352" fmla="*/ 102 h 4040"/>
              <a:gd name="connsiteX353" fmla="*/ 335 w 12653"/>
              <a:gd name="connsiteY353" fmla="*/ 164 h 4040"/>
              <a:gd name="connsiteX354" fmla="*/ 261 w 12653"/>
              <a:gd name="connsiteY354" fmla="*/ 164 h 4040"/>
              <a:gd name="connsiteX355" fmla="*/ 261 w 12653"/>
              <a:gd name="connsiteY355" fmla="*/ 102 h 4040"/>
              <a:gd name="connsiteX356" fmla="*/ 12392 w 12653"/>
              <a:gd name="connsiteY356" fmla="*/ 102 h 4040"/>
              <a:gd name="connsiteX357" fmla="*/ 12392 w 12653"/>
              <a:gd name="connsiteY357" fmla="*/ 164 h 4040"/>
              <a:gd name="connsiteX358" fmla="*/ 12319 w 12653"/>
              <a:gd name="connsiteY358" fmla="*/ 164 h 4040"/>
              <a:gd name="connsiteX359" fmla="*/ 12319 w 12653"/>
              <a:gd name="connsiteY359" fmla="*/ 102 h 4040"/>
              <a:gd name="connsiteX360" fmla="*/ 12392 w 12653"/>
              <a:gd name="connsiteY360" fmla="*/ 102 h 4040"/>
              <a:gd name="connsiteX361" fmla="*/ 12392 w 12653"/>
              <a:gd name="connsiteY361" fmla="*/ 3899 h 4040"/>
              <a:gd name="connsiteX362" fmla="*/ 12392 w 12653"/>
              <a:gd name="connsiteY362" fmla="*/ 3962 h 4040"/>
              <a:gd name="connsiteX363" fmla="*/ 12319 w 12653"/>
              <a:gd name="connsiteY363" fmla="*/ 3962 h 4040"/>
              <a:gd name="connsiteX364" fmla="*/ 12319 w 12653"/>
              <a:gd name="connsiteY364" fmla="*/ 3899 h 4040"/>
              <a:gd name="connsiteX365" fmla="*/ 12392 w 12653"/>
              <a:gd name="connsiteY365" fmla="*/ 3899 h 4040"/>
              <a:gd name="connsiteX366" fmla="*/ 12552 w 12653"/>
              <a:gd name="connsiteY366" fmla="*/ 277 h 4040"/>
              <a:gd name="connsiteX367" fmla="*/ 12552 w 12653"/>
              <a:gd name="connsiteY367" fmla="*/ 339 h 4040"/>
              <a:gd name="connsiteX368" fmla="*/ 12487 w 12653"/>
              <a:gd name="connsiteY368" fmla="*/ 339 h 4040"/>
              <a:gd name="connsiteX369" fmla="*/ 12487 w 12653"/>
              <a:gd name="connsiteY369" fmla="*/ 277 h 4040"/>
              <a:gd name="connsiteX370" fmla="*/ 12552 w 12653"/>
              <a:gd name="connsiteY370" fmla="*/ 277 h 4040"/>
              <a:gd name="connsiteX371" fmla="*/ 12552 w 12653"/>
              <a:gd name="connsiteY371" fmla="*/ 184 h 4040"/>
              <a:gd name="connsiteX372" fmla="*/ 12552 w 12653"/>
              <a:gd name="connsiteY372" fmla="*/ 255 h 4040"/>
              <a:gd name="connsiteX373" fmla="*/ 12487 w 12653"/>
              <a:gd name="connsiteY373" fmla="*/ 255 h 4040"/>
              <a:gd name="connsiteX374" fmla="*/ 12487 w 12653"/>
              <a:gd name="connsiteY374" fmla="*/ 184 h 4040"/>
              <a:gd name="connsiteX375" fmla="*/ 12552 w 12653"/>
              <a:gd name="connsiteY375" fmla="*/ 184 h 4040"/>
              <a:gd name="connsiteX376" fmla="*/ 12552 w 12653"/>
              <a:gd name="connsiteY376" fmla="*/ 102 h 4040"/>
              <a:gd name="connsiteX377" fmla="*/ 12552 w 12653"/>
              <a:gd name="connsiteY377" fmla="*/ 160 h 4040"/>
              <a:gd name="connsiteX378" fmla="*/ 12492 w 12653"/>
              <a:gd name="connsiteY378" fmla="*/ 160 h 4040"/>
              <a:gd name="connsiteX379" fmla="*/ 12492 w 12653"/>
              <a:gd name="connsiteY379" fmla="*/ 102 h 4040"/>
              <a:gd name="connsiteX380" fmla="*/ 12552 w 12653"/>
              <a:gd name="connsiteY380" fmla="*/ 102 h 4040"/>
              <a:gd name="connsiteX381" fmla="*/ 12492 w 12653"/>
              <a:gd name="connsiteY381" fmla="*/ 82 h 4040"/>
              <a:gd name="connsiteX382" fmla="*/ 12492 w 12653"/>
              <a:gd name="connsiteY382" fmla="*/ 22 h 4040"/>
              <a:gd name="connsiteX383" fmla="*/ 12630 w 12653"/>
              <a:gd name="connsiteY383" fmla="*/ 22 h 4040"/>
              <a:gd name="connsiteX384" fmla="*/ 12630 w 12653"/>
              <a:gd name="connsiteY384" fmla="*/ 160 h 4040"/>
              <a:gd name="connsiteX385" fmla="*/ 12571 w 12653"/>
              <a:gd name="connsiteY385" fmla="*/ 160 h 4040"/>
              <a:gd name="connsiteX386" fmla="*/ 12571 w 12653"/>
              <a:gd name="connsiteY386" fmla="*/ 82 h 4040"/>
              <a:gd name="connsiteX387" fmla="*/ 12492 w 12653"/>
              <a:gd name="connsiteY387" fmla="*/ 82 h 4040"/>
              <a:gd name="connsiteX388" fmla="*/ 80 w 12653"/>
              <a:gd name="connsiteY388" fmla="*/ 3489 h 4040"/>
              <a:gd name="connsiteX389" fmla="*/ 80 w 12653"/>
              <a:gd name="connsiteY389" fmla="*/ 3528 h 4040"/>
              <a:gd name="connsiteX390" fmla="*/ 39 w 12653"/>
              <a:gd name="connsiteY390" fmla="*/ 3528 h 4040"/>
              <a:gd name="connsiteX391" fmla="*/ 39 w 12653"/>
              <a:gd name="connsiteY391" fmla="*/ 3489 h 4040"/>
              <a:gd name="connsiteX392" fmla="*/ 80 w 12653"/>
              <a:gd name="connsiteY392" fmla="*/ 3489 h 4040"/>
              <a:gd name="connsiteX393" fmla="*/ 12574 w 12653"/>
              <a:gd name="connsiteY393" fmla="*/ 575 h 4040"/>
              <a:gd name="connsiteX394" fmla="*/ 12574 w 12653"/>
              <a:gd name="connsiteY394" fmla="*/ 536 h 4040"/>
              <a:gd name="connsiteX395" fmla="*/ 12615 w 12653"/>
              <a:gd name="connsiteY395" fmla="*/ 536 h 4040"/>
              <a:gd name="connsiteX396" fmla="*/ 12615 w 12653"/>
              <a:gd name="connsiteY396" fmla="*/ 575 h 4040"/>
              <a:gd name="connsiteX397" fmla="*/ 12574 w 12653"/>
              <a:gd name="connsiteY397" fmla="*/ 575 h 4040"/>
              <a:gd name="connsiteX0" fmla="*/ 12653 w 12653"/>
              <a:gd name="connsiteY0" fmla="*/ 182 h 4040"/>
              <a:gd name="connsiteX1" fmla="*/ 12653 w 12653"/>
              <a:gd name="connsiteY1" fmla="*/ 0 h 4040"/>
              <a:gd name="connsiteX2" fmla="*/ 12470 w 12653"/>
              <a:gd name="connsiteY2" fmla="*/ 0 h 4040"/>
              <a:gd name="connsiteX3" fmla="*/ 12470 w 12653"/>
              <a:gd name="connsiteY3" fmla="*/ 82 h 4040"/>
              <a:gd name="connsiteX4" fmla="*/ 12414 w 12653"/>
              <a:gd name="connsiteY4" fmla="*/ 82 h 4040"/>
              <a:gd name="connsiteX5" fmla="*/ 12414 w 12653"/>
              <a:gd name="connsiteY5" fmla="*/ 0 h 4040"/>
              <a:gd name="connsiteX6" fmla="*/ 12202 w 12653"/>
              <a:gd name="connsiteY6" fmla="*/ 0 h 4040"/>
              <a:gd name="connsiteX7" fmla="*/ 12202 w 12653"/>
              <a:gd name="connsiteY7" fmla="*/ 130 h 4040"/>
              <a:gd name="connsiteX8" fmla="*/ 12092 w 12653"/>
              <a:gd name="connsiteY8" fmla="*/ 130 h 4040"/>
              <a:gd name="connsiteX9" fmla="*/ 12092 w 12653"/>
              <a:gd name="connsiteY9" fmla="*/ 100 h 4040"/>
              <a:gd name="connsiteX10" fmla="*/ 12155 w 12653"/>
              <a:gd name="connsiteY10" fmla="*/ 100 h 4040"/>
              <a:gd name="connsiteX11" fmla="*/ 12155 w 12653"/>
              <a:gd name="connsiteY11" fmla="*/ 15 h 4040"/>
              <a:gd name="connsiteX12" fmla="*/ 12071 w 12653"/>
              <a:gd name="connsiteY12" fmla="*/ 15 h 4040"/>
              <a:gd name="connsiteX13" fmla="*/ 12071 w 12653"/>
              <a:gd name="connsiteY13" fmla="*/ 78 h 4040"/>
              <a:gd name="connsiteX14" fmla="*/ 12017 w 12653"/>
              <a:gd name="connsiteY14" fmla="*/ 78 h 4040"/>
              <a:gd name="connsiteX15" fmla="*/ 12017 w 12653"/>
              <a:gd name="connsiteY15" fmla="*/ 18 h 4040"/>
              <a:gd name="connsiteX16" fmla="*/ 637 w 12653"/>
              <a:gd name="connsiteY16" fmla="*/ 18 h 4040"/>
              <a:gd name="connsiteX17" fmla="*/ 637 w 12653"/>
              <a:gd name="connsiteY17" fmla="*/ 78 h 4040"/>
              <a:gd name="connsiteX18" fmla="*/ 583 w 12653"/>
              <a:gd name="connsiteY18" fmla="*/ 78 h 4040"/>
              <a:gd name="connsiteX19" fmla="*/ 583 w 12653"/>
              <a:gd name="connsiteY19" fmla="*/ 15 h 4040"/>
              <a:gd name="connsiteX20" fmla="*/ 499 w 12653"/>
              <a:gd name="connsiteY20" fmla="*/ 15 h 4040"/>
              <a:gd name="connsiteX21" fmla="*/ 499 w 12653"/>
              <a:gd name="connsiteY21" fmla="*/ 100 h 4040"/>
              <a:gd name="connsiteX22" fmla="*/ 561 w 12653"/>
              <a:gd name="connsiteY22" fmla="*/ 100 h 4040"/>
              <a:gd name="connsiteX23" fmla="*/ 561 w 12653"/>
              <a:gd name="connsiteY23" fmla="*/ 130 h 4040"/>
              <a:gd name="connsiteX24" fmla="*/ 451 w 12653"/>
              <a:gd name="connsiteY24" fmla="*/ 130 h 4040"/>
              <a:gd name="connsiteX25" fmla="*/ 451 w 12653"/>
              <a:gd name="connsiteY25" fmla="*/ 0 h 4040"/>
              <a:gd name="connsiteX26" fmla="*/ 240 w 12653"/>
              <a:gd name="connsiteY26" fmla="*/ 0 h 4040"/>
              <a:gd name="connsiteX27" fmla="*/ 240 w 12653"/>
              <a:gd name="connsiteY27" fmla="*/ 82 h 4040"/>
              <a:gd name="connsiteX28" fmla="*/ 184 w 12653"/>
              <a:gd name="connsiteY28" fmla="*/ 82 h 4040"/>
              <a:gd name="connsiteX29" fmla="*/ 184 w 12653"/>
              <a:gd name="connsiteY29" fmla="*/ 0 h 4040"/>
              <a:gd name="connsiteX30" fmla="*/ 0 w 12653"/>
              <a:gd name="connsiteY30" fmla="*/ 0 h 4040"/>
              <a:gd name="connsiteX31" fmla="*/ 0 w 12653"/>
              <a:gd name="connsiteY31" fmla="*/ 182 h 4040"/>
              <a:gd name="connsiteX32" fmla="*/ 82 w 12653"/>
              <a:gd name="connsiteY32" fmla="*/ 182 h 4040"/>
              <a:gd name="connsiteX33" fmla="*/ 82 w 12653"/>
              <a:gd name="connsiteY33" fmla="*/ 255 h 4040"/>
              <a:gd name="connsiteX34" fmla="*/ 2 w 12653"/>
              <a:gd name="connsiteY34" fmla="*/ 255 h 4040"/>
              <a:gd name="connsiteX35" fmla="*/ 2 w 12653"/>
              <a:gd name="connsiteY35" fmla="*/ 467 h 4040"/>
              <a:gd name="connsiteX36" fmla="*/ 132 w 12653"/>
              <a:gd name="connsiteY36" fmla="*/ 467 h 4040"/>
              <a:gd name="connsiteX37" fmla="*/ 132 w 12653"/>
              <a:gd name="connsiteY37" fmla="*/ 575 h 4040"/>
              <a:gd name="connsiteX38" fmla="*/ 102 w 12653"/>
              <a:gd name="connsiteY38" fmla="*/ 575 h 4040"/>
              <a:gd name="connsiteX39" fmla="*/ 102 w 12653"/>
              <a:gd name="connsiteY39" fmla="*/ 514 h 4040"/>
              <a:gd name="connsiteX40" fmla="*/ 17 w 12653"/>
              <a:gd name="connsiteY40" fmla="*/ 514 h 4040"/>
              <a:gd name="connsiteX41" fmla="*/ 17 w 12653"/>
              <a:gd name="connsiteY41" fmla="*/ 596 h 4040"/>
              <a:gd name="connsiteX42" fmla="*/ 80 w 12653"/>
              <a:gd name="connsiteY42" fmla="*/ 596 h 4040"/>
              <a:gd name="connsiteX43" fmla="*/ 80 w 12653"/>
              <a:gd name="connsiteY43" fmla="*/ 652 h 4040"/>
              <a:gd name="connsiteX44" fmla="*/ 20 w 12653"/>
              <a:gd name="connsiteY44" fmla="*/ 652 h 4040"/>
              <a:gd name="connsiteX45" fmla="*/ 20 w 12653"/>
              <a:gd name="connsiteY45" fmla="*/ 2708 h 4040"/>
              <a:gd name="connsiteX46" fmla="*/ 80 w 12653"/>
              <a:gd name="connsiteY46" fmla="*/ 2708 h 4040"/>
              <a:gd name="connsiteX47" fmla="*/ 80 w 12653"/>
              <a:gd name="connsiteY47" fmla="*/ 2765 h 4040"/>
              <a:gd name="connsiteX48" fmla="*/ 17 w 12653"/>
              <a:gd name="connsiteY48" fmla="*/ 2765 h 4040"/>
              <a:gd name="connsiteX49" fmla="*/ 17 w 12653"/>
              <a:gd name="connsiteY49" fmla="*/ 2847 h 4040"/>
              <a:gd name="connsiteX50" fmla="*/ 102 w 12653"/>
              <a:gd name="connsiteY50" fmla="*/ 2847 h 4040"/>
              <a:gd name="connsiteX51" fmla="*/ 102 w 12653"/>
              <a:gd name="connsiteY51" fmla="*/ 2786 h 4040"/>
              <a:gd name="connsiteX52" fmla="*/ 132 w 12653"/>
              <a:gd name="connsiteY52" fmla="*/ 2786 h 4040"/>
              <a:gd name="connsiteX53" fmla="*/ 132 w 12653"/>
              <a:gd name="connsiteY53" fmla="*/ 2894 h 4040"/>
              <a:gd name="connsiteX54" fmla="*/ 2 w 12653"/>
              <a:gd name="connsiteY54" fmla="*/ 2894 h 4040"/>
              <a:gd name="connsiteX55" fmla="*/ 2 w 12653"/>
              <a:gd name="connsiteY55" fmla="*/ 3106 h 4040"/>
              <a:gd name="connsiteX56" fmla="*/ 82 w 12653"/>
              <a:gd name="connsiteY56" fmla="*/ 3106 h 4040"/>
              <a:gd name="connsiteX57" fmla="*/ 82 w 12653"/>
              <a:gd name="connsiteY57" fmla="*/ 3179 h 4040"/>
              <a:gd name="connsiteX58" fmla="*/ 0 w 12653"/>
              <a:gd name="connsiteY58" fmla="*/ 3179 h 4040"/>
              <a:gd name="connsiteX59" fmla="*/ 0 w 12653"/>
              <a:gd name="connsiteY59" fmla="*/ 3360 h 4040"/>
              <a:gd name="connsiteX60" fmla="*/ 184 w 12653"/>
              <a:gd name="connsiteY60" fmla="*/ 3360 h 4040"/>
              <a:gd name="connsiteX61" fmla="*/ 184 w 12653"/>
              <a:gd name="connsiteY61" fmla="*/ 3278 h 4040"/>
              <a:gd name="connsiteX62" fmla="*/ 240 w 12653"/>
              <a:gd name="connsiteY62" fmla="*/ 3278 h 4040"/>
              <a:gd name="connsiteX63" fmla="*/ 240 w 12653"/>
              <a:gd name="connsiteY63" fmla="*/ 3360 h 4040"/>
              <a:gd name="connsiteX64" fmla="*/ 451 w 12653"/>
              <a:gd name="connsiteY64" fmla="*/ 3360 h 4040"/>
              <a:gd name="connsiteX65" fmla="*/ 451 w 12653"/>
              <a:gd name="connsiteY65" fmla="*/ 3231 h 4040"/>
              <a:gd name="connsiteX66" fmla="*/ 561 w 12653"/>
              <a:gd name="connsiteY66" fmla="*/ 3231 h 4040"/>
              <a:gd name="connsiteX67" fmla="*/ 561 w 12653"/>
              <a:gd name="connsiteY67" fmla="*/ 3261 h 4040"/>
              <a:gd name="connsiteX68" fmla="*/ 499 w 12653"/>
              <a:gd name="connsiteY68" fmla="*/ 3261 h 4040"/>
              <a:gd name="connsiteX69" fmla="*/ 499 w 12653"/>
              <a:gd name="connsiteY69" fmla="*/ 3345 h 4040"/>
              <a:gd name="connsiteX70" fmla="*/ 583 w 12653"/>
              <a:gd name="connsiteY70" fmla="*/ 3345 h 4040"/>
              <a:gd name="connsiteX71" fmla="*/ 583 w 12653"/>
              <a:gd name="connsiteY71" fmla="*/ 3283 h 4040"/>
              <a:gd name="connsiteX72" fmla="*/ 637 w 12653"/>
              <a:gd name="connsiteY72" fmla="*/ 3283 h 4040"/>
              <a:gd name="connsiteX73" fmla="*/ 637 w 12653"/>
              <a:gd name="connsiteY73" fmla="*/ 3343 h 4040"/>
              <a:gd name="connsiteX74" fmla="*/ 12017 w 12653"/>
              <a:gd name="connsiteY74" fmla="*/ 3343 h 4040"/>
              <a:gd name="connsiteX75" fmla="*/ 12017 w 12653"/>
              <a:gd name="connsiteY75" fmla="*/ 3283 h 4040"/>
              <a:gd name="connsiteX76" fmla="*/ 12071 w 12653"/>
              <a:gd name="connsiteY76" fmla="*/ 3283 h 4040"/>
              <a:gd name="connsiteX77" fmla="*/ 12071 w 12653"/>
              <a:gd name="connsiteY77" fmla="*/ 3345 h 4040"/>
              <a:gd name="connsiteX78" fmla="*/ 12155 w 12653"/>
              <a:gd name="connsiteY78" fmla="*/ 3345 h 4040"/>
              <a:gd name="connsiteX79" fmla="*/ 12155 w 12653"/>
              <a:gd name="connsiteY79" fmla="*/ 3261 h 4040"/>
              <a:gd name="connsiteX80" fmla="*/ 12092 w 12653"/>
              <a:gd name="connsiteY80" fmla="*/ 3261 h 4040"/>
              <a:gd name="connsiteX81" fmla="*/ 12092 w 12653"/>
              <a:gd name="connsiteY81" fmla="*/ 3231 h 4040"/>
              <a:gd name="connsiteX82" fmla="*/ 12202 w 12653"/>
              <a:gd name="connsiteY82" fmla="*/ 3231 h 4040"/>
              <a:gd name="connsiteX83" fmla="*/ 12202 w 12653"/>
              <a:gd name="connsiteY83" fmla="*/ 3360 h 4040"/>
              <a:gd name="connsiteX84" fmla="*/ 12414 w 12653"/>
              <a:gd name="connsiteY84" fmla="*/ 3360 h 4040"/>
              <a:gd name="connsiteX85" fmla="*/ 12414 w 12653"/>
              <a:gd name="connsiteY85" fmla="*/ 3278 h 4040"/>
              <a:gd name="connsiteX86" fmla="*/ 12470 w 12653"/>
              <a:gd name="connsiteY86" fmla="*/ 3278 h 4040"/>
              <a:gd name="connsiteX87" fmla="*/ 12470 w 12653"/>
              <a:gd name="connsiteY87" fmla="*/ 3360 h 4040"/>
              <a:gd name="connsiteX88" fmla="*/ 12653 w 12653"/>
              <a:gd name="connsiteY88" fmla="*/ 3360 h 4040"/>
              <a:gd name="connsiteX89" fmla="*/ 12653 w 12653"/>
              <a:gd name="connsiteY89" fmla="*/ 3179 h 4040"/>
              <a:gd name="connsiteX90" fmla="*/ 12571 w 12653"/>
              <a:gd name="connsiteY90" fmla="*/ 3179 h 4040"/>
              <a:gd name="connsiteX91" fmla="*/ 12571 w 12653"/>
              <a:gd name="connsiteY91" fmla="*/ 3106 h 4040"/>
              <a:gd name="connsiteX92" fmla="*/ 12651 w 12653"/>
              <a:gd name="connsiteY92" fmla="*/ 3106 h 4040"/>
              <a:gd name="connsiteX93" fmla="*/ 12651 w 12653"/>
              <a:gd name="connsiteY93" fmla="*/ 2894 h 4040"/>
              <a:gd name="connsiteX94" fmla="*/ 12522 w 12653"/>
              <a:gd name="connsiteY94" fmla="*/ 2894 h 4040"/>
              <a:gd name="connsiteX95" fmla="*/ 12522 w 12653"/>
              <a:gd name="connsiteY95" fmla="*/ 2786 h 4040"/>
              <a:gd name="connsiteX96" fmla="*/ 12552 w 12653"/>
              <a:gd name="connsiteY96" fmla="*/ 2786 h 4040"/>
              <a:gd name="connsiteX97" fmla="*/ 12552 w 12653"/>
              <a:gd name="connsiteY97" fmla="*/ 2847 h 4040"/>
              <a:gd name="connsiteX98" fmla="*/ 12636 w 12653"/>
              <a:gd name="connsiteY98" fmla="*/ 2847 h 4040"/>
              <a:gd name="connsiteX99" fmla="*/ 12636 w 12653"/>
              <a:gd name="connsiteY99" fmla="*/ 2765 h 4040"/>
              <a:gd name="connsiteX100" fmla="*/ 12574 w 12653"/>
              <a:gd name="connsiteY100" fmla="*/ 2765 h 4040"/>
              <a:gd name="connsiteX101" fmla="*/ 12574 w 12653"/>
              <a:gd name="connsiteY101" fmla="*/ 2708 h 4040"/>
              <a:gd name="connsiteX102" fmla="*/ 12634 w 12653"/>
              <a:gd name="connsiteY102" fmla="*/ 2708 h 4040"/>
              <a:gd name="connsiteX103" fmla="*/ 12634 w 12653"/>
              <a:gd name="connsiteY103" fmla="*/ 652 h 4040"/>
              <a:gd name="connsiteX104" fmla="*/ 12574 w 12653"/>
              <a:gd name="connsiteY104" fmla="*/ 652 h 4040"/>
              <a:gd name="connsiteX105" fmla="*/ 12574 w 12653"/>
              <a:gd name="connsiteY105" fmla="*/ 596 h 4040"/>
              <a:gd name="connsiteX106" fmla="*/ 12636 w 12653"/>
              <a:gd name="connsiteY106" fmla="*/ 596 h 4040"/>
              <a:gd name="connsiteX107" fmla="*/ 12636 w 12653"/>
              <a:gd name="connsiteY107" fmla="*/ 514 h 4040"/>
              <a:gd name="connsiteX108" fmla="*/ 12552 w 12653"/>
              <a:gd name="connsiteY108" fmla="*/ 514 h 4040"/>
              <a:gd name="connsiteX109" fmla="*/ 12552 w 12653"/>
              <a:gd name="connsiteY109" fmla="*/ 575 h 4040"/>
              <a:gd name="connsiteX110" fmla="*/ 12522 w 12653"/>
              <a:gd name="connsiteY110" fmla="*/ 575 h 4040"/>
              <a:gd name="connsiteX111" fmla="*/ 12522 w 12653"/>
              <a:gd name="connsiteY111" fmla="*/ 467 h 4040"/>
              <a:gd name="connsiteX112" fmla="*/ 12651 w 12653"/>
              <a:gd name="connsiteY112" fmla="*/ 467 h 4040"/>
              <a:gd name="connsiteX113" fmla="*/ 12651 w 12653"/>
              <a:gd name="connsiteY113" fmla="*/ 255 h 4040"/>
              <a:gd name="connsiteX114" fmla="*/ 12571 w 12653"/>
              <a:gd name="connsiteY114" fmla="*/ 255 h 4040"/>
              <a:gd name="connsiteX115" fmla="*/ 12571 w 12653"/>
              <a:gd name="connsiteY115" fmla="*/ 182 h 4040"/>
              <a:gd name="connsiteX116" fmla="*/ 12653 w 12653"/>
              <a:gd name="connsiteY116" fmla="*/ 182 h 4040"/>
              <a:gd name="connsiteX117" fmla="*/ 561 w 12653"/>
              <a:gd name="connsiteY117" fmla="*/ 3283 h 4040"/>
              <a:gd name="connsiteX118" fmla="*/ 561 w 12653"/>
              <a:gd name="connsiteY118" fmla="*/ 3324 h 4040"/>
              <a:gd name="connsiteX119" fmla="*/ 520 w 12653"/>
              <a:gd name="connsiteY119" fmla="*/ 3324 h 4040"/>
              <a:gd name="connsiteX120" fmla="*/ 520 w 12653"/>
              <a:gd name="connsiteY120" fmla="*/ 3283 h 4040"/>
              <a:gd name="connsiteX121" fmla="*/ 561 w 12653"/>
              <a:gd name="connsiteY121" fmla="*/ 3283 h 4040"/>
              <a:gd name="connsiteX122" fmla="*/ 12092 w 12653"/>
              <a:gd name="connsiteY122" fmla="*/ 78 h 4040"/>
              <a:gd name="connsiteX123" fmla="*/ 12092 w 12653"/>
              <a:gd name="connsiteY123" fmla="*/ 37 h 4040"/>
              <a:gd name="connsiteX124" fmla="*/ 12133 w 12653"/>
              <a:gd name="connsiteY124" fmla="*/ 37 h 4040"/>
              <a:gd name="connsiteX125" fmla="*/ 12133 w 12653"/>
              <a:gd name="connsiteY125" fmla="*/ 78 h 4040"/>
              <a:gd name="connsiteX126" fmla="*/ 12092 w 12653"/>
              <a:gd name="connsiteY126" fmla="*/ 78 h 4040"/>
              <a:gd name="connsiteX127" fmla="*/ 12574 w 12653"/>
              <a:gd name="connsiteY127" fmla="*/ 2825 h 4040"/>
              <a:gd name="connsiteX128" fmla="*/ 12574 w 12653"/>
              <a:gd name="connsiteY128" fmla="*/ 2786 h 4040"/>
              <a:gd name="connsiteX129" fmla="*/ 12615 w 12653"/>
              <a:gd name="connsiteY129" fmla="*/ 2786 h 4040"/>
              <a:gd name="connsiteX130" fmla="*/ 12615 w 12653"/>
              <a:gd name="connsiteY130" fmla="*/ 2825 h 4040"/>
              <a:gd name="connsiteX131" fmla="*/ 12574 w 12653"/>
              <a:gd name="connsiteY131" fmla="*/ 2825 h 4040"/>
              <a:gd name="connsiteX132" fmla="*/ 12492 w 12653"/>
              <a:gd name="connsiteY132" fmla="*/ 3339 h 4040"/>
              <a:gd name="connsiteX133" fmla="*/ 12492 w 12653"/>
              <a:gd name="connsiteY133" fmla="*/ 3278 h 4040"/>
              <a:gd name="connsiteX134" fmla="*/ 12571 w 12653"/>
              <a:gd name="connsiteY134" fmla="*/ 3278 h 4040"/>
              <a:gd name="connsiteX135" fmla="*/ 12571 w 12653"/>
              <a:gd name="connsiteY135" fmla="*/ 3201 h 4040"/>
              <a:gd name="connsiteX136" fmla="*/ 12630 w 12653"/>
              <a:gd name="connsiteY136" fmla="*/ 3201 h 4040"/>
              <a:gd name="connsiteX137" fmla="*/ 12630 w 12653"/>
              <a:gd name="connsiteY137" fmla="*/ 3339 h 4040"/>
              <a:gd name="connsiteX138" fmla="*/ 12492 w 12653"/>
              <a:gd name="connsiteY138" fmla="*/ 3339 h 4040"/>
              <a:gd name="connsiteX139" fmla="*/ 12492 w 12653"/>
              <a:gd name="connsiteY139" fmla="*/ 3259 h 4040"/>
              <a:gd name="connsiteX140" fmla="*/ 12492 w 12653"/>
              <a:gd name="connsiteY140" fmla="*/ 3201 h 4040"/>
              <a:gd name="connsiteX141" fmla="*/ 12552 w 12653"/>
              <a:gd name="connsiteY141" fmla="*/ 3201 h 4040"/>
              <a:gd name="connsiteX142" fmla="*/ 12552 w 12653"/>
              <a:gd name="connsiteY142" fmla="*/ 3259 h 4040"/>
              <a:gd name="connsiteX143" fmla="*/ 12492 w 12653"/>
              <a:gd name="connsiteY143" fmla="*/ 3259 h 4040"/>
              <a:gd name="connsiteX144" fmla="*/ 12487 w 12653"/>
              <a:gd name="connsiteY144" fmla="*/ 3084 h 4040"/>
              <a:gd name="connsiteX145" fmla="*/ 12487 w 12653"/>
              <a:gd name="connsiteY145" fmla="*/ 3021 h 4040"/>
              <a:gd name="connsiteX146" fmla="*/ 12552 w 12653"/>
              <a:gd name="connsiteY146" fmla="*/ 3021 h 4040"/>
              <a:gd name="connsiteX147" fmla="*/ 12552 w 12653"/>
              <a:gd name="connsiteY147" fmla="*/ 3084 h 4040"/>
              <a:gd name="connsiteX148" fmla="*/ 12487 w 12653"/>
              <a:gd name="connsiteY148" fmla="*/ 3084 h 4040"/>
              <a:gd name="connsiteX149" fmla="*/ 12552 w 12653"/>
              <a:gd name="connsiteY149" fmla="*/ 3106 h 4040"/>
              <a:gd name="connsiteX150" fmla="*/ 12552 w 12653"/>
              <a:gd name="connsiteY150" fmla="*/ 3177 h 4040"/>
              <a:gd name="connsiteX151" fmla="*/ 12487 w 12653"/>
              <a:gd name="connsiteY151" fmla="*/ 3177 h 4040"/>
              <a:gd name="connsiteX152" fmla="*/ 12487 w 12653"/>
              <a:gd name="connsiteY152" fmla="*/ 3106 h 4040"/>
              <a:gd name="connsiteX153" fmla="*/ 12552 w 12653"/>
              <a:gd name="connsiteY153" fmla="*/ 3106 h 4040"/>
              <a:gd name="connsiteX154" fmla="*/ 12470 w 12653"/>
              <a:gd name="connsiteY154" fmla="*/ 3196 h 4040"/>
              <a:gd name="connsiteX155" fmla="*/ 12470 w 12653"/>
              <a:gd name="connsiteY155" fmla="*/ 3259 h 4040"/>
              <a:gd name="connsiteX156" fmla="*/ 12414 w 12653"/>
              <a:gd name="connsiteY156" fmla="*/ 3259 h 4040"/>
              <a:gd name="connsiteX157" fmla="*/ 12414 w 12653"/>
              <a:gd name="connsiteY157" fmla="*/ 3196 h 4040"/>
              <a:gd name="connsiteX158" fmla="*/ 12470 w 12653"/>
              <a:gd name="connsiteY158" fmla="*/ 3196 h 4040"/>
              <a:gd name="connsiteX159" fmla="*/ 12470 w 12653"/>
              <a:gd name="connsiteY159" fmla="*/ 3106 h 4040"/>
              <a:gd name="connsiteX160" fmla="*/ 12470 w 12653"/>
              <a:gd name="connsiteY160" fmla="*/ 3177 h 4040"/>
              <a:gd name="connsiteX161" fmla="*/ 12414 w 12653"/>
              <a:gd name="connsiteY161" fmla="*/ 3177 h 4040"/>
              <a:gd name="connsiteX162" fmla="*/ 12414 w 12653"/>
              <a:gd name="connsiteY162" fmla="*/ 3106 h 4040"/>
              <a:gd name="connsiteX163" fmla="*/ 12470 w 12653"/>
              <a:gd name="connsiteY163" fmla="*/ 3106 h 4040"/>
              <a:gd name="connsiteX164" fmla="*/ 12092 w 12653"/>
              <a:gd name="connsiteY164" fmla="*/ 3324 h 4040"/>
              <a:gd name="connsiteX165" fmla="*/ 12092 w 12653"/>
              <a:gd name="connsiteY165" fmla="*/ 3283 h 4040"/>
              <a:gd name="connsiteX166" fmla="*/ 12133 w 12653"/>
              <a:gd name="connsiteY166" fmla="*/ 3283 h 4040"/>
              <a:gd name="connsiteX167" fmla="*/ 12133 w 12653"/>
              <a:gd name="connsiteY167" fmla="*/ 3324 h 4040"/>
              <a:gd name="connsiteX168" fmla="*/ 12092 w 12653"/>
              <a:gd name="connsiteY168" fmla="*/ 3324 h 4040"/>
              <a:gd name="connsiteX169" fmla="*/ 240 w 12653"/>
              <a:gd name="connsiteY169" fmla="*/ 3196 h 4040"/>
              <a:gd name="connsiteX170" fmla="*/ 240 w 12653"/>
              <a:gd name="connsiteY170" fmla="*/ 3259 h 4040"/>
              <a:gd name="connsiteX171" fmla="*/ 184 w 12653"/>
              <a:gd name="connsiteY171" fmla="*/ 3259 h 4040"/>
              <a:gd name="connsiteX172" fmla="*/ 184 w 12653"/>
              <a:gd name="connsiteY172" fmla="*/ 3196 h 4040"/>
              <a:gd name="connsiteX173" fmla="*/ 240 w 12653"/>
              <a:gd name="connsiteY173" fmla="*/ 3196 h 4040"/>
              <a:gd name="connsiteX174" fmla="*/ 240 w 12653"/>
              <a:gd name="connsiteY174" fmla="*/ 3106 h 4040"/>
              <a:gd name="connsiteX175" fmla="*/ 240 w 12653"/>
              <a:gd name="connsiteY175" fmla="*/ 3177 h 4040"/>
              <a:gd name="connsiteX176" fmla="*/ 184 w 12653"/>
              <a:gd name="connsiteY176" fmla="*/ 3177 h 4040"/>
              <a:gd name="connsiteX177" fmla="*/ 184 w 12653"/>
              <a:gd name="connsiteY177" fmla="*/ 3106 h 4040"/>
              <a:gd name="connsiteX178" fmla="*/ 240 w 12653"/>
              <a:gd name="connsiteY178" fmla="*/ 3106 h 4040"/>
              <a:gd name="connsiteX179" fmla="*/ 102 w 12653"/>
              <a:gd name="connsiteY179" fmla="*/ 3084 h 4040"/>
              <a:gd name="connsiteX180" fmla="*/ 102 w 12653"/>
              <a:gd name="connsiteY180" fmla="*/ 3021 h 4040"/>
              <a:gd name="connsiteX181" fmla="*/ 166 w 12653"/>
              <a:gd name="connsiteY181" fmla="*/ 3021 h 4040"/>
              <a:gd name="connsiteX182" fmla="*/ 166 w 12653"/>
              <a:gd name="connsiteY182" fmla="*/ 3084 h 4040"/>
              <a:gd name="connsiteX183" fmla="*/ 102 w 12653"/>
              <a:gd name="connsiteY183" fmla="*/ 3084 h 4040"/>
              <a:gd name="connsiteX184" fmla="*/ 102 w 12653"/>
              <a:gd name="connsiteY184" fmla="*/ 3177 h 4040"/>
              <a:gd name="connsiteX185" fmla="*/ 102 w 12653"/>
              <a:gd name="connsiteY185" fmla="*/ 3106 h 4040"/>
              <a:gd name="connsiteX186" fmla="*/ 166 w 12653"/>
              <a:gd name="connsiteY186" fmla="*/ 3106 h 4040"/>
              <a:gd name="connsiteX187" fmla="*/ 166 w 12653"/>
              <a:gd name="connsiteY187" fmla="*/ 3177 h 4040"/>
              <a:gd name="connsiteX188" fmla="*/ 102 w 12653"/>
              <a:gd name="connsiteY188" fmla="*/ 3177 h 4040"/>
              <a:gd name="connsiteX189" fmla="*/ 102 w 12653"/>
              <a:gd name="connsiteY189" fmla="*/ 3259 h 4040"/>
              <a:gd name="connsiteX190" fmla="*/ 102 w 12653"/>
              <a:gd name="connsiteY190" fmla="*/ 3201 h 4040"/>
              <a:gd name="connsiteX191" fmla="*/ 162 w 12653"/>
              <a:gd name="connsiteY191" fmla="*/ 3201 h 4040"/>
              <a:gd name="connsiteX192" fmla="*/ 162 w 12653"/>
              <a:gd name="connsiteY192" fmla="*/ 3259 h 4040"/>
              <a:gd name="connsiteX193" fmla="*/ 102 w 12653"/>
              <a:gd name="connsiteY193" fmla="*/ 3259 h 4040"/>
              <a:gd name="connsiteX194" fmla="*/ 162 w 12653"/>
              <a:gd name="connsiteY194" fmla="*/ 3278 h 4040"/>
              <a:gd name="connsiteX195" fmla="*/ 162 w 12653"/>
              <a:gd name="connsiteY195" fmla="*/ 3339 h 4040"/>
              <a:gd name="connsiteX196" fmla="*/ 24 w 12653"/>
              <a:gd name="connsiteY196" fmla="*/ 3339 h 4040"/>
              <a:gd name="connsiteX197" fmla="*/ 24 w 12653"/>
              <a:gd name="connsiteY197" fmla="*/ 3201 h 4040"/>
              <a:gd name="connsiteX198" fmla="*/ 82 w 12653"/>
              <a:gd name="connsiteY198" fmla="*/ 3201 h 4040"/>
              <a:gd name="connsiteX199" fmla="*/ 82 w 12653"/>
              <a:gd name="connsiteY199" fmla="*/ 3278 h 4040"/>
              <a:gd name="connsiteX200" fmla="*/ 162 w 12653"/>
              <a:gd name="connsiteY200" fmla="*/ 3278 h 4040"/>
              <a:gd name="connsiteX201" fmla="*/ 80 w 12653"/>
              <a:gd name="connsiteY201" fmla="*/ 536 h 4040"/>
              <a:gd name="connsiteX202" fmla="*/ 80 w 12653"/>
              <a:gd name="connsiteY202" fmla="*/ 575 h 4040"/>
              <a:gd name="connsiteX203" fmla="*/ 39 w 12653"/>
              <a:gd name="connsiteY203" fmla="*/ 575 h 4040"/>
              <a:gd name="connsiteX204" fmla="*/ 39 w 12653"/>
              <a:gd name="connsiteY204" fmla="*/ 536 h 4040"/>
              <a:gd name="connsiteX205" fmla="*/ 80 w 12653"/>
              <a:gd name="connsiteY205" fmla="*/ 536 h 4040"/>
              <a:gd name="connsiteX206" fmla="*/ 162 w 12653"/>
              <a:gd name="connsiteY206" fmla="*/ 22 h 4040"/>
              <a:gd name="connsiteX207" fmla="*/ 162 w 12653"/>
              <a:gd name="connsiteY207" fmla="*/ 82 h 4040"/>
              <a:gd name="connsiteX208" fmla="*/ 82 w 12653"/>
              <a:gd name="connsiteY208" fmla="*/ 82 h 4040"/>
              <a:gd name="connsiteX209" fmla="*/ 82 w 12653"/>
              <a:gd name="connsiteY209" fmla="*/ 160 h 4040"/>
              <a:gd name="connsiteX210" fmla="*/ 24 w 12653"/>
              <a:gd name="connsiteY210" fmla="*/ 160 h 4040"/>
              <a:gd name="connsiteX211" fmla="*/ 24 w 12653"/>
              <a:gd name="connsiteY211" fmla="*/ 22 h 4040"/>
              <a:gd name="connsiteX212" fmla="*/ 162 w 12653"/>
              <a:gd name="connsiteY212" fmla="*/ 22 h 4040"/>
              <a:gd name="connsiteX213" fmla="*/ 162 w 12653"/>
              <a:gd name="connsiteY213" fmla="*/ 102 h 4040"/>
              <a:gd name="connsiteX214" fmla="*/ 162 w 12653"/>
              <a:gd name="connsiteY214" fmla="*/ 160 h 4040"/>
              <a:gd name="connsiteX215" fmla="*/ 102 w 12653"/>
              <a:gd name="connsiteY215" fmla="*/ 160 h 4040"/>
              <a:gd name="connsiteX216" fmla="*/ 102 w 12653"/>
              <a:gd name="connsiteY216" fmla="*/ 102 h 4040"/>
              <a:gd name="connsiteX217" fmla="*/ 162 w 12653"/>
              <a:gd name="connsiteY217" fmla="*/ 102 h 4040"/>
              <a:gd name="connsiteX218" fmla="*/ 166 w 12653"/>
              <a:gd name="connsiteY218" fmla="*/ 277 h 4040"/>
              <a:gd name="connsiteX219" fmla="*/ 166 w 12653"/>
              <a:gd name="connsiteY219" fmla="*/ 339 h 4040"/>
              <a:gd name="connsiteX220" fmla="*/ 102 w 12653"/>
              <a:gd name="connsiteY220" fmla="*/ 339 h 4040"/>
              <a:gd name="connsiteX221" fmla="*/ 102 w 12653"/>
              <a:gd name="connsiteY221" fmla="*/ 277 h 4040"/>
              <a:gd name="connsiteX222" fmla="*/ 166 w 12653"/>
              <a:gd name="connsiteY222" fmla="*/ 277 h 4040"/>
              <a:gd name="connsiteX223" fmla="*/ 102 w 12653"/>
              <a:gd name="connsiteY223" fmla="*/ 255 h 4040"/>
              <a:gd name="connsiteX224" fmla="*/ 102 w 12653"/>
              <a:gd name="connsiteY224" fmla="*/ 184 h 4040"/>
              <a:gd name="connsiteX225" fmla="*/ 166 w 12653"/>
              <a:gd name="connsiteY225" fmla="*/ 184 h 4040"/>
              <a:gd name="connsiteX226" fmla="*/ 166 w 12653"/>
              <a:gd name="connsiteY226" fmla="*/ 255 h 4040"/>
              <a:gd name="connsiteX227" fmla="*/ 102 w 12653"/>
              <a:gd name="connsiteY227" fmla="*/ 255 h 4040"/>
              <a:gd name="connsiteX228" fmla="*/ 184 w 12653"/>
              <a:gd name="connsiteY228" fmla="*/ 255 h 4040"/>
              <a:gd name="connsiteX229" fmla="*/ 184 w 12653"/>
              <a:gd name="connsiteY229" fmla="*/ 184 h 4040"/>
              <a:gd name="connsiteX230" fmla="*/ 240 w 12653"/>
              <a:gd name="connsiteY230" fmla="*/ 184 h 4040"/>
              <a:gd name="connsiteX231" fmla="*/ 240 w 12653"/>
              <a:gd name="connsiteY231" fmla="*/ 255 h 4040"/>
              <a:gd name="connsiteX232" fmla="*/ 184 w 12653"/>
              <a:gd name="connsiteY232" fmla="*/ 255 h 4040"/>
              <a:gd name="connsiteX233" fmla="*/ 184 w 12653"/>
              <a:gd name="connsiteY233" fmla="*/ 164 h 4040"/>
              <a:gd name="connsiteX234" fmla="*/ 184 w 12653"/>
              <a:gd name="connsiteY234" fmla="*/ 102 h 4040"/>
              <a:gd name="connsiteX235" fmla="*/ 240 w 12653"/>
              <a:gd name="connsiteY235" fmla="*/ 102 h 4040"/>
              <a:gd name="connsiteX236" fmla="*/ 240 w 12653"/>
              <a:gd name="connsiteY236" fmla="*/ 164 h 4040"/>
              <a:gd name="connsiteX237" fmla="*/ 184 w 12653"/>
              <a:gd name="connsiteY237" fmla="*/ 164 h 4040"/>
              <a:gd name="connsiteX238" fmla="*/ 561 w 12653"/>
              <a:gd name="connsiteY238" fmla="*/ 37 h 4040"/>
              <a:gd name="connsiteX239" fmla="*/ 561 w 12653"/>
              <a:gd name="connsiteY239" fmla="*/ 78 h 4040"/>
              <a:gd name="connsiteX240" fmla="*/ 520 w 12653"/>
              <a:gd name="connsiteY240" fmla="*/ 78 h 4040"/>
              <a:gd name="connsiteX241" fmla="*/ 520 w 12653"/>
              <a:gd name="connsiteY241" fmla="*/ 37 h 4040"/>
              <a:gd name="connsiteX242" fmla="*/ 561 w 12653"/>
              <a:gd name="connsiteY242" fmla="*/ 37 h 4040"/>
              <a:gd name="connsiteX243" fmla="*/ 12414 w 12653"/>
              <a:gd name="connsiteY243" fmla="*/ 164 h 4040"/>
              <a:gd name="connsiteX244" fmla="*/ 12414 w 12653"/>
              <a:gd name="connsiteY244" fmla="*/ 102 h 4040"/>
              <a:gd name="connsiteX245" fmla="*/ 12470 w 12653"/>
              <a:gd name="connsiteY245" fmla="*/ 102 h 4040"/>
              <a:gd name="connsiteX246" fmla="*/ 12470 w 12653"/>
              <a:gd name="connsiteY246" fmla="*/ 164 h 4040"/>
              <a:gd name="connsiteX247" fmla="*/ 12414 w 12653"/>
              <a:gd name="connsiteY247" fmla="*/ 164 h 4040"/>
              <a:gd name="connsiteX248" fmla="*/ 12414 w 12653"/>
              <a:gd name="connsiteY248" fmla="*/ 255 h 4040"/>
              <a:gd name="connsiteX249" fmla="*/ 12414 w 12653"/>
              <a:gd name="connsiteY249" fmla="*/ 184 h 4040"/>
              <a:gd name="connsiteX250" fmla="*/ 12470 w 12653"/>
              <a:gd name="connsiteY250" fmla="*/ 184 h 4040"/>
              <a:gd name="connsiteX251" fmla="*/ 12470 w 12653"/>
              <a:gd name="connsiteY251" fmla="*/ 255 h 4040"/>
              <a:gd name="connsiteX252" fmla="*/ 12414 w 12653"/>
              <a:gd name="connsiteY252" fmla="*/ 255 h 4040"/>
              <a:gd name="connsiteX253" fmla="*/ 12552 w 12653"/>
              <a:gd name="connsiteY253" fmla="*/ 596 h 4040"/>
              <a:gd name="connsiteX254" fmla="*/ 12552 w 12653"/>
              <a:gd name="connsiteY254" fmla="*/ 674 h 4040"/>
              <a:gd name="connsiteX255" fmla="*/ 12612 w 12653"/>
              <a:gd name="connsiteY255" fmla="*/ 674 h 4040"/>
              <a:gd name="connsiteX256" fmla="*/ 12612 w 12653"/>
              <a:gd name="connsiteY256" fmla="*/ 2687 h 4040"/>
              <a:gd name="connsiteX257" fmla="*/ 12552 w 12653"/>
              <a:gd name="connsiteY257" fmla="*/ 2687 h 4040"/>
              <a:gd name="connsiteX258" fmla="*/ 12552 w 12653"/>
              <a:gd name="connsiteY258" fmla="*/ 2765 h 4040"/>
              <a:gd name="connsiteX259" fmla="*/ 12500 w 12653"/>
              <a:gd name="connsiteY259" fmla="*/ 2765 h 4040"/>
              <a:gd name="connsiteX260" fmla="*/ 12500 w 12653"/>
              <a:gd name="connsiteY260" fmla="*/ 2916 h 4040"/>
              <a:gd name="connsiteX261" fmla="*/ 12628 w 12653"/>
              <a:gd name="connsiteY261" fmla="*/ 2916 h 4040"/>
              <a:gd name="connsiteX262" fmla="*/ 12628 w 12653"/>
              <a:gd name="connsiteY262" fmla="*/ 3084 h 4040"/>
              <a:gd name="connsiteX263" fmla="*/ 12571 w 12653"/>
              <a:gd name="connsiteY263" fmla="*/ 3084 h 4040"/>
              <a:gd name="connsiteX264" fmla="*/ 12571 w 12653"/>
              <a:gd name="connsiteY264" fmla="*/ 3002 h 4040"/>
              <a:gd name="connsiteX265" fmla="*/ 12470 w 12653"/>
              <a:gd name="connsiteY265" fmla="*/ 3002 h 4040"/>
              <a:gd name="connsiteX266" fmla="*/ 12470 w 12653"/>
              <a:gd name="connsiteY266" fmla="*/ 3084 h 4040"/>
              <a:gd name="connsiteX267" fmla="*/ 12392 w 12653"/>
              <a:gd name="connsiteY267" fmla="*/ 3084 h 4040"/>
              <a:gd name="connsiteX268" fmla="*/ 12392 w 12653"/>
              <a:gd name="connsiteY268" fmla="*/ 3177 h 4040"/>
              <a:gd name="connsiteX269" fmla="*/ 12300 w 12653"/>
              <a:gd name="connsiteY269" fmla="*/ 3177 h 4040"/>
              <a:gd name="connsiteX270" fmla="*/ 12300 w 12653"/>
              <a:gd name="connsiteY270" fmla="*/ 3278 h 4040"/>
              <a:gd name="connsiteX271" fmla="*/ 12392 w 12653"/>
              <a:gd name="connsiteY271" fmla="*/ 3278 h 4040"/>
              <a:gd name="connsiteX272" fmla="*/ 12392 w 12653"/>
              <a:gd name="connsiteY272" fmla="*/ 3337 h 4040"/>
              <a:gd name="connsiteX273" fmla="*/ 12224 w 12653"/>
              <a:gd name="connsiteY273" fmla="*/ 3337 h 4040"/>
              <a:gd name="connsiteX274" fmla="*/ 12224 w 12653"/>
              <a:gd name="connsiteY274" fmla="*/ 3209 h 4040"/>
              <a:gd name="connsiteX275" fmla="*/ 12071 w 12653"/>
              <a:gd name="connsiteY275" fmla="*/ 3209 h 4040"/>
              <a:gd name="connsiteX276" fmla="*/ 12071 w 12653"/>
              <a:gd name="connsiteY276" fmla="*/ 3261 h 4040"/>
              <a:gd name="connsiteX277" fmla="*/ 11995 w 12653"/>
              <a:gd name="connsiteY277" fmla="*/ 3261 h 4040"/>
              <a:gd name="connsiteX278" fmla="*/ 11995 w 12653"/>
              <a:gd name="connsiteY278" fmla="*/ 3322 h 4040"/>
              <a:gd name="connsiteX279" fmla="*/ 658 w 12653"/>
              <a:gd name="connsiteY279" fmla="*/ 3322 h 4040"/>
              <a:gd name="connsiteX280" fmla="*/ 658 w 12653"/>
              <a:gd name="connsiteY280" fmla="*/ 3261 h 4040"/>
              <a:gd name="connsiteX281" fmla="*/ 583 w 12653"/>
              <a:gd name="connsiteY281" fmla="*/ 3261 h 4040"/>
              <a:gd name="connsiteX282" fmla="*/ 583 w 12653"/>
              <a:gd name="connsiteY282" fmla="*/ 3912 h 4040"/>
              <a:gd name="connsiteX283" fmla="*/ 430 w 12653"/>
              <a:gd name="connsiteY283" fmla="*/ 3912 h 4040"/>
              <a:gd name="connsiteX284" fmla="*/ 430 w 12653"/>
              <a:gd name="connsiteY284" fmla="*/ 4040 h 4040"/>
              <a:gd name="connsiteX285" fmla="*/ 261 w 12653"/>
              <a:gd name="connsiteY285" fmla="*/ 4040 h 4040"/>
              <a:gd name="connsiteX286" fmla="*/ 261 w 12653"/>
              <a:gd name="connsiteY286" fmla="*/ 3981 h 4040"/>
              <a:gd name="connsiteX287" fmla="*/ 354 w 12653"/>
              <a:gd name="connsiteY287" fmla="*/ 3981 h 4040"/>
              <a:gd name="connsiteX288" fmla="*/ 354 w 12653"/>
              <a:gd name="connsiteY288" fmla="*/ 3880 h 4040"/>
              <a:gd name="connsiteX289" fmla="*/ 261 w 12653"/>
              <a:gd name="connsiteY289" fmla="*/ 3880 h 4040"/>
              <a:gd name="connsiteX290" fmla="*/ 261 w 12653"/>
              <a:gd name="connsiteY290" fmla="*/ 3787 h 4040"/>
              <a:gd name="connsiteX291" fmla="*/ 184 w 12653"/>
              <a:gd name="connsiteY291" fmla="*/ 3787 h 4040"/>
              <a:gd name="connsiteX292" fmla="*/ 184 w 12653"/>
              <a:gd name="connsiteY292" fmla="*/ 3705 h 4040"/>
              <a:gd name="connsiteX293" fmla="*/ 82 w 12653"/>
              <a:gd name="connsiteY293" fmla="*/ 3705 h 4040"/>
              <a:gd name="connsiteX294" fmla="*/ 82 w 12653"/>
              <a:gd name="connsiteY294" fmla="*/ 3787 h 4040"/>
              <a:gd name="connsiteX295" fmla="*/ 26 w 12653"/>
              <a:gd name="connsiteY295" fmla="*/ 3787 h 4040"/>
              <a:gd name="connsiteX296" fmla="*/ 26 w 12653"/>
              <a:gd name="connsiteY296" fmla="*/ 3619 h 4040"/>
              <a:gd name="connsiteX297" fmla="*/ 153 w 12653"/>
              <a:gd name="connsiteY297" fmla="*/ 3619 h 4040"/>
              <a:gd name="connsiteX298" fmla="*/ 153 w 12653"/>
              <a:gd name="connsiteY298" fmla="*/ 3468 h 4040"/>
              <a:gd name="connsiteX299" fmla="*/ 102 w 12653"/>
              <a:gd name="connsiteY299" fmla="*/ 3468 h 4040"/>
              <a:gd name="connsiteX300" fmla="*/ 102 w 12653"/>
              <a:gd name="connsiteY300" fmla="*/ 3390 h 4040"/>
              <a:gd name="connsiteX301" fmla="*/ 41 w 12653"/>
              <a:gd name="connsiteY301" fmla="*/ 3390 h 4040"/>
              <a:gd name="connsiteX302" fmla="*/ 41 w 12653"/>
              <a:gd name="connsiteY302" fmla="*/ 674 h 4040"/>
              <a:gd name="connsiteX303" fmla="*/ 102 w 12653"/>
              <a:gd name="connsiteY303" fmla="*/ 674 h 4040"/>
              <a:gd name="connsiteX304" fmla="*/ 102 w 12653"/>
              <a:gd name="connsiteY304" fmla="*/ 596 h 4040"/>
              <a:gd name="connsiteX305" fmla="*/ 153 w 12653"/>
              <a:gd name="connsiteY305" fmla="*/ 596 h 4040"/>
              <a:gd name="connsiteX306" fmla="*/ 153 w 12653"/>
              <a:gd name="connsiteY306" fmla="*/ 445 h 4040"/>
              <a:gd name="connsiteX307" fmla="*/ 26 w 12653"/>
              <a:gd name="connsiteY307" fmla="*/ 445 h 4040"/>
              <a:gd name="connsiteX308" fmla="*/ 26 w 12653"/>
              <a:gd name="connsiteY308" fmla="*/ 277 h 4040"/>
              <a:gd name="connsiteX309" fmla="*/ 82 w 12653"/>
              <a:gd name="connsiteY309" fmla="*/ 277 h 4040"/>
              <a:gd name="connsiteX310" fmla="*/ 82 w 12653"/>
              <a:gd name="connsiteY310" fmla="*/ 359 h 4040"/>
              <a:gd name="connsiteX311" fmla="*/ 184 w 12653"/>
              <a:gd name="connsiteY311" fmla="*/ 359 h 4040"/>
              <a:gd name="connsiteX312" fmla="*/ 184 w 12653"/>
              <a:gd name="connsiteY312" fmla="*/ 277 h 4040"/>
              <a:gd name="connsiteX313" fmla="*/ 261 w 12653"/>
              <a:gd name="connsiteY313" fmla="*/ 277 h 4040"/>
              <a:gd name="connsiteX314" fmla="*/ 261 w 12653"/>
              <a:gd name="connsiteY314" fmla="*/ 184 h 4040"/>
              <a:gd name="connsiteX315" fmla="*/ 354 w 12653"/>
              <a:gd name="connsiteY315" fmla="*/ 184 h 4040"/>
              <a:gd name="connsiteX316" fmla="*/ 354 w 12653"/>
              <a:gd name="connsiteY316" fmla="*/ 82 h 4040"/>
              <a:gd name="connsiteX317" fmla="*/ 261 w 12653"/>
              <a:gd name="connsiteY317" fmla="*/ 82 h 4040"/>
              <a:gd name="connsiteX318" fmla="*/ 261 w 12653"/>
              <a:gd name="connsiteY318" fmla="*/ 24 h 4040"/>
              <a:gd name="connsiteX319" fmla="*/ 430 w 12653"/>
              <a:gd name="connsiteY319" fmla="*/ 24 h 4040"/>
              <a:gd name="connsiteX320" fmla="*/ 430 w 12653"/>
              <a:gd name="connsiteY320" fmla="*/ 151 h 4040"/>
              <a:gd name="connsiteX321" fmla="*/ 583 w 12653"/>
              <a:gd name="connsiteY321" fmla="*/ 151 h 4040"/>
              <a:gd name="connsiteX322" fmla="*/ 583 w 12653"/>
              <a:gd name="connsiteY322" fmla="*/ 100 h 4040"/>
              <a:gd name="connsiteX323" fmla="*/ 658 w 12653"/>
              <a:gd name="connsiteY323" fmla="*/ 100 h 4040"/>
              <a:gd name="connsiteX324" fmla="*/ 658 w 12653"/>
              <a:gd name="connsiteY324" fmla="*/ 39 h 4040"/>
              <a:gd name="connsiteX325" fmla="*/ 11995 w 12653"/>
              <a:gd name="connsiteY325" fmla="*/ 39 h 4040"/>
              <a:gd name="connsiteX326" fmla="*/ 11995 w 12653"/>
              <a:gd name="connsiteY326" fmla="*/ 100 h 4040"/>
              <a:gd name="connsiteX327" fmla="*/ 12071 w 12653"/>
              <a:gd name="connsiteY327" fmla="*/ 100 h 4040"/>
              <a:gd name="connsiteX328" fmla="*/ 12071 w 12653"/>
              <a:gd name="connsiteY328" fmla="*/ 151 h 4040"/>
              <a:gd name="connsiteX329" fmla="*/ 12224 w 12653"/>
              <a:gd name="connsiteY329" fmla="*/ 151 h 4040"/>
              <a:gd name="connsiteX330" fmla="*/ 12224 w 12653"/>
              <a:gd name="connsiteY330" fmla="*/ 24 h 4040"/>
              <a:gd name="connsiteX331" fmla="*/ 12392 w 12653"/>
              <a:gd name="connsiteY331" fmla="*/ 24 h 4040"/>
              <a:gd name="connsiteX332" fmla="*/ 12392 w 12653"/>
              <a:gd name="connsiteY332" fmla="*/ 82 h 4040"/>
              <a:gd name="connsiteX333" fmla="*/ 12300 w 12653"/>
              <a:gd name="connsiteY333" fmla="*/ 82 h 4040"/>
              <a:gd name="connsiteX334" fmla="*/ 12300 w 12653"/>
              <a:gd name="connsiteY334" fmla="*/ 184 h 4040"/>
              <a:gd name="connsiteX335" fmla="*/ 12392 w 12653"/>
              <a:gd name="connsiteY335" fmla="*/ 184 h 4040"/>
              <a:gd name="connsiteX336" fmla="*/ 12392 w 12653"/>
              <a:gd name="connsiteY336" fmla="*/ 277 h 4040"/>
              <a:gd name="connsiteX337" fmla="*/ 12470 w 12653"/>
              <a:gd name="connsiteY337" fmla="*/ 277 h 4040"/>
              <a:gd name="connsiteX338" fmla="*/ 12470 w 12653"/>
              <a:gd name="connsiteY338" fmla="*/ 359 h 4040"/>
              <a:gd name="connsiteX339" fmla="*/ 12571 w 12653"/>
              <a:gd name="connsiteY339" fmla="*/ 359 h 4040"/>
              <a:gd name="connsiteX340" fmla="*/ 12571 w 12653"/>
              <a:gd name="connsiteY340" fmla="*/ 277 h 4040"/>
              <a:gd name="connsiteX341" fmla="*/ 12628 w 12653"/>
              <a:gd name="connsiteY341" fmla="*/ 277 h 4040"/>
              <a:gd name="connsiteX342" fmla="*/ 12628 w 12653"/>
              <a:gd name="connsiteY342" fmla="*/ 445 h 4040"/>
              <a:gd name="connsiteX343" fmla="*/ 12500 w 12653"/>
              <a:gd name="connsiteY343" fmla="*/ 445 h 4040"/>
              <a:gd name="connsiteX344" fmla="*/ 12500 w 12653"/>
              <a:gd name="connsiteY344" fmla="*/ 596 h 4040"/>
              <a:gd name="connsiteX345" fmla="*/ 12552 w 12653"/>
              <a:gd name="connsiteY345" fmla="*/ 596 h 4040"/>
              <a:gd name="connsiteX346" fmla="*/ 261 w 12653"/>
              <a:gd name="connsiteY346" fmla="*/ 3962 h 4040"/>
              <a:gd name="connsiteX347" fmla="*/ 261 w 12653"/>
              <a:gd name="connsiteY347" fmla="*/ 3899 h 4040"/>
              <a:gd name="connsiteX348" fmla="*/ 335 w 12653"/>
              <a:gd name="connsiteY348" fmla="*/ 3899 h 4040"/>
              <a:gd name="connsiteX349" fmla="*/ 335 w 12653"/>
              <a:gd name="connsiteY349" fmla="*/ 3962 h 4040"/>
              <a:gd name="connsiteX350" fmla="*/ 261 w 12653"/>
              <a:gd name="connsiteY350" fmla="*/ 3962 h 4040"/>
              <a:gd name="connsiteX351" fmla="*/ 261 w 12653"/>
              <a:gd name="connsiteY351" fmla="*/ 102 h 4040"/>
              <a:gd name="connsiteX352" fmla="*/ 335 w 12653"/>
              <a:gd name="connsiteY352" fmla="*/ 102 h 4040"/>
              <a:gd name="connsiteX353" fmla="*/ 335 w 12653"/>
              <a:gd name="connsiteY353" fmla="*/ 164 h 4040"/>
              <a:gd name="connsiteX354" fmla="*/ 261 w 12653"/>
              <a:gd name="connsiteY354" fmla="*/ 164 h 4040"/>
              <a:gd name="connsiteX355" fmla="*/ 261 w 12653"/>
              <a:gd name="connsiteY355" fmla="*/ 102 h 4040"/>
              <a:gd name="connsiteX356" fmla="*/ 12392 w 12653"/>
              <a:gd name="connsiteY356" fmla="*/ 102 h 4040"/>
              <a:gd name="connsiteX357" fmla="*/ 12392 w 12653"/>
              <a:gd name="connsiteY357" fmla="*/ 164 h 4040"/>
              <a:gd name="connsiteX358" fmla="*/ 12319 w 12653"/>
              <a:gd name="connsiteY358" fmla="*/ 164 h 4040"/>
              <a:gd name="connsiteX359" fmla="*/ 12319 w 12653"/>
              <a:gd name="connsiteY359" fmla="*/ 102 h 4040"/>
              <a:gd name="connsiteX360" fmla="*/ 12392 w 12653"/>
              <a:gd name="connsiteY360" fmla="*/ 102 h 4040"/>
              <a:gd name="connsiteX361" fmla="*/ 12392 w 12653"/>
              <a:gd name="connsiteY361" fmla="*/ 3899 h 4040"/>
              <a:gd name="connsiteX362" fmla="*/ 12392 w 12653"/>
              <a:gd name="connsiteY362" fmla="*/ 3962 h 4040"/>
              <a:gd name="connsiteX363" fmla="*/ 12319 w 12653"/>
              <a:gd name="connsiteY363" fmla="*/ 3962 h 4040"/>
              <a:gd name="connsiteX364" fmla="*/ 12319 w 12653"/>
              <a:gd name="connsiteY364" fmla="*/ 3899 h 4040"/>
              <a:gd name="connsiteX365" fmla="*/ 12392 w 12653"/>
              <a:gd name="connsiteY365" fmla="*/ 3899 h 4040"/>
              <a:gd name="connsiteX366" fmla="*/ 12552 w 12653"/>
              <a:gd name="connsiteY366" fmla="*/ 277 h 4040"/>
              <a:gd name="connsiteX367" fmla="*/ 12552 w 12653"/>
              <a:gd name="connsiteY367" fmla="*/ 339 h 4040"/>
              <a:gd name="connsiteX368" fmla="*/ 12487 w 12653"/>
              <a:gd name="connsiteY368" fmla="*/ 339 h 4040"/>
              <a:gd name="connsiteX369" fmla="*/ 12487 w 12653"/>
              <a:gd name="connsiteY369" fmla="*/ 277 h 4040"/>
              <a:gd name="connsiteX370" fmla="*/ 12552 w 12653"/>
              <a:gd name="connsiteY370" fmla="*/ 277 h 4040"/>
              <a:gd name="connsiteX371" fmla="*/ 12552 w 12653"/>
              <a:gd name="connsiteY371" fmla="*/ 184 h 4040"/>
              <a:gd name="connsiteX372" fmla="*/ 12552 w 12653"/>
              <a:gd name="connsiteY372" fmla="*/ 255 h 4040"/>
              <a:gd name="connsiteX373" fmla="*/ 12487 w 12653"/>
              <a:gd name="connsiteY373" fmla="*/ 255 h 4040"/>
              <a:gd name="connsiteX374" fmla="*/ 12487 w 12653"/>
              <a:gd name="connsiteY374" fmla="*/ 184 h 4040"/>
              <a:gd name="connsiteX375" fmla="*/ 12552 w 12653"/>
              <a:gd name="connsiteY375" fmla="*/ 184 h 4040"/>
              <a:gd name="connsiteX376" fmla="*/ 12552 w 12653"/>
              <a:gd name="connsiteY376" fmla="*/ 102 h 4040"/>
              <a:gd name="connsiteX377" fmla="*/ 12552 w 12653"/>
              <a:gd name="connsiteY377" fmla="*/ 160 h 4040"/>
              <a:gd name="connsiteX378" fmla="*/ 12492 w 12653"/>
              <a:gd name="connsiteY378" fmla="*/ 160 h 4040"/>
              <a:gd name="connsiteX379" fmla="*/ 12492 w 12653"/>
              <a:gd name="connsiteY379" fmla="*/ 102 h 4040"/>
              <a:gd name="connsiteX380" fmla="*/ 12552 w 12653"/>
              <a:gd name="connsiteY380" fmla="*/ 102 h 4040"/>
              <a:gd name="connsiteX381" fmla="*/ 12492 w 12653"/>
              <a:gd name="connsiteY381" fmla="*/ 82 h 4040"/>
              <a:gd name="connsiteX382" fmla="*/ 12492 w 12653"/>
              <a:gd name="connsiteY382" fmla="*/ 22 h 4040"/>
              <a:gd name="connsiteX383" fmla="*/ 12630 w 12653"/>
              <a:gd name="connsiteY383" fmla="*/ 22 h 4040"/>
              <a:gd name="connsiteX384" fmla="*/ 12630 w 12653"/>
              <a:gd name="connsiteY384" fmla="*/ 160 h 4040"/>
              <a:gd name="connsiteX385" fmla="*/ 12571 w 12653"/>
              <a:gd name="connsiteY385" fmla="*/ 160 h 4040"/>
              <a:gd name="connsiteX386" fmla="*/ 12571 w 12653"/>
              <a:gd name="connsiteY386" fmla="*/ 82 h 4040"/>
              <a:gd name="connsiteX387" fmla="*/ 12492 w 12653"/>
              <a:gd name="connsiteY387" fmla="*/ 82 h 4040"/>
              <a:gd name="connsiteX388" fmla="*/ 80 w 12653"/>
              <a:gd name="connsiteY388" fmla="*/ 3489 h 4040"/>
              <a:gd name="connsiteX389" fmla="*/ 80 w 12653"/>
              <a:gd name="connsiteY389" fmla="*/ 3528 h 4040"/>
              <a:gd name="connsiteX390" fmla="*/ 39 w 12653"/>
              <a:gd name="connsiteY390" fmla="*/ 3528 h 4040"/>
              <a:gd name="connsiteX391" fmla="*/ 39 w 12653"/>
              <a:gd name="connsiteY391" fmla="*/ 3489 h 4040"/>
              <a:gd name="connsiteX392" fmla="*/ 80 w 12653"/>
              <a:gd name="connsiteY392" fmla="*/ 3489 h 4040"/>
              <a:gd name="connsiteX393" fmla="*/ 12574 w 12653"/>
              <a:gd name="connsiteY393" fmla="*/ 575 h 4040"/>
              <a:gd name="connsiteX394" fmla="*/ 12574 w 12653"/>
              <a:gd name="connsiteY394" fmla="*/ 536 h 4040"/>
              <a:gd name="connsiteX395" fmla="*/ 12615 w 12653"/>
              <a:gd name="connsiteY395" fmla="*/ 536 h 4040"/>
              <a:gd name="connsiteX396" fmla="*/ 12615 w 12653"/>
              <a:gd name="connsiteY396" fmla="*/ 575 h 4040"/>
              <a:gd name="connsiteX397" fmla="*/ 12574 w 12653"/>
              <a:gd name="connsiteY397" fmla="*/ 575 h 4040"/>
              <a:gd name="connsiteX0" fmla="*/ 12653 w 12653"/>
              <a:gd name="connsiteY0" fmla="*/ 182 h 4040"/>
              <a:gd name="connsiteX1" fmla="*/ 12653 w 12653"/>
              <a:gd name="connsiteY1" fmla="*/ 0 h 4040"/>
              <a:gd name="connsiteX2" fmla="*/ 12470 w 12653"/>
              <a:gd name="connsiteY2" fmla="*/ 0 h 4040"/>
              <a:gd name="connsiteX3" fmla="*/ 12470 w 12653"/>
              <a:gd name="connsiteY3" fmla="*/ 82 h 4040"/>
              <a:gd name="connsiteX4" fmla="*/ 12414 w 12653"/>
              <a:gd name="connsiteY4" fmla="*/ 82 h 4040"/>
              <a:gd name="connsiteX5" fmla="*/ 12414 w 12653"/>
              <a:gd name="connsiteY5" fmla="*/ 0 h 4040"/>
              <a:gd name="connsiteX6" fmla="*/ 12202 w 12653"/>
              <a:gd name="connsiteY6" fmla="*/ 0 h 4040"/>
              <a:gd name="connsiteX7" fmla="*/ 12202 w 12653"/>
              <a:gd name="connsiteY7" fmla="*/ 130 h 4040"/>
              <a:gd name="connsiteX8" fmla="*/ 12092 w 12653"/>
              <a:gd name="connsiteY8" fmla="*/ 130 h 4040"/>
              <a:gd name="connsiteX9" fmla="*/ 12092 w 12653"/>
              <a:gd name="connsiteY9" fmla="*/ 100 h 4040"/>
              <a:gd name="connsiteX10" fmla="*/ 12155 w 12653"/>
              <a:gd name="connsiteY10" fmla="*/ 100 h 4040"/>
              <a:gd name="connsiteX11" fmla="*/ 12155 w 12653"/>
              <a:gd name="connsiteY11" fmla="*/ 15 h 4040"/>
              <a:gd name="connsiteX12" fmla="*/ 12071 w 12653"/>
              <a:gd name="connsiteY12" fmla="*/ 15 h 4040"/>
              <a:gd name="connsiteX13" fmla="*/ 12071 w 12653"/>
              <a:gd name="connsiteY13" fmla="*/ 78 h 4040"/>
              <a:gd name="connsiteX14" fmla="*/ 12017 w 12653"/>
              <a:gd name="connsiteY14" fmla="*/ 78 h 4040"/>
              <a:gd name="connsiteX15" fmla="*/ 12017 w 12653"/>
              <a:gd name="connsiteY15" fmla="*/ 18 h 4040"/>
              <a:gd name="connsiteX16" fmla="*/ 637 w 12653"/>
              <a:gd name="connsiteY16" fmla="*/ 18 h 4040"/>
              <a:gd name="connsiteX17" fmla="*/ 637 w 12653"/>
              <a:gd name="connsiteY17" fmla="*/ 78 h 4040"/>
              <a:gd name="connsiteX18" fmla="*/ 583 w 12653"/>
              <a:gd name="connsiteY18" fmla="*/ 78 h 4040"/>
              <a:gd name="connsiteX19" fmla="*/ 583 w 12653"/>
              <a:gd name="connsiteY19" fmla="*/ 15 h 4040"/>
              <a:gd name="connsiteX20" fmla="*/ 499 w 12653"/>
              <a:gd name="connsiteY20" fmla="*/ 15 h 4040"/>
              <a:gd name="connsiteX21" fmla="*/ 499 w 12653"/>
              <a:gd name="connsiteY21" fmla="*/ 100 h 4040"/>
              <a:gd name="connsiteX22" fmla="*/ 561 w 12653"/>
              <a:gd name="connsiteY22" fmla="*/ 100 h 4040"/>
              <a:gd name="connsiteX23" fmla="*/ 561 w 12653"/>
              <a:gd name="connsiteY23" fmla="*/ 130 h 4040"/>
              <a:gd name="connsiteX24" fmla="*/ 451 w 12653"/>
              <a:gd name="connsiteY24" fmla="*/ 130 h 4040"/>
              <a:gd name="connsiteX25" fmla="*/ 451 w 12653"/>
              <a:gd name="connsiteY25" fmla="*/ 0 h 4040"/>
              <a:gd name="connsiteX26" fmla="*/ 240 w 12653"/>
              <a:gd name="connsiteY26" fmla="*/ 0 h 4040"/>
              <a:gd name="connsiteX27" fmla="*/ 240 w 12653"/>
              <a:gd name="connsiteY27" fmla="*/ 82 h 4040"/>
              <a:gd name="connsiteX28" fmla="*/ 184 w 12653"/>
              <a:gd name="connsiteY28" fmla="*/ 82 h 4040"/>
              <a:gd name="connsiteX29" fmla="*/ 184 w 12653"/>
              <a:gd name="connsiteY29" fmla="*/ 0 h 4040"/>
              <a:gd name="connsiteX30" fmla="*/ 0 w 12653"/>
              <a:gd name="connsiteY30" fmla="*/ 0 h 4040"/>
              <a:gd name="connsiteX31" fmla="*/ 0 w 12653"/>
              <a:gd name="connsiteY31" fmla="*/ 182 h 4040"/>
              <a:gd name="connsiteX32" fmla="*/ 82 w 12653"/>
              <a:gd name="connsiteY32" fmla="*/ 182 h 4040"/>
              <a:gd name="connsiteX33" fmla="*/ 82 w 12653"/>
              <a:gd name="connsiteY33" fmla="*/ 255 h 4040"/>
              <a:gd name="connsiteX34" fmla="*/ 2 w 12653"/>
              <a:gd name="connsiteY34" fmla="*/ 255 h 4040"/>
              <a:gd name="connsiteX35" fmla="*/ 2 w 12653"/>
              <a:gd name="connsiteY35" fmla="*/ 467 h 4040"/>
              <a:gd name="connsiteX36" fmla="*/ 132 w 12653"/>
              <a:gd name="connsiteY36" fmla="*/ 467 h 4040"/>
              <a:gd name="connsiteX37" fmla="*/ 132 w 12653"/>
              <a:gd name="connsiteY37" fmla="*/ 575 h 4040"/>
              <a:gd name="connsiteX38" fmla="*/ 102 w 12653"/>
              <a:gd name="connsiteY38" fmla="*/ 575 h 4040"/>
              <a:gd name="connsiteX39" fmla="*/ 102 w 12653"/>
              <a:gd name="connsiteY39" fmla="*/ 514 h 4040"/>
              <a:gd name="connsiteX40" fmla="*/ 17 w 12653"/>
              <a:gd name="connsiteY40" fmla="*/ 514 h 4040"/>
              <a:gd name="connsiteX41" fmla="*/ 17 w 12653"/>
              <a:gd name="connsiteY41" fmla="*/ 596 h 4040"/>
              <a:gd name="connsiteX42" fmla="*/ 80 w 12653"/>
              <a:gd name="connsiteY42" fmla="*/ 596 h 4040"/>
              <a:gd name="connsiteX43" fmla="*/ 80 w 12653"/>
              <a:gd name="connsiteY43" fmla="*/ 652 h 4040"/>
              <a:gd name="connsiteX44" fmla="*/ 20 w 12653"/>
              <a:gd name="connsiteY44" fmla="*/ 652 h 4040"/>
              <a:gd name="connsiteX45" fmla="*/ 20 w 12653"/>
              <a:gd name="connsiteY45" fmla="*/ 2708 h 4040"/>
              <a:gd name="connsiteX46" fmla="*/ 80 w 12653"/>
              <a:gd name="connsiteY46" fmla="*/ 2708 h 4040"/>
              <a:gd name="connsiteX47" fmla="*/ 80 w 12653"/>
              <a:gd name="connsiteY47" fmla="*/ 2765 h 4040"/>
              <a:gd name="connsiteX48" fmla="*/ 17 w 12653"/>
              <a:gd name="connsiteY48" fmla="*/ 2765 h 4040"/>
              <a:gd name="connsiteX49" fmla="*/ 17 w 12653"/>
              <a:gd name="connsiteY49" fmla="*/ 2847 h 4040"/>
              <a:gd name="connsiteX50" fmla="*/ 102 w 12653"/>
              <a:gd name="connsiteY50" fmla="*/ 2847 h 4040"/>
              <a:gd name="connsiteX51" fmla="*/ 102 w 12653"/>
              <a:gd name="connsiteY51" fmla="*/ 2786 h 4040"/>
              <a:gd name="connsiteX52" fmla="*/ 132 w 12653"/>
              <a:gd name="connsiteY52" fmla="*/ 2786 h 4040"/>
              <a:gd name="connsiteX53" fmla="*/ 132 w 12653"/>
              <a:gd name="connsiteY53" fmla="*/ 2894 h 4040"/>
              <a:gd name="connsiteX54" fmla="*/ 2 w 12653"/>
              <a:gd name="connsiteY54" fmla="*/ 2894 h 4040"/>
              <a:gd name="connsiteX55" fmla="*/ 2 w 12653"/>
              <a:gd name="connsiteY55" fmla="*/ 3106 h 4040"/>
              <a:gd name="connsiteX56" fmla="*/ 82 w 12653"/>
              <a:gd name="connsiteY56" fmla="*/ 3106 h 4040"/>
              <a:gd name="connsiteX57" fmla="*/ 82 w 12653"/>
              <a:gd name="connsiteY57" fmla="*/ 3179 h 4040"/>
              <a:gd name="connsiteX58" fmla="*/ 0 w 12653"/>
              <a:gd name="connsiteY58" fmla="*/ 3179 h 4040"/>
              <a:gd name="connsiteX59" fmla="*/ 0 w 12653"/>
              <a:gd name="connsiteY59" fmla="*/ 3360 h 4040"/>
              <a:gd name="connsiteX60" fmla="*/ 184 w 12653"/>
              <a:gd name="connsiteY60" fmla="*/ 3360 h 4040"/>
              <a:gd name="connsiteX61" fmla="*/ 184 w 12653"/>
              <a:gd name="connsiteY61" fmla="*/ 3278 h 4040"/>
              <a:gd name="connsiteX62" fmla="*/ 240 w 12653"/>
              <a:gd name="connsiteY62" fmla="*/ 3278 h 4040"/>
              <a:gd name="connsiteX63" fmla="*/ 240 w 12653"/>
              <a:gd name="connsiteY63" fmla="*/ 3360 h 4040"/>
              <a:gd name="connsiteX64" fmla="*/ 451 w 12653"/>
              <a:gd name="connsiteY64" fmla="*/ 3360 h 4040"/>
              <a:gd name="connsiteX65" fmla="*/ 451 w 12653"/>
              <a:gd name="connsiteY65" fmla="*/ 3231 h 4040"/>
              <a:gd name="connsiteX66" fmla="*/ 561 w 12653"/>
              <a:gd name="connsiteY66" fmla="*/ 3231 h 4040"/>
              <a:gd name="connsiteX67" fmla="*/ 561 w 12653"/>
              <a:gd name="connsiteY67" fmla="*/ 3261 h 4040"/>
              <a:gd name="connsiteX68" fmla="*/ 499 w 12653"/>
              <a:gd name="connsiteY68" fmla="*/ 3261 h 4040"/>
              <a:gd name="connsiteX69" fmla="*/ 499 w 12653"/>
              <a:gd name="connsiteY69" fmla="*/ 3345 h 4040"/>
              <a:gd name="connsiteX70" fmla="*/ 583 w 12653"/>
              <a:gd name="connsiteY70" fmla="*/ 3345 h 4040"/>
              <a:gd name="connsiteX71" fmla="*/ 583 w 12653"/>
              <a:gd name="connsiteY71" fmla="*/ 3283 h 4040"/>
              <a:gd name="connsiteX72" fmla="*/ 637 w 12653"/>
              <a:gd name="connsiteY72" fmla="*/ 3283 h 4040"/>
              <a:gd name="connsiteX73" fmla="*/ 637 w 12653"/>
              <a:gd name="connsiteY73" fmla="*/ 3343 h 4040"/>
              <a:gd name="connsiteX74" fmla="*/ 12017 w 12653"/>
              <a:gd name="connsiteY74" fmla="*/ 3343 h 4040"/>
              <a:gd name="connsiteX75" fmla="*/ 12017 w 12653"/>
              <a:gd name="connsiteY75" fmla="*/ 3283 h 4040"/>
              <a:gd name="connsiteX76" fmla="*/ 12071 w 12653"/>
              <a:gd name="connsiteY76" fmla="*/ 3283 h 4040"/>
              <a:gd name="connsiteX77" fmla="*/ 12071 w 12653"/>
              <a:gd name="connsiteY77" fmla="*/ 3345 h 4040"/>
              <a:gd name="connsiteX78" fmla="*/ 12155 w 12653"/>
              <a:gd name="connsiteY78" fmla="*/ 3345 h 4040"/>
              <a:gd name="connsiteX79" fmla="*/ 12155 w 12653"/>
              <a:gd name="connsiteY79" fmla="*/ 3261 h 4040"/>
              <a:gd name="connsiteX80" fmla="*/ 12092 w 12653"/>
              <a:gd name="connsiteY80" fmla="*/ 3261 h 4040"/>
              <a:gd name="connsiteX81" fmla="*/ 12092 w 12653"/>
              <a:gd name="connsiteY81" fmla="*/ 3231 h 4040"/>
              <a:gd name="connsiteX82" fmla="*/ 12202 w 12653"/>
              <a:gd name="connsiteY82" fmla="*/ 3231 h 4040"/>
              <a:gd name="connsiteX83" fmla="*/ 12202 w 12653"/>
              <a:gd name="connsiteY83" fmla="*/ 3360 h 4040"/>
              <a:gd name="connsiteX84" fmla="*/ 12414 w 12653"/>
              <a:gd name="connsiteY84" fmla="*/ 3360 h 4040"/>
              <a:gd name="connsiteX85" fmla="*/ 12414 w 12653"/>
              <a:gd name="connsiteY85" fmla="*/ 3278 h 4040"/>
              <a:gd name="connsiteX86" fmla="*/ 12470 w 12653"/>
              <a:gd name="connsiteY86" fmla="*/ 3278 h 4040"/>
              <a:gd name="connsiteX87" fmla="*/ 12470 w 12653"/>
              <a:gd name="connsiteY87" fmla="*/ 3360 h 4040"/>
              <a:gd name="connsiteX88" fmla="*/ 12653 w 12653"/>
              <a:gd name="connsiteY88" fmla="*/ 3360 h 4040"/>
              <a:gd name="connsiteX89" fmla="*/ 12653 w 12653"/>
              <a:gd name="connsiteY89" fmla="*/ 3179 h 4040"/>
              <a:gd name="connsiteX90" fmla="*/ 12571 w 12653"/>
              <a:gd name="connsiteY90" fmla="*/ 3179 h 4040"/>
              <a:gd name="connsiteX91" fmla="*/ 12571 w 12653"/>
              <a:gd name="connsiteY91" fmla="*/ 3106 h 4040"/>
              <a:gd name="connsiteX92" fmla="*/ 12651 w 12653"/>
              <a:gd name="connsiteY92" fmla="*/ 3106 h 4040"/>
              <a:gd name="connsiteX93" fmla="*/ 12651 w 12653"/>
              <a:gd name="connsiteY93" fmla="*/ 2894 h 4040"/>
              <a:gd name="connsiteX94" fmla="*/ 12522 w 12653"/>
              <a:gd name="connsiteY94" fmla="*/ 2894 h 4040"/>
              <a:gd name="connsiteX95" fmla="*/ 12522 w 12653"/>
              <a:gd name="connsiteY95" fmla="*/ 2786 h 4040"/>
              <a:gd name="connsiteX96" fmla="*/ 12552 w 12653"/>
              <a:gd name="connsiteY96" fmla="*/ 2786 h 4040"/>
              <a:gd name="connsiteX97" fmla="*/ 12552 w 12653"/>
              <a:gd name="connsiteY97" fmla="*/ 2847 h 4040"/>
              <a:gd name="connsiteX98" fmla="*/ 12636 w 12653"/>
              <a:gd name="connsiteY98" fmla="*/ 2847 h 4040"/>
              <a:gd name="connsiteX99" fmla="*/ 12636 w 12653"/>
              <a:gd name="connsiteY99" fmla="*/ 2765 h 4040"/>
              <a:gd name="connsiteX100" fmla="*/ 12574 w 12653"/>
              <a:gd name="connsiteY100" fmla="*/ 2765 h 4040"/>
              <a:gd name="connsiteX101" fmla="*/ 12574 w 12653"/>
              <a:gd name="connsiteY101" fmla="*/ 2708 h 4040"/>
              <a:gd name="connsiteX102" fmla="*/ 12634 w 12653"/>
              <a:gd name="connsiteY102" fmla="*/ 2708 h 4040"/>
              <a:gd name="connsiteX103" fmla="*/ 12634 w 12653"/>
              <a:gd name="connsiteY103" fmla="*/ 652 h 4040"/>
              <a:gd name="connsiteX104" fmla="*/ 12574 w 12653"/>
              <a:gd name="connsiteY104" fmla="*/ 652 h 4040"/>
              <a:gd name="connsiteX105" fmla="*/ 12574 w 12653"/>
              <a:gd name="connsiteY105" fmla="*/ 596 h 4040"/>
              <a:gd name="connsiteX106" fmla="*/ 12636 w 12653"/>
              <a:gd name="connsiteY106" fmla="*/ 596 h 4040"/>
              <a:gd name="connsiteX107" fmla="*/ 12636 w 12653"/>
              <a:gd name="connsiteY107" fmla="*/ 514 h 4040"/>
              <a:gd name="connsiteX108" fmla="*/ 12552 w 12653"/>
              <a:gd name="connsiteY108" fmla="*/ 514 h 4040"/>
              <a:gd name="connsiteX109" fmla="*/ 12552 w 12653"/>
              <a:gd name="connsiteY109" fmla="*/ 575 h 4040"/>
              <a:gd name="connsiteX110" fmla="*/ 12522 w 12653"/>
              <a:gd name="connsiteY110" fmla="*/ 575 h 4040"/>
              <a:gd name="connsiteX111" fmla="*/ 12522 w 12653"/>
              <a:gd name="connsiteY111" fmla="*/ 467 h 4040"/>
              <a:gd name="connsiteX112" fmla="*/ 12651 w 12653"/>
              <a:gd name="connsiteY112" fmla="*/ 467 h 4040"/>
              <a:gd name="connsiteX113" fmla="*/ 12651 w 12653"/>
              <a:gd name="connsiteY113" fmla="*/ 255 h 4040"/>
              <a:gd name="connsiteX114" fmla="*/ 12571 w 12653"/>
              <a:gd name="connsiteY114" fmla="*/ 255 h 4040"/>
              <a:gd name="connsiteX115" fmla="*/ 12571 w 12653"/>
              <a:gd name="connsiteY115" fmla="*/ 182 h 4040"/>
              <a:gd name="connsiteX116" fmla="*/ 12653 w 12653"/>
              <a:gd name="connsiteY116" fmla="*/ 182 h 4040"/>
              <a:gd name="connsiteX117" fmla="*/ 561 w 12653"/>
              <a:gd name="connsiteY117" fmla="*/ 3283 h 4040"/>
              <a:gd name="connsiteX118" fmla="*/ 561 w 12653"/>
              <a:gd name="connsiteY118" fmla="*/ 3324 h 4040"/>
              <a:gd name="connsiteX119" fmla="*/ 520 w 12653"/>
              <a:gd name="connsiteY119" fmla="*/ 3324 h 4040"/>
              <a:gd name="connsiteX120" fmla="*/ 520 w 12653"/>
              <a:gd name="connsiteY120" fmla="*/ 3283 h 4040"/>
              <a:gd name="connsiteX121" fmla="*/ 561 w 12653"/>
              <a:gd name="connsiteY121" fmla="*/ 3283 h 4040"/>
              <a:gd name="connsiteX122" fmla="*/ 12092 w 12653"/>
              <a:gd name="connsiteY122" fmla="*/ 78 h 4040"/>
              <a:gd name="connsiteX123" fmla="*/ 12092 w 12653"/>
              <a:gd name="connsiteY123" fmla="*/ 37 h 4040"/>
              <a:gd name="connsiteX124" fmla="*/ 12133 w 12653"/>
              <a:gd name="connsiteY124" fmla="*/ 37 h 4040"/>
              <a:gd name="connsiteX125" fmla="*/ 12133 w 12653"/>
              <a:gd name="connsiteY125" fmla="*/ 78 h 4040"/>
              <a:gd name="connsiteX126" fmla="*/ 12092 w 12653"/>
              <a:gd name="connsiteY126" fmla="*/ 78 h 4040"/>
              <a:gd name="connsiteX127" fmla="*/ 12574 w 12653"/>
              <a:gd name="connsiteY127" fmla="*/ 2825 h 4040"/>
              <a:gd name="connsiteX128" fmla="*/ 12574 w 12653"/>
              <a:gd name="connsiteY128" fmla="*/ 2786 h 4040"/>
              <a:gd name="connsiteX129" fmla="*/ 12615 w 12653"/>
              <a:gd name="connsiteY129" fmla="*/ 2786 h 4040"/>
              <a:gd name="connsiteX130" fmla="*/ 12615 w 12653"/>
              <a:gd name="connsiteY130" fmla="*/ 2825 h 4040"/>
              <a:gd name="connsiteX131" fmla="*/ 12574 w 12653"/>
              <a:gd name="connsiteY131" fmla="*/ 2825 h 4040"/>
              <a:gd name="connsiteX132" fmla="*/ 12492 w 12653"/>
              <a:gd name="connsiteY132" fmla="*/ 3339 h 4040"/>
              <a:gd name="connsiteX133" fmla="*/ 12492 w 12653"/>
              <a:gd name="connsiteY133" fmla="*/ 3278 h 4040"/>
              <a:gd name="connsiteX134" fmla="*/ 12571 w 12653"/>
              <a:gd name="connsiteY134" fmla="*/ 3278 h 4040"/>
              <a:gd name="connsiteX135" fmla="*/ 12571 w 12653"/>
              <a:gd name="connsiteY135" fmla="*/ 3201 h 4040"/>
              <a:gd name="connsiteX136" fmla="*/ 12630 w 12653"/>
              <a:gd name="connsiteY136" fmla="*/ 3201 h 4040"/>
              <a:gd name="connsiteX137" fmla="*/ 12630 w 12653"/>
              <a:gd name="connsiteY137" fmla="*/ 3339 h 4040"/>
              <a:gd name="connsiteX138" fmla="*/ 12492 w 12653"/>
              <a:gd name="connsiteY138" fmla="*/ 3339 h 4040"/>
              <a:gd name="connsiteX139" fmla="*/ 12492 w 12653"/>
              <a:gd name="connsiteY139" fmla="*/ 3259 h 4040"/>
              <a:gd name="connsiteX140" fmla="*/ 12492 w 12653"/>
              <a:gd name="connsiteY140" fmla="*/ 3201 h 4040"/>
              <a:gd name="connsiteX141" fmla="*/ 12552 w 12653"/>
              <a:gd name="connsiteY141" fmla="*/ 3201 h 4040"/>
              <a:gd name="connsiteX142" fmla="*/ 12552 w 12653"/>
              <a:gd name="connsiteY142" fmla="*/ 3259 h 4040"/>
              <a:gd name="connsiteX143" fmla="*/ 12492 w 12653"/>
              <a:gd name="connsiteY143" fmla="*/ 3259 h 4040"/>
              <a:gd name="connsiteX144" fmla="*/ 12487 w 12653"/>
              <a:gd name="connsiteY144" fmla="*/ 3084 h 4040"/>
              <a:gd name="connsiteX145" fmla="*/ 12487 w 12653"/>
              <a:gd name="connsiteY145" fmla="*/ 3021 h 4040"/>
              <a:gd name="connsiteX146" fmla="*/ 12552 w 12653"/>
              <a:gd name="connsiteY146" fmla="*/ 3021 h 4040"/>
              <a:gd name="connsiteX147" fmla="*/ 12552 w 12653"/>
              <a:gd name="connsiteY147" fmla="*/ 3084 h 4040"/>
              <a:gd name="connsiteX148" fmla="*/ 12487 w 12653"/>
              <a:gd name="connsiteY148" fmla="*/ 3084 h 4040"/>
              <a:gd name="connsiteX149" fmla="*/ 12552 w 12653"/>
              <a:gd name="connsiteY149" fmla="*/ 3106 h 4040"/>
              <a:gd name="connsiteX150" fmla="*/ 12552 w 12653"/>
              <a:gd name="connsiteY150" fmla="*/ 3177 h 4040"/>
              <a:gd name="connsiteX151" fmla="*/ 12487 w 12653"/>
              <a:gd name="connsiteY151" fmla="*/ 3177 h 4040"/>
              <a:gd name="connsiteX152" fmla="*/ 12487 w 12653"/>
              <a:gd name="connsiteY152" fmla="*/ 3106 h 4040"/>
              <a:gd name="connsiteX153" fmla="*/ 12552 w 12653"/>
              <a:gd name="connsiteY153" fmla="*/ 3106 h 4040"/>
              <a:gd name="connsiteX154" fmla="*/ 12470 w 12653"/>
              <a:gd name="connsiteY154" fmla="*/ 3196 h 4040"/>
              <a:gd name="connsiteX155" fmla="*/ 12470 w 12653"/>
              <a:gd name="connsiteY155" fmla="*/ 3259 h 4040"/>
              <a:gd name="connsiteX156" fmla="*/ 12414 w 12653"/>
              <a:gd name="connsiteY156" fmla="*/ 3259 h 4040"/>
              <a:gd name="connsiteX157" fmla="*/ 12414 w 12653"/>
              <a:gd name="connsiteY157" fmla="*/ 3196 h 4040"/>
              <a:gd name="connsiteX158" fmla="*/ 12470 w 12653"/>
              <a:gd name="connsiteY158" fmla="*/ 3196 h 4040"/>
              <a:gd name="connsiteX159" fmla="*/ 12470 w 12653"/>
              <a:gd name="connsiteY159" fmla="*/ 3106 h 4040"/>
              <a:gd name="connsiteX160" fmla="*/ 12470 w 12653"/>
              <a:gd name="connsiteY160" fmla="*/ 3177 h 4040"/>
              <a:gd name="connsiteX161" fmla="*/ 12414 w 12653"/>
              <a:gd name="connsiteY161" fmla="*/ 3177 h 4040"/>
              <a:gd name="connsiteX162" fmla="*/ 12414 w 12653"/>
              <a:gd name="connsiteY162" fmla="*/ 3106 h 4040"/>
              <a:gd name="connsiteX163" fmla="*/ 12470 w 12653"/>
              <a:gd name="connsiteY163" fmla="*/ 3106 h 4040"/>
              <a:gd name="connsiteX164" fmla="*/ 12092 w 12653"/>
              <a:gd name="connsiteY164" fmla="*/ 3324 h 4040"/>
              <a:gd name="connsiteX165" fmla="*/ 12092 w 12653"/>
              <a:gd name="connsiteY165" fmla="*/ 3283 h 4040"/>
              <a:gd name="connsiteX166" fmla="*/ 12133 w 12653"/>
              <a:gd name="connsiteY166" fmla="*/ 3283 h 4040"/>
              <a:gd name="connsiteX167" fmla="*/ 12133 w 12653"/>
              <a:gd name="connsiteY167" fmla="*/ 3324 h 4040"/>
              <a:gd name="connsiteX168" fmla="*/ 12092 w 12653"/>
              <a:gd name="connsiteY168" fmla="*/ 3324 h 4040"/>
              <a:gd name="connsiteX169" fmla="*/ 240 w 12653"/>
              <a:gd name="connsiteY169" fmla="*/ 3196 h 4040"/>
              <a:gd name="connsiteX170" fmla="*/ 240 w 12653"/>
              <a:gd name="connsiteY170" fmla="*/ 3259 h 4040"/>
              <a:gd name="connsiteX171" fmla="*/ 184 w 12653"/>
              <a:gd name="connsiteY171" fmla="*/ 3259 h 4040"/>
              <a:gd name="connsiteX172" fmla="*/ 184 w 12653"/>
              <a:gd name="connsiteY172" fmla="*/ 3196 h 4040"/>
              <a:gd name="connsiteX173" fmla="*/ 240 w 12653"/>
              <a:gd name="connsiteY173" fmla="*/ 3196 h 4040"/>
              <a:gd name="connsiteX174" fmla="*/ 240 w 12653"/>
              <a:gd name="connsiteY174" fmla="*/ 3106 h 4040"/>
              <a:gd name="connsiteX175" fmla="*/ 240 w 12653"/>
              <a:gd name="connsiteY175" fmla="*/ 3177 h 4040"/>
              <a:gd name="connsiteX176" fmla="*/ 184 w 12653"/>
              <a:gd name="connsiteY176" fmla="*/ 3177 h 4040"/>
              <a:gd name="connsiteX177" fmla="*/ 184 w 12653"/>
              <a:gd name="connsiteY177" fmla="*/ 3106 h 4040"/>
              <a:gd name="connsiteX178" fmla="*/ 240 w 12653"/>
              <a:gd name="connsiteY178" fmla="*/ 3106 h 4040"/>
              <a:gd name="connsiteX179" fmla="*/ 102 w 12653"/>
              <a:gd name="connsiteY179" fmla="*/ 3084 h 4040"/>
              <a:gd name="connsiteX180" fmla="*/ 102 w 12653"/>
              <a:gd name="connsiteY180" fmla="*/ 3021 h 4040"/>
              <a:gd name="connsiteX181" fmla="*/ 166 w 12653"/>
              <a:gd name="connsiteY181" fmla="*/ 3021 h 4040"/>
              <a:gd name="connsiteX182" fmla="*/ 166 w 12653"/>
              <a:gd name="connsiteY182" fmla="*/ 3084 h 4040"/>
              <a:gd name="connsiteX183" fmla="*/ 102 w 12653"/>
              <a:gd name="connsiteY183" fmla="*/ 3084 h 4040"/>
              <a:gd name="connsiteX184" fmla="*/ 102 w 12653"/>
              <a:gd name="connsiteY184" fmla="*/ 3177 h 4040"/>
              <a:gd name="connsiteX185" fmla="*/ 102 w 12653"/>
              <a:gd name="connsiteY185" fmla="*/ 3106 h 4040"/>
              <a:gd name="connsiteX186" fmla="*/ 166 w 12653"/>
              <a:gd name="connsiteY186" fmla="*/ 3106 h 4040"/>
              <a:gd name="connsiteX187" fmla="*/ 166 w 12653"/>
              <a:gd name="connsiteY187" fmla="*/ 3177 h 4040"/>
              <a:gd name="connsiteX188" fmla="*/ 102 w 12653"/>
              <a:gd name="connsiteY188" fmla="*/ 3177 h 4040"/>
              <a:gd name="connsiteX189" fmla="*/ 102 w 12653"/>
              <a:gd name="connsiteY189" fmla="*/ 3259 h 4040"/>
              <a:gd name="connsiteX190" fmla="*/ 102 w 12653"/>
              <a:gd name="connsiteY190" fmla="*/ 3201 h 4040"/>
              <a:gd name="connsiteX191" fmla="*/ 162 w 12653"/>
              <a:gd name="connsiteY191" fmla="*/ 3201 h 4040"/>
              <a:gd name="connsiteX192" fmla="*/ 162 w 12653"/>
              <a:gd name="connsiteY192" fmla="*/ 3259 h 4040"/>
              <a:gd name="connsiteX193" fmla="*/ 102 w 12653"/>
              <a:gd name="connsiteY193" fmla="*/ 3259 h 4040"/>
              <a:gd name="connsiteX194" fmla="*/ 162 w 12653"/>
              <a:gd name="connsiteY194" fmla="*/ 3278 h 4040"/>
              <a:gd name="connsiteX195" fmla="*/ 162 w 12653"/>
              <a:gd name="connsiteY195" fmla="*/ 3339 h 4040"/>
              <a:gd name="connsiteX196" fmla="*/ 24 w 12653"/>
              <a:gd name="connsiteY196" fmla="*/ 3339 h 4040"/>
              <a:gd name="connsiteX197" fmla="*/ 24 w 12653"/>
              <a:gd name="connsiteY197" fmla="*/ 3201 h 4040"/>
              <a:gd name="connsiteX198" fmla="*/ 82 w 12653"/>
              <a:gd name="connsiteY198" fmla="*/ 3201 h 4040"/>
              <a:gd name="connsiteX199" fmla="*/ 82 w 12653"/>
              <a:gd name="connsiteY199" fmla="*/ 3278 h 4040"/>
              <a:gd name="connsiteX200" fmla="*/ 162 w 12653"/>
              <a:gd name="connsiteY200" fmla="*/ 3278 h 4040"/>
              <a:gd name="connsiteX201" fmla="*/ 80 w 12653"/>
              <a:gd name="connsiteY201" fmla="*/ 536 h 4040"/>
              <a:gd name="connsiteX202" fmla="*/ 80 w 12653"/>
              <a:gd name="connsiteY202" fmla="*/ 575 h 4040"/>
              <a:gd name="connsiteX203" fmla="*/ 39 w 12653"/>
              <a:gd name="connsiteY203" fmla="*/ 575 h 4040"/>
              <a:gd name="connsiteX204" fmla="*/ 39 w 12653"/>
              <a:gd name="connsiteY204" fmla="*/ 536 h 4040"/>
              <a:gd name="connsiteX205" fmla="*/ 80 w 12653"/>
              <a:gd name="connsiteY205" fmla="*/ 536 h 4040"/>
              <a:gd name="connsiteX206" fmla="*/ 162 w 12653"/>
              <a:gd name="connsiteY206" fmla="*/ 22 h 4040"/>
              <a:gd name="connsiteX207" fmla="*/ 162 w 12653"/>
              <a:gd name="connsiteY207" fmla="*/ 82 h 4040"/>
              <a:gd name="connsiteX208" fmla="*/ 82 w 12653"/>
              <a:gd name="connsiteY208" fmla="*/ 82 h 4040"/>
              <a:gd name="connsiteX209" fmla="*/ 82 w 12653"/>
              <a:gd name="connsiteY209" fmla="*/ 160 h 4040"/>
              <a:gd name="connsiteX210" fmla="*/ 24 w 12653"/>
              <a:gd name="connsiteY210" fmla="*/ 160 h 4040"/>
              <a:gd name="connsiteX211" fmla="*/ 24 w 12653"/>
              <a:gd name="connsiteY211" fmla="*/ 22 h 4040"/>
              <a:gd name="connsiteX212" fmla="*/ 162 w 12653"/>
              <a:gd name="connsiteY212" fmla="*/ 22 h 4040"/>
              <a:gd name="connsiteX213" fmla="*/ 162 w 12653"/>
              <a:gd name="connsiteY213" fmla="*/ 102 h 4040"/>
              <a:gd name="connsiteX214" fmla="*/ 162 w 12653"/>
              <a:gd name="connsiteY214" fmla="*/ 160 h 4040"/>
              <a:gd name="connsiteX215" fmla="*/ 102 w 12653"/>
              <a:gd name="connsiteY215" fmla="*/ 160 h 4040"/>
              <a:gd name="connsiteX216" fmla="*/ 102 w 12653"/>
              <a:gd name="connsiteY216" fmla="*/ 102 h 4040"/>
              <a:gd name="connsiteX217" fmla="*/ 162 w 12653"/>
              <a:gd name="connsiteY217" fmla="*/ 102 h 4040"/>
              <a:gd name="connsiteX218" fmla="*/ 166 w 12653"/>
              <a:gd name="connsiteY218" fmla="*/ 277 h 4040"/>
              <a:gd name="connsiteX219" fmla="*/ 166 w 12653"/>
              <a:gd name="connsiteY219" fmla="*/ 339 h 4040"/>
              <a:gd name="connsiteX220" fmla="*/ 102 w 12653"/>
              <a:gd name="connsiteY220" fmla="*/ 339 h 4040"/>
              <a:gd name="connsiteX221" fmla="*/ 102 w 12653"/>
              <a:gd name="connsiteY221" fmla="*/ 277 h 4040"/>
              <a:gd name="connsiteX222" fmla="*/ 166 w 12653"/>
              <a:gd name="connsiteY222" fmla="*/ 277 h 4040"/>
              <a:gd name="connsiteX223" fmla="*/ 102 w 12653"/>
              <a:gd name="connsiteY223" fmla="*/ 255 h 4040"/>
              <a:gd name="connsiteX224" fmla="*/ 102 w 12653"/>
              <a:gd name="connsiteY224" fmla="*/ 184 h 4040"/>
              <a:gd name="connsiteX225" fmla="*/ 166 w 12653"/>
              <a:gd name="connsiteY225" fmla="*/ 184 h 4040"/>
              <a:gd name="connsiteX226" fmla="*/ 166 w 12653"/>
              <a:gd name="connsiteY226" fmla="*/ 255 h 4040"/>
              <a:gd name="connsiteX227" fmla="*/ 102 w 12653"/>
              <a:gd name="connsiteY227" fmla="*/ 255 h 4040"/>
              <a:gd name="connsiteX228" fmla="*/ 184 w 12653"/>
              <a:gd name="connsiteY228" fmla="*/ 255 h 4040"/>
              <a:gd name="connsiteX229" fmla="*/ 184 w 12653"/>
              <a:gd name="connsiteY229" fmla="*/ 184 h 4040"/>
              <a:gd name="connsiteX230" fmla="*/ 240 w 12653"/>
              <a:gd name="connsiteY230" fmla="*/ 184 h 4040"/>
              <a:gd name="connsiteX231" fmla="*/ 240 w 12653"/>
              <a:gd name="connsiteY231" fmla="*/ 255 h 4040"/>
              <a:gd name="connsiteX232" fmla="*/ 184 w 12653"/>
              <a:gd name="connsiteY232" fmla="*/ 255 h 4040"/>
              <a:gd name="connsiteX233" fmla="*/ 184 w 12653"/>
              <a:gd name="connsiteY233" fmla="*/ 164 h 4040"/>
              <a:gd name="connsiteX234" fmla="*/ 184 w 12653"/>
              <a:gd name="connsiteY234" fmla="*/ 102 h 4040"/>
              <a:gd name="connsiteX235" fmla="*/ 240 w 12653"/>
              <a:gd name="connsiteY235" fmla="*/ 102 h 4040"/>
              <a:gd name="connsiteX236" fmla="*/ 240 w 12653"/>
              <a:gd name="connsiteY236" fmla="*/ 164 h 4040"/>
              <a:gd name="connsiteX237" fmla="*/ 184 w 12653"/>
              <a:gd name="connsiteY237" fmla="*/ 164 h 4040"/>
              <a:gd name="connsiteX238" fmla="*/ 561 w 12653"/>
              <a:gd name="connsiteY238" fmla="*/ 37 h 4040"/>
              <a:gd name="connsiteX239" fmla="*/ 561 w 12653"/>
              <a:gd name="connsiteY239" fmla="*/ 78 h 4040"/>
              <a:gd name="connsiteX240" fmla="*/ 520 w 12653"/>
              <a:gd name="connsiteY240" fmla="*/ 78 h 4040"/>
              <a:gd name="connsiteX241" fmla="*/ 520 w 12653"/>
              <a:gd name="connsiteY241" fmla="*/ 37 h 4040"/>
              <a:gd name="connsiteX242" fmla="*/ 561 w 12653"/>
              <a:gd name="connsiteY242" fmla="*/ 37 h 4040"/>
              <a:gd name="connsiteX243" fmla="*/ 12414 w 12653"/>
              <a:gd name="connsiteY243" fmla="*/ 164 h 4040"/>
              <a:gd name="connsiteX244" fmla="*/ 12414 w 12653"/>
              <a:gd name="connsiteY244" fmla="*/ 102 h 4040"/>
              <a:gd name="connsiteX245" fmla="*/ 12470 w 12653"/>
              <a:gd name="connsiteY245" fmla="*/ 102 h 4040"/>
              <a:gd name="connsiteX246" fmla="*/ 12470 w 12653"/>
              <a:gd name="connsiteY246" fmla="*/ 164 h 4040"/>
              <a:gd name="connsiteX247" fmla="*/ 12414 w 12653"/>
              <a:gd name="connsiteY247" fmla="*/ 164 h 4040"/>
              <a:gd name="connsiteX248" fmla="*/ 12414 w 12653"/>
              <a:gd name="connsiteY248" fmla="*/ 255 h 4040"/>
              <a:gd name="connsiteX249" fmla="*/ 12414 w 12653"/>
              <a:gd name="connsiteY249" fmla="*/ 184 h 4040"/>
              <a:gd name="connsiteX250" fmla="*/ 12470 w 12653"/>
              <a:gd name="connsiteY250" fmla="*/ 184 h 4040"/>
              <a:gd name="connsiteX251" fmla="*/ 12470 w 12653"/>
              <a:gd name="connsiteY251" fmla="*/ 255 h 4040"/>
              <a:gd name="connsiteX252" fmla="*/ 12414 w 12653"/>
              <a:gd name="connsiteY252" fmla="*/ 255 h 4040"/>
              <a:gd name="connsiteX253" fmla="*/ 12552 w 12653"/>
              <a:gd name="connsiteY253" fmla="*/ 596 h 4040"/>
              <a:gd name="connsiteX254" fmla="*/ 12552 w 12653"/>
              <a:gd name="connsiteY254" fmla="*/ 674 h 4040"/>
              <a:gd name="connsiteX255" fmla="*/ 12612 w 12653"/>
              <a:gd name="connsiteY255" fmla="*/ 674 h 4040"/>
              <a:gd name="connsiteX256" fmla="*/ 12612 w 12653"/>
              <a:gd name="connsiteY256" fmla="*/ 2687 h 4040"/>
              <a:gd name="connsiteX257" fmla="*/ 12552 w 12653"/>
              <a:gd name="connsiteY257" fmla="*/ 2687 h 4040"/>
              <a:gd name="connsiteX258" fmla="*/ 12552 w 12653"/>
              <a:gd name="connsiteY258" fmla="*/ 2765 h 4040"/>
              <a:gd name="connsiteX259" fmla="*/ 12500 w 12653"/>
              <a:gd name="connsiteY259" fmla="*/ 2765 h 4040"/>
              <a:gd name="connsiteX260" fmla="*/ 12500 w 12653"/>
              <a:gd name="connsiteY260" fmla="*/ 2916 h 4040"/>
              <a:gd name="connsiteX261" fmla="*/ 12628 w 12653"/>
              <a:gd name="connsiteY261" fmla="*/ 2916 h 4040"/>
              <a:gd name="connsiteX262" fmla="*/ 12628 w 12653"/>
              <a:gd name="connsiteY262" fmla="*/ 3084 h 4040"/>
              <a:gd name="connsiteX263" fmla="*/ 12571 w 12653"/>
              <a:gd name="connsiteY263" fmla="*/ 3084 h 4040"/>
              <a:gd name="connsiteX264" fmla="*/ 12571 w 12653"/>
              <a:gd name="connsiteY264" fmla="*/ 3002 h 4040"/>
              <a:gd name="connsiteX265" fmla="*/ 12470 w 12653"/>
              <a:gd name="connsiteY265" fmla="*/ 3002 h 4040"/>
              <a:gd name="connsiteX266" fmla="*/ 12470 w 12653"/>
              <a:gd name="connsiteY266" fmla="*/ 3084 h 4040"/>
              <a:gd name="connsiteX267" fmla="*/ 12392 w 12653"/>
              <a:gd name="connsiteY267" fmla="*/ 3084 h 4040"/>
              <a:gd name="connsiteX268" fmla="*/ 12392 w 12653"/>
              <a:gd name="connsiteY268" fmla="*/ 3177 h 4040"/>
              <a:gd name="connsiteX269" fmla="*/ 12300 w 12653"/>
              <a:gd name="connsiteY269" fmla="*/ 3177 h 4040"/>
              <a:gd name="connsiteX270" fmla="*/ 12300 w 12653"/>
              <a:gd name="connsiteY270" fmla="*/ 3278 h 4040"/>
              <a:gd name="connsiteX271" fmla="*/ 12392 w 12653"/>
              <a:gd name="connsiteY271" fmla="*/ 3278 h 4040"/>
              <a:gd name="connsiteX272" fmla="*/ 12392 w 12653"/>
              <a:gd name="connsiteY272" fmla="*/ 3337 h 4040"/>
              <a:gd name="connsiteX273" fmla="*/ 12224 w 12653"/>
              <a:gd name="connsiteY273" fmla="*/ 3337 h 4040"/>
              <a:gd name="connsiteX274" fmla="*/ 12224 w 12653"/>
              <a:gd name="connsiteY274" fmla="*/ 3209 h 4040"/>
              <a:gd name="connsiteX275" fmla="*/ 12071 w 12653"/>
              <a:gd name="connsiteY275" fmla="*/ 3209 h 4040"/>
              <a:gd name="connsiteX276" fmla="*/ 12071 w 12653"/>
              <a:gd name="connsiteY276" fmla="*/ 3261 h 4040"/>
              <a:gd name="connsiteX277" fmla="*/ 11995 w 12653"/>
              <a:gd name="connsiteY277" fmla="*/ 3261 h 4040"/>
              <a:gd name="connsiteX278" fmla="*/ 11995 w 12653"/>
              <a:gd name="connsiteY278" fmla="*/ 3322 h 4040"/>
              <a:gd name="connsiteX279" fmla="*/ 658 w 12653"/>
              <a:gd name="connsiteY279" fmla="*/ 3322 h 4040"/>
              <a:gd name="connsiteX280" fmla="*/ 658 w 12653"/>
              <a:gd name="connsiteY280" fmla="*/ 3261 h 4040"/>
              <a:gd name="connsiteX281" fmla="*/ 583 w 12653"/>
              <a:gd name="connsiteY281" fmla="*/ 3261 h 4040"/>
              <a:gd name="connsiteX282" fmla="*/ 583 w 12653"/>
              <a:gd name="connsiteY282" fmla="*/ 3209 h 4040"/>
              <a:gd name="connsiteX283" fmla="*/ 430 w 12653"/>
              <a:gd name="connsiteY283" fmla="*/ 3912 h 4040"/>
              <a:gd name="connsiteX284" fmla="*/ 430 w 12653"/>
              <a:gd name="connsiteY284" fmla="*/ 4040 h 4040"/>
              <a:gd name="connsiteX285" fmla="*/ 261 w 12653"/>
              <a:gd name="connsiteY285" fmla="*/ 4040 h 4040"/>
              <a:gd name="connsiteX286" fmla="*/ 261 w 12653"/>
              <a:gd name="connsiteY286" fmla="*/ 3981 h 4040"/>
              <a:gd name="connsiteX287" fmla="*/ 354 w 12653"/>
              <a:gd name="connsiteY287" fmla="*/ 3981 h 4040"/>
              <a:gd name="connsiteX288" fmla="*/ 354 w 12653"/>
              <a:gd name="connsiteY288" fmla="*/ 3880 h 4040"/>
              <a:gd name="connsiteX289" fmla="*/ 261 w 12653"/>
              <a:gd name="connsiteY289" fmla="*/ 3880 h 4040"/>
              <a:gd name="connsiteX290" fmla="*/ 261 w 12653"/>
              <a:gd name="connsiteY290" fmla="*/ 3787 h 4040"/>
              <a:gd name="connsiteX291" fmla="*/ 184 w 12653"/>
              <a:gd name="connsiteY291" fmla="*/ 3787 h 4040"/>
              <a:gd name="connsiteX292" fmla="*/ 184 w 12653"/>
              <a:gd name="connsiteY292" fmla="*/ 3705 h 4040"/>
              <a:gd name="connsiteX293" fmla="*/ 82 w 12653"/>
              <a:gd name="connsiteY293" fmla="*/ 3705 h 4040"/>
              <a:gd name="connsiteX294" fmla="*/ 82 w 12653"/>
              <a:gd name="connsiteY294" fmla="*/ 3787 h 4040"/>
              <a:gd name="connsiteX295" fmla="*/ 26 w 12653"/>
              <a:gd name="connsiteY295" fmla="*/ 3787 h 4040"/>
              <a:gd name="connsiteX296" fmla="*/ 26 w 12653"/>
              <a:gd name="connsiteY296" fmla="*/ 3619 h 4040"/>
              <a:gd name="connsiteX297" fmla="*/ 153 w 12653"/>
              <a:gd name="connsiteY297" fmla="*/ 3619 h 4040"/>
              <a:gd name="connsiteX298" fmla="*/ 153 w 12653"/>
              <a:gd name="connsiteY298" fmla="*/ 3468 h 4040"/>
              <a:gd name="connsiteX299" fmla="*/ 102 w 12653"/>
              <a:gd name="connsiteY299" fmla="*/ 3468 h 4040"/>
              <a:gd name="connsiteX300" fmla="*/ 102 w 12653"/>
              <a:gd name="connsiteY300" fmla="*/ 3390 h 4040"/>
              <a:gd name="connsiteX301" fmla="*/ 41 w 12653"/>
              <a:gd name="connsiteY301" fmla="*/ 3390 h 4040"/>
              <a:gd name="connsiteX302" fmla="*/ 41 w 12653"/>
              <a:gd name="connsiteY302" fmla="*/ 674 h 4040"/>
              <a:gd name="connsiteX303" fmla="*/ 102 w 12653"/>
              <a:gd name="connsiteY303" fmla="*/ 674 h 4040"/>
              <a:gd name="connsiteX304" fmla="*/ 102 w 12653"/>
              <a:gd name="connsiteY304" fmla="*/ 596 h 4040"/>
              <a:gd name="connsiteX305" fmla="*/ 153 w 12653"/>
              <a:gd name="connsiteY305" fmla="*/ 596 h 4040"/>
              <a:gd name="connsiteX306" fmla="*/ 153 w 12653"/>
              <a:gd name="connsiteY306" fmla="*/ 445 h 4040"/>
              <a:gd name="connsiteX307" fmla="*/ 26 w 12653"/>
              <a:gd name="connsiteY307" fmla="*/ 445 h 4040"/>
              <a:gd name="connsiteX308" fmla="*/ 26 w 12653"/>
              <a:gd name="connsiteY308" fmla="*/ 277 h 4040"/>
              <a:gd name="connsiteX309" fmla="*/ 82 w 12653"/>
              <a:gd name="connsiteY309" fmla="*/ 277 h 4040"/>
              <a:gd name="connsiteX310" fmla="*/ 82 w 12653"/>
              <a:gd name="connsiteY310" fmla="*/ 359 h 4040"/>
              <a:gd name="connsiteX311" fmla="*/ 184 w 12653"/>
              <a:gd name="connsiteY311" fmla="*/ 359 h 4040"/>
              <a:gd name="connsiteX312" fmla="*/ 184 w 12653"/>
              <a:gd name="connsiteY312" fmla="*/ 277 h 4040"/>
              <a:gd name="connsiteX313" fmla="*/ 261 w 12653"/>
              <a:gd name="connsiteY313" fmla="*/ 277 h 4040"/>
              <a:gd name="connsiteX314" fmla="*/ 261 w 12653"/>
              <a:gd name="connsiteY314" fmla="*/ 184 h 4040"/>
              <a:gd name="connsiteX315" fmla="*/ 354 w 12653"/>
              <a:gd name="connsiteY315" fmla="*/ 184 h 4040"/>
              <a:gd name="connsiteX316" fmla="*/ 354 w 12653"/>
              <a:gd name="connsiteY316" fmla="*/ 82 h 4040"/>
              <a:gd name="connsiteX317" fmla="*/ 261 w 12653"/>
              <a:gd name="connsiteY317" fmla="*/ 82 h 4040"/>
              <a:gd name="connsiteX318" fmla="*/ 261 w 12653"/>
              <a:gd name="connsiteY318" fmla="*/ 24 h 4040"/>
              <a:gd name="connsiteX319" fmla="*/ 430 w 12653"/>
              <a:gd name="connsiteY319" fmla="*/ 24 h 4040"/>
              <a:gd name="connsiteX320" fmla="*/ 430 w 12653"/>
              <a:gd name="connsiteY320" fmla="*/ 151 h 4040"/>
              <a:gd name="connsiteX321" fmla="*/ 583 w 12653"/>
              <a:gd name="connsiteY321" fmla="*/ 151 h 4040"/>
              <a:gd name="connsiteX322" fmla="*/ 583 w 12653"/>
              <a:gd name="connsiteY322" fmla="*/ 100 h 4040"/>
              <a:gd name="connsiteX323" fmla="*/ 658 w 12653"/>
              <a:gd name="connsiteY323" fmla="*/ 100 h 4040"/>
              <a:gd name="connsiteX324" fmla="*/ 658 w 12653"/>
              <a:gd name="connsiteY324" fmla="*/ 39 h 4040"/>
              <a:gd name="connsiteX325" fmla="*/ 11995 w 12653"/>
              <a:gd name="connsiteY325" fmla="*/ 39 h 4040"/>
              <a:gd name="connsiteX326" fmla="*/ 11995 w 12653"/>
              <a:gd name="connsiteY326" fmla="*/ 100 h 4040"/>
              <a:gd name="connsiteX327" fmla="*/ 12071 w 12653"/>
              <a:gd name="connsiteY327" fmla="*/ 100 h 4040"/>
              <a:gd name="connsiteX328" fmla="*/ 12071 w 12653"/>
              <a:gd name="connsiteY328" fmla="*/ 151 h 4040"/>
              <a:gd name="connsiteX329" fmla="*/ 12224 w 12653"/>
              <a:gd name="connsiteY329" fmla="*/ 151 h 4040"/>
              <a:gd name="connsiteX330" fmla="*/ 12224 w 12653"/>
              <a:gd name="connsiteY330" fmla="*/ 24 h 4040"/>
              <a:gd name="connsiteX331" fmla="*/ 12392 w 12653"/>
              <a:gd name="connsiteY331" fmla="*/ 24 h 4040"/>
              <a:gd name="connsiteX332" fmla="*/ 12392 w 12653"/>
              <a:gd name="connsiteY332" fmla="*/ 82 h 4040"/>
              <a:gd name="connsiteX333" fmla="*/ 12300 w 12653"/>
              <a:gd name="connsiteY333" fmla="*/ 82 h 4040"/>
              <a:gd name="connsiteX334" fmla="*/ 12300 w 12653"/>
              <a:gd name="connsiteY334" fmla="*/ 184 h 4040"/>
              <a:gd name="connsiteX335" fmla="*/ 12392 w 12653"/>
              <a:gd name="connsiteY335" fmla="*/ 184 h 4040"/>
              <a:gd name="connsiteX336" fmla="*/ 12392 w 12653"/>
              <a:gd name="connsiteY336" fmla="*/ 277 h 4040"/>
              <a:gd name="connsiteX337" fmla="*/ 12470 w 12653"/>
              <a:gd name="connsiteY337" fmla="*/ 277 h 4040"/>
              <a:gd name="connsiteX338" fmla="*/ 12470 w 12653"/>
              <a:gd name="connsiteY338" fmla="*/ 359 h 4040"/>
              <a:gd name="connsiteX339" fmla="*/ 12571 w 12653"/>
              <a:gd name="connsiteY339" fmla="*/ 359 h 4040"/>
              <a:gd name="connsiteX340" fmla="*/ 12571 w 12653"/>
              <a:gd name="connsiteY340" fmla="*/ 277 h 4040"/>
              <a:gd name="connsiteX341" fmla="*/ 12628 w 12653"/>
              <a:gd name="connsiteY341" fmla="*/ 277 h 4040"/>
              <a:gd name="connsiteX342" fmla="*/ 12628 w 12653"/>
              <a:gd name="connsiteY342" fmla="*/ 445 h 4040"/>
              <a:gd name="connsiteX343" fmla="*/ 12500 w 12653"/>
              <a:gd name="connsiteY343" fmla="*/ 445 h 4040"/>
              <a:gd name="connsiteX344" fmla="*/ 12500 w 12653"/>
              <a:gd name="connsiteY344" fmla="*/ 596 h 4040"/>
              <a:gd name="connsiteX345" fmla="*/ 12552 w 12653"/>
              <a:gd name="connsiteY345" fmla="*/ 596 h 4040"/>
              <a:gd name="connsiteX346" fmla="*/ 261 w 12653"/>
              <a:gd name="connsiteY346" fmla="*/ 3962 h 4040"/>
              <a:gd name="connsiteX347" fmla="*/ 261 w 12653"/>
              <a:gd name="connsiteY347" fmla="*/ 3899 h 4040"/>
              <a:gd name="connsiteX348" fmla="*/ 335 w 12653"/>
              <a:gd name="connsiteY348" fmla="*/ 3899 h 4040"/>
              <a:gd name="connsiteX349" fmla="*/ 335 w 12653"/>
              <a:gd name="connsiteY349" fmla="*/ 3962 h 4040"/>
              <a:gd name="connsiteX350" fmla="*/ 261 w 12653"/>
              <a:gd name="connsiteY350" fmla="*/ 3962 h 4040"/>
              <a:gd name="connsiteX351" fmla="*/ 261 w 12653"/>
              <a:gd name="connsiteY351" fmla="*/ 102 h 4040"/>
              <a:gd name="connsiteX352" fmla="*/ 335 w 12653"/>
              <a:gd name="connsiteY352" fmla="*/ 102 h 4040"/>
              <a:gd name="connsiteX353" fmla="*/ 335 w 12653"/>
              <a:gd name="connsiteY353" fmla="*/ 164 h 4040"/>
              <a:gd name="connsiteX354" fmla="*/ 261 w 12653"/>
              <a:gd name="connsiteY354" fmla="*/ 164 h 4040"/>
              <a:gd name="connsiteX355" fmla="*/ 261 w 12653"/>
              <a:gd name="connsiteY355" fmla="*/ 102 h 4040"/>
              <a:gd name="connsiteX356" fmla="*/ 12392 w 12653"/>
              <a:gd name="connsiteY356" fmla="*/ 102 h 4040"/>
              <a:gd name="connsiteX357" fmla="*/ 12392 w 12653"/>
              <a:gd name="connsiteY357" fmla="*/ 164 h 4040"/>
              <a:gd name="connsiteX358" fmla="*/ 12319 w 12653"/>
              <a:gd name="connsiteY358" fmla="*/ 164 h 4040"/>
              <a:gd name="connsiteX359" fmla="*/ 12319 w 12653"/>
              <a:gd name="connsiteY359" fmla="*/ 102 h 4040"/>
              <a:gd name="connsiteX360" fmla="*/ 12392 w 12653"/>
              <a:gd name="connsiteY360" fmla="*/ 102 h 4040"/>
              <a:gd name="connsiteX361" fmla="*/ 12392 w 12653"/>
              <a:gd name="connsiteY361" fmla="*/ 3899 h 4040"/>
              <a:gd name="connsiteX362" fmla="*/ 12392 w 12653"/>
              <a:gd name="connsiteY362" fmla="*/ 3962 h 4040"/>
              <a:gd name="connsiteX363" fmla="*/ 12319 w 12653"/>
              <a:gd name="connsiteY363" fmla="*/ 3962 h 4040"/>
              <a:gd name="connsiteX364" fmla="*/ 12319 w 12653"/>
              <a:gd name="connsiteY364" fmla="*/ 3899 h 4040"/>
              <a:gd name="connsiteX365" fmla="*/ 12392 w 12653"/>
              <a:gd name="connsiteY365" fmla="*/ 3899 h 4040"/>
              <a:gd name="connsiteX366" fmla="*/ 12552 w 12653"/>
              <a:gd name="connsiteY366" fmla="*/ 277 h 4040"/>
              <a:gd name="connsiteX367" fmla="*/ 12552 w 12653"/>
              <a:gd name="connsiteY367" fmla="*/ 339 h 4040"/>
              <a:gd name="connsiteX368" fmla="*/ 12487 w 12653"/>
              <a:gd name="connsiteY368" fmla="*/ 339 h 4040"/>
              <a:gd name="connsiteX369" fmla="*/ 12487 w 12653"/>
              <a:gd name="connsiteY369" fmla="*/ 277 h 4040"/>
              <a:gd name="connsiteX370" fmla="*/ 12552 w 12653"/>
              <a:gd name="connsiteY370" fmla="*/ 277 h 4040"/>
              <a:gd name="connsiteX371" fmla="*/ 12552 w 12653"/>
              <a:gd name="connsiteY371" fmla="*/ 184 h 4040"/>
              <a:gd name="connsiteX372" fmla="*/ 12552 w 12653"/>
              <a:gd name="connsiteY372" fmla="*/ 255 h 4040"/>
              <a:gd name="connsiteX373" fmla="*/ 12487 w 12653"/>
              <a:gd name="connsiteY373" fmla="*/ 255 h 4040"/>
              <a:gd name="connsiteX374" fmla="*/ 12487 w 12653"/>
              <a:gd name="connsiteY374" fmla="*/ 184 h 4040"/>
              <a:gd name="connsiteX375" fmla="*/ 12552 w 12653"/>
              <a:gd name="connsiteY375" fmla="*/ 184 h 4040"/>
              <a:gd name="connsiteX376" fmla="*/ 12552 w 12653"/>
              <a:gd name="connsiteY376" fmla="*/ 102 h 4040"/>
              <a:gd name="connsiteX377" fmla="*/ 12552 w 12653"/>
              <a:gd name="connsiteY377" fmla="*/ 160 h 4040"/>
              <a:gd name="connsiteX378" fmla="*/ 12492 w 12653"/>
              <a:gd name="connsiteY378" fmla="*/ 160 h 4040"/>
              <a:gd name="connsiteX379" fmla="*/ 12492 w 12653"/>
              <a:gd name="connsiteY379" fmla="*/ 102 h 4040"/>
              <a:gd name="connsiteX380" fmla="*/ 12552 w 12653"/>
              <a:gd name="connsiteY380" fmla="*/ 102 h 4040"/>
              <a:gd name="connsiteX381" fmla="*/ 12492 w 12653"/>
              <a:gd name="connsiteY381" fmla="*/ 82 h 4040"/>
              <a:gd name="connsiteX382" fmla="*/ 12492 w 12653"/>
              <a:gd name="connsiteY382" fmla="*/ 22 h 4040"/>
              <a:gd name="connsiteX383" fmla="*/ 12630 w 12653"/>
              <a:gd name="connsiteY383" fmla="*/ 22 h 4040"/>
              <a:gd name="connsiteX384" fmla="*/ 12630 w 12653"/>
              <a:gd name="connsiteY384" fmla="*/ 160 h 4040"/>
              <a:gd name="connsiteX385" fmla="*/ 12571 w 12653"/>
              <a:gd name="connsiteY385" fmla="*/ 160 h 4040"/>
              <a:gd name="connsiteX386" fmla="*/ 12571 w 12653"/>
              <a:gd name="connsiteY386" fmla="*/ 82 h 4040"/>
              <a:gd name="connsiteX387" fmla="*/ 12492 w 12653"/>
              <a:gd name="connsiteY387" fmla="*/ 82 h 4040"/>
              <a:gd name="connsiteX388" fmla="*/ 80 w 12653"/>
              <a:gd name="connsiteY388" fmla="*/ 3489 h 4040"/>
              <a:gd name="connsiteX389" fmla="*/ 80 w 12653"/>
              <a:gd name="connsiteY389" fmla="*/ 3528 h 4040"/>
              <a:gd name="connsiteX390" fmla="*/ 39 w 12653"/>
              <a:gd name="connsiteY390" fmla="*/ 3528 h 4040"/>
              <a:gd name="connsiteX391" fmla="*/ 39 w 12653"/>
              <a:gd name="connsiteY391" fmla="*/ 3489 h 4040"/>
              <a:gd name="connsiteX392" fmla="*/ 80 w 12653"/>
              <a:gd name="connsiteY392" fmla="*/ 3489 h 4040"/>
              <a:gd name="connsiteX393" fmla="*/ 12574 w 12653"/>
              <a:gd name="connsiteY393" fmla="*/ 575 h 4040"/>
              <a:gd name="connsiteX394" fmla="*/ 12574 w 12653"/>
              <a:gd name="connsiteY394" fmla="*/ 536 h 4040"/>
              <a:gd name="connsiteX395" fmla="*/ 12615 w 12653"/>
              <a:gd name="connsiteY395" fmla="*/ 536 h 4040"/>
              <a:gd name="connsiteX396" fmla="*/ 12615 w 12653"/>
              <a:gd name="connsiteY396" fmla="*/ 575 h 4040"/>
              <a:gd name="connsiteX397" fmla="*/ 12574 w 12653"/>
              <a:gd name="connsiteY397" fmla="*/ 575 h 4040"/>
              <a:gd name="connsiteX0" fmla="*/ 12653 w 12653"/>
              <a:gd name="connsiteY0" fmla="*/ 182 h 4040"/>
              <a:gd name="connsiteX1" fmla="*/ 12653 w 12653"/>
              <a:gd name="connsiteY1" fmla="*/ 0 h 4040"/>
              <a:gd name="connsiteX2" fmla="*/ 12470 w 12653"/>
              <a:gd name="connsiteY2" fmla="*/ 0 h 4040"/>
              <a:gd name="connsiteX3" fmla="*/ 12470 w 12653"/>
              <a:gd name="connsiteY3" fmla="*/ 82 h 4040"/>
              <a:gd name="connsiteX4" fmla="*/ 12414 w 12653"/>
              <a:gd name="connsiteY4" fmla="*/ 82 h 4040"/>
              <a:gd name="connsiteX5" fmla="*/ 12414 w 12653"/>
              <a:gd name="connsiteY5" fmla="*/ 0 h 4040"/>
              <a:gd name="connsiteX6" fmla="*/ 12202 w 12653"/>
              <a:gd name="connsiteY6" fmla="*/ 0 h 4040"/>
              <a:gd name="connsiteX7" fmla="*/ 12202 w 12653"/>
              <a:gd name="connsiteY7" fmla="*/ 130 h 4040"/>
              <a:gd name="connsiteX8" fmla="*/ 12092 w 12653"/>
              <a:gd name="connsiteY8" fmla="*/ 130 h 4040"/>
              <a:gd name="connsiteX9" fmla="*/ 12092 w 12653"/>
              <a:gd name="connsiteY9" fmla="*/ 100 h 4040"/>
              <a:gd name="connsiteX10" fmla="*/ 12155 w 12653"/>
              <a:gd name="connsiteY10" fmla="*/ 100 h 4040"/>
              <a:gd name="connsiteX11" fmla="*/ 12155 w 12653"/>
              <a:gd name="connsiteY11" fmla="*/ 15 h 4040"/>
              <a:gd name="connsiteX12" fmla="*/ 12071 w 12653"/>
              <a:gd name="connsiteY12" fmla="*/ 15 h 4040"/>
              <a:gd name="connsiteX13" fmla="*/ 12071 w 12653"/>
              <a:gd name="connsiteY13" fmla="*/ 78 h 4040"/>
              <a:gd name="connsiteX14" fmla="*/ 12017 w 12653"/>
              <a:gd name="connsiteY14" fmla="*/ 78 h 4040"/>
              <a:gd name="connsiteX15" fmla="*/ 12017 w 12653"/>
              <a:gd name="connsiteY15" fmla="*/ 18 h 4040"/>
              <a:gd name="connsiteX16" fmla="*/ 637 w 12653"/>
              <a:gd name="connsiteY16" fmla="*/ 18 h 4040"/>
              <a:gd name="connsiteX17" fmla="*/ 637 w 12653"/>
              <a:gd name="connsiteY17" fmla="*/ 78 h 4040"/>
              <a:gd name="connsiteX18" fmla="*/ 583 w 12653"/>
              <a:gd name="connsiteY18" fmla="*/ 78 h 4040"/>
              <a:gd name="connsiteX19" fmla="*/ 583 w 12653"/>
              <a:gd name="connsiteY19" fmla="*/ 15 h 4040"/>
              <a:gd name="connsiteX20" fmla="*/ 499 w 12653"/>
              <a:gd name="connsiteY20" fmla="*/ 15 h 4040"/>
              <a:gd name="connsiteX21" fmla="*/ 499 w 12653"/>
              <a:gd name="connsiteY21" fmla="*/ 100 h 4040"/>
              <a:gd name="connsiteX22" fmla="*/ 561 w 12653"/>
              <a:gd name="connsiteY22" fmla="*/ 100 h 4040"/>
              <a:gd name="connsiteX23" fmla="*/ 561 w 12653"/>
              <a:gd name="connsiteY23" fmla="*/ 130 h 4040"/>
              <a:gd name="connsiteX24" fmla="*/ 451 w 12653"/>
              <a:gd name="connsiteY24" fmla="*/ 130 h 4040"/>
              <a:gd name="connsiteX25" fmla="*/ 451 w 12653"/>
              <a:gd name="connsiteY25" fmla="*/ 0 h 4040"/>
              <a:gd name="connsiteX26" fmla="*/ 240 w 12653"/>
              <a:gd name="connsiteY26" fmla="*/ 0 h 4040"/>
              <a:gd name="connsiteX27" fmla="*/ 240 w 12653"/>
              <a:gd name="connsiteY27" fmla="*/ 82 h 4040"/>
              <a:gd name="connsiteX28" fmla="*/ 184 w 12653"/>
              <a:gd name="connsiteY28" fmla="*/ 82 h 4040"/>
              <a:gd name="connsiteX29" fmla="*/ 184 w 12653"/>
              <a:gd name="connsiteY29" fmla="*/ 0 h 4040"/>
              <a:gd name="connsiteX30" fmla="*/ 0 w 12653"/>
              <a:gd name="connsiteY30" fmla="*/ 0 h 4040"/>
              <a:gd name="connsiteX31" fmla="*/ 0 w 12653"/>
              <a:gd name="connsiteY31" fmla="*/ 182 h 4040"/>
              <a:gd name="connsiteX32" fmla="*/ 82 w 12653"/>
              <a:gd name="connsiteY32" fmla="*/ 182 h 4040"/>
              <a:gd name="connsiteX33" fmla="*/ 82 w 12653"/>
              <a:gd name="connsiteY33" fmla="*/ 255 h 4040"/>
              <a:gd name="connsiteX34" fmla="*/ 2 w 12653"/>
              <a:gd name="connsiteY34" fmla="*/ 255 h 4040"/>
              <a:gd name="connsiteX35" fmla="*/ 2 w 12653"/>
              <a:gd name="connsiteY35" fmla="*/ 467 h 4040"/>
              <a:gd name="connsiteX36" fmla="*/ 132 w 12653"/>
              <a:gd name="connsiteY36" fmla="*/ 467 h 4040"/>
              <a:gd name="connsiteX37" fmla="*/ 132 w 12653"/>
              <a:gd name="connsiteY37" fmla="*/ 575 h 4040"/>
              <a:gd name="connsiteX38" fmla="*/ 102 w 12653"/>
              <a:gd name="connsiteY38" fmla="*/ 575 h 4040"/>
              <a:gd name="connsiteX39" fmla="*/ 102 w 12653"/>
              <a:gd name="connsiteY39" fmla="*/ 514 h 4040"/>
              <a:gd name="connsiteX40" fmla="*/ 17 w 12653"/>
              <a:gd name="connsiteY40" fmla="*/ 514 h 4040"/>
              <a:gd name="connsiteX41" fmla="*/ 17 w 12653"/>
              <a:gd name="connsiteY41" fmla="*/ 596 h 4040"/>
              <a:gd name="connsiteX42" fmla="*/ 80 w 12653"/>
              <a:gd name="connsiteY42" fmla="*/ 596 h 4040"/>
              <a:gd name="connsiteX43" fmla="*/ 80 w 12653"/>
              <a:gd name="connsiteY43" fmla="*/ 652 h 4040"/>
              <a:gd name="connsiteX44" fmla="*/ 20 w 12653"/>
              <a:gd name="connsiteY44" fmla="*/ 652 h 4040"/>
              <a:gd name="connsiteX45" fmla="*/ 20 w 12653"/>
              <a:gd name="connsiteY45" fmla="*/ 2708 h 4040"/>
              <a:gd name="connsiteX46" fmla="*/ 80 w 12653"/>
              <a:gd name="connsiteY46" fmla="*/ 2708 h 4040"/>
              <a:gd name="connsiteX47" fmla="*/ 80 w 12653"/>
              <a:gd name="connsiteY47" fmla="*/ 2765 h 4040"/>
              <a:gd name="connsiteX48" fmla="*/ 17 w 12653"/>
              <a:gd name="connsiteY48" fmla="*/ 2765 h 4040"/>
              <a:gd name="connsiteX49" fmla="*/ 17 w 12653"/>
              <a:gd name="connsiteY49" fmla="*/ 2847 h 4040"/>
              <a:gd name="connsiteX50" fmla="*/ 102 w 12653"/>
              <a:gd name="connsiteY50" fmla="*/ 2847 h 4040"/>
              <a:gd name="connsiteX51" fmla="*/ 102 w 12653"/>
              <a:gd name="connsiteY51" fmla="*/ 2786 h 4040"/>
              <a:gd name="connsiteX52" fmla="*/ 132 w 12653"/>
              <a:gd name="connsiteY52" fmla="*/ 2786 h 4040"/>
              <a:gd name="connsiteX53" fmla="*/ 132 w 12653"/>
              <a:gd name="connsiteY53" fmla="*/ 2894 h 4040"/>
              <a:gd name="connsiteX54" fmla="*/ 2 w 12653"/>
              <a:gd name="connsiteY54" fmla="*/ 2894 h 4040"/>
              <a:gd name="connsiteX55" fmla="*/ 2 w 12653"/>
              <a:gd name="connsiteY55" fmla="*/ 3106 h 4040"/>
              <a:gd name="connsiteX56" fmla="*/ 82 w 12653"/>
              <a:gd name="connsiteY56" fmla="*/ 3106 h 4040"/>
              <a:gd name="connsiteX57" fmla="*/ 82 w 12653"/>
              <a:gd name="connsiteY57" fmla="*/ 3179 h 4040"/>
              <a:gd name="connsiteX58" fmla="*/ 0 w 12653"/>
              <a:gd name="connsiteY58" fmla="*/ 3179 h 4040"/>
              <a:gd name="connsiteX59" fmla="*/ 0 w 12653"/>
              <a:gd name="connsiteY59" fmla="*/ 3360 h 4040"/>
              <a:gd name="connsiteX60" fmla="*/ 184 w 12653"/>
              <a:gd name="connsiteY60" fmla="*/ 3360 h 4040"/>
              <a:gd name="connsiteX61" fmla="*/ 184 w 12653"/>
              <a:gd name="connsiteY61" fmla="*/ 3278 h 4040"/>
              <a:gd name="connsiteX62" fmla="*/ 240 w 12653"/>
              <a:gd name="connsiteY62" fmla="*/ 3278 h 4040"/>
              <a:gd name="connsiteX63" fmla="*/ 240 w 12653"/>
              <a:gd name="connsiteY63" fmla="*/ 3360 h 4040"/>
              <a:gd name="connsiteX64" fmla="*/ 451 w 12653"/>
              <a:gd name="connsiteY64" fmla="*/ 3360 h 4040"/>
              <a:gd name="connsiteX65" fmla="*/ 451 w 12653"/>
              <a:gd name="connsiteY65" fmla="*/ 3231 h 4040"/>
              <a:gd name="connsiteX66" fmla="*/ 561 w 12653"/>
              <a:gd name="connsiteY66" fmla="*/ 3231 h 4040"/>
              <a:gd name="connsiteX67" fmla="*/ 561 w 12653"/>
              <a:gd name="connsiteY67" fmla="*/ 3261 h 4040"/>
              <a:gd name="connsiteX68" fmla="*/ 499 w 12653"/>
              <a:gd name="connsiteY68" fmla="*/ 3261 h 4040"/>
              <a:gd name="connsiteX69" fmla="*/ 499 w 12653"/>
              <a:gd name="connsiteY69" fmla="*/ 3345 h 4040"/>
              <a:gd name="connsiteX70" fmla="*/ 583 w 12653"/>
              <a:gd name="connsiteY70" fmla="*/ 3345 h 4040"/>
              <a:gd name="connsiteX71" fmla="*/ 583 w 12653"/>
              <a:gd name="connsiteY71" fmla="*/ 3283 h 4040"/>
              <a:gd name="connsiteX72" fmla="*/ 637 w 12653"/>
              <a:gd name="connsiteY72" fmla="*/ 3283 h 4040"/>
              <a:gd name="connsiteX73" fmla="*/ 637 w 12653"/>
              <a:gd name="connsiteY73" fmla="*/ 3343 h 4040"/>
              <a:gd name="connsiteX74" fmla="*/ 12017 w 12653"/>
              <a:gd name="connsiteY74" fmla="*/ 3343 h 4040"/>
              <a:gd name="connsiteX75" fmla="*/ 12017 w 12653"/>
              <a:gd name="connsiteY75" fmla="*/ 3283 h 4040"/>
              <a:gd name="connsiteX76" fmla="*/ 12071 w 12653"/>
              <a:gd name="connsiteY76" fmla="*/ 3283 h 4040"/>
              <a:gd name="connsiteX77" fmla="*/ 12071 w 12653"/>
              <a:gd name="connsiteY77" fmla="*/ 3345 h 4040"/>
              <a:gd name="connsiteX78" fmla="*/ 12155 w 12653"/>
              <a:gd name="connsiteY78" fmla="*/ 3345 h 4040"/>
              <a:gd name="connsiteX79" fmla="*/ 12155 w 12653"/>
              <a:gd name="connsiteY79" fmla="*/ 3261 h 4040"/>
              <a:gd name="connsiteX80" fmla="*/ 12092 w 12653"/>
              <a:gd name="connsiteY80" fmla="*/ 3261 h 4040"/>
              <a:gd name="connsiteX81" fmla="*/ 12092 w 12653"/>
              <a:gd name="connsiteY81" fmla="*/ 3231 h 4040"/>
              <a:gd name="connsiteX82" fmla="*/ 12202 w 12653"/>
              <a:gd name="connsiteY82" fmla="*/ 3231 h 4040"/>
              <a:gd name="connsiteX83" fmla="*/ 12202 w 12653"/>
              <a:gd name="connsiteY83" fmla="*/ 3360 h 4040"/>
              <a:gd name="connsiteX84" fmla="*/ 12414 w 12653"/>
              <a:gd name="connsiteY84" fmla="*/ 3360 h 4040"/>
              <a:gd name="connsiteX85" fmla="*/ 12414 w 12653"/>
              <a:gd name="connsiteY85" fmla="*/ 3278 h 4040"/>
              <a:gd name="connsiteX86" fmla="*/ 12470 w 12653"/>
              <a:gd name="connsiteY86" fmla="*/ 3278 h 4040"/>
              <a:gd name="connsiteX87" fmla="*/ 12470 w 12653"/>
              <a:gd name="connsiteY87" fmla="*/ 3360 h 4040"/>
              <a:gd name="connsiteX88" fmla="*/ 12653 w 12653"/>
              <a:gd name="connsiteY88" fmla="*/ 3360 h 4040"/>
              <a:gd name="connsiteX89" fmla="*/ 12653 w 12653"/>
              <a:gd name="connsiteY89" fmla="*/ 3179 h 4040"/>
              <a:gd name="connsiteX90" fmla="*/ 12571 w 12653"/>
              <a:gd name="connsiteY90" fmla="*/ 3179 h 4040"/>
              <a:gd name="connsiteX91" fmla="*/ 12571 w 12653"/>
              <a:gd name="connsiteY91" fmla="*/ 3106 h 4040"/>
              <a:gd name="connsiteX92" fmla="*/ 12651 w 12653"/>
              <a:gd name="connsiteY92" fmla="*/ 3106 h 4040"/>
              <a:gd name="connsiteX93" fmla="*/ 12651 w 12653"/>
              <a:gd name="connsiteY93" fmla="*/ 2894 h 4040"/>
              <a:gd name="connsiteX94" fmla="*/ 12522 w 12653"/>
              <a:gd name="connsiteY94" fmla="*/ 2894 h 4040"/>
              <a:gd name="connsiteX95" fmla="*/ 12522 w 12653"/>
              <a:gd name="connsiteY95" fmla="*/ 2786 h 4040"/>
              <a:gd name="connsiteX96" fmla="*/ 12552 w 12653"/>
              <a:gd name="connsiteY96" fmla="*/ 2786 h 4040"/>
              <a:gd name="connsiteX97" fmla="*/ 12552 w 12653"/>
              <a:gd name="connsiteY97" fmla="*/ 2847 h 4040"/>
              <a:gd name="connsiteX98" fmla="*/ 12636 w 12653"/>
              <a:gd name="connsiteY98" fmla="*/ 2847 h 4040"/>
              <a:gd name="connsiteX99" fmla="*/ 12636 w 12653"/>
              <a:gd name="connsiteY99" fmla="*/ 2765 h 4040"/>
              <a:gd name="connsiteX100" fmla="*/ 12574 w 12653"/>
              <a:gd name="connsiteY100" fmla="*/ 2765 h 4040"/>
              <a:gd name="connsiteX101" fmla="*/ 12574 w 12653"/>
              <a:gd name="connsiteY101" fmla="*/ 2708 h 4040"/>
              <a:gd name="connsiteX102" fmla="*/ 12634 w 12653"/>
              <a:gd name="connsiteY102" fmla="*/ 2708 h 4040"/>
              <a:gd name="connsiteX103" fmla="*/ 12634 w 12653"/>
              <a:gd name="connsiteY103" fmla="*/ 652 h 4040"/>
              <a:gd name="connsiteX104" fmla="*/ 12574 w 12653"/>
              <a:gd name="connsiteY104" fmla="*/ 652 h 4040"/>
              <a:gd name="connsiteX105" fmla="*/ 12574 w 12653"/>
              <a:gd name="connsiteY105" fmla="*/ 596 h 4040"/>
              <a:gd name="connsiteX106" fmla="*/ 12636 w 12653"/>
              <a:gd name="connsiteY106" fmla="*/ 596 h 4040"/>
              <a:gd name="connsiteX107" fmla="*/ 12636 w 12653"/>
              <a:gd name="connsiteY107" fmla="*/ 514 h 4040"/>
              <a:gd name="connsiteX108" fmla="*/ 12552 w 12653"/>
              <a:gd name="connsiteY108" fmla="*/ 514 h 4040"/>
              <a:gd name="connsiteX109" fmla="*/ 12552 w 12653"/>
              <a:gd name="connsiteY109" fmla="*/ 575 h 4040"/>
              <a:gd name="connsiteX110" fmla="*/ 12522 w 12653"/>
              <a:gd name="connsiteY110" fmla="*/ 575 h 4040"/>
              <a:gd name="connsiteX111" fmla="*/ 12522 w 12653"/>
              <a:gd name="connsiteY111" fmla="*/ 467 h 4040"/>
              <a:gd name="connsiteX112" fmla="*/ 12651 w 12653"/>
              <a:gd name="connsiteY112" fmla="*/ 467 h 4040"/>
              <a:gd name="connsiteX113" fmla="*/ 12651 w 12653"/>
              <a:gd name="connsiteY113" fmla="*/ 255 h 4040"/>
              <a:gd name="connsiteX114" fmla="*/ 12571 w 12653"/>
              <a:gd name="connsiteY114" fmla="*/ 255 h 4040"/>
              <a:gd name="connsiteX115" fmla="*/ 12571 w 12653"/>
              <a:gd name="connsiteY115" fmla="*/ 182 h 4040"/>
              <a:gd name="connsiteX116" fmla="*/ 12653 w 12653"/>
              <a:gd name="connsiteY116" fmla="*/ 182 h 4040"/>
              <a:gd name="connsiteX117" fmla="*/ 561 w 12653"/>
              <a:gd name="connsiteY117" fmla="*/ 3283 h 4040"/>
              <a:gd name="connsiteX118" fmla="*/ 561 w 12653"/>
              <a:gd name="connsiteY118" fmla="*/ 3324 h 4040"/>
              <a:gd name="connsiteX119" fmla="*/ 520 w 12653"/>
              <a:gd name="connsiteY119" fmla="*/ 3324 h 4040"/>
              <a:gd name="connsiteX120" fmla="*/ 520 w 12653"/>
              <a:gd name="connsiteY120" fmla="*/ 3283 h 4040"/>
              <a:gd name="connsiteX121" fmla="*/ 561 w 12653"/>
              <a:gd name="connsiteY121" fmla="*/ 3283 h 4040"/>
              <a:gd name="connsiteX122" fmla="*/ 12092 w 12653"/>
              <a:gd name="connsiteY122" fmla="*/ 78 h 4040"/>
              <a:gd name="connsiteX123" fmla="*/ 12092 w 12653"/>
              <a:gd name="connsiteY123" fmla="*/ 37 h 4040"/>
              <a:gd name="connsiteX124" fmla="*/ 12133 w 12653"/>
              <a:gd name="connsiteY124" fmla="*/ 37 h 4040"/>
              <a:gd name="connsiteX125" fmla="*/ 12133 w 12653"/>
              <a:gd name="connsiteY125" fmla="*/ 78 h 4040"/>
              <a:gd name="connsiteX126" fmla="*/ 12092 w 12653"/>
              <a:gd name="connsiteY126" fmla="*/ 78 h 4040"/>
              <a:gd name="connsiteX127" fmla="*/ 12574 w 12653"/>
              <a:gd name="connsiteY127" fmla="*/ 2825 h 4040"/>
              <a:gd name="connsiteX128" fmla="*/ 12574 w 12653"/>
              <a:gd name="connsiteY128" fmla="*/ 2786 h 4040"/>
              <a:gd name="connsiteX129" fmla="*/ 12615 w 12653"/>
              <a:gd name="connsiteY129" fmla="*/ 2786 h 4040"/>
              <a:gd name="connsiteX130" fmla="*/ 12615 w 12653"/>
              <a:gd name="connsiteY130" fmla="*/ 2825 h 4040"/>
              <a:gd name="connsiteX131" fmla="*/ 12574 w 12653"/>
              <a:gd name="connsiteY131" fmla="*/ 2825 h 4040"/>
              <a:gd name="connsiteX132" fmla="*/ 12492 w 12653"/>
              <a:gd name="connsiteY132" fmla="*/ 3339 h 4040"/>
              <a:gd name="connsiteX133" fmla="*/ 12492 w 12653"/>
              <a:gd name="connsiteY133" fmla="*/ 3278 h 4040"/>
              <a:gd name="connsiteX134" fmla="*/ 12571 w 12653"/>
              <a:gd name="connsiteY134" fmla="*/ 3278 h 4040"/>
              <a:gd name="connsiteX135" fmla="*/ 12571 w 12653"/>
              <a:gd name="connsiteY135" fmla="*/ 3201 h 4040"/>
              <a:gd name="connsiteX136" fmla="*/ 12630 w 12653"/>
              <a:gd name="connsiteY136" fmla="*/ 3201 h 4040"/>
              <a:gd name="connsiteX137" fmla="*/ 12630 w 12653"/>
              <a:gd name="connsiteY137" fmla="*/ 3339 h 4040"/>
              <a:gd name="connsiteX138" fmla="*/ 12492 w 12653"/>
              <a:gd name="connsiteY138" fmla="*/ 3339 h 4040"/>
              <a:gd name="connsiteX139" fmla="*/ 12492 w 12653"/>
              <a:gd name="connsiteY139" fmla="*/ 3259 h 4040"/>
              <a:gd name="connsiteX140" fmla="*/ 12492 w 12653"/>
              <a:gd name="connsiteY140" fmla="*/ 3201 h 4040"/>
              <a:gd name="connsiteX141" fmla="*/ 12552 w 12653"/>
              <a:gd name="connsiteY141" fmla="*/ 3201 h 4040"/>
              <a:gd name="connsiteX142" fmla="*/ 12552 w 12653"/>
              <a:gd name="connsiteY142" fmla="*/ 3259 h 4040"/>
              <a:gd name="connsiteX143" fmla="*/ 12492 w 12653"/>
              <a:gd name="connsiteY143" fmla="*/ 3259 h 4040"/>
              <a:gd name="connsiteX144" fmla="*/ 12487 w 12653"/>
              <a:gd name="connsiteY144" fmla="*/ 3084 h 4040"/>
              <a:gd name="connsiteX145" fmla="*/ 12487 w 12653"/>
              <a:gd name="connsiteY145" fmla="*/ 3021 h 4040"/>
              <a:gd name="connsiteX146" fmla="*/ 12552 w 12653"/>
              <a:gd name="connsiteY146" fmla="*/ 3021 h 4040"/>
              <a:gd name="connsiteX147" fmla="*/ 12552 w 12653"/>
              <a:gd name="connsiteY147" fmla="*/ 3084 h 4040"/>
              <a:gd name="connsiteX148" fmla="*/ 12487 w 12653"/>
              <a:gd name="connsiteY148" fmla="*/ 3084 h 4040"/>
              <a:gd name="connsiteX149" fmla="*/ 12552 w 12653"/>
              <a:gd name="connsiteY149" fmla="*/ 3106 h 4040"/>
              <a:gd name="connsiteX150" fmla="*/ 12552 w 12653"/>
              <a:gd name="connsiteY150" fmla="*/ 3177 h 4040"/>
              <a:gd name="connsiteX151" fmla="*/ 12487 w 12653"/>
              <a:gd name="connsiteY151" fmla="*/ 3177 h 4040"/>
              <a:gd name="connsiteX152" fmla="*/ 12487 w 12653"/>
              <a:gd name="connsiteY152" fmla="*/ 3106 h 4040"/>
              <a:gd name="connsiteX153" fmla="*/ 12552 w 12653"/>
              <a:gd name="connsiteY153" fmla="*/ 3106 h 4040"/>
              <a:gd name="connsiteX154" fmla="*/ 12470 w 12653"/>
              <a:gd name="connsiteY154" fmla="*/ 3196 h 4040"/>
              <a:gd name="connsiteX155" fmla="*/ 12470 w 12653"/>
              <a:gd name="connsiteY155" fmla="*/ 3259 h 4040"/>
              <a:gd name="connsiteX156" fmla="*/ 12414 w 12653"/>
              <a:gd name="connsiteY156" fmla="*/ 3259 h 4040"/>
              <a:gd name="connsiteX157" fmla="*/ 12414 w 12653"/>
              <a:gd name="connsiteY157" fmla="*/ 3196 h 4040"/>
              <a:gd name="connsiteX158" fmla="*/ 12470 w 12653"/>
              <a:gd name="connsiteY158" fmla="*/ 3196 h 4040"/>
              <a:gd name="connsiteX159" fmla="*/ 12470 w 12653"/>
              <a:gd name="connsiteY159" fmla="*/ 3106 h 4040"/>
              <a:gd name="connsiteX160" fmla="*/ 12470 w 12653"/>
              <a:gd name="connsiteY160" fmla="*/ 3177 h 4040"/>
              <a:gd name="connsiteX161" fmla="*/ 12414 w 12653"/>
              <a:gd name="connsiteY161" fmla="*/ 3177 h 4040"/>
              <a:gd name="connsiteX162" fmla="*/ 12414 w 12653"/>
              <a:gd name="connsiteY162" fmla="*/ 3106 h 4040"/>
              <a:gd name="connsiteX163" fmla="*/ 12470 w 12653"/>
              <a:gd name="connsiteY163" fmla="*/ 3106 h 4040"/>
              <a:gd name="connsiteX164" fmla="*/ 12092 w 12653"/>
              <a:gd name="connsiteY164" fmla="*/ 3324 h 4040"/>
              <a:gd name="connsiteX165" fmla="*/ 12092 w 12653"/>
              <a:gd name="connsiteY165" fmla="*/ 3283 h 4040"/>
              <a:gd name="connsiteX166" fmla="*/ 12133 w 12653"/>
              <a:gd name="connsiteY166" fmla="*/ 3283 h 4040"/>
              <a:gd name="connsiteX167" fmla="*/ 12133 w 12653"/>
              <a:gd name="connsiteY167" fmla="*/ 3324 h 4040"/>
              <a:gd name="connsiteX168" fmla="*/ 12092 w 12653"/>
              <a:gd name="connsiteY168" fmla="*/ 3324 h 4040"/>
              <a:gd name="connsiteX169" fmla="*/ 240 w 12653"/>
              <a:gd name="connsiteY169" fmla="*/ 3196 h 4040"/>
              <a:gd name="connsiteX170" fmla="*/ 240 w 12653"/>
              <a:gd name="connsiteY170" fmla="*/ 3259 h 4040"/>
              <a:gd name="connsiteX171" fmla="*/ 184 w 12653"/>
              <a:gd name="connsiteY171" fmla="*/ 3259 h 4040"/>
              <a:gd name="connsiteX172" fmla="*/ 184 w 12653"/>
              <a:gd name="connsiteY172" fmla="*/ 3196 h 4040"/>
              <a:gd name="connsiteX173" fmla="*/ 240 w 12653"/>
              <a:gd name="connsiteY173" fmla="*/ 3196 h 4040"/>
              <a:gd name="connsiteX174" fmla="*/ 240 w 12653"/>
              <a:gd name="connsiteY174" fmla="*/ 3106 h 4040"/>
              <a:gd name="connsiteX175" fmla="*/ 240 w 12653"/>
              <a:gd name="connsiteY175" fmla="*/ 3177 h 4040"/>
              <a:gd name="connsiteX176" fmla="*/ 184 w 12653"/>
              <a:gd name="connsiteY176" fmla="*/ 3177 h 4040"/>
              <a:gd name="connsiteX177" fmla="*/ 184 w 12653"/>
              <a:gd name="connsiteY177" fmla="*/ 3106 h 4040"/>
              <a:gd name="connsiteX178" fmla="*/ 240 w 12653"/>
              <a:gd name="connsiteY178" fmla="*/ 3106 h 4040"/>
              <a:gd name="connsiteX179" fmla="*/ 102 w 12653"/>
              <a:gd name="connsiteY179" fmla="*/ 3084 h 4040"/>
              <a:gd name="connsiteX180" fmla="*/ 102 w 12653"/>
              <a:gd name="connsiteY180" fmla="*/ 3021 h 4040"/>
              <a:gd name="connsiteX181" fmla="*/ 166 w 12653"/>
              <a:gd name="connsiteY181" fmla="*/ 3021 h 4040"/>
              <a:gd name="connsiteX182" fmla="*/ 166 w 12653"/>
              <a:gd name="connsiteY182" fmla="*/ 3084 h 4040"/>
              <a:gd name="connsiteX183" fmla="*/ 102 w 12653"/>
              <a:gd name="connsiteY183" fmla="*/ 3084 h 4040"/>
              <a:gd name="connsiteX184" fmla="*/ 102 w 12653"/>
              <a:gd name="connsiteY184" fmla="*/ 3177 h 4040"/>
              <a:gd name="connsiteX185" fmla="*/ 102 w 12653"/>
              <a:gd name="connsiteY185" fmla="*/ 3106 h 4040"/>
              <a:gd name="connsiteX186" fmla="*/ 166 w 12653"/>
              <a:gd name="connsiteY186" fmla="*/ 3106 h 4040"/>
              <a:gd name="connsiteX187" fmla="*/ 166 w 12653"/>
              <a:gd name="connsiteY187" fmla="*/ 3177 h 4040"/>
              <a:gd name="connsiteX188" fmla="*/ 102 w 12653"/>
              <a:gd name="connsiteY188" fmla="*/ 3177 h 4040"/>
              <a:gd name="connsiteX189" fmla="*/ 102 w 12653"/>
              <a:gd name="connsiteY189" fmla="*/ 3259 h 4040"/>
              <a:gd name="connsiteX190" fmla="*/ 102 w 12653"/>
              <a:gd name="connsiteY190" fmla="*/ 3201 h 4040"/>
              <a:gd name="connsiteX191" fmla="*/ 162 w 12653"/>
              <a:gd name="connsiteY191" fmla="*/ 3201 h 4040"/>
              <a:gd name="connsiteX192" fmla="*/ 162 w 12653"/>
              <a:gd name="connsiteY192" fmla="*/ 3259 h 4040"/>
              <a:gd name="connsiteX193" fmla="*/ 102 w 12653"/>
              <a:gd name="connsiteY193" fmla="*/ 3259 h 4040"/>
              <a:gd name="connsiteX194" fmla="*/ 162 w 12653"/>
              <a:gd name="connsiteY194" fmla="*/ 3278 h 4040"/>
              <a:gd name="connsiteX195" fmla="*/ 162 w 12653"/>
              <a:gd name="connsiteY195" fmla="*/ 3339 h 4040"/>
              <a:gd name="connsiteX196" fmla="*/ 24 w 12653"/>
              <a:gd name="connsiteY196" fmla="*/ 3339 h 4040"/>
              <a:gd name="connsiteX197" fmla="*/ 24 w 12653"/>
              <a:gd name="connsiteY197" fmla="*/ 3201 h 4040"/>
              <a:gd name="connsiteX198" fmla="*/ 82 w 12653"/>
              <a:gd name="connsiteY198" fmla="*/ 3201 h 4040"/>
              <a:gd name="connsiteX199" fmla="*/ 82 w 12653"/>
              <a:gd name="connsiteY199" fmla="*/ 3278 h 4040"/>
              <a:gd name="connsiteX200" fmla="*/ 162 w 12653"/>
              <a:gd name="connsiteY200" fmla="*/ 3278 h 4040"/>
              <a:gd name="connsiteX201" fmla="*/ 80 w 12653"/>
              <a:gd name="connsiteY201" fmla="*/ 536 h 4040"/>
              <a:gd name="connsiteX202" fmla="*/ 80 w 12653"/>
              <a:gd name="connsiteY202" fmla="*/ 575 h 4040"/>
              <a:gd name="connsiteX203" fmla="*/ 39 w 12653"/>
              <a:gd name="connsiteY203" fmla="*/ 575 h 4040"/>
              <a:gd name="connsiteX204" fmla="*/ 39 w 12653"/>
              <a:gd name="connsiteY204" fmla="*/ 536 h 4040"/>
              <a:gd name="connsiteX205" fmla="*/ 80 w 12653"/>
              <a:gd name="connsiteY205" fmla="*/ 536 h 4040"/>
              <a:gd name="connsiteX206" fmla="*/ 162 w 12653"/>
              <a:gd name="connsiteY206" fmla="*/ 22 h 4040"/>
              <a:gd name="connsiteX207" fmla="*/ 162 w 12653"/>
              <a:gd name="connsiteY207" fmla="*/ 82 h 4040"/>
              <a:gd name="connsiteX208" fmla="*/ 82 w 12653"/>
              <a:gd name="connsiteY208" fmla="*/ 82 h 4040"/>
              <a:gd name="connsiteX209" fmla="*/ 82 w 12653"/>
              <a:gd name="connsiteY209" fmla="*/ 160 h 4040"/>
              <a:gd name="connsiteX210" fmla="*/ 24 w 12653"/>
              <a:gd name="connsiteY210" fmla="*/ 160 h 4040"/>
              <a:gd name="connsiteX211" fmla="*/ 24 w 12653"/>
              <a:gd name="connsiteY211" fmla="*/ 22 h 4040"/>
              <a:gd name="connsiteX212" fmla="*/ 162 w 12653"/>
              <a:gd name="connsiteY212" fmla="*/ 22 h 4040"/>
              <a:gd name="connsiteX213" fmla="*/ 162 w 12653"/>
              <a:gd name="connsiteY213" fmla="*/ 102 h 4040"/>
              <a:gd name="connsiteX214" fmla="*/ 162 w 12653"/>
              <a:gd name="connsiteY214" fmla="*/ 160 h 4040"/>
              <a:gd name="connsiteX215" fmla="*/ 102 w 12653"/>
              <a:gd name="connsiteY215" fmla="*/ 160 h 4040"/>
              <a:gd name="connsiteX216" fmla="*/ 102 w 12653"/>
              <a:gd name="connsiteY216" fmla="*/ 102 h 4040"/>
              <a:gd name="connsiteX217" fmla="*/ 162 w 12653"/>
              <a:gd name="connsiteY217" fmla="*/ 102 h 4040"/>
              <a:gd name="connsiteX218" fmla="*/ 166 w 12653"/>
              <a:gd name="connsiteY218" fmla="*/ 277 h 4040"/>
              <a:gd name="connsiteX219" fmla="*/ 166 w 12653"/>
              <a:gd name="connsiteY219" fmla="*/ 339 h 4040"/>
              <a:gd name="connsiteX220" fmla="*/ 102 w 12653"/>
              <a:gd name="connsiteY220" fmla="*/ 339 h 4040"/>
              <a:gd name="connsiteX221" fmla="*/ 102 w 12653"/>
              <a:gd name="connsiteY221" fmla="*/ 277 h 4040"/>
              <a:gd name="connsiteX222" fmla="*/ 166 w 12653"/>
              <a:gd name="connsiteY222" fmla="*/ 277 h 4040"/>
              <a:gd name="connsiteX223" fmla="*/ 102 w 12653"/>
              <a:gd name="connsiteY223" fmla="*/ 255 h 4040"/>
              <a:gd name="connsiteX224" fmla="*/ 102 w 12653"/>
              <a:gd name="connsiteY224" fmla="*/ 184 h 4040"/>
              <a:gd name="connsiteX225" fmla="*/ 166 w 12653"/>
              <a:gd name="connsiteY225" fmla="*/ 184 h 4040"/>
              <a:gd name="connsiteX226" fmla="*/ 166 w 12653"/>
              <a:gd name="connsiteY226" fmla="*/ 255 h 4040"/>
              <a:gd name="connsiteX227" fmla="*/ 102 w 12653"/>
              <a:gd name="connsiteY227" fmla="*/ 255 h 4040"/>
              <a:gd name="connsiteX228" fmla="*/ 184 w 12653"/>
              <a:gd name="connsiteY228" fmla="*/ 255 h 4040"/>
              <a:gd name="connsiteX229" fmla="*/ 184 w 12653"/>
              <a:gd name="connsiteY229" fmla="*/ 184 h 4040"/>
              <a:gd name="connsiteX230" fmla="*/ 240 w 12653"/>
              <a:gd name="connsiteY230" fmla="*/ 184 h 4040"/>
              <a:gd name="connsiteX231" fmla="*/ 240 w 12653"/>
              <a:gd name="connsiteY231" fmla="*/ 255 h 4040"/>
              <a:gd name="connsiteX232" fmla="*/ 184 w 12653"/>
              <a:gd name="connsiteY232" fmla="*/ 255 h 4040"/>
              <a:gd name="connsiteX233" fmla="*/ 184 w 12653"/>
              <a:gd name="connsiteY233" fmla="*/ 164 h 4040"/>
              <a:gd name="connsiteX234" fmla="*/ 184 w 12653"/>
              <a:gd name="connsiteY234" fmla="*/ 102 h 4040"/>
              <a:gd name="connsiteX235" fmla="*/ 240 w 12653"/>
              <a:gd name="connsiteY235" fmla="*/ 102 h 4040"/>
              <a:gd name="connsiteX236" fmla="*/ 240 w 12653"/>
              <a:gd name="connsiteY236" fmla="*/ 164 h 4040"/>
              <a:gd name="connsiteX237" fmla="*/ 184 w 12653"/>
              <a:gd name="connsiteY237" fmla="*/ 164 h 4040"/>
              <a:gd name="connsiteX238" fmla="*/ 561 w 12653"/>
              <a:gd name="connsiteY238" fmla="*/ 37 h 4040"/>
              <a:gd name="connsiteX239" fmla="*/ 561 w 12653"/>
              <a:gd name="connsiteY239" fmla="*/ 78 h 4040"/>
              <a:gd name="connsiteX240" fmla="*/ 520 w 12653"/>
              <a:gd name="connsiteY240" fmla="*/ 78 h 4040"/>
              <a:gd name="connsiteX241" fmla="*/ 520 w 12653"/>
              <a:gd name="connsiteY241" fmla="*/ 37 h 4040"/>
              <a:gd name="connsiteX242" fmla="*/ 561 w 12653"/>
              <a:gd name="connsiteY242" fmla="*/ 37 h 4040"/>
              <a:gd name="connsiteX243" fmla="*/ 12414 w 12653"/>
              <a:gd name="connsiteY243" fmla="*/ 164 h 4040"/>
              <a:gd name="connsiteX244" fmla="*/ 12414 w 12653"/>
              <a:gd name="connsiteY244" fmla="*/ 102 h 4040"/>
              <a:gd name="connsiteX245" fmla="*/ 12470 w 12653"/>
              <a:gd name="connsiteY245" fmla="*/ 102 h 4040"/>
              <a:gd name="connsiteX246" fmla="*/ 12470 w 12653"/>
              <a:gd name="connsiteY246" fmla="*/ 164 h 4040"/>
              <a:gd name="connsiteX247" fmla="*/ 12414 w 12653"/>
              <a:gd name="connsiteY247" fmla="*/ 164 h 4040"/>
              <a:gd name="connsiteX248" fmla="*/ 12414 w 12653"/>
              <a:gd name="connsiteY248" fmla="*/ 255 h 4040"/>
              <a:gd name="connsiteX249" fmla="*/ 12414 w 12653"/>
              <a:gd name="connsiteY249" fmla="*/ 184 h 4040"/>
              <a:gd name="connsiteX250" fmla="*/ 12470 w 12653"/>
              <a:gd name="connsiteY250" fmla="*/ 184 h 4040"/>
              <a:gd name="connsiteX251" fmla="*/ 12470 w 12653"/>
              <a:gd name="connsiteY251" fmla="*/ 255 h 4040"/>
              <a:gd name="connsiteX252" fmla="*/ 12414 w 12653"/>
              <a:gd name="connsiteY252" fmla="*/ 255 h 4040"/>
              <a:gd name="connsiteX253" fmla="*/ 12552 w 12653"/>
              <a:gd name="connsiteY253" fmla="*/ 596 h 4040"/>
              <a:gd name="connsiteX254" fmla="*/ 12552 w 12653"/>
              <a:gd name="connsiteY254" fmla="*/ 674 h 4040"/>
              <a:gd name="connsiteX255" fmla="*/ 12612 w 12653"/>
              <a:gd name="connsiteY255" fmla="*/ 674 h 4040"/>
              <a:gd name="connsiteX256" fmla="*/ 12612 w 12653"/>
              <a:gd name="connsiteY256" fmla="*/ 2687 h 4040"/>
              <a:gd name="connsiteX257" fmla="*/ 12552 w 12653"/>
              <a:gd name="connsiteY257" fmla="*/ 2687 h 4040"/>
              <a:gd name="connsiteX258" fmla="*/ 12552 w 12653"/>
              <a:gd name="connsiteY258" fmla="*/ 2765 h 4040"/>
              <a:gd name="connsiteX259" fmla="*/ 12500 w 12653"/>
              <a:gd name="connsiteY259" fmla="*/ 2765 h 4040"/>
              <a:gd name="connsiteX260" fmla="*/ 12500 w 12653"/>
              <a:gd name="connsiteY260" fmla="*/ 2916 h 4040"/>
              <a:gd name="connsiteX261" fmla="*/ 12628 w 12653"/>
              <a:gd name="connsiteY261" fmla="*/ 2916 h 4040"/>
              <a:gd name="connsiteX262" fmla="*/ 12628 w 12653"/>
              <a:gd name="connsiteY262" fmla="*/ 3084 h 4040"/>
              <a:gd name="connsiteX263" fmla="*/ 12571 w 12653"/>
              <a:gd name="connsiteY263" fmla="*/ 3084 h 4040"/>
              <a:gd name="connsiteX264" fmla="*/ 12571 w 12653"/>
              <a:gd name="connsiteY264" fmla="*/ 3002 h 4040"/>
              <a:gd name="connsiteX265" fmla="*/ 12470 w 12653"/>
              <a:gd name="connsiteY265" fmla="*/ 3002 h 4040"/>
              <a:gd name="connsiteX266" fmla="*/ 12470 w 12653"/>
              <a:gd name="connsiteY266" fmla="*/ 3084 h 4040"/>
              <a:gd name="connsiteX267" fmla="*/ 12392 w 12653"/>
              <a:gd name="connsiteY267" fmla="*/ 3084 h 4040"/>
              <a:gd name="connsiteX268" fmla="*/ 12392 w 12653"/>
              <a:gd name="connsiteY268" fmla="*/ 3177 h 4040"/>
              <a:gd name="connsiteX269" fmla="*/ 12300 w 12653"/>
              <a:gd name="connsiteY269" fmla="*/ 3177 h 4040"/>
              <a:gd name="connsiteX270" fmla="*/ 12300 w 12653"/>
              <a:gd name="connsiteY270" fmla="*/ 3278 h 4040"/>
              <a:gd name="connsiteX271" fmla="*/ 12392 w 12653"/>
              <a:gd name="connsiteY271" fmla="*/ 3278 h 4040"/>
              <a:gd name="connsiteX272" fmla="*/ 12392 w 12653"/>
              <a:gd name="connsiteY272" fmla="*/ 3337 h 4040"/>
              <a:gd name="connsiteX273" fmla="*/ 12224 w 12653"/>
              <a:gd name="connsiteY273" fmla="*/ 3337 h 4040"/>
              <a:gd name="connsiteX274" fmla="*/ 12224 w 12653"/>
              <a:gd name="connsiteY274" fmla="*/ 3209 h 4040"/>
              <a:gd name="connsiteX275" fmla="*/ 12071 w 12653"/>
              <a:gd name="connsiteY275" fmla="*/ 3209 h 4040"/>
              <a:gd name="connsiteX276" fmla="*/ 12071 w 12653"/>
              <a:gd name="connsiteY276" fmla="*/ 3261 h 4040"/>
              <a:gd name="connsiteX277" fmla="*/ 11995 w 12653"/>
              <a:gd name="connsiteY277" fmla="*/ 3261 h 4040"/>
              <a:gd name="connsiteX278" fmla="*/ 11995 w 12653"/>
              <a:gd name="connsiteY278" fmla="*/ 3322 h 4040"/>
              <a:gd name="connsiteX279" fmla="*/ 658 w 12653"/>
              <a:gd name="connsiteY279" fmla="*/ 3322 h 4040"/>
              <a:gd name="connsiteX280" fmla="*/ 658 w 12653"/>
              <a:gd name="connsiteY280" fmla="*/ 3261 h 4040"/>
              <a:gd name="connsiteX281" fmla="*/ 583 w 12653"/>
              <a:gd name="connsiteY281" fmla="*/ 3261 h 4040"/>
              <a:gd name="connsiteX282" fmla="*/ 583 w 12653"/>
              <a:gd name="connsiteY282" fmla="*/ 3209 h 4040"/>
              <a:gd name="connsiteX283" fmla="*/ 430 w 12653"/>
              <a:gd name="connsiteY283" fmla="*/ 3209 h 4040"/>
              <a:gd name="connsiteX284" fmla="*/ 430 w 12653"/>
              <a:gd name="connsiteY284" fmla="*/ 4040 h 4040"/>
              <a:gd name="connsiteX285" fmla="*/ 261 w 12653"/>
              <a:gd name="connsiteY285" fmla="*/ 4040 h 4040"/>
              <a:gd name="connsiteX286" fmla="*/ 261 w 12653"/>
              <a:gd name="connsiteY286" fmla="*/ 3981 h 4040"/>
              <a:gd name="connsiteX287" fmla="*/ 354 w 12653"/>
              <a:gd name="connsiteY287" fmla="*/ 3981 h 4040"/>
              <a:gd name="connsiteX288" fmla="*/ 354 w 12653"/>
              <a:gd name="connsiteY288" fmla="*/ 3880 h 4040"/>
              <a:gd name="connsiteX289" fmla="*/ 261 w 12653"/>
              <a:gd name="connsiteY289" fmla="*/ 3880 h 4040"/>
              <a:gd name="connsiteX290" fmla="*/ 261 w 12653"/>
              <a:gd name="connsiteY290" fmla="*/ 3787 h 4040"/>
              <a:gd name="connsiteX291" fmla="*/ 184 w 12653"/>
              <a:gd name="connsiteY291" fmla="*/ 3787 h 4040"/>
              <a:gd name="connsiteX292" fmla="*/ 184 w 12653"/>
              <a:gd name="connsiteY292" fmla="*/ 3705 h 4040"/>
              <a:gd name="connsiteX293" fmla="*/ 82 w 12653"/>
              <a:gd name="connsiteY293" fmla="*/ 3705 h 4040"/>
              <a:gd name="connsiteX294" fmla="*/ 82 w 12653"/>
              <a:gd name="connsiteY294" fmla="*/ 3787 h 4040"/>
              <a:gd name="connsiteX295" fmla="*/ 26 w 12653"/>
              <a:gd name="connsiteY295" fmla="*/ 3787 h 4040"/>
              <a:gd name="connsiteX296" fmla="*/ 26 w 12653"/>
              <a:gd name="connsiteY296" fmla="*/ 3619 h 4040"/>
              <a:gd name="connsiteX297" fmla="*/ 153 w 12653"/>
              <a:gd name="connsiteY297" fmla="*/ 3619 h 4040"/>
              <a:gd name="connsiteX298" fmla="*/ 153 w 12653"/>
              <a:gd name="connsiteY298" fmla="*/ 3468 h 4040"/>
              <a:gd name="connsiteX299" fmla="*/ 102 w 12653"/>
              <a:gd name="connsiteY299" fmla="*/ 3468 h 4040"/>
              <a:gd name="connsiteX300" fmla="*/ 102 w 12653"/>
              <a:gd name="connsiteY300" fmla="*/ 3390 h 4040"/>
              <a:gd name="connsiteX301" fmla="*/ 41 w 12653"/>
              <a:gd name="connsiteY301" fmla="*/ 3390 h 4040"/>
              <a:gd name="connsiteX302" fmla="*/ 41 w 12653"/>
              <a:gd name="connsiteY302" fmla="*/ 674 h 4040"/>
              <a:gd name="connsiteX303" fmla="*/ 102 w 12653"/>
              <a:gd name="connsiteY303" fmla="*/ 674 h 4040"/>
              <a:gd name="connsiteX304" fmla="*/ 102 w 12653"/>
              <a:gd name="connsiteY304" fmla="*/ 596 h 4040"/>
              <a:gd name="connsiteX305" fmla="*/ 153 w 12653"/>
              <a:gd name="connsiteY305" fmla="*/ 596 h 4040"/>
              <a:gd name="connsiteX306" fmla="*/ 153 w 12653"/>
              <a:gd name="connsiteY306" fmla="*/ 445 h 4040"/>
              <a:gd name="connsiteX307" fmla="*/ 26 w 12653"/>
              <a:gd name="connsiteY307" fmla="*/ 445 h 4040"/>
              <a:gd name="connsiteX308" fmla="*/ 26 w 12653"/>
              <a:gd name="connsiteY308" fmla="*/ 277 h 4040"/>
              <a:gd name="connsiteX309" fmla="*/ 82 w 12653"/>
              <a:gd name="connsiteY309" fmla="*/ 277 h 4040"/>
              <a:gd name="connsiteX310" fmla="*/ 82 w 12653"/>
              <a:gd name="connsiteY310" fmla="*/ 359 h 4040"/>
              <a:gd name="connsiteX311" fmla="*/ 184 w 12653"/>
              <a:gd name="connsiteY311" fmla="*/ 359 h 4040"/>
              <a:gd name="connsiteX312" fmla="*/ 184 w 12653"/>
              <a:gd name="connsiteY312" fmla="*/ 277 h 4040"/>
              <a:gd name="connsiteX313" fmla="*/ 261 w 12653"/>
              <a:gd name="connsiteY313" fmla="*/ 277 h 4040"/>
              <a:gd name="connsiteX314" fmla="*/ 261 w 12653"/>
              <a:gd name="connsiteY314" fmla="*/ 184 h 4040"/>
              <a:gd name="connsiteX315" fmla="*/ 354 w 12653"/>
              <a:gd name="connsiteY315" fmla="*/ 184 h 4040"/>
              <a:gd name="connsiteX316" fmla="*/ 354 w 12653"/>
              <a:gd name="connsiteY316" fmla="*/ 82 h 4040"/>
              <a:gd name="connsiteX317" fmla="*/ 261 w 12653"/>
              <a:gd name="connsiteY317" fmla="*/ 82 h 4040"/>
              <a:gd name="connsiteX318" fmla="*/ 261 w 12653"/>
              <a:gd name="connsiteY318" fmla="*/ 24 h 4040"/>
              <a:gd name="connsiteX319" fmla="*/ 430 w 12653"/>
              <a:gd name="connsiteY319" fmla="*/ 24 h 4040"/>
              <a:gd name="connsiteX320" fmla="*/ 430 w 12653"/>
              <a:gd name="connsiteY320" fmla="*/ 151 h 4040"/>
              <a:gd name="connsiteX321" fmla="*/ 583 w 12653"/>
              <a:gd name="connsiteY321" fmla="*/ 151 h 4040"/>
              <a:gd name="connsiteX322" fmla="*/ 583 w 12653"/>
              <a:gd name="connsiteY322" fmla="*/ 100 h 4040"/>
              <a:gd name="connsiteX323" fmla="*/ 658 w 12653"/>
              <a:gd name="connsiteY323" fmla="*/ 100 h 4040"/>
              <a:gd name="connsiteX324" fmla="*/ 658 w 12653"/>
              <a:gd name="connsiteY324" fmla="*/ 39 h 4040"/>
              <a:gd name="connsiteX325" fmla="*/ 11995 w 12653"/>
              <a:gd name="connsiteY325" fmla="*/ 39 h 4040"/>
              <a:gd name="connsiteX326" fmla="*/ 11995 w 12653"/>
              <a:gd name="connsiteY326" fmla="*/ 100 h 4040"/>
              <a:gd name="connsiteX327" fmla="*/ 12071 w 12653"/>
              <a:gd name="connsiteY327" fmla="*/ 100 h 4040"/>
              <a:gd name="connsiteX328" fmla="*/ 12071 w 12653"/>
              <a:gd name="connsiteY328" fmla="*/ 151 h 4040"/>
              <a:gd name="connsiteX329" fmla="*/ 12224 w 12653"/>
              <a:gd name="connsiteY329" fmla="*/ 151 h 4040"/>
              <a:gd name="connsiteX330" fmla="*/ 12224 w 12653"/>
              <a:gd name="connsiteY330" fmla="*/ 24 h 4040"/>
              <a:gd name="connsiteX331" fmla="*/ 12392 w 12653"/>
              <a:gd name="connsiteY331" fmla="*/ 24 h 4040"/>
              <a:gd name="connsiteX332" fmla="*/ 12392 w 12653"/>
              <a:gd name="connsiteY332" fmla="*/ 82 h 4040"/>
              <a:gd name="connsiteX333" fmla="*/ 12300 w 12653"/>
              <a:gd name="connsiteY333" fmla="*/ 82 h 4040"/>
              <a:gd name="connsiteX334" fmla="*/ 12300 w 12653"/>
              <a:gd name="connsiteY334" fmla="*/ 184 h 4040"/>
              <a:gd name="connsiteX335" fmla="*/ 12392 w 12653"/>
              <a:gd name="connsiteY335" fmla="*/ 184 h 4040"/>
              <a:gd name="connsiteX336" fmla="*/ 12392 w 12653"/>
              <a:gd name="connsiteY336" fmla="*/ 277 h 4040"/>
              <a:gd name="connsiteX337" fmla="*/ 12470 w 12653"/>
              <a:gd name="connsiteY337" fmla="*/ 277 h 4040"/>
              <a:gd name="connsiteX338" fmla="*/ 12470 w 12653"/>
              <a:gd name="connsiteY338" fmla="*/ 359 h 4040"/>
              <a:gd name="connsiteX339" fmla="*/ 12571 w 12653"/>
              <a:gd name="connsiteY339" fmla="*/ 359 h 4040"/>
              <a:gd name="connsiteX340" fmla="*/ 12571 w 12653"/>
              <a:gd name="connsiteY340" fmla="*/ 277 h 4040"/>
              <a:gd name="connsiteX341" fmla="*/ 12628 w 12653"/>
              <a:gd name="connsiteY341" fmla="*/ 277 h 4040"/>
              <a:gd name="connsiteX342" fmla="*/ 12628 w 12653"/>
              <a:gd name="connsiteY342" fmla="*/ 445 h 4040"/>
              <a:gd name="connsiteX343" fmla="*/ 12500 w 12653"/>
              <a:gd name="connsiteY343" fmla="*/ 445 h 4040"/>
              <a:gd name="connsiteX344" fmla="*/ 12500 w 12653"/>
              <a:gd name="connsiteY344" fmla="*/ 596 h 4040"/>
              <a:gd name="connsiteX345" fmla="*/ 12552 w 12653"/>
              <a:gd name="connsiteY345" fmla="*/ 596 h 4040"/>
              <a:gd name="connsiteX346" fmla="*/ 261 w 12653"/>
              <a:gd name="connsiteY346" fmla="*/ 3962 h 4040"/>
              <a:gd name="connsiteX347" fmla="*/ 261 w 12653"/>
              <a:gd name="connsiteY347" fmla="*/ 3899 h 4040"/>
              <a:gd name="connsiteX348" fmla="*/ 335 w 12653"/>
              <a:gd name="connsiteY348" fmla="*/ 3899 h 4040"/>
              <a:gd name="connsiteX349" fmla="*/ 335 w 12653"/>
              <a:gd name="connsiteY349" fmla="*/ 3962 h 4040"/>
              <a:gd name="connsiteX350" fmla="*/ 261 w 12653"/>
              <a:gd name="connsiteY350" fmla="*/ 3962 h 4040"/>
              <a:gd name="connsiteX351" fmla="*/ 261 w 12653"/>
              <a:gd name="connsiteY351" fmla="*/ 102 h 4040"/>
              <a:gd name="connsiteX352" fmla="*/ 335 w 12653"/>
              <a:gd name="connsiteY352" fmla="*/ 102 h 4040"/>
              <a:gd name="connsiteX353" fmla="*/ 335 w 12653"/>
              <a:gd name="connsiteY353" fmla="*/ 164 h 4040"/>
              <a:gd name="connsiteX354" fmla="*/ 261 w 12653"/>
              <a:gd name="connsiteY354" fmla="*/ 164 h 4040"/>
              <a:gd name="connsiteX355" fmla="*/ 261 w 12653"/>
              <a:gd name="connsiteY355" fmla="*/ 102 h 4040"/>
              <a:gd name="connsiteX356" fmla="*/ 12392 w 12653"/>
              <a:gd name="connsiteY356" fmla="*/ 102 h 4040"/>
              <a:gd name="connsiteX357" fmla="*/ 12392 w 12653"/>
              <a:gd name="connsiteY357" fmla="*/ 164 h 4040"/>
              <a:gd name="connsiteX358" fmla="*/ 12319 w 12653"/>
              <a:gd name="connsiteY358" fmla="*/ 164 h 4040"/>
              <a:gd name="connsiteX359" fmla="*/ 12319 w 12653"/>
              <a:gd name="connsiteY359" fmla="*/ 102 h 4040"/>
              <a:gd name="connsiteX360" fmla="*/ 12392 w 12653"/>
              <a:gd name="connsiteY360" fmla="*/ 102 h 4040"/>
              <a:gd name="connsiteX361" fmla="*/ 12392 w 12653"/>
              <a:gd name="connsiteY361" fmla="*/ 3899 h 4040"/>
              <a:gd name="connsiteX362" fmla="*/ 12392 w 12653"/>
              <a:gd name="connsiteY362" fmla="*/ 3962 h 4040"/>
              <a:gd name="connsiteX363" fmla="*/ 12319 w 12653"/>
              <a:gd name="connsiteY363" fmla="*/ 3962 h 4040"/>
              <a:gd name="connsiteX364" fmla="*/ 12319 w 12653"/>
              <a:gd name="connsiteY364" fmla="*/ 3899 h 4040"/>
              <a:gd name="connsiteX365" fmla="*/ 12392 w 12653"/>
              <a:gd name="connsiteY365" fmla="*/ 3899 h 4040"/>
              <a:gd name="connsiteX366" fmla="*/ 12552 w 12653"/>
              <a:gd name="connsiteY366" fmla="*/ 277 h 4040"/>
              <a:gd name="connsiteX367" fmla="*/ 12552 w 12653"/>
              <a:gd name="connsiteY367" fmla="*/ 339 h 4040"/>
              <a:gd name="connsiteX368" fmla="*/ 12487 w 12653"/>
              <a:gd name="connsiteY368" fmla="*/ 339 h 4040"/>
              <a:gd name="connsiteX369" fmla="*/ 12487 w 12653"/>
              <a:gd name="connsiteY369" fmla="*/ 277 h 4040"/>
              <a:gd name="connsiteX370" fmla="*/ 12552 w 12653"/>
              <a:gd name="connsiteY370" fmla="*/ 277 h 4040"/>
              <a:gd name="connsiteX371" fmla="*/ 12552 w 12653"/>
              <a:gd name="connsiteY371" fmla="*/ 184 h 4040"/>
              <a:gd name="connsiteX372" fmla="*/ 12552 w 12653"/>
              <a:gd name="connsiteY372" fmla="*/ 255 h 4040"/>
              <a:gd name="connsiteX373" fmla="*/ 12487 w 12653"/>
              <a:gd name="connsiteY373" fmla="*/ 255 h 4040"/>
              <a:gd name="connsiteX374" fmla="*/ 12487 w 12653"/>
              <a:gd name="connsiteY374" fmla="*/ 184 h 4040"/>
              <a:gd name="connsiteX375" fmla="*/ 12552 w 12653"/>
              <a:gd name="connsiteY375" fmla="*/ 184 h 4040"/>
              <a:gd name="connsiteX376" fmla="*/ 12552 w 12653"/>
              <a:gd name="connsiteY376" fmla="*/ 102 h 4040"/>
              <a:gd name="connsiteX377" fmla="*/ 12552 w 12653"/>
              <a:gd name="connsiteY377" fmla="*/ 160 h 4040"/>
              <a:gd name="connsiteX378" fmla="*/ 12492 w 12653"/>
              <a:gd name="connsiteY378" fmla="*/ 160 h 4040"/>
              <a:gd name="connsiteX379" fmla="*/ 12492 w 12653"/>
              <a:gd name="connsiteY379" fmla="*/ 102 h 4040"/>
              <a:gd name="connsiteX380" fmla="*/ 12552 w 12653"/>
              <a:gd name="connsiteY380" fmla="*/ 102 h 4040"/>
              <a:gd name="connsiteX381" fmla="*/ 12492 w 12653"/>
              <a:gd name="connsiteY381" fmla="*/ 82 h 4040"/>
              <a:gd name="connsiteX382" fmla="*/ 12492 w 12653"/>
              <a:gd name="connsiteY382" fmla="*/ 22 h 4040"/>
              <a:gd name="connsiteX383" fmla="*/ 12630 w 12653"/>
              <a:gd name="connsiteY383" fmla="*/ 22 h 4040"/>
              <a:gd name="connsiteX384" fmla="*/ 12630 w 12653"/>
              <a:gd name="connsiteY384" fmla="*/ 160 h 4040"/>
              <a:gd name="connsiteX385" fmla="*/ 12571 w 12653"/>
              <a:gd name="connsiteY385" fmla="*/ 160 h 4040"/>
              <a:gd name="connsiteX386" fmla="*/ 12571 w 12653"/>
              <a:gd name="connsiteY386" fmla="*/ 82 h 4040"/>
              <a:gd name="connsiteX387" fmla="*/ 12492 w 12653"/>
              <a:gd name="connsiteY387" fmla="*/ 82 h 4040"/>
              <a:gd name="connsiteX388" fmla="*/ 80 w 12653"/>
              <a:gd name="connsiteY388" fmla="*/ 3489 h 4040"/>
              <a:gd name="connsiteX389" fmla="*/ 80 w 12653"/>
              <a:gd name="connsiteY389" fmla="*/ 3528 h 4040"/>
              <a:gd name="connsiteX390" fmla="*/ 39 w 12653"/>
              <a:gd name="connsiteY390" fmla="*/ 3528 h 4040"/>
              <a:gd name="connsiteX391" fmla="*/ 39 w 12653"/>
              <a:gd name="connsiteY391" fmla="*/ 3489 h 4040"/>
              <a:gd name="connsiteX392" fmla="*/ 80 w 12653"/>
              <a:gd name="connsiteY392" fmla="*/ 3489 h 4040"/>
              <a:gd name="connsiteX393" fmla="*/ 12574 w 12653"/>
              <a:gd name="connsiteY393" fmla="*/ 575 h 4040"/>
              <a:gd name="connsiteX394" fmla="*/ 12574 w 12653"/>
              <a:gd name="connsiteY394" fmla="*/ 536 h 4040"/>
              <a:gd name="connsiteX395" fmla="*/ 12615 w 12653"/>
              <a:gd name="connsiteY395" fmla="*/ 536 h 4040"/>
              <a:gd name="connsiteX396" fmla="*/ 12615 w 12653"/>
              <a:gd name="connsiteY396" fmla="*/ 575 h 4040"/>
              <a:gd name="connsiteX397" fmla="*/ 12574 w 12653"/>
              <a:gd name="connsiteY397" fmla="*/ 575 h 4040"/>
              <a:gd name="connsiteX0" fmla="*/ 12653 w 12653"/>
              <a:gd name="connsiteY0" fmla="*/ 182 h 4040"/>
              <a:gd name="connsiteX1" fmla="*/ 12653 w 12653"/>
              <a:gd name="connsiteY1" fmla="*/ 0 h 4040"/>
              <a:gd name="connsiteX2" fmla="*/ 12470 w 12653"/>
              <a:gd name="connsiteY2" fmla="*/ 0 h 4040"/>
              <a:gd name="connsiteX3" fmla="*/ 12470 w 12653"/>
              <a:gd name="connsiteY3" fmla="*/ 82 h 4040"/>
              <a:gd name="connsiteX4" fmla="*/ 12414 w 12653"/>
              <a:gd name="connsiteY4" fmla="*/ 82 h 4040"/>
              <a:gd name="connsiteX5" fmla="*/ 12414 w 12653"/>
              <a:gd name="connsiteY5" fmla="*/ 0 h 4040"/>
              <a:gd name="connsiteX6" fmla="*/ 12202 w 12653"/>
              <a:gd name="connsiteY6" fmla="*/ 0 h 4040"/>
              <a:gd name="connsiteX7" fmla="*/ 12202 w 12653"/>
              <a:gd name="connsiteY7" fmla="*/ 130 h 4040"/>
              <a:gd name="connsiteX8" fmla="*/ 12092 w 12653"/>
              <a:gd name="connsiteY8" fmla="*/ 130 h 4040"/>
              <a:gd name="connsiteX9" fmla="*/ 12092 w 12653"/>
              <a:gd name="connsiteY9" fmla="*/ 100 h 4040"/>
              <a:gd name="connsiteX10" fmla="*/ 12155 w 12653"/>
              <a:gd name="connsiteY10" fmla="*/ 100 h 4040"/>
              <a:gd name="connsiteX11" fmla="*/ 12155 w 12653"/>
              <a:gd name="connsiteY11" fmla="*/ 15 h 4040"/>
              <a:gd name="connsiteX12" fmla="*/ 12071 w 12653"/>
              <a:gd name="connsiteY12" fmla="*/ 15 h 4040"/>
              <a:gd name="connsiteX13" fmla="*/ 12071 w 12653"/>
              <a:gd name="connsiteY13" fmla="*/ 78 h 4040"/>
              <a:gd name="connsiteX14" fmla="*/ 12017 w 12653"/>
              <a:gd name="connsiteY14" fmla="*/ 78 h 4040"/>
              <a:gd name="connsiteX15" fmla="*/ 12017 w 12653"/>
              <a:gd name="connsiteY15" fmla="*/ 18 h 4040"/>
              <a:gd name="connsiteX16" fmla="*/ 637 w 12653"/>
              <a:gd name="connsiteY16" fmla="*/ 18 h 4040"/>
              <a:gd name="connsiteX17" fmla="*/ 637 w 12653"/>
              <a:gd name="connsiteY17" fmla="*/ 78 h 4040"/>
              <a:gd name="connsiteX18" fmla="*/ 583 w 12653"/>
              <a:gd name="connsiteY18" fmla="*/ 78 h 4040"/>
              <a:gd name="connsiteX19" fmla="*/ 583 w 12653"/>
              <a:gd name="connsiteY19" fmla="*/ 15 h 4040"/>
              <a:gd name="connsiteX20" fmla="*/ 499 w 12653"/>
              <a:gd name="connsiteY20" fmla="*/ 15 h 4040"/>
              <a:gd name="connsiteX21" fmla="*/ 499 w 12653"/>
              <a:gd name="connsiteY21" fmla="*/ 100 h 4040"/>
              <a:gd name="connsiteX22" fmla="*/ 561 w 12653"/>
              <a:gd name="connsiteY22" fmla="*/ 100 h 4040"/>
              <a:gd name="connsiteX23" fmla="*/ 561 w 12653"/>
              <a:gd name="connsiteY23" fmla="*/ 130 h 4040"/>
              <a:gd name="connsiteX24" fmla="*/ 451 w 12653"/>
              <a:gd name="connsiteY24" fmla="*/ 130 h 4040"/>
              <a:gd name="connsiteX25" fmla="*/ 451 w 12653"/>
              <a:gd name="connsiteY25" fmla="*/ 0 h 4040"/>
              <a:gd name="connsiteX26" fmla="*/ 240 w 12653"/>
              <a:gd name="connsiteY26" fmla="*/ 0 h 4040"/>
              <a:gd name="connsiteX27" fmla="*/ 240 w 12653"/>
              <a:gd name="connsiteY27" fmla="*/ 82 h 4040"/>
              <a:gd name="connsiteX28" fmla="*/ 184 w 12653"/>
              <a:gd name="connsiteY28" fmla="*/ 82 h 4040"/>
              <a:gd name="connsiteX29" fmla="*/ 184 w 12653"/>
              <a:gd name="connsiteY29" fmla="*/ 0 h 4040"/>
              <a:gd name="connsiteX30" fmla="*/ 0 w 12653"/>
              <a:gd name="connsiteY30" fmla="*/ 0 h 4040"/>
              <a:gd name="connsiteX31" fmla="*/ 0 w 12653"/>
              <a:gd name="connsiteY31" fmla="*/ 182 h 4040"/>
              <a:gd name="connsiteX32" fmla="*/ 82 w 12653"/>
              <a:gd name="connsiteY32" fmla="*/ 182 h 4040"/>
              <a:gd name="connsiteX33" fmla="*/ 82 w 12653"/>
              <a:gd name="connsiteY33" fmla="*/ 255 h 4040"/>
              <a:gd name="connsiteX34" fmla="*/ 2 w 12653"/>
              <a:gd name="connsiteY34" fmla="*/ 255 h 4040"/>
              <a:gd name="connsiteX35" fmla="*/ 2 w 12653"/>
              <a:gd name="connsiteY35" fmla="*/ 467 h 4040"/>
              <a:gd name="connsiteX36" fmla="*/ 132 w 12653"/>
              <a:gd name="connsiteY36" fmla="*/ 467 h 4040"/>
              <a:gd name="connsiteX37" fmla="*/ 132 w 12653"/>
              <a:gd name="connsiteY37" fmla="*/ 575 h 4040"/>
              <a:gd name="connsiteX38" fmla="*/ 102 w 12653"/>
              <a:gd name="connsiteY38" fmla="*/ 575 h 4040"/>
              <a:gd name="connsiteX39" fmla="*/ 102 w 12653"/>
              <a:gd name="connsiteY39" fmla="*/ 514 h 4040"/>
              <a:gd name="connsiteX40" fmla="*/ 17 w 12653"/>
              <a:gd name="connsiteY40" fmla="*/ 514 h 4040"/>
              <a:gd name="connsiteX41" fmla="*/ 17 w 12653"/>
              <a:gd name="connsiteY41" fmla="*/ 596 h 4040"/>
              <a:gd name="connsiteX42" fmla="*/ 80 w 12653"/>
              <a:gd name="connsiteY42" fmla="*/ 596 h 4040"/>
              <a:gd name="connsiteX43" fmla="*/ 80 w 12653"/>
              <a:gd name="connsiteY43" fmla="*/ 652 h 4040"/>
              <a:gd name="connsiteX44" fmla="*/ 20 w 12653"/>
              <a:gd name="connsiteY44" fmla="*/ 652 h 4040"/>
              <a:gd name="connsiteX45" fmla="*/ 20 w 12653"/>
              <a:gd name="connsiteY45" fmla="*/ 2708 h 4040"/>
              <a:gd name="connsiteX46" fmla="*/ 80 w 12653"/>
              <a:gd name="connsiteY46" fmla="*/ 2708 h 4040"/>
              <a:gd name="connsiteX47" fmla="*/ 80 w 12653"/>
              <a:gd name="connsiteY47" fmla="*/ 2765 h 4040"/>
              <a:gd name="connsiteX48" fmla="*/ 17 w 12653"/>
              <a:gd name="connsiteY48" fmla="*/ 2765 h 4040"/>
              <a:gd name="connsiteX49" fmla="*/ 17 w 12653"/>
              <a:gd name="connsiteY49" fmla="*/ 2847 h 4040"/>
              <a:gd name="connsiteX50" fmla="*/ 102 w 12653"/>
              <a:gd name="connsiteY50" fmla="*/ 2847 h 4040"/>
              <a:gd name="connsiteX51" fmla="*/ 102 w 12653"/>
              <a:gd name="connsiteY51" fmla="*/ 2786 h 4040"/>
              <a:gd name="connsiteX52" fmla="*/ 132 w 12653"/>
              <a:gd name="connsiteY52" fmla="*/ 2786 h 4040"/>
              <a:gd name="connsiteX53" fmla="*/ 132 w 12653"/>
              <a:gd name="connsiteY53" fmla="*/ 2894 h 4040"/>
              <a:gd name="connsiteX54" fmla="*/ 2 w 12653"/>
              <a:gd name="connsiteY54" fmla="*/ 2894 h 4040"/>
              <a:gd name="connsiteX55" fmla="*/ 2 w 12653"/>
              <a:gd name="connsiteY55" fmla="*/ 3106 h 4040"/>
              <a:gd name="connsiteX56" fmla="*/ 82 w 12653"/>
              <a:gd name="connsiteY56" fmla="*/ 3106 h 4040"/>
              <a:gd name="connsiteX57" fmla="*/ 82 w 12653"/>
              <a:gd name="connsiteY57" fmla="*/ 3179 h 4040"/>
              <a:gd name="connsiteX58" fmla="*/ 0 w 12653"/>
              <a:gd name="connsiteY58" fmla="*/ 3179 h 4040"/>
              <a:gd name="connsiteX59" fmla="*/ 0 w 12653"/>
              <a:gd name="connsiteY59" fmla="*/ 3360 h 4040"/>
              <a:gd name="connsiteX60" fmla="*/ 184 w 12653"/>
              <a:gd name="connsiteY60" fmla="*/ 3360 h 4040"/>
              <a:gd name="connsiteX61" fmla="*/ 184 w 12653"/>
              <a:gd name="connsiteY61" fmla="*/ 3278 h 4040"/>
              <a:gd name="connsiteX62" fmla="*/ 240 w 12653"/>
              <a:gd name="connsiteY62" fmla="*/ 3278 h 4040"/>
              <a:gd name="connsiteX63" fmla="*/ 240 w 12653"/>
              <a:gd name="connsiteY63" fmla="*/ 3360 h 4040"/>
              <a:gd name="connsiteX64" fmla="*/ 451 w 12653"/>
              <a:gd name="connsiteY64" fmla="*/ 3360 h 4040"/>
              <a:gd name="connsiteX65" fmla="*/ 451 w 12653"/>
              <a:gd name="connsiteY65" fmla="*/ 3231 h 4040"/>
              <a:gd name="connsiteX66" fmla="*/ 561 w 12653"/>
              <a:gd name="connsiteY66" fmla="*/ 3231 h 4040"/>
              <a:gd name="connsiteX67" fmla="*/ 561 w 12653"/>
              <a:gd name="connsiteY67" fmla="*/ 3261 h 4040"/>
              <a:gd name="connsiteX68" fmla="*/ 499 w 12653"/>
              <a:gd name="connsiteY68" fmla="*/ 3261 h 4040"/>
              <a:gd name="connsiteX69" fmla="*/ 499 w 12653"/>
              <a:gd name="connsiteY69" fmla="*/ 3345 h 4040"/>
              <a:gd name="connsiteX70" fmla="*/ 583 w 12653"/>
              <a:gd name="connsiteY70" fmla="*/ 3345 h 4040"/>
              <a:gd name="connsiteX71" fmla="*/ 583 w 12653"/>
              <a:gd name="connsiteY71" fmla="*/ 3283 h 4040"/>
              <a:gd name="connsiteX72" fmla="*/ 637 w 12653"/>
              <a:gd name="connsiteY72" fmla="*/ 3283 h 4040"/>
              <a:gd name="connsiteX73" fmla="*/ 637 w 12653"/>
              <a:gd name="connsiteY73" fmla="*/ 3343 h 4040"/>
              <a:gd name="connsiteX74" fmla="*/ 12017 w 12653"/>
              <a:gd name="connsiteY74" fmla="*/ 3343 h 4040"/>
              <a:gd name="connsiteX75" fmla="*/ 12017 w 12653"/>
              <a:gd name="connsiteY75" fmla="*/ 3283 h 4040"/>
              <a:gd name="connsiteX76" fmla="*/ 12071 w 12653"/>
              <a:gd name="connsiteY76" fmla="*/ 3283 h 4040"/>
              <a:gd name="connsiteX77" fmla="*/ 12071 w 12653"/>
              <a:gd name="connsiteY77" fmla="*/ 3345 h 4040"/>
              <a:gd name="connsiteX78" fmla="*/ 12155 w 12653"/>
              <a:gd name="connsiteY78" fmla="*/ 3345 h 4040"/>
              <a:gd name="connsiteX79" fmla="*/ 12155 w 12653"/>
              <a:gd name="connsiteY79" fmla="*/ 3261 h 4040"/>
              <a:gd name="connsiteX80" fmla="*/ 12092 w 12653"/>
              <a:gd name="connsiteY80" fmla="*/ 3261 h 4040"/>
              <a:gd name="connsiteX81" fmla="*/ 12092 w 12653"/>
              <a:gd name="connsiteY81" fmla="*/ 3231 h 4040"/>
              <a:gd name="connsiteX82" fmla="*/ 12202 w 12653"/>
              <a:gd name="connsiteY82" fmla="*/ 3231 h 4040"/>
              <a:gd name="connsiteX83" fmla="*/ 12202 w 12653"/>
              <a:gd name="connsiteY83" fmla="*/ 3360 h 4040"/>
              <a:gd name="connsiteX84" fmla="*/ 12414 w 12653"/>
              <a:gd name="connsiteY84" fmla="*/ 3360 h 4040"/>
              <a:gd name="connsiteX85" fmla="*/ 12414 w 12653"/>
              <a:gd name="connsiteY85" fmla="*/ 3278 h 4040"/>
              <a:gd name="connsiteX86" fmla="*/ 12470 w 12653"/>
              <a:gd name="connsiteY86" fmla="*/ 3278 h 4040"/>
              <a:gd name="connsiteX87" fmla="*/ 12470 w 12653"/>
              <a:gd name="connsiteY87" fmla="*/ 3360 h 4040"/>
              <a:gd name="connsiteX88" fmla="*/ 12653 w 12653"/>
              <a:gd name="connsiteY88" fmla="*/ 3360 h 4040"/>
              <a:gd name="connsiteX89" fmla="*/ 12653 w 12653"/>
              <a:gd name="connsiteY89" fmla="*/ 3179 h 4040"/>
              <a:gd name="connsiteX90" fmla="*/ 12571 w 12653"/>
              <a:gd name="connsiteY90" fmla="*/ 3179 h 4040"/>
              <a:gd name="connsiteX91" fmla="*/ 12571 w 12653"/>
              <a:gd name="connsiteY91" fmla="*/ 3106 h 4040"/>
              <a:gd name="connsiteX92" fmla="*/ 12651 w 12653"/>
              <a:gd name="connsiteY92" fmla="*/ 3106 h 4040"/>
              <a:gd name="connsiteX93" fmla="*/ 12651 w 12653"/>
              <a:gd name="connsiteY93" fmla="*/ 2894 h 4040"/>
              <a:gd name="connsiteX94" fmla="*/ 12522 w 12653"/>
              <a:gd name="connsiteY94" fmla="*/ 2894 h 4040"/>
              <a:gd name="connsiteX95" fmla="*/ 12522 w 12653"/>
              <a:gd name="connsiteY95" fmla="*/ 2786 h 4040"/>
              <a:gd name="connsiteX96" fmla="*/ 12552 w 12653"/>
              <a:gd name="connsiteY96" fmla="*/ 2786 h 4040"/>
              <a:gd name="connsiteX97" fmla="*/ 12552 w 12653"/>
              <a:gd name="connsiteY97" fmla="*/ 2847 h 4040"/>
              <a:gd name="connsiteX98" fmla="*/ 12636 w 12653"/>
              <a:gd name="connsiteY98" fmla="*/ 2847 h 4040"/>
              <a:gd name="connsiteX99" fmla="*/ 12636 w 12653"/>
              <a:gd name="connsiteY99" fmla="*/ 2765 h 4040"/>
              <a:gd name="connsiteX100" fmla="*/ 12574 w 12653"/>
              <a:gd name="connsiteY100" fmla="*/ 2765 h 4040"/>
              <a:gd name="connsiteX101" fmla="*/ 12574 w 12653"/>
              <a:gd name="connsiteY101" fmla="*/ 2708 h 4040"/>
              <a:gd name="connsiteX102" fmla="*/ 12634 w 12653"/>
              <a:gd name="connsiteY102" fmla="*/ 2708 h 4040"/>
              <a:gd name="connsiteX103" fmla="*/ 12634 w 12653"/>
              <a:gd name="connsiteY103" fmla="*/ 652 h 4040"/>
              <a:gd name="connsiteX104" fmla="*/ 12574 w 12653"/>
              <a:gd name="connsiteY104" fmla="*/ 652 h 4040"/>
              <a:gd name="connsiteX105" fmla="*/ 12574 w 12653"/>
              <a:gd name="connsiteY105" fmla="*/ 596 h 4040"/>
              <a:gd name="connsiteX106" fmla="*/ 12636 w 12653"/>
              <a:gd name="connsiteY106" fmla="*/ 596 h 4040"/>
              <a:gd name="connsiteX107" fmla="*/ 12636 w 12653"/>
              <a:gd name="connsiteY107" fmla="*/ 514 h 4040"/>
              <a:gd name="connsiteX108" fmla="*/ 12552 w 12653"/>
              <a:gd name="connsiteY108" fmla="*/ 514 h 4040"/>
              <a:gd name="connsiteX109" fmla="*/ 12552 w 12653"/>
              <a:gd name="connsiteY109" fmla="*/ 575 h 4040"/>
              <a:gd name="connsiteX110" fmla="*/ 12522 w 12653"/>
              <a:gd name="connsiteY110" fmla="*/ 575 h 4040"/>
              <a:gd name="connsiteX111" fmla="*/ 12522 w 12653"/>
              <a:gd name="connsiteY111" fmla="*/ 467 h 4040"/>
              <a:gd name="connsiteX112" fmla="*/ 12651 w 12653"/>
              <a:gd name="connsiteY112" fmla="*/ 467 h 4040"/>
              <a:gd name="connsiteX113" fmla="*/ 12651 w 12653"/>
              <a:gd name="connsiteY113" fmla="*/ 255 h 4040"/>
              <a:gd name="connsiteX114" fmla="*/ 12571 w 12653"/>
              <a:gd name="connsiteY114" fmla="*/ 255 h 4040"/>
              <a:gd name="connsiteX115" fmla="*/ 12571 w 12653"/>
              <a:gd name="connsiteY115" fmla="*/ 182 h 4040"/>
              <a:gd name="connsiteX116" fmla="*/ 12653 w 12653"/>
              <a:gd name="connsiteY116" fmla="*/ 182 h 4040"/>
              <a:gd name="connsiteX117" fmla="*/ 561 w 12653"/>
              <a:gd name="connsiteY117" fmla="*/ 3283 h 4040"/>
              <a:gd name="connsiteX118" fmla="*/ 561 w 12653"/>
              <a:gd name="connsiteY118" fmla="*/ 3324 h 4040"/>
              <a:gd name="connsiteX119" fmla="*/ 520 w 12653"/>
              <a:gd name="connsiteY119" fmla="*/ 3324 h 4040"/>
              <a:gd name="connsiteX120" fmla="*/ 520 w 12653"/>
              <a:gd name="connsiteY120" fmla="*/ 3283 h 4040"/>
              <a:gd name="connsiteX121" fmla="*/ 561 w 12653"/>
              <a:gd name="connsiteY121" fmla="*/ 3283 h 4040"/>
              <a:gd name="connsiteX122" fmla="*/ 12092 w 12653"/>
              <a:gd name="connsiteY122" fmla="*/ 78 h 4040"/>
              <a:gd name="connsiteX123" fmla="*/ 12092 w 12653"/>
              <a:gd name="connsiteY123" fmla="*/ 37 h 4040"/>
              <a:gd name="connsiteX124" fmla="*/ 12133 w 12653"/>
              <a:gd name="connsiteY124" fmla="*/ 37 h 4040"/>
              <a:gd name="connsiteX125" fmla="*/ 12133 w 12653"/>
              <a:gd name="connsiteY125" fmla="*/ 78 h 4040"/>
              <a:gd name="connsiteX126" fmla="*/ 12092 w 12653"/>
              <a:gd name="connsiteY126" fmla="*/ 78 h 4040"/>
              <a:gd name="connsiteX127" fmla="*/ 12574 w 12653"/>
              <a:gd name="connsiteY127" fmla="*/ 2825 h 4040"/>
              <a:gd name="connsiteX128" fmla="*/ 12574 w 12653"/>
              <a:gd name="connsiteY128" fmla="*/ 2786 h 4040"/>
              <a:gd name="connsiteX129" fmla="*/ 12615 w 12653"/>
              <a:gd name="connsiteY129" fmla="*/ 2786 h 4040"/>
              <a:gd name="connsiteX130" fmla="*/ 12615 w 12653"/>
              <a:gd name="connsiteY130" fmla="*/ 2825 h 4040"/>
              <a:gd name="connsiteX131" fmla="*/ 12574 w 12653"/>
              <a:gd name="connsiteY131" fmla="*/ 2825 h 4040"/>
              <a:gd name="connsiteX132" fmla="*/ 12492 w 12653"/>
              <a:gd name="connsiteY132" fmla="*/ 3339 h 4040"/>
              <a:gd name="connsiteX133" fmla="*/ 12492 w 12653"/>
              <a:gd name="connsiteY133" fmla="*/ 3278 h 4040"/>
              <a:gd name="connsiteX134" fmla="*/ 12571 w 12653"/>
              <a:gd name="connsiteY134" fmla="*/ 3278 h 4040"/>
              <a:gd name="connsiteX135" fmla="*/ 12571 w 12653"/>
              <a:gd name="connsiteY135" fmla="*/ 3201 h 4040"/>
              <a:gd name="connsiteX136" fmla="*/ 12630 w 12653"/>
              <a:gd name="connsiteY136" fmla="*/ 3201 h 4040"/>
              <a:gd name="connsiteX137" fmla="*/ 12630 w 12653"/>
              <a:gd name="connsiteY137" fmla="*/ 3339 h 4040"/>
              <a:gd name="connsiteX138" fmla="*/ 12492 w 12653"/>
              <a:gd name="connsiteY138" fmla="*/ 3339 h 4040"/>
              <a:gd name="connsiteX139" fmla="*/ 12492 w 12653"/>
              <a:gd name="connsiteY139" fmla="*/ 3259 h 4040"/>
              <a:gd name="connsiteX140" fmla="*/ 12492 w 12653"/>
              <a:gd name="connsiteY140" fmla="*/ 3201 h 4040"/>
              <a:gd name="connsiteX141" fmla="*/ 12552 w 12653"/>
              <a:gd name="connsiteY141" fmla="*/ 3201 h 4040"/>
              <a:gd name="connsiteX142" fmla="*/ 12552 w 12653"/>
              <a:gd name="connsiteY142" fmla="*/ 3259 h 4040"/>
              <a:gd name="connsiteX143" fmla="*/ 12492 w 12653"/>
              <a:gd name="connsiteY143" fmla="*/ 3259 h 4040"/>
              <a:gd name="connsiteX144" fmla="*/ 12487 w 12653"/>
              <a:gd name="connsiteY144" fmla="*/ 3084 h 4040"/>
              <a:gd name="connsiteX145" fmla="*/ 12487 w 12653"/>
              <a:gd name="connsiteY145" fmla="*/ 3021 h 4040"/>
              <a:gd name="connsiteX146" fmla="*/ 12552 w 12653"/>
              <a:gd name="connsiteY146" fmla="*/ 3021 h 4040"/>
              <a:gd name="connsiteX147" fmla="*/ 12552 w 12653"/>
              <a:gd name="connsiteY147" fmla="*/ 3084 h 4040"/>
              <a:gd name="connsiteX148" fmla="*/ 12487 w 12653"/>
              <a:gd name="connsiteY148" fmla="*/ 3084 h 4040"/>
              <a:gd name="connsiteX149" fmla="*/ 12552 w 12653"/>
              <a:gd name="connsiteY149" fmla="*/ 3106 h 4040"/>
              <a:gd name="connsiteX150" fmla="*/ 12552 w 12653"/>
              <a:gd name="connsiteY150" fmla="*/ 3177 h 4040"/>
              <a:gd name="connsiteX151" fmla="*/ 12487 w 12653"/>
              <a:gd name="connsiteY151" fmla="*/ 3177 h 4040"/>
              <a:gd name="connsiteX152" fmla="*/ 12487 w 12653"/>
              <a:gd name="connsiteY152" fmla="*/ 3106 h 4040"/>
              <a:gd name="connsiteX153" fmla="*/ 12552 w 12653"/>
              <a:gd name="connsiteY153" fmla="*/ 3106 h 4040"/>
              <a:gd name="connsiteX154" fmla="*/ 12470 w 12653"/>
              <a:gd name="connsiteY154" fmla="*/ 3196 h 4040"/>
              <a:gd name="connsiteX155" fmla="*/ 12470 w 12653"/>
              <a:gd name="connsiteY155" fmla="*/ 3259 h 4040"/>
              <a:gd name="connsiteX156" fmla="*/ 12414 w 12653"/>
              <a:gd name="connsiteY156" fmla="*/ 3259 h 4040"/>
              <a:gd name="connsiteX157" fmla="*/ 12414 w 12653"/>
              <a:gd name="connsiteY157" fmla="*/ 3196 h 4040"/>
              <a:gd name="connsiteX158" fmla="*/ 12470 w 12653"/>
              <a:gd name="connsiteY158" fmla="*/ 3196 h 4040"/>
              <a:gd name="connsiteX159" fmla="*/ 12470 w 12653"/>
              <a:gd name="connsiteY159" fmla="*/ 3106 h 4040"/>
              <a:gd name="connsiteX160" fmla="*/ 12470 w 12653"/>
              <a:gd name="connsiteY160" fmla="*/ 3177 h 4040"/>
              <a:gd name="connsiteX161" fmla="*/ 12414 w 12653"/>
              <a:gd name="connsiteY161" fmla="*/ 3177 h 4040"/>
              <a:gd name="connsiteX162" fmla="*/ 12414 w 12653"/>
              <a:gd name="connsiteY162" fmla="*/ 3106 h 4040"/>
              <a:gd name="connsiteX163" fmla="*/ 12470 w 12653"/>
              <a:gd name="connsiteY163" fmla="*/ 3106 h 4040"/>
              <a:gd name="connsiteX164" fmla="*/ 12092 w 12653"/>
              <a:gd name="connsiteY164" fmla="*/ 3324 h 4040"/>
              <a:gd name="connsiteX165" fmla="*/ 12092 w 12653"/>
              <a:gd name="connsiteY165" fmla="*/ 3283 h 4040"/>
              <a:gd name="connsiteX166" fmla="*/ 12133 w 12653"/>
              <a:gd name="connsiteY166" fmla="*/ 3283 h 4040"/>
              <a:gd name="connsiteX167" fmla="*/ 12133 w 12653"/>
              <a:gd name="connsiteY167" fmla="*/ 3324 h 4040"/>
              <a:gd name="connsiteX168" fmla="*/ 12092 w 12653"/>
              <a:gd name="connsiteY168" fmla="*/ 3324 h 4040"/>
              <a:gd name="connsiteX169" fmla="*/ 240 w 12653"/>
              <a:gd name="connsiteY169" fmla="*/ 3196 h 4040"/>
              <a:gd name="connsiteX170" fmla="*/ 240 w 12653"/>
              <a:gd name="connsiteY170" fmla="*/ 3259 h 4040"/>
              <a:gd name="connsiteX171" fmla="*/ 184 w 12653"/>
              <a:gd name="connsiteY171" fmla="*/ 3259 h 4040"/>
              <a:gd name="connsiteX172" fmla="*/ 184 w 12653"/>
              <a:gd name="connsiteY172" fmla="*/ 3196 h 4040"/>
              <a:gd name="connsiteX173" fmla="*/ 240 w 12653"/>
              <a:gd name="connsiteY173" fmla="*/ 3196 h 4040"/>
              <a:gd name="connsiteX174" fmla="*/ 240 w 12653"/>
              <a:gd name="connsiteY174" fmla="*/ 3106 h 4040"/>
              <a:gd name="connsiteX175" fmla="*/ 240 w 12653"/>
              <a:gd name="connsiteY175" fmla="*/ 3177 h 4040"/>
              <a:gd name="connsiteX176" fmla="*/ 184 w 12653"/>
              <a:gd name="connsiteY176" fmla="*/ 3177 h 4040"/>
              <a:gd name="connsiteX177" fmla="*/ 184 w 12653"/>
              <a:gd name="connsiteY177" fmla="*/ 3106 h 4040"/>
              <a:gd name="connsiteX178" fmla="*/ 240 w 12653"/>
              <a:gd name="connsiteY178" fmla="*/ 3106 h 4040"/>
              <a:gd name="connsiteX179" fmla="*/ 102 w 12653"/>
              <a:gd name="connsiteY179" fmla="*/ 3084 h 4040"/>
              <a:gd name="connsiteX180" fmla="*/ 102 w 12653"/>
              <a:gd name="connsiteY180" fmla="*/ 3021 h 4040"/>
              <a:gd name="connsiteX181" fmla="*/ 166 w 12653"/>
              <a:gd name="connsiteY181" fmla="*/ 3021 h 4040"/>
              <a:gd name="connsiteX182" fmla="*/ 166 w 12653"/>
              <a:gd name="connsiteY182" fmla="*/ 3084 h 4040"/>
              <a:gd name="connsiteX183" fmla="*/ 102 w 12653"/>
              <a:gd name="connsiteY183" fmla="*/ 3084 h 4040"/>
              <a:gd name="connsiteX184" fmla="*/ 102 w 12653"/>
              <a:gd name="connsiteY184" fmla="*/ 3177 h 4040"/>
              <a:gd name="connsiteX185" fmla="*/ 102 w 12653"/>
              <a:gd name="connsiteY185" fmla="*/ 3106 h 4040"/>
              <a:gd name="connsiteX186" fmla="*/ 166 w 12653"/>
              <a:gd name="connsiteY186" fmla="*/ 3106 h 4040"/>
              <a:gd name="connsiteX187" fmla="*/ 166 w 12653"/>
              <a:gd name="connsiteY187" fmla="*/ 3177 h 4040"/>
              <a:gd name="connsiteX188" fmla="*/ 102 w 12653"/>
              <a:gd name="connsiteY188" fmla="*/ 3177 h 4040"/>
              <a:gd name="connsiteX189" fmla="*/ 102 w 12653"/>
              <a:gd name="connsiteY189" fmla="*/ 3259 h 4040"/>
              <a:gd name="connsiteX190" fmla="*/ 102 w 12653"/>
              <a:gd name="connsiteY190" fmla="*/ 3201 h 4040"/>
              <a:gd name="connsiteX191" fmla="*/ 162 w 12653"/>
              <a:gd name="connsiteY191" fmla="*/ 3201 h 4040"/>
              <a:gd name="connsiteX192" fmla="*/ 162 w 12653"/>
              <a:gd name="connsiteY192" fmla="*/ 3259 h 4040"/>
              <a:gd name="connsiteX193" fmla="*/ 102 w 12653"/>
              <a:gd name="connsiteY193" fmla="*/ 3259 h 4040"/>
              <a:gd name="connsiteX194" fmla="*/ 162 w 12653"/>
              <a:gd name="connsiteY194" fmla="*/ 3278 h 4040"/>
              <a:gd name="connsiteX195" fmla="*/ 162 w 12653"/>
              <a:gd name="connsiteY195" fmla="*/ 3339 h 4040"/>
              <a:gd name="connsiteX196" fmla="*/ 24 w 12653"/>
              <a:gd name="connsiteY196" fmla="*/ 3339 h 4040"/>
              <a:gd name="connsiteX197" fmla="*/ 24 w 12653"/>
              <a:gd name="connsiteY197" fmla="*/ 3201 h 4040"/>
              <a:gd name="connsiteX198" fmla="*/ 82 w 12653"/>
              <a:gd name="connsiteY198" fmla="*/ 3201 h 4040"/>
              <a:gd name="connsiteX199" fmla="*/ 82 w 12653"/>
              <a:gd name="connsiteY199" fmla="*/ 3278 h 4040"/>
              <a:gd name="connsiteX200" fmla="*/ 162 w 12653"/>
              <a:gd name="connsiteY200" fmla="*/ 3278 h 4040"/>
              <a:gd name="connsiteX201" fmla="*/ 80 w 12653"/>
              <a:gd name="connsiteY201" fmla="*/ 536 h 4040"/>
              <a:gd name="connsiteX202" fmla="*/ 80 w 12653"/>
              <a:gd name="connsiteY202" fmla="*/ 575 h 4040"/>
              <a:gd name="connsiteX203" fmla="*/ 39 w 12653"/>
              <a:gd name="connsiteY203" fmla="*/ 575 h 4040"/>
              <a:gd name="connsiteX204" fmla="*/ 39 w 12653"/>
              <a:gd name="connsiteY204" fmla="*/ 536 h 4040"/>
              <a:gd name="connsiteX205" fmla="*/ 80 w 12653"/>
              <a:gd name="connsiteY205" fmla="*/ 536 h 4040"/>
              <a:gd name="connsiteX206" fmla="*/ 162 w 12653"/>
              <a:gd name="connsiteY206" fmla="*/ 22 h 4040"/>
              <a:gd name="connsiteX207" fmla="*/ 162 w 12653"/>
              <a:gd name="connsiteY207" fmla="*/ 82 h 4040"/>
              <a:gd name="connsiteX208" fmla="*/ 82 w 12653"/>
              <a:gd name="connsiteY208" fmla="*/ 82 h 4040"/>
              <a:gd name="connsiteX209" fmla="*/ 82 w 12653"/>
              <a:gd name="connsiteY209" fmla="*/ 160 h 4040"/>
              <a:gd name="connsiteX210" fmla="*/ 24 w 12653"/>
              <a:gd name="connsiteY210" fmla="*/ 160 h 4040"/>
              <a:gd name="connsiteX211" fmla="*/ 24 w 12653"/>
              <a:gd name="connsiteY211" fmla="*/ 22 h 4040"/>
              <a:gd name="connsiteX212" fmla="*/ 162 w 12653"/>
              <a:gd name="connsiteY212" fmla="*/ 22 h 4040"/>
              <a:gd name="connsiteX213" fmla="*/ 162 w 12653"/>
              <a:gd name="connsiteY213" fmla="*/ 102 h 4040"/>
              <a:gd name="connsiteX214" fmla="*/ 162 w 12653"/>
              <a:gd name="connsiteY214" fmla="*/ 160 h 4040"/>
              <a:gd name="connsiteX215" fmla="*/ 102 w 12653"/>
              <a:gd name="connsiteY215" fmla="*/ 160 h 4040"/>
              <a:gd name="connsiteX216" fmla="*/ 102 w 12653"/>
              <a:gd name="connsiteY216" fmla="*/ 102 h 4040"/>
              <a:gd name="connsiteX217" fmla="*/ 162 w 12653"/>
              <a:gd name="connsiteY217" fmla="*/ 102 h 4040"/>
              <a:gd name="connsiteX218" fmla="*/ 166 w 12653"/>
              <a:gd name="connsiteY218" fmla="*/ 277 h 4040"/>
              <a:gd name="connsiteX219" fmla="*/ 166 w 12653"/>
              <a:gd name="connsiteY219" fmla="*/ 339 h 4040"/>
              <a:gd name="connsiteX220" fmla="*/ 102 w 12653"/>
              <a:gd name="connsiteY220" fmla="*/ 339 h 4040"/>
              <a:gd name="connsiteX221" fmla="*/ 102 w 12653"/>
              <a:gd name="connsiteY221" fmla="*/ 277 h 4040"/>
              <a:gd name="connsiteX222" fmla="*/ 166 w 12653"/>
              <a:gd name="connsiteY222" fmla="*/ 277 h 4040"/>
              <a:gd name="connsiteX223" fmla="*/ 102 w 12653"/>
              <a:gd name="connsiteY223" fmla="*/ 255 h 4040"/>
              <a:gd name="connsiteX224" fmla="*/ 102 w 12653"/>
              <a:gd name="connsiteY224" fmla="*/ 184 h 4040"/>
              <a:gd name="connsiteX225" fmla="*/ 166 w 12653"/>
              <a:gd name="connsiteY225" fmla="*/ 184 h 4040"/>
              <a:gd name="connsiteX226" fmla="*/ 166 w 12653"/>
              <a:gd name="connsiteY226" fmla="*/ 255 h 4040"/>
              <a:gd name="connsiteX227" fmla="*/ 102 w 12653"/>
              <a:gd name="connsiteY227" fmla="*/ 255 h 4040"/>
              <a:gd name="connsiteX228" fmla="*/ 184 w 12653"/>
              <a:gd name="connsiteY228" fmla="*/ 255 h 4040"/>
              <a:gd name="connsiteX229" fmla="*/ 184 w 12653"/>
              <a:gd name="connsiteY229" fmla="*/ 184 h 4040"/>
              <a:gd name="connsiteX230" fmla="*/ 240 w 12653"/>
              <a:gd name="connsiteY230" fmla="*/ 184 h 4040"/>
              <a:gd name="connsiteX231" fmla="*/ 240 w 12653"/>
              <a:gd name="connsiteY231" fmla="*/ 255 h 4040"/>
              <a:gd name="connsiteX232" fmla="*/ 184 w 12653"/>
              <a:gd name="connsiteY232" fmla="*/ 255 h 4040"/>
              <a:gd name="connsiteX233" fmla="*/ 184 w 12653"/>
              <a:gd name="connsiteY233" fmla="*/ 164 h 4040"/>
              <a:gd name="connsiteX234" fmla="*/ 184 w 12653"/>
              <a:gd name="connsiteY234" fmla="*/ 102 h 4040"/>
              <a:gd name="connsiteX235" fmla="*/ 240 w 12653"/>
              <a:gd name="connsiteY235" fmla="*/ 102 h 4040"/>
              <a:gd name="connsiteX236" fmla="*/ 240 w 12653"/>
              <a:gd name="connsiteY236" fmla="*/ 164 h 4040"/>
              <a:gd name="connsiteX237" fmla="*/ 184 w 12653"/>
              <a:gd name="connsiteY237" fmla="*/ 164 h 4040"/>
              <a:gd name="connsiteX238" fmla="*/ 561 w 12653"/>
              <a:gd name="connsiteY238" fmla="*/ 37 h 4040"/>
              <a:gd name="connsiteX239" fmla="*/ 561 w 12653"/>
              <a:gd name="connsiteY239" fmla="*/ 78 h 4040"/>
              <a:gd name="connsiteX240" fmla="*/ 520 w 12653"/>
              <a:gd name="connsiteY240" fmla="*/ 78 h 4040"/>
              <a:gd name="connsiteX241" fmla="*/ 520 w 12653"/>
              <a:gd name="connsiteY241" fmla="*/ 37 h 4040"/>
              <a:gd name="connsiteX242" fmla="*/ 561 w 12653"/>
              <a:gd name="connsiteY242" fmla="*/ 37 h 4040"/>
              <a:gd name="connsiteX243" fmla="*/ 12414 w 12653"/>
              <a:gd name="connsiteY243" fmla="*/ 164 h 4040"/>
              <a:gd name="connsiteX244" fmla="*/ 12414 w 12653"/>
              <a:gd name="connsiteY244" fmla="*/ 102 h 4040"/>
              <a:gd name="connsiteX245" fmla="*/ 12470 w 12653"/>
              <a:gd name="connsiteY245" fmla="*/ 102 h 4040"/>
              <a:gd name="connsiteX246" fmla="*/ 12470 w 12653"/>
              <a:gd name="connsiteY246" fmla="*/ 164 h 4040"/>
              <a:gd name="connsiteX247" fmla="*/ 12414 w 12653"/>
              <a:gd name="connsiteY247" fmla="*/ 164 h 4040"/>
              <a:gd name="connsiteX248" fmla="*/ 12414 w 12653"/>
              <a:gd name="connsiteY248" fmla="*/ 255 h 4040"/>
              <a:gd name="connsiteX249" fmla="*/ 12414 w 12653"/>
              <a:gd name="connsiteY249" fmla="*/ 184 h 4040"/>
              <a:gd name="connsiteX250" fmla="*/ 12470 w 12653"/>
              <a:gd name="connsiteY250" fmla="*/ 184 h 4040"/>
              <a:gd name="connsiteX251" fmla="*/ 12470 w 12653"/>
              <a:gd name="connsiteY251" fmla="*/ 255 h 4040"/>
              <a:gd name="connsiteX252" fmla="*/ 12414 w 12653"/>
              <a:gd name="connsiteY252" fmla="*/ 255 h 4040"/>
              <a:gd name="connsiteX253" fmla="*/ 12552 w 12653"/>
              <a:gd name="connsiteY253" fmla="*/ 596 h 4040"/>
              <a:gd name="connsiteX254" fmla="*/ 12552 w 12653"/>
              <a:gd name="connsiteY254" fmla="*/ 674 h 4040"/>
              <a:gd name="connsiteX255" fmla="*/ 12612 w 12653"/>
              <a:gd name="connsiteY255" fmla="*/ 674 h 4040"/>
              <a:gd name="connsiteX256" fmla="*/ 12612 w 12653"/>
              <a:gd name="connsiteY256" fmla="*/ 2687 h 4040"/>
              <a:gd name="connsiteX257" fmla="*/ 12552 w 12653"/>
              <a:gd name="connsiteY257" fmla="*/ 2687 h 4040"/>
              <a:gd name="connsiteX258" fmla="*/ 12552 w 12653"/>
              <a:gd name="connsiteY258" fmla="*/ 2765 h 4040"/>
              <a:gd name="connsiteX259" fmla="*/ 12500 w 12653"/>
              <a:gd name="connsiteY259" fmla="*/ 2765 h 4040"/>
              <a:gd name="connsiteX260" fmla="*/ 12500 w 12653"/>
              <a:gd name="connsiteY260" fmla="*/ 2916 h 4040"/>
              <a:gd name="connsiteX261" fmla="*/ 12628 w 12653"/>
              <a:gd name="connsiteY261" fmla="*/ 2916 h 4040"/>
              <a:gd name="connsiteX262" fmla="*/ 12628 w 12653"/>
              <a:gd name="connsiteY262" fmla="*/ 3084 h 4040"/>
              <a:gd name="connsiteX263" fmla="*/ 12571 w 12653"/>
              <a:gd name="connsiteY263" fmla="*/ 3084 h 4040"/>
              <a:gd name="connsiteX264" fmla="*/ 12571 w 12653"/>
              <a:gd name="connsiteY264" fmla="*/ 3002 h 4040"/>
              <a:gd name="connsiteX265" fmla="*/ 12470 w 12653"/>
              <a:gd name="connsiteY265" fmla="*/ 3002 h 4040"/>
              <a:gd name="connsiteX266" fmla="*/ 12470 w 12653"/>
              <a:gd name="connsiteY266" fmla="*/ 3084 h 4040"/>
              <a:gd name="connsiteX267" fmla="*/ 12392 w 12653"/>
              <a:gd name="connsiteY267" fmla="*/ 3084 h 4040"/>
              <a:gd name="connsiteX268" fmla="*/ 12392 w 12653"/>
              <a:gd name="connsiteY268" fmla="*/ 3177 h 4040"/>
              <a:gd name="connsiteX269" fmla="*/ 12300 w 12653"/>
              <a:gd name="connsiteY269" fmla="*/ 3177 h 4040"/>
              <a:gd name="connsiteX270" fmla="*/ 12300 w 12653"/>
              <a:gd name="connsiteY270" fmla="*/ 3278 h 4040"/>
              <a:gd name="connsiteX271" fmla="*/ 12392 w 12653"/>
              <a:gd name="connsiteY271" fmla="*/ 3278 h 4040"/>
              <a:gd name="connsiteX272" fmla="*/ 12392 w 12653"/>
              <a:gd name="connsiteY272" fmla="*/ 3337 h 4040"/>
              <a:gd name="connsiteX273" fmla="*/ 12224 w 12653"/>
              <a:gd name="connsiteY273" fmla="*/ 3337 h 4040"/>
              <a:gd name="connsiteX274" fmla="*/ 12224 w 12653"/>
              <a:gd name="connsiteY274" fmla="*/ 3209 h 4040"/>
              <a:gd name="connsiteX275" fmla="*/ 12071 w 12653"/>
              <a:gd name="connsiteY275" fmla="*/ 3209 h 4040"/>
              <a:gd name="connsiteX276" fmla="*/ 12071 w 12653"/>
              <a:gd name="connsiteY276" fmla="*/ 3261 h 4040"/>
              <a:gd name="connsiteX277" fmla="*/ 11995 w 12653"/>
              <a:gd name="connsiteY277" fmla="*/ 3261 h 4040"/>
              <a:gd name="connsiteX278" fmla="*/ 11995 w 12653"/>
              <a:gd name="connsiteY278" fmla="*/ 3322 h 4040"/>
              <a:gd name="connsiteX279" fmla="*/ 658 w 12653"/>
              <a:gd name="connsiteY279" fmla="*/ 3322 h 4040"/>
              <a:gd name="connsiteX280" fmla="*/ 658 w 12653"/>
              <a:gd name="connsiteY280" fmla="*/ 3261 h 4040"/>
              <a:gd name="connsiteX281" fmla="*/ 583 w 12653"/>
              <a:gd name="connsiteY281" fmla="*/ 3261 h 4040"/>
              <a:gd name="connsiteX282" fmla="*/ 583 w 12653"/>
              <a:gd name="connsiteY282" fmla="*/ 3209 h 4040"/>
              <a:gd name="connsiteX283" fmla="*/ 430 w 12653"/>
              <a:gd name="connsiteY283" fmla="*/ 3209 h 4040"/>
              <a:gd name="connsiteX284" fmla="*/ 430 w 12653"/>
              <a:gd name="connsiteY284" fmla="*/ 3337 h 4040"/>
              <a:gd name="connsiteX285" fmla="*/ 261 w 12653"/>
              <a:gd name="connsiteY285" fmla="*/ 4040 h 4040"/>
              <a:gd name="connsiteX286" fmla="*/ 261 w 12653"/>
              <a:gd name="connsiteY286" fmla="*/ 3981 h 4040"/>
              <a:gd name="connsiteX287" fmla="*/ 354 w 12653"/>
              <a:gd name="connsiteY287" fmla="*/ 3981 h 4040"/>
              <a:gd name="connsiteX288" fmla="*/ 354 w 12653"/>
              <a:gd name="connsiteY288" fmla="*/ 3880 h 4040"/>
              <a:gd name="connsiteX289" fmla="*/ 261 w 12653"/>
              <a:gd name="connsiteY289" fmla="*/ 3880 h 4040"/>
              <a:gd name="connsiteX290" fmla="*/ 261 w 12653"/>
              <a:gd name="connsiteY290" fmla="*/ 3787 h 4040"/>
              <a:gd name="connsiteX291" fmla="*/ 184 w 12653"/>
              <a:gd name="connsiteY291" fmla="*/ 3787 h 4040"/>
              <a:gd name="connsiteX292" fmla="*/ 184 w 12653"/>
              <a:gd name="connsiteY292" fmla="*/ 3705 h 4040"/>
              <a:gd name="connsiteX293" fmla="*/ 82 w 12653"/>
              <a:gd name="connsiteY293" fmla="*/ 3705 h 4040"/>
              <a:gd name="connsiteX294" fmla="*/ 82 w 12653"/>
              <a:gd name="connsiteY294" fmla="*/ 3787 h 4040"/>
              <a:gd name="connsiteX295" fmla="*/ 26 w 12653"/>
              <a:gd name="connsiteY295" fmla="*/ 3787 h 4040"/>
              <a:gd name="connsiteX296" fmla="*/ 26 w 12653"/>
              <a:gd name="connsiteY296" fmla="*/ 3619 h 4040"/>
              <a:gd name="connsiteX297" fmla="*/ 153 w 12653"/>
              <a:gd name="connsiteY297" fmla="*/ 3619 h 4040"/>
              <a:gd name="connsiteX298" fmla="*/ 153 w 12653"/>
              <a:gd name="connsiteY298" fmla="*/ 3468 h 4040"/>
              <a:gd name="connsiteX299" fmla="*/ 102 w 12653"/>
              <a:gd name="connsiteY299" fmla="*/ 3468 h 4040"/>
              <a:gd name="connsiteX300" fmla="*/ 102 w 12653"/>
              <a:gd name="connsiteY300" fmla="*/ 3390 h 4040"/>
              <a:gd name="connsiteX301" fmla="*/ 41 w 12653"/>
              <a:gd name="connsiteY301" fmla="*/ 3390 h 4040"/>
              <a:gd name="connsiteX302" fmla="*/ 41 w 12653"/>
              <a:gd name="connsiteY302" fmla="*/ 674 h 4040"/>
              <a:gd name="connsiteX303" fmla="*/ 102 w 12653"/>
              <a:gd name="connsiteY303" fmla="*/ 674 h 4040"/>
              <a:gd name="connsiteX304" fmla="*/ 102 w 12653"/>
              <a:gd name="connsiteY304" fmla="*/ 596 h 4040"/>
              <a:gd name="connsiteX305" fmla="*/ 153 w 12653"/>
              <a:gd name="connsiteY305" fmla="*/ 596 h 4040"/>
              <a:gd name="connsiteX306" fmla="*/ 153 w 12653"/>
              <a:gd name="connsiteY306" fmla="*/ 445 h 4040"/>
              <a:gd name="connsiteX307" fmla="*/ 26 w 12653"/>
              <a:gd name="connsiteY307" fmla="*/ 445 h 4040"/>
              <a:gd name="connsiteX308" fmla="*/ 26 w 12653"/>
              <a:gd name="connsiteY308" fmla="*/ 277 h 4040"/>
              <a:gd name="connsiteX309" fmla="*/ 82 w 12653"/>
              <a:gd name="connsiteY309" fmla="*/ 277 h 4040"/>
              <a:gd name="connsiteX310" fmla="*/ 82 w 12653"/>
              <a:gd name="connsiteY310" fmla="*/ 359 h 4040"/>
              <a:gd name="connsiteX311" fmla="*/ 184 w 12653"/>
              <a:gd name="connsiteY311" fmla="*/ 359 h 4040"/>
              <a:gd name="connsiteX312" fmla="*/ 184 w 12653"/>
              <a:gd name="connsiteY312" fmla="*/ 277 h 4040"/>
              <a:gd name="connsiteX313" fmla="*/ 261 w 12653"/>
              <a:gd name="connsiteY313" fmla="*/ 277 h 4040"/>
              <a:gd name="connsiteX314" fmla="*/ 261 w 12653"/>
              <a:gd name="connsiteY314" fmla="*/ 184 h 4040"/>
              <a:gd name="connsiteX315" fmla="*/ 354 w 12653"/>
              <a:gd name="connsiteY315" fmla="*/ 184 h 4040"/>
              <a:gd name="connsiteX316" fmla="*/ 354 w 12653"/>
              <a:gd name="connsiteY316" fmla="*/ 82 h 4040"/>
              <a:gd name="connsiteX317" fmla="*/ 261 w 12653"/>
              <a:gd name="connsiteY317" fmla="*/ 82 h 4040"/>
              <a:gd name="connsiteX318" fmla="*/ 261 w 12653"/>
              <a:gd name="connsiteY318" fmla="*/ 24 h 4040"/>
              <a:gd name="connsiteX319" fmla="*/ 430 w 12653"/>
              <a:gd name="connsiteY319" fmla="*/ 24 h 4040"/>
              <a:gd name="connsiteX320" fmla="*/ 430 w 12653"/>
              <a:gd name="connsiteY320" fmla="*/ 151 h 4040"/>
              <a:gd name="connsiteX321" fmla="*/ 583 w 12653"/>
              <a:gd name="connsiteY321" fmla="*/ 151 h 4040"/>
              <a:gd name="connsiteX322" fmla="*/ 583 w 12653"/>
              <a:gd name="connsiteY322" fmla="*/ 100 h 4040"/>
              <a:gd name="connsiteX323" fmla="*/ 658 w 12653"/>
              <a:gd name="connsiteY323" fmla="*/ 100 h 4040"/>
              <a:gd name="connsiteX324" fmla="*/ 658 w 12653"/>
              <a:gd name="connsiteY324" fmla="*/ 39 h 4040"/>
              <a:gd name="connsiteX325" fmla="*/ 11995 w 12653"/>
              <a:gd name="connsiteY325" fmla="*/ 39 h 4040"/>
              <a:gd name="connsiteX326" fmla="*/ 11995 w 12653"/>
              <a:gd name="connsiteY326" fmla="*/ 100 h 4040"/>
              <a:gd name="connsiteX327" fmla="*/ 12071 w 12653"/>
              <a:gd name="connsiteY327" fmla="*/ 100 h 4040"/>
              <a:gd name="connsiteX328" fmla="*/ 12071 w 12653"/>
              <a:gd name="connsiteY328" fmla="*/ 151 h 4040"/>
              <a:gd name="connsiteX329" fmla="*/ 12224 w 12653"/>
              <a:gd name="connsiteY329" fmla="*/ 151 h 4040"/>
              <a:gd name="connsiteX330" fmla="*/ 12224 w 12653"/>
              <a:gd name="connsiteY330" fmla="*/ 24 h 4040"/>
              <a:gd name="connsiteX331" fmla="*/ 12392 w 12653"/>
              <a:gd name="connsiteY331" fmla="*/ 24 h 4040"/>
              <a:gd name="connsiteX332" fmla="*/ 12392 w 12653"/>
              <a:gd name="connsiteY332" fmla="*/ 82 h 4040"/>
              <a:gd name="connsiteX333" fmla="*/ 12300 w 12653"/>
              <a:gd name="connsiteY333" fmla="*/ 82 h 4040"/>
              <a:gd name="connsiteX334" fmla="*/ 12300 w 12653"/>
              <a:gd name="connsiteY334" fmla="*/ 184 h 4040"/>
              <a:gd name="connsiteX335" fmla="*/ 12392 w 12653"/>
              <a:gd name="connsiteY335" fmla="*/ 184 h 4040"/>
              <a:gd name="connsiteX336" fmla="*/ 12392 w 12653"/>
              <a:gd name="connsiteY336" fmla="*/ 277 h 4040"/>
              <a:gd name="connsiteX337" fmla="*/ 12470 w 12653"/>
              <a:gd name="connsiteY337" fmla="*/ 277 h 4040"/>
              <a:gd name="connsiteX338" fmla="*/ 12470 w 12653"/>
              <a:gd name="connsiteY338" fmla="*/ 359 h 4040"/>
              <a:gd name="connsiteX339" fmla="*/ 12571 w 12653"/>
              <a:gd name="connsiteY339" fmla="*/ 359 h 4040"/>
              <a:gd name="connsiteX340" fmla="*/ 12571 w 12653"/>
              <a:gd name="connsiteY340" fmla="*/ 277 h 4040"/>
              <a:gd name="connsiteX341" fmla="*/ 12628 w 12653"/>
              <a:gd name="connsiteY341" fmla="*/ 277 h 4040"/>
              <a:gd name="connsiteX342" fmla="*/ 12628 w 12653"/>
              <a:gd name="connsiteY342" fmla="*/ 445 h 4040"/>
              <a:gd name="connsiteX343" fmla="*/ 12500 w 12653"/>
              <a:gd name="connsiteY343" fmla="*/ 445 h 4040"/>
              <a:gd name="connsiteX344" fmla="*/ 12500 w 12653"/>
              <a:gd name="connsiteY344" fmla="*/ 596 h 4040"/>
              <a:gd name="connsiteX345" fmla="*/ 12552 w 12653"/>
              <a:gd name="connsiteY345" fmla="*/ 596 h 4040"/>
              <a:gd name="connsiteX346" fmla="*/ 261 w 12653"/>
              <a:gd name="connsiteY346" fmla="*/ 3962 h 4040"/>
              <a:gd name="connsiteX347" fmla="*/ 261 w 12653"/>
              <a:gd name="connsiteY347" fmla="*/ 3899 h 4040"/>
              <a:gd name="connsiteX348" fmla="*/ 335 w 12653"/>
              <a:gd name="connsiteY348" fmla="*/ 3899 h 4040"/>
              <a:gd name="connsiteX349" fmla="*/ 335 w 12653"/>
              <a:gd name="connsiteY349" fmla="*/ 3962 h 4040"/>
              <a:gd name="connsiteX350" fmla="*/ 261 w 12653"/>
              <a:gd name="connsiteY350" fmla="*/ 3962 h 4040"/>
              <a:gd name="connsiteX351" fmla="*/ 261 w 12653"/>
              <a:gd name="connsiteY351" fmla="*/ 102 h 4040"/>
              <a:gd name="connsiteX352" fmla="*/ 335 w 12653"/>
              <a:gd name="connsiteY352" fmla="*/ 102 h 4040"/>
              <a:gd name="connsiteX353" fmla="*/ 335 w 12653"/>
              <a:gd name="connsiteY353" fmla="*/ 164 h 4040"/>
              <a:gd name="connsiteX354" fmla="*/ 261 w 12653"/>
              <a:gd name="connsiteY354" fmla="*/ 164 h 4040"/>
              <a:gd name="connsiteX355" fmla="*/ 261 w 12653"/>
              <a:gd name="connsiteY355" fmla="*/ 102 h 4040"/>
              <a:gd name="connsiteX356" fmla="*/ 12392 w 12653"/>
              <a:gd name="connsiteY356" fmla="*/ 102 h 4040"/>
              <a:gd name="connsiteX357" fmla="*/ 12392 w 12653"/>
              <a:gd name="connsiteY357" fmla="*/ 164 h 4040"/>
              <a:gd name="connsiteX358" fmla="*/ 12319 w 12653"/>
              <a:gd name="connsiteY358" fmla="*/ 164 h 4040"/>
              <a:gd name="connsiteX359" fmla="*/ 12319 w 12653"/>
              <a:gd name="connsiteY359" fmla="*/ 102 h 4040"/>
              <a:gd name="connsiteX360" fmla="*/ 12392 w 12653"/>
              <a:gd name="connsiteY360" fmla="*/ 102 h 4040"/>
              <a:gd name="connsiteX361" fmla="*/ 12392 w 12653"/>
              <a:gd name="connsiteY361" fmla="*/ 3899 h 4040"/>
              <a:gd name="connsiteX362" fmla="*/ 12392 w 12653"/>
              <a:gd name="connsiteY362" fmla="*/ 3962 h 4040"/>
              <a:gd name="connsiteX363" fmla="*/ 12319 w 12653"/>
              <a:gd name="connsiteY363" fmla="*/ 3962 h 4040"/>
              <a:gd name="connsiteX364" fmla="*/ 12319 w 12653"/>
              <a:gd name="connsiteY364" fmla="*/ 3899 h 4040"/>
              <a:gd name="connsiteX365" fmla="*/ 12392 w 12653"/>
              <a:gd name="connsiteY365" fmla="*/ 3899 h 4040"/>
              <a:gd name="connsiteX366" fmla="*/ 12552 w 12653"/>
              <a:gd name="connsiteY366" fmla="*/ 277 h 4040"/>
              <a:gd name="connsiteX367" fmla="*/ 12552 w 12653"/>
              <a:gd name="connsiteY367" fmla="*/ 339 h 4040"/>
              <a:gd name="connsiteX368" fmla="*/ 12487 w 12653"/>
              <a:gd name="connsiteY368" fmla="*/ 339 h 4040"/>
              <a:gd name="connsiteX369" fmla="*/ 12487 w 12653"/>
              <a:gd name="connsiteY369" fmla="*/ 277 h 4040"/>
              <a:gd name="connsiteX370" fmla="*/ 12552 w 12653"/>
              <a:gd name="connsiteY370" fmla="*/ 277 h 4040"/>
              <a:gd name="connsiteX371" fmla="*/ 12552 w 12653"/>
              <a:gd name="connsiteY371" fmla="*/ 184 h 4040"/>
              <a:gd name="connsiteX372" fmla="*/ 12552 w 12653"/>
              <a:gd name="connsiteY372" fmla="*/ 255 h 4040"/>
              <a:gd name="connsiteX373" fmla="*/ 12487 w 12653"/>
              <a:gd name="connsiteY373" fmla="*/ 255 h 4040"/>
              <a:gd name="connsiteX374" fmla="*/ 12487 w 12653"/>
              <a:gd name="connsiteY374" fmla="*/ 184 h 4040"/>
              <a:gd name="connsiteX375" fmla="*/ 12552 w 12653"/>
              <a:gd name="connsiteY375" fmla="*/ 184 h 4040"/>
              <a:gd name="connsiteX376" fmla="*/ 12552 w 12653"/>
              <a:gd name="connsiteY376" fmla="*/ 102 h 4040"/>
              <a:gd name="connsiteX377" fmla="*/ 12552 w 12653"/>
              <a:gd name="connsiteY377" fmla="*/ 160 h 4040"/>
              <a:gd name="connsiteX378" fmla="*/ 12492 w 12653"/>
              <a:gd name="connsiteY378" fmla="*/ 160 h 4040"/>
              <a:gd name="connsiteX379" fmla="*/ 12492 w 12653"/>
              <a:gd name="connsiteY379" fmla="*/ 102 h 4040"/>
              <a:gd name="connsiteX380" fmla="*/ 12552 w 12653"/>
              <a:gd name="connsiteY380" fmla="*/ 102 h 4040"/>
              <a:gd name="connsiteX381" fmla="*/ 12492 w 12653"/>
              <a:gd name="connsiteY381" fmla="*/ 82 h 4040"/>
              <a:gd name="connsiteX382" fmla="*/ 12492 w 12653"/>
              <a:gd name="connsiteY382" fmla="*/ 22 h 4040"/>
              <a:gd name="connsiteX383" fmla="*/ 12630 w 12653"/>
              <a:gd name="connsiteY383" fmla="*/ 22 h 4040"/>
              <a:gd name="connsiteX384" fmla="*/ 12630 w 12653"/>
              <a:gd name="connsiteY384" fmla="*/ 160 h 4040"/>
              <a:gd name="connsiteX385" fmla="*/ 12571 w 12653"/>
              <a:gd name="connsiteY385" fmla="*/ 160 h 4040"/>
              <a:gd name="connsiteX386" fmla="*/ 12571 w 12653"/>
              <a:gd name="connsiteY386" fmla="*/ 82 h 4040"/>
              <a:gd name="connsiteX387" fmla="*/ 12492 w 12653"/>
              <a:gd name="connsiteY387" fmla="*/ 82 h 4040"/>
              <a:gd name="connsiteX388" fmla="*/ 80 w 12653"/>
              <a:gd name="connsiteY388" fmla="*/ 3489 h 4040"/>
              <a:gd name="connsiteX389" fmla="*/ 80 w 12653"/>
              <a:gd name="connsiteY389" fmla="*/ 3528 h 4040"/>
              <a:gd name="connsiteX390" fmla="*/ 39 w 12653"/>
              <a:gd name="connsiteY390" fmla="*/ 3528 h 4040"/>
              <a:gd name="connsiteX391" fmla="*/ 39 w 12653"/>
              <a:gd name="connsiteY391" fmla="*/ 3489 h 4040"/>
              <a:gd name="connsiteX392" fmla="*/ 80 w 12653"/>
              <a:gd name="connsiteY392" fmla="*/ 3489 h 4040"/>
              <a:gd name="connsiteX393" fmla="*/ 12574 w 12653"/>
              <a:gd name="connsiteY393" fmla="*/ 575 h 4040"/>
              <a:gd name="connsiteX394" fmla="*/ 12574 w 12653"/>
              <a:gd name="connsiteY394" fmla="*/ 536 h 4040"/>
              <a:gd name="connsiteX395" fmla="*/ 12615 w 12653"/>
              <a:gd name="connsiteY395" fmla="*/ 536 h 4040"/>
              <a:gd name="connsiteX396" fmla="*/ 12615 w 12653"/>
              <a:gd name="connsiteY396" fmla="*/ 575 h 4040"/>
              <a:gd name="connsiteX397" fmla="*/ 12574 w 12653"/>
              <a:gd name="connsiteY397" fmla="*/ 575 h 4040"/>
              <a:gd name="connsiteX0" fmla="*/ 12653 w 12653"/>
              <a:gd name="connsiteY0" fmla="*/ 182 h 3981"/>
              <a:gd name="connsiteX1" fmla="*/ 12653 w 12653"/>
              <a:gd name="connsiteY1" fmla="*/ 0 h 3981"/>
              <a:gd name="connsiteX2" fmla="*/ 12470 w 12653"/>
              <a:gd name="connsiteY2" fmla="*/ 0 h 3981"/>
              <a:gd name="connsiteX3" fmla="*/ 12470 w 12653"/>
              <a:gd name="connsiteY3" fmla="*/ 82 h 3981"/>
              <a:gd name="connsiteX4" fmla="*/ 12414 w 12653"/>
              <a:gd name="connsiteY4" fmla="*/ 82 h 3981"/>
              <a:gd name="connsiteX5" fmla="*/ 12414 w 12653"/>
              <a:gd name="connsiteY5" fmla="*/ 0 h 3981"/>
              <a:gd name="connsiteX6" fmla="*/ 12202 w 12653"/>
              <a:gd name="connsiteY6" fmla="*/ 0 h 3981"/>
              <a:gd name="connsiteX7" fmla="*/ 12202 w 12653"/>
              <a:gd name="connsiteY7" fmla="*/ 130 h 3981"/>
              <a:gd name="connsiteX8" fmla="*/ 12092 w 12653"/>
              <a:gd name="connsiteY8" fmla="*/ 130 h 3981"/>
              <a:gd name="connsiteX9" fmla="*/ 12092 w 12653"/>
              <a:gd name="connsiteY9" fmla="*/ 100 h 3981"/>
              <a:gd name="connsiteX10" fmla="*/ 12155 w 12653"/>
              <a:gd name="connsiteY10" fmla="*/ 100 h 3981"/>
              <a:gd name="connsiteX11" fmla="*/ 12155 w 12653"/>
              <a:gd name="connsiteY11" fmla="*/ 15 h 3981"/>
              <a:gd name="connsiteX12" fmla="*/ 12071 w 12653"/>
              <a:gd name="connsiteY12" fmla="*/ 15 h 3981"/>
              <a:gd name="connsiteX13" fmla="*/ 12071 w 12653"/>
              <a:gd name="connsiteY13" fmla="*/ 78 h 3981"/>
              <a:gd name="connsiteX14" fmla="*/ 12017 w 12653"/>
              <a:gd name="connsiteY14" fmla="*/ 78 h 3981"/>
              <a:gd name="connsiteX15" fmla="*/ 12017 w 12653"/>
              <a:gd name="connsiteY15" fmla="*/ 18 h 3981"/>
              <a:gd name="connsiteX16" fmla="*/ 637 w 12653"/>
              <a:gd name="connsiteY16" fmla="*/ 18 h 3981"/>
              <a:gd name="connsiteX17" fmla="*/ 637 w 12653"/>
              <a:gd name="connsiteY17" fmla="*/ 78 h 3981"/>
              <a:gd name="connsiteX18" fmla="*/ 583 w 12653"/>
              <a:gd name="connsiteY18" fmla="*/ 78 h 3981"/>
              <a:gd name="connsiteX19" fmla="*/ 583 w 12653"/>
              <a:gd name="connsiteY19" fmla="*/ 15 h 3981"/>
              <a:gd name="connsiteX20" fmla="*/ 499 w 12653"/>
              <a:gd name="connsiteY20" fmla="*/ 15 h 3981"/>
              <a:gd name="connsiteX21" fmla="*/ 499 w 12653"/>
              <a:gd name="connsiteY21" fmla="*/ 100 h 3981"/>
              <a:gd name="connsiteX22" fmla="*/ 561 w 12653"/>
              <a:gd name="connsiteY22" fmla="*/ 100 h 3981"/>
              <a:gd name="connsiteX23" fmla="*/ 561 w 12653"/>
              <a:gd name="connsiteY23" fmla="*/ 130 h 3981"/>
              <a:gd name="connsiteX24" fmla="*/ 451 w 12653"/>
              <a:gd name="connsiteY24" fmla="*/ 130 h 3981"/>
              <a:gd name="connsiteX25" fmla="*/ 451 w 12653"/>
              <a:gd name="connsiteY25" fmla="*/ 0 h 3981"/>
              <a:gd name="connsiteX26" fmla="*/ 240 w 12653"/>
              <a:gd name="connsiteY26" fmla="*/ 0 h 3981"/>
              <a:gd name="connsiteX27" fmla="*/ 240 w 12653"/>
              <a:gd name="connsiteY27" fmla="*/ 82 h 3981"/>
              <a:gd name="connsiteX28" fmla="*/ 184 w 12653"/>
              <a:gd name="connsiteY28" fmla="*/ 82 h 3981"/>
              <a:gd name="connsiteX29" fmla="*/ 184 w 12653"/>
              <a:gd name="connsiteY29" fmla="*/ 0 h 3981"/>
              <a:gd name="connsiteX30" fmla="*/ 0 w 12653"/>
              <a:gd name="connsiteY30" fmla="*/ 0 h 3981"/>
              <a:gd name="connsiteX31" fmla="*/ 0 w 12653"/>
              <a:gd name="connsiteY31" fmla="*/ 182 h 3981"/>
              <a:gd name="connsiteX32" fmla="*/ 82 w 12653"/>
              <a:gd name="connsiteY32" fmla="*/ 182 h 3981"/>
              <a:gd name="connsiteX33" fmla="*/ 82 w 12653"/>
              <a:gd name="connsiteY33" fmla="*/ 255 h 3981"/>
              <a:gd name="connsiteX34" fmla="*/ 2 w 12653"/>
              <a:gd name="connsiteY34" fmla="*/ 255 h 3981"/>
              <a:gd name="connsiteX35" fmla="*/ 2 w 12653"/>
              <a:gd name="connsiteY35" fmla="*/ 467 h 3981"/>
              <a:gd name="connsiteX36" fmla="*/ 132 w 12653"/>
              <a:gd name="connsiteY36" fmla="*/ 467 h 3981"/>
              <a:gd name="connsiteX37" fmla="*/ 132 w 12653"/>
              <a:gd name="connsiteY37" fmla="*/ 575 h 3981"/>
              <a:gd name="connsiteX38" fmla="*/ 102 w 12653"/>
              <a:gd name="connsiteY38" fmla="*/ 575 h 3981"/>
              <a:gd name="connsiteX39" fmla="*/ 102 w 12653"/>
              <a:gd name="connsiteY39" fmla="*/ 514 h 3981"/>
              <a:gd name="connsiteX40" fmla="*/ 17 w 12653"/>
              <a:gd name="connsiteY40" fmla="*/ 514 h 3981"/>
              <a:gd name="connsiteX41" fmla="*/ 17 w 12653"/>
              <a:gd name="connsiteY41" fmla="*/ 596 h 3981"/>
              <a:gd name="connsiteX42" fmla="*/ 80 w 12653"/>
              <a:gd name="connsiteY42" fmla="*/ 596 h 3981"/>
              <a:gd name="connsiteX43" fmla="*/ 80 w 12653"/>
              <a:gd name="connsiteY43" fmla="*/ 652 h 3981"/>
              <a:gd name="connsiteX44" fmla="*/ 20 w 12653"/>
              <a:gd name="connsiteY44" fmla="*/ 652 h 3981"/>
              <a:gd name="connsiteX45" fmla="*/ 20 w 12653"/>
              <a:gd name="connsiteY45" fmla="*/ 2708 h 3981"/>
              <a:gd name="connsiteX46" fmla="*/ 80 w 12653"/>
              <a:gd name="connsiteY46" fmla="*/ 2708 h 3981"/>
              <a:gd name="connsiteX47" fmla="*/ 80 w 12653"/>
              <a:gd name="connsiteY47" fmla="*/ 2765 h 3981"/>
              <a:gd name="connsiteX48" fmla="*/ 17 w 12653"/>
              <a:gd name="connsiteY48" fmla="*/ 2765 h 3981"/>
              <a:gd name="connsiteX49" fmla="*/ 17 w 12653"/>
              <a:gd name="connsiteY49" fmla="*/ 2847 h 3981"/>
              <a:gd name="connsiteX50" fmla="*/ 102 w 12653"/>
              <a:gd name="connsiteY50" fmla="*/ 2847 h 3981"/>
              <a:gd name="connsiteX51" fmla="*/ 102 w 12653"/>
              <a:gd name="connsiteY51" fmla="*/ 2786 h 3981"/>
              <a:gd name="connsiteX52" fmla="*/ 132 w 12653"/>
              <a:gd name="connsiteY52" fmla="*/ 2786 h 3981"/>
              <a:gd name="connsiteX53" fmla="*/ 132 w 12653"/>
              <a:gd name="connsiteY53" fmla="*/ 2894 h 3981"/>
              <a:gd name="connsiteX54" fmla="*/ 2 w 12653"/>
              <a:gd name="connsiteY54" fmla="*/ 2894 h 3981"/>
              <a:gd name="connsiteX55" fmla="*/ 2 w 12653"/>
              <a:gd name="connsiteY55" fmla="*/ 3106 h 3981"/>
              <a:gd name="connsiteX56" fmla="*/ 82 w 12653"/>
              <a:gd name="connsiteY56" fmla="*/ 3106 h 3981"/>
              <a:gd name="connsiteX57" fmla="*/ 82 w 12653"/>
              <a:gd name="connsiteY57" fmla="*/ 3179 h 3981"/>
              <a:gd name="connsiteX58" fmla="*/ 0 w 12653"/>
              <a:gd name="connsiteY58" fmla="*/ 3179 h 3981"/>
              <a:gd name="connsiteX59" fmla="*/ 0 w 12653"/>
              <a:gd name="connsiteY59" fmla="*/ 3360 h 3981"/>
              <a:gd name="connsiteX60" fmla="*/ 184 w 12653"/>
              <a:gd name="connsiteY60" fmla="*/ 3360 h 3981"/>
              <a:gd name="connsiteX61" fmla="*/ 184 w 12653"/>
              <a:gd name="connsiteY61" fmla="*/ 3278 h 3981"/>
              <a:gd name="connsiteX62" fmla="*/ 240 w 12653"/>
              <a:gd name="connsiteY62" fmla="*/ 3278 h 3981"/>
              <a:gd name="connsiteX63" fmla="*/ 240 w 12653"/>
              <a:gd name="connsiteY63" fmla="*/ 3360 h 3981"/>
              <a:gd name="connsiteX64" fmla="*/ 451 w 12653"/>
              <a:gd name="connsiteY64" fmla="*/ 3360 h 3981"/>
              <a:gd name="connsiteX65" fmla="*/ 451 w 12653"/>
              <a:gd name="connsiteY65" fmla="*/ 3231 h 3981"/>
              <a:gd name="connsiteX66" fmla="*/ 561 w 12653"/>
              <a:gd name="connsiteY66" fmla="*/ 3231 h 3981"/>
              <a:gd name="connsiteX67" fmla="*/ 561 w 12653"/>
              <a:gd name="connsiteY67" fmla="*/ 3261 h 3981"/>
              <a:gd name="connsiteX68" fmla="*/ 499 w 12653"/>
              <a:gd name="connsiteY68" fmla="*/ 3261 h 3981"/>
              <a:gd name="connsiteX69" fmla="*/ 499 w 12653"/>
              <a:gd name="connsiteY69" fmla="*/ 3345 h 3981"/>
              <a:gd name="connsiteX70" fmla="*/ 583 w 12653"/>
              <a:gd name="connsiteY70" fmla="*/ 3345 h 3981"/>
              <a:gd name="connsiteX71" fmla="*/ 583 w 12653"/>
              <a:gd name="connsiteY71" fmla="*/ 3283 h 3981"/>
              <a:gd name="connsiteX72" fmla="*/ 637 w 12653"/>
              <a:gd name="connsiteY72" fmla="*/ 3283 h 3981"/>
              <a:gd name="connsiteX73" fmla="*/ 637 w 12653"/>
              <a:gd name="connsiteY73" fmla="*/ 3343 h 3981"/>
              <a:gd name="connsiteX74" fmla="*/ 12017 w 12653"/>
              <a:gd name="connsiteY74" fmla="*/ 3343 h 3981"/>
              <a:gd name="connsiteX75" fmla="*/ 12017 w 12653"/>
              <a:gd name="connsiteY75" fmla="*/ 3283 h 3981"/>
              <a:gd name="connsiteX76" fmla="*/ 12071 w 12653"/>
              <a:gd name="connsiteY76" fmla="*/ 3283 h 3981"/>
              <a:gd name="connsiteX77" fmla="*/ 12071 w 12653"/>
              <a:gd name="connsiteY77" fmla="*/ 3345 h 3981"/>
              <a:gd name="connsiteX78" fmla="*/ 12155 w 12653"/>
              <a:gd name="connsiteY78" fmla="*/ 3345 h 3981"/>
              <a:gd name="connsiteX79" fmla="*/ 12155 w 12653"/>
              <a:gd name="connsiteY79" fmla="*/ 3261 h 3981"/>
              <a:gd name="connsiteX80" fmla="*/ 12092 w 12653"/>
              <a:gd name="connsiteY80" fmla="*/ 3261 h 3981"/>
              <a:gd name="connsiteX81" fmla="*/ 12092 w 12653"/>
              <a:gd name="connsiteY81" fmla="*/ 3231 h 3981"/>
              <a:gd name="connsiteX82" fmla="*/ 12202 w 12653"/>
              <a:gd name="connsiteY82" fmla="*/ 3231 h 3981"/>
              <a:gd name="connsiteX83" fmla="*/ 12202 w 12653"/>
              <a:gd name="connsiteY83" fmla="*/ 3360 h 3981"/>
              <a:gd name="connsiteX84" fmla="*/ 12414 w 12653"/>
              <a:gd name="connsiteY84" fmla="*/ 3360 h 3981"/>
              <a:gd name="connsiteX85" fmla="*/ 12414 w 12653"/>
              <a:gd name="connsiteY85" fmla="*/ 3278 h 3981"/>
              <a:gd name="connsiteX86" fmla="*/ 12470 w 12653"/>
              <a:gd name="connsiteY86" fmla="*/ 3278 h 3981"/>
              <a:gd name="connsiteX87" fmla="*/ 12470 w 12653"/>
              <a:gd name="connsiteY87" fmla="*/ 3360 h 3981"/>
              <a:gd name="connsiteX88" fmla="*/ 12653 w 12653"/>
              <a:gd name="connsiteY88" fmla="*/ 3360 h 3981"/>
              <a:gd name="connsiteX89" fmla="*/ 12653 w 12653"/>
              <a:gd name="connsiteY89" fmla="*/ 3179 h 3981"/>
              <a:gd name="connsiteX90" fmla="*/ 12571 w 12653"/>
              <a:gd name="connsiteY90" fmla="*/ 3179 h 3981"/>
              <a:gd name="connsiteX91" fmla="*/ 12571 w 12653"/>
              <a:gd name="connsiteY91" fmla="*/ 3106 h 3981"/>
              <a:gd name="connsiteX92" fmla="*/ 12651 w 12653"/>
              <a:gd name="connsiteY92" fmla="*/ 3106 h 3981"/>
              <a:gd name="connsiteX93" fmla="*/ 12651 w 12653"/>
              <a:gd name="connsiteY93" fmla="*/ 2894 h 3981"/>
              <a:gd name="connsiteX94" fmla="*/ 12522 w 12653"/>
              <a:gd name="connsiteY94" fmla="*/ 2894 h 3981"/>
              <a:gd name="connsiteX95" fmla="*/ 12522 w 12653"/>
              <a:gd name="connsiteY95" fmla="*/ 2786 h 3981"/>
              <a:gd name="connsiteX96" fmla="*/ 12552 w 12653"/>
              <a:gd name="connsiteY96" fmla="*/ 2786 h 3981"/>
              <a:gd name="connsiteX97" fmla="*/ 12552 w 12653"/>
              <a:gd name="connsiteY97" fmla="*/ 2847 h 3981"/>
              <a:gd name="connsiteX98" fmla="*/ 12636 w 12653"/>
              <a:gd name="connsiteY98" fmla="*/ 2847 h 3981"/>
              <a:gd name="connsiteX99" fmla="*/ 12636 w 12653"/>
              <a:gd name="connsiteY99" fmla="*/ 2765 h 3981"/>
              <a:gd name="connsiteX100" fmla="*/ 12574 w 12653"/>
              <a:gd name="connsiteY100" fmla="*/ 2765 h 3981"/>
              <a:gd name="connsiteX101" fmla="*/ 12574 w 12653"/>
              <a:gd name="connsiteY101" fmla="*/ 2708 h 3981"/>
              <a:gd name="connsiteX102" fmla="*/ 12634 w 12653"/>
              <a:gd name="connsiteY102" fmla="*/ 2708 h 3981"/>
              <a:gd name="connsiteX103" fmla="*/ 12634 w 12653"/>
              <a:gd name="connsiteY103" fmla="*/ 652 h 3981"/>
              <a:gd name="connsiteX104" fmla="*/ 12574 w 12653"/>
              <a:gd name="connsiteY104" fmla="*/ 652 h 3981"/>
              <a:gd name="connsiteX105" fmla="*/ 12574 w 12653"/>
              <a:gd name="connsiteY105" fmla="*/ 596 h 3981"/>
              <a:gd name="connsiteX106" fmla="*/ 12636 w 12653"/>
              <a:gd name="connsiteY106" fmla="*/ 596 h 3981"/>
              <a:gd name="connsiteX107" fmla="*/ 12636 w 12653"/>
              <a:gd name="connsiteY107" fmla="*/ 514 h 3981"/>
              <a:gd name="connsiteX108" fmla="*/ 12552 w 12653"/>
              <a:gd name="connsiteY108" fmla="*/ 514 h 3981"/>
              <a:gd name="connsiteX109" fmla="*/ 12552 w 12653"/>
              <a:gd name="connsiteY109" fmla="*/ 575 h 3981"/>
              <a:gd name="connsiteX110" fmla="*/ 12522 w 12653"/>
              <a:gd name="connsiteY110" fmla="*/ 575 h 3981"/>
              <a:gd name="connsiteX111" fmla="*/ 12522 w 12653"/>
              <a:gd name="connsiteY111" fmla="*/ 467 h 3981"/>
              <a:gd name="connsiteX112" fmla="*/ 12651 w 12653"/>
              <a:gd name="connsiteY112" fmla="*/ 467 h 3981"/>
              <a:gd name="connsiteX113" fmla="*/ 12651 w 12653"/>
              <a:gd name="connsiteY113" fmla="*/ 255 h 3981"/>
              <a:gd name="connsiteX114" fmla="*/ 12571 w 12653"/>
              <a:gd name="connsiteY114" fmla="*/ 255 h 3981"/>
              <a:gd name="connsiteX115" fmla="*/ 12571 w 12653"/>
              <a:gd name="connsiteY115" fmla="*/ 182 h 3981"/>
              <a:gd name="connsiteX116" fmla="*/ 12653 w 12653"/>
              <a:gd name="connsiteY116" fmla="*/ 182 h 3981"/>
              <a:gd name="connsiteX117" fmla="*/ 561 w 12653"/>
              <a:gd name="connsiteY117" fmla="*/ 3283 h 3981"/>
              <a:gd name="connsiteX118" fmla="*/ 561 w 12653"/>
              <a:gd name="connsiteY118" fmla="*/ 3324 h 3981"/>
              <a:gd name="connsiteX119" fmla="*/ 520 w 12653"/>
              <a:gd name="connsiteY119" fmla="*/ 3324 h 3981"/>
              <a:gd name="connsiteX120" fmla="*/ 520 w 12653"/>
              <a:gd name="connsiteY120" fmla="*/ 3283 h 3981"/>
              <a:gd name="connsiteX121" fmla="*/ 561 w 12653"/>
              <a:gd name="connsiteY121" fmla="*/ 3283 h 3981"/>
              <a:gd name="connsiteX122" fmla="*/ 12092 w 12653"/>
              <a:gd name="connsiteY122" fmla="*/ 78 h 3981"/>
              <a:gd name="connsiteX123" fmla="*/ 12092 w 12653"/>
              <a:gd name="connsiteY123" fmla="*/ 37 h 3981"/>
              <a:gd name="connsiteX124" fmla="*/ 12133 w 12653"/>
              <a:gd name="connsiteY124" fmla="*/ 37 h 3981"/>
              <a:gd name="connsiteX125" fmla="*/ 12133 w 12653"/>
              <a:gd name="connsiteY125" fmla="*/ 78 h 3981"/>
              <a:gd name="connsiteX126" fmla="*/ 12092 w 12653"/>
              <a:gd name="connsiteY126" fmla="*/ 78 h 3981"/>
              <a:gd name="connsiteX127" fmla="*/ 12574 w 12653"/>
              <a:gd name="connsiteY127" fmla="*/ 2825 h 3981"/>
              <a:gd name="connsiteX128" fmla="*/ 12574 w 12653"/>
              <a:gd name="connsiteY128" fmla="*/ 2786 h 3981"/>
              <a:gd name="connsiteX129" fmla="*/ 12615 w 12653"/>
              <a:gd name="connsiteY129" fmla="*/ 2786 h 3981"/>
              <a:gd name="connsiteX130" fmla="*/ 12615 w 12653"/>
              <a:gd name="connsiteY130" fmla="*/ 2825 h 3981"/>
              <a:gd name="connsiteX131" fmla="*/ 12574 w 12653"/>
              <a:gd name="connsiteY131" fmla="*/ 2825 h 3981"/>
              <a:gd name="connsiteX132" fmla="*/ 12492 w 12653"/>
              <a:gd name="connsiteY132" fmla="*/ 3339 h 3981"/>
              <a:gd name="connsiteX133" fmla="*/ 12492 w 12653"/>
              <a:gd name="connsiteY133" fmla="*/ 3278 h 3981"/>
              <a:gd name="connsiteX134" fmla="*/ 12571 w 12653"/>
              <a:gd name="connsiteY134" fmla="*/ 3278 h 3981"/>
              <a:gd name="connsiteX135" fmla="*/ 12571 w 12653"/>
              <a:gd name="connsiteY135" fmla="*/ 3201 h 3981"/>
              <a:gd name="connsiteX136" fmla="*/ 12630 w 12653"/>
              <a:gd name="connsiteY136" fmla="*/ 3201 h 3981"/>
              <a:gd name="connsiteX137" fmla="*/ 12630 w 12653"/>
              <a:gd name="connsiteY137" fmla="*/ 3339 h 3981"/>
              <a:gd name="connsiteX138" fmla="*/ 12492 w 12653"/>
              <a:gd name="connsiteY138" fmla="*/ 3339 h 3981"/>
              <a:gd name="connsiteX139" fmla="*/ 12492 w 12653"/>
              <a:gd name="connsiteY139" fmla="*/ 3259 h 3981"/>
              <a:gd name="connsiteX140" fmla="*/ 12492 w 12653"/>
              <a:gd name="connsiteY140" fmla="*/ 3201 h 3981"/>
              <a:gd name="connsiteX141" fmla="*/ 12552 w 12653"/>
              <a:gd name="connsiteY141" fmla="*/ 3201 h 3981"/>
              <a:gd name="connsiteX142" fmla="*/ 12552 w 12653"/>
              <a:gd name="connsiteY142" fmla="*/ 3259 h 3981"/>
              <a:gd name="connsiteX143" fmla="*/ 12492 w 12653"/>
              <a:gd name="connsiteY143" fmla="*/ 3259 h 3981"/>
              <a:gd name="connsiteX144" fmla="*/ 12487 w 12653"/>
              <a:gd name="connsiteY144" fmla="*/ 3084 h 3981"/>
              <a:gd name="connsiteX145" fmla="*/ 12487 w 12653"/>
              <a:gd name="connsiteY145" fmla="*/ 3021 h 3981"/>
              <a:gd name="connsiteX146" fmla="*/ 12552 w 12653"/>
              <a:gd name="connsiteY146" fmla="*/ 3021 h 3981"/>
              <a:gd name="connsiteX147" fmla="*/ 12552 w 12653"/>
              <a:gd name="connsiteY147" fmla="*/ 3084 h 3981"/>
              <a:gd name="connsiteX148" fmla="*/ 12487 w 12653"/>
              <a:gd name="connsiteY148" fmla="*/ 3084 h 3981"/>
              <a:gd name="connsiteX149" fmla="*/ 12552 w 12653"/>
              <a:gd name="connsiteY149" fmla="*/ 3106 h 3981"/>
              <a:gd name="connsiteX150" fmla="*/ 12552 w 12653"/>
              <a:gd name="connsiteY150" fmla="*/ 3177 h 3981"/>
              <a:gd name="connsiteX151" fmla="*/ 12487 w 12653"/>
              <a:gd name="connsiteY151" fmla="*/ 3177 h 3981"/>
              <a:gd name="connsiteX152" fmla="*/ 12487 w 12653"/>
              <a:gd name="connsiteY152" fmla="*/ 3106 h 3981"/>
              <a:gd name="connsiteX153" fmla="*/ 12552 w 12653"/>
              <a:gd name="connsiteY153" fmla="*/ 3106 h 3981"/>
              <a:gd name="connsiteX154" fmla="*/ 12470 w 12653"/>
              <a:gd name="connsiteY154" fmla="*/ 3196 h 3981"/>
              <a:gd name="connsiteX155" fmla="*/ 12470 w 12653"/>
              <a:gd name="connsiteY155" fmla="*/ 3259 h 3981"/>
              <a:gd name="connsiteX156" fmla="*/ 12414 w 12653"/>
              <a:gd name="connsiteY156" fmla="*/ 3259 h 3981"/>
              <a:gd name="connsiteX157" fmla="*/ 12414 w 12653"/>
              <a:gd name="connsiteY157" fmla="*/ 3196 h 3981"/>
              <a:gd name="connsiteX158" fmla="*/ 12470 w 12653"/>
              <a:gd name="connsiteY158" fmla="*/ 3196 h 3981"/>
              <a:gd name="connsiteX159" fmla="*/ 12470 w 12653"/>
              <a:gd name="connsiteY159" fmla="*/ 3106 h 3981"/>
              <a:gd name="connsiteX160" fmla="*/ 12470 w 12653"/>
              <a:gd name="connsiteY160" fmla="*/ 3177 h 3981"/>
              <a:gd name="connsiteX161" fmla="*/ 12414 w 12653"/>
              <a:gd name="connsiteY161" fmla="*/ 3177 h 3981"/>
              <a:gd name="connsiteX162" fmla="*/ 12414 w 12653"/>
              <a:gd name="connsiteY162" fmla="*/ 3106 h 3981"/>
              <a:gd name="connsiteX163" fmla="*/ 12470 w 12653"/>
              <a:gd name="connsiteY163" fmla="*/ 3106 h 3981"/>
              <a:gd name="connsiteX164" fmla="*/ 12092 w 12653"/>
              <a:gd name="connsiteY164" fmla="*/ 3324 h 3981"/>
              <a:gd name="connsiteX165" fmla="*/ 12092 w 12653"/>
              <a:gd name="connsiteY165" fmla="*/ 3283 h 3981"/>
              <a:gd name="connsiteX166" fmla="*/ 12133 w 12653"/>
              <a:gd name="connsiteY166" fmla="*/ 3283 h 3981"/>
              <a:gd name="connsiteX167" fmla="*/ 12133 w 12653"/>
              <a:gd name="connsiteY167" fmla="*/ 3324 h 3981"/>
              <a:gd name="connsiteX168" fmla="*/ 12092 w 12653"/>
              <a:gd name="connsiteY168" fmla="*/ 3324 h 3981"/>
              <a:gd name="connsiteX169" fmla="*/ 240 w 12653"/>
              <a:gd name="connsiteY169" fmla="*/ 3196 h 3981"/>
              <a:gd name="connsiteX170" fmla="*/ 240 w 12653"/>
              <a:gd name="connsiteY170" fmla="*/ 3259 h 3981"/>
              <a:gd name="connsiteX171" fmla="*/ 184 w 12653"/>
              <a:gd name="connsiteY171" fmla="*/ 3259 h 3981"/>
              <a:gd name="connsiteX172" fmla="*/ 184 w 12653"/>
              <a:gd name="connsiteY172" fmla="*/ 3196 h 3981"/>
              <a:gd name="connsiteX173" fmla="*/ 240 w 12653"/>
              <a:gd name="connsiteY173" fmla="*/ 3196 h 3981"/>
              <a:gd name="connsiteX174" fmla="*/ 240 w 12653"/>
              <a:gd name="connsiteY174" fmla="*/ 3106 h 3981"/>
              <a:gd name="connsiteX175" fmla="*/ 240 w 12653"/>
              <a:gd name="connsiteY175" fmla="*/ 3177 h 3981"/>
              <a:gd name="connsiteX176" fmla="*/ 184 w 12653"/>
              <a:gd name="connsiteY176" fmla="*/ 3177 h 3981"/>
              <a:gd name="connsiteX177" fmla="*/ 184 w 12653"/>
              <a:gd name="connsiteY177" fmla="*/ 3106 h 3981"/>
              <a:gd name="connsiteX178" fmla="*/ 240 w 12653"/>
              <a:gd name="connsiteY178" fmla="*/ 3106 h 3981"/>
              <a:gd name="connsiteX179" fmla="*/ 102 w 12653"/>
              <a:gd name="connsiteY179" fmla="*/ 3084 h 3981"/>
              <a:gd name="connsiteX180" fmla="*/ 102 w 12653"/>
              <a:gd name="connsiteY180" fmla="*/ 3021 h 3981"/>
              <a:gd name="connsiteX181" fmla="*/ 166 w 12653"/>
              <a:gd name="connsiteY181" fmla="*/ 3021 h 3981"/>
              <a:gd name="connsiteX182" fmla="*/ 166 w 12653"/>
              <a:gd name="connsiteY182" fmla="*/ 3084 h 3981"/>
              <a:gd name="connsiteX183" fmla="*/ 102 w 12653"/>
              <a:gd name="connsiteY183" fmla="*/ 3084 h 3981"/>
              <a:gd name="connsiteX184" fmla="*/ 102 w 12653"/>
              <a:gd name="connsiteY184" fmla="*/ 3177 h 3981"/>
              <a:gd name="connsiteX185" fmla="*/ 102 w 12653"/>
              <a:gd name="connsiteY185" fmla="*/ 3106 h 3981"/>
              <a:gd name="connsiteX186" fmla="*/ 166 w 12653"/>
              <a:gd name="connsiteY186" fmla="*/ 3106 h 3981"/>
              <a:gd name="connsiteX187" fmla="*/ 166 w 12653"/>
              <a:gd name="connsiteY187" fmla="*/ 3177 h 3981"/>
              <a:gd name="connsiteX188" fmla="*/ 102 w 12653"/>
              <a:gd name="connsiteY188" fmla="*/ 3177 h 3981"/>
              <a:gd name="connsiteX189" fmla="*/ 102 w 12653"/>
              <a:gd name="connsiteY189" fmla="*/ 3259 h 3981"/>
              <a:gd name="connsiteX190" fmla="*/ 102 w 12653"/>
              <a:gd name="connsiteY190" fmla="*/ 3201 h 3981"/>
              <a:gd name="connsiteX191" fmla="*/ 162 w 12653"/>
              <a:gd name="connsiteY191" fmla="*/ 3201 h 3981"/>
              <a:gd name="connsiteX192" fmla="*/ 162 w 12653"/>
              <a:gd name="connsiteY192" fmla="*/ 3259 h 3981"/>
              <a:gd name="connsiteX193" fmla="*/ 102 w 12653"/>
              <a:gd name="connsiteY193" fmla="*/ 3259 h 3981"/>
              <a:gd name="connsiteX194" fmla="*/ 162 w 12653"/>
              <a:gd name="connsiteY194" fmla="*/ 3278 h 3981"/>
              <a:gd name="connsiteX195" fmla="*/ 162 w 12653"/>
              <a:gd name="connsiteY195" fmla="*/ 3339 h 3981"/>
              <a:gd name="connsiteX196" fmla="*/ 24 w 12653"/>
              <a:gd name="connsiteY196" fmla="*/ 3339 h 3981"/>
              <a:gd name="connsiteX197" fmla="*/ 24 w 12653"/>
              <a:gd name="connsiteY197" fmla="*/ 3201 h 3981"/>
              <a:gd name="connsiteX198" fmla="*/ 82 w 12653"/>
              <a:gd name="connsiteY198" fmla="*/ 3201 h 3981"/>
              <a:gd name="connsiteX199" fmla="*/ 82 w 12653"/>
              <a:gd name="connsiteY199" fmla="*/ 3278 h 3981"/>
              <a:gd name="connsiteX200" fmla="*/ 162 w 12653"/>
              <a:gd name="connsiteY200" fmla="*/ 3278 h 3981"/>
              <a:gd name="connsiteX201" fmla="*/ 80 w 12653"/>
              <a:gd name="connsiteY201" fmla="*/ 536 h 3981"/>
              <a:gd name="connsiteX202" fmla="*/ 80 w 12653"/>
              <a:gd name="connsiteY202" fmla="*/ 575 h 3981"/>
              <a:gd name="connsiteX203" fmla="*/ 39 w 12653"/>
              <a:gd name="connsiteY203" fmla="*/ 575 h 3981"/>
              <a:gd name="connsiteX204" fmla="*/ 39 w 12653"/>
              <a:gd name="connsiteY204" fmla="*/ 536 h 3981"/>
              <a:gd name="connsiteX205" fmla="*/ 80 w 12653"/>
              <a:gd name="connsiteY205" fmla="*/ 536 h 3981"/>
              <a:gd name="connsiteX206" fmla="*/ 162 w 12653"/>
              <a:gd name="connsiteY206" fmla="*/ 22 h 3981"/>
              <a:gd name="connsiteX207" fmla="*/ 162 w 12653"/>
              <a:gd name="connsiteY207" fmla="*/ 82 h 3981"/>
              <a:gd name="connsiteX208" fmla="*/ 82 w 12653"/>
              <a:gd name="connsiteY208" fmla="*/ 82 h 3981"/>
              <a:gd name="connsiteX209" fmla="*/ 82 w 12653"/>
              <a:gd name="connsiteY209" fmla="*/ 160 h 3981"/>
              <a:gd name="connsiteX210" fmla="*/ 24 w 12653"/>
              <a:gd name="connsiteY210" fmla="*/ 160 h 3981"/>
              <a:gd name="connsiteX211" fmla="*/ 24 w 12653"/>
              <a:gd name="connsiteY211" fmla="*/ 22 h 3981"/>
              <a:gd name="connsiteX212" fmla="*/ 162 w 12653"/>
              <a:gd name="connsiteY212" fmla="*/ 22 h 3981"/>
              <a:gd name="connsiteX213" fmla="*/ 162 w 12653"/>
              <a:gd name="connsiteY213" fmla="*/ 102 h 3981"/>
              <a:gd name="connsiteX214" fmla="*/ 162 w 12653"/>
              <a:gd name="connsiteY214" fmla="*/ 160 h 3981"/>
              <a:gd name="connsiteX215" fmla="*/ 102 w 12653"/>
              <a:gd name="connsiteY215" fmla="*/ 160 h 3981"/>
              <a:gd name="connsiteX216" fmla="*/ 102 w 12653"/>
              <a:gd name="connsiteY216" fmla="*/ 102 h 3981"/>
              <a:gd name="connsiteX217" fmla="*/ 162 w 12653"/>
              <a:gd name="connsiteY217" fmla="*/ 102 h 3981"/>
              <a:gd name="connsiteX218" fmla="*/ 166 w 12653"/>
              <a:gd name="connsiteY218" fmla="*/ 277 h 3981"/>
              <a:gd name="connsiteX219" fmla="*/ 166 w 12653"/>
              <a:gd name="connsiteY219" fmla="*/ 339 h 3981"/>
              <a:gd name="connsiteX220" fmla="*/ 102 w 12653"/>
              <a:gd name="connsiteY220" fmla="*/ 339 h 3981"/>
              <a:gd name="connsiteX221" fmla="*/ 102 w 12653"/>
              <a:gd name="connsiteY221" fmla="*/ 277 h 3981"/>
              <a:gd name="connsiteX222" fmla="*/ 166 w 12653"/>
              <a:gd name="connsiteY222" fmla="*/ 277 h 3981"/>
              <a:gd name="connsiteX223" fmla="*/ 102 w 12653"/>
              <a:gd name="connsiteY223" fmla="*/ 255 h 3981"/>
              <a:gd name="connsiteX224" fmla="*/ 102 w 12653"/>
              <a:gd name="connsiteY224" fmla="*/ 184 h 3981"/>
              <a:gd name="connsiteX225" fmla="*/ 166 w 12653"/>
              <a:gd name="connsiteY225" fmla="*/ 184 h 3981"/>
              <a:gd name="connsiteX226" fmla="*/ 166 w 12653"/>
              <a:gd name="connsiteY226" fmla="*/ 255 h 3981"/>
              <a:gd name="connsiteX227" fmla="*/ 102 w 12653"/>
              <a:gd name="connsiteY227" fmla="*/ 255 h 3981"/>
              <a:gd name="connsiteX228" fmla="*/ 184 w 12653"/>
              <a:gd name="connsiteY228" fmla="*/ 255 h 3981"/>
              <a:gd name="connsiteX229" fmla="*/ 184 w 12653"/>
              <a:gd name="connsiteY229" fmla="*/ 184 h 3981"/>
              <a:gd name="connsiteX230" fmla="*/ 240 w 12653"/>
              <a:gd name="connsiteY230" fmla="*/ 184 h 3981"/>
              <a:gd name="connsiteX231" fmla="*/ 240 w 12653"/>
              <a:gd name="connsiteY231" fmla="*/ 255 h 3981"/>
              <a:gd name="connsiteX232" fmla="*/ 184 w 12653"/>
              <a:gd name="connsiteY232" fmla="*/ 255 h 3981"/>
              <a:gd name="connsiteX233" fmla="*/ 184 w 12653"/>
              <a:gd name="connsiteY233" fmla="*/ 164 h 3981"/>
              <a:gd name="connsiteX234" fmla="*/ 184 w 12653"/>
              <a:gd name="connsiteY234" fmla="*/ 102 h 3981"/>
              <a:gd name="connsiteX235" fmla="*/ 240 w 12653"/>
              <a:gd name="connsiteY235" fmla="*/ 102 h 3981"/>
              <a:gd name="connsiteX236" fmla="*/ 240 w 12653"/>
              <a:gd name="connsiteY236" fmla="*/ 164 h 3981"/>
              <a:gd name="connsiteX237" fmla="*/ 184 w 12653"/>
              <a:gd name="connsiteY237" fmla="*/ 164 h 3981"/>
              <a:gd name="connsiteX238" fmla="*/ 561 w 12653"/>
              <a:gd name="connsiteY238" fmla="*/ 37 h 3981"/>
              <a:gd name="connsiteX239" fmla="*/ 561 w 12653"/>
              <a:gd name="connsiteY239" fmla="*/ 78 h 3981"/>
              <a:gd name="connsiteX240" fmla="*/ 520 w 12653"/>
              <a:gd name="connsiteY240" fmla="*/ 78 h 3981"/>
              <a:gd name="connsiteX241" fmla="*/ 520 w 12653"/>
              <a:gd name="connsiteY241" fmla="*/ 37 h 3981"/>
              <a:gd name="connsiteX242" fmla="*/ 561 w 12653"/>
              <a:gd name="connsiteY242" fmla="*/ 37 h 3981"/>
              <a:gd name="connsiteX243" fmla="*/ 12414 w 12653"/>
              <a:gd name="connsiteY243" fmla="*/ 164 h 3981"/>
              <a:gd name="connsiteX244" fmla="*/ 12414 w 12653"/>
              <a:gd name="connsiteY244" fmla="*/ 102 h 3981"/>
              <a:gd name="connsiteX245" fmla="*/ 12470 w 12653"/>
              <a:gd name="connsiteY245" fmla="*/ 102 h 3981"/>
              <a:gd name="connsiteX246" fmla="*/ 12470 w 12653"/>
              <a:gd name="connsiteY246" fmla="*/ 164 h 3981"/>
              <a:gd name="connsiteX247" fmla="*/ 12414 w 12653"/>
              <a:gd name="connsiteY247" fmla="*/ 164 h 3981"/>
              <a:gd name="connsiteX248" fmla="*/ 12414 w 12653"/>
              <a:gd name="connsiteY248" fmla="*/ 255 h 3981"/>
              <a:gd name="connsiteX249" fmla="*/ 12414 w 12653"/>
              <a:gd name="connsiteY249" fmla="*/ 184 h 3981"/>
              <a:gd name="connsiteX250" fmla="*/ 12470 w 12653"/>
              <a:gd name="connsiteY250" fmla="*/ 184 h 3981"/>
              <a:gd name="connsiteX251" fmla="*/ 12470 w 12653"/>
              <a:gd name="connsiteY251" fmla="*/ 255 h 3981"/>
              <a:gd name="connsiteX252" fmla="*/ 12414 w 12653"/>
              <a:gd name="connsiteY252" fmla="*/ 255 h 3981"/>
              <a:gd name="connsiteX253" fmla="*/ 12552 w 12653"/>
              <a:gd name="connsiteY253" fmla="*/ 596 h 3981"/>
              <a:gd name="connsiteX254" fmla="*/ 12552 w 12653"/>
              <a:gd name="connsiteY254" fmla="*/ 674 h 3981"/>
              <a:gd name="connsiteX255" fmla="*/ 12612 w 12653"/>
              <a:gd name="connsiteY255" fmla="*/ 674 h 3981"/>
              <a:gd name="connsiteX256" fmla="*/ 12612 w 12653"/>
              <a:gd name="connsiteY256" fmla="*/ 2687 h 3981"/>
              <a:gd name="connsiteX257" fmla="*/ 12552 w 12653"/>
              <a:gd name="connsiteY257" fmla="*/ 2687 h 3981"/>
              <a:gd name="connsiteX258" fmla="*/ 12552 w 12653"/>
              <a:gd name="connsiteY258" fmla="*/ 2765 h 3981"/>
              <a:gd name="connsiteX259" fmla="*/ 12500 w 12653"/>
              <a:gd name="connsiteY259" fmla="*/ 2765 h 3981"/>
              <a:gd name="connsiteX260" fmla="*/ 12500 w 12653"/>
              <a:gd name="connsiteY260" fmla="*/ 2916 h 3981"/>
              <a:gd name="connsiteX261" fmla="*/ 12628 w 12653"/>
              <a:gd name="connsiteY261" fmla="*/ 2916 h 3981"/>
              <a:gd name="connsiteX262" fmla="*/ 12628 w 12653"/>
              <a:gd name="connsiteY262" fmla="*/ 3084 h 3981"/>
              <a:gd name="connsiteX263" fmla="*/ 12571 w 12653"/>
              <a:gd name="connsiteY263" fmla="*/ 3084 h 3981"/>
              <a:gd name="connsiteX264" fmla="*/ 12571 w 12653"/>
              <a:gd name="connsiteY264" fmla="*/ 3002 h 3981"/>
              <a:gd name="connsiteX265" fmla="*/ 12470 w 12653"/>
              <a:gd name="connsiteY265" fmla="*/ 3002 h 3981"/>
              <a:gd name="connsiteX266" fmla="*/ 12470 w 12653"/>
              <a:gd name="connsiteY266" fmla="*/ 3084 h 3981"/>
              <a:gd name="connsiteX267" fmla="*/ 12392 w 12653"/>
              <a:gd name="connsiteY267" fmla="*/ 3084 h 3981"/>
              <a:gd name="connsiteX268" fmla="*/ 12392 w 12653"/>
              <a:gd name="connsiteY268" fmla="*/ 3177 h 3981"/>
              <a:gd name="connsiteX269" fmla="*/ 12300 w 12653"/>
              <a:gd name="connsiteY269" fmla="*/ 3177 h 3981"/>
              <a:gd name="connsiteX270" fmla="*/ 12300 w 12653"/>
              <a:gd name="connsiteY270" fmla="*/ 3278 h 3981"/>
              <a:gd name="connsiteX271" fmla="*/ 12392 w 12653"/>
              <a:gd name="connsiteY271" fmla="*/ 3278 h 3981"/>
              <a:gd name="connsiteX272" fmla="*/ 12392 w 12653"/>
              <a:gd name="connsiteY272" fmla="*/ 3337 h 3981"/>
              <a:gd name="connsiteX273" fmla="*/ 12224 w 12653"/>
              <a:gd name="connsiteY273" fmla="*/ 3337 h 3981"/>
              <a:gd name="connsiteX274" fmla="*/ 12224 w 12653"/>
              <a:gd name="connsiteY274" fmla="*/ 3209 h 3981"/>
              <a:gd name="connsiteX275" fmla="*/ 12071 w 12653"/>
              <a:gd name="connsiteY275" fmla="*/ 3209 h 3981"/>
              <a:gd name="connsiteX276" fmla="*/ 12071 w 12653"/>
              <a:gd name="connsiteY276" fmla="*/ 3261 h 3981"/>
              <a:gd name="connsiteX277" fmla="*/ 11995 w 12653"/>
              <a:gd name="connsiteY277" fmla="*/ 3261 h 3981"/>
              <a:gd name="connsiteX278" fmla="*/ 11995 w 12653"/>
              <a:gd name="connsiteY278" fmla="*/ 3322 h 3981"/>
              <a:gd name="connsiteX279" fmla="*/ 658 w 12653"/>
              <a:gd name="connsiteY279" fmla="*/ 3322 h 3981"/>
              <a:gd name="connsiteX280" fmla="*/ 658 w 12653"/>
              <a:gd name="connsiteY280" fmla="*/ 3261 h 3981"/>
              <a:gd name="connsiteX281" fmla="*/ 583 w 12653"/>
              <a:gd name="connsiteY281" fmla="*/ 3261 h 3981"/>
              <a:gd name="connsiteX282" fmla="*/ 583 w 12653"/>
              <a:gd name="connsiteY282" fmla="*/ 3209 h 3981"/>
              <a:gd name="connsiteX283" fmla="*/ 430 w 12653"/>
              <a:gd name="connsiteY283" fmla="*/ 3209 h 3981"/>
              <a:gd name="connsiteX284" fmla="*/ 430 w 12653"/>
              <a:gd name="connsiteY284" fmla="*/ 3337 h 3981"/>
              <a:gd name="connsiteX285" fmla="*/ 261 w 12653"/>
              <a:gd name="connsiteY285" fmla="*/ 3337 h 3981"/>
              <a:gd name="connsiteX286" fmla="*/ 261 w 12653"/>
              <a:gd name="connsiteY286" fmla="*/ 3981 h 3981"/>
              <a:gd name="connsiteX287" fmla="*/ 354 w 12653"/>
              <a:gd name="connsiteY287" fmla="*/ 3981 h 3981"/>
              <a:gd name="connsiteX288" fmla="*/ 354 w 12653"/>
              <a:gd name="connsiteY288" fmla="*/ 3880 h 3981"/>
              <a:gd name="connsiteX289" fmla="*/ 261 w 12653"/>
              <a:gd name="connsiteY289" fmla="*/ 3880 h 3981"/>
              <a:gd name="connsiteX290" fmla="*/ 261 w 12653"/>
              <a:gd name="connsiteY290" fmla="*/ 3787 h 3981"/>
              <a:gd name="connsiteX291" fmla="*/ 184 w 12653"/>
              <a:gd name="connsiteY291" fmla="*/ 3787 h 3981"/>
              <a:gd name="connsiteX292" fmla="*/ 184 w 12653"/>
              <a:gd name="connsiteY292" fmla="*/ 3705 h 3981"/>
              <a:gd name="connsiteX293" fmla="*/ 82 w 12653"/>
              <a:gd name="connsiteY293" fmla="*/ 3705 h 3981"/>
              <a:gd name="connsiteX294" fmla="*/ 82 w 12653"/>
              <a:gd name="connsiteY294" fmla="*/ 3787 h 3981"/>
              <a:gd name="connsiteX295" fmla="*/ 26 w 12653"/>
              <a:gd name="connsiteY295" fmla="*/ 3787 h 3981"/>
              <a:gd name="connsiteX296" fmla="*/ 26 w 12653"/>
              <a:gd name="connsiteY296" fmla="*/ 3619 h 3981"/>
              <a:gd name="connsiteX297" fmla="*/ 153 w 12653"/>
              <a:gd name="connsiteY297" fmla="*/ 3619 h 3981"/>
              <a:gd name="connsiteX298" fmla="*/ 153 w 12653"/>
              <a:gd name="connsiteY298" fmla="*/ 3468 h 3981"/>
              <a:gd name="connsiteX299" fmla="*/ 102 w 12653"/>
              <a:gd name="connsiteY299" fmla="*/ 3468 h 3981"/>
              <a:gd name="connsiteX300" fmla="*/ 102 w 12653"/>
              <a:gd name="connsiteY300" fmla="*/ 3390 h 3981"/>
              <a:gd name="connsiteX301" fmla="*/ 41 w 12653"/>
              <a:gd name="connsiteY301" fmla="*/ 3390 h 3981"/>
              <a:gd name="connsiteX302" fmla="*/ 41 w 12653"/>
              <a:gd name="connsiteY302" fmla="*/ 674 h 3981"/>
              <a:gd name="connsiteX303" fmla="*/ 102 w 12653"/>
              <a:gd name="connsiteY303" fmla="*/ 674 h 3981"/>
              <a:gd name="connsiteX304" fmla="*/ 102 w 12653"/>
              <a:gd name="connsiteY304" fmla="*/ 596 h 3981"/>
              <a:gd name="connsiteX305" fmla="*/ 153 w 12653"/>
              <a:gd name="connsiteY305" fmla="*/ 596 h 3981"/>
              <a:gd name="connsiteX306" fmla="*/ 153 w 12653"/>
              <a:gd name="connsiteY306" fmla="*/ 445 h 3981"/>
              <a:gd name="connsiteX307" fmla="*/ 26 w 12653"/>
              <a:gd name="connsiteY307" fmla="*/ 445 h 3981"/>
              <a:gd name="connsiteX308" fmla="*/ 26 w 12653"/>
              <a:gd name="connsiteY308" fmla="*/ 277 h 3981"/>
              <a:gd name="connsiteX309" fmla="*/ 82 w 12653"/>
              <a:gd name="connsiteY309" fmla="*/ 277 h 3981"/>
              <a:gd name="connsiteX310" fmla="*/ 82 w 12653"/>
              <a:gd name="connsiteY310" fmla="*/ 359 h 3981"/>
              <a:gd name="connsiteX311" fmla="*/ 184 w 12653"/>
              <a:gd name="connsiteY311" fmla="*/ 359 h 3981"/>
              <a:gd name="connsiteX312" fmla="*/ 184 w 12653"/>
              <a:gd name="connsiteY312" fmla="*/ 277 h 3981"/>
              <a:gd name="connsiteX313" fmla="*/ 261 w 12653"/>
              <a:gd name="connsiteY313" fmla="*/ 277 h 3981"/>
              <a:gd name="connsiteX314" fmla="*/ 261 w 12653"/>
              <a:gd name="connsiteY314" fmla="*/ 184 h 3981"/>
              <a:gd name="connsiteX315" fmla="*/ 354 w 12653"/>
              <a:gd name="connsiteY315" fmla="*/ 184 h 3981"/>
              <a:gd name="connsiteX316" fmla="*/ 354 w 12653"/>
              <a:gd name="connsiteY316" fmla="*/ 82 h 3981"/>
              <a:gd name="connsiteX317" fmla="*/ 261 w 12653"/>
              <a:gd name="connsiteY317" fmla="*/ 82 h 3981"/>
              <a:gd name="connsiteX318" fmla="*/ 261 w 12653"/>
              <a:gd name="connsiteY318" fmla="*/ 24 h 3981"/>
              <a:gd name="connsiteX319" fmla="*/ 430 w 12653"/>
              <a:gd name="connsiteY319" fmla="*/ 24 h 3981"/>
              <a:gd name="connsiteX320" fmla="*/ 430 w 12653"/>
              <a:gd name="connsiteY320" fmla="*/ 151 h 3981"/>
              <a:gd name="connsiteX321" fmla="*/ 583 w 12653"/>
              <a:gd name="connsiteY321" fmla="*/ 151 h 3981"/>
              <a:gd name="connsiteX322" fmla="*/ 583 w 12653"/>
              <a:gd name="connsiteY322" fmla="*/ 100 h 3981"/>
              <a:gd name="connsiteX323" fmla="*/ 658 w 12653"/>
              <a:gd name="connsiteY323" fmla="*/ 100 h 3981"/>
              <a:gd name="connsiteX324" fmla="*/ 658 w 12653"/>
              <a:gd name="connsiteY324" fmla="*/ 39 h 3981"/>
              <a:gd name="connsiteX325" fmla="*/ 11995 w 12653"/>
              <a:gd name="connsiteY325" fmla="*/ 39 h 3981"/>
              <a:gd name="connsiteX326" fmla="*/ 11995 w 12653"/>
              <a:gd name="connsiteY326" fmla="*/ 100 h 3981"/>
              <a:gd name="connsiteX327" fmla="*/ 12071 w 12653"/>
              <a:gd name="connsiteY327" fmla="*/ 100 h 3981"/>
              <a:gd name="connsiteX328" fmla="*/ 12071 w 12653"/>
              <a:gd name="connsiteY328" fmla="*/ 151 h 3981"/>
              <a:gd name="connsiteX329" fmla="*/ 12224 w 12653"/>
              <a:gd name="connsiteY329" fmla="*/ 151 h 3981"/>
              <a:gd name="connsiteX330" fmla="*/ 12224 w 12653"/>
              <a:gd name="connsiteY330" fmla="*/ 24 h 3981"/>
              <a:gd name="connsiteX331" fmla="*/ 12392 w 12653"/>
              <a:gd name="connsiteY331" fmla="*/ 24 h 3981"/>
              <a:gd name="connsiteX332" fmla="*/ 12392 w 12653"/>
              <a:gd name="connsiteY332" fmla="*/ 82 h 3981"/>
              <a:gd name="connsiteX333" fmla="*/ 12300 w 12653"/>
              <a:gd name="connsiteY333" fmla="*/ 82 h 3981"/>
              <a:gd name="connsiteX334" fmla="*/ 12300 w 12653"/>
              <a:gd name="connsiteY334" fmla="*/ 184 h 3981"/>
              <a:gd name="connsiteX335" fmla="*/ 12392 w 12653"/>
              <a:gd name="connsiteY335" fmla="*/ 184 h 3981"/>
              <a:gd name="connsiteX336" fmla="*/ 12392 w 12653"/>
              <a:gd name="connsiteY336" fmla="*/ 277 h 3981"/>
              <a:gd name="connsiteX337" fmla="*/ 12470 w 12653"/>
              <a:gd name="connsiteY337" fmla="*/ 277 h 3981"/>
              <a:gd name="connsiteX338" fmla="*/ 12470 w 12653"/>
              <a:gd name="connsiteY338" fmla="*/ 359 h 3981"/>
              <a:gd name="connsiteX339" fmla="*/ 12571 w 12653"/>
              <a:gd name="connsiteY339" fmla="*/ 359 h 3981"/>
              <a:gd name="connsiteX340" fmla="*/ 12571 w 12653"/>
              <a:gd name="connsiteY340" fmla="*/ 277 h 3981"/>
              <a:gd name="connsiteX341" fmla="*/ 12628 w 12653"/>
              <a:gd name="connsiteY341" fmla="*/ 277 h 3981"/>
              <a:gd name="connsiteX342" fmla="*/ 12628 w 12653"/>
              <a:gd name="connsiteY342" fmla="*/ 445 h 3981"/>
              <a:gd name="connsiteX343" fmla="*/ 12500 w 12653"/>
              <a:gd name="connsiteY343" fmla="*/ 445 h 3981"/>
              <a:gd name="connsiteX344" fmla="*/ 12500 w 12653"/>
              <a:gd name="connsiteY344" fmla="*/ 596 h 3981"/>
              <a:gd name="connsiteX345" fmla="*/ 12552 w 12653"/>
              <a:gd name="connsiteY345" fmla="*/ 596 h 3981"/>
              <a:gd name="connsiteX346" fmla="*/ 261 w 12653"/>
              <a:gd name="connsiteY346" fmla="*/ 3962 h 3981"/>
              <a:gd name="connsiteX347" fmla="*/ 261 w 12653"/>
              <a:gd name="connsiteY347" fmla="*/ 3899 h 3981"/>
              <a:gd name="connsiteX348" fmla="*/ 335 w 12653"/>
              <a:gd name="connsiteY348" fmla="*/ 3899 h 3981"/>
              <a:gd name="connsiteX349" fmla="*/ 335 w 12653"/>
              <a:gd name="connsiteY349" fmla="*/ 3962 h 3981"/>
              <a:gd name="connsiteX350" fmla="*/ 261 w 12653"/>
              <a:gd name="connsiteY350" fmla="*/ 3962 h 3981"/>
              <a:gd name="connsiteX351" fmla="*/ 261 w 12653"/>
              <a:gd name="connsiteY351" fmla="*/ 102 h 3981"/>
              <a:gd name="connsiteX352" fmla="*/ 335 w 12653"/>
              <a:gd name="connsiteY352" fmla="*/ 102 h 3981"/>
              <a:gd name="connsiteX353" fmla="*/ 335 w 12653"/>
              <a:gd name="connsiteY353" fmla="*/ 164 h 3981"/>
              <a:gd name="connsiteX354" fmla="*/ 261 w 12653"/>
              <a:gd name="connsiteY354" fmla="*/ 164 h 3981"/>
              <a:gd name="connsiteX355" fmla="*/ 261 w 12653"/>
              <a:gd name="connsiteY355" fmla="*/ 102 h 3981"/>
              <a:gd name="connsiteX356" fmla="*/ 12392 w 12653"/>
              <a:gd name="connsiteY356" fmla="*/ 102 h 3981"/>
              <a:gd name="connsiteX357" fmla="*/ 12392 w 12653"/>
              <a:gd name="connsiteY357" fmla="*/ 164 h 3981"/>
              <a:gd name="connsiteX358" fmla="*/ 12319 w 12653"/>
              <a:gd name="connsiteY358" fmla="*/ 164 h 3981"/>
              <a:gd name="connsiteX359" fmla="*/ 12319 w 12653"/>
              <a:gd name="connsiteY359" fmla="*/ 102 h 3981"/>
              <a:gd name="connsiteX360" fmla="*/ 12392 w 12653"/>
              <a:gd name="connsiteY360" fmla="*/ 102 h 3981"/>
              <a:gd name="connsiteX361" fmla="*/ 12392 w 12653"/>
              <a:gd name="connsiteY361" fmla="*/ 3899 h 3981"/>
              <a:gd name="connsiteX362" fmla="*/ 12392 w 12653"/>
              <a:gd name="connsiteY362" fmla="*/ 3962 h 3981"/>
              <a:gd name="connsiteX363" fmla="*/ 12319 w 12653"/>
              <a:gd name="connsiteY363" fmla="*/ 3962 h 3981"/>
              <a:gd name="connsiteX364" fmla="*/ 12319 w 12653"/>
              <a:gd name="connsiteY364" fmla="*/ 3899 h 3981"/>
              <a:gd name="connsiteX365" fmla="*/ 12392 w 12653"/>
              <a:gd name="connsiteY365" fmla="*/ 3899 h 3981"/>
              <a:gd name="connsiteX366" fmla="*/ 12552 w 12653"/>
              <a:gd name="connsiteY366" fmla="*/ 277 h 3981"/>
              <a:gd name="connsiteX367" fmla="*/ 12552 w 12653"/>
              <a:gd name="connsiteY367" fmla="*/ 339 h 3981"/>
              <a:gd name="connsiteX368" fmla="*/ 12487 w 12653"/>
              <a:gd name="connsiteY368" fmla="*/ 339 h 3981"/>
              <a:gd name="connsiteX369" fmla="*/ 12487 w 12653"/>
              <a:gd name="connsiteY369" fmla="*/ 277 h 3981"/>
              <a:gd name="connsiteX370" fmla="*/ 12552 w 12653"/>
              <a:gd name="connsiteY370" fmla="*/ 277 h 3981"/>
              <a:gd name="connsiteX371" fmla="*/ 12552 w 12653"/>
              <a:gd name="connsiteY371" fmla="*/ 184 h 3981"/>
              <a:gd name="connsiteX372" fmla="*/ 12552 w 12653"/>
              <a:gd name="connsiteY372" fmla="*/ 255 h 3981"/>
              <a:gd name="connsiteX373" fmla="*/ 12487 w 12653"/>
              <a:gd name="connsiteY373" fmla="*/ 255 h 3981"/>
              <a:gd name="connsiteX374" fmla="*/ 12487 w 12653"/>
              <a:gd name="connsiteY374" fmla="*/ 184 h 3981"/>
              <a:gd name="connsiteX375" fmla="*/ 12552 w 12653"/>
              <a:gd name="connsiteY375" fmla="*/ 184 h 3981"/>
              <a:gd name="connsiteX376" fmla="*/ 12552 w 12653"/>
              <a:gd name="connsiteY376" fmla="*/ 102 h 3981"/>
              <a:gd name="connsiteX377" fmla="*/ 12552 w 12653"/>
              <a:gd name="connsiteY377" fmla="*/ 160 h 3981"/>
              <a:gd name="connsiteX378" fmla="*/ 12492 w 12653"/>
              <a:gd name="connsiteY378" fmla="*/ 160 h 3981"/>
              <a:gd name="connsiteX379" fmla="*/ 12492 w 12653"/>
              <a:gd name="connsiteY379" fmla="*/ 102 h 3981"/>
              <a:gd name="connsiteX380" fmla="*/ 12552 w 12653"/>
              <a:gd name="connsiteY380" fmla="*/ 102 h 3981"/>
              <a:gd name="connsiteX381" fmla="*/ 12492 w 12653"/>
              <a:gd name="connsiteY381" fmla="*/ 82 h 3981"/>
              <a:gd name="connsiteX382" fmla="*/ 12492 w 12653"/>
              <a:gd name="connsiteY382" fmla="*/ 22 h 3981"/>
              <a:gd name="connsiteX383" fmla="*/ 12630 w 12653"/>
              <a:gd name="connsiteY383" fmla="*/ 22 h 3981"/>
              <a:gd name="connsiteX384" fmla="*/ 12630 w 12653"/>
              <a:gd name="connsiteY384" fmla="*/ 160 h 3981"/>
              <a:gd name="connsiteX385" fmla="*/ 12571 w 12653"/>
              <a:gd name="connsiteY385" fmla="*/ 160 h 3981"/>
              <a:gd name="connsiteX386" fmla="*/ 12571 w 12653"/>
              <a:gd name="connsiteY386" fmla="*/ 82 h 3981"/>
              <a:gd name="connsiteX387" fmla="*/ 12492 w 12653"/>
              <a:gd name="connsiteY387" fmla="*/ 82 h 3981"/>
              <a:gd name="connsiteX388" fmla="*/ 80 w 12653"/>
              <a:gd name="connsiteY388" fmla="*/ 3489 h 3981"/>
              <a:gd name="connsiteX389" fmla="*/ 80 w 12653"/>
              <a:gd name="connsiteY389" fmla="*/ 3528 h 3981"/>
              <a:gd name="connsiteX390" fmla="*/ 39 w 12653"/>
              <a:gd name="connsiteY390" fmla="*/ 3528 h 3981"/>
              <a:gd name="connsiteX391" fmla="*/ 39 w 12653"/>
              <a:gd name="connsiteY391" fmla="*/ 3489 h 3981"/>
              <a:gd name="connsiteX392" fmla="*/ 80 w 12653"/>
              <a:gd name="connsiteY392" fmla="*/ 3489 h 3981"/>
              <a:gd name="connsiteX393" fmla="*/ 12574 w 12653"/>
              <a:gd name="connsiteY393" fmla="*/ 575 h 3981"/>
              <a:gd name="connsiteX394" fmla="*/ 12574 w 12653"/>
              <a:gd name="connsiteY394" fmla="*/ 536 h 3981"/>
              <a:gd name="connsiteX395" fmla="*/ 12615 w 12653"/>
              <a:gd name="connsiteY395" fmla="*/ 536 h 3981"/>
              <a:gd name="connsiteX396" fmla="*/ 12615 w 12653"/>
              <a:gd name="connsiteY396" fmla="*/ 575 h 3981"/>
              <a:gd name="connsiteX397" fmla="*/ 12574 w 12653"/>
              <a:gd name="connsiteY397" fmla="*/ 575 h 3981"/>
              <a:gd name="connsiteX0" fmla="*/ 12653 w 12653"/>
              <a:gd name="connsiteY0" fmla="*/ 182 h 3981"/>
              <a:gd name="connsiteX1" fmla="*/ 12653 w 12653"/>
              <a:gd name="connsiteY1" fmla="*/ 0 h 3981"/>
              <a:gd name="connsiteX2" fmla="*/ 12470 w 12653"/>
              <a:gd name="connsiteY2" fmla="*/ 0 h 3981"/>
              <a:gd name="connsiteX3" fmla="*/ 12470 w 12653"/>
              <a:gd name="connsiteY3" fmla="*/ 82 h 3981"/>
              <a:gd name="connsiteX4" fmla="*/ 12414 w 12653"/>
              <a:gd name="connsiteY4" fmla="*/ 82 h 3981"/>
              <a:gd name="connsiteX5" fmla="*/ 12414 w 12653"/>
              <a:gd name="connsiteY5" fmla="*/ 0 h 3981"/>
              <a:gd name="connsiteX6" fmla="*/ 12202 w 12653"/>
              <a:gd name="connsiteY6" fmla="*/ 0 h 3981"/>
              <a:gd name="connsiteX7" fmla="*/ 12202 w 12653"/>
              <a:gd name="connsiteY7" fmla="*/ 130 h 3981"/>
              <a:gd name="connsiteX8" fmla="*/ 12092 w 12653"/>
              <a:gd name="connsiteY8" fmla="*/ 130 h 3981"/>
              <a:gd name="connsiteX9" fmla="*/ 12092 w 12653"/>
              <a:gd name="connsiteY9" fmla="*/ 100 h 3981"/>
              <a:gd name="connsiteX10" fmla="*/ 12155 w 12653"/>
              <a:gd name="connsiteY10" fmla="*/ 100 h 3981"/>
              <a:gd name="connsiteX11" fmla="*/ 12155 w 12653"/>
              <a:gd name="connsiteY11" fmla="*/ 15 h 3981"/>
              <a:gd name="connsiteX12" fmla="*/ 12071 w 12653"/>
              <a:gd name="connsiteY12" fmla="*/ 15 h 3981"/>
              <a:gd name="connsiteX13" fmla="*/ 12071 w 12653"/>
              <a:gd name="connsiteY13" fmla="*/ 78 h 3981"/>
              <a:gd name="connsiteX14" fmla="*/ 12017 w 12653"/>
              <a:gd name="connsiteY14" fmla="*/ 78 h 3981"/>
              <a:gd name="connsiteX15" fmla="*/ 12017 w 12653"/>
              <a:gd name="connsiteY15" fmla="*/ 18 h 3981"/>
              <a:gd name="connsiteX16" fmla="*/ 637 w 12653"/>
              <a:gd name="connsiteY16" fmla="*/ 18 h 3981"/>
              <a:gd name="connsiteX17" fmla="*/ 637 w 12653"/>
              <a:gd name="connsiteY17" fmla="*/ 78 h 3981"/>
              <a:gd name="connsiteX18" fmla="*/ 583 w 12653"/>
              <a:gd name="connsiteY18" fmla="*/ 78 h 3981"/>
              <a:gd name="connsiteX19" fmla="*/ 583 w 12653"/>
              <a:gd name="connsiteY19" fmla="*/ 15 h 3981"/>
              <a:gd name="connsiteX20" fmla="*/ 499 w 12653"/>
              <a:gd name="connsiteY20" fmla="*/ 15 h 3981"/>
              <a:gd name="connsiteX21" fmla="*/ 499 w 12653"/>
              <a:gd name="connsiteY21" fmla="*/ 100 h 3981"/>
              <a:gd name="connsiteX22" fmla="*/ 561 w 12653"/>
              <a:gd name="connsiteY22" fmla="*/ 100 h 3981"/>
              <a:gd name="connsiteX23" fmla="*/ 561 w 12653"/>
              <a:gd name="connsiteY23" fmla="*/ 130 h 3981"/>
              <a:gd name="connsiteX24" fmla="*/ 451 w 12653"/>
              <a:gd name="connsiteY24" fmla="*/ 130 h 3981"/>
              <a:gd name="connsiteX25" fmla="*/ 451 w 12653"/>
              <a:gd name="connsiteY25" fmla="*/ 0 h 3981"/>
              <a:gd name="connsiteX26" fmla="*/ 240 w 12653"/>
              <a:gd name="connsiteY26" fmla="*/ 0 h 3981"/>
              <a:gd name="connsiteX27" fmla="*/ 240 w 12653"/>
              <a:gd name="connsiteY27" fmla="*/ 82 h 3981"/>
              <a:gd name="connsiteX28" fmla="*/ 184 w 12653"/>
              <a:gd name="connsiteY28" fmla="*/ 82 h 3981"/>
              <a:gd name="connsiteX29" fmla="*/ 184 w 12653"/>
              <a:gd name="connsiteY29" fmla="*/ 0 h 3981"/>
              <a:gd name="connsiteX30" fmla="*/ 0 w 12653"/>
              <a:gd name="connsiteY30" fmla="*/ 0 h 3981"/>
              <a:gd name="connsiteX31" fmla="*/ 0 w 12653"/>
              <a:gd name="connsiteY31" fmla="*/ 182 h 3981"/>
              <a:gd name="connsiteX32" fmla="*/ 82 w 12653"/>
              <a:gd name="connsiteY32" fmla="*/ 182 h 3981"/>
              <a:gd name="connsiteX33" fmla="*/ 82 w 12653"/>
              <a:gd name="connsiteY33" fmla="*/ 255 h 3981"/>
              <a:gd name="connsiteX34" fmla="*/ 2 w 12653"/>
              <a:gd name="connsiteY34" fmla="*/ 255 h 3981"/>
              <a:gd name="connsiteX35" fmla="*/ 2 w 12653"/>
              <a:gd name="connsiteY35" fmla="*/ 467 h 3981"/>
              <a:gd name="connsiteX36" fmla="*/ 132 w 12653"/>
              <a:gd name="connsiteY36" fmla="*/ 467 h 3981"/>
              <a:gd name="connsiteX37" fmla="*/ 132 w 12653"/>
              <a:gd name="connsiteY37" fmla="*/ 575 h 3981"/>
              <a:gd name="connsiteX38" fmla="*/ 102 w 12653"/>
              <a:gd name="connsiteY38" fmla="*/ 575 h 3981"/>
              <a:gd name="connsiteX39" fmla="*/ 102 w 12653"/>
              <a:gd name="connsiteY39" fmla="*/ 514 h 3981"/>
              <a:gd name="connsiteX40" fmla="*/ 17 w 12653"/>
              <a:gd name="connsiteY40" fmla="*/ 514 h 3981"/>
              <a:gd name="connsiteX41" fmla="*/ 17 w 12653"/>
              <a:gd name="connsiteY41" fmla="*/ 596 h 3981"/>
              <a:gd name="connsiteX42" fmla="*/ 80 w 12653"/>
              <a:gd name="connsiteY42" fmla="*/ 596 h 3981"/>
              <a:gd name="connsiteX43" fmla="*/ 80 w 12653"/>
              <a:gd name="connsiteY43" fmla="*/ 652 h 3981"/>
              <a:gd name="connsiteX44" fmla="*/ 20 w 12653"/>
              <a:gd name="connsiteY44" fmla="*/ 652 h 3981"/>
              <a:gd name="connsiteX45" fmla="*/ 20 w 12653"/>
              <a:gd name="connsiteY45" fmla="*/ 2708 h 3981"/>
              <a:gd name="connsiteX46" fmla="*/ 80 w 12653"/>
              <a:gd name="connsiteY46" fmla="*/ 2708 h 3981"/>
              <a:gd name="connsiteX47" fmla="*/ 80 w 12653"/>
              <a:gd name="connsiteY47" fmla="*/ 2765 h 3981"/>
              <a:gd name="connsiteX48" fmla="*/ 17 w 12653"/>
              <a:gd name="connsiteY48" fmla="*/ 2765 h 3981"/>
              <a:gd name="connsiteX49" fmla="*/ 17 w 12653"/>
              <a:gd name="connsiteY49" fmla="*/ 2847 h 3981"/>
              <a:gd name="connsiteX50" fmla="*/ 102 w 12653"/>
              <a:gd name="connsiteY50" fmla="*/ 2847 h 3981"/>
              <a:gd name="connsiteX51" fmla="*/ 102 w 12653"/>
              <a:gd name="connsiteY51" fmla="*/ 2786 h 3981"/>
              <a:gd name="connsiteX52" fmla="*/ 132 w 12653"/>
              <a:gd name="connsiteY52" fmla="*/ 2786 h 3981"/>
              <a:gd name="connsiteX53" fmla="*/ 132 w 12653"/>
              <a:gd name="connsiteY53" fmla="*/ 2894 h 3981"/>
              <a:gd name="connsiteX54" fmla="*/ 2 w 12653"/>
              <a:gd name="connsiteY54" fmla="*/ 2894 h 3981"/>
              <a:gd name="connsiteX55" fmla="*/ 2 w 12653"/>
              <a:gd name="connsiteY55" fmla="*/ 3106 h 3981"/>
              <a:gd name="connsiteX56" fmla="*/ 82 w 12653"/>
              <a:gd name="connsiteY56" fmla="*/ 3106 h 3981"/>
              <a:gd name="connsiteX57" fmla="*/ 82 w 12653"/>
              <a:gd name="connsiteY57" fmla="*/ 3179 h 3981"/>
              <a:gd name="connsiteX58" fmla="*/ 0 w 12653"/>
              <a:gd name="connsiteY58" fmla="*/ 3179 h 3981"/>
              <a:gd name="connsiteX59" fmla="*/ 0 w 12653"/>
              <a:gd name="connsiteY59" fmla="*/ 3360 h 3981"/>
              <a:gd name="connsiteX60" fmla="*/ 184 w 12653"/>
              <a:gd name="connsiteY60" fmla="*/ 3360 h 3981"/>
              <a:gd name="connsiteX61" fmla="*/ 184 w 12653"/>
              <a:gd name="connsiteY61" fmla="*/ 3278 h 3981"/>
              <a:gd name="connsiteX62" fmla="*/ 240 w 12653"/>
              <a:gd name="connsiteY62" fmla="*/ 3278 h 3981"/>
              <a:gd name="connsiteX63" fmla="*/ 240 w 12653"/>
              <a:gd name="connsiteY63" fmla="*/ 3360 h 3981"/>
              <a:gd name="connsiteX64" fmla="*/ 451 w 12653"/>
              <a:gd name="connsiteY64" fmla="*/ 3360 h 3981"/>
              <a:gd name="connsiteX65" fmla="*/ 451 w 12653"/>
              <a:gd name="connsiteY65" fmla="*/ 3231 h 3981"/>
              <a:gd name="connsiteX66" fmla="*/ 561 w 12653"/>
              <a:gd name="connsiteY66" fmla="*/ 3231 h 3981"/>
              <a:gd name="connsiteX67" fmla="*/ 561 w 12653"/>
              <a:gd name="connsiteY67" fmla="*/ 3261 h 3981"/>
              <a:gd name="connsiteX68" fmla="*/ 499 w 12653"/>
              <a:gd name="connsiteY68" fmla="*/ 3261 h 3981"/>
              <a:gd name="connsiteX69" fmla="*/ 499 w 12653"/>
              <a:gd name="connsiteY69" fmla="*/ 3345 h 3981"/>
              <a:gd name="connsiteX70" fmla="*/ 583 w 12653"/>
              <a:gd name="connsiteY70" fmla="*/ 3345 h 3981"/>
              <a:gd name="connsiteX71" fmla="*/ 583 w 12653"/>
              <a:gd name="connsiteY71" fmla="*/ 3283 h 3981"/>
              <a:gd name="connsiteX72" fmla="*/ 637 w 12653"/>
              <a:gd name="connsiteY72" fmla="*/ 3283 h 3981"/>
              <a:gd name="connsiteX73" fmla="*/ 637 w 12653"/>
              <a:gd name="connsiteY73" fmla="*/ 3343 h 3981"/>
              <a:gd name="connsiteX74" fmla="*/ 12017 w 12653"/>
              <a:gd name="connsiteY74" fmla="*/ 3343 h 3981"/>
              <a:gd name="connsiteX75" fmla="*/ 12017 w 12653"/>
              <a:gd name="connsiteY75" fmla="*/ 3283 h 3981"/>
              <a:gd name="connsiteX76" fmla="*/ 12071 w 12653"/>
              <a:gd name="connsiteY76" fmla="*/ 3283 h 3981"/>
              <a:gd name="connsiteX77" fmla="*/ 12071 w 12653"/>
              <a:gd name="connsiteY77" fmla="*/ 3345 h 3981"/>
              <a:gd name="connsiteX78" fmla="*/ 12155 w 12653"/>
              <a:gd name="connsiteY78" fmla="*/ 3345 h 3981"/>
              <a:gd name="connsiteX79" fmla="*/ 12155 w 12653"/>
              <a:gd name="connsiteY79" fmla="*/ 3261 h 3981"/>
              <a:gd name="connsiteX80" fmla="*/ 12092 w 12653"/>
              <a:gd name="connsiteY80" fmla="*/ 3261 h 3981"/>
              <a:gd name="connsiteX81" fmla="*/ 12092 w 12653"/>
              <a:gd name="connsiteY81" fmla="*/ 3231 h 3981"/>
              <a:gd name="connsiteX82" fmla="*/ 12202 w 12653"/>
              <a:gd name="connsiteY82" fmla="*/ 3231 h 3981"/>
              <a:gd name="connsiteX83" fmla="*/ 12202 w 12653"/>
              <a:gd name="connsiteY83" fmla="*/ 3360 h 3981"/>
              <a:gd name="connsiteX84" fmla="*/ 12414 w 12653"/>
              <a:gd name="connsiteY84" fmla="*/ 3360 h 3981"/>
              <a:gd name="connsiteX85" fmla="*/ 12414 w 12653"/>
              <a:gd name="connsiteY85" fmla="*/ 3278 h 3981"/>
              <a:gd name="connsiteX86" fmla="*/ 12470 w 12653"/>
              <a:gd name="connsiteY86" fmla="*/ 3278 h 3981"/>
              <a:gd name="connsiteX87" fmla="*/ 12470 w 12653"/>
              <a:gd name="connsiteY87" fmla="*/ 3360 h 3981"/>
              <a:gd name="connsiteX88" fmla="*/ 12653 w 12653"/>
              <a:gd name="connsiteY88" fmla="*/ 3360 h 3981"/>
              <a:gd name="connsiteX89" fmla="*/ 12653 w 12653"/>
              <a:gd name="connsiteY89" fmla="*/ 3179 h 3981"/>
              <a:gd name="connsiteX90" fmla="*/ 12571 w 12653"/>
              <a:gd name="connsiteY90" fmla="*/ 3179 h 3981"/>
              <a:gd name="connsiteX91" fmla="*/ 12571 w 12653"/>
              <a:gd name="connsiteY91" fmla="*/ 3106 h 3981"/>
              <a:gd name="connsiteX92" fmla="*/ 12651 w 12653"/>
              <a:gd name="connsiteY92" fmla="*/ 3106 h 3981"/>
              <a:gd name="connsiteX93" fmla="*/ 12651 w 12653"/>
              <a:gd name="connsiteY93" fmla="*/ 2894 h 3981"/>
              <a:gd name="connsiteX94" fmla="*/ 12522 w 12653"/>
              <a:gd name="connsiteY94" fmla="*/ 2894 h 3981"/>
              <a:gd name="connsiteX95" fmla="*/ 12522 w 12653"/>
              <a:gd name="connsiteY95" fmla="*/ 2786 h 3981"/>
              <a:gd name="connsiteX96" fmla="*/ 12552 w 12653"/>
              <a:gd name="connsiteY96" fmla="*/ 2786 h 3981"/>
              <a:gd name="connsiteX97" fmla="*/ 12552 w 12653"/>
              <a:gd name="connsiteY97" fmla="*/ 2847 h 3981"/>
              <a:gd name="connsiteX98" fmla="*/ 12636 w 12653"/>
              <a:gd name="connsiteY98" fmla="*/ 2847 h 3981"/>
              <a:gd name="connsiteX99" fmla="*/ 12636 w 12653"/>
              <a:gd name="connsiteY99" fmla="*/ 2765 h 3981"/>
              <a:gd name="connsiteX100" fmla="*/ 12574 w 12653"/>
              <a:gd name="connsiteY100" fmla="*/ 2765 h 3981"/>
              <a:gd name="connsiteX101" fmla="*/ 12574 w 12653"/>
              <a:gd name="connsiteY101" fmla="*/ 2708 h 3981"/>
              <a:gd name="connsiteX102" fmla="*/ 12634 w 12653"/>
              <a:gd name="connsiteY102" fmla="*/ 2708 h 3981"/>
              <a:gd name="connsiteX103" fmla="*/ 12634 w 12653"/>
              <a:gd name="connsiteY103" fmla="*/ 652 h 3981"/>
              <a:gd name="connsiteX104" fmla="*/ 12574 w 12653"/>
              <a:gd name="connsiteY104" fmla="*/ 652 h 3981"/>
              <a:gd name="connsiteX105" fmla="*/ 12574 w 12653"/>
              <a:gd name="connsiteY105" fmla="*/ 596 h 3981"/>
              <a:gd name="connsiteX106" fmla="*/ 12636 w 12653"/>
              <a:gd name="connsiteY106" fmla="*/ 596 h 3981"/>
              <a:gd name="connsiteX107" fmla="*/ 12636 w 12653"/>
              <a:gd name="connsiteY107" fmla="*/ 514 h 3981"/>
              <a:gd name="connsiteX108" fmla="*/ 12552 w 12653"/>
              <a:gd name="connsiteY108" fmla="*/ 514 h 3981"/>
              <a:gd name="connsiteX109" fmla="*/ 12552 w 12653"/>
              <a:gd name="connsiteY109" fmla="*/ 575 h 3981"/>
              <a:gd name="connsiteX110" fmla="*/ 12522 w 12653"/>
              <a:gd name="connsiteY110" fmla="*/ 575 h 3981"/>
              <a:gd name="connsiteX111" fmla="*/ 12522 w 12653"/>
              <a:gd name="connsiteY111" fmla="*/ 467 h 3981"/>
              <a:gd name="connsiteX112" fmla="*/ 12651 w 12653"/>
              <a:gd name="connsiteY112" fmla="*/ 467 h 3981"/>
              <a:gd name="connsiteX113" fmla="*/ 12651 w 12653"/>
              <a:gd name="connsiteY113" fmla="*/ 255 h 3981"/>
              <a:gd name="connsiteX114" fmla="*/ 12571 w 12653"/>
              <a:gd name="connsiteY114" fmla="*/ 255 h 3981"/>
              <a:gd name="connsiteX115" fmla="*/ 12571 w 12653"/>
              <a:gd name="connsiteY115" fmla="*/ 182 h 3981"/>
              <a:gd name="connsiteX116" fmla="*/ 12653 w 12653"/>
              <a:gd name="connsiteY116" fmla="*/ 182 h 3981"/>
              <a:gd name="connsiteX117" fmla="*/ 561 w 12653"/>
              <a:gd name="connsiteY117" fmla="*/ 3283 h 3981"/>
              <a:gd name="connsiteX118" fmla="*/ 561 w 12653"/>
              <a:gd name="connsiteY118" fmla="*/ 3324 h 3981"/>
              <a:gd name="connsiteX119" fmla="*/ 520 w 12653"/>
              <a:gd name="connsiteY119" fmla="*/ 3324 h 3981"/>
              <a:gd name="connsiteX120" fmla="*/ 520 w 12653"/>
              <a:gd name="connsiteY120" fmla="*/ 3283 h 3981"/>
              <a:gd name="connsiteX121" fmla="*/ 561 w 12653"/>
              <a:gd name="connsiteY121" fmla="*/ 3283 h 3981"/>
              <a:gd name="connsiteX122" fmla="*/ 12092 w 12653"/>
              <a:gd name="connsiteY122" fmla="*/ 78 h 3981"/>
              <a:gd name="connsiteX123" fmla="*/ 12092 w 12653"/>
              <a:gd name="connsiteY123" fmla="*/ 37 h 3981"/>
              <a:gd name="connsiteX124" fmla="*/ 12133 w 12653"/>
              <a:gd name="connsiteY124" fmla="*/ 37 h 3981"/>
              <a:gd name="connsiteX125" fmla="*/ 12133 w 12653"/>
              <a:gd name="connsiteY125" fmla="*/ 78 h 3981"/>
              <a:gd name="connsiteX126" fmla="*/ 12092 w 12653"/>
              <a:gd name="connsiteY126" fmla="*/ 78 h 3981"/>
              <a:gd name="connsiteX127" fmla="*/ 12574 w 12653"/>
              <a:gd name="connsiteY127" fmla="*/ 2825 h 3981"/>
              <a:gd name="connsiteX128" fmla="*/ 12574 w 12653"/>
              <a:gd name="connsiteY128" fmla="*/ 2786 h 3981"/>
              <a:gd name="connsiteX129" fmla="*/ 12615 w 12653"/>
              <a:gd name="connsiteY129" fmla="*/ 2786 h 3981"/>
              <a:gd name="connsiteX130" fmla="*/ 12615 w 12653"/>
              <a:gd name="connsiteY130" fmla="*/ 2825 h 3981"/>
              <a:gd name="connsiteX131" fmla="*/ 12574 w 12653"/>
              <a:gd name="connsiteY131" fmla="*/ 2825 h 3981"/>
              <a:gd name="connsiteX132" fmla="*/ 12492 w 12653"/>
              <a:gd name="connsiteY132" fmla="*/ 3339 h 3981"/>
              <a:gd name="connsiteX133" fmla="*/ 12492 w 12653"/>
              <a:gd name="connsiteY133" fmla="*/ 3278 h 3981"/>
              <a:gd name="connsiteX134" fmla="*/ 12571 w 12653"/>
              <a:gd name="connsiteY134" fmla="*/ 3278 h 3981"/>
              <a:gd name="connsiteX135" fmla="*/ 12571 w 12653"/>
              <a:gd name="connsiteY135" fmla="*/ 3201 h 3981"/>
              <a:gd name="connsiteX136" fmla="*/ 12630 w 12653"/>
              <a:gd name="connsiteY136" fmla="*/ 3201 h 3981"/>
              <a:gd name="connsiteX137" fmla="*/ 12630 w 12653"/>
              <a:gd name="connsiteY137" fmla="*/ 3339 h 3981"/>
              <a:gd name="connsiteX138" fmla="*/ 12492 w 12653"/>
              <a:gd name="connsiteY138" fmla="*/ 3339 h 3981"/>
              <a:gd name="connsiteX139" fmla="*/ 12492 w 12653"/>
              <a:gd name="connsiteY139" fmla="*/ 3259 h 3981"/>
              <a:gd name="connsiteX140" fmla="*/ 12492 w 12653"/>
              <a:gd name="connsiteY140" fmla="*/ 3201 h 3981"/>
              <a:gd name="connsiteX141" fmla="*/ 12552 w 12653"/>
              <a:gd name="connsiteY141" fmla="*/ 3201 h 3981"/>
              <a:gd name="connsiteX142" fmla="*/ 12552 w 12653"/>
              <a:gd name="connsiteY142" fmla="*/ 3259 h 3981"/>
              <a:gd name="connsiteX143" fmla="*/ 12492 w 12653"/>
              <a:gd name="connsiteY143" fmla="*/ 3259 h 3981"/>
              <a:gd name="connsiteX144" fmla="*/ 12487 w 12653"/>
              <a:gd name="connsiteY144" fmla="*/ 3084 h 3981"/>
              <a:gd name="connsiteX145" fmla="*/ 12487 w 12653"/>
              <a:gd name="connsiteY145" fmla="*/ 3021 h 3981"/>
              <a:gd name="connsiteX146" fmla="*/ 12552 w 12653"/>
              <a:gd name="connsiteY146" fmla="*/ 3021 h 3981"/>
              <a:gd name="connsiteX147" fmla="*/ 12552 w 12653"/>
              <a:gd name="connsiteY147" fmla="*/ 3084 h 3981"/>
              <a:gd name="connsiteX148" fmla="*/ 12487 w 12653"/>
              <a:gd name="connsiteY148" fmla="*/ 3084 h 3981"/>
              <a:gd name="connsiteX149" fmla="*/ 12552 w 12653"/>
              <a:gd name="connsiteY149" fmla="*/ 3106 h 3981"/>
              <a:gd name="connsiteX150" fmla="*/ 12552 w 12653"/>
              <a:gd name="connsiteY150" fmla="*/ 3177 h 3981"/>
              <a:gd name="connsiteX151" fmla="*/ 12487 w 12653"/>
              <a:gd name="connsiteY151" fmla="*/ 3177 h 3981"/>
              <a:gd name="connsiteX152" fmla="*/ 12487 w 12653"/>
              <a:gd name="connsiteY152" fmla="*/ 3106 h 3981"/>
              <a:gd name="connsiteX153" fmla="*/ 12552 w 12653"/>
              <a:gd name="connsiteY153" fmla="*/ 3106 h 3981"/>
              <a:gd name="connsiteX154" fmla="*/ 12470 w 12653"/>
              <a:gd name="connsiteY154" fmla="*/ 3196 h 3981"/>
              <a:gd name="connsiteX155" fmla="*/ 12470 w 12653"/>
              <a:gd name="connsiteY155" fmla="*/ 3259 h 3981"/>
              <a:gd name="connsiteX156" fmla="*/ 12414 w 12653"/>
              <a:gd name="connsiteY156" fmla="*/ 3259 h 3981"/>
              <a:gd name="connsiteX157" fmla="*/ 12414 w 12653"/>
              <a:gd name="connsiteY157" fmla="*/ 3196 h 3981"/>
              <a:gd name="connsiteX158" fmla="*/ 12470 w 12653"/>
              <a:gd name="connsiteY158" fmla="*/ 3196 h 3981"/>
              <a:gd name="connsiteX159" fmla="*/ 12470 w 12653"/>
              <a:gd name="connsiteY159" fmla="*/ 3106 h 3981"/>
              <a:gd name="connsiteX160" fmla="*/ 12470 w 12653"/>
              <a:gd name="connsiteY160" fmla="*/ 3177 h 3981"/>
              <a:gd name="connsiteX161" fmla="*/ 12414 w 12653"/>
              <a:gd name="connsiteY161" fmla="*/ 3177 h 3981"/>
              <a:gd name="connsiteX162" fmla="*/ 12414 w 12653"/>
              <a:gd name="connsiteY162" fmla="*/ 3106 h 3981"/>
              <a:gd name="connsiteX163" fmla="*/ 12470 w 12653"/>
              <a:gd name="connsiteY163" fmla="*/ 3106 h 3981"/>
              <a:gd name="connsiteX164" fmla="*/ 12092 w 12653"/>
              <a:gd name="connsiteY164" fmla="*/ 3324 h 3981"/>
              <a:gd name="connsiteX165" fmla="*/ 12092 w 12653"/>
              <a:gd name="connsiteY165" fmla="*/ 3283 h 3981"/>
              <a:gd name="connsiteX166" fmla="*/ 12133 w 12653"/>
              <a:gd name="connsiteY166" fmla="*/ 3283 h 3981"/>
              <a:gd name="connsiteX167" fmla="*/ 12133 w 12653"/>
              <a:gd name="connsiteY167" fmla="*/ 3324 h 3981"/>
              <a:gd name="connsiteX168" fmla="*/ 12092 w 12653"/>
              <a:gd name="connsiteY168" fmla="*/ 3324 h 3981"/>
              <a:gd name="connsiteX169" fmla="*/ 240 w 12653"/>
              <a:gd name="connsiteY169" fmla="*/ 3196 h 3981"/>
              <a:gd name="connsiteX170" fmla="*/ 240 w 12653"/>
              <a:gd name="connsiteY170" fmla="*/ 3259 h 3981"/>
              <a:gd name="connsiteX171" fmla="*/ 184 w 12653"/>
              <a:gd name="connsiteY171" fmla="*/ 3259 h 3981"/>
              <a:gd name="connsiteX172" fmla="*/ 184 w 12653"/>
              <a:gd name="connsiteY172" fmla="*/ 3196 h 3981"/>
              <a:gd name="connsiteX173" fmla="*/ 240 w 12653"/>
              <a:gd name="connsiteY173" fmla="*/ 3196 h 3981"/>
              <a:gd name="connsiteX174" fmla="*/ 240 w 12653"/>
              <a:gd name="connsiteY174" fmla="*/ 3106 h 3981"/>
              <a:gd name="connsiteX175" fmla="*/ 240 w 12653"/>
              <a:gd name="connsiteY175" fmla="*/ 3177 h 3981"/>
              <a:gd name="connsiteX176" fmla="*/ 184 w 12653"/>
              <a:gd name="connsiteY176" fmla="*/ 3177 h 3981"/>
              <a:gd name="connsiteX177" fmla="*/ 184 w 12653"/>
              <a:gd name="connsiteY177" fmla="*/ 3106 h 3981"/>
              <a:gd name="connsiteX178" fmla="*/ 240 w 12653"/>
              <a:gd name="connsiteY178" fmla="*/ 3106 h 3981"/>
              <a:gd name="connsiteX179" fmla="*/ 102 w 12653"/>
              <a:gd name="connsiteY179" fmla="*/ 3084 h 3981"/>
              <a:gd name="connsiteX180" fmla="*/ 102 w 12653"/>
              <a:gd name="connsiteY180" fmla="*/ 3021 h 3981"/>
              <a:gd name="connsiteX181" fmla="*/ 166 w 12653"/>
              <a:gd name="connsiteY181" fmla="*/ 3021 h 3981"/>
              <a:gd name="connsiteX182" fmla="*/ 166 w 12653"/>
              <a:gd name="connsiteY182" fmla="*/ 3084 h 3981"/>
              <a:gd name="connsiteX183" fmla="*/ 102 w 12653"/>
              <a:gd name="connsiteY183" fmla="*/ 3084 h 3981"/>
              <a:gd name="connsiteX184" fmla="*/ 102 w 12653"/>
              <a:gd name="connsiteY184" fmla="*/ 3177 h 3981"/>
              <a:gd name="connsiteX185" fmla="*/ 102 w 12653"/>
              <a:gd name="connsiteY185" fmla="*/ 3106 h 3981"/>
              <a:gd name="connsiteX186" fmla="*/ 166 w 12653"/>
              <a:gd name="connsiteY186" fmla="*/ 3106 h 3981"/>
              <a:gd name="connsiteX187" fmla="*/ 166 w 12653"/>
              <a:gd name="connsiteY187" fmla="*/ 3177 h 3981"/>
              <a:gd name="connsiteX188" fmla="*/ 102 w 12653"/>
              <a:gd name="connsiteY188" fmla="*/ 3177 h 3981"/>
              <a:gd name="connsiteX189" fmla="*/ 102 w 12653"/>
              <a:gd name="connsiteY189" fmla="*/ 3259 h 3981"/>
              <a:gd name="connsiteX190" fmla="*/ 102 w 12653"/>
              <a:gd name="connsiteY190" fmla="*/ 3201 h 3981"/>
              <a:gd name="connsiteX191" fmla="*/ 162 w 12653"/>
              <a:gd name="connsiteY191" fmla="*/ 3201 h 3981"/>
              <a:gd name="connsiteX192" fmla="*/ 162 w 12653"/>
              <a:gd name="connsiteY192" fmla="*/ 3259 h 3981"/>
              <a:gd name="connsiteX193" fmla="*/ 102 w 12653"/>
              <a:gd name="connsiteY193" fmla="*/ 3259 h 3981"/>
              <a:gd name="connsiteX194" fmla="*/ 162 w 12653"/>
              <a:gd name="connsiteY194" fmla="*/ 3278 h 3981"/>
              <a:gd name="connsiteX195" fmla="*/ 162 w 12653"/>
              <a:gd name="connsiteY195" fmla="*/ 3339 h 3981"/>
              <a:gd name="connsiteX196" fmla="*/ 24 w 12653"/>
              <a:gd name="connsiteY196" fmla="*/ 3339 h 3981"/>
              <a:gd name="connsiteX197" fmla="*/ 24 w 12653"/>
              <a:gd name="connsiteY197" fmla="*/ 3201 h 3981"/>
              <a:gd name="connsiteX198" fmla="*/ 82 w 12653"/>
              <a:gd name="connsiteY198" fmla="*/ 3201 h 3981"/>
              <a:gd name="connsiteX199" fmla="*/ 82 w 12653"/>
              <a:gd name="connsiteY199" fmla="*/ 3278 h 3981"/>
              <a:gd name="connsiteX200" fmla="*/ 162 w 12653"/>
              <a:gd name="connsiteY200" fmla="*/ 3278 h 3981"/>
              <a:gd name="connsiteX201" fmla="*/ 80 w 12653"/>
              <a:gd name="connsiteY201" fmla="*/ 536 h 3981"/>
              <a:gd name="connsiteX202" fmla="*/ 80 w 12653"/>
              <a:gd name="connsiteY202" fmla="*/ 575 h 3981"/>
              <a:gd name="connsiteX203" fmla="*/ 39 w 12653"/>
              <a:gd name="connsiteY203" fmla="*/ 575 h 3981"/>
              <a:gd name="connsiteX204" fmla="*/ 39 w 12653"/>
              <a:gd name="connsiteY204" fmla="*/ 536 h 3981"/>
              <a:gd name="connsiteX205" fmla="*/ 80 w 12653"/>
              <a:gd name="connsiteY205" fmla="*/ 536 h 3981"/>
              <a:gd name="connsiteX206" fmla="*/ 162 w 12653"/>
              <a:gd name="connsiteY206" fmla="*/ 22 h 3981"/>
              <a:gd name="connsiteX207" fmla="*/ 162 w 12653"/>
              <a:gd name="connsiteY207" fmla="*/ 82 h 3981"/>
              <a:gd name="connsiteX208" fmla="*/ 82 w 12653"/>
              <a:gd name="connsiteY208" fmla="*/ 82 h 3981"/>
              <a:gd name="connsiteX209" fmla="*/ 82 w 12653"/>
              <a:gd name="connsiteY209" fmla="*/ 160 h 3981"/>
              <a:gd name="connsiteX210" fmla="*/ 24 w 12653"/>
              <a:gd name="connsiteY210" fmla="*/ 160 h 3981"/>
              <a:gd name="connsiteX211" fmla="*/ 24 w 12653"/>
              <a:gd name="connsiteY211" fmla="*/ 22 h 3981"/>
              <a:gd name="connsiteX212" fmla="*/ 162 w 12653"/>
              <a:gd name="connsiteY212" fmla="*/ 22 h 3981"/>
              <a:gd name="connsiteX213" fmla="*/ 162 w 12653"/>
              <a:gd name="connsiteY213" fmla="*/ 102 h 3981"/>
              <a:gd name="connsiteX214" fmla="*/ 162 w 12653"/>
              <a:gd name="connsiteY214" fmla="*/ 160 h 3981"/>
              <a:gd name="connsiteX215" fmla="*/ 102 w 12653"/>
              <a:gd name="connsiteY215" fmla="*/ 160 h 3981"/>
              <a:gd name="connsiteX216" fmla="*/ 102 w 12653"/>
              <a:gd name="connsiteY216" fmla="*/ 102 h 3981"/>
              <a:gd name="connsiteX217" fmla="*/ 162 w 12653"/>
              <a:gd name="connsiteY217" fmla="*/ 102 h 3981"/>
              <a:gd name="connsiteX218" fmla="*/ 166 w 12653"/>
              <a:gd name="connsiteY218" fmla="*/ 277 h 3981"/>
              <a:gd name="connsiteX219" fmla="*/ 166 w 12653"/>
              <a:gd name="connsiteY219" fmla="*/ 339 h 3981"/>
              <a:gd name="connsiteX220" fmla="*/ 102 w 12653"/>
              <a:gd name="connsiteY220" fmla="*/ 339 h 3981"/>
              <a:gd name="connsiteX221" fmla="*/ 102 w 12653"/>
              <a:gd name="connsiteY221" fmla="*/ 277 h 3981"/>
              <a:gd name="connsiteX222" fmla="*/ 166 w 12653"/>
              <a:gd name="connsiteY222" fmla="*/ 277 h 3981"/>
              <a:gd name="connsiteX223" fmla="*/ 102 w 12653"/>
              <a:gd name="connsiteY223" fmla="*/ 255 h 3981"/>
              <a:gd name="connsiteX224" fmla="*/ 102 w 12653"/>
              <a:gd name="connsiteY224" fmla="*/ 184 h 3981"/>
              <a:gd name="connsiteX225" fmla="*/ 166 w 12653"/>
              <a:gd name="connsiteY225" fmla="*/ 184 h 3981"/>
              <a:gd name="connsiteX226" fmla="*/ 166 w 12653"/>
              <a:gd name="connsiteY226" fmla="*/ 255 h 3981"/>
              <a:gd name="connsiteX227" fmla="*/ 102 w 12653"/>
              <a:gd name="connsiteY227" fmla="*/ 255 h 3981"/>
              <a:gd name="connsiteX228" fmla="*/ 184 w 12653"/>
              <a:gd name="connsiteY228" fmla="*/ 255 h 3981"/>
              <a:gd name="connsiteX229" fmla="*/ 184 w 12653"/>
              <a:gd name="connsiteY229" fmla="*/ 184 h 3981"/>
              <a:gd name="connsiteX230" fmla="*/ 240 w 12653"/>
              <a:gd name="connsiteY230" fmla="*/ 184 h 3981"/>
              <a:gd name="connsiteX231" fmla="*/ 240 w 12653"/>
              <a:gd name="connsiteY231" fmla="*/ 255 h 3981"/>
              <a:gd name="connsiteX232" fmla="*/ 184 w 12653"/>
              <a:gd name="connsiteY232" fmla="*/ 255 h 3981"/>
              <a:gd name="connsiteX233" fmla="*/ 184 w 12653"/>
              <a:gd name="connsiteY233" fmla="*/ 164 h 3981"/>
              <a:gd name="connsiteX234" fmla="*/ 184 w 12653"/>
              <a:gd name="connsiteY234" fmla="*/ 102 h 3981"/>
              <a:gd name="connsiteX235" fmla="*/ 240 w 12653"/>
              <a:gd name="connsiteY235" fmla="*/ 102 h 3981"/>
              <a:gd name="connsiteX236" fmla="*/ 240 w 12653"/>
              <a:gd name="connsiteY236" fmla="*/ 164 h 3981"/>
              <a:gd name="connsiteX237" fmla="*/ 184 w 12653"/>
              <a:gd name="connsiteY237" fmla="*/ 164 h 3981"/>
              <a:gd name="connsiteX238" fmla="*/ 561 w 12653"/>
              <a:gd name="connsiteY238" fmla="*/ 37 h 3981"/>
              <a:gd name="connsiteX239" fmla="*/ 561 w 12653"/>
              <a:gd name="connsiteY239" fmla="*/ 78 h 3981"/>
              <a:gd name="connsiteX240" fmla="*/ 520 w 12653"/>
              <a:gd name="connsiteY240" fmla="*/ 78 h 3981"/>
              <a:gd name="connsiteX241" fmla="*/ 520 w 12653"/>
              <a:gd name="connsiteY241" fmla="*/ 37 h 3981"/>
              <a:gd name="connsiteX242" fmla="*/ 561 w 12653"/>
              <a:gd name="connsiteY242" fmla="*/ 37 h 3981"/>
              <a:gd name="connsiteX243" fmla="*/ 12414 w 12653"/>
              <a:gd name="connsiteY243" fmla="*/ 164 h 3981"/>
              <a:gd name="connsiteX244" fmla="*/ 12414 w 12653"/>
              <a:gd name="connsiteY244" fmla="*/ 102 h 3981"/>
              <a:gd name="connsiteX245" fmla="*/ 12470 w 12653"/>
              <a:gd name="connsiteY245" fmla="*/ 102 h 3981"/>
              <a:gd name="connsiteX246" fmla="*/ 12470 w 12653"/>
              <a:gd name="connsiteY246" fmla="*/ 164 h 3981"/>
              <a:gd name="connsiteX247" fmla="*/ 12414 w 12653"/>
              <a:gd name="connsiteY247" fmla="*/ 164 h 3981"/>
              <a:gd name="connsiteX248" fmla="*/ 12414 w 12653"/>
              <a:gd name="connsiteY248" fmla="*/ 255 h 3981"/>
              <a:gd name="connsiteX249" fmla="*/ 12414 w 12653"/>
              <a:gd name="connsiteY249" fmla="*/ 184 h 3981"/>
              <a:gd name="connsiteX250" fmla="*/ 12470 w 12653"/>
              <a:gd name="connsiteY250" fmla="*/ 184 h 3981"/>
              <a:gd name="connsiteX251" fmla="*/ 12470 w 12653"/>
              <a:gd name="connsiteY251" fmla="*/ 255 h 3981"/>
              <a:gd name="connsiteX252" fmla="*/ 12414 w 12653"/>
              <a:gd name="connsiteY252" fmla="*/ 255 h 3981"/>
              <a:gd name="connsiteX253" fmla="*/ 12552 w 12653"/>
              <a:gd name="connsiteY253" fmla="*/ 596 h 3981"/>
              <a:gd name="connsiteX254" fmla="*/ 12552 w 12653"/>
              <a:gd name="connsiteY254" fmla="*/ 674 h 3981"/>
              <a:gd name="connsiteX255" fmla="*/ 12612 w 12653"/>
              <a:gd name="connsiteY255" fmla="*/ 674 h 3981"/>
              <a:gd name="connsiteX256" fmla="*/ 12612 w 12653"/>
              <a:gd name="connsiteY256" fmla="*/ 2687 h 3981"/>
              <a:gd name="connsiteX257" fmla="*/ 12552 w 12653"/>
              <a:gd name="connsiteY257" fmla="*/ 2687 h 3981"/>
              <a:gd name="connsiteX258" fmla="*/ 12552 w 12653"/>
              <a:gd name="connsiteY258" fmla="*/ 2765 h 3981"/>
              <a:gd name="connsiteX259" fmla="*/ 12500 w 12653"/>
              <a:gd name="connsiteY259" fmla="*/ 2765 h 3981"/>
              <a:gd name="connsiteX260" fmla="*/ 12500 w 12653"/>
              <a:gd name="connsiteY260" fmla="*/ 2916 h 3981"/>
              <a:gd name="connsiteX261" fmla="*/ 12628 w 12653"/>
              <a:gd name="connsiteY261" fmla="*/ 2916 h 3981"/>
              <a:gd name="connsiteX262" fmla="*/ 12628 w 12653"/>
              <a:gd name="connsiteY262" fmla="*/ 3084 h 3981"/>
              <a:gd name="connsiteX263" fmla="*/ 12571 w 12653"/>
              <a:gd name="connsiteY263" fmla="*/ 3084 h 3981"/>
              <a:gd name="connsiteX264" fmla="*/ 12571 w 12653"/>
              <a:gd name="connsiteY264" fmla="*/ 3002 h 3981"/>
              <a:gd name="connsiteX265" fmla="*/ 12470 w 12653"/>
              <a:gd name="connsiteY265" fmla="*/ 3002 h 3981"/>
              <a:gd name="connsiteX266" fmla="*/ 12470 w 12653"/>
              <a:gd name="connsiteY266" fmla="*/ 3084 h 3981"/>
              <a:gd name="connsiteX267" fmla="*/ 12392 w 12653"/>
              <a:gd name="connsiteY267" fmla="*/ 3084 h 3981"/>
              <a:gd name="connsiteX268" fmla="*/ 12392 w 12653"/>
              <a:gd name="connsiteY268" fmla="*/ 3177 h 3981"/>
              <a:gd name="connsiteX269" fmla="*/ 12300 w 12653"/>
              <a:gd name="connsiteY269" fmla="*/ 3177 h 3981"/>
              <a:gd name="connsiteX270" fmla="*/ 12300 w 12653"/>
              <a:gd name="connsiteY270" fmla="*/ 3278 h 3981"/>
              <a:gd name="connsiteX271" fmla="*/ 12392 w 12653"/>
              <a:gd name="connsiteY271" fmla="*/ 3278 h 3981"/>
              <a:gd name="connsiteX272" fmla="*/ 12392 w 12653"/>
              <a:gd name="connsiteY272" fmla="*/ 3337 h 3981"/>
              <a:gd name="connsiteX273" fmla="*/ 12224 w 12653"/>
              <a:gd name="connsiteY273" fmla="*/ 3337 h 3981"/>
              <a:gd name="connsiteX274" fmla="*/ 12224 w 12653"/>
              <a:gd name="connsiteY274" fmla="*/ 3209 h 3981"/>
              <a:gd name="connsiteX275" fmla="*/ 12071 w 12653"/>
              <a:gd name="connsiteY275" fmla="*/ 3209 h 3981"/>
              <a:gd name="connsiteX276" fmla="*/ 12071 w 12653"/>
              <a:gd name="connsiteY276" fmla="*/ 3261 h 3981"/>
              <a:gd name="connsiteX277" fmla="*/ 11995 w 12653"/>
              <a:gd name="connsiteY277" fmla="*/ 3261 h 3981"/>
              <a:gd name="connsiteX278" fmla="*/ 11995 w 12653"/>
              <a:gd name="connsiteY278" fmla="*/ 3322 h 3981"/>
              <a:gd name="connsiteX279" fmla="*/ 658 w 12653"/>
              <a:gd name="connsiteY279" fmla="*/ 3322 h 3981"/>
              <a:gd name="connsiteX280" fmla="*/ 658 w 12653"/>
              <a:gd name="connsiteY280" fmla="*/ 3261 h 3981"/>
              <a:gd name="connsiteX281" fmla="*/ 583 w 12653"/>
              <a:gd name="connsiteY281" fmla="*/ 3261 h 3981"/>
              <a:gd name="connsiteX282" fmla="*/ 583 w 12653"/>
              <a:gd name="connsiteY282" fmla="*/ 3209 h 3981"/>
              <a:gd name="connsiteX283" fmla="*/ 430 w 12653"/>
              <a:gd name="connsiteY283" fmla="*/ 3209 h 3981"/>
              <a:gd name="connsiteX284" fmla="*/ 430 w 12653"/>
              <a:gd name="connsiteY284" fmla="*/ 3337 h 3981"/>
              <a:gd name="connsiteX285" fmla="*/ 261 w 12653"/>
              <a:gd name="connsiteY285" fmla="*/ 3337 h 3981"/>
              <a:gd name="connsiteX286" fmla="*/ 261 w 12653"/>
              <a:gd name="connsiteY286" fmla="*/ 3278 h 3981"/>
              <a:gd name="connsiteX287" fmla="*/ 354 w 12653"/>
              <a:gd name="connsiteY287" fmla="*/ 3981 h 3981"/>
              <a:gd name="connsiteX288" fmla="*/ 354 w 12653"/>
              <a:gd name="connsiteY288" fmla="*/ 3880 h 3981"/>
              <a:gd name="connsiteX289" fmla="*/ 261 w 12653"/>
              <a:gd name="connsiteY289" fmla="*/ 3880 h 3981"/>
              <a:gd name="connsiteX290" fmla="*/ 261 w 12653"/>
              <a:gd name="connsiteY290" fmla="*/ 3787 h 3981"/>
              <a:gd name="connsiteX291" fmla="*/ 184 w 12653"/>
              <a:gd name="connsiteY291" fmla="*/ 3787 h 3981"/>
              <a:gd name="connsiteX292" fmla="*/ 184 w 12653"/>
              <a:gd name="connsiteY292" fmla="*/ 3705 h 3981"/>
              <a:gd name="connsiteX293" fmla="*/ 82 w 12653"/>
              <a:gd name="connsiteY293" fmla="*/ 3705 h 3981"/>
              <a:gd name="connsiteX294" fmla="*/ 82 w 12653"/>
              <a:gd name="connsiteY294" fmla="*/ 3787 h 3981"/>
              <a:gd name="connsiteX295" fmla="*/ 26 w 12653"/>
              <a:gd name="connsiteY295" fmla="*/ 3787 h 3981"/>
              <a:gd name="connsiteX296" fmla="*/ 26 w 12653"/>
              <a:gd name="connsiteY296" fmla="*/ 3619 h 3981"/>
              <a:gd name="connsiteX297" fmla="*/ 153 w 12653"/>
              <a:gd name="connsiteY297" fmla="*/ 3619 h 3981"/>
              <a:gd name="connsiteX298" fmla="*/ 153 w 12653"/>
              <a:gd name="connsiteY298" fmla="*/ 3468 h 3981"/>
              <a:gd name="connsiteX299" fmla="*/ 102 w 12653"/>
              <a:gd name="connsiteY299" fmla="*/ 3468 h 3981"/>
              <a:gd name="connsiteX300" fmla="*/ 102 w 12653"/>
              <a:gd name="connsiteY300" fmla="*/ 3390 h 3981"/>
              <a:gd name="connsiteX301" fmla="*/ 41 w 12653"/>
              <a:gd name="connsiteY301" fmla="*/ 3390 h 3981"/>
              <a:gd name="connsiteX302" fmla="*/ 41 w 12653"/>
              <a:gd name="connsiteY302" fmla="*/ 674 h 3981"/>
              <a:gd name="connsiteX303" fmla="*/ 102 w 12653"/>
              <a:gd name="connsiteY303" fmla="*/ 674 h 3981"/>
              <a:gd name="connsiteX304" fmla="*/ 102 w 12653"/>
              <a:gd name="connsiteY304" fmla="*/ 596 h 3981"/>
              <a:gd name="connsiteX305" fmla="*/ 153 w 12653"/>
              <a:gd name="connsiteY305" fmla="*/ 596 h 3981"/>
              <a:gd name="connsiteX306" fmla="*/ 153 w 12653"/>
              <a:gd name="connsiteY306" fmla="*/ 445 h 3981"/>
              <a:gd name="connsiteX307" fmla="*/ 26 w 12653"/>
              <a:gd name="connsiteY307" fmla="*/ 445 h 3981"/>
              <a:gd name="connsiteX308" fmla="*/ 26 w 12653"/>
              <a:gd name="connsiteY308" fmla="*/ 277 h 3981"/>
              <a:gd name="connsiteX309" fmla="*/ 82 w 12653"/>
              <a:gd name="connsiteY309" fmla="*/ 277 h 3981"/>
              <a:gd name="connsiteX310" fmla="*/ 82 w 12653"/>
              <a:gd name="connsiteY310" fmla="*/ 359 h 3981"/>
              <a:gd name="connsiteX311" fmla="*/ 184 w 12653"/>
              <a:gd name="connsiteY311" fmla="*/ 359 h 3981"/>
              <a:gd name="connsiteX312" fmla="*/ 184 w 12653"/>
              <a:gd name="connsiteY312" fmla="*/ 277 h 3981"/>
              <a:gd name="connsiteX313" fmla="*/ 261 w 12653"/>
              <a:gd name="connsiteY313" fmla="*/ 277 h 3981"/>
              <a:gd name="connsiteX314" fmla="*/ 261 w 12653"/>
              <a:gd name="connsiteY314" fmla="*/ 184 h 3981"/>
              <a:gd name="connsiteX315" fmla="*/ 354 w 12653"/>
              <a:gd name="connsiteY315" fmla="*/ 184 h 3981"/>
              <a:gd name="connsiteX316" fmla="*/ 354 w 12653"/>
              <a:gd name="connsiteY316" fmla="*/ 82 h 3981"/>
              <a:gd name="connsiteX317" fmla="*/ 261 w 12653"/>
              <a:gd name="connsiteY317" fmla="*/ 82 h 3981"/>
              <a:gd name="connsiteX318" fmla="*/ 261 w 12653"/>
              <a:gd name="connsiteY318" fmla="*/ 24 h 3981"/>
              <a:gd name="connsiteX319" fmla="*/ 430 w 12653"/>
              <a:gd name="connsiteY319" fmla="*/ 24 h 3981"/>
              <a:gd name="connsiteX320" fmla="*/ 430 w 12653"/>
              <a:gd name="connsiteY320" fmla="*/ 151 h 3981"/>
              <a:gd name="connsiteX321" fmla="*/ 583 w 12653"/>
              <a:gd name="connsiteY321" fmla="*/ 151 h 3981"/>
              <a:gd name="connsiteX322" fmla="*/ 583 w 12653"/>
              <a:gd name="connsiteY322" fmla="*/ 100 h 3981"/>
              <a:gd name="connsiteX323" fmla="*/ 658 w 12653"/>
              <a:gd name="connsiteY323" fmla="*/ 100 h 3981"/>
              <a:gd name="connsiteX324" fmla="*/ 658 w 12653"/>
              <a:gd name="connsiteY324" fmla="*/ 39 h 3981"/>
              <a:gd name="connsiteX325" fmla="*/ 11995 w 12653"/>
              <a:gd name="connsiteY325" fmla="*/ 39 h 3981"/>
              <a:gd name="connsiteX326" fmla="*/ 11995 w 12653"/>
              <a:gd name="connsiteY326" fmla="*/ 100 h 3981"/>
              <a:gd name="connsiteX327" fmla="*/ 12071 w 12653"/>
              <a:gd name="connsiteY327" fmla="*/ 100 h 3981"/>
              <a:gd name="connsiteX328" fmla="*/ 12071 w 12653"/>
              <a:gd name="connsiteY328" fmla="*/ 151 h 3981"/>
              <a:gd name="connsiteX329" fmla="*/ 12224 w 12653"/>
              <a:gd name="connsiteY329" fmla="*/ 151 h 3981"/>
              <a:gd name="connsiteX330" fmla="*/ 12224 w 12653"/>
              <a:gd name="connsiteY330" fmla="*/ 24 h 3981"/>
              <a:gd name="connsiteX331" fmla="*/ 12392 w 12653"/>
              <a:gd name="connsiteY331" fmla="*/ 24 h 3981"/>
              <a:gd name="connsiteX332" fmla="*/ 12392 w 12653"/>
              <a:gd name="connsiteY332" fmla="*/ 82 h 3981"/>
              <a:gd name="connsiteX333" fmla="*/ 12300 w 12653"/>
              <a:gd name="connsiteY333" fmla="*/ 82 h 3981"/>
              <a:gd name="connsiteX334" fmla="*/ 12300 w 12653"/>
              <a:gd name="connsiteY334" fmla="*/ 184 h 3981"/>
              <a:gd name="connsiteX335" fmla="*/ 12392 w 12653"/>
              <a:gd name="connsiteY335" fmla="*/ 184 h 3981"/>
              <a:gd name="connsiteX336" fmla="*/ 12392 w 12653"/>
              <a:gd name="connsiteY336" fmla="*/ 277 h 3981"/>
              <a:gd name="connsiteX337" fmla="*/ 12470 w 12653"/>
              <a:gd name="connsiteY337" fmla="*/ 277 h 3981"/>
              <a:gd name="connsiteX338" fmla="*/ 12470 w 12653"/>
              <a:gd name="connsiteY338" fmla="*/ 359 h 3981"/>
              <a:gd name="connsiteX339" fmla="*/ 12571 w 12653"/>
              <a:gd name="connsiteY339" fmla="*/ 359 h 3981"/>
              <a:gd name="connsiteX340" fmla="*/ 12571 w 12653"/>
              <a:gd name="connsiteY340" fmla="*/ 277 h 3981"/>
              <a:gd name="connsiteX341" fmla="*/ 12628 w 12653"/>
              <a:gd name="connsiteY341" fmla="*/ 277 h 3981"/>
              <a:gd name="connsiteX342" fmla="*/ 12628 w 12653"/>
              <a:gd name="connsiteY342" fmla="*/ 445 h 3981"/>
              <a:gd name="connsiteX343" fmla="*/ 12500 w 12653"/>
              <a:gd name="connsiteY343" fmla="*/ 445 h 3981"/>
              <a:gd name="connsiteX344" fmla="*/ 12500 w 12653"/>
              <a:gd name="connsiteY344" fmla="*/ 596 h 3981"/>
              <a:gd name="connsiteX345" fmla="*/ 12552 w 12653"/>
              <a:gd name="connsiteY345" fmla="*/ 596 h 3981"/>
              <a:gd name="connsiteX346" fmla="*/ 261 w 12653"/>
              <a:gd name="connsiteY346" fmla="*/ 3962 h 3981"/>
              <a:gd name="connsiteX347" fmla="*/ 261 w 12653"/>
              <a:gd name="connsiteY347" fmla="*/ 3899 h 3981"/>
              <a:gd name="connsiteX348" fmla="*/ 335 w 12653"/>
              <a:gd name="connsiteY348" fmla="*/ 3899 h 3981"/>
              <a:gd name="connsiteX349" fmla="*/ 335 w 12653"/>
              <a:gd name="connsiteY349" fmla="*/ 3962 h 3981"/>
              <a:gd name="connsiteX350" fmla="*/ 261 w 12653"/>
              <a:gd name="connsiteY350" fmla="*/ 3962 h 3981"/>
              <a:gd name="connsiteX351" fmla="*/ 261 w 12653"/>
              <a:gd name="connsiteY351" fmla="*/ 102 h 3981"/>
              <a:gd name="connsiteX352" fmla="*/ 335 w 12653"/>
              <a:gd name="connsiteY352" fmla="*/ 102 h 3981"/>
              <a:gd name="connsiteX353" fmla="*/ 335 w 12653"/>
              <a:gd name="connsiteY353" fmla="*/ 164 h 3981"/>
              <a:gd name="connsiteX354" fmla="*/ 261 w 12653"/>
              <a:gd name="connsiteY354" fmla="*/ 164 h 3981"/>
              <a:gd name="connsiteX355" fmla="*/ 261 w 12653"/>
              <a:gd name="connsiteY355" fmla="*/ 102 h 3981"/>
              <a:gd name="connsiteX356" fmla="*/ 12392 w 12653"/>
              <a:gd name="connsiteY356" fmla="*/ 102 h 3981"/>
              <a:gd name="connsiteX357" fmla="*/ 12392 w 12653"/>
              <a:gd name="connsiteY357" fmla="*/ 164 h 3981"/>
              <a:gd name="connsiteX358" fmla="*/ 12319 w 12653"/>
              <a:gd name="connsiteY358" fmla="*/ 164 h 3981"/>
              <a:gd name="connsiteX359" fmla="*/ 12319 w 12653"/>
              <a:gd name="connsiteY359" fmla="*/ 102 h 3981"/>
              <a:gd name="connsiteX360" fmla="*/ 12392 w 12653"/>
              <a:gd name="connsiteY360" fmla="*/ 102 h 3981"/>
              <a:gd name="connsiteX361" fmla="*/ 12392 w 12653"/>
              <a:gd name="connsiteY361" fmla="*/ 3899 h 3981"/>
              <a:gd name="connsiteX362" fmla="*/ 12392 w 12653"/>
              <a:gd name="connsiteY362" fmla="*/ 3962 h 3981"/>
              <a:gd name="connsiteX363" fmla="*/ 12319 w 12653"/>
              <a:gd name="connsiteY363" fmla="*/ 3962 h 3981"/>
              <a:gd name="connsiteX364" fmla="*/ 12319 w 12653"/>
              <a:gd name="connsiteY364" fmla="*/ 3899 h 3981"/>
              <a:gd name="connsiteX365" fmla="*/ 12392 w 12653"/>
              <a:gd name="connsiteY365" fmla="*/ 3899 h 3981"/>
              <a:gd name="connsiteX366" fmla="*/ 12552 w 12653"/>
              <a:gd name="connsiteY366" fmla="*/ 277 h 3981"/>
              <a:gd name="connsiteX367" fmla="*/ 12552 w 12653"/>
              <a:gd name="connsiteY367" fmla="*/ 339 h 3981"/>
              <a:gd name="connsiteX368" fmla="*/ 12487 w 12653"/>
              <a:gd name="connsiteY368" fmla="*/ 339 h 3981"/>
              <a:gd name="connsiteX369" fmla="*/ 12487 w 12653"/>
              <a:gd name="connsiteY369" fmla="*/ 277 h 3981"/>
              <a:gd name="connsiteX370" fmla="*/ 12552 w 12653"/>
              <a:gd name="connsiteY370" fmla="*/ 277 h 3981"/>
              <a:gd name="connsiteX371" fmla="*/ 12552 w 12653"/>
              <a:gd name="connsiteY371" fmla="*/ 184 h 3981"/>
              <a:gd name="connsiteX372" fmla="*/ 12552 w 12653"/>
              <a:gd name="connsiteY372" fmla="*/ 255 h 3981"/>
              <a:gd name="connsiteX373" fmla="*/ 12487 w 12653"/>
              <a:gd name="connsiteY373" fmla="*/ 255 h 3981"/>
              <a:gd name="connsiteX374" fmla="*/ 12487 w 12653"/>
              <a:gd name="connsiteY374" fmla="*/ 184 h 3981"/>
              <a:gd name="connsiteX375" fmla="*/ 12552 w 12653"/>
              <a:gd name="connsiteY375" fmla="*/ 184 h 3981"/>
              <a:gd name="connsiteX376" fmla="*/ 12552 w 12653"/>
              <a:gd name="connsiteY376" fmla="*/ 102 h 3981"/>
              <a:gd name="connsiteX377" fmla="*/ 12552 w 12653"/>
              <a:gd name="connsiteY377" fmla="*/ 160 h 3981"/>
              <a:gd name="connsiteX378" fmla="*/ 12492 w 12653"/>
              <a:gd name="connsiteY378" fmla="*/ 160 h 3981"/>
              <a:gd name="connsiteX379" fmla="*/ 12492 w 12653"/>
              <a:gd name="connsiteY379" fmla="*/ 102 h 3981"/>
              <a:gd name="connsiteX380" fmla="*/ 12552 w 12653"/>
              <a:gd name="connsiteY380" fmla="*/ 102 h 3981"/>
              <a:gd name="connsiteX381" fmla="*/ 12492 w 12653"/>
              <a:gd name="connsiteY381" fmla="*/ 82 h 3981"/>
              <a:gd name="connsiteX382" fmla="*/ 12492 w 12653"/>
              <a:gd name="connsiteY382" fmla="*/ 22 h 3981"/>
              <a:gd name="connsiteX383" fmla="*/ 12630 w 12653"/>
              <a:gd name="connsiteY383" fmla="*/ 22 h 3981"/>
              <a:gd name="connsiteX384" fmla="*/ 12630 w 12653"/>
              <a:gd name="connsiteY384" fmla="*/ 160 h 3981"/>
              <a:gd name="connsiteX385" fmla="*/ 12571 w 12653"/>
              <a:gd name="connsiteY385" fmla="*/ 160 h 3981"/>
              <a:gd name="connsiteX386" fmla="*/ 12571 w 12653"/>
              <a:gd name="connsiteY386" fmla="*/ 82 h 3981"/>
              <a:gd name="connsiteX387" fmla="*/ 12492 w 12653"/>
              <a:gd name="connsiteY387" fmla="*/ 82 h 3981"/>
              <a:gd name="connsiteX388" fmla="*/ 80 w 12653"/>
              <a:gd name="connsiteY388" fmla="*/ 3489 h 3981"/>
              <a:gd name="connsiteX389" fmla="*/ 80 w 12653"/>
              <a:gd name="connsiteY389" fmla="*/ 3528 h 3981"/>
              <a:gd name="connsiteX390" fmla="*/ 39 w 12653"/>
              <a:gd name="connsiteY390" fmla="*/ 3528 h 3981"/>
              <a:gd name="connsiteX391" fmla="*/ 39 w 12653"/>
              <a:gd name="connsiteY391" fmla="*/ 3489 h 3981"/>
              <a:gd name="connsiteX392" fmla="*/ 80 w 12653"/>
              <a:gd name="connsiteY392" fmla="*/ 3489 h 3981"/>
              <a:gd name="connsiteX393" fmla="*/ 12574 w 12653"/>
              <a:gd name="connsiteY393" fmla="*/ 575 h 3981"/>
              <a:gd name="connsiteX394" fmla="*/ 12574 w 12653"/>
              <a:gd name="connsiteY394" fmla="*/ 536 h 3981"/>
              <a:gd name="connsiteX395" fmla="*/ 12615 w 12653"/>
              <a:gd name="connsiteY395" fmla="*/ 536 h 3981"/>
              <a:gd name="connsiteX396" fmla="*/ 12615 w 12653"/>
              <a:gd name="connsiteY396" fmla="*/ 575 h 3981"/>
              <a:gd name="connsiteX397" fmla="*/ 12574 w 12653"/>
              <a:gd name="connsiteY397" fmla="*/ 575 h 3981"/>
              <a:gd name="connsiteX0" fmla="*/ 12653 w 12653"/>
              <a:gd name="connsiteY0" fmla="*/ 182 h 3962"/>
              <a:gd name="connsiteX1" fmla="*/ 12653 w 12653"/>
              <a:gd name="connsiteY1" fmla="*/ 0 h 3962"/>
              <a:gd name="connsiteX2" fmla="*/ 12470 w 12653"/>
              <a:gd name="connsiteY2" fmla="*/ 0 h 3962"/>
              <a:gd name="connsiteX3" fmla="*/ 12470 w 12653"/>
              <a:gd name="connsiteY3" fmla="*/ 82 h 3962"/>
              <a:gd name="connsiteX4" fmla="*/ 12414 w 12653"/>
              <a:gd name="connsiteY4" fmla="*/ 82 h 3962"/>
              <a:gd name="connsiteX5" fmla="*/ 12414 w 12653"/>
              <a:gd name="connsiteY5" fmla="*/ 0 h 3962"/>
              <a:gd name="connsiteX6" fmla="*/ 12202 w 12653"/>
              <a:gd name="connsiteY6" fmla="*/ 0 h 3962"/>
              <a:gd name="connsiteX7" fmla="*/ 12202 w 12653"/>
              <a:gd name="connsiteY7" fmla="*/ 130 h 3962"/>
              <a:gd name="connsiteX8" fmla="*/ 12092 w 12653"/>
              <a:gd name="connsiteY8" fmla="*/ 130 h 3962"/>
              <a:gd name="connsiteX9" fmla="*/ 12092 w 12653"/>
              <a:gd name="connsiteY9" fmla="*/ 100 h 3962"/>
              <a:gd name="connsiteX10" fmla="*/ 12155 w 12653"/>
              <a:gd name="connsiteY10" fmla="*/ 100 h 3962"/>
              <a:gd name="connsiteX11" fmla="*/ 12155 w 12653"/>
              <a:gd name="connsiteY11" fmla="*/ 15 h 3962"/>
              <a:gd name="connsiteX12" fmla="*/ 12071 w 12653"/>
              <a:gd name="connsiteY12" fmla="*/ 15 h 3962"/>
              <a:gd name="connsiteX13" fmla="*/ 12071 w 12653"/>
              <a:gd name="connsiteY13" fmla="*/ 78 h 3962"/>
              <a:gd name="connsiteX14" fmla="*/ 12017 w 12653"/>
              <a:gd name="connsiteY14" fmla="*/ 78 h 3962"/>
              <a:gd name="connsiteX15" fmla="*/ 12017 w 12653"/>
              <a:gd name="connsiteY15" fmla="*/ 18 h 3962"/>
              <a:gd name="connsiteX16" fmla="*/ 637 w 12653"/>
              <a:gd name="connsiteY16" fmla="*/ 18 h 3962"/>
              <a:gd name="connsiteX17" fmla="*/ 637 w 12653"/>
              <a:gd name="connsiteY17" fmla="*/ 78 h 3962"/>
              <a:gd name="connsiteX18" fmla="*/ 583 w 12653"/>
              <a:gd name="connsiteY18" fmla="*/ 78 h 3962"/>
              <a:gd name="connsiteX19" fmla="*/ 583 w 12653"/>
              <a:gd name="connsiteY19" fmla="*/ 15 h 3962"/>
              <a:gd name="connsiteX20" fmla="*/ 499 w 12653"/>
              <a:gd name="connsiteY20" fmla="*/ 15 h 3962"/>
              <a:gd name="connsiteX21" fmla="*/ 499 w 12653"/>
              <a:gd name="connsiteY21" fmla="*/ 100 h 3962"/>
              <a:gd name="connsiteX22" fmla="*/ 561 w 12653"/>
              <a:gd name="connsiteY22" fmla="*/ 100 h 3962"/>
              <a:gd name="connsiteX23" fmla="*/ 561 w 12653"/>
              <a:gd name="connsiteY23" fmla="*/ 130 h 3962"/>
              <a:gd name="connsiteX24" fmla="*/ 451 w 12653"/>
              <a:gd name="connsiteY24" fmla="*/ 130 h 3962"/>
              <a:gd name="connsiteX25" fmla="*/ 451 w 12653"/>
              <a:gd name="connsiteY25" fmla="*/ 0 h 3962"/>
              <a:gd name="connsiteX26" fmla="*/ 240 w 12653"/>
              <a:gd name="connsiteY26" fmla="*/ 0 h 3962"/>
              <a:gd name="connsiteX27" fmla="*/ 240 w 12653"/>
              <a:gd name="connsiteY27" fmla="*/ 82 h 3962"/>
              <a:gd name="connsiteX28" fmla="*/ 184 w 12653"/>
              <a:gd name="connsiteY28" fmla="*/ 82 h 3962"/>
              <a:gd name="connsiteX29" fmla="*/ 184 w 12653"/>
              <a:gd name="connsiteY29" fmla="*/ 0 h 3962"/>
              <a:gd name="connsiteX30" fmla="*/ 0 w 12653"/>
              <a:gd name="connsiteY30" fmla="*/ 0 h 3962"/>
              <a:gd name="connsiteX31" fmla="*/ 0 w 12653"/>
              <a:gd name="connsiteY31" fmla="*/ 182 h 3962"/>
              <a:gd name="connsiteX32" fmla="*/ 82 w 12653"/>
              <a:gd name="connsiteY32" fmla="*/ 182 h 3962"/>
              <a:gd name="connsiteX33" fmla="*/ 82 w 12653"/>
              <a:gd name="connsiteY33" fmla="*/ 255 h 3962"/>
              <a:gd name="connsiteX34" fmla="*/ 2 w 12653"/>
              <a:gd name="connsiteY34" fmla="*/ 255 h 3962"/>
              <a:gd name="connsiteX35" fmla="*/ 2 w 12653"/>
              <a:gd name="connsiteY35" fmla="*/ 467 h 3962"/>
              <a:gd name="connsiteX36" fmla="*/ 132 w 12653"/>
              <a:gd name="connsiteY36" fmla="*/ 467 h 3962"/>
              <a:gd name="connsiteX37" fmla="*/ 132 w 12653"/>
              <a:gd name="connsiteY37" fmla="*/ 575 h 3962"/>
              <a:gd name="connsiteX38" fmla="*/ 102 w 12653"/>
              <a:gd name="connsiteY38" fmla="*/ 575 h 3962"/>
              <a:gd name="connsiteX39" fmla="*/ 102 w 12653"/>
              <a:gd name="connsiteY39" fmla="*/ 514 h 3962"/>
              <a:gd name="connsiteX40" fmla="*/ 17 w 12653"/>
              <a:gd name="connsiteY40" fmla="*/ 514 h 3962"/>
              <a:gd name="connsiteX41" fmla="*/ 17 w 12653"/>
              <a:gd name="connsiteY41" fmla="*/ 596 h 3962"/>
              <a:gd name="connsiteX42" fmla="*/ 80 w 12653"/>
              <a:gd name="connsiteY42" fmla="*/ 596 h 3962"/>
              <a:gd name="connsiteX43" fmla="*/ 80 w 12653"/>
              <a:gd name="connsiteY43" fmla="*/ 652 h 3962"/>
              <a:gd name="connsiteX44" fmla="*/ 20 w 12653"/>
              <a:gd name="connsiteY44" fmla="*/ 652 h 3962"/>
              <a:gd name="connsiteX45" fmla="*/ 20 w 12653"/>
              <a:gd name="connsiteY45" fmla="*/ 2708 h 3962"/>
              <a:gd name="connsiteX46" fmla="*/ 80 w 12653"/>
              <a:gd name="connsiteY46" fmla="*/ 2708 h 3962"/>
              <a:gd name="connsiteX47" fmla="*/ 80 w 12653"/>
              <a:gd name="connsiteY47" fmla="*/ 2765 h 3962"/>
              <a:gd name="connsiteX48" fmla="*/ 17 w 12653"/>
              <a:gd name="connsiteY48" fmla="*/ 2765 h 3962"/>
              <a:gd name="connsiteX49" fmla="*/ 17 w 12653"/>
              <a:gd name="connsiteY49" fmla="*/ 2847 h 3962"/>
              <a:gd name="connsiteX50" fmla="*/ 102 w 12653"/>
              <a:gd name="connsiteY50" fmla="*/ 2847 h 3962"/>
              <a:gd name="connsiteX51" fmla="*/ 102 w 12653"/>
              <a:gd name="connsiteY51" fmla="*/ 2786 h 3962"/>
              <a:gd name="connsiteX52" fmla="*/ 132 w 12653"/>
              <a:gd name="connsiteY52" fmla="*/ 2786 h 3962"/>
              <a:gd name="connsiteX53" fmla="*/ 132 w 12653"/>
              <a:gd name="connsiteY53" fmla="*/ 2894 h 3962"/>
              <a:gd name="connsiteX54" fmla="*/ 2 w 12653"/>
              <a:gd name="connsiteY54" fmla="*/ 2894 h 3962"/>
              <a:gd name="connsiteX55" fmla="*/ 2 w 12653"/>
              <a:gd name="connsiteY55" fmla="*/ 3106 h 3962"/>
              <a:gd name="connsiteX56" fmla="*/ 82 w 12653"/>
              <a:gd name="connsiteY56" fmla="*/ 3106 h 3962"/>
              <a:gd name="connsiteX57" fmla="*/ 82 w 12653"/>
              <a:gd name="connsiteY57" fmla="*/ 3179 h 3962"/>
              <a:gd name="connsiteX58" fmla="*/ 0 w 12653"/>
              <a:gd name="connsiteY58" fmla="*/ 3179 h 3962"/>
              <a:gd name="connsiteX59" fmla="*/ 0 w 12653"/>
              <a:gd name="connsiteY59" fmla="*/ 3360 h 3962"/>
              <a:gd name="connsiteX60" fmla="*/ 184 w 12653"/>
              <a:gd name="connsiteY60" fmla="*/ 3360 h 3962"/>
              <a:gd name="connsiteX61" fmla="*/ 184 w 12653"/>
              <a:gd name="connsiteY61" fmla="*/ 3278 h 3962"/>
              <a:gd name="connsiteX62" fmla="*/ 240 w 12653"/>
              <a:gd name="connsiteY62" fmla="*/ 3278 h 3962"/>
              <a:gd name="connsiteX63" fmla="*/ 240 w 12653"/>
              <a:gd name="connsiteY63" fmla="*/ 3360 h 3962"/>
              <a:gd name="connsiteX64" fmla="*/ 451 w 12653"/>
              <a:gd name="connsiteY64" fmla="*/ 3360 h 3962"/>
              <a:gd name="connsiteX65" fmla="*/ 451 w 12653"/>
              <a:gd name="connsiteY65" fmla="*/ 3231 h 3962"/>
              <a:gd name="connsiteX66" fmla="*/ 561 w 12653"/>
              <a:gd name="connsiteY66" fmla="*/ 3231 h 3962"/>
              <a:gd name="connsiteX67" fmla="*/ 561 w 12653"/>
              <a:gd name="connsiteY67" fmla="*/ 3261 h 3962"/>
              <a:gd name="connsiteX68" fmla="*/ 499 w 12653"/>
              <a:gd name="connsiteY68" fmla="*/ 3261 h 3962"/>
              <a:gd name="connsiteX69" fmla="*/ 499 w 12653"/>
              <a:gd name="connsiteY69" fmla="*/ 3345 h 3962"/>
              <a:gd name="connsiteX70" fmla="*/ 583 w 12653"/>
              <a:gd name="connsiteY70" fmla="*/ 3345 h 3962"/>
              <a:gd name="connsiteX71" fmla="*/ 583 w 12653"/>
              <a:gd name="connsiteY71" fmla="*/ 3283 h 3962"/>
              <a:gd name="connsiteX72" fmla="*/ 637 w 12653"/>
              <a:gd name="connsiteY72" fmla="*/ 3283 h 3962"/>
              <a:gd name="connsiteX73" fmla="*/ 637 w 12653"/>
              <a:gd name="connsiteY73" fmla="*/ 3343 h 3962"/>
              <a:gd name="connsiteX74" fmla="*/ 12017 w 12653"/>
              <a:gd name="connsiteY74" fmla="*/ 3343 h 3962"/>
              <a:gd name="connsiteX75" fmla="*/ 12017 w 12653"/>
              <a:gd name="connsiteY75" fmla="*/ 3283 h 3962"/>
              <a:gd name="connsiteX76" fmla="*/ 12071 w 12653"/>
              <a:gd name="connsiteY76" fmla="*/ 3283 h 3962"/>
              <a:gd name="connsiteX77" fmla="*/ 12071 w 12653"/>
              <a:gd name="connsiteY77" fmla="*/ 3345 h 3962"/>
              <a:gd name="connsiteX78" fmla="*/ 12155 w 12653"/>
              <a:gd name="connsiteY78" fmla="*/ 3345 h 3962"/>
              <a:gd name="connsiteX79" fmla="*/ 12155 w 12653"/>
              <a:gd name="connsiteY79" fmla="*/ 3261 h 3962"/>
              <a:gd name="connsiteX80" fmla="*/ 12092 w 12653"/>
              <a:gd name="connsiteY80" fmla="*/ 3261 h 3962"/>
              <a:gd name="connsiteX81" fmla="*/ 12092 w 12653"/>
              <a:gd name="connsiteY81" fmla="*/ 3231 h 3962"/>
              <a:gd name="connsiteX82" fmla="*/ 12202 w 12653"/>
              <a:gd name="connsiteY82" fmla="*/ 3231 h 3962"/>
              <a:gd name="connsiteX83" fmla="*/ 12202 w 12653"/>
              <a:gd name="connsiteY83" fmla="*/ 3360 h 3962"/>
              <a:gd name="connsiteX84" fmla="*/ 12414 w 12653"/>
              <a:gd name="connsiteY84" fmla="*/ 3360 h 3962"/>
              <a:gd name="connsiteX85" fmla="*/ 12414 w 12653"/>
              <a:gd name="connsiteY85" fmla="*/ 3278 h 3962"/>
              <a:gd name="connsiteX86" fmla="*/ 12470 w 12653"/>
              <a:gd name="connsiteY86" fmla="*/ 3278 h 3962"/>
              <a:gd name="connsiteX87" fmla="*/ 12470 w 12653"/>
              <a:gd name="connsiteY87" fmla="*/ 3360 h 3962"/>
              <a:gd name="connsiteX88" fmla="*/ 12653 w 12653"/>
              <a:gd name="connsiteY88" fmla="*/ 3360 h 3962"/>
              <a:gd name="connsiteX89" fmla="*/ 12653 w 12653"/>
              <a:gd name="connsiteY89" fmla="*/ 3179 h 3962"/>
              <a:gd name="connsiteX90" fmla="*/ 12571 w 12653"/>
              <a:gd name="connsiteY90" fmla="*/ 3179 h 3962"/>
              <a:gd name="connsiteX91" fmla="*/ 12571 w 12653"/>
              <a:gd name="connsiteY91" fmla="*/ 3106 h 3962"/>
              <a:gd name="connsiteX92" fmla="*/ 12651 w 12653"/>
              <a:gd name="connsiteY92" fmla="*/ 3106 h 3962"/>
              <a:gd name="connsiteX93" fmla="*/ 12651 w 12653"/>
              <a:gd name="connsiteY93" fmla="*/ 2894 h 3962"/>
              <a:gd name="connsiteX94" fmla="*/ 12522 w 12653"/>
              <a:gd name="connsiteY94" fmla="*/ 2894 h 3962"/>
              <a:gd name="connsiteX95" fmla="*/ 12522 w 12653"/>
              <a:gd name="connsiteY95" fmla="*/ 2786 h 3962"/>
              <a:gd name="connsiteX96" fmla="*/ 12552 w 12653"/>
              <a:gd name="connsiteY96" fmla="*/ 2786 h 3962"/>
              <a:gd name="connsiteX97" fmla="*/ 12552 w 12653"/>
              <a:gd name="connsiteY97" fmla="*/ 2847 h 3962"/>
              <a:gd name="connsiteX98" fmla="*/ 12636 w 12653"/>
              <a:gd name="connsiteY98" fmla="*/ 2847 h 3962"/>
              <a:gd name="connsiteX99" fmla="*/ 12636 w 12653"/>
              <a:gd name="connsiteY99" fmla="*/ 2765 h 3962"/>
              <a:gd name="connsiteX100" fmla="*/ 12574 w 12653"/>
              <a:gd name="connsiteY100" fmla="*/ 2765 h 3962"/>
              <a:gd name="connsiteX101" fmla="*/ 12574 w 12653"/>
              <a:gd name="connsiteY101" fmla="*/ 2708 h 3962"/>
              <a:gd name="connsiteX102" fmla="*/ 12634 w 12653"/>
              <a:gd name="connsiteY102" fmla="*/ 2708 h 3962"/>
              <a:gd name="connsiteX103" fmla="*/ 12634 w 12653"/>
              <a:gd name="connsiteY103" fmla="*/ 652 h 3962"/>
              <a:gd name="connsiteX104" fmla="*/ 12574 w 12653"/>
              <a:gd name="connsiteY104" fmla="*/ 652 h 3962"/>
              <a:gd name="connsiteX105" fmla="*/ 12574 w 12653"/>
              <a:gd name="connsiteY105" fmla="*/ 596 h 3962"/>
              <a:gd name="connsiteX106" fmla="*/ 12636 w 12653"/>
              <a:gd name="connsiteY106" fmla="*/ 596 h 3962"/>
              <a:gd name="connsiteX107" fmla="*/ 12636 w 12653"/>
              <a:gd name="connsiteY107" fmla="*/ 514 h 3962"/>
              <a:gd name="connsiteX108" fmla="*/ 12552 w 12653"/>
              <a:gd name="connsiteY108" fmla="*/ 514 h 3962"/>
              <a:gd name="connsiteX109" fmla="*/ 12552 w 12653"/>
              <a:gd name="connsiteY109" fmla="*/ 575 h 3962"/>
              <a:gd name="connsiteX110" fmla="*/ 12522 w 12653"/>
              <a:gd name="connsiteY110" fmla="*/ 575 h 3962"/>
              <a:gd name="connsiteX111" fmla="*/ 12522 w 12653"/>
              <a:gd name="connsiteY111" fmla="*/ 467 h 3962"/>
              <a:gd name="connsiteX112" fmla="*/ 12651 w 12653"/>
              <a:gd name="connsiteY112" fmla="*/ 467 h 3962"/>
              <a:gd name="connsiteX113" fmla="*/ 12651 w 12653"/>
              <a:gd name="connsiteY113" fmla="*/ 255 h 3962"/>
              <a:gd name="connsiteX114" fmla="*/ 12571 w 12653"/>
              <a:gd name="connsiteY114" fmla="*/ 255 h 3962"/>
              <a:gd name="connsiteX115" fmla="*/ 12571 w 12653"/>
              <a:gd name="connsiteY115" fmla="*/ 182 h 3962"/>
              <a:gd name="connsiteX116" fmla="*/ 12653 w 12653"/>
              <a:gd name="connsiteY116" fmla="*/ 182 h 3962"/>
              <a:gd name="connsiteX117" fmla="*/ 561 w 12653"/>
              <a:gd name="connsiteY117" fmla="*/ 3283 h 3962"/>
              <a:gd name="connsiteX118" fmla="*/ 561 w 12653"/>
              <a:gd name="connsiteY118" fmla="*/ 3324 h 3962"/>
              <a:gd name="connsiteX119" fmla="*/ 520 w 12653"/>
              <a:gd name="connsiteY119" fmla="*/ 3324 h 3962"/>
              <a:gd name="connsiteX120" fmla="*/ 520 w 12653"/>
              <a:gd name="connsiteY120" fmla="*/ 3283 h 3962"/>
              <a:gd name="connsiteX121" fmla="*/ 561 w 12653"/>
              <a:gd name="connsiteY121" fmla="*/ 3283 h 3962"/>
              <a:gd name="connsiteX122" fmla="*/ 12092 w 12653"/>
              <a:gd name="connsiteY122" fmla="*/ 78 h 3962"/>
              <a:gd name="connsiteX123" fmla="*/ 12092 w 12653"/>
              <a:gd name="connsiteY123" fmla="*/ 37 h 3962"/>
              <a:gd name="connsiteX124" fmla="*/ 12133 w 12653"/>
              <a:gd name="connsiteY124" fmla="*/ 37 h 3962"/>
              <a:gd name="connsiteX125" fmla="*/ 12133 w 12653"/>
              <a:gd name="connsiteY125" fmla="*/ 78 h 3962"/>
              <a:gd name="connsiteX126" fmla="*/ 12092 w 12653"/>
              <a:gd name="connsiteY126" fmla="*/ 78 h 3962"/>
              <a:gd name="connsiteX127" fmla="*/ 12574 w 12653"/>
              <a:gd name="connsiteY127" fmla="*/ 2825 h 3962"/>
              <a:gd name="connsiteX128" fmla="*/ 12574 w 12653"/>
              <a:gd name="connsiteY128" fmla="*/ 2786 h 3962"/>
              <a:gd name="connsiteX129" fmla="*/ 12615 w 12653"/>
              <a:gd name="connsiteY129" fmla="*/ 2786 h 3962"/>
              <a:gd name="connsiteX130" fmla="*/ 12615 w 12653"/>
              <a:gd name="connsiteY130" fmla="*/ 2825 h 3962"/>
              <a:gd name="connsiteX131" fmla="*/ 12574 w 12653"/>
              <a:gd name="connsiteY131" fmla="*/ 2825 h 3962"/>
              <a:gd name="connsiteX132" fmla="*/ 12492 w 12653"/>
              <a:gd name="connsiteY132" fmla="*/ 3339 h 3962"/>
              <a:gd name="connsiteX133" fmla="*/ 12492 w 12653"/>
              <a:gd name="connsiteY133" fmla="*/ 3278 h 3962"/>
              <a:gd name="connsiteX134" fmla="*/ 12571 w 12653"/>
              <a:gd name="connsiteY134" fmla="*/ 3278 h 3962"/>
              <a:gd name="connsiteX135" fmla="*/ 12571 w 12653"/>
              <a:gd name="connsiteY135" fmla="*/ 3201 h 3962"/>
              <a:gd name="connsiteX136" fmla="*/ 12630 w 12653"/>
              <a:gd name="connsiteY136" fmla="*/ 3201 h 3962"/>
              <a:gd name="connsiteX137" fmla="*/ 12630 w 12653"/>
              <a:gd name="connsiteY137" fmla="*/ 3339 h 3962"/>
              <a:gd name="connsiteX138" fmla="*/ 12492 w 12653"/>
              <a:gd name="connsiteY138" fmla="*/ 3339 h 3962"/>
              <a:gd name="connsiteX139" fmla="*/ 12492 w 12653"/>
              <a:gd name="connsiteY139" fmla="*/ 3259 h 3962"/>
              <a:gd name="connsiteX140" fmla="*/ 12492 w 12653"/>
              <a:gd name="connsiteY140" fmla="*/ 3201 h 3962"/>
              <a:gd name="connsiteX141" fmla="*/ 12552 w 12653"/>
              <a:gd name="connsiteY141" fmla="*/ 3201 h 3962"/>
              <a:gd name="connsiteX142" fmla="*/ 12552 w 12653"/>
              <a:gd name="connsiteY142" fmla="*/ 3259 h 3962"/>
              <a:gd name="connsiteX143" fmla="*/ 12492 w 12653"/>
              <a:gd name="connsiteY143" fmla="*/ 3259 h 3962"/>
              <a:gd name="connsiteX144" fmla="*/ 12487 w 12653"/>
              <a:gd name="connsiteY144" fmla="*/ 3084 h 3962"/>
              <a:gd name="connsiteX145" fmla="*/ 12487 w 12653"/>
              <a:gd name="connsiteY145" fmla="*/ 3021 h 3962"/>
              <a:gd name="connsiteX146" fmla="*/ 12552 w 12653"/>
              <a:gd name="connsiteY146" fmla="*/ 3021 h 3962"/>
              <a:gd name="connsiteX147" fmla="*/ 12552 w 12653"/>
              <a:gd name="connsiteY147" fmla="*/ 3084 h 3962"/>
              <a:gd name="connsiteX148" fmla="*/ 12487 w 12653"/>
              <a:gd name="connsiteY148" fmla="*/ 3084 h 3962"/>
              <a:gd name="connsiteX149" fmla="*/ 12552 w 12653"/>
              <a:gd name="connsiteY149" fmla="*/ 3106 h 3962"/>
              <a:gd name="connsiteX150" fmla="*/ 12552 w 12653"/>
              <a:gd name="connsiteY150" fmla="*/ 3177 h 3962"/>
              <a:gd name="connsiteX151" fmla="*/ 12487 w 12653"/>
              <a:gd name="connsiteY151" fmla="*/ 3177 h 3962"/>
              <a:gd name="connsiteX152" fmla="*/ 12487 w 12653"/>
              <a:gd name="connsiteY152" fmla="*/ 3106 h 3962"/>
              <a:gd name="connsiteX153" fmla="*/ 12552 w 12653"/>
              <a:gd name="connsiteY153" fmla="*/ 3106 h 3962"/>
              <a:gd name="connsiteX154" fmla="*/ 12470 w 12653"/>
              <a:gd name="connsiteY154" fmla="*/ 3196 h 3962"/>
              <a:gd name="connsiteX155" fmla="*/ 12470 w 12653"/>
              <a:gd name="connsiteY155" fmla="*/ 3259 h 3962"/>
              <a:gd name="connsiteX156" fmla="*/ 12414 w 12653"/>
              <a:gd name="connsiteY156" fmla="*/ 3259 h 3962"/>
              <a:gd name="connsiteX157" fmla="*/ 12414 w 12653"/>
              <a:gd name="connsiteY157" fmla="*/ 3196 h 3962"/>
              <a:gd name="connsiteX158" fmla="*/ 12470 w 12653"/>
              <a:gd name="connsiteY158" fmla="*/ 3196 h 3962"/>
              <a:gd name="connsiteX159" fmla="*/ 12470 w 12653"/>
              <a:gd name="connsiteY159" fmla="*/ 3106 h 3962"/>
              <a:gd name="connsiteX160" fmla="*/ 12470 w 12653"/>
              <a:gd name="connsiteY160" fmla="*/ 3177 h 3962"/>
              <a:gd name="connsiteX161" fmla="*/ 12414 w 12653"/>
              <a:gd name="connsiteY161" fmla="*/ 3177 h 3962"/>
              <a:gd name="connsiteX162" fmla="*/ 12414 w 12653"/>
              <a:gd name="connsiteY162" fmla="*/ 3106 h 3962"/>
              <a:gd name="connsiteX163" fmla="*/ 12470 w 12653"/>
              <a:gd name="connsiteY163" fmla="*/ 3106 h 3962"/>
              <a:gd name="connsiteX164" fmla="*/ 12092 w 12653"/>
              <a:gd name="connsiteY164" fmla="*/ 3324 h 3962"/>
              <a:gd name="connsiteX165" fmla="*/ 12092 w 12653"/>
              <a:gd name="connsiteY165" fmla="*/ 3283 h 3962"/>
              <a:gd name="connsiteX166" fmla="*/ 12133 w 12653"/>
              <a:gd name="connsiteY166" fmla="*/ 3283 h 3962"/>
              <a:gd name="connsiteX167" fmla="*/ 12133 w 12653"/>
              <a:gd name="connsiteY167" fmla="*/ 3324 h 3962"/>
              <a:gd name="connsiteX168" fmla="*/ 12092 w 12653"/>
              <a:gd name="connsiteY168" fmla="*/ 3324 h 3962"/>
              <a:gd name="connsiteX169" fmla="*/ 240 w 12653"/>
              <a:gd name="connsiteY169" fmla="*/ 3196 h 3962"/>
              <a:gd name="connsiteX170" fmla="*/ 240 w 12653"/>
              <a:gd name="connsiteY170" fmla="*/ 3259 h 3962"/>
              <a:gd name="connsiteX171" fmla="*/ 184 w 12653"/>
              <a:gd name="connsiteY171" fmla="*/ 3259 h 3962"/>
              <a:gd name="connsiteX172" fmla="*/ 184 w 12653"/>
              <a:gd name="connsiteY172" fmla="*/ 3196 h 3962"/>
              <a:gd name="connsiteX173" fmla="*/ 240 w 12653"/>
              <a:gd name="connsiteY173" fmla="*/ 3196 h 3962"/>
              <a:gd name="connsiteX174" fmla="*/ 240 w 12653"/>
              <a:gd name="connsiteY174" fmla="*/ 3106 h 3962"/>
              <a:gd name="connsiteX175" fmla="*/ 240 w 12653"/>
              <a:gd name="connsiteY175" fmla="*/ 3177 h 3962"/>
              <a:gd name="connsiteX176" fmla="*/ 184 w 12653"/>
              <a:gd name="connsiteY176" fmla="*/ 3177 h 3962"/>
              <a:gd name="connsiteX177" fmla="*/ 184 w 12653"/>
              <a:gd name="connsiteY177" fmla="*/ 3106 h 3962"/>
              <a:gd name="connsiteX178" fmla="*/ 240 w 12653"/>
              <a:gd name="connsiteY178" fmla="*/ 3106 h 3962"/>
              <a:gd name="connsiteX179" fmla="*/ 102 w 12653"/>
              <a:gd name="connsiteY179" fmla="*/ 3084 h 3962"/>
              <a:gd name="connsiteX180" fmla="*/ 102 w 12653"/>
              <a:gd name="connsiteY180" fmla="*/ 3021 h 3962"/>
              <a:gd name="connsiteX181" fmla="*/ 166 w 12653"/>
              <a:gd name="connsiteY181" fmla="*/ 3021 h 3962"/>
              <a:gd name="connsiteX182" fmla="*/ 166 w 12653"/>
              <a:gd name="connsiteY182" fmla="*/ 3084 h 3962"/>
              <a:gd name="connsiteX183" fmla="*/ 102 w 12653"/>
              <a:gd name="connsiteY183" fmla="*/ 3084 h 3962"/>
              <a:gd name="connsiteX184" fmla="*/ 102 w 12653"/>
              <a:gd name="connsiteY184" fmla="*/ 3177 h 3962"/>
              <a:gd name="connsiteX185" fmla="*/ 102 w 12653"/>
              <a:gd name="connsiteY185" fmla="*/ 3106 h 3962"/>
              <a:gd name="connsiteX186" fmla="*/ 166 w 12653"/>
              <a:gd name="connsiteY186" fmla="*/ 3106 h 3962"/>
              <a:gd name="connsiteX187" fmla="*/ 166 w 12653"/>
              <a:gd name="connsiteY187" fmla="*/ 3177 h 3962"/>
              <a:gd name="connsiteX188" fmla="*/ 102 w 12653"/>
              <a:gd name="connsiteY188" fmla="*/ 3177 h 3962"/>
              <a:gd name="connsiteX189" fmla="*/ 102 w 12653"/>
              <a:gd name="connsiteY189" fmla="*/ 3259 h 3962"/>
              <a:gd name="connsiteX190" fmla="*/ 102 w 12653"/>
              <a:gd name="connsiteY190" fmla="*/ 3201 h 3962"/>
              <a:gd name="connsiteX191" fmla="*/ 162 w 12653"/>
              <a:gd name="connsiteY191" fmla="*/ 3201 h 3962"/>
              <a:gd name="connsiteX192" fmla="*/ 162 w 12653"/>
              <a:gd name="connsiteY192" fmla="*/ 3259 h 3962"/>
              <a:gd name="connsiteX193" fmla="*/ 102 w 12653"/>
              <a:gd name="connsiteY193" fmla="*/ 3259 h 3962"/>
              <a:gd name="connsiteX194" fmla="*/ 162 w 12653"/>
              <a:gd name="connsiteY194" fmla="*/ 3278 h 3962"/>
              <a:gd name="connsiteX195" fmla="*/ 162 w 12653"/>
              <a:gd name="connsiteY195" fmla="*/ 3339 h 3962"/>
              <a:gd name="connsiteX196" fmla="*/ 24 w 12653"/>
              <a:gd name="connsiteY196" fmla="*/ 3339 h 3962"/>
              <a:gd name="connsiteX197" fmla="*/ 24 w 12653"/>
              <a:gd name="connsiteY197" fmla="*/ 3201 h 3962"/>
              <a:gd name="connsiteX198" fmla="*/ 82 w 12653"/>
              <a:gd name="connsiteY198" fmla="*/ 3201 h 3962"/>
              <a:gd name="connsiteX199" fmla="*/ 82 w 12653"/>
              <a:gd name="connsiteY199" fmla="*/ 3278 h 3962"/>
              <a:gd name="connsiteX200" fmla="*/ 162 w 12653"/>
              <a:gd name="connsiteY200" fmla="*/ 3278 h 3962"/>
              <a:gd name="connsiteX201" fmla="*/ 80 w 12653"/>
              <a:gd name="connsiteY201" fmla="*/ 536 h 3962"/>
              <a:gd name="connsiteX202" fmla="*/ 80 w 12653"/>
              <a:gd name="connsiteY202" fmla="*/ 575 h 3962"/>
              <a:gd name="connsiteX203" fmla="*/ 39 w 12653"/>
              <a:gd name="connsiteY203" fmla="*/ 575 h 3962"/>
              <a:gd name="connsiteX204" fmla="*/ 39 w 12653"/>
              <a:gd name="connsiteY204" fmla="*/ 536 h 3962"/>
              <a:gd name="connsiteX205" fmla="*/ 80 w 12653"/>
              <a:gd name="connsiteY205" fmla="*/ 536 h 3962"/>
              <a:gd name="connsiteX206" fmla="*/ 162 w 12653"/>
              <a:gd name="connsiteY206" fmla="*/ 22 h 3962"/>
              <a:gd name="connsiteX207" fmla="*/ 162 w 12653"/>
              <a:gd name="connsiteY207" fmla="*/ 82 h 3962"/>
              <a:gd name="connsiteX208" fmla="*/ 82 w 12653"/>
              <a:gd name="connsiteY208" fmla="*/ 82 h 3962"/>
              <a:gd name="connsiteX209" fmla="*/ 82 w 12653"/>
              <a:gd name="connsiteY209" fmla="*/ 160 h 3962"/>
              <a:gd name="connsiteX210" fmla="*/ 24 w 12653"/>
              <a:gd name="connsiteY210" fmla="*/ 160 h 3962"/>
              <a:gd name="connsiteX211" fmla="*/ 24 w 12653"/>
              <a:gd name="connsiteY211" fmla="*/ 22 h 3962"/>
              <a:gd name="connsiteX212" fmla="*/ 162 w 12653"/>
              <a:gd name="connsiteY212" fmla="*/ 22 h 3962"/>
              <a:gd name="connsiteX213" fmla="*/ 162 w 12653"/>
              <a:gd name="connsiteY213" fmla="*/ 102 h 3962"/>
              <a:gd name="connsiteX214" fmla="*/ 162 w 12653"/>
              <a:gd name="connsiteY214" fmla="*/ 160 h 3962"/>
              <a:gd name="connsiteX215" fmla="*/ 102 w 12653"/>
              <a:gd name="connsiteY215" fmla="*/ 160 h 3962"/>
              <a:gd name="connsiteX216" fmla="*/ 102 w 12653"/>
              <a:gd name="connsiteY216" fmla="*/ 102 h 3962"/>
              <a:gd name="connsiteX217" fmla="*/ 162 w 12653"/>
              <a:gd name="connsiteY217" fmla="*/ 102 h 3962"/>
              <a:gd name="connsiteX218" fmla="*/ 166 w 12653"/>
              <a:gd name="connsiteY218" fmla="*/ 277 h 3962"/>
              <a:gd name="connsiteX219" fmla="*/ 166 w 12653"/>
              <a:gd name="connsiteY219" fmla="*/ 339 h 3962"/>
              <a:gd name="connsiteX220" fmla="*/ 102 w 12653"/>
              <a:gd name="connsiteY220" fmla="*/ 339 h 3962"/>
              <a:gd name="connsiteX221" fmla="*/ 102 w 12653"/>
              <a:gd name="connsiteY221" fmla="*/ 277 h 3962"/>
              <a:gd name="connsiteX222" fmla="*/ 166 w 12653"/>
              <a:gd name="connsiteY222" fmla="*/ 277 h 3962"/>
              <a:gd name="connsiteX223" fmla="*/ 102 w 12653"/>
              <a:gd name="connsiteY223" fmla="*/ 255 h 3962"/>
              <a:gd name="connsiteX224" fmla="*/ 102 w 12653"/>
              <a:gd name="connsiteY224" fmla="*/ 184 h 3962"/>
              <a:gd name="connsiteX225" fmla="*/ 166 w 12653"/>
              <a:gd name="connsiteY225" fmla="*/ 184 h 3962"/>
              <a:gd name="connsiteX226" fmla="*/ 166 w 12653"/>
              <a:gd name="connsiteY226" fmla="*/ 255 h 3962"/>
              <a:gd name="connsiteX227" fmla="*/ 102 w 12653"/>
              <a:gd name="connsiteY227" fmla="*/ 255 h 3962"/>
              <a:gd name="connsiteX228" fmla="*/ 184 w 12653"/>
              <a:gd name="connsiteY228" fmla="*/ 255 h 3962"/>
              <a:gd name="connsiteX229" fmla="*/ 184 w 12653"/>
              <a:gd name="connsiteY229" fmla="*/ 184 h 3962"/>
              <a:gd name="connsiteX230" fmla="*/ 240 w 12653"/>
              <a:gd name="connsiteY230" fmla="*/ 184 h 3962"/>
              <a:gd name="connsiteX231" fmla="*/ 240 w 12653"/>
              <a:gd name="connsiteY231" fmla="*/ 255 h 3962"/>
              <a:gd name="connsiteX232" fmla="*/ 184 w 12653"/>
              <a:gd name="connsiteY232" fmla="*/ 255 h 3962"/>
              <a:gd name="connsiteX233" fmla="*/ 184 w 12653"/>
              <a:gd name="connsiteY233" fmla="*/ 164 h 3962"/>
              <a:gd name="connsiteX234" fmla="*/ 184 w 12653"/>
              <a:gd name="connsiteY234" fmla="*/ 102 h 3962"/>
              <a:gd name="connsiteX235" fmla="*/ 240 w 12653"/>
              <a:gd name="connsiteY235" fmla="*/ 102 h 3962"/>
              <a:gd name="connsiteX236" fmla="*/ 240 w 12653"/>
              <a:gd name="connsiteY236" fmla="*/ 164 h 3962"/>
              <a:gd name="connsiteX237" fmla="*/ 184 w 12653"/>
              <a:gd name="connsiteY237" fmla="*/ 164 h 3962"/>
              <a:gd name="connsiteX238" fmla="*/ 561 w 12653"/>
              <a:gd name="connsiteY238" fmla="*/ 37 h 3962"/>
              <a:gd name="connsiteX239" fmla="*/ 561 w 12653"/>
              <a:gd name="connsiteY239" fmla="*/ 78 h 3962"/>
              <a:gd name="connsiteX240" fmla="*/ 520 w 12653"/>
              <a:gd name="connsiteY240" fmla="*/ 78 h 3962"/>
              <a:gd name="connsiteX241" fmla="*/ 520 w 12653"/>
              <a:gd name="connsiteY241" fmla="*/ 37 h 3962"/>
              <a:gd name="connsiteX242" fmla="*/ 561 w 12653"/>
              <a:gd name="connsiteY242" fmla="*/ 37 h 3962"/>
              <a:gd name="connsiteX243" fmla="*/ 12414 w 12653"/>
              <a:gd name="connsiteY243" fmla="*/ 164 h 3962"/>
              <a:gd name="connsiteX244" fmla="*/ 12414 w 12653"/>
              <a:gd name="connsiteY244" fmla="*/ 102 h 3962"/>
              <a:gd name="connsiteX245" fmla="*/ 12470 w 12653"/>
              <a:gd name="connsiteY245" fmla="*/ 102 h 3962"/>
              <a:gd name="connsiteX246" fmla="*/ 12470 w 12653"/>
              <a:gd name="connsiteY246" fmla="*/ 164 h 3962"/>
              <a:gd name="connsiteX247" fmla="*/ 12414 w 12653"/>
              <a:gd name="connsiteY247" fmla="*/ 164 h 3962"/>
              <a:gd name="connsiteX248" fmla="*/ 12414 w 12653"/>
              <a:gd name="connsiteY248" fmla="*/ 255 h 3962"/>
              <a:gd name="connsiteX249" fmla="*/ 12414 w 12653"/>
              <a:gd name="connsiteY249" fmla="*/ 184 h 3962"/>
              <a:gd name="connsiteX250" fmla="*/ 12470 w 12653"/>
              <a:gd name="connsiteY250" fmla="*/ 184 h 3962"/>
              <a:gd name="connsiteX251" fmla="*/ 12470 w 12653"/>
              <a:gd name="connsiteY251" fmla="*/ 255 h 3962"/>
              <a:gd name="connsiteX252" fmla="*/ 12414 w 12653"/>
              <a:gd name="connsiteY252" fmla="*/ 255 h 3962"/>
              <a:gd name="connsiteX253" fmla="*/ 12552 w 12653"/>
              <a:gd name="connsiteY253" fmla="*/ 596 h 3962"/>
              <a:gd name="connsiteX254" fmla="*/ 12552 w 12653"/>
              <a:gd name="connsiteY254" fmla="*/ 674 h 3962"/>
              <a:gd name="connsiteX255" fmla="*/ 12612 w 12653"/>
              <a:gd name="connsiteY255" fmla="*/ 674 h 3962"/>
              <a:gd name="connsiteX256" fmla="*/ 12612 w 12653"/>
              <a:gd name="connsiteY256" fmla="*/ 2687 h 3962"/>
              <a:gd name="connsiteX257" fmla="*/ 12552 w 12653"/>
              <a:gd name="connsiteY257" fmla="*/ 2687 h 3962"/>
              <a:gd name="connsiteX258" fmla="*/ 12552 w 12653"/>
              <a:gd name="connsiteY258" fmla="*/ 2765 h 3962"/>
              <a:gd name="connsiteX259" fmla="*/ 12500 w 12653"/>
              <a:gd name="connsiteY259" fmla="*/ 2765 h 3962"/>
              <a:gd name="connsiteX260" fmla="*/ 12500 w 12653"/>
              <a:gd name="connsiteY260" fmla="*/ 2916 h 3962"/>
              <a:gd name="connsiteX261" fmla="*/ 12628 w 12653"/>
              <a:gd name="connsiteY261" fmla="*/ 2916 h 3962"/>
              <a:gd name="connsiteX262" fmla="*/ 12628 w 12653"/>
              <a:gd name="connsiteY262" fmla="*/ 3084 h 3962"/>
              <a:gd name="connsiteX263" fmla="*/ 12571 w 12653"/>
              <a:gd name="connsiteY263" fmla="*/ 3084 h 3962"/>
              <a:gd name="connsiteX264" fmla="*/ 12571 w 12653"/>
              <a:gd name="connsiteY264" fmla="*/ 3002 h 3962"/>
              <a:gd name="connsiteX265" fmla="*/ 12470 w 12653"/>
              <a:gd name="connsiteY265" fmla="*/ 3002 h 3962"/>
              <a:gd name="connsiteX266" fmla="*/ 12470 w 12653"/>
              <a:gd name="connsiteY266" fmla="*/ 3084 h 3962"/>
              <a:gd name="connsiteX267" fmla="*/ 12392 w 12653"/>
              <a:gd name="connsiteY267" fmla="*/ 3084 h 3962"/>
              <a:gd name="connsiteX268" fmla="*/ 12392 w 12653"/>
              <a:gd name="connsiteY268" fmla="*/ 3177 h 3962"/>
              <a:gd name="connsiteX269" fmla="*/ 12300 w 12653"/>
              <a:gd name="connsiteY269" fmla="*/ 3177 h 3962"/>
              <a:gd name="connsiteX270" fmla="*/ 12300 w 12653"/>
              <a:gd name="connsiteY270" fmla="*/ 3278 h 3962"/>
              <a:gd name="connsiteX271" fmla="*/ 12392 w 12653"/>
              <a:gd name="connsiteY271" fmla="*/ 3278 h 3962"/>
              <a:gd name="connsiteX272" fmla="*/ 12392 w 12653"/>
              <a:gd name="connsiteY272" fmla="*/ 3337 h 3962"/>
              <a:gd name="connsiteX273" fmla="*/ 12224 w 12653"/>
              <a:gd name="connsiteY273" fmla="*/ 3337 h 3962"/>
              <a:gd name="connsiteX274" fmla="*/ 12224 w 12653"/>
              <a:gd name="connsiteY274" fmla="*/ 3209 h 3962"/>
              <a:gd name="connsiteX275" fmla="*/ 12071 w 12653"/>
              <a:gd name="connsiteY275" fmla="*/ 3209 h 3962"/>
              <a:gd name="connsiteX276" fmla="*/ 12071 w 12653"/>
              <a:gd name="connsiteY276" fmla="*/ 3261 h 3962"/>
              <a:gd name="connsiteX277" fmla="*/ 11995 w 12653"/>
              <a:gd name="connsiteY277" fmla="*/ 3261 h 3962"/>
              <a:gd name="connsiteX278" fmla="*/ 11995 w 12653"/>
              <a:gd name="connsiteY278" fmla="*/ 3322 h 3962"/>
              <a:gd name="connsiteX279" fmla="*/ 658 w 12653"/>
              <a:gd name="connsiteY279" fmla="*/ 3322 h 3962"/>
              <a:gd name="connsiteX280" fmla="*/ 658 w 12653"/>
              <a:gd name="connsiteY280" fmla="*/ 3261 h 3962"/>
              <a:gd name="connsiteX281" fmla="*/ 583 w 12653"/>
              <a:gd name="connsiteY281" fmla="*/ 3261 h 3962"/>
              <a:gd name="connsiteX282" fmla="*/ 583 w 12653"/>
              <a:gd name="connsiteY282" fmla="*/ 3209 h 3962"/>
              <a:gd name="connsiteX283" fmla="*/ 430 w 12653"/>
              <a:gd name="connsiteY283" fmla="*/ 3209 h 3962"/>
              <a:gd name="connsiteX284" fmla="*/ 430 w 12653"/>
              <a:gd name="connsiteY284" fmla="*/ 3337 h 3962"/>
              <a:gd name="connsiteX285" fmla="*/ 261 w 12653"/>
              <a:gd name="connsiteY285" fmla="*/ 3337 h 3962"/>
              <a:gd name="connsiteX286" fmla="*/ 261 w 12653"/>
              <a:gd name="connsiteY286" fmla="*/ 3278 h 3962"/>
              <a:gd name="connsiteX287" fmla="*/ 354 w 12653"/>
              <a:gd name="connsiteY287" fmla="*/ 3278 h 3962"/>
              <a:gd name="connsiteX288" fmla="*/ 354 w 12653"/>
              <a:gd name="connsiteY288" fmla="*/ 3880 h 3962"/>
              <a:gd name="connsiteX289" fmla="*/ 261 w 12653"/>
              <a:gd name="connsiteY289" fmla="*/ 3880 h 3962"/>
              <a:gd name="connsiteX290" fmla="*/ 261 w 12653"/>
              <a:gd name="connsiteY290" fmla="*/ 3787 h 3962"/>
              <a:gd name="connsiteX291" fmla="*/ 184 w 12653"/>
              <a:gd name="connsiteY291" fmla="*/ 3787 h 3962"/>
              <a:gd name="connsiteX292" fmla="*/ 184 w 12653"/>
              <a:gd name="connsiteY292" fmla="*/ 3705 h 3962"/>
              <a:gd name="connsiteX293" fmla="*/ 82 w 12653"/>
              <a:gd name="connsiteY293" fmla="*/ 3705 h 3962"/>
              <a:gd name="connsiteX294" fmla="*/ 82 w 12653"/>
              <a:gd name="connsiteY294" fmla="*/ 3787 h 3962"/>
              <a:gd name="connsiteX295" fmla="*/ 26 w 12653"/>
              <a:gd name="connsiteY295" fmla="*/ 3787 h 3962"/>
              <a:gd name="connsiteX296" fmla="*/ 26 w 12653"/>
              <a:gd name="connsiteY296" fmla="*/ 3619 h 3962"/>
              <a:gd name="connsiteX297" fmla="*/ 153 w 12653"/>
              <a:gd name="connsiteY297" fmla="*/ 3619 h 3962"/>
              <a:gd name="connsiteX298" fmla="*/ 153 w 12653"/>
              <a:gd name="connsiteY298" fmla="*/ 3468 h 3962"/>
              <a:gd name="connsiteX299" fmla="*/ 102 w 12653"/>
              <a:gd name="connsiteY299" fmla="*/ 3468 h 3962"/>
              <a:gd name="connsiteX300" fmla="*/ 102 w 12653"/>
              <a:gd name="connsiteY300" fmla="*/ 3390 h 3962"/>
              <a:gd name="connsiteX301" fmla="*/ 41 w 12653"/>
              <a:gd name="connsiteY301" fmla="*/ 3390 h 3962"/>
              <a:gd name="connsiteX302" fmla="*/ 41 w 12653"/>
              <a:gd name="connsiteY302" fmla="*/ 674 h 3962"/>
              <a:gd name="connsiteX303" fmla="*/ 102 w 12653"/>
              <a:gd name="connsiteY303" fmla="*/ 674 h 3962"/>
              <a:gd name="connsiteX304" fmla="*/ 102 w 12653"/>
              <a:gd name="connsiteY304" fmla="*/ 596 h 3962"/>
              <a:gd name="connsiteX305" fmla="*/ 153 w 12653"/>
              <a:gd name="connsiteY305" fmla="*/ 596 h 3962"/>
              <a:gd name="connsiteX306" fmla="*/ 153 w 12653"/>
              <a:gd name="connsiteY306" fmla="*/ 445 h 3962"/>
              <a:gd name="connsiteX307" fmla="*/ 26 w 12653"/>
              <a:gd name="connsiteY307" fmla="*/ 445 h 3962"/>
              <a:gd name="connsiteX308" fmla="*/ 26 w 12653"/>
              <a:gd name="connsiteY308" fmla="*/ 277 h 3962"/>
              <a:gd name="connsiteX309" fmla="*/ 82 w 12653"/>
              <a:gd name="connsiteY309" fmla="*/ 277 h 3962"/>
              <a:gd name="connsiteX310" fmla="*/ 82 w 12653"/>
              <a:gd name="connsiteY310" fmla="*/ 359 h 3962"/>
              <a:gd name="connsiteX311" fmla="*/ 184 w 12653"/>
              <a:gd name="connsiteY311" fmla="*/ 359 h 3962"/>
              <a:gd name="connsiteX312" fmla="*/ 184 w 12653"/>
              <a:gd name="connsiteY312" fmla="*/ 277 h 3962"/>
              <a:gd name="connsiteX313" fmla="*/ 261 w 12653"/>
              <a:gd name="connsiteY313" fmla="*/ 277 h 3962"/>
              <a:gd name="connsiteX314" fmla="*/ 261 w 12653"/>
              <a:gd name="connsiteY314" fmla="*/ 184 h 3962"/>
              <a:gd name="connsiteX315" fmla="*/ 354 w 12653"/>
              <a:gd name="connsiteY315" fmla="*/ 184 h 3962"/>
              <a:gd name="connsiteX316" fmla="*/ 354 w 12653"/>
              <a:gd name="connsiteY316" fmla="*/ 82 h 3962"/>
              <a:gd name="connsiteX317" fmla="*/ 261 w 12653"/>
              <a:gd name="connsiteY317" fmla="*/ 82 h 3962"/>
              <a:gd name="connsiteX318" fmla="*/ 261 w 12653"/>
              <a:gd name="connsiteY318" fmla="*/ 24 h 3962"/>
              <a:gd name="connsiteX319" fmla="*/ 430 w 12653"/>
              <a:gd name="connsiteY319" fmla="*/ 24 h 3962"/>
              <a:gd name="connsiteX320" fmla="*/ 430 w 12653"/>
              <a:gd name="connsiteY320" fmla="*/ 151 h 3962"/>
              <a:gd name="connsiteX321" fmla="*/ 583 w 12653"/>
              <a:gd name="connsiteY321" fmla="*/ 151 h 3962"/>
              <a:gd name="connsiteX322" fmla="*/ 583 w 12653"/>
              <a:gd name="connsiteY322" fmla="*/ 100 h 3962"/>
              <a:gd name="connsiteX323" fmla="*/ 658 w 12653"/>
              <a:gd name="connsiteY323" fmla="*/ 100 h 3962"/>
              <a:gd name="connsiteX324" fmla="*/ 658 w 12653"/>
              <a:gd name="connsiteY324" fmla="*/ 39 h 3962"/>
              <a:gd name="connsiteX325" fmla="*/ 11995 w 12653"/>
              <a:gd name="connsiteY325" fmla="*/ 39 h 3962"/>
              <a:gd name="connsiteX326" fmla="*/ 11995 w 12653"/>
              <a:gd name="connsiteY326" fmla="*/ 100 h 3962"/>
              <a:gd name="connsiteX327" fmla="*/ 12071 w 12653"/>
              <a:gd name="connsiteY327" fmla="*/ 100 h 3962"/>
              <a:gd name="connsiteX328" fmla="*/ 12071 w 12653"/>
              <a:gd name="connsiteY328" fmla="*/ 151 h 3962"/>
              <a:gd name="connsiteX329" fmla="*/ 12224 w 12653"/>
              <a:gd name="connsiteY329" fmla="*/ 151 h 3962"/>
              <a:gd name="connsiteX330" fmla="*/ 12224 w 12653"/>
              <a:gd name="connsiteY330" fmla="*/ 24 h 3962"/>
              <a:gd name="connsiteX331" fmla="*/ 12392 w 12653"/>
              <a:gd name="connsiteY331" fmla="*/ 24 h 3962"/>
              <a:gd name="connsiteX332" fmla="*/ 12392 w 12653"/>
              <a:gd name="connsiteY332" fmla="*/ 82 h 3962"/>
              <a:gd name="connsiteX333" fmla="*/ 12300 w 12653"/>
              <a:gd name="connsiteY333" fmla="*/ 82 h 3962"/>
              <a:gd name="connsiteX334" fmla="*/ 12300 w 12653"/>
              <a:gd name="connsiteY334" fmla="*/ 184 h 3962"/>
              <a:gd name="connsiteX335" fmla="*/ 12392 w 12653"/>
              <a:gd name="connsiteY335" fmla="*/ 184 h 3962"/>
              <a:gd name="connsiteX336" fmla="*/ 12392 w 12653"/>
              <a:gd name="connsiteY336" fmla="*/ 277 h 3962"/>
              <a:gd name="connsiteX337" fmla="*/ 12470 w 12653"/>
              <a:gd name="connsiteY337" fmla="*/ 277 h 3962"/>
              <a:gd name="connsiteX338" fmla="*/ 12470 w 12653"/>
              <a:gd name="connsiteY338" fmla="*/ 359 h 3962"/>
              <a:gd name="connsiteX339" fmla="*/ 12571 w 12653"/>
              <a:gd name="connsiteY339" fmla="*/ 359 h 3962"/>
              <a:gd name="connsiteX340" fmla="*/ 12571 w 12653"/>
              <a:gd name="connsiteY340" fmla="*/ 277 h 3962"/>
              <a:gd name="connsiteX341" fmla="*/ 12628 w 12653"/>
              <a:gd name="connsiteY341" fmla="*/ 277 h 3962"/>
              <a:gd name="connsiteX342" fmla="*/ 12628 w 12653"/>
              <a:gd name="connsiteY342" fmla="*/ 445 h 3962"/>
              <a:gd name="connsiteX343" fmla="*/ 12500 w 12653"/>
              <a:gd name="connsiteY343" fmla="*/ 445 h 3962"/>
              <a:gd name="connsiteX344" fmla="*/ 12500 w 12653"/>
              <a:gd name="connsiteY344" fmla="*/ 596 h 3962"/>
              <a:gd name="connsiteX345" fmla="*/ 12552 w 12653"/>
              <a:gd name="connsiteY345" fmla="*/ 596 h 3962"/>
              <a:gd name="connsiteX346" fmla="*/ 261 w 12653"/>
              <a:gd name="connsiteY346" fmla="*/ 3962 h 3962"/>
              <a:gd name="connsiteX347" fmla="*/ 261 w 12653"/>
              <a:gd name="connsiteY347" fmla="*/ 3899 h 3962"/>
              <a:gd name="connsiteX348" fmla="*/ 335 w 12653"/>
              <a:gd name="connsiteY348" fmla="*/ 3899 h 3962"/>
              <a:gd name="connsiteX349" fmla="*/ 335 w 12653"/>
              <a:gd name="connsiteY349" fmla="*/ 3962 h 3962"/>
              <a:gd name="connsiteX350" fmla="*/ 261 w 12653"/>
              <a:gd name="connsiteY350" fmla="*/ 3962 h 3962"/>
              <a:gd name="connsiteX351" fmla="*/ 261 w 12653"/>
              <a:gd name="connsiteY351" fmla="*/ 102 h 3962"/>
              <a:gd name="connsiteX352" fmla="*/ 335 w 12653"/>
              <a:gd name="connsiteY352" fmla="*/ 102 h 3962"/>
              <a:gd name="connsiteX353" fmla="*/ 335 w 12653"/>
              <a:gd name="connsiteY353" fmla="*/ 164 h 3962"/>
              <a:gd name="connsiteX354" fmla="*/ 261 w 12653"/>
              <a:gd name="connsiteY354" fmla="*/ 164 h 3962"/>
              <a:gd name="connsiteX355" fmla="*/ 261 w 12653"/>
              <a:gd name="connsiteY355" fmla="*/ 102 h 3962"/>
              <a:gd name="connsiteX356" fmla="*/ 12392 w 12653"/>
              <a:gd name="connsiteY356" fmla="*/ 102 h 3962"/>
              <a:gd name="connsiteX357" fmla="*/ 12392 w 12653"/>
              <a:gd name="connsiteY357" fmla="*/ 164 h 3962"/>
              <a:gd name="connsiteX358" fmla="*/ 12319 w 12653"/>
              <a:gd name="connsiteY358" fmla="*/ 164 h 3962"/>
              <a:gd name="connsiteX359" fmla="*/ 12319 w 12653"/>
              <a:gd name="connsiteY359" fmla="*/ 102 h 3962"/>
              <a:gd name="connsiteX360" fmla="*/ 12392 w 12653"/>
              <a:gd name="connsiteY360" fmla="*/ 102 h 3962"/>
              <a:gd name="connsiteX361" fmla="*/ 12392 w 12653"/>
              <a:gd name="connsiteY361" fmla="*/ 3899 h 3962"/>
              <a:gd name="connsiteX362" fmla="*/ 12392 w 12653"/>
              <a:gd name="connsiteY362" fmla="*/ 3962 h 3962"/>
              <a:gd name="connsiteX363" fmla="*/ 12319 w 12653"/>
              <a:gd name="connsiteY363" fmla="*/ 3962 h 3962"/>
              <a:gd name="connsiteX364" fmla="*/ 12319 w 12653"/>
              <a:gd name="connsiteY364" fmla="*/ 3899 h 3962"/>
              <a:gd name="connsiteX365" fmla="*/ 12392 w 12653"/>
              <a:gd name="connsiteY365" fmla="*/ 3899 h 3962"/>
              <a:gd name="connsiteX366" fmla="*/ 12552 w 12653"/>
              <a:gd name="connsiteY366" fmla="*/ 277 h 3962"/>
              <a:gd name="connsiteX367" fmla="*/ 12552 w 12653"/>
              <a:gd name="connsiteY367" fmla="*/ 339 h 3962"/>
              <a:gd name="connsiteX368" fmla="*/ 12487 w 12653"/>
              <a:gd name="connsiteY368" fmla="*/ 339 h 3962"/>
              <a:gd name="connsiteX369" fmla="*/ 12487 w 12653"/>
              <a:gd name="connsiteY369" fmla="*/ 277 h 3962"/>
              <a:gd name="connsiteX370" fmla="*/ 12552 w 12653"/>
              <a:gd name="connsiteY370" fmla="*/ 277 h 3962"/>
              <a:gd name="connsiteX371" fmla="*/ 12552 w 12653"/>
              <a:gd name="connsiteY371" fmla="*/ 184 h 3962"/>
              <a:gd name="connsiteX372" fmla="*/ 12552 w 12653"/>
              <a:gd name="connsiteY372" fmla="*/ 255 h 3962"/>
              <a:gd name="connsiteX373" fmla="*/ 12487 w 12653"/>
              <a:gd name="connsiteY373" fmla="*/ 255 h 3962"/>
              <a:gd name="connsiteX374" fmla="*/ 12487 w 12653"/>
              <a:gd name="connsiteY374" fmla="*/ 184 h 3962"/>
              <a:gd name="connsiteX375" fmla="*/ 12552 w 12653"/>
              <a:gd name="connsiteY375" fmla="*/ 184 h 3962"/>
              <a:gd name="connsiteX376" fmla="*/ 12552 w 12653"/>
              <a:gd name="connsiteY376" fmla="*/ 102 h 3962"/>
              <a:gd name="connsiteX377" fmla="*/ 12552 w 12653"/>
              <a:gd name="connsiteY377" fmla="*/ 160 h 3962"/>
              <a:gd name="connsiteX378" fmla="*/ 12492 w 12653"/>
              <a:gd name="connsiteY378" fmla="*/ 160 h 3962"/>
              <a:gd name="connsiteX379" fmla="*/ 12492 w 12653"/>
              <a:gd name="connsiteY379" fmla="*/ 102 h 3962"/>
              <a:gd name="connsiteX380" fmla="*/ 12552 w 12653"/>
              <a:gd name="connsiteY380" fmla="*/ 102 h 3962"/>
              <a:gd name="connsiteX381" fmla="*/ 12492 w 12653"/>
              <a:gd name="connsiteY381" fmla="*/ 82 h 3962"/>
              <a:gd name="connsiteX382" fmla="*/ 12492 w 12653"/>
              <a:gd name="connsiteY382" fmla="*/ 22 h 3962"/>
              <a:gd name="connsiteX383" fmla="*/ 12630 w 12653"/>
              <a:gd name="connsiteY383" fmla="*/ 22 h 3962"/>
              <a:gd name="connsiteX384" fmla="*/ 12630 w 12653"/>
              <a:gd name="connsiteY384" fmla="*/ 160 h 3962"/>
              <a:gd name="connsiteX385" fmla="*/ 12571 w 12653"/>
              <a:gd name="connsiteY385" fmla="*/ 160 h 3962"/>
              <a:gd name="connsiteX386" fmla="*/ 12571 w 12653"/>
              <a:gd name="connsiteY386" fmla="*/ 82 h 3962"/>
              <a:gd name="connsiteX387" fmla="*/ 12492 w 12653"/>
              <a:gd name="connsiteY387" fmla="*/ 82 h 3962"/>
              <a:gd name="connsiteX388" fmla="*/ 80 w 12653"/>
              <a:gd name="connsiteY388" fmla="*/ 3489 h 3962"/>
              <a:gd name="connsiteX389" fmla="*/ 80 w 12653"/>
              <a:gd name="connsiteY389" fmla="*/ 3528 h 3962"/>
              <a:gd name="connsiteX390" fmla="*/ 39 w 12653"/>
              <a:gd name="connsiteY390" fmla="*/ 3528 h 3962"/>
              <a:gd name="connsiteX391" fmla="*/ 39 w 12653"/>
              <a:gd name="connsiteY391" fmla="*/ 3489 h 3962"/>
              <a:gd name="connsiteX392" fmla="*/ 80 w 12653"/>
              <a:gd name="connsiteY392" fmla="*/ 3489 h 3962"/>
              <a:gd name="connsiteX393" fmla="*/ 12574 w 12653"/>
              <a:gd name="connsiteY393" fmla="*/ 575 h 3962"/>
              <a:gd name="connsiteX394" fmla="*/ 12574 w 12653"/>
              <a:gd name="connsiteY394" fmla="*/ 536 h 3962"/>
              <a:gd name="connsiteX395" fmla="*/ 12615 w 12653"/>
              <a:gd name="connsiteY395" fmla="*/ 536 h 3962"/>
              <a:gd name="connsiteX396" fmla="*/ 12615 w 12653"/>
              <a:gd name="connsiteY396" fmla="*/ 575 h 3962"/>
              <a:gd name="connsiteX397" fmla="*/ 12574 w 12653"/>
              <a:gd name="connsiteY397" fmla="*/ 575 h 3962"/>
              <a:gd name="connsiteX0" fmla="*/ 12653 w 12653"/>
              <a:gd name="connsiteY0" fmla="*/ 182 h 3962"/>
              <a:gd name="connsiteX1" fmla="*/ 12653 w 12653"/>
              <a:gd name="connsiteY1" fmla="*/ 0 h 3962"/>
              <a:gd name="connsiteX2" fmla="*/ 12470 w 12653"/>
              <a:gd name="connsiteY2" fmla="*/ 0 h 3962"/>
              <a:gd name="connsiteX3" fmla="*/ 12470 w 12653"/>
              <a:gd name="connsiteY3" fmla="*/ 82 h 3962"/>
              <a:gd name="connsiteX4" fmla="*/ 12414 w 12653"/>
              <a:gd name="connsiteY4" fmla="*/ 82 h 3962"/>
              <a:gd name="connsiteX5" fmla="*/ 12414 w 12653"/>
              <a:gd name="connsiteY5" fmla="*/ 0 h 3962"/>
              <a:gd name="connsiteX6" fmla="*/ 12202 w 12653"/>
              <a:gd name="connsiteY6" fmla="*/ 0 h 3962"/>
              <a:gd name="connsiteX7" fmla="*/ 12202 w 12653"/>
              <a:gd name="connsiteY7" fmla="*/ 130 h 3962"/>
              <a:gd name="connsiteX8" fmla="*/ 12092 w 12653"/>
              <a:gd name="connsiteY8" fmla="*/ 130 h 3962"/>
              <a:gd name="connsiteX9" fmla="*/ 12092 w 12653"/>
              <a:gd name="connsiteY9" fmla="*/ 100 h 3962"/>
              <a:gd name="connsiteX10" fmla="*/ 12155 w 12653"/>
              <a:gd name="connsiteY10" fmla="*/ 100 h 3962"/>
              <a:gd name="connsiteX11" fmla="*/ 12155 w 12653"/>
              <a:gd name="connsiteY11" fmla="*/ 15 h 3962"/>
              <a:gd name="connsiteX12" fmla="*/ 12071 w 12653"/>
              <a:gd name="connsiteY12" fmla="*/ 15 h 3962"/>
              <a:gd name="connsiteX13" fmla="*/ 12071 w 12653"/>
              <a:gd name="connsiteY13" fmla="*/ 78 h 3962"/>
              <a:gd name="connsiteX14" fmla="*/ 12017 w 12653"/>
              <a:gd name="connsiteY14" fmla="*/ 78 h 3962"/>
              <a:gd name="connsiteX15" fmla="*/ 12017 w 12653"/>
              <a:gd name="connsiteY15" fmla="*/ 18 h 3962"/>
              <a:gd name="connsiteX16" fmla="*/ 637 w 12653"/>
              <a:gd name="connsiteY16" fmla="*/ 18 h 3962"/>
              <a:gd name="connsiteX17" fmla="*/ 637 w 12653"/>
              <a:gd name="connsiteY17" fmla="*/ 78 h 3962"/>
              <a:gd name="connsiteX18" fmla="*/ 583 w 12653"/>
              <a:gd name="connsiteY18" fmla="*/ 78 h 3962"/>
              <a:gd name="connsiteX19" fmla="*/ 583 w 12653"/>
              <a:gd name="connsiteY19" fmla="*/ 15 h 3962"/>
              <a:gd name="connsiteX20" fmla="*/ 499 w 12653"/>
              <a:gd name="connsiteY20" fmla="*/ 15 h 3962"/>
              <a:gd name="connsiteX21" fmla="*/ 499 w 12653"/>
              <a:gd name="connsiteY21" fmla="*/ 100 h 3962"/>
              <a:gd name="connsiteX22" fmla="*/ 561 w 12653"/>
              <a:gd name="connsiteY22" fmla="*/ 100 h 3962"/>
              <a:gd name="connsiteX23" fmla="*/ 561 w 12653"/>
              <a:gd name="connsiteY23" fmla="*/ 130 h 3962"/>
              <a:gd name="connsiteX24" fmla="*/ 451 w 12653"/>
              <a:gd name="connsiteY24" fmla="*/ 130 h 3962"/>
              <a:gd name="connsiteX25" fmla="*/ 451 w 12653"/>
              <a:gd name="connsiteY25" fmla="*/ 0 h 3962"/>
              <a:gd name="connsiteX26" fmla="*/ 240 w 12653"/>
              <a:gd name="connsiteY26" fmla="*/ 0 h 3962"/>
              <a:gd name="connsiteX27" fmla="*/ 240 w 12653"/>
              <a:gd name="connsiteY27" fmla="*/ 82 h 3962"/>
              <a:gd name="connsiteX28" fmla="*/ 184 w 12653"/>
              <a:gd name="connsiteY28" fmla="*/ 82 h 3962"/>
              <a:gd name="connsiteX29" fmla="*/ 184 w 12653"/>
              <a:gd name="connsiteY29" fmla="*/ 0 h 3962"/>
              <a:gd name="connsiteX30" fmla="*/ 0 w 12653"/>
              <a:gd name="connsiteY30" fmla="*/ 0 h 3962"/>
              <a:gd name="connsiteX31" fmla="*/ 0 w 12653"/>
              <a:gd name="connsiteY31" fmla="*/ 182 h 3962"/>
              <a:gd name="connsiteX32" fmla="*/ 82 w 12653"/>
              <a:gd name="connsiteY32" fmla="*/ 182 h 3962"/>
              <a:gd name="connsiteX33" fmla="*/ 82 w 12653"/>
              <a:gd name="connsiteY33" fmla="*/ 255 h 3962"/>
              <a:gd name="connsiteX34" fmla="*/ 2 w 12653"/>
              <a:gd name="connsiteY34" fmla="*/ 255 h 3962"/>
              <a:gd name="connsiteX35" fmla="*/ 2 w 12653"/>
              <a:gd name="connsiteY35" fmla="*/ 467 h 3962"/>
              <a:gd name="connsiteX36" fmla="*/ 132 w 12653"/>
              <a:gd name="connsiteY36" fmla="*/ 467 h 3962"/>
              <a:gd name="connsiteX37" fmla="*/ 132 w 12653"/>
              <a:gd name="connsiteY37" fmla="*/ 575 h 3962"/>
              <a:gd name="connsiteX38" fmla="*/ 102 w 12653"/>
              <a:gd name="connsiteY38" fmla="*/ 575 h 3962"/>
              <a:gd name="connsiteX39" fmla="*/ 102 w 12653"/>
              <a:gd name="connsiteY39" fmla="*/ 514 h 3962"/>
              <a:gd name="connsiteX40" fmla="*/ 17 w 12653"/>
              <a:gd name="connsiteY40" fmla="*/ 514 h 3962"/>
              <a:gd name="connsiteX41" fmla="*/ 17 w 12653"/>
              <a:gd name="connsiteY41" fmla="*/ 596 h 3962"/>
              <a:gd name="connsiteX42" fmla="*/ 80 w 12653"/>
              <a:gd name="connsiteY42" fmla="*/ 596 h 3962"/>
              <a:gd name="connsiteX43" fmla="*/ 80 w 12653"/>
              <a:gd name="connsiteY43" fmla="*/ 652 h 3962"/>
              <a:gd name="connsiteX44" fmla="*/ 20 w 12653"/>
              <a:gd name="connsiteY44" fmla="*/ 652 h 3962"/>
              <a:gd name="connsiteX45" fmla="*/ 20 w 12653"/>
              <a:gd name="connsiteY45" fmla="*/ 2708 h 3962"/>
              <a:gd name="connsiteX46" fmla="*/ 80 w 12653"/>
              <a:gd name="connsiteY46" fmla="*/ 2708 h 3962"/>
              <a:gd name="connsiteX47" fmla="*/ 80 w 12653"/>
              <a:gd name="connsiteY47" fmla="*/ 2765 h 3962"/>
              <a:gd name="connsiteX48" fmla="*/ 17 w 12653"/>
              <a:gd name="connsiteY48" fmla="*/ 2765 h 3962"/>
              <a:gd name="connsiteX49" fmla="*/ 17 w 12653"/>
              <a:gd name="connsiteY49" fmla="*/ 2847 h 3962"/>
              <a:gd name="connsiteX50" fmla="*/ 102 w 12653"/>
              <a:gd name="connsiteY50" fmla="*/ 2847 h 3962"/>
              <a:gd name="connsiteX51" fmla="*/ 102 w 12653"/>
              <a:gd name="connsiteY51" fmla="*/ 2786 h 3962"/>
              <a:gd name="connsiteX52" fmla="*/ 132 w 12653"/>
              <a:gd name="connsiteY52" fmla="*/ 2786 h 3962"/>
              <a:gd name="connsiteX53" fmla="*/ 132 w 12653"/>
              <a:gd name="connsiteY53" fmla="*/ 2894 h 3962"/>
              <a:gd name="connsiteX54" fmla="*/ 2 w 12653"/>
              <a:gd name="connsiteY54" fmla="*/ 2894 h 3962"/>
              <a:gd name="connsiteX55" fmla="*/ 2 w 12653"/>
              <a:gd name="connsiteY55" fmla="*/ 3106 h 3962"/>
              <a:gd name="connsiteX56" fmla="*/ 82 w 12653"/>
              <a:gd name="connsiteY56" fmla="*/ 3106 h 3962"/>
              <a:gd name="connsiteX57" fmla="*/ 82 w 12653"/>
              <a:gd name="connsiteY57" fmla="*/ 3179 h 3962"/>
              <a:gd name="connsiteX58" fmla="*/ 0 w 12653"/>
              <a:gd name="connsiteY58" fmla="*/ 3179 h 3962"/>
              <a:gd name="connsiteX59" fmla="*/ 0 w 12653"/>
              <a:gd name="connsiteY59" fmla="*/ 3360 h 3962"/>
              <a:gd name="connsiteX60" fmla="*/ 184 w 12653"/>
              <a:gd name="connsiteY60" fmla="*/ 3360 h 3962"/>
              <a:gd name="connsiteX61" fmla="*/ 184 w 12653"/>
              <a:gd name="connsiteY61" fmla="*/ 3278 h 3962"/>
              <a:gd name="connsiteX62" fmla="*/ 240 w 12653"/>
              <a:gd name="connsiteY62" fmla="*/ 3278 h 3962"/>
              <a:gd name="connsiteX63" fmla="*/ 240 w 12653"/>
              <a:gd name="connsiteY63" fmla="*/ 3360 h 3962"/>
              <a:gd name="connsiteX64" fmla="*/ 451 w 12653"/>
              <a:gd name="connsiteY64" fmla="*/ 3360 h 3962"/>
              <a:gd name="connsiteX65" fmla="*/ 451 w 12653"/>
              <a:gd name="connsiteY65" fmla="*/ 3231 h 3962"/>
              <a:gd name="connsiteX66" fmla="*/ 561 w 12653"/>
              <a:gd name="connsiteY66" fmla="*/ 3231 h 3962"/>
              <a:gd name="connsiteX67" fmla="*/ 561 w 12653"/>
              <a:gd name="connsiteY67" fmla="*/ 3261 h 3962"/>
              <a:gd name="connsiteX68" fmla="*/ 499 w 12653"/>
              <a:gd name="connsiteY68" fmla="*/ 3261 h 3962"/>
              <a:gd name="connsiteX69" fmla="*/ 499 w 12653"/>
              <a:gd name="connsiteY69" fmla="*/ 3345 h 3962"/>
              <a:gd name="connsiteX70" fmla="*/ 583 w 12653"/>
              <a:gd name="connsiteY70" fmla="*/ 3345 h 3962"/>
              <a:gd name="connsiteX71" fmla="*/ 583 w 12653"/>
              <a:gd name="connsiteY71" fmla="*/ 3283 h 3962"/>
              <a:gd name="connsiteX72" fmla="*/ 637 w 12653"/>
              <a:gd name="connsiteY72" fmla="*/ 3283 h 3962"/>
              <a:gd name="connsiteX73" fmla="*/ 637 w 12653"/>
              <a:gd name="connsiteY73" fmla="*/ 3343 h 3962"/>
              <a:gd name="connsiteX74" fmla="*/ 12017 w 12653"/>
              <a:gd name="connsiteY74" fmla="*/ 3343 h 3962"/>
              <a:gd name="connsiteX75" fmla="*/ 12017 w 12653"/>
              <a:gd name="connsiteY75" fmla="*/ 3283 h 3962"/>
              <a:gd name="connsiteX76" fmla="*/ 12071 w 12653"/>
              <a:gd name="connsiteY76" fmla="*/ 3283 h 3962"/>
              <a:gd name="connsiteX77" fmla="*/ 12071 w 12653"/>
              <a:gd name="connsiteY77" fmla="*/ 3345 h 3962"/>
              <a:gd name="connsiteX78" fmla="*/ 12155 w 12653"/>
              <a:gd name="connsiteY78" fmla="*/ 3345 h 3962"/>
              <a:gd name="connsiteX79" fmla="*/ 12155 w 12653"/>
              <a:gd name="connsiteY79" fmla="*/ 3261 h 3962"/>
              <a:gd name="connsiteX80" fmla="*/ 12092 w 12653"/>
              <a:gd name="connsiteY80" fmla="*/ 3261 h 3962"/>
              <a:gd name="connsiteX81" fmla="*/ 12092 w 12653"/>
              <a:gd name="connsiteY81" fmla="*/ 3231 h 3962"/>
              <a:gd name="connsiteX82" fmla="*/ 12202 w 12653"/>
              <a:gd name="connsiteY82" fmla="*/ 3231 h 3962"/>
              <a:gd name="connsiteX83" fmla="*/ 12202 w 12653"/>
              <a:gd name="connsiteY83" fmla="*/ 3360 h 3962"/>
              <a:gd name="connsiteX84" fmla="*/ 12414 w 12653"/>
              <a:gd name="connsiteY84" fmla="*/ 3360 h 3962"/>
              <a:gd name="connsiteX85" fmla="*/ 12414 w 12653"/>
              <a:gd name="connsiteY85" fmla="*/ 3278 h 3962"/>
              <a:gd name="connsiteX86" fmla="*/ 12470 w 12653"/>
              <a:gd name="connsiteY86" fmla="*/ 3278 h 3962"/>
              <a:gd name="connsiteX87" fmla="*/ 12470 w 12653"/>
              <a:gd name="connsiteY87" fmla="*/ 3360 h 3962"/>
              <a:gd name="connsiteX88" fmla="*/ 12653 w 12653"/>
              <a:gd name="connsiteY88" fmla="*/ 3360 h 3962"/>
              <a:gd name="connsiteX89" fmla="*/ 12653 w 12653"/>
              <a:gd name="connsiteY89" fmla="*/ 3179 h 3962"/>
              <a:gd name="connsiteX90" fmla="*/ 12571 w 12653"/>
              <a:gd name="connsiteY90" fmla="*/ 3179 h 3962"/>
              <a:gd name="connsiteX91" fmla="*/ 12571 w 12653"/>
              <a:gd name="connsiteY91" fmla="*/ 3106 h 3962"/>
              <a:gd name="connsiteX92" fmla="*/ 12651 w 12653"/>
              <a:gd name="connsiteY92" fmla="*/ 3106 h 3962"/>
              <a:gd name="connsiteX93" fmla="*/ 12651 w 12653"/>
              <a:gd name="connsiteY93" fmla="*/ 2894 h 3962"/>
              <a:gd name="connsiteX94" fmla="*/ 12522 w 12653"/>
              <a:gd name="connsiteY94" fmla="*/ 2894 h 3962"/>
              <a:gd name="connsiteX95" fmla="*/ 12522 w 12653"/>
              <a:gd name="connsiteY95" fmla="*/ 2786 h 3962"/>
              <a:gd name="connsiteX96" fmla="*/ 12552 w 12653"/>
              <a:gd name="connsiteY96" fmla="*/ 2786 h 3962"/>
              <a:gd name="connsiteX97" fmla="*/ 12552 w 12653"/>
              <a:gd name="connsiteY97" fmla="*/ 2847 h 3962"/>
              <a:gd name="connsiteX98" fmla="*/ 12636 w 12653"/>
              <a:gd name="connsiteY98" fmla="*/ 2847 h 3962"/>
              <a:gd name="connsiteX99" fmla="*/ 12636 w 12653"/>
              <a:gd name="connsiteY99" fmla="*/ 2765 h 3962"/>
              <a:gd name="connsiteX100" fmla="*/ 12574 w 12653"/>
              <a:gd name="connsiteY100" fmla="*/ 2765 h 3962"/>
              <a:gd name="connsiteX101" fmla="*/ 12574 w 12653"/>
              <a:gd name="connsiteY101" fmla="*/ 2708 h 3962"/>
              <a:gd name="connsiteX102" fmla="*/ 12634 w 12653"/>
              <a:gd name="connsiteY102" fmla="*/ 2708 h 3962"/>
              <a:gd name="connsiteX103" fmla="*/ 12634 w 12653"/>
              <a:gd name="connsiteY103" fmla="*/ 652 h 3962"/>
              <a:gd name="connsiteX104" fmla="*/ 12574 w 12653"/>
              <a:gd name="connsiteY104" fmla="*/ 652 h 3962"/>
              <a:gd name="connsiteX105" fmla="*/ 12574 w 12653"/>
              <a:gd name="connsiteY105" fmla="*/ 596 h 3962"/>
              <a:gd name="connsiteX106" fmla="*/ 12636 w 12653"/>
              <a:gd name="connsiteY106" fmla="*/ 596 h 3962"/>
              <a:gd name="connsiteX107" fmla="*/ 12636 w 12653"/>
              <a:gd name="connsiteY107" fmla="*/ 514 h 3962"/>
              <a:gd name="connsiteX108" fmla="*/ 12552 w 12653"/>
              <a:gd name="connsiteY108" fmla="*/ 514 h 3962"/>
              <a:gd name="connsiteX109" fmla="*/ 12552 w 12653"/>
              <a:gd name="connsiteY109" fmla="*/ 575 h 3962"/>
              <a:gd name="connsiteX110" fmla="*/ 12522 w 12653"/>
              <a:gd name="connsiteY110" fmla="*/ 575 h 3962"/>
              <a:gd name="connsiteX111" fmla="*/ 12522 w 12653"/>
              <a:gd name="connsiteY111" fmla="*/ 467 h 3962"/>
              <a:gd name="connsiteX112" fmla="*/ 12651 w 12653"/>
              <a:gd name="connsiteY112" fmla="*/ 467 h 3962"/>
              <a:gd name="connsiteX113" fmla="*/ 12651 w 12653"/>
              <a:gd name="connsiteY113" fmla="*/ 255 h 3962"/>
              <a:gd name="connsiteX114" fmla="*/ 12571 w 12653"/>
              <a:gd name="connsiteY114" fmla="*/ 255 h 3962"/>
              <a:gd name="connsiteX115" fmla="*/ 12571 w 12653"/>
              <a:gd name="connsiteY115" fmla="*/ 182 h 3962"/>
              <a:gd name="connsiteX116" fmla="*/ 12653 w 12653"/>
              <a:gd name="connsiteY116" fmla="*/ 182 h 3962"/>
              <a:gd name="connsiteX117" fmla="*/ 561 w 12653"/>
              <a:gd name="connsiteY117" fmla="*/ 3283 h 3962"/>
              <a:gd name="connsiteX118" fmla="*/ 561 w 12653"/>
              <a:gd name="connsiteY118" fmla="*/ 3324 h 3962"/>
              <a:gd name="connsiteX119" fmla="*/ 520 w 12653"/>
              <a:gd name="connsiteY119" fmla="*/ 3324 h 3962"/>
              <a:gd name="connsiteX120" fmla="*/ 520 w 12653"/>
              <a:gd name="connsiteY120" fmla="*/ 3283 h 3962"/>
              <a:gd name="connsiteX121" fmla="*/ 561 w 12653"/>
              <a:gd name="connsiteY121" fmla="*/ 3283 h 3962"/>
              <a:gd name="connsiteX122" fmla="*/ 12092 w 12653"/>
              <a:gd name="connsiteY122" fmla="*/ 78 h 3962"/>
              <a:gd name="connsiteX123" fmla="*/ 12092 w 12653"/>
              <a:gd name="connsiteY123" fmla="*/ 37 h 3962"/>
              <a:gd name="connsiteX124" fmla="*/ 12133 w 12653"/>
              <a:gd name="connsiteY124" fmla="*/ 37 h 3962"/>
              <a:gd name="connsiteX125" fmla="*/ 12133 w 12653"/>
              <a:gd name="connsiteY125" fmla="*/ 78 h 3962"/>
              <a:gd name="connsiteX126" fmla="*/ 12092 w 12653"/>
              <a:gd name="connsiteY126" fmla="*/ 78 h 3962"/>
              <a:gd name="connsiteX127" fmla="*/ 12574 w 12653"/>
              <a:gd name="connsiteY127" fmla="*/ 2825 h 3962"/>
              <a:gd name="connsiteX128" fmla="*/ 12574 w 12653"/>
              <a:gd name="connsiteY128" fmla="*/ 2786 h 3962"/>
              <a:gd name="connsiteX129" fmla="*/ 12615 w 12653"/>
              <a:gd name="connsiteY129" fmla="*/ 2786 h 3962"/>
              <a:gd name="connsiteX130" fmla="*/ 12615 w 12653"/>
              <a:gd name="connsiteY130" fmla="*/ 2825 h 3962"/>
              <a:gd name="connsiteX131" fmla="*/ 12574 w 12653"/>
              <a:gd name="connsiteY131" fmla="*/ 2825 h 3962"/>
              <a:gd name="connsiteX132" fmla="*/ 12492 w 12653"/>
              <a:gd name="connsiteY132" fmla="*/ 3339 h 3962"/>
              <a:gd name="connsiteX133" fmla="*/ 12492 w 12653"/>
              <a:gd name="connsiteY133" fmla="*/ 3278 h 3962"/>
              <a:gd name="connsiteX134" fmla="*/ 12571 w 12653"/>
              <a:gd name="connsiteY134" fmla="*/ 3278 h 3962"/>
              <a:gd name="connsiteX135" fmla="*/ 12571 w 12653"/>
              <a:gd name="connsiteY135" fmla="*/ 3201 h 3962"/>
              <a:gd name="connsiteX136" fmla="*/ 12630 w 12653"/>
              <a:gd name="connsiteY136" fmla="*/ 3201 h 3962"/>
              <a:gd name="connsiteX137" fmla="*/ 12630 w 12653"/>
              <a:gd name="connsiteY137" fmla="*/ 3339 h 3962"/>
              <a:gd name="connsiteX138" fmla="*/ 12492 w 12653"/>
              <a:gd name="connsiteY138" fmla="*/ 3339 h 3962"/>
              <a:gd name="connsiteX139" fmla="*/ 12492 w 12653"/>
              <a:gd name="connsiteY139" fmla="*/ 3259 h 3962"/>
              <a:gd name="connsiteX140" fmla="*/ 12492 w 12653"/>
              <a:gd name="connsiteY140" fmla="*/ 3201 h 3962"/>
              <a:gd name="connsiteX141" fmla="*/ 12552 w 12653"/>
              <a:gd name="connsiteY141" fmla="*/ 3201 h 3962"/>
              <a:gd name="connsiteX142" fmla="*/ 12552 w 12653"/>
              <a:gd name="connsiteY142" fmla="*/ 3259 h 3962"/>
              <a:gd name="connsiteX143" fmla="*/ 12492 w 12653"/>
              <a:gd name="connsiteY143" fmla="*/ 3259 h 3962"/>
              <a:gd name="connsiteX144" fmla="*/ 12487 w 12653"/>
              <a:gd name="connsiteY144" fmla="*/ 3084 h 3962"/>
              <a:gd name="connsiteX145" fmla="*/ 12487 w 12653"/>
              <a:gd name="connsiteY145" fmla="*/ 3021 h 3962"/>
              <a:gd name="connsiteX146" fmla="*/ 12552 w 12653"/>
              <a:gd name="connsiteY146" fmla="*/ 3021 h 3962"/>
              <a:gd name="connsiteX147" fmla="*/ 12552 w 12653"/>
              <a:gd name="connsiteY147" fmla="*/ 3084 h 3962"/>
              <a:gd name="connsiteX148" fmla="*/ 12487 w 12653"/>
              <a:gd name="connsiteY148" fmla="*/ 3084 h 3962"/>
              <a:gd name="connsiteX149" fmla="*/ 12552 w 12653"/>
              <a:gd name="connsiteY149" fmla="*/ 3106 h 3962"/>
              <a:gd name="connsiteX150" fmla="*/ 12552 w 12653"/>
              <a:gd name="connsiteY150" fmla="*/ 3177 h 3962"/>
              <a:gd name="connsiteX151" fmla="*/ 12487 w 12653"/>
              <a:gd name="connsiteY151" fmla="*/ 3177 h 3962"/>
              <a:gd name="connsiteX152" fmla="*/ 12487 w 12653"/>
              <a:gd name="connsiteY152" fmla="*/ 3106 h 3962"/>
              <a:gd name="connsiteX153" fmla="*/ 12552 w 12653"/>
              <a:gd name="connsiteY153" fmla="*/ 3106 h 3962"/>
              <a:gd name="connsiteX154" fmla="*/ 12470 w 12653"/>
              <a:gd name="connsiteY154" fmla="*/ 3196 h 3962"/>
              <a:gd name="connsiteX155" fmla="*/ 12470 w 12653"/>
              <a:gd name="connsiteY155" fmla="*/ 3259 h 3962"/>
              <a:gd name="connsiteX156" fmla="*/ 12414 w 12653"/>
              <a:gd name="connsiteY156" fmla="*/ 3259 h 3962"/>
              <a:gd name="connsiteX157" fmla="*/ 12414 w 12653"/>
              <a:gd name="connsiteY157" fmla="*/ 3196 h 3962"/>
              <a:gd name="connsiteX158" fmla="*/ 12470 w 12653"/>
              <a:gd name="connsiteY158" fmla="*/ 3196 h 3962"/>
              <a:gd name="connsiteX159" fmla="*/ 12470 w 12653"/>
              <a:gd name="connsiteY159" fmla="*/ 3106 h 3962"/>
              <a:gd name="connsiteX160" fmla="*/ 12470 w 12653"/>
              <a:gd name="connsiteY160" fmla="*/ 3177 h 3962"/>
              <a:gd name="connsiteX161" fmla="*/ 12414 w 12653"/>
              <a:gd name="connsiteY161" fmla="*/ 3177 h 3962"/>
              <a:gd name="connsiteX162" fmla="*/ 12414 w 12653"/>
              <a:gd name="connsiteY162" fmla="*/ 3106 h 3962"/>
              <a:gd name="connsiteX163" fmla="*/ 12470 w 12653"/>
              <a:gd name="connsiteY163" fmla="*/ 3106 h 3962"/>
              <a:gd name="connsiteX164" fmla="*/ 12092 w 12653"/>
              <a:gd name="connsiteY164" fmla="*/ 3324 h 3962"/>
              <a:gd name="connsiteX165" fmla="*/ 12092 w 12653"/>
              <a:gd name="connsiteY165" fmla="*/ 3283 h 3962"/>
              <a:gd name="connsiteX166" fmla="*/ 12133 w 12653"/>
              <a:gd name="connsiteY166" fmla="*/ 3283 h 3962"/>
              <a:gd name="connsiteX167" fmla="*/ 12133 w 12653"/>
              <a:gd name="connsiteY167" fmla="*/ 3324 h 3962"/>
              <a:gd name="connsiteX168" fmla="*/ 12092 w 12653"/>
              <a:gd name="connsiteY168" fmla="*/ 3324 h 3962"/>
              <a:gd name="connsiteX169" fmla="*/ 240 w 12653"/>
              <a:gd name="connsiteY169" fmla="*/ 3196 h 3962"/>
              <a:gd name="connsiteX170" fmla="*/ 240 w 12653"/>
              <a:gd name="connsiteY170" fmla="*/ 3259 h 3962"/>
              <a:gd name="connsiteX171" fmla="*/ 184 w 12653"/>
              <a:gd name="connsiteY171" fmla="*/ 3259 h 3962"/>
              <a:gd name="connsiteX172" fmla="*/ 184 w 12653"/>
              <a:gd name="connsiteY172" fmla="*/ 3196 h 3962"/>
              <a:gd name="connsiteX173" fmla="*/ 240 w 12653"/>
              <a:gd name="connsiteY173" fmla="*/ 3196 h 3962"/>
              <a:gd name="connsiteX174" fmla="*/ 240 w 12653"/>
              <a:gd name="connsiteY174" fmla="*/ 3106 h 3962"/>
              <a:gd name="connsiteX175" fmla="*/ 240 w 12653"/>
              <a:gd name="connsiteY175" fmla="*/ 3177 h 3962"/>
              <a:gd name="connsiteX176" fmla="*/ 184 w 12653"/>
              <a:gd name="connsiteY176" fmla="*/ 3177 h 3962"/>
              <a:gd name="connsiteX177" fmla="*/ 184 w 12653"/>
              <a:gd name="connsiteY177" fmla="*/ 3106 h 3962"/>
              <a:gd name="connsiteX178" fmla="*/ 240 w 12653"/>
              <a:gd name="connsiteY178" fmla="*/ 3106 h 3962"/>
              <a:gd name="connsiteX179" fmla="*/ 102 w 12653"/>
              <a:gd name="connsiteY179" fmla="*/ 3084 h 3962"/>
              <a:gd name="connsiteX180" fmla="*/ 102 w 12653"/>
              <a:gd name="connsiteY180" fmla="*/ 3021 h 3962"/>
              <a:gd name="connsiteX181" fmla="*/ 166 w 12653"/>
              <a:gd name="connsiteY181" fmla="*/ 3021 h 3962"/>
              <a:gd name="connsiteX182" fmla="*/ 166 w 12653"/>
              <a:gd name="connsiteY182" fmla="*/ 3084 h 3962"/>
              <a:gd name="connsiteX183" fmla="*/ 102 w 12653"/>
              <a:gd name="connsiteY183" fmla="*/ 3084 h 3962"/>
              <a:gd name="connsiteX184" fmla="*/ 102 w 12653"/>
              <a:gd name="connsiteY184" fmla="*/ 3177 h 3962"/>
              <a:gd name="connsiteX185" fmla="*/ 102 w 12653"/>
              <a:gd name="connsiteY185" fmla="*/ 3106 h 3962"/>
              <a:gd name="connsiteX186" fmla="*/ 166 w 12653"/>
              <a:gd name="connsiteY186" fmla="*/ 3106 h 3962"/>
              <a:gd name="connsiteX187" fmla="*/ 166 w 12653"/>
              <a:gd name="connsiteY187" fmla="*/ 3177 h 3962"/>
              <a:gd name="connsiteX188" fmla="*/ 102 w 12653"/>
              <a:gd name="connsiteY188" fmla="*/ 3177 h 3962"/>
              <a:gd name="connsiteX189" fmla="*/ 102 w 12653"/>
              <a:gd name="connsiteY189" fmla="*/ 3259 h 3962"/>
              <a:gd name="connsiteX190" fmla="*/ 102 w 12653"/>
              <a:gd name="connsiteY190" fmla="*/ 3201 h 3962"/>
              <a:gd name="connsiteX191" fmla="*/ 162 w 12653"/>
              <a:gd name="connsiteY191" fmla="*/ 3201 h 3962"/>
              <a:gd name="connsiteX192" fmla="*/ 162 w 12653"/>
              <a:gd name="connsiteY192" fmla="*/ 3259 h 3962"/>
              <a:gd name="connsiteX193" fmla="*/ 102 w 12653"/>
              <a:gd name="connsiteY193" fmla="*/ 3259 h 3962"/>
              <a:gd name="connsiteX194" fmla="*/ 162 w 12653"/>
              <a:gd name="connsiteY194" fmla="*/ 3278 h 3962"/>
              <a:gd name="connsiteX195" fmla="*/ 162 w 12653"/>
              <a:gd name="connsiteY195" fmla="*/ 3339 h 3962"/>
              <a:gd name="connsiteX196" fmla="*/ 24 w 12653"/>
              <a:gd name="connsiteY196" fmla="*/ 3339 h 3962"/>
              <a:gd name="connsiteX197" fmla="*/ 24 w 12653"/>
              <a:gd name="connsiteY197" fmla="*/ 3201 h 3962"/>
              <a:gd name="connsiteX198" fmla="*/ 82 w 12653"/>
              <a:gd name="connsiteY198" fmla="*/ 3201 h 3962"/>
              <a:gd name="connsiteX199" fmla="*/ 82 w 12653"/>
              <a:gd name="connsiteY199" fmla="*/ 3278 h 3962"/>
              <a:gd name="connsiteX200" fmla="*/ 162 w 12653"/>
              <a:gd name="connsiteY200" fmla="*/ 3278 h 3962"/>
              <a:gd name="connsiteX201" fmla="*/ 80 w 12653"/>
              <a:gd name="connsiteY201" fmla="*/ 536 h 3962"/>
              <a:gd name="connsiteX202" fmla="*/ 80 w 12653"/>
              <a:gd name="connsiteY202" fmla="*/ 575 h 3962"/>
              <a:gd name="connsiteX203" fmla="*/ 39 w 12653"/>
              <a:gd name="connsiteY203" fmla="*/ 575 h 3962"/>
              <a:gd name="connsiteX204" fmla="*/ 39 w 12653"/>
              <a:gd name="connsiteY204" fmla="*/ 536 h 3962"/>
              <a:gd name="connsiteX205" fmla="*/ 80 w 12653"/>
              <a:gd name="connsiteY205" fmla="*/ 536 h 3962"/>
              <a:gd name="connsiteX206" fmla="*/ 162 w 12653"/>
              <a:gd name="connsiteY206" fmla="*/ 22 h 3962"/>
              <a:gd name="connsiteX207" fmla="*/ 162 w 12653"/>
              <a:gd name="connsiteY207" fmla="*/ 82 h 3962"/>
              <a:gd name="connsiteX208" fmla="*/ 82 w 12653"/>
              <a:gd name="connsiteY208" fmla="*/ 82 h 3962"/>
              <a:gd name="connsiteX209" fmla="*/ 82 w 12653"/>
              <a:gd name="connsiteY209" fmla="*/ 160 h 3962"/>
              <a:gd name="connsiteX210" fmla="*/ 24 w 12653"/>
              <a:gd name="connsiteY210" fmla="*/ 160 h 3962"/>
              <a:gd name="connsiteX211" fmla="*/ 24 w 12653"/>
              <a:gd name="connsiteY211" fmla="*/ 22 h 3962"/>
              <a:gd name="connsiteX212" fmla="*/ 162 w 12653"/>
              <a:gd name="connsiteY212" fmla="*/ 22 h 3962"/>
              <a:gd name="connsiteX213" fmla="*/ 162 w 12653"/>
              <a:gd name="connsiteY213" fmla="*/ 102 h 3962"/>
              <a:gd name="connsiteX214" fmla="*/ 162 w 12653"/>
              <a:gd name="connsiteY214" fmla="*/ 160 h 3962"/>
              <a:gd name="connsiteX215" fmla="*/ 102 w 12653"/>
              <a:gd name="connsiteY215" fmla="*/ 160 h 3962"/>
              <a:gd name="connsiteX216" fmla="*/ 102 w 12653"/>
              <a:gd name="connsiteY216" fmla="*/ 102 h 3962"/>
              <a:gd name="connsiteX217" fmla="*/ 162 w 12653"/>
              <a:gd name="connsiteY217" fmla="*/ 102 h 3962"/>
              <a:gd name="connsiteX218" fmla="*/ 166 w 12653"/>
              <a:gd name="connsiteY218" fmla="*/ 277 h 3962"/>
              <a:gd name="connsiteX219" fmla="*/ 166 w 12653"/>
              <a:gd name="connsiteY219" fmla="*/ 339 h 3962"/>
              <a:gd name="connsiteX220" fmla="*/ 102 w 12653"/>
              <a:gd name="connsiteY220" fmla="*/ 339 h 3962"/>
              <a:gd name="connsiteX221" fmla="*/ 102 w 12653"/>
              <a:gd name="connsiteY221" fmla="*/ 277 h 3962"/>
              <a:gd name="connsiteX222" fmla="*/ 166 w 12653"/>
              <a:gd name="connsiteY222" fmla="*/ 277 h 3962"/>
              <a:gd name="connsiteX223" fmla="*/ 102 w 12653"/>
              <a:gd name="connsiteY223" fmla="*/ 255 h 3962"/>
              <a:gd name="connsiteX224" fmla="*/ 102 w 12653"/>
              <a:gd name="connsiteY224" fmla="*/ 184 h 3962"/>
              <a:gd name="connsiteX225" fmla="*/ 166 w 12653"/>
              <a:gd name="connsiteY225" fmla="*/ 184 h 3962"/>
              <a:gd name="connsiteX226" fmla="*/ 166 w 12653"/>
              <a:gd name="connsiteY226" fmla="*/ 255 h 3962"/>
              <a:gd name="connsiteX227" fmla="*/ 102 w 12653"/>
              <a:gd name="connsiteY227" fmla="*/ 255 h 3962"/>
              <a:gd name="connsiteX228" fmla="*/ 184 w 12653"/>
              <a:gd name="connsiteY228" fmla="*/ 255 h 3962"/>
              <a:gd name="connsiteX229" fmla="*/ 184 w 12653"/>
              <a:gd name="connsiteY229" fmla="*/ 184 h 3962"/>
              <a:gd name="connsiteX230" fmla="*/ 240 w 12653"/>
              <a:gd name="connsiteY230" fmla="*/ 184 h 3962"/>
              <a:gd name="connsiteX231" fmla="*/ 240 w 12653"/>
              <a:gd name="connsiteY231" fmla="*/ 255 h 3962"/>
              <a:gd name="connsiteX232" fmla="*/ 184 w 12653"/>
              <a:gd name="connsiteY232" fmla="*/ 255 h 3962"/>
              <a:gd name="connsiteX233" fmla="*/ 184 w 12653"/>
              <a:gd name="connsiteY233" fmla="*/ 164 h 3962"/>
              <a:gd name="connsiteX234" fmla="*/ 184 w 12653"/>
              <a:gd name="connsiteY234" fmla="*/ 102 h 3962"/>
              <a:gd name="connsiteX235" fmla="*/ 240 w 12653"/>
              <a:gd name="connsiteY235" fmla="*/ 102 h 3962"/>
              <a:gd name="connsiteX236" fmla="*/ 240 w 12653"/>
              <a:gd name="connsiteY236" fmla="*/ 164 h 3962"/>
              <a:gd name="connsiteX237" fmla="*/ 184 w 12653"/>
              <a:gd name="connsiteY237" fmla="*/ 164 h 3962"/>
              <a:gd name="connsiteX238" fmla="*/ 561 w 12653"/>
              <a:gd name="connsiteY238" fmla="*/ 37 h 3962"/>
              <a:gd name="connsiteX239" fmla="*/ 561 w 12653"/>
              <a:gd name="connsiteY239" fmla="*/ 78 h 3962"/>
              <a:gd name="connsiteX240" fmla="*/ 520 w 12653"/>
              <a:gd name="connsiteY240" fmla="*/ 78 h 3962"/>
              <a:gd name="connsiteX241" fmla="*/ 520 w 12653"/>
              <a:gd name="connsiteY241" fmla="*/ 37 h 3962"/>
              <a:gd name="connsiteX242" fmla="*/ 561 w 12653"/>
              <a:gd name="connsiteY242" fmla="*/ 37 h 3962"/>
              <a:gd name="connsiteX243" fmla="*/ 12414 w 12653"/>
              <a:gd name="connsiteY243" fmla="*/ 164 h 3962"/>
              <a:gd name="connsiteX244" fmla="*/ 12414 w 12653"/>
              <a:gd name="connsiteY244" fmla="*/ 102 h 3962"/>
              <a:gd name="connsiteX245" fmla="*/ 12470 w 12653"/>
              <a:gd name="connsiteY245" fmla="*/ 102 h 3962"/>
              <a:gd name="connsiteX246" fmla="*/ 12470 w 12653"/>
              <a:gd name="connsiteY246" fmla="*/ 164 h 3962"/>
              <a:gd name="connsiteX247" fmla="*/ 12414 w 12653"/>
              <a:gd name="connsiteY247" fmla="*/ 164 h 3962"/>
              <a:gd name="connsiteX248" fmla="*/ 12414 w 12653"/>
              <a:gd name="connsiteY248" fmla="*/ 255 h 3962"/>
              <a:gd name="connsiteX249" fmla="*/ 12414 w 12653"/>
              <a:gd name="connsiteY249" fmla="*/ 184 h 3962"/>
              <a:gd name="connsiteX250" fmla="*/ 12470 w 12653"/>
              <a:gd name="connsiteY250" fmla="*/ 184 h 3962"/>
              <a:gd name="connsiteX251" fmla="*/ 12470 w 12653"/>
              <a:gd name="connsiteY251" fmla="*/ 255 h 3962"/>
              <a:gd name="connsiteX252" fmla="*/ 12414 w 12653"/>
              <a:gd name="connsiteY252" fmla="*/ 255 h 3962"/>
              <a:gd name="connsiteX253" fmla="*/ 12552 w 12653"/>
              <a:gd name="connsiteY253" fmla="*/ 596 h 3962"/>
              <a:gd name="connsiteX254" fmla="*/ 12552 w 12653"/>
              <a:gd name="connsiteY254" fmla="*/ 674 h 3962"/>
              <a:gd name="connsiteX255" fmla="*/ 12612 w 12653"/>
              <a:gd name="connsiteY255" fmla="*/ 674 h 3962"/>
              <a:gd name="connsiteX256" fmla="*/ 12612 w 12653"/>
              <a:gd name="connsiteY256" fmla="*/ 2687 h 3962"/>
              <a:gd name="connsiteX257" fmla="*/ 12552 w 12653"/>
              <a:gd name="connsiteY257" fmla="*/ 2687 h 3962"/>
              <a:gd name="connsiteX258" fmla="*/ 12552 w 12653"/>
              <a:gd name="connsiteY258" fmla="*/ 2765 h 3962"/>
              <a:gd name="connsiteX259" fmla="*/ 12500 w 12653"/>
              <a:gd name="connsiteY259" fmla="*/ 2765 h 3962"/>
              <a:gd name="connsiteX260" fmla="*/ 12500 w 12653"/>
              <a:gd name="connsiteY260" fmla="*/ 2916 h 3962"/>
              <a:gd name="connsiteX261" fmla="*/ 12628 w 12653"/>
              <a:gd name="connsiteY261" fmla="*/ 2916 h 3962"/>
              <a:gd name="connsiteX262" fmla="*/ 12628 w 12653"/>
              <a:gd name="connsiteY262" fmla="*/ 3084 h 3962"/>
              <a:gd name="connsiteX263" fmla="*/ 12571 w 12653"/>
              <a:gd name="connsiteY263" fmla="*/ 3084 h 3962"/>
              <a:gd name="connsiteX264" fmla="*/ 12571 w 12653"/>
              <a:gd name="connsiteY264" fmla="*/ 3002 h 3962"/>
              <a:gd name="connsiteX265" fmla="*/ 12470 w 12653"/>
              <a:gd name="connsiteY265" fmla="*/ 3002 h 3962"/>
              <a:gd name="connsiteX266" fmla="*/ 12470 w 12653"/>
              <a:gd name="connsiteY266" fmla="*/ 3084 h 3962"/>
              <a:gd name="connsiteX267" fmla="*/ 12392 w 12653"/>
              <a:gd name="connsiteY267" fmla="*/ 3084 h 3962"/>
              <a:gd name="connsiteX268" fmla="*/ 12392 w 12653"/>
              <a:gd name="connsiteY268" fmla="*/ 3177 h 3962"/>
              <a:gd name="connsiteX269" fmla="*/ 12300 w 12653"/>
              <a:gd name="connsiteY269" fmla="*/ 3177 h 3962"/>
              <a:gd name="connsiteX270" fmla="*/ 12300 w 12653"/>
              <a:gd name="connsiteY270" fmla="*/ 3278 h 3962"/>
              <a:gd name="connsiteX271" fmla="*/ 12392 w 12653"/>
              <a:gd name="connsiteY271" fmla="*/ 3278 h 3962"/>
              <a:gd name="connsiteX272" fmla="*/ 12392 w 12653"/>
              <a:gd name="connsiteY272" fmla="*/ 3337 h 3962"/>
              <a:gd name="connsiteX273" fmla="*/ 12224 w 12653"/>
              <a:gd name="connsiteY273" fmla="*/ 3337 h 3962"/>
              <a:gd name="connsiteX274" fmla="*/ 12224 w 12653"/>
              <a:gd name="connsiteY274" fmla="*/ 3209 h 3962"/>
              <a:gd name="connsiteX275" fmla="*/ 12071 w 12653"/>
              <a:gd name="connsiteY275" fmla="*/ 3209 h 3962"/>
              <a:gd name="connsiteX276" fmla="*/ 12071 w 12653"/>
              <a:gd name="connsiteY276" fmla="*/ 3261 h 3962"/>
              <a:gd name="connsiteX277" fmla="*/ 11995 w 12653"/>
              <a:gd name="connsiteY277" fmla="*/ 3261 h 3962"/>
              <a:gd name="connsiteX278" fmla="*/ 11995 w 12653"/>
              <a:gd name="connsiteY278" fmla="*/ 3322 h 3962"/>
              <a:gd name="connsiteX279" fmla="*/ 658 w 12653"/>
              <a:gd name="connsiteY279" fmla="*/ 3322 h 3962"/>
              <a:gd name="connsiteX280" fmla="*/ 658 w 12653"/>
              <a:gd name="connsiteY280" fmla="*/ 3261 h 3962"/>
              <a:gd name="connsiteX281" fmla="*/ 583 w 12653"/>
              <a:gd name="connsiteY281" fmla="*/ 3261 h 3962"/>
              <a:gd name="connsiteX282" fmla="*/ 583 w 12653"/>
              <a:gd name="connsiteY282" fmla="*/ 3209 h 3962"/>
              <a:gd name="connsiteX283" fmla="*/ 430 w 12653"/>
              <a:gd name="connsiteY283" fmla="*/ 3209 h 3962"/>
              <a:gd name="connsiteX284" fmla="*/ 430 w 12653"/>
              <a:gd name="connsiteY284" fmla="*/ 3337 h 3962"/>
              <a:gd name="connsiteX285" fmla="*/ 261 w 12653"/>
              <a:gd name="connsiteY285" fmla="*/ 3337 h 3962"/>
              <a:gd name="connsiteX286" fmla="*/ 261 w 12653"/>
              <a:gd name="connsiteY286" fmla="*/ 3278 h 3962"/>
              <a:gd name="connsiteX287" fmla="*/ 354 w 12653"/>
              <a:gd name="connsiteY287" fmla="*/ 3278 h 3962"/>
              <a:gd name="connsiteX288" fmla="*/ 354 w 12653"/>
              <a:gd name="connsiteY288" fmla="*/ 3177 h 3962"/>
              <a:gd name="connsiteX289" fmla="*/ 261 w 12653"/>
              <a:gd name="connsiteY289" fmla="*/ 3880 h 3962"/>
              <a:gd name="connsiteX290" fmla="*/ 261 w 12653"/>
              <a:gd name="connsiteY290" fmla="*/ 3787 h 3962"/>
              <a:gd name="connsiteX291" fmla="*/ 184 w 12653"/>
              <a:gd name="connsiteY291" fmla="*/ 3787 h 3962"/>
              <a:gd name="connsiteX292" fmla="*/ 184 w 12653"/>
              <a:gd name="connsiteY292" fmla="*/ 3705 h 3962"/>
              <a:gd name="connsiteX293" fmla="*/ 82 w 12653"/>
              <a:gd name="connsiteY293" fmla="*/ 3705 h 3962"/>
              <a:gd name="connsiteX294" fmla="*/ 82 w 12653"/>
              <a:gd name="connsiteY294" fmla="*/ 3787 h 3962"/>
              <a:gd name="connsiteX295" fmla="*/ 26 w 12653"/>
              <a:gd name="connsiteY295" fmla="*/ 3787 h 3962"/>
              <a:gd name="connsiteX296" fmla="*/ 26 w 12653"/>
              <a:gd name="connsiteY296" fmla="*/ 3619 h 3962"/>
              <a:gd name="connsiteX297" fmla="*/ 153 w 12653"/>
              <a:gd name="connsiteY297" fmla="*/ 3619 h 3962"/>
              <a:gd name="connsiteX298" fmla="*/ 153 w 12653"/>
              <a:gd name="connsiteY298" fmla="*/ 3468 h 3962"/>
              <a:gd name="connsiteX299" fmla="*/ 102 w 12653"/>
              <a:gd name="connsiteY299" fmla="*/ 3468 h 3962"/>
              <a:gd name="connsiteX300" fmla="*/ 102 w 12653"/>
              <a:gd name="connsiteY300" fmla="*/ 3390 h 3962"/>
              <a:gd name="connsiteX301" fmla="*/ 41 w 12653"/>
              <a:gd name="connsiteY301" fmla="*/ 3390 h 3962"/>
              <a:gd name="connsiteX302" fmla="*/ 41 w 12653"/>
              <a:gd name="connsiteY302" fmla="*/ 674 h 3962"/>
              <a:gd name="connsiteX303" fmla="*/ 102 w 12653"/>
              <a:gd name="connsiteY303" fmla="*/ 674 h 3962"/>
              <a:gd name="connsiteX304" fmla="*/ 102 w 12653"/>
              <a:gd name="connsiteY304" fmla="*/ 596 h 3962"/>
              <a:gd name="connsiteX305" fmla="*/ 153 w 12653"/>
              <a:gd name="connsiteY305" fmla="*/ 596 h 3962"/>
              <a:gd name="connsiteX306" fmla="*/ 153 w 12653"/>
              <a:gd name="connsiteY306" fmla="*/ 445 h 3962"/>
              <a:gd name="connsiteX307" fmla="*/ 26 w 12653"/>
              <a:gd name="connsiteY307" fmla="*/ 445 h 3962"/>
              <a:gd name="connsiteX308" fmla="*/ 26 w 12653"/>
              <a:gd name="connsiteY308" fmla="*/ 277 h 3962"/>
              <a:gd name="connsiteX309" fmla="*/ 82 w 12653"/>
              <a:gd name="connsiteY309" fmla="*/ 277 h 3962"/>
              <a:gd name="connsiteX310" fmla="*/ 82 w 12653"/>
              <a:gd name="connsiteY310" fmla="*/ 359 h 3962"/>
              <a:gd name="connsiteX311" fmla="*/ 184 w 12653"/>
              <a:gd name="connsiteY311" fmla="*/ 359 h 3962"/>
              <a:gd name="connsiteX312" fmla="*/ 184 w 12653"/>
              <a:gd name="connsiteY312" fmla="*/ 277 h 3962"/>
              <a:gd name="connsiteX313" fmla="*/ 261 w 12653"/>
              <a:gd name="connsiteY313" fmla="*/ 277 h 3962"/>
              <a:gd name="connsiteX314" fmla="*/ 261 w 12653"/>
              <a:gd name="connsiteY314" fmla="*/ 184 h 3962"/>
              <a:gd name="connsiteX315" fmla="*/ 354 w 12653"/>
              <a:gd name="connsiteY315" fmla="*/ 184 h 3962"/>
              <a:gd name="connsiteX316" fmla="*/ 354 w 12653"/>
              <a:gd name="connsiteY316" fmla="*/ 82 h 3962"/>
              <a:gd name="connsiteX317" fmla="*/ 261 w 12653"/>
              <a:gd name="connsiteY317" fmla="*/ 82 h 3962"/>
              <a:gd name="connsiteX318" fmla="*/ 261 w 12653"/>
              <a:gd name="connsiteY318" fmla="*/ 24 h 3962"/>
              <a:gd name="connsiteX319" fmla="*/ 430 w 12653"/>
              <a:gd name="connsiteY319" fmla="*/ 24 h 3962"/>
              <a:gd name="connsiteX320" fmla="*/ 430 w 12653"/>
              <a:gd name="connsiteY320" fmla="*/ 151 h 3962"/>
              <a:gd name="connsiteX321" fmla="*/ 583 w 12653"/>
              <a:gd name="connsiteY321" fmla="*/ 151 h 3962"/>
              <a:gd name="connsiteX322" fmla="*/ 583 w 12653"/>
              <a:gd name="connsiteY322" fmla="*/ 100 h 3962"/>
              <a:gd name="connsiteX323" fmla="*/ 658 w 12653"/>
              <a:gd name="connsiteY323" fmla="*/ 100 h 3962"/>
              <a:gd name="connsiteX324" fmla="*/ 658 w 12653"/>
              <a:gd name="connsiteY324" fmla="*/ 39 h 3962"/>
              <a:gd name="connsiteX325" fmla="*/ 11995 w 12653"/>
              <a:gd name="connsiteY325" fmla="*/ 39 h 3962"/>
              <a:gd name="connsiteX326" fmla="*/ 11995 w 12653"/>
              <a:gd name="connsiteY326" fmla="*/ 100 h 3962"/>
              <a:gd name="connsiteX327" fmla="*/ 12071 w 12653"/>
              <a:gd name="connsiteY327" fmla="*/ 100 h 3962"/>
              <a:gd name="connsiteX328" fmla="*/ 12071 w 12653"/>
              <a:gd name="connsiteY328" fmla="*/ 151 h 3962"/>
              <a:gd name="connsiteX329" fmla="*/ 12224 w 12653"/>
              <a:gd name="connsiteY329" fmla="*/ 151 h 3962"/>
              <a:gd name="connsiteX330" fmla="*/ 12224 w 12653"/>
              <a:gd name="connsiteY330" fmla="*/ 24 h 3962"/>
              <a:gd name="connsiteX331" fmla="*/ 12392 w 12653"/>
              <a:gd name="connsiteY331" fmla="*/ 24 h 3962"/>
              <a:gd name="connsiteX332" fmla="*/ 12392 w 12653"/>
              <a:gd name="connsiteY332" fmla="*/ 82 h 3962"/>
              <a:gd name="connsiteX333" fmla="*/ 12300 w 12653"/>
              <a:gd name="connsiteY333" fmla="*/ 82 h 3962"/>
              <a:gd name="connsiteX334" fmla="*/ 12300 w 12653"/>
              <a:gd name="connsiteY334" fmla="*/ 184 h 3962"/>
              <a:gd name="connsiteX335" fmla="*/ 12392 w 12653"/>
              <a:gd name="connsiteY335" fmla="*/ 184 h 3962"/>
              <a:gd name="connsiteX336" fmla="*/ 12392 w 12653"/>
              <a:gd name="connsiteY336" fmla="*/ 277 h 3962"/>
              <a:gd name="connsiteX337" fmla="*/ 12470 w 12653"/>
              <a:gd name="connsiteY337" fmla="*/ 277 h 3962"/>
              <a:gd name="connsiteX338" fmla="*/ 12470 w 12653"/>
              <a:gd name="connsiteY338" fmla="*/ 359 h 3962"/>
              <a:gd name="connsiteX339" fmla="*/ 12571 w 12653"/>
              <a:gd name="connsiteY339" fmla="*/ 359 h 3962"/>
              <a:gd name="connsiteX340" fmla="*/ 12571 w 12653"/>
              <a:gd name="connsiteY340" fmla="*/ 277 h 3962"/>
              <a:gd name="connsiteX341" fmla="*/ 12628 w 12653"/>
              <a:gd name="connsiteY341" fmla="*/ 277 h 3962"/>
              <a:gd name="connsiteX342" fmla="*/ 12628 w 12653"/>
              <a:gd name="connsiteY342" fmla="*/ 445 h 3962"/>
              <a:gd name="connsiteX343" fmla="*/ 12500 w 12653"/>
              <a:gd name="connsiteY343" fmla="*/ 445 h 3962"/>
              <a:gd name="connsiteX344" fmla="*/ 12500 w 12653"/>
              <a:gd name="connsiteY344" fmla="*/ 596 h 3962"/>
              <a:gd name="connsiteX345" fmla="*/ 12552 w 12653"/>
              <a:gd name="connsiteY345" fmla="*/ 596 h 3962"/>
              <a:gd name="connsiteX346" fmla="*/ 261 w 12653"/>
              <a:gd name="connsiteY346" fmla="*/ 3962 h 3962"/>
              <a:gd name="connsiteX347" fmla="*/ 261 w 12653"/>
              <a:gd name="connsiteY347" fmla="*/ 3899 h 3962"/>
              <a:gd name="connsiteX348" fmla="*/ 335 w 12653"/>
              <a:gd name="connsiteY348" fmla="*/ 3899 h 3962"/>
              <a:gd name="connsiteX349" fmla="*/ 335 w 12653"/>
              <a:gd name="connsiteY349" fmla="*/ 3962 h 3962"/>
              <a:gd name="connsiteX350" fmla="*/ 261 w 12653"/>
              <a:gd name="connsiteY350" fmla="*/ 3962 h 3962"/>
              <a:gd name="connsiteX351" fmla="*/ 261 w 12653"/>
              <a:gd name="connsiteY351" fmla="*/ 102 h 3962"/>
              <a:gd name="connsiteX352" fmla="*/ 335 w 12653"/>
              <a:gd name="connsiteY352" fmla="*/ 102 h 3962"/>
              <a:gd name="connsiteX353" fmla="*/ 335 w 12653"/>
              <a:gd name="connsiteY353" fmla="*/ 164 h 3962"/>
              <a:gd name="connsiteX354" fmla="*/ 261 w 12653"/>
              <a:gd name="connsiteY354" fmla="*/ 164 h 3962"/>
              <a:gd name="connsiteX355" fmla="*/ 261 w 12653"/>
              <a:gd name="connsiteY355" fmla="*/ 102 h 3962"/>
              <a:gd name="connsiteX356" fmla="*/ 12392 w 12653"/>
              <a:gd name="connsiteY356" fmla="*/ 102 h 3962"/>
              <a:gd name="connsiteX357" fmla="*/ 12392 w 12653"/>
              <a:gd name="connsiteY357" fmla="*/ 164 h 3962"/>
              <a:gd name="connsiteX358" fmla="*/ 12319 w 12653"/>
              <a:gd name="connsiteY358" fmla="*/ 164 h 3962"/>
              <a:gd name="connsiteX359" fmla="*/ 12319 w 12653"/>
              <a:gd name="connsiteY359" fmla="*/ 102 h 3962"/>
              <a:gd name="connsiteX360" fmla="*/ 12392 w 12653"/>
              <a:gd name="connsiteY360" fmla="*/ 102 h 3962"/>
              <a:gd name="connsiteX361" fmla="*/ 12392 w 12653"/>
              <a:gd name="connsiteY361" fmla="*/ 3899 h 3962"/>
              <a:gd name="connsiteX362" fmla="*/ 12392 w 12653"/>
              <a:gd name="connsiteY362" fmla="*/ 3962 h 3962"/>
              <a:gd name="connsiteX363" fmla="*/ 12319 w 12653"/>
              <a:gd name="connsiteY363" fmla="*/ 3962 h 3962"/>
              <a:gd name="connsiteX364" fmla="*/ 12319 w 12653"/>
              <a:gd name="connsiteY364" fmla="*/ 3899 h 3962"/>
              <a:gd name="connsiteX365" fmla="*/ 12392 w 12653"/>
              <a:gd name="connsiteY365" fmla="*/ 3899 h 3962"/>
              <a:gd name="connsiteX366" fmla="*/ 12552 w 12653"/>
              <a:gd name="connsiteY366" fmla="*/ 277 h 3962"/>
              <a:gd name="connsiteX367" fmla="*/ 12552 w 12653"/>
              <a:gd name="connsiteY367" fmla="*/ 339 h 3962"/>
              <a:gd name="connsiteX368" fmla="*/ 12487 w 12653"/>
              <a:gd name="connsiteY368" fmla="*/ 339 h 3962"/>
              <a:gd name="connsiteX369" fmla="*/ 12487 w 12653"/>
              <a:gd name="connsiteY369" fmla="*/ 277 h 3962"/>
              <a:gd name="connsiteX370" fmla="*/ 12552 w 12653"/>
              <a:gd name="connsiteY370" fmla="*/ 277 h 3962"/>
              <a:gd name="connsiteX371" fmla="*/ 12552 w 12653"/>
              <a:gd name="connsiteY371" fmla="*/ 184 h 3962"/>
              <a:gd name="connsiteX372" fmla="*/ 12552 w 12653"/>
              <a:gd name="connsiteY372" fmla="*/ 255 h 3962"/>
              <a:gd name="connsiteX373" fmla="*/ 12487 w 12653"/>
              <a:gd name="connsiteY373" fmla="*/ 255 h 3962"/>
              <a:gd name="connsiteX374" fmla="*/ 12487 w 12653"/>
              <a:gd name="connsiteY374" fmla="*/ 184 h 3962"/>
              <a:gd name="connsiteX375" fmla="*/ 12552 w 12653"/>
              <a:gd name="connsiteY375" fmla="*/ 184 h 3962"/>
              <a:gd name="connsiteX376" fmla="*/ 12552 w 12653"/>
              <a:gd name="connsiteY376" fmla="*/ 102 h 3962"/>
              <a:gd name="connsiteX377" fmla="*/ 12552 w 12653"/>
              <a:gd name="connsiteY377" fmla="*/ 160 h 3962"/>
              <a:gd name="connsiteX378" fmla="*/ 12492 w 12653"/>
              <a:gd name="connsiteY378" fmla="*/ 160 h 3962"/>
              <a:gd name="connsiteX379" fmla="*/ 12492 w 12653"/>
              <a:gd name="connsiteY379" fmla="*/ 102 h 3962"/>
              <a:gd name="connsiteX380" fmla="*/ 12552 w 12653"/>
              <a:gd name="connsiteY380" fmla="*/ 102 h 3962"/>
              <a:gd name="connsiteX381" fmla="*/ 12492 w 12653"/>
              <a:gd name="connsiteY381" fmla="*/ 82 h 3962"/>
              <a:gd name="connsiteX382" fmla="*/ 12492 w 12653"/>
              <a:gd name="connsiteY382" fmla="*/ 22 h 3962"/>
              <a:gd name="connsiteX383" fmla="*/ 12630 w 12653"/>
              <a:gd name="connsiteY383" fmla="*/ 22 h 3962"/>
              <a:gd name="connsiteX384" fmla="*/ 12630 w 12653"/>
              <a:gd name="connsiteY384" fmla="*/ 160 h 3962"/>
              <a:gd name="connsiteX385" fmla="*/ 12571 w 12653"/>
              <a:gd name="connsiteY385" fmla="*/ 160 h 3962"/>
              <a:gd name="connsiteX386" fmla="*/ 12571 w 12653"/>
              <a:gd name="connsiteY386" fmla="*/ 82 h 3962"/>
              <a:gd name="connsiteX387" fmla="*/ 12492 w 12653"/>
              <a:gd name="connsiteY387" fmla="*/ 82 h 3962"/>
              <a:gd name="connsiteX388" fmla="*/ 80 w 12653"/>
              <a:gd name="connsiteY388" fmla="*/ 3489 h 3962"/>
              <a:gd name="connsiteX389" fmla="*/ 80 w 12653"/>
              <a:gd name="connsiteY389" fmla="*/ 3528 h 3962"/>
              <a:gd name="connsiteX390" fmla="*/ 39 w 12653"/>
              <a:gd name="connsiteY390" fmla="*/ 3528 h 3962"/>
              <a:gd name="connsiteX391" fmla="*/ 39 w 12653"/>
              <a:gd name="connsiteY391" fmla="*/ 3489 h 3962"/>
              <a:gd name="connsiteX392" fmla="*/ 80 w 12653"/>
              <a:gd name="connsiteY392" fmla="*/ 3489 h 3962"/>
              <a:gd name="connsiteX393" fmla="*/ 12574 w 12653"/>
              <a:gd name="connsiteY393" fmla="*/ 575 h 3962"/>
              <a:gd name="connsiteX394" fmla="*/ 12574 w 12653"/>
              <a:gd name="connsiteY394" fmla="*/ 536 h 3962"/>
              <a:gd name="connsiteX395" fmla="*/ 12615 w 12653"/>
              <a:gd name="connsiteY395" fmla="*/ 536 h 3962"/>
              <a:gd name="connsiteX396" fmla="*/ 12615 w 12653"/>
              <a:gd name="connsiteY396" fmla="*/ 575 h 3962"/>
              <a:gd name="connsiteX397" fmla="*/ 12574 w 12653"/>
              <a:gd name="connsiteY397" fmla="*/ 575 h 3962"/>
              <a:gd name="connsiteX0" fmla="*/ 12653 w 12653"/>
              <a:gd name="connsiteY0" fmla="*/ 182 h 3962"/>
              <a:gd name="connsiteX1" fmla="*/ 12653 w 12653"/>
              <a:gd name="connsiteY1" fmla="*/ 0 h 3962"/>
              <a:gd name="connsiteX2" fmla="*/ 12470 w 12653"/>
              <a:gd name="connsiteY2" fmla="*/ 0 h 3962"/>
              <a:gd name="connsiteX3" fmla="*/ 12470 w 12653"/>
              <a:gd name="connsiteY3" fmla="*/ 82 h 3962"/>
              <a:gd name="connsiteX4" fmla="*/ 12414 w 12653"/>
              <a:gd name="connsiteY4" fmla="*/ 82 h 3962"/>
              <a:gd name="connsiteX5" fmla="*/ 12414 w 12653"/>
              <a:gd name="connsiteY5" fmla="*/ 0 h 3962"/>
              <a:gd name="connsiteX6" fmla="*/ 12202 w 12653"/>
              <a:gd name="connsiteY6" fmla="*/ 0 h 3962"/>
              <a:gd name="connsiteX7" fmla="*/ 12202 w 12653"/>
              <a:gd name="connsiteY7" fmla="*/ 130 h 3962"/>
              <a:gd name="connsiteX8" fmla="*/ 12092 w 12653"/>
              <a:gd name="connsiteY8" fmla="*/ 130 h 3962"/>
              <a:gd name="connsiteX9" fmla="*/ 12092 w 12653"/>
              <a:gd name="connsiteY9" fmla="*/ 100 h 3962"/>
              <a:gd name="connsiteX10" fmla="*/ 12155 w 12653"/>
              <a:gd name="connsiteY10" fmla="*/ 100 h 3962"/>
              <a:gd name="connsiteX11" fmla="*/ 12155 w 12653"/>
              <a:gd name="connsiteY11" fmla="*/ 15 h 3962"/>
              <a:gd name="connsiteX12" fmla="*/ 12071 w 12653"/>
              <a:gd name="connsiteY12" fmla="*/ 15 h 3962"/>
              <a:gd name="connsiteX13" fmla="*/ 12071 w 12653"/>
              <a:gd name="connsiteY13" fmla="*/ 78 h 3962"/>
              <a:gd name="connsiteX14" fmla="*/ 12017 w 12653"/>
              <a:gd name="connsiteY14" fmla="*/ 78 h 3962"/>
              <a:gd name="connsiteX15" fmla="*/ 12017 w 12653"/>
              <a:gd name="connsiteY15" fmla="*/ 18 h 3962"/>
              <a:gd name="connsiteX16" fmla="*/ 637 w 12653"/>
              <a:gd name="connsiteY16" fmla="*/ 18 h 3962"/>
              <a:gd name="connsiteX17" fmla="*/ 637 w 12653"/>
              <a:gd name="connsiteY17" fmla="*/ 78 h 3962"/>
              <a:gd name="connsiteX18" fmla="*/ 583 w 12653"/>
              <a:gd name="connsiteY18" fmla="*/ 78 h 3962"/>
              <a:gd name="connsiteX19" fmla="*/ 583 w 12653"/>
              <a:gd name="connsiteY19" fmla="*/ 15 h 3962"/>
              <a:gd name="connsiteX20" fmla="*/ 499 w 12653"/>
              <a:gd name="connsiteY20" fmla="*/ 15 h 3962"/>
              <a:gd name="connsiteX21" fmla="*/ 499 w 12653"/>
              <a:gd name="connsiteY21" fmla="*/ 100 h 3962"/>
              <a:gd name="connsiteX22" fmla="*/ 561 w 12653"/>
              <a:gd name="connsiteY22" fmla="*/ 100 h 3962"/>
              <a:gd name="connsiteX23" fmla="*/ 561 w 12653"/>
              <a:gd name="connsiteY23" fmla="*/ 130 h 3962"/>
              <a:gd name="connsiteX24" fmla="*/ 451 w 12653"/>
              <a:gd name="connsiteY24" fmla="*/ 130 h 3962"/>
              <a:gd name="connsiteX25" fmla="*/ 451 w 12653"/>
              <a:gd name="connsiteY25" fmla="*/ 0 h 3962"/>
              <a:gd name="connsiteX26" fmla="*/ 240 w 12653"/>
              <a:gd name="connsiteY26" fmla="*/ 0 h 3962"/>
              <a:gd name="connsiteX27" fmla="*/ 240 w 12653"/>
              <a:gd name="connsiteY27" fmla="*/ 82 h 3962"/>
              <a:gd name="connsiteX28" fmla="*/ 184 w 12653"/>
              <a:gd name="connsiteY28" fmla="*/ 82 h 3962"/>
              <a:gd name="connsiteX29" fmla="*/ 184 w 12653"/>
              <a:gd name="connsiteY29" fmla="*/ 0 h 3962"/>
              <a:gd name="connsiteX30" fmla="*/ 0 w 12653"/>
              <a:gd name="connsiteY30" fmla="*/ 0 h 3962"/>
              <a:gd name="connsiteX31" fmla="*/ 0 w 12653"/>
              <a:gd name="connsiteY31" fmla="*/ 182 h 3962"/>
              <a:gd name="connsiteX32" fmla="*/ 82 w 12653"/>
              <a:gd name="connsiteY32" fmla="*/ 182 h 3962"/>
              <a:gd name="connsiteX33" fmla="*/ 82 w 12653"/>
              <a:gd name="connsiteY33" fmla="*/ 255 h 3962"/>
              <a:gd name="connsiteX34" fmla="*/ 2 w 12653"/>
              <a:gd name="connsiteY34" fmla="*/ 255 h 3962"/>
              <a:gd name="connsiteX35" fmla="*/ 2 w 12653"/>
              <a:gd name="connsiteY35" fmla="*/ 467 h 3962"/>
              <a:gd name="connsiteX36" fmla="*/ 132 w 12653"/>
              <a:gd name="connsiteY36" fmla="*/ 467 h 3962"/>
              <a:gd name="connsiteX37" fmla="*/ 132 w 12653"/>
              <a:gd name="connsiteY37" fmla="*/ 575 h 3962"/>
              <a:gd name="connsiteX38" fmla="*/ 102 w 12653"/>
              <a:gd name="connsiteY38" fmla="*/ 575 h 3962"/>
              <a:gd name="connsiteX39" fmla="*/ 102 w 12653"/>
              <a:gd name="connsiteY39" fmla="*/ 514 h 3962"/>
              <a:gd name="connsiteX40" fmla="*/ 17 w 12653"/>
              <a:gd name="connsiteY40" fmla="*/ 514 h 3962"/>
              <a:gd name="connsiteX41" fmla="*/ 17 w 12653"/>
              <a:gd name="connsiteY41" fmla="*/ 596 h 3962"/>
              <a:gd name="connsiteX42" fmla="*/ 80 w 12653"/>
              <a:gd name="connsiteY42" fmla="*/ 596 h 3962"/>
              <a:gd name="connsiteX43" fmla="*/ 80 w 12653"/>
              <a:gd name="connsiteY43" fmla="*/ 652 h 3962"/>
              <a:gd name="connsiteX44" fmla="*/ 20 w 12653"/>
              <a:gd name="connsiteY44" fmla="*/ 652 h 3962"/>
              <a:gd name="connsiteX45" fmla="*/ 20 w 12653"/>
              <a:gd name="connsiteY45" fmla="*/ 2708 h 3962"/>
              <a:gd name="connsiteX46" fmla="*/ 80 w 12653"/>
              <a:gd name="connsiteY46" fmla="*/ 2708 h 3962"/>
              <a:gd name="connsiteX47" fmla="*/ 80 w 12653"/>
              <a:gd name="connsiteY47" fmla="*/ 2765 h 3962"/>
              <a:gd name="connsiteX48" fmla="*/ 17 w 12653"/>
              <a:gd name="connsiteY48" fmla="*/ 2765 h 3962"/>
              <a:gd name="connsiteX49" fmla="*/ 17 w 12653"/>
              <a:gd name="connsiteY49" fmla="*/ 2847 h 3962"/>
              <a:gd name="connsiteX50" fmla="*/ 102 w 12653"/>
              <a:gd name="connsiteY50" fmla="*/ 2847 h 3962"/>
              <a:gd name="connsiteX51" fmla="*/ 102 w 12653"/>
              <a:gd name="connsiteY51" fmla="*/ 2786 h 3962"/>
              <a:gd name="connsiteX52" fmla="*/ 132 w 12653"/>
              <a:gd name="connsiteY52" fmla="*/ 2786 h 3962"/>
              <a:gd name="connsiteX53" fmla="*/ 132 w 12653"/>
              <a:gd name="connsiteY53" fmla="*/ 2894 h 3962"/>
              <a:gd name="connsiteX54" fmla="*/ 2 w 12653"/>
              <a:gd name="connsiteY54" fmla="*/ 2894 h 3962"/>
              <a:gd name="connsiteX55" fmla="*/ 2 w 12653"/>
              <a:gd name="connsiteY55" fmla="*/ 3106 h 3962"/>
              <a:gd name="connsiteX56" fmla="*/ 82 w 12653"/>
              <a:gd name="connsiteY56" fmla="*/ 3106 h 3962"/>
              <a:gd name="connsiteX57" fmla="*/ 82 w 12653"/>
              <a:gd name="connsiteY57" fmla="*/ 3179 h 3962"/>
              <a:gd name="connsiteX58" fmla="*/ 0 w 12653"/>
              <a:gd name="connsiteY58" fmla="*/ 3179 h 3962"/>
              <a:gd name="connsiteX59" fmla="*/ 0 w 12653"/>
              <a:gd name="connsiteY59" fmla="*/ 3360 h 3962"/>
              <a:gd name="connsiteX60" fmla="*/ 184 w 12653"/>
              <a:gd name="connsiteY60" fmla="*/ 3360 h 3962"/>
              <a:gd name="connsiteX61" fmla="*/ 184 w 12653"/>
              <a:gd name="connsiteY61" fmla="*/ 3278 h 3962"/>
              <a:gd name="connsiteX62" fmla="*/ 240 w 12653"/>
              <a:gd name="connsiteY62" fmla="*/ 3278 h 3962"/>
              <a:gd name="connsiteX63" fmla="*/ 240 w 12653"/>
              <a:gd name="connsiteY63" fmla="*/ 3360 h 3962"/>
              <a:gd name="connsiteX64" fmla="*/ 451 w 12653"/>
              <a:gd name="connsiteY64" fmla="*/ 3360 h 3962"/>
              <a:gd name="connsiteX65" fmla="*/ 451 w 12653"/>
              <a:gd name="connsiteY65" fmla="*/ 3231 h 3962"/>
              <a:gd name="connsiteX66" fmla="*/ 561 w 12653"/>
              <a:gd name="connsiteY66" fmla="*/ 3231 h 3962"/>
              <a:gd name="connsiteX67" fmla="*/ 561 w 12653"/>
              <a:gd name="connsiteY67" fmla="*/ 3261 h 3962"/>
              <a:gd name="connsiteX68" fmla="*/ 499 w 12653"/>
              <a:gd name="connsiteY68" fmla="*/ 3261 h 3962"/>
              <a:gd name="connsiteX69" fmla="*/ 499 w 12653"/>
              <a:gd name="connsiteY69" fmla="*/ 3345 h 3962"/>
              <a:gd name="connsiteX70" fmla="*/ 583 w 12653"/>
              <a:gd name="connsiteY70" fmla="*/ 3345 h 3962"/>
              <a:gd name="connsiteX71" fmla="*/ 583 w 12653"/>
              <a:gd name="connsiteY71" fmla="*/ 3283 h 3962"/>
              <a:gd name="connsiteX72" fmla="*/ 637 w 12653"/>
              <a:gd name="connsiteY72" fmla="*/ 3283 h 3962"/>
              <a:gd name="connsiteX73" fmla="*/ 637 w 12653"/>
              <a:gd name="connsiteY73" fmla="*/ 3343 h 3962"/>
              <a:gd name="connsiteX74" fmla="*/ 12017 w 12653"/>
              <a:gd name="connsiteY74" fmla="*/ 3343 h 3962"/>
              <a:gd name="connsiteX75" fmla="*/ 12017 w 12653"/>
              <a:gd name="connsiteY75" fmla="*/ 3283 h 3962"/>
              <a:gd name="connsiteX76" fmla="*/ 12071 w 12653"/>
              <a:gd name="connsiteY76" fmla="*/ 3283 h 3962"/>
              <a:gd name="connsiteX77" fmla="*/ 12071 w 12653"/>
              <a:gd name="connsiteY77" fmla="*/ 3345 h 3962"/>
              <a:gd name="connsiteX78" fmla="*/ 12155 w 12653"/>
              <a:gd name="connsiteY78" fmla="*/ 3345 h 3962"/>
              <a:gd name="connsiteX79" fmla="*/ 12155 w 12653"/>
              <a:gd name="connsiteY79" fmla="*/ 3261 h 3962"/>
              <a:gd name="connsiteX80" fmla="*/ 12092 w 12653"/>
              <a:gd name="connsiteY80" fmla="*/ 3261 h 3962"/>
              <a:gd name="connsiteX81" fmla="*/ 12092 w 12653"/>
              <a:gd name="connsiteY81" fmla="*/ 3231 h 3962"/>
              <a:gd name="connsiteX82" fmla="*/ 12202 w 12653"/>
              <a:gd name="connsiteY82" fmla="*/ 3231 h 3962"/>
              <a:gd name="connsiteX83" fmla="*/ 12202 w 12653"/>
              <a:gd name="connsiteY83" fmla="*/ 3360 h 3962"/>
              <a:gd name="connsiteX84" fmla="*/ 12414 w 12653"/>
              <a:gd name="connsiteY84" fmla="*/ 3360 h 3962"/>
              <a:gd name="connsiteX85" fmla="*/ 12414 w 12653"/>
              <a:gd name="connsiteY85" fmla="*/ 3278 h 3962"/>
              <a:gd name="connsiteX86" fmla="*/ 12470 w 12653"/>
              <a:gd name="connsiteY86" fmla="*/ 3278 h 3962"/>
              <a:gd name="connsiteX87" fmla="*/ 12470 w 12653"/>
              <a:gd name="connsiteY87" fmla="*/ 3360 h 3962"/>
              <a:gd name="connsiteX88" fmla="*/ 12653 w 12653"/>
              <a:gd name="connsiteY88" fmla="*/ 3360 h 3962"/>
              <a:gd name="connsiteX89" fmla="*/ 12653 w 12653"/>
              <a:gd name="connsiteY89" fmla="*/ 3179 h 3962"/>
              <a:gd name="connsiteX90" fmla="*/ 12571 w 12653"/>
              <a:gd name="connsiteY90" fmla="*/ 3179 h 3962"/>
              <a:gd name="connsiteX91" fmla="*/ 12571 w 12653"/>
              <a:gd name="connsiteY91" fmla="*/ 3106 h 3962"/>
              <a:gd name="connsiteX92" fmla="*/ 12651 w 12653"/>
              <a:gd name="connsiteY92" fmla="*/ 3106 h 3962"/>
              <a:gd name="connsiteX93" fmla="*/ 12651 w 12653"/>
              <a:gd name="connsiteY93" fmla="*/ 2894 h 3962"/>
              <a:gd name="connsiteX94" fmla="*/ 12522 w 12653"/>
              <a:gd name="connsiteY94" fmla="*/ 2894 h 3962"/>
              <a:gd name="connsiteX95" fmla="*/ 12522 w 12653"/>
              <a:gd name="connsiteY95" fmla="*/ 2786 h 3962"/>
              <a:gd name="connsiteX96" fmla="*/ 12552 w 12653"/>
              <a:gd name="connsiteY96" fmla="*/ 2786 h 3962"/>
              <a:gd name="connsiteX97" fmla="*/ 12552 w 12653"/>
              <a:gd name="connsiteY97" fmla="*/ 2847 h 3962"/>
              <a:gd name="connsiteX98" fmla="*/ 12636 w 12653"/>
              <a:gd name="connsiteY98" fmla="*/ 2847 h 3962"/>
              <a:gd name="connsiteX99" fmla="*/ 12636 w 12653"/>
              <a:gd name="connsiteY99" fmla="*/ 2765 h 3962"/>
              <a:gd name="connsiteX100" fmla="*/ 12574 w 12653"/>
              <a:gd name="connsiteY100" fmla="*/ 2765 h 3962"/>
              <a:gd name="connsiteX101" fmla="*/ 12574 w 12653"/>
              <a:gd name="connsiteY101" fmla="*/ 2708 h 3962"/>
              <a:gd name="connsiteX102" fmla="*/ 12634 w 12653"/>
              <a:gd name="connsiteY102" fmla="*/ 2708 h 3962"/>
              <a:gd name="connsiteX103" fmla="*/ 12634 w 12653"/>
              <a:gd name="connsiteY103" fmla="*/ 652 h 3962"/>
              <a:gd name="connsiteX104" fmla="*/ 12574 w 12653"/>
              <a:gd name="connsiteY104" fmla="*/ 652 h 3962"/>
              <a:gd name="connsiteX105" fmla="*/ 12574 w 12653"/>
              <a:gd name="connsiteY105" fmla="*/ 596 h 3962"/>
              <a:gd name="connsiteX106" fmla="*/ 12636 w 12653"/>
              <a:gd name="connsiteY106" fmla="*/ 596 h 3962"/>
              <a:gd name="connsiteX107" fmla="*/ 12636 w 12653"/>
              <a:gd name="connsiteY107" fmla="*/ 514 h 3962"/>
              <a:gd name="connsiteX108" fmla="*/ 12552 w 12653"/>
              <a:gd name="connsiteY108" fmla="*/ 514 h 3962"/>
              <a:gd name="connsiteX109" fmla="*/ 12552 w 12653"/>
              <a:gd name="connsiteY109" fmla="*/ 575 h 3962"/>
              <a:gd name="connsiteX110" fmla="*/ 12522 w 12653"/>
              <a:gd name="connsiteY110" fmla="*/ 575 h 3962"/>
              <a:gd name="connsiteX111" fmla="*/ 12522 w 12653"/>
              <a:gd name="connsiteY111" fmla="*/ 467 h 3962"/>
              <a:gd name="connsiteX112" fmla="*/ 12651 w 12653"/>
              <a:gd name="connsiteY112" fmla="*/ 467 h 3962"/>
              <a:gd name="connsiteX113" fmla="*/ 12651 w 12653"/>
              <a:gd name="connsiteY113" fmla="*/ 255 h 3962"/>
              <a:gd name="connsiteX114" fmla="*/ 12571 w 12653"/>
              <a:gd name="connsiteY114" fmla="*/ 255 h 3962"/>
              <a:gd name="connsiteX115" fmla="*/ 12571 w 12653"/>
              <a:gd name="connsiteY115" fmla="*/ 182 h 3962"/>
              <a:gd name="connsiteX116" fmla="*/ 12653 w 12653"/>
              <a:gd name="connsiteY116" fmla="*/ 182 h 3962"/>
              <a:gd name="connsiteX117" fmla="*/ 561 w 12653"/>
              <a:gd name="connsiteY117" fmla="*/ 3283 h 3962"/>
              <a:gd name="connsiteX118" fmla="*/ 561 w 12653"/>
              <a:gd name="connsiteY118" fmla="*/ 3324 h 3962"/>
              <a:gd name="connsiteX119" fmla="*/ 520 w 12653"/>
              <a:gd name="connsiteY119" fmla="*/ 3324 h 3962"/>
              <a:gd name="connsiteX120" fmla="*/ 520 w 12653"/>
              <a:gd name="connsiteY120" fmla="*/ 3283 h 3962"/>
              <a:gd name="connsiteX121" fmla="*/ 561 w 12653"/>
              <a:gd name="connsiteY121" fmla="*/ 3283 h 3962"/>
              <a:gd name="connsiteX122" fmla="*/ 12092 w 12653"/>
              <a:gd name="connsiteY122" fmla="*/ 78 h 3962"/>
              <a:gd name="connsiteX123" fmla="*/ 12092 w 12653"/>
              <a:gd name="connsiteY123" fmla="*/ 37 h 3962"/>
              <a:gd name="connsiteX124" fmla="*/ 12133 w 12653"/>
              <a:gd name="connsiteY124" fmla="*/ 37 h 3962"/>
              <a:gd name="connsiteX125" fmla="*/ 12133 w 12653"/>
              <a:gd name="connsiteY125" fmla="*/ 78 h 3962"/>
              <a:gd name="connsiteX126" fmla="*/ 12092 w 12653"/>
              <a:gd name="connsiteY126" fmla="*/ 78 h 3962"/>
              <a:gd name="connsiteX127" fmla="*/ 12574 w 12653"/>
              <a:gd name="connsiteY127" fmla="*/ 2825 h 3962"/>
              <a:gd name="connsiteX128" fmla="*/ 12574 w 12653"/>
              <a:gd name="connsiteY128" fmla="*/ 2786 h 3962"/>
              <a:gd name="connsiteX129" fmla="*/ 12615 w 12653"/>
              <a:gd name="connsiteY129" fmla="*/ 2786 h 3962"/>
              <a:gd name="connsiteX130" fmla="*/ 12615 w 12653"/>
              <a:gd name="connsiteY130" fmla="*/ 2825 h 3962"/>
              <a:gd name="connsiteX131" fmla="*/ 12574 w 12653"/>
              <a:gd name="connsiteY131" fmla="*/ 2825 h 3962"/>
              <a:gd name="connsiteX132" fmla="*/ 12492 w 12653"/>
              <a:gd name="connsiteY132" fmla="*/ 3339 h 3962"/>
              <a:gd name="connsiteX133" fmla="*/ 12492 w 12653"/>
              <a:gd name="connsiteY133" fmla="*/ 3278 h 3962"/>
              <a:gd name="connsiteX134" fmla="*/ 12571 w 12653"/>
              <a:gd name="connsiteY134" fmla="*/ 3278 h 3962"/>
              <a:gd name="connsiteX135" fmla="*/ 12571 w 12653"/>
              <a:gd name="connsiteY135" fmla="*/ 3201 h 3962"/>
              <a:gd name="connsiteX136" fmla="*/ 12630 w 12653"/>
              <a:gd name="connsiteY136" fmla="*/ 3201 h 3962"/>
              <a:gd name="connsiteX137" fmla="*/ 12630 w 12653"/>
              <a:gd name="connsiteY137" fmla="*/ 3339 h 3962"/>
              <a:gd name="connsiteX138" fmla="*/ 12492 w 12653"/>
              <a:gd name="connsiteY138" fmla="*/ 3339 h 3962"/>
              <a:gd name="connsiteX139" fmla="*/ 12492 w 12653"/>
              <a:gd name="connsiteY139" fmla="*/ 3259 h 3962"/>
              <a:gd name="connsiteX140" fmla="*/ 12492 w 12653"/>
              <a:gd name="connsiteY140" fmla="*/ 3201 h 3962"/>
              <a:gd name="connsiteX141" fmla="*/ 12552 w 12653"/>
              <a:gd name="connsiteY141" fmla="*/ 3201 h 3962"/>
              <a:gd name="connsiteX142" fmla="*/ 12552 w 12653"/>
              <a:gd name="connsiteY142" fmla="*/ 3259 h 3962"/>
              <a:gd name="connsiteX143" fmla="*/ 12492 w 12653"/>
              <a:gd name="connsiteY143" fmla="*/ 3259 h 3962"/>
              <a:gd name="connsiteX144" fmla="*/ 12487 w 12653"/>
              <a:gd name="connsiteY144" fmla="*/ 3084 h 3962"/>
              <a:gd name="connsiteX145" fmla="*/ 12487 w 12653"/>
              <a:gd name="connsiteY145" fmla="*/ 3021 h 3962"/>
              <a:gd name="connsiteX146" fmla="*/ 12552 w 12653"/>
              <a:gd name="connsiteY146" fmla="*/ 3021 h 3962"/>
              <a:gd name="connsiteX147" fmla="*/ 12552 w 12653"/>
              <a:gd name="connsiteY147" fmla="*/ 3084 h 3962"/>
              <a:gd name="connsiteX148" fmla="*/ 12487 w 12653"/>
              <a:gd name="connsiteY148" fmla="*/ 3084 h 3962"/>
              <a:gd name="connsiteX149" fmla="*/ 12552 w 12653"/>
              <a:gd name="connsiteY149" fmla="*/ 3106 h 3962"/>
              <a:gd name="connsiteX150" fmla="*/ 12552 w 12653"/>
              <a:gd name="connsiteY150" fmla="*/ 3177 h 3962"/>
              <a:gd name="connsiteX151" fmla="*/ 12487 w 12653"/>
              <a:gd name="connsiteY151" fmla="*/ 3177 h 3962"/>
              <a:gd name="connsiteX152" fmla="*/ 12487 w 12653"/>
              <a:gd name="connsiteY152" fmla="*/ 3106 h 3962"/>
              <a:gd name="connsiteX153" fmla="*/ 12552 w 12653"/>
              <a:gd name="connsiteY153" fmla="*/ 3106 h 3962"/>
              <a:gd name="connsiteX154" fmla="*/ 12470 w 12653"/>
              <a:gd name="connsiteY154" fmla="*/ 3196 h 3962"/>
              <a:gd name="connsiteX155" fmla="*/ 12470 w 12653"/>
              <a:gd name="connsiteY155" fmla="*/ 3259 h 3962"/>
              <a:gd name="connsiteX156" fmla="*/ 12414 w 12653"/>
              <a:gd name="connsiteY156" fmla="*/ 3259 h 3962"/>
              <a:gd name="connsiteX157" fmla="*/ 12414 w 12653"/>
              <a:gd name="connsiteY157" fmla="*/ 3196 h 3962"/>
              <a:gd name="connsiteX158" fmla="*/ 12470 w 12653"/>
              <a:gd name="connsiteY158" fmla="*/ 3196 h 3962"/>
              <a:gd name="connsiteX159" fmla="*/ 12470 w 12653"/>
              <a:gd name="connsiteY159" fmla="*/ 3106 h 3962"/>
              <a:gd name="connsiteX160" fmla="*/ 12470 w 12653"/>
              <a:gd name="connsiteY160" fmla="*/ 3177 h 3962"/>
              <a:gd name="connsiteX161" fmla="*/ 12414 w 12653"/>
              <a:gd name="connsiteY161" fmla="*/ 3177 h 3962"/>
              <a:gd name="connsiteX162" fmla="*/ 12414 w 12653"/>
              <a:gd name="connsiteY162" fmla="*/ 3106 h 3962"/>
              <a:gd name="connsiteX163" fmla="*/ 12470 w 12653"/>
              <a:gd name="connsiteY163" fmla="*/ 3106 h 3962"/>
              <a:gd name="connsiteX164" fmla="*/ 12092 w 12653"/>
              <a:gd name="connsiteY164" fmla="*/ 3324 h 3962"/>
              <a:gd name="connsiteX165" fmla="*/ 12092 w 12653"/>
              <a:gd name="connsiteY165" fmla="*/ 3283 h 3962"/>
              <a:gd name="connsiteX166" fmla="*/ 12133 w 12653"/>
              <a:gd name="connsiteY166" fmla="*/ 3283 h 3962"/>
              <a:gd name="connsiteX167" fmla="*/ 12133 w 12653"/>
              <a:gd name="connsiteY167" fmla="*/ 3324 h 3962"/>
              <a:gd name="connsiteX168" fmla="*/ 12092 w 12653"/>
              <a:gd name="connsiteY168" fmla="*/ 3324 h 3962"/>
              <a:gd name="connsiteX169" fmla="*/ 240 w 12653"/>
              <a:gd name="connsiteY169" fmla="*/ 3196 h 3962"/>
              <a:gd name="connsiteX170" fmla="*/ 240 w 12653"/>
              <a:gd name="connsiteY170" fmla="*/ 3259 h 3962"/>
              <a:gd name="connsiteX171" fmla="*/ 184 w 12653"/>
              <a:gd name="connsiteY171" fmla="*/ 3259 h 3962"/>
              <a:gd name="connsiteX172" fmla="*/ 184 w 12653"/>
              <a:gd name="connsiteY172" fmla="*/ 3196 h 3962"/>
              <a:gd name="connsiteX173" fmla="*/ 240 w 12653"/>
              <a:gd name="connsiteY173" fmla="*/ 3196 h 3962"/>
              <a:gd name="connsiteX174" fmla="*/ 240 w 12653"/>
              <a:gd name="connsiteY174" fmla="*/ 3106 h 3962"/>
              <a:gd name="connsiteX175" fmla="*/ 240 w 12653"/>
              <a:gd name="connsiteY175" fmla="*/ 3177 h 3962"/>
              <a:gd name="connsiteX176" fmla="*/ 184 w 12653"/>
              <a:gd name="connsiteY176" fmla="*/ 3177 h 3962"/>
              <a:gd name="connsiteX177" fmla="*/ 184 w 12653"/>
              <a:gd name="connsiteY177" fmla="*/ 3106 h 3962"/>
              <a:gd name="connsiteX178" fmla="*/ 240 w 12653"/>
              <a:gd name="connsiteY178" fmla="*/ 3106 h 3962"/>
              <a:gd name="connsiteX179" fmla="*/ 102 w 12653"/>
              <a:gd name="connsiteY179" fmla="*/ 3084 h 3962"/>
              <a:gd name="connsiteX180" fmla="*/ 102 w 12653"/>
              <a:gd name="connsiteY180" fmla="*/ 3021 h 3962"/>
              <a:gd name="connsiteX181" fmla="*/ 166 w 12653"/>
              <a:gd name="connsiteY181" fmla="*/ 3021 h 3962"/>
              <a:gd name="connsiteX182" fmla="*/ 166 w 12653"/>
              <a:gd name="connsiteY182" fmla="*/ 3084 h 3962"/>
              <a:gd name="connsiteX183" fmla="*/ 102 w 12653"/>
              <a:gd name="connsiteY183" fmla="*/ 3084 h 3962"/>
              <a:gd name="connsiteX184" fmla="*/ 102 w 12653"/>
              <a:gd name="connsiteY184" fmla="*/ 3177 h 3962"/>
              <a:gd name="connsiteX185" fmla="*/ 102 w 12653"/>
              <a:gd name="connsiteY185" fmla="*/ 3106 h 3962"/>
              <a:gd name="connsiteX186" fmla="*/ 166 w 12653"/>
              <a:gd name="connsiteY186" fmla="*/ 3106 h 3962"/>
              <a:gd name="connsiteX187" fmla="*/ 166 w 12653"/>
              <a:gd name="connsiteY187" fmla="*/ 3177 h 3962"/>
              <a:gd name="connsiteX188" fmla="*/ 102 w 12653"/>
              <a:gd name="connsiteY188" fmla="*/ 3177 h 3962"/>
              <a:gd name="connsiteX189" fmla="*/ 102 w 12653"/>
              <a:gd name="connsiteY189" fmla="*/ 3259 h 3962"/>
              <a:gd name="connsiteX190" fmla="*/ 102 w 12653"/>
              <a:gd name="connsiteY190" fmla="*/ 3201 h 3962"/>
              <a:gd name="connsiteX191" fmla="*/ 162 w 12653"/>
              <a:gd name="connsiteY191" fmla="*/ 3201 h 3962"/>
              <a:gd name="connsiteX192" fmla="*/ 162 w 12653"/>
              <a:gd name="connsiteY192" fmla="*/ 3259 h 3962"/>
              <a:gd name="connsiteX193" fmla="*/ 102 w 12653"/>
              <a:gd name="connsiteY193" fmla="*/ 3259 h 3962"/>
              <a:gd name="connsiteX194" fmla="*/ 162 w 12653"/>
              <a:gd name="connsiteY194" fmla="*/ 3278 h 3962"/>
              <a:gd name="connsiteX195" fmla="*/ 162 w 12653"/>
              <a:gd name="connsiteY195" fmla="*/ 3339 h 3962"/>
              <a:gd name="connsiteX196" fmla="*/ 24 w 12653"/>
              <a:gd name="connsiteY196" fmla="*/ 3339 h 3962"/>
              <a:gd name="connsiteX197" fmla="*/ 24 w 12653"/>
              <a:gd name="connsiteY197" fmla="*/ 3201 h 3962"/>
              <a:gd name="connsiteX198" fmla="*/ 82 w 12653"/>
              <a:gd name="connsiteY198" fmla="*/ 3201 h 3962"/>
              <a:gd name="connsiteX199" fmla="*/ 82 w 12653"/>
              <a:gd name="connsiteY199" fmla="*/ 3278 h 3962"/>
              <a:gd name="connsiteX200" fmla="*/ 162 w 12653"/>
              <a:gd name="connsiteY200" fmla="*/ 3278 h 3962"/>
              <a:gd name="connsiteX201" fmla="*/ 80 w 12653"/>
              <a:gd name="connsiteY201" fmla="*/ 536 h 3962"/>
              <a:gd name="connsiteX202" fmla="*/ 80 w 12653"/>
              <a:gd name="connsiteY202" fmla="*/ 575 h 3962"/>
              <a:gd name="connsiteX203" fmla="*/ 39 w 12653"/>
              <a:gd name="connsiteY203" fmla="*/ 575 h 3962"/>
              <a:gd name="connsiteX204" fmla="*/ 39 w 12653"/>
              <a:gd name="connsiteY204" fmla="*/ 536 h 3962"/>
              <a:gd name="connsiteX205" fmla="*/ 80 w 12653"/>
              <a:gd name="connsiteY205" fmla="*/ 536 h 3962"/>
              <a:gd name="connsiteX206" fmla="*/ 162 w 12653"/>
              <a:gd name="connsiteY206" fmla="*/ 22 h 3962"/>
              <a:gd name="connsiteX207" fmla="*/ 162 w 12653"/>
              <a:gd name="connsiteY207" fmla="*/ 82 h 3962"/>
              <a:gd name="connsiteX208" fmla="*/ 82 w 12653"/>
              <a:gd name="connsiteY208" fmla="*/ 82 h 3962"/>
              <a:gd name="connsiteX209" fmla="*/ 82 w 12653"/>
              <a:gd name="connsiteY209" fmla="*/ 160 h 3962"/>
              <a:gd name="connsiteX210" fmla="*/ 24 w 12653"/>
              <a:gd name="connsiteY210" fmla="*/ 160 h 3962"/>
              <a:gd name="connsiteX211" fmla="*/ 24 w 12653"/>
              <a:gd name="connsiteY211" fmla="*/ 22 h 3962"/>
              <a:gd name="connsiteX212" fmla="*/ 162 w 12653"/>
              <a:gd name="connsiteY212" fmla="*/ 22 h 3962"/>
              <a:gd name="connsiteX213" fmla="*/ 162 w 12653"/>
              <a:gd name="connsiteY213" fmla="*/ 102 h 3962"/>
              <a:gd name="connsiteX214" fmla="*/ 162 w 12653"/>
              <a:gd name="connsiteY214" fmla="*/ 160 h 3962"/>
              <a:gd name="connsiteX215" fmla="*/ 102 w 12653"/>
              <a:gd name="connsiteY215" fmla="*/ 160 h 3962"/>
              <a:gd name="connsiteX216" fmla="*/ 102 w 12653"/>
              <a:gd name="connsiteY216" fmla="*/ 102 h 3962"/>
              <a:gd name="connsiteX217" fmla="*/ 162 w 12653"/>
              <a:gd name="connsiteY217" fmla="*/ 102 h 3962"/>
              <a:gd name="connsiteX218" fmla="*/ 166 w 12653"/>
              <a:gd name="connsiteY218" fmla="*/ 277 h 3962"/>
              <a:gd name="connsiteX219" fmla="*/ 166 w 12653"/>
              <a:gd name="connsiteY219" fmla="*/ 339 h 3962"/>
              <a:gd name="connsiteX220" fmla="*/ 102 w 12653"/>
              <a:gd name="connsiteY220" fmla="*/ 339 h 3962"/>
              <a:gd name="connsiteX221" fmla="*/ 102 w 12653"/>
              <a:gd name="connsiteY221" fmla="*/ 277 h 3962"/>
              <a:gd name="connsiteX222" fmla="*/ 166 w 12653"/>
              <a:gd name="connsiteY222" fmla="*/ 277 h 3962"/>
              <a:gd name="connsiteX223" fmla="*/ 102 w 12653"/>
              <a:gd name="connsiteY223" fmla="*/ 255 h 3962"/>
              <a:gd name="connsiteX224" fmla="*/ 102 w 12653"/>
              <a:gd name="connsiteY224" fmla="*/ 184 h 3962"/>
              <a:gd name="connsiteX225" fmla="*/ 166 w 12653"/>
              <a:gd name="connsiteY225" fmla="*/ 184 h 3962"/>
              <a:gd name="connsiteX226" fmla="*/ 166 w 12653"/>
              <a:gd name="connsiteY226" fmla="*/ 255 h 3962"/>
              <a:gd name="connsiteX227" fmla="*/ 102 w 12653"/>
              <a:gd name="connsiteY227" fmla="*/ 255 h 3962"/>
              <a:gd name="connsiteX228" fmla="*/ 184 w 12653"/>
              <a:gd name="connsiteY228" fmla="*/ 255 h 3962"/>
              <a:gd name="connsiteX229" fmla="*/ 184 w 12653"/>
              <a:gd name="connsiteY229" fmla="*/ 184 h 3962"/>
              <a:gd name="connsiteX230" fmla="*/ 240 w 12653"/>
              <a:gd name="connsiteY230" fmla="*/ 184 h 3962"/>
              <a:gd name="connsiteX231" fmla="*/ 240 w 12653"/>
              <a:gd name="connsiteY231" fmla="*/ 255 h 3962"/>
              <a:gd name="connsiteX232" fmla="*/ 184 w 12653"/>
              <a:gd name="connsiteY232" fmla="*/ 255 h 3962"/>
              <a:gd name="connsiteX233" fmla="*/ 184 w 12653"/>
              <a:gd name="connsiteY233" fmla="*/ 164 h 3962"/>
              <a:gd name="connsiteX234" fmla="*/ 184 w 12653"/>
              <a:gd name="connsiteY234" fmla="*/ 102 h 3962"/>
              <a:gd name="connsiteX235" fmla="*/ 240 w 12653"/>
              <a:gd name="connsiteY235" fmla="*/ 102 h 3962"/>
              <a:gd name="connsiteX236" fmla="*/ 240 w 12653"/>
              <a:gd name="connsiteY236" fmla="*/ 164 h 3962"/>
              <a:gd name="connsiteX237" fmla="*/ 184 w 12653"/>
              <a:gd name="connsiteY237" fmla="*/ 164 h 3962"/>
              <a:gd name="connsiteX238" fmla="*/ 561 w 12653"/>
              <a:gd name="connsiteY238" fmla="*/ 37 h 3962"/>
              <a:gd name="connsiteX239" fmla="*/ 561 w 12653"/>
              <a:gd name="connsiteY239" fmla="*/ 78 h 3962"/>
              <a:gd name="connsiteX240" fmla="*/ 520 w 12653"/>
              <a:gd name="connsiteY240" fmla="*/ 78 h 3962"/>
              <a:gd name="connsiteX241" fmla="*/ 520 w 12653"/>
              <a:gd name="connsiteY241" fmla="*/ 37 h 3962"/>
              <a:gd name="connsiteX242" fmla="*/ 561 w 12653"/>
              <a:gd name="connsiteY242" fmla="*/ 37 h 3962"/>
              <a:gd name="connsiteX243" fmla="*/ 12414 w 12653"/>
              <a:gd name="connsiteY243" fmla="*/ 164 h 3962"/>
              <a:gd name="connsiteX244" fmla="*/ 12414 w 12653"/>
              <a:gd name="connsiteY244" fmla="*/ 102 h 3962"/>
              <a:gd name="connsiteX245" fmla="*/ 12470 w 12653"/>
              <a:gd name="connsiteY245" fmla="*/ 102 h 3962"/>
              <a:gd name="connsiteX246" fmla="*/ 12470 w 12653"/>
              <a:gd name="connsiteY246" fmla="*/ 164 h 3962"/>
              <a:gd name="connsiteX247" fmla="*/ 12414 w 12653"/>
              <a:gd name="connsiteY247" fmla="*/ 164 h 3962"/>
              <a:gd name="connsiteX248" fmla="*/ 12414 w 12653"/>
              <a:gd name="connsiteY248" fmla="*/ 255 h 3962"/>
              <a:gd name="connsiteX249" fmla="*/ 12414 w 12653"/>
              <a:gd name="connsiteY249" fmla="*/ 184 h 3962"/>
              <a:gd name="connsiteX250" fmla="*/ 12470 w 12653"/>
              <a:gd name="connsiteY250" fmla="*/ 184 h 3962"/>
              <a:gd name="connsiteX251" fmla="*/ 12470 w 12653"/>
              <a:gd name="connsiteY251" fmla="*/ 255 h 3962"/>
              <a:gd name="connsiteX252" fmla="*/ 12414 w 12653"/>
              <a:gd name="connsiteY252" fmla="*/ 255 h 3962"/>
              <a:gd name="connsiteX253" fmla="*/ 12552 w 12653"/>
              <a:gd name="connsiteY253" fmla="*/ 596 h 3962"/>
              <a:gd name="connsiteX254" fmla="*/ 12552 w 12653"/>
              <a:gd name="connsiteY254" fmla="*/ 674 h 3962"/>
              <a:gd name="connsiteX255" fmla="*/ 12612 w 12653"/>
              <a:gd name="connsiteY255" fmla="*/ 674 h 3962"/>
              <a:gd name="connsiteX256" fmla="*/ 12612 w 12653"/>
              <a:gd name="connsiteY256" fmla="*/ 2687 h 3962"/>
              <a:gd name="connsiteX257" fmla="*/ 12552 w 12653"/>
              <a:gd name="connsiteY257" fmla="*/ 2687 h 3962"/>
              <a:gd name="connsiteX258" fmla="*/ 12552 w 12653"/>
              <a:gd name="connsiteY258" fmla="*/ 2765 h 3962"/>
              <a:gd name="connsiteX259" fmla="*/ 12500 w 12653"/>
              <a:gd name="connsiteY259" fmla="*/ 2765 h 3962"/>
              <a:gd name="connsiteX260" fmla="*/ 12500 w 12653"/>
              <a:gd name="connsiteY260" fmla="*/ 2916 h 3962"/>
              <a:gd name="connsiteX261" fmla="*/ 12628 w 12653"/>
              <a:gd name="connsiteY261" fmla="*/ 2916 h 3962"/>
              <a:gd name="connsiteX262" fmla="*/ 12628 w 12653"/>
              <a:gd name="connsiteY262" fmla="*/ 3084 h 3962"/>
              <a:gd name="connsiteX263" fmla="*/ 12571 w 12653"/>
              <a:gd name="connsiteY263" fmla="*/ 3084 h 3962"/>
              <a:gd name="connsiteX264" fmla="*/ 12571 w 12653"/>
              <a:gd name="connsiteY264" fmla="*/ 3002 h 3962"/>
              <a:gd name="connsiteX265" fmla="*/ 12470 w 12653"/>
              <a:gd name="connsiteY265" fmla="*/ 3002 h 3962"/>
              <a:gd name="connsiteX266" fmla="*/ 12470 w 12653"/>
              <a:gd name="connsiteY266" fmla="*/ 3084 h 3962"/>
              <a:gd name="connsiteX267" fmla="*/ 12392 w 12653"/>
              <a:gd name="connsiteY267" fmla="*/ 3084 h 3962"/>
              <a:gd name="connsiteX268" fmla="*/ 12392 w 12653"/>
              <a:gd name="connsiteY268" fmla="*/ 3177 h 3962"/>
              <a:gd name="connsiteX269" fmla="*/ 12300 w 12653"/>
              <a:gd name="connsiteY269" fmla="*/ 3177 h 3962"/>
              <a:gd name="connsiteX270" fmla="*/ 12300 w 12653"/>
              <a:gd name="connsiteY270" fmla="*/ 3278 h 3962"/>
              <a:gd name="connsiteX271" fmla="*/ 12392 w 12653"/>
              <a:gd name="connsiteY271" fmla="*/ 3278 h 3962"/>
              <a:gd name="connsiteX272" fmla="*/ 12392 w 12653"/>
              <a:gd name="connsiteY272" fmla="*/ 3337 h 3962"/>
              <a:gd name="connsiteX273" fmla="*/ 12224 w 12653"/>
              <a:gd name="connsiteY273" fmla="*/ 3337 h 3962"/>
              <a:gd name="connsiteX274" fmla="*/ 12224 w 12653"/>
              <a:gd name="connsiteY274" fmla="*/ 3209 h 3962"/>
              <a:gd name="connsiteX275" fmla="*/ 12071 w 12653"/>
              <a:gd name="connsiteY275" fmla="*/ 3209 h 3962"/>
              <a:gd name="connsiteX276" fmla="*/ 12071 w 12653"/>
              <a:gd name="connsiteY276" fmla="*/ 3261 h 3962"/>
              <a:gd name="connsiteX277" fmla="*/ 11995 w 12653"/>
              <a:gd name="connsiteY277" fmla="*/ 3261 h 3962"/>
              <a:gd name="connsiteX278" fmla="*/ 11995 w 12653"/>
              <a:gd name="connsiteY278" fmla="*/ 3322 h 3962"/>
              <a:gd name="connsiteX279" fmla="*/ 658 w 12653"/>
              <a:gd name="connsiteY279" fmla="*/ 3322 h 3962"/>
              <a:gd name="connsiteX280" fmla="*/ 658 w 12653"/>
              <a:gd name="connsiteY280" fmla="*/ 3261 h 3962"/>
              <a:gd name="connsiteX281" fmla="*/ 583 w 12653"/>
              <a:gd name="connsiteY281" fmla="*/ 3261 h 3962"/>
              <a:gd name="connsiteX282" fmla="*/ 583 w 12653"/>
              <a:gd name="connsiteY282" fmla="*/ 3209 h 3962"/>
              <a:gd name="connsiteX283" fmla="*/ 430 w 12653"/>
              <a:gd name="connsiteY283" fmla="*/ 3209 h 3962"/>
              <a:gd name="connsiteX284" fmla="*/ 430 w 12653"/>
              <a:gd name="connsiteY284" fmla="*/ 3337 h 3962"/>
              <a:gd name="connsiteX285" fmla="*/ 261 w 12653"/>
              <a:gd name="connsiteY285" fmla="*/ 3337 h 3962"/>
              <a:gd name="connsiteX286" fmla="*/ 261 w 12653"/>
              <a:gd name="connsiteY286" fmla="*/ 3278 h 3962"/>
              <a:gd name="connsiteX287" fmla="*/ 354 w 12653"/>
              <a:gd name="connsiteY287" fmla="*/ 3278 h 3962"/>
              <a:gd name="connsiteX288" fmla="*/ 354 w 12653"/>
              <a:gd name="connsiteY288" fmla="*/ 3177 h 3962"/>
              <a:gd name="connsiteX289" fmla="*/ 261 w 12653"/>
              <a:gd name="connsiteY289" fmla="*/ 3177 h 3962"/>
              <a:gd name="connsiteX290" fmla="*/ 261 w 12653"/>
              <a:gd name="connsiteY290" fmla="*/ 3787 h 3962"/>
              <a:gd name="connsiteX291" fmla="*/ 184 w 12653"/>
              <a:gd name="connsiteY291" fmla="*/ 3787 h 3962"/>
              <a:gd name="connsiteX292" fmla="*/ 184 w 12653"/>
              <a:gd name="connsiteY292" fmla="*/ 3705 h 3962"/>
              <a:gd name="connsiteX293" fmla="*/ 82 w 12653"/>
              <a:gd name="connsiteY293" fmla="*/ 3705 h 3962"/>
              <a:gd name="connsiteX294" fmla="*/ 82 w 12653"/>
              <a:gd name="connsiteY294" fmla="*/ 3787 h 3962"/>
              <a:gd name="connsiteX295" fmla="*/ 26 w 12653"/>
              <a:gd name="connsiteY295" fmla="*/ 3787 h 3962"/>
              <a:gd name="connsiteX296" fmla="*/ 26 w 12653"/>
              <a:gd name="connsiteY296" fmla="*/ 3619 h 3962"/>
              <a:gd name="connsiteX297" fmla="*/ 153 w 12653"/>
              <a:gd name="connsiteY297" fmla="*/ 3619 h 3962"/>
              <a:gd name="connsiteX298" fmla="*/ 153 w 12653"/>
              <a:gd name="connsiteY298" fmla="*/ 3468 h 3962"/>
              <a:gd name="connsiteX299" fmla="*/ 102 w 12653"/>
              <a:gd name="connsiteY299" fmla="*/ 3468 h 3962"/>
              <a:gd name="connsiteX300" fmla="*/ 102 w 12653"/>
              <a:gd name="connsiteY300" fmla="*/ 3390 h 3962"/>
              <a:gd name="connsiteX301" fmla="*/ 41 w 12653"/>
              <a:gd name="connsiteY301" fmla="*/ 3390 h 3962"/>
              <a:gd name="connsiteX302" fmla="*/ 41 w 12653"/>
              <a:gd name="connsiteY302" fmla="*/ 674 h 3962"/>
              <a:gd name="connsiteX303" fmla="*/ 102 w 12653"/>
              <a:gd name="connsiteY303" fmla="*/ 674 h 3962"/>
              <a:gd name="connsiteX304" fmla="*/ 102 w 12653"/>
              <a:gd name="connsiteY304" fmla="*/ 596 h 3962"/>
              <a:gd name="connsiteX305" fmla="*/ 153 w 12653"/>
              <a:gd name="connsiteY305" fmla="*/ 596 h 3962"/>
              <a:gd name="connsiteX306" fmla="*/ 153 w 12653"/>
              <a:gd name="connsiteY306" fmla="*/ 445 h 3962"/>
              <a:gd name="connsiteX307" fmla="*/ 26 w 12653"/>
              <a:gd name="connsiteY307" fmla="*/ 445 h 3962"/>
              <a:gd name="connsiteX308" fmla="*/ 26 w 12653"/>
              <a:gd name="connsiteY308" fmla="*/ 277 h 3962"/>
              <a:gd name="connsiteX309" fmla="*/ 82 w 12653"/>
              <a:gd name="connsiteY309" fmla="*/ 277 h 3962"/>
              <a:gd name="connsiteX310" fmla="*/ 82 w 12653"/>
              <a:gd name="connsiteY310" fmla="*/ 359 h 3962"/>
              <a:gd name="connsiteX311" fmla="*/ 184 w 12653"/>
              <a:gd name="connsiteY311" fmla="*/ 359 h 3962"/>
              <a:gd name="connsiteX312" fmla="*/ 184 w 12653"/>
              <a:gd name="connsiteY312" fmla="*/ 277 h 3962"/>
              <a:gd name="connsiteX313" fmla="*/ 261 w 12653"/>
              <a:gd name="connsiteY313" fmla="*/ 277 h 3962"/>
              <a:gd name="connsiteX314" fmla="*/ 261 w 12653"/>
              <a:gd name="connsiteY314" fmla="*/ 184 h 3962"/>
              <a:gd name="connsiteX315" fmla="*/ 354 w 12653"/>
              <a:gd name="connsiteY315" fmla="*/ 184 h 3962"/>
              <a:gd name="connsiteX316" fmla="*/ 354 w 12653"/>
              <a:gd name="connsiteY316" fmla="*/ 82 h 3962"/>
              <a:gd name="connsiteX317" fmla="*/ 261 w 12653"/>
              <a:gd name="connsiteY317" fmla="*/ 82 h 3962"/>
              <a:gd name="connsiteX318" fmla="*/ 261 w 12653"/>
              <a:gd name="connsiteY318" fmla="*/ 24 h 3962"/>
              <a:gd name="connsiteX319" fmla="*/ 430 w 12653"/>
              <a:gd name="connsiteY319" fmla="*/ 24 h 3962"/>
              <a:gd name="connsiteX320" fmla="*/ 430 w 12653"/>
              <a:gd name="connsiteY320" fmla="*/ 151 h 3962"/>
              <a:gd name="connsiteX321" fmla="*/ 583 w 12653"/>
              <a:gd name="connsiteY321" fmla="*/ 151 h 3962"/>
              <a:gd name="connsiteX322" fmla="*/ 583 w 12653"/>
              <a:gd name="connsiteY322" fmla="*/ 100 h 3962"/>
              <a:gd name="connsiteX323" fmla="*/ 658 w 12653"/>
              <a:gd name="connsiteY323" fmla="*/ 100 h 3962"/>
              <a:gd name="connsiteX324" fmla="*/ 658 w 12653"/>
              <a:gd name="connsiteY324" fmla="*/ 39 h 3962"/>
              <a:gd name="connsiteX325" fmla="*/ 11995 w 12653"/>
              <a:gd name="connsiteY325" fmla="*/ 39 h 3962"/>
              <a:gd name="connsiteX326" fmla="*/ 11995 w 12653"/>
              <a:gd name="connsiteY326" fmla="*/ 100 h 3962"/>
              <a:gd name="connsiteX327" fmla="*/ 12071 w 12653"/>
              <a:gd name="connsiteY327" fmla="*/ 100 h 3962"/>
              <a:gd name="connsiteX328" fmla="*/ 12071 w 12653"/>
              <a:gd name="connsiteY328" fmla="*/ 151 h 3962"/>
              <a:gd name="connsiteX329" fmla="*/ 12224 w 12653"/>
              <a:gd name="connsiteY329" fmla="*/ 151 h 3962"/>
              <a:gd name="connsiteX330" fmla="*/ 12224 w 12653"/>
              <a:gd name="connsiteY330" fmla="*/ 24 h 3962"/>
              <a:gd name="connsiteX331" fmla="*/ 12392 w 12653"/>
              <a:gd name="connsiteY331" fmla="*/ 24 h 3962"/>
              <a:gd name="connsiteX332" fmla="*/ 12392 w 12653"/>
              <a:gd name="connsiteY332" fmla="*/ 82 h 3962"/>
              <a:gd name="connsiteX333" fmla="*/ 12300 w 12653"/>
              <a:gd name="connsiteY333" fmla="*/ 82 h 3962"/>
              <a:gd name="connsiteX334" fmla="*/ 12300 w 12653"/>
              <a:gd name="connsiteY334" fmla="*/ 184 h 3962"/>
              <a:gd name="connsiteX335" fmla="*/ 12392 w 12653"/>
              <a:gd name="connsiteY335" fmla="*/ 184 h 3962"/>
              <a:gd name="connsiteX336" fmla="*/ 12392 w 12653"/>
              <a:gd name="connsiteY336" fmla="*/ 277 h 3962"/>
              <a:gd name="connsiteX337" fmla="*/ 12470 w 12653"/>
              <a:gd name="connsiteY337" fmla="*/ 277 h 3962"/>
              <a:gd name="connsiteX338" fmla="*/ 12470 w 12653"/>
              <a:gd name="connsiteY338" fmla="*/ 359 h 3962"/>
              <a:gd name="connsiteX339" fmla="*/ 12571 w 12653"/>
              <a:gd name="connsiteY339" fmla="*/ 359 h 3962"/>
              <a:gd name="connsiteX340" fmla="*/ 12571 w 12653"/>
              <a:gd name="connsiteY340" fmla="*/ 277 h 3962"/>
              <a:gd name="connsiteX341" fmla="*/ 12628 w 12653"/>
              <a:gd name="connsiteY341" fmla="*/ 277 h 3962"/>
              <a:gd name="connsiteX342" fmla="*/ 12628 w 12653"/>
              <a:gd name="connsiteY342" fmla="*/ 445 h 3962"/>
              <a:gd name="connsiteX343" fmla="*/ 12500 w 12653"/>
              <a:gd name="connsiteY343" fmla="*/ 445 h 3962"/>
              <a:gd name="connsiteX344" fmla="*/ 12500 w 12653"/>
              <a:gd name="connsiteY344" fmla="*/ 596 h 3962"/>
              <a:gd name="connsiteX345" fmla="*/ 12552 w 12653"/>
              <a:gd name="connsiteY345" fmla="*/ 596 h 3962"/>
              <a:gd name="connsiteX346" fmla="*/ 261 w 12653"/>
              <a:gd name="connsiteY346" fmla="*/ 3962 h 3962"/>
              <a:gd name="connsiteX347" fmla="*/ 261 w 12653"/>
              <a:gd name="connsiteY347" fmla="*/ 3899 h 3962"/>
              <a:gd name="connsiteX348" fmla="*/ 335 w 12653"/>
              <a:gd name="connsiteY348" fmla="*/ 3899 h 3962"/>
              <a:gd name="connsiteX349" fmla="*/ 335 w 12653"/>
              <a:gd name="connsiteY349" fmla="*/ 3962 h 3962"/>
              <a:gd name="connsiteX350" fmla="*/ 261 w 12653"/>
              <a:gd name="connsiteY350" fmla="*/ 3962 h 3962"/>
              <a:gd name="connsiteX351" fmla="*/ 261 w 12653"/>
              <a:gd name="connsiteY351" fmla="*/ 102 h 3962"/>
              <a:gd name="connsiteX352" fmla="*/ 335 w 12653"/>
              <a:gd name="connsiteY352" fmla="*/ 102 h 3962"/>
              <a:gd name="connsiteX353" fmla="*/ 335 w 12653"/>
              <a:gd name="connsiteY353" fmla="*/ 164 h 3962"/>
              <a:gd name="connsiteX354" fmla="*/ 261 w 12653"/>
              <a:gd name="connsiteY354" fmla="*/ 164 h 3962"/>
              <a:gd name="connsiteX355" fmla="*/ 261 w 12653"/>
              <a:gd name="connsiteY355" fmla="*/ 102 h 3962"/>
              <a:gd name="connsiteX356" fmla="*/ 12392 w 12653"/>
              <a:gd name="connsiteY356" fmla="*/ 102 h 3962"/>
              <a:gd name="connsiteX357" fmla="*/ 12392 w 12653"/>
              <a:gd name="connsiteY357" fmla="*/ 164 h 3962"/>
              <a:gd name="connsiteX358" fmla="*/ 12319 w 12653"/>
              <a:gd name="connsiteY358" fmla="*/ 164 h 3962"/>
              <a:gd name="connsiteX359" fmla="*/ 12319 w 12653"/>
              <a:gd name="connsiteY359" fmla="*/ 102 h 3962"/>
              <a:gd name="connsiteX360" fmla="*/ 12392 w 12653"/>
              <a:gd name="connsiteY360" fmla="*/ 102 h 3962"/>
              <a:gd name="connsiteX361" fmla="*/ 12392 w 12653"/>
              <a:gd name="connsiteY361" fmla="*/ 3899 h 3962"/>
              <a:gd name="connsiteX362" fmla="*/ 12392 w 12653"/>
              <a:gd name="connsiteY362" fmla="*/ 3962 h 3962"/>
              <a:gd name="connsiteX363" fmla="*/ 12319 w 12653"/>
              <a:gd name="connsiteY363" fmla="*/ 3962 h 3962"/>
              <a:gd name="connsiteX364" fmla="*/ 12319 w 12653"/>
              <a:gd name="connsiteY364" fmla="*/ 3899 h 3962"/>
              <a:gd name="connsiteX365" fmla="*/ 12392 w 12653"/>
              <a:gd name="connsiteY365" fmla="*/ 3899 h 3962"/>
              <a:gd name="connsiteX366" fmla="*/ 12552 w 12653"/>
              <a:gd name="connsiteY366" fmla="*/ 277 h 3962"/>
              <a:gd name="connsiteX367" fmla="*/ 12552 w 12653"/>
              <a:gd name="connsiteY367" fmla="*/ 339 h 3962"/>
              <a:gd name="connsiteX368" fmla="*/ 12487 w 12653"/>
              <a:gd name="connsiteY368" fmla="*/ 339 h 3962"/>
              <a:gd name="connsiteX369" fmla="*/ 12487 w 12653"/>
              <a:gd name="connsiteY369" fmla="*/ 277 h 3962"/>
              <a:gd name="connsiteX370" fmla="*/ 12552 w 12653"/>
              <a:gd name="connsiteY370" fmla="*/ 277 h 3962"/>
              <a:gd name="connsiteX371" fmla="*/ 12552 w 12653"/>
              <a:gd name="connsiteY371" fmla="*/ 184 h 3962"/>
              <a:gd name="connsiteX372" fmla="*/ 12552 w 12653"/>
              <a:gd name="connsiteY372" fmla="*/ 255 h 3962"/>
              <a:gd name="connsiteX373" fmla="*/ 12487 w 12653"/>
              <a:gd name="connsiteY373" fmla="*/ 255 h 3962"/>
              <a:gd name="connsiteX374" fmla="*/ 12487 w 12653"/>
              <a:gd name="connsiteY374" fmla="*/ 184 h 3962"/>
              <a:gd name="connsiteX375" fmla="*/ 12552 w 12653"/>
              <a:gd name="connsiteY375" fmla="*/ 184 h 3962"/>
              <a:gd name="connsiteX376" fmla="*/ 12552 w 12653"/>
              <a:gd name="connsiteY376" fmla="*/ 102 h 3962"/>
              <a:gd name="connsiteX377" fmla="*/ 12552 w 12653"/>
              <a:gd name="connsiteY377" fmla="*/ 160 h 3962"/>
              <a:gd name="connsiteX378" fmla="*/ 12492 w 12653"/>
              <a:gd name="connsiteY378" fmla="*/ 160 h 3962"/>
              <a:gd name="connsiteX379" fmla="*/ 12492 w 12653"/>
              <a:gd name="connsiteY379" fmla="*/ 102 h 3962"/>
              <a:gd name="connsiteX380" fmla="*/ 12552 w 12653"/>
              <a:gd name="connsiteY380" fmla="*/ 102 h 3962"/>
              <a:gd name="connsiteX381" fmla="*/ 12492 w 12653"/>
              <a:gd name="connsiteY381" fmla="*/ 82 h 3962"/>
              <a:gd name="connsiteX382" fmla="*/ 12492 w 12653"/>
              <a:gd name="connsiteY382" fmla="*/ 22 h 3962"/>
              <a:gd name="connsiteX383" fmla="*/ 12630 w 12653"/>
              <a:gd name="connsiteY383" fmla="*/ 22 h 3962"/>
              <a:gd name="connsiteX384" fmla="*/ 12630 w 12653"/>
              <a:gd name="connsiteY384" fmla="*/ 160 h 3962"/>
              <a:gd name="connsiteX385" fmla="*/ 12571 w 12653"/>
              <a:gd name="connsiteY385" fmla="*/ 160 h 3962"/>
              <a:gd name="connsiteX386" fmla="*/ 12571 w 12653"/>
              <a:gd name="connsiteY386" fmla="*/ 82 h 3962"/>
              <a:gd name="connsiteX387" fmla="*/ 12492 w 12653"/>
              <a:gd name="connsiteY387" fmla="*/ 82 h 3962"/>
              <a:gd name="connsiteX388" fmla="*/ 80 w 12653"/>
              <a:gd name="connsiteY388" fmla="*/ 3489 h 3962"/>
              <a:gd name="connsiteX389" fmla="*/ 80 w 12653"/>
              <a:gd name="connsiteY389" fmla="*/ 3528 h 3962"/>
              <a:gd name="connsiteX390" fmla="*/ 39 w 12653"/>
              <a:gd name="connsiteY390" fmla="*/ 3528 h 3962"/>
              <a:gd name="connsiteX391" fmla="*/ 39 w 12653"/>
              <a:gd name="connsiteY391" fmla="*/ 3489 h 3962"/>
              <a:gd name="connsiteX392" fmla="*/ 80 w 12653"/>
              <a:gd name="connsiteY392" fmla="*/ 3489 h 3962"/>
              <a:gd name="connsiteX393" fmla="*/ 12574 w 12653"/>
              <a:gd name="connsiteY393" fmla="*/ 575 h 3962"/>
              <a:gd name="connsiteX394" fmla="*/ 12574 w 12653"/>
              <a:gd name="connsiteY394" fmla="*/ 536 h 3962"/>
              <a:gd name="connsiteX395" fmla="*/ 12615 w 12653"/>
              <a:gd name="connsiteY395" fmla="*/ 536 h 3962"/>
              <a:gd name="connsiteX396" fmla="*/ 12615 w 12653"/>
              <a:gd name="connsiteY396" fmla="*/ 575 h 3962"/>
              <a:gd name="connsiteX397" fmla="*/ 12574 w 12653"/>
              <a:gd name="connsiteY397" fmla="*/ 575 h 3962"/>
              <a:gd name="connsiteX0" fmla="*/ 12653 w 12653"/>
              <a:gd name="connsiteY0" fmla="*/ 182 h 3962"/>
              <a:gd name="connsiteX1" fmla="*/ 12653 w 12653"/>
              <a:gd name="connsiteY1" fmla="*/ 0 h 3962"/>
              <a:gd name="connsiteX2" fmla="*/ 12470 w 12653"/>
              <a:gd name="connsiteY2" fmla="*/ 0 h 3962"/>
              <a:gd name="connsiteX3" fmla="*/ 12470 w 12653"/>
              <a:gd name="connsiteY3" fmla="*/ 82 h 3962"/>
              <a:gd name="connsiteX4" fmla="*/ 12414 w 12653"/>
              <a:gd name="connsiteY4" fmla="*/ 82 h 3962"/>
              <a:gd name="connsiteX5" fmla="*/ 12414 w 12653"/>
              <a:gd name="connsiteY5" fmla="*/ 0 h 3962"/>
              <a:gd name="connsiteX6" fmla="*/ 12202 w 12653"/>
              <a:gd name="connsiteY6" fmla="*/ 0 h 3962"/>
              <a:gd name="connsiteX7" fmla="*/ 12202 w 12653"/>
              <a:gd name="connsiteY7" fmla="*/ 130 h 3962"/>
              <a:gd name="connsiteX8" fmla="*/ 12092 w 12653"/>
              <a:gd name="connsiteY8" fmla="*/ 130 h 3962"/>
              <a:gd name="connsiteX9" fmla="*/ 12092 w 12653"/>
              <a:gd name="connsiteY9" fmla="*/ 100 h 3962"/>
              <a:gd name="connsiteX10" fmla="*/ 12155 w 12653"/>
              <a:gd name="connsiteY10" fmla="*/ 100 h 3962"/>
              <a:gd name="connsiteX11" fmla="*/ 12155 w 12653"/>
              <a:gd name="connsiteY11" fmla="*/ 15 h 3962"/>
              <a:gd name="connsiteX12" fmla="*/ 12071 w 12653"/>
              <a:gd name="connsiteY12" fmla="*/ 15 h 3962"/>
              <a:gd name="connsiteX13" fmla="*/ 12071 w 12653"/>
              <a:gd name="connsiteY13" fmla="*/ 78 h 3962"/>
              <a:gd name="connsiteX14" fmla="*/ 12017 w 12653"/>
              <a:gd name="connsiteY14" fmla="*/ 78 h 3962"/>
              <a:gd name="connsiteX15" fmla="*/ 12017 w 12653"/>
              <a:gd name="connsiteY15" fmla="*/ 18 h 3962"/>
              <a:gd name="connsiteX16" fmla="*/ 637 w 12653"/>
              <a:gd name="connsiteY16" fmla="*/ 18 h 3962"/>
              <a:gd name="connsiteX17" fmla="*/ 637 w 12653"/>
              <a:gd name="connsiteY17" fmla="*/ 78 h 3962"/>
              <a:gd name="connsiteX18" fmla="*/ 583 w 12653"/>
              <a:gd name="connsiteY18" fmla="*/ 78 h 3962"/>
              <a:gd name="connsiteX19" fmla="*/ 583 w 12653"/>
              <a:gd name="connsiteY19" fmla="*/ 15 h 3962"/>
              <a:gd name="connsiteX20" fmla="*/ 499 w 12653"/>
              <a:gd name="connsiteY20" fmla="*/ 15 h 3962"/>
              <a:gd name="connsiteX21" fmla="*/ 499 w 12653"/>
              <a:gd name="connsiteY21" fmla="*/ 100 h 3962"/>
              <a:gd name="connsiteX22" fmla="*/ 561 w 12653"/>
              <a:gd name="connsiteY22" fmla="*/ 100 h 3962"/>
              <a:gd name="connsiteX23" fmla="*/ 561 w 12653"/>
              <a:gd name="connsiteY23" fmla="*/ 130 h 3962"/>
              <a:gd name="connsiteX24" fmla="*/ 451 w 12653"/>
              <a:gd name="connsiteY24" fmla="*/ 130 h 3962"/>
              <a:gd name="connsiteX25" fmla="*/ 451 w 12653"/>
              <a:gd name="connsiteY25" fmla="*/ 0 h 3962"/>
              <a:gd name="connsiteX26" fmla="*/ 240 w 12653"/>
              <a:gd name="connsiteY26" fmla="*/ 0 h 3962"/>
              <a:gd name="connsiteX27" fmla="*/ 240 w 12653"/>
              <a:gd name="connsiteY27" fmla="*/ 82 h 3962"/>
              <a:gd name="connsiteX28" fmla="*/ 184 w 12653"/>
              <a:gd name="connsiteY28" fmla="*/ 82 h 3962"/>
              <a:gd name="connsiteX29" fmla="*/ 184 w 12653"/>
              <a:gd name="connsiteY29" fmla="*/ 0 h 3962"/>
              <a:gd name="connsiteX30" fmla="*/ 0 w 12653"/>
              <a:gd name="connsiteY30" fmla="*/ 0 h 3962"/>
              <a:gd name="connsiteX31" fmla="*/ 0 w 12653"/>
              <a:gd name="connsiteY31" fmla="*/ 182 h 3962"/>
              <a:gd name="connsiteX32" fmla="*/ 82 w 12653"/>
              <a:gd name="connsiteY32" fmla="*/ 182 h 3962"/>
              <a:gd name="connsiteX33" fmla="*/ 82 w 12653"/>
              <a:gd name="connsiteY33" fmla="*/ 255 h 3962"/>
              <a:gd name="connsiteX34" fmla="*/ 2 w 12653"/>
              <a:gd name="connsiteY34" fmla="*/ 255 h 3962"/>
              <a:gd name="connsiteX35" fmla="*/ 2 w 12653"/>
              <a:gd name="connsiteY35" fmla="*/ 467 h 3962"/>
              <a:gd name="connsiteX36" fmla="*/ 132 w 12653"/>
              <a:gd name="connsiteY36" fmla="*/ 467 h 3962"/>
              <a:gd name="connsiteX37" fmla="*/ 132 w 12653"/>
              <a:gd name="connsiteY37" fmla="*/ 575 h 3962"/>
              <a:gd name="connsiteX38" fmla="*/ 102 w 12653"/>
              <a:gd name="connsiteY38" fmla="*/ 575 h 3962"/>
              <a:gd name="connsiteX39" fmla="*/ 102 w 12653"/>
              <a:gd name="connsiteY39" fmla="*/ 514 h 3962"/>
              <a:gd name="connsiteX40" fmla="*/ 17 w 12653"/>
              <a:gd name="connsiteY40" fmla="*/ 514 h 3962"/>
              <a:gd name="connsiteX41" fmla="*/ 17 w 12653"/>
              <a:gd name="connsiteY41" fmla="*/ 596 h 3962"/>
              <a:gd name="connsiteX42" fmla="*/ 80 w 12653"/>
              <a:gd name="connsiteY42" fmla="*/ 596 h 3962"/>
              <a:gd name="connsiteX43" fmla="*/ 80 w 12653"/>
              <a:gd name="connsiteY43" fmla="*/ 652 h 3962"/>
              <a:gd name="connsiteX44" fmla="*/ 20 w 12653"/>
              <a:gd name="connsiteY44" fmla="*/ 652 h 3962"/>
              <a:gd name="connsiteX45" fmla="*/ 20 w 12653"/>
              <a:gd name="connsiteY45" fmla="*/ 2708 h 3962"/>
              <a:gd name="connsiteX46" fmla="*/ 80 w 12653"/>
              <a:gd name="connsiteY46" fmla="*/ 2708 h 3962"/>
              <a:gd name="connsiteX47" fmla="*/ 80 w 12653"/>
              <a:gd name="connsiteY47" fmla="*/ 2765 h 3962"/>
              <a:gd name="connsiteX48" fmla="*/ 17 w 12653"/>
              <a:gd name="connsiteY48" fmla="*/ 2765 h 3962"/>
              <a:gd name="connsiteX49" fmla="*/ 17 w 12653"/>
              <a:gd name="connsiteY49" fmla="*/ 2847 h 3962"/>
              <a:gd name="connsiteX50" fmla="*/ 102 w 12653"/>
              <a:gd name="connsiteY50" fmla="*/ 2847 h 3962"/>
              <a:gd name="connsiteX51" fmla="*/ 102 w 12653"/>
              <a:gd name="connsiteY51" fmla="*/ 2786 h 3962"/>
              <a:gd name="connsiteX52" fmla="*/ 132 w 12653"/>
              <a:gd name="connsiteY52" fmla="*/ 2786 h 3962"/>
              <a:gd name="connsiteX53" fmla="*/ 132 w 12653"/>
              <a:gd name="connsiteY53" fmla="*/ 2894 h 3962"/>
              <a:gd name="connsiteX54" fmla="*/ 2 w 12653"/>
              <a:gd name="connsiteY54" fmla="*/ 2894 h 3962"/>
              <a:gd name="connsiteX55" fmla="*/ 2 w 12653"/>
              <a:gd name="connsiteY55" fmla="*/ 3106 h 3962"/>
              <a:gd name="connsiteX56" fmla="*/ 82 w 12653"/>
              <a:gd name="connsiteY56" fmla="*/ 3106 h 3962"/>
              <a:gd name="connsiteX57" fmla="*/ 82 w 12653"/>
              <a:gd name="connsiteY57" fmla="*/ 3179 h 3962"/>
              <a:gd name="connsiteX58" fmla="*/ 0 w 12653"/>
              <a:gd name="connsiteY58" fmla="*/ 3179 h 3962"/>
              <a:gd name="connsiteX59" fmla="*/ 0 w 12653"/>
              <a:gd name="connsiteY59" fmla="*/ 3360 h 3962"/>
              <a:gd name="connsiteX60" fmla="*/ 184 w 12653"/>
              <a:gd name="connsiteY60" fmla="*/ 3360 h 3962"/>
              <a:gd name="connsiteX61" fmla="*/ 184 w 12653"/>
              <a:gd name="connsiteY61" fmla="*/ 3278 h 3962"/>
              <a:gd name="connsiteX62" fmla="*/ 240 w 12653"/>
              <a:gd name="connsiteY62" fmla="*/ 3278 h 3962"/>
              <a:gd name="connsiteX63" fmla="*/ 240 w 12653"/>
              <a:gd name="connsiteY63" fmla="*/ 3360 h 3962"/>
              <a:gd name="connsiteX64" fmla="*/ 451 w 12653"/>
              <a:gd name="connsiteY64" fmla="*/ 3360 h 3962"/>
              <a:gd name="connsiteX65" fmla="*/ 451 w 12653"/>
              <a:gd name="connsiteY65" fmla="*/ 3231 h 3962"/>
              <a:gd name="connsiteX66" fmla="*/ 561 w 12653"/>
              <a:gd name="connsiteY66" fmla="*/ 3231 h 3962"/>
              <a:gd name="connsiteX67" fmla="*/ 561 w 12653"/>
              <a:gd name="connsiteY67" fmla="*/ 3261 h 3962"/>
              <a:gd name="connsiteX68" fmla="*/ 499 w 12653"/>
              <a:gd name="connsiteY68" fmla="*/ 3261 h 3962"/>
              <a:gd name="connsiteX69" fmla="*/ 499 w 12653"/>
              <a:gd name="connsiteY69" fmla="*/ 3345 h 3962"/>
              <a:gd name="connsiteX70" fmla="*/ 583 w 12653"/>
              <a:gd name="connsiteY70" fmla="*/ 3345 h 3962"/>
              <a:gd name="connsiteX71" fmla="*/ 583 w 12653"/>
              <a:gd name="connsiteY71" fmla="*/ 3283 h 3962"/>
              <a:gd name="connsiteX72" fmla="*/ 637 w 12653"/>
              <a:gd name="connsiteY72" fmla="*/ 3283 h 3962"/>
              <a:gd name="connsiteX73" fmla="*/ 637 w 12653"/>
              <a:gd name="connsiteY73" fmla="*/ 3343 h 3962"/>
              <a:gd name="connsiteX74" fmla="*/ 12017 w 12653"/>
              <a:gd name="connsiteY74" fmla="*/ 3343 h 3962"/>
              <a:gd name="connsiteX75" fmla="*/ 12017 w 12653"/>
              <a:gd name="connsiteY75" fmla="*/ 3283 h 3962"/>
              <a:gd name="connsiteX76" fmla="*/ 12071 w 12653"/>
              <a:gd name="connsiteY76" fmla="*/ 3283 h 3962"/>
              <a:gd name="connsiteX77" fmla="*/ 12071 w 12653"/>
              <a:gd name="connsiteY77" fmla="*/ 3345 h 3962"/>
              <a:gd name="connsiteX78" fmla="*/ 12155 w 12653"/>
              <a:gd name="connsiteY78" fmla="*/ 3345 h 3962"/>
              <a:gd name="connsiteX79" fmla="*/ 12155 w 12653"/>
              <a:gd name="connsiteY79" fmla="*/ 3261 h 3962"/>
              <a:gd name="connsiteX80" fmla="*/ 12092 w 12653"/>
              <a:gd name="connsiteY80" fmla="*/ 3261 h 3962"/>
              <a:gd name="connsiteX81" fmla="*/ 12092 w 12653"/>
              <a:gd name="connsiteY81" fmla="*/ 3231 h 3962"/>
              <a:gd name="connsiteX82" fmla="*/ 12202 w 12653"/>
              <a:gd name="connsiteY82" fmla="*/ 3231 h 3962"/>
              <a:gd name="connsiteX83" fmla="*/ 12202 w 12653"/>
              <a:gd name="connsiteY83" fmla="*/ 3360 h 3962"/>
              <a:gd name="connsiteX84" fmla="*/ 12414 w 12653"/>
              <a:gd name="connsiteY84" fmla="*/ 3360 h 3962"/>
              <a:gd name="connsiteX85" fmla="*/ 12414 w 12653"/>
              <a:gd name="connsiteY85" fmla="*/ 3278 h 3962"/>
              <a:gd name="connsiteX86" fmla="*/ 12470 w 12653"/>
              <a:gd name="connsiteY86" fmla="*/ 3278 h 3962"/>
              <a:gd name="connsiteX87" fmla="*/ 12470 w 12653"/>
              <a:gd name="connsiteY87" fmla="*/ 3360 h 3962"/>
              <a:gd name="connsiteX88" fmla="*/ 12653 w 12653"/>
              <a:gd name="connsiteY88" fmla="*/ 3360 h 3962"/>
              <a:gd name="connsiteX89" fmla="*/ 12653 w 12653"/>
              <a:gd name="connsiteY89" fmla="*/ 3179 h 3962"/>
              <a:gd name="connsiteX90" fmla="*/ 12571 w 12653"/>
              <a:gd name="connsiteY90" fmla="*/ 3179 h 3962"/>
              <a:gd name="connsiteX91" fmla="*/ 12571 w 12653"/>
              <a:gd name="connsiteY91" fmla="*/ 3106 h 3962"/>
              <a:gd name="connsiteX92" fmla="*/ 12651 w 12653"/>
              <a:gd name="connsiteY92" fmla="*/ 3106 h 3962"/>
              <a:gd name="connsiteX93" fmla="*/ 12651 w 12653"/>
              <a:gd name="connsiteY93" fmla="*/ 2894 h 3962"/>
              <a:gd name="connsiteX94" fmla="*/ 12522 w 12653"/>
              <a:gd name="connsiteY94" fmla="*/ 2894 h 3962"/>
              <a:gd name="connsiteX95" fmla="*/ 12522 w 12653"/>
              <a:gd name="connsiteY95" fmla="*/ 2786 h 3962"/>
              <a:gd name="connsiteX96" fmla="*/ 12552 w 12653"/>
              <a:gd name="connsiteY96" fmla="*/ 2786 h 3962"/>
              <a:gd name="connsiteX97" fmla="*/ 12552 w 12653"/>
              <a:gd name="connsiteY97" fmla="*/ 2847 h 3962"/>
              <a:gd name="connsiteX98" fmla="*/ 12636 w 12653"/>
              <a:gd name="connsiteY98" fmla="*/ 2847 h 3962"/>
              <a:gd name="connsiteX99" fmla="*/ 12636 w 12653"/>
              <a:gd name="connsiteY99" fmla="*/ 2765 h 3962"/>
              <a:gd name="connsiteX100" fmla="*/ 12574 w 12653"/>
              <a:gd name="connsiteY100" fmla="*/ 2765 h 3962"/>
              <a:gd name="connsiteX101" fmla="*/ 12574 w 12653"/>
              <a:gd name="connsiteY101" fmla="*/ 2708 h 3962"/>
              <a:gd name="connsiteX102" fmla="*/ 12634 w 12653"/>
              <a:gd name="connsiteY102" fmla="*/ 2708 h 3962"/>
              <a:gd name="connsiteX103" fmla="*/ 12634 w 12653"/>
              <a:gd name="connsiteY103" fmla="*/ 652 h 3962"/>
              <a:gd name="connsiteX104" fmla="*/ 12574 w 12653"/>
              <a:gd name="connsiteY104" fmla="*/ 652 h 3962"/>
              <a:gd name="connsiteX105" fmla="*/ 12574 w 12653"/>
              <a:gd name="connsiteY105" fmla="*/ 596 h 3962"/>
              <a:gd name="connsiteX106" fmla="*/ 12636 w 12653"/>
              <a:gd name="connsiteY106" fmla="*/ 596 h 3962"/>
              <a:gd name="connsiteX107" fmla="*/ 12636 w 12653"/>
              <a:gd name="connsiteY107" fmla="*/ 514 h 3962"/>
              <a:gd name="connsiteX108" fmla="*/ 12552 w 12653"/>
              <a:gd name="connsiteY108" fmla="*/ 514 h 3962"/>
              <a:gd name="connsiteX109" fmla="*/ 12552 w 12653"/>
              <a:gd name="connsiteY109" fmla="*/ 575 h 3962"/>
              <a:gd name="connsiteX110" fmla="*/ 12522 w 12653"/>
              <a:gd name="connsiteY110" fmla="*/ 575 h 3962"/>
              <a:gd name="connsiteX111" fmla="*/ 12522 w 12653"/>
              <a:gd name="connsiteY111" fmla="*/ 467 h 3962"/>
              <a:gd name="connsiteX112" fmla="*/ 12651 w 12653"/>
              <a:gd name="connsiteY112" fmla="*/ 467 h 3962"/>
              <a:gd name="connsiteX113" fmla="*/ 12651 w 12653"/>
              <a:gd name="connsiteY113" fmla="*/ 255 h 3962"/>
              <a:gd name="connsiteX114" fmla="*/ 12571 w 12653"/>
              <a:gd name="connsiteY114" fmla="*/ 255 h 3962"/>
              <a:gd name="connsiteX115" fmla="*/ 12571 w 12653"/>
              <a:gd name="connsiteY115" fmla="*/ 182 h 3962"/>
              <a:gd name="connsiteX116" fmla="*/ 12653 w 12653"/>
              <a:gd name="connsiteY116" fmla="*/ 182 h 3962"/>
              <a:gd name="connsiteX117" fmla="*/ 561 w 12653"/>
              <a:gd name="connsiteY117" fmla="*/ 3283 h 3962"/>
              <a:gd name="connsiteX118" fmla="*/ 561 w 12653"/>
              <a:gd name="connsiteY118" fmla="*/ 3324 h 3962"/>
              <a:gd name="connsiteX119" fmla="*/ 520 w 12653"/>
              <a:gd name="connsiteY119" fmla="*/ 3324 h 3962"/>
              <a:gd name="connsiteX120" fmla="*/ 520 w 12653"/>
              <a:gd name="connsiteY120" fmla="*/ 3283 h 3962"/>
              <a:gd name="connsiteX121" fmla="*/ 561 w 12653"/>
              <a:gd name="connsiteY121" fmla="*/ 3283 h 3962"/>
              <a:gd name="connsiteX122" fmla="*/ 12092 w 12653"/>
              <a:gd name="connsiteY122" fmla="*/ 78 h 3962"/>
              <a:gd name="connsiteX123" fmla="*/ 12092 w 12653"/>
              <a:gd name="connsiteY123" fmla="*/ 37 h 3962"/>
              <a:gd name="connsiteX124" fmla="*/ 12133 w 12653"/>
              <a:gd name="connsiteY124" fmla="*/ 37 h 3962"/>
              <a:gd name="connsiteX125" fmla="*/ 12133 w 12653"/>
              <a:gd name="connsiteY125" fmla="*/ 78 h 3962"/>
              <a:gd name="connsiteX126" fmla="*/ 12092 w 12653"/>
              <a:gd name="connsiteY126" fmla="*/ 78 h 3962"/>
              <a:gd name="connsiteX127" fmla="*/ 12574 w 12653"/>
              <a:gd name="connsiteY127" fmla="*/ 2825 h 3962"/>
              <a:gd name="connsiteX128" fmla="*/ 12574 w 12653"/>
              <a:gd name="connsiteY128" fmla="*/ 2786 h 3962"/>
              <a:gd name="connsiteX129" fmla="*/ 12615 w 12653"/>
              <a:gd name="connsiteY129" fmla="*/ 2786 h 3962"/>
              <a:gd name="connsiteX130" fmla="*/ 12615 w 12653"/>
              <a:gd name="connsiteY130" fmla="*/ 2825 h 3962"/>
              <a:gd name="connsiteX131" fmla="*/ 12574 w 12653"/>
              <a:gd name="connsiteY131" fmla="*/ 2825 h 3962"/>
              <a:gd name="connsiteX132" fmla="*/ 12492 w 12653"/>
              <a:gd name="connsiteY132" fmla="*/ 3339 h 3962"/>
              <a:gd name="connsiteX133" fmla="*/ 12492 w 12653"/>
              <a:gd name="connsiteY133" fmla="*/ 3278 h 3962"/>
              <a:gd name="connsiteX134" fmla="*/ 12571 w 12653"/>
              <a:gd name="connsiteY134" fmla="*/ 3278 h 3962"/>
              <a:gd name="connsiteX135" fmla="*/ 12571 w 12653"/>
              <a:gd name="connsiteY135" fmla="*/ 3201 h 3962"/>
              <a:gd name="connsiteX136" fmla="*/ 12630 w 12653"/>
              <a:gd name="connsiteY136" fmla="*/ 3201 h 3962"/>
              <a:gd name="connsiteX137" fmla="*/ 12630 w 12653"/>
              <a:gd name="connsiteY137" fmla="*/ 3339 h 3962"/>
              <a:gd name="connsiteX138" fmla="*/ 12492 w 12653"/>
              <a:gd name="connsiteY138" fmla="*/ 3339 h 3962"/>
              <a:gd name="connsiteX139" fmla="*/ 12492 w 12653"/>
              <a:gd name="connsiteY139" fmla="*/ 3259 h 3962"/>
              <a:gd name="connsiteX140" fmla="*/ 12492 w 12653"/>
              <a:gd name="connsiteY140" fmla="*/ 3201 h 3962"/>
              <a:gd name="connsiteX141" fmla="*/ 12552 w 12653"/>
              <a:gd name="connsiteY141" fmla="*/ 3201 h 3962"/>
              <a:gd name="connsiteX142" fmla="*/ 12552 w 12653"/>
              <a:gd name="connsiteY142" fmla="*/ 3259 h 3962"/>
              <a:gd name="connsiteX143" fmla="*/ 12492 w 12653"/>
              <a:gd name="connsiteY143" fmla="*/ 3259 h 3962"/>
              <a:gd name="connsiteX144" fmla="*/ 12487 w 12653"/>
              <a:gd name="connsiteY144" fmla="*/ 3084 h 3962"/>
              <a:gd name="connsiteX145" fmla="*/ 12487 w 12653"/>
              <a:gd name="connsiteY145" fmla="*/ 3021 h 3962"/>
              <a:gd name="connsiteX146" fmla="*/ 12552 w 12653"/>
              <a:gd name="connsiteY146" fmla="*/ 3021 h 3962"/>
              <a:gd name="connsiteX147" fmla="*/ 12552 w 12653"/>
              <a:gd name="connsiteY147" fmla="*/ 3084 h 3962"/>
              <a:gd name="connsiteX148" fmla="*/ 12487 w 12653"/>
              <a:gd name="connsiteY148" fmla="*/ 3084 h 3962"/>
              <a:gd name="connsiteX149" fmla="*/ 12552 w 12653"/>
              <a:gd name="connsiteY149" fmla="*/ 3106 h 3962"/>
              <a:gd name="connsiteX150" fmla="*/ 12552 w 12653"/>
              <a:gd name="connsiteY150" fmla="*/ 3177 h 3962"/>
              <a:gd name="connsiteX151" fmla="*/ 12487 w 12653"/>
              <a:gd name="connsiteY151" fmla="*/ 3177 h 3962"/>
              <a:gd name="connsiteX152" fmla="*/ 12487 w 12653"/>
              <a:gd name="connsiteY152" fmla="*/ 3106 h 3962"/>
              <a:gd name="connsiteX153" fmla="*/ 12552 w 12653"/>
              <a:gd name="connsiteY153" fmla="*/ 3106 h 3962"/>
              <a:gd name="connsiteX154" fmla="*/ 12470 w 12653"/>
              <a:gd name="connsiteY154" fmla="*/ 3196 h 3962"/>
              <a:gd name="connsiteX155" fmla="*/ 12470 w 12653"/>
              <a:gd name="connsiteY155" fmla="*/ 3259 h 3962"/>
              <a:gd name="connsiteX156" fmla="*/ 12414 w 12653"/>
              <a:gd name="connsiteY156" fmla="*/ 3259 h 3962"/>
              <a:gd name="connsiteX157" fmla="*/ 12414 w 12653"/>
              <a:gd name="connsiteY157" fmla="*/ 3196 h 3962"/>
              <a:gd name="connsiteX158" fmla="*/ 12470 w 12653"/>
              <a:gd name="connsiteY158" fmla="*/ 3196 h 3962"/>
              <a:gd name="connsiteX159" fmla="*/ 12470 w 12653"/>
              <a:gd name="connsiteY159" fmla="*/ 3106 h 3962"/>
              <a:gd name="connsiteX160" fmla="*/ 12470 w 12653"/>
              <a:gd name="connsiteY160" fmla="*/ 3177 h 3962"/>
              <a:gd name="connsiteX161" fmla="*/ 12414 w 12653"/>
              <a:gd name="connsiteY161" fmla="*/ 3177 h 3962"/>
              <a:gd name="connsiteX162" fmla="*/ 12414 w 12653"/>
              <a:gd name="connsiteY162" fmla="*/ 3106 h 3962"/>
              <a:gd name="connsiteX163" fmla="*/ 12470 w 12653"/>
              <a:gd name="connsiteY163" fmla="*/ 3106 h 3962"/>
              <a:gd name="connsiteX164" fmla="*/ 12092 w 12653"/>
              <a:gd name="connsiteY164" fmla="*/ 3324 h 3962"/>
              <a:gd name="connsiteX165" fmla="*/ 12092 w 12653"/>
              <a:gd name="connsiteY165" fmla="*/ 3283 h 3962"/>
              <a:gd name="connsiteX166" fmla="*/ 12133 w 12653"/>
              <a:gd name="connsiteY166" fmla="*/ 3283 h 3962"/>
              <a:gd name="connsiteX167" fmla="*/ 12133 w 12653"/>
              <a:gd name="connsiteY167" fmla="*/ 3324 h 3962"/>
              <a:gd name="connsiteX168" fmla="*/ 12092 w 12653"/>
              <a:gd name="connsiteY168" fmla="*/ 3324 h 3962"/>
              <a:gd name="connsiteX169" fmla="*/ 240 w 12653"/>
              <a:gd name="connsiteY169" fmla="*/ 3196 h 3962"/>
              <a:gd name="connsiteX170" fmla="*/ 240 w 12653"/>
              <a:gd name="connsiteY170" fmla="*/ 3259 h 3962"/>
              <a:gd name="connsiteX171" fmla="*/ 184 w 12653"/>
              <a:gd name="connsiteY171" fmla="*/ 3259 h 3962"/>
              <a:gd name="connsiteX172" fmla="*/ 184 w 12653"/>
              <a:gd name="connsiteY172" fmla="*/ 3196 h 3962"/>
              <a:gd name="connsiteX173" fmla="*/ 240 w 12653"/>
              <a:gd name="connsiteY173" fmla="*/ 3196 h 3962"/>
              <a:gd name="connsiteX174" fmla="*/ 240 w 12653"/>
              <a:gd name="connsiteY174" fmla="*/ 3106 h 3962"/>
              <a:gd name="connsiteX175" fmla="*/ 240 w 12653"/>
              <a:gd name="connsiteY175" fmla="*/ 3177 h 3962"/>
              <a:gd name="connsiteX176" fmla="*/ 184 w 12653"/>
              <a:gd name="connsiteY176" fmla="*/ 3177 h 3962"/>
              <a:gd name="connsiteX177" fmla="*/ 184 w 12653"/>
              <a:gd name="connsiteY177" fmla="*/ 3106 h 3962"/>
              <a:gd name="connsiteX178" fmla="*/ 240 w 12653"/>
              <a:gd name="connsiteY178" fmla="*/ 3106 h 3962"/>
              <a:gd name="connsiteX179" fmla="*/ 102 w 12653"/>
              <a:gd name="connsiteY179" fmla="*/ 3084 h 3962"/>
              <a:gd name="connsiteX180" fmla="*/ 102 w 12653"/>
              <a:gd name="connsiteY180" fmla="*/ 3021 h 3962"/>
              <a:gd name="connsiteX181" fmla="*/ 166 w 12653"/>
              <a:gd name="connsiteY181" fmla="*/ 3021 h 3962"/>
              <a:gd name="connsiteX182" fmla="*/ 166 w 12653"/>
              <a:gd name="connsiteY182" fmla="*/ 3084 h 3962"/>
              <a:gd name="connsiteX183" fmla="*/ 102 w 12653"/>
              <a:gd name="connsiteY183" fmla="*/ 3084 h 3962"/>
              <a:gd name="connsiteX184" fmla="*/ 102 w 12653"/>
              <a:gd name="connsiteY184" fmla="*/ 3177 h 3962"/>
              <a:gd name="connsiteX185" fmla="*/ 102 w 12653"/>
              <a:gd name="connsiteY185" fmla="*/ 3106 h 3962"/>
              <a:gd name="connsiteX186" fmla="*/ 166 w 12653"/>
              <a:gd name="connsiteY186" fmla="*/ 3106 h 3962"/>
              <a:gd name="connsiteX187" fmla="*/ 166 w 12653"/>
              <a:gd name="connsiteY187" fmla="*/ 3177 h 3962"/>
              <a:gd name="connsiteX188" fmla="*/ 102 w 12653"/>
              <a:gd name="connsiteY188" fmla="*/ 3177 h 3962"/>
              <a:gd name="connsiteX189" fmla="*/ 102 w 12653"/>
              <a:gd name="connsiteY189" fmla="*/ 3259 h 3962"/>
              <a:gd name="connsiteX190" fmla="*/ 102 w 12653"/>
              <a:gd name="connsiteY190" fmla="*/ 3201 h 3962"/>
              <a:gd name="connsiteX191" fmla="*/ 162 w 12653"/>
              <a:gd name="connsiteY191" fmla="*/ 3201 h 3962"/>
              <a:gd name="connsiteX192" fmla="*/ 162 w 12653"/>
              <a:gd name="connsiteY192" fmla="*/ 3259 h 3962"/>
              <a:gd name="connsiteX193" fmla="*/ 102 w 12653"/>
              <a:gd name="connsiteY193" fmla="*/ 3259 h 3962"/>
              <a:gd name="connsiteX194" fmla="*/ 162 w 12653"/>
              <a:gd name="connsiteY194" fmla="*/ 3278 h 3962"/>
              <a:gd name="connsiteX195" fmla="*/ 162 w 12653"/>
              <a:gd name="connsiteY195" fmla="*/ 3339 h 3962"/>
              <a:gd name="connsiteX196" fmla="*/ 24 w 12653"/>
              <a:gd name="connsiteY196" fmla="*/ 3339 h 3962"/>
              <a:gd name="connsiteX197" fmla="*/ 24 w 12653"/>
              <a:gd name="connsiteY197" fmla="*/ 3201 h 3962"/>
              <a:gd name="connsiteX198" fmla="*/ 82 w 12653"/>
              <a:gd name="connsiteY198" fmla="*/ 3201 h 3962"/>
              <a:gd name="connsiteX199" fmla="*/ 82 w 12653"/>
              <a:gd name="connsiteY199" fmla="*/ 3278 h 3962"/>
              <a:gd name="connsiteX200" fmla="*/ 162 w 12653"/>
              <a:gd name="connsiteY200" fmla="*/ 3278 h 3962"/>
              <a:gd name="connsiteX201" fmla="*/ 80 w 12653"/>
              <a:gd name="connsiteY201" fmla="*/ 536 h 3962"/>
              <a:gd name="connsiteX202" fmla="*/ 80 w 12653"/>
              <a:gd name="connsiteY202" fmla="*/ 575 h 3962"/>
              <a:gd name="connsiteX203" fmla="*/ 39 w 12653"/>
              <a:gd name="connsiteY203" fmla="*/ 575 h 3962"/>
              <a:gd name="connsiteX204" fmla="*/ 39 w 12653"/>
              <a:gd name="connsiteY204" fmla="*/ 536 h 3962"/>
              <a:gd name="connsiteX205" fmla="*/ 80 w 12653"/>
              <a:gd name="connsiteY205" fmla="*/ 536 h 3962"/>
              <a:gd name="connsiteX206" fmla="*/ 162 w 12653"/>
              <a:gd name="connsiteY206" fmla="*/ 22 h 3962"/>
              <a:gd name="connsiteX207" fmla="*/ 162 w 12653"/>
              <a:gd name="connsiteY207" fmla="*/ 82 h 3962"/>
              <a:gd name="connsiteX208" fmla="*/ 82 w 12653"/>
              <a:gd name="connsiteY208" fmla="*/ 82 h 3962"/>
              <a:gd name="connsiteX209" fmla="*/ 82 w 12653"/>
              <a:gd name="connsiteY209" fmla="*/ 160 h 3962"/>
              <a:gd name="connsiteX210" fmla="*/ 24 w 12653"/>
              <a:gd name="connsiteY210" fmla="*/ 160 h 3962"/>
              <a:gd name="connsiteX211" fmla="*/ 24 w 12653"/>
              <a:gd name="connsiteY211" fmla="*/ 22 h 3962"/>
              <a:gd name="connsiteX212" fmla="*/ 162 w 12653"/>
              <a:gd name="connsiteY212" fmla="*/ 22 h 3962"/>
              <a:gd name="connsiteX213" fmla="*/ 162 w 12653"/>
              <a:gd name="connsiteY213" fmla="*/ 102 h 3962"/>
              <a:gd name="connsiteX214" fmla="*/ 162 w 12653"/>
              <a:gd name="connsiteY214" fmla="*/ 160 h 3962"/>
              <a:gd name="connsiteX215" fmla="*/ 102 w 12653"/>
              <a:gd name="connsiteY215" fmla="*/ 160 h 3962"/>
              <a:gd name="connsiteX216" fmla="*/ 102 w 12653"/>
              <a:gd name="connsiteY216" fmla="*/ 102 h 3962"/>
              <a:gd name="connsiteX217" fmla="*/ 162 w 12653"/>
              <a:gd name="connsiteY217" fmla="*/ 102 h 3962"/>
              <a:gd name="connsiteX218" fmla="*/ 166 w 12653"/>
              <a:gd name="connsiteY218" fmla="*/ 277 h 3962"/>
              <a:gd name="connsiteX219" fmla="*/ 166 w 12653"/>
              <a:gd name="connsiteY219" fmla="*/ 339 h 3962"/>
              <a:gd name="connsiteX220" fmla="*/ 102 w 12653"/>
              <a:gd name="connsiteY220" fmla="*/ 339 h 3962"/>
              <a:gd name="connsiteX221" fmla="*/ 102 w 12653"/>
              <a:gd name="connsiteY221" fmla="*/ 277 h 3962"/>
              <a:gd name="connsiteX222" fmla="*/ 166 w 12653"/>
              <a:gd name="connsiteY222" fmla="*/ 277 h 3962"/>
              <a:gd name="connsiteX223" fmla="*/ 102 w 12653"/>
              <a:gd name="connsiteY223" fmla="*/ 255 h 3962"/>
              <a:gd name="connsiteX224" fmla="*/ 102 w 12653"/>
              <a:gd name="connsiteY224" fmla="*/ 184 h 3962"/>
              <a:gd name="connsiteX225" fmla="*/ 166 w 12653"/>
              <a:gd name="connsiteY225" fmla="*/ 184 h 3962"/>
              <a:gd name="connsiteX226" fmla="*/ 166 w 12653"/>
              <a:gd name="connsiteY226" fmla="*/ 255 h 3962"/>
              <a:gd name="connsiteX227" fmla="*/ 102 w 12653"/>
              <a:gd name="connsiteY227" fmla="*/ 255 h 3962"/>
              <a:gd name="connsiteX228" fmla="*/ 184 w 12653"/>
              <a:gd name="connsiteY228" fmla="*/ 255 h 3962"/>
              <a:gd name="connsiteX229" fmla="*/ 184 w 12653"/>
              <a:gd name="connsiteY229" fmla="*/ 184 h 3962"/>
              <a:gd name="connsiteX230" fmla="*/ 240 w 12653"/>
              <a:gd name="connsiteY230" fmla="*/ 184 h 3962"/>
              <a:gd name="connsiteX231" fmla="*/ 240 w 12653"/>
              <a:gd name="connsiteY231" fmla="*/ 255 h 3962"/>
              <a:gd name="connsiteX232" fmla="*/ 184 w 12653"/>
              <a:gd name="connsiteY232" fmla="*/ 255 h 3962"/>
              <a:gd name="connsiteX233" fmla="*/ 184 w 12653"/>
              <a:gd name="connsiteY233" fmla="*/ 164 h 3962"/>
              <a:gd name="connsiteX234" fmla="*/ 184 w 12653"/>
              <a:gd name="connsiteY234" fmla="*/ 102 h 3962"/>
              <a:gd name="connsiteX235" fmla="*/ 240 w 12653"/>
              <a:gd name="connsiteY235" fmla="*/ 102 h 3962"/>
              <a:gd name="connsiteX236" fmla="*/ 240 w 12653"/>
              <a:gd name="connsiteY236" fmla="*/ 164 h 3962"/>
              <a:gd name="connsiteX237" fmla="*/ 184 w 12653"/>
              <a:gd name="connsiteY237" fmla="*/ 164 h 3962"/>
              <a:gd name="connsiteX238" fmla="*/ 561 w 12653"/>
              <a:gd name="connsiteY238" fmla="*/ 37 h 3962"/>
              <a:gd name="connsiteX239" fmla="*/ 561 w 12653"/>
              <a:gd name="connsiteY239" fmla="*/ 78 h 3962"/>
              <a:gd name="connsiteX240" fmla="*/ 520 w 12653"/>
              <a:gd name="connsiteY240" fmla="*/ 78 h 3962"/>
              <a:gd name="connsiteX241" fmla="*/ 520 w 12653"/>
              <a:gd name="connsiteY241" fmla="*/ 37 h 3962"/>
              <a:gd name="connsiteX242" fmla="*/ 561 w 12653"/>
              <a:gd name="connsiteY242" fmla="*/ 37 h 3962"/>
              <a:gd name="connsiteX243" fmla="*/ 12414 w 12653"/>
              <a:gd name="connsiteY243" fmla="*/ 164 h 3962"/>
              <a:gd name="connsiteX244" fmla="*/ 12414 w 12653"/>
              <a:gd name="connsiteY244" fmla="*/ 102 h 3962"/>
              <a:gd name="connsiteX245" fmla="*/ 12470 w 12653"/>
              <a:gd name="connsiteY245" fmla="*/ 102 h 3962"/>
              <a:gd name="connsiteX246" fmla="*/ 12470 w 12653"/>
              <a:gd name="connsiteY246" fmla="*/ 164 h 3962"/>
              <a:gd name="connsiteX247" fmla="*/ 12414 w 12653"/>
              <a:gd name="connsiteY247" fmla="*/ 164 h 3962"/>
              <a:gd name="connsiteX248" fmla="*/ 12414 w 12653"/>
              <a:gd name="connsiteY248" fmla="*/ 255 h 3962"/>
              <a:gd name="connsiteX249" fmla="*/ 12414 w 12653"/>
              <a:gd name="connsiteY249" fmla="*/ 184 h 3962"/>
              <a:gd name="connsiteX250" fmla="*/ 12470 w 12653"/>
              <a:gd name="connsiteY250" fmla="*/ 184 h 3962"/>
              <a:gd name="connsiteX251" fmla="*/ 12470 w 12653"/>
              <a:gd name="connsiteY251" fmla="*/ 255 h 3962"/>
              <a:gd name="connsiteX252" fmla="*/ 12414 w 12653"/>
              <a:gd name="connsiteY252" fmla="*/ 255 h 3962"/>
              <a:gd name="connsiteX253" fmla="*/ 12552 w 12653"/>
              <a:gd name="connsiteY253" fmla="*/ 596 h 3962"/>
              <a:gd name="connsiteX254" fmla="*/ 12552 w 12653"/>
              <a:gd name="connsiteY254" fmla="*/ 674 h 3962"/>
              <a:gd name="connsiteX255" fmla="*/ 12612 w 12653"/>
              <a:gd name="connsiteY255" fmla="*/ 674 h 3962"/>
              <a:gd name="connsiteX256" fmla="*/ 12612 w 12653"/>
              <a:gd name="connsiteY256" fmla="*/ 2687 h 3962"/>
              <a:gd name="connsiteX257" fmla="*/ 12552 w 12653"/>
              <a:gd name="connsiteY257" fmla="*/ 2687 h 3962"/>
              <a:gd name="connsiteX258" fmla="*/ 12552 w 12653"/>
              <a:gd name="connsiteY258" fmla="*/ 2765 h 3962"/>
              <a:gd name="connsiteX259" fmla="*/ 12500 w 12653"/>
              <a:gd name="connsiteY259" fmla="*/ 2765 h 3962"/>
              <a:gd name="connsiteX260" fmla="*/ 12500 w 12653"/>
              <a:gd name="connsiteY260" fmla="*/ 2916 h 3962"/>
              <a:gd name="connsiteX261" fmla="*/ 12628 w 12653"/>
              <a:gd name="connsiteY261" fmla="*/ 2916 h 3962"/>
              <a:gd name="connsiteX262" fmla="*/ 12628 w 12653"/>
              <a:gd name="connsiteY262" fmla="*/ 3084 h 3962"/>
              <a:gd name="connsiteX263" fmla="*/ 12571 w 12653"/>
              <a:gd name="connsiteY263" fmla="*/ 3084 h 3962"/>
              <a:gd name="connsiteX264" fmla="*/ 12571 w 12653"/>
              <a:gd name="connsiteY264" fmla="*/ 3002 h 3962"/>
              <a:gd name="connsiteX265" fmla="*/ 12470 w 12653"/>
              <a:gd name="connsiteY265" fmla="*/ 3002 h 3962"/>
              <a:gd name="connsiteX266" fmla="*/ 12470 w 12653"/>
              <a:gd name="connsiteY266" fmla="*/ 3084 h 3962"/>
              <a:gd name="connsiteX267" fmla="*/ 12392 w 12653"/>
              <a:gd name="connsiteY267" fmla="*/ 3084 h 3962"/>
              <a:gd name="connsiteX268" fmla="*/ 12392 w 12653"/>
              <a:gd name="connsiteY268" fmla="*/ 3177 h 3962"/>
              <a:gd name="connsiteX269" fmla="*/ 12300 w 12653"/>
              <a:gd name="connsiteY269" fmla="*/ 3177 h 3962"/>
              <a:gd name="connsiteX270" fmla="*/ 12300 w 12653"/>
              <a:gd name="connsiteY270" fmla="*/ 3278 h 3962"/>
              <a:gd name="connsiteX271" fmla="*/ 12392 w 12653"/>
              <a:gd name="connsiteY271" fmla="*/ 3278 h 3962"/>
              <a:gd name="connsiteX272" fmla="*/ 12392 w 12653"/>
              <a:gd name="connsiteY272" fmla="*/ 3337 h 3962"/>
              <a:gd name="connsiteX273" fmla="*/ 12224 w 12653"/>
              <a:gd name="connsiteY273" fmla="*/ 3337 h 3962"/>
              <a:gd name="connsiteX274" fmla="*/ 12224 w 12653"/>
              <a:gd name="connsiteY274" fmla="*/ 3209 h 3962"/>
              <a:gd name="connsiteX275" fmla="*/ 12071 w 12653"/>
              <a:gd name="connsiteY275" fmla="*/ 3209 h 3962"/>
              <a:gd name="connsiteX276" fmla="*/ 12071 w 12653"/>
              <a:gd name="connsiteY276" fmla="*/ 3261 h 3962"/>
              <a:gd name="connsiteX277" fmla="*/ 11995 w 12653"/>
              <a:gd name="connsiteY277" fmla="*/ 3261 h 3962"/>
              <a:gd name="connsiteX278" fmla="*/ 11995 w 12653"/>
              <a:gd name="connsiteY278" fmla="*/ 3322 h 3962"/>
              <a:gd name="connsiteX279" fmla="*/ 658 w 12653"/>
              <a:gd name="connsiteY279" fmla="*/ 3322 h 3962"/>
              <a:gd name="connsiteX280" fmla="*/ 658 w 12653"/>
              <a:gd name="connsiteY280" fmla="*/ 3261 h 3962"/>
              <a:gd name="connsiteX281" fmla="*/ 583 w 12653"/>
              <a:gd name="connsiteY281" fmla="*/ 3261 h 3962"/>
              <a:gd name="connsiteX282" fmla="*/ 583 w 12653"/>
              <a:gd name="connsiteY282" fmla="*/ 3209 h 3962"/>
              <a:gd name="connsiteX283" fmla="*/ 430 w 12653"/>
              <a:gd name="connsiteY283" fmla="*/ 3209 h 3962"/>
              <a:gd name="connsiteX284" fmla="*/ 430 w 12653"/>
              <a:gd name="connsiteY284" fmla="*/ 3337 h 3962"/>
              <a:gd name="connsiteX285" fmla="*/ 261 w 12653"/>
              <a:gd name="connsiteY285" fmla="*/ 3337 h 3962"/>
              <a:gd name="connsiteX286" fmla="*/ 261 w 12653"/>
              <a:gd name="connsiteY286" fmla="*/ 3278 h 3962"/>
              <a:gd name="connsiteX287" fmla="*/ 354 w 12653"/>
              <a:gd name="connsiteY287" fmla="*/ 3278 h 3962"/>
              <a:gd name="connsiteX288" fmla="*/ 354 w 12653"/>
              <a:gd name="connsiteY288" fmla="*/ 3177 h 3962"/>
              <a:gd name="connsiteX289" fmla="*/ 261 w 12653"/>
              <a:gd name="connsiteY289" fmla="*/ 3177 h 3962"/>
              <a:gd name="connsiteX290" fmla="*/ 261 w 12653"/>
              <a:gd name="connsiteY290" fmla="*/ 3084 h 3962"/>
              <a:gd name="connsiteX291" fmla="*/ 184 w 12653"/>
              <a:gd name="connsiteY291" fmla="*/ 3787 h 3962"/>
              <a:gd name="connsiteX292" fmla="*/ 184 w 12653"/>
              <a:gd name="connsiteY292" fmla="*/ 3705 h 3962"/>
              <a:gd name="connsiteX293" fmla="*/ 82 w 12653"/>
              <a:gd name="connsiteY293" fmla="*/ 3705 h 3962"/>
              <a:gd name="connsiteX294" fmla="*/ 82 w 12653"/>
              <a:gd name="connsiteY294" fmla="*/ 3787 h 3962"/>
              <a:gd name="connsiteX295" fmla="*/ 26 w 12653"/>
              <a:gd name="connsiteY295" fmla="*/ 3787 h 3962"/>
              <a:gd name="connsiteX296" fmla="*/ 26 w 12653"/>
              <a:gd name="connsiteY296" fmla="*/ 3619 h 3962"/>
              <a:gd name="connsiteX297" fmla="*/ 153 w 12653"/>
              <a:gd name="connsiteY297" fmla="*/ 3619 h 3962"/>
              <a:gd name="connsiteX298" fmla="*/ 153 w 12653"/>
              <a:gd name="connsiteY298" fmla="*/ 3468 h 3962"/>
              <a:gd name="connsiteX299" fmla="*/ 102 w 12653"/>
              <a:gd name="connsiteY299" fmla="*/ 3468 h 3962"/>
              <a:gd name="connsiteX300" fmla="*/ 102 w 12653"/>
              <a:gd name="connsiteY300" fmla="*/ 3390 h 3962"/>
              <a:gd name="connsiteX301" fmla="*/ 41 w 12653"/>
              <a:gd name="connsiteY301" fmla="*/ 3390 h 3962"/>
              <a:gd name="connsiteX302" fmla="*/ 41 w 12653"/>
              <a:gd name="connsiteY302" fmla="*/ 674 h 3962"/>
              <a:gd name="connsiteX303" fmla="*/ 102 w 12653"/>
              <a:gd name="connsiteY303" fmla="*/ 674 h 3962"/>
              <a:gd name="connsiteX304" fmla="*/ 102 w 12653"/>
              <a:gd name="connsiteY304" fmla="*/ 596 h 3962"/>
              <a:gd name="connsiteX305" fmla="*/ 153 w 12653"/>
              <a:gd name="connsiteY305" fmla="*/ 596 h 3962"/>
              <a:gd name="connsiteX306" fmla="*/ 153 w 12653"/>
              <a:gd name="connsiteY306" fmla="*/ 445 h 3962"/>
              <a:gd name="connsiteX307" fmla="*/ 26 w 12653"/>
              <a:gd name="connsiteY307" fmla="*/ 445 h 3962"/>
              <a:gd name="connsiteX308" fmla="*/ 26 w 12653"/>
              <a:gd name="connsiteY308" fmla="*/ 277 h 3962"/>
              <a:gd name="connsiteX309" fmla="*/ 82 w 12653"/>
              <a:gd name="connsiteY309" fmla="*/ 277 h 3962"/>
              <a:gd name="connsiteX310" fmla="*/ 82 w 12653"/>
              <a:gd name="connsiteY310" fmla="*/ 359 h 3962"/>
              <a:gd name="connsiteX311" fmla="*/ 184 w 12653"/>
              <a:gd name="connsiteY311" fmla="*/ 359 h 3962"/>
              <a:gd name="connsiteX312" fmla="*/ 184 w 12653"/>
              <a:gd name="connsiteY312" fmla="*/ 277 h 3962"/>
              <a:gd name="connsiteX313" fmla="*/ 261 w 12653"/>
              <a:gd name="connsiteY313" fmla="*/ 277 h 3962"/>
              <a:gd name="connsiteX314" fmla="*/ 261 w 12653"/>
              <a:gd name="connsiteY314" fmla="*/ 184 h 3962"/>
              <a:gd name="connsiteX315" fmla="*/ 354 w 12653"/>
              <a:gd name="connsiteY315" fmla="*/ 184 h 3962"/>
              <a:gd name="connsiteX316" fmla="*/ 354 w 12653"/>
              <a:gd name="connsiteY316" fmla="*/ 82 h 3962"/>
              <a:gd name="connsiteX317" fmla="*/ 261 w 12653"/>
              <a:gd name="connsiteY317" fmla="*/ 82 h 3962"/>
              <a:gd name="connsiteX318" fmla="*/ 261 w 12653"/>
              <a:gd name="connsiteY318" fmla="*/ 24 h 3962"/>
              <a:gd name="connsiteX319" fmla="*/ 430 w 12653"/>
              <a:gd name="connsiteY319" fmla="*/ 24 h 3962"/>
              <a:gd name="connsiteX320" fmla="*/ 430 w 12653"/>
              <a:gd name="connsiteY320" fmla="*/ 151 h 3962"/>
              <a:gd name="connsiteX321" fmla="*/ 583 w 12653"/>
              <a:gd name="connsiteY321" fmla="*/ 151 h 3962"/>
              <a:gd name="connsiteX322" fmla="*/ 583 w 12653"/>
              <a:gd name="connsiteY322" fmla="*/ 100 h 3962"/>
              <a:gd name="connsiteX323" fmla="*/ 658 w 12653"/>
              <a:gd name="connsiteY323" fmla="*/ 100 h 3962"/>
              <a:gd name="connsiteX324" fmla="*/ 658 w 12653"/>
              <a:gd name="connsiteY324" fmla="*/ 39 h 3962"/>
              <a:gd name="connsiteX325" fmla="*/ 11995 w 12653"/>
              <a:gd name="connsiteY325" fmla="*/ 39 h 3962"/>
              <a:gd name="connsiteX326" fmla="*/ 11995 w 12653"/>
              <a:gd name="connsiteY326" fmla="*/ 100 h 3962"/>
              <a:gd name="connsiteX327" fmla="*/ 12071 w 12653"/>
              <a:gd name="connsiteY327" fmla="*/ 100 h 3962"/>
              <a:gd name="connsiteX328" fmla="*/ 12071 w 12653"/>
              <a:gd name="connsiteY328" fmla="*/ 151 h 3962"/>
              <a:gd name="connsiteX329" fmla="*/ 12224 w 12653"/>
              <a:gd name="connsiteY329" fmla="*/ 151 h 3962"/>
              <a:gd name="connsiteX330" fmla="*/ 12224 w 12653"/>
              <a:gd name="connsiteY330" fmla="*/ 24 h 3962"/>
              <a:gd name="connsiteX331" fmla="*/ 12392 w 12653"/>
              <a:gd name="connsiteY331" fmla="*/ 24 h 3962"/>
              <a:gd name="connsiteX332" fmla="*/ 12392 w 12653"/>
              <a:gd name="connsiteY332" fmla="*/ 82 h 3962"/>
              <a:gd name="connsiteX333" fmla="*/ 12300 w 12653"/>
              <a:gd name="connsiteY333" fmla="*/ 82 h 3962"/>
              <a:gd name="connsiteX334" fmla="*/ 12300 w 12653"/>
              <a:gd name="connsiteY334" fmla="*/ 184 h 3962"/>
              <a:gd name="connsiteX335" fmla="*/ 12392 w 12653"/>
              <a:gd name="connsiteY335" fmla="*/ 184 h 3962"/>
              <a:gd name="connsiteX336" fmla="*/ 12392 w 12653"/>
              <a:gd name="connsiteY336" fmla="*/ 277 h 3962"/>
              <a:gd name="connsiteX337" fmla="*/ 12470 w 12653"/>
              <a:gd name="connsiteY337" fmla="*/ 277 h 3962"/>
              <a:gd name="connsiteX338" fmla="*/ 12470 w 12653"/>
              <a:gd name="connsiteY338" fmla="*/ 359 h 3962"/>
              <a:gd name="connsiteX339" fmla="*/ 12571 w 12653"/>
              <a:gd name="connsiteY339" fmla="*/ 359 h 3962"/>
              <a:gd name="connsiteX340" fmla="*/ 12571 w 12653"/>
              <a:gd name="connsiteY340" fmla="*/ 277 h 3962"/>
              <a:gd name="connsiteX341" fmla="*/ 12628 w 12653"/>
              <a:gd name="connsiteY341" fmla="*/ 277 h 3962"/>
              <a:gd name="connsiteX342" fmla="*/ 12628 w 12653"/>
              <a:gd name="connsiteY342" fmla="*/ 445 h 3962"/>
              <a:gd name="connsiteX343" fmla="*/ 12500 w 12653"/>
              <a:gd name="connsiteY343" fmla="*/ 445 h 3962"/>
              <a:gd name="connsiteX344" fmla="*/ 12500 w 12653"/>
              <a:gd name="connsiteY344" fmla="*/ 596 h 3962"/>
              <a:gd name="connsiteX345" fmla="*/ 12552 w 12653"/>
              <a:gd name="connsiteY345" fmla="*/ 596 h 3962"/>
              <a:gd name="connsiteX346" fmla="*/ 261 w 12653"/>
              <a:gd name="connsiteY346" fmla="*/ 3962 h 3962"/>
              <a:gd name="connsiteX347" fmla="*/ 261 w 12653"/>
              <a:gd name="connsiteY347" fmla="*/ 3899 h 3962"/>
              <a:gd name="connsiteX348" fmla="*/ 335 w 12653"/>
              <a:gd name="connsiteY348" fmla="*/ 3899 h 3962"/>
              <a:gd name="connsiteX349" fmla="*/ 335 w 12653"/>
              <a:gd name="connsiteY349" fmla="*/ 3962 h 3962"/>
              <a:gd name="connsiteX350" fmla="*/ 261 w 12653"/>
              <a:gd name="connsiteY350" fmla="*/ 3962 h 3962"/>
              <a:gd name="connsiteX351" fmla="*/ 261 w 12653"/>
              <a:gd name="connsiteY351" fmla="*/ 102 h 3962"/>
              <a:gd name="connsiteX352" fmla="*/ 335 w 12653"/>
              <a:gd name="connsiteY352" fmla="*/ 102 h 3962"/>
              <a:gd name="connsiteX353" fmla="*/ 335 w 12653"/>
              <a:gd name="connsiteY353" fmla="*/ 164 h 3962"/>
              <a:gd name="connsiteX354" fmla="*/ 261 w 12653"/>
              <a:gd name="connsiteY354" fmla="*/ 164 h 3962"/>
              <a:gd name="connsiteX355" fmla="*/ 261 w 12653"/>
              <a:gd name="connsiteY355" fmla="*/ 102 h 3962"/>
              <a:gd name="connsiteX356" fmla="*/ 12392 w 12653"/>
              <a:gd name="connsiteY356" fmla="*/ 102 h 3962"/>
              <a:gd name="connsiteX357" fmla="*/ 12392 w 12653"/>
              <a:gd name="connsiteY357" fmla="*/ 164 h 3962"/>
              <a:gd name="connsiteX358" fmla="*/ 12319 w 12653"/>
              <a:gd name="connsiteY358" fmla="*/ 164 h 3962"/>
              <a:gd name="connsiteX359" fmla="*/ 12319 w 12653"/>
              <a:gd name="connsiteY359" fmla="*/ 102 h 3962"/>
              <a:gd name="connsiteX360" fmla="*/ 12392 w 12653"/>
              <a:gd name="connsiteY360" fmla="*/ 102 h 3962"/>
              <a:gd name="connsiteX361" fmla="*/ 12392 w 12653"/>
              <a:gd name="connsiteY361" fmla="*/ 3899 h 3962"/>
              <a:gd name="connsiteX362" fmla="*/ 12392 w 12653"/>
              <a:gd name="connsiteY362" fmla="*/ 3962 h 3962"/>
              <a:gd name="connsiteX363" fmla="*/ 12319 w 12653"/>
              <a:gd name="connsiteY363" fmla="*/ 3962 h 3962"/>
              <a:gd name="connsiteX364" fmla="*/ 12319 w 12653"/>
              <a:gd name="connsiteY364" fmla="*/ 3899 h 3962"/>
              <a:gd name="connsiteX365" fmla="*/ 12392 w 12653"/>
              <a:gd name="connsiteY365" fmla="*/ 3899 h 3962"/>
              <a:gd name="connsiteX366" fmla="*/ 12552 w 12653"/>
              <a:gd name="connsiteY366" fmla="*/ 277 h 3962"/>
              <a:gd name="connsiteX367" fmla="*/ 12552 w 12653"/>
              <a:gd name="connsiteY367" fmla="*/ 339 h 3962"/>
              <a:gd name="connsiteX368" fmla="*/ 12487 w 12653"/>
              <a:gd name="connsiteY368" fmla="*/ 339 h 3962"/>
              <a:gd name="connsiteX369" fmla="*/ 12487 w 12653"/>
              <a:gd name="connsiteY369" fmla="*/ 277 h 3962"/>
              <a:gd name="connsiteX370" fmla="*/ 12552 w 12653"/>
              <a:gd name="connsiteY370" fmla="*/ 277 h 3962"/>
              <a:gd name="connsiteX371" fmla="*/ 12552 w 12653"/>
              <a:gd name="connsiteY371" fmla="*/ 184 h 3962"/>
              <a:gd name="connsiteX372" fmla="*/ 12552 w 12653"/>
              <a:gd name="connsiteY372" fmla="*/ 255 h 3962"/>
              <a:gd name="connsiteX373" fmla="*/ 12487 w 12653"/>
              <a:gd name="connsiteY373" fmla="*/ 255 h 3962"/>
              <a:gd name="connsiteX374" fmla="*/ 12487 w 12653"/>
              <a:gd name="connsiteY374" fmla="*/ 184 h 3962"/>
              <a:gd name="connsiteX375" fmla="*/ 12552 w 12653"/>
              <a:gd name="connsiteY375" fmla="*/ 184 h 3962"/>
              <a:gd name="connsiteX376" fmla="*/ 12552 w 12653"/>
              <a:gd name="connsiteY376" fmla="*/ 102 h 3962"/>
              <a:gd name="connsiteX377" fmla="*/ 12552 w 12653"/>
              <a:gd name="connsiteY377" fmla="*/ 160 h 3962"/>
              <a:gd name="connsiteX378" fmla="*/ 12492 w 12653"/>
              <a:gd name="connsiteY378" fmla="*/ 160 h 3962"/>
              <a:gd name="connsiteX379" fmla="*/ 12492 w 12653"/>
              <a:gd name="connsiteY379" fmla="*/ 102 h 3962"/>
              <a:gd name="connsiteX380" fmla="*/ 12552 w 12653"/>
              <a:gd name="connsiteY380" fmla="*/ 102 h 3962"/>
              <a:gd name="connsiteX381" fmla="*/ 12492 w 12653"/>
              <a:gd name="connsiteY381" fmla="*/ 82 h 3962"/>
              <a:gd name="connsiteX382" fmla="*/ 12492 w 12653"/>
              <a:gd name="connsiteY382" fmla="*/ 22 h 3962"/>
              <a:gd name="connsiteX383" fmla="*/ 12630 w 12653"/>
              <a:gd name="connsiteY383" fmla="*/ 22 h 3962"/>
              <a:gd name="connsiteX384" fmla="*/ 12630 w 12653"/>
              <a:gd name="connsiteY384" fmla="*/ 160 h 3962"/>
              <a:gd name="connsiteX385" fmla="*/ 12571 w 12653"/>
              <a:gd name="connsiteY385" fmla="*/ 160 h 3962"/>
              <a:gd name="connsiteX386" fmla="*/ 12571 w 12653"/>
              <a:gd name="connsiteY386" fmla="*/ 82 h 3962"/>
              <a:gd name="connsiteX387" fmla="*/ 12492 w 12653"/>
              <a:gd name="connsiteY387" fmla="*/ 82 h 3962"/>
              <a:gd name="connsiteX388" fmla="*/ 80 w 12653"/>
              <a:gd name="connsiteY388" fmla="*/ 3489 h 3962"/>
              <a:gd name="connsiteX389" fmla="*/ 80 w 12653"/>
              <a:gd name="connsiteY389" fmla="*/ 3528 h 3962"/>
              <a:gd name="connsiteX390" fmla="*/ 39 w 12653"/>
              <a:gd name="connsiteY390" fmla="*/ 3528 h 3962"/>
              <a:gd name="connsiteX391" fmla="*/ 39 w 12653"/>
              <a:gd name="connsiteY391" fmla="*/ 3489 h 3962"/>
              <a:gd name="connsiteX392" fmla="*/ 80 w 12653"/>
              <a:gd name="connsiteY392" fmla="*/ 3489 h 3962"/>
              <a:gd name="connsiteX393" fmla="*/ 12574 w 12653"/>
              <a:gd name="connsiteY393" fmla="*/ 575 h 3962"/>
              <a:gd name="connsiteX394" fmla="*/ 12574 w 12653"/>
              <a:gd name="connsiteY394" fmla="*/ 536 h 3962"/>
              <a:gd name="connsiteX395" fmla="*/ 12615 w 12653"/>
              <a:gd name="connsiteY395" fmla="*/ 536 h 3962"/>
              <a:gd name="connsiteX396" fmla="*/ 12615 w 12653"/>
              <a:gd name="connsiteY396" fmla="*/ 575 h 3962"/>
              <a:gd name="connsiteX397" fmla="*/ 12574 w 12653"/>
              <a:gd name="connsiteY397" fmla="*/ 575 h 3962"/>
              <a:gd name="connsiteX0" fmla="*/ 12653 w 12653"/>
              <a:gd name="connsiteY0" fmla="*/ 182 h 3962"/>
              <a:gd name="connsiteX1" fmla="*/ 12653 w 12653"/>
              <a:gd name="connsiteY1" fmla="*/ 0 h 3962"/>
              <a:gd name="connsiteX2" fmla="*/ 12470 w 12653"/>
              <a:gd name="connsiteY2" fmla="*/ 0 h 3962"/>
              <a:gd name="connsiteX3" fmla="*/ 12470 w 12653"/>
              <a:gd name="connsiteY3" fmla="*/ 82 h 3962"/>
              <a:gd name="connsiteX4" fmla="*/ 12414 w 12653"/>
              <a:gd name="connsiteY4" fmla="*/ 82 h 3962"/>
              <a:gd name="connsiteX5" fmla="*/ 12414 w 12653"/>
              <a:gd name="connsiteY5" fmla="*/ 0 h 3962"/>
              <a:gd name="connsiteX6" fmla="*/ 12202 w 12653"/>
              <a:gd name="connsiteY6" fmla="*/ 0 h 3962"/>
              <a:gd name="connsiteX7" fmla="*/ 12202 w 12653"/>
              <a:gd name="connsiteY7" fmla="*/ 130 h 3962"/>
              <a:gd name="connsiteX8" fmla="*/ 12092 w 12653"/>
              <a:gd name="connsiteY8" fmla="*/ 130 h 3962"/>
              <a:gd name="connsiteX9" fmla="*/ 12092 w 12653"/>
              <a:gd name="connsiteY9" fmla="*/ 100 h 3962"/>
              <a:gd name="connsiteX10" fmla="*/ 12155 w 12653"/>
              <a:gd name="connsiteY10" fmla="*/ 100 h 3962"/>
              <a:gd name="connsiteX11" fmla="*/ 12155 w 12653"/>
              <a:gd name="connsiteY11" fmla="*/ 15 h 3962"/>
              <a:gd name="connsiteX12" fmla="*/ 12071 w 12653"/>
              <a:gd name="connsiteY12" fmla="*/ 15 h 3962"/>
              <a:gd name="connsiteX13" fmla="*/ 12071 w 12653"/>
              <a:gd name="connsiteY13" fmla="*/ 78 h 3962"/>
              <a:gd name="connsiteX14" fmla="*/ 12017 w 12653"/>
              <a:gd name="connsiteY14" fmla="*/ 78 h 3962"/>
              <a:gd name="connsiteX15" fmla="*/ 12017 w 12653"/>
              <a:gd name="connsiteY15" fmla="*/ 18 h 3962"/>
              <a:gd name="connsiteX16" fmla="*/ 637 w 12653"/>
              <a:gd name="connsiteY16" fmla="*/ 18 h 3962"/>
              <a:gd name="connsiteX17" fmla="*/ 637 w 12653"/>
              <a:gd name="connsiteY17" fmla="*/ 78 h 3962"/>
              <a:gd name="connsiteX18" fmla="*/ 583 w 12653"/>
              <a:gd name="connsiteY18" fmla="*/ 78 h 3962"/>
              <a:gd name="connsiteX19" fmla="*/ 583 w 12653"/>
              <a:gd name="connsiteY19" fmla="*/ 15 h 3962"/>
              <a:gd name="connsiteX20" fmla="*/ 499 w 12653"/>
              <a:gd name="connsiteY20" fmla="*/ 15 h 3962"/>
              <a:gd name="connsiteX21" fmla="*/ 499 w 12653"/>
              <a:gd name="connsiteY21" fmla="*/ 100 h 3962"/>
              <a:gd name="connsiteX22" fmla="*/ 561 w 12653"/>
              <a:gd name="connsiteY22" fmla="*/ 100 h 3962"/>
              <a:gd name="connsiteX23" fmla="*/ 561 w 12653"/>
              <a:gd name="connsiteY23" fmla="*/ 130 h 3962"/>
              <a:gd name="connsiteX24" fmla="*/ 451 w 12653"/>
              <a:gd name="connsiteY24" fmla="*/ 130 h 3962"/>
              <a:gd name="connsiteX25" fmla="*/ 451 w 12653"/>
              <a:gd name="connsiteY25" fmla="*/ 0 h 3962"/>
              <a:gd name="connsiteX26" fmla="*/ 240 w 12653"/>
              <a:gd name="connsiteY26" fmla="*/ 0 h 3962"/>
              <a:gd name="connsiteX27" fmla="*/ 240 w 12653"/>
              <a:gd name="connsiteY27" fmla="*/ 82 h 3962"/>
              <a:gd name="connsiteX28" fmla="*/ 184 w 12653"/>
              <a:gd name="connsiteY28" fmla="*/ 82 h 3962"/>
              <a:gd name="connsiteX29" fmla="*/ 184 w 12653"/>
              <a:gd name="connsiteY29" fmla="*/ 0 h 3962"/>
              <a:gd name="connsiteX30" fmla="*/ 0 w 12653"/>
              <a:gd name="connsiteY30" fmla="*/ 0 h 3962"/>
              <a:gd name="connsiteX31" fmla="*/ 0 w 12653"/>
              <a:gd name="connsiteY31" fmla="*/ 182 h 3962"/>
              <a:gd name="connsiteX32" fmla="*/ 82 w 12653"/>
              <a:gd name="connsiteY32" fmla="*/ 182 h 3962"/>
              <a:gd name="connsiteX33" fmla="*/ 82 w 12653"/>
              <a:gd name="connsiteY33" fmla="*/ 255 h 3962"/>
              <a:gd name="connsiteX34" fmla="*/ 2 w 12653"/>
              <a:gd name="connsiteY34" fmla="*/ 255 h 3962"/>
              <a:gd name="connsiteX35" fmla="*/ 2 w 12653"/>
              <a:gd name="connsiteY35" fmla="*/ 467 h 3962"/>
              <a:gd name="connsiteX36" fmla="*/ 132 w 12653"/>
              <a:gd name="connsiteY36" fmla="*/ 467 h 3962"/>
              <a:gd name="connsiteX37" fmla="*/ 132 w 12653"/>
              <a:gd name="connsiteY37" fmla="*/ 575 h 3962"/>
              <a:gd name="connsiteX38" fmla="*/ 102 w 12653"/>
              <a:gd name="connsiteY38" fmla="*/ 575 h 3962"/>
              <a:gd name="connsiteX39" fmla="*/ 102 w 12653"/>
              <a:gd name="connsiteY39" fmla="*/ 514 h 3962"/>
              <a:gd name="connsiteX40" fmla="*/ 17 w 12653"/>
              <a:gd name="connsiteY40" fmla="*/ 514 h 3962"/>
              <a:gd name="connsiteX41" fmla="*/ 17 w 12653"/>
              <a:gd name="connsiteY41" fmla="*/ 596 h 3962"/>
              <a:gd name="connsiteX42" fmla="*/ 80 w 12653"/>
              <a:gd name="connsiteY42" fmla="*/ 596 h 3962"/>
              <a:gd name="connsiteX43" fmla="*/ 80 w 12653"/>
              <a:gd name="connsiteY43" fmla="*/ 652 h 3962"/>
              <a:gd name="connsiteX44" fmla="*/ 20 w 12653"/>
              <a:gd name="connsiteY44" fmla="*/ 652 h 3962"/>
              <a:gd name="connsiteX45" fmla="*/ 20 w 12653"/>
              <a:gd name="connsiteY45" fmla="*/ 2708 h 3962"/>
              <a:gd name="connsiteX46" fmla="*/ 80 w 12653"/>
              <a:gd name="connsiteY46" fmla="*/ 2708 h 3962"/>
              <a:gd name="connsiteX47" fmla="*/ 80 w 12653"/>
              <a:gd name="connsiteY47" fmla="*/ 2765 h 3962"/>
              <a:gd name="connsiteX48" fmla="*/ 17 w 12653"/>
              <a:gd name="connsiteY48" fmla="*/ 2765 h 3962"/>
              <a:gd name="connsiteX49" fmla="*/ 17 w 12653"/>
              <a:gd name="connsiteY49" fmla="*/ 2847 h 3962"/>
              <a:gd name="connsiteX50" fmla="*/ 102 w 12653"/>
              <a:gd name="connsiteY50" fmla="*/ 2847 h 3962"/>
              <a:gd name="connsiteX51" fmla="*/ 102 w 12653"/>
              <a:gd name="connsiteY51" fmla="*/ 2786 h 3962"/>
              <a:gd name="connsiteX52" fmla="*/ 132 w 12653"/>
              <a:gd name="connsiteY52" fmla="*/ 2786 h 3962"/>
              <a:gd name="connsiteX53" fmla="*/ 132 w 12653"/>
              <a:gd name="connsiteY53" fmla="*/ 2894 h 3962"/>
              <a:gd name="connsiteX54" fmla="*/ 2 w 12653"/>
              <a:gd name="connsiteY54" fmla="*/ 2894 h 3962"/>
              <a:gd name="connsiteX55" fmla="*/ 2 w 12653"/>
              <a:gd name="connsiteY55" fmla="*/ 3106 h 3962"/>
              <a:gd name="connsiteX56" fmla="*/ 82 w 12653"/>
              <a:gd name="connsiteY56" fmla="*/ 3106 h 3962"/>
              <a:gd name="connsiteX57" fmla="*/ 82 w 12653"/>
              <a:gd name="connsiteY57" fmla="*/ 3179 h 3962"/>
              <a:gd name="connsiteX58" fmla="*/ 0 w 12653"/>
              <a:gd name="connsiteY58" fmla="*/ 3179 h 3962"/>
              <a:gd name="connsiteX59" fmla="*/ 0 w 12653"/>
              <a:gd name="connsiteY59" fmla="*/ 3360 h 3962"/>
              <a:gd name="connsiteX60" fmla="*/ 184 w 12653"/>
              <a:gd name="connsiteY60" fmla="*/ 3360 h 3962"/>
              <a:gd name="connsiteX61" fmla="*/ 184 w 12653"/>
              <a:gd name="connsiteY61" fmla="*/ 3278 h 3962"/>
              <a:gd name="connsiteX62" fmla="*/ 240 w 12653"/>
              <a:gd name="connsiteY62" fmla="*/ 3278 h 3962"/>
              <a:gd name="connsiteX63" fmla="*/ 240 w 12653"/>
              <a:gd name="connsiteY63" fmla="*/ 3360 h 3962"/>
              <a:gd name="connsiteX64" fmla="*/ 451 w 12653"/>
              <a:gd name="connsiteY64" fmla="*/ 3360 h 3962"/>
              <a:gd name="connsiteX65" fmla="*/ 451 w 12653"/>
              <a:gd name="connsiteY65" fmla="*/ 3231 h 3962"/>
              <a:gd name="connsiteX66" fmla="*/ 561 w 12653"/>
              <a:gd name="connsiteY66" fmla="*/ 3231 h 3962"/>
              <a:gd name="connsiteX67" fmla="*/ 561 w 12653"/>
              <a:gd name="connsiteY67" fmla="*/ 3261 h 3962"/>
              <a:gd name="connsiteX68" fmla="*/ 499 w 12653"/>
              <a:gd name="connsiteY68" fmla="*/ 3261 h 3962"/>
              <a:gd name="connsiteX69" fmla="*/ 499 w 12653"/>
              <a:gd name="connsiteY69" fmla="*/ 3345 h 3962"/>
              <a:gd name="connsiteX70" fmla="*/ 583 w 12653"/>
              <a:gd name="connsiteY70" fmla="*/ 3345 h 3962"/>
              <a:gd name="connsiteX71" fmla="*/ 583 w 12653"/>
              <a:gd name="connsiteY71" fmla="*/ 3283 h 3962"/>
              <a:gd name="connsiteX72" fmla="*/ 637 w 12653"/>
              <a:gd name="connsiteY72" fmla="*/ 3283 h 3962"/>
              <a:gd name="connsiteX73" fmla="*/ 637 w 12653"/>
              <a:gd name="connsiteY73" fmla="*/ 3343 h 3962"/>
              <a:gd name="connsiteX74" fmla="*/ 12017 w 12653"/>
              <a:gd name="connsiteY74" fmla="*/ 3343 h 3962"/>
              <a:gd name="connsiteX75" fmla="*/ 12017 w 12653"/>
              <a:gd name="connsiteY75" fmla="*/ 3283 h 3962"/>
              <a:gd name="connsiteX76" fmla="*/ 12071 w 12653"/>
              <a:gd name="connsiteY76" fmla="*/ 3283 h 3962"/>
              <a:gd name="connsiteX77" fmla="*/ 12071 w 12653"/>
              <a:gd name="connsiteY77" fmla="*/ 3345 h 3962"/>
              <a:gd name="connsiteX78" fmla="*/ 12155 w 12653"/>
              <a:gd name="connsiteY78" fmla="*/ 3345 h 3962"/>
              <a:gd name="connsiteX79" fmla="*/ 12155 w 12653"/>
              <a:gd name="connsiteY79" fmla="*/ 3261 h 3962"/>
              <a:gd name="connsiteX80" fmla="*/ 12092 w 12653"/>
              <a:gd name="connsiteY80" fmla="*/ 3261 h 3962"/>
              <a:gd name="connsiteX81" fmla="*/ 12092 w 12653"/>
              <a:gd name="connsiteY81" fmla="*/ 3231 h 3962"/>
              <a:gd name="connsiteX82" fmla="*/ 12202 w 12653"/>
              <a:gd name="connsiteY82" fmla="*/ 3231 h 3962"/>
              <a:gd name="connsiteX83" fmla="*/ 12202 w 12653"/>
              <a:gd name="connsiteY83" fmla="*/ 3360 h 3962"/>
              <a:gd name="connsiteX84" fmla="*/ 12414 w 12653"/>
              <a:gd name="connsiteY84" fmla="*/ 3360 h 3962"/>
              <a:gd name="connsiteX85" fmla="*/ 12414 w 12653"/>
              <a:gd name="connsiteY85" fmla="*/ 3278 h 3962"/>
              <a:gd name="connsiteX86" fmla="*/ 12470 w 12653"/>
              <a:gd name="connsiteY86" fmla="*/ 3278 h 3962"/>
              <a:gd name="connsiteX87" fmla="*/ 12470 w 12653"/>
              <a:gd name="connsiteY87" fmla="*/ 3360 h 3962"/>
              <a:gd name="connsiteX88" fmla="*/ 12653 w 12653"/>
              <a:gd name="connsiteY88" fmla="*/ 3360 h 3962"/>
              <a:gd name="connsiteX89" fmla="*/ 12653 w 12653"/>
              <a:gd name="connsiteY89" fmla="*/ 3179 h 3962"/>
              <a:gd name="connsiteX90" fmla="*/ 12571 w 12653"/>
              <a:gd name="connsiteY90" fmla="*/ 3179 h 3962"/>
              <a:gd name="connsiteX91" fmla="*/ 12571 w 12653"/>
              <a:gd name="connsiteY91" fmla="*/ 3106 h 3962"/>
              <a:gd name="connsiteX92" fmla="*/ 12651 w 12653"/>
              <a:gd name="connsiteY92" fmla="*/ 3106 h 3962"/>
              <a:gd name="connsiteX93" fmla="*/ 12651 w 12653"/>
              <a:gd name="connsiteY93" fmla="*/ 2894 h 3962"/>
              <a:gd name="connsiteX94" fmla="*/ 12522 w 12653"/>
              <a:gd name="connsiteY94" fmla="*/ 2894 h 3962"/>
              <a:gd name="connsiteX95" fmla="*/ 12522 w 12653"/>
              <a:gd name="connsiteY95" fmla="*/ 2786 h 3962"/>
              <a:gd name="connsiteX96" fmla="*/ 12552 w 12653"/>
              <a:gd name="connsiteY96" fmla="*/ 2786 h 3962"/>
              <a:gd name="connsiteX97" fmla="*/ 12552 w 12653"/>
              <a:gd name="connsiteY97" fmla="*/ 2847 h 3962"/>
              <a:gd name="connsiteX98" fmla="*/ 12636 w 12653"/>
              <a:gd name="connsiteY98" fmla="*/ 2847 h 3962"/>
              <a:gd name="connsiteX99" fmla="*/ 12636 w 12653"/>
              <a:gd name="connsiteY99" fmla="*/ 2765 h 3962"/>
              <a:gd name="connsiteX100" fmla="*/ 12574 w 12653"/>
              <a:gd name="connsiteY100" fmla="*/ 2765 h 3962"/>
              <a:gd name="connsiteX101" fmla="*/ 12574 w 12653"/>
              <a:gd name="connsiteY101" fmla="*/ 2708 h 3962"/>
              <a:gd name="connsiteX102" fmla="*/ 12634 w 12653"/>
              <a:gd name="connsiteY102" fmla="*/ 2708 h 3962"/>
              <a:gd name="connsiteX103" fmla="*/ 12634 w 12653"/>
              <a:gd name="connsiteY103" fmla="*/ 652 h 3962"/>
              <a:gd name="connsiteX104" fmla="*/ 12574 w 12653"/>
              <a:gd name="connsiteY104" fmla="*/ 652 h 3962"/>
              <a:gd name="connsiteX105" fmla="*/ 12574 w 12653"/>
              <a:gd name="connsiteY105" fmla="*/ 596 h 3962"/>
              <a:gd name="connsiteX106" fmla="*/ 12636 w 12653"/>
              <a:gd name="connsiteY106" fmla="*/ 596 h 3962"/>
              <a:gd name="connsiteX107" fmla="*/ 12636 w 12653"/>
              <a:gd name="connsiteY107" fmla="*/ 514 h 3962"/>
              <a:gd name="connsiteX108" fmla="*/ 12552 w 12653"/>
              <a:gd name="connsiteY108" fmla="*/ 514 h 3962"/>
              <a:gd name="connsiteX109" fmla="*/ 12552 w 12653"/>
              <a:gd name="connsiteY109" fmla="*/ 575 h 3962"/>
              <a:gd name="connsiteX110" fmla="*/ 12522 w 12653"/>
              <a:gd name="connsiteY110" fmla="*/ 575 h 3962"/>
              <a:gd name="connsiteX111" fmla="*/ 12522 w 12653"/>
              <a:gd name="connsiteY111" fmla="*/ 467 h 3962"/>
              <a:gd name="connsiteX112" fmla="*/ 12651 w 12653"/>
              <a:gd name="connsiteY112" fmla="*/ 467 h 3962"/>
              <a:gd name="connsiteX113" fmla="*/ 12651 w 12653"/>
              <a:gd name="connsiteY113" fmla="*/ 255 h 3962"/>
              <a:gd name="connsiteX114" fmla="*/ 12571 w 12653"/>
              <a:gd name="connsiteY114" fmla="*/ 255 h 3962"/>
              <a:gd name="connsiteX115" fmla="*/ 12571 w 12653"/>
              <a:gd name="connsiteY115" fmla="*/ 182 h 3962"/>
              <a:gd name="connsiteX116" fmla="*/ 12653 w 12653"/>
              <a:gd name="connsiteY116" fmla="*/ 182 h 3962"/>
              <a:gd name="connsiteX117" fmla="*/ 561 w 12653"/>
              <a:gd name="connsiteY117" fmla="*/ 3283 h 3962"/>
              <a:gd name="connsiteX118" fmla="*/ 561 w 12653"/>
              <a:gd name="connsiteY118" fmla="*/ 3324 h 3962"/>
              <a:gd name="connsiteX119" fmla="*/ 520 w 12653"/>
              <a:gd name="connsiteY119" fmla="*/ 3324 h 3962"/>
              <a:gd name="connsiteX120" fmla="*/ 520 w 12653"/>
              <a:gd name="connsiteY120" fmla="*/ 3283 h 3962"/>
              <a:gd name="connsiteX121" fmla="*/ 561 w 12653"/>
              <a:gd name="connsiteY121" fmla="*/ 3283 h 3962"/>
              <a:gd name="connsiteX122" fmla="*/ 12092 w 12653"/>
              <a:gd name="connsiteY122" fmla="*/ 78 h 3962"/>
              <a:gd name="connsiteX123" fmla="*/ 12092 w 12653"/>
              <a:gd name="connsiteY123" fmla="*/ 37 h 3962"/>
              <a:gd name="connsiteX124" fmla="*/ 12133 w 12653"/>
              <a:gd name="connsiteY124" fmla="*/ 37 h 3962"/>
              <a:gd name="connsiteX125" fmla="*/ 12133 w 12653"/>
              <a:gd name="connsiteY125" fmla="*/ 78 h 3962"/>
              <a:gd name="connsiteX126" fmla="*/ 12092 w 12653"/>
              <a:gd name="connsiteY126" fmla="*/ 78 h 3962"/>
              <a:gd name="connsiteX127" fmla="*/ 12574 w 12653"/>
              <a:gd name="connsiteY127" fmla="*/ 2825 h 3962"/>
              <a:gd name="connsiteX128" fmla="*/ 12574 w 12653"/>
              <a:gd name="connsiteY128" fmla="*/ 2786 h 3962"/>
              <a:gd name="connsiteX129" fmla="*/ 12615 w 12653"/>
              <a:gd name="connsiteY129" fmla="*/ 2786 h 3962"/>
              <a:gd name="connsiteX130" fmla="*/ 12615 w 12653"/>
              <a:gd name="connsiteY130" fmla="*/ 2825 h 3962"/>
              <a:gd name="connsiteX131" fmla="*/ 12574 w 12653"/>
              <a:gd name="connsiteY131" fmla="*/ 2825 h 3962"/>
              <a:gd name="connsiteX132" fmla="*/ 12492 w 12653"/>
              <a:gd name="connsiteY132" fmla="*/ 3339 h 3962"/>
              <a:gd name="connsiteX133" fmla="*/ 12492 w 12653"/>
              <a:gd name="connsiteY133" fmla="*/ 3278 h 3962"/>
              <a:gd name="connsiteX134" fmla="*/ 12571 w 12653"/>
              <a:gd name="connsiteY134" fmla="*/ 3278 h 3962"/>
              <a:gd name="connsiteX135" fmla="*/ 12571 w 12653"/>
              <a:gd name="connsiteY135" fmla="*/ 3201 h 3962"/>
              <a:gd name="connsiteX136" fmla="*/ 12630 w 12653"/>
              <a:gd name="connsiteY136" fmla="*/ 3201 h 3962"/>
              <a:gd name="connsiteX137" fmla="*/ 12630 w 12653"/>
              <a:gd name="connsiteY137" fmla="*/ 3339 h 3962"/>
              <a:gd name="connsiteX138" fmla="*/ 12492 w 12653"/>
              <a:gd name="connsiteY138" fmla="*/ 3339 h 3962"/>
              <a:gd name="connsiteX139" fmla="*/ 12492 w 12653"/>
              <a:gd name="connsiteY139" fmla="*/ 3259 h 3962"/>
              <a:gd name="connsiteX140" fmla="*/ 12492 w 12653"/>
              <a:gd name="connsiteY140" fmla="*/ 3201 h 3962"/>
              <a:gd name="connsiteX141" fmla="*/ 12552 w 12653"/>
              <a:gd name="connsiteY141" fmla="*/ 3201 h 3962"/>
              <a:gd name="connsiteX142" fmla="*/ 12552 w 12653"/>
              <a:gd name="connsiteY142" fmla="*/ 3259 h 3962"/>
              <a:gd name="connsiteX143" fmla="*/ 12492 w 12653"/>
              <a:gd name="connsiteY143" fmla="*/ 3259 h 3962"/>
              <a:gd name="connsiteX144" fmla="*/ 12487 w 12653"/>
              <a:gd name="connsiteY144" fmla="*/ 3084 h 3962"/>
              <a:gd name="connsiteX145" fmla="*/ 12487 w 12653"/>
              <a:gd name="connsiteY145" fmla="*/ 3021 h 3962"/>
              <a:gd name="connsiteX146" fmla="*/ 12552 w 12653"/>
              <a:gd name="connsiteY146" fmla="*/ 3021 h 3962"/>
              <a:gd name="connsiteX147" fmla="*/ 12552 w 12653"/>
              <a:gd name="connsiteY147" fmla="*/ 3084 h 3962"/>
              <a:gd name="connsiteX148" fmla="*/ 12487 w 12653"/>
              <a:gd name="connsiteY148" fmla="*/ 3084 h 3962"/>
              <a:gd name="connsiteX149" fmla="*/ 12552 w 12653"/>
              <a:gd name="connsiteY149" fmla="*/ 3106 h 3962"/>
              <a:gd name="connsiteX150" fmla="*/ 12552 w 12653"/>
              <a:gd name="connsiteY150" fmla="*/ 3177 h 3962"/>
              <a:gd name="connsiteX151" fmla="*/ 12487 w 12653"/>
              <a:gd name="connsiteY151" fmla="*/ 3177 h 3962"/>
              <a:gd name="connsiteX152" fmla="*/ 12487 w 12653"/>
              <a:gd name="connsiteY152" fmla="*/ 3106 h 3962"/>
              <a:gd name="connsiteX153" fmla="*/ 12552 w 12653"/>
              <a:gd name="connsiteY153" fmla="*/ 3106 h 3962"/>
              <a:gd name="connsiteX154" fmla="*/ 12470 w 12653"/>
              <a:gd name="connsiteY154" fmla="*/ 3196 h 3962"/>
              <a:gd name="connsiteX155" fmla="*/ 12470 w 12653"/>
              <a:gd name="connsiteY155" fmla="*/ 3259 h 3962"/>
              <a:gd name="connsiteX156" fmla="*/ 12414 w 12653"/>
              <a:gd name="connsiteY156" fmla="*/ 3259 h 3962"/>
              <a:gd name="connsiteX157" fmla="*/ 12414 w 12653"/>
              <a:gd name="connsiteY157" fmla="*/ 3196 h 3962"/>
              <a:gd name="connsiteX158" fmla="*/ 12470 w 12653"/>
              <a:gd name="connsiteY158" fmla="*/ 3196 h 3962"/>
              <a:gd name="connsiteX159" fmla="*/ 12470 w 12653"/>
              <a:gd name="connsiteY159" fmla="*/ 3106 h 3962"/>
              <a:gd name="connsiteX160" fmla="*/ 12470 w 12653"/>
              <a:gd name="connsiteY160" fmla="*/ 3177 h 3962"/>
              <a:gd name="connsiteX161" fmla="*/ 12414 w 12653"/>
              <a:gd name="connsiteY161" fmla="*/ 3177 h 3962"/>
              <a:gd name="connsiteX162" fmla="*/ 12414 w 12653"/>
              <a:gd name="connsiteY162" fmla="*/ 3106 h 3962"/>
              <a:gd name="connsiteX163" fmla="*/ 12470 w 12653"/>
              <a:gd name="connsiteY163" fmla="*/ 3106 h 3962"/>
              <a:gd name="connsiteX164" fmla="*/ 12092 w 12653"/>
              <a:gd name="connsiteY164" fmla="*/ 3324 h 3962"/>
              <a:gd name="connsiteX165" fmla="*/ 12092 w 12653"/>
              <a:gd name="connsiteY165" fmla="*/ 3283 h 3962"/>
              <a:gd name="connsiteX166" fmla="*/ 12133 w 12653"/>
              <a:gd name="connsiteY166" fmla="*/ 3283 h 3962"/>
              <a:gd name="connsiteX167" fmla="*/ 12133 w 12653"/>
              <a:gd name="connsiteY167" fmla="*/ 3324 h 3962"/>
              <a:gd name="connsiteX168" fmla="*/ 12092 w 12653"/>
              <a:gd name="connsiteY168" fmla="*/ 3324 h 3962"/>
              <a:gd name="connsiteX169" fmla="*/ 240 w 12653"/>
              <a:gd name="connsiteY169" fmla="*/ 3196 h 3962"/>
              <a:gd name="connsiteX170" fmla="*/ 240 w 12653"/>
              <a:gd name="connsiteY170" fmla="*/ 3259 h 3962"/>
              <a:gd name="connsiteX171" fmla="*/ 184 w 12653"/>
              <a:gd name="connsiteY171" fmla="*/ 3259 h 3962"/>
              <a:gd name="connsiteX172" fmla="*/ 184 w 12653"/>
              <a:gd name="connsiteY172" fmla="*/ 3196 h 3962"/>
              <a:gd name="connsiteX173" fmla="*/ 240 w 12653"/>
              <a:gd name="connsiteY173" fmla="*/ 3196 h 3962"/>
              <a:gd name="connsiteX174" fmla="*/ 240 w 12653"/>
              <a:gd name="connsiteY174" fmla="*/ 3106 h 3962"/>
              <a:gd name="connsiteX175" fmla="*/ 240 w 12653"/>
              <a:gd name="connsiteY175" fmla="*/ 3177 h 3962"/>
              <a:gd name="connsiteX176" fmla="*/ 184 w 12653"/>
              <a:gd name="connsiteY176" fmla="*/ 3177 h 3962"/>
              <a:gd name="connsiteX177" fmla="*/ 184 w 12653"/>
              <a:gd name="connsiteY177" fmla="*/ 3106 h 3962"/>
              <a:gd name="connsiteX178" fmla="*/ 240 w 12653"/>
              <a:gd name="connsiteY178" fmla="*/ 3106 h 3962"/>
              <a:gd name="connsiteX179" fmla="*/ 102 w 12653"/>
              <a:gd name="connsiteY179" fmla="*/ 3084 h 3962"/>
              <a:gd name="connsiteX180" fmla="*/ 102 w 12653"/>
              <a:gd name="connsiteY180" fmla="*/ 3021 h 3962"/>
              <a:gd name="connsiteX181" fmla="*/ 166 w 12653"/>
              <a:gd name="connsiteY181" fmla="*/ 3021 h 3962"/>
              <a:gd name="connsiteX182" fmla="*/ 166 w 12653"/>
              <a:gd name="connsiteY182" fmla="*/ 3084 h 3962"/>
              <a:gd name="connsiteX183" fmla="*/ 102 w 12653"/>
              <a:gd name="connsiteY183" fmla="*/ 3084 h 3962"/>
              <a:gd name="connsiteX184" fmla="*/ 102 w 12653"/>
              <a:gd name="connsiteY184" fmla="*/ 3177 h 3962"/>
              <a:gd name="connsiteX185" fmla="*/ 102 w 12653"/>
              <a:gd name="connsiteY185" fmla="*/ 3106 h 3962"/>
              <a:gd name="connsiteX186" fmla="*/ 166 w 12653"/>
              <a:gd name="connsiteY186" fmla="*/ 3106 h 3962"/>
              <a:gd name="connsiteX187" fmla="*/ 166 w 12653"/>
              <a:gd name="connsiteY187" fmla="*/ 3177 h 3962"/>
              <a:gd name="connsiteX188" fmla="*/ 102 w 12653"/>
              <a:gd name="connsiteY188" fmla="*/ 3177 h 3962"/>
              <a:gd name="connsiteX189" fmla="*/ 102 w 12653"/>
              <a:gd name="connsiteY189" fmla="*/ 3259 h 3962"/>
              <a:gd name="connsiteX190" fmla="*/ 102 w 12653"/>
              <a:gd name="connsiteY190" fmla="*/ 3201 h 3962"/>
              <a:gd name="connsiteX191" fmla="*/ 162 w 12653"/>
              <a:gd name="connsiteY191" fmla="*/ 3201 h 3962"/>
              <a:gd name="connsiteX192" fmla="*/ 162 w 12653"/>
              <a:gd name="connsiteY192" fmla="*/ 3259 h 3962"/>
              <a:gd name="connsiteX193" fmla="*/ 102 w 12653"/>
              <a:gd name="connsiteY193" fmla="*/ 3259 h 3962"/>
              <a:gd name="connsiteX194" fmla="*/ 162 w 12653"/>
              <a:gd name="connsiteY194" fmla="*/ 3278 h 3962"/>
              <a:gd name="connsiteX195" fmla="*/ 162 w 12653"/>
              <a:gd name="connsiteY195" fmla="*/ 3339 h 3962"/>
              <a:gd name="connsiteX196" fmla="*/ 24 w 12653"/>
              <a:gd name="connsiteY196" fmla="*/ 3339 h 3962"/>
              <a:gd name="connsiteX197" fmla="*/ 24 w 12653"/>
              <a:gd name="connsiteY197" fmla="*/ 3201 h 3962"/>
              <a:gd name="connsiteX198" fmla="*/ 82 w 12653"/>
              <a:gd name="connsiteY198" fmla="*/ 3201 h 3962"/>
              <a:gd name="connsiteX199" fmla="*/ 82 w 12653"/>
              <a:gd name="connsiteY199" fmla="*/ 3278 h 3962"/>
              <a:gd name="connsiteX200" fmla="*/ 162 w 12653"/>
              <a:gd name="connsiteY200" fmla="*/ 3278 h 3962"/>
              <a:gd name="connsiteX201" fmla="*/ 80 w 12653"/>
              <a:gd name="connsiteY201" fmla="*/ 536 h 3962"/>
              <a:gd name="connsiteX202" fmla="*/ 80 w 12653"/>
              <a:gd name="connsiteY202" fmla="*/ 575 h 3962"/>
              <a:gd name="connsiteX203" fmla="*/ 39 w 12653"/>
              <a:gd name="connsiteY203" fmla="*/ 575 h 3962"/>
              <a:gd name="connsiteX204" fmla="*/ 39 w 12653"/>
              <a:gd name="connsiteY204" fmla="*/ 536 h 3962"/>
              <a:gd name="connsiteX205" fmla="*/ 80 w 12653"/>
              <a:gd name="connsiteY205" fmla="*/ 536 h 3962"/>
              <a:gd name="connsiteX206" fmla="*/ 162 w 12653"/>
              <a:gd name="connsiteY206" fmla="*/ 22 h 3962"/>
              <a:gd name="connsiteX207" fmla="*/ 162 w 12653"/>
              <a:gd name="connsiteY207" fmla="*/ 82 h 3962"/>
              <a:gd name="connsiteX208" fmla="*/ 82 w 12653"/>
              <a:gd name="connsiteY208" fmla="*/ 82 h 3962"/>
              <a:gd name="connsiteX209" fmla="*/ 82 w 12653"/>
              <a:gd name="connsiteY209" fmla="*/ 160 h 3962"/>
              <a:gd name="connsiteX210" fmla="*/ 24 w 12653"/>
              <a:gd name="connsiteY210" fmla="*/ 160 h 3962"/>
              <a:gd name="connsiteX211" fmla="*/ 24 w 12653"/>
              <a:gd name="connsiteY211" fmla="*/ 22 h 3962"/>
              <a:gd name="connsiteX212" fmla="*/ 162 w 12653"/>
              <a:gd name="connsiteY212" fmla="*/ 22 h 3962"/>
              <a:gd name="connsiteX213" fmla="*/ 162 w 12653"/>
              <a:gd name="connsiteY213" fmla="*/ 102 h 3962"/>
              <a:gd name="connsiteX214" fmla="*/ 162 w 12653"/>
              <a:gd name="connsiteY214" fmla="*/ 160 h 3962"/>
              <a:gd name="connsiteX215" fmla="*/ 102 w 12653"/>
              <a:gd name="connsiteY215" fmla="*/ 160 h 3962"/>
              <a:gd name="connsiteX216" fmla="*/ 102 w 12653"/>
              <a:gd name="connsiteY216" fmla="*/ 102 h 3962"/>
              <a:gd name="connsiteX217" fmla="*/ 162 w 12653"/>
              <a:gd name="connsiteY217" fmla="*/ 102 h 3962"/>
              <a:gd name="connsiteX218" fmla="*/ 166 w 12653"/>
              <a:gd name="connsiteY218" fmla="*/ 277 h 3962"/>
              <a:gd name="connsiteX219" fmla="*/ 166 w 12653"/>
              <a:gd name="connsiteY219" fmla="*/ 339 h 3962"/>
              <a:gd name="connsiteX220" fmla="*/ 102 w 12653"/>
              <a:gd name="connsiteY220" fmla="*/ 339 h 3962"/>
              <a:gd name="connsiteX221" fmla="*/ 102 w 12653"/>
              <a:gd name="connsiteY221" fmla="*/ 277 h 3962"/>
              <a:gd name="connsiteX222" fmla="*/ 166 w 12653"/>
              <a:gd name="connsiteY222" fmla="*/ 277 h 3962"/>
              <a:gd name="connsiteX223" fmla="*/ 102 w 12653"/>
              <a:gd name="connsiteY223" fmla="*/ 255 h 3962"/>
              <a:gd name="connsiteX224" fmla="*/ 102 w 12653"/>
              <a:gd name="connsiteY224" fmla="*/ 184 h 3962"/>
              <a:gd name="connsiteX225" fmla="*/ 166 w 12653"/>
              <a:gd name="connsiteY225" fmla="*/ 184 h 3962"/>
              <a:gd name="connsiteX226" fmla="*/ 166 w 12653"/>
              <a:gd name="connsiteY226" fmla="*/ 255 h 3962"/>
              <a:gd name="connsiteX227" fmla="*/ 102 w 12653"/>
              <a:gd name="connsiteY227" fmla="*/ 255 h 3962"/>
              <a:gd name="connsiteX228" fmla="*/ 184 w 12653"/>
              <a:gd name="connsiteY228" fmla="*/ 255 h 3962"/>
              <a:gd name="connsiteX229" fmla="*/ 184 w 12653"/>
              <a:gd name="connsiteY229" fmla="*/ 184 h 3962"/>
              <a:gd name="connsiteX230" fmla="*/ 240 w 12653"/>
              <a:gd name="connsiteY230" fmla="*/ 184 h 3962"/>
              <a:gd name="connsiteX231" fmla="*/ 240 w 12653"/>
              <a:gd name="connsiteY231" fmla="*/ 255 h 3962"/>
              <a:gd name="connsiteX232" fmla="*/ 184 w 12653"/>
              <a:gd name="connsiteY232" fmla="*/ 255 h 3962"/>
              <a:gd name="connsiteX233" fmla="*/ 184 w 12653"/>
              <a:gd name="connsiteY233" fmla="*/ 164 h 3962"/>
              <a:gd name="connsiteX234" fmla="*/ 184 w 12653"/>
              <a:gd name="connsiteY234" fmla="*/ 102 h 3962"/>
              <a:gd name="connsiteX235" fmla="*/ 240 w 12653"/>
              <a:gd name="connsiteY235" fmla="*/ 102 h 3962"/>
              <a:gd name="connsiteX236" fmla="*/ 240 w 12653"/>
              <a:gd name="connsiteY236" fmla="*/ 164 h 3962"/>
              <a:gd name="connsiteX237" fmla="*/ 184 w 12653"/>
              <a:gd name="connsiteY237" fmla="*/ 164 h 3962"/>
              <a:gd name="connsiteX238" fmla="*/ 561 w 12653"/>
              <a:gd name="connsiteY238" fmla="*/ 37 h 3962"/>
              <a:gd name="connsiteX239" fmla="*/ 561 w 12653"/>
              <a:gd name="connsiteY239" fmla="*/ 78 h 3962"/>
              <a:gd name="connsiteX240" fmla="*/ 520 w 12653"/>
              <a:gd name="connsiteY240" fmla="*/ 78 h 3962"/>
              <a:gd name="connsiteX241" fmla="*/ 520 w 12653"/>
              <a:gd name="connsiteY241" fmla="*/ 37 h 3962"/>
              <a:gd name="connsiteX242" fmla="*/ 561 w 12653"/>
              <a:gd name="connsiteY242" fmla="*/ 37 h 3962"/>
              <a:gd name="connsiteX243" fmla="*/ 12414 w 12653"/>
              <a:gd name="connsiteY243" fmla="*/ 164 h 3962"/>
              <a:gd name="connsiteX244" fmla="*/ 12414 w 12653"/>
              <a:gd name="connsiteY244" fmla="*/ 102 h 3962"/>
              <a:gd name="connsiteX245" fmla="*/ 12470 w 12653"/>
              <a:gd name="connsiteY245" fmla="*/ 102 h 3962"/>
              <a:gd name="connsiteX246" fmla="*/ 12470 w 12653"/>
              <a:gd name="connsiteY246" fmla="*/ 164 h 3962"/>
              <a:gd name="connsiteX247" fmla="*/ 12414 w 12653"/>
              <a:gd name="connsiteY247" fmla="*/ 164 h 3962"/>
              <a:gd name="connsiteX248" fmla="*/ 12414 w 12653"/>
              <a:gd name="connsiteY248" fmla="*/ 255 h 3962"/>
              <a:gd name="connsiteX249" fmla="*/ 12414 w 12653"/>
              <a:gd name="connsiteY249" fmla="*/ 184 h 3962"/>
              <a:gd name="connsiteX250" fmla="*/ 12470 w 12653"/>
              <a:gd name="connsiteY250" fmla="*/ 184 h 3962"/>
              <a:gd name="connsiteX251" fmla="*/ 12470 w 12653"/>
              <a:gd name="connsiteY251" fmla="*/ 255 h 3962"/>
              <a:gd name="connsiteX252" fmla="*/ 12414 w 12653"/>
              <a:gd name="connsiteY252" fmla="*/ 255 h 3962"/>
              <a:gd name="connsiteX253" fmla="*/ 12552 w 12653"/>
              <a:gd name="connsiteY253" fmla="*/ 596 h 3962"/>
              <a:gd name="connsiteX254" fmla="*/ 12552 w 12653"/>
              <a:gd name="connsiteY254" fmla="*/ 674 h 3962"/>
              <a:gd name="connsiteX255" fmla="*/ 12612 w 12653"/>
              <a:gd name="connsiteY255" fmla="*/ 674 h 3962"/>
              <a:gd name="connsiteX256" fmla="*/ 12612 w 12653"/>
              <a:gd name="connsiteY256" fmla="*/ 2687 h 3962"/>
              <a:gd name="connsiteX257" fmla="*/ 12552 w 12653"/>
              <a:gd name="connsiteY257" fmla="*/ 2687 h 3962"/>
              <a:gd name="connsiteX258" fmla="*/ 12552 w 12653"/>
              <a:gd name="connsiteY258" fmla="*/ 2765 h 3962"/>
              <a:gd name="connsiteX259" fmla="*/ 12500 w 12653"/>
              <a:gd name="connsiteY259" fmla="*/ 2765 h 3962"/>
              <a:gd name="connsiteX260" fmla="*/ 12500 w 12653"/>
              <a:gd name="connsiteY260" fmla="*/ 2916 h 3962"/>
              <a:gd name="connsiteX261" fmla="*/ 12628 w 12653"/>
              <a:gd name="connsiteY261" fmla="*/ 2916 h 3962"/>
              <a:gd name="connsiteX262" fmla="*/ 12628 w 12653"/>
              <a:gd name="connsiteY262" fmla="*/ 3084 h 3962"/>
              <a:gd name="connsiteX263" fmla="*/ 12571 w 12653"/>
              <a:gd name="connsiteY263" fmla="*/ 3084 h 3962"/>
              <a:gd name="connsiteX264" fmla="*/ 12571 w 12653"/>
              <a:gd name="connsiteY264" fmla="*/ 3002 h 3962"/>
              <a:gd name="connsiteX265" fmla="*/ 12470 w 12653"/>
              <a:gd name="connsiteY265" fmla="*/ 3002 h 3962"/>
              <a:gd name="connsiteX266" fmla="*/ 12470 w 12653"/>
              <a:gd name="connsiteY266" fmla="*/ 3084 h 3962"/>
              <a:gd name="connsiteX267" fmla="*/ 12392 w 12653"/>
              <a:gd name="connsiteY267" fmla="*/ 3084 h 3962"/>
              <a:gd name="connsiteX268" fmla="*/ 12392 w 12653"/>
              <a:gd name="connsiteY268" fmla="*/ 3177 h 3962"/>
              <a:gd name="connsiteX269" fmla="*/ 12300 w 12653"/>
              <a:gd name="connsiteY269" fmla="*/ 3177 h 3962"/>
              <a:gd name="connsiteX270" fmla="*/ 12300 w 12653"/>
              <a:gd name="connsiteY270" fmla="*/ 3278 h 3962"/>
              <a:gd name="connsiteX271" fmla="*/ 12392 w 12653"/>
              <a:gd name="connsiteY271" fmla="*/ 3278 h 3962"/>
              <a:gd name="connsiteX272" fmla="*/ 12392 w 12653"/>
              <a:gd name="connsiteY272" fmla="*/ 3337 h 3962"/>
              <a:gd name="connsiteX273" fmla="*/ 12224 w 12653"/>
              <a:gd name="connsiteY273" fmla="*/ 3337 h 3962"/>
              <a:gd name="connsiteX274" fmla="*/ 12224 w 12653"/>
              <a:gd name="connsiteY274" fmla="*/ 3209 h 3962"/>
              <a:gd name="connsiteX275" fmla="*/ 12071 w 12653"/>
              <a:gd name="connsiteY275" fmla="*/ 3209 h 3962"/>
              <a:gd name="connsiteX276" fmla="*/ 12071 w 12653"/>
              <a:gd name="connsiteY276" fmla="*/ 3261 h 3962"/>
              <a:gd name="connsiteX277" fmla="*/ 11995 w 12653"/>
              <a:gd name="connsiteY277" fmla="*/ 3261 h 3962"/>
              <a:gd name="connsiteX278" fmla="*/ 11995 w 12653"/>
              <a:gd name="connsiteY278" fmla="*/ 3322 h 3962"/>
              <a:gd name="connsiteX279" fmla="*/ 658 w 12653"/>
              <a:gd name="connsiteY279" fmla="*/ 3322 h 3962"/>
              <a:gd name="connsiteX280" fmla="*/ 658 w 12653"/>
              <a:gd name="connsiteY280" fmla="*/ 3261 h 3962"/>
              <a:gd name="connsiteX281" fmla="*/ 583 w 12653"/>
              <a:gd name="connsiteY281" fmla="*/ 3261 h 3962"/>
              <a:gd name="connsiteX282" fmla="*/ 583 w 12653"/>
              <a:gd name="connsiteY282" fmla="*/ 3209 h 3962"/>
              <a:gd name="connsiteX283" fmla="*/ 430 w 12653"/>
              <a:gd name="connsiteY283" fmla="*/ 3209 h 3962"/>
              <a:gd name="connsiteX284" fmla="*/ 430 w 12653"/>
              <a:gd name="connsiteY284" fmla="*/ 3337 h 3962"/>
              <a:gd name="connsiteX285" fmla="*/ 261 w 12653"/>
              <a:gd name="connsiteY285" fmla="*/ 3337 h 3962"/>
              <a:gd name="connsiteX286" fmla="*/ 261 w 12653"/>
              <a:gd name="connsiteY286" fmla="*/ 3278 h 3962"/>
              <a:gd name="connsiteX287" fmla="*/ 354 w 12653"/>
              <a:gd name="connsiteY287" fmla="*/ 3278 h 3962"/>
              <a:gd name="connsiteX288" fmla="*/ 354 w 12653"/>
              <a:gd name="connsiteY288" fmla="*/ 3177 h 3962"/>
              <a:gd name="connsiteX289" fmla="*/ 261 w 12653"/>
              <a:gd name="connsiteY289" fmla="*/ 3177 h 3962"/>
              <a:gd name="connsiteX290" fmla="*/ 261 w 12653"/>
              <a:gd name="connsiteY290" fmla="*/ 3084 h 3962"/>
              <a:gd name="connsiteX291" fmla="*/ 184 w 12653"/>
              <a:gd name="connsiteY291" fmla="*/ 3084 h 3962"/>
              <a:gd name="connsiteX292" fmla="*/ 184 w 12653"/>
              <a:gd name="connsiteY292" fmla="*/ 3705 h 3962"/>
              <a:gd name="connsiteX293" fmla="*/ 82 w 12653"/>
              <a:gd name="connsiteY293" fmla="*/ 3705 h 3962"/>
              <a:gd name="connsiteX294" fmla="*/ 82 w 12653"/>
              <a:gd name="connsiteY294" fmla="*/ 3787 h 3962"/>
              <a:gd name="connsiteX295" fmla="*/ 26 w 12653"/>
              <a:gd name="connsiteY295" fmla="*/ 3787 h 3962"/>
              <a:gd name="connsiteX296" fmla="*/ 26 w 12653"/>
              <a:gd name="connsiteY296" fmla="*/ 3619 h 3962"/>
              <a:gd name="connsiteX297" fmla="*/ 153 w 12653"/>
              <a:gd name="connsiteY297" fmla="*/ 3619 h 3962"/>
              <a:gd name="connsiteX298" fmla="*/ 153 w 12653"/>
              <a:gd name="connsiteY298" fmla="*/ 3468 h 3962"/>
              <a:gd name="connsiteX299" fmla="*/ 102 w 12653"/>
              <a:gd name="connsiteY299" fmla="*/ 3468 h 3962"/>
              <a:gd name="connsiteX300" fmla="*/ 102 w 12653"/>
              <a:gd name="connsiteY300" fmla="*/ 3390 h 3962"/>
              <a:gd name="connsiteX301" fmla="*/ 41 w 12653"/>
              <a:gd name="connsiteY301" fmla="*/ 3390 h 3962"/>
              <a:gd name="connsiteX302" fmla="*/ 41 w 12653"/>
              <a:gd name="connsiteY302" fmla="*/ 674 h 3962"/>
              <a:gd name="connsiteX303" fmla="*/ 102 w 12653"/>
              <a:gd name="connsiteY303" fmla="*/ 674 h 3962"/>
              <a:gd name="connsiteX304" fmla="*/ 102 w 12653"/>
              <a:gd name="connsiteY304" fmla="*/ 596 h 3962"/>
              <a:gd name="connsiteX305" fmla="*/ 153 w 12653"/>
              <a:gd name="connsiteY305" fmla="*/ 596 h 3962"/>
              <a:gd name="connsiteX306" fmla="*/ 153 w 12653"/>
              <a:gd name="connsiteY306" fmla="*/ 445 h 3962"/>
              <a:gd name="connsiteX307" fmla="*/ 26 w 12653"/>
              <a:gd name="connsiteY307" fmla="*/ 445 h 3962"/>
              <a:gd name="connsiteX308" fmla="*/ 26 w 12653"/>
              <a:gd name="connsiteY308" fmla="*/ 277 h 3962"/>
              <a:gd name="connsiteX309" fmla="*/ 82 w 12653"/>
              <a:gd name="connsiteY309" fmla="*/ 277 h 3962"/>
              <a:gd name="connsiteX310" fmla="*/ 82 w 12653"/>
              <a:gd name="connsiteY310" fmla="*/ 359 h 3962"/>
              <a:gd name="connsiteX311" fmla="*/ 184 w 12653"/>
              <a:gd name="connsiteY311" fmla="*/ 359 h 3962"/>
              <a:gd name="connsiteX312" fmla="*/ 184 w 12653"/>
              <a:gd name="connsiteY312" fmla="*/ 277 h 3962"/>
              <a:gd name="connsiteX313" fmla="*/ 261 w 12653"/>
              <a:gd name="connsiteY313" fmla="*/ 277 h 3962"/>
              <a:gd name="connsiteX314" fmla="*/ 261 w 12653"/>
              <a:gd name="connsiteY314" fmla="*/ 184 h 3962"/>
              <a:gd name="connsiteX315" fmla="*/ 354 w 12653"/>
              <a:gd name="connsiteY315" fmla="*/ 184 h 3962"/>
              <a:gd name="connsiteX316" fmla="*/ 354 w 12653"/>
              <a:gd name="connsiteY316" fmla="*/ 82 h 3962"/>
              <a:gd name="connsiteX317" fmla="*/ 261 w 12653"/>
              <a:gd name="connsiteY317" fmla="*/ 82 h 3962"/>
              <a:gd name="connsiteX318" fmla="*/ 261 w 12653"/>
              <a:gd name="connsiteY318" fmla="*/ 24 h 3962"/>
              <a:gd name="connsiteX319" fmla="*/ 430 w 12653"/>
              <a:gd name="connsiteY319" fmla="*/ 24 h 3962"/>
              <a:gd name="connsiteX320" fmla="*/ 430 w 12653"/>
              <a:gd name="connsiteY320" fmla="*/ 151 h 3962"/>
              <a:gd name="connsiteX321" fmla="*/ 583 w 12653"/>
              <a:gd name="connsiteY321" fmla="*/ 151 h 3962"/>
              <a:gd name="connsiteX322" fmla="*/ 583 w 12653"/>
              <a:gd name="connsiteY322" fmla="*/ 100 h 3962"/>
              <a:gd name="connsiteX323" fmla="*/ 658 w 12653"/>
              <a:gd name="connsiteY323" fmla="*/ 100 h 3962"/>
              <a:gd name="connsiteX324" fmla="*/ 658 w 12653"/>
              <a:gd name="connsiteY324" fmla="*/ 39 h 3962"/>
              <a:gd name="connsiteX325" fmla="*/ 11995 w 12653"/>
              <a:gd name="connsiteY325" fmla="*/ 39 h 3962"/>
              <a:gd name="connsiteX326" fmla="*/ 11995 w 12653"/>
              <a:gd name="connsiteY326" fmla="*/ 100 h 3962"/>
              <a:gd name="connsiteX327" fmla="*/ 12071 w 12653"/>
              <a:gd name="connsiteY327" fmla="*/ 100 h 3962"/>
              <a:gd name="connsiteX328" fmla="*/ 12071 w 12653"/>
              <a:gd name="connsiteY328" fmla="*/ 151 h 3962"/>
              <a:gd name="connsiteX329" fmla="*/ 12224 w 12653"/>
              <a:gd name="connsiteY329" fmla="*/ 151 h 3962"/>
              <a:gd name="connsiteX330" fmla="*/ 12224 w 12653"/>
              <a:gd name="connsiteY330" fmla="*/ 24 h 3962"/>
              <a:gd name="connsiteX331" fmla="*/ 12392 w 12653"/>
              <a:gd name="connsiteY331" fmla="*/ 24 h 3962"/>
              <a:gd name="connsiteX332" fmla="*/ 12392 w 12653"/>
              <a:gd name="connsiteY332" fmla="*/ 82 h 3962"/>
              <a:gd name="connsiteX333" fmla="*/ 12300 w 12653"/>
              <a:gd name="connsiteY333" fmla="*/ 82 h 3962"/>
              <a:gd name="connsiteX334" fmla="*/ 12300 w 12653"/>
              <a:gd name="connsiteY334" fmla="*/ 184 h 3962"/>
              <a:gd name="connsiteX335" fmla="*/ 12392 w 12653"/>
              <a:gd name="connsiteY335" fmla="*/ 184 h 3962"/>
              <a:gd name="connsiteX336" fmla="*/ 12392 w 12653"/>
              <a:gd name="connsiteY336" fmla="*/ 277 h 3962"/>
              <a:gd name="connsiteX337" fmla="*/ 12470 w 12653"/>
              <a:gd name="connsiteY337" fmla="*/ 277 h 3962"/>
              <a:gd name="connsiteX338" fmla="*/ 12470 w 12653"/>
              <a:gd name="connsiteY338" fmla="*/ 359 h 3962"/>
              <a:gd name="connsiteX339" fmla="*/ 12571 w 12653"/>
              <a:gd name="connsiteY339" fmla="*/ 359 h 3962"/>
              <a:gd name="connsiteX340" fmla="*/ 12571 w 12653"/>
              <a:gd name="connsiteY340" fmla="*/ 277 h 3962"/>
              <a:gd name="connsiteX341" fmla="*/ 12628 w 12653"/>
              <a:gd name="connsiteY341" fmla="*/ 277 h 3962"/>
              <a:gd name="connsiteX342" fmla="*/ 12628 w 12653"/>
              <a:gd name="connsiteY342" fmla="*/ 445 h 3962"/>
              <a:gd name="connsiteX343" fmla="*/ 12500 w 12653"/>
              <a:gd name="connsiteY343" fmla="*/ 445 h 3962"/>
              <a:gd name="connsiteX344" fmla="*/ 12500 w 12653"/>
              <a:gd name="connsiteY344" fmla="*/ 596 h 3962"/>
              <a:gd name="connsiteX345" fmla="*/ 12552 w 12653"/>
              <a:gd name="connsiteY345" fmla="*/ 596 h 3962"/>
              <a:gd name="connsiteX346" fmla="*/ 261 w 12653"/>
              <a:gd name="connsiteY346" fmla="*/ 3962 h 3962"/>
              <a:gd name="connsiteX347" fmla="*/ 261 w 12653"/>
              <a:gd name="connsiteY347" fmla="*/ 3899 h 3962"/>
              <a:gd name="connsiteX348" fmla="*/ 335 w 12653"/>
              <a:gd name="connsiteY348" fmla="*/ 3899 h 3962"/>
              <a:gd name="connsiteX349" fmla="*/ 335 w 12653"/>
              <a:gd name="connsiteY349" fmla="*/ 3962 h 3962"/>
              <a:gd name="connsiteX350" fmla="*/ 261 w 12653"/>
              <a:gd name="connsiteY350" fmla="*/ 3962 h 3962"/>
              <a:gd name="connsiteX351" fmla="*/ 261 w 12653"/>
              <a:gd name="connsiteY351" fmla="*/ 102 h 3962"/>
              <a:gd name="connsiteX352" fmla="*/ 335 w 12653"/>
              <a:gd name="connsiteY352" fmla="*/ 102 h 3962"/>
              <a:gd name="connsiteX353" fmla="*/ 335 w 12653"/>
              <a:gd name="connsiteY353" fmla="*/ 164 h 3962"/>
              <a:gd name="connsiteX354" fmla="*/ 261 w 12653"/>
              <a:gd name="connsiteY354" fmla="*/ 164 h 3962"/>
              <a:gd name="connsiteX355" fmla="*/ 261 w 12653"/>
              <a:gd name="connsiteY355" fmla="*/ 102 h 3962"/>
              <a:gd name="connsiteX356" fmla="*/ 12392 w 12653"/>
              <a:gd name="connsiteY356" fmla="*/ 102 h 3962"/>
              <a:gd name="connsiteX357" fmla="*/ 12392 w 12653"/>
              <a:gd name="connsiteY357" fmla="*/ 164 h 3962"/>
              <a:gd name="connsiteX358" fmla="*/ 12319 w 12653"/>
              <a:gd name="connsiteY358" fmla="*/ 164 h 3962"/>
              <a:gd name="connsiteX359" fmla="*/ 12319 w 12653"/>
              <a:gd name="connsiteY359" fmla="*/ 102 h 3962"/>
              <a:gd name="connsiteX360" fmla="*/ 12392 w 12653"/>
              <a:gd name="connsiteY360" fmla="*/ 102 h 3962"/>
              <a:gd name="connsiteX361" fmla="*/ 12392 w 12653"/>
              <a:gd name="connsiteY361" fmla="*/ 3899 h 3962"/>
              <a:gd name="connsiteX362" fmla="*/ 12392 w 12653"/>
              <a:gd name="connsiteY362" fmla="*/ 3962 h 3962"/>
              <a:gd name="connsiteX363" fmla="*/ 12319 w 12653"/>
              <a:gd name="connsiteY363" fmla="*/ 3962 h 3962"/>
              <a:gd name="connsiteX364" fmla="*/ 12319 w 12653"/>
              <a:gd name="connsiteY364" fmla="*/ 3899 h 3962"/>
              <a:gd name="connsiteX365" fmla="*/ 12392 w 12653"/>
              <a:gd name="connsiteY365" fmla="*/ 3899 h 3962"/>
              <a:gd name="connsiteX366" fmla="*/ 12552 w 12653"/>
              <a:gd name="connsiteY366" fmla="*/ 277 h 3962"/>
              <a:gd name="connsiteX367" fmla="*/ 12552 w 12653"/>
              <a:gd name="connsiteY367" fmla="*/ 339 h 3962"/>
              <a:gd name="connsiteX368" fmla="*/ 12487 w 12653"/>
              <a:gd name="connsiteY368" fmla="*/ 339 h 3962"/>
              <a:gd name="connsiteX369" fmla="*/ 12487 w 12653"/>
              <a:gd name="connsiteY369" fmla="*/ 277 h 3962"/>
              <a:gd name="connsiteX370" fmla="*/ 12552 w 12653"/>
              <a:gd name="connsiteY370" fmla="*/ 277 h 3962"/>
              <a:gd name="connsiteX371" fmla="*/ 12552 w 12653"/>
              <a:gd name="connsiteY371" fmla="*/ 184 h 3962"/>
              <a:gd name="connsiteX372" fmla="*/ 12552 w 12653"/>
              <a:gd name="connsiteY372" fmla="*/ 255 h 3962"/>
              <a:gd name="connsiteX373" fmla="*/ 12487 w 12653"/>
              <a:gd name="connsiteY373" fmla="*/ 255 h 3962"/>
              <a:gd name="connsiteX374" fmla="*/ 12487 w 12653"/>
              <a:gd name="connsiteY374" fmla="*/ 184 h 3962"/>
              <a:gd name="connsiteX375" fmla="*/ 12552 w 12653"/>
              <a:gd name="connsiteY375" fmla="*/ 184 h 3962"/>
              <a:gd name="connsiteX376" fmla="*/ 12552 w 12653"/>
              <a:gd name="connsiteY376" fmla="*/ 102 h 3962"/>
              <a:gd name="connsiteX377" fmla="*/ 12552 w 12653"/>
              <a:gd name="connsiteY377" fmla="*/ 160 h 3962"/>
              <a:gd name="connsiteX378" fmla="*/ 12492 w 12653"/>
              <a:gd name="connsiteY378" fmla="*/ 160 h 3962"/>
              <a:gd name="connsiteX379" fmla="*/ 12492 w 12653"/>
              <a:gd name="connsiteY379" fmla="*/ 102 h 3962"/>
              <a:gd name="connsiteX380" fmla="*/ 12552 w 12653"/>
              <a:gd name="connsiteY380" fmla="*/ 102 h 3962"/>
              <a:gd name="connsiteX381" fmla="*/ 12492 w 12653"/>
              <a:gd name="connsiteY381" fmla="*/ 82 h 3962"/>
              <a:gd name="connsiteX382" fmla="*/ 12492 w 12653"/>
              <a:gd name="connsiteY382" fmla="*/ 22 h 3962"/>
              <a:gd name="connsiteX383" fmla="*/ 12630 w 12653"/>
              <a:gd name="connsiteY383" fmla="*/ 22 h 3962"/>
              <a:gd name="connsiteX384" fmla="*/ 12630 w 12653"/>
              <a:gd name="connsiteY384" fmla="*/ 160 h 3962"/>
              <a:gd name="connsiteX385" fmla="*/ 12571 w 12653"/>
              <a:gd name="connsiteY385" fmla="*/ 160 h 3962"/>
              <a:gd name="connsiteX386" fmla="*/ 12571 w 12653"/>
              <a:gd name="connsiteY386" fmla="*/ 82 h 3962"/>
              <a:gd name="connsiteX387" fmla="*/ 12492 w 12653"/>
              <a:gd name="connsiteY387" fmla="*/ 82 h 3962"/>
              <a:gd name="connsiteX388" fmla="*/ 80 w 12653"/>
              <a:gd name="connsiteY388" fmla="*/ 3489 h 3962"/>
              <a:gd name="connsiteX389" fmla="*/ 80 w 12653"/>
              <a:gd name="connsiteY389" fmla="*/ 3528 h 3962"/>
              <a:gd name="connsiteX390" fmla="*/ 39 w 12653"/>
              <a:gd name="connsiteY390" fmla="*/ 3528 h 3962"/>
              <a:gd name="connsiteX391" fmla="*/ 39 w 12653"/>
              <a:gd name="connsiteY391" fmla="*/ 3489 h 3962"/>
              <a:gd name="connsiteX392" fmla="*/ 80 w 12653"/>
              <a:gd name="connsiteY392" fmla="*/ 3489 h 3962"/>
              <a:gd name="connsiteX393" fmla="*/ 12574 w 12653"/>
              <a:gd name="connsiteY393" fmla="*/ 575 h 3962"/>
              <a:gd name="connsiteX394" fmla="*/ 12574 w 12653"/>
              <a:gd name="connsiteY394" fmla="*/ 536 h 3962"/>
              <a:gd name="connsiteX395" fmla="*/ 12615 w 12653"/>
              <a:gd name="connsiteY395" fmla="*/ 536 h 3962"/>
              <a:gd name="connsiteX396" fmla="*/ 12615 w 12653"/>
              <a:gd name="connsiteY396" fmla="*/ 575 h 3962"/>
              <a:gd name="connsiteX397" fmla="*/ 12574 w 12653"/>
              <a:gd name="connsiteY397" fmla="*/ 575 h 3962"/>
              <a:gd name="connsiteX0" fmla="*/ 12653 w 12653"/>
              <a:gd name="connsiteY0" fmla="*/ 182 h 3962"/>
              <a:gd name="connsiteX1" fmla="*/ 12653 w 12653"/>
              <a:gd name="connsiteY1" fmla="*/ 0 h 3962"/>
              <a:gd name="connsiteX2" fmla="*/ 12470 w 12653"/>
              <a:gd name="connsiteY2" fmla="*/ 0 h 3962"/>
              <a:gd name="connsiteX3" fmla="*/ 12470 w 12653"/>
              <a:gd name="connsiteY3" fmla="*/ 82 h 3962"/>
              <a:gd name="connsiteX4" fmla="*/ 12414 w 12653"/>
              <a:gd name="connsiteY4" fmla="*/ 82 h 3962"/>
              <a:gd name="connsiteX5" fmla="*/ 12414 w 12653"/>
              <a:gd name="connsiteY5" fmla="*/ 0 h 3962"/>
              <a:gd name="connsiteX6" fmla="*/ 12202 w 12653"/>
              <a:gd name="connsiteY6" fmla="*/ 0 h 3962"/>
              <a:gd name="connsiteX7" fmla="*/ 12202 w 12653"/>
              <a:gd name="connsiteY7" fmla="*/ 130 h 3962"/>
              <a:gd name="connsiteX8" fmla="*/ 12092 w 12653"/>
              <a:gd name="connsiteY8" fmla="*/ 130 h 3962"/>
              <a:gd name="connsiteX9" fmla="*/ 12092 w 12653"/>
              <a:gd name="connsiteY9" fmla="*/ 100 h 3962"/>
              <a:gd name="connsiteX10" fmla="*/ 12155 w 12653"/>
              <a:gd name="connsiteY10" fmla="*/ 100 h 3962"/>
              <a:gd name="connsiteX11" fmla="*/ 12155 w 12653"/>
              <a:gd name="connsiteY11" fmla="*/ 15 h 3962"/>
              <a:gd name="connsiteX12" fmla="*/ 12071 w 12653"/>
              <a:gd name="connsiteY12" fmla="*/ 15 h 3962"/>
              <a:gd name="connsiteX13" fmla="*/ 12071 w 12653"/>
              <a:gd name="connsiteY13" fmla="*/ 78 h 3962"/>
              <a:gd name="connsiteX14" fmla="*/ 12017 w 12653"/>
              <a:gd name="connsiteY14" fmla="*/ 78 h 3962"/>
              <a:gd name="connsiteX15" fmla="*/ 12017 w 12653"/>
              <a:gd name="connsiteY15" fmla="*/ 18 h 3962"/>
              <a:gd name="connsiteX16" fmla="*/ 637 w 12653"/>
              <a:gd name="connsiteY16" fmla="*/ 18 h 3962"/>
              <a:gd name="connsiteX17" fmla="*/ 637 w 12653"/>
              <a:gd name="connsiteY17" fmla="*/ 78 h 3962"/>
              <a:gd name="connsiteX18" fmla="*/ 583 w 12653"/>
              <a:gd name="connsiteY18" fmla="*/ 78 h 3962"/>
              <a:gd name="connsiteX19" fmla="*/ 583 w 12653"/>
              <a:gd name="connsiteY19" fmla="*/ 15 h 3962"/>
              <a:gd name="connsiteX20" fmla="*/ 499 w 12653"/>
              <a:gd name="connsiteY20" fmla="*/ 15 h 3962"/>
              <a:gd name="connsiteX21" fmla="*/ 499 w 12653"/>
              <a:gd name="connsiteY21" fmla="*/ 100 h 3962"/>
              <a:gd name="connsiteX22" fmla="*/ 561 w 12653"/>
              <a:gd name="connsiteY22" fmla="*/ 100 h 3962"/>
              <a:gd name="connsiteX23" fmla="*/ 561 w 12653"/>
              <a:gd name="connsiteY23" fmla="*/ 130 h 3962"/>
              <a:gd name="connsiteX24" fmla="*/ 451 w 12653"/>
              <a:gd name="connsiteY24" fmla="*/ 130 h 3962"/>
              <a:gd name="connsiteX25" fmla="*/ 451 w 12653"/>
              <a:gd name="connsiteY25" fmla="*/ 0 h 3962"/>
              <a:gd name="connsiteX26" fmla="*/ 240 w 12653"/>
              <a:gd name="connsiteY26" fmla="*/ 0 h 3962"/>
              <a:gd name="connsiteX27" fmla="*/ 240 w 12653"/>
              <a:gd name="connsiteY27" fmla="*/ 82 h 3962"/>
              <a:gd name="connsiteX28" fmla="*/ 184 w 12653"/>
              <a:gd name="connsiteY28" fmla="*/ 82 h 3962"/>
              <a:gd name="connsiteX29" fmla="*/ 184 w 12653"/>
              <a:gd name="connsiteY29" fmla="*/ 0 h 3962"/>
              <a:gd name="connsiteX30" fmla="*/ 0 w 12653"/>
              <a:gd name="connsiteY30" fmla="*/ 0 h 3962"/>
              <a:gd name="connsiteX31" fmla="*/ 0 w 12653"/>
              <a:gd name="connsiteY31" fmla="*/ 182 h 3962"/>
              <a:gd name="connsiteX32" fmla="*/ 82 w 12653"/>
              <a:gd name="connsiteY32" fmla="*/ 182 h 3962"/>
              <a:gd name="connsiteX33" fmla="*/ 82 w 12653"/>
              <a:gd name="connsiteY33" fmla="*/ 255 h 3962"/>
              <a:gd name="connsiteX34" fmla="*/ 2 w 12653"/>
              <a:gd name="connsiteY34" fmla="*/ 255 h 3962"/>
              <a:gd name="connsiteX35" fmla="*/ 2 w 12653"/>
              <a:gd name="connsiteY35" fmla="*/ 467 h 3962"/>
              <a:gd name="connsiteX36" fmla="*/ 132 w 12653"/>
              <a:gd name="connsiteY36" fmla="*/ 467 h 3962"/>
              <a:gd name="connsiteX37" fmla="*/ 132 w 12653"/>
              <a:gd name="connsiteY37" fmla="*/ 575 h 3962"/>
              <a:gd name="connsiteX38" fmla="*/ 102 w 12653"/>
              <a:gd name="connsiteY38" fmla="*/ 575 h 3962"/>
              <a:gd name="connsiteX39" fmla="*/ 102 w 12653"/>
              <a:gd name="connsiteY39" fmla="*/ 514 h 3962"/>
              <a:gd name="connsiteX40" fmla="*/ 17 w 12653"/>
              <a:gd name="connsiteY40" fmla="*/ 514 h 3962"/>
              <a:gd name="connsiteX41" fmla="*/ 17 w 12653"/>
              <a:gd name="connsiteY41" fmla="*/ 596 h 3962"/>
              <a:gd name="connsiteX42" fmla="*/ 80 w 12653"/>
              <a:gd name="connsiteY42" fmla="*/ 596 h 3962"/>
              <a:gd name="connsiteX43" fmla="*/ 80 w 12653"/>
              <a:gd name="connsiteY43" fmla="*/ 652 h 3962"/>
              <a:gd name="connsiteX44" fmla="*/ 20 w 12653"/>
              <a:gd name="connsiteY44" fmla="*/ 652 h 3962"/>
              <a:gd name="connsiteX45" fmla="*/ 20 w 12653"/>
              <a:gd name="connsiteY45" fmla="*/ 2708 h 3962"/>
              <a:gd name="connsiteX46" fmla="*/ 80 w 12653"/>
              <a:gd name="connsiteY46" fmla="*/ 2708 h 3962"/>
              <a:gd name="connsiteX47" fmla="*/ 80 w 12653"/>
              <a:gd name="connsiteY47" fmla="*/ 2765 h 3962"/>
              <a:gd name="connsiteX48" fmla="*/ 17 w 12653"/>
              <a:gd name="connsiteY48" fmla="*/ 2765 h 3962"/>
              <a:gd name="connsiteX49" fmla="*/ 17 w 12653"/>
              <a:gd name="connsiteY49" fmla="*/ 2847 h 3962"/>
              <a:gd name="connsiteX50" fmla="*/ 102 w 12653"/>
              <a:gd name="connsiteY50" fmla="*/ 2847 h 3962"/>
              <a:gd name="connsiteX51" fmla="*/ 102 w 12653"/>
              <a:gd name="connsiteY51" fmla="*/ 2786 h 3962"/>
              <a:gd name="connsiteX52" fmla="*/ 132 w 12653"/>
              <a:gd name="connsiteY52" fmla="*/ 2786 h 3962"/>
              <a:gd name="connsiteX53" fmla="*/ 132 w 12653"/>
              <a:gd name="connsiteY53" fmla="*/ 2894 h 3962"/>
              <a:gd name="connsiteX54" fmla="*/ 2 w 12653"/>
              <a:gd name="connsiteY54" fmla="*/ 2894 h 3962"/>
              <a:gd name="connsiteX55" fmla="*/ 2 w 12653"/>
              <a:gd name="connsiteY55" fmla="*/ 3106 h 3962"/>
              <a:gd name="connsiteX56" fmla="*/ 82 w 12653"/>
              <a:gd name="connsiteY56" fmla="*/ 3106 h 3962"/>
              <a:gd name="connsiteX57" fmla="*/ 82 w 12653"/>
              <a:gd name="connsiteY57" fmla="*/ 3179 h 3962"/>
              <a:gd name="connsiteX58" fmla="*/ 0 w 12653"/>
              <a:gd name="connsiteY58" fmla="*/ 3179 h 3962"/>
              <a:gd name="connsiteX59" fmla="*/ 0 w 12653"/>
              <a:gd name="connsiteY59" fmla="*/ 3360 h 3962"/>
              <a:gd name="connsiteX60" fmla="*/ 184 w 12653"/>
              <a:gd name="connsiteY60" fmla="*/ 3360 h 3962"/>
              <a:gd name="connsiteX61" fmla="*/ 184 w 12653"/>
              <a:gd name="connsiteY61" fmla="*/ 3278 h 3962"/>
              <a:gd name="connsiteX62" fmla="*/ 240 w 12653"/>
              <a:gd name="connsiteY62" fmla="*/ 3278 h 3962"/>
              <a:gd name="connsiteX63" fmla="*/ 240 w 12653"/>
              <a:gd name="connsiteY63" fmla="*/ 3360 h 3962"/>
              <a:gd name="connsiteX64" fmla="*/ 451 w 12653"/>
              <a:gd name="connsiteY64" fmla="*/ 3360 h 3962"/>
              <a:gd name="connsiteX65" fmla="*/ 451 w 12653"/>
              <a:gd name="connsiteY65" fmla="*/ 3231 h 3962"/>
              <a:gd name="connsiteX66" fmla="*/ 561 w 12653"/>
              <a:gd name="connsiteY66" fmla="*/ 3231 h 3962"/>
              <a:gd name="connsiteX67" fmla="*/ 561 w 12653"/>
              <a:gd name="connsiteY67" fmla="*/ 3261 h 3962"/>
              <a:gd name="connsiteX68" fmla="*/ 499 w 12653"/>
              <a:gd name="connsiteY68" fmla="*/ 3261 h 3962"/>
              <a:gd name="connsiteX69" fmla="*/ 499 w 12653"/>
              <a:gd name="connsiteY69" fmla="*/ 3345 h 3962"/>
              <a:gd name="connsiteX70" fmla="*/ 583 w 12653"/>
              <a:gd name="connsiteY70" fmla="*/ 3345 h 3962"/>
              <a:gd name="connsiteX71" fmla="*/ 583 w 12653"/>
              <a:gd name="connsiteY71" fmla="*/ 3283 h 3962"/>
              <a:gd name="connsiteX72" fmla="*/ 637 w 12653"/>
              <a:gd name="connsiteY72" fmla="*/ 3283 h 3962"/>
              <a:gd name="connsiteX73" fmla="*/ 637 w 12653"/>
              <a:gd name="connsiteY73" fmla="*/ 3343 h 3962"/>
              <a:gd name="connsiteX74" fmla="*/ 12017 w 12653"/>
              <a:gd name="connsiteY74" fmla="*/ 3343 h 3962"/>
              <a:gd name="connsiteX75" fmla="*/ 12017 w 12653"/>
              <a:gd name="connsiteY75" fmla="*/ 3283 h 3962"/>
              <a:gd name="connsiteX76" fmla="*/ 12071 w 12653"/>
              <a:gd name="connsiteY76" fmla="*/ 3283 h 3962"/>
              <a:gd name="connsiteX77" fmla="*/ 12071 w 12653"/>
              <a:gd name="connsiteY77" fmla="*/ 3345 h 3962"/>
              <a:gd name="connsiteX78" fmla="*/ 12155 w 12653"/>
              <a:gd name="connsiteY78" fmla="*/ 3345 h 3962"/>
              <a:gd name="connsiteX79" fmla="*/ 12155 w 12653"/>
              <a:gd name="connsiteY79" fmla="*/ 3261 h 3962"/>
              <a:gd name="connsiteX80" fmla="*/ 12092 w 12653"/>
              <a:gd name="connsiteY80" fmla="*/ 3261 h 3962"/>
              <a:gd name="connsiteX81" fmla="*/ 12092 w 12653"/>
              <a:gd name="connsiteY81" fmla="*/ 3231 h 3962"/>
              <a:gd name="connsiteX82" fmla="*/ 12202 w 12653"/>
              <a:gd name="connsiteY82" fmla="*/ 3231 h 3962"/>
              <a:gd name="connsiteX83" fmla="*/ 12202 w 12653"/>
              <a:gd name="connsiteY83" fmla="*/ 3360 h 3962"/>
              <a:gd name="connsiteX84" fmla="*/ 12414 w 12653"/>
              <a:gd name="connsiteY84" fmla="*/ 3360 h 3962"/>
              <a:gd name="connsiteX85" fmla="*/ 12414 w 12653"/>
              <a:gd name="connsiteY85" fmla="*/ 3278 h 3962"/>
              <a:gd name="connsiteX86" fmla="*/ 12470 w 12653"/>
              <a:gd name="connsiteY86" fmla="*/ 3278 h 3962"/>
              <a:gd name="connsiteX87" fmla="*/ 12470 w 12653"/>
              <a:gd name="connsiteY87" fmla="*/ 3360 h 3962"/>
              <a:gd name="connsiteX88" fmla="*/ 12653 w 12653"/>
              <a:gd name="connsiteY88" fmla="*/ 3360 h 3962"/>
              <a:gd name="connsiteX89" fmla="*/ 12653 w 12653"/>
              <a:gd name="connsiteY89" fmla="*/ 3179 h 3962"/>
              <a:gd name="connsiteX90" fmla="*/ 12571 w 12653"/>
              <a:gd name="connsiteY90" fmla="*/ 3179 h 3962"/>
              <a:gd name="connsiteX91" fmla="*/ 12571 w 12653"/>
              <a:gd name="connsiteY91" fmla="*/ 3106 h 3962"/>
              <a:gd name="connsiteX92" fmla="*/ 12651 w 12653"/>
              <a:gd name="connsiteY92" fmla="*/ 3106 h 3962"/>
              <a:gd name="connsiteX93" fmla="*/ 12651 w 12653"/>
              <a:gd name="connsiteY93" fmla="*/ 2894 h 3962"/>
              <a:gd name="connsiteX94" fmla="*/ 12522 w 12653"/>
              <a:gd name="connsiteY94" fmla="*/ 2894 h 3962"/>
              <a:gd name="connsiteX95" fmla="*/ 12522 w 12653"/>
              <a:gd name="connsiteY95" fmla="*/ 2786 h 3962"/>
              <a:gd name="connsiteX96" fmla="*/ 12552 w 12653"/>
              <a:gd name="connsiteY96" fmla="*/ 2786 h 3962"/>
              <a:gd name="connsiteX97" fmla="*/ 12552 w 12653"/>
              <a:gd name="connsiteY97" fmla="*/ 2847 h 3962"/>
              <a:gd name="connsiteX98" fmla="*/ 12636 w 12653"/>
              <a:gd name="connsiteY98" fmla="*/ 2847 h 3962"/>
              <a:gd name="connsiteX99" fmla="*/ 12636 w 12653"/>
              <a:gd name="connsiteY99" fmla="*/ 2765 h 3962"/>
              <a:gd name="connsiteX100" fmla="*/ 12574 w 12653"/>
              <a:gd name="connsiteY100" fmla="*/ 2765 h 3962"/>
              <a:gd name="connsiteX101" fmla="*/ 12574 w 12653"/>
              <a:gd name="connsiteY101" fmla="*/ 2708 h 3962"/>
              <a:gd name="connsiteX102" fmla="*/ 12634 w 12653"/>
              <a:gd name="connsiteY102" fmla="*/ 2708 h 3962"/>
              <a:gd name="connsiteX103" fmla="*/ 12634 w 12653"/>
              <a:gd name="connsiteY103" fmla="*/ 652 h 3962"/>
              <a:gd name="connsiteX104" fmla="*/ 12574 w 12653"/>
              <a:gd name="connsiteY104" fmla="*/ 652 h 3962"/>
              <a:gd name="connsiteX105" fmla="*/ 12574 w 12653"/>
              <a:gd name="connsiteY105" fmla="*/ 596 h 3962"/>
              <a:gd name="connsiteX106" fmla="*/ 12636 w 12653"/>
              <a:gd name="connsiteY106" fmla="*/ 596 h 3962"/>
              <a:gd name="connsiteX107" fmla="*/ 12636 w 12653"/>
              <a:gd name="connsiteY107" fmla="*/ 514 h 3962"/>
              <a:gd name="connsiteX108" fmla="*/ 12552 w 12653"/>
              <a:gd name="connsiteY108" fmla="*/ 514 h 3962"/>
              <a:gd name="connsiteX109" fmla="*/ 12552 w 12653"/>
              <a:gd name="connsiteY109" fmla="*/ 575 h 3962"/>
              <a:gd name="connsiteX110" fmla="*/ 12522 w 12653"/>
              <a:gd name="connsiteY110" fmla="*/ 575 h 3962"/>
              <a:gd name="connsiteX111" fmla="*/ 12522 w 12653"/>
              <a:gd name="connsiteY111" fmla="*/ 467 h 3962"/>
              <a:gd name="connsiteX112" fmla="*/ 12651 w 12653"/>
              <a:gd name="connsiteY112" fmla="*/ 467 h 3962"/>
              <a:gd name="connsiteX113" fmla="*/ 12651 w 12653"/>
              <a:gd name="connsiteY113" fmla="*/ 255 h 3962"/>
              <a:gd name="connsiteX114" fmla="*/ 12571 w 12653"/>
              <a:gd name="connsiteY114" fmla="*/ 255 h 3962"/>
              <a:gd name="connsiteX115" fmla="*/ 12571 w 12653"/>
              <a:gd name="connsiteY115" fmla="*/ 182 h 3962"/>
              <a:gd name="connsiteX116" fmla="*/ 12653 w 12653"/>
              <a:gd name="connsiteY116" fmla="*/ 182 h 3962"/>
              <a:gd name="connsiteX117" fmla="*/ 561 w 12653"/>
              <a:gd name="connsiteY117" fmla="*/ 3283 h 3962"/>
              <a:gd name="connsiteX118" fmla="*/ 561 w 12653"/>
              <a:gd name="connsiteY118" fmla="*/ 3324 h 3962"/>
              <a:gd name="connsiteX119" fmla="*/ 520 w 12653"/>
              <a:gd name="connsiteY119" fmla="*/ 3324 h 3962"/>
              <a:gd name="connsiteX120" fmla="*/ 520 w 12653"/>
              <a:gd name="connsiteY120" fmla="*/ 3283 h 3962"/>
              <a:gd name="connsiteX121" fmla="*/ 561 w 12653"/>
              <a:gd name="connsiteY121" fmla="*/ 3283 h 3962"/>
              <a:gd name="connsiteX122" fmla="*/ 12092 w 12653"/>
              <a:gd name="connsiteY122" fmla="*/ 78 h 3962"/>
              <a:gd name="connsiteX123" fmla="*/ 12092 w 12653"/>
              <a:gd name="connsiteY123" fmla="*/ 37 h 3962"/>
              <a:gd name="connsiteX124" fmla="*/ 12133 w 12653"/>
              <a:gd name="connsiteY124" fmla="*/ 37 h 3962"/>
              <a:gd name="connsiteX125" fmla="*/ 12133 w 12653"/>
              <a:gd name="connsiteY125" fmla="*/ 78 h 3962"/>
              <a:gd name="connsiteX126" fmla="*/ 12092 w 12653"/>
              <a:gd name="connsiteY126" fmla="*/ 78 h 3962"/>
              <a:gd name="connsiteX127" fmla="*/ 12574 w 12653"/>
              <a:gd name="connsiteY127" fmla="*/ 2825 h 3962"/>
              <a:gd name="connsiteX128" fmla="*/ 12574 w 12653"/>
              <a:gd name="connsiteY128" fmla="*/ 2786 h 3962"/>
              <a:gd name="connsiteX129" fmla="*/ 12615 w 12653"/>
              <a:gd name="connsiteY129" fmla="*/ 2786 h 3962"/>
              <a:gd name="connsiteX130" fmla="*/ 12615 w 12653"/>
              <a:gd name="connsiteY130" fmla="*/ 2825 h 3962"/>
              <a:gd name="connsiteX131" fmla="*/ 12574 w 12653"/>
              <a:gd name="connsiteY131" fmla="*/ 2825 h 3962"/>
              <a:gd name="connsiteX132" fmla="*/ 12492 w 12653"/>
              <a:gd name="connsiteY132" fmla="*/ 3339 h 3962"/>
              <a:gd name="connsiteX133" fmla="*/ 12492 w 12653"/>
              <a:gd name="connsiteY133" fmla="*/ 3278 h 3962"/>
              <a:gd name="connsiteX134" fmla="*/ 12571 w 12653"/>
              <a:gd name="connsiteY134" fmla="*/ 3278 h 3962"/>
              <a:gd name="connsiteX135" fmla="*/ 12571 w 12653"/>
              <a:gd name="connsiteY135" fmla="*/ 3201 h 3962"/>
              <a:gd name="connsiteX136" fmla="*/ 12630 w 12653"/>
              <a:gd name="connsiteY136" fmla="*/ 3201 h 3962"/>
              <a:gd name="connsiteX137" fmla="*/ 12630 w 12653"/>
              <a:gd name="connsiteY137" fmla="*/ 3339 h 3962"/>
              <a:gd name="connsiteX138" fmla="*/ 12492 w 12653"/>
              <a:gd name="connsiteY138" fmla="*/ 3339 h 3962"/>
              <a:gd name="connsiteX139" fmla="*/ 12492 w 12653"/>
              <a:gd name="connsiteY139" fmla="*/ 3259 h 3962"/>
              <a:gd name="connsiteX140" fmla="*/ 12492 w 12653"/>
              <a:gd name="connsiteY140" fmla="*/ 3201 h 3962"/>
              <a:gd name="connsiteX141" fmla="*/ 12552 w 12653"/>
              <a:gd name="connsiteY141" fmla="*/ 3201 h 3962"/>
              <a:gd name="connsiteX142" fmla="*/ 12552 w 12653"/>
              <a:gd name="connsiteY142" fmla="*/ 3259 h 3962"/>
              <a:gd name="connsiteX143" fmla="*/ 12492 w 12653"/>
              <a:gd name="connsiteY143" fmla="*/ 3259 h 3962"/>
              <a:gd name="connsiteX144" fmla="*/ 12487 w 12653"/>
              <a:gd name="connsiteY144" fmla="*/ 3084 h 3962"/>
              <a:gd name="connsiteX145" fmla="*/ 12487 w 12653"/>
              <a:gd name="connsiteY145" fmla="*/ 3021 h 3962"/>
              <a:gd name="connsiteX146" fmla="*/ 12552 w 12653"/>
              <a:gd name="connsiteY146" fmla="*/ 3021 h 3962"/>
              <a:gd name="connsiteX147" fmla="*/ 12552 w 12653"/>
              <a:gd name="connsiteY147" fmla="*/ 3084 h 3962"/>
              <a:gd name="connsiteX148" fmla="*/ 12487 w 12653"/>
              <a:gd name="connsiteY148" fmla="*/ 3084 h 3962"/>
              <a:gd name="connsiteX149" fmla="*/ 12552 w 12653"/>
              <a:gd name="connsiteY149" fmla="*/ 3106 h 3962"/>
              <a:gd name="connsiteX150" fmla="*/ 12552 w 12653"/>
              <a:gd name="connsiteY150" fmla="*/ 3177 h 3962"/>
              <a:gd name="connsiteX151" fmla="*/ 12487 w 12653"/>
              <a:gd name="connsiteY151" fmla="*/ 3177 h 3962"/>
              <a:gd name="connsiteX152" fmla="*/ 12487 w 12653"/>
              <a:gd name="connsiteY152" fmla="*/ 3106 h 3962"/>
              <a:gd name="connsiteX153" fmla="*/ 12552 w 12653"/>
              <a:gd name="connsiteY153" fmla="*/ 3106 h 3962"/>
              <a:gd name="connsiteX154" fmla="*/ 12470 w 12653"/>
              <a:gd name="connsiteY154" fmla="*/ 3196 h 3962"/>
              <a:gd name="connsiteX155" fmla="*/ 12470 w 12653"/>
              <a:gd name="connsiteY155" fmla="*/ 3259 h 3962"/>
              <a:gd name="connsiteX156" fmla="*/ 12414 w 12653"/>
              <a:gd name="connsiteY156" fmla="*/ 3259 h 3962"/>
              <a:gd name="connsiteX157" fmla="*/ 12414 w 12653"/>
              <a:gd name="connsiteY157" fmla="*/ 3196 h 3962"/>
              <a:gd name="connsiteX158" fmla="*/ 12470 w 12653"/>
              <a:gd name="connsiteY158" fmla="*/ 3196 h 3962"/>
              <a:gd name="connsiteX159" fmla="*/ 12470 w 12653"/>
              <a:gd name="connsiteY159" fmla="*/ 3106 h 3962"/>
              <a:gd name="connsiteX160" fmla="*/ 12470 w 12653"/>
              <a:gd name="connsiteY160" fmla="*/ 3177 h 3962"/>
              <a:gd name="connsiteX161" fmla="*/ 12414 w 12653"/>
              <a:gd name="connsiteY161" fmla="*/ 3177 h 3962"/>
              <a:gd name="connsiteX162" fmla="*/ 12414 w 12653"/>
              <a:gd name="connsiteY162" fmla="*/ 3106 h 3962"/>
              <a:gd name="connsiteX163" fmla="*/ 12470 w 12653"/>
              <a:gd name="connsiteY163" fmla="*/ 3106 h 3962"/>
              <a:gd name="connsiteX164" fmla="*/ 12092 w 12653"/>
              <a:gd name="connsiteY164" fmla="*/ 3324 h 3962"/>
              <a:gd name="connsiteX165" fmla="*/ 12092 w 12653"/>
              <a:gd name="connsiteY165" fmla="*/ 3283 h 3962"/>
              <a:gd name="connsiteX166" fmla="*/ 12133 w 12653"/>
              <a:gd name="connsiteY166" fmla="*/ 3283 h 3962"/>
              <a:gd name="connsiteX167" fmla="*/ 12133 w 12653"/>
              <a:gd name="connsiteY167" fmla="*/ 3324 h 3962"/>
              <a:gd name="connsiteX168" fmla="*/ 12092 w 12653"/>
              <a:gd name="connsiteY168" fmla="*/ 3324 h 3962"/>
              <a:gd name="connsiteX169" fmla="*/ 240 w 12653"/>
              <a:gd name="connsiteY169" fmla="*/ 3196 h 3962"/>
              <a:gd name="connsiteX170" fmla="*/ 240 w 12653"/>
              <a:gd name="connsiteY170" fmla="*/ 3259 h 3962"/>
              <a:gd name="connsiteX171" fmla="*/ 184 w 12653"/>
              <a:gd name="connsiteY171" fmla="*/ 3259 h 3962"/>
              <a:gd name="connsiteX172" fmla="*/ 184 w 12653"/>
              <a:gd name="connsiteY172" fmla="*/ 3196 h 3962"/>
              <a:gd name="connsiteX173" fmla="*/ 240 w 12653"/>
              <a:gd name="connsiteY173" fmla="*/ 3196 h 3962"/>
              <a:gd name="connsiteX174" fmla="*/ 240 w 12653"/>
              <a:gd name="connsiteY174" fmla="*/ 3106 h 3962"/>
              <a:gd name="connsiteX175" fmla="*/ 240 w 12653"/>
              <a:gd name="connsiteY175" fmla="*/ 3177 h 3962"/>
              <a:gd name="connsiteX176" fmla="*/ 184 w 12653"/>
              <a:gd name="connsiteY176" fmla="*/ 3177 h 3962"/>
              <a:gd name="connsiteX177" fmla="*/ 184 w 12653"/>
              <a:gd name="connsiteY177" fmla="*/ 3106 h 3962"/>
              <a:gd name="connsiteX178" fmla="*/ 240 w 12653"/>
              <a:gd name="connsiteY178" fmla="*/ 3106 h 3962"/>
              <a:gd name="connsiteX179" fmla="*/ 102 w 12653"/>
              <a:gd name="connsiteY179" fmla="*/ 3084 h 3962"/>
              <a:gd name="connsiteX180" fmla="*/ 102 w 12653"/>
              <a:gd name="connsiteY180" fmla="*/ 3021 h 3962"/>
              <a:gd name="connsiteX181" fmla="*/ 166 w 12653"/>
              <a:gd name="connsiteY181" fmla="*/ 3021 h 3962"/>
              <a:gd name="connsiteX182" fmla="*/ 166 w 12653"/>
              <a:gd name="connsiteY182" fmla="*/ 3084 h 3962"/>
              <a:gd name="connsiteX183" fmla="*/ 102 w 12653"/>
              <a:gd name="connsiteY183" fmla="*/ 3084 h 3962"/>
              <a:gd name="connsiteX184" fmla="*/ 102 w 12653"/>
              <a:gd name="connsiteY184" fmla="*/ 3177 h 3962"/>
              <a:gd name="connsiteX185" fmla="*/ 102 w 12653"/>
              <a:gd name="connsiteY185" fmla="*/ 3106 h 3962"/>
              <a:gd name="connsiteX186" fmla="*/ 166 w 12653"/>
              <a:gd name="connsiteY186" fmla="*/ 3106 h 3962"/>
              <a:gd name="connsiteX187" fmla="*/ 166 w 12653"/>
              <a:gd name="connsiteY187" fmla="*/ 3177 h 3962"/>
              <a:gd name="connsiteX188" fmla="*/ 102 w 12653"/>
              <a:gd name="connsiteY188" fmla="*/ 3177 h 3962"/>
              <a:gd name="connsiteX189" fmla="*/ 102 w 12653"/>
              <a:gd name="connsiteY189" fmla="*/ 3259 h 3962"/>
              <a:gd name="connsiteX190" fmla="*/ 102 w 12653"/>
              <a:gd name="connsiteY190" fmla="*/ 3201 h 3962"/>
              <a:gd name="connsiteX191" fmla="*/ 162 w 12653"/>
              <a:gd name="connsiteY191" fmla="*/ 3201 h 3962"/>
              <a:gd name="connsiteX192" fmla="*/ 162 w 12653"/>
              <a:gd name="connsiteY192" fmla="*/ 3259 h 3962"/>
              <a:gd name="connsiteX193" fmla="*/ 102 w 12653"/>
              <a:gd name="connsiteY193" fmla="*/ 3259 h 3962"/>
              <a:gd name="connsiteX194" fmla="*/ 162 w 12653"/>
              <a:gd name="connsiteY194" fmla="*/ 3278 h 3962"/>
              <a:gd name="connsiteX195" fmla="*/ 162 w 12653"/>
              <a:gd name="connsiteY195" fmla="*/ 3339 h 3962"/>
              <a:gd name="connsiteX196" fmla="*/ 24 w 12653"/>
              <a:gd name="connsiteY196" fmla="*/ 3339 h 3962"/>
              <a:gd name="connsiteX197" fmla="*/ 24 w 12653"/>
              <a:gd name="connsiteY197" fmla="*/ 3201 h 3962"/>
              <a:gd name="connsiteX198" fmla="*/ 82 w 12653"/>
              <a:gd name="connsiteY198" fmla="*/ 3201 h 3962"/>
              <a:gd name="connsiteX199" fmla="*/ 82 w 12653"/>
              <a:gd name="connsiteY199" fmla="*/ 3278 h 3962"/>
              <a:gd name="connsiteX200" fmla="*/ 162 w 12653"/>
              <a:gd name="connsiteY200" fmla="*/ 3278 h 3962"/>
              <a:gd name="connsiteX201" fmla="*/ 80 w 12653"/>
              <a:gd name="connsiteY201" fmla="*/ 536 h 3962"/>
              <a:gd name="connsiteX202" fmla="*/ 80 w 12653"/>
              <a:gd name="connsiteY202" fmla="*/ 575 h 3962"/>
              <a:gd name="connsiteX203" fmla="*/ 39 w 12653"/>
              <a:gd name="connsiteY203" fmla="*/ 575 h 3962"/>
              <a:gd name="connsiteX204" fmla="*/ 39 w 12653"/>
              <a:gd name="connsiteY204" fmla="*/ 536 h 3962"/>
              <a:gd name="connsiteX205" fmla="*/ 80 w 12653"/>
              <a:gd name="connsiteY205" fmla="*/ 536 h 3962"/>
              <a:gd name="connsiteX206" fmla="*/ 162 w 12653"/>
              <a:gd name="connsiteY206" fmla="*/ 22 h 3962"/>
              <a:gd name="connsiteX207" fmla="*/ 162 w 12653"/>
              <a:gd name="connsiteY207" fmla="*/ 82 h 3962"/>
              <a:gd name="connsiteX208" fmla="*/ 82 w 12653"/>
              <a:gd name="connsiteY208" fmla="*/ 82 h 3962"/>
              <a:gd name="connsiteX209" fmla="*/ 82 w 12653"/>
              <a:gd name="connsiteY209" fmla="*/ 160 h 3962"/>
              <a:gd name="connsiteX210" fmla="*/ 24 w 12653"/>
              <a:gd name="connsiteY210" fmla="*/ 160 h 3962"/>
              <a:gd name="connsiteX211" fmla="*/ 24 w 12653"/>
              <a:gd name="connsiteY211" fmla="*/ 22 h 3962"/>
              <a:gd name="connsiteX212" fmla="*/ 162 w 12653"/>
              <a:gd name="connsiteY212" fmla="*/ 22 h 3962"/>
              <a:gd name="connsiteX213" fmla="*/ 162 w 12653"/>
              <a:gd name="connsiteY213" fmla="*/ 102 h 3962"/>
              <a:gd name="connsiteX214" fmla="*/ 162 w 12653"/>
              <a:gd name="connsiteY214" fmla="*/ 160 h 3962"/>
              <a:gd name="connsiteX215" fmla="*/ 102 w 12653"/>
              <a:gd name="connsiteY215" fmla="*/ 160 h 3962"/>
              <a:gd name="connsiteX216" fmla="*/ 102 w 12653"/>
              <a:gd name="connsiteY216" fmla="*/ 102 h 3962"/>
              <a:gd name="connsiteX217" fmla="*/ 162 w 12653"/>
              <a:gd name="connsiteY217" fmla="*/ 102 h 3962"/>
              <a:gd name="connsiteX218" fmla="*/ 166 w 12653"/>
              <a:gd name="connsiteY218" fmla="*/ 277 h 3962"/>
              <a:gd name="connsiteX219" fmla="*/ 166 w 12653"/>
              <a:gd name="connsiteY219" fmla="*/ 339 h 3962"/>
              <a:gd name="connsiteX220" fmla="*/ 102 w 12653"/>
              <a:gd name="connsiteY220" fmla="*/ 339 h 3962"/>
              <a:gd name="connsiteX221" fmla="*/ 102 w 12653"/>
              <a:gd name="connsiteY221" fmla="*/ 277 h 3962"/>
              <a:gd name="connsiteX222" fmla="*/ 166 w 12653"/>
              <a:gd name="connsiteY222" fmla="*/ 277 h 3962"/>
              <a:gd name="connsiteX223" fmla="*/ 102 w 12653"/>
              <a:gd name="connsiteY223" fmla="*/ 255 h 3962"/>
              <a:gd name="connsiteX224" fmla="*/ 102 w 12653"/>
              <a:gd name="connsiteY224" fmla="*/ 184 h 3962"/>
              <a:gd name="connsiteX225" fmla="*/ 166 w 12653"/>
              <a:gd name="connsiteY225" fmla="*/ 184 h 3962"/>
              <a:gd name="connsiteX226" fmla="*/ 166 w 12653"/>
              <a:gd name="connsiteY226" fmla="*/ 255 h 3962"/>
              <a:gd name="connsiteX227" fmla="*/ 102 w 12653"/>
              <a:gd name="connsiteY227" fmla="*/ 255 h 3962"/>
              <a:gd name="connsiteX228" fmla="*/ 184 w 12653"/>
              <a:gd name="connsiteY228" fmla="*/ 255 h 3962"/>
              <a:gd name="connsiteX229" fmla="*/ 184 w 12653"/>
              <a:gd name="connsiteY229" fmla="*/ 184 h 3962"/>
              <a:gd name="connsiteX230" fmla="*/ 240 w 12653"/>
              <a:gd name="connsiteY230" fmla="*/ 184 h 3962"/>
              <a:gd name="connsiteX231" fmla="*/ 240 w 12653"/>
              <a:gd name="connsiteY231" fmla="*/ 255 h 3962"/>
              <a:gd name="connsiteX232" fmla="*/ 184 w 12653"/>
              <a:gd name="connsiteY232" fmla="*/ 255 h 3962"/>
              <a:gd name="connsiteX233" fmla="*/ 184 w 12653"/>
              <a:gd name="connsiteY233" fmla="*/ 164 h 3962"/>
              <a:gd name="connsiteX234" fmla="*/ 184 w 12653"/>
              <a:gd name="connsiteY234" fmla="*/ 102 h 3962"/>
              <a:gd name="connsiteX235" fmla="*/ 240 w 12653"/>
              <a:gd name="connsiteY235" fmla="*/ 102 h 3962"/>
              <a:gd name="connsiteX236" fmla="*/ 240 w 12653"/>
              <a:gd name="connsiteY236" fmla="*/ 164 h 3962"/>
              <a:gd name="connsiteX237" fmla="*/ 184 w 12653"/>
              <a:gd name="connsiteY237" fmla="*/ 164 h 3962"/>
              <a:gd name="connsiteX238" fmla="*/ 561 w 12653"/>
              <a:gd name="connsiteY238" fmla="*/ 37 h 3962"/>
              <a:gd name="connsiteX239" fmla="*/ 561 w 12653"/>
              <a:gd name="connsiteY239" fmla="*/ 78 h 3962"/>
              <a:gd name="connsiteX240" fmla="*/ 520 w 12653"/>
              <a:gd name="connsiteY240" fmla="*/ 78 h 3962"/>
              <a:gd name="connsiteX241" fmla="*/ 520 w 12653"/>
              <a:gd name="connsiteY241" fmla="*/ 37 h 3962"/>
              <a:gd name="connsiteX242" fmla="*/ 561 w 12653"/>
              <a:gd name="connsiteY242" fmla="*/ 37 h 3962"/>
              <a:gd name="connsiteX243" fmla="*/ 12414 w 12653"/>
              <a:gd name="connsiteY243" fmla="*/ 164 h 3962"/>
              <a:gd name="connsiteX244" fmla="*/ 12414 w 12653"/>
              <a:gd name="connsiteY244" fmla="*/ 102 h 3962"/>
              <a:gd name="connsiteX245" fmla="*/ 12470 w 12653"/>
              <a:gd name="connsiteY245" fmla="*/ 102 h 3962"/>
              <a:gd name="connsiteX246" fmla="*/ 12470 w 12653"/>
              <a:gd name="connsiteY246" fmla="*/ 164 h 3962"/>
              <a:gd name="connsiteX247" fmla="*/ 12414 w 12653"/>
              <a:gd name="connsiteY247" fmla="*/ 164 h 3962"/>
              <a:gd name="connsiteX248" fmla="*/ 12414 w 12653"/>
              <a:gd name="connsiteY248" fmla="*/ 255 h 3962"/>
              <a:gd name="connsiteX249" fmla="*/ 12414 w 12653"/>
              <a:gd name="connsiteY249" fmla="*/ 184 h 3962"/>
              <a:gd name="connsiteX250" fmla="*/ 12470 w 12653"/>
              <a:gd name="connsiteY250" fmla="*/ 184 h 3962"/>
              <a:gd name="connsiteX251" fmla="*/ 12470 w 12653"/>
              <a:gd name="connsiteY251" fmla="*/ 255 h 3962"/>
              <a:gd name="connsiteX252" fmla="*/ 12414 w 12653"/>
              <a:gd name="connsiteY252" fmla="*/ 255 h 3962"/>
              <a:gd name="connsiteX253" fmla="*/ 12552 w 12653"/>
              <a:gd name="connsiteY253" fmla="*/ 596 h 3962"/>
              <a:gd name="connsiteX254" fmla="*/ 12552 w 12653"/>
              <a:gd name="connsiteY254" fmla="*/ 674 h 3962"/>
              <a:gd name="connsiteX255" fmla="*/ 12612 w 12653"/>
              <a:gd name="connsiteY255" fmla="*/ 674 h 3962"/>
              <a:gd name="connsiteX256" fmla="*/ 12612 w 12653"/>
              <a:gd name="connsiteY256" fmla="*/ 2687 h 3962"/>
              <a:gd name="connsiteX257" fmla="*/ 12552 w 12653"/>
              <a:gd name="connsiteY257" fmla="*/ 2687 h 3962"/>
              <a:gd name="connsiteX258" fmla="*/ 12552 w 12653"/>
              <a:gd name="connsiteY258" fmla="*/ 2765 h 3962"/>
              <a:gd name="connsiteX259" fmla="*/ 12500 w 12653"/>
              <a:gd name="connsiteY259" fmla="*/ 2765 h 3962"/>
              <a:gd name="connsiteX260" fmla="*/ 12500 w 12653"/>
              <a:gd name="connsiteY260" fmla="*/ 2916 h 3962"/>
              <a:gd name="connsiteX261" fmla="*/ 12628 w 12653"/>
              <a:gd name="connsiteY261" fmla="*/ 2916 h 3962"/>
              <a:gd name="connsiteX262" fmla="*/ 12628 w 12653"/>
              <a:gd name="connsiteY262" fmla="*/ 3084 h 3962"/>
              <a:gd name="connsiteX263" fmla="*/ 12571 w 12653"/>
              <a:gd name="connsiteY263" fmla="*/ 3084 h 3962"/>
              <a:gd name="connsiteX264" fmla="*/ 12571 w 12653"/>
              <a:gd name="connsiteY264" fmla="*/ 3002 h 3962"/>
              <a:gd name="connsiteX265" fmla="*/ 12470 w 12653"/>
              <a:gd name="connsiteY265" fmla="*/ 3002 h 3962"/>
              <a:gd name="connsiteX266" fmla="*/ 12470 w 12653"/>
              <a:gd name="connsiteY266" fmla="*/ 3084 h 3962"/>
              <a:gd name="connsiteX267" fmla="*/ 12392 w 12653"/>
              <a:gd name="connsiteY267" fmla="*/ 3084 h 3962"/>
              <a:gd name="connsiteX268" fmla="*/ 12392 w 12653"/>
              <a:gd name="connsiteY268" fmla="*/ 3177 h 3962"/>
              <a:gd name="connsiteX269" fmla="*/ 12300 w 12653"/>
              <a:gd name="connsiteY269" fmla="*/ 3177 h 3962"/>
              <a:gd name="connsiteX270" fmla="*/ 12300 w 12653"/>
              <a:gd name="connsiteY270" fmla="*/ 3278 h 3962"/>
              <a:gd name="connsiteX271" fmla="*/ 12392 w 12653"/>
              <a:gd name="connsiteY271" fmla="*/ 3278 h 3962"/>
              <a:gd name="connsiteX272" fmla="*/ 12392 w 12653"/>
              <a:gd name="connsiteY272" fmla="*/ 3337 h 3962"/>
              <a:gd name="connsiteX273" fmla="*/ 12224 w 12653"/>
              <a:gd name="connsiteY273" fmla="*/ 3337 h 3962"/>
              <a:gd name="connsiteX274" fmla="*/ 12224 w 12653"/>
              <a:gd name="connsiteY274" fmla="*/ 3209 h 3962"/>
              <a:gd name="connsiteX275" fmla="*/ 12071 w 12653"/>
              <a:gd name="connsiteY275" fmla="*/ 3209 h 3962"/>
              <a:gd name="connsiteX276" fmla="*/ 12071 w 12653"/>
              <a:gd name="connsiteY276" fmla="*/ 3261 h 3962"/>
              <a:gd name="connsiteX277" fmla="*/ 11995 w 12653"/>
              <a:gd name="connsiteY277" fmla="*/ 3261 h 3962"/>
              <a:gd name="connsiteX278" fmla="*/ 11995 w 12653"/>
              <a:gd name="connsiteY278" fmla="*/ 3322 h 3962"/>
              <a:gd name="connsiteX279" fmla="*/ 658 w 12653"/>
              <a:gd name="connsiteY279" fmla="*/ 3322 h 3962"/>
              <a:gd name="connsiteX280" fmla="*/ 658 w 12653"/>
              <a:gd name="connsiteY280" fmla="*/ 3261 h 3962"/>
              <a:gd name="connsiteX281" fmla="*/ 583 w 12653"/>
              <a:gd name="connsiteY281" fmla="*/ 3261 h 3962"/>
              <a:gd name="connsiteX282" fmla="*/ 583 w 12653"/>
              <a:gd name="connsiteY282" fmla="*/ 3209 h 3962"/>
              <a:gd name="connsiteX283" fmla="*/ 430 w 12653"/>
              <a:gd name="connsiteY283" fmla="*/ 3209 h 3962"/>
              <a:gd name="connsiteX284" fmla="*/ 430 w 12653"/>
              <a:gd name="connsiteY284" fmla="*/ 3337 h 3962"/>
              <a:gd name="connsiteX285" fmla="*/ 261 w 12653"/>
              <a:gd name="connsiteY285" fmla="*/ 3337 h 3962"/>
              <a:gd name="connsiteX286" fmla="*/ 261 w 12653"/>
              <a:gd name="connsiteY286" fmla="*/ 3278 h 3962"/>
              <a:gd name="connsiteX287" fmla="*/ 354 w 12653"/>
              <a:gd name="connsiteY287" fmla="*/ 3278 h 3962"/>
              <a:gd name="connsiteX288" fmla="*/ 354 w 12653"/>
              <a:gd name="connsiteY288" fmla="*/ 3177 h 3962"/>
              <a:gd name="connsiteX289" fmla="*/ 261 w 12653"/>
              <a:gd name="connsiteY289" fmla="*/ 3177 h 3962"/>
              <a:gd name="connsiteX290" fmla="*/ 261 w 12653"/>
              <a:gd name="connsiteY290" fmla="*/ 3084 h 3962"/>
              <a:gd name="connsiteX291" fmla="*/ 184 w 12653"/>
              <a:gd name="connsiteY291" fmla="*/ 3084 h 3962"/>
              <a:gd name="connsiteX292" fmla="*/ 184 w 12653"/>
              <a:gd name="connsiteY292" fmla="*/ 3002 h 3962"/>
              <a:gd name="connsiteX293" fmla="*/ 82 w 12653"/>
              <a:gd name="connsiteY293" fmla="*/ 3705 h 3962"/>
              <a:gd name="connsiteX294" fmla="*/ 82 w 12653"/>
              <a:gd name="connsiteY294" fmla="*/ 3787 h 3962"/>
              <a:gd name="connsiteX295" fmla="*/ 26 w 12653"/>
              <a:gd name="connsiteY295" fmla="*/ 3787 h 3962"/>
              <a:gd name="connsiteX296" fmla="*/ 26 w 12653"/>
              <a:gd name="connsiteY296" fmla="*/ 3619 h 3962"/>
              <a:gd name="connsiteX297" fmla="*/ 153 w 12653"/>
              <a:gd name="connsiteY297" fmla="*/ 3619 h 3962"/>
              <a:gd name="connsiteX298" fmla="*/ 153 w 12653"/>
              <a:gd name="connsiteY298" fmla="*/ 3468 h 3962"/>
              <a:gd name="connsiteX299" fmla="*/ 102 w 12653"/>
              <a:gd name="connsiteY299" fmla="*/ 3468 h 3962"/>
              <a:gd name="connsiteX300" fmla="*/ 102 w 12653"/>
              <a:gd name="connsiteY300" fmla="*/ 3390 h 3962"/>
              <a:gd name="connsiteX301" fmla="*/ 41 w 12653"/>
              <a:gd name="connsiteY301" fmla="*/ 3390 h 3962"/>
              <a:gd name="connsiteX302" fmla="*/ 41 w 12653"/>
              <a:gd name="connsiteY302" fmla="*/ 674 h 3962"/>
              <a:gd name="connsiteX303" fmla="*/ 102 w 12653"/>
              <a:gd name="connsiteY303" fmla="*/ 674 h 3962"/>
              <a:gd name="connsiteX304" fmla="*/ 102 w 12653"/>
              <a:gd name="connsiteY304" fmla="*/ 596 h 3962"/>
              <a:gd name="connsiteX305" fmla="*/ 153 w 12653"/>
              <a:gd name="connsiteY305" fmla="*/ 596 h 3962"/>
              <a:gd name="connsiteX306" fmla="*/ 153 w 12653"/>
              <a:gd name="connsiteY306" fmla="*/ 445 h 3962"/>
              <a:gd name="connsiteX307" fmla="*/ 26 w 12653"/>
              <a:gd name="connsiteY307" fmla="*/ 445 h 3962"/>
              <a:gd name="connsiteX308" fmla="*/ 26 w 12653"/>
              <a:gd name="connsiteY308" fmla="*/ 277 h 3962"/>
              <a:gd name="connsiteX309" fmla="*/ 82 w 12653"/>
              <a:gd name="connsiteY309" fmla="*/ 277 h 3962"/>
              <a:gd name="connsiteX310" fmla="*/ 82 w 12653"/>
              <a:gd name="connsiteY310" fmla="*/ 359 h 3962"/>
              <a:gd name="connsiteX311" fmla="*/ 184 w 12653"/>
              <a:gd name="connsiteY311" fmla="*/ 359 h 3962"/>
              <a:gd name="connsiteX312" fmla="*/ 184 w 12653"/>
              <a:gd name="connsiteY312" fmla="*/ 277 h 3962"/>
              <a:gd name="connsiteX313" fmla="*/ 261 w 12653"/>
              <a:gd name="connsiteY313" fmla="*/ 277 h 3962"/>
              <a:gd name="connsiteX314" fmla="*/ 261 w 12653"/>
              <a:gd name="connsiteY314" fmla="*/ 184 h 3962"/>
              <a:gd name="connsiteX315" fmla="*/ 354 w 12653"/>
              <a:gd name="connsiteY315" fmla="*/ 184 h 3962"/>
              <a:gd name="connsiteX316" fmla="*/ 354 w 12653"/>
              <a:gd name="connsiteY316" fmla="*/ 82 h 3962"/>
              <a:gd name="connsiteX317" fmla="*/ 261 w 12653"/>
              <a:gd name="connsiteY317" fmla="*/ 82 h 3962"/>
              <a:gd name="connsiteX318" fmla="*/ 261 w 12653"/>
              <a:gd name="connsiteY318" fmla="*/ 24 h 3962"/>
              <a:gd name="connsiteX319" fmla="*/ 430 w 12653"/>
              <a:gd name="connsiteY319" fmla="*/ 24 h 3962"/>
              <a:gd name="connsiteX320" fmla="*/ 430 w 12653"/>
              <a:gd name="connsiteY320" fmla="*/ 151 h 3962"/>
              <a:gd name="connsiteX321" fmla="*/ 583 w 12653"/>
              <a:gd name="connsiteY321" fmla="*/ 151 h 3962"/>
              <a:gd name="connsiteX322" fmla="*/ 583 w 12653"/>
              <a:gd name="connsiteY322" fmla="*/ 100 h 3962"/>
              <a:gd name="connsiteX323" fmla="*/ 658 w 12653"/>
              <a:gd name="connsiteY323" fmla="*/ 100 h 3962"/>
              <a:gd name="connsiteX324" fmla="*/ 658 w 12653"/>
              <a:gd name="connsiteY324" fmla="*/ 39 h 3962"/>
              <a:gd name="connsiteX325" fmla="*/ 11995 w 12653"/>
              <a:gd name="connsiteY325" fmla="*/ 39 h 3962"/>
              <a:gd name="connsiteX326" fmla="*/ 11995 w 12653"/>
              <a:gd name="connsiteY326" fmla="*/ 100 h 3962"/>
              <a:gd name="connsiteX327" fmla="*/ 12071 w 12653"/>
              <a:gd name="connsiteY327" fmla="*/ 100 h 3962"/>
              <a:gd name="connsiteX328" fmla="*/ 12071 w 12653"/>
              <a:gd name="connsiteY328" fmla="*/ 151 h 3962"/>
              <a:gd name="connsiteX329" fmla="*/ 12224 w 12653"/>
              <a:gd name="connsiteY329" fmla="*/ 151 h 3962"/>
              <a:gd name="connsiteX330" fmla="*/ 12224 w 12653"/>
              <a:gd name="connsiteY330" fmla="*/ 24 h 3962"/>
              <a:gd name="connsiteX331" fmla="*/ 12392 w 12653"/>
              <a:gd name="connsiteY331" fmla="*/ 24 h 3962"/>
              <a:gd name="connsiteX332" fmla="*/ 12392 w 12653"/>
              <a:gd name="connsiteY332" fmla="*/ 82 h 3962"/>
              <a:gd name="connsiteX333" fmla="*/ 12300 w 12653"/>
              <a:gd name="connsiteY333" fmla="*/ 82 h 3962"/>
              <a:gd name="connsiteX334" fmla="*/ 12300 w 12653"/>
              <a:gd name="connsiteY334" fmla="*/ 184 h 3962"/>
              <a:gd name="connsiteX335" fmla="*/ 12392 w 12653"/>
              <a:gd name="connsiteY335" fmla="*/ 184 h 3962"/>
              <a:gd name="connsiteX336" fmla="*/ 12392 w 12653"/>
              <a:gd name="connsiteY336" fmla="*/ 277 h 3962"/>
              <a:gd name="connsiteX337" fmla="*/ 12470 w 12653"/>
              <a:gd name="connsiteY337" fmla="*/ 277 h 3962"/>
              <a:gd name="connsiteX338" fmla="*/ 12470 w 12653"/>
              <a:gd name="connsiteY338" fmla="*/ 359 h 3962"/>
              <a:gd name="connsiteX339" fmla="*/ 12571 w 12653"/>
              <a:gd name="connsiteY339" fmla="*/ 359 h 3962"/>
              <a:gd name="connsiteX340" fmla="*/ 12571 w 12653"/>
              <a:gd name="connsiteY340" fmla="*/ 277 h 3962"/>
              <a:gd name="connsiteX341" fmla="*/ 12628 w 12653"/>
              <a:gd name="connsiteY341" fmla="*/ 277 h 3962"/>
              <a:gd name="connsiteX342" fmla="*/ 12628 w 12653"/>
              <a:gd name="connsiteY342" fmla="*/ 445 h 3962"/>
              <a:gd name="connsiteX343" fmla="*/ 12500 w 12653"/>
              <a:gd name="connsiteY343" fmla="*/ 445 h 3962"/>
              <a:gd name="connsiteX344" fmla="*/ 12500 w 12653"/>
              <a:gd name="connsiteY344" fmla="*/ 596 h 3962"/>
              <a:gd name="connsiteX345" fmla="*/ 12552 w 12653"/>
              <a:gd name="connsiteY345" fmla="*/ 596 h 3962"/>
              <a:gd name="connsiteX346" fmla="*/ 261 w 12653"/>
              <a:gd name="connsiteY346" fmla="*/ 3962 h 3962"/>
              <a:gd name="connsiteX347" fmla="*/ 261 w 12653"/>
              <a:gd name="connsiteY347" fmla="*/ 3899 h 3962"/>
              <a:gd name="connsiteX348" fmla="*/ 335 w 12653"/>
              <a:gd name="connsiteY348" fmla="*/ 3899 h 3962"/>
              <a:gd name="connsiteX349" fmla="*/ 335 w 12653"/>
              <a:gd name="connsiteY349" fmla="*/ 3962 h 3962"/>
              <a:gd name="connsiteX350" fmla="*/ 261 w 12653"/>
              <a:gd name="connsiteY350" fmla="*/ 3962 h 3962"/>
              <a:gd name="connsiteX351" fmla="*/ 261 w 12653"/>
              <a:gd name="connsiteY351" fmla="*/ 102 h 3962"/>
              <a:gd name="connsiteX352" fmla="*/ 335 w 12653"/>
              <a:gd name="connsiteY352" fmla="*/ 102 h 3962"/>
              <a:gd name="connsiteX353" fmla="*/ 335 w 12653"/>
              <a:gd name="connsiteY353" fmla="*/ 164 h 3962"/>
              <a:gd name="connsiteX354" fmla="*/ 261 w 12653"/>
              <a:gd name="connsiteY354" fmla="*/ 164 h 3962"/>
              <a:gd name="connsiteX355" fmla="*/ 261 w 12653"/>
              <a:gd name="connsiteY355" fmla="*/ 102 h 3962"/>
              <a:gd name="connsiteX356" fmla="*/ 12392 w 12653"/>
              <a:gd name="connsiteY356" fmla="*/ 102 h 3962"/>
              <a:gd name="connsiteX357" fmla="*/ 12392 w 12653"/>
              <a:gd name="connsiteY357" fmla="*/ 164 h 3962"/>
              <a:gd name="connsiteX358" fmla="*/ 12319 w 12653"/>
              <a:gd name="connsiteY358" fmla="*/ 164 h 3962"/>
              <a:gd name="connsiteX359" fmla="*/ 12319 w 12653"/>
              <a:gd name="connsiteY359" fmla="*/ 102 h 3962"/>
              <a:gd name="connsiteX360" fmla="*/ 12392 w 12653"/>
              <a:gd name="connsiteY360" fmla="*/ 102 h 3962"/>
              <a:gd name="connsiteX361" fmla="*/ 12392 w 12653"/>
              <a:gd name="connsiteY361" fmla="*/ 3899 h 3962"/>
              <a:gd name="connsiteX362" fmla="*/ 12392 w 12653"/>
              <a:gd name="connsiteY362" fmla="*/ 3962 h 3962"/>
              <a:gd name="connsiteX363" fmla="*/ 12319 w 12653"/>
              <a:gd name="connsiteY363" fmla="*/ 3962 h 3962"/>
              <a:gd name="connsiteX364" fmla="*/ 12319 w 12653"/>
              <a:gd name="connsiteY364" fmla="*/ 3899 h 3962"/>
              <a:gd name="connsiteX365" fmla="*/ 12392 w 12653"/>
              <a:gd name="connsiteY365" fmla="*/ 3899 h 3962"/>
              <a:gd name="connsiteX366" fmla="*/ 12552 w 12653"/>
              <a:gd name="connsiteY366" fmla="*/ 277 h 3962"/>
              <a:gd name="connsiteX367" fmla="*/ 12552 w 12653"/>
              <a:gd name="connsiteY367" fmla="*/ 339 h 3962"/>
              <a:gd name="connsiteX368" fmla="*/ 12487 w 12653"/>
              <a:gd name="connsiteY368" fmla="*/ 339 h 3962"/>
              <a:gd name="connsiteX369" fmla="*/ 12487 w 12653"/>
              <a:gd name="connsiteY369" fmla="*/ 277 h 3962"/>
              <a:gd name="connsiteX370" fmla="*/ 12552 w 12653"/>
              <a:gd name="connsiteY370" fmla="*/ 277 h 3962"/>
              <a:gd name="connsiteX371" fmla="*/ 12552 w 12653"/>
              <a:gd name="connsiteY371" fmla="*/ 184 h 3962"/>
              <a:gd name="connsiteX372" fmla="*/ 12552 w 12653"/>
              <a:gd name="connsiteY372" fmla="*/ 255 h 3962"/>
              <a:gd name="connsiteX373" fmla="*/ 12487 w 12653"/>
              <a:gd name="connsiteY373" fmla="*/ 255 h 3962"/>
              <a:gd name="connsiteX374" fmla="*/ 12487 w 12653"/>
              <a:gd name="connsiteY374" fmla="*/ 184 h 3962"/>
              <a:gd name="connsiteX375" fmla="*/ 12552 w 12653"/>
              <a:gd name="connsiteY375" fmla="*/ 184 h 3962"/>
              <a:gd name="connsiteX376" fmla="*/ 12552 w 12653"/>
              <a:gd name="connsiteY376" fmla="*/ 102 h 3962"/>
              <a:gd name="connsiteX377" fmla="*/ 12552 w 12653"/>
              <a:gd name="connsiteY377" fmla="*/ 160 h 3962"/>
              <a:gd name="connsiteX378" fmla="*/ 12492 w 12653"/>
              <a:gd name="connsiteY378" fmla="*/ 160 h 3962"/>
              <a:gd name="connsiteX379" fmla="*/ 12492 w 12653"/>
              <a:gd name="connsiteY379" fmla="*/ 102 h 3962"/>
              <a:gd name="connsiteX380" fmla="*/ 12552 w 12653"/>
              <a:gd name="connsiteY380" fmla="*/ 102 h 3962"/>
              <a:gd name="connsiteX381" fmla="*/ 12492 w 12653"/>
              <a:gd name="connsiteY381" fmla="*/ 82 h 3962"/>
              <a:gd name="connsiteX382" fmla="*/ 12492 w 12653"/>
              <a:gd name="connsiteY382" fmla="*/ 22 h 3962"/>
              <a:gd name="connsiteX383" fmla="*/ 12630 w 12653"/>
              <a:gd name="connsiteY383" fmla="*/ 22 h 3962"/>
              <a:gd name="connsiteX384" fmla="*/ 12630 w 12653"/>
              <a:gd name="connsiteY384" fmla="*/ 160 h 3962"/>
              <a:gd name="connsiteX385" fmla="*/ 12571 w 12653"/>
              <a:gd name="connsiteY385" fmla="*/ 160 h 3962"/>
              <a:gd name="connsiteX386" fmla="*/ 12571 w 12653"/>
              <a:gd name="connsiteY386" fmla="*/ 82 h 3962"/>
              <a:gd name="connsiteX387" fmla="*/ 12492 w 12653"/>
              <a:gd name="connsiteY387" fmla="*/ 82 h 3962"/>
              <a:gd name="connsiteX388" fmla="*/ 80 w 12653"/>
              <a:gd name="connsiteY388" fmla="*/ 3489 h 3962"/>
              <a:gd name="connsiteX389" fmla="*/ 80 w 12653"/>
              <a:gd name="connsiteY389" fmla="*/ 3528 h 3962"/>
              <a:gd name="connsiteX390" fmla="*/ 39 w 12653"/>
              <a:gd name="connsiteY390" fmla="*/ 3528 h 3962"/>
              <a:gd name="connsiteX391" fmla="*/ 39 w 12653"/>
              <a:gd name="connsiteY391" fmla="*/ 3489 h 3962"/>
              <a:gd name="connsiteX392" fmla="*/ 80 w 12653"/>
              <a:gd name="connsiteY392" fmla="*/ 3489 h 3962"/>
              <a:gd name="connsiteX393" fmla="*/ 12574 w 12653"/>
              <a:gd name="connsiteY393" fmla="*/ 575 h 3962"/>
              <a:gd name="connsiteX394" fmla="*/ 12574 w 12653"/>
              <a:gd name="connsiteY394" fmla="*/ 536 h 3962"/>
              <a:gd name="connsiteX395" fmla="*/ 12615 w 12653"/>
              <a:gd name="connsiteY395" fmla="*/ 536 h 3962"/>
              <a:gd name="connsiteX396" fmla="*/ 12615 w 12653"/>
              <a:gd name="connsiteY396" fmla="*/ 575 h 3962"/>
              <a:gd name="connsiteX397" fmla="*/ 12574 w 12653"/>
              <a:gd name="connsiteY397" fmla="*/ 575 h 3962"/>
              <a:gd name="connsiteX0" fmla="*/ 12653 w 12653"/>
              <a:gd name="connsiteY0" fmla="*/ 182 h 3962"/>
              <a:gd name="connsiteX1" fmla="*/ 12653 w 12653"/>
              <a:gd name="connsiteY1" fmla="*/ 0 h 3962"/>
              <a:gd name="connsiteX2" fmla="*/ 12470 w 12653"/>
              <a:gd name="connsiteY2" fmla="*/ 0 h 3962"/>
              <a:gd name="connsiteX3" fmla="*/ 12470 w 12653"/>
              <a:gd name="connsiteY3" fmla="*/ 82 h 3962"/>
              <a:gd name="connsiteX4" fmla="*/ 12414 w 12653"/>
              <a:gd name="connsiteY4" fmla="*/ 82 h 3962"/>
              <a:gd name="connsiteX5" fmla="*/ 12414 w 12653"/>
              <a:gd name="connsiteY5" fmla="*/ 0 h 3962"/>
              <a:gd name="connsiteX6" fmla="*/ 12202 w 12653"/>
              <a:gd name="connsiteY6" fmla="*/ 0 h 3962"/>
              <a:gd name="connsiteX7" fmla="*/ 12202 w 12653"/>
              <a:gd name="connsiteY7" fmla="*/ 130 h 3962"/>
              <a:gd name="connsiteX8" fmla="*/ 12092 w 12653"/>
              <a:gd name="connsiteY8" fmla="*/ 130 h 3962"/>
              <a:gd name="connsiteX9" fmla="*/ 12092 w 12653"/>
              <a:gd name="connsiteY9" fmla="*/ 100 h 3962"/>
              <a:gd name="connsiteX10" fmla="*/ 12155 w 12653"/>
              <a:gd name="connsiteY10" fmla="*/ 100 h 3962"/>
              <a:gd name="connsiteX11" fmla="*/ 12155 w 12653"/>
              <a:gd name="connsiteY11" fmla="*/ 15 h 3962"/>
              <a:gd name="connsiteX12" fmla="*/ 12071 w 12653"/>
              <a:gd name="connsiteY12" fmla="*/ 15 h 3962"/>
              <a:gd name="connsiteX13" fmla="*/ 12071 w 12653"/>
              <a:gd name="connsiteY13" fmla="*/ 78 h 3962"/>
              <a:gd name="connsiteX14" fmla="*/ 12017 w 12653"/>
              <a:gd name="connsiteY14" fmla="*/ 78 h 3962"/>
              <a:gd name="connsiteX15" fmla="*/ 12017 w 12653"/>
              <a:gd name="connsiteY15" fmla="*/ 18 h 3962"/>
              <a:gd name="connsiteX16" fmla="*/ 637 w 12653"/>
              <a:gd name="connsiteY16" fmla="*/ 18 h 3962"/>
              <a:gd name="connsiteX17" fmla="*/ 637 w 12653"/>
              <a:gd name="connsiteY17" fmla="*/ 78 h 3962"/>
              <a:gd name="connsiteX18" fmla="*/ 583 w 12653"/>
              <a:gd name="connsiteY18" fmla="*/ 78 h 3962"/>
              <a:gd name="connsiteX19" fmla="*/ 583 w 12653"/>
              <a:gd name="connsiteY19" fmla="*/ 15 h 3962"/>
              <a:gd name="connsiteX20" fmla="*/ 499 w 12653"/>
              <a:gd name="connsiteY20" fmla="*/ 15 h 3962"/>
              <a:gd name="connsiteX21" fmla="*/ 499 w 12653"/>
              <a:gd name="connsiteY21" fmla="*/ 100 h 3962"/>
              <a:gd name="connsiteX22" fmla="*/ 561 w 12653"/>
              <a:gd name="connsiteY22" fmla="*/ 100 h 3962"/>
              <a:gd name="connsiteX23" fmla="*/ 561 w 12653"/>
              <a:gd name="connsiteY23" fmla="*/ 130 h 3962"/>
              <a:gd name="connsiteX24" fmla="*/ 451 w 12653"/>
              <a:gd name="connsiteY24" fmla="*/ 130 h 3962"/>
              <a:gd name="connsiteX25" fmla="*/ 451 w 12653"/>
              <a:gd name="connsiteY25" fmla="*/ 0 h 3962"/>
              <a:gd name="connsiteX26" fmla="*/ 240 w 12653"/>
              <a:gd name="connsiteY26" fmla="*/ 0 h 3962"/>
              <a:gd name="connsiteX27" fmla="*/ 240 w 12653"/>
              <a:gd name="connsiteY27" fmla="*/ 82 h 3962"/>
              <a:gd name="connsiteX28" fmla="*/ 184 w 12653"/>
              <a:gd name="connsiteY28" fmla="*/ 82 h 3962"/>
              <a:gd name="connsiteX29" fmla="*/ 184 w 12653"/>
              <a:gd name="connsiteY29" fmla="*/ 0 h 3962"/>
              <a:gd name="connsiteX30" fmla="*/ 0 w 12653"/>
              <a:gd name="connsiteY30" fmla="*/ 0 h 3962"/>
              <a:gd name="connsiteX31" fmla="*/ 0 w 12653"/>
              <a:gd name="connsiteY31" fmla="*/ 182 h 3962"/>
              <a:gd name="connsiteX32" fmla="*/ 82 w 12653"/>
              <a:gd name="connsiteY32" fmla="*/ 182 h 3962"/>
              <a:gd name="connsiteX33" fmla="*/ 82 w 12653"/>
              <a:gd name="connsiteY33" fmla="*/ 255 h 3962"/>
              <a:gd name="connsiteX34" fmla="*/ 2 w 12653"/>
              <a:gd name="connsiteY34" fmla="*/ 255 h 3962"/>
              <a:gd name="connsiteX35" fmla="*/ 2 w 12653"/>
              <a:gd name="connsiteY35" fmla="*/ 467 h 3962"/>
              <a:gd name="connsiteX36" fmla="*/ 132 w 12653"/>
              <a:gd name="connsiteY36" fmla="*/ 467 h 3962"/>
              <a:gd name="connsiteX37" fmla="*/ 132 w 12653"/>
              <a:gd name="connsiteY37" fmla="*/ 575 h 3962"/>
              <a:gd name="connsiteX38" fmla="*/ 102 w 12653"/>
              <a:gd name="connsiteY38" fmla="*/ 575 h 3962"/>
              <a:gd name="connsiteX39" fmla="*/ 102 w 12653"/>
              <a:gd name="connsiteY39" fmla="*/ 514 h 3962"/>
              <a:gd name="connsiteX40" fmla="*/ 17 w 12653"/>
              <a:gd name="connsiteY40" fmla="*/ 514 h 3962"/>
              <a:gd name="connsiteX41" fmla="*/ 17 w 12653"/>
              <a:gd name="connsiteY41" fmla="*/ 596 h 3962"/>
              <a:gd name="connsiteX42" fmla="*/ 80 w 12653"/>
              <a:gd name="connsiteY42" fmla="*/ 596 h 3962"/>
              <a:gd name="connsiteX43" fmla="*/ 80 w 12653"/>
              <a:gd name="connsiteY43" fmla="*/ 652 h 3962"/>
              <a:gd name="connsiteX44" fmla="*/ 20 w 12653"/>
              <a:gd name="connsiteY44" fmla="*/ 652 h 3962"/>
              <a:gd name="connsiteX45" fmla="*/ 20 w 12653"/>
              <a:gd name="connsiteY45" fmla="*/ 2708 h 3962"/>
              <a:gd name="connsiteX46" fmla="*/ 80 w 12653"/>
              <a:gd name="connsiteY46" fmla="*/ 2708 h 3962"/>
              <a:gd name="connsiteX47" fmla="*/ 80 w 12653"/>
              <a:gd name="connsiteY47" fmla="*/ 2765 h 3962"/>
              <a:gd name="connsiteX48" fmla="*/ 17 w 12653"/>
              <a:gd name="connsiteY48" fmla="*/ 2765 h 3962"/>
              <a:gd name="connsiteX49" fmla="*/ 17 w 12653"/>
              <a:gd name="connsiteY49" fmla="*/ 2847 h 3962"/>
              <a:gd name="connsiteX50" fmla="*/ 102 w 12653"/>
              <a:gd name="connsiteY50" fmla="*/ 2847 h 3962"/>
              <a:gd name="connsiteX51" fmla="*/ 102 w 12653"/>
              <a:gd name="connsiteY51" fmla="*/ 2786 h 3962"/>
              <a:gd name="connsiteX52" fmla="*/ 132 w 12653"/>
              <a:gd name="connsiteY52" fmla="*/ 2786 h 3962"/>
              <a:gd name="connsiteX53" fmla="*/ 132 w 12653"/>
              <a:gd name="connsiteY53" fmla="*/ 2894 h 3962"/>
              <a:gd name="connsiteX54" fmla="*/ 2 w 12653"/>
              <a:gd name="connsiteY54" fmla="*/ 2894 h 3962"/>
              <a:gd name="connsiteX55" fmla="*/ 2 w 12653"/>
              <a:gd name="connsiteY55" fmla="*/ 3106 h 3962"/>
              <a:gd name="connsiteX56" fmla="*/ 82 w 12653"/>
              <a:gd name="connsiteY56" fmla="*/ 3106 h 3962"/>
              <a:gd name="connsiteX57" fmla="*/ 82 w 12653"/>
              <a:gd name="connsiteY57" fmla="*/ 3179 h 3962"/>
              <a:gd name="connsiteX58" fmla="*/ 0 w 12653"/>
              <a:gd name="connsiteY58" fmla="*/ 3179 h 3962"/>
              <a:gd name="connsiteX59" fmla="*/ 0 w 12653"/>
              <a:gd name="connsiteY59" fmla="*/ 3360 h 3962"/>
              <a:gd name="connsiteX60" fmla="*/ 184 w 12653"/>
              <a:gd name="connsiteY60" fmla="*/ 3360 h 3962"/>
              <a:gd name="connsiteX61" fmla="*/ 184 w 12653"/>
              <a:gd name="connsiteY61" fmla="*/ 3278 h 3962"/>
              <a:gd name="connsiteX62" fmla="*/ 240 w 12653"/>
              <a:gd name="connsiteY62" fmla="*/ 3278 h 3962"/>
              <a:gd name="connsiteX63" fmla="*/ 240 w 12653"/>
              <a:gd name="connsiteY63" fmla="*/ 3360 h 3962"/>
              <a:gd name="connsiteX64" fmla="*/ 451 w 12653"/>
              <a:gd name="connsiteY64" fmla="*/ 3360 h 3962"/>
              <a:gd name="connsiteX65" fmla="*/ 451 w 12653"/>
              <a:gd name="connsiteY65" fmla="*/ 3231 h 3962"/>
              <a:gd name="connsiteX66" fmla="*/ 561 w 12653"/>
              <a:gd name="connsiteY66" fmla="*/ 3231 h 3962"/>
              <a:gd name="connsiteX67" fmla="*/ 561 w 12653"/>
              <a:gd name="connsiteY67" fmla="*/ 3261 h 3962"/>
              <a:gd name="connsiteX68" fmla="*/ 499 w 12653"/>
              <a:gd name="connsiteY68" fmla="*/ 3261 h 3962"/>
              <a:gd name="connsiteX69" fmla="*/ 499 w 12653"/>
              <a:gd name="connsiteY69" fmla="*/ 3345 h 3962"/>
              <a:gd name="connsiteX70" fmla="*/ 583 w 12653"/>
              <a:gd name="connsiteY70" fmla="*/ 3345 h 3962"/>
              <a:gd name="connsiteX71" fmla="*/ 583 w 12653"/>
              <a:gd name="connsiteY71" fmla="*/ 3283 h 3962"/>
              <a:gd name="connsiteX72" fmla="*/ 637 w 12653"/>
              <a:gd name="connsiteY72" fmla="*/ 3283 h 3962"/>
              <a:gd name="connsiteX73" fmla="*/ 637 w 12653"/>
              <a:gd name="connsiteY73" fmla="*/ 3343 h 3962"/>
              <a:gd name="connsiteX74" fmla="*/ 12017 w 12653"/>
              <a:gd name="connsiteY74" fmla="*/ 3343 h 3962"/>
              <a:gd name="connsiteX75" fmla="*/ 12017 w 12653"/>
              <a:gd name="connsiteY75" fmla="*/ 3283 h 3962"/>
              <a:gd name="connsiteX76" fmla="*/ 12071 w 12653"/>
              <a:gd name="connsiteY76" fmla="*/ 3283 h 3962"/>
              <a:gd name="connsiteX77" fmla="*/ 12071 w 12653"/>
              <a:gd name="connsiteY77" fmla="*/ 3345 h 3962"/>
              <a:gd name="connsiteX78" fmla="*/ 12155 w 12653"/>
              <a:gd name="connsiteY78" fmla="*/ 3345 h 3962"/>
              <a:gd name="connsiteX79" fmla="*/ 12155 w 12653"/>
              <a:gd name="connsiteY79" fmla="*/ 3261 h 3962"/>
              <a:gd name="connsiteX80" fmla="*/ 12092 w 12653"/>
              <a:gd name="connsiteY80" fmla="*/ 3261 h 3962"/>
              <a:gd name="connsiteX81" fmla="*/ 12092 w 12653"/>
              <a:gd name="connsiteY81" fmla="*/ 3231 h 3962"/>
              <a:gd name="connsiteX82" fmla="*/ 12202 w 12653"/>
              <a:gd name="connsiteY82" fmla="*/ 3231 h 3962"/>
              <a:gd name="connsiteX83" fmla="*/ 12202 w 12653"/>
              <a:gd name="connsiteY83" fmla="*/ 3360 h 3962"/>
              <a:gd name="connsiteX84" fmla="*/ 12414 w 12653"/>
              <a:gd name="connsiteY84" fmla="*/ 3360 h 3962"/>
              <a:gd name="connsiteX85" fmla="*/ 12414 w 12653"/>
              <a:gd name="connsiteY85" fmla="*/ 3278 h 3962"/>
              <a:gd name="connsiteX86" fmla="*/ 12470 w 12653"/>
              <a:gd name="connsiteY86" fmla="*/ 3278 h 3962"/>
              <a:gd name="connsiteX87" fmla="*/ 12470 w 12653"/>
              <a:gd name="connsiteY87" fmla="*/ 3360 h 3962"/>
              <a:gd name="connsiteX88" fmla="*/ 12653 w 12653"/>
              <a:gd name="connsiteY88" fmla="*/ 3360 h 3962"/>
              <a:gd name="connsiteX89" fmla="*/ 12653 w 12653"/>
              <a:gd name="connsiteY89" fmla="*/ 3179 h 3962"/>
              <a:gd name="connsiteX90" fmla="*/ 12571 w 12653"/>
              <a:gd name="connsiteY90" fmla="*/ 3179 h 3962"/>
              <a:gd name="connsiteX91" fmla="*/ 12571 w 12653"/>
              <a:gd name="connsiteY91" fmla="*/ 3106 h 3962"/>
              <a:gd name="connsiteX92" fmla="*/ 12651 w 12653"/>
              <a:gd name="connsiteY92" fmla="*/ 3106 h 3962"/>
              <a:gd name="connsiteX93" fmla="*/ 12651 w 12653"/>
              <a:gd name="connsiteY93" fmla="*/ 2894 h 3962"/>
              <a:gd name="connsiteX94" fmla="*/ 12522 w 12653"/>
              <a:gd name="connsiteY94" fmla="*/ 2894 h 3962"/>
              <a:gd name="connsiteX95" fmla="*/ 12522 w 12653"/>
              <a:gd name="connsiteY95" fmla="*/ 2786 h 3962"/>
              <a:gd name="connsiteX96" fmla="*/ 12552 w 12653"/>
              <a:gd name="connsiteY96" fmla="*/ 2786 h 3962"/>
              <a:gd name="connsiteX97" fmla="*/ 12552 w 12653"/>
              <a:gd name="connsiteY97" fmla="*/ 2847 h 3962"/>
              <a:gd name="connsiteX98" fmla="*/ 12636 w 12653"/>
              <a:gd name="connsiteY98" fmla="*/ 2847 h 3962"/>
              <a:gd name="connsiteX99" fmla="*/ 12636 w 12653"/>
              <a:gd name="connsiteY99" fmla="*/ 2765 h 3962"/>
              <a:gd name="connsiteX100" fmla="*/ 12574 w 12653"/>
              <a:gd name="connsiteY100" fmla="*/ 2765 h 3962"/>
              <a:gd name="connsiteX101" fmla="*/ 12574 w 12653"/>
              <a:gd name="connsiteY101" fmla="*/ 2708 h 3962"/>
              <a:gd name="connsiteX102" fmla="*/ 12634 w 12653"/>
              <a:gd name="connsiteY102" fmla="*/ 2708 h 3962"/>
              <a:gd name="connsiteX103" fmla="*/ 12634 w 12653"/>
              <a:gd name="connsiteY103" fmla="*/ 652 h 3962"/>
              <a:gd name="connsiteX104" fmla="*/ 12574 w 12653"/>
              <a:gd name="connsiteY104" fmla="*/ 652 h 3962"/>
              <a:gd name="connsiteX105" fmla="*/ 12574 w 12653"/>
              <a:gd name="connsiteY105" fmla="*/ 596 h 3962"/>
              <a:gd name="connsiteX106" fmla="*/ 12636 w 12653"/>
              <a:gd name="connsiteY106" fmla="*/ 596 h 3962"/>
              <a:gd name="connsiteX107" fmla="*/ 12636 w 12653"/>
              <a:gd name="connsiteY107" fmla="*/ 514 h 3962"/>
              <a:gd name="connsiteX108" fmla="*/ 12552 w 12653"/>
              <a:gd name="connsiteY108" fmla="*/ 514 h 3962"/>
              <a:gd name="connsiteX109" fmla="*/ 12552 w 12653"/>
              <a:gd name="connsiteY109" fmla="*/ 575 h 3962"/>
              <a:gd name="connsiteX110" fmla="*/ 12522 w 12653"/>
              <a:gd name="connsiteY110" fmla="*/ 575 h 3962"/>
              <a:gd name="connsiteX111" fmla="*/ 12522 w 12653"/>
              <a:gd name="connsiteY111" fmla="*/ 467 h 3962"/>
              <a:gd name="connsiteX112" fmla="*/ 12651 w 12653"/>
              <a:gd name="connsiteY112" fmla="*/ 467 h 3962"/>
              <a:gd name="connsiteX113" fmla="*/ 12651 w 12653"/>
              <a:gd name="connsiteY113" fmla="*/ 255 h 3962"/>
              <a:gd name="connsiteX114" fmla="*/ 12571 w 12653"/>
              <a:gd name="connsiteY114" fmla="*/ 255 h 3962"/>
              <a:gd name="connsiteX115" fmla="*/ 12571 w 12653"/>
              <a:gd name="connsiteY115" fmla="*/ 182 h 3962"/>
              <a:gd name="connsiteX116" fmla="*/ 12653 w 12653"/>
              <a:gd name="connsiteY116" fmla="*/ 182 h 3962"/>
              <a:gd name="connsiteX117" fmla="*/ 561 w 12653"/>
              <a:gd name="connsiteY117" fmla="*/ 3283 h 3962"/>
              <a:gd name="connsiteX118" fmla="*/ 561 w 12653"/>
              <a:gd name="connsiteY118" fmla="*/ 3324 h 3962"/>
              <a:gd name="connsiteX119" fmla="*/ 520 w 12653"/>
              <a:gd name="connsiteY119" fmla="*/ 3324 h 3962"/>
              <a:gd name="connsiteX120" fmla="*/ 520 w 12653"/>
              <a:gd name="connsiteY120" fmla="*/ 3283 h 3962"/>
              <a:gd name="connsiteX121" fmla="*/ 561 w 12653"/>
              <a:gd name="connsiteY121" fmla="*/ 3283 h 3962"/>
              <a:gd name="connsiteX122" fmla="*/ 12092 w 12653"/>
              <a:gd name="connsiteY122" fmla="*/ 78 h 3962"/>
              <a:gd name="connsiteX123" fmla="*/ 12092 w 12653"/>
              <a:gd name="connsiteY123" fmla="*/ 37 h 3962"/>
              <a:gd name="connsiteX124" fmla="*/ 12133 w 12653"/>
              <a:gd name="connsiteY124" fmla="*/ 37 h 3962"/>
              <a:gd name="connsiteX125" fmla="*/ 12133 w 12653"/>
              <a:gd name="connsiteY125" fmla="*/ 78 h 3962"/>
              <a:gd name="connsiteX126" fmla="*/ 12092 w 12653"/>
              <a:gd name="connsiteY126" fmla="*/ 78 h 3962"/>
              <a:gd name="connsiteX127" fmla="*/ 12574 w 12653"/>
              <a:gd name="connsiteY127" fmla="*/ 2825 h 3962"/>
              <a:gd name="connsiteX128" fmla="*/ 12574 w 12653"/>
              <a:gd name="connsiteY128" fmla="*/ 2786 h 3962"/>
              <a:gd name="connsiteX129" fmla="*/ 12615 w 12653"/>
              <a:gd name="connsiteY129" fmla="*/ 2786 h 3962"/>
              <a:gd name="connsiteX130" fmla="*/ 12615 w 12653"/>
              <a:gd name="connsiteY130" fmla="*/ 2825 h 3962"/>
              <a:gd name="connsiteX131" fmla="*/ 12574 w 12653"/>
              <a:gd name="connsiteY131" fmla="*/ 2825 h 3962"/>
              <a:gd name="connsiteX132" fmla="*/ 12492 w 12653"/>
              <a:gd name="connsiteY132" fmla="*/ 3339 h 3962"/>
              <a:gd name="connsiteX133" fmla="*/ 12492 w 12653"/>
              <a:gd name="connsiteY133" fmla="*/ 3278 h 3962"/>
              <a:gd name="connsiteX134" fmla="*/ 12571 w 12653"/>
              <a:gd name="connsiteY134" fmla="*/ 3278 h 3962"/>
              <a:gd name="connsiteX135" fmla="*/ 12571 w 12653"/>
              <a:gd name="connsiteY135" fmla="*/ 3201 h 3962"/>
              <a:gd name="connsiteX136" fmla="*/ 12630 w 12653"/>
              <a:gd name="connsiteY136" fmla="*/ 3201 h 3962"/>
              <a:gd name="connsiteX137" fmla="*/ 12630 w 12653"/>
              <a:gd name="connsiteY137" fmla="*/ 3339 h 3962"/>
              <a:gd name="connsiteX138" fmla="*/ 12492 w 12653"/>
              <a:gd name="connsiteY138" fmla="*/ 3339 h 3962"/>
              <a:gd name="connsiteX139" fmla="*/ 12492 w 12653"/>
              <a:gd name="connsiteY139" fmla="*/ 3259 h 3962"/>
              <a:gd name="connsiteX140" fmla="*/ 12492 w 12653"/>
              <a:gd name="connsiteY140" fmla="*/ 3201 h 3962"/>
              <a:gd name="connsiteX141" fmla="*/ 12552 w 12653"/>
              <a:gd name="connsiteY141" fmla="*/ 3201 h 3962"/>
              <a:gd name="connsiteX142" fmla="*/ 12552 w 12653"/>
              <a:gd name="connsiteY142" fmla="*/ 3259 h 3962"/>
              <a:gd name="connsiteX143" fmla="*/ 12492 w 12653"/>
              <a:gd name="connsiteY143" fmla="*/ 3259 h 3962"/>
              <a:gd name="connsiteX144" fmla="*/ 12487 w 12653"/>
              <a:gd name="connsiteY144" fmla="*/ 3084 h 3962"/>
              <a:gd name="connsiteX145" fmla="*/ 12487 w 12653"/>
              <a:gd name="connsiteY145" fmla="*/ 3021 h 3962"/>
              <a:gd name="connsiteX146" fmla="*/ 12552 w 12653"/>
              <a:gd name="connsiteY146" fmla="*/ 3021 h 3962"/>
              <a:gd name="connsiteX147" fmla="*/ 12552 w 12653"/>
              <a:gd name="connsiteY147" fmla="*/ 3084 h 3962"/>
              <a:gd name="connsiteX148" fmla="*/ 12487 w 12653"/>
              <a:gd name="connsiteY148" fmla="*/ 3084 h 3962"/>
              <a:gd name="connsiteX149" fmla="*/ 12552 w 12653"/>
              <a:gd name="connsiteY149" fmla="*/ 3106 h 3962"/>
              <a:gd name="connsiteX150" fmla="*/ 12552 w 12653"/>
              <a:gd name="connsiteY150" fmla="*/ 3177 h 3962"/>
              <a:gd name="connsiteX151" fmla="*/ 12487 w 12653"/>
              <a:gd name="connsiteY151" fmla="*/ 3177 h 3962"/>
              <a:gd name="connsiteX152" fmla="*/ 12487 w 12653"/>
              <a:gd name="connsiteY152" fmla="*/ 3106 h 3962"/>
              <a:gd name="connsiteX153" fmla="*/ 12552 w 12653"/>
              <a:gd name="connsiteY153" fmla="*/ 3106 h 3962"/>
              <a:gd name="connsiteX154" fmla="*/ 12470 w 12653"/>
              <a:gd name="connsiteY154" fmla="*/ 3196 h 3962"/>
              <a:gd name="connsiteX155" fmla="*/ 12470 w 12653"/>
              <a:gd name="connsiteY155" fmla="*/ 3259 h 3962"/>
              <a:gd name="connsiteX156" fmla="*/ 12414 w 12653"/>
              <a:gd name="connsiteY156" fmla="*/ 3259 h 3962"/>
              <a:gd name="connsiteX157" fmla="*/ 12414 w 12653"/>
              <a:gd name="connsiteY157" fmla="*/ 3196 h 3962"/>
              <a:gd name="connsiteX158" fmla="*/ 12470 w 12653"/>
              <a:gd name="connsiteY158" fmla="*/ 3196 h 3962"/>
              <a:gd name="connsiteX159" fmla="*/ 12470 w 12653"/>
              <a:gd name="connsiteY159" fmla="*/ 3106 h 3962"/>
              <a:gd name="connsiteX160" fmla="*/ 12470 w 12653"/>
              <a:gd name="connsiteY160" fmla="*/ 3177 h 3962"/>
              <a:gd name="connsiteX161" fmla="*/ 12414 w 12653"/>
              <a:gd name="connsiteY161" fmla="*/ 3177 h 3962"/>
              <a:gd name="connsiteX162" fmla="*/ 12414 w 12653"/>
              <a:gd name="connsiteY162" fmla="*/ 3106 h 3962"/>
              <a:gd name="connsiteX163" fmla="*/ 12470 w 12653"/>
              <a:gd name="connsiteY163" fmla="*/ 3106 h 3962"/>
              <a:gd name="connsiteX164" fmla="*/ 12092 w 12653"/>
              <a:gd name="connsiteY164" fmla="*/ 3324 h 3962"/>
              <a:gd name="connsiteX165" fmla="*/ 12092 w 12653"/>
              <a:gd name="connsiteY165" fmla="*/ 3283 h 3962"/>
              <a:gd name="connsiteX166" fmla="*/ 12133 w 12653"/>
              <a:gd name="connsiteY166" fmla="*/ 3283 h 3962"/>
              <a:gd name="connsiteX167" fmla="*/ 12133 w 12653"/>
              <a:gd name="connsiteY167" fmla="*/ 3324 h 3962"/>
              <a:gd name="connsiteX168" fmla="*/ 12092 w 12653"/>
              <a:gd name="connsiteY168" fmla="*/ 3324 h 3962"/>
              <a:gd name="connsiteX169" fmla="*/ 240 w 12653"/>
              <a:gd name="connsiteY169" fmla="*/ 3196 h 3962"/>
              <a:gd name="connsiteX170" fmla="*/ 240 w 12653"/>
              <a:gd name="connsiteY170" fmla="*/ 3259 h 3962"/>
              <a:gd name="connsiteX171" fmla="*/ 184 w 12653"/>
              <a:gd name="connsiteY171" fmla="*/ 3259 h 3962"/>
              <a:gd name="connsiteX172" fmla="*/ 184 w 12653"/>
              <a:gd name="connsiteY172" fmla="*/ 3196 h 3962"/>
              <a:gd name="connsiteX173" fmla="*/ 240 w 12653"/>
              <a:gd name="connsiteY173" fmla="*/ 3196 h 3962"/>
              <a:gd name="connsiteX174" fmla="*/ 240 w 12653"/>
              <a:gd name="connsiteY174" fmla="*/ 3106 h 3962"/>
              <a:gd name="connsiteX175" fmla="*/ 240 w 12653"/>
              <a:gd name="connsiteY175" fmla="*/ 3177 h 3962"/>
              <a:gd name="connsiteX176" fmla="*/ 184 w 12653"/>
              <a:gd name="connsiteY176" fmla="*/ 3177 h 3962"/>
              <a:gd name="connsiteX177" fmla="*/ 184 w 12653"/>
              <a:gd name="connsiteY177" fmla="*/ 3106 h 3962"/>
              <a:gd name="connsiteX178" fmla="*/ 240 w 12653"/>
              <a:gd name="connsiteY178" fmla="*/ 3106 h 3962"/>
              <a:gd name="connsiteX179" fmla="*/ 102 w 12653"/>
              <a:gd name="connsiteY179" fmla="*/ 3084 h 3962"/>
              <a:gd name="connsiteX180" fmla="*/ 102 w 12653"/>
              <a:gd name="connsiteY180" fmla="*/ 3021 h 3962"/>
              <a:gd name="connsiteX181" fmla="*/ 166 w 12653"/>
              <a:gd name="connsiteY181" fmla="*/ 3021 h 3962"/>
              <a:gd name="connsiteX182" fmla="*/ 166 w 12653"/>
              <a:gd name="connsiteY182" fmla="*/ 3084 h 3962"/>
              <a:gd name="connsiteX183" fmla="*/ 102 w 12653"/>
              <a:gd name="connsiteY183" fmla="*/ 3084 h 3962"/>
              <a:gd name="connsiteX184" fmla="*/ 102 w 12653"/>
              <a:gd name="connsiteY184" fmla="*/ 3177 h 3962"/>
              <a:gd name="connsiteX185" fmla="*/ 102 w 12653"/>
              <a:gd name="connsiteY185" fmla="*/ 3106 h 3962"/>
              <a:gd name="connsiteX186" fmla="*/ 166 w 12653"/>
              <a:gd name="connsiteY186" fmla="*/ 3106 h 3962"/>
              <a:gd name="connsiteX187" fmla="*/ 166 w 12653"/>
              <a:gd name="connsiteY187" fmla="*/ 3177 h 3962"/>
              <a:gd name="connsiteX188" fmla="*/ 102 w 12653"/>
              <a:gd name="connsiteY188" fmla="*/ 3177 h 3962"/>
              <a:gd name="connsiteX189" fmla="*/ 102 w 12653"/>
              <a:gd name="connsiteY189" fmla="*/ 3259 h 3962"/>
              <a:gd name="connsiteX190" fmla="*/ 102 w 12653"/>
              <a:gd name="connsiteY190" fmla="*/ 3201 h 3962"/>
              <a:gd name="connsiteX191" fmla="*/ 162 w 12653"/>
              <a:gd name="connsiteY191" fmla="*/ 3201 h 3962"/>
              <a:gd name="connsiteX192" fmla="*/ 162 w 12653"/>
              <a:gd name="connsiteY192" fmla="*/ 3259 h 3962"/>
              <a:gd name="connsiteX193" fmla="*/ 102 w 12653"/>
              <a:gd name="connsiteY193" fmla="*/ 3259 h 3962"/>
              <a:gd name="connsiteX194" fmla="*/ 162 w 12653"/>
              <a:gd name="connsiteY194" fmla="*/ 3278 h 3962"/>
              <a:gd name="connsiteX195" fmla="*/ 162 w 12653"/>
              <a:gd name="connsiteY195" fmla="*/ 3339 h 3962"/>
              <a:gd name="connsiteX196" fmla="*/ 24 w 12653"/>
              <a:gd name="connsiteY196" fmla="*/ 3339 h 3962"/>
              <a:gd name="connsiteX197" fmla="*/ 24 w 12653"/>
              <a:gd name="connsiteY197" fmla="*/ 3201 h 3962"/>
              <a:gd name="connsiteX198" fmla="*/ 82 w 12653"/>
              <a:gd name="connsiteY198" fmla="*/ 3201 h 3962"/>
              <a:gd name="connsiteX199" fmla="*/ 82 w 12653"/>
              <a:gd name="connsiteY199" fmla="*/ 3278 h 3962"/>
              <a:gd name="connsiteX200" fmla="*/ 162 w 12653"/>
              <a:gd name="connsiteY200" fmla="*/ 3278 h 3962"/>
              <a:gd name="connsiteX201" fmla="*/ 80 w 12653"/>
              <a:gd name="connsiteY201" fmla="*/ 536 h 3962"/>
              <a:gd name="connsiteX202" fmla="*/ 80 w 12653"/>
              <a:gd name="connsiteY202" fmla="*/ 575 h 3962"/>
              <a:gd name="connsiteX203" fmla="*/ 39 w 12653"/>
              <a:gd name="connsiteY203" fmla="*/ 575 h 3962"/>
              <a:gd name="connsiteX204" fmla="*/ 39 w 12653"/>
              <a:gd name="connsiteY204" fmla="*/ 536 h 3962"/>
              <a:gd name="connsiteX205" fmla="*/ 80 w 12653"/>
              <a:gd name="connsiteY205" fmla="*/ 536 h 3962"/>
              <a:gd name="connsiteX206" fmla="*/ 162 w 12653"/>
              <a:gd name="connsiteY206" fmla="*/ 22 h 3962"/>
              <a:gd name="connsiteX207" fmla="*/ 162 w 12653"/>
              <a:gd name="connsiteY207" fmla="*/ 82 h 3962"/>
              <a:gd name="connsiteX208" fmla="*/ 82 w 12653"/>
              <a:gd name="connsiteY208" fmla="*/ 82 h 3962"/>
              <a:gd name="connsiteX209" fmla="*/ 82 w 12653"/>
              <a:gd name="connsiteY209" fmla="*/ 160 h 3962"/>
              <a:gd name="connsiteX210" fmla="*/ 24 w 12653"/>
              <a:gd name="connsiteY210" fmla="*/ 160 h 3962"/>
              <a:gd name="connsiteX211" fmla="*/ 24 w 12653"/>
              <a:gd name="connsiteY211" fmla="*/ 22 h 3962"/>
              <a:gd name="connsiteX212" fmla="*/ 162 w 12653"/>
              <a:gd name="connsiteY212" fmla="*/ 22 h 3962"/>
              <a:gd name="connsiteX213" fmla="*/ 162 w 12653"/>
              <a:gd name="connsiteY213" fmla="*/ 102 h 3962"/>
              <a:gd name="connsiteX214" fmla="*/ 162 w 12653"/>
              <a:gd name="connsiteY214" fmla="*/ 160 h 3962"/>
              <a:gd name="connsiteX215" fmla="*/ 102 w 12653"/>
              <a:gd name="connsiteY215" fmla="*/ 160 h 3962"/>
              <a:gd name="connsiteX216" fmla="*/ 102 w 12653"/>
              <a:gd name="connsiteY216" fmla="*/ 102 h 3962"/>
              <a:gd name="connsiteX217" fmla="*/ 162 w 12653"/>
              <a:gd name="connsiteY217" fmla="*/ 102 h 3962"/>
              <a:gd name="connsiteX218" fmla="*/ 166 w 12653"/>
              <a:gd name="connsiteY218" fmla="*/ 277 h 3962"/>
              <a:gd name="connsiteX219" fmla="*/ 166 w 12653"/>
              <a:gd name="connsiteY219" fmla="*/ 339 h 3962"/>
              <a:gd name="connsiteX220" fmla="*/ 102 w 12653"/>
              <a:gd name="connsiteY220" fmla="*/ 339 h 3962"/>
              <a:gd name="connsiteX221" fmla="*/ 102 w 12653"/>
              <a:gd name="connsiteY221" fmla="*/ 277 h 3962"/>
              <a:gd name="connsiteX222" fmla="*/ 166 w 12653"/>
              <a:gd name="connsiteY222" fmla="*/ 277 h 3962"/>
              <a:gd name="connsiteX223" fmla="*/ 102 w 12653"/>
              <a:gd name="connsiteY223" fmla="*/ 255 h 3962"/>
              <a:gd name="connsiteX224" fmla="*/ 102 w 12653"/>
              <a:gd name="connsiteY224" fmla="*/ 184 h 3962"/>
              <a:gd name="connsiteX225" fmla="*/ 166 w 12653"/>
              <a:gd name="connsiteY225" fmla="*/ 184 h 3962"/>
              <a:gd name="connsiteX226" fmla="*/ 166 w 12653"/>
              <a:gd name="connsiteY226" fmla="*/ 255 h 3962"/>
              <a:gd name="connsiteX227" fmla="*/ 102 w 12653"/>
              <a:gd name="connsiteY227" fmla="*/ 255 h 3962"/>
              <a:gd name="connsiteX228" fmla="*/ 184 w 12653"/>
              <a:gd name="connsiteY228" fmla="*/ 255 h 3962"/>
              <a:gd name="connsiteX229" fmla="*/ 184 w 12653"/>
              <a:gd name="connsiteY229" fmla="*/ 184 h 3962"/>
              <a:gd name="connsiteX230" fmla="*/ 240 w 12653"/>
              <a:gd name="connsiteY230" fmla="*/ 184 h 3962"/>
              <a:gd name="connsiteX231" fmla="*/ 240 w 12653"/>
              <a:gd name="connsiteY231" fmla="*/ 255 h 3962"/>
              <a:gd name="connsiteX232" fmla="*/ 184 w 12653"/>
              <a:gd name="connsiteY232" fmla="*/ 255 h 3962"/>
              <a:gd name="connsiteX233" fmla="*/ 184 w 12653"/>
              <a:gd name="connsiteY233" fmla="*/ 164 h 3962"/>
              <a:gd name="connsiteX234" fmla="*/ 184 w 12653"/>
              <a:gd name="connsiteY234" fmla="*/ 102 h 3962"/>
              <a:gd name="connsiteX235" fmla="*/ 240 w 12653"/>
              <a:gd name="connsiteY235" fmla="*/ 102 h 3962"/>
              <a:gd name="connsiteX236" fmla="*/ 240 w 12653"/>
              <a:gd name="connsiteY236" fmla="*/ 164 h 3962"/>
              <a:gd name="connsiteX237" fmla="*/ 184 w 12653"/>
              <a:gd name="connsiteY237" fmla="*/ 164 h 3962"/>
              <a:gd name="connsiteX238" fmla="*/ 561 w 12653"/>
              <a:gd name="connsiteY238" fmla="*/ 37 h 3962"/>
              <a:gd name="connsiteX239" fmla="*/ 561 w 12653"/>
              <a:gd name="connsiteY239" fmla="*/ 78 h 3962"/>
              <a:gd name="connsiteX240" fmla="*/ 520 w 12653"/>
              <a:gd name="connsiteY240" fmla="*/ 78 h 3962"/>
              <a:gd name="connsiteX241" fmla="*/ 520 w 12653"/>
              <a:gd name="connsiteY241" fmla="*/ 37 h 3962"/>
              <a:gd name="connsiteX242" fmla="*/ 561 w 12653"/>
              <a:gd name="connsiteY242" fmla="*/ 37 h 3962"/>
              <a:gd name="connsiteX243" fmla="*/ 12414 w 12653"/>
              <a:gd name="connsiteY243" fmla="*/ 164 h 3962"/>
              <a:gd name="connsiteX244" fmla="*/ 12414 w 12653"/>
              <a:gd name="connsiteY244" fmla="*/ 102 h 3962"/>
              <a:gd name="connsiteX245" fmla="*/ 12470 w 12653"/>
              <a:gd name="connsiteY245" fmla="*/ 102 h 3962"/>
              <a:gd name="connsiteX246" fmla="*/ 12470 w 12653"/>
              <a:gd name="connsiteY246" fmla="*/ 164 h 3962"/>
              <a:gd name="connsiteX247" fmla="*/ 12414 w 12653"/>
              <a:gd name="connsiteY247" fmla="*/ 164 h 3962"/>
              <a:gd name="connsiteX248" fmla="*/ 12414 w 12653"/>
              <a:gd name="connsiteY248" fmla="*/ 255 h 3962"/>
              <a:gd name="connsiteX249" fmla="*/ 12414 w 12653"/>
              <a:gd name="connsiteY249" fmla="*/ 184 h 3962"/>
              <a:gd name="connsiteX250" fmla="*/ 12470 w 12653"/>
              <a:gd name="connsiteY250" fmla="*/ 184 h 3962"/>
              <a:gd name="connsiteX251" fmla="*/ 12470 w 12653"/>
              <a:gd name="connsiteY251" fmla="*/ 255 h 3962"/>
              <a:gd name="connsiteX252" fmla="*/ 12414 w 12653"/>
              <a:gd name="connsiteY252" fmla="*/ 255 h 3962"/>
              <a:gd name="connsiteX253" fmla="*/ 12552 w 12653"/>
              <a:gd name="connsiteY253" fmla="*/ 596 h 3962"/>
              <a:gd name="connsiteX254" fmla="*/ 12552 w 12653"/>
              <a:gd name="connsiteY254" fmla="*/ 674 h 3962"/>
              <a:gd name="connsiteX255" fmla="*/ 12612 w 12653"/>
              <a:gd name="connsiteY255" fmla="*/ 674 h 3962"/>
              <a:gd name="connsiteX256" fmla="*/ 12612 w 12653"/>
              <a:gd name="connsiteY256" fmla="*/ 2687 h 3962"/>
              <a:gd name="connsiteX257" fmla="*/ 12552 w 12653"/>
              <a:gd name="connsiteY257" fmla="*/ 2687 h 3962"/>
              <a:gd name="connsiteX258" fmla="*/ 12552 w 12653"/>
              <a:gd name="connsiteY258" fmla="*/ 2765 h 3962"/>
              <a:gd name="connsiteX259" fmla="*/ 12500 w 12653"/>
              <a:gd name="connsiteY259" fmla="*/ 2765 h 3962"/>
              <a:gd name="connsiteX260" fmla="*/ 12500 w 12653"/>
              <a:gd name="connsiteY260" fmla="*/ 2916 h 3962"/>
              <a:gd name="connsiteX261" fmla="*/ 12628 w 12653"/>
              <a:gd name="connsiteY261" fmla="*/ 2916 h 3962"/>
              <a:gd name="connsiteX262" fmla="*/ 12628 w 12653"/>
              <a:gd name="connsiteY262" fmla="*/ 3084 h 3962"/>
              <a:gd name="connsiteX263" fmla="*/ 12571 w 12653"/>
              <a:gd name="connsiteY263" fmla="*/ 3084 h 3962"/>
              <a:gd name="connsiteX264" fmla="*/ 12571 w 12653"/>
              <a:gd name="connsiteY264" fmla="*/ 3002 h 3962"/>
              <a:gd name="connsiteX265" fmla="*/ 12470 w 12653"/>
              <a:gd name="connsiteY265" fmla="*/ 3002 h 3962"/>
              <a:gd name="connsiteX266" fmla="*/ 12470 w 12653"/>
              <a:gd name="connsiteY266" fmla="*/ 3084 h 3962"/>
              <a:gd name="connsiteX267" fmla="*/ 12392 w 12653"/>
              <a:gd name="connsiteY267" fmla="*/ 3084 h 3962"/>
              <a:gd name="connsiteX268" fmla="*/ 12392 w 12653"/>
              <a:gd name="connsiteY268" fmla="*/ 3177 h 3962"/>
              <a:gd name="connsiteX269" fmla="*/ 12300 w 12653"/>
              <a:gd name="connsiteY269" fmla="*/ 3177 h 3962"/>
              <a:gd name="connsiteX270" fmla="*/ 12300 w 12653"/>
              <a:gd name="connsiteY270" fmla="*/ 3278 h 3962"/>
              <a:gd name="connsiteX271" fmla="*/ 12392 w 12653"/>
              <a:gd name="connsiteY271" fmla="*/ 3278 h 3962"/>
              <a:gd name="connsiteX272" fmla="*/ 12392 w 12653"/>
              <a:gd name="connsiteY272" fmla="*/ 3337 h 3962"/>
              <a:gd name="connsiteX273" fmla="*/ 12224 w 12653"/>
              <a:gd name="connsiteY273" fmla="*/ 3337 h 3962"/>
              <a:gd name="connsiteX274" fmla="*/ 12224 w 12653"/>
              <a:gd name="connsiteY274" fmla="*/ 3209 h 3962"/>
              <a:gd name="connsiteX275" fmla="*/ 12071 w 12653"/>
              <a:gd name="connsiteY275" fmla="*/ 3209 h 3962"/>
              <a:gd name="connsiteX276" fmla="*/ 12071 w 12653"/>
              <a:gd name="connsiteY276" fmla="*/ 3261 h 3962"/>
              <a:gd name="connsiteX277" fmla="*/ 11995 w 12653"/>
              <a:gd name="connsiteY277" fmla="*/ 3261 h 3962"/>
              <a:gd name="connsiteX278" fmla="*/ 11995 w 12653"/>
              <a:gd name="connsiteY278" fmla="*/ 3322 h 3962"/>
              <a:gd name="connsiteX279" fmla="*/ 658 w 12653"/>
              <a:gd name="connsiteY279" fmla="*/ 3322 h 3962"/>
              <a:gd name="connsiteX280" fmla="*/ 658 w 12653"/>
              <a:gd name="connsiteY280" fmla="*/ 3261 h 3962"/>
              <a:gd name="connsiteX281" fmla="*/ 583 w 12653"/>
              <a:gd name="connsiteY281" fmla="*/ 3261 h 3962"/>
              <a:gd name="connsiteX282" fmla="*/ 583 w 12653"/>
              <a:gd name="connsiteY282" fmla="*/ 3209 h 3962"/>
              <a:gd name="connsiteX283" fmla="*/ 430 w 12653"/>
              <a:gd name="connsiteY283" fmla="*/ 3209 h 3962"/>
              <a:gd name="connsiteX284" fmla="*/ 430 w 12653"/>
              <a:gd name="connsiteY284" fmla="*/ 3337 h 3962"/>
              <a:gd name="connsiteX285" fmla="*/ 261 w 12653"/>
              <a:gd name="connsiteY285" fmla="*/ 3337 h 3962"/>
              <a:gd name="connsiteX286" fmla="*/ 261 w 12653"/>
              <a:gd name="connsiteY286" fmla="*/ 3278 h 3962"/>
              <a:gd name="connsiteX287" fmla="*/ 354 w 12653"/>
              <a:gd name="connsiteY287" fmla="*/ 3278 h 3962"/>
              <a:gd name="connsiteX288" fmla="*/ 354 w 12653"/>
              <a:gd name="connsiteY288" fmla="*/ 3177 h 3962"/>
              <a:gd name="connsiteX289" fmla="*/ 261 w 12653"/>
              <a:gd name="connsiteY289" fmla="*/ 3177 h 3962"/>
              <a:gd name="connsiteX290" fmla="*/ 261 w 12653"/>
              <a:gd name="connsiteY290" fmla="*/ 3084 h 3962"/>
              <a:gd name="connsiteX291" fmla="*/ 184 w 12653"/>
              <a:gd name="connsiteY291" fmla="*/ 3084 h 3962"/>
              <a:gd name="connsiteX292" fmla="*/ 184 w 12653"/>
              <a:gd name="connsiteY292" fmla="*/ 3002 h 3962"/>
              <a:gd name="connsiteX293" fmla="*/ 82 w 12653"/>
              <a:gd name="connsiteY293" fmla="*/ 3002 h 3962"/>
              <a:gd name="connsiteX294" fmla="*/ 82 w 12653"/>
              <a:gd name="connsiteY294" fmla="*/ 3787 h 3962"/>
              <a:gd name="connsiteX295" fmla="*/ 26 w 12653"/>
              <a:gd name="connsiteY295" fmla="*/ 3787 h 3962"/>
              <a:gd name="connsiteX296" fmla="*/ 26 w 12653"/>
              <a:gd name="connsiteY296" fmla="*/ 3619 h 3962"/>
              <a:gd name="connsiteX297" fmla="*/ 153 w 12653"/>
              <a:gd name="connsiteY297" fmla="*/ 3619 h 3962"/>
              <a:gd name="connsiteX298" fmla="*/ 153 w 12653"/>
              <a:gd name="connsiteY298" fmla="*/ 3468 h 3962"/>
              <a:gd name="connsiteX299" fmla="*/ 102 w 12653"/>
              <a:gd name="connsiteY299" fmla="*/ 3468 h 3962"/>
              <a:gd name="connsiteX300" fmla="*/ 102 w 12653"/>
              <a:gd name="connsiteY300" fmla="*/ 3390 h 3962"/>
              <a:gd name="connsiteX301" fmla="*/ 41 w 12653"/>
              <a:gd name="connsiteY301" fmla="*/ 3390 h 3962"/>
              <a:gd name="connsiteX302" fmla="*/ 41 w 12653"/>
              <a:gd name="connsiteY302" fmla="*/ 674 h 3962"/>
              <a:gd name="connsiteX303" fmla="*/ 102 w 12653"/>
              <a:gd name="connsiteY303" fmla="*/ 674 h 3962"/>
              <a:gd name="connsiteX304" fmla="*/ 102 w 12653"/>
              <a:gd name="connsiteY304" fmla="*/ 596 h 3962"/>
              <a:gd name="connsiteX305" fmla="*/ 153 w 12653"/>
              <a:gd name="connsiteY305" fmla="*/ 596 h 3962"/>
              <a:gd name="connsiteX306" fmla="*/ 153 w 12653"/>
              <a:gd name="connsiteY306" fmla="*/ 445 h 3962"/>
              <a:gd name="connsiteX307" fmla="*/ 26 w 12653"/>
              <a:gd name="connsiteY307" fmla="*/ 445 h 3962"/>
              <a:gd name="connsiteX308" fmla="*/ 26 w 12653"/>
              <a:gd name="connsiteY308" fmla="*/ 277 h 3962"/>
              <a:gd name="connsiteX309" fmla="*/ 82 w 12653"/>
              <a:gd name="connsiteY309" fmla="*/ 277 h 3962"/>
              <a:gd name="connsiteX310" fmla="*/ 82 w 12653"/>
              <a:gd name="connsiteY310" fmla="*/ 359 h 3962"/>
              <a:gd name="connsiteX311" fmla="*/ 184 w 12653"/>
              <a:gd name="connsiteY311" fmla="*/ 359 h 3962"/>
              <a:gd name="connsiteX312" fmla="*/ 184 w 12653"/>
              <a:gd name="connsiteY312" fmla="*/ 277 h 3962"/>
              <a:gd name="connsiteX313" fmla="*/ 261 w 12653"/>
              <a:gd name="connsiteY313" fmla="*/ 277 h 3962"/>
              <a:gd name="connsiteX314" fmla="*/ 261 w 12653"/>
              <a:gd name="connsiteY314" fmla="*/ 184 h 3962"/>
              <a:gd name="connsiteX315" fmla="*/ 354 w 12653"/>
              <a:gd name="connsiteY315" fmla="*/ 184 h 3962"/>
              <a:gd name="connsiteX316" fmla="*/ 354 w 12653"/>
              <a:gd name="connsiteY316" fmla="*/ 82 h 3962"/>
              <a:gd name="connsiteX317" fmla="*/ 261 w 12653"/>
              <a:gd name="connsiteY317" fmla="*/ 82 h 3962"/>
              <a:gd name="connsiteX318" fmla="*/ 261 w 12653"/>
              <a:gd name="connsiteY318" fmla="*/ 24 h 3962"/>
              <a:gd name="connsiteX319" fmla="*/ 430 w 12653"/>
              <a:gd name="connsiteY319" fmla="*/ 24 h 3962"/>
              <a:gd name="connsiteX320" fmla="*/ 430 w 12653"/>
              <a:gd name="connsiteY320" fmla="*/ 151 h 3962"/>
              <a:gd name="connsiteX321" fmla="*/ 583 w 12653"/>
              <a:gd name="connsiteY321" fmla="*/ 151 h 3962"/>
              <a:gd name="connsiteX322" fmla="*/ 583 w 12653"/>
              <a:gd name="connsiteY322" fmla="*/ 100 h 3962"/>
              <a:gd name="connsiteX323" fmla="*/ 658 w 12653"/>
              <a:gd name="connsiteY323" fmla="*/ 100 h 3962"/>
              <a:gd name="connsiteX324" fmla="*/ 658 w 12653"/>
              <a:gd name="connsiteY324" fmla="*/ 39 h 3962"/>
              <a:gd name="connsiteX325" fmla="*/ 11995 w 12653"/>
              <a:gd name="connsiteY325" fmla="*/ 39 h 3962"/>
              <a:gd name="connsiteX326" fmla="*/ 11995 w 12653"/>
              <a:gd name="connsiteY326" fmla="*/ 100 h 3962"/>
              <a:gd name="connsiteX327" fmla="*/ 12071 w 12653"/>
              <a:gd name="connsiteY327" fmla="*/ 100 h 3962"/>
              <a:gd name="connsiteX328" fmla="*/ 12071 w 12653"/>
              <a:gd name="connsiteY328" fmla="*/ 151 h 3962"/>
              <a:gd name="connsiteX329" fmla="*/ 12224 w 12653"/>
              <a:gd name="connsiteY329" fmla="*/ 151 h 3962"/>
              <a:gd name="connsiteX330" fmla="*/ 12224 w 12653"/>
              <a:gd name="connsiteY330" fmla="*/ 24 h 3962"/>
              <a:gd name="connsiteX331" fmla="*/ 12392 w 12653"/>
              <a:gd name="connsiteY331" fmla="*/ 24 h 3962"/>
              <a:gd name="connsiteX332" fmla="*/ 12392 w 12653"/>
              <a:gd name="connsiteY332" fmla="*/ 82 h 3962"/>
              <a:gd name="connsiteX333" fmla="*/ 12300 w 12653"/>
              <a:gd name="connsiteY333" fmla="*/ 82 h 3962"/>
              <a:gd name="connsiteX334" fmla="*/ 12300 w 12653"/>
              <a:gd name="connsiteY334" fmla="*/ 184 h 3962"/>
              <a:gd name="connsiteX335" fmla="*/ 12392 w 12653"/>
              <a:gd name="connsiteY335" fmla="*/ 184 h 3962"/>
              <a:gd name="connsiteX336" fmla="*/ 12392 w 12653"/>
              <a:gd name="connsiteY336" fmla="*/ 277 h 3962"/>
              <a:gd name="connsiteX337" fmla="*/ 12470 w 12653"/>
              <a:gd name="connsiteY337" fmla="*/ 277 h 3962"/>
              <a:gd name="connsiteX338" fmla="*/ 12470 w 12653"/>
              <a:gd name="connsiteY338" fmla="*/ 359 h 3962"/>
              <a:gd name="connsiteX339" fmla="*/ 12571 w 12653"/>
              <a:gd name="connsiteY339" fmla="*/ 359 h 3962"/>
              <a:gd name="connsiteX340" fmla="*/ 12571 w 12653"/>
              <a:gd name="connsiteY340" fmla="*/ 277 h 3962"/>
              <a:gd name="connsiteX341" fmla="*/ 12628 w 12653"/>
              <a:gd name="connsiteY341" fmla="*/ 277 h 3962"/>
              <a:gd name="connsiteX342" fmla="*/ 12628 w 12653"/>
              <a:gd name="connsiteY342" fmla="*/ 445 h 3962"/>
              <a:gd name="connsiteX343" fmla="*/ 12500 w 12653"/>
              <a:gd name="connsiteY343" fmla="*/ 445 h 3962"/>
              <a:gd name="connsiteX344" fmla="*/ 12500 w 12653"/>
              <a:gd name="connsiteY344" fmla="*/ 596 h 3962"/>
              <a:gd name="connsiteX345" fmla="*/ 12552 w 12653"/>
              <a:gd name="connsiteY345" fmla="*/ 596 h 3962"/>
              <a:gd name="connsiteX346" fmla="*/ 261 w 12653"/>
              <a:gd name="connsiteY346" fmla="*/ 3962 h 3962"/>
              <a:gd name="connsiteX347" fmla="*/ 261 w 12653"/>
              <a:gd name="connsiteY347" fmla="*/ 3899 h 3962"/>
              <a:gd name="connsiteX348" fmla="*/ 335 w 12653"/>
              <a:gd name="connsiteY348" fmla="*/ 3899 h 3962"/>
              <a:gd name="connsiteX349" fmla="*/ 335 w 12653"/>
              <a:gd name="connsiteY349" fmla="*/ 3962 h 3962"/>
              <a:gd name="connsiteX350" fmla="*/ 261 w 12653"/>
              <a:gd name="connsiteY350" fmla="*/ 3962 h 3962"/>
              <a:gd name="connsiteX351" fmla="*/ 261 w 12653"/>
              <a:gd name="connsiteY351" fmla="*/ 102 h 3962"/>
              <a:gd name="connsiteX352" fmla="*/ 335 w 12653"/>
              <a:gd name="connsiteY352" fmla="*/ 102 h 3962"/>
              <a:gd name="connsiteX353" fmla="*/ 335 w 12653"/>
              <a:gd name="connsiteY353" fmla="*/ 164 h 3962"/>
              <a:gd name="connsiteX354" fmla="*/ 261 w 12653"/>
              <a:gd name="connsiteY354" fmla="*/ 164 h 3962"/>
              <a:gd name="connsiteX355" fmla="*/ 261 w 12653"/>
              <a:gd name="connsiteY355" fmla="*/ 102 h 3962"/>
              <a:gd name="connsiteX356" fmla="*/ 12392 w 12653"/>
              <a:gd name="connsiteY356" fmla="*/ 102 h 3962"/>
              <a:gd name="connsiteX357" fmla="*/ 12392 w 12653"/>
              <a:gd name="connsiteY357" fmla="*/ 164 h 3962"/>
              <a:gd name="connsiteX358" fmla="*/ 12319 w 12653"/>
              <a:gd name="connsiteY358" fmla="*/ 164 h 3962"/>
              <a:gd name="connsiteX359" fmla="*/ 12319 w 12653"/>
              <a:gd name="connsiteY359" fmla="*/ 102 h 3962"/>
              <a:gd name="connsiteX360" fmla="*/ 12392 w 12653"/>
              <a:gd name="connsiteY360" fmla="*/ 102 h 3962"/>
              <a:gd name="connsiteX361" fmla="*/ 12392 w 12653"/>
              <a:gd name="connsiteY361" fmla="*/ 3899 h 3962"/>
              <a:gd name="connsiteX362" fmla="*/ 12392 w 12653"/>
              <a:gd name="connsiteY362" fmla="*/ 3962 h 3962"/>
              <a:gd name="connsiteX363" fmla="*/ 12319 w 12653"/>
              <a:gd name="connsiteY363" fmla="*/ 3962 h 3962"/>
              <a:gd name="connsiteX364" fmla="*/ 12319 w 12653"/>
              <a:gd name="connsiteY364" fmla="*/ 3899 h 3962"/>
              <a:gd name="connsiteX365" fmla="*/ 12392 w 12653"/>
              <a:gd name="connsiteY365" fmla="*/ 3899 h 3962"/>
              <a:gd name="connsiteX366" fmla="*/ 12552 w 12653"/>
              <a:gd name="connsiteY366" fmla="*/ 277 h 3962"/>
              <a:gd name="connsiteX367" fmla="*/ 12552 w 12653"/>
              <a:gd name="connsiteY367" fmla="*/ 339 h 3962"/>
              <a:gd name="connsiteX368" fmla="*/ 12487 w 12653"/>
              <a:gd name="connsiteY368" fmla="*/ 339 h 3962"/>
              <a:gd name="connsiteX369" fmla="*/ 12487 w 12653"/>
              <a:gd name="connsiteY369" fmla="*/ 277 h 3962"/>
              <a:gd name="connsiteX370" fmla="*/ 12552 w 12653"/>
              <a:gd name="connsiteY370" fmla="*/ 277 h 3962"/>
              <a:gd name="connsiteX371" fmla="*/ 12552 w 12653"/>
              <a:gd name="connsiteY371" fmla="*/ 184 h 3962"/>
              <a:gd name="connsiteX372" fmla="*/ 12552 w 12653"/>
              <a:gd name="connsiteY372" fmla="*/ 255 h 3962"/>
              <a:gd name="connsiteX373" fmla="*/ 12487 w 12653"/>
              <a:gd name="connsiteY373" fmla="*/ 255 h 3962"/>
              <a:gd name="connsiteX374" fmla="*/ 12487 w 12653"/>
              <a:gd name="connsiteY374" fmla="*/ 184 h 3962"/>
              <a:gd name="connsiteX375" fmla="*/ 12552 w 12653"/>
              <a:gd name="connsiteY375" fmla="*/ 184 h 3962"/>
              <a:gd name="connsiteX376" fmla="*/ 12552 w 12653"/>
              <a:gd name="connsiteY376" fmla="*/ 102 h 3962"/>
              <a:gd name="connsiteX377" fmla="*/ 12552 w 12653"/>
              <a:gd name="connsiteY377" fmla="*/ 160 h 3962"/>
              <a:gd name="connsiteX378" fmla="*/ 12492 w 12653"/>
              <a:gd name="connsiteY378" fmla="*/ 160 h 3962"/>
              <a:gd name="connsiteX379" fmla="*/ 12492 w 12653"/>
              <a:gd name="connsiteY379" fmla="*/ 102 h 3962"/>
              <a:gd name="connsiteX380" fmla="*/ 12552 w 12653"/>
              <a:gd name="connsiteY380" fmla="*/ 102 h 3962"/>
              <a:gd name="connsiteX381" fmla="*/ 12492 w 12653"/>
              <a:gd name="connsiteY381" fmla="*/ 82 h 3962"/>
              <a:gd name="connsiteX382" fmla="*/ 12492 w 12653"/>
              <a:gd name="connsiteY382" fmla="*/ 22 h 3962"/>
              <a:gd name="connsiteX383" fmla="*/ 12630 w 12653"/>
              <a:gd name="connsiteY383" fmla="*/ 22 h 3962"/>
              <a:gd name="connsiteX384" fmla="*/ 12630 w 12653"/>
              <a:gd name="connsiteY384" fmla="*/ 160 h 3962"/>
              <a:gd name="connsiteX385" fmla="*/ 12571 w 12653"/>
              <a:gd name="connsiteY385" fmla="*/ 160 h 3962"/>
              <a:gd name="connsiteX386" fmla="*/ 12571 w 12653"/>
              <a:gd name="connsiteY386" fmla="*/ 82 h 3962"/>
              <a:gd name="connsiteX387" fmla="*/ 12492 w 12653"/>
              <a:gd name="connsiteY387" fmla="*/ 82 h 3962"/>
              <a:gd name="connsiteX388" fmla="*/ 80 w 12653"/>
              <a:gd name="connsiteY388" fmla="*/ 3489 h 3962"/>
              <a:gd name="connsiteX389" fmla="*/ 80 w 12653"/>
              <a:gd name="connsiteY389" fmla="*/ 3528 h 3962"/>
              <a:gd name="connsiteX390" fmla="*/ 39 w 12653"/>
              <a:gd name="connsiteY390" fmla="*/ 3528 h 3962"/>
              <a:gd name="connsiteX391" fmla="*/ 39 w 12653"/>
              <a:gd name="connsiteY391" fmla="*/ 3489 h 3962"/>
              <a:gd name="connsiteX392" fmla="*/ 80 w 12653"/>
              <a:gd name="connsiteY392" fmla="*/ 3489 h 3962"/>
              <a:gd name="connsiteX393" fmla="*/ 12574 w 12653"/>
              <a:gd name="connsiteY393" fmla="*/ 575 h 3962"/>
              <a:gd name="connsiteX394" fmla="*/ 12574 w 12653"/>
              <a:gd name="connsiteY394" fmla="*/ 536 h 3962"/>
              <a:gd name="connsiteX395" fmla="*/ 12615 w 12653"/>
              <a:gd name="connsiteY395" fmla="*/ 536 h 3962"/>
              <a:gd name="connsiteX396" fmla="*/ 12615 w 12653"/>
              <a:gd name="connsiteY396" fmla="*/ 575 h 3962"/>
              <a:gd name="connsiteX397" fmla="*/ 12574 w 12653"/>
              <a:gd name="connsiteY397" fmla="*/ 575 h 3962"/>
              <a:gd name="connsiteX0" fmla="*/ 12653 w 12653"/>
              <a:gd name="connsiteY0" fmla="*/ 182 h 3962"/>
              <a:gd name="connsiteX1" fmla="*/ 12653 w 12653"/>
              <a:gd name="connsiteY1" fmla="*/ 0 h 3962"/>
              <a:gd name="connsiteX2" fmla="*/ 12470 w 12653"/>
              <a:gd name="connsiteY2" fmla="*/ 0 h 3962"/>
              <a:gd name="connsiteX3" fmla="*/ 12470 w 12653"/>
              <a:gd name="connsiteY3" fmla="*/ 82 h 3962"/>
              <a:gd name="connsiteX4" fmla="*/ 12414 w 12653"/>
              <a:gd name="connsiteY4" fmla="*/ 82 h 3962"/>
              <a:gd name="connsiteX5" fmla="*/ 12414 w 12653"/>
              <a:gd name="connsiteY5" fmla="*/ 0 h 3962"/>
              <a:gd name="connsiteX6" fmla="*/ 12202 w 12653"/>
              <a:gd name="connsiteY6" fmla="*/ 0 h 3962"/>
              <a:gd name="connsiteX7" fmla="*/ 12202 w 12653"/>
              <a:gd name="connsiteY7" fmla="*/ 130 h 3962"/>
              <a:gd name="connsiteX8" fmla="*/ 12092 w 12653"/>
              <a:gd name="connsiteY8" fmla="*/ 130 h 3962"/>
              <a:gd name="connsiteX9" fmla="*/ 12092 w 12653"/>
              <a:gd name="connsiteY9" fmla="*/ 100 h 3962"/>
              <a:gd name="connsiteX10" fmla="*/ 12155 w 12653"/>
              <a:gd name="connsiteY10" fmla="*/ 100 h 3962"/>
              <a:gd name="connsiteX11" fmla="*/ 12155 w 12653"/>
              <a:gd name="connsiteY11" fmla="*/ 15 h 3962"/>
              <a:gd name="connsiteX12" fmla="*/ 12071 w 12653"/>
              <a:gd name="connsiteY12" fmla="*/ 15 h 3962"/>
              <a:gd name="connsiteX13" fmla="*/ 12071 w 12653"/>
              <a:gd name="connsiteY13" fmla="*/ 78 h 3962"/>
              <a:gd name="connsiteX14" fmla="*/ 12017 w 12653"/>
              <a:gd name="connsiteY14" fmla="*/ 78 h 3962"/>
              <a:gd name="connsiteX15" fmla="*/ 12017 w 12653"/>
              <a:gd name="connsiteY15" fmla="*/ 18 h 3962"/>
              <a:gd name="connsiteX16" fmla="*/ 637 w 12653"/>
              <a:gd name="connsiteY16" fmla="*/ 18 h 3962"/>
              <a:gd name="connsiteX17" fmla="*/ 637 w 12653"/>
              <a:gd name="connsiteY17" fmla="*/ 78 h 3962"/>
              <a:gd name="connsiteX18" fmla="*/ 583 w 12653"/>
              <a:gd name="connsiteY18" fmla="*/ 78 h 3962"/>
              <a:gd name="connsiteX19" fmla="*/ 583 w 12653"/>
              <a:gd name="connsiteY19" fmla="*/ 15 h 3962"/>
              <a:gd name="connsiteX20" fmla="*/ 499 w 12653"/>
              <a:gd name="connsiteY20" fmla="*/ 15 h 3962"/>
              <a:gd name="connsiteX21" fmla="*/ 499 w 12653"/>
              <a:gd name="connsiteY21" fmla="*/ 100 h 3962"/>
              <a:gd name="connsiteX22" fmla="*/ 561 w 12653"/>
              <a:gd name="connsiteY22" fmla="*/ 100 h 3962"/>
              <a:gd name="connsiteX23" fmla="*/ 561 w 12653"/>
              <a:gd name="connsiteY23" fmla="*/ 130 h 3962"/>
              <a:gd name="connsiteX24" fmla="*/ 451 w 12653"/>
              <a:gd name="connsiteY24" fmla="*/ 130 h 3962"/>
              <a:gd name="connsiteX25" fmla="*/ 451 w 12653"/>
              <a:gd name="connsiteY25" fmla="*/ 0 h 3962"/>
              <a:gd name="connsiteX26" fmla="*/ 240 w 12653"/>
              <a:gd name="connsiteY26" fmla="*/ 0 h 3962"/>
              <a:gd name="connsiteX27" fmla="*/ 240 w 12653"/>
              <a:gd name="connsiteY27" fmla="*/ 82 h 3962"/>
              <a:gd name="connsiteX28" fmla="*/ 184 w 12653"/>
              <a:gd name="connsiteY28" fmla="*/ 82 h 3962"/>
              <a:gd name="connsiteX29" fmla="*/ 184 w 12653"/>
              <a:gd name="connsiteY29" fmla="*/ 0 h 3962"/>
              <a:gd name="connsiteX30" fmla="*/ 0 w 12653"/>
              <a:gd name="connsiteY30" fmla="*/ 0 h 3962"/>
              <a:gd name="connsiteX31" fmla="*/ 0 w 12653"/>
              <a:gd name="connsiteY31" fmla="*/ 182 h 3962"/>
              <a:gd name="connsiteX32" fmla="*/ 82 w 12653"/>
              <a:gd name="connsiteY32" fmla="*/ 182 h 3962"/>
              <a:gd name="connsiteX33" fmla="*/ 82 w 12653"/>
              <a:gd name="connsiteY33" fmla="*/ 255 h 3962"/>
              <a:gd name="connsiteX34" fmla="*/ 2 w 12653"/>
              <a:gd name="connsiteY34" fmla="*/ 255 h 3962"/>
              <a:gd name="connsiteX35" fmla="*/ 2 w 12653"/>
              <a:gd name="connsiteY35" fmla="*/ 467 h 3962"/>
              <a:gd name="connsiteX36" fmla="*/ 132 w 12653"/>
              <a:gd name="connsiteY36" fmla="*/ 467 h 3962"/>
              <a:gd name="connsiteX37" fmla="*/ 132 w 12653"/>
              <a:gd name="connsiteY37" fmla="*/ 575 h 3962"/>
              <a:gd name="connsiteX38" fmla="*/ 102 w 12653"/>
              <a:gd name="connsiteY38" fmla="*/ 575 h 3962"/>
              <a:gd name="connsiteX39" fmla="*/ 102 w 12653"/>
              <a:gd name="connsiteY39" fmla="*/ 514 h 3962"/>
              <a:gd name="connsiteX40" fmla="*/ 17 w 12653"/>
              <a:gd name="connsiteY40" fmla="*/ 514 h 3962"/>
              <a:gd name="connsiteX41" fmla="*/ 17 w 12653"/>
              <a:gd name="connsiteY41" fmla="*/ 596 h 3962"/>
              <a:gd name="connsiteX42" fmla="*/ 80 w 12653"/>
              <a:gd name="connsiteY42" fmla="*/ 596 h 3962"/>
              <a:gd name="connsiteX43" fmla="*/ 80 w 12653"/>
              <a:gd name="connsiteY43" fmla="*/ 652 h 3962"/>
              <a:gd name="connsiteX44" fmla="*/ 20 w 12653"/>
              <a:gd name="connsiteY44" fmla="*/ 652 h 3962"/>
              <a:gd name="connsiteX45" fmla="*/ 20 w 12653"/>
              <a:gd name="connsiteY45" fmla="*/ 2708 h 3962"/>
              <a:gd name="connsiteX46" fmla="*/ 80 w 12653"/>
              <a:gd name="connsiteY46" fmla="*/ 2708 h 3962"/>
              <a:gd name="connsiteX47" fmla="*/ 80 w 12653"/>
              <a:gd name="connsiteY47" fmla="*/ 2765 h 3962"/>
              <a:gd name="connsiteX48" fmla="*/ 17 w 12653"/>
              <a:gd name="connsiteY48" fmla="*/ 2765 h 3962"/>
              <a:gd name="connsiteX49" fmla="*/ 17 w 12653"/>
              <a:gd name="connsiteY49" fmla="*/ 2847 h 3962"/>
              <a:gd name="connsiteX50" fmla="*/ 102 w 12653"/>
              <a:gd name="connsiteY50" fmla="*/ 2847 h 3962"/>
              <a:gd name="connsiteX51" fmla="*/ 102 w 12653"/>
              <a:gd name="connsiteY51" fmla="*/ 2786 h 3962"/>
              <a:gd name="connsiteX52" fmla="*/ 132 w 12653"/>
              <a:gd name="connsiteY52" fmla="*/ 2786 h 3962"/>
              <a:gd name="connsiteX53" fmla="*/ 132 w 12653"/>
              <a:gd name="connsiteY53" fmla="*/ 2894 h 3962"/>
              <a:gd name="connsiteX54" fmla="*/ 2 w 12653"/>
              <a:gd name="connsiteY54" fmla="*/ 2894 h 3962"/>
              <a:gd name="connsiteX55" fmla="*/ 2 w 12653"/>
              <a:gd name="connsiteY55" fmla="*/ 3106 h 3962"/>
              <a:gd name="connsiteX56" fmla="*/ 82 w 12653"/>
              <a:gd name="connsiteY56" fmla="*/ 3106 h 3962"/>
              <a:gd name="connsiteX57" fmla="*/ 82 w 12653"/>
              <a:gd name="connsiteY57" fmla="*/ 3179 h 3962"/>
              <a:gd name="connsiteX58" fmla="*/ 0 w 12653"/>
              <a:gd name="connsiteY58" fmla="*/ 3179 h 3962"/>
              <a:gd name="connsiteX59" fmla="*/ 0 w 12653"/>
              <a:gd name="connsiteY59" fmla="*/ 3360 h 3962"/>
              <a:gd name="connsiteX60" fmla="*/ 184 w 12653"/>
              <a:gd name="connsiteY60" fmla="*/ 3360 h 3962"/>
              <a:gd name="connsiteX61" fmla="*/ 184 w 12653"/>
              <a:gd name="connsiteY61" fmla="*/ 3278 h 3962"/>
              <a:gd name="connsiteX62" fmla="*/ 240 w 12653"/>
              <a:gd name="connsiteY62" fmla="*/ 3278 h 3962"/>
              <a:gd name="connsiteX63" fmla="*/ 240 w 12653"/>
              <a:gd name="connsiteY63" fmla="*/ 3360 h 3962"/>
              <a:gd name="connsiteX64" fmla="*/ 451 w 12653"/>
              <a:gd name="connsiteY64" fmla="*/ 3360 h 3962"/>
              <a:gd name="connsiteX65" fmla="*/ 451 w 12653"/>
              <a:gd name="connsiteY65" fmla="*/ 3231 h 3962"/>
              <a:gd name="connsiteX66" fmla="*/ 561 w 12653"/>
              <a:gd name="connsiteY66" fmla="*/ 3231 h 3962"/>
              <a:gd name="connsiteX67" fmla="*/ 561 w 12653"/>
              <a:gd name="connsiteY67" fmla="*/ 3261 h 3962"/>
              <a:gd name="connsiteX68" fmla="*/ 499 w 12653"/>
              <a:gd name="connsiteY68" fmla="*/ 3261 h 3962"/>
              <a:gd name="connsiteX69" fmla="*/ 499 w 12653"/>
              <a:gd name="connsiteY69" fmla="*/ 3345 h 3962"/>
              <a:gd name="connsiteX70" fmla="*/ 583 w 12653"/>
              <a:gd name="connsiteY70" fmla="*/ 3345 h 3962"/>
              <a:gd name="connsiteX71" fmla="*/ 583 w 12653"/>
              <a:gd name="connsiteY71" fmla="*/ 3283 h 3962"/>
              <a:gd name="connsiteX72" fmla="*/ 637 w 12653"/>
              <a:gd name="connsiteY72" fmla="*/ 3283 h 3962"/>
              <a:gd name="connsiteX73" fmla="*/ 637 w 12653"/>
              <a:gd name="connsiteY73" fmla="*/ 3343 h 3962"/>
              <a:gd name="connsiteX74" fmla="*/ 12017 w 12653"/>
              <a:gd name="connsiteY74" fmla="*/ 3343 h 3962"/>
              <a:gd name="connsiteX75" fmla="*/ 12017 w 12653"/>
              <a:gd name="connsiteY75" fmla="*/ 3283 h 3962"/>
              <a:gd name="connsiteX76" fmla="*/ 12071 w 12653"/>
              <a:gd name="connsiteY76" fmla="*/ 3283 h 3962"/>
              <a:gd name="connsiteX77" fmla="*/ 12071 w 12653"/>
              <a:gd name="connsiteY77" fmla="*/ 3345 h 3962"/>
              <a:gd name="connsiteX78" fmla="*/ 12155 w 12653"/>
              <a:gd name="connsiteY78" fmla="*/ 3345 h 3962"/>
              <a:gd name="connsiteX79" fmla="*/ 12155 w 12653"/>
              <a:gd name="connsiteY79" fmla="*/ 3261 h 3962"/>
              <a:gd name="connsiteX80" fmla="*/ 12092 w 12653"/>
              <a:gd name="connsiteY80" fmla="*/ 3261 h 3962"/>
              <a:gd name="connsiteX81" fmla="*/ 12092 w 12653"/>
              <a:gd name="connsiteY81" fmla="*/ 3231 h 3962"/>
              <a:gd name="connsiteX82" fmla="*/ 12202 w 12653"/>
              <a:gd name="connsiteY82" fmla="*/ 3231 h 3962"/>
              <a:gd name="connsiteX83" fmla="*/ 12202 w 12653"/>
              <a:gd name="connsiteY83" fmla="*/ 3360 h 3962"/>
              <a:gd name="connsiteX84" fmla="*/ 12414 w 12653"/>
              <a:gd name="connsiteY84" fmla="*/ 3360 h 3962"/>
              <a:gd name="connsiteX85" fmla="*/ 12414 w 12653"/>
              <a:gd name="connsiteY85" fmla="*/ 3278 h 3962"/>
              <a:gd name="connsiteX86" fmla="*/ 12470 w 12653"/>
              <a:gd name="connsiteY86" fmla="*/ 3278 h 3962"/>
              <a:gd name="connsiteX87" fmla="*/ 12470 w 12653"/>
              <a:gd name="connsiteY87" fmla="*/ 3360 h 3962"/>
              <a:gd name="connsiteX88" fmla="*/ 12653 w 12653"/>
              <a:gd name="connsiteY88" fmla="*/ 3360 h 3962"/>
              <a:gd name="connsiteX89" fmla="*/ 12653 w 12653"/>
              <a:gd name="connsiteY89" fmla="*/ 3179 h 3962"/>
              <a:gd name="connsiteX90" fmla="*/ 12571 w 12653"/>
              <a:gd name="connsiteY90" fmla="*/ 3179 h 3962"/>
              <a:gd name="connsiteX91" fmla="*/ 12571 w 12653"/>
              <a:gd name="connsiteY91" fmla="*/ 3106 h 3962"/>
              <a:gd name="connsiteX92" fmla="*/ 12651 w 12653"/>
              <a:gd name="connsiteY92" fmla="*/ 3106 h 3962"/>
              <a:gd name="connsiteX93" fmla="*/ 12651 w 12653"/>
              <a:gd name="connsiteY93" fmla="*/ 2894 h 3962"/>
              <a:gd name="connsiteX94" fmla="*/ 12522 w 12653"/>
              <a:gd name="connsiteY94" fmla="*/ 2894 h 3962"/>
              <a:gd name="connsiteX95" fmla="*/ 12522 w 12653"/>
              <a:gd name="connsiteY95" fmla="*/ 2786 h 3962"/>
              <a:gd name="connsiteX96" fmla="*/ 12552 w 12653"/>
              <a:gd name="connsiteY96" fmla="*/ 2786 h 3962"/>
              <a:gd name="connsiteX97" fmla="*/ 12552 w 12653"/>
              <a:gd name="connsiteY97" fmla="*/ 2847 h 3962"/>
              <a:gd name="connsiteX98" fmla="*/ 12636 w 12653"/>
              <a:gd name="connsiteY98" fmla="*/ 2847 h 3962"/>
              <a:gd name="connsiteX99" fmla="*/ 12636 w 12653"/>
              <a:gd name="connsiteY99" fmla="*/ 2765 h 3962"/>
              <a:gd name="connsiteX100" fmla="*/ 12574 w 12653"/>
              <a:gd name="connsiteY100" fmla="*/ 2765 h 3962"/>
              <a:gd name="connsiteX101" fmla="*/ 12574 w 12653"/>
              <a:gd name="connsiteY101" fmla="*/ 2708 h 3962"/>
              <a:gd name="connsiteX102" fmla="*/ 12634 w 12653"/>
              <a:gd name="connsiteY102" fmla="*/ 2708 h 3962"/>
              <a:gd name="connsiteX103" fmla="*/ 12634 w 12653"/>
              <a:gd name="connsiteY103" fmla="*/ 652 h 3962"/>
              <a:gd name="connsiteX104" fmla="*/ 12574 w 12653"/>
              <a:gd name="connsiteY104" fmla="*/ 652 h 3962"/>
              <a:gd name="connsiteX105" fmla="*/ 12574 w 12653"/>
              <a:gd name="connsiteY105" fmla="*/ 596 h 3962"/>
              <a:gd name="connsiteX106" fmla="*/ 12636 w 12653"/>
              <a:gd name="connsiteY106" fmla="*/ 596 h 3962"/>
              <a:gd name="connsiteX107" fmla="*/ 12636 w 12653"/>
              <a:gd name="connsiteY107" fmla="*/ 514 h 3962"/>
              <a:gd name="connsiteX108" fmla="*/ 12552 w 12653"/>
              <a:gd name="connsiteY108" fmla="*/ 514 h 3962"/>
              <a:gd name="connsiteX109" fmla="*/ 12552 w 12653"/>
              <a:gd name="connsiteY109" fmla="*/ 575 h 3962"/>
              <a:gd name="connsiteX110" fmla="*/ 12522 w 12653"/>
              <a:gd name="connsiteY110" fmla="*/ 575 h 3962"/>
              <a:gd name="connsiteX111" fmla="*/ 12522 w 12653"/>
              <a:gd name="connsiteY111" fmla="*/ 467 h 3962"/>
              <a:gd name="connsiteX112" fmla="*/ 12651 w 12653"/>
              <a:gd name="connsiteY112" fmla="*/ 467 h 3962"/>
              <a:gd name="connsiteX113" fmla="*/ 12651 w 12653"/>
              <a:gd name="connsiteY113" fmla="*/ 255 h 3962"/>
              <a:gd name="connsiteX114" fmla="*/ 12571 w 12653"/>
              <a:gd name="connsiteY114" fmla="*/ 255 h 3962"/>
              <a:gd name="connsiteX115" fmla="*/ 12571 w 12653"/>
              <a:gd name="connsiteY115" fmla="*/ 182 h 3962"/>
              <a:gd name="connsiteX116" fmla="*/ 12653 w 12653"/>
              <a:gd name="connsiteY116" fmla="*/ 182 h 3962"/>
              <a:gd name="connsiteX117" fmla="*/ 561 w 12653"/>
              <a:gd name="connsiteY117" fmla="*/ 3283 h 3962"/>
              <a:gd name="connsiteX118" fmla="*/ 561 w 12653"/>
              <a:gd name="connsiteY118" fmla="*/ 3324 h 3962"/>
              <a:gd name="connsiteX119" fmla="*/ 520 w 12653"/>
              <a:gd name="connsiteY119" fmla="*/ 3324 h 3962"/>
              <a:gd name="connsiteX120" fmla="*/ 520 w 12653"/>
              <a:gd name="connsiteY120" fmla="*/ 3283 h 3962"/>
              <a:gd name="connsiteX121" fmla="*/ 561 w 12653"/>
              <a:gd name="connsiteY121" fmla="*/ 3283 h 3962"/>
              <a:gd name="connsiteX122" fmla="*/ 12092 w 12653"/>
              <a:gd name="connsiteY122" fmla="*/ 78 h 3962"/>
              <a:gd name="connsiteX123" fmla="*/ 12092 w 12653"/>
              <a:gd name="connsiteY123" fmla="*/ 37 h 3962"/>
              <a:gd name="connsiteX124" fmla="*/ 12133 w 12653"/>
              <a:gd name="connsiteY124" fmla="*/ 37 h 3962"/>
              <a:gd name="connsiteX125" fmla="*/ 12133 w 12653"/>
              <a:gd name="connsiteY125" fmla="*/ 78 h 3962"/>
              <a:gd name="connsiteX126" fmla="*/ 12092 w 12653"/>
              <a:gd name="connsiteY126" fmla="*/ 78 h 3962"/>
              <a:gd name="connsiteX127" fmla="*/ 12574 w 12653"/>
              <a:gd name="connsiteY127" fmla="*/ 2825 h 3962"/>
              <a:gd name="connsiteX128" fmla="*/ 12574 w 12653"/>
              <a:gd name="connsiteY128" fmla="*/ 2786 h 3962"/>
              <a:gd name="connsiteX129" fmla="*/ 12615 w 12653"/>
              <a:gd name="connsiteY129" fmla="*/ 2786 h 3962"/>
              <a:gd name="connsiteX130" fmla="*/ 12615 w 12653"/>
              <a:gd name="connsiteY130" fmla="*/ 2825 h 3962"/>
              <a:gd name="connsiteX131" fmla="*/ 12574 w 12653"/>
              <a:gd name="connsiteY131" fmla="*/ 2825 h 3962"/>
              <a:gd name="connsiteX132" fmla="*/ 12492 w 12653"/>
              <a:gd name="connsiteY132" fmla="*/ 3339 h 3962"/>
              <a:gd name="connsiteX133" fmla="*/ 12492 w 12653"/>
              <a:gd name="connsiteY133" fmla="*/ 3278 h 3962"/>
              <a:gd name="connsiteX134" fmla="*/ 12571 w 12653"/>
              <a:gd name="connsiteY134" fmla="*/ 3278 h 3962"/>
              <a:gd name="connsiteX135" fmla="*/ 12571 w 12653"/>
              <a:gd name="connsiteY135" fmla="*/ 3201 h 3962"/>
              <a:gd name="connsiteX136" fmla="*/ 12630 w 12653"/>
              <a:gd name="connsiteY136" fmla="*/ 3201 h 3962"/>
              <a:gd name="connsiteX137" fmla="*/ 12630 w 12653"/>
              <a:gd name="connsiteY137" fmla="*/ 3339 h 3962"/>
              <a:gd name="connsiteX138" fmla="*/ 12492 w 12653"/>
              <a:gd name="connsiteY138" fmla="*/ 3339 h 3962"/>
              <a:gd name="connsiteX139" fmla="*/ 12492 w 12653"/>
              <a:gd name="connsiteY139" fmla="*/ 3259 h 3962"/>
              <a:gd name="connsiteX140" fmla="*/ 12492 w 12653"/>
              <a:gd name="connsiteY140" fmla="*/ 3201 h 3962"/>
              <a:gd name="connsiteX141" fmla="*/ 12552 w 12653"/>
              <a:gd name="connsiteY141" fmla="*/ 3201 h 3962"/>
              <a:gd name="connsiteX142" fmla="*/ 12552 w 12653"/>
              <a:gd name="connsiteY142" fmla="*/ 3259 h 3962"/>
              <a:gd name="connsiteX143" fmla="*/ 12492 w 12653"/>
              <a:gd name="connsiteY143" fmla="*/ 3259 h 3962"/>
              <a:gd name="connsiteX144" fmla="*/ 12487 w 12653"/>
              <a:gd name="connsiteY144" fmla="*/ 3084 h 3962"/>
              <a:gd name="connsiteX145" fmla="*/ 12487 w 12653"/>
              <a:gd name="connsiteY145" fmla="*/ 3021 h 3962"/>
              <a:gd name="connsiteX146" fmla="*/ 12552 w 12653"/>
              <a:gd name="connsiteY146" fmla="*/ 3021 h 3962"/>
              <a:gd name="connsiteX147" fmla="*/ 12552 w 12653"/>
              <a:gd name="connsiteY147" fmla="*/ 3084 h 3962"/>
              <a:gd name="connsiteX148" fmla="*/ 12487 w 12653"/>
              <a:gd name="connsiteY148" fmla="*/ 3084 h 3962"/>
              <a:gd name="connsiteX149" fmla="*/ 12552 w 12653"/>
              <a:gd name="connsiteY149" fmla="*/ 3106 h 3962"/>
              <a:gd name="connsiteX150" fmla="*/ 12552 w 12653"/>
              <a:gd name="connsiteY150" fmla="*/ 3177 h 3962"/>
              <a:gd name="connsiteX151" fmla="*/ 12487 w 12653"/>
              <a:gd name="connsiteY151" fmla="*/ 3177 h 3962"/>
              <a:gd name="connsiteX152" fmla="*/ 12487 w 12653"/>
              <a:gd name="connsiteY152" fmla="*/ 3106 h 3962"/>
              <a:gd name="connsiteX153" fmla="*/ 12552 w 12653"/>
              <a:gd name="connsiteY153" fmla="*/ 3106 h 3962"/>
              <a:gd name="connsiteX154" fmla="*/ 12470 w 12653"/>
              <a:gd name="connsiteY154" fmla="*/ 3196 h 3962"/>
              <a:gd name="connsiteX155" fmla="*/ 12470 w 12653"/>
              <a:gd name="connsiteY155" fmla="*/ 3259 h 3962"/>
              <a:gd name="connsiteX156" fmla="*/ 12414 w 12653"/>
              <a:gd name="connsiteY156" fmla="*/ 3259 h 3962"/>
              <a:gd name="connsiteX157" fmla="*/ 12414 w 12653"/>
              <a:gd name="connsiteY157" fmla="*/ 3196 h 3962"/>
              <a:gd name="connsiteX158" fmla="*/ 12470 w 12653"/>
              <a:gd name="connsiteY158" fmla="*/ 3196 h 3962"/>
              <a:gd name="connsiteX159" fmla="*/ 12470 w 12653"/>
              <a:gd name="connsiteY159" fmla="*/ 3106 h 3962"/>
              <a:gd name="connsiteX160" fmla="*/ 12470 w 12653"/>
              <a:gd name="connsiteY160" fmla="*/ 3177 h 3962"/>
              <a:gd name="connsiteX161" fmla="*/ 12414 w 12653"/>
              <a:gd name="connsiteY161" fmla="*/ 3177 h 3962"/>
              <a:gd name="connsiteX162" fmla="*/ 12414 w 12653"/>
              <a:gd name="connsiteY162" fmla="*/ 3106 h 3962"/>
              <a:gd name="connsiteX163" fmla="*/ 12470 w 12653"/>
              <a:gd name="connsiteY163" fmla="*/ 3106 h 3962"/>
              <a:gd name="connsiteX164" fmla="*/ 12092 w 12653"/>
              <a:gd name="connsiteY164" fmla="*/ 3324 h 3962"/>
              <a:gd name="connsiteX165" fmla="*/ 12092 w 12653"/>
              <a:gd name="connsiteY165" fmla="*/ 3283 h 3962"/>
              <a:gd name="connsiteX166" fmla="*/ 12133 w 12653"/>
              <a:gd name="connsiteY166" fmla="*/ 3283 h 3962"/>
              <a:gd name="connsiteX167" fmla="*/ 12133 w 12653"/>
              <a:gd name="connsiteY167" fmla="*/ 3324 h 3962"/>
              <a:gd name="connsiteX168" fmla="*/ 12092 w 12653"/>
              <a:gd name="connsiteY168" fmla="*/ 3324 h 3962"/>
              <a:gd name="connsiteX169" fmla="*/ 240 w 12653"/>
              <a:gd name="connsiteY169" fmla="*/ 3196 h 3962"/>
              <a:gd name="connsiteX170" fmla="*/ 240 w 12653"/>
              <a:gd name="connsiteY170" fmla="*/ 3259 h 3962"/>
              <a:gd name="connsiteX171" fmla="*/ 184 w 12653"/>
              <a:gd name="connsiteY171" fmla="*/ 3259 h 3962"/>
              <a:gd name="connsiteX172" fmla="*/ 184 w 12653"/>
              <a:gd name="connsiteY172" fmla="*/ 3196 h 3962"/>
              <a:gd name="connsiteX173" fmla="*/ 240 w 12653"/>
              <a:gd name="connsiteY173" fmla="*/ 3196 h 3962"/>
              <a:gd name="connsiteX174" fmla="*/ 240 w 12653"/>
              <a:gd name="connsiteY174" fmla="*/ 3106 h 3962"/>
              <a:gd name="connsiteX175" fmla="*/ 240 w 12653"/>
              <a:gd name="connsiteY175" fmla="*/ 3177 h 3962"/>
              <a:gd name="connsiteX176" fmla="*/ 184 w 12653"/>
              <a:gd name="connsiteY176" fmla="*/ 3177 h 3962"/>
              <a:gd name="connsiteX177" fmla="*/ 184 w 12653"/>
              <a:gd name="connsiteY177" fmla="*/ 3106 h 3962"/>
              <a:gd name="connsiteX178" fmla="*/ 240 w 12653"/>
              <a:gd name="connsiteY178" fmla="*/ 3106 h 3962"/>
              <a:gd name="connsiteX179" fmla="*/ 102 w 12653"/>
              <a:gd name="connsiteY179" fmla="*/ 3084 h 3962"/>
              <a:gd name="connsiteX180" fmla="*/ 102 w 12653"/>
              <a:gd name="connsiteY180" fmla="*/ 3021 h 3962"/>
              <a:gd name="connsiteX181" fmla="*/ 166 w 12653"/>
              <a:gd name="connsiteY181" fmla="*/ 3021 h 3962"/>
              <a:gd name="connsiteX182" fmla="*/ 166 w 12653"/>
              <a:gd name="connsiteY182" fmla="*/ 3084 h 3962"/>
              <a:gd name="connsiteX183" fmla="*/ 102 w 12653"/>
              <a:gd name="connsiteY183" fmla="*/ 3084 h 3962"/>
              <a:gd name="connsiteX184" fmla="*/ 102 w 12653"/>
              <a:gd name="connsiteY184" fmla="*/ 3177 h 3962"/>
              <a:gd name="connsiteX185" fmla="*/ 102 w 12653"/>
              <a:gd name="connsiteY185" fmla="*/ 3106 h 3962"/>
              <a:gd name="connsiteX186" fmla="*/ 166 w 12653"/>
              <a:gd name="connsiteY186" fmla="*/ 3106 h 3962"/>
              <a:gd name="connsiteX187" fmla="*/ 166 w 12653"/>
              <a:gd name="connsiteY187" fmla="*/ 3177 h 3962"/>
              <a:gd name="connsiteX188" fmla="*/ 102 w 12653"/>
              <a:gd name="connsiteY188" fmla="*/ 3177 h 3962"/>
              <a:gd name="connsiteX189" fmla="*/ 102 w 12653"/>
              <a:gd name="connsiteY189" fmla="*/ 3259 h 3962"/>
              <a:gd name="connsiteX190" fmla="*/ 102 w 12653"/>
              <a:gd name="connsiteY190" fmla="*/ 3201 h 3962"/>
              <a:gd name="connsiteX191" fmla="*/ 162 w 12653"/>
              <a:gd name="connsiteY191" fmla="*/ 3201 h 3962"/>
              <a:gd name="connsiteX192" fmla="*/ 162 w 12653"/>
              <a:gd name="connsiteY192" fmla="*/ 3259 h 3962"/>
              <a:gd name="connsiteX193" fmla="*/ 102 w 12653"/>
              <a:gd name="connsiteY193" fmla="*/ 3259 h 3962"/>
              <a:gd name="connsiteX194" fmla="*/ 162 w 12653"/>
              <a:gd name="connsiteY194" fmla="*/ 3278 h 3962"/>
              <a:gd name="connsiteX195" fmla="*/ 162 w 12653"/>
              <a:gd name="connsiteY195" fmla="*/ 3339 h 3962"/>
              <a:gd name="connsiteX196" fmla="*/ 24 w 12653"/>
              <a:gd name="connsiteY196" fmla="*/ 3339 h 3962"/>
              <a:gd name="connsiteX197" fmla="*/ 24 w 12653"/>
              <a:gd name="connsiteY197" fmla="*/ 3201 h 3962"/>
              <a:gd name="connsiteX198" fmla="*/ 82 w 12653"/>
              <a:gd name="connsiteY198" fmla="*/ 3201 h 3962"/>
              <a:gd name="connsiteX199" fmla="*/ 82 w 12653"/>
              <a:gd name="connsiteY199" fmla="*/ 3278 h 3962"/>
              <a:gd name="connsiteX200" fmla="*/ 162 w 12653"/>
              <a:gd name="connsiteY200" fmla="*/ 3278 h 3962"/>
              <a:gd name="connsiteX201" fmla="*/ 80 w 12653"/>
              <a:gd name="connsiteY201" fmla="*/ 536 h 3962"/>
              <a:gd name="connsiteX202" fmla="*/ 80 w 12653"/>
              <a:gd name="connsiteY202" fmla="*/ 575 h 3962"/>
              <a:gd name="connsiteX203" fmla="*/ 39 w 12653"/>
              <a:gd name="connsiteY203" fmla="*/ 575 h 3962"/>
              <a:gd name="connsiteX204" fmla="*/ 39 w 12653"/>
              <a:gd name="connsiteY204" fmla="*/ 536 h 3962"/>
              <a:gd name="connsiteX205" fmla="*/ 80 w 12653"/>
              <a:gd name="connsiteY205" fmla="*/ 536 h 3962"/>
              <a:gd name="connsiteX206" fmla="*/ 162 w 12653"/>
              <a:gd name="connsiteY206" fmla="*/ 22 h 3962"/>
              <a:gd name="connsiteX207" fmla="*/ 162 w 12653"/>
              <a:gd name="connsiteY207" fmla="*/ 82 h 3962"/>
              <a:gd name="connsiteX208" fmla="*/ 82 w 12653"/>
              <a:gd name="connsiteY208" fmla="*/ 82 h 3962"/>
              <a:gd name="connsiteX209" fmla="*/ 82 w 12653"/>
              <a:gd name="connsiteY209" fmla="*/ 160 h 3962"/>
              <a:gd name="connsiteX210" fmla="*/ 24 w 12653"/>
              <a:gd name="connsiteY210" fmla="*/ 160 h 3962"/>
              <a:gd name="connsiteX211" fmla="*/ 24 w 12653"/>
              <a:gd name="connsiteY211" fmla="*/ 22 h 3962"/>
              <a:gd name="connsiteX212" fmla="*/ 162 w 12653"/>
              <a:gd name="connsiteY212" fmla="*/ 22 h 3962"/>
              <a:gd name="connsiteX213" fmla="*/ 162 w 12653"/>
              <a:gd name="connsiteY213" fmla="*/ 102 h 3962"/>
              <a:gd name="connsiteX214" fmla="*/ 162 w 12653"/>
              <a:gd name="connsiteY214" fmla="*/ 160 h 3962"/>
              <a:gd name="connsiteX215" fmla="*/ 102 w 12653"/>
              <a:gd name="connsiteY215" fmla="*/ 160 h 3962"/>
              <a:gd name="connsiteX216" fmla="*/ 102 w 12653"/>
              <a:gd name="connsiteY216" fmla="*/ 102 h 3962"/>
              <a:gd name="connsiteX217" fmla="*/ 162 w 12653"/>
              <a:gd name="connsiteY217" fmla="*/ 102 h 3962"/>
              <a:gd name="connsiteX218" fmla="*/ 166 w 12653"/>
              <a:gd name="connsiteY218" fmla="*/ 277 h 3962"/>
              <a:gd name="connsiteX219" fmla="*/ 166 w 12653"/>
              <a:gd name="connsiteY219" fmla="*/ 339 h 3962"/>
              <a:gd name="connsiteX220" fmla="*/ 102 w 12653"/>
              <a:gd name="connsiteY220" fmla="*/ 339 h 3962"/>
              <a:gd name="connsiteX221" fmla="*/ 102 w 12653"/>
              <a:gd name="connsiteY221" fmla="*/ 277 h 3962"/>
              <a:gd name="connsiteX222" fmla="*/ 166 w 12653"/>
              <a:gd name="connsiteY222" fmla="*/ 277 h 3962"/>
              <a:gd name="connsiteX223" fmla="*/ 102 w 12653"/>
              <a:gd name="connsiteY223" fmla="*/ 255 h 3962"/>
              <a:gd name="connsiteX224" fmla="*/ 102 w 12653"/>
              <a:gd name="connsiteY224" fmla="*/ 184 h 3962"/>
              <a:gd name="connsiteX225" fmla="*/ 166 w 12653"/>
              <a:gd name="connsiteY225" fmla="*/ 184 h 3962"/>
              <a:gd name="connsiteX226" fmla="*/ 166 w 12653"/>
              <a:gd name="connsiteY226" fmla="*/ 255 h 3962"/>
              <a:gd name="connsiteX227" fmla="*/ 102 w 12653"/>
              <a:gd name="connsiteY227" fmla="*/ 255 h 3962"/>
              <a:gd name="connsiteX228" fmla="*/ 184 w 12653"/>
              <a:gd name="connsiteY228" fmla="*/ 255 h 3962"/>
              <a:gd name="connsiteX229" fmla="*/ 184 w 12653"/>
              <a:gd name="connsiteY229" fmla="*/ 184 h 3962"/>
              <a:gd name="connsiteX230" fmla="*/ 240 w 12653"/>
              <a:gd name="connsiteY230" fmla="*/ 184 h 3962"/>
              <a:gd name="connsiteX231" fmla="*/ 240 w 12653"/>
              <a:gd name="connsiteY231" fmla="*/ 255 h 3962"/>
              <a:gd name="connsiteX232" fmla="*/ 184 w 12653"/>
              <a:gd name="connsiteY232" fmla="*/ 255 h 3962"/>
              <a:gd name="connsiteX233" fmla="*/ 184 w 12653"/>
              <a:gd name="connsiteY233" fmla="*/ 164 h 3962"/>
              <a:gd name="connsiteX234" fmla="*/ 184 w 12653"/>
              <a:gd name="connsiteY234" fmla="*/ 102 h 3962"/>
              <a:gd name="connsiteX235" fmla="*/ 240 w 12653"/>
              <a:gd name="connsiteY235" fmla="*/ 102 h 3962"/>
              <a:gd name="connsiteX236" fmla="*/ 240 w 12653"/>
              <a:gd name="connsiteY236" fmla="*/ 164 h 3962"/>
              <a:gd name="connsiteX237" fmla="*/ 184 w 12653"/>
              <a:gd name="connsiteY237" fmla="*/ 164 h 3962"/>
              <a:gd name="connsiteX238" fmla="*/ 561 w 12653"/>
              <a:gd name="connsiteY238" fmla="*/ 37 h 3962"/>
              <a:gd name="connsiteX239" fmla="*/ 561 w 12653"/>
              <a:gd name="connsiteY239" fmla="*/ 78 h 3962"/>
              <a:gd name="connsiteX240" fmla="*/ 520 w 12653"/>
              <a:gd name="connsiteY240" fmla="*/ 78 h 3962"/>
              <a:gd name="connsiteX241" fmla="*/ 520 w 12653"/>
              <a:gd name="connsiteY241" fmla="*/ 37 h 3962"/>
              <a:gd name="connsiteX242" fmla="*/ 561 w 12653"/>
              <a:gd name="connsiteY242" fmla="*/ 37 h 3962"/>
              <a:gd name="connsiteX243" fmla="*/ 12414 w 12653"/>
              <a:gd name="connsiteY243" fmla="*/ 164 h 3962"/>
              <a:gd name="connsiteX244" fmla="*/ 12414 w 12653"/>
              <a:gd name="connsiteY244" fmla="*/ 102 h 3962"/>
              <a:gd name="connsiteX245" fmla="*/ 12470 w 12653"/>
              <a:gd name="connsiteY245" fmla="*/ 102 h 3962"/>
              <a:gd name="connsiteX246" fmla="*/ 12470 w 12653"/>
              <a:gd name="connsiteY246" fmla="*/ 164 h 3962"/>
              <a:gd name="connsiteX247" fmla="*/ 12414 w 12653"/>
              <a:gd name="connsiteY247" fmla="*/ 164 h 3962"/>
              <a:gd name="connsiteX248" fmla="*/ 12414 w 12653"/>
              <a:gd name="connsiteY248" fmla="*/ 255 h 3962"/>
              <a:gd name="connsiteX249" fmla="*/ 12414 w 12653"/>
              <a:gd name="connsiteY249" fmla="*/ 184 h 3962"/>
              <a:gd name="connsiteX250" fmla="*/ 12470 w 12653"/>
              <a:gd name="connsiteY250" fmla="*/ 184 h 3962"/>
              <a:gd name="connsiteX251" fmla="*/ 12470 w 12653"/>
              <a:gd name="connsiteY251" fmla="*/ 255 h 3962"/>
              <a:gd name="connsiteX252" fmla="*/ 12414 w 12653"/>
              <a:gd name="connsiteY252" fmla="*/ 255 h 3962"/>
              <a:gd name="connsiteX253" fmla="*/ 12552 w 12653"/>
              <a:gd name="connsiteY253" fmla="*/ 596 h 3962"/>
              <a:gd name="connsiteX254" fmla="*/ 12552 w 12653"/>
              <a:gd name="connsiteY254" fmla="*/ 674 h 3962"/>
              <a:gd name="connsiteX255" fmla="*/ 12612 w 12653"/>
              <a:gd name="connsiteY255" fmla="*/ 674 h 3962"/>
              <a:gd name="connsiteX256" fmla="*/ 12612 w 12653"/>
              <a:gd name="connsiteY256" fmla="*/ 2687 h 3962"/>
              <a:gd name="connsiteX257" fmla="*/ 12552 w 12653"/>
              <a:gd name="connsiteY257" fmla="*/ 2687 h 3962"/>
              <a:gd name="connsiteX258" fmla="*/ 12552 w 12653"/>
              <a:gd name="connsiteY258" fmla="*/ 2765 h 3962"/>
              <a:gd name="connsiteX259" fmla="*/ 12500 w 12653"/>
              <a:gd name="connsiteY259" fmla="*/ 2765 h 3962"/>
              <a:gd name="connsiteX260" fmla="*/ 12500 w 12653"/>
              <a:gd name="connsiteY260" fmla="*/ 2916 h 3962"/>
              <a:gd name="connsiteX261" fmla="*/ 12628 w 12653"/>
              <a:gd name="connsiteY261" fmla="*/ 2916 h 3962"/>
              <a:gd name="connsiteX262" fmla="*/ 12628 w 12653"/>
              <a:gd name="connsiteY262" fmla="*/ 3084 h 3962"/>
              <a:gd name="connsiteX263" fmla="*/ 12571 w 12653"/>
              <a:gd name="connsiteY263" fmla="*/ 3084 h 3962"/>
              <a:gd name="connsiteX264" fmla="*/ 12571 w 12653"/>
              <a:gd name="connsiteY264" fmla="*/ 3002 h 3962"/>
              <a:gd name="connsiteX265" fmla="*/ 12470 w 12653"/>
              <a:gd name="connsiteY265" fmla="*/ 3002 h 3962"/>
              <a:gd name="connsiteX266" fmla="*/ 12470 w 12653"/>
              <a:gd name="connsiteY266" fmla="*/ 3084 h 3962"/>
              <a:gd name="connsiteX267" fmla="*/ 12392 w 12653"/>
              <a:gd name="connsiteY267" fmla="*/ 3084 h 3962"/>
              <a:gd name="connsiteX268" fmla="*/ 12392 w 12653"/>
              <a:gd name="connsiteY268" fmla="*/ 3177 h 3962"/>
              <a:gd name="connsiteX269" fmla="*/ 12300 w 12653"/>
              <a:gd name="connsiteY269" fmla="*/ 3177 h 3962"/>
              <a:gd name="connsiteX270" fmla="*/ 12300 w 12653"/>
              <a:gd name="connsiteY270" fmla="*/ 3278 h 3962"/>
              <a:gd name="connsiteX271" fmla="*/ 12392 w 12653"/>
              <a:gd name="connsiteY271" fmla="*/ 3278 h 3962"/>
              <a:gd name="connsiteX272" fmla="*/ 12392 w 12653"/>
              <a:gd name="connsiteY272" fmla="*/ 3337 h 3962"/>
              <a:gd name="connsiteX273" fmla="*/ 12224 w 12653"/>
              <a:gd name="connsiteY273" fmla="*/ 3337 h 3962"/>
              <a:gd name="connsiteX274" fmla="*/ 12224 w 12653"/>
              <a:gd name="connsiteY274" fmla="*/ 3209 h 3962"/>
              <a:gd name="connsiteX275" fmla="*/ 12071 w 12653"/>
              <a:gd name="connsiteY275" fmla="*/ 3209 h 3962"/>
              <a:gd name="connsiteX276" fmla="*/ 12071 w 12653"/>
              <a:gd name="connsiteY276" fmla="*/ 3261 h 3962"/>
              <a:gd name="connsiteX277" fmla="*/ 11995 w 12653"/>
              <a:gd name="connsiteY277" fmla="*/ 3261 h 3962"/>
              <a:gd name="connsiteX278" fmla="*/ 11995 w 12653"/>
              <a:gd name="connsiteY278" fmla="*/ 3322 h 3962"/>
              <a:gd name="connsiteX279" fmla="*/ 658 w 12653"/>
              <a:gd name="connsiteY279" fmla="*/ 3322 h 3962"/>
              <a:gd name="connsiteX280" fmla="*/ 658 w 12653"/>
              <a:gd name="connsiteY280" fmla="*/ 3261 h 3962"/>
              <a:gd name="connsiteX281" fmla="*/ 583 w 12653"/>
              <a:gd name="connsiteY281" fmla="*/ 3261 h 3962"/>
              <a:gd name="connsiteX282" fmla="*/ 583 w 12653"/>
              <a:gd name="connsiteY282" fmla="*/ 3209 h 3962"/>
              <a:gd name="connsiteX283" fmla="*/ 430 w 12653"/>
              <a:gd name="connsiteY283" fmla="*/ 3209 h 3962"/>
              <a:gd name="connsiteX284" fmla="*/ 430 w 12653"/>
              <a:gd name="connsiteY284" fmla="*/ 3337 h 3962"/>
              <a:gd name="connsiteX285" fmla="*/ 261 w 12653"/>
              <a:gd name="connsiteY285" fmla="*/ 3337 h 3962"/>
              <a:gd name="connsiteX286" fmla="*/ 261 w 12653"/>
              <a:gd name="connsiteY286" fmla="*/ 3278 h 3962"/>
              <a:gd name="connsiteX287" fmla="*/ 354 w 12653"/>
              <a:gd name="connsiteY287" fmla="*/ 3278 h 3962"/>
              <a:gd name="connsiteX288" fmla="*/ 354 w 12653"/>
              <a:gd name="connsiteY288" fmla="*/ 3177 h 3962"/>
              <a:gd name="connsiteX289" fmla="*/ 261 w 12653"/>
              <a:gd name="connsiteY289" fmla="*/ 3177 h 3962"/>
              <a:gd name="connsiteX290" fmla="*/ 261 w 12653"/>
              <a:gd name="connsiteY290" fmla="*/ 3084 h 3962"/>
              <a:gd name="connsiteX291" fmla="*/ 184 w 12653"/>
              <a:gd name="connsiteY291" fmla="*/ 3084 h 3962"/>
              <a:gd name="connsiteX292" fmla="*/ 184 w 12653"/>
              <a:gd name="connsiteY292" fmla="*/ 3002 h 3962"/>
              <a:gd name="connsiteX293" fmla="*/ 82 w 12653"/>
              <a:gd name="connsiteY293" fmla="*/ 3002 h 3962"/>
              <a:gd name="connsiteX294" fmla="*/ 82 w 12653"/>
              <a:gd name="connsiteY294" fmla="*/ 3084 h 3962"/>
              <a:gd name="connsiteX295" fmla="*/ 26 w 12653"/>
              <a:gd name="connsiteY295" fmla="*/ 3787 h 3962"/>
              <a:gd name="connsiteX296" fmla="*/ 26 w 12653"/>
              <a:gd name="connsiteY296" fmla="*/ 3619 h 3962"/>
              <a:gd name="connsiteX297" fmla="*/ 153 w 12653"/>
              <a:gd name="connsiteY297" fmla="*/ 3619 h 3962"/>
              <a:gd name="connsiteX298" fmla="*/ 153 w 12653"/>
              <a:gd name="connsiteY298" fmla="*/ 3468 h 3962"/>
              <a:gd name="connsiteX299" fmla="*/ 102 w 12653"/>
              <a:gd name="connsiteY299" fmla="*/ 3468 h 3962"/>
              <a:gd name="connsiteX300" fmla="*/ 102 w 12653"/>
              <a:gd name="connsiteY300" fmla="*/ 3390 h 3962"/>
              <a:gd name="connsiteX301" fmla="*/ 41 w 12653"/>
              <a:gd name="connsiteY301" fmla="*/ 3390 h 3962"/>
              <a:gd name="connsiteX302" fmla="*/ 41 w 12653"/>
              <a:gd name="connsiteY302" fmla="*/ 674 h 3962"/>
              <a:gd name="connsiteX303" fmla="*/ 102 w 12653"/>
              <a:gd name="connsiteY303" fmla="*/ 674 h 3962"/>
              <a:gd name="connsiteX304" fmla="*/ 102 w 12653"/>
              <a:gd name="connsiteY304" fmla="*/ 596 h 3962"/>
              <a:gd name="connsiteX305" fmla="*/ 153 w 12653"/>
              <a:gd name="connsiteY305" fmla="*/ 596 h 3962"/>
              <a:gd name="connsiteX306" fmla="*/ 153 w 12653"/>
              <a:gd name="connsiteY306" fmla="*/ 445 h 3962"/>
              <a:gd name="connsiteX307" fmla="*/ 26 w 12653"/>
              <a:gd name="connsiteY307" fmla="*/ 445 h 3962"/>
              <a:gd name="connsiteX308" fmla="*/ 26 w 12653"/>
              <a:gd name="connsiteY308" fmla="*/ 277 h 3962"/>
              <a:gd name="connsiteX309" fmla="*/ 82 w 12653"/>
              <a:gd name="connsiteY309" fmla="*/ 277 h 3962"/>
              <a:gd name="connsiteX310" fmla="*/ 82 w 12653"/>
              <a:gd name="connsiteY310" fmla="*/ 359 h 3962"/>
              <a:gd name="connsiteX311" fmla="*/ 184 w 12653"/>
              <a:gd name="connsiteY311" fmla="*/ 359 h 3962"/>
              <a:gd name="connsiteX312" fmla="*/ 184 w 12653"/>
              <a:gd name="connsiteY312" fmla="*/ 277 h 3962"/>
              <a:gd name="connsiteX313" fmla="*/ 261 w 12653"/>
              <a:gd name="connsiteY313" fmla="*/ 277 h 3962"/>
              <a:gd name="connsiteX314" fmla="*/ 261 w 12653"/>
              <a:gd name="connsiteY314" fmla="*/ 184 h 3962"/>
              <a:gd name="connsiteX315" fmla="*/ 354 w 12653"/>
              <a:gd name="connsiteY315" fmla="*/ 184 h 3962"/>
              <a:gd name="connsiteX316" fmla="*/ 354 w 12653"/>
              <a:gd name="connsiteY316" fmla="*/ 82 h 3962"/>
              <a:gd name="connsiteX317" fmla="*/ 261 w 12653"/>
              <a:gd name="connsiteY317" fmla="*/ 82 h 3962"/>
              <a:gd name="connsiteX318" fmla="*/ 261 w 12653"/>
              <a:gd name="connsiteY318" fmla="*/ 24 h 3962"/>
              <a:gd name="connsiteX319" fmla="*/ 430 w 12653"/>
              <a:gd name="connsiteY319" fmla="*/ 24 h 3962"/>
              <a:gd name="connsiteX320" fmla="*/ 430 w 12653"/>
              <a:gd name="connsiteY320" fmla="*/ 151 h 3962"/>
              <a:gd name="connsiteX321" fmla="*/ 583 w 12653"/>
              <a:gd name="connsiteY321" fmla="*/ 151 h 3962"/>
              <a:gd name="connsiteX322" fmla="*/ 583 w 12653"/>
              <a:gd name="connsiteY322" fmla="*/ 100 h 3962"/>
              <a:gd name="connsiteX323" fmla="*/ 658 w 12653"/>
              <a:gd name="connsiteY323" fmla="*/ 100 h 3962"/>
              <a:gd name="connsiteX324" fmla="*/ 658 w 12653"/>
              <a:gd name="connsiteY324" fmla="*/ 39 h 3962"/>
              <a:gd name="connsiteX325" fmla="*/ 11995 w 12653"/>
              <a:gd name="connsiteY325" fmla="*/ 39 h 3962"/>
              <a:gd name="connsiteX326" fmla="*/ 11995 w 12653"/>
              <a:gd name="connsiteY326" fmla="*/ 100 h 3962"/>
              <a:gd name="connsiteX327" fmla="*/ 12071 w 12653"/>
              <a:gd name="connsiteY327" fmla="*/ 100 h 3962"/>
              <a:gd name="connsiteX328" fmla="*/ 12071 w 12653"/>
              <a:gd name="connsiteY328" fmla="*/ 151 h 3962"/>
              <a:gd name="connsiteX329" fmla="*/ 12224 w 12653"/>
              <a:gd name="connsiteY329" fmla="*/ 151 h 3962"/>
              <a:gd name="connsiteX330" fmla="*/ 12224 w 12653"/>
              <a:gd name="connsiteY330" fmla="*/ 24 h 3962"/>
              <a:gd name="connsiteX331" fmla="*/ 12392 w 12653"/>
              <a:gd name="connsiteY331" fmla="*/ 24 h 3962"/>
              <a:gd name="connsiteX332" fmla="*/ 12392 w 12653"/>
              <a:gd name="connsiteY332" fmla="*/ 82 h 3962"/>
              <a:gd name="connsiteX333" fmla="*/ 12300 w 12653"/>
              <a:gd name="connsiteY333" fmla="*/ 82 h 3962"/>
              <a:gd name="connsiteX334" fmla="*/ 12300 w 12653"/>
              <a:gd name="connsiteY334" fmla="*/ 184 h 3962"/>
              <a:gd name="connsiteX335" fmla="*/ 12392 w 12653"/>
              <a:gd name="connsiteY335" fmla="*/ 184 h 3962"/>
              <a:gd name="connsiteX336" fmla="*/ 12392 w 12653"/>
              <a:gd name="connsiteY336" fmla="*/ 277 h 3962"/>
              <a:gd name="connsiteX337" fmla="*/ 12470 w 12653"/>
              <a:gd name="connsiteY337" fmla="*/ 277 h 3962"/>
              <a:gd name="connsiteX338" fmla="*/ 12470 w 12653"/>
              <a:gd name="connsiteY338" fmla="*/ 359 h 3962"/>
              <a:gd name="connsiteX339" fmla="*/ 12571 w 12653"/>
              <a:gd name="connsiteY339" fmla="*/ 359 h 3962"/>
              <a:gd name="connsiteX340" fmla="*/ 12571 w 12653"/>
              <a:gd name="connsiteY340" fmla="*/ 277 h 3962"/>
              <a:gd name="connsiteX341" fmla="*/ 12628 w 12653"/>
              <a:gd name="connsiteY341" fmla="*/ 277 h 3962"/>
              <a:gd name="connsiteX342" fmla="*/ 12628 w 12653"/>
              <a:gd name="connsiteY342" fmla="*/ 445 h 3962"/>
              <a:gd name="connsiteX343" fmla="*/ 12500 w 12653"/>
              <a:gd name="connsiteY343" fmla="*/ 445 h 3962"/>
              <a:gd name="connsiteX344" fmla="*/ 12500 w 12653"/>
              <a:gd name="connsiteY344" fmla="*/ 596 h 3962"/>
              <a:gd name="connsiteX345" fmla="*/ 12552 w 12653"/>
              <a:gd name="connsiteY345" fmla="*/ 596 h 3962"/>
              <a:gd name="connsiteX346" fmla="*/ 261 w 12653"/>
              <a:gd name="connsiteY346" fmla="*/ 3962 h 3962"/>
              <a:gd name="connsiteX347" fmla="*/ 261 w 12653"/>
              <a:gd name="connsiteY347" fmla="*/ 3899 h 3962"/>
              <a:gd name="connsiteX348" fmla="*/ 335 w 12653"/>
              <a:gd name="connsiteY348" fmla="*/ 3899 h 3962"/>
              <a:gd name="connsiteX349" fmla="*/ 335 w 12653"/>
              <a:gd name="connsiteY349" fmla="*/ 3962 h 3962"/>
              <a:gd name="connsiteX350" fmla="*/ 261 w 12653"/>
              <a:gd name="connsiteY350" fmla="*/ 3962 h 3962"/>
              <a:gd name="connsiteX351" fmla="*/ 261 w 12653"/>
              <a:gd name="connsiteY351" fmla="*/ 102 h 3962"/>
              <a:gd name="connsiteX352" fmla="*/ 335 w 12653"/>
              <a:gd name="connsiteY352" fmla="*/ 102 h 3962"/>
              <a:gd name="connsiteX353" fmla="*/ 335 w 12653"/>
              <a:gd name="connsiteY353" fmla="*/ 164 h 3962"/>
              <a:gd name="connsiteX354" fmla="*/ 261 w 12653"/>
              <a:gd name="connsiteY354" fmla="*/ 164 h 3962"/>
              <a:gd name="connsiteX355" fmla="*/ 261 w 12653"/>
              <a:gd name="connsiteY355" fmla="*/ 102 h 3962"/>
              <a:gd name="connsiteX356" fmla="*/ 12392 w 12653"/>
              <a:gd name="connsiteY356" fmla="*/ 102 h 3962"/>
              <a:gd name="connsiteX357" fmla="*/ 12392 w 12653"/>
              <a:gd name="connsiteY357" fmla="*/ 164 h 3962"/>
              <a:gd name="connsiteX358" fmla="*/ 12319 w 12653"/>
              <a:gd name="connsiteY358" fmla="*/ 164 h 3962"/>
              <a:gd name="connsiteX359" fmla="*/ 12319 w 12653"/>
              <a:gd name="connsiteY359" fmla="*/ 102 h 3962"/>
              <a:gd name="connsiteX360" fmla="*/ 12392 w 12653"/>
              <a:gd name="connsiteY360" fmla="*/ 102 h 3962"/>
              <a:gd name="connsiteX361" fmla="*/ 12392 w 12653"/>
              <a:gd name="connsiteY361" fmla="*/ 3899 h 3962"/>
              <a:gd name="connsiteX362" fmla="*/ 12392 w 12653"/>
              <a:gd name="connsiteY362" fmla="*/ 3962 h 3962"/>
              <a:gd name="connsiteX363" fmla="*/ 12319 w 12653"/>
              <a:gd name="connsiteY363" fmla="*/ 3962 h 3962"/>
              <a:gd name="connsiteX364" fmla="*/ 12319 w 12653"/>
              <a:gd name="connsiteY364" fmla="*/ 3899 h 3962"/>
              <a:gd name="connsiteX365" fmla="*/ 12392 w 12653"/>
              <a:gd name="connsiteY365" fmla="*/ 3899 h 3962"/>
              <a:gd name="connsiteX366" fmla="*/ 12552 w 12653"/>
              <a:gd name="connsiteY366" fmla="*/ 277 h 3962"/>
              <a:gd name="connsiteX367" fmla="*/ 12552 w 12653"/>
              <a:gd name="connsiteY367" fmla="*/ 339 h 3962"/>
              <a:gd name="connsiteX368" fmla="*/ 12487 w 12653"/>
              <a:gd name="connsiteY368" fmla="*/ 339 h 3962"/>
              <a:gd name="connsiteX369" fmla="*/ 12487 w 12653"/>
              <a:gd name="connsiteY369" fmla="*/ 277 h 3962"/>
              <a:gd name="connsiteX370" fmla="*/ 12552 w 12653"/>
              <a:gd name="connsiteY370" fmla="*/ 277 h 3962"/>
              <a:gd name="connsiteX371" fmla="*/ 12552 w 12653"/>
              <a:gd name="connsiteY371" fmla="*/ 184 h 3962"/>
              <a:gd name="connsiteX372" fmla="*/ 12552 w 12653"/>
              <a:gd name="connsiteY372" fmla="*/ 255 h 3962"/>
              <a:gd name="connsiteX373" fmla="*/ 12487 w 12653"/>
              <a:gd name="connsiteY373" fmla="*/ 255 h 3962"/>
              <a:gd name="connsiteX374" fmla="*/ 12487 w 12653"/>
              <a:gd name="connsiteY374" fmla="*/ 184 h 3962"/>
              <a:gd name="connsiteX375" fmla="*/ 12552 w 12653"/>
              <a:gd name="connsiteY375" fmla="*/ 184 h 3962"/>
              <a:gd name="connsiteX376" fmla="*/ 12552 w 12653"/>
              <a:gd name="connsiteY376" fmla="*/ 102 h 3962"/>
              <a:gd name="connsiteX377" fmla="*/ 12552 w 12653"/>
              <a:gd name="connsiteY377" fmla="*/ 160 h 3962"/>
              <a:gd name="connsiteX378" fmla="*/ 12492 w 12653"/>
              <a:gd name="connsiteY378" fmla="*/ 160 h 3962"/>
              <a:gd name="connsiteX379" fmla="*/ 12492 w 12653"/>
              <a:gd name="connsiteY379" fmla="*/ 102 h 3962"/>
              <a:gd name="connsiteX380" fmla="*/ 12552 w 12653"/>
              <a:gd name="connsiteY380" fmla="*/ 102 h 3962"/>
              <a:gd name="connsiteX381" fmla="*/ 12492 w 12653"/>
              <a:gd name="connsiteY381" fmla="*/ 82 h 3962"/>
              <a:gd name="connsiteX382" fmla="*/ 12492 w 12653"/>
              <a:gd name="connsiteY382" fmla="*/ 22 h 3962"/>
              <a:gd name="connsiteX383" fmla="*/ 12630 w 12653"/>
              <a:gd name="connsiteY383" fmla="*/ 22 h 3962"/>
              <a:gd name="connsiteX384" fmla="*/ 12630 w 12653"/>
              <a:gd name="connsiteY384" fmla="*/ 160 h 3962"/>
              <a:gd name="connsiteX385" fmla="*/ 12571 w 12653"/>
              <a:gd name="connsiteY385" fmla="*/ 160 h 3962"/>
              <a:gd name="connsiteX386" fmla="*/ 12571 w 12653"/>
              <a:gd name="connsiteY386" fmla="*/ 82 h 3962"/>
              <a:gd name="connsiteX387" fmla="*/ 12492 w 12653"/>
              <a:gd name="connsiteY387" fmla="*/ 82 h 3962"/>
              <a:gd name="connsiteX388" fmla="*/ 80 w 12653"/>
              <a:gd name="connsiteY388" fmla="*/ 3489 h 3962"/>
              <a:gd name="connsiteX389" fmla="*/ 80 w 12653"/>
              <a:gd name="connsiteY389" fmla="*/ 3528 h 3962"/>
              <a:gd name="connsiteX390" fmla="*/ 39 w 12653"/>
              <a:gd name="connsiteY390" fmla="*/ 3528 h 3962"/>
              <a:gd name="connsiteX391" fmla="*/ 39 w 12653"/>
              <a:gd name="connsiteY391" fmla="*/ 3489 h 3962"/>
              <a:gd name="connsiteX392" fmla="*/ 80 w 12653"/>
              <a:gd name="connsiteY392" fmla="*/ 3489 h 3962"/>
              <a:gd name="connsiteX393" fmla="*/ 12574 w 12653"/>
              <a:gd name="connsiteY393" fmla="*/ 575 h 3962"/>
              <a:gd name="connsiteX394" fmla="*/ 12574 w 12653"/>
              <a:gd name="connsiteY394" fmla="*/ 536 h 3962"/>
              <a:gd name="connsiteX395" fmla="*/ 12615 w 12653"/>
              <a:gd name="connsiteY395" fmla="*/ 536 h 3962"/>
              <a:gd name="connsiteX396" fmla="*/ 12615 w 12653"/>
              <a:gd name="connsiteY396" fmla="*/ 575 h 3962"/>
              <a:gd name="connsiteX397" fmla="*/ 12574 w 12653"/>
              <a:gd name="connsiteY397" fmla="*/ 575 h 3962"/>
              <a:gd name="connsiteX0" fmla="*/ 12653 w 12653"/>
              <a:gd name="connsiteY0" fmla="*/ 182 h 3962"/>
              <a:gd name="connsiteX1" fmla="*/ 12653 w 12653"/>
              <a:gd name="connsiteY1" fmla="*/ 0 h 3962"/>
              <a:gd name="connsiteX2" fmla="*/ 12470 w 12653"/>
              <a:gd name="connsiteY2" fmla="*/ 0 h 3962"/>
              <a:gd name="connsiteX3" fmla="*/ 12470 w 12653"/>
              <a:gd name="connsiteY3" fmla="*/ 82 h 3962"/>
              <a:gd name="connsiteX4" fmla="*/ 12414 w 12653"/>
              <a:gd name="connsiteY4" fmla="*/ 82 h 3962"/>
              <a:gd name="connsiteX5" fmla="*/ 12414 w 12653"/>
              <a:gd name="connsiteY5" fmla="*/ 0 h 3962"/>
              <a:gd name="connsiteX6" fmla="*/ 12202 w 12653"/>
              <a:gd name="connsiteY6" fmla="*/ 0 h 3962"/>
              <a:gd name="connsiteX7" fmla="*/ 12202 w 12653"/>
              <a:gd name="connsiteY7" fmla="*/ 130 h 3962"/>
              <a:gd name="connsiteX8" fmla="*/ 12092 w 12653"/>
              <a:gd name="connsiteY8" fmla="*/ 130 h 3962"/>
              <a:gd name="connsiteX9" fmla="*/ 12092 w 12653"/>
              <a:gd name="connsiteY9" fmla="*/ 100 h 3962"/>
              <a:gd name="connsiteX10" fmla="*/ 12155 w 12653"/>
              <a:gd name="connsiteY10" fmla="*/ 100 h 3962"/>
              <a:gd name="connsiteX11" fmla="*/ 12155 w 12653"/>
              <a:gd name="connsiteY11" fmla="*/ 15 h 3962"/>
              <a:gd name="connsiteX12" fmla="*/ 12071 w 12653"/>
              <a:gd name="connsiteY12" fmla="*/ 15 h 3962"/>
              <a:gd name="connsiteX13" fmla="*/ 12071 w 12653"/>
              <a:gd name="connsiteY13" fmla="*/ 78 h 3962"/>
              <a:gd name="connsiteX14" fmla="*/ 12017 w 12653"/>
              <a:gd name="connsiteY14" fmla="*/ 78 h 3962"/>
              <a:gd name="connsiteX15" fmla="*/ 12017 w 12653"/>
              <a:gd name="connsiteY15" fmla="*/ 18 h 3962"/>
              <a:gd name="connsiteX16" fmla="*/ 637 w 12653"/>
              <a:gd name="connsiteY16" fmla="*/ 18 h 3962"/>
              <a:gd name="connsiteX17" fmla="*/ 637 w 12653"/>
              <a:gd name="connsiteY17" fmla="*/ 78 h 3962"/>
              <a:gd name="connsiteX18" fmla="*/ 583 w 12653"/>
              <a:gd name="connsiteY18" fmla="*/ 78 h 3962"/>
              <a:gd name="connsiteX19" fmla="*/ 583 w 12653"/>
              <a:gd name="connsiteY19" fmla="*/ 15 h 3962"/>
              <a:gd name="connsiteX20" fmla="*/ 499 w 12653"/>
              <a:gd name="connsiteY20" fmla="*/ 15 h 3962"/>
              <a:gd name="connsiteX21" fmla="*/ 499 w 12653"/>
              <a:gd name="connsiteY21" fmla="*/ 100 h 3962"/>
              <a:gd name="connsiteX22" fmla="*/ 561 w 12653"/>
              <a:gd name="connsiteY22" fmla="*/ 100 h 3962"/>
              <a:gd name="connsiteX23" fmla="*/ 561 w 12653"/>
              <a:gd name="connsiteY23" fmla="*/ 130 h 3962"/>
              <a:gd name="connsiteX24" fmla="*/ 451 w 12653"/>
              <a:gd name="connsiteY24" fmla="*/ 130 h 3962"/>
              <a:gd name="connsiteX25" fmla="*/ 451 w 12653"/>
              <a:gd name="connsiteY25" fmla="*/ 0 h 3962"/>
              <a:gd name="connsiteX26" fmla="*/ 240 w 12653"/>
              <a:gd name="connsiteY26" fmla="*/ 0 h 3962"/>
              <a:gd name="connsiteX27" fmla="*/ 240 w 12653"/>
              <a:gd name="connsiteY27" fmla="*/ 82 h 3962"/>
              <a:gd name="connsiteX28" fmla="*/ 184 w 12653"/>
              <a:gd name="connsiteY28" fmla="*/ 82 h 3962"/>
              <a:gd name="connsiteX29" fmla="*/ 184 w 12653"/>
              <a:gd name="connsiteY29" fmla="*/ 0 h 3962"/>
              <a:gd name="connsiteX30" fmla="*/ 0 w 12653"/>
              <a:gd name="connsiteY30" fmla="*/ 0 h 3962"/>
              <a:gd name="connsiteX31" fmla="*/ 0 w 12653"/>
              <a:gd name="connsiteY31" fmla="*/ 182 h 3962"/>
              <a:gd name="connsiteX32" fmla="*/ 82 w 12653"/>
              <a:gd name="connsiteY32" fmla="*/ 182 h 3962"/>
              <a:gd name="connsiteX33" fmla="*/ 82 w 12653"/>
              <a:gd name="connsiteY33" fmla="*/ 255 h 3962"/>
              <a:gd name="connsiteX34" fmla="*/ 2 w 12653"/>
              <a:gd name="connsiteY34" fmla="*/ 255 h 3962"/>
              <a:gd name="connsiteX35" fmla="*/ 2 w 12653"/>
              <a:gd name="connsiteY35" fmla="*/ 467 h 3962"/>
              <a:gd name="connsiteX36" fmla="*/ 132 w 12653"/>
              <a:gd name="connsiteY36" fmla="*/ 467 h 3962"/>
              <a:gd name="connsiteX37" fmla="*/ 132 w 12653"/>
              <a:gd name="connsiteY37" fmla="*/ 575 h 3962"/>
              <a:gd name="connsiteX38" fmla="*/ 102 w 12653"/>
              <a:gd name="connsiteY38" fmla="*/ 575 h 3962"/>
              <a:gd name="connsiteX39" fmla="*/ 102 w 12653"/>
              <a:gd name="connsiteY39" fmla="*/ 514 h 3962"/>
              <a:gd name="connsiteX40" fmla="*/ 17 w 12653"/>
              <a:gd name="connsiteY40" fmla="*/ 514 h 3962"/>
              <a:gd name="connsiteX41" fmla="*/ 17 w 12653"/>
              <a:gd name="connsiteY41" fmla="*/ 596 h 3962"/>
              <a:gd name="connsiteX42" fmla="*/ 80 w 12653"/>
              <a:gd name="connsiteY42" fmla="*/ 596 h 3962"/>
              <a:gd name="connsiteX43" fmla="*/ 80 w 12653"/>
              <a:gd name="connsiteY43" fmla="*/ 652 h 3962"/>
              <a:gd name="connsiteX44" fmla="*/ 20 w 12653"/>
              <a:gd name="connsiteY44" fmla="*/ 652 h 3962"/>
              <a:gd name="connsiteX45" fmla="*/ 20 w 12653"/>
              <a:gd name="connsiteY45" fmla="*/ 2708 h 3962"/>
              <a:gd name="connsiteX46" fmla="*/ 80 w 12653"/>
              <a:gd name="connsiteY46" fmla="*/ 2708 h 3962"/>
              <a:gd name="connsiteX47" fmla="*/ 80 w 12653"/>
              <a:gd name="connsiteY47" fmla="*/ 2765 h 3962"/>
              <a:gd name="connsiteX48" fmla="*/ 17 w 12653"/>
              <a:gd name="connsiteY48" fmla="*/ 2765 h 3962"/>
              <a:gd name="connsiteX49" fmla="*/ 17 w 12653"/>
              <a:gd name="connsiteY49" fmla="*/ 2847 h 3962"/>
              <a:gd name="connsiteX50" fmla="*/ 102 w 12653"/>
              <a:gd name="connsiteY50" fmla="*/ 2847 h 3962"/>
              <a:gd name="connsiteX51" fmla="*/ 102 w 12653"/>
              <a:gd name="connsiteY51" fmla="*/ 2786 h 3962"/>
              <a:gd name="connsiteX52" fmla="*/ 132 w 12653"/>
              <a:gd name="connsiteY52" fmla="*/ 2786 h 3962"/>
              <a:gd name="connsiteX53" fmla="*/ 132 w 12653"/>
              <a:gd name="connsiteY53" fmla="*/ 2894 h 3962"/>
              <a:gd name="connsiteX54" fmla="*/ 2 w 12653"/>
              <a:gd name="connsiteY54" fmla="*/ 2894 h 3962"/>
              <a:gd name="connsiteX55" fmla="*/ 2 w 12653"/>
              <a:gd name="connsiteY55" fmla="*/ 3106 h 3962"/>
              <a:gd name="connsiteX56" fmla="*/ 82 w 12653"/>
              <a:gd name="connsiteY56" fmla="*/ 3106 h 3962"/>
              <a:gd name="connsiteX57" fmla="*/ 82 w 12653"/>
              <a:gd name="connsiteY57" fmla="*/ 3179 h 3962"/>
              <a:gd name="connsiteX58" fmla="*/ 0 w 12653"/>
              <a:gd name="connsiteY58" fmla="*/ 3179 h 3962"/>
              <a:gd name="connsiteX59" fmla="*/ 0 w 12653"/>
              <a:gd name="connsiteY59" fmla="*/ 3360 h 3962"/>
              <a:gd name="connsiteX60" fmla="*/ 184 w 12653"/>
              <a:gd name="connsiteY60" fmla="*/ 3360 h 3962"/>
              <a:gd name="connsiteX61" fmla="*/ 184 w 12653"/>
              <a:gd name="connsiteY61" fmla="*/ 3278 h 3962"/>
              <a:gd name="connsiteX62" fmla="*/ 240 w 12653"/>
              <a:gd name="connsiteY62" fmla="*/ 3278 h 3962"/>
              <a:gd name="connsiteX63" fmla="*/ 240 w 12653"/>
              <a:gd name="connsiteY63" fmla="*/ 3360 h 3962"/>
              <a:gd name="connsiteX64" fmla="*/ 451 w 12653"/>
              <a:gd name="connsiteY64" fmla="*/ 3360 h 3962"/>
              <a:gd name="connsiteX65" fmla="*/ 451 w 12653"/>
              <a:gd name="connsiteY65" fmla="*/ 3231 h 3962"/>
              <a:gd name="connsiteX66" fmla="*/ 561 w 12653"/>
              <a:gd name="connsiteY66" fmla="*/ 3231 h 3962"/>
              <a:gd name="connsiteX67" fmla="*/ 561 w 12653"/>
              <a:gd name="connsiteY67" fmla="*/ 3261 h 3962"/>
              <a:gd name="connsiteX68" fmla="*/ 499 w 12653"/>
              <a:gd name="connsiteY68" fmla="*/ 3261 h 3962"/>
              <a:gd name="connsiteX69" fmla="*/ 499 w 12653"/>
              <a:gd name="connsiteY69" fmla="*/ 3345 h 3962"/>
              <a:gd name="connsiteX70" fmla="*/ 583 w 12653"/>
              <a:gd name="connsiteY70" fmla="*/ 3345 h 3962"/>
              <a:gd name="connsiteX71" fmla="*/ 583 w 12653"/>
              <a:gd name="connsiteY71" fmla="*/ 3283 h 3962"/>
              <a:gd name="connsiteX72" fmla="*/ 637 w 12653"/>
              <a:gd name="connsiteY72" fmla="*/ 3283 h 3962"/>
              <a:gd name="connsiteX73" fmla="*/ 637 w 12653"/>
              <a:gd name="connsiteY73" fmla="*/ 3343 h 3962"/>
              <a:gd name="connsiteX74" fmla="*/ 12017 w 12653"/>
              <a:gd name="connsiteY74" fmla="*/ 3343 h 3962"/>
              <a:gd name="connsiteX75" fmla="*/ 12017 w 12653"/>
              <a:gd name="connsiteY75" fmla="*/ 3283 h 3962"/>
              <a:gd name="connsiteX76" fmla="*/ 12071 w 12653"/>
              <a:gd name="connsiteY76" fmla="*/ 3283 h 3962"/>
              <a:gd name="connsiteX77" fmla="*/ 12071 w 12653"/>
              <a:gd name="connsiteY77" fmla="*/ 3345 h 3962"/>
              <a:gd name="connsiteX78" fmla="*/ 12155 w 12653"/>
              <a:gd name="connsiteY78" fmla="*/ 3345 h 3962"/>
              <a:gd name="connsiteX79" fmla="*/ 12155 w 12653"/>
              <a:gd name="connsiteY79" fmla="*/ 3261 h 3962"/>
              <a:gd name="connsiteX80" fmla="*/ 12092 w 12653"/>
              <a:gd name="connsiteY80" fmla="*/ 3261 h 3962"/>
              <a:gd name="connsiteX81" fmla="*/ 12092 w 12653"/>
              <a:gd name="connsiteY81" fmla="*/ 3231 h 3962"/>
              <a:gd name="connsiteX82" fmla="*/ 12202 w 12653"/>
              <a:gd name="connsiteY82" fmla="*/ 3231 h 3962"/>
              <a:gd name="connsiteX83" fmla="*/ 12202 w 12653"/>
              <a:gd name="connsiteY83" fmla="*/ 3360 h 3962"/>
              <a:gd name="connsiteX84" fmla="*/ 12414 w 12653"/>
              <a:gd name="connsiteY84" fmla="*/ 3360 h 3962"/>
              <a:gd name="connsiteX85" fmla="*/ 12414 w 12653"/>
              <a:gd name="connsiteY85" fmla="*/ 3278 h 3962"/>
              <a:gd name="connsiteX86" fmla="*/ 12470 w 12653"/>
              <a:gd name="connsiteY86" fmla="*/ 3278 h 3962"/>
              <a:gd name="connsiteX87" fmla="*/ 12470 w 12653"/>
              <a:gd name="connsiteY87" fmla="*/ 3360 h 3962"/>
              <a:gd name="connsiteX88" fmla="*/ 12653 w 12653"/>
              <a:gd name="connsiteY88" fmla="*/ 3360 h 3962"/>
              <a:gd name="connsiteX89" fmla="*/ 12653 w 12653"/>
              <a:gd name="connsiteY89" fmla="*/ 3179 h 3962"/>
              <a:gd name="connsiteX90" fmla="*/ 12571 w 12653"/>
              <a:gd name="connsiteY90" fmla="*/ 3179 h 3962"/>
              <a:gd name="connsiteX91" fmla="*/ 12571 w 12653"/>
              <a:gd name="connsiteY91" fmla="*/ 3106 h 3962"/>
              <a:gd name="connsiteX92" fmla="*/ 12651 w 12653"/>
              <a:gd name="connsiteY92" fmla="*/ 3106 h 3962"/>
              <a:gd name="connsiteX93" fmla="*/ 12651 w 12653"/>
              <a:gd name="connsiteY93" fmla="*/ 2894 h 3962"/>
              <a:gd name="connsiteX94" fmla="*/ 12522 w 12653"/>
              <a:gd name="connsiteY94" fmla="*/ 2894 h 3962"/>
              <a:gd name="connsiteX95" fmla="*/ 12522 w 12653"/>
              <a:gd name="connsiteY95" fmla="*/ 2786 h 3962"/>
              <a:gd name="connsiteX96" fmla="*/ 12552 w 12653"/>
              <a:gd name="connsiteY96" fmla="*/ 2786 h 3962"/>
              <a:gd name="connsiteX97" fmla="*/ 12552 w 12653"/>
              <a:gd name="connsiteY97" fmla="*/ 2847 h 3962"/>
              <a:gd name="connsiteX98" fmla="*/ 12636 w 12653"/>
              <a:gd name="connsiteY98" fmla="*/ 2847 h 3962"/>
              <a:gd name="connsiteX99" fmla="*/ 12636 w 12653"/>
              <a:gd name="connsiteY99" fmla="*/ 2765 h 3962"/>
              <a:gd name="connsiteX100" fmla="*/ 12574 w 12653"/>
              <a:gd name="connsiteY100" fmla="*/ 2765 h 3962"/>
              <a:gd name="connsiteX101" fmla="*/ 12574 w 12653"/>
              <a:gd name="connsiteY101" fmla="*/ 2708 h 3962"/>
              <a:gd name="connsiteX102" fmla="*/ 12634 w 12653"/>
              <a:gd name="connsiteY102" fmla="*/ 2708 h 3962"/>
              <a:gd name="connsiteX103" fmla="*/ 12634 w 12653"/>
              <a:gd name="connsiteY103" fmla="*/ 652 h 3962"/>
              <a:gd name="connsiteX104" fmla="*/ 12574 w 12653"/>
              <a:gd name="connsiteY104" fmla="*/ 652 h 3962"/>
              <a:gd name="connsiteX105" fmla="*/ 12574 w 12653"/>
              <a:gd name="connsiteY105" fmla="*/ 596 h 3962"/>
              <a:gd name="connsiteX106" fmla="*/ 12636 w 12653"/>
              <a:gd name="connsiteY106" fmla="*/ 596 h 3962"/>
              <a:gd name="connsiteX107" fmla="*/ 12636 w 12653"/>
              <a:gd name="connsiteY107" fmla="*/ 514 h 3962"/>
              <a:gd name="connsiteX108" fmla="*/ 12552 w 12653"/>
              <a:gd name="connsiteY108" fmla="*/ 514 h 3962"/>
              <a:gd name="connsiteX109" fmla="*/ 12552 w 12653"/>
              <a:gd name="connsiteY109" fmla="*/ 575 h 3962"/>
              <a:gd name="connsiteX110" fmla="*/ 12522 w 12653"/>
              <a:gd name="connsiteY110" fmla="*/ 575 h 3962"/>
              <a:gd name="connsiteX111" fmla="*/ 12522 w 12653"/>
              <a:gd name="connsiteY111" fmla="*/ 467 h 3962"/>
              <a:gd name="connsiteX112" fmla="*/ 12651 w 12653"/>
              <a:gd name="connsiteY112" fmla="*/ 467 h 3962"/>
              <a:gd name="connsiteX113" fmla="*/ 12651 w 12653"/>
              <a:gd name="connsiteY113" fmla="*/ 255 h 3962"/>
              <a:gd name="connsiteX114" fmla="*/ 12571 w 12653"/>
              <a:gd name="connsiteY114" fmla="*/ 255 h 3962"/>
              <a:gd name="connsiteX115" fmla="*/ 12571 w 12653"/>
              <a:gd name="connsiteY115" fmla="*/ 182 h 3962"/>
              <a:gd name="connsiteX116" fmla="*/ 12653 w 12653"/>
              <a:gd name="connsiteY116" fmla="*/ 182 h 3962"/>
              <a:gd name="connsiteX117" fmla="*/ 561 w 12653"/>
              <a:gd name="connsiteY117" fmla="*/ 3283 h 3962"/>
              <a:gd name="connsiteX118" fmla="*/ 561 w 12653"/>
              <a:gd name="connsiteY118" fmla="*/ 3324 h 3962"/>
              <a:gd name="connsiteX119" fmla="*/ 520 w 12653"/>
              <a:gd name="connsiteY119" fmla="*/ 3324 h 3962"/>
              <a:gd name="connsiteX120" fmla="*/ 520 w 12653"/>
              <a:gd name="connsiteY120" fmla="*/ 3283 h 3962"/>
              <a:gd name="connsiteX121" fmla="*/ 561 w 12653"/>
              <a:gd name="connsiteY121" fmla="*/ 3283 h 3962"/>
              <a:gd name="connsiteX122" fmla="*/ 12092 w 12653"/>
              <a:gd name="connsiteY122" fmla="*/ 78 h 3962"/>
              <a:gd name="connsiteX123" fmla="*/ 12092 w 12653"/>
              <a:gd name="connsiteY123" fmla="*/ 37 h 3962"/>
              <a:gd name="connsiteX124" fmla="*/ 12133 w 12653"/>
              <a:gd name="connsiteY124" fmla="*/ 37 h 3962"/>
              <a:gd name="connsiteX125" fmla="*/ 12133 w 12653"/>
              <a:gd name="connsiteY125" fmla="*/ 78 h 3962"/>
              <a:gd name="connsiteX126" fmla="*/ 12092 w 12653"/>
              <a:gd name="connsiteY126" fmla="*/ 78 h 3962"/>
              <a:gd name="connsiteX127" fmla="*/ 12574 w 12653"/>
              <a:gd name="connsiteY127" fmla="*/ 2825 h 3962"/>
              <a:gd name="connsiteX128" fmla="*/ 12574 w 12653"/>
              <a:gd name="connsiteY128" fmla="*/ 2786 h 3962"/>
              <a:gd name="connsiteX129" fmla="*/ 12615 w 12653"/>
              <a:gd name="connsiteY129" fmla="*/ 2786 h 3962"/>
              <a:gd name="connsiteX130" fmla="*/ 12615 w 12653"/>
              <a:gd name="connsiteY130" fmla="*/ 2825 h 3962"/>
              <a:gd name="connsiteX131" fmla="*/ 12574 w 12653"/>
              <a:gd name="connsiteY131" fmla="*/ 2825 h 3962"/>
              <a:gd name="connsiteX132" fmla="*/ 12492 w 12653"/>
              <a:gd name="connsiteY132" fmla="*/ 3339 h 3962"/>
              <a:gd name="connsiteX133" fmla="*/ 12492 w 12653"/>
              <a:gd name="connsiteY133" fmla="*/ 3278 h 3962"/>
              <a:gd name="connsiteX134" fmla="*/ 12571 w 12653"/>
              <a:gd name="connsiteY134" fmla="*/ 3278 h 3962"/>
              <a:gd name="connsiteX135" fmla="*/ 12571 w 12653"/>
              <a:gd name="connsiteY135" fmla="*/ 3201 h 3962"/>
              <a:gd name="connsiteX136" fmla="*/ 12630 w 12653"/>
              <a:gd name="connsiteY136" fmla="*/ 3201 h 3962"/>
              <a:gd name="connsiteX137" fmla="*/ 12630 w 12653"/>
              <a:gd name="connsiteY137" fmla="*/ 3339 h 3962"/>
              <a:gd name="connsiteX138" fmla="*/ 12492 w 12653"/>
              <a:gd name="connsiteY138" fmla="*/ 3339 h 3962"/>
              <a:gd name="connsiteX139" fmla="*/ 12492 w 12653"/>
              <a:gd name="connsiteY139" fmla="*/ 3259 h 3962"/>
              <a:gd name="connsiteX140" fmla="*/ 12492 w 12653"/>
              <a:gd name="connsiteY140" fmla="*/ 3201 h 3962"/>
              <a:gd name="connsiteX141" fmla="*/ 12552 w 12653"/>
              <a:gd name="connsiteY141" fmla="*/ 3201 h 3962"/>
              <a:gd name="connsiteX142" fmla="*/ 12552 w 12653"/>
              <a:gd name="connsiteY142" fmla="*/ 3259 h 3962"/>
              <a:gd name="connsiteX143" fmla="*/ 12492 w 12653"/>
              <a:gd name="connsiteY143" fmla="*/ 3259 h 3962"/>
              <a:gd name="connsiteX144" fmla="*/ 12487 w 12653"/>
              <a:gd name="connsiteY144" fmla="*/ 3084 h 3962"/>
              <a:gd name="connsiteX145" fmla="*/ 12487 w 12653"/>
              <a:gd name="connsiteY145" fmla="*/ 3021 h 3962"/>
              <a:gd name="connsiteX146" fmla="*/ 12552 w 12653"/>
              <a:gd name="connsiteY146" fmla="*/ 3021 h 3962"/>
              <a:gd name="connsiteX147" fmla="*/ 12552 w 12653"/>
              <a:gd name="connsiteY147" fmla="*/ 3084 h 3962"/>
              <a:gd name="connsiteX148" fmla="*/ 12487 w 12653"/>
              <a:gd name="connsiteY148" fmla="*/ 3084 h 3962"/>
              <a:gd name="connsiteX149" fmla="*/ 12552 w 12653"/>
              <a:gd name="connsiteY149" fmla="*/ 3106 h 3962"/>
              <a:gd name="connsiteX150" fmla="*/ 12552 w 12653"/>
              <a:gd name="connsiteY150" fmla="*/ 3177 h 3962"/>
              <a:gd name="connsiteX151" fmla="*/ 12487 w 12653"/>
              <a:gd name="connsiteY151" fmla="*/ 3177 h 3962"/>
              <a:gd name="connsiteX152" fmla="*/ 12487 w 12653"/>
              <a:gd name="connsiteY152" fmla="*/ 3106 h 3962"/>
              <a:gd name="connsiteX153" fmla="*/ 12552 w 12653"/>
              <a:gd name="connsiteY153" fmla="*/ 3106 h 3962"/>
              <a:gd name="connsiteX154" fmla="*/ 12470 w 12653"/>
              <a:gd name="connsiteY154" fmla="*/ 3196 h 3962"/>
              <a:gd name="connsiteX155" fmla="*/ 12470 w 12653"/>
              <a:gd name="connsiteY155" fmla="*/ 3259 h 3962"/>
              <a:gd name="connsiteX156" fmla="*/ 12414 w 12653"/>
              <a:gd name="connsiteY156" fmla="*/ 3259 h 3962"/>
              <a:gd name="connsiteX157" fmla="*/ 12414 w 12653"/>
              <a:gd name="connsiteY157" fmla="*/ 3196 h 3962"/>
              <a:gd name="connsiteX158" fmla="*/ 12470 w 12653"/>
              <a:gd name="connsiteY158" fmla="*/ 3196 h 3962"/>
              <a:gd name="connsiteX159" fmla="*/ 12470 w 12653"/>
              <a:gd name="connsiteY159" fmla="*/ 3106 h 3962"/>
              <a:gd name="connsiteX160" fmla="*/ 12470 w 12653"/>
              <a:gd name="connsiteY160" fmla="*/ 3177 h 3962"/>
              <a:gd name="connsiteX161" fmla="*/ 12414 w 12653"/>
              <a:gd name="connsiteY161" fmla="*/ 3177 h 3962"/>
              <a:gd name="connsiteX162" fmla="*/ 12414 w 12653"/>
              <a:gd name="connsiteY162" fmla="*/ 3106 h 3962"/>
              <a:gd name="connsiteX163" fmla="*/ 12470 w 12653"/>
              <a:gd name="connsiteY163" fmla="*/ 3106 h 3962"/>
              <a:gd name="connsiteX164" fmla="*/ 12092 w 12653"/>
              <a:gd name="connsiteY164" fmla="*/ 3324 h 3962"/>
              <a:gd name="connsiteX165" fmla="*/ 12092 w 12653"/>
              <a:gd name="connsiteY165" fmla="*/ 3283 h 3962"/>
              <a:gd name="connsiteX166" fmla="*/ 12133 w 12653"/>
              <a:gd name="connsiteY166" fmla="*/ 3283 h 3962"/>
              <a:gd name="connsiteX167" fmla="*/ 12133 w 12653"/>
              <a:gd name="connsiteY167" fmla="*/ 3324 h 3962"/>
              <a:gd name="connsiteX168" fmla="*/ 12092 w 12653"/>
              <a:gd name="connsiteY168" fmla="*/ 3324 h 3962"/>
              <a:gd name="connsiteX169" fmla="*/ 240 w 12653"/>
              <a:gd name="connsiteY169" fmla="*/ 3196 h 3962"/>
              <a:gd name="connsiteX170" fmla="*/ 240 w 12653"/>
              <a:gd name="connsiteY170" fmla="*/ 3259 h 3962"/>
              <a:gd name="connsiteX171" fmla="*/ 184 w 12653"/>
              <a:gd name="connsiteY171" fmla="*/ 3259 h 3962"/>
              <a:gd name="connsiteX172" fmla="*/ 184 w 12653"/>
              <a:gd name="connsiteY172" fmla="*/ 3196 h 3962"/>
              <a:gd name="connsiteX173" fmla="*/ 240 w 12653"/>
              <a:gd name="connsiteY173" fmla="*/ 3196 h 3962"/>
              <a:gd name="connsiteX174" fmla="*/ 240 w 12653"/>
              <a:gd name="connsiteY174" fmla="*/ 3106 h 3962"/>
              <a:gd name="connsiteX175" fmla="*/ 240 w 12653"/>
              <a:gd name="connsiteY175" fmla="*/ 3177 h 3962"/>
              <a:gd name="connsiteX176" fmla="*/ 184 w 12653"/>
              <a:gd name="connsiteY176" fmla="*/ 3177 h 3962"/>
              <a:gd name="connsiteX177" fmla="*/ 184 w 12653"/>
              <a:gd name="connsiteY177" fmla="*/ 3106 h 3962"/>
              <a:gd name="connsiteX178" fmla="*/ 240 w 12653"/>
              <a:gd name="connsiteY178" fmla="*/ 3106 h 3962"/>
              <a:gd name="connsiteX179" fmla="*/ 102 w 12653"/>
              <a:gd name="connsiteY179" fmla="*/ 3084 h 3962"/>
              <a:gd name="connsiteX180" fmla="*/ 102 w 12653"/>
              <a:gd name="connsiteY180" fmla="*/ 3021 h 3962"/>
              <a:gd name="connsiteX181" fmla="*/ 166 w 12653"/>
              <a:gd name="connsiteY181" fmla="*/ 3021 h 3962"/>
              <a:gd name="connsiteX182" fmla="*/ 166 w 12653"/>
              <a:gd name="connsiteY182" fmla="*/ 3084 h 3962"/>
              <a:gd name="connsiteX183" fmla="*/ 102 w 12653"/>
              <a:gd name="connsiteY183" fmla="*/ 3084 h 3962"/>
              <a:gd name="connsiteX184" fmla="*/ 102 w 12653"/>
              <a:gd name="connsiteY184" fmla="*/ 3177 h 3962"/>
              <a:gd name="connsiteX185" fmla="*/ 102 w 12653"/>
              <a:gd name="connsiteY185" fmla="*/ 3106 h 3962"/>
              <a:gd name="connsiteX186" fmla="*/ 166 w 12653"/>
              <a:gd name="connsiteY186" fmla="*/ 3106 h 3962"/>
              <a:gd name="connsiteX187" fmla="*/ 166 w 12653"/>
              <a:gd name="connsiteY187" fmla="*/ 3177 h 3962"/>
              <a:gd name="connsiteX188" fmla="*/ 102 w 12653"/>
              <a:gd name="connsiteY188" fmla="*/ 3177 h 3962"/>
              <a:gd name="connsiteX189" fmla="*/ 102 w 12653"/>
              <a:gd name="connsiteY189" fmla="*/ 3259 h 3962"/>
              <a:gd name="connsiteX190" fmla="*/ 102 w 12653"/>
              <a:gd name="connsiteY190" fmla="*/ 3201 h 3962"/>
              <a:gd name="connsiteX191" fmla="*/ 162 w 12653"/>
              <a:gd name="connsiteY191" fmla="*/ 3201 h 3962"/>
              <a:gd name="connsiteX192" fmla="*/ 162 w 12653"/>
              <a:gd name="connsiteY192" fmla="*/ 3259 h 3962"/>
              <a:gd name="connsiteX193" fmla="*/ 102 w 12653"/>
              <a:gd name="connsiteY193" fmla="*/ 3259 h 3962"/>
              <a:gd name="connsiteX194" fmla="*/ 162 w 12653"/>
              <a:gd name="connsiteY194" fmla="*/ 3278 h 3962"/>
              <a:gd name="connsiteX195" fmla="*/ 162 w 12653"/>
              <a:gd name="connsiteY195" fmla="*/ 3339 h 3962"/>
              <a:gd name="connsiteX196" fmla="*/ 24 w 12653"/>
              <a:gd name="connsiteY196" fmla="*/ 3339 h 3962"/>
              <a:gd name="connsiteX197" fmla="*/ 24 w 12653"/>
              <a:gd name="connsiteY197" fmla="*/ 3201 h 3962"/>
              <a:gd name="connsiteX198" fmla="*/ 82 w 12653"/>
              <a:gd name="connsiteY198" fmla="*/ 3201 h 3962"/>
              <a:gd name="connsiteX199" fmla="*/ 82 w 12653"/>
              <a:gd name="connsiteY199" fmla="*/ 3278 h 3962"/>
              <a:gd name="connsiteX200" fmla="*/ 162 w 12653"/>
              <a:gd name="connsiteY200" fmla="*/ 3278 h 3962"/>
              <a:gd name="connsiteX201" fmla="*/ 80 w 12653"/>
              <a:gd name="connsiteY201" fmla="*/ 536 h 3962"/>
              <a:gd name="connsiteX202" fmla="*/ 80 w 12653"/>
              <a:gd name="connsiteY202" fmla="*/ 575 h 3962"/>
              <a:gd name="connsiteX203" fmla="*/ 39 w 12653"/>
              <a:gd name="connsiteY203" fmla="*/ 575 h 3962"/>
              <a:gd name="connsiteX204" fmla="*/ 39 w 12653"/>
              <a:gd name="connsiteY204" fmla="*/ 536 h 3962"/>
              <a:gd name="connsiteX205" fmla="*/ 80 w 12653"/>
              <a:gd name="connsiteY205" fmla="*/ 536 h 3962"/>
              <a:gd name="connsiteX206" fmla="*/ 162 w 12653"/>
              <a:gd name="connsiteY206" fmla="*/ 22 h 3962"/>
              <a:gd name="connsiteX207" fmla="*/ 162 w 12653"/>
              <a:gd name="connsiteY207" fmla="*/ 82 h 3962"/>
              <a:gd name="connsiteX208" fmla="*/ 82 w 12653"/>
              <a:gd name="connsiteY208" fmla="*/ 82 h 3962"/>
              <a:gd name="connsiteX209" fmla="*/ 82 w 12653"/>
              <a:gd name="connsiteY209" fmla="*/ 160 h 3962"/>
              <a:gd name="connsiteX210" fmla="*/ 24 w 12653"/>
              <a:gd name="connsiteY210" fmla="*/ 160 h 3962"/>
              <a:gd name="connsiteX211" fmla="*/ 24 w 12653"/>
              <a:gd name="connsiteY211" fmla="*/ 22 h 3962"/>
              <a:gd name="connsiteX212" fmla="*/ 162 w 12653"/>
              <a:gd name="connsiteY212" fmla="*/ 22 h 3962"/>
              <a:gd name="connsiteX213" fmla="*/ 162 w 12653"/>
              <a:gd name="connsiteY213" fmla="*/ 102 h 3962"/>
              <a:gd name="connsiteX214" fmla="*/ 162 w 12653"/>
              <a:gd name="connsiteY214" fmla="*/ 160 h 3962"/>
              <a:gd name="connsiteX215" fmla="*/ 102 w 12653"/>
              <a:gd name="connsiteY215" fmla="*/ 160 h 3962"/>
              <a:gd name="connsiteX216" fmla="*/ 102 w 12653"/>
              <a:gd name="connsiteY216" fmla="*/ 102 h 3962"/>
              <a:gd name="connsiteX217" fmla="*/ 162 w 12653"/>
              <a:gd name="connsiteY217" fmla="*/ 102 h 3962"/>
              <a:gd name="connsiteX218" fmla="*/ 166 w 12653"/>
              <a:gd name="connsiteY218" fmla="*/ 277 h 3962"/>
              <a:gd name="connsiteX219" fmla="*/ 166 w 12653"/>
              <a:gd name="connsiteY219" fmla="*/ 339 h 3962"/>
              <a:gd name="connsiteX220" fmla="*/ 102 w 12653"/>
              <a:gd name="connsiteY220" fmla="*/ 339 h 3962"/>
              <a:gd name="connsiteX221" fmla="*/ 102 w 12653"/>
              <a:gd name="connsiteY221" fmla="*/ 277 h 3962"/>
              <a:gd name="connsiteX222" fmla="*/ 166 w 12653"/>
              <a:gd name="connsiteY222" fmla="*/ 277 h 3962"/>
              <a:gd name="connsiteX223" fmla="*/ 102 w 12653"/>
              <a:gd name="connsiteY223" fmla="*/ 255 h 3962"/>
              <a:gd name="connsiteX224" fmla="*/ 102 w 12653"/>
              <a:gd name="connsiteY224" fmla="*/ 184 h 3962"/>
              <a:gd name="connsiteX225" fmla="*/ 166 w 12653"/>
              <a:gd name="connsiteY225" fmla="*/ 184 h 3962"/>
              <a:gd name="connsiteX226" fmla="*/ 166 w 12653"/>
              <a:gd name="connsiteY226" fmla="*/ 255 h 3962"/>
              <a:gd name="connsiteX227" fmla="*/ 102 w 12653"/>
              <a:gd name="connsiteY227" fmla="*/ 255 h 3962"/>
              <a:gd name="connsiteX228" fmla="*/ 184 w 12653"/>
              <a:gd name="connsiteY228" fmla="*/ 255 h 3962"/>
              <a:gd name="connsiteX229" fmla="*/ 184 w 12653"/>
              <a:gd name="connsiteY229" fmla="*/ 184 h 3962"/>
              <a:gd name="connsiteX230" fmla="*/ 240 w 12653"/>
              <a:gd name="connsiteY230" fmla="*/ 184 h 3962"/>
              <a:gd name="connsiteX231" fmla="*/ 240 w 12653"/>
              <a:gd name="connsiteY231" fmla="*/ 255 h 3962"/>
              <a:gd name="connsiteX232" fmla="*/ 184 w 12653"/>
              <a:gd name="connsiteY232" fmla="*/ 255 h 3962"/>
              <a:gd name="connsiteX233" fmla="*/ 184 w 12653"/>
              <a:gd name="connsiteY233" fmla="*/ 164 h 3962"/>
              <a:gd name="connsiteX234" fmla="*/ 184 w 12653"/>
              <a:gd name="connsiteY234" fmla="*/ 102 h 3962"/>
              <a:gd name="connsiteX235" fmla="*/ 240 w 12653"/>
              <a:gd name="connsiteY235" fmla="*/ 102 h 3962"/>
              <a:gd name="connsiteX236" fmla="*/ 240 w 12653"/>
              <a:gd name="connsiteY236" fmla="*/ 164 h 3962"/>
              <a:gd name="connsiteX237" fmla="*/ 184 w 12653"/>
              <a:gd name="connsiteY237" fmla="*/ 164 h 3962"/>
              <a:gd name="connsiteX238" fmla="*/ 561 w 12653"/>
              <a:gd name="connsiteY238" fmla="*/ 37 h 3962"/>
              <a:gd name="connsiteX239" fmla="*/ 561 w 12653"/>
              <a:gd name="connsiteY239" fmla="*/ 78 h 3962"/>
              <a:gd name="connsiteX240" fmla="*/ 520 w 12653"/>
              <a:gd name="connsiteY240" fmla="*/ 78 h 3962"/>
              <a:gd name="connsiteX241" fmla="*/ 520 w 12653"/>
              <a:gd name="connsiteY241" fmla="*/ 37 h 3962"/>
              <a:gd name="connsiteX242" fmla="*/ 561 w 12653"/>
              <a:gd name="connsiteY242" fmla="*/ 37 h 3962"/>
              <a:gd name="connsiteX243" fmla="*/ 12414 w 12653"/>
              <a:gd name="connsiteY243" fmla="*/ 164 h 3962"/>
              <a:gd name="connsiteX244" fmla="*/ 12414 w 12653"/>
              <a:gd name="connsiteY244" fmla="*/ 102 h 3962"/>
              <a:gd name="connsiteX245" fmla="*/ 12470 w 12653"/>
              <a:gd name="connsiteY245" fmla="*/ 102 h 3962"/>
              <a:gd name="connsiteX246" fmla="*/ 12470 w 12653"/>
              <a:gd name="connsiteY246" fmla="*/ 164 h 3962"/>
              <a:gd name="connsiteX247" fmla="*/ 12414 w 12653"/>
              <a:gd name="connsiteY247" fmla="*/ 164 h 3962"/>
              <a:gd name="connsiteX248" fmla="*/ 12414 w 12653"/>
              <a:gd name="connsiteY248" fmla="*/ 255 h 3962"/>
              <a:gd name="connsiteX249" fmla="*/ 12414 w 12653"/>
              <a:gd name="connsiteY249" fmla="*/ 184 h 3962"/>
              <a:gd name="connsiteX250" fmla="*/ 12470 w 12653"/>
              <a:gd name="connsiteY250" fmla="*/ 184 h 3962"/>
              <a:gd name="connsiteX251" fmla="*/ 12470 w 12653"/>
              <a:gd name="connsiteY251" fmla="*/ 255 h 3962"/>
              <a:gd name="connsiteX252" fmla="*/ 12414 w 12653"/>
              <a:gd name="connsiteY252" fmla="*/ 255 h 3962"/>
              <a:gd name="connsiteX253" fmla="*/ 12552 w 12653"/>
              <a:gd name="connsiteY253" fmla="*/ 596 h 3962"/>
              <a:gd name="connsiteX254" fmla="*/ 12552 w 12653"/>
              <a:gd name="connsiteY254" fmla="*/ 674 h 3962"/>
              <a:gd name="connsiteX255" fmla="*/ 12612 w 12653"/>
              <a:gd name="connsiteY255" fmla="*/ 674 h 3962"/>
              <a:gd name="connsiteX256" fmla="*/ 12612 w 12653"/>
              <a:gd name="connsiteY256" fmla="*/ 2687 h 3962"/>
              <a:gd name="connsiteX257" fmla="*/ 12552 w 12653"/>
              <a:gd name="connsiteY257" fmla="*/ 2687 h 3962"/>
              <a:gd name="connsiteX258" fmla="*/ 12552 w 12653"/>
              <a:gd name="connsiteY258" fmla="*/ 2765 h 3962"/>
              <a:gd name="connsiteX259" fmla="*/ 12500 w 12653"/>
              <a:gd name="connsiteY259" fmla="*/ 2765 h 3962"/>
              <a:gd name="connsiteX260" fmla="*/ 12500 w 12653"/>
              <a:gd name="connsiteY260" fmla="*/ 2916 h 3962"/>
              <a:gd name="connsiteX261" fmla="*/ 12628 w 12653"/>
              <a:gd name="connsiteY261" fmla="*/ 2916 h 3962"/>
              <a:gd name="connsiteX262" fmla="*/ 12628 w 12653"/>
              <a:gd name="connsiteY262" fmla="*/ 3084 h 3962"/>
              <a:gd name="connsiteX263" fmla="*/ 12571 w 12653"/>
              <a:gd name="connsiteY263" fmla="*/ 3084 h 3962"/>
              <a:gd name="connsiteX264" fmla="*/ 12571 w 12653"/>
              <a:gd name="connsiteY264" fmla="*/ 3002 h 3962"/>
              <a:gd name="connsiteX265" fmla="*/ 12470 w 12653"/>
              <a:gd name="connsiteY265" fmla="*/ 3002 h 3962"/>
              <a:gd name="connsiteX266" fmla="*/ 12470 w 12653"/>
              <a:gd name="connsiteY266" fmla="*/ 3084 h 3962"/>
              <a:gd name="connsiteX267" fmla="*/ 12392 w 12653"/>
              <a:gd name="connsiteY267" fmla="*/ 3084 h 3962"/>
              <a:gd name="connsiteX268" fmla="*/ 12392 w 12653"/>
              <a:gd name="connsiteY268" fmla="*/ 3177 h 3962"/>
              <a:gd name="connsiteX269" fmla="*/ 12300 w 12653"/>
              <a:gd name="connsiteY269" fmla="*/ 3177 h 3962"/>
              <a:gd name="connsiteX270" fmla="*/ 12300 w 12653"/>
              <a:gd name="connsiteY270" fmla="*/ 3278 h 3962"/>
              <a:gd name="connsiteX271" fmla="*/ 12392 w 12653"/>
              <a:gd name="connsiteY271" fmla="*/ 3278 h 3962"/>
              <a:gd name="connsiteX272" fmla="*/ 12392 w 12653"/>
              <a:gd name="connsiteY272" fmla="*/ 3337 h 3962"/>
              <a:gd name="connsiteX273" fmla="*/ 12224 w 12653"/>
              <a:gd name="connsiteY273" fmla="*/ 3337 h 3962"/>
              <a:gd name="connsiteX274" fmla="*/ 12224 w 12653"/>
              <a:gd name="connsiteY274" fmla="*/ 3209 h 3962"/>
              <a:gd name="connsiteX275" fmla="*/ 12071 w 12653"/>
              <a:gd name="connsiteY275" fmla="*/ 3209 h 3962"/>
              <a:gd name="connsiteX276" fmla="*/ 12071 w 12653"/>
              <a:gd name="connsiteY276" fmla="*/ 3261 h 3962"/>
              <a:gd name="connsiteX277" fmla="*/ 11995 w 12653"/>
              <a:gd name="connsiteY277" fmla="*/ 3261 h 3962"/>
              <a:gd name="connsiteX278" fmla="*/ 11995 w 12653"/>
              <a:gd name="connsiteY278" fmla="*/ 3322 h 3962"/>
              <a:gd name="connsiteX279" fmla="*/ 658 w 12653"/>
              <a:gd name="connsiteY279" fmla="*/ 3322 h 3962"/>
              <a:gd name="connsiteX280" fmla="*/ 658 w 12653"/>
              <a:gd name="connsiteY280" fmla="*/ 3261 h 3962"/>
              <a:gd name="connsiteX281" fmla="*/ 583 w 12653"/>
              <a:gd name="connsiteY281" fmla="*/ 3261 h 3962"/>
              <a:gd name="connsiteX282" fmla="*/ 583 w 12653"/>
              <a:gd name="connsiteY282" fmla="*/ 3209 h 3962"/>
              <a:gd name="connsiteX283" fmla="*/ 430 w 12653"/>
              <a:gd name="connsiteY283" fmla="*/ 3209 h 3962"/>
              <a:gd name="connsiteX284" fmla="*/ 430 w 12653"/>
              <a:gd name="connsiteY284" fmla="*/ 3337 h 3962"/>
              <a:gd name="connsiteX285" fmla="*/ 261 w 12653"/>
              <a:gd name="connsiteY285" fmla="*/ 3337 h 3962"/>
              <a:gd name="connsiteX286" fmla="*/ 261 w 12653"/>
              <a:gd name="connsiteY286" fmla="*/ 3278 h 3962"/>
              <a:gd name="connsiteX287" fmla="*/ 354 w 12653"/>
              <a:gd name="connsiteY287" fmla="*/ 3278 h 3962"/>
              <a:gd name="connsiteX288" fmla="*/ 354 w 12653"/>
              <a:gd name="connsiteY288" fmla="*/ 3177 h 3962"/>
              <a:gd name="connsiteX289" fmla="*/ 261 w 12653"/>
              <a:gd name="connsiteY289" fmla="*/ 3177 h 3962"/>
              <a:gd name="connsiteX290" fmla="*/ 261 w 12653"/>
              <a:gd name="connsiteY290" fmla="*/ 3084 h 3962"/>
              <a:gd name="connsiteX291" fmla="*/ 184 w 12653"/>
              <a:gd name="connsiteY291" fmla="*/ 3084 h 3962"/>
              <a:gd name="connsiteX292" fmla="*/ 184 w 12653"/>
              <a:gd name="connsiteY292" fmla="*/ 3002 h 3962"/>
              <a:gd name="connsiteX293" fmla="*/ 82 w 12653"/>
              <a:gd name="connsiteY293" fmla="*/ 3002 h 3962"/>
              <a:gd name="connsiteX294" fmla="*/ 82 w 12653"/>
              <a:gd name="connsiteY294" fmla="*/ 3084 h 3962"/>
              <a:gd name="connsiteX295" fmla="*/ 26 w 12653"/>
              <a:gd name="connsiteY295" fmla="*/ 3084 h 3962"/>
              <a:gd name="connsiteX296" fmla="*/ 26 w 12653"/>
              <a:gd name="connsiteY296" fmla="*/ 3619 h 3962"/>
              <a:gd name="connsiteX297" fmla="*/ 153 w 12653"/>
              <a:gd name="connsiteY297" fmla="*/ 3619 h 3962"/>
              <a:gd name="connsiteX298" fmla="*/ 153 w 12653"/>
              <a:gd name="connsiteY298" fmla="*/ 3468 h 3962"/>
              <a:gd name="connsiteX299" fmla="*/ 102 w 12653"/>
              <a:gd name="connsiteY299" fmla="*/ 3468 h 3962"/>
              <a:gd name="connsiteX300" fmla="*/ 102 w 12653"/>
              <a:gd name="connsiteY300" fmla="*/ 3390 h 3962"/>
              <a:gd name="connsiteX301" fmla="*/ 41 w 12653"/>
              <a:gd name="connsiteY301" fmla="*/ 3390 h 3962"/>
              <a:gd name="connsiteX302" fmla="*/ 41 w 12653"/>
              <a:gd name="connsiteY302" fmla="*/ 674 h 3962"/>
              <a:gd name="connsiteX303" fmla="*/ 102 w 12653"/>
              <a:gd name="connsiteY303" fmla="*/ 674 h 3962"/>
              <a:gd name="connsiteX304" fmla="*/ 102 w 12653"/>
              <a:gd name="connsiteY304" fmla="*/ 596 h 3962"/>
              <a:gd name="connsiteX305" fmla="*/ 153 w 12653"/>
              <a:gd name="connsiteY305" fmla="*/ 596 h 3962"/>
              <a:gd name="connsiteX306" fmla="*/ 153 w 12653"/>
              <a:gd name="connsiteY306" fmla="*/ 445 h 3962"/>
              <a:gd name="connsiteX307" fmla="*/ 26 w 12653"/>
              <a:gd name="connsiteY307" fmla="*/ 445 h 3962"/>
              <a:gd name="connsiteX308" fmla="*/ 26 w 12653"/>
              <a:gd name="connsiteY308" fmla="*/ 277 h 3962"/>
              <a:gd name="connsiteX309" fmla="*/ 82 w 12653"/>
              <a:gd name="connsiteY309" fmla="*/ 277 h 3962"/>
              <a:gd name="connsiteX310" fmla="*/ 82 w 12653"/>
              <a:gd name="connsiteY310" fmla="*/ 359 h 3962"/>
              <a:gd name="connsiteX311" fmla="*/ 184 w 12653"/>
              <a:gd name="connsiteY311" fmla="*/ 359 h 3962"/>
              <a:gd name="connsiteX312" fmla="*/ 184 w 12653"/>
              <a:gd name="connsiteY312" fmla="*/ 277 h 3962"/>
              <a:gd name="connsiteX313" fmla="*/ 261 w 12653"/>
              <a:gd name="connsiteY313" fmla="*/ 277 h 3962"/>
              <a:gd name="connsiteX314" fmla="*/ 261 w 12653"/>
              <a:gd name="connsiteY314" fmla="*/ 184 h 3962"/>
              <a:gd name="connsiteX315" fmla="*/ 354 w 12653"/>
              <a:gd name="connsiteY315" fmla="*/ 184 h 3962"/>
              <a:gd name="connsiteX316" fmla="*/ 354 w 12653"/>
              <a:gd name="connsiteY316" fmla="*/ 82 h 3962"/>
              <a:gd name="connsiteX317" fmla="*/ 261 w 12653"/>
              <a:gd name="connsiteY317" fmla="*/ 82 h 3962"/>
              <a:gd name="connsiteX318" fmla="*/ 261 w 12653"/>
              <a:gd name="connsiteY318" fmla="*/ 24 h 3962"/>
              <a:gd name="connsiteX319" fmla="*/ 430 w 12653"/>
              <a:gd name="connsiteY319" fmla="*/ 24 h 3962"/>
              <a:gd name="connsiteX320" fmla="*/ 430 w 12653"/>
              <a:gd name="connsiteY320" fmla="*/ 151 h 3962"/>
              <a:gd name="connsiteX321" fmla="*/ 583 w 12653"/>
              <a:gd name="connsiteY321" fmla="*/ 151 h 3962"/>
              <a:gd name="connsiteX322" fmla="*/ 583 w 12653"/>
              <a:gd name="connsiteY322" fmla="*/ 100 h 3962"/>
              <a:gd name="connsiteX323" fmla="*/ 658 w 12653"/>
              <a:gd name="connsiteY323" fmla="*/ 100 h 3962"/>
              <a:gd name="connsiteX324" fmla="*/ 658 w 12653"/>
              <a:gd name="connsiteY324" fmla="*/ 39 h 3962"/>
              <a:gd name="connsiteX325" fmla="*/ 11995 w 12653"/>
              <a:gd name="connsiteY325" fmla="*/ 39 h 3962"/>
              <a:gd name="connsiteX326" fmla="*/ 11995 w 12653"/>
              <a:gd name="connsiteY326" fmla="*/ 100 h 3962"/>
              <a:gd name="connsiteX327" fmla="*/ 12071 w 12653"/>
              <a:gd name="connsiteY327" fmla="*/ 100 h 3962"/>
              <a:gd name="connsiteX328" fmla="*/ 12071 w 12653"/>
              <a:gd name="connsiteY328" fmla="*/ 151 h 3962"/>
              <a:gd name="connsiteX329" fmla="*/ 12224 w 12653"/>
              <a:gd name="connsiteY329" fmla="*/ 151 h 3962"/>
              <a:gd name="connsiteX330" fmla="*/ 12224 w 12653"/>
              <a:gd name="connsiteY330" fmla="*/ 24 h 3962"/>
              <a:gd name="connsiteX331" fmla="*/ 12392 w 12653"/>
              <a:gd name="connsiteY331" fmla="*/ 24 h 3962"/>
              <a:gd name="connsiteX332" fmla="*/ 12392 w 12653"/>
              <a:gd name="connsiteY332" fmla="*/ 82 h 3962"/>
              <a:gd name="connsiteX333" fmla="*/ 12300 w 12653"/>
              <a:gd name="connsiteY333" fmla="*/ 82 h 3962"/>
              <a:gd name="connsiteX334" fmla="*/ 12300 w 12653"/>
              <a:gd name="connsiteY334" fmla="*/ 184 h 3962"/>
              <a:gd name="connsiteX335" fmla="*/ 12392 w 12653"/>
              <a:gd name="connsiteY335" fmla="*/ 184 h 3962"/>
              <a:gd name="connsiteX336" fmla="*/ 12392 w 12653"/>
              <a:gd name="connsiteY336" fmla="*/ 277 h 3962"/>
              <a:gd name="connsiteX337" fmla="*/ 12470 w 12653"/>
              <a:gd name="connsiteY337" fmla="*/ 277 h 3962"/>
              <a:gd name="connsiteX338" fmla="*/ 12470 w 12653"/>
              <a:gd name="connsiteY338" fmla="*/ 359 h 3962"/>
              <a:gd name="connsiteX339" fmla="*/ 12571 w 12653"/>
              <a:gd name="connsiteY339" fmla="*/ 359 h 3962"/>
              <a:gd name="connsiteX340" fmla="*/ 12571 w 12653"/>
              <a:gd name="connsiteY340" fmla="*/ 277 h 3962"/>
              <a:gd name="connsiteX341" fmla="*/ 12628 w 12653"/>
              <a:gd name="connsiteY341" fmla="*/ 277 h 3962"/>
              <a:gd name="connsiteX342" fmla="*/ 12628 w 12653"/>
              <a:gd name="connsiteY342" fmla="*/ 445 h 3962"/>
              <a:gd name="connsiteX343" fmla="*/ 12500 w 12653"/>
              <a:gd name="connsiteY343" fmla="*/ 445 h 3962"/>
              <a:gd name="connsiteX344" fmla="*/ 12500 w 12653"/>
              <a:gd name="connsiteY344" fmla="*/ 596 h 3962"/>
              <a:gd name="connsiteX345" fmla="*/ 12552 w 12653"/>
              <a:gd name="connsiteY345" fmla="*/ 596 h 3962"/>
              <a:gd name="connsiteX346" fmla="*/ 261 w 12653"/>
              <a:gd name="connsiteY346" fmla="*/ 3962 h 3962"/>
              <a:gd name="connsiteX347" fmla="*/ 261 w 12653"/>
              <a:gd name="connsiteY347" fmla="*/ 3899 h 3962"/>
              <a:gd name="connsiteX348" fmla="*/ 335 w 12653"/>
              <a:gd name="connsiteY348" fmla="*/ 3899 h 3962"/>
              <a:gd name="connsiteX349" fmla="*/ 335 w 12653"/>
              <a:gd name="connsiteY349" fmla="*/ 3962 h 3962"/>
              <a:gd name="connsiteX350" fmla="*/ 261 w 12653"/>
              <a:gd name="connsiteY350" fmla="*/ 3962 h 3962"/>
              <a:gd name="connsiteX351" fmla="*/ 261 w 12653"/>
              <a:gd name="connsiteY351" fmla="*/ 102 h 3962"/>
              <a:gd name="connsiteX352" fmla="*/ 335 w 12653"/>
              <a:gd name="connsiteY352" fmla="*/ 102 h 3962"/>
              <a:gd name="connsiteX353" fmla="*/ 335 w 12653"/>
              <a:gd name="connsiteY353" fmla="*/ 164 h 3962"/>
              <a:gd name="connsiteX354" fmla="*/ 261 w 12653"/>
              <a:gd name="connsiteY354" fmla="*/ 164 h 3962"/>
              <a:gd name="connsiteX355" fmla="*/ 261 w 12653"/>
              <a:gd name="connsiteY355" fmla="*/ 102 h 3962"/>
              <a:gd name="connsiteX356" fmla="*/ 12392 w 12653"/>
              <a:gd name="connsiteY356" fmla="*/ 102 h 3962"/>
              <a:gd name="connsiteX357" fmla="*/ 12392 w 12653"/>
              <a:gd name="connsiteY357" fmla="*/ 164 h 3962"/>
              <a:gd name="connsiteX358" fmla="*/ 12319 w 12653"/>
              <a:gd name="connsiteY358" fmla="*/ 164 h 3962"/>
              <a:gd name="connsiteX359" fmla="*/ 12319 w 12653"/>
              <a:gd name="connsiteY359" fmla="*/ 102 h 3962"/>
              <a:gd name="connsiteX360" fmla="*/ 12392 w 12653"/>
              <a:gd name="connsiteY360" fmla="*/ 102 h 3962"/>
              <a:gd name="connsiteX361" fmla="*/ 12392 w 12653"/>
              <a:gd name="connsiteY361" fmla="*/ 3899 h 3962"/>
              <a:gd name="connsiteX362" fmla="*/ 12392 w 12653"/>
              <a:gd name="connsiteY362" fmla="*/ 3962 h 3962"/>
              <a:gd name="connsiteX363" fmla="*/ 12319 w 12653"/>
              <a:gd name="connsiteY363" fmla="*/ 3962 h 3962"/>
              <a:gd name="connsiteX364" fmla="*/ 12319 w 12653"/>
              <a:gd name="connsiteY364" fmla="*/ 3899 h 3962"/>
              <a:gd name="connsiteX365" fmla="*/ 12392 w 12653"/>
              <a:gd name="connsiteY365" fmla="*/ 3899 h 3962"/>
              <a:gd name="connsiteX366" fmla="*/ 12552 w 12653"/>
              <a:gd name="connsiteY366" fmla="*/ 277 h 3962"/>
              <a:gd name="connsiteX367" fmla="*/ 12552 w 12653"/>
              <a:gd name="connsiteY367" fmla="*/ 339 h 3962"/>
              <a:gd name="connsiteX368" fmla="*/ 12487 w 12653"/>
              <a:gd name="connsiteY368" fmla="*/ 339 h 3962"/>
              <a:gd name="connsiteX369" fmla="*/ 12487 w 12653"/>
              <a:gd name="connsiteY369" fmla="*/ 277 h 3962"/>
              <a:gd name="connsiteX370" fmla="*/ 12552 w 12653"/>
              <a:gd name="connsiteY370" fmla="*/ 277 h 3962"/>
              <a:gd name="connsiteX371" fmla="*/ 12552 w 12653"/>
              <a:gd name="connsiteY371" fmla="*/ 184 h 3962"/>
              <a:gd name="connsiteX372" fmla="*/ 12552 w 12653"/>
              <a:gd name="connsiteY372" fmla="*/ 255 h 3962"/>
              <a:gd name="connsiteX373" fmla="*/ 12487 w 12653"/>
              <a:gd name="connsiteY373" fmla="*/ 255 h 3962"/>
              <a:gd name="connsiteX374" fmla="*/ 12487 w 12653"/>
              <a:gd name="connsiteY374" fmla="*/ 184 h 3962"/>
              <a:gd name="connsiteX375" fmla="*/ 12552 w 12653"/>
              <a:gd name="connsiteY375" fmla="*/ 184 h 3962"/>
              <a:gd name="connsiteX376" fmla="*/ 12552 w 12653"/>
              <a:gd name="connsiteY376" fmla="*/ 102 h 3962"/>
              <a:gd name="connsiteX377" fmla="*/ 12552 w 12653"/>
              <a:gd name="connsiteY377" fmla="*/ 160 h 3962"/>
              <a:gd name="connsiteX378" fmla="*/ 12492 w 12653"/>
              <a:gd name="connsiteY378" fmla="*/ 160 h 3962"/>
              <a:gd name="connsiteX379" fmla="*/ 12492 w 12653"/>
              <a:gd name="connsiteY379" fmla="*/ 102 h 3962"/>
              <a:gd name="connsiteX380" fmla="*/ 12552 w 12653"/>
              <a:gd name="connsiteY380" fmla="*/ 102 h 3962"/>
              <a:gd name="connsiteX381" fmla="*/ 12492 w 12653"/>
              <a:gd name="connsiteY381" fmla="*/ 82 h 3962"/>
              <a:gd name="connsiteX382" fmla="*/ 12492 w 12653"/>
              <a:gd name="connsiteY382" fmla="*/ 22 h 3962"/>
              <a:gd name="connsiteX383" fmla="*/ 12630 w 12653"/>
              <a:gd name="connsiteY383" fmla="*/ 22 h 3962"/>
              <a:gd name="connsiteX384" fmla="*/ 12630 w 12653"/>
              <a:gd name="connsiteY384" fmla="*/ 160 h 3962"/>
              <a:gd name="connsiteX385" fmla="*/ 12571 w 12653"/>
              <a:gd name="connsiteY385" fmla="*/ 160 h 3962"/>
              <a:gd name="connsiteX386" fmla="*/ 12571 w 12653"/>
              <a:gd name="connsiteY386" fmla="*/ 82 h 3962"/>
              <a:gd name="connsiteX387" fmla="*/ 12492 w 12653"/>
              <a:gd name="connsiteY387" fmla="*/ 82 h 3962"/>
              <a:gd name="connsiteX388" fmla="*/ 80 w 12653"/>
              <a:gd name="connsiteY388" fmla="*/ 3489 h 3962"/>
              <a:gd name="connsiteX389" fmla="*/ 80 w 12653"/>
              <a:gd name="connsiteY389" fmla="*/ 3528 h 3962"/>
              <a:gd name="connsiteX390" fmla="*/ 39 w 12653"/>
              <a:gd name="connsiteY390" fmla="*/ 3528 h 3962"/>
              <a:gd name="connsiteX391" fmla="*/ 39 w 12653"/>
              <a:gd name="connsiteY391" fmla="*/ 3489 h 3962"/>
              <a:gd name="connsiteX392" fmla="*/ 80 w 12653"/>
              <a:gd name="connsiteY392" fmla="*/ 3489 h 3962"/>
              <a:gd name="connsiteX393" fmla="*/ 12574 w 12653"/>
              <a:gd name="connsiteY393" fmla="*/ 575 h 3962"/>
              <a:gd name="connsiteX394" fmla="*/ 12574 w 12653"/>
              <a:gd name="connsiteY394" fmla="*/ 536 h 3962"/>
              <a:gd name="connsiteX395" fmla="*/ 12615 w 12653"/>
              <a:gd name="connsiteY395" fmla="*/ 536 h 3962"/>
              <a:gd name="connsiteX396" fmla="*/ 12615 w 12653"/>
              <a:gd name="connsiteY396" fmla="*/ 575 h 3962"/>
              <a:gd name="connsiteX397" fmla="*/ 12574 w 12653"/>
              <a:gd name="connsiteY397" fmla="*/ 575 h 3962"/>
              <a:gd name="connsiteX0" fmla="*/ 12653 w 12653"/>
              <a:gd name="connsiteY0" fmla="*/ 182 h 3962"/>
              <a:gd name="connsiteX1" fmla="*/ 12653 w 12653"/>
              <a:gd name="connsiteY1" fmla="*/ 0 h 3962"/>
              <a:gd name="connsiteX2" fmla="*/ 12470 w 12653"/>
              <a:gd name="connsiteY2" fmla="*/ 0 h 3962"/>
              <a:gd name="connsiteX3" fmla="*/ 12470 w 12653"/>
              <a:gd name="connsiteY3" fmla="*/ 82 h 3962"/>
              <a:gd name="connsiteX4" fmla="*/ 12414 w 12653"/>
              <a:gd name="connsiteY4" fmla="*/ 82 h 3962"/>
              <a:gd name="connsiteX5" fmla="*/ 12414 w 12653"/>
              <a:gd name="connsiteY5" fmla="*/ 0 h 3962"/>
              <a:gd name="connsiteX6" fmla="*/ 12202 w 12653"/>
              <a:gd name="connsiteY6" fmla="*/ 0 h 3962"/>
              <a:gd name="connsiteX7" fmla="*/ 12202 w 12653"/>
              <a:gd name="connsiteY7" fmla="*/ 130 h 3962"/>
              <a:gd name="connsiteX8" fmla="*/ 12092 w 12653"/>
              <a:gd name="connsiteY8" fmla="*/ 130 h 3962"/>
              <a:gd name="connsiteX9" fmla="*/ 12092 w 12653"/>
              <a:gd name="connsiteY9" fmla="*/ 100 h 3962"/>
              <a:gd name="connsiteX10" fmla="*/ 12155 w 12653"/>
              <a:gd name="connsiteY10" fmla="*/ 100 h 3962"/>
              <a:gd name="connsiteX11" fmla="*/ 12155 w 12653"/>
              <a:gd name="connsiteY11" fmla="*/ 15 h 3962"/>
              <a:gd name="connsiteX12" fmla="*/ 12071 w 12653"/>
              <a:gd name="connsiteY12" fmla="*/ 15 h 3962"/>
              <a:gd name="connsiteX13" fmla="*/ 12071 w 12653"/>
              <a:gd name="connsiteY13" fmla="*/ 78 h 3962"/>
              <a:gd name="connsiteX14" fmla="*/ 12017 w 12653"/>
              <a:gd name="connsiteY14" fmla="*/ 78 h 3962"/>
              <a:gd name="connsiteX15" fmla="*/ 12017 w 12653"/>
              <a:gd name="connsiteY15" fmla="*/ 18 h 3962"/>
              <a:gd name="connsiteX16" fmla="*/ 637 w 12653"/>
              <a:gd name="connsiteY16" fmla="*/ 18 h 3962"/>
              <a:gd name="connsiteX17" fmla="*/ 637 w 12653"/>
              <a:gd name="connsiteY17" fmla="*/ 78 h 3962"/>
              <a:gd name="connsiteX18" fmla="*/ 583 w 12653"/>
              <a:gd name="connsiteY18" fmla="*/ 78 h 3962"/>
              <a:gd name="connsiteX19" fmla="*/ 583 w 12653"/>
              <a:gd name="connsiteY19" fmla="*/ 15 h 3962"/>
              <a:gd name="connsiteX20" fmla="*/ 499 w 12653"/>
              <a:gd name="connsiteY20" fmla="*/ 15 h 3962"/>
              <a:gd name="connsiteX21" fmla="*/ 499 w 12653"/>
              <a:gd name="connsiteY21" fmla="*/ 100 h 3962"/>
              <a:gd name="connsiteX22" fmla="*/ 561 w 12653"/>
              <a:gd name="connsiteY22" fmla="*/ 100 h 3962"/>
              <a:gd name="connsiteX23" fmla="*/ 561 w 12653"/>
              <a:gd name="connsiteY23" fmla="*/ 130 h 3962"/>
              <a:gd name="connsiteX24" fmla="*/ 451 w 12653"/>
              <a:gd name="connsiteY24" fmla="*/ 130 h 3962"/>
              <a:gd name="connsiteX25" fmla="*/ 451 w 12653"/>
              <a:gd name="connsiteY25" fmla="*/ 0 h 3962"/>
              <a:gd name="connsiteX26" fmla="*/ 240 w 12653"/>
              <a:gd name="connsiteY26" fmla="*/ 0 h 3962"/>
              <a:gd name="connsiteX27" fmla="*/ 240 w 12653"/>
              <a:gd name="connsiteY27" fmla="*/ 82 h 3962"/>
              <a:gd name="connsiteX28" fmla="*/ 184 w 12653"/>
              <a:gd name="connsiteY28" fmla="*/ 82 h 3962"/>
              <a:gd name="connsiteX29" fmla="*/ 184 w 12653"/>
              <a:gd name="connsiteY29" fmla="*/ 0 h 3962"/>
              <a:gd name="connsiteX30" fmla="*/ 0 w 12653"/>
              <a:gd name="connsiteY30" fmla="*/ 0 h 3962"/>
              <a:gd name="connsiteX31" fmla="*/ 0 w 12653"/>
              <a:gd name="connsiteY31" fmla="*/ 182 h 3962"/>
              <a:gd name="connsiteX32" fmla="*/ 82 w 12653"/>
              <a:gd name="connsiteY32" fmla="*/ 182 h 3962"/>
              <a:gd name="connsiteX33" fmla="*/ 82 w 12653"/>
              <a:gd name="connsiteY33" fmla="*/ 255 h 3962"/>
              <a:gd name="connsiteX34" fmla="*/ 2 w 12653"/>
              <a:gd name="connsiteY34" fmla="*/ 255 h 3962"/>
              <a:gd name="connsiteX35" fmla="*/ 2 w 12653"/>
              <a:gd name="connsiteY35" fmla="*/ 467 h 3962"/>
              <a:gd name="connsiteX36" fmla="*/ 132 w 12653"/>
              <a:gd name="connsiteY36" fmla="*/ 467 h 3962"/>
              <a:gd name="connsiteX37" fmla="*/ 132 w 12653"/>
              <a:gd name="connsiteY37" fmla="*/ 575 h 3962"/>
              <a:gd name="connsiteX38" fmla="*/ 102 w 12653"/>
              <a:gd name="connsiteY38" fmla="*/ 575 h 3962"/>
              <a:gd name="connsiteX39" fmla="*/ 102 w 12653"/>
              <a:gd name="connsiteY39" fmla="*/ 514 h 3962"/>
              <a:gd name="connsiteX40" fmla="*/ 17 w 12653"/>
              <a:gd name="connsiteY40" fmla="*/ 514 h 3962"/>
              <a:gd name="connsiteX41" fmla="*/ 17 w 12653"/>
              <a:gd name="connsiteY41" fmla="*/ 596 h 3962"/>
              <a:gd name="connsiteX42" fmla="*/ 80 w 12653"/>
              <a:gd name="connsiteY42" fmla="*/ 596 h 3962"/>
              <a:gd name="connsiteX43" fmla="*/ 80 w 12653"/>
              <a:gd name="connsiteY43" fmla="*/ 652 h 3962"/>
              <a:gd name="connsiteX44" fmla="*/ 20 w 12653"/>
              <a:gd name="connsiteY44" fmla="*/ 652 h 3962"/>
              <a:gd name="connsiteX45" fmla="*/ 20 w 12653"/>
              <a:gd name="connsiteY45" fmla="*/ 2708 h 3962"/>
              <a:gd name="connsiteX46" fmla="*/ 80 w 12653"/>
              <a:gd name="connsiteY46" fmla="*/ 2708 h 3962"/>
              <a:gd name="connsiteX47" fmla="*/ 80 w 12653"/>
              <a:gd name="connsiteY47" fmla="*/ 2765 h 3962"/>
              <a:gd name="connsiteX48" fmla="*/ 17 w 12653"/>
              <a:gd name="connsiteY48" fmla="*/ 2765 h 3962"/>
              <a:gd name="connsiteX49" fmla="*/ 17 w 12653"/>
              <a:gd name="connsiteY49" fmla="*/ 2847 h 3962"/>
              <a:gd name="connsiteX50" fmla="*/ 102 w 12653"/>
              <a:gd name="connsiteY50" fmla="*/ 2847 h 3962"/>
              <a:gd name="connsiteX51" fmla="*/ 102 w 12653"/>
              <a:gd name="connsiteY51" fmla="*/ 2786 h 3962"/>
              <a:gd name="connsiteX52" fmla="*/ 132 w 12653"/>
              <a:gd name="connsiteY52" fmla="*/ 2786 h 3962"/>
              <a:gd name="connsiteX53" fmla="*/ 132 w 12653"/>
              <a:gd name="connsiteY53" fmla="*/ 2894 h 3962"/>
              <a:gd name="connsiteX54" fmla="*/ 2 w 12653"/>
              <a:gd name="connsiteY54" fmla="*/ 2894 h 3962"/>
              <a:gd name="connsiteX55" fmla="*/ 2 w 12653"/>
              <a:gd name="connsiteY55" fmla="*/ 3106 h 3962"/>
              <a:gd name="connsiteX56" fmla="*/ 82 w 12653"/>
              <a:gd name="connsiteY56" fmla="*/ 3106 h 3962"/>
              <a:gd name="connsiteX57" fmla="*/ 82 w 12653"/>
              <a:gd name="connsiteY57" fmla="*/ 3179 h 3962"/>
              <a:gd name="connsiteX58" fmla="*/ 0 w 12653"/>
              <a:gd name="connsiteY58" fmla="*/ 3179 h 3962"/>
              <a:gd name="connsiteX59" fmla="*/ 0 w 12653"/>
              <a:gd name="connsiteY59" fmla="*/ 3360 h 3962"/>
              <a:gd name="connsiteX60" fmla="*/ 184 w 12653"/>
              <a:gd name="connsiteY60" fmla="*/ 3360 h 3962"/>
              <a:gd name="connsiteX61" fmla="*/ 184 w 12653"/>
              <a:gd name="connsiteY61" fmla="*/ 3278 h 3962"/>
              <a:gd name="connsiteX62" fmla="*/ 240 w 12653"/>
              <a:gd name="connsiteY62" fmla="*/ 3278 h 3962"/>
              <a:gd name="connsiteX63" fmla="*/ 240 w 12653"/>
              <a:gd name="connsiteY63" fmla="*/ 3360 h 3962"/>
              <a:gd name="connsiteX64" fmla="*/ 451 w 12653"/>
              <a:gd name="connsiteY64" fmla="*/ 3360 h 3962"/>
              <a:gd name="connsiteX65" fmla="*/ 451 w 12653"/>
              <a:gd name="connsiteY65" fmla="*/ 3231 h 3962"/>
              <a:gd name="connsiteX66" fmla="*/ 561 w 12653"/>
              <a:gd name="connsiteY66" fmla="*/ 3231 h 3962"/>
              <a:gd name="connsiteX67" fmla="*/ 561 w 12653"/>
              <a:gd name="connsiteY67" fmla="*/ 3261 h 3962"/>
              <a:gd name="connsiteX68" fmla="*/ 499 w 12653"/>
              <a:gd name="connsiteY68" fmla="*/ 3261 h 3962"/>
              <a:gd name="connsiteX69" fmla="*/ 499 w 12653"/>
              <a:gd name="connsiteY69" fmla="*/ 3345 h 3962"/>
              <a:gd name="connsiteX70" fmla="*/ 583 w 12653"/>
              <a:gd name="connsiteY70" fmla="*/ 3345 h 3962"/>
              <a:gd name="connsiteX71" fmla="*/ 583 w 12653"/>
              <a:gd name="connsiteY71" fmla="*/ 3283 h 3962"/>
              <a:gd name="connsiteX72" fmla="*/ 637 w 12653"/>
              <a:gd name="connsiteY72" fmla="*/ 3283 h 3962"/>
              <a:gd name="connsiteX73" fmla="*/ 637 w 12653"/>
              <a:gd name="connsiteY73" fmla="*/ 3343 h 3962"/>
              <a:gd name="connsiteX74" fmla="*/ 12017 w 12653"/>
              <a:gd name="connsiteY74" fmla="*/ 3343 h 3962"/>
              <a:gd name="connsiteX75" fmla="*/ 12017 w 12653"/>
              <a:gd name="connsiteY75" fmla="*/ 3283 h 3962"/>
              <a:gd name="connsiteX76" fmla="*/ 12071 w 12653"/>
              <a:gd name="connsiteY76" fmla="*/ 3283 h 3962"/>
              <a:gd name="connsiteX77" fmla="*/ 12071 w 12653"/>
              <a:gd name="connsiteY77" fmla="*/ 3345 h 3962"/>
              <a:gd name="connsiteX78" fmla="*/ 12155 w 12653"/>
              <a:gd name="connsiteY78" fmla="*/ 3345 h 3962"/>
              <a:gd name="connsiteX79" fmla="*/ 12155 w 12653"/>
              <a:gd name="connsiteY79" fmla="*/ 3261 h 3962"/>
              <a:gd name="connsiteX80" fmla="*/ 12092 w 12653"/>
              <a:gd name="connsiteY80" fmla="*/ 3261 h 3962"/>
              <a:gd name="connsiteX81" fmla="*/ 12092 w 12653"/>
              <a:gd name="connsiteY81" fmla="*/ 3231 h 3962"/>
              <a:gd name="connsiteX82" fmla="*/ 12202 w 12653"/>
              <a:gd name="connsiteY82" fmla="*/ 3231 h 3962"/>
              <a:gd name="connsiteX83" fmla="*/ 12202 w 12653"/>
              <a:gd name="connsiteY83" fmla="*/ 3360 h 3962"/>
              <a:gd name="connsiteX84" fmla="*/ 12414 w 12653"/>
              <a:gd name="connsiteY84" fmla="*/ 3360 h 3962"/>
              <a:gd name="connsiteX85" fmla="*/ 12414 w 12653"/>
              <a:gd name="connsiteY85" fmla="*/ 3278 h 3962"/>
              <a:gd name="connsiteX86" fmla="*/ 12470 w 12653"/>
              <a:gd name="connsiteY86" fmla="*/ 3278 h 3962"/>
              <a:gd name="connsiteX87" fmla="*/ 12470 w 12653"/>
              <a:gd name="connsiteY87" fmla="*/ 3360 h 3962"/>
              <a:gd name="connsiteX88" fmla="*/ 12653 w 12653"/>
              <a:gd name="connsiteY88" fmla="*/ 3360 h 3962"/>
              <a:gd name="connsiteX89" fmla="*/ 12653 w 12653"/>
              <a:gd name="connsiteY89" fmla="*/ 3179 h 3962"/>
              <a:gd name="connsiteX90" fmla="*/ 12571 w 12653"/>
              <a:gd name="connsiteY90" fmla="*/ 3179 h 3962"/>
              <a:gd name="connsiteX91" fmla="*/ 12571 w 12653"/>
              <a:gd name="connsiteY91" fmla="*/ 3106 h 3962"/>
              <a:gd name="connsiteX92" fmla="*/ 12651 w 12653"/>
              <a:gd name="connsiteY92" fmla="*/ 3106 h 3962"/>
              <a:gd name="connsiteX93" fmla="*/ 12651 w 12653"/>
              <a:gd name="connsiteY93" fmla="*/ 2894 h 3962"/>
              <a:gd name="connsiteX94" fmla="*/ 12522 w 12653"/>
              <a:gd name="connsiteY94" fmla="*/ 2894 h 3962"/>
              <a:gd name="connsiteX95" fmla="*/ 12522 w 12653"/>
              <a:gd name="connsiteY95" fmla="*/ 2786 h 3962"/>
              <a:gd name="connsiteX96" fmla="*/ 12552 w 12653"/>
              <a:gd name="connsiteY96" fmla="*/ 2786 h 3962"/>
              <a:gd name="connsiteX97" fmla="*/ 12552 w 12653"/>
              <a:gd name="connsiteY97" fmla="*/ 2847 h 3962"/>
              <a:gd name="connsiteX98" fmla="*/ 12636 w 12653"/>
              <a:gd name="connsiteY98" fmla="*/ 2847 h 3962"/>
              <a:gd name="connsiteX99" fmla="*/ 12636 w 12653"/>
              <a:gd name="connsiteY99" fmla="*/ 2765 h 3962"/>
              <a:gd name="connsiteX100" fmla="*/ 12574 w 12653"/>
              <a:gd name="connsiteY100" fmla="*/ 2765 h 3962"/>
              <a:gd name="connsiteX101" fmla="*/ 12574 w 12653"/>
              <a:gd name="connsiteY101" fmla="*/ 2708 h 3962"/>
              <a:gd name="connsiteX102" fmla="*/ 12634 w 12653"/>
              <a:gd name="connsiteY102" fmla="*/ 2708 h 3962"/>
              <a:gd name="connsiteX103" fmla="*/ 12634 w 12653"/>
              <a:gd name="connsiteY103" fmla="*/ 652 h 3962"/>
              <a:gd name="connsiteX104" fmla="*/ 12574 w 12653"/>
              <a:gd name="connsiteY104" fmla="*/ 652 h 3962"/>
              <a:gd name="connsiteX105" fmla="*/ 12574 w 12653"/>
              <a:gd name="connsiteY105" fmla="*/ 596 h 3962"/>
              <a:gd name="connsiteX106" fmla="*/ 12636 w 12653"/>
              <a:gd name="connsiteY106" fmla="*/ 596 h 3962"/>
              <a:gd name="connsiteX107" fmla="*/ 12636 w 12653"/>
              <a:gd name="connsiteY107" fmla="*/ 514 h 3962"/>
              <a:gd name="connsiteX108" fmla="*/ 12552 w 12653"/>
              <a:gd name="connsiteY108" fmla="*/ 514 h 3962"/>
              <a:gd name="connsiteX109" fmla="*/ 12552 w 12653"/>
              <a:gd name="connsiteY109" fmla="*/ 575 h 3962"/>
              <a:gd name="connsiteX110" fmla="*/ 12522 w 12653"/>
              <a:gd name="connsiteY110" fmla="*/ 575 h 3962"/>
              <a:gd name="connsiteX111" fmla="*/ 12522 w 12653"/>
              <a:gd name="connsiteY111" fmla="*/ 467 h 3962"/>
              <a:gd name="connsiteX112" fmla="*/ 12651 w 12653"/>
              <a:gd name="connsiteY112" fmla="*/ 467 h 3962"/>
              <a:gd name="connsiteX113" fmla="*/ 12651 w 12653"/>
              <a:gd name="connsiteY113" fmla="*/ 255 h 3962"/>
              <a:gd name="connsiteX114" fmla="*/ 12571 w 12653"/>
              <a:gd name="connsiteY114" fmla="*/ 255 h 3962"/>
              <a:gd name="connsiteX115" fmla="*/ 12571 w 12653"/>
              <a:gd name="connsiteY115" fmla="*/ 182 h 3962"/>
              <a:gd name="connsiteX116" fmla="*/ 12653 w 12653"/>
              <a:gd name="connsiteY116" fmla="*/ 182 h 3962"/>
              <a:gd name="connsiteX117" fmla="*/ 561 w 12653"/>
              <a:gd name="connsiteY117" fmla="*/ 3283 h 3962"/>
              <a:gd name="connsiteX118" fmla="*/ 561 w 12653"/>
              <a:gd name="connsiteY118" fmla="*/ 3324 h 3962"/>
              <a:gd name="connsiteX119" fmla="*/ 520 w 12653"/>
              <a:gd name="connsiteY119" fmla="*/ 3324 h 3962"/>
              <a:gd name="connsiteX120" fmla="*/ 520 w 12653"/>
              <a:gd name="connsiteY120" fmla="*/ 3283 h 3962"/>
              <a:gd name="connsiteX121" fmla="*/ 561 w 12653"/>
              <a:gd name="connsiteY121" fmla="*/ 3283 h 3962"/>
              <a:gd name="connsiteX122" fmla="*/ 12092 w 12653"/>
              <a:gd name="connsiteY122" fmla="*/ 78 h 3962"/>
              <a:gd name="connsiteX123" fmla="*/ 12092 w 12653"/>
              <a:gd name="connsiteY123" fmla="*/ 37 h 3962"/>
              <a:gd name="connsiteX124" fmla="*/ 12133 w 12653"/>
              <a:gd name="connsiteY124" fmla="*/ 37 h 3962"/>
              <a:gd name="connsiteX125" fmla="*/ 12133 w 12653"/>
              <a:gd name="connsiteY125" fmla="*/ 78 h 3962"/>
              <a:gd name="connsiteX126" fmla="*/ 12092 w 12653"/>
              <a:gd name="connsiteY126" fmla="*/ 78 h 3962"/>
              <a:gd name="connsiteX127" fmla="*/ 12574 w 12653"/>
              <a:gd name="connsiteY127" fmla="*/ 2825 h 3962"/>
              <a:gd name="connsiteX128" fmla="*/ 12574 w 12653"/>
              <a:gd name="connsiteY128" fmla="*/ 2786 h 3962"/>
              <a:gd name="connsiteX129" fmla="*/ 12615 w 12653"/>
              <a:gd name="connsiteY129" fmla="*/ 2786 h 3962"/>
              <a:gd name="connsiteX130" fmla="*/ 12615 w 12653"/>
              <a:gd name="connsiteY130" fmla="*/ 2825 h 3962"/>
              <a:gd name="connsiteX131" fmla="*/ 12574 w 12653"/>
              <a:gd name="connsiteY131" fmla="*/ 2825 h 3962"/>
              <a:gd name="connsiteX132" fmla="*/ 12492 w 12653"/>
              <a:gd name="connsiteY132" fmla="*/ 3339 h 3962"/>
              <a:gd name="connsiteX133" fmla="*/ 12492 w 12653"/>
              <a:gd name="connsiteY133" fmla="*/ 3278 h 3962"/>
              <a:gd name="connsiteX134" fmla="*/ 12571 w 12653"/>
              <a:gd name="connsiteY134" fmla="*/ 3278 h 3962"/>
              <a:gd name="connsiteX135" fmla="*/ 12571 w 12653"/>
              <a:gd name="connsiteY135" fmla="*/ 3201 h 3962"/>
              <a:gd name="connsiteX136" fmla="*/ 12630 w 12653"/>
              <a:gd name="connsiteY136" fmla="*/ 3201 h 3962"/>
              <a:gd name="connsiteX137" fmla="*/ 12630 w 12653"/>
              <a:gd name="connsiteY137" fmla="*/ 3339 h 3962"/>
              <a:gd name="connsiteX138" fmla="*/ 12492 w 12653"/>
              <a:gd name="connsiteY138" fmla="*/ 3339 h 3962"/>
              <a:gd name="connsiteX139" fmla="*/ 12492 w 12653"/>
              <a:gd name="connsiteY139" fmla="*/ 3259 h 3962"/>
              <a:gd name="connsiteX140" fmla="*/ 12492 w 12653"/>
              <a:gd name="connsiteY140" fmla="*/ 3201 h 3962"/>
              <a:gd name="connsiteX141" fmla="*/ 12552 w 12653"/>
              <a:gd name="connsiteY141" fmla="*/ 3201 h 3962"/>
              <a:gd name="connsiteX142" fmla="*/ 12552 w 12653"/>
              <a:gd name="connsiteY142" fmla="*/ 3259 h 3962"/>
              <a:gd name="connsiteX143" fmla="*/ 12492 w 12653"/>
              <a:gd name="connsiteY143" fmla="*/ 3259 h 3962"/>
              <a:gd name="connsiteX144" fmla="*/ 12487 w 12653"/>
              <a:gd name="connsiteY144" fmla="*/ 3084 h 3962"/>
              <a:gd name="connsiteX145" fmla="*/ 12487 w 12653"/>
              <a:gd name="connsiteY145" fmla="*/ 3021 h 3962"/>
              <a:gd name="connsiteX146" fmla="*/ 12552 w 12653"/>
              <a:gd name="connsiteY146" fmla="*/ 3021 h 3962"/>
              <a:gd name="connsiteX147" fmla="*/ 12552 w 12653"/>
              <a:gd name="connsiteY147" fmla="*/ 3084 h 3962"/>
              <a:gd name="connsiteX148" fmla="*/ 12487 w 12653"/>
              <a:gd name="connsiteY148" fmla="*/ 3084 h 3962"/>
              <a:gd name="connsiteX149" fmla="*/ 12552 w 12653"/>
              <a:gd name="connsiteY149" fmla="*/ 3106 h 3962"/>
              <a:gd name="connsiteX150" fmla="*/ 12552 w 12653"/>
              <a:gd name="connsiteY150" fmla="*/ 3177 h 3962"/>
              <a:gd name="connsiteX151" fmla="*/ 12487 w 12653"/>
              <a:gd name="connsiteY151" fmla="*/ 3177 h 3962"/>
              <a:gd name="connsiteX152" fmla="*/ 12487 w 12653"/>
              <a:gd name="connsiteY152" fmla="*/ 3106 h 3962"/>
              <a:gd name="connsiteX153" fmla="*/ 12552 w 12653"/>
              <a:gd name="connsiteY153" fmla="*/ 3106 h 3962"/>
              <a:gd name="connsiteX154" fmla="*/ 12470 w 12653"/>
              <a:gd name="connsiteY154" fmla="*/ 3196 h 3962"/>
              <a:gd name="connsiteX155" fmla="*/ 12470 w 12653"/>
              <a:gd name="connsiteY155" fmla="*/ 3259 h 3962"/>
              <a:gd name="connsiteX156" fmla="*/ 12414 w 12653"/>
              <a:gd name="connsiteY156" fmla="*/ 3259 h 3962"/>
              <a:gd name="connsiteX157" fmla="*/ 12414 w 12653"/>
              <a:gd name="connsiteY157" fmla="*/ 3196 h 3962"/>
              <a:gd name="connsiteX158" fmla="*/ 12470 w 12653"/>
              <a:gd name="connsiteY158" fmla="*/ 3196 h 3962"/>
              <a:gd name="connsiteX159" fmla="*/ 12470 w 12653"/>
              <a:gd name="connsiteY159" fmla="*/ 3106 h 3962"/>
              <a:gd name="connsiteX160" fmla="*/ 12470 w 12653"/>
              <a:gd name="connsiteY160" fmla="*/ 3177 h 3962"/>
              <a:gd name="connsiteX161" fmla="*/ 12414 w 12653"/>
              <a:gd name="connsiteY161" fmla="*/ 3177 h 3962"/>
              <a:gd name="connsiteX162" fmla="*/ 12414 w 12653"/>
              <a:gd name="connsiteY162" fmla="*/ 3106 h 3962"/>
              <a:gd name="connsiteX163" fmla="*/ 12470 w 12653"/>
              <a:gd name="connsiteY163" fmla="*/ 3106 h 3962"/>
              <a:gd name="connsiteX164" fmla="*/ 12092 w 12653"/>
              <a:gd name="connsiteY164" fmla="*/ 3324 h 3962"/>
              <a:gd name="connsiteX165" fmla="*/ 12092 w 12653"/>
              <a:gd name="connsiteY165" fmla="*/ 3283 h 3962"/>
              <a:gd name="connsiteX166" fmla="*/ 12133 w 12653"/>
              <a:gd name="connsiteY166" fmla="*/ 3283 h 3962"/>
              <a:gd name="connsiteX167" fmla="*/ 12133 w 12653"/>
              <a:gd name="connsiteY167" fmla="*/ 3324 h 3962"/>
              <a:gd name="connsiteX168" fmla="*/ 12092 w 12653"/>
              <a:gd name="connsiteY168" fmla="*/ 3324 h 3962"/>
              <a:gd name="connsiteX169" fmla="*/ 240 w 12653"/>
              <a:gd name="connsiteY169" fmla="*/ 3196 h 3962"/>
              <a:gd name="connsiteX170" fmla="*/ 240 w 12653"/>
              <a:gd name="connsiteY170" fmla="*/ 3259 h 3962"/>
              <a:gd name="connsiteX171" fmla="*/ 184 w 12653"/>
              <a:gd name="connsiteY171" fmla="*/ 3259 h 3962"/>
              <a:gd name="connsiteX172" fmla="*/ 184 w 12653"/>
              <a:gd name="connsiteY172" fmla="*/ 3196 h 3962"/>
              <a:gd name="connsiteX173" fmla="*/ 240 w 12653"/>
              <a:gd name="connsiteY173" fmla="*/ 3196 h 3962"/>
              <a:gd name="connsiteX174" fmla="*/ 240 w 12653"/>
              <a:gd name="connsiteY174" fmla="*/ 3106 h 3962"/>
              <a:gd name="connsiteX175" fmla="*/ 240 w 12653"/>
              <a:gd name="connsiteY175" fmla="*/ 3177 h 3962"/>
              <a:gd name="connsiteX176" fmla="*/ 184 w 12653"/>
              <a:gd name="connsiteY176" fmla="*/ 3177 h 3962"/>
              <a:gd name="connsiteX177" fmla="*/ 184 w 12653"/>
              <a:gd name="connsiteY177" fmla="*/ 3106 h 3962"/>
              <a:gd name="connsiteX178" fmla="*/ 240 w 12653"/>
              <a:gd name="connsiteY178" fmla="*/ 3106 h 3962"/>
              <a:gd name="connsiteX179" fmla="*/ 102 w 12653"/>
              <a:gd name="connsiteY179" fmla="*/ 3084 h 3962"/>
              <a:gd name="connsiteX180" fmla="*/ 102 w 12653"/>
              <a:gd name="connsiteY180" fmla="*/ 3021 h 3962"/>
              <a:gd name="connsiteX181" fmla="*/ 166 w 12653"/>
              <a:gd name="connsiteY181" fmla="*/ 3021 h 3962"/>
              <a:gd name="connsiteX182" fmla="*/ 166 w 12653"/>
              <a:gd name="connsiteY182" fmla="*/ 3084 h 3962"/>
              <a:gd name="connsiteX183" fmla="*/ 102 w 12653"/>
              <a:gd name="connsiteY183" fmla="*/ 3084 h 3962"/>
              <a:gd name="connsiteX184" fmla="*/ 102 w 12653"/>
              <a:gd name="connsiteY184" fmla="*/ 3177 h 3962"/>
              <a:gd name="connsiteX185" fmla="*/ 102 w 12653"/>
              <a:gd name="connsiteY185" fmla="*/ 3106 h 3962"/>
              <a:gd name="connsiteX186" fmla="*/ 166 w 12653"/>
              <a:gd name="connsiteY186" fmla="*/ 3106 h 3962"/>
              <a:gd name="connsiteX187" fmla="*/ 166 w 12653"/>
              <a:gd name="connsiteY187" fmla="*/ 3177 h 3962"/>
              <a:gd name="connsiteX188" fmla="*/ 102 w 12653"/>
              <a:gd name="connsiteY188" fmla="*/ 3177 h 3962"/>
              <a:gd name="connsiteX189" fmla="*/ 102 w 12653"/>
              <a:gd name="connsiteY189" fmla="*/ 3259 h 3962"/>
              <a:gd name="connsiteX190" fmla="*/ 102 w 12653"/>
              <a:gd name="connsiteY190" fmla="*/ 3201 h 3962"/>
              <a:gd name="connsiteX191" fmla="*/ 162 w 12653"/>
              <a:gd name="connsiteY191" fmla="*/ 3201 h 3962"/>
              <a:gd name="connsiteX192" fmla="*/ 162 w 12653"/>
              <a:gd name="connsiteY192" fmla="*/ 3259 h 3962"/>
              <a:gd name="connsiteX193" fmla="*/ 102 w 12653"/>
              <a:gd name="connsiteY193" fmla="*/ 3259 h 3962"/>
              <a:gd name="connsiteX194" fmla="*/ 162 w 12653"/>
              <a:gd name="connsiteY194" fmla="*/ 3278 h 3962"/>
              <a:gd name="connsiteX195" fmla="*/ 162 w 12653"/>
              <a:gd name="connsiteY195" fmla="*/ 3339 h 3962"/>
              <a:gd name="connsiteX196" fmla="*/ 24 w 12653"/>
              <a:gd name="connsiteY196" fmla="*/ 3339 h 3962"/>
              <a:gd name="connsiteX197" fmla="*/ 24 w 12653"/>
              <a:gd name="connsiteY197" fmla="*/ 3201 h 3962"/>
              <a:gd name="connsiteX198" fmla="*/ 82 w 12653"/>
              <a:gd name="connsiteY198" fmla="*/ 3201 h 3962"/>
              <a:gd name="connsiteX199" fmla="*/ 82 w 12653"/>
              <a:gd name="connsiteY199" fmla="*/ 3278 h 3962"/>
              <a:gd name="connsiteX200" fmla="*/ 162 w 12653"/>
              <a:gd name="connsiteY200" fmla="*/ 3278 h 3962"/>
              <a:gd name="connsiteX201" fmla="*/ 80 w 12653"/>
              <a:gd name="connsiteY201" fmla="*/ 536 h 3962"/>
              <a:gd name="connsiteX202" fmla="*/ 80 w 12653"/>
              <a:gd name="connsiteY202" fmla="*/ 575 h 3962"/>
              <a:gd name="connsiteX203" fmla="*/ 39 w 12653"/>
              <a:gd name="connsiteY203" fmla="*/ 575 h 3962"/>
              <a:gd name="connsiteX204" fmla="*/ 39 w 12653"/>
              <a:gd name="connsiteY204" fmla="*/ 536 h 3962"/>
              <a:gd name="connsiteX205" fmla="*/ 80 w 12653"/>
              <a:gd name="connsiteY205" fmla="*/ 536 h 3962"/>
              <a:gd name="connsiteX206" fmla="*/ 162 w 12653"/>
              <a:gd name="connsiteY206" fmla="*/ 22 h 3962"/>
              <a:gd name="connsiteX207" fmla="*/ 162 w 12653"/>
              <a:gd name="connsiteY207" fmla="*/ 82 h 3962"/>
              <a:gd name="connsiteX208" fmla="*/ 82 w 12653"/>
              <a:gd name="connsiteY208" fmla="*/ 82 h 3962"/>
              <a:gd name="connsiteX209" fmla="*/ 82 w 12653"/>
              <a:gd name="connsiteY209" fmla="*/ 160 h 3962"/>
              <a:gd name="connsiteX210" fmla="*/ 24 w 12653"/>
              <a:gd name="connsiteY210" fmla="*/ 160 h 3962"/>
              <a:gd name="connsiteX211" fmla="*/ 24 w 12653"/>
              <a:gd name="connsiteY211" fmla="*/ 22 h 3962"/>
              <a:gd name="connsiteX212" fmla="*/ 162 w 12653"/>
              <a:gd name="connsiteY212" fmla="*/ 22 h 3962"/>
              <a:gd name="connsiteX213" fmla="*/ 162 w 12653"/>
              <a:gd name="connsiteY213" fmla="*/ 102 h 3962"/>
              <a:gd name="connsiteX214" fmla="*/ 162 w 12653"/>
              <a:gd name="connsiteY214" fmla="*/ 160 h 3962"/>
              <a:gd name="connsiteX215" fmla="*/ 102 w 12653"/>
              <a:gd name="connsiteY215" fmla="*/ 160 h 3962"/>
              <a:gd name="connsiteX216" fmla="*/ 102 w 12653"/>
              <a:gd name="connsiteY216" fmla="*/ 102 h 3962"/>
              <a:gd name="connsiteX217" fmla="*/ 162 w 12653"/>
              <a:gd name="connsiteY217" fmla="*/ 102 h 3962"/>
              <a:gd name="connsiteX218" fmla="*/ 166 w 12653"/>
              <a:gd name="connsiteY218" fmla="*/ 277 h 3962"/>
              <a:gd name="connsiteX219" fmla="*/ 166 w 12653"/>
              <a:gd name="connsiteY219" fmla="*/ 339 h 3962"/>
              <a:gd name="connsiteX220" fmla="*/ 102 w 12653"/>
              <a:gd name="connsiteY220" fmla="*/ 339 h 3962"/>
              <a:gd name="connsiteX221" fmla="*/ 102 w 12653"/>
              <a:gd name="connsiteY221" fmla="*/ 277 h 3962"/>
              <a:gd name="connsiteX222" fmla="*/ 166 w 12653"/>
              <a:gd name="connsiteY222" fmla="*/ 277 h 3962"/>
              <a:gd name="connsiteX223" fmla="*/ 102 w 12653"/>
              <a:gd name="connsiteY223" fmla="*/ 255 h 3962"/>
              <a:gd name="connsiteX224" fmla="*/ 102 w 12653"/>
              <a:gd name="connsiteY224" fmla="*/ 184 h 3962"/>
              <a:gd name="connsiteX225" fmla="*/ 166 w 12653"/>
              <a:gd name="connsiteY225" fmla="*/ 184 h 3962"/>
              <a:gd name="connsiteX226" fmla="*/ 166 w 12653"/>
              <a:gd name="connsiteY226" fmla="*/ 255 h 3962"/>
              <a:gd name="connsiteX227" fmla="*/ 102 w 12653"/>
              <a:gd name="connsiteY227" fmla="*/ 255 h 3962"/>
              <a:gd name="connsiteX228" fmla="*/ 184 w 12653"/>
              <a:gd name="connsiteY228" fmla="*/ 255 h 3962"/>
              <a:gd name="connsiteX229" fmla="*/ 184 w 12653"/>
              <a:gd name="connsiteY229" fmla="*/ 184 h 3962"/>
              <a:gd name="connsiteX230" fmla="*/ 240 w 12653"/>
              <a:gd name="connsiteY230" fmla="*/ 184 h 3962"/>
              <a:gd name="connsiteX231" fmla="*/ 240 w 12653"/>
              <a:gd name="connsiteY231" fmla="*/ 255 h 3962"/>
              <a:gd name="connsiteX232" fmla="*/ 184 w 12653"/>
              <a:gd name="connsiteY232" fmla="*/ 255 h 3962"/>
              <a:gd name="connsiteX233" fmla="*/ 184 w 12653"/>
              <a:gd name="connsiteY233" fmla="*/ 164 h 3962"/>
              <a:gd name="connsiteX234" fmla="*/ 184 w 12653"/>
              <a:gd name="connsiteY234" fmla="*/ 102 h 3962"/>
              <a:gd name="connsiteX235" fmla="*/ 240 w 12653"/>
              <a:gd name="connsiteY235" fmla="*/ 102 h 3962"/>
              <a:gd name="connsiteX236" fmla="*/ 240 w 12653"/>
              <a:gd name="connsiteY236" fmla="*/ 164 h 3962"/>
              <a:gd name="connsiteX237" fmla="*/ 184 w 12653"/>
              <a:gd name="connsiteY237" fmla="*/ 164 h 3962"/>
              <a:gd name="connsiteX238" fmla="*/ 561 w 12653"/>
              <a:gd name="connsiteY238" fmla="*/ 37 h 3962"/>
              <a:gd name="connsiteX239" fmla="*/ 561 w 12653"/>
              <a:gd name="connsiteY239" fmla="*/ 78 h 3962"/>
              <a:gd name="connsiteX240" fmla="*/ 520 w 12653"/>
              <a:gd name="connsiteY240" fmla="*/ 78 h 3962"/>
              <a:gd name="connsiteX241" fmla="*/ 520 w 12653"/>
              <a:gd name="connsiteY241" fmla="*/ 37 h 3962"/>
              <a:gd name="connsiteX242" fmla="*/ 561 w 12653"/>
              <a:gd name="connsiteY242" fmla="*/ 37 h 3962"/>
              <a:gd name="connsiteX243" fmla="*/ 12414 w 12653"/>
              <a:gd name="connsiteY243" fmla="*/ 164 h 3962"/>
              <a:gd name="connsiteX244" fmla="*/ 12414 w 12653"/>
              <a:gd name="connsiteY244" fmla="*/ 102 h 3962"/>
              <a:gd name="connsiteX245" fmla="*/ 12470 w 12653"/>
              <a:gd name="connsiteY245" fmla="*/ 102 h 3962"/>
              <a:gd name="connsiteX246" fmla="*/ 12470 w 12653"/>
              <a:gd name="connsiteY246" fmla="*/ 164 h 3962"/>
              <a:gd name="connsiteX247" fmla="*/ 12414 w 12653"/>
              <a:gd name="connsiteY247" fmla="*/ 164 h 3962"/>
              <a:gd name="connsiteX248" fmla="*/ 12414 w 12653"/>
              <a:gd name="connsiteY248" fmla="*/ 255 h 3962"/>
              <a:gd name="connsiteX249" fmla="*/ 12414 w 12653"/>
              <a:gd name="connsiteY249" fmla="*/ 184 h 3962"/>
              <a:gd name="connsiteX250" fmla="*/ 12470 w 12653"/>
              <a:gd name="connsiteY250" fmla="*/ 184 h 3962"/>
              <a:gd name="connsiteX251" fmla="*/ 12470 w 12653"/>
              <a:gd name="connsiteY251" fmla="*/ 255 h 3962"/>
              <a:gd name="connsiteX252" fmla="*/ 12414 w 12653"/>
              <a:gd name="connsiteY252" fmla="*/ 255 h 3962"/>
              <a:gd name="connsiteX253" fmla="*/ 12552 w 12653"/>
              <a:gd name="connsiteY253" fmla="*/ 596 h 3962"/>
              <a:gd name="connsiteX254" fmla="*/ 12552 w 12653"/>
              <a:gd name="connsiteY254" fmla="*/ 674 h 3962"/>
              <a:gd name="connsiteX255" fmla="*/ 12612 w 12653"/>
              <a:gd name="connsiteY255" fmla="*/ 674 h 3962"/>
              <a:gd name="connsiteX256" fmla="*/ 12612 w 12653"/>
              <a:gd name="connsiteY256" fmla="*/ 2687 h 3962"/>
              <a:gd name="connsiteX257" fmla="*/ 12552 w 12653"/>
              <a:gd name="connsiteY257" fmla="*/ 2687 h 3962"/>
              <a:gd name="connsiteX258" fmla="*/ 12552 w 12653"/>
              <a:gd name="connsiteY258" fmla="*/ 2765 h 3962"/>
              <a:gd name="connsiteX259" fmla="*/ 12500 w 12653"/>
              <a:gd name="connsiteY259" fmla="*/ 2765 h 3962"/>
              <a:gd name="connsiteX260" fmla="*/ 12500 w 12653"/>
              <a:gd name="connsiteY260" fmla="*/ 2916 h 3962"/>
              <a:gd name="connsiteX261" fmla="*/ 12628 w 12653"/>
              <a:gd name="connsiteY261" fmla="*/ 2916 h 3962"/>
              <a:gd name="connsiteX262" fmla="*/ 12628 w 12653"/>
              <a:gd name="connsiteY262" fmla="*/ 3084 h 3962"/>
              <a:gd name="connsiteX263" fmla="*/ 12571 w 12653"/>
              <a:gd name="connsiteY263" fmla="*/ 3084 h 3962"/>
              <a:gd name="connsiteX264" fmla="*/ 12571 w 12653"/>
              <a:gd name="connsiteY264" fmla="*/ 3002 h 3962"/>
              <a:gd name="connsiteX265" fmla="*/ 12470 w 12653"/>
              <a:gd name="connsiteY265" fmla="*/ 3002 h 3962"/>
              <a:gd name="connsiteX266" fmla="*/ 12470 w 12653"/>
              <a:gd name="connsiteY266" fmla="*/ 3084 h 3962"/>
              <a:gd name="connsiteX267" fmla="*/ 12392 w 12653"/>
              <a:gd name="connsiteY267" fmla="*/ 3084 h 3962"/>
              <a:gd name="connsiteX268" fmla="*/ 12392 w 12653"/>
              <a:gd name="connsiteY268" fmla="*/ 3177 h 3962"/>
              <a:gd name="connsiteX269" fmla="*/ 12300 w 12653"/>
              <a:gd name="connsiteY269" fmla="*/ 3177 h 3962"/>
              <a:gd name="connsiteX270" fmla="*/ 12300 w 12653"/>
              <a:gd name="connsiteY270" fmla="*/ 3278 h 3962"/>
              <a:gd name="connsiteX271" fmla="*/ 12392 w 12653"/>
              <a:gd name="connsiteY271" fmla="*/ 3278 h 3962"/>
              <a:gd name="connsiteX272" fmla="*/ 12392 w 12653"/>
              <a:gd name="connsiteY272" fmla="*/ 3337 h 3962"/>
              <a:gd name="connsiteX273" fmla="*/ 12224 w 12653"/>
              <a:gd name="connsiteY273" fmla="*/ 3337 h 3962"/>
              <a:gd name="connsiteX274" fmla="*/ 12224 w 12653"/>
              <a:gd name="connsiteY274" fmla="*/ 3209 h 3962"/>
              <a:gd name="connsiteX275" fmla="*/ 12071 w 12653"/>
              <a:gd name="connsiteY275" fmla="*/ 3209 h 3962"/>
              <a:gd name="connsiteX276" fmla="*/ 12071 w 12653"/>
              <a:gd name="connsiteY276" fmla="*/ 3261 h 3962"/>
              <a:gd name="connsiteX277" fmla="*/ 11995 w 12653"/>
              <a:gd name="connsiteY277" fmla="*/ 3261 h 3962"/>
              <a:gd name="connsiteX278" fmla="*/ 11995 w 12653"/>
              <a:gd name="connsiteY278" fmla="*/ 3322 h 3962"/>
              <a:gd name="connsiteX279" fmla="*/ 658 w 12653"/>
              <a:gd name="connsiteY279" fmla="*/ 3322 h 3962"/>
              <a:gd name="connsiteX280" fmla="*/ 658 w 12653"/>
              <a:gd name="connsiteY280" fmla="*/ 3261 h 3962"/>
              <a:gd name="connsiteX281" fmla="*/ 583 w 12653"/>
              <a:gd name="connsiteY281" fmla="*/ 3261 h 3962"/>
              <a:gd name="connsiteX282" fmla="*/ 583 w 12653"/>
              <a:gd name="connsiteY282" fmla="*/ 3209 h 3962"/>
              <a:gd name="connsiteX283" fmla="*/ 430 w 12653"/>
              <a:gd name="connsiteY283" fmla="*/ 3209 h 3962"/>
              <a:gd name="connsiteX284" fmla="*/ 430 w 12653"/>
              <a:gd name="connsiteY284" fmla="*/ 3337 h 3962"/>
              <a:gd name="connsiteX285" fmla="*/ 261 w 12653"/>
              <a:gd name="connsiteY285" fmla="*/ 3337 h 3962"/>
              <a:gd name="connsiteX286" fmla="*/ 261 w 12653"/>
              <a:gd name="connsiteY286" fmla="*/ 3278 h 3962"/>
              <a:gd name="connsiteX287" fmla="*/ 354 w 12653"/>
              <a:gd name="connsiteY287" fmla="*/ 3278 h 3962"/>
              <a:gd name="connsiteX288" fmla="*/ 354 w 12653"/>
              <a:gd name="connsiteY288" fmla="*/ 3177 h 3962"/>
              <a:gd name="connsiteX289" fmla="*/ 261 w 12653"/>
              <a:gd name="connsiteY289" fmla="*/ 3177 h 3962"/>
              <a:gd name="connsiteX290" fmla="*/ 261 w 12653"/>
              <a:gd name="connsiteY290" fmla="*/ 3084 h 3962"/>
              <a:gd name="connsiteX291" fmla="*/ 184 w 12653"/>
              <a:gd name="connsiteY291" fmla="*/ 3084 h 3962"/>
              <a:gd name="connsiteX292" fmla="*/ 184 w 12653"/>
              <a:gd name="connsiteY292" fmla="*/ 3002 h 3962"/>
              <a:gd name="connsiteX293" fmla="*/ 82 w 12653"/>
              <a:gd name="connsiteY293" fmla="*/ 3002 h 3962"/>
              <a:gd name="connsiteX294" fmla="*/ 82 w 12653"/>
              <a:gd name="connsiteY294" fmla="*/ 3084 h 3962"/>
              <a:gd name="connsiteX295" fmla="*/ 26 w 12653"/>
              <a:gd name="connsiteY295" fmla="*/ 3084 h 3962"/>
              <a:gd name="connsiteX296" fmla="*/ 26 w 12653"/>
              <a:gd name="connsiteY296" fmla="*/ 2916 h 3962"/>
              <a:gd name="connsiteX297" fmla="*/ 153 w 12653"/>
              <a:gd name="connsiteY297" fmla="*/ 3619 h 3962"/>
              <a:gd name="connsiteX298" fmla="*/ 153 w 12653"/>
              <a:gd name="connsiteY298" fmla="*/ 3468 h 3962"/>
              <a:gd name="connsiteX299" fmla="*/ 102 w 12653"/>
              <a:gd name="connsiteY299" fmla="*/ 3468 h 3962"/>
              <a:gd name="connsiteX300" fmla="*/ 102 w 12653"/>
              <a:gd name="connsiteY300" fmla="*/ 3390 h 3962"/>
              <a:gd name="connsiteX301" fmla="*/ 41 w 12653"/>
              <a:gd name="connsiteY301" fmla="*/ 3390 h 3962"/>
              <a:gd name="connsiteX302" fmla="*/ 41 w 12653"/>
              <a:gd name="connsiteY302" fmla="*/ 674 h 3962"/>
              <a:gd name="connsiteX303" fmla="*/ 102 w 12653"/>
              <a:gd name="connsiteY303" fmla="*/ 674 h 3962"/>
              <a:gd name="connsiteX304" fmla="*/ 102 w 12653"/>
              <a:gd name="connsiteY304" fmla="*/ 596 h 3962"/>
              <a:gd name="connsiteX305" fmla="*/ 153 w 12653"/>
              <a:gd name="connsiteY305" fmla="*/ 596 h 3962"/>
              <a:gd name="connsiteX306" fmla="*/ 153 w 12653"/>
              <a:gd name="connsiteY306" fmla="*/ 445 h 3962"/>
              <a:gd name="connsiteX307" fmla="*/ 26 w 12653"/>
              <a:gd name="connsiteY307" fmla="*/ 445 h 3962"/>
              <a:gd name="connsiteX308" fmla="*/ 26 w 12653"/>
              <a:gd name="connsiteY308" fmla="*/ 277 h 3962"/>
              <a:gd name="connsiteX309" fmla="*/ 82 w 12653"/>
              <a:gd name="connsiteY309" fmla="*/ 277 h 3962"/>
              <a:gd name="connsiteX310" fmla="*/ 82 w 12653"/>
              <a:gd name="connsiteY310" fmla="*/ 359 h 3962"/>
              <a:gd name="connsiteX311" fmla="*/ 184 w 12653"/>
              <a:gd name="connsiteY311" fmla="*/ 359 h 3962"/>
              <a:gd name="connsiteX312" fmla="*/ 184 w 12653"/>
              <a:gd name="connsiteY312" fmla="*/ 277 h 3962"/>
              <a:gd name="connsiteX313" fmla="*/ 261 w 12653"/>
              <a:gd name="connsiteY313" fmla="*/ 277 h 3962"/>
              <a:gd name="connsiteX314" fmla="*/ 261 w 12653"/>
              <a:gd name="connsiteY314" fmla="*/ 184 h 3962"/>
              <a:gd name="connsiteX315" fmla="*/ 354 w 12653"/>
              <a:gd name="connsiteY315" fmla="*/ 184 h 3962"/>
              <a:gd name="connsiteX316" fmla="*/ 354 w 12653"/>
              <a:gd name="connsiteY316" fmla="*/ 82 h 3962"/>
              <a:gd name="connsiteX317" fmla="*/ 261 w 12653"/>
              <a:gd name="connsiteY317" fmla="*/ 82 h 3962"/>
              <a:gd name="connsiteX318" fmla="*/ 261 w 12653"/>
              <a:gd name="connsiteY318" fmla="*/ 24 h 3962"/>
              <a:gd name="connsiteX319" fmla="*/ 430 w 12653"/>
              <a:gd name="connsiteY319" fmla="*/ 24 h 3962"/>
              <a:gd name="connsiteX320" fmla="*/ 430 w 12653"/>
              <a:gd name="connsiteY320" fmla="*/ 151 h 3962"/>
              <a:gd name="connsiteX321" fmla="*/ 583 w 12653"/>
              <a:gd name="connsiteY321" fmla="*/ 151 h 3962"/>
              <a:gd name="connsiteX322" fmla="*/ 583 w 12653"/>
              <a:gd name="connsiteY322" fmla="*/ 100 h 3962"/>
              <a:gd name="connsiteX323" fmla="*/ 658 w 12653"/>
              <a:gd name="connsiteY323" fmla="*/ 100 h 3962"/>
              <a:gd name="connsiteX324" fmla="*/ 658 w 12653"/>
              <a:gd name="connsiteY324" fmla="*/ 39 h 3962"/>
              <a:gd name="connsiteX325" fmla="*/ 11995 w 12653"/>
              <a:gd name="connsiteY325" fmla="*/ 39 h 3962"/>
              <a:gd name="connsiteX326" fmla="*/ 11995 w 12653"/>
              <a:gd name="connsiteY326" fmla="*/ 100 h 3962"/>
              <a:gd name="connsiteX327" fmla="*/ 12071 w 12653"/>
              <a:gd name="connsiteY327" fmla="*/ 100 h 3962"/>
              <a:gd name="connsiteX328" fmla="*/ 12071 w 12653"/>
              <a:gd name="connsiteY328" fmla="*/ 151 h 3962"/>
              <a:gd name="connsiteX329" fmla="*/ 12224 w 12653"/>
              <a:gd name="connsiteY329" fmla="*/ 151 h 3962"/>
              <a:gd name="connsiteX330" fmla="*/ 12224 w 12653"/>
              <a:gd name="connsiteY330" fmla="*/ 24 h 3962"/>
              <a:gd name="connsiteX331" fmla="*/ 12392 w 12653"/>
              <a:gd name="connsiteY331" fmla="*/ 24 h 3962"/>
              <a:gd name="connsiteX332" fmla="*/ 12392 w 12653"/>
              <a:gd name="connsiteY332" fmla="*/ 82 h 3962"/>
              <a:gd name="connsiteX333" fmla="*/ 12300 w 12653"/>
              <a:gd name="connsiteY333" fmla="*/ 82 h 3962"/>
              <a:gd name="connsiteX334" fmla="*/ 12300 w 12653"/>
              <a:gd name="connsiteY334" fmla="*/ 184 h 3962"/>
              <a:gd name="connsiteX335" fmla="*/ 12392 w 12653"/>
              <a:gd name="connsiteY335" fmla="*/ 184 h 3962"/>
              <a:gd name="connsiteX336" fmla="*/ 12392 w 12653"/>
              <a:gd name="connsiteY336" fmla="*/ 277 h 3962"/>
              <a:gd name="connsiteX337" fmla="*/ 12470 w 12653"/>
              <a:gd name="connsiteY337" fmla="*/ 277 h 3962"/>
              <a:gd name="connsiteX338" fmla="*/ 12470 w 12653"/>
              <a:gd name="connsiteY338" fmla="*/ 359 h 3962"/>
              <a:gd name="connsiteX339" fmla="*/ 12571 w 12653"/>
              <a:gd name="connsiteY339" fmla="*/ 359 h 3962"/>
              <a:gd name="connsiteX340" fmla="*/ 12571 w 12653"/>
              <a:gd name="connsiteY340" fmla="*/ 277 h 3962"/>
              <a:gd name="connsiteX341" fmla="*/ 12628 w 12653"/>
              <a:gd name="connsiteY341" fmla="*/ 277 h 3962"/>
              <a:gd name="connsiteX342" fmla="*/ 12628 w 12653"/>
              <a:gd name="connsiteY342" fmla="*/ 445 h 3962"/>
              <a:gd name="connsiteX343" fmla="*/ 12500 w 12653"/>
              <a:gd name="connsiteY343" fmla="*/ 445 h 3962"/>
              <a:gd name="connsiteX344" fmla="*/ 12500 w 12653"/>
              <a:gd name="connsiteY344" fmla="*/ 596 h 3962"/>
              <a:gd name="connsiteX345" fmla="*/ 12552 w 12653"/>
              <a:gd name="connsiteY345" fmla="*/ 596 h 3962"/>
              <a:gd name="connsiteX346" fmla="*/ 261 w 12653"/>
              <a:gd name="connsiteY346" fmla="*/ 3962 h 3962"/>
              <a:gd name="connsiteX347" fmla="*/ 261 w 12653"/>
              <a:gd name="connsiteY347" fmla="*/ 3899 h 3962"/>
              <a:gd name="connsiteX348" fmla="*/ 335 w 12653"/>
              <a:gd name="connsiteY348" fmla="*/ 3899 h 3962"/>
              <a:gd name="connsiteX349" fmla="*/ 335 w 12653"/>
              <a:gd name="connsiteY349" fmla="*/ 3962 h 3962"/>
              <a:gd name="connsiteX350" fmla="*/ 261 w 12653"/>
              <a:gd name="connsiteY350" fmla="*/ 3962 h 3962"/>
              <a:gd name="connsiteX351" fmla="*/ 261 w 12653"/>
              <a:gd name="connsiteY351" fmla="*/ 102 h 3962"/>
              <a:gd name="connsiteX352" fmla="*/ 335 w 12653"/>
              <a:gd name="connsiteY352" fmla="*/ 102 h 3962"/>
              <a:gd name="connsiteX353" fmla="*/ 335 w 12653"/>
              <a:gd name="connsiteY353" fmla="*/ 164 h 3962"/>
              <a:gd name="connsiteX354" fmla="*/ 261 w 12653"/>
              <a:gd name="connsiteY354" fmla="*/ 164 h 3962"/>
              <a:gd name="connsiteX355" fmla="*/ 261 w 12653"/>
              <a:gd name="connsiteY355" fmla="*/ 102 h 3962"/>
              <a:gd name="connsiteX356" fmla="*/ 12392 w 12653"/>
              <a:gd name="connsiteY356" fmla="*/ 102 h 3962"/>
              <a:gd name="connsiteX357" fmla="*/ 12392 w 12653"/>
              <a:gd name="connsiteY357" fmla="*/ 164 h 3962"/>
              <a:gd name="connsiteX358" fmla="*/ 12319 w 12653"/>
              <a:gd name="connsiteY358" fmla="*/ 164 h 3962"/>
              <a:gd name="connsiteX359" fmla="*/ 12319 w 12653"/>
              <a:gd name="connsiteY359" fmla="*/ 102 h 3962"/>
              <a:gd name="connsiteX360" fmla="*/ 12392 w 12653"/>
              <a:gd name="connsiteY360" fmla="*/ 102 h 3962"/>
              <a:gd name="connsiteX361" fmla="*/ 12392 w 12653"/>
              <a:gd name="connsiteY361" fmla="*/ 3899 h 3962"/>
              <a:gd name="connsiteX362" fmla="*/ 12392 w 12653"/>
              <a:gd name="connsiteY362" fmla="*/ 3962 h 3962"/>
              <a:gd name="connsiteX363" fmla="*/ 12319 w 12653"/>
              <a:gd name="connsiteY363" fmla="*/ 3962 h 3962"/>
              <a:gd name="connsiteX364" fmla="*/ 12319 w 12653"/>
              <a:gd name="connsiteY364" fmla="*/ 3899 h 3962"/>
              <a:gd name="connsiteX365" fmla="*/ 12392 w 12653"/>
              <a:gd name="connsiteY365" fmla="*/ 3899 h 3962"/>
              <a:gd name="connsiteX366" fmla="*/ 12552 w 12653"/>
              <a:gd name="connsiteY366" fmla="*/ 277 h 3962"/>
              <a:gd name="connsiteX367" fmla="*/ 12552 w 12653"/>
              <a:gd name="connsiteY367" fmla="*/ 339 h 3962"/>
              <a:gd name="connsiteX368" fmla="*/ 12487 w 12653"/>
              <a:gd name="connsiteY368" fmla="*/ 339 h 3962"/>
              <a:gd name="connsiteX369" fmla="*/ 12487 w 12653"/>
              <a:gd name="connsiteY369" fmla="*/ 277 h 3962"/>
              <a:gd name="connsiteX370" fmla="*/ 12552 w 12653"/>
              <a:gd name="connsiteY370" fmla="*/ 277 h 3962"/>
              <a:gd name="connsiteX371" fmla="*/ 12552 w 12653"/>
              <a:gd name="connsiteY371" fmla="*/ 184 h 3962"/>
              <a:gd name="connsiteX372" fmla="*/ 12552 w 12653"/>
              <a:gd name="connsiteY372" fmla="*/ 255 h 3962"/>
              <a:gd name="connsiteX373" fmla="*/ 12487 w 12653"/>
              <a:gd name="connsiteY373" fmla="*/ 255 h 3962"/>
              <a:gd name="connsiteX374" fmla="*/ 12487 w 12653"/>
              <a:gd name="connsiteY374" fmla="*/ 184 h 3962"/>
              <a:gd name="connsiteX375" fmla="*/ 12552 w 12653"/>
              <a:gd name="connsiteY375" fmla="*/ 184 h 3962"/>
              <a:gd name="connsiteX376" fmla="*/ 12552 w 12653"/>
              <a:gd name="connsiteY376" fmla="*/ 102 h 3962"/>
              <a:gd name="connsiteX377" fmla="*/ 12552 w 12653"/>
              <a:gd name="connsiteY377" fmla="*/ 160 h 3962"/>
              <a:gd name="connsiteX378" fmla="*/ 12492 w 12653"/>
              <a:gd name="connsiteY378" fmla="*/ 160 h 3962"/>
              <a:gd name="connsiteX379" fmla="*/ 12492 w 12653"/>
              <a:gd name="connsiteY379" fmla="*/ 102 h 3962"/>
              <a:gd name="connsiteX380" fmla="*/ 12552 w 12653"/>
              <a:gd name="connsiteY380" fmla="*/ 102 h 3962"/>
              <a:gd name="connsiteX381" fmla="*/ 12492 w 12653"/>
              <a:gd name="connsiteY381" fmla="*/ 82 h 3962"/>
              <a:gd name="connsiteX382" fmla="*/ 12492 w 12653"/>
              <a:gd name="connsiteY382" fmla="*/ 22 h 3962"/>
              <a:gd name="connsiteX383" fmla="*/ 12630 w 12653"/>
              <a:gd name="connsiteY383" fmla="*/ 22 h 3962"/>
              <a:gd name="connsiteX384" fmla="*/ 12630 w 12653"/>
              <a:gd name="connsiteY384" fmla="*/ 160 h 3962"/>
              <a:gd name="connsiteX385" fmla="*/ 12571 w 12653"/>
              <a:gd name="connsiteY385" fmla="*/ 160 h 3962"/>
              <a:gd name="connsiteX386" fmla="*/ 12571 w 12653"/>
              <a:gd name="connsiteY386" fmla="*/ 82 h 3962"/>
              <a:gd name="connsiteX387" fmla="*/ 12492 w 12653"/>
              <a:gd name="connsiteY387" fmla="*/ 82 h 3962"/>
              <a:gd name="connsiteX388" fmla="*/ 80 w 12653"/>
              <a:gd name="connsiteY388" fmla="*/ 3489 h 3962"/>
              <a:gd name="connsiteX389" fmla="*/ 80 w 12653"/>
              <a:gd name="connsiteY389" fmla="*/ 3528 h 3962"/>
              <a:gd name="connsiteX390" fmla="*/ 39 w 12653"/>
              <a:gd name="connsiteY390" fmla="*/ 3528 h 3962"/>
              <a:gd name="connsiteX391" fmla="*/ 39 w 12653"/>
              <a:gd name="connsiteY391" fmla="*/ 3489 h 3962"/>
              <a:gd name="connsiteX392" fmla="*/ 80 w 12653"/>
              <a:gd name="connsiteY392" fmla="*/ 3489 h 3962"/>
              <a:gd name="connsiteX393" fmla="*/ 12574 w 12653"/>
              <a:gd name="connsiteY393" fmla="*/ 575 h 3962"/>
              <a:gd name="connsiteX394" fmla="*/ 12574 w 12653"/>
              <a:gd name="connsiteY394" fmla="*/ 536 h 3962"/>
              <a:gd name="connsiteX395" fmla="*/ 12615 w 12653"/>
              <a:gd name="connsiteY395" fmla="*/ 536 h 3962"/>
              <a:gd name="connsiteX396" fmla="*/ 12615 w 12653"/>
              <a:gd name="connsiteY396" fmla="*/ 575 h 3962"/>
              <a:gd name="connsiteX397" fmla="*/ 12574 w 12653"/>
              <a:gd name="connsiteY397" fmla="*/ 575 h 3962"/>
              <a:gd name="connsiteX0" fmla="*/ 12653 w 12653"/>
              <a:gd name="connsiteY0" fmla="*/ 182 h 3962"/>
              <a:gd name="connsiteX1" fmla="*/ 12653 w 12653"/>
              <a:gd name="connsiteY1" fmla="*/ 0 h 3962"/>
              <a:gd name="connsiteX2" fmla="*/ 12470 w 12653"/>
              <a:gd name="connsiteY2" fmla="*/ 0 h 3962"/>
              <a:gd name="connsiteX3" fmla="*/ 12470 w 12653"/>
              <a:gd name="connsiteY3" fmla="*/ 82 h 3962"/>
              <a:gd name="connsiteX4" fmla="*/ 12414 w 12653"/>
              <a:gd name="connsiteY4" fmla="*/ 82 h 3962"/>
              <a:gd name="connsiteX5" fmla="*/ 12414 w 12653"/>
              <a:gd name="connsiteY5" fmla="*/ 0 h 3962"/>
              <a:gd name="connsiteX6" fmla="*/ 12202 w 12653"/>
              <a:gd name="connsiteY6" fmla="*/ 0 h 3962"/>
              <a:gd name="connsiteX7" fmla="*/ 12202 w 12653"/>
              <a:gd name="connsiteY7" fmla="*/ 130 h 3962"/>
              <a:gd name="connsiteX8" fmla="*/ 12092 w 12653"/>
              <a:gd name="connsiteY8" fmla="*/ 130 h 3962"/>
              <a:gd name="connsiteX9" fmla="*/ 12092 w 12653"/>
              <a:gd name="connsiteY9" fmla="*/ 100 h 3962"/>
              <a:gd name="connsiteX10" fmla="*/ 12155 w 12653"/>
              <a:gd name="connsiteY10" fmla="*/ 100 h 3962"/>
              <a:gd name="connsiteX11" fmla="*/ 12155 w 12653"/>
              <a:gd name="connsiteY11" fmla="*/ 15 h 3962"/>
              <a:gd name="connsiteX12" fmla="*/ 12071 w 12653"/>
              <a:gd name="connsiteY12" fmla="*/ 15 h 3962"/>
              <a:gd name="connsiteX13" fmla="*/ 12071 w 12653"/>
              <a:gd name="connsiteY13" fmla="*/ 78 h 3962"/>
              <a:gd name="connsiteX14" fmla="*/ 12017 w 12653"/>
              <a:gd name="connsiteY14" fmla="*/ 78 h 3962"/>
              <a:gd name="connsiteX15" fmla="*/ 12017 w 12653"/>
              <a:gd name="connsiteY15" fmla="*/ 18 h 3962"/>
              <a:gd name="connsiteX16" fmla="*/ 637 w 12653"/>
              <a:gd name="connsiteY16" fmla="*/ 18 h 3962"/>
              <a:gd name="connsiteX17" fmla="*/ 637 w 12653"/>
              <a:gd name="connsiteY17" fmla="*/ 78 h 3962"/>
              <a:gd name="connsiteX18" fmla="*/ 583 w 12653"/>
              <a:gd name="connsiteY18" fmla="*/ 78 h 3962"/>
              <a:gd name="connsiteX19" fmla="*/ 583 w 12653"/>
              <a:gd name="connsiteY19" fmla="*/ 15 h 3962"/>
              <a:gd name="connsiteX20" fmla="*/ 499 w 12653"/>
              <a:gd name="connsiteY20" fmla="*/ 15 h 3962"/>
              <a:gd name="connsiteX21" fmla="*/ 499 w 12653"/>
              <a:gd name="connsiteY21" fmla="*/ 100 h 3962"/>
              <a:gd name="connsiteX22" fmla="*/ 561 w 12653"/>
              <a:gd name="connsiteY22" fmla="*/ 100 h 3962"/>
              <a:gd name="connsiteX23" fmla="*/ 561 w 12653"/>
              <a:gd name="connsiteY23" fmla="*/ 130 h 3962"/>
              <a:gd name="connsiteX24" fmla="*/ 451 w 12653"/>
              <a:gd name="connsiteY24" fmla="*/ 130 h 3962"/>
              <a:gd name="connsiteX25" fmla="*/ 451 w 12653"/>
              <a:gd name="connsiteY25" fmla="*/ 0 h 3962"/>
              <a:gd name="connsiteX26" fmla="*/ 240 w 12653"/>
              <a:gd name="connsiteY26" fmla="*/ 0 h 3962"/>
              <a:gd name="connsiteX27" fmla="*/ 240 w 12653"/>
              <a:gd name="connsiteY27" fmla="*/ 82 h 3962"/>
              <a:gd name="connsiteX28" fmla="*/ 184 w 12653"/>
              <a:gd name="connsiteY28" fmla="*/ 82 h 3962"/>
              <a:gd name="connsiteX29" fmla="*/ 184 w 12653"/>
              <a:gd name="connsiteY29" fmla="*/ 0 h 3962"/>
              <a:gd name="connsiteX30" fmla="*/ 0 w 12653"/>
              <a:gd name="connsiteY30" fmla="*/ 0 h 3962"/>
              <a:gd name="connsiteX31" fmla="*/ 0 w 12653"/>
              <a:gd name="connsiteY31" fmla="*/ 182 h 3962"/>
              <a:gd name="connsiteX32" fmla="*/ 82 w 12653"/>
              <a:gd name="connsiteY32" fmla="*/ 182 h 3962"/>
              <a:gd name="connsiteX33" fmla="*/ 82 w 12653"/>
              <a:gd name="connsiteY33" fmla="*/ 255 h 3962"/>
              <a:gd name="connsiteX34" fmla="*/ 2 w 12653"/>
              <a:gd name="connsiteY34" fmla="*/ 255 h 3962"/>
              <a:gd name="connsiteX35" fmla="*/ 2 w 12653"/>
              <a:gd name="connsiteY35" fmla="*/ 467 h 3962"/>
              <a:gd name="connsiteX36" fmla="*/ 132 w 12653"/>
              <a:gd name="connsiteY36" fmla="*/ 467 h 3962"/>
              <a:gd name="connsiteX37" fmla="*/ 132 w 12653"/>
              <a:gd name="connsiteY37" fmla="*/ 575 h 3962"/>
              <a:gd name="connsiteX38" fmla="*/ 102 w 12653"/>
              <a:gd name="connsiteY38" fmla="*/ 575 h 3962"/>
              <a:gd name="connsiteX39" fmla="*/ 102 w 12653"/>
              <a:gd name="connsiteY39" fmla="*/ 514 h 3962"/>
              <a:gd name="connsiteX40" fmla="*/ 17 w 12653"/>
              <a:gd name="connsiteY40" fmla="*/ 514 h 3962"/>
              <a:gd name="connsiteX41" fmla="*/ 17 w 12653"/>
              <a:gd name="connsiteY41" fmla="*/ 596 h 3962"/>
              <a:gd name="connsiteX42" fmla="*/ 80 w 12653"/>
              <a:gd name="connsiteY42" fmla="*/ 596 h 3962"/>
              <a:gd name="connsiteX43" fmla="*/ 80 w 12653"/>
              <a:gd name="connsiteY43" fmla="*/ 652 h 3962"/>
              <a:gd name="connsiteX44" fmla="*/ 20 w 12653"/>
              <a:gd name="connsiteY44" fmla="*/ 652 h 3962"/>
              <a:gd name="connsiteX45" fmla="*/ 20 w 12653"/>
              <a:gd name="connsiteY45" fmla="*/ 2708 h 3962"/>
              <a:gd name="connsiteX46" fmla="*/ 80 w 12653"/>
              <a:gd name="connsiteY46" fmla="*/ 2708 h 3962"/>
              <a:gd name="connsiteX47" fmla="*/ 80 w 12653"/>
              <a:gd name="connsiteY47" fmla="*/ 2765 h 3962"/>
              <a:gd name="connsiteX48" fmla="*/ 17 w 12653"/>
              <a:gd name="connsiteY48" fmla="*/ 2765 h 3962"/>
              <a:gd name="connsiteX49" fmla="*/ 17 w 12653"/>
              <a:gd name="connsiteY49" fmla="*/ 2847 h 3962"/>
              <a:gd name="connsiteX50" fmla="*/ 102 w 12653"/>
              <a:gd name="connsiteY50" fmla="*/ 2847 h 3962"/>
              <a:gd name="connsiteX51" fmla="*/ 102 w 12653"/>
              <a:gd name="connsiteY51" fmla="*/ 2786 h 3962"/>
              <a:gd name="connsiteX52" fmla="*/ 132 w 12653"/>
              <a:gd name="connsiteY52" fmla="*/ 2786 h 3962"/>
              <a:gd name="connsiteX53" fmla="*/ 132 w 12653"/>
              <a:gd name="connsiteY53" fmla="*/ 2894 h 3962"/>
              <a:gd name="connsiteX54" fmla="*/ 2 w 12653"/>
              <a:gd name="connsiteY54" fmla="*/ 2894 h 3962"/>
              <a:gd name="connsiteX55" fmla="*/ 2 w 12653"/>
              <a:gd name="connsiteY55" fmla="*/ 3106 h 3962"/>
              <a:gd name="connsiteX56" fmla="*/ 82 w 12653"/>
              <a:gd name="connsiteY56" fmla="*/ 3106 h 3962"/>
              <a:gd name="connsiteX57" fmla="*/ 82 w 12653"/>
              <a:gd name="connsiteY57" fmla="*/ 3179 h 3962"/>
              <a:gd name="connsiteX58" fmla="*/ 0 w 12653"/>
              <a:gd name="connsiteY58" fmla="*/ 3179 h 3962"/>
              <a:gd name="connsiteX59" fmla="*/ 0 w 12653"/>
              <a:gd name="connsiteY59" fmla="*/ 3360 h 3962"/>
              <a:gd name="connsiteX60" fmla="*/ 184 w 12653"/>
              <a:gd name="connsiteY60" fmla="*/ 3360 h 3962"/>
              <a:gd name="connsiteX61" fmla="*/ 184 w 12653"/>
              <a:gd name="connsiteY61" fmla="*/ 3278 h 3962"/>
              <a:gd name="connsiteX62" fmla="*/ 240 w 12653"/>
              <a:gd name="connsiteY62" fmla="*/ 3278 h 3962"/>
              <a:gd name="connsiteX63" fmla="*/ 240 w 12653"/>
              <a:gd name="connsiteY63" fmla="*/ 3360 h 3962"/>
              <a:gd name="connsiteX64" fmla="*/ 451 w 12653"/>
              <a:gd name="connsiteY64" fmla="*/ 3360 h 3962"/>
              <a:gd name="connsiteX65" fmla="*/ 451 w 12653"/>
              <a:gd name="connsiteY65" fmla="*/ 3231 h 3962"/>
              <a:gd name="connsiteX66" fmla="*/ 561 w 12653"/>
              <a:gd name="connsiteY66" fmla="*/ 3231 h 3962"/>
              <a:gd name="connsiteX67" fmla="*/ 561 w 12653"/>
              <a:gd name="connsiteY67" fmla="*/ 3261 h 3962"/>
              <a:gd name="connsiteX68" fmla="*/ 499 w 12653"/>
              <a:gd name="connsiteY68" fmla="*/ 3261 h 3962"/>
              <a:gd name="connsiteX69" fmla="*/ 499 w 12653"/>
              <a:gd name="connsiteY69" fmla="*/ 3345 h 3962"/>
              <a:gd name="connsiteX70" fmla="*/ 583 w 12653"/>
              <a:gd name="connsiteY70" fmla="*/ 3345 h 3962"/>
              <a:gd name="connsiteX71" fmla="*/ 583 w 12653"/>
              <a:gd name="connsiteY71" fmla="*/ 3283 h 3962"/>
              <a:gd name="connsiteX72" fmla="*/ 637 w 12653"/>
              <a:gd name="connsiteY72" fmla="*/ 3283 h 3962"/>
              <a:gd name="connsiteX73" fmla="*/ 637 w 12653"/>
              <a:gd name="connsiteY73" fmla="*/ 3343 h 3962"/>
              <a:gd name="connsiteX74" fmla="*/ 12017 w 12653"/>
              <a:gd name="connsiteY74" fmla="*/ 3343 h 3962"/>
              <a:gd name="connsiteX75" fmla="*/ 12017 w 12653"/>
              <a:gd name="connsiteY75" fmla="*/ 3283 h 3962"/>
              <a:gd name="connsiteX76" fmla="*/ 12071 w 12653"/>
              <a:gd name="connsiteY76" fmla="*/ 3283 h 3962"/>
              <a:gd name="connsiteX77" fmla="*/ 12071 w 12653"/>
              <a:gd name="connsiteY77" fmla="*/ 3345 h 3962"/>
              <a:gd name="connsiteX78" fmla="*/ 12155 w 12653"/>
              <a:gd name="connsiteY78" fmla="*/ 3345 h 3962"/>
              <a:gd name="connsiteX79" fmla="*/ 12155 w 12653"/>
              <a:gd name="connsiteY79" fmla="*/ 3261 h 3962"/>
              <a:gd name="connsiteX80" fmla="*/ 12092 w 12653"/>
              <a:gd name="connsiteY80" fmla="*/ 3261 h 3962"/>
              <a:gd name="connsiteX81" fmla="*/ 12092 w 12653"/>
              <a:gd name="connsiteY81" fmla="*/ 3231 h 3962"/>
              <a:gd name="connsiteX82" fmla="*/ 12202 w 12653"/>
              <a:gd name="connsiteY82" fmla="*/ 3231 h 3962"/>
              <a:gd name="connsiteX83" fmla="*/ 12202 w 12653"/>
              <a:gd name="connsiteY83" fmla="*/ 3360 h 3962"/>
              <a:gd name="connsiteX84" fmla="*/ 12414 w 12653"/>
              <a:gd name="connsiteY84" fmla="*/ 3360 h 3962"/>
              <a:gd name="connsiteX85" fmla="*/ 12414 w 12653"/>
              <a:gd name="connsiteY85" fmla="*/ 3278 h 3962"/>
              <a:gd name="connsiteX86" fmla="*/ 12470 w 12653"/>
              <a:gd name="connsiteY86" fmla="*/ 3278 h 3962"/>
              <a:gd name="connsiteX87" fmla="*/ 12470 w 12653"/>
              <a:gd name="connsiteY87" fmla="*/ 3360 h 3962"/>
              <a:gd name="connsiteX88" fmla="*/ 12653 w 12653"/>
              <a:gd name="connsiteY88" fmla="*/ 3360 h 3962"/>
              <a:gd name="connsiteX89" fmla="*/ 12653 w 12653"/>
              <a:gd name="connsiteY89" fmla="*/ 3179 h 3962"/>
              <a:gd name="connsiteX90" fmla="*/ 12571 w 12653"/>
              <a:gd name="connsiteY90" fmla="*/ 3179 h 3962"/>
              <a:gd name="connsiteX91" fmla="*/ 12571 w 12653"/>
              <a:gd name="connsiteY91" fmla="*/ 3106 h 3962"/>
              <a:gd name="connsiteX92" fmla="*/ 12651 w 12653"/>
              <a:gd name="connsiteY92" fmla="*/ 3106 h 3962"/>
              <a:gd name="connsiteX93" fmla="*/ 12651 w 12653"/>
              <a:gd name="connsiteY93" fmla="*/ 2894 h 3962"/>
              <a:gd name="connsiteX94" fmla="*/ 12522 w 12653"/>
              <a:gd name="connsiteY94" fmla="*/ 2894 h 3962"/>
              <a:gd name="connsiteX95" fmla="*/ 12522 w 12653"/>
              <a:gd name="connsiteY95" fmla="*/ 2786 h 3962"/>
              <a:gd name="connsiteX96" fmla="*/ 12552 w 12653"/>
              <a:gd name="connsiteY96" fmla="*/ 2786 h 3962"/>
              <a:gd name="connsiteX97" fmla="*/ 12552 w 12653"/>
              <a:gd name="connsiteY97" fmla="*/ 2847 h 3962"/>
              <a:gd name="connsiteX98" fmla="*/ 12636 w 12653"/>
              <a:gd name="connsiteY98" fmla="*/ 2847 h 3962"/>
              <a:gd name="connsiteX99" fmla="*/ 12636 w 12653"/>
              <a:gd name="connsiteY99" fmla="*/ 2765 h 3962"/>
              <a:gd name="connsiteX100" fmla="*/ 12574 w 12653"/>
              <a:gd name="connsiteY100" fmla="*/ 2765 h 3962"/>
              <a:gd name="connsiteX101" fmla="*/ 12574 w 12653"/>
              <a:gd name="connsiteY101" fmla="*/ 2708 h 3962"/>
              <a:gd name="connsiteX102" fmla="*/ 12634 w 12653"/>
              <a:gd name="connsiteY102" fmla="*/ 2708 h 3962"/>
              <a:gd name="connsiteX103" fmla="*/ 12634 w 12653"/>
              <a:gd name="connsiteY103" fmla="*/ 652 h 3962"/>
              <a:gd name="connsiteX104" fmla="*/ 12574 w 12653"/>
              <a:gd name="connsiteY104" fmla="*/ 652 h 3962"/>
              <a:gd name="connsiteX105" fmla="*/ 12574 w 12653"/>
              <a:gd name="connsiteY105" fmla="*/ 596 h 3962"/>
              <a:gd name="connsiteX106" fmla="*/ 12636 w 12653"/>
              <a:gd name="connsiteY106" fmla="*/ 596 h 3962"/>
              <a:gd name="connsiteX107" fmla="*/ 12636 w 12653"/>
              <a:gd name="connsiteY107" fmla="*/ 514 h 3962"/>
              <a:gd name="connsiteX108" fmla="*/ 12552 w 12653"/>
              <a:gd name="connsiteY108" fmla="*/ 514 h 3962"/>
              <a:gd name="connsiteX109" fmla="*/ 12552 w 12653"/>
              <a:gd name="connsiteY109" fmla="*/ 575 h 3962"/>
              <a:gd name="connsiteX110" fmla="*/ 12522 w 12653"/>
              <a:gd name="connsiteY110" fmla="*/ 575 h 3962"/>
              <a:gd name="connsiteX111" fmla="*/ 12522 w 12653"/>
              <a:gd name="connsiteY111" fmla="*/ 467 h 3962"/>
              <a:gd name="connsiteX112" fmla="*/ 12651 w 12653"/>
              <a:gd name="connsiteY112" fmla="*/ 467 h 3962"/>
              <a:gd name="connsiteX113" fmla="*/ 12651 w 12653"/>
              <a:gd name="connsiteY113" fmla="*/ 255 h 3962"/>
              <a:gd name="connsiteX114" fmla="*/ 12571 w 12653"/>
              <a:gd name="connsiteY114" fmla="*/ 255 h 3962"/>
              <a:gd name="connsiteX115" fmla="*/ 12571 w 12653"/>
              <a:gd name="connsiteY115" fmla="*/ 182 h 3962"/>
              <a:gd name="connsiteX116" fmla="*/ 12653 w 12653"/>
              <a:gd name="connsiteY116" fmla="*/ 182 h 3962"/>
              <a:gd name="connsiteX117" fmla="*/ 561 w 12653"/>
              <a:gd name="connsiteY117" fmla="*/ 3283 h 3962"/>
              <a:gd name="connsiteX118" fmla="*/ 561 w 12653"/>
              <a:gd name="connsiteY118" fmla="*/ 3324 h 3962"/>
              <a:gd name="connsiteX119" fmla="*/ 520 w 12653"/>
              <a:gd name="connsiteY119" fmla="*/ 3324 h 3962"/>
              <a:gd name="connsiteX120" fmla="*/ 520 w 12653"/>
              <a:gd name="connsiteY120" fmla="*/ 3283 h 3962"/>
              <a:gd name="connsiteX121" fmla="*/ 561 w 12653"/>
              <a:gd name="connsiteY121" fmla="*/ 3283 h 3962"/>
              <a:gd name="connsiteX122" fmla="*/ 12092 w 12653"/>
              <a:gd name="connsiteY122" fmla="*/ 78 h 3962"/>
              <a:gd name="connsiteX123" fmla="*/ 12092 w 12653"/>
              <a:gd name="connsiteY123" fmla="*/ 37 h 3962"/>
              <a:gd name="connsiteX124" fmla="*/ 12133 w 12653"/>
              <a:gd name="connsiteY124" fmla="*/ 37 h 3962"/>
              <a:gd name="connsiteX125" fmla="*/ 12133 w 12653"/>
              <a:gd name="connsiteY125" fmla="*/ 78 h 3962"/>
              <a:gd name="connsiteX126" fmla="*/ 12092 w 12653"/>
              <a:gd name="connsiteY126" fmla="*/ 78 h 3962"/>
              <a:gd name="connsiteX127" fmla="*/ 12574 w 12653"/>
              <a:gd name="connsiteY127" fmla="*/ 2825 h 3962"/>
              <a:gd name="connsiteX128" fmla="*/ 12574 w 12653"/>
              <a:gd name="connsiteY128" fmla="*/ 2786 h 3962"/>
              <a:gd name="connsiteX129" fmla="*/ 12615 w 12653"/>
              <a:gd name="connsiteY129" fmla="*/ 2786 h 3962"/>
              <a:gd name="connsiteX130" fmla="*/ 12615 w 12653"/>
              <a:gd name="connsiteY130" fmla="*/ 2825 h 3962"/>
              <a:gd name="connsiteX131" fmla="*/ 12574 w 12653"/>
              <a:gd name="connsiteY131" fmla="*/ 2825 h 3962"/>
              <a:gd name="connsiteX132" fmla="*/ 12492 w 12653"/>
              <a:gd name="connsiteY132" fmla="*/ 3339 h 3962"/>
              <a:gd name="connsiteX133" fmla="*/ 12492 w 12653"/>
              <a:gd name="connsiteY133" fmla="*/ 3278 h 3962"/>
              <a:gd name="connsiteX134" fmla="*/ 12571 w 12653"/>
              <a:gd name="connsiteY134" fmla="*/ 3278 h 3962"/>
              <a:gd name="connsiteX135" fmla="*/ 12571 w 12653"/>
              <a:gd name="connsiteY135" fmla="*/ 3201 h 3962"/>
              <a:gd name="connsiteX136" fmla="*/ 12630 w 12653"/>
              <a:gd name="connsiteY136" fmla="*/ 3201 h 3962"/>
              <a:gd name="connsiteX137" fmla="*/ 12630 w 12653"/>
              <a:gd name="connsiteY137" fmla="*/ 3339 h 3962"/>
              <a:gd name="connsiteX138" fmla="*/ 12492 w 12653"/>
              <a:gd name="connsiteY138" fmla="*/ 3339 h 3962"/>
              <a:gd name="connsiteX139" fmla="*/ 12492 w 12653"/>
              <a:gd name="connsiteY139" fmla="*/ 3259 h 3962"/>
              <a:gd name="connsiteX140" fmla="*/ 12492 w 12653"/>
              <a:gd name="connsiteY140" fmla="*/ 3201 h 3962"/>
              <a:gd name="connsiteX141" fmla="*/ 12552 w 12653"/>
              <a:gd name="connsiteY141" fmla="*/ 3201 h 3962"/>
              <a:gd name="connsiteX142" fmla="*/ 12552 w 12653"/>
              <a:gd name="connsiteY142" fmla="*/ 3259 h 3962"/>
              <a:gd name="connsiteX143" fmla="*/ 12492 w 12653"/>
              <a:gd name="connsiteY143" fmla="*/ 3259 h 3962"/>
              <a:gd name="connsiteX144" fmla="*/ 12487 w 12653"/>
              <a:gd name="connsiteY144" fmla="*/ 3084 h 3962"/>
              <a:gd name="connsiteX145" fmla="*/ 12487 w 12653"/>
              <a:gd name="connsiteY145" fmla="*/ 3021 h 3962"/>
              <a:gd name="connsiteX146" fmla="*/ 12552 w 12653"/>
              <a:gd name="connsiteY146" fmla="*/ 3021 h 3962"/>
              <a:gd name="connsiteX147" fmla="*/ 12552 w 12653"/>
              <a:gd name="connsiteY147" fmla="*/ 3084 h 3962"/>
              <a:gd name="connsiteX148" fmla="*/ 12487 w 12653"/>
              <a:gd name="connsiteY148" fmla="*/ 3084 h 3962"/>
              <a:gd name="connsiteX149" fmla="*/ 12552 w 12653"/>
              <a:gd name="connsiteY149" fmla="*/ 3106 h 3962"/>
              <a:gd name="connsiteX150" fmla="*/ 12552 w 12653"/>
              <a:gd name="connsiteY150" fmla="*/ 3177 h 3962"/>
              <a:gd name="connsiteX151" fmla="*/ 12487 w 12653"/>
              <a:gd name="connsiteY151" fmla="*/ 3177 h 3962"/>
              <a:gd name="connsiteX152" fmla="*/ 12487 w 12653"/>
              <a:gd name="connsiteY152" fmla="*/ 3106 h 3962"/>
              <a:gd name="connsiteX153" fmla="*/ 12552 w 12653"/>
              <a:gd name="connsiteY153" fmla="*/ 3106 h 3962"/>
              <a:gd name="connsiteX154" fmla="*/ 12470 w 12653"/>
              <a:gd name="connsiteY154" fmla="*/ 3196 h 3962"/>
              <a:gd name="connsiteX155" fmla="*/ 12470 w 12653"/>
              <a:gd name="connsiteY155" fmla="*/ 3259 h 3962"/>
              <a:gd name="connsiteX156" fmla="*/ 12414 w 12653"/>
              <a:gd name="connsiteY156" fmla="*/ 3259 h 3962"/>
              <a:gd name="connsiteX157" fmla="*/ 12414 w 12653"/>
              <a:gd name="connsiteY157" fmla="*/ 3196 h 3962"/>
              <a:gd name="connsiteX158" fmla="*/ 12470 w 12653"/>
              <a:gd name="connsiteY158" fmla="*/ 3196 h 3962"/>
              <a:gd name="connsiteX159" fmla="*/ 12470 w 12653"/>
              <a:gd name="connsiteY159" fmla="*/ 3106 h 3962"/>
              <a:gd name="connsiteX160" fmla="*/ 12470 w 12653"/>
              <a:gd name="connsiteY160" fmla="*/ 3177 h 3962"/>
              <a:gd name="connsiteX161" fmla="*/ 12414 w 12653"/>
              <a:gd name="connsiteY161" fmla="*/ 3177 h 3962"/>
              <a:gd name="connsiteX162" fmla="*/ 12414 w 12653"/>
              <a:gd name="connsiteY162" fmla="*/ 3106 h 3962"/>
              <a:gd name="connsiteX163" fmla="*/ 12470 w 12653"/>
              <a:gd name="connsiteY163" fmla="*/ 3106 h 3962"/>
              <a:gd name="connsiteX164" fmla="*/ 12092 w 12653"/>
              <a:gd name="connsiteY164" fmla="*/ 3324 h 3962"/>
              <a:gd name="connsiteX165" fmla="*/ 12092 w 12653"/>
              <a:gd name="connsiteY165" fmla="*/ 3283 h 3962"/>
              <a:gd name="connsiteX166" fmla="*/ 12133 w 12653"/>
              <a:gd name="connsiteY166" fmla="*/ 3283 h 3962"/>
              <a:gd name="connsiteX167" fmla="*/ 12133 w 12653"/>
              <a:gd name="connsiteY167" fmla="*/ 3324 h 3962"/>
              <a:gd name="connsiteX168" fmla="*/ 12092 w 12653"/>
              <a:gd name="connsiteY168" fmla="*/ 3324 h 3962"/>
              <a:gd name="connsiteX169" fmla="*/ 240 w 12653"/>
              <a:gd name="connsiteY169" fmla="*/ 3196 h 3962"/>
              <a:gd name="connsiteX170" fmla="*/ 240 w 12653"/>
              <a:gd name="connsiteY170" fmla="*/ 3259 h 3962"/>
              <a:gd name="connsiteX171" fmla="*/ 184 w 12653"/>
              <a:gd name="connsiteY171" fmla="*/ 3259 h 3962"/>
              <a:gd name="connsiteX172" fmla="*/ 184 w 12653"/>
              <a:gd name="connsiteY172" fmla="*/ 3196 h 3962"/>
              <a:gd name="connsiteX173" fmla="*/ 240 w 12653"/>
              <a:gd name="connsiteY173" fmla="*/ 3196 h 3962"/>
              <a:gd name="connsiteX174" fmla="*/ 240 w 12653"/>
              <a:gd name="connsiteY174" fmla="*/ 3106 h 3962"/>
              <a:gd name="connsiteX175" fmla="*/ 240 w 12653"/>
              <a:gd name="connsiteY175" fmla="*/ 3177 h 3962"/>
              <a:gd name="connsiteX176" fmla="*/ 184 w 12653"/>
              <a:gd name="connsiteY176" fmla="*/ 3177 h 3962"/>
              <a:gd name="connsiteX177" fmla="*/ 184 w 12653"/>
              <a:gd name="connsiteY177" fmla="*/ 3106 h 3962"/>
              <a:gd name="connsiteX178" fmla="*/ 240 w 12653"/>
              <a:gd name="connsiteY178" fmla="*/ 3106 h 3962"/>
              <a:gd name="connsiteX179" fmla="*/ 102 w 12653"/>
              <a:gd name="connsiteY179" fmla="*/ 3084 h 3962"/>
              <a:gd name="connsiteX180" fmla="*/ 102 w 12653"/>
              <a:gd name="connsiteY180" fmla="*/ 3021 h 3962"/>
              <a:gd name="connsiteX181" fmla="*/ 166 w 12653"/>
              <a:gd name="connsiteY181" fmla="*/ 3021 h 3962"/>
              <a:gd name="connsiteX182" fmla="*/ 166 w 12653"/>
              <a:gd name="connsiteY182" fmla="*/ 3084 h 3962"/>
              <a:gd name="connsiteX183" fmla="*/ 102 w 12653"/>
              <a:gd name="connsiteY183" fmla="*/ 3084 h 3962"/>
              <a:gd name="connsiteX184" fmla="*/ 102 w 12653"/>
              <a:gd name="connsiteY184" fmla="*/ 3177 h 3962"/>
              <a:gd name="connsiteX185" fmla="*/ 102 w 12653"/>
              <a:gd name="connsiteY185" fmla="*/ 3106 h 3962"/>
              <a:gd name="connsiteX186" fmla="*/ 166 w 12653"/>
              <a:gd name="connsiteY186" fmla="*/ 3106 h 3962"/>
              <a:gd name="connsiteX187" fmla="*/ 166 w 12653"/>
              <a:gd name="connsiteY187" fmla="*/ 3177 h 3962"/>
              <a:gd name="connsiteX188" fmla="*/ 102 w 12653"/>
              <a:gd name="connsiteY188" fmla="*/ 3177 h 3962"/>
              <a:gd name="connsiteX189" fmla="*/ 102 w 12653"/>
              <a:gd name="connsiteY189" fmla="*/ 3259 h 3962"/>
              <a:gd name="connsiteX190" fmla="*/ 102 w 12653"/>
              <a:gd name="connsiteY190" fmla="*/ 3201 h 3962"/>
              <a:gd name="connsiteX191" fmla="*/ 162 w 12653"/>
              <a:gd name="connsiteY191" fmla="*/ 3201 h 3962"/>
              <a:gd name="connsiteX192" fmla="*/ 162 w 12653"/>
              <a:gd name="connsiteY192" fmla="*/ 3259 h 3962"/>
              <a:gd name="connsiteX193" fmla="*/ 102 w 12653"/>
              <a:gd name="connsiteY193" fmla="*/ 3259 h 3962"/>
              <a:gd name="connsiteX194" fmla="*/ 162 w 12653"/>
              <a:gd name="connsiteY194" fmla="*/ 3278 h 3962"/>
              <a:gd name="connsiteX195" fmla="*/ 162 w 12653"/>
              <a:gd name="connsiteY195" fmla="*/ 3339 h 3962"/>
              <a:gd name="connsiteX196" fmla="*/ 24 w 12653"/>
              <a:gd name="connsiteY196" fmla="*/ 3339 h 3962"/>
              <a:gd name="connsiteX197" fmla="*/ 24 w 12653"/>
              <a:gd name="connsiteY197" fmla="*/ 3201 h 3962"/>
              <a:gd name="connsiteX198" fmla="*/ 82 w 12653"/>
              <a:gd name="connsiteY198" fmla="*/ 3201 h 3962"/>
              <a:gd name="connsiteX199" fmla="*/ 82 w 12653"/>
              <a:gd name="connsiteY199" fmla="*/ 3278 h 3962"/>
              <a:gd name="connsiteX200" fmla="*/ 162 w 12653"/>
              <a:gd name="connsiteY200" fmla="*/ 3278 h 3962"/>
              <a:gd name="connsiteX201" fmla="*/ 80 w 12653"/>
              <a:gd name="connsiteY201" fmla="*/ 536 h 3962"/>
              <a:gd name="connsiteX202" fmla="*/ 80 w 12653"/>
              <a:gd name="connsiteY202" fmla="*/ 575 h 3962"/>
              <a:gd name="connsiteX203" fmla="*/ 39 w 12653"/>
              <a:gd name="connsiteY203" fmla="*/ 575 h 3962"/>
              <a:gd name="connsiteX204" fmla="*/ 39 w 12653"/>
              <a:gd name="connsiteY204" fmla="*/ 536 h 3962"/>
              <a:gd name="connsiteX205" fmla="*/ 80 w 12653"/>
              <a:gd name="connsiteY205" fmla="*/ 536 h 3962"/>
              <a:gd name="connsiteX206" fmla="*/ 162 w 12653"/>
              <a:gd name="connsiteY206" fmla="*/ 22 h 3962"/>
              <a:gd name="connsiteX207" fmla="*/ 162 w 12653"/>
              <a:gd name="connsiteY207" fmla="*/ 82 h 3962"/>
              <a:gd name="connsiteX208" fmla="*/ 82 w 12653"/>
              <a:gd name="connsiteY208" fmla="*/ 82 h 3962"/>
              <a:gd name="connsiteX209" fmla="*/ 82 w 12653"/>
              <a:gd name="connsiteY209" fmla="*/ 160 h 3962"/>
              <a:gd name="connsiteX210" fmla="*/ 24 w 12653"/>
              <a:gd name="connsiteY210" fmla="*/ 160 h 3962"/>
              <a:gd name="connsiteX211" fmla="*/ 24 w 12653"/>
              <a:gd name="connsiteY211" fmla="*/ 22 h 3962"/>
              <a:gd name="connsiteX212" fmla="*/ 162 w 12653"/>
              <a:gd name="connsiteY212" fmla="*/ 22 h 3962"/>
              <a:gd name="connsiteX213" fmla="*/ 162 w 12653"/>
              <a:gd name="connsiteY213" fmla="*/ 102 h 3962"/>
              <a:gd name="connsiteX214" fmla="*/ 162 w 12653"/>
              <a:gd name="connsiteY214" fmla="*/ 160 h 3962"/>
              <a:gd name="connsiteX215" fmla="*/ 102 w 12653"/>
              <a:gd name="connsiteY215" fmla="*/ 160 h 3962"/>
              <a:gd name="connsiteX216" fmla="*/ 102 w 12653"/>
              <a:gd name="connsiteY216" fmla="*/ 102 h 3962"/>
              <a:gd name="connsiteX217" fmla="*/ 162 w 12653"/>
              <a:gd name="connsiteY217" fmla="*/ 102 h 3962"/>
              <a:gd name="connsiteX218" fmla="*/ 166 w 12653"/>
              <a:gd name="connsiteY218" fmla="*/ 277 h 3962"/>
              <a:gd name="connsiteX219" fmla="*/ 166 w 12653"/>
              <a:gd name="connsiteY219" fmla="*/ 339 h 3962"/>
              <a:gd name="connsiteX220" fmla="*/ 102 w 12653"/>
              <a:gd name="connsiteY220" fmla="*/ 339 h 3962"/>
              <a:gd name="connsiteX221" fmla="*/ 102 w 12653"/>
              <a:gd name="connsiteY221" fmla="*/ 277 h 3962"/>
              <a:gd name="connsiteX222" fmla="*/ 166 w 12653"/>
              <a:gd name="connsiteY222" fmla="*/ 277 h 3962"/>
              <a:gd name="connsiteX223" fmla="*/ 102 w 12653"/>
              <a:gd name="connsiteY223" fmla="*/ 255 h 3962"/>
              <a:gd name="connsiteX224" fmla="*/ 102 w 12653"/>
              <a:gd name="connsiteY224" fmla="*/ 184 h 3962"/>
              <a:gd name="connsiteX225" fmla="*/ 166 w 12653"/>
              <a:gd name="connsiteY225" fmla="*/ 184 h 3962"/>
              <a:gd name="connsiteX226" fmla="*/ 166 w 12653"/>
              <a:gd name="connsiteY226" fmla="*/ 255 h 3962"/>
              <a:gd name="connsiteX227" fmla="*/ 102 w 12653"/>
              <a:gd name="connsiteY227" fmla="*/ 255 h 3962"/>
              <a:gd name="connsiteX228" fmla="*/ 184 w 12653"/>
              <a:gd name="connsiteY228" fmla="*/ 255 h 3962"/>
              <a:gd name="connsiteX229" fmla="*/ 184 w 12653"/>
              <a:gd name="connsiteY229" fmla="*/ 184 h 3962"/>
              <a:gd name="connsiteX230" fmla="*/ 240 w 12653"/>
              <a:gd name="connsiteY230" fmla="*/ 184 h 3962"/>
              <a:gd name="connsiteX231" fmla="*/ 240 w 12653"/>
              <a:gd name="connsiteY231" fmla="*/ 255 h 3962"/>
              <a:gd name="connsiteX232" fmla="*/ 184 w 12653"/>
              <a:gd name="connsiteY232" fmla="*/ 255 h 3962"/>
              <a:gd name="connsiteX233" fmla="*/ 184 w 12653"/>
              <a:gd name="connsiteY233" fmla="*/ 164 h 3962"/>
              <a:gd name="connsiteX234" fmla="*/ 184 w 12653"/>
              <a:gd name="connsiteY234" fmla="*/ 102 h 3962"/>
              <a:gd name="connsiteX235" fmla="*/ 240 w 12653"/>
              <a:gd name="connsiteY235" fmla="*/ 102 h 3962"/>
              <a:gd name="connsiteX236" fmla="*/ 240 w 12653"/>
              <a:gd name="connsiteY236" fmla="*/ 164 h 3962"/>
              <a:gd name="connsiteX237" fmla="*/ 184 w 12653"/>
              <a:gd name="connsiteY237" fmla="*/ 164 h 3962"/>
              <a:gd name="connsiteX238" fmla="*/ 561 w 12653"/>
              <a:gd name="connsiteY238" fmla="*/ 37 h 3962"/>
              <a:gd name="connsiteX239" fmla="*/ 561 w 12653"/>
              <a:gd name="connsiteY239" fmla="*/ 78 h 3962"/>
              <a:gd name="connsiteX240" fmla="*/ 520 w 12653"/>
              <a:gd name="connsiteY240" fmla="*/ 78 h 3962"/>
              <a:gd name="connsiteX241" fmla="*/ 520 w 12653"/>
              <a:gd name="connsiteY241" fmla="*/ 37 h 3962"/>
              <a:gd name="connsiteX242" fmla="*/ 561 w 12653"/>
              <a:gd name="connsiteY242" fmla="*/ 37 h 3962"/>
              <a:gd name="connsiteX243" fmla="*/ 12414 w 12653"/>
              <a:gd name="connsiteY243" fmla="*/ 164 h 3962"/>
              <a:gd name="connsiteX244" fmla="*/ 12414 w 12653"/>
              <a:gd name="connsiteY244" fmla="*/ 102 h 3962"/>
              <a:gd name="connsiteX245" fmla="*/ 12470 w 12653"/>
              <a:gd name="connsiteY245" fmla="*/ 102 h 3962"/>
              <a:gd name="connsiteX246" fmla="*/ 12470 w 12653"/>
              <a:gd name="connsiteY246" fmla="*/ 164 h 3962"/>
              <a:gd name="connsiteX247" fmla="*/ 12414 w 12653"/>
              <a:gd name="connsiteY247" fmla="*/ 164 h 3962"/>
              <a:gd name="connsiteX248" fmla="*/ 12414 w 12653"/>
              <a:gd name="connsiteY248" fmla="*/ 255 h 3962"/>
              <a:gd name="connsiteX249" fmla="*/ 12414 w 12653"/>
              <a:gd name="connsiteY249" fmla="*/ 184 h 3962"/>
              <a:gd name="connsiteX250" fmla="*/ 12470 w 12653"/>
              <a:gd name="connsiteY250" fmla="*/ 184 h 3962"/>
              <a:gd name="connsiteX251" fmla="*/ 12470 w 12653"/>
              <a:gd name="connsiteY251" fmla="*/ 255 h 3962"/>
              <a:gd name="connsiteX252" fmla="*/ 12414 w 12653"/>
              <a:gd name="connsiteY252" fmla="*/ 255 h 3962"/>
              <a:gd name="connsiteX253" fmla="*/ 12552 w 12653"/>
              <a:gd name="connsiteY253" fmla="*/ 596 h 3962"/>
              <a:gd name="connsiteX254" fmla="*/ 12552 w 12653"/>
              <a:gd name="connsiteY254" fmla="*/ 674 h 3962"/>
              <a:gd name="connsiteX255" fmla="*/ 12612 w 12653"/>
              <a:gd name="connsiteY255" fmla="*/ 674 h 3962"/>
              <a:gd name="connsiteX256" fmla="*/ 12612 w 12653"/>
              <a:gd name="connsiteY256" fmla="*/ 2687 h 3962"/>
              <a:gd name="connsiteX257" fmla="*/ 12552 w 12653"/>
              <a:gd name="connsiteY257" fmla="*/ 2687 h 3962"/>
              <a:gd name="connsiteX258" fmla="*/ 12552 w 12653"/>
              <a:gd name="connsiteY258" fmla="*/ 2765 h 3962"/>
              <a:gd name="connsiteX259" fmla="*/ 12500 w 12653"/>
              <a:gd name="connsiteY259" fmla="*/ 2765 h 3962"/>
              <a:gd name="connsiteX260" fmla="*/ 12500 w 12653"/>
              <a:gd name="connsiteY260" fmla="*/ 2916 h 3962"/>
              <a:gd name="connsiteX261" fmla="*/ 12628 w 12653"/>
              <a:gd name="connsiteY261" fmla="*/ 2916 h 3962"/>
              <a:gd name="connsiteX262" fmla="*/ 12628 w 12653"/>
              <a:gd name="connsiteY262" fmla="*/ 3084 h 3962"/>
              <a:gd name="connsiteX263" fmla="*/ 12571 w 12653"/>
              <a:gd name="connsiteY263" fmla="*/ 3084 h 3962"/>
              <a:gd name="connsiteX264" fmla="*/ 12571 w 12653"/>
              <a:gd name="connsiteY264" fmla="*/ 3002 h 3962"/>
              <a:gd name="connsiteX265" fmla="*/ 12470 w 12653"/>
              <a:gd name="connsiteY265" fmla="*/ 3002 h 3962"/>
              <a:gd name="connsiteX266" fmla="*/ 12470 w 12653"/>
              <a:gd name="connsiteY266" fmla="*/ 3084 h 3962"/>
              <a:gd name="connsiteX267" fmla="*/ 12392 w 12653"/>
              <a:gd name="connsiteY267" fmla="*/ 3084 h 3962"/>
              <a:gd name="connsiteX268" fmla="*/ 12392 w 12653"/>
              <a:gd name="connsiteY268" fmla="*/ 3177 h 3962"/>
              <a:gd name="connsiteX269" fmla="*/ 12300 w 12653"/>
              <a:gd name="connsiteY269" fmla="*/ 3177 h 3962"/>
              <a:gd name="connsiteX270" fmla="*/ 12300 w 12653"/>
              <a:gd name="connsiteY270" fmla="*/ 3278 h 3962"/>
              <a:gd name="connsiteX271" fmla="*/ 12392 w 12653"/>
              <a:gd name="connsiteY271" fmla="*/ 3278 h 3962"/>
              <a:gd name="connsiteX272" fmla="*/ 12392 w 12653"/>
              <a:gd name="connsiteY272" fmla="*/ 3337 h 3962"/>
              <a:gd name="connsiteX273" fmla="*/ 12224 w 12653"/>
              <a:gd name="connsiteY273" fmla="*/ 3337 h 3962"/>
              <a:gd name="connsiteX274" fmla="*/ 12224 w 12653"/>
              <a:gd name="connsiteY274" fmla="*/ 3209 h 3962"/>
              <a:gd name="connsiteX275" fmla="*/ 12071 w 12653"/>
              <a:gd name="connsiteY275" fmla="*/ 3209 h 3962"/>
              <a:gd name="connsiteX276" fmla="*/ 12071 w 12653"/>
              <a:gd name="connsiteY276" fmla="*/ 3261 h 3962"/>
              <a:gd name="connsiteX277" fmla="*/ 11995 w 12653"/>
              <a:gd name="connsiteY277" fmla="*/ 3261 h 3962"/>
              <a:gd name="connsiteX278" fmla="*/ 11995 w 12653"/>
              <a:gd name="connsiteY278" fmla="*/ 3322 h 3962"/>
              <a:gd name="connsiteX279" fmla="*/ 658 w 12653"/>
              <a:gd name="connsiteY279" fmla="*/ 3322 h 3962"/>
              <a:gd name="connsiteX280" fmla="*/ 658 w 12653"/>
              <a:gd name="connsiteY280" fmla="*/ 3261 h 3962"/>
              <a:gd name="connsiteX281" fmla="*/ 583 w 12653"/>
              <a:gd name="connsiteY281" fmla="*/ 3261 h 3962"/>
              <a:gd name="connsiteX282" fmla="*/ 583 w 12653"/>
              <a:gd name="connsiteY282" fmla="*/ 3209 h 3962"/>
              <a:gd name="connsiteX283" fmla="*/ 430 w 12653"/>
              <a:gd name="connsiteY283" fmla="*/ 3209 h 3962"/>
              <a:gd name="connsiteX284" fmla="*/ 430 w 12653"/>
              <a:gd name="connsiteY284" fmla="*/ 3337 h 3962"/>
              <a:gd name="connsiteX285" fmla="*/ 261 w 12653"/>
              <a:gd name="connsiteY285" fmla="*/ 3337 h 3962"/>
              <a:gd name="connsiteX286" fmla="*/ 261 w 12653"/>
              <a:gd name="connsiteY286" fmla="*/ 3278 h 3962"/>
              <a:gd name="connsiteX287" fmla="*/ 354 w 12653"/>
              <a:gd name="connsiteY287" fmla="*/ 3278 h 3962"/>
              <a:gd name="connsiteX288" fmla="*/ 354 w 12653"/>
              <a:gd name="connsiteY288" fmla="*/ 3177 h 3962"/>
              <a:gd name="connsiteX289" fmla="*/ 261 w 12653"/>
              <a:gd name="connsiteY289" fmla="*/ 3177 h 3962"/>
              <a:gd name="connsiteX290" fmla="*/ 261 w 12653"/>
              <a:gd name="connsiteY290" fmla="*/ 3084 h 3962"/>
              <a:gd name="connsiteX291" fmla="*/ 184 w 12653"/>
              <a:gd name="connsiteY291" fmla="*/ 3084 h 3962"/>
              <a:gd name="connsiteX292" fmla="*/ 184 w 12653"/>
              <a:gd name="connsiteY292" fmla="*/ 3002 h 3962"/>
              <a:gd name="connsiteX293" fmla="*/ 82 w 12653"/>
              <a:gd name="connsiteY293" fmla="*/ 3002 h 3962"/>
              <a:gd name="connsiteX294" fmla="*/ 82 w 12653"/>
              <a:gd name="connsiteY294" fmla="*/ 3084 h 3962"/>
              <a:gd name="connsiteX295" fmla="*/ 26 w 12653"/>
              <a:gd name="connsiteY295" fmla="*/ 3084 h 3962"/>
              <a:gd name="connsiteX296" fmla="*/ 26 w 12653"/>
              <a:gd name="connsiteY296" fmla="*/ 2916 h 3962"/>
              <a:gd name="connsiteX297" fmla="*/ 153 w 12653"/>
              <a:gd name="connsiteY297" fmla="*/ 2916 h 3962"/>
              <a:gd name="connsiteX298" fmla="*/ 153 w 12653"/>
              <a:gd name="connsiteY298" fmla="*/ 3468 h 3962"/>
              <a:gd name="connsiteX299" fmla="*/ 102 w 12653"/>
              <a:gd name="connsiteY299" fmla="*/ 3468 h 3962"/>
              <a:gd name="connsiteX300" fmla="*/ 102 w 12653"/>
              <a:gd name="connsiteY300" fmla="*/ 3390 h 3962"/>
              <a:gd name="connsiteX301" fmla="*/ 41 w 12653"/>
              <a:gd name="connsiteY301" fmla="*/ 3390 h 3962"/>
              <a:gd name="connsiteX302" fmla="*/ 41 w 12653"/>
              <a:gd name="connsiteY302" fmla="*/ 674 h 3962"/>
              <a:gd name="connsiteX303" fmla="*/ 102 w 12653"/>
              <a:gd name="connsiteY303" fmla="*/ 674 h 3962"/>
              <a:gd name="connsiteX304" fmla="*/ 102 w 12653"/>
              <a:gd name="connsiteY304" fmla="*/ 596 h 3962"/>
              <a:gd name="connsiteX305" fmla="*/ 153 w 12653"/>
              <a:gd name="connsiteY305" fmla="*/ 596 h 3962"/>
              <a:gd name="connsiteX306" fmla="*/ 153 w 12653"/>
              <a:gd name="connsiteY306" fmla="*/ 445 h 3962"/>
              <a:gd name="connsiteX307" fmla="*/ 26 w 12653"/>
              <a:gd name="connsiteY307" fmla="*/ 445 h 3962"/>
              <a:gd name="connsiteX308" fmla="*/ 26 w 12653"/>
              <a:gd name="connsiteY308" fmla="*/ 277 h 3962"/>
              <a:gd name="connsiteX309" fmla="*/ 82 w 12653"/>
              <a:gd name="connsiteY309" fmla="*/ 277 h 3962"/>
              <a:gd name="connsiteX310" fmla="*/ 82 w 12653"/>
              <a:gd name="connsiteY310" fmla="*/ 359 h 3962"/>
              <a:gd name="connsiteX311" fmla="*/ 184 w 12653"/>
              <a:gd name="connsiteY311" fmla="*/ 359 h 3962"/>
              <a:gd name="connsiteX312" fmla="*/ 184 w 12653"/>
              <a:gd name="connsiteY312" fmla="*/ 277 h 3962"/>
              <a:gd name="connsiteX313" fmla="*/ 261 w 12653"/>
              <a:gd name="connsiteY313" fmla="*/ 277 h 3962"/>
              <a:gd name="connsiteX314" fmla="*/ 261 w 12653"/>
              <a:gd name="connsiteY314" fmla="*/ 184 h 3962"/>
              <a:gd name="connsiteX315" fmla="*/ 354 w 12653"/>
              <a:gd name="connsiteY315" fmla="*/ 184 h 3962"/>
              <a:gd name="connsiteX316" fmla="*/ 354 w 12653"/>
              <a:gd name="connsiteY316" fmla="*/ 82 h 3962"/>
              <a:gd name="connsiteX317" fmla="*/ 261 w 12653"/>
              <a:gd name="connsiteY317" fmla="*/ 82 h 3962"/>
              <a:gd name="connsiteX318" fmla="*/ 261 w 12653"/>
              <a:gd name="connsiteY318" fmla="*/ 24 h 3962"/>
              <a:gd name="connsiteX319" fmla="*/ 430 w 12653"/>
              <a:gd name="connsiteY319" fmla="*/ 24 h 3962"/>
              <a:gd name="connsiteX320" fmla="*/ 430 w 12653"/>
              <a:gd name="connsiteY320" fmla="*/ 151 h 3962"/>
              <a:gd name="connsiteX321" fmla="*/ 583 w 12653"/>
              <a:gd name="connsiteY321" fmla="*/ 151 h 3962"/>
              <a:gd name="connsiteX322" fmla="*/ 583 w 12653"/>
              <a:gd name="connsiteY322" fmla="*/ 100 h 3962"/>
              <a:gd name="connsiteX323" fmla="*/ 658 w 12653"/>
              <a:gd name="connsiteY323" fmla="*/ 100 h 3962"/>
              <a:gd name="connsiteX324" fmla="*/ 658 w 12653"/>
              <a:gd name="connsiteY324" fmla="*/ 39 h 3962"/>
              <a:gd name="connsiteX325" fmla="*/ 11995 w 12653"/>
              <a:gd name="connsiteY325" fmla="*/ 39 h 3962"/>
              <a:gd name="connsiteX326" fmla="*/ 11995 w 12653"/>
              <a:gd name="connsiteY326" fmla="*/ 100 h 3962"/>
              <a:gd name="connsiteX327" fmla="*/ 12071 w 12653"/>
              <a:gd name="connsiteY327" fmla="*/ 100 h 3962"/>
              <a:gd name="connsiteX328" fmla="*/ 12071 w 12653"/>
              <a:gd name="connsiteY328" fmla="*/ 151 h 3962"/>
              <a:gd name="connsiteX329" fmla="*/ 12224 w 12653"/>
              <a:gd name="connsiteY329" fmla="*/ 151 h 3962"/>
              <a:gd name="connsiteX330" fmla="*/ 12224 w 12653"/>
              <a:gd name="connsiteY330" fmla="*/ 24 h 3962"/>
              <a:gd name="connsiteX331" fmla="*/ 12392 w 12653"/>
              <a:gd name="connsiteY331" fmla="*/ 24 h 3962"/>
              <a:gd name="connsiteX332" fmla="*/ 12392 w 12653"/>
              <a:gd name="connsiteY332" fmla="*/ 82 h 3962"/>
              <a:gd name="connsiteX333" fmla="*/ 12300 w 12653"/>
              <a:gd name="connsiteY333" fmla="*/ 82 h 3962"/>
              <a:gd name="connsiteX334" fmla="*/ 12300 w 12653"/>
              <a:gd name="connsiteY334" fmla="*/ 184 h 3962"/>
              <a:gd name="connsiteX335" fmla="*/ 12392 w 12653"/>
              <a:gd name="connsiteY335" fmla="*/ 184 h 3962"/>
              <a:gd name="connsiteX336" fmla="*/ 12392 w 12653"/>
              <a:gd name="connsiteY336" fmla="*/ 277 h 3962"/>
              <a:gd name="connsiteX337" fmla="*/ 12470 w 12653"/>
              <a:gd name="connsiteY337" fmla="*/ 277 h 3962"/>
              <a:gd name="connsiteX338" fmla="*/ 12470 w 12653"/>
              <a:gd name="connsiteY338" fmla="*/ 359 h 3962"/>
              <a:gd name="connsiteX339" fmla="*/ 12571 w 12653"/>
              <a:gd name="connsiteY339" fmla="*/ 359 h 3962"/>
              <a:gd name="connsiteX340" fmla="*/ 12571 w 12653"/>
              <a:gd name="connsiteY340" fmla="*/ 277 h 3962"/>
              <a:gd name="connsiteX341" fmla="*/ 12628 w 12653"/>
              <a:gd name="connsiteY341" fmla="*/ 277 h 3962"/>
              <a:gd name="connsiteX342" fmla="*/ 12628 w 12653"/>
              <a:gd name="connsiteY342" fmla="*/ 445 h 3962"/>
              <a:gd name="connsiteX343" fmla="*/ 12500 w 12653"/>
              <a:gd name="connsiteY343" fmla="*/ 445 h 3962"/>
              <a:gd name="connsiteX344" fmla="*/ 12500 w 12653"/>
              <a:gd name="connsiteY344" fmla="*/ 596 h 3962"/>
              <a:gd name="connsiteX345" fmla="*/ 12552 w 12653"/>
              <a:gd name="connsiteY345" fmla="*/ 596 h 3962"/>
              <a:gd name="connsiteX346" fmla="*/ 261 w 12653"/>
              <a:gd name="connsiteY346" fmla="*/ 3962 h 3962"/>
              <a:gd name="connsiteX347" fmla="*/ 261 w 12653"/>
              <a:gd name="connsiteY347" fmla="*/ 3899 h 3962"/>
              <a:gd name="connsiteX348" fmla="*/ 335 w 12653"/>
              <a:gd name="connsiteY348" fmla="*/ 3899 h 3962"/>
              <a:gd name="connsiteX349" fmla="*/ 335 w 12653"/>
              <a:gd name="connsiteY349" fmla="*/ 3962 h 3962"/>
              <a:gd name="connsiteX350" fmla="*/ 261 w 12653"/>
              <a:gd name="connsiteY350" fmla="*/ 3962 h 3962"/>
              <a:gd name="connsiteX351" fmla="*/ 261 w 12653"/>
              <a:gd name="connsiteY351" fmla="*/ 102 h 3962"/>
              <a:gd name="connsiteX352" fmla="*/ 335 w 12653"/>
              <a:gd name="connsiteY352" fmla="*/ 102 h 3962"/>
              <a:gd name="connsiteX353" fmla="*/ 335 w 12653"/>
              <a:gd name="connsiteY353" fmla="*/ 164 h 3962"/>
              <a:gd name="connsiteX354" fmla="*/ 261 w 12653"/>
              <a:gd name="connsiteY354" fmla="*/ 164 h 3962"/>
              <a:gd name="connsiteX355" fmla="*/ 261 w 12653"/>
              <a:gd name="connsiteY355" fmla="*/ 102 h 3962"/>
              <a:gd name="connsiteX356" fmla="*/ 12392 w 12653"/>
              <a:gd name="connsiteY356" fmla="*/ 102 h 3962"/>
              <a:gd name="connsiteX357" fmla="*/ 12392 w 12653"/>
              <a:gd name="connsiteY357" fmla="*/ 164 h 3962"/>
              <a:gd name="connsiteX358" fmla="*/ 12319 w 12653"/>
              <a:gd name="connsiteY358" fmla="*/ 164 h 3962"/>
              <a:gd name="connsiteX359" fmla="*/ 12319 w 12653"/>
              <a:gd name="connsiteY359" fmla="*/ 102 h 3962"/>
              <a:gd name="connsiteX360" fmla="*/ 12392 w 12653"/>
              <a:gd name="connsiteY360" fmla="*/ 102 h 3962"/>
              <a:gd name="connsiteX361" fmla="*/ 12392 w 12653"/>
              <a:gd name="connsiteY361" fmla="*/ 3899 h 3962"/>
              <a:gd name="connsiteX362" fmla="*/ 12392 w 12653"/>
              <a:gd name="connsiteY362" fmla="*/ 3962 h 3962"/>
              <a:gd name="connsiteX363" fmla="*/ 12319 w 12653"/>
              <a:gd name="connsiteY363" fmla="*/ 3962 h 3962"/>
              <a:gd name="connsiteX364" fmla="*/ 12319 w 12653"/>
              <a:gd name="connsiteY364" fmla="*/ 3899 h 3962"/>
              <a:gd name="connsiteX365" fmla="*/ 12392 w 12653"/>
              <a:gd name="connsiteY365" fmla="*/ 3899 h 3962"/>
              <a:gd name="connsiteX366" fmla="*/ 12552 w 12653"/>
              <a:gd name="connsiteY366" fmla="*/ 277 h 3962"/>
              <a:gd name="connsiteX367" fmla="*/ 12552 w 12653"/>
              <a:gd name="connsiteY367" fmla="*/ 339 h 3962"/>
              <a:gd name="connsiteX368" fmla="*/ 12487 w 12653"/>
              <a:gd name="connsiteY368" fmla="*/ 339 h 3962"/>
              <a:gd name="connsiteX369" fmla="*/ 12487 w 12653"/>
              <a:gd name="connsiteY369" fmla="*/ 277 h 3962"/>
              <a:gd name="connsiteX370" fmla="*/ 12552 w 12653"/>
              <a:gd name="connsiteY370" fmla="*/ 277 h 3962"/>
              <a:gd name="connsiteX371" fmla="*/ 12552 w 12653"/>
              <a:gd name="connsiteY371" fmla="*/ 184 h 3962"/>
              <a:gd name="connsiteX372" fmla="*/ 12552 w 12653"/>
              <a:gd name="connsiteY372" fmla="*/ 255 h 3962"/>
              <a:gd name="connsiteX373" fmla="*/ 12487 w 12653"/>
              <a:gd name="connsiteY373" fmla="*/ 255 h 3962"/>
              <a:gd name="connsiteX374" fmla="*/ 12487 w 12653"/>
              <a:gd name="connsiteY374" fmla="*/ 184 h 3962"/>
              <a:gd name="connsiteX375" fmla="*/ 12552 w 12653"/>
              <a:gd name="connsiteY375" fmla="*/ 184 h 3962"/>
              <a:gd name="connsiteX376" fmla="*/ 12552 w 12653"/>
              <a:gd name="connsiteY376" fmla="*/ 102 h 3962"/>
              <a:gd name="connsiteX377" fmla="*/ 12552 w 12653"/>
              <a:gd name="connsiteY377" fmla="*/ 160 h 3962"/>
              <a:gd name="connsiteX378" fmla="*/ 12492 w 12653"/>
              <a:gd name="connsiteY378" fmla="*/ 160 h 3962"/>
              <a:gd name="connsiteX379" fmla="*/ 12492 w 12653"/>
              <a:gd name="connsiteY379" fmla="*/ 102 h 3962"/>
              <a:gd name="connsiteX380" fmla="*/ 12552 w 12653"/>
              <a:gd name="connsiteY380" fmla="*/ 102 h 3962"/>
              <a:gd name="connsiteX381" fmla="*/ 12492 w 12653"/>
              <a:gd name="connsiteY381" fmla="*/ 82 h 3962"/>
              <a:gd name="connsiteX382" fmla="*/ 12492 w 12653"/>
              <a:gd name="connsiteY382" fmla="*/ 22 h 3962"/>
              <a:gd name="connsiteX383" fmla="*/ 12630 w 12653"/>
              <a:gd name="connsiteY383" fmla="*/ 22 h 3962"/>
              <a:gd name="connsiteX384" fmla="*/ 12630 w 12653"/>
              <a:gd name="connsiteY384" fmla="*/ 160 h 3962"/>
              <a:gd name="connsiteX385" fmla="*/ 12571 w 12653"/>
              <a:gd name="connsiteY385" fmla="*/ 160 h 3962"/>
              <a:gd name="connsiteX386" fmla="*/ 12571 w 12653"/>
              <a:gd name="connsiteY386" fmla="*/ 82 h 3962"/>
              <a:gd name="connsiteX387" fmla="*/ 12492 w 12653"/>
              <a:gd name="connsiteY387" fmla="*/ 82 h 3962"/>
              <a:gd name="connsiteX388" fmla="*/ 80 w 12653"/>
              <a:gd name="connsiteY388" fmla="*/ 3489 h 3962"/>
              <a:gd name="connsiteX389" fmla="*/ 80 w 12653"/>
              <a:gd name="connsiteY389" fmla="*/ 3528 h 3962"/>
              <a:gd name="connsiteX390" fmla="*/ 39 w 12653"/>
              <a:gd name="connsiteY390" fmla="*/ 3528 h 3962"/>
              <a:gd name="connsiteX391" fmla="*/ 39 w 12653"/>
              <a:gd name="connsiteY391" fmla="*/ 3489 h 3962"/>
              <a:gd name="connsiteX392" fmla="*/ 80 w 12653"/>
              <a:gd name="connsiteY392" fmla="*/ 3489 h 3962"/>
              <a:gd name="connsiteX393" fmla="*/ 12574 w 12653"/>
              <a:gd name="connsiteY393" fmla="*/ 575 h 3962"/>
              <a:gd name="connsiteX394" fmla="*/ 12574 w 12653"/>
              <a:gd name="connsiteY394" fmla="*/ 536 h 3962"/>
              <a:gd name="connsiteX395" fmla="*/ 12615 w 12653"/>
              <a:gd name="connsiteY395" fmla="*/ 536 h 3962"/>
              <a:gd name="connsiteX396" fmla="*/ 12615 w 12653"/>
              <a:gd name="connsiteY396" fmla="*/ 575 h 3962"/>
              <a:gd name="connsiteX397" fmla="*/ 12574 w 12653"/>
              <a:gd name="connsiteY397" fmla="*/ 575 h 3962"/>
              <a:gd name="connsiteX0" fmla="*/ 12653 w 12653"/>
              <a:gd name="connsiteY0" fmla="*/ 182 h 3962"/>
              <a:gd name="connsiteX1" fmla="*/ 12653 w 12653"/>
              <a:gd name="connsiteY1" fmla="*/ 0 h 3962"/>
              <a:gd name="connsiteX2" fmla="*/ 12470 w 12653"/>
              <a:gd name="connsiteY2" fmla="*/ 0 h 3962"/>
              <a:gd name="connsiteX3" fmla="*/ 12470 w 12653"/>
              <a:gd name="connsiteY3" fmla="*/ 82 h 3962"/>
              <a:gd name="connsiteX4" fmla="*/ 12414 w 12653"/>
              <a:gd name="connsiteY4" fmla="*/ 82 h 3962"/>
              <a:gd name="connsiteX5" fmla="*/ 12414 w 12653"/>
              <a:gd name="connsiteY5" fmla="*/ 0 h 3962"/>
              <a:gd name="connsiteX6" fmla="*/ 12202 w 12653"/>
              <a:gd name="connsiteY6" fmla="*/ 0 h 3962"/>
              <a:gd name="connsiteX7" fmla="*/ 12202 w 12653"/>
              <a:gd name="connsiteY7" fmla="*/ 130 h 3962"/>
              <a:gd name="connsiteX8" fmla="*/ 12092 w 12653"/>
              <a:gd name="connsiteY8" fmla="*/ 130 h 3962"/>
              <a:gd name="connsiteX9" fmla="*/ 12092 w 12653"/>
              <a:gd name="connsiteY9" fmla="*/ 100 h 3962"/>
              <a:gd name="connsiteX10" fmla="*/ 12155 w 12653"/>
              <a:gd name="connsiteY10" fmla="*/ 100 h 3962"/>
              <a:gd name="connsiteX11" fmla="*/ 12155 w 12653"/>
              <a:gd name="connsiteY11" fmla="*/ 15 h 3962"/>
              <a:gd name="connsiteX12" fmla="*/ 12071 w 12653"/>
              <a:gd name="connsiteY12" fmla="*/ 15 h 3962"/>
              <a:gd name="connsiteX13" fmla="*/ 12071 w 12653"/>
              <a:gd name="connsiteY13" fmla="*/ 78 h 3962"/>
              <a:gd name="connsiteX14" fmla="*/ 12017 w 12653"/>
              <a:gd name="connsiteY14" fmla="*/ 78 h 3962"/>
              <a:gd name="connsiteX15" fmla="*/ 12017 w 12653"/>
              <a:gd name="connsiteY15" fmla="*/ 18 h 3962"/>
              <a:gd name="connsiteX16" fmla="*/ 637 w 12653"/>
              <a:gd name="connsiteY16" fmla="*/ 18 h 3962"/>
              <a:gd name="connsiteX17" fmla="*/ 637 w 12653"/>
              <a:gd name="connsiteY17" fmla="*/ 78 h 3962"/>
              <a:gd name="connsiteX18" fmla="*/ 583 w 12653"/>
              <a:gd name="connsiteY18" fmla="*/ 78 h 3962"/>
              <a:gd name="connsiteX19" fmla="*/ 583 w 12653"/>
              <a:gd name="connsiteY19" fmla="*/ 15 h 3962"/>
              <a:gd name="connsiteX20" fmla="*/ 499 w 12653"/>
              <a:gd name="connsiteY20" fmla="*/ 15 h 3962"/>
              <a:gd name="connsiteX21" fmla="*/ 499 w 12653"/>
              <a:gd name="connsiteY21" fmla="*/ 100 h 3962"/>
              <a:gd name="connsiteX22" fmla="*/ 561 w 12653"/>
              <a:gd name="connsiteY22" fmla="*/ 100 h 3962"/>
              <a:gd name="connsiteX23" fmla="*/ 561 w 12653"/>
              <a:gd name="connsiteY23" fmla="*/ 130 h 3962"/>
              <a:gd name="connsiteX24" fmla="*/ 451 w 12653"/>
              <a:gd name="connsiteY24" fmla="*/ 130 h 3962"/>
              <a:gd name="connsiteX25" fmla="*/ 451 w 12653"/>
              <a:gd name="connsiteY25" fmla="*/ 0 h 3962"/>
              <a:gd name="connsiteX26" fmla="*/ 240 w 12653"/>
              <a:gd name="connsiteY26" fmla="*/ 0 h 3962"/>
              <a:gd name="connsiteX27" fmla="*/ 240 w 12653"/>
              <a:gd name="connsiteY27" fmla="*/ 82 h 3962"/>
              <a:gd name="connsiteX28" fmla="*/ 184 w 12653"/>
              <a:gd name="connsiteY28" fmla="*/ 82 h 3962"/>
              <a:gd name="connsiteX29" fmla="*/ 184 w 12653"/>
              <a:gd name="connsiteY29" fmla="*/ 0 h 3962"/>
              <a:gd name="connsiteX30" fmla="*/ 0 w 12653"/>
              <a:gd name="connsiteY30" fmla="*/ 0 h 3962"/>
              <a:gd name="connsiteX31" fmla="*/ 0 w 12653"/>
              <a:gd name="connsiteY31" fmla="*/ 182 h 3962"/>
              <a:gd name="connsiteX32" fmla="*/ 82 w 12653"/>
              <a:gd name="connsiteY32" fmla="*/ 182 h 3962"/>
              <a:gd name="connsiteX33" fmla="*/ 82 w 12653"/>
              <a:gd name="connsiteY33" fmla="*/ 255 h 3962"/>
              <a:gd name="connsiteX34" fmla="*/ 2 w 12653"/>
              <a:gd name="connsiteY34" fmla="*/ 255 h 3962"/>
              <a:gd name="connsiteX35" fmla="*/ 2 w 12653"/>
              <a:gd name="connsiteY35" fmla="*/ 467 h 3962"/>
              <a:gd name="connsiteX36" fmla="*/ 132 w 12653"/>
              <a:gd name="connsiteY36" fmla="*/ 467 h 3962"/>
              <a:gd name="connsiteX37" fmla="*/ 132 w 12653"/>
              <a:gd name="connsiteY37" fmla="*/ 575 h 3962"/>
              <a:gd name="connsiteX38" fmla="*/ 102 w 12653"/>
              <a:gd name="connsiteY38" fmla="*/ 575 h 3962"/>
              <a:gd name="connsiteX39" fmla="*/ 102 w 12653"/>
              <a:gd name="connsiteY39" fmla="*/ 514 h 3962"/>
              <a:gd name="connsiteX40" fmla="*/ 17 w 12653"/>
              <a:gd name="connsiteY40" fmla="*/ 514 h 3962"/>
              <a:gd name="connsiteX41" fmla="*/ 17 w 12653"/>
              <a:gd name="connsiteY41" fmla="*/ 596 h 3962"/>
              <a:gd name="connsiteX42" fmla="*/ 80 w 12653"/>
              <a:gd name="connsiteY42" fmla="*/ 596 h 3962"/>
              <a:gd name="connsiteX43" fmla="*/ 80 w 12653"/>
              <a:gd name="connsiteY43" fmla="*/ 652 h 3962"/>
              <a:gd name="connsiteX44" fmla="*/ 20 w 12653"/>
              <a:gd name="connsiteY44" fmla="*/ 652 h 3962"/>
              <a:gd name="connsiteX45" fmla="*/ 20 w 12653"/>
              <a:gd name="connsiteY45" fmla="*/ 2708 h 3962"/>
              <a:gd name="connsiteX46" fmla="*/ 80 w 12653"/>
              <a:gd name="connsiteY46" fmla="*/ 2708 h 3962"/>
              <a:gd name="connsiteX47" fmla="*/ 80 w 12653"/>
              <a:gd name="connsiteY47" fmla="*/ 2765 h 3962"/>
              <a:gd name="connsiteX48" fmla="*/ 17 w 12653"/>
              <a:gd name="connsiteY48" fmla="*/ 2765 h 3962"/>
              <a:gd name="connsiteX49" fmla="*/ 17 w 12653"/>
              <a:gd name="connsiteY49" fmla="*/ 2847 h 3962"/>
              <a:gd name="connsiteX50" fmla="*/ 102 w 12653"/>
              <a:gd name="connsiteY50" fmla="*/ 2847 h 3962"/>
              <a:gd name="connsiteX51" fmla="*/ 102 w 12653"/>
              <a:gd name="connsiteY51" fmla="*/ 2786 h 3962"/>
              <a:gd name="connsiteX52" fmla="*/ 132 w 12653"/>
              <a:gd name="connsiteY52" fmla="*/ 2786 h 3962"/>
              <a:gd name="connsiteX53" fmla="*/ 132 w 12653"/>
              <a:gd name="connsiteY53" fmla="*/ 2894 h 3962"/>
              <a:gd name="connsiteX54" fmla="*/ 2 w 12653"/>
              <a:gd name="connsiteY54" fmla="*/ 2894 h 3962"/>
              <a:gd name="connsiteX55" fmla="*/ 2 w 12653"/>
              <a:gd name="connsiteY55" fmla="*/ 3106 h 3962"/>
              <a:gd name="connsiteX56" fmla="*/ 82 w 12653"/>
              <a:gd name="connsiteY56" fmla="*/ 3106 h 3962"/>
              <a:gd name="connsiteX57" fmla="*/ 82 w 12653"/>
              <a:gd name="connsiteY57" fmla="*/ 3179 h 3962"/>
              <a:gd name="connsiteX58" fmla="*/ 0 w 12653"/>
              <a:gd name="connsiteY58" fmla="*/ 3179 h 3962"/>
              <a:gd name="connsiteX59" fmla="*/ 0 w 12653"/>
              <a:gd name="connsiteY59" fmla="*/ 3360 h 3962"/>
              <a:gd name="connsiteX60" fmla="*/ 184 w 12653"/>
              <a:gd name="connsiteY60" fmla="*/ 3360 h 3962"/>
              <a:gd name="connsiteX61" fmla="*/ 184 w 12653"/>
              <a:gd name="connsiteY61" fmla="*/ 3278 h 3962"/>
              <a:gd name="connsiteX62" fmla="*/ 240 w 12653"/>
              <a:gd name="connsiteY62" fmla="*/ 3278 h 3962"/>
              <a:gd name="connsiteX63" fmla="*/ 240 w 12653"/>
              <a:gd name="connsiteY63" fmla="*/ 3360 h 3962"/>
              <a:gd name="connsiteX64" fmla="*/ 451 w 12653"/>
              <a:gd name="connsiteY64" fmla="*/ 3360 h 3962"/>
              <a:gd name="connsiteX65" fmla="*/ 451 w 12653"/>
              <a:gd name="connsiteY65" fmla="*/ 3231 h 3962"/>
              <a:gd name="connsiteX66" fmla="*/ 561 w 12653"/>
              <a:gd name="connsiteY66" fmla="*/ 3231 h 3962"/>
              <a:gd name="connsiteX67" fmla="*/ 561 w 12653"/>
              <a:gd name="connsiteY67" fmla="*/ 3261 h 3962"/>
              <a:gd name="connsiteX68" fmla="*/ 499 w 12653"/>
              <a:gd name="connsiteY68" fmla="*/ 3261 h 3962"/>
              <a:gd name="connsiteX69" fmla="*/ 499 w 12653"/>
              <a:gd name="connsiteY69" fmla="*/ 3345 h 3962"/>
              <a:gd name="connsiteX70" fmla="*/ 583 w 12653"/>
              <a:gd name="connsiteY70" fmla="*/ 3345 h 3962"/>
              <a:gd name="connsiteX71" fmla="*/ 583 w 12653"/>
              <a:gd name="connsiteY71" fmla="*/ 3283 h 3962"/>
              <a:gd name="connsiteX72" fmla="*/ 637 w 12653"/>
              <a:gd name="connsiteY72" fmla="*/ 3283 h 3962"/>
              <a:gd name="connsiteX73" fmla="*/ 637 w 12653"/>
              <a:gd name="connsiteY73" fmla="*/ 3343 h 3962"/>
              <a:gd name="connsiteX74" fmla="*/ 12017 w 12653"/>
              <a:gd name="connsiteY74" fmla="*/ 3343 h 3962"/>
              <a:gd name="connsiteX75" fmla="*/ 12017 w 12653"/>
              <a:gd name="connsiteY75" fmla="*/ 3283 h 3962"/>
              <a:gd name="connsiteX76" fmla="*/ 12071 w 12653"/>
              <a:gd name="connsiteY76" fmla="*/ 3283 h 3962"/>
              <a:gd name="connsiteX77" fmla="*/ 12071 w 12653"/>
              <a:gd name="connsiteY77" fmla="*/ 3345 h 3962"/>
              <a:gd name="connsiteX78" fmla="*/ 12155 w 12653"/>
              <a:gd name="connsiteY78" fmla="*/ 3345 h 3962"/>
              <a:gd name="connsiteX79" fmla="*/ 12155 w 12653"/>
              <a:gd name="connsiteY79" fmla="*/ 3261 h 3962"/>
              <a:gd name="connsiteX80" fmla="*/ 12092 w 12653"/>
              <a:gd name="connsiteY80" fmla="*/ 3261 h 3962"/>
              <a:gd name="connsiteX81" fmla="*/ 12092 w 12653"/>
              <a:gd name="connsiteY81" fmla="*/ 3231 h 3962"/>
              <a:gd name="connsiteX82" fmla="*/ 12202 w 12653"/>
              <a:gd name="connsiteY82" fmla="*/ 3231 h 3962"/>
              <a:gd name="connsiteX83" fmla="*/ 12202 w 12653"/>
              <a:gd name="connsiteY83" fmla="*/ 3360 h 3962"/>
              <a:gd name="connsiteX84" fmla="*/ 12414 w 12653"/>
              <a:gd name="connsiteY84" fmla="*/ 3360 h 3962"/>
              <a:gd name="connsiteX85" fmla="*/ 12414 w 12653"/>
              <a:gd name="connsiteY85" fmla="*/ 3278 h 3962"/>
              <a:gd name="connsiteX86" fmla="*/ 12470 w 12653"/>
              <a:gd name="connsiteY86" fmla="*/ 3278 h 3962"/>
              <a:gd name="connsiteX87" fmla="*/ 12470 w 12653"/>
              <a:gd name="connsiteY87" fmla="*/ 3360 h 3962"/>
              <a:gd name="connsiteX88" fmla="*/ 12653 w 12653"/>
              <a:gd name="connsiteY88" fmla="*/ 3360 h 3962"/>
              <a:gd name="connsiteX89" fmla="*/ 12653 w 12653"/>
              <a:gd name="connsiteY89" fmla="*/ 3179 h 3962"/>
              <a:gd name="connsiteX90" fmla="*/ 12571 w 12653"/>
              <a:gd name="connsiteY90" fmla="*/ 3179 h 3962"/>
              <a:gd name="connsiteX91" fmla="*/ 12571 w 12653"/>
              <a:gd name="connsiteY91" fmla="*/ 3106 h 3962"/>
              <a:gd name="connsiteX92" fmla="*/ 12651 w 12653"/>
              <a:gd name="connsiteY92" fmla="*/ 3106 h 3962"/>
              <a:gd name="connsiteX93" fmla="*/ 12651 w 12653"/>
              <a:gd name="connsiteY93" fmla="*/ 2894 h 3962"/>
              <a:gd name="connsiteX94" fmla="*/ 12522 w 12653"/>
              <a:gd name="connsiteY94" fmla="*/ 2894 h 3962"/>
              <a:gd name="connsiteX95" fmla="*/ 12522 w 12653"/>
              <a:gd name="connsiteY95" fmla="*/ 2786 h 3962"/>
              <a:gd name="connsiteX96" fmla="*/ 12552 w 12653"/>
              <a:gd name="connsiteY96" fmla="*/ 2786 h 3962"/>
              <a:gd name="connsiteX97" fmla="*/ 12552 w 12653"/>
              <a:gd name="connsiteY97" fmla="*/ 2847 h 3962"/>
              <a:gd name="connsiteX98" fmla="*/ 12636 w 12653"/>
              <a:gd name="connsiteY98" fmla="*/ 2847 h 3962"/>
              <a:gd name="connsiteX99" fmla="*/ 12636 w 12653"/>
              <a:gd name="connsiteY99" fmla="*/ 2765 h 3962"/>
              <a:gd name="connsiteX100" fmla="*/ 12574 w 12653"/>
              <a:gd name="connsiteY100" fmla="*/ 2765 h 3962"/>
              <a:gd name="connsiteX101" fmla="*/ 12574 w 12653"/>
              <a:gd name="connsiteY101" fmla="*/ 2708 h 3962"/>
              <a:gd name="connsiteX102" fmla="*/ 12634 w 12653"/>
              <a:gd name="connsiteY102" fmla="*/ 2708 h 3962"/>
              <a:gd name="connsiteX103" fmla="*/ 12634 w 12653"/>
              <a:gd name="connsiteY103" fmla="*/ 652 h 3962"/>
              <a:gd name="connsiteX104" fmla="*/ 12574 w 12653"/>
              <a:gd name="connsiteY104" fmla="*/ 652 h 3962"/>
              <a:gd name="connsiteX105" fmla="*/ 12574 w 12653"/>
              <a:gd name="connsiteY105" fmla="*/ 596 h 3962"/>
              <a:gd name="connsiteX106" fmla="*/ 12636 w 12653"/>
              <a:gd name="connsiteY106" fmla="*/ 596 h 3962"/>
              <a:gd name="connsiteX107" fmla="*/ 12636 w 12653"/>
              <a:gd name="connsiteY107" fmla="*/ 514 h 3962"/>
              <a:gd name="connsiteX108" fmla="*/ 12552 w 12653"/>
              <a:gd name="connsiteY108" fmla="*/ 514 h 3962"/>
              <a:gd name="connsiteX109" fmla="*/ 12552 w 12653"/>
              <a:gd name="connsiteY109" fmla="*/ 575 h 3962"/>
              <a:gd name="connsiteX110" fmla="*/ 12522 w 12653"/>
              <a:gd name="connsiteY110" fmla="*/ 575 h 3962"/>
              <a:gd name="connsiteX111" fmla="*/ 12522 w 12653"/>
              <a:gd name="connsiteY111" fmla="*/ 467 h 3962"/>
              <a:gd name="connsiteX112" fmla="*/ 12651 w 12653"/>
              <a:gd name="connsiteY112" fmla="*/ 467 h 3962"/>
              <a:gd name="connsiteX113" fmla="*/ 12651 w 12653"/>
              <a:gd name="connsiteY113" fmla="*/ 255 h 3962"/>
              <a:gd name="connsiteX114" fmla="*/ 12571 w 12653"/>
              <a:gd name="connsiteY114" fmla="*/ 255 h 3962"/>
              <a:gd name="connsiteX115" fmla="*/ 12571 w 12653"/>
              <a:gd name="connsiteY115" fmla="*/ 182 h 3962"/>
              <a:gd name="connsiteX116" fmla="*/ 12653 w 12653"/>
              <a:gd name="connsiteY116" fmla="*/ 182 h 3962"/>
              <a:gd name="connsiteX117" fmla="*/ 561 w 12653"/>
              <a:gd name="connsiteY117" fmla="*/ 3283 h 3962"/>
              <a:gd name="connsiteX118" fmla="*/ 561 w 12653"/>
              <a:gd name="connsiteY118" fmla="*/ 3324 h 3962"/>
              <a:gd name="connsiteX119" fmla="*/ 520 w 12653"/>
              <a:gd name="connsiteY119" fmla="*/ 3324 h 3962"/>
              <a:gd name="connsiteX120" fmla="*/ 520 w 12653"/>
              <a:gd name="connsiteY120" fmla="*/ 3283 h 3962"/>
              <a:gd name="connsiteX121" fmla="*/ 561 w 12653"/>
              <a:gd name="connsiteY121" fmla="*/ 3283 h 3962"/>
              <a:gd name="connsiteX122" fmla="*/ 12092 w 12653"/>
              <a:gd name="connsiteY122" fmla="*/ 78 h 3962"/>
              <a:gd name="connsiteX123" fmla="*/ 12092 w 12653"/>
              <a:gd name="connsiteY123" fmla="*/ 37 h 3962"/>
              <a:gd name="connsiteX124" fmla="*/ 12133 w 12653"/>
              <a:gd name="connsiteY124" fmla="*/ 37 h 3962"/>
              <a:gd name="connsiteX125" fmla="*/ 12133 w 12653"/>
              <a:gd name="connsiteY125" fmla="*/ 78 h 3962"/>
              <a:gd name="connsiteX126" fmla="*/ 12092 w 12653"/>
              <a:gd name="connsiteY126" fmla="*/ 78 h 3962"/>
              <a:gd name="connsiteX127" fmla="*/ 12574 w 12653"/>
              <a:gd name="connsiteY127" fmla="*/ 2825 h 3962"/>
              <a:gd name="connsiteX128" fmla="*/ 12574 w 12653"/>
              <a:gd name="connsiteY128" fmla="*/ 2786 h 3962"/>
              <a:gd name="connsiteX129" fmla="*/ 12615 w 12653"/>
              <a:gd name="connsiteY129" fmla="*/ 2786 h 3962"/>
              <a:gd name="connsiteX130" fmla="*/ 12615 w 12653"/>
              <a:gd name="connsiteY130" fmla="*/ 2825 h 3962"/>
              <a:gd name="connsiteX131" fmla="*/ 12574 w 12653"/>
              <a:gd name="connsiteY131" fmla="*/ 2825 h 3962"/>
              <a:gd name="connsiteX132" fmla="*/ 12492 w 12653"/>
              <a:gd name="connsiteY132" fmla="*/ 3339 h 3962"/>
              <a:gd name="connsiteX133" fmla="*/ 12492 w 12653"/>
              <a:gd name="connsiteY133" fmla="*/ 3278 h 3962"/>
              <a:gd name="connsiteX134" fmla="*/ 12571 w 12653"/>
              <a:gd name="connsiteY134" fmla="*/ 3278 h 3962"/>
              <a:gd name="connsiteX135" fmla="*/ 12571 w 12653"/>
              <a:gd name="connsiteY135" fmla="*/ 3201 h 3962"/>
              <a:gd name="connsiteX136" fmla="*/ 12630 w 12653"/>
              <a:gd name="connsiteY136" fmla="*/ 3201 h 3962"/>
              <a:gd name="connsiteX137" fmla="*/ 12630 w 12653"/>
              <a:gd name="connsiteY137" fmla="*/ 3339 h 3962"/>
              <a:gd name="connsiteX138" fmla="*/ 12492 w 12653"/>
              <a:gd name="connsiteY138" fmla="*/ 3339 h 3962"/>
              <a:gd name="connsiteX139" fmla="*/ 12492 w 12653"/>
              <a:gd name="connsiteY139" fmla="*/ 3259 h 3962"/>
              <a:gd name="connsiteX140" fmla="*/ 12492 w 12653"/>
              <a:gd name="connsiteY140" fmla="*/ 3201 h 3962"/>
              <a:gd name="connsiteX141" fmla="*/ 12552 w 12653"/>
              <a:gd name="connsiteY141" fmla="*/ 3201 h 3962"/>
              <a:gd name="connsiteX142" fmla="*/ 12552 w 12653"/>
              <a:gd name="connsiteY142" fmla="*/ 3259 h 3962"/>
              <a:gd name="connsiteX143" fmla="*/ 12492 w 12653"/>
              <a:gd name="connsiteY143" fmla="*/ 3259 h 3962"/>
              <a:gd name="connsiteX144" fmla="*/ 12487 w 12653"/>
              <a:gd name="connsiteY144" fmla="*/ 3084 h 3962"/>
              <a:gd name="connsiteX145" fmla="*/ 12487 w 12653"/>
              <a:gd name="connsiteY145" fmla="*/ 3021 h 3962"/>
              <a:gd name="connsiteX146" fmla="*/ 12552 w 12653"/>
              <a:gd name="connsiteY146" fmla="*/ 3021 h 3962"/>
              <a:gd name="connsiteX147" fmla="*/ 12552 w 12653"/>
              <a:gd name="connsiteY147" fmla="*/ 3084 h 3962"/>
              <a:gd name="connsiteX148" fmla="*/ 12487 w 12653"/>
              <a:gd name="connsiteY148" fmla="*/ 3084 h 3962"/>
              <a:gd name="connsiteX149" fmla="*/ 12552 w 12653"/>
              <a:gd name="connsiteY149" fmla="*/ 3106 h 3962"/>
              <a:gd name="connsiteX150" fmla="*/ 12552 w 12653"/>
              <a:gd name="connsiteY150" fmla="*/ 3177 h 3962"/>
              <a:gd name="connsiteX151" fmla="*/ 12487 w 12653"/>
              <a:gd name="connsiteY151" fmla="*/ 3177 h 3962"/>
              <a:gd name="connsiteX152" fmla="*/ 12487 w 12653"/>
              <a:gd name="connsiteY152" fmla="*/ 3106 h 3962"/>
              <a:gd name="connsiteX153" fmla="*/ 12552 w 12653"/>
              <a:gd name="connsiteY153" fmla="*/ 3106 h 3962"/>
              <a:gd name="connsiteX154" fmla="*/ 12470 w 12653"/>
              <a:gd name="connsiteY154" fmla="*/ 3196 h 3962"/>
              <a:gd name="connsiteX155" fmla="*/ 12470 w 12653"/>
              <a:gd name="connsiteY155" fmla="*/ 3259 h 3962"/>
              <a:gd name="connsiteX156" fmla="*/ 12414 w 12653"/>
              <a:gd name="connsiteY156" fmla="*/ 3259 h 3962"/>
              <a:gd name="connsiteX157" fmla="*/ 12414 w 12653"/>
              <a:gd name="connsiteY157" fmla="*/ 3196 h 3962"/>
              <a:gd name="connsiteX158" fmla="*/ 12470 w 12653"/>
              <a:gd name="connsiteY158" fmla="*/ 3196 h 3962"/>
              <a:gd name="connsiteX159" fmla="*/ 12470 w 12653"/>
              <a:gd name="connsiteY159" fmla="*/ 3106 h 3962"/>
              <a:gd name="connsiteX160" fmla="*/ 12470 w 12653"/>
              <a:gd name="connsiteY160" fmla="*/ 3177 h 3962"/>
              <a:gd name="connsiteX161" fmla="*/ 12414 w 12653"/>
              <a:gd name="connsiteY161" fmla="*/ 3177 h 3962"/>
              <a:gd name="connsiteX162" fmla="*/ 12414 w 12653"/>
              <a:gd name="connsiteY162" fmla="*/ 3106 h 3962"/>
              <a:gd name="connsiteX163" fmla="*/ 12470 w 12653"/>
              <a:gd name="connsiteY163" fmla="*/ 3106 h 3962"/>
              <a:gd name="connsiteX164" fmla="*/ 12092 w 12653"/>
              <a:gd name="connsiteY164" fmla="*/ 3324 h 3962"/>
              <a:gd name="connsiteX165" fmla="*/ 12092 w 12653"/>
              <a:gd name="connsiteY165" fmla="*/ 3283 h 3962"/>
              <a:gd name="connsiteX166" fmla="*/ 12133 w 12653"/>
              <a:gd name="connsiteY166" fmla="*/ 3283 h 3962"/>
              <a:gd name="connsiteX167" fmla="*/ 12133 w 12653"/>
              <a:gd name="connsiteY167" fmla="*/ 3324 h 3962"/>
              <a:gd name="connsiteX168" fmla="*/ 12092 w 12653"/>
              <a:gd name="connsiteY168" fmla="*/ 3324 h 3962"/>
              <a:gd name="connsiteX169" fmla="*/ 240 w 12653"/>
              <a:gd name="connsiteY169" fmla="*/ 3196 h 3962"/>
              <a:gd name="connsiteX170" fmla="*/ 240 w 12653"/>
              <a:gd name="connsiteY170" fmla="*/ 3259 h 3962"/>
              <a:gd name="connsiteX171" fmla="*/ 184 w 12653"/>
              <a:gd name="connsiteY171" fmla="*/ 3259 h 3962"/>
              <a:gd name="connsiteX172" fmla="*/ 184 w 12653"/>
              <a:gd name="connsiteY172" fmla="*/ 3196 h 3962"/>
              <a:gd name="connsiteX173" fmla="*/ 240 w 12653"/>
              <a:gd name="connsiteY173" fmla="*/ 3196 h 3962"/>
              <a:gd name="connsiteX174" fmla="*/ 240 w 12653"/>
              <a:gd name="connsiteY174" fmla="*/ 3106 h 3962"/>
              <a:gd name="connsiteX175" fmla="*/ 240 w 12653"/>
              <a:gd name="connsiteY175" fmla="*/ 3177 h 3962"/>
              <a:gd name="connsiteX176" fmla="*/ 184 w 12653"/>
              <a:gd name="connsiteY176" fmla="*/ 3177 h 3962"/>
              <a:gd name="connsiteX177" fmla="*/ 184 w 12653"/>
              <a:gd name="connsiteY177" fmla="*/ 3106 h 3962"/>
              <a:gd name="connsiteX178" fmla="*/ 240 w 12653"/>
              <a:gd name="connsiteY178" fmla="*/ 3106 h 3962"/>
              <a:gd name="connsiteX179" fmla="*/ 102 w 12653"/>
              <a:gd name="connsiteY179" fmla="*/ 3084 h 3962"/>
              <a:gd name="connsiteX180" fmla="*/ 102 w 12653"/>
              <a:gd name="connsiteY180" fmla="*/ 3021 h 3962"/>
              <a:gd name="connsiteX181" fmla="*/ 166 w 12653"/>
              <a:gd name="connsiteY181" fmla="*/ 3021 h 3962"/>
              <a:gd name="connsiteX182" fmla="*/ 166 w 12653"/>
              <a:gd name="connsiteY182" fmla="*/ 3084 h 3962"/>
              <a:gd name="connsiteX183" fmla="*/ 102 w 12653"/>
              <a:gd name="connsiteY183" fmla="*/ 3084 h 3962"/>
              <a:gd name="connsiteX184" fmla="*/ 102 w 12653"/>
              <a:gd name="connsiteY184" fmla="*/ 3177 h 3962"/>
              <a:gd name="connsiteX185" fmla="*/ 102 w 12653"/>
              <a:gd name="connsiteY185" fmla="*/ 3106 h 3962"/>
              <a:gd name="connsiteX186" fmla="*/ 166 w 12653"/>
              <a:gd name="connsiteY186" fmla="*/ 3106 h 3962"/>
              <a:gd name="connsiteX187" fmla="*/ 166 w 12653"/>
              <a:gd name="connsiteY187" fmla="*/ 3177 h 3962"/>
              <a:gd name="connsiteX188" fmla="*/ 102 w 12653"/>
              <a:gd name="connsiteY188" fmla="*/ 3177 h 3962"/>
              <a:gd name="connsiteX189" fmla="*/ 102 w 12653"/>
              <a:gd name="connsiteY189" fmla="*/ 3259 h 3962"/>
              <a:gd name="connsiteX190" fmla="*/ 102 w 12653"/>
              <a:gd name="connsiteY190" fmla="*/ 3201 h 3962"/>
              <a:gd name="connsiteX191" fmla="*/ 162 w 12653"/>
              <a:gd name="connsiteY191" fmla="*/ 3201 h 3962"/>
              <a:gd name="connsiteX192" fmla="*/ 162 w 12653"/>
              <a:gd name="connsiteY192" fmla="*/ 3259 h 3962"/>
              <a:gd name="connsiteX193" fmla="*/ 102 w 12653"/>
              <a:gd name="connsiteY193" fmla="*/ 3259 h 3962"/>
              <a:gd name="connsiteX194" fmla="*/ 162 w 12653"/>
              <a:gd name="connsiteY194" fmla="*/ 3278 h 3962"/>
              <a:gd name="connsiteX195" fmla="*/ 162 w 12653"/>
              <a:gd name="connsiteY195" fmla="*/ 3339 h 3962"/>
              <a:gd name="connsiteX196" fmla="*/ 24 w 12653"/>
              <a:gd name="connsiteY196" fmla="*/ 3339 h 3962"/>
              <a:gd name="connsiteX197" fmla="*/ 24 w 12653"/>
              <a:gd name="connsiteY197" fmla="*/ 3201 h 3962"/>
              <a:gd name="connsiteX198" fmla="*/ 82 w 12653"/>
              <a:gd name="connsiteY198" fmla="*/ 3201 h 3962"/>
              <a:gd name="connsiteX199" fmla="*/ 82 w 12653"/>
              <a:gd name="connsiteY199" fmla="*/ 3278 h 3962"/>
              <a:gd name="connsiteX200" fmla="*/ 162 w 12653"/>
              <a:gd name="connsiteY200" fmla="*/ 3278 h 3962"/>
              <a:gd name="connsiteX201" fmla="*/ 80 w 12653"/>
              <a:gd name="connsiteY201" fmla="*/ 536 h 3962"/>
              <a:gd name="connsiteX202" fmla="*/ 80 w 12653"/>
              <a:gd name="connsiteY202" fmla="*/ 575 h 3962"/>
              <a:gd name="connsiteX203" fmla="*/ 39 w 12653"/>
              <a:gd name="connsiteY203" fmla="*/ 575 h 3962"/>
              <a:gd name="connsiteX204" fmla="*/ 39 w 12653"/>
              <a:gd name="connsiteY204" fmla="*/ 536 h 3962"/>
              <a:gd name="connsiteX205" fmla="*/ 80 w 12653"/>
              <a:gd name="connsiteY205" fmla="*/ 536 h 3962"/>
              <a:gd name="connsiteX206" fmla="*/ 162 w 12653"/>
              <a:gd name="connsiteY206" fmla="*/ 22 h 3962"/>
              <a:gd name="connsiteX207" fmla="*/ 162 w 12653"/>
              <a:gd name="connsiteY207" fmla="*/ 82 h 3962"/>
              <a:gd name="connsiteX208" fmla="*/ 82 w 12653"/>
              <a:gd name="connsiteY208" fmla="*/ 82 h 3962"/>
              <a:gd name="connsiteX209" fmla="*/ 82 w 12653"/>
              <a:gd name="connsiteY209" fmla="*/ 160 h 3962"/>
              <a:gd name="connsiteX210" fmla="*/ 24 w 12653"/>
              <a:gd name="connsiteY210" fmla="*/ 160 h 3962"/>
              <a:gd name="connsiteX211" fmla="*/ 24 w 12653"/>
              <a:gd name="connsiteY211" fmla="*/ 22 h 3962"/>
              <a:gd name="connsiteX212" fmla="*/ 162 w 12653"/>
              <a:gd name="connsiteY212" fmla="*/ 22 h 3962"/>
              <a:gd name="connsiteX213" fmla="*/ 162 w 12653"/>
              <a:gd name="connsiteY213" fmla="*/ 102 h 3962"/>
              <a:gd name="connsiteX214" fmla="*/ 162 w 12653"/>
              <a:gd name="connsiteY214" fmla="*/ 160 h 3962"/>
              <a:gd name="connsiteX215" fmla="*/ 102 w 12653"/>
              <a:gd name="connsiteY215" fmla="*/ 160 h 3962"/>
              <a:gd name="connsiteX216" fmla="*/ 102 w 12653"/>
              <a:gd name="connsiteY216" fmla="*/ 102 h 3962"/>
              <a:gd name="connsiteX217" fmla="*/ 162 w 12653"/>
              <a:gd name="connsiteY217" fmla="*/ 102 h 3962"/>
              <a:gd name="connsiteX218" fmla="*/ 166 w 12653"/>
              <a:gd name="connsiteY218" fmla="*/ 277 h 3962"/>
              <a:gd name="connsiteX219" fmla="*/ 166 w 12653"/>
              <a:gd name="connsiteY219" fmla="*/ 339 h 3962"/>
              <a:gd name="connsiteX220" fmla="*/ 102 w 12653"/>
              <a:gd name="connsiteY220" fmla="*/ 339 h 3962"/>
              <a:gd name="connsiteX221" fmla="*/ 102 w 12653"/>
              <a:gd name="connsiteY221" fmla="*/ 277 h 3962"/>
              <a:gd name="connsiteX222" fmla="*/ 166 w 12653"/>
              <a:gd name="connsiteY222" fmla="*/ 277 h 3962"/>
              <a:gd name="connsiteX223" fmla="*/ 102 w 12653"/>
              <a:gd name="connsiteY223" fmla="*/ 255 h 3962"/>
              <a:gd name="connsiteX224" fmla="*/ 102 w 12653"/>
              <a:gd name="connsiteY224" fmla="*/ 184 h 3962"/>
              <a:gd name="connsiteX225" fmla="*/ 166 w 12653"/>
              <a:gd name="connsiteY225" fmla="*/ 184 h 3962"/>
              <a:gd name="connsiteX226" fmla="*/ 166 w 12653"/>
              <a:gd name="connsiteY226" fmla="*/ 255 h 3962"/>
              <a:gd name="connsiteX227" fmla="*/ 102 w 12653"/>
              <a:gd name="connsiteY227" fmla="*/ 255 h 3962"/>
              <a:gd name="connsiteX228" fmla="*/ 184 w 12653"/>
              <a:gd name="connsiteY228" fmla="*/ 255 h 3962"/>
              <a:gd name="connsiteX229" fmla="*/ 184 w 12653"/>
              <a:gd name="connsiteY229" fmla="*/ 184 h 3962"/>
              <a:gd name="connsiteX230" fmla="*/ 240 w 12653"/>
              <a:gd name="connsiteY230" fmla="*/ 184 h 3962"/>
              <a:gd name="connsiteX231" fmla="*/ 240 w 12653"/>
              <a:gd name="connsiteY231" fmla="*/ 255 h 3962"/>
              <a:gd name="connsiteX232" fmla="*/ 184 w 12653"/>
              <a:gd name="connsiteY232" fmla="*/ 255 h 3962"/>
              <a:gd name="connsiteX233" fmla="*/ 184 w 12653"/>
              <a:gd name="connsiteY233" fmla="*/ 164 h 3962"/>
              <a:gd name="connsiteX234" fmla="*/ 184 w 12653"/>
              <a:gd name="connsiteY234" fmla="*/ 102 h 3962"/>
              <a:gd name="connsiteX235" fmla="*/ 240 w 12653"/>
              <a:gd name="connsiteY235" fmla="*/ 102 h 3962"/>
              <a:gd name="connsiteX236" fmla="*/ 240 w 12653"/>
              <a:gd name="connsiteY236" fmla="*/ 164 h 3962"/>
              <a:gd name="connsiteX237" fmla="*/ 184 w 12653"/>
              <a:gd name="connsiteY237" fmla="*/ 164 h 3962"/>
              <a:gd name="connsiteX238" fmla="*/ 561 w 12653"/>
              <a:gd name="connsiteY238" fmla="*/ 37 h 3962"/>
              <a:gd name="connsiteX239" fmla="*/ 561 w 12653"/>
              <a:gd name="connsiteY239" fmla="*/ 78 h 3962"/>
              <a:gd name="connsiteX240" fmla="*/ 520 w 12653"/>
              <a:gd name="connsiteY240" fmla="*/ 78 h 3962"/>
              <a:gd name="connsiteX241" fmla="*/ 520 w 12653"/>
              <a:gd name="connsiteY241" fmla="*/ 37 h 3962"/>
              <a:gd name="connsiteX242" fmla="*/ 561 w 12653"/>
              <a:gd name="connsiteY242" fmla="*/ 37 h 3962"/>
              <a:gd name="connsiteX243" fmla="*/ 12414 w 12653"/>
              <a:gd name="connsiteY243" fmla="*/ 164 h 3962"/>
              <a:gd name="connsiteX244" fmla="*/ 12414 w 12653"/>
              <a:gd name="connsiteY244" fmla="*/ 102 h 3962"/>
              <a:gd name="connsiteX245" fmla="*/ 12470 w 12653"/>
              <a:gd name="connsiteY245" fmla="*/ 102 h 3962"/>
              <a:gd name="connsiteX246" fmla="*/ 12470 w 12653"/>
              <a:gd name="connsiteY246" fmla="*/ 164 h 3962"/>
              <a:gd name="connsiteX247" fmla="*/ 12414 w 12653"/>
              <a:gd name="connsiteY247" fmla="*/ 164 h 3962"/>
              <a:gd name="connsiteX248" fmla="*/ 12414 w 12653"/>
              <a:gd name="connsiteY248" fmla="*/ 255 h 3962"/>
              <a:gd name="connsiteX249" fmla="*/ 12414 w 12653"/>
              <a:gd name="connsiteY249" fmla="*/ 184 h 3962"/>
              <a:gd name="connsiteX250" fmla="*/ 12470 w 12653"/>
              <a:gd name="connsiteY250" fmla="*/ 184 h 3962"/>
              <a:gd name="connsiteX251" fmla="*/ 12470 w 12653"/>
              <a:gd name="connsiteY251" fmla="*/ 255 h 3962"/>
              <a:gd name="connsiteX252" fmla="*/ 12414 w 12653"/>
              <a:gd name="connsiteY252" fmla="*/ 255 h 3962"/>
              <a:gd name="connsiteX253" fmla="*/ 12552 w 12653"/>
              <a:gd name="connsiteY253" fmla="*/ 596 h 3962"/>
              <a:gd name="connsiteX254" fmla="*/ 12552 w 12653"/>
              <a:gd name="connsiteY254" fmla="*/ 674 h 3962"/>
              <a:gd name="connsiteX255" fmla="*/ 12612 w 12653"/>
              <a:gd name="connsiteY255" fmla="*/ 674 h 3962"/>
              <a:gd name="connsiteX256" fmla="*/ 12612 w 12653"/>
              <a:gd name="connsiteY256" fmla="*/ 2687 h 3962"/>
              <a:gd name="connsiteX257" fmla="*/ 12552 w 12653"/>
              <a:gd name="connsiteY257" fmla="*/ 2687 h 3962"/>
              <a:gd name="connsiteX258" fmla="*/ 12552 w 12653"/>
              <a:gd name="connsiteY258" fmla="*/ 2765 h 3962"/>
              <a:gd name="connsiteX259" fmla="*/ 12500 w 12653"/>
              <a:gd name="connsiteY259" fmla="*/ 2765 h 3962"/>
              <a:gd name="connsiteX260" fmla="*/ 12500 w 12653"/>
              <a:gd name="connsiteY260" fmla="*/ 2916 h 3962"/>
              <a:gd name="connsiteX261" fmla="*/ 12628 w 12653"/>
              <a:gd name="connsiteY261" fmla="*/ 2916 h 3962"/>
              <a:gd name="connsiteX262" fmla="*/ 12628 w 12653"/>
              <a:gd name="connsiteY262" fmla="*/ 3084 h 3962"/>
              <a:gd name="connsiteX263" fmla="*/ 12571 w 12653"/>
              <a:gd name="connsiteY263" fmla="*/ 3084 h 3962"/>
              <a:gd name="connsiteX264" fmla="*/ 12571 w 12653"/>
              <a:gd name="connsiteY264" fmla="*/ 3002 h 3962"/>
              <a:gd name="connsiteX265" fmla="*/ 12470 w 12653"/>
              <a:gd name="connsiteY265" fmla="*/ 3002 h 3962"/>
              <a:gd name="connsiteX266" fmla="*/ 12470 w 12653"/>
              <a:gd name="connsiteY266" fmla="*/ 3084 h 3962"/>
              <a:gd name="connsiteX267" fmla="*/ 12392 w 12653"/>
              <a:gd name="connsiteY267" fmla="*/ 3084 h 3962"/>
              <a:gd name="connsiteX268" fmla="*/ 12392 w 12653"/>
              <a:gd name="connsiteY268" fmla="*/ 3177 h 3962"/>
              <a:gd name="connsiteX269" fmla="*/ 12300 w 12653"/>
              <a:gd name="connsiteY269" fmla="*/ 3177 h 3962"/>
              <a:gd name="connsiteX270" fmla="*/ 12300 w 12653"/>
              <a:gd name="connsiteY270" fmla="*/ 3278 h 3962"/>
              <a:gd name="connsiteX271" fmla="*/ 12392 w 12653"/>
              <a:gd name="connsiteY271" fmla="*/ 3278 h 3962"/>
              <a:gd name="connsiteX272" fmla="*/ 12392 w 12653"/>
              <a:gd name="connsiteY272" fmla="*/ 3337 h 3962"/>
              <a:gd name="connsiteX273" fmla="*/ 12224 w 12653"/>
              <a:gd name="connsiteY273" fmla="*/ 3337 h 3962"/>
              <a:gd name="connsiteX274" fmla="*/ 12224 w 12653"/>
              <a:gd name="connsiteY274" fmla="*/ 3209 h 3962"/>
              <a:gd name="connsiteX275" fmla="*/ 12071 w 12653"/>
              <a:gd name="connsiteY275" fmla="*/ 3209 h 3962"/>
              <a:gd name="connsiteX276" fmla="*/ 12071 w 12653"/>
              <a:gd name="connsiteY276" fmla="*/ 3261 h 3962"/>
              <a:gd name="connsiteX277" fmla="*/ 11995 w 12653"/>
              <a:gd name="connsiteY277" fmla="*/ 3261 h 3962"/>
              <a:gd name="connsiteX278" fmla="*/ 11995 w 12653"/>
              <a:gd name="connsiteY278" fmla="*/ 3322 h 3962"/>
              <a:gd name="connsiteX279" fmla="*/ 658 w 12653"/>
              <a:gd name="connsiteY279" fmla="*/ 3322 h 3962"/>
              <a:gd name="connsiteX280" fmla="*/ 658 w 12653"/>
              <a:gd name="connsiteY280" fmla="*/ 3261 h 3962"/>
              <a:gd name="connsiteX281" fmla="*/ 583 w 12653"/>
              <a:gd name="connsiteY281" fmla="*/ 3261 h 3962"/>
              <a:gd name="connsiteX282" fmla="*/ 583 w 12653"/>
              <a:gd name="connsiteY282" fmla="*/ 3209 h 3962"/>
              <a:gd name="connsiteX283" fmla="*/ 430 w 12653"/>
              <a:gd name="connsiteY283" fmla="*/ 3209 h 3962"/>
              <a:gd name="connsiteX284" fmla="*/ 430 w 12653"/>
              <a:gd name="connsiteY284" fmla="*/ 3337 h 3962"/>
              <a:gd name="connsiteX285" fmla="*/ 261 w 12653"/>
              <a:gd name="connsiteY285" fmla="*/ 3337 h 3962"/>
              <a:gd name="connsiteX286" fmla="*/ 261 w 12653"/>
              <a:gd name="connsiteY286" fmla="*/ 3278 h 3962"/>
              <a:gd name="connsiteX287" fmla="*/ 354 w 12653"/>
              <a:gd name="connsiteY287" fmla="*/ 3278 h 3962"/>
              <a:gd name="connsiteX288" fmla="*/ 354 w 12653"/>
              <a:gd name="connsiteY288" fmla="*/ 3177 h 3962"/>
              <a:gd name="connsiteX289" fmla="*/ 261 w 12653"/>
              <a:gd name="connsiteY289" fmla="*/ 3177 h 3962"/>
              <a:gd name="connsiteX290" fmla="*/ 261 w 12653"/>
              <a:gd name="connsiteY290" fmla="*/ 3084 h 3962"/>
              <a:gd name="connsiteX291" fmla="*/ 184 w 12653"/>
              <a:gd name="connsiteY291" fmla="*/ 3084 h 3962"/>
              <a:gd name="connsiteX292" fmla="*/ 184 w 12653"/>
              <a:gd name="connsiteY292" fmla="*/ 3002 h 3962"/>
              <a:gd name="connsiteX293" fmla="*/ 82 w 12653"/>
              <a:gd name="connsiteY293" fmla="*/ 3002 h 3962"/>
              <a:gd name="connsiteX294" fmla="*/ 82 w 12653"/>
              <a:gd name="connsiteY294" fmla="*/ 3084 h 3962"/>
              <a:gd name="connsiteX295" fmla="*/ 26 w 12653"/>
              <a:gd name="connsiteY295" fmla="*/ 3084 h 3962"/>
              <a:gd name="connsiteX296" fmla="*/ 26 w 12653"/>
              <a:gd name="connsiteY296" fmla="*/ 2916 h 3962"/>
              <a:gd name="connsiteX297" fmla="*/ 153 w 12653"/>
              <a:gd name="connsiteY297" fmla="*/ 2916 h 3962"/>
              <a:gd name="connsiteX298" fmla="*/ 153 w 12653"/>
              <a:gd name="connsiteY298" fmla="*/ 2765 h 3962"/>
              <a:gd name="connsiteX299" fmla="*/ 102 w 12653"/>
              <a:gd name="connsiteY299" fmla="*/ 3468 h 3962"/>
              <a:gd name="connsiteX300" fmla="*/ 102 w 12653"/>
              <a:gd name="connsiteY300" fmla="*/ 3390 h 3962"/>
              <a:gd name="connsiteX301" fmla="*/ 41 w 12653"/>
              <a:gd name="connsiteY301" fmla="*/ 3390 h 3962"/>
              <a:gd name="connsiteX302" fmla="*/ 41 w 12653"/>
              <a:gd name="connsiteY302" fmla="*/ 674 h 3962"/>
              <a:gd name="connsiteX303" fmla="*/ 102 w 12653"/>
              <a:gd name="connsiteY303" fmla="*/ 674 h 3962"/>
              <a:gd name="connsiteX304" fmla="*/ 102 w 12653"/>
              <a:gd name="connsiteY304" fmla="*/ 596 h 3962"/>
              <a:gd name="connsiteX305" fmla="*/ 153 w 12653"/>
              <a:gd name="connsiteY305" fmla="*/ 596 h 3962"/>
              <a:gd name="connsiteX306" fmla="*/ 153 w 12653"/>
              <a:gd name="connsiteY306" fmla="*/ 445 h 3962"/>
              <a:gd name="connsiteX307" fmla="*/ 26 w 12653"/>
              <a:gd name="connsiteY307" fmla="*/ 445 h 3962"/>
              <a:gd name="connsiteX308" fmla="*/ 26 w 12653"/>
              <a:gd name="connsiteY308" fmla="*/ 277 h 3962"/>
              <a:gd name="connsiteX309" fmla="*/ 82 w 12653"/>
              <a:gd name="connsiteY309" fmla="*/ 277 h 3962"/>
              <a:gd name="connsiteX310" fmla="*/ 82 w 12653"/>
              <a:gd name="connsiteY310" fmla="*/ 359 h 3962"/>
              <a:gd name="connsiteX311" fmla="*/ 184 w 12653"/>
              <a:gd name="connsiteY311" fmla="*/ 359 h 3962"/>
              <a:gd name="connsiteX312" fmla="*/ 184 w 12653"/>
              <a:gd name="connsiteY312" fmla="*/ 277 h 3962"/>
              <a:gd name="connsiteX313" fmla="*/ 261 w 12653"/>
              <a:gd name="connsiteY313" fmla="*/ 277 h 3962"/>
              <a:gd name="connsiteX314" fmla="*/ 261 w 12653"/>
              <a:gd name="connsiteY314" fmla="*/ 184 h 3962"/>
              <a:gd name="connsiteX315" fmla="*/ 354 w 12653"/>
              <a:gd name="connsiteY315" fmla="*/ 184 h 3962"/>
              <a:gd name="connsiteX316" fmla="*/ 354 w 12653"/>
              <a:gd name="connsiteY316" fmla="*/ 82 h 3962"/>
              <a:gd name="connsiteX317" fmla="*/ 261 w 12653"/>
              <a:gd name="connsiteY317" fmla="*/ 82 h 3962"/>
              <a:gd name="connsiteX318" fmla="*/ 261 w 12653"/>
              <a:gd name="connsiteY318" fmla="*/ 24 h 3962"/>
              <a:gd name="connsiteX319" fmla="*/ 430 w 12653"/>
              <a:gd name="connsiteY319" fmla="*/ 24 h 3962"/>
              <a:gd name="connsiteX320" fmla="*/ 430 w 12653"/>
              <a:gd name="connsiteY320" fmla="*/ 151 h 3962"/>
              <a:gd name="connsiteX321" fmla="*/ 583 w 12653"/>
              <a:gd name="connsiteY321" fmla="*/ 151 h 3962"/>
              <a:gd name="connsiteX322" fmla="*/ 583 w 12653"/>
              <a:gd name="connsiteY322" fmla="*/ 100 h 3962"/>
              <a:gd name="connsiteX323" fmla="*/ 658 w 12653"/>
              <a:gd name="connsiteY323" fmla="*/ 100 h 3962"/>
              <a:gd name="connsiteX324" fmla="*/ 658 w 12653"/>
              <a:gd name="connsiteY324" fmla="*/ 39 h 3962"/>
              <a:gd name="connsiteX325" fmla="*/ 11995 w 12653"/>
              <a:gd name="connsiteY325" fmla="*/ 39 h 3962"/>
              <a:gd name="connsiteX326" fmla="*/ 11995 w 12653"/>
              <a:gd name="connsiteY326" fmla="*/ 100 h 3962"/>
              <a:gd name="connsiteX327" fmla="*/ 12071 w 12653"/>
              <a:gd name="connsiteY327" fmla="*/ 100 h 3962"/>
              <a:gd name="connsiteX328" fmla="*/ 12071 w 12653"/>
              <a:gd name="connsiteY328" fmla="*/ 151 h 3962"/>
              <a:gd name="connsiteX329" fmla="*/ 12224 w 12653"/>
              <a:gd name="connsiteY329" fmla="*/ 151 h 3962"/>
              <a:gd name="connsiteX330" fmla="*/ 12224 w 12653"/>
              <a:gd name="connsiteY330" fmla="*/ 24 h 3962"/>
              <a:gd name="connsiteX331" fmla="*/ 12392 w 12653"/>
              <a:gd name="connsiteY331" fmla="*/ 24 h 3962"/>
              <a:gd name="connsiteX332" fmla="*/ 12392 w 12653"/>
              <a:gd name="connsiteY332" fmla="*/ 82 h 3962"/>
              <a:gd name="connsiteX333" fmla="*/ 12300 w 12653"/>
              <a:gd name="connsiteY333" fmla="*/ 82 h 3962"/>
              <a:gd name="connsiteX334" fmla="*/ 12300 w 12653"/>
              <a:gd name="connsiteY334" fmla="*/ 184 h 3962"/>
              <a:gd name="connsiteX335" fmla="*/ 12392 w 12653"/>
              <a:gd name="connsiteY335" fmla="*/ 184 h 3962"/>
              <a:gd name="connsiteX336" fmla="*/ 12392 w 12653"/>
              <a:gd name="connsiteY336" fmla="*/ 277 h 3962"/>
              <a:gd name="connsiteX337" fmla="*/ 12470 w 12653"/>
              <a:gd name="connsiteY337" fmla="*/ 277 h 3962"/>
              <a:gd name="connsiteX338" fmla="*/ 12470 w 12653"/>
              <a:gd name="connsiteY338" fmla="*/ 359 h 3962"/>
              <a:gd name="connsiteX339" fmla="*/ 12571 w 12653"/>
              <a:gd name="connsiteY339" fmla="*/ 359 h 3962"/>
              <a:gd name="connsiteX340" fmla="*/ 12571 w 12653"/>
              <a:gd name="connsiteY340" fmla="*/ 277 h 3962"/>
              <a:gd name="connsiteX341" fmla="*/ 12628 w 12653"/>
              <a:gd name="connsiteY341" fmla="*/ 277 h 3962"/>
              <a:gd name="connsiteX342" fmla="*/ 12628 w 12653"/>
              <a:gd name="connsiteY342" fmla="*/ 445 h 3962"/>
              <a:gd name="connsiteX343" fmla="*/ 12500 w 12653"/>
              <a:gd name="connsiteY343" fmla="*/ 445 h 3962"/>
              <a:gd name="connsiteX344" fmla="*/ 12500 w 12653"/>
              <a:gd name="connsiteY344" fmla="*/ 596 h 3962"/>
              <a:gd name="connsiteX345" fmla="*/ 12552 w 12653"/>
              <a:gd name="connsiteY345" fmla="*/ 596 h 3962"/>
              <a:gd name="connsiteX346" fmla="*/ 261 w 12653"/>
              <a:gd name="connsiteY346" fmla="*/ 3962 h 3962"/>
              <a:gd name="connsiteX347" fmla="*/ 261 w 12653"/>
              <a:gd name="connsiteY347" fmla="*/ 3899 h 3962"/>
              <a:gd name="connsiteX348" fmla="*/ 335 w 12653"/>
              <a:gd name="connsiteY348" fmla="*/ 3899 h 3962"/>
              <a:gd name="connsiteX349" fmla="*/ 335 w 12653"/>
              <a:gd name="connsiteY349" fmla="*/ 3962 h 3962"/>
              <a:gd name="connsiteX350" fmla="*/ 261 w 12653"/>
              <a:gd name="connsiteY350" fmla="*/ 3962 h 3962"/>
              <a:gd name="connsiteX351" fmla="*/ 261 w 12653"/>
              <a:gd name="connsiteY351" fmla="*/ 102 h 3962"/>
              <a:gd name="connsiteX352" fmla="*/ 335 w 12653"/>
              <a:gd name="connsiteY352" fmla="*/ 102 h 3962"/>
              <a:gd name="connsiteX353" fmla="*/ 335 w 12653"/>
              <a:gd name="connsiteY353" fmla="*/ 164 h 3962"/>
              <a:gd name="connsiteX354" fmla="*/ 261 w 12653"/>
              <a:gd name="connsiteY354" fmla="*/ 164 h 3962"/>
              <a:gd name="connsiteX355" fmla="*/ 261 w 12653"/>
              <a:gd name="connsiteY355" fmla="*/ 102 h 3962"/>
              <a:gd name="connsiteX356" fmla="*/ 12392 w 12653"/>
              <a:gd name="connsiteY356" fmla="*/ 102 h 3962"/>
              <a:gd name="connsiteX357" fmla="*/ 12392 w 12653"/>
              <a:gd name="connsiteY357" fmla="*/ 164 h 3962"/>
              <a:gd name="connsiteX358" fmla="*/ 12319 w 12653"/>
              <a:gd name="connsiteY358" fmla="*/ 164 h 3962"/>
              <a:gd name="connsiteX359" fmla="*/ 12319 w 12653"/>
              <a:gd name="connsiteY359" fmla="*/ 102 h 3962"/>
              <a:gd name="connsiteX360" fmla="*/ 12392 w 12653"/>
              <a:gd name="connsiteY360" fmla="*/ 102 h 3962"/>
              <a:gd name="connsiteX361" fmla="*/ 12392 w 12653"/>
              <a:gd name="connsiteY361" fmla="*/ 3899 h 3962"/>
              <a:gd name="connsiteX362" fmla="*/ 12392 w 12653"/>
              <a:gd name="connsiteY362" fmla="*/ 3962 h 3962"/>
              <a:gd name="connsiteX363" fmla="*/ 12319 w 12653"/>
              <a:gd name="connsiteY363" fmla="*/ 3962 h 3962"/>
              <a:gd name="connsiteX364" fmla="*/ 12319 w 12653"/>
              <a:gd name="connsiteY364" fmla="*/ 3899 h 3962"/>
              <a:gd name="connsiteX365" fmla="*/ 12392 w 12653"/>
              <a:gd name="connsiteY365" fmla="*/ 3899 h 3962"/>
              <a:gd name="connsiteX366" fmla="*/ 12552 w 12653"/>
              <a:gd name="connsiteY366" fmla="*/ 277 h 3962"/>
              <a:gd name="connsiteX367" fmla="*/ 12552 w 12653"/>
              <a:gd name="connsiteY367" fmla="*/ 339 h 3962"/>
              <a:gd name="connsiteX368" fmla="*/ 12487 w 12653"/>
              <a:gd name="connsiteY368" fmla="*/ 339 h 3962"/>
              <a:gd name="connsiteX369" fmla="*/ 12487 w 12653"/>
              <a:gd name="connsiteY369" fmla="*/ 277 h 3962"/>
              <a:gd name="connsiteX370" fmla="*/ 12552 w 12653"/>
              <a:gd name="connsiteY370" fmla="*/ 277 h 3962"/>
              <a:gd name="connsiteX371" fmla="*/ 12552 w 12653"/>
              <a:gd name="connsiteY371" fmla="*/ 184 h 3962"/>
              <a:gd name="connsiteX372" fmla="*/ 12552 w 12653"/>
              <a:gd name="connsiteY372" fmla="*/ 255 h 3962"/>
              <a:gd name="connsiteX373" fmla="*/ 12487 w 12653"/>
              <a:gd name="connsiteY373" fmla="*/ 255 h 3962"/>
              <a:gd name="connsiteX374" fmla="*/ 12487 w 12653"/>
              <a:gd name="connsiteY374" fmla="*/ 184 h 3962"/>
              <a:gd name="connsiteX375" fmla="*/ 12552 w 12653"/>
              <a:gd name="connsiteY375" fmla="*/ 184 h 3962"/>
              <a:gd name="connsiteX376" fmla="*/ 12552 w 12653"/>
              <a:gd name="connsiteY376" fmla="*/ 102 h 3962"/>
              <a:gd name="connsiteX377" fmla="*/ 12552 w 12653"/>
              <a:gd name="connsiteY377" fmla="*/ 160 h 3962"/>
              <a:gd name="connsiteX378" fmla="*/ 12492 w 12653"/>
              <a:gd name="connsiteY378" fmla="*/ 160 h 3962"/>
              <a:gd name="connsiteX379" fmla="*/ 12492 w 12653"/>
              <a:gd name="connsiteY379" fmla="*/ 102 h 3962"/>
              <a:gd name="connsiteX380" fmla="*/ 12552 w 12653"/>
              <a:gd name="connsiteY380" fmla="*/ 102 h 3962"/>
              <a:gd name="connsiteX381" fmla="*/ 12492 w 12653"/>
              <a:gd name="connsiteY381" fmla="*/ 82 h 3962"/>
              <a:gd name="connsiteX382" fmla="*/ 12492 w 12653"/>
              <a:gd name="connsiteY382" fmla="*/ 22 h 3962"/>
              <a:gd name="connsiteX383" fmla="*/ 12630 w 12653"/>
              <a:gd name="connsiteY383" fmla="*/ 22 h 3962"/>
              <a:gd name="connsiteX384" fmla="*/ 12630 w 12653"/>
              <a:gd name="connsiteY384" fmla="*/ 160 h 3962"/>
              <a:gd name="connsiteX385" fmla="*/ 12571 w 12653"/>
              <a:gd name="connsiteY385" fmla="*/ 160 h 3962"/>
              <a:gd name="connsiteX386" fmla="*/ 12571 w 12653"/>
              <a:gd name="connsiteY386" fmla="*/ 82 h 3962"/>
              <a:gd name="connsiteX387" fmla="*/ 12492 w 12653"/>
              <a:gd name="connsiteY387" fmla="*/ 82 h 3962"/>
              <a:gd name="connsiteX388" fmla="*/ 80 w 12653"/>
              <a:gd name="connsiteY388" fmla="*/ 3489 h 3962"/>
              <a:gd name="connsiteX389" fmla="*/ 80 w 12653"/>
              <a:gd name="connsiteY389" fmla="*/ 3528 h 3962"/>
              <a:gd name="connsiteX390" fmla="*/ 39 w 12653"/>
              <a:gd name="connsiteY390" fmla="*/ 3528 h 3962"/>
              <a:gd name="connsiteX391" fmla="*/ 39 w 12653"/>
              <a:gd name="connsiteY391" fmla="*/ 3489 h 3962"/>
              <a:gd name="connsiteX392" fmla="*/ 80 w 12653"/>
              <a:gd name="connsiteY392" fmla="*/ 3489 h 3962"/>
              <a:gd name="connsiteX393" fmla="*/ 12574 w 12653"/>
              <a:gd name="connsiteY393" fmla="*/ 575 h 3962"/>
              <a:gd name="connsiteX394" fmla="*/ 12574 w 12653"/>
              <a:gd name="connsiteY394" fmla="*/ 536 h 3962"/>
              <a:gd name="connsiteX395" fmla="*/ 12615 w 12653"/>
              <a:gd name="connsiteY395" fmla="*/ 536 h 3962"/>
              <a:gd name="connsiteX396" fmla="*/ 12615 w 12653"/>
              <a:gd name="connsiteY396" fmla="*/ 575 h 3962"/>
              <a:gd name="connsiteX397" fmla="*/ 12574 w 12653"/>
              <a:gd name="connsiteY397" fmla="*/ 575 h 3962"/>
              <a:gd name="connsiteX0" fmla="*/ 12653 w 12653"/>
              <a:gd name="connsiteY0" fmla="*/ 182 h 3962"/>
              <a:gd name="connsiteX1" fmla="*/ 12653 w 12653"/>
              <a:gd name="connsiteY1" fmla="*/ 0 h 3962"/>
              <a:gd name="connsiteX2" fmla="*/ 12470 w 12653"/>
              <a:gd name="connsiteY2" fmla="*/ 0 h 3962"/>
              <a:gd name="connsiteX3" fmla="*/ 12470 w 12653"/>
              <a:gd name="connsiteY3" fmla="*/ 82 h 3962"/>
              <a:gd name="connsiteX4" fmla="*/ 12414 w 12653"/>
              <a:gd name="connsiteY4" fmla="*/ 82 h 3962"/>
              <a:gd name="connsiteX5" fmla="*/ 12414 w 12653"/>
              <a:gd name="connsiteY5" fmla="*/ 0 h 3962"/>
              <a:gd name="connsiteX6" fmla="*/ 12202 w 12653"/>
              <a:gd name="connsiteY6" fmla="*/ 0 h 3962"/>
              <a:gd name="connsiteX7" fmla="*/ 12202 w 12653"/>
              <a:gd name="connsiteY7" fmla="*/ 130 h 3962"/>
              <a:gd name="connsiteX8" fmla="*/ 12092 w 12653"/>
              <a:gd name="connsiteY8" fmla="*/ 130 h 3962"/>
              <a:gd name="connsiteX9" fmla="*/ 12092 w 12653"/>
              <a:gd name="connsiteY9" fmla="*/ 100 h 3962"/>
              <a:gd name="connsiteX10" fmla="*/ 12155 w 12653"/>
              <a:gd name="connsiteY10" fmla="*/ 100 h 3962"/>
              <a:gd name="connsiteX11" fmla="*/ 12155 w 12653"/>
              <a:gd name="connsiteY11" fmla="*/ 15 h 3962"/>
              <a:gd name="connsiteX12" fmla="*/ 12071 w 12653"/>
              <a:gd name="connsiteY12" fmla="*/ 15 h 3962"/>
              <a:gd name="connsiteX13" fmla="*/ 12071 w 12653"/>
              <a:gd name="connsiteY13" fmla="*/ 78 h 3962"/>
              <a:gd name="connsiteX14" fmla="*/ 12017 w 12653"/>
              <a:gd name="connsiteY14" fmla="*/ 78 h 3962"/>
              <a:gd name="connsiteX15" fmla="*/ 12017 w 12653"/>
              <a:gd name="connsiteY15" fmla="*/ 18 h 3962"/>
              <a:gd name="connsiteX16" fmla="*/ 637 w 12653"/>
              <a:gd name="connsiteY16" fmla="*/ 18 h 3962"/>
              <a:gd name="connsiteX17" fmla="*/ 637 w 12653"/>
              <a:gd name="connsiteY17" fmla="*/ 78 h 3962"/>
              <a:gd name="connsiteX18" fmla="*/ 583 w 12653"/>
              <a:gd name="connsiteY18" fmla="*/ 78 h 3962"/>
              <a:gd name="connsiteX19" fmla="*/ 583 w 12653"/>
              <a:gd name="connsiteY19" fmla="*/ 15 h 3962"/>
              <a:gd name="connsiteX20" fmla="*/ 499 w 12653"/>
              <a:gd name="connsiteY20" fmla="*/ 15 h 3962"/>
              <a:gd name="connsiteX21" fmla="*/ 499 w 12653"/>
              <a:gd name="connsiteY21" fmla="*/ 100 h 3962"/>
              <a:gd name="connsiteX22" fmla="*/ 561 w 12653"/>
              <a:gd name="connsiteY22" fmla="*/ 100 h 3962"/>
              <a:gd name="connsiteX23" fmla="*/ 561 w 12653"/>
              <a:gd name="connsiteY23" fmla="*/ 130 h 3962"/>
              <a:gd name="connsiteX24" fmla="*/ 451 w 12653"/>
              <a:gd name="connsiteY24" fmla="*/ 130 h 3962"/>
              <a:gd name="connsiteX25" fmla="*/ 451 w 12653"/>
              <a:gd name="connsiteY25" fmla="*/ 0 h 3962"/>
              <a:gd name="connsiteX26" fmla="*/ 240 w 12653"/>
              <a:gd name="connsiteY26" fmla="*/ 0 h 3962"/>
              <a:gd name="connsiteX27" fmla="*/ 240 w 12653"/>
              <a:gd name="connsiteY27" fmla="*/ 82 h 3962"/>
              <a:gd name="connsiteX28" fmla="*/ 184 w 12653"/>
              <a:gd name="connsiteY28" fmla="*/ 82 h 3962"/>
              <a:gd name="connsiteX29" fmla="*/ 184 w 12653"/>
              <a:gd name="connsiteY29" fmla="*/ 0 h 3962"/>
              <a:gd name="connsiteX30" fmla="*/ 0 w 12653"/>
              <a:gd name="connsiteY30" fmla="*/ 0 h 3962"/>
              <a:gd name="connsiteX31" fmla="*/ 0 w 12653"/>
              <a:gd name="connsiteY31" fmla="*/ 182 h 3962"/>
              <a:gd name="connsiteX32" fmla="*/ 82 w 12653"/>
              <a:gd name="connsiteY32" fmla="*/ 182 h 3962"/>
              <a:gd name="connsiteX33" fmla="*/ 82 w 12653"/>
              <a:gd name="connsiteY33" fmla="*/ 255 h 3962"/>
              <a:gd name="connsiteX34" fmla="*/ 2 w 12653"/>
              <a:gd name="connsiteY34" fmla="*/ 255 h 3962"/>
              <a:gd name="connsiteX35" fmla="*/ 2 w 12653"/>
              <a:gd name="connsiteY35" fmla="*/ 467 h 3962"/>
              <a:gd name="connsiteX36" fmla="*/ 132 w 12653"/>
              <a:gd name="connsiteY36" fmla="*/ 467 h 3962"/>
              <a:gd name="connsiteX37" fmla="*/ 132 w 12653"/>
              <a:gd name="connsiteY37" fmla="*/ 575 h 3962"/>
              <a:gd name="connsiteX38" fmla="*/ 102 w 12653"/>
              <a:gd name="connsiteY38" fmla="*/ 575 h 3962"/>
              <a:gd name="connsiteX39" fmla="*/ 102 w 12653"/>
              <a:gd name="connsiteY39" fmla="*/ 514 h 3962"/>
              <a:gd name="connsiteX40" fmla="*/ 17 w 12653"/>
              <a:gd name="connsiteY40" fmla="*/ 514 h 3962"/>
              <a:gd name="connsiteX41" fmla="*/ 17 w 12653"/>
              <a:gd name="connsiteY41" fmla="*/ 596 h 3962"/>
              <a:gd name="connsiteX42" fmla="*/ 80 w 12653"/>
              <a:gd name="connsiteY42" fmla="*/ 596 h 3962"/>
              <a:gd name="connsiteX43" fmla="*/ 80 w 12653"/>
              <a:gd name="connsiteY43" fmla="*/ 652 h 3962"/>
              <a:gd name="connsiteX44" fmla="*/ 20 w 12653"/>
              <a:gd name="connsiteY44" fmla="*/ 652 h 3962"/>
              <a:gd name="connsiteX45" fmla="*/ 20 w 12653"/>
              <a:gd name="connsiteY45" fmla="*/ 2708 h 3962"/>
              <a:gd name="connsiteX46" fmla="*/ 80 w 12653"/>
              <a:gd name="connsiteY46" fmla="*/ 2708 h 3962"/>
              <a:gd name="connsiteX47" fmla="*/ 80 w 12653"/>
              <a:gd name="connsiteY47" fmla="*/ 2765 h 3962"/>
              <a:gd name="connsiteX48" fmla="*/ 17 w 12653"/>
              <a:gd name="connsiteY48" fmla="*/ 2765 h 3962"/>
              <a:gd name="connsiteX49" fmla="*/ 17 w 12653"/>
              <a:gd name="connsiteY49" fmla="*/ 2847 h 3962"/>
              <a:gd name="connsiteX50" fmla="*/ 102 w 12653"/>
              <a:gd name="connsiteY50" fmla="*/ 2847 h 3962"/>
              <a:gd name="connsiteX51" fmla="*/ 102 w 12653"/>
              <a:gd name="connsiteY51" fmla="*/ 2786 h 3962"/>
              <a:gd name="connsiteX52" fmla="*/ 132 w 12653"/>
              <a:gd name="connsiteY52" fmla="*/ 2786 h 3962"/>
              <a:gd name="connsiteX53" fmla="*/ 132 w 12653"/>
              <a:gd name="connsiteY53" fmla="*/ 2894 h 3962"/>
              <a:gd name="connsiteX54" fmla="*/ 2 w 12653"/>
              <a:gd name="connsiteY54" fmla="*/ 2894 h 3962"/>
              <a:gd name="connsiteX55" fmla="*/ 2 w 12653"/>
              <a:gd name="connsiteY55" fmla="*/ 3106 h 3962"/>
              <a:gd name="connsiteX56" fmla="*/ 82 w 12653"/>
              <a:gd name="connsiteY56" fmla="*/ 3106 h 3962"/>
              <a:gd name="connsiteX57" fmla="*/ 82 w 12653"/>
              <a:gd name="connsiteY57" fmla="*/ 3179 h 3962"/>
              <a:gd name="connsiteX58" fmla="*/ 0 w 12653"/>
              <a:gd name="connsiteY58" fmla="*/ 3179 h 3962"/>
              <a:gd name="connsiteX59" fmla="*/ 0 w 12653"/>
              <a:gd name="connsiteY59" fmla="*/ 3360 h 3962"/>
              <a:gd name="connsiteX60" fmla="*/ 184 w 12653"/>
              <a:gd name="connsiteY60" fmla="*/ 3360 h 3962"/>
              <a:gd name="connsiteX61" fmla="*/ 184 w 12653"/>
              <a:gd name="connsiteY61" fmla="*/ 3278 h 3962"/>
              <a:gd name="connsiteX62" fmla="*/ 240 w 12653"/>
              <a:gd name="connsiteY62" fmla="*/ 3278 h 3962"/>
              <a:gd name="connsiteX63" fmla="*/ 240 w 12653"/>
              <a:gd name="connsiteY63" fmla="*/ 3360 h 3962"/>
              <a:gd name="connsiteX64" fmla="*/ 451 w 12653"/>
              <a:gd name="connsiteY64" fmla="*/ 3360 h 3962"/>
              <a:gd name="connsiteX65" fmla="*/ 451 w 12653"/>
              <a:gd name="connsiteY65" fmla="*/ 3231 h 3962"/>
              <a:gd name="connsiteX66" fmla="*/ 561 w 12653"/>
              <a:gd name="connsiteY66" fmla="*/ 3231 h 3962"/>
              <a:gd name="connsiteX67" fmla="*/ 561 w 12653"/>
              <a:gd name="connsiteY67" fmla="*/ 3261 h 3962"/>
              <a:gd name="connsiteX68" fmla="*/ 499 w 12653"/>
              <a:gd name="connsiteY68" fmla="*/ 3261 h 3962"/>
              <a:gd name="connsiteX69" fmla="*/ 499 w 12653"/>
              <a:gd name="connsiteY69" fmla="*/ 3345 h 3962"/>
              <a:gd name="connsiteX70" fmla="*/ 583 w 12653"/>
              <a:gd name="connsiteY70" fmla="*/ 3345 h 3962"/>
              <a:gd name="connsiteX71" fmla="*/ 583 w 12653"/>
              <a:gd name="connsiteY71" fmla="*/ 3283 h 3962"/>
              <a:gd name="connsiteX72" fmla="*/ 637 w 12653"/>
              <a:gd name="connsiteY72" fmla="*/ 3283 h 3962"/>
              <a:gd name="connsiteX73" fmla="*/ 637 w 12653"/>
              <a:gd name="connsiteY73" fmla="*/ 3343 h 3962"/>
              <a:gd name="connsiteX74" fmla="*/ 12017 w 12653"/>
              <a:gd name="connsiteY74" fmla="*/ 3343 h 3962"/>
              <a:gd name="connsiteX75" fmla="*/ 12017 w 12653"/>
              <a:gd name="connsiteY75" fmla="*/ 3283 h 3962"/>
              <a:gd name="connsiteX76" fmla="*/ 12071 w 12653"/>
              <a:gd name="connsiteY76" fmla="*/ 3283 h 3962"/>
              <a:gd name="connsiteX77" fmla="*/ 12071 w 12653"/>
              <a:gd name="connsiteY77" fmla="*/ 3345 h 3962"/>
              <a:gd name="connsiteX78" fmla="*/ 12155 w 12653"/>
              <a:gd name="connsiteY78" fmla="*/ 3345 h 3962"/>
              <a:gd name="connsiteX79" fmla="*/ 12155 w 12653"/>
              <a:gd name="connsiteY79" fmla="*/ 3261 h 3962"/>
              <a:gd name="connsiteX80" fmla="*/ 12092 w 12653"/>
              <a:gd name="connsiteY80" fmla="*/ 3261 h 3962"/>
              <a:gd name="connsiteX81" fmla="*/ 12092 w 12653"/>
              <a:gd name="connsiteY81" fmla="*/ 3231 h 3962"/>
              <a:gd name="connsiteX82" fmla="*/ 12202 w 12653"/>
              <a:gd name="connsiteY82" fmla="*/ 3231 h 3962"/>
              <a:gd name="connsiteX83" fmla="*/ 12202 w 12653"/>
              <a:gd name="connsiteY83" fmla="*/ 3360 h 3962"/>
              <a:gd name="connsiteX84" fmla="*/ 12414 w 12653"/>
              <a:gd name="connsiteY84" fmla="*/ 3360 h 3962"/>
              <a:gd name="connsiteX85" fmla="*/ 12414 w 12653"/>
              <a:gd name="connsiteY85" fmla="*/ 3278 h 3962"/>
              <a:gd name="connsiteX86" fmla="*/ 12470 w 12653"/>
              <a:gd name="connsiteY86" fmla="*/ 3278 h 3962"/>
              <a:gd name="connsiteX87" fmla="*/ 12470 w 12653"/>
              <a:gd name="connsiteY87" fmla="*/ 3360 h 3962"/>
              <a:gd name="connsiteX88" fmla="*/ 12653 w 12653"/>
              <a:gd name="connsiteY88" fmla="*/ 3360 h 3962"/>
              <a:gd name="connsiteX89" fmla="*/ 12653 w 12653"/>
              <a:gd name="connsiteY89" fmla="*/ 3179 h 3962"/>
              <a:gd name="connsiteX90" fmla="*/ 12571 w 12653"/>
              <a:gd name="connsiteY90" fmla="*/ 3179 h 3962"/>
              <a:gd name="connsiteX91" fmla="*/ 12571 w 12653"/>
              <a:gd name="connsiteY91" fmla="*/ 3106 h 3962"/>
              <a:gd name="connsiteX92" fmla="*/ 12651 w 12653"/>
              <a:gd name="connsiteY92" fmla="*/ 3106 h 3962"/>
              <a:gd name="connsiteX93" fmla="*/ 12651 w 12653"/>
              <a:gd name="connsiteY93" fmla="*/ 2894 h 3962"/>
              <a:gd name="connsiteX94" fmla="*/ 12522 w 12653"/>
              <a:gd name="connsiteY94" fmla="*/ 2894 h 3962"/>
              <a:gd name="connsiteX95" fmla="*/ 12522 w 12653"/>
              <a:gd name="connsiteY95" fmla="*/ 2786 h 3962"/>
              <a:gd name="connsiteX96" fmla="*/ 12552 w 12653"/>
              <a:gd name="connsiteY96" fmla="*/ 2786 h 3962"/>
              <a:gd name="connsiteX97" fmla="*/ 12552 w 12653"/>
              <a:gd name="connsiteY97" fmla="*/ 2847 h 3962"/>
              <a:gd name="connsiteX98" fmla="*/ 12636 w 12653"/>
              <a:gd name="connsiteY98" fmla="*/ 2847 h 3962"/>
              <a:gd name="connsiteX99" fmla="*/ 12636 w 12653"/>
              <a:gd name="connsiteY99" fmla="*/ 2765 h 3962"/>
              <a:gd name="connsiteX100" fmla="*/ 12574 w 12653"/>
              <a:gd name="connsiteY100" fmla="*/ 2765 h 3962"/>
              <a:gd name="connsiteX101" fmla="*/ 12574 w 12653"/>
              <a:gd name="connsiteY101" fmla="*/ 2708 h 3962"/>
              <a:gd name="connsiteX102" fmla="*/ 12634 w 12653"/>
              <a:gd name="connsiteY102" fmla="*/ 2708 h 3962"/>
              <a:gd name="connsiteX103" fmla="*/ 12634 w 12653"/>
              <a:gd name="connsiteY103" fmla="*/ 652 h 3962"/>
              <a:gd name="connsiteX104" fmla="*/ 12574 w 12653"/>
              <a:gd name="connsiteY104" fmla="*/ 652 h 3962"/>
              <a:gd name="connsiteX105" fmla="*/ 12574 w 12653"/>
              <a:gd name="connsiteY105" fmla="*/ 596 h 3962"/>
              <a:gd name="connsiteX106" fmla="*/ 12636 w 12653"/>
              <a:gd name="connsiteY106" fmla="*/ 596 h 3962"/>
              <a:gd name="connsiteX107" fmla="*/ 12636 w 12653"/>
              <a:gd name="connsiteY107" fmla="*/ 514 h 3962"/>
              <a:gd name="connsiteX108" fmla="*/ 12552 w 12653"/>
              <a:gd name="connsiteY108" fmla="*/ 514 h 3962"/>
              <a:gd name="connsiteX109" fmla="*/ 12552 w 12653"/>
              <a:gd name="connsiteY109" fmla="*/ 575 h 3962"/>
              <a:gd name="connsiteX110" fmla="*/ 12522 w 12653"/>
              <a:gd name="connsiteY110" fmla="*/ 575 h 3962"/>
              <a:gd name="connsiteX111" fmla="*/ 12522 w 12653"/>
              <a:gd name="connsiteY111" fmla="*/ 467 h 3962"/>
              <a:gd name="connsiteX112" fmla="*/ 12651 w 12653"/>
              <a:gd name="connsiteY112" fmla="*/ 467 h 3962"/>
              <a:gd name="connsiteX113" fmla="*/ 12651 w 12653"/>
              <a:gd name="connsiteY113" fmla="*/ 255 h 3962"/>
              <a:gd name="connsiteX114" fmla="*/ 12571 w 12653"/>
              <a:gd name="connsiteY114" fmla="*/ 255 h 3962"/>
              <a:gd name="connsiteX115" fmla="*/ 12571 w 12653"/>
              <a:gd name="connsiteY115" fmla="*/ 182 h 3962"/>
              <a:gd name="connsiteX116" fmla="*/ 12653 w 12653"/>
              <a:gd name="connsiteY116" fmla="*/ 182 h 3962"/>
              <a:gd name="connsiteX117" fmla="*/ 561 w 12653"/>
              <a:gd name="connsiteY117" fmla="*/ 3283 h 3962"/>
              <a:gd name="connsiteX118" fmla="*/ 561 w 12653"/>
              <a:gd name="connsiteY118" fmla="*/ 3324 h 3962"/>
              <a:gd name="connsiteX119" fmla="*/ 520 w 12653"/>
              <a:gd name="connsiteY119" fmla="*/ 3324 h 3962"/>
              <a:gd name="connsiteX120" fmla="*/ 520 w 12653"/>
              <a:gd name="connsiteY120" fmla="*/ 3283 h 3962"/>
              <a:gd name="connsiteX121" fmla="*/ 561 w 12653"/>
              <a:gd name="connsiteY121" fmla="*/ 3283 h 3962"/>
              <a:gd name="connsiteX122" fmla="*/ 12092 w 12653"/>
              <a:gd name="connsiteY122" fmla="*/ 78 h 3962"/>
              <a:gd name="connsiteX123" fmla="*/ 12092 w 12653"/>
              <a:gd name="connsiteY123" fmla="*/ 37 h 3962"/>
              <a:gd name="connsiteX124" fmla="*/ 12133 w 12653"/>
              <a:gd name="connsiteY124" fmla="*/ 37 h 3962"/>
              <a:gd name="connsiteX125" fmla="*/ 12133 w 12653"/>
              <a:gd name="connsiteY125" fmla="*/ 78 h 3962"/>
              <a:gd name="connsiteX126" fmla="*/ 12092 w 12653"/>
              <a:gd name="connsiteY126" fmla="*/ 78 h 3962"/>
              <a:gd name="connsiteX127" fmla="*/ 12574 w 12653"/>
              <a:gd name="connsiteY127" fmla="*/ 2825 h 3962"/>
              <a:gd name="connsiteX128" fmla="*/ 12574 w 12653"/>
              <a:gd name="connsiteY128" fmla="*/ 2786 h 3962"/>
              <a:gd name="connsiteX129" fmla="*/ 12615 w 12653"/>
              <a:gd name="connsiteY129" fmla="*/ 2786 h 3962"/>
              <a:gd name="connsiteX130" fmla="*/ 12615 w 12653"/>
              <a:gd name="connsiteY130" fmla="*/ 2825 h 3962"/>
              <a:gd name="connsiteX131" fmla="*/ 12574 w 12653"/>
              <a:gd name="connsiteY131" fmla="*/ 2825 h 3962"/>
              <a:gd name="connsiteX132" fmla="*/ 12492 w 12653"/>
              <a:gd name="connsiteY132" fmla="*/ 3339 h 3962"/>
              <a:gd name="connsiteX133" fmla="*/ 12492 w 12653"/>
              <a:gd name="connsiteY133" fmla="*/ 3278 h 3962"/>
              <a:gd name="connsiteX134" fmla="*/ 12571 w 12653"/>
              <a:gd name="connsiteY134" fmla="*/ 3278 h 3962"/>
              <a:gd name="connsiteX135" fmla="*/ 12571 w 12653"/>
              <a:gd name="connsiteY135" fmla="*/ 3201 h 3962"/>
              <a:gd name="connsiteX136" fmla="*/ 12630 w 12653"/>
              <a:gd name="connsiteY136" fmla="*/ 3201 h 3962"/>
              <a:gd name="connsiteX137" fmla="*/ 12630 w 12653"/>
              <a:gd name="connsiteY137" fmla="*/ 3339 h 3962"/>
              <a:gd name="connsiteX138" fmla="*/ 12492 w 12653"/>
              <a:gd name="connsiteY138" fmla="*/ 3339 h 3962"/>
              <a:gd name="connsiteX139" fmla="*/ 12492 w 12653"/>
              <a:gd name="connsiteY139" fmla="*/ 3259 h 3962"/>
              <a:gd name="connsiteX140" fmla="*/ 12492 w 12653"/>
              <a:gd name="connsiteY140" fmla="*/ 3201 h 3962"/>
              <a:gd name="connsiteX141" fmla="*/ 12552 w 12653"/>
              <a:gd name="connsiteY141" fmla="*/ 3201 h 3962"/>
              <a:gd name="connsiteX142" fmla="*/ 12552 w 12653"/>
              <a:gd name="connsiteY142" fmla="*/ 3259 h 3962"/>
              <a:gd name="connsiteX143" fmla="*/ 12492 w 12653"/>
              <a:gd name="connsiteY143" fmla="*/ 3259 h 3962"/>
              <a:gd name="connsiteX144" fmla="*/ 12487 w 12653"/>
              <a:gd name="connsiteY144" fmla="*/ 3084 h 3962"/>
              <a:gd name="connsiteX145" fmla="*/ 12487 w 12653"/>
              <a:gd name="connsiteY145" fmla="*/ 3021 h 3962"/>
              <a:gd name="connsiteX146" fmla="*/ 12552 w 12653"/>
              <a:gd name="connsiteY146" fmla="*/ 3021 h 3962"/>
              <a:gd name="connsiteX147" fmla="*/ 12552 w 12653"/>
              <a:gd name="connsiteY147" fmla="*/ 3084 h 3962"/>
              <a:gd name="connsiteX148" fmla="*/ 12487 w 12653"/>
              <a:gd name="connsiteY148" fmla="*/ 3084 h 3962"/>
              <a:gd name="connsiteX149" fmla="*/ 12552 w 12653"/>
              <a:gd name="connsiteY149" fmla="*/ 3106 h 3962"/>
              <a:gd name="connsiteX150" fmla="*/ 12552 w 12653"/>
              <a:gd name="connsiteY150" fmla="*/ 3177 h 3962"/>
              <a:gd name="connsiteX151" fmla="*/ 12487 w 12653"/>
              <a:gd name="connsiteY151" fmla="*/ 3177 h 3962"/>
              <a:gd name="connsiteX152" fmla="*/ 12487 w 12653"/>
              <a:gd name="connsiteY152" fmla="*/ 3106 h 3962"/>
              <a:gd name="connsiteX153" fmla="*/ 12552 w 12653"/>
              <a:gd name="connsiteY153" fmla="*/ 3106 h 3962"/>
              <a:gd name="connsiteX154" fmla="*/ 12470 w 12653"/>
              <a:gd name="connsiteY154" fmla="*/ 3196 h 3962"/>
              <a:gd name="connsiteX155" fmla="*/ 12470 w 12653"/>
              <a:gd name="connsiteY155" fmla="*/ 3259 h 3962"/>
              <a:gd name="connsiteX156" fmla="*/ 12414 w 12653"/>
              <a:gd name="connsiteY156" fmla="*/ 3259 h 3962"/>
              <a:gd name="connsiteX157" fmla="*/ 12414 w 12653"/>
              <a:gd name="connsiteY157" fmla="*/ 3196 h 3962"/>
              <a:gd name="connsiteX158" fmla="*/ 12470 w 12653"/>
              <a:gd name="connsiteY158" fmla="*/ 3196 h 3962"/>
              <a:gd name="connsiteX159" fmla="*/ 12470 w 12653"/>
              <a:gd name="connsiteY159" fmla="*/ 3106 h 3962"/>
              <a:gd name="connsiteX160" fmla="*/ 12470 w 12653"/>
              <a:gd name="connsiteY160" fmla="*/ 3177 h 3962"/>
              <a:gd name="connsiteX161" fmla="*/ 12414 w 12653"/>
              <a:gd name="connsiteY161" fmla="*/ 3177 h 3962"/>
              <a:gd name="connsiteX162" fmla="*/ 12414 w 12653"/>
              <a:gd name="connsiteY162" fmla="*/ 3106 h 3962"/>
              <a:gd name="connsiteX163" fmla="*/ 12470 w 12653"/>
              <a:gd name="connsiteY163" fmla="*/ 3106 h 3962"/>
              <a:gd name="connsiteX164" fmla="*/ 12092 w 12653"/>
              <a:gd name="connsiteY164" fmla="*/ 3324 h 3962"/>
              <a:gd name="connsiteX165" fmla="*/ 12092 w 12653"/>
              <a:gd name="connsiteY165" fmla="*/ 3283 h 3962"/>
              <a:gd name="connsiteX166" fmla="*/ 12133 w 12653"/>
              <a:gd name="connsiteY166" fmla="*/ 3283 h 3962"/>
              <a:gd name="connsiteX167" fmla="*/ 12133 w 12653"/>
              <a:gd name="connsiteY167" fmla="*/ 3324 h 3962"/>
              <a:gd name="connsiteX168" fmla="*/ 12092 w 12653"/>
              <a:gd name="connsiteY168" fmla="*/ 3324 h 3962"/>
              <a:gd name="connsiteX169" fmla="*/ 240 w 12653"/>
              <a:gd name="connsiteY169" fmla="*/ 3196 h 3962"/>
              <a:gd name="connsiteX170" fmla="*/ 240 w 12653"/>
              <a:gd name="connsiteY170" fmla="*/ 3259 h 3962"/>
              <a:gd name="connsiteX171" fmla="*/ 184 w 12653"/>
              <a:gd name="connsiteY171" fmla="*/ 3259 h 3962"/>
              <a:gd name="connsiteX172" fmla="*/ 184 w 12653"/>
              <a:gd name="connsiteY172" fmla="*/ 3196 h 3962"/>
              <a:gd name="connsiteX173" fmla="*/ 240 w 12653"/>
              <a:gd name="connsiteY173" fmla="*/ 3196 h 3962"/>
              <a:gd name="connsiteX174" fmla="*/ 240 w 12653"/>
              <a:gd name="connsiteY174" fmla="*/ 3106 h 3962"/>
              <a:gd name="connsiteX175" fmla="*/ 240 w 12653"/>
              <a:gd name="connsiteY175" fmla="*/ 3177 h 3962"/>
              <a:gd name="connsiteX176" fmla="*/ 184 w 12653"/>
              <a:gd name="connsiteY176" fmla="*/ 3177 h 3962"/>
              <a:gd name="connsiteX177" fmla="*/ 184 w 12653"/>
              <a:gd name="connsiteY177" fmla="*/ 3106 h 3962"/>
              <a:gd name="connsiteX178" fmla="*/ 240 w 12653"/>
              <a:gd name="connsiteY178" fmla="*/ 3106 h 3962"/>
              <a:gd name="connsiteX179" fmla="*/ 102 w 12653"/>
              <a:gd name="connsiteY179" fmla="*/ 3084 h 3962"/>
              <a:gd name="connsiteX180" fmla="*/ 102 w 12653"/>
              <a:gd name="connsiteY180" fmla="*/ 3021 h 3962"/>
              <a:gd name="connsiteX181" fmla="*/ 166 w 12653"/>
              <a:gd name="connsiteY181" fmla="*/ 3021 h 3962"/>
              <a:gd name="connsiteX182" fmla="*/ 166 w 12653"/>
              <a:gd name="connsiteY182" fmla="*/ 3084 h 3962"/>
              <a:gd name="connsiteX183" fmla="*/ 102 w 12653"/>
              <a:gd name="connsiteY183" fmla="*/ 3084 h 3962"/>
              <a:gd name="connsiteX184" fmla="*/ 102 w 12653"/>
              <a:gd name="connsiteY184" fmla="*/ 3177 h 3962"/>
              <a:gd name="connsiteX185" fmla="*/ 102 w 12653"/>
              <a:gd name="connsiteY185" fmla="*/ 3106 h 3962"/>
              <a:gd name="connsiteX186" fmla="*/ 166 w 12653"/>
              <a:gd name="connsiteY186" fmla="*/ 3106 h 3962"/>
              <a:gd name="connsiteX187" fmla="*/ 166 w 12653"/>
              <a:gd name="connsiteY187" fmla="*/ 3177 h 3962"/>
              <a:gd name="connsiteX188" fmla="*/ 102 w 12653"/>
              <a:gd name="connsiteY188" fmla="*/ 3177 h 3962"/>
              <a:gd name="connsiteX189" fmla="*/ 102 w 12653"/>
              <a:gd name="connsiteY189" fmla="*/ 3259 h 3962"/>
              <a:gd name="connsiteX190" fmla="*/ 102 w 12653"/>
              <a:gd name="connsiteY190" fmla="*/ 3201 h 3962"/>
              <a:gd name="connsiteX191" fmla="*/ 162 w 12653"/>
              <a:gd name="connsiteY191" fmla="*/ 3201 h 3962"/>
              <a:gd name="connsiteX192" fmla="*/ 162 w 12653"/>
              <a:gd name="connsiteY192" fmla="*/ 3259 h 3962"/>
              <a:gd name="connsiteX193" fmla="*/ 102 w 12653"/>
              <a:gd name="connsiteY193" fmla="*/ 3259 h 3962"/>
              <a:gd name="connsiteX194" fmla="*/ 162 w 12653"/>
              <a:gd name="connsiteY194" fmla="*/ 3278 h 3962"/>
              <a:gd name="connsiteX195" fmla="*/ 162 w 12653"/>
              <a:gd name="connsiteY195" fmla="*/ 3339 h 3962"/>
              <a:gd name="connsiteX196" fmla="*/ 24 w 12653"/>
              <a:gd name="connsiteY196" fmla="*/ 3339 h 3962"/>
              <a:gd name="connsiteX197" fmla="*/ 24 w 12653"/>
              <a:gd name="connsiteY197" fmla="*/ 3201 h 3962"/>
              <a:gd name="connsiteX198" fmla="*/ 82 w 12653"/>
              <a:gd name="connsiteY198" fmla="*/ 3201 h 3962"/>
              <a:gd name="connsiteX199" fmla="*/ 82 w 12653"/>
              <a:gd name="connsiteY199" fmla="*/ 3278 h 3962"/>
              <a:gd name="connsiteX200" fmla="*/ 162 w 12653"/>
              <a:gd name="connsiteY200" fmla="*/ 3278 h 3962"/>
              <a:gd name="connsiteX201" fmla="*/ 80 w 12653"/>
              <a:gd name="connsiteY201" fmla="*/ 536 h 3962"/>
              <a:gd name="connsiteX202" fmla="*/ 80 w 12653"/>
              <a:gd name="connsiteY202" fmla="*/ 575 h 3962"/>
              <a:gd name="connsiteX203" fmla="*/ 39 w 12653"/>
              <a:gd name="connsiteY203" fmla="*/ 575 h 3962"/>
              <a:gd name="connsiteX204" fmla="*/ 39 w 12653"/>
              <a:gd name="connsiteY204" fmla="*/ 536 h 3962"/>
              <a:gd name="connsiteX205" fmla="*/ 80 w 12653"/>
              <a:gd name="connsiteY205" fmla="*/ 536 h 3962"/>
              <a:gd name="connsiteX206" fmla="*/ 162 w 12653"/>
              <a:gd name="connsiteY206" fmla="*/ 22 h 3962"/>
              <a:gd name="connsiteX207" fmla="*/ 162 w 12653"/>
              <a:gd name="connsiteY207" fmla="*/ 82 h 3962"/>
              <a:gd name="connsiteX208" fmla="*/ 82 w 12653"/>
              <a:gd name="connsiteY208" fmla="*/ 82 h 3962"/>
              <a:gd name="connsiteX209" fmla="*/ 82 w 12653"/>
              <a:gd name="connsiteY209" fmla="*/ 160 h 3962"/>
              <a:gd name="connsiteX210" fmla="*/ 24 w 12653"/>
              <a:gd name="connsiteY210" fmla="*/ 160 h 3962"/>
              <a:gd name="connsiteX211" fmla="*/ 24 w 12653"/>
              <a:gd name="connsiteY211" fmla="*/ 22 h 3962"/>
              <a:gd name="connsiteX212" fmla="*/ 162 w 12653"/>
              <a:gd name="connsiteY212" fmla="*/ 22 h 3962"/>
              <a:gd name="connsiteX213" fmla="*/ 162 w 12653"/>
              <a:gd name="connsiteY213" fmla="*/ 102 h 3962"/>
              <a:gd name="connsiteX214" fmla="*/ 162 w 12653"/>
              <a:gd name="connsiteY214" fmla="*/ 160 h 3962"/>
              <a:gd name="connsiteX215" fmla="*/ 102 w 12653"/>
              <a:gd name="connsiteY215" fmla="*/ 160 h 3962"/>
              <a:gd name="connsiteX216" fmla="*/ 102 w 12653"/>
              <a:gd name="connsiteY216" fmla="*/ 102 h 3962"/>
              <a:gd name="connsiteX217" fmla="*/ 162 w 12653"/>
              <a:gd name="connsiteY217" fmla="*/ 102 h 3962"/>
              <a:gd name="connsiteX218" fmla="*/ 166 w 12653"/>
              <a:gd name="connsiteY218" fmla="*/ 277 h 3962"/>
              <a:gd name="connsiteX219" fmla="*/ 166 w 12653"/>
              <a:gd name="connsiteY219" fmla="*/ 339 h 3962"/>
              <a:gd name="connsiteX220" fmla="*/ 102 w 12653"/>
              <a:gd name="connsiteY220" fmla="*/ 339 h 3962"/>
              <a:gd name="connsiteX221" fmla="*/ 102 w 12653"/>
              <a:gd name="connsiteY221" fmla="*/ 277 h 3962"/>
              <a:gd name="connsiteX222" fmla="*/ 166 w 12653"/>
              <a:gd name="connsiteY222" fmla="*/ 277 h 3962"/>
              <a:gd name="connsiteX223" fmla="*/ 102 w 12653"/>
              <a:gd name="connsiteY223" fmla="*/ 255 h 3962"/>
              <a:gd name="connsiteX224" fmla="*/ 102 w 12653"/>
              <a:gd name="connsiteY224" fmla="*/ 184 h 3962"/>
              <a:gd name="connsiteX225" fmla="*/ 166 w 12653"/>
              <a:gd name="connsiteY225" fmla="*/ 184 h 3962"/>
              <a:gd name="connsiteX226" fmla="*/ 166 w 12653"/>
              <a:gd name="connsiteY226" fmla="*/ 255 h 3962"/>
              <a:gd name="connsiteX227" fmla="*/ 102 w 12653"/>
              <a:gd name="connsiteY227" fmla="*/ 255 h 3962"/>
              <a:gd name="connsiteX228" fmla="*/ 184 w 12653"/>
              <a:gd name="connsiteY228" fmla="*/ 255 h 3962"/>
              <a:gd name="connsiteX229" fmla="*/ 184 w 12653"/>
              <a:gd name="connsiteY229" fmla="*/ 184 h 3962"/>
              <a:gd name="connsiteX230" fmla="*/ 240 w 12653"/>
              <a:gd name="connsiteY230" fmla="*/ 184 h 3962"/>
              <a:gd name="connsiteX231" fmla="*/ 240 w 12653"/>
              <a:gd name="connsiteY231" fmla="*/ 255 h 3962"/>
              <a:gd name="connsiteX232" fmla="*/ 184 w 12653"/>
              <a:gd name="connsiteY232" fmla="*/ 255 h 3962"/>
              <a:gd name="connsiteX233" fmla="*/ 184 w 12653"/>
              <a:gd name="connsiteY233" fmla="*/ 164 h 3962"/>
              <a:gd name="connsiteX234" fmla="*/ 184 w 12653"/>
              <a:gd name="connsiteY234" fmla="*/ 102 h 3962"/>
              <a:gd name="connsiteX235" fmla="*/ 240 w 12653"/>
              <a:gd name="connsiteY235" fmla="*/ 102 h 3962"/>
              <a:gd name="connsiteX236" fmla="*/ 240 w 12653"/>
              <a:gd name="connsiteY236" fmla="*/ 164 h 3962"/>
              <a:gd name="connsiteX237" fmla="*/ 184 w 12653"/>
              <a:gd name="connsiteY237" fmla="*/ 164 h 3962"/>
              <a:gd name="connsiteX238" fmla="*/ 561 w 12653"/>
              <a:gd name="connsiteY238" fmla="*/ 37 h 3962"/>
              <a:gd name="connsiteX239" fmla="*/ 561 w 12653"/>
              <a:gd name="connsiteY239" fmla="*/ 78 h 3962"/>
              <a:gd name="connsiteX240" fmla="*/ 520 w 12653"/>
              <a:gd name="connsiteY240" fmla="*/ 78 h 3962"/>
              <a:gd name="connsiteX241" fmla="*/ 520 w 12653"/>
              <a:gd name="connsiteY241" fmla="*/ 37 h 3962"/>
              <a:gd name="connsiteX242" fmla="*/ 561 w 12653"/>
              <a:gd name="connsiteY242" fmla="*/ 37 h 3962"/>
              <a:gd name="connsiteX243" fmla="*/ 12414 w 12653"/>
              <a:gd name="connsiteY243" fmla="*/ 164 h 3962"/>
              <a:gd name="connsiteX244" fmla="*/ 12414 w 12653"/>
              <a:gd name="connsiteY244" fmla="*/ 102 h 3962"/>
              <a:gd name="connsiteX245" fmla="*/ 12470 w 12653"/>
              <a:gd name="connsiteY245" fmla="*/ 102 h 3962"/>
              <a:gd name="connsiteX246" fmla="*/ 12470 w 12653"/>
              <a:gd name="connsiteY246" fmla="*/ 164 h 3962"/>
              <a:gd name="connsiteX247" fmla="*/ 12414 w 12653"/>
              <a:gd name="connsiteY247" fmla="*/ 164 h 3962"/>
              <a:gd name="connsiteX248" fmla="*/ 12414 w 12653"/>
              <a:gd name="connsiteY248" fmla="*/ 255 h 3962"/>
              <a:gd name="connsiteX249" fmla="*/ 12414 w 12653"/>
              <a:gd name="connsiteY249" fmla="*/ 184 h 3962"/>
              <a:gd name="connsiteX250" fmla="*/ 12470 w 12653"/>
              <a:gd name="connsiteY250" fmla="*/ 184 h 3962"/>
              <a:gd name="connsiteX251" fmla="*/ 12470 w 12653"/>
              <a:gd name="connsiteY251" fmla="*/ 255 h 3962"/>
              <a:gd name="connsiteX252" fmla="*/ 12414 w 12653"/>
              <a:gd name="connsiteY252" fmla="*/ 255 h 3962"/>
              <a:gd name="connsiteX253" fmla="*/ 12552 w 12653"/>
              <a:gd name="connsiteY253" fmla="*/ 596 h 3962"/>
              <a:gd name="connsiteX254" fmla="*/ 12552 w 12653"/>
              <a:gd name="connsiteY254" fmla="*/ 674 h 3962"/>
              <a:gd name="connsiteX255" fmla="*/ 12612 w 12653"/>
              <a:gd name="connsiteY255" fmla="*/ 674 h 3962"/>
              <a:gd name="connsiteX256" fmla="*/ 12612 w 12653"/>
              <a:gd name="connsiteY256" fmla="*/ 2687 h 3962"/>
              <a:gd name="connsiteX257" fmla="*/ 12552 w 12653"/>
              <a:gd name="connsiteY257" fmla="*/ 2687 h 3962"/>
              <a:gd name="connsiteX258" fmla="*/ 12552 w 12653"/>
              <a:gd name="connsiteY258" fmla="*/ 2765 h 3962"/>
              <a:gd name="connsiteX259" fmla="*/ 12500 w 12653"/>
              <a:gd name="connsiteY259" fmla="*/ 2765 h 3962"/>
              <a:gd name="connsiteX260" fmla="*/ 12500 w 12653"/>
              <a:gd name="connsiteY260" fmla="*/ 2916 h 3962"/>
              <a:gd name="connsiteX261" fmla="*/ 12628 w 12653"/>
              <a:gd name="connsiteY261" fmla="*/ 2916 h 3962"/>
              <a:gd name="connsiteX262" fmla="*/ 12628 w 12653"/>
              <a:gd name="connsiteY262" fmla="*/ 3084 h 3962"/>
              <a:gd name="connsiteX263" fmla="*/ 12571 w 12653"/>
              <a:gd name="connsiteY263" fmla="*/ 3084 h 3962"/>
              <a:gd name="connsiteX264" fmla="*/ 12571 w 12653"/>
              <a:gd name="connsiteY264" fmla="*/ 3002 h 3962"/>
              <a:gd name="connsiteX265" fmla="*/ 12470 w 12653"/>
              <a:gd name="connsiteY265" fmla="*/ 3002 h 3962"/>
              <a:gd name="connsiteX266" fmla="*/ 12470 w 12653"/>
              <a:gd name="connsiteY266" fmla="*/ 3084 h 3962"/>
              <a:gd name="connsiteX267" fmla="*/ 12392 w 12653"/>
              <a:gd name="connsiteY267" fmla="*/ 3084 h 3962"/>
              <a:gd name="connsiteX268" fmla="*/ 12392 w 12653"/>
              <a:gd name="connsiteY268" fmla="*/ 3177 h 3962"/>
              <a:gd name="connsiteX269" fmla="*/ 12300 w 12653"/>
              <a:gd name="connsiteY269" fmla="*/ 3177 h 3962"/>
              <a:gd name="connsiteX270" fmla="*/ 12300 w 12653"/>
              <a:gd name="connsiteY270" fmla="*/ 3278 h 3962"/>
              <a:gd name="connsiteX271" fmla="*/ 12392 w 12653"/>
              <a:gd name="connsiteY271" fmla="*/ 3278 h 3962"/>
              <a:gd name="connsiteX272" fmla="*/ 12392 w 12653"/>
              <a:gd name="connsiteY272" fmla="*/ 3337 h 3962"/>
              <a:gd name="connsiteX273" fmla="*/ 12224 w 12653"/>
              <a:gd name="connsiteY273" fmla="*/ 3337 h 3962"/>
              <a:gd name="connsiteX274" fmla="*/ 12224 w 12653"/>
              <a:gd name="connsiteY274" fmla="*/ 3209 h 3962"/>
              <a:gd name="connsiteX275" fmla="*/ 12071 w 12653"/>
              <a:gd name="connsiteY275" fmla="*/ 3209 h 3962"/>
              <a:gd name="connsiteX276" fmla="*/ 12071 w 12653"/>
              <a:gd name="connsiteY276" fmla="*/ 3261 h 3962"/>
              <a:gd name="connsiteX277" fmla="*/ 11995 w 12653"/>
              <a:gd name="connsiteY277" fmla="*/ 3261 h 3962"/>
              <a:gd name="connsiteX278" fmla="*/ 11995 w 12653"/>
              <a:gd name="connsiteY278" fmla="*/ 3322 h 3962"/>
              <a:gd name="connsiteX279" fmla="*/ 658 w 12653"/>
              <a:gd name="connsiteY279" fmla="*/ 3322 h 3962"/>
              <a:gd name="connsiteX280" fmla="*/ 658 w 12653"/>
              <a:gd name="connsiteY280" fmla="*/ 3261 h 3962"/>
              <a:gd name="connsiteX281" fmla="*/ 583 w 12653"/>
              <a:gd name="connsiteY281" fmla="*/ 3261 h 3962"/>
              <a:gd name="connsiteX282" fmla="*/ 583 w 12653"/>
              <a:gd name="connsiteY282" fmla="*/ 3209 h 3962"/>
              <a:gd name="connsiteX283" fmla="*/ 430 w 12653"/>
              <a:gd name="connsiteY283" fmla="*/ 3209 h 3962"/>
              <a:gd name="connsiteX284" fmla="*/ 430 w 12653"/>
              <a:gd name="connsiteY284" fmla="*/ 3337 h 3962"/>
              <a:gd name="connsiteX285" fmla="*/ 261 w 12653"/>
              <a:gd name="connsiteY285" fmla="*/ 3337 h 3962"/>
              <a:gd name="connsiteX286" fmla="*/ 261 w 12653"/>
              <a:gd name="connsiteY286" fmla="*/ 3278 h 3962"/>
              <a:gd name="connsiteX287" fmla="*/ 354 w 12653"/>
              <a:gd name="connsiteY287" fmla="*/ 3278 h 3962"/>
              <a:gd name="connsiteX288" fmla="*/ 354 w 12653"/>
              <a:gd name="connsiteY288" fmla="*/ 3177 h 3962"/>
              <a:gd name="connsiteX289" fmla="*/ 261 w 12653"/>
              <a:gd name="connsiteY289" fmla="*/ 3177 h 3962"/>
              <a:gd name="connsiteX290" fmla="*/ 261 w 12653"/>
              <a:gd name="connsiteY290" fmla="*/ 3084 h 3962"/>
              <a:gd name="connsiteX291" fmla="*/ 184 w 12653"/>
              <a:gd name="connsiteY291" fmla="*/ 3084 h 3962"/>
              <a:gd name="connsiteX292" fmla="*/ 184 w 12653"/>
              <a:gd name="connsiteY292" fmla="*/ 3002 h 3962"/>
              <a:gd name="connsiteX293" fmla="*/ 82 w 12653"/>
              <a:gd name="connsiteY293" fmla="*/ 3002 h 3962"/>
              <a:gd name="connsiteX294" fmla="*/ 82 w 12653"/>
              <a:gd name="connsiteY294" fmla="*/ 3084 h 3962"/>
              <a:gd name="connsiteX295" fmla="*/ 26 w 12653"/>
              <a:gd name="connsiteY295" fmla="*/ 3084 h 3962"/>
              <a:gd name="connsiteX296" fmla="*/ 26 w 12653"/>
              <a:gd name="connsiteY296" fmla="*/ 2916 h 3962"/>
              <a:gd name="connsiteX297" fmla="*/ 153 w 12653"/>
              <a:gd name="connsiteY297" fmla="*/ 2916 h 3962"/>
              <a:gd name="connsiteX298" fmla="*/ 153 w 12653"/>
              <a:gd name="connsiteY298" fmla="*/ 2765 h 3962"/>
              <a:gd name="connsiteX299" fmla="*/ 102 w 12653"/>
              <a:gd name="connsiteY299" fmla="*/ 2765 h 3962"/>
              <a:gd name="connsiteX300" fmla="*/ 102 w 12653"/>
              <a:gd name="connsiteY300" fmla="*/ 3390 h 3962"/>
              <a:gd name="connsiteX301" fmla="*/ 41 w 12653"/>
              <a:gd name="connsiteY301" fmla="*/ 3390 h 3962"/>
              <a:gd name="connsiteX302" fmla="*/ 41 w 12653"/>
              <a:gd name="connsiteY302" fmla="*/ 674 h 3962"/>
              <a:gd name="connsiteX303" fmla="*/ 102 w 12653"/>
              <a:gd name="connsiteY303" fmla="*/ 674 h 3962"/>
              <a:gd name="connsiteX304" fmla="*/ 102 w 12653"/>
              <a:gd name="connsiteY304" fmla="*/ 596 h 3962"/>
              <a:gd name="connsiteX305" fmla="*/ 153 w 12653"/>
              <a:gd name="connsiteY305" fmla="*/ 596 h 3962"/>
              <a:gd name="connsiteX306" fmla="*/ 153 w 12653"/>
              <a:gd name="connsiteY306" fmla="*/ 445 h 3962"/>
              <a:gd name="connsiteX307" fmla="*/ 26 w 12653"/>
              <a:gd name="connsiteY307" fmla="*/ 445 h 3962"/>
              <a:gd name="connsiteX308" fmla="*/ 26 w 12653"/>
              <a:gd name="connsiteY308" fmla="*/ 277 h 3962"/>
              <a:gd name="connsiteX309" fmla="*/ 82 w 12653"/>
              <a:gd name="connsiteY309" fmla="*/ 277 h 3962"/>
              <a:gd name="connsiteX310" fmla="*/ 82 w 12653"/>
              <a:gd name="connsiteY310" fmla="*/ 359 h 3962"/>
              <a:gd name="connsiteX311" fmla="*/ 184 w 12653"/>
              <a:gd name="connsiteY311" fmla="*/ 359 h 3962"/>
              <a:gd name="connsiteX312" fmla="*/ 184 w 12653"/>
              <a:gd name="connsiteY312" fmla="*/ 277 h 3962"/>
              <a:gd name="connsiteX313" fmla="*/ 261 w 12653"/>
              <a:gd name="connsiteY313" fmla="*/ 277 h 3962"/>
              <a:gd name="connsiteX314" fmla="*/ 261 w 12653"/>
              <a:gd name="connsiteY314" fmla="*/ 184 h 3962"/>
              <a:gd name="connsiteX315" fmla="*/ 354 w 12653"/>
              <a:gd name="connsiteY315" fmla="*/ 184 h 3962"/>
              <a:gd name="connsiteX316" fmla="*/ 354 w 12653"/>
              <a:gd name="connsiteY316" fmla="*/ 82 h 3962"/>
              <a:gd name="connsiteX317" fmla="*/ 261 w 12653"/>
              <a:gd name="connsiteY317" fmla="*/ 82 h 3962"/>
              <a:gd name="connsiteX318" fmla="*/ 261 w 12653"/>
              <a:gd name="connsiteY318" fmla="*/ 24 h 3962"/>
              <a:gd name="connsiteX319" fmla="*/ 430 w 12653"/>
              <a:gd name="connsiteY319" fmla="*/ 24 h 3962"/>
              <a:gd name="connsiteX320" fmla="*/ 430 w 12653"/>
              <a:gd name="connsiteY320" fmla="*/ 151 h 3962"/>
              <a:gd name="connsiteX321" fmla="*/ 583 w 12653"/>
              <a:gd name="connsiteY321" fmla="*/ 151 h 3962"/>
              <a:gd name="connsiteX322" fmla="*/ 583 w 12653"/>
              <a:gd name="connsiteY322" fmla="*/ 100 h 3962"/>
              <a:gd name="connsiteX323" fmla="*/ 658 w 12653"/>
              <a:gd name="connsiteY323" fmla="*/ 100 h 3962"/>
              <a:gd name="connsiteX324" fmla="*/ 658 w 12653"/>
              <a:gd name="connsiteY324" fmla="*/ 39 h 3962"/>
              <a:gd name="connsiteX325" fmla="*/ 11995 w 12653"/>
              <a:gd name="connsiteY325" fmla="*/ 39 h 3962"/>
              <a:gd name="connsiteX326" fmla="*/ 11995 w 12653"/>
              <a:gd name="connsiteY326" fmla="*/ 100 h 3962"/>
              <a:gd name="connsiteX327" fmla="*/ 12071 w 12653"/>
              <a:gd name="connsiteY327" fmla="*/ 100 h 3962"/>
              <a:gd name="connsiteX328" fmla="*/ 12071 w 12653"/>
              <a:gd name="connsiteY328" fmla="*/ 151 h 3962"/>
              <a:gd name="connsiteX329" fmla="*/ 12224 w 12653"/>
              <a:gd name="connsiteY329" fmla="*/ 151 h 3962"/>
              <a:gd name="connsiteX330" fmla="*/ 12224 w 12653"/>
              <a:gd name="connsiteY330" fmla="*/ 24 h 3962"/>
              <a:gd name="connsiteX331" fmla="*/ 12392 w 12653"/>
              <a:gd name="connsiteY331" fmla="*/ 24 h 3962"/>
              <a:gd name="connsiteX332" fmla="*/ 12392 w 12653"/>
              <a:gd name="connsiteY332" fmla="*/ 82 h 3962"/>
              <a:gd name="connsiteX333" fmla="*/ 12300 w 12653"/>
              <a:gd name="connsiteY333" fmla="*/ 82 h 3962"/>
              <a:gd name="connsiteX334" fmla="*/ 12300 w 12653"/>
              <a:gd name="connsiteY334" fmla="*/ 184 h 3962"/>
              <a:gd name="connsiteX335" fmla="*/ 12392 w 12653"/>
              <a:gd name="connsiteY335" fmla="*/ 184 h 3962"/>
              <a:gd name="connsiteX336" fmla="*/ 12392 w 12653"/>
              <a:gd name="connsiteY336" fmla="*/ 277 h 3962"/>
              <a:gd name="connsiteX337" fmla="*/ 12470 w 12653"/>
              <a:gd name="connsiteY337" fmla="*/ 277 h 3962"/>
              <a:gd name="connsiteX338" fmla="*/ 12470 w 12653"/>
              <a:gd name="connsiteY338" fmla="*/ 359 h 3962"/>
              <a:gd name="connsiteX339" fmla="*/ 12571 w 12653"/>
              <a:gd name="connsiteY339" fmla="*/ 359 h 3962"/>
              <a:gd name="connsiteX340" fmla="*/ 12571 w 12653"/>
              <a:gd name="connsiteY340" fmla="*/ 277 h 3962"/>
              <a:gd name="connsiteX341" fmla="*/ 12628 w 12653"/>
              <a:gd name="connsiteY341" fmla="*/ 277 h 3962"/>
              <a:gd name="connsiteX342" fmla="*/ 12628 w 12653"/>
              <a:gd name="connsiteY342" fmla="*/ 445 h 3962"/>
              <a:gd name="connsiteX343" fmla="*/ 12500 w 12653"/>
              <a:gd name="connsiteY343" fmla="*/ 445 h 3962"/>
              <a:gd name="connsiteX344" fmla="*/ 12500 w 12653"/>
              <a:gd name="connsiteY344" fmla="*/ 596 h 3962"/>
              <a:gd name="connsiteX345" fmla="*/ 12552 w 12653"/>
              <a:gd name="connsiteY345" fmla="*/ 596 h 3962"/>
              <a:gd name="connsiteX346" fmla="*/ 261 w 12653"/>
              <a:gd name="connsiteY346" fmla="*/ 3962 h 3962"/>
              <a:gd name="connsiteX347" fmla="*/ 261 w 12653"/>
              <a:gd name="connsiteY347" fmla="*/ 3899 h 3962"/>
              <a:gd name="connsiteX348" fmla="*/ 335 w 12653"/>
              <a:gd name="connsiteY348" fmla="*/ 3899 h 3962"/>
              <a:gd name="connsiteX349" fmla="*/ 335 w 12653"/>
              <a:gd name="connsiteY349" fmla="*/ 3962 h 3962"/>
              <a:gd name="connsiteX350" fmla="*/ 261 w 12653"/>
              <a:gd name="connsiteY350" fmla="*/ 3962 h 3962"/>
              <a:gd name="connsiteX351" fmla="*/ 261 w 12653"/>
              <a:gd name="connsiteY351" fmla="*/ 102 h 3962"/>
              <a:gd name="connsiteX352" fmla="*/ 335 w 12653"/>
              <a:gd name="connsiteY352" fmla="*/ 102 h 3962"/>
              <a:gd name="connsiteX353" fmla="*/ 335 w 12653"/>
              <a:gd name="connsiteY353" fmla="*/ 164 h 3962"/>
              <a:gd name="connsiteX354" fmla="*/ 261 w 12653"/>
              <a:gd name="connsiteY354" fmla="*/ 164 h 3962"/>
              <a:gd name="connsiteX355" fmla="*/ 261 w 12653"/>
              <a:gd name="connsiteY355" fmla="*/ 102 h 3962"/>
              <a:gd name="connsiteX356" fmla="*/ 12392 w 12653"/>
              <a:gd name="connsiteY356" fmla="*/ 102 h 3962"/>
              <a:gd name="connsiteX357" fmla="*/ 12392 w 12653"/>
              <a:gd name="connsiteY357" fmla="*/ 164 h 3962"/>
              <a:gd name="connsiteX358" fmla="*/ 12319 w 12653"/>
              <a:gd name="connsiteY358" fmla="*/ 164 h 3962"/>
              <a:gd name="connsiteX359" fmla="*/ 12319 w 12653"/>
              <a:gd name="connsiteY359" fmla="*/ 102 h 3962"/>
              <a:gd name="connsiteX360" fmla="*/ 12392 w 12653"/>
              <a:gd name="connsiteY360" fmla="*/ 102 h 3962"/>
              <a:gd name="connsiteX361" fmla="*/ 12392 w 12653"/>
              <a:gd name="connsiteY361" fmla="*/ 3899 h 3962"/>
              <a:gd name="connsiteX362" fmla="*/ 12392 w 12653"/>
              <a:gd name="connsiteY362" fmla="*/ 3962 h 3962"/>
              <a:gd name="connsiteX363" fmla="*/ 12319 w 12653"/>
              <a:gd name="connsiteY363" fmla="*/ 3962 h 3962"/>
              <a:gd name="connsiteX364" fmla="*/ 12319 w 12653"/>
              <a:gd name="connsiteY364" fmla="*/ 3899 h 3962"/>
              <a:gd name="connsiteX365" fmla="*/ 12392 w 12653"/>
              <a:gd name="connsiteY365" fmla="*/ 3899 h 3962"/>
              <a:gd name="connsiteX366" fmla="*/ 12552 w 12653"/>
              <a:gd name="connsiteY366" fmla="*/ 277 h 3962"/>
              <a:gd name="connsiteX367" fmla="*/ 12552 w 12653"/>
              <a:gd name="connsiteY367" fmla="*/ 339 h 3962"/>
              <a:gd name="connsiteX368" fmla="*/ 12487 w 12653"/>
              <a:gd name="connsiteY368" fmla="*/ 339 h 3962"/>
              <a:gd name="connsiteX369" fmla="*/ 12487 w 12653"/>
              <a:gd name="connsiteY369" fmla="*/ 277 h 3962"/>
              <a:gd name="connsiteX370" fmla="*/ 12552 w 12653"/>
              <a:gd name="connsiteY370" fmla="*/ 277 h 3962"/>
              <a:gd name="connsiteX371" fmla="*/ 12552 w 12653"/>
              <a:gd name="connsiteY371" fmla="*/ 184 h 3962"/>
              <a:gd name="connsiteX372" fmla="*/ 12552 w 12653"/>
              <a:gd name="connsiteY372" fmla="*/ 255 h 3962"/>
              <a:gd name="connsiteX373" fmla="*/ 12487 w 12653"/>
              <a:gd name="connsiteY373" fmla="*/ 255 h 3962"/>
              <a:gd name="connsiteX374" fmla="*/ 12487 w 12653"/>
              <a:gd name="connsiteY374" fmla="*/ 184 h 3962"/>
              <a:gd name="connsiteX375" fmla="*/ 12552 w 12653"/>
              <a:gd name="connsiteY375" fmla="*/ 184 h 3962"/>
              <a:gd name="connsiteX376" fmla="*/ 12552 w 12653"/>
              <a:gd name="connsiteY376" fmla="*/ 102 h 3962"/>
              <a:gd name="connsiteX377" fmla="*/ 12552 w 12653"/>
              <a:gd name="connsiteY377" fmla="*/ 160 h 3962"/>
              <a:gd name="connsiteX378" fmla="*/ 12492 w 12653"/>
              <a:gd name="connsiteY378" fmla="*/ 160 h 3962"/>
              <a:gd name="connsiteX379" fmla="*/ 12492 w 12653"/>
              <a:gd name="connsiteY379" fmla="*/ 102 h 3962"/>
              <a:gd name="connsiteX380" fmla="*/ 12552 w 12653"/>
              <a:gd name="connsiteY380" fmla="*/ 102 h 3962"/>
              <a:gd name="connsiteX381" fmla="*/ 12492 w 12653"/>
              <a:gd name="connsiteY381" fmla="*/ 82 h 3962"/>
              <a:gd name="connsiteX382" fmla="*/ 12492 w 12653"/>
              <a:gd name="connsiteY382" fmla="*/ 22 h 3962"/>
              <a:gd name="connsiteX383" fmla="*/ 12630 w 12653"/>
              <a:gd name="connsiteY383" fmla="*/ 22 h 3962"/>
              <a:gd name="connsiteX384" fmla="*/ 12630 w 12653"/>
              <a:gd name="connsiteY384" fmla="*/ 160 h 3962"/>
              <a:gd name="connsiteX385" fmla="*/ 12571 w 12653"/>
              <a:gd name="connsiteY385" fmla="*/ 160 h 3962"/>
              <a:gd name="connsiteX386" fmla="*/ 12571 w 12653"/>
              <a:gd name="connsiteY386" fmla="*/ 82 h 3962"/>
              <a:gd name="connsiteX387" fmla="*/ 12492 w 12653"/>
              <a:gd name="connsiteY387" fmla="*/ 82 h 3962"/>
              <a:gd name="connsiteX388" fmla="*/ 80 w 12653"/>
              <a:gd name="connsiteY388" fmla="*/ 3489 h 3962"/>
              <a:gd name="connsiteX389" fmla="*/ 80 w 12653"/>
              <a:gd name="connsiteY389" fmla="*/ 3528 h 3962"/>
              <a:gd name="connsiteX390" fmla="*/ 39 w 12653"/>
              <a:gd name="connsiteY390" fmla="*/ 3528 h 3962"/>
              <a:gd name="connsiteX391" fmla="*/ 39 w 12653"/>
              <a:gd name="connsiteY391" fmla="*/ 3489 h 3962"/>
              <a:gd name="connsiteX392" fmla="*/ 80 w 12653"/>
              <a:gd name="connsiteY392" fmla="*/ 3489 h 3962"/>
              <a:gd name="connsiteX393" fmla="*/ 12574 w 12653"/>
              <a:gd name="connsiteY393" fmla="*/ 575 h 3962"/>
              <a:gd name="connsiteX394" fmla="*/ 12574 w 12653"/>
              <a:gd name="connsiteY394" fmla="*/ 536 h 3962"/>
              <a:gd name="connsiteX395" fmla="*/ 12615 w 12653"/>
              <a:gd name="connsiteY395" fmla="*/ 536 h 3962"/>
              <a:gd name="connsiteX396" fmla="*/ 12615 w 12653"/>
              <a:gd name="connsiteY396" fmla="*/ 575 h 3962"/>
              <a:gd name="connsiteX397" fmla="*/ 12574 w 12653"/>
              <a:gd name="connsiteY397" fmla="*/ 575 h 3962"/>
              <a:gd name="connsiteX0" fmla="*/ 12653 w 12653"/>
              <a:gd name="connsiteY0" fmla="*/ 182 h 3962"/>
              <a:gd name="connsiteX1" fmla="*/ 12653 w 12653"/>
              <a:gd name="connsiteY1" fmla="*/ 0 h 3962"/>
              <a:gd name="connsiteX2" fmla="*/ 12470 w 12653"/>
              <a:gd name="connsiteY2" fmla="*/ 0 h 3962"/>
              <a:gd name="connsiteX3" fmla="*/ 12470 w 12653"/>
              <a:gd name="connsiteY3" fmla="*/ 82 h 3962"/>
              <a:gd name="connsiteX4" fmla="*/ 12414 w 12653"/>
              <a:gd name="connsiteY4" fmla="*/ 82 h 3962"/>
              <a:gd name="connsiteX5" fmla="*/ 12414 w 12653"/>
              <a:gd name="connsiteY5" fmla="*/ 0 h 3962"/>
              <a:gd name="connsiteX6" fmla="*/ 12202 w 12653"/>
              <a:gd name="connsiteY6" fmla="*/ 0 h 3962"/>
              <a:gd name="connsiteX7" fmla="*/ 12202 w 12653"/>
              <a:gd name="connsiteY7" fmla="*/ 130 h 3962"/>
              <a:gd name="connsiteX8" fmla="*/ 12092 w 12653"/>
              <a:gd name="connsiteY8" fmla="*/ 130 h 3962"/>
              <a:gd name="connsiteX9" fmla="*/ 12092 w 12653"/>
              <a:gd name="connsiteY9" fmla="*/ 100 h 3962"/>
              <a:gd name="connsiteX10" fmla="*/ 12155 w 12653"/>
              <a:gd name="connsiteY10" fmla="*/ 100 h 3962"/>
              <a:gd name="connsiteX11" fmla="*/ 12155 w 12653"/>
              <a:gd name="connsiteY11" fmla="*/ 15 h 3962"/>
              <a:gd name="connsiteX12" fmla="*/ 12071 w 12653"/>
              <a:gd name="connsiteY12" fmla="*/ 15 h 3962"/>
              <a:gd name="connsiteX13" fmla="*/ 12071 w 12653"/>
              <a:gd name="connsiteY13" fmla="*/ 78 h 3962"/>
              <a:gd name="connsiteX14" fmla="*/ 12017 w 12653"/>
              <a:gd name="connsiteY14" fmla="*/ 78 h 3962"/>
              <a:gd name="connsiteX15" fmla="*/ 12017 w 12653"/>
              <a:gd name="connsiteY15" fmla="*/ 18 h 3962"/>
              <a:gd name="connsiteX16" fmla="*/ 637 w 12653"/>
              <a:gd name="connsiteY16" fmla="*/ 18 h 3962"/>
              <a:gd name="connsiteX17" fmla="*/ 637 w 12653"/>
              <a:gd name="connsiteY17" fmla="*/ 78 h 3962"/>
              <a:gd name="connsiteX18" fmla="*/ 583 w 12653"/>
              <a:gd name="connsiteY18" fmla="*/ 78 h 3962"/>
              <a:gd name="connsiteX19" fmla="*/ 583 w 12653"/>
              <a:gd name="connsiteY19" fmla="*/ 15 h 3962"/>
              <a:gd name="connsiteX20" fmla="*/ 499 w 12653"/>
              <a:gd name="connsiteY20" fmla="*/ 15 h 3962"/>
              <a:gd name="connsiteX21" fmla="*/ 499 w 12653"/>
              <a:gd name="connsiteY21" fmla="*/ 100 h 3962"/>
              <a:gd name="connsiteX22" fmla="*/ 561 w 12653"/>
              <a:gd name="connsiteY22" fmla="*/ 100 h 3962"/>
              <a:gd name="connsiteX23" fmla="*/ 561 w 12653"/>
              <a:gd name="connsiteY23" fmla="*/ 130 h 3962"/>
              <a:gd name="connsiteX24" fmla="*/ 451 w 12653"/>
              <a:gd name="connsiteY24" fmla="*/ 130 h 3962"/>
              <a:gd name="connsiteX25" fmla="*/ 451 w 12653"/>
              <a:gd name="connsiteY25" fmla="*/ 0 h 3962"/>
              <a:gd name="connsiteX26" fmla="*/ 240 w 12653"/>
              <a:gd name="connsiteY26" fmla="*/ 0 h 3962"/>
              <a:gd name="connsiteX27" fmla="*/ 240 w 12653"/>
              <a:gd name="connsiteY27" fmla="*/ 82 h 3962"/>
              <a:gd name="connsiteX28" fmla="*/ 184 w 12653"/>
              <a:gd name="connsiteY28" fmla="*/ 82 h 3962"/>
              <a:gd name="connsiteX29" fmla="*/ 184 w 12653"/>
              <a:gd name="connsiteY29" fmla="*/ 0 h 3962"/>
              <a:gd name="connsiteX30" fmla="*/ 0 w 12653"/>
              <a:gd name="connsiteY30" fmla="*/ 0 h 3962"/>
              <a:gd name="connsiteX31" fmla="*/ 0 w 12653"/>
              <a:gd name="connsiteY31" fmla="*/ 182 h 3962"/>
              <a:gd name="connsiteX32" fmla="*/ 82 w 12653"/>
              <a:gd name="connsiteY32" fmla="*/ 182 h 3962"/>
              <a:gd name="connsiteX33" fmla="*/ 82 w 12653"/>
              <a:gd name="connsiteY33" fmla="*/ 255 h 3962"/>
              <a:gd name="connsiteX34" fmla="*/ 2 w 12653"/>
              <a:gd name="connsiteY34" fmla="*/ 255 h 3962"/>
              <a:gd name="connsiteX35" fmla="*/ 2 w 12653"/>
              <a:gd name="connsiteY35" fmla="*/ 467 h 3962"/>
              <a:gd name="connsiteX36" fmla="*/ 132 w 12653"/>
              <a:gd name="connsiteY36" fmla="*/ 467 h 3962"/>
              <a:gd name="connsiteX37" fmla="*/ 132 w 12653"/>
              <a:gd name="connsiteY37" fmla="*/ 575 h 3962"/>
              <a:gd name="connsiteX38" fmla="*/ 102 w 12653"/>
              <a:gd name="connsiteY38" fmla="*/ 575 h 3962"/>
              <a:gd name="connsiteX39" fmla="*/ 102 w 12653"/>
              <a:gd name="connsiteY39" fmla="*/ 514 h 3962"/>
              <a:gd name="connsiteX40" fmla="*/ 17 w 12653"/>
              <a:gd name="connsiteY40" fmla="*/ 514 h 3962"/>
              <a:gd name="connsiteX41" fmla="*/ 17 w 12653"/>
              <a:gd name="connsiteY41" fmla="*/ 596 h 3962"/>
              <a:gd name="connsiteX42" fmla="*/ 80 w 12653"/>
              <a:gd name="connsiteY42" fmla="*/ 596 h 3962"/>
              <a:gd name="connsiteX43" fmla="*/ 80 w 12653"/>
              <a:gd name="connsiteY43" fmla="*/ 652 h 3962"/>
              <a:gd name="connsiteX44" fmla="*/ 20 w 12653"/>
              <a:gd name="connsiteY44" fmla="*/ 652 h 3962"/>
              <a:gd name="connsiteX45" fmla="*/ 20 w 12653"/>
              <a:gd name="connsiteY45" fmla="*/ 2708 h 3962"/>
              <a:gd name="connsiteX46" fmla="*/ 80 w 12653"/>
              <a:gd name="connsiteY46" fmla="*/ 2708 h 3962"/>
              <a:gd name="connsiteX47" fmla="*/ 80 w 12653"/>
              <a:gd name="connsiteY47" fmla="*/ 2765 h 3962"/>
              <a:gd name="connsiteX48" fmla="*/ 17 w 12653"/>
              <a:gd name="connsiteY48" fmla="*/ 2765 h 3962"/>
              <a:gd name="connsiteX49" fmla="*/ 17 w 12653"/>
              <a:gd name="connsiteY49" fmla="*/ 2847 h 3962"/>
              <a:gd name="connsiteX50" fmla="*/ 102 w 12653"/>
              <a:gd name="connsiteY50" fmla="*/ 2847 h 3962"/>
              <a:gd name="connsiteX51" fmla="*/ 102 w 12653"/>
              <a:gd name="connsiteY51" fmla="*/ 2786 h 3962"/>
              <a:gd name="connsiteX52" fmla="*/ 132 w 12653"/>
              <a:gd name="connsiteY52" fmla="*/ 2786 h 3962"/>
              <a:gd name="connsiteX53" fmla="*/ 132 w 12653"/>
              <a:gd name="connsiteY53" fmla="*/ 2894 h 3962"/>
              <a:gd name="connsiteX54" fmla="*/ 2 w 12653"/>
              <a:gd name="connsiteY54" fmla="*/ 2894 h 3962"/>
              <a:gd name="connsiteX55" fmla="*/ 2 w 12653"/>
              <a:gd name="connsiteY55" fmla="*/ 3106 h 3962"/>
              <a:gd name="connsiteX56" fmla="*/ 82 w 12653"/>
              <a:gd name="connsiteY56" fmla="*/ 3106 h 3962"/>
              <a:gd name="connsiteX57" fmla="*/ 82 w 12653"/>
              <a:gd name="connsiteY57" fmla="*/ 3179 h 3962"/>
              <a:gd name="connsiteX58" fmla="*/ 0 w 12653"/>
              <a:gd name="connsiteY58" fmla="*/ 3179 h 3962"/>
              <a:gd name="connsiteX59" fmla="*/ 0 w 12653"/>
              <a:gd name="connsiteY59" fmla="*/ 3360 h 3962"/>
              <a:gd name="connsiteX60" fmla="*/ 184 w 12653"/>
              <a:gd name="connsiteY60" fmla="*/ 3360 h 3962"/>
              <a:gd name="connsiteX61" fmla="*/ 184 w 12653"/>
              <a:gd name="connsiteY61" fmla="*/ 3278 h 3962"/>
              <a:gd name="connsiteX62" fmla="*/ 240 w 12653"/>
              <a:gd name="connsiteY62" fmla="*/ 3278 h 3962"/>
              <a:gd name="connsiteX63" fmla="*/ 240 w 12653"/>
              <a:gd name="connsiteY63" fmla="*/ 3360 h 3962"/>
              <a:gd name="connsiteX64" fmla="*/ 451 w 12653"/>
              <a:gd name="connsiteY64" fmla="*/ 3360 h 3962"/>
              <a:gd name="connsiteX65" fmla="*/ 451 w 12653"/>
              <a:gd name="connsiteY65" fmla="*/ 3231 h 3962"/>
              <a:gd name="connsiteX66" fmla="*/ 561 w 12653"/>
              <a:gd name="connsiteY66" fmla="*/ 3231 h 3962"/>
              <a:gd name="connsiteX67" fmla="*/ 561 w 12653"/>
              <a:gd name="connsiteY67" fmla="*/ 3261 h 3962"/>
              <a:gd name="connsiteX68" fmla="*/ 499 w 12653"/>
              <a:gd name="connsiteY68" fmla="*/ 3261 h 3962"/>
              <a:gd name="connsiteX69" fmla="*/ 499 w 12653"/>
              <a:gd name="connsiteY69" fmla="*/ 3345 h 3962"/>
              <a:gd name="connsiteX70" fmla="*/ 583 w 12653"/>
              <a:gd name="connsiteY70" fmla="*/ 3345 h 3962"/>
              <a:gd name="connsiteX71" fmla="*/ 583 w 12653"/>
              <a:gd name="connsiteY71" fmla="*/ 3283 h 3962"/>
              <a:gd name="connsiteX72" fmla="*/ 637 w 12653"/>
              <a:gd name="connsiteY72" fmla="*/ 3283 h 3962"/>
              <a:gd name="connsiteX73" fmla="*/ 637 w 12653"/>
              <a:gd name="connsiteY73" fmla="*/ 3343 h 3962"/>
              <a:gd name="connsiteX74" fmla="*/ 12017 w 12653"/>
              <a:gd name="connsiteY74" fmla="*/ 3343 h 3962"/>
              <a:gd name="connsiteX75" fmla="*/ 12017 w 12653"/>
              <a:gd name="connsiteY75" fmla="*/ 3283 h 3962"/>
              <a:gd name="connsiteX76" fmla="*/ 12071 w 12653"/>
              <a:gd name="connsiteY76" fmla="*/ 3283 h 3962"/>
              <a:gd name="connsiteX77" fmla="*/ 12071 w 12653"/>
              <a:gd name="connsiteY77" fmla="*/ 3345 h 3962"/>
              <a:gd name="connsiteX78" fmla="*/ 12155 w 12653"/>
              <a:gd name="connsiteY78" fmla="*/ 3345 h 3962"/>
              <a:gd name="connsiteX79" fmla="*/ 12155 w 12653"/>
              <a:gd name="connsiteY79" fmla="*/ 3261 h 3962"/>
              <a:gd name="connsiteX80" fmla="*/ 12092 w 12653"/>
              <a:gd name="connsiteY80" fmla="*/ 3261 h 3962"/>
              <a:gd name="connsiteX81" fmla="*/ 12092 w 12653"/>
              <a:gd name="connsiteY81" fmla="*/ 3231 h 3962"/>
              <a:gd name="connsiteX82" fmla="*/ 12202 w 12653"/>
              <a:gd name="connsiteY82" fmla="*/ 3231 h 3962"/>
              <a:gd name="connsiteX83" fmla="*/ 12202 w 12653"/>
              <a:gd name="connsiteY83" fmla="*/ 3360 h 3962"/>
              <a:gd name="connsiteX84" fmla="*/ 12414 w 12653"/>
              <a:gd name="connsiteY84" fmla="*/ 3360 h 3962"/>
              <a:gd name="connsiteX85" fmla="*/ 12414 w 12653"/>
              <a:gd name="connsiteY85" fmla="*/ 3278 h 3962"/>
              <a:gd name="connsiteX86" fmla="*/ 12470 w 12653"/>
              <a:gd name="connsiteY86" fmla="*/ 3278 h 3962"/>
              <a:gd name="connsiteX87" fmla="*/ 12470 w 12653"/>
              <a:gd name="connsiteY87" fmla="*/ 3360 h 3962"/>
              <a:gd name="connsiteX88" fmla="*/ 12653 w 12653"/>
              <a:gd name="connsiteY88" fmla="*/ 3360 h 3962"/>
              <a:gd name="connsiteX89" fmla="*/ 12653 w 12653"/>
              <a:gd name="connsiteY89" fmla="*/ 3179 h 3962"/>
              <a:gd name="connsiteX90" fmla="*/ 12571 w 12653"/>
              <a:gd name="connsiteY90" fmla="*/ 3179 h 3962"/>
              <a:gd name="connsiteX91" fmla="*/ 12571 w 12653"/>
              <a:gd name="connsiteY91" fmla="*/ 3106 h 3962"/>
              <a:gd name="connsiteX92" fmla="*/ 12651 w 12653"/>
              <a:gd name="connsiteY92" fmla="*/ 3106 h 3962"/>
              <a:gd name="connsiteX93" fmla="*/ 12651 w 12653"/>
              <a:gd name="connsiteY93" fmla="*/ 2894 h 3962"/>
              <a:gd name="connsiteX94" fmla="*/ 12522 w 12653"/>
              <a:gd name="connsiteY94" fmla="*/ 2894 h 3962"/>
              <a:gd name="connsiteX95" fmla="*/ 12522 w 12653"/>
              <a:gd name="connsiteY95" fmla="*/ 2786 h 3962"/>
              <a:gd name="connsiteX96" fmla="*/ 12552 w 12653"/>
              <a:gd name="connsiteY96" fmla="*/ 2786 h 3962"/>
              <a:gd name="connsiteX97" fmla="*/ 12552 w 12653"/>
              <a:gd name="connsiteY97" fmla="*/ 2847 h 3962"/>
              <a:gd name="connsiteX98" fmla="*/ 12636 w 12653"/>
              <a:gd name="connsiteY98" fmla="*/ 2847 h 3962"/>
              <a:gd name="connsiteX99" fmla="*/ 12636 w 12653"/>
              <a:gd name="connsiteY99" fmla="*/ 2765 h 3962"/>
              <a:gd name="connsiteX100" fmla="*/ 12574 w 12653"/>
              <a:gd name="connsiteY100" fmla="*/ 2765 h 3962"/>
              <a:gd name="connsiteX101" fmla="*/ 12574 w 12653"/>
              <a:gd name="connsiteY101" fmla="*/ 2708 h 3962"/>
              <a:gd name="connsiteX102" fmla="*/ 12634 w 12653"/>
              <a:gd name="connsiteY102" fmla="*/ 2708 h 3962"/>
              <a:gd name="connsiteX103" fmla="*/ 12634 w 12653"/>
              <a:gd name="connsiteY103" fmla="*/ 652 h 3962"/>
              <a:gd name="connsiteX104" fmla="*/ 12574 w 12653"/>
              <a:gd name="connsiteY104" fmla="*/ 652 h 3962"/>
              <a:gd name="connsiteX105" fmla="*/ 12574 w 12653"/>
              <a:gd name="connsiteY105" fmla="*/ 596 h 3962"/>
              <a:gd name="connsiteX106" fmla="*/ 12636 w 12653"/>
              <a:gd name="connsiteY106" fmla="*/ 596 h 3962"/>
              <a:gd name="connsiteX107" fmla="*/ 12636 w 12653"/>
              <a:gd name="connsiteY107" fmla="*/ 514 h 3962"/>
              <a:gd name="connsiteX108" fmla="*/ 12552 w 12653"/>
              <a:gd name="connsiteY108" fmla="*/ 514 h 3962"/>
              <a:gd name="connsiteX109" fmla="*/ 12552 w 12653"/>
              <a:gd name="connsiteY109" fmla="*/ 575 h 3962"/>
              <a:gd name="connsiteX110" fmla="*/ 12522 w 12653"/>
              <a:gd name="connsiteY110" fmla="*/ 575 h 3962"/>
              <a:gd name="connsiteX111" fmla="*/ 12522 w 12653"/>
              <a:gd name="connsiteY111" fmla="*/ 467 h 3962"/>
              <a:gd name="connsiteX112" fmla="*/ 12651 w 12653"/>
              <a:gd name="connsiteY112" fmla="*/ 467 h 3962"/>
              <a:gd name="connsiteX113" fmla="*/ 12651 w 12653"/>
              <a:gd name="connsiteY113" fmla="*/ 255 h 3962"/>
              <a:gd name="connsiteX114" fmla="*/ 12571 w 12653"/>
              <a:gd name="connsiteY114" fmla="*/ 255 h 3962"/>
              <a:gd name="connsiteX115" fmla="*/ 12571 w 12653"/>
              <a:gd name="connsiteY115" fmla="*/ 182 h 3962"/>
              <a:gd name="connsiteX116" fmla="*/ 12653 w 12653"/>
              <a:gd name="connsiteY116" fmla="*/ 182 h 3962"/>
              <a:gd name="connsiteX117" fmla="*/ 561 w 12653"/>
              <a:gd name="connsiteY117" fmla="*/ 3283 h 3962"/>
              <a:gd name="connsiteX118" fmla="*/ 561 w 12653"/>
              <a:gd name="connsiteY118" fmla="*/ 3324 h 3962"/>
              <a:gd name="connsiteX119" fmla="*/ 520 w 12653"/>
              <a:gd name="connsiteY119" fmla="*/ 3324 h 3962"/>
              <a:gd name="connsiteX120" fmla="*/ 520 w 12653"/>
              <a:gd name="connsiteY120" fmla="*/ 3283 h 3962"/>
              <a:gd name="connsiteX121" fmla="*/ 561 w 12653"/>
              <a:gd name="connsiteY121" fmla="*/ 3283 h 3962"/>
              <a:gd name="connsiteX122" fmla="*/ 12092 w 12653"/>
              <a:gd name="connsiteY122" fmla="*/ 78 h 3962"/>
              <a:gd name="connsiteX123" fmla="*/ 12092 w 12653"/>
              <a:gd name="connsiteY123" fmla="*/ 37 h 3962"/>
              <a:gd name="connsiteX124" fmla="*/ 12133 w 12653"/>
              <a:gd name="connsiteY124" fmla="*/ 37 h 3962"/>
              <a:gd name="connsiteX125" fmla="*/ 12133 w 12653"/>
              <a:gd name="connsiteY125" fmla="*/ 78 h 3962"/>
              <a:gd name="connsiteX126" fmla="*/ 12092 w 12653"/>
              <a:gd name="connsiteY126" fmla="*/ 78 h 3962"/>
              <a:gd name="connsiteX127" fmla="*/ 12574 w 12653"/>
              <a:gd name="connsiteY127" fmla="*/ 2825 h 3962"/>
              <a:gd name="connsiteX128" fmla="*/ 12574 w 12653"/>
              <a:gd name="connsiteY128" fmla="*/ 2786 h 3962"/>
              <a:gd name="connsiteX129" fmla="*/ 12615 w 12653"/>
              <a:gd name="connsiteY129" fmla="*/ 2786 h 3962"/>
              <a:gd name="connsiteX130" fmla="*/ 12615 w 12653"/>
              <a:gd name="connsiteY130" fmla="*/ 2825 h 3962"/>
              <a:gd name="connsiteX131" fmla="*/ 12574 w 12653"/>
              <a:gd name="connsiteY131" fmla="*/ 2825 h 3962"/>
              <a:gd name="connsiteX132" fmla="*/ 12492 w 12653"/>
              <a:gd name="connsiteY132" fmla="*/ 3339 h 3962"/>
              <a:gd name="connsiteX133" fmla="*/ 12492 w 12653"/>
              <a:gd name="connsiteY133" fmla="*/ 3278 h 3962"/>
              <a:gd name="connsiteX134" fmla="*/ 12571 w 12653"/>
              <a:gd name="connsiteY134" fmla="*/ 3278 h 3962"/>
              <a:gd name="connsiteX135" fmla="*/ 12571 w 12653"/>
              <a:gd name="connsiteY135" fmla="*/ 3201 h 3962"/>
              <a:gd name="connsiteX136" fmla="*/ 12630 w 12653"/>
              <a:gd name="connsiteY136" fmla="*/ 3201 h 3962"/>
              <a:gd name="connsiteX137" fmla="*/ 12630 w 12653"/>
              <a:gd name="connsiteY137" fmla="*/ 3339 h 3962"/>
              <a:gd name="connsiteX138" fmla="*/ 12492 w 12653"/>
              <a:gd name="connsiteY138" fmla="*/ 3339 h 3962"/>
              <a:gd name="connsiteX139" fmla="*/ 12492 w 12653"/>
              <a:gd name="connsiteY139" fmla="*/ 3259 h 3962"/>
              <a:gd name="connsiteX140" fmla="*/ 12492 w 12653"/>
              <a:gd name="connsiteY140" fmla="*/ 3201 h 3962"/>
              <a:gd name="connsiteX141" fmla="*/ 12552 w 12653"/>
              <a:gd name="connsiteY141" fmla="*/ 3201 h 3962"/>
              <a:gd name="connsiteX142" fmla="*/ 12552 w 12653"/>
              <a:gd name="connsiteY142" fmla="*/ 3259 h 3962"/>
              <a:gd name="connsiteX143" fmla="*/ 12492 w 12653"/>
              <a:gd name="connsiteY143" fmla="*/ 3259 h 3962"/>
              <a:gd name="connsiteX144" fmla="*/ 12487 w 12653"/>
              <a:gd name="connsiteY144" fmla="*/ 3084 h 3962"/>
              <a:gd name="connsiteX145" fmla="*/ 12487 w 12653"/>
              <a:gd name="connsiteY145" fmla="*/ 3021 h 3962"/>
              <a:gd name="connsiteX146" fmla="*/ 12552 w 12653"/>
              <a:gd name="connsiteY146" fmla="*/ 3021 h 3962"/>
              <a:gd name="connsiteX147" fmla="*/ 12552 w 12653"/>
              <a:gd name="connsiteY147" fmla="*/ 3084 h 3962"/>
              <a:gd name="connsiteX148" fmla="*/ 12487 w 12653"/>
              <a:gd name="connsiteY148" fmla="*/ 3084 h 3962"/>
              <a:gd name="connsiteX149" fmla="*/ 12552 w 12653"/>
              <a:gd name="connsiteY149" fmla="*/ 3106 h 3962"/>
              <a:gd name="connsiteX150" fmla="*/ 12552 w 12653"/>
              <a:gd name="connsiteY150" fmla="*/ 3177 h 3962"/>
              <a:gd name="connsiteX151" fmla="*/ 12487 w 12653"/>
              <a:gd name="connsiteY151" fmla="*/ 3177 h 3962"/>
              <a:gd name="connsiteX152" fmla="*/ 12487 w 12653"/>
              <a:gd name="connsiteY152" fmla="*/ 3106 h 3962"/>
              <a:gd name="connsiteX153" fmla="*/ 12552 w 12653"/>
              <a:gd name="connsiteY153" fmla="*/ 3106 h 3962"/>
              <a:gd name="connsiteX154" fmla="*/ 12470 w 12653"/>
              <a:gd name="connsiteY154" fmla="*/ 3196 h 3962"/>
              <a:gd name="connsiteX155" fmla="*/ 12470 w 12653"/>
              <a:gd name="connsiteY155" fmla="*/ 3259 h 3962"/>
              <a:gd name="connsiteX156" fmla="*/ 12414 w 12653"/>
              <a:gd name="connsiteY156" fmla="*/ 3259 h 3962"/>
              <a:gd name="connsiteX157" fmla="*/ 12414 w 12653"/>
              <a:gd name="connsiteY157" fmla="*/ 3196 h 3962"/>
              <a:gd name="connsiteX158" fmla="*/ 12470 w 12653"/>
              <a:gd name="connsiteY158" fmla="*/ 3196 h 3962"/>
              <a:gd name="connsiteX159" fmla="*/ 12470 w 12653"/>
              <a:gd name="connsiteY159" fmla="*/ 3106 h 3962"/>
              <a:gd name="connsiteX160" fmla="*/ 12470 w 12653"/>
              <a:gd name="connsiteY160" fmla="*/ 3177 h 3962"/>
              <a:gd name="connsiteX161" fmla="*/ 12414 w 12653"/>
              <a:gd name="connsiteY161" fmla="*/ 3177 h 3962"/>
              <a:gd name="connsiteX162" fmla="*/ 12414 w 12653"/>
              <a:gd name="connsiteY162" fmla="*/ 3106 h 3962"/>
              <a:gd name="connsiteX163" fmla="*/ 12470 w 12653"/>
              <a:gd name="connsiteY163" fmla="*/ 3106 h 3962"/>
              <a:gd name="connsiteX164" fmla="*/ 12092 w 12653"/>
              <a:gd name="connsiteY164" fmla="*/ 3324 h 3962"/>
              <a:gd name="connsiteX165" fmla="*/ 12092 w 12653"/>
              <a:gd name="connsiteY165" fmla="*/ 3283 h 3962"/>
              <a:gd name="connsiteX166" fmla="*/ 12133 w 12653"/>
              <a:gd name="connsiteY166" fmla="*/ 3283 h 3962"/>
              <a:gd name="connsiteX167" fmla="*/ 12133 w 12653"/>
              <a:gd name="connsiteY167" fmla="*/ 3324 h 3962"/>
              <a:gd name="connsiteX168" fmla="*/ 12092 w 12653"/>
              <a:gd name="connsiteY168" fmla="*/ 3324 h 3962"/>
              <a:gd name="connsiteX169" fmla="*/ 240 w 12653"/>
              <a:gd name="connsiteY169" fmla="*/ 3196 h 3962"/>
              <a:gd name="connsiteX170" fmla="*/ 240 w 12653"/>
              <a:gd name="connsiteY170" fmla="*/ 3259 h 3962"/>
              <a:gd name="connsiteX171" fmla="*/ 184 w 12653"/>
              <a:gd name="connsiteY171" fmla="*/ 3259 h 3962"/>
              <a:gd name="connsiteX172" fmla="*/ 184 w 12653"/>
              <a:gd name="connsiteY172" fmla="*/ 3196 h 3962"/>
              <a:gd name="connsiteX173" fmla="*/ 240 w 12653"/>
              <a:gd name="connsiteY173" fmla="*/ 3196 h 3962"/>
              <a:gd name="connsiteX174" fmla="*/ 240 w 12653"/>
              <a:gd name="connsiteY174" fmla="*/ 3106 h 3962"/>
              <a:gd name="connsiteX175" fmla="*/ 240 w 12653"/>
              <a:gd name="connsiteY175" fmla="*/ 3177 h 3962"/>
              <a:gd name="connsiteX176" fmla="*/ 184 w 12653"/>
              <a:gd name="connsiteY176" fmla="*/ 3177 h 3962"/>
              <a:gd name="connsiteX177" fmla="*/ 184 w 12653"/>
              <a:gd name="connsiteY177" fmla="*/ 3106 h 3962"/>
              <a:gd name="connsiteX178" fmla="*/ 240 w 12653"/>
              <a:gd name="connsiteY178" fmla="*/ 3106 h 3962"/>
              <a:gd name="connsiteX179" fmla="*/ 102 w 12653"/>
              <a:gd name="connsiteY179" fmla="*/ 3084 h 3962"/>
              <a:gd name="connsiteX180" fmla="*/ 102 w 12653"/>
              <a:gd name="connsiteY180" fmla="*/ 3021 h 3962"/>
              <a:gd name="connsiteX181" fmla="*/ 166 w 12653"/>
              <a:gd name="connsiteY181" fmla="*/ 3021 h 3962"/>
              <a:gd name="connsiteX182" fmla="*/ 166 w 12653"/>
              <a:gd name="connsiteY182" fmla="*/ 3084 h 3962"/>
              <a:gd name="connsiteX183" fmla="*/ 102 w 12653"/>
              <a:gd name="connsiteY183" fmla="*/ 3084 h 3962"/>
              <a:gd name="connsiteX184" fmla="*/ 102 w 12653"/>
              <a:gd name="connsiteY184" fmla="*/ 3177 h 3962"/>
              <a:gd name="connsiteX185" fmla="*/ 102 w 12653"/>
              <a:gd name="connsiteY185" fmla="*/ 3106 h 3962"/>
              <a:gd name="connsiteX186" fmla="*/ 166 w 12653"/>
              <a:gd name="connsiteY186" fmla="*/ 3106 h 3962"/>
              <a:gd name="connsiteX187" fmla="*/ 166 w 12653"/>
              <a:gd name="connsiteY187" fmla="*/ 3177 h 3962"/>
              <a:gd name="connsiteX188" fmla="*/ 102 w 12653"/>
              <a:gd name="connsiteY188" fmla="*/ 3177 h 3962"/>
              <a:gd name="connsiteX189" fmla="*/ 102 w 12653"/>
              <a:gd name="connsiteY189" fmla="*/ 3259 h 3962"/>
              <a:gd name="connsiteX190" fmla="*/ 102 w 12653"/>
              <a:gd name="connsiteY190" fmla="*/ 3201 h 3962"/>
              <a:gd name="connsiteX191" fmla="*/ 162 w 12653"/>
              <a:gd name="connsiteY191" fmla="*/ 3201 h 3962"/>
              <a:gd name="connsiteX192" fmla="*/ 162 w 12653"/>
              <a:gd name="connsiteY192" fmla="*/ 3259 h 3962"/>
              <a:gd name="connsiteX193" fmla="*/ 102 w 12653"/>
              <a:gd name="connsiteY193" fmla="*/ 3259 h 3962"/>
              <a:gd name="connsiteX194" fmla="*/ 162 w 12653"/>
              <a:gd name="connsiteY194" fmla="*/ 3278 h 3962"/>
              <a:gd name="connsiteX195" fmla="*/ 162 w 12653"/>
              <a:gd name="connsiteY195" fmla="*/ 3339 h 3962"/>
              <a:gd name="connsiteX196" fmla="*/ 24 w 12653"/>
              <a:gd name="connsiteY196" fmla="*/ 3339 h 3962"/>
              <a:gd name="connsiteX197" fmla="*/ 24 w 12653"/>
              <a:gd name="connsiteY197" fmla="*/ 3201 h 3962"/>
              <a:gd name="connsiteX198" fmla="*/ 82 w 12653"/>
              <a:gd name="connsiteY198" fmla="*/ 3201 h 3962"/>
              <a:gd name="connsiteX199" fmla="*/ 82 w 12653"/>
              <a:gd name="connsiteY199" fmla="*/ 3278 h 3962"/>
              <a:gd name="connsiteX200" fmla="*/ 162 w 12653"/>
              <a:gd name="connsiteY200" fmla="*/ 3278 h 3962"/>
              <a:gd name="connsiteX201" fmla="*/ 80 w 12653"/>
              <a:gd name="connsiteY201" fmla="*/ 536 h 3962"/>
              <a:gd name="connsiteX202" fmla="*/ 80 w 12653"/>
              <a:gd name="connsiteY202" fmla="*/ 575 h 3962"/>
              <a:gd name="connsiteX203" fmla="*/ 39 w 12653"/>
              <a:gd name="connsiteY203" fmla="*/ 575 h 3962"/>
              <a:gd name="connsiteX204" fmla="*/ 39 w 12653"/>
              <a:gd name="connsiteY204" fmla="*/ 536 h 3962"/>
              <a:gd name="connsiteX205" fmla="*/ 80 w 12653"/>
              <a:gd name="connsiteY205" fmla="*/ 536 h 3962"/>
              <a:gd name="connsiteX206" fmla="*/ 162 w 12653"/>
              <a:gd name="connsiteY206" fmla="*/ 22 h 3962"/>
              <a:gd name="connsiteX207" fmla="*/ 162 w 12653"/>
              <a:gd name="connsiteY207" fmla="*/ 82 h 3962"/>
              <a:gd name="connsiteX208" fmla="*/ 82 w 12653"/>
              <a:gd name="connsiteY208" fmla="*/ 82 h 3962"/>
              <a:gd name="connsiteX209" fmla="*/ 82 w 12653"/>
              <a:gd name="connsiteY209" fmla="*/ 160 h 3962"/>
              <a:gd name="connsiteX210" fmla="*/ 24 w 12653"/>
              <a:gd name="connsiteY210" fmla="*/ 160 h 3962"/>
              <a:gd name="connsiteX211" fmla="*/ 24 w 12653"/>
              <a:gd name="connsiteY211" fmla="*/ 22 h 3962"/>
              <a:gd name="connsiteX212" fmla="*/ 162 w 12653"/>
              <a:gd name="connsiteY212" fmla="*/ 22 h 3962"/>
              <a:gd name="connsiteX213" fmla="*/ 162 w 12653"/>
              <a:gd name="connsiteY213" fmla="*/ 102 h 3962"/>
              <a:gd name="connsiteX214" fmla="*/ 162 w 12653"/>
              <a:gd name="connsiteY214" fmla="*/ 160 h 3962"/>
              <a:gd name="connsiteX215" fmla="*/ 102 w 12653"/>
              <a:gd name="connsiteY215" fmla="*/ 160 h 3962"/>
              <a:gd name="connsiteX216" fmla="*/ 102 w 12653"/>
              <a:gd name="connsiteY216" fmla="*/ 102 h 3962"/>
              <a:gd name="connsiteX217" fmla="*/ 162 w 12653"/>
              <a:gd name="connsiteY217" fmla="*/ 102 h 3962"/>
              <a:gd name="connsiteX218" fmla="*/ 166 w 12653"/>
              <a:gd name="connsiteY218" fmla="*/ 277 h 3962"/>
              <a:gd name="connsiteX219" fmla="*/ 166 w 12653"/>
              <a:gd name="connsiteY219" fmla="*/ 339 h 3962"/>
              <a:gd name="connsiteX220" fmla="*/ 102 w 12653"/>
              <a:gd name="connsiteY220" fmla="*/ 339 h 3962"/>
              <a:gd name="connsiteX221" fmla="*/ 102 w 12653"/>
              <a:gd name="connsiteY221" fmla="*/ 277 h 3962"/>
              <a:gd name="connsiteX222" fmla="*/ 166 w 12653"/>
              <a:gd name="connsiteY222" fmla="*/ 277 h 3962"/>
              <a:gd name="connsiteX223" fmla="*/ 102 w 12653"/>
              <a:gd name="connsiteY223" fmla="*/ 255 h 3962"/>
              <a:gd name="connsiteX224" fmla="*/ 102 w 12653"/>
              <a:gd name="connsiteY224" fmla="*/ 184 h 3962"/>
              <a:gd name="connsiteX225" fmla="*/ 166 w 12653"/>
              <a:gd name="connsiteY225" fmla="*/ 184 h 3962"/>
              <a:gd name="connsiteX226" fmla="*/ 166 w 12653"/>
              <a:gd name="connsiteY226" fmla="*/ 255 h 3962"/>
              <a:gd name="connsiteX227" fmla="*/ 102 w 12653"/>
              <a:gd name="connsiteY227" fmla="*/ 255 h 3962"/>
              <a:gd name="connsiteX228" fmla="*/ 184 w 12653"/>
              <a:gd name="connsiteY228" fmla="*/ 255 h 3962"/>
              <a:gd name="connsiteX229" fmla="*/ 184 w 12653"/>
              <a:gd name="connsiteY229" fmla="*/ 184 h 3962"/>
              <a:gd name="connsiteX230" fmla="*/ 240 w 12653"/>
              <a:gd name="connsiteY230" fmla="*/ 184 h 3962"/>
              <a:gd name="connsiteX231" fmla="*/ 240 w 12653"/>
              <a:gd name="connsiteY231" fmla="*/ 255 h 3962"/>
              <a:gd name="connsiteX232" fmla="*/ 184 w 12653"/>
              <a:gd name="connsiteY232" fmla="*/ 255 h 3962"/>
              <a:gd name="connsiteX233" fmla="*/ 184 w 12653"/>
              <a:gd name="connsiteY233" fmla="*/ 164 h 3962"/>
              <a:gd name="connsiteX234" fmla="*/ 184 w 12653"/>
              <a:gd name="connsiteY234" fmla="*/ 102 h 3962"/>
              <a:gd name="connsiteX235" fmla="*/ 240 w 12653"/>
              <a:gd name="connsiteY235" fmla="*/ 102 h 3962"/>
              <a:gd name="connsiteX236" fmla="*/ 240 w 12653"/>
              <a:gd name="connsiteY236" fmla="*/ 164 h 3962"/>
              <a:gd name="connsiteX237" fmla="*/ 184 w 12653"/>
              <a:gd name="connsiteY237" fmla="*/ 164 h 3962"/>
              <a:gd name="connsiteX238" fmla="*/ 561 w 12653"/>
              <a:gd name="connsiteY238" fmla="*/ 37 h 3962"/>
              <a:gd name="connsiteX239" fmla="*/ 561 w 12653"/>
              <a:gd name="connsiteY239" fmla="*/ 78 h 3962"/>
              <a:gd name="connsiteX240" fmla="*/ 520 w 12653"/>
              <a:gd name="connsiteY240" fmla="*/ 78 h 3962"/>
              <a:gd name="connsiteX241" fmla="*/ 520 w 12653"/>
              <a:gd name="connsiteY241" fmla="*/ 37 h 3962"/>
              <a:gd name="connsiteX242" fmla="*/ 561 w 12653"/>
              <a:gd name="connsiteY242" fmla="*/ 37 h 3962"/>
              <a:gd name="connsiteX243" fmla="*/ 12414 w 12653"/>
              <a:gd name="connsiteY243" fmla="*/ 164 h 3962"/>
              <a:gd name="connsiteX244" fmla="*/ 12414 w 12653"/>
              <a:gd name="connsiteY244" fmla="*/ 102 h 3962"/>
              <a:gd name="connsiteX245" fmla="*/ 12470 w 12653"/>
              <a:gd name="connsiteY245" fmla="*/ 102 h 3962"/>
              <a:gd name="connsiteX246" fmla="*/ 12470 w 12653"/>
              <a:gd name="connsiteY246" fmla="*/ 164 h 3962"/>
              <a:gd name="connsiteX247" fmla="*/ 12414 w 12653"/>
              <a:gd name="connsiteY247" fmla="*/ 164 h 3962"/>
              <a:gd name="connsiteX248" fmla="*/ 12414 w 12653"/>
              <a:gd name="connsiteY248" fmla="*/ 255 h 3962"/>
              <a:gd name="connsiteX249" fmla="*/ 12414 w 12653"/>
              <a:gd name="connsiteY249" fmla="*/ 184 h 3962"/>
              <a:gd name="connsiteX250" fmla="*/ 12470 w 12653"/>
              <a:gd name="connsiteY250" fmla="*/ 184 h 3962"/>
              <a:gd name="connsiteX251" fmla="*/ 12470 w 12653"/>
              <a:gd name="connsiteY251" fmla="*/ 255 h 3962"/>
              <a:gd name="connsiteX252" fmla="*/ 12414 w 12653"/>
              <a:gd name="connsiteY252" fmla="*/ 255 h 3962"/>
              <a:gd name="connsiteX253" fmla="*/ 12552 w 12653"/>
              <a:gd name="connsiteY253" fmla="*/ 596 h 3962"/>
              <a:gd name="connsiteX254" fmla="*/ 12552 w 12653"/>
              <a:gd name="connsiteY254" fmla="*/ 674 h 3962"/>
              <a:gd name="connsiteX255" fmla="*/ 12612 w 12653"/>
              <a:gd name="connsiteY255" fmla="*/ 674 h 3962"/>
              <a:gd name="connsiteX256" fmla="*/ 12612 w 12653"/>
              <a:gd name="connsiteY256" fmla="*/ 2687 h 3962"/>
              <a:gd name="connsiteX257" fmla="*/ 12552 w 12653"/>
              <a:gd name="connsiteY257" fmla="*/ 2687 h 3962"/>
              <a:gd name="connsiteX258" fmla="*/ 12552 w 12653"/>
              <a:gd name="connsiteY258" fmla="*/ 2765 h 3962"/>
              <a:gd name="connsiteX259" fmla="*/ 12500 w 12653"/>
              <a:gd name="connsiteY259" fmla="*/ 2765 h 3962"/>
              <a:gd name="connsiteX260" fmla="*/ 12500 w 12653"/>
              <a:gd name="connsiteY260" fmla="*/ 2916 h 3962"/>
              <a:gd name="connsiteX261" fmla="*/ 12628 w 12653"/>
              <a:gd name="connsiteY261" fmla="*/ 2916 h 3962"/>
              <a:gd name="connsiteX262" fmla="*/ 12628 w 12653"/>
              <a:gd name="connsiteY262" fmla="*/ 3084 h 3962"/>
              <a:gd name="connsiteX263" fmla="*/ 12571 w 12653"/>
              <a:gd name="connsiteY263" fmla="*/ 3084 h 3962"/>
              <a:gd name="connsiteX264" fmla="*/ 12571 w 12653"/>
              <a:gd name="connsiteY264" fmla="*/ 3002 h 3962"/>
              <a:gd name="connsiteX265" fmla="*/ 12470 w 12653"/>
              <a:gd name="connsiteY265" fmla="*/ 3002 h 3962"/>
              <a:gd name="connsiteX266" fmla="*/ 12470 w 12653"/>
              <a:gd name="connsiteY266" fmla="*/ 3084 h 3962"/>
              <a:gd name="connsiteX267" fmla="*/ 12392 w 12653"/>
              <a:gd name="connsiteY267" fmla="*/ 3084 h 3962"/>
              <a:gd name="connsiteX268" fmla="*/ 12392 w 12653"/>
              <a:gd name="connsiteY268" fmla="*/ 3177 h 3962"/>
              <a:gd name="connsiteX269" fmla="*/ 12300 w 12653"/>
              <a:gd name="connsiteY269" fmla="*/ 3177 h 3962"/>
              <a:gd name="connsiteX270" fmla="*/ 12300 w 12653"/>
              <a:gd name="connsiteY270" fmla="*/ 3278 h 3962"/>
              <a:gd name="connsiteX271" fmla="*/ 12392 w 12653"/>
              <a:gd name="connsiteY271" fmla="*/ 3278 h 3962"/>
              <a:gd name="connsiteX272" fmla="*/ 12392 w 12653"/>
              <a:gd name="connsiteY272" fmla="*/ 3337 h 3962"/>
              <a:gd name="connsiteX273" fmla="*/ 12224 w 12653"/>
              <a:gd name="connsiteY273" fmla="*/ 3337 h 3962"/>
              <a:gd name="connsiteX274" fmla="*/ 12224 w 12653"/>
              <a:gd name="connsiteY274" fmla="*/ 3209 h 3962"/>
              <a:gd name="connsiteX275" fmla="*/ 12071 w 12653"/>
              <a:gd name="connsiteY275" fmla="*/ 3209 h 3962"/>
              <a:gd name="connsiteX276" fmla="*/ 12071 w 12653"/>
              <a:gd name="connsiteY276" fmla="*/ 3261 h 3962"/>
              <a:gd name="connsiteX277" fmla="*/ 11995 w 12653"/>
              <a:gd name="connsiteY277" fmla="*/ 3261 h 3962"/>
              <a:gd name="connsiteX278" fmla="*/ 11995 w 12653"/>
              <a:gd name="connsiteY278" fmla="*/ 3322 h 3962"/>
              <a:gd name="connsiteX279" fmla="*/ 658 w 12653"/>
              <a:gd name="connsiteY279" fmla="*/ 3322 h 3962"/>
              <a:gd name="connsiteX280" fmla="*/ 658 w 12653"/>
              <a:gd name="connsiteY280" fmla="*/ 3261 h 3962"/>
              <a:gd name="connsiteX281" fmla="*/ 583 w 12653"/>
              <a:gd name="connsiteY281" fmla="*/ 3261 h 3962"/>
              <a:gd name="connsiteX282" fmla="*/ 583 w 12653"/>
              <a:gd name="connsiteY282" fmla="*/ 3209 h 3962"/>
              <a:gd name="connsiteX283" fmla="*/ 430 w 12653"/>
              <a:gd name="connsiteY283" fmla="*/ 3209 h 3962"/>
              <a:gd name="connsiteX284" fmla="*/ 430 w 12653"/>
              <a:gd name="connsiteY284" fmla="*/ 3337 h 3962"/>
              <a:gd name="connsiteX285" fmla="*/ 261 w 12653"/>
              <a:gd name="connsiteY285" fmla="*/ 3337 h 3962"/>
              <a:gd name="connsiteX286" fmla="*/ 261 w 12653"/>
              <a:gd name="connsiteY286" fmla="*/ 3278 h 3962"/>
              <a:gd name="connsiteX287" fmla="*/ 354 w 12653"/>
              <a:gd name="connsiteY287" fmla="*/ 3278 h 3962"/>
              <a:gd name="connsiteX288" fmla="*/ 354 w 12653"/>
              <a:gd name="connsiteY288" fmla="*/ 3177 h 3962"/>
              <a:gd name="connsiteX289" fmla="*/ 261 w 12653"/>
              <a:gd name="connsiteY289" fmla="*/ 3177 h 3962"/>
              <a:gd name="connsiteX290" fmla="*/ 261 w 12653"/>
              <a:gd name="connsiteY290" fmla="*/ 3084 h 3962"/>
              <a:gd name="connsiteX291" fmla="*/ 184 w 12653"/>
              <a:gd name="connsiteY291" fmla="*/ 3084 h 3962"/>
              <a:gd name="connsiteX292" fmla="*/ 184 w 12653"/>
              <a:gd name="connsiteY292" fmla="*/ 3002 h 3962"/>
              <a:gd name="connsiteX293" fmla="*/ 82 w 12653"/>
              <a:gd name="connsiteY293" fmla="*/ 3002 h 3962"/>
              <a:gd name="connsiteX294" fmla="*/ 82 w 12653"/>
              <a:gd name="connsiteY294" fmla="*/ 3084 h 3962"/>
              <a:gd name="connsiteX295" fmla="*/ 26 w 12653"/>
              <a:gd name="connsiteY295" fmla="*/ 3084 h 3962"/>
              <a:gd name="connsiteX296" fmla="*/ 26 w 12653"/>
              <a:gd name="connsiteY296" fmla="*/ 2916 h 3962"/>
              <a:gd name="connsiteX297" fmla="*/ 153 w 12653"/>
              <a:gd name="connsiteY297" fmla="*/ 2916 h 3962"/>
              <a:gd name="connsiteX298" fmla="*/ 153 w 12653"/>
              <a:gd name="connsiteY298" fmla="*/ 2765 h 3962"/>
              <a:gd name="connsiteX299" fmla="*/ 102 w 12653"/>
              <a:gd name="connsiteY299" fmla="*/ 2765 h 3962"/>
              <a:gd name="connsiteX300" fmla="*/ 102 w 12653"/>
              <a:gd name="connsiteY300" fmla="*/ 2687 h 3962"/>
              <a:gd name="connsiteX301" fmla="*/ 41 w 12653"/>
              <a:gd name="connsiteY301" fmla="*/ 3390 h 3962"/>
              <a:gd name="connsiteX302" fmla="*/ 41 w 12653"/>
              <a:gd name="connsiteY302" fmla="*/ 674 h 3962"/>
              <a:gd name="connsiteX303" fmla="*/ 102 w 12653"/>
              <a:gd name="connsiteY303" fmla="*/ 674 h 3962"/>
              <a:gd name="connsiteX304" fmla="*/ 102 w 12653"/>
              <a:gd name="connsiteY304" fmla="*/ 596 h 3962"/>
              <a:gd name="connsiteX305" fmla="*/ 153 w 12653"/>
              <a:gd name="connsiteY305" fmla="*/ 596 h 3962"/>
              <a:gd name="connsiteX306" fmla="*/ 153 w 12653"/>
              <a:gd name="connsiteY306" fmla="*/ 445 h 3962"/>
              <a:gd name="connsiteX307" fmla="*/ 26 w 12653"/>
              <a:gd name="connsiteY307" fmla="*/ 445 h 3962"/>
              <a:gd name="connsiteX308" fmla="*/ 26 w 12653"/>
              <a:gd name="connsiteY308" fmla="*/ 277 h 3962"/>
              <a:gd name="connsiteX309" fmla="*/ 82 w 12653"/>
              <a:gd name="connsiteY309" fmla="*/ 277 h 3962"/>
              <a:gd name="connsiteX310" fmla="*/ 82 w 12653"/>
              <a:gd name="connsiteY310" fmla="*/ 359 h 3962"/>
              <a:gd name="connsiteX311" fmla="*/ 184 w 12653"/>
              <a:gd name="connsiteY311" fmla="*/ 359 h 3962"/>
              <a:gd name="connsiteX312" fmla="*/ 184 w 12653"/>
              <a:gd name="connsiteY312" fmla="*/ 277 h 3962"/>
              <a:gd name="connsiteX313" fmla="*/ 261 w 12653"/>
              <a:gd name="connsiteY313" fmla="*/ 277 h 3962"/>
              <a:gd name="connsiteX314" fmla="*/ 261 w 12653"/>
              <a:gd name="connsiteY314" fmla="*/ 184 h 3962"/>
              <a:gd name="connsiteX315" fmla="*/ 354 w 12653"/>
              <a:gd name="connsiteY315" fmla="*/ 184 h 3962"/>
              <a:gd name="connsiteX316" fmla="*/ 354 w 12653"/>
              <a:gd name="connsiteY316" fmla="*/ 82 h 3962"/>
              <a:gd name="connsiteX317" fmla="*/ 261 w 12653"/>
              <a:gd name="connsiteY317" fmla="*/ 82 h 3962"/>
              <a:gd name="connsiteX318" fmla="*/ 261 w 12653"/>
              <a:gd name="connsiteY318" fmla="*/ 24 h 3962"/>
              <a:gd name="connsiteX319" fmla="*/ 430 w 12653"/>
              <a:gd name="connsiteY319" fmla="*/ 24 h 3962"/>
              <a:gd name="connsiteX320" fmla="*/ 430 w 12653"/>
              <a:gd name="connsiteY320" fmla="*/ 151 h 3962"/>
              <a:gd name="connsiteX321" fmla="*/ 583 w 12653"/>
              <a:gd name="connsiteY321" fmla="*/ 151 h 3962"/>
              <a:gd name="connsiteX322" fmla="*/ 583 w 12653"/>
              <a:gd name="connsiteY322" fmla="*/ 100 h 3962"/>
              <a:gd name="connsiteX323" fmla="*/ 658 w 12653"/>
              <a:gd name="connsiteY323" fmla="*/ 100 h 3962"/>
              <a:gd name="connsiteX324" fmla="*/ 658 w 12653"/>
              <a:gd name="connsiteY324" fmla="*/ 39 h 3962"/>
              <a:gd name="connsiteX325" fmla="*/ 11995 w 12653"/>
              <a:gd name="connsiteY325" fmla="*/ 39 h 3962"/>
              <a:gd name="connsiteX326" fmla="*/ 11995 w 12653"/>
              <a:gd name="connsiteY326" fmla="*/ 100 h 3962"/>
              <a:gd name="connsiteX327" fmla="*/ 12071 w 12653"/>
              <a:gd name="connsiteY327" fmla="*/ 100 h 3962"/>
              <a:gd name="connsiteX328" fmla="*/ 12071 w 12653"/>
              <a:gd name="connsiteY328" fmla="*/ 151 h 3962"/>
              <a:gd name="connsiteX329" fmla="*/ 12224 w 12653"/>
              <a:gd name="connsiteY329" fmla="*/ 151 h 3962"/>
              <a:gd name="connsiteX330" fmla="*/ 12224 w 12653"/>
              <a:gd name="connsiteY330" fmla="*/ 24 h 3962"/>
              <a:gd name="connsiteX331" fmla="*/ 12392 w 12653"/>
              <a:gd name="connsiteY331" fmla="*/ 24 h 3962"/>
              <a:gd name="connsiteX332" fmla="*/ 12392 w 12653"/>
              <a:gd name="connsiteY332" fmla="*/ 82 h 3962"/>
              <a:gd name="connsiteX333" fmla="*/ 12300 w 12653"/>
              <a:gd name="connsiteY333" fmla="*/ 82 h 3962"/>
              <a:gd name="connsiteX334" fmla="*/ 12300 w 12653"/>
              <a:gd name="connsiteY334" fmla="*/ 184 h 3962"/>
              <a:gd name="connsiteX335" fmla="*/ 12392 w 12653"/>
              <a:gd name="connsiteY335" fmla="*/ 184 h 3962"/>
              <a:gd name="connsiteX336" fmla="*/ 12392 w 12653"/>
              <a:gd name="connsiteY336" fmla="*/ 277 h 3962"/>
              <a:gd name="connsiteX337" fmla="*/ 12470 w 12653"/>
              <a:gd name="connsiteY337" fmla="*/ 277 h 3962"/>
              <a:gd name="connsiteX338" fmla="*/ 12470 w 12653"/>
              <a:gd name="connsiteY338" fmla="*/ 359 h 3962"/>
              <a:gd name="connsiteX339" fmla="*/ 12571 w 12653"/>
              <a:gd name="connsiteY339" fmla="*/ 359 h 3962"/>
              <a:gd name="connsiteX340" fmla="*/ 12571 w 12653"/>
              <a:gd name="connsiteY340" fmla="*/ 277 h 3962"/>
              <a:gd name="connsiteX341" fmla="*/ 12628 w 12653"/>
              <a:gd name="connsiteY341" fmla="*/ 277 h 3962"/>
              <a:gd name="connsiteX342" fmla="*/ 12628 w 12653"/>
              <a:gd name="connsiteY342" fmla="*/ 445 h 3962"/>
              <a:gd name="connsiteX343" fmla="*/ 12500 w 12653"/>
              <a:gd name="connsiteY343" fmla="*/ 445 h 3962"/>
              <a:gd name="connsiteX344" fmla="*/ 12500 w 12653"/>
              <a:gd name="connsiteY344" fmla="*/ 596 h 3962"/>
              <a:gd name="connsiteX345" fmla="*/ 12552 w 12653"/>
              <a:gd name="connsiteY345" fmla="*/ 596 h 3962"/>
              <a:gd name="connsiteX346" fmla="*/ 261 w 12653"/>
              <a:gd name="connsiteY346" fmla="*/ 3962 h 3962"/>
              <a:gd name="connsiteX347" fmla="*/ 261 w 12653"/>
              <a:gd name="connsiteY347" fmla="*/ 3899 h 3962"/>
              <a:gd name="connsiteX348" fmla="*/ 335 w 12653"/>
              <a:gd name="connsiteY348" fmla="*/ 3899 h 3962"/>
              <a:gd name="connsiteX349" fmla="*/ 335 w 12653"/>
              <a:gd name="connsiteY349" fmla="*/ 3962 h 3962"/>
              <a:gd name="connsiteX350" fmla="*/ 261 w 12653"/>
              <a:gd name="connsiteY350" fmla="*/ 3962 h 3962"/>
              <a:gd name="connsiteX351" fmla="*/ 261 w 12653"/>
              <a:gd name="connsiteY351" fmla="*/ 102 h 3962"/>
              <a:gd name="connsiteX352" fmla="*/ 335 w 12653"/>
              <a:gd name="connsiteY352" fmla="*/ 102 h 3962"/>
              <a:gd name="connsiteX353" fmla="*/ 335 w 12653"/>
              <a:gd name="connsiteY353" fmla="*/ 164 h 3962"/>
              <a:gd name="connsiteX354" fmla="*/ 261 w 12653"/>
              <a:gd name="connsiteY354" fmla="*/ 164 h 3962"/>
              <a:gd name="connsiteX355" fmla="*/ 261 w 12653"/>
              <a:gd name="connsiteY355" fmla="*/ 102 h 3962"/>
              <a:gd name="connsiteX356" fmla="*/ 12392 w 12653"/>
              <a:gd name="connsiteY356" fmla="*/ 102 h 3962"/>
              <a:gd name="connsiteX357" fmla="*/ 12392 w 12653"/>
              <a:gd name="connsiteY357" fmla="*/ 164 h 3962"/>
              <a:gd name="connsiteX358" fmla="*/ 12319 w 12653"/>
              <a:gd name="connsiteY358" fmla="*/ 164 h 3962"/>
              <a:gd name="connsiteX359" fmla="*/ 12319 w 12653"/>
              <a:gd name="connsiteY359" fmla="*/ 102 h 3962"/>
              <a:gd name="connsiteX360" fmla="*/ 12392 w 12653"/>
              <a:gd name="connsiteY360" fmla="*/ 102 h 3962"/>
              <a:gd name="connsiteX361" fmla="*/ 12392 w 12653"/>
              <a:gd name="connsiteY361" fmla="*/ 3899 h 3962"/>
              <a:gd name="connsiteX362" fmla="*/ 12392 w 12653"/>
              <a:gd name="connsiteY362" fmla="*/ 3962 h 3962"/>
              <a:gd name="connsiteX363" fmla="*/ 12319 w 12653"/>
              <a:gd name="connsiteY363" fmla="*/ 3962 h 3962"/>
              <a:gd name="connsiteX364" fmla="*/ 12319 w 12653"/>
              <a:gd name="connsiteY364" fmla="*/ 3899 h 3962"/>
              <a:gd name="connsiteX365" fmla="*/ 12392 w 12653"/>
              <a:gd name="connsiteY365" fmla="*/ 3899 h 3962"/>
              <a:gd name="connsiteX366" fmla="*/ 12552 w 12653"/>
              <a:gd name="connsiteY366" fmla="*/ 277 h 3962"/>
              <a:gd name="connsiteX367" fmla="*/ 12552 w 12653"/>
              <a:gd name="connsiteY367" fmla="*/ 339 h 3962"/>
              <a:gd name="connsiteX368" fmla="*/ 12487 w 12653"/>
              <a:gd name="connsiteY368" fmla="*/ 339 h 3962"/>
              <a:gd name="connsiteX369" fmla="*/ 12487 w 12653"/>
              <a:gd name="connsiteY369" fmla="*/ 277 h 3962"/>
              <a:gd name="connsiteX370" fmla="*/ 12552 w 12653"/>
              <a:gd name="connsiteY370" fmla="*/ 277 h 3962"/>
              <a:gd name="connsiteX371" fmla="*/ 12552 w 12653"/>
              <a:gd name="connsiteY371" fmla="*/ 184 h 3962"/>
              <a:gd name="connsiteX372" fmla="*/ 12552 w 12653"/>
              <a:gd name="connsiteY372" fmla="*/ 255 h 3962"/>
              <a:gd name="connsiteX373" fmla="*/ 12487 w 12653"/>
              <a:gd name="connsiteY373" fmla="*/ 255 h 3962"/>
              <a:gd name="connsiteX374" fmla="*/ 12487 w 12653"/>
              <a:gd name="connsiteY374" fmla="*/ 184 h 3962"/>
              <a:gd name="connsiteX375" fmla="*/ 12552 w 12653"/>
              <a:gd name="connsiteY375" fmla="*/ 184 h 3962"/>
              <a:gd name="connsiteX376" fmla="*/ 12552 w 12653"/>
              <a:gd name="connsiteY376" fmla="*/ 102 h 3962"/>
              <a:gd name="connsiteX377" fmla="*/ 12552 w 12653"/>
              <a:gd name="connsiteY377" fmla="*/ 160 h 3962"/>
              <a:gd name="connsiteX378" fmla="*/ 12492 w 12653"/>
              <a:gd name="connsiteY378" fmla="*/ 160 h 3962"/>
              <a:gd name="connsiteX379" fmla="*/ 12492 w 12653"/>
              <a:gd name="connsiteY379" fmla="*/ 102 h 3962"/>
              <a:gd name="connsiteX380" fmla="*/ 12552 w 12653"/>
              <a:gd name="connsiteY380" fmla="*/ 102 h 3962"/>
              <a:gd name="connsiteX381" fmla="*/ 12492 w 12653"/>
              <a:gd name="connsiteY381" fmla="*/ 82 h 3962"/>
              <a:gd name="connsiteX382" fmla="*/ 12492 w 12653"/>
              <a:gd name="connsiteY382" fmla="*/ 22 h 3962"/>
              <a:gd name="connsiteX383" fmla="*/ 12630 w 12653"/>
              <a:gd name="connsiteY383" fmla="*/ 22 h 3962"/>
              <a:gd name="connsiteX384" fmla="*/ 12630 w 12653"/>
              <a:gd name="connsiteY384" fmla="*/ 160 h 3962"/>
              <a:gd name="connsiteX385" fmla="*/ 12571 w 12653"/>
              <a:gd name="connsiteY385" fmla="*/ 160 h 3962"/>
              <a:gd name="connsiteX386" fmla="*/ 12571 w 12653"/>
              <a:gd name="connsiteY386" fmla="*/ 82 h 3962"/>
              <a:gd name="connsiteX387" fmla="*/ 12492 w 12653"/>
              <a:gd name="connsiteY387" fmla="*/ 82 h 3962"/>
              <a:gd name="connsiteX388" fmla="*/ 80 w 12653"/>
              <a:gd name="connsiteY388" fmla="*/ 3489 h 3962"/>
              <a:gd name="connsiteX389" fmla="*/ 80 w 12653"/>
              <a:gd name="connsiteY389" fmla="*/ 3528 h 3962"/>
              <a:gd name="connsiteX390" fmla="*/ 39 w 12653"/>
              <a:gd name="connsiteY390" fmla="*/ 3528 h 3962"/>
              <a:gd name="connsiteX391" fmla="*/ 39 w 12653"/>
              <a:gd name="connsiteY391" fmla="*/ 3489 h 3962"/>
              <a:gd name="connsiteX392" fmla="*/ 80 w 12653"/>
              <a:gd name="connsiteY392" fmla="*/ 3489 h 3962"/>
              <a:gd name="connsiteX393" fmla="*/ 12574 w 12653"/>
              <a:gd name="connsiteY393" fmla="*/ 575 h 3962"/>
              <a:gd name="connsiteX394" fmla="*/ 12574 w 12653"/>
              <a:gd name="connsiteY394" fmla="*/ 536 h 3962"/>
              <a:gd name="connsiteX395" fmla="*/ 12615 w 12653"/>
              <a:gd name="connsiteY395" fmla="*/ 536 h 3962"/>
              <a:gd name="connsiteX396" fmla="*/ 12615 w 12653"/>
              <a:gd name="connsiteY396" fmla="*/ 575 h 3962"/>
              <a:gd name="connsiteX397" fmla="*/ 12574 w 12653"/>
              <a:gd name="connsiteY397" fmla="*/ 575 h 3962"/>
              <a:gd name="connsiteX0" fmla="*/ 12653 w 12653"/>
              <a:gd name="connsiteY0" fmla="*/ 182 h 3962"/>
              <a:gd name="connsiteX1" fmla="*/ 12653 w 12653"/>
              <a:gd name="connsiteY1" fmla="*/ 0 h 3962"/>
              <a:gd name="connsiteX2" fmla="*/ 12470 w 12653"/>
              <a:gd name="connsiteY2" fmla="*/ 0 h 3962"/>
              <a:gd name="connsiteX3" fmla="*/ 12470 w 12653"/>
              <a:gd name="connsiteY3" fmla="*/ 82 h 3962"/>
              <a:gd name="connsiteX4" fmla="*/ 12414 w 12653"/>
              <a:gd name="connsiteY4" fmla="*/ 82 h 3962"/>
              <a:gd name="connsiteX5" fmla="*/ 12414 w 12653"/>
              <a:gd name="connsiteY5" fmla="*/ 0 h 3962"/>
              <a:gd name="connsiteX6" fmla="*/ 12202 w 12653"/>
              <a:gd name="connsiteY6" fmla="*/ 0 h 3962"/>
              <a:gd name="connsiteX7" fmla="*/ 12202 w 12653"/>
              <a:gd name="connsiteY7" fmla="*/ 130 h 3962"/>
              <a:gd name="connsiteX8" fmla="*/ 12092 w 12653"/>
              <a:gd name="connsiteY8" fmla="*/ 130 h 3962"/>
              <a:gd name="connsiteX9" fmla="*/ 12092 w 12653"/>
              <a:gd name="connsiteY9" fmla="*/ 100 h 3962"/>
              <a:gd name="connsiteX10" fmla="*/ 12155 w 12653"/>
              <a:gd name="connsiteY10" fmla="*/ 100 h 3962"/>
              <a:gd name="connsiteX11" fmla="*/ 12155 w 12653"/>
              <a:gd name="connsiteY11" fmla="*/ 15 h 3962"/>
              <a:gd name="connsiteX12" fmla="*/ 12071 w 12653"/>
              <a:gd name="connsiteY12" fmla="*/ 15 h 3962"/>
              <a:gd name="connsiteX13" fmla="*/ 12071 w 12653"/>
              <a:gd name="connsiteY13" fmla="*/ 78 h 3962"/>
              <a:gd name="connsiteX14" fmla="*/ 12017 w 12653"/>
              <a:gd name="connsiteY14" fmla="*/ 78 h 3962"/>
              <a:gd name="connsiteX15" fmla="*/ 12017 w 12653"/>
              <a:gd name="connsiteY15" fmla="*/ 18 h 3962"/>
              <a:gd name="connsiteX16" fmla="*/ 637 w 12653"/>
              <a:gd name="connsiteY16" fmla="*/ 18 h 3962"/>
              <a:gd name="connsiteX17" fmla="*/ 637 w 12653"/>
              <a:gd name="connsiteY17" fmla="*/ 78 h 3962"/>
              <a:gd name="connsiteX18" fmla="*/ 583 w 12653"/>
              <a:gd name="connsiteY18" fmla="*/ 78 h 3962"/>
              <a:gd name="connsiteX19" fmla="*/ 583 w 12653"/>
              <a:gd name="connsiteY19" fmla="*/ 15 h 3962"/>
              <a:gd name="connsiteX20" fmla="*/ 499 w 12653"/>
              <a:gd name="connsiteY20" fmla="*/ 15 h 3962"/>
              <a:gd name="connsiteX21" fmla="*/ 499 w 12653"/>
              <a:gd name="connsiteY21" fmla="*/ 100 h 3962"/>
              <a:gd name="connsiteX22" fmla="*/ 561 w 12653"/>
              <a:gd name="connsiteY22" fmla="*/ 100 h 3962"/>
              <a:gd name="connsiteX23" fmla="*/ 561 w 12653"/>
              <a:gd name="connsiteY23" fmla="*/ 130 h 3962"/>
              <a:gd name="connsiteX24" fmla="*/ 451 w 12653"/>
              <a:gd name="connsiteY24" fmla="*/ 130 h 3962"/>
              <a:gd name="connsiteX25" fmla="*/ 451 w 12653"/>
              <a:gd name="connsiteY25" fmla="*/ 0 h 3962"/>
              <a:gd name="connsiteX26" fmla="*/ 240 w 12653"/>
              <a:gd name="connsiteY26" fmla="*/ 0 h 3962"/>
              <a:gd name="connsiteX27" fmla="*/ 240 w 12653"/>
              <a:gd name="connsiteY27" fmla="*/ 82 h 3962"/>
              <a:gd name="connsiteX28" fmla="*/ 184 w 12653"/>
              <a:gd name="connsiteY28" fmla="*/ 82 h 3962"/>
              <a:gd name="connsiteX29" fmla="*/ 184 w 12653"/>
              <a:gd name="connsiteY29" fmla="*/ 0 h 3962"/>
              <a:gd name="connsiteX30" fmla="*/ 0 w 12653"/>
              <a:gd name="connsiteY30" fmla="*/ 0 h 3962"/>
              <a:gd name="connsiteX31" fmla="*/ 0 w 12653"/>
              <a:gd name="connsiteY31" fmla="*/ 182 h 3962"/>
              <a:gd name="connsiteX32" fmla="*/ 82 w 12653"/>
              <a:gd name="connsiteY32" fmla="*/ 182 h 3962"/>
              <a:gd name="connsiteX33" fmla="*/ 82 w 12653"/>
              <a:gd name="connsiteY33" fmla="*/ 255 h 3962"/>
              <a:gd name="connsiteX34" fmla="*/ 2 w 12653"/>
              <a:gd name="connsiteY34" fmla="*/ 255 h 3962"/>
              <a:gd name="connsiteX35" fmla="*/ 2 w 12653"/>
              <a:gd name="connsiteY35" fmla="*/ 467 h 3962"/>
              <a:gd name="connsiteX36" fmla="*/ 132 w 12653"/>
              <a:gd name="connsiteY36" fmla="*/ 467 h 3962"/>
              <a:gd name="connsiteX37" fmla="*/ 132 w 12653"/>
              <a:gd name="connsiteY37" fmla="*/ 575 h 3962"/>
              <a:gd name="connsiteX38" fmla="*/ 102 w 12653"/>
              <a:gd name="connsiteY38" fmla="*/ 575 h 3962"/>
              <a:gd name="connsiteX39" fmla="*/ 102 w 12653"/>
              <a:gd name="connsiteY39" fmla="*/ 514 h 3962"/>
              <a:gd name="connsiteX40" fmla="*/ 17 w 12653"/>
              <a:gd name="connsiteY40" fmla="*/ 514 h 3962"/>
              <a:gd name="connsiteX41" fmla="*/ 17 w 12653"/>
              <a:gd name="connsiteY41" fmla="*/ 596 h 3962"/>
              <a:gd name="connsiteX42" fmla="*/ 80 w 12653"/>
              <a:gd name="connsiteY42" fmla="*/ 596 h 3962"/>
              <a:gd name="connsiteX43" fmla="*/ 80 w 12653"/>
              <a:gd name="connsiteY43" fmla="*/ 652 h 3962"/>
              <a:gd name="connsiteX44" fmla="*/ 20 w 12653"/>
              <a:gd name="connsiteY44" fmla="*/ 652 h 3962"/>
              <a:gd name="connsiteX45" fmla="*/ 20 w 12653"/>
              <a:gd name="connsiteY45" fmla="*/ 2708 h 3962"/>
              <a:gd name="connsiteX46" fmla="*/ 80 w 12653"/>
              <a:gd name="connsiteY46" fmla="*/ 2708 h 3962"/>
              <a:gd name="connsiteX47" fmla="*/ 80 w 12653"/>
              <a:gd name="connsiteY47" fmla="*/ 2765 h 3962"/>
              <a:gd name="connsiteX48" fmla="*/ 17 w 12653"/>
              <a:gd name="connsiteY48" fmla="*/ 2765 h 3962"/>
              <a:gd name="connsiteX49" fmla="*/ 17 w 12653"/>
              <a:gd name="connsiteY49" fmla="*/ 2847 h 3962"/>
              <a:gd name="connsiteX50" fmla="*/ 102 w 12653"/>
              <a:gd name="connsiteY50" fmla="*/ 2847 h 3962"/>
              <a:gd name="connsiteX51" fmla="*/ 102 w 12653"/>
              <a:gd name="connsiteY51" fmla="*/ 2786 h 3962"/>
              <a:gd name="connsiteX52" fmla="*/ 132 w 12653"/>
              <a:gd name="connsiteY52" fmla="*/ 2786 h 3962"/>
              <a:gd name="connsiteX53" fmla="*/ 132 w 12653"/>
              <a:gd name="connsiteY53" fmla="*/ 2894 h 3962"/>
              <a:gd name="connsiteX54" fmla="*/ 2 w 12653"/>
              <a:gd name="connsiteY54" fmla="*/ 2894 h 3962"/>
              <a:gd name="connsiteX55" fmla="*/ 2 w 12653"/>
              <a:gd name="connsiteY55" fmla="*/ 3106 h 3962"/>
              <a:gd name="connsiteX56" fmla="*/ 82 w 12653"/>
              <a:gd name="connsiteY56" fmla="*/ 3106 h 3962"/>
              <a:gd name="connsiteX57" fmla="*/ 82 w 12653"/>
              <a:gd name="connsiteY57" fmla="*/ 3179 h 3962"/>
              <a:gd name="connsiteX58" fmla="*/ 0 w 12653"/>
              <a:gd name="connsiteY58" fmla="*/ 3179 h 3962"/>
              <a:gd name="connsiteX59" fmla="*/ 0 w 12653"/>
              <a:gd name="connsiteY59" fmla="*/ 3360 h 3962"/>
              <a:gd name="connsiteX60" fmla="*/ 184 w 12653"/>
              <a:gd name="connsiteY60" fmla="*/ 3360 h 3962"/>
              <a:gd name="connsiteX61" fmla="*/ 184 w 12653"/>
              <a:gd name="connsiteY61" fmla="*/ 3278 h 3962"/>
              <a:gd name="connsiteX62" fmla="*/ 240 w 12653"/>
              <a:gd name="connsiteY62" fmla="*/ 3278 h 3962"/>
              <a:gd name="connsiteX63" fmla="*/ 240 w 12653"/>
              <a:gd name="connsiteY63" fmla="*/ 3360 h 3962"/>
              <a:gd name="connsiteX64" fmla="*/ 451 w 12653"/>
              <a:gd name="connsiteY64" fmla="*/ 3360 h 3962"/>
              <a:gd name="connsiteX65" fmla="*/ 451 w 12653"/>
              <a:gd name="connsiteY65" fmla="*/ 3231 h 3962"/>
              <a:gd name="connsiteX66" fmla="*/ 561 w 12653"/>
              <a:gd name="connsiteY66" fmla="*/ 3231 h 3962"/>
              <a:gd name="connsiteX67" fmla="*/ 561 w 12653"/>
              <a:gd name="connsiteY67" fmla="*/ 3261 h 3962"/>
              <a:gd name="connsiteX68" fmla="*/ 499 w 12653"/>
              <a:gd name="connsiteY68" fmla="*/ 3261 h 3962"/>
              <a:gd name="connsiteX69" fmla="*/ 499 w 12653"/>
              <a:gd name="connsiteY69" fmla="*/ 3345 h 3962"/>
              <a:gd name="connsiteX70" fmla="*/ 583 w 12653"/>
              <a:gd name="connsiteY70" fmla="*/ 3345 h 3962"/>
              <a:gd name="connsiteX71" fmla="*/ 583 w 12653"/>
              <a:gd name="connsiteY71" fmla="*/ 3283 h 3962"/>
              <a:gd name="connsiteX72" fmla="*/ 637 w 12653"/>
              <a:gd name="connsiteY72" fmla="*/ 3283 h 3962"/>
              <a:gd name="connsiteX73" fmla="*/ 637 w 12653"/>
              <a:gd name="connsiteY73" fmla="*/ 3343 h 3962"/>
              <a:gd name="connsiteX74" fmla="*/ 12017 w 12653"/>
              <a:gd name="connsiteY74" fmla="*/ 3343 h 3962"/>
              <a:gd name="connsiteX75" fmla="*/ 12017 w 12653"/>
              <a:gd name="connsiteY75" fmla="*/ 3283 h 3962"/>
              <a:gd name="connsiteX76" fmla="*/ 12071 w 12653"/>
              <a:gd name="connsiteY76" fmla="*/ 3283 h 3962"/>
              <a:gd name="connsiteX77" fmla="*/ 12071 w 12653"/>
              <a:gd name="connsiteY77" fmla="*/ 3345 h 3962"/>
              <a:gd name="connsiteX78" fmla="*/ 12155 w 12653"/>
              <a:gd name="connsiteY78" fmla="*/ 3345 h 3962"/>
              <a:gd name="connsiteX79" fmla="*/ 12155 w 12653"/>
              <a:gd name="connsiteY79" fmla="*/ 3261 h 3962"/>
              <a:gd name="connsiteX80" fmla="*/ 12092 w 12653"/>
              <a:gd name="connsiteY80" fmla="*/ 3261 h 3962"/>
              <a:gd name="connsiteX81" fmla="*/ 12092 w 12653"/>
              <a:gd name="connsiteY81" fmla="*/ 3231 h 3962"/>
              <a:gd name="connsiteX82" fmla="*/ 12202 w 12653"/>
              <a:gd name="connsiteY82" fmla="*/ 3231 h 3962"/>
              <a:gd name="connsiteX83" fmla="*/ 12202 w 12653"/>
              <a:gd name="connsiteY83" fmla="*/ 3360 h 3962"/>
              <a:gd name="connsiteX84" fmla="*/ 12414 w 12653"/>
              <a:gd name="connsiteY84" fmla="*/ 3360 h 3962"/>
              <a:gd name="connsiteX85" fmla="*/ 12414 w 12653"/>
              <a:gd name="connsiteY85" fmla="*/ 3278 h 3962"/>
              <a:gd name="connsiteX86" fmla="*/ 12470 w 12653"/>
              <a:gd name="connsiteY86" fmla="*/ 3278 h 3962"/>
              <a:gd name="connsiteX87" fmla="*/ 12470 w 12653"/>
              <a:gd name="connsiteY87" fmla="*/ 3360 h 3962"/>
              <a:gd name="connsiteX88" fmla="*/ 12653 w 12653"/>
              <a:gd name="connsiteY88" fmla="*/ 3360 h 3962"/>
              <a:gd name="connsiteX89" fmla="*/ 12653 w 12653"/>
              <a:gd name="connsiteY89" fmla="*/ 3179 h 3962"/>
              <a:gd name="connsiteX90" fmla="*/ 12571 w 12653"/>
              <a:gd name="connsiteY90" fmla="*/ 3179 h 3962"/>
              <a:gd name="connsiteX91" fmla="*/ 12571 w 12653"/>
              <a:gd name="connsiteY91" fmla="*/ 3106 h 3962"/>
              <a:gd name="connsiteX92" fmla="*/ 12651 w 12653"/>
              <a:gd name="connsiteY92" fmla="*/ 3106 h 3962"/>
              <a:gd name="connsiteX93" fmla="*/ 12651 w 12653"/>
              <a:gd name="connsiteY93" fmla="*/ 2894 h 3962"/>
              <a:gd name="connsiteX94" fmla="*/ 12522 w 12653"/>
              <a:gd name="connsiteY94" fmla="*/ 2894 h 3962"/>
              <a:gd name="connsiteX95" fmla="*/ 12522 w 12653"/>
              <a:gd name="connsiteY95" fmla="*/ 2786 h 3962"/>
              <a:gd name="connsiteX96" fmla="*/ 12552 w 12653"/>
              <a:gd name="connsiteY96" fmla="*/ 2786 h 3962"/>
              <a:gd name="connsiteX97" fmla="*/ 12552 w 12653"/>
              <a:gd name="connsiteY97" fmla="*/ 2847 h 3962"/>
              <a:gd name="connsiteX98" fmla="*/ 12636 w 12653"/>
              <a:gd name="connsiteY98" fmla="*/ 2847 h 3962"/>
              <a:gd name="connsiteX99" fmla="*/ 12636 w 12653"/>
              <a:gd name="connsiteY99" fmla="*/ 2765 h 3962"/>
              <a:gd name="connsiteX100" fmla="*/ 12574 w 12653"/>
              <a:gd name="connsiteY100" fmla="*/ 2765 h 3962"/>
              <a:gd name="connsiteX101" fmla="*/ 12574 w 12653"/>
              <a:gd name="connsiteY101" fmla="*/ 2708 h 3962"/>
              <a:gd name="connsiteX102" fmla="*/ 12634 w 12653"/>
              <a:gd name="connsiteY102" fmla="*/ 2708 h 3962"/>
              <a:gd name="connsiteX103" fmla="*/ 12634 w 12653"/>
              <a:gd name="connsiteY103" fmla="*/ 652 h 3962"/>
              <a:gd name="connsiteX104" fmla="*/ 12574 w 12653"/>
              <a:gd name="connsiteY104" fmla="*/ 652 h 3962"/>
              <a:gd name="connsiteX105" fmla="*/ 12574 w 12653"/>
              <a:gd name="connsiteY105" fmla="*/ 596 h 3962"/>
              <a:gd name="connsiteX106" fmla="*/ 12636 w 12653"/>
              <a:gd name="connsiteY106" fmla="*/ 596 h 3962"/>
              <a:gd name="connsiteX107" fmla="*/ 12636 w 12653"/>
              <a:gd name="connsiteY107" fmla="*/ 514 h 3962"/>
              <a:gd name="connsiteX108" fmla="*/ 12552 w 12653"/>
              <a:gd name="connsiteY108" fmla="*/ 514 h 3962"/>
              <a:gd name="connsiteX109" fmla="*/ 12552 w 12653"/>
              <a:gd name="connsiteY109" fmla="*/ 575 h 3962"/>
              <a:gd name="connsiteX110" fmla="*/ 12522 w 12653"/>
              <a:gd name="connsiteY110" fmla="*/ 575 h 3962"/>
              <a:gd name="connsiteX111" fmla="*/ 12522 w 12653"/>
              <a:gd name="connsiteY111" fmla="*/ 467 h 3962"/>
              <a:gd name="connsiteX112" fmla="*/ 12651 w 12653"/>
              <a:gd name="connsiteY112" fmla="*/ 467 h 3962"/>
              <a:gd name="connsiteX113" fmla="*/ 12651 w 12653"/>
              <a:gd name="connsiteY113" fmla="*/ 255 h 3962"/>
              <a:gd name="connsiteX114" fmla="*/ 12571 w 12653"/>
              <a:gd name="connsiteY114" fmla="*/ 255 h 3962"/>
              <a:gd name="connsiteX115" fmla="*/ 12571 w 12653"/>
              <a:gd name="connsiteY115" fmla="*/ 182 h 3962"/>
              <a:gd name="connsiteX116" fmla="*/ 12653 w 12653"/>
              <a:gd name="connsiteY116" fmla="*/ 182 h 3962"/>
              <a:gd name="connsiteX117" fmla="*/ 561 w 12653"/>
              <a:gd name="connsiteY117" fmla="*/ 3283 h 3962"/>
              <a:gd name="connsiteX118" fmla="*/ 561 w 12653"/>
              <a:gd name="connsiteY118" fmla="*/ 3324 h 3962"/>
              <a:gd name="connsiteX119" fmla="*/ 520 w 12653"/>
              <a:gd name="connsiteY119" fmla="*/ 3324 h 3962"/>
              <a:gd name="connsiteX120" fmla="*/ 520 w 12653"/>
              <a:gd name="connsiteY120" fmla="*/ 3283 h 3962"/>
              <a:gd name="connsiteX121" fmla="*/ 561 w 12653"/>
              <a:gd name="connsiteY121" fmla="*/ 3283 h 3962"/>
              <a:gd name="connsiteX122" fmla="*/ 12092 w 12653"/>
              <a:gd name="connsiteY122" fmla="*/ 78 h 3962"/>
              <a:gd name="connsiteX123" fmla="*/ 12092 w 12653"/>
              <a:gd name="connsiteY123" fmla="*/ 37 h 3962"/>
              <a:gd name="connsiteX124" fmla="*/ 12133 w 12653"/>
              <a:gd name="connsiteY124" fmla="*/ 37 h 3962"/>
              <a:gd name="connsiteX125" fmla="*/ 12133 w 12653"/>
              <a:gd name="connsiteY125" fmla="*/ 78 h 3962"/>
              <a:gd name="connsiteX126" fmla="*/ 12092 w 12653"/>
              <a:gd name="connsiteY126" fmla="*/ 78 h 3962"/>
              <a:gd name="connsiteX127" fmla="*/ 12574 w 12653"/>
              <a:gd name="connsiteY127" fmla="*/ 2825 h 3962"/>
              <a:gd name="connsiteX128" fmla="*/ 12574 w 12653"/>
              <a:gd name="connsiteY128" fmla="*/ 2786 h 3962"/>
              <a:gd name="connsiteX129" fmla="*/ 12615 w 12653"/>
              <a:gd name="connsiteY129" fmla="*/ 2786 h 3962"/>
              <a:gd name="connsiteX130" fmla="*/ 12615 w 12653"/>
              <a:gd name="connsiteY130" fmla="*/ 2825 h 3962"/>
              <a:gd name="connsiteX131" fmla="*/ 12574 w 12653"/>
              <a:gd name="connsiteY131" fmla="*/ 2825 h 3962"/>
              <a:gd name="connsiteX132" fmla="*/ 12492 w 12653"/>
              <a:gd name="connsiteY132" fmla="*/ 3339 h 3962"/>
              <a:gd name="connsiteX133" fmla="*/ 12492 w 12653"/>
              <a:gd name="connsiteY133" fmla="*/ 3278 h 3962"/>
              <a:gd name="connsiteX134" fmla="*/ 12571 w 12653"/>
              <a:gd name="connsiteY134" fmla="*/ 3278 h 3962"/>
              <a:gd name="connsiteX135" fmla="*/ 12571 w 12653"/>
              <a:gd name="connsiteY135" fmla="*/ 3201 h 3962"/>
              <a:gd name="connsiteX136" fmla="*/ 12630 w 12653"/>
              <a:gd name="connsiteY136" fmla="*/ 3201 h 3962"/>
              <a:gd name="connsiteX137" fmla="*/ 12630 w 12653"/>
              <a:gd name="connsiteY137" fmla="*/ 3339 h 3962"/>
              <a:gd name="connsiteX138" fmla="*/ 12492 w 12653"/>
              <a:gd name="connsiteY138" fmla="*/ 3339 h 3962"/>
              <a:gd name="connsiteX139" fmla="*/ 12492 w 12653"/>
              <a:gd name="connsiteY139" fmla="*/ 3259 h 3962"/>
              <a:gd name="connsiteX140" fmla="*/ 12492 w 12653"/>
              <a:gd name="connsiteY140" fmla="*/ 3201 h 3962"/>
              <a:gd name="connsiteX141" fmla="*/ 12552 w 12653"/>
              <a:gd name="connsiteY141" fmla="*/ 3201 h 3962"/>
              <a:gd name="connsiteX142" fmla="*/ 12552 w 12653"/>
              <a:gd name="connsiteY142" fmla="*/ 3259 h 3962"/>
              <a:gd name="connsiteX143" fmla="*/ 12492 w 12653"/>
              <a:gd name="connsiteY143" fmla="*/ 3259 h 3962"/>
              <a:gd name="connsiteX144" fmla="*/ 12487 w 12653"/>
              <a:gd name="connsiteY144" fmla="*/ 3084 h 3962"/>
              <a:gd name="connsiteX145" fmla="*/ 12487 w 12653"/>
              <a:gd name="connsiteY145" fmla="*/ 3021 h 3962"/>
              <a:gd name="connsiteX146" fmla="*/ 12552 w 12653"/>
              <a:gd name="connsiteY146" fmla="*/ 3021 h 3962"/>
              <a:gd name="connsiteX147" fmla="*/ 12552 w 12653"/>
              <a:gd name="connsiteY147" fmla="*/ 3084 h 3962"/>
              <a:gd name="connsiteX148" fmla="*/ 12487 w 12653"/>
              <a:gd name="connsiteY148" fmla="*/ 3084 h 3962"/>
              <a:gd name="connsiteX149" fmla="*/ 12552 w 12653"/>
              <a:gd name="connsiteY149" fmla="*/ 3106 h 3962"/>
              <a:gd name="connsiteX150" fmla="*/ 12552 w 12653"/>
              <a:gd name="connsiteY150" fmla="*/ 3177 h 3962"/>
              <a:gd name="connsiteX151" fmla="*/ 12487 w 12653"/>
              <a:gd name="connsiteY151" fmla="*/ 3177 h 3962"/>
              <a:gd name="connsiteX152" fmla="*/ 12487 w 12653"/>
              <a:gd name="connsiteY152" fmla="*/ 3106 h 3962"/>
              <a:gd name="connsiteX153" fmla="*/ 12552 w 12653"/>
              <a:gd name="connsiteY153" fmla="*/ 3106 h 3962"/>
              <a:gd name="connsiteX154" fmla="*/ 12470 w 12653"/>
              <a:gd name="connsiteY154" fmla="*/ 3196 h 3962"/>
              <a:gd name="connsiteX155" fmla="*/ 12470 w 12653"/>
              <a:gd name="connsiteY155" fmla="*/ 3259 h 3962"/>
              <a:gd name="connsiteX156" fmla="*/ 12414 w 12653"/>
              <a:gd name="connsiteY156" fmla="*/ 3259 h 3962"/>
              <a:gd name="connsiteX157" fmla="*/ 12414 w 12653"/>
              <a:gd name="connsiteY157" fmla="*/ 3196 h 3962"/>
              <a:gd name="connsiteX158" fmla="*/ 12470 w 12653"/>
              <a:gd name="connsiteY158" fmla="*/ 3196 h 3962"/>
              <a:gd name="connsiteX159" fmla="*/ 12470 w 12653"/>
              <a:gd name="connsiteY159" fmla="*/ 3106 h 3962"/>
              <a:gd name="connsiteX160" fmla="*/ 12470 w 12653"/>
              <a:gd name="connsiteY160" fmla="*/ 3177 h 3962"/>
              <a:gd name="connsiteX161" fmla="*/ 12414 w 12653"/>
              <a:gd name="connsiteY161" fmla="*/ 3177 h 3962"/>
              <a:gd name="connsiteX162" fmla="*/ 12414 w 12653"/>
              <a:gd name="connsiteY162" fmla="*/ 3106 h 3962"/>
              <a:gd name="connsiteX163" fmla="*/ 12470 w 12653"/>
              <a:gd name="connsiteY163" fmla="*/ 3106 h 3962"/>
              <a:gd name="connsiteX164" fmla="*/ 12092 w 12653"/>
              <a:gd name="connsiteY164" fmla="*/ 3324 h 3962"/>
              <a:gd name="connsiteX165" fmla="*/ 12092 w 12653"/>
              <a:gd name="connsiteY165" fmla="*/ 3283 h 3962"/>
              <a:gd name="connsiteX166" fmla="*/ 12133 w 12653"/>
              <a:gd name="connsiteY166" fmla="*/ 3283 h 3962"/>
              <a:gd name="connsiteX167" fmla="*/ 12133 w 12653"/>
              <a:gd name="connsiteY167" fmla="*/ 3324 h 3962"/>
              <a:gd name="connsiteX168" fmla="*/ 12092 w 12653"/>
              <a:gd name="connsiteY168" fmla="*/ 3324 h 3962"/>
              <a:gd name="connsiteX169" fmla="*/ 240 w 12653"/>
              <a:gd name="connsiteY169" fmla="*/ 3196 h 3962"/>
              <a:gd name="connsiteX170" fmla="*/ 240 w 12653"/>
              <a:gd name="connsiteY170" fmla="*/ 3259 h 3962"/>
              <a:gd name="connsiteX171" fmla="*/ 184 w 12653"/>
              <a:gd name="connsiteY171" fmla="*/ 3259 h 3962"/>
              <a:gd name="connsiteX172" fmla="*/ 184 w 12653"/>
              <a:gd name="connsiteY172" fmla="*/ 3196 h 3962"/>
              <a:gd name="connsiteX173" fmla="*/ 240 w 12653"/>
              <a:gd name="connsiteY173" fmla="*/ 3196 h 3962"/>
              <a:gd name="connsiteX174" fmla="*/ 240 w 12653"/>
              <a:gd name="connsiteY174" fmla="*/ 3106 h 3962"/>
              <a:gd name="connsiteX175" fmla="*/ 240 w 12653"/>
              <a:gd name="connsiteY175" fmla="*/ 3177 h 3962"/>
              <a:gd name="connsiteX176" fmla="*/ 184 w 12653"/>
              <a:gd name="connsiteY176" fmla="*/ 3177 h 3962"/>
              <a:gd name="connsiteX177" fmla="*/ 184 w 12653"/>
              <a:gd name="connsiteY177" fmla="*/ 3106 h 3962"/>
              <a:gd name="connsiteX178" fmla="*/ 240 w 12653"/>
              <a:gd name="connsiteY178" fmla="*/ 3106 h 3962"/>
              <a:gd name="connsiteX179" fmla="*/ 102 w 12653"/>
              <a:gd name="connsiteY179" fmla="*/ 3084 h 3962"/>
              <a:gd name="connsiteX180" fmla="*/ 102 w 12653"/>
              <a:gd name="connsiteY180" fmla="*/ 3021 h 3962"/>
              <a:gd name="connsiteX181" fmla="*/ 166 w 12653"/>
              <a:gd name="connsiteY181" fmla="*/ 3021 h 3962"/>
              <a:gd name="connsiteX182" fmla="*/ 166 w 12653"/>
              <a:gd name="connsiteY182" fmla="*/ 3084 h 3962"/>
              <a:gd name="connsiteX183" fmla="*/ 102 w 12653"/>
              <a:gd name="connsiteY183" fmla="*/ 3084 h 3962"/>
              <a:gd name="connsiteX184" fmla="*/ 102 w 12653"/>
              <a:gd name="connsiteY184" fmla="*/ 3177 h 3962"/>
              <a:gd name="connsiteX185" fmla="*/ 102 w 12653"/>
              <a:gd name="connsiteY185" fmla="*/ 3106 h 3962"/>
              <a:gd name="connsiteX186" fmla="*/ 166 w 12653"/>
              <a:gd name="connsiteY186" fmla="*/ 3106 h 3962"/>
              <a:gd name="connsiteX187" fmla="*/ 166 w 12653"/>
              <a:gd name="connsiteY187" fmla="*/ 3177 h 3962"/>
              <a:gd name="connsiteX188" fmla="*/ 102 w 12653"/>
              <a:gd name="connsiteY188" fmla="*/ 3177 h 3962"/>
              <a:gd name="connsiteX189" fmla="*/ 102 w 12653"/>
              <a:gd name="connsiteY189" fmla="*/ 3259 h 3962"/>
              <a:gd name="connsiteX190" fmla="*/ 102 w 12653"/>
              <a:gd name="connsiteY190" fmla="*/ 3201 h 3962"/>
              <a:gd name="connsiteX191" fmla="*/ 162 w 12653"/>
              <a:gd name="connsiteY191" fmla="*/ 3201 h 3962"/>
              <a:gd name="connsiteX192" fmla="*/ 162 w 12653"/>
              <a:gd name="connsiteY192" fmla="*/ 3259 h 3962"/>
              <a:gd name="connsiteX193" fmla="*/ 102 w 12653"/>
              <a:gd name="connsiteY193" fmla="*/ 3259 h 3962"/>
              <a:gd name="connsiteX194" fmla="*/ 162 w 12653"/>
              <a:gd name="connsiteY194" fmla="*/ 3278 h 3962"/>
              <a:gd name="connsiteX195" fmla="*/ 162 w 12653"/>
              <a:gd name="connsiteY195" fmla="*/ 3339 h 3962"/>
              <a:gd name="connsiteX196" fmla="*/ 24 w 12653"/>
              <a:gd name="connsiteY196" fmla="*/ 3339 h 3962"/>
              <a:gd name="connsiteX197" fmla="*/ 24 w 12653"/>
              <a:gd name="connsiteY197" fmla="*/ 3201 h 3962"/>
              <a:gd name="connsiteX198" fmla="*/ 82 w 12653"/>
              <a:gd name="connsiteY198" fmla="*/ 3201 h 3962"/>
              <a:gd name="connsiteX199" fmla="*/ 82 w 12653"/>
              <a:gd name="connsiteY199" fmla="*/ 3278 h 3962"/>
              <a:gd name="connsiteX200" fmla="*/ 162 w 12653"/>
              <a:gd name="connsiteY200" fmla="*/ 3278 h 3962"/>
              <a:gd name="connsiteX201" fmla="*/ 80 w 12653"/>
              <a:gd name="connsiteY201" fmla="*/ 536 h 3962"/>
              <a:gd name="connsiteX202" fmla="*/ 80 w 12653"/>
              <a:gd name="connsiteY202" fmla="*/ 575 h 3962"/>
              <a:gd name="connsiteX203" fmla="*/ 39 w 12653"/>
              <a:gd name="connsiteY203" fmla="*/ 575 h 3962"/>
              <a:gd name="connsiteX204" fmla="*/ 39 w 12653"/>
              <a:gd name="connsiteY204" fmla="*/ 536 h 3962"/>
              <a:gd name="connsiteX205" fmla="*/ 80 w 12653"/>
              <a:gd name="connsiteY205" fmla="*/ 536 h 3962"/>
              <a:gd name="connsiteX206" fmla="*/ 162 w 12653"/>
              <a:gd name="connsiteY206" fmla="*/ 22 h 3962"/>
              <a:gd name="connsiteX207" fmla="*/ 162 w 12653"/>
              <a:gd name="connsiteY207" fmla="*/ 82 h 3962"/>
              <a:gd name="connsiteX208" fmla="*/ 82 w 12653"/>
              <a:gd name="connsiteY208" fmla="*/ 82 h 3962"/>
              <a:gd name="connsiteX209" fmla="*/ 82 w 12653"/>
              <a:gd name="connsiteY209" fmla="*/ 160 h 3962"/>
              <a:gd name="connsiteX210" fmla="*/ 24 w 12653"/>
              <a:gd name="connsiteY210" fmla="*/ 160 h 3962"/>
              <a:gd name="connsiteX211" fmla="*/ 24 w 12653"/>
              <a:gd name="connsiteY211" fmla="*/ 22 h 3962"/>
              <a:gd name="connsiteX212" fmla="*/ 162 w 12653"/>
              <a:gd name="connsiteY212" fmla="*/ 22 h 3962"/>
              <a:gd name="connsiteX213" fmla="*/ 162 w 12653"/>
              <a:gd name="connsiteY213" fmla="*/ 102 h 3962"/>
              <a:gd name="connsiteX214" fmla="*/ 162 w 12653"/>
              <a:gd name="connsiteY214" fmla="*/ 160 h 3962"/>
              <a:gd name="connsiteX215" fmla="*/ 102 w 12653"/>
              <a:gd name="connsiteY215" fmla="*/ 160 h 3962"/>
              <a:gd name="connsiteX216" fmla="*/ 102 w 12653"/>
              <a:gd name="connsiteY216" fmla="*/ 102 h 3962"/>
              <a:gd name="connsiteX217" fmla="*/ 162 w 12653"/>
              <a:gd name="connsiteY217" fmla="*/ 102 h 3962"/>
              <a:gd name="connsiteX218" fmla="*/ 166 w 12653"/>
              <a:gd name="connsiteY218" fmla="*/ 277 h 3962"/>
              <a:gd name="connsiteX219" fmla="*/ 166 w 12653"/>
              <a:gd name="connsiteY219" fmla="*/ 339 h 3962"/>
              <a:gd name="connsiteX220" fmla="*/ 102 w 12653"/>
              <a:gd name="connsiteY220" fmla="*/ 339 h 3962"/>
              <a:gd name="connsiteX221" fmla="*/ 102 w 12653"/>
              <a:gd name="connsiteY221" fmla="*/ 277 h 3962"/>
              <a:gd name="connsiteX222" fmla="*/ 166 w 12653"/>
              <a:gd name="connsiteY222" fmla="*/ 277 h 3962"/>
              <a:gd name="connsiteX223" fmla="*/ 102 w 12653"/>
              <a:gd name="connsiteY223" fmla="*/ 255 h 3962"/>
              <a:gd name="connsiteX224" fmla="*/ 102 w 12653"/>
              <a:gd name="connsiteY224" fmla="*/ 184 h 3962"/>
              <a:gd name="connsiteX225" fmla="*/ 166 w 12653"/>
              <a:gd name="connsiteY225" fmla="*/ 184 h 3962"/>
              <a:gd name="connsiteX226" fmla="*/ 166 w 12653"/>
              <a:gd name="connsiteY226" fmla="*/ 255 h 3962"/>
              <a:gd name="connsiteX227" fmla="*/ 102 w 12653"/>
              <a:gd name="connsiteY227" fmla="*/ 255 h 3962"/>
              <a:gd name="connsiteX228" fmla="*/ 184 w 12653"/>
              <a:gd name="connsiteY228" fmla="*/ 255 h 3962"/>
              <a:gd name="connsiteX229" fmla="*/ 184 w 12653"/>
              <a:gd name="connsiteY229" fmla="*/ 184 h 3962"/>
              <a:gd name="connsiteX230" fmla="*/ 240 w 12653"/>
              <a:gd name="connsiteY230" fmla="*/ 184 h 3962"/>
              <a:gd name="connsiteX231" fmla="*/ 240 w 12653"/>
              <a:gd name="connsiteY231" fmla="*/ 255 h 3962"/>
              <a:gd name="connsiteX232" fmla="*/ 184 w 12653"/>
              <a:gd name="connsiteY232" fmla="*/ 255 h 3962"/>
              <a:gd name="connsiteX233" fmla="*/ 184 w 12653"/>
              <a:gd name="connsiteY233" fmla="*/ 164 h 3962"/>
              <a:gd name="connsiteX234" fmla="*/ 184 w 12653"/>
              <a:gd name="connsiteY234" fmla="*/ 102 h 3962"/>
              <a:gd name="connsiteX235" fmla="*/ 240 w 12653"/>
              <a:gd name="connsiteY235" fmla="*/ 102 h 3962"/>
              <a:gd name="connsiteX236" fmla="*/ 240 w 12653"/>
              <a:gd name="connsiteY236" fmla="*/ 164 h 3962"/>
              <a:gd name="connsiteX237" fmla="*/ 184 w 12653"/>
              <a:gd name="connsiteY237" fmla="*/ 164 h 3962"/>
              <a:gd name="connsiteX238" fmla="*/ 561 w 12653"/>
              <a:gd name="connsiteY238" fmla="*/ 37 h 3962"/>
              <a:gd name="connsiteX239" fmla="*/ 561 w 12653"/>
              <a:gd name="connsiteY239" fmla="*/ 78 h 3962"/>
              <a:gd name="connsiteX240" fmla="*/ 520 w 12653"/>
              <a:gd name="connsiteY240" fmla="*/ 78 h 3962"/>
              <a:gd name="connsiteX241" fmla="*/ 520 w 12653"/>
              <a:gd name="connsiteY241" fmla="*/ 37 h 3962"/>
              <a:gd name="connsiteX242" fmla="*/ 561 w 12653"/>
              <a:gd name="connsiteY242" fmla="*/ 37 h 3962"/>
              <a:gd name="connsiteX243" fmla="*/ 12414 w 12653"/>
              <a:gd name="connsiteY243" fmla="*/ 164 h 3962"/>
              <a:gd name="connsiteX244" fmla="*/ 12414 w 12653"/>
              <a:gd name="connsiteY244" fmla="*/ 102 h 3962"/>
              <a:gd name="connsiteX245" fmla="*/ 12470 w 12653"/>
              <a:gd name="connsiteY245" fmla="*/ 102 h 3962"/>
              <a:gd name="connsiteX246" fmla="*/ 12470 w 12653"/>
              <a:gd name="connsiteY246" fmla="*/ 164 h 3962"/>
              <a:gd name="connsiteX247" fmla="*/ 12414 w 12653"/>
              <a:gd name="connsiteY247" fmla="*/ 164 h 3962"/>
              <a:gd name="connsiteX248" fmla="*/ 12414 w 12653"/>
              <a:gd name="connsiteY248" fmla="*/ 255 h 3962"/>
              <a:gd name="connsiteX249" fmla="*/ 12414 w 12653"/>
              <a:gd name="connsiteY249" fmla="*/ 184 h 3962"/>
              <a:gd name="connsiteX250" fmla="*/ 12470 w 12653"/>
              <a:gd name="connsiteY250" fmla="*/ 184 h 3962"/>
              <a:gd name="connsiteX251" fmla="*/ 12470 w 12653"/>
              <a:gd name="connsiteY251" fmla="*/ 255 h 3962"/>
              <a:gd name="connsiteX252" fmla="*/ 12414 w 12653"/>
              <a:gd name="connsiteY252" fmla="*/ 255 h 3962"/>
              <a:gd name="connsiteX253" fmla="*/ 12552 w 12653"/>
              <a:gd name="connsiteY253" fmla="*/ 596 h 3962"/>
              <a:gd name="connsiteX254" fmla="*/ 12552 w 12653"/>
              <a:gd name="connsiteY254" fmla="*/ 674 h 3962"/>
              <a:gd name="connsiteX255" fmla="*/ 12612 w 12653"/>
              <a:gd name="connsiteY255" fmla="*/ 674 h 3962"/>
              <a:gd name="connsiteX256" fmla="*/ 12612 w 12653"/>
              <a:gd name="connsiteY256" fmla="*/ 2687 h 3962"/>
              <a:gd name="connsiteX257" fmla="*/ 12552 w 12653"/>
              <a:gd name="connsiteY257" fmla="*/ 2687 h 3962"/>
              <a:gd name="connsiteX258" fmla="*/ 12552 w 12653"/>
              <a:gd name="connsiteY258" fmla="*/ 2765 h 3962"/>
              <a:gd name="connsiteX259" fmla="*/ 12500 w 12653"/>
              <a:gd name="connsiteY259" fmla="*/ 2765 h 3962"/>
              <a:gd name="connsiteX260" fmla="*/ 12500 w 12653"/>
              <a:gd name="connsiteY260" fmla="*/ 2916 h 3962"/>
              <a:gd name="connsiteX261" fmla="*/ 12628 w 12653"/>
              <a:gd name="connsiteY261" fmla="*/ 2916 h 3962"/>
              <a:gd name="connsiteX262" fmla="*/ 12628 w 12653"/>
              <a:gd name="connsiteY262" fmla="*/ 3084 h 3962"/>
              <a:gd name="connsiteX263" fmla="*/ 12571 w 12653"/>
              <a:gd name="connsiteY263" fmla="*/ 3084 h 3962"/>
              <a:gd name="connsiteX264" fmla="*/ 12571 w 12653"/>
              <a:gd name="connsiteY264" fmla="*/ 3002 h 3962"/>
              <a:gd name="connsiteX265" fmla="*/ 12470 w 12653"/>
              <a:gd name="connsiteY265" fmla="*/ 3002 h 3962"/>
              <a:gd name="connsiteX266" fmla="*/ 12470 w 12653"/>
              <a:gd name="connsiteY266" fmla="*/ 3084 h 3962"/>
              <a:gd name="connsiteX267" fmla="*/ 12392 w 12653"/>
              <a:gd name="connsiteY267" fmla="*/ 3084 h 3962"/>
              <a:gd name="connsiteX268" fmla="*/ 12392 w 12653"/>
              <a:gd name="connsiteY268" fmla="*/ 3177 h 3962"/>
              <a:gd name="connsiteX269" fmla="*/ 12300 w 12653"/>
              <a:gd name="connsiteY269" fmla="*/ 3177 h 3962"/>
              <a:gd name="connsiteX270" fmla="*/ 12300 w 12653"/>
              <a:gd name="connsiteY270" fmla="*/ 3278 h 3962"/>
              <a:gd name="connsiteX271" fmla="*/ 12392 w 12653"/>
              <a:gd name="connsiteY271" fmla="*/ 3278 h 3962"/>
              <a:gd name="connsiteX272" fmla="*/ 12392 w 12653"/>
              <a:gd name="connsiteY272" fmla="*/ 3337 h 3962"/>
              <a:gd name="connsiteX273" fmla="*/ 12224 w 12653"/>
              <a:gd name="connsiteY273" fmla="*/ 3337 h 3962"/>
              <a:gd name="connsiteX274" fmla="*/ 12224 w 12653"/>
              <a:gd name="connsiteY274" fmla="*/ 3209 h 3962"/>
              <a:gd name="connsiteX275" fmla="*/ 12071 w 12653"/>
              <a:gd name="connsiteY275" fmla="*/ 3209 h 3962"/>
              <a:gd name="connsiteX276" fmla="*/ 12071 w 12653"/>
              <a:gd name="connsiteY276" fmla="*/ 3261 h 3962"/>
              <a:gd name="connsiteX277" fmla="*/ 11995 w 12653"/>
              <a:gd name="connsiteY277" fmla="*/ 3261 h 3962"/>
              <a:gd name="connsiteX278" fmla="*/ 11995 w 12653"/>
              <a:gd name="connsiteY278" fmla="*/ 3322 h 3962"/>
              <a:gd name="connsiteX279" fmla="*/ 658 w 12653"/>
              <a:gd name="connsiteY279" fmla="*/ 3322 h 3962"/>
              <a:gd name="connsiteX280" fmla="*/ 658 w 12653"/>
              <a:gd name="connsiteY280" fmla="*/ 3261 h 3962"/>
              <a:gd name="connsiteX281" fmla="*/ 583 w 12653"/>
              <a:gd name="connsiteY281" fmla="*/ 3261 h 3962"/>
              <a:gd name="connsiteX282" fmla="*/ 583 w 12653"/>
              <a:gd name="connsiteY282" fmla="*/ 3209 h 3962"/>
              <a:gd name="connsiteX283" fmla="*/ 430 w 12653"/>
              <a:gd name="connsiteY283" fmla="*/ 3209 h 3962"/>
              <a:gd name="connsiteX284" fmla="*/ 430 w 12653"/>
              <a:gd name="connsiteY284" fmla="*/ 3337 h 3962"/>
              <a:gd name="connsiteX285" fmla="*/ 261 w 12653"/>
              <a:gd name="connsiteY285" fmla="*/ 3337 h 3962"/>
              <a:gd name="connsiteX286" fmla="*/ 261 w 12653"/>
              <a:gd name="connsiteY286" fmla="*/ 3278 h 3962"/>
              <a:gd name="connsiteX287" fmla="*/ 354 w 12653"/>
              <a:gd name="connsiteY287" fmla="*/ 3278 h 3962"/>
              <a:gd name="connsiteX288" fmla="*/ 354 w 12653"/>
              <a:gd name="connsiteY288" fmla="*/ 3177 h 3962"/>
              <a:gd name="connsiteX289" fmla="*/ 261 w 12653"/>
              <a:gd name="connsiteY289" fmla="*/ 3177 h 3962"/>
              <a:gd name="connsiteX290" fmla="*/ 261 w 12653"/>
              <a:gd name="connsiteY290" fmla="*/ 3084 h 3962"/>
              <a:gd name="connsiteX291" fmla="*/ 184 w 12653"/>
              <a:gd name="connsiteY291" fmla="*/ 3084 h 3962"/>
              <a:gd name="connsiteX292" fmla="*/ 184 w 12653"/>
              <a:gd name="connsiteY292" fmla="*/ 3002 h 3962"/>
              <a:gd name="connsiteX293" fmla="*/ 82 w 12653"/>
              <a:gd name="connsiteY293" fmla="*/ 3002 h 3962"/>
              <a:gd name="connsiteX294" fmla="*/ 82 w 12653"/>
              <a:gd name="connsiteY294" fmla="*/ 3084 h 3962"/>
              <a:gd name="connsiteX295" fmla="*/ 26 w 12653"/>
              <a:gd name="connsiteY295" fmla="*/ 3084 h 3962"/>
              <a:gd name="connsiteX296" fmla="*/ 26 w 12653"/>
              <a:gd name="connsiteY296" fmla="*/ 2916 h 3962"/>
              <a:gd name="connsiteX297" fmla="*/ 153 w 12653"/>
              <a:gd name="connsiteY297" fmla="*/ 2916 h 3962"/>
              <a:gd name="connsiteX298" fmla="*/ 153 w 12653"/>
              <a:gd name="connsiteY298" fmla="*/ 2765 h 3962"/>
              <a:gd name="connsiteX299" fmla="*/ 102 w 12653"/>
              <a:gd name="connsiteY299" fmla="*/ 2765 h 3962"/>
              <a:gd name="connsiteX300" fmla="*/ 102 w 12653"/>
              <a:gd name="connsiteY300" fmla="*/ 2687 h 3962"/>
              <a:gd name="connsiteX301" fmla="*/ 41 w 12653"/>
              <a:gd name="connsiteY301" fmla="*/ 2687 h 3962"/>
              <a:gd name="connsiteX302" fmla="*/ 41 w 12653"/>
              <a:gd name="connsiteY302" fmla="*/ 674 h 3962"/>
              <a:gd name="connsiteX303" fmla="*/ 102 w 12653"/>
              <a:gd name="connsiteY303" fmla="*/ 674 h 3962"/>
              <a:gd name="connsiteX304" fmla="*/ 102 w 12653"/>
              <a:gd name="connsiteY304" fmla="*/ 596 h 3962"/>
              <a:gd name="connsiteX305" fmla="*/ 153 w 12653"/>
              <a:gd name="connsiteY305" fmla="*/ 596 h 3962"/>
              <a:gd name="connsiteX306" fmla="*/ 153 w 12653"/>
              <a:gd name="connsiteY306" fmla="*/ 445 h 3962"/>
              <a:gd name="connsiteX307" fmla="*/ 26 w 12653"/>
              <a:gd name="connsiteY307" fmla="*/ 445 h 3962"/>
              <a:gd name="connsiteX308" fmla="*/ 26 w 12653"/>
              <a:gd name="connsiteY308" fmla="*/ 277 h 3962"/>
              <a:gd name="connsiteX309" fmla="*/ 82 w 12653"/>
              <a:gd name="connsiteY309" fmla="*/ 277 h 3962"/>
              <a:gd name="connsiteX310" fmla="*/ 82 w 12653"/>
              <a:gd name="connsiteY310" fmla="*/ 359 h 3962"/>
              <a:gd name="connsiteX311" fmla="*/ 184 w 12653"/>
              <a:gd name="connsiteY311" fmla="*/ 359 h 3962"/>
              <a:gd name="connsiteX312" fmla="*/ 184 w 12653"/>
              <a:gd name="connsiteY312" fmla="*/ 277 h 3962"/>
              <a:gd name="connsiteX313" fmla="*/ 261 w 12653"/>
              <a:gd name="connsiteY313" fmla="*/ 277 h 3962"/>
              <a:gd name="connsiteX314" fmla="*/ 261 w 12653"/>
              <a:gd name="connsiteY314" fmla="*/ 184 h 3962"/>
              <a:gd name="connsiteX315" fmla="*/ 354 w 12653"/>
              <a:gd name="connsiteY315" fmla="*/ 184 h 3962"/>
              <a:gd name="connsiteX316" fmla="*/ 354 w 12653"/>
              <a:gd name="connsiteY316" fmla="*/ 82 h 3962"/>
              <a:gd name="connsiteX317" fmla="*/ 261 w 12653"/>
              <a:gd name="connsiteY317" fmla="*/ 82 h 3962"/>
              <a:gd name="connsiteX318" fmla="*/ 261 w 12653"/>
              <a:gd name="connsiteY318" fmla="*/ 24 h 3962"/>
              <a:gd name="connsiteX319" fmla="*/ 430 w 12653"/>
              <a:gd name="connsiteY319" fmla="*/ 24 h 3962"/>
              <a:gd name="connsiteX320" fmla="*/ 430 w 12653"/>
              <a:gd name="connsiteY320" fmla="*/ 151 h 3962"/>
              <a:gd name="connsiteX321" fmla="*/ 583 w 12653"/>
              <a:gd name="connsiteY321" fmla="*/ 151 h 3962"/>
              <a:gd name="connsiteX322" fmla="*/ 583 w 12653"/>
              <a:gd name="connsiteY322" fmla="*/ 100 h 3962"/>
              <a:gd name="connsiteX323" fmla="*/ 658 w 12653"/>
              <a:gd name="connsiteY323" fmla="*/ 100 h 3962"/>
              <a:gd name="connsiteX324" fmla="*/ 658 w 12653"/>
              <a:gd name="connsiteY324" fmla="*/ 39 h 3962"/>
              <a:gd name="connsiteX325" fmla="*/ 11995 w 12653"/>
              <a:gd name="connsiteY325" fmla="*/ 39 h 3962"/>
              <a:gd name="connsiteX326" fmla="*/ 11995 w 12653"/>
              <a:gd name="connsiteY326" fmla="*/ 100 h 3962"/>
              <a:gd name="connsiteX327" fmla="*/ 12071 w 12653"/>
              <a:gd name="connsiteY327" fmla="*/ 100 h 3962"/>
              <a:gd name="connsiteX328" fmla="*/ 12071 w 12653"/>
              <a:gd name="connsiteY328" fmla="*/ 151 h 3962"/>
              <a:gd name="connsiteX329" fmla="*/ 12224 w 12653"/>
              <a:gd name="connsiteY329" fmla="*/ 151 h 3962"/>
              <a:gd name="connsiteX330" fmla="*/ 12224 w 12653"/>
              <a:gd name="connsiteY330" fmla="*/ 24 h 3962"/>
              <a:gd name="connsiteX331" fmla="*/ 12392 w 12653"/>
              <a:gd name="connsiteY331" fmla="*/ 24 h 3962"/>
              <a:gd name="connsiteX332" fmla="*/ 12392 w 12653"/>
              <a:gd name="connsiteY332" fmla="*/ 82 h 3962"/>
              <a:gd name="connsiteX333" fmla="*/ 12300 w 12653"/>
              <a:gd name="connsiteY333" fmla="*/ 82 h 3962"/>
              <a:gd name="connsiteX334" fmla="*/ 12300 w 12653"/>
              <a:gd name="connsiteY334" fmla="*/ 184 h 3962"/>
              <a:gd name="connsiteX335" fmla="*/ 12392 w 12653"/>
              <a:gd name="connsiteY335" fmla="*/ 184 h 3962"/>
              <a:gd name="connsiteX336" fmla="*/ 12392 w 12653"/>
              <a:gd name="connsiteY336" fmla="*/ 277 h 3962"/>
              <a:gd name="connsiteX337" fmla="*/ 12470 w 12653"/>
              <a:gd name="connsiteY337" fmla="*/ 277 h 3962"/>
              <a:gd name="connsiteX338" fmla="*/ 12470 w 12653"/>
              <a:gd name="connsiteY338" fmla="*/ 359 h 3962"/>
              <a:gd name="connsiteX339" fmla="*/ 12571 w 12653"/>
              <a:gd name="connsiteY339" fmla="*/ 359 h 3962"/>
              <a:gd name="connsiteX340" fmla="*/ 12571 w 12653"/>
              <a:gd name="connsiteY340" fmla="*/ 277 h 3962"/>
              <a:gd name="connsiteX341" fmla="*/ 12628 w 12653"/>
              <a:gd name="connsiteY341" fmla="*/ 277 h 3962"/>
              <a:gd name="connsiteX342" fmla="*/ 12628 w 12653"/>
              <a:gd name="connsiteY342" fmla="*/ 445 h 3962"/>
              <a:gd name="connsiteX343" fmla="*/ 12500 w 12653"/>
              <a:gd name="connsiteY343" fmla="*/ 445 h 3962"/>
              <a:gd name="connsiteX344" fmla="*/ 12500 w 12653"/>
              <a:gd name="connsiteY344" fmla="*/ 596 h 3962"/>
              <a:gd name="connsiteX345" fmla="*/ 12552 w 12653"/>
              <a:gd name="connsiteY345" fmla="*/ 596 h 3962"/>
              <a:gd name="connsiteX346" fmla="*/ 261 w 12653"/>
              <a:gd name="connsiteY346" fmla="*/ 3962 h 3962"/>
              <a:gd name="connsiteX347" fmla="*/ 261 w 12653"/>
              <a:gd name="connsiteY347" fmla="*/ 3899 h 3962"/>
              <a:gd name="connsiteX348" fmla="*/ 335 w 12653"/>
              <a:gd name="connsiteY348" fmla="*/ 3899 h 3962"/>
              <a:gd name="connsiteX349" fmla="*/ 335 w 12653"/>
              <a:gd name="connsiteY349" fmla="*/ 3962 h 3962"/>
              <a:gd name="connsiteX350" fmla="*/ 261 w 12653"/>
              <a:gd name="connsiteY350" fmla="*/ 3962 h 3962"/>
              <a:gd name="connsiteX351" fmla="*/ 261 w 12653"/>
              <a:gd name="connsiteY351" fmla="*/ 102 h 3962"/>
              <a:gd name="connsiteX352" fmla="*/ 335 w 12653"/>
              <a:gd name="connsiteY352" fmla="*/ 102 h 3962"/>
              <a:gd name="connsiteX353" fmla="*/ 335 w 12653"/>
              <a:gd name="connsiteY353" fmla="*/ 164 h 3962"/>
              <a:gd name="connsiteX354" fmla="*/ 261 w 12653"/>
              <a:gd name="connsiteY354" fmla="*/ 164 h 3962"/>
              <a:gd name="connsiteX355" fmla="*/ 261 w 12653"/>
              <a:gd name="connsiteY355" fmla="*/ 102 h 3962"/>
              <a:gd name="connsiteX356" fmla="*/ 12392 w 12653"/>
              <a:gd name="connsiteY356" fmla="*/ 102 h 3962"/>
              <a:gd name="connsiteX357" fmla="*/ 12392 w 12653"/>
              <a:gd name="connsiteY357" fmla="*/ 164 h 3962"/>
              <a:gd name="connsiteX358" fmla="*/ 12319 w 12653"/>
              <a:gd name="connsiteY358" fmla="*/ 164 h 3962"/>
              <a:gd name="connsiteX359" fmla="*/ 12319 w 12653"/>
              <a:gd name="connsiteY359" fmla="*/ 102 h 3962"/>
              <a:gd name="connsiteX360" fmla="*/ 12392 w 12653"/>
              <a:gd name="connsiteY360" fmla="*/ 102 h 3962"/>
              <a:gd name="connsiteX361" fmla="*/ 12392 w 12653"/>
              <a:gd name="connsiteY361" fmla="*/ 3899 h 3962"/>
              <a:gd name="connsiteX362" fmla="*/ 12392 w 12653"/>
              <a:gd name="connsiteY362" fmla="*/ 3962 h 3962"/>
              <a:gd name="connsiteX363" fmla="*/ 12319 w 12653"/>
              <a:gd name="connsiteY363" fmla="*/ 3962 h 3962"/>
              <a:gd name="connsiteX364" fmla="*/ 12319 w 12653"/>
              <a:gd name="connsiteY364" fmla="*/ 3899 h 3962"/>
              <a:gd name="connsiteX365" fmla="*/ 12392 w 12653"/>
              <a:gd name="connsiteY365" fmla="*/ 3899 h 3962"/>
              <a:gd name="connsiteX366" fmla="*/ 12552 w 12653"/>
              <a:gd name="connsiteY366" fmla="*/ 277 h 3962"/>
              <a:gd name="connsiteX367" fmla="*/ 12552 w 12653"/>
              <a:gd name="connsiteY367" fmla="*/ 339 h 3962"/>
              <a:gd name="connsiteX368" fmla="*/ 12487 w 12653"/>
              <a:gd name="connsiteY368" fmla="*/ 339 h 3962"/>
              <a:gd name="connsiteX369" fmla="*/ 12487 w 12653"/>
              <a:gd name="connsiteY369" fmla="*/ 277 h 3962"/>
              <a:gd name="connsiteX370" fmla="*/ 12552 w 12653"/>
              <a:gd name="connsiteY370" fmla="*/ 277 h 3962"/>
              <a:gd name="connsiteX371" fmla="*/ 12552 w 12653"/>
              <a:gd name="connsiteY371" fmla="*/ 184 h 3962"/>
              <a:gd name="connsiteX372" fmla="*/ 12552 w 12653"/>
              <a:gd name="connsiteY372" fmla="*/ 255 h 3962"/>
              <a:gd name="connsiteX373" fmla="*/ 12487 w 12653"/>
              <a:gd name="connsiteY373" fmla="*/ 255 h 3962"/>
              <a:gd name="connsiteX374" fmla="*/ 12487 w 12653"/>
              <a:gd name="connsiteY374" fmla="*/ 184 h 3962"/>
              <a:gd name="connsiteX375" fmla="*/ 12552 w 12653"/>
              <a:gd name="connsiteY375" fmla="*/ 184 h 3962"/>
              <a:gd name="connsiteX376" fmla="*/ 12552 w 12653"/>
              <a:gd name="connsiteY376" fmla="*/ 102 h 3962"/>
              <a:gd name="connsiteX377" fmla="*/ 12552 w 12653"/>
              <a:gd name="connsiteY377" fmla="*/ 160 h 3962"/>
              <a:gd name="connsiteX378" fmla="*/ 12492 w 12653"/>
              <a:gd name="connsiteY378" fmla="*/ 160 h 3962"/>
              <a:gd name="connsiteX379" fmla="*/ 12492 w 12653"/>
              <a:gd name="connsiteY379" fmla="*/ 102 h 3962"/>
              <a:gd name="connsiteX380" fmla="*/ 12552 w 12653"/>
              <a:gd name="connsiteY380" fmla="*/ 102 h 3962"/>
              <a:gd name="connsiteX381" fmla="*/ 12492 w 12653"/>
              <a:gd name="connsiteY381" fmla="*/ 82 h 3962"/>
              <a:gd name="connsiteX382" fmla="*/ 12492 w 12653"/>
              <a:gd name="connsiteY382" fmla="*/ 22 h 3962"/>
              <a:gd name="connsiteX383" fmla="*/ 12630 w 12653"/>
              <a:gd name="connsiteY383" fmla="*/ 22 h 3962"/>
              <a:gd name="connsiteX384" fmla="*/ 12630 w 12653"/>
              <a:gd name="connsiteY384" fmla="*/ 160 h 3962"/>
              <a:gd name="connsiteX385" fmla="*/ 12571 w 12653"/>
              <a:gd name="connsiteY385" fmla="*/ 160 h 3962"/>
              <a:gd name="connsiteX386" fmla="*/ 12571 w 12653"/>
              <a:gd name="connsiteY386" fmla="*/ 82 h 3962"/>
              <a:gd name="connsiteX387" fmla="*/ 12492 w 12653"/>
              <a:gd name="connsiteY387" fmla="*/ 82 h 3962"/>
              <a:gd name="connsiteX388" fmla="*/ 80 w 12653"/>
              <a:gd name="connsiteY388" fmla="*/ 3489 h 3962"/>
              <a:gd name="connsiteX389" fmla="*/ 80 w 12653"/>
              <a:gd name="connsiteY389" fmla="*/ 3528 h 3962"/>
              <a:gd name="connsiteX390" fmla="*/ 39 w 12653"/>
              <a:gd name="connsiteY390" fmla="*/ 3528 h 3962"/>
              <a:gd name="connsiteX391" fmla="*/ 39 w 12653"/>
              <a:gd name="connsiteY391" fmla="*/ 3489 h 3962"/>
              <a:gd name="connsiteX392" fmla="*/ 80 w 12653"/>
              <a:gd name="connsiteY392" fmla="*/ 3489 h 3962"/>
              <a:gd name="connsiteX393" fmla="*/ 12574 w 12653"/>
              <a:gd name="connsiteY393" fmla="*/ 575 h 3962"/>
              <a:gd name="connsiteX394" fmla="*/ 12574 w 12653"/>
              <a:gd name="connsiteY394" fmla="*/ 536 h 3962"/>
              <a:gd name="connsiteX395" fmla="*/ 12615 w 12653"/>
              <a:gd name="connsiteY395" fmla="*/ 536 h 3962"/>
              <a:gd name="connsiteX396" fmla="*/ 12615 w 12653"/>
              <a:gd name="connsiteY396" fmla="*/ 575 h 3962"/>
              <a:gd name="connsiteX397" fmla="*/ 12574 w 12653"/>
              <a:gd name="connsiteY397" fmla="*/ 575 h 3962"/>
              <a:gd name="connsiteX0" fmla="*/ 12653 w 12653"/>
              <a:gd name="connsiteY0" fmla="*/ 182 h 3962"/>
              <a:gd name="connsiteX1" fmla="*/ 12653 w 12653"/>
              <a:gd name="connsiteY1" fmla="*/ 0 h 3962"/>
              <a:gd name="connsiteX2" fmla="*/ 12470 w 12653"/>
              <a:gd name="connsiteY2" fmla="*/ 0 h 3962"/>
              <a:gd name="connsiteX3" fmla="*/ 12470 w 12653"/>
              <a:gd name="connsiteY3" fmla="*/ 82 h 3962"/>
              <a:gd name="connsiteX4" fmla="*/ 12414 w 12653"/>
              <a:gd name="connsiteY4" fmla="*/ 82 h 3962"/>
              <a:gd name="connsiteX5" fmla="*/ 12414 w 12653"/>
              <a:gd name="connsiteY5" fmla="*/ 0 h 3962"/>
              <a:gd name="connsiteX6" fmla="*/ 12202 w 12653"/>
              <a:gd name="connsiteY6" fmla="*/ 0 h 3962"/>
              <a:gd name="connsiteX7" fmla="*/ 12202 w 12653"/>
              <a:gd name="connsiteY7" fmla="*/ 130 h 3962"/>
              <a:gd name="connsiteX8" fmla="*/ 12092 w 12653"/>
              <a:gd name="connsiteY8" fmla="*/ 130 h 3962"/>
              <a:gd name="connsiteX9" fmla="*/ 12092 w 12653"/>
              <a:gd name="connsiteY9" fmla="*/ 100 h 3962"/>
              <a:gd name="connsiteX10" fmla="*/ 12155 w 12653"/>
              <a:gd name="connsiteY10" fmla="*/ 100 h 3962"/>
              <a:gd name="connsiteX11" fmla="*/ 12155 w 12653"/>
              <a:gd name="connsiteY11" fmla="*/ 15 h 3962"/>
              <a:gd name="connsiteX12" fmla="*/ 12071 w 12653"/>
              <a:gd name="connsiteY12" fmla="*/ 15 h 3962"/>
              <a:gd name="connsiteX13" fmla="*/ 12071 w 12653"/>
              <a:gd name="connsiteY13" fmla="*/ 78 h 3962"/>
              <a:gd name="connsiteX14" fmla="*/ 12017 w 12653"/>
              <a:gd name="connsiteY14" fmla="*/ 78 h 3962"/>
              <a:gd name="connsiteX15" fmla="*/ 12017 w 12653"/>
              <a:gd name="connsiteY15" fmla="*/ 18 h 3962"/>
              <a:gd name="connsiteX16" fmla="*/ 637 w 12653"/>
              <a:gd name="connsiteY16" fmla="*/ 18 h 3962"/>
              <a:gd name="connsiteX17" fmla="*/ 637 w 12653"/>
              <a:gd name="connsiteY17" fmla="*/ 78 h 3962"/>
              <a:gd name="connsiteX18" fmla="*/ 583 w 12653"/>
              <a:gd name="connsiteY18" fmla="*/ 78 h 3962"/>
              <a:gd name="connsiteX19" fmla="*/ 583 w 12653"/>
              <a:gd name="connsiteY19" fmla="*/ 15 h 3962"/>
              <a:gd name="connsiteX20" fmla="*/ 499 w 12653"/>
              <a:gd name="connsiteY20" fmla="*/ 15 h 3962"/>
              <a:gd name="connsiteX21" fmla="*/ 499 w 12653"/>
              <a:gd name="connsiteY21" fmla="*/ 100 h 3962"/>
              <a:gd name="connsiteX22" fmla="*/ 561 w 12653"/>
              <a:gd name="connsiteY22" fmla="*/ 100 h 3962"/>
              <a:gd name="connsiteX23" fmla="*/ 561 w 12653"/>
              <a:gd name="connsiteY23" fmla="*/ 130 h 3962"/>
              <a:gd name="connsiteX24" fmla="*/ 451 w 12653"/>
              <a:gd name="connsiteY24" fmla="*/ 130 h 3962"/>
              <a:gd name="connsiteX25" fmla="*/ 451 w 12653"/>
              <a:gd name="connsiteY25" fmla="*/ 0 h 3962"/>
              <a:gd name="connsiteX26" fmla="*/ 240 w 12653"/>
              <a:gd name="connsiteY26" fmla="*/ 0 h 3962"/>
              <a:gd name="connsiteX27" fmla="*/ 240 w 12653"/>
              <a:gd name="connsiteY27" fmla="*/ 82 h 3962"/>
              <a:gd name="connsiteX28" fmla="*/ 184 w 12653"/>
              <a:gd name="connsiteY28" fmla="*/ 82 h 3962"/>
              <a:gd name="connsiteX29" fmla="*/ 184 w 12653"/>
              <a:gd name="connsiteY29" fmla="*/ 0 h 3962"/>
              <a:gd name="connsiteX30" fmla="*/ 0 w 12653"/>
              <a:gd name="connsiteY30" fmla="*/ 0 h 3962"/>
              <a:gd name="connsiteX31" fmla="*/ 0 w 12653"/>
              <a:gd name="connsiteY31" fmla="*/ 182 h 3962"/>
              <a:gd name="connsiteX32" fmla="*/ 82 w 12653"/>
              <a:gd name="connsiteY32" fmla="*/ 182 h 3962"/>
              <a:gd name="connsiteX33" fmla="*/ 82 w 12653"/>
              <a:gd name="connsiteY33" fmla="*/ 255 h 3962"/>
              <a:gd name="connsiteX34" fmla="*/ 2 w 12653"/>
              <a:gd name="connsiteY34" fmla="*/ 255 h 3962"/>
              <a:gd name="connsiteX35" fmla="*/ 2 w 12653"/>
              <a:gd name="connsiteY35" fmla="*/ 467 h 3962"/>
              <a:gd name="connsiteX36" fmla="*/ 132 w 12653"/>
              <a:gd name="connsiteY36" fmla="*/ 467 h 3962"/>
              <a:gd name="connsiteX37" fmla="*/ 132 w 12653"/>
              <a:gd name="connsiteY37" fmla="*/ 575 h 3962"/>
              <a:gd name="connsiteX38" fmla="*/ 102 w 12653"/>
              <a:gd name="connsiteY38" fmla="*/ 575 h 3962"/>
              <a:gd name="connsiteX39" fmla="*/ 102 w 12653"/>
              <a:gd name="connsiteY39" fmla="*/ 514 h 3962"/>
              <a:gd name="connsiteX40" fmla="*/ 17 w 12653"/>
              <a:gd name="connsiteY40" fmla="*/ 514 h 3962"/>
              <a:gd name="connsiteX41" fmla="*/ 17 w 12653"/>
              <a:gd name="connsiteY41" fmla="*/ 596 h 3962"/>
              <a:gd name="connsiteX42" fmla="*/ 80 w 12653"/>
              <a:gd name="connsiteY42" fmla="*/ 596 h 3962"/>
              <a:gd name="connsiteX43" fmla="*/ 80 w 12653"/>
              <a:gd name="connsiteY43" fmla="*/ 652 h 3962"/>
              <a:gd name="connsiteX44" fmla="*/ 20 w 12653"/>
              <a:gd name="connsiteY44" fmla="*/ 652 h 3962"/>
              <a:gd name="connsiteX45" fmla="*/ 20 w 12653"/>
              <a:gd name="connsiteY45" fmla="*/ 2708 h 3962"/>
              <a:gd name="connsiteX46" fmla="*/ 80 w 12653"/>
              <a:gd name="connsiteY46" fmla="*/ 2708 h 3962"/>
              <a:gd name="connsiteX47" fmla="*/ 80 w 12653"/>
              <a:gd name="connsiteY47" fmla="*/ 2765 h 3962"/>
              <a:gd name="connsiteX48" fmla="*/ 17 w 12653"/>
              <a:gd name="connsiteY48" fmla="*/ 2765 h 3962"/>
              <a:gd name="connsiteX49" fmla="*/ 17 w 12653"/>
              <a:gd name="connsiteY49" fmla="*/ 2847 h 3962"/>
              <a:gd name="connsiteX50" fmla="*/ 102 w 12653"/>
              <a:gd name="connsiteY50" fmla="*/ 2847 h 3962"/>
              <a:gd name="connsiteX51" fmla="*/ 102 w 12653"/>
              <a:gd name="connsiteY51" fmla="*/ 2786 h 3962"/>
              <a:gd name="connsiteX52" fmla="*/ 132 w 12653"/>
              <a:gd name="connsiteY52" fmla="*/ 2786 h 3962"/>
              <a:gd name="connsiteX53" fmla="*/ 132 w 12653"/>
              <a:gd name="connsiteY53" fmla="*/ 2894 h 3962"/>
              <a:gd name="connsiteX54" fmla="*/ 2 w 12653"/>
              <a:gd name="connsiteY54" fmla="*/ 2894 h 3962"/>
              <a:gd name="connsiteX55" fmla="*/ 2 w 12653"/>
              <a:gd name="connsiteY55" fmla="*/ 3106 h 3962"/>
              <a:gd name="connsiteX56" fmla="*/ 82 w 12653"/>
              <a:gd name="connsiteY56" fmla="*/ 3106 h 3962"/>
              <a:gd name="connsiteX57" fmla="*/ 82 w 12653"/>
              <a:gd name="connsiteY57" fmla="*/ 3179 h 3962"/>
              <a:gd name="connsiteX58" fmla="*/ 0 w 12653"/>
              <a:gd name="connsiteY58" fmla="*/ 3179 h 3962"/>
              <a:gd name="connsiteX59" fmla="*/ 0 w 12653"/>
              <a:gd name="connsiteY59" fmla="*/ 3360 h 3962"/>
              <a:gd name="connsiteX60" fmla="*/ 184 w 12653"/>
              <a:gd name="connsiteY60" fmla="*/ 3360 h 3962"/>
              <a:gd name="connsiteX61" fmla="*/ 184 w 12653"/>
              <a:gd name="connsiteY61" fmla="*/ 3278 h 3962"/>
              <a:gd name="connsiteX62" fmla="*/ 240 w 12653"/>
              <a:gd name="connsiteY62" fmla="*/ 3278 h 3962"/>
              <a:gd name="connsiteX63" fmla="*/ 240 w 12653"/>
              <a:gd name="connsiteY63" fmla="*/ 3360 h 3962"/>
              <a:gd name="connsiteX64" fmla="*/ 451 w 12653"/>
              <a:gd name="connsiteY64" fmla="*/ 3360 h 3962"/>
              <a:gd name="connsiteX65" fmla="*/ 451 w 12653"/>
              <a:gd name="connsiteY65" fmla="*/ 3231 h 3962"/>
              <a:gd name="connsiteX66" fmla="*/ 561 w 12653"/>
              <a:gd name="connsiteY66" fmla="*/ 3231 h 3962"/>
              <a:gd name="connsiteX67" fmla="*/ 561 w 12653"/>
              <a:gd name="connsiteY67" fmla="*/ 3261 h 3962"/>
              <a:gd name="connsiteX68" fmla="*/ 499 w 12653"/>
              <a:gd name="connsiteY68" fmla="*/ 3261 h 3962"/>
              <a:gd name="connsiteX69" fmla="*/ 499 w 12653"/>
              <a:gd name="connsiteY69" fmla="*/ 3345 h 3962"/>
              <a:gd name="connsiteX70" fmla="*/ 583 w 12653"/>
              <a:gd name="connsiteY70" fmla="*/ 3345 h 3962"/>
              <a:gd name="connsiteX71" fmla="*/ 583 w 12653"/>
              <a:gd name="connsiteY71" fmla="*/ 3283 h 3962"/>
              <a:gd name="connsiteX72" fmla="*/ 637 w 12653"/>
              <a:gd name="connsiteY72" fmla="*/ 3283 h 3962"/>
              <a:gd name="connsiteX73" fmla="*/ 637 w 12653"/>
              <a:gd name="connsiteY73" fmla="*/ 3343 h 3962"/>
              <a:gd name="connsiteX74" fmla="*/ 12017 w 12653"/>
              <a:gd name="connsiteY74" fmla="*/ 3343 h 3962"/>
              <a:gd name="connsiteX75" fmla="*/ 12017 w 12653"/>
              <a:gd name="connsiteY75" fmla="*/ 3283 h 3962"/>
              <a:gd name="connsiteX76" fmla="*/ 12071 w 12653"/>
              <a:gd name="connsiteY76" fmla="*/ 3283 h 3962"/>
              <a:gd name="connsiteX77" fmla="*/ 12071 w 12653"/>
              <a:gd name="connsiteY77" fmla="*/ 3345 h 3962"/>
              <a:gd name="connsiteX78" fmla="*/ 12155 w 12653"/>
              <a:gd name="connsiteY78" fmla="*/ 3345 h 3962"/>
              <a:gd name="connsiteX79" fmla="*/ 12155 w 12653"/>
              <a:gd name="connsiteY79" fmla="*/ 3261 h 3962"/>
              <a:gd name="connsiteX80" fmla="*/ 12092 w 12653"/>
              <a:gd name="connsiteY80" fmla="*/ 3261 h 3962"/>
              <a:gd name="connsiteX81" fmla="*/ 12092 w 12653"/>
              <a:gd name="connsiteY81" fmla="*/ 3231 h 3962"/>
              <a:gd name="connsiteX82" fmla="*/ 12202 w 12653"/>
              <a:gd name="connsiteY82" fmla="*/ 3231 h 3962"/>
              <a:gd name="connsiteX83" fmla="*/ 12202 w 12653"/>
              <a:gd name="connsiteY83" fmla="*/ 3360 h 3962"/>
              <a:gd name="connsiteX84" fmla="*/ 12414 w 12653"/>
              <a:gd name="connsiteY84" fmla="*/ 3360 h 3962"/>
              <a:gd name="connsiteX85" fmla="*/ 12414 w 12653"/>
              <a:gd name="connsiteY85" fmla="*/ 3278 h 3962"/>
              <a:gd name="connsiteX86" fmla="*/ 12470 w 12653"/>
              <a:gd name="connsiteY86" fmla="*/ 3278 h 3962"/>
              <a:gd name="connsiteX87" fmla="*/ 12470 w 12653"/>
              <a:gd name="connsiteY87" fmla="*/ 3360 h 3962"/>
              <a:gd name="connsiteX88" fmla="*/ 12653 w 12653"/>
              <a:gd name="connsiteY88" fmla="*/ 3360 h 3962"/>
              <a:gd name="connsiteX89" fmla="*/ 12653 w 12653"/>
              <a:gd name="connsiteY89" fmla="*/ 3179 h 3962"/>
              <a:gd name="connsiteX90" fmla="*/ 12571 w 12653"/>
              <a:gd name="connsiteY90" fmla="*/ 3179 h 3962"/>
              <a:gd name="connsiteX91" fmla="*/ 12571 w 12653"/>
              <a:gd name="connsiteY91" fmla="*/ 3106 h 3962"/>
              <a:gd name="connsiteX92" fmla="*/ 12651 w 12653"/>
              <a:gd name="connsiteY92" fmla="*/ 3106 h 3962"/>
              <a:gd name="connsiteX93" fmla="*/ 12651 w 12653"/>
              <a:gd name="connsiteY93" fmla="*/ 2894 h 3962"/>
              <a:gd name="connsiteX94" fmla="*/ 12522 w 12653"/>
              <a:gd name="connsiteY94" fmla="*/ 2894 h 3962"/>
              <a:gd name="connsiteX95" fmla="*/ 12522 w 12653"/>
              <a:gd name="connsiteY95" fmla="*/ 2786 h 3962"/>
              <a:gd name="connsiteX96" fmla="*/ 12552 w 12653"/>
              <a:gd name="connsiteY96" fmla="*/ 2786 h 3962"/>
              <a:gd name="connsiteX97" fmla="*/ 12552 w 12653"/>
              <a:gd name="connsiteY97" fmla="*/ 2847 h 3962"/>
              <a:gd name="connsiteX98" fmla="*/ 12636 w 12653"/>
              <a:gd name="connsiteY98" fmla="*/ 2847 h 3962"/>
              <a:gd name="connsiteX99" fmla="*/ 12636 w 12653"/>
              <a:gd name="connsiteY99" fmla="*/ 2765 h 3962"/>
              <a:gd name="connsiteX100" fmla="*/ 12574 w 12653"/>
              <a:gd name="connsiteY100" fmla="*/ 2765 h 3962"/>
              <a:gd name="connsiteX101" fmla="*/ 12574 w 12653"/>
              <a:gd name="connsiteY101" fmla="*/ 2708 h 3962"/>
              <a:gd name="connsiteX102" fmla="*/ 12634 w 12653"/>
              <a:gd name="connsiteY102" fmla="*/ 2708 h 3962"/>
              <a:gd name="connsiteX103" fmla="*/ 12634 w 12653"/>
              <a:gd name="connsiteY103" fmla="*/ 652 h 3962"/>
              <a:gd name="connsiteX104" fmla="*/ 12574 w 12653"/>
              <a:gd name="connsiteY104" fmla="*/ 652 h 3962"/>
              <a:gd name="connsiteX105" fmla="*/ 12574 w 12653"/>
              <a:gd name="connsiteY105" fmla="*/ 596 h 3962"/>
              <a:gd name="connsiteX106" fmla="*/ 12636 w 12653"/>
              <a:gd name="connsiteY106" fmla="*/ 596 h 3962"/>
              <a:gd name="connsiteX107" fmla="*/ 12636 w 12653"/>
              <a:gd name="connsiteY107" fmla="*/ 514 h 3962"/>
              <a:gd name="connsiteX108" fmla="*/ 12552 w 12653"/>
              <a:gd name="connsiteY108" fmla="*/ 514 h 3962"/>
              <a:gd name="connsiteX109" fmla="*/ 12552 w 12653"/>
              <a:gd name="connsiteY109" fmla="*/ 575 h 3962"/>
              <a:gd name="connsiteX110" fmla="*/ 12522 w 12653"/>
              <a:gd name="connsiteY110" fmla="*/ 575 h 3962"/>
              <a:gd name="connsiteX111" fmla="*/ 12522 w 12653"/>
              <a:gd name="connsiteY111" fmla="*/ 467 h 3962"/>
              <a:gd name="connsiteX112" fmla="*/ 12651 w 12653"/>
              <a:gd name="connsiteY112" fmla="*/ 467 h 3962"/>
              <a:gd name="connsiteX113" fmla="*/ 12651 w 12653"/>
              <a:gd name="connsiteY113" fmla="*/ 255 h 3962"/>
              <a:gd name="connsiteX114" fmla="*/ 12571 w 12653"/>
              <a:gd name="connsiteY114" fmla="*/ 255 h 3962"/>
              <a:gd name="connsiteX115" fmla="*/ 12571 w 12653"/>
              <a:gd name="connsiteY115" fmla="*/ 182 h 3962"/>
              <a:gd name="connsiteX116" fmla="*/ 12653 w 12653"/>
              <a:gd name="connsiteY116" fmla="*/ 182 h 3962"/>
              <a:gd name="connsiteX117" fmla="*/ 561 w 12653"/>
              <a:gd name="connsiteY117" fmla="*/ 3283 h 3962"/>
              <a:gd name="connsiteX118" fmla="*/ 561 w 12653"/>
              <a:gd name="connsiteY118" fmla="*/ 3324 h 3962"/>
              <a:gd name="connsiteX119" fmla="*/ 520 w 12653"/>
              <a:gd name="connsiteY119" fmla="*/ 3324 h 3962"/>
              <a:gd name="connsiteX120" fmla="*/ 520 w 12653"/>
              <a:gd name="connsiteY120" fmla="*/ 3283 h 3962"/>
              <a:gd name="connsiteX121" fmla="*/ 561 w 12653"/>
              <a:gd name="connsiteY121" fmla="*/ 3283 h 3962"/>
              <a:gd name="connsiteX122" fmla="*/ 12092 w 12653"/>
              <a:gd name="connsiteY122" fmla="*/ 78 h 3962"/>
              <a:gd name="connsiteX123" fmla="*/ 12092 w 12653"/>
              <a:gd name="connsiteY123" fmla="*/ 37 h 3962"/>
              <a:gd name="connsiteX124" fmla="*/ 12133 w 12653"/>
              <a:gd name="connsiteY124" fmla="*/ 37 h 3962"/>
              <a:gd name="connsiteX125" fmla="*/ 12133 w 12653"/>
              <a:gd name="connsiteY125" fmla="*/ 78 h 3962"/>
              <a:gd name="connsiteX126" fmla="*/ 12092 w 12653"/>
              <a:gd name="connsiteY126" fmla="*/ 78 h 3962"/>
              <a:gd name="connsiteX127" fmla="*/ 12574 w 12653"/>
              <a:gd name="connsiteY127" fmla="*/ 2825 h 3962"/>
              <a:gd name="connsiteX128" fmla="*/ 12574 w 12653"/>
              <a:gd name="connsiteY128" fmla="*/ 2786 h 3962"/>
              <a:gd name="connsiteX129" fmla="*/ 12615 w 12653"/>
              <a:gd name="connsiteY129" fmla="*/ 2786 h 3962"/>
              <a:gd name="connsiteX130" fmla="*/ 12615 w 12653"/>
              <a:gd name="connsiteY130" fmla="*/ 2825 h 3962"/>
              <a:gd name="connsiteX131" fmla="*/ 12574 w 12653"/>
              <a:gd name="connsiteY131" fmla="*/ 2825 h 3962"/>
              <a:gd name="connsiteX132" fmla="*/ 12492 w 12653"/>
              <a:gd name="connsiteY132" fmla="*/ 3339 h 3962"/>
              <a:gd name="connsiteX133" fmla="*/ 12492 w 12653"/>
              <a:gd name="connsiteY133" fmla="*/ 3278 h 3962"/>
              <a:gd name="connsiteX134" fmla="*/ 12571 w 12653"/>
              <a:gd name="connsiteY134" fmla="*/ 3278 h 3962"/>
              <a:gd name="connsiteX135" fmla="*/ 12571 w 12653"/>
              <a:gd name="connsiteY135" fmla="*/ 3201 h 3962"/>
              <a:gd name="connsiteX136" fmla="*/ 12630 w 12653"/>
              <a:gd name="connsiteY136" fmla="*/ 3201 h 3962"/>
              <a:gd name="connsiteX137" fmla="*/ 12630 w 12653"/>
              <a:gd name="connsiteY137" fmla="*/ 3339 h 3962"/>
              <a:gd name="connsiteX138" fmla="*/ 12492 w 12653"/>
              <a:gd name="connsiteY138" fmla="*/ 3339 h 3962"/>
              <a:gd name="connsiteX139" fmla="*/ 12492 w 12653"/>
              <a:gd name="connsiteY139" fmla="*/ 3259 h 3962"/>
              <a:gd name="connsiteX140" fmla="*/ 12492 w 12653"/>
              <a:gd name="connsiteY140" fmla="*/ 3201 h 3962"/>
              <a:gd name="connsiteX141" fmla="*/ 12552 w 12653"/>
              <a:gd name="connsiteY141" fmla="*/ 3201 h 3962"/>
              <a:gd name="connsiteX142" fmla="*/ 12552 w 12653"/>
              <a:gd name="connsiteY142" fmla="*/ 3259 h 3962"/>
              <a:gd name="connsiteX143" fmla="*/ 12492 w 12653"/>
              <a:gd name="connsiteY143" fmla="*/ 3259 h 3962"/>
              <a:gd name="connsiteX144" fmla="*/ 12487 w 12653"/>
              <a:gd name="connsiteY144" fmla="*/ 3084 h 3962"/>
              <a:gd name="connsiteX145" fmla="*/ 12487 w 12653"/>
              <a:gd name="connsiteY145" fmla="*/ 3021 h 3962"/>
              <a:gd name="connsiteX146" fmla="*/ 12552 w 12653"/>
              <a:gd name="connsiteY146" fmla="*/ 3021 h 3962"/>
              <a:gd name="connsiteX147" fmla="*/ 12552 w 12653"/>
              <a:gd name="connsiteY147" fmla="*/ 3084 h 3962"/>
              <a:gd name="connsiteX148" fmla="*/ 12487 w 12653"/>
              <a:gd name="connsiteY148" fmla="*/ 3084 h 3962"/>
              <a:gd name="connsiteX149" fmla="*/ 12552 w 12653"/>
              <a:gd name="connsiteY149" fmla="*/ 3106 h 3962"/>
              <a:gd name="connsiteX150" fmla="*/ 12552 w 12653"/>
              <a:gd name="connsiteY150" fmla="*/ 3177 h 3962"/>
              <a:gd name="connsiteX151" fmla="*/ 12487 w 12653"/>
              <a:gd name="connsiteY151" fmla="*/ 3177 h 3962"/>
              <a:gd name="connsiteX152" fmla="*/ 12487 w 12653"/>
              <a:gd name="connsiteY152" fmla="*/ 3106 h 3962"/>
              <a:gd name="connsiteX153" fmla="*/ 12552 w 12653"/>
              <a:gd name="connsiteY153" fmla="*/ 3106 h 3962"/>
              <a:gd name="connsiteX154" fmla="*/ 12470 w 12653"/>
              <a:gd name="connsiteY154" fmla="*/ 3196 h 3962"/>
              <a:gd name="connsiteX155" fmla="*/ 12470 w 12653"/>
              <a:gd name="connsiteY155" fmla="*/ 3259 h 3962"/>
              <a:gd name="connsiteX156" fmla="*/ 12414 w 12653"/>
              <a:gd name="connsiteY156" fmla="*/ 3259 h 3962"/>
              <a:gd name="connsiteX157" fmla="*/ 12414 w 12653"/>
              <a:gd name="connsiteY157" fmla="*/ 3196 h 3962"/>
              <a:gd name="connsiteX158" fmla="*/ 12470 w 12653"/>
              <a:gd name="connsiteY158" fmla="*/ 3196 h 3962"/>
              <a:gd name="connsiteX159" fmla="*/ 12470 w 12653"/>
              <a:gd name="connsiteY159" fmla="*/ 3106 h 3962"/>
              <a:gd name="connsiteX160" fmla="*/ 12470 w 12653"/>
              <a:gd name="connsiteY160" fmla="*/ 3177 h 3962"/>
              <a:gd name="connsiteX161" fmla="*/ 12414 w 12653"/>
              <a:gd name="connsiteY161" fmla="*/ 3177 h 3962"/>
              <a:gd name="connsiteX162" fmla="*/ 12414 w 12653"/>
              <a:gd name="connsiteY162" fmla="*/ 3106 h 3962"/>
              <a:gd name="connsiteX163" fmla="*/ 12470 w 12653"/>
              <a:gd name="connsiteY163" fmla="*/ 3106 h 3962"/>
              <a:gd name="connsiteX164" fmla="*/ 12092 w 12653"/>
              <a:gd name="connsiteY164" fmla="*/ 3324 h 3962"/>
              <a:gd name="connsiteX165" fmla="*/ 12092 w 12653"/>
              <a:gd name="connsiteY165" fmla="*/ 3283 h 3962"/>
              <a:gd name="connsiteX166" fmla="*/ 12133 w 12653"/>
              <a:gd name="connsiteY166" fmla="*/ 3283 h 3962"/>
              <a:gd name="connsiteX167" fmla="*/ 12133 w 12653"/>
              <a:gd name="connsiteY167" fmla="*/ 3324 h 3962"/>
              <a:gd name="connsiteX168" fmla="*/ 12092 w 12653"/>
              <a:gd name="connsiteY168" fmla="*/ 3324 h 3962"/>
              <a:gd name="connsiteX169" fmla="*/ 240 w 12653"/>
              <a:gd name="connsiteY169" fmla="*/ 3196 h 3962"/>
              <a:gd name="connsiteX170" fmla="*/ 240 w 12653"/>
              <a:gd name="connsiteY170" fmla="*/ 3259 h 3962"/>
              <a:gd name="connsiteX171" fmla="*/ 184 w 12653"/>
              <a:gd name="connsiteY171" fmla="*/ 3259 h 3962"/>
              <a:gd name="connsiteX172" fmla="*/ 184 w 12653"/>
              <a:gd name="connsiteY172" fmla="*/ 3196 h 3962"/>
              <a:gd name="connsiteX173" fmla="*/ 240 w 12653"/>
              <a:gd name="connsiteY173" fmla="*/ 3196 h 3962"/>
              <a:gd name="connsiteX174" fmla="*/ 240 w 12653"/>
              <a:gd name="connsiteY174" fmla="*/ 3106 h 3962"/>
              <a:gd name="connsiteX175" fmla="*/ 240 w 12653"/>
              <a:gd name="connsiteY175" fmla="*/ 3177 h 3962"/>
              <a:gd name="connsiteX176" fmla="*/ 184 w 12653"/>
              <a:gd name="connsiteY176" fmla="*/ 3177 h 3962"/>
              <a:gd name="connsiteX177" fmla="*/ 184 w 12653"/>
              <a:gd name="connsiteY177" fmla="*/ 3106 h 3962"/>
              <a:gd name="connsiteX178" fmla="*/ 240 w 12653"/>
              <a:gd name="connsiteY178" fmla="*/ 3106 h 3962"/>
              <a:gd name="connsiteX179" fmla="*/ 102 w 12653"/>
              <a:gd name="connsiteY179" fmla="*/ 3084 h 3962"/>
              <a:gd name="connsiteX180" fmla="*/ 102 w 12653"/>
              <a:gd name="connsiteY180" fmla="*/ 3021 h 3962"/>
              <a:gd name="connsiteX181" fmla="*/ 166 w 12653"/>
              <a:gd name="connsiteY181" fmla="*/ 3021 h 3962"/>
              <a:gd name="connsiteX182" fmla="*/ 166 w 12653"/>
              <a:gd name="connsiteY182" fmla="*/ 3084 h 3962"/>
              <a:gd name="connsiteX183" fmla="*/ 102 w 12653"/>
              <a:gd name="connsiteY183" fmla="*/ 3084 h 3962"/>
              <a:gd name="connsiteX184" fmla="*/ 102 w 12653"/>
              <a:gd name="connsiteY184" fmla="*/ 3177 h 3962"/>
              <a:gd name="connsiteX185" fmla="*/ 102 w 12653"/>
              <a:gd name="connsiteY185" fmla="*/ 3106 h 3962"/>
              <a:gd name="connsiteX186" fmla="*/ 166 w 12653"/>
              <a:gd name="connsiteY186" fmla="*/ 3106 h 3962"/>
              <a:gd name="connsiteX187" fmla="*/ 166 w 12653"/>
              <a:gd name="connsiteY187" fmla="*/ 3177 h 3962"/>
              <a:gd name="connsiteX188" fmla="*/ 102 w 12653"/>
              <a:gd name="connsiteY188" fmla="*/ 3177 h 3962"/>
              <a:gd name="connsiteX189" fmla="*/ 102 w 12653"/>
              <a:gd name="connsiteY189" fmla="*/ 3259 h 3962"/>
              <a:gd name="connsiteX190" fmla="*/ 102 w 12653"/>
              <a:gd name="connsiteY190" fmla="*/ 3201 h 3962"/>
              <a:gd name="connsiteX191" fmla="*/ 162 w 12653"/>
              <a:gd name="connsiteY191" fmla="*/ 3201 h 3962"/>
              <a:gd name="connsiteX192" fmla="*/ 162 w 12653"/>
              <a:gd name="connsiteY192" fmla="*/ 3259 h 3962"/>
              <a:gd name="connsiteX193" fmla="*/ 102 w 12653"/>
              <a:gd name="connsiteY193" fmla="*/ 3259 h 3962"/>
              <a:gd name="connsiteX194" fmla="*/ 162 w 12653"/>
              <a:gd name="connsiteY194" fmla="*/ 3278 h 3962"/>
              <a:gd name="connsiteX195" fmla="*/ 162 w 12653"/>
              <a:gd name="connsiteY195" fmla="*/ 3339 h 3962"/>
              <a:gd name="connsiteX196" fmla="*/ 24 w 12653"/>
              <a:gd name="connsiteY196" fmla="*/ 3339 h 3962"/>
              <a:gd name="connsiteX197" fmla="*/ 24 w 12653"/>
              <a:gd name="connsiteY197" fmla="*/ 3201 h 3962"/>
              <a:gd name="connsiteX198" fmla="*/ 82 w 12653"/>
              <a:gd name="connsiteY198" fmla="*/ 3201 h 3962"/>
              <a:gd name="connsiteX199" fmla="*/ 82 w 12653"/>
              <a:gd name="connsiteY199" fmla="*/ 3278 h 3962"/>
              <a:gd name="connsiteX200" fmla="*/ 162 w 12653"/>
              <a:gd name="connsiteY200" fmla="*/ 3278 h 3962"/>
              <a:gd name="connsiteX201" fmla="*/ 80 w 12653"/>
              <a:gd name="connsiteY201" fmla="*/ 536 h 3962"/>
              <a:gd name="connsiteX202" fmla="*/ 80 w 12653"/>
              <a:gd name="connsiteY202" fmla="*/ 575 h 3962"/>
              <a:gd name="connsiteX203" fmla="*/ 39 w 12653"/>
              <a:gd name="connsiteY203" fmla="*/ 575 h 3962"/>
              <a:gd name="connsiteX204" fmla="*/ 39 w 12653"/>
              <a:gd name="connsiteY204" fmla="*/ 536 h 3962"/>
              <a:gd name="connsiteX205" fmla="*/ 80 w 12653"/>
              <a:gd name="connsiteY205" fmla="*/ 536 h 3962"/>
              <a:gd name="connsiteX206" fmla="*/ 162 w 12653"/>
              <a:gd name="connsiteY206" fmla="*/ 22 h 3962"/>
              <a:gd name="connsiteX207" fmla="*/ 162 w 12653"/>
              <a:gd name="connsiteY207" fmla="*/ 82 h 3962"/>
              <a:gd name="connsiteX208" fmla="*/ 82 w 12653"/>
              <a:gd name="connsiteY208" fmla="*/ 82 h 3962"/>
              <a:gd name="connsiteX209" fmla="*/ 82 w 12653"/>
              <a:gd name="connsiteY209" fmla="*/ 160 h 3962"/>
              <a:gd name="connsiteX210" fmla="*/ 24 w 12653"/>
              <a:gd name="connsiteY210" fmla="*/ 160 h 3962"/>
              <a:gd name="connsiteX211" fmla="*/ 24 w 12653"/>
              <a:gd name="connsiteY211" fmla="*/ 22 h 3962"/>
              <a:gd name="connsiteX212" fmla="*/ 162 w 12653"/>
              <a:gd name="connsiteY212" fmla="*/ 22 h 3962"/>
              <a:gd name="connsiteX213" fmla="*/ 162 w 12653"/>
              <a:gd name="connsiteY213" fmla="*/ 102 h 3962"/>
              <a:gd name="connsiteX214" fmla="*/ 162 w 12653"/>
              <a:gd name="connsiteY214" fmla="*/ 160 h 3962"/>
              <a:gd name="connsiteX215" fmla="*/ 102 w 12653"/>
              <a:gd name="connsiteY215" fmla="*/ 160 h 3962"/>
              <a:gd name="connsiteX216" fmla="*/ 102 w 12653"/>
              <a:gd name="connsiteY216" fmla="*/ 102 h 3962"/>
              <a:gd name="connsiteX217" fmla="*/ 162 w 12653"/>
              <a:gd name="connsiteY217" fmla="*/ 102 h 3962"/>
              <a:gd name="connsiteX218" fmla="*/ 166 w 12653"/>
              <a:gd name="connsiteY218" fmla="*/ 277 h 3962"/>
              <a:gd name="connsiteX219" fmla="*/ 166 w 12653"/>
              <a:gd name="connsiteY219" fmla="*/ 339 h 3962"/>
              <a:gd name="connsiteX220" fmla="*/ 102 w 12653"/>
              <a:gd name="connsiteY220" fmla="*/ 339 h 3962"/>
              <a:gd name="connsiteX221" fmla="*/ 102 w 12653"/>
              <a:gd name="connsiteY221" fmla="*/ 277 h 3962"/>
              <a:gd name="connsiteX222" fmla="*/ 166 w 12653"/>
              <a:gd name="connsiteY222" fmla="*/ 277 h 3962"/>
              <a:gd name="connsiteX223" fmla="*/ 102 w 12653"/>
              <a:gd name="connsiteY223" fmla="*/ 255 h 3962"/>
              <a:gd name="connsiteX224" fmla="*/ 102 w 12653"/>
              <a:gd name="connsiteY224" fmla="*/ 184 h 3962"/>
              <a:gd name="connsiteX225" fmla="*/ 166 w 12653"/>
              <a:gd name="connsiteY225" fmla="*/ 184 h 3962"/>
              <a:gd name="connsiteX226" fmla="*/ 166 w 12653"/>
              <a:gd name="connsiteY226" fmla="*/ 255 h 3962"/>
              <a:gd name="connsiteX227" fmla="*/ 102 w 12653"/>
              <a:gd name="connsiteY227" fmla="*/ 255 h 3962"/>
              <a:gd name="connsiteX228" fmla="*/ 184 w 12653"/>
              <a:gd name="connsiteY228" fmla="*/ 255 h 3962"/>
              <a:gd name="connsiteX229" fmla="*/ 184 w 12653"/>
              <a:gd name="connsiteY229" fmla="*/ 184 h 3962"/>
              <a:gd name="connsiteX230" fmla="*/ 240 w 12653"/>
              <a:gd name="connsiteY230" fmla="*/ 184 h 3962"/>
              <a:gd name="connsiteX231" fmla="*/ 240 w 12653"/>
              <a:gd name="connsiteY231" fmla="*/ 255 h 3962"/>
              <a:gd name="connsiteX232" fmla="*/ 184 w 12653"/>
              <a:gd name="connsiteY232" fmla="*/ 255 h 3962"/>
              <a:gd name="connsiteX233" fmla="*/ 184 w 12653"/>
              <a:gd name="connsiteY233" fmla="*/ 164 h 3962"/>
              <a:gd name="connsiteX234" fmla="*/ 184 w 12653"/>
              <a:gd name="connsiteY234" fmla="*/ 102 h 3962"/>
              <a:gd name="connsiteX235" fmla="*/ 240 w 12653"/>
              <a:gd name="connsiteY235" fmla="*/ 102 h 3962"/>
              <a:gd name="connsiteX236" fmla="*/ 240 w 12653"/>
              <a:gd name="connsiteY236" fmla="*/ 164 h 3962"/>
              <a:gd name="connsiteX237" fmla="*/ 184 w 12653"/>
              <a:gd name="connsiteY237" fmla="*/ 164 h 3962"/>
              <a:gd name="connsiteX238" fmla="*/ 561 w 12653"/>
              <a:gd name="connsiteY238" fmla="*/ 37 h 3962"/>
              <a:gd name="connsiteX239" fmla="*/ 561 w 12653"/>
              <a:gd name="connsiteY239" fmla="*/ 78 h 3962"/>
              <a:gd name="connsiteX240" fmla="*/ 520 w 12653"/>
              <a:gd name="connsiteY240" fmla="*/ 78 h 3962"/>
              <a:gd name="connsiteX241" fmla="*/ 520 w 12653"/>
              <a:gd name="connsiteY241" fmla="*/ 37 h 3962"/>
              <a:gd name="connsiteX242" fmla="*/ 561 w 12653"/>
              <a:gd name="connsiteY242" fmla="*/ 37 h 3962"/>
              <a:gd name="connsiteX243" fmla="*/ 12414 w 12653"/>
              <a:gd name="connsiteY243" fmla="*/ 164 h 3962"/>
              <a:gd name="connsiteX244" fmla="*/ 12414 w 12653"/>
              <a:gd name="connsiteY244" fmla="*/ 102 h 3962"/>
              <a:gd name="connsiteX245" fmla="*/ 12470 w 12653"/>
              <a:gd name="connsiteY245" fmla="*/ 102 h 3962"/>
              <a:gd name="connsiteX246" fmla="*/ 12470 w 12653"/>
              <a:gd name="connsiteY246" fmla="*/ 164 h 3962"/>
              <a:gd name="connsiteX247" fmla="*/ 12414 w 12653"/>
              <a:gd name="connsiteY247" fmla="*/ 164 h 3962"/>
              <a:gd name="connsiteX248" fmla="*/ 12414 w 12653"/>
              <a:gd name="connsiteY248" fmla="*/ 255 h 3962"/>
              <a:gd name="connsiteX249" fmla="*/ 12414 w 12653"/>
              <a:gd name="connsiteY249" fmla="*/ 184 h 3962"/>
              <a:gd name="connsiteX250" fmla="*/ 12470 w 12653"/>
              <a:gd name="connsiteY250" fmla="*/ 184 h 3962"/>
              <a:gd name="connsiteX251" fmla="*/ 12470 w 12653"/>
              <a:gd name="connsiteY251" fmla="*/ 255 h 3962"/>
              <a:gd name="connsiteX252" fmla="*/ 12414 w 12653"/>
              <a:gd name="connsiteY252" fmla="*/ 255 h 3962"/>
              <a:gd name="connsiteX253" fmla="*/ 12552 w 12653"/>
              <a:gd name="connsiteY253" fmla="*/ 596 h 3962"/>
              <a:gd name="connsiteX254" fmla="*/ 12552 w 12653"/>
              <a:gd name="connsiteY254" fmla="*/ 674 h 3962"/>
              <a:gd name="connsiteX255" fmla="*/ 12612 w 12653"/>
              <a:gd name="connsiteY255" fmla="*/ 674 h 3962"/>
              <a:gd name="connsiteX256" fmla="*/ 12612 w 12653"/>
              <a:gd name="connsiteY256" fmla="*/ 2687 h 3962"/>
              <a:gd name="connsiteX257" fmla="*/ 12552 w 12653"/>
              <a:gd name="connsiteY257" fmla="*/ 2687 h 3962"/>
              <a:gd name="connsiteX258" fmla="*/ 12552 w 12653"/>
              <a:gd name="connsiteY258" fmla="*/ 2765 h 3962"/>
              <a:gd name="connsiteX259" fmla="*/ 12500 w 12653"/>
              <a:gd name="connsiteY259" fmla="*/ 2765 h 3962"/>
              <a:gd name="connsiteX260" fmla="*/ 12500 w 12653"/>
              <a:gd name="connsiteY260" fmla="*/ 2916 h 3962"/>
              <a:gd name="connsiteX261" fmla="*/ 12628 w 12653"/>
              <a:gd name="connsiteY261" fmla="*/ 2916 h 3962"/>
              <a:gd name="connsiteX262" fmla="*/ 12628 w 12653"/>
              <a:gd name="connsiteY262" fmla="*/ 3084 h 3962"/>
              <a:gd name="connsiteX263" fmla="*/ 12571 w 12653"/>
              <a:gd name="connsiteY263" fmla="*/ 3084 h 3962"/>
              <a:gd name="connsiteX264" fmla="*/ 12571 w 12653"/>
              <a:gd name="connsiteY264" fmla="*/ 3002 h 3962"/>
              <a:gd name="connsiteX265" fmla="*/ 12470 w 12653"/>
              <a:gd name="connsiteY265" fmla="*/ 3002 h 3962"/>
              <a:gd name="connsiteX266" fmla="*/ 12470 w 12653"/>
              <a:gd name="connsiteY266" fmla="*/ 3084 h 3962"/>
              <a:gd name="connsiteX267" fmla="*/ 12392 w 12653"/>
              <a:gd name="connsiteY267" fmla="*/ 3084 h 3962"/>
              <a:gd name="connsiteX268" fmla="*/ 12392 w 12653"/>
              <a:gd name="connsiteY268" fmla="*/ 3177 h 3962"/>
              <a:gd name="connsiteX269" fmla="*/ 12300 w 12653"/>
              <a:gd name="connsiteY269" fmla="*/ 3177 h 3962"/>
              <a:gd name="connsiteX270" fmla="*/ 12300 w 12653"/>
              <a:gd name="connsiteY270" fmla="*/ 3278 h 3962"/>
              <a:gd name="connsiteX271" fmla="*/ 12392 w 12653"/>
              <a:gd name="connsiteY271" fmla="*/ 3278 h 3962"/>
              <a:gd name="connsiteX272" fmla="*/ 12392 w 12653"/>
              <a:gd name="connsiteY272" fmla="*/ 3337 h 3962"/>
              <a:gd name="connsiteX273" fmla="*/ 12224 w 12653"/>
              <a:gd name="connsiteY273" fmla="*/ 3337 h 3962"/>
              <a:gd name="connsiteX274" fmla="*/ 12224 w 12653"/>
              <a:gd name="connsiteY274" fmla="*/ 3209 h 3962"/>
              <a:gd name="connsiteX275" fmla="*/ 12071 w 12653"/>
              <a:gd name="connsiteY275" fmla="*/ 3209 h 3962"/>
              <a:gd name="connsiteX276" fmla="*/ 12071 w 12653"/>
              <a:gd name="connsiteY276" fmla="*/ 3261 h 3962"/>
              <a:gd name="connsiteX277" fmla="*/ 11995 w 12653"/>
              <a:gd name="connsiteY277" fmla="*/ 3261 h 3962"/>
              <a:gd name="connsiteX278" fmla="*/ 11995 w 12653"/>
              <a:gd name="connsiteY278" fmla="*/ 3322 h 3962"/>
              <a:gd name="connsiteX279" fmla="*/ 658 w 12653"/>
              <a:gd name="connsiteY279" fmla="*/ 3322 h 3962"/>
              <a:gd name="connsiteX280" fmla="*/ 658 w 12653"/>
              <a:gd name="connsiteY280" fmla="*/ 3261 h 3962"/>
              <a:gd name="connsiteX281" fmla="*/ 583 w 12653"/>
              <a:gd name="connsiteY281" fmla="*/ 3261 h 3962"/>
              <a:gd name="connsiteX282" fmla="*/ 583 w 12653"/>
              <a:gd name="connsiteY282" fmla="*/ 3209 h 3962"/>
              <a:gd name="connsiteX283" fmla="*/ 430 w 12653"/>
              <a:gd name="connsiteY283" fmla="*/ 3209 h 3962"/>
              <a:gd name="connsiteX284" fmla="*/ 430 w 12653"/>
              <a:gd name="connsiteY284" fmla="*/ 3337 h 3962"/>
              <a:gd name="connsiteX285" fmla="*/ 261 w 12653"/>
              <a:gd name="connsiteY285" fmla="*/ 3337 h 3962"/>
              <a:gd name="connsiteX286" fmla="*/ 261 w 12653"/>
              <a:gd name="connsiteY286" fmla="*/ 3278 h 3962"/>
              <a:gd name="connsiteX287" fmla="*/ 354 w 12653"/>
              <a:gd name="connsiteY287" fmla="*/ 3278 h 3962"/>
              <a:gd name="connsiteX288" fmla="*/ 354 w 12653"/>
              <a:gd name="connsiteY288" fmla="*/ 3177 h 3962"/>
              <a:gd name="connsiteX289" fmla="*/ 261 w 12653"/>
              <a:gd name="connsiteY289" fmla="*/ 3177 h 3962"/>
              <a:gd name="connsiteX290" fmla="*/ 261 w 12653"/>
              <a:gd name="connsiteY290" fmla="*/ 3084 h 3962"/>
              <a:gd name="connsiteX291" fmla="*/ 184 w 12653"/>
              <a:gd name="connsiteY291" fmla="*/ 3084 h 3962"/>
              <a:gd name="connsiteX292" fmla="*/ 184 w 12653"/>
              <a:gd name="connsiteY292" fmla="*/ 3002 h 3962"/>
              <a:gd name="connsiteX293" fmla="*/ 82 w 12653"/>
              <a:gd name="connsiteY293" fmla="*/ 3002 h 3962"/>
              <a:gd name="connsiteX294" fmla="*/ 82 w 12653"/>
              <a:gd name="connsiteY294" fmla="*/ 3084 h 3962"/>
              <a:gd name="connsiteX295" fmla="*/ 26 w 12653"/>
              <a:gd name="connsiteY295" fmla="*/ 3084 h 3962"/>
              <a:gd name="connsiteX296" fmla="*/ 26 w 12653"/>
              <a:gd name="connsiteY296" fmla="*/ 2916 h 3962"/>
              <a:gd name="connsiteX297" fmla="*/ 153 w 12653"/>
              <a:gd name="connsiteY297" fmla="*/ 2916 h 3962"/>
              <a:gd name="connsiteX298" fmla="*/ 153 w 12653"/>
              <a:gd name="connsiteY298" fmla="*/ 2765 h 3962"/>
              <a:gd name="connsiteX299" fmla="*/ 102 w 12653"/>
              <a:gd name="connsiteY299" fmla="*/ 2765 h 3962"/>
              <a:gd name="connsiteX300" fmla="*/ 102 w 12653"/>
              <a:gd name="connsiteY300" fmla="*/ 2687 h 3962"/>
              <a:gd name="connsiteX301" fmla="*/ 41 w 12653"/>
              <a:gd name="connsiteY301" fmla="*/ 2687 h 3962"/>
              <a:gd name="connsiteX302" fmla="*/ 41 w 12653"/>
              <a:gd name="connsiteY302" fmla="*/ 674 h 3962"/>
              <a:gd name="connsiteX303" fmla="*/ 102 w 12653"/>
              <a:gd name="connsiteY303" fmla="*/ 674 h 3962"/>
              <a:gd name="connsiteX304" fmla="*/ 102 w 12653"/>
              <a:gd name="connsiteY304" fmla="*/ 596 h 3962"/>
              <a:gd name="connsiteX305" fmla="*/ 153 w 12653"/>
              <a:gd name="connsiteY305" fmla="*/ 596 h 3962"/>
              <a:gd name="connsiteX306" fmla="*/ 153 w 12653"/>
              <a:gd name="connsiteY306" fmla="*/ 445 h 3962"/>
              <a:gd name="connsiteX307" fmla="*/ 26 w 12653"/>
              <a:gd name="connsiteY307" fmla="*/ 445 h 3962"/>
              <a:gd name="connsiteX308" fmla="*/ 26 w 12653"/>
              <a:gd name="connsiteY308" fmla="*/ 277 h 3962"/>
              <a:gd name="connsiteX309" fmla="*/ 82 w 12653"/>
              <a:gd name="connsiteY309" fmla="*/ 277 h 3962"/>
              <a:gd name="connsiteX310" fmla="*/ 82 w 12653"/>
              <a:gd name="connsiteY310" fmla="*/ 359 h 3962"/>
              <a:gd name="connsiteX311" fmla="*/ 184 w 12653"/>
              <a:gd name="connsiteY311" fmla="*/ 359 h 3962"/>
              <a:gd name="connsiteX312" fmla="*/ 184 w 12653"/>
              <a:gd name="connsiteY312" fmla="*/ 277 h 3962"/>
              <a:gd name="connsiteX313" fmla="*/ 261 w 12653"/>
              <a:gd name="connsiteY313" fmla="*/ 277 h 3962"/>
              <a:gd name="connsiteX314" fmla="*/ 261 w 12653"/>
              <a:gd name="connsiteY314" fmla="*/ 184 h 3962"/>
              <a:gd name="connsiteX315" fmla="*/ 354 w 12653"/>
              <a:gd name="connsiteY315" fmla="*/ 184 h 3962"/>
              <a:gd name="connsiteX316" fmla="*/ 354 w 12653"/>
              <a:gd name="connsiteY316" fmla="*/ 82 h 3962"/>
              <a:gd name="connsiteX317" fmla="*/ 261 w 12653"/>
              <a:gd name="connsiteY317" fmla="*/ 82 h 3962"/>
              <a:gd name="connsiteX318" fmla="*/ 261 w 12653"/>
              <a:gd name="connsiteY318" fmla="*/ 24 h 3962"/>
              <a:gd name="connsiteX319" fmla="*/ 430 w 12653"/>
              <a:gd name="connsiteY319" fmla="*/ 24 h 3962"/>
              <a:gd name="connsiteX320" fmla="*/ 430 w 12653"/>
              <a:gd name="connsiteY320" fmla="*/ 151 h 3962"/>
              <a:gd name="connsiteX321" fmla="*/ 583 w 12653"/>
              <a:gd name="connsiteY321" fmla="*/ 151 h 3962"/>
              <a:gd name="connsiteX322" fmla="*/ 583 w 12653"/>
              <a:gd name="connsiteY322" fmla="*/ 100 h 3962"/>
              <a:gd name="connsiteX323" fmla="*/ 658 w 12653"/>
              <a:gd name="connsiteY323" fmla="*/ 100 h 3962"/>
              <a:gd name="connsiteX324" fmla="*/ 658 w 12653"/>
              <a:gd name="connsiteY324" fmla="*/ 39 h 3962"/>
              <a:gd name="connsiteX325" fmla="*/ 11995 w 12653"/>
              <a:gd name="connsiteY325" fmla="*/ 39 h 3962"/>
              <a:gd name="connsiteX326" fmla="*/ 11995 w 12653"/>
              <a:gd name="connsiteY326" fmla="*/ 100 h 3962"/>
              <a:gd name="connsiteX327" fmla="*/ 12071 w 12653"/>
              <a:gd name="connsiteY327" fmla="*/ 100 h 3962"/>
              <a:gd name="connsiteX328" fmla="*/ 12071 w 12653"/>
              <a:gd name="connsiteY328" fmla="*/ 151 h 3962"/>
              <a:gd name="connsiteX329" fmla="*/ 12224 w 12653"/>
              <a:gd name="connsiteY329" fmla="*/ 151 h 3962"/>
              <a:gd name="connsiteX330" fmla="*/ 12224 w 12653"/>
              <a:gd name="connsiteY330" fmla="*/ 24 h 3962"/>
              <a:gd name="connsiteX331" fmla="*/ 12392 w 12653"/>
              <a:gd name="connsiteY331" fmla="*/ 24 h 3962"/>
              <a:gd name="connsiteX332" fmla="*/ 12392 w 12653"/>
              <a:gd name="connsiteY332" fmla="*/ 82 h 3962"/>
              <a:gd name="connsiteX333" fmla="*/ 12300 w 12653"/>
              <a:gd name="connsiteY333" fmla="*/ 82 h 3962"/>
              <a:gd name="connsiteX334" fmla="*/ 12300 w 12653"/>
              <a:gd name="connsiteY334" fmla="*/ 184 h 3962"/>
              <a:gd name="connsiteX335" fmla="*/ 12392 w 12653"/>
              <a:gd name="connsiteY335" fmla="*/ 184 h 3962"/>
              <a:gd name="connsiteX336" fmla="*/ 12392 w 12653"/>
              <a:gd name="connsiteY336" fmla="*/ 277 h 3962"/>
              <a:gd name="connsiteX337" fmla="*/ 12470 w 12653"/>
              <a:gd name="connsiteY337" fmla="*/ 277 h 3962"/>
              <a:gd name="connsiteX338" fmla="*/ 12470 w 12653"/>
              <a:gd name="connsiteY338" fmla="*/ 359 h 3962"/>
              <a:gd name="connsiteX339" fmla="*/ 12571 w 12653"/>
              <a:gd name="connsiteY339" fmla="*/ 359 h 3962"/>
              <a:gd name="connsiteX340" fmla="*/ 12571 w 12653"/>
              <a:gd name="connsiteY340" fmla="*/ 277 h 3962"/>
              <a:gd name="connsiteX341" fmla="*/ 12628 w 12653"/>
              <a:gd name="connsiteY341" fmla="*/ 277 h 3962"/>
              <a:gd name="connsiteX342" fmla="*/ 12628 w 12653"/>
              <a:gd name="connsiteY342" fmla="*/ 445 h 3962"/>
              <a:gd name="connsiteX343" fmla="*/ 12500 w 12653"/>
              <a:gd name="connsiteY343" fmla="*/ 445 h 3962"/>
              <a:gd name="connsiteX344" fmla="*/ 12500 w 12653"/>
              <a:gd name="connsiteY344" fmla="*/ 596 h 3962"/>
              <a:gd name="connsiteX345" fmla="*/ 12552 w 12653"/>
              <a:gd name="connsiteY345" fmla="*/ 596 h 3962"/>
              <a:gd name="connsiteX346" fmla="*/ 261 w 12653"/>
              <a:gd name="connsiteY346" fmla="*/ 3259 h 3962"/>
              <a:gd name="connsiteX347" fmla="*/ 261 w 12653"/>
              <a:gd name="connsiteY347" fmla="*/ 3899 h 3962"/>
              <a:gd name="connsiteX348" fmla="*/ 335 w 12653"/>
              <a:gd name="connsiteY348" fmla="*/ 3899 h 3962"/>
              <a:gd name="connsiteX349" fmla="*/ 335 w 12653"/>
              <a:gd name="connsiteY349" fmla="*/ 3962 h 3962"/>
              <a:gd name="connsiteX350" fmla="*/ 261 w 12653"/>
              <a:gd name="connsiteY350" fmla="*/ 3962 h 3962"/>
              <a:gd name="connsiteX351" fmla="*/ 261 w 12653"/>
              <a:gd name="connsiteY351" fmla="*/ 102 h 3962"/>
              <a:gd name="connsiteX352" fmla="*/ 335 w 12653"/>
              <a:gd name="connsiteY352" fmla="*/ 102 h 3962"/>
              <a:gd name="connsiteX353" fmla="*/ 335 w 12653"/>
              <a:gd name="connsiteY353" fmla="*/ 164 h 3962"/>
              <a:gd name="connsiteX354" fmla="*/ 261 w 12653"/>
              <a:gd name="connsiteY354" fmla="*/ 164 h 3962"/>
              <a:gd name="connsiteX355" fmla="*/ 261 w 12653"/>
              <a:gd name="connsiteY355" fmla="*/ 102 h 3962"/>
              <a:gd name="connsiteX356" fmla="*/ 12392 w 12653"/>
              <a:gd name="connsiteY356" fmla="*/ 102 h 3962"/>
              <a:gd name="connsiteX357" fmla="*/ 12392 w 12653"/>
              <a:gd name="connsiteY357" fmla="*/ 164 h 3962"/>
              <a:gd name="connsiteX358" fmla="*/ 12319 w 12653"/>
              <a:gd name="connsiteY358" fmla="*/ 164 h 3962"/>
              <a:gd name="connsiteX359" fmla="*/ 12319 w 12653"/>
              <a:gd name="connsiteY359" fmla="*/ 102 h 3962"/>
              <a:gd name="connsiteX360" fmla="*/ 12392 w 12653"/>
              <a:gd name="connsiteY360" fmla="*/ 102 h 3962"/>
              <a:gd name="connsiteX361" fmla="*/ 12392 w 12653"/>
              <a:gd name="connsiteY361" fmla="*/ 3899 h 3962"/>
              <a:gd name="connsiteX362" fmla="*/ 12392 w 12653"/>
              <a:gd name="connsiteY362" fmla="*/ 3962 h 3962"/>
              <a:gd name="connsiteX363" fmla="*/ 12319 w 12653"/>
              <a:gd name="connsiteY363" fmla="*/ 3962 h 3962"/>
              <a:gd name="connsiteX364" fmla="*/ 12319 w 12653"/>
              <a:gd name="connsiteY364" fmla="*/ 3899 h 3962"/>
              <a:gd name="connsiteX365" fmla="*/ 12392 w 12653"/>
              <a:gd name="connsiteY365" fmla="*/ 3899 h 3962"/>
              <a:gd name="connsiteX366" fmla="*/ 12552 w 12653"/>
              <a:gd name="connsiteY366" fmla="*/ 277 h 3962"/>
              <a:gd name="connsiteX367" fmla="*/ 12552 w 12653"/>
              <a:gd name="connsiteY367" fmla="*/ 339 h 3962"/>
              <a:gd name="connsiteX368" fmla="*/ 12487 w 12653"/>
              <a:gd name="connsiteY368" fmla="*/ 339 h 3962"/>
              <a:gd name="connsiteX369" fmla="*/ 12487 w 12653"/>
              <a:gd name="connsiteY369" fmla="*/ 277 h 3962"/>
              <a:gd name="connsiteX370" fmla="*/ 12552 w 12653"/>
              <a:gd name="connsiteY370" fmla="*/ 277 h 3962"/>
              <a:gd name="connsiteX371" fmla="*/ 12552 w 12653"/>
              <a:gd name="connsiteY371" fmla="*/ 184 h 3962"/>
              <a:gd name="connsiteX372" fmla="*/ 12552 w 12653"/>
              <a:gd name="connsiteY372" fmla="*/ 255 h 3962"/>
              <a:gd name="connsiteX373" fmla="*/ 12487 w 12653"/>
              <a:gd name="connsiteY373" fmla="*/ 255 h 3962"/>
              <a:gd name="connsiteX374" fmla="*/ 12487 w 12653"/>
              <a:gd name="connsiteY374" fmla="*/ 184 h 3962"/>
              <a:gd name="connsiteX375" fmla="*/ 12552 w 12653"/>
              <a:gd name="connsiteY375" fmla="*/ 184 h 3962"/>
              <a:gd name="connsiteX376" fmla="*/ 12552 w 12653"/>
              <a:gd name="connsiteY376" fmla="*/ 102 h 3962"/>
              <a:gd name="connsiteX377" fmla="*/ 12552 w 12653"/>
              <a:gd name="connsiteY377" fmla="*/ 160 h 3962"/>
              <a:gd name="connsiteX378" fmla="*/ 12492 w 12653"/>
              <a:gd name="connsiteY378" fmla="*/ 160 h 3962"/>
              <a:gd name="connsiteX379" fmla="*/ 12492 w 12653"/>
              <a:gd name="connsiteY379" fmla="*/ 102 h 3962"/>
              <a:gd name="connsiteX380" fmla="*/ 12552 w 12653"/>
              <a:gd name="connsiteY380" fmla="*/ 102 h 3962"/>
              <a:gd name="connsiteX381" fmla="*/ 12492 w 12653"/>
              <a:gd name="connsiteY381" fmla="*/ 82 h 3962"/>
              <a:gd name="connsiteX382" fmla="*/ 12492 w 12653"/>
              <a:gd name="connsiteY382" fmla="*/ 22 h 3962"/>
              <a:gd name="connsiteX383" fmla="*/ 12630 w 12653"/>
              <a:gd name="connsiteY383" fmla="*/ 22 h 3962"/>
              <a:gd name="connsiteX384" fmla="*/ 12630 w 12653"/>
              <a:gd name="connsiteY384" fmla="*/ 160 h 3962"/>
              <a:gd name="connsiteX385" fmla="*/ 12571 w 12653"/>
              <a:gd name="connsiteY385" fmla="*/ 160 h 3962"/>
              <a:gd name="connsiteX386" fmla="*/ 12571 w 12653"/>
              <a:gd name="connsiteY386" fmla="*/ 82 h 3962"/>
              <a:gd name="connsiteX387" fmla="*/ 12492 w 12653"/>
              <a:gd name="connsiteY387" fmla="*/ 82 h 3962"/>
              <a:gd name="connsiteX388" fmla="*/ 80 w 12653"/>
              <a:gd name="connsiteY388" fmla="*/ 3489 h 3962"/>
              <a:gd name="connsiteX389" fmla="*/ 80 w 12653"/>
              <a:gd name="connsiteY389" fmla="*/ 3528 h 3962"/>
              <a:gd name="connsiteX390" fmla="*/ 39 w 12653"/>
              <a:gd name="connsiteY390" fmla="*/ 3528 h 3962"/>
              <a:gd name="connsiteX391" fmla="*/ 39 w 12653"/>
              <a:gd name="connsiteY391" fmla="*/ 3489 h 3962"/>
              <a:gd name="connsiteX392" fmla="*/ 80 w 12653"/>
              <a:gd name="connsiteY392" fmla="*/ 3489 h 3962"/>
              <a:gd name="connsiteX393" fmla="*/ 12574 w 12653"/>
              <a:gd name="connsiteY393" fmla="*/ 575 h 3962"/>
              <a:gd name="connsiteX394" fmla="*/ 12574 w 12653"/>
              <a:gd name="connsiteY394" fmla="*/ 536 h 3962"/>
              <a:gd name="connsiteX395" fmla="*/ 12615 w 12653"/>
              <a:gd name="connsiteY395" fmla="*/ 536 h 3962"/>
              <a:gd name="connsiteX396" fmla="*/ 12615 w 12653"/>
              <a:gd name="connsiteY396" fmla="*/ 575 h 3962"/>
              <a:gd name="connsiteX397" fmla="*/ 12574 w 12653"/>
              <a:gd name="connsiteY397" fmla="*/ 575 h 3962"/>
              <a:gd name="connsiteX0" fmla="*/ 12653 w 12653"/>
              <a:gd name="connsiteY0" fmla="*/ 182 h 3962"/>
              <a:gd name="connsiteX1" fmla="*/ 12653 w 12653"/>
              <a:gd name="connsiteY1" fmla="*/ 0 h 3962"/>
              <a:gd name="connsiteX2" fmla="*/ 12470 w 12653"/>
              <a:gd name="connsiteY2" fmla="*/ 0 h 3962"/>
              <a:gd name="connsiteX3" fmla="*/ 12470 w 12653"/>
              <a:gd name="connsiteY3" fmla="*/ 82 h 3962"/>
              <a:gd name="connsiteX4" fmla="*/ 12414 w 12653"/>
              <a:gd name="connsiteY4" fmla="*/ 82 h 3962"/>
              <a:gd name="connsiteX5" fmla="*/ 12414 w 12653"/>
              <a:gd name="connsiteY5" fmla="*/ 0 h 3962"/>
              <a:gd name="connsiteX6" fmla="*/ 12202 w 12653"/>
              <a:gd name="connsiteY6" fmla="*/ 0 h 3962"/>
              <a:gd name="connsiteX7" fmla="*/ 12202 w 12653"/>
              <a:gd name="connsiteY7" fmla="*/ 130 h 3962"/>
              <a:gd name="connsiteX8" fmla="*/ 12092 w 12653"/>
              <a:gd name="connsiteY8" fmla="*/ 130 h 3962"/>
              <a:gd name="connsiteX9" fmla="*/ 12092 w 12653"/>
              <a:gd name="connsiteY9" fmla="*/ 100 h 3962"/>
              <a:gd name="connsiteX10" fmla="*/ 12155 w 12653"/>
              <a:gd name="connsiteY10" fmla="*/ 100 h 3962"/>
              <a:gd name="connsiteX11" fmla="*/ 12155 w 12653"/>
              <a:gd name="connsiteY11" fmla="*/ 15 h 3962"/>
              <a:gd name="connsiteX12" fmla="*/ 12071 w 12653"/>
              <a:gd name="connsiteY12" fmla="*/ 15 h 3962"/>
              <a:gd name="connsiteX13" fmla="*/ 12071 w 12653"/>
              <a:gd name="connsiteY13" fmla="*/ 78 h 3962"/>
              <a:gd name="connsiteX14" fmla="*/ 12017 w 12653"/>
              <a:gd name="connsiteY14" fmla="*/ 78 h 3962"/>
              <a:gd name="connsiteX15" fmla="*/ 12017 w 12653"/>
              <a:gd name="connsiteY15" fmla="*/ 18 h 3962"/>
              <a:gd name="connsiteX16" fmla="*/ 637 w 12653"/>
              <a:gd name="connsiteY16" fmla="*/ 18 h 3962"/>
              <a:gd name="connsiteX17" fmla="*/ 637 w 12653"/>
              <a:gd name="connsiteY17" fmla="*/ 78 h 3962"/>
              <a:gd name="connsiteX18" fmla="*/ 583 w 12653"/>
              <a:gd name="connsiteY18" fmla="*/ 78 h 3962"/>
              <a:gd name="connsiteX19" fmla="*/ 583 w 12653"/>
              <a:gd name="connsiteY19" fmla="*/ 15 h 3962"/>
              <a:gd name="connsiteX20" fmla="*/ 499 w 12653"/>
              <a:gd name="connsiteY20" fmla="*/ 15 h 3962"/>
              <a:gd name="connsiteX21" fmla="*/ 499 w 12653"/>
              <a:gd name="connsiteY21" fmla="*/ 100 h 3962"/>
              <a:gd name="connsiteX22" fmla="*/ 561 w 12653"/>
              <a:gd name="connsiteY22" fmla="*/ 100 h 3962"/>
              <a:gd name="connsiteX23" fmla="*/ 561 w 12653"/>
              <a:gd name="connsiteY23" fmla="*/ 130 h 3962"/>
              <a:gd name="connsiteX24" fmla="*/ 451 w 12653"/>
              <a:gd name="connsiteY24" fmla="*/ 130 h 3962"/>
              <a:gd name="connsiteX25" fmla="*/ 451 w 12653"/>
              <a:gd name="connsiteY25" fmla="*/ 0 h 3962"/>
              <a:gd name="connsiteX26" fmla="*/ 240 w 12653"/>
              <a:gd name="connsiteY26" fmla="*/ 0 h 3962"/>
              <a:gd name="connsiteX27" fmla="*/ 240 w 12653"/>
              <a:gd name="connsiteY27" fmla="*/ 82 h 3962"/>
              <a:gd name="connsiteX28" fmla="*/ 184 w 12653"/>
              <a:gd name="connsiteY28" fmla="*/ 82 h 3962"/>
              <a:gd name="connsiteX29" fmla="*/ 184 w 12653"/>
              <a:gd name="connsiteY29" fmla="*/ 0 h 3962"/>
              <a:gd name="connsiteX30" fmla="*/ 0 w 12653"/>
              <a:gd name="connsiteY30" fmla="*/ 0 h 3962"/>
              <a:gd name="connsiteX31" fmla="*/ 0 w 12653"/>
              <a:gd name="connsiteY31" fmla="*/ 182 h 3962"/>
              <a:gd name="connsiteX32" fmla="*/ 82 w 12653"/>
              <a:gd name="connsiteY32" fmla="*/ 182 h 3962"/>
              <a:gd name="connsiteX33" fmla="*/ 82 w 12653"/>
              <a:gd name="connsiteY33" fmla="*/ 255 h 3962"/>
              <a:gd name="connsiteX34" fmla="*/ 2 w 12653"/>
              <a:gd name="connsiteY34" fmla="*/ 255 h 3962"/>
              <a:gd name="connsiteX35" fmla="*/ 2 w 12653"/>
              <a:gd name="connsiteY35" fmla="*/ 467 h 3962"/>
              <a:gd name="connsiteX36" fmla="*/ 132 w 12653"/>
              <a:gd name="connsiteY36" fmla="*/ 467 h 3962"/>
              <a:gd name="connsiteX37" fmla="*/ 132 w 12653"/>
              <a:gd name="connsiteY37" fmla="*/ 575 h 3962"/>
              <a:gd name="connsiteX38" fmla="*/ 102 w 12653"/>
              <a:gd name="connsiteY38" fmla="*/ 575 h 3962"/>
              <a:gd name="connsiteX39" fmla="*/ 102 w 12653"/>
              <a:gd name="connsiteY39" fmla="*/ 514 h 3962"/>
              <a:gd name="connsiteX40" fmla="*/ 17 w 12653"/>
              <a:gd name="connsiteY40" fmla="*/ 514 h 3962"/>
              <a:gd name="connsiteX41" fmla="*/ 17 w 12653"/>
              <a:gd name="connsiteY41" fmla="*/ 596 h 3962"/>
              <a:gd name="connsiteX42" fmla="*/ 80 w 12653"/>
              <a:gd name="connsiteY42" fmla="*/ 596 h 3962"/>
              <a:gd name="connsiteX43" fmla="*/ 80 w 12653"/>
              <a:gd name="connsiteY43" fmla="*/ 652 h 3962"/>
              <a:gd name="connsiteX44" fmla="*/ 20 w 12653"/>
              <a:gd name="connsiteY44" fmla="*/ 652 h 3962"/>
              <a:gd name="connsiteX45" fmla="*/ 20 w 12653"/>
              <a:gd name="connsiteY45" fmla="*/ 2708 h 3962"/>
              <a:gd name="connsiteX46" fmla="*/ 80 w 12653"/>
              <a:gd name="connsiteY46" fmla="*/ 2708 h 3962"/>
              <a:gd name="connsiteX47" fmla="*/ 80 w 12653"/>
              <a:gd name="connsiteY47" fmla="*/ 2765 h 3962"/>
              <a:gd name="connsiteX48" fmla="*/ 17 w 12653"/>
              <a:gd name="connsiteY48" fmla="*/ 2765 h 3962"/>
              <a:gd name="connsiteX49" fmla="*/ 17 w 12653"/>
              <a:gd name="connsiteY49" fmla="*/ 2847 h 3962"/>
              <a:gd name="connsiteX50" fmla="*/ 102 w 12653"/>
              <a:gd name="connsiteY50" fmla="*/ 2847 h 3962"/>
              <a:gd name="connsiteX51" fmla="*/ 102 w 12653"/>
              <a:gd name="connsiteY51" fmla="*/ 2786 h 3962"/>
              <a:gd name="connsiteX52" fmla="*/ 132 w 12653"/>
              <a:gd name="connsiteY52" fmla="*/ 2786 h 3962"/>
              <a:gd name="connsiteX53" fmla="*/ 132 w 12653"/>
              <a:gd name="connsiteY53" fmla="*/ 2894 h 3962"/>
              <a:gd name="connsiteX54" fmla="*/ 2 w 12653"/>
              <a:gd name="connsiteY54" fmla="*/ 2894 h 3962"/>
              <a:gd name="connsiteX55" fmla="*/ 2 w 12653"/>
              <a:gd name="connsiteY55" fmla="*/ 3106 h 3962"/>
              <a:gd name="connsiteX56" fmla="*/ 82 w 12653"/>
              <a:gd name="connsiteY56" fmla="*/ 3106 h 3962"/>
              <a:gd name="connsiteX57" fmla="*/ 82 w 12653"/>
              <a:gd name="connsiteY57" fmla="*/ 3179 h 3962"/>
              <a:gd name="connsiteX58" fmla="*/ 0 w 12653"/>
              <a:gd name="connsiteY58" fmla="*/ 3179 h 3962"/>
              <a:gd name="connsiteX59" fmla="*/ 0 w 12653"/>
              <a:gd name="connsiteY59" fmla="*/ 3360 h 3962"/>
              <a:gd name="connsiteX60" fmla="*/ 184 w 12653"/>
              <a:gd name="connsiteY60" fmla="*/ 3360 h 3962"/>
              <a:gd name="connsiteX61" fmla="*/ 184 w 12653"/>
              <a:gd name="connsiteY61" fmla="*/ 3278 h 3962"/>
              <a:gd name="connsiteX62" fmla="*/ 240 w 12653"/>
              <a:gd name="connsiteY62" fmla="*/ 3278 h 3962"/>
              <a:gd name="connsiteX63" fmla="*/ 240 w 12653"/>
              <a:gd name="connsiteY63" fmla="*/ 3360 h 3962"/>
              <a:gd name="connsiteX64" fmla="*/ 451 w 12653"/>
              <a:gd name="connsiteY64" fmla="*/ 3360 h 3962"/>
              <a:gd name="connsiteX65" fmla="*/ 451 w 12653"/>
              <a:gd name="connsiteY65" fmla="*/ 3231 h 3962"/>
              <a:gd name="connsiteX66" fmla="*/ 561 w 12653"/>
              <a:gd name="connsiteY66" fmla="*/ 3231 h 3962"/>
              <a:gd name="connsiteX67" fmla="*/ 561 w 12653"/>
              <a:gd name="connsiteY67" fmla="*/ 3261 h 3962"/>
              <a:gd name="connsiteX68" fmla="*/ 499 w 12653"/>
              <a:gd name="connsiteY68" fmla="*/ 3261 h 3962"/>
              <a:gd name="connsiteX69" fmla="*/ 499 w 12653"/>
              <a:gd name="connsiteY69" fmla="*/ 3345 h 3962"/>
              <a:gd name="connsiteX70" fmla="*/ 583 w 12653"/>
              <a:gd name="connsiteY70" fmla="*/ 3345 h 3962"/>
              <a:gd name="connsiteX71" fmla="*/ 583 w 12653"/>
              <a:gd name="connsiteY71" fmla="*/ 3283 h 3962"/>
              <a:gd name="connsiteX72" fmla="*/ 637 w 12653"/>
              <a:gd name="connsiteY72" fmla="*/ 3283 h 3962"/>
              <a:gd name="connsiteX73" fmla="*/ 637 w 12653"/>
              <a:gd name="connsiteY73" fmla="*/ 3343 h 3962"/>
              <a:gd name="connsiteX74" fmla="*/ 12017 w 12653"/>
              <a:gd name="connsiteY74" fmla="*/ 3343 h 3962"/>
              <a:gd name="connsiteX75" fmla="*/ 12017 w 12653"/>
              <a:gd name="connsiteY75" fmla="*/ 3283 h 3962"/>
              <a:gd name="connsiteX76" fmla="*/ 12071 w 12653"/>
              <a:gd name="connsiteY76" fmla="*/ 3283 h 3962"/>
              <a:gd name="connsiteX77" fmla="*/ 12071 w 12653"/>
              <a:gd name="connsiteY77" fmla="*/ 3345 h 3962"/>
              <a:gd name="connsiteX78" fmla="*/ 12155 w 12653"/>
              <a:gd name="connsiteY78" fmla="*/ 3345 h 3962"/>
              <a:gd name="connsiteX79" fmla="*/ 12155 w 12653"/>
              <a:gd name="connsiteY79" fmla="*/ 3261 h 3962"/>
              <a:gd name="connsiteX80" fmla="*/ 12092 w 12653"/>
              <a:gd name="connsiteY80" fmla="*/ 3261 h 3962"/>
              <a:gd name="connsiteX81" fmla="*/ 12092 w 12653"/>
              <a:gd name="connsiteY81" fmla="*/ 3231 h 3962"/>
              <a:gd name="connsiteX82" fmla="*/ 12202 w 12653"/>
              <a:gd name="connsiteY82" fmla="*/ 3231 h 3962"/>
              <a:gd name="connsiteX83" fmla="*/ 12202 w 12653"/>
              <a:gd name="connsiteY83" fmla="*/ 3360 h 3962"/>
              <a:gd name="connsiteX84" fmla="*/ 12414 w 12653"/>
              <a:gd name="connsiteY84" fmla="*/ 3360 h 3962"/>
              <a:gd name="connsiteX85" fmla="*/ 12414 w 12653"/>
              <a:gd name="connsiteY85" fmla="*/ 3278 h 3962"/>
              <a:gd name="connsiteX86" fmla="*/ 12470 w 12653"/>
              <a:gd name="connsiteY86" fmla="*/ 3278 h 3962"/>
              <a:gd name="connsiteX87" fmla="*/ 12470 w 12653"/>
              <a:gd name="connsiteY87" fmla="*/ 3360 h 3962"/>
              <a:gd name="connsiteX88" fmla="*/ 12653 w 12653"/>
              <a:gd name="connsiteY88" fmla="*/ 3360 h 3962"/>
              <a:gd name="connsiteX89" fmla="*/ 12653 w 12653"/>
              <a:gd name="connsiteY89" fmla="*/ 3179 h 3962"/>
              <a:gd name="connsiteX90" fmla="*/ 12571 w 12653"/>
              <a:gd name="connsiteY90" fmla="*/ 3179 h 3962"/>
              <a:gd name="connsiteX91" fmla="*/ 12571 w 12653"/>
              <a:gd name="connsiteY91" fmla="*/ 3106 h 3962"/>
              <a:gd name="connsiteX92" fmla="*/ 12651 w 12653"/>
              <a:gd name="connsiteY92" fmla="*/ 3106 h 3962"/>
              <a:gd name="connsiteX93" fmla="*/ 12651 w 12653"/>
              <a:gd name="connsiteY93" fmla="*/ 2894 h 3962"/>
              <a:gd name="connsiteX94" fmla="*/ 12522 w 12653"/>
              <a:gd name="connsiteY94" fmla="*/ 2894 h 3962"/>
              <a:gd name="connsiteX95" fmla="*/ 12522 w 12653"/>
              <a:gd name="connsiteY95" fmla="*/ 2786 h 3962"/>
              <a:gd name="connsiteX96" fmla="*/ 12552 w 12653"/>
              <a:gd name="connsiteY96" fmla="*/ 2786 h 3962"/>
              <a:gd name="connsiteX97" fmla="*/ 12552 w 12653"/>
              <a:gd name="connsiteY97" fmla="*/ 2847 h 3962"/>
              <a:gd name="connsiteX98" fmla="*/ 12636 w 12653"/>
              <a:gd name="connsiteY98" fmla="*/ 2847 h 3962"/>
              <a:gd name="connsiteX99" fmla="*/ 12636 w 12653"/>
              <a:gd name="connsiteY99" fmla="*/ 2765 h 3962"/>
              <a:gd name="connsiteX100" fmla="*/ 12574 w 12653"/>
              <a:gd name="connsiteY100" fmla="*/ 2765 h 3962"/>
              <a:gd name="connsiteX101" fmla="*/ 12574 w 12653"/>
              <a:gd name="connsiteY101" fmla="*/ 2708 h 3962"/>
              <a:gd name="connsiteX102" fmla="*/ 12634 w 12653"/>
              <a:gd name="connsiteY102" fmla="*/ 2708 h 3962"/>
              <a:gd name="connsiteX103" fmla="*/ 12634 w 12653"/>
              <a:gd name="connsiteY103" fmla="*/ 652 h 3962"/>
              <a:gd name="connsiteX104" fmla="*/ 12574 w 12653"/>
              <a:gd name="connsiteY104" fmla="*/ 652 h 3962"/>
              <a:gd name="connsiteX105" fmla="*/ 12574 w 12653"/>
              <a:gd name="connsiteY105" fmla="*/ 596 h 3962"/>
              <a:gd name="connsiteX106" fmla="*/ 12636 w 12653"/>
              <a:gd name="connsiteY106" fmla="*/ 596 h 3962"/>
              <a:gd name="connsiteX107" fmla="*/ 12636 w 12653"/>
              <a:gd name="connsiteY107" fmla="*/ 514 h 3962"/>
              <a:gd name="connsiteX108" fmla="*/ 12552 w 12653"/>
              <a:gd name="connsiteY108" fmla="*/ 514 h 3962"/>
              <a:gd name="connsiteX109" fmla="*/ 12552 w 12653"/>
              <a:gd name="connsiteY109" fmla="*/ 575 h 3962"/>
              <a:gd name="connsiteX110" fmla="*/ 12522 w 12653"/>
              <a:gd name="connsiteY110" fmla="*/ 575 h 3962"/>
              <a:gd name="connsiteX111" fmla="*/ 12522 w 12653"/>
              <a:gd name="connsiteY111" fmla="*/ 467 h 3962"/>
              <a:gd name="connsiteX112" fmla="*/ 12651 w 12653"/>
              <a:gd name="connsiteY112" fmla="*/ 467 h 3962"/>
              <a:gd name="connsiteX113" fmla="*/ 12651 w 12653"/>
              <a:gd name="connsiteY113" fmla="*/ 255 h 3962"/>
              <a:gd name="connsiteX114" fmla="*/ 12571 w 12653"/>
              <a:gd name="connsiteY114" fmla="*/ 255 h 3962"/>
              <a:gd name="connsiteX115" fmla="*/ 12571 w 12653"/>
              <a:gd name="connsiteY115" fmla="*/ 182 h 3962"/>
              <a:gd name="connsiteX116" fmla="*/ 12653 w 12653"/>
              <a:gd name="connsiteY116" fmla="*/ 182 h 3962"/>
              <a:gd name="connsiteX117" fmla="*/ 561 w 12653"/>
              <a:gd name="connsiteY117" fmla="*/ 3283 h 3962"/>
              <a:gd name="connsiteX118" fmla="*/ 561 w 12653"/>
              <a:gd name="connsiteY118" fmla="*/ 3324 h 3962"/>
              <a:gd name="connsiteX119" fmla="*/ 520 w 12653"/>
              <a:gd name="connsiteY119" fmla="*/ 3324 h 3962"/>
              <a:gd name="connsiteX120" fmla="*/ 520 w 12653"/>
              <a:gd name="connsiteY120" fmla="*/ 3283 h 3962"/>
              <a:gd name="connsiteX121" fmla="*/ 561 w 12653"/>
              <a:gd name="connsiteY121" fmla="*/ 3283 h 3962"/>
              <a:gd name="connsiteX122" fmla="*/ 12092 w 12653"/>
              <a:gd name="connsiteY122" fmla="*/ 78 h 3962"/>
              <a:gd name="connsiteX123" fmla="*/ 12092 w 12653"/>
              <a:gd name="connsiteY123" fmla="*/ 37 h 3962"/>
              <a:gd name="connsiteX124" fmla="*/ 12133 w 12653"/>
              <a:gd name="connsiteY124" fmla="*/ 37 h 3962"/>
              <a:gd name="connsiteX125" fmla="*/ 12133 w 12653"/>
              <a:gd name="connsiteY125" fmla="*/ 78 h 3962"/>
              <a:gd name="connsiteX126" fmla="*/ 12092 w 12653"/>
              <a:gd name="connsiteY126" fmla="*/ 78 h 3962"/>
              <a:gd name="connsiteX127" fmla="*/ 12574 w 12653"/>
              <a:gd name="connsiteY127" fmla="*/ 2825 h 3962"/>
              <a:gd name="connsiteX128" fmla="*/ 12574 w 12653"/>
              <a:gd name="connsiteY128" fmla="*/ 2786 h 3962"/>
              <a:gd name="connsiteX129" fmla="*/ 12615 w 12653"/>
              <a:gd name="connsiteY129" fmla="*/ 2786 h 3962"/>
              <a:gd name="connsiteX130" fmla="*/ 12615 w 12653"/>
              <a:gd name="connsiteY130" fmla="*/ 2825 h 3962"/>
              <a:gd name="connsiteX131" fmla="*/ 12574 w 12653"/>
              <a:gd name="connsiteY131" fmla="*/ 2825 h 3962"/>
              <a:gd name="connsiteX132" fmla="*/ 12492 w 12653"/>
              <a:gd name="connsiteY132" fmla="*/ 3339 h 3962"/>
              <a:gd name="connsiteX133" fmla="*/ 12492 w 12653"/>
              <a:gd name="connsiteY133" fmla="*/ 3278 h 3962"/>
              <a:gd name="connsiteX134" fmla="*/ 12571 w 12653"/>
              <a:gd name="connsiteY134" fmla="*/ 3278 h 3962"/>
              <a:gd name="connsiteX135" fmla="*/ 12571 w 12653"/>
              <a:gd name="connsiteY135" fmla="*/ 3201 h 3962"/>
              <a:gd name="connsiteX136" fmla="*/ 12630 w 12653"/>
              <a:gd name="connsiteY136" fmla="*/ 3201 h 3962"/>
              <a:gd name="connsiteX137" fmla="*/ 12630 w 12653"/>
              <a:gd name="connsiteY137" fmla="*/ 3339 h 3962"/>
              <a:gd name="connsiteX138" fmla="*/ 12492 w 12653"/>
              <a:gd name="connsiteY138" fmla="*/ 3339 h 3962"/>
              <a:gd name="connsiteX139" fmla="*/ 12492 w 12653"/>
              <a:gd name="connsiteY139" fmla="*/ 3259 h 3962"/>
              <a:gd name="connsiteX140" fmla="*/ 12492 w 12653"/>
              <a:gd name="connsiteY140" fmla="*/ 3201 h 3962"/>
              <a:gd name="connsiteX141" fmla="*/ 12552 w 12653"/>
              <a:gd name="connsiteY141" fmla="*/ 3201 h 3962"/>
              <a:gd name="connsiteX142" fmla="*/ 12552 w 12653"/>
              <a:gd name="connsiteY142" fmla="*/ 3259 h 3962"/>
              <a:gd name="connsiteX143" fmla="*/ 12492 w 12653"/>
              <a:gd name="connsiteY143" fmla="*/ 3259 h 3962"/>
              <a:gd name="connsiteX144" fmla="*/ 12487 w 12653"/>
              <a:gd name="connsiteY144" fmla="*/ 3084 h 3962"/>
              <a:gd name="connsiteX145" fmla="*/ 12487 w 12653"/>
              <a:gd name="connsiteY145" fmla="*/ 3021 h 3962"/>
              <a:gd name="connsiteX146" fmla="*/ 12552 w 12653"/>
              <a:gd name="connsiteY146" fmla="*/ 3021 h 3962"/>
              <a:gd name="connsiteX147" fmla="*/ 12552 w 12653"/>
              <a:gd name="connsiteY147" fmla="*/ 3084 h 3962"/>
              <a:gd name="connsiteX148" fmla="*/ 12487 w 12653"/>
              <a:gd name="connsiteY148" fmla="*/ 3084 h 3962"/>
              <a:gd name="connsiteX149" fmla="*/ 12552 w 12653"/>
              <a:gd name="connsiteY149" fmla="*/ 3106 h 3962"/>
              <a:gd name="connsiteX150" fmla="*/ 12552 w 12653"/>
              <a:gd name="connsiteY150" fmla="*/ 3177 h 3962"/>
              <a:gd name="connsiteX151" fmla="*/ 12487 w 12653"/>
              <a:gd name="connsiteY151" fmla="*/ 3177 h 3962"/>
              <a:gd name="connsiteX152" fmla="*/ 12487 w 12653"/>
              <a:gd name="connsiteY152" fmla="*/ 3106 h 3962"/>
              <a:gd name="connsiteX153" fmla="*/ 12552 w 12653"/>
              <a:gd name="connsiteY153" fmla="*/ 3106 h 3962"/>
              <a:gd name="connsiteX154" fmla="*/ 12470 w 12653"/>
              <a:gd name="connsiteY154" fmla="*/ 3196 h 3962"/>
              <a:gd name="connsiteX155" fmla="*/ 12470 w 12653"/>
              <a:gd name="connsiteY155" fmla="*/ 3259 h 3962"/>
              <a:gd name="connsiteX156" fmla="*/ 12414 w 12653"/>
              <a:gd name="connsiteY156" fmla="*/ 3259 h 3962"/>
              <a:gd name="connsiteX157" fmla="*/ 12414 w 12653"/>
              <a:gd name="connsiteY157" fmla="*/ 3196 h 3962"/>
              <a:gd name="connsiteX158" fmla="*/ 12470 w 12653"/>
              <a:gd name="connsiteY158" fmla="*/ 3196 h 3962"/>
              <a:gd name="connsiteX159" fmla="*/ 12470 w 12653"/>
              <a:gd name="connsiteY159" fmla="*/ 3106 h 3962"/>
              <a:gd name="connsiteX160" fmla="*/ 12470 w 12653"/>
              <a:gd name="connsiteY160" fmla="*/ 3177 h 3962"/>
              <a:gd name="connsiteX161" fmla="*/ 12414 w 12653"/>
              <a:gd name="connsiteY161" fmla="*/ 3177 h 3962"/>
              <a:gd name="connsiteX162" fmla="*/ 12414 w 12653"/>
              <a:gd name="connsiteY162" fmla="*/ 3106 h 3962"/>
              <a:gd name="connsiteX163" fmla="*/ 12470 w 12653"/>
              <a:gd name="connsiteY163" fmla="*/ 3106 h 3962"/>
              <a:gd name="connsiteX164" fmla="*/ 12092 w 12653"/>
              <a:gd name="connsiteY164" fmla="*/ 3324 h 3962"/>
              <a:gd name="connsiteX165" fmla="*/ 12092 w 12653"/>
              <a:gd name="connsiteY165" fmla="*/ 3283 h 3962"/>
              <a:gd name="connsiteX166" fmla="*/ 12133 w 12653"/>
              <a:gd name="connsiteY166" fmla="*/ 3283 h 3962"/>
              <a:gd name="connsiteX167" fmla="*/ 12133 w 12653"/>
              <a:gd name="connsiteY167" fmla="*/ 3324 h 3962"/>
              <a:gd name="connsiteX168" fmla="*/ 12092 w 12653"/>
              <a:gd name="connsiteY168" fmla="*/ 3324 h 3962"/>
              <a:gd name="connsiteX169" fmla="*/ 240 w 12653"/>
              <a:gd name="connsiteY169" fmla="*/ 3196 h 3962"/>
              <a:gd name="connsiteX170" fmla="*/ 240 w 12653"/>
              <a:gd name="connsiteY170" fmla="*/ 3259 h 3962"/>
              <a:gd name="connsiteX171" fmla="*/ 184 w 12653"/>
              <a:gd name="connsiteY171" fmla="*/ 3259 h 3962"/>
              <a:gd name="connsiteX172" fmla="*/ 184 w 12653"/>
              <a:gd name="connsiteY172" fmla="*/ 3196 h 3962"/>
              <a:gd name="connsiteX173" fmla="*/ 240 w 12653"/>
              <a:gd name="connsiteY173" fmla="*/ 3196 h 3962"/>
              <a:gd name="connsiteX174" fmla="*/ 240 w 12653"/>
              <a:gd name="connsiteY174" fmla="*/ 3106 h 3962"/>
              <a:gd name="connsiteX175" fmla="*/ 240 w 12653"/>
              <a:gd name="connsiteY175" fmla="*/ 3177 h 3962"/>
              <a:gd name="connsiteX176" fmla="*/ 184 w 12653"/>
              <a:gd name="connsiteY176" fmla="*/ 3177 h 3962"/>
              <a:gd name="connsiteX177" fmla="*/ 184 w 12653"/>
              <a:gd name="connsiteY177" fmla="*/ 3106 h 3962"/>
              <a:gd name="connsiteX178" fmla="*/ 240 w 12653"/>
              <a:gd name="connsiteY178" fmla="*/ 3106 h 3962"/>
              <a:gd name="connsiteX179" fmla="*/ 102 w 12653"/>
              <a:gd name="connsiteY179" fmla="*/ 3084 h 3962"/>
              <a:gd name="connsiteX180" fmla="*/ 102 w 12653"/>
              <a:gd name="connsiteY180" fmla="*/ 3021 h 3962"/>
              <a:gd name="connsiteX181" fmla="*/ 166 w 12653"/>
              <a:gd name="connsiteY181" fmla="*/ 3021 h 3962"/>
              <a:gd name="connsiteX182" fmla="*/ 166 w 12653"/>
              <a:gd name="connsiteY182" fmla="*/ 3084 h 3962"/>
              <a:gd name="connsiteX183" fmla="*/ 102 w 12653"/>
              <a:gd name="connsiteY183" fmla="*/ 3084 h 3962"/>
              <a:gd name="connsiteX184" fmla="*/ 102 w 12653"/>
              <a:gd name="connsiteY184" fmla="*/ 3177 h 3962"/>
              <a:gd name="connsiteX185" fmla="*/ 102 w 12653"/>
              <a:gd name="connsiteY185" fmla="*/ 3106 h 3962"/>
              <a:gd name="connsiteX186" fmla="*/ 166 w 12653"/>
              <a:gd name="connsiteY186" fmla="*/ 3106 h 3962"/>
              <a:gd name="connsiteX187" fmla="*/ 166 w 12653"/>
              <a:gd name="connsiteY187" fmla="*/ 3177 h 3962"/>
              <a:gd name="connsiteX188" fmla="*/ 102 w 12653"/>
              <a:gd name="connsiteY188" fmla="*/ 3177 h 3962"/>
              <a:gd name="connsiteX189" fmla="*/ 102 w 12653"/>
              <a:gd name="connsiteY189" fmla="*/ 3259 h 3962"/>
              <a:gd name="connsiteX190" fmla="*/ 102 w 12653"/>
              <a:gd name="connsiteY190" fmla="*/ 3201 h 3962"/>
              <a:gd name="connsiteX191" fmla="*/ 162 w 12653"/>
              <a:gd name="connsiteY191" fmla="*/ 3201 h 3962"/>
              <a:gd name="connsiteX192" fmla="*/ 162 w 12653"/>
              <a:gd name="connsiteY192" fmla="*/ 3259 h 3962"/>
              <a:gd name="connsiteX193" fmla="*/ 102 w 12653"/>
              <a:gd name="connsiteY193" fmla="*/ 3259 h 3962"/>
              <a:gd name="connsiteX194" fmla="*/ 162 w 12653"/>
              <a:gd name="connsiteY194" fmla="*/ 3278 h 3962"/>
              <a:gd name="connsiteX195" fmla="*/ 162 w 12653"/>
              <a:gd name="connsiteY195" fmla="*/ 3339 h 3962"/>
              <a:gd name="connsiteX196" fmla="*/ 24 w 12653"/>
              <a:gd name="connsiteY196" fmla="*/ 3339 h 3962"/>
              <a:gd name="connsiteX197" fmla="*/ 24 w 12653"/>
              <a:gd name="connsiteY197" fmla="*/ 3201 h 3962"/>
              <a:gd name="connsiteX198" fmla="*/ 82 w 12653"/>
              <a:gd name="connsiteY198" fmla="*/ 3201 h 3962"/>
              <a:gd name="connsiteX199" fmla="*/ 82 w 12653"/>
              <a:gd name="connsiteY199" fmla="*/ 3278 h 3962"/>
              <a:gd name="connsiteX200" fmla="*/ 162 w 12653"/>
              <a:gd name="connsiteY200" fmla="*/ 3278 h 3962"/>
              <a:gd name="connsiteX201" fmla="*/ 80 w 12653"/>
              <a:gd name="connsiteY201" fmla="*/ 536 h 3962"/>
              <a:gd name="connsiteX202" fmla="*/ 80 w 12653"/>
              <a:gd name="connsiteY202" fmla="*/ 575 h 3962"/>
              <a:gd name="connsiteX203" fmla="*/ 39 w 12653"/>
              <a:gd name="connsiteY203" fmla="*/ 575 h 3962"/>
              <a:gd name="connsiteX204" fmla="*/ 39 w 12653"/>
              <a:gd name="connsiteY204" fmla="*/ 536 h 3962"/>
              <a:gd name="connsiteX205" fmla="*/ 80 w 12653"/>
              <a:gd name="connsiteY205" fmla="*/ 536 h 3962"/>
              <a:gd name="connsiteX206" fmla="*/ 162 w 12653"/>
              <a:gd name="connsiteY206" fmla="*/ 22 h 3962"/>
              <a:gd name="connsiteX207" fmla="*/ 162 w 12653"/>
              <a:gd name="connsiteY207" fmla="*/ 82 h 3962"/>
              <a:gd name="connsiteX208" fmla="*/ 82 w 12653"/>
              <a:gd name="connsiteY208" fmla="*/ 82 h 3962"/>
              <a:gd name="connsiteX209" fmla="*/ 82 w 12653"/>
              <a:gd name="connsiteY209" fmla="*/ 160 h 3962"/>
              <a:gd name="connsiteX210" fmla="*/ 24 w 12653"/>
              <a:gd name="connsiteY210" fmla="*/ 160 h 3962"/>
              <a:gd name="connsiteX211" fmla="*/ 24 w 12653"/>
              <a:gd name="connsiteY211" fmla="*/ 22 h 3962"/>
              <a:gd name="connsiteX212" fmla="*/ 162 w 12653"/>
              <a:gd name="connsiteY212" fmla="*/ 22 h 3962"/>
              <a:gd name="connsiteX213" fmla="*/ 162 w 12653"/>
              <a:gd name="connsiteY213" fmla="*/ 102 h 3962"/>
              <a:gd name="connsiteX214" fmla="*/ 162 w 12653"/>
              <a:gd name="connsiteY214" fmla="*/ 160 h 3962"/>
              <a:gd name="connsiteX215" fmla="*/ 102 w 12653"/>
              <a:gd name="connsiteY215" fmla="*/ 160 h 3962"/>
              <a:gd name="connsiteX216" fmla="*/ 102 w 12653"/>
              <a:gd name="connsiteY216" fmla="*/ 102 h 3962"/>
              <a:gd name="connsiteX217" fmla="*/ 162 w 12653"/>
              <a:gd name="connsiteY217" fmla="*/ 102 h 3962"/>
              <a:gd name="connsiteX218" fmla="*/ 166 w 12653"/>
              <a:gd name="connsiteY218" fmla="*/ 277 h 3962"/>
              <a:gd name="connsiteX219" fmla="*/ 166 w 12653"/>
              <a:gd name="connsiteY219" fmla="*/ 339 h 3962"/>
              <a:gd name="connsiteX220" fmla="*/ 102 w 12653"/>
              <a:gd name="connsiteY220" fmla="*/ 339 h 3962"/>
              <a:gd name="connsiteX221" fmla="*/ 102 w 12653"/>
              <a:gd name="connsiteY221" fmla="*/ 277 h 3962"/>
              <a:gd name="connsiteX222" fmla="*/ 166 w 12653"/>
              <a:gd name="connsiteY222" fmla="*/ 277 h 3962"/>
              <a:gd name="connsiteX223" fmla="*/ 102 w 12653"/>
              <a:gd name="connsiteY223" fmla="*/ 255 h 3962"/>
              <a:gd name="connsiteX224" fmla="*/ 102 w 12653"/>
              <a:gd name="connsiteY224" fmla="*/ 184 h 3962"/>
              <a:gd name="connsiteX225" fmla="*/ 166 w 12653"/>
              <a:gd name="connsiteY225" fmla="*/ 184 h 3962"/>
              <a:gd name="connsiteX226" fmla="*/ 166 w 12653"/>
              <a:gd name="connsiteY226" fmla="*/ 255 h 3962"/>
              <a:gd name="connsiteX227" fmla="*/ 102 w 12653"/>
              <a:gd name="connsiteY227" fmla="*/ 255 h 3962"/>
              <a:gd name="connsiteX228" fmla="*/ 184 w 12653"/>
              <a:gd name="connsiteY228" fmla="*/ 255 h 3962"/>
              <a:gd name="connsiteX229" fmla="*/ 184 w 12653"/>
              <a:gd name="connsiteY229" fmla="*/ 184 h 3962"/>
              <a:gd name="connsiteX230" fmla="*/ 240 w 12653"/>
              <a:gd name="connsiteY230" fmla="*/ 184 h 3962"/>
              <a:gd name="connsiteX231" fmla="*/ 240 w 12653"/>
              <a:gd name="connsiteY231" fmla="*/ 255 h 3962"/>
              <a:gd name="connsiteX232" fmla="*/ 184 w 12653"/>
              <a:gd name="connsiteY232" fmla="*/ 255 h 3962"/>
              <a:gd name="connsiteX233" fmla="*/ 184 w 12653"/>
              <a:gd name="connsiteY233" fmla="*/ 164 h 3962"/>
              <a:gd name="connsiteX234" fmla="*/ 184 w 12653"/>
              <a:gd name="connsiteY234" fmla="*/ 102 h 3962"/>
              <a:gd name="connsiteX235" fmla="*/ 240 w 12653"/>
              <a:gd name="connsiteY235" fmla="*/ 102 h 3962"/>
              <a:gd name="connsiteX236" fmla="*/ 240 w 12653"/>
              <a:gd name="connsiteY236" fmla="*/ 164 h 3962"/>
              <a:gd name="connsiteX237" fmla="*/ 184 w 12653"/>
              <a:gd name="connsiteY237" fmla="*/ 164 h 3962"/>
              <a:gd name="connsiteX238" fmla="*/ 561 w 12653"/>
              <a:gd name="connsiteY238" fmla="*/ 37 h 3962"/>
              <a:gd name="connsiteX239" fmla="*/ 561 w 12653"/>
              <a:gd name="connsiteY239" fmla="*/ 78 h 3962"/>
              <a:gd name="connsiteX240" fmla="*/ 520 w 12653"/>
              <a:gd name="connsiteY240" fmla="*/ 78 h 3962"/>
              <a:gd name="connsiteX241" fmla="*/ 520 w 12653"/>
              <a:gd name="connsiteY241" fmla="*/ 37 h 3962"/>
              <a:gd name="connsiteX242" fmla="*/ 561 w 12653"/>
              <a:gd name="connsiteY242" fmla="*/ 37 h 3962"/>
              <a:gd name="connsiteX243" fmla="*/ 12414 w 12653"/>
              <a:gd name="connsiteY243" fmla="*/ 164 h 3962"/>
              <a:gd name="connsiteX244" fmla="*/ 12414 w 12653"/>
              <a:gd name="connsiteY244" fmla="*/ 102 h 3962"/>
              <a:gd name="connsiteX245" fmla="*/ 12470 w 12653"/>
              <a:gd name="connsiteY245" fmla="*/ 102 h 3962"/>
              <a:gd name="connsiteX246" fmla="*/ 12470 w 12653"/>
              <a:gd name="connsiteY246" fmla="*/ 164 h 3962"/>
              <a:gd name="connsiteX247" fmla="*/ 12414 w 12653"/>
              <a:gd name="connsiteY247" fmla="*/ 164 h 3962"/>
              <a:gd name="connsiteX248" fmla="*/ 12414 w 12653"/>
              <a:gd name="connsiteY248" fmla="*/ 255 h 3962"/>
              <a:gd name="connsiteX249" fmla="*/ 12414 w 12653"/>
              <a:gd name="connsiteY249" fmla="*/ 184 h 3962"/>
              <a:gd name="connsiteX250" fmla="*/ 12470 w 12653"/>
              <a:gd name="connsiteY250" fmla="*/ 184 h 3962"/>
              <a:gd name="connsiteX251" fmla="*/ 12470 w 12653"/>
              <a:gd name="connsiteY251" fmla="*/ 255 h 3962"/>
              <a:gd name="connsiteX252" fmla="*/ 12414 w 12653"/>
              <a:gd name="connsiteY252" fmla="*/ 255 h 3962"/>
              <a:gd name="connsiteX253" fmla="*/ 12552 w 12653"/>
              <a:gd name="connsiteY253" fmla="*/ 596 h 3962"/>
              <a:gd name="connsiteX254" fmla="*/ 12552 w 12653"/>
              <a:gd name="connsiteY254" fmla="*/ 674 h 3962"/>
              <a:gd name="connsiteX255" fmla="*/ 12612 w 12653"/>
              <a:gd name="connsiteY255" fmla="*/ 674 h 3962"/>
              <a:gd name="connsiteX256" fmla="*/ 12612 w 12653"/>
              <a:gd name="connsiteY256" fmla="*/ 2687 h 3962"/>
              <a:gd name="connsiteX257" fmla="*/ 12552 w 12653"/>
              <a:gd name="connsiteY257" fmla="*/ 2687 h 3962"/>
              <a:gd name="connsiteX258" fmla="*/ 12552 w 12653"/>
              <a:gd name="connsiteY258" fmla="*/ 2765 h 3962"/>
              <a:gd name="connsiteX259" fmla="*/ 12500 w 12653"/>
              <a:gd name="connsiteY259" fmla="*/ 2765 h 3962"/>
              <a:gd name="connsiteX260" fmla="*/ 12500 w 12653"/>
              <a:gd name="connsiteY260" fmla="*/ 2916 h 3962"/>
              <a:gd name="connsiteX261" fmla="*/ 12628 w 12653"/>
              <a:gd name="connsiteY261" fmla="*/ 2916 h 3962"/>
              <a:gd name="connsiteX262" fmla="*/ 12628 w 12653"/>
              <a:gd name="connsiteY262" fmla="*/ 3084 h 3962"/>
              <a:gd name="connsiteX263" fmla="*/ 12571 w 12653"/>
              <a:gd name="connsiteY263" fmla="*/ 3084 h 3962"/>
              <a:gd name="connsiteX264" fmla="*/ 12571 w 12653"/>
              <a:gd name="connsiteY264" fmla="*/ 3002 h 3962"/>
              <a:gd name="connsiteX265" fmla="*/ 12470 w 12653"/>
              <a:gd name="connsiteY265" fmla="*/ 3002 h 3962"/>
              <a:gd name="connsiteX266" fmla="*/ 12470 w 12653"/>
              <a:gd name="connsiteY266" fmla="*/ 3084 h 3962"/>
              <a:gd name="connsiteX267" fmla="*/ 12392 w 12653"/>
              <a:gd name="connsiteY267" fmla="*/ 3084 h 3962"/>
              <a:gd name="connsiteX268" fmla="*/ 12392 w 12653"/>
              <a:gd name="connsiteY268" fmla="*/ 3177 h 3962"/>
              <a:gd name="connsiteX269" fmla="*/ 12300 w 12653"/>
              <a:gd name="connsiteY269" fmla="*/ 3177 h 3962"/>
              <a:gd name="connsiteX270" fmla="*/ 12300 w 12653"/>
              <a:gd name="connsiteY270" fmla="*/ 3278 h 3962"/>
              <a:gd name="connsiteX271" fmla="*/ 12392 w 12653"/>
              <a:gd name="connsiteY271" fmla="*/ 3278 h 3962"/>
              <a:gd name="connsiteX272" fmla="*/ 12392 w 12653"/>
              <a:gd name="connsiteY272" fmla="*/ 3337 h 3962"/>
              <a:gd name="connsiteX273" fmla="*/ 12224 w 12653"/>
              <a:gd name="connsiteY273" fmla="*/ 3337 h 3962"/>
              <a:gd name="connsiteX274" fmla="*/ 12224 w 12653"/>
              <a:gd name="connsiteY274" fmla="*/ 3209 h 3962"/>
              <a:gd name="connsiteX275" fmla="*/ 12071 w 12653"/>
              <a:gd name="connsiteY275" fmla="*/ 3209 h 3962"/>
              <a:gd name="connsiteX276" fmla="*/ 12071 w 12653"/>
              <a:gd name="connsiteY276" fmla="*/ 3261 h 3962"/>
              <a:gd name="connsiteX277" fmla="*/ 11995 w 12653"/>
              <a:gd name="connsiteY277" fmla="*/ 3261 h 3962"/>
              <a:gd name="connsiteX278" fmla="*/ 11995 w 12653"/>
              <a:gd name="connsiteY278" fmla="*/ 3322 h 3962"/>
              <a:gd name="connsiteX279" fmla="*/ 658 w 12653"/>
              <a:gd name="connsiteY279" fmla="*/ 3322 h 3962"/>
              <a:gd name="connsiteX280" fmla="*/ 658 w 12653"/>
              <a:gd name="connsiteY280" fmla="*/ 3261 h 3962"/>
              <a:gd name="connsiteX281" fmla="*/ 583 w 12653"/>
              <a:gd name="connsiteY281" fmla="*/ 3261 h 3962"/>
              <a:gd name="connsiteX282" fmla="*/ 583 w 12653"/>
              <a:gd name="connsiteY282" fmla="*/ 3209 h 3962"/>
              <a:gd name="connsiteX283" fmla="*/ 430 w 12653"/>
              <a:gd name="connsiteY283" fmla="*/ 3209 h 3962"/>
              <a:gd name="connsiteX284" fmla="*/ 430 w 12653"/>
              <a:gd name="connsiteY284" fmla="*/ 3337 h 3962"/>
              <a:gd name="connsiteX285" fmla="*/ 261 w 12653"/>
              <a:gd name="connsiteY285" fmla="*/ 3337 h 3962"/>
              <a:gd name="connsiteX286" fmla="*/ 261 w 12653"/>
              <a:gd name="connsiteY286" fmla="*/ 3278 h 3962"/>
              <a:gd name="connsiteX287" fmla="*/ 354 w 12653"/>
              <a:gd name="connsiteY287" fmla="*/ 3278 h 3962"/>
              <a:gd name="connsiteX288" fmla="*/ 354 w 12653"/>
              <a:gd name="connsiteY288" fmla="*/ 3177 h 3962"/>
              <a:gd name="connsiteX289" fmla="*/ 261 w 12653"/>
              <a:gd name="connsiteY289" fmla="*/ 3177 h 3962"/>
              <a:gd name="connsiteX290" fmla="*/ 261 w 12653"/>
              <a:gd name="connsiteY290" fmla="*/ 3084 h 3962"/>
              <a:gd name="connsiteX291" fmla="*/ 184 w 12653"/>
              <a:gd name="connsiteY291" fmla="*/ 3084 h 3962"/>
              <a:gd name="connsiteX292" fmla="*/ 184 w 12653"/>
              <a:gd name="connsiteY292" fmla="*/ 3002 h 3962"/>
              <a:gd name="connsiteX293" fmla="*/ 82 w 12653"/>
              <a:gd name="connsiteY293" fmla="*/ 3002 h 3962"/>
              <a:gd name="connsiteX294" fmla="*/ 82 w 12653"/>
              <a:gd name="connsiteY294" fmla="*/ 3084 h 3962"/>
              <a:gd name="connsiteX295" fmla="*/ 26 w 12653"/>
              <a:gd name="connsiteY295" fmla="*/ 3084 h 3962"/>
              <a:gd name="connsiteX296" fmla="*/ 26 w 12653"/>
              <a:gd name="connsiteY296" fmla="*/ 2916 h 3962"/>
              <a:gd name="connsiteX297" fmla="*/ 153 w 12653"/>
              <a:gd name="connsiteY297" fmla="*/ 2916 h 3962"/>
              <a:gd name="connsiteX298" fmla="*/ 153 w 12653"/>
              <a:gd name="connsiteY298" fmla="*/ 2765 h 3962"/>
              <a:gd name="connsiteX299" fmla="*/ 102 w 12653"/>
              <a:gd name="connsiteY299" fmla="*/ 2765 h 3962"/>
              <a:gd name="connsiteX300" fmla="*/ 102 w 12653"/>
              <a:gd name="connsiteY300" fmla="*/ 2687 h 3962"/>
              <a:gd name="connsiteX301" fmla="*/ 41 w 12653"/>
              <a:gd name="connsiteY301" fmla="*/ 2687 h 3962"/>
              <a:gd name="connsiteX302" fmla="*/ 41 w 12653"/>
              <a:gd name="connsiteY302" fmla="*/ 674 h 3962"/>
              <a:gd name="connsiteX303" fmla="*/ 102 w 12653"/>
              <a:gd name="connsiteY303" fmla="*/ 674 h 3962"/>
              <a:gd name="connsiteX304" fmla="*/ 102 w 12653"/>
              <a:gd name="connsiteY304" fmla="*/ 596 h 3962"/>
              <a:gd name="connsiteX305" fmla="*/ 153 w 12653"/>
              <a:gd name="connsiteY305" fmla="*/ 596 h 3962"/>
              <a:gd name="connsiteX306" fmla="*/ 153 w 12653"/>
              <a:gd name="connsiteY306" fmla="*/ 445 h 3962"/>
              <a:gd name="connsiteX307" fmla="*/ 26 w 12653"/>
              <a:gd name="connsiteY307" fmla="*/ 445 h 3962"/>
              <a:gd name="connsiteX308" fmla="*/ 26 w 12653"/>
              <a:gd name="connsiteY308" fmla="*/ 277 h 3962"/>
              <a:gd name="connsiteX309" fmla="*/ 82 w 12653"/>
              <a:gd name="connsiteY309" fmla="*/ 277 h 3962"/>
              <a:gd name="connsiteX310" fmla="*/ 82 w 12653"/>
              <a:gd name="connsiteY310" fmla="*/ 359 h 3962"/>
              <a:gd name="connsiteX311" fmla="*/ 184 w 12653"/>
              <a:gd name="connsiteY311" fmla="*/ 359 h 3962"/>
              <a:gd name="connsiteX312" fmla="*/ 184 w 12653"/>
              <a:gd name="connsiteY312" fmla="*/ 277 h 3962"/>
              <a:gd name="connsiteX313" fmla="*/ 261 w 12653"/>
              <a:gd name="connsiteY313" fmla="*/ 277 h 3962"/>
              <a:gd name="connsiteX314" fmla="*/ 261 w 12653"/>
              <a:gd name="connsiteY314" fmla="*/ 184 h 3962"/>
              <a:gd name="connsiteX315" fmla="*/ 354 w 12653"/>
              <a:gd name="connsiteY315" fmla="*/ 184 h 3962"/>
              <a:gd name="connsiteX316" fmla="*/ 354 w 12653"/>
              <a:gd name="connsiteY316" fmla="*/ 82 h 3962"/>
              <a:gd name="connsiteX317" fmla="*/ 261 w 12653"/>
              <a:gd name="connsiteY317" fmla="*/ 82 h 3962"/>
              <a:gd name="connsiteX318" fmla="*/ 261 w 12653"/>
              <a:gd name="connsiteY318" fmla="*/ 24 h 3962"/>
              <a:gd name="connsiteX319" fmla="*/ 430 w 12653"/>
              <a:gd name="connsiteY319" fmla="*/ 24 h 3962"/>
              <a:gd name="connsiteX320" fmla="*/ 430 w 12653"/>
              <a:gd name="connsiteY320" fmla="*/ 151 h 3962"/>
              <a:gd name="connsiteX321" fmla="*/ 583 w 12653"/>
              <a:gd name="connsiteY321" fmla="*/ 151 h 3962"/>
              <a:gd name="connsiteX322" fmla="*/ 583 w 12653"/>
              <a:gd name="connsiteY322" fmla="*/ 100 h 3962"/>
              <a:gd name="connsiteX323" fmla="*/ 658 w 12653"/>
              <a:gd name="connsiteY323" fmla="*/ 100 h 3962"/>
              <a:gd name="connsiteX324" fmla="*/ 658 w 12653"/>
              <a:gd name="connsiteY324" fmla="*/ 39 h 3962"/>
              <a:gd name="connsiteX325" fmla="*/ 11995 w 12653"/>
              <a:gd name="connsiteY325" fmla="*/ 39 h 3962"/>
              <a:gd name="connsiteX326" fmla="*/ 11995 w 12653"/>
              <a:gd name="connsiteY326" fmla="*/ 100 h 3962"/>
              <a:gd name="connsiteX327" fmla="*/ 12071 w 12653"/>
              <a:gd name="connsiteY327" fmla="*/ 100 h 3962"/>
              <a:gd name="connsiteX328" fmla="*/ 12071 w 12653"/>
              <a:gd name="connsiteY328" fmla="*/ 151 h 3962"/>
              <a:gd name="connsiteX329" fmla="*/ 12224 w 12653"/>
              <a:gd name="connsiteY329" fmla="*/ 151 h 3962"/>
              <a:gd name="connsiteX330" fmla="*/ 12224 w 12653"/>
              <a:gd name="connsiteY330" fmla="*/ 24 h 3962"/>
              <a:gd name="connsiteX331" fmla="*/ 12392 w 12653"/>
              <a:gd name="connsiteY331" fmla="*/ 24 h 3962"/>
              <a:gd name="connsiteX332" fmla="*/ 12392 w 12653"/>
              <a:gd name="connsiteY332" fmla="*/ 82 h 3962"/>
              <a:gd name="connsiteX333" fmla="*/ 12300 w 12653"/>
              <a:gd name="connsiteY333" fmla="*/ 82 h 3962"/>
              <a:gd name="connsiteX334" fmla="*/ 12300 w 12653"/>
              <a:gd name="connsiteY334" fmla="*/ 184 h 3962"/>
              <a:gd name="connsiteX335" fmla="*/ 12392 w 12653"/>
              <a:gd name="connsiteY335" fmla="*/ 184 h 3962"/>
              <a:gd name="connsiteX336" fmla="*/ 12392 w 12653"/>
              <a:gd name="connsiteY336" fmla="*/ 277 h 3962"/>
              <a:gd name="connsiteX337" fmla="*/ 12470 w 12653"/>
              <a:gd name="connsiteY337" fmla="*/ 277 h 3962"/>
              <a:gd name="connsiteX338" fmla="*/ 12470 w 12653"/>
              <a:gd name="connsiteY338" fmla="*/ 359 h 3962"/>
              <a:gd name="connsiteX339" fmla="*/ 12571 w 12653"/>
              <a:gd name="connsiteY339" fmla="*/ 359 h 3962"/>
              <a:gd name="connsiteX340" fmla="*/ 12571 w 12653"/>
              <a:gd name="connsiteY340" fmla="*/ 277 h 3962"/>
              <a:gd name="connsiteX341" fmla="*/ 12628 w 12653"/>
              <a:gd name="connsiteY341" fmla="*/ 277 h 3962"/>
              <a:gd name="connsiteX342" fmla="*/ 12628 w 12653"/>
              <a:gd name="connsiteY342" fmla="*/ 445 h 3962"/>
              <a:gd name="connsiteX343" fmla="*/ 12500 w 12653"/>
              <a:gd name="connsiteY343" fmla="*/ 445 h 3962"/>
              <a:gd name="connsiteX344" fmla="*/ 12500 w 12653"/>
              <a:gd name="connsiteY344" fmla="*/ 596 h 3962"/>
              <a:gd name="connsiteX345" fmla="*/ 12552 w 12653"/>
              <a:gd name="connsiteY345" fmla="*/ 596 h 3962"/>
              <a:gd name="connsiteX346" fmla="*/ 261 w 12653"/>
              <a:gd name="connsiteY346" fmla="*/ 3259 h 3962"/>
              <a:gd name="connsiteX347" fmla="*/ 261 w 12653"/>
              <a:gd name="connsiteY347" fmla="*/ 3196 h 3962"/>
              <a:gd name="connsiteX348" fmla="*/ 335 w 12653"/>
              <a:gd name="connsiteY348" fmla="*/ 3899 h 3962"/>
              <a:gd name="connsiteX349" fmla="*/ 335 w 12653"/>
              <a:gd name="connsiteY349" fmla="*/ 3962 h 3962"/>
              <a:gd name="connsiteX350" fmla="*/ 261 w 12653"/>
              <a:gd name="connsiteY350" fmla="*/ 3962 h 3962"/>
              <a:gd name="connsiteX351" fmla="*/ 261 w 12653"/>
              <a:gd name="connsiteY351" fmla="*/ 102 h 3962"/>
              <a:gd name="connsiteX352" fmla="*/ 335 w 12653"/>
              <a:gd name="connsiteY352" fmla="*/ 102 h 3962"/>
              <a:gd name="connsiteX353" fmla="*/ 335 w 12653"/>
              <a:gd name="connsiteY353" fmla="*/ 164 h 3962"/>
              <a:gd name="connsiteX354" fmla="*/ 261 w 12653"/>
              <a:gd name="connsiteY354" fmla="*/ 164 h 3962"/>
              <a:gd name="connsiteX355" fmla="*/ 261 w 12653"/>
              <a:gd name="connsiteY355" fmla="*/ 102 h 3962"/>
              <a:gd name="connsiteX356" fmla="*/ 12392 w 12653"/>
              <a:gd name="connsiteY356" fmla="*/ 102 h 3962"/>
              <a:gd name="connsiteX357" fmla="*/ 12392 w 12653"/>
              <a:gd name="connsiteY357" fmla="*/ 164 h 3962"/>
              <a:gd name="connsiteX358" fmla="*/ 12319 w 12653"/>
              <a:gd name="connsiteY358" fmla="*/ 164 h 3962"/>
              <a:gd name="connsiteX359" fmla="*/ 12319 w 12653"/>
              <a:gd name="connsiteY359" fmla="*/ 102 h 3962"/>
              <a:gd name="connsiteX360" fmla="*/ 12392 w 12653"/>
              <a:gd name="connsiteY360" fmla="*/ 102 h 3962"/>
              <a:gd name="connsiteX361" fmla="*/ 12392 w 12653"/>
              <a:gd name="connsiteY361" fmla="*/ 3899 h 3962"/>
              <a:gd name="connsiteX362" fmla="*/ 12392 w 12653"/>
              <a:gd name="connsiteY362" fmla="*/ 3962 h 3962"/>
              <a:gd name="connsiteX363" fmla="*/ 12319 w 12653"/>
              <a:gd name="connsiteY363" fmla="*/ 3962 h 3962"/>
              <a:gd name="connsiteX364" fmla="*/ 12319 w 12653"/>
              <a:gd name="connsiteY364" fmla="*/ 3899 h 3962"/>
              <a:gd name="connsiteX365" fmla="*/ 12392 w 12653"/>
              <a:gd name="connsiteY365" fmla="*/ 3899 h 3962"/>
              <a:gd name="connsiteX366" fmla="*/ 12552 w 12653"/>
              <a:gd name="connsiteY366" fmla="*/ 277 h 3962"/>
              <a:gd name="connsiteX367" fmla="*/ 12552 w 12653"/>
              <a:gd name="connsiteY367" fmla="*/ 339 h 3962"/>
              <a:gd name="connsiteX368" fmla="*/ 12487 w 12653"/>
              <a:gd name="connsiteY368" fmla="*/ 339 h 3962"/>
              <a:gd name="connsiteX369" fmla="*/ 12487 w 12653"/>
              <a:gd name="connsiteY369" fmla="*/ 277 h 3962"/>
              <a:gd name="connsiteX370" fmla="*/ 12552 w 12653"/>
              <a:gd name="connsiteY370" fmla="*/ 277 h 3962"/>
              <a:gd name="connsiteX371" fmla="*/ 12552 w 12653"/>
              <a:gd name="connsiteY371" fmla="*/ 184 h 3962"/>
              <a:gd name="connsiteX372" fmla="*/ 12552 w 12653"/>
              <a:gd name="connsiteY372" fmla="*/ 255 h 3962"/>
              <a:gd name="connsiteX373" fmla="*/ 12487 w 12653"/>
              <a:gd name="connsiteY373" fmla="*/ 255 h 3962"/>
              <a:gd name="connsiteX374" fmla="*/ 12487 w 12653"/>
              <a:gd name="connsiteY374" fmla="*/ 184 h 3962"/>
              <a:gd name="connsiteX375" fmla="*/ 12552 w 12653"/>
              <a:gd name="connsiteY375" fmla="*/ 184 h 3962"/>
              <a:gd name="connsiteX376" fmla="*/ 12552 w 12653"/>
              <a:gd name="connsiteY376" fmla="*/ 102 h 3962"/>
              <a:gd name="connsiteX377" fmla="*/ 12552 w 12653"/>
              <a:gd name="connsiteY377" fmla="*/ 160 h 3962"/>
              <a:gd name="connsiteX378" fmla="*/ 12492 w 12653"/>
              <a:gd name="connsiteY378" fmla="*/ 160 h 3962"/>
              <a:gd name="connsiteX379" fmla="*/ 12492 w 12653"/>
              <a:gd name="connsiteY379" fmla="*/ 102 h 3962"/>
              <a:gd name="connsiteX380" fmla="*/ 12552 w 12653"/>
              <a:gd name="connsiteY380" fmla="*/ 102 h 3962"/>
              <a:gd name="connsiteX381" fmla="*/ 12492 w 12653"/>
              <a:gd name="connsiteY381" fmla="*/ 82 h 3962"/>
              <a:gd name="connsiteX382" fmla="*/ 12492 w 12653"/>
              <a:gd name="connsiteY382" fmla="*/ 22 h 3962"/>
              <a:gd name="connsiteX383" fmla="*/ 12630 w 12653"/>
              <a:gd name="connsiteY383" fmla="*/ 22 h 3962"/>
              <a:gd name="connsiteX384" fmla="*/ 12630 w 12653"/>
              <a:gd name="connsiteY384" fmla="*/ 160 h 3962"/>
              <a:gd name="connsiteX385" fmla="*/ 12571 w 12653"/>
              <a:gd name="connsiteY385" fmla="*/ 160 h 3962"/>
              <a:gd name="connsiteX386" fmla="*/ 12571 w 12653"/>
              <a:gd name="connsiteY386" fmla="*/ 82 h 3962"/>
              <a:gd name="connsiteX387" fmla="*/ 12492 w 12653"/>
              <a:gd name="connsiteY387" fmla="*/ 82 h 3962"/>
              <a:gd name="connsiteX388" fmla="*/ 80 w 12653"/>
              <a:gd name="connsiteY388" fmla="*/ 3489 h 3962"/>
              <a:gd name="connsiteX389" fmla="*/ 80 w 12653"/>
              <a:gd name="connsiteY389" fmla="*/ 3528 h 3962"/>
              <a:gd name="connsiteX390" fmla="*/ 39 w 12653"/>
              <a:gd name="connsiteY390" fmla="*/ 3528 h 3962"/>
              <a:gd name="connsiteX391" fmla="*/ 39 w 12653"/>
              <a:gd name="connsiteY391" fmla="*/ 3489 h 3962"/>
              <a:gd name="connsiteX392" fmla="*/ 80 w 12653"/>
              <a:gd name="connsiteY392" fmla="*/ 3489 h 3962"/>
              <a:gd name="connsiteX393" fmla="*/ 12574 w 12653"/>
              <a:gd name="connsiteY393" fmla="*/ 575 h 3962"/>
              <a:gd name="connsiteX394" fmla="*/ 12574 w 12653"/>
              <a:gd name="connsiteY394" fmla="*/ 536 h 3962"/>
              <a:gd name="connsiteX395" fmla="*/ 12615 w 12653"/>
              <a:gd name="connsiteY395" fmla="*/ 536 h 3962"/>
              <a:gd name="connsiteX396" fmla="*/ 12615 w 12653"/>
              <a:gd name="connsiteY396" fmla="*/ 575 h 3962"/>
              <a:gd name="connsiteX397" fmla="*/ 12574 w 12653"/>
              <a:gd name="connsiteY397" fmla="*/ 575 h 3962"/>
              <a:gd name="connsiteX0" fmla="*/ 12653 w 12653"/>
              <a:gd name="connsiteY0" fmla="*/ 182 h 3962"/>
              <a:gd name="connsiteX1" fmla="*/ 12653 w 12653"/>
              <a:gd name="connsiteY1" fmla="*/ 0 h 3962"/>
              <a:gd name="connsiteX2" fmla="*/ 12470 w 12653"/>
              <a:gd name="connsiteY2" fmla="*/ 0 h 3962"/>
              <a:gd name="connsiteX3" fmla="*/ 12470 w 12653"/>
              <a:gd name="connsiteY3" fmla="*/ 82 h 3962"/>
              <a:gd name="connsiteX4" fmla="*/ 12414 w 12653"/>
              <a:gd name="connsiteY4" fmla="*/ 82 h 3962"/>
              <a:gd name="connsiteX5" fmla="*/ 12414 w 12653"/>
              <a:gd name="connsiteY5" fmla="*/ 0 h 3962"/>
              <a:gd name="connsiteX6" fmla="*/ 12202 w 12653"/>
              <a:gd name="connsiteY6" fmla="*/ 0 h 3962"/>
              <a:gd name="connsiteX7" fmla="*/ 12202 w 12653"/>
              <a:gd name="connsiteY7" fmla="*/ 130 h 3962"/>
              <a:gd name="connsiteX8" fmla="*/ 12092 w 12653"/>
              <a:gd name="connsiteY8" fmla="*/ 130 h 3962"/>
              <a:gd name="connsiteX9" fmla="*/ 12092 w 12653"/>
              <a:gd name="connsiteY9" fmla="*/ 100 h 3962"/>
              <a:gd name="connsiteX10" fmla="*/ 12155 w 12653"/>
              <a:gd name="connsiteY10" fmla="*/ 100 h 3962"/>
              <a:gd name="connsiteX11" fmla="*/ 12155 w 12653"/>
              <a:gd name="connsiteY11" fmla="*/ 15 h 3962"/>
              <a:gd name="connsiteX12" fmla="*/ 12071 w 12653"/>
              <a:gd name="connsiteY12" fmla="*/ 15 h 3962"/>
              <a:gd name="connsiteX13" fmla="*/ 12071 w 12653"/>
              <a:gd name="connsiteY13" fmla="*/ 78 h 3962"/>
              <a:gd name="connsiteX14" fmla="*/ 12017 w 12653"/>
              <a:gd name="connsiteY14" fmla="*/ 78 h 3962"/>
              <a:gd name="connsiteX15" fmla="*/ 12017 w 12653"/>
              <a:gd name="connsiteY15" fmla="*/ 18 h 3962"/>
              <a:gd name="connsiteX16" fmla="*/ 637 w 12653"/>
              <a:gd name="connsiteY16" fmla="*/ 18 h 3962"/>
              <a:gd name="connsiteX17" fmla="*/ 637 w 12653"/>
              <a:gd name="connsiteY17" fmla="*/ 78 h 3962"/>
              <a:gd name="connsiteX18" fmla="*/ 583 w 12653"/>
              <a:gd name="connsiteY18" fmla="*/ 78 h 3962"/>
              <a:gd name="connsiteX19" fmla="*/ 583 w 12653"/>
              <a:gd name="connsiteY19" fmla="*/ 15 h 3962"/>
              <a:gd name="connsiteX20" fmla="*/ 499 w 12653"/>
              <a:gd name="connsiteY20" fmla="*/ 15 h 3962"/>
              <a:gd name="connsiteX21" fmla="*/ 499 w 12653"/>
              <a:gd name="connsiteY21" fmla="*/ 100 h 3962"/>
              <a:gd name="connsiteX22" fmla="*/ 561 w 12653"/>
              <a:gd name="connsiteY22" fmla="*/ 100 h 3962"/>
              <a:gd name="connsiteX23" fmla="*/ 561 w 12653"/>
              <a:gd name="connsiteY23" fmla="*/ 130 h 3962"/>
              <a:gd name="connsiteX24" fmla="*/ 451 w 12653"/>
              <a:gd name="connsiteY24" fmla="*/ 130 h 3962"/>
              <a:gd name="connsiteX25" fmla="*/ 451 w 12653"/>
              <a:gd name="connsiteY25" fmla="*/ 0 h 3962"/>
              <a:gd name="connsiteX26" fmla="*/ 240 w 12653"/>
              <a:gd name="connsiteY26" fmla="*/ 0 h 3962"/>
              <a:gd name="connsiteX27" fmla="*/ 240 w 12653"/>
              <a:gd name="connsiteY27" fmla="*/ 82 h 3962"/>
              <a:gd name="connsiteX28" fmla="*/ 184 w 12653"/>
              <a:gd name="connsiteY28" fmla="*/ 82 h 3962"/>
              <a:gd name="connsiteX29" fmla="*/ 184 w 12653"/>
              <a:gd name="connsiteY29" fmla="*/ 0 h 3962"/>
              <a:gd name="connsiteX30" fmla="*/ 0 w 12653"/>
              <a:gd name="connsiteY30" fmla="*/ 0 h 3962"/>
              <a:gd name="connsiteX31" fmla="*/ 0 w 12653"/>
              <a:gd name="connsiteY31" fmla="*/ 182 h 3962"/>
              <a:gd name="connsiteX32" fmla="*/ 82 w 12653"/>
              <a:gd name="connsiteY32" fmla="*/ 182 h 3962"/>
              <a:gd name="connsiteX33" fmla="*/ 82 w 12653"/>
              <a:gd name="connsiteY33" fmla="*/ 255 h 3962"/>
              <a:gd name="connsiteX34" fmla="*/ 2 w 12653"/>
              <a:gd name="connsiteY34" fmla="*/ 255 h 3962"/>
              <a:gd name="connsiteX35" fmla="*/ 2 w 12653"/>
              <a:gd name="connsiteY35" fmla="*/ 467 h 3962"/>
              <a:gd name="connsiteX36" fmla="*/ 132 w 12653"/>
              <a:gd name="connsiteY36" fmla="*/ 467 h 3962"/>
              <a:gd name="connsiteX37" fmla="*/ 132 w 12653"/>
              <a:gd name="connsiteY37" fmla="*/ 575 h 3962"/>
              <a:gd name="connsiteX38" fmla="*/ 102 w 12653"/>
              <a:gd name="connsiteY38" fmla="*/ 575 h 3962"/>
              <a:gd name="connsiteX39" fmla="*/ 102 w 12653"/>
              <a:gd name="connsiteY39" fmla="*/ 514 h 3962"/>
              <a:gd name="connsiteX40" fmla="*/ 17 w 12653"/>
              <a:gd name="connsiteY40" fmla="*/ 514 h 3962"/>
              <a:gd name="connsiteX41" fmla="*/ 17 w 12653"/>
              <a:gd name="connsiteY41" fmla="*/ 596 h 3962"/>
              <a:gd name="connsiteX42" fmla="*/ 80 w 12653"/>
              <a:gd name="connsiteY42" fmla="*/ 596 h 3962"/>
              <a:gd name="connsiteX43" fmla="*/ 80 w 12653"/>
              <a:gd name="connsiteY43" fmla="*/ 652 h 3962"/>
              <a:gd name="connsiteX44" fmla="*/ 20 w 12653"/>
              <a:gd name="connsiteY44" fmla="*/ 652 h 3962"/>
              <a:gd name="connsiteX45" fmla="*/ 20 w 12653"/>
              <a:gd name="connsiteY45" fmla="*/ 2708 h 3962"/>
              <a:gd name="connsiteX46" fmla="*/ 80 w 12653"/>
              <a:gd name="connsiteY46" fmla="*/ 2708 h 3962"/>
              <a:gd name="connsiteX47" fmla="*/ 80 w 12653"/>
              <a:gd name="connsiteY47" fmla="*/ 2765 h 3962"/>
              <a:gd name="connsiteX48" fmla="*/ 17 w 12653"/>
              <a:gd name="connsiteY48" fmla="*/ 2765 h 3962"/>
              <a:gd name="connsiteX49" fmla="*/ 17 w 12653"/>
              <a:gd name="connsiteY49" fmla="*/ 2847 h 3962"/>
              <a:gd name="connsiteX50" fmla="*/ 102 w 12653"/>
              <a:gd name="connsiteY50" fmla="*/ 2847 h 3962"/>
              <a:gd name="connsiteX51" fmla="*/ 102 w 12653"/>
              <a:gd name="connsiteY51" fmla="*/ 2786 h 3962"/>
              <a:gd name="connsiteX52" fmla="*/ 132 w 12653"/>
              <a:gd name="connsiteY52" fmla="*/ 2786 h 3962"/>
              <a:gd name="connsiteX53" fmla="*/ 132 w 12653"/>
              <a:gd name="connsiteY53" fmla="*/ 2894 h 3962"/>
              <a:gd name="connsiteX54" fmla="*/ 2 w 12653"/>
              <a:gd name="connsiteY54" fmla="*/ 2894 h 3962"/>
              <a:gd name="connsiteX55" fmla="*/ 2 w 12653"/>
              <a:gd name="connsiteY55" fmla="*/ 3106 h 3962"/>
              <a:gd name="connsiteX56" fmla="*/ 82 w 12653"/>
              <a:gd name="connsiteY56" fmla="*/ 3106 h 3962"/>
              <a:gd name="connsiteX57" fmla="*/ 82 w 12653"/>
              <a:gd name="connsiteY57" fmla="*/ 3179 h 3962"/>
              <a:gd name="connsiteX58" fmla="*/ 0 w 12653"/>
              <a:gd name="connsiteY58" fmla="*/ 3179 h 3962"/>
              <a:gd name="connsiteX59" fmla="*/ 0 w 12653"/>
              <a:gd name="connsiteY59" fmla="*/ 3360 h 3962"/>
              <a:gd name="connsiteX60" fmla="*/ 184 w 12653"/>
              <a:gd name="connsiteY60" fmla="*/ 3360 h 3962"/>
              <a:gd name="connsiteX61" fmla="*/ 184 w 12653"/>
              <a:gd name="connsiteY61" fmla="*/ 3278 h 3962"/>
              <a:gd name="connsiteX62" fmla="*/ 240 w 12653"/>
              <a:gd name="connsiteY62" fmla="*/ 3278 h 3962"/>
              <a:gd name="connsiteX63" fmla="*/ 240 w 12653"/>
              <a:gd name="connsiteY63" fmla="*/ 3360 h 3962"/>
              <a:gd name="connsiteX64" fmla="*/ 451 w 12653"/>
              <a:gd name="connsiteY64" fmla="*/ 3360 h 3962"/>
              <a:gd name="connsiteX65" fmla="*/ 451 w 12653"/>
              <a:gd name="connsiteY65" fmla="*/ 3231 h 3962"/>
              <a:gd name="connsiteX66" fmla="*/ 561 w 12653"/>
              <a:gd name="connsiteY66" fmla="*/ 3231 h 3962"/>
              <a:gd name="connsiteX67" fmla="*/ 561 w 12653"/>
              <a:gd name="connsiteY67" fmla="*/ 3261 h 3962"/>
              <a:gd name="connsiteX68" fmla="*/ 499 w 12653"/>
              <a:gd name="connsiteY68" fmla="*/ 3261 h 3962"/>
              <a:gd name="connsiteX69" fmla="*/ 499 w 12653"/>
              <a:gd name="connsiteY69" fmla="*/ 3345 h 3962"/>
              <a:gd name="connsiteX70" fmla="*/ 583 w 12653"/>
              <a:gd name="connsiteY70" fmla="*/ 3345 h 3962"/>
              <a:gd name="connsiteX71" fmla="*/ 583 w 12653"/>
              <a:gd name="connsiteY71" fmla="*/ 3283 h 3962"/>
              <a:gd name="connsiteX72" fmla="*/ 637 w 12653"/>
              <a:gd name="connsiteY72" fmla="*/ 3283 h 3962"/>
              <a:gd name="connsiteX73" fmla="*/ 637 w 12653"/>
              <a:gd name="connsiteY73" fmla="*/ 3343 h 3962"/>
              <a:gd name="connsiteX74" fmla="*/ 12017 w 12653"/>
              <a:gd name="connsiteY74" fmla="*/ 3343 h 3962"/>
              <a:gd name="connsiteX75" fmla="*/ 12017 w 12653"/>
              <a:gd name="connsiteY75" fmla="*/ 3283 h 3962"/>
              <a:gd name="connsiteX76" fmla="*/ 12071 w 12653"/>
              <a:gd name="connsiteY76" fmla="*/ 3283 h 3962"/>
              <a:gd name="connsiteX77" fmla="*/ 12071 w 12653"/>
              <a:gd name="connsiteY77" fmla="*/ 3345 h 3962"/>
              <a:gd name="connsiteX78" fmla="*/ 12155 w 12653"/>
              <a:gd name="connsiteY78" fmla="*/ 3345 h 3962"/>
              <a:gd name="connsiteX79" fmla="*/ 12155 w 12653"/>
              <a:gd name="connsiteY79" fmla="*/ 3261 h 3962"/>
              <a:gd name="connsiteX80" fmla="*/ 12092 w 12653"/>
              <a:gd name="connsiteY80" fmla="*/ 3261 h 3962"/>
              <a:gd name="connsiteX81" fmla="*/ 12092 w 12653"/>
              <a:gd name="connsiteY81" fmla="*/ 3231 h 3962"/>
              <a:gd name="connsiteX82" fmla="*/ 12202 w 12653"/>
              <a:gd name="connsiteY82" fmla="*/ 3231 h 3962"/>
              <a:gd name="connsiteX83" fmla="*/ 12202 w 12653"/>
              <a:gd name="connsiteY83" fmla="*/ 3360 h 3962"/>
              <a:gd name="connsiteX84" fmla="*/ 12414 w 12653"/>
              <a:gd name="connsiteY84" fmla="*/ 3360 h 3962"/>
              <a:gd name="connsiteX85" fmla="*/ 12414 w 12653"/>
              <a:gd name="connsiteY85" fmla="*/ 3278 h 3962"/>
              <a:gd name="connsiteX86" fmla="*/ 12470 w 12653"/>
              <a:gd name="connsiteY86" fmla="*/ 3278 h 3962"/>
              <a:gd name="connsiteX87" fmla="*/ 12470 w 12653"/>
              <a:gd name="connsiteY87" fmla="*/ 3360 h 3962"/>
              <a:gd name="connsiteX88" fmla="*/ 12653 w 12653"/>
              <a:gd name="connsiteY88" fmla="*/ 3360 h 3962"/>
              <a:gd name="connsiteX89" fmla="*/ 12653 w 12653"/>
              <a:gd name="connsiteY89" fmla="*/ 3179 h 3962"/>
              <a:gd name="connsiteX90" fmla="*/ 12571 w 12653"/>
              <a:gd name="connsiteY90" fmla="*/ 3179 h 3962"/>
              <a:gd name="connsiteX91" fmla="*/ 12571 w 12653"/>
              <a:gd name="connsiteY91" fmla="*/ 3106 h 3962"/>
              <a:gd name="connsiteX92" fmla="*/ 12651 w 12653"/>
              <a:gd name="connsiteY92" fmla="*/ 3106 h 3962"/>
              <a:gd name="connsiteX93" fmla="*/ 12651 w 12653"/>
              <a:gd name="connsiteY93" fmla="*/ 2894 h 3962"/>
              <a:gd name="connsiteX94" fmla="*/ 12522 w 12653"/>
              <a:gd name="connsiteY94" fmla="*/ 2894 h 3962"/>
              <a:gd name="connsiteX95" fmla="*/ 12522 w 12653"/>
              <a:gd name="connsiteY95" fmla="*/ 2786 h 3962"/>
              <a:gd name="connsiteX96" fmla="*/ 12552 w 12653"/>
              <a:gd name="connsiteY96" fmla="*/ 2786 h 3962"/>
              <a:gd name="connsiteX97" fmla="*/ 12552 w 12653"/>
              <a:gd name="connsiteY97" fmla="*/ 2847 h 3962"/>
              <a:gd name="connsiteX98" fmla="*/ 12636 w 12653"/>
              <a:gd name="connsiteY98" fmla="*/ 2847 h 3962"/>
              <a:gd name="connsiteX99" fmla="*/ 12636 w 12653"/>
              <a:gd name="connsiteY99" fmla="*/ 2765 h 3962"/>
              <a:gd name="connsiteX100" fmla="*/ 12574 w 12653"/>
              <a:gd name="connsiteY100" fmla="*/ 2765 h 3962"/>
              <a:gd name="connsiteX101" fmla="*/ 12574 w 12653"/>
              <a:gd name="connsiteY101" fmla="*/ 2708 h 3962"/>
              <a:gd name="connsiteX102" fmla="*/ 12634 w 12653"/>
              <a:gd name="connsiteY102" fmla="*/ 2708 h 3962"/>
              <a:gd name="connsiteX103" fmla="*/ 12634 w 12653"/>
              <a:gd name="connsiteY103" fmla="*/ 652 h 3962"/>
              <a:gd name="connsiteX104" fmla="*/ 12574 w 12653"/>
              <a:gd name="connsiteY104" fmla="*/ 652 h 3962"/>
              <a:gd name="connsiteX105" fmla="*/ 12574 w 12653"/>
              <a:gd name="connsiteY105" fmla="*/ 596 h 3962"/>
              <a:gd name="connsiteX106" fmla="*/ 12636 w 12653"/>
              <a:gd name="connsiteY106" fmla="*/ 596 h 3962"/>
              <a:gd name="connsiteX107" fmla="*/ 12636 w 12653"/>
              <a:gd name="connsiteY107" fmla="*/ 514 h 3962"/>
              <a:gd name="connsiteX108" fmla="*/ 12552 w 12653"/>
              <a:gd name="connsiteY108" fmla="*/ 514 h 3962"/>
              <a:gd name="connsiteX109" fmla="*/ 12552 w 12653"/>
              <a:gd name="connsiteY109" fmla="*/ 575 h 3962"/>
              <a:gd name="connsiteX110" fmla="*/ 12522 w 12653"/>
              <a:gd name="connsiteY110" fmla="*/ 575 h 3962"/>
              <a:gd name="connsiteX111" fmla="*/ 12522 w 12653"/>
              <a:gd name="connsiteY111" fmla="*/ 467 h 3962"/>
              <a:gd name="connsiteX112" fmla="*/ 12651 w 12653"/>
              <a:gd name="connsiteY112" fmla="*/ 467 h 3962"/>
              <a:gd name="connsiteX113" fmla="*/ 12651 w 12653"/>
              <a:gd name="connsiteY113" fmla="*/ 255 h 3962"/>
              <a:gd name="connsiteX114" fmla="*/ 12571 w 12653"/>
              <a:gd name="connsiteY114" fmla="*/ 255 h 3962"/>
              <a:gd name="connsiteX115" fmla="*/ 12571 w 12653"/>
              <a:gd name="connsiteY115" fmla="*/ 182 h 3962"/>
              <a:gd name="connsiteX116" fmla="*/ 12653 w 12653"/>
              <a:gd name="connsiteY116" fmla="*/ 182 h 3962"/>
              <a:gd name="connsiteX117" fmla="*/ 561 w 12653"/>
              <a:gd name="connsiteY117" fmla="*/ 3283 h 3962"/>
              <a:gd name="connsiteX118" fmla="*/ 561 w 12653"/>
              <a:gd name="connsiteY118" fmla="*/ 3324 h 3962"/>
              <a:gd name="connsiteX119" fmla="*/ 520 w 12653"/>
              <a:gd name="connsiteY119" fmla="*/ 3324 h 3962"/>
              <a:gd name="connsiteX120" fmla="*/ 520 w 12653"/>
              <a:gd name="connsiteY120" fmla="*/ 3283 h 3962"/>
              <a:gd name="connsiteX121" fmla="*/ 561 w 12653"/>
              <a:gd name="connsiteY121" fmla="*/ 3283 h 3962"/>
              <a:gd name="connsiteX122" fmla="*/ 12092 w 12653"/>
              <a:gd name="connsiteY122" fmla="*/ 78 h 3962"/>
              <a:gd name="connsiteX123" fmla="*/ 12092 w 12653"/>
              <a:gd name="connsiteY123" fmla="*/ 37 h 3962"/>
              <a:gd name="connsiteX124" fmla="*/ 12133 w 12653"/>
              <a:gd name="connsiteY124" fmla="*/ 37 h 3962"/>
              <a:gd name="connsiteX125" fmla="*/ 12133 w 12653"/>
              <a:gd name="connsiteY125" fmla="*/ 78 h 3962"/>
              <a:gd name="connsiteX126" fmla="*/ 12092 w 12653"/>
              <a:gd name="connsiteY126" fmla="*/ 78 h 3962"/>
              <a:gd name="connsiteX127" fmla="*/ 12574 w 12653"/>
              <a:gd name="connsiteY127" fmla="*/ 2825 h 3962"/>
              <a:gd name="connsiteX128" fmla="*/ 12574 w 12653"/>
              <a:gd name="connsiteY128" fmla="*/ 2786 h 3962"/>
              <a:gd name="connsiteX129" fmla="*/ 12615 w 12653"/>
              <a:gd name="connsiteY129" fmla="*/ 2786 h 3962"/>
              <a:gd name="connsiteX130" fmla="*/ 12615 w 12653"/>
              <a:gd name="connsiteY130" fmla="*/ 2825 h 3962"/>
              <a:gd name="connsiteX131" fmla="*/ 12574 w 12653"/>
              <a:gd name="connsiteY131" fmla="*/ 2825 h 3962"/>
              <a:gd name="connsiteX132" fmla="*/ 12492 w 12653"/>
              <a:gd name="connsiteY132" fmla="*/ 3339 h 3962"/>
              <a:gd name="connsiteX133" fmla="*/ 12492 w 12653"/>
              <a:gd name="connsiteY133" fmla="*/ 3278 h 3962"/>
              <a:gd name="connsiteX134" fmla="*/ 12571 w 12653"/>
              <a:gd name="connsiteY134" fmla="*/ 3278 h 3962"/>
              <a:gd name="connsiteX135" fmla="*/ 12571 w 12653"/>
              <a:gd name="connsiteY135" fmla="*/ 3201 h 3962"/>
              <a:gd name="connsiteX136" fmla="*/ 12630 w 12653"/>
              <a:gd name="connsiteY136" fmla="*/ 3201 h 3962"/>
              <a:gd name="connsiteX137" fmla="*/ 12630 w 12653"/>
              <a:gd name="connsiteY137" fmla="*/ 3339 h 3962"/>
              <a:gd name="connsiteX138" fmla="*/ 12492 w 12653"/>
              <a:gd name="connsiteY138" fmla="*/ 3339 h 3962"/>
              <a:gd name="connsiteX139" fmla="*/ 12492 w 12653"/>
              <a:gd name="connsiteY139" fmla="*/ 3259 h 3962"/>
              <a:gd name="connsiteX140" fmla="*/ 12492 w 12653"/>
              <a:gd name="connsiteY140" fmla="*/ 3201 h 3962"/>
              <a:gd name="connsiteX141" fmla="*/ 12552 w 12653"/>
              <a:gd name="connsiteY141" fmla="*/ 3201 h 3962"/>
              <a:gd name="connsiteX142" fmla="*/ 12552 w 12653"/>
              <a:gd name="connsiteY142" fmla="*/ 3259 h 3962"/>
              <a:gd name="connsiteX143" fmla="*/ 12492 w 12653"/>
              <a:gd name="connsiteY143" fmla="*/ 3259 h 3962"/>
              <a:gd name="connsiteX144" fmla="*/ 12487 w 12653"/>
              <a:gd name="connsiteY144" fmla="*/ 3084 h 3962"/>
              <a:gd name="connsiteX145" fmla="*/ 12487 w 12653"/>
              <a:gd name="connsiteY145" fmla="*/ 3021 h 3962"/>
              <a:gd name="connsiteX146" fmla="*/ 12552 w 12653"/>
              <a:gd name="connsiteY146" fmla="*/ 3021 h 3962"/>
              <a:gd name="connsiteX147" fmla="*/ 12552 w 12653"/>
              <a:gd name="connsiteY147" fmla="*/ 3084 h 3962"/>
              <a:gd name="connsiteX148" fmla="*/ 12487 w 12653"/>
              <a:gd name="connsiteY148" fmla="*/ 3084 h 3962"/>
              <a:gd name="connsiteX149" fmla="*/ 12552 w 12653"/>
              <a:gd name="connsiteY149" fmla="*/ 3106 h 3962"/>
              <a:gd name="connsiteX150" fmla="*/ 12552 w 12653"/>
              <a:gd name="connsiteY150" fmla="*/ 3177 h 3962"/>
              <a:gd name="connsiteX151" fmla="*/ 12487 w 12653"/>
              <a:gd name="connsiteY151" fmla="*/ 3177 h 3962"/>
              <a:gd name="connsiteX152" fmla="*/ 12487 w 12653"/>
              <a:gd name="connsiteY152" fmla="*/ 3106 h 3962"/>
              <a:gd name="connsiteX153" fmla="*/ 12552 w 12653"/>
              <a:gd name="connsiteY153" fmla="*/ 3106 h 3962"/>
              <a:gd name="connsiteX154" fmla="*/ 12470 w 12653"/>
              <a:gd name="connsiteY154" fmla="*/ 3196 h 3962"/>
              <a:gd name="connsiteX155" fmla="*/ 12470 w 12653"/>
              <a:gd name="connsiteY155" fmla="*/ 3259 h 3962"/>
              <a:gd name="connsiteX156" fmla="*/ 12414 w 12653"/>
              <a:gd name="connsiteY156" fmla="*/ 3259 h 3962"/>
              <a:gd name="connsiteX157" fmla="*/ 12414 w 12653"/>
              <a:gd name="connsiteY157" fmla="*/ 3196 h 3962"/>
              <a:gd name="connsiteX158" fmla="*/ 12470 w 12653"/>
              <a:gd name="connsiteY158" fmla="*/ 3196 h 3962"/>
              <a:gd name="connsiteX159" fmla="*/ 12470 w 12653"/>
              <a:gd name="connsiteY159" fmla="*/ 3106 h 3962"/>
              <a:gd name="connsiteX160" fmla="*/ 12470 w 12653"/>
              <a:gd name="connsiteY160" fmla="*/ 3177 h 3962"/>
              <a:gd name="connsiteX161" fmla="*/ 12414 w 12653"/>
              <a:gd name="connsiteY161" fmla="*/ 3177 h 3962"/>
              <a:gd name="connsiteX162" fmla="*/ 12414 w 12653"/>
              <a:gd name="connsiteY162" fmla="*/ 3106 h 3962"/>
              <a:gd name="connsiteX163" fmla="*/ 12470 w 12653"/>
              <a:gd name="connsiteY163" fmla="*/ 3106 h 3962"/>
              <a:gd name="connsiteX164" fmla="*/ 12092 w 12653"/>
              <a:gd name="connsiteY164" fmla="*/ 3324 h 3962"/>
              <a:gd name="connsiteX165" fmla="*/ 12092 w 12653"/>
              <a:gd name="connsiteY165" fmla="*/ 3283 h 3962"/>
              <a:gd name="connsiteX166" fmla="*/ 12133 w 12653"/>
              <a:gd name="connsiteY166" fmla="*/ 3283 h 3962"/>
              <a:gd name="connsiteX167" fmla="*/ 12133 w 12653"/>
              <a:gd name="connsiteY167" fmla="*/ 3324 h 3962"/>
              <a:gd name="connsiteX168" fmla="*/ 12092 w 12653"/>
              <a:gd name="connsiteY168" fmla="*/ 3324 h 3962"/>
              <a:gd name="connsiteX169" fmla="*/ 240 w 12653"/>
              <a:gd name="connsiteY169" fmla="*/ 3196 h 3962"/>
              <a:gd name="connsiteX170" fmla="*/ 240 w 12653"/>
              <a:gd name="connsiteY170" fmla="*/ 3259 h 3962"/>
              <a:gd name="connsiteX171" fmla="*/ 184 w 12653"/>
              <a:gd name="connsiteY171" fmla="*/ 3259 h 3962"/>
              <a:gd name="connsiteX172" fmla="*/ 184 w 12653"/>
              <a:gd name="connsiteY172" fmla="*/ 3196 h 3962"/>
              <a:gd name="connsiteX173" fmla="*/ 240 w 12653"/>
              <a:gd name="connsiteY173" fmla="*/ 3196 h 3962"/>
              <a:gd name="connsiteX174" fmla="*/ 240 w 12653"/>
              <a:gd name="connsiteY174" fmla="*/ 3106 h 3962"/>
              <a:gd name="connsiteX175" fmla="*/ 240 w 12653"/>
              <a:gd name="connsiteY175" fmla="*/ 3177 h 3962"/>
              <a:gd name="connsiteX176" fmla="*/ 184 w 12653"/>
              <a:gd name="connsiteY176" fmla="*/ 3177 h 3962"/>
              <a:gd name="connsiteX177" fmla="*/ 184 w 12653"/>
              <a:gd name="connsiteY177" fmla="*/ 3106 h 3962"/>
              <a:gd name="connsiteX178" fmla="*/ 240 w 12653"/>
              <a:gd name="connsiteY178" fmla="*/ 3106 h 3962"/>
              <a:gd name="connsiteX179" fmla="*/ 102 w 12653"/>
              <a:gd name="connsiteY179" fmla="*/ 3084 h 3962"/>
              <a:gd name="connsiteX180" fmla="*/ 102 w 12653"/>
              <a:gd name="connsiteY180" fmla="*/ 3021 h 3962"/>
              <a:gd name="connsiteX181" fmla="*/ 166 w 12653"/>
              <a:gd name="connsiteY181" fmla="*/ 3021 h 3962"/>
              <a:gd name="connsiteX182" fmla="*/ 166 w 12653"/>
              <a:gd name="connsiteY182" fmla="*/ 3084 h 3962"/>
              <a:gd name="connsiteX183" fmla="*/ 102 w 12653"/>
              <a:gd name="connsiteY183" fmla="*/ 3084 h 3962"/>
              <a:gd name="connsiteX184" fmla="*/ 102 w 12653"/>
              <a:gd name="connsiteY184" fmla="*/ 3177 h 3962"/>
              <a:gd name="connsiteX185" fmla="*/ 102 w 12653"/>
              <a:gd name="connsiteY185" fmla="*/ 3106 h 3962"/>
              <a:gd name="connsiteX186" fmla="*/ 166 w 12653"/>
              <a:gd name="connsiteY186" fmla="*/ 3106 h 3962"/>
              <a:gd name="connsiteX187" fmla="*/ 166 w 12653"/>
              <a:gd name="connsiteY187" fmla="*/ 3177 h 3962"/>
              <a:gd name="connsiteX188" fmla="*/ 102 w 12653"/>
              <a:gd name="connsiteY188" fmla="*/ 3177 h 3962"/>
              <a:gd name="connsiteX189" fmla="*/ 102 w 12653"/>
              <a:gd name="connsiteY189" fmla="*/ 3259 h 3962"/>
              <a:gd name="connsiteX190" fmla="*/ 102 w 12653"/>
              <a:gd name="connsiteY190" fmla="*/ 3201 h 3962"/>
              <a:gd name="connsiteX191" fmla="*/ 162 w 12653"/>
              <a:gd name="connsiteY191" fmla="*/ 3201 h 3962"/>
              <a:gd name="connsiteX192" fmla="*/ 162 w 12653"/>
              <a:gd name="connsiteY192" fmla="*/ 3259 h 3962"/>
              <a:gd name="connsiteX193" fmla="*/ 102 w 12653"/>
              <a:gd name="connsiteY193" fmla="*/ 3259 h 3962"/>
              <a:gd name="connsiteX194" fmla="*/ 162 w 12653"/>
              <a:gd name="connsiteY194" fmla="*/ 3278 h 3962"/>
              <a:gd name="connsiteX195" fmla="*/ 162 w 12653"/>
              <a:gd name="connsiteY195" fmla="*/ 3339 h 3962"/>
              <a:gd name="connsiteX196" fmla="*/ 24 w 12653"/>
              <a:gd name="connsiteY196" fmla="*/ 3339 h 3962"/>
              <a:gd name="connsiteX197" fmla="*/ 24 w 12653"/>
              <a:gd name="connsiteY197" fmla="*/ 3201 h 3962"/>
              <a:gd name="connsiteX198" fmla="*/ 82 w 12653"/>
              <a:gd name="connsiteY198" fmla="*/ 3201 h 3962"/>
              <a:gd name="connsiteX199" fmla="*/ 82 w 12653"/>
              <a:gd name="connsiteY199" fmla="*/ 3278 h 3962"/>
              <a:gd name="connsiteX200" fmla="*/ 162 w 12653"/>
              <a:gd name="connsiteY200" fmla="*/ 3278 h 3962"/>
              <a:gd name="connsiteX201" fmla="*/ 80 w 12653"/>
              <a:gd name="connsiteY201" fmla="*/ 536 h 3962"/>
              <a:gd name="connsiteX202" fmla="*/ 80 w 12653"/>
              <a:gd name="connsiteY202" fmla="*/ 575 h 3962"/>
              <a:gd name="connsiteX203" fmla="*/ 39 w 12653"/>
              <a:gd name="connsiteY203" fmla="*/ 575 h 3962"/>
              <a:gd name="connsiteX204" fmla="*/ 39 w 12653"/>
              <a:gd name="connsiteY204" fmla="*/ 536 h 3962"/>
              <a:gd name="connsiteX205" fmla="*/ 80 w 12653"/>
              <a:gd name="connsiteY205" fmla="*/ 536 h 3962"/>
              <a:gd name="connsiteX206" fmla="*/ 162 w 12653"/>
              <a:gd name="connsiteY206" fmla="*/ 22 h 3962"/>
              <a:gd name="connsiteX207" fmla="*/ 162 w 12653"/>
              <a:gd name="connsiteY207" fmla="*/ 82 h 3962"/>
              <a:gd name="connsiteX208" fmla="*/ 82 w 12653"/>
              <a:gd name="connsiteY208" fmla="*/ 82 h 3962"/>
              <a:gd name="connsiteX209" fmla="*/ 82 w 12653"/>
              <a:gd name="connsiteY209" fmla="*/ 160 h 3962"/>
              <a:gd name="connsiteX210" fmla="*/ 24 w 12653"/>
              <a:gd name="connsiteY210" fmla="*/ 160 h 3962"/>
              <a:gd name="connsiteX211" fmla="*/ 24 w 12653"/>
              <a:gd name="connsiteY211" fmla="*/ 22 h 3962"/>
              <a:gd name="connsiteX212" fmla="*/ 162 w 12653"/>
              <a:gd name="connsiteY212" fmla="*/ 22 h 3962"/>
              <a:gd name="connsiteX213" fmla="*/ 162 w 12653"/>
              <a:gd name="connsiteY213" fmla="*/ 102 h 3962"/>
              <a:gd name="connsiteX214" fmla="*/ 162 w 12653"/>
              <a:gd name="connsiteY214" fmla="*/ 160 h 3962"/>
              <a:gd name="connsiteX215" fmla="*/ 102 w 12653"/>
              <a:gd name="connsiteY215" fmla="*/ 160 h 3962"/>
              <a:gd name="connsiteX216" fmla="*/ 102 w 12653"/>
              <a:gd name="connsiteY216" fmla="*/ 102 h 3962"/>
              <a:gd name="connsiteX217" fmla="*/ 162 w 12653"/>
              <a:gd name="connsiteY217" fmla="*/ 102 h 3962"/>
              <a:gd name="connsiteX218" fmla="*/ 166 w 12653"/>
              <a:gd name="connsiteY218" fmla="*/ 277 h 3962"/>
              <a:gd name="connsiteX219" fmla="*/ 166 w 12653"/>
              <a:gd name="connsiteY219" fmla="*/ 339 h 3962"/>
              <a:gd name="connsiteX220" fmla="*/ 102 w 12653"/>
              <a:gd name="connsiteY220" fmla="*/ 339 h 3962"/>
              <a:gd name="connsiteX221" fmla="*/ 102 w 12653"/>
              <a:gd name="connsiteY221" fmla="*/ 277 h 3962"/>
              <a:gd name="connsiteX222" fmla="*/ 166 w 12653"/>
              <a:gd name="connsiteY222" fmla="*/ 277 h 3962"/>
              <a:gd name="connsiteX223" fmla="*/ 102 w 12653"/>
              <a:gd name="connsiteY223" fmla="*/ 255 h 3962"/>
              <a:gd name="connsiteX224" fmla="*/ 102 w 12653"/>
              <a:gd name="connsiteY224" fmla="*/ 184 h 3962"/>
              <a:gd name="connsiteX225" fmla="*/ 166 w 12653"/>
              <a:gd name="connsiteY225" fmla="*/ 184 h 3962"/>
              <a:gd name="connsiteX226" fmla="*/ 166 w 12653"/>
              <a:gd name="connsiteY226" fmla="*/ 255 h 3962"/>
              <a:gd name="connsiteX227" fmla="*/ 102 w 12653"/>
              <a:gd name="connsiteY227" fmla="*/ 255 h 3962"/>
              <a:gd name="connsiteX228" fmla="*/ 184 w 12653"/>
              <a:gd name="connsiteY228" fmla="*/ 255 h 3962"/>
              <a:gd name="connsiteX229" fmla="*/ 184 w 12653"/>
              <a:gd name="connsiteY229" fmla="*/ 184 h 3962"/>
              <a:gd name="connsiteX230" fmla="*/ 240 w 12653"/>
              <a:gd name="connsiteY230" fmla="*/ 184 h 3962"/>
              <a:gd name="connsiteX231" fmla="*/ 240 w 12653"/>
              <a:gd name="connsiteY231" fmla="*/ 255 h 3962"/>
              <a:gd name="connsiteX232" fmla="*/ 184 w 12653"/>
              <a:gd name="connsiteY232" fmla="*/ 255 h 3962"/>
              <a:gd name="connsiteX233" fmla="*/ 184 w 12653"/>
              <a:gd name="connsiteY233" fmla="*/ 164 h 3962"/>
              <a:gd name="connsiteX234" fmla="*/ 184 w 12653"/>
              <a:gd name="connsiteY234" fmla="*/ 102 h 3962"/>
              <a:gd name="connsiteX235" fmla="*/ 240 w 12653"/>
              <a:gd name="connsiteY235" fmla="*/ 102 h 3962"/>
              <a:gd name="connsiteX236" fmla="*/ 240 w 12653"/>
              <a:gd name="connsiteY236" fmla="*/ 164 h 3962"/>
              <a:gd name="connsiteX237" fmla="*/ 184 w 12653"/>
              <a:gd name="connsiteY237" fmla="*/ 164 h 3962"/>
              <a:gd name="connsiteX238" fmla="*/ 561 w 12653"/>
              <a:gd name="connsiteY238" fmla="*/ 37 h 3962"/>
              <a:gd name="connsiteX239" fmla="*/ 561 w 12653"/>
              <a:gd name="connsiteY239" fmla="*/ 78 h 3962"/>
              <a:gd name="connsiteX240" fmla="*/ 520 w 12653"/>
              <a:gd name="connsiteY240" fmla="*/ 78 h 3962"/>
              <a:gd name="connsiteX241" fmla="*/ 520 w 12653"/>
              <a:gd name="connsiteY241" fmla="*/ 37 h 3962"/>
              <a:gd name="connsiteX242" fmla="*/ 561 w 12653"/>
              <a:gd name="connsiteY242" fmla="*/ 37 h 3962"/>
              <a:gd name="connsiteX243" fmla="*/ 12414 w 12653"/>
              <a:gd name="connsiteY243" fmla="*/ 164 h 3962"/>
              <a:gd name="connsiteX244" fmla="*/ 12414 w 12653"/>
              <a:gd name="connsiteY244" fmla="*/ 102 h 3962"/>
              <a:gd name="connsiteX245" fmla="*/ 12470 w 12653"/>
              <a:gd name="connsiteY245" fmla="*/ 102 h 3962"/>
              <a:gd name="connsiteX246" fmla="*/ 12470 w 12653"/>
              <a:gd name="connsiteY246" fmla="*/ 164 h 3962"/>
              <a:gd name="connsiteX247" fmla="*/ 12414 w 12653"/>
              <a:gd name="connsiteY247" fmla="*/ 164 h 3962"/>
              <a:gd name="connsiteX248" fmla="*/ 12414 w 12653"/>
              <a:gd name="connsiteY248" fmla="*/ 255 h 3962"/>
              <a:gd name="connsiteX249" fmla="*/ 12414 w 12653"/>
              <a:gd name="connsiteY249" fmla="*/ 184 h 3962"/>
              <a:gd name="connsiteX250" fmla="*/ 12470 w 12653"/>
              <a:gd name="connsiteY250" fmla="*/ 184 h 3962"/>
              <a:gd name="connsiteX251" fmla="*/ 12470 w 12653"/>
              <a:gd name="connsiteY251" fmla="*/ 255 h 3962"/>
              <a:gd name="connsiteX252" fmla="*/ 12414 w 12653"/>
              <a:gd name="connsiteY252" fmla="*/ 255 h 3962"/>
              <a:gd name="connsiteX253" fmla="*/ 12552 w 12653"/>
              <a:gd name="connsiteY253" fmla="*/ 596 h 3962"/>
              <a:gd name="connsiteX254" fmla="*/ 12552 w 12653"/>
              <a:gd name="connsiteY254" fmla="*/ 674 h 3962"/>
              <a:gd name="connsiteX255" fmla="*/ 12612 w 12653"/>
              <a:gd name="connsiteY255" fmla="*/ 674 h 3962"/>
              <a:gd name="connsiteX256" fmla="*/ 12612 w 12653"/>
              <a:gd name="connsiteY256" fmla="*/ 2687 h 3962"/>
              <a:gd name="connsiteX257" fmla="*/ 12552 w 12653"/>
              <a:gd name="connsiteY257" fmla="*/ 2687 h 3962"/>
              <a:gd name="connsiteX258" fmla="*/ 12552 w 12653"/>
              <a:gd name="connsiteY258" fmla="*/ 2765 h 3962"/>
              <a:gd name="connsiteX259" fmla="*/ 12500 w 12653"/>
              <a:gd name="connsiteY259" fmla="*/ 2765 h 3962"/>
              <a:gd name="connsiteX260" fmla="*/ 12500 w 12653"/>
              <a:gd name="connsiteY260" fmla="*/ 2916 h 3962"/>
              <a:gd name="connsiteX261" fmla="*/ 12628 w 12653"/>
              <a:gd name="connsiteY261" fmla="*/ 2916 h 3962"/>
              <a:gd name="connsiteX262" fmla="*/ 12628 w 12653"/>
              <a:gd name="connsiteY262" fmla="*/ 3084 h 3962"/>
              <a:gd name="connsiteX263" fmla="*/ 12571 w 12653"/>
              <a:gd name="connsiteY263" fmla="*/ 3084 h 3962"/>
              <a:gd name="connsiteX264" fmla="*/ 12571 w 12653"/>
              <a:gd name="connsiteY264" fmla="*/ 3002 h 3962"/>
              <a:gd name="connsiteX265" fmla="*/ 12470 w 12653"/>
              <a:gd name="connsiteY265" fmla="*/ 3002 h 3962"/>
              <a:gd name="connsiteX266" fmla="*/ 12470 w 12653"/>
              <a:gd name="connsiteY266" fmla="*/ 3084 h 3962"/>
              <a:gd name="connsiteX267" fmla="*/ 12392 w 12653"/>
              <a:gd name="connsiteY267" fmla="*/ 3084 h 3962"/>
              <a:gd name="connsiteX268" fmla="*/ 12392 w 12653"/>
              <a:gd name="connsiteY268" fmla="*/ 3177 h 3962"/>
              <a:gd name="connsiteX269" fmla="*/ 12300 w 12653"/>
              <a:gd name="connsiteY269" fmla="*/ 3177 h 3962"/>
              <a:gd name="connsiteX270" fmla="*/ 12300 w 12653"/>
              <a:gd name="connsiteY270" fmla="*/ 3278 h 3962"/>
              <a:gd name="connsiteX271" fmla="*/ 12392 w 12653"/>
              <a:gd name="connsiteY271" fmla="*/ 3278 h 3962"/>
              <a:gd name="connsiteX272" fmla="*/ 12392 w 12653"/>
              <a:gd name="connsiteY272" fmla="*/ 3337 h 3962"/>
              <a:gd name="connsiteX273" fmla="*/ 12224 w 12653"/>
              <a:gd name="connsiteY273" fmla="*/ 3337 h 3962"/>
              <a:gd name="connsiteX274" fmla="*/ 12224 w 12653"/>
              <a:gd name="connsiteY274" fmla="*/ 3209 h 3962"/>
              <a:gd name="connsiteX275" fmla="*/ 12071 w 12653"/>
              <a:gd name="connsiteY275" fmla="*/ 3209 h 3962"/>
              <a:gd name="connsiteX276" fmla="*/ 12071 w 12653"/>
              <a:gd name="connsiteY276" fmla="*/ 3261 h 3962"/>
              <a:gd name="connsiteX277" fmla="*/ 11995 w 12653"/>
              <a:gd name="connsiteY277" fmla="*/ 3261 h 3962"/>
              <a:gd name="connsiteX278" fmla="*/ 11995 w 12653"/>
              <a:gd name="connsiteY278" fmla="*/ 3322 h 3962"/>
              <a:gd name="connsiteX279" fmla="*/ 658 w 12653"/>
              <a:gd name="connsiteY279" fmla="*/ 3322 h 3962"/>
              <a:gd name="connsiteX280" fmla="*/ 658 w 12653"/>
              <a:gd name="connsiteY280" fmla="*/ 3261 h 3962"/>
              <a:gd name="connsiteX281" fmla="*/ 583 w 12653"/>
              <a:gd name="connsiteY281" fmla="*/ 3261 h 3962"/>
              <a:gd name="connsiteX282" fmla="*/ 583 w 12653"/>
              <a:gd name="connsiteY282" fmla="*/ 3209 h 3962"/>
              <a:gd name="connsiteX283" fmla="*/ 430 w 12653"/>
              <a:gd name="connsiteY283" fmla="*/ 3209 h 3962"/>
              <a:gd name="connsiteX284" fmla="*/ 430 w 12653"/>
              <a:gd name="connsiteY284" fmla="*/ 3337 h 3962"/>
              <a:gd name="connsiteX285" fmla="*/ 261 w 12653"/>
              <a:gd name="connsiteY285" fmla="*/ 3337 h 3962"/>
              <a:gd name="connsiteX286" fmla="*/ 261 w 12653"/>
              <a:gd name="connsiteY286" fmla="*/ 3278 h 3962"/>
              <a:gd name="connsiteX287" fmla="*/ 354 w 12653"/>
              <a:gd name="connsiteY287" fmla="*/ 3278 h 3962"/>
              <a:gd name="connsiteX288" fmla="*/ 354 w 12653"/>
              <a:gd name="connsiteY288" fmla="*/ 3177 h 3962"/>
              <a:gd name="connsiteX289" fmla="*/ 261 w 12653"/>
              <a:gd name="connsiteY289" fmla="*/ 3177 h 3962"/>
              <a:gd name="connsiteX290" fmla="*/ 261 w 12653"/>
              <a:gd name="connsiteY290" fmla="*/ 3084 h 3962"/>
              <a:gd name="connsiteX291" fmla="*/ 184 w 12653"/>
              <a:gd name="connsiteY291" fmla="*/ 3084 h 3962"/>
              <a:gd name="connsiteX292" fmla="*/ 184 w 12653"/>
              <a:gd name="connsiteY292" fmla="*/ 3002 h 3962"/>
              <a:gd name="connsiteX293" fmla="*/ 82 w 12653"/>
              <a:gd name="connsiteY293" fmla="*/ 3002 h 3962"/>
              <a:gd name="connsiteX294" fmla="*/ 82 w 12653"/>
              <a:gd name="connsiteY294" fmla="*/ 3084 h 3962"/>
              <a:gd name="connsiteX295" fmla="*/ 26 w 12653"/>
              <a:gd name="connsiteY295" fmla="*/ 3084 h 3962"/>
              <a:gd name="connsiteX296" fmla="*/ 26 w 12653"/>
              <a:gd name="connsiteY296" fmla="*/ 2916 h 3962"/>
              <a:gd name="connsiteX297" fmla="*/ 153 w 12653"/>
              <a:gd name="connsiteY297" fmla="*/ 2916 h 3962"/>
              <a:gd name="connsiteX298" fmla="*/ 153 w 12653"/>
              <a:gd name="connsiteY298" fmla="*/ 2765 h 3962"/>
              <a:gd name="connsiteX299" fmla="*/ 102 w 12653"/>
              <a:gd name="connsiteY299" fmla="*/ 2765 h 3962"/>
              <a:gd name="connsiteX300" fmla="*/ 102 w 12653"/>
              <a:gd name="connsiteY300" fmla="*/ 2687 h 3962"/>
              <a:gd name="connsiteX301" fmla="*/ 41 w 12653"/>
              <a:gd name="connsiteY301" fmla="*/ 2687 h 3962"/>
              <a:gd name="connsiteX302" fmla="*/ 41 w 12653"/>
              <a:gd name="connsiteY302" fmla="*/ 674 h 3962"/>
              <a:gd name="connsiteX303" fmla="*/ 102 w 12653"/>
              <a:gd name="connsiteY303" fmla="*/ 674 h 3962"/>
              <a:gd name="connsiteX304" fmla="*/ 102 w 12653"/>
              <a:gd name="connsiteY304" fmla="*/ 596 h 3962"/>
              <a:gd name="connsiteX305" fmla="*/ 153 w 12653"/>
              <a:gd name="connsiteY305" fmla="*/ 596 h 3962"/>
              <a:gd name="connsiteX306" fmla="*/ 153 w 12653"/>
              <a:gd name="connsiteY306" fmla="*/ 445 h 3962"/>
              <a:gd name="connsiteX307" fmla="*/ 26 w 12653"/>
              <a:gd name="connsiteY307" fmla="*/ 445 h 3962"/>
              <a:gd name="connsiteX308" fmla="*/ 26 w 12653"/>
              <a:gd name="connsiteY308" fmla="*/ 277 h 3962"/>
              <a:gd name="connsiteX309" fmla="*/ 82 w 12653"/>
              <a:gd name="connsiteY309" fmla="*/ 277 h 3962"/>
              <a:gd name="connsiteX310" fmla="*/ 82 w 12653"/>
              <a:gd name="connsiteY310" fmla="*/ 359 h 3962"/>
              <a:gd name="connsiteX311" fmla="*/ 184 w 12653"/>
              <a:gd name="connsiteY311" fmla="*/ 359 h 3962"/>
              <a:gd name="connsiteX312" fmla="*/ 184 w 12653"/>
              <a:gd name="connsiteY312" fmla="*/ 277 h 3962"/>
              <a:gd name="connsiteX313" fmla="*/ 261 w 12653"/>
              <a:gd name="connsiteY313" fmla="*/ 277 h 3962"/>
              <a:gd name="connsiteX314" fmla="*/ 261 w 12653"/>
              <a:gd name="connsiteY314" fmla="*/ 184 h 3962"/>
              <a:gd name="connsiteX315" fmla="*/ 354 w 12653"/>
              <a:gd name="connsiteY315" fmla="*/ 184 h 3962"/>
              <a:gd name="connsiteX316" fmla="*/ 354 w 12653"/>
              <a:gd name="connsiteY316" fmla="*/ 82 h 3962"/>
              <a:gd name="connsiteX317" fmla="*/ 261 w 12653"/>
              <a:gd name="connsiteY317" fmla="*/ 82 h 3962"/>
              <a:gd name="connsiteX318" fmla="*/ 261 w 12653"/>
              <a:gd name="connsiteY318" fmla="*/ 24 h 3962"/>
              <a:gd name="connsiteX319" fmla="*/ 430 w 12653"/>
              <a:gd name="connsiteY319" fmla="*/ 24 h 3962"/>
              <a:gd name="connsiteX320" fmla="*/ 430 w 12653"/>
              <a:gd name="connsiteY320" fmla="*/ 151 h 3962"/>
              <a:gd name="connsiteX321" fmla="*/ 583 w 12653"/>
              <a:gd name="connsiteY321" fmla="*/ 151 h 3962"/>
              <a:gd name="connsiteX322" fmla="*/ 583 w 12653"/>
              <a:gd name="connsiteY322" fmla="*/ 100 h 3962"/>
              <a:gd name="connsiteX323" fmla="*/ 658 w 12653"/>
              <a:gd name="connsiteY323" fmla="*/ 100 h 3962"/>
              <a:gd name="connsiteX324" fmla="*/ 658 w 12653"/>
              <a:gd name="connsiteY324" fmla="*/ 39 h 3962"/>
              <a:gd name="connsiteX325" fmla="*/ 11995 w 12653"/>
              <a:gd name="connsiteY325" fmla="*/ 39 h 3962"/>
              <a:gd name="connsiteX326" fmla="*/ 11995 w 12653"/>
              <a:gd name="connsiteY326" fmla="*/ 100 h 3962"/>
              <a:gd name="connsiteX327" fmla="*/ 12071 w 12653"/>
              <a:gd name="connsiteY327" fmla="*/ 100 h 3962"/>
              <a:gd name="connsiteX328" fmla="*/ 12071 w 12653"/>
              <a:gd name="connsiteY328" fmla="*/ 151 h 3962"/>
              <a:gd name="connsiteX329" fmla="*/ 12224 w 12653"/>
              <a:gd name="connsiteY329" fmla="*/ 151 h 3962"/>
              <a:gd name="connsiteX330" fmla="*/ 12224 w 12653"/>
              <a:gd name="connsiteY330" fmla="*/ 24 h 3962"/>
              <a:gd name="connsiteX331" fmla="*/ 12392 w 12653"/>
              <a:gd name="connsiteY331" fmla="*/ 24 h 3962"/>
              <a:gd name="connsiteX332" fmla="*/ 12392 w 12653"/>
              <a:gd name="connsiteY332" fmla="*/ 82 h 3962"/>
              <a:gd name="connsiteX333" fmla="*/ 12300 w 12653"/>
              <a:gd name="connsiteY333" fmla="*/ 82 h 3962"/>
              <a:gd name="connsiteX334" fmla="*/ 12300 w 12653"/>
              <a:gd name="connsiteY334" fmla="*/ 184 h 3962"/>
              <a:gd name="connsiteX335" fmla="*/ 12392 w 12653"/>
              <a:gd name="connsiteY335" fmla="*/ 184 h 3962"/>
              <a:gd name="connsiteX336" fmla="*/ 12392 w 12653"/>
              <a:gd name="connsiteY336" fmla="*/ 277 h 3962"/>
              <a:gd name="connsiteX337" fmla="*/ 12470 w 12653"/>
              <a:gd name="connsiteY337" fmla="*/ 277 h 3962"/>
              <a:gd name="connsiteX338" fmla="*/ 12470 w 12653"/>
              <a:gd name="connsiteY338" fmla="*/ 359 h 3962"/>
              <a:gd name="connsiteX339" fmla="*/ 12571 w 12653"/>
              <a:gd name="connsiteY339" fmla="*/ 359 h 3962"/>
              <a:gd name="connsiteX340" fmla="*/ 12571 w 12653"/>
              <a:gd name="connsiteY340" fmla="*/ 277 h 3962"/>
              <a:gd name="connsiteX341" fmla="*/ 12628 w 12653"/>
              <a:gd name="connsiteY341" fmla="*/ 277 h 3962"/>
              <a:gd name="connsiteX342" fmla="*/ 12628 w 12653"/>
              <a:gd name="connsiteY342" fmla="*/ 445 h 3962"/>
              <a:gd name="connsiteX343" fmla="*/ 12500 w 12653"/>
              <a:gd name="connsiteY343" fmla="*/ 445 h 3962"/>
              <a:gd name="connsiteX344" fmla="*/ 12500 w 12653"/>
              <a:gd name="connsiteY344" fmla="*/ 596 h 3962"/>
              <a:gd name="connsiteX345" fmla="*/ 12552 w 12653"/>
              <a:gd name="connsiteY345" fmla="*/ 596 h 3962"/>
              <a:gd name="connsiteX346" fmla="*/ 261 w 12653"/>
              <a:gd name="connsiteY346" fmla="*/ 3259 h 3962"/>
              <a:gd name="connsiteX347" fmla="*/ 261 w 12653"/>
              <a:gd name="connsiteY347" fmla="*/ 3196 h 3962"/>
              <a:gd name="connsiteX348" fmla="*/ 335 w 12653"/>
              <a:gd name="connsiteY348" fmla="*/ 3196 h 3962"/>
              <a:gd name="connsiteX349" fmla="*/ 335 w 12653"/>
              <a:gd name="connsiteY349" fmla="*/ 3962 h 3962"/>
              <a:gd name="connsiteX350" fmla="*/ 261 w 12653"/>
              <a:gd name="connsiteY350" fmla="*/ 3962 h 3962"/>
              <a:gd name="connsiteX351" fmla="*/ 261 w 12653"/>
              <a:gd name="connsiteY351" fmla="*/ 102 h 3962"/>
              <a:gd name="connsiteX352" fmla="*/ 335 w 12653"/>
              <a:gd name="connsiteY352" fmla="*/ 102 h 3962"/>
              <a:gd name="connsiteX353" fmla="*/ 335 w 12653"/>
              <a:gd name="connsiteY353" fmla="*/ 164 h 3962"/>
              <a:gd name="connsiteX354" fmla="*/ 261 w 12653"/>
              <a:gd name="connsiteY354" fmla="*/ 164 h 3962"/>
              <a:gd name="connsiteX355" fmla="*/ 261 w 12653"/>
              <a:gd name="connsiteY355" fmla="*/ 102 h 3962"/>
              <a:gd name="connsiteX356" fmla="*/ 12392 w 12653"/>
              <a:gd name="connsiteY356" fmla="*/ 102 h 3962"/>
              <a:gd name="connsiteX357" fmla="*/ 12392 w 12653"/>
              <a:gd name="connsiteY357" fmla="*/ 164 h 3962"/>
              <a:gd name="connsiteX358" fmla="*/ 12319 w 12653"/>
              <a:gd name="connsiteY358" fmla="*/ 164 h 3962"/>
              <a:gd name="connsiteX359" fmla="*/ 12319 w 12653"/>
              <a:gd name="connsiteY359" fmla="*/ 102 h 3962"/>
              <a:gd name="connsiteX360" fmla="*/ 12392 w 12653"/>
              <a:gd name="connsiteY360" fmla="*/ 102 h 3962"/>
              <a:gd name="connsiteX361" fmla="*/ 12392 w 12653"/>
              <a:gd name="connsiteY361" fmla="*/ 3899 h 3962"/>
              <a:gd name="connsiteX362" fmla="*/ 12392 w 12653"/>
              <a:gd name="connsiteY362" fmla="*/ 3962 h 3962"/>
              <a:gd name="connsiteX363" fmla="*/ 12319 w 12653"/>
              <a:gd name="connsiteY363" fmla="*/ 3962 h 3962"/>
              <a:gd name="connsiteX364" fmla="*/ 12319 w 12653"/>
              <a:gd name="connsiteY364" fmla="*/ 3899 h 3962"/>
              <a:gd name="connsiteX365" fmla="*/ 12392 w 12653"/>
              <a:gd name="connsiteY365" fmla="*/ 3899 h 3962"/>
              <a:gd name="connsiteX366" fmla="*/ 12552 w 12653"/>
              <a:gd name="connsiteY366" fmla="*/ 277 h 3962"/>
              <a:gd name="connsiteX367" fmla="*/ 12552 w 12653"/>
              <a:gd name="connsiteY367" fmla="*/ 339 h 3962"/>
              <a:gd name="connsiteX368" fmla="*/ 12487 w 12653"/>
              <a:gd name="connsiteY368" fmla="*/ 339 h 3962"/>
              <a:gd name="connsiteX369" fmla="*/ 12487 w 12653"/>
              <a:gd name="connsiteY369" fmla="*/ 277 h 3962"/>
              <a:gd name="connsiteX370" fmla="*/ 12552 w 12653"/>
              <a:gd name="connsiteY370" fmla="*/ 277 h 3962"/>
              <a:gd name="connsiteX371" fmla="*/ 12552 w 12653"/>
              <a:gd name="connsiteY371" fmla="*/ 184 h 3962"/>
              <a:gd name="connsiteX372" fmla="*/ 12552 w 12653"/>
              <a:gd name="connsiteY372" fmla="*/ 255 h 3962"/>
              <a:gd name="connsiteX373" fmla="*/ 12487 w 12653"/>
              <a:gd name="connsiteY373" fmla="*/ 255 h 3962"/>
              <a:gd name="connsiteX374" fmla="*/ 12487 w 12653"/>
              <a:gd name="connsiteY374" fmla="*/ 184 h 3962"/>
              <a:gd name="connsiteX375" fmla="*/ 12552 w 12653"/>
              <a:gd name="connsiteY375" fmla="*/ 184 h 3962"/>
              <a:gd name="connsiteX376" fmla="*/ 12552 w 12653"/>
              <a:gd name="connsiteY376" fmla="*/ 102 h 3962"/>
              <a:gd name="connsiteX377" fmla="*/ 12552 w 12653"/>
              <a:gd name="connsiteY377" fmla="*/ 160 h 3962"/>
              <a:gd name="connsiteX378" fmla="*/ 12492 w 12653"/>
              <a:gd name="connsiteY378" fmla="*/ 160 h 3962"/>
              <a:gd name="connsiteX379" fmla="*/ 12492 w 12653"/>
              <a:gd name="connsiteY379" fmla="*/ 102 h 3962"/>
              <a:gd name="connsiteX380" fmla="*/ 12552 w 12653"/>
              <a:gd name="connsiteY380" fmla="*/ 102 h 3962"/>
              <a:gd name="connsiteX381" fmla="*/ 12492 w 12653"/>
              <a:gd name="connsiteY381" fmla="*/ 82 h 3962"/>
              <a:gd name="connsiteX382" fmla="*/ 12492 w 12653"/>
              <a:gd name="connsiteY382" fmla="*/ 22 h 3962"/>
              <a:gd name="connsiteX383" fmla="*/ 12630 w 12653"/>
              <a:gd name="connsiteY383" fmla="*/ 22 h 3962"/>
              <a:gd name="connsiteX384" fmla="*/ 12630 w 12653"/>
              <a:gd name="connsiteY384" fmla="*/ 160 h 3962"/>
              <a:gd name="connsiteX385" fmla="*/ 12571 w 12653"/>
              <a:gd name="connsiteY385" fmla="*/ 160 h 3962"/>
              <a:gd name="connsiteX386" fmla="*/ 12571 w 12653"/>
              <a:gd name="connsiteY386" fmla="*/ 82 h 3962"/>
              <a:gd name="connsiteX387" fmla="*/ 12492 w 12653"/>
              <a:gd name="connsiteY387" fmla="*/ 82 h 3962"/>
              <a:gd name="connsiteX388" fmla="*/ 80 w 12653"/>
              <a:gd name="connsiteY388" fmla="*/ 3489 h 3962"/>
              <a:gd name="connsiteX389" fmla="*/ 80 w 12653"/>
              <a:gd name="connsiteY389" fmla="*/ 3528 h 3962"/>
              <a:gd name="connsiteX390" fmla="*/ 39 w 12653"/>
              <a:gd name="connsiteY390" fmla="*/ 3528 h 3962"/>
              <a:gd name="connsiteX391" fmla="*/ 39 w 12653"/>
              <a:gd name="connsiteY391" fmla="*/ 3489 h 3962"/>
              <a:gd name="connsiteX392" fmla="*/ 80 w 12653"/>
              <a:gd name="connsiteY392" fmla="*/ 3489 h 3962"/>
              <a:gd name="connsiteX393" fmla="*/ 12574 w 12653"/>
              <a:gd name="connsiteY393" fmla="*/ 575 h 3962"/>
              <a:gd name="connsiteX394" fmla="*/ 12574 w 12653"/>
              <a:gd name="connsiteY394" fmla="*/ 536 h 3962"/>
              <a:gd name="connsiteX395" fmla="*/ 12615 w 12653"/>
              <a:gd name="connsiteY395" fmla="*/ 536 h 3962"/>
              <a:gd name="connsiteX396" fmla="*/ 12615 w 12653"/>
              <a:gd name="connsiteY396" fmla="*/ 575 h 3962"/>
              <a:gd name="connsiteX397" fmla="*/ 12574 w 12653"/>
              <a:gd name="connsiteY397" fmla="*/ 575 h 3962"/>
              <a:gd name="connsiteX0" fmla="*/ 12653 w 12653"/>
              <a:gd name="connsiteY0" fmla="*/ 182 h 3962"/>
              <a:gd name="connsiteX1" fmla="*/ 12653 w 12653"/>
              <a:gd name="connsiteY1" fmla="*/ 0 h 3962"/>
              <a:gd name="connsiteX2" fmla="*/ 12470 w 12653"/>
              <a:gd name="connsiteY2" fmla="*/ 0 h 3962"/>
              <a:gd name="connsiteX3" fmla="*/ 12470 w 12653"/>
              <a:gd name="connsiteY3" fmla="*/ 82 h 3962"/>
              <a:gd name="connsiteX4" fmla="*/ 12414 w 12653"/>
              <a:gd name="connsiteY4" fmla="*/ 82 h 3962"/>
              <a:gd name="connsiteX5" fmla="*/ 12414 w 12653"/>
              <a:gd name="connsiteY5" fmla="*/ 0 h 3962"/>
              <a:gd name="connsiteX6" fmla="*/ 12202 w 12653"/>
              <a:gd name="connsiteY6" fmla="*/ 0 h 3962"/>
              <a:gd name="connsiteX7" fmla="*/ 12202 w 12653"/>
              <a:gd name="connsiteY7" fmla="*/ 130 h 3962"/>
              <a:gd name="connsiteX8" fmla="*/ 12092 w 12653"/>
              <a:gd name="connsiteY8" fmla="*/ 130 h 3962"/>
              <a:gd name="connsiteX9" fmla="*/ 12092 w 12653"/>
              <a:gd name="connsiteY9" fmla="*/ 100 h 3962"/>
              <a:gd name="connsiteX10" fmla="*/ 12155 w 12653"/>
              <a:gd name="connsiteY10" fmla="*/ 100 h 3962"/>
              <a:gd name="connsiteX11" fmla="*/ 12155 w 12653"/>
              <a:gd name="connsiteY11" fmla="*/ 15 h 3962"/>
              <a:gd name="connsiteX12" fmla="*/ 12071 w 12653"/>
              <a:gd name="connsiteY12" fmla="*/ 15 h 3962"/>
              <a:gd name="connsiteX13" fmla="*/ 12071 w 12653"/>
              <a:gd name="connsiteY13" fmla="*/ 78 h 3962"/>
              <a:gd name="connsiteX14" fmla="*/ 12017 w 12653"/>
              <a:gd name="connsiteY14" fmla="*/ 78 h 3962"/>
              <a:gd name="connsiteX15" fmla="*/ 12017 w 12653"/>
              <a:gd name="connsiteY15" fmla="*/ 18 h 3962"/>
              <a:gd name="connsiteX16" fmla="*/ 637 w 12653"/>
              <a:gd name="connsiteY16" fmla="*/ 18 h 3962"/>
              <a:gd name="connsiteX17" fmla="*/ 637 w 12653"/>
              <a:gd name="connsiteY17" fmla="*/ 78 h 3962"/>
              <a:gd name="connsiteX18" fmla="*/ 583 w 12653"/>
              <a:gd name="connsiteY18" fmla="*/ 78 h 3962"/>
              <a:gd name="connsiteX19" fmla="*/ 583 w 12653"/>
              <a:gd name="connsiteY19" fmla="*/ 15 h 3962"/>
              <a:gd name="connsiteX20" fmla="*/ 499 w 12653"/>
              <a:gd name="connsiteY20" fmla="*/ 15 h 3962"/>
              <a:gd name="connsiteX21" fmla="*/ 499 w 12653"/>
              <a:gd name="connsiteY21" fmla="*/ 100 h 3962"/>
              <a:gd name="connsiteX22" fmla="*/ 561 w 12653"/>
              <a:gd name="connsiteY22" fmla="*/ 100 h 3962"/>
              <a:gd name="connsiteX23" fmla="*/ 561 w 12653"/>
              <a:gd name="connsiteY23" fmla="*/ 130 h 3962"/>
              <a:gd name="connsiteX24" fmla="*/ 451 w 12653"/>
              <a:gd name="connsiteY24" fmla="*/ 130 h 3962"/>
              <a:gd name="connsiteX25" fmla="*/ 451 w 12653"/>
              <a:gd name="connsiteY25" fmla="*/ 0 h 3962"/>
              <a:gd name="connsiteX26" fmla="*/ 240 w 12653"/>
              <a:gd name="connsiteY26" fmla="*/ 0 h 3962"/>
              <a:gd name="connsiteX27" fmla="*/ 240 w 12653"/>
              <a:gd name="connsiteY27" fmla="*/ 82 h 3962"/>
              <a:gd name="connsiteX28" fmla="*/ 184 w 12653"/>
              <a:gd name="connsiteY28" fmla="*/ 82 h 3962"/>
              <a:gd name="connsiteX29" fmla="*/ 184 w 12653"/>
              <a:gd name="connsiteY29" fmla="*/ 0 h 3962"/>
              <a:gd name="connsiteX30" fmla="*/ 0 w 12653"/>
              <a:gd name="connsiteY30" fmla="*/ 0 h 3962"/>
              <a:gd name="connsiteX31" fmla="*/ 0 w 12653"/>
              <a:gd name="connsiteY31" fmla="*/ 182 h 3962"/>
              <a:gd name="connsiteX32" fmla="*/ 82 w 12653"/>
              <a:gd name="connsiteY32" fmla="*/ 182 h 3962"/>
              <a:gd name="connsiteX33" fmla="*/ 82 w 12653"/>
              <a:gd name="connsiteY33" fmla="*/ 255 h 3962"/>
              <a:gd name="connsiteX34" fmla="*/ 2 w 12653"/>
              <a:gd name="connsiteY34" fmla="*/ 255 h 3962"/>
              <a:gd name="connsiteX35" fmla="*/ 2 w 12653"/>
              <a:gd name="connsiteY35" fmla="*/ 467 h 3962"/>
              <a:gd name="connsiteX36" fmla="*/ 132 w 12653"/>
              <a:gd name="connsiteY36" fmla="*/ 467 h 3962"/>
              <a:gd name="connsiteX37" fmla="*/ 132 w 12653"/>
              <a:gd name="connsiteY37" fmla="*/ 575 h 3962"/>
              <a:gd name="connsiteX38" fmla="*/ 102 w 12653"/>
              <a:gd name="connsiteY38" fmla="*/ 575 h 3962"/>
              <a:gd name="connsiteX39" fmla="*/ 102 w 12653"/>
              <a:gd name="connsiteY39" fmla="*/ 514 h 3962"/>
              <a:gd name="connsiteX40" fmla="*/ 17 w 12653"/>
              <a:gd name="connsiteY40" fmla="*/ 514 h 3962"/>
              <a:gd name="connsiteX41" fmla="*/ 17 w 12653"/>
              <a:gd name="connsiteY41" fmla="*/ 596 h 3962"/>
              <a:gd name="connsiteX42" fmla="*/ 80 w 12653"/>
              <a:gd name="connsiteY42" fmla="*/ 596 h 3962"/>
              <a:gd name="connsiteX43" fmla="*/ 80 w 12653"/>
              <a:gd name="connsiteY43" fmla="*/ 652 h 3962"/>
              <a:gd name="connsiteX44" fmla="*/ 20 w 12653"/>
              <a:gd name="connsiteY44" fmla="*/ 652 h 3962"/>
              <a:gd name="connsiteX45" fmla="*/ 20 w 12653"/>
              <a:gd name="connsiteY45" fmla="*/ 2708 h 3962"/>
              <a:gd name="connsiteX46" fmla="*/ 80 w 12653"/>
              <a:gd name="connsiteY46" fmla="*/ 2708 h 3962"/>
              <a:gd name="connsiteX47" fmla="*/ 80 w 12653"/>
              <a:gd name="connsiteY47" fmla="*/ 2765 h 3962"/>
              <a:gd name="connsiteX48" fmla="*/ 17 w 12653"/>
              <a:gd name="connsiteY48" fmla="*/ 2765 h 3962"/>
              <a:gd name="connsiteX49" fmla="*/ 17 w 12653"/>
              <a:gd name="connsiteY49" fmla="*/ 2847 h 3962"/>
              <a:gd name="connsiteX50" fmla="*/ 102 w 12653"/>
              <a:gd name="connsiteY50" fmla="*/ 2847 h 3962"/>
              <a:gd name="connsiteX51" fmla="*/ 102 w 12653"/>
              <a:gd name="connsiteY51" fmla="*/ 2786 h 3962"/>
              <a:gd name="connsiteX52" fmla="*/ 132 w 12653"/>
              <a:gd name="connsiteY52" fmla="*/ 2786 h 3962"/>
              <a:gd name="connsiteX53" fmla="*/ 132 w 12653"/>
              <a:gd name="connsiteY53" fmla="*/ 2894 h 3962"/>
              <a:gd name="connsiteX54" fmla="*/ 2 w 12653"/>
              <a:gd name="connsiteY54" fmla="*/ 2894 h 3962"/>
              <a:gd name="connsiteX55" fmla="*/ 2 w 12653"/>
              <a:gd name="connsiteY55" fmla="*/ 3106 h 3962"/>
              <a:gd name="connsiteX56" fmla="*/ 82 w 12653"/>
              <a:gd name="connsiteY56" fmla="*/ 3106 h 3962"/>
              <a:gd name="connsiteX57" fmla="*/ 82 w 12653"/>
              <a:gd name="connsiteY57" fmla="*/ 3179 h 3962"/>
              <a:gd name="connsiteX58" fmla="*/ 0 w 12653"/>
              <a:gd name="connsiteY58" fmla="*/ 3179 h 3962"/>
              <a:gd name="connsiteX59" fmla="*/ 0 w 12653"/>
              <a:gd name="connsiteY59" fmla="*/ 3360 h 3962"/>
              <a:gd name="connsiteX60" fmla="*/ 184 w 12653"/>
              <a:gd name="connsiteY60" fmla="*/ 3360 h 3962"/>
              <a:gd name="connsiteX61" fmla="*/ 184 w 12653"/>
              <a:gd name="connsiteY61" fmla="*/ 3278 h 3962"/>
              <a:gd name="connsiteX62" fmla="*/ 240 w 12653"/>
              <a:gd name="connsiteY62" fmla="*/ 3278 h 3962"/>
              <a:gd name="connsiteX63" fmla="*/ 240 w 12653"/>
              <a:gd name="connsiteY63" fmla="*/ 3360 h 3962"/>
              <a:gd name="connsiteX64" fmla="*/ 451 w 12653"/>
              <a:gd name="connsiteY64" fmla="*/ 3360 h 3962"/>
              <a:gd name="connsiteX65" fmla="*/ 451 w 12653"/>
              <a:gd name="connsiteY65" fmla="*/ 3231 h 3962"/>
              <a:gd name="connsiteX66" fmla="*/ 561 w 12653"/>
              <a:gd name="connsiteY66" fmla="*/ 3231 h 3962"/>
              <a:gd name="connsiteX67" fmla="*/ 561 w 12653"/>
              <a:gd name="connsiteY67" fmla="*/ 3261 h 3962"/>
              <a:gd name="connsiteX68" fmla="*/ 499 w 12653"/>
              <a:gd name="connsiteY68" fmla="*/ 3261 h 3962"/>
              <a:gd name="connsiteX69" fmla="*/ 499 w 12653"/>
              <a:gd name="connsiteY69" fmla="*/ 3345 h 3962"/>
              <a:gd name="connsiteX70" fmla="*/ 583 w 12653"/>
              <a:gd name="connsiteY70" fmla="*/ 3345 h 3962"/>
              <a:gd name="connsiteX71" fmla="*/ 583 w 12653"/>
              <a:gd name="connsiteY71" fmla="*/ 3283 h 3962"/>
              <a:gd name="connsiteX72" fmla="*/ 637 w 12653"/>
              <a:gd name="connsiteY72" fmla="*/ 3283 h 3962"/>
              <a:gd name="connsiteX73" fmla="*/ 637 w 12653"/>
              <a:gd name="connsiteY73" fmla="*/ 3343 h 3962"/>
              <a:gd name="connsiteX74" fmla="*/ 12017 w 12653"/>
              <a:gd name="connsiteY74" fmla="*/ 3343 h 3962"/>
              <a:gd name="connsiteX75" fmla="*/ 12017 w 12653"/>
              <a:gd name="connsiteY75" fmla="*/ 3283 h 3962"/>
              <a:gd name="connsiteX76" fmla="*/ 12071 w 12653"/>
              <a:gd name="connsiteY76" fmla="*/ 3283 h 3962"/>
              <a:gd name="connsiteX77" fmla="*/ 12071 w 12653"/>
              <a:gd name="connsiteY77" fmla="*/ 3345 h 3962"/>
              <a:gd name="connsiteX78" fmla="*/ 12155 w 12653"/>
              <a:gd name="connsiteY78" fmla="*/ 3345 h 3962"/>
              <a:gd name="connsiteX79" fmla="*/ 12155 w 12653"/>
              <a:gd name="connsiteY79" fmla="*/ 3261 h 3962"/>
              <a:gd name="connsiteX80" fmla="*/ 12092 w 12653"/>
              <a:gd name="connsiteY80" fmla="*/ 3261 h 3962"/>
              <a:gd name="connsiteX81" fmla="*/ 12092 w 12653"/>
              <a:gd name="connsiteY81" fmla="*/ 3231 h 3962"/>
              <a:gd name="connsiteX82" fmla="*/ 12202 w 12653"/>
              <a:gd name="connsiteY82" fmla="*/ 3231 h 3962"/>
              <a:gd name="connsiteX83" fmla="*/ 12202 w 12653"/>
              <a:gd name="connsiteY83" fmla="*/ 3360 h 3962"/>
              <a:gd name="connsiteX84" fmla="*/ 12414 w 12653"/>
              <a:gd name="connsiteY84" fmla="*/ 3360 h 3962"/>
              <a:gd name="connsiteX85" fmla="*/ 12414 w 12653"/>
              <a:gd name="connsiteY85" fmla="*/ 3278 h 3962"/>
              <a:gd name="connsiteX86" fmla="*/ 12470 w 12653"/>
              <a:gd name="connsiteY86" fmla="*/ 3278 h 3962"/>
              <a:gd name="connsiteX87" fmla="*/ 12470 w 12653"/>
              <a:gd name="connsiteY87" fmla="*/ 3360 h 3962"/>
              <a:gd name="connsiteX88" fmla="*/ 12653 w 12653"/>
              <a:gd name="connsiteY88" fmla="*/ 3360 h 3962"/>
              <a:gd name="connsiteX89" fmla="*/ 12653 w 12653"/>
              <a:gd name="connsiteY89" fmla="*/ 3179 h 3962"/>
              <a:gd name="connsiteX90" fmla="*/ 12571 w 12653"/>
              <a:gd name="connsiteY90" fmla="*/ 3179 h 3962"/>
              <a:gd name="connsiteX91" fmla="*/ 12571 w 12653"/>
              <a:gd name="connsiteY91" fmla="*/ 3106 h 3962"/>
              <a:gd name="connsiteX92" fmla="*/ 12651 w 12653"/>
              <a:gd name="connsiteY92" fmla="*/ 3106 h 3962"/>
              <a:gd name="connsiteX93" fmla="*/ 12651 w 12653"/>
              <a:gd name="connsiteY93" fmla="*/ 2894 h 3962"/>
              <a:gd name="connsiteX94" fmla="*/ 12522 w 12653"/>
              <a:gd name="connsiteY94" fmla="*/ 2894 h 3962"/>
              <a:gd name="connsiteX95" fmla="*/ 12522 w 12653"/>
              <a:gd name="connsiteY95" fmla="*/ 2786 h 3962"/>
              <a:gd name="connsiteX96" fmla="*/ 12552 w 12653"/>
              <a:gd name="connsiteY96" fmla="*/ 2786 h 3962"/>
              <a:gd name="connsiteX97" fmla="*/ 12552 w 12653"/>
              <a:gd name="connsiteY97" fmla="*/ 2847 h 3962"/>
              <a:gd name="connsiteX98" fmla="*/ 12636 w 12653"/>
              <a:gd name="connsiteY98" fmla="*/ 2847 h 3962"/>
              <a:gd name="connsiteX99" fmla="*/ 12636 w 12653"/>
              <a:gd name="connsiteY99" fmla="*/ 2765 h 3962"/>
              <a:gd name="connsiteX100" fmla="*/ 12574 w 12653"/>
              <a:gd name="connsiteY100" fmla="*/ 2765 h 3962"/>
              <a:gd name="connsiteX101" fmla="*/ 12574 w 12653"/>
              <a:gd name="connsiteY101" fmla="*/ 2708 h 3962"/>
              <a:gd name="connsiteX102" fmla="*/ 12634 w 12653"/>
              <a:gd name="connsiteY102" fmla="*/ 2708 h 3962"/>
              <a:gd name="connsiteX103" fmla="*/ 12634 w 12653"/>
              <a:gd name="connsiteY103" fmla="*/ 652 h 3962"/>
              <a:gd name="connsiteX104" fmla="*/ 12574 w 12653"/>
              <a:gd name="connsiteY104" fmla="*/ 652 h 3962"/>
              <a:gd name="connsiteX105" fmla="*/ 12574 w 12653"/>
              <a:gd name="connsiteY105" fmla="*/ 596 h 3962"/>
              <a:gd name="connsiteX106" fmla="*/ 12636 w 12653"/>
              <a:gd name="connsiteY106" fmla="*/ 596 h 3962"/>
              <a:gd name="connsiteX107" fmla="*/ 12636 w 12653"/>
              <a:gd name="connsiteY107" fmla="*/ 514 h 3962"/>
              <a:gd name="connsiteX108" fmla="*/ 12552 w 12653"/>
              <a:gd name="connsiteY108" fmla="*/ 514 h 3962"/>
              <a:gd name="connsiteX109" fmla="*/ 12552 w 12653"/>
              <a:gd name="connsiteY109" fmla="*/ 575 h 3962"/>
              <a:gd name="connsiteX110" fmla="*/ 12522 w 12653"/>
              <a:gd name="connsiteY110" fmla="*/ 575 h 3962"/>
              <a:gd name="connsiteX111" fmla="*/ 12522 w 12653"/>
              <a:gd name="connsiteY111" fmla="*/ 467 h 3962"/>
              <a:gd name="connsiteX112" fmla="*/ 12651 w 12653"/>
              <a:gd name="connsiteY112" fmla="*/ 467 h 3962"/>
              <a:gd name="connsiteX113" fmla="*/ 12651 w 12653"/>
              <a:gd name="connsiteY113" fmla="*/ 255 h 3962"/>
              <a:gd name="connsiteX114" fmla="*/ 12571 w 12653"/>
              <a:gd name="connsiteY114" fmla="*/ 255 h 3962"/>
              <a:gd name="connsiteX115" fmla="*/ 12571 w 12653"/>
              <a:gd name="connsiteY115" fmla="*/ 182 h 3962"/>
              <a:gd name="connsiteX116" fmla="*/ 12653 w 12653"/>
              <a:gd name="connsiteY116" fmla="*/ 182 h 3962"/>
              <a:gd name="connsiteX117" fmla="*/ 561 w 12653"/>
              <a:gd name="connsiteY117" fmla="*/ 3283 h 3962"/>
              <a:gd name="connsiteX118" fmla="*/ 561 w 12653"/>
              <a:gd name="connsiteY118" fmla="*/ 3324 h 3962"/>
              <a:gd name="connsiteX119" fmla="*/ 520 w 12653"/>
              <a:gd name="connsiteY119" fmla="*/ 3324 h 3962"/>
              <a:gd name="connsiteX120" fmla="*/ 520 w 12653"/>
              <a:gd name="connsiteY120" fmla="*/ 3283 h 3962"/>
              <a:gd name="connsiteX121" fmla="*/ 561 w 12653"/>
              <a:gd name="connsiteY121" fmla="*/ 3283 h 3962"/>
              <a:gd name="connsiteX122" fmla="*/ 12092 w 12653"/>
              <a:gd name="connsiteY122" fmla="*/ 78 h 3962"/>
              <a:gd name="connsiteX123" fmla="*/ 12092 w 12653"/>
              <a:gd name="connsiteY123" fmla="*/ 37 h 3962"/>
              <a:gd name="connsiteX124" fmla="*/ 12133 w 12653"/>
              <a:gd name="connsiteY124" fmla="*/ 37 h 3962"/>
              <a:gd name="connsiteX125" fmla="*/ 12133 w 12653"/>
              <a:gd name="connsiteY125" fmla="*/ 78 h 3962"/>
              <a:gd name="connsiteX126" fmla="*/ 12092 w 12653"/>
              <a:gd name="connsiteY126" fmla="*/ 78 h 3962"/>
              <a:gd name="connsiteX127" fmla="*/ 12574 w 12653"/>
              <a:gd name="connsiteY127" fmla="*/ 2825 h 3962"/>
              <a:gd name="connsiteX128" fmla="*/ 12574 w 12653"/>
              <a:gd name="connsiteY128" fmla="*/ 2786 h 3962"/>
              <a:gd name="connsiteX129" fmla="*/ 12615 w 12653"/>
              <a:gd name="connsiteY129" fmla="*/ 2786 h 3962"/>
              <a:gd name="connsiteX130" fmla="*/ 12615 w 12653"/>
              <a:gd name="connsiteY130" fmla="*/ 2825 h 3962"/>
              <a:gd name="connsiteX131" fmla="*/ 12574 w 12653"/>
              <a:gd name="connsiteY131" fmla="*/ 2825 h 3962"/>
              <a:gd name="connsiteX132" fmla="*/ 12492 w 12653"/>
              <a:gd name="connsiteY132" fmla="*/ 3339 h 3962"/>
              <a:gd name="connsiteX133" fmla="*/ 12492 w 12653"/>
              <a:gd name="connsiteY133" fmla="*/ 3278 h 3962"/>
              <a:gd name="connsiteX134" fmla="*/ 12571 w 12653"/>
              <a:gd name="connsiteY134" fmla="*/ 3278 h 3962"/>
              <a:gd name="connsiteX135" fmla="*/ 12571 w 12653"/>
              <a:gd name="connsiteY135" fmla="*/ 3201 h 3962"/>
              <a:gd name="connsiteX136" fmla="*/ 12630 w 12653"/>
              <a:gd name="connsiteY136" fmla="*/ 3201 h 3962"/>
              <a:gd name="connsiteX137" fmla="*/ 12630 w 12653"/>
              <a:gd name="connsiteY137" fmla="*/ 3339 h 3962"/>
              <a:gd name="connsiteX138" fmla="*/ 12492 w 12653"/>
              <a:gd name="connsiteY138" fmla="*/ 3339 h 3962"/>
              <a:gd name="connsiteX139" fmla="*/ 12492 w 12653"/>
              <a:gd name="connsiteY139" fmla="*/ 3259 h 3962"/>
              <a:gd name="connsiteX140" fmla="*/ 12492 w 12653"/>
              <a:gd name="connsiteY140" fmla="*/ 3201 h 3962"/>
              <a:gd name="connsiteX141" fmla="*/ 12552 w 12653"/>
              <a:gd name="connsiteY141" fmla="*/ 3201 h 3962"/>
              <a:gd name="connsiteX142" fmla="*/ 12552 w 12653"/>
              <a:gd name="connsiteY142" fmla="*/ 3259 h 3962"/>
              <a:gd name="connsiteX143" fmla="*/ 12492 w 12653"/>
              <a:gd name="connsiteY143" fmla="*/ 3259 h 3962"/>
              <a:gd name="connsiteX144" fmla="*/ 12487 w 12653"/>
              <a:gd name="connsiteY144" fmla="*/ 3084 h 3962"/>
              <a:gd name="connsiteX145" fmla="*/ 12487 w 12653"/>
              <a:gd name="connsiteY145" fmla="*/ 3021 h 3962"/>
              <a:gd name="connsiteX146" fmla="*/ 12552 w 12653"/>
              <a:gd name="connsiteY146" fmla="*/ 3021 h 3962"/>
              <a:gd name="connsiteX147" fmla="*/ 12552 w 12653"/>
              <a:gd name="connsiteY147" fmla="*/ 3084 h 3962"/>
              <a:gd name="connsiteX148" fmla="*/ 12487 w 12653"/>
              <a:gd name="connsiteY148" fmla="*/ 3084 h 3962"/>
              <a:gd name="connsiteX149" fmla="*/ 12552 w 12653"/>
              <a:gd name="connsiteY149" fmla="*/ 3106 h 3962"/>
              <a:gd name="connsiteX150" fmla="*/ 12552 w 12653"/>
              <a:gd name="connsiteY150" fmla="*/ 3177 h 3962"/>
              <a:gd name="connsiteX151" fmla="*/ 12487 w 12653"/>
              <a:gd name="connsiteY151" fmla="*/ 3177 h 3962"/>
              <a:gd name="connsiteX152" fmla="*/ 12487 w 12653"/>
              <a:gd name="connsiteY152" fmla="*/ 3106 h 3962"/>
              <a:gd name="connsiteX153" fmla="*/ 12552 w 12653"/>
              <a:gd name="connsiteY153" fmla="*/ 3106 h 3962"/>
              <a:gd name="connsiteX154" fmla="*/ 12470 w 12653"/>
              <a:gd name="connsiteY154" fmla="*/ 3196 h 3962"/>
              <a:gd name="connsiteX155" fmla="*/ 12470 w 12653"/>
              <a:gd name="connsiteY155" fmla="*/ 3259 h 3962"/>
              <a:gd name="connsiteX156" fmla="*/ 12414 w 12653"/>
              <a:gd name="connsiteY156" fmla="*/ 3259 h 3962"/>
              <a:gd name="connsiteX157" fmla="*/ 12414 w 12653"/>
              <a:gd name="connsiteY157" fmla="*/ 3196 h 3962"/>
              <a:gd name="connsiteX158" fmla="*/ 12470 w 12653"/>
              <a:gd name="connsiteY158" fmla="*/ 3196 h 3962"/>
              <a:gd name="connsiteX159" fmla="*/ 12470 w 12653"/>
              <a:gd name="connsiteY159" fmla="*/ 3106 h 3962"/>
              <a:gd name="connsiteX160" fmla="*/ 12470 w 12653"/>
              <a:gd name="connsiteY160" fmla="*/ 3177 h 3962"/>
              <a:gd name="connsiteX161" fmla="*/ 12414 w 12653"/>
              <a:gd name="connsiteY161" fmla="*/ 3177 h 3962"/>
              <a:gd name="connsiteX162" fmla="*/ 12414 w 12653"/>
              <a:gd name="connsiteY162" fmla="*/ 3106 h 3962"/>
              <a:gd name="connsiteX163" fmla="*/ 12470 w 12653"/>
              <a:gd name="connsiteY163" fmla="*/ 3106 h 3962"/>
              <a:gd name="connsiteX164" fmla="*/ 12092 w 12653"/>
              <a:gd name="connsiteY164" fmla="*/ 3324 h 3962"/>
              <a:gd name="connsiteX165" fmla="*/ 12092 w 12653"/>
              <a:gd name="connsiteY165" fmla="*/ 3283 h 3962"/>
              <a:gd name="connsiteX166" fmla="*/ 12133 w 12653"/>
              <a:gd name="connsiteY166" fmla="*/ 3283 h 3962"/>
              <a:gd name="connsiteX167" fmla="*/ 12133 w 12653"/>
              <a:gd name="connsiteY167" fmla="*/ 3324 h 3962"/>
              <a:gd name="connsiteX168" fmla="*/ 12092 w 12653"/>
              <a:gd name="connsiteY168" fmla="*/ 3324 h 3962"/>
              <a:gd name="connsiteX169" fmla="*/ 240 w 12653"/>
              <a:gd name="connsiteY169" fmla="*/ 3196 h 3962"/>
              <a:gd name="connsiteX170" fmla="*/ 240 w 12653"/>
              <a:gd name="connsiteY170" fmla="*/ 3259 h 3962"/>
              <a:gd name="connsiteX171" fmla="*/ 184 w 12653"/>
              <a:gd name="connsiteY171" fmla="*/ 3259 h 3962"/>
              <a:gd name="connsiteX172" fmla="*/ 184 w 12653"/>
              <a:gd name="connsiteY172" fmla="*/ 3196 h 3962"/>
              <a:gd name="connsiteX173" fmla="*/ 240 w 12653"/>
              <a:gd name="connsiteY173" fmla="*/ 3196 h 3962"/>
              <a:gd name="connsiteX174" fmla="*/ 240 w 12653"/>
              <a:gd name="connsiteY174" fmla="*/ 3106 h 3962"/>
              <a:gd name="connsiteX175" fmla="*/ 240 w 12653"/>
              <a:gd name="connsiteY175" fmla="*/ 3177 h 3962"/>
              <a:gd name="connsiteX176" fmla="*/ 184 w 12653"/>
              <a:gd name="connsiteY176" fmla="*/ 3177 h 3962"/>
              <a:gd name="connsiteX177" fmla="*/ 184 w 12653"/>
              <a:gd name="connsiteY177" fmla="*/ 3106 h 3962"/>
              <a:gd name="connsiteX178" fmla="*/ 240 w 12653"/>
              <a:gd name="connsiteY178" fmla="*/ 3106 h 3962"/>
              <a:gd name="connsiteX179" fmla="*/ 102 w 12653"/>
              <a:gd name="connsiteY179" fmla="*/ 3084 h 3962"/>
              <a:gd name="connsiteX180" fmla="*/ 102 w 12653"/>
              <a:gd name="connsiteY180" fmla="*/ 3021 h 3962"/>
              <a:gd name="connsiteX181" fmla="*/ 166 w 12653"/>
              <a:gd name="connsiteY181" fmla="*/ 3021 h 3962"/>
              <a:gd name="connsiteX182" fmla="*/ 166 w 12653"/>
              <a:gd name="connsiteY182" fmla="*/ 3084 h 3962"/>
              <a:gd name="connsiteX183" fmla="*/ 102 w 12653"/>
              <a:gd name="connsiteY183" fmla="*/ 3084 h 3962"/>
              <a:gd name="connsiteX184" fmla="*/ 102 w 12653"/>
              <a:gd name="connsiteY184" fmla="*/ 3177 h 3962"/>
              <a:gd name="connsiteX185" fmla="*/ 102 w 12653"/>
              <a:gd name="connsiteY185" fmla="*/ 3106 h 3962"/>
              <a:gd name="connsiteX186" fmla="*/ 166 w 12653"/>
              <a:gd name="connsiteY186" fmla="*/ 3106 h 3962"/>
              <a:gd name="connsiteX187" fmla="*/ 166 w 12653"/>
              <a:gd name="connsiteY187" fmla="*/ 3177 h 3962"/>
              <a:gd name="connsiteX188" fmla="*/ 102 w 12653"/>
              <a:gd name="connsiteY188" fmla="*/ 3177 h 3962"/>
              <a:gd name="connsiteX189" fmla="*/ 102 w 12653"/>
              <a:gd name="connsiteY189" fmla="*/ 3259 h 3962"/>
              <a:gd name="connsiteX190" fmla="*/ 102 w 12653"/>
              <a:gd name="connsiteY190" fmla="*/ 3201 h 3962"/>
              <a:gd name="connsiteX191" fmla="*/ 162 w 12653"/>
              <a:gd name="connsiteY191" fmla="*/ 3201 h 3962"/>
              <a:gd name="connsiteX192" fmla="*/ 162 w 12653"/>
              <a:gd name="connsiteY192" fmla="*/ 3259 h 3962"/>
              <a:gd name="connsiteX193" fmla="*/ 102 w 12653"/>
              <a:gd name="connsiteY193" fmla="*/ 3259 h 3962"/>
              <a:gd name="connsiteX194" fmla="*/ 162 w 12653"/>
              <a:gd name="connsiteY194" fmla="*/ 3278 h 3962"/>
              <a:gd name="connsiteX195" fmla="*/ 162 w 12653"/>
              <a:gd name="connsiteY195" fmla="*/ 3339 h 3962"/>
              <a:gd name="connsiteX196" fmla="*/ 24 w 12653"/>
              <a:gd name="connsiteY196" fmla="*/ 3339 h 3962"/>
              <a:gd name="connsiteX197" fmla="*/ 24 w 12653"/>
              <a:gd name="connsiteY197" fmla="*/ 3201 h 3962"/>
              <a:gd name="connsiteX198" fmla="*/ 82 w 12653"/>
              <a:gd name="connsiteY198" fmla="*/ 3201 h 3962"/>
              <a:gd name="connsiteX199" fmla="*/ 82 w 12653"/>
              <a:gd name="connsiteY199" fmla="*/ 3278 h 3962"/>
              <a:gd name="connsiteX200" fmla="*/ 162 w 12653"/>
              <a:gd name="connsiteY200" fmla="*/ 3278 h 3962"/>
              <a:gd name="connsiteX201" fmla="*/ 80 w 12653"/>
              <a:gd name="connsiteY201" fmla="*/ 536 h 3962"/>
              <a:gd name="connsiteX202" fmla="*/ 80 w 12653"/>
              <a:gd name="connsiteY202" fmla="*/ 575 h 3962"/>
              <a:gd name="connsiteX203" fmla="*/ 39 w 12653"/>
              <a:gd name="connsiteY203" fmla="*/ 575 h 3962"/>
              <a:gd name="connsiteX204" fmla="*/ 39 w 12653"/>
              <a:gd name="connsiteY204" fmla="*/ 536 h 3962"/>
              <a:gd name="connsiteX205" fmla="*/ 80 w 12653"/>
              <a:gd name="connsiteY205" fmla="*/ 536 h 3962"/>
              <a:gd name="connsiteX206" fmla="*/ 162 w 12653"/>
              <a:gd name="connsiteY206" fmla="*/ 22 h 3962"/>
              <a:gd name="connsiteX207" fmla="*/ 162 w 12653"/>
              <a:gd name="connsiteY207" fmla="*/ 82 h 3962"/>
              <a:gd name="connsiteX208" fmla="*/ 82 w 12653"/>
              <a:gd name="connsiteY208" fmla="*/ 82 h 3962"/>
              <a:gd name="connsiteX209" fmla="*/ 82 w 12653"/>
              <a:gd name="connsiteY209" fmla="*/ 160 h 3962"/>
              <a:gd name="connsiteX210" fmla="*/ 24 w 12653"/>
              <a:gd name="connsiteY210" fmla="*/ 160 h 3962"/>
              <a:gd name="connsiteX211" fmla="*/ 24 w 12653"/>
              <a:gd name="connsiteY211" fmla="*/ 22 h 3962"/>
              <a:gd name="connsiteX212" fmla="*/ 162 w 12653"/>
              <a:gd name="connsiteY212" fmla="*/ 22 h 3962"/>
              <a:gd name="connsiteX213" fmla="*/ 162 w 12653"/>
              <a:gd name="connsiteY213" fmla="*/ 102 h 3962"/>
              <a:gd name="connsiteX214" fmla="*/ 162 w 12653"/>
              <a:gd name="connsiteY214" fmla="*/ 160 h 3962"/>
              <a:gd name="connsiteX215" fmla="*/ 102 w 12653"/>
              <a:gd name="connsiteY215" fmla="*/ 160 h 3962"/>
              <a:gd name="connsiteX216" fmla="*/ 102 w 12653"/>
              <a:gd name="connsiteY216" fmla="*/ 102 h 3962"/>
              <a:gd name="connsiteX217" fmla="*/ 162 w 12653"/>
              <a:gd name="connsiteY217" fmla="*/ 102 h 3962"/>
              <a:gd name="connsiteX218" fmla="*/ 166 w 12653"/>
              <a:gd name="connsiteY218" fmla="*/ 277 h 3962"/>
              <a:gd name="connsiteX219" fmla="*/ 166 w 12653"/>
              <a:gd name="connsiteY219" fmla="*/ 339 h 3962"/>
              <a:gd name="connsiteX220" fmla="*/ 102 w 12653"/>
              <a:gd name="connsiteY220" fmla="*/ 339 h 3962"/>
              <a:gd name="connsiteX221" fmla="*/ 102 w 12653"/>
              <a:gd name="connsiteY221" fmla="*/ 277 h 3962"/>
              <a:gd name="connsiteX222" fmla="*/ 166 w 12653"/>
              <a:gd name="connsiteY222" fmla="*/ 277 h 3962"/>
              <a:gd name="connsiteX223" fmla="*/ 102 w 12653"/>
              <a:gd name="connsiteY223" fmla="*/ 255 h 3962"/>
              <a:gd name="connsiteX224" fmla="*/ 102 w 12653"/>
              <a:gd name="connsiteY224" fmla="*/ 184 h 3962"/>
              <a:gd name="connsiteX225" fmla="*/ 166 w 12653"/>
              <a:gd name="connsiteY225" fmla="*/ 184 h 3962"/>
              <a:gd name="connsiteX226" fmla="*/ 166 w 12653"/>
              <a:gd name="connsiteY226" fmla="*/ 255 h 3962"/>
              <a:gd name="connsiteX227" fmla="*/ 102 w 12653"/>
              <a:gd name="connsiteY227" fmla="*/ 255 h 3962"/>
              <a:gd name="connsiteX228" fmla="*/ 184 w 12653"/>
              <a:gd name="connsiteY228" fmla="*/ 255 h 3962"/>
              <a:gd name="connsiteX229" fmla="*/ 184 w 12653"/>
              <a:gd name="connsiteY229" fmla="*/ 184 h 3962"/>
              <a:gd name="connsiteX230" fmla="*/ 240 w 12653"/>
              <a:gd name="connsiteY230" fmla="*/ 184 h 3962"/>
              <a:gd name="connsiteX231" fmla="*/ 240 w 12653"/>
              <a:gd name="connsiteY231" fmla="*/ 255 h 3962"/>
              <a:gd name="connsiteX232" fmla="*/ 184 w 12653"/>
              <a:gd name="connsiteY232" fmla="*/ 255 h 3962"/>
              <a:gd name="connsiteX233" fmla="*/ 184 w 12653"/>
              <a:gd name="connsiteY233" fmla="*/ 164 h 3962"/>
              <a:gd name="connsiteX234" fmla="*/ 184 w 12653"/>
              <a:gd name="connsiteY234" fmla="*/ 102 h 3962"/>
              <a:gd name="connsiteX235" fmla="*/ 240 w 12653"/>
              <a:gd name="connsiteY235" fmla="*/ 102 h 3962"/>
              <a:gd name="connsiteX236" fmla="*/ 240 w 12653"/>
              <a:gd name="connsiteY236" fmla="*/ 164 h 3962"/>
              <a:gd name="connsiteX237" fmla="*/ 184 w 12653"/>
              <a:gd name="connsiteY237" fmla="*/ 164 h 3962"/>
              <a:gd name="connsiteX238" fmla="*/ 561 w 12653"/>
              <a:gd name="connsiteY238" fmla="*/ 37 h 3962"/>
              <a:gd name="connsiteX239" fmla="*/ 561 w 12653"/>
              <a:gd name="connsiteY239" fmla="*/ 78 h 3962"/>
              <a:gd name="connsiteX240" fmla="*/ 520 w 12653"/>
              <a:gd name="connsiteY240" fmla="*/ 78 h 3962"/>
              <a:gd name="connsiteX241" fmla="*/ 520 w 12653"/>
              <a:gd name="connsiteY241" fmla="*/ 37 h 3962"/>
              <a:gd name="connsiteX242" fmla="*/ 561 w 12653"/>
              <a:gd name="connsiteY242" fmla="*/ 37 h 3962"/>
              <a:gd name="connsiteX243" fmla="*/ 12414 w 12653"/>
              <a:gd name="connsiteY243" fmla="*/ 164 h 3962"/>
              <a:gd name="connsiteX244" fmla="*/ 12414 w 12653"/>
              <a:gd name="connsiteY244" fmla="*/ 102 h 3962"/>
              <a:gd name="connsiteX245" fmla="*/ 12470 w 12653"/>
              <a:gd name="connsiteY245" fmla="*/ 102 h 3962"/>
              <a:gd name="connsiteX246" fmla="*/ 12470 w 12653"/>
              <a:gd name="connsiteY246" fmla="*/ 164 h 3962"/>
              <a:gd name="connsiteX247" fmla="*/ 12414 w 12653"/>
              <a:gd name="connsiteY247" fmla="*/ 164 h 3962"/>
              <a:gd name="connsiteX248" fmla="*/ 12414 w 12653"/>
              <a:gd name="connsiteY248" fmla="*/ 255 h 3962"/>
              <a:gd name="connsiteX249" fmla="*/ 12414 w 12653"/>
              <a:gd name="connsiteY249" fmla="*/ 184 h 3962"/>
              <a:gd name="connsiteX250" fmla="*/ 12470 w 12653"/>
              <a:gd name="connsiteY250" fmla="*/ 184 h 3962"/>
              <a:gd name="connsiteX251" fmla="*/ 12470 w 12653"/>
              <a:gd name="connsiteY251" fmla="*/ 255 h 3962"/>
              <a:gd name="connsiteX252" fmla="*/ 12414 w 12653"/>
              <a:gd name="connsiteY252" fmla="*/ 255 h 3962"/>
              <a:gd name="connsiteX253" fmla="*/ 12552 w 12653"/>
              <a:gd name="connsiteY253" fmla="*/ 596 h 3962"/>
              <a:gd name="connsiteX254" fmla="*/ 12552 w 12653"/>
              <a:gd name="connsiteY254" fmla="*/ 674 h 3962"/>
              <a:gd name="connsiteX255" fmla="*/ 12612 w 12653"/>
              <a:gd name="connsiteY255" fmla="*/ 674 h 3962"/>
              <a:gd name="connsiteX256" fmla="*/ 12612 w 12653"/>
              <a:gd name="connsiteY256" fmla="*/ 2687 h 3962"/>
              <a:gd name="connsiteX257" fmla="*/ 12552 w 12653"/>
              <a:gd name="connsiteY257" fmla="*/ 2687 h 3962"/>
              <a:gd name="connsiteX258" fmla="*/ 12552 w 12653"/>
              <a:gd name="connsiteY258" fmla="*/ 2765 h 3962"/>
              <a:gd name="connsiteX259" fmla="*/ 12500 w 12653"/>
              <a:gd name="connsiteY259" fmla="*/ 2765 h 3962"/>
              <a:gd name="connsiteX260" fmla="*/ 12500 w 12653"/>
              <a:gd name="connsiteY260" fmla="*/ 2916 h 3962"/>
              <a:gd name="connsiteX261" fmla="*/ 12628 w 12653"/>
              <a:gd name="connsiteY261" fmla="*/ 2916 h 3962"/>
              <a:gd name="connsiteX262" fmla="*/ 12628 w 12653"/>
              <a:gd name="connsiteY262" fmla="*/ 3084 h 3962"/>
              <a:gd name="connsiteX263" fmla="*/ 12571 w 12653"/>
              <a:gd name="connsiteY263" fmla="*/ 3084 h 3962"/>
              <a:gd name="connsiteX264" fmla="*/ 12571 w 12653"/>
              <a:gd name="connsiteY264" fmla="*/ 3002 h 3962"/>
              <a:gd name="connsiteX265" fmla="*/ 12470 w 12653"/>
              <a:gd name="connsiteY265" fmla="*/ 3002 h 3962"/>
              <a:gd name="connsiteX266" fmla="*/ 12470 w 12653"/>
              <a:gd name="connsiteY266" fmla="*/ 3084 h 3962"/>
              <a:gd name="connsiteX267" fmla="*/ 12392 w 12653"/>
              <a:gd name="connsiteY267" fmla="*/ 3084 h 3962"/>
              <a:gd name="connsiteX268" fmla="*/ 12392 w 12653"/>
              <a:gd name="connsiteY268" fmla="*/ 3177 h 3962"/>
              <a:gd name="connsiteX269" fmla="*/ 12300 w 12653"/>
              <a:gd name="connsiteY269" fmla="*/ 3177 h 3962"/>
              <a:gd name="connsiteX270" fmla="*/ 12300 w 12653"/>
              <a:gd name="connsiteY270" fmla="*/ 3278 h 3962"/>
              <a:gd name="connsiteX271" fmla="*/ 12392 w 12653"/>
              <a:gd name="connsiteY271" fmla="*/ 3278 h 3962"/>
              <a:gd name="connsiteX272" fmla="*/ 12392 w 12653"/>
              <a:gd name="connsiteY272" fmla="*/ 3337 h 3962"/>
              <a:gd name="connsiteX273" fmla="*/ 12224 w 12653"/>
              <a:gd name="connsiteY273" fmla="*/ 3337 h 3962"/>
              <a:gd name="connsiteX274" fmla="*/ 12224 w 12653"/>
              <a:gd name="connsiteY274" fmla="*/ 3209 h 3962"/>
              <a:gd name="connsiteX275" fmla="*/ 12071 w 12653"/>
              <a:gd name="connsiteY275" fmla="*/ 3209 h 3962"/>
              <a:gd name="connsiteX276" fmla="*/ 12071 w 12653"/>
              <a:gd name="connsiteY276" fmla="*/ 3261 h 3962"/>
              <a:gd name="connsiteX277" fmla="*/ 11995 w 12653"/>
              <a:gd name="connsiteY277" fmla="*/ 3261 h 3962"/>
              <a:gd name="connsiteX278" fmla="*/ 11995 w 12653"/>
              <a:gd name="connsiteY278" fmla="*/ 3322 h 3962"/>
              <a:gd name="connsiteX279" fmla="*/ 658 w 12653"/>
              <a:gd name="connsiteY279" fmla="*/ 3322 h 3962"/>
              <a:gd name="connsiteX280" fmla="*/ 658 w 12653"/>
              <a:gd name="connsiteY280" fmla="*/ 3261 h 3962"/>
              <a:gd name="connsiteX281" fmla="*/ 583 w 12653"/>
              <a:gd name="connsiteY281" fmla="*/ 3261 h 3962"/>
              <a:gd name="connsiteX282" fmla="*/ 583 w 12653"/>
              <a:gd name="connsiteY282" fmla="*/ 3209 h 3962"/>
              <a:gd name="connsiteX283" fmla="*/ 430 w 12653"/>
              <a:gd name="connsiteY283" fmla="*/ 3209 h 3962"/>
              <a:gd name="connsiteX284" fmla="*/ 430 w 12653"/>
              <a:gd name="connsiteY284" fmla="*/ 3337 h 3962"/>
              <a:gd name="connsiteX285" fmla="*/ 261 w 12653"/>
              <a:gd name="connsiteY285" fmla="*/ 3337 h 3962"/>
              <a:gd name="connsiteX286" fmla="*/ 261 w 12653"/>
              <a:gd name="connsiteY286" fmla="*/ 3278 h 3962"/>
              <a:gd name="connsiteX287" fmla="*/ 354 w 12653"/>
              <a:gd name="connsiteY287" fmla="*/ 3278 h 3962"/>
              <a:gd name="connsiteX288" fmla="*/ 354 w 12653"/>
              <a:gd name="connsiteY288" fmla="*/ 3177 h 3962"/>
              <a:gd name="connsiteX289" fmla="*/ 261 w 12653"/>
              <a:gd name="connsiteY289" fmla="*/ 3177 h 3962"/>
              <a:gd name="connsiteX290" fmla="*/ 261 w 12653"/>
              <a:gd name="connsiteY290" fmla="*/ 3084 h 3962"/>
              <a:gd name="connsiteX291" fmla="*/ 184 w 12653"/>
              <a:gd name="connsiteY291" fmla="*/ 3084 h 3962"/>
              <a:gd name="connsiteX292" fmla="*/ 184 w 12653"/>
              <a:gd name="connsiteY292" fmla="*/ 3002 h 3962"/>
              <a:gd name="connsiteX293" fmla="*/ 82 w 12653"/>
              <a:gd name="connsiteY293" fmla="*/ 3002 h 3962"/>
              <a:gd name="connsiteX294" fmla="*/ 82 w 12653"/>
              <a:gd name="connsiteY294" fmla="*/ 3084 h 3962"/>
              <a:gd name="connsiteX295" fmla="*/ 26 w 12653"/>
              <a:gd name="connsiteY295" fmla="*/ 3084 h 3962"/>
              <a:gd name="connsiteX296" fmla="*/ 26 w 12653"/>
              <a:gd name="connsiteY296" fmla="*/ 2916 h 3962"/>
              <a:gd name="connsiteX297" fmla="*/ 153 w 12653"/>
              <a:gd name="connsiteY297" fmla="*/ 2916 h 3962"/>
              <a:gd name="connsiteX298" fmla="*/ 153 w 12653"/>
              <a:gd name="connsiteY298" fmla="*/ 2765 h 3962"/>
              <a:gd name="connsiteX299" fmla="*/ 102 w 12653"/>
              <a:gd name="connsiteY299" fmla="*/ 2765 h 3962"/>
              <a:gd name="connsiteX300" fmla="*/ 102 w 12653"/>
              <a:gd name="connsiteY300" fmla="*/ 2687 h 3962"/>
              <a:gd name="connsiteX301" fmla="*/ 41 w 12653"/>
              <a:gd name="connsiteY301" fmla="*/ 2687 h 3962"/>
              <a:gd name="connsiteX302" fmla="*/ 41 w 12653"/>
              <a:gd name="connsiteY302" fmla="*/ 674 h 3962"/>
              <a:gd name="connsiteX303" fmla="*/ 102 w 12653"/>
              <a:gd name="connsiteY303" fmla="*/ 674 h 3962"/>
              <a:gd name="connsiteX304" fmla="*/ 102 w 12653"/>
              <a:gd name="connsiteY304" fmla="*/ 596 h 3962"/>
              <a:gd name="connsiteX305" fmla="*/ 153 w 12653"/>
              <a:gd name="connsiteY305" fmla="*/ 596 h 3962"/>
              <a:gd name="connsiteX306" fmla="*/ 153 w 12653"/>
              <a:gd name="connsiteY306" fmla="*/ 445 h 3962"/>
              <a:gd name="connsiteX307" fmla="*/ 26 w 12653"/>
              <a:gd name="connsiteY307" fmla="*/ 445 h 3962"/>
              <a:gd name="connsiteX308" fmla="*/ 26 w 12653"/>
              <a:gd name="connsiteY308" fmla="*/ 277 h 3962"/>
              <a:gd name="connsiteX309" fmla="*/ 82 w 12653"/>
              <a:gd name="connsiteY309" fmla="*/ 277 h 3962"/>
              <a:gd name="connsiteX310" fmla="*/ 82 w 12653"/>
              <a:gd name="connsiteY310" fmla="*/ 359 h 3962"/>
              <a:gd name="connsiteX311" fmla="*/ 184 w 12653"/>
              <a:gd name="connsiteY311" fmla="*/ 359 h 3962"/>
              <a:gd name="connsiteX312" fmla="*/ 184 w 12653"/>
              <a:gd name="connsiteY312" fmla="*/ 277 h 3962"/>
              <a:gd name="connsiteX313" fmla="*/ 261 w 12653"/>
              <a:gd name="connsiteY313" fmla="*/ 277 h 3962"/>
              <a:gd name="connsiteX314" fmla="*/ 261 w 12653"/>
              <a:gd name="connsiteY314" fmla="*/ 184 h 3962"/>
              <a:gd name="connsiteX315" fmla="*/ 354 w 12653"/>
              <a:gd name="connsiteY315" fmla="*/ 184 h 3962"/>
              <a:gd name="connsiteX316" fmla="*/ 354 w 12653"/>
              <a:gd name="connsiteY316" fmla="*/ 82 h 3962"/>
              <a:gd name="connsiteX317" fmla="*/ 261 w 12653"/>
              <a:gd name="connsiteY317" fmla="*/ 82 h 3962"/>
              <a:gd name="connsiteX318" fmla="*/ 261 w 12653"/>
              <a:gd name="connsiteY318" fmla="*/ 24 h 3962"/>
              <a:gd name="connsiteX319" fmla="*/ 430 w 12653"/>
              <a:gd name="connsiteY319" fmla="*/ 24 h 3962"/>
              <a:gd name="connsiteX320" fmla="*/ 430 w 12653"/>
              <a:gd name="connsiteY320" fmla="*/ 151 h 3962"/>
              <a:gd name="connsiteX321" fmla="*/ 583 w 12653"/>
              <a:gd name="connsiteY321" fmla="*/ 151 h 3962"/>
              <a:gd name="connsiteX322" fmla="*/ 583 w 12653"/>
              <a:gd name="connsiteY322" fmla="*/ 100 h 3962"/>
              <a:gd name="connsiteX323" fmla="*/ 658 w 12653"/>
              <a:gd name="connsiteY323" fmla="*/ 100 h 3962"/>
              <a:gd name="connsiteX324" fmla="*/ 658 w 12653"/>
              <a:gd name="connsiteY324" fmla="*/ 39 h 3962"/>
              <a:gd name="connsiteX325" fmla="*/ 11995 w 12653"/>
              <a:gd name="connsiteY325" fmla="*/ 39 h 3962"/>
              <a:gd name="connsiteX326" fmla="*/ 11995 w 12653"/>
              <a:gd name="connsiteY326" fmla="*/ 100 h 3962"/>
              <a:gd name="connsiteX327" fmla="*/ 12071 w 12653"/>
              <a:gd name="connsiteY327" fmla="*/ 100 h 3962"/>
              <a:gd name="connsiteX328" fmla="*/ 12071 w 12653"/>
              <a:gd name="connsiteY328" fmla="*/ 151 h 3962"/>
              <a:gd name="connsiteX329" fmla="*/ 12224 w 12653"/>
              <a:gd name="connsiteY329" fmla="*/ 151 h 3962"/>
              <a:gd name="connsiteX330" fmla="*/ 12224 w 12653"/>
              <a:gd name="connsiteY330" fmla="*/ 24 h 3962"/>
              <a:gd name="connsiteX331" fmla="*/ 12392 w 12653"/>
              <a:gd name="connsiteY331" fmla="*/ 24 h 3962"/>
              <a:gd name="connsiteX332" fmla="*/ 12392 w 12653"/>
              <a:gd name="connsiteY332" fmla="*/ 82 h 3962"/>
              <a:gd name="connsiteX333" fmla="*/ 12300 w 12653"/>
              <a:gd name="connsiteY333" fmla="*/ 82 h 3962"/>
              <a:gd name="connsiteX334" fmla="*/ 12300 w 12653"/>
              <a:gd name="connsiteY334" fmla="*/ 184 h 3962"/>
              <a:gd name="connsiteX335" fmla="*/ 12392 w 12653"/>
              <a:gd name="connsiteY335" fmla="*/ 184 h 3962"/>
              <a:gd name="connsiteX336" fmla="*/ 12392 w 12653"/>
              <a:gd name="connsiteY336" fmla="*/ 277 h 3962"/>
              <a:gd name="connsiteX337" fmla="*/ 12470 w 12653"/>
              <a:gd name="connsiteY337" fmla="*/ 277 h 3962"/>
              <a:gd name="connsiteX338" fmla="*/ 12470 w 12653"/>
              <a:gd name="connsiteY338" fmla="*/ 359 h 3962"/>
              <a:gd name="connsiteX339" fmla="*/ 12571 w 12653"/>
              <a:gd name="connsiteY339" fmla="*/ 359 h 3962"/>
              <a:gd name="connsiteX340" fmla="*/ 12571 w 12653"/>
              <a:gd name="connsiteY340" fmla="*/ 277 h 3962"/>
              <a:gd name="connsiteX341" fmla="*/ 12628 w 12653"/>
              <a:gd name="connsiteY341" fmla="*/ 277 h 3962"/>
              <a:gd name="connsiteX342" fmla="*/ 12628 w 12653"/>
              <a:gd name="connsiteY342" fmla="*/ 445 h 3962"/>
              <a:gd name="connsiteX343" fmla="*/ 12500 w 12653"/>
              <a:gd name="connsiteY343" fmla="*/ 445 h 3962"/>
              <a:gd name="connsiteX344" fmla="*/ 12500 w 12653"/>
              <a:gd name="connsiteY344" fmla="*/ 596 h 3962"/>
              <a:gd name="connsiteX345" fmla="*/ 12552 w 12653"/>
              <a:gd name="connsiteY345" fmla="*/ 596 h 3962"/>
              <a:gd name="connsiteX346" fmla="*/ 261 w 12653"/>
              <a:gd name="connsiteY346" fmla="*/ 3259 h 3962"/>
              <a:gd name="connsiteX347" fmla="*/ 261 w 12653"/>
              <a:gd name="connsiteY347" fmla="*/ 3196 h 3962"/>
              <a:gd name="connsiteX348" fmla="*/ 335 w 12653"/>
              <a:gd name="connsiteY348" fmla="*/ 3196 h 3962"/>
              <a:gd name="connsiteX349" fmla="*/ 335 w 12653"/>
              <a:gd name="connsiteY349" fmla="*/ 3259 h 3962"/>
              <a:gd name="connsiteX350" fmla="*/ 261 w 12653"/>
              <a:gd name="connsiteY350" fmla="*/ 3962 h 3962"/>
              <a:gd name="connsiteX351" fmla="*/ 261 w 12653"/>
              <a:gd name="connsiteY351" fmla="*/ 102 h 3962"/>
              <a:gd name="connsiteX352" fmla="*/ 335 w 12653"/>
              <a:gd name="connsiteY352" fmla="*/ 102 h 3962"/>
              <a:gd name="connsiteX353" fmla="*/ 335 w 12653"/>
              <a:gd name="connsiteY353" fmla="*/ 164 h 3962"/>
              <a:gd name="connsiteX354" fmla="*/ 261 w 12653"/>
              <a:gd name="connsiteY354" fmla="*/ 164 h 3962"/>
              <a:gd name="connsiteX355" fmla="*/ 261 w 12653"/>
              <a:gd name="connsiteY355" fmla="*/ 102 h 3962"/>
              <a:gd name="connsiteX356" fmla="*/ 12392 w 12653"/>
              <a:gd name="connsiteY356" fmla="*/ 102 h 3962"/>
              <a:gd name="connsiteX357" fmla="*/ 12392 w 12653"/>
              <a:gd name="connsiteY357" fmla="*/ 164 h 3962"/>
              <a:gd name="connsiteX358" fmla="*/ 12319 w 12653"/>
              <a:gd name="connsiteY358" fmla="*/ 164 h 3962"/>
              <a:gd name="connsiteX359" fmla="*/ 12319 w 12653"/>
              <a:gd name="connsiteY359" fmla="*/ 102 h 3962"/>
              <a:gd name="connsiteX360" fmla="*/ 12392 w 12653"/>
              <a:gd name="connsiteY360" fmla="*/ 102 h 3962"/>
              <a:gd name="connsiteX361" fmla="*/ 12392 w 12653"/>
              <a:gd name="connsiteY361" fmla="*/ 3899 h 3962"/>
              <a:gd name="connsiteX362" fmla="*/ 12392 w 12653"/>
              <a:gd name="connsiteY362" fmla="*/ 3962 h 3962"/>
              <a:gd name="connsiteX363" fmla="*/ 12319 w 12653"/>
              <a:gd name="connsiteY363" fmla="*/ 3962 h 3962"/>
              <a:gd name="connsiteX364" fmla="*/ 12319 w 12653"/>
              <a:gd name="connsiteY364" fmla="*/ 3899 h 3962"/>
              <a:gd name="connsiteX365" fmla="*/ 12392 w 12653"/>
              <a:gd name="connsiteY365" fmla="*/ 3899 h 3962"/>
              <a:gd name="connsiteX366" fmla="*/ 12552 w 12653"/>
              <a:gd name="connsiteY366" fmla="*/ 277 h 3962"/>
              <a:gd name="connsiteX367" fmla="*/ 12552 w 12653"/>
              <a:gd name="connsiteY367" fmla="*/ 339 h 3962"/>
              <a:gd name="connsiteX368" fmla="*/ 12487 w 12653"/>
              <a:gd name="connsiteY368" fmla="*/ 339 h 3962"/>
              <a:gd name="connsiteX369" fmla="*/ 12487 w 12653"/>
              <a:gd name="connsiteY369" fmla="*/ 277 h 3962"/>
              <a:gd name="connsiteX370" fmla="*/ 12552 w 12653"/>
              <a:gd name="connsiteY370" fmla="*/ 277 h 3962"/>
              <a:gd name="connsiteX371" fmla="*/ 12552 w 12653"/>
              <a:gd name="connsiteY371" fmla="*/ 184 h 3962"/>
              <a:gd name="connsiteX372" fmla="*/ 12552 w 12653"/>
              <a:gd name="connsiteY372" fmla="*/ 255 h 3962"/>
              <a:gd name="connsiteX373" fmla="*/ 12487 w 12653"/>
              <a:gd name="connsiteY373" fmla="*/ 255 h 3962"/>
              <a:gd name="connsiteX374" fmla="*/ 12487 w 12653"/>
              <a:gd name="connsiteY374" fmla="*/ 184 h 3962"/>
              <a:gd name="connsiteX375" fmla="*/ 12552 w 12653"/>
              <a:gd name="connsiteY375" fmla="*/ 184 h 3962"/>
              <a:gd name="connsiteX376" fmla="*/ 12552 w 12653"/>
              <a:gd name="connsiteY376" fmla="*/ 102 h 3962"/>
              <a:gd name="connsiteX377" fmla="*/ 12552 w 12653"/>
              <a:gd name="connsiteY377" fmla="*/ 160 h 3962"/>
              <a:gd name="connsiteX378" fmla="*/ 12492 w 12653"/>
              <a:gd name="connsiteY378" fmla="*/ 160 h 3962"/>
              <a:gd name="connsiteX379" fmla="*/ 12492 w 12653"/>
              <a:gd name="connsiteY379" fmla="*/ 102 h 3962"/>
              <a:gd name="connsiteX380" fmla="*/ 12552 w 12653"/>
              <a:gd name="connsiteY380" fmla="*/ 102 h 3962"/>
              <a:gd name="connsiteX381" fmla="*/ 12492 w 12653"/>
              <a:gd name="connsiteY381" fmla="*/ 82 h 3962"/>
              <a:gd name="connsiteX382" fmla="*/ 12492 w 12653"/>
              <a:gd name="connsiteY382" fmla="*/ 22 h 3962"/>
              <a:gd name="connsiteX383" fmla="*/ 12630 w 12653"/>
              <a:gd name="connsiteY383" fmla="*/ 22 h 3962"/>
              <a:gd name="connsiteX384" fmla="*/ 12630 w 12653"/>
              <a:gd name="connsiteY384" fmla="*/ 160 h 3962"/>
              <a:gd name="connsiteX385" fmla="*/ 12571 w 12653"/>
              <a:gd name="connsiteY385" fmla="*/ 160 h 3962"/>
              <a:gd name="connsiteX386" fmla="*/ 12571 w 12653"/>
              <a:gd name="connsiteY386" fmla="*/ 82 h 3962"/>
              <a:gd name="connsiteX387" fmla="*/ 12492 w 12653"/>
              <a:gd name="connsiteY387" fmla="*/ 82 h 3962"/>
              <a:gd name="connsiteX388" fmla="*/ 80 w 12653"/>
              <a:gd name="connsiteY388" fmla="*/ 3489 h 3962"/>
              <a:gd name="connsiteX389" fmla="*/ 80 w 12653"/>
              <a:gd name="connsiteY389" fmla="*/ 3528 h 3962"/>
              <a:gd name="connsiteX390" fmla="*/ 39 w 12653"/>
              <a:gd name="connsiteY390" fmla="*/ 3528 h 3962"/>
              <a:gd name="connsiteX391" fmla="*/ 39 w 12653"/>
              <a:gd name="connsiteY391" fmla="*/ 3489 h 3962"/>
              <a:gd name="connsiteX392" fmla="*/ 80 w 12653"/>
              <a:gd name="connsiteY392" fmla="*/ 3489 h 3962"/>
              <a:gd name="connsiteX393" fmla="*/ 12574 w 12653"/>
              <a:gd name="connsiteY393" fmla="*/ 575 h 3962"/>
              <a:gd name="connsiteX394" fmla="*/ 12574 w 12653"/>
              <a:gd name="connsiteY394" fmla="*/ 536 h 3962"/>
              <a:gd name="connsiteX395" fmla="*/ 12615 w 12653"/>
              <a:gd name="connsiteY395" fmla="*/ 536 h 3962"/>
              <a:gd name="connsiteX396" fmla="*/ 12615 w 12653"/>
              <a:gd name="connsiteY396" fmla="*/ 575 h 3962"/>
              <a:gd name="connsiteX397" fmla="*/ 12574 w 12653"/>
              <a:gd name="connsiteY397" fmla="*/ 575 h 3962"/>
              <a:gd name="connsiteX0" fmla="*/ 12653 w 12653"/>
              <a:gd name="connsiteY0" fmla="*/ 182 h 3962"/>
              <a:gd name="connsiteX1" fmla="*/ 12653 w 12653"/>
              <a:gd name="connsiteY1" fmla="*/ 0 h 3962"/>
              <a:gd name="connsiteX2" fmla="*/ 12470 w 12653"/>
              <a:gd name="connsiteY2" fmla="*/ 0 h 3962"/>
              <a:gd name="connsiteX3" fmla="*/ 12470 w 12653"/>
              <a:gd name="connsiteY3" fmla="*/ 82 h 3962"/>
              <a:gd name="connsiteX4" fmla="*/ 12414 w 12653"/>
              <a:gd name="connsiteY4" fmla="*/ 82 h 3962"/>
              <a:gd name="connsiteX5" fmla="*/ 12414 w 12653"/>
              <a:gd name="connsiteY5" fmla="*/ 0 h 3962"/>
              <a:gd name="connsiteX6" fmla="*/ 12202 w 12653"/>
              <a:gd name="connsiteY6" fmla="*/ 0 h 3962"/>
              <a:gd name="connsiteX7" fmla="*/ 12202 w 12653"/>
              <a:gd name="connsiteY7" fmla="*/ 130 h 3962"/>
              <a:gd name="connsiteX8" fmla="*/ 12092 w 12653"/>
              <a:gd name="connsiteY8" fmla="*/ 130 h 3962"/>
              <a:gd name="connsiteX9" fmla="*/ 12092 w 12653"/>
              <a:gd name="connsiteY9" fmla="*/ 100 h 3962"/>
              <a:gd name="connsiteX10" fmla="*/ 12155 w 12653"/>
              <a:gd name="connsiteY10" fmla="*/ 100 h 3962"/>
              <a:gd name="connsiteX11" fmla="*/ 12155 w 12653"/>
              <a:gd name="connsiteY11" fmla="*/ 15 h 3962"/>
              <a:gd name="connsiteX12" fmla="*/ 12071 w 12653"/>
              <a:gd name="connsiteY12" fmla="*/ 15 h 3962"/>
              <a:gd name="connsiteX13" fmla="*/ 12071 w 12653"/>
              <a:gd name="connsiteY13" fmla="*/ 78 h 3962"/>
              <a:gd name="connsiteX14" fmla="*/ 12017 w 12653"/>
              <a:gd name="connsiteY14" fmla="*/ 78 h 3962"/>
              <a:gd name="connsiteX15" fmla="*/ 12017 w 12653"/>
              <a:gd name="connsiteY15" fmla="*/ 18 h 3962"/>
              <a:gd name="connsiteX16" fmla="*/ 637 w 12653"/>
              <a:gd name="connsiteY16" fmla="*/ 18 h 3962"/>
              <a:gd name="connsiteX17" fmla="*/ 637 w 12653"/>
              <a:gd name="connsiteY17" fmla="*/ 78 h 3962"/>
              <a:gd name="connsiteX18" fmla="*/ 583 w 12653"/>
              <a:gd name="connsiteY18" fmla="*/ 78 h 3962"/>
              <a:gd name="connsiteX19" fmla="*/ 583 w 12653"/>
              <a:gd name="connsiteY19" fmla="*/ 15 h 3962"/>
              <a:gd name="connsiteX20" fmla="*/ 499 w 12653"/>
              <a:gd name="connsiteY20" fmla="*/ 15 h 3962"/>
              <a:gd name="connsiteX21" fmla="*/ 499 w 12653"/>
              <a:gd name="connsiteY21" fmla="*/ 100 h 3962"/>
              <a:gd name="connsiteX22" fmla="*/ 561 w 12653"/>
              <a:gd name="connsiteY22" fmla="*/ 100 h 3962"/>
              <a:gd name="connsiteX23" fmla="*/ 561 w 12653"/>
              <a:gd name="connsiteY23" fmla="*/ 130 h 3962"/>
              <a:gd name="connsiteX24" fmla="*/ 451 w 12653"/>
              <a:gd name="connsiteY24" fmla="*/ 130 h 3962"/>
              <a:gd name="connsiteX25" fmla="*/ 451 w 12653"/>
              <a:gd name="connsiteY25" fmla="*/ 0 h 3962"/>
              <a:gd name="connsiteX26" fmla="*/ 240 w 12653"/>
              <a:gd name="connsiteY26" fmla="*/ 0 h 3962"/>
              <a:gd name="connsiteX27" fmla="*/ 240 w 12653"/>
              <a:gd name="connsiteY27" fmla="*/ 82 h 3962"/>
              <a:gd name="connsiteX28" fmla="*/ 184 w 12653"/>
              <a:gd name="connsiteY28" fmla="*/ 82 h 3962"/>
              <a:gd name="connsiteX29" fmla="*/ 184 w 12653"/>
              <a:gd name="connsiteY29" fmla="*/ 0 h 3962"/>
              <a:gd name="connsiteX30" fmla="*/ 0 w 12653"/>
              <a:gd name="connsiteY30" fmla="*/ 0 h 3962"/>
              <a:gd name="connsiteX31" fmla="*/ 0 w 12653"/>
              <a:gd name="connsiteY31" fmla="*/ 182 h 3962"/>
              <a:gd name="connsiteX32" fmla="*/ 82 w 12653"/>
              <a:gd name="connsiteY32" fmla="*/ 182 h 3962"/>
              <a:gd name="connsiteX33" fmla="*/ 82 w 12653"/>
              <a:gd name="connsiteY33" fmla="*/ 255 h 3962"/>
              <a:gd name="connsiteX34" fmla="*/ 2 w 12653"/>
              <a:gd name="connsiteY34" fmla="*/ 255 h 3962"/>
              <a:gd name="connsiteX35" fmla="*/ 2 w 12653"/>
              <a:gd name="connsiteY35" fmla="*/ 467 h 3962"/>
              <a:gd name="connsiteX36" fmla="*/ 132 w 12653"/>
              <a:gd name="connsiteY36" fmla="*/ 467 h 3962"/>
              <a:gd name="connsiteX37" fmla="*/ 132 w 12653"/>
              <a:gd name="connsiteY37" fmla="*/ 575 h 3962"/>
              <a:gd name="connsiteX38" fmla="*/ 102 w 12653"/>
              <a:gd name="connsiteY38" fmla="*/ 575 h 3962"/>
              <a:gd name="connsiteX39" fmla="*/ 102 w 12653"/>
              <a:gd name="connsiteY39" fmla="*/ 514 h 3962"/>
              <a:gd name="connsiteX40" fmla="*/ 17 w 12653"/>
              <a:gd name="connsiteY40" fmla="*/ 514 h 3962"/>
              <a:gd name="connsiteX41" fmla="*/ 17 w 12653"/>
              <a:gd name="connsiteY41" fmla="*/ 596 h 3962"/>
              <a:gd name="connsiteX42" fmla="*/ 80 w 12653"/>
              <a:gd name="connsiteY42" fmla="*/ 596 h 3962"/>
              <a:gd name="connsiteX43" fmla="*/ 80 w 12653"/>
              <a:gd name="connsiteY43" fmla="*/ 652 h 3962"/>
              <a:gd name="connsiteX44" fmla="*/ 20 w 12653"/>
              <a:gd name="connsiteY44" fmla="*/ 652 h 3962"/>
              <a:gd name="connsiteX45" fmla="*/ 20 w 12653"/>
              <a:gd name="connsiteY45" fmla="*/ 2708 h 3962"/>
              <a:gd name="connsiteX46" fmla="*/ 80 w 12653"/>
              <a:gd name="connsiteY46" fmla="*/ 2708 h 3962"/>
              <a:gd name="connsiteX47" fmla="*/ 80 w 12653"/>
              <a:gd name="connsiteY47" fmla="*/ 2765 h 3962"/>
              <a:gd name="connsiteX48" fmla="*/ 17 w 12653"/>
              <a:gd name="connsiteY48" fmla="*/ 2765 h 3962"/>
              <a:gd name="connsiteX49" fmla="*/ 17 w 12653"/>
              <a:gd name="connsiteY49" fmla="*/ 2847 h 3962"/>
              <a:gd name="connsiteX50" fmla="*/ 102 w 12653"/>
              <a:gd name="connsiteY50" fmla="*/ 2847 h 3962"/>
              <a:gd name="connsiteX51" fmla="*/ 102 w 12653"/>
              <a:gd name="connsiteY51" fmla="*/ 2786 h 3962"/>
              <a:gd name="connsiteX52" fmla="*/ 132 w 12653"/>
              <a:gd name="connsiteY52" fmla="*/ 2786 h 3962"/>
              <a:gd name="connsiteX53" fmla="*/ 132 w 12653"/>
              <a:gd name="connsiteY53" fmla="*/ 2894 h 3962"/>
              <a:gd name="connsiteX54" fmla="*/ 2 w 12653"/>
              <a:gd name="connsiteY54" fmla="*/ 2894 h 3962"/>
              <a:gd name="connsiteX55" fmla="*/ 2 w 12653"/>
              <a:gd name="connsiteY55" fmla="*/ 3106 h 3962"/>
              <a:gd name="connsiteX56" fmla="*/ 82 w 12653"/>
              <a:gd name="connsiteY56" fmla="*/ 3106 h 3962"/>
              <a:gd name="connsiteX57" fmla="*/ 82 w 12653"/>
              <a:gd name="connsiteY57" fmla="*/ 3179 h 3962"/>
              <a:gd name="connsiteX58" fmla="*/ 0 w 12653"/>
              <a:gd name="connsiteY58" fmla="*/ 3179 h 3962"/>
              <a:gd name="connsiteX59" fmla="*/ 0 w 12653"/>
              <a:gd name="connsiteY59" fmla="*/ 3360 h 3962"/>
              <a:gd name="connsiteX60" fmla="*/ 184 w 12653"/>
              <a:gd name="connsiteY60" fmla="*/ 3360 h 3962"/>
              <a:gd name="connsiteX61" fmla="*/ 184 w 12653"/>
              <a:gd name="connsiteY61" fmla="*/ 3278 h 3962"/>
              <a:gd name="connsiteX62" fmla="*/ 240 w 12653"/>
              <a:gd name="connsiteY62" fmla="*/ 3278 h 3962"/>
              <a:gd name="connsiteX63" fmla="*/ 240 w 12653"/>
              <a:gd name="connsiteY63" fmla="*/ 3360 h 3962"/>
              <a:gd name="connsiteX64" fmla="*/ 451 w 12653"/>
              <a:gd name="connsiteY64" fmla="*/ 3360 h 3962"/>
              <a:gd name="connsiteX65" fmla="*/ 451 w 12653"/>
              <a:gd name="connsiteY65" fmla="*/ 3231 h 3962"/>
              <a:gd name="connsiteX66" fmla="*/ 561 w 12653"/>
              <a:gd name="connsiteY66" fmla="*/ 3231 h 3962"/>
              <a:gd name="connsiteX67" fmla="*/ 561 w 12653"/>
              <a:gd name="connsiteY67" fmla="*/ 3261 h 3962"/>
              <a:gd name="connsiteX68" fmla="*/ 499 w 12653"/>
              <a:gd name="connsiteY68" fmla="*/ 3261 h 3962"/>
              <a:gd name="connsiteX69" fmla="*/ 499 w 12653"/>
              <a:gd name="connsiteY69" fmla="*/ 3345 h 3962"/>
              <a:gd name="connsiteX70" fmla="*/ 583 w 12653"/>
              <a:gd name="connsiteY70" fmla="*/ 3345 h 3962"/>
              <a:gd name="connsiteX71" fmla="*/ 583 w 12653"/>
              <a:gd name="connsiteY71" fmla="*/ 3283 h 3962"/>
              <a:gd name="connsiteX72" fmla="*/ 637 w 12653"/>
              <a:gd name="connsiteY72" fmla="*/ 3283 h 3962"/>
              <a:gd name="connsiteX73" fmla="*/ 637 w 12653"/>
              <a:gd name="connsiteY73" fmla="*/ 3343 h 3962"/>
              <a:gd name="connsiteX74" fmla="*/ 12017 w 12653"/>
              <a:gd name="connsiteY74" fmla="*/ 3343 h 3962"/>
              <a:gd name="connsiteX75" fmla="*/ 12017 w 12653"/>
              <a:gd name="connsiteY75" fmla="*/ 3283 h 3962"/>
              <a:gd name="connsiteX76" fmla="*/ 12071 w 12653"/>
              <a:gd name="connsiteY76" fmla="*/ 3283 h 3962"/>
              <a:gd name="connsiteX77" fmla="*/ 12071 w 12653"/>
              <a:gd name="connsiteY77" fmla="*/ 3345 h 3962"/>
              <a:gd name="connsiteX78" fmla="*/ 12155 w 12653"/>
              <a:gd name="connsiteY78" fmla="*/ 3345 h 3962"/>
              <a:gd name="connsiteX79" fmla="*/ 12155 w 12653"/>
              <a:gd name="connsiteY79" fmla="*/ 3261 h 3962"/>
              <a:gd name="connsiteX80" fmla="*/ 12092 w 12653"/>
              <a:gd name="connsiteY80" fmla="*/ 3261 h 3962"/>
              <a:gd name="connsiteX81" fmla="*/ 12092 w 12653"/>
              <a:gd name="connsiteY81" fmla="*/ 3231 h 3962"/>
              <a:gd name="connsiteX82" fmla="*/ 12202 w 12653"/>
              <a:gd name="connsiteY82" fmla="*/ 3231 h 3962"/>
              <a:gd name="connsiteX83" fmla="*/ 12202 w 12653"/>
              <a:gd name="connsiteY83" fmla="*/ 3360 h 3962"/>
              <a:gd name="connsiteX84" fmla="*/ 12414 w 12653"/>
              <a:gd name="connsiteY84" fmla="*/ 3360 h 3962"/>
              <a:gd name="connsiteX85" fmla="*/ 12414 w 12653"/>
              <a:gd name="connsiteY85" fmla="*/ 3278 h 3962"/>
              <a:gd name="connsiteX86" fmla="*/ 12470 w 12653"/>
              <a:gd name="connsiteY86" fmla="*/ 3278 h 3962"/>
              <a:gd name="connsiteX87" fmla="*/ 12470 w 12653"/>
              <a:gd name="connsiteY87" fmla="*/ 3360 h 3962"/>
              <a:gd name="connsiteX88" fmla="*/ 12653 w 12653"/>
              <a:gd name="connsiteY88" fmla="*/ 3360 h 3962"/>
              <a:gd name="connsiteX89" fmla="*/ 12653 w 12653"/>
              <a:gd name="connsiteY89" fmla="*/ 3179 h 3962"/>
              <a:gd name="connsiteX90" fmla="*/ 12571 w 12653"/>
              <a:gd name="connsiteY90" fmla="*/ 3179 h 3962"/>
              <a:gd name="connsiteX91" fmla="*/ 12571 w 12653"/>
              <a:gd name="connsiteY91" fmla="*/ 3106 h 3962"/>
              <a:gd name="connsiteX92" fmla="*/ 12651 w 12653"/>
              <a:gd name="connsiteY92" fmla="*/ 3106 h 3962"/>
              <a:gd name="connsiteX93" fmla="*/ 12651 w 12653"/>
              <a:gd name="connsiteY93" fmla="*/ 2894 h 3962"/>
              <a:gd name="connsiteX94" fmla="*/ 12522 w 12653"/>
              <a:gd name="connsiteY94" fmla="*/ 2894 h 3962"/>
              <a:gd name="connsiteX95" fmla="*/ 12522 w 12653"/>
              <a:gd name="connsiteY95" fmla="*/ 2786 h 3962"/>
              <a:gd name="connsiteX96" fmla="*/ 12552 w 12653"/>
              <a:gd name="connsiteY96" fmla="*/ 2786 h 3962"/>
              <a:gd name="connsiteX97" fmla="*/ 12552 w 12653"/>
              <a:gd name="connsiteY97" fmla="*/ 2847 h 3962"/>
              <a:gd name="connsiteX98" fmla="*/ 12636 w 12653"/>
              <a:gd name="connsiteY98" fmla="*/ 2847 h 3962"/>
              <a:gd name="connsiteX99" fmla="*/ 12636 w 12653"/>
              <a:gd name="connsiteY99" fmla="*/ 2765 h 3962"/>
              <a:gd name="connsiteX100" fmla="*/ 12574 w 12653"/>
              <a:gd name="connsiteY100" fmla="*/ 2765 h 3962"/>
              <a:gd name="connsiteX101" fmla="*/ 12574 w 12653"/>
              <a:gd name="connsiteY101" fmla="*/ 2708 h 3962"/>
              <a:gd name="connsiteX102" fmla="*/ 12634 w 12653"/>
              <a:gd name="connsiteY102" fmla="*/ 2708 h 3962"/>
              <a:gd name="connsiteX103" fmla="*/ 12634 w 12653"/>
              <a:gd name="connsiteY103" fmla="*/ 652 h 3962"/>
              <a:gd name="connsiteX104" fmla="*/ 12574 w 12653"/>
              <a:gd name="connsiteY104" fmla="*/ 652 h 3962"/>
              <a:gd name="connsiteX105" fmla="*/ 12574 w 12653"/>
              <a:gd name="connsiteY105" fmla="*/ 596 h 3962"/>
              <a:gd name="connsiteX106" fmla="*/ 12636 w 12653"/>
              <a:gd name="connsiteY106" fmla="*/ 596 h 3962"/>
              <a:gd name="connsiteX107" fmla="*/ 12636 w 12653"/>
              <a:gd name="connsiteY107" fmla="*/ 514 h 3962"/>
              <a:gd name="connsiteX108" fmla="*/ 12552 w 12653"/>
              <a:gd name="connsiteY108" fmla="*/ 514 h 3962"/>
              <a:gd name="connsiteX109" fmla="*/ 12552 w 12653"/>
              <a:gd name="connsiteY109" fmla="*/ 575 h 3962"/>
              <a:gd name="connsiteX110" fmla="*/ 12522 w 12653"/>
              <a:gd name="connsiteY110" fmla="*/ 575 h 3962"/>
              <a:gd name="connsiteX111" fmla="*/ 12522 w 12653"/>
              <a:gd name="connsiteY111" fmla="*/ 467 h 3962"/>
              <a:gd name="connsiteX112" fmla="*/ 12651 w 12653"/>
              <a:gd name="connsiteY112" fmla="*/ 467 h 3962"/>
              <a:gd name="connsiteX113" fmla="*/ 12651 w 12653"/>
              <a:gd name="connsiteY113" fmla="*/ 255 h 3962"/>
              <a:gd name="connsiteX114" fmla="*/ 12571 w 12653"/>
              <a:gd name="connsiteY114" fmla="*/ 255 h 3962"/>
              <a:gd name="connsiteX115" fmla="*/ 12571 w 12653"/>
              <a:gd name="connsiteY115" fmla="*/ 182 h 3962"/>
              <a:gd name="connsiteX116" fmla="*/ 12653 w 12653"/>
              <a:gd name="connsiteY116" fmla="*/ 182 h 3962"/>
              <a:gd name="connsiteX117" fmla="*/ 561 w 12653"/>
              <a:gd name="connsiteY117" fmla="*/ 3283 h 3962"/>
              <a:gd name="connsiteX118" fmla="*/ 561 w 12653"/>
              <a:gd name="connsiteY118" fmla="*/ 3324 h 3962"/>
              <a:gd name="connsiteX119" fmla="*/ 520 w 12653"/>
              <a:gd name="connsiteY119" fmla="*/ 3324 h 3962"/>
              <a:gd name="connsiteX120" fmla="*/ 520 w 12653"/>
              <a:gd name="connsiteY120" fmla="*/ 3283 h 3962"/>
              <a:gd name="connsiteX121" fmla="*/ 561 w 12653"/>
              <a:gd name="connsiteY121" fmla="*/ 3283 h 3962"/>
              <a:gd name="connsiteX122" fmla="*/ 12092 w 12653"/>
              <a:gd name="connsiteY122" fmla="*/ 78 h 3962"/>
              <a:gd name="connsiteX123" fmla="*/ 12092 w 12653"/>
              <a:gd name="connsiteY123" fmla="*/ 37 h 3962"/>
              <a:gd name="connsiteX124" fmla="*/ 12133 w 12653"/>
              <a:gd name="connsiteY124" fmla="*/ 37 h 3962"/>
              <a:gd name="connsiteX125" fmla="*/ 12133 w 12653"/>
              <a:gd name="connsiteY125" fmla="*/ 78 h 3962"/>
              <a:gd name="connsiteX126" fmla="*/ 12092 w 12653"/>
              <a:gd name="connsiteY126" fmla="*/ 78 h 3962"/>
              <a:gd name="connsiteX127" fmla="*/ 12574 w 12653"/>
              <a:gd name="connsiteY127" fmla="*/ 2825 h 3962"/>
              <a:gd name="connsiteX128" fmla="*/ 12574 w 12653"/>
              <a:gd name="connsiteY128" fmla="*/ 2786 h 3962"/>
              <a:gd name="connsiteX129" fmla="*/ 12615 w 12653"/>
              <a:gd name="connsiteY129" fmla="*/ 2786 h 3962"/>
              <a:gd name="connsiteX130" fmla="*/ 12615 w 12653"/>
              <a:gd name="connsiteY130" fmla="*/ 2825 h 3962"/>
              <a:gd name="connsiteX131" fmla="*/ 12574 w 12653"/>
              <a:gd name="connsiteY131" fmla="*/ 2825 h 3962"/>
              <a:gd name="connsiteX132" fmla="*/ 12492 w 12653"/>
              <a:gd name="connsiteY132" fmla="*/ 3339 h 3962"/>
              <a:gd name="connsiteX133" fmla="*/ 12492 w 12653"/>
              <a:gd name="connsiteY133" fmla="*/ 3278 h 3962"/>
              <a:gd name="connsiteX134" fmla="*/ 12571 w 12653"/>
              <a:gd name="connsiteY134" fmla="*/ 3278 h 3962"/>
              <a:gd name="connsiteX135" fmla="*/ 12571 w 12653"/>
              <a:gd name="connsiteY135" fmla="*/ 3201 h 3962"/>
              <a:gd name="connsiteX136" fmla="*/ 12630 w 12653"/>
              <a:gd name="connsiteY136" fmla="*/ 3201 h 3962"/>
              <a:gd name="connsiteX137" fmla="*/ 12630 w 12653"/>
              <a:gd name="connsiteY137" fmla="*/ 3339 h 3962"/>
              <a:gd name="connsiteX138" fmla="*/ 12492 w 12653"/>
              <a:gd name="connsiteY138" fmla="*/ 3339 h 3962"/>
              <a:gd name="connsiteX139" fmla="*/ 12492 w 12653"/>
              <a:gd name="connsiteY139" fmla="*/ 3259 h 3962"/>
              <a:gd name="connsiteX140" fmla="*/ 12492 w 12653"/>
              <a:gd name="connsiteY140" fmla="*/ 3201 h 3962"/>
              <a:gd name="connsiteX141" fmla="*/ 12552 w 12653"/>
              <a:gd name="connsiteY141" fmla="*/ 3201 h 3962"/>
              <a:gd name="connsiteX142" fmla="*/ 12552 w 12653"/>
              <a:gd name="connsiteY142" fmla="*/ 3259 h 3962"/>
              <a:gd name="connsiteX143" fmla="*/ 12492 w 12653"/>
              <a:gd name="connsiteY143" fmla="*/ 3259 h 3962"/>
              <a:gd name="connsiteX144" fmla="*/ 12487 w 12653"/>
              <a:gd name="connsiteY144" fmla="*/ 3084 h 3962"/>
              <a:gd name="connsiteX145" fmla="*/ 12487 w 12653"/>
              <a:gd name="connsiteY145" fmla="*/ 3021 h 3962"/>
              <a:gd name="connsiteX146" fmla="*/ 12552 w 12653"/>
              <a:gd name="connsiteY146" fmla="*/ 3021 h 3962"/>
              <a:gd name="connsiteX147" fmla="*/ 12552 w 12653"/>
              <a:gd name="connsiteY147" fmla="*/ 3084 h 3962"/>
              <a:gd name="connsiteX148" fmla="*/ 12487 w 12653"/>
              <a:gd name="connsiteY148" fmla="*/ 3084 h 3962"/>
              <a:gd name="connsiteX149" fmla="*/ 12552 w 12653"/>
              <a:gd name="connsiteY149" fmla="*/ 3106 h 3962"/>
              <a:gd name="connsiteX150" fmla="*/ 12552 w 12653"/>
              <a:gd name="connsiteY150" fmla="*/ 3177 h 3962"/>
              <a:gd name="connsiteX151" fmla="*/ 12487 w 12653"/>
              <a:gd name="connsiteY151" fmla="*/ 3177 h 3962"/>
              <a:gd name="connsiteX152" fmla="*/ 12487 w 12653"/>
              <a:gd name="connsiteY152" fmla="*/ 3106 h 3962"/>
              <a:gd name="connsiteX153" fmla="*/ 12552 w 12653"/>
              <a:gd name="connsiteY153" fmla="*/ 3106 h 3962"/>
              <a:gd name="connsiteX154" fmla="*/ 12470 w 12653"/>
              <a:gd name="connsiteY154" fmla="*/ 3196 h 3962"/>
              <a:gd name="connsiteX155" fmla="*/ 12470 w 12653"/>
              <a:gd name="connsiteY155" fmla="*/ 3259 h 3962"/>
              <a:gd name="connsiteX156" fmla="*/ 12414 w 12653"/>
              <a:gd name="connsiteY156" fmla="*/ 3259 h 3962"/>
              <a:gd name="connsiteX157" fmla="*/ 12414 w 12653"/>
              <a:gd name="connsiteY157" fmla="*/ 3196 h 3962"/>
              <a:gd name="connsiteX158" fmla="*/ 12470 w 12653"/>
              <a:gd name="connsiteY158" fmla="*/ 3196 h 3962"/>
              <a:gd name="connsiteX159" fmla="*/ 12470 w 12653"/>
              <a:gd name="connsiteY159" fmla="*/ 3106 h 3962"/>
              <a:gd name="connsiteX160" fmla="*/ 12470 w 12653"/>
              <a:gd name="connsiteY160" fmla="*/ 3177 h 3962"/>
              <a:gd name="connsiteX161" fmla="*/ 12414 w 12653"/>
              <a:gd name="connsiteY161" fmla="*/ 3177 h 3962"/>
              <a:gd name="connsiteX162" fmla="*/ 12414 w 12653"/>
              <a:gd name="connsiteY162" fmla="*/ 3106 h 3962"/>
              <a:gd name="connsiteX163" fmla="*/ 12470 w 12653"/>
              <a:gd name="connsiteY163" fmla="*/ 3106 h 3962"/>
              <a:gd name="connsiteX164" fmla="*/ 12092 w 12653"/>
              <a:gd name="connsiteY164" fmla="*/ 3324 h 3962"/>
              <a:gd name="connsiteX165" fmla="*/ 12092 w 12653"/>
              <a:gd name="connsiteY165" fmla="*/ 3283 h 3962"/>
              <a:gd name="connsiteX166" fmla="*/ 12133 w 12653"/>
              <a:gd name="connsiteY166" fmla="*/ 3283 h 3962"/>
              <a:gd name="connsiteX167" fmla="*/ 12133 w 12653"/>
              <a:gd name="connsiteY167" fmla="*/ 3324 h 3962"/>
              <a:gd name="connsiteX168" fmla="*/ 12092 w 12653"/>
              <a:gd name="connsiteY168" fmla="*/ 3324 h 3962"/>
              <a:gd name="connsiteX169" fmla="*/ 240 w 12653"/>
              <a:gd name="connsiteY169" fmla="*/ 3196 h 3962"/>
              <a:gd name="connsiteX170" fmla="*/ 240 w 12653"/>
              <a:gd name="connsiteY170" fmla="*/ 3259 h 3962"/>
              <a:gd name="connsiteX171" fmla="*/ 184 w 12653"/>
              <a:gd name="connsiteY171" fmla="*/ 3259 h 3962"/>
              <a:gd name="connsiteX172" fmla="*/ 184 w 12653"/>
              <a:gd name="connsiteY172" fmla="*/ 3196 h 3962"/>
              <a:gd name="connsiteX173" fmla="*/ 240 w 12653"/>
              <a:gd name="connsiteY173" fmla="*/ 3196 h 3962"/>
              <a:gd name="connsiteX174" fmla="*/ 240 w 12653"/>
              <a:gd name="connsiteY174" fmla="*/ 3106 h 3962"/>
              <a:gd name="connsiteX175" fmla="*/ 240 w 12653"/>
              <a:gd name="connsiteY175" fmla="*/ 3177 h 3962"/>
              <a:gd name="connsiteX176" fmla="*/ 184 w 12653"/>
              <a:gd name="connsiteY176" fmla="*/ 3177 h 3962"/>
              <a:gd name="connsiteX177" fmla="*/ 184 w 12653"/>
              <a:gd name="connsiteY177" fmla="*/ 3106 h 3962"/>
              <a:gd name="connsiteX178" fmla="*/ 240 w 12653"/>
              <a:gd name="connsiteY178" fmla="*/ 3106 h 3962"/>
              <a:gd name="connsiteX179" fmla="*/ 102 w 12653"/>
              <a:gd name="connsiteY179" fmla="*/ 3084 h 3962"/>
              <a:gd name="connsiteX180" fmla="*/ 102 w 12653"/>
              <a:gd name="connsiteY180" fmla="*/ 3021 h 3962"/>
              <a:gd name="connsiteX181" fmla="*/ 166 w 12653"/>
              <a:gd name="connsiteY181" fmla="*/ 3021 h 3962"/>
              <a:gd name="connsiteX182" fmla="*/ 166 w 12653"/>
              <a:gd name="connsiteY182" fmla="*/ 3084 h 3962"/>
              <a:gd name="connsiteX183" fmla="*/ 102 w 12653"/>
              <a:gd name="connsiteY183" fmla="*/ 3084 h 3962"/>
              <a:gd name="connsiteX184" fmla="*/ 102 w 12653"/>
              <a:gd name="connsiteY184" fmla="*/ 3177 h 3962"/>
              <a:gd name="connsiteX185" fmla="*/ 102 w 12653"/>
              <a:gd name="connsiteY185" fmla="*/ 3106 h 3962"/>
              <a:gd name="connsiteX186" fmla="*/ 166 w 12653"/>
              <a:gd name="connsiteY186" fmla="*/ 3106 h 3962"/>
              <a:gd name="connsiteX187" fmla="*/ 166 w 12653"/>
              <a:gd name="connsiteY187" fmla="*/ 3177 h 3962"/>
              <a:gd name="connsiteX188" fmla="*/ 102 w 12653"/>
              <a:gd name="connsiteY188" fmla="*/ 3177 h 3962"/>
              <a:gd name="connsiteX189" fmla="*/ 102 w 12653"/>
              <a:gd name="connsiteY189" fmla="*/ 3259 h 3962"/>
              <a:gd name="connsiteX190" fmla="*/ 102 w 12653"/>
              <a:gd name="connsiteY190" fmla="*/ 3201 h 3962"/>
              <a:gd name="connsiteX191" fmla="*/ 162 w 12653"/>
              <a:gd name="connsiteY191" fmla="*/ 3201 h 3962"/>
              <a:gd name="connsiteX192" fmla="*/ 162 w 12653"/>
              <a:gd name="connsiteY192" fmla="*/ 3259 h 3962"/>
              <a:gd name="connsiteX193" fmla="*/ 102 w 12653"/>
              <a:gd name="connsiteY193" fmla="*/ 3259 h 3962"/>
              <a:gd name="connsiteX194" fmla="*/ 162 w 12653"/>
              <a:gd name="connsiteY194" fmla="*/ 3278 h 3962"/>
              <a:gd name="connsiteX195" fmla="*/ 162 w 12653"/>
              <a:gd name="connsiteY195" fmla="*/ 3339 h 3962"/>
              <a:gd name="connsiteX196" fmla="*/ 24 w 12653"/>
              <a:gd name="connsiteY196" fmla="*/ 3339 h 3962"/>
              <a:gd name="connsiteX197" fmla="*/ 24 w 12653"/>
              <a:gd name="connsiteY197" fmla="*/ 3201 h 3962"/>
              <a:gd name="connsiteX198" fmla="*/ 82 w 12653"/>
              <a:gd name="connsiteY198" fmla="*/ 3201 h 3962"/>
              <a:gd name="connsiteX199" fmla="*/ 82 w 12653"/>
              <a:gd name="connsiteY199" fmla="*/ 3278 h 3962"/>
              <a:gd name="connsiteX200" fmla="*/ 162 w 12653"/>
              <a:gd name="connsiteY200" fmla="*/ 3278 h 3962"/>
              <a:gd name="connsiteX201" fmla="*/ 80 w 12653"/>
              <a:gd name="connsiteY201" fmla="*/ 536 h 3962"/>
              <a:gd name="connsiteX202" fmla="*/ 80 w 12653"/>
              <a:gd name="connsiteY202" fmla="*/ 575 h 3962"/>
              <a:gd name="connsiteX203" fmla="*/ 39 w 12653"/>
              <a:gd name="connsiteY203" fmla="*/ 575 h 3962"/>
              <a:gd name="connsiteX204" fmla="*/ 39 w 12653"/>
              <a:gd name="connsiteY204" fmla="*/ 536 h 3962"/>
              <a:gd name="connsiteX205" fmla="*/ 80 w 12653"/>
              <a:gd name="connsiteY205" fmla="*/ 536 h 3962"/>
              <a:gd name="connsiteX206" fmla="*/ 162 w 12653"/>
              <a:gd name="connsiteY206" fmla="*/ 22 h 3962"/>
              <a:gd name="connsiteX207" fmla="*/ 162 w 12653"/>
              <a:gd name="connsiteY207" fmla="*/ 82 h 3962"/>
              <a:gd name="connsiteX208" fmla="*/ 82 w 12653"/>
              <a:gd name="connsiteY208" fmla="*/ 82 h 3962"/>
              <a:gd name="connsiteX209" fmla="*/ 82 w 12653"/>
              <a:gd name="connsiteY209" fmla="*/ 160 h 3962"/>
              <a:gd name="connsiteX210" fmla="*/ 24 w 12653"/>
              <a:gd name="connsiteY210" fmla="*/ 160 h 3962"/>
              <a:gd name="connsiteX211" fmla="*/ 24 w 12653"/>
              <a:gd name="connsiteY211" fmla="*/ 22 h 3962"/>
              <a:gd name="connsiteX212" fmla="*/ 162 w 12653"/>
              <a:gd name="connsiteY212" fmla="*/ 22 h 3962"/>
              <a:gd name="connsiteX213" fmla="*/ 162 w 12653"/>
              <a:gd name="connsiteY213" fmla="*/ 102 h 3962"/>
              <a:gd name="connsiteX214" fmla="*/ 162 w 12653"/>
              <a:gd name="connsiteY214" fmla="*/ 160 h 3962"/>
              <a:gd name="connsiteX215" fmla="*/ 102 w 12653"/>
              <a:gd name="connsiteY215" fmla="*/ 160 h 3962"/>
              <a:gd name="connsiteX216" fmla="*/ 102 w 12653"/>
              <a:gd name="connsiteY216" fmla="*/ 102 h 3962"/>
              <a:gd name="connsiteX217" fmla="*/ 162 w 12653"/>
              <a:gd name="connsiteY217" fmla="*/ 102 h 3962"/>
              <a:gd name="connsiteX218" fmla="*/ 166 w 12653"/>
              <a:gd name="connsiteY218" fmla="*/ 277 h 3962"/>
              <a:gd name="connsiteX219" fmla="*/ 166 w 12653"/>
              <a:gd name="connsiteY219" fmla="*/ 339 h 3962"/>
              <a:gd name="connsiteX220" fmla="*/ 102 w 12653"/>
              <a:gd name="connsiteY220" fmla="*/ 339 h 3962"/>
              <a:gd name="connsiteX221" fmla="*/ 102 w 12653"/>
              <a:gd name="connsiteY221" fmla="*/ 277 h 3962"/>
              <a:gd name="connsiteX222" fmla="*/ 166 w 12653"/>
              <a:gd name="connsiteY222" fmla="*/ 277 h 3962"/>
              <a:gd name="connsiteX223" fmla="*/ 102 w 12653"/>
              <a:gd name="connsiteY223" fmla="*/ 255 h 3962"/>
              <a:gd name="connsiteX224" fmla="*/ 102 w 12653"/>
              <a:gd name="connsiteY224" fmla="*/ 184 h 3962"/>
              <a:gd name="connsiteX225" fmla="*/ 166 w 12653"/>
              <a:gd name="connsiteY225" fmla="*/ 184 h 3962"/>
              <a:gd name="connsiteX226" fmla="*/ 166 w 12653"/>
              <a:gd name="connsiteY226" fmla="*/ 255 h 3962"/>
              <a:gd name="connsiteX227" fmla="*/ 102 w 12653"/>
              <a:gd name="connsiteY227" fmla="*/ 255 h 3962"/>
              <a:gd name="connsiteX228" fmla="*/ 184 w 12653"/>
              <a:gd name="connsiteY228" fmla="*/ 255 h 3962"/>
              <a:gd name="connsiteX229" fmla="*/ 184 w 12653"/>
              <a:gd name="connsiteY229" fmla="*/ 184 h 3962"/>
              <a:gd name="connsiteX230" fmla="*/ 240 w 12653"/>
              <a:gd name="connsiteY230" fmla="*/ 184 h 3962"/>
              <a:gd name="connsiteX231" fmla="*/ 240 w 12653"/>
              <a:gd name="connsiteY231" fmla="*/ 255 h 3962"/>
              <a:gd name="connsiteX232" fmla="*/ 184 w 12653"/>
              <a:gd name="connsiteY232" fmla="*/ 255 h 3962"/>
              <a:gd name="connsiteX233" fmla="*/ 184 w 12653"/>
              <a:gd name="connsiteY233" fmla="*/ 164 h 3962"/>
              <a:gd name="connsiteX234" fmla="*/ 184 w 12653"/>
              <a:gd name="connsiteY234" fmla="*/ 102 h 3962"/>
              <a:gd name="connsiteX235" fmla="*/ 240 w 12653"/>
              <a:gd name="connsiteY235" fmla="*/ 102 h 3962"/>
              <a:gd name="connsiteX236" fmla="*/ 240 w 12653"/>
              <a:gd name="connsiteY236" fmla="*/ 164 h 3962"/>
              <a:gd name="connsiteX237" fmla="*/ 184 w 12653"/>
              <a:gd name="connsiteY237" fmla="*/ 164 h 3962"/>
              <a:gd name="connsiteX238" fmla="*/ 561 w 12653"/>
              <a:gd name="connsiteY238" fmla="*/ 37 h 3962"/>
              <a:gd name="connsiteX239" fmla="*/ 561 w 12653"/>
              <a:gd name="connsiteY239" fmla="*/ 78 h 3962"/>
              <a:gd name="connsiteX240" fmla="*/ 520 w 12653"/>
              <a:gd name="connsiteY240" fmla="*/ 78 h 3962"/>
              <a:gd name="connsiteX241" fmla="*/ 520 w 12653"/>
              <a:gd name="connsiteY241" fmla="*/ 37 h 3962"/>
              <a:gd name="connsiteX242" fmla="*/ 561 w 12653"/>
              <a:gd name="connsiteY242" fmla="*/ 37 h 3962"/>
              <a:gd name="connsiteX243" fmla="*/ 12414 w 12653"/>
              <a:gd name="connsiteY243" fmla="*/ 164 h 3962"/>
              <a:gd name="connsiteX244" fmla="*/ 12414 w 12653"/>
              <a:gd name="connsiteY244" fmla="*/ 102 h 3962"/>
              <a:gd name="connsiteX245" fmla="*/ 12470 w 12653"/>
              <a:gd name="connsiteY245" fmla="*/ 102 h 3962"/>
              <a:gd name="connsiteX246" fmla="*/ 12470 w 12653"/>
              <a:gd name="connsiteY246" fmla="*/ 164 h 3962"/>
              <a:gd name="connsiteX247" fmla="*/ 12414 w 12653"/>
              <a:gd name="connsiteY247" fmla="*/ 164 h 3962"/>
              <a:gd name="connsiteX248" fmla="*/ 12414 w 12653"/>
              <a:gd name="connsiteY248" fmla="*/ 255 h 3962"/>
              <a:gd name="connsiteX249" fmla="*/ 12414 w 12653"/>
              <a:gd name="connsiteY249" fmla="*/ 184 h 3962"/>
              <a:gd name="connsiteX250" fmla="*/ 12470 w 12653"/>
              <a:gd name="connsiteY250" fmla="*/ 184 h 3962"/>
              <a:gd name="connsiteX251" fmla="*/ 12470 w 12653"/>
              <a:gd name="connsiteY251" fmla="*/ 255 h 3962"/>
              <a:gd name="connsiteX252" fmla="*/ 12414 w 12653"/>
              <a:gd name="connsiteY252" fmla="*/ 255 h 3962"/>
              <a:gd name="connsiteX253" fmla="*/ 12552 w 12653"/>
              <a:gd name="connsiteY253" fmla="*/ 596 h 3962"/>
              <a:gd name="connsiteX254" fmla="*/ 12552 w 12653"/>
              <a:gd name="connsiteY254" fmla="*/ 674 h 3962"/>
              <a:gd name="connsiteX255" fmla="*/ 12612 w 12653"/>
              <a:gd name="connsiteY255" fmla="*/ 674 h 3962"/>
              <a:gd name="connsiteX256" fmla="*/ 12612 w 12653"/>
              <a:gd name="connsiteY256" fmla="*/ 2687 h 3962"/>
              <a:gd name="connsiteX257" fmla="*/ 12552 w 12653"/>
              <a:gd name="connsiteY257" fmla="*/ 2687 h 3962"/>
              <a:gd name="connsiteX258" fmla="*/ 12552 w 12653"/>
              <a:gd name="connsiteY258" fmla="*/ 2765 h 3962"/>
              <a:gd name="connsiteX259" fmla="*/ 12500 w 12653"/>
              <a:gd name="connsiteY259" fmla="*/ 2765 h 3962"/>
              <a:gd name="connsiteX260" fmla="*/ 12500 w 12653"/>
              <a:gd name="connsiteY260" fmla="*/ 2916 h 3962"/>
              <a:gd name="connsiteX261" fmla="*/ 12628 w 12653"/>
              <a:gd name="connsiteY261" fmla="*/ 2916 h 3962"/>
              <a:gd name="connsiteX262" fmla="*/ 12628 w 12653"/>
              <a:gd name="connsiteY262" fmla="*/ 3084 h 3962"/>
              <a:gd name="connsiteX263" fmla="*/ 12571 w 12653"/>
              <a:gd name="connsiteY263" fmla="*/ 3084 h 3962"/>
              <a:gd name="connsiteX264" fmla="*/ 12571 w 12653"/>
              <a:gd name="connsiteY264" fmla="*/ 3002 h 3962"/>
              <a:gd name="connsiteX265" fmla="*/ 12470 w 12653"/>
              <a:gd name="connsiteY265" fmla="*/ 3002 h 3962"/>
              <a:gd name="connsiteX266" fmla="*/ 12470 w 12653"/>
              <a:gd name="connsiteY266" fmla="*/ 3084 h 3962"/>
              <a:gd name="connsiteX267" fmla="*/ 12392 w 12653"/>
              <a:gd name="connsiteY267" fmla="*/ 3084 h 3962"/>
              <a:gd name="connsiteX268" fmla="*/ 12392 w 12653"/>
              <a:gd name="connsiteY268" fmla="*/ 3177 h 3962"/>
              <a:gd name="connsiteX269" fmla="*/ 12300 w 12653"/>
              <a:gd name="connsiteY269" fmla="*/ 3177 h 3962"/>
              <a:gd name="connsiteX270" fmla="*/ 12300 w 12653"/>
              <a:gd name="connsiteY270" fmla="*/ 3278 h 3962"/>
              <a:gd name="connsiteX271" fmla="*/ 12392 w 12653"/>
              <a:gd name="connsiteY271" fmla="*/ 3278 h 3962"/>
              <a:gd name="connsiteX272" fmla="*/ 12392 w 12653"/>
              <a:gd name="connsiteY272" fmla="*/ 3337 h 3962"/>
              <a:gd name="connsiteX273" fmla="*/ 12224 w 12653"/>
              <a:gd name="connsiteY273" fmla="*/ 3337 h 3962"/>
              <a:gd name="connsiteX274" fmla="*/ 12224 w 12653"/>
              <a:gd name="connsiteY274" fmla="*/ 3209 h 3962"/>
              <a:gd name="connsiteX275" fmla="*/ 12071 w 12653"/>
              <a:gd name="connsiteY275" fmla="*/ 3209 h 3962"/>
              <a:gd name="connsiteX276" fmla="*/ 12071 w 12653"/>
              <a:gd name="connsiteY276" fmla="*/ 3261 h 3962"/>
              <a:gd name="connsiteX277" fmla="*/ 11995 w 12653"/>
              <a:gd name="connsiteY277" fmla="*/ 3261 h 3962"/>
              <a:gd name="connsiteX278" fmla="*/ 11995 w 12653"/>
              <a:gd name="connsiteY278" fmla="*/ 3322 h 3962"/>
              <a:gd name="connsiteX279" fmla="*/ 658 w 12653"/>
              <a:gd name="connsiteY279" fmla="*/ 3322 h 3962"/>
              <a:gd name="connsiteX280" fmla="*/ 658 w 12653"/>
              <a:gd name="connsiteY280" fmla="*/ 3261 h 3962"/>
              <a:gd name="connsiteX281" fmla="*/ 583 w 12653"/>
              <a:gd name="connsiteY281" fmla="*/ 3261 h 3962"/>
              <a:gd name="connsiteX282" fmla="*/ 583 w 12653"/>
              <a:gd name="connsiteY282" fmla="*/ 3209 h 3962"/>
              <a:gd name="connsiteX283" fmla="*/ 430 w 12653"/>
              <a:gd name="connsiteY283" fmla="*/ 3209 h 3962"/>
              <a:gd name="connsiteX284" fmla="*/ 430 w 12653"/>
              <a:gd name="connsiteY284" fmla="*/ 3337 h 3962"/>
              <a:gd name="connsiteX285" fmla="*/ 261 w 12653"/>
              <a:gd name="connsiteY285" fmla="*/ 3337 h 3962"/>
              <a:gd name="connsiteX286" fmla="*/ 261 w 12653"/>
              <a:gd name="connsiteY286" fmla="*/ 3278 h 3962"/>
              <a:gd name="connsiteX287" fmla="*/ 354 w 12653"/>
              <a:gd name="connsiteY287" fmla="*/ 3278 h 3962"/>
              <a:gd name="connsiteX288" fmla="*/ 354 w 12653"/>
              <a:gd name="connsiteY288" fmla="*/ 3177 h 3962"/>
              <a:gd name="connsiteX289" fmla="*/ 261 w 12653"/>
              <a:gd name="connsiteY289" fmla="*/ 3177 h 3962"/>
              <a:gd name="connsiteX290" fmla="*/ 261 w 12653"/>
              <a:gd name="connsiteY290" fmla="*/ 3084 h 3962"/>
              <a:gd name="connsiteX291" fmla="*/ 184 w 12653"/>
              <a:gd name="connsiteY291" fmla="*/ 3084 h 3962"/>
              <a:gd name="connsiteX292" fmla="*/ 184 w 12653"/>
              <a:gd name="connsiteY292" fmla="*/ 3002 h 3962"/>
              <a:gd name="connsiteX293" fmla="*/ 82 w 12653"/>
              <a:gd name="connsiteY293" fmla="*/ 3002 h 3962"/>
              <a:gd name="connsiteX294" fmla="*/ 82 w 12653"/>
              <a:gd name="connsiteY294" fmla="*/ 3084 h 3962"/>
              <a:gd name="connsiteX295" fmla="*/ 26 w 12653"/>
              <a:gd name="connsiteY295" fmla="*/ 3084 h 3962"/>
              <a:gd name="connsiteX296" fmla="*/ 26 w 12653"/>
              <a:gd name="connsiteY296" fmla="*/ 2916 h 3962"/>
              <a:gd name="connsiteX297" fmla="*/ 153 w 12653"/>
              <a:gd name="connsiteY297" fmla="*/ 2916 h 3962"/>
              <a:gd name="connsiteX298" fmla="*/ 153 w 12653"/>
              <a:gd name="connsiteY298" fmla="*/ 2765 h 3962"/>
              <a:gd name="connsiteX299" fmla="*/ 102 w 12653"/>
              <a:gd name="connsiteY299" fmla="*/ 2765 h 3962"/>
              <a:gd name="connsiteX300" fmla="*/ 102 w 12653"/>
              <a:gd name="connsiteY300" fmla="*/ 2687 h 3962"/>
              <a:gd name="connsiteX301" fmla="*/ 41 w 12653"/>
              <a:gd name="connsiteY301" fmla="*/ 2687 h 3962"/>
              <a:gd name="connsiteX302" fmla="*/ 41 w 12653"/>
              <a:gd name="connsiteY302" fmla="*/ 674 h 3962"/>
              <a:gd name="connsiteX303" fmla="*/ 102 w 12653"/>
              <a:gd name="connsiteY303" fmla="*/ 674 h 3962"/>
              <a:gd name="connsiteX304" fmla="*/ 102 w 12653"/>
              <a:gd name="connsiteY304" fmla="*/ 596 h 3962"/>
              <a:gd name="connsiteX305" fmla="*/ 153 w 12653"/>
              <a:gd name="connsiteY305" fmla="*/ 596 h 3962"/>
              <a:gd name="connsiteX306" fmla="*/ 153 w 12653"/>
              <a:gd name="connsiteY306" fmla="*/ 445 h 3962"/>
              <a:gd name="connsiteX307" fmla="*/ 26 w 12653"/>
              <a:gd name="connsiteY307" fmla="*/ 445 h 3962"/>
              <a:gd name="connsiteX308" fmla="*/ 26 w 12653"/>
              <a:gd name="connsiteY308" fmla="*/ 277 h 3962"/>
              <a:gd name="connsiteX309" fmla="*/ 82 w 12653"/>
              <a:gd name="connsiteY309" fmla="*/ 277 h 3962"/>
              <a:gd name="connsiteX310" fmla="*/ 82 w 12653"/>
              <a:gd name="connsiteY310" fmla="*/ 359 h 3962"/>
              <a:gd name="connsiteX311" fmla="*/ 184 w 12653"/>
              <a:gd name="connsiteY311" fmla="*/ 359 h 3962"/>
              <a:gd name="connsiteX312" fmla="*/ 184 w 12653"/>
              <a:gd name="connsiteY312" fmla="*/ 277 h 3962"/>
              <a:gd name="connsiteX313" fmla="*/ 261 w 12653"/>
              <a:gd name="connsiteY313" fmla="*/ 277 h 3962"/>
              <a:gd name="connsiteX314" fmla="*/ 261 w 12653"/>
              <a:gd name="connsiteY314" fmla="*/ 184 h 3962"/>
              <a:gd name="connsiteX315" fmla="*/ 354 w 12653"/>
              <a:gd name="connsiteY315" fmla="*/ 184 h 3962"/>
              <a:gd name="connsiteX316" fmla="*/ 354 w 12653"/>
              <a:gd name="connsiteY316" fmla="*/ 82 h 3962"/>
              <a:gd name="connsiteX317" fmla="*/ 261 w 12653"/>
              <a:gd name="connsiteY317" fmla="*/ 82 h 3962"/>
              <a:gd name="connsiteX318" fmla="*/ 261 w 12653"/>
              <a:gd name="connsiteY318" fmla="*/ 24 h 3962"/>
              <a:gd name="connsiteX319" fmla="*/ 430 w 12653"/>
              <a:gd name="connsiteY319" fmla="*/ 24 h 3962"/>
              <a:gd name="connsiteX320" fmla="*/ 430 w 12653"/>
              <a:gd name="connsiteY320" fmla="*/ 151 h 3962"/>
              <a:gd name="connsiteX321" fmla="*/ 583 w 12653"/>
              <a:gd name="connsiteY321" fmla="*/ 151 h 3962"/>
              <a:gd name="connsiteX322" fmla="*/ 583 w 12653"/>
              <a:gd name="connsiteY322" fmla="*/ 100 h 3962"/>
              <a:gd name="connsiteX323" fmla="*/ 658 w 12653"/>
              <a:gd name="connsiteY323" fmla="*/ 100 h 3962"/>
              <a:gd name="connsiteX324" fmla="*/ 658 w 12653"/>
              <a:gd name="connsiteY324" fmla="*/ 39 h 3962"/>
              <a:gd name="connsiteX325" fmla="*/ 11995 w 12653"/>
              <a:gd name="connsiteY325" fmla="*/ 39 h 3962"/>
              <a:gd name="connsiteX326" fmla="*/ 11995 w 12653"/>
              <a:gd name="connsiteY326" fmla="*/ 100 h 3962"/>
              <a:gd name="connsiteX327" fmla="*/ 12071 w 12653"/>
              <a:gd name="connsiteY327" fmla="*/ 100 h 3962"/>
              <a:gd name="connsiteX328" fmla="*/ 12071 w 12653"/>
              <a:gd name="connsiteY328" fmla="*/ 151 h 3962"/>
              <a:gd name="connsiteX329" fmla="*/ 12224 w 12653"/>
              <a:gd name="connsiteY329" fmla="*/ 151 h 3962"/>
              <a:gd name="connsiteX330" fmla="*/ 12224 w 12653"/>
              <a:gd name="connsiteY330" fmla="*/ 24 h 3962"/>
              <a:gd name="connsiteX331" fmla="*/ 12392 w 12653"/>
              <a:gd name="connsiteY331" fmla="*/ 24 h 3962"/>
              <a:gd name="connsiteX332" fmla="*/ 12392 w 12653"/>
              <a:gd name="connsiteY332" fmla="*/ 82 h 3962"/>
              <a:gd name="connsiteX333" fmla="*/ 12300 w 12653"/>
              <a:gd name="connsiteY333" fmla="*/ 82 h 3962"/>
              <a:gd name="connsiteX334" fmla="*/ 12300 w 12653"/>
              <a:gd name="connsiteY334" fmla="*/ 184 h 3962"/>
              <a:gd name="connsiteX335" fmla="*/ 12392 w 12653"/>
              <a:gd name="connsiteY335" fmla="*/ 184 h 3962"/>
              <a:gd name="connsiteX336" fmla="*/ 12392 w 12653"/>
              <a:gd name="connsiteY336" fmla="*/ 277 h 3962"/>
              <a:gd name="connsiteX337" fmla="*/ 12470 w 12653"/>
              <a:gd name="connsiteY337" fmla="*/ 277 h 3962"/>
              <a:gd name="connsiteX338" fmla="*/ 12470 w 12653"/>
              <a:gd name="connsiteY338" fmla="*/ 359 h 3962"/>
              <a:gd name="connsiteX339" fmla="*/ 12571 w 12653"/>
              <a:gd name="connsiteY339" fmla="*/ 359 h 3962"/>
              <a:gd name="connsiteX340" fmla="*/ 12571 w 12653"/>
              <a:gd name="connsiteY340" fmla="*/ 277 h 3962"/>
              <a:gd name="connsiteX341" fmla="*/ 12628 w 12653"/>
              <a:gd name="connsiteY341" fmla="*/ 277 h 3962"/>
              <a:gd name="connsiteX342" fmla="*/ 12628 w 12653"/>
              <a:gd name="connsiteY342" fmla="*/ 445 h 3962"/>
              <a:gd name="connsiteX343" fmla="*/ 12500 w 12653"/>
              <a:gd name="connsiteY343" fmla="*/ 445 h 3962"/>
              <a:gd name="connsiteX344" fmla="*/ 12500 w 12653"/>
              <a:gd name="connsiteY344" fmla="*/ 596 h 3962"/>
              <a:gd name="connsiteX345" fmla="*/ 12552 w 12653"/>
              <a:gd name="connsiteY345" fmla="*/ 596 h 3962"/>
              <a:gd name="connsiteX346" fmla="*/ 261 w 12653"/>
              <a:gd name="connsiteY346" fmla="*/ 3259 h 3962"/>
              <a:gd name="connsiteX347" fmla="*/ 261 w 12653"/>
              <a:gd name="connsiteY347" fmla="*/ 3196 h 3962"/>
              <a:gd name="connsiteX348" fmla="*/ 335 w 12653"/>
              <a:gd name="connsiteY348" fmla="*/ 3196 h 3962"/>
              <a:gd name="connsiteX349" fmla="*/ 335 w 12653"/>
              <a:gd name="connsiteY349" fmla="*/ 3259 h 3962"/>
              <a:gd name="connsiteX350" fmla="*/ 261 w 12653"/>
              <a:gd name="connsiteY350" fmla="*/ 3259 h 3962"/>
              <a:gd name="connsiteX351" fmla="*/ 261 w 12653"/>
              <a:gd name="connsiteY351" fmla="*/ 102 h 3962"/>
              <a:gd name="connsiteX352" fmla="*/ 335 w 12653"/>
              <a:gd name="connsiteY352" fmla="*/ 102 h 3962"/>
              <a:gd name="connsiteX353" fmla="*/ 335 w 12653"/>
              <a:gd name="connsiteY353" fmla="*/ 164 h 3962"/>
              <a:gd name="connsiteX354" fmla="*/ 261 w 12653"/>
              <a:gd name="connsiteY354" fmla="*/ 164 h 3962"/>
              <a:gd name="connsiteX355" fmla="*/ 261 w 12653"/>
              <a:gd name="connsiteY355" fmla="*/ 102 h 3962"/>
              <a:gd name="connsiteX356" fmla="*/ 12392 w 12653"/>
              <a:gd name="connsiteY356" fmla="*/ 102 h 3962"/>
              <a:gd name="connsiteX357" fmla="*/ 12392 w 12653"/>
              <a:gd name="connsiteY357" fmla="*/ 164 h 3962"/>
              <a:gd name="connsiteX358" fmla="*/ 12319 w 12653"/>
              <a:gd name="connsiteY358" fmla="*/ 164 h 3962"/>
              <a:gd name="connsiteX359" fmla="*/ 12319 w 12653"/>
              <a:gd name="connsiteY359" fmla="*/ 102 h 3962"/>
              <a:gd name="connsiteX360" fmla="*/ 12392 w 12653"/>
              <a:gd name="connsiteY360" fmla="*/ 102 h 3962"/>
              <a:gd name="connsiteX361" fmla="*/ 12392 w 12653"/>
              <a:gd name="connsiteY361" fmla="*/ 3899 h 3962"/>
              <a:gd name="connsiteX362" fmla="*/ 12392 w 12653"/>
              <a:gd name="connsiteY362" fmla="*/ 3962 h 3962"/>
              <a:gd name="connsiteX363" fmla="*/ 12319 w 12653"/>
              <a:gd name="connsiteY363" fmla="*/ 3962 h 3962"/>
              <a:gd name="connsiteX364" fmla="*/ 12319 w 12653"/>
              <a:gd name="connsiteY364" fmla="*/ 3899 h 3962"/>
              <a:gd name="connsiteX365" fmla="*/ 12392 w 12653"/>
              <a:gd name="connsiteY365" fmla="*/ 3899 h 3962"/>
              <a:gd name="connsiteX366" fmla="*/ 12552 w 12653"/>
              <a:gd name="connsiteY366" fmla="*/ 277 h 3962"/>
              <a:gd name="connsiteX367" fmla="*/ 12552 w 12653"/>
              <a:gd name="connsiteY367" fmla="*/ 339 h 3962"/>
              <a:gd name="connsiteX368" fmla="*/ 12487 w 12653"/>
              <a:gd name="connsiteY368" fmla="*/ 339 h 3962"/>
              <a:gd name="connsiteX369" fmla="*/ 12487 w 12653"/>
              <a:gd name="connsiteY369" fmla="*/ 277 h 3962"/>
              <a:gd name="connsiteX370" fmla="*/ 12552 w 12653"/>
              <a:gd name="connsiteY370" fmla="*/ 277 h 3962"/>
              <a:gd name="connsiteX371" fmla="*/ 12552 w 12653"/>
              <a:gd name="connsiteY371" fmla="*/ 184 h 3962"/>
              <a:gd name="connsiteX372" fmla="*/ 12552 w 12653"/>
              <a:gd name="connsiteY372" fmla="*/ 255 h 3962"/>
              <a:gd name="connsiteX373" fmla="*/ 12487 w 12653"/>
              <a:gd name="connsiteY373" fmla="*/ 255 h 3962"/>
              <a:gd name="connsiteX374" fmla="*/ 12487 w 12653"/>
              <a:gd name="connsiteY374" fmla="*/ 184 h 3962"/>
              <a:gd name="connsiteX375" fmla="*/ 12552 w 12653"/>
              <a:gd name="connsiteY375" fmla="*/ 184 h 3962"/>
              <a:gd name="connsiteX376" fmla="*/ 12552 w 12653"/>
              <a:gd name="connsiteY376" fmla="*/ 102 h 3962"/>
              <a:gd name="connsiteX377" fmla="*/ 12552 w 12653"/>
              <a:gd name="connsiteY377" fmla="*/ 160 h 3962"/>
              <a:gd name="connsiteX378" fmla="*/ 12492 w 12653"/>
              <a:gd name="connsiteY378" fmla="*/ 160 h 3962"/>
              <a:gd name="connsiteX379" fmla="*/ 12492 w 12653"/>
              <a:gd name="connsiteY379" fmla="*/ 102 h 3962"/>
              <a:gd name="connsiteX380" fmla="*/ 12552 w 12653"/>
              <a:gd name="connsiteY380" fmla="*/ 102 h 3962"/>
              <a:gd name="connsiteX381" fmla="*/ 12492 w 12653"/>
              <a:gd name="connsiteY381" fmla="*/ 82 h 3962"/>
              <a:gd name="connsiteX382" fmla="*/ 12492 w 12653"/>
              <a:gd name="connsiteY382" fmla="*/ 22 h 3962"/>
              <a:gd name="connsiteX383" fmla="*/ 12630 w 12653"/>
              <a:gd name="connsiteY383" fmla="*/ 22 h 3962"/>
              <a:gd name="connsiteX384" fmla="*/ 12630 w 12653"/>
              <a:gd name="connsiteY384" fmla="*/ 160 h 3962"/>
              <a:gd name="connsiteX385" fmla="*/ 12571 w 12653"/>
              <a:gd name="connsiteY385" fmla="*/ 160 h 3962"/>
              <a:gd name="connsiteX386" fmla="*/ 12571 w 12653"/>
              <a:gd name="connsiteY386" fmla="*/ 82 h 3962"/>
              <a:gd name="connsiteX387" fmla="*/ 12492 w 12653"/>
              <a:gd name="connsiteY387" fmla="*/ 82 h 3962"/>
              <a:gd name="connsiteX388" fmla="*/ 80 w 12653"/>
              <a:gd name="connsiteY388" fmla="*/ 3489 h 3962"/>
              <a:gd name="connsiteX389" fmla="*/ 80 w 12653"/>
              <a:gd name="connsiteY389" fmla="*/ 3528 h 3962"/>
              <a:gd name="connsiteX390" fmla="*/ 39 w 12653"/>
              <a:gd name="connsiteY390" fmla="*/ 3528 h 3962"/>
              <a:gd name="connsiteX391" fmla="*/ 39 w 12653"/>
              <a:gd name="connsiteY391" fmla="*/ 3489 h 3962"/>
              <a:gd name="connsiteX392" fmla="*/ 80 w 12653"/>
              <a:gd name="connsiteY392" fmla="*/ 3489 h 3962"/>
              <a:gd name="connsiteX393" fmla="*/ 12574 w 12653"/>
              <a:gd name="connsiteY393" fmla="*/ 575 h 3962"/>
              <a:gd name="connsiteX394" fmla="*/ 12574 w 12653"/>
              <a:gd name="connsiteY394" fmla="*/ 536 h 3962"/>
              <a:gd name="connsiteX395" fmla="*/ 12615 w 12653"/>
              <a:gd name="connsiteY395" fmla="*/ 536 h 3962"/>
              <a:gd name="connsiteX396" fmla="*/ 12615 w 12653"/>
              <a:gd name="connsiteY396" fmla="*/ 575 h 3962"/>
              <a:gd name="connsiteX397" fmla="*/ 12574 w 12653"/>
              <a:gd name="connsiteY397" fmla="*/ 575 h 3962"/>
              <a:gd name="connsiteX0" fmla="*/ 12653 w 12653"/>
              <a:gd name="connsiteY0" fmla="*/ 182 h 3962"/>
              <a:gd name="connsiteX1" fmla="*/ 12653 w 12653"/>
              <a:gd name="connsiteY1" fmla="*/ 0 h 3962"/>
              <a:gd name="connsiteX2" fmla="*/ 12470 w 12653"/>
              <a:gd name="connsiteY2" fmla="*/ 0 h 3962"/>
              <a:gd name="connsiteX3" fmla="*/ 12470 w 12653"/>
              <a:gd name="connsiteY3" fmla="*/ 82 h 3962"/>
              <a:gd name="connsiteX4" fmla="*/ 12414 w 12653"/>
              <a:gd name="connsiteY4" fmla="*/ 82 h 3962"/>
              <a:gd name="connsiteX5" fmla="*/ 12414 w 12653"/>
              <a:gd name="connsiteY5" fmla="*/ 0 h 3962"/>
              <a:gd name="connsiteX6" fmla="*/ 12202 w 12653"/>
              <a:gd name="connsiteY6" fmla="*/ 0 h 3962"/>
              <a:gd name="connsiteX7" fmla="*/ 12202 w 12653"/>
              <a:gd name="connsiteY7" fmla="*/ 130 h 3962"/>
              <a:gd name="connsiteX8" fmla="*/ 12092 w 12653"/>
              <a:gd name="connsiteY8" fmla="*/ 130 h 3962"/>
              <a:gd name="connsiteX9" fmla="*/ 12092 w 12653"/>
              <a:gd name="connsiteY9" fmla="*/ 100 h 3962"/>
              <a:gd name="connsiteX10" fmla="*/ 12155 w 12653"/>
              <a:gd name="connsiteY10" fmla="*/ 100 h 3962"/>
              <a:gd name="connsiteX11" fmla="*/ 12155 w 12653"/>
              <a:gd name="connsiteY11" fmla="*/ 15 h 3962"/>
              <a:gd name="connsiteX12" fmla="*/ 12071 w 12653"/>
              <a:gd name="connsiteY12" fmla="*/ 15 h 3962"/>
              <a:gd name="connsiteX13" fmla="*/ 12071 w 12653"/>
              <a:gd name="connsiteY13" fmla="*/ 78 h 3962"/>
              <a:gd name="connsiteX14" fmla="*/ 12017 w 12653"/>
              <a:gd name="connsiteY14" fmla="*/ 78 h 3962"/>
              <a:gd name="connsiteX15" fmla="*/ 12017 w 12653"/>
              <a:gd name="connsiteY15" fmla="*/ 18 h 3962"/>
              <a:gd name="connsiteX16" fmla="*/ 637 w 12653"/>
              <a:gd name="connsiteY16" fmla="*/ 18 h 3962"/>
              <a:gd name="connsiteX17" fmla="*/ 637 w 12653"/>
              <a:gd name="connsiteY17" fmla="*/ 78 h 3962"/>
              <a:gd name="connsiteX18" fmla="*/ 583 w 12653"/>
              <a:gd name="connsiteY18" fmla="*/ 78 h 3962"/>
              <a:gd name="connsiteX19" fmla="*/ 583 w 12653"/>
              <a:gd name="connsiteY19" fmla="*/ 15 h 3962"/>
              <a:gd name="connsiteX20" fmla="*/ 499 w 12653"/>
              <a:gd name="connsiteY20" fmla="*/ 15 h 3962"/>
              <a:gd name="connsiteX21" fmla="*/ 499 w 12653"/>
              <a:gd name="connsiteY21" fmla="*/ 100 h 3962"/>
              <a:gd name="connsiteX22" fmla="*/ 561 w 12653"/>
              <a:gd name="connsiteY22" fmla="*/ 100 h 3962"/>
              <a:gd name="connsiteX23" fmla="*/ 561 w 12653"/>
              <a:gd name="connsiteY23" fmla="*/ 130 h 3962"/>
              <a:gd name="connsiteX24" fmla="*/ 451 w 12653"/>
              <a:gd name="connsiteY24" fmla="*/ 130 h 3962"/>
              <a:gd name="connsiteX25" fmla="*/ 451 w 12653"/>
              <a:gd name="connsiteY25" fmla="*/ 0 h 3962"/>
              <a:gd name="connsiteX26" fmla="*/ 240 w 12653"/>
              <a:gd name="connsiteY26" fmla="*/ 0 h 3962"/>
              <a:gd name="connsiteX27" fmla="*/ 240 w 12653"/>
              <a:gd name="connsiteY27" fmla="*/ 82 h 3962"/>
              <a:gd name="connsiteX28" fmla="*/ 184 w 12653"/>
              <a:gd name="connsiteY28" fmla="*/ 82 h 3962"/>
              <a:gd name="connsiteX29" fmla="*/ 184 w 12653"/>
              <a:gd name="connsiteY29" fmla="*/ 0 h 3962"/>
              <a:gd name="connsiteX30" fmla="*/ 0 w 12653"/>
              <a:gd name="connsiteY30" fmla="*/ 0 h 3962"/>
              <a:gd name="connsiteX31" fmla="*/ 0 w 12653"/>
              <a:gd name="connsiteY31" fmla="*/ 182 h 3962"/>
              <a:gd name="connsiteX32" fmla="*/ 82 w 12653"/>
              <a:gd name="connsiteY32" fmla="*/ 182 h 3962"/>
              <a:gd name="connsiteX33" fmla="*/ 82 w 12653"/>
              <a:gd name="connsiteY33" fmla="*/ 255 h 3962"/>
              <a:gd name="connsiteX34" fmla="*/ 2 w 12653"/>
              <a:gd name="connsiteY34" fmla="*/ 255 h 3962"/>
              <a:gd name="connsiteX35" fmla="*/ 2 w 12653"/>
              <a:gd name="connsiteY35" fmla="*/ 467 h 3962"/>
              <a:gd name="connsiteX36" fmla="*/ 132 w 12653"/>
              <a:gd name="connsiteY36" fmla="*/ 467 h 3962"/>
              <a:gd name="connsiteX37" fmla="*/ 132 w 12653"/>
              <a:gd name="connsiteY37" fmla="*/ 575 h 3962"/>
              <a:gd name="connsiteX38" fmla="*/ 102 w 12653"/>
              <a:gd name="connsiteY38" fmla="*/ 575 h 3962"/>
              <a:gd name="connsiteX39" fmla="*/ 102 w 12653"/>
              <a:gd name="connsiteY39" fmla="*/ 514 h 3962"/>
              <a:gd name="connsiteX40" fmla="*/ 17 w 12653"/>
              <a:gd name="connsiteY40" fmla="*/ 514 h 3962"/>
              <a:gd name="connsiteX41" fmla="*/ 17 w 12653"/>
              <a:gd name="connsiteY41" fmla="*/ 596 h 3962"/>
              <a:gd name="connsiteX42" fmla="*/ 80 w 12653"/>
              <a:gd name="connsiteY42" fmla="*/ 596 h 3962"/>
              <a:gd name="connsiteX43" fmla="*/ 80 w 12653"/>
              <a:gd name="connsiteY43" fmla="*/ 652 h 3962"/>
              <a:gd name="connsiteX44" fmla="*/ 20 w 12653"/>
              <a:gd name="connsiteY44" fmla="*/ 652 h 3962"/>
              <a:gd name="connsiteX45" fmla="*/ 20 w 12653"/>
              <a:gd name="connsiteY45" fmla="*/ 2708 h 3962"/>
              <a:gd name="connsiteX46" fmla="*/ 80 w 12653"/>
              <a:gd name="connsiteY46" fmla="*/ 2708 h 3962"/>
              <a:gd name="connsiteX47" fmla="*/ 80 w 12653"/>
              <a:gd name="connsiteY47" fmla="*/ 2765 h 3962"/>
              <a:gd name="connsiteX48" fmla="*/ 17 w 12653"/>
              <a:gd name="connsiteY48" fmla="*/ 2765 h 3962"/>
              <a:gd name="connsiteX49" fmla="*/ 17 w 12653"/>
              <a:gd name="connsiteY49" fmla="*/ 2847 h 3962"/>
              <a:gd name="connsiteX50" fmla="*/ 102 w 12653"/>
              <a:gd name="connsiteY50" fmla="*/ 2847 h 3962"/>
              <a:gd name="connsiteX51" fmla="*/ 102 w 12653"/>
              <a:gd name="connsiteY51" fmla="*/ 2786 h 3962"/>
              <a:gd name="connsiteX52" fmla="*/ 132 w 12653"/>
              <a:gd name="connsiteY52" fmla="*/ 2786 h 3962"/>
              <a:gd name="connsiteX53" fmla="*/ 132 w 12653"/>
              <a:gd name="connsiteY53" fmla="*/ 2894 h 3962"/>
              <a:gd name="connsiteX54" fmla="*/ 2 w 12653"/>
              <a:gd name="connsiteY54" fmla="*/ 2894 h 3962"/>
              <a:gd name="connsiteX55" fmla="*/ 2 w 12653"/>
              <a:gd name="connsiteY55" fmla="*/ 3106 h 3962"/>
              <a:gd name="connsiteX56" fmla="*/ 82 w 12653"/>
              <a:gd name="connsiteY56" fmla="*/ 3106 h 3962"/>
              <a:gd name="connsiteX57" fmla="*/ 82 w 12653"/>
              <a:gd name="connsiteY57" fmla="*/ 3179 h 3962"/>
              <a:gd name="connsiteX58" fmla="*/ 0 w 12653"/>
              <a:gd name="connsiteY58" fmla="*/ 3179 h 3962"/>
              <a:gd name="connsiteX59" fmla="*/ 0 w 12653"/>
              <a:gd name="connsiteY59" fmla="*/ 3360 h 3962"/>
              <a:gd name="connsiteX60" fmla="*/ 184 w 12653"/>
              <a:gd name="connsiteY60" fmla="*/ 3360 h 3962"/>
              <a:gd name="connsiteX61" fmla="*/ 184 w 12653"/>
              <a:gd name="connsiteY61" fmla="*/ 3278 h 3962"/>
              <a:gd name="connsiteX62" fmla="*/ 240 w 12653"/>
              <a:gd name="connsiteY62" fmla="*/ 3278 h 3962"/>
              <a:gd name="connsiteX63" fmla="*/ 240 w 12653"/>
              <a:gd name="connsiteY63" fmla="*/ 3360 h 3962"/>
              <a:gd name="connsiteX64" fmla="*/ 451 w 12653"/>
              <a:gd name="connsiteY64" fmla="*/ 3360 h 3962"/>
              <a:gd name="connsiteX65" fmla="*/ 451 w 12653"/>
              <a:gd name="connsiteY65" fmla="*/ 3231 h 3962"/>
              <a:gd name="connsiteX66" fmla="*/ 561 w 12653"/>
              <a:gd name="connsiteY66" fmla="*/ 3231 h 3962"/>
              <a:gd name="connsiteX67" fmla="*/ 561 w 12653"/>
              <a:gd name="connsiteY67" fmla="*/ 3261 h 3962"/>
              <a:gd name="connsiteX68" fmla="*/ 499 w 12653"/>
              <a:gd name="connsiteY68" fmla="*/ 3261 h 3962"/>
              <a:gd name="connsiteX69" fmla="*/ 499 w 12653"/>
              <a:gd name="connsiteY69" fmla="*/ 3345 h 3962"/>
              <a:gd name="connsiteX70" fmla="*/ 583 w 12653"/>
              <a:gd name="connsiteY70" fmla="*/ 3345 h 3962"/>
              <a:gd name="connsiteX71" fmla="*/ 583 w 12653"/>
              <a:gd name="connsiteY71" fmla="*/ 3283 h 3962"/>
              <a:gd name="connsiteX72" fmla="*/ 637 w 12653"/>
              <a:gd name="connsiteY72" fmla="*/ 3283 h 3962"/>
              <a:gd name="connsiteX73" fmla="*/ 637 w 12653"/>
              <a:gd name="connsiteY73" fmla="*/ 3343 h 3962"/>
              <a:gd name="connsiteX74" fmla="*/ 12017 w 12653"/>
              <a:gd name="connsiteY74" fmla="*/ 3343 h 3962"/>
              <a:gd name="connsiteX75" fmla="*/ 12017 w 12653"/>
              <a:gd name="connsiteY75" fmla="*/ 3283 h 3962"/>
              <a:gd name="connsiteX76" fmla="*/ 12071 w 12653"/>
              <a:gd name="connsiteY76" fmla="*/ 3283 h 3962"/>
              <a:gd name="connsiteX77" fmla="*/ 12071 w 12653"/>
              <a:gd name="connsiteY77" fmla="*/ 3345 h 3962"/>
              <a:gd name="connsiteX78" fmla="*/ 12155 w 12653"/>
              <a:gd name="connsiteY78" fmla="*/ 3345 h 3962"/>
              <a:gd name="connsiteX79" fmla="*/ 12155 w 12653"/>
              <a:gd name="connsiteY79" fmla="*/ 3261 h 3962"/>
              <a:gd name="connsiteX80" fmla="*/ 12092 w 12653"/>
              <a:gd name="connsiteY80" fmla="*/ 3261 h 3962"/>
              <a:gd name="connsiteX81" fmla="*/ 12092 w 12653"/>
              <a:gd name="connsiteY81" fmla="*/ 3231 h 3962"/>
              <a:gd name="connsiteX82" fmla="*/ 12202 w 12653"/>
              <a:gd name="connsiteY82" fmla="*/ 3231 h 3962"/>
              <a:gd name="connsiteX83" fmla="*/ 12202 w 12653"/>
              <a:gd name="connsiteY83" fmla="*/ 3360 h 3962"/>
              <a:gd name="connsiteX84" fmla="*/ 12414 w 12653"/>
              <a:gd name="connsiteY84" fmla="*/ 3360 h 3962"/>
              <a:gd name="connsiteX85" fmla="*/ 12414 w 12653"/>
              <a:gd name="connsiteY85" fmla="*/ 3278 h 3962"/>
              <a:gd name="connsiteX86" fmla="*/ 12470 w 12653"/>
              <a:gd name="connsiteY86" fmla="*/ 3278 h 3962"/>
              <a:gd name="connsiteX87" fmla="*/ 12470 w 12653"/>
              <a:gd name="connsiteY87" fmla="*/ 3360 h 3962"/>
              <a:gd name="connsiteX88" fmla="*/ 12653 w 12653"/>
              <a:gd name="connsiteY88" fmla="*/ 3360 h 3962"/>
              <a:gd name="connsiteX89" fmla="*/ 12653 w 12653"/>
              <a:gd name="connsiteY89" fmla="*/ 3179 h 3962"/>
              <a:gd name="connsiteX90" fmla="*/ 12571 w 12653"/>
              <a:gd name="connsiteY90" fmla="*/ 3179 h 3962"/>
              <a:gd name="connsiteX91" fmla="*/ 12571 w 12653"/>
              <a:gd name="connsiteY91" fmla="*/ 3106 h 3962"/>
              <a:gd name="connsiteX92" fmla="*/ 12651 w 12653"/>
              <a:gd name="connsiteY92" fmla="*/ 3106 h 3962"/>
              <a:gd name="connsiteX93" fmla="*/ 12651 w 12653"/>
              <a:gd name="connsiteY93" fmla="*/ 2894 h 3962"/>
              <a:gd name="connsiteX94" fmla="*/ 12522 w 12653"/>
              <a:gd name="connsiteY94" fmla="*/ 2894 h 3962"/>
              <a:gd name="connsiteX95" fmla="*/ 12522 w 12653"/>
              <a:gd name="connsiteY95" fmla="*/ 2786 h 3962"/>
              <a:gd name="connsiteX96" fmla="*/ 12552 w 12653"/>
              <a:gd name="connsiteY96" fmla="*/ 2786 h 3962"/>
              <a:gd name="connsiteX97" fmla="*/ 12552 w 12653"/>
              <a:gd name="connsiteY97" fmla="*/ 2847 h 3962"/>
              <a:gd name="connsiteX98" fmla="*/ 12636 w 12653"/>
              <a:gd name="connsiteY98" fmla="*/ 2847 h 3962"/>
              <a:gd name="connsiteX99" fmla="*/ 12636 w 12653"/>
              <a:gd name="connsiteY99" fmla="*/ 2765 h 3962"/>
              <a:gd name="connsiteX100" fmla="*/ 12574 w 12653"/>
              <a:gd name="connsiteY100" fmla="*/ 2765 h 3962"/>
              <a:gd name="connsiteX101" fmla="*/ 12574 w 12653"/>
              <a:gd name="connsiteY101" fmla="*/ 2708 h 3962"/>
              <a:gd name="connsiteX102" fmla="*/ 12634 w 12653"/>
              <a:gd name="connsiteY102" fmla="*/ 2708 h 3962"/>
              <a:gd name="connsiteX103" fmla="*/ 12634 w 12653"/>
              <a:gd name="connsiteY103" fmla="*/ 652 h 3962"/>
              <a:gd name="connsiteX104" fmla="*/ 12574 w 12653"/>
              <a:gd name="connsiteY104" fmla="*/ 652 h 3962"/>
              <a:gd name="connsiteX105" fmla="*/ 12574 w 12653"/>
              <a:gd name="connsiteY105" fmla="*/ 596 h 3962"/>
              <a:gd name="connsiteX106" fmla="*/ 12636 w 12653"/>
              <a:gd name="connsiteY106" fmla="*/ 596 h 3962"/>
              <a:gd name="connsiteX107" fmla="*/ 12636 w 12653"/>
              <a:gd name="connsiteY107" fmla="*/ 514 h 3962"/>
              <a:gd name="connsiteX108" fmla="*/ 12552 w 12653"/>
              <a:gd name="connsiteY108" fmla="*/ 514 h 3962"/>
              <a:gd name="connsiteX109" fmla="*/ 12552 w 12653"/>
              <a:gd name="connsiteY109" fmla="*/ 575 h 3962"/>
              <a:gd name="connsiteX110" fmla="*/ 12522 w 12653"/>
              <a:gd name="connsiteY110" fmla="*/ 575 h 3962"/>
              <a:gd name="connsiteX111" fmla="*/ 12522 w 12653"/>
              <a:gd name="connsiteY111" fmla="*/ 467 h 3962"/>
              <a:gd name="connsiteX112" fmla="*/ 12651 w 12653"/>
              <a:gd name="connsiteY112" fmla="*/ 467 h 3962"/>
              <a:gd name="connsiteX113" fmla="*/ 12651 w 12653"/>
              <a:gd name="connsiteY113" fmla="*/ 255 h 3962"/>
              <a:gd name="connsiteX114" fmla="*/ 12571 w 12653"/>
              <a:gd name="connsiteY114" fmla="*/ 255 h 3962"/>
              <a:gd name="connsiteX115" fmla="*/ 12571 w 12653"/>
              <a:gd name="connsiteY115" fmla="*/ 182 h 3962"/>
              <a:gd name="connsiteX116" fmla="*/ 12653 w 12653"/>
              <a:gd name="connsiteY116" fmla="*/ 182 h 3962"/>
              <a:gd name="connsiteX117" fmla="*/ 561 w 12653"/>
              <a:gd name="connsiteY117" fmla="*/ 3283 h 3962"/>
              <a:gd name="connsiteX118" fmla="*/ 561 w 12653"/>
              <a:gd name="connsiteY118" fmla="*/ 3324 h 3962"/>
              <a:gd name="connsiteX119" fmla="*/ 520 w 12653"/>
              <a:gd name="connsiteY119" fmla="*/ 3324 h 3962"/>
              <a:gd name="connsiteX120" fmla="*/ 520 w 12653"/>
              <a:gd name="connsiteY120" fmla="*/ 3283 h 3962"/>
              <a:gd name="connsiteX121" fmla="*/ 561 w 12653"/>
              <a:gd name="connsiteY121" fmla="*/ 3283 h 3962"/>
              <a:gd name="connsiteX122" fmla="*/ 12092 w 12653"/>
              <a:gd name="connsiteY122" fmla="*/ 78 h 3962"/>
              <a:gd name="connsiteX123" fmla="*/ 12092 w 12653"/>
              <a:gd name="connsiteY123" fmla="*/ 37 h 3962"/>
              <a:gd name="connsiteX124" fmla="*/ 12133 w 12653"/>
              <a:gd name="connsiteY124" fmla="*/ 37 h 3962"/>
              <a:gd name="connsiteX125" fmla="*/ 12133 w 12653"/>
              <a:gd name="connsiteY125" fmla="*/ 78 h 3962"/>
              <a:gd name="connsiteX126" fmla="*/ 12092 w 12653"/>
              <a:gd name="connsiteY126" fmla="*/ 78 h 3962"/>
              <a:gd name="connsiteX127" fmla="*/ 12574 w 12653"/>
              <a:gd name="connsiteY127" fmla="*/ 2825 h 3962"/>
              <a:gd name="connsiteX128" fmla="*/ 12574 w 12653"/>
              <a:gd name="connsiteY128" fmla="*/ 2786 h 3962"/>
              <a:gd name="connsiteX129" fmla="*/ 12615 w 12653"/>
              <a:gd name="connsiteY129" fmla="*/ 2786 h 3962"/>
              <a:gd name="connsiteX130" fmla="*/ 12615 w 12653"/>
              <a:gd name="connsiteY130" fmla="*/ 2825 h 3962"/>
              <a:gd name="connsiteX131" fmla="*/ 12574 w 12653"/>
              <a:gd name="connsiteY131" fmla="*/ 2825 h 3962"/>
              <a:gd name="connsiteX132" fmla="*/ 12492 w 12653"/>
              <a:gd name="connsiteY132" fmla="*/ 3339 h 3962"/>
              <a:gd name="connsiteX133" fmla="*/ 12492 w 12653"/>
              <a:gd name="connsiteY133" fmla="*/ 3278 h 3962"/>
              <a:gd name="connsiteX134" fmla="*/ 12571 w 12653"/>
              <a:gd name="connsiteY134" fmla="*/ 3278 h 3962"/>
              <a:gd name="connsiteX135" fmla="*/ 12571 w 12653"/>
              <a:gd name="connsiteY135" fmla="*/ 3201 h 3962"/>
              <a:gd name="connsiteX136" fmla="*/ 12630 w 12653"/>
              <a:gd name="connsiteY136" fmla="*/ 3201 h 3962"/>
              <a:gd name="connsiteX137" fmla="*/ 12630 w 12653"/>
              <a:gd name="connsiteY137" fmla="*/ 3339 h 3962"/>
              <a:gd name="connsiteX138" fmla="*/ 12492 w 12653"/>
              <a:gd name="connsiteY138" fmla="*/ 3339 h 3962"/>
              <a:gd name="connsiteX139" fmla="*/ 12492 w 12653"/>
              <a:gd name="connsiteY139" fmla="*/ 3259 h 3962"/>
              <a:gd name="connsiteX140" fmla="*/ 12492 w 12653"/>
              <a:gd name="connsiteY140" fmla="*/ 3201 h 3962"/>
              <a:gd name="connsiteX141" fmla="*/ 12552 w 12653"/>
              <a:gd name="connsiteY141" fmla="*/ 3201 h 3962"/>
              <a:gd name="connsiteX142" fmla="*/ 12552 w 12653"/>
              <a:gd name="connsiteY142" fmla="*/ 3259 h 3962"/>
              <a:gd name="connsiteX143" fmla="*/ 12492 w 12653"/>
              <a:gd name="connsiteY143" fmla="*/ 3259 h 3962"/>
              <a:gd name="connsiteX144" fmla="*/ 12487 w 12653"/>
              <a:gd name="connsiteY144" fmla="*/ 3084 h 3962"/>
              <a:gd name="connsiteX145" fmla="*/ 12487 w 12653"/>
              <a:gd name="connsiteY145" fmla="*/ 3021 h 3962"/>
              <a:gd name="connsiteX146" fmla="*/ 12552 w 12653"/>
              <a:gd name="connsiteY146" fmla="*/ 3021 h 3962"/>
              <a:gd name="connsiteX147" fmla="*/ 12552 w 12653"/>
              <a:gd name="connsiteY147" fmla="*/ 3084 h 3962"/>
              <a:gd name="connsiteX148" fmla="*/ 12487 w 12653"/>
              <a:gd name="connsiteY148" fmla="*/ 3084 h 3962"/>
              <a:gd name="connsiteX149" fmla="*/ 12552 w 12653"/>
              <a:gd name="connsiteY149" fmla="*/ 3106 h 3962"/>
              <a:gd name="connsiteX150" fmla="*/ 12552 w 12653"/>
              <a:gd name="connsiteY150" fmla="*/ 3177 h 3962"/>
              <a:gd name="connsiteX151" fmla="*/ 12487 w 12653"/>
              <a:gd name="connsiteY151" fmla="*/ 3177 h 3962"/>
              <a:gd name="connsiteX152" fmla="*/ 12487 w 12653"/>
              <a:gd name="connsiteY152" fmla="*/ 3106 h 3962"/>
              <a:gd name="connsiteX153" fmla="*/ 12552 w 12653"/>
              <a:gd name="connsiteY153" fmla="*/ 3106 h 3962"/>
              <a:gd name="connsiteX154" fmla="*/ 12470 w 12653"/>
              <a:gd name="connsiteY154" fmla="*/ 3196 h 3962"/>
              <a:gd name="connsiteX155" fmla="*/ 12470 w 12653"/>
              <a:gd name="connsiteY155" fmla="*/ 3259 h 3962"/>
              <a:gd name="connsiteX156" fmla="*/ 12414 w 12653"/>
              <a:gd name="connsiteY156" fmla="*/ 3259 h 3962"/>
              <a:gd name="connsiteX157" fmla="*/ 12414 w 12653"/>
              <a:gd name="connsiteY157" fmla="*/ 3196 h 3962"/>
              <a:gd name="connsiteX158" fmla="*/ 12470 w 12653"/>
              <a:gd name="connsiteY158" fmla="*/ 3196 h 3962"/>
              <a:gd name="connsiteX159" fmla="*/ 12470 w 12653"/>
              <a:gd name="connsiteY159" fmla="*/ 3106 h 3962"/>
              <a:gd name="connsiteX160" fmla="*/ 12470 w 12653"/>
              <a:gd name="connsiteY160" fmla="*/ 3177 h 3962"/>
              <a:gd name="connsiteX161" fmla="*/ 12414 w 12653"/>
              <a:gd name="connsiteY161" fmla="*/ 3177 h 3962"/>
              <a:gd name="connsiteX162" fmla="*/ 12414 w 12653"/>
              <a:gd name="connsiteY162" fmla="*/ 3106 h 3962"/>
              <a:gd name="connsiteX163" fmla="*/ 12470 w 12653"/>
              <a:gd name="connsiteY163" fmla="*/ 3106 h 3962"/>
              <a:gd name="connsiteX164" fmla="*/ 12092 w 12653"/>
              <a:gd name="connsiteY164" fmla="*/ 3324 h 3962"/>
              <a:gd name="connsiteX165" fmla="*/ 12092 w 12653"/>
              <a:gd name="connsiteY165" fmla="*/ 3283 h 3962"/>
              <a:gd name="connsiteX166" fmla="*/ 12133 w 12653"/>
              <a:gd name="connsiteY166" fmla="*/ 3283 h 3962"/>
              <a:gd name="connsiteX167" fmla="*/ 12133 w 12653"/>
              <a:gd name="connsiteY167" fmla="*/ 3324 h 3962"/>
              <a:gd name="connsiteX168" fmla="*/ 12092 w 12653"/>
              <a:gd name="connsiteY168" fmla="*/ 3324 h 3962"/>
              <a:gd name="connsiteX169" fmla="*/ 240 w 12653"/>
              <a:gd name="connsiteY169" fmla="*/ 3196 h 3962"/>
              <a:gd name="connsiteX170" fmla="*/ 240 w 12653"/>
              <a:gd name="connsiteY170" fmla="*/ 3259 h 3962"/>
              <a:gd name="connsiteX171" fmla="*/ 184 w 12653"/>
              <a:gd name="connsiteY171" fmla="*/ 3259 h 3962"/>
              <a:gd name="connsiteX172" fmla="*/ 184 w 12653"/>
              <a:gd name="connsiteY172" fmla="*/ 3196 h 3962"/>
              <a:gd name="connsiteX173" fmla="*/ 240 w 12653"/>
              <a:gd name="connsiteY173" fmla="*/ 3196 h 3962"/>
              <a:gd name="connsiteX174" fmla="*/ 240 w 12653"/>
              <a:gd name="connsiteY174" fmla="*/ 3106 h 3962"/>
              <a:gd name="connsiteX175" fmla="*/ 240 w 12653"/>
              <a:gd name="connsiteY175" fmla="*/ 3177 h 3962"/>
              <a:gd name="connsiteX176" fmla="*/ 184 w 12653"/>
              <a:gd name="connsiteY176" fmla="*/ 3177 h 3962"/>
              <a:gd name="connsiteX177" fmla="*/ 184 w 12653"/>
              <a:gd name="connsiteY177" fmla="*/ 3106 h 3962"/>
              <a:gd name="connsiteX178" fmla="*/ 240 w 12653"/>
              <a:gd name="connsiteY178" fmla="*/ 3106 h 3962"/>
              <a:gd name="connsiteX179" fmla="*/ 102 w 12653"/>
              <a:gd name="connsiteY179" fmla="*/ 3084 h 3962"/>
              <a:gd name="connsiteX180" fmla="*/ 102 w 12653"/>
              <a:gd name="connsiteY180" fmla="*/ 3021 h 3962"/>
              <a:gd name="connsiteX181" fmla="*/ 166 w 12653"/>
              <a:gd name="connsiteY181" fmla="*/ 3021 h 3962"/>
              <a:gd name="connsiteX182" fmla="*/ 166 w 12653"/>
              <a:gd name="connsiteY182" fmla="*/ 3084 h 3962"/>
              <a:gd name="connsiteX183" fmla="*/ 102 w 12653"/>
              <a:gd name="connsiteY183" fmla="*/ 3084 h 3962"/>
              <a:gd name="connsiteX184" fmla="*/ 102 w 12653"/>
              <a:gd name="connsiteY184" fmla="*/ 3177 h 3962"/>
              <a:gd name="connsiteX185" fmla="*/ 102 w 12653"/>
              <a:gd name="connsiteY185" fmla="*/ 3106 h 3962"/>
              <a:gd name="connsiteX186" fmla="*/ 166 w 12653"/>
              <a:gd name="connsiteY186" fmla="*/ 3106 h 3962"/>
              <a:gd name="connsiteX187" fmla="*/ 166 w 12653"/>
              <a:gd name="connsiteY187" fmla="*/ 3177 h 3962"/>
              <a:gd name="connsiteX188" fmla="*/ 102 w 12653"/>
              <a:gd name="connsiteY188" fmla="*/ 3177 h 3962"/>
              <a:gd name="connsiteX189" fmla="*/ 102 w 12653"/>
              <a:gd name="connsiteY189" fmla="*/ 3259 h 3962"/>
              <a:gd name="connsiteX190" fmla="*/ 102 w 12653"/>
              <a:gd name="connsiteY190" fmla="*/ 3201 h 3962"/>
              <a:gd name="connsiteX191" fmla="*/ 162 w 12653"/>
              <a:gd name="connsiteY191" fmla="*/ 3201 h 3962"/>
              <a:gd name="connsiteX192" fmla="*/ 162 w 12653"/>
              <a:gd name="connsiteY192" fmla="*/ 3259 h 3962"/>
              <a:gd name="connsiteX193" fmla="*/ 102 w 12653"/>
              <a:gd name="connsiteY193" fmla="*/ 3259 h 3962"/>
              <a:gd name="connsiteX194" fmla="*/ 162 w 12653"/>
              <a:gd name="connsiteY194" fmla="*/ 3278 h 3962"/>
              <a:gd name="connsiteX195" fmla="*/ 162 w 12653"/>
              <a:gd name="connsiteY195" fmla="*/ 3339 h 3962"/>
              <a:gd name="connsiteX196" fmla="*/ 24 w 12653"/>
              <a:gd name="connsiteY196" fmla="*/ 3339 h 3962"/>
              <a:gd name="connsiteX197" fmla="*/ 24 w 12653"/>
              <a:gd name="connsiteY197" fmla="*/ 3201 h 3962"/>
              <a:gd name="connsiteX198" fmla="*/ 82 w 12653"/>
              <a:gd name="connsiteY198" fmla="*/ 3201 h 3962"/>
              <a:gd name="connsiteX199" fmla="*/ 82 w 12653"/>
              <a:gd name="connsiteY199" fmla="*/ 3278 h 3962"/>
              <a:gd name="connsiteX200" fmla="*/ 162 w 12653"/>
              <a:gd name="connsiteY200" fmla="*/ 3278 h 3962"/>
              <a:gd name="connsiteX201" fmla="*/ 80 w 12653"/>
              <a:gd name="connsiteY201" fmla="*/ 536 h 3962"/>
              <a:gd name="connsiteX202" fmla="*/ 80 w 12653"/>
              <a:gd name="connsiteY202" fmla="*/ 575 h 3962"/>
              <a:gd name="connsiteX203" fmla="*/ 39 w 12653"/>
              <a:gd name="connsiteY203" fmla="*/ 575 h 3962"/>
              <a:gd name="connsiteX204" fmla="*/ 39 w 12653"/>
              <a:gd name="connsiteY204" fmla="*/ 536 h 3962"/>
              <a:gd name="connsiteX205" fmla="*/ 80 w 12653"/>
              <a:gd name="connsiteY205" fmla="*/ 536 h 3962"/>
              <a:gd name="connsiteX206" fmla="*/ 162 w 12653"/>
              <a:gd name="connsiteY206" fmla="*/ 22 h 3962"/>
              <a:gd name="connsiteX207" fmla="*/ 162 w 12653"/>
              <a:gd name="connsiteY207" fmla="*/ 82 h 3962"/>
              <a:gd name="connsiteX208" fmla="*/ 82 w 12653"/>
              <a:gd name="connsiteY208" fmla="*/ 82 h 3962"/>
              <a:gd name="connsiteX209" fmla="*/ 82 w 12653"/>
              <a:gd name="connsiteY209" fmla="*/ 160 h 3962"/>
              <a:gd name="connsiteX210" fmla="*/ 24 w 12653"/>
              <a:gd name="connsiteY210" fmla="*/ 160 h 3962"/>
              <a:gd name="connsiteX211" fmla="*/ 24 w 12653"/>
              <a:gd name="connsiteY211" fmla="*/ 22 h 3962"/>
              <a:gd name="connsiteX212" fmla="*/ 162 w 12653"/>
              <a:gd name="connsiteY212" fmla="*/ 22 h 3962"/>
              <a:gd name="connsiteX213" fmla="*/ 162 w 12653"/>
              <a:gd name="connsiteY213" fmla="*/ 102 h 3962"/>
              <a:gd name="connsiteX214" fmla="*/ 162 w 12653"/>
              <a:gd name="connsiteY214" fmla="*/ 160 h 3962"/>
              <a:gd name="connsiteX215" fmla="*/ 102 w 12653"/>
              <a:gd name="connsiteY215" fmla="*/ 160 h 3962"/>
              <a:gd name="connsiteX216" fmla="*/ 102 w 12653"/>
              <a:gd name="connsiteY216" fmla="*/ 102 h 3962"/>
              <a:gd name="connsiteX217" fmla="*/ 162 w 12653"/>
              <a:gd name="connsiteY217" fmla="*/ 102 h 3962"/>
              <a:gd name="connsiteX218" fmla="*/ 166 w 12653"/>
              <a:gd name="connsiteY218" fmla="*/ 277 h 3962"/>
              <a:gd name="connsiteX219" fmla="*/ 166 w 12653"/>
              <a:gd name="connsiteY219" fmla="*/ 339 h 3962"/>
              <a:gd name="connsiteX220" fmla="*/ 102 w 12653"/>
              <a:gd name="connsiteY220" fmla="*/ 339 h 3962"/>
              <a:gd name="connsiteX221" fmla="*/ 102 w 12653"/>
              <a:gd name="connsiteY221" fmla="*/ 277 h 3962"/>
              <a:gd name="connsiteX222" fmla="*/ 166 w 12653"/>
              <a:gd name="connsiteY222" fmla="*/ 277 h 3962"/>
              <a:gd name="connsiteX223" fmla="*/ 102 w 12653"/>
              <a:gd name="connsiteY223" fmla="*/ 255 h 3962"/>
              <a:gd name="connsiteX224" fmla="*/ 102 w 12653"/>
              <a:gd name="connsiteY224" fmla="*/ 184 h 3962"/>
              <a:gd name="connsiteX225" fmla="*/ 166 w 12653"/>
              <a:gd name="connsiteY225" fmla="*/ 184 h 3962"/>
              <a:gd name="connsiteX226" fmla="*/ 166 w 12653"/>
              <a:gd name="connsiteY226" fmla="*/ 255 h 3962"/>
              <a:gd name="connsiteX227" fmla="*/ 102 w 12653"/>
              <a:gd name="connsiteY227" fmla="*/ 255 h 3962"/>
              <a:gd name="connsiteX228" fmla="*/ 184 w 12653"/>
              <a:gd name="connsiteY228" fmla="*/ 255 h 3962"/>
              <a:gd name="connsiteX229" fmla="*/ 184 w 12653"/>
              <a:gd name="connsiteY229" fmla="*/ 184 h 3962"/>
              <a:gd name="connsiteX230" fmla="*/ 240 w 12653"/>
              <a:gd name="connsiteY230" fmla="*/ 184 h 3962"/>
              <a:gd name="connsiteX231" fmla="*/ 240 w 12653"/>
              <a:gd name="connsiteY231" fmla="*/ 255 h 3962"/>
              <a:gd name="connsiteX232" fmla="*/ 184 w 12653"/>
              <a:gd name="connsiteY232" fmla="*/ 255 h 3962"/>
              <a:gd name="connsiteX233" fmla="*/ 184 w 12653"/>
              <a:gd name="connsiteY233" fmla="*/ 164 h 3962"/>
              <a:gd name="connsiteX234" fmla="*/ 184 w 12653"/>
              <a:gd name="connsiteY234" fmla="*/ 102 h 3962"/>
              <a:gd name="connsiteX235" fmla="*/ 240 w 12653"/>
              <a:gd name="connsiteY235" fmla="*/ 102 h 3962"/>
              <a:gd name="connsiteX236" fmla="*/ 240 w 12653"/>
              <a:gd name="connsiteY236" fmla="*/ 164 h 3962"/>
              <a:gd name="connsiteX237" fmla="*/ 184 w 12653"/>
              <a:gd name="connsiteY237" fmla="*/ 164 h 3962"/>
              <a:gd name="connsiteX238" fmla="*/ 561 w 12653"/>
              <a:gd name="connsiteY238" fmla="*/ 37 h 3962"/>
              <a:gd name="connsiteX239" fmla="*/ 561 w 12653"/>
              <a:gd name="connsiteY239" fmla="*/ 78 h 3962"/>
              <a:gd name="connsiteX240" fmla="*/ 520 w 12653"/>
              <a:gd name="connsiteY240" fmla="*/ 78 h 3962"/>
              <a:gd name="connsiteX241" fmla="*/ 520 w 12653"/>
              <a:gd name="connsiteY241" fmla="*/ 37 h 3962"/>
              <a:gd name="connsiteX242" fmla="*/ 561 w 12653"/>
              <a:gd name="connsiteY242" fmla="*/ 37 h 3962"/>
              <a:gd name="connsiteX243" fmla="*/ 12414 w 12653"/>
              <a:gd name="connsiteY243" fmla="*/ 164 h 3962"/>
              <a:gd name="connsiteX244" fmla="*/ 12414 w 12653"/>
              <a:gd name="connsiteY244" fmla="*/ 102 h 3962"/>
              <a:gd name="connsiteX245" fmla="*/ 12470 w 12653"/>
              <a:gd name="connsiteY245" fmla="*/ 102 h 3962"/>
              <a:gd name="connsiteX246" fmla="*/ 12470 w 12653"/>
              <a:gd name="connsiteY246" fmla="*/ 164 h 3962"/>
              <a:gd name="connsiteX247" fmla="*/ 12414 w 12653"/>
              <a:gd name="connsiteY247" fmla="*/ 164 h 3962"/>
              <a:gd name="connsiteX248" fmla="*/ 12414 w 12653"/>
              <a:gd name="connsiteY248" fmla="*/ 255 h 3962"/>
              <a:gd name="connsiteX249" fmla="*/ 12414 w 12653"/>
              <a:gd name="connsiteY249" fmla="*/ 184 h 3962"/>
              <a:gd name="connsiteX250" fmla="*/ 12470 w 12653"/>
              <a:gd name="connsiteY250" fmla="*/ 184 h 3962"/>
              <a:gd name="connsiteX251" fmla="*/ 12470 w 12653"/>
              <a:gd name="connsiteY251" fmla="*/ 255 h 3962"/>
              <a:gd name="connsiteX252" fmla="*/ 12414 w 12653"/>
              <a:gd name="connsiteY252" fmla="*/ 255 h 3962"/>
              <a:gd name="connsiteX253" fmla="*/ 12552 w 12653"/>
              <a:gd name="connsiteY253" fmla="*/ 596 h 3962"/>
              <a:gd name="connsiteX254" fmla="*/ 12552 w 12653"/>
              <a:gd name="connsiteY254" fmla="*/ 674 h 3962"/>
              <a:gd name="connsiteX255" fmla="*/ 12612 w 12653"/>
              <a:gd name="connsiteY255" fmla="*/ 674 h 3962"/>
              <a:gd name="connsiteX256" fmla="*/ 12612 w 12653"/>
              <a:gd name="connsiteY256" fmla="*/ 2687 h 3962"/>
              <a:gd name="connsiteX257" fmla="*/ 12552 w 12653"/>
              <a:gd name="connsiteY257" fmla="*/ 2687 h 3962"/>
              <a:gd name="connsiteX258" fmla="*/ 12552 w 12653"/>
              <a:gd name="connsiteY258" fmla="*/ 2765 h 3962"/>
              <a:gd name="connsiteX259" fmla="*/ 12500 w 12653"/>
              <a:gd name="connsiteY259" fmla="*/ 2765 h 3962"/>
              <a:gd name="connsiteX260" fmla="*/ 12500 w 12653"/>
              <a:gd name="connsiteY260" fmla="*/ 2916 h 3962"/>
              <a:gd name="connsiteX261" fmla="*/ 12628 w 12653"/>
              <a:gd name="connsiteY261" fmla="*/ 2916 h 3962"/>
              <a:gd name="connsiteX262" fmla="*/ 12628 w 12653"/>
              <a:gd name="connsiteY262" fmla="*/ 3084 h 3962"/>
              <a:gd name="connsiteX263" fmla="*/ 12571 w 12653"/>
              <a:gd name="connsiteY263" fmla="*/ 3084 h 3962"/>
              <a:gd name="connsiteX264" fmla="*/ 12571 w 12653"/>
              <a:gd name="connsiteY264" fmla="*/ 3002 h 3962"/>
              <a:gd name="connsiteX265" fmla="*/ 12470 w 12653"/>
              <a:gd name="connsiteY265" fmla="*/ 3002 h 3962"/>
              <a:gd name="connsiteX266" fmla="*/ 12470 w 12653"/>
              <a:gd name="connsiteY266" fmla="*/ 3084 h 3962"/>
              <a:gd name="connsiteX267" fmla="*/ 12392 w 12653"/>
              <a:gd name="connsiteY267" fmla="*/ 3084 h 3962"/>
              <a:gd name="connsiteX268" fmla="*/ 12392 w 12653"/>
              <a:gd name="connsiteY268" fmla="*/ 3177 h 3962"/>
              <a:gd name="connsiteX269" fmla="*/ 12300 w 12653"/>
              <a:gd name="connsiteY269" fmla="*/ 3177 h 3962"/>
              <a:gd name="connsiteX270" fmla="*/ 12300 w 12653"/>
              <a:gd name="connsiteY270" fmla="*/ 3278 h 3962"/>
              <a:gd name="connsiteX271" fmla="*/ 12392 w 12653"/>
              <a:gd name="connsiteY271" fmla="*/ 3278 h 3962"/>
              <a:gd name="connsiteX272" fmla="*/ 12392 w 12653"/>
              <a:gd name="connsiteY272" fmla="*/ 3337 h 3962"/>
              <a:gd name="connsiteX273" fmla="*/ 12224 w 12653"/>
              <a:gd name="connsiteY273" fmla="*/ 3337 h 3962"/>
              <a:gd name="connsiteX274" fmla="*/ 12224 w 12653"/>
              <a:gd name="connsiteY274" fmla="*/ 3209 h 3962"/>
              <a:gd name="connsiteX275" fmla="*/ 12071 w 12653"/>
              <a:gd name="connsiteY275" fmla="*/ 3209 h 3962"/>
              <a:gd name="connsiteX276" fmla="*/ 12071 w 12653"/>
              <a:gd name="connsiteY276" fmla="*/ 3261 h 3962"/>
              <a:gd name="connsiteX277" fmla="*/ 11995 w 12653"/>
              <a:gd name="connsiteY277" fmla="*/ 3261 h 3962"/>
              <a:gd name="connsiteX278" fmla="*/ 11995 w 12653"/>
              <a:gd name="connsiteY278" fmla="*/ 3322 h 3962"/>
              <a:gd name="connsiteX279" fmla="*/ 658 w 12653"/>
              <a:gd name="connsiteY279" fmla="*/ 3322 h 3962"/>
              <a:gd name="connsiteX280" fmla="*/ 658 w 12653"/>
              <a:gd name="connsiteY280" fmla="*/ 3261 h 3962"/>
              <a:gd name="connsiteX281" fmla="*/ 583 w 12653"/>
              <a:gd name="connsiteY281" fmla="*/ 3261 h 3962"/>
              <a:gd name="connsiteX282" fmla="*/ 583 w 12653"/>
              <a:gd name="connsiteY282" fmla="*/ 3209 h 3962"/>
              <a:gd name="connsiteX283" fmla="*/ 430 w 12653"/>
              <a:gd name="connsiteY283" fmla="*/ 3209 h 3962"/>
              <a:gd name="connsiteX284" fmla="*/ 430 w 12653"/>
              <a:gd name="connsiteY284" fmla="*/ 3337 h 3962"/>
              <a:gd name="connsiteX285" fmla="*/ 261 w 12653"/>
              <a:gd name="connsiteY285" fmla="*/ 3337 h 3962"/>
              <a:gd name="connsiteX286" fmla="*/ 261 w 12653"/>
              <a:gd name="connsiteY286" fmla="*/ 3278 h 3962"/>
              <a:gd name="connsiteX287" fmla="*/ 354 w 12653"/>
              <a:gd name="connsiteY287" fmla="*/ 3278 h 3962"/>
              <a:gd name="connsiteX288" fmla="*/ 354 w 12653"/>
              <a:gd name="connsiteY288" fmla="*/ 3177 h 3962"/>
              <a:gd name="connsiteX289" fmla="*/ 261 w 12653"/>
              <a:gd name="connsiteY289" fmla="*/ 3177 h 3962"/>
              <a:gd name="connsiteX290" fmla="*/ 261 w 12653"/>
              <a:gd name="connsiteY290" fmla="*/ 3084 h 3962"/>
              <a:gd name="connsiteX291" fmla="*/ 184 w 12653"/>
              <a:gd name="connsiteY291" fmla="*/ 3084 h 3962"/>
              <a:gd name="connsiteX292" fmla="*/ 184 w 12653"/>
              <a:gd name="connsiteY292" fmla="*/ 3002 h 3962"/>
              <a:gd name="connsiteX293" fmla="*/ 82 w 12653"/>
              <a:gd name="connsiteY293" fmla="*/ 3002 h 3962"/>
              <a:gd name="connsiteX294" fmla="*/ 82 w 12653"/>
              <a:gd name="connsiteY294" fmla="*/ 3084 h 3962"/>
              <a:gd name="connsiteX295" fmla="*/ 26 w 12653"/>
              <a:gd name="connsiteY295" fmla="*/ 3084 h 3962"/>
              <a:gd name="connsiteX296" fmla="*/ 26 w 12653"/>
              <a:gd name="connsiteY296" fmla="*/ 2916 h 3962"/>
              <a:gd name="connsiteX297" fmla="*/ 153 w 12653"/>
              <a:gd name="connsiteY297" fmla="*/ 2916 h 3962"/>
              <a:gd name="connsiteX298" fmla="*/ 153 w 12653"/>
              <a:gd name="connsiteY298" fmla="*/ 2765 h 3962"/>
              <a:gd name="connsiteX299" fmla="*/ 102 w 12653"/>
              <a:gd name="connsiteY299" fmla="*/ 2765 h 3962"/>
              <a:gd name="connsiteX300" fmla="*/ 102 w 12653"/>
              <a:gd name="connsiteY300" fmla="*/ 2687 h 3962"/>
              <a:gd name="connsiteX301" fmla="*/ 41 w 12653"/>
              <a:gd name="connsiteY301" fmla="*/ 2687 h 3962"/>
              <a:gd name="connsiteX302" fmla="*/ 41 w 12653"/>
              <a:gd name="connsiteY302" fmla="*/ 674 h 3962"/>
              <a:gd name="connsiteX303" fmla="*/ 102 w 12653"/>
              <a:gd name="connsiteY303" fmla="*/ 674 h 3962"/>
              <a:gd name="connsiteX304" fmla="*/ 102 w 12653"/>
              <a:gd name="connsiteY304" fmla="*/ 596 h 3962"/>
              <a:gd name="connsiteX305" fmla="*/ 153 w 12653"/>
              <a:gd name="connsiteY305" fmla="*/ 596 h 3962"/>
              <a:gd name="connsiteX306" fmla="*/ 153 w 12653"/>
              <a:gd name="connsiteY306" fmla="*/ 445 h 3962"/>
              <a:gd name="connsiteX307" fmla="*/ 26 w 12653"/>
              <a:gd name="connsiteY307" fmla="*/ 445 h 3962"/>
              <a:gd name="connsiteX308" fmla="*/ 26 w 12653"/>
              <a:gd name="connsiteY308" fmla="*/ 277 h 3962"/>
              <a:gd name="connsiteX309" fmla="*/ 82 w 12653"/>
              <a:gd name="connsiteY309" fmla="*/ 277 h 3962"/>
              <a:gd name="connsiteX310" fmla="*/ 82 w 12653"/>
              <a:gd name="connsiteY310" fmla="*/ 359 h 3962"/>
              <a:gd name="connsiteX311" fmla="*/ 184 w 12653"/>
              <a:gd name="connsiteY311" fmla="*/ 359 h 3962"/>
              <a:gd name="connsiteX312" fmla="*/ 184 w 12653"/>
              <a:gd name="connsiteY312" fmla="*/ 277 h 3962"/>
              <a:gd name="connsiteX313" fmla="*/ 261 w 12653"/>
              <a:gd name="connsiteY313" fmla="*/ 277 h 3962"/>
              <a:gd name="connsiteX314" fmla="*/ 261 w 12653"/>
              <a:gd name="connsiteY314" fmla="*/ 184 h 3962"/>
              <a:gd name="connsiteX315" fmla="*/ 354 w 12653"/>
              <a:gd name="connsiteY315" fmla="*/ 184 h 3962"/>
              <a:gd name="connsiteX316" fmla="*/ 354 w 12653"/>
              <a:gd name="connsiteY316" fmla="*/ 82 h 3962"/>
              <a:gd name="connsiteX317" fmla="*/ 261 w 12653"/>
              <a:gd name="connsiteY317" fmla="*/ 82 h 3962"/>
              <a:gd name="connsiteX318" fmla="*/ 261 w 12653"/>
              <a:gd name="connsiteY318" fmla="*/ 24 h 3962"/>
              <a:gd name="connsiteX319" fmla="*/ 430 w 12653"/>
              <a:gd name="connsiteY319" fmla="*/ 24 h 3962"/>
              <a:gd name="connsiteX320" fmla="*/ 430 w 12653"/>
              <a:gd name="connsiteY320" fmla="*/ 151 h 3962"/>
              <a:gd name="connsiteX321" fmla="*/ 583 w 12653"/>
              <a:gd name="connsiteY321" fmla="*/ 151 h 3962"/>
              <a:gd name="connsiteX322" fmla="*/ 583 w 12653"/>
              <a:gd name="connsiteY322" fmla="*/ 100 h 3962"/>
              <a:gd name="connsiteX323" fmla="*/ 658 w 12653"/>
              <a:gd name="connsiteY323" fmla="*/ 100 h 3962"/>
              <a:gd name="connsiteX324" fmla="*/ 658 w 12653"/>
              <a:gd name="connsiteY324" fmla="*/ 39 h 3962"/>
              <a:gd name="connsiteX325" fmla="*/ 11995 w 12653"/>
              <a:gd name="connsiteY325" fmla="*/ 39 h 3962"/>
              <a:gd name="connsiteX326" fmla="*/ 11995 w 12653"/>
              <a:gd name="connsiteY326" fmla="*/ 100 h 3962"/>
              <a:gd name="connsiteX327" fmla="*/ 12071 w 12653"/>
              <a:gd name="connsiteY327" fmla="*/ 100 h 3962"/>
              <a:gd name="connsiteX328" fmla="*/ 12071 w 12653"/>
              <a:gd name="connsiteY328" fmla="*/ 151 h 3962"/>
              <a:gd name="connsiteX329" fmla="*/ 12224 w 12653"/>
              <a:gd name="connsiteY329" fmla="*/ 151 h 3962"/>
              <a:gd name="connsiteX330" fmla="*/ 12224 w 12653"/>
              <a:gd name="connsiteY330" fmla="*/ 24 h 3962"/>
              <a:gd name="connsiteX331" fmla="*/ 12392 w 12653"/>
              <a:gd name="connsiteY331" fmla="*/ 24 h 3962"/>
              <a:gd name="connsiteX332" fmla="*/ 12392 w 12653"/>
              <a:gd name="connsiteY332" fmla="*/ 82 h 3962"/>
              <a:gd name="connsiteX333" fmla="*/ 12300 w 12653"/>
              <a:gd name="connsiteY333" fmla="*/ 82 h 3962"/>
              <a:gd name="connsiteX334" fmla="*/ 12300 w 12653"/>
              <a:gd name="connsiteY334" fmla="*/ 184 h 3962"/>
              <a:gd name="connsiteX335" fmla="*/ 12392 w 12653"/>
              <a:gd name="connsiteY335" fmla="*/ 184 h 3962"/>
              <a:gd name="connsiteX336" fmla="*/ 12392 w 12653"/>
              <a:gd name="connsiteY336" fmla="*/ 277 h 3962"/>
              <a:gd name="connsiteX337" fmla="*/ 12470 w 12653"/>
              <a:gd name="connsiteY337" fmla="*/ 277 h 3962"/>
              <a:gd name="connsiteX338" fmla="*/ 12470 w 12653"/>
              <a:gd name="connsiteY338" fmla="*/ 359 h 3962"/>
              <a:gd name="connsiteX339" fmla="*/ 12571 w 12653"/>
              <a:gd name="connsiteY339" fmla="*/ 359 h 3962"/>
              <a:gd name="connsiteX340" fmla="*/ 12571 w 12653"/>
              <a:gd name="connsiteY340" fmla="*/ 277 h 3962"/>
              <a:gd name="connsiteX341" fmla="*/ 12628 w 12653"/>
              <a:gd name="connsiteY341" fmla="*/ 277 h 3962"/>
              <a:gd name="connsiteX342" fmla="*/ 12628 w 12653"/>
              <a:gd name="connsiteY342" fmla="*/ 445 h 3962"/>
              <a:gd name="connsiteX343" fmla="*/ 12500 w 12653"/>
              <a:gd name="connsiteY343" fmla="*/ 445 h 3962"/>
              <a:gd name="connsiteX344" fmla="*/ 12500 w 12653"/>
              <a:gd name="connsiteY344" fmla="*/ 596 h 3962"/>
              <a:gd name="connsiteX345" fmla="*/ 12552 w 12653"/>
              <a:gd name="connsiteY345" fmla="*/ 596 h 3962"/>
              <a:gd name="connsiteX346" fmla="*/ 261 w 12653"/>
              <a:gd name="connsiteY346" fmla="*/ 3259 h 3962"/>
              <a:gd name="connsiteX347" fmla="*/ 261 w 12653"/>
              <a:gd name="connsiteY347" fmla="*/ 3196 h 3962"/>
              <a:gd name="connsiteX348" fmla="*/ 335 w 12653"/>
              <a:gd name="connsiteY348" fmla="*/ 3196 h 3962"/>
              <a:gd name="connsiteX349" fmla="*/ 335 w 12653"/>
              <a:gd name="connsiteY349" fmla="*/ 3259 h 3962"/>
              <a:gd name="connsiteX350" fmla="*/ 261 w 12653"/>
              <a:gd name="connsiteY350" fmla="*/ 3259 h 3962"/>
              <a:gd name="connsiteX351" fmla="*/ 261 w 12653"/>
              <a:gd name="connsiteY351" fmla="*/ 102 h 3962"/>
              <a:gd name="connsiteX352" fmla="*/ 335 w 12653"/>
              <a:gd name="connsiteY352" fmla="*/ 102 h 3962"/>
              <a:gd name="connsiteX353" fmla="*/ 335 w 12653"/>
              <a:gd name="connsiteY353" fmla="*/ 164 h 3962"/>
              <a:gd name="connsiteX354" fmla="*/ 261 w 12653"/>
              <a:gd name="connsiteY354" fmla="*/ 164 h 3962"/>
              <a:gd name="connsiteX355" fmla="*/ 261 w 12653"/>
              <a:gd name="connsiteY355" fmla="*/ 102 h 3962"/>
              <a:gd name="connsiteX356" fmla="*/ 12392 w 12653"/>
              <a:gd name="connsiteY356" fmla="*/ 102 h 3962"/>
              <a:gd name="connsiteX357" fmla="*/ 12392 w 12653"/>
              <a:gd name="connsiteY357" fmla="*/ 164 h 3962"/>
              <a:gd name="connsiteX358" fmla="*/ 12319 w 12653"/>
              <a:gd name="connsiteY358" fmla="*/ 164 h 3962"/>
              <a:gd name="connsiteX359" fmla="*/ 12319 w 12653"/>
              <a:gd name="connsiteY359" fmla="*/ 102 h 3962"/>
              <a:gd name="connsiteX360" fmla="*/ 12392 w 12653"/>
              <a:gd name="connsiteY360" fmla="*/ 102 h 3962"/>
              <a:gd name="connsiteX361" fmla="*/ 12392 w 12653"/>
              <a:gd name="connsiteY361" fmla="*/ 3196 h 3962"/>
              <a:gd name="connsiteX362" fmla="*/ 12392 w 12653"/>
              <a:gd name="connsiteY362" fmla="*/ 3962 h 3962"/>
              <a:gd name="connsiteX363" fmla="*/ 12319 w 12653"/>
              <a:gd name="connsiteY363" fmla="*/ 3962 h 3962"/>
              <a:gd name="connsiteX364" fmla="*/ 12319 w 12653"/>
              <a:gd name="connsiteY364" fmla="*/ 3899 h 3962"/>
              <a:gd name="connsiteX365" fmla="*/ 12392 w 12653"/>
              <a:gd name="connsiteY365" fmla="*/ 3899 h 3962"/>
              <a:gd name="connsiteX366" fmla="*/ 12552 w 12653"/>
              <a:gd name="connsiteY366" fmla="*/ 277 h 3962"/>
              <a:gd name="connsiteX367" fmla="*/ 12552 w 12653"/>
              <a:gd name="connsiteY367" fmla="*/ 339 h 3962"/>
              <a:gd name="connsiteX368" fmla="*/ 12487 w 12653"/>
              <a:gd name="connsiteY368" fmla="*/ 339 h 3962"/>
              <a:gd name="connsiteX369" fmla="*/ 12487 w 12653"/>
              <a:gd name="connsiteY369" fmla="*/ 277 h 3962"/>
              <a:gd name="connsiteX370" fmla="*/ 12552 w 12653"/>
              <a:gd name="connsiteY370" fmla="*/ 277 h 3962"/>
              <a:gd name="connsiteX371" fmla="*/ 12552 w 12653"/>
              <a:gd name="connsiteY371" fmla="*/ 184 h 3962"/>
              <a:gd name="connsiteX372" fmla="*/ 12552 w 12653"/>
              <a:gd name="connsiteY372" fmla="*/ 255 h 3962"/>
              <a:gd name="connsiteX373" fmla="*/ 12487 w 12653"/>
              <a:gd name="connsiteY373" fmla="*/ 255 h 3962"/>
              <a:gd name="connsiteX374" fmla="*/ 12487 w 12653"/>
              <a:gd name="connsiteY374" fmla="*/ 184 h 3962"/>
              <a:gd name="connsiteX375" fmla="*/ 12552 w 12653"/>
              <a:gd name="connsiteY375" fmla="*/ 184 h 3962"/>
              <a:gd name="connsiteX376" fmla="*/ 12552 w 12653"/>
              <a:gd name="connsiteY376" fmla="*/ 102 h 3962"/>
              <a:gd name="connsiteX377" fmla="*/ 12552 w 12653"/>
              <a:gd name="connsiteY377" fmla="*/ 160 h 3962"/>
              <a:gd name="connsiteX378" fmla="*/ 12492 w 12653"/>
              <a:gd name="connsiteY378" fmla="*/ 160 h 3962"/>
              <a:gd name="connsiteX379" fmla="*/ 12492 w 12653"/>
              <a:gd name="connsiteY379" fmla="*/ 102 h 3962"/>
              <a:gd name="connsiteX380" fmla="*/ 12552 w 12653"/>
              <a:gd name="connsiteY380" fmla="*/ 102 h 3962"/>
              <a:gd name="connsiteX381" fmla="*/ 12492 w 12653"/>
              <a:gd name="connsiteY381" fmla="*/ 82 h 3962"/>
              <a:gd name="connsiteX382" fmla="*/ 12492 w 12653"/>
              <a:gd name="connsiteY382" fmla="*/ 22 h 3962"/>
              <a:gd name="connsiteX383" fmla="*/ 12630 w 12653"/>
              <a:gd name="connsiteY383" fmla="*/ 22 h 3962"/>
              <a:gd name="connsiteX384" fmla="*/ 12630 w 12653"/>
              <a:gd name="connsiteY384" fmla="*/ 160 h 3962"/>
              <a:gd name="connsiteX385" fmla="*/ 12571 w 12653"/>
              <a:gd name="connsiteY385" fmla="*/ 160 h 3962"/>
              <a:gd name="connsiteX386" fmla="*/ 12571 w 12653"/>
              <a:gd name="connsiteY386" fmla="*/ 82 h 3962"/>
              <a:gd name="connsiteX387" fmla="*/ 12492 w 12653"/>
              <a:gd name="connsiteY387" fmla="*/ 82 h 3962"/>
              <a:gd name="connsiteX388" fmla="*/ 80 w 12653"/>
              <a:gd name="connsiteY388" fmla="*/ 3489 h 3962"/>
              <a:gd name="connsiteX389" fmla="*/ 80 w 12653"/>
              <a:gd name="connsiteY389" fmla="*/ 3528 h 3962"/>
              <a:gd name="connsiteX390" fmla="*/ 39 w 12653"/>
              <a:gd name="connsiteY390" fmla="*/ 3528 h 3962"/>
              <a:gd name="connsiteX391" fmla="*/ 39 w 12653"/>
              <a:gd name="connsiteY391" fmla="*/ 3489 h 3962"/>
              <a:gd name="connsiteX392" fmla="*/ 80 w 12653"/>
              <a:gd name="connsiteY392" fmla="*/ 3489 h 3962"/>
              <a:gd name="connsiteX393" fmla="*/ 12574 w 12653"/>
              <a:gd name="connsiteY393" fmla="*/ 575 h 3962"/>
              <a:gd name="connsiteX394" fmla="*/ 12574 w 12653"/>
              <a:gd name="connsiteY394" fmla="*/ 536 h 3962"/>
              <a:gd name="connsiteX395" fmla="*/ 12615 w 12653"/>
              <a:gd name="connsiteY395" fmla="*/ 536 h 3962"/>
              <a:gd name="connsiteX396" fmla="*/ 12615 w 12653"/>
              <a:gd name="connsiteY396" fmla="*/ 575 h 3962"/>
              <a:gd name="connsiteX397" fmla="*/ 12574 w 12653"/>
              <a:gd name="connsiteY397" fmla="*/ 575 h 3962"/>
              <a:gd name="connsiteX0" fmla="*/ 12653 w 12653"/>
              <a:gd name="connsiteY0" fmla="*/ 182 h 3962"/>
              <a:gd name="connsiteX1" fmla="*/ 12653 w 12653"/>
              <a:gd name="connsiteY1" fmla="*/ 0 h 3962"/>
              <a:gd name="connsiteX2" fmla="*/ 12470 w 12653"/>
              <a:gd name="connsiteY2" fmla="*/ 0 h 3962"/>
              <a:gd name="connsiteX3" fmla="*/ 12470 w 12653"/>
              <a:gd name="connsiteY3" fmla="*/ 82 h 3962"/>
              <a:gd name="connsiteX4" fmla="*/ 12414 w 12653"/>
              <a:gd name="connsiteY4" fmla="*/ 82 h 3962"/>
              <a:gd name="connsiteX5" fmla="*/ 12414 w 12653"/>
              <a:gd name="connsiteY5" fmla="*/ 0 h 3962"/>
              <a:gd name="connsiteX6" fmla="*/ 12202 w 12653"/>
              <a:gd name="connsiteY6" fmla="*/ 0 h 3962"/>
              <a:gd name="connsiteX7" fmla="*/ 12202 w 12653"/>
              <a:gd name="connsiteY7" fmla="*/ 130 h 3962"/>
              <a:gd name="connsiteX8" fmla="*/ 12092 w 12653"/>
              <a:gd name="connsiteY8" fmla="*/ 130 h 3962"/>
              <a:gd name="connsiteX9" fmla="*/ 12092 w 12653"/>
              <a:gd name="connsiteY9" fmla="*/ 100 h 3962"/>
              <a:gd name="connsiteX10" fmla="*/ 12155 w 12653"/>
              <a:gd name="connsiteY10" fmla="*/ 100 h 3962"/>
              <a:gd name="connsiteX11" fmla="*/ 12155 w 12653"/>
              <a:gd name="connsiteY11" fmla="*/ 15 h 3962"/>
              <a:gd name="connsiteX12" fmla="*/ 12071 w 12653"/>
              <a:gd name="connsiteY12" fmla="*/ 15 h 3962"/>
              <a:gd name="connsiteX13" fmla="*/ 12071 w 12653"/>
              <a:gd name="connsiteY13" fmla="*/ 78 h 3962"/>
              <a:gd name="connsiteX14" fmla="*/ 12017 w 12653"/>
              <a:gd name="connsiteY14" fmla="*/ 78 h 3962"/>
              <a:gd name="connsiteX15" fmla="*/ 12017 w 12653"/>
              <a:gd name="connsiteY15" fmla="*/ 18 h 3962"/>
              <a:gd name="connsiteX16" fmla="*/ 637 w 12653"/>
              <a:gd name="connsiteY16" fmla="*/ 18 h 3962"/>
              <a:gd name="connsiteX17" fmla="*/ 637 w 12653"/>
              <a:gd name="connsiteY17" fmla="*/ 78 h 3962"/>
              <a:gd name="connsiteX18" fmla="*/ 583 w 12653"/>
              <a:gd name="connsiteY18" fmla="*/ 78 h 3962"/>
              <a:gd name="connsiteX19" fmla="*/ 583 w 12653"/>
              <a:gd name="connsiteY19" fmla="*/ 15 h 3962"/>
              <a:gd name="connsiteX20" fmla="*/ 499 w 12653"/>
              <a:gd name="connsiteY20" fmla="*/ 15 h 3962"/>
              <a:gd name="connsiteX21" fmla="*/ 499 w 12653"/>
              <a:gd name="connsiteY21" fmla="*/ 100 h 3962"/>
              <a:gd name="connsiteX22" fmla="*/ 561 w 12653"/>
              <a:gd name="connsiteY22" fmla="*/ 100 h 3962"/>
              <a:gd name="connsiteX23" fmla="*/ 561 w 12653"/>
              <a:gd name="connsiteY23" fmla="*/ 130 h 3962"/>
              <a:gd name="connsiteX24" fmla="*/ 451 w 12653"/>
              <a:gd name="connsiteY24" fmla="*/ 130 h 3962"/>
              <a:gd name="connsiteX25" fmla="*/ 451 w 12653"/>
              <a:gd name="connsiteY25" fmla="*/ 0 h 3962"/>
              <a:gd name="connsiteX26" fmla="*/ 240 w 12653"/>
              <a:gd name="connsiteY26" fmla="*/ 0 h 3962"/>
              <a:gd name="connsiteX27" fmla="*/ 240 w 12653"/>
              <a:gd name="connsiteY27" fmla="*/ 82 h 3962"/>
              <a:gd name="connsiteX28" fmla="*/ 184 w 12653"/>
              <a:gd name="connsiteY28" fmla="*/ 82 h 3962"/>
              <a:gd name="connsiteX29" fmla="*/ 184 w 12653"/>
              <a:gd name="connsiteY29" fmla="*/ 0 h 3962"/>
              <a:gd name="connsiteX30" fmla="*/ 0 w 12653"/>
              <a:gd name="connsiteY30" fmla="*/ 0 h 3962"/>
              <a:gd name="connsiteX31" fmla="*/ 0 w 12653"/>
              <a:gd name="connsiteY31" fmla="*/ 182 h 3962"/>
              <a:gd name="connsiteX32" fmla="*/ 82 w 12653"/>
              <a:gd name="connsiteY32" fmla="*/ 182 h 3962"/>
              <a:gd name="connsiteX33" fmla="*/ 82 w 12653"/>
              <a:gd name="connsiteY33" fmla="*/ 255 h 3962"/>
              <a:gd name="connsiteX34" fmla="*/ 2 w 12653"/>
              <a:gd name="connsiteY34" fmla="*/ 255 h 3962"/>
              <a:gd name="connsiteX35" fmla="*/ 2 w 12653"/>
              <a:gd name="connsiteY35" fmla="*/ 467 h 3962"/>
              <a:gd name="connsiteX36" fmla="*/ 132 w 12653"/>
              <a:gd name="connsiteY36" fmla="*/ 467 h 3962"/>
              <a:gd name="connsiteX37" fmla="*/ 132 w 12653"/>
              <a:gd name="connsiteY37" fmla="*/ 575 h 3962"/>
              <a:gd name="connsiteX38" fmla="*/ 102 w 12653"/>
              <a:gd name="connsiteY38" fmla="*/ 575 h 3962"/>
              <a:gd name="connsiteX39" fmla="*/ 102 w 12653"/>
              <a:gd name="connsiteY39" fmla="*/ 514 h 3962"/>
              <a:gd name="connsiteX40" fmla="*/ 17 w 12653"/>
              <a:gd name="connsiteY40" fmla="*/ 514 h 3962"/>
              <a:gd name="connsiteX41" fmla="*/ 17 w 12653"/>
              <a:gd name="connsiteY41" fmla="*/ 596 h 3962"/>
              <a:gd name="connsiteX42" fmla="*/ 80 w 12653"/>
              <a:gd name="connsiteY42" fmla="*/ 596 h 3962"/>
              <a:gd name="connsiteX43" fmla="*/ 80 w 12653"/>
              <a:gd name="connsiteY43" fmla="*/ 652 h 3962"/>
              <a:gd name="connsiteX44" fmla="*/ 20 w 12653"/>
              <a:gd name="connsiteY44" fmla="*/ 652 h 3962"/>
              <a:gd name="connsiteX45" fmla="*/ 20 w 12653"/>
              <a:gd name="connsiteY45" fmla="*/ 2708 h 3962"/>
              <a:gd name="connsiteX46" fmla="*/ 80 w 12653"/>
              <a:gd name="connsiteY46" fmla="*/ 2708 h 3962"/>
              <a:gd name="connsiteX47" fmla="*/ 80 w 12653"/>
              <a:gd name="connsiteY47" fmla="*/ 2765 h 3962"/>
              <a:gd name="connsiteX48" fmla="*/ 17 w 12653"/>
              <a:gd name="connsiteY48" fmla="*/ 2765 h 3962"/>
              <a:gd name="connsiteX49" fmla="*/ 17 w 12653"/>
              <a:gd name="connsiteY49" fmla="*/ 2847 h 3962"/>
              <a:gd name="connsiteX50" fmla="*/ 102 w 12653"/>
              <a:gd name="connsiteY50" fmla="*/ 2847 h 3962"/>
              <a:gd name="connsiteX51" fmla="*/ 102 w 12653"/>
              <a:gd name="connsiteY51" fmla="*/ 2786 h 3962"/>
              <a:gd name="connsiteX52" fmla="*/ 132 w 12653"/>
              <a:gd name="connsiteY52" fmla="*/ 2786 h 3962"/>
              <a:gd name="connsiteX53" fmla="*/ 132 w 12653"/>
              <a:gd name="connsiteY53" fmla="*/ 2894 h 3962"/>
              <a:gd name="connsiteX54" fmla="*/ 2 w 12653"/>
              <a:gd name="connsiteY54" fmla="*/ 2894 h 3962"/>
              <a:gd name="connsiteX55" fmla="*/ 2 w 12653"/>
              <a:gd name="connsiteY55" fmla="*/ 3106 h 3962"/>
              <a:gd name="connsiteX56" fmla="*/ 82 w 12653"/>
              <a:gd name="connsiteY56" fmla="*/ 3106 h 3962"/>
              <a:gd name="connsiteX57" fmla="*/ 82 w 12653"/>
              <a:gd name="connsiteY57" fmla="*/ 3179 h 3962"/>
              <a:gd name="connsiteX58" fmla="*/ 0 w 12653"/>
              <a:gd name="connsiteY58" fmla="*/ 3179 h 3962"/>
              <a:gd name="connsiteX59" fmla="*/ 0 w 12653"/>
              <a:gd name="connsiteY59" fmla="*/ 3360 h 3962"/>
              <a:gd name="connsiteX60" fmla="*/ 184 w 12653"/>
              <a:gd name="connsiteY60" fmla="*/ 3360 h 3962"/>
              <a:gd name="connsiteX61" fmla="*/ 184 w 12653"/>
              <a:gd name="connsiteY61" fmla="*/ 3278 h 3962"/>
              <a:gd name="connsiteX62" fmla="*/ 240 w 12653"/>
              <a:gd name="connsiteY62" fmla="*/ 3278 h 3962"/>
              <a:gd name="connsiteX63" fmla="*/ 240 w 12653"/>
              <a:gd name="connsiteY63" fmla="*/ 3360 h 3962"/>
              <a:gd name="connsiteX64" fmla="*/ 451 w 12653"/>
              <a:gd name="connsiteY64" fmla="*/ 3360 h 3962"/>
              <a:gd name="connsiteX65" fmla="*/ 451 w 12653"/>
              <a:gd name="connsiteY65" fmla="*/ 3231 h 3962"/>
              <a:gd name="connsiteX66" fmla="*/ 561 w 12653"/>
              <a:gd name="connsiteY66" fmla="*/ 3231 h 3962"/>
              <a:gd name="connsiteX67" fmla="*/ 561 w 12653"/>
              <a:gd name="connsiteY67" fmla="*/ 3261 h 3962"/>
              <a:gd name="connsiteX68" fmla="*/ 499 w 12653"/>
              <a:gd name="connsiteY68" fmla="*/ 3261 h 3962"/>
              <a:gd name="connsiteX69" fmla="*/ 499 w 12653"/>
              <a:gd name="connsiteY69" fmla="*/ 3345 h 3962"/>
              <a:gd name="connsiteX70" fmla="*/ 583 w 12653"/>
              <a:gd name="connsiteY70" fmla="*/ 3345 h 3962"/>
              <a:gd name="connsiteX71" fmla="*/ 583 w 12653"/>
              <a:gd name="connsiteY71" fmla="*/ 3283 h 3962"/>
              <a:gd name="connsiteX72" fmla="*/ 637 w 12653"/>
              <a:gd name="connsiteY72" fmla="*/ 3283 h 3962"/>
              <a:gd name="connsiteX73" fmla="*/ 637 w 12653"/>
              <a:gd name="connsiteY73" fmla="*/ 3343 h 3962"/>
              <a:gd name="connsiteX74" fmla="*/ 12017 w 12653"/>
              <a:gd name="connsiteY74" fmla="*/ 3343 h 3962"/>
              <a:gd name="connsiteX75" fmla="*/ 12017 w 12653"/>
              <a:gd name="connsiteY75" fmla="*/ 3283 h 3962"/>
              <a:gd name="connsiteX76" fmla="*/ 12071 w 12653"/>
              <a:gd name="connsiteY76" fmla="*/ 3283 h 3962"/>
              <a:gd name="connsiteX77" fmla="*/ 12071 w 12653"/>
              <a:gd name="connsiteY77" fmla="*/ 3345 h 3962"/>
              <a:gd name="connsiteX78" fmla="*/ 12155 w 12653"/>
              <a:gd name="connsiteY78" fmla="*/ 3345 h 3962"/>
              <a:gd name="connsiteX79" fmla="*/ 12155 w 12653"/>
              <a:gd name="connsiteY79" fmla="*/ 3261 h 3962"/>
              <a:gd name="connsiteX80" fmla="*/ 12092 w 12653"/>
              <a:gd name="connsiteY80" fmla="*/ 3261 h 3962"/>
              <a:gd name="connsiteX81" fmla="*/ 12092 w 12653"/>
              <a:gd name="connsiteY81" fmla="*/ 3231 h 3962"/>
              <a:gd name="connsiteX82" fmla="*/ 12202 w 12653"/>
              <a:gd name="connsiteY82" fmla="*/ 3231 h 3962"/>
              <a:gd name="connsiteX83" fmla="*/ 12202 w 12653"/>
              <a:gd name="connsiteY83" fmla="*/ 3360 h 3962"/>
              <a:gd name="connsiteX84" fmla="*/ 12414 w 12653"/>
              <a:gd name="connsiteY84" fmla="*/ 3360 h 3962"/>
              <a:gd name="connsiteX85" fmla="*/ 12414 w 12653"/>
              <a:gd name="connsiteY85" fmla="*/ 3278 h 3962"/>
              <a:gd name="connsiteX86" fmla="*/ 12470 w 12653"/>
              <a:gd name="connsiteY86" fmla="*/ 3278 h 3962"/>
              <a:gd name="connsiteX87" fmla="*/ 12470 w 12653"/>
              <a:gd name="connsiteY87" fmla="*/ 3360 h 3962"/>
              <a:gd name="connsiteX88" fmla="*/ 12653 w 12653"/>
              <a:gd name="connsiteY88" fmla="*/ 3360 h 3962"/>
              <a:gd name="connsiteX89" fmla="*/ 12653 w 12653"/>
              <a:gd name="connsiteY89" fmla="*/ 3179 h 3962"/>
              <a:gd name="connsiteX90" fmla="*/ 12571 w 12653"/>
              <a:gd name="connsiteY90" fmla="*/ 3179 h 3962"/>
              <a:gd name="connsiteX91" fmla="*/ 12571 w 12653"/>
              <a:gd name="connsiteY91" fmla="*/ 3106 h 3962"/>
              <a:gd name="connsiteX92" fmla="*/ 12651 w 12653"/>
              <a:gd name="connsiteY92" fmla="*/ 3106 h 3962"/>
              <a:gd name="connsiteX93" fmla="*/ 12651 w 12653"/>
              <a:gd name="connsiteY93" fmla="*/ 2894 h 3962"/>
              <a:gd name="connsiteX94" fmla="*/ 12522 w 12653"/>
              <a:gd name="connsiteY94" fmla="*/ 2894 h 3962"/>
              <a:gd name="connsiteX95" fmla="*/ 12522 w 12653"/>
              <a:gd name="connsiteY95" fmla="*/ 2786 h 3962"/>
              <a:gd name="connsiteX96" fmla="*/ 12552 w 12653"/>
              <a:gd name="connsiteY96" fmla="*/ 2786 h 3962"/>
              <a:gd name="connsiteX97" fmla="*/ 12552 w 12653"/>
              <a:gd name="connsiteY97" fmla="*/ 2847 h 3962"/>
              <a:gd name="connsiteX98" fmla="*/ 12636 w 12653"/>
              <a:gd name="connsiteY98" fmla="*/ 2847 h 3962"/>
              <a:gd name="connsiteX99" fmla="*/ 12636 w 12653"/>
              <a:gd name="connsiteY99" fmla="*/ 2765 h 3962"/>
              <a:gd name="connsiteX100" fmla="*/ 12574 w 12653"/>
              <a:gd name="connsiteY100" fmla="*/ 2765 h 3962"/>
              <a:gd name="connsiteX101" fmla="*/ 12574 w 12653"/>
              <a:gd name="connsiteY101" fmla="*/ 2708 h 3962"/>
              <a:gd name="connsiteX102" fmla="*/ 12634 w 12653"/>
              <a:gd name="connsiteY102" fmla="*/ 2708 h 3962"/>
              <a:gd name="connsiteX103" fmla="*/ 12634 w 12653"/>
              <a:gd name="connsiteY103" fmla="*/ 652 h 3962"/>
              <a:gd name="connsiteX104" fmla="*/ 12574 w 12653"/>
              <a:gd name="connsiteY104" fmla="*/ 652 h 3962"/>
              <a:gd name="connsiteX105" fmla="*/ 12574 w 12653"/>
              <a:gd name="connsiteY105" fmla="*/ 596 h 3962"/>
              <a:gd name="connsiteX106" fmla="*/ 12636 w 12653"/>
              <a:gd name="connsiteY106" fmla="*/ 596 h 3962"/>
              <a:gd name="connsiteX107" fmla="*/ 12636 w 12653"/>
              <a:gd name="connsiteY107" fmla="*/ 514 h 3962"/>
              <a:gd name="connsiteX108" fmla="*/ 12552 w 12653"/>
              <a:gd name="connsiteY108" fmla="*/ 514 h 3962"/>
              <a:gd name="connsiteX109" fmla="*/ 12552 w 12653"/>
              <a:gd name="connsiteY109" fmla="*/ 575 h 3962"/>
              <a:gd name="connsiteX110" fmla="*/ 12522 w 12653"/>
              <a:gd name="connsiteY110" fmla="*/ 575 h 3962"/>
              <a:gd name="connsiteX111" fmla="*/ 12522 w 12653"/>
              <a:gd name="connsiteY111" fmla="*/ 467 h 3962"/>
              <a:gd name="connsiteX112" fmla="*/ 12651 w 12653"/>
              <a:gd name="connsiteY112" fmla="*/ 467 h 3962"/>
              <a:gd name="connsiteX113" fmla="*/ 12651 w 12653"/>
              <a:gd name="connsiteY113" fmla="*/ 255 h 3962"/>
              <a:gd name="connsiteX114" fmla="*/ 12571 w 12653"/>
              <a:gd name="connsiteY114" fmla="*/ 255 h 3962"/>
              <a:gd name="connsiteX115" fmla="*/ 12571 w 12653"/>
              <a:gd name="connsiteY115" fmla="*/ 182 h 3962"/>
              <a:gd name="connsiteX116" fmla="*/ 12653 w 12653"/>
              <a:gd name="connsiteY116" fmla="*/ 182 h 3962"/>
              <a:gd name="connsiteX117" fmla="*/ 561 w 12653"/>
              <a:gd name="connsiteY117" fmla="*/ 3283 h 3962"/>
              <a:gd name="connsiteX118" fmla="*/ 561 w 12653"/>
              <a:gd name="connsiteY118" fmla="*/ 3324 h 3962"/>
              <a:gd name="connsiteX119" fmla="*/ 520 w 12653"/>
              <a:gd name="connsiteY119" fmla="*/ 3324 h 3962"/>
              <a:gd name="connsiteX120" fmla="*/ 520 w 12653"/>
              <a:gd name="connsiteY120" fmla="*/ 3283 h 3962"/>
              <a:gd name="connsiteX121" fmla="*/ 561 w 12653"/>
              <a:gd name="connsiteY121" fmla="*/ 3283 h 3962"/>
              <a:gd name="connsiteX122" fmla="*/ 12092 w 12653"/>
              <a:gd name="connsiteY122" fmla="*/ 78 h 3962"/>
              <a:gd name="connsiteX123" fmla="*/ 12092 w 12653"/>
              <a:gd name="connsiteY123" fmla="*/ 37 h 3962"/>
              <a:gd name="connsiteX124" fmla="*/ 12133 w 12653"/>
              <a:gd name="connsiteY124" fmla="*/ 37 h 3962"/>
              <a:gd name="connsiteX125" fmla="*/ 12133 w 12653"/>
              <a:gd name="connsiteY125" fmla="*/ 78 h 3962"/>
              <a:gd name="connsiteX126" fmla="*/ 12092 w 12653"/>
              <a:gd name="connsiteY126" fmla="*/ 78 h 3962"/>
              <a:gd name="connsiteX127" fmla="*/ 12574 w 12653"/>
              <a:gd name="connsiteY127" fmla="*/ 2825 h 3962"/>
              <a:gd name="connsiteX128" fmla="*/ 12574 w 12653"/>
              <a:gd name="connsiteY128" fmla="*/ 2786 h 3962"/>
              <a:gd name="connsiteX129" fmla="*/ 12615 w 12653"/>
              <a:gd name="connsiteY129" fmla="*/ 2786 h 3962"/>
              <a:gd name="connsiteX130" fmla="*/ 12615 w 12653"/>
              <a:gd name="connsiteY130" fmla="*/ 2825 h 3962"/>
              <a:gd name="connsiteX131" fmla="*/ 12574 w 12653"/>
              <a:gd name="connsiteY131" fmla="*/ 2825 h 3962"/>
              <a:gd name="connsiteX132" fmla="*/ 12492 w 12653"/>
              <a:gd name="connsiteY132" fmla="*/ 3339 h 3962"/>
              <a:gd name="connsiteX133" fmla="*/ 12492 w 12653"/>
              <a:gd name="connsiteY133" fmla="*/ 3278 h 3962"/>
              <a:gd name="connsiteX134" fmla="*/ 12571 w 12653"/>
              <a:gd name="connsiteY134" fmla="*/ 3278 h 3962"/>
              <a:gd name="connsiteX135" fmla="*/ 12571 w 12653"/>
              <a:gd name="connsiteY135" fmla="*/ 3201 h 3962"/>
              <a:gd name="connsiteX136" fmla="*/ 12630 w 12653"/>
              <a:gd name="connsiteY136" fmla="*/ 3201 h 3962"/>
              <a:gd name="connsiteX137" fmla="*/ 12630 w 12653"/>
              <a:gd name="connsiteY137" fmla="*/ 3339 h 3962"/>
              <a:gd name="connsiteX138" fmla="*/ 12492 w 12653"/>
              <a:gd name="connsiteY138" fmla="*/ 3339 h 3962"/>
              <a:gd name="connsiteX139" fmla="*/ 12492 w 12653"/>
              <a:gd name="connsiteY139" fmla="*/ 3259 h 3962"/>
              <a:gd name="connsiteX140" fmla="*/ 12492 w 12653"/>
              <a:gd name="connsiteY140" fmla="*/ 3201 h 3962"/>
              <a:gd name="connsiteX141" fmla="*/ 12552 w 12653"/>
              <a:gd name="connsiteY141" fmla="*/ 3201 h 3962"/>
              <a:gd name="connsiteX142" fmla="*/ 12552 w 12653"/>
              <a:gd name="connsiteY142" fmla="*/ 3259 h 3962"/>
              <a:gd name="connsiteX143" fmla="*/ 12492 w 12653"/>
              <a:gd name="connsiteY143" fmla="*/ 3259 h 3962"/>
              <a:gd name="connsiteX144" fmla="*/ 12487 w 12653"/>
              <a:gd name="connsiteY144" fmla="*/ 3084 h 3962"/>
              <a:gd name="connsiteX145" fmla="*/ 12487 w 12653"/>
              <a:gd name="connsiteY145" fmla="*/ 3021 h 3962"/>
              <a:gd name="connsiteX146" fmla="*/ 12552 w 12653"/>
              <a:gd name="connsiteY146" fmla="*/ 3021 h 3962"/>
              <a:gd name="connsiteX147" fmla="*/ 12552 w 12653"/>
              <a:gd name="connsiteY147" fmla="*/ 3084 h 3962"/>
              <a:gd name="connsiteX148" fmla="*/ 12487 w 12653"/>
              <a:gd name="connsiteY148" fmla="*/ 3084 h 3962"/>
              <a:gd name="connsiteX149" fmla="*/ 12552 w 12653"/>
              <a:gd name="connsiteY149" fmla="*/ 3106 h 3962"/>
              <a:gd name="connsiteX150" fmla="*/ 12552 w 12653"/>
              <a:gd name="connsiteY150" fmla="*/ 3177 h 3962"/>
              <a:gd name="connsiteX151" fmla="*/ 12487 w 12653"/>
              <a:gd name="connsiteY151" fmla="*/ 3177 h 3962"/>
              <a:gd name="connsiteX152" fmla="*/ 12487 w 12653"/>
              <a:gd name="connsiteY152" fmla="*/ 3106 h 3962"/>
              <a:gd name="connsiteX153" fmla="*/ 12552 w 12653"/>
              <a:gd name="connsiteY153" fmla="*/ 3106 h 3962"/>
              <a:gd name="connsiteX154" fmla="*/ 12470 w 12653"/>
              <a:gd name="connsiteY154" fmla="*/ 3196 h 3962"/>
              <a:gd name="connsiteX155" fmla="*/ 12470 w 12653"/>
              <a:gd name="connsiteY155" fmla="*/ 3259 h 3962"/>
              <a:gd name="connsiteX156" fmla="*/ 12414 w 12653"/>
              <a:gd name="connsiteY156" fmla="*/ 3259 h 3962"/>
              <a:gd name="connsiteX157" fmla="*/ 12414 w 12653"/>
              <a:gd name="connsiteY157" fmla="*/ 3196 h 3962"/>
              <a:gd name="connsiteX158" fmla="*/ 12470 w 12653"/>
              <a:gd name="connsiteY158" fmla="*/ 3196 h 3962"/>
              <a:gd name="connsiteX159" fmla="*/ 12470 w 12653"/>
              <a:gd name="connsiteY159" fmla="*/ 3106 h 3962"/>
              <a:gd name="connsiteX160" fmla="*/ 12470 w 12653"/>
              <a:gd name="connsiteY160" fmla="*/ 3177 h 3962"/>
              <a:gd name="connsiteX161" fmla="*/ 12414 w 12653"/>
              <a:gd name="connsiteY161" fmla="*/ 3177 h 3962"/>
              <a:gd name="connsiteX162" fmla="*/ 12414 w 12653"/>
              <a:gd name="connsiteY162" fmla="*/ 3106 h 3962"/>
              <a:gd name="connsiteX163" fmla="*/ 12470 w 12653"/>
              <a:gd name="connsiteY163" fmla="*/ 3106 h 3962"/>
              <a:gd name="connsiteX164" fmla="*/ 12092 w 12653"/>
              <a:gd name="connsiteY164" fmla="*/ 3324 h 3962"/>
              <a:gd name="connsiteX165" fmla="*/ 12092 w 12653"/>
              <a:gd name="connsiteY165" fmla="*/ 3283 h 3962"/>
              <a:gd name="connsiteX166" fmla="*/ 12133 w 12653"/>
              <a:gd name="connsiteY166" fmla="*/ 3283 h 3962"/>
              <a:gd name="connsiteX167" fmla="*/ 12133 w 12653"/>
              <a:gd name="connsiteY167" fmla="*/ 3324 h 3962"/>
              <a:gd name="connsiteX168" fmla="*/ 12092 w 12653"/>
              <a:gd name="connsiteY168" fmla="*/ 3324 h 3962"/>
              <a:gd name="connsiteX169" fmla="*/ 240 w 12653"/>
              <a:gd name="connsiteY169" fmla="*/ 3196 h 3962"/>
              <a:gd name="connsiteX170" fmla="*/ 240 w 12653"/>
              <a:gd name="connsiteY170" fmla="*/ 3259 h 3962"/>
              <a:gd name="connsiteX171" fmla="*/ 184 w 12653"/>
              <a:gd name="connsiteY171" fmla="*/ 3259 h 3962"/>
              <a:gd name="connsiteX172" fmla="*/ 184 w 12653"/>
              <a:gd name="connsiteY172" fmla="*/ 3196 h 3962"/>
              <a:gd name="connsiteX173" fmla="*/ 240 w 12653"/>
              <a:gd name="connsiteY173" fmla="*/ 3196 h 3962"/>
              <a:gd name="connsiteX174" fmla="*/ 240 w 12653"/>
              <a:gd name="connsiteY174" fmla="*/ 3106 h 3962"/>
              <a:gd name="connsiteX175" fmla="*/ 240 w 12653"/>
              <a:gd name="connsiteY175" fmla="*/ 3177 h 3962"/>
              <a:gd name="connsiteX176" fmla="*/ 184 w 12653"/>
              <a:gd name="connsiteY176" fmla="*/ 3177 h 3962"/>
              <a:gd name="connsiteX177" fmla="*/ 184 w 12653"/>
              <a:gd name="connsiteY177" fmla="*/ 3106 h 3962"/>
              <a:gd name="connsiteX178" fmla="*/ 240 w 12653"/>
              <a:gd name="connsiteY178" fmla="*/ 3106 h 3962"/>
              <a:gd name="connsiteX179" fmla="*/ 102 w 12653"/>
              <a:gd name="connsiteY179" fmla="*/ 3084 h 3962"/>
              <a:gd name="connsiteX180" fmla="*/ 102 w 12653"/>
              <a:gd name="connsiteY180" fmla="*/ 3021 h 3962"/>
              <a:gd name="connsiteX181" fmla="*/ 166 w 12653"/>
              <a:gd name="connsiteY181" fmla="*/ 3021 h 3962"/>
              <a:gd name="connsiteX182" fmla="*/ 166 w 12653"/>
              <a:gd name="connsiteY182" fmla="*/ 3084 h 3962"/>
              <a:gd name="connsiteX183" fmla="*/ 102 w 12653"/>
              <a:gd name="connsiteY183" fmla="*/ 3084 h 3962"/>
              <a:gd name="connsiteX184" fmla="*/ 102 w 12653"/>
              <a:gd name="connsiteY184" fmla="*/ 3177 h 3962"/>
              <a:gd name="connsiteX185" fmla="*/ 102 w 12653"/>
              <a:gd name="connsiteY185" fmla="*/ 3106 h 3962"/>
              <a:gd name="connsiteX186" fmla="*/ 166 w 12653"/>
              <a:gd name="connsiteY186" fmla="*/ 3106 h 3962"/>
              <a:gd name="connsiteX187" fmla="*/ 166 w 12653"/>
              <a:gd name="connsiteY187" fmla="*/ 3177 h 3962"/>
              <a:gd name="connsiteX188" fmla="*/ 102 w 12653"/>
              <a:gd name="connsiteY188" fmla="*/ 3177 h 3962"/>
              <a:gd name="connsiteX189" fmla="*/ 102 w 12653"/>
              <a:gd name="connsiteY189" fmla="*/ 3259 h 3962"/>
              <a:gd name="connsiteX190" fmla="*/ 102 w 12653"/>
              <a:gd name="connsiteY190" fmla="*/ 3201 h 3962"/>
              <a:gd name="connsiteX191" fmla="*/ 162 w 12653"/>
              <a:gd name="connsiteY191" fmla="*/ 3201 h 3962"/>
              <a:gd name="connsiteX192" fmla="*/ 162 w 12653"/>
              <a:gd name="connsiteY192" fmla="*/ 3259 h 3962"/>
              <a:gd name="connsiteX193" fmla="*/ 102 w 12653"/>
              <a:gd name="connsiteY193" fmla="*/ 3259 h 3962"/>
              <a:gd name="connsiteX194" fmla="*/ 162 w 12653"/>
              <a:gd name="connsiteY194" fmla="*/ 3278 h 3962"/>
              <a:gd name="connsiteX195" fmla="*/ 162 w 12653"/>
              <a:gd name="connsiteY195" fmla="*/ 3339 h 3962"/>
              <a:gd name="connsiteX196" fmla="*/ 24 w 12653"/>
              <a:gd name="connsiteY196" fmla="*/ 3339 h 3962"/>
              <a:gd name="connsiteX197" fmla="*/ 24 w 12653"/>
              <a:gd name="connsiteY197" fmla="*/ 3201 h 3962"/>
              <a:gd name="connsiteX198" fmla="*/ 82 w 12653"/>
              <a:gd name="connsiteY198" fmla="*/ 3201 h 3962"/>
              <a:gd name="connsiteX199" fmla="*/ 82 w 12653"/>
              <a:gd name="connsiteY199" fmla="*/ 3278 h 3962"/>
              <a:gd name="connsiteX200" fmla="*/ 162 w 12653"/>
              <a:gd name="connsiteY200" fmla="*/ 3278 h 3962"/>
              <a:gd name="connsiteX201" fmla="*/ 80 w 12653"/>
              <a:gd name="connsiteY201" fmla="*/ 536 h 3962"/>
              <a:gd name="connsiteX202" fmla="*/ 80 w 12653"/>
              <a:gd name="connsiteY202" fmla="*/ 575 h 3962"/>
              <a:gd name="connsiteX203" fmla="*/ 39 w 12653"/>
              <a:gd name="connsiteY203" fmla="*/ 575 h 3962"/>
              <a:gd name="connsiteX204" fmla="*/ 39 w 12653"/>
              <a:gd name="connsiteY204" fmla="*/ 536 h 3962"/>
              <a:gd name="connsiteX205" fmla="*/ 80 w 12653"/>
              <a:gd name="connsiteY205" fmla="*/ 536 h 3962"/>
              <a:gd name="connsiteX206" fmla="*/ 162 w 12653"/>
              <a:gd name="connsiteY206" fmla="*/ 22 h 3962"/>
              <a:gd name="connsiteX207" fmla="*/ 162 w 12653"/>
              <a:gd name="connsiteY207" fmla="*/ 82 h 3962"/>
              <a:gd name="connsiteX208" fmla="*/ 82 w 12653"/>
              <a:gd name="connsiteY208" fmla="*/ 82 h 3962"/>
              <a:gd name="connsiteX209" fmla="*/ 82 w 12653"/>
              <a:gd name="connsiteY209" fmla="*/ 160 h 3962"/>
              <a:gd name="connsiteX210" fmla="*/ 24 w 12653"/>
              <a:gd name="connsiteY210" fmla="*/ 160 h 3962"/>
              <a:gd name="connsiteX211" fmla="*/ 24 w 12653"/>
              <a:gd name="connsiteY211" fmla="*/ 22 h 3962"/>
              <a:gd name="connsiteX212" fmla="*/ 162 w 12653"/>
              <a:gd name="connsiteY212" fmla="*/ 22 h 3962"/>
              <a:gd name="connsiteX213" fmla="*/ 162 w 12653"/>
              <a:gd name="connsiteY213" fmla="*/ 102 h 3962"/>
              <a:gd name="connsiteX214" fmla="*/ 162 w 12653"/>
              <a:gd name="connsiteY214" fmla="*/ 160 h 3962"/>
              <a:gd name="connsiteX215" fmla="*/ 102 w 12653"/>
              <a:gd name="connsiteY215" fmla="*/ 160 h 3962"/>
              <a:gd name="connsiteX216" fmla="*/ 102 w 12653"/>
              <a:gd name="connsiteY216" fmla="*/ 102 h 3962"/>
              <a:gd name="connsiteX217" fmla="*/ 162 w 12653"/>
              <a:gd name="connsiteY217" fmla="*/ 102 h 3962"/>
              <a:gd name="connsiteX218" fmla="*/ 166 w 12653"/>
              <a:gd name="connsiteY218" fmla="*/ 277 h 3962"/>
              <a:gd name="connsiteX219" fmla="*/ 166 w 12653"/>
              <a:gd name="connsiteY219" fmla="*/ 339 h 3962"/>
              <a:gd name="connsiteX220" fmla="*/ 102 w 12653"/>
              <a:gd name="connsiteY220" fmla="*/ 339 h 3962"/>
              <a:gd name="connsiteX221" fmla="*/ 102 w 12653"/>
              <a:gd name="connsiteY221" fmla="*/ 277 h 3962"/>
              <a:gd name="connsiteX222" fmla="*/ 166 w 12653"/>
              <a:gd name="connsiteY222" fmla="*/ 277 h 3962"/>
              <a:gd name="connsiteX223" fmla="*/ 102 w 12653"/>
              <a:gd name="connsiteY223" fmla="*/ 255 h 3962"/>
              <a:gd name="connsiteX224" fmla="*/ 102 w 12653"/>
              <a:gd name="connsiteY224" fmla="*/ 184 h 3962"/>
              <a:gd name="connsiteX225" fmla="*/ 166 w 12653"/>
              <a:gd name="connsiteY225" fmla="*/ 184 h 3962"/>
              <a:gd name="connsiteX226" fmla="*/ 166 w 12653"/>
              <a:gd name="connsiteY226" fmla="*/ 255 h 3962"/>
              <a:gd name="connsiteX227" fmla="*/ 102 w 12653"/>
              <a:gd name="connsiteY227" fmla="*/ 255 h 3962"/>
              <a:gd name="connsiteX228" fmla="*/ 184 w 12653"/>
              <a:gd name="connsiteY228" fmla="*/ 255 h 3962"/>
              <a:gd name="connsiteX229" fmla="*/ 184 w 12653"/>
              <a:gd name="connsiteY229" fmla="*/ 184 h 3962"/>
              <a:gd name="connsiteX230" fmla="*/ 240 w 12653"/>
              <a:gd name="connsiteY230" fmla="*/ 184 h 3962"/>
              <a:gd name="connsiteX231" fmla="*/ 240 w 12653"/>
              <a:gd name="connsiteY231" fmla="*/ 255 h 3962"/>
              <a:gd name="connsiteX232" fmla="*/ 184 w 12653"/>
              <a:gd name="connsiteY232" fmla="*/ 255 h 3962"/>
              <a:gd name="connsiteX233" fmla="*/ 184 w 12653"/>
              <a:gd name="connsiteY233" fmla="*/ 164 h 3962"/>
              <a:gd name="connsiteX234" fmla="*/ 184 w 12653"/>
              <a:gd name="connsiteY234" fmla="*/ 102 h 3962"/>
              <a:gd name="connsiteX235" fmla="*/ 240 w 12653"/>
              <a:gd name="connsiteY235" fmla="*/ 102 h 3962"/>
              <a:gd name="connsiteX236" fmla="*/ 240 w 12653"/>
              <a:gd name="connsiteY236" fmla="*/ 164 h 3962"/>
              <a:gd name="connsiteX237" fmla="*/ 184 w 12653"/>
              <a:gd name="connsiteY237" fmla="*/ 164 h 3962"/>
              <a:gd name="connsiteX238" fmla="*/ 561 w 12653"/>
              <a:gd name="connsiteY238" fmla="*/ 37 h 3962"/>
              <a:gd name="connsiteX239" fmla="*/ 561 w 12653"/>
              <a:gd name="connsiteY239" fmla="*/ 78 h 3962"/>
              <a:gd name="connsiteX240" fmla="*/ 520 w 12653"/>
              <a:gd name="connsiteY240" fmla="*/ 78 h 3962"/>
              <a:gd name="connsiteX241" fmla="*/ 520 w 12653"/>
              <a:gd name="connsiteY241" fmla="*/ 37 h 3962"/>
              <a:gd name="connsiteX242" fmla="*/ 561 w 12653"/>
              <a:gd name="connsiteY242" fmla="*/ 37 h 3962"/>
              <a:gd name="connsiteX243" fmla="*/ 12414 w 12653"/>
              <a:gd name="connsiteY243" fmla="*/ 164 h 3962"/>
              <a:gd name="connsiteX244" fmla="*/ 12414 w 12653"/>
              <a:gd name="connsiteY244" fmla="*/ 102 h 3962"/>
              <a:gd name="connsiteX245" fmla="*/ 12470 w 12653"/>
              <a:gd name="connsiteY245" fmla="*/ 102 h 3962"/>
              <a:gd name="connsiteX246" fmla="*/ 12470 w 12653"/>
              <a:gd name="connsiteY246" fmla="*/ 164 h 3962"/>
              <a:gd name="connsiteX247" fmla="*/ 12414 w 12653"/>
              <a:gd name="connsiteY247" fmla="*/ 164 h 3962"/>
              <a:gd name="connsiteX248" fmla="*/ 12414 w 12653"/>
              <a:gd name="connsiteY248" fmla="*/ 255 h 3962"/>
              <a:gd name="connsiteX249" fmla="*/ 12414 w 12653"/>
              <a:gd name="connsiteY249" fmla="*/ 184 h 3962"/>
              <a:gd name="connsiteX250" fmla="*/ 12470 w 12653"/>
              <a:gd name="connsiteY250" fmla="*/ 184 h 3962"/>
              <a:gd name="connsiteX251" fmla="*/ 12470 w 12653"/>
              <a:gd name="connsiteY251" fmla="*/ 255 h 3962"/>
              <a:gd name="connsiteX252" fmla="*/ 12414 w 12653"/>
              <a:gd name="connsiteY252" fmla="*/ 255 h 3962"/>
              <a:gd name="connsiteX253" fmla="*/ 12552 w 12653"/>
              <a:gd name="connsiteY253" fmla="*/ 596 h 3962"/>
              <a:gd name="connsiteX254" fmla="*/ 12552 w 12653"/>
              <a:gd name="connsiteY254" fmla="*/ 674 h 3962"/>
              <a:gd name="connsiteX255" fmla="*/ 12612 w 12653"/>
              <a:gd name="connsiteY255" fmla="*/ 674 h 3962"/>
              <a:gd name="connsiteX256" fmla="*/ 12612 w 12653"/>
              <a:gd name="connsiteY256" fmla="*/ 2687 h 3962"/>
              <a:gd name="connsiteX257" fmla="*/ 12552 w 12653"/>
              <a:gd name="connsiteY257" fmla="*/ 2687 h 3962"/>
              <a:gd name="connsiteX258" fmla="*/ 12552 w 12653"/>
              <a:gd name="connsiteY258" fmla="*/ 2765 h 3962"/>
              <a:gd name="connsiteX259" fmla="*/ 12500 w 12653"/>
              <a:gd name="connsiteY259" fmla="*/ 2765 h 3962"/>
              <a:gd name="connsiteX260" fmla="*/ 12500 w 12653"/>
              <a:gd name="connsiteY260" fmla="*/ 2916 h 3962"/>
              <a:gd name="connsiteX261" fmla="*/ 12628 w 12653"/>
              <a:gd name="connsiteY261" fmla="*/ 2916 h 3962"/>
              <a:gd name="connsiteX262" fmla="*/ 12628 w 12653"/>
              <a:gd name="connsiteY262" fmla="*/ 3084 h 3962"/>
              <a:gd name="connsiteX263" fmla="*/ 12571 w 12653"/>
              <a:gd name="connsiteY263" fmla="*/ 3084 h 3962"/>
              <a:gd name="connsiteX264" fmla="*/ 12571 w 12653"/>
              <a:gd name="connsiteY264" fmla="*/ 3002 h 3962"/>
              <a:gd name="connsiteX265" fmla="*/ 12470 w 12653"/>
              <a:gd name="connsiteY265" fmla="*/ 3002 h 3962"/>
              <a:gd name="connsiteX266" fmla="*/ 12470 w 12653"/>
              <a:gd name="connsiteY266" fmla="*/ 3084 h 3962"/>
              <a:gd name="connsiteX267" fmla="*/ 12392 w 12653"/>
              <a:gd name="connsiteY267" fmla="*/ 3084 h 3962"/>
              <a:gd name="connsiteX268" fmla="*/ 12392 w 12653"/>
              <a:gd name="connsiteY268" fmla="*/ 3177 h 3962"/>
              <a:gd name="connsiteX269" fmla="*/ 12300 w 12653"/>
              <a:gd name="connsiteY269" fmla="*/ 3177 h 3962"/>
              <a:gd name="connsiteX270" fmla="*/ 12300 w 12653"/>
              <a:gd name="connsiteY270" fmla="*/ 3278 h 3962"/>
              <a:gd name="connsiteX271" fmla="*/ 12392 w 12653"/>
              <a:gd name="connsiteY271" fmla="*/ 3278 h 3962"/>
              <a:gd name="connsiteX272" fmla="*/ 12392 w 12653"/>
              <a:gd name="connsiteY272" fmla="*/ 3337 h 3962"/>
              <a:gd name="connsiteX273" fmla="*/ 12224 w 12653"/>
              <a:gd name="connsiteY273" fmla="*/ 3337 h 3962"/>
              <a:gd name="connsiteX274" fmla="*/ 12224 w 12653"/>
              <a:gd name="connsiteY274" fmla="*/ 3209 h 3962"/>
              <a:gd name="connsiteX275" fmla="*/ 12071 w 12653"/>
              <a:gd name="connsiteY275" fmla="*/ 3209 h 3962"/>
              <a:gd name="connsiteX276" fmla="*/ 12071 w 12653"/>
              <a:gd name="connsiteY276" fmla="*/ 3261 h 3962"/>
              <a:gd name="connsiteX277" fmla="*/ 11995 w 12653"/>
              <a:gd name="connsiteY277" fmla="*/ 3261 h 3962"/>
              <a:gd name="connsiteX278" fmla="*/ 11995 w 12653"/>
              <a:gd name="connsiteY278" fmla="*/ 3322 h 3962"/>
              <a:gd name="connsiteX279" fmla="*/ 658 w 12653"/>
              <a:gd name="connsiteY279" fmla="*/ 3322 h 3962"/>
              <a:gd name="connsiteX280" fmla="*/ 658 w 12653"/>
              <a:gd name="connsiteY280" fmla="*/ 3261 h 3962"/>
              <a:gd name="connsiteX281" fmla="*/ 583 w 12653"/>
              <a:gd name="connsiteY281" fmla="*/ 3261 h 3962"/>
              <a:gd name="connsiteX282" fmla="*/ 583 w 12653"/>
              <a:gd name="connsiteY282" fmla="*/ 3209 h 3962"/>
              <a:gd name="connsiteX283" fmla="*/ 430 w 12653"/>
              <a:gd name="connsiteY283" fmla="*/ 3209 h 3962"/>
              <a:gd name="connsiteX284" fmla="*/ 430 w 12653"/>
              <a:gd name="connsiteY284" fmla="*/ 3337 h 3962"/>
              <a:gd name="connsiteX285" fmla="*/ 261 w 12653"/>
              <a:gd name="connsiteY285" fmla="*/ 3337 h 3962"/>
              <a:gd name="connsiteX286" fmla="*/ 261 w 12653"/>
              <a:gd name="connsiteY286" fmla="*/ 3278 h 3962"/>
              <a:gd name="connsiteX287" fmla="*/ 354 w 12653"/>
              <a:gd name="connsiteY287" fmla="*/ 3278 h 3962"/>
              <a:gd name="connsiteX288" fmla="*/ 354 w 12653"/>
              <a:gd name="connsiteY288" fmla="*/ 3177 h 3962"/>
              <a:gd name="connsiteX289" fmla="*/ 261 w 12653"/>
              <a:gd name="connsiteY289" fmla="*/ 3177 h 3962"/>
              <a:gd name="connsiteX290" fmla="*/ 261 w 12653"/>
              <a:gd name="connsiteY290" fmla="*/ 3084 h 3962"/>
              <a:gd name="connsiteX291" fmla="*/ 184 w 12653"/>
              <a:gd name="connsiteY291" fmla="*/ 3084 h 3962"/>
              <a:gd name="connsiteX292" fmla="*/ 184 w 12653"/>
              <a:gd name="connsiteY292" fmla="*/ 3002 h 3962"/>
              <a:gd name="connsiteX293" fmla="*/ 82 w 12653"/>
              <a:gd name="connsiteY293" fmla="*/ 3002 h 3962"/>
              <a:gd name="connsiteX294" fmla="*/ 82 w 12653"/>
              <a:gd name="connsiteY294" fmla="*/ 3084 h 3962"/>
              <a:gd name="connsiteX295" fmla="*/ 26 w 12653"/>
              <a:gd name="connsiteY295" fmla="*/ 3084 h 3962"/>
              <a:gd name="connsiteX296" fmla="*/ 26 w 12653"/>
              <a:gd name="connsiteY296" fmla="*/ 2916 h 3962"/>
              <a:gd name="connsiteX297" fmla="*/ 153 w 12653"/>
              <a:gd name="connsiteY297" fmla="*/ 2916 h 3962"/>
              <a:gd name="connsiteX298" fmla="*/ 153 w 12653"/>
              <a:gd name="connsiteY298" fmla="*/ 2765 h 3962"/>
              <a:gd name="connsiteX299" fmla="*/ 102 w 12653"/>
              <a:gd name="connsiteY299" fmla="*/ 2765 h 3962"/>
              <a:gd name="connsiteX300" fmla="*/ 102 w 12653"/>
              <a:gd name="connsiteY300" fmla="*/ 2687 h 3962"/>
              <a:gd name="connsiteX301" fmla="*/ 41 w 12653"/>
              <a:gd name="connsiteY301" fmla="*/ 2687 h 3962"/>
              <a:gd name="connsiteX302" fmla="*/ 41 w 12653"/>
              <a:gd name="connsiteY302" fmla="*/ 674 h 3962"/>
              <a:gd name="connsiteX303" fmla="*/ 102 w 12653"/>
              <a:gd name="connsiteY303" fmla="*/ 674 h 3962"/>
              <a:gd name="connsiteX304" fmla="*/ 102 w 12653"/>
              <a:gd name="connsiteY304" fmla="*/ 596 h 3962"/>
              <a:gd name="connsiteX305" fmla="*/ 153 w 12653"/>
              <a:gd name="connsiteY305" fmla="*/ 596 h 3962"/>
              <a:gd name="connsiteX306" fmla="*/ 153 w 12653"/>
              <a:gd name="connsiteY306" fmla="*/ 445 h 3962"/>
              <a:gd name="connsiteX307" fmla="*/ 26 w 12653"/>
              <a:gd name="connsiteY307" fmla="*/ 445 h 3962"/>
              <a:gd name="connsiteX308" fmla="*/ 26 w 12653"/>
              <a:gd name="connsiteY308" fmla="*/ 277 h 3962"/>
              <a:gd name="connsiteX309" fmla="*/ 82 w 12653"/>
              <a:gd name="connsiteY309" fmla="*/ 277 h 3962"/>
              <a:gd name="connsiteX310" fmla="*/ 82 w 12653"/>
              <a:gd name="connsiteY310" fmla="*/ 359 h 3962"/>
              <a:gd name="connsiteX311" fmla="*/ 184 w 12653"/>
              <a:gd name="connsiteY311" fmla="*/ 359 h 3962"/>
              <a:gd name="connsiteX312" fmla="*/ 184 w 12653"/>
              <a:gd name="connsiteY312" fmla="*/ 277 h 3962"/>
              <a:gd name="connsiteX313" fmla="*/ 261 w 12653"/>
              <a:gd name="connsiteY313" fmla="*/ 277 h 3962"/>
              <a:gd name="connsiteX314" fmla="*/ 261 w 12653"/>
              <a:gd name="connsiteY314" fmla="*/ 184 h 3962"/>
              <a:gd name="connsiteX315" fmla="*/ 354 w 12653"/>
              <a:gd name="connsiteY315" fmla="*/ 184 h 3962"/>
              <a:gd name="connsiteX316" fmla="*/ 354 w 12653"/>
              <a:gd name="connsiteY316" fmla="*/ 82 h 3962"/>
              <a:gd name="connsiteX317" fmla="*/ 261 w 12653"/>
              <a:gd name="connsiteY317" fmla="*/ 82 h 3962"/>
              <a:gd name="connsiteX318" fmla="*/ 261 w 12653"/>
              <a:gd name="connsiteY318" fmla="*/ 24 h 3962"/>
              <a:gd name="connsiteX319" fmla="*/ 430 w 12653"/>
              <a:gd name="connsiteY319" fmla="*/ 24 h 3962"/>
              <a:gd name="connsiteX320" fmla="*/ 430 w 12653"/>
              <a:gd name="connsiteY320" fmla="*/ 151 h 3962"/>
              <a:gd name="connsiteX321" fmla="*/ 583 w 12653"/>
              <a:gd name="connsiteY321" fmla="*/ 151 h 3962"/>
              <a:gd name="connsiteX322" fmla="*/ 583 w 12653"/>
              <a:gd name="connsiteY322" fmla="*/ 100 h 3962"/>
              <a:gd name="connsiteX323" fmla="*/ 658 w 12653"/>
              <a:gd name="connsiteY323" fmla="*/ 100 h 3962"/>
              <a:gd name="connsiteX324" fmla="*/ 658 w 12653"/>
              <a:gd name="connsiteY324" fmla="*/ 39 h 3962"/>
              <a:gd name="connsiteX325" fmla="*/ 11995 w 12653"/>
              <a:gd name="connsiteY325" fmla="*/ 39 h 3962"/>
              <a:gd name="connsiteX326" fmla="*/ 11995 w 12653"/>
              <a:gd name="connsiteY326" fmla="*/ 100 h 3962"/>
              <a:gd name="connsiteX327" fmla="*/ 12071 w 12653"/>
              <a:gd name="connsiteY327" fmla="*/ 100 h 3962"/>
              <a:gd name="connsiteX328" fmla="*/ 12071 w 12653"/>
              <a:gd name="connsiteY328" fmla="*/ 151 h 3962"/>
              <a:gd name="connsiteX329" fmla="*/ 12224 w 12653"/>
              <a:gd name="connsiteY329" fmla="*/ 151 h 3962"/>
              <a:gd name="connsiteX330" fmla="*/ 12224 w 12653"/>
              <a:gd name="connsiteY330" fmla="*/ 24 h 3962"/>
              <a:gd name="connsiteX331" fmla="*/ 12392 w 12653"/>
              <a:gd name="connsiteY331" fmla="*/ 24 h 3962"/>
              <a:gd name="connsiteX332" fmla="*/ 12392 w 12653"/>
              <a:gd name="connsiteY332" fmla="*/ 82 h 3962"/>
              <a:gd name="connsiteX333" fmla="*/ 12300 w 12653"/>
              <a:gd name="connsiteY333" fmla="*/ 82 h 3962"/>
              <a:gd name="connsiteX334" fmla="*/ 12300 w 12653"/>
              <a:gd name="connsiteY334" fmla="*/ 184 h 3962"/>
              <a:gd name="connsiteX335" fmla="*/ 12392 w 12653"/>
              <a:gd name="connsiteY335" fmla="*/ 184 h 3962"/>
              <a:gd name="connsiteX336" fmla="*/ 12392 w 12653"/>
              <a:gd name="connsiteY336" fmla="*/ 277 h 3962"/>
              <a:gd name="connsiteX337" fmla="*/ 12470 w 12653"/>
              <a:gd name="connsiteY337" fmla="*/ 277 h 3962"/>
              <a:gd name="connsiteX338" fmla="*/ 12470 w 12653"/>
              <a:gd name="connsiteY338" fmla="*/ 359 h 3962"/>
              <a:gd name="connsiteX339" fmla="*/ 12571 w 12653"/>
              <a:gd name="connsiteY339" fmla="*/ 359 h 3962"/>
              <a:gd name="connsiteX340" fmla="*/ 12571 w 12653"/>
              <a:gd name="connsiteY340" fmla="*/ 277 h 3962"/>
              <a:gd name="connsiteX341" fmla="*/ 12628 w 12653"/>
              <a:gd name="connsiteY341" fmla="*/ 277 h 3962"/>
              <a:gd name="connsiteX342" fmla="*/ 12628 w 12653"/>
              <a:gd name="connsiteY342" fmla="*/ 445 h 3962"/>
              <a:gd name="connsiteX343" fmla="*/ 12500 w 12653"/>
              <a:gd name="connsiteY343" fmla="*/ 445 h 3962"/>
              <a:gd name="connsiteX344" fmla="*/ 12500 w 12653"/>
              <a:gd name="connsiteY344" fmla="*/ 596 h 3962"/>
              <a:gd name="connsiteX345" fmla="*/ 12552 w 12653"/>
              <a:gd name="connsiteY345" fmla="*/ 596 h 3962"/>
              <a:gd name="connsiteX346" fmla="*/ 261 w 12653"/>
              <a:gd name="connsiteY346" fmla="*/ 3259 h 3962"/>
              <a:gd name="connsiteX347" fmla="*/ 261 w 12653"/>
              <a:gd name="connsiteY347" fmla="*/ 3196 h 3962"/>
              <a:gd name="connsiteX348" fmla="*/ 335 w 12653"/>
              <a:gd name="connsiteY348" fmla="*/ 3196 h 3962"/>
              <a:gd name="connsiteX349" fmla="*/ 335 w 12653"/>
              <a:gd name="connsiteY349" fmla="*/ 3259 h 3962"/>
              <a:gd name="connsiteX350" fmla="*/ 261 w 12653"/>
              <a:gd name="connsiteY350" fmla="*/ 3259 h 3962"/>
              <a:gd name="connsiteX351" fmla="*/ 261 w 12653"/>
              <a:gd name="connsiteY351" fmla="*/ 102 h 3962"/>
              <a:gd name="connsiteX352" fmla="*/ 335 w 12653"/>
              <a:gd name="connsiteY352" fmla="*/ 102 h 3962"/>
              <a:gd name="connsiteX353" fmla="*/ 335 w 12653"/>
              <a:gd name="connsiteY353" fmla="*/ 164 h 3962"/>
              <a:gd name="connsiteX354" fmla="*/ 261 w 12653"/>
              <a:gd name="connsiteY354" fmla="*/ 164 h 3962"/>
              <a:gd name="connsiteX355" fmla="*/ 261 w 12653"/>
              <a:gd name="connsiteY355" fmla="*/ 102 h 3962"/>
              <a:gd name="connsiteX356" fmla="*/ 12392 w 12653"/>
              <a:gd name="connsiteY356" fmla="*/ 102 h 3962"/>
              <a:gd name="connsiteX357" fmla="*/ 12392 w 12653"/>
              <a:gd name="connsiteY357" fmla="*/ 164 h 3962"/>
              <a:gd name="connsiteX358" fmla="*/ 12319 w 12653"/>
              <a:gd name="connsiteY358" fmla="*/ 164 h 3962"/>
              <a:gd name="connsiteX359" fmla="*/ 12319 w 12653"/>
              <a:gd name="connsiteY359" fmla="*/ 102 h 3962"/>
              <a:gd name="connsiteX360" fmla="*/ 12392 w 12653"/>
              <a:gd name="connsiteY360" fmla="*/ 102 h 3962"/>
              <a:gd name="connsiteX361" fmla="*/ 12392 w 12653"/>
              <a:gd name="connsiteY361" fmla="*/ 3196 h 3962"/>
              <a:gd name="connsiteX362" fmla="*/ 12392 w 12653"/>
              <a:gd name="connsiteY362" fmla="*/ 3259 h 3962"/>
              <a:gd name="connsiteX363" fmla="*/ 12319 w 12653"/>
              <a:gd name="connsiteY363" fmla="*/ 3962 h 3962"/>
              <a:gd name="connsiteX364" fmla="*/ 12319 w 12653"/>
              <a:gd name="connsiteY364" fmla="*/ 3899 h 3962"/>
              <a:gd name="connsiteX365" fmla="*/ 12392 w 12653"/>
              <a:gd name="connsiteY365" fmla="*/ 3899 h 3962"/>
              <a:gd name="connsiteX366" fmla="*/ 12552 w 12653"/>
              <a:gd name="connsiteY366" fmla="*/ 277 h 3962"/>
              <a:gd name="connsiteX367" fmla="*/ 12552 w 12653"/>
              <a:gd name="connsiteY367" fmla="*/ 339 h 3962"/>
              <a:gd name="connsiteX368" fmla="*/ 12487 w 12653"/>
              <a:gd name="connsiteY368" fmla="*/ 339 h 3962"/>
              <a:gd name="connsiteX369" fmla="*/ 12487 w 12653"/>
              <a:gd name="connsiteY369" fmla="*/ 277 h 3962"/>
              <a:gd name="connsiteX370" fmla="*/ 12552 w 12653"/>
              <a:gd name="connsiteY370" fmla="*/ 277 h 3962"/>
              <a:gd name="connsiteX371" fmla="*/ 12552 w 12653"/>
              <a:gd name="connsiteY371" fmla="*/ 184 h 3962"/>
              <a:gd name="connsiteX372" fmla="*/ 12552 w 12653"/>
              <a:gd name="connsiteY372" fmla="*/ 255 h 3962"/>
              <a:gd name="connsiteX373" fmla="*/ 12487 w 12653"/>
              <a:gd name="connsiteY373" fmla="*/ 255 h 3962"/>
              <a:gd name="connsiteX374" fmla="*/ 12487 w 12653"/>
              <a:gd name="connsiteY374" fmla="*/ 184 h 3962"/>
              <a:gd name="connsiteX375" fmla="*/ 12552 w 12653"/>
              <a:gd name="connsiteY375" fmla="*/ 184 h 3962"/>
              <a:gd name="connsiteX376" fmla="*/ 12552 w 12653"/>
              <a:gd name="connsiteY376" fmla="*/ 102 h 3962"/>
              <a:gd name="connsiteX377" fmla="*/ 12552 w 12653"/>
              <a:gd name="connsiteY377" fmla="*/ 160 h 3962"/>
              <a:gd name="connsiteX378" fmla="*/ 12492 w 12653"/>
              <a:gd name="connsiteY378" fmla="*/ 160 h 3962"/>
              <a:gd name="connsiteX379" fmla="*/ 12492 w 12653"/>
              <a:gd name="connsiteY379" fmla="*/ 102 h 3962"/>
              <a:gd name="connsiteX380" fmla="*/ 12552 w 12653"/>
              <a:gd name="connsiteY380" fmla="*/ 102 h 3962"/>
              <a:gd name="connsiteX381" fmla="*/ 12492 w 12653"/>
              <a:gd name="connsiteY381" fmla="*/ 82 h 3962"/>
              <a:gd name="connsiteX382" fmla="*/ 12492 w 12653"/>
              <a:gd name="connsiteY382" fmla="*/ 22 h 3962"/>
              <a:gd name="connsiteX383" fmla="*/ 12630 w 12653"/>
              <a:gd name="connsiteY383" fmla="*/ 22 h 3962"/>
              <a:gd name="connsiteX384" fmla="*/ 12630 w 12653"/>
              <a:gd name="connsiteY384" fmla="*/ 160 h 3962"/>
              <a:gd name="connsiteX385" fmla="*/ 12571 w 12653"/>
              <a:gd name="connsiteY385" fmla="*/ 160 h 3962"/>
              <a:gd name="connsiteX386" fmla="*/ 12571 w 12653"/>
              <a:gd name="connsiteY386" fmla="*/ 82 h 3962"/>
              <a:gd name="connsiteX387" fmla="*/ 12492 w 12653"/>
              <a:gd name="connsiteY387" fmla="*/ 82 h 3962"/>
              <a:gd name="connsiteX388" fmla="*/ 80 w 12653"/>
              <a:gd name="connsiteY388" fmla="*/ 3489 h 3962"/>
              <a:gd name="connsiteX389" fmla="*/ 80 w 12653"/>
              <a:gd name="connsiteY389" fmla="*/ 3528 h 3962"/>
              <a:gd name="connsiteX390" fmla="*/ 39 w 12653"/>
              <a:gd name="connsiteY390" fmla="*/ 3528 h 3962"/>
              <a:gd name="connsiteX391" fmla="*/ 39 w 12653"/>
              <a:gd name="connsiteY391" fmla="*/ 3489 h 3962"/>
              <a:gd name="connsiteX392" fmla="*/ 80 w 12653"/>
              <a:gd name="connsiteY392" fmla="*/ 3489 h 3962"/>
              <a:gd name="connsiteX393" fmla="*/ 12574 w 12653"/>
              <a:gd name="connsiteY393" fmla="*/ 575 h 3962"/>
              <a:gd name="connsiteX394" fmla="*/ 12574 w 12653"/>
              <a:gd name="connsiteY394" fmla="*/ 536 h 3962"/>
              <a:gd name="connsiteX395" fmla="*/ 12615 w 12653"/>
              <a:gd name="connsiteY395" fmla="*/ 536 h 3962"/>
              <a:gd name="connsiteX396" fmla="*/ 12615 w 12653"/>
              <a:gd name="connsiteY396" fmla="*/ 575 h 3962"/>
              <a:gd name="connsiteX397" fmla="*/ 12574 w 12653"/>
              <a:gd name="connsiteY397" fmla="*/ 575 h 3962"/>
              <a:gd name="connsiteX0" fmla="*/ 12653 w 12653"/>
              <a:gd name="connsiteY0" fmla="*/ 182 h 3899"/>
              <a:gd name="connsiteX1" fmla="*/ 12653 w 12653"/>
              <a:gd name="connsiteY1" fmla="*/ 0 h 3899"/>
              <a:gd name="connsiteX2" fmla="*/ 12470 w 12653"/>
              <a:gd name="connsiteY2" fmla="*/ 0 h 3899"/>
              <a:gd name="connsiteX3" fmla="*/ 12470 w 12653"/>
              <a:gd name="connsiteY3" fmla="*/ 82 h 3899"/>
              <a:gd name="connsiteX4" fmla="*/ 12414 w 12653"/>
              <a:gd name="connsiteY4" fmla="*/ 82 h 3899"/>
              <a:gd name="connsiteX5" fmla="*/ 12414 w 12653"/>
              <a:gd name="connsiteY5" fmla="*/ 0 h 3899"/>
              <a:gd name="connsiteX6" fmla="*/ 12202 w 12653"/>
              <a:gd name="connsiteY6" fmla="*/ 0 h 3899"/>
              <a:gd name="connsiteX7" fmla="*/ 12202 w 12653"/>
              <a:gd name="connsiteY7" fmla="*/ 130 h 3899"/>
              <a:gd name="connsiteX8" fmla="*/ 12092 w 12653"/>
              <a:gd name="connsiteY8" fmla="*/ 130 h 3899"/>
              <a:gd name="connsiteX9" fmla="*/ 12092 w 12653"/>
              <a:gd name="connsiteY9" fmla="*/ 100 h 3899"/>
              <a:gd name="connsiteX10" fmla="*/ 12155 w 12653"/>
              <a:gd name="connsiteY10" fmla="*/ 100 h 3899"/>
              <a:gd name="connsiteX11" fmla="*/ 12155 w 12653"/>
              <a:gd name="connsiteY11" fmla="*/ 15 h 3899"/>
              <a:gd name="connsiteX12" fmla="*/ 12071 w 12653"/>
              <a:gd name="connsiteY12" fmla="*/ 15 h 3899"/>
              <a:gd name="connsiteX13" fmla="*/ 12071 w 12653"/>
              <a:gd name="connsiteY13" fmla="*/ 78 h 3899"/>
              <a:gd name="connsiteX14" fmla="*/ 12017 w 12653"/>
              <a:gd name="connsiteY14" fmla="*/ 78 h 3899"/>
              <a:gd name="connsiteX15" fmla="*/ 12017 w 12653"/>
              <a:gd name="connsiteY15" fmla="*/ 18 h 3899"/>
              <a:gd name="connsiteX16" fmla="*/ 637 w 12653"/>
              <a:gd name="connsiteY16" fmla="*/ 18 h 3899"/>
              <a:gd name="connsiteX17" fmla="*/ 637 w 12653"/>
              <a:gd name="connsiteY17" fmla="*/ 78 h 3899"/>
              <a:gd name="connsiteX18" fmla="*/ 583 w 12653"/>
              <a:gd name="connsiteY18" fmla="*/ 78 h 3899"/>
              <a:gd name="connsiteX19" fmla="*/ 583 w 12653"/>
              <a:gd name="connsiteY19" fmla="*/ 15 h 3899"/>
              <a:gd name="connsiteX20" fmla="*/ 499 w 12653"/>
              <a:gd name="connsiteY20" fmla="*/ 15 h 3899"/>
              <a:gd name="connsiteX21" fmla="*/ 499 w 12653"/>
              <a:gd name="connsiteY21" fmla="*/ 100 h 3899"/>
              <a:gd name="connsiteX22" fmla="*/ 561 w 12653"/>
              <a:gd name="connsiteY22" fmla="*/ 100 h 3899"/>
              <a:gd name="connsiteX23" fmla="*/ 561 w 12653"/>
              <a:gd name="connsiteY23" fmla="*/ 130 h 3899"/>
              <a:gd name="connsiteX24" fmla="*/ 451 w 12653"/>
              <a:gd name="connsiteY24" fmla="*/ 130 h 3899"/>
              <a:gd name="connsiteX25" fmla="*/ 451 w 12653"/>
              <a:gd name="connsiteY25" fmla="*/ 0 h 3899"/>
              <a:gd name="connsiteX26" fmla="*/ 240 w 12653"/>
              <a:gd name="connsiteY26" fmla="*/ 0 h 3899"/>
              <a:gd name="connsiteX27" fmla="*/ 240 w 12653"/>
              <a:gd name="connsiteY27" fmla="*/ 82 h 3899"/>
              <a:gd name="connsiteX28" fmla="*/ 184 w 12653"/>
              <a:gd name="connsiteY28" fmla="*/ 82 h 3899"/>
              <a:gd name="connsiteX29" fmla="*/ 184 w 12653"/>
              <a:gd name="connsiteY29" fmla="*/ 0 h 3899"/>
              <a:gd name="connsiteX30" fmla="*/ 0 w 12653"/>
              <a:gd name="connsiteY30" fmla="*/ 0 h 3899"/>
              <a:gd name="connsiteX31" fmla="*/ 0 w 12653"/>
              <a:gd name="connsiteY31" fmla="*/ 182 h 3899"/>
              <a:gd name="connsiteX32" fmla="*/ 82 w 12653"/>
              <a:gd name="connsiteY32" fmla="*/ 182 h 3899"/>
              <a:gd name="connsiteX33" fmla="*/ 82 w 12653"/>
              <a:gd name="connsiteY33" fmla="*/ 255 h 3899"/>
              <a:gd name="connsiteX34" fmla="*/ 2 w 12653"/>
              <a:gd name="connsiteY34" fmla="*/ 255 h 3899"/>
              <a:gd name="connsiteX35" fmla="*/ 2 w 12653"/>
              <a:gd name="connsiteY35" fmla="*/ 467 h 3899"/>
              <a:gd name="connsiteX36" fmla="*/ 132 w 12653"/>
              <a:gd name="connsiteY36" fmla="*/ 467 h 3899"/>
              <a:gd name="connsiteX37" fmla="*/ 132 w 12653"/>
              <a:gd name="connsiteY37" fmla="*/ 575 h 3899"/>
              <a:gd name="connsiteX38" fmla="*/ 102 w 12653"/>
              <a:gd name="connsiteY38" fmla="*/ 575 h 3899"/>
              <a:gd name="connsiteX39" fmla="*/ 102 w 12653"/>
              <a:gd name="connsiteY39" fmla="*/ 514 h 3899"/>
              <a:gd name="connsiteX40" fmla="*/ 17 w 12653"/>
              <a:gd name="connsiteY40" fmla="*/ 514 h 3899"/>
              <a:gd name="connsiteX41" fmla="*/ 17 w 12653"/>
              <a:gd name="connsiteY41" fmla="*/ 596 h 3899"/>
              <a:gd name="connsiteX42" fmla="*/ 80 w 12653"/>
              <a:gd name="connsiteY42" fmla="*/ 596 h 3899"/>
              <a:gd name="connsiteX43" fmla="*/ 80 w 12653"/>
              <a:gd name="connsiteY43" fmla="*/ 652 h 3899"/>
              <a:gd name="connsiteX44" fmla="*/ 20 w 12653"/>
              <a:gd name="connsiteY44" fmla="*/ 652 h 3899"/>
              <a:gd name="connsiteX45" fmla="*/ 20 w 12653"/>
              <a:gd name="connsiteY45" fmla="*/ 2708 h 3899"/>
              <a:gd name="connsiteX46" fmla="*/ 80 w 12653"/>
              <a:gd name="connsiteY46" fmla="*/ 2708 h 3899"/>
              <a:gd name="connsiteX47" fmla="*/ 80 w 12653"/>
              <a:gd name="connsiteY47" fmla="*/ 2765 h 3899"/>
              <a:gd name="connsiteX48" fmla="*/ 17 w 12653"/>
              <a:gd name="connsiteY48" fmla="*/ 2765 h 3899"/>
              <a:gd name="connsiteX49" fmla="*/ 17 w 12653"/>
              <a:gd name="connsiteY49" fmla="*/ 2847 h 3899"/>
              <a:gd name="connsiteX50" fmla="*/ 102 w 12653"/>
              <a:gd name="connsiteY50" fmla="*/ 2847 h 3899"/>
              <a:gd name="connsiteX51" fmla="*/ 102 w 12653"/>
              <a:gd name="connsiteY51" fmla="*/ 2786 h 3899"/>
              <a:gd name="connsiteX52" fmla="*/ 132 w 12653"/>
              <a:gd name="connsiteY52" fmla="*/ 2786 h 3899"/>
              <a:gd name="connsiteX53" fmla="*/ 132 w 12653"/>
              <a:gd name="connsiteY53" fmla="*/ 2894 h 3899"/>
              <a:gd name="connsiteX54" fmla="*/ 2 w 12653"/>
              <a:gd name="connsiteY54" fmla="*/ 2894 h 3899"/>
              <a:gd name="connsiteX55" fmla="*/ 2 w 12653"/>
              <a:gd name="connsiteY55" fmla="*/ 3106 h 3899"/>
              <a:gd name="connsiteX56" fmla="*/ 82 w 12653"/>
              <a:gd name="connsiteY56" fmla="*/ 3106 h 3899"/>
              <a:gd name="connsiteX57" fmla="*/ 82 w 12653"/>
              <a:gd name="connsiteY57" fmla="*/ 3179 h 3899"/>
              <a:gd name="connsiteX58" fmla="*/ 0 w 12653"/>
              <a:gd name="connsiteY58" fmla="*/ 3179 h 3899"/>
              <a:gd name="connsiteX59" fmla="*/ 0 w 12653"/>
              <a:gd name="connsiteY59" fmla="*/ 3360 h 3899"/>
              <a:gd name="connsiteX60" fmla="*/ 184 w 12653"/>
              <a:gd name="connsiteY60" fmla="*/ 3360 h 3899"/>
              <a:gd name="connsiteX61" fmla="*/ 184 w 12653"/>
              <a:gd name="connsiteY61" fmla="*/ 3278 h 3899"/>
              <a:gd name="connsiteX62" fmla="*/ 240 w 12653"/>
              <a:gd name="connsiteY62" fmla="*/ 3278 h 3899"/>
              <a:gd name="connsiteX63" fmla="*/ 240 w 12653"/>
              <a:gd name="connsiteY63" fmla="*/ 3360 h 3899"/>
              <a:gd name="connsiteX64" fmla="*/ 451 w 12653"/>
              <a:gd name="connsiteY64" fmla="*/ 3360 h 3899"/>
              <a:gd name="connsiteX65" fmla="*/ 451 w 12653"/>
              <a:gd name="connsiteY65" fmla="*/ 3231 h 3899"/>
              <a:gd name="connsiteX66" fmla="*/ 561 w 12653"/>
              <a:gd name="connsiteY66" fmla="*/ 3231 h 3899"/>
              <a:gd name="connsiteX67" fmla="*/ 561 w 12653"/>
              <a:gd name="connsiteY67" fmla="*/ 3261 h 3899"/>
              <a:gd name="connsiteX68" fmla="*/ 499 w 12653"/>
              <a:gd name="connsiteY68" fmla="*/ 3261 h 3899"/>
              <a:gd name="connsiteX69" fmla="*/ 499 w 12653"/>
              <a:gd name="connsiteY69" fmla="*/ 3345 h 3899"/>
              <a:gd name="connsiteX70" fmla="*/ 583 w 12653"/>
              <a:gd name="connsiteY70" fmla="*/ 3345 h 3899"/>
              <a:gd name="connsiteX71" fmla="*/ 583 w 12653"/>
              <a:gd name="connsiteY71" fmla="*/ 3283 h 3899"/>
              <a:gd name="connsiteX72" fmla="*/ 637 w 12653"/>
              <a:gd name="connsiteY72" fmla="*/ 3283 h 3899"/>
              <a:gd name="connsiteX73" fmla="*/ 637 w 12653"/>
              <a:gd name="connsiteY73" fmla="*/ 3343 h 3899"/>
              <a:gd name="connsiteX74" fmla="*/ 12017 w 12653"/>
              <a:gd name="connsiteY74" fmla="*/ 3343 h 3899"/>
              <a:gd name="connsiteX75" fmla="*/ 12017 w 12653"/>
              <a:gd name="connsiteY75" fmla="*/ 3283 h 3899"/>
              <a:gd name="connsiteX76" fmla="*/ 12071 w 12653"/>
              <a:gd name="connsiteY76" fmla="*/ 3283 h 3899"/>
              <a:gd name="connsiteX77" fmla="*/ 12071 w 12653"/>
              <a:gd name="connsiteY77" fmla="*/ 3345 h 3899"/>
              <a:gd name="connsiteX78" fmla="*/ 12155 w 12653"/>
              <a:gd name="connsiteY78" fmla="*/ 3345 h 3899"/>
              <a:gd name="connsiteX79" fmla="*/ 12155 w 12653"/>
              <a:gd name="connsiteY79" fmla="*/ 3261 h 3899"/>
              <a:gd name="connsiteX80" fmla="*/ 12092 w 12653"/>
              <a:gd name="connsiteY80" fmla="*/ 3261 h 3899"/>
              <a:gd name="connsiteX81" fmla="*/ 12092 w 12653"/>
              <a:gd name="connsiteY81" fmla="*/ 3231 h 3899"/>
              <a:gd name="connsiteX82" fmla="*/ 12202 w 12653"/>
              <a:gd name="connsiteY82" fmla="*/ 3231 h 3899"/>
              <a:gd name="connsiteX83" fmla="*/ 12202 w 12653"/>
              <a:gd name="connsiteY83" fmla="*/ 3360 h 3899"/>
              <a:gd name="connsiteX84" fmla="*/ 12414 w 12653"/>
              <a:gd name="connsiteY84" fmla="*/ 3360 h 3899"/>
              <a:gd name="connsiteX85" fmla="*/ 12414 w 12653"/>
              <a:gd name="connsiteY85" fmla="*/ 3278 h 3899"/>
              <a:gd name="connsiteX86" fmla="*/ 12470 w 12653"/>
              <a:gd name="connsiteY86" fmla="*/ 3278 h 3899"/>
              <a:gd name="connsiteX87" fmla="*/ 12470 w 12653"/>
              <a:gd name="connsiteY87" fmla="*/ 3360 h 3899"/>
              <a:gd name="connsiteX88" fmla="*/ 12653 w 12653"/>
              <a:gd name="connsiteY88" fmla="*/ 3360 h 3899"/>
              <a:gd name="connsiteX89" fmla="*/ 12653 w 12653"/>
              <a:gd name="connsiteY89" fmla="*/ 3179 h 3899"/>
              <a:gd name="connsiteX90" fmla="*/ 12571 w 12653"/>
              <a:gd name="connsiteY90" fmla="*/ 3179 h 3899"/>
              <a:gd name="connsiteX91" fmla="*/ 12571 w 12653"/>
              <a:gd name="connsiteY91" fmla="*/ 3106 h 3899"/>
              <a:gd name="connsiteX92" fmla="*/ 12651 w 12653"/>
              <a:gd name="connsiteY92" fmla="*/ 3106 h 3899"/>
              <a:gd name="connsiteX93" fmla="*/ 12651 w 12653"/>
              <a:gd name="connsiteY93" fmla="*/ 2894 h 3899"/>
              <a:gd name="connsiteX94" fmla="*/ 12522 w 12653"/>
              <a:gd name="connsiteY94" fmla="*/ 2894 h 3899"/>
              <a:gd name="connsiteX95" fmla="*/ 12522 w 12653"/>
              <a:gd name="connsiteY95" fmla="*/ 2786 h 3899"/>
              <a:gd name="connsiteX96" fmla="*/ 12552 w 12653"/>
              <a:gd name="connsiteY96" fmla="*/ 2786 h 3899"/>
              <a:gd name="connsiteX97" fmla="*/ 12552 w 12653"/>
              <a:gd name="connsiteY97" fmla="*/ 2847 h 3899"/>
              <a:gd name="connsiteX98" fmla="*/ 12636 w 12653"/>
              <a:gd name="connsiteY98" fmla="*/ 2847 h 3899"/>
              <a:gd name="connsiteX99" fmla="*/ 12636 w 12653"/>
              <a:gd name="connsiteY99" fmla="*/ 2765 h 3899"/>
              <a:gd name="connsiteX100" fmla="*/ 12574 w 12653"/>
              <a:gd name="connsiteY100" fmla="*/ 2765 h 3899"/>
              <a:gd name="connsiteX101" fmla="*/ 12574 w 12653"/>
              <a:gd name="connsiteY101" fmla="*/ 2708 h 3899"/>
              <a:gd name="connsiteX102" fmla="*/ 12634 w 12653"/>
              <a:gd name="connsiteY102" fmla="*/ 2708 h 3899"/>
              <a:gd name="connsiteX103" fmla="*/ 12634 w 12653"/>
              <a:gd name="connsiteY103" fmla="*/ 652 h 3899"/>
              <a:gd name="connsiteX104" fmla="*/ 12574 w 12653"/>
              <a:gd name="connsiteY104" fmla="*/ 652 h 3899"/>
              <a:gd name="connsiteX105" fmla="*/ 12574 w 12653"/>
              <a:gd name="connsiteY105" fmla="*/ 596 h 3899"/>
              <a:gd name="connsiteX106" fmla="*/ 12636 w 12653"/>
              <a:gd name="connsiteY106" fmla="*/ 596 h 3899"/>
              <a:gd name="connsiteX107" fmla="*/ 12636 w 12653"/>
              <a:gd name="connsiteY107" fmla="*/ 514 h 3899"/>
              <a:gd name="connsiteX108" fmla="*/ 12552 w 12653"/>
              <a:gd name="connsiteY108" fmla="*/ 514 h 3899"/>
              <a:gd name="connsiteX109" fmla="*/ 12552 w 12653"/>
              <a:gd name="connsiteY109" fmla="*/ 575 h 3899"/>
              <a:gd name="connsiteX110" fmla="*/ 12522 w 12653"/>
              <a:gd name="connsiteY110" fmla="*/ 575 h 3899"/>
              <a:gd name="connsiteX111" fmla="*/ 12522 w 12653"/>
              <a:gd name="connsiteY111" fmla="*/ 467 h 3899"/>
              <a:gd name="connsiteX112" fmla="*/ 12651 w 12653"/>
              <a:gd name="connsiteY112" fmla="*/ 467 h 3899"/>
              <a:gd name="connsiteX113" fmla="*/ 12651 w 12653"/>
              <a:gd name="connsiteY113" fmla="*/ 255 h 3899"/>
              <a:gd name="connsiteX114" fmla="*/ 12571 w 12653"/>
              <a:gd name="connsiteY114" fmla="*/ 255 h 3899"/>
              <a:gd name="connsiteX115" fmla="*/ 12571 w 12653"/>
              <a:gd name="connsiteY115" fmla="*/ 182 h 3899"/>
              <a:gd name="connsiteX116" fmla="*/ 12653 w 12653"/>
              <a:gd name="connsiteY116" fmla="*/ 182 h 3899"/>
              <a:gd name="connsiteX117" fmla="*/ 561 w 12653"/>
              <a:gd name="connsiteY117" fmla="*/ 3283 h 3899"/>
              <a:gd name="connsiteX118" fmla="*/ 561 w 12653"/>
              <a:gd name="connsiteY118" fmla="*/ 3324 h 3899"/>
              <a:gd name="connsiteX119" fmla="*/ 520 w 12653"/>
              <a:gd name="connsiteY119" fmla="*/ 3324 h 3899"/>
              <a:gd name="connsiteX120" fmla="*/ 520 w 12653"/>
              <a:gd name="connsiteY120" fmla="*/ 3283 h 3899"/>
              <a:gd name="connsiteX121" fmla="*/ 561 w 12653"/>
              <a:gd name="connsiteY121" fmla="*/ 3283 h 3899"/>
              <a:gd name="connsiteX122" fmla="*/ 12092 w 12653"/>
              <a:gd name="connsiteY122" fmla="*/ 78 h 3899"/>
              <a:gd name="connsiteX123" fmla="*/ 12092 w 12653"/>
              <a:gd name="connsiteY123" fmla="*/ 37 h 3899"/>
              <a:gd name="connsiteX124" fmla="*/ 12133 w 12653"/>
              <a:gd name="connsiteY124" fmla="*/ 37 h 3899"/>
              <a:gd name="connsiteX125" fmla="*/ 12133 w 12653"/>
              <a:gd name="connsiteY125" fmla="*/ 78 h 3899"/>
              <a:gd name="connsiteX126" fmla="*/ 12092 w 12653"/>
              <a:gd name="connsiteY126" fmla="*/ 78 h 3899"/>
              <a:gd name="connsiteX127" fmla="*/ 12574 w 12653"/>
              <a:gd name="connsiteY127" fmla="*/ 2825 h 3899"/>
              <a:gd name="connsiteX128" fmla="*/ 12574 w 12653"/>
              <a:gd name="connsiteY128" fmla="*/ 2786 h 3899"/>
              <a:gd name="connsiteX129" fmla="*/ 12615 w 12653"/>
              <a:gd name="connsiteY129" fmla="*/ 2786 h 3899"/>
              <a:gd name="connsiteX130" fmla="*/ 12615 w 12653"/>
              <a:gd name="connsiteY130" fmla="*/ 2825 h 3899"/>
              <a:gd name="connsiteX131" fmla="*/ 12574 w 12653"/>
              <a:gd name="connsiteY131" fmla="*/ 2825 h 3899"/>
              <a:gd name="connsiteX132" fmla="*/ 12492 w 12653"/>
              <a:gd name="connsiteY132" fmla="*/ 3339 h 3899"/>
              <a:gd name="connsiteX133" fmla="*/ 12492 w 12653"/>
              <a:gd name="connsiteY133" fmla="*/ 3278 h 3899"/>
              <a:gd name="connsiteX134" fmla="*/ 12571 w 12653"/>
              <a:gd name="connsiteY134" fmla="*/ 3278 h 3899"/>
              <a:gd name="connsiteX135" fmla="*/ 12571 w 12653"/>
              <a:gd name="connsiteY135" fmla="*/ 3201 h 3899"/>
              <a:gd name="connsiteX136" fmla="*/ 12630 w 12653"/>
              <a:gd name="connsiteY136" fmla="*/ 3201 h 3899"/>
              <a:gd name="connsiteX137" fmla="*/ 12630 w 12653"/>
              <a:gd name="connsiteY137" fmla="*/ 3339 h 3899"/>
              <a:gd name="connsiteX138" fmla="*/ 12492 w 12653"/>
              <a:gd name="connsiteY138" fmla="*/ 3339 h 3899"/>
              <a:gd name="connsiteX139" fmla="*/ 12492 w 12653"/>
              <a:gd name="connsiteY139" fmla="*/ 3259 h 3899"/>
              <a:gd name="connsiteX140" fmla="*/ 12492 w 12653"/>
              <a:gd name="connsiteY140" fmla="*/ 3201 h 3899"/>
              <a:gd name="connsiteX141" fmla="*/ 12552 w 12653"/>
              <a:gd name="connsiteY141" fmla="*/ 3201 h 3899"/>
              <a:gd name="connsiteX142" fmla="*/ 12552 w 12653"/>
              <a:gd name="connsiteY142" fmla="*/ 3259 h 3899"/>
              <a:gd name="connsiteX143" fmla="*/ 12492 w 12653"/>
              <a:gd name="connsiteY143" fmla="*/ 3259 h 3899"/>
              <a:gd name="connsiteX144" fmla="*/ 12487 w 12653"/>
              <a:gd name="connsiteY144" fmla="*/ 3084 h 3899"/>
              <a:gd name="connsiteX145" fmla="*/ 12487 w 12653"/>
              <a:gd name="connsiteY145" fmla="*/ 3021 h 3899"/>
              <a:gd name="connsiteX146" fmla="*/ 12552 w 12653"/>
              <a:gd name="connsiteY146" fmla="*/ 3021 h 3899"/>
              <a:gd name="connsiteX147" fmla="*/ 12552 w 12653"/>
              <a:gd name="connsiteY147" fmla="*/ 3084 h 3899"/>
              <a:gd name="connsiteX148" fmla="*/ 12487 w 12653"/>
              <a:gd name="connsiteY148" fmla="*/ 3084 h 3899"/>
              <a:gd name="connsiteX149" fmla="*/ 12552 w 12653"/>
              <a:gd name="connsiteY149" fmla="*/ 3106 h 3899"/>
              <a:gd name="connsiteX150" fmla="*/ 12552 w 12653"/>
              <a:gd name="connsiteY150" fmla="*/ 3177 h 3899"/>
              <a:gd name="connsiteX151" fmla="*/ 12487 w 12653"/>
              <a:gd name="connsiteY151" fmla="*/ 3177 h 3899"/>
              <a:gd name="connsiteX152" fmla="*/ 12487 w 12653"/>
              <a:gd name="connsiteY152" fmla="*/ 3106 h 3899"/>
              <a:gd name="connsiteX153" fmla="*/ 12552 w 12653"/>
              <a:gd name="connsiteY153" fmla="*/ 3106 h 3899"/>
              <a:gd name="connsiteX154" fmla="*/ 12470 w 12653"/>
              <a:gd name="connsiteY154" fmla="*/ 3196 h 3899"/>
              <a:gd name="connsiteX155" fmla="*/ 12470 w 12653"/>
              <a:gd name="connsiteY155" fmla="*/ 3259 h 3899"/>
              <a:gd name="connsiteX156" fmla="*/ 12414 w 12653"/>
              <a:gd name="connsiteY156" fmla="*/ 3259 h 3899"/>
              <a:gd name="connsiteX157" fmla="*/ 12414 w 12653"/>
              <a:gd name="connsiteY157" fmla="*/ 3196 h 3899"/>
              <a:gd name="connsiteX158" fmla="*/ 12470 w 12653"/>
              <a:gd name="connsiteY158" fmla="*/ 3196 h 3899"/>
              <a:gd name="connsiteX159" fmla="*/ 12470 w 12653"/>
              <a:gd name="connsiteY159" fmla="*/ 3106 h 3899"/>
              <a:gd name="connsiteX160" fmla="*/ 12470 w 12653"/>
              <a:gd name="connsiteY160" fmla="*/ 3177 h 3899"/>
              <a:gd name="connsiteX161" fmla="*/ 12414 w 12653"/>
              <a:gd name="connsiteY161" fmla="*/ 3177 h 3899"/>
              <a:gd name="connsiteX162" fmla="*/ 12414 w 12653"/>
              <a:gd name="connsiteY162" fmla="*/ 3106 h 3899"/>
              <a:gd name="connsiteX163" fmla="*/ 12470 w 12653"/>
              <a:gd name="connsiteY163" fmla="*/ 3106 h 3899"/>
              <a:gd name="connsiteX164" fmla="*/ 12092 w 12653"/>
              <a:gd name="connsiteY164" fmla="*/ 3324 h 3899"/>
              <a:gd name="connsiteX165" fmla="*/ 12092 w 12653"/>
              <a:gd name="connsiteY165" fmla="*/ 3283 h 3899"/>
              <a:gd name="connsiteX166" fmla="*/ 12133 w 12653"/>
              <a:gd name="connsiteY166" fmla="*/ 3283 h 3899"/>
              <a:gd name="connsiteX167" fmla="*/ 12133 w 12653"/>
              <a:gd name="connsiteY167" fmla="*/ 3324 h 3899"/>
              <a:gd name="connsiteX168" fmla="*/ 12092 w 12653"/>
              <a:gd name="connsiteY168" fmla="*/ 3324 h 3899"/>
              <a:gd name="connsiteX169" fmla="*/ 240 w 12653"/>
              <a:gd name="connsiteY169" fmla="*/ 3196 h 3899"/>
              <a:gd name="connsiteX170" fmla="*/ 240 w 12653"/>
              <a:gd name="connsiteY170" fmla="*/ 3259 h 3899"/>
              <a:gd name="connsiteX171" fmla="*/ 184 w 12653"/>
              <a:gd name="connsiteY171" fmla="*/ 3259 h 3899"/>
              <a:gd name="connsiteX172" fmla="*/ 184 w 12653"/>
              <a:gd name="connsiteY172" fmla="*/ 3196 h 3899"/>
              <a:gd name="connsiteX173" fmla="*/ 240 w 12653"/>
              <a:gd name="connsiteY173" fmla="*/ 3196 h 3899"/>
              <a:gd name="connsiteX174" fmla="*/ 240 w 12653"/>
              <a:gd name="connsiteY174" fmla="*/ 3106 h 3899"/>
              <a:gd name="connsiteX175" fmla="*/ 240 w 12653"/>
              <a:gd name="connsiteY175" fmla="*/ 3177 h 3899"/>
              <a:gd name="connsiteX176" fmla="*/ 184 w 12653"/>
              <a:gd name="connsiteY176" fmla="*/ 3177 h 3899"/>
              <a:gd name="connsiteX177" fmla="*/ 184 w 12653"/>
              <a:gd name="connsiteY177" fmla="*/ 3106 h 3899"/>
              <a:gd name="connsiteX178" fmla="*/ 240 w 12653"/>
              <a:gd name="connsiteY178" fmla="*/ 3106 h 3899"/>
              <a:gd name="connsiteX179" fmla="*/ 102 w 12653"/>
              <a:gd name="connsiteY179" fmla="*/ 3084 h 3899"/>
              <a:gd name="connsiteX180" fmla="*/ 102 w 12653"/>
              <a:gd name="connsiteY180" fmla="*/ 3021 h 3899"/>
              <a:gd name="connsiteX181" fmla="*/ 166 w 12653"/>
              <a:gd name="connsiteY181" fmla="*/ 3021 h 3899"/>
              <a:gd name="connsiteX182" fmla="*/ 166 w 12653"/>
              <a:gd name="connsiteY182" fmla="*/ 3084 h 3899"/>
              <a:gd name="connsiteX183" fmla="*/ 102 w 12653"/>
              <a:gd name="connsiteY183" fmla="*/ 3084 h 3899"/>
              <a:gd name="connsiteX184" fmla="*/ 102 w 12653"/>
              <a:gd name="connsiteY184" fmla="*/ 3177 h 3899"/>
              <a:gd name="connsiteX185" fmla="*/ 102 w 12653"/>
              <a:gd name="connsiteY185" fmla="*/ 3106 h 3899"/>
              <a:gd name="connsiteX186" fmla="*/ 166 w 12653"/>
              <a:gd name="connsiteY186" fmla="*/ 3106 h 3899"/>
              <a:gd name="connsiteX187" fmla="*/ 166 w 12653"/>
              <a:gd name="connsiteY187" fmla="*/ 3177 h 3899"/>
              <a:gd name="connsiteX188" fmla="*/ 102 w 12653"/>
              <a:gd name="connsiteY188" fmla="*/ 3177 h 3899"/>
              <a:gd name="connsiteX189" fmla="*/ 102 w 12653"/>
              <a:gd name="connsiteY189" fmla="*/ 3259 h 3899"/>
              <a:gd name="connsiteX190" fmla="*/ 102 w 12653"/>
              <a:gd name="connsiteY190" fmla="*/ 3201 h 3899"/>
              <a:gd name="connsiteX191" fmla="*/ 162 w 12653"/>
              <a:gd name="connsiteY191" fmla="*/ 3201 h 3899"/>
              <a:gd name="connsiteX192" fmla="*/ 162 w 12653"/>
              <a:gd name="connsiteY192" fmla="*/ 3259 h 3899"/>
              <a:gd name="connsiteX193" fmla="*/ 102 w 12653"/>
              <a:gd name="connsiteY193" fmla="*/ 3259 h 3899"/>
              <a:gd name="connsiteX194" fmla="*/ 162 w 12653"/>
              <a:gd name="connsiteY194" fmla="*/ 3278 h 3899"/>
              <a:gd name="connsiteX195" fmla="*/ 162 w 12653"/>
              <a:gd name="connsiteY195" fmla="*/ 3339 h 3899"/>
              <a:gd name="connsiteX196" fmla="*/ 24 w 12653"/>
              <a:gd name="connsiteY196" fmla="*/ 3339 h 3899"/>
              <a:gd name="connsiteX197" fmla="*/ 24 w 12653"/>
              <a:gd name="connsiteY197" fmla="*/ 3201 h 3899"/>
              <a:gd name="connsiteX198" fmla="*/ 82 w 12653"/>
              <a:gd name="connsiteY198" fmla="*/ 3201 h 3899"/>
              <a:gd name="connsiteX199" fmla="*/ 82 w 12653"/>
              <a:gd name="connsiteY199" fmla="*/ 3278 h 3899"/>
              <a:gd name="connsiteX200" fmla="*/ 162 w 12653"/>
              <a:gd name="connsiteY200" fmla="*/ 3278 h 3899"/>
              <a:gd name="connsiteX201" fmla="*/ 80 w 12653"/>
              <a:gd name="connsiteY201" fmla="*/ 536 h 3899"/>
              <a:gd name="connsiteX202" fmla="*/ 80 w 12653"/>
              <a:gd name="connsiteY202" fmla="*/ 575 h 3899"/>
              <a:gd name="connsiteX203" fmla="*/ 39 w 12653"/>
              <a:gd name="connsiteY203" fmla="*/ 575 h 3899"/>
              <a:gd name="connsiteX204" fmla="*/ 39 w 12653"/>
              <a:gd name="connsiteY204" fmla="*/ 536 h 3899"/>
              <a:gd name="connsiteX205" fmla="*/ 80 w 12653"/>
              <a:gd name="connsiteY205" fmla="*/ 536 h 3899"/>
              <a:gd name="connsiteX206" fmla="*/ 162 w 12653"/>
              <a:gd name="connsiteY206" fmla="*/ 22 h 3899"/>
              <a:gd name="connsiteX207" fmla="*/ 162 w 12653"/>
              <a:gd name="connsiteY207" fmla="*/ 82 h 3899"/>
              <a:gd name="connsiteX208" fmla="*/ 82 w 12653"/>
              <a:gd name="connsiteY208" fmla="*/ 82 h 3899"/>
              <a:gd name="connsiteX209" fmla="*/ 82 w 12653"/>
              <a:gd name="connsiteY209" fmla="*/ 160 h 3899"/>
              <a:gd name="connsiteX210" fmla="*/ 24 w 12653"/>
              <a:gd name="connsiteY210" fmla="*/ 160 h 3899"/>
              <a:gd name="connsiteX211" fmla="*/ 24 w 12653"/>
              <a:gd name="connsiteY211" fmla="*/ 22 h 3899"/>
              <a:gd name="connsiteX212" fmla="*/ 162 w 12653"/>
              <a:gd name="connsiteY212" fmla="*/ 22 h 3899"/>
              <a:gd name="connsiteX213" fmla="*/ 162 w 12653"/>
              <a:gd name="connsiteY213" fmla="*/ 102 h 3899"/>
              <a:gd name="connsiteX214" fmla="*/ 162 w 12653"/>
              <a:gd name="connsiteY214" fmla="*/ 160 h 3899"/>
              <a:gd name="connsiteX215" fmla="*/ 102 w 12653"/>
              <a:gd name="connsiteY215" fmla="*/ 160 h 3899"/>
              <a:gd name="connsiteX216" fmla="*/ 102 w 12653"/>
              <a:gd name="connsiteY216" fmla="*/ 102 h 3899"/>
              <a:gd name="connsiteX217" fmla="*/ 162 w 12653"/>
              <a:gd name="connsiteY217" fmla="*/ 102 h 3899"/>
              <a:gd name="connsiteX218" fmla="*/ 166 w 12653"/>
              <a:gd name="connsiteY218" fmla="*/ 277 h 3899"/>
              <a:gd name="connsiteX219" fmla="*/ 166 w 12653"/>
              <a:gd name="connsiteY219" fmla="*/ 339 h 3899"/>
              <a:gd name="connsiteX220" fmla="*/ 102 w 12653"/>
              <a:gd name="connsiteY220" fmla="*/ 339 h 3899"/>
              <a:gd name="connsiteX221" fmla="*/ 102 w 12653"/>
              <a:gd name="connsiteY221" fmla="*/ 277 h 3899"/>
              <a:gd name="connsiteX222" fmla="*/ 166 w 12653"/>
              <a:gd name="connsiteY222" fmla="*/ 277 h 3899"/>
              <a:gd name="connsiteX223" fmla="*/ 102 w 12653"/>
              <a:gd name="connsiteY223" fmla="*/ 255 h 3899"/>
              <a:gd name="connsiteX224" fmla="*/ 102 w 12653"/>
              <a:gd name="connsiteY224" fmla="*/ 184 h 3899"/>
              <a:gd name="connsiteX225" fmla="*/ 166 w 12653"/>
              <a:gd name="connsiteY225" fmla="*/ 184 h 3899"/>
              <a:gd name="connsiteX226" fmla="*/ 166 w 12653"/>
              <a:gd name="connsiteY226" fmla="*/ 255 h 3899"/>
              <a:gd name="connsiteX227" fmla="*/ 102 w 12653"/>
              <a:gd name="connsiteY227" fmla="*/ 255 h 3899"/>
              <a:gd name="connsiteX228" fmla="*/ 184 w 12653"/>
              <a:gd name="connsiteY228" fmla="*/ 255 h 3899"/>
              <a:gd name="connsiteX229" fmla="*/ 184 w 12653"/>
              <a:gd name="connsiteY229" fmla="*/ 184 h 3899"/>
              <a:gd name="connsiteX230" fmla="*/ 240 w 12653"/>
              <a:gd name="connsiteY230" fmla="*/ 184 h 3899"/>
              <a:gd name="connsiteX231" fmla="*/ 240 w 12653"/>
              <a:gd name="connsiteY231" fmla="*/ 255 h 3899"/>
              <a:gd name="connsiteX232" fmla="*/ 184 w 12653"/>
              <a:gd name="connsiteY232" fmla="*/ 255 h 3899"/>
              <a:gd name="connsiteX233" fmla="*/ 184 w 12653"/>
              <a:gd name="connsiteY233" fmla="*/ 164 h 3899"/>
              <a:gd name="connsiteX234" fmla="*/ 184 w 12653"/>
              <a:gd name="connsiteY234" fmla="*/ 102 h 3899"/>
              <a:gd name="connsiteX235" fmla="*/ 240 w 12653"/>
              <a:gd name="connsiteY235" fmla="*/ 102 h 3899"/>
              <a:gd name="connsiteX236" fmla="*/ 240 w 12653"/>
              <a:gd name="connsiteY236" fmla="*/ 164 h 3899"/>
              <a:gd name="connsiteX237" fmla="*/ 184 w 12653"/>
              <a:gd name="connsiteY237" fmla="*/ 164 h 3899"/>
              <a:gd name="connsiteX238" fmla="*/ 561 w 12653"/>
              <a:gd name="connsiteY238" fmla="*/ 37 h 3899"/>
              <a:gd name="connsiteX239" fmla="*/ 561 w 12653"/>
              <a:gd name="connsiteY239" fmla="*/ 78 h 3899"/>
              <a:gd name="connsiteX240" fmla="*/ 520 w 12653"/>
              <a:gd name="connsiteY240" fmla="*/ 78 h 3899"/>
              <a:gd name="connsiteX241" fmla="*/ 520 w 12653"/>
              <a:gd name="connsiteY241" fmla="*/ 37 h 3899"/>
              <a:gd name="connsiteX242" fmla="*/ 561 w 12653"/>
              <a:gd name="connsiteY242" fmla="*/ 37 h 3899"/>
              <a:gd name="connsiteX243" fmla="*/ 12414 w 12653"/>
              <a:gd name="connsiteY243" fmla="*/ 164 h 3899"/>
              <a:gd name="connsiteX244" fmla="*/ 12414 w 12653"/>
              <a:gd name="connsiteY244" fmla="*/ 102 h 3899"/>
              <a:gd name="connsiteX245" fmla="*/ 12470 w 12653"/>
              <a:gd name="connsiteY245" fmla="*/ 102 h 3899"/>
              <a:gd name="connsiteX246" fmla="*/ 12470 w 12653"/>
              <a:gd name="connsiteY246" fmla="*/ 164 h 3899"/>
              <a:gd name="connsiteX247" fmla="*/ 12414 w 12653"/>
              <a:gd name="connsiteY247" fmla="*/ 164 h 3899"/>
              <a:gd name="connsiteX248" fmla="*/ 12414 w 12653"/>
              <a:gd name="connsiteY248" fmla="*/ 255 h 3899"/>
              <a:gd name="connsiteX249" fmla="*/ 12414 w 12653"/>
              <a:gd name="connsiteY249" fmla="*/ 184 h 3899"/>
              <a:gd name="connsiteX250" fmla="*/ 12470 w 12653"/>
              <a:gd name="connsiteY250" fmla="*/ 184 h 3899"/>
              <a:gd name="connsiteX251" fmla="*/ 12470 w 12653"/>
              <a:gd name="connsiteY251" fmla="*/ 255 h 3899"/>
              <a:gd name="connsiteX252" fmla="*/ 12414 w 12653"/>
              <a:gd name="connsiteY252" fmla="*/ 255 h 3899"/>
              <a:gd name="connsiteX253" fmla="*/ 12552 w 12653"/>
              <a:gd name="connsiteY253" fmla="*/ 596 h 3899"/>
              <a:gd name="connsiteX254" fmla="*/ 12552 w 12653"/>
              <a:gd name="connsiteY254" fmla="*/ 674 h 3899"/>
              <a:gd name="connsiteX255" fmla="*/ 12612 w 12653"/>
              <a:gd name="connsiteY255" fmla="*/ 674 h 3899"/>
              <a:gd name="connsiteX256" fmla="*/ 12612 w 12653"/>
              <a:gd name="connsiteY256" fmla="*/ 2687 h 3899"/>
              <a:gd name="connsiteX257" fmla="*/ 12552 w 12653"/>
              <a:gd name="connsiteY257" fmla="*/ 2687 h 3899"/>
              <a:gd name="connsiteX258" fmla="*/ 12552 w 12653"/>
              <a:gd name="connsiteY258" fmla="*/ 2765 h 3899"/>
              <a:gd name="connsiteX259" fmla="*/ 12500 w 12653"/>
              <a:gd name="connsiteY259" fmla="*/ 2765 h 3899"/>
              <a:gd name="connsiteX260" fmla="*/ 12500 w 12653"/>
              <a:gd name="connsiteY260" fmla="*/ 2916 h 3899"/>
              <a:gd name="connsiteX261" fmla="*/ 12628 w 12653"/>
              <a:gd name="connsiteY261" fmla="*/ 2916 h 3899"/>
              <a:gd name="connsiteX262" fmla="*/ 12628 w 12653"/>
              <a:gd name="connsiteY262" fmla="*/ 3084 h 3899"/>
              <a:gd name="connsiteX263" fmla="*/ 12571 w 12653"/>
              <a:gd name="connsiteY263" fmla="*/ 3084 h 3899"/>
              <a:gd name="connsiteX264" fmla="*/ 12571 w 12653"/>
              <a:gd name="connsiteY264" fmla="*/ 3002 h 3899"/>
              <a:gd name="connsiteX265" fmla="*/ 12470 w 12653"/>
              <a:gd name="connsiteY265" fmla="*/ 3002 h 3899"/>
              <a:gd name="connsiteX266" fmla="*/ 12470 w 12653"/>
              <a:gd name="connsiteY266" fmla="*/ 3084 h 3899"/>
              <a:gd name="connsiteX267" fmla="*/ 12392 w 12653"/>
              <a:gd name="connsiteY267" fmla="*/ 3084 h 3899"/>
              <a:gd name="connsiteX268" fmla="*/ 12392 w 12653"/>
              <a:gd name="connsiteY268" fmla="*/ 3177 h 3899"/>
              <a:gd name="connsiteX269" fmla="*/ 12300 w 12653"/>
              <a:gd name="connsiteY269" fmla="*/ 3177 h 3899"/>
              <a:gd name="connsiteX270" fmla="*/ 12300 w 12653"/>
              <a:gd name="connsiteY270" fmla="*/ 3278 h 3899"/>
              <a:gd name="connsiteX271" fmla="*/ 12392 w 12653"/>
              <a:gd name="connsiteY271" fmla="*/ 3278 h 3899"/>
              <a:gd name="connsiteX272" fmla="*/ 12392 w 12653"/>
              <a:gd name="connsiteY272" fmla="*/ 3337 h 3899"/>
              <a:gd name="connsiteX273" fmla="*/ 12224 w 12653"/>
              <a:gd name="connsiteY273" fmla="*/ 3337 h 3899"/>
              <a:gd name="connsiteX274" fmla="*/ 12224 w 12653"/>
              <a:gd name="connsiteY274" fmla="*/ 3209 h 3899"/>
              <a:gd name="connsiteX275" fmla="*/ 12071 w 12653"/>
              <a:gd name="connsiteY275" fmla="*/ 3209 h 3899"/>
              <a:gd name="connsiteX276" fmla="*/ 12071 w 12653"/>
              <a:gd name="connsiteY276" fmla="*/ 3261 h 3899"/>
              <a:gd name="connsiteX277" fmla="*/ 11995 w 12653"/>
              <a:gd name="connsiteY277" fmla="*/ 3261 h 3899"/>
              <a:gd name="connsiteX278" fmla="*/ 11995 w 12653"/>
              <a:gd name="connsiteY278" fmla="*/ 3322 h 3899"/>
              <a:gd name="connsiteX279" fmla="*/ 658 w 12653"/>
              <a:gd name="connsiteY279" fmla="*/ 3322 h 3899"/>
              <a:gd name="connsiteX280" fmla="*/ 658 w 12653"/>
              <a:gd name="connsiteY280" fmla="*/ 3261 h 3899"/>
              <a:gd name="connsiteX281" fmla="*/ 583 w 12653"/>
              <a:gd name="connsiteY281" fmla="*/ 3261 h 3899"/>
              <a:gd name="connsiteX282" fmla="*/ 583 w 12653"/>
              <a:gd name="connsiteY282" fmla="*/ 3209 h 3899"/>
              <a:gd name="connsiteX283" fmla="*/ 430 w 12653"/>
              <a:gd name="connsiteY283" fmla="*/ 3209 h 3899"/>
              <a:gd name="connsiteX284" fmla="*/ 430 w 12653"/>
              <a:gd name="connsiteY284" fmla="*/ 3337 h 3899"/>
              <a:gd name="connsiteX285" fmla="*/ 261 w 12653"/>
              <a:gd name="connsiteY285" fmla="*/ 3337 h 3899"/>
              <a:gd name="connsiteX286" fmla="*/ 261 w 12653"/>
              <a:gd name="connsiteY286" fmla="*/ 3278 h 3899"/>
              <a:gd name="connsiteX287" fmla="*/ 354 w 12653"/>
              <a:gd name="connsiteY287" fmla="*/ 3278 h 3899"/>
              <a:gd name="connsiteX288" fmla="*/ 354 w 12653"/>
              <a:gd name="connsiteY288" fmla="*/ 3177 h 3899"/>
              <a:gd name="connsiteX289" fmla="*/ 261 w 12653"/>
              <a:gd name="connsiteY289" fmla="*/ 3177 h 3899"/>
              <a:gd name="connsiteX290" fmla="*/ 261 w 12653"/>
              <a:gd name="connsiteY290" fmla="*/ 3084 h 3899"/>
              <a:gd name="connsiteX291" fmla="*/ 184 w 12653"/>
              <a:gd name="connsiteY291" fmla="*/ 3084 h 3899"/>
              <a:gd name="connsiteX292" fmla="*/ 184 w 12653"/>
              <a:gd name="connsiteY292" fmla="*/ 3002 h 3899"/>
              <a:gd name="connsiteX293" fmla="*/ 82 w 12653"/>
              <a:gd name="connsiteY293" fmla="*/ 3002 h 3899"/>
              <a:gd name="connsiteX294" fmla="*/ 82 w 12653"/>
              <a:gd name="connsiteY294" fmla="*/ 3084 h 3899"/>
              <a:gd name="connsiteX295" fmla="*/ 26 w 12653"/>
              <a:gd name="connsiteY295" fmla="*/ 3084 h 3899"/>
              <a:gd name="connsiteX296" fmla="*/ 26 w 12653"/>
              <a:gd name="connsiteY296" fmla="*/ 2916 h 3899"/>
              <a:gd name="connsiteX297" fmla="*/ 153 w 12653"/>
              <a:gd name="connsiteY297" fmla="*/ 2916 h 3899"/>
              <a:gd name="connsiteX298" fmla="*/ 153 w 12653"/>
              <a:gd name="connsiteY298" fmla="*/ 2765 h 3899"/>
              <a:gd name="connsiteX299" fmla="*/ 102 w 12653"/>
              <a:gd name="connsiteY299" fmla="*/ 2765 h 3899"/>
              <a:gd name="connsiteX300" fmla="*/ 102 w 12653"/>
              <a:gd name="connsiteY300" fmla="*/ 2687 h 3899"/>
              <a:gd name="connsiteX301" fmla="*/ 41 w 12653"/>
              <a:gd name="connsiteY301" fmla="*/ 2687 h 3899"/>
              <a:gd name="connsiteX302" fmla="*/ 41 w 12653"/>
              <a:gd name="connsiteY302" fmla="*/ 674 h 3899"/>
              <a:gd name="connsiteX303" fmla="*/ 102 w 12653"/>
              <a:gd name="connsiteY303" fmla="*/ 674 h 3899"/>
              <a:gd name="connsiteX304" fmla="*/ 102 w 12653"/>
              <a:gd name="connsiteY304" fmla="*/ 596 h 3899"/>
              <a:gd name="connsiteX305" fmla="*/ 153 w 12653"/>
              <a:gd name="connsiteY305" fmla="*/ 596 h 3899"/>
              <a:gd name="connsiteX306" fmla="*/ 153 w 12653"/>
              <a:gd name="connsiteY306" fmla="*/ 445 h 3899"/>
              <a:gd name="connsiteX307" fmla="*/ 26 w 12653"/>
              <a:gd name="connsiteY307" fmla="*/ 445 h 3899"/>
              <a:gd name="connsiteX308" fmla="*/ 26 w 12653"/>
              <a:gd name="connsiteY308" fmla="*/ 277 h 3899"/>
              <a:gd name="connsiteX309" fmla="*/ 82 w 12653"/>
              <a:gd name="connsiteY309" fmla="*/ 277 h 3899"/>
              <a:gd name="connsiteX310" fmla="*/ 82 w 12653"/>
              <a:gd name="connsiteY310" fmla="*/ 359 h 3899"/>
              <a:gd name="connsiteX311" fmla="*/ 184 w 12653"/>
              <a:gd name="connsiteY311" fmla="*/ 359 h 3899"/>
              <a:gd name="connsiteX312" fmla="*/ 184 w 12653"/>
              <a:gd name="connsiteY312" fmla="*/ 277 h 3899"/>
              <a:gd name="connsiteX313" fmla="*/ 261 w 12653"/>
              <a:gd name="connsiteY313" fmla="*/ 277 h 3899"/>
              <a:gd name="connsiteX314" fmla="*/ 261 w 12653"/>
              <a:gd name="connsiteY314" fmla="*/ 184 h 3899"/>
              <a:gd name="connsiteX315" fmla="*/ 354 w 12653"/>
              <a:gd name="connsiteY315" fmla="*/ 184 h 3899"/>
              <a:gd name="connsiteX316" fmla="*/ 354 w 12653"/>
              <a:gd name="connsiteY316" fmla="*/ 82 h 3899"/>
              <a:gd name="connsiteX317" fmla="*/ 261 w 12653"/>
              <a:gd name="connsiteY317" fmla="*/ 82 h 3899"/>
              <a:gd name="connsiteX318" fmla="*/ 261 w 12653"/>
              <a:gd name="connsiteY318" fmla="*/ 24 h 3899"/>
              <a:gd name="connsiteX319" fmla="*/ 430 w 12653"/>
              <a:gd name="connsiteY319" fmla="*/ 24 h 3899"/>
              <a:gd name="connsiteX320" fmla="*/ 430 w 12653"/>
              <a:gd name="connsiteY320" fmla="*/ 151 h 3899"/>
              <a:gd name="connsiteX321" fmla="*/ 583 w 12653"/>
              <a:gd name="connsiteY321" fmla="*/ 151 h 3899"/>
              <a:gd name="connsiteX322" fmla="*/ 583 w 12653"/>
              <a:gd name="connsiteY322" fmla="*/ 100 h 3899"/>
              <a:gd name="connsiteX323" fmla="*/ 658 w 12653"/>
              <a:gd name="connsiteY323" fmla="*/ 100 h 3899"/>
              <a:gd name="connsiteX324" fmla="*/ 658 w 12653"/>
              <a:gd name="connsiteY324" fmla="*/ 39 h 3899"/>
              <a:gd name="connsiteX325" fmla="*/ 11995 w 12653"/>
              <a:gd name="connsiteY325" fmla="*/ 39 h 3899"/>
              <a:gd name="connsiteX326" fmla="*/ 11995 w 12653"/>
              <a:gd name="connsiteY326" fmla="*/ 100 h 3899"/>
              <a:gd name="connsiteX327" fmla="*/ 12071 w 12653"/>
              <a:gd name="connsiteY327" fmla="*/ 100 h 3899"/>
              <a:gd name="connsiteX328" fmla="*/ 12071 w 12653"/>
              <a:gd name="connsiteY328" fmla="*/ 151 h 3899"/>
              <a:gd name="connsiteX329" fmla="*/ 12224 w 12653"/>
              <a:gd name="connsiteY329" fmla="*/ 151 h 3899"/>
              <a:gd name="connsiteX330" fmla="*/ 12224 w 12653"/>
              <a:gd name="connsiteY330" fmla="*/ 24 h 3899"/>
              <a:gd name="connsiteX331" fmla="*/ 12392 w 12653"/>
              <a:gd name="connsiteY331" fmla="*/ 24 h 3899"/>
              <a:gd name="connsiteX332" fmla="*/ 12392 w 12653"/>
              <a:gd name="connsiteY332" fmla="*/ 82 h 3899"/>
              <a:gd name="connsiteX333" fmla="*/ 12300 w 12653"/>
              <a:gd name="connsiteY333" fmla="*/ 82 h 3899"/>
              <a:gd name="connsiteX334" fmla="*/ 12300 w 12653"/>
              <a:gd name="connsiteY334" fmla="*/ 184 h 3899"/>
              <a:gd name="connsiteX335" fmla="*/ 12392 w 12653"/>
              <a:gd name="connsiteY335" fmla="*/ 184 h 3899"/>
              <a:gd name="connsiteX336" fmla="*/ 12392 w 12653"/>
              <a:gd name="connsiteY336" fmla="*/ 277 h 3899"/>
              <a:gd name="connsiteX337" fmla="*/ 12470 w 12653"/>
              <a:gd name="connsiteY337" fmla="*/ 277 h 3899"/>
              <a:gd name="connsiteX338" fmla="*/ 12470 w 12653"/>
              <a:gd name="connsiteY338" fmla="*/ 359 h 3899"/>
              <a:gd name="connsiteX339" fmla="*/ 12571 w 12653"/>
              <a:gd name="connsiteY339" fmla="*/ 359 h 3899"/>
              <a:gd name="connsiteX340" fmla="*/ 12571 w 12653"/>
              <a:gd name="connsiteY340" fmla="*/ 277 h 3899"/>
              <a:gd name="connsiteX341" fmla="*/ 12628 w 12653"/>
              <a:gd name="connsiteY341" fmla="*/ 277 h 3899"/>
              <a:gd name="connsiteX342" fmla="*/ 12628 w 12653"/>
              <a:gd name="connsiteY342" fmla="*/ 445 h 3899"/>
              <a:gd name="connsiteX343" fmla="*/ 12500 w 12653"/>
              <a:gd name="connsiteY343" fmla="*/ 445 h 3899"/>
              <a:gd name="connsiteX344" fmla="*/ 12500 w 12653"/>
              <a:gd name="connsiteY344" fmla="*/ 596 h 3899"/>
              <a:gd name="connsiteX345" fmla="*/ 12552 w 12653"/>
              <a:gd name="connsiteY345" fmla="*/ 596 h 3899"/>
              <a:gd name="connsiteX346" fmla="*/ 261 w 12653"/>
              <a:gd name="connsiteY346" fmla="*/ 3259 h 3899"/>
              <a:gd name="connsiteX347" fmla="*/ 261 w 12653"/>
              <a:gd name="connsiteY347" fmla="*/ 3196 h 3899"/>
              <a:gd name="connsiteX348" fmla="*/ 335 w 12653"/>
              <a:gd name="connsiteY348" fmla="*/ 3196 h 3899"/>
              <a:gd name="connsiteX349" fmla="*/ 335 w 12653"/>
              <a:gd name="connsiteY349" fmla="*/ 3259 h 3899"/>
              <a:gd name="connsiteX350" fmla="*/ 261 w 12653"/>
              <a:gd name="connsiteY350" fmla="*/ 3259 h 3899"/>
              <a:gd name="connsiteX351" fmla="*/ 261 w 12653"/>
              <a:gd name="connsiteY351" fmla="*/ 102 h 3899"/>
              <a:gd name="connsiteX352" fmla="*/ 335 w 12653"/>
              <a:gd name="connsiteY352" fmla="*/ 102 h 3899"/>
              <a:gd name="connsiteX353" fmla="*/ 335 w 12653"/>
              <a:gd name="connsiteY353" fmla="*/ 164 h 3899"/>
              <a:gd name="connsiteX354" fmla="*/ 261 w 12653"/>
              <a:gd name="connsiteY354" fmla="*/ 164 h 3899"/>
              <a:gd name="connsiteX355" fmla="*/ 261 w 12653"/>
              <a:gd name="connsiteY355" fmla="*/ 102 h 3899"/>
              <a:gd name="connsiteX356" fmla="*/ 12392 w 12653"/>
              <a:gd name="connsiteY356" fmla="*/ 102 h 3899"/>
              <a:gd name="connsiteX357" fmla="*/ 12392 w 12653"/>
              <a:gd name="connsiteY357" fmla="*/ 164 h 3899"/>
              <a:gd name="connsiteX358" fmla="*/ 12319 w 12653"/>
              <a:gd name="connsiteY358" fmla="*/ 164 h 3899"/>
              <a:gd name="connsiteX359" fmla="*/ 12319 w 12653"/>
              <a:gd name="connsiteY359" fmla="*/ 102 h 3899"/>
              <a:gd name="connsiteX360" fmla="*/ 12392 w 12653"/>
              <a:gd name="connsiteY360" fmla="*/ 102 h 3899"/>
              <a:gd name="connsiteX361" fmla="*/ 12392 w 12653"/>
              <a:gd name="connsiteY361" fmla="*/ 3196 h 3899"/>
              <a:gd name="connsiteX362" fmla="*/ 12392 w 12653"/>
              <a:gd name="connsiteY362" fmla="*/ 3259 h 3899"/>
              <a:gd name="connsiteX363" fmla="*/ 12319 w 12653"/>
              <a:gd name="connsiteY363" fmla="*/ 3259 h 3899"/>
              <a:gd name="connsiteX364" fmla="*/ 12319 w 12653"/>
              <a:gd name="connsiteY364" fmla="*/ 3899 h 3899"/>
              <a:gd name="connsiteX365" fmla="*/ 12392 w 12653"/>
              <a:gd name="connsiteY365" fmla="*/ 3899 h 3899"/>
              <a:gd name="connsiteX366" fmla="*/ 12552 w 12653"/>
              <a:gd name="connsiteY366" fmla="*/ 277 h 3899"/>
              <a:gd name="connsiteX367" fmla="*/ 12552 w 12653"/>
              <a:gd name="connsiteY367" fmla="*/ 339 h 3899"/>
              <a:gd name="connsiteX368" fmla="*/ 12487 w 12653"/>
              <a:gd name="connsiteY368" fmla="*/ 339 h 3899"/>
              <a:gd name="connsiteX369" fmla="*/ 12487 w 12653"/>
              <a:gd name="connsiteY369" fmla="*/ 277 h 3899"/>
              <a:gd name="connsiteX370" fmla="*/ 12552 w 12653"/>
              <a:gd name="connsiteY370" fmla="*/ 277 h 3899"/>
              <a:gd name="connsiteX371" fmla="*/ 12552 w 12653"/>
              <a:gd name="connsiteY371" fmla="*/ 184 h 3899"/>
              <a:gd name="connsiteX372" fmla="*/ 12552 w 12653"/>
              <a:gd name="connsiteY372" fmla="*/ 255 h 3899"/>
              <a:gd name="connsiteX373" fmla="*/ 12487 w 12653"/>
              <a:gd name="connsiteY373" fmla="*/ 255 h 3899"/>
              <a:gd name="connsiteX374" fmla="*/ 12487 w 12653"/>
              <a:gd name="connsiteY374" fmla="*/ 184 h 3899"/>
              <a:gd name="connsiteX375" fmla="*/ 12552 w 12653"/>
              <a:gd name="connsiteY375" fmla="*/ 184 h 3899"/>
              <a:gd name="connsiteX376" fmla="*/ 12552 w 12653"/>
              <a:gd name="connsiteY376" fmla="*/ 102 h 3899"/>
              <a:gd name="connsiteX377" fmla="*/ 12552 w 12653"/>
              <a:gd name="connsiteY377" fmla="*/ 160 h 3899"/>
              <a:gd name="connsiteX378" fmla="*/ 12492 w 12653"/>
              <a:gd name="connsiteY378" fmla="*/ 160 h 3899"/>
              <a:gd name="connsiteX379" fmla="*/ 12492 w 12653"/>
              <a:gd name="connsiteY379" fmla="*/ 102 h 3899"/>
              <a:gd name="connsiteX380" fmla="*/ 12552 w 12653"/>
              <a:gd name="connsiteY380" fmla="*/ 102 h 3899"/>
              <a:gd name="connsiteX381" fmla="*/ 12492 w 12653"/>
              <a:gd name="connsiteY381" fmla="*/ 82 h 3899"/>
              <a:gd name="connsiteX382" fmla="*/ 12492 w 12653"/>
              <a:gd name="connsiteY382" fmla="*/ 22 h 3899"/>
              <a:gd name="connsiteX383" fmla="*/ 12630 w 12653"/>
              <a:gd name="connsiteY383" fmla="*/ 22 h 3899"/>
              <a:gd name="connsiteX384" fmla="*/ 12630 w 12653"/>
              <a:gd name="connsiteY384" fmla="*/ 160 h 3899"/>
              <a:gd name="connsiteX385" fmla="*/ 12571 w 12653"/>
              <a:gd name="connsiteY385" fmla="*/ 160 h 3899"/>
              <a:gd name="connsiteX386" fmla="*/ 12571 w 12653"/>
              <a:gd name="connsiteY386" fmla="*/ 82 h 3899"/>
              <a:gd name="connsiteX387" fmla="*/ 12492 w 12653"/>
              <a:gd name="connsiteY387" fmla="*/ 82 h 3899"/>
              <a:gd name="connsiteX388" fmla="*/ 80 w 12653"/>
              <a:gd name="connsiteY388" fmla="*/ 3489 h 3899"/>
              <a:gd name="connsiteX389" fmla="*/ 80 w 12653"/>
              <a:gd name="connsiteY389" fmla="*/ 3528 h 3899"/>
              <a:gd name="connsiteX390" fmla="*/ 39 w 12653"/>
              <a:gd name="connsiteY390" fmla="*/ 3528 h 3899"/>
              <a:gd name="connsiteX391" fmla="*/ 39 w 12653"/>
              <a:gd name="connsiteY391" fmla="*/ 3489 h 3899"/>
              <a:gd name="connsiteX392" fmla="*/ 80 w 12653"/>
              <a:gd name="connsiteY392" fmla="*/ 3489 h 3899"/>
              <a:gd name="connsiteX393" fmla="*/ 12574 w 12653"/>
              <a:gd name="connsiteY393" fmla="*/ 575 h 3899"/>
              <a:gd name="connsiteX394" fmla="*/ 12574 w 12653"/>
              <a:gd name="connsiteY394" fmla="*/ 536 h 3899"/>
              <a:gd name="connsiteX395" fmla="*/ 12615 w 12653"/>
              <a:gd name="connsiteY395" fmla="*/ 536 h 3899"/>
              <a:gd name="connsiteX396" fmla="*/ 12615 w 12653"/>
              <a:gd name="connsiteY396" fmla="*/ 575 h 3899"/>
              <a:gd name="connsiteX397" fmla="*/ 12574 w 12653"/>
              <a:gd name="connsiteY397" fmla="*/ 575 h 3899"/>
              <a:gd name="connsiteX0" fmla="*/ 12653 w 12653"/>
              <a:gd name="connsiteY0" fmla="*/ 182 h 3899"/>
              <a:gd name="connsiteX1" fmla="*/ 12653 w 12653"/>
              <a:gd name="connsiteY1" fmla="*/ 0 h 3899"/>
              <a:gd name="connsiteX2" fmla="*/ 12470 w 12653"/>
              <a:gd name="connsiteY2" fmla="*/ 0 h 3899"/>
              <a:gd name="connsiteX3" fmla="*/ 12470 w 12653"/>
              <a:gd name="connsiteY3" fmla="*/ 82 h 3899"/>
              <a:gd name="connsiteX4" fmla="*/ 12414 w 12653"/>
              <a:gd name="connsiteY4" fmla="*/ 82 h 3899"/>
              <a:gd name="connsiteX5" fmla="*/ 12414 w 12653"/>
              <a:gd name="connsiteY5" fmla="*/ 0 h 3899"/>
              <a:gd name="connsiteX6" fmla="*/ 12202 w 12653"/>
              <a:gd name="connsiteY6" fmla="*/ 0 h 3899"/>
              <a:gd name="connsiteX7" fmla="*/ 12202 w 12653"/>
              <a:gd name="connsiteY7" fmla="*/ 130 h 3899"/>
              <a:gd name="connsiteX8" fmla="*/ 12092 w 12653"/>
              <a:gd name="connsiteY8" fmla="*/ 130 h 3899"/>
              <a:gd name="connsiteX9" fmla="*/ 12092 w 12653"/>
              <a:gd name="connsiteY9" fmla="*/ 100 h 3899"/>
              <a:gd name="connsiteX10" fmla="*/ 12155 w 12653"/>
              <a:gd name="connsiteY10" fmla="*/ 100 h 3899"/>
              <a:gd name="connsiteX11" fmla="*/ 12155 w 12653"/>
              <a:gd name="connsiteY11" fmla="*/ 15 h 3899"/>
              <a:gd name="connsiteX12" fmla="*/ 12071 w 12653"/>
              <a:gd name="connsiteY12" fmla="*/ 15 h 3899"/>
              <a:gd name="connsiteX13" fmla="*/ 12071 w 12653"/>
              <a:gd name="connsiteY13" fmla="*/ 78 h 3899"/>
              <a:gd name="connsiteX14" fmla="*/ 12017 w 12653"/>
              <a:gd name="connsiteY14" fmla="*/ 78 h 3899"/>
              <a:gd name="connsiteX15" fmla="*/ 12017 w 12653"/>
              <a:gd name="connsiteY15" fmla="*/ 18 h 3899"/>
              <a:gd name="connsiteX16" fmla="*/ 637 w 12653"/>
              <a:gd name="connsiteY16" fmla="*/ 18 h 3899"/>
              <a:gd name="connsiteX17" fmla="*/ 637 w 12653"/>
              <a:gd name="connsiteY17" fmla="*/ 78 h 3899"/>
              <a:gd name="connsiteX18" fmla="*/ 583 w 12653"/>
              <a:gd name="connsiteY18" fmla="*/ 78 h 3899"/>
              <a:gd name="connsiteX19" fmla="*/ 583 w 12653"/>
              <a:gd name="connsiteY19" fmla="*/ 15 h 3899"/>
              <a:gd name="connsiteX20" fmla="*/ 499 w 12653"/>
              <a:gd name="connsiteY20" fmla="*/ 15 h 3899"/>
              <a:gd name="connsiteX21" fmla="*/ 499 w 12653"/>
              <a:gd name="connsiteY21" fmla="*/ 100 h 3899"/>
              <a:gd name="connsiteX22" fmla="*/ 561 w 12653"/>
              <a:gd name="connsiteY22" fmla="*/ 100 h 3899"/>
              <a:gd name="connsiteX23" fmla="*/ 561 w 12653"/>
              <a:gd name="connsiteY23" fmla="*/ 130 h 3899"/>
              <a:gd name="connsiteX24" fmla="*/ 451 w 12653"/>
              <a:gd name="connsiteY24" fmla="*/ 130 h 3899"/>
              <a:gd name="connsiteX25" fmla="*/ 451 w 12653"/>
              <a:gd name="connsiteY25" fmla="*/ 0 h 3899"/>
              <a:gd name="connsiteX26" fmla="*/ 240 w 12653"/>
              <a:gd name="connsiteY26" fmla="*/ 0 h 3899"/>
              <a:gd name="connsiteX27" fmla="*/ 240 w 12653"/>
              <a:gd name="connsiteY27" fmla="*/ 82 h 3899"/>
              <a:gd name="connsiteX28" fmla="*/ 184 w 12653"/>
              <a:gd name="connsiteY28" fmla="*/ 82 h 3899"/>
              <a:gd name="connsiteX29" fmla="*/ 184 w 12653"/>
              <a:gd name="connsiteY29" fmla="*/ 0 h 3899"/>
              <a:gd name="connsiteX30" fmla="*/ 0 w 12653"/>
              <a:gd name="connsiteY30" fmla="*/ 0 h 3899"/>
              <a:gd name="connsiteX31" fmla="*/ 0 w 12653"/>
              <a:gd name="connsiteY31" fmla="*/ 182 h 3899"/>
              <a:gd name="connsiteX32" fmla="*/ 82 w 12653"/>
              <a:gd name="connsiteY32" fmla="*/ 182 h 3899"/>
              <a:gd name="connsiteX33" fmla="*/ 82 w 12653"/>
              <a:gd name="connsiteY33" fmla="*/ 255 h 3899"/>
              <a:gd name="connsiteX34" fmla="*/ 2 w 12653"/>
              <a:gd name="connsiteY34" fmla="*/ 255 h 3899"/>
              <a:gd name="connsiteX35" fmla="*/ 2 w 12653"/>
              <a:gd name="connsiteY35" fmla="*/ 467 h 3899"/>
              <a:gd name="connsiteX36" fmla="*/ 132 w 12653"/>
              <a:gd name="connsiteY36" fmla="*/ 467 h 3899"/>
              <a:gd name="connsiteX37" fmla="*/ 132 w 12653"/>
              <a:gd name="connsiteY37" fmla="*/ 575 h 3899"/>
              <a:gd name="connsiteX38" fmla="*/ 102 w 12653"/>
              <a:gd name="connsiteY38" fmla="*/ 575 h 3899"/>
              <a:gd name="connsiteX39" fmla="*/ 102 w 12653"/>
              <a:gd name="connsiteY39" fmla="*/ 514 h 3899"/>
              <a:gd name="connsiteX40" fmla="*/ 17 w 12653"/>
              <a:gd name="connsiteY40" fmla="*/ 514 h 3899"/>
              <a:gd name="connsiteX41" fmla="*/ 17 w 12653"/>
              <a:gd name="connsiteY41" fmla="*/ 596 h 3899"/>
              <a:gd name="connsiteX42" fmla="*/ 80 w 12653"/>
              <a:gd name="connsiteY42" fmla="*/ 596 h 3899"/>
              <a:gd name="connsiteX43" fmla="*/ 80 w 12653"/>
              <a:gd name="connsiteY43" fmla="*/ 652 h 3899"/>
              <a:gd name="connsiteX44" fmla="*/ 20 w 12653"/>
              <a:gd name="connsiteY44" fmla="*/ 652 h 3899"/>
              <a:gd name="connsiteX45" fmla="*/ 20 w 12653"/>
              <a:gd name="connsiteY45" fmla="*/ 2708 h 3899"/>
              <a:gd name="connsiteX46" fmla="*/ 80 w 12653"/>
              <a:gd name="connsiteY46" fmla="*/ 2708 h 3899"/>
              <a:gd name="connsiteX47" fmla="*/ 80 w 12653"/>
              <a:gd name="connsiteY47" fmla="*/ 2765 h 3899"/>
              <a:gd name="connsiteX48" fmla="*/ 17 w 12653"/>
              <a:gd name="connsiteY48" fmla="*/ 2765 h 3899"/>
              <a:gd name="connsiteX49" fmla="*/ 17 w 12653"/>
              <a:gd name="connsiteY49" fmla="*/ 2847 h 3899"/>
              <a:gd name="connsiteX50" fmla="*/ 102 w 12653"/>
              <a:gd name="connsiteY50" fmla="*/ 2847 h 3899"/>
              <a:gd name="connsiteX51" fmla="*/ 102 w 12653"/>
              <a:gd name="connsiteY51" fmla="*/ 2786 h 3899"/>
              <a:gd name="connsiteX52" fmla="*/ 132 w 12653"/>
              <a:gd name="connsiteY52" fmla="*/ 2786 h 3899"/>
              <a:gd name="connsiteX53" fmla="*/ 132 w 12653"/>
              <a:gd name="connsiteY53" fmla="*/ 2894 h 3899"/>
              <a:gd name="connsiteX54" fmla="*/ 2 w 12653"/>
              <a:gd name="connsiteY54" fmla="*/ 2894 h 3899"/>
              <a:gd name="connsiteX55" fmla="*/ 2 w 12653"/>
              <a:gd name="connsiteY55" fmla="*/ 3106 h 3899"/>
              <a:gd name="connsiteX56" fmla="*/ 82 w 12653"/>
              <a:gd name="connsiteY56" fmla="*/ 3106 h 3899"/>
              <a:gd name="connsiteX57" fmla="*/ 82 w 12653"/>
              <a:gd name="connsiteY57" fmla="*/ 3179 h 3899"/>
              <a:gd name="connsiteX58" fmla="*/ 0 w 12653"/>
              <a:gd name="connsiteY58" fmla="*/ 3179 h 3899"/>
              <a:gd name="connsiteX59" fmla="*/ 0 w 12653"/>
              <a:gd name="connsiteY59" fmla="*/ 3360 h 3899"/>
              <a:gd name="connsiteX60" fmla="*/ 184 w 12653"/>
              <a:gd name="connsiteY60" fmla="*/ 3360 h 3899"/>
              <a:gd name="connsiteX61" fmla="*/ 184 w 12653"/>
              <a:gd name="connsiteY61" fmla="*/ 3278 h 3899"/>
              <a:gd name="connsiteX62" fmla="*/ 240 w 12653"/>
              <a:gd name="connsiteY62" fmla="*/ 3278 h 3899"/>
              <a:gd name="connsiteX63" fmla="*/ 240 w 12653"/>
              <a:gd name="connsiteY63" fmla="*/ 3360 h 3899"/>
              <a:gd name="connsiteX64" fmla="*/ 451 w 12653"/>
              <a:gd name="connsiteY64" fmla="*/ 3360 h 3899"/>
              <a:gd name="connsiteX65" fmla="*/ 451 w 12653"/>
              <a:gd name="connsiteY65" fmla="*/ 3231 h 3899"/>
              <a:gd name="connsiteX66" fmla="*/ 561 w 12653"/>
              <a:gd name="connsiteY66" fmla="*/ 3231 h 3899"/>
              <a:gd name="connsiteX67" fmla="*/ 561 w 12653"/>
              <a:gd name="connsiteY67" fmla="*/ 3261 h 3899"/>
              <a:gd name="connsiteX68" fmla="*/ 499 w 12653"/>
              <a:gd name="connsiteY68" fmla="*/ 3261 h 3899"/>
              <a:gd name="connsiteX69" fmla="*/ 499 w 12653"/>
              <a:gd name="connsiteY69" fmla="*/ 3345 h 3899"/>
              <a:gd name="connsiteX70" fmla="*/ 583 w 12653"/>
              <a:gd name="connsiteY70" fmla="*/ 3345 h 3899"/>
              <a:gd name="connsiteX71" fmla="*/ 583 w 12653"/>
              <a:gd name="connsiteY71" fmla="*/ 3283 h 3899"/>
              <a:gd name="connsiteX72" fmla="*/ 637 w 12653"/>
              <a:gd name="connsiteY72" fmla="*/ 3283 h 3899"/>
              <a:gd name="connsiteX73" fmla="*/ 637 w 12653"/>
              <a:gd name="connsiteY73" fmla="*/ 3343 h 3899"/>
              <a:gd name="connsiteX74" fmla="*/ 12017 w 12653"/>
              <a:gd name="connsiteY74" fmla="*/ 3343 h 3899"/>
              <a:gd name="connsiteX75" fmla="*/ 12017 w 12653"/>
              <a:gd name="connsiteY75" fmla="*/ 3283 h 3899"/>
              <a:gd name="connsiteX76" fmla="*/ 12071 w 12653"/>
              <a:gd name="connsiteY76" fmla="*/ 3283 h 3899"/>
              <a:gd name="connsiteX77" fmla="*/ 12071 w 12653"/>
              <a:gd name="connsiteY77" fmla="*/ 3345 h 3899"/>
              <a:gd name="connsiteX78" fmla="*/ 12155 w 12653"/>
              <a:gd name="connsiteY78" fmla="*/ 3345 h 3899"/>
              <a:gd name="connsiteX79" fmla="*/ 12155 w 12653"/>
              <a:gd name="connsiteY79" fmla="*/ 3261 h 3899"/>
              <a:gd name="connsiteX80" fmla="*/ 12092 w 12653"/>
              <a:gd name="connsiteY80" fmla="*/ 3261 h 3899"/>
              <a:gd name="connsiteX81" fmla="*/ 12092 w 12653"/>
              <a:gd name="connsiteY81" fmla="*/ 3231 h 3899"/>
              <a:gd name="connsiteX82" fmla="*/ 12202 w 12653"/>
              <a:gd name="connsiteY82" fmla="*/ 3231 h 3899"/>
              <a:gd name="connsiteX83" fmla="*/ 12202 w 12653"/>
              <a:gd name="connsiteY83" fmla="*/ 3360 h 3899"/>
              <a:gd name="connsiteX84" fmla="*/ 12414 w 12653"/>
              <a:gd name="connsiteY84" fmla="*/ 3360 h 3899"/>
              <a:gd name="connsiteX85" fmla="*/ 12414 w 12653"/>
              <a:gd name="connsiteY85" fmla="*/ 3278 h 3899"/>
              <a:gd name="connsiteX86" fmla="*/ 12470 w 12653"/>
              <a:gd name="connsiteY86" fmla="*/ 3278 h 3899"/>
              <a:gd name="connsiteX87" fmla="*/ 12470 w 12653"/>
              <a:gd name="connsiteY87" fmla="*/ 3360 h 3899"/>
              <a:gd name="connsiteX88" fmla="*/ 12653 w 12653"/>
              <a:gd name="connsiteY88" fmla="*/ 3360 h 3899"/>
              <a:gd name="connsiteX89" fmla="*/ 12653 w 12653"/>
              <a:gd name="connsiteY89" fmla="*/ 3179 h 3899"/>
              <a:gd name="connsiteX90" fmla="*/ 12571 w 12653"/>
              <a:gd name="connsiteY90" fmla="*/ 3179 h 3899"/>
              <a:gd name="connsiteX91" fmla="*/ 12571 w 12653"/>
              <a:gd name="connsiteY91" fmla="*/ 3106 h 3899"/>
              <a:gd name="connsiteX92" fmla="*/ 12651 w 12653"/>
              <a:gd name="connsiteY92" fmla="*/ 3106 h 3899"/>
              <a:gd name="connsiteX93" fmla="*/ 12651 w 12653"/>
              <a:gd name="connsiteY93" fmla="*/ 2894 h 3899"/>
              <a:gd name="connsiteX94" fmla="*/ 12522 w 12653"/>
              <a:gd name="connsiteY94" fmla="*/ 2894 h 3899"/>
              <a:gd name="connsiteX95" fmla="*/ 12522 w 12653"/>
              <a:gd name="connsiteY95" fmla="*/ 2786 h 3899"/>
              <a:gd name="connsiteX96" fmla="*/ 12552 w 12653"/>
              <a:gd name="connsiteY96" fmla="*/ 2786 h 3899"/>
              <a:gd name="connsiteX97" fmla="*/ 12552 w 12653"/>
              <a:gd name="connsiteY97" fmla="*/ 2847 h 3899"/>
              <a:gd name="connsiteX98" fmla="*/ 12636 w 12653"/>
              <a:gd name="connsiteY98" fmla="*/ 2847 h 3899"/>
              <a:gd name="connsiteX99" fmla="*/ 12636 w 12653"/>
              <a:gd name="connsiteY99" fmla="*/ 2765 h 3899"/>
              <a:gd name="connsiteX100" fmla="*/ 12574 w 12653"/>
              <a:gd name="connsiteY100" fmla="*/ 2765 h 3899"/>
              <a:gd name="connsiteX101" fmla="*/ 12574 w 12653"/>
              <a:gd name="connsiteY101" fmla="*/ 2708 h 3899"/>
              <a:gd name="connsiteX102" fmla="*/ 12634 w 12653"/>
              <a:gd name="connsiteY102" fmla="*/ 2708 h 3899"/>
              <a:gd name="connsiteX103" fmla="*/ 12634 w 12653"/>
              <a:gd name="connsiteY103" fmla="*/ 652 h 3899"/>
              <a:gd name="connsiteX104" fmla="*/ 12574 w 12653"/>
              <a:gd name="connsiteY104" fmla="*/ 652 h 3899"/>
              <a:gd name="connsiteX105" fmla="*/ 12574 w 12653"/>
              <a:gd name="connsiteY105" fmla="*/ 596 h 3899"/>
              <a:gd name="connsiteX106" fmla="*/ 12636 w 12653"/>
              <a:gd name="connsiteY106" fmla="*/ 596 h 3899"/>
              <a:gd name="connsiteX107" fmla="*/ 12636 w 12653"/>
              <a:gd name="connsiteY107" fmla="*/ 514 h 3899"/>
              <a:gd name="connsiteX108" fmla="*/ 12552 w 12653"/>
              <a:gd name="connsiteY108" fmla="*/ 514 h 3899"/>
              <a:gd name="connsiteX109" fmla="*/ 12552 w 12653"/>
              <a:gd name="connsiteY109" fmla="*/ 575 h 3899"/>
              <a:gd name="connsiteX110" fmla="*/ 12522 w 12653"/>
              <a:gd name="connsiteY110" fmla="*/ 575 h 3899"/>
              <a:gd name="connsiteX111" fmla="*/ 12522 w 12653"/>
              <a:gd name="connsiteY111" fmla="*/ 467 h 3899"/>
              <a:gd name="connsiteX112" fmla="*/ 12651 w 12653"/>
              <a:gd name="connsiteY112" fmla="*/ 467 h 3899"/>
              <a:gd name="connsiteX113" fmla="*/ 12651 w 12653"/>
              <a:gd name="connsiteY113" fmla="*/ 255 h 3899"/>
              <a:gd name="connsiteX114" fmla="*/ 12571 w 12653"/>
              <a:gd name="connsiteY114" fmla="*/ 255 h 3899"/>
              <a:gd name="connsiteX115" fmla="*/ 12571 w 12653"/>
              <a:gd name="connsiteY115" fmla="*/ 182 h 3899"/>
              <a:gd name="connsiteX116" fmla="*/ 12653 w 12653"/>
              <a:gd name="connsiteY116" fmla="*/ 182 h 3899"/>
              <a:gd name="connsiteX117" fmla="*/ 561 w 12653"/>
              <a:gd name="connsiteY117" fmla="*/ 3283 h 3899"/>
              <a:gd name="connsiteX118" fmla="*/ 561 w 12653"/>
              <a:gd name="connsiteY118" fmla="*/ 3324 h 3899"/>
              <a:gd name="connsiteX119" fmla="*/ 520 w 12653"/>
              <a:gd name="connsiteY119" fmla="*/ 3324 h 3899"/>
              <a:gd name="connsiteX120" fmla="*/ 520 w 12653"/>
              <a:gd name="connsiteY120" fmla="*/ 3283 h 3899"/>
              <a:gd name="connsiteX121" fmla="*/ 561 w 12653"/>
              <a:gd name="connsiteY121" fmla="*/ 3283 h 3899"/>
              <a:gd name="connsiteX122" fmla="*/ 12092 w 12653"/>
              <a:gd name="connsiteY122" fmla="*/ 78 h 3899"/>
              <a:gd name="connsiteX123" fmla="*/ 12092 w 12653"/>
              <a:gd name="connsiteY123" fmla="*/ 37 h 3899"/>
              <a:gd name="connsiteX124" fmla="*/ 12133 w 12653"/>
              <a:gd name="connsiteY124" fmla="*/ 37 h 3899"/>
              <a:gd name="connsiteX125" fmla="*/ 12133 w 12653"/>
              <a:gd name="connsiteY125" fmla="*/ 78 h 3899"/>
              <a:gd name="connsiteX126" fmla="*/ 12092 w 12653"/>
              <a:gd name="connsiteY126" fmla="*/ 78 h 3899"/>
              <a:gd name="connsiteX127" fmla="*/ 12574 w 12653"/>
              <a:gd name="connsiteY127" fmla="*/ 2825 h 3899"/>
              <a:gd name="connsiteX128" fmla="*/ 12574 w 12653"/>
              <a:gd name="connsiteY128" fmla="*/ 2786 h 3899"/>
              <a:gd name="connsiteX129" fmla="*/ 12615 w 12653"/>
              <a:gd name="connsiteY129" fmla="*/ 2786 h 3899"/>
              <a:gd name="connsiteX130" fmla="*/ 12615 w 12653"/>
              <a:gd name="connsiteY130" fmla="*/ 2825 h 3899"/>
              <a:gd name="connsiteX131" fmla="*/ 12574 w 12653"/>
              <a:gd name="connsiteY131" fmla="*/ 2825 h 3899"/>
              <a:gd name="connsiteX132" fmla="*/ 12492 w 12653"/>
              <a:gd name="connsiteY132" fmla="*/ 3339 h 3899"/>
              <a:gd name="connsiteX133" fmla="*/ 12492 w 12653"/>
              <a:gd name="connsiteY133" fmla="*/ 3278 h 3899"/>
              <a:gd name="connsiteX134" fmla="*/ 12571 w 12653"/>
              <a:gd name="connsiteY134" fmla="*/ 3278 h 3899"/>
              <a:gd name="connsiteX135" fmla="*/ 12571 w 12653"/>
              <a:gd name="connsiteY135" fmla="*/ 3201 h 3899"/>
              <a:gd name="connsiteX136" fmla="*/ 12630 w 12653"/>
              <a:gd name="connsiteY136" fmla="*/ 3201 h 3899"/>
              <a:gd name="connsiteX137" fmla="*/ 12630 w 12653"/>
              <a:gd name="connsiteY137" fmla="*/ 3339 h 3899"/>
              <a:gd name="connsiteX138" fmla="*/ 12492 w 12653"/>
              <a:gd name="connsiteY138" fmla="*/ 3339 h 3899"/>
              <a:gd name="connsiteX139" fmla="*/ 12492 w 12653"/>
              <a:gd name="connsiteY139" fmla="*/ 3259 h 3899"/>
              <a:gd name="connsiteX140" fmla="*/ 12492 w 12653"/>
              <a:gd name="connsiteY140" fmla="*/ 3201 h 3899"/>
              <a:gd name="connsiteX141" fmla="*/ 12552 w 12653"/>
              <a:gd name="connsiteY141" fmla="*/ 3201 h 3899"/>
              <a:gd name="connsiteX142" fmla="*/ 12552 w 12653"/>
              <a:gd name="connsiteY142" fmla="*/ 3259 h 3899"/>
              <a:gd name="connsiteX143" fmla="*/ 12492 w 12653"/>
              <a:gd name="connsiteY143" fmla="*/ 3259 h 3899"/>
              <a:gd name="connsiteX144" fmla="*/ 12487 w 12653"/>
              <a:gd name="connsiteY144" fmla="*/ 3084 h 3899"/>
              <a:gd name="connsiteX145" fmla="*/ 12487 w 12653"/>
              <a:gd name="connsiteY145" fmla="*/ 3021 h 3899"/>
              <a:gd name="connsiteX146" fmla="*/ 12552 w 12653"/>
              <a:gd name="connsiteY146" fmla="*/ 3021 h 3899"/>
              <a:gd name="connsiteX147" fmla="*/ 12552 w 12653"/>
              <a:gd name="connsiteY147" fmla="*/ 3084 h 3899"/>
              <a:gd name="connsiteX148" fmla="*/ 12487 w 12653"/>
              <a:gd name="connsiteY148" fmla="*/ 3084 h 3899"/>
              <a:gd name="connsiteX149" fmla="*/ 12552 w 12653"/>
              <a:gd name="connsiteY149" fmla="*/ 3106 h 3899"/>
              <a:gd name="connsiteX150" fmla="*/ 12552 w 12653"/>
              <a:gd name="connsiteY150" fmla="*/ 3177 h 3899"/>
              <a:gd name="connsiteX151" fmla="*/ 12487 w 12653"/>
              <a:gd name="connsiteY151" fmla="*/ 3177 h 3899"/>
              <a:gd name="connsiteX152" fmla="*/ 12487 w 12653"/>
              <a:gd name="connsiteY152" fmla="*/ 3106 h 3899"/>
              <a:gd name="connsiteX153" fmla="*/ 12552 w 12653"/>
              <a:gd name="connsiteY153" fmla="*/ 3106 h 3899"/>
              <a:gd name="connsiteX154" fmla="*/ 12470 w 12653"/>
              <a:gd name="connsiteY154" fmla="*/ 3196 h 3899"/>
              <a:gd name="connsiteX155" fmla="*/ 12470 w 12653"/>
              <a:gd name="connsiteY155" fmla="*/ 3259 h 3899"/>
              <a:gd name="connsiteX156" fmla="*/ 12414 w 12653"/>
              <a:gd name="connsiteY156" fmla="*/ 3259 h 3899"/>
              <a:gd name="connsiteX157" fmla="*/ 12414 w 12653"/>
              <a:gd name="connsiteY157" fmla="*/ 3196 h 3899"/>
              <a:gd name="connsiteX158" fmla="*/ 12470 w 12653"/>
              <a:gd name="connsiteY158" fmla="*/ 3196 h 3899"/>
              <a:gd name="connsiteX159" fmla="*/ 12470 w 12653"/>
              <a:gd name="connsiteY159" fmla="*/ 3106 h 3899"/>
              <a:gd name="connsiteX160" fmla="*/ 12470 w 12653"/>
              <a:gd name="connsiteY160" fmla="*/ 3177 h 3899"/>
              <a:gd name="connsiteX161" fmla="*/ 12414 w 12653"/>
              <a:gd name="connsiteY161" fmla="*/ 3177 h 3899"/>
              <a:gd name="connsiteX162" fmla="*/ 12414 w 12653"/>
              <a:gd name="connsiteY162" fmla="*/ 3106 h 3899"/>
              <a:gd name="connsiteX163" fmla="*/ 12470 w 12653"/>
              <a:gd name="connsiteY163" fmla="*/ 3106 h 3899"/>
              <a:gd name="connsiteX164" fmla="*/ 12092 w 12653"/>
              <a:gd name="connsiteY164" fmla="*/ 3324 h 3899"/>
              <a:gd name="connsiteX165" fmla="*/ 12092 w 12653"/>
              <a:gd name="connsiteY165" fmla="*/ 3283 h 3899"/>
              <a:gd name="connsiteX166" fmla="*/ 12133 w 12653"/>
              <a:gd name="connsiteY166" fmla="*/ 3283 h 3899"/>
              <a:gd name="connsiteX167" fmla="*/ 12133 w 12653"/>
              <a:gd name="connsiteY167" fmla="*/ 3324 h 3899"/>
              <a:gd name="connsiteX168" fmla="*/ 12092 w 12653"/>
              <a:gd name="connsiteY168" fmla="*/ 3324 h 3899"/>
              <a:gd name="connsiteX169" fmla="*/ 240 w 12653"/>
              <a:gd name="connsiteY169" fmla="*/ 3196 h 3899"/>
              <a:gd name="connsiteX170" fmla="*/ 240 w 12653"/>
              <a:gd name="connsiteY170" fmla="*/ 3259 h 3899"/>
              <a:gd name="connsiteX171" fmla="*/ 184 w 12653"/>
              <a:gd name="connsiteY171" fmla="*/ 3259 h 3899"/>
              <a:gd name="connsiteX172" fmla="*/ 184 w 12653"/>
              <a:gd name="connsiteY172" fmla="*/ 3196 h 3899"/>
              <a:gd name="connsiteX173" fmla="*/ 240 w 12653"/>
              <a:gd name="connsiteY173" fmla="*/ 3196 h 3899"/>
              <a:gd name="connsiteX174" fmla="*/ 240 w 12653"/>
              <a:gd name="connsiteY174" fmla="*/ 3106 h 3899"/>
              <a:gd name="connsiteX175" fmla="*/ 240 w 12653"/>
              <a:gd name="connsiteY175" fmla="*/ 3177 h 3899"/>
              <a:gd name="connsiteX176" fmla="*/ 184 w 12653"/>
              <a:gd name="connsiteY176" fmla="*/ 3177 h 3899"/>
              <a:gd name="connsiteX177" fmla="*/ 184 w 12653"/>
              <a:gd name="connsiteY177" fmla="*/ 3106 h 3899"/>
              <a:gd name="connsiteX178" fmla="*/ 240 w 12653"/>
              <a:gd name="connsiteY178" fmla="*/ 3106 h 3899"/>
              <a:gd name="connsiteX179" fmla="*/ 102 w 12653"/>
              <a:gd name="connsiteY179" fmla="*/ 3084 h 3899"/>
              <a:gd name="connsiteX180" fmla="*/ 102 w 12653"/>
              <a:gd name="connsiteY180" fmla="*/ 3021 h 3899"/>
              <a:gd name="connsiteX181" fmla="*/ 166 w 12653"/>
              <a:gd name="connsiteY181" fmla="*/ 3021 h 3899"/>
              <a:gd name="connsiteX182" fmla="*/ 166 w 12653"/>
              <a:gd name="connsiteY182" fmla="*/ 3084 h 3899"/>
              <a:gd name="connsiteX183" fmla="*/ 102 w 12653"/>
              <a:gd name="connsiteY183" fmla="*/ 3084 h 3899"/>
              <a:gd name="connsiteX184" fmla="*/ 102 w 12653"/>
              <a:gd name="connsiteY184" fmla="*/ 3177 h 3899"/>
              <a:gd name="connsiteX185" fmla="*/ 102 w 12653"/>
              <a:gd name="connsiteY185" fmla="*/ 3106 h 3899"/>
              <a:gd name="connsiteX186" fmla="*/ 166 w 12653"/>
              <a:gd name="connsiteY186" fmla="*/ 3106 h 3899"/>
              <a:gd name="connsiteX187" fmla="*/ 166 w 12653"/>
              <a:gd name="connsiteY187" fmla="*/ 3177 h 3899"/>
              <a:gd name="connsiteX188" fmla="*/ 102 w 12653"/>
              <a:gd name="connsiteY188" fmla="*/ 3177 h 3899"/>
              <a:gd name="connsiteX189" fmla="*/ 102 w 12653"/>
              <a:gd name="connsiteY189" fmla="*/ 3259 h 3899"/>
              <a:gd name="connsiteX190" fmla="*/ 102 w 12653"/>
              <a:gd name="connsiteY190" fmla="*/ 3201 h 3899"/>
              <a:gd name="connsiteX191" fmla="*/ 162 w 12653"/>
              <a:gd name="connsiteY191" fmla="*/ 3201 h 3899"/>
              <a:gd name="connsiteX192" fmla="*/ 162 w 12653"/>
              <a:gd name="connsiteY192" fmla="*/ 3259 h 3899"/>
              <a:gd name="connsiteX193" fmla="*/ 102 w 12653"/>
              <a:gd name="connsiteY193" fmla="*/ 3259 h 3899"/>
              <a:gd name="connsiteX194" fmla="*/ 162 w 12653"/>
              <a:gd name="connsiteY194" fmla="*/ 3278 h 3899"/>
              <a:gd name="connsiteX195" fmla="*/ 162 w 12653"/>
              <a:gd name="connsiteY195" fmla="*/ 3339 h 3899"/>
              <a:gd name="connsiteX196" fmla="*/ 24 w 12653"/>
              <a:gd name="connsiteY196" fmla="*/ 3339 h 3899"/>
              <a:gd name="connsiteX197" fmla="*/ 24 w 12653"/>
              <a:gd name="connsiteY197" fmla="*/ 3201 h 3899"/>
              <a:gd name="connsiteX198" fmla="*/ 82 w 12653"/>
              <a:gd name="connsiteY198" fmla="*/ 3201 h 3899"/>
              <a:gd name="connsiteX199" fmla="*/ 82 w 12653"/>
              <a:gd name="connsiteY199" fmla="*/ 3278 h 3899"/>
              <a:gd name="connsiteX200" fmla="*/ 162 w 12653"/>
              <a:gd name="connsiteY200" fmla="*/ 3278 h 3899"/>
              <a:gd name="connsiteX201" fmla="*/ 80 w 12653"/>
              <a:gd name="connsiteY201" fmla="*/ 536 h 3899"/>
              <a:gd name="connsiteX202" fmla="*/ 80 w 12653"/>
              <a:gd name="connsiteY202" fmla="*/ 575 h 3899"/>
              <a:gd name="connsiteX203" fmla="*/ 39 w 12653"/>
              <a:gd name="connsiteY203" fmla="*/ 575 h 3899"/>
              <a:gd name="connsiteX204" fmla="*/ 39 w 12653"/>
              <a:gd name="connsiteY204" fmla="*/ 536 h 3899"/>
              <a:gd name="connsiteX205" fmla="*/ 80 w 12653"/>
              <a:gd name="connsiteY205" fmla="*/ 536 h 3899"/>
              <a:gd name="connsiteX206" fmla="*/ 162 w 12653"/>
              <a:gd name="connsiteY206" fmla="*/ 22 h 3899"/>
              <a:gd name="connsiteX207" fmla="*/ 162 w 12653"/>
              <a:gd name="connsiteY207" fmla="*/ 82 h 3899"/>
              <a:gd name="connsiteX208" fmla="*/ 82 w 12653"/>
              <a:gd name="connsiteY208" fmla="*/ 82 h 3899"/>
              <a:gd name="connsiteX209" fmla="*/ 82 w 12653"/>
              <a:gd name="connsiteY209" fmla="*/ 160 h 3899"/>
              <a:gd name="connsiteX210" fmla="*/ 24 w 12653"/>
              <a:gd name="connsiteY210" fmla="*/ 160 h 3899"/>
              <a:gd name="connsiteX211" fmla="*/ 24 w 12653"/>
              <a:gd name="connsiteY211" fmla="*/ 22 h 3899"/>
              <a:gd name="connsiteX212" fmla="*/ 162 w 12653"/>
              <a:gd name="connsiteY212" fmla="*/ 22 h 3899"/>
              <a:gd name="connsiteX213" fmla="*/ 162 w 12653"/>
              <a:gd name="connsiteY213" fmla="*/ 102 h 3899"/>
              <a:gd name="connsiteX214" fmla="*/ 162 w 12653"/>
              <a:gd name="connsiteY214" fmla="*/ 160 h 3899"/>
              <a:gd name="connsiteX215" fmla="*/ 102 w 12653"/>
              <a:gd name="connsiteY215" fmla="*/ 160 h 3899"/>
              <a:gd name="connsiteX216" fmla="*/ 102 w 12653"/>
              <a:gd name="connsiteY216" fmla="*/ 102 h 3899"/>
              <a:gd name="connsiteX217" fmla="*/ 162 w 12653"/>
              <a:gd name="connsiteY217" fmla="*/ 102 h 3899"/>
              <a:gd name="connsiteX218" fmla="*/ 166 w 12653"/>
              <a:gd name="connsiteY218" fmla="*/ 277 h 3899"/>
              <a:gd name="connsiteX219" fmla="*/ 166 w 12653"/>
              <a:gd name="connsiteY219" fmla="*/ 339 h 3899"/>
              <a:gd name="connsiteX220" fmla="*/ 102 w 12653"/>
              <a:gd name="connsiteY220" fmla="*/ 339 h 3899"/>
              <a:gd name="connsiteX221" fmla="*/ 102 w 12653"/>
              <a:gd name="connsiteY221" fmla="*/ 277 h 3899"/>
              <a:gd name="connsiteX222" fmla="*/ 166 w 12653"/>
              <a:gd name="connsiteY222" fmla="*/ 277 h 3899"/>
              <a:gd name="connsiteX223" fmla="*/ 102 w 12653"/>
              <a:gd name="connsiteY223" fmla="*/ 255 h 3899"/>
              <a:gd name="connsiteX224" fmla="*/ 102 w 12653"/>
              <a:gd name="connsiteY224" fmla="*/ 184 h 3899"/>
              <a:gd name="connsiteX225" fmla="*/ 166 w 12653"/>
              <a:gd name="connsiteY225" fmla="*/ 184 h 3899"/>
              <a:gd name="connsiteX226" fmla="*/ 166 w 12653"/>
              <a:gd name="connsiteY226" fmla="*/ 255 h 3899"/>
              <a:gd name="connsiteX227" fmla="*/ 102 w 12653"/>
              <a:gd name="connsiteY227" fmla="*/ 255 h 3899"/>
              <a:gd name="connsiteX228" fmla="*/ 184 w 12653"/>
              <a:gd name="connsiteY228" fmla="*/ 255 h 3899"/>
              <a:gd name="connsiteX229" fmla="*/ 184 w 12653"/>
              <a:gd name="connsiteY229" fmla="*/ 184 h 3899"/>
              <a:gd name="connsiteX230" fmla="*/ 240 w 12653"/>
              <a:gd name="connsiteY230" fmla="*/ 184 h 3899"/>
              <a:gd name="connsiteX231" fmla="*/ 240 w 12653"/>
              <a:gd name="connsiteY231" fmla="*/ 255 h 3899"/>
              <a:gd name="connsiteX232" fmla="*/ 184 w 12653"/>
              <a:gd name="connsiteY232" fmla="*/ 255 h 3899"/>
              <a:gd name="connsiteX233" fmla="*/ 184 w 12653"/>
              <a:gd name="connsiteY233" fmla="*/ 164 h 3899"/>
              <a:gd name="connsiteX234" fmla="*/ 184 w 12653"/>
              <a:gd name="connsiteY234" fmla="*/ 102 h 3899"/>
              <a:gd name="connsiteX235" fmla="*/ 240 w 12653"/>
              <a:gd name="connsiteY235" fmla="*/ 102 h 3899"/>
              <a:gd name="connsiteX236" fmla="*/ 240 w 12653"/>
              <a:gd name="connsiteY236" fmla="*/ 164 h 3899"/>
              <a:gd name="connsiteX237" fmla="*/ 184 w 12653"/>
              <a:gd name="connsiteY237" fmla="*/ 164 h 3899"/>
              <a:gd name="connsiteX238" fmla="*/ 561 w 12653"/>
              <a:gd name="connsiteY238" fmla="*/ 37 h 3899"/>
              <a:gd name="connsiteX239" fmla="*/ 561 w 12653"/>
              <a:gd name="connsiteY239" fmla="*/ 78 h 3899"/>
              <a:gd name="connsiteX240" fmla="*/ 520 w 12653"/>
              <a:gd name="connsiteY240" fmla="*/ 78 h 3899"/>
              <a:gd name="connsiteX241" fmla="*/ 520 w 12653"/>
              <a:gd name="connsiteY241" fmla="*/ 37 h 3899"/>
              <a:gd name="connsiteX242" fmla="*/ 561 w 12653"/>
              <a:gd name="connsiteY242" fmla="*/ 37 h 3899"/>
              <a:gd name="connsiteX243" fmla="*/ 12414 w 12653"/>
              <a:gd name="connsiteY243" fmla="*/ 164 h 3899"/>
              <a:gd name="connsiteX244" fmla="*/ 12414 w 12653"/>
              <a:gd name="connsiteY244" fmla="*/ 102 h 3899"/>
              <a:gd name="connsiteX245" fmla="*/ 12470 w 12653"/>
              <a:gd name="connsiteY245" fmla="*/ 102 h 3899"/>
              <a:gd name="connsiteX246" fmla="*/ 12470 w 12653"/>
              <a:gd name="connsiteY246" fmla="*/ 164 h 3899"/>
              <a:gd name="connsiteX247" fmla="*/ 12414 w 12653"/>
              <a:gd name="connsiteY247" fmla="*/ 164 h 3899"/>
              <a:gd name="connsiteX248" fmla="*/ 12414 w 12653"/>
              <a:gd name="connsiteY248" fmla="*/ 255 h 3899"/>
              <a:gd name="connsiteX249" fmla="*/ 12414 w 12653"/>
              <a:gd name="connsiteY249" fmla="*/ 184 h 3899"/>
              <a:gd name="connsiteX250" fmla="*/ 12470 w 12653"/>
              <a:gd name="connsiteY250" fmla="*/ 184 h 3899"/>
              <a:gd name="connsiteX251" fmla="*/ 12470 w 12653"/>
              <a:gd name="connsiteY251" fmla="*/ 255 h 3899"/>
              <a:gd name="connsiteX252" fmla="*/ 12414 w 12653"/>
              <a:gd name="connsiteY252" fmla="*/ 255 h 3899"/>
              <a:gd name="connsiteX253" fmla="*/ 12552 w 12653"/>
              <a:gd name="connsiteY253" fmla="*/ 596 h 3899"/>
              <a:gd name="connsiteX254" fmla="*/ 12552 w 12653"/>
              <a:gd name="connsiteY254" fmla="*/ 674 h 3899"/>
              <a:gd name="connsiteX255" fmla="*/ 12612 w 12653"/>
              <a:gd name="connsiteY255" fmla="*/ 674 h 3899"/>
              <a:gd name="connsiteX256" fmla="*/ 12612 w 12653"/>
              <a:gd name="connsiteY256" fmla="*/ 2687 h 3899"/>
              <a:gd name="connsiteX257" fmla="*/ 12552 w 12653"/>
              <a:gd name="connsiteY257" fmla="*/ 2687 h 3899"/>
              <a:gd name="connsiteX258" fmla="*/ 12552 w 12653"/>
              <a:gd name="connsiteY258" fmla="*/ 2765 h 3899"/>
              <a:gd name="connsiteX259" fmla="*/ 12500 w 12653"/>
              <a:gd name="connsiteY259" fmla="*/ 2765 h 3899"/>
              <a:gd name="connsiteX260" fmla="*/ 12500 w 12653"/>
              <a:gd name="connsiteY260" fmla="*/ 2916 h 3899"/>
              <a:gd name="connsiteX261" fmla="*/ 12628 w 12653"/>
              <a:gd name="connsiteY261" fmla="*/ 2916 h 3899"/>
              <a:gd name="connsiteX262" fmla="*/ 12628 w 12653"/>
              <a:gd name="connsiteY262" fmla="*/ 3084 h 3899"/>
              <a:gd name="connsiteX263" fmla="*/ 12571 w 12653"/>
              <a:gd name="connsiteY263" fmla="*/ 3084 h 3899"/>
              <a:gd name="connsiteX264" fmla="*/ 12571 w 12653"/>
              <a:gd name="connsiteY264" fmla="*/ 3002 h 3899"/>
              <a:gd name="connsiteX265" fmla="*/ 12470 w 12653"/>
              <a:gd name="connsiteY265" fmla="*/ 3002 h 3899"/>
              <a:gd name="connsiteX266" fmla="*/ 12470 w 12653"/>
              <a:gd name="connsiteY266" fmla="*/ 3084 h 3899"/>
              <a:gd name="connsiteX267" fmla="*/ 12392 w 12653"/>
              <a:gd name="connsiteY267" fmla="*/ 3084 h 3899"/>
              <a:gd name="connsiteX268" fmla="*/ 12392 w 12653"/>
              <a:gd name="connsiteY268" fmla="*/ 3177 h 3899"/>
              <a:gd name="connsiteX269" fmla="*/ 12300 w 12653"/>
              <a:gd name="connsiteY269" fmla="*/ 3177 h 3899"/>
              <a:gd name="connsiteX270" fmla="*/ 12300 w 12653"/>
              <a:gd name="connsiteY270" fmla="*/ 3278 h 3899"/>
              <a:gd name="connsiteX271" fmla="*/ 12392 w 12653"/>
              <a:gd name="connsiteY271" fmla="*/ 3278 h 3899"/>
              <a:gd name="connsiteX272" fmla="*/ 12392 w 12653"/>
              <a:gd name="connsiteY272" fmla="*/ 3337 h 3899"/>
              <a:gd name="connsiteX273" fmla="*/ 12224 w 12653"/>
              <a:gd name="connsiteY273" fmla="*/ 3337 h 3899"/>
              <a:gd name="connsiteX274" fmla="*/ 12224 w 12653"/>
              <a:gd name="connsiteY274" fmla="*/ 3209 h 3899"/>
              <a:gd name="connsiteX275" fmla="*/ 12071 w 12653"/>
              <a:gd name="connsiteY275" fmla="*/ 3209 h 3899"/>
              <a:gd name="connsiteX276" fmla="*/ 12071 w 12653"/>
              <a:gd name="connsiteY276" fmla="*/ 3261 h 3899"/>
              <a:gd name="connsiteX277" fmla="*/ 11995 w 12653"/>
              <a:gd name="connsiteY277" fmla="*/ 3261 h 3899"/>
              <a:gd name="connsiteX278" fmla="*/ 11995 w 12653"/>
              <a:gd name="connsiteY278" fmla="*/ 3322 h 3899"/>
              <a:gd name="connsiteX279" fmla="*/ 658 w 12653"/>
              <a:gd name="connsiteY279" fmla="*/ 3322 h 3899"/>
              <a:gd name="connsiteX280" fmla="*/ 658 w 12653"/>
              <a:gd name="connsiteY280" fmla="*/ 3261 h 3899"/>
              <a:gd name="connsiteX281" fmla="*/ 583 w 12653"/>
              <a:gd name="connsiteY281" fmla="*/ 3261 h 3899"/>
              <a:gd name="connsiteX282" fmla="*/ 583 w 12653"/>
              <a:gd name="connsiteY282" fmla="*/ 3209 h 3899"/>
              <a:gd name="connsiteX283" fmla="*/ 430 w 12653"/>
              <a:gd name="connsiteY283" fmla="*/ 3209 h 3899"/>
              <a:gd name="connsiteX284" fmla="*/ 430 w 12653"/>
              <a:gd name="connsiteY284" fmla="*/ 3337 h 3899"/>
              <a:gd name="connsiteX285" fmla="*/ 261 w 12653"/>
              <a:gd name="connsiteY285" fmla="*/ 3337 h 3899"/>
              <a:gd name="connsiteX286" fmla="*/ 261 w 12653"/>
              <a:gd name="connsiteY286" fmla="*/ 3278 h 3899"/>
              <a:gd name="connsiteX287" fmla="*/ 354 w 12653"/>
              <a:gd name="connsiteY287" fmla="*/ 3278 h 3899"/>
              <a:gd name="connsiteX288" fmla="*/ 354 w 12653"/>
              <a:gd name="connsiteY288" fmla="*/ 3177 h 3899"/>
              <a:gd name="connsiteX289" fmla="*/ 261 w 12653"/>
              <a:gd name="connsiteY289" fmla="*/ 3177 h 3899"/>
              <a:gd name="connsiteX290" fmla="*/ 261 w 12653"/>
              <a:gd name="connsiteY290" fmla="*/ 3084 h 3899"/>
              <a:gd name="connsiteX291" fmla="*/ 184 w 12653"/>
              <a:gd name="connsiteY291" fmla="*/ 3084 h 3899"/>
              <a:gd name="connsiteX292" fmla="*/ 184 w 12653"/>
              <a:gd name="connsiteY292" fmla="*/ 3002 h 3899"/>
              <a:gd name="connsiteX293" fmla="*/ 82 w 12653"/>
              <a:gd name="connsiteY293" fmla="*/ 3002 h 3899"/>
              <a:gd name="connsiteX294" fmla="*/ 82 w 12653"/>
              <a:gd name="connsiteY294" fmla="*/ 3084 h 3899"/>
              <a:gd name="connsiteX295" fmla="*/ 26 w 12653"/>
              <a:gd name="connsiteY295" fmla="*/ 3084 h 3899"/>
              <a:gd name="connsiteX296" fmla="*/ 26 w 12653"/>
              <a:gd name="connsiteY296" fmla="*/ 2916 h 3899"/>
              <a:gd name="connsiteX297" fmla="*/ 153 w 12653"/>
              <a:gd name="connsiteY297" fmla="*/ 2916 h 3899"/>
              <a:gd name="connsiteX298" fmla="*/ 153 w 12653"/>
              <a:gd name="connsiteY298" fmla="*/ 2765 h 3899"/>
              <a:gd name="connsiteX299" fmla="*/ 102 w 12653"/>
              <a:gd name="connsiteY299" fmla="*/ 2765 h 3899"/>
              <a:gd name="connsiteX300" fmla="*/ 102 w 12653"/>
              <a:gd name="connsiteY300" fmla="*/ 2687 h 3899"/>
              <a:gd name="connsiteX301" fmla="*/ 41 w 12653"/>
              <a:gd name="connsiteY301" fmla="*/ 2687 h 3899"/>
              <a:gd name="connsiteX302" fmla="*/ 41 w 12653"/>
              <a:gd name="connsiteY302" fmla="*/ 674 h 3899"/>
              <a:gd name="connsiteX303" fmla="*/ 102 w 12653"/>
              <a:gd name="connsiteY303" fmla="*/ 674 h 3899"/>
              <a:gd name="connsiteX304" fmla="*/ 102 w 12653"/>
              <a:gd name="connsiteY304" fmla="*/ 596 h 3899"/>
              <a:gd name="connsiteX305" fmla="*/ 153 w 12653"/>
              <a:gd name="connsiteY305" fmla="*/ 596 h 3899"/>
              <a:gd name="connsiteX306" fmla="*/ 153 w 12653"/>
              <a:gd name="connsiteY306" fmla="*/ 445 h 3899"/>
              <a:gd name="connsiteX307" fmla="*/ 26 w 12653"/>
              <a:gd name="connsiteY307" fmla="*/ 445 h 3899"/>
              <a:gd name="connsiteX308" fmla="*/ 26 w 12653"/>
              <a:gd name="connsiteY308" fmla="*/ 277 h 3899"/>
              <a:gd name="connsiteX309" fmla="*/ 82 w 12653"/>
              <a:gd name="connsiteY309" fmla="*/ 277 h 3899"/>
              <a:gd name="connsiteX310" fmla="*/ 82 w 12653"/>
              <a:gd name="connsiteY310" fmla="*/ 359 h 3899"/>
              <a:gd name="connsiteX311" fmla="*/ 184 w 12653"/>
              <a:gd name="connsiteY311" fmla="*/ 359 h 3899"/>
              <a:gd name="connsiteX312" fmla="*/ 184 w 12653"/>
              <a:gd name="connsiteY312" fmla="*/ 277 h 3899"/>
              <a:gd name="connsiteX313" fmla="*/ 261 w 12653"/>
              <a:gd name="connsiteY313" fmla="*/ 277 h 3899"/>
              <a:gd name="connsiteX314" fmla="*/ 261 w 12653"/>
              <a:gd name="connsiteY314" fmla="*/ 184 h 3899"/>
              <a:gd name="connsiteX315" fmla="*/ 354 w 12653"/>
              <a:gd name="connsiteY315" fmla="*/ 184 h 3899"/>
              <a:gd name="connsiteX316" fmla="*/ 354 w 12653"/>
              <a:gd name="connsiteY316" fmla="*/ 82 h 3899"/>
              <a:gd name="connsiteX317" fmla="*/ 261 w 12653"/>
              <a:gd name="connsiteY317" fmla="*/ 82 h 3899"/>
              <a:gd name="connsiteX318" fmla="*/ 261 w 12653"/>
              <a:gd name="connsiteY318" fmla="*/ 24 h 3899"/>
              <a:gd name="connsiteX319" fmla="*/ 430 w 12653"/>
              <a:gd name="connsiteY319" fmla="*/ 24 h 3899"/>
              <a:gd name="connsiteX320" fmla="*/ 430 w 12653"/>
              <a:gd name="connsiteY320" fmla="*/ 151 h 3899"/>
              <a:gd name="connsiteX321" fmla="*/ 583 w 12653"/>
              <a:gd name="connsiteY321" fmla="*/ 151 h 3899"/>
              <a:gd name="connsiteX322" fmla="*/ 583 w 12653"/>
              <a:gd name="connsiteY322" fmla="*/ 100 h 3899"/>
              <a:gd name="connsiteX323" fmla="*/ 658 w 12653"/>
              <a:gd name="connsiteY323" fmla="*/ 100 h 3899"/>
              <a:gd name="connsiteX324" fmla="*/ 658 w 12653"/>
              <a:gd name="connsiteY324" fmla="*/ 39 h 3899"/>
              <a:gd name="connsiteX325" fmla="*/ 11995 w 12653"/>
              <a:gd name="connsiteY325" fmla="*/ 39 h 3899"/>
              <a:gd name="connsiteX326" fmla="*/ 11995 w 12653"/>
              <a:gd name="connsiteY326" fmla="*/ 100 h 3899"/>
              <a:gd name="connsiteX327" fmla="*/ 12071 w 12653"/>
              <a:gd name="connsiteY327" fmla="*/ 100 h 3899"/>
              <a:gd name="connsiteX328" fmla="*/ 12071 w 12653"/>
              <a:gd name="connsiteY328" fmla="*/ 151 h 3899"/>
              <a:gd name="connsiteX329" fmla="*/ 12224 w 12653"/>
              <a:gd name="connsiteY329" fmla="*/ 151 h 3899"/>
              <a:gd name="connsiteX330" fmla="*/ 12224 w 12653"/>
              <a:gd name="connsiteY330" fmla="*/ 24 h 3899"/>
              <a:gd name="connsiteX331" fmla="*/ 12392 w 12653"/>
              <a:gd name="connsiteY331" fmla="*/ 24 h 3899"/>
              <a:gd name="connsiteX332" fmla="*/ 12392 w 12653"/>
              <a:gd name="connsiteY332" fmla="*/ 82 h 3899"/>
              <a:gd name="connsiteX333" fmla="*/ 12300 w 12653"/>
              <a:gd name="connsiteY333" fmla="*/ 82 h 3899"/>
              <a:gd name="connsiteX334" fmla="*/ 12300 w 12653"/>
              <a:gd name="connsiteY334" fmla="*/ 184 h 3899"/>
              <a:gd name="connsiteX335" fmla="*/ 12392 w 12653"/>
              <a:gd name="connsiteY335" fmla="*/ 184 h 3899"/>
              <a:gd name="connsiteX336" fmla="*/ 12392 w 12653"/>
              <a:gd name="connsiteY336" fmla="*/ 277 h 3899"/>
              <a:gd name="connsiteX337" fmla="*/ 12470 w 12653"/>
              <a:gd name="connsiteY337" fmla="*/ 277 h 3899"/>
              <a:gd name="connsiteX338" fmla="*/ 12470 w 12653"/>
              <a:gd name="connsiteY338" fmla="*/ 359 h 3899"/>
              <a:gd name="connsiteX339" fmla="*/ 12571 w 12653"/>
              <a:gd name="connsiteY339" fmla="*/ 359 h 3899"/>
              <a:gd name="connsiteX340" fmla="*/ 12571 w 12653"/>
              <a:gd name="connsiteY340" fmla="*/ 277 h 3899"/>
              <a:gd name="connsiteX341" fmla="*/ 12628 w 12653"/>
              <a:gd name="connsiteY341" fmla="*/ 277 h 3899"/>
              <a:gd name="connsiteX342" fmla="*/ 12628 w 12653"/>
              <a:gd name="connsiteY342" fmla="*/ 445 h 3899"/>
              <a:gd name="connsiteX343" fmla="*/ 12500 w 12653"/>
              <a:gd name="connsiteY343" fmla="*/ 445 h 3899"/>
              <a:gd name="connsiteX344" fmla="*/ 12500 w 12653"/>
              <a:gd name="connsiteY344" fmla="*/ 596 h 3899"/>
              <a:gd name="connsiteX345" fmla="*/ 12552 w 12653"/>
              <a:gd name="connsiteY345" fmla="*/ 596 h 3899"/>
              <a:gd name="connsiteX346" fmla="*/ 261 w 12653"/>
              <a:gd name="connsiteY346" fmla="*/ 3259 h 3899"/>
              <a:gd name="connsiteX347" fmla="*/ 261 w 12653"/>
              <a:gd name="connsiteY347" fmla="*/ 3196 h 3899"/>
              <a:gd name="connsiteX348" fmla="*/ 335 w 12653"/>
              <a:gd name="connsiteY348" fmla="*/ 3196 h 3899"/>
              <a:gd name="connsiteX349" fmla="*/ 335 w 12653"/>
              <a:gd name="connsiteY349" fmla="*/ 3259 h 3899"/>
              <a:gd name="connsiteX350" fmla="*/ 261 w 12653"/>
              <a:gd name="connsiteY350" fmla="*/ 3259 h 3899"/>
              <a:gd name="connsiteX351" fmla="*/ 261 w 12653"/>
              <a:gd name="connsiteY351" fmla="*/ 102 h 3899"/>
              <a:gd name="connsiteX352" fmla="*/ 335 w 12653"/>
              <a:gd name="connsiteY352" fmla="*/ 102 h 3899"/>
              <a:gd name="connsiteX353" fmla="*/ 335 w 12653"/>
              <a:gd name="connsiteY353" fmla="*/ 164 h 3899"/>
              <a:gd name="connsiteX354" fmla="*/ 261 w 12653"/>
              <a:gd name="connsiteY354" fmla="*/ 164 h 3899"/>
              <a:gd name="connsiteX355" fmla="*/ 261 w 12653"/>
              <a:gd name="connsiteY355" fmla="*/ 102 h 3899"/>
              <a:gd name="connsiteX356" fmla="*/ 12392 w 12653"/>
              <a:gd name="connsiteY356" fmla="*/ 102 h 3899"/>
              <a:gd name="connsiteX357" fmla="*/ 12392 w 12653"/>
              <a:gd name="connsiteY357" fmla="*/ 164 h 3899"/>
              <a:gd name="connsiteX358" fmla="*/ 12319 w 12653"/>
              <a:gd name="connsiteY358" fmla="*/ 164 h 3899"/>
              <a:gd name="connsiteX359" fmla="*/ 12319 w 12653"/>
              <a:gd name="connsiteY359" fmla="*/ 102 h 3899"/>
              <a:gd name="connsiteX360" fmla="*/ 12392 w 12653"/>
              <a:gd name="connsiteY360" fmla="*/ 102 h 3899"/>
              <a:gd name="connsiteX361" fmla="*/ 12392 w 12653"/>
              <a:gd name="connsiteY361" fmla="*/ 3196 h 3899"/>
              <a:gd name="connsiteX362" fmla="*/ 12392 w 12653"/>
              <a:gd name="connsiteY362" fmla="*/ 3259 h 3899"/>
              <a:gd name="connsiteX363" fmla="*/ 12319 w 12653"/>
              <a:gd name="connsiteY363" fmla="*/ 3259 h 3899"/>
              <a:gd name="connsiteX364" fmla="*/ 12319 w 12653"/>
              <a:gd name="connsiteY364" fmla="*/ 3196 h 3899"/>
              <a:gd name="connsiteX365" fmla="*/ 12392 w 12653"/>
              <a:gd name="connsiteY365" fmla="*/ 3899 h 3899"/>
              <a:gd name="connsiteX366" fmla="*/ 12552 w 12653"/>
              <a:gd name="connsiteY366" fmla="*/ 277 h 3899"/>
              <a:gd name="connsiteX367" fmla="*/ 12552 w 12653"/>
              <a:gd name="connsiteY367" fmla="*/ 339 h 3899"/>
              <a:gd name="connsiteX368" fmla="*/ 12487 w 12653"/>
              <a:gd name="connsiteY368" fmla="*/ 339 h 3899"/>
              <a:gd name="connsiteX369" fmla="*/ 12487 w 12653"/>
              <a:gd name="connsiteY369" fmla="*/ 277 h 3899"/>
              <a:gd name="connsiteX370" fmla="*/ 12552 w 12653"/>
              <a:gd name="connsiteY370" fmla="*/ 277 h 3899"/>
              <a:gd name="connsiteX371" fmla="*/ 12552 w 12653"/>
              <a:gd name="connsiteY371" fmla="*/ 184 h 3899"/>
              <a:gd name="connsiteX372" fmla="*/ 12552 w 12653"/>
              <a:gd name="connsiteY372" fmla="*/ 255 h 3899"/>
              <a:gd name="connsiteX373" fmla="*/ 12487 w 12653"/>
              <a:gd name="connsiteY373" fmla="*/ 255 h 3899"/>
              <a:gd name="connsiteX374" fmla="*/ 12487 w 12653"/>
              <a:gd name="connsiteY374" fmla="*/ 184 h 3899"/>
              <a:gd name="connsiteX375" fmla="*/ 12552 w 12653"/>
              <a:gd name="connsiteY375" fmla="*/ 184 h 3899"/>
              <a:gd name="connsiteX376" fmla="*/ 12552 w 12653"/>
              <a:gd name="connsiteY376" fmla="*/ 102 h 3899"/>
              <a:gd name="connsiteX377" fmla="*/ 12552 w 12653"/>
              <a:gd name="connsiteY377" fmla="*/ 160 h 3899"/>
              <a:gd name="connsiteX378" fmla="*/ 12492 w 12653"/>
              <a:gd name="connsiteY378" fmla="*/ 160 h 3899"/>
              <a:gd name="connsiteX379" fmla="*/ 12492 w 12653"/>
              <a:gd name="connsiteY379" fmla="*/ 102 h 3899"/>
              <a:gd name="connsiteX380" fmla="*/ 12552 w 12653"/>
              <a:gd name="connsiteY380" fmla="*/ 102 h 3899"/>
              <a:gd name="connsiteX381" fmla="*/ 12492 w 12653"/>
              <a:gd name="connsiteY381" fmla="*/ 82 h 3899"/>
              <a:gd name="connsiteX382" fmla="*/ 12492 w 12653"/>
              <a:gd name="connsiteY382" fmla="*/ 22 h 3899"/>
              <a:gd name="connsiteX383" fmla="*/ 12630 w 12653"/>
              <a:gd name="connsiteY383" fmla="*/ 22 h 3899"/>
              <a:gd name="connsiteX384" fmla="*/ 12630 w 12653"/>
              <a:gd name="connsiteY384" fmla="*/ 160 h 3899"/>
              <a:gd name="connsiteX385" fmla="*/ 12571 w 12653"/>
              <a:gd name="connsiteY385" fmla="*/ 160 h 3899"/>
              <a:gd name="connsiteX386" fmla="*/ 12571 w 12653"/>
              <a:gd name="connsiteY386" fmla="*/ 82 h 3899"/>
              <a:gd name="connsiteX387" fmla="*/ 12492 w 12653"/>
              <a:gd name="connsiteY387" fmla="*/ 82 h 3899"/>
              <a:gd name="connsiteX388" fmla="*/ 80 w 12653"/>
              <a:gd name="connsiteY388" fmla="*/ 3489 h 3899"/>
              <a:gd name="connsiteX389" fmla="*/ 80 w 12653"/>
              <a:gd name="connsiteY389" fmla="*/ 3528 h 3899"/>
              <a:gd name="connsiteX390" fmla="*/ 39 w 12653"/>
              <a:gd name="connsiteY390" fmla="*/ 3528 h 3899"/>
              <a:gd name="connsiteX391" fmla="*/ 39 w 12653"/>
              <a:gd name="connsiteY391" fmla="*/ 3489 h 3899"/>
              <a:gd name="connsiteX392" fmla="*/ 80 w 12653"/>
              <a:gd name="connsiteY392" fmla="*/ 3489 h 3899"/>
              <a:gd name="connsiteX393" fmla="*/ 12574 w 12653"/>
              <a:gd name="connsiteY393" fmla="*/ 575 h 3899"/>
              <a:gd name="connsiteX394" fmla="*/ 12574 w 12653"/>
              <a:gd name="connsiteY394" fmla="*/ 536 h 3899"/>
              <a:gd name="connsiteX395" fmla="*/ 12615 w 12653"/>
              <a:gd name="connsiteY395" fmla="*/ 536 h 3899"/>
              <a:gd name="connsiteX396" fmla="*/ 12615 w 12653"/>
              <a:gd name="connsiteY396" fmla="*/ 575 h 3899"/>
              <a:gd name="connsiteX397" fmla="*/ 12574 w 12653"/>
              <a:gd name="connsiteY397" fmla="*/ 575 h 3899"/>
              <a:gd name="connsiteX0" fmla="*/ 12653 w 12653"/>
              <a:gd name="connsiteY0" fmla="*/ 182 h 3528"/>
              <a:gd name="connsiteX1" fmla="*/ 12653 w 12653"/>
              <a:gd name="connsiteY1" fmla="*/ 0 h 3528"/>
              <a:gd name="connsiteX2" fmla="*/ 12470 w 12653"/>
              <a:gd name="connsiteY2" fmla="*/ 0 h 3528"/>
              <a:gd name="connsiteX3" fmla="*/ 12470 w 12653"/>
              <a:gd name="connsiteY3" fmla="*/ 82 h 3528"/>
              <a:gd name="connsiteX4" fmla="*/ 12414 w 12653"/>
              <a:gd name="connsiteY4" fmla="*/ 82 h 3528"/>
              <a:gd name="connsiteX5" fmla="*/ 12414 w 12653"/>
              <a:gd name="connsiteY5" fmla="*/ 0 h 3528"/>
              <a:gd name="connsiteX6" fmla="*/ 12202 w 12653"/>
              <a:gd name="connsiteY6" fmla="*/ 0 h 3528"/>
              <a:gd name="connsiteX7" fmla="*/ 12202 w 12653"/>
              <a:gd name="connsiteY7" fmla="*/ 130 h 3528"/>
              <a:gd name="connsiteX8" fmla="*/ 12092 w 12653"/>
              <a:gd name="connsiteY8" fmla="*/ 130 h 3528"/>
              <a:gd name="connsiteX9" fmla="*/ 12092 w 12653"/>
              <a:gd name="connsiteY9" fmla="*/ 100 h 3528"/>
              <a:gd name="connsiteX10" fmla="*/ 12155 w 12653"/>
              <a:gd name="connsiteY10" fmla="*/ 100 h 3528"/>
              <a:gd name="connsiteX11" fmla="*/ 12155 w 12653"/>
              <a:gd name="connsiteY11" fmla="*/ 15 h 3528"/>
              <a:gd name="connsiteX12" fmla="*/ 12071 w 12653"/>
              <a:gd name="connsiteY12" fmla="*/ 15 h 3528"/>
              <a:gd name="connsiteX13" fmla="*/ 12071 w 12653"/>
              <a:gd name="connsiteY13" fmla="*/ 78 h 3528"/>
              <a:gd name="connsiteX14" fmla="*/ 12017 w 12653"/>
              <a:gd name="connsiteY14" fmla="*/ 78 h 3528"/>
              <a:gd name="connsiteX15" fmla="*/ 12017 w 12653"/>
              <a:gd name="connsiteY15" fmla="*/ 18 h 3528"/>
              <a:gd name="connsiteX16" fmla="*/ 637 w 12653"/>
              <a:gd name="connsiteY16" fmla="*/ 18 h 3528"/>
              <a:gd name="connsiteX17" fmla="*/ 637 w 12653"/>
              <a:gd name="connsiteY17" fmla="*/ 78 h 3528"/>
              <a:gd name="connsiteX18" fmla="*/ 583 w 12653"/>
              <a:gd name="connsiteY18" fmla="*/ 78 h 3528"/>
              <a:gd name="connsiteX19" fmla="*/ 583 w 12653"/>
              <a:gd name="connsiteY19" fmla="*/ 15 h 3528"/>
              <a:gd name="connsiteX20" fmla="*/ 499 w 12653"/>
              <a:gd name="connsiteY20" fmla="*/ 15 h 3528"/>
              <a:gd name="connsiteX21" fmla="*/ 499 w 12653"/>
              <a:gd name="connsiteY21" fmla="*/ 100 h 3528"/>
              <a:gd name="connsiteX22" fmla="*/ 561 w 12653"/>
              <a:gd name="connsiteY22" fmla="*/ 100 h 3528"/>
              <a:gd name="connsiteX23" fmla="*/ 561 w 12653"/>
              <a:gd name="connsiteY23" fmla="*/ 130 h 3528"/>
              <a:gd name="connsiteX24" fmla="*/ 451 w 12653"/>
              <a:gd name="connsiteY24" fmla="*/ 130 h 3528"/>
              <a:gd name="connsiteX25" fmla="*/ 451 w 12653"/>
              <a:gd name="connsiteY25" fmla="*/ 0 h 3528"/>
              <a:gd name="connsiteX26" fmla="*/ 240 w 12653"/>
              <a:gd name="connsiteY26" fmla="*/ 0 h 3528"/>
              <a:gd name="connsiteX27" fmla="*/ 240 w 12653"/>
              <a:gd name="connsiteY27" fmla="*/ 82 h 3528"/>
              <a:gd name="connsiteX28" fmla="*/ 184 w 12653"/>
              <a:gd name="connsiteY28" fmla="*/ 82 h 3528"/>
              <a:gd name="connsiteX29" fmla="*/ 184 w 12653"/>
              <a:gd name="connsiteY29" fmla="*/ 0 h 3528"/>
              <a:gd name="connsiteX30" fmla="*/ 0 w 12653"/>
              <a:gd name="connsiteY30" fmla="*/ 0 h 3528"/>
              <a:gd name="connsiteX31" fmla="*/ 0 w 12653"/>
              <a:gd name="connsiteY31" fmla="*/ 182 h 3528"/>
              <a:gd name="connsiteX32" fmla="*/ 82 w 12653"/>
              <a:gd name="connsiteY32" fmla="*/ 182 h 3528"/>
              <a:gd name="connsiteX33" fmla="*/ 82 w 12653"/>
              <a:gd name="connsiteY33" fmla="*/ 255 h 3528"/>
              <a:gd name="connsiteX34" fmla="*/ 2 w 12653"/>
              <a:gd name="connsiteY34" fmla="*/ 255 h 3528"/>
              <a:gd name="connsiteX35" fmla="*/ 2 w 12653"/>
              <a:gd name="connsiteY35" fmla="*/ 467 h 3528"/>
              <a:gd name="connsiteX36" fmla="*/ 132 w 12653"/>
              <a:gd name="connsiteY36" fmla="*/ 467 h 3528"/>
              <a:gd name="connsiteX37" fmla="*/ 132 w 12653"/>
              <a:gd name="connsiteY37" fmla="*/ 575 h 3528"/>
              <a:gd name="connsiteX38" fmla="*/ 102 w 12653"/>
              <a:gd name="connsiteY38" fmla="*/ 575 h 3528"/>
              <a:gd name="connsiteX39" fmla="*/ 102 w 12653"/>
              <a:gd name="connsiteY39" fmla="*/ 514 h 3528"/>
              <a:gd name="connsiteX40" fmla="*/ 17 w 12653"/>
              <a:gd name="connsiteY40" fmla="*/ 514 h 3528"/>
              <a:gd name="connsiteX41" fmla="*/ 17 w 12653"/>
              <a:gd name="connsiteY41" fmla="*/ 596 h 3528"/>
              <a:gd name="connsiteX42" fmla="*/ 80 w 12653"/>
              <a:gd name="connsiteY42" fmla="*/ 596 h 3528"/>
              <a:gd name="connsiteX43" fmla="*/ 80 w 12653"/>
              <a:gd name="connsiteY43" fmla="*/ 652 h 3528"/>
              <a:gd name="connsiteX44" fmla="*/ 20 w 12653"/>
              <a:gd name="connsiteY44" fmla="*/ 652 h 3528"/>
              <a:gd name="connsiteX45" fmla="*/ 20 w 12653"/>
              <a:gd name="connsiteY45" fmla="*/ 2708 h 3528"/>
              <a:gd name="connsiteX46" fmla="*/ 80 w 12653"/>
              <a:gd name="connsiteY46" fmla="*/ 2708 h 3528"/>
              <a:gd name="connsiteX47" fmla="*/ 80 w 12653"/>
              <a:gd name="connsiteY47" fmla="*/ 2765 h 3528"/>
              <a:gd name="connsiteX48" fmla="*/ 17 w 12653"/>
              <a:gd name="connsiteY48" fmla="*/ 2765 h 3528"/>
              <a:gd name="connsiteX49" fmla="*/ 17 w 12653"/>
              <a:gd name="connsiteY49" fmla="*/ 2847 h 3528"/>
              <a:gd name="connsiteX50" fmla="*/ 102 w 12653"/>
              <a:gd name="connsiteY50" fmla="*/ 2847 h 3528"/>
              <a:gd name="connsiteX51" fmla="*/ 102 w 12653"/>
              <a:gd name="connsiteY51" fmla="*/ 2786 h 3528"/>
              <a:gd name="connsiteX52" fmla="*/ 132 w 12653"/>
              <a:gd name="connsiteY52" fmla="*/ 2786 h 3528"/>
              <a:gd name="connsiteX53" fmla="*/ 132 w 12653"/>
              <a:gd name="connsiteY53" fmla="*/ 2894 h 3528"/>
              <a:gd name="connsiteX54" fmla="*/ 2 w 12653"/>
              <a:gd name="connsiteY54" fmla="*/ 2894 h 3528"/>
              <a:gd name="connsiteX55" fmla="*/ 2 w 12653"/>
              <a:gd name="connsiteY55" fmla="*/ 3106 h 3528"/>
              <a:gd name="connsiteX56" fmla="*/ 82 w 12653"/>
              <a:gd name="connsiteY56" fmla="*/ 3106 h 3528"/>
              <a:gd name="connsiteX57" fmla="*/ 82 w 12653"/>
              <a:gd name="connsiteY57" fmla="*/ 3179 h 3528"/>
              <a:gd name="connsiteX58" fmla="*/ 0 w 12653"/>
              <a:gd name="connsiteY58" fmla="*/ 3179 h 3528"/>
              <a:gd name="connsiteX59" fmla="*/ 0 w 12653"/>
              <a:gd name="connsiteY59" fmla="*/ 3360 h 3528"/>
              <a:gd name="connsiteX60" fmla="*/ 184 w 12653"/>
              <a:gd name="connsiteY60" fmla="*/ 3360 h 3528"/>
              <a:gd name="connsiteX61" fmla="*/ 184 w 12653"/>
              <a:gd name="connsiteY61" fmla="*/ 3278 h 3528"/>
              <a:gd name="connsiteX62" fmla="*/ 240 w 12653"/>
              <a:gd name="connsiteY62" fmla="*/ 3278 h 3528"/>
              <a:gd name="connsiteX63" fmla="*/ 240 w 12653"/>
              <a:gd name="connsiteY63" fmla="*/ 3360 h 3528"/>
              <a:gd name="connsiteX64" fmla="*/ 451 w 12653"/>
              <a:gd name="connsiteY64" fmla="*/ 3360 h 3528"/>
              <a:gd name="connsiteX65" fmla="*/ 451 w 12653"/>
              <a:gd name="connsiteY65" fmla="*/ 3231 h 3528"/>
              <a:gd name="connsiteX66" fmla="*/ 561 w 12653"/>
              <a:gd name="connsiteY66" fmla="*/ 3231 h 3528"/>
              <a:gd name="connsiteX67" fmla="*/ 561 w 12653"/>
              <a:gd name="connsiteY67" fmla="*/ 3261 h 3528"/>
              <a:gd name="connsiteX68" fmla="*/ 499 w 12653"/>
              <a:gd name="connsiteY68" fmla="*/ 3261 h 3528"/>
              <a:gd name="connsiteX69" fmla="*/ 499 w 12653"/>
              <a:gd name="connsiteY69" fmla="*/ 3345 h 3528"/>
              <a:gd name="connsiteX70" fmla="*/ 583 w 12653"/>
              <a:gd name="connsiteY70" fmla="*/ 3345 h 3528"/>
              <a:gd name="connsiteX71" fmla="*/ 583 w 12653"/>
              <a:gd name="connsiteY71" fmla="*/ 3283 h 3528"/>
              <a:gd name="connsiteX72" fmla="*/ 637 w 12653"/>
              <a:gd name="connsiteY72" fmla="*/ 3283 h 3528"/>
              <a:gd name="connsiteX73" fmla="*/ 637 w 12653"/>
              <a:gd name="connsiteY73" fmla="*/ 3343 h 3528"/>
              <a:gd name="connsiteX74" fmla="*/ 12017 w 12653"/>
              <a:gd name="connsiteY74" fmla="*/ 3343 h 3528"/>
              <a:gd name="connsiteX75" fmla="*/ 12017 w 12653"/>
              <a:gd name="connsiteY75" fmla="*/ 3283 h 3528"/>
              <a:gd name="connsiteX76" fmla="*/ 12071 w 12653"/>
              <a:gd name="connsiteY76" fmla="*/ 3283 h 3528"/>
              <a:gd name="connsiteX77" fmla="*/ 12071 w 12653"/>
              <a:gd name="connsiteY77" fmla="*/ 3345 h 3528"/>
              <a:gd name="connsiteX78" fmla="*/ 12155 w 12653"/>
              <a:gd name="connsiteY78" fmla="*/ 3345 h 3528"/>
              <a:gd name="connsiteX79" fmla="*/ 12155 w 12653"/>
              <a:gd name="connsiteY79" fmla="*/ 3261 h 3528"/>
              <a:gd name="connsiteX80" fmla="*/ 12092 w 12653"/>
              <a:gd name="connsiteY80" fmla="*/ 3261 h 3528"/>
              <a:gd name="connsiteX81" fmla="*/ 12092 w 12653"/>
              <a:gd name="connsiteY81" fmla="*/ 3231 h 3528"/>
              <a:gd name="connsiteX82" fmla="*/ 12202 w 12653"/>
              <a:gd name="connsiteY82" fmla="*/ 3231 h 3528"/>
              <a:gd name="connsiteX83" fmla="*/ 12202 w 12653"/>
              <a:gd name="connsiteY83" fmla="*/ 3360 h 3528"/>
              <a:gd name="connsiteX84" fmla="*/ 12414 w 12653"/>
              <a:gd name="connsiteY84" fmla="*/ 3360 h 3528"/>
              <a:gd name="connsiteX85" fmla="*/ 12414 w 12653"/>
              <a:gd name="connsiteY85" fmla="*/ 3278 h 3528"/>
              <a:gd name="connsiteX86" fmla="*/ 12470 w 12653"/>
              <a:gd name="connsiteY86" fmla="*/ 3278 h 3528"/>
              <a:gd name="connsiteX87" fmla="*/ 12470 w 12653"/>
              <a:gd name="connsiteY87" fmla="*/ 3360 h 3528"/>
              <a:gd name="connsiteX88" fmla="*/ 12653 w 12653"/>
              <a:gd name="connsiteY88" fmla="*/ 3360 h 3528"/>
              <a:gd name="connsiteX89" fmla="*/ 12653 w 12653"/>
              <a:gd name="connsiteY89" fmla="*/ 3179 h 3528"/>
              <a:gd name="connsiteX90" fmla="*/ 12571 w 12653"/>
              <a:gd name="connsiteY90" fmla="*/ 3179 h 3528"/>
              <a:gd name="connsiteX91" fmla="*/ 12571 w 12653"/>
              <a:gd name="connsiteY91" fmla="*/ 3106 h 3528"/>
              <a:gd name="connsiteX92" fmla="*/ 12651 w 12653"/>
              <a:gd name="connsiteY92" fmla="*/ 3106 h 3528"/>
              <a:gd name="connsiteX93" fmla="*/ 12651 w 12653"/>
              <a:gd name="connsiteY93" fmla="*/ 2894 h 3528"/>
              <a:gd name="connsiteX94" fmla="*/ 12522 w 12653"/>
              <a:gd name="connsiteY94" fmla="*/ 2894 h 3528"/>
              <a:gd name="connsiteX95" fmla="*/ 12522 w 12653"/>
              <a:gd name="connsiteY95" fmla="*/ 2786 h 3528"/>
              <a:gd name="connsiteX96" fmla="*/ 12552 w 12653"/>
              <a:gd name="connsiteY96" fmla="*/ 2786 h 3528"/>
              <a:gd name="connsiteX97" fmla="*/ 12552 w 12653"/>
              <a:gd name="connsiteY97" fmla="*/ 2847 h 3528"/>
              <a:gd name="connsiteX98" fmla="*/ 12636 w 12653"/>
              <a:gd name="connsiteY98" fmla="*/ 2847 h 3528"/>
              <a:gd name="connsiteX99" fmla="*/ 12636 w 12653"/>
              <a:gd name="connsiteY99" fmla="*/ 2765 h 3528"/>
              <a:gd name="connsiteX100" fmla="*/ 12574 w 12653"/>
              <a:gd name="connsiteY100" fmla="*/ 2765 h 3528"/>
              <a:gd name="connsiteX101" fmla="*/ 12574 w 12653"/>
              <a:gd name="connsiteY101" fmla="*/ 2708 h 3528"/>
              <a:gd name="connsiteX102" fmla="*/ 12634 w 12653"/>
              <a:gd name="connsiteY102" fmla="*/ 2708 h 3528"/>
              <a:gd name="connsiteX103" fmla="*/ 12634 w 12653"/>
              <a:gd name="connsiteY103" fmla="*/ 652 h 3528"/>
              <a:gd name="connsiteX104" fmla="*/ 12574 w 12653"/>
              <a:gd name="connsiteY104" fmla="*/ 652 h 3528"/>
              <a:gd name="connsiteX105" fmla="*/ 12574 w 12653"/>
              <a:gd name="connsiteY105" fmla="*/ 596 h 3528"/>
              <a:gd name="connsiteX106" fmla="*/ 12636 w 12653"/>
              <a:gd name="connsiteY106" fmla="*/ 596 h 3528"/>
              <a:gd name="connsiteX107" fmla="*/ 12636 w 12653"/>
              <a:gd name="connsiteY107" fmla="*/ 514 h 3528"/>
              <a:gd name="connsiteX108" fmla="*/ 12552 w 12653"/>
              <a:gd name="connsiteY108" fmla="*/ 514 h 3528"/>
              <a:gd name="connsiteX109" fmla="*/ 12552 w 12653"/>
              <a:gd name="connsiteY109" fmla="*/ 575 h 3528"/>
              <a:gd name="connsiteX110" fmla="*/ 12522 w 12653"/>
              <a:gd name="connsiteY110" fmla="*/ 575 h 3528"/>
              <a:gd name="connsiteX111" fmla="*/ 12522 w 12653"/>
              <a:gd name="connsiteY111" fmla="*/ 467 h 3528"/>
              <a:gd name="connsiteX112" fmla="*/ 12651 w 12653"/>
              <a:gd name="connsiteY112" fmla="*/ 467 h 3528"/>
              <a:gd name="connsiteX113" fmla="*/ 12651 w 12653"/>
              <a:gd name="connsiteY113" fmla="*/ 255 h 3528"/>
              <a:gd name="connsiteX114" fmla="*/ 12571 w 12653"/>
              <a:gd name="connsiteY114" fmla="*/ 255 h 3528"/>
              <a:gd name="connsiteX115" fmla="*/ 12571 w 12653"/>
              <a:gd name="connsiteY115" fmla="*/ 182 h 3528"/>
              <a:gd name="connsiteX116" fmla="*/ 12653 w 12653"/>
              <a:gd name="connsiteY116" fmla="*/ 182 h 3528"/>
              <a:gd name="connsiteX117" fmla="*/ 561 w 12653"/>
              <a:gd name="connsiteY117" fmla="*/ 3283 h 3528"/>
              <a:gd name="connsiteX118" fmla="*/ 561 w 12653"/>
              <a:gd name="connsiteY118" fmla="*/ 3324 h 3528"/>
              <a:gd name="connsiteX119" fmla="*/ 520 w 12653"/>
              <a:gd name="connsiteY119" fmla="*/ 3324 h 3528"/>
              <a:gd name="connsiteX120" fmla="*/ 520 w 12653"/>
              <a:gd name="connsiteY120" fmla="*/ 3283 h 3528"/>
              <a:gd name="connsiteX121" fmla="*/ 561 w 12653"/>
              <a:gd name="connsiteY121" fmla="*/ 3283 h 3528"/>
              <a:gd name="connsiteX122" fmla="*/ 12092 w 12653"/>
              <a:gd name="connsiteY122" fmla="*/ 78 h 3528"/>
              <a:gd name="connsiteX123" fmla="*/ 12092 w 12653"/>
              <a:gd name="connsiteY123" fmla="*/ 37 h 3528"/>
              <a:gd name="connsiteX124" fmla="*/ 12133 w 12653"/>
              <a:gd name="connsiteY124" fmla="*/ 37 h 3528"/>
              <a:gd name="connsiteX125" fmla="*/ 12133 w 12653"/>
              <a:gd name="connsiteY125" fmla="*/ 78 h 3528"/>
              <a:gd name="connsiteX126" fmla="*/ 12092 w 12653"/>
              <a:gd name="connsiteY126" fmla="*/ 78 h 3528"/>
              <a:gd name="connsiteX127" fmla="*/ 12574 w 12653"/>
              <a:gd name="connsiteY127" fmla="*/ 2825 h 3528"/>
              <a:gd name="connsiteX128" fmla="*/ 12574 w 12653"/>
              <a:gd name="connsiteY128" fmla="*/ 2786 h 3528"/>
              <a:gd name="connsiteX129" fmla="*/ 12615 w 12653"/>
              <a:gd name="connsiteY129" fmla="*/ 2786 h 3528"/>
              <a:gd name="connsiteX130" fmla="*/ 12615 w 12653"/>
              <a:gd name="connsiteY130" fmla="*/ 2825 h 3528"/>
              <a:gd name="connsiteX131" fmla="*/ 12574 w 12653"/>
              <a:gd name="connsiteY131" fmla="*/ 2825 h 3528"/>
              <a:gd name="connsiteX132" fmla="*/ 12492 w 12653"/>
              <a:gd name="connsiteY132" fmla="*/ 3339 h 3528"/>
              <a:gd name="connsiteX133" fmla="*/ 12492 w 12653"/>
              <a:gd name="connsiteY133" fmla="*/ 3278 h 3528"/>
              <a:gd name="connsiteX134" fmla="*/ 12571 w 12653"/>
              <a:gd name="connsiteY134" fmla="*/ 3278 h 3528"/>
              <a:gd name="connsiteX135" fmla="*/ 12571 w 12653"/>
              <a:gd name="connsiteY135" fmla="*/ 3201 h 3528"/>
              <a:gd name="connsiteX136" fmla="*/ 12630 w 12653"/>
              <a:gd name="connsiteY136" fmla="*/ 3201 h 3528"/>
              <a:gd name="connsiteX137" fmla="*/ 12630 w 12653"/>
              <a:gd name="connsiteY137" fmla="*/ 3339 h 3528"/>
              <a:gd name="connsiteX138" fmla="*/ 12492 w 12653"/>
              <a:gd name="connsiteY138" fmla="*/ 3339 h 3528"/>
              <a:gd name="connsiteX139" fmla="*/ 12492 w 12653"/>
              <a:gd name="connsiteY139" fmla="*/ 3259 h 3528"/>
              <a:gd name="connsiteX140" fmla="*/ 12492 w 12653"/>
              <a:gd name="connsiteY140" fmla="*/ 3201 h 3528"/>
              <a:gd name="connsiteX141" fmla="*/ 12552 w 12653"/>
              <a:gd name="connsiteY141" fmla="*/ 3201 h 3528"/>
              <a:gd name="connsiteX142" fmla="*/ 12552 w 12653"/>
              <a:gd name="connsiteY142" fmla="*/ 3259 h 3528"/>
              <a:gd name="connsiteX143" fmla="*/ 12492 w 12653"/>
              <a:gd name="connsiteY143" fmla="*/ 3259 h 3528"/>
              <a:gd name="connsiteX144" fmla="*/ 12487 w 12653"/>
              <a:gd name="connsiteY144" fmla="*/ 3084 h 3528"/>
              <a:gd name="connsiteX145" fmla="*/ 12487 w 12653"/>
              <a:gd name="connsiteY145" fmla="*/ 3021 h 3528"/>
              <a:gd name="connsiteX146" fmla="*/ 12552 w 12653"/>
              <a:gd name="connsiteY146" fmla="*/ 3021 h 3528"/>
              <a:gd name="connsiteX147" fmla="*/ 12552 w 12653"/>
              <a:gd name="connsiteY147" fmla="*/ 3084 h 3528"/>
              <a:gd name="connsiteX148" fmla="*/ 12487 w 12653"/>
              <a:gd name="connsiteY148" fmla="*/ 3084 h 3528"/>
              <a:gd name="connsiteX149" fmla="*/ 12552 w 12653"/>
              <a:gd name="connsiteY149" fmla="*/ 3106 h 3528"/>
              <a:gd name="connsiteX150" fmla="*/ 12552 w 12653"/>
              <a:gd name="connsiteY150" fmla="*/ 3177 h 3528"/>
              <a:gd name="connsiteX151" fmla="*/ 12487 w 12653"/>
              <a:gd name="connsiteY151" fmla="*/ 3177 h 3528"/>
              <a:gd name="connsiteX152" fmla="*/ 12487 w 12653"/>
              <a:gd name="connsiteY152" fmla="*/ 3106 h 3528"/>
              <a:gd name="connsiteX153" fmla="*/ 12552 w 12653"/>
              <a:gd name="connsiteY153" fmla="*/ 3106 h 3528"/>
              <a:gd name="connsiteX154" fmla="*/ 12470 w 12653"/>
              <a:gd name="connsiteY154" fmla="*/ 3196 h 3528"/>
              <a:gd name="connsiteX155" fmla="*/ 12470 w 12653"/>
              <a:gd name="connsiteY155" fmla="*/ 3259 h 3528"/>
              <a:gd name="connsiteX156" fmla="*/ 12414 w 12653"/>
              <a:gd name="connsiteY156" fmla="*/ 3259 h 3528"/>
              <a:gd name="connsiteX157" fmla="*/ 12414 w 12653"/>
              <a:gd name="connsiteY157" fmla="*/ 3196 h 3528"/>
              <a:gd name="connsiteX158" fmla="*/ 12470 w 12653"/>
              <a:gd name="connsiteY158" fmla="*/ 3196 h 3528"/>
              <a:gd name="connsiteX159" fmla="*/ 12470 w 12653"/>
              <a:gd name="connsiteY159" fmla="*/ 3106 h 3528"/>
              <a:gd name="connsiteX160" fmla="*/ 12470 w 12653"/>
              <a:gd name="connsiteY160" fmla="*/ 3177 h 3528"/>
              <a:gd name="connsiteX161" fmla="*/ 12414 w 12653"/>
              <a:gd name="connsiteY161" fmla="*/ 3177 h 3528"/>
              <a:gd name="connsiteX162" fmla="*/ 12414 w 12653"/>
              <a:gd name="connsiteY162" fmla="*/ 3106 h 3528"/>
              <a:gd name="connsiteX163" fmla="*/ 12470 w 12653"/>
              <a:gd name="connsiteY163" fmla="*/ 3106 h 3528"/>
              <a:gd name="connsiteX164" fmla="*/ 12092 w 12653"/>
              <a:gd name="connsiteY164" fmla="*/ 3324 h 3528"/>
              <a:gd name="connsiteX165" fmla="*/ 12092 w 12653"/>
              <a:gd name="connsiteY165" fmla="*/ 3283 h 3528"/>
              <a:gd name="connsiteX166" fmla="*/ 12133 w 12653"/>
              <a:gd name="connsiteY166" fmla="*/ 3283 h 3528"/>
              <a:gd name="connsiteX167" fmla="*/ 12133 w 12653"/>
              <a:gd name="connsiteY167" fmla="*/ 3324 h 3528"/>
              <a:gd name="connsiteX168" fmla="*/ 12092 w 12653"/>
              <a:gd name="connsiteY168" fmla="*/ 3324 h 3528"/>
              <a:gd name="connsiteX169" fmla="*/ 240 w 12653"/>
              <a:gd name="connsiteY169" fmla="*/ 3196 h 3528"/>
              <a:gd name="connsiteX170" fmla="*/ 240 w 12653"/>
              <a:gd name="connsiteY170" fmla="*/ 3259 h 3528"/>
              <a:gd name="connsiteX171" fmla="*/ 184 w 12653"/>
              <a:gd name="connsiteY171" fmla="*/ 3259 h 3528"/>
              <a:gd name="connsiteX172" fmla="*/ 184 w 12653"/>
              <a:gd name="connsiteY172" fmla="*/ 3196 h 3528"/>
              <a:gd name="connsiteX173" fmla="*/ 240 w 12653"/>
              <a:gd name="connsiteY173" fmla="*/ 3196 h 3528"/>
              <a:gd name="connsiteX174" fmla="*/ 240 w 12653"/>
              <a:gd name="connsiteY174" fmla="*/ 3106 h 3528"/>
              <a:gd name="connsiteX175" fmla="*/ 240 w 12653"/>
              <a:gd name="connsiteY175" fmla="*/ 3177 h 3528"/>
              <a:gd name="connsiteX176" fmla="*/ 184 w 12653"/>
              <a:gd name="connsiteY176" fmla="*/ 3177 h 3528"/>
              <a:gd name="connsiteX177" fmla="*/ 184 w 12653"/>
              <a:gd name="connsiteY177" fmla="*/ 3106 h 3528"/>
              <a:gd name="connsiteX178" fmla="*/ 240 w 12653"/>
              <a:gd name="connsiteY178" fmla="*/ 3106 h 3528"/>
              <a:gd name="connsiteX179" fmla="*/ 102 w 12653"/>
              <a:gd name="connsiteY179" fmla="*/ 3084 h 3528"/>
              <a:gd name="connsiteX180" fmla="*/ 102 w 12653"/>
              <a:gd name="connsiteY180" fmla="*/ 3021 h 3528"/>
              <a:gd name="connsiteX181" fmla="*/ 166 w 12653"/>
              <a:gd name="connsiteY181" fmla="*/ 3021 h 3528"/>
              <a:gd name="connsiteX182" fmla="*/ 166 w 12653"/>
              <a:gd name="connsiteY182" fmla="*/ 3084 h 3528"/>
              <a:gd name="connsiteX183" fmla="*/ 102 w 12653"/>
              <a:gd name="connsiteY183" fmla="*/ 3084 h 3528"/>
              <a:gd name="connsiteX184" fmla="*/ 102 w 12653"/>
              <a:gd name="connsiteY184" fmla="*/ 3177 h 3528"/>
              <a:gd name="connsiteX185" fmla="*/ 102 w 12653"/>
              <a:gd name="connsiteY185" fmla="*/ 3106 h 3528"/>
              <a:gd name="connsiteX186" fmla="*/ 166 w 12653"/>
              <a:gd name="connsiteY186" fmla="*/ 3106 h 3528"/>
              <a:gd name="connsiteX187" fmla="*/ 166 w 12653"/>
              <a:gd name="connsiteY187" fmla="*/ 3177 h 3528"/>
              <a:gd name="connsiteX188" fmla="*/ 102 w 12653"/>
              <a:gd name="connsiteY188" fmla="*/ 3177 h 3528"/>
              <a:gd name="connsiteX189" fmla="*/ 102 w 12653"/>
              <a:gd name="connsiteY189" fmla="*/ 3259 h 3528"/>
              <a:gd name="connsiteX190" fmla="*/ 102 w 12653"/>
              <a:gd name="connsiteY190" fmla="*/ 3201 h 3528"/>
              <a:gd name="connsiteX191" fmla="*/ 162 w 12653"/>
              <a:gd name="connsiteY191" fmla="*/ 3201 h 3528"/>
              <a:gd name="connsiteX192" fmla="*/ 162 w 12653"/>
              <a:gd name="connsiteY192" fmla="*/ 3259 h 3528"/>
              <a:gd name="connsiteX193" fmla="*/ 102 w 12653"/>
              <a:gd name="connsiteY193" fmla="*/ 3259 h 3528"/>
              <a:gd name="connsiteX194" fmla="*/ 162 w 12653"/>
              <a:gd name="connsiteY194" fmla="*/ 3278 h 3528"/>
              <a:gd name="connsiteX195" fmla="*/ 162 w 12653"/>
              <a:gd name="connsiteY195" fmla="*/ 3339 h 3528"/>
              <a:gd name="connsiteX196" fmla="*/ 24 w 12653"/>
              <a:gd name="connsiteY196" fmla="*/ 3339 h 3528"/>
              <a:gd name="connsiteX197" fmla="*/ 24 w 12653"/>
              <a:gd name="connsiteY197" fmla="*/ 3201 h 3528"/>
              <a:gd name="connsiteX198" fmla="*/ 82 w 12653"/>
              <a:gd name="connsiteY198" fmla="*/ 3201 h 3528"/>
              <a:gd name="connsiteX199" fmla="*/ 82 w 12653"/>
              <a:gd name="connsiteY199" fmla="*/ 3278 h 3528"/>
              <a:gd name="connsiteX200" fmla="*/ 162 w 12653"/>
              <a:gd name="connsiteY200" fmla="*/ 3278 h 3528"/>
              <a:gd name="connsiteX201" fmla="*/ 80 w 12653"/>
              <a:gd name="connsiteY201" fmla="*/ 536 h 3528"/>
              <a:gd name="connsiteX202" fmla="*/ 80 w 12653"/>
              <a:gd name="connsiteY202" fmla="*/ 575 h 3528"/>
              <a:gd name="connsiteX203" fmla="*/ 39 w 12653"/>
              <a:gd name="connsiteY203" fmla="*/ 575 h 3528"/>
              <a:gd name="connsiteX204" fmla="*/ 39 w 12653"/>
              <a:gd name="connsiteY204" fmla="*/ 536 h 3528"/>
              <a:gd name="connsiteX205" fmla="*/ 80 w 12653"/>
              <a:gd name="connsiteY205" fmla="*/ 536 h 3528"/>
              <a:gd name="connsiteX206" fmla="*/ 162 w 12653"/>
              <a:gd name="connsiteY206" fmla="*/ 22 h 3528"/>
              <a:gd name="connsiteX207" fmla="*/ 162 w 12653"/>
              <a:gd name="connsiteY207" fmla="*/ 82 h 3528"/>
              <a:gd name="connsiteX208" fmla="*/ 82 w 12653"/>
              <a:gd name="connsiteY208" fmla="*/ 82 h 3528"/>
              <a:gd name="connsiteX209" fmla="*/ 82 w 12653"/>
              <a:gd name="connsiteY209" fmla="*/ 160 h 3528"/>
              <a:gd name="connsiteX210" fmla="*/ 24 w 12653"/>
              <a:gd name="connsiteY210" fmla="*/ 160 h 3528"/>
              <a:gd name="connsiteX211" fmla="*/ 24 w 12653"/>
              <a:gd name="connsiteY211" fmla="*/ 22 h 3528"/>
              <a:gd name="connsiteX212" fmla="*/ 162 w 12653"/>
              <a:gd name="connsiteY212" fmla="*/ 22 h 3528"/>
              <a:gd name="connsiteX213" fmla="*/ 162 w 12653"/>
              <a:gd name="connsiteY213" fmla="*/ 102 h 3528"/>
              <a:gd name="connsiteX214" fmla="*/ 162 w 12653"/>
              <a:gd name="connsiteY214" fmla="*/ 160 h 3528"/>
              <a:gd name="connsiteX215" fmla="*/ 102 w 12653"/>
              <a:gd name="connsiteY215" fmla="*/ 160 h 3528"/>
              <a:gd name="connsiteX216" fmla="*/ 102 w 12653"/>
              <a:gd name="connsiteY216" fmla="*/ 102 h 3528"/>
              <a:gd name="connsiteX217" fmla="*/ 162 w 12653"/>
              <a:gd name="connsiteY217" fmla="*/ 102 h 3528"/>
              <a:gd name="connsiteX218" fmla="*/ 166 w 12653"/>
              <a:gd name="connsiteY218" fmla="*/ 277 h 3528"/>
              <a:gd name="connsiteX219" fmla="*/ 166 w 12653"/>
              <a:gd name="connsiteY219" fmla="*/ 339 h 3528"/>
              <a:gd name="connsiteX220" fmla="*/ 102 w 12653"/>
              <a:gd name="connsiteY220" fmla="*/ 339 h 3528"/>
              <a:gd name="connsiteX221" fmla="*/ 102 w 12653"/>
              <a:gd name="connsiteY221" fmla="*/ 277 h 3528"/>
              <a:gd name="connsiteX222" fmla="*/ 166 w 12653"/>
              <a:gd name="connsiteY222" fmla="*/ 277 h 3528"/>
              <a:gd name="connsiteX223" fmla="*/ 102 w 12653"/>
              <a:gd name="connsiteY223" fmla="*/ 255 h 3528"/>
              <a:gd name="connsiteX224" fmla="*/ 102 w 12653"/>
              <a:gd name="connsiteY224" fmla="*/ 184 h 3528"/>
              <a:gd name="connsiteX225" fmla="*/ 166 w 12653"/>
              <a:gd name="connsiteY225" fmla="*/ 184 h 3528"/>
              <a:gd name="connsiteX226" fmla="*/ 166 w 12653"/>
              <a:gd name="connsiteY226" fmla="*/ 255 h 3528"/>
              <a:gd name="connsiteX227" fmla="*/ 102 w 12653"/>
              <a:gd name="connsiteY227" fmla="*/ 255 h 3528"/>
              <a:gd name="connsiteX228" fmla="*/ 184 w 12653"/>
              <a:gd name="connsiteY228" fmla="*/ 255 h 3528"/>
              <a:gd name="connsiteX229" fmla="*/ 184 w 12653"/>
              <a:gd name="connsiteY229" fmla="*/ 184 h 3528"/>
              <a:gd name="connsiteX230" fmla="*/ 240 w 12653"/>
              <a:gd name="connsiteY230" fmla="*/ 184 h 3528"/>
              <a:gd name="connsiteX231" fmla="*/ 240 w 12653"/>
              <a:gd name="connsiteY231" fmla="*/ 255 h 3528"/>
              <a:gd name="connsiteX232" fmla="*/ 184 w 12653"/>
              <a:gd name="connsiteY232" fmla="*/ 255 h 3528"/>
              <a:gd name="connsiteX233" fmla="*/ 184 w 12653"/>
              <a:gd name="connsiteY233" fmla="*/ 164 h 3528"/>
              <a:gd name="connsiteX234" fmla="*/ 184 w 12653"/>
              <a:gd name="connsiteY234" fmla="*/ 102 h 3528"/>
              <a:gd name="connsiteX235" fmla="*/ 240 w 12653"/>
              <a:gd name="connsiteY235" fmla="*/ 102 h 3528"/>
              <a:gd name="connsiteX236" fmla="*/ 240 w 12653"/>
              <a:gd name="connsiteY236" fmla="*/ 164 h 3528"/>
              <a:gd name="connsiteX237" fmla="*/ 184 w 12653"/>
              <a:gd name="connsiteY237" fmla="*/ 164 h 3528"/>
              <a:gd name="connsiteX238" fmla="*/ 561 w 12653"/>
              <a:gd name="connsiteY238" fmla="*/ 37 h 3528"/>
              <a:gd name="connsiteX239" fmla="*/ 561 w 12653"/>
              <a:gd name="connsiteY239" fmla="*/ 78 h 3528"/>
              <a:gd name="connsiteX240" fmla="*/ 520 w 12653"/>
              <a:gd name="connsiteY240" fmla="*/ 78 h 3528"/>
              <a:gd name="connsiteX241" fmla="*/ 520 w 12653"/>
              <a:gd name="connsiteY241" fmla="*/ 37 h 3528"/>
              <a:gd name="connsiteX242" fmla="*/ 561 w 12653"/>
              <a:gd name="connsiteY242" fmla="*/ 37 h 3528"/>
              <a:gd name="connsiteX243" fmla="*/ 12414 w 12653"/>
              <a:gd name="connsiteY243" fmla="*/ 164 h 3528"/>
              <a:gd name="connsiteX244" fmla="*/ 12414 w 12653"/>
              <a:gd name="connsiteY244" fmla="*/ 102 h 3528"/>
              <a:gd name="connsiteX245" fmla="*/ 12470 w 12653"/>
              <a:gd name="connsiteY245" fmla="*/ 102 h 3528"/>
              <a:gd name="connsiteX246" fmla="*/ 12470 w 12653"/>
              <a:gd name="connsiteY246" fmla="*/ 164 h 3528"/>
              <a:gd name="connsiteX247" fmla="*/ 12414 w 12653"/>
              <a:gd name="connsiteY247" fmla="*/ 164 h 3528"/>
              <a:gd name="connsiteX248" fmla="*/ 12414 w 12653"/>
              <a:gd name="connsiteY248" fmla="*/ 255 h 3528"/>
              <a:gd name="connsiteX249" fmla="*/ 12414 w 12653"/>
              <a:gd name="connsiteY249" fmla="*/ 184 h 3528"/>
              <a:gd name="connsiteX250" fmla="*/ 12470 w 12653"/>
              <a:gd name="connsiteY250" fmla="*/ 184 h 3528"/>
              <a:gd name="connsiteX251" fmla="*/ 12470 w 12653"/>
              <a:gd name="connsiteY251" fmla="*/ 255 h 3528"/>
              <a:gd name="connsiteX252" fmla="*/ 12414 w 12653"/>
              <a:gd name="connsiteY252" fmla="*/ 255 h 3528"/>
              <a:gd name="connsiteX253" fmla="*/ 12552 w 12653"/>
              <a:gd name="connsiteY253" fmla="*/ 596 h 3528"/>
              <a:gd name="connsiteX254" fmla="*/ 12552 w 12653"/>
              <a:gd name="connsiteY254" fmla="*/ 674 h 3528"/>
              <a:gd name="connsiteX255" fmla="*/ 12612 w 12653"/>
              <a:gd name="connsiteY255" fmla="*/ 674 h 3528"/>
              <a:gd name="connsiteX256" fmla="*/ 12612 w 12653"/>
              <a:gd name="connsiteY256" fmla="*/ 2687 h 3528"/>
              <a:gd name="connsiteX257" fmla="*/ 12552 w 12653"/>
              <a:gd name="connsiteY257" fmla="*/ 2687 h 3528"/>
              <a:gd name="connsiteX258" fmla="*/ 12552 w 12653"/>
              <a:gd name="connsiteY258" fmla="*/ 2765 h 3528"/>
              <a:gd name="connsiteX259" fmla="*/ 12500 w 12653"/>
              <a:gd name="connsiteY259" fmla="*/ 2765 h 3528"/>
              <a:gd name="connsiteX260" fmla="*/ 12500 w 12653"/>
              <a:gd name="connsiteY260" fmla="*/ 2916 h 3528"/>
              <a:gd name="connsiteX261" fmla="*/ 12628 w 12653"/>
              <a:gd name="connsiteY261" fmla="*/ 2916 h 3528"/>
              <a:gd name="connsiteX262" fmla="*/ 12628 w 12653"/>
              <a:gd name="connsiteY262" fmla="*/ 3084 h 3528"/>
              <a:gd name="connsiteX263" fmla="*/ 12571 w 12653"/>
              <a:gd name="connsiteY263" fmla="*/ 3084 h 3528"/>
              <a:gd name="connsiteX264" fmla="*/ 12571 w 12653"/>
              <a:gd name="connsiteY264" fmla="*/ 3002 h 3528"/>
              <a:gd name="connsiteX265" fmla="*/ 12470 w 12653"/>
              <a:gd name="connsiteY265" fmla="*/ 3002 h 3528"/>
              <a:gd name="connsiteX266" fmla="*/ 12470 w 12653"/>
              <a:gd name="connsiteY266" fmla="*/ 3084 h 3528"/>
              <a:gd name="connsiteX267" fmla="*/ 12392 w 12653"/>
              <a:gd name="connsiteY267" fmla="*/ 3084 h 3528"/>
              <a:gd name="connsiteX268" fmla="*/ 12392 w 12653"/>
              <a:gd name="connsiteY268" fmla="*/ 3177 h 3528"/>
              <a:gd name="connsiteX269" fmla="*/ 12300 w 12653"/>
              <a:gd name="connsiteY269" fmla="*/ 3177 h 3528"/>
              <a:gd name="connsiteX270" fmla="*/ 12300 w 12653"/>
              <a:gd name="connsiteY270" fmla="*/ 3278 h 3528"/>
              <a:gd name="connsiteX271" fmla="*/ 12392 w 12653"/>
              <a:gd name="connsiteY271" fmla="*/ 3278 h 3528"/>
              <a:gd name="connsiteX272" fmla="*/ 12392 w 12653"/>
              <a:gd name="connsiteY272" fmla="*/ 3337 h 3528"/>
              <a:gd name="connsiteX273" fmla="*/ 12224 w 12653"/>
              <a:gd name="connsiteY273" fmla="*/ 3337 h 3528"/>
              <a:gd name="connsiteX274" fmla="*/ 12224 w 12653"/>
              <a:gd name="connsiteY274" fmla="*/ 3209 h 3528"/>
              <a:gd name="connsiteX275" fmla="*/ 12071 w 12653"/>
              <a:gd name="connsiteY275" fmla="*/ 3209 h 3528"/>
              <a:gd name="connsiteX276" fmla="*/ 12071 w 12653"/>
              <a:gd name="connsiteY276" fmla="*/ 3261 h 3528"/>
              <a:gd name="connsiteX277" fmla="*/ 11995 w 12653"/>
              <a:gd name="connsiteY277" fmla="*/ 3261 h 3528"/>
              <a:gd name="connsiteX278" fmla="*/ 11995 w 12653"/>
              <a:gd name="connsiteY278" fmla="*/ 3322 h 3528"/>
              <a:gd name="connsiteX279" fmla="*/ 658 w 12653"/>
              <a:gd name="connsiteY279" fmla="*/ 3322 h 3528"/>
              <a:gd name="connsiteX280" fmla="*/ 658 w 12653"/>
              <a:gd name="connsiteY280" fmla="*/ 3261 h 3528"/>
              <a:gd name="connsiteX281" fmla="*/ 583 w 12653"/>
              <a:gd name="connsiteY281" fmla="*/ 3261 h 3528"/>
              <a:gd name="connsiteX282" fmla="*/ 583 w 12653"/>
              <a:gd name="connsiteY282" fmla="*/ 3209 h 3528"/>
              <a:gd name="connsiteX283" fmla="*/ 430 w 12653"/>
              <a:gd name="connsiteY283" fmla="*/ 3209 h 3528"/>
              <a:gd name="connsiteX284" fmla="*/ 430 w 12653"/>
              <a:gd name="connsiteY284" fmla="*/ 3337 h 3528"/>
              <a:gd name="connsiteX285" fmla="*/ 261 w 12653"/>
              <a:gd name="connsiteY285" fmla="*/ 3337 h 3528"/>
              <a:gd name="connsiteX286" fmla="*/ 261 w 12653"/>
              <a:gd name="connsiteY286" fmla="*/ 3278 h 3528"/>
              <a:gd name="connsiteX287" fmla="*/ 354 w 12653"/>
              <a:gd name="connsiteY287" fmla="*/ 3278 h 3528"/>
              <a:gd name="connsiteX288" fmla="*/ 354 w 12653"/>
              <a:gd name="connsiteY288" fmla="*/ 3177 h 3528"/>
              <a:gd name="connsiteX289" fmla="*/ 261 w 12653"/>
              <a:gd name="connsiteY289" fmla="*/ 3177 h 3528"/>
              <a:gd name="connsiteX290" fmla="*/ 261 w 12653"/>
              <a:gd name="connsiteY290" fmla="*/ 3084 h 3528"/>
              <a:gd name="connsiteX291" fmla="*/ 184 w 12653"/>
              <a:gd name="connsiteY291" fmla="*/ 3084 h 3528"/>
              <a:gd name="connsiteX292" fmla="*/ 184 w 12653"/>
              <a:gd name="connsiteY292" fmla="*/ 3002 h 3528"/>
              <a:gd name="connsiteX293" fmla="*/ 82 w 12653"/>
              <a:gd name="connsiteY293" fmla="*/ 3002 h 3528"/>
              <a:gd name="connsiteX294" fmla="*/ 82 w 12653"/>
              <a:gd name="connsiteY294" fmla="*/ 3084 h 3528"/>
              <a:gd name="connsiteX295" fmla="*/ 26 w 12653"/>
              <a:gd name="connsiteY295" fmla="*/ 3084 h 3528"/>
              <a:gd name="connsiteX296" fmla="*/ 26 w 12653"/>
              <a:gd name="connsiteY296" fmla="*/ 2916 h 3528"/>
              <a:gd name="connsiteX297" fmla="*/ 153 w 12653"/>
              <a:gd name="connsiteY297" fmla="*/ 2916 h 3528"/>
              <a:gd name="connsiteX298" fmla="*/ 153 w 12653"/>
              <a:gd name="connsiteY298" fmla="*/ 2765 h 3528"/>
              <a:gd name="connsiteX299" fmla="*/ 102 w 12653"/>
              <a:gd name="connsiteY299" fmla="*/ 2765 h 3528"/>
              <a:gd name="connsiteX300" fmla="*/ 102 w 12653"/>
              <a:gd name="connsiteY300" fmla="*/ 2687 h 3528"/>
              <a:gd name="connsiteX301" fmla="*/ 41 w 12653"/>
              <a:gd name="connsiteY301" fmla="*/ 2687 h 3528"/>
              <a:gd name="connsiteX302" fmla="*/ 41 w 12653"/>
              <a:gd name="connsiteY302" fmla="*/ 674 h 3528"/>
              <a:gd name="connsiteX303" fmla="*/ 102 w 12653"/>
              <a:gd name="connsiteY303" fmla="*/ 674 h 3528"/>
              <a:gd name="connsiteX304" fmla="*/ 102 w 12653"/>
              <a:gd name="connsiteY304" fmla="*/ 596 h 3528"/>
              <a:gd name="connsiteX305" fmla="*/ 153 w 12653"/>
              <a:gd name="connsiteY305" fmla="*/ 596 h 3528"/>
              <a:gd name="connsiteX306" fmla="*/ 153 w 12653"/>
              <a:gd name="connsiteY306" fmla="*/ 445 h 3528"/>
              <a:gd name="connsiteX307" fmla="*/ 26 w 12653"/>
              <a:gd name="connsiteY307" fmla="*/ 445 h 3528"/>
              <a:gd name="connsiteX308" fmla="*/ 26 w 12653"/>
              <a:gd name="connsiteY308" fmla="*/ 277 h 3528"/>
              <a:gd name="connsiteX309" fmla="*/ 82 w 12653"/>
              <a:gd name="connsiteY309" fmla="*/ 277 h 3528"/>
              <a:gd name="connsiteX310" fmla="*/ 82 w 12653"/>
              <a:gd name="connsiteY310" fmla="*/ 359 h 3528"/>
              <a:gd name="connsiteX311" fmla="*/ 184 w 12653"/>
              <a:gd name="connsiteY311" fmla="*/ 359 h 3528"/>
              <a:gd name="connsiteX312" fmla="*/ 184 w 12653"/>
              <a:gd name="connsiteY312" fmla="*/ 277 h 3528"/>
              <a:gd name="connsiteX313" fmla="*/ 261 w 12653"/>
              <a:gd name="connsiteY313" fmla="*/ 277 h 3528"/>
              <a:gd name="connsiteX314" fmla="*/ 261 w 12653"/>
              <a:gd name="connsiteY314" fmla="*/ 184 h 3528"/>
              <a:gd name="connsiteX315" fmla="*/ 354 w 12653"/>
              <a:gd name="connsiteY315" fmla="*/ 184 h 3528"/>
              <a:gd name="connsiteX316" fmla="*/ 354 w 12653"/>
              <a:gd name="connsiteY316" fmla="*/ 82 h 3528"/>
              <a:gd name="connsiteX317" fmla="*/ 261 w 12653"/>
              <a:gd name="connsiteY317" fmla="*/ 82 h 3528"/>
              <a:gd name="connsiteX318" fmla="*/ 261 w 12653"/>
              <a:gd name="connsiteY318" fmla="*/ 24 h 3528"/>
              <a:gd name="connsiteX319" fmla="*/ 430 w 12653"/>
              <a:gd name="connsiteY319" fmla="*/ 24 h 3528"/>
              <a:gd name="connsiteX320" fmla="*/ 430 w 12653"/>
              <a:gd name="connsiteY320" fmla="*/ 151 h 3528"/>
              <a:gd name="connsiteX321" fmla="*/ 583 w 12653"/>
              <a:gd name="connsiteY321" fmla="*/ 151 h 3528"/>
              <a:gd name="connsiteX322" fmla="*/ 583 w 12653"/>
              <a:gd name="connsiteY322" fmla="*/ 100 h 3528"/>
              <a:gd name="connsiteX323" fmla="*/ 658 w 12653"/>
              <a:gd name="connsiteY323" fmla="*/ 100 h 3528"/>
              <a:gd name="connsiteX324" fmla="*/ 658 w 12653"/>
              <a:gd name="connsiteY324" fmla="*/ 39 h 3528"/>
              <a:gd name="connsiteX325" fmla="*/ 11995 w 12653"/>
              <a:gd name="connsiteY325" fmla="*/ 39 h 3528"/>
              <a:gd name="connsiteX326" fmla="*/ 11995 w 12653"/>
              <a:gd name="connsiteY326" fmla="*/ 100 h 3528"/>
              <a:gd name="connsiteX327" fmla="*/ 12071 w 12653"/>
              <a:gd name="connsiteY327" fmla="*/ 100 h 3528"/>
              <a:gd name="connsiteX328" fmla="*/ 12071 w 12653"/>
              <a:gd name="connsiteY328" fmla="*/ 151 h 3528"/>
              <a:gd name="connsiteX329" fmla="*/ 12224 w 12653"/>
              <a:gd name="connsiteY329" fmla="*/ 151 h 3528"/>
              <a:gd name="connsiteX330" fmla="*/ 12224 w 12653"/>
              <a:gd name="connsiteY330" fmla="*/ 24 h 3528"/>
              <a:gd name="connsiteX331" fmla="*/ 12392 w 12653"/>
              <a:gd name="connsiteY331" fmla="*/ 24 h 3528"/>
              <a:gd name="connsiteX332" fmla="*/ 12392 w 12653"/>
              <a:gd name="connsiteY332" fmla="*/ 82 h 3528"/>
              <a:gd name="connsiteX333" fmla="*/ 12300 w 12653"/>
              <a:gd name="connsiteY333" fmla="*/ 82 h 3528"/>
              <a:gd name="connsiteX334" fmla="*/ 12300 w 12653"/>
              <a:gd name="connsiteY334" fmla="*/ 184 h 3528"/>
              <a:gd name="connsiteX335" fmla="*/ 12392 w 12653"/>
              <a:gd name="connsiteY335" fmla="*/ 184 h 3528"/>
              <a:gd name="connsiteX336" fmla="*/ 12392 w 12653"/>
              <a:gd name="connsiteY336" fmla="*/ 277 h 3528"/>
              <a:gd name="connsiteX337" fmla="*/ 12470 w 12653"/>
              <a:gd name="connsiteY337" fmla="*/ 277 h 3528"/>
              <a:gd name="connsiteX338" fmla="*/ 12470 w 12653"/>
              <a:gd name="connsiteY338" fmla="*/ 359 h 3528"/>
              <a:gd name="connsiteX339" fmla="*/ 12571 w 12653"/>
              <a:gd name="connsiteY339" fmla="*/ 359 h 3528"/>
              <a:gd name="connsiteX340" fmla="*/ 12571 w 12653"/>
              <a:gd name="connsiteY340" fmla="*/ 277 h 3528"/>
              <a:gd name="connsiteX341" fmla="*/ 12628 w 12653"/>
              <a:gd name="connsiteY341" fmla="*/ 277 h 3528"/>
              <a:gd name="connsiteX342" fmla="*/ 12628 w 12653"/>
              <a:gd name="connsiteY342" fmla="*/ 445 h 3528"/>
              <a:gd name="connsiteX343" fmla="*/ 12500 w 12653"/>
              <a:gd name="connsiteY343" fmla="*/ 445 h 3528"/>
              <a:gd name="connsiteX344" fmla="*/ 12500 w 12653"/>
              <a:gd name="connsiteY344" fmla="*/ 596 h 3528"/>
              <a:gd name="connsiteX345" fmla="*/ 12552 w 12653"/>
              <a:gd name="connsiteY345" fmla="*/ 596 h 3528"/>
              <a:gd name="connsiteX346" fmla="*/ 261 w 12653"/>
              <a:gd name="connsiteY346" fmla="*/ 3259 h 3528"/>
              <a:gd name="connsiteX347" fmla="*/ 261 w 12653"/>
              <a:gd name="connsiteY347" fmla="*/ 3196 h 3528"/>
              <a:gd name="connsiteX348" fmla="*/ 335 w 12653"/>
              <a:gd name="connsiteY348" fmla="*/ 3196 h 3528"/>
              <a:gd name="connsiteX349" fmla="*/ 335 w 12653"/>
              <a:gd name="connsiteY349" fmla="*/ 3259 h 3528"/>
              <a:gd name="connsiteX350" fmla="*/ 261 w 12653"/>
              <a:gd name="connsiteY350" fmla="*/ 3259 h 3528"/>
              <a:gd name="connsiteX351" fmla="*/ 261 w 12653"/>
              <a:gd name="connsiteY351" fmla="*/ 102 h 3528"/>
              <a:gd name="connsiteX352" fmla="*/ 335 w 12653"/>
              <a:gd name="connsiteY352" fmla="*/ 102 h 3528"/>
              <a:gd name="connsiteX353" fmla="*/ 335 w 12653"/>
              <a:gd name="connsiteY353" fmla="*/ 164 h 3528"/>
              <a:gd name="connsiteX354" fmla="*/ 261 w 12653"/>
              <a:gd name="connsiteY354" fmla="*/ 164 h 3528"/>
              <a:gd name="connsiteX355" fmla="*/ 261 w 12653"/>
              <a:gd name="connsiteY355" fmla="*/ 102 h 3528"/>
              <a:gd name="connsiteX356" fmla="*/ 12392 w 12653"/>
              <a:gd name="connsiteY356" fmla="*/ 102 h 3528"/>
              <a:gd name="connsiteX357" fmla="*/ 12392 w 12653"/>
              <a:gd name="connsiteY357" fmla="*/ 164 h 3528"/>
              <a:gd name="connsiteX358" fmla="*/ 12319 w 12653"/>
              <a:gd name="connsiteY358" fmla="*/ 164 h 3528"/>
              <a:gd name="connsiteX359" fmla="*/ 12319 w 12653"/>
              <a:gd name="connsiteY359" fmla="*/ 102 h 3528"/>
              <a:gd name="connsiteX360" fmla="*/ 12392 w 12653"/>
              <a:gd name="connsiteY360" fmla="*/ 102 h 3528"/>
              <a:gd name="connsiteX361" fmla="*/ 12392 w 12653"/>
              <a:gd name="connsiteY361" fmla="*/ 3196 h 3528"/>
              <a:gd name="connsiteX362" fmla="*/ 12392 w 12653"/>
              <a:gd name="connsiteY362" fmla="*/ 3259 h 3528"/>
              <a:gd name="connsiteX363" fmla="*/ 12319 w 12653"/>
              <a:gd name="connsiteY363" fmla="*/ 3259 h 3528"/>
              <a:gd name="connsiteX364" fmla="*/ 12319 w 12653"/>
              <a:gd name="connsiteY364" fmla="*/ 3196 h 3528"/>
              <a:gd name="connsiteX365" fmla="*/ 12392 w 12653"/>
              <a:gd name="connsiteY365" fmla="*/ 3196 h 3528"/>
              <a:gd name="connsiteX366" fmla="*/ 12552 w 12653"/>
              <a:gd name="connsiteY366" fmla="*/ 277 h 3528"/>
              <a:gd name="connsiteX367" fmla="*/ 12552 w 12653"/>
              <a:gd name="connsiteY367" fmla="*/ 339 h 3528"/>
              <a:gd name="connsiteX368" fmla="*/ 12487 w 12653"/>
              <a:gd name="connsiteY368" fmla="*/ 339 h 3528"/>
              <a:gd name="connsiteX369" fmla="*/ 12487 w 12653"/>
              <a:gd name="connsiteY369" fmla="*/ 277 h 3528"/>
              <a:gd name="connsiteX370" fmla="*/ 12552 w 12653"/>
              <a:gd name="connsiteY370" fmla="*/ 277 h 3528"/>
              <a:gd name="connsiteX371" fmla="*/ 12552 w 12653"/>
              <a:gd name="connsiteY371" fmla="*/ 184 h 3528"/>
              <a:gd name="connsiteX372" fmla="*/ 12552 w 12653"/>
              <a:gd name="connsiteY372" fmla="*/ 255 h 3528"/>
              <a:gd name="connsiteX373" fmla="*/ 12487 w 12653"/>
              <a:gd name="connsiteY373" fmla="*/ 255 h 3528"/>
              <a:gd name="connsiteX374" fmla="*/ 12487 w 12653"/>
              <a:gd name="connsiteY374" fmla="*/ 184 h 3528"/>
              <a:gd name="connsiteX375" fmla="*/ 12552 w 12653"/>
              <a:gd name="connsiteY375" fmla="*/ 184 h 3528"/>
              <a:gd name="connsiteX376" fmla="*/ 12552 w 12653"/>
              <a:gd name="connsiteY376" fmla="*/ 102 h 3528"/>
              <a:gd name="connsiteX377" fmla="*/ 12552 w 12653"/>
              <a:gd name="connsiteY377" fmla="*/ 160 h 3528"/>
              <a:gd name="connsiteX378" fmla="*/ 12492 w 12653"/>
              <a:gd name="connsiteY378" fmla="*/ 160 h 3528"/>
              <a:gd name="connsiteX379" fmla="*/ 12492 w 12653"/>
              <a:gd name="connsiteY379" fmla="*/ 102 h 3528"/>
              <a:gd name="connsiteX380" fmla="*/ 12552 w 12653"/>
              <a:gd name="connsiteY380" fmla="*/ 102 h 3528"/>
              <a:gd name="connsiteX381" fmla="*/ 12492 w 12653"/>
              <a:gd name="connsiteY381" fmla="*/ 82 h 3528"/>
              <a:gd name="connsiteX382" fmla="*/ 12492 w 12653"/>
              <a:gd name="connsiteY382" fmla="*/ 22 h 3528"/>
              <a:gd name="connsiteX383" fmla="*/ 12630 w 12653"/>
              <a:gd name="connsiteY383" fmla="*/ 22 h 3528"/>
              <a:gd name="connsiteX384" fmla="*/ 12630 w 12653"/>
              <a:gd name="connsiteY384" fmla="*/ 160 h 3528"/>
              <a:gd name="connsiteX385" fmla="*/ 12571 w 12653"/>
              <a:gd name="connsiteY385" fmla="*/ 160 h 3528"/>
              <a:gd name="connsiteX386" fmla="*/ 12571 w 12653"/>
              <a:gd name="connsiteY386" fmla="*/ 82 h 3528"/>
              <a:gd name="connsiteX387" fmla="*/ 12492 w 12653"/>
              <a:gd name="connsiteY387" fmla="*/ 82 h 3528"/>
              <a:gd name="connsiteX388" fmla="*/ 80 w 12653"/>
              <a:gd name="connsiteY388" fmla="*/ 3489 h 3528"/>
              <a:gd name="connsiteX389" fmla="*/ 80 w 12653"/>
              <a:gd name="connsiteY389" fmla="*/ 3528 h 3528"/>
              <a:gd name="connsiteX390" fmla="*/ 39 w 12653"/>
              <a:gd name="connsiteY390" fmla="*/ 3528 h 3528"/>
              <a:gd name="connsiteX391" fmla="*/ 39 w 12653"/>
              <a:gd name="connsiteY391" fmla="*/ 3489 h 3528"/>
              <a:gd name="connsiteX392" fmla="*/ 80 w 12653"/>
              <a:gd name="connsiteY392" fmla="*/ 3489 h 3528"/>
              <a:gd name="connsiteX393" fmla="*/ 12574 w 12653"/>
              <a:gd name="connsiteY393" fmla="*/ 575 h 3528"/>
              <a:gd name="connsiteX394" fmla="*/ 12574 w 12653"/>
              <a:gd name="connsiteY394" fmla="*/ 536 h 3528"/>
              <a:gd name="connsiteX395" fmla="*/ 12615 w 12653"/>
              <a:gd name="connsiteY395" fmla="*/ 536 h 3528"/>
              <a:gd name="connsiteX396" fmla="*/ 12615 w 12653"/>
              <a:gd name="connsiteY396" fmla="*/ 575 h 3528"/>
              <a:gd name="connsiteX397" fmla="*/ 12574 w 12653"/>
              <a:gd name="connsiteY397" fmla="*/ 575 h 3528"/>
              <a:gd name="connsiteX0" fmla="*/ 12653 w 12653"/>
              <a:gd name="connsiteY0" fmla="*/ 182 h 3528"/>
              <a:gd name="connsiteX1" fmla="*/ 12653 w 12653"/>
              <a:gd name="connsiteY1" fmla="*/ 0 h 3528"/>
              <a:gd name="connsiteX2" fmla="*/ 12470 w 12653"/>
              <a:gd name="connsiteY2" fmla="*/ 0 h 3528"/>
              <a:gd name="connsiteX3" fmla="*/ 12470 w 12653"/>
              <a:gd name="connsiteY3" fmla="*/ 82 h 3528"/>
              <a:gd name="connsiteX4" fmla="*/ 12414 w 12653"/>
              <a:gd name="connsiteY4" fmla="*/ 82 h 3528"/>
              <a:gd name="connsiteX5" fmla="*/ 12414 w 12653"/>
              <a:gd name="connsiteY5" fmla="*/ 0 h 3528"/>
              <a:gd name="connsiteX6" fmla="*/ 12202 w 12653"/>
              <a:gd name="connsiteY6" fmla="*/ 0 h 3528"/>
              <a:gd name="connsiteX7" fmla="*/ 12202 w 12653"/>
              <a:gd name="connsiteY7" fmla="*/ 130 h 3528"/>
              <a:gd name="connsiteX8" fmla="*/ 12092 w 12653"/>
              <a:gd name="connsiteY8" fmla="*/ 130 h 3528"/>
              <a:gd name="connsiteX9" fmla="*/ 12092 w 12653"/>
              <a:gd name="connsiteY9" fmla="*/ 100 h 3528"/>
              <a:gd name="connsiteX10" fmla="*/ 12155 w 12653"/>
              <a:gd name="connsiteY10" fmla="*/ 100 h 3528"/>
              <a:gd name="connsiteX11" fmla="*/ 12155 w 12653"/>
              <a:gd name="connsiteY11" fmla="*/ 15 h 3528"/>
              <a:gd name="connsiteX12" fmla="*/ 12071 w 12653"/>
              <a:gd name="connsiteY12" fmla="*/ 15 h 3528"/>
              <a:gd name="connsiteX13" fmla="*/ 12071 w 12653"/>
              <a:gd name="connsiteY13" fmla="*/ 78 h 3528"/>
              <a:gd name="connsiteX14" fmla="*/ 12017 w 12653"/>
              <a:gd name="connsiteY14" fmla="*/ 78 h 3528"/>
              <a:gd name="connsiteX15" fmla="*/ 12017 w 12653"/>
              <a:gd name="connsiteY15" fmla="*/ 18 h 3528"/>
              <a:gd name="connsiteX16" fmla="*/ 637 w 12653"/>
              <a:gd name="connsiteY16" fmla="*/ 18 h 3528"/>
              <a:gd name="connsiteX17" fmla="*/ 637 w 12653"/>
              <a:gd name="connsiteY17" fmla="*/ 78 h 3528"/>
              <a:gd name="connsiteX18" fmla="*/ 583 w 12653"/>
              <a:gd name="connsiteY18" fmla="*/ 78 h 3528"/>
              <a:gd name="connsiteX19" fmla="*/ 583 w 12653"/>
              <a:gd name="connsiteY19" fmla="*/ 15 h 3528"/>
              <a:gd name="connsiteX20" fmla="*/ 499 w 12653"/>
              <a:gd name="connsiteY20" fmla="*/ 15 h 3528"/>
              <a:gd name="connsiteX21" fmla="*/ 499 w 12653"/>
              <a:gd name="connsiteY21" fmla="*/ 100 h 3528"/>
              <a:gd name="connsiteX22" fmla="*/ 561 w 12653"/>
              <a:gd name="connsiteY22" fmla="*/ 100 h 3528"/>
              <a:gd name="connsiteX23" fmla="*/ 561 w 12653"/>
              <a:gd name="connsiteY23" fmla="*/ 130 h 3528"/>
              <a:gd name="connsiteX24" fmla="*/ 451 w 12653"/>
              <a:gd name="connsiteY24" fmla="*/ 130 h 3528"/>
              <a:gd name="connsiteX25" fmla="*/ 451 w 12653"/>
              <a:gd name="connsiteY25" fmla="*/ 0 h 3528"/>
              <a:gd name="connsiteX26" fmla="*/ 240 w 12653"/>
              <a:gd name="connsiteY26" fmla="*/ 0 h 3528"/>
              <a:gd name="connsiteX27" fmla="*/ 240 w 12653"/>
              <a:gd name="connsiteY27" fmla="*/ 82 h 3528"/>
              <a:gd name="connsiteX28" fmla="*/ 184 w 12653"/>
              <a:gd name="connsiteY28" fmla="*/ 82 h 3528"/>
              <a:gd name="connsiteX29" fmla="*/ 184 w 12653"/>
              <a:gd name="connsiteY29" fmla="*/ 0 h 3528"/>
              <a:gd name="connsiteX30" fmla="*/ 0 w 12653"/>
              <a:gd name="connsiteY30" fmla="*/ 0 h 3528"/>
              <a:gd name="connsiteX31" fmla="*/ 0 w 12653"/>
              <a:gd name="connsiteY31" fmla="*/ 182 h 3528"/>
              <a:gd name="connsiteX32" fmla="*/ 82 w 12653"/>
              <a:gd name="connsiteY32" fmla="*/ 182 h 3528"/>
              <a:gd name="connsiteX33" fmla="*/ 82 w 12653"/>
              <a:gd name="connsiteY33" fmla="*/ 255 h 3528"/>
              <a:gd name="connsiteX34" fmla="*/ 2 w 12653"/>
              <a:gd name="connsiteY34" fmla="*/ 255 h 3528"/>
              <a:gd name="connsiteX35" fmla="*/ 2 w 12653"/>
              <a:gd name="connsiteY35" fmla="*/ 467 h 3528"/>
              <a:gd name="connsiteX36" fmla="*/ 132 w 12653"/>
              <a:gd name="connsiteY36" fmla="*/ 467 h 3528"/>
              <a:gd name="connsiteX37" fmla="*/ 132 w 12653"/>
              <a:gd name="connsiteY37" fmla="*/ 575 h 3528"/>
              <a:gd name="connsiteX38" fmla="*/ 102 w 12653"/>
              <a:gd name="connsiteY38" fmla="*/ 575 h 3528"/>
              <a:gd name="connsiteX39" fmla="*/ 102 w 12653"/>
              <a:gd name="connsiteY39" fmla="*/ 514 h 3528"/>
              <a:gd name="connsiteX40" fmla="*/ 17 w 12653"/>
              <a:gd name="connsiteY40" fmla="*/ 514 h 3528"/>
              <a:gd name="connsiteX41" fmla="*/ 17 w 12653"/>
              <a:gd name="connsiteY41" fmla="*/ 596 h 3528"/>
              <a:gd name="connsiteX42" fmla="*/ 80 w 12653"/>
              <a:gd name="connsiteY42" fmla="*/ 596 h 3528"/>
              <a:gd name="connsiteX43" fmla="*/ 80 w 12653"/>
              <a:gd name="connsiteY43" fmla="*/ 652 h 3528"/>
              <a:gd name="connsiteX44" fmla="*/ 20 w 12653"/>
              <a:gd name="connsiteY44" fmla="*/ 652 h 3528"/>
              <a:gd name="connsiteX45" fmla="*/ 20 w 12653"/>
              <a:gd name="connsiteY45" fmla="*/ 2708 h 3528"/>
              <a:gd name="connsiteX46" fmla="*/ 80 w 12653"/>
              <a:gd name="connsiteY46" fmla="*/ 2708 h 3528"/>
              <a:gd name="connsiteX47" fmla="*/ 80 w 12653"/>
              <a:gd name="connsiteY47" fmla="*/ 2765 h 3528"/>
              <a:gd name="connsiteX48" fmla="*/ 17 w 12653"/>
              <a:gd name="connsiteY48" fmla="*/ 2765 h 3528"/>
              <a:gd name="connsiteX49" fmla="*/ 17 w 12653"/>
              <a:gd name="connsiteY49" fmla="*/ 2847 h 3528"/>
              <a:gd name="connsiteX50" fmla="*/ 102 w 12653"/>
              <a:gd name="connsiteY50" fmla="*/ 2847 h 3528"/>
              <a:gd name="connsiteX51" fmla="*/ 102 w 12653"/>
              <a:gd name="connsiteY51" fmla="*/ 2786 h 3528"/>
              <a:gd name="connsiteX52" fmla="*/ 132 w 12653"/>
              <a:gd name="connsiteY52" fmla="*/ 2786 h 3528"/>
              <a:gd name="connsiteX53" fmla="*/ 132 w 12653"/>
              <a:gd name="connsiteY53" fmla="*/ 2894 h 3528"/>
              <a:gd name="connsiteX54" fmla="*/ 2 w 12653"/>
              <a:gd name="connsiteY54" fmla="*/ 2894 h 3528"/>
              <a:gd name="connsiteX55" fmla="*/ 2 w 12653"/>
              <a:gd name="connsiteY55" fmla="*/ 3106 h 3528"/>
              <a:gd name="connsiteX56" fmla="*/ 82 w 12653"/>
              <a:gd name="connsiteY56" fmla="*/ 3106 h 3528"/>
              <a:gd name="connsiteX57" fmla="*/ 82 w 12653"/>
              <a:gd name="connsiteY57" fmla="*/ 3179 h 3528"/>
              <a:gd name="connsiteX58" fmla="*/ 0 w 12653"/>
              <a:gd name="connsiteY58" fmla="*/ 3179 h 3528"/>
              <a:gd name="connsiteX59" fmla="*/ 0 w 12653"/>
              <a:gd name="connsiteY59" fmla="*/ 3360 h 3528"/>
              <a:gd name="connsiteX60" fmla="*/ 184 w 12653"/>
              <a:gd name="connsiteY60" fmla="*/ 3360 h 3528"/>
              <a:gd name="connsiteX61" fmla="*/ 184 w 12653"/>
              <a:gd name="connsiteY61" fmla="*/ 3278 h 3528"/>
              <a:gd name="connsiteX62" fmla="*/ 240 w 12653"/>
              <a:gd name="connsiteY62" fmla="*/ 3278 h 3528"/>
              <a:gd name="connsiteX63" fmla="*/ 240 w 12653"/>
              <a:gd name="connsiteY63" fmla="*/ 3360 h 3528"/>
              <a:gd name="connsiteX64" fmla="*/ 451 w 12653"/>
              <a:gd name="connsiteY64" fmla="*/ 3360 h 3528"/>
              <a:gd name="connsiteX65" fmla="*/ 451 w 12653"/>
              <a:gd name="connsiteY65" fmla="*/ 3231 h 3528"/>
              <a:gd name="connsiteX66" fmla="*/ 561 w 12653"/>
              <a:gd name="connsiteY66" fmla="*/ 3231 h 3528"/>
              <a:gd name="connsiteX67" fmla="*/ 561 w 12653"/>
              <a:gd name="connsiteY67" fmla="*/ 3261 h 3528"/>
              <a:gd name="connsiteX68" fmla="*/ 499 w 12653"/>
              <a:gd name="connsiteY68" fmla="*/ 3261 h 3528"/>
              <a:gd name="connsiteX69" fmla="*/ 499 w 12653"/>
              <a:gd name="connsiteY69" fmla="*/ 3345 h 3528"/>
              <a:gd name="connsiteX70" fmla="*/ 583 w 12653"/>
              <a:gd name="connsiteY70" fmla="*/ 3345 h 3528"/>
              <a:gd name="connsiteX71" fmla="*/ 583 w 12653"/>
              <a:gd name="connsiteY71" fmla="*/ 3283 h 3528"/>
              <a:gd name="connsiteX72" fmla="*/ 637 w 12653"/>
              <a:gd name="connsiteY72" fmla="*/ 3283 h 3528"/>
              <a:gd name="connsiteX73" fmla="*/ 637 w 12653"/>
              <a:gd name="connsiteY73" fmla="*/ 3343 h 3528"/>
              <a:gd name="connsiteX74" fmla="*/ 12017 w 12653"/>
              <a:gd name="connsiteY74" fmla="*/ 3343 h 3528"/>
              <a:gd name="connsiteX75" fmla="*/ 12017 w 12653"/>
              <a:gd name="connsiteY75" fmla="*/ 3283 h 3528"/>
              <a:gd name="connsiteX76" fmla="*/ 12071 w 12653"/>
              <a:gd name="connsiteY76" fmla="*/ 3283 h 3528"/>
              <a:gd name="connsiteX77" fmla="*/ 12071 w 12653"/>
              <a:gd name="connsiteY77" fmla="*/ 3345 h 3528"/>
              <a:gd name="connsiteX78" fmla="*/ 12155 w 12653"/>
              <a:gd name="connsiteY78" fmla="*/ 3345 h 3528"/>
              <a:gd name="connsiteX79" fmla="*/ 12155 w 12653"/>
              <a:gd name="connsiteY79" fmla="*/ 3261 h 3528"/>
              <a:gd name="connsiteX80" fmla="*/ 12092 w 12653"/>
              <a:gd name="connsiteY80" fmla="*/ 3261 h 3528"/>
              <a:gd name="connsiteX81" fmla="*/ 12092 w 12653"/>
              <a:gd name="connsiteY81" fmla="*/ 3231 h 3528"/>
              <a:gd name="connsiteX82" fmla="*/ 12202 w 12653"/>
              <a:gd name="connsiteY82" fmla="*/ 3231 h 3528"/>
              <a:gd name="connsiteX83" fmla="*/ 12202 w 12653"/>
              <a:gd name="connsiteY83" fmla="*/ 3360 h 3528"/>
              <a:gd name="connsiteX84" fmla="*/ 12414 w 12653"/>
              <a:gd name="connsiteY84" fmla="*/ 3360 h 3528"/>
              <a:gd name="connsiteX85" fmla="*/ 12414 w 12653"/>
              <a:gd name="connsiteY85" fmla="*/ 3278 h 3528"/>
              <a:gd name="connsiteX86" fmla="*/ 12470 w 12653"/>
              <a:gd name="connsiteY86" fmla="*/ 3278 h 3528"/>
              <a:gd name="connsiteX87" fmla="*/ 12470 w 12653"/>
              <a:gd name="connsiteY87" fmla="*/ 3360 h 3528"/>
              <a:gd name="connsiteX88" fmla="*/ 12653 w 12653"/>
              <a:gd name="connsiteY88" fmla="*/ 3360 h 3528"/>
              <a:gd name="connsiteX89" fmla="*/ 12653 w 12653"/>
              <a:gd name="connsiteY89" fmla="*/ 3179 h 3528"/>
              <a:gd name="connsiteX90" fmla="*/ 12571 w 12653"/>
              <a:gd name="connsiteY90" fmla="*/ 3179 h 3528"/>
              <a:gd name="connsiteX91" fmla="*/ 12571 w 12653"/>
              <a:gd name="connsiteY91" fmla="*/ 3106 h 3528"/>
              <a:gd name="connsiteX92" fmla="*/ 12651 w 12653"/>
              <a:gd name="connsiteY92" fmla="*/ 3106 h 3528"/>
              <a:gd name="connsiteX93" fmla="*/ 12651 w 12653"/>
              <a:gd name="connsiteY93" fmla="*/ 2894 h 3528"/>
              <a:gd name="connsiteX94" fmla="*/ 12522 w 12653"/>
              <a:gd name="connsiteY94" fmla="*/ 2894 h 3528"/>
              <a:gd name="connsiteX95" fmla="*/ 12522 w 12653"/>
              <a:gd name="connsiteY95" fmla="*/ 2786 h 3528"/>
              <a:gd name="connsiteX96" fmla="*/ 12552 w 12653"/>
              <a:gd name="connsiteY96" fmla="*/ 2786 h 3528"/>
              <a:gd name="connsiteX97" fmla="*/ 12552 w 12653"/>
              <a:gd name="connsiteY97" fmla="*/ 2847 h 3528"/>
              <a:gd name="connsiteX98" fmla="*/ 12636 w 12653"/>
              <a:gd name="connsiteY98" fmla="*/ 2847 h 3528"/>
              <a:gd name="connsiteX99" fmla="*/ 12636 w 12653"/>
              <a:gd name="connsiteY99" fmla="*/ 2765 h 3528"/>
              <a:gd name="connsiteX100" fmla="*/ 12574 w 12653"/>
              <a:gd name="connsiteY100" fmla="*/ 2765 h 3528"/>
              <a:gd name="connsiteX101" fmla="*/ 12574 w 12653"/>
              <a:gd name="connsiteY101" fmla="*/ 2708 h 3528"/>
              <a:gd name="connsiteX102" fmla="*/ 12634 w 12653"/>
              <a:gd name="connsiteY102" fmla="*/ 2708 h 3528"/>
              <a:gd name="connsiteX103" fmla="*/ 12634 w 12653"/>
              <a:gd name="connsiteY103" fmla="*/ 652 h 3528"/>
              <a:gd name="connsiteX104" fmla="*/ 12574 w 12653"/>
              <a:gd name="connsiteY104" fmla="*/ 652 h 3528"/>
              <a:gd name="connsiteX105" fmla="*/ 12574 w 12653"/>
              <a:gd name="connsiteY105" fmla="*/ 596 h 3528"/>
              <a:gd name="connsiteX106" fmla="*/ 12636 w 12653"/>
              <a:gd name="connsiteY106" fmla="*/ 596 h 3528"/>
              <a:gd name="connsiteX107" fmla="*/ 12636 w 12653"/>
              <a:gd name="connsiteY107" fmla="*/ 514 h 3528"/>
              <a:gd name="connsiteX108" fmla="*/ 12552 w 12653"/>
              <a:gd name="connsiteY108" fmla="*/ 514 h 3528"/>
              <a:gd name="connsiteX109" fmla="*/ 12552 w 12653"/>
              <a:gd name="connsiteY109" fmla="*/ 575 h 3528"/>
              <a:gd name="connsiteX110" fmla="*/ 12522 w 12653"/>
              <a:gd name="connsiteY110" fmla="*/ 575 h 3528"/>
              <a:gd name="connsiteX111" fmla="*/ 12522 w 12653"/>
              <a:gd name="connsiteY111" fmla="*/ 467 h 3528"/>
              <a:gd name="connsiteX112" fmla="*/ 12651 w 12653"/>
              <a:gd name="connsiteY112" fmla="*/ 467 h 3528"/>
              <a:gd name="connsiteX113" fmla="*/ 12651 w 12653"/>
              <a:gd name="connsiteY113" fmla="*/ 255 h 3528"/>
              <a:gd name="connsiteX114" fmla="*/ 12571 w 12653"/>
              <a:gd name="connsiteY114" fmla="*/ 255 h 3528"/>
              <a:gd name="connsiteX115" fmla="*/ 12571 w 12653"/>
              <a:gd name="connsiteY115" fmla="*/ 182 h 3528"/>
              <a:gd name="connsiteX116" fmla="*/ 12653 w 12653"/>
              <a:gd name="connsiteY116" fmla="*/ 182 h 3528"/>
              <a:gd name="connsiteX117" fmla="*/ 561 w 12653"/>
              <a:gd name="connsiteY117" fmla="*/ 3283 h 3528"/>
              <a:gd name="connsiteX118" fmla="*/ 561 w 12653"/>
              <a:gd name="connsiteY118" fmla="*/ 3324 h 3528"/>
              <a:gd name="connsiteX119" fmla="*/ 520 w 12653"/>
              <a:gd name="connsiteY119" fmla="*/ 3324 h 3528"/>
              <a:gd name="connsiteX120" fmla="*/ 520 w 12653"/>
              <a:gd name="connsiteY120" fmla="*/ 3283 h 3528"/>
              <a:gd name="connsiteX121" fmla="*/ 561 w 12653"/>
              <a:gd name="connsiteY121" fmla="*/ 3283 h 3528"/>
              <a:gd name="connsiteX122" fmla="*/ 12092 w 12653"/>
              <a:gd name="connsiteY122" fmla="*/ 78 h 3528"/>
              <a:gd name="connsiteX123" fmla="*/ 12092 w 12653"/>
              <a:gd name="connsiteY123" fmla="*/ 37 h 3528"/>
              <a:gd name="connsiteX124" fmla="*/ 12133 w 12653"/>
              <a:gd name="connsiteY124" fmla="*/ 37 h 3528"/>
              <a:gd name="connsiteX125" fmla="*/ 12133 w 12653"/>
              <a:gd name="connsiteY125" fmla="*/ 78 h 3528"/>
              <a:gd name="connsiteX126" fmla="*/ 12092 w 12653"/>
              <a:gd name="connsiteY126" fmla="*/ 78 h 3528"/>
              <a:gd name="connsiteX127" fmla="*/ 12574 w 12653"/>
              <a:gd name="connsiteY127" fmla="*/ 2825 h 3528"/>
              <a:gd name="connsiteX128" fmla="*/ 12574 w 12653"/>
              <a:gd name="connsiteY128" fmla="*/ 2786 h 3528"/>
              <a:gd name="connsiteX129" fmla="*/ 12615 w 12653"/>
              <a:gd name="connsiteY129" fmla="*/ 2786 h 3528"/>
              <a:gd name="connsiteX130" fmla="*/ 12615 w 12653"/>
              <a:gd name="connsiteY130" fmla="*/ 2825 h 3528"/>
              <a:gd name="connsiteX131" fmla="*/ 12574 w 12653"/>
              <a:gd name="connsiteY131" fmla="*/ 2825 h 3528"/>
              <a:gd name="connsiteX132" fmla="*/ 12492 w 12653"/>
              <a:gd name="connsiteY132" fmla="*/ 3339 h 3528"/>
              <a:gd name="connsiteX133" fmla="*/ 12492 w 12653"/>
              <a:gd name="connsiteY133" fmla="*/ 3278 h 3528"/>
              <a:gd name="connsiteX134" fmla="*/ 12571 w 12653"/>
              <a:gd name="connsiteY134" fmla="*/ 3278 h 3528"/>
              <a:gd name="connsiteX135" fmla="*/ 12571 w 12653"/>
              <a:gd name="connsiteY135" fmla="*/ 3201 h 3528"/>
              <a:gd name="connsiteX136" fmla="*/ 12630 w 12653"/>
              <a:gd name="connsiteY136" fmla="*/ 3201 h 3528"/>
              <a:gd name="connsiteX137" fmla="*/ 12630 w 12653"/>
              <a:gd name="connsiteY137" fmla="*/ 3339 h 3528"/>
              <a:gd name="connsiteX138" fmla="*/ 12492 w 12653"/>
              <a:gd name="connsiteY138" fmla="*/ 3339 h 3528"/>
              <a:gd name="connsiteX139" fmla="*/ 12492 w 12653"/>
              <a:gd name="connsiteY139" fmla="*/ 3259 h 3528"/>
              <a:gd name="connsiteX140" fmla="*/ 12492 w 12653"/>
              <a:gd name="connsiteY140" fmla="*/ 3201 h 3528"/>
              <a:gd name="connsiteX141" fmla="*/ 12552 w 12653"/>
              <a:gd name="connsiteY141" fmla="*/ 3201 h 3528"/>
              <a:gd name="connsiteX142" fmla="*/ 12552 w 12653"/>
              <a:gd name="connsiteY142" fmla="*/ 3259 h 3528"/>
              <a:gd name="connsiteX143" fmla="*/ 12492 w 12653"/>
              <a:gd name="connsiteY143" fmla="*/ 3259 h 3528"/>
              <a:gd name="connsiteX144" fmla="*/ 12487 w 12653"/>
              <a:gd name="connsiteY144" fmla="*/ 3084 h 3528"/>
              <a:gd name="connsiteX145" fmla="*/ 12487 w 12653"/>
              <a:gd name="connsiteY145" fmla="*/ 3021 h 3528"/>
              <a:gd name="connsiteX146" fmla="*/ 12552 w 12653"/>
              <a:gd name="connsiteY146" fmla="*/ 3021 h 3528"/>
              <a:gd name="connsiteX147" fmla="*/ 12552 w 12653"/>
              <a:gd name="connsiteY147" fmla="*/ 3084 h 3528"/>
              <a:gd name="connsiteX148" fmla="*/ 12487 w 12653"/>
              <a:gd name="connsiteY148" fmla="*/ 3084 h 3528"/>
              <a:gd name="connsiteX149" fmla="*/ 12552 w 12653"/>
              <a:gd name="connsiteY149" fmla="*/ 3106 h 3528"/>
              <a:gd name="connsiteX150" fmla="*/ 12552 w 12653"/>
              <a:gd name="connsiteY150" fmla="*/ 3177 h 3528"/>
              <a:gd name="connsiteX151" fmla="*/ 12487 w 12653"/>
              <a:gd name="connsiteY151" fmla="*/ 3177 h 3528"/>
              <a:gd name="connsiteX152" fmla="*/ 12487 w 12653"/>
              <a:gd name="connsiteY152" fmla="*/ 3106 h 3528"/>
              <a:gd name="connsiteX153" fmla="*/ 12552 w 12653"/>
              <a:gd name="connsiteY153" fmla="*/ 3106 h 3528"/>
              <a:gd name="connsiteX154" fmla="*/ 12470 w 12653"/>
              <a:gd name="connsiteY154" fmla="*/ 3196 h 3528"/>
              <a:gd name="connsiteX155" fmla="*/ 12470 w 12653"/>
              <a:gd name="connsiteY155" fmla="*/ 3259 h 3528"/>
              <a:gd name="connsiteX156" fmla="*/ 12414 w 12653"/>
              <a:gd name="connsiteY156" fmla="*/ 3259 h 3528"/>
              <a:gd name="connsiteX157" fmla="*/ 12414 w 12653"/>
              <a:gd name="connsiteY157" fmla="*/ 3196 h 3528"/>
              <a:gd name="connsiteX158" fmla="*/ 12470 w 12653"/>
              <a:gd name="connsiteY158" fmla="*/ 3196 h 3528"/>
              <a:gd name="connsiteX159" fmla="*/ 12470 w 12653"/>
              <a:gd name="connsiteY159" fmla="*/ 3106 h 3528"/>
              <a:gd name="connsiteX160" fmla="*/ 12470 w 12653"/>
              <a:gd name="connsiteY160" fmla="*/ 3177 h 3528"/>
              <a:gd name="connsiteX161" fmla="*/ 12414 w 12653"/>
              <a:gd name="connsiteY161" fmla="*/ 3177 h 3528"/>
              <a:gd name="connsiteX162" fmla="*/ 12414 w 12653"/>
              <a:gd name="connsiteY162" fmla="*/ 3106 h 3528"/>
              <a:gd name="connsiteX163" fmla="*/ 12470 w 12653"/>
              <a:gd name="connsiteY163" fmla="*/ 3106 h 3528"/>
              <a:gd name="connsiteX164" fmla="*/ 12092 w 12653"/>
              <a:gd name="connsiteY164" fmla="*/ 3324 h 3528"/>
              <a:gd name="connsiteX165" fmla="*/ 12092 w 12653"/>
              <a:gd name="connsiteY165" fmla="*/ 3283 h 3528"/>
              <a:gd name="connsiteX166" fmla="*/ 12133 w 12653"/>
              <a:gd name="connsiteY166" fmla="*/ 3283 h 3528"/>
              <a:gd name="connsiteX167" fmla="*/ 12133 w 12653"/>
              <a:gd name="connsiteY167" fmla="*/ 3324 h 3528"/>
              <a:gd name="connsiteX168" fmla="*/ 12092 w 12653"/>
              <a:gd name="connsiteY168" fmla="*/ 3324 h 3528"/>
              <a:gd name="connsiteX169" fmla="*/ 240 w 12653"/>
              <a:gd name="connsiteY169" fmla="*/ 3196 h 3528"/>
              <a:gd name="connsiteX170" fmla="*/ 240 w 12653"/>
              <a:gd name="connsiteY170" fmla="*/ 3259 h 3528"/>
              <a:gd name="connsiteX171" fmla="*/ 184 w 12653"/>
              <a:gd name="connsiteY171" fmla="*/ 3259 h 3528"/>
              <a:gd name="connsiteX172" fmla="*/ 184 w 12653"/>
              <a:gd name="connsiteY172" fmla="*/ 3196 h 3528"/>
              <a:gd name="connsiteX173" fmla="*/ 240 w 12653"/>
              <a:gd name="connsiteY173" fmla="*/ 3196 h 3528"/>
              <a:gd name="connsiteX174" fmla="*/ 240 w 12653"/>
              <a:gd name="connsiteY174" fmla="*/ 3106 h 3528"/>
              <a:gd name="connsiteX175" fmla="*/ 240 w 12653"/>
              <a:gd name="connsiteY175" fmla="*/ 3177 h 3528"/>
              <a:gd name="connsiteX176" fmla="*/ 184 w 12653"/>
              <a:gd name="connsiteY176" fmla="*/ 3177 h 3528"/>
              <a:gd name="connsiteX177" fmla="*/ 184 w 12653"/>
              <a:gd name="connsiteY177" fmla="*/ 3106 h 3528"/>
              <a:gd name="connsiteX178" fmla="*/ 240 w 12653"/>
              <a:gd name="connsiteY178" fmla="*/ 3106 h 3528"/>
              <a:gd name="connsiteX179" fmla="*/ 102 w 12653"/>
              <a:gd name="connsiteY179" fmla="*/ 3084 h 3528"/>
              <a:gd name="connsiteX180" fmla="*/ 102 w 12653"/>
              <a:gd name="connsiteY180" fmla="*/ 3021 h 3528"/>
              <a:gd name="connsiteX181" fmla="*/ 166 w 12653"/>
              <a:gd name="connsiteY181" fmla="*/ 3021 h 3528"/>
              <a:gd name="connsiteX182" fmla="*/ 166 w 12653"/>
              <a:gd name="connsiteY182" fmla="*/ 3084 h 3528"/>
              <a:gd name="connsiteX183" fmla="*/ 102 w 12653"/>
              <a:gd name="connsiteY183" fmla="*/ 3084 h 3528"/>
              <a:gd name="connsiteX184" fmla="*/ 102 w 12653"/>
              <a:gd name="connsiteY184" fmla="*/ 3177 h 3528"/>
              <a:gd name="connsiteX185" fmla="*/ 102 w 12653"/>
              <a:gd name="connsiteY185" fmla="*/ 3106 h 3528"/>
              <a:gd name="connsiteX186" fmla="*/ 166 w 12653"/>
              <a:gd name="connsiteY186" fmla="*/ 3106 h 3528"/>
              <a:gd name="connsiteX187" fmla="*/ 166 w 12653"/>
              <a:gd name="connsiteY187" fmla="*/ 3177 h 3528"/>
              <a:gd name="connsiteX188" fmla="*/ 102 w 12653"/>
              <a:gd name="connsiteY188" fmla="*/ 3177 h 3528"/>
              <a:gd name="connsiteX189" fmla="*/ 102 w 12653"/>
              <a:gd name="connsiteY189" fmla="*/ 3259 h 3528"/>
              <a:gd name="connsiteX190" fmla="*/ 102 w 12653"/>
              <a:gd name="connsiteY190" fmla="*/ 3201 h 3528"/>
              <a:gd name="connsiteX191" fmla="*/ 162 w 12653"/>
              <a:gd name="connsiteY191" fmla="*/ 3201 h 3528"/>
              <a:gd name="connsiteX192" fmla="*/ 162 w 12653"/>
              <a:gd name="connsiteY192" fmla="*/ 3259 h 3528"/>
              <a:gd name="connsiteX193" fmla="*/ 102 w 12653"/>
              <a:gd name="connsiteY193" fmla="*/ 3259 h 3528"/>
              <a:gd name="connsiteX194" fmla="*/ 162 w 12653"/>
              <a:gd name="connsiteY194" fmla="*/ 3278 h 3528"/>
              <a:gd name="connsiteX195" fmla="*/ 162 w 12653"/>
              <a:gd name="connsiteY195" fmla="*/ 3339 h 3528"/>
              <a:gd name="connsiteX196" fmla="*/ 24 w 12653"/>
              <a:gd name="connsiteY196" fmla="*/ 3339 h 3528"/>
              <a:gd name="connsiteX197" fmla="*/ 24 w 12653"/>
              <a:gd name="connsiteY197" fmla="*/ 3201 h 3528"/>
              <a:gd name="connsiteX198" fmla="*/ 82 w 12653"/>
              <a:gd name="connsiteY198" fmla="*/ 3201 h 3528"/>
              <a:gd name="connsiteX199" fmla="*/ 82 w 12653"/>
              <a:gd name="connsiteY199" fmla="*/ 3278 h 3528"/>
              <a:gd name="connsiteX200" fmla="*/ 162 w 12653"/>
              <a:gd name="connsiteY200" fmla="*/ 3278 h 3528"/>
              <a:gd name="connsiteX201" fmla="*/ 80 w 12653"/>
              <a:gd name="connsiteY201" fmla="*/ 536 h 3528"/>
              <a:gd name="connsiteX202" fmla="*/ 80 w 12653"/>
              <a:gd name="connsiteY202" fmla="*/ 575 h 3528"/>
              <a:gd name="connsiteX203" fmla="*/ 39 w 12653"/>
              <a:gd name="connsiteY203" fmla="*/ 575 h 3528"/>
              <a:gd name="connsiteX204" fmla="*/ 39 w 12653"/>
              <a:gd name="connsiteY204" fmla="*/ 536 h 3528"/>
              <a:gd name="connsiteX205" fmla="*/ 80 w 12653"/>
              <a:gd name="connsiteY205" fmla="*/ 536 h 3528"/>
              <a:gd name="connsiteX206" fmla="*/ 162 w 12653"/>
              <a:gd name="connsiteY206" fmla="*/ 22 h 3528"/>
              <a:gd name="connsiteX207" fmla="*/ 162 w 12653"/>
              <a:gd name="connsiteY207" fmla="*/ 82 h 3528"/>
              <a:gd name="connsiteX208" fmla="*/ 82 w 12653"/>
              <a:gd name="connsiteY208" fmla="*/ 82 h 3528"/>
              <a:gd name="connsiteX209" fmla="*/ 82 w 12653"/>
              <a:gd name="connsiteY209" fmla="*/ 160 h 3528"/>
              <a:gd name="connsiteX210" fmla="*/ 24 w 12653"/>
              <a:gd name="connsiteY210" fmla="*/ 160 h 3528"/>
              <a:gd name="connsiteX211" fmla="*/ 24 w 12653"/>
              <a:gd name="connsiteY211" fmla="*/ 22 h 3528"/>
              <a:gd name="connsiteX212" fmla="*/ 162 w 12653"/>
              <a:gd name="connsiteY212" fmla="*/ 22 h 3528"/>
              <a:gd name="connsiteX213" fmla="*/ 162 w 12653"/>
              <a:gd name="connsiteY213" fmla="*/ 102 h 3528"/>
              <a:gd name="connsiteX214" fmla="*/ 162 w 12653"/>
              <a:gd name="connsiteY214" fmla="*/ 160 h 3528"/>
              <a:gd name="connsiteX215" fmla="*/ 102 w 12653"/>
              <a:gd name="connsiteY215" fmla="*/ 160 h 3528"/>
              <a:gd name="connsiteX216" fmla="*/ 102 w 12653"/>
              <a:gd name="connsiteY216" fmla="*/ 102 h 3528"/>
              <a:gd name="connsiteX217" fmla="*/ 162 w 12653"/>
              <a:gd name="connsiteY217" fmla="*/ 102 h 3528"/>
              <a:gd name="connsiteX218" fmla="*/ 166 w 12653"/>
              <a:gd name="connsiteY218" fmla="*/ 277 h 3528"/>
              <a:gd name="connsiteX219" fmla="*/ 166 w 12653"/>
              <a:gd name="connsiteY219" fmla="*/ 339 h 3528"/>
              <a:gd name="connsiteX220" fmla="*/ 102 w 12653"/>
              <a:gd name="connsiteY220" fmla="*/ 339 h 3528"/>
              <a:gd name="connsiteX221" fmla="*/ 102 w 12653"/>
              <a:gd name="connsiteY221" fmla="*/ 277 h 3528"/>
              <a:gd name="connsiteX222" fmla="*/ 166 w 12653"/>
              <a:gd name="connsiteY222" fmla="*/ 277 h 3528"/>
              <a:gd name="connsiteX223" fmla="*/ 102 w 12653"/>
              <a:gd name="connsiteY223" fmla="*/ 255 h 3528"/>
              <a:gd name="connsiteX224" fmla="*/ 102 w 12653"/>
              <a:gd name="connsiteY224" fmla="*/ 184 h 3528"/>
              <a:gd name="connsiteX225" fmla="*/ 166 w 12653"/>
              <a:gd name="connsiteY225" fmla="*/ 184 h 3528"/>
              <a:gd name="connsiteX226" fmla="*/ 166 w 12653"/>
              <a:gd name="connsiteY226" fmla="*/ 255 h 3528"/>
              <a:gd name="connsiteX227" fmla="*/ 102 w 12653"/>
              <a:gd name="connsiteY227" fmla="*/ 255 h 3528"/>
              <a:gd name="connsiteX228" fmla="*/ 184 w 12653"/>
              <a:gd name="connsiteY228" fmla="*/ 255 h 3528"/>
              <a:gd name="connsiteX229" fmla="*/ 184 w 12653"/>
              <a:gd name="connsiteY229" fmla="*/ 184 h 3528"/>
              <a:gd name="connsiteX230" fmla="*/ 240 w 12653"/>
              <a:gd name="connsiteY230" fmla="*/ 184 h 3528"/>
              <a:gd name="connsiteX231" fmla="*/ 240 w 12653"/>
              <a:gd name="connsiteY231" fmla="*/ 255 h 3528"/>
              <a:gd name="connsiteX232" fmla="*/ 184 w 12653"/>
              <a:gd name="connsiteY232" fmla="*/ 255 h 3528"/>
              <a:gd name="connsiteX233" fmla="*/ 184 w 12653"/>
              <a:gd name="connsiteY233" fmla="*/ 164 h 3528"/>
              <a:gd name="connsiteX234" fmla="*/ 184 w 12653"/>
              <a:gd name="connsiteY234" fmla="*/ 102 h 3528"/>
              <a:gd name="connsiteX235" fmla="*/ 240 w 12653"/>
              <a:gd name="connsiteY235" fmla="*/ 102 h 3528"/>
              <a:gd name="connsiteX236" fmla="*/ 240 w 12653"/>
              <a:gd name="connsiteY236" fmla="*/ 164 h 3528"/>
              <a:gd name="connsiteX237" fmla="*/ 184 w 12653"/>
              <a:gd name="connsiteY237" fmla="*/ 164 h 3528"/>
              <a:gd name="connsiteX238" fmla="*/ 561 w 12653"/>
              <a:gd name="connsiteY238" fmla="*/ 37 h 3528"/>
              <a:gd name="connsiteX239" fmla="*/ 561 w 12653"/>
              <a:gd name="connsiteY239" fmla="*/ 78 h 3528"/>
              <a:gd name="connsiteX240" fmla="*/ 520 w 12653"/>
              <a:gd name="connsiteY240" fmla="*/ 78 h 3528"/>
              <a:gd name="connsiteX241" fmla="*/ 520 w 12653"/>
              <a:gd name="connsiteY241" fmla="*/ 37 h 3528"/>
              <a:gd name="connsiteX242" fmla="*/ 561 w 12653"/>
              <a:gd name="connsiteY242" fmla="*/ 37 h 3528"/>
              <a:gd name="connsiteX243" fmla="*/ 12414 w 12653"/>
              <a:gd name="connsiteY243" fmla="*/ 164 h 3528"/>
              <a:gd name="connsiteX244" fmla="*/ 12414 w 12653"/>
              <a:gd name="connsiteY244" fmla="*/ 102 h 3528"/>
              <a:gd name="connsiteX245" fmla="*/ 12470 w 12653"/>
              <a:gd name="connsiteY245" fmla="*/ 102 h 3528"/>
              <a:gd name="connsiteX246" fmla="*/ 12470 w 12653"/>
              <a:gd name="connsiteY246" fmla="*/ 164 h 3528"/>
              <a:gd name="connsiteX247" fmla="*/ 12414 w 12653"/>
              <a:gd name="connsiteY247" fmla="*/ 164 h 3528"/>
              <a:gd name="connsiteX248" fmla="*/ 12414 w 12653"/>
              <a:gd name="connsiteY248" fmla="*/ 255 h 3528"/>
              <a:gd name="connsiteX249" fmla="*/ 12414 w 12653"/>
              <a:gd name="connsiteY249" fmla="*/ 184 h 3528"/>
              <a:gd name="connsiteX250" fmla="*/ 12470 w 12653"/>
              <a:gd name="connsiteY250" fmla="*/ 184 h 3528"/>
              <a:gd name="connsiteX251" fmla="*/ 12470 w 12653"/>
              <a:gd name="connsiteY251" fmla="*/ 255 h 3528"/>
              <a:gd name="connsiteX252" fmla="*/ 12414 w 12653"/>
              <a:gd name="connsiteY252" fmla="*/ 255 h 3528"/>
              <a:gd name="connsiteX253" fmla="*/ 12552 w 12653"/>
              <a:gd name="connsiteY253" fmla="*/ 596 h 3528"/>
              <a:gd name="connsiteX254" fmla="*/ 12552 w 12653"/>
              <a:gd name="connsiteY254" fmla="*/ 674 h 3528"/>
              <a:gd name="connsiteX255" fmla="*/ 12612 w 12653"/>
              <a:gd name="connsiteY255" fmla="*/ 674 h 3528"/>
              <a:gd name="connsiteX256" fmla="*/ 12612 w 12653"/>
              <a:gd name="connsiteY256" fmla="*/ 2687 h 3528"/>
              <a:gd name="connsiteX257" fmla="*/ 12552 w 12653"/>
              <a:gd name="connsiteY257" fmla="*/ 2687 h 3528"/>
              <a:gd name="connsiteX258" fmla="*/ 12552 w 12653"/>
              <a:gd name="connsiteY258" fmla="*/ 2765 h 3528"/>
              <a:gd name="connsiteX259" fmla="*/ 12500 w 12653"/>
              <a:gd name="connsiteY259" fmla="*/ 2765 h 3528"/>
              <a:gd name="connsiteX260" fmla="*/ 12500 w 12653"/>
              <a:gd name="connsiteY260" fmla="*/ 2916 h 3528"/>
              <a:gd name="connsiteX261" fmla="*/ 12628 w 12653"/>
              <a:gd name="connsiteY261" fmla="*/ 2916 h 3528"/>
              <a:gd name="connsiteX262" fmla="*/ 12628 w 12653"/>
              <a:gd name="connsiteY262" fmla="*/ 3084 h 3528"/>
              <a:gd name="connsiteX263" fmla="*/ 12571 w 12653"/>
              <a:gd name="connsiteY263" fmla="*/ 3084 h 3528"/>
              <a:gd name="connsiteX264" fmla="*/ 12571 w 12653"/>
              <a:gd name="connsiteY264" fmla="*/ 3002 h 3528"/>
              <a:gd name="connsiteX265" fmla="*/ 12470 w 12653"/>
              <a:gd name="connsiteY265" fmla="*/ 3002 h 3528"/>
              <a:gd name="connsiteX266" fmla="*/ 12470 w 12653"/>
              <a:gd name="connsiteY266" fmla="*/ 3084 h 3528"/>
              <a:gd name="connsiteX267" fmla="*/ 12392 w 12653"/>
              <a:gd name="connsiteY267" fmla="*/ 3084 h 3528"/>
              <a:gd name="connsiteX268" fmla="*/ 12392 w 12653"/>
              <a:gd name="connsiteY268" fmla="*/ 3177 h 3528"/>
              <a:gd name="connsiteX269" fmla="*/ 12300 w 12653"/>
              <a:gd name="connsiteY269" fmla="*/ 3177 h 3528"/>
              <a:gd name="connsiteX270" fmla="*/ 12300 w 12653"/>
              <a:gd name="connsiteY270" fmla="*/ 3278 h 3528"/>
              <a:gd name="connsiteX271" fmla="*/ 12392 w 12653"/>
              <a:gd name="connsiteY271" fmla="*/ 3278 h 3528"/>
              <a:gd name="connsiteX272" fmla="*/ 12392 w 12653"/>
              <a:gd name="connsiteY272" fmla="*/ 3337 h 3528"/>
              <a:gd name="connsiteX273" fmla="*/ 12224 w 12653"/>
              <a:gd name="connsiteY273" fmla="*/ 3337 h 3528"/>
              <a:gd name="connsiteX274" fmla="*/ 12224 w 12653"/>
              <a:gd name="connsiteY274" fmla="*/ 3209 h 3528"/>
              <a:gd name="connsiteX275" fmla="*/ 12071 w 12653"/>
              <a:gd name="connsiteY275" fmla="*/ 3209 h 3528"/>
              <a:gd name="connsiteX276" fmla="*/ 12071 w 12653"/>
              <a:gd name="connsiteY276" fmla="*/ 3261 h 3528"/>
              <a:gd name="connsiteX277" fmla="*/ 11995 w 12653"/>
              <a:gd name="connsiteY277" fmla="*/ 3261 h 3528"/>
              <a:gd name="connsiteX278" fmla="*/ 11995 w 12653"/>
              <a:gd name="connsiteY278" fmla="*/ 3322 h 3528"/>
              <a:gd name="connsiteX279" fmla="*/ 658 w 12653"/>
              <a:gd name="connsiteY279" fmla="*/ 3322 h 3528"/>
              <a:gd name="connsiteX280" fmla="*/ 658 w 12653"/>
              <a:gd name="connsiteY280" fmla="*/ 3261 h 3528"/>
              <a:gd name="connsiteX281" fmla="*/ 583 w 12653"/>
              <a:gd name="connsiteY281" fmla="*/ 3261 h 3528"/>
              <a:gd name="connsiteX282" fmla="*/ 583 w 12653"/>
              <a:gd name="connsiteY282" fmla="*/ 3209 h 3528"/>
              <a:gd name="connsiteX283" fmla="*/ 430 w 12653"/>
              <a:gd name="connsiteY283" fmla="*/ 3209 h 3528"/>
              <a:gd name="connsiteX284" fmla="*/ 430 w 12653"/>
              <a:gd name="connsiteY284" fmla="*/ 3337 h 3528"/>
              <a:gd name="connsiteX285" fmla="*/ 261 w 12653"/>
              <a:gd name="connsiteY285" fmla="*/ 3337 h 3528"/>
              <a:gd name="connsiteX286" fmla="*/ 261 w 12653"/>
              <a:gd name="connsiteY286" fmla="*/ 3278 h 3528"/>
              <a:gd name="connsiteX287" fmla="*/ 354 w 12653"/>
              <a:gd name="connsiteY287" fmla="*/ 3278 h 3528"/>
              <a:gd name="connsiteX288" fmla="*/ 354 w 12653"/>
              <a:gd name="connsiteY288" fmla="*/ 3177 h 3528"/>
              <a:gd name="connsiteX289" fmla="*/ 261 w 12653"/>
              <a:gd name="connsiteY289" fmla="*/ 3177 h 3528"/>
              <a:gd name="connsiteX290" fmla="*/ 261 w 12653"/>
              <a:gd name="connsiteY290" fmla="*/ 3084 h 3528"/>
              <a:gd name="connsiteX291" fmla="*/ 184 w 12653"/>
              <a:gd name="connsiteY291" fmla="*/ 3084 h 3528"/>
              <a:gd name="connsiteX292" fmla="*/ 184 w 12653"/>
              <a:gd name="connsiteY292" fmla="*/ 3002 h 3528"/>
              <a:gd name="connsiteX293" fmla="*/ 82 w 12653"/>
              <a:gd name="connsiteY293" fmla="*/ 3002 h 3528"/>
              <a:gd name="connsiteX294" fmla="*/ 82 w 12653"/>
              <a:gd name="connsiteY294" fmla="*/ 3084 h 3528"/>
              <a:gd name="connsiteX295" fmla="*/ 26 w 12653"/>
              <a:gd name="connsiteY295" fmla="*/ 3084 h 3528"/>
              <a:gd name="connsiteX296" fmla="*/ 26 w 12653"/>
              <a:gd name="connsiteY296" fmla="*/ 2916 h 3528"/>
              <a:gd name="connsiteX297" fmla="*/ 153 w 12653"/>
              <a:gd name="connsiteY297" fmla="*/ 2916 h 3528"/>
              <a:gd name="connsiteX298" fmla="*/ 153 w 12653"/>
              <a:gd name="connsiteY298" fmla="*/ 2765 h 3528"/>
              <a:gd name="connsiteX299" fmla="*/ 102 w 12653"/>
              <a:gd name="connsiteY299" fmla="*/ 2765 h 3528"/>
              <a:gd name="connsiteX300" fmla="*/ 102 w 12653"/>
              <a:gd name="connsiteY300" fmla="*/ 2687 h 3528"/>
              <a:gd name="connsiteX301" fmla="*/ 41 w 12653"/>
              <a:gd name="connsiteY301" fmla="*/ 2687 h 3528"/>
              <a:gd name="connsiteX302" fmla="*/ 41 w 12653"/>
              <a:gd name="connsiteY302" fmla="*/ 674 h 3528"/>
              <a:gd name="connsiteX303" fmla="*/ 102 w 12653"/>
              <a:gd name="connsiteY303" fmla="*/ 674 h 3528"/>
              <a:gd name="connsiteX304" fmla="*/ 102 w 12653"/>
              <a:gd name="connsiteY304" fmla="*/ 596 h 3528"/>
              <a:gd name="connsiteX305" fmla="*/ 153 w 12653"/>
              <a:gd name="connsiteY305" fmla="*/ 596 h 3528"/>
              <a:gd name="connsiteX306" fmla="*/ 153 w 12653"/>
              <a:gd name="connsiteY306" fmla="*/ 445 h 3528"/>
              <a:gd name="connsiteX307" fmla="*/ 26 w 12653"/>
              <a:gd name="connsiteY307" fmla="*/ 445 h 3528"/>
              <a:gd name="connsiteX308" fmla="*/ 26 w 12653"/>
              <a:gd name="connsiteY308" fmla="*/ 277 h 3528"/>
              <a:gd name="connsiteX309" fmla="*/ 82 w 12653"/>
              <a:gd name="connsiteY309" fmla="*/ 277 h 3528"/>
              <a:gd name="connsiteX310" fmla="*/ 82 w 12653"/>
              <a:gd name="connsiteY310" fmla="*/ 359 h 3528"/>
              <a:gd name="connsiteX311" fmla="*/ 184 w 12653"/>
              <a:gd name="connsiteY311" fmla="*/ 359 h 3528"/>
              <a:gd name="connsiteX312" fmla="*/ 184 w 12653"/>
              <a:gd name="connsiteY312" fmla="*/ 277 h 3528"/>
              <a:gd name="connsiteX313" fmla="*/ 261 w 12653"/>
              <a:gd name="connsiteY313" fmla="*/ 277 h 3528"/>
              <a:gd name="connsiteX314" fmla="*/ 261 w 12653"/>
              <a:gd name="connsiteY314" fmla="*/ 184 h 3528"/>
              <a:gd name="connsiteX315" fmla="*/ 354 w 12653"/>
              <a:gd name="connsiteY315" fmla="*/ 184 h 3528"/>
              <a:gd name="connsiteX316" fmla="*/ 354 w 12653"/>
              <a:gd name="connsiteY316" fmla="*/ 82 h 3528"/>
              <a:gd name="connsiteX317" fmla="*/ 261 w 12653"/>
              <a:gd name="connsiteY317" fmla="*/ 82 h 3528"/>
              <a:gd name="connsiteX318" fmla="*/ 261 w 12653"/>
              <a:gd name="connsiteY318" fmla="*/ 24 h 3528"/>
              <a:gd name="connsiteX319" fmla="*/ 430 w 12653"/>
              <a:gd name="connsiteY319" fmla="*/ 24 h 3528"/>
              <a:gd name="connsiteX320" fmla="*/ 430 w 12653"/>
              <a:gd name="connsiteY320" fmla="*/ 151 h 3528"/>
              <a:gd name="connsiteX321" fmla="*/ 583 w 12653"/>
              <a:gd name="connsiteY321" fmla="*/ 151 h 3528"/>
              <a:gd name="connsiteX322" fmla="*/ 583 w 12653"/>
              <a:gd name="connsiteY322" fmla="*/ 100 h 3528"/>
              <a:gd name="connsiteX323" fmla="*/ 658 w 12653"/>
              <a:gd name="connsiteY323" fmla="*/ 100 h 3528"/>
              <a:gd name="connsiteX324" fmla="*/ 658 w 12653"/>
              <a:gd name="connsiteY324" fmla="*/ 39 h 3528"/>
              <a:gd name="connsiteX325" fmla="*/ 11995 w 12653"/>
              <a:gd name="connsiteY325" fmla="*/ 39 h 3528"/>
              <a:gd name="connsiteX326" fmla="*/ 11995 w 12653"/>
              <a:gd name="connsiteY326" fmla="*/ 100 h 3528"/>
              <a:gd name="connsiteX327" fmla="*/ 12071 w 12653"/>
              <a:gd name="connsiteY327" fmla="*/ 100 h 3528"/>
              <a:gd name="connsiteX328" fmla="*/ 12071 w 12653"/>
              <a:gd name="connsiteY328" fmla="*/ 151 h 3528"/>
              <a:gd name="connsiteX329" fmla="*/ 12224 w 12653"/>
              <a:gd name="connsiteY329" fmla="*/ 151 h 3528"/>
              <a:gd name="connsiteX330" fmla="*/ 12224 w 12653"/>
              <a:gd name="connsiteY330" fmla="*/ 24 h 3528"/>
              <a:gd name="connsiteX331" fmla="*/ 12392 w 12653"/>
              <a:gd name="connsiteY331" fmla="*/ 24 h 3528"/>
              <a:gd name="connsiteX332" fmla="*/ 12392 w 12653"/>
              <a:gd name="connsiteY332" fmla="*/ 82 h 3528"/>
              <a:gd name="connsiteX333" fmla="*/ 12300 w 12653"/>
              <a:gd name="connsiteY333" fmla="*/ 82 h 3528"/>
              <a:gd name="connsiteX334" fmla="*/ 12300 w 12653"/>
              <a:gd name="connsiteY334" fmla="*/ 184 h 3528"/>
              <a:gd name="connsiteX335" fmla="*/ 12392 w 12653"/>
              <a:gd name="connsiteY335" fmla="*/ 184 h 3528"/>
              <a:gd name="connsiteX336" fmla="*/ 12392 w 12653"/>
              <a:gd name="connsiteY336" fmla="*/ 277 h 3528"/>
              <a:gd name="connsiteX337" fmla="*/ 12470 w 12653"/>
              <a:gd name="connsiteY337" fmla="*/ 277 h 3528"/>
              <a:gd name="connsiteX338" fmla="*/ 12470 w 12653"/>
              <a:gd name="connsiteY338" fmla="*/ 359 h 3528"/>
              <a:gd name="connsiteX339" fmla="*/ 12571 w 12653"/>
              <a:gd name="connsiteY339" fmla="*/ 359 h 3528"/>
              <a:gd name="connsiteX340" fmla="*/ 12571 w 12653"/>
              <a:gd name="connsiteY340" fmla="*/ 277 h 3528"/>
              <a:gd name="connsiteX341" fmla="*/ 12628 w 12653"/>
              <a:gd name="connsiteY341" fmla="*/ 277 h 3528"/>
              <a:gd name="connsiteX342" fmla="*/ 12628 w 12653"/>
              <a:gd name="connsiteY342" fmla="*/ 445 h 3528"/>
              <a:gd name="connsiteX343" fmla="*/ 12500 w 12653"/>
              <a:gd name="connsiteY343" fmla="*/ 445 h 3528"/>
              <a:gd name="connsiteX344" fmla="*/ 12500 w 12653"/>
              <a:gd name="connsiteY344" fmla="*/ 596 h 3528"/>
              <a:gd name="connsiteX345" fmla="*/ 12552 w 12653"/>
              <a:gd name="connsiteY345" fmla="*/ 596 h 3528"/>
              <a:gd name="connsiteX346" fmla="*/ 261 w 12653"/>
              <a:gd name="connsiteY346" fmla="*/ 3259 h 3528"/>
              <a:gd name="connsiteX347" fmla="*/ 261 w 12653"/>
              <a:gd name="connsiteY347" fmla="*/ 3196 h 3528"/>
              <a:gd name="connsiteX348" fmla="*/ 335 w 12653"/>
              <a:gd name="connsiteY348" fmla="*/ 3196 h 3528"/>
              <a:gd name="connsiteX349" fmla="*/ 335 w 12653"/>
              <a:gd name="connsiteY349" fmla="*/ 3259 h 3528"/>
              <a:gd name="connsiteX350" fmla="*/ 261 w 12653"/>
              <a:gd name="connsiteY350" fmla="*/ 3259 h 3528"/>
              <a:gd name="connsiteX351" fmla="*/ 261 w 12653"/>
              <a:gd name="connsiteY351" fmla="*/ 102 h 3528"/>
              <a:gd name="connsiteX352" fmla="*/ 335 w 12653"/>
              <a:gd name="connsiteY352" fmla="*/ 102 h 3528"/>
              <a:gd name="connsiteX353" fmla="*/ 335 w 12653"/>
              <a:gd name="connsiteY353" fmla="*/ 164 h 3528"/>
              <a:gd name="connsiteX354" fmla="*/ 261 w 12653"/>
              <a:gd name="connsiteY354" fmla="*/ 164 h 3528"/>
              <a:gd name="connsiteX355" fmla="*/ 261 w 12653"/>
              <a:gd name="connsiteY355" fmla="*/ 102 h 3528"/>
              <a:gd name="connsiteX356" fmla="*/ 12392 w 12653"/>
              <a:gd name="connsiteY356" fmla="*/ 102 h 3528"/>
              <a:gd name="connsiteX357" fmla="*/ 12392 w 12653"/>
              <a:gd name="connsiteY357" fmla="*/ 164 h 3528"/>
              <a:gd name="connsiteX358" fmla="*/ 12319 w 12653"/>
              <a:gd name="connsiteY358" fmla="*/ 164 h 3528"/>
              <a:gd name="connsiteX359" fmla="*/ 12319 w 12653"/>
              <a:gd name="connsiteY359" fmla="*/ 102 h 3528"/>
              <a:gd name="connsiteX360" fmla="*/ 12392 w 12653"/>
              <a:gd name="connsiteY360" fmla="*/ 102 h 3528"/>
              <a:gd name="connsiteX361" fmla="*/ 12392 w 12653"/>
              <a:gd name="connsiteY361" fmla="*/ 3196 h 3528"/>
              <a:gd name="connsiteX362" fmla="*/ 12392 w 12653"/>
              <a:gd name="connsiteY362" fmla="*/ 3259 h 3528"/>
              <a:gd name="connsiteX363" fmla="*/ 12319 w 12653"/>
              <a:gd name="connsiteY363" fmla="*/ 3259 h 3528"/>
              <a:gd name="connsiteX364" fmla="*/ 12319 w 12653"/>
              <a:gd name="connsiteY364" fmla="*/ 3196 h 3528"/>
              <a:gd name="connsiteX365" fmla="*/ 12392 w 12653"/>
              <a:gd name="connsiteY365" fmla="*/ 3196 h 3528"/>
              <a:gd name="connsiteX366" fmla="*/ 12552 w 12653"/>
              <a:gd name="connsiteY366" fmla="*/ 277 h 3528"/>
              <a:gd name="connsiteX367" fmla="*/ 12552 w 12653"/>
              <a:gd name="connsiteY367" fmla="*/ 339 h 3528"/>
              <a:gd name="connsiteX368" fmla="*/ 12487 w 12653"/>
              <a:gd name="connsiteY368" fmla="*/ 339 h 3528"/>
              <a:gd name="connsiteX369" fmla="*/ 12487 w 12653"/>
              <a:gd name="connsiteY369" fmla="*/ 277 h 3528"/>
              <a:gd name="connsiteX370" fmla="*/ 12552 w 12653"/>
              <a:gd name="connsiteY370" fmla="*/ 277 h 3528"/>
              <a:gd name="connsiteX371" fmla="*/ 12552 w 12653"/>
              <a:gd name="connsiteY371" fmla="*/ 184 h 3528"/>
              <a:gd name="connsiteX372" fmla="*/ 12552 w 12653"/>
              <a:gd name="connsiteY372" fmla="*/ 255 h 3528"/>
              <a:gd name="connsiteX373" fmla="*/ 12487 w 12653"/>
              <a:gd name="connsiteY373" fmla="*/ 255 h 3528"/>
              <a:gd name="connsiteX374" fmla="*/ 12487 w 12653"/>
              <a:gd name="connsiteY374" fmla="*/ 184 h 3528"/>
              <a:gd name="connsiteX375" fmla="*/ 12552 w 12653"/>
              <a:gd name="connsiteY375" fmla="*/ 184 h 3528"/>
              <a:gd name="connsiteX376" fmla="*/ 12552 w 12653"/>
              <a:gd name="connsiteY376" fmla="*/ 102 h 3528"/>
              <a:gd name="connsiteX377" fmla="*/ 12552 w 12653"/>
              <a:gd name="connsiteY377" fmla="*/ 160 h 3528"/>
              <a:gd name="connsiteX378" fmla="*/ 12492 w 12653"/>
              <a:gd name="connsiteY378" fmla="*/ 160 h 3528"/>
              <a:gd name="connsiteX379" fmla="*/ 12492 w 12653"/>
              <a:gd name="connsiteY379" fmla="*/ 102 h 3528"/>
              <a:gd name="connsiteX380" fmla="*/ 12552 w 12653"/>
              <a:gd name="connsiteY380" fmla="*/ 102 h 3528"/>
              <a:gd name="connsiteX381" fmla="*/ 12492 w 12653"/>
              <a:gd name="connsiteY381" fmla="*/ 82 h 3528"/>
              <a:gd name="connsiteX382" fmla="*/ 12492 w 12653"/>
              <a:gd name="connsiteY382" fmla="*/ 22 h 3528"/>
              <a:gd name="connsiteX383" fmla="*/ 12630 w 12653"/>
              <a:gd name="connsiteY383" fmla="*/ 22 h 3528"/>
              <a:gd name="connsiteX384" fmla="*/ 12630 w 12653"/>
              <a:gd name="connsiteY384" fmla="*/ 160 h 3528"/>
              <a:gd name="connsiteX385" fmla="*/ 12571 w 12653"/>
              <a:gd name="connsiteY385" fmla="*/ 160 h 3528"/>
              <a:gd name="connsiteX386" fmla="*/ 12571 w 12653"/>
              <a:gd name="connsiteY386" fmla="*/ 82 h 3528"/>
              <a:gd name="connsiteX387" fmla="*/ 12492 w 12653"/>
              <a:gd name="connsiteY387" fmla="*/ 82 h 3528"/>
              <a:gd name="connsiteX388" fmla="*/ 80 w 12653"/>
              <a:gd name="connsiteY388" fmla="*/ 2786 h 3528"/>
              <a:gd name="connsiteX389" fmla="*/ 80 w 12653"/>
              <a:gd name="connsiteY389" fmla="*/ 3528 h 3528"/>
              <a:gd name="connsiteX390" fmla="*/ 39 w 12653"/>
              <a:gd name="connsiteY390" fmla="*/ 3528 h 3528"/>
              <a:gd name="connsiteX391" fmla="*/ 39 w 12653"/>
              <a:gd name="connsiteY391" fmla="*/ 3489 h 3528"/>
              <a:gd name="connsiteX392" fmla="*/ 80 w 12653"/>
              <a:gd name="connsiteY392" fmla="*/ 3489 h 3528"/>
              <a:gd name="connsiteX393" fmla="*/ 12574 w 12653"/>
              <a:gd name="connsiteY393" fmla="*/ 575 h 3528"/>
              <a:gd name="connsiteX394" fmla="*/ 12574 w 12653"/>
              <a:gd name="connsiteY394" fmla="*/ 536 h 3528"/>
              <a:gd name="connsiteX395" fmla="*/ 12615 w 12653"/>
              <a:gd name="connsiteY395" fmla="*/ 536 h 3528"/>
              <a:gd name="connsiteX396" fmla="*/ 12615 w 12653"/>
              <a:gd name="connsiteY396" fmla="*/ 575 h 3528"/>
              <a:gd name="connsiteX397" fmla="*/ 12574 w 12653"/>
              <a:gd name="connsiteY397" fmla="*/ 575 h 3528"/>
              <a:gd name="connsiteX0" fmla="*/ 12653 w 12653"/>
              <a:gd name="connsiteY0" fmla="*/ 182 h 3528"/>
              <a:gd name="connsiteX1" fmla="*/ 12653 w 12653"/>
              <a:gd name="connsiteY1" fmla="*/ 0 h 3528"/>
              <a:gd name="connsiteX2" fmla="*/ 12470 w 12653"/>
              <a:gd name="connsiteY2" fmla="*/ 0 h 3528"/>
              <a:gd name="connsiteX3" fmla="*/ 12470 w 12653"/>
              <a:gd name="connsiteY3" fmla="*/ 82 h 3528"/>
              <a:gd name="connsiteX4" fmla="*/ 12414 w 12653"/>
              <a:gd name="connsiteY4" fmla="*/ 82 h 3528"/>
              <a:gd name="connsiteX5" fmla="*/ 12414 w 12653"/>
              <a:gd name="connsiteY5" fmla="*/ 0 h 3528"/>
              <a:gd name="connsiteX6" fmla="*/ 12202 w 12653"/>
              <a:gd name="connsiteY6" fmla="*/ 0 h 3528"/>
              <a:gd name="connsiteX7" fmla="*/ 12202 w 12653"/>
              <a:gd name="connsiteY7" fmla="*/ 130 h 3528"/>
              <a:gd name="connsiteX8" fmla="*/ 12092 w 12653"/>
              <a:gd name="connsiteY8" fmla="*/ 130 h 3528"/>
              <a:gd name="connsiteX9" fmla="*/ 12092 w 12653"/>
              <a:gd name="connsiteY9" fmla="*/ 100 h 3528"/>
              <a:gd name="connsiteX10" fmla="*/ 12155 w 12653"/>
              <a:gd name="connsiteY10" fmla="*/ 100 h 3528"/>
              <a:gd name="connsiteX11" fmla="*/ 12155 w 12653"/>
              <a:gd name="connsiteY11" fmla="*/ 15 h 3528"/>
              <a:gd name="connsiteX12" fmla="*/ 12071 w 12653"/>
              <a:gd name="connsiteY12" fmla="*/ 15 h 3528"/>
              <a:gd name="connsiteX13" fmla="*/ 12071 w 12653"/>
              <a:gd name="connsiteY13" fmla="*/ 78 h 3528"/>
              <a:gd name="connsiteX14" fmla="*/ 12017 w 12653"/>
              <a:gd name="connsiteY14" fmla="*/ 78 h 3528"/>
              <a:gd name="connsiteX15" fmla="*/ 12017 w 12653"/>
              <a:gd name="connsiteY15" fmla="*/ 18 h 3528"/>
              <a:gd name="connsiteX16" fmla="*/ 637 w 12653"/>
              <a:gd name="connsiteY16" fmla="*/ 18 h 3528"/>
              <a:gd name="connsiteX17" fmla="*/ 637 w 12653"/>
              <a:gd name="connsiteY17" fmla="*/ 78 h 3528"/>
              <a:gd name="connsiteX18" fmla="*/ 583 w 12653"/>
              <a:gd name="connsiteY18" fmla="*/ 78 h 3528"/>
              <a:gd name="connsiteX19" fmla="*/ 583 w 12653"/>
              <a:gd name="connsiteY19" fmla="*/ 15 h 3528"/>
              <a:gd name="connsiteX20" fmla="*/ 499 w 12653"/>
              <a:gd name="connsiteY20" fmla="*/ 15 h 3528"/>
              <a:gd name="connsiteX21" fmla="*/ 499 w 12653"/>
              <a:gd name="connsiteY21" fmla="*/ 100 h 3528"/>
              <a:gd name="connsiteX22" fmla="*/ 561 w 12653"/>
              <a:gd name="connsiteY22" fmla="*/ 100 h 3528"/>
              <a:gd name="connsiteX23" fmla="*/ 561 w 12653"/>
              <a:gd name="connsiteY23" fmla="*/ 130 h 3528"/>
              <a:gd name="connsiteX24" fmla="*/ 451 w 12653"/>
              <a:gd name="connsiteY24" fmla="*/ 130 h 3528"/>
              <a:gd name="connsiteX25" fmla="*/ 451 w 12653"/>
              <a:gd name="connsiteY25" fmla="*/ 0 h 3528"/>
              <a:gd name="connsiteX26" fmla="*/ 240 w 12653"/>
              <a:gd name="connsiteY26" fmla="*/ 0 h 3528"/>
              <a:gd name="connsiteX27" fmla="*/ 240 w 12653"/>
              <a:gd name="connsiteY27" fmla="*/ 82 h 3528"/>
              <a:gd name="connsiteX28" fmla="*/ 184 w 12653"/>
              <a:gd name="connsiteY28" fmla="*/ 82 h 3528"/>
              <a:gd name="connsiteX29" fmla="*/ 184 w 12653"/>
              <a:gd name="connsiteY29" fmla="*/ 0 h 3528"/>
              <a:gd name="connsiteX30" fmla="*/ 0 w 12653"/>
              <a:gd name="connsiteY30" fmla="*/ 0 h 3528"/>
              <a:gd name="connsiteX31" fmla="*/ 0 w 12653"/>
              <a:gd name="connsiteY31" fmla="*/ 182 h 3528"/>
              <a:gd name="connsiteX32" fmla="*/ 82 w 12653"/>
              <a:gd name="connsiteY32" fmla="*/ 182 h 3528"/>
              <a:gd name="connsiteX33" fmla="*/ 82 w 12653"/>
              <a:gd name="connsiteY33" fmla="*/ 255 h 3528"/>
              <a:gd name="connsiteX34" fmla="*/ 2 w 12653"/>
              <a:gd name="connsiteY34" fmla="*/ 255 h 3528"/>
              <a:gd name="connsiteX35" fmla="*/ 2 w 12653"/>
              <a:gd name="connsiteY35" fmla="*/ 467 h 3528"/>
              <a:gd name="connsiteX36" fmla="*/ 132 w 12653"/>
              <a:gd name="connsiteY36" fmla="*/ 467 h 3528"/>
              <a:gd name="connsiteX37" fmla="*/ 132 w 12653"/>
              <a:gd name="connsiteY37" fmla="*/ 575 h 3528"/>
              <a:gd name="connsiteX38" fmla="*/ 102 w 12653"/>
              <a:gd name="connsiteY38" fmla="*/ 575 h 3528"/>
              <a:gd name="connsiteX39" fmla="*/ 102 w 12653"/>
              <a:gd name="connsiteY39" fmla="*/ 514 h 3528"/>
              <a:gd name="connsiteX40" fmla="*/ 17 w 12653"/>
              <a:gd name="connsiteY40" fmla="*/ 514 h 3528"/>
              <a:gd name="connsiteX41" fmla="*/ 17 w 12653"/>
              <a:gd name="connsiteY41" fmla="*/ 596 h 3528"/>
              <a:gd name="connsiteX42" fmla="*/ 80 w 12653"/>
              <a:gd name="connsiteY42" fmla="*/ 596 h 3528"/>
              <a:gd name="connsiteX43" fmla="*/ 80 w 12653"/>
              <a:gd name="connsiteY43" fmla="*/ 652 h 3528"/>
              <a:gd name="connsiteX44" fmla="*/ 20 w 12653"/>
              <a:gd name="connsiteY44" fmla="*/ 652 h 3528"/>
              <a:gd name="connsiteX45" fmla="*/ 20 w 12653"/>
              <a:gd name="connsiteY45" fmla="*/ 2708 h 3528"/>
              <a:gd name="connsiteX46" fmla="*/ 80 w 12653"/>
              <a:gd name="connsiteY46" fmla="*/ 2708 h 3528"/>
              <a:gd name="connsiteX47" fmla="*/ 80 w 12653"/>
              <a:gd name="connsiteY47" fmla="*/ 2765 h 3528"/>
              <a:gd name="connsiteX48" fmla="*/ 17 w 12653"/>
              <a:gd name="connsiteY48" fmla="*/ 2765 h 3528"/>
              <a:gd name="connsiteX49" fmla="*/ 17 w 12653"/>
              <a:gd name="connsiteY49" fmla="*/ 2847 h 3528"/>
              <a:gd name="connsiteX50" fmla="*/ 102 w 12653"/>
              <a:gd name="connsiteY50" fmla="*/ 2847 h 3528"/>
              <a:gd name="connsiteX51" fmla="*/ 102 w 12653"/>
              <a:gd name="connsiteY51" fmla="*/ 2786 h 3528"/>
              <a:gd name="connsiteX52" fmla="*/ 132 w 12653"/>
              <a:gd name="connsiteY52" fmla="*/ 2786 h 3528"/>
              <a:gd name="connsiteX53" fmla="*/ 132 w 12653"/>
              <a:gd name="connsiteY53" fmla="*/ 2894 h 3528"/>
              <a:gd name="connsiteX54" fmla="*/ 2 w 12653"/>
              <a:gd name="connsiteY54" fmla="*/ 2894 h 3528"/>
              <a:gd name="connsiteX55" fmla="*/ 2 w 12653"/>
              <a:gd name="connsiteY55" fmla="*/ 3106 h 3528"/>
              <a:gd name="connsiteX56" fmla="*/ 82 w 12653"/>
              <a:gd name="connsiteY56" fmla="*/ 3106 h 3528"/>
              <a:gd name="connsiteX57" fmla="*/ 82 w 12653"/>
              <a:gd name="connsiteY57" fmla="*/ 3179 h 3528"/>
              <a:gd name="connsiteX58" fmla="*/ 0 w 12653"/>
              <a:gd name="connsiteY58" fmla="*/ 3179 h 3528"/>
              <a:gd name="connsiteX59" fmla="*/ 0 w 12653"/>
              <a:gd name="connsiteY59" fmla="*/ 3360 h 3528"/>
              <a:gd name="connsiteX60" fmla="*/ 184 w 12653"/>
              <a:gd name="connsiteY60" fmla="*/ 3360 h 3528"/>
              <a:gd name="connsiteX61" fmla="*/ 184 w 12653"/>
              <a:gd name="connsiteY61" fmla="*/ 3278 h 3528"/>
              <a:gd name="connsiteX62" fmla="*/ 240 w 12653"/>
              <a:gd name="connsiteY62" fmla="*/ 3278 h 3528"/>
              <a:gd name="connsiteX63" fmla="*/ 240 w 12653"/>
              <a:gd name="connsiteY63" fmla="*/ 3360 h 3528"/>
              <a:gd name="connsiteX64" fmla="*/ 451 w 12653"/>
              <a:gd name="connsiteY64" fmla="*/ 3360 h 3528"/>
              <a:gd name="connsiteX65" fmla="*/ 451 w 12653"/>
              <a:gd name="connsiteY65" fmla="*/ 3231 h 3528"/>
              <a:gd name="connsiteX66" fmla="*/ 561 w 12653"/>
              <a:gd name="connsiteY66" fmla="*/ 3231 h 3528"/>
              <a:gd name="connsiteX67" fmla="*/ 561 w 12653"/>
              <a:gd name="connsiteY67" fmla="*/ 3261 h 3528"/>
              <a:gd name="connsiteX68" fmla="*/ 499 w 12653"/>
              <a:gd name="connsiteY68" fmla="*/ 3261 h 3528"/>
              <a:gd name="connsiteX69" fmla="*/ 499 w 12653"/>
              <a:gd name="connsiteY69" fmla="*/ 3345 h 3528"/>
              <a:gd name="connsiteX70" fmla="*/ 583 w 12653"/>
              <a:gd name="connsiteY70" fmla="*/ 3345 h 3528"/>
              <a:gd name="connsiteX71" fmla="*/ 583 w 12653"/>
              <a:gd name="connsiteY71" fmla="*/ 3283 h 3528"/>
              <a:gd name="connsiteX72" fmla="*/ 637 w 12653"/>
              <a:gd name="connsiteY72" fmla="*/ 3283 h 3528"/>
              <a:gd name="connsiteX73" fmla="*/ 637 w 12653"/>
              <a:gd name="connsiteY73" fmla="*/ 3343 h 3528"/>
              <a:gd name="connsiteX74" fmla="*/ 12017 w 12653"/>
              <a:gd name="connsiteY74" fmla="*/ 3343 h 3528"/>
              <a:gd name="connsiteX75" fmla="*/ 12017 w 12653"/>
              <a:gd name="connsiteY75" fmla="*/ 3283 h 3528"/>
              <a:gd name="connsiteX76" fmla="*/ 12071 w 12653"/>
              <a:gd name="connsiteY76" fmla="*/ 3283 h 3528"/>
              <a:gd name="connsiteX77" fmla="*/ 12071 w 12653"/>
              <a:gd name="connsiteY77" fmla="*/ 3345 h 3528"/>
              <a:gd name="connsiteX78" fmla="*/ 12155 w 12653"/>
              <a:gd name="connsiteY78" fmla="*/ 3345 h 3528"/>
              <a:gd name="connsiteX79" fmla="*/ 12155 w 12653"/>
              <a:gd name="connsiteY79" fmla="*/ 3261 h 3528"/>
              <a:gd name="connsiteX80" fmla="*/ 12092 w 12653"/>
              <a:gd name="connsiteY80" fmla="*/ 3261 h 3528"/>
              <a:gd name="connsiteX81" fmla="*/ 12092 w 12653"/>
              <a:gd name="connsiteY81" fmla="*/ 3231 h 3528"/>
              <a:gd name="connsiteX82" fmla="*/ 12202 w 12653"/>
              <a:gd name="connsiteY82" fmla="*/ 3231 h 3528"/>
              <a:gd name="connsiteX83" fmla="*/ 12202 w 12653"/>
              <a:gd name="connsiteY83" fmla="*/ 3360 h 3528"/>
              <a:gd name="connsiteX84" fmla="*/ 12414 w 12653"/>
              <a:gd name="connsiteY84" fmla="*/ 3360 h 3528"/>
              <a:gd name="connsiteX85" fmla="*/ 12414 w 12653"/>
              <a:gd name="connsiteY85" fmla="*/ 3278 h 3528"/>
              <a:gd name="connsiteX86" fmla="*/ 12470 w 12653"/>
              <a:gd name="connsiteY86" fmla="*/ 3278 h 3528"/>
              <a:gd name="connsiteX87" fmla="*/ 12470 w 12653"/>
              <a:gd name="connsiteY87" fmla="*/ 3360 h 3528"/>
              <a:gd name="connsiteX88" fmla="*/ 12653 w 12653"/>
              <a:gd name="connsiteY88" fmla="*/ 3360 h 3528"/>
              <a:gd name="connsiteX89" fmla="*/ 12653 w 12653"/>
              <a:gd name="connsiteY89" fmla="*/ 3179 h 3528"/>
              <a:gd name="connsiteX90" fmla="*/ 12571 w 12653"/>
              <a:gd name="connsiteY90" fmla="*/ 3179 h 3528"/>
              <a:gd name="connsiteX91" fmla="*/ 12571 w 12653"/>
              <a:gd name="connsiteY91" fmla="*/ 3106 h 3528"/>
              <a:gd name="connsiteX92" fmla="*/ 12651 w 12653"/>
              <a:gd name="connsiteY92" fmla="*/ 3106 h 3528"/>
              <a:gd name="connsiteX93" fmla="*/ 12651 w 12653"/>
              <a:gd name="connsiteY93" fmla="*/ 2894 h 3528"/>
              <a:gd name="connsiteX94" fmla="*/ 12522 w 12653"/>
              <a:gd name="connsiteY94" fmla="*/ 2894 h 3528"/>
              <a:gd name="connsiteX95" fmla="*/ 12522 w 12653"/>
              <a:gd name="connsiteY95" fmla="*/ 2786 h 3528"/>
              <a:gd name="connsiteX96" fmla="*/ 12552 w 12653"/>
              <a:gd name="connsiteY96" fmla="*/ 2786 h 3528"/>
              <a:gd name="connsiteX97" fmla="*/ 12552 w 12653"/>
              <a:gd name="connsiteY97" fmla="*/ 2847 h 3528"/>
              <a:gd name="connsiteX98" fmla="*/ 12636 w 12653"/>
              <a:gd name="connsiteY98" fmla="*/ 2847 h 3528"/>
              <a:gd name="connsiteX99" fmla="*/ 12636 w 12653"/>
              <a:gd name="connsiteY99" fmla="*/ 2765 h 3528"/>
              <a:gd name="connsiteX100" fmla="*/ 12574 w 12653"/>
              <a:gd name="connsiteY100" fmla="*/ 2765 h 3528"/>
              <a:gd name="connsiteX101" fmla="*/ 12574 w 12653"/>
              <a:gd name="connsiteY101" fmla="*/ 2708 h 3528"/>
              <a:gd name="connsiteX102" fmla="*/ 12634 w 12653"/>
              <a:gd name="connsiteY102" fmla="*/ 2708 h 3528"/>
              <a:gd name="connsiteX103" fmla="*/ 12634 w 12653"/>
              <a:gd name="connsiteY103" fmla="*/ 652 h 3528"/>
              <a:gd name="connsiteX104" fmla="*/ 12574 w 12653"/>
              <a:gd name="connsiteY104" fmla="*/ 652 h 3528"/>
              <a:gd name="connsiteX105" fmla="*/ 12574 w 12653"/>
              <a:gd name="connsiteY105" fmla="*/ 596 h 3528"/>
              <a:gd name="connsiteX106" fmla="*/ 12636 w 12653"/>
              <a:gd name="connsiteY106" fmla="*/ 596 h 3528"/>
              <a:gd name="connsiteX107" fmla="*/ 12636 w 12653"/>
              <a:gd name="connsiteY107" fmla="*/ 514 h 3528"/>
              <a:gd name="connsiteX108" fmla="*/ 12552 w 12653"/>
              <a:gd name="connsiteY108" fmla="*/ 514 h 3528"/>
              <a:gd name="connsiteX109" fmla="*/ 12552 w 12653"/>
              <a:gd name="connsiteY109" fmla="*/ 575 h 3528"/>
              <a:gd name="connsiteX110" fmla="*/ 12522 w 12653"/>
              <a:gd name="connsiteY110" fmla="*/ 575 h 3528"/>
              <a:gd name="connsiteX111" fmla="*/ 12522 w 12653"/>
              <a:gd name="connsiteY111" fmla="*/ 467 h 3528"/>
              <a:gd name="connsiteX112" fmla="*/ 12651 w 12653"/>
              <a:gd name="connsiteY112" fmla="*/ 467 h 3528"/>
              <a:gd name="connsiteX113" fmla="*/ 12651 w 12653"/>
              <a:gd name="connsiteY113" fmla="*/ 255 h 3528"/>
              <a:gd name="connsiteX114" fmla="*/ 12571 w 12653"/>
              <a:gd name="connsiteY114" fmla="*/ 255 h 3528"/>
              <a:gd name="connsiteX115" fmla="*/ 12571 w 12653"/>
              <a:gd name="connsiteY115" fmla="*/ 182 h 3528"/>
              <a:gd name="connsiteX116" fmla="*/ 12653 w 12653"/>
              <a:gd name="connsiteY116" fmla="*/ 182 h 3528"/>
              <a:gd name="connsiteX117" fmla="*/ 561 w 12653"/>
              <a:gd name="connsiteY117" fmla="*/ 3283 h 3528"/>
              <a:gd name="connsiteX118" fmla="*/ 561 w 12653"/>
              <a:gd name="connsiteY118" fmla="*/ 3324 h 3528"/>
              <a:gd name="connsiteX119" fmla="*/ 520 w 12653"/>
              <a:gd name="connsiteY119" fmla="*/ 3324 h 3528"/>
              <a:gd name="connsiteX120" fmla="*/ 520 w 12653"/>
              <a:gd name="connsiteY120" fmla="*/ 3283 h 3528"/>
              <a:gd name="connsiteX121" fmla="*/ 561 w 12653"/>
              <a:gd name="connsiteY121" fmla="*/ 3283 h 3528"/>
              <a:gd name="connsiteX122" fmla="*/ 12092 w 12653"/>
              <a:gd name="connsiteY122" fmla="*/ 78 h 3528"/>
              <a:gd name="connsiteX123" fmla="*/ 12092 w 12653"/>
              <a:gd name="connsiteY123" fmla="*/ 37 h 3528"/>
              <a:gd name="connsiteX124" fmla="*/ 12133 w 12653"/>
              <a:gd name="connsiteY124" fmla="*/ 37 h 3528"/>
              <a:gd name="connsiteX125" fmla="*/ 12133 w 12653"/>
              <a:gd name="connsiteY125" fmla="*/ 78 h 3528"/>
              <a:gd name="connsiteX126" fmla="*/ 12092 w 12653"/>
              <a:gd name="connsiteY126" fmla="*/ 78 h 3528"/>
              <a:gd name="connsiteX127" fmla="*/ 12574 w 12653"/>
              <a:gd name="connsiteY127" fmla="*/ 2825 h 3528"/>
              <a:gd name="connsiteX128" fmla="*/ 12574 w 12653"/>
              <a:gd name="connsiteY128" fmla="*/ 2786 h 3528"/>
              <a:gd name="connsiteX129" fmla="*/ 12615 w 12653"/>
              <a:gd name="connsiteY129" fmla="*/ 2786 h 3528"/>
              <a:gd name="connsiteX130" fmla="*/ 12615 w 12653"/>
              <a:gd name="connsiteY130" fmla="*/ 2825 h 3528"/>
              <a:gd name="connsiteX131" fmla="*/ 12574 w 12653"/>
              <a:gd name="connsiteY131" fmla="*/ 2825 h 3528"/>
              <a:gd name="connsiteX132" fmla="*/ 12492 w 12653"/>
              <a:gd name="connsiteY132" fmla="*/ 3339 h 3528"/>
              <a:gd name="connsiteX133" fmla="*/ 12492 w 12653"/>
              <a:gd name="connsiteY133" fmla="*/ 3278 h 3528"/>
              <a:gd name="connsiteX134" fmla="*/ 12571 w 12653"/>
              <a:gd name="connsiteY134" fmla="*/ 3278 h 3528"/>
              <a:gd name="connsiteX135" fmla="*/ 12571 w 12653"/>
              <a:gd name="connsiteY135" fmla="*/ 3201 h 3528"/>
              <a:gd name="connsiteX136" fmla="*/ 12630 w 12653"/>
              <a:gd name="connsiteY136" fmla="*/ 3201 h 3528"/>
              <a:gd name="connsiteX137" fmla="*/ 12630 w 12653"/>
              <a:gd name="connsiteY137" fmla="*/ 3339 h 3528"/>
              <a:gd name="connsiteX138" fmla="*/ 12492 w 12653"/>
              <a:gd name="connsiteY138" fmla="*/ 3339 h 3528"/>
              <a:gd name="connsiteX139" fmla="*/ 12492 w 12653"/>
              <a:gd name="connsiteY139" fmla="*/ 3259 h 3528"/>
              <a:gd name="connsiteX140" fmla="*/ 12492 w 12653"/>
              <a:gd name="connsiteY140" fmla="*/ 3201 h 3528"/>
              <a:gd name="connsiteX141" fmla="*/ 12552 w 12653"/>
              <a:gd name="connsiteY141" fmla="*/ 3201 h 3528"/>
              <a:gd name="connsiteX142" fmla="*/ 12552 w 12653"/>
              <a:gd name="connsiteY142" fmla="*/ 3259 h 3528"/>
              <a:gd name="connsiteX143" fmla="*/ 12492 w 12653"/>
              <a:gd name="connsiteY143" fmla="*/ 3259 h 3528"/>
              <a:gd name="connsiteX144" fmla="*/ 12487 w 12653"/>
              <a:gd name="connsiteY144" fmla="*/ 3084 h 3528"/>
              <a:gd name="connsiteX145" fmla="*/ 12487 w 12653"/>
              <a:gd name="connsiteY145" fmla="*/ 3021 h 3528"/>
              <a:gd name="connsiteX146" fmla="*/ 12552 w 12653"/>
              <a:gd name="connsiteY146" fmla="*/ 3021 h 3528"/>
              <a:gd name="connsiteX147" fmla="*/ 12552 w 12653"/>
              <a:gd name="connsiteY147" fmla="*/ 3084 h 3528"/>
              <a:gd name="connsiteX148" fmla="*/ 12487 w 12653"/>
              <a:gd name="connsiteY148" fmla="*/ 3084 h 3528"/>
              <a:gd name="connsiteX149" fmla="*/ 12552 w 12653"/>
              <a:gd name="connsiteY149" fmla="*/ 3106 h 3528"/>
              <a:gd name="connsiteX150" fmla="*/ 12552 w 12653"/>
              <a:gd name="connsiteY150" fmla="*/ 3177 h 3528"/>
              <a:gd name="connsiteX151" fmla="*/ 12487 w 12653"/>
              <a:gd name="connsiteY151" fmla="*/ 3177 h 3528"/>
              <a:gd name="connsiteX152" fmla="*/ 12487 w 12653"/>
              <a:gd name="connsiteY152" fmla="*/ 3106 h 3528"/>
              <a:gd name="connsiteX153" fmla="*/ 12552 w 12653"/>
              <a:gd name="connsiteY153" fmla="*/ 3106 h 3528"/>
              <a:gd name="connsiteX154" fmla="*/ 12470 w 12653"/>
              <a:gd name="connsiteY154" fmla="*/ 3196 h 3528"/>
              <a:gd name="connsiteX155" fmla="*/ 12470 w 12653"/>
              <a:gd name="connsiteY155" fmla="*/ 3259 h 3528"/>
              <a:gd name="connsiteX156" fmla="*/ 12414 w 12653"/>
              <a:gd name="connsiteY156" fmla="*/ 3259 h 3528"/>
              <a:gd name="connsiteX157" fmla="*/ 12414 w 12653"/>
              <a:gd name="connsiteY157" fmla="*/ 3196 h 3528"/>
              <a:gd name="connsiteX158" fmla="*/ 12470 w 12653"/>
              <a:gd name="connsiteY158" fmla="*/ 3196 h 3528"/>
              <a:gd name="connsiteX159" fmla="*/ 12470 w 12653"/>
              <a:gd name="connsiteY159" fmla="*/ 3106 h 3528"/>
              <a:gd name="connsiteX160" fmla="*/ 12470 w 12653"/>
              <a:gd name="connsiteY160" fmla="*/ 3177 h 3528"/>
              <a:gd name="connsiteX161" fmla="*/ 12414 w 12653"/>
              <a:gd name="connsiteY161" fmla="*/ 3177 h 3528"/>
              <a:gd name="connsiteX162" fmla="*/ 12414 w 12653"/>
              <a:gd name="connsiteY162" fmla="*/ 3106 h 3528"/>
              <a:gd name="connsiteX163" fmla="*/ 12470 w 12653"/>
              <a:gd name="connsiteY163" fmla="*/ 3106 h 3528"/>
              <a:gd name="connsiteX164" fmla="*/ 12092 w 12653"/>
              <a:gd name="connsiteY164" fmla="*/ 3324 h 3528"/>
              <a:gd name="connsiteX165" fmla="*/ 12092 w 12653"/>
              <a:gd name="connsiteY165" fmla="*/ 3283 h 3528"/>
              <a:gd name="connsiteX166" fmla="*/ 12133 w 12653"/>
              <a:gd name="connsiteY166" fmla="*/ 3283 h 3528"/>
              <a:gd name="connsiteX167" fmla="*/ 12133 w 12653"/>
              <a:gd name="connsiteY167" fmla="*/ 3324 h 3528"/>
              <a:gd name="connsiteX168" fmla="*/ 12092 w 12653"/>
              <a:gd name="connsiteY168" fmla="*/ 3324 h 3528"/>
              <a:gd name="connsiteX169" fmla="*/ 240 w 12653"/>
              <a:gd name="connsiteY169" fmla="*/ 3196 h 3528"/>
              <a:gd name="connsiteX170" fmla="*/ 240 w 12653"/>
              <a:gd name="connsiteY170" fmla="*/ 3259 h 3528"/>
              <a:gd name="connsiteX171" fmla="*/ 184 w 12653"/>
              <a:gd name="connsiteY171" fmla="*/ 3259 h 3528"/>
              <a:gd name="connsiteX172" fmla="*/ 184 w 12653"/>
              <a:gd name="connsiteY172" fmla="*/ 3196 h 3528"/>
              <a:gd name="connsiteX173" fmla="*/ 240 w 12653"/>
              <a:gd name="connsiteY173" fmla="*/ 3196 h 3528"/>
              <a:gd name="connsiteX174" fmla="*/ 240 w 12653"/>
              <a:gd name="connsiteY174" fmla="*/ 3106 h 3528"/>
              <a:gd name="connsiteX175" fmla="*/ 240 w 12653"/>
              <a:gd name="connsiteY175" fmla="*/ 3177 h 3528"/>
              <a:gd name="connsiteX176" fmla="*/ 184 w 12653"/>
              <a:gd name="connsiteY176" fmla="*/ 3177 h 3528"/>
              <a:gd name="connsiteX177" fmla="*/ 184 w 12653"/>
              <a:gd name="connsiteY177" fmla="*/ 3106 h 3528"/>
              <a:gd name="connsiteX178" fmla="*/ 240 w 12653"/>
              <a:gd name="connsiteY178" fmla="*/ 3106 h 3528"/>
              <a:gd name="connsiteX179" fmla="*/ 102 w 12653"/>
              <a:gd name="connsiteY179" fmla="*/ 3084 h 3528"/>
              <a:gd name="connsiteX180" fmla="*/ 102 w 12653"/>
              <a:gd name="connsiteY180" fmla="*/ 3021 h 3528"/>
              <a:gd name="connsiteX181" fmla="*/ 166 w 12653"/>
              <a:gd name="connsiteY181" fmla="*/ 3021 h 3528"/>
              <a:gd name="connsiteX182" fmla="*/ 166 w 12653"/>
              <a:gd name="connsiteY182" fmla="*/ 3084 h 3528"/>
              <a:gd name="connsiteX183" fmla="*/ 102 w 12653"/>
              <a:gd name="connsiteY183" fmla="*/ 3084 h 3528"/>
              <a:gd name="connsiteX184" fmla="*/ 102 w 12653"/>
              <a:gd name="connsiteY184" fmla="*/ 3177 h 3528"/>
              <a:gd name="connsiteX185" fmla="*/ 102 w 12653"/>
              <a:gd name="connsiteY185" fmla="*/ 3106 h 3528"/>
              <a:gd name="connsiteX186" fmla="*/ 166 w 12653"/>
              <a:gd name="connsiteY186" fmla="*/ 3106 h 3528"/>
              <a:gd name="connsiteX187" fmla="*/ 166 w 12653"/>
              <a:gd name="connsiteY187" fmla="*/ 3177 h 3528"/>
              <a:gd name="connsiteX188" fmla="*/ 102 w 12653"/>
              <a:gd name="connsiteY188" fmla="*/ 3177 h 3528"/>
              <a:gd name="connsiteX189" fmla="*/ 102 w 12653"/>
              <a:gd name="connsiteY189" fmla="*/ 3259 h 3528"/>
              <a:gd name="connsiteX190" fmla="*/ 102 w 12653"/>
              <a:gd name="connsiteY190" fmla="*/ 3201 h 3528"/>
              <a:gd name="connsiteX191" fmla="*/ 162 w 12653"/>
              <a:gd name="connsiteY191" fmla="*/ 3201 h 3528"/>
              <a:gd name="connsiteX192" fmla="*/ 162 w 12653"/>
              <a:gd name="connsiteY192" fmla="*/ 3259 h 3528"/>
              <a:gd name="connsiteX193" fmla="*/ 102 w 12653"/>
              <a:gd name="connsiteY193" fmla="*/ 3259 h 3528"/>
              <a:gd name="connsiteX194" fmla="*/ 162 w 12653"/>
              <a:gd name="connsiteY194" fmla="*/ 3278 h 3528"/>
              <a:gd name="connsiteX195" fmla="*/ 162 w 12653"/>
              <a:gd name="connsiteY195" fmla="*/ 3339 h 3528"/>
              <a:gd name="connsiteX196" fmla="*/ 24 w 12653"/>
              <a:gd name="connsiteY196" fmla="*/ 3339 h 3528"/>
              <a:gd name="connsiteX197" fmla="*/ 24 w 12653"/>
              <a:gd name="connsiteY197" fmla="*/ 3201 h 3528"/>
              <a:gd name="connsiteX198" fmla="*/ 82 w 12653"/>
              <a:gd name="connsiteY198" fmla="*/ 3201 h 3528"/>
              <a:gd name="connsiteX199" fmla="*/ 82 w 12653"/>
              <a:gd name="connsiteY199" fmla="*/ 3278 h 3528"/>
              <a:gd name="connsiteX200" fmla="*/ 162 w 12653"/>
              <a:gd name="connsiteY200" fmla="*/ 3278 h 3528"/>
              <a:gd name="connsiteX201" fmla="*/ 80 w 12653"/>
              <a:gd name="connsiteY201" fmla="*/ 536 h 3528"/>
              <a:gd name="connsiteX202" fmla="*/ 80 w 12653"/>
              <a:gd name="connsiteY202" fmla="*/ 575 h 3528"/>
              <a:gd name="connsiteX203" fmla="*/ 39 w 12653"/>
              <a:gd name="connsiteY203" fmla="*/ 575 h 3528"/>
              <a:gd name="connsiteX204" fmla="*/ 39 w 12653"/>
              <a:gd name="connsiteY204" fmla="*/ 536 h 3528"/>
              <a:gd name="connsiteX205" fmla="*/ 80 w 12653"/>
              <a:gd name="connsiteY205" fmla="*/ 536 h 3528"/>
              <a:gd name="connsiteX206" fmla="*/ 162 w 12653"/>
              <a:gd name="connsiteY206" fmla="*/ 22 h 3528"/>
              <a:gd name="connsiteX207" fmla="*/ 162 w 12653"/>
              <a:gd name="connsiteY207" fmla="*/ 82 h 3528"/>
              <a:gd name="connsiteX208" fmla="*/ 82 w 12653"/>
              <a:gd name="connsiteY208" fmla="*/ 82 h 3528"/>
              <a:gd name="connsiteX209" fmla="*/ 82 w 12653"/>
              <a:gd name="connsiteY209" fmla="*/ 160 h 3528"/>
              <a:gd name="connsiteX210" fmla="*/ 24 w 12653"/>
              <a:gd name="connsiteY210" fmla="*/ 160 h 3528"/>
              <a:gd name="connsiteX211" fmla="*/ 24 w 12653"/>
              <a:gd name="connsiteY211" fmla="*/ 22 h 3528"/>
              <a:gd name="connsiteX212" fmla="*/ 162 w 12653"/>
              <a:gd name="connsiteY212" fmla="*/ 22 h 3528"/>
              <a:gd name="connsiteX213" fmla="*/ 162 w 12653"/>
              <a:gd name="connsiteY213" fmla="*/ 102 h 3528"/>
              <a:gd name="connsiteX214" fmla="*/ 162 w 12653"/>
              <a:gd name="connsiteY214" fmla="*/ 160 h 3528"/>
              <a:gd name="connsiteX215" fmla="*/ 102 w 12653"/>
              <a:gd name="connsiteY215" fmla="*/ 160 h 3528"/>
              <a:gd name="connsiteX216" fmla="*/ 102 w 12653"/>
              <a:gd name="connsiteY216" fmla="*/ 102 h 3528"/>
              <a:gd name="connsiteX217" fmla="*/ 162 w 12653"/>
              <a:gd name="connsiteY217" fmla="*/ 102 h 3528"/>
              <a:gd name="connsiteX218" fmla="*/ 166 w 12653"/>
              <a:gd name="connsiteY218" fmla="*/ 277 h 3528"/>
              <a:gd name="connsiteX219" fmla="*/ 166 w 12653"/>
              <a:gd name="connsiteY219" fmla="*/ 339 h 3528"/>
              <a:gd name="connsiteX220" fmla="*/ 102 w 12653"/>
              <a:gd name="connsiteY220" fmla="*/ 339 h 3528"/>
              <a:gd name="connsiteX221" fmla="*/ 102 w 12653"/>
              <a:gd name="connsiteY221" fmla="*/ 277 h 3528"/>
              <a:gd name="connsiteX222" fmla="*/ 166 w 12653"/>
              <a:gd name="connsiteY222" fmla="*/ 277 h 3528"/>
              <a:gd name="connsiteX223" fmla="*/ 102 w 12653"/>
              <a:gd name="connsiteY223" fmla="*/ 255 h 3528"/>
              <a:gd name="connsiteX224" fmla="*/ 102 w 12653"/>
              <a:gd name="connsiteY224" fmla="*/ 184 h 3528"/>
              <a:gd name="connsiteX225" fmla="*/ 166 w 12653"/>
              <a:gd name="connsiteY225" fmla="*/ 184 h 3528"/>
              <a:gd name="connsiteX226" fmla="*/ 166 w 12653"/>
              <a:gd name="connsiteY226" fmla="*/ 255 h 3528"/>
              <a:gd name="connsiteX227" fmla="*/ 102 w 12653"/>
              <a:gd name="connsiteY227" fmla="*/ 255 h 3528"/>
              <a:gd name="connsiteX228" fmla="*/ 184 w 12653"/>
              <a:gd name="connsiteY228" fmla="*/ 255 h 3528"/>
              <a:gd name="connsiteX229" fmla="*/ 184 w 12653"/>
              <a:gd name="connsiteY229" fmla="*/ 184 h 3528"/>
              <a:gd name="connsiteX230" fmla="*/ 240 w 12653"/>
              <a:gd name="connsiteY230" fmla="*/ 184 h 3528"/>
              <a:gd name="connsiteX231" fmla="*/ 240 w 12653"/>
              <a:gd name="connsiteY231" fmla="*/ 255 h 3528"/>
              <a:gd name="connsiteX232" fmla="*/ 184 w 12653"/>
              <a:gd name="connsiteY232" fmla="*/ 255 h 3528"/>
              <a:gd name="connsiteX233" fmla="*/ 184 w 12653"/>
              <a:gd name="connsiteY233" fmla="*/ 164 h 3528"/>
              <a:gd name="connsiteX234" fmla="*/ 184 w 12653"/>
              <a:gd name="connsiteY234" fmla="*/ 102 h 3528"/>
              <a:gd name="connsiteX235" fmla="*/ 240 w 12653"/>
              <a:gd name="connsiteY235" fmla="*/ 102 h 3528"/>
              <a:gd name="connsiteX236" fmla="*/ 240 w 12653"/>
              <a:gd name="connsiteY236" fmla="*/ 164 h 3528"/>
              <a:gd name="connsiteX237" fmla="*/ 184 w 12653"/>
              <a:gd name="connsiteY237" fmla="*/ 164 h 3528"/>
              <a:gd name="connsiteX238" fmla="*/ 561 w 12653"/>
              <a:gd name="connsiteY238" fmla="*/ 37 h 3528"/>
              <a:gd name="connsiteX239" fmla="*/ 561 w 12653"/>
              <a:gd name="connsiteY239" fmla="*/ 78 h 3528"/>
              <a:gd name="connsiteX240" fmla="*/ 520 w 12653"/>
              <a:gd name="connsiteY240" fmla="*/ 78 h 3528"/>
              <a:gd name="connsiteX241" fmla="*/ 520 w 12653"/>
              <a:gd name="connsiteY241" fmla="*/ 37 h 3528"/>
              <a:gd name="connsiteX242" fmla="*/ 561 w 12653"/>
              <a:gd name="connsiteY242" fmla="*/ 37 h 3528"/>
              <a:gd name="connsiteX243" fmla="*/ 12414 w 12653"/>
              <a:gd name="connsiteY243" fmla="*/ 164 h 3528"/>
              <a:gd name="connsiteX244" fmla="*/ 12414 w 12653"/>
              <a:gd name="connsiteY244" fmla="*/ 102 h 3528"/>
              <a:gd name="connsiteX245" fmla="*/ 12470 w 12653"/>
              <a:gd name="connsiteY245" fmla="*/ 102 h 3528"/>
              <a:gd name="connsiteX246" fmla="*/ 12470 w 12653"/>
              <a:gd name="connsiteY246" fmla="*/ 164 h 3528"/>
              <a:gd name="connsiteX247" fmla="*/ 12414 w 12653"/>
              <a:gd name="connsiteY247" fmla="*/ 164 h 3528"/>
              <a:gd name="connsiteX248" fmla="*/ 12414 w 12653"/>
              <a:gd name="connsiteY248" fmla="*/ 255 h 3528"/>
              <a:gd name="connsiteX249" fmla="*/ 12414 w 12653"/>
              <a:gd name="connsiteY249" fmla="*/ 184 h 3528"/>
              <a:gd name="connsiteX250" fmla="*/ 12470 w 12653"/>
              <a:gd name="connsiteY250" fmla="*/ 184 h 3528"/>
              <a:gd name="connsiteX251" fmla="*/ 12470 w 12653"/>
              <a:gd name="connsiteY251" fmla="*/ 255 h 3528"/>
              <a:gd name="connsiteX252" fmla="*/ 12414 w 12653"/>
              <a:gd name="connsiteY252" fmla="*/ 255 h 3528"/>
              <a:gd name="connsiteX253" fmla="*/ 12552 w 12653"/>
              <a:gd name="connsiteY253" fmla="*/ 596 h 3528"/>
              <a:gd name="connsiteX254" fmla="*/ 12552 w 12653"/>
              <a:gd name="connsiteY254" fmla="*/ 674 h 3528"/>
              <a:gd name="connsiteX255" fmla="*/ 12612 w 12653"/>
              <a:gd name="connsiteY255" fmla="*/ 674 h 3528"/>
              <a:gd name="connsiteX256" fmla="*/ 12612 w 12653"/>
              <a:gd name="connsiteY256" fmla="*/ 2687 h 3528"/>
              <a:gd name="connsiteX257" fmla="*/ 12552 w 12653"/>
              <a:gd name="connsiteY257" fmla="*/ 2687 h 3528"/>
              <a:gd name="connsiteX258" fmla="*/ 12552 w 12653"/>
              <a:gd name="connsiteY258" fmla="*/ 2765 h 3528"/>
              <a:gd name="connsiteX259" fmla="*/ 12500 w 12653"/>
              <a:gd name="connsiteY259" fmla="*/ 2765 h 3528"/>
              <a:gd name="connsiteX260" fmla="*/ 12500 w 12653"/>
              <a:gd name="connsiteY260" fmla="*/ 2916 h 3528"/>
              <a:gd name="connsiteX261" fmla="*/ 12628 w 12653"/>
              <a:gd name="connsiteY261" fmla="*/ 2916 h 3528"/>
              <a:gd name="connsiteX262" fmla="*/ 12628 w 12653"/>
              <a:gd name="connsiteY262" fmla="*/ 3084 h 3528"/>
              <a:gd name="connsiteX263" fmla="*/ 12571 w 12653"/>
              <a:gd name="connsiteY263" fmla="*/ 3084 h 3528"/>
              <a:gd name="connsiteX264" fmla="*/ 12571 w 12653"/>
              <a:gd name="connsiteY264" fmla="*/ 3002 h 3528"/>
              <a:gd name="connsiteX265" fmla="*/ 12470 w 12653"/>
              <a:gd name="connsiteY265" fmla="*/ 3002 h 3528"/>
              <a:gd name="connsiteX266" fmla="*/ 12470 w 12653"/>
              <a:gd name="connsiteY266" fmla="*/ 3084 h 3528"/>
              <a:gd name="connsiteX267" fmla="*/ 12392 w 12653"/>
              <a:gd name="connsiteY267" fmla="*/ 3084 h 3528"/>
              <a:gd name="connsiteX268" fmla="*/ 12392 w 12653"/>
              <a:gd name="connsiteY268" fmla="*/ 3177 h 3528"/>
              <a:gd name="connsiteX269" fmla="*/ 12300 w 12653"/>
              <a:gd name="connsiteY269" fmla="*/ 3177 h 3528"/>
              <a:gd name="connsiteX270" fmla="*/ 12300 w 12653"/>
              <a:gd name="connsiteY270" fmla="*/ 3278 h 3528"/>
              <a:gd name="connsiteX271" fmla="*/ 12392 w 12653"/>
              <a:gd name="connsiteY271" fmla="*/ 3278 h 3528"/>
              <a:gd name="connsiteX272" fmla="*/ 12392 w 12653"/>
              <a:gd name="connsiteY272" fmla="*/ 3337 h 3528"/>
              <a:gd name="connsiteX273" fmla="*/ 12224 w 12653"/>
              <a:gd name="connsiteY273" fmla="*/ 3337 h 3528"/>
              <a:gd name="connsiteX274" fmla="*/ 12224 w 12653"/>
              <a:gd name="connsiteY274" fmla="*/ 3209 h 3528"/>
              <a:gd name="connsiteX275" fmla="*/ 12071 w 12653"/>
              <a:gd name="connsiteY275" fmla="*/ 3209 h 3528"/>
              <a:gd name="connsiteX276" fmla="*/ 12071 w 12653"/>
              <a:gd name="connsiteY276" fmla="*/ 3261 h 3528"/>
              <a:gd name="connsiteX277" fmla="*/ 11995 w 12653"/>
              <a:gd name="connsiteY277" fmla="*/ 3261 h 3528"/>
              <a:gd name="connsiteX278" fmla="*/ 11995 w 12653"/>
              <a:gd name="connsiteY278" fmla="*/ 3322 h 3528"/>
              <a:gd name="connsiteX279" fmla="*/ 658 w 12653"/>
              <a:gd name="connsiteY279" fmla="*/ 3322 h 3528"/>
              <a:gd name="connsiteX280" fmla="*/ 658 w 12653"/>
              <a:gd name="connsiteY280" fmla="*/ 3261 h 3528"/>
              <a:gd name="connsiteX281" fmla="*/ 583 w 12653"/>
              <a:gd name="connsiteY281" fmla="*/ 3261 h 3528"/>
              <a:gd name="connsiteX282" fmla="*/ 583 w 12653"/>
              <a:gd name="connsiteY282" fmla="*/ 3209 h 3528"/>
              <a:gd name="connsiteX283" fmla="*/ 430 w 12653"/>
              <a:gd name="connsiteY283" fmla="*/ 3209 h 3528"/>
              <a:gd name="connsiteX284" fmla="*/ 430 w 12653"/>
              <a:gd name="connsiteY284" fmla="*/ 3337 h 3528"/>
              <a:gd name="connsiteX285" fmla="*/ 261 w 12653"/>
              <a:gd name="connsiteY285" fmla="*/ 3337 h 3528"/>
              <a:gd name="connsiteX286" fmla="*/ 261 w 12653"/>
              <a:gd name="connsiteY286" fmla="*/ 3278 h 3528"/>
              <a:gd name="connsiteX287" fmla="*/ 354 w 12653"/>
              <a:gd name="connsiteY287" fmla="*/ 3278 h 3528"/>
              <a:gd name="connsiteX288" fmla="*/ 354 w 12653"/>
              <a:gd name="connsiteY288" fmla="*/ 3177 h 3528"/>
              <a:gd name="connsiteX289" fmla="*/ 261 w 12653"/>
              <a:gd name="connsiteY289" fmla="*/ 3177 h 3528"/>
              <a:gd name="connsiteX290" fmla="*/ 261 w 12653"/>
              <a:gd name="connsiteY290" fmla="*/ 3084 h 3528"/>
              <a:gd name="connsiteX291" fmla="*/ 184 w 12653"/>
              <a:gd name="connsiteY291" fmla="*/ 3084 h 3528"/>
              <a:gd name="connsiteX292" fmla="*/ 184 w 12653"/>
              <a:gd name="connsiteY292" fmla="*/ 3002 h 3528"/>
              <a:gd name="connsiteX293" fmla="*/ 82 w 12653"/>
              <a:gd name="connsiteY293" fmla="*/ 3002 h 3528"/>
              <a:gd name="connsiteX294" fmla="*/ 82 w 12653"/>
              <a:gd name="connsiteY294" fmla="*/ 3084 h 3528"/>
              <a:gd name="connsiteX295" fmla="*/ 26 w 12653"/>
              <a:gd name="connsiteY295" fmla="*/ 3084 h 3528"/>
              <a:gd name="connsiteX296" fmla="*/ 26 w 12653"/>
              <a:gd name="connsiteY296" fmla="*/ 2916 h 3528"/>
              <a:gd name="connsiteX297" fmla="*/ 153 w 12653"/>
              <a:gd name="connsiteY297" fmla="*/ 2916 h 3528"/>
              <a:gd name="connsiteX298" fmla="*/ 153 w 12653"/>
              <a:gd name="connsiteY298" fmla="*/ 2765 h 3528"/>
              <a:gd name="connsiteX299" fmla="*/ 102 w 12653"/>
              <a:gd name="connsiteY299" fmla="*/ 2765 h 3528"/>
              <a:gd name="connsiteX300" fmla="*/ 102 w 12653"/>
              <a:gd name="connsiteY300" fmla="*/ 2687 h 3528"/>
              <a:gd name="connsiteX301" fmla="*/ 41 w 12653"/>
              <a:gd name="connsiteY301" fmla="*/ 2687 h 3528"/>
              <a:gd name="connsiteX302" fmla="*/ 41 w 12653"/>
              <a:gd name="connsiteY302" fmla="*/ 674 h 3528"/>
              <a:gd name="connsiteX303" fmla="*/ 102 w 12653"/>
              <a:gd name="connsiteY303" fmla="*/ 674 h 3528"/>
              <a:gd name="connsiteX304" fmla="*/ 102 w 12653"/>
              <a:gd name="connsiteY304" fmla="*/ 596 h 3528"/>
              <a:gd name="connsiteX305" fmla="*/ 153 w 12653"/>
              <a:gd name="connsiteY305" fmla="*/ 596 h 3528"/>
              <a:gd name="connsiteX306" fmla="*/ 153 w 12653"/>
              <a:gd name="connsiteY306" fmla="*/ 445 h 3528"/>
              <a:gd name="connsiteX307" fmla="*/ 26 w 12653"/>
              <a:gd name="connsiteY307" fmla="*/ 445 h 3528"/>
              <a:gd name="connsiteX308" fmla="*/ 26 w 12653"/>
              <a:gd name="connsiteY308" fmla="*/ 277 h 3528"/>
              <a:gd name="connsiteX309" fmla="*/ 82 w 12653"/>
              <a:gd name="connsiteY309" fmla="*/ 277 h 3528"/>
              <a:gd name="connsiteX310" fmla="*/ 82 w 12653"/>
              <a:gd name="connsiteY310" fmla="*/ 359 h 3528"/>
              <a:gd name="connsiteX311" fmla="*/ 184 w 12653"/>
              <a:gd name="connsiteY311" fmla="*/ 359 h 3528"/>
              <a:gd name="connsiteX312" fmla="*/ 184 w 12653"/>
              <a:gd name="connsiteY312" fmla="*/ 277 h 3528"/>
              <a:gd name="connsiteX313" fmla="*/ 261 w 12653"/>
              <a:gd name="connsiteY313" fmla="*/ 277 h 3528"/>
              <a:gd name="connsiteX314" fmla="*/ 261 w 12653"/>
              <a:gd name="connsiteY314" fmla="*/ 184 h 3528"/>
              <a:gd name="connsiteX315" fmla="*/ 354 w 12653"/>
              <a:gd name="connsiteY315" fmla="*/ 184 h 3528"/>
              <a:gd name="connsiteX316" fmla="*/ 354 w 12653"/>
              <a:gd name="connsiteY316" fmla="*/ 82 h 3528"/>
              <a:gd name="connsiteX317" fmla="*/ 261 w 12653"/>
              <a:gd name="connsiteY317" fmla="*/ 82 h 3528"/>
              <a:gd name="connsiteX318" fmla="*/ 261 w 12653"/>
              <a:gd name="connsiteY318" fmla="*/ 24 h 3528"/>
              <a:gd name="connsiteX319" fmla="*/ 430 w 12653"/>
              <a:gd name="connsiteY319" fmla="*/ 24 h 3528"/>
              <a:gd name="connsiteX320" fmla="*/ 430 w 12653"/>
              <a:gd name="connsiteY320" fmla="*/ 151 h 3528"/>
              <a:gd name="connsiteX321" fmla="*/ 583 w 12653"/>
              <a:gd name="connsiteY321" fmla="*/ 151 h 3528"/>
              <a:gd name="connsiteX322" fmla="*/ 583 w 12653"/>
              <a:gd name="connsiteY322" fmla="*/ 100 h 3528"/>
              <a:gd name="connsiteX323" fmla="*/ 658 w 12653"/>
              <a:gd name="connsiteY323" fmla="*/ 100 h 3528"/>
              <a:gd name="connsiteX324" fmla="*/ 658 w 12653"/>
              <a:gd name="connsiteY324" fmla="*/ 39 h 3528"/>
              <a:gd name="connsiteX325" fmla="*/ 11995 w 12653"/>
              <a:gd name="connsiteY325" fmla="*/ 39 h 3528"/>
              <a:gd name="connsiteX326" fmla="*/ 11995 w 12653"/>
              <a:gd name="connsiteY326" fmla="*/ 100 h 3528"/>
              <a:gd name="connsiteX327" fmla="*/ 12071 w 12653"/>
              <a:gd name="connsiteY327" fmla="*/ 100 h 3528"/>
              <a:gd name="connsiteX328" fmla="*/ 12071 w 12653"/>
              <a:gd name="connsiteY328" fmla="*/ 151 h 3528"/>
              <a:gd name="connsiteX329" fmla="*/ 12224 w 12653"/>
              <a:gd name="connsiteY329" fmla="*/ 151 h 3528"/>
              <a:gd name="connsiteX330" fmla="*/ 12224 w 12653"/>
              <a:gd name="connsiteY330" fmla="*/ 24 h 3528"/>
              <a:gd name="connsiteX331" fmla="*/ 12392 w 12653"/>
              <a:gd name="connsiteY331" fmla="*/ 24 h 3528"/>
              <a:gd name="connsiteX332" fmla="*/ 12392 w 12653"/>
              <a:gd name="connsiteY332" fmla="*/ 82 h 3528"/>
              <a:gd name="connsiteX333" fmla="*/ 12300 w 12653"/>
              <a:gd name="connsiteY333" fmla="*/ 82 h 3528"/>
              <a:gd name="connsiteX334" fmla="*/ 12300 w 12653"/>
              <a:gd name="connsiteY334" fmla="*/ 184 h 3528"/>
              <a:gd name="connsiteX335" fmla="*/ 12392 w 12653"/>
              <a:gd name="connsiteY335" fmla="*/ 184 h 3528"/>
              <a:gd name="connsiteX336" fmla="*/ 12392 w 12653"/>
              <a:gd name="connsiteY336" fmla="*/ 277 h 3528"/>
              <a:gd name="connsiteX337" fmla="*/ 12470 w 12653"/>
              <a:gd name="connsiteY337" fmla="*/ 277 h 3528"/>
              <a:gd name="connsiteX338" fmla="*/ 12470 w 12653"/>
              <a:gd name="connsiteY338" fmla="*/ 359 h 3528"/>
              <a:gd name="connsiteX339" fmla="*/ 12571 w 12653"/>
              <a:gd name="connsiteY339" fmla="*/ 359 h 3528"/>
              <a:gd name="connsiteX340" fmla="*/ 12571 w 12653"/>
              <a:gd name="connsiteY340" fmla="*/ 277 h 3528"/>
              <a:gd name="connsiteX341" fmla="*/ 12628 w 12653"/>
              <a:gd name="connsiteY341" fmla="*/ 277 h 3528"/>
              <a:gd name="connsiteX342" fmla="*/ 12628 w 12653"/>
              <a:gd name="connsiteY342" fmla="*/ 445 h 3528"/>
              <a:gd name="connsiteX343" fmla="*/ 12500 w 12653"/>
              <a:gd name="connsiteY343" fmla="*/ 445 h 3528"/>
              <a:gd name="connsiteX344" fmla="*/ 12500 w 12653"/>
              <a:gd name="connsiteY344" fmla="*/ 596 h 3528"/>
              <a:gd name="connsiteX345" fmla="*/ 12552 w 12653"/>
              <a:gd name="connsiteY345" fmla="*/ 596 h 3528"/>
              <a:gd name="connsiteX346" fmla="*/ 261 w 12653"/>
              <a:gd name="connsiteY346" fmla="*/ 3259 h 3528"/>
              <a:gd name="connsiteX347" fmla="*/ 261 w 12653"/>
              <a:gd name="connsiteY347" fmla="*/ 3196 h 3528"/>
              <a:gd name="connsiteX348" fmla="*/ 335 w 12653"/>
              <a:gd name="connsiteY348" fmla="*/ 3196 h 3528"/>
              <a:gd name="connsiteX349" fmla="*/ 335 w 12653"/>
              <a:gd name="connsiteY349" fmla="*/ 3259 h 3528"/>
              <a:gd name="connsiteX350" fmla="*/ 261 w 12653"/>
              <a:gd name="connsiteY350" fmla="*/ 3259 h 3528"/>
              <a:gd name="connsiteX351" fmla="*/ 261 w 12653"/>
              <a:gd name="connsiteY351" fmla="*/ 102 h 3528"/>
              <a:gd name="connsiteX352" fmla="*/ 335 w 12653"/>
              <a:gd name="connsiteY352" fmla="*/ 102 h 3528"/>
              <a:gd name="connsiteX353" fmla="*/ 335 w 12653"/>
              <a:gd name="connsiteY353" fmla="*/ 164 h 3528"/>
              <a:gd name="connsiteX354" fmla="*/ 261 w 12653"/>
              <a:gd name="connsiteY354" fmla="*/ 164 h 3528"/>
              <a:gd name="connsiteX355" fmla="*/ 261 w 12653"/>
              <a:gd name="connsiteY355" fmla="*/ 102 h 3528"/>
              <a:gd name="connsiteX356" fmla="*/ 12392 w 12653"/>
              <a:gd name="connsiteY356" fmla="*/ 102 h 3528"/>
              <a:gd name="connsiteX357" fmla="*/ 12392 w 12653"/>
              <a:gd name="connsiteY357" fmla="*/ 164 h 3528"/>
              <a:gd name="connsiteX358" fmla="*/ 12319 w 12653"/>
              <a:gd name="connsiteY358" fmla="*/ 164 h 3528"/>
              <a:gd name="connsiteX359" fmla="*/ 12319 w 12653"/>
              <a:gd name="connsiteY359" fmla="*/ 102 h 3528"/>
              <a:gd name="connsiteX360" fmla="*/ 12392 w 12653"/>
              <a:gd name="connsiteY360" fmla="*/ 102 h 3528"/>
              <a:gd name="connsiteX361" fmla="*/ 12392 w 12653"/>
              <a:gd name="connsiteY361" fmla="*/ 3196 h 3528"/>
              <a:gd name="connsiteX362" fmla="*/ 12392 w 12653"/>
              <a:gd name="connsiteY362" fmla="*/ 3259 h 3528"/>
              <a:gd name="connsiteX363" fmla="*/ 12319 w 12653"/>
              <a:gd name="connsiteY363" fmla="*/ 3259 h 3528"/>
              <a:gd name="connsiteX364" fmla="*/ 12319 w 12653"/>
              <a:gd name="connsiteY364" fmla="*/ 3196 h 3528"/>
              <a:gd name="connsiteX365" fmla="*/ 12392 w 12653"/>
              <a:gd name="connsiteY365" fmla="*/ 3196 h 3528"/>
              <a:gd name="connsiteX366" fmla="*/ 12552 w 12653"/>
              <a:gd name="connsiteY366" fmla="*/ 277 h 3528"/>
              <a:gd name="connsiteX367" fmla="*/ 12552 w 12653"/>
              <a:gd name="connsiteY367" fmla="*/ 339 h 3528"/>
              <a:gd name="connsiteX368" fmla="*/ 12487 w 12653"/>
              <a:gd name="connsiteY368" fmla="*/ 339 h 3528"/>
              <a:gd name="connsiteX369" fmla="*/ 12487 w 12653"/>
              <a:gd name="connsiteY369" fmla="*/ 277 h 3528"/>
              <a:gd name="connsiteX370" fmla="*/ 12552 w 12653"/>
              <a:gd name="connsiteY370" fmla="*/ 277 h 3528"/>
              <a:gd name="connsiteX371" fmla="*/ 12552 w 12653"/>
              <a:gd name="connsiteY371" fmla="*/ 184 h 3528"/>
              <a:gd name="connsiteX372" fmla="*/ 12552 w 12653"/>
              <a:gd name="connsiteY372" fmla="*/ 255 h 3528"/>
              <a:gd name="connsiteX373" fmla="*/ 12487 w 12653"/>
              <a:gd name="connsiteY373" fmla="*/ 255 h 3528"/>
              <a:gd name="connsiteX374" fmla="*/ 12487 w 12653"/>
              <a:gd name="connsiteY374" fmla="*/ 184 h 3528"/>
              <a:gd name="connsiteX375" fmla="*/ 12552 w 12653"/>
              <a:gd name="connsiteY375" fmla="*/ 184 h 3528"/>
              <a:gd name="connsiteX376" fmla="*/ 12552 w 12653"/>
              <a:gd name="connsiteY376" fmla="*/ 102 h 3528"/>
              <a:gd name="connsiteX377" fmla="*/ 12552 w 12653"/>
              <a:gd name="connsiteY377" fmla="*/ 160 h 3528"/>
              <a:gd name="connsiteX378" fmla="*/ 12492 w 12653"/>
              <a:gd name="connsiteY378" fmla="*/ 160 h 3528"/>
              <a:gd name="connsiteX379" fmla="*/ 12492 w 12653"/>
              <a:gd name="connsiteY379" fmla="*/ 102 h 3528"/>
              <a:gd name="connsiteX380" fmla="*/ 12552 w 12653"/>
              <a:gd name="connsiteY380" fmla="*/ 102 h 3528"/>
              <a:gd name="connsiteX381" fmla="*/ 12492 w 12653"/>
              <a:gd name="connsiteY381" fmla="*/ 82 h 3528"/>
              <a:gd name="connsiteX382" fmla="*/ 12492 w 12653"/>
              <a:gd name="connsiteY382" fmla="*/ 22 h 3528"/>
              <a:gd name="connsiteX383" fmla="*/ 12630 w 12653"/>
              <a:gd name="connsiteY383" fmla="*/ 22 h 3528"/>
              <a:gd name="connsiteX384" fmla="*/ 12630 w 12653"/>
              <a:gd name="connsiteY384" fmla="*/ 160 h 3528"/>
              <a:gd name="connsiteX385" fmla="*/ 12571 w 12653"/>
              <a:gd name="connsiteY385" fmla="*/ 160 h 3528"/>
              <a:gd name="connsiteX386" fmla="*/ 12571 w 12653"/>
              <a:gd name="connsiteY386" fmla="*/ 82 h 3528"/>
              <a:gd name="connsiteX387" fmla="*/ 12492 w 12653"/>
              <a:gd name="connsiteY387" fmla="*/ 82 h 3528"/>
              <a:gd name="connsiteX388" fmla="*/ 80 w 12653"/>
              <a:gd name="connsiteY388" fmla="*/ 2786 h 3528"/>
              <a:gd name="connsiteX389" fmla="*/ 80 w 12653"/>
              <a:gd name="connsiteY389" fmla="*/ 2825 h 3528"/>
              <a:gd name="connsiteX390" fmla="*/ 39 w 12653"/>
              <a:gd name="connsiteY390" fmla="*/ 3528 h 3528"/>
              <a:gd name="connsiteX391" fmla="*/ 39 w 12653"/>
              <a:gd name="connsiteY391" fmla="*/ 3489 h 3528"/>
              <a:gd name="connsiteX392" fmla="*/ 80 w 12653"/>
              <a:gd name="connsiteY392" fmla="*/ 3489 h 3528"/>
              <a:gd name="connsiteX393" fmla="*/ 12574 w 12653"/>
              <a:gd name="connsiteY393" fmla="*/ 575 h 3528"/>
              <a:gd name="connsiteX394" fmla="*/ 12574 w 12653"/>
              <a:gd name="connsiteY394" fmla="*/ 536 h 3528"/>
              <a:gd name="connsiteX395" fmla="*/ 12615 w 12653"/>
              <a:gd name="connsiteY395" fmla="*/ 536 h 3528"/>
              <a:gd name="connsiteX396" fmla="*/ 12615 w 12653"/>
              <a:gd name="connsiteY396" fmla="*/ 575 h 3528"/>
              <a:gd name="connsiteX397" fmla="*/ 12574 w 12653"/>
              <a:gd name="connsiteY397" fmla="*/ 575 h 3528"/>
              <a:gd name="connsiteX0" fmla="*/ 12653 w 12653"/>
              <a:gd name="connsiteY0" fmla="*/ 182 h 3489"/>
              <a:gd name="connsiteX1" fmla="*/ 12653 w 12653"/>
              <a:gd name="connsiteY1" fmla="*/ 0 h 3489"/>
              <a:gd name="connsiteX2" fmla="*/ 12470 w 12653"/>
              <a:gd name="connsiteY2" fmla="*/ 0 h 3489"/>
              <a:gd name="connsiteX3" fmla="*/ 12470 w 12653"/>
              <a:gd name="connsiteY3" fmla="*/ 82 h 3489"/>
              <a:gd name="connsiteX4" fmla="*/ 12414 w 12653"/>
              <a:gd name="connsiteY4" fmla="*/ 82 h 3489"/>
              <a:gd name="connsiteX5" fmla="*/ 12414 w 12653"/>
              <a:gd name="connsiteY5" fmla="*/ 0 h 3489"/>
              <a:gd name="connsiteX6" fmla="*/ 12202 w 12653"/>
              <a:gd name="connsiteY6" fmla="*/ 0 h 3489"/>
              <a:gd name="connsiteX7" fmla="*/ 12202 w 12653"/>
              <a:gd name="connsiteY7" fmla="*/ 130 h 3489"/>
              <a:gd name="connsiteX8" fmla="*/ 12092 w 12653"/>
              <a:gd name="connsiteY8" fmla="*/ 130 h 3489"/>
              <a:gd name="connsiteX9" fmla="*/ 12092 w 12653"/>
              <a:gd name="connsiteY9" fmla="*/ 100 h 3489"/>
              <a:gd name="connsiteX10" fmla="*/ 12155 w 12653"/>
              <a:gd name="connsiteY10" fmla="*/ 100 h 3489"/>
              <a:gd name="connsiteX11" fmla="*/ 12155 w 12653"/>
              <a:gd name="connsiteY11" fmla="*/ 15 h 3489"/>
              <a:gd name="connsiteX12" fmla="*/ 12071 w 12653"/>
              <a:gd name="connsiteY12" fmla="*/ 15 h 3489"/>
              <a:gd name="connsiteX13" fmla="*/ 12071 w 12653"/>
              <a:gd name="connsiteY13" fmla="*/ 78 h 3489"/>
              <a:gd name="connsiteX14" fmla="*/ 12017 w 12653"/>
              <a:gd name="connsiteY14" fmla="*/ 78 h 3489"/>
              <a:gd name="connsiteX15" fmla="*/ 12017 w 12653"/>
              <a:gd name="connsiteY15" fmla="*/ 18 h 3489"/>
              <a:gd name="connsiteX16" fmla="*/ 637 w 12653"/>
              <a:gd name="connsiteY16" fmla="*/ 18 h 3489"/>
              <a:gd name="connsiteX17" fmla="*/ 637 w 12653"/>
              <a:gd name="connsiteY17" fmla="*/ 78 h 3489"/>
              <a:gd name="connsiteX18" fmla="*/ 583 w 12653"/>
              <a:gd name="connsiteY18" fmla="*/ 78 h 3489"/>
              <a:gd name="connsiteX19" fmla="*/ 583 w 12653"/>
              <a:gd name="connsiteY19" fmla="*/ 15 h 3489"/>
              <a:gd name="connsiteX20" fmla="*/ 499 w 12653"/>
              <a:gd name="connsiteY20" fmla="*/ 15 h 3489"/>
              <a:gd name="connsiteX21" fmla="*/ 499 w 12653"/>
              <a:gd name="connsiteY21" fmla="*/ 100 h 3489"/>
              <a:gd name="connsiteX22" fmla="*/ 561 w 12653"/>
              <a:gd name="connsiteY22" fmla="*/ 100 h 3489"/>
              <a:gd name="connsiteX23" fmla="*/ 561 w 12653"/>
              <a:gd name="connsiteY23" fmla="*/ 130 h 3489"/>
              <a:gd name="connsiteX24" fmla="*/ 451 w 12653"/>
              <a:gd name="connsiteY24" fmla="*/ 130 h 3489"/>
              <a:gd name="connsiteX25" fmla="*/ 451 w 12653"/>
              <a:gd name="connsiteY25" fmla="*/ 0 h 3489"/>
              <a:gd name="connsiteX26" fmla="*/ 240 w 12653"/>
              <a:gd name="connsiteY26" fmla="*/ 0 h 3489"/>
              <a:gd name="connsiteX27" fmla="*/ 240 w 12653"/>
              <a:gd name="connsiteY27" fmla="*/ 82 h 3489"/>
              <a:gd name="connsiteX28" fmla="*/ 184 w 12653"/>
              <a:gd name="connsiteY28" fmla="*/ 82 h 3489"/>
              <a:gd name="connsiteX29" fmla="*/ 184 w 12653"/>
              <a:gd name="connsiteY29" fmla="*/ 0 h 3489"/>
              <a:gd name="connsiteX30" fmla="*/ 0 w 12653"/>
              <a:gd name="connsiteY30" fmla="*/ 0 h 3489"/>
              <a:gd name="connsiteX31" fmla="*/ 0 w 12653"/>
              <a:gd name="connsiteY31" fmla="*/ 182 h 3489"/>
              <a:gd name="connsiteX32" fmla="*/ 82 w 12653"/>
              <a:gd name="connsiteY32" fmla="*/ 182 h 3489"/>
              <a:gd name="connsiteX33" fmla="*/ 82 w 12653"/>
              <a:gd name="connsiteY33" fmla="*/ 255 h 3489"/>
              <a:gd name="connsiteX34" fmla="*/ 2 w 12653"/>
              <a:gd name="connsiteY34" fmla="*/ 255 h 3489"/>
              <a:gd name="connsiteX35" fmla="*/ 2 w 12653"/>
              <a:gd name="connsiteY35" fmla="*/ 467 h 3489"/>
              <a:gd name="connsiteX36" fmla="*/ 132 w 12653"/>
              <a:gd name="connsiteY36" fmla="*/ 467 h 3489"/>
              <a:gd name="connsiteX37" fmla="*/ 132 w 12653"/>
              <a:gd name="connsiteY37" fmla="*/ 575 h 3489"/>
              <a:gd name="connsiteX38" fmla="*/ 102 w 12653"/>
              <a:gd name="connsiteY38" fmla="*/ 575 h 3489"/>
              <a:gd name="connsiteX39" fmla="*/ 102 w 12653"/>
              <a:gd name="connsiteY39" fmla="*/ 514 h 3489"/>
              <a:gd name="connsiteX40" fmla="*/ 17 w 12653"/>
              <a:gd name="connsiteY40" fmla="*/ 514 h 3489"/>
              <a:gd name="connsiteX41" fmla="*/ 17 w 12653"/>
              <a:gd name="connsiteY41" fmla="*/ 596 h 3489"/>
              <a:gd name="connsiteX42" fmla="*/ 80 w 12653"/>
              <a:gd name="connsiteY42" fmla="*/ 596 h 3489"/>
              <a:gd name="connsiteX43" fmla="*/ 80 w 12653"/>
              <a:gd name="connsiteY43" fmla="*/ 652 h 3489"/>
              <a:gd name="connsiteX44" fmla="*/ 20 w 12653"/>
              <a:gd name="connsiteY44" fmla="*/ 652 h 3489"/>
              <a:gd name="connsiteX45" fmla="*/ 20 w 12653"/>
              <a:gd name="connsiteY45" fmla="*/ 2708 h 3489"/>
              <a:gd name="connsiteX46" fmla="*/ 80 w 12653"/>
              <a:gd name="connsiteY46" fmla="*/ 2708 h 3489"/>
              <a:gd name="connsiteX47" fmla="*/ 80 w 12653"/>
              <a:gd name="connsiteY47" fmla="*/ 2765 h 3489"/>
              <a:gd name="connsiteX48" fmla="*/ 17 w 12653"/>
              <a:gd name="connsiteY48" fmla="*/ 2765 h 3489"/>
              <a:gd name="connsiteX49" fmla="*/ 17 w 12653"/>
              <a:gd name="connsiteY49" fmla="*/ 2847 h 3489"/>
              <a:gd name="connsiteX50" fmla="*/ 102 w 12653"/>
              <a:gd name="connsiteY50" fmla="*/ 2847 h 3489"/>
              <a:gd name="connsiteX51" fmla="*/ 102 w 12653"/>
              <a:gd name="connsiteY51" fmla="*/ 2786 h 3489"/>
              <a:gd name="connsiteX52" fmla="*/ 132 w 12653"/>
              <a:gd name="connsiteY52" fmla="*/ 2786 h 3489"/>
              <a:gd name="connsiteX53" fmla="*/ 132 w 12653"/>
              <a:gd name="connsiteY53" fmla="*/ 2894 h 3489"/>
              <a:gd name="connsiteX54" fmla="*/ 2 w 12653"/>
              <a:gd name="connsiteY54" fmla="*/ 2894 h 3489"/>
              <a:gd name="connsiteX55" fmla="*/ 2 w 12653"/>
              <a:gd name="connsiteY55" fmla="*/ 3106 h 3489"/>
              <a:gd name="connsiteX56" fmla="*/ 82 w 12653"/>
              <a:gd name="connsiteY56" fmla="*/ 3106 h 3489"/>
              <a:gd name="connsiteX57" fmla="*/ 82 w 12653"/>
              <a:gd name="connsiteY57" fmla="*/ 3179 h 3489"/>
              <a:gd name="connsiteX58" fmla="*/ 0 w 12653"/>
              <a:gd name="connsiteY58" fmla="*/ 3179 h 3489"/>
              <a:gd name="connsiteX59" fmla="*/ 0 w 12653"/>
              <a:gd name="connsiteY59" fmla="*/ 3360 h 3489"/>
              <a:gd name="connsiteX60" fmla="*/ 184 w 12653"/>
              <a:gd name="connsiteY60" fmla="*/ 3360 h 3489"/>
              <a:gd name="connsiteX61" fmla="*/ 184 w 12653"/>
              <a:gd name="connsiteY61" fmla="*/ 3278 h 3489"/>
              <a:gd name="connsiteX62" fmla="*/ 240 w 12653"/>
              <a:gd name="connsiteY62" fmla="*/ 3278 h 3489"/>
              <a:gd name="connsiteX63" fmla="*/ 240 w 12653"/>
              <a:gd name="connsiteY63" fmla="*/ 3360 h 3489"/>
              <a:gd name="connsiteX64" fmla="*/ 451 w 12653"/>
              <a:gd name="connsiteY64" fmla="*/ 3360 h 3489"/>
              <a:gd name="connsiteX65" fmla="*/ 451 w 12653"/>
              <a:gd name="connsiteY65" fmla="*/ 3231 h 3489"/>
              <a:gd name="connsiteX66" fmla="*/ 561 w 12653"/>
              <a:gd name="connsiteY66" fmla="*/ 3231 h 3489"/>
              <a:gd name="connsiteX67" fmla="*/ 561 w 12653"/>
              <a:gd name="connsiteY67" fmla="*/ 3261 h 3489"/>
              <a:gd name="connsiteX68" fmla="*/ 499 w 12653"/>
              <a:gd name="connsiteY68" fmla="*/ 3261 h 3489"/>
              <a:gd name="connsiteX69" fmla="*/ 499 w 12653"/>
              <a:gd name="connsiteY69" fmla="*/ 3345 h 3489"/>
              <a:gd name="connsiteX70" fmla="*/ 583 w 12653"/>
              <a:gd name="connsiteY70" fmla="*/ 3345 h 3489"/>
              <a:gd name="connsiteX71" fmla="*/ 583 w 12653"/>
              <a:gd name="connsiteY71" fmla="*/ 3283 h 3489"/>
              <a:gd name="connsiteX72" fmla="*/ 637 w 12653"/>
              <a:gd name="connsiteY72" fmla="*/ 3283 h 3489"/>
              <a:gd name="connsiteX73" fmla="*/ 637 w 12653"/>
              <a:gd name="connsiteY73" fmla="*/ 3343 h 3489"/>
              <a:gd name="connsiteX74" fmla="*/ 12017 w 12653"/>
              <a:gd name="connsiteY74" fmla="*/ 3343 h 3489"/>
              <a:gd name="connsiteX75" fmla="*/ 12017 w 12653"/>
              <a:gd name="connsiteY75" fmla="*/ 3283 h 3489"/>
              <a:gd name="connsiteX76" fmla="*/ 12071 w 12653"/>
              <a:gd name="connsiteY76" fmla="*/ 3283 h 3489"/>
              <a:gd name="connsiteX77" fmla="*/ 12071 w 12653"/>
              <a:gd name="connsiteY77" fmla="*/ 3345 h 3489"/>
              <a:gd name="connsiteX78" fmla="*/ 12155 w 12653"/>
              <a:gd name="connsiteY78" fmla="*/ 3345 h 3489"/>
              <a:gd name="connsiteX79" fmla="*/ 12155 w 12653"/>
              <a:gd name="connsiteY79" fmla="*/ 3261 h 3489"/>
              <a:gd name="connsiteX80" fmla="*/ 12092 w 12653"/>
              <a:gd name="connsiteY80" fmla="*/ 3261 h 3489"/>
              <a:gd name="connsiteX81" fmla="*/ 12092 w 12653"/>
              <a:gd name="connsiteY81" fmla="*/ 3231 h 3489"/>
              <a:gd name="connsiteX82" fmla="*/ 12202 w 12653"/>
              <a:gd name="connsiteY82" fmla="*/ 3231 h 3489"/>
              <a:gd name="connsiteX83" fmla="*/ 12202 w 12653"/>
              <a:gd name="connsiteY83" fmla="*/ 3360 h 3489"/>
              <a:gd name="connsiteX84" fmla="*/ 12414 w 12653"/>
              <a:gd name="connsiteY84" fmla="*/ 3360 h 3489"/>
              <a:gd name="connsiteX85" fmla="*/ 12414 w 12653"/>
              <a:gd name="connsiteY85" fmla="*/ 3278 h 3489"/>
              <a:gd name="connsiteX86" fmla="*/ 12470 w 12653"/>
              <a:gd name="connsiteY86" fmla="*/ 3278 h 3489"/>
              <a:gd name="connsiteX87" fmla="*/ 12470 w 12653"/>
              <a:gd name="connsiteY87" fmla="*/ 3360 h 3489"/>
              <a:gd name="connsiteX88" fmla="*/ 12653 w 12653"/>
              <a:gd name="connsiteY88" fmla="*/ 3360 h 3489"/>
              <a:gd name="connsiteX89" fmla="*/ 12653 w 12653"/>
              <a:gd name="connsiteY89" fmla="*/ 3179 h 3489"/>
              <a:gd name="connsiteX90" fmla="*/ 12571 w 12653"/>
              <a:gd name="connsiteY90" fmla="*/ 3179 h 3489"/>
              <a:gd name="connsiteX91" fmla="*/ 12571 w 12653"/>
              <a:gd name="connsiteY91" fmla="*/ 3106 h 3489"/>
              <a:gd name="connsiteX92" fmla="*/ 12651 w 12653"/>
              <a:gd name="connsiteY92" fmla="*/ 3106 h 3489"/>
              <a:gd name="connsiteX93" fmla="*/ 12651 w 12653"/>
              <a:gd name="connsiteY93" fmla="*/ 2894 h 3489"/>
              <a:gd name="connsiteX94" fmla="*/ 12522 w 12653"/>
              <a:gd name="connsiteY94" fmla="*/ 2894 h 3489"/>
              <a:gd name="connsiteX95" fmla="*/ 12522 w 12653"/>
              <a:gd name="connsiteY95" fmla="*/ 2786 h 3489"/>
              <a:gd name="connsiteX96" fmla="*/ 12552 w 12653"/>
              <a:gd name="connsiteY96" fmla="*/ 2786 h 3489"/>
              <a:gd name="connsiteX97" fmla="*/ 12552 w 12653"/>
              <a:gd name="connsiteY97" fmla="*/ 2847 h 3489"/>
              <a:gd name="connsiteX98" fmla="*/ 12636 w 12653"/>
              <a:gd name="connsiteY98" fmla="*/ 2847 h 3489"/>
              <a:gd name="connsiteX99" fmla="*/ 12636 w 12653"/>
              <a:gd name="connsiteY99" fmla="*/ 2765 h 3489"/>
              <a:gd name="connsiteX100" fmla="*/ 12574 w 12653"/>
              <a:gd name="connsiteY100" fmla="*/ 2765 h 3489"/>
              <a:gd name="connsiteX101" fmla="*/ 12574 w 12653"/>
              <a:gd name="connsiteY101" fmla="*/ 2708 h 3489"/>
              <a:gd name="connsiteX102" fmla="*/ 12634 w 12653"/>
              <a:gd name="connsiteY102" fmla="*/ 2708 h 3489"/>
              <a:gd name="connsiteX103" fmla="*/ 12634 w 12653"/>
              <a:gd name="connsiteY103" fmla="*/ 652 h 3489"/>
              <a:gd name="connsiteX104" fmla="*/ 12574 w 12653"/>
              <a:gd name="connsiteY104" fmla="*/ 652 h 3489"/>
              <a:gd name="connsiteX105" fmla="*/ 12574 w 12653"/>
              <a:gd name="connsiteY105" fmla="*/ 596 h 3489"/>
              <a:gd name="connsiteX106" fmla="*/ 12636 w 12653"/>
              <a:gd name="connsiteY106" fmla="*/ 596 h 3489"/>
              <a:gd name="connsiteX107" fmla="*/ 12636 w 12653"/>
              <a:gd name="connsiteY107" fmla="*/ 514 h 3489"/>
              <a:gd name="connsiteX108" fmla="*/ 12552 w 12653"/>
              <a:gd name="connsiteY108" fmla="*/ 514 h 3489"/>
              <a:gd name="connsiteX109" fmla="*/ 12552 w 12653"/>
              <a:gd name="connsiteY109" fmla="*/ 575 h 3489"/>
              <a:gd name="connsiteX110" fmla="*/ 12522 w 12653"/>
              <a:gd name="connsiteY110" fmla="*/ 575 h 3489"/>
              <a:gd name="connsiteX111" fmla="*/ 12522 w 12653"/>
              <a:gd name="connsiteY111" fmla="*/ 467 h 3489"/>
              <a:gd name="connsiteX112" fmla="*/ 12651 w 12653"/>
              <a:gd name="connsiteY112" fmla="*/ 467 h 3489"/>
              <a:gd name="connsiteX113" fmla="*/ 12651 w 12653"/>
              <a:gd name="connsiteY113" fmla="*/ 255 h 3489"/>
              <a:gd name="connsiteX114" fmla="*/ 12571 w 12653"/>
              <a:gd name="connsiteY114" fmla="*/ 255 h 3489"/>
              <a:gd name="connsiteX115" fmla="*/ 12571 w 12653"/>
              <a:gd name="connsiteY115" fmla="*/ 182 h 3489"/>
              <a:gd name="connsiteX116" fmla="*/ 12653 w 12653"/>
              <a:gd name="connsiteY116" fmla="*/ 182 h 3489"/>
              <a:gd name="connsiteX117" fmla="*/ 561 w 12653"/>
              <a:gd name="connsiteY117" fmla="*/ 3283 h 3489"/>
              <a:gd name="connsiteX118" fmla="*/ 561 w 12653"/>
              <a:gd name="connsiteY118" fmla="*/ 3324 h 3489"/>
              <a:gd name="connsiteX119" fmla="*/ 520 w 12653"/>
              <a:gd name="connsiteY119" fmla="*/ 3324 h 3489"/>
              <a:gd name="connsiteX120" fmla="*/ 520 w 12653"/>
              <a:gd name="connsiteY120" fmla="*/ 3283 h 3489"/>
              <a:gd name="connsiteX121" fmla="*/ 561 w 12653"/>
              <a:gd name="connsiteY121" fmla="*/ 3283 h 3489"/>
              <a:gd name="connsiteX122" fmla="*/ 12092 w 12653"/>
              <a:gd name="connsiteY122" fmla="*/ 78 h 3489"/>
              <a:gd name="connsiteX123" fmla="*/ 12092 w 12653"/>
              <a:gd name="connsiteY123" fmla="*/ 37 h 3489"/>
              <a:gd name="connsiteX124" fmla="*/ 12133 w 12653"/>
              <a:gd name="connsiteY124" fmla="*/ 37 h 3489"/>
              <a:gd name="connsiteX125" fmla="*/ 12133 w 12653"/>
              <a:gd name="connsiteY125" fmla="*/ 78 h 3489"/>
              <a:gd name="connsiteX126" fmla="*/ 12092 w 12653"/>
              <a:gd name="connsiteY126" fmla="*/ 78 h 3489"/>
              <a:gd name="connsiteX127" fmla="*/ 12574 w 12653"/>
              <a:gd name="connsiteY127" fmla="*/ 2825 h 3489"/>
              <a:gd name="connsiteX128" fmla="*/ 12574 w 12653"/>
              <a:gd name="connsiteY128" fmla="*/ 2786 h 3489"/>
              <a:gd name="connsiteX129" fmla="*/ 12615 w 12653"/>
              <a:gd name="connsiteY129" fmla="*/ 2786 h 3489"/>
              <a:gd name="connsiteX130" fmla="*/ 12615 w 12653"/>
              <a:gd name="connsiteY130" fmla="*/ 2825 h 3489"/>
              <a:gd name="connsiteX131" fmla="*/ 12574 w 12653"/>
              <a:gd name="connsiteY131" fmla="*/ 2825 h 3489"/>
              <a:gd name="connsiteX132" fmla="*/ 12492 w 12653"/>
              <a:gd name="connsiteY132" fmla="*/ 3339 h 3489"/>
              <a:gd name="connsiteX133" fmla="*/ 12492 w 12653"/>
              <a:gd name="connsiteY133" fmla="*/ 3278 h 3489"/>
              <a:gd name="connsiteX134" fmla="*/ 12571 w 12653"/>
              <a:gd name="connsiteY134" fmla="*/ 3278 h 3489"/>
              <a:gd name="connsiteX135" fmla="*/ 12571 w 12653"/>
              <a:gd name="connsiteY135" fmla="*/ 3201 h 3489"/>
              <a:gd name="connsiteX136" fmla="*/ 12630 w 12653"/>
              <a:gd name="connsiteY136" fmla="*/ 3201 h 3489"/>
              <a:gd name="connsiteX137" fmla="*/ 12630 w 12653"/>
              <a:gd name="connsiteY137" fmla="*/ 3339 h 3489"/>
              <a:gd name="connsiteX138" fmla="*/ 12492 w 12653"/>
              <a:gd name="connsiteY138" fmla="*/ 3339 h 3489"/>
              <a:gd name="connsiteX139" fmla="*/ 12492 w 12653"/>
              <a:gd name="connsiteY139" fmla="*/ 3259 h 3489"/>
              <a:gd name="connsiteX140" fmla="*/ 12492 w 12653"/>
              <a:gd name="connsiteY140" fmla="*/ 3201 h 3489"/>
              <a:gd name="connsiteX141" fmla="*/ 12552 w 12653"/>
              <a:gd name="connsiteY141" fmla="*/ 3201 h 3489"/>
              <a:gd name="connsiteX142" fmla="*/ 12552 w 12653"/>
              <a:gd name="connsiteY142" fmla="*/ 3259 h 3489"/>
              <a:gd name="connsiteX143" fmla="*/ 12492 w 12653"/>
              <a:gd name="connsiteY143" fmla="*/ 3259 h 3489"/>
              <a:gd name="connsiteX144" fmla="*/ 12487 w 12653"/>
              <a:gd name="connsiteY144" fmla="*/ 3084 h 3489"/>
              <a:gd name="connsiteX145" fmla="*/ 12487 w 12653"/>
              <a:gd name="connsiteY145" fmla="*/ 3021 h 3489"/>
              <a:gd name="connsiteX146" fmla="*/ 12552 w 12653"/>
              <a:gd name="connsiteY146" fmla="*/ 3021 h 3489"/>
              <a:gd name="connsiteX147" fmla="*/ 12552 w 12653"/>
              <a:gd name="connsiteY147" fmla="*/ 3084 h 3489"/>
              <a:gd name="connsiteX148" fmla="*/ 12487 w 12653"/>
              <a:gd name="connsiteY148" fmla="*/ 3084 h 3489"/>
              <a:gd name="connsiteX149" fmla="*/ 12552 w 12653"/>
              <a:gd name="connsiteY149" fmla="*/ 3106 h 3489"/>
              <a:gd name="connsiteX150" fmla="*/ 12552 w 12653"/>
              <a:gd name="connsiteY150" fmla="*/ 3177 h 3489"/>
              <a:gd name="connsiteX151" fmla="*/ 12487 w 12653"/>
              <a:gd name="connsiteY151" fmla="*/ 3177 h 3489"/>
              <a:gd name="connsiteX152" fmla="*/ 12487 w 12653"/>
              <a:gd name="connsiteY152" fmla="*/ 3106 h 3489"/>
              <a:gd name="connsiteX153" fmla="*/ 12552 w 12653"/>
              <a:gd name="connsiteY153" fmla="*/ 3106 h 3489"/>
              <a:gd name="connsiteX154" fmla="*/ 12470 w 12653"/>
              <a:gd name="connsiteY154" fmla="*/ 3196 h 3489"/>
              <a:gd name="connsiteX155" fmla="*/ 12470 w 12653"/>
              <a:gd name="connsiteY155" fmla="*/ 3259 h 3489"/>
              <a:gd name="connsiteX156" fmla="*/ 12414 w 12653"/>
              <a:gd name="connsiteY156" fmla="*/ 3259 h 3489"/>
              <a:gd name="connsiteX157" fmla="*/ 12414 w 12653"/>
              <a:gd name="connsiteY157" fmla="*/ 3196 h 3489"/>
              <a:gd name="connsiteX158" fmla="*/ 12470 w 12653"/>
              <a:gd name="connsiteY158" fmla="*/ 3196 h 3489"/>
              <a:gd name="connsiteX159" fmla="*/ 12470 w 12653"/>
              <a:gd name="connsiteY159" fmla="*/ 3106 h 3489"/>
              <a:gd name="connsiteX160" fmla="*/ 12470 w 12653"/>
              <a:gd name="connsiteY160" fmla="*/ 3177 h 3489"/>
              <a:gd name="connsiteX161" fmla="*/ 12414 w 12653"/>
              <a:gd name="connsiteY161" fmla="*/ 3177 h 3489"/>
              <a:gd name="connsiteX162" fmla="*/ 12414 w 12653"/>
              <a:gd name="connsiteY162" fmla="*/ 3106 h 3489"/>
              <a:gd name="connsiteX163" fmla="*/ 12470 w 12653"/>
              <a:gd name="connsiteY163" fmla="*/ 3106 h 3489"/>
              <a:gd name="connsiteX164" fmla="*/ 12092 w 12653"/>
              <a:gd name="connsiteY164" fmla="*/ 3324 h 3489"/>
              <a:gd name="connsiteX165" fmla="*/ 12092 w 12653"/>
              <a:gd name="connsiteY165" fmla="*/ 3283 h 3489"/>
              <a:gd name="connsiteX166" fmla="*/ 12133 w 12653"/>
              <a:gd name="connsiteY166" fmla="*/ 3283 h 3489"/>
              <a:gd name="connsiteX167" fmla="*/ 12133 w 12653"/>
              <a:gd name="connsiteY167" fmla="*/ 3324 h 3489"/>
              <a:gd name="connsiteX168" fmla="*/ 12092 w 12653"/>
              <a:gd name="connsiteY168" fmla="*/ 3324 h 3489"/>
              <a:gd name="connsiteX169" fmla="*/ 240 w 12653"/>
              <a:gd name="connsiteY169" fmla="*/ 3196 h 3489"/>
              <a:gd name="connsiteX170" fmla="*/ 240 w 12653"/>
              <a:gd name="connsiteY170" fmla="*/ 3259 h 3489"/>
              <a:gd name="connsiteX171" fmla="*/ 184 w 12653"/>
              <a:gd name="connsiteY171" fmla="*/ 3259 h 3489"/>
              <a:gd name="connsiteX172" fmla="*/ 184 w 12653"/>
              <a:gd name="connsiteY172" fmla="*/ 3196 h 3489"/>
              <a:gd name="connsiteX173" fmla="*/ 240 w 12653"/>
              <a:gd name="connsiteY173" fmla="*/ 3196 h 3489"/>
              <a:gd name="connsiteX174" fmla="*/ 240 w 12653"/>
              <a:gd name="connsiteY174" fmla="*/ 3106 h 3489"/>
              <a:gd name="connsiteX175" fmla="*/ 240 w 12653"/>
              <a:gd name="connsiteY175" fmla="*/ 3177 h 3489"/>
              <a:gd name="connsiteX176" fmla="*/ 184 w 12653"/>
              <a:gd name="connsiteY176" fmla="*/ 3177 h 3489"/>
              <a:gd name="connsiteX177" fmla="*/ 184 w 12653"/>
              <a:gd name="connsiteY177" fmla="*/ 3106 h 3489"/>
              <a:gd name="connsiteX178" fmla="*/ 240 w 12653"/>
              <a:gd name="connsiteY178" fmla="*/ 3106 h 3489"/>
              <a:gd name="connsiteX179" fmla="*/ 102 w 12653"/>
              <a:gd name="connsiteY179" fmla="*/ 3084 h 3489"/>
              <a:gd name="connsiteX180" fmla="*/ 102 w 12653"/>
              <a:gd name="connsiteY180" fmla="*/ 3021 h 3489"/>
              <a:gd name="connsiteX181" fmla="*/ 166 w 12653"/>
              <a:gd name="connsiteY181" fmla="*/ 3021 h 3489"/>
              <a:gd name="connsiteX182" fmla="*/ 166 w 12653"/>
              <a:gd name="connsiteY182" fmla="*/ 3084 h 3489"/>
              <a:gd name="connsiteX183" fmla="*/ 102 w 12653"/>
              <a:gd name="connsiteY183" fmla="*/ 3084 h 3489"/>
              <a:gd name="connsiteX184" fmla="*/ 102 w 12653"/>
              <a:gd name="connsiteY184" fmla="*/ 3177 h 3489"/>
              <a:gd name="connsiteX185" fmla="*/ 102 w 12653"/>
              <a:gd name="connsiteY185" fmla="*/ 3106 h 3489"/>
              <a:gd name="connsiteX186" fmla="*/ 166 w 12653"/>
              <a:gd name="connsiteY186" fmla="*/ 3106 h 3489"/>
              <a:gd name="connsiteX187" fmla="*/ 166 w 12653"/>
              <a:gd name="connsiteY187" fmla="*/ 3177 h 3489"/>
              <a:gd name="connsiteX188" fmla="*/ 102 w 12653"/>
              <a:gd name="connsiteY188" fmla="*/ 3177 h 3489"/>
              <a:gd name="connsiteX189" fmla="*/ 102 w 12653"/>
              <a:gd name="connsiteY189" fmla="*/ 3259 h 3489"/>
              <a:gd name="connsiteX190" fmla="*/ 102 w 12653"/>
              <a:gd name="connsiteY190" fmla="*/ 3201 h 3489"/>
              <a:gd name="connsiteX191" fmla="*/ 162 w 12653"/>
              <a:gd name="connsiteY191" fmla="*/ 3201 h 3489"/>
              <a:gd name="connsiteX192" fmla="*/ 162 w 12653"/>
              <a:gd name="connsiteY192" fmla="*/ 3259 h 3489"/>
              <a:gd name="connsiteX193" fmla="*/ 102 w 12653"/>
              <a:gd name="connsiteY193" fmla="*/ 3259 h 3489"/>
              <a:gd name="connsiteX194" fmla="*/ 162 w 12653"/>
              <a:gd name="connsiteY194" fmla="*/ 3278 h 3489"/>
              <a:gd name="connsiteX195" fmla="*/ 162 w 12653"/>
              <a:gd name="connsiteY195" fmla="*/ 3339 h 3489"/>
              <a:gd name="connsiteX196" fmla="*/ 24 w 12653"/>
              <a:gd name="connsiteY196" fmla="*/ 3339 h 3489"/>
              <a:gd name="connsiteX197" fmla="*/ 24 w 12653"/>
              <a:gd name="connsiteY197" fmla="*/ 3201 h 3489"/>
              <a:gd name="connsiteX198" fmla="*/ 82 w 12653"/>
              <a:gd name="connsiteY198" fmla="*/ 3201 h 3489"/>
              <a:gd name="connsiteX199" fmla="*/ 82 w 12653"/>
              <a:gd name="connsiteY199" fmla="*/ 3278 h 3489"/>
              <a:gd name="connsiteX200" fmla="*/ 162 w 12653"/>
              <a:gd name="connsiteY200" fmla="*/ 3278 h 3489"/>
              <a:gd name="connsiteX201" fmla="*/ 80 w 12653"/>
              <a:gd name="connsiteY201" fmla="*/ 536 h 3489"/>
              <a:gd name="connsiteX202" fmla="*/ 80 w 12653"/>
              <a:gd name="connsiteY202" fmla="*/ 575 h 3489"/>
              <a:gd name="connsiteX203" fmla="*/ 39 w 12653"/>
              <a:gd name="connsiteY203" fmla="*/ 575 h 3489"/>
              <a:gd name="connsiteX204" fmla="*/ 39 w 12653"/>
              <a:gd name="connsiteY204" fmla="*/ 536 h 3489"/>
              <a:gd name="connsiteX205" fmla="*/ 80 w 12653"/>
              <a:gd name="connsiteY205" fmla="*/ 536 h 3489"/>
              <a:gd name="connsiteX206" fmla="*/ 162 w 12653"/>
              <a:gd name="connsiteY206" fmla="*/ 22 h 3489"/>
              <a:gd name="connsiteX207" fmla="*/ 162 w 12653"/>
              <a:gd name="connsiteY207" fmla="*/ 82 h 3489"/>
              <a:gd name="connsiteX208" fmla="*/ 82 w 12653"/>
              <a:gd name="connsiteY208" fmla="*/ 82 h 3489"/>
              <a:gd name="connsiteX209" fmla="*/ 82 w 12653"/>
              <a:gd name="connsiteY209" fmla="*/ 160 h 3489"/>
              <a:gd name="connsiteX210" fmla="*/ 24 w 12653"/>
              <a:gd name="connsiteY210" fmla="*/ 160 h 3489"/>
              <a:gd name="connsiteX211" fmla="*/ 24 w 12653"/>
              <a:gd name="connsiteY211" fmla="*/ 22 h 3489"/>
              <a:gd name="connsiteX212" fmla="*/ 162 w 12653"/>
              <a:gd name="connsiteY212" fmla="*/ 22 h 3489"/>
              <a:gd name="connsiteX213" fmla="*/ 162 w 12653"/>
              <a:gd name="connsiteY213" fmla="*/ 102 h 3489"/>
              <a:gd name="connsiteX214" fmla="*/ 162 w 12653"/>
              <a:gd name="connsiteY214" fmla="*/ 160 h 3489"/>
              <a:gd name="connsiteX215" fmla="*/ 102 w 12653"/>
              <a:gd name="connsiteY215" fmla="*/ 160 h 3489"/>
              <a:gd name="connsiteX216" fmla="*/ 102 w 12653"/>
              <a:gd name="connsiteY216" fmla="*/ 102 h 3489"/>
              <a:gd name="connsiteX217" fmla="*/ 162 w 12653"/>
              <a:gd name="connsiteY217" fmla="*/ 102 h 3489"/>
              <a:gd name="connsiteX218" fmla="*/ 166 w 12653"/>
              <a:gd name="connsiteY218" fmla="*/ 277 h 3489"/>
              <a:gd name="connsiteX219" fmla="*/ 166 w 12653"/>
              <a:gd name="connsiteY219" fmla="*/ 339 h 3489"/>
              <a:gd name="connsiteX220" fmla="*/ 102 w 12653"/>
              <a:gd name="connsiteY220" fmla="*/ 339 h 3489"/>
              <a:gd name="connsiteX221" fmla="*/ 102 w 12653"/>
              <a:gd name="connsiteY221" fmla="*/ 277 h 3489"/>
              <a:gd name="connsiteX222" fmla="*/ 166 w 12653"/>
              <a:gd name="connsiteY222" fmla="*/ 277 h 3489"/>
              <a:gd name="connsiteX223" fmla="*/ 102 w 12653"/>
              <a:gd name="connsiteY223" fmla="*/ 255 h 3489"/>
              <a:gd name="connsiteX224" fmla="*/ 102 w 12653"/>
              <a:gd name="connsiteY224" fmla="*/ 184 h 3489"/>
              <a:gd name="connsiteX225" fmla="*/ 166 w 12653"/>
              <a:gd name="connsiteY225" fmla="*/ 184 h 3489"/>
              <a:gd name="connsiteX226" fmla="*/ 166 w 12653"/>
              <a:gd name="connsiteY226" fmla="*/ 255 h 3489"/>
              <a:gd name="connsiteX227" fmla="*/ 102 w 12653"/>
              <a:gd name="connsiteY227" fmla="*/ 255 h 3489"/>
              <a:gd name="connsiteX228" fmla="*/ 184 w 12653"/>
              <a:gd name="connsiteY228" fmla="*/ 255 h 3489"/>
              <a:gd name="connsiteX229" fmla="*/ 184 w 12653"/>
              <a:gd name="connsiteY229" fmla="*/ 184 h 3489"/>
              <a:gd name="connsiteX230" fmla="*/ 240 w 12653"/>
              <a:gd name="connsiteY230" fmla="*/ 184 h 3489"/>
              <a:gd name="connsiteX231" fmla="*/ 240 w 12653"/>
              <a:gd name="connsiteY231" fmla="*/ 255 h 3489"/>
              <a:gd name="connsiteX232" fmla="*/ 184 w 12653"/>
              <a:gd name="connsiteY232" fmla="*/ 255 h 3489"/>
              <a:gd name="connsiteX233" fmla="*/ 184 w 12653"/>
              <a:gd name="connsiteY233" fmla="*/ 164 h 3489"/>
              <a:gd name="connsiteX234" fmla="*/ 184 w 12653"/>
              <a:gd name="connsiteY234" fmla="*/ 102 h 3489"/>
              <a:gd name="connsiteX235" fmla="*/ 240 w 12653"/>
              <a:gd name="connsiteY235" fmla="*/ 102 h 3489"/>
              <a:gd name="connsiteX236" fmla="*/ 240 w 12653"/>
              <a:gd name="connsiteY236" fmla="*/ 164 h 3489"/>
              <a:gd name="connsiteX237" fmla="*/ 184 w 12653"/>
              <a:gd name="connsiteY237" fmla="*/ 164 h 3489"/>
              <a:gd name="connsiteX238" fmla="*/ 561 w 12653"/>
              <a:gd name="connsiteY238" fmla="*/ 37 h 3489"/>
              <a:gd name="connsiteX239" fmla="*/ 561 w 12653"/>
              <a:gd name="connsiteY239" fmla="*/ 78 h 3489"/>
              <a:gd name="connsiteX240" fmla="*/ 520 w 12653"/>
              <a:gd name="connsiteY240" fmla="*/ 78 h 3489"/>
              <a:gd name="connsiteX241" fmla="*/ 520 w 12653"/>
              <a:gd name="connsiteY241" fmla="*/ 37 h 3489"/>
              <a:gd name="connsiteX242" fmla="*/ 561 w 12653"/>
              <a:gd name="connsiteY242" fmla="*/ 37 h 3489"/>
              <a:gd name="connsiteX243" fmla="*/ 12414 w 12653"/>
              <a:gd name="connsiteY243" fmla="*/ 164 h 3489"/>
              <a:gd name="connsiteX244" fmla="*/ 12414 w 12653"/>
              <a:gd name="connsiteY244" fmla="*/ 102 h 3489"/>
              <a:gd name="connsiteX245" fmla="*/ 12470 w 12653"/>
              <a:gd name="connsiteY245" fmla="*/ 102 h 3489"/>
              <a:gd name="connsiteX246" fmla="*/ 12470 w 12653"/>
              <a:gd name="connsiteY246" fmla="*/ 164 h 3489"/>
              <a:gd name="connsiteX247" fmla="*/ 12414 w 12653"/>
              <a:gd name="connsiteY247" fmla="*/ 164 h 3489"/>
              <a:gd name="connsiteX248" fmla="*/ 12414 w 12653"/>
              <a:gd name="connsiteY248" fmla="*/ 255 h 3489"/>
              <a:gd name="connsiteX249" fmla="*/ 12414 w 12653"/>
              <a:gd name="connsiteY249" fmla="*/ 184 h 3489"/>
              <a:gd name="connsiteX250" fmla="*/ 12470 w 12653"/>
              <a:gd name="connsiteY250" fmla="*/ 184 h 3489"/>
              <a:gd name="connsiteX251" fmla="*/ 12470 w 12653"/>
              <a:gd name="connsiteY251" fmla="*/ 255 h 3489"/>
              <a:gd name="connsiteX252" fmla="*/ 12414 w 12653"/>
              <a:gd name="connsiteY252" fmla="*/ 255 h 3489"/>
              <a:gd name="connsiteX253" fmla="*/ 12552 w 12653"/>
              <a:gd name="connsiteY253" fmla="*/ 596 h 3489"/>
              <a:gd name="connsiteX254" fmla="*/ 12552 w 12653"/>
              <a:gd name="connsiteY254" fmla="*/ 674 h 3489"/>
              <a:gd name="connsiteX255" fmla="*/ 12612 w 12653"/>
              <a:gd name="connsiteY255" fmla="*/ 674 h 3489"/>
              <a:gd name="connsiteX256" fmla="*/ 12612 w 12653"/>
              <a:gd name="connsiteY256" fmla="*/ 2687 h 3489"/>
              <a:gd name="connsiteX257" fmla="*/ 12552 w 12653"/>
              <a:gd name="connsiteY257" fmla="*/ 2687 h 3489"/>
              <a:gd name="connsiteX258" fmla="*/ 12552 w 12653"/>
              <a:gd name="connsiteY258" fmla="*/ 2765 h 3489"/>
              <a:gd name="connsiteX259" fmla="*/ 12500 w 12653"/>
              <a:gd name="connsiteY259" fmla="*/ 2765 h 3489"/>
              <a:gd name="connsiteX260" fmla="*/ 12500 w 12653"/>
              <a:gd name="connsiteY260" fmla="*/ 2916 h 3489"/>
              <a:gd name="connsiteX261" fmla="*/ 12628 w 12653"/>
              <a:gd name="connsiteY261" fmla="*/ 2916 h 3489"/>
              <a:gd name="connsiteX262" fmla="*/ 12628 w 12653"/>
              <a:gd name="connsiteY262" fmla="*/ 3084 h 3489"/>
              <a:gd name="connsiteX263" fmla="*/ 12571 w 12653"/>
              <a:gd name="connsiteY263" fmla="*/ 3084 h 3489"/>
              <a:gd name="connsiteX264" fmla="*/ 12571 w 12653"/>
              <a:gd name="connsiteY264" fmla="*/ 3002 h 3489"/>
              <a:gd name="connsiteX265" fmla="*/ 12470 w 12653"/>
              <a:gd name="connsiteY265" fmla="*/ 3002 h 3489"/>
              <a:gd name="connsiteX266" fmla="*/ 12470 w 12653"/>
              <a:gd name="connsiteY266" fmla="*/ 3084 h 3489"/>
              <a:gd name="connsiteX267" fmla="*/ 12392 w 12653"/>
              <a:gd name="connsiteY267" fmla="*/ 3084 h 3489"/>
              <a:gd name="connsiteX268" fmla="*/ 12392 w 12653"/>
              <a:gd name="connsiteY268" fmla="*/ 3177 h 3489"/>
              <a:gd name="connsiteX269" fmla="*/ 12300 w 12653"/>
              <a:gd name="connsiteY269" fmla="*/ 3177 h 3489"/>
              <a:gd name="connsiteX270" fmla="*/ 12300 w 12653"/>
              <a:gd name="connsiteY270" fmla="*/ 3278 h 3489"/>
              <a:gd name="connsiteX271" fmla="*/ 12392 w 12653"/>
              <a:gd name="connsiteY271" fmla="*/ 3278 h 3489"/>
              <a:gd name="connsiteX272" fmla="*/ 12392 w 12653"/>
              <a:gd name="connsiteY272" fmla="*/ 3337 h 3489"/>
              <a:gd name="connsiteX273" fmla="*/ 12224 w 12653"/>
              <a:gd name="connsiteY273" fmla="*/ 3337 h 3489"/>
              <a:gd name="connsiteX274" fmla="*/ 12224 w 12653"/>
              <a:gd name="connsiteY274" fmla="*/ 3209 h 3489"/>
              <a:gd name="connsiteX275" fmla="*/ 12071 w 12653"/>
              <a:gd name="connsiteY275" fmla="*/ 3209 h 3489"/>
              <a:gd name="connsiteX276" fmla="*/ 12071 w 12653"/>
              <a:gd name="connsiteY276" fmla="*/ 3261 h 3489"/>
              <a:gd name="connsiteX277" fmla="*/ 11995 w 12653"/>
              <a:gd name="connsiteY277" fmla="*/ 3261 h 3489"/>
              <a:gd name="connsiteX278" fmla="*/ 11995 w 12653"/>
              <a:gd name="connsiteY278" fmla="*/ 3322 h 3489"/>
              <a:gd name="connsiteX279" fmla="*/ 658 w 12653"/>
              <a:gd name="connsiteY279" fmla="*/ 3322 h 3489"/>
              <a:gd name="connsiteX280" fmla="*/ 658 w 12653"/>
              <a:gd name="connsiteY280" fmla="*/ 3261 h 3489"/>
              <a:gd name="connsiteX281" fmla="*/ 583 w 12653"/>
              <a:gd name="connsiteY281" fmla="*/ 3261 h 3489"/>
              <a:gd name="connsiteX282" fmla="*/ 583 w 12653"/>
              <a:gd name="connsiteY282" fmla="*/ 3209 h 3489"/>
              <a:gd name="connsiteX283" fmla="*/ 430 w 12653"/>
              <a:gd name="connsiteY283" fmla="*/ 3209 h 3489"/>
              <a:gd name="connsiteX284" fmla="*/ 430 w 12653"/>
              <a:gd name="connsiteY284" fmla="*/ 3337 h 3489"/>
              <a:gd name="connsiteX285" fmla="*/ 261 w 12653"/>
              <a:gd name="connsiteY285" fmla="*/ 3337 h 3489"/>
              <a:gd name="connsiteX286" fmla="*/ 261 w 12653"/>
              <a:gd name="connsiteY286" fmla="*/ 3278 h 3489"/>
              <a:gd name="connsiteX287" fmla="*/ 354 w 12653"/>
              <a:gd name="connsiteY287" fmla="*/ 3278 h 3489"/>
              <a:gd name="connsiteX288" fmla="*/ 354 w 12653"/>
              <a:gd name="connsiteY288" fmla="*/ 3177 h 3489"/>
              <a:gd name="connsiteX289" fmla="*/ 261 w 12653"/>
              <a:gd name="connsiteY289" fmla="*/ 3177 h 3489"/>
              <a:gd name="connsiteX290" fmla="*/ 261 w 12653"/>
              <a:gd name="connsiteY290" fmla="*/ 3084 h 3489"/>
              <a:gd name="connsiteX291" fmla="*/ 184 w 12653"/>
              <a:gd name="connsiteY291" fmla="*/ 3084 h 3489"/>
              <a:gd name="connsiteX292" fmla="*/ 184 w 12653"/>
              <a:gd name="connsiteY292" fmla="*/ 3002 h 3489"/>
              <a:gd name="connsiteX293" fmla="*/ 82 w 12653"/>
              <a:gd name="connsiteY293" fmla="*/ 3002 h 3489"/>
              <a:gd name="connsiteX294" fmla="*/ 82 w 12653"/>
              <a:gd name="connsiteY294" fmla="*/ 3084 h 3489"/>
              <a:gd name="connsiteX295" fmla="*/ 26 w 12653"/>
              <a:gd name="connsiteY295" fmla="*/ 3084 h 3489"/>
              <a:gd name="connsiteX296" fmla="*/ 26 w 12653"/>
              <a:gd name="connsiteY296" fmla="*/ 2916 h 3489"/>
              <a:gd name="connsiteX297" fmla="*/ 153 w 12653"/>
              <a:gd name="connsiteY297" fmla="*/ 2916 h 3489"/>
              <a:gd name="connsiteX298" fmla="*/ 153 w 12653"/>
              <a:gd name="connsiteY298" fmla="*/ 2765 h 3489"/>
              <a:gd name="connsiteX299" fmla="*/ 102 w 12653"/>
              <a:gd name="connsiteY299" fmla="*/ 2765 h 3489"/>
              <a:gd name="connsiteX300" fmla="*/ 102 w 12653"/>
              <a:gd name="connsiteY300" fmla="*/ 2687 h 3489"/>
              <a:gd name="connsiteX301" fmla="*/ 41 w 12653"/>
              <a:gd name="connsiteY301" fmla="*/ 2687 h 3489"/>
              <a:gd name="connsiteX302" fmla="*/ 41 w 12653"/>
              <a:gd name="connsiteY302" fmla="*/ 674 h 3489"/>
              <a:gd name="connsiteX303" fmla="*/ 102 w 12653"/>
              <a:gd name="connsiteY303" fmla="*/ 674 h 3489"/>
              <a:gd name="connsiteX304" fmla="*/ 102 w 12653"/>
              <a:gd name="connsiteY304" fmla="*/ 596 h 3489"/>
              <a:gd name="connsiteX305" fmla="*/ 153 w 12653"/>
              <a:gd name="connsiteY305" fmla="*/ 596 h 3489"/>
              <a:gd name="connsiteX306" fmla="*/ 153 w 12653"/>
              <a:gd name="connsiteY306" fmla="*/ 445 h 3489"/>
              <a:gd name="connsiteX307" fmla="*/ 26 w 12653"/>
              <a:gd name="connsiteY307" fmla="*/ 445 h 3489"/>
              <a:gd name="connsiteX308" fmla="*/ 26 w 12653"/>
              <a:gd name="connsiteY308" fmla="*/ 277 h 3489"/>
              <a:gd name="connsiteX309" fmla="*/ 82 w 12653"/>
              <a:gd name="connsiteY309" fmla="*/ 277 h 3489"/>
              <a:gd name="connsiteX310" fmla="*/ 82 w 12653"/>
              <a:gd name="connsiteY310" fmla="*/ 359 h 3489"/>
              <a:gd name="connsiteX311" fmla="*/ 184 w 12653"/>
              <a:gd name="connsiteY311" fmla="*/ 359 h 3489"/>
              <a:gd name="connsiteX312" fmla="*/ 184 w 12653"/>
              <a:gd name="connsiteY312" fmla="*/ 277 h 3489"/>
              <a:gd name="connsiteX313" fmla="*/ 261 w 12653"/>
              <a:gd name="connsiteY313" fmla="*/ 277 h 3489"/>
              <a:gd name="connsiteX314" fmla="*/ 261 w 12653"/>
              <a:gd name="connsiteY314" fmla="*/ 184 h 3489"/>
              <a:gd name="connsiteX315" fmla="*/ 354 w 12653"/>
              <a:gd name="connsiteY315" fmla="*/ 184 h 3489"/>
              <a:gd name="connsiteX316" fmla="*/ 354 w 12653"/>
              <a:gd name="connsiteY316" fmla="*/ 82 h 3489"/>
              <a:gd name="connsiteX317" fmla="*/ 261 w 12653"/>
              <a:gd name="connsiteY317" fmla="*/ 82 h 3489"/>
              <a:gd name="connsiteX318" fmla="*/ 261 w 12653"/>
              <a:gd name="connsiteY318" fmla="*/ 24 h 3489"/>
              <a:gd name="connsiteX319" fmla="*/ 430 w 12653"/>
              <a:gd name="connsiteY319" fmla="*/ 24 h 3489"/>
              <a:gd name="connsiteX320" fmla="*/ 430 w 12653"/>
              <a:gd name="connsiteY320" fmla="*/ 151 h 3489"/>
              <a:gd name="connsiteX321" fmla="*/ 583 w 12653"/>
              <a:gd name="connsiteY321" fmla="*/ 151 h 3489"/>
              <a:gd name="connsiteX322" fmla="*/ 583 w 12653"/>
              <a:gd name="connsiteY322" fmla="*/ 100 h 3489"/>
              <a:gd name="connsiteX323" fmla="*/ 658 w 12653"/>
              <a:gd name="connsiteY323" fmla="*/ 100 h 3489"/>
              <a:gd name="connsiteX324" fmla="*/ 658 w 12653"/>
              <a:gd name="connsiteY324" fmla="*/ 39 h 3489"/>
              <a:gd name="connsiteX325" fmla="*/ 11995 w 12653"/>
              <a:gd name="connsiteY325" fmla="*/ 39 h 3489"/>
              <a:gd name="connsiteX326" fmla="*/ 11995 w 12653"/>
              <a:gd name="connsiteY326" fmla="*/ 100 h 3489"/>
              <a:gd name="connsiteX327" fmla="*/ 12071 w 12653"/>
              <a:gd name="connsiteY327" fmla="*/ 100 h 3489"/>
              <a:gd name="connsiteX328" fmla="*/ 12071 w 12653"/>
              <a:gd name="connsiteY328" fmla="*/ 151 h 3489"/>
              <a:gd name="connsiteX329" fmla="*/ 12224 w 12653"/>
              <a:gd name="connsiteY329" fmla="*/ 151 h 3489"/>
              <a:gd name="connsiteX330" fmla="*/ 12224 w 12653"/>
              <a:gd name="connsiteY330" fmla="*/ 24 h 3489"/>
              <a:gd name="connsiteX331" fmla="*/ 12392 w 12653"/>
              <a:gd name="connsiteY331" fmla="*/ 24 h 3489"/>
              <a:gd name="connsiteX332" fmla="*/ 12392 w 12653"/>
              <a:gd name="connsiteY332" fmla="*/ 82 h 3489"/>
              <a:gd name="connsiteX333" fmla="*/ 12300 w 12653"/>
              <a:gd name="connsiteY333" fmla="*/ 82 h 3489"/>
              <a:gd name="connsiteX334" fmla="*/ 12300 w 12653"/>
              <a:gd name="connsiteY334" fmla="*/ 184 h 3489"/>
              <a:gd name="connsiteX335" fmla="*/ 12392 w 12653"/>
              <a:gd name="connsiteY335" fmla="*/ 184 h 3489"/>
              <a:gd name="connsiteX336" fmla="*/ 12392 w 12653"/>
              <a:gd name="connsiteY336" fmla="*/ 277 h 3489"/>
              <a:gd name="connsiteX337" fmla="*/ 12470 w 12653"/>
              <a:gd name="connsiteY337" fmla="*/ 277 h 3489"/>
              <a:gd name="connsiteX338" fmla="*/ 12470 w 12653"/>
              <a:gd name="connsiteY338" fmla="*/ 359 h 3489"/>
              <a:gd name="connsiteX339" fmla="*/ 12571 w 12653"/>
              <a:gd name="connsiteY339" fmla="*/ 359 h 3489"/>
              <a:gd name="connsiteX340" fmla="*/ 12571 w 12653"/>
              <a:gd name="connsiteY340" fmla="*/ 277 h 3489"/>
              <a:gd name="connsiteX341" fmla="*/ 12628 w 12653"/>
              <a:gd name="connsiteY341" fmla="*/ 277 h 3489"/>
              <a:gd name="connsiteX342" fmla="*/ 12628 w 12653"/>
              <a:gd name="connsiteY342" fmla="*/ 445 h 3489"/>
              <a:gd name="connsiteX343" fmla="*/ 12500 w 12653"/>
              <a:gd name="connsiteY343" fmla="*/ 445 h 3489"/>
              <a:gd name="connsiteX344" fmla="*/ 12500 w 12653"/>
              <a:gd name="connsiteY344" fmla="*/ 596 h 3489"/>
              <a:gd name="connsiteX345" fmla="*/ 12552 w 12653"/>
              <a:gd name="connsiteY345" fmla="*/ 596 h 3489"/>
              <a:gd name="connsiteX346" fmla="*/ 261 w 12653"/>
              <a:gd name="connsiteY346" fmla="*/ 3259 h 3489"/>
              <a:gd name="connsiteX347" fmla="*/ 261 w 12653"/>
              <a:gd name="connsiteY347" fmla="*/ 3196 h 3489"/>
              <a:gd name="connsiteX348" fmla="*/ 335 w 12653"/>
              <a:gd name="connsiteY348" fmla="*/ 3196 h 3489"/>
              <a:gd name="connsiteX349" fmla="*/ 335 w 12653"/>
              <a:gd name="connsiteY349" fmla="*/ 3259 h 3489"/>
              <a:gd name="connsiteX350" fmla="*/ 261 w 12653"/>
              <a:gd name="connsiteY350" fmla="*/ 3259 h 3489"/>
              <a:gd name="connsiteX351" fmla="*/ 261 w 12653"/>
              <a:gd name="connsiteY351" fmla="*/ 102 h 3489"/>
              <a:gd name="connsiteX352" fmla="*/ 335 w 12653"/>
              <a:gd name="connsiteY352" fmla="*/ 102 h 3489"/>
              <a:gd name="connsiteX353" fmla="*/ 335 w 12653"/>
              <a:gd name="connsiteY353" fmla="*/ 164 h 3489"/>
              <a:gd name="connsiteX354" fmla="*/ 261 w 12653"/>
              <a:gd name="connsiteY354" fmla="*/ 164 h 3489"/>
              <a:gd name="connsiteX355" fmla="*/ 261 w 12653"/>
              <a:gd name="connsiteY355" fmla="*/ 102 h 3489"/>
              <a:gd name="connsiteX356" fmla="*/ 12392 w 12653"/>
              <a:gd name="connsiteY356" fmla="*/ 102 h 3489"/>
              <a:gd name="connsiteX357" fmla="*/ 12392 w 12653"/>
              <a:gd name="connsiteY357" fmla="*/ 164 h 3489"/>
              <a:gd name="connsiteX358" fmla="*/ 12319 w 12653"/>
              <a:gd name="connsiteY358" fmla="*/ 164 h 3489"/>
              <a:gd name="connsiteX359" fmla="*/ 12319 w 12653"/>
              <a:gd name="connsiteY359" fmla="*/ 102 h 3489"/>
              <a:gd name="connsiteX360" fmla="*/ 12392 w 12653"/>
              <a:gd name="connsiteY360" fmla="*/ 102 h 3489"/>
              <a:gd name="connsiteX361" fmla="*/ 12392 w 12653"/>
              <a:gd name="connsiteY361" fmla="*/ 3196 h 3489"/>
              <a:gd name="connsiteX362" fmla="*/ 12392 w 12653"/>
              <a:gd name="connsiteY362" fmla="*/ 3259 h 3489"/>
              <a:gd name="connsiteX363" fmla="*/ 12319 w 12653"/>
              <a:gd name="connsiteY363" fmla="*/ 3259 h 3489"/>
              <a:gd name="connsiteX364" fmla="*/ 12319 w 12653"/>
              <a:gd name="connsiteY364" fmla="*/ 3196 h 3489"/>
              <a:gd name="connsiteX365" fmla="*/ 12392 w 12653"/>
              <a:gd name="connsiteY365" fmla="*/ 3196 h 3489"/>
              <a:gd name="connsiteX366" fmla="*/ 12552 w 12653"/>
              <a:gd name="connsiteY366" fmla="*/ 277 h 3489"/>
              <a:gd name="connsiteX367" fmla="*/ 12552 w 12653"/>
              <a:gd name="connsiteY367" fmla="*/ 339 h 3489"/>
              <a:gd name="connsiteX368" fmla="*/ 12487 w 12653"/>
              <a:gd name="connsiteY368" fmla="*/ 339 h 3489"/>
              <a:gd name="connsiteX369" fmla="*/ 12487 w 12653"/>
              <a:gd name="connsiteY369" fmla="*/ 277 h 3489"/>
              <a:gd name="connsiteX370" fmla="*/ 12552 w 12653"/>
              <a:gd name="connsiteY370" fmla="*/ 277 h 3489"/>
              <a:gd name="connsiteX371" fmla="*/ 12552 w 12653"/>
              <a:gd name="connsiteY371" fmla="*/ 184 h 3489"/>
              <a:gd name="connsiteX372" fmla="*/ 12552 w 12653"/>
              <a:gd name="connsiteY372" fmla="*/ 255 h 3489"/>
              <a:gd name="connsiteX373" fmla="*/ 12487 w 12653"/>
              <a:gd name="connsiteY373" fmla="*/ 255 h 3489"/>
              <a:gd name="connsiteX374" fmla="*/ 12487 w 12653"/>
              <a:gd name="connsiteY374" fmla="*/ 184 h 3489"/>
              <a:gd name="connsiteX375" fmla="*/ 12552 w 12653"/>
              <a:gd name="connsiteY375" fmla="*/ 184 h 3489"/>
              <a:gd name="connsiteX376" fmla="*/ 12552 w 12653"/>
              <a:gd name="connsiteY376" fmla="*/ 102 h 3489"/>
              <a:gd name="connsiteX377" fmla="*/ 12552 w 12653"/>
              <a:gd name="connsiteY377" fmla="*/ 160 h 3489"/>
              <a:gd name="connsiteX378" fmla="*/ 12492 w 12653"/>
              <a:gd name="connsiteY378" fmla="*/ 160 h 3489"/>
              <a:gd name="connsiteX379" fmla="*/ 12492 w 12653"/>
              <a:gd name="connsiteY379" fmla="*/ 102 h 3489"/>
              <a:gd name="connsiteX380" fmla="*/ 12552 w 12653"/>
              <a:gd name="connsiteY380" fmla="*/ 102 h 3489"/>
              <a:gd name="connsiteX381" fmla="*/ 12492 w 12653"/>
              <a:gd name="connsiteY381" fmla="*/ 82 h 3489"/>
              <a:gd name="connsiteX382" fmla="*/ 12492 w 12653"/>
              <a:gd name="connsiteY382" fmla="*/ 22 h 3489"/>
              <a:gd name="connsiteX383" fmla="*/ 12630 w 12653"/>
              <a:gd name="connsiteY383" fmla="*/ 22 h 3489"/>
              <a:gd name="connsiteX384" fmla="*/ 12630 w 12653"/>
              <a:gd name="connsiteY384" fmla="*/ 160 h 3489"/>
              <a:gd name="connsiteX385" fmla="*/ 12571 w 12653"/>
              <a:gd name="connsiteY385" fmla="*/ 160 h 3489"/>
              <a:gd name="connsiteX386" fmla="*/ 12571 w 12653"/>
              <a:gd name="connsiteY386" fmla="*/ 82 h 3489"/>
              <a:gd name="connsiteX387" fmla="*/ 12492 w 12653"/>
              <a:gd name="connsiteY387" fmla="*/ 82 h 3489"/>
              <a:gd name="connsiteX388" fmla="*/ 80 w 12653"/>
              <a:gd name="connsiteY388" fmla="*/ 2786 h 3489"/>
              <a:gd name="connsiteX389" fmla="*/ 80 w 12653"/>
              <a:gd name="connsiteY389" fmla="*/ 2825 h 3489"/>
              <a:gd name="connsiteX390" fmla="*/ 39 w 12653"/>
              <a:gd name="connsiteY390" fmla="*/ 2825 h 3489"/>
              <a:gd name="connsiteX391" fmla="*/ 39 w 12653"/>
              <a:gd name="connsiteY391" fmla="*/ 3489 h 3489"/>
              <a:gd name="connsiteX392" fmla="*/ 80 w 12653"/>
              <a:gd name="connsiteY392" fmla="*/ 3489 h 3489"/>
              <a:gd name="connsiteX393" fmla="*/ 12574 w 12653"/>
              <a:gd name="connsiteY393" fmla="*/ 575 h 3489"/>
              <a:gd name="connsiteX394" fmla="*/ 12574 w 12653"/>
              <a:gd name="connsiteY394" fmla="*/ 536 h 3489"/>
              <a:gd name="connsiteX395" fmla="*/ 12615 w 12653"/>
              <a:gd name="connsiteY395" fmla="*/ 536 h 3489"/>
              <a:gd name="connsiteX396" fmla="*/ 12615 w 12653"/>
              <a:gd name="connsiteY396" fmla="*/ 575 h 3489"/>
              <a:gd name="connsiteX397" fmla="*/ 12574 w 12653"/>
              <a:gd name="connsiteY397" fmla="*/ 575 h 3489"/>
              <a:gd name="connsiteX0" fmla="*/ 12653 w 12653"/>
              <a:gd name="connsiteY0" fmla="*/ 182 h 3489"/>
              <a:gd name="connsiteX1" fmla="*/ 12653 w 12653"/>
              <a:gd name="connsiteY1" fmla="*/ 0 h 3489"/>
              <a:gd name="connsiteX2" fmla="*/ 12470 w 12653"/>
              <a:gd name="connsiteY2" fmla="*/ 0 h 3489"/>
              <a:gd name="connsiteX3" fmla="*/ 12470 w 12653"/>
              <a:gd name="connsiteY3" fmla="*/ 82 h 3489"/>
              <a:gd name="connsiteX4" fmla="*/ 12414 w 12653"/>
              <a:gd name="connsiteY4" fmla="*/ 82 h 3489"/>
              <a:gd name="connsiteX5" fmla="*/ 12414 w 12653"/>
              <a:gd name="connsiteY5" fmla="*/ 0 h 3489"/>
              <a:gd name="connsiteX6" fmla="*/ 12202 w 12653"/>
              <a:gd name="connsiteY6" fmla="*/ 0 h 3489"/>
              <a:gd name="connsiteX7" fmla="*/ 12202 w 12653"/>
              <a:gd name="connsiteY7" fmla="*/ 130 h 3489"/>
              <a:gd name="connsiteX8" fmla="*/ 12092 w 12653"/>
              <a:gd name="connsiteY8" fmla="*/ 130 h 3489"/>
              <a:gd name="connsiteX9" fmla="*/ 12092 w 12653"/>
              <a:gd name="connsiteY9" fmla="*/ 100 h 3489"/>
              <a:gd name="connsiteX10" fmla="*/ 12155 w 12653"/>
              <a:gd name="connsiteY10" fmla="*/ 100 h 3489"/>
              <a:gd name="connsiteX11" fmla="*/ 12155 w 12653"/>
              <a:gd name="connsiteY11" fmla="*/ 15 h 3489"/>
              <a:gd name="connsiteX12" fmla="*/ 12071 w 12653"/>
              <a:gd name="connsiteY12" fmla="*/ 15 h 3489"/>
              <a:gd name="connsiteX13" fmla="*/ 12071 w 12653"/>
              <a:gd name="connsiteY13" fmla="*/ 78 h 3489"/>
              <a:gd name="connsiteX14" fmla="*/ 12017 w 12653"/>
              <a:gd name="connsiteY14" fmla="*/ 78 h 3489"/>
              <a:gd name="connsiteX15" fmla="*/ 12017 w 12653"/>
              <a:gd name="connsiteY15" fmla="*/ 18 h 3489"/>
              <a:gd name="connsiteX16" fmla="*/ 637 w 12653"/>
              <a:gd name="connsiteY16" fmla="*/ 18 h 3489"/>
              <a:gd name="connsiteX17" fmla="*/ 637 w 12653"/>
              <a:gd name="connsiteY17" fmla="*/ 78 h 3489"/>
              <a:gd name="connsiteX18" fmla="*/ 583 w 12653"/>
              <a:gd name="connsiteY18" fmla="*/ 78 h 3489"/>
              <a:gd name="connsiteX19" fmla="*/ 583 w 12653"/>
              <a:gd name="connsiteY19" fmla="*/ 15 h 3489"/>
              <a:gd name="connsiteX20" fmla="*/ 499 w 12653"/>
              <a:gd name="connsiteY20" fmla="*/ 15 h 3489"/>
              <a:gd name="connsiteX21" fmla="*/ 499 w 12653"/>
              <a:gd name="connsiteY21" fmla="*/ 100 h 3489"/>
              <a:gd name="connsiteX22" fmla="*/ 561 w 12653"/>
              <a:gd name="connsiteY22" fmla="*/ 100 h 3489"/>
              <a:gd name="connsiteX23" fmla="*/ 561 w 12653"/>
              <a:gd name="connsiteY23" fmla="*/ 130 h 3489"/>
              <a:gd name="connsiteX24" fmla="*/ 451 w 12653"/>
              <a:gd name="connsiteY24" fmla="*/ 130 h 3489"/>
              <a:gd name="connsiteX25" fmla="*/ 451 w 12653"/>
              <a:gd name="connsiteY25" fmla="*/ 0 h 3489"/>
              <a:gd name="connsiteX26" fmla="*/ 240 w 12653"/>
              <a:gd name="connsiteY26" fmla="*/ 0 h 3489"/>
              <a:gd name="connsiteX27" fmla="*/ 240 w 12653"/>
              <a:gd name="connsiteY27" fmla="*/ 82 h 3489"/>
              <a:gd name="connsiteX28" fmla="*/ 184 w 12653"/>
              <a:gd name="connsiteY28" fmla="*/ 82 h 3489"/>
              <a:gd name="connsiteX29" fmla="*/ 184 w 12653"/>
              <a:gd name="connsiteY29" fmla="*/ 0 h 3489"/>
              <a:gd name="connsiteX30" fmla="*/ 0 w 12653"/>
              <a:gd name="connsiteY30" fmla="*/ 0 h 3489"/>
              <a:gd name="connsiteX31" fmla="*/ 0 w 12653"/>
              <a:gd name="connsiteY31" fmla="*/ 182 h 3489"/>
              <a:gd name="connsiteX32" fmla="*/ 82 w 12653"/>
              <a:gd name="connsiteY32" fmla="*/ 182 h 3489"/>
              <a:gd name="connsiteX33" fmla="*/ 82 w 12653"/>
              <a:gd name="connsiteY33" fmla="*/ 255 h 3489"/>
              <a:gd name="connsiteX34" fmla="*/ 2 w 12653"/>
              <a:gd name="connsiteY34" fmla="*/ 255 h 3489"/>
              <a:gd name="connsiteX35" fmla="*/ 2 w 12653"/>
              <a:gd name="connsiteY35" fmla="*/ 467 h 3489"/>
              <a:gd name="connsiteX36" fmla="*/ 132 w 12653"/>
              <a:gd name="connsiteY36" fmla="*/ 467 h 3489"/>
              <a:gd name="connsiteX37" fmla="*/ 132 w 12653"/>
              <a:gd name="connsiteY37" fmla="*/ 575 h 3489"/>
              <a:gd name="connsiteX38" fmla="*/ 102 w 12653"/>
              <a:gd name="connsiteY38" fmla="*/ 575 h 3489"/>
              <a:gd name="connsiteX39" fmla="*/ 102 w 12653"/>
              <a:gd name="connsiteY39" fmla="*/ 514 h 3489"/>
              <a:gd name="connsiteX40" fmla="*/ 17 w 12653"/>
              <a:gd name="connsiteY40" fmla="*/ 514 h 3489"/>
              <a:gd name="connsiteX41" fmla="*/ 17 w 12653"/>
              <a:gd name="connsiteY41" fmla="*/ 596 h 3489"/>
              <a:gd name="connsiteX42" fmla="*/ 80 w 12653"/>
              <a:gd name="connsiteY42" fmla="*/ 596 h 3489"/>
              <a:gd name="connsiteX43" fmla="*/ 80 w 12653"/>
              <a:gd name="connsiteY43" fmla="*/ 652 h 3489"/>
              <a:gd name="connsiteX44" fmla="*/ 20 w 12653"/>
              <a:gd name="connsiteY44" fmla="*/ 652 h 3489"/>
              <a:gd name="connsiteX45" fmla="*/ 20 w 12653"/>
              <a:gd name="connsiteY45" fmla="*/ 2708 h 3489"/>
              <a:gd name="connsiteX46" fmla="*/ 80 w 12653"/>
              <a:gd name="connsiteY46" fmla="*/ 2708 h 3489"/>
              <a:gd name="connsiteX47" fmla="*/ 80 w 12653"/>
              <a:gd name="connsiteY47" fmla="*/ 2765 h 3489"/>
              <a:gd name="connsiteX48" fmla="*/ 17 w 12653"/>
              <a:gd name="connsiteY48" fmla="*/ 2765 h 3489"/>
              <a:gd name="connsiteX49" fmla="*/ 17 w 12653"/>
              <a:gd name="connsiteY49" fmla="*/ 2847 h 3489"/>
              <a:gd name="connsiteX50" fmla="*/ 102 w 12653"/>
              <a:gd name="connsiteY50" fmla="*/ 2847 h 3489"/>
              <a:gd name="connsiteX51" fmla="*/ 102 w 12653"/>
              <a:gd name="connsiteY51" fmla="*/ 2786 h 3489"/>
              <a:gd name="connsiteX52" fmla="*/ 132 w 12653"/>
              <a:gd name="connsiteY52" fmla="*/ 2786 h 3489"/>
              <a:gd name="connsiteX53" fmla="*/ 132 w 12653"/>
              <a:gd name="connsiteY53" fmla="*/ 2894 h 3489"/>
              <a:gd name="connsiteX54" fmla="*/ 2 w 12653"/>
              <a:gd name="connsiteY54" fmla="*/ 2894 h 3489"/>
              <a:gd name="connsiteX55" fmla="*/ 2 w 12653"/>
              <a:gd name="connsiteY55" fmla="*/ 3106 h 3489"/>
              <a:gd name="connsiteX56" fmla="*/ 82 w 12653"/>
              <a:gd name="connsiteY56" fmla="*/ 3106 h 3489"/>
              <a:gd name="connsiteX57" fmla="*/ 82 w 12653"/>
              <a:gd name="connsiteY57" fmla="*/ 3179 h 3489"/>
              <a:gd name="connsiteX58" fmla="*/ 0 w 12653"/>
              <a:gd name="connsiteY58" fmla="*/ 3179 h 3489"/>
              <a:gd name="connsiteX59" fmla="*/ 0 w 12653"/>
              <a:gd name="connsiteY59" fmla="*/ 3360 h 3489"/>
              <a:gd name="connsiteX60" fmla="*/ 184 w 12653"/>
              <a:gd name="connsiteY60" fmla="*/ 3360 h 3489"/>
              <a:gd name="connsiteX61" fmla="*/ 184 w 12653"/>
              <a:gd name="connsiteY61" fmla="*/ 3278 h 3489"/>
              <a:gd name="connsiteX62" fmla="*/ 240 w 12653"/>
              <a:gd name="connsiteY62" fmla="*/ 3278 h 3489"/>
              <a:gd name="connsiteX63" fmla="*/ 240 w 12653"/>
              <a:gd name="connsiteY63" fmla="*/ 3360 h 3489"/>
              <a:gd name="connsiteX64" fmla="*/ 451 w 12653"/>
              <a:gd name="connsiteY64" fmla="*/ 3360 h 3489"/>
              <a:gd name="connsiteX65" fmla="*/ 451 w 12653"/>
              <a:gd name="connsiteY65" fmla="*/ 3231 h 3489"/>
              <a:gd name="connsiteX66" fmla="*/ 561 w 12653"/>
              <a:gd name="connsiteY66" fmla="*/ 3231 h 3489"/>
              <a:gd name="connsiteX67" fmla="*/ 561 w 12653"/>
              <a:gd name="connsiteY67" fmla="*/ 3261 h 3489"/>
              <a:gd name="connsiteX68" fmla="*/ 499 w 12653"/>
              <a:gd name="connsiteY68" fmla="*/ 3261 h 3489"/>
              <a:gd name="connsiteX69" fmla="*/ 499 w 12653"/>
              <a:gd name="connsiteY69" fmla="*/ 3345 h 3489"/>
              <a:gd name="connsiteX70" fmla="*/ 583 w 12653"/>
              <a:gd name="connsiteY70" fmla="*/ 3345 h 3489"/>
              <a:gd name="connsiteX71" fmla="*/ 583 w 12653"/>
              <a:gd name="connsiteY71" fmla="*/ 3283 h 3489"/>
              <a:gd name="connsiteX72" fmla="*/ 637 w 12653"/>
              <a:gd name="connsiteY72" fmla="*/ 3283 h 3489"/>
              <a:gd name="connsiteX73" fmla="*/ 637 w 12653"/>
              <a:gd name="connsiteY73" fmla="*/ 3343 h 3489"/>
              <a:gd name="connsiteX74" fmla="*/ 12017 w 12653"/>
              <a:gd name="connsiteY74" fmla="*/ 3343 h 3489"/>
              <a:gd name="connsiteX75" fmla="*/ 12017 w 12653"/>
              <a:gd name="connsiteY75" fmla="*/ 3283 h 3489"/>
              <a:gd name="connsiteX76" fmla="*/ 12071 w 12653"/>
              <a:gd name="connsiteY76" fmla="*/ 3283 h 3489"/>
              <a:gd name="connsiteX77" fmla="*/ 12071 w 12653"/>
              <a:gd name="connsiteY77" fmla="*/ 3345 h 3489"/>
              <a:gd name="connsiteX78" fmla="*/ 12155 w 12653"/>
              <a:gd name="connsiteY78" fmla="*/ 3345 h 3489"/>
              <a:gd name="connsiteX79" fmla="*/ 12155 w 12653"/>
              <a:gd name="connsiteY79" fmla="*/ 3261 h 3489"/>
              <a:gd name="connsiteX80" fmla="*/ 12092 w 12653"/>
              <a:gd name="connsiteY80" fmla="*/ 3261 h 3489"/>
              <a:gd name="connsiteX81" fmla="*/ 12092 w 12653"/>
              <a:gd name="connsiteY81" fmla="*/ 3231 h 3489"/>
              <a:gd name="connsiteX82" fmla="*/ 12202 w 12653"/>
              <a:gd name="connsiteY82" fmla="*/ 3231 h 3489"/>
              <a:gd name="connsiteX83" fmla="*/ 12202 w 12653"/>
              <a:gd name="connsiteY83" fmla="*/ 3360 h 3489"/>
              <a:gd name="connsiteX84" fmla="*/ 12414 w 12653"/>
              <a:gd name="connsiteY84" fmla="*/ 3360 h 3489"/>
              <a:gd name="connsiteX85" fmla="*/ 12414 w 12653"/>
              <a:gd name="connsiteY85" fmla="*/ 3278 h 3489"/>
              <a:gd name="connsiteX86" fmla="*/ 12470 w 12653"/>
              <a:gd name="connsiteY86" fmla="*/ 3278 h 3489"/>
              <a:gd name="connsiteX87" fmla="*/ 12470 w 12653"/>
              <a:gd name="connsiteY87" fmla="*/ 3360 h 3489"/>
              <a:gd name="connsiteX88" fmla="*/ 12653 w 12653"/>
              <a:gd name="connsiteY88" fmla="*/ 3360 h 3489"/>
              <a:gd name="connsiteX89" fmla="*/ 12653 w 12653"/>
              <a:gd name="connsiteY89" fmla="*/ 3179 h 3489"/>
              <a:gd name="connsiteX90" fmla="*/ 12571 w 12653"/>
              <a:gd name="connsiteY90" fmla="*/ 3179 h 3489"/>
              <a:gd name="connsiteX91" fmla="*/ 12571 w 12653"/>
              <a:gd name="connsiteY91" fmla="*/ 3106 h 3489"/>
              <a:gd name="connsiteX92" fmla="*/ 12651 w 12653"/>
              <a:gd name="connsiteY92" fmla="*/ 3106 h 3489"/>
              <a:gd name="connsiteX93" fmla="*/ 12651 w 12653"/>
              <a:gd name="connsiteY93" fmla="*/ 2894 h 3489"/>
              <a:gd name="connsiteX94" fmla="*/ 12522 w 12653"/>
              <a:gd name="connsiteY94" fmla="*/ 2894 h 3489"/>
              <a:gd name="connsiteX95" fmla="*/ 12522 w 12653"/>
              <a:gd name="connsiteY95" fmla="*/ 2786 h 3489"/>
              <a:gd name="connsiteX96" fmla="*/ 12552 w 12653"/>
              <a:gd name="connsiteY96" fmla="*/ 2786 h 3489"/>
              <a:gd name="connsiteX97" fmla="*/ 12552 w 12653"/>
              <a:gd name="connsiteY97" fmla="*/ 2847 h 3489"/>
              <a:gd name="connsiteX98" fmla="*/ 12636 w 12653"/>
              <a:gd name="connsiteY98" fmla="*/ 2847 h 3489"/>
              <a:gd name="connsiteX99" fmla="*/ 12636 w 12653"/>
              <a:gd name="connsiteY99" fmla="*/ 2765 h 3489"/>
              <a:gd name="connsiteX100" fmla="*/ 12574 w 12653"/>
              <a:gd name="connsiteY100" fmla="*/ 2765 h 3489"/>
              <a:gd name="connsiteX101" fmla="*/ 12574 w 12653"/>
              <a:gd name="connsiteY101" fmla="*/ 2708 h 3489"/>
              <a:gd name="connsiteX102" fmla="*/ 12634 w 12653"/>
              <a:gd name="connsiteY102" fmla="*/ 2708 h 3489"/>
              <a:gd name="connsiteX103" fmla="*/ 12634 w 12653"/>
              <a:gd name="connsiteY103" fmla="*/ 652 h 3489"/>
              <a:gd name="connsiteX104" fmla="*/ 12574 w 12653"/>
              <a:gd name="connsiteY104" fmla="*/ 652 h 3489"/>
              <a:gd name="connsiteX105" fmla="*/ 12574 w 12653"/>
              <a:gd name="connsiteY105" fmla="*/ 596 h 3489"/>
              <a:gd name="connsiteX106" fmla="*/ 12636 w 12653"/>
              <a:gd name="connsiteY106" fmla="*/ 596 h 3489"/>
              <a:gd name="connsiteX107" fmla="*/ 12636 w 12653"/>
              <a:gd name="connsiteY107" fmla="*/ 514 h 3489"/>
              <a:gd name="connsiteX108" fmla="*/ 12552 w 12653"/>
              <a:gd name="connsiteY108" fmla="*/ 514 h 3489"/>
              <a:gd name="connsiteX109" fmla="*/ 12552 w 12653"/>
              <a:gd name="connsiteY109" fmla="*/ 575 h 3489"/>
              <a:gd name="connsiteX110" fmla="*/ 12522 w 12653"/>
              <a:gd name="connsiteY110" fmla="*/ 575 h 3489"/>
              <a:gd name="connsiteX111" fmla="*/ 12522 w 12653"/>
              <a:gd name="connsiteY111" fmla="*/ 467 h 3489"/>
              <a:gd name="connsiteX112" fmla="*/ 12651 w 12653"/>
              <a:gd name="connsiteY112" fmla="*/ 467 h 3489"/>
              <a:gd name="connsiteX113" fmla="*/ 12651 w 12653"/>
              <a:gd name="connsiteY113" fmla="*/ 255 h 3489"/>
              <a:gd name="connsiteX114" fmla="*/ 12571 w 12653"/>
              <a:gd name="connsiteY114" fmla="*/ 255 h 3489"/>
              <a:gd name="connsiteX115" fmla="*/ 12571 w 12653"/>
              <a:gd name="connsiteY115" fmla="*/ 182 h 3489"/>
              <a:gd name="connsiteX116" fmla="*/ 12653 w 12653"/>
              <a:gd name="connsiteY116" fmla="*/ 182 h 3489"/>
              <a:gd name="connsiteX117" fmla="*/ 561 w 12653"/>
              <a:gd name="connsiteY117" fmla="*/ 3283 h 3489"/>
              <a:gd name="connsiteX118" fmla="*/ 561 w 12653"/>
              <a:gd name="connsiteY118" fmla="*/ 3324 h 3489"/>
              <a:gd name="connsiteX119" fmla="*/ 520 w 12653"/>
              <a:gd name="connsiteY119" fmla="*/ 3324 h 3489"/>
              <a:gd name="connsiteX120" fmla="*/ 520 w 12653"/>
              <a:gd name="connsiteY120" fmla="*/ 3283 h 3489"/>
              <a:gd name="connsiteX121" fmla="*/ 561 w 12653"/>
              <a:gd name="connsiteY121" fmla="*/ 3283 h 3489"/>
              <a:gd name="connsiteX122" fmla="*/ 12092 w 12653"/>
              <a:gd name="connsiteY122" fmla="*/ 78 h 3489"/>
              <a:gd name="connsiteX123" fmla="*/ 12092 w 12653"/>
              <a:gd name="connsiteY123" fmla="*/ 37 h 3489"/>
              <a:gd name="connsiteX124" fmla="*/ 12133 w 12653"/>
              <a:gd name="connsiteY124" fmla="*/ 37 h 3489"/>
              <a:gd name="connsiteX125" fmla="*/ 12133 w 12653"/>
              <a:gd name="connsiteY125" fmla="*/ 78 h 3489"/>
              <a:gd name="connsiteX126" fmla="*/ 12092 w 12653"/>
              <a:gd name="connsiteY126" fmla="*/ 78 h 3489"/>
              <a:gd name="connsiteX127" fmla="*/ 12574 w 12653"/>
              <a:gd name="connsiteY127" fmla="*/ 2825 h 3489"/>
              <a:gd name="connsiteX128" fmla="*/ 12574 w 12653"/>
              <a:gd name="connsiteY128" fmla="*/ 2786 h 3489"/>
              <a:gd name="connsiteX129" fmla="*/ 12615 w 12653"/>
              <a:gd name="connsiteY129" fmla="*/ 2786 h 3489"/>
              <a:gd name="connsiteX130" fmla="*/ 12615 w 12653"/>
              <a:gd name="connsiteY130" fmla="*/ 2825 h 3489"/>
              <a:gd name="connsiteX131" fmla="*/ 12574 w 12653"/>
              <a:gd name="connsiteY131" fmla="*/ 2825 h 3489"/>
              <a:gd name="connsiteX132" fmla="*/ 12492 w 12653"/>
              <a:gd name="connsiteY132" fmla="*/ 3339 h 3489"/>
              <a:gd name="connsiteX133" fmla="*/ 12492 w 12653"/>
              <a:gd name="connsiteY133" fmla="*/ 3278 h 3489"/>
              <a:gd name="connsiteX134" fmla="*/ 12571 w 12653"/>
              <a:gd name="connsiteY134" fmla="*/ 3278 h 3489"/>
              <a:gd name="connsiteX135" fmla="*/ 12571 w 12653"/>
              <a:gd name="connsiteY135" fmla="*/ 3201 h 3489"/>
              <a:gd name="connsiteX136" fmla="*/ 12630 w 12653"/>
              <a:gd name="connsiteY136" fmla="*/ 3201 h 3489"/>
              <a:gd name="connsiteX137" fmla="*/ 12630 w 12653"/>
              <a:gd name="connsiteY137" fmla="*/ 3339 h 3489"/>
              <a:gd name="connsiteX138" fmla="*/ 12492 w 12653"/>
              <a:gd name="connsiteY138" fmla="*/ 3339 h 3489"/>
              <a:gd name="connsiteX139" fmla="*/ 12492 w 12653"/>
              <a:gd name="connsiteY139" fmla="*/ 3259 h 3489"/>
              <a:gd name="connsiteX140" fmla="*/ 12492 w 12653"/>
              <a:gd name="connsiteY140" fmla="*/ 3201 h 3489"/>
              <a:gd name="connsiteX141" fmla="*/ 12552 w 12653"/>
              <a:gd name="connsiteY141" fmla="*/ 3201 h 3489"/>
              <a:gd name="connsiteX142" fmla="*/ 12552 w 12653"/>
              <a:gd name="connsiteY142" fmla="*/ 3259 h 3489"/>
              <a:gd name="connsiteX143" fmla="*/ 12492 w 12653"/>
              <a:gd name="connsiteY143" fmla="*/ 3259 h 3489"/>
              <a:gd name="connsiteX144" fmla="*/ 12487 w 12653"/>
              <a:gd name="connsiteY144" fmla="*/ 3084 h 3489"/>
              <a:gd name="connsiteX145" fmla="*/ 12487 w 12653"/>
              <a:gd name="connsiteY145" fmla="*/ 3021 h 3489"/>
              <a:gd name="connsiteX146" fmla="*/ 12552 w 12653"/>
              <a:gd name="connsiteY146" fmla="*/ 3021 h 3489"/>
              <a:gd name="connsiteX147" fmla="*/ 12552 w 12653"/>
              <a:gd name="connsiteY147" fmla="*/ 3084 h 3489"/>
              <a:gd name="connsiteX148" fmla="*/ 12487 w 12653"/>
              <a:gd name="connsiteY148" fmla="*/ 3084 h 3489"/>
              <a:gd name="connsiteX149" fmla="*/ 12552 w 12653"/>
              <a:gd name="connsiteY149" fmla="*/ 3106 h 3489"/>
              <a:gd name="connsiteX150" fmla="*/ 12552 w 12653"/>
              <a:gd name="connsiteY150" fmla="*/ 3177 h 3489"/>
              <a:gd name="connsiteX151" fmla="*/ 12487 w 12653"/>
              <a:gd name="connsiteY151" fmla="*/ 3177 h 3489"/>
              <a:gd name="connsiteX152" fmla="*/ 12487 w 12653"/>
              <a:gd name="connsiteY152" fmla="*/ 3106 h 3489"/>
              <a:gd name="connsiteX153" fmla="*/ 12552 w 12653"/>
              <a:gd name="connsiteY153" fmla="*/ 3106 h 3489"/>
              <a:gd name="connsiteX154" fmla="*/ 12470 w 12653"/>
              <a:gd name="connsiteY154" fmla="*/ 3196 h 3489"/>
              <a:gd name="connsiteX155" fmla="*/ 12470 w 12653"/>
              <a:gd name="connsiteY155" fmla="*/ 3259 h 3489"/>
              <a:gd name="connsiteX156" fmla="*/ 12414 w 12653"/>
              <a:gd name="connsiteY156" fmla="*/ 3259 h 3489"/>
              <a:gd name="connsiteX157" fmla="*/ 12414 w 12653"/>
              <a:gd name="connsiteY157" fmla="*/ 3196 h 3489"/>
              <a:gd name="connsiteX158" fmla="*/ 12470 w 12653"/>
              <a:gd name="connsiteY158" fmla="*/ 3196 h 3489"/>
              <a:gd name="connsiteX159" fmla="*/ 12470 w 12653"/>
              <a:gd name="connsiteY159" fmla="*/ 3106 h 3489"/>
              <a:gd name="connsiteX160" fmla="*/ 12470 w 12653"/>
              <a:gd name="connsiteY160" fmla="*/ 3177 h 3489"/>
              <a:gd name="connsiteX161" fmla="*/ 12414 w 12653"/>
              <a:gd name="connsiteY161" fmla="*/ 3177 h 3489"/>
              <a:gd name="connsiteX162" fmla="*/ 12414 w 12653"/>
              <a:gd name="connsiteY162" fmla="*/ 3106 h 3489"/>
              <a:gd name="connsiteX163" fmla="*/ 12470 w 12653"/>
              <a:gd name="connsiteY163" fmla="*/ 3106 h 3489"/>
              <a:gd name="connsiteX164" fmla="*/ 12092 w 12653"/>
              <a:gd name="connsiteY164" fmla="*/ 3324 h 3489"/>
              <a:gd name="connsiteX165" fmla="*/ 12092 w 12653"/>
              <a:gd name="connsiteY165" fmla="*/ 3283 h 3489"/>
              <a:gd name="connsiteX166" fmla="*/ 12133 w 12653"/>
              <a:gd name="connsiteY166" fmla="*/ 3283 h 3489"/>
              <a:gd name="connsiteX167" fmla="*/ 12133 w 12653"/>
              <a:gd name="connsiteY167" fmla="*/ 3324 h 3489"/>
              <a:gd name="connsiteX168" fmla="*/ 12092 w 12653"/>
              <a:gd name="connsiteY168" fmla="*/ 3324 h 3489"/>
              <a:gd name="connsiteX169" fmla="*/ 240 w 12653"/>
              <a:gd name="connsiteY169" fmla="*/ 3196 h 3489"/>
              <a:gd name="connsiteX170" fmla="*/ 240 w 12653"/>
              <a:gd name="connsiteY170" fmla="*/ 3259 h 3489"/>
              <a:gd name="connsiteX171" fmla="*/ 184 w 12653"/>
              <a:gd name="connsiteY171" fmla="*/ 3259 h 3489"/>
              <a:gd name="connsiteX172" fmla="*/ 184 w 12653"/>
              <a:gd name="connsiteY172" fmla="*/ 3196 h 3489"/>
              <a:gd name="connsiteX173" fmla="*/ 240 w 12653"/>
              <a:gd name="connsiteY173" fmla="*/ 3196 h 3489"/>
              <a:gd name="connsiteX174" fmla="*/ 240 w 12653"/>
              <a:gd name="connsiteY174" fmla="*/ 3106 h 3489"/>
              <a:gd name="connsiteX175" fmla="*/ 240 w 12653"/>
              <a:gd name="connsiteY175" fmla="*/ 3177 h 3489"/>
              <a:gd name="connsiteX176" fmla="*/ 184 w 12653"/>
              <a:gd name="connsiteY176" fmla="*/ 3177 h 3489"/>
              <a:gd name="connsiteX177" fmla="*/ 184 w 12653"/>
              <a:gd name="connsiteY177" fmla="*/ 3106 h 3489"/>
              <a:gd name="connsiteX178" fmla="*/ 240 w 12653"/>
              <a:gd name="connsiteY178" fmla="*/ 3106 h 3489"/>
              <a:gd name="connsiteX179" fmla="*/ 102 w 12653"/>
              <a:gd name="connsiteY179" fmla="*/ 3084 h 3489"/>
              <a:gd name="connsiteX180" fmla="*/ 102 w 12653"/>
              <a:gd name="connsiteY180" fmla="*/ 3021 h 3489"/>
              <a:gd name="connsiteX181" fmla="*/ 166 w 12653"/>
              <a:gd name="connsiteY181" fmla="*/ 3021 h 3489"/>
              <a:gd name="connsiteX182" fmla="*/ 166 w 12653"/>
              <a:gd name="connsiteY182" fmla="*/ 3084 h 3489"/>
              <a:gd name="connsiteX183" fmla="*/ 102 w 12653"/>
              <a:gd name="connsiteY183" fmla="*/ 3084 h 3489"/>
              <a:gd name="connsiteX184" fmla="*/ 102 w 12653"/>
              <a:gd name="connsiteY184" fmla="*/ 3177 h 3489"/>
              <a:gd name="connsiteX185" fmla="*/ 102 w 12653"/>
              <a:gd name="connsiteY185" fmla="*/ 3106 h 3489"/>
              <a:gd name="connsiteX186" fmla="*/ 166 w 12653"/>
              <a:gd name="connsiteY186" fmla="*/ 3106 h 3489"/>
              <a:gd name="connsiteX187" fmla="*/ 166 w 12653"/>
              <a:gd name="connsiteY187" fmla="*/ 3177 h 3489"/>
              <a:gd name="connsiteX188" fmla="*/ 102 w 12653"/>
              <a:gd name="connsiteY188" fmla="*/ 3177 h 3489"/>
              <a:gd name="connsiteX189" fmla="*/ 102 w 12653"/>
              <a:gd name="connsiteY189" fmla="*/ 3259 h 3489"/>
              <a:gd name="connsiteX190" fmla="*/ 102 w 12653"/>
              <a:gd name="connsiteY190" fmla="*/ 3201 h 3489"/>
              <a:gd name="connsiteX191" fmla="*/ 162 w 12653"/>
              <a:gd name="connsiteY191" fmla="*/ 3201 h 3489"/>
              <a:gd name="connsiteX192" fmla="*/ 162 w 12653"/>
              <a:gd name="connsiteY192" fmla="*/ 3259 h 3489"/>
              <a:gd name="connsiteX193" fmla="*/ 102 w 12653"/>
              <a:gd name="connsiteY193" fmla="*/ 3259 h 3489"/>
              <a:gd name="connsiteX194" fmla="*/ 162 w 12653"/>
              <a:gd name="connsiteY194" fmla="*/ 3278 h 3489"/>
              <a:gd name="connsiteX195" fmla="*/ 162 w 12653"/>
              <a:gd name="connsiteY195" fmla="*/ 3339 h 3489"/>
              <a:gd name="connsiteX196" fmla="*/ 24 w 12653"/>
              <a:gd name="connsiteY196" fmla="*/ 3339 h 3489"/>
              <a:gd name="connsiteX197" fmla="*/ 24 w 12653"/>
              <a:gd name="connsiteY197" fmla="*/ 3201 h 3489"/>
              <a:gd name="connsiteX198" fmla="*/ 82 w 12653"/>
              <a:gd name="connsiteY198" fmla="*/ 3201 h 3489"/>
              <a:gd name="connsiteX199" fmla="*/ 82 w 12653"/>
              <a:gd name="connsiteY199" fmla="*/ 3278 h 3489"/>
              <a:gd name="connsiteX200" fmla="*/ 162 w 12653"/>
              <a:gd name="connsiteY200" fmla="*/ 3278 h 3489"/>
              <a:gd name="connsiteX201" fmla="*/ 80 w 12653"/>
              <a:gd name="connsiteY201" fmla="*/ 536 h 3489"/>
              <a:gd name="connsiteX202" fmla="*/ 80 w 12653"/>
              <a:gd name="connsiteY202" fmla="*/ 575 h 3489"/>
              <a:gd name="connsiteX203" fmla="*/ 39 w 12653"/>
              <a:gd name="connsiteY203" fmla="*/ 575 h 3489"/>
              <a:gd name="connsiteX204" fmla="*/ 39 w 12653"/>
              <a:gd name="connsiteY204" fmla="*/ 536 h 3489"/>
              <a:gd name="connsiteX205" fmla="*/ 80 w 12653"/>
              <a:gd name="connsiteY205" fmla="*/ 536 h 3489"/>
              <a:gd name="connsiteX206" fmla="*/ 162 w 12653"/>
              <a:gd name="connsiteY206" fmla="*/ 22 h 3489"/>
              <a:gd name="connsiteX207" fmla="*/ 162 w 12653"/>
              <a:gd name="connsiteY207" fmla="*/ 82 h 3489"/>
              <a:gd name="connsiteX208" fmla="*/ 82 w 12653"/>
              <a:gd name="connsiteY208" fmla="*/ 82 h 3489"/>
              <a:gd name="connsiteX209" fmla="*/ 82 w 12653"/>
              <a:gd name="connsiteY209" fmla="*/ 160 h 3489"/>
              <a:gd name="connsiteX210" fmla="*/ 24 w 12653"/>
              <a:gd name="connsiteY210" fmla="*/ 160 h 3489"/>
              <a:gd name="connsiteX211" fmla="*/ 24 w 12653"/>
              <a:gd name="connsiteY211" fmla="*/ 22 h 3489"/>
              <a:gd name="connsiteX212" fmla="*/ 162 w 12653"/>
              <a:gd name="connsiteY212" fmla="*/ 22 h 3489"/>
              <a:gd name="connsiteX213" fmla="*/ 162 w 12653"/>
              <a:gd name="connsiteY213" fmla="*/ 102 h 3489"/>
              <a:gd name="connsiteX214" fmla="*/ 162 w 12653"/>
              <a:gd name="connsiteY214" fmla="*/ 160 h 3489"/>
              <a:gd name="connsiteX215" fmla="*/ 102 w 12653"/>
              <a:gd name="connsiteY215" fmla="*/ 160 h 3489"/>
              <a:gd name="connsiteX216" fmla="*/ 102 w 12653"/>
              <a:gd name="connsiteY216" fmla="*/ 102 h 3489"/>
              <a:gd name="connsiteX217" fmla="*/ 162 w 12653"/>
              <a:gd name="connsiteY217" fmla="*/ 102 h 3489"/>
              <a:gd name="connsiteX218" fmla="*/ 166 w 12653"/>
              <a:gd name="connsiteY218" fmla="*/ 277 h 3489"/>
              <a:gd name="connsiteX219" fmla="*/ 166 w 12653"/>
              <a:gd name="connsiteY219" fmla="*/ 339 h 3489"/>
              <a:gd name="connsiteX220" fmla="*/ 102 w 12653"/>
              <a:gd name="connsiteY220" fmla="*/ 339 h 3489"/>
              <a:gd name="connsiteX221" fmla="*/ 102 w 12653"/>
              <a:gd name="connsiteY221" fmla="*/ 277 h 3489"/>
              <a:gd name="connsiteX222" fmla="*/ 166 w 12653"/>
              <a:gd name="connsiteY222" fmla="*/ 277 h 3489"/>
              <a:gd name="connsiteX223" fmla="*/ 102 w 12653"/>
              <a:gd name="connsiteY223" fmla="*/ 255 h 3489"/>
              <a:gd name="connsiteX224" fmla="*/ 102 w 12653"/>
              <a:gd name="connsiteY224" fmla="*/ 184 h 3489"/>
              <a:gd name="connsiteX225" fmla="*/ 166 w 12653"/>
              <a:gd name="connsiteY225" fmla="*/ 184 h 3489"/>
              <a:gd name="connsiteX226" fmla="*/ 166 w 12653"/>
              <a:gd name="connsiteY226" fmla="*/ 255 h 3489"/>
              <a:gd name="connsiteX227" fmla="*/ 102 w 12653"/>
              <a:gd name="connsiteY227" fmla="*/ 255 h 3489"/>
              <a:gd name="connsiteX228" fmla="*/ 184 w 12653"/>
              <a:gd name="connsiteY228" fmla="*/ 255 h 3489"/>
              <a:gd name="connsiteX229" fmla="*/ 184 w 12653"/>
              <a:gd name="connsiteY229" fmla="*/ 184 h 3489"/>
              <a:gd name="connsiteX230" fmla="*/ 240 w 12653"/>
              <a:gd name="connsiteY230" fmla="*/ 184 h 3489"/>
              <a:gd name="connsiteX231" fmla="*/ 240 w 12653"/>
              <a:gd name="connsiteY231" fmla="*/ 255 h 3489"/>
              <a:gd name="connsiteX232" fmla="*/ 184 w 12653"/>
              <a:gd name="connsiteY232" fmla="*/ 255 h 3489"/>
              <a:gd name="connsiteX233" fmla="*/ 184 w 12653"/>
              <a:gd name="connsiteY233" fmla="*/ 164 h 3489"/>
              <a:gd name="connsiteX234" fmla="*/ 184 w 12653"/>
              <a:gd name="connsiteY234" fmla="*/ 102 h 3489"/>
              <a:gd name="connsiteX235" fmla="*/ 240 w 12653"/>
              <a:gd name="connsiteY235" fmla="*/ 102 h 3489"/>
              <a:gd name="connsiteX236" fmla="*/ 240 w 12653"/>
              <a:gd name="connsiteY236" fmla="*/ 164 h 3489"/>
              <a:gd name="connsiteX237" fmla="*/ 184 w 12653"/>
              <a:gd name="connsiteY237" fmla="*/ 164 h 3489"/>
              <a:gd name="connsiteX238" fmla="*/ 561 w 12653"/>
              <a:gd name="connsiteY238" fmla="*/ 37 h 3489"/>
              <a:gd name="connsiteX239" fmla="*/ 561 w 12653"/>
              <a:gd name="connsiteY239" fmla="*/ 78 h 3489"/>
              <a:gd name="connsiteX240" fmla="*/ 520 w 12653"/>
              <a:gd name="connsiteY240" fmla="*/ 78 h 3489"/>
              <a:gd name="connsiteX241" fmla="*/ 520 w 12653"/>
              <a:gd name="connsiteY241" fmla="*/ 37 h 3489"/>
              <a:gd name="connsiteX242" fmla="*/ 561 w 12653"/>
              <a:gd name="connsiteY242" fmla="*/ 37 h 3489"/>
              <a:gd name="connsiteX243" fmla="*/ 12414 w 12653"/>
              <a:gd name="connsiteY243" fmla="*/ 164 h 3489"/>
              <a:gd name="connsiteX244" fmla="*/ 12414 w 12653"/>
              <a:gd name="connsiteY244" fmla="*/ 102 h 3489"/>
              <a:gd name="connsiteX245" fmla="*/ 12470 w 12653"/>
              <a:gd name="connsiteY245" fmla="*/ 102 h 3489"/>
              <a:gd name="connsiteX246" fmla="*/ 12470 w 12653"/>
              <a:gd name="connsiteY246" fmla="*/ 164 h 3489"/>
              <a:gd name="connsiteX247" fmla="*/ 12414 w 12653"/>
              <a:gd name="connsiteY247" fmla="*/ 164 h 3489"/>
              <a:gd name="connsiteX248" fmla="*/ 12414 w 12653"/>
              <a:gd name="connsiteY248" fmla="*/ 255 h 3489"/>
              <a:gd name="connsiteX249" fmla="*/ 12414 w 12653"/>
              <a:gd name="connsiteY249" fmla="*/ 184 h 3489"/>
              <a:gd name="connsiteX250" fmla="*/ 12470 w 12653"/>
              <a:gd name="connsiteY250" fmla="*/ 184 h 3489"/>
              <a:gd name="connsiteX251" fmla="*/ 12470 w 12653"/>
              <a:gd name="connsiteY251" fmla="*/ 255 h 3489"/>
              <a:gd name="connsiteX252" fmla="*/ 12414 w 12653"/>
              <a:gd name="connsiteY252" fmla="*/ 255 h 3489"/>
              <a:gd name="connsiteX253" fmla="*/ 12552 w 12653"/>
              <a:gd name="connsiteY253" fmla="*/ 596 h 3489"/>
              <a:gd name="connsiteX254" fmla="*/ 12552 w 12653"/>
              <a:gd name="connsiteY254" fmla="*/ 674 h 3489"/>
              <a:gd name="connsiteX255" fmla="*/ 12612 w 12653"/>
              <a:gd name="connsiteY255" fmla="*/ 674 h 3489"/>
              <a:gd name="connsiteX256" fmla="*/ 12612 w 12653"/>
              <a:gd name="connsiteY256" fmla="*/ 2687 h 3489"/>
              <a:gd name="connsiteX257" fmla="*/ 12552 w 12653"/>
              <a:gd name="connsiteY257" fmla="*/ 2687 h 3489"/>
              <a:gd name="connsiteX258" fmla="*/ 12552 w 12653"/>
              <a:gd name="connsiteY258" fmla="*/ 2765 h 3489"/>
              <a:gd name="connsiteX259" fmla="*/ 12500 w 12653"/>
              <a:gd name="connsiteY259" fmla="*/ 2765 h 3489"/>
              <a:gd name="connsiteX260" fmla="*/ 12500 w 12653"/>
              <a:gd name="connsiteY260" fmla="*/ 2916 h 3489"/>
              <a:gd name="connsiteX261" fmla="*/ 12628 w 12653"/>
              <a:gd name="connsiteY261" fmla="*/ 2916 h 3489"/>
              <a:gd name="connsiteX262" fmla="*/ 12628 w 12653"/>
              <a:gd name="connsiteY262" fmla="*/ 3084 h 3489"/>
              <a:gd name="connsiteX263" fmla="*/ 12571 w 12653"/>
              <a:gd name="connsiteY263" fmla="*/ 3084 h 3489"/>
              <a:gd name="connsiteX264" fmla="*/ 12571 w 12653"/>
              <a:gd name="connsiteY264" fmla="*/ 3002 h 3489"/>
              <a:gd name="connsiteX265" fmla="*/ 12470 w 12653"/>
              <a:gd name="connsiteY265" fmla="*/ 3002 h 3489"/>
              <a:gd name="connsiteX266" fmla="*/ 12470 w 12653"/>
              <a:gd name="connsiteY266" fmla="*/ 3084 h 3489"/>
              <a:gd name="connsiteX267" fmla="*/ 12392 w 12653"/>
              <a:gd name="connsiteY267" fmla="*/ 3084 h 3489"/>
              <a:gd name="connsiteX268" fmla="*/ 12392 w 12653"/>
              <a:gd name="connsiteY268" fmla="*/ 3177 h 3489"/>
              <a:gd name="connsiteX269" fmla="*/ 12300 w 12653"/>
              <a:gd name="connsiteY269" fmla="*/ 3177 h 3489"/>
              <a:gd name="connsiteX270" fmla="*/ 12300 w 12653"/>
              <a:gd name="connsiteY270" fmla="*/ 3278 h 3489"/>
              <a:gd name="connsiteX271" fmla="*/ 12392 w 12653"/>
              <a:gd name="connsiteY271" fmla="*/ 3278 h 3489"/>
              <a:gd name="connsiteX272" fmla="*/ 12392 w 12653"/>
              <a:gd name="connsiteY272" fmla="*/ 3337 h 3489"/>
              <a:gd name="connsiteX273" fmla="*/ 12224 w 12653"/>
              <a:gd name="connsiteY273" fmla="*/ 3337 h 3489"/>
              <a:gd name="connsiteX274" fmla="*/ 12224 w 12653"/>
              <a:gd name="connsiteY274" fmla="*/ 3209 h 3489"/>
              <a:gd name="connsiteX275" fmla="*/ 12071 w 12653"/>
              <a:gd name="connsiteY275" fmla="*/ 3209 h 3489"/>
              <a:gd name="connsiteX276" fmla="*/ 12071 w 12653"/>
              <a:gd name="connsiteY276" fmla="*/ 3261 h 3489"/>
              <a:gd name="connsiteX277" fmla="*/ 11995 w 12653"/>
              <a:gd name="connsiteY277" fmla="*/ 3261 h 3489"/>
              <a:gd name="connsiteX278" fmla="*/ 11995 w 12653"/>
              <a:gd name="connsiteY278" fmla="*/ 3322 h 3489"/>
              <a:gd name="connsiteX279" fmla="*/ 658 w 12653"/>
              <a:gd name="connsiteY279" fmla="*/ 3322 h 3489"/>
              <a:gd name="connsiteX280" fmla="*/ 658 w 12653"/>
              <a:gd name="connsiteY280" fmla="*/ 3261 h 3489"/>
              <a:gd name="connsiteX281" fmla="*/ 583 w 12653"/>
              <a:gd name="connsiteY281" fmla="*/ 3261 h 3489"/>
              <a:gd name="connsiteX282" fmla="*/ 583 w 12653"/>
              <a:gd name="connsiteY282" fmla="*/ 3209 h 3489"/>
              <a:gd name="connsiteX283" fmla="*/ 430 w 12653"/>
              <a:gd name="connsiteY283" fmla="*/ 3209 h 3489"/>
              <a:gd name="connsiteX284" fmla="*/ 430 w 12653"/>
              <a:gd name="connsiteY284" fmla="*/ 3337 h 3489"/>
              <a:gd name="connsiteX285" fmla="*/ 261 w 12653"/>
              <a:gd name="connsiteY285" fmla="*/ 3337 h 3489"/>
              <a:gd name="connsiteX286" fmla="*/ 261 w 12653"/>
              <a:gd name="connsiteY286" fmla="*/ 3278 h 3489"/>
              <a:gd name="connsiteX287" fmla="*/ 354 w 12653"/>
              <a:gd name="connsiteY287" fmla="*/ 3278 h 3489"/>
              <a:gd name="connsiteX288" fmla="*/ 354 w 12653"/>
              <a:gd name="connsiteY288" fmla="*/ 3177 h 3489"/>
              <a:gd name="connsiteX289" fmla="*/ 261 w 12653"/>
              <a:gd name="connsiteY289" fmla="*/ 3177 h 3489"/>
              <a:gd name="connsiteX290" fmla="*/ 261 w 12653"/>
              <a:gd name="connsiteY290" fmla="*/ 3084 h 3489"/>
              <a:gd name="connsiteX291" fmla="*/ 184 w 12653"/>
              <a:gd name="connsiteY291" fmla="*/ 3084 h 3489"/>
              <a:gd name="connsiteX292" fmla="*/ 184 w 12653"/>
              <a:gd name="connsiteY292" fmla="*/ 3002 h 3489"/>
              <a:gd name="connsiteX293" fmla="*/ 82 w 12653"/>
              <a:gd name="connsiteY293" fmla="*/ 3002 h 3489"/>
              <a:gd name="connsiteX294" fmla="*/ 82 w 12653"/>
              <a:gd name="connsiteY294" fmla="*/ 3084 h 3489"/>
              <a:gd name="connsiteX295" fmla="*/ 26 w 12653"/>
              <a:gd name="connsiteY295" fmla="*/ 3084 h 3489"/>
              <a:gd name="connsiteX296" fmla="*/ 26 w 12653"/>
              <a:gd name="connsiteY296" fmla="*/ 2916 h 3489"/>
              <a:gd name="connsiteX297" fmla="*/ 153 w 12653"/>
              <a:gd name="connsiteY297" fmla="*/ 2916 h 3489"/>
              <a:gd name="connsiteX298" fmla="*/ 153 w 12653"/>
              <a:gd name="connsiteY298" fmla="*/ 2765 h 3489"/>
              <a:gd name="connsiteX299" fmla="*/ 102 w 12653"/>
              <a:gd name="connsiteY299" fmla="*/ 2765 h 3489"/>
              <a:gd name="connsiteX300" fmla="*/ 102 w 12653"/>
              <a:gd name="connsiteY300" fmla="*/ 2687 h 3489"/>
              <a:gd name="connsiteX301" fmla="*/ 41 w 12653"/>
              <a:gd name="connsiteY301" fmla="*/ 2687 h 3489"/>
              <a:gd name="connsiteX302" fmla="*/ 41 w 12653"/>
              <a:gd name="connsiteY302" fmla="*/ 674 h 3489"/>
              <a:gd name="connsiteX303" fmla="*/ 102 w 12653"/>
              <a:gd name="connsiteY303" fmla="*/ 674 h 3489"/>
              <a:gd name="connsiteX304" fmla="*/ 102 w 12653"/>
              <a:gd name="connsiteY304" fmla="*/ 596 h 3489"/>
              <a:gd name="connsiteX305" fmla="*/ 153 w 12653"/>
              <a:gd name="connsiteY305" fmla="*/ 596 h 3489"/>
              <a:gd name="connsiteX306" fmla="*/ 153 w 12653"/>
              <a:gd name="connsiteY306" fmla="*/ 445 h 3489"/>
              <a:gd name="connsiteX307" fmla="*/ 26 w 12653"/>
              <a:gd name="connsiteY307" fmla="*/ 445 h 3489"/>
              <a:gd name="connsiteX308" fmla="*/ 26 w 12653"/>
              <a:gd name="connsiteY308" fmla="*/ 277 h 3489"/>
              <a:gd name="connsiteX309" fmla="*/ 82 w 12653"/>
              <a:gd name="connsiteY309" fmla="*/ 277 h 3489"/>
              <a:gd name="connsiteX310" fmla="*/ 82 w 12653"/>
              <a:gd name="connsiteY310" fmla="*/ 359 h 3489"/>
              <a:gd name="connsiteX311" fmla="*/ 184 w 12653"/>
              <a:gd name="connsiteY311" fmla="*/ 359 h 3489"/>
              <a:gd name="connsiteX312" fmla="*/ 184 w 12653"/>
              <a:gd name="connsiteY312" fmla="*/ 277 h 3489"/>
              <a:gd name="connsiteX313" fmla="*/ 261 w 12653"/>
              <a:gd name="connsiteY313" fmla="*/ 277 h 3489"/>
              <a:gd name="connsiteX314" fmla="*/ 261 w 12653"/>
              <a:gd name="connsiteY314" fmla="*/ 184 h 3489"/>
              <a:gd name="connsiteX315" fmla="*/ 354 w 12653"/>
              <a:gd name="connsiteY315" fmla="*/ 184 h 3489"/>
              <a:gd name="connsiteX316" fmla="*/ 354 w 12653"/>
              <a:gd name="connsiteY316" fmla="*/ 82 h 3489"/>
              <a:gd name="connsiteX317" fmla="*/ 261 w 12653"/>
              <a:gd name="connsiteY317" fmla="*/ 82 h 3489"/>
              <a:gd name="connsiteX318" fmla="*/ 261 w 12653"/>
              <a:gd name="connsiteY318" fmla="*/ 24 h 3489"/>
              <a:gd name="connsiteX319" fmla="*/ 430 w 12653"/>
              <a:gd name="connsiteY319" fmla="*/ 24 h 3489"/>
              <a:gd name="connsiteX320" fmla="*/ 430 w 12653"/>
              <a:gd name="connsiteY320" fmla="*/ 151 h 3489"/>
              <a:gd name="connsiteX321" fmla="*/ 583 w 12653"/>
              <a:gd name="connsiteY321" fmla="*/ 151 h 3489"/>
              <a:gd name="connsiteX322" fmla="*/ 583 w 12653"/>
              <a:gd name="connsiteY322" fmla="*/ 100 h 3489"/>
              <a:gd name="connsiteX323" fmla="*/ 658 w 12653"/>
              <a:gd name="connsiteY323" fmla="*/ 100 h 3489"/>
              <a:gd name="connsiteX324" fmla="*/ 658 w 12653"/>
              <a:gd name="connsiteY324" fmla="*/ 39 h 3489"/>
              <a:gd name="connsiteX325" fmla="*/ 11995 w 12653"/>
              <a:gd name="connsiteY325" fmla="*/ 39 h 3489"/>
              <a:gd name="connsiteX326" fmla="*/ 11995 w 12653"/>
              <a:gd name="connsiteY326" fmla="*/ 100 h 3489"/>
              <a:gd name="connsiteX327" fmla="*/ 12071 w 12653"/>
              <a:gd name="connsiteY327" fmla="*/ 100 h 3489"/>
              <a:gd name="connsiteX328" fmla="*/ 12071 w 12653"/>
              <a:gd name="connsiteY328" fmla="*/ 151 h 3489"/>
              <a:gd name="connsiteX329" fmla="*/ 12224 w 12653"/>
              <a:gd name="connsiteY329" fmla="*/ 151 h 3489"/>
              <a:gd name="connsiteX330" fmla="*/ 12224 w 12653"/>
              <a:gd name="connsiteY330" fmla="*/ 24 h 3489"/>
              <a:gd name="connsiteX331" fmla="*/ 12392 w 12653"/>
              <a:gd name="connsiteY331" fmla="*/ 24 h 3489"/>
              <a:gd name="connsiteX332" fmla="*/ 12392 w 12653"/>
              <a:gd name="connsiteY332" fmla="*/ 82 h 3489"/>
              <a:gd name="connsiteX333" fmla="*/ 12300 w 12653"/>
              <a:gd name="connsiteY333" fmla="*/ 82 h 3489"/>
              <a:gd name="connsiteX334" fmla="*/ 12300 w 12653"/>
              <a:gd name="connsiteY334" fmla="*/ 184 h 3489"/>
              <a:gd name="connsiteX335" fmla="*/ 12392 w 12653"/>
              <a:gd name="connsiteY335" fmla="*/ 184 h 3489"/>
              <a:gd name="connsiteX336" fmla="*/ 12392 w 12653"/>
              <a:gd name="connsiteY336" fmla="*/ 277 h 3489"/>
              <a:gd name="connsiteX337" fmla="*/ 12470 w 12653"/>
              <a:gd name="connsiteY337" fmla="*/ 277 h 3489"/>
              <a:gd name="connsiteX338" fmla="*/ 12470 w 12653"/>
              <a:gd name="connsiteY338" fmla="*/ 359 h 3489"/>
              <a:gd name="connsiteX339" fmla="*/ 12571 w 12653"/>
              <a:gd name="connsiteY339" fmla="*/ 359 h 3489"/>
              <a:gd name="connsiteX340" fmla="*/ 12571 w 12653"/>
              <a:gd name="connsiteY340" fmla="*/ 277 h 3489"/>
              <a:gd name="connsiteX341" fmla="*/ 12628 w 12653"/>
              <a:gd name="connsiteY341" fmla="*/ 277 h 3489"/>
              <a:gd name="connsiteX342" fmla="*/ 12628 w 12653"/>
              <a:gd name="connsiteY342" fmla="*/ 445 h 3489"/>
              <a:gd name="connsiteX343" fmla="*/ 12500 w 12653"/>
              <a:gd name="connsiteY343" fmla="*/ 445 h 3489"/>
              <a:gd name="connsiteX344" fmla="*/ 12500 w 12653"/>
              <a:gd name="connsiteY344" fmla="*/ 596 h 3489"/>
              <a:gd name="connsiteX345" fmla="*/ 12552 w 12653"/>
              <a:gd name="connsiteY345" fmla="*/ 596 h 3489"/>
              <a:gd name="connsiteX346" fmla="*/ 261 w 12653"/>
              <a:gd name="connsiteY346" fmla="*/ 3259 h 3489"/>
              <a:gd name="connsiteX347" fmla="*/ 261 w 12653"/>
              <a:gd name="connsiteY347" fmla="*/ 3196 h 3489"/>
              <a:gd name="connsiteX348" fmla="*/ 335 w 12653"/>
              <a:gd name="connsiteY348" fmla="*/ 3196 h 3489"/>
              <a:gd name="connsiteX349" fmla="*/ 335 w 12653"/>
              <a:gd name="connsiteY349" fmla="*/ 3259 h 3489"/>
              <a:gd name="connsiteX350" fmla="*/ 261 w 12653"/>
              <a:gd name="connsiteY350" fmla="*/ 3259 h 3489"/>
              <a:gd name="connsiteX351" fmla="*/ 261 w 12653"/>
              <a:gd name="connsiteY351" fmla="*/ 102 h 3489"/>
              <a:gd name="connsiteX352" fmla="*/ 335 w 12653"/>
              <a:gd name="connsiteY352" fmla="*/ 102 h 3489"/>
              <a:gd name="connsiteX353" fmla="*/ 335 w 12653"/>
              <a:gd name="connsiteY353" fmla="*/ 164 h 3489"/>
              <a:gd name="connsiteX354" fmla="*/ 261 w 12653"/>
              <a:gd name="connsiteY354" fmla="*/ 164 h 3489"/>
              <a:gd name="connsiteX355" fmla="*/ 261 w 12653"/>
              <a:gd name="connsiteY355" fmla="*/ 102 h 3489"/>
              <a:gd name="connsiteX356" fmla="*/ 12392 w 12653"/>
              <a:gd name="connsiteY356" fmla="*/ 102 h 3489"/>
              <a:gd name="connsiteX357" fmla="*/ 12392 w 12653"/>
              <a:gd name="connsiteY357" fmla="*/ 164 h 3489"/>
              <a:gd name="connsiteX358" fmla="*/ 12319 w 12653"/>
              <a:gd name="connsiteY358" fmla="*/ 164 h 3489"/>
              <a:gd name="connsiteX359" fmla="*/ 12319 w 12653"/>
              <a:gd name="connsiteY359" fmla="*/ 102 h 3489"/>
              <a:gd name="connsiteX360" fmla="*/ 12392 w 12653"/>
              <a:gd name="connsiteY360" fmla="*/ 102 h 3489"/>
              <a:gd name="connsiteX361" fmla="*/ 12392 w 12653"/>
              <a:gd name="connsiteY361" fmla="*/ 3196 h 3489"/>
              <a:gd name="connsiteX362" fmla="*/ 12392 w 12653"/>
              <a:gd name="connsiteY362" fmla="*/ 3259 h 3489"/>
              <a:gd name="connsiteX363" fmla="*/ 12319 w 12653"/>
              <a:gd name="connsiteY363" fmla="*/ 3259 h 3489"/>
              <a:gd name="connsiteX364" fmla="*/ 12319 w 12653"/>
              <a:gd name="connsiteY364" fmla="*/ 3196 h 3489"/>
              <a:gd name="connsiteX365" fmla="*/ 12392 w 12653"/>
              <a:gd name="connsiteY365" fmla="*/ 3196 h 3489"/>
              <a:gd name="connsiteX366" fmla="*/ 12552 w 12653"/>
              <a:gd name="connsiteY366" fmla="*/ 277 h 3489"/>
              <a:gd name="connsiteX367" fmla="*/ 12552 w 12653"/>
              <a:gd name="connsiteY367" fmla="*/ 339 h 3489"/>
              <a:gd name="connsiteX368" fmla="*/ 12487 w 12653"/>
              <a:gd name="connsiteY368" fmla="*/ 339 h 3489"/>
              <a:gd name="connsiteX369" fmla="*/ 12487 w 12653"/>
              <a:gd name="connsiteY369" fmla="*/ 277 h 3489"/>
              <a:gd name="connsiteX370" fmla="*/ 12552 w 12653"/>
              <a:gd name="connsiteY370" fmla="*/ 277 h 3489"/>
              <a:gd name="connsiteX371" fmla="*/ 12552 w 12653"/>
              <a:gd name="connsiteY371" fmla="*/ 184 h 3489"/>
              <a:gd name="connsiteX372" fmla="*/ 12552 w 12653"/>
              <a:gd name="connsiteY372" fmla="*/ 255 h 3489"/>
              <a:gd name="connsiteX373" fmla="*/ 12487 w 12653"/>
              <a:gd name="connsiteY373" fmla="*/ 255 h 3489"/>
              <a:gd name="connsiteX374" fmla="*/ 12487 w 12653"/>
              <a:gd name="connsiteY374" fmla="*/ 184 h 3489"/>
              <a:gd name="connsiteX375" fmla="*/ 12552 w 12653"/>
              <a:gd name="connsiteY375" fmla="*/ 184 h 3489"/>
              <a:gd name="connsiteX376" fmla="*/ 12552 w 12653"/>
              <a:gd name="connsiteY376" fmla="*/ 102 h 3489"/>
              <a:gd name="connsiteX377" fmla="*/ 12552 w 12653"/>
              <a:gd name="connsiteY377" fmla="*/ 160 h 3489"/>
              <a:gd name="connsiteX378" fmla="*/ 12492 w 12653"/>
              <a:gd name="connsiteY378" fmla="*/ 160 h 3489"/>
              <a:gd name="connsiteX379" fmla="*/ 12492 w 12653"/>
              <a:gd name="connsiteY379" fmla="*/ 102 h 3489"/>
              <a:gd name="connsiteX380" fmla="*/ 12552 w 12653"/>
              <a:gd name="connsiteY380" fmla="*/ 102 h 3489"/>
              <a:gd name="connsiteX381" fmla="*/ 12492 w 12653"/>
              <a:gd name="connsiteY381" fmla="*/ 82 h 3489"/>
              <a:gd name="connsiteX382" fmla="*/ 12492 w 12653"/>
              <a:gd name="connsiteY382" fmla="*/ 22 h 3489"/>
              <a:gd name="connsiteX383" fmla="*/ 12630 w 12653"/>
              <a:gd name="connsiteY383" fmla="*/ 22 h 3489"/>
              <a:gd name="connsiteX384" fmla="*/ 12630 w 12653"/>
              <a:gd name="connsiteY384" fmla="*/ 160 h 3489"/>
              <a:gd name="connsiteX385" fmla="*/ 12571 w 12653"/>
              <a:gd name="connsiteY385" fmla="*/ 160 h 3489"/>
              <a:gd name="connsiteX386" fmla="*/ 12571 w 12653"/>
              <a:gd name="connsiteY386" fmla="*/ 82 h 3489"/>
              <a:gd name="connsiteX387" fmla="*/ 12492 w 12653"/>
              <a:gd name="connsiteY387" fmla="*/ 82 h 3489"/>
              <a:gd name="connsiteX388" fmla="*/ 80 w 12653"/>
              <a:gd name="connsiteY388" fmla="*/ 2786 h 3489"/>
              <a:gd name="connsiteX389" fmla="*/ 80 w 12653"/>
              <a:gd name="connsiteY389" fmla="*/ 2825 h 3489"/>
              <a:gd name="connsiteX390" fmla="*/ 39 w 12653"/>
              <a:gd name="connsiteY390" fmla="*/ 2825 h 3489"/>
              <a:gd name="connsiteX391" fmla="*/ 39 w 12653"/>
              <a:gd name="connsiteY391" fmla="*/ 2786 h 3489"/>
              <a:gd name="connsiteX392" fmla="*/ 80 w 12653"/>
              <a:gd name="connsiteY392" fmla="*/ 3489 h 3489"/>
              <a:gd name="connsiteX393" fmla="*/ 12574 w 12653"/>
              <a:gd name="connsiteY393" fmla="*/ 575 h 3489"/>
              <a:gd name="connsiteX394" fmla="*/ 12574 w 12653"/>
              <a:gd name="connsiteY394" fmla="*/ 536 h 3489"/>
              <a:gd name="connsiteX395" fmla="*/ 12615 w 12653"/>
              <a:gd name="connsiteY395" fmla="*/ 536 h 3489"/>
              <a:gd name="connsiteX396" fmla="*/ 12615 w 12653"/>
              <a:gd name="connsiteY396" fmla="*/ 575 h 3489"/>
              <a:gd name="connsiteX397" fmla="*/ 12574 w 12653"/>
              <a:gd name="connsiteY397" fmla="*/ 575 h 3489"/>
              <a:gd name="connsiteX0" fmla="*/ 12653 w 12653"/>
              <a:gd name="connsiteY0" fmla="*/ 182 h 3360"/>
              <a:gd name="connsiteX1" fmla="*/ 12653 w 12653"/>
              <a:gd name="connsiteY1" fmla="*/ 0 h 3360"/>
              <a:gd name="connsiteX2" fmla="*/ 12470 w 12653"/>
              <a:gd name="connsiteY2" fmla="*/ 0 h 3360"/>
              <a:gd name="connsiteX3" fmla="*/ 12470 w 12653"/>
              <a:gd name="connsiteY3" fmla="*/ 82 h 3360"/>
              <a:gd name="connsiteX4" fmla="*/ 12414 w 12653"/>
              <a:gd name="connsiteY4" fmla="*/ 82 h 3360"/>
              <a:gd name="connsiteX5" fmla="*/ 12414 w 12653"/>
              <a:gd name="connsiteY5" fmla="*/ 0 h 3360"/>
              <a:gd name="connsiteX6" fmla="*/ 12202 w 12653"/>
              <a:gd name="connsiteY6" fmla="*/ 0 h 3360"/>
              <a:gd name="connsiteX7" fmla="*/ 12202 w 12653"/>
              <a:gd name="connsiteY7" fmla="*/ 130 h 3360"/>
              <a:gd name="connsiteX8" fmla="*/ 12092 w 12653"/>
              <a:gd name="connsiteY8" fmla="*/ 130 h 3360"/>
              <a:gd name="connsiteX9" fmla="*/ 12092 w 12653"/>
              <a:gd name="connsiteY9" fmla="*/ 100 h 3360"/>
              <a:gd name="connsiteX10" fmla="*/ 12155 w 12653"/>
              <a:gd name="connsiteY10" fmla="*/ 100 h 3360"/>
              <a:gd name="connsiteX11" fmla="*/ 12155 w 12653"/>
              <a:gd name="connsiteY11" fmla="*/ 15 h 3360"/>
              <a:gd name="connsiteX12" fmla="*/ 12071 w 12653"/>
              <a:gd name="connsiteY12" fmla="*/ 15 h 3360"/>
              <a:gd name="connsiteX13" fmla="*/ 12071 w 12653"/>
              <a:gd name="connsiteY13" fmla="*/ 78 h 3360"/>
              <a:gd name="connsiteX14" fmla="*/ 12017 w 12653"/>
              <a:gd name="connsiteY14" fmla="*/ 78 h 3360"/>
              <a:gd name="connsiteX15" fmla="*/ 12017 w 12653"/>
              <a:gd name="connsiteY15" fmla="*/ 18 h 3360"/>
              <a:gd name="connsiteX16" fmla="*/ 637 w 12653"/>
              <a:gd name="connsiteY16" fmla="*/ 18 h 3360"/>
              <a:gd name="connsiteX17" fmla="*/ 637 w 12653"/>
              <a:gd name="connsiteY17" fmla="*/ 78 h 3360"/>
              <a:gd name="connsiteX18" fmla="*/ 583 w 12653"/>
              <a:gd name="connsiteY18" fmla="*/ 78 h 3360"/>
              <a:gd name="connsiteX19" fmla="*/ 583 w 12653"/>
              <a:gd name="connsiteY19" fmla="*/ 15 h 3360"/>
              <a:gd name="connsiteX20" fmla="*/ 499 w 12653"/>
              <a:gd name="connsiteY20" fmla="*/ 15 h 3360"/>
              <a:gd name="connsiteX21" fmla="*/ 499 w 12653"/>
              <a:gd name="connsiteY21" fmla="*/ 100 h 3360"/>
              <a:gd name="connsiteX22" fmla="*/ 561 w 12653"/>
              <a:gd name="connsiteY22" fmla="*/ 100 h 3360"/>
              <a:gd name="connsiteX23" fmla="*/ 561 w 12653"/>
              <a:gd name="connsiteY23" fmla="*/ 130 h 3360"/>
              <a:gd name="connsiteX24" fmla="*/ 451 w 12653"/>
              <a:gd name="connsiteY24" fmla="*/ 130 h 3360"/>
              <a:gd name="connsiteX25" fmla="*/ 451 w 12653"/>
              <a:gd name="connsiteY25" fmla="*/ 0 h 3360"/>
              <a:gd name="connsiteX26" fmla="*/ 240 w 12653"/>
              <a:gd name="connsiteY26" fmla="*/ 0 h 3360"/>
              <a:gd name="connsiteX27" fmla="*/ 240 w 12653"/>
              <a:gd name="connsiteY27" fmla="*/ 82 h 3360"/>
              <a:gd name="connsiteX28" fmla="*/ 184 w 12653"/>
              <a:gd name="connsiteY28" fmla="*/ 82 h 3360"/>
              <a:gd name="connsiteX29" fmla="*/ 184 w 12653"/>
              <a:gd name="connsiteY29" fmla="*/ 0 h 3360"/>
              <a:gd name="connsiteX30" fmla="*/ 0 w 12653"/>
              <a:gd name="connsiteY30" fmla="*/ 0 h 3360"/>
              <a:gd name="connsiteX31" fmla="*/ 0 w 12653"/>
              <a:gd name="connsiteY31" fmla="*/ 182 h 3360"/>
              <a:gd name="connsiteX32" fmla="*/ 82 w 12653"/>
              <a:gd name="connsiteY32" fmla="*/ 182 h 3360"/>
              <a:gd name="connsiteX33" fmla="*/ 82 w 12653"/>
              <a:gd name="connsiteY33" fmla="*/ 255 h 3360"/>
              <a:gd name="connsiteX34" fmla="*/ 2 w 12653"/>
              <a:gd name="connsiteY34" fmla="*/ 255 h 3360"/>
              <a:gd name="connsiteX35" fmla="*/ 2 w 12653"/>
              <a:gd name="connsiteY35" fmla="*/ 467 h 3360"/>
              <a:gd name="connsiteX36" fmla="*/ 132 w 12653"/>
              <a:gd name="connsiteY36" fmla="*/ 467 h 3360"/>
              <a:gd name="connsiteX37" fmla="*/ 132 w 12653"/>
              <a:gd name="connsiteY37" fmla="*/ 575 h 3360"/>
              <a:gd name="connsiteX38" fmla="*/ 102 w 12653"/>
              <a:gd name="connsiteY38" fmla="*/ 575 h 3360"/>
              <a:gd name="connsiteX39" fmla="*/ 102 w 12653"/>
              <a:gd name="connsiteY39" fmla="*/ 514 h 3360"/>
              <a:gd name="connsiteX40" fmla="*/ 17 w 12653"/>
              <a:gd name="connsiteY40" fmla="*/ 514 h 3360"/>
              <a:gd name="connsiteX41" fmla="*/ 17 w 12653"/>
              <a:gd name="connsiteY41" fmla="*/ 596 h 3360"/>
              <a:gd name="connsiteX42" fmla="*/ 80 w 12653"/>
              <a:gd name="connsiteY42" fmla="*/ 596 h 3360"/>
              <a:gd name="connsiteX43" fmla="*/ 80 w 12653"/>
              <a:gd name="connsiteY43" fmla="*/ 652 h 3360"/>
              <a:gd name="connsiteX44" fmla="*/ 20 w 12653"/>
              <a:gd name="connsiteY44" fmla="*/ 652 h 3360"/>
              <a:gd name="connsiteX45" fmla="*/ 20 w 12653"/>
              <a:gd name="connsiteY45" fmla="*/ 2708 h 3360"/>
              <a:gd name="connsiteX46" fmla="*/ 80 w 12653"/>
              <a:gd name="connsiteY46" fmla="*/ 2708 h 3360"/>
              <a:gd name="connsiteX47" fmla="*/ 80 w 12653"/>
              <a:gd name="connsiteY47" fmla="*/ 2765 h 3360"/>
              <a:gd name="connsiteX48" fmla="*/ 17 w 12653"/>
              <a:gd name="connsiteY48" fmla="*/ 2765 h 3360"/>
              <a:gd name="connsiteX49" fmla="*/ 17 w 12653"/>
              <a:gd name="connsiteY49" fmla="*/ 2847 h 3360"/>
              <a:gd name="connsiteX50" fmla="*/ 102 w 12653"/>
              <a:gd name="connsiteY50" fmla="*/ 2847 h 3360"/>
              <a:gd name="connsiteX51" fmla="*/ 102 w 12653"/>
              <a:gd name="connsiteY51" fmla="*/ 2786 h 3360"/>
              <a:gd name="connsiteX52" fmla="*/ 132 w 12653"/>
              <a:gd name="connsiteY52" fmla="*/ 2786 h 3360"/>
              <a:gd name="connsiteX53" fmla="*/ 132 w 12653"/>
              <a:gd name="connsiteY53" fmla="*/ 2894 h 3360"/>
              <a:gd name="connsiteX54" fmla="*/ 2 w 12653"/>
              <a:gd name="connsiteY54" fmla="*/ 2894 h 3360"/>
              <a:gd name="connsiteX55" fmla="*/ 2 w 12653"/>
              <a:gd name="connsiteY55" fmla="*/ 3106 h 3360"/>
              <a:gd name="connsiteX56" fmla="*/ 82 w 12653"/>
              <a:gd name="connsiteY56" fmla="*/ 3106 h 3360"/>
              <a:gd name="connsiteX57" fmla="*/ 82 w 12653"/>
              <a:gd name="connsiteY57" fmla="*/ 3179 h 3360"/>
              <a:gd name="connsiteX58" fmla="*/ 0 w 12653"/>
              <a:gd name="connsiteY58" fmla="*/ 3179 h 3360"/>
              <a:gd name="connsiteX59" fmla="*/ 0 w 12653"/>
              <a:gd name="connsiteY59" fmla="*/ 3360 h 3360"/>
              <a:gd name="connsiteX60" fmla="*/ 184 w 12653"/>
              <a:gd name="connsiteY60" fmla="*/ 3360 h 3360"/>
              <a:gd name="connsiteX61" fmla="*/ 184 w 12653"/>
              <a:gd name="connsiteY61" fmla="*/ 3278 h 3360"/>
              <a:gd name="connsiteX62" fmla="*/ 240 w 12653"/>
              <a:gd name="connsiteY62" fmla="*/ 3278 h 3360"/>
              <a:gd name="connsiteX63" fmla="*/ 240 w 12653"/>
              <a:gd name="connsiteY63" fmla="*/ 3360 h 3360"/>
              <a:gd name="connsiteX64" fmla="*/ 451 w 12653"/>
              <a:gd name="connsiteY64" fmla="*/ 3360 h 3360"/>
              <a:gd name="connsiteX65" fmla="*/ 451 w 12653"/>
              <a:gd name="connsiteY65" fmla="*/ 3231 h 3360"/>
              <a:gd name="connsiteX66" fmla="*/ 561 w 12653"/>
              <a:gd name="connsiteY66" fmla="*/ 3231 h 3360"/>
              <a:gd name="connsiteX67" fmla="*/ 561 w 12653"/>
              <a:gd name="connsiteY67" fmla="*/ 3261 h 3360"/>
              <a:gd name="connsiteX68" fmla="*/ 499 w 12653"/>
              <a:gd name="connsiteY68" fmla="*/ 3261 h 3360"/>
              <a:gd name="connsiteX69" fmla="*/ 499 w 12653"/>
              <a:gd name="connsiteY69" fmla="*/ 3345 h 3360"/>
              <a:gd name="connsiteX70" fmla="*/ 583 w 12653"/>
              <a:gd name="connsiteY70" fmla="*/ 3345 h 3360"/>
              <a:gd name="connsiteX71" fmla="*/ 583 w 12653"/>
              <a:gd name="connsiteY71" fmla="*/ 3283 h 3360"/>
              <a:gd name="connsiteX72" fmla="*/ 637 w 12653"/>
              <a:gd name="connsiteY72" fmla="*/ 3283 h 3360"/>
              <a:gd name="connsiteX73" fmla="*/ 637 w 12653"/>
              <a:gd name="connsiteY73" fmla="*/ 3343 h 3360"/>
              <a:gd name="connsiteX74" fmla="*/ 12017 w 12653"/>
              <a:gd name="connsiteY74" fmla="*/ 3343 h 3360"/>
              <a:gd name="connsiteX75" fmla="*/ 12017 w 12653"/>
              <a:gd name="connsiteY75" fmla="*/ 3283 h 3360"/>
              <a:gd name="connsiteX76" fmla="*/ 12071 w 12653"/>
              <a:gd name="connsiteY76" fmla="*/ 3283 h 3360"/>
              <a:gd name="connsiteX77" fmla="*/ 12071 w 12653"/>
              <a:gd name="connsiteY77" fmla="*/ 3345 h 3360"/>
              <a:gd name="connsiteX78" fmla="*/ 12155 w 12653"/>
              <a:gd name="connsiteY78" fmla="*/ 3345 h 3360"/>
              <a:gd name="connsiteX79" fmla="*/ 12155 w 12653"/>
              <a:gd name="connsiteY79" fmla="*/ 3261 h 3360"/>
              <a:gd name="connsiteX80" fmla="*/ 12092 w 12653"/>
              <a:gd name="connsiteY80" fmla="*/ 3261 h 3360"/>
              <a:gd name="connsiteX81" fmla="*/ 12092 w 12653"/>
              <a:gd name="connsiteY81" fmla="*/ 3231 h 3360"/>
              <a:gd name="connsiteX82" fmla="*/ 12202 w 12653"/>
              <a:gd name="connsiteY82" fmla="*/ 3231 h 3360"/>
              <a:gd name="connsiteX83" fmla="*/ 12202 w 12653"/>
              <a:gd name="connsiteY83" fmla="*/ 3360 h 3360"/>
              <a:gd name="connsiteX84" fmla="*/ 12414 w 12653"/>
              <a:gd name="connsiteY84" fmla="*/ 3360 h 3360"/>
              <a:gd name="connsiteX85" fmla="*/ 12414 w 12653"/>
              <a:gd name="connsiteY85" fmla="*/ 3278 h 3360"/>
              <a:gd name="connsiteX86" fmla="*/ 12470 w 12653"/>
              <a:gd name="connsiteY86" fmla="*/ 3278 h 3360"/>
              <a:gd name="connsiteX87" fmla="*/ 12470 w 12653"/>
              <a:gd name="connsiteY87" fmla="*/ 3360 h 3360"/>
              <a:gd name="connsiteX88" fmla="*/ 12653 w 12653"/>
              <a:gd name="connsiteY88" fmla="*/ 3360 h 3360"/>
              <a:gd name="connsiteX89" fmla="*/ 12653 w 12653"/>
              <a:gd name="connsiteY89" fmla="*/ 3179 h 3360"/>
              <a:gd name="connsiteX90" fmla="*/ 12571 w 12653"/>
              <a:gd name="connsiteY90" fmla="*/ 3179 h 3360"/>
              <a:gd name="connsiteX91" fmla="*/ 12571 w 12653"/>
              <a:gd name="connsiteY91" fmla="*/ 3106 h 3360"/>
              <a:gd name="connsiteX92" fmla="*/ 12651 w 12653"/>
              <a:gd name="connsiteY92" fmla="*/ 3106 h 3360"/>
              <a:gd name="connsiteX93" fmla="*/ 12651 w 12653"/>
              <a:gd name="connsiteY93" fmla="*/ 2894 h 3360"/>
              <a:gd name="connsiteX94" fmla="*/ 12522 w 12653"/>
              <a:gd name="connsiteY94" fmla="*/ 2894 h 3360"/>
              <a:gd name="connsiteX95" fmla="*/ 12522 w 12653"/>
              <a:gd name="connsiteY95" fmla="*/ 2786 h 3360"/>
              <a:gd name="connsiteX96" fmla="*/ 12552 w 12653"/>
              <a:gd name="connsiteY96" fmla="*/ 2786 h 3360"/>
              <a:gd name="connsiteX97" fmla="*/ 12552 w 12653"/>
              <a:gd name="connsiteY97" fmla="*/ 2847 h 3360"/>
              <a:gd name="connsiteX98" fmla="*/ 12636 w 12653"/>
              <a:gd name="connsiteY98" fmla="*/ 2847 h 3360"/>
              <a:gd name="connsiteX99" fmla="*/ 12636 w 12653"/>
              <a:gd name="connsiteY99" fmla="*/ 2765 h 3360"/>
              <a:gd name="connsiteX100" fmla="*/ 12574 w 12653"/>
              <a:gd name="connsiteY100" fmla="*/ 2765 h 3360"/>
              <a:gd name="connsiteX101" fmla="*/ 12574 w 12653"/>
              <a:gd name="connsiteY101" fmla="*/ 2708 h 3360"/>
              <a:gd name="connsiteX102" fmla="*/ 12634 w 12653"/>
              <a:gd name="connsiteY102" fmla="*/ 2708 h 3360"/>
              <a:gd name="connsiteX103" fmla="*/ 12634 w 12653"/>
              <a:gd name="connsiteY103" fmla="*/ 652 h 3360"/>
              <a:gd name="connsiteX104" fmla="*/ 12574 w 12653"/>
              <a:gd name="connsiteY104" fmla="*/ 652 h 3360"/>
              <a:gd name="connsiteX105" fmla="*/ 12574 w 12653"/>
              <a:gd name="connsiteY105" fmla="*/ 596 h 3360"/>
              <a:gd name="connsiteX106" fmla="*/ 12636 w 12653"/>
              <a:gd name="connsiteY106" fmla="*/ 596 h 3360"/>
              <a:gd name="connsiteX107" fmla="*/ 12636 w 12653"/>
              <a:gd name="connsiteY107" fmla="*/ 514 h 3360"/>
              <a:gd name="connsiteX108" fmla="*/ 12552 w 12653"/>
              <a:gd name="connsiteY108" fmla="*/ 514 h 3360"/>
              <a:gd name="connsiteX109" fmla="*/ 12552 w 12653"/>
              <a:gd name="connsiteY109" fmla="*/ 575 h 3360"/>
              <a:gd name="connsiteX110" fmla="*/ 12522 w 12653"/>
              <a:gd name="connsiteY110" fmla="*/ 575 h 3360"/>
              <a:gd name="connsiteX111" fmla="*/ 12522 w 12653"/>
              <a:gd name="connsiteY111" fmla="*/ 467 h 3360"/>
              <a:gd name="connsiteX112" fmla="*/ 12651 w 12653"/>
              <a:gd name="connsiteY112" fmla="*/ 467 h 3360"/>
              <a:gd name="connsiteX113" fmla="*/ 12651 w 12653"/>
              <a:gd name="connsiteY113" fmla="*/ 255 h 3360"/>
              <a:gd name="connsiteX114" fmla="*/ 12571 w 12653"/>
              <a:gd name="connsiteY114" fmla="*/ 255 h 3360"/>
              <a:gd name="connsiteX115" fmla="*/ 12571 w 12653"/>
              <a:gd name="connsiteY115" fmla="*/ 182 h 3360"/>
              <a:gd name="connsiteX116" fmla="*/ 12653 w 12653"/>
              <a:gd name="connsiteY116" fmla="*/ 182 h 3360"/>
              <a:gd name="connsiteX117" fmla="*/ 561 w 12653"/>
              <a:gd name="connsiteY117" fmla="*/ 3283 h 3360"/>
              <a:gd name="connsiteX118" fmla="*/ 561 w 12653"/>
              <a:gd name="connsiteY118" fmla="*/ 3324 h 3360"/>
              <a:gd name="connsiteX119" fmla="*/ 520 w 12653"/>
              <a:gd name="connsiteY119" fmla="*/ 3324 h 3360"/>
              <a:gd name="connsiteX120" fmla="*/ 520 w 12653"/>
              <a:gd name="connsiteY120" fmla="*/ 3283 h 3360"/>
              <a:gd name="connsiteX121" fmla="*/ 561 w 12653"/>
              <a:gd name="connsiteY121" fmla="*/ 3283 h 3360"/>
              <a:gd name="connsiteX122" fmla="*/ 12092 w 12653"/>
              <a:gd name="connsiteY122" fmla="*/ 78 h 3360"/>
              <a:gd name="connsiteX123" fmla="*/ 12092 w 12653"/>
              <a:gd name="connsiteY123" fmla="*/ 37 h 3360"/>
              <a:gd name="connsiteX124" fmla="*/ 12133 w 12653"/>
              <a:gd name="connsiteY124" fmla="*/ 37 h 3360"/>
              <a:gd name="connsiteX125" fmla="*/ 12133 w 12653"/>
              <a:gd name="connsiteY125" fmla="*/ 78 h 3360"/>
              <a:gd name="connsiteX126" fmla="*/ 12092 w 12653"/>
              <a:gd name="connsiteY126" fmla="*/ 78 h 3360"/>
              <a:gd name="connsiteX127" fmla="*/ 12574 w 12653"/>
              <a:gd name="connsiteY127" fmla="*/ 2825 h 3360"/>
              <a:gd name="connsiteX128" fmla="*/ 12574 w 12653"/>
              <a:gd name="connsiteY128" fmla="*/ 2786 h 3360"/>
              <a:gd name="connsiteX129" fmla="*/ 12615 w 12653"/>
              <a:gd name="connsiteY129" fmla="*/ 2786 h 3360"/>
              <a:gd name="connsiteX130" fmla="*/ 12615 w 12653"/>
              <a:gd name="connsiteY130" fmla="*/ 2825 h 3360"/>
              <a:gd name="connsiteX131" fmla="*/ 12574 w 12653"/>
              <a:gd name="connsiteY131" fmla="*/ 2825 h 3360"/>
              <a:gd name="connsiteX132" fmla="*/ 12492 w 12653"/>
              <a:gd name="connsiteY132" fmla="*/ 3339 h 3360"/>
              <a:gd name="connsiteX133" fmla="*/ 12492 w 12653"/>
              <a:gd name="connsiteY133" fmla="*/ 3278 h 3360"/>
              <a:gd name="connsiteX134" fmla="*/ 12571 w 12653"/>
              <a:gd name="connsiteY134" fmla="*/ 3278 h 3360"/>
              <a:gd name="connsiteX135" fmla="*/ 12571 w 12653"/>
              <a:gd name="connsiteY135" fmla="*/ 3201 h 3360"/>
              <a:gd name="connsiteX136" fmla="*/ 12630 w 12653"/>
              <a:gd name="connsiteY136" fmla="*/ 3201 h 3360"/>
              <a:gd name="connsiteX137" fmla="*/ 12630 w 12653"/>
              <a:gd name="connsiteY137" fmla="*/ 3339 h 3360"/>
              <a:gd name="connsiteX138" fmla="*/ 12492 w 12653"/>
              <a:gd name="connsiteY138" fmla="*/ 3339 h 3360"/>
              <a:gd name="connsiteX139" fmla="*/ 12492 w 12653"/>
              <a:gd name="connsiteY139" fmla="*/ 3259 h 3360"/>
              <a:gd name="connsiteX140" fmla="*/ 12492 w 12653"/>
              <a:gd name="connsiteY140" fmla="*/ 3201 h 3360"/>
              <a:gd name="connsiteX141" fmla="*/ 12552 w 12653"/>
              <a:gd name="connsiteY141" fmla="*/ 3201 h 3360"/>
              <a:gd name="connsiteX142" fmla="*/ 12552 w 12653"/>
              <a:gd name="connsiteY142" fmla="*/ 3259 h 3360"/>
              <a:gd name="connsiteX143" fmla="*/ 12492 w 12653"/>
              <a:gd name="connsiteY143" fmla="*/ 3259 h 3360"/>
              <a:gd name="connsiteX144" fmla="*/ 12487 w 12653"/>
              <a:gd name="connsiteY144" fmla="*/ 3084 h 3360"/>
              <a:gd name="connsiteX145" fmla="*/ 12487 w 12653"/>
              <a:gd name="connsiteY145" fmla="*/ 3021 h 3360"/>
              <a:gd name="connsiteX146" fmla="*/ 12552 w 12653"/>
              <a:gd name="connsiteY146" fmla="*/ 3021 h 3360"/>
              <a:gd name="connsiteX147" fmla="*/ 12552 w 12653"/>
              <a:gd name="connsiteY147" fmla="*/ 3084 h 3360"/>
              <a:gd name="connsiteX148" fmla="*/ 12487 w 12653"/>
              <a:gd name="connsiteY148" fmla="*/ 3084 h 3360"/>
              <a:gd name="connsiteX149" fmla="*/ 12552 w 12653"/>
              <a:gd name="connsiteY149" fmla="*/ 3106 h 3360"/>
              <a:gd name="connsiteX150" fmla="*/ 12552 w 12653"/>
              <a:gd name="connsiteY150" fmla="*/ 3177 h 3360"/>
              <a:gd name="connsiteX151" fmla="*/ 12487 w 12653"/>
              <a:gd name="connsiteY151" fmla="*/ 3177 h 3360"/>
              <a:gd name="connsiteX152" fmla="*/ 12487 w 12653"/>
              <a:gd name="connsiteY152" fmla="*/ 3106 h 3360"/>
              <a:gd name="connsiteX153" fmla="*/ 12552 w 12653"/>
              <a:gd name="connsiteY153" fmla="*/ 3106 h 3360"/>
              <a:gd name="connsiteX154" fmla="*/ 12470 w 12653"/>
              <a:gd name="connsiteY154" fmla="*/ 3196 h 3360"/>
              <a:gd name="connsiteX155" fmla="*/ 12470 w 12653"/>
              <a:gd name="connsiteY155" fmla="*/ 3259 h 3360"/>
              <a:gd name="connsiteX156" fmla="*/ 12414 w 12653"/>
              <a:gd name="connsiteY156" fmla="*/ 3259 h 3360"/>
              <a:gd name="connsiteX157" fmla="*/ 12414 w 12653"/>
              <a:gd name="connsiteY157" fmla="*/ 3196 h 3360"/>
              <a:gd name="connsiteX158" fmla="*/ 12470 w 12653"/>
              <a:gd name="connsiteY158" fmla="*/ 3196 h 3360"/>
              <a:gd name="connsiteX159" fmla="*/ 12470 w 12653"/>
              <a:gd name="connsiteY159" fmla="*/ 3106 h 3360"/>
              <a:gd name="connsiteX160" fmla="*/ 12470 w 12653"/>
              <a:gd name="connsiteY160" fmla="*/ 3177 h 3360"/>
              <a:gd name="connsiteX161" fmla="*/ 12414 w 12653"/>
              <a:gd name="connsiteY161" fmla="*/ 3177 h 3360"/>
              <a:gd name="connsiteX162" fmla="*/ 12414 w 12653"/>
              <a:gd name="connsiteY162" fmla="*/ 3106 h 3360"/>
              <a:gd name="connsiteX163" fmla="*/ 12470 w 12653"/>
              <a:gd name="connsiteY163" fmla="*/ 3106 h 3360"/>
              <a:gd name="connsiteX164" fmla="*/ 12092 w 12653"/>
              <a:gd name="connsiteY164" fmla="*/ 3324 h 3360"/>
              <a:gd name="connsiteX165" fmla="*/ 12092 w 12653"/>
              <a:gd name="connsiteY165" fmla="*/ 3283 h 3360"/>
              <a:gd name="connsiteX166" fmla="*/ 12133 w 12653"/>
              <a:gd name="connsiteY166" fmla="*/ 3283 h 3360"/>
              <a:gd name="connsiteX167" fmla="*/ 12133 w 12653"/>
              <a:gd name="connsiteY167" fmla="*/ 3324 h 3360"/>
              <a:gd name="connsiteX168" fmla="*/ 12092 w 12653"/>
              <a:gd name="connsiteY168" fmla="*/ 3324 h 3360"/>
              <a:gd name="connsiteX169" fmla="*/ 240 w 12653"/>
              <a:gd name="connsiteY169" fmla="*/ 3196 h 3360"/>
              <a:gd name="connsiteX170" fmla="*/ 240 w 12653"/>
              <a:gd name="connsiteY170" fmla="*/ 3259 h 3360"/>
              <a:gd name="connsiteX171" fmla="*/ 184 w 12653"/>
              <a:gd name="connsiteY171" fmla="*/ 3259 h 3360"/>
              <a:gd name="connsiteX172" fmla="*/ 184 w 12653"/>
              <a:gd name="connsiteY172" fmla="*/ 3196 h 3360"/>
              <a:gd name="connsiteX173" fmla="*/ 240 w 12653"/>
              <a:gd name="connsiteY173" fmla="*/ 3196 h 3360"/>
              <a:gd name="connsiteX174" fmla="*/ 240 w 12653"/>
              <a:gd name="connsiteY174" fmla="*/ 3106 h 3360"/>
              <a:gd name="connsiteX175" fmla="*/ 240 w 12653"/>
              <a:gd name="connsiteY175" fmla="*/ 3177 h 3360"/>
              <a:gd name="connsiteX176" fmla="*/ 184 w 12653"/>
              <a:gd name="connsiteY176" fmla="*/ 3177 h 3360"/>
              <a:gd name="connsiteX177" fmla="*/ 184 w 12653"/>
              <a:gd name="connsiteY177" fmla="*/ 3106 h 3360"/>
              <a:gd name="connsiteX178" fmla="*/ 240 w 12653"/>
              <a:gd name="connsiteY178" fmla="*/ 3106 h 3360"/>
              <a:gd name="connsiteX179" fmla="*/ 102 w 12653"/>
              <a:gd name="connsiteY179" fmla="*/ 3084 h 3360"/>
              <a:gd name="connsiteX180" fmla="*/ 102 w 12653"/>
              <a:gd name="connsiteY180" fmla="*/ 3021 h 3360"/>
              <a:gd name="connsiteX181" fmla="*/ 166 w 12653"/>
              <a:gd name="connsiteY181" fmla="*/ 3021 h 3360"/>
              <a:gd name="connsiteX182" fmla="*/ 166 w 12653"/>
              <a:gd name="connsiteY182" fmla="*/ 3084 h 3360"/>
              <a:gd name="connsiteX183" fmla="*/ 102 w 12653"/>
              <a:gd name="connsiteY183" fmla="*/ 3084 h 3360"/>
              <a:gd name="connsiteX184" fmla="*/ 102 w 12653"/>
              <a:gd name="connsiteY184" fmla="*/ 3177 h 3360"/>
              <a:gd name="connsiteX185" fmla="*/ 102 w 12653"/>
              <a:gd name="connsiteY185" fmla="*/ 3106 h 3360"/>
              <a:gd name="connsiteX186" fmla="*/ 166 w 12653"/>
              <a:gd name="connsiteY186" fmla="*/ 3106 h 3360"/>
              <a:gd name="connsiteX187" fmla="*/ 166 w 12653"/>
              <a:gd name="connsiteY187" fmla="*/ 3177 h 3360"/>
              <a:gd name="connsiteX188" fmla="*/ 102 w 12653"/>
              <a:gd name="connsiteY188" fmla="*/ 3177 h 3360"/>
              <a:gd name="connsiteX189" fmla="*/ 102 w 12653"/>
              <a:gd name="connsiteY189" fmla="*/ 3259 h 3360"/>
              <a:gd name="connsiteX190" fmla="*/ 102 w 12653"/>
              <a:gd name="connsiteY190" fmla="*/ 3201 h 3360"/>
              <a:gd name="connsiteX191" fmla="*/ 162 w 12653"/>
              <a:gd name="connsiteY191" fmla="*/ 3201 h 3360"/>
              <a:gd name="connsiteX192" fmla="*/ 162 w 12653"/>
              <a:gd name="connsiteY192" fmla="*/ 3259 h 3360"/>
              <a:gd name="connsiteX193" fmla="*/ 102 w 12653"/>
              <a:gd name="connsiteY193" fmla="*/ 3259 h 3360"/>
              <a:gd name="connsiteX194" fmla="*/ 162 w 12653"/>
              <a:gd name="connsiteY194" fmla="*/ 3278 h 3360"/>
              <a:gd name="connsiteX195" fmla="*/ 162 w 12653"/>
              <a:gd name="connsiteY195" fmla="*/ 3339 h 3360"/>
              <a:gd name="connsiteX196" fmla="*/ 24 w 12653"/>
              <a:gd name="connsiteY196" fmla="*/ 3339 h 3360"/>
              <a:gd name="connsiteX197" fmla="*/ 24 w 12653"/>
              <a:gd name="connsiteY197" fmla="*/ 3201 h 3360"/>
              <a:gd name="connsiteX198" fmla="*/ 82 w 12653"/>
              <a:gd name="connsiteY198" fmla="*/ 3201 h 3360"/>
              <a:gd name="connsiteX199" fmla="*/ 82 w 12653"/>
              <a:gd name="connsiteY199" fmla="*/ 3278 h 3360"/>
              <a:gd name="connsiteX200" fmla="*/ 162 w 12653"/>
              <a:gd name="connsiteY200" fmla="*/ 3278 h 3360"/>
              <a:gd name="connsiteX201" fmla="*/ 80 w 12653"/>
              <a:gd name="connsiteY201" fmla="*/ 536 h 3360"/>
              <a:gd name="connsiteX202" fmla="*/ 80 w 12653"/>
              <a:gd name="connsiteY202" fmla="*/ 575 h 3360"/>
              <a:gd name="connsiteX203" fmla="*/ 39 w 12653"/>
              <a:gd name="connsiteY203" fmla="*/ 575 h 3360"/>
              <a:gd name="connsiteX204" fmla="*/ 39 w 12653"/>
              <a:gd name="connsiteY204" fmla="*/ 536 h 3360"/>
              <a:gd name="connsiteX205" fmla="*/ 80 w 12653"/>
              <a:gd name="connsiteY205" fmla="*/ 536 h 3360"/>
              <a:gd name="connsiteX206" fmla="*/ 162 w 12653"/>
              <a:gd name="connsiteY206" fmla="*/ 22 h 3360"/>
              <a:gd name="connsiteX207" fmla="*/ 162 w 12653"/>
              <a:gd name="connsiteY207" fmla="*/ 82 h 3360"/>
              <a:gd name="connsiteX208" fmla="*/ 82 w 12653"/>
              <a:gd name="connsiteY208" fmla="*/ 82 h 3360"/>
              <a:gd name="connsiteX209" fmla="*/ 82 w 12653"/>
              <a:gd name="connsiteY209" fmla="*/ 160 h 3360"/>
              <a:gd name="connsiteX210" fmla="*/ 24 w 12653"/>
              <a:gd name="connsiteY210" fmla="*/ 160 h 3360"/>
              <a:gd name="connsiteX211" fmla="*/ 24 w 12653"/>
              <a:gd name="connsiteY211" fmla="*/ 22 h 3360"/>
              <a:gd name="connsiteX212" fmla="*/ 162 w 12653"/>
              <a:gd name="connsiteY212" fmla="*/ 22 h 3360"/>
              <a:gd name="connsiteX213" fmla="*/ 162 w 12653"/>
              <a:gd name="connsiteY213" fmla="*/ 102 h 3360"/>
              <a:gd name="connsiteX214" fmla="*/ 162 w 12653"/>
              <a:gd name="connsiteY214" fmla="*/ 160 h 3360"/>
              <a:gd name="connsiteX215" fmla="*/ 102 w 12653"/>
              <a:gd name="connsiteY215" fmla="*/ 160 h 3360"/>
              <a:gd name="connsiteX216" fmla="*/ 102 w 12653"/>
              <a:gd name="connsiteY216" fmla="*/ 102 h 3360"/>
              <a:gd name="connsiteX217" fmla="*/ 162 w 12653"/>
              <a:gd name="connsiteY217" fmla="*/ 102 h 3360"/>
              <a:gd name="connsiteX218" fmla="*/ 166 w 12653"/>
              <a:gd name="connsiteY218" fmla="*/ 277 h 3360"/>
              <a:gd name="connsiteX219" fmla="*/ 166 w 12653"/>
              <a:gd name="connsiteY219" fmla="*/ 339 h 3360"/>
              <a:gd name="connsiteX220" fmla="*/ 102 w 12653"/>
              <a:gd name="connsiteY220" fmla="*/ 339 h 3360"/>
              <a:gd name="connsiteX221" fmla="*/ 102 w 12653"/>
              <a:gd name="connsiteY221" fmla="*/ 277 h 3360"/>
              <a:gd name="connsiteX222" fmla="*/ 166 w 12653"/>
              <a:gd name="connsiteY222" fmla="*/ 277 h 3360"/>
              <a:gd name="connsiteX223" fmla="*/ 102 w 12653"/>
              <a:gd name="connsiteY223" fmla="*/ 255 h 3360"/>
              <a:gd name="connsiteX224" fmla="*/ 102 w 12653"/>
              <a:gd name="connsiteY224" fmla="*/ 184 h 3360"/>
              <a:gd name="connsiteX225" fmla="*/ 166 w 12653"/>
              <a:gd name="connsiteY225" fmla="*/ 184 h 3360"/>
              <a:gd name="connsiteX226" fmla="*/ 166 w 12653"/>
              <a:gd name="connsiteY226" fmla="*/ 255 h 3360"/>
              <a:gd name="connsiteX227" fmla="*/ 102 w 12653"/>
              <a:gd name="connsiteY227" fmla="*/ 255 h 3360"/>
              <a:gd name="connsiteX228" fmla="*/ 184 w 12653"/>
              <a:gd name="connsiteY228" fmla="*/ 255 h 3360"/>
              <a:gd name="connsiteX229" fmla="*/ 184 w 12653"/>
              <a:gd name="connsiteY229" fmla="*/ 184 h 3360"/>
              <a:gd name="connsiteX230" fmla="*/ 240 w 12653"/>
              <a:gd name="connsiteY230" fmla="*/ 184 h 3360"/>
              <a:gd name="connsiteX231" fmla="*/ 240 w 12653"/>
              <a:gd name="connsiteY231" fmla="*/ 255 h 3360"/>
              <a:gd name="connsiteX232" fmla="*/ 184 w 12653"/>
              <a:gd name="connsiteY232" fmla="*/ 255 h 3360"/>
              <a:gd name="connsiteX233" fmla="*/ 184 w 12653"/>
              <a:gd name="connsiteY233" fmla="*/ 164 h 3360"/>
              <a:gd name="connsiteX234" fmla="*/ 184 w 12653"/>
              <a:gd name="connsiteY234" fmla="*/ 102 h 3360"/>
              <a:gd name="connsiteX235" fmla="*/ 240 w 12653"/>
              <a:gd name="connsiteY235" fmla="*/ 102 h 3360"/>
              <a:gd name="connsiteX236" fmla="*/ 240 w 12653"/>
              <a:gd name="connsiteY236" fmla="*/ 164 h 3360"/>
              <a:gd name="connsiteX237" fmla="*/ 184 w 12653"/>
              <a:gd name="connsiteY237" fmla="*/ 164 h 3360"/>
              <a:gd name="connsiteX238" fmla="*/ 561 w 12653"/>
              <a:gd name="connsiteY238" fmla="*/ 37 h 3360"/>
              <a:gd name="connsiteX239" fmla="*/ 561 w 12653"/>
              <a:gd name="connsiteY239" fmla="*/ 78 h 3360"/>
              <a:gd name="connsiteX240" fmla="*/ 520 w 12653"/>
              <a:gd name="connsiteY240" fmla="*/ 78 h 3360"/>
              <a:gd name="connsiteX241" fmla="*/ 520 w 12653"/>
              <a:gd name="connsiteY241" fmla="*/ 37 h 3360"/>
              <a:gd name="connsiteX242" fmla="*/ 561 w 12653"/>
              <a:gd name="connsiteY242" fmla="*/ 37 h 3360"/>
              <a:gd name="connsiteX243" fmla="*/ 12414 w 12653"/>
              <a:gd name="connsiteY243" fmla="*/ 164 h 3360"/>
              <a:gd name="connsiteX244" fmla="*/ 12414 w 12653"/>
              <a:gd name="connsiteY244" fmla="*/ 102 h 3360"/>
              <a:gd name="connsiteX245" fmla="*/ 12470 w 12653"/>
              <a:gd name="connsiteY245" fmla="*/ 102 h 3360"/>
              <a:gd name="connsiteX246" fmla="*/ 12470 w 12653"/>
              <a:gd name="connsiteY246" fmla="*/ 164 h 3360"/>
              <a:gd name="connsiteX247" fmla="*/ 12414 w 12653"/>
              <a:gd name="connsiteY247" fmla="*/ 164 h 3360"/>
              <a:gd name="connsiteX248" fmla="*/ 12414 w 12653"/>
              <a:gd name="connsiteY248" fmla="*/ 255 h 3360"/>
              <a:gd name="connsiteX249" fmla="*/ 12414 w 12653"/>
              <a:gd name="connsiteY249" fmla="*/ 184 h 3360"/>
              <a:gd name="connsiteX250" fmla="*/ 12470 w 12653"/>
              <a:gd name="connsiteY250" fmla="*/ 184 h 3360"/>
              <a:gd name="connsiteX251" fmla="*/ 12470 w 12653"/>
              <a:gd name="connsiteY251" fmla="*/ 255 h 3360"/>
              <a:gd name="connsiteX252" fmla="*/ 12414 w 12653"/>
              <a:gd name="connsiteY252" fmla="*/ 255 h 3360"/>
              <a:gd name="connsiteX253" fmla="*/ 12552 w 12653"/>
              <a:gd name="connsiteY253" fmla="*/ 596 h 3360"/>
              <a:gd name="connsiteX254" fmla="*/ 12552 w 12653"/>
              <a:gd name="connsiteY254" fmla="*/ 674 h 3360"/>
              <a:gd name="connsiteX255" fmla="*/ 12612 w 12653"/>
              <a:gd name="connsiteY255" fmla="*/ 674 h 3360"/>
              <a:gd name="connsiteX256" fmla="*/ 12612 w 12653"/>
              <a:gd name="connsiteY256" fmla="*/ 2687 h 3360"/>
              <a:gd name="connsiteX257" fmla="*/ 12552 w 12653"/>
              <a:gd name="connsiteY257" fmla="*/ 2687 h 3360"/>
              <a:gd name="connsiteX258" fmla="*/ 12552 w 12653"/>
              <a:gd name="connsiteY258" fmla="*/ 2765 h 3360"/>
              <a:gd name="connsiteX259" fmla="*/ 12500 w 12653"/>
              <a:gd name="connsiteY259" fmla="*/ 2765 h 3360"/>
              <a:gd name="connsiteX260" fmla="*/ 12500 w 12653"/>
              <a:gd name="connsiteY260" fmla="*/ 2916 h 3360"/>
              <a:gd name="connsiteX261" fmla="*/ 12628 w 12653"/>
              <a:gd name="connsiteY261" fmla="*/ 2916 h 3360"/>
              <a:gd name="connsiteX262" fmla="*/ 12628 w 12653"/>
              <a:gd name="connsiteY262" fmla="*/ 3084 h 3360"/>
              <a:gd name="connsiteX263" fmla="*/ 12571 w 12653"/>
              <a:gd name="connsiteY263" fmla="*/ 3084 h 3360"/>
              <a:gd name="connsiteX264" fmla="*/ 12571 w 12653"/>
              <a:gd name="connsiteY264" fmla="*/ 3002 h 3360"/>
              <a:gd name="connsiteX265" fmla="*/ 12470 w 12653"/>
              <a:gd name="connsiteY265" fmla="*/ 3002 h 3360"/>
              <a:gd name="connsiteX266" fmla="*/ 12470 w 12653"/>
              <a:gd name="connsiteY266" fmla="*/ 3084 h 3360"/>
              <a:gd name="connsiteX267" fmla="*/ 12392 w 12653"/>
              <a:gd name="connsiteY267" fmla="*/ 3084 h 3360"/>
              <a:gd name="connsiteX268" fmla="*/ 12392 w 12653"/>
              <a:gd name="connsiteY268" fmla="*/ 3177 h 3360"/>
              <a:gd name="connsiteX269" fmla="*/ 12300 w 12653"/>
              <a:gd name="connsiteY269" fmla="*/ 3177 h 3360"/>
              <a:gd name="connsiteX270" fmla="*/ 12300 w 12653"/>
              <a:gd name="connsiteY270" fmla="*/ 3278 h 3360"/>
              <a:gd name="connsiteX271" fmla="*/ 12392 w 12653"/>
              <a:gd name="connsiteY271" fmla="*/ 3278 h 3360"/>
              <a:gd name="connsiteX272" fmla="*/ 12392 w 12653"/>
              <a:gd name="connsiteY272" fmla="*/ 3337 h 3360"/>
              <a:gd name="connsiteX273" fmla="*/ 12224 w 12653"/>
              <a:gd name="connsiteY273" fmla="*/ 3337 h 3360"/>
              <a:gd name="connsiteX274" fmla="*/ 12224 w 12653"/>
              <a:gd name="connsiteY274" fmla="*/ 3209 h 3360"/>
              <a:gd name="connsiteX275" fmla="*/ 12071 w 12653"/>
              <a:gd name="connsiteY275" fmla="*/ 3209 h 3360"/>
              <a:gd name="connsiteX276" fmla="*/ 12071 w 12653"/>
              <a:gd name="connsiteY276" fmla="*/ 3261 h 3360"/>
              <a:gd name="connsiteX277" fmla="*/ 11995 w 12653"/>
              <a:gd name="connsiteY277" fmla="*/ 3261 h 3360"/>
              <a:gd name="connsiteX278" fmla="*/ 11995 w 12653"/>
              <a:gd name="connsiteY278" fmla="*/ 3322 h 3360"/>
              <a:gd name="connsiteX279" fmla="*/ 658 w 12653"/>
              <a:gd name="connsiteY279" fmla="*/ 3322 h 3360"/>
              <a:gd name="connsiteX280" fmla="*/ 658 w 12653"/>
              <a:gd name="connsiteY280" fmla="*/ 3261 h 3360"/>
              <a:gd name="connsiteX281" fmla="*/ 583 w 12653"/>
              <a:gd name="connsiteY281" fmla="*/ 3261 h 3360"/>
              <a:gd name="connsiteX282" fmla="*/ 583 w 12653"/>
              <a:gd name="connsiteY282" fmla="*/ 3209 h 3360"/>
              <a:gd name="connsiteX283" fmla="*/ 430 w 12653"/>
              <a:gd name="connsiteY283" fmla="*/ 3209 h 3360"/>
              <a:gd name="connsiteX284" fmla="*/ 430 w 12653"/>
              <a:gd name="connsiteY284" fmla="*/ 3337 h 3360"/>
              <a:gd name="connsiteX285" fmla="*/ 261 w 12653"/>
              <a:gd name="connsiteY285" fmla="*/ 3337 h 3360"/>
              <a:gd name="connsiteX286" fmla="*/ 261 w 12653"/>
              <a:gd name="connsiteY286" fmla="*/ 3278 h 3360"/>
              <a:gd name="connsiteX287" fmla="*/ 354 w 12653"/>
              <a:gd name="connsiteY287" fmla="*/ 3278 h 3360"/>
              <a:gd name="connsiteX288" fmla="*/ 354 w 12653"/>
              <a:gd name="connsiteY288" fmla="*/ 3177 h 3360"/>
              <a:gd name="connsiteX289" fmla="*/ 261 w 12653"/>
              <a:gd name="connsiteY289" fmla="*/ 3177 h 3360"/>
              <a:gd name="connsiteX290" fmla="*/ 261 w 12653"/>
              <a:gd name="connsiteY290" fmla="*/ 3084 h 3360"/>
              <a:gd name="connsiteX291" fmla="*/ 184 w 12653"/>
              <a:gd name="connsiteY291" fmla="*/ 3084 h 3360"/>
              <a:gd name="connsiteX292" fmla="*/ 184 w 12653"/>
              <a:gd name="connsiteY292" fmla="*/ 3002 h 3360"/>
              <a:gd name="connsiteX293" fmla="*/ 82 w 12653"/>
              <a:gd name="connsiteY293" fmla="*/ 3002 h 3360"/>
              <a:gd name="connsiteX294" fmla="*/ 82 w 12653"/>
              <a:gd name="connsiteY294" fmla="*/ 3084 h 3360"/>
              <a:gd name="connsiteX295" fmla="*/ 26 w 12653"/>
              <a:gd name="connsiteY295" fmla="*/ 3084 h 3360"/>
              <a:gd name="connsiteX296" fmla="*/ 26 w 12653"/>
              <a:gd name="connsiteY296" fmla="*/ 2916 h 3360"/>
              <a:gd name="connsiteX297" fmla="*/ 153 w 12653"/>
              <a:gd name="connsiteY297" fmla="*/ 2916 h 3360"/>
              <a:gd name="connsiteX298" fmla="*/ 153 w 12653"/>
              <a:gd name="connsiteY298" fmla="*/ 2765 h 3360"/>
              <a:gd name="connsiteX299" fmla="*/ 102 w 12653"/>
              <a:gd name="connsiteY299" fmla="*/ 2765 h 3360"/>
              <a:gd name="connsiteX300" fmla="*/ 102 w 12653"/>
              <a:gd name="connsiteY300" fmla="*/ 2687 h 3360"/>
              <a:gd name="connsiteX301" fmla="*/ 41 w 12653"/>
              <a:gd name="connsiteY301" fmla="*/ 2687 h 3360"/>
              <a:gd name="connsiteX302" fmla="*/ 41 w 12653"/>
              <a:gd name="connsiteY302" fmla="*/ 674 h 3360"/>
              <a:gd name="connsiteX303" fmla="*/ 102 w 12653"/>
              <a:gd name="connsiteY303" fmla="*/ 674 h 3360"/>
              <a:gd name="connsiteX304" fmla="*/ 102 w 12653"/>
              <a:gd name="connsiteY304" fmla="*/ 596 h 3360"/>
              <a:gd name="connsiteX305" fmla="*/ 153 w 12653"/>
              <a:gd name="connsiteY305" fmla="*/ 596 h 3360"/>
              <a:gd name="connsiteX306" fmla="*/ 153 w 12653"/>
              <a:gd name="connsiteY306" fmla="*/ 445 h 3360"/>
              <a:gd name="connsiteX307" fmla="*/ 26 w 12653"/>
              <a:gd name="connsiteY307" fmla="*/ 445 h 3360"/>
              <a:gd name="connsiteX308" fmla="*/ 26 w 12653"/>
              <a:gd name="connsiteY308" fmla="*/ 277 h 3360"/>
              <a:gd name="connsiteX309" fmla="*/ 82 w 12653"/>
              <a:gd name="connsiteY309" fmla="*/ 277 h 3360"/>
              <a:gd name="connsiteX310" fmla="*/ 82 w 12653"/>
              <a:gd name="connsiteY310" fmla="*/ 359 h 3360"/>
              <a:gd name="connsiteX311" fmla="*/ 184 w 12653"/>
              <a:gd name="connsiteY311" fmla="*/ 359 h 3360"/>
              <a:gd name="connsiteX312" fmla="*/ 184 w 12653"/>
              <a:gd name="connsiteY312" fmla="*/ 277 h 3360"/>
              <a:gd name="connsiteX313" fmla="*/ 261 w 12653"/>
              <a:gd name="connsiteY313" fmla="*/ 277 h 3360"/>
              <a:gd name="connsiteX314" fmla="*/ 261 w 12653"/>
              <a:gd name="connsiteY314" fmla="*/ 184 h 3360"/>
              <a:gd name="connsiteX315" fmla="*/ 354 w 12653"/>
              <a:gd name="connsiteY315" fmla="*/ 184 h 3360"/>
              <a:gd name="connsiteX316" fmla="*/ 354 w 12653"/>
              <a:gd name="connsiteY316" fmla="*/ 82 h 3360"/>
              <a:gd name="connsiteX317" fmla="*/ 261 w 12653"/>
              <a:gd name="connsiteY317" fmla="*/ 82 h 3360"/>
              <a:gd name="connsiteX318" fmla="*/ 261 w 12653"/>
              <a:gd name="connsiteY318" fmla="*/ 24 h 3360"/>
              <a:gd name="connsiteX319" fmla="*/ 430 w 12653"/>
              <a:gd name="connsiteY319" fmla="*/ 24 h 3360"/>
              <a:gd name="connsiteX320" fmla="*/ 430 w 12653"/>
              <a:gd name="connsiteY320" fmla="*/ 151 h 3360"/>
              <a:gd name="connsiteX321" fmla="*/ 583 w 12653"/>
              <a:gd name="connsiteY321" fmla="*/ 151 h 3360"/>
              <a:gd name="connsiteX322" fmla="*/ 583 w 12653"/>
              <a:gd name="connsiteY322" fmla="*/ 100 h 3360"/>
              <a:gd name="connsiteX323" fmla="*/ 658 w 12653"/>
              <a:gd name="connsiteY323" fmla="*/ 100 h 3360"/>
              <a:gd name="connsiteX324" fmla="*/ 658 w 12653"/>
              <a:gd name="connsiteY324" fmla="*/ 39 h 3360"/>
              <a:gd name="connsiteX325" fmla="*/ 11995 w 12653"/>
              <a:gd name="connsiteY325" fmla="*/ 39 h 3360"/>
              <a:gd name="connsiteX326" fmla="*/ 11995 w 12653"/>
              <a:gd name="connsiteY326" fmla="*/ 100 h 3360"/>
              <a:gd name="connsiteX327" fmla="*/ 12071 w 12653"/>
              <a:gd name="connsiteY327" fmla="*/ 100 h 3360"/>
              <a:gd name="connsiteX328" fmla="*/ 12071 w 12653"/>
              <a:gd name="connsiteY328" fmla="*/ 151 h 3360"/>
              <a:gd name="connsiteX329" fmla="*/ 12224 w 12653"/>
              <a:gd name="connsiteY329" fmla="*/ 151 h 3360"/>
              <a:gd name="connsiteX330" fmla="*/ 12224 w 12653"/>
              <a:gd name="connsiteY330" fmla="*/ 24 h 3360"/>
              <a:gd name="connsiteX331" fmla="*/ 12392 w 12653"/>
              <a:gd name="connsiteY331" fmla="*/ 24 h 3360"/>
              <a:gd name="connsiteX332" fmla="*/ 12392 w 12653"/>
              <a:gd name="connsiteY332" fmla="*/ 82 h 3360"/>
              <a:gd name="connsiteX333" fmla="*/ 12300 w 12653"/>
              <a:gd name="connsiteY333" fmla="*/ 82 h 3360"/>
              <a:gd name="connsiteX334" fmla="*/ 12300 w 12653"/>
              <a:gd name="connsiteY334" fmla="*/ 184 h 3360"/>
              <a:gd name="connsiteX335" fmla="*/ 12392 w 12653"/>
              <a:gd name="connsiteY335" fmla="*/ 184 h 3360"/>
              <a:gd name="connsiteX336" fmla="*/ 12392 w 12653"/>
              <a:gd name="connsiteY336" fmla="*/ 277 h 3360"/>
              <a:gd name="connsiteX337" fmla="*/ 12470 w 12653"/>
              <a:gd name="connsiteY337" fmla="*/ 277 h 3360"/>
              <a:gd name="connsiteX338" fmla="*/ 12470 w 12653"/>
              <a:gd name="connsiteY338" fmla="*/ 359 h 3360"/>
              <a:gd name="connsiteX339" fmla="*/ 12571 w 12653"/>
              <a:gd name="connsiteY339" fmla="*/ 359 h 3360"/>
              <a:gd name="connsiteX340" fmla="*/ 12571 w 12653"/>
              <a:gd name="connsiteY340" fmla="*/ 277 h 3360"/>
              <a:gd name="connsiteX341" fmla="*/ 12628 w 12653"/>
              <a:gd name="connsiteY341" fmla="*/ 277 h 3360"/>
              <a:gd name="connsiteX342" fmla="*/ 12628 w 12653"/>
              <a:gd name="connsiteY342" fmla="*/ 445 h 3360"/>
              <a:gd name="connsiteX343" fmla="*/ 12500 w 12653"/>
              <a:gd name="connsiteY343" fmla="*/ 445 h 3360"/>
              <a:gd name="connsiteX344" fmla="*/ 12500 w 12653"/>
              <a:gd name="connsiteY344" fmla="*/ 596 h 3360"/>
              <a:gd name="connsiteX345" fmla="*/ 12552 w 12653"/>
              <a:gd name="connsiteY345" fmla="*/ 596 h 3360"/>
              <a:gd name="connsiteX346" fmla="*/ 261 w 12653"/>
              <a:gd name="connsiteY346" fmla="*/ 3259 h 3360"/>
              <a:gd name="connsiteX347" fmla="*/ 261 w 12653"/>
              <a:gd name="connsiteY347" fmla="*/ 3196 h 3360"/>
              <a:gd name="connsiteX348" fmla="*/ 335 w 12653"/>
              <a:gd name="connsiteY348" fmla="*/ 3196 h 3360"/>
              <a:gd name="connsiteX349" fmla="*/ 335 w 12653"/>
              <a:gd name="connsiteY349" fmla="*/ 3259 h 3360"/>
              <a:gd name="connsiteX350" fmla="*/ 261 w 12653"/>
              <a:gd name="connsiteY350" fmla="*/ 3259 h 3360"/>
              <a:gd name="connsiteX351" fmla="*/ 261 w 12653"/>
              <a:gd name="connsiteY351" fmla="*/ 102 h 3360"/>
              <a:gd name="connsiteX352" fmla="*/ 335 w 12653"/>
              <a:gd name="connsiteY352" fmla="*/ 102 h 3360"/>
              <a:gd name="connsiteX353" fmla="*/ 335 w 12653"/>
              <a:gd name="connsiteY353" fmla="*/ 164 h 3360"/>
              <a:gd name="connsiteX354" fmla="*/ 261 w 12653"/>
              <a:gd name="connsiteY354" fmla="*/ 164 h 3360"/>
              <a:gd name="connsiteX355" fmla="*/ 261 w 12653"/>
              <a:gd name="connsiteY355" fmla="*/ 102 h 3360"/>
              <a:gd name="connsiteX356" fmla="*/ 12392 w 12653"/>
              <a:gd name="connsiteY356" fmla="*/ 102 h 3360"/>
              <a:gd name="connsiteX357" fmla="*/ 12392 w 12653"/>
              <a:gd name="connsiteY357" fmla="*/ 164 h 3360"/>
              <a:gd name="connsiteX358" fmla="*/ 12319 w 12653"/>
              <a:gd name="connsiteY358" fmla="*/ 164 h 3360"/>
              <a:gd name="connsiteX359" fmla="*/ 12319 w 12653"/>
              <a:gd name="connsiteY359" fmla="*/ 102 h 3360"/>
              <a:gd name="connsiteX360" fmla="*/ 12392 w 12653"/>
              <a:gd name="connsiteY360" fmla="*/ 102 h 3360"/>
              <a:gd name="connsiteX361" fmla="*/ 12392 w 12653"/>
              <a:gd name="connsiteY361" fmla="*/ 3196 h 3360"/>
              <a:gd name="connsiteX362" fmla="*/ 12392 w 12653"/>
              <a:gd name="connsiteY362" fmla="*/ 3259 h 3360"/>
              <a:gd name="connsiteX363" fmla="*/ 12319 w 12653"/>
              <a:gd name="connsiteY363" fmla="*/ 3259 h 3360"/>
              <a:gd name="connsiteX364" fmla="*/ 12319 w 12653"/>
              <a:gd name="connsiteY364" fmla="*/ 3196 h 3360"/>
              <a:gd name="connsiteX365" fmla="*/ 12392 w 12653"/>
              <a:gd name="connsiteY365" fmla="*/ 3196 h 3360"/>
              <a:gd name="connsiteX366" fmla="*/ 12552 w 12653"/>
              <a:gd name="connsiteY366" fmla="*/ 277 h 3360"/>
              <a:gd name="connsiteX367" fmla="*/ 12552 w 12653"/>
              <a:gd name="connsiteY367" fmla="*/ 339 h 3360"/>
              <a:gd name="connsiteX368" fmla="*/ 12487 w 12653"/>
              <a:gd name="connsiteY368" fmla="*/ 339 h 3360"/>
              <a:gd name="connsiteX369" fmla="*/ 12487 w 12653"/>
              <a:gd name="connsiteY369" fmla="*/ 277 h 3360"/>
              <a:gd name="connsiteX370" fmla="*/ 12552 w 12653"/>
              <a:gd name="connsiteY370" fmla="*/ 277 h 3360"/>
              <a:gd name="connsiteX371" fmla="*/ 12552 w 12653"/>
              <a:gd name="connsiteY371" fmla="*/ 184 h 3360"/>
              <a:gd name="connsiteX372" fmla="*/ 12552 w 12653"/>
              <a:gd name="connsiteY372" fmla="*/ 255 h 3360"/>
              <a:gd name="connsiteX373" fmla="*/ 12487 w 12653"/>
              <a:gd name="connsiteY373" fmla="*/ 255 h 3360"/>
              <a:gd name="connsiteX374" fmla="*/ 12487 w 12653"/>
              <a:gd name="connsiteY374" fmla="*/ 184 h 3360"/>
              <a:gd name="connsiteX375" fmla="*/ 12552 w 12653"/>
              <a:gd name="connsiteY375" fmla="*/ 184 h 3360"/>
              <a:gd name="connsiteX376" fmla="*/ 12552 w 12653"/>
              <a:gd name="connsiteY376" fmla="*/ 102 h 3360"/>
              <a:gd name="connsiteX377" fmla="*/ 12552 w 12653"/>
              <a:gd name="connsiteY377" fmla="*/ 160 h 3360"/>
              <a:gd name="connsiteX378" fmla="*/ 12492 w 12653"/>
              <a:gd name="connsiteY378" fmla="*/ 160 h 3360"/>
              <a:gd name="connsiteX379" fmla="*/ 12492 w 12653"/>
              <a:gd name="connsiteY379" fmla="*/ 102 h 3360"/>
              <a:gd name="connsiteX380" fmla="*/ 12552 w 12653"/>
              <a:gd name="connsiteY380" fmla="*/ 102 h 3360"/>
              <a:gd name="connsiteX381" fmla="*/ 12492 w 12653"/>
              <a:gd name="connsiteY381" fmla="*/ 82 h 3360"/>
              <a:gd name="connsiteX382" fmla="*/ 12492 w 12653"/>
              <a:gd name="connsiteY382" fmla="*/ 22 h 3360"/>
              <a:gd name="connsiteX383" fmla="*/ 12630 w 12653"/>
              <a:gd name="connsiteY383" fmla="*/ 22 h 3360"/>
              <a:gd name="connsiteX384" fmla="*/ 12630 w 12653"/>
              <a:gd name="connsiteY384" fmla="*/ 160 h 3360"/>
              <a:gd name="connsiteX385" fmla="*/ 12571 w 12653"/>
              <a:gd name="connsiteY385" fmla="*/ 160 h 3360"/>
              <a:gd name="connsiteX386" fmla="*/ 12571 w 12653"/>
              <a:gd name="connsiteY386" fmla="*/ 82 h 3360"/>
              <a:gd name="connsiteX387" fmla="*/ 12492 w 12653"/>
              <a:gd name="connsiteY387" fmla="*/ 82 h 3360"/>
              <a:gd name="connsiteX388" fmla="*/ 80 w 12653"/>
              <a:gd name="connsiteY388" fmla="*/ 2786 h 3360"/>
              <a:gd name="connsiteX389" fmla="*/ 80 w 12653"/>
              <a:gd name="connsiteY389" fmla="*/ 2825 h 3360"/>
              <a:gd name="connsiteX390" fmla="*/ 39 w 12653"/>
              <a:gd name="connsiteY390" fmla="*/ 2825 h 3360"/>
              <a:gd name="connsiteX391" fmla="*/ 39 w 12653"/>
              <a:gd name="connsiteY391" fmla="*/ 2786 h 3360"/>
              <a:gd name="connsiteX392" fmla="*/ 80 w 12653"/>
              <a:gd name="connsiteY392" fmla="*/ 2786 h 3360"/>
              <a:gd name="connsiteX393" fmla="*/ 12574 w 12653"/>
              <a:gd name="connsiteY393" fmla="*/ 575 h 3360"/>
              <a:gd name="connsiteX394" fmla="*/ 12574 w 12653"/>
              <a:gd name="connsiteY394" fmla="*/ 536 h 3360"/>
              <a:gd name="connsiteX395" fmla="*/ 12615 w 12653"/>
              <a:gd name="connsiteY395" fmla="*/ 536 h 3360"/>
              <a:gd name="connsiteX396" fmla="*/ 12615 w 12653"/>
              <a:gd name="connsiteY396" fmla="*/ 575 h 3360"/>
              <a:gd name="connsiteX397" fmla="*/ 12574 w 12653"/>
              <a:gd name="connsiteY397" fmla="*/ 575 h 33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</a:cxnLst>
            <a:rect l="l" t="t" r="r" b="b"/>
            <a:pathLst>
              <a:path w="12653" h="3360">
                <a:moveTo>
                  <a:pt x="12653" y="182"/>
                </a:moveTo>
                <a:lnTo>
                  <a:pt x="12653" y="0"/>
                </a:lnTo>
                <a:lnTo>
                  <a:pt x="12470" y="0"/>
                </a:lnTo>
                <a:lnTo>
                  <a:pt x="12470" y="82"/>
                </a:lnTo>
                <a:lnTo>
                  <a:pt x="12414" y="82"/>
                </a:lnTo>
                <a:lnTo>
                  <a:pt x="12414" y="0"/>
                </a:lnTo>
                <a:lnTo>
                  <a:pt x="12202" y="0"/>
                </a:lnTo>
                <a:lnTo>
                  <a:pt x="12202" y="130"/>
                </a:lnTo>
                <a:lnTo>
                  <a:pt x="12092" y="130"/>
                </a:lnTo>
                <a:lnTo>
                  <a:pt x="12092" y="100"/>
                </a:lnTo>
                <a:lnTo>
                  <a:pt x="12155" y="100"/>
                </a:lnTo>
                <a:lnTo>
                  <a:pt x="12155" y="15"/>
                </a:lnTo>
                <a:lnTo>
                  <a:pt x="12071" y="15"/>
                </a:lnTo>
                <a:lnTo>
                  <a:pt x="12071" y="78"/>
                </a:lnTo>
                <a:lnTo>
                  <a:pt x="12017" y="78"/>
                </a:lnTo>
                <a:lnTo>
                  <a:pt x="12017" y="18"/>
                </a:lnTo>
                <a:lnTo>
                  <a:pt x="637" y="18"/>
                </a:lnTo>
                <a:lnTo>
                  <a:pt x="637" y="78"/>
                </a:lnTo>
                <a:lnTo>
                  <a:pt x="583" y="78"/>
                </a:lnTo>
                <a:lnTo>
                  <a:pt x="583" y="15"/>
                </a:lnTo>
                <a:lnTo>
                  <a:pt x="499" y="15"/>
                </a:lnTo>
                <a:lnTo>
                  <a:pt x="499" y="100"/>
                </a:lnTo>
                <a:lnTo>
                  <a:pt x="561" y="100"/>
                </a:lnTo>
                <a:lnTo>
                  <a:pt x="561" y="130"/>
                </a:lnTo>
                <a:lnTo>
                  <a:pt x="451" y="130"/>
                </a:lnTo>
                <a:lnTo>
                  <a:pt x="451" y="0"/>
                </a:lnTo>
                <a:lnTo>
                  <a:pt x="240" y="0"/>
                </a:lnTo>
                <a:lnTo>
                  <a:pt x="240" y="82"/>
                </a:lnTo>
                <a:lnTo>
                  <a:pt x="184" y="82"/>
                </a:lnTo>
                <a:lnTo>
                  <a:pt x="184" y="0"/>
                </a:lnTo>
                <a:lnTo>
                  <a:pt x="0" y="0"/>
                </a:lnTo>
                <a:lnTo>
                  <a:pt x="0" y="182"/>
                </a:lnTo>
                <a:lnTo>
                  <a:pt x="82" y="182"/>
                </a:lnTo>
                <a:lnTo>
                  <a:pt x="82" y="255"/>
                </a:lnTo>
                <a:lnTo>
                  <a:pt x="2" y="255"/>
                </a:lnTo>
                <a:lnTo>
                  <a:pt x="2" y="467"/>
                </a:lnTo>
                <a:lnTo>
                  <a:pt x="132" y="467"/>
                </a:lnTo>
                <a:lnTo>
                  <a:pt x="132" y="575"/>
                </a:lnTo>
                <a:lnTo>
                  <a:pt x="102" y="575"/>
                </a:lnTo>
                <a:lnTo>
                  <a:pt x="102" y="514"/>
                </a:lnTo>
                <a:lnTo>
                  <a:pt x="17" y="514"/>
                </a:lnTo>
                <a:lnTo>
                  <a:pt x="17" y="596"/>
                </a:lnTo>
                <a:lnTo>
                  <a:pt x="80" y="596"/>
                </a:lnTo>
                <a:lnTo>
                  <a:pt x="80" y="652"/>
                </a:lnTo>
                <a:lnTo>
                  <a:pt x="20" y="652"/>
                </a:lnTo>
                <a:lnTo>
                  <a:pt x="20" y="2708"/>
                </a:lnTo>
                <a:lnTo>
                  <a:pt x="80" y="2708"/>
                </a:lnTo>
                <a:lnTo>
                  <a:pt x="80" y="2765"/>
                </a:lnTo>
                <a:lnTo>
                  <a:pt x="17" y="2765"/>
                </a:lnTo>
                <a:lnTo>
                  <a:pt x="17" y="2847"/>
                </a:lnTo>
                <a:lnTo>
                  <a:pt x="102" y="2847"/>
                </a:lnTo>
                <a:lnTo>
                  <a:pt x="102" y="2786"/>
                </a:lnTo>
                <a:lnTo>
                  <a:pt x="132" y="2786"/>
                </a:lnTo>
                <a:lnTo>
                  <a:pt x="132" y="2894"/>
                </a:lnTo>
                <a:lnTo>
                  <a:pt x="2" y="2894"/>
                </a:lnTo>
                <a:lnTo>
                  <a:pt x="2" y="3106"/>
                </a:lnTo>
                <a:lnTo>
                  <a:pt x="82" y="3106"/>
                </a:lnTo>
                <a:lnTo>
                  <a:pt x="82" y="3179"/>
                </a:lnTo>
                <a:lnTo>
                  <a:pt x="0" y="3179"/>
                </a:lnTo>
                <a:lnTo>
                  <a:pt x="0" y="3360"/>
                </a:lnTo>
                <a:lnTo>
                  <a:pt x="184" y="3360"/>
                </a:lnTo>
                <a:lnTo>
                  <a:pt x="184" y="3278"/>
                </a:lnTo>
                <a:lnTo>
                  <a:pt x="240" y="3278"/>
                </a:lnTo>
                <a:lnTo>
                  <a:pt x="240" y="3360"/>
                </a:lnTo>
                <a:lnTo>
                  <a:pt x="451" y="3360"/>
                </a:lnTo>
                <a:lnTo>
                  <a:pt x="451" y="3231"/>
                </a:lnTo>
                <a:lnTo>
                  <a:pt x="561" y="3231"/>
                </a:lnTo>
                <a:lnTo>
                  <a:pt x="561" y="3261"/>
                </a:lnTo>
                <a:lnTo>
                  <a:pt x="499" y="3261"/>
                </a:lnTo>
                <a:lnTo>
                  <a:pt x="499" y="3345"/>
                </a:lnTo>
                <a:lnTo>
                  <a:pt x="583" y="3345"/>
                </a:lnTo>
                <a:lnTo>
                  <a:pt x="583" y="3283"/>
                </a:lnTo>
                <a:lnTo>
                  <a:pt x="637" y="3283"/>
                </a:lnTo>
                <a:lnTo>
                  <a:pt x="637" y="3343"/>
                </a:lnTo>
                <a:lnTo>
                  <a:pt x="12017" y="3343"/>
                </a:lnTo>
                <a:lnTo>
                  <a:pt x="12017" y="3283"/>
                </a:lnTo>
                <a:lnTo>
                  <a:pt x="12071" y="3283"/>
                </a:lnTo>
                <a:lnTo>
                  <a:pt x="12071" y="3345"/>
                </a:lnTo>
                <a:lnTo>
                  <a:pt x="12155" y="3345"/>
                </a:lnTo>
                <a:lnTo>
                  <a:pt x="12155" y="3261"/>
                </a:lnTo>
                <a:lnTo>
                  <a:pt x="12092" y="3261"/>
                </a:lnTo>
                <a:lnTo>
                  <a:pt x="12092" y="3231"/>
                </a:lnTo>
                <a:lnTo>
                  <a:pt x="12202" y="3231"/>
                </a:lnTo>
                <a:lnTo>
                  <a:pt x="12202" y="3360"/>
                </a:lnTo>
                <a:lnTo>
                  <a:pt x="12414" y="3360"/>
                </a:lnTo>
                <a:lnTo>
                  <a:pt x="12414" y="3278"/>
                </a:lnTo>
                <a:lnTo>
                  <a:pt x="12470" y="3278"/>
                </a:lnTo>
                <a:lnTo>
                  <a:pt x="12470" y="3360"/>
                </a:lnTo>
                <a:lnTo>
                  <a:pt x="12653" y="3360"/>
                </a:lnTo>
                <a:lnTo>
                  <a:pt x="12653" y="3179"/>
                </a:lnTo>
                <a:lnTo>
                  <a:pt x="12571" y="3179"/>
                </a:lnTo>
                <a:lnTo>
                  <a:pt x="12571" y="3106"/>
                </a:lnTo>
                <a:lnTo>
                  <a:pt x="12651" y="3106"/>
                </a:lnTo>
                <a:lnTo>
                  <a:pt x="12651" y="2894"/>
                </a:lnTo>
                <a:lnTo>
                  <a:pt x="12522" y="2894"/>
                </a:lnTo>
                <a:lnTo>
                  <a:pt x="12522" y="2786"/>
                </a:lnTo>
                <a:lnTo>
                  <a:pt x="12552" y="2786"/>
                </a:lnTo>
                <a:lnTo>
                  <a:pt x="12552" y="2847"/>
                </a:lnTo>
                <a:lnTo>
                  <a:pt x="12636" y="2847"/>
                </a:lnTo>
                <a:lnTo>
                  <a:pt x="12636" y="2765"/>
                </a:lnTo>
                <a:lnTo>
                  <a:pt x="12574" y="2765"/>
                </a:lnTo>
                <a:lnTo>
                  <a:pt x="12574" y="2708"/>
                </a:lnTo>
                <a:lnTo>
                  <a:pt x="12634" y="2708"/>
                </a:lnTo>
                <a:lnTo>
                  <a:pt x="12634" y="652"/>
                </a:lnTo>
                <a:lnTo>
                  <a:pt x="12574" y="652"/>
                </a:lnTo>
                <a:lnTo>
                  <a:pt x="12574" y="596"/>
                </a:lnTo>
                <a:lnTo>
                  <a:pt x="12636" y="596"/>
                </a:lnTo>
                <a:lnTo>
                  <a:pt x="12636" y="514"/>
                </a:lnTo>
                <a:lnTo>
                  <a:pt x="12552" y="514"/>
                </a:lnTo>
                <a:lnTo>
                  <a:pt x="12552" y="575"/>
                </a:lnTo>
                <a:lnTo>
                  <a:pt x="12522" y="575"/>
                </a:lnTo>
                <a:lnTo>
                  <a:pt x="12522" y="467"/>
                </a:lnTo>
                <a:lnTo>
                  <a:pt x="12651" y="467"/>
                </a:lnTo>
                <a:lnTo>
                  <a:pt x="12651" y="255"/>
                </a:lnTo>
                <a:lnTo>
                  <a:pt x="12571" y="255"/>
                </a:lnTo>
                <a:lnTo>
                  <a:pt x="12571" y="182"/>
                </a:lnTo>
                <a:lnTo>
                  <a:pt x="12653" y="182"/>
                </a:lnTo>
                <a:close/>
                <a:moveTo>
                  <a:pt x="561" y="3283"/>
                </a:moveTo>
                <a:lnTo>
                  <a:pt x="561" y="3324"/>
                </a:lnTo>
                <a:lnTo>
                  <a:pt x="520" y="3324"/>
                </a:lnTo>
                <a:lnTo>
                  <a:pt x="520" y="3283"/>
                </a:lnTo>
                <a:lnTo>
                  <a:pt x="561" y="3283"/>
                </a:lnTo>
                <a:close/>
                <a:moveTo>
                  <a:pt x="12092" y="78"/>
                </a:moveTo>
                <a:lnTo>
                  <a:pt x="12092" y="37"/>
                </a:lnTo>
                <a:lnTo>
                  <a:pt x="12133" y="37"/>
                </a:lnTo>
                <a:lnTo>
                  <a:pt x="12133" y="78"/>
                </a:lnTo>
                <a:lnTo>
                  <a:pt x="12092" y="78"/>
                </a:lnTo>
                <a:close/>
                <a:moveTo>
                  <a:pt x="12574" y="2825"/>
                </a:moveTo>
                <a:lnTo>
                  <a:pt x="12574" y="2786"/>
                </a:lnTo>
                <a:lnTo>
                  <a:pt x="12615" y="2786"/>
                </a:lnTo>
                <a:lnTo>
                  <a:pt x="12615" y="2825"/>
                </a:lnTo>
                <a:lnTo>
                  <a:pt x="12574" y="2825"/>
                </a:lnTo>
                <a:close/>
                <a:moveTo>
                  <a:pt x="12492" y="3339"/>
                </a:moveTo>
                <a:lnTo>
                  <a:pt x="12492" y="3278"/>
                </a:lnTo>
                <a:lnTo>
                  <a:pt x="12571" y="3278"/>
                </a:lnTo>
                <a:lnTo>
                  <a:pt x="12571" y="3201"/>
                </a:lnTo>
                <a:lnTo>
                  <a:pt x="12630" y="3201"/>
                </a:lnTo>
                <a:lnTo>
                  <a:pt x="12630" y="3339"/>
                </a:lnTo>
                <a:lnTo>
                  <a:pt x="12492" y="3339"/>
                </a:lnTo>
                <a:close/>
                <a:moveTo>
                  <a:pt x="12492" y="3259"/>
                </a:moveTo>
                <a:lnTo>
                  <a:pt x="12492" y="3201"/>
                </a:lnTo>
                <a:lnTo>
                  <a:pt x="12552" y="3201"/>
                </a:lnTo>
                <a:lnTo>
                  <a:pt x="12552" y="3259"/>
                </a:lnTo>
                <a:lnTo>
                  <a:pt x="12492" y="3259"/>
                </a:lnTo>
                <a:close/>
                <a:moveTo>
                  <a:pt x="12487" y="3084"/>
                </a:moveTo>
                <a:lnTo>
                  <a:pt x="12487" y="3021"/>
                </a:lnTo>
                <a:lnTo>
                  <a:pt x="12552" y="3021"/>
                </a:lnTo>
                <a:lnTo>
                  <a:pt x="12552" y="3084"/>
                </a:lnTo>
                <a:lnTo>
                  <a:pt x="12487" y="3084"/>
                </a:lnTo>
                <a:close/>
                <a:moveTo>
                  <a:pt x="12552" y="3106"/>
                </a:moveTo>
                <a:lnTo>
                  <a:pt x="12552" y="3177"/>
                </a:lnTo>
                <a:lnTo>
                  <a:pt x="12487" y="3177"/>
                </a:lnTo>
                <a:lnTo>
                  <a:pt x="12487" y="3106"/>
                </a:lnTo>
                <a:lnTo>
                  <a:pt x="12552" y="3106"/>
                </a:lnTo>
                <a:close/>
                <a:moveTo>
                  <a:pt x="12470" y="3196"/>
                </a:moveTo>
                <a:lnTo>
                  <a:pt x="12470" y="3259"/>
                </a:lnTo>
                <a:lnTo>
                  <a:pt x="12414" y="3259"/>
                </a:lnTo>
                <a:lnTo>
                  <a:pt x="12414" y="3196"/>
                </a:lnTo>
                <a:lnTo>
                  <a:pt x="12470" y="3196"/>
                </a:lnTo>
                <a:close/>
                <a:moveTo>
                  <a:pt x="12470" y="3106"/>
                </a:moveTo>
                <a:lnTo>
                  <a:pt x="12470" y="3177"/>
                </a:lnTo>
                <a:lnTo>
                  <a:pt x="12414" y="3177"/>
                </a:lnTo>
                <a:lnTo>
                  <a:pt x="12414" y="3106"/>
                </a:lnTo>
                <a:lnTo>
                  <a:pt x="12470" y="3106"/>
                </a:lnTo>
                <a:close/>
                <a:moveTo>
                  <a:pt x="12092" y="3324"/>
                </a:moveTo>
                <a:lnTo>
                  <a:pt x="12092" y="3283"/>
                </a:lnTo>
                <a:lnTo>
                  <a:pt x="12133" y="3283"/>
                </a:lnTo>
                <a:lnTo>
                  <a:pt x="12133" y="3324"/>
                </a:lnTo>
                <a:lnTo>
                  <a:pt x="12092" y="3324"/>
                </a:lnTo>
                <a:close/>
                <a:moveTo>
                  <a:pt x="240" y="3196"/>
                </a:moveTo>
                <a:lnTo>
                  <a:pt x="240" y="3259"/>
                </a:lnTo>
                <a:lnTo>
                  <a:pt x="184" y="3259"/>
                </a:lnTo>
                <a:lnTo>
                  <a:pt x="184" y="3196"/>
                </a:lnTo>
                <a:lnTo>
                  <a:pt x="240" y="3196"/>
                </a:lnTo>
                <a:close/>
                <a:moveTo>
                  <a:pt x="240" y="3106"/>
                </a:moveTo>
                <a:lnTo>
                  <a:pt x="240" y="3177"/>
                </a:lnTo>
                <a:lnTo>
                  <a:pt x="184" y="3177"/>
                </a:lnTo>
                <a:lnTo>
                  <a:pt x="184" y="3106"/>
                </a:lnTo>
                <a:lnTo>
                  <a:pt x="240" y="3106"/>
                </a:lnTo>
                <a:close/>
                <a:moveTo>
                  <a:pt x="102" y="3084"/>
                </a:moveTo>
                <a:lnTo>
                  <a:pt x="102" y="3021"/>
                </a:lnTo>
                <a:lnTo>
                  <a:pt x="166" y="3021"/>
                </a:lnTo>
                <a:lnTo>
                  <a:pt x="166" y="3084"/>
                </a:lnTo>
                <a:lnTo>
                  <a:pt x="102" y="3084"/>
                </a:lnTo>
                <a:close/>
                <a:moveTo>
                  <a:pt x="102" y="3177"/>
                </a:moveTo>
                <a:lnTo>
                  <a:pt x="102" y="3106"/>
                </a:lnTo>
                <a:lnTo>
                  <a:pt x="166" y="3106"/>
                </a:lnTo>
                <a:lnTo>
                  <a:pt x="166" y="3177"/>
                </a:lnTo>
                <a:lnTo>
                  <a:pt x="102" y="3177"/>
                </a:lnTo>
                <a:close/>
                <a:moveTo>
                  <a:pt x="102" y="3259"/>
                </a:moveTo>
                <a:lnTo>
                  <a:pt x="102" y="3201"/>
                </a:lnTo>
                <a:lnTo>
                  <a:pt x="162" y="3201"/>
                </a:lnTo>
                <a:lnTo>
                  <a:pt x="162" y="3259"/>
                </a:lnTo>
                <a:lnTo>
                  <a:pt x="102" y="3259"/>
                </a:lnTo>
                <a:close/>
                <a:moveTo>
                  <a:pt x="162" y="3278"/>
                </a:moveTo>
                <a:lnTo>
                  <a:pt x="162" y="3339"/>
                </a:lnTo>
                <a:lnTo>
                  <a:pt x="24" y="3339"/>
                </a:lnTo>
                <a:lnTo>
                  <a:pt x="24" y="3201"/>
                </a:lnTo>
                <a:lnTo>
                  <a:pt x="82" y="3201"/>
                </a:lnTo>
                <a:lnTo>
                  <a:pt x="82" y="3278"/>
                </a:lnTo>
                <a:lnTo>
                  <a:pt x="162" y="3278"/>
                </a:lnTo>
                <a:close/>
                <a:moveTo>
                  <a:pt x="80" y="536"/>
                </a:moveTo>
                <a:lnTo>
                  <a:pt x="80" y="575"/>
                </a:lnTo>
                <a:lnTo>
                  <a:pt x="39" y="575"/>
                </a:lnTo>
                <a:lnTo>
                  <a:pt x="39" y="536"/>
                </a:lnTo>
                <a:lnTo>
                  <a:pt x="80" y="536"/>
                </a:lnTo>
                <a:close/>
                <a:moveTo>
                  <a:pt x="162" y="22"/>
                </a:moveTo>
                <a:lnTo>
                  <a:pt x="162" y="82"/>
                </a:lnTo>
                <a:lnTo>
                  <a:pt x="82" y="82"/>
                </a:lnTo>
                <a:lnTo>
                  <a:pt x="82" y="160"/>
                </a:lnTo>
                <a:lnTo>
                  <a:pt x="24" y="160"/>
                </a:lnTo>
                <a:lnTo>
                  <a:pt x="24" y="22"/>
                </a:lnTo>
                <a:lnTo>
                  <a:pt x="162" y="22"/>
                </a:lnTo>
                <a:close/>
                <a:moveTo>
                  <a:pt x="162" y="102"/>
                </a:moveTo>
                <a:lnTo>
                  <a:pt x="162" y="160"/>
                </a:lnTo>
                <a:lnTo>
                  <a:pt x="102" y="160"/>
                </a:lnTo>
                <a:lnTo>
                  <a:pt x="102" y="102"/>
                </a:lnTo>
                <a:lnTo>
                  <a:pt x="162" y="102"/>
                </a:lnTo>
                <a:close/>
                <a:moveTo>
                  <a:pt x="166" y="277"/>
                </a:moveTo>
                <a:lnTo>
                  <a:pt x="166" y="339"/>
                </a:lnTo>
                <a:lnTo>
                  <a:pt x="102" y="339"/>
                </a:lnTo>
                <a:lnTo>
                  <a:pt x="102" y="277"/>
                </a:lnTo>
                <a:lnTo>
                  <a:pt x="166" y="277"/>
                </a:lnTo>
                <a:close/>
                <a:moveTo>
                  <a:pt x="102" y="255"/>
                </a:moveTo>
                <a:lnTo>
                  <a:pt x="102" y="184"/>
                </a:lnTo>
                <a:lnTo>
                  <a:pt x="166" y="184"/>
                </a:lnTo>
                <a:lnTo>
                  <a:pt x="166" y="255"/>
                </a:lnTo>
                <a:lnTo>
                  <a:pt x="102" y="255"/>
                </a:lnTo>
                <a:close/>
                <a:moveTo>
                  <a:pt x="184" y="255"/>
                </a:moveTo>
                <a:lnTo>
                  <a:pt x="184" y="184"/>
                </a:lnTo>
                <a:lnTo>
                  <a:pt x="240" y="184"/>
                </a:lnTo>
                <a:lnTo>
                  <a:pt x="240" y="255"/>
                </a:lnTo>
                <a:lnTo>
                  <a:pt x="184" y="255"/>
                </a:lnTo>
                <a:close/>
                <a:moveTo>
                  <a:pt x="184" y="164"/>
                </a:moveTo>
                <a:lnTo>
                  <a:pt x="184" y="102"/>
                </a:lnTo>
                <a:lnTo>
                  <a:pt x="240" y="102"/>
                </a:lnTo>
                <a:lnTo>
                  <a:pt x="240" y="164"/>
                </a:lnTo>
                <a:lnTo>
                  <a:pt x="184" y="164"/>
                </a:lnTo>
                <a:close/>
                <a:moveTo>
                  <a:pt x="561" y="37"/>
                </a:moveTo>
                <a:lnTo>
                  <a:pt x="561" y="78"/>
                </a:lnTo>
                <a:lnTo>
                  <a:pt x="520" y="78"/>
                </a:lnTo>
                <a:lnTo>
                  <a:pt x="520" y="37"/>
                </a:lnTo>
                <a:lnTo>
                  <a:pt x="561" y="37"/>
                </a:lnTo>
                <a:close/>
                <a:moveTo>
                  <a:pt x="12414" y="164"/>
                </a:moveTo>
                <a:lnTo>
                  <a:pt x="12414" y="102"/>
                </a:lnTo>
                <a:lnTo>
                  <a:pt x="12470" y="102"/>
                </a:lnTo>
                <a:lnTo>
                  <a:pt x="12470" y="164"/>
                </a:lnTo>
                <a:lnTo>
                  <a:pt x="12414" y="164"/>
                </a:lnTo>
                <a:close/>
                <a:moveTo>
                  <a:pt x="12414" y="255"/>
                </a:moveTo>
                <a:lnTo>
                  <a:pt x="12414" y="184"/>
                </a:lnTo>
                <a:lnTo>
                  <a:pt x="12470" y="184"/>
                </a:lnTo>
                <a:lnTo>
                  <a:pt x="12470" y="255"/>
                </a:lnTo>
                <a:lnTo>
                  <a:pt x="12414" y="255"/>
                </a:lnTo>
                <a:close/>
                <a:moveTo>
                  <a:pt x="12552" y="596"/>
                </a:moveTo>
                <a:lnTo>
                  <a:pt x="12552" y="674"/>
                </a:lnTo>
                <a:lnTo>
                  <a:pt x="12612" y="674"/>
                </a:lnTo>
                <a:lnTo>
                  <a:pt x="12612" y="2687"/>
                </a:lnTo>
                <a:lnTo>
                  <a:pt x="12552" y="2687"/>
                </a:lnTo>
                <a:lnTo>
                  <a:pt x="12552" y="2765"/>
                </a:lnTo>
                <a:lnTo>
                  <a:pt x="12500" y="2765"/>
                </a:lnTo>
                <a:lnTo>
                  <a:pt x="12500" y="2916"/>
                </a:lnTo>
                <a:lnTo>
                  <a:pt x="12628" y="2916"/>
                </a:lnTo>
                <a:lnTo>
                  <a:pt x="12628" y="3084"/>
                </a:lnTo>
                <a:lnTo>
                  <a:pt x="12571" y="3084"/>
                </a:lnTo>
                <a:lnTo>
                  <a:pt x="12571" y="3002"/>
                </a:lnTo>
                <a:lnTo>
                  <a:pt x="12470" y="3002"/>
                </a:lnTo>
                <a:lnTo>
                  <a:pt x="12470" y="3084"/>
                </a:lnTo>
                <a:lnTo>
                  <a:pt x="12392" y="3084"/>
                </a:lnTo>
                <a:lnTo>
                  <a:pt x="12392" y="3177"/>
                </a:lnTo>
                <a:lnTo>
                  <a:pt x="12300" y="3177"/>
                </a:lnTo>
                <a:lnTo>
                  <a:pt x="12300" y="3278"/>
                </a:lnTo>
                <a:lnTo>
                  <a:pt x="12392" y="3278"/>
                </a:lnTo>
                <a:lnTo>
                  <a:pt x="12392" y="3337"/>
                </a:lnTo>
                <a:lnTo>
                  <a:pt x="12224" y="3337"/>
                </a:lnTo>
                <a:lnTo>
                  <a:pt x="12224" y="3209"/>
                </a:lnTo>
                <a:lnTo>
                  <a:pt x="12071" y="3209"/>
                </a:lnTo>
                <a:lnTo>
                  <a:pt x="12071" y="3261"/>
                </a:lnTo>
                <a:lnTo>
                  <a:pt x="11995" y="3261"/>
                </a:lnTo>
                <a:lnTo>
                  <a:pt x="11995" y="3322"/>
                </a:lnTo>
                <a:lnTo>
                  <a:pt x="658" y="3322"/>
                </a:lnTo>
                <a:lnTo>
                  <a:pt x="658" y="3261"/>
                </a:lnTo>
                <a:lnTo>
                  <a:pt x="583" y="3261"/>
                </a:lnTo>
                <a:lnTo>
                  <a:pt x="583" y="3209"/>
                </a:lnTo>
                <a:lnTo>
                  <a:pt x="430" y="3209"/>
                </a:lnTo>
                <a:lnTo>
                  <a:pt x="430" y="3337"/>
                </a:lnTo>
                <a:lnTo>
                  <a:pt x="261" y="3337"/>
                </a:lnTo>
                <a:lnTo>
                  <a:pt x="261" y="3278"/>
                </a:lnTo>
                <a:lnTo>
                  <a:pt x="354" y="3278"/>
                </a:lnTo>
                <a:lnTo>
                  <a:pt x="354" y="3177"/>
                </a:lnTo>
                <a:lnTo>
                  <a:pt x="261" y="3177"/>
                </a:lnTo>
                <a:lnTo>
                  <a:pt x="261" y="3084"/>
                </a:lnTo>
                <a:lnTo>
                  <a:pt x="184" y="3084"/>
                </a:lnTo>
                <a:lnTo>
                  <a:pt x="184" y="3002"/>
                </a:lnTo>
                <a:lnTo>
                  <a:pt x="82" y="3002"/>
                </a:lnTo>
                <a:lnTo>
                  <a:pt x="82" y="3084"/>
                </a:lnTo>
                <a:lnTo>
                  <a:pt x="26" y="3084"/>
                </a:lnTo>
                <a:lnTo>
                  <a:pt x="26" y="2916"/>
                </a:lnTo>
                <a:lnTo>
                  <a:pt x="153" y="2916"/>
                </a:lnTo>
                <a:lnTo>
                  <a:pt x="153" y="2765"/>
                </a:lnTo>
                <a:lnTo>
                  <a:pt x="102" y="2765"/>
                </a:lnTo>
                <a:lnTo>
                  <a:pt x="102" y="2687"/>
                </a:lnTo>
                <a:lnTo>
                  <a:pt x="41" y="2687"/>
                </a:lnTo>
                <a:lnTo>
                  <a:pt x="41" y="674"/>
                </a:lnTo>
                <a:lnTo>
                  <a:pt x="102" y="674"/>
                </a:lnTo>
                <a:lnTo>
                  <a:pt x="102" y="596"/>
                </a:lnTo>
                <a:lnTo>
                  <a:pt x="153" y="596"/>
                </a:lnTo>
                <a:lnTo>
                  <a:pt x="153" y="445"/>
                </a:lnTo>
                <a:lnTo>
                  <a:pt x="26" y="445"/>
                </a:lnTo>
                <a:lnTo>
                  <a:pt x="26" y="277"/>
                </a:lnTo>
                <a:lnTo>
                  <a:pt x="82" y="277"/>
                </a:lnTo>
                <a:lnTo>
                  <a:pt x="82" y="359"/>
                </a:lnTo>
                <a:lnTo>
                  <a:pt x="184" y="359"/>
                </a:lnTo>
                <a:lnTo>
                  <a:pt x="184" y="277"/>
                </a:lnTo>
                <a:lnTo>
                  <a:pt x="261" y="277"/>
                </a:lnTo>
                <a:lnTo>
                  <a:pt x="261" y="184"/>
                </a:lnTo>
                <a:lnTo>
                  <a:pt x="354" y="184"/>
                </a:lnTo>
                <a:lnTo>
                  <a:pt x="354" y="82"/>
                </a:lnTo>
                <a:lnTo>
                  <a:pt x="261" y="82"/>
                </a:lnTo>
                <a:lnTo>
                  <a:pt x="261" y="24"/>
                </a:lnTo>
                <a:lnTo>
                  <a:pt x="430" y="24"/>
                </a:lnTo>
                <a:lnTo>
                  <a:pt x="430" y="151"/>
                </a:lnTo>
                <a:lnTo>
                  <a:pt x="583" y="151"/>
                </a:lnTo>
                <a:lnTo>
                  <a:pt x="583" y="100"/>
                </a:lnTo>
                <a:lnTo>
                  <a:pt x="658" y="100"/>
                </a:lnTo>
                <a:lnTo>
                  <a:pt x="658" y="39"/>
                </a:lnTo>
                <a:lnTo>
                  <a:pt x="11995" y="39"/>
                </a:lnTo>
                <a:lnTo>
                  <a:pt x="11995" y="100"/>
                </a:lnTo>
                <a:lnTo>
                  <a:pt x="12071" y="100"/>
                </a:lnTo>
                <a:lnTo>
                  <a:pt x="12071" y="151"/>
                </a:lnTo>
                <a:lnTo>
                  <a:pt x="12224" y="151"/>
                </a:lnTo>
                <a:lnTo>
                  <a:pt x="12224" y="24"/>
                </a:lnTo>
                <a:lnTo>
                  <a:pt x="12392" y="24"/>
                </a:lnTo>
                <a:lnTo>
                  <a:pt x="12392" y="82"/>
                </a:lnTo>
                <a:lnTo>
                  <a:pt x="12300" y="82"/>
                </a:lnTo>
                <a:lnTo>
                  <a:pt x="12300" y="184"/>
                </a:lnTo>
                <a:lnTo>
                  <a:pt x="12392" y="184"/>
                </a:lnTo>
                <a:lnTo>
                  <a:pt x="12392" y="277"/>
                </a:lnTo>
                <a:lnTo>
                  <a:pt x="12470" y="277"/>
                </a:lnTo>
                <a:lnTo>
                  <a:pt x="12470" y="359"/>
                </a:lnTo>
                <a:lnTo>
                  <a:pt x="12571" y="359"/>
                </a:lnTo>
                <a:lnTo>
                  <a:pt x="12571" y="277"/>
                </a:lnTo>
                <a:lnTo>
                  <a:pt x="12628" y="277"/>
                </a:lnTo>
                <a:lnTo>
                  <a:pt x="12628" y="445"/>
                </a:lnTo>
                <a:lnTo>
                  <a:pt x="12500" y="445"/>
                </a:lnTo>
                <a:lnTo>
                  <a:pt x="12500" y="596"/>
                </a:lnTo>
                <a:lnTo>
                  <a:pt x="12552" y="596"/>
                </a:lnTo>
                <a:close/>
                <a:moveTo>
                  <a:pt x="261" y="3259"/>
                </a:moveTo>
                <a:lnTo>
                  <a:pt x="261" y="3196"/>
                </a:lnTo>
                <a:lnTo>
                  <a:pt x="335" y="3196"/>
                </a:lnTo>
                <a:lnTo>
                  <a:pt x="335" y="3259"/>
                </a:lnTo>
                <a:lnTo>
                  <a:pt x="261" y="3259"/>
                </a:lnTo>
                <a:close/>
                <a:moveTo>
                  <a:pt x="261" y="102"/>
                </a:moveTo>
                <a:lnTo>
                  <a:pt x="335" y="102"/>
                </a:lnTo>
                <a:lnTo>
                  <a:pt x="335" y="164"/>
                </a:lnTo>
                <a:lnTo>
                  <a:pt x="261" y="164"/>
                </a:lnTo>
                <a:lnTo>
                  <a:pt x="261" y="102"/>
                </a:lnTo>
                <a:close/>
                <a:moveTo>
                  <a:pt x="12392" y="102"/>
                </a:moveTo>
                <a:lnTo>
                  <a:pt x="12392" y="164"/>
                </a:lnTo>
                <a:lnTo>
                  <a:pt x="12319" y="164"/>
                </a:lnTo>
                <a:lnTo>
                  <a:pt x="12319" y="102"/>
                </a:lnTo>
                <a:lnTo>
                  <a:pt x="12392" y="102"/>
                </a:lnTo>
                <a:close/>
                <a:moveTo>
                  <a:pt x="12392" y="3196"/>
                </a:moveTo>
                <a:lnTo>
                  <a:pt x="12392" y="3259"/>
                </a:lnTo>
                <a:lnTo>
                  <a:pt x="12319" y="3259"/>
                </a:lnTo>
                <a:lnTo>
                  <a:pt x="12319" y="3196"/>
                </a:lnTo>
                <a:lnTo>
                  <a:pt x="12392" y="3196"/>
                </a:lnTo>
                <a:close/>
                <a:moveTo>
                  <a:pt x="12552" y="277"/>
                </a:moveTo>
                <a:lnTo>
                  <a:pt x="12552" y="339"/>
                </a:lnTo>
                <a:lnTo>
                  <a:pt x="12487" y="339"/>
                </a:lnTo>
                <a:lnTo>
                  <a:pt x="12487" y="277"/>
                </a:lnTo>
                <a:lnTo>
                  <a:pt x="12552" y="277"/>
                </a:lnTo>
                <a:close/>
                <a:moveTo>
                  <a:pt x="12552" y="184"/>
                </a:moveTo>
                <a:lnTo>
                  <a:pt x="12552" y="255"/>
                </a:lnTo>
                <a:lnTo>
                  <a:pt x="12487" y="255"/>
                </a:lnTo>
                <a:lnTo>
                  <a:pt x="12487" y="184"/>
                </a:lnTo>
                <a:lnTo>
                  <a:pt x="12552" y="184"/>
                </a:lnTo>
                <a:close/>
                <a:moveTo>
                  <a:pt x="12552" y="102"/>
                </a:moveTo>
                <a:lnTo>
                  <a:pt x="12552" y="160"/>
                </a:lnTo>
                <a:lnTo>
                  <a:pt x="12492" y="160"/>
                </a:lnTo>
                <a:lnTo>
                  <a:pt x="12492" y="102"/>
                </a:lnTo>
                <a:lnTo>
                  <a:pt x="12552" y="102"/>
                </a:lnTo>
                <a:close/>
                <a:moveTo>
                  <a:pt x="12492" y="82"/>
                </a:moveTo>
                <a:lnTo>
                  <a:pt x="12492" y="22"/>
                </a:lnTo>
                <a:lnTo>
                  <a:pt x="12630" y="22"/>
                </a:lnTo>
                <a:lnTo>
                  <a:pt x="12630" y="160"/>
                </a:lnTo>
                <a:lnTo>
                  <a:pt x="12571" y="160"/>
                </a:lnTo>
                <a:lnTo>
                  <a:pt x="12571" y="82"/>
                </a:lnTo>
                <a:lnTo>
                  <a:pt x="12492" y="82"/>
                </a:lnTo>
                <a:close/>
                <a:moveTo>
                  <a:pt x="80" y="2786"/>
                </a:moveTo>
                <a:lnTo>
                  <a:pt x="80" y="2825"/>
                </a:lnTo>
                <a:lnTo>
                  <a:pt x="39" y="2825"/>
                </a:lnTo>
                <a:lnTo>
                  <a:pt x="39" y="2786"/>
                </a:lnTo>
                <a:lnTo>
                  <a:pt x="80" y="2786"/>
                </a:lnTo>
                <a:close/>
                <a:moveTo>
                  <a:pt x="12574" y="575"/>
                </a:moveTo>
                <a:lnTo>
                  <a:pt x="12574" y="536"/>
                </a:lnTo>
                <a:lnTo>
                  <a:pt x="12615" y="536"/>
                </a:lnTo>
                <a:lnTo>
                  <a:pt x="12615" y="575"/>
                </a:lnTo>
                <a:lnTo>
                  <a:pt x="12574" y="575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3" name="文本占位符 2">
            <a:extLst>
              <a:ext uri="{FF2B5EF4-FFF2-40B4-BE49-F238E27FC236}">
                <a16:creationId xmlns:a16="http://schemas.microsoft.com/office/drawing/2014/main" id="{878BE466-8D27-48F5-8206-F1CE23149FAD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899470" y="722147"/>
            <a:ext cx="2000548" cy="498598"/>
          </a:xfrm>
        </p:spPr>
        <p:txBody>
          <a:bodyPr/>
          <a:lstStyle/>
          <a:p>
            <a:r>
              <a:rPr lang="zh-CN" altLang="en-US" dirty="0"/>
              <a:t>存世极少</a:t>
            </a:r>
          </a:p>
        </p:txBody>
      </p:sp>
    </p:spTree>
    <p:extLst>
      <p:ext uri="{BB962C8B-B14F-4D97-AF65-F5344CB8AC3E}">
        <p14:creationId xmlns:p14="http://schemas.microsoft.com/office/powerpoint/2010/main" val="1521155244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文本框 9">
            <a:extLst>
              <a:ext uri="{FF2B5EF4-FFF2-40B4-BE49-F238E27FC236}">
                <a16:creationId xmlns:a16="http://schemas.microsoft.com/office/drawing/2014/main" id="{2861A446-F4E2-423E-AFD7-57206C72516C}"/>
              </a:ext>
            </a:extLst>
          </p:cNvPr>
          <p:cNvSpPr txBox="1"/>
          <p:nvPr/>
        </p:nvSpPr>
        <p:spPr>
          <a:xfrm>
            <a:off x="1878739" y="3984669"/>
            <a:ext cx="923330" cy="553998"/>
          </a:xfrm>
          <a:prstGeom prst="rect">
            <a:avLst/>
          </a:prstGeom>
          <a:noFill/>
        </p:spPr>
        <p:txBody>
          <a:bodyPr wrap="none" lIns="0" tIns="0" rIns="0" bIns="0">
            <a:spAutoFit/>
          </a:bodyPr>
          <a:lstStyle/>
          <a:p>
            <a:pPr algn="ctr"/>
            <a:r>
              <a:rPr kumimoji="0" lang="zh-CN" altLang="en-US" sz="3600" b="0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ea"/>
                <a:cs typeface="+mn-cs"/>
              </a:rPr>
              <a:t>官窑</a:t>
            </a:r>
            <a:endParaRPr lang="en-US" altLang="zh-CN" sz="3600" dirty="0">
              <a:solidFill>
                <a:schemeClr val="tx1">
                  <a:lumMod val="75000"/>
                  <a:lumOff val="25000"/>
                </a:schemeClr>
              </a:solidFill>
              <a:latin typeface="+mn-ea"/>
            </a:endParaRPr>
          </a:p>
        </p:txBody>
      </p:sp>
      <p:sp>
        <p:nvSpPr>
          <p:cNvPr id="11" name="文本框 10">
            <a:extLst>
              <a:ext uri="{FF2B5EF4-FFF2-40B4-BE49-F238E27FC236}">
                <a16:creationId xmlns:a16="http://schemas.microsoft.com/office/drawing/2014/main" id="{1EE9561D-79F3-4E3E-9C44-6D4A12A5A560}"/>
              </a:ext>
            </a:extLst>
          </p:cNvPr>
          <p:cNvSpPr txBox="1"/>
          <p:nvPr/>
        </p:nvSpPr>
        <p:spPr>
          <a:xfrm>
            <a:off x="1417075" y="4538667"/>
            <a:ext cx="1846659" cy="276999"/>
          </a:xfrm>
          <a:prstGeom prst="rect">
            <a:avLst/>
          </a:prstGeom>
          <a:noFill/>
        </p:spPr>
        <p:txBody>
          <a:bodyPr wrap="none" lIns="0" tIns="0" rIns="0" bIns="0">
            <a:spAutoFit/>
          </a:bodyPr>
          <a:lstStyle/>
          <a:p>
            <a:pPr algn="ctr"/>
            <a:r>
              <a:rPr kumimoji="0" lang="zh-CN" altLang="en-US" b="0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50000"/>
                    <a:lumOff val="50000"/>
                  </a:schemeClr>
                </a:solidFill>
                <a:effectLst/>
                <a:uLnTx/>
                <a:uFillTx/>
                <a:latin typeface="+mn-ea"/>
                <a:cs typeface="+mn-cs"/>
              </a:rPr>
              <a:t>（尚未发现窑址）</a:t>
            </a:r>
            <a:endParaRPr lang="en-US" altLang="zh-CN" dirty="0">
              <a:solidFill>
                <a:schemeClr val="tx1">
                  <a:lumMod val="50000"/>
                  <a:lumOff val="50000"/>
                </a:schemeClr>
              </a:solidFill>
              <a:latin typeface="+mn-ea"/>
            </a:endParaRPr>
          </a:p>
        </p:txBody>
      </p:sp>
      <p:cxnSp>
        <p:nvCxnSpPr>
          <p:cNvPr id="15" name="直接连接符 14">
            <a:extLst>
              <a:ext uri="{FF2B5EF4-FFF2-40B4-BE49-F238E27FC236}">
                <a16:creationId xmlns:a16="http://schemas.microsoft.com/office/drawing/2014/main" id="{C6DC258A-7B0A-4BCE-A7A0-3611943D60DF}"/>
              </a:ext>
            </a:extLst>
          </p:cNvPr>
          <p:cNvCxnSpPr>
            <a:cxnSpLocks/>
          </p:cNvCxnSpPr>
          <p:nvPr/>
        </p:nvCxnSpPr>
        <p:spPr>
          <a:xfrm>
            <a:off x="1018248" y="3680436"/>
            <a:ext cx="2859632" cy="0"/>
          </a:xfrm>
          <a:prstGeom prst="line">
            <a:avLst/>
          </a:prstGeom>
          <a:ln w="2540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文本框 20">
            <a:extLst>
              <a:ext uri="{FF2B5EF4-FFF2-40B4-BE49-F238E27FC236}">
                <a16:creationId xmlns:a16="http://schemas.microsoft.com/office/drawing/2014/main" id="{8423B2B3-3AFD-48F5-8323-BB8A24EF627C}"/>
              </a:ext>
            </a:extLst>
          </p:cNvPr>
          <p:cNvSpPr txBox="1"/>
          <p:nvPr/>
        </p:nvSpPr>
        <p:spPr>
          <a:xfrm>
            <a:off x="3435726" y="3331740"/>
            <a:ext cx="230832" cy="276999"/>
          </a:xfrm>
          <a:prstGeom prst="rect">
            <a:avLst/>
          </a:prstGeom>
          <a:noFill/>
        </p:spPr>
        <p:txBody>
          <a:bodyPr wrap="none" lIns="0" tIns="0" rIns="0" bIns="0">
            <a:spAutoFit/>
          </a:bodyPr>
          <a:lstStyle/>
          <a:p>
            <a:r>
              <a:rPr kumimoji="0" lang="zh-CN" altLang="en-US" b="0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ea"/>
                <a:cs typeface="+mn-cs"/>
              </a:rPr>
              <a:t>件</a:t>
            </a:r>
            <a:endParaRPr lang="en-US" altLang="zh-CN" dirty="0">
              <a:solidFill>
                <a:schemeClr val="tx1">
                  <a:lumMod val="75000"/>
                  <a:lumOff val="25000"/>
                </a:schemeClr>
              </a:solidFill>
              <a:latin typeface="+mn-ea"/>
            </a:endParaRPr>
          </a:p>
        </p:txBody>
      </p:sp>
      <p:grpSp>
        <p:nvGrpSpPr>
          <p:cNvPr id="5" name="组合 4">
            <a:extLst>
              <a:ext uri="{FF2B5EF4-FFF2-40B4-BE49-F238E27FC236}">
                <a16:creationId xmlns:a16="http://schemas.microsoft.com/office/drawing/2014/main" id="{5C1DF94C-2BB7-4216-8A6B-89DF35FCD8A4}"/>
              </a:ext>
            </a:extLst>
          </p:cNvPr>
          <p:cNvGrpSpPr/>
          <p:nvPr/>
        </p:nvGrpSpPr>
        <p:grpSpPr>
          <a:xfrm>
            <a:off x="1089619" y="2401808"/>
            <a:ext cx="2198179" cy="1477328"/>
            <a:chOff x="1089619" y="2401808"/>
            <a:chExt cx="2198179" cy="1477328"/>
          </a:xfrm>
        </p:grpSpPr>
        <p:sp>
          <p:nvSpPr>
            <p:cNvPr id="20" name="文本框 19">
              <a:extLst>
                <a:ext uri="{FF2B5EF4-FFF2-40B4-BE49-F238E27FC236}">
                  <a16:creationId xmlns:a16="http://schemas.microsoft.com/office/drawing/2014/main" id="{493FF62D-72C7-483E-B4CE-FC698F0941F2}"/>
                </a:ext>
              </a:extLst>
            </p:cNvPr>
            <p:cNvSpPr txBox="1"/>
            <p:nvPr/>
          </p:nvSpPr>
          <p:spPr>
            <a:xfrm>
              <a:off x="1226336" y="2401808"/>
              <a:ext cx="2061462" cy="1477328"/>
            </a:xfrm>
            <a:prstGeom prst="rect">
              <a:avLst/>
            </a:prstGeom>
            <a:noFill/>
          </p:spPr>
          <p:txBody>
            <a:bodyPr wrap="none" lIns="0" tIns="0" rIns="0" bIns="0">
              <a:spAutoFit/>
            </a:bodyPr>
            <a:lstStyle/>
            <a:p>
              <a:r>
                <a:rPr kumimoji="0" lang="en-US" altLang="zh-CN" sz="9600" b="0" i="0" u="none" strike="noStrike" kern="1200" cap="none" spc="-30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+mj-ea"/>
                  <a:ea typeface="+mj-ea"/>
                  <a:cs typeface="+mn-cs"/>
                </a:rPr>
                <a:t>300</a:t>
              </a:r>
              <a:endParaRPr lang="en-US" altLang="zh-CN" sz="9600" spc="-300" dirty="0">
                <a:solidFill>
                  <a:schemeClr val="accent1"/>
                </a:solidFill>
                <a:latin typeface="+mj-ea"/>
                <a:ea typeface="+mj-ea"/>
              </a:endParaRPr>
            </a:p>
          </p:txBody>
        </p:sp>
        <p:sp>
          <p:nvSpPr>
            <p:cNvPr id="29" name="任意多边形 5">
              <a:extLst>
                <a:ext uri="{FF2B5EF4-FFF2-40B4-BE49-F238E27FC236}">
                  <a16:creationId xmlns:a16="http://schemas.microsoft.com/office/drawing/2014/main" id="{F2AEDACD-FBC7-441B-9E59-66E96DFD37F2}"/>
                </a:ext>
              </a:extLst>
            </p:cNvPr>
            <p:cNvSpPr/>
            <p:nvPr/>
          </p:nvSpPr>
          <p:spPr bwMode="auto">
            <a:xfrm rot="20822867">
              <a:off x="1089619" y="2640949"/>
              <a:ext cx="559720" cy="485656"/>
            </a:xfrm>
            <a:custGeom>
              <a:avLst/>
              <a:gdLst>
                <a:gd name="T0" fmla="*/ 230 w 1319"/>
                <a:gd name="T1" fmla="*/ 1110 h 1145"/>
                <a:gd name="T2" fmla="*/ 207 w 1319"/>
                <a:gd name="T3" fmla="*/ 1105 h 1145"/>
                <a:gd name="T4" fmla="*/ 203 w 1319"/>
                <a:gd name="T5" fmla="*/ 1081 h 1145"/>
                <a:gd name="T6" fmla="*/ 210 w 1319"/>
                <a:gd name="T7" fmla="*/ 1054 h 1145"/>
                <a:gd name="T8" fmla="*/ 165 w 1319"/>
                <a:gd name="T9" fmla="*/ 943 h 1145"/>
                <a:gd name="T10" fmla="*/ 138 w 1319"/>
                <a:gd name="T11" fmla="*/ 659 h 1145"/>
                <a:gd name="T12" fmla="*/ 203 w 1319"/>
                <a:gd name="T13" fmla="*/ 469 h 1145"/>
                <a:gd name="T14" fmla="*/ 247 w 1319"/>
                <a:gd name="T15" fmla="*/ 379 h 1145"/>
                <a:gd name="T16" fmla="*/ 220 w 1319"/>
                <a:gd name="T17" fmla="*/ 336 h 1145"/>
                <a:gd name="T18" fmla="*/ 186 w 1319"/>
                <a:gd name="T19" fmla="*/ 349 h 1145"/>
                <a:gd name="T20" fmla="*/ 209 w 1319"/>
                <a:gd name="T21" fmla="*/ 294 h 1145"/>
                <a:gd name="T22" fmla="*/ 298 w 1319"/>
                <a:gd name="T23" fmla="*/ 231 h 1145"/>
                <a:gd name="T24" fmla="*/ 287 w 1319"/>
                <a:gd name="T25" fmla="*/ 247 h 1145"/>
                <a:gd name="T26" fmla="*/ 294 w 1319"/>
                <a:gd name="T27" fmla="*/ 260 h 1145"/>
                <a:gd name="T28" fmla="*/ 414 w 1319"/>
                <a:gd name="T29" fmla="*/ 226 h 1145"/>
                <a:gd name="T30" fmla="*/ 628 w 1319"/>
                <a:gd name="T31" fmla="*/ 154 h 1145"/>
                <a:gd name="T32" fmla="*/ 747 w 1319"/>
                <a:gd name="T33" fmla="*/ 151 h 1145"/>
                <a:gd name="T34" fmla="*/ 949 w 1319"/>
                <a:gd name="T35" fmla="*/ 226 h 1145"/>
                <a:gd name="T36" fmla="*/ 1171 w 1319"/>
                <a:gd name="T37" fmla="*/ 371 h 1145"/>
                <a:gd name="T38" fmla="*/ 1255 w 1319"/>
                <a:gd name="T39" fmla="*/ 459 h 1145"/>
                <a:gd name="T40" fmla="*/ 1297 w 1319"/>
                <a:gd name="T41" fmla="*/ 557 h 1145"/>
                <a:gd name="T42" fmla="*/ 1316 w 1319"/>
                <a:gd name="T43" fmla="*/ 697 h 1145"/>
                <a:gd name="T44" fmla="*/ 1296 w 1319"/>
                <a:gd name="T45" fmla="*/ 519 h 1145"/>
                <a:gd name="T46" fmla="*/ 1207 w 1319"/>
                <a:gd name="T47" fmla="*/ 320 h 1145"/>
                <a:gd name="T48" fmla="*/ 1219 w 1319"/>
                <a:gd name="T49" fmla="*/ 308 h 1145"/>
                <a:gd name="T50" fmla="*/ 1230 w 1319"/>
                <a:gd name="T51" fmla="*/ 298 h 1145"/>
                <a:gd name="T52" fmla="*/ 1111 w 1319"/>
                <a:gd name="T53" fmla="*/ 147 h 1145"/>
                <a:gd name="T54" fmla="*/ 961 w 1319"/>
                <a:gd name="T55" fmla="*/ 51 h 1145"/>
                <a:gd name="T56" fmla="*/ 605 w 1319"/>
                <a:gd name="T57" fmla="*/ 12 h 1145"/>
                <a:gd name="T58" fmla="*/ 363 w 1319"/>
                <a:gd name="T59" fmla="*/ 104 h 1145"/>
                <a:gd name="T60" fmla="*/ 362 w 1319"/>
                <a:gd name="T61" fmla="*/ 125 h 1145"/>
                <a:gd name="T62" fmla="*/ 361 w 1319"/>
                <a:gd name="T63" fmla="*/ 145 h 1145"/>
                <a:gd name="T64" fmla="*/ 291 w 1319"/>
                <a:gd name="T65" fmla="*/ 187 h 1145"/>
                <a:gd name="T66" fmla="*/ 206 w 1319"/>
                <a:gd name="T67" fmla="*/ 276 h 1145"/>
                <a:gd name="T68" fmla="*/ 173 w 1319"/>
                <a:gd name="T69" fmla="*/ 320 h 1145"/>
                <a:gd name="T70" fmla="*/ 153 w 1319"/>
                <a:gd name="T71" fmla="*/ 373 h 1145"/>
                <a:gd name="T72" fmla="*/ 68 w 1319"/>
                <a:gd name="T73" fmla="*/ 544 h 1145"/>
                <a:gd name="T74" fmla="*/ 59 w 1319"/>
                <a:gd name="T75" fmla="*/ 545 h 1145"/>
                <a:gd name="T76" fmla="*/ 7 w 1319"/>
                <a:gd name="T77" fmla="*/ 641 h 1145"/>
                <a:gd name="T78" fmla="*/ 36 w 1319"/>
                <a:gd name="T79" fmla="*/ 814 h 1145"/>
                <a:gd name="T80" fmla="*/ 61 w 1319"/>
                <a:gd name="T81" fmla="*/ 820 h 1145"/>
                <a:gd name="T82" fmla="*/ 49 w 1319"/>
                <a:gd name="T83" fmla="*/ 842 h 1145"/>
                <a:gd name="T84" fmla="*/ 67 w 1319"/>
                <a:gd name="T85" fmla="*/ 857 h 1145"/>
                <a:gd name="T86" fmla="*/ 104 w 1319"/>
                <a:gd name="T87" fmla="*/ 950 h 1145"/>
                <a:gd name="T88" fmla="*/ 156 w 1319"/>
                <a:gd name="T89" fmla="*/ 1075 h 1145"/>
                <a:gd name="T90" fmla="*/ 245 w 1319"/>
                <a:gd name="T91" fmla="*/ 1145 h 1145"/>
                <a:gd name="T92" fmla="*/ 180 w 1319"/>
                <a:gd name="T93" fmla="*/ 1062 h 1145"/>
                <a:gd name="T94" fmla="*/ 187 w 1319"/>
                <a:gd name="T95" fmla="*/ 1036 h 1145"/>
                <a:gd name="T96" fmla="*/ 180 w 1319"/>
                <a:gd name="T97" fmla="*/ 1062 h 1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19" h="1145">
                  <a:moveTo>
                    <a:pt x="221" y="1121"/>
                  </a:moveTo>
                  <a:cubicBezTo>
                    <a:pt x="230" y="1122"/>
                    <a:pt x="236" y="1119"/>
                    <a:pt x="230" y="1110"/>
                  </a:cubicBezTo>
                  <a:cubicBezTo>
                    <a:pt x="227" y="1104"/>
                    <a:pt x="224" y="1098"/>
                    <a:pt x="217" y="1108"/>
                  </a:cubicBezTo>
                  <a:cubicBezTo>
                    <a:pt x="213" y="1114"/>
                    <a:pt x="210" y="1107"/>
                    <a:pt x="207" y="1105"/>
                  </a:cubicBezTo>
                  <a:cubicBezTo>
                    <a:pt x="203" y="1102"/>
                    <a:pt x="198" y="1096"/>
                    <a:pt x="203" y="1093"/>
                  </a:cubicBezTo>
                  <a:cubicBezTo>
                    <a:pt x="211" y="1088"/>
                    <a:pt x="208" y="1087"/>
                    <a:pt x="203" y="1081"/>
                  </a:cubicBezTo>
                  <a:cubicBezTo>
                    <a:pt x="200" y="1075"/>
                    <a:pt x="179" y="1059"/>
                    <a:pt x="209" y="1058"/>
                  </a:cubicBezTo>
                  <a:cubicBezTo>
                    <a:pt x="209" y="1058"/>
                    <a:pt x="210" y="1056"/>
                    <a:pt x="210" y="1054"/>
                  </a:cubicBezTo>
                  <a:cubicBezTo>
                    <a:pt x="212" y="1042"/>
                    <a:pt x="210" y="1030"/>
                    <a:pt x="204" y="1021"/>
                  </a:cubicBezTo>
                  <a:cubicBezTo>
                    <a:pt x="190" y="995"/>
                    <a:pt x="177" y="969"/>
                    <a:pt x="165" y="943"/>
                  </a:cubicBezTo>
                  <a:cubicBezTo>
                    <a:pt x="147" y="902"/>
                    <a:pt x="135" y="860"/>
                    <a:pt x="131" y="817"/>
                  </a:cubicBezTo>
                  <a:cubicBezTo>
                    <a:pt x="126" y="764"/>
                    <a:pt x="132" y="711"/>
                    <a:pt x="138" y="659"/>
                  </a:cubicBezTo>
                  <a:cubicBezTo>
                    <a:pt x="142" y="629"/>
                    <a:pt x="148" y="599"/>
                    <a:pt x="157" y="571"/>
                  </a:cubicBezTo>
                  <a:cubicBezTo>
                    <a:pt x="168" y="535"/>
                    <a:pt x="178" y="499"/>
                    <a:pt x="203" y="469"/>
                  </a:cubicBezTo>
                  <a:cubicBezTo>
                    <a:pt x="220" y="447"/>
                    <a:pt x="239" y="426"/>
                    <a:pt x="249" y="399"/>
                  </a:cubicBezTo>
                  <a:cubicBezTo>
                    <a:pt x="251" y="391"/>
                    <a:pt x="252" y="384"/>
                    <a:pt x="247" y="379"/>
                  </a:cubicBezTo>
                  <a:cubicBezTo>
                    <a:pt x="236" y="369"/>
                    <a:pt x="237" y="357"/>
                    <a:pt x="237" y="345"/>
                  </a:cubicBezTo>
                  <a:cubicBezTo>
                    <a:pt x="237" y="330"/>
                    <a:pt x="233" y="327"/>
                    <a:pt x="220" y="336"/>
                  </a:cubicBezTo>
                  <a:cubicBezTo>
                    <a:pt x="213" y="340"/>
                    <a:pt x="207" y="346"/>
                    <a:pt x="198" y="347"/>
                  </a:cubicBezTo>
                  <a:cubicBezTo>
                    <a:pt x="194" y="348"/>
                    <a:pt x="191" y="355"/>
                    <a:pt x="186" y="349"/>
                  </a:cubicBezTo>
                  <a:cubicBezTo>
                    <a:pt x="181" y="344"/>
                    <a:pt x="181" y="339"/>
                    <a:pt x="183" y="333"/>
                  </a:cubicBezTo>
                  <a:cubicBezTo>
                    <a:pt x="189" y="318"/>
                    <a:pt x="196" y="303"/>
                    <a:pt x="209" y="294"/>
                  </a:cubicBezTo>
                  <a:cubicBezTo>
                    <a:pt x="233" y="278"/>
                    <a:pt x="247" y="254"/>
                    <a:pt x="264" y="232"/>
                  </a:cubicBezTo>
                  <a:cubicBezTo>
                    <a:pt x="276" y="214"/>
                    <a:pt x="285" y="214"/>
                    <a:pt x="298" y="231"/>
                  </a:cubicBezTo>
                  <a:cubicBezTo>
                    <a:pt x="302" y="236"/>
                    <a:pt x="302" y="238"/>
                    <a:pt x="297" y="240"/>
                  </a:cubicBezTo>
                  <a:cubicBezTo>
                    <a:pt x="294" y="243"/>
                    <a:pt x="289" y="244"/>
                    <a:pt x="287" y="247"/>
                  </a:cubicBezTo>
                  <a:cubicBezTo>
                    <a:pt x="283" y="251"/>
                    <a:pt x="277" y="255"/>
                    <a:pt x="281" y="260"/>
                  </a:cubicBezTo>
                  <a:cubicBezTo>
                    <a:pt x="284" y="266"/>
                    <a:pt x="289" y="261"/>
                    <a:pt x="294" y="260"/>
                  </a:cubicBezTo>
                  <a:cubicBezTo>
                    <a:pt x="313" y="256"/>
                    <a:pt x="328" y="239"/>
                    <a:pt x="349" y="242"/>
                  </a:cubicBezTo>
                  <a:cubicBezTo>
                    <a:pt x="373" y="245"/>
                    <a:pt x="394" y="235"/>
                    <a:pt x="414" y="226"/>
                  </a:cubicBezTo>
                  <a:cubicBezTo>
                    <a:pt x="456" y="205"/>
                    <a:pt x="500" y="188"/>
                    <a:pt x="543" y="171"/>
                  </a:cubicBezTo>
                  <a:cubicBezTo>
                    <a:pt x="570" y="160"/>
                    <a:pt x="599" y="158"/>
                    <a:pt x="628" y="154"/>
                  </a:cubicBezTo>
                  <a:cubicBezTo>
                    <a:pt x="650" y="150"/>
                    <a:pt x="673" y="148"/>
                    <a:pt x="696" y="147"/>
                  </a:cubicBezTo>
                  <a:cubicBezTo>
                    <a:pt x="714" y="146"/>
                    <a:pt x="730" y="151"/>
                    <a:pt x="747" y="151"/>
                  </a:cubicBezTo>
                  <a:cubicBezTo>
                    <a:pt x="807" y="150"/>
                    <a:pt x="862" y="167"/>
                    <a:pt x="909" y="204"/>
                  </a:cubicBezTo>
                  <a:cubicBezTo>
                    <a:pt x="922" y="214"/>
                    <a:pt x="934" y="221"/>
                    <a:pt x="949" y="226"/>
                  </a:cubicBezTo>
                  <a:cubicBezTo>
                    <a:pt x="1006" y="241"/>
                    <a:pt x="1051" y="278"/>
                    <a:pt x="1098" y="310"/>
                  </a:cubicBezTo>
                  <a:cubicBezTo>
                    <a:pt x="1124" y="328"/>
                    <a:pt x="1148" y="349"/>
                    <a:pt x="1171" y="371"/>
                  </a:cubicBezTo>
                  <a:cubicBezTo>
                    <a:pt x="1190" y="388"/>
                    <a:pt x="1214" y="402"/>
                    <a:pt x="1222" y="428"/>
                  </a:cubicBezTo>
                  <a:cubicBezTo>
                    <a:pt x="1228" y="446"/>
                    <a:pt x="1238" y="455"/>
                    <a:pt x="1255" y="459"/>
                  </a:cubicBezTo>
                  <a:cubicBezTo>
                    <a:pt x="1267" y="462"/>
                    <a:pt x="1272" y="469"/>
                    <a:pt x="1276" y="480"/>
                  </a:cubicBezTo>
                  <a:cubicBezTo>
                    <a:pt x="1286" y="506"/>
                    <a:pt x="1286" y="533"/>
                    <a:pt x="1297" y="557"/>
                  </a:cubicBezTo>
                  <a:cubicBezTo>
                    <a:pt x="1303" y="571"/>
                    <a:pt x="1306" y="587"/>
                    <a:pt x="1307" y="600"/>
                  </a:cubicBezTo>
                  <a:cubicBezTo>
                    <a:pt x="1307" y="633"/>
                    <a:pt x="1319" y="664"/>
                    <a:pt x="1316" y="697"/>
                  </a:cubicBezTo>
                  <a:cubicBezTo>
                    <a:pt x="1318" y="675"/>
                    <a:pt x="1317" y="653"/>
                    <a:pt x="1315" y="631"/>
                  </a:cubicBezTo>
                  <a:cubicBezTo>
                    <a:pt x="1312" y="593"/>
                    <a:pt x="1305" y="556"/>
                    <a:pt x="1296" y="519"/>
                  </a:cubicBezTo>
                  <a:cubicBezTo>
                    <a:pt x="1285" y="480"/>
                    <a:pt x="1268" y="443"/>
                    <a:pt x="1250" y="407"/>
                  </a:cubicBezTo>
                  <a:cubicBezTo>
                    <a:pt x="1235" y="378"/>
                    <a:pt x="1219" y="350"/>
                    <a:pt x="1207" y="320"/>
                  </a:cubicBezTo>
                  <a:cubicBezTo>
                    <a:pt x="1204" y="313"/>
                    <a:pt x="1210" y="311"/>
                    <a:pt x="1212" y="306"/>
                  </a:cubicBezTo>
                  <a:cubicBezTo>
                    <a:pt x="1213" y="302"/>
                    <a:pt x="1216" y="305"/>
                    <a:pt x="1219" y="308"/>
                  </a:cubicBezTo>
                  <a:cubicBezTo>
                    <a:pt x="1222" y="312"/>
                    <a:pt x="1226" y="310"/>
                    <a:pt x="1230" y="308"/>
                  </a:cubicBezTo>
                  <a:cubicBezTo>
                    <a:pt x="1236" y="304"/>
                    <a:pt x="1231" y="301"/>
                    <a:pt x="1230" y="298"/>
                  </a:cubicBezTo>
                  <a:cubicBezTo>
                    <a:pt x="1226" y="283"/>
                    <a:pt x="1219" y="269"/>
                    <a:pt x="1210" y="256"/>
                  </a:cubicBezTo>
                  <a:cubicBezTo>
                    <a:pt x="1182" y="215"/>
                    <a:pt x="1152" y="175"/>
                    <a:pt x="1111" y="147"/>
                  </a:cubicBezTo>
                  <a:cubicBezTo>
                    <a:pt x="1091" y="133"/>
                    <a:pt x="1071" y="119"/>
                    <a:pt x="1050" y="107"/>
                  </a:cubicBezTo>
                  <a:cubicBezTo>
                    <a:pt x="1020" y="88"/>
                    <a:pt x="994" y="65"/>
                    <a:pt x="961" y="51"/>
                  </a:cubicBezTo>
                  <a:cubicBezTo>
                    <a:pt x="902" y="25"/>
                    <a:pt x="839" y="16"/>
                    <a:pt x="776" y="8"/>
                  </a:cubicBezTo>
                  <a:cubicBezTo>
                    <a:pt x="719" y="0"/>
                    <a:pt x="662" y="4"/>
                    <a:pt x="605" y="12"/>
                  </a:cubicBezTo>
                  <a:cubicBezTo>
                    <a:pt x="540" y="21"/>
                    <a:pt x="476" y="41"/>
                    <a:pt x="417" y="72"/>
                  </a:cubicBezTo>
                  <a:cubicBezTo>
                    <a:pt x="399" y="82"/>
                    <a:pt x="379" y="91"/>
                    <a:pt x="363" y="104"/>
                  </a:cubicBezTo>
                  <a:cubicBezTo>
                    <a:pt x="353" y="112"/>
                    <a:pt x="340" y="120"/>
                    <a:pt x="335" y="133"/>
                  </a:cubicBezTo>
                  <a:cubicBezTo>
                    <a:pt x="344" y="131"/>
                    <a:pt x="350" y="121"/>
                    <a:pt x="362" y="125"/>
                  </a:cubicBezTo>
                  <a:cubicBezTo>
                    <a:pt x="365" y="127"/>
                    <a:pt x="372" y="127"/>
                    <a:pt x="369" y="131"/>
                  </a:cubicBezTo>
                  <a:cubicBezTo>
                    <a:pt x="367" y="135"/>
                    <a:pt x="375" y="146"/>
                    <a:pt x="361" y="145"/>
                  </a:cubicBezTo>
                  <a:cubicBezTo>
                    <a:pt x="356" y="144"/>
                    <a:pt x="350" y="145"/>
                    <a:pt x="345" y="144"/>
                  </a:cubicBezTo>
                  <a:cubicBezTo>
                    <a:pt x="332" y="165"/>
                    <a:pt x="311" y="176"/>
                    <a:pt x="291" y="187"/>
                  </a:cubicBezTo>
                  <a:cubicBezTo>
                    <a:pt x="271" y="199"/>
                    <a:pt x="256" y="214"/>
                    <a:pt x="243" y="233"/>
                  </a:cubicBezTo>
                  <a:cubicBezTo>
                    <a:pt x="232" y="248"/>
                    <a:pt x="225" y="267"/>
                    <a:pt x="206" y="276"/>
                  </a:cubicBezTo>
                  <a:cubicBezTo>
                    <a:pt x="200" y="278"/>
                    <a:pt x="196" y="285"/>
                    <a:pt x="193" y="292"/>
                  </a:cubicBezTo>
                  <a:cubicBezTo>
                    <a:pt x="188" y="303"/>
                    <a:pt x="181" y="312"/>
                    <a:pt x="173" y="320"/>
                  </a:cubicBezTo>
                  <a:cubicBezTo>
                    <a:pt x="166" y="328"/>
                    <a:pt x="163" y="337"/>
                    <a:pt x="163" y="346"/>
                  </a:cubicBezTo>
                  <a:cubicBezTo>
                    <a:pt x="163" y="357"/>
                    <a:pt x="159" y="365"/>
                    <a:pt x="153" y="373"/>
                  </a:cubicBezTo>
                  <a:cubicBezTo>
                    <a:pt x="138" y="397"/>
                    <a:pt x="120" y="420"/>
                    <a:pt x="110" y="446"/>
                  </a:cubicBezTo>
                  <a:cubicBezTo>
                    <a:pt x="97" y="479"/>
                    <a:pt x="81" y="511"/>
                    <a:pt x="68" y="544"/>
                  </a:cubicBezTo>
                  <a:cubicBezTo>
                    <a:pt x="67" y="547"/>
                    <a:pt x="65" y="548"/>
                    <a:pt x="63" y="547"/>
                  </a:cubicBezTo>
                  <a:cubicBezTo>
                    <a:pt x="61" y="547"/>
                    <a:pt x="60" y="545"/>
                    <a:pt x="59" y="545"/>
                  </a:cubicBezTo>
                  <a:cubicBezTo>
                    <a:pt x="66" y="536"/>
                    <a:pt x="55" y="532"/>
                    <a:pt x="55" y="525"/>
                  </a:cubicBezTo>
                  <a:cubicBezTo>
                    <a:pt x="21" y="558"/>
                    <a:pt x="14" y="600"/>
                    <a:pt x="7" y="641"/>
                  </a:cubicBezTo>
                  <a:cubicBezTo>
                    <a:pt x="0" y="681"/>
                    <a:pt x="7" y="720"/>
                    <a:pt x="17" y="759"/>
                  </a:cubicBezTo>
                  <a:cubicBezTo>
                    <a:pt x="21" y="778"/>
                    <a:pt x="26" y="797"/>
                    <a:pt x="36" y="814"/>
                  </a:cubicBezTo>
                  <a:cubicBezTo>
                    <a:pt x="40" y="822"/>
                    <a:pt x="47" y="823"/>
                    <a:pt x="53" y="828"/>
                  </a:cubicBezTo>
                  <a:cubicBezTo>
                    <a:pt x="58" y="831"/>
                    <a:pt x="54" y="818"/>
                    <a:pt x="61" y="820"/>
                  </a:cubicBezTo>
                  <a:cubicBezTo>
                    <a:pt x="64" y="832"/>
                    <a:pt x="64" y="832"/>
                    <a:pt x="54" y="834"/>
                  </a:cubicBezTo>
                  <a:cubicBezTo>
                    <a:pt x="48" y="835"/>
                    <a:pt x="50" y="838"/>
                    <a:pt x="49" y="842"/>
                  </a:cubicBezTo>
                  <a:cubicBezTo>
                    <a:pt x="49" y="855"/>
                    <a:pt x="58" y="864"/>
                    <a:pt x="61" y="876"/>
                  </a:cubicBezTo>
                  <a:cubicBezTo>
                    <a:pt x="69" y="871"/>
                    <a:pt x="65" y="863"/>
                    <a:pt x="67" y="857"/>
                  </a:cubicBezTo>
                  <a:cubicBezTo>
                    <a:pt x="74" y="871"/>
                    <a:pt x="79" y="886"/>
                    <a:pt x="85" y="900"/>
                  </a:cubicBezTo>
                  <a:cubicBezTo>
                    <a:pt x="91" y="916"/>
                    <a:pt x="97" y="934"/>
                    <a:pt x="104" y="950"/>
                  </a:cubicBezTo>
                  <a:cubicBezTo>
                    <a:pt x="114" y="971"/>
                    <a:pt x="122" y="992"/>
                    <a:pt x="126" y="1014"/>
                  </a:cubicBezTo>
                  <a:cubicBezTo>
                    <a:pt x="131" y="1037"/>
                    <a:pt x="138" y="1058"/>
                    <a:pt x="156" y="1075"/>
                  </a:cubicBezTo>
                  <a:cubicBezTo>
                    <a:pt x="176" y="1092"/>
                    <a:pt x="197" y="1108"/>
                    <a:pt x="214" y="1128"/>
                  </a:cubicBezTo>
                  <a:cubicBezTo>
                    <a:pt x="222" y="1137"/>
                    <a:pt x="232" y="1145"/>
                    <a:pt x="245" y="1145"/>
                  </a:cubicBezTo>
                  <a:cubicBezTo>
                    <a:pt x="238" y="1137"/>
                    <a:pt x="226" y="1134"/>
                    <a:pt x="221" y="1121"/>
                  </a:cubicBezTo>
                  <a:close/>
                  <a:moveTo>
                    <a:pt x="180" y="1062"/>
                  </a:moveTo>
                  <a:cubicBezTo>
                    <a:pt x="172" y="1062"/>
                    <a:pt x="172" y="1056"/>
                    <a:pt x="172" y="1047"/>
                  </a:cubicBezTo>
                  <a:cubicBezTo>
                    <a:pt x="173" y="1041"/>
                    <a:pt x="178" y="1036"/>
                    <a:pt x="187" y="1036"/>
                  </a:cubicBezTo>
                  <a:cubicBezTo>
                    <a:pt x="194" y="1037"/>
                    <a:pt x="199" y="1044"/>
                    <a:pt x="197" y="1048"/>
                  </a:cubicBezTo>
                  <a:cubicBezTo>
                    <a:pt x="195" y="1056"/>
                    <a:pt x="188" y="1062"/>
                    <a:pt x="180" y="106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400">
                <a:latin typeface="+mj-ea"/>
                <a:ea typeface="+mj-ea"/>
              </a:endParaRPr>
            </a:p>
          </p:txBody>
        </p:sp>
      </p:grpSp>
      <p:sp>
        <p:nvSpPr>
          <p:cNvPr id="45" name="文本框 44">
            <a:extLst>
              <a:ext uri="{FF2B5EF4-FFF2-40B4-BE49-F238E27FC236}">
                <a16:creationId xmlns:a16="http://schemas.microsoft.com/office/drawing/2014/main" id="{F7D85259-7DD8-4ED5-996B-7055BAC2E941}"/>
              </a:ext>
            </a:extLst>
          </p:cNvPr>
          <p:cNvSpPr txBox="1"/>
          <p:nvPr/>
        </p:nvSpPr>
        <p:spPr>
          <a:xfrm>
            <a:off x="9019205" y="3984669"/>
            <a:ext cx="923330" cy="553998"/>
          </a:xfrm>
          <a:prstGeom prst="rect">
            <a:avLst/>
          </a:prstGeom>
          <a:noFill/>
        </p:spPr>
        <p:txBody>
          <a:bodyPr wrap="none" lIns="0" tIns="0" rIns="0" bIns="0">
            <a:spAutoFit/>
          </a:bodyPr>
          <a:lstStyle/>
          <a:p>
            <a:pPr algn="ctr"/>
            <a:r>
              <a:rPr kumimoji="0" lang="zh-CN" altLang="en-US" sz="3600" b="0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ea"/>
                <a:cs typeface="+mn-cs"/>
              </a:rPr>
              <a:t>汝窑</a:t>
            </a:r>
          </a:p>
        </p:txBody>
      </p:sp>
      <p:sp>
        <p:nvSpPr>
          <p:cNvPr id="46" name="文本框 45">
            <a:extLst>
              <a:ext uri="{FF2B5EF4-FFF2-40B4-BE49-F238E27FC236}">
                <a16:creationId xmlns:a16="http://schemas.microsoft.com/office/drawing/2014/main" id="{238BB379-E825-43B8-922B-F5EC90F56F86}"/>
              </a:ext>
            </a:extLst>
          </p:cNvPr>
          <p:cNvSpPr txBox="1"/>
          <p:nvPr/>
        </p:nvSpPr>
        <p:spPr>
          <a:xfrm>
            <a:off x="8546320" y="4538667"/>
            <a:ext cx="1869101" cy="276999"/>
          </a:xfrm>
          <a:prstGeom prst="rect">
            <a:avLst/>
          </a:prstGeom>
          <a:noFill/>
        </p:spPr>
        <p:txBody>
          <a:bodyPr wrap="none" lIns="0" tIns="0" rIns="0" bIns="0">
            <a:spAutoFit/>
          </a:bodyPr>
          <a:lstStyle/>
          <a:p>
            <a:pPr algn="ctr"/>
            <a:r>
              <a:rPr kumimoji="0" lang="zh-CN" altLang="en-US" b="0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50000"/>
                    <a:lumOff val="50000"/>
                  </a:schemeClr>
                </a:solidFill>
                <a:effectLst/>
                <a:uLnTx/>
                <a:uFillTx/>
                <a:latin typeface="+mn-ea"/>
                <a:cs typeface="+mn-cs"/>
              </a:rPr>
              <a:t>（建窑不足</a:t>
            </a:r>
            <a:r>
              <a:rPr kumimoji="0" lang="en-US" altLang="zh-CN" b="0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50000"/>
                    <a:lumOff val="50000"/>
                  </a:schemeClr>
                </a:solidFill>
                <a:effectLst/>
                <a:uLnTx/>
                <a:uFillTx/>
                <a:latin typeface="+mn-ea"/>
                <a:cs typeface="+mn-cs"/>
              </a:rPr>
              <a:t>20</a:t>
            </a:r>
            <a:r>
              <a:rPr kumimoji="0" lang="zh-CN" altLang="en-US" b="0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50000"/>
                    <a:lumOff val="50000"/>
                  </a:schemeClr>
                </a:solidFill>
                <a:effectLst/>
                <a:uLnTx/>
                <a:uFillTx/>
                <a:latin typeface="+mn-ea"/>
                <a:cs typeface="+mn-cs"/>
              </a:rPr>
              <a:t>年）</a:t>
            </a:r>
            <a:endParaRPr lang="en-US" altLang="zh-CN" dirty="0">
              <a:solidFill>
                <a:schemeClr val="tx1">
                  <a:lumMod val="50000"/>
                  <a:lumOff val="50000"/>
                </a:schemeClr>
              </a:solidFill>
              <a:latin typeface="+mn-ea"/>
            </a:endParaRPr>
          </a:p>
        </p:txBody>
      </p:sp>
      <p:cxnSp>
        <p:nvCxnSpPr>
          <p:cNvPr id="47" name="直接连接符 46">
            <a:extLst>
              <a:ext uri="{FF2B5EF4-FFF2-40B4-BE49-F238E27FC236}">
                <a16:creationId xmlns:a16="http://schemas.microsoft.com/office/drawing/2014/main" id="{BAAD6FD4-A15E-48A7-9651-14A642F3E800}"/>
              </a:ext>
            </a:extLst>
          </p:cNvPr>
          <p:cNvCxnSpPr>
            <a:cxnSpLocks/>
          </p:cNvCxnSpPr>
          <p:nvPr/>
        </p:nvCxnSpPr>
        <p:spPr>
          <a:xfrm>
            <a:off x="8418017" y="3680436"/>
            <a:ext cx="2125706" cy="0"/>
          </a:xfrm>
          <a:prstGeom prst="line">
            <a:avLst/>
          </a:prstGeom>
          <a:ln w="2540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" name="文本框 48">
            <a:extLst>
              <a:ext uri="{FF2B5EF4-FFF2-40B4-BE49-F238E27FC236}">
                <a16:creationId xmlns:a16="http://schemas.microsoft.com/office/drawing/2014/main" id="{9BD75134-10B2-4D28-BFD7-FD6CBB06E713}"/>
              </a:ext>
            </a:extLst>
          </p:cNvPr>
          <p:cNvSpPr txBox="1"/>
          <p:nvPr/>
        </p:nvSpPr>
        <p:spPr>
          <a:xfrm>
            <a:off x="10116595" y="3331740"/>
            <a:ext cx="230832" cy="276999"/>
          </a:xfrm>
          <a:prstGeom prst="rect">
            <a:avLst/>
          </a:prstGeom>
          <a:noFill/>
        </p:spPr>
        <p:txBody>
          <a:bodyPr wrap="none" lIns="0" tIns="0" rIns="0" bIns="0">
            <a:spAutoFit/>
          </a:bodyPr>
          <a:lstStyle/>
          <a:p>
            <a:r>
              <a:rPr kumimoji="0" lang="zh-CN" altLang="en-US" b="0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ea"/>
                <a:cs typeface="+mn-cs"/>
              </a:rPr>
              <a:t>件</a:t>
            </a:r>
            <a:endParaRPr lang="en-US" altLang="zh-CN" dirty="0">
              <a:solidFill>
                <a:schemeClr val="tx1">
                  <a:lumMod val="75000"/>
                  <a:lumOff val="25000"/>
                </a:schemeClr>
              </a:solidFill>
              <a:latin typeface="+mn-ea"/>
            </a:endParaRPr>
          </a:p>
        </p:txBody>
      </p:sp>
      <p:grpSp>
        <p:nvGrpSpPr>
          <p:cNvPr id="3" name="组合 2">
            <a:extLst>
              <a:ext uri="{FF2B5EF4-FFF2-40B4-BE49-F238E27FC236}">
                <a16:creationId xmlns:a16="http://schemas.microsoft.com/office/drawing/2014/main" id="{263F0868-6939-4D12-893B-BFA350E40475}"/>
              </a:ext>
            </a:extLst>
          </p:cNvPr>
          <p:cNvGrpSpPr/>
          <p:nvPr/>
        </p:nvGrpSpPr>
        <p:grpSpPr>
          <a:xfrm>
            <a:off x="8489388" y="2401808"/>
            <a:ext cx="1419119" cy="1477328"/>
            <a:chOff x="8489388" y="2401808"/>
            <a:chExt cx="1419119" cy="1477328"/>
          </a:xfrm>
        </p:grpSpPr>
        <p:sp>
          <p:nvSpPr>
            <p:cNvPr id="48" name="文本框 47">
              <a:extLst>
                <a:ext uri="{FF2B5EF4-FFF2-40B4-BE49-F238E27FC236}">
                  <a16:creationId xmlns:a16="http://schemas.microsoft.com/office/drawing/2014/main" id="{B01FF77E-ADAB-4BD2-8C6F-DCC8F15DD23E}"/>
                </a:ext>
              </a:extLst>
            </p:cNvPr>
            <p:cNvSpPr txBox="1"/>
            <p:nvPr/>
          </p:nvSpPr>
          <p:spPr>
            <a:xfrm>
              <a:off x="8626105" y="2401808"/>
              <a:ext cx="1282402" cy="1477328"/>
            </a:xfrm>
            <a:prstGeom prst="rect">
              <a:avLst/>
            </a:prstGeom>
            <a:noFill/>
          </p:spPr>
          <p:txBody>
            <a:bodyPr wrap="none" lIns="0" tIns="0" rIns="0" bIns="0">
              <a:spAutoFit/>
            </a:bodyPr>
            <a:lstStyle/>
            <a:p>
              <a:r>
                <a:rPr kumimoji="0" lang="en-US" altLang="zh-CN" sz="9600" b="0" i="0" u="none" strike="noStrike" kern="1200" cap="none" spc="-30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+mj-ea"/>
                  <a:ea typeface="+mj-ea"/>
                  <a:cs typeface="+mn-cs"/>
                </a:rPr>
                <a:t>93</a:t>
              </a:r>
              <a:endParaRPr lang="en-US" altLang="zh-CN" sz="9600" spc="-300" dirty="0">
                <a:solidFill>
                  <a:schemeClr val="accent1"/>
                </a:solidFill>
                <a:latin typeface="+mj-ea"/>
                <a:ea typeface="+mj-ea"/>
              </a:endParaRPr>
            </a:p>
          </p:txBody>
        </p:sp>
        <p:sp>
          <p:nvSpPr>
            <p:cNvPr id="50" name="任意多边形 5">
              <a:extLst>
                <a:ext uri="{FF2B5EF4-FFF2-40B4-BE49-F238E27FC236}">
                  <a16:creationId xmlns:a16="http://schemas.microsoft.com/office/drawing/2014/main" id="{7FB362FF-F98A-4EB6-B262-D1A420456FC4}"/>
                </a:ext>
              </a:extLst>
            </p:cNvPr>
            <p:cNvSpPr/>
            <p:nvPr/>
          </p:nvSpPr>
          <p:spPr bwMode="auto">
            <a:xfrm rot="20822867">
              <a:off x="8489388" y="2640949"/>
              <a:ext cx="559720" cy="485656"/>
            </a:xfrm>
            <a:custGeom>
              <a:avLst/>
              <a:gdLst>
                <a:gd name="T0" fmla="*/ 230 w 1319"/>
                <a:gd name="T1" fmla="*/ 1110 h 1145"/>
                <a:gd name="T2" fmla="*/ 207 w 1319"/>
                <a:gd name="T3" fmla="*/ 1105 h 1145"/>
                <a:gd name="T4" fmla="*/ 203 w 1319"/>
                <a:gd name="T5" fmla="*/ 1081 h 1145"/>
                <a:gd name="T6" fmla="*/ 210 w 1319"/>
                <a:gd name="T7" fmla="*/ 1054 h 1145"/>
                <a:gd name="T8" fmla="*/ 165 w 1319"/>
                <a:gd name="T9" fmla="*/ 943 h 1145"/>
                <a:gd name="T10" fmla="*/ 138 w 1319"/>
                <a:gd name="T11" fmla="*/ 659 h 1145"/>
                <a:gd name="T12" fmla="*/ 203 w 1319"/>
                <a:gd name="T13" fmla="*/ 469 h 1145"/>
                <a:gd name="T14" fmla="*/ 247 w 1319"/>
                <a:gd name="T15" fmla="*/ 379 h 1145"/>
                <a:gd name="T16" fmla="*/ 220 w 1319"/>
                <a:gd name="T17" fmla="*/ 336 h 1145"/>
                <a:gd name="T18" fmla="*/ 186 w 1319"/>
                <a:gd name="T19" fmla="*/ 349 h 1145"/>
                <a:gd name="T20" fmla="*/ 209 w 1319"/>
                <a:gd name="T21" fmla="*/ 294 h 1145"/>
                <a:gd name="T22" fmla="*/ 298 w 1319"/>
                <a:gd name="T23" fmla="*/ 231 h 1145"/>
                <a:gd name="T24" fmla="*/ 287 w 1319"/>
                <a:gd name="T25" fmla="*/ 247 h 1145"/>
                <a:gd name="T26" fmla="*/ 294 w 1319"/>
                <a:gd name="T27" fmla="*/ 260 h 1145"/>
                <a:gd name="T28" fmla="*/ 414 w 1319"/>
                <a:gd name="T29" fmla="*/ 226 h 1145"/>
                <a:gd name="T30" fmla="*/ 628 w 1319"/>
                <a:gd name="T31" fmla="*/ 154 h 1145"/>
                <a:gd name="T32" fmla="*/ 747 w 1319"/>
                <a:gd name="T33" fmla="*/ 151 h 1145"/>
                <a:gd name="T34" fmla="*/ 949 w 1319"/>
                <a:gd name="T35" fmla="*/ 226 h 1145"/>
                <a:gd name="T36" fmla="*/ 1171 w 1319"/>
                <a:gd name="T37" fmla="*/ 371 h 1145"/>
                <a:gd name="T38" fmla="*/ 1255 w 1319"/>
                <a:gd name="T39" fmla="*/ 459 h 1145"/>
                <a:gd name="T40" fmla="*/ 1297 w 1319"/>
                <a:gd name="T41" fmla="*/ 557 h 1145"/>
                <a:gd name="T42" fmla="*/ 1316 w 1319"/>
                <a:gd name="T43" fmla="*/ 697 h 1145"/>
                <a:gd name="T44" fmla="*/ 1296 w 1319"/>
                <a:gd name="T45" fmla="*/ 519 h 1145"/>
                <a:gd name="T46" fmla="*/ 1207 w 1319"/>
                <a:gd name="T47" fmla="*/ 320 h 1145"/>
                <a:gd name="T48" fmla="*/ 1219 w 1319"/>
                <a:gd name="T49" fmla="*/ 308 h 1145"/>
                <a:gd name="T50" fmla="*/ 1230 w 1319"/>
                <a:gd name="T51" fmla="*/ 298 h 1145"/>
                <a:gd name="T52" fmla="*/ 1111 w 1319"/>
                <a:gd name="T53" fmla="*/ 147 h 1145"/>
                <a:gd name="T54" fmla="*/ 961 w 1319"/>
                <a:gd name="T55" fmla="*/ 51 h 1145"/>
                <a:gd name="T56" fmla="*/ 605 w 1319"/>
                <a:gd name="T57" fmla="*/ 12 h 1145"/>
                <a:gd name="T58" fmla="*/ 363 w 1319"/>
                <a:gd name="T59" fmla="*/ 104 h 1145"/>
                <a:gd name="T60" fmla="*/ 362 w 1319"/>
                <a:gd name="T61" fmla="*/ 125 h 1145"/>
                <a:gd name="T62" fmla="*/ 361 w 1319"/>
                <a:gd name="T63" fmla="*/ 145 h 1145"/>
                <a:gd name="T64" fmla="*/ 291 w 1319"/>
                <a:gd name="T65" fmla="*/ 187 h 1145"/>
                <a:gd name="T66" fmla="*/ 206 w 1319"/>
                <a:gd name="T67" fmla="*/ 276 h 1145"/>
                <a:gd name="T68" fmla="*/ 173 w 1319"/>
                <a:gd name="T69" fmla="*/ 320 h 1145"/>
                <a:gd name="T70" fmla="*/ 153 w 1319"/>
                <a:gd name="T71" fmla="*/ 373 h 1145"/>
                <a:gd name="T72" fmla="*/ 68 w 1319"/>
                <a:gd name="T73" fmla="*/ 544 h 1145"/>
                <a:gd name="T74" fmla="*/ 59 w 1319"/>
                <a:gd name="T75" fmla="*/ 545 h 1145"/>
                <a:gd name="T76" fmla="*/ 7 w 1319"/>
                <a:gd name="T77" fmla="*/ 641 h 1145"/>
                <a:gd name="T78" fmla="*/ 36 w 1319"/>
                <a:gd name="T79" fmla="*/ 814 h 1145"/>
                <a:gd name="T80" fmla="*/ 61 w 1319"/>
                <a:gd name="T81" fmla="*/ 820 h 1145"/>
                <a:gd name="T82" fmla="*/ 49 w 1319"/>
                <a:gd name="T83" fmla="*/ 842 h 1145"/>
                <a:gd name="T84" fmla="*/ 67 w 1319"/>
                <a:gd name="T85" fmla="*/ 857 h 1145"/>
                <a:gd name="T86" fmla="*/ 104 w 1319"/>
                <a:gd name="T87" fmla="*/ 950 h 1145"/>
                <a:gd name="T88" fmla="*/ 156 w 1319"/>
                <a:gd name="T89" fmla="*/ 1075 h 1145"/>
                <a:gd name="T90" fmla="*/ 245 w 1319"/>
                <a:gd name="T91" fmla="*/ 1145 h 1145"/>
                <a:gd name="T92" fmla="*/ 180 w 1319"/>
                <a:gd name="T93" fmla="*/ 1062 h 1145"/>
                <a:gd name="T94" fmla="*/ 187 w 1319"/>
                <a:gd name="T95" fmla="*/ 1036 h 1145"/>
                <a:gd name="T96" fmla="*/ 180 w 1319"/>
                <a:gd name="T97" fmla="*/ 1062 h 1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19" h="1145">
                  <a:moveTo>
                    <a:pt x="221" y="1121"/>
                  </a:moveTo>
                  <a:cubicBezTo>
                    <a:pt x="230" y="1122"/>
                    <a:pt x="236" y="1119"/>
                    <a:pt x="230" y="1110"/>
                  </a:cubicBezTo>
                  <a:cubicBezTo>
                    <a:pt x="227" y="1104"/>
                    <a:pt x="224" y="1098"/>
                    <a:pt x="217" y="1108"/>
                  </a:cubicBezTo>
                  <a:cubicBezTo>
                    <a:pt x="213" y="1114"/>
                    <a:pt x="210" y="1107"/>
                    <a:pt x="207" y="1105"/>
                  </a:cubicBezTo>
                  <a:cubicBezTo>
                    <a:pt x="203" y="1102"/>
                    <a:pt x="198" y="1096"/>
                    <a:pt x="203" y="1093"/>
                  </a:cubicBezTo>
                  <a:cubicBezTo>
                    <a:pt x="211" y="1088"/>
                    <a:pt x="208" y="1087"/>
                    <a:pt x="203" y="1081"/>
                  </a:cubicBezTo>
                  <a:cubicBezTo>
                    <a:pt x="200" y="1075"/>
                    <a:pt x="179" y="1059"/>
                    <a:pt x="209" y="1058"/>
                  </a:cubicBezTo>
                  <a:cubicBezTo>
                    <a:pt x="209" y="1058"/>
                    <a:pt x="210" y="1056"/>
                    <a:pt x="210" y="1054"/>
                  </a:cubicBezTo>
                  <a:cubicBezTo>
                    <a:pt x="212" y="1042"/>
                    <a:pt x="210" y="1030"/>
                    <a:pt x="204" y="1021"/>
                  </a:cubicBezTo>
                  <a:cubicBezTo>
                    <a:pt x="190" y="995"/>
                    <a:pt x="177" y="969"/>
                    <a:pt x="165" y="943"/>
                  </a:cubicBezTo>
                  <a:cubicBezTo>
                    <a:pt x="147" y="902"/>
                    <a:pt x="135" y="860"/>
                    <a:pt x="131" y="817"/>
                  </a:cubicBezTo>
                  <a:cubicBezTo>
                    <a:pt x="126" y="764"/>
                    <a:pt x="132" y="711"/>
                    <a:pt x="138" y="659"/>
                  </a:cubicBezTo>
                  <a:cubicBezTo>
                    <a:pt x="142" y="629"/>
                    <a:pt x="148" y="599"/>
                    <a:pt x="157" y="571"/>
                  </a:cubicBezTo>
                  <a:cubicBezTo>
                    <a:pt x="168" y="535"/>
                    <a:pt x="178" y="499"/>
                    <a:pt x="203" y="469"/>
                  </a:cubicBezTo>
                  <a:cubicBezTo>
                    <a:pt x="220" y="447"/>
                    <a:pt x="239" y="426"/>
                    <a:pt x="249" y="399"/>
                  </a:cubicBezTo>
                  <a:cubicBezTo>
                    <a:pt x="251" y="391"/>
                    <a:pt x="252" y="384"/>
                    <a:pt x="247" y="379"/>
                  </a:cubicBezTo>
                  <a:cubicBezTo>
                    <a:pt x="236" y="369"/>
                    <a:pt x="237" y="357"/>
                    <a:pt x="237" y="345"/>
                  </a:cubicBezTo>
                  <a:cubicBezTo>
                    <a:pt x="237" y="330"/>
                    <a:pt x="233" y="327"/>
                    <a:pt x="220" y="336"/>
                  </a:cubicBezTo>
                  <a:cubicBezTo>
                    <a:pt x="213" y="340"/>
                    <a:pt x="207" y="346"/>
                    <a:pt x="198" y="347"/>
                  </a:cubicBezTo>
                  <a:cubicBezTo>
                    <a:pt x="194" y="348"/>
                    <a:pt x="191" y="355"/>
                    <a:pt x="186" y="349"/>
                  </a:cubicBezTo>
                  <a:cubicBezTo>
                    <a:pt x="181" y="344"/>
                    <a:pt x="181" y="339"/>
                    <a:pt x="183" y="333"/>
                  </a:cubicBezTo>
                  <a:cubicBezTo>
                    <a:pt x="189" y="318"/>
                    <a:pt x="196" y="303"/>
                    <a:pt x="209" y="294"/>
                  </a:cubicBezTo>
                  <a:cubicBezTo>
                    <a:pt x="233" y="278"/>
                    <a:pt x="247" y="254"/>
                    <a:pt x="264" y="232"/>
                  </a:cubicBezTo>
                  <a:cubicBezTo>
                    <a:pt x="276" y="214"/>
                    <a:pt x="285" y="214"/>
                    <a:pt x="298" y="231"/>
                  </a:cubicBezTo>
                  <a:cubicBezTo>
                    <a:pt x="302" y="236"/>
                    <a:pt x="302" y="238"/>
                    <a:pt x="297" y="240"/>
                  </a:cubicBezTo>
                  <a:cubicBezTo>
                    <a:pt x="294" y="243"/>
                    <a:pt x="289" y="244"/>
                    <a:pt x="287" y="247"/>
                  </a:cubicBezTo>
                  <a:cubicBezTo>
                    <a:pt x="283" y="251"/>
                    <a:pt x="277" y="255"/>
                    <a:pt x="281" y="260"/>
                  </a:cubicBezTo>
                  <a:cubicBezTo>
                    <a:pt x="284" y="266"/>
                    <a:pt x="289" y="261"/>
                    <a:pt x="294" y="260"/>
                  </a:cubicBezTo>
                  <a:cubicBezTo>
                    <a:pt x="313" y="256"/>
                    <a:pt x="328" y="239"/>
                    <a:pt x="349" y="242"/>
                  </a:cubicBezTo>
                  <a:cubicBezTo>
                    <a:pt x="373" y="245"/>
                    <a:pt x="394" y="235"/>
                    <a:pt x="414" y="226"/>
                  </a:cubicBezTo>
                  <a:cubicBezTo>
                    <a:pt x="456" y="205"/>
                    <a:pt x="500" y="188"/>
                    <a:pt x="543" y="171"/>
                  </a:cubicBezTo>
                  <a:cubicBezTo>
                    <a:pt x="570" y="160"/>
                    <a:pt x="599" y="158"/>
                    <a:pt x="628" y="154"/>
                  </a:cubicBezTo>
                  <a:cubicBezTo>
                    <a:pt x="650" y="150"/>
                    <a:pt x="673" y="148"/>
                    <a:pt x="696" y="147"/>
                  </a:cubicBezTo>
                  <a:cubicBezTo>
                    <a:pt x="714" y="146"/>
                    <a:pt x="730" y="151"/>
                    <a:pt x="747" y="151"/>
                  </a:cubicBezTo>
                  <a:cubicBezTo>
                    <a:pt x="807" y="150"/>
                    <a:pt x="862" y="167"/>
                    <a:pt x="909" y="204"/>
                  </a:cubicBezTo>
                  <a:cubicBezTo>
                    <a:pt x="922" y="214"/>
                    <a:pt x="934" y="221"/>
                    <a:pt x="949" y="226"/>
                  </a:cubicBezTo>
                  <a:cubicBezTo>
                    <a:pt x="1006" y="241"/>
                    <a:pt x="1051" y="278"/>
                    <a:pt x="1098" y="310"/>
                  </a:cubicBezTo>
                  <a:cubicBezTo>
                    <a:pt x="1124" y="328"/>
                    <a:pt x="1148" y="349"/>
                    <a:pt x="1171" y="371"/>
                  </a:cubicBezTo>
                  <a:cubicBezTo>
                    <a:pt x="1190" y="388"/>
                    <a:pt x="1214" y="402"/>
                    <a:pt x="1222" y="428"/>
                  </a:cubicBezTo>
                  <a:cubicBezTo>
                    <a:pt x="1228" y="446"/>
                    <a:pt x="1238" y="455"/>
                    <a:pt x="1255" y="459"/>
                  </a:cubicBezTo>
                  <a:cubicBezTo>
                    <a:pt x="1267" y="462"/>
                    <a:pt x="1272" y="469"/>
                    <a:pt x="1276" y="480"/>
                  </a:cubicBezTo>
                  <a:cubicBezTo>
                    <a:pt x="1286" y="506"/>
                    <a:pt x="1286" y="533"/>
                    <a:pt x="1297" y="557"/>
                  </a:cubicBezTo>
                  <a:cubicBezTo>
                    <a:pt x="1303" y="571"/>
                    <a:pt x="1306" y="587"/>
                    <a:pt x="1307" y="600"/>
                  </a:cubicBezTo>
                  <a:cubicBezTo>
                    <a:pt x="1307" y="633"/>
                    <a:pt x="1319" y="664"/>
                    <a:pt x="1316" y="697"/>
                  </a:cubicBezTo>
                  <a:cubicBezTo>
                    <a:pt x="1318" y="675"/>
                    <a:pt x="1317" y="653"/>
                    <a:pt x="1315" y="631"/>
                  </a:cubicBezTo>
                  <a:cubicBezTo>
                    <a:pt x="1312" y="593"/>
                    <a:pt x="1305" y="556"/>
                    <a:pt x="1296" y="519"/>
                  </a:cubicBezTo>
                  <a:cubicBezTo>
                    <a:pt x="1285" y="480"/>
                    <a:pt x="1268" y="443"/>
                    <a:pt x="1250" y="407"/>
                  </a:cubicBezTo>
                  <a:cubicBezTo>
                    <a:pt x="1235" y="378"/>
                    <a:pt x="1219" y="350"/>
                    <a:pt x="1207" y="320"/>
                  </a:cubicBezTo>
                  <a:cubicBezTo>
                    <a:pt x="1204" y="313"/>
                    <a:pt x="1210" y="311"/>
                    <a:pt x="1212" y="306"/>
                  </a:cubicBezTo>
                  <a:cubicBezTo>
                    <a:pt x="1213" y="302"/>
                    <a:pt x="1216" y="305"/>
                    <a:pt x="1219" y="308"/>
                  </a:cubicBezTo>
                  <a:cubicBezTo>
                    <a:pt x="1222" y="312"/>
                    <a:pt x="1226" y="310"/>
                    <a:pt x="1230" y="308"/>
                  </a:cubicBezTo>
                  <a:cubicBezTo>
                    <a:pt x="1236" y="304"/>
                    <a:pt x="1231" y="301"/>
                    <a:pt x="1230" y="298"/>
                  </a:cubicBezTo>
                  <a:cubicBezTo>
                    <a:pt x="1226" y="283"/>
                    <a:pt x="1219" y="269"/>
                    <a:pt x="1210" y="256"/>
                  </a:cubicBezTo>
                  <a:cubicBezTo>
                    <a:pt x="1182" y="215"/>
                    <a:pt x="1152" y="175"/>
                    <a:pt x="1111" y="147"/>
                  </a:cubicBezTo>
                  <a:cubicBezTo>
                    <a:pt x="1091" y="133"/>
                    <a:pt x="1071" y="119"/>
                    <a:pt x="1050" y="107"/>
                  </a:cubicBezTo>
                  <a:cubicBezTo>
                    <a:pt x="1020" y="88"/>
                    <a:pt x="994" y="65"/>
                    <a:pt x="961" y="51"/>
                  </a:cubicBezTo>
                  <a:cubicBezTo>
                    <a:pt x="902" y="25"/>
                    <a:pt x="839" y="16"/>
                    <a:pt x="776" y="8"/>
                  </a:cubicBezTo>
                  <a:cubicBezTo>
                    <a:pt x="719" y="0"/>
                    <a:pt x="662" y="4"/>
                    <a:pt x="605" y="12"/>
                  </a:cubicBezTo>
                  <a:cubicBezTo>
                    <a:pt x="540" y="21"/>
                    <a:pt x="476" y="41"/>
                    <a:pt x="417" y="72"/>
                  </a:cubicBezTo>
                  <a:cubicBezTo>
                    <a:pt x="399" y="82"/>
                    <a:pt x="379" y="91"/>
                    <a:pt x="363" y="104"/>
                  </a:cubicBezTo>
                  <a:cubicBezTo>
                    <a:pt x="353" y="112"/>
                    <a:pt x="340" y="120"/>
                    <a:pt x="335" y="133"/>
                  </a:cubicBezTo>
                  <a:cubicBezTo>
                    <a:pt x="344" y="131"/>
                    <a:pt x="350" y="121"/>
                    <a:pt x="362" y="125"/>
                  </a:cubicBezTo>
                  <a:cubicBezTo>
                    <a:pt x="365" y="127"/>
                    <a:pt x="372" y="127"/>
                    <a:pt x="369" y="131"/>
                  </a:cubicBezTo>
                  <a:cubicBezTo>
                    <a:pt x="367" y="135"/>
                    <a:pt x="375" y="146"/>
                    <a:pt x="361" y="145"/>
                  </a:cubicBezTo>
                  <a:cubicBezTo>
                    <a:pt x="356" y="144"/>
                    <a:pt x="350" y="145"/>
                    <a:pt x="345" y="144"/>
                  </a:cubicBezTo>
                  <a:cubicBezTo>
                    <a:pt x="332" y="165"/>
                    <a:pt x="311" y="176"/>
                    <a:pt x="291" y="187"/>
                  </a:cubicBezTo>
                  <a:cubicBezTo>
                    <a:pt x="271" y="199"/>
                    <a:pt x="256" y="214"/>
                    <a:pt x="243" y="233"/>
                  </a:cubicBezTo>
                  <a:cubicBezTo>
                    <a:pt x="232" y="248"/>
                    <a:pt x="225" y="267"/>
                    <a:pt x="206" y="276"/>
                  </a:cubicBezTo>
                  <a:cubicBezTo>
                    <a:pt x="200" y="278"/>
                    <a:pt x="196" y="285"/>
                    <a:pt x="193" y="292"/>
                  </a:cubicBezTo>
                  <a:cubicBezTo>
                    <a:pt x="188" y="303"/>
                    <a:pt x="181" y="312"/>
                    <a:pt x="173" y="320"/>
                  </a:cubicBezTo>
                  <a:cubicBezTo>
                    <a:pt x="166" y="328"/>
                    <a:pt x="163" y="337"/>
                    <a:pt x="163" y="346"/>
                  </a:cubicBezTo>
                  <a:cubicBezTo>
                    <a:pt x="163" y="357"/>
                    <a:pt x="159" y="365"/>
                    <a:pt x="153" y="373"/>
                  </a:cubicBezTo>
                  <a:cubicBezTo>
                    <a:pt x="138" y="397"/>
                    <a:pt x="120" y="420"/>
                    <a:pt x="110" y="446"/>
                  </a:cubicBezTo>
                  <a:cubicBezTo>
                    <a:pt x="97" y="479"/>
                    <a:pt x="81" y="511"/>
                    <a:pt x="68" y="544"/>
                  </a:cubicBezTo>
                  <a:cubicBezTo>
                    <a:pt x="67" y="547"/>
                    <a:pt x="65" y="548"/>
                    <a:pt x="63" y="547"/>
                  </a:cubicBezTo>
                  <a:cubicBezTo>
                    <a:pt x="61" y="547"/>
                    <a:pt x="60" y="545"/>
                    <a:pt x="59" y="545"/>
                  </a:cubicBezTo>
                  <a:cubicBezTo>
                    <a:pt x="66" y="536"/>
                    <a:pt x="55" y="532"/>
                    <a:pt x="55" y="525"/>
                  </a:cubicBezTo>
                  <a:cubicBezTo>
                    <a:pt x="21" y="558"/>
                    <a:pt x="14" y="600"/>
                    <a:pt x="7" y="641"/>
                  </a:cubicBezTo>
                  <a:cubicBezTo>
                    <a:pt x="0" y="681"/>
                    <a:pt x="7" y="720"/>
                    <a:pt x="17" y="759"/>
                  </a:cubicBezTo>
                  <a:cubicBezTo>
                    <a:pt x="21" y="778"/>
                    <a:pt x="26" y="797"/>
                    <a:pt x="36" y="814"/>
                  </a:cubicBezTo>
                  <a:cubicBezTo>
                    <a:pt x="40" y="822"/>
                    <a:pt x="47" y="823"/>
                    <a:pt x="53" y="828"/>
                  </a:cubicBezTo>
                  <a:cubicBezTo>
                    <a:pt x="58" y="831"/>
                    <a:pt x="54" y="818"/>
                    <a:pt x="61" y="820"/>
                  </a:cubicBezTo>
                  <a:cubicBezTo>
                    <a:pt x="64" y="832"/>
                    <a:pt x="64" y="832"/>
                    <a:pt x="54" y="834"/>
                  </a:cubicBezTo>
                  <a:cubicBezTo>
                    <a:pt x="48" y="835"/>
                    <a:pt x="50" y="838"/>
                    <a:pt x="49" y="842"/>
                  </a:cubicBezTo>
                  <a:cubicBezTo>
                    <a:pt x="49" y="855"/>
                    <a:pt x="58" y="864"/>
                    <a:pt x="61" y="876"/>
                  </a:cubicBezTo>
                  <a:cubicBezTo>
                    <a:pt x="69" y="871"/>
                    <a:pt x="65" y="863"/>
                    <a:pt x="67" y="857"/>
                  </a:cubicBezTo>
                  <a:cubicBezTo>
                    <a:pt x="74" y="871"/>
                    <a:pt x="79" y="886"/>
                    <a:pt x="85" y="900"/>
                  </a:cubicBezTo>
                  <a:cubicBezTo>
                    <a:pt x="91" y="916"/>
                    <a:pt x="97" y="934"/>
                    <a:pt x="104" y="950"/>
                  </a:cubicBezTo>
                  <a:cubicBezTo>
                    <a:pt x="114" y="971"/>
                    <a:pt x="122" y="992"/>
                    <a:pt x="126" y="1014"/>
                  </a:cubicBezTo>
                  <a:cubicBezTo>
                    <a:pt x="131" y="1037"/>
                    <a:pt x="138" y="1058"/>
                    <a:pt x="156" y="1075"/>
                  </a:cubicBezTo>
                  <a:cubicBezTo>
                    <a:pt x="176" y="1092"/>
                    <a:pt x="197" y="1108"/>
                    <a:pt x="214" y="1128"/>
                  </a:cubicBezTo>
                  <a:cubicBezTo>
                    <a:pt x="222" y="1137"/>
                    <a:pt x="232" y="1145"/>
                    <a:pt x="245" y="1145"/>
                  </a:cubicBezTo>
                  <a:cubicBezTo>
                    <a:pt x="238" y="1137"/>
                    <a:pt x="226" y="1134"/>
                    <a:pt x="221" y="1121"/>
                  </a:cubicBezTo>
                  <a:close/>
                  <a:moveTo>
                    <a:pt x="180" y="1062"/>
                  </a:moveTo>
                  <a:cubicBezTo>
                    <a:pt x="172" y="1062"/>
                    <a:pt x="172" y="1056"/>
                    <a:pt x="172" y="1047"/>
                  </a:cubicBezTo>
                  <a:cubicBezTo>
                    <a:pt x="173" y="1041"/>
                    <a:pt x="178" y="1036"/>
                    <a:pt x="187" y="1036"/>
                  </a:cubicBezTo>
                  <a:cubicBezTo>
                    <a:pt x="194" y="1037"/>
                    <a:pt x="199" y="1044"/>
                    <a:pt x="197" y="1048"/>
                  </a:cubicBezTo>
                  <a:cubicBezTo>
                    <a:pt x="195" y="1056"/>
                    <a:pt x="188" y="1062"/>
                    <a:pt x="180" y="106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400">
                <a:latin typeface="+mj-ea"/>
                <a:ea typeface="+mj-ea"/>
              </a:endParaRPr>
            </a:p>
          </p:txBody>
        </p:sp>
      </p:grpSp>
      <p:grpSp>
        <p:nvGrpSpPr>
          <p:cNvPr id="2" name="组合 1">
            <a:extLst>
              <a:ext uri="{FF2B5EF4-FFF2-40B4-BE49-F238E27FC236}">
                <a16:creationId xmlns:a16="http://schemas.microsoft.com/office/drawing/2014/main" id="{504310F6-F057-49F6-B958-C39E1FAA8938}"/>
              </a:ext>
            </a:extLst>
          </p:cNvPr>
          <p:cNvGrpSpPr/>
          <p:nvPr/>
        </p:nvGrpSpPr>
        <p:grpSpPr>
          <a:xfrm>
            <a:off x="4509068" y="2066272"/>
            <a:ext cx="3143384" cy="3084930"/>
            <a:chOff x="4268249" y="2443754"/>
            <a:chExt cx="3143384" cy="3084930"/>
          </a:xfrm>
        </p:grpSpPr>
        <p:grpSp>
          <p:nvGrpSpPr>
            <p:cNvPr id="18" name="组合 17">
              <a:extLst>
                <a:ext uri="{FF2B5EF4-FFF2-40B4-BE49-F238E27FC236}">
                  <a16:creationId xmlns:a16="http://schemas.microsoft.com/office/drawing/2014/main" id="{2670A88F-B5FC-450A-9AD2-C72B89910681}"/>
                </a:ext>
              </a:extLst>
            </p:cNvPr>
            <p:cNvGrpSpPr/>
            <p:nvPr/>
          </p:nvGrpSpPr>
          <p:grpSpPr>
            <a:xfrm>
              <a:off x="4268249" y="2443754"/>
              <a:ext cx="3143384" cy="3084930"/>
              <a:chOff x="4175470" y="1544184"/>
              <a:chExt cx="3841060" cy="3769633"/>
            </a:xfrm>
            <a:solidFill>
              <a:schemeClr val="accent1"/>
            </a:solidFill>
          </p:grpSpPr>
          <p:sp>
            <p:nvSpPr>
              <p:cNvPr id="19" name="任意多边形 4">
                <a:extLst>
                  <a:ext uri="{FF2B5EF4-FFF2-40B4-BE49-F238E27FC236}">
                    <a16:creationId xmlns:a16="http://schemas.microsoft.com/office/drawing/2014/main" id="{4862640E-7ABC-4D67-919D-4F61CB8446DB}"/>
                  </a:ext>
                </a:extLst>
              </p:cNvPr>
              <p:cNvSpPr/>
              <p:nvPr/>
            </p:nvSpPr>
            <p:spPr bwMode="auto">
              <a:xfrm>
                <a:off x="4581866" y="4524423"/>
                <a:ext cx="2656354" cy="789394"/>
              </a:xfrm>
              <a:custGeom>
                <a:avLst/>
                <a:gdLst>
                  <a:gd name="T0" fmla="*/ 893 w 908"/>
                  <a:gd name="T1" fmla="*/ 96 h 270"/>
                  <a:gd name="T2" fmla="*/ 792 w 908"/>
                  <a:gd name="T3" fmla="*/ 154 h 270"/>
                  <a:gd name="T4" fmla="*/ 764 w 908"/>
                  <a:gd name="T5" fmla="*/ 174 h 270"/>
                  <a:gd name="T6" fmla="*/ 749 w 908"/>
                  <a:gd name="T7" fmla="*/ 187 h 270"/>
                  <a:gd name="T8" fmla="*/ 744 w 908"/>
                  <a:gd name="T9" fmla="*/ 170 h 270"/>
                  <a:gd name="T10" fmla="*/ 714 w 908"/>
                  <a:gd name="T11" fmla="*/ 183 h 270"/>
                  <a:gd name="T12" fmla="*/ 670 w 908"/>
                  <a:gd name="T13" fmla="*/ 169 h 270"/>
                  <a:gd name="T14" fmla="*/ 605 w 908"/>
                  <a:gd name="T15" fmla="*/ 172 h 270"/>
                  <a:gd name="T16" fmla="*/ 580 w 908"/>
                  <a:gd name="T17" fmla="*/ 171 h 270"/>
                  <a:gd name="T18" fmla="*/ 531 w 908"/>
                  <a:gd name="T19" fmla="*/ 174 h 270"/>
                  <a:gd name="T20" fmla="*/ 447 w 908"/>
                  <a:gd name="T21" fmla="*/ 177 h 270"/>
                  <a:gd name="T22" fmla="*/ 361 w 908"/>
                  <a:gd name="T23" fmla="*/ 165 h 270"/>
                  <a:gd name="T24" fmla="*/ 349 w 908"/>
                  <a:gd name="T25" fmla="*/ 164 h 270"/>
                  <a:gd name="T26" fmla="*/ 345 w 908"/>
                  <a:gd name="T27" fmla="*/ 179 h 270"/>
                  <a:gd name="T28" fmla="*/ 353 w 908"/>
                  <a:gd name="T29" fmla="*/ 185 h 270"/>
                  <a:gd name="T30" fmla="*/ 365 w 908"/>
                  <a:gd name="T31" fmla="*/ 188 h 270"/>
                  <a:gd name="T32" fmla="*/ 485 w 908"/>
                  <a:gd name="T33" fmla="*/ 210 h 270"/>
                  <a:gd name="T34" fmla="*/ 625 w 908"/>
                  <a:gd name="T35" fmla="*/ 204 h 270"/>
                  <a:gd name="T36" fmla="*/ 631 w 908"/>
                  <a:gd name="T37" fmla="*/ 202 h 270"/>
                  <a:gd name="T38" fmla="*/ 690 w 908"/>
                  <a:gd name="T39" fmla="*/ 193 h 270"/>
                  <a:gd name="T40" fmla="*/ 701 w 908"/>
                  <a:gd name="T41" fmla="*/ 200 h 270"/>
                  <a:gd name="T42" fmla="*/ 682 w 908"/>
                  <a:gd name="T43" fmla="*/ 210 h 270"/>
                  <a:gd name="T44" fmla="*/ 569 w 908"/>
                  <a:gd name="T45" fmla="*/ 235 h 270"/>
                  <a:gd name="T46" fmla="*/ 344 w 908"/>
                  <a:gd name="T47" fmla="*/ 215 h 270"/>
                  <a:gd name="T48" fmla="*/ 215 w 908"/>
                  <a:gd name="T49" fmla="*/ 157 h 270"/>
                  <a:gd name="T50" fmla="*/ 65 w 908"/>
                  <a:gd name="T51" fmla="*/ 35 h 270"/>
                  <a:gd name="T52" fmla="*/ 13 w 908"/>
                  <a:gd name="T53" fmla="*/ 5 h 270"/>
                  <a:gd name="T54" fmla="*/ 3 w 908"/>
                  <a:gd name="T55" fmla="*/ 6 h 270"/>
                  <a:gd name="T56" fmla="*/ 7 w 908"/>
                  <a:gd name="T57" fmla="*/ 17 h 270"/>
                  <a:gd name="T58" fmla="*/ 47 w 908"/>
                  <a:gd name="T59" fmla="*/ 61 h 270"/>
                  <a:gd name="T60" fmla="*/ 162 w 908"/>
                  <a:gd name="T61" fmla="*/ 151 h 270"/>
                  <a:gd name="T62" fmla="*/ 262 w 908"/>
                  <a:gd name="T63" fmla="*/ 208 h 270"/>
                  <a:gd name="T64" fmla="*/ 301 w 908"/>
                  <a:gd name="T65" fmla="*/ 221 h 270"/>
                  <a:gd name="T66" fmla="*/ 348 w 908"/>
                  <a:gd name="T67" fmla="*/ 242 h 270"/>
                  <a:gd name="T68" fmla="*/ 416 w 908"/>
                  <a:gd name="T69" fmla="*/ 257 h 270"/>
                  <a:gd name="T70" fmla="*/ 486 w 908"/>
                  <a:gd name="T71" fmla="*/ 267 h 270"/>
                  <a:gd name="T72" fmla="*/ 575 w 908"/>
                  <a:gd name="T73" fmla="*/ 256 h 270"/>
                  <a:gd name="T74" fmla="*/ 707 w 908"/>
                  <a:gd name="T75" fmla="*/ 218 h 270"/>
                  <a:gd name="T76" fmla="*/ 720 w 908"/>
                  <a:gd name="T77" fmla="*/ 219 h 270"/>
                  <a:gd name="T78" fmla="*/ 781 w 908"/>
                  <a:gd name="T79" fmla="*/ 218 h 270"/>
                  <a:gd name="T80" fmla="*/ 796 w 908"/>
                  <a:gd name="T81" fmla="*/ 201 h 270"/>
                  <a:gd name="T82" fmla="*/ 776 w 908"/>
                  <a:gd name="T83" fmla="*/ 191 h 270"/>
                  <a:gd name="T84" fmla="*/ 770 w 908"/>
                  <a:gd name="T85" fmla="*/ 179 h 270"/>
                  <a:gd name="T86" fmla="*/ 820 w 908"/>
                  <a:gd name="T87" fmla="*/ 163 h 270"/>
                  <a:gd name="T88" fmla="*/ 831 w 908"/>
                  <a:gd name="T89" fmla="*/ 161 h 270"/>
                  <a:gd name="T90" fmla="*/ 864 w 908"/>
                  <a:gd name="T91" fmla="*/ 141 h 270"/>
                  <a:gd name="T92" fmla="*/ 874 w 908"/>
                  <a:gd name="T93" fmla="*/ 137 h 270"/>
                  <a:gd name="T94" fmla="*/ 900 w 908"/>
                  <a:gd name="T95" fmla="*/ 102 h 270"/>
                  <a:gd name="T96" fmla="*/ 903 w 908"/>
                  <a:gd name="T97" fmla="*/ 92 h 270"/>
                  <a:gd name="T98" fmla="*/ 893 w 908"/>
                  <a:gd name="T99" fmla="*/ 96 h 2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908" h="270">
                    <a:moveTo>
                      <a:pt x="893" y="96"/>
                    </a:moveTo>
                    <a:cubicBezTo>
                      <a:pt x="864" y="124"/>
                      <a:pt x="829" y="140"/>
                      <a:pt x="792" y="154"/>
                    </a:cubicBezTo>
                    <a:cubicBezTo>
                      <a:pt x="782" y="158"/>
                      <a:pt x="765" y="158"/>
                      <a:pt x="764" y="174"/>
                    </a:cubicBezTo>
                    <a:cubicBezTo>
                      <a:pt x="763" y="184"/>
                      <a:pt x="757" y="188"/>
                      <a:pt x="749" y="187"/>
                    </a:cubicBezTo>
                    <a:cubicBezTo>
                      <a:pt x="740" y="186"/>
                      <a:pt x="748" y="178"/>
                      <a:pt x="744" y="170"/>
                    </a:cubicBezTo>
                    <a:cubicBezTo>
                      <a:pt x="738" y="189"/>
                      <a:pt x="727" y="183"/>
                      <a:pt x="714" y="183"/>
                    </a:cubicBezTo>
                    <a:cubicBezTo>
                      <a:pt x="698" y="182"/>
                      <a:pt x="689" y="168"/>
                      <a:pt x="670" y="169"/>
                    </a:cubicBezTo>
                    <a:cubicBezTo>
                      <a:pt x="649" y="170"/>
                      <a:pt x="627" y="175"/>
                      <a:pt x="605" y="172"/>
                    </a:cubicBezTo>
                    <a:cubicBezTo>
                      <a:pt x="597" y="171"/>
                      <a:pt x="589" y="170"/>
                      <a:pt x="580" y="171"/>
                    </a:cubicBezTo>
                    <a:cubicBezTo>
                      <a:pt x="564" y="174"/>
                      <a:pt x="548" y="173"/>
                      <a:pt x="531" y="174"/>
                    </a:cubicBezTo>
                    <a:cubicBezTo>
                      <a:pt x="503" y="175"/>
                      <a:pt x="475" y="173"/>
                      <a:pt x="447" y="177"/>
                    </a:cubicBezTo>
                    <a:cubicBezTo>
                      <a:pt x="418" y="180"/>
                      <a:pt x="388" y="176"/>
                      <a:pt x="361" y="165"/>
                    </a:cubicBezTo>
                    <a:cubicBezTo>
                      <a:pt x="356" y="163"/>
                      <a:pt x="352" y="161"/>
                      <a:pt x="349" y="164"/>
                    </a:cubicBezTo>
                    <a:cubicBezTo>
                      <a:pt x="345" y="168"/>
                      <a:pt x="346" y="174"/>
                      <a:pt x="345" y="179"/>
                    </a:cubicBezTo>
                    <a:cubicBezTo>
                      <a:pt x="345" y="183"/>
                      <a:pt x="350" y="184"/>
                      <a:pt x="353" y="185"/>
                    </a:cubicBezTo>
                    <a:cubicBezTo>
                      <a:pt x="357" y="185"/>
                      <a:pt x="361" y="187"/>
                      <a:pt x="365" y="188"/>
                    </a:cubicBezTo>
                    <a:cubicBezTo>
                      <a:pt x="405" y="199"/>
                      <a:pt x="445" y="206"/>
                      <a:pt x="485" y="210"/>
                    </a:cubicBezTo>
                    <a:cubicBezTo>
                      <a:pt x="532" y="214"/>
                      <a:pt x="578" y="204"/>
                      <a:pt x="625" y="204"/>
                    </a:cubicBezTo>
                    <a:cubicBezTo>
                      <a:pt x="627" y="204"/>
                      <a:pt x="629" y="203"/>
                      <a:pt x="631" y="202"/>
                    </a:cubicBezTo>
                    <a:cubicBezTo>
                      <a:pt x="650" y="193"/>
                      <a:pt x="671" y="201"/>
                      <a:pt x="690" y="193"/>
                    </a:cubicBezTo>
                    <a:cubicBezTo>
                      <a:pt x="692" y="193"/>
                      <a:pt x="699" y="192"/>
                      <a:pt x="701" y="200"/>
                    </a:cubicBezTo>
                    <a:cubicBezTo>
                      <a:pt x="695" y="203"/>
                      <a:pt x="689" y="208"/>
                      <a:pt x="682" y="210"/>
                    </a:cubicBezTo>
                    <a:cubicBezTo>
                      <a:pt x="646" y="223"/>
                      <a:pt x="608" y="233"/>
                      <a:pt x="569" y="235"/>
                    </a:cubicBezTo>
                    <a:cubicBezTo>
                      <a:pt x="493" y="238"/>
                      <a:pt x="417" y="241"/>
                      <a:pt x="344" y="215"/>
                    </a:cubicBezTo>
                    <a:cubicBezTo>
                      <a:pt x="299" y="200"/>
                      <a:pt x="254" y="185"/>
                      <a:pt x="215" y="157"/>
                    </a:cubicBezTo>
                    <a:cubicBezTo>
                      <a:pt x="162" y="120"/>
                      <a:pt x="108" y="84"/>
                      <a:pt x="65" y="35"/>
                    </a:cubicBezTo>
                    <a:cubicBezTo>
                      <a:pt x="51" y="20"/>
                      <a:pt x="39" y="0"/>
                      <a:pt x="13" y="5"/>
                    </a:cubicBezTo>
                    <a:cubicBezTo>
                      <a:pt x="10" y="5"/>
                      <a:pt x="5" y="3"/>
                      <a:pt x="3" y="6"/>
                    </a:cubicBezTo>
                    <a:cubicBezTo>
                      <a:pt x="0" y="11"/>
                      <a:pt x="4" y="14"/>
                      <a:pt x="7" y="17"/>
                    </a:cubicBezTo>
                    <a:cubicBezTo>
                      <a:pt x="22" y="30"/>
                      <a:pt x="33" y="47"/>
                      <a:pt x="47" y="61"/>
                    </a:cubicBezTo>
                    <a:cubicBezTo>
                      <a:pt x="81" y="96"/>
                      <a:pt x="121" y="124"/>
                      <a:pt x="162" y="151"/>
                    </a:cubicBezTo>
                    <a:cubicBezTo>
                      <a:pt x="194" y="171"/>
                      <a:pt x="226" y="193"/>
                      <a:pt x="262" y="208"/>
                    </a:cubicBezTo>
                    <a:cubicBezTo>
                      <a:pt x="275" y="213"/>
                      <a:pt x="290" y="213"/>
                      <a:pt x="301" y="221"/>
                    </a:cubicBezTo>
                    <a:cubicBezTo>
                      <a:pt x="315" y="233"/>
                      <a:pt x="332" y="236"/>
                      <a:pt x="348" y="242"/>
                    </a:cubicBezTo>
                    <a:cubicBezTo>
                      <a:pt x="370" y="250"/>
                      <a:pt x="393" y="253"/>
                      <a:pt x="416" y="257"/>
                    </a:cubicBezTo>
                    <a:cubicBezTo>
                      <a:pt x="439" y="261"/>
                      <a:pt x="462" y="265"/>
                      <a:pt x="486" y="267"/>
                    </a:cubicBezTo>
                    <a:cubicBezTo>
                      <a:pt x="516" y="270"/>
                      <a:pt x="546" y="263"/>
                      <a:pt x="575" y="256"/>
                    </a:cubicBezTo>
                    <a:cubicBezTo>
                      <a:pt x="620" y="245"/>
                      <a:pt x="666" y="241"/>
                      <a:pt x="707" y="218"/>
                    </a:cubicBezTo>
                    <a:cubicBezTo>
                      <a:pt x="711" y="216"/>
                      <a:pt x="716" y="216"/>
                      <a:pt x="720" y="219"/>
                    </a:cubicBezTo>
                    <a:cubicBezTo>
                      <a:pt x="740" y="233"/>
                      <a:pt x="761" y="233"/>
                      <a:pt x="781" y="218"/>
                    </a:cubicBezTo>
                    <a:cubicBezTo>
                      <a:pt x="788" y="214"/>
                      <a:pt x="798" y="210"/>
                      <a:pt x="796" y="201"/>
                    </a:cubicBezTo>
                    <a:cubicBezTo>
                      <a:pt x="794" y="192"/>
                      <a:pt x="784" y="192"/>
                      <a:pt x="776" y="191"/>
                    </a:cubicBezTo>
                    <a:cubicBezTo>
                      <a:pt x="768" y="190"/>
                      <a:pt x="766" y="186"/>
                      <a:pt x="770" y="179"/>
                    </a:cubicBezTo>
                    <a:cubicBezTo>
                      <a:pt x="778" y="165"/>
                      <a:pt x="805" y="155"/>
                      <a:pt x="820" y="163"/>
                    </a:cubicBezTo>
                    <a:cubicBezTo>
                      <a:pt x="826" y="166"/>
                      <a:pt x="828" y="166"/>
                      <a:pt x="831" y="161"/>
                    </a:cubicBezTo>
                    <a:cubicBezTo>
                      <a:pt x="838" y="148"/>
                      <a:pt x="850" y="141"/>
                      <a:pt x="864" y="141"/>
                    </a:cubicBezTo>
                    <a:cubicBezTo>
                      <a:pt x="868" y="141"/>
                      <a:pt x="873" y="140"/>
                      <a:pt x="874" y="137"/>
                    </a:cubicBezTo>
                    <a:cubicBezTo>
                      <a:pt x="877" y="120"/>
                      <a:pt x="895" y="116"/>
                      <a:pt x="900" y="102"/>
                    </a:cubicBezTo>
                    <a:cubicBezTo>
                      <a:pt x="902" y="99"/>
                      <a:pt x="908" y="96"/>
                      <a:pt x="903" y="92"/>
                    </a:cubicBezTo>
                    <a:cubicBezTo>
                      <a:pt x="898" y="87"/>
                      <a:pt x="895" y="93"/>
                      <a:pt x="893" y="9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" name="任意多边形 5">
                <a:extLst>
                  <a:ext uri="{FF2B5EF4-FFF2-40B4-BE49-F238E27FC236}">
                    <a16:creationId xmlns:a16="http://schemas.microsoft.com/office/drawing/2014/main" id="{B3C14507-4CFD-43F8-BE00-9708C02DF42C}"/>
                  </a:ext>
                </a:extLst>
              </p:cNvPr>
              <p:cNvSpPr/>
              <p:nvPr/>
            </p:nvSpPr>
            <p:spPr bwMode="auto">
              <a:xfrm>
                <a:off x="4201332" y="1699353"/>
                <a:ext cx="1208105" cy="1472878"/>
              </a:xfrm>
              <a:custGeom>
                <a:avLst/>
                <a:gdLst>
                  <a:gd name="T0" fmla="*/ 28 w 413"/>
                  <a:gd name="T1" fmla="*/ 498 h 503"/>
                  <a:gd name="T2" fmla="*/ 48 w 413"/>
                  <a:gd name="T3" fmla="*/ 499 h 503"/>
                  <a:gd name="T4" fmla="*/ 47 w 413"/>
                  <a:gd name="T5" fmla="*/ 474 h 503"/>
                  <a:gd name="T6" fmla="*/ 92 w 413"/>
                  <a:gd name="T7" fmla="*/ 339 h 503"/>
                  <a:gd name="T8" fmla="*/ 157 w 413"/>
                  <a:gd name="T9" fmla="*/ 223 h 503"/>
                  <a:gd name="T10" fmla="*/ 268 w 413"/>
                  <a:gd name="T11" fmla="*/ 111 h 503"/>
                  <a:gd name="T12" fmla="*/ 357 w 413"/>
                  <a:gd name="T13" fmla="*/ 56 h 503"/>
                  <a:gd name="T14" fmla="*/ 387 w 413"/>
                  <a:gd name="T15" fmla="*/ 39 h 503"/>
                  <a:gd name="T16" fmla="*/ 405 w 413"/>
                  <a:gd name="T17" fmla="*/ 0 h 503"/>
                  <a:gd name="T18" fmla="*/ 380 w 413"/>
                  <a:gd name="T19" fmla="*/ 24 h 503"/>
                  <a:gd name="T20" fmla="*/ 349 w 413"/>
                  <a:gd name="T21" fmla="*/ 20 h 503"/>
                  <a:gd name="T22" fmla="*/ 355 w 413"/>
                  <a:gd name="T23" fmla="*/ 13 h 503"/>
                  <a:gd name="T24" fmla="*/ 323 w 413"/>
                  <a:gd name="T25" fmla="*/ 24 h 503"/>
                  <a:gd name="T26" fmla="*/ 214 w 413"/>
                  <a:gd name="T27" fmla="*/ 90 h 503"/>
                  <a:gd name="T28" fmla="*/ 138 w 413"/>
                  <a:gd name="T29" fmla="*/ 166 h 503"/>
                  <a:gd name="T30" fmla="*/ 80 w 413"/>
                  <a:gd name="T31" fmla="*/ 237 h 503"/>
                  <a:gd name="T32" fmla="*/ 18 w 413"/>
                  <a:gd name="T33" fmla="*/ 336 h 503"/>
                  <a:gd name="T34" fmla="*/ 7 w 413"/>
                  <a:gd name="T35" fmla="*/ 478 h 503"/>
                  <a:gd name="T36" fmla="*/ 28 w 413"/>
                  <a:gd name="T37" fmla="*/ 498 h 5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13" h="503">
                    <a:moveTo>
                      <a:pt x="28" y="498"/>
                    </a:moveTo>
                    <a:cubicBezTo>
                      <a:pt x="36" y="492"/>
                      <a:pt x="41" y="495"/>
                      <a:pt x="48" y="499"/>
                    </a:cubicBezTo>
                    <a:cubicBezTo>
                      <a:pt x="47" y="490"/>
                      <a:pt x="45" y="482"/>
                      <a:pt x="47" y="474"/>
                    </a:cubicBezTo>
                    <a:cubicBezTo>
                      <a:pt x="59" y="428"/>
                      <a:pt x="71" y="383"/>
                      <a:pt x="92" y="339"/>
                    </a:cubicBezTo>
                    <a:cubicBezTo>
                      <a:pt x="110" y="298"/>
                      <a:pt x="129" y="258"/>
                      <a:pt x="157" y="223"/>
                    </a:cubicBezTo>
                    <a:cubicBezTo>
                      <a:pt x="190" y="182"/>
                      <a:pt x="225" y="143"/>
                      <a:pt x="268" y="111"/>
                    </a:cubicBezTo>
                    <a:cubicBezTo>
                      <a:pt x="296" y="90"/>
                      <a:pt x="325" y="70"/>
                      <a:pt x="357" y="56"/>
                    </a:cubicBezTo>
                    <a:cubicBezTo>
                      <a:pt x="368" y="51"/>
                      <a:pt x="377" y="43"/>
                      <a:pt x="387" y="39"/>
                    </a:cubicBezTo>
                    <a:cubicBezTo>
                      <a:pt x="405" y="30"/>
                      <a:pt x="413" y="22"/>
                      <a:pt x="405" y="0"/>
                    </a:cubicBezTo>
                    <a:cubicBezTo>
                      <a:pt x="406" y="21"/>
                      <a:pt x="392" y="20"/>
                      <a:pt x="380" y="24"/>
                    </a:cubicBezTo>
                    <a:cubicBezTo>
                      <a:pt x="369" y="28"/>
                      <a:pt x="358" y="31"/>
                      <a:pt x="349" y="20"/>
                    </a:cubicBezTo>
                    <a:cubicBezTo>
                      <a:pt x="350" y="17"/>
                      <a:pt x="357" y="21"/>
                      <a:pt x="355" y="13"/>
                    </a:cubicBezTo>
                    <a:cubicBezTo>
                      <a:pt x="345" y="16"/>
                      <a:pt x="334" y="20"/>
                      <a:pt x="323" y="24"/>
                    </a:cubicBezTo>
                    <a:cubicBezTo>
                      <a:pt x="283" y="40"/>
                      <a:pt x="248" y="63"/>
                      <a:pt x="214" y="90"/>
                    </a:cubicBezTo>
                    <a:cubicBezTo>
                      <a:pt x="186" y="113"/>
                      <a:pt x="162" y="140"/>
                      <a:pt x="138" y="166"/>
                    </a:cubicBezTo>
                    <a:cubicBezTo>
                      <a:pt x="117" y="188"/>
                      <a:pt x="101" y="215"/>
                      <a:pt x="80" y="237"/>
                    </a:cubicBezTo>
                    <a:cubicBezTo>
                      <a:pt x="53" y="266"/>
                      <a:pt x="29" y="298"/>
                      <a:pt x="18" y="336"/>
                    </a:cubicBezTo>
                    <a:cubicBezTo>
                      <a:pt x="4" y="382"/>
                      <a:pt x="0" y="430"/>
                      <a:pt x="7" y="478"/>
                    </a:cubicBezTo>
                    <a:cubicBezTo>
                      <a:pt x="8" y="492"/>
                      <a:pt x="21" y="503"/>
                      <a:pt x="28" y="49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" name="任意多边形 6">
                <a:extLst>
                  <a:ext uri="{FF2B5EF4-FFF2-40B4-BE49-F238E27FC236}">
                    <a16:creationId xmlns:a16="http://schemas.microsoft.com/office/drawing/2014/main" id="{0A440D9C-186A-48EC-8A61-8D1EC209A9E4}"/>
                  </a:ext>
                </a:extLst>
              </p:cNvPr>
              <p:cNvSpPr/>
              <p:nvPr/>
            </p:nvSpPr>
            <p:spPr bwMode="auto">
              <a:xfrm>
                <a:off x="4175470" y="3180853"/>
                <a:ext cx="423637" cy="1205642"/>
              </a:xfrm>
              <a:custGeom>
                <a:avLst/>
                <a:gdLst>
                  <a:gd name="T0" fmla="*/ 91 w 145"/>
                  <a:gd name="T1" fmla="*/ 304 h 412"/>
                  <a:gd name="T2" fmla="*/ 80 w 145"/>
                  <a:gd name="T3" fmla="*/ 251 h 412"/>
                  <a:gd name="T4" fmla="*/ 76 w 145"/>
                  <a:gd name="T5" fmla="*/ 168 h 412"/>
                  <a:gd name="T6" fmla="*/ 56 w 145"/>
                  <a:gd name="T7" fmla="*/ 162 h 412"/>
                  <a:gd name="T8" fmla="*/ 56 w 145"/>
                  <a:gd name="T9" fmla="*/ 138 h 412"/>
                  <a:gd name="T10" fmla="*/ 65 w 145"/>
                  <a:gd name="T11" fmla="*/ 45 h 412"/>
                  <a:gd name="T12" fmla="*/ 65 w 145"/>
                  <a:gd name="T13" fmla="*/ 0 h 412"/>
                  <a:gd name="T14" fmla="*/ 57 w 145"/>
                  <a:gd name="T15" fmla="*/ 61 h 412"/>
                  <a:gd name="T16" fmla="*/ 49 w 145"/>
                  <a:gd name="T17" fmla="*/ 123 h 412"/>
                  <a:gd name="T18" fmla="*/ 36 w 145"/>
                  <a:gd name="T19" fmla="*/ 133 h 412"/>
                  <a:gd name="T20" fmla="*/ 3 w 145"/>
                  <a:gd name="T21" fmla="*/ 157 h 412"/>
                  <a:gd name="T22" fmla="*/ 4 w 145"/>
                  <a:gd name="T23" fmla="*/ 216 h 412"/>
                  <a:gd name="T24" fmla="*/ 17 w 145"/>
                  <a:gd name="T25" fmla="*/ 243 h 412"/>
                  <a:gd name="T26" fmla="*/ 28 w 145"/>
                  <a:gd name="T27" fmla="*/ 279 h 412"/>
                  <a:gd name="T28" fmla="*/ 86 w 145"/>
                  <a:gd name="T29" fmla="*/ 368 h 412"/>
                  <a:gd name="T30" fmla="*/ 145 w 145"/>
                  <a:gd name="T31" fmla="*/ 412 h 412"/>
                  <a:gd name="T32" fmla="*/ 91 w 145"/>
                  <a:gd name="T33" fmla="*/ 304 h 4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45" h="412">
                    <a:moveTo>
                      <a:pt x="91" y="304"/>
                    </a:moveTo>
                    <a:cubicBezTo>
                      <a:pt x="82" y="286"/>
                      <a:pt x="82" y="268"/>
                      <a:pt x="80" y="251"/>
                    </a:cubicBezTo>
                    <a:cubicBezTo>
                      <a:pt x="78" y="224"/>
                      <a:pt x="58" y="199"/>
                      <a:pt x="76" y="168"/>
                    </a:cubicBezTo>
                    <a:cubicBezTo>
                      <a:pt x="60" y="178"/>
                      <a:pt x="55" y="175"/>
                      <a:pt x="56" y="162"/>
                    </a:cubicBezTo>
                    <a:cubicBezTo>
                      <a:pt x="57" y="154"/>
                      <a:pt x="53" y="146"/>
                      <a:pt x="56" y="138"/>
                    </a:cubicBezTo>
                    <a:cubicBezTo>
                      <a:pt x="66" y="108"/>
                      <a:pt x="61" y="76"/>
                      <a:pt x="65" y="45"/>
                    </a:cubicBezTo>
                    <a:cubicBezTo>
                      <a:pt x="66" y="30"/>
                      <a:pt x="65" y="15"/>
                      <a:pt x="65" y="0"/>
                    </a:cubicBezTo>
                    <a:cubicBezTo>
                      <a:pt x="57" y="20"/>
                      <a:pt x="55" y="40"/>
                      <a:pt x="57" y="61"/>
                    </a:cubicBezTo>
                    <a:cubicBezTo>
                      <a:pt x="59" y="81"/>
                      <a:pt x="58" y="103"/>
                      <a:pt x="49" y="123"/>
                    </a:cubicBezTo>
                    <a:cubicBezTo>
                      <a:pt x="46" y="128"/>
                      <a:pt x="43" y="133"/>
                      <a:pt x="36" y="133"/>
                    </a:cubicBezTo>
                    <a:cubicBezTo>
                      <a:pt x="15" y="132"/>
                      <a:pt x="5" y="138"/>
                      <a:pt x="3" y="157"/>
                    </a:cubicBezTo>
                    <a:cubicBezTo>
                      <a:pt x="1" y="176"/>
                      <a:pt x="0" y="196"/>
                      <a:pt x="4" y="216"/>
                    </a:cubicBezTo>
                    <a:cubicBezTo>
                      <a:pt x="6" y="227"/>
                      <a:pt x="6" y="237"/>
                      <a:pt x="17" y="243"/>
                    </a:cubicBezTo>
                    <a:cubicBezTo>
                      <a:pt x="9" y="258"/>
                      <a:pt x="21" y="269"/>
                      <a:pt x="28" y="279"/>
                    </a:cubicBezTo>
                    <a:cubicBezTo>
                      <a:pt x="47" y="309"/>
                      <a:pt x="67" y="338"/>
                      <a:pt x="86" y="368"/>
                    </a:cubicBezTo>
                    <a:cubicBezTo>
                      <a:pt x="100" y="391"/>
                      <a:pt x="119" y="406"/>
                      <a:pt x="145" y="412"/>
                    </a:cubicBezTo>
                    <a:cubicBezTo>
                      <a:pt x="119" y="380"/>
                      <a:pt x="109" y="340"/>
                      <a:pt x="91" y="30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" name="任意多边形 7">
                <a:extLst>
                  <a:ext uri="{FF2B5EF4-FFF2-40B4-BE49-F238E27FC236}">
                    <a16:creationId xmlns:a16="http://schemas.microsoft.com/office/drawing/2014/main" id="{6EED418D-34FF-49F1-B503-8ED5A0AD8056}"/>
                  </a:ext>
                </a:extLst>
              </p:cNvPr>
              <p:cNvSpPr/>
              <p:nvPr/>
            </p:nvSpPr>
            <p:spPr bwMode="auto">
              <a:xfrm>
                <a:off x="7590430" y="2422246"/>
                <a:ext cx="426100" cy="1970406"/>
              </a:xfrm>
              <a:custGeom>
                <a:avLst/>
                <a:gdLst>
                  <a:gd name="T0" fmla="*/ 136 w 146"/>
                  <a:gd name="T1" fmla="*/ 275 h 673"/>
                  <a:gd name="T2" fmla="*/ 127 w 146"/>
                  <a:gd name="T3" fmla="*/ 253 h 673"/>
                  <a:gd name="T4" fmla="*/ 119 w 146"/>
                  <a:gd name="T5" fmla="*/ 213 h 673"/>
                  <a:gd name="T6" fmla="*/ 56 w 146"/>
                  <a:gd name="T7" fmla="*/ 71 h 673"/>
                  <a:gd name="T8" fmla="*/ 20 w 146"/>
                  <a:gd name="T9" fmla="*/ 23 h 673"/>
                  <a:gd name="T10" fmla="*/ 18 w 146"/>
                  <a:gd name="T11" fmla="*/ 16 h 673"/>
                  <a:gd name="T12" fmla="*/ 0 w 146"/>
                  <a:gd name="T13" fmla="*/ 0 h 673"/>
                  <a:gd name="T14" fmla="*/ 11 w 146"/>
                  <a:gd name="T15" fmla="*/ 22 h 673"/>
                  <a:gd name="T16" fmla="*/ 45 w 146"/>
                  <a:gd name="T17" fmla="*/ 75 h 673"/>
                  <a:gd name="T18" fmla="*/ 89 w 146"/>
                  <a:gd name="T19" fmla="*/ 195 h 673"/>
                  <a:gd name="T20" fmla="*/ 97 w 146"/>
                  <a:gd name="T21" fmla="*/ 268 h 673"/>
                  <a:gd name="T22" fmla="*/ 94 w 146"/>
                  <a:gd name="T23" fmla="*/ 322 h 673"/>
                  <a:gd name="T24" fmla="*/ 102 w 146"/>
                  <a:gd name="T25" fmla="*/ 392 h 673"/>
                  <a:gd name="T26" fmla="*/ 105 w 146"/>
                  <a:gd name="T27" fmla="*/ 431 h 673"/>
                  <a:gd name="T28" fmla="*/ 14 w 146"/>
                  <a:gd name="T29" fmla="*/ 650 h 673"/>
                  <a:gd name="T30" fmla="*/ 5 w 146"/>
                  <a:gd name="T31" fmla="*/ 673 h 673"/>
                  <a:gd name="T32" fmla="*/ 33 w 146"/>
                  <a:gd name="T33" fmla="*/ 640 h 673"/>
                  <a:gd name="T34" fmla="*/ 91 w 146"/>
                  <a:gd name="T35" fmla="*/ 524 h 673"/>
                  <a:gd name="T36" fmla="*/ 128 w 146"/>
                  <a:gd name="T37" fmla="*/ 379 h 673"/>
                  <a:gd name="T38" fmla="*/ 133 w 146"/>
                  <a:gd name="T39" fmla="*/ 351 h 673"/>
                  <a:gd name="T40" fmla="*/ 139 w 146"/>
                  <a:gd name="T41" fmla="*/ 321 h 673"/>
                  <a:gd name="T42" fmla="*/ 136 w 146"/>
                  <a:gd name="T43" fmla="*/ 275 h 6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46" h="673">
                    <a:moveTo>
                      <a:pt x="136" y="275"/>
                    </a:moveTo>
                    <a:cubicBezTo>
                      <a:pt x="132" y="268"/>
                      <a:pt x="127" y="262"/>
                      <a:pt x="127" y="253"/>
                    </a:cubicBezTo>
                    <a:cubicBezTo>
                      <a:pt x="128" y="239"/>
                      <a:pt x="122" y="227"/>
                      <a:pt x="119" y="213"/>
                    </a:cubicBezTo>
                    <a:cubicBezTo>
                      <a:pt x="107" y="162"/>
                      <a:pt x="88" y="113"/>
                      <a:pt x="56" y="71"/>
                    </a:cubicBezTo>
                    <a:cubicBezTo>
                      <a:pt x="43" y="55"/>
                      <a:pt x="39" y="34"/>
                      <a:pt x="20" y="23"/>
                    </a:cubicBezTo>
                    <a:cubicBezTo>
                      <a:pt x="19" y="22"/>
                      <a:pt x="17" y="18"/>
                      <a:pt x="18" y="16"/>
                    </a:cubicBezTo>
                    <a:cubicBezTo>
                      <a:pt x="22" y="1"/>
                      <a:pt x="10" y="4"/>
                      <a:pt x="0" y="0"/>
                    </a:cubicBezTo>
                    <a:cubicBezTo>
                      <a:pt x="5" y="9"/>
                      <a:pt x="7" y="16"/>
                      <a:pt x="11" y="22"/>
                    </a:cubicBezTo>
                    <a:cubicBezTo>
                      <a:pt x="22" y="40"/>
                      <a:pt x="36" y="56"/>
                      <a:pt x="45" y="75"/>
                    </a:cubicBezTo>
                    <a:cubicBezTo>
                      <a:pt x="62" y="114"/>
                      <a:pt x="81" y="152"/>
                      <a:pt x="89" y="195"/>
                    </a:cubicBezTo>
                    <a:cubicBezTo>
                      <a:pt x="93" y="219"/>
                      <a:pt x="100" y="243"/>
                      <a:pt x="97" y="268"/>
                    </a:cubicBezTo>
                    <a:cubicBezTo>
                      <a:pt x="96" y="286"/>
                      <a:pt x="90" y="304"/>
                      <a:pt x="94" y="322"/>
                    </a:cubicBezTo>
                    <a:cubicBezTo>
                      <a:pt x="99" y="345"/>
                      <a:pt x="101" y="369"/>
                      <a:pt x="102" y="392"/>
                    </a:cubicBezTo>
                    <a:cubicBezTo>
                      <a:pt x="103" y="405"/>
                      <a:pt x="107" y="417"/>
                      <a:pt x="105" y="431"/>
                    </a:cubicBezTo>
                    <a:cubicBezTo>
                      <a:pt x="89" y="510"/>
                      <a:pt x="59" y="583"/>
                      <a:pt x="14" y="650"/>
                    </a:cubicBezTo>
                    <a:cubicBezTo>
                      <a:pt x="9" y="657"/>
                      <a:pt x="5" y="664"/>
                      <a:pt x="5" y="673"/>
                    </a:cubicBezTo>
                    <a:cubicBezTo>
                      <a:pt x="20" y="666"/>
                      <a:pt x="25" y="652"/>
                      <a:pt x="33" y="640"/>
                    </a:cubicBezTo>
                    <a:cubicBezTo>
                      <a:pt x="56" y="603"/>
                      <a:pt x="74" y="564"/>
                      <a:pt x="91" y="524"/>
                    </a:cubicBezTo>
                    <a:cubicBezTo>
                      <a:pt x="111" y="477"/>
                      <a:pt x="120" y="428"/>
                      <a:pt x="128" y="379"/>
                    </a:cubicBezTo>
                    <a:cubicBezTo>
                      <a:pt x="130" y="369"/>
                      <a:pt x="134" y="360"/>
                      <a:pt x="133" y="351"/>
                    </a:cubicBezTo>
                    <a:cubicBezTo>
                      <a:pt x="132" y="341"/>
                      <a:pt x="134" y="331"/>
                      <a:pt x="139" y="321"/>
                    </a:cubicBezTo>
                    <a:cubicBezTo>
                      <a:pt x="146" y="306"/>
                      <a:pt x="142" y="289"/>
                      <a:pt x="136" y="27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" name="任意多边形 8">
                <a:extLst>
                  <a:ext uri="{FF2B5EF4-FFF2-40B4-BE49-F238E27FC236}">
                    <a16:creationId xmlns:a16="http://schemas.microsoft.com/office/drawing/2014/main" id="{6B0E3D61-BF5A-4244-BE74-2280351D1816}"/>
                  </a:ext>
                </a:extLst>
              </p:cNvPr>
              <p:cNvSpPr/>
              <p:nvPr/>
            </p:nvSpPr>
            <p:spPr bwMode="auto">
              <a:xfrm>
                <a:off x="4824473" y="4594619"/>
                <a:ext cx="637919" cy="417480"/>
              </a:xfrm>
              <a:custGeom>
                <a:avLst/>
                <a:gdLst>
                  <a:gd name="T0" fmla="*/ 213 w 218"/>
                  <a:gd name="T1" fmla="*/ 143 h 143"/>
                  <a:gd name="T2" fmla="*/ 218 w 218"/>
                  <a:gd name="T3" fmla="*/ 137 h 143"/>
                  <a:gd name="T4" fmla="*/ 0 w 218"/>
                  <a:gd name="T5" fmla="*/ 0 h 143"/>
                  <a:gd name="T6" fmla="*/ 213 w 218"/>
                  <a:gd name="T7" fmla="*/ 143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8" h="143">
                    <a:moveTo>
                      <a:pt x="213" y="143"/>
                    </a:moveTo>
                    <a:cubicBezTo>
                      <a:pt x="214" y="141"/>
                      <a:pt x="216" y="139"/>
                      <a:pt x="218" y="137"/>
                    </a:cubicBezTo>
                    <a:cubicBezTo>
                      <a:pt x="135" y="107"/>
                      <a:pt x="76" y="41"/>
                      <a:pt x="0" y="0"/>
                    </a:cubicBezTo>
                    <a:cubicBezTo>
                      <a:pt x="61" y="62"/>
                      <a:pt x="129" y="114"/>
                      <a:pt x="213" y="1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" name="任意多边形 9">
                <a:extLst>
                  <a:ext uri="{FF2B5EF4-FFF2-40B4-BE49-F238E27FC236}">
                    <a16:creationId xmlns:a16="http://schemas.microsoft.com/office/drawing/2014/main" id="{5854529F-A435-4727-B970-2DFBAC1153F6}"/>
                  </a:ext>
                </a:extLst>
              </p:cNvPr>
              <p:cNvSpPr/>
              <p:nvPr/>
            </p:nvSpPr>
            <p:spPr bwMode="auto">
              <a:xfrm>
                <a:off x="5711155" y="1629158"/>
                <a:ext cx="391618" cy="70196"/>
              </a:xfrm>
              <a:custGeom>
                <a:avLst/>
                <a:gdLst>
                  <a:gd name="T0" fmla="*/ 10 w 134"/>
                  <a:gd name="T1" fmla="*/ 23 h 24"/>
                  <a:gd name="T2" fmla="*/ 69 w 134"/>
                  <a:gd name="T3" fmla="*/ 20 h 24"/>
                  <a:gd name="T4" fmla="*/ 134 w 134"/>
                  <a:gd name="T5" fmla="*/ 6 h 24"/>
                  <a:gd name="T6" fmla="*/ 52 w 134"/>
                  <a:gd name="T7" fmla="*/ 8 h 24"/>
                  <a:gd name="T8" fmla="*/ 10 w 134"/>
                  <a:gd name="T9" fmla="*/ 16 h 24"/>
                  <a:gd name="T10" fmla="*/ 1 w 134"/>
                  <a:gd name="T11" fmla="*/ 17 h 24"/>
                  <a:gd name="T12" fmla="*/ 10 w 134"/>
                  <a:gd name="T13" fmla="*/ 2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4" h="24">
                    <a:moveTo>
                      <a:pt x="10" y="23"/>
                    </a:moveTo>
                    <a:cubicBezTo>
                      <a:pt x="30" y="23"/>
                      <a:pt x="50" y="23"/>
                      <a:pt x="69" y="20"/>
                    </a:cubicBezTo>
                    <a:cubicBezTo>
                      <a:pt x="91" y="16"/>
                      <a:pt x="112" y="11"/>
                      <a:pt x="134" y="6"/>
                    </a:cubicBezTo>
                    <a:cubicBezTo>
                      <a:pt x="107" y="6"/>
                      <a:pt x="79" y="0"/>
                      <a:pt x="52" y="8"/>
                    </a:cubicBezTo>
                    <a:cubicBezTo>
                      <a:pt x="39" y="12"/>
                      <a:pt x="25" y="19"/>
                      <a:pt x="10" y="16"/>
                    </a:cubicBezTo>
                    <a:cubicBezTo>
                      <a:pt x="7" y="15"/>
                      <a:pt x="3" y="11"/>
                      <a:pt x="1" y="17"/>
                    </a:cubicBezTo>
                    <a:cubicBezTo>
                      <a:pt x="0" y="24"/>
                      <a:pt x="6" y="23"/>
                      <a:pt x="10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" name="任意多边形 10">
                <a:extLst>
                  <a:ext uri="{FF2B5EF4-FFF2-40B4-BE49-F238E27FC236}">
                    <a16:creationId xmlns:a16="http://schemas.microsoft.com/office/drawing/2014/main" id="{658EADE6-4C57-44D8-8B0A-6A76D2EDAE29}"/>
                  </a:ext>
                </a:extLst>
              </p:cNvPr>
              <p:cNvSpPr/>
              <p:nvPr/>
            </p:nvSpPr>
            <p:spPr bwMode="auto">
              <a:xfrm>
                <a:off x="5781351" y="1544184"/>
                <a:ext cx="301719" cy="70196"/>
              </a:xfrm>
              <a:custGeom>
                <a:avLst/>
                <a:gdLst>
                  <a:gd name="T0" fmla="*/ 0 w 103"/>
                  <a:gd name="T1" fmla="*/ 24 h 24"/>
                  <a:gd name="T2" fmla="*/ 103 w 103"/>
                  <a:gd name="T3" fmla="*/ 11 h 24"/>
                  <a:gd name="T4" fmla="*/ 0 w 103"/>
                  <a:gd name="T5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03" h="24">
                    <a:moveTo>
                      <a:pt x="0" y="24"/>
                    </a:moveTo>
                    <a:cubicBezTo>
                      <a:pt x="37" y="22"/>
                      <a:pt x="70" y="18"/>
                      <a:pt x="103" y="11"/>
                    </a:cubicBezTo>
                    <a:cubicBezTo>
                      <a:pt x="70" y="13"/>
                      <a:pt x="36" y="0"/>
                      <a:pt x="0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" name="任意多边形 11">
                <a:extLst>
                  <a:ext uri="{FF2B5EF4-FFF2-40B4-BE49-F238E27FC236}">
                    <a16:creationId xmlns:a16="http://schemas.microsoft.com/office/drawing/2014/main" id="{30E17976-7679-474C-84F5-C51855280885}"/>
                  </a:ext>
                </a:extLst>
              </p:cNvPr>
              <p:cNvSpPr/>
              <p:nvPr/>
            </p:nvSpPr>
            <p:spPr bwMode="auto">
              <a:xfrm>
                <a:off x="7350286" y="4541664"/>
                <a:ext cx="145317" cy="149012"/>
              </a:xfrm>
              <a:custGeom>
                <a:avLst/>
                <a:gdLst>
                  <a:gd name="T0" fmla="*/ 46 w 50"/>
                  <a:gd name="T1" fmla="*/ 7 h 51"/>
                  <a:gd name="T2" fmla="*/ 39 w 50"/>
                  <a:gd name="T3" fmla="*/ 4 h 51"/>
                  <a:gd name="T4" fmla="*/ 0 w 50"/>
                  <a:gd name="T5" fmla="*/ 51 h 51"/>
                  <a:gd name="T6" fmla="*/ 19 w 50"/>
                  <a:gd name="T7" fmla="*/ 42 h 51"/>
                  <a:gd name="T8" fmla="*/ 44 w 50"/>
                  <a:gd name="T9" fmla="*/ 14 h 51"/>
                  <a:gd name="T10" fmla="*/ 46 w 50"/>
                  <a:gd name="T11" fmla="*/ 7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0" h="51">
                    <a:moveTo>
                      <a:pt x="46" y="7"/>
                    </a:moveTo>
                    <a:cubicBezTo>
                      <a:pt x="44" y="5"/>
                      <a:pt x="41" y="0"/>
                      <a:pt x="39" y="4"/>
                    </a:cubicBezTo>
                    <a:cubicBezTo>
                      <a:pt x="29" y="23"/>
                      <a:pt x="9" y="32"/>
                      <a:pt x="0" y="51"/>
                    </a:cubicBezTo>
                    <a:cubicBezTo>
                      <a:pt x="7" y="49"/>
                      <a:pt x="16" y="49"/>
                      <a:pt x="19" y="42"/>
                    </a:cubicBezTo>
                    <a:cubicBezTo>
                      <a:pt x="24" y="29"/>
                      <a:pt x="33" y="20"/>
                      <a:pt x="44" y="14"/>
                    </a:cubicBezTo>
                    <a:cubicBezTo>
                      <a:pt x="47" y="12"/>
                      <a:pt x="50" y="9"/>
                      <a:pt x="46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" name="任意多边形 12">
                <a:extLst>
                  <a:ext uri="{FF2B5EF4-FFF2-40B4-BE49-F238E27FC236}">
                    <a16:creationId xmlns:a16="http://schemas.microsoft.com/office/drawing/2014/main" id="{6F1903F4-1250-4998-ABA1-77E309539CB6}"/>
                  </a:ext>
                </a:extLst>
              </p:cNvPr>
              <p:cNvSpPr/>
              <p:nvPr/>
            </p:nvSpPr>
            <p:spPr bwMode="auto">
              <a:xfrm>
                <a:off x="6542420" y="1688270"/>
                <a:ext cx="78816" cy="51723"/>
              </a:xfrm>
              <a:custGeom>
                <a:avLst/>
                <a:gdLst>
                  <a:gd name="T0" fmla="*/ 22 w 27"/>
                  <a:gd name="T1" fmla="*/ 5 h 18"/>
                  <a:gd name="T2" fmla="*/ 0 w 27"/>
                  <a:gd name="T3" fmla="*/ 8 h 18"/>
                  <a:gd name="T4" fmla="*/ 15 w 27"/>
                  <a:gd name="T5" fmla="*/ 14 h 18"/>
                  <a:gd name="T6" fmla="*/ 22 w 27"/>
                  <a:gd name="T7" fmla="*/ 5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7" h="18">
                    <a:moveTo>
                      <a:pt x="22" y="5"/>
                    </a:moveTo>
                    <a:cubicBezTo>
                      <a:pt x="17" y="0"/>
                      <a:pt x="8" y="2"/>
                      <a:pt x="0" y="8"/>
                    </a:cubicBezTo>
                    <a:cubicBezTo>
                      <a:pt x="6" y="9"/>
                      <a:pt x="11" y="12"/>
                      <a:pt x="15" y="14"/>
                    </a:cubicBezTo>
                    <a:cubicBezTo>
                      <a:pt x="25" y="18"/>
                      <a:pt x="27" y="10"/>
                      <a:pt x="2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" name="任意多边形 13">
                <a:extLst>
                  <a:ext uri="{FF2B5EF4-FFF2-40B4-BE49-F238E27FC236}">
                    <a16:creationId xmlns:a16="http://schemas.microsoft.com/office/drawing/2014/main" id="{247EF737-C263-4876-8DBD-6215768D4930}"/>
                  </a:ext>
                </a:extLst>
              </p:cNvPr>
              <p:cNvSpPr/>
              <p:nvPr/>
            </p:nvSpPr>
            <p:spPr bwMode="auto">
              <a:xfrm>
                <a:off x="5468549" y="1743688"/>
                <a:ext cx="76353" cy="44334"/>
              </a:xfrm>
              <a:custGeom>
                <a:avLst/>
                <a:gdLst>
                  <a:gd name="T0" fmla="*/ 26 w 26"/>
                  <a:gd name="T1" fmla="*/ 2 h 15"/>
                  <a:gd name="T2" fmla="*/ 0 w 26"/>
                  <a:gd name="T3" fmla="*/ 7 h 15"/>
                  <a:gd name="T4" fmla="*/ 2 w 26"/>
                  <a:gd name="T5" fmla="*/ 11 h 15"/>
                  <a:gd name="T6" fmla="*/ 26 w 26"/>
                  <a:gd name="T7" fmla="*/ 2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6" h="15">
                    <a:moveTo>
                      <a:pt x="26" y="2"/>
                    </a:moveTo>
                    <a:cubicBezTo>
                      <a:pt x="15" y="2"/>
                      <a:pt x="6" y="0"/>
                      <a:pt x="0" y="7"/>
                    </a:cubicBezTo>
                    <a:cubicBezTo>
                      <a:pt x="0" y="8"/>
                      <a:pt x="1" y="10"/>
                      <a:pt x="2" y="11"/>
                    </a:cubicBezTo>
                    <a:cubicBezTo>
                      <a:pt x="11" y="15"/>
                      <a:pt x="17" y="10"/>
                      <a:pt x="2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32" name="椭圆 31">
              <a:extLst>
                <a:ext uri="{FF2B5EF4-FFF2-40B4-BE49-F238E27FC236}">
                  <a16:creationId xmlns:a16="http://schemas.microsoft.com/office/drawing/2014/main" id="{F61257F0-10E0-4384-94C3-AD76176A3753}"/>
                </a:ext>
              </a:extLst>
            </p:cNvPr>
            <p:cNvSpPr/>
            <p:nvPr/>
          </p:nvSpPr>
          <p:spPr>
            <a:xfrm>
              <a:off x="4472694" y="2618972"/>
              <a:ext cx="2734494" cy="2734494"/>
            </a:xfrm>
            <a:prstGeom prst="ellipse">
              <a:avLst/>
            </a:prstGeom>
            <a:blipFill>
              <a:blip r:embed="rId2">
                <a:extLst>
                  <a:ext uri="{BEBA8EAE-BF5A-486C-A8C5-ECC9F3942E4B}">
                    <a14:imgProps xmlns:a14="http://schemas.microsoft.com/office/drawing/2010/main">
                      <a14:imgLayer r:embed="rId3">
                        <a14:imgEffect>
                          <a14:saturation sat="0"/>
                        </a14:imgEffect>
                      </a14:imgLayer>
                    </a14:imgProps>
                  </a:ext>
                </a:extLst>
              </a:blip>
              <a:stretch>
                <a:fillRect l="-4936" t="-580" r="-4936" b="182"/>
              </a:stretch>
            </a:blip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4" name="文本占位符 3">
            <a:extLst>
              <a:ext uri="{FF2B5EF4-FFF2-40B4-BE49-F238E27FC236}">
                <a16:creationId xmlns:a16="http://schemas.microsoft.com/office/drawing/2014/main" id="{1F0DB48B-84B6-4867-B705-7B3F455A5E50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zh-CN" altLang="en-US" dirty="0"/>
              <a:t>存世极少</a:t>
            </a:r>
          </a:p>
        </p:txBody>
      </p:sp>
      <p:pic>
        <p:nvPicPr>
          <p:cNvPr id="33" name="图片 32">
            <a:extLst>
              <a:ext uri="{FF2B5EF4-FFF2-40B4-BE49-F238E27FC236}">
                <a16:creationId xmlns:a16="http://schemas.microsoft.com/office/drawing/2014/main" id="{58B24A4A-27A7-4EEC-A784-3B397F9D49AA}"/>
              </a:ext>
            </a:extLst>
          </p:cNvPr>
          <p:cNvPicPr>
            <a:picLocks noChangeAspect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75982" r="76117"/>
          <a:stretch/>
        </p:blipFill>
        <p:spPr>
          <a:xfrm>
            <a:off x="0" y="5210878"/>
            <a:ext cx="2911773" cy="164712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64517089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文本框 13">
            <a:extLst>
              <a:ext uri="{FF2B5EF4-FFF2-40B4-BE49-F238E27FC236}">
                <a16:creationId xmlns:a16="http://schemas.microsoft.com/office/drawing/2014/main" id="{3FB91A77-BD91-4E24-A4F6-4549328F6BE9}"/>
              </a:ext>
            </a:extLst>
          </p:cNvPr>
          <p:cNvSpPr txBox="1"/>
          <p:nvPr/>
        </p:nvSpPr>
        <p:spPr>
          <a:xfrm>
            <a:off x="9791494" y="1967089"/>
            <a:ext cx="1469475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r"/>
            <a:r>
              <a:rPr lang="zh-CN" altLang="en-US" sz="1600" dirty="0">
                <a:solidFill>
                  <a:schemeClr val="tx1">
                    <a:lumMod val="50000"/>
                    <a:lumOff val="50000"/>
                  </a:schemeClr>
                </a:solidFill>
              </a:rPr>
              <a:t>单位：</a:t>
            </a:r>
            <a:r>
              <a:rPr lang="en-US" altLang="zh-CN" sz="1600" dirty="0">
                <a:solidFill>
                  <a:schemeClr val="tx1">
                    <a:lumMod val="50000"/>
                    <a:lumOff val="50000"/>
                  </a:schemeClr>
                </a:solidFill>
              </a:rPr>
              <a:t>RMB</a:t>
            </a:r>
            <a:endParaRPr lang="zh-CN" altLang="en-US" sz="16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graphicFrame>
        <p:nvGraphicFramePr>
          <p:cNvPr id="30" name="表格 30">
            <a:extLst>
              <a:ext uri="{FF2B5EF4-FFF2-40B4-BE49-F238E27FC236}">
                <a16:creationId xmlns:a16="http://schemas.microsoft.com/office/drawing/2014/main" id="{E90C71A3-F0F1-4C89-9272-721D7CC40CD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099932829"/>
              </p:ext>
            </p:extLst>
          </p:nvPr>
        </p:nvGraphicFramePr>
        <p:xfrm>
          <a:off x="931031" y="2453986"/>
          <a:ext cx="10329938" cy="2440708"/>
        </p:xfrm>
        <a:graphic>
          <a:graphicData uri="http://schemas.openxmlformats.org/drawingml/2006/table">
            <a:tbl>
              <a:tblPr firstRow="1" bandRow="1">
                <a:tableStyleId>{6E25E649-3F16-4E02-A733-19D2CDBF48F0}</a:tableStyleId>
              </a:tblPr>
              <a:tblGrid>
                <a:gridCol w="1329938">
                  <a:extLst>
                    <a:ext uri="{9D8B030D-6E8A-4147-A177-3AD203B41FA5}">
                      <a16:colId xmlns:a16="http://schemas.microsoft.com/office/drawing/2014/main" val="1034162446"/>
                    </a:ext>
                  </a:extLst>
                </a:gridCol>
                <a:gridCol w="1800000">
                  <a:extLst>
                    <a:ext uri="{9D8B030D-6E8A-4147-A177-3AD203B41FA5}">
                      <a16:colId xmlns:a16="http://schemas.microsoft.com/office/drawing/2014/main" val="3714573178"/>
                    </a:ext>
                  </a:extLst>
                </a:gridCol>
                <a:gridCol w="1800000">
                  <a:extLst>
                    <a:ext uri="{9D8B030D-6E8A-4147-A177-3AD203B41FA5}">
                      <a16:colId xmlns:a16="http://schemas.microsoft.com/office/drawing/2014/main" val="24981794"/>
                    </a:ext>
                  </a:extLst>
                </a:gridCol>
                <a:gridCol w="1800000">
                  <a:extLst>
                    <a:ext uri="{9D8B030D-6E8A-4147-A177-3AD203B41FA5}">
                      <a16:colId xmlns:a16="http://schemas.microsoft.com/office/drawing/2014/main" val="1116783649"/>
                    </a:ext>
                  </a:extLst>
                </a:gridCol>
                <a:gridCol w="1800000">
                  <a:extLst>
                    <a:ext uri="{9D8B030D-6E8A-4147-A177-3AD203B41FA5}">
                      <a16:colId xmlns:a16="http://schemas.microsoft.com/office/drawing/2014/main" val="3835215782"/>
                    </a:ext>
                  </a:extLst>
                </a:gridCol>
                <a:gridCol w="1800000">
                  <a:extLst>
                    <a:ext uri="{9D8B030D-6E8A-4147-A177-3AD203B41FA5}">
                      <a16:colId xmlns:a16="http://schemas.microsoft.com/office/drawing/2014/main" val="2172882598"/>
                    </a:ext>
                  </a:extLst>
                </a:gridCol>
              </a:tblGrid>
              <a:tr h="856708">
                <a:tc>
                  <a:txBody>
                    <a:bodyPr/>
                    <a:lstStyle/>
                    <a:p>
                      <a:pPr algn="ctr">
                        <a:lnSpc>
                          <a:spcPct val="120000"/>
                        </a:lnSpc>
                      </a:pPr>
                      <a:endParaRPr lang="zh-CN" altLang="en-US" sz="1600" dirty="0">
                        <a:solidFill>
                          <a:schemeClr val="accent1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20000"/>
                        </a:lnSpc>
                      </a:pPr>
                      <a:r>
                        <a:rPr lang="zh-CN" altLang="en-US" sz="1600" dirty="0">
                          <a:solidFill>
                            <a:schemeClr val="accent1"/>
                          </a:solidFill>
                          <a:latin typeface="+mn-ea"/>
                          <a:ea typeface="+mn-ea"/>
                        </a:rPr>
                        <a:t>北宋 汝窑</a:t>
                      </a:r>
                      <a:endParaRPr lang="en-US" altLang="zh-CN" sz="1600" dirty="0">
                        <a:solidFill>
                          <a:schemeClr val="accent1"/>
                        </a:solidFill>
                        <a:latin typeface="+mn-ea"/>
                        <a:ea typeface="+mn-ea"/>
                      </a:endParaRPr>
                    </a:p>
                    <a:p>
                      <a:pPr algn="ctr">
                        <a:lnSpc>
                          <a:spcPct val="120000"/>
                        </a:lnSpc>
                      </a:pPr>
                      <a:r>
                        <a:rPr lang="zh-CN" altLang="en-US" sz="1600" dirty="0">
                          <a:solidFill>
                            <a:schemeClr val="accent1"/>
                          </a:solidFill>
                          <a:latin typeface="+mn-ea"/>
                          <a:ea typeface="+mn-ea"/>
                        </a:rPr>
                        <a:t>天青釉洗</a:t>
                      </a:r>
                    </a:p>
                  </a:txBody>
                  <a:tcPr marL="72000" marR="72000" anchor="ctr"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20000"/>
                        </a:lnSpc>
                      </a:pPr>
                      <a:r>
                        <a:rPr lang="zh-CN" altLang="en-US" sz="1600" dirty="0">
                          <a:solidFill>
                            <a:schemeClr val="accent1"/>
                          </a:solidFill>
                          <a:latin typeface="+mn-ea"/>
                          <a:ea typeface="+mn-ea"/>
                        </a:rPr>
                        <a:t>北宋 汝瓷</a:t>
                      </a:r>
                      <a:endParaRPr lang="en-US" altLang="zh-CN" sz="1600" dirty="0">
                        <a:solidFill>
                          <a:schemeClr val="accent1"/>
                        </a:solidFill>
                        <a:latin typeface="+mn-ea"/>
                        <a:ea typeface="+mn-ea"/>
                      </a:endParaRPr>
                    </a:p>
                    <a:p>
                      <a:pPr algn="ctr">
                        <a:lnSpc>
                          <a:spcPct val="120000"/>
                        </a:lnSpc>
                      </a:pPr>
                      <a:r>
                        <a:rPr lang="zh-CN" altLang="en-US" sz="1600" dirty="0">
                          <a:solidFill>
                            <a:schemeClr val="accent1"/>
                          </a:solidFill>
                          <a:latin typeface="+mn-ea"/>
                          <a:ea typeface="+mn-ea"/>
                        </a:rPr>
                        <a:t>天青釉葵花洗</a:t>
                      </a:r>
                    </a:p>
                  </a:txBody>
                  <a:tcPr marL="72000" marR="72000" anchor="ctr"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20000"/>
                        </a:lnSpc>
                      </a:pPr>
                      <a:r>
                        <a:rPr lang="zh-CN" altLang="en-US" sz="1600" dirty="0">
                          <a:solidFill>
                            <a:schemeClr val="accent1"/>
                          </a:solidFill>
                          <a:latin typeface="+mn-ea"/>
                          <a:ea typeface="+mn-ea"/>
                        </a:rPr>
                        <a:t>北宋 定窑</a:t>
                      </a:r>
                      <a:endParaRPr lang="en-US" altLang="zh-CN" sz="1600" dirty="0">
                        <a:solidFill>
                          <a:schemeClr val="accent1"/>
                        </a:solidFill>
                        <a:latin typeface="+mn-ea"/>
                        <a:ea typeface="+mn-ea"/>
                      </a:endParaRPr>
                    </a:p>
                    <a:p>
                      <a:pPr algn="ctr">
                        <a:lnSpc>
                          <a:spcPct val="120000"/>
                        </a:lnSpc>
                      </a:pPr>
                      <a:r>
                        <a:rPr lang="zh-CN" altLang="en-US" sz="1600" dirty="0">
                          <a:solidFill>
                            <a:schemeClr val="accent1"/>
                          </a:solidFill>
                          <a:latin typeface="+mn-ea"/>
                          <a:ea typeface="+mn-ea"/>
                        </a:rPr>
                        <a:t>划花八棱大盌</a:t>
                      </a:r>
                    </a:p>
                  </a:txBody>
                  <a:tcPr marL="72000" marR="72000" anchor="ctr"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20000"/>
                        </a:lnSpc>
                      </a:pPr>
                      <a:r>
                        <a:rPr lang="zh-CN" altLang="en-US" sz="1600" dirty="0">
                          <a:solidFill>
                            <a:schemeClr val="accent1"/>
                          </a:solidFill>
                          <a:latin typeface="+mn-ea"/>
                          <a:ea typeface="+mn-ea"/>
                        </a:rPr>
                        <a:t>南宋 官窑</a:t>
                      </a:r>
                      <a:endParaRPr lang="en-US" altLang="zh-CN" sz="1600" dirty="0">
                        <a:solidFill>
                          <a:schemeClr val="accent1"/>
                        </a:solidFill>
                        <a:latin typeface="+mn-ea"/>
                        <a:ea typeface="+mn-ea"/>
                      </a:endParaRPr>
                    </a:p>
                    <a:p>
                      <a:pPr algn="ctr">
                        <a:lnSpc>
                          <a:spcPct val="120000"/>
                        </a:lnSpc>
                      </a:pPr>
                      <a:r>
                        <a:rPr lang="zh-CN" altLang="en-US" sz="1600" dirty="0">
                          <a:solidFill>
                            <a:schemeClr val="accent1"/>
                          </a:solidFill>
                          <a:latin typeface="+mn-ea"/>
                          <a:ea typeface="+mn-ea"/>
                        </a:rPr>
                        <a:t>八方弦纹盘口瓶</a:t>
                      </a:r>
                    </a:p>
                  </a:txBody>
                  <a:tcPr marL="72000" marR="72000" anchor="ctr"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20000"/>
                        </a:lnSpc>
                      </a:pPr>
                      <a:r>
                        <a:rPr lang="zh-CN" altLang="en-US" sz="1600" dirty="0">
                          <a:solidFill>
                            <a:schemeClr val="accent1"/>
                          </a:solidFill>
                          <a:latin typeface="+mn-ea"/>
                          <a:ea typeface="+mn-ea"/>
                        </a:rPr>
                        <a:t>南宋 建窑</a:t>
                      </a:r>
                      <a:endParaRPr lang="en-US" altLang="zh-CN" sz="1600" dirty="0">
                        <a:solidFill>
                          <a:schemeClr val="accent1"/>
                        </a:solidFill>
                        <a:latin typeface="+mn-ea"/>
                        <a:ea typeface="+mn-ea"/>
                      </a:endParaRPr>
                    </a:p>
                    <a:p>
                      <a:pPr algn="ctr">
                        <a:lnSpc>
                          <a:spcPct val="120000"/>
                        </a:lnSpc>
                      </a:pPr>
                      <a:r>
                        <a:rPr lang="zh-CN" altLang="en-US" sz="1600" dirty="0">
                          <a:solidFill>
                            <a:schemeClr val="accent1"/>
                          </a:solidFill>
                          <a:latin typeface="+mn-ea"/>
                          <a:ea typeface="+mn-ea"/>
                        </a:rPr>
                        <a:t>油滴天目茶盏</a:t>
                      </a:r>
                    </a:p>
                  </a:txBody>
                  <a:tcPr marL="72000" marR="72000" anchor="ctr"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66374249"/>
                  </a:ext>
                </a:extLst>
              </a:tr>
              <a:tr h="792000">
                <a:tc>
                  <a:txBody>
                    <a:bodyPr/>
                    <a:lstStyle/>
                    <a:p>
                      <a:pPr algn="ctr">
                        <a:lnSpc>
                          <a:spcPct val="120000"/>
                        </a:lnSpc>
                      </a:pPr>
                      <a:r>
                        <a:rPr lang="zh-CN" altLang="en-US" sz="1600" dirty="0">
                          <a:latin typeface="+mn-ea"/>
                          <a:ea typeface="+mn-ea"/>
                        </a:rPr>
                        <a:t>成交时间</a:t>
                      </a:r>
                    </a:p>
                  </a:txBody>
                  <a:tcPr anchor="ctr"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20000"/>
                        </a:lnSpc>
                      </a:pPr>
                      <a:r>
                        <a:rPr lang="en-US" altLang="zh-CN" sz="1600" dirty="0">
                          <a:solidFill>
                            <a:schemeClr val="tx1">
                              <a:lumMod val="50000"/>
                              <a:lumOff val="50000"/>
                            </a:schemeClr>
                          </a:solidFill>
                          <a:latin typeface="+mn-ea"/>
                          <a:ea typeface="+mn-ea"/>
                        </a:rPr>
                        <a:t>20XX</a:t>
                      </a:r>
                      <a:endParaRPr lang="zh-CN" altLang="en-US" sz="1600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20000"/>
                        </a:lnSpc>
                      </a:pPr>
                      <a:r>
                        <a:rPr lang="en-US" altLang="zh-CN" sz="1600" dirty="0">
                          <a:solidFill>
                            <a:schemeClr val="tx1">
                              <a:lumMod val="50000"/>
                              <a:lumOff val="50000"/>
                            </a:schemeClr>
                          </a:solidFill>
                          <a:latin typeface="+mn-ea"/>
                          <a:ea typeface="+mn-ea"/>
                        </a:rPr>
                        <a:t>20XX</a:t>
                      </a:r>
                      <a:endParaRPr lang="zh-CN" altLang="en-US" sz="1600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20000"/>
                        </a:lnSpc>
                      </a:pPr>
                      <a:r>
                        <a:rPr lang="en-US" altLang="zh-CN" sz="1600" dirty="0">
                          <a:solidFill>
                            <a:schemeClr val="tx1">
                              <a:lumMod val="50000"/>
                              <a:lumOff val="50000"/>
                            </a:schemeClr>
                          </a:solidFill>
                          <a:latin typeface="+mn-ea"/>
                          <a:ea typeface="+mn-ea"/>
                        </a:rPr>
                        <a:t>20XX</a:t>
                      </a:r>
                      <a:endParaRPr lang="zh-CN" altLang="en-US" sz="1600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20000"/>
                        </a:lnSpc>
                      </a:pPr>
                      <a:r>
                        <a:rPr lang="en-US" altLang="zh-CN" sz="1600" dirty="0">
                          <a:solidFill>
                            <a:schemeClr val="tx1">
                              <a:lumMod val="50000"/>
                              <a:lumOff val="50000"/>
                            </a:schemeClr>
                          </a:solidFill>
                          <a:latin typeface="+mn-ea"/>
                          <a:ea typeface="+mn-ea"/>
                        </a:rPr>
                        <a:t>20XX</a:t>
                      </a:r>
                      <a:endParaRPr lang="zh-CN" altLang="en-US" sz="1600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20000"/>
                        </a:lnSpc>
                      </a:pPr>
                      <a:r>
                        <a:rPr lang="en-US" altLang="zh-CN" sz="1600" dirty="0">
                          <a:solidFill>
                            <a:schemeClr val="tx1">
                              <a:lumMod val="50000"/>
                              <a:lumOff val="50000"/>
                            </a:schemeClr>
                          </a:solidFill>
                          <a:latin typeface="+mn-ea"/>
                          <a:ea typeface="+mn-ea"/>
                        </a:rPr>
                        <a:t>20XX</a:t>
                      </a:r>
                      <a:endParaRPr lang="zh-CN" altLang="en-US" sz="1600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79525005"/>
                  </a:ext>
                </a:extLst>
              </a:tr>
              <a:tr h="792000">
                <a:tc>
                  <a:txBody>
                    <a:bodyPr/>
                    <a:lstStyle/>
                    <a:p>
                      <a:pPr algn="ctr">
                        <a:lnSpc>
                          <a:spcPct val="120000"/>
                        </a:lnSpc>
                      </a:pPr>
                      <a:r>
                        <a:rPr lang="zh-CN" altLang="en-US" sz="1600" dirty="0">
                          <a:latin typeface="+mn-ea"/>
                          <a:ea typeface="+mn-ea"/>
                        </a:rPr>
                        <a:t>成交价格</a:t>
                      </a:r>
                    </a:p>
                  </a:txBody>
                  <a:tcPr anchor="ctr">
                    <a:lnT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20000"/>
                        </a:lnSpc>
                      </a:pPr>
                      <a:r>
                        <a:rPr lang="en-US" altLang="zh-CN" sz="1600" dirty="0">
                          <a:solidFill>
                            <a:schemeClr val="tx1">
                              <a:lumMod val="50000"/>
                              <a:lumOff val="50000"/>
                            </a:schemeClr>
                          </a:solidFill>
                          <a:latin typeface="+mn-ea"/>
                          <a:ea typeface="+mn-ea"/>
                        </a:rPr>
                        <a:t>2.44</a:t>
                      </a:r>
                      <a:r>
                        <a:rPr lang="zh-CN" altLang="en-US" sz="1600" dirty="0">
                          <a:solidFill>
                            <a:schemeClr val="tx1">
                              <a:lumMod val="50000"/>
                              <a:lumOff val="50000"/>
                            </a:schemeClr>
                          </a:solidFill>
                          <a:latin typeface="+mn-ea"/>
                          <a:ea typeface="+mn-ea"/>
                        </a:rPr>
                        <a:t>亿</a:t>
                      </a:r>
                    </a:p>
                  </a:txBody>
                  <a:tcPr anchor="ctr">
                    <a:lnT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20000"/>
                        </a:lnSpc>
                      </a:pPr>
                      <a:r>
                        <a:rPr lang="en-US" altLang="zh-CN" sz="1600" dirty="0">
                          <a:solidFill>
                            <a:schemeClr val="tx1">
                              <a:lumMod val="50000"/>
                              <a:lumOff val="50000"/>
                            </a:schemeClr>
                          </a:solidFill>
                          <a:latin typeface="+mn-ea"/>
                          <a:ea typeface="+mn-ea"/>
                        </a:rPr>
                        <a:t>1.69</a:t>
                      </a:r>
                      <a:r>
                        <a:rPr lang="zh-CN" altLang="en-US" sz="1600" dirty="0">
                          <a:solidFill>
                            <a:schemeClr val="tx1">
                              <a:lumMod val="50000"/>
                              <a:lumOff val="50000"/>
                            </a:schemeClr>
                          </a:solidFill>
                          <a:latin typeface="+mn-ea"/>
                          <a:ea typeface="+mn-ea"/>
                        </a:rPr>
                        <a:t>亿</a:t>
                      </a:r>
                    </a:p>
                  </a:txBody>
                  <a:tcPr anchor="ctr">
                    <a:lnT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20000"/>
                        </a:lnSpc>
                      </a:pPr>
                      <a:r>
                        <a:rPr lang="en-US" altLang="zh-CN" sz="1600" dirty="0">
                          <a:solidFill>
                            <a:schemeClr val="tx1">
                              <a:lumMod val="50000"/>
                              <a:lumOff val="50000"/>
                            </a:schemeClr>
                          </a:solidFill>
                          <a:latin typeface="+mn-ea"/>
                          <a:ea typeface="+mn-ea"/>
                        </a:rPr>
                        <a:t>1.18</a:t>
                      </a:r>
                      <a:r>
                        <a:rPr lang="zh-CN" altLang="en-US" sz="1600" dirty="0">
                          <a:solidFill>
                            <a:schemeClr val="tx1">
                              <a:lumMod val="50000"/>
                              <a:lumOff val="50000"/>
                            </a:schemeClr>
                          </a:solidFill>
                          <a:latin typeface="+mn-ea"/>
                          <a:ea typeface="+mn-ea"/>
                        </a:rPr>
                        <a:t>亿</a:t>
                      </a:r>
                    </a:p>
                  </a:txBody>
                  <a:tcPr anchor="ctr">
                    <a:lnT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20000"/>
                        </a:lnSpc>
                      </a:pPr>
                      <a:r>
                        <a:rPr lang="en-US" altLang="zh-CN" sz="1600" dirty="0">
                          <a:solidFill>
                            <a:schemeClr val="tx1">
                              <a:lumMod val="50000"/>
                              <a:lumOff val="50000"/>
                            </a:schemeClr>
                          </a:solidFill>
                          <a:latin typeface="+mn-ea"/>
                          <a:ea typeface="+mn-ea"/>
                        </a:rPr>
                        <a:t>9190</a:t>
                      </a:r>
                      <a:r>
                        <a:rPr lang="zh-CN" altLang="en-US" sz="1600" dirty="0">
                          <a:solidFill>
                            <a:schemeClr val="tx1">
                              <a:lumMod val="50000"/>
                              <a:lumOff val="50000"/>
                            </a:schemeClr>
                          </a:solidFill>
                          <a:latin typeface="+mn-ea"/>
                          <a:ea typeface="+mn-ea"/>
                        </a:rPr>
                        <a:t>万</a:t>
                      </a:r>
                    </a:p>
                  </a:txBody>
                  <a:tcPr anchor="ctr">
                    <a:lnT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20000"/>
                        </a:lnSpc>
                      </a:pPr>
                      <a:r>
                        <a:rPr lang="en-US" altLang="zh-CN" sz="1600" dirty="0">
                          <a:solidFill>
                            <a:schemeClr val="tx1">
                              <a:lumMod val="50000"/>
                              <a:lumOff val="50000"/>
                            </a:schemeClr>
                          </a:solidFill>
                          <a:latin typeface="+mn-ea"/>
                          <a:ea typeface="+mn-ea"/>
                        </a:rPr>
                        <a:t>7807</a:t>
                      </a:r>
                      <a:r>
                        <a:rPr lang="zh-CN" altLang="en-US" sz="1600" dirty="0">
                          <a:solidFill>
                            <a:schemeClr val="tx1">
                              <a:lumMod val="50000"/>
                              <a:lumOff val="50000"/>
                            </a:schemeClr>
                          </a:solidFill>
                          <a:latin typeface="+mn-ea"/>
                          <a:ea typeface="+mn-ea"/>
                        </a:rPr>
                        <a:t>万</a:t>
                      </a:r>
                    </a:p>
                  </a:txBody>
                  <a:tcPr anchor="ctr">
                    <a:lnT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53599766"/>
                  </a:ext>
                </a:extLst>
              </a:tr>
            </a:tbl>
          </a:graphicData>
        </a:graphic>
      </p:graphicFrame>
      <p:pic>
        <p:nvPicPr>
          <p:cNvPr id="33" name="图片 32">
            <a:extLst>
              <a:ext uri="{FF2B5EF4-FFF2-40B4-BE49-F238E27FC236}">
                <a16:creationId xmlns:a16="http://schemas.microsoft.com/office/drawing/2014/main" id="{8C9D4591-48B1-4A6C-B333-39A94A265715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75982" r="76117"/>
          <a:stretch/>
        </p:blipFill>
        <p:spPr>
          <a:xfrm>
            <a:off x="0" y="5210878"/>
            <a:ext cx="2911773" cy="1647121"/>
          </a:xfrm>
          <a:prstGeom prst="rect">
            <a:avLst/>
          </a:prstGeom>
        </p:spPr>
      </p:pic>
      <p:sp>
        <p:nvSpPr>
          <p:cNvPr id="34" name="文本占位符 33">
            <a:extLst>
              <a:ext uri="{FF2B5EF4-FFF2-40B4-BE49-F238E27FC236}">
                <a16:creationId xmlns:a16="http://schemas.microsoft.com/office/drawing/2014/main" id="{1C293AB3-58DF-4306-A329-0CDB90A7769F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zh-CN" altLang="en-US" dirty="0"/>
              <a:t>成交价 </a:t>
            </a:r>
            <a:r>
              <a:rPr lang="en-US" altLang="zh-CN" dirty="0"/>
              <a:t>TOP5</a:t>
            </a:r>
          </a:p>
        </p:txBody>
      </p:sp>
    </p:spTree>
    <p:extLst>
      <p:ext uri="{BB962C8B-B14F-4D97-AF65-F5344CB8AC3E}">
        <p14:creationId xmlns:p14="http://schemas.microsoft.com/office/powerpoint/2010/main" val="3107855549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4" name="组合 43">
            <a:extLst>
              <a:ext uri="{FF2B5EF4-FFF2-40B4-BE49-F238E27FC236}">
                <a16:creationId xmlns:a16="http://schemas.microsoft.com/office/drawing/2014/main" id="{883C96BB-2544-4DB5-922E-4C0B75D53D03}"/>
              </a:ext>
            </a:extLst>
          </p:cNvPr>
          <p:cNvGrpSpPr/>
          <p:nvPr/>
        </p:nvGrpSpPr>
        <p:grpSpPr>
          <a:xfrm>
            <a:off x="9190299" y="1882567"/>
            <a:ext cx="2634708" cy="3870051"/>
            <a:chOff x="9190299" y="1882567"/>
            <a:chExt cx="2634708" cy="3870051"/>
          </a:xfrm>
        </p:grpSpPr>
        <p:sp>
          <p:nvSpPr>
            <p:cNvPr id="27" name="矩形: 圆角 26">
              <a:extLst>
                <a:ext uri="{FF2B5EF4-FFF2-40B4-BE49-F238E27FC236}">
                  <a16:creationId xmlns:a16="http://schemas.microsoft.com/office/drawing/2014/main" id="{9FB8E148-DB23-4019-B751-05ED00B863A3}"/>
                </a:ext>
              </a:extLst>
            </p:cNvPr>
            <p:cNvSpPr/>
            <p:nvPr/>
          </p:nvSpPr>
          <p:spPr>
            <a:xfrm>
              <a:off x="9190299" y="1882567"/>
              <a:ext cx="2634708" cy="3870051"/>
            </a:xfrm>
            <a:prstGeom prst="roundRect">
              <a:avLst>
                <a:gd name="adj" fmla="val 1405"/>
              </a:avLst>
            </a:prstGeom>
            <a:solidFill>
              <a:schemeClr val="accent1">
                <a:alpha val="5000"/>
              </a:schemeClr>
            </a:solidFill>
            <a:ln w="635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latin typeface="+mn-ea"/>
              </a:endParaRPr>
            </a:p>
          </p:txBody>
        </p:sp>
        <p:pic>
          <p:nvPicPr>
            <p:cNvPr id="29" name="图片 28">
              <a:extLst>
                <a:ext uri="{FF2B5EF4-FFF2-40B4-BE49-F238E27FC236}">
                  <a16:creationId xmlns:a16="http://schemas.microsoft.com/office/drawing/2014/main" id="{2F6C1D3F-6EDB-4CB2-AC67-733BFB301515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2"/>
            <a:srcRect r="79084" b="79492"/>
            <a:stretch/>
          </p:blipFill>
          <p:spPr>
            <a:xfrm flipH="1" flipV="1">
              <a:off x="11429507" y="5333599"/>
              <a:ext cx="276599" cy="307834"/>
            </a:xfrm>
            <a:prstGeom prst="rect">
              <a:avLst/>
            </a:prstGeom>
          </p:spPr>
        </p:pic>
        <p:pic>
          <p:nvPicPr>
            <p:cNvPr id="31" name="图片 30">
              <a:extLst>
                <a:ext uri="{FF2B5EF4-FFF2-40B4-BE49-F238E27FC236}">
                  <a16:creationId xmlns:a16="http://schemas.microsoft.com/office/drawing/2014/main" id="{5E5091BE-7FB9-422A-A4C2-1ABD69EEB26C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2"/>
            <a:srcRect r="79084" b="79492"/>
            <a:stretch/>
          </p:blipFill>
          <p:spPr>
            <a:xfrm flipV="1">
              <a:off x="9309200" y="5333599"/>
              <a:ext cx="276599" cy="307834"/>
            </a:xfrm>
            <a:prstGeom prst="rect">
              <a:avLst/>
            </a:prstGeom>
          </p:spPr>
        </p:pic>
        <p:pic>
          <p:nvPicPr>
            <p:cNvPr id="32" name="图片 31">
              <a:extLst>
                <a:ext uri="{FF2B5EF4-FFF2-40B4-BE49-F238E27FC236}">
                  <a16:creationId xmlns:a16="http://schemas.microsoft.com/office/drawing/2014/main" id="{D44623EE-0CD7-4A8D-AB8A-AA880793BD33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2"/>
            <a:srcRect r="79084" b="79492"/>
            <a:stretch/>
          </p:blipFill>
          <p:spPr>
            <a:xfrm flipH="1">
              <a:off x="11429507" y="1999683"/>
              <a:ext cx="276599" cy="307834"/>
            </a:xfrm>
            <a:prstGeom prst="rect">
              <a:avLst/>
            </a:prstGeom>
          </p:spPr>
        </p:pic>
        <p:pic>
          <p:nvPicPr>
            <p:cNvPr id="35" name="图片 34">
              <a:extLst>
                <a:ext uri="{FF2B5EF4-FFF2-40B4-BE49-F238E27FC236}">
                  <a16:creationId xmlns:a16="http://schemas.microsoft.com/office/drawing/2014/main" id="{BFAA4AB1-0E29-4144-ACE5-2E1FA184741B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2"/>
            <a:srcRect r="79084" b="79492"/>
            <a:stretch/>
          </p:blipFill>
          <p:spPr>
            <a:xfrm>
              <a:off x="9309200" y="1999683"/>
              <a:ext cx="276599" cy="307834"/>
            </a:xfrm>
            <a:prstGeom prst="rect">
              <a:avLst/>
            </a:prstGeom>
          </p:spPr>
        </p:pic>
      </p:grpSp>
      <p:grpSp>
        <p:nvGrpSpPr>
          <p:cNvPr id="5" name="组合 4">
            <a:extLst>
              <a:ext uri="{FF2B5EF4-FFF2-40B4-BE49-F238E27FC236}">
                <a16:creationId xmlns:a16="http://schemas.microsoft.com/office/drawing/2014/main" id="{ED0B6D78-E531-4FD5-8A9A-39D614B24E47}"/>
              </a:ext>
            </a:extLst>
          </p:cNvPr>
          <p:cNvGrpSpPr/>
          <p:nvPr/>
        </p:nvGrpSpPr>
        <p:grpSpPr>
          <a:xfrm>
            <a:off x="899470" y="1882567"/>
            <a:ext cx="7908864" cy="3870051"/>
            <a:chOff x="899470" y="1882567"/>
            <a:chExt cx="7908864" cy="3870051"/>
          </a:xfrm>
        </p:grpSpPr>
        <p:sp>
          <p:nvSpPr>
            <p:cNvPr id="8" name="矩形: 圆角 7">
              <a:extLst>
                <a:ext uri="{FF2B5EF4-FFF2-40B4-BE49-F238E27FC236}">
                  <a16:creationId xmlns:a16="http://schemas.microsoft.com/office/drawing/2014/main" id="{9BAD51DC-F6A4-46F1-B065-89AF2AF159DA}"/>
                </a:ext>
              </a:extLst>
            </p:cNvPr>
            <p:cNvSpPr/>
            <p:nvPr/>
          </p:nvSpPr>
          <p:spPr>
            <a:xfrm>
              <a:off x="899470" y="1882567"/>
              <a:ext cx="7908864" cy="3870051"/>
            </a:xfrm>
            <a:prstGeom prst="roundRect">
              <a:avLst>
                <a:gd name="adj" fmla="val 1405"/>
              </a:avLst>
            </a:prstGeom>
            <a:solidFill>
              <a:schemeClr val="accent1">
                <a:alpha val="5000"/>
              </a:schemeClr>
            </a:solidFill>
            <a:ln w="635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latin typeface="+mn-ea"/>
              </a:endParaRPr>
            </a:p>
          </p:txBody>
        </p:sp>
        <p:pic>
          <p:nvPicPr>
            <p:cNvPr id="10" name="图片 9">
              <a:extLst>
                <a:ext uri="{FF2B5EF4-FFF2-40B4-BE49-F238E27FC236}">
                  <a16:creationId xmlns:a16="http://schemas.microsoft.com/office/drawing/2014/main" id="{34360E64-6E62-422F-8200-DE65E66F515F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2"/>
            <a:srcRect r="79084" b="79492"/>
            <a:stretch/>
          </p:blipFill>
          <p:spPr>
            <a:xfrm flipH="1" flipV="1">
              <a:off x="8357192" y="5281696"/>
              <a:ext cx="346419" cy="385538"/>
            </a:xfrm>
            <a:prstGeom prst="rect">
              <a:avLst/>
            </a:prstGeom>
          </p:spPr>
        </p:pic>
        <p:pic>
          <p:nvPicPr>
            <p:cNvPr id="11" name="图片 10">
              <a:extLst>
                <a:ext uri="{FF2B5EF4-FFF2-40B4-BE49-F238E27FC236}">
                  <a16:creationId xmlns:a16="http://schemas.microsoft.com/office/drawing/2014/main" id="{8929CAC7-A0D5-46D9-9C00-3E47ABC80150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2"/>
            <a:srcRect r="79084" b="79492"/>
            <a:stretch/>
          </p:blipFill>
          <p:spPr>
            <a:xfrm flipV="1">
              <a:off x="1004193" y="5281696"/>
              <a:ext cx="346419" cy="385538"/>
            </a:xfrm>
            <a:prstGeom prst="rect">
              <a:avLst/>
            </a:prstGeom>
          </p:spPr>
        </p:pic>
        <p:pic>
          <p:nvPicPr>
            <p:cNvPr id="12" name="图片 11">
              <a:extLst>
                <a:ext uri="{FF2B5EF4-FFF2-40B4-BE49-F238E27FC236}">
                  <a16:creationId xmlns:a16="http://schemas.microsoft.com/office/drawing/2014/main" id="{F8375880-ADF5-4EA1-BE94-BE8A36EECA2C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2"/>
            <a:srcRect r="79084" b="79492"/>
            <a:stretch/>
          </p:blipFill>
          <p:spPr>
            <a:xfrm flipH="1">
              <a:off x="8357192" y="2019118"/>
              <a:ext cx="346419" cy="385538"/>
            </a:xfrm>
            <a:prstGeom prst="rect">
              <a:avLst/>
            </a:prstGeom>
          </p:spPr>
        </p:pic>
        <p:pic>
          <p:nvPicPr>
            <p:cNvPr id="13" name="图片 12">
              <a:extLst>
                <a:ext uri="{FF2B5EF4-FFF2-40B4-BE49-F238E27FC236}">
                  <a16:creationId xmlns:a16="http://schemas.microsoft.com/office/drawing/2014/main" id="{E6F9ABB7-3C0D-4D23-9E57-A39B84D35400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2"/>
            <a:srcRect r="79084" b="79492"/>
            <a:stretch/>
          </p:blipFill>
          <p:spPr>
            <a:xfrm>
              <a:off x="1004193" y="2019118"/>
              <a:ext cx="346419" cy="385538"/>
            </a:xfrm>
            <a:prstGeom prst="rect">
              <a:avLst/>
            </a:prstGeom>
          </p:spPr>
        </p:pic>
      </p:grpSp>
      <p:sp>
        <p:nvSpPr>
          <p:cNvPr id="14" name="文本框 13">
            <a:extLst>
              <a:ext uri="{FF2B5EF4-FFF2-40B4-BE49-F238E27FC236}">
                <a16:creationId xmlns:a16="http://schemas.microsoft.com/office/drawing/2014/main" id="{3FB91A77-BD91-4E24-A4F6-4549328F6BE9}"/>
              </a:ext>
            </a:extLst>
          </p:cNvPr>
          <p:cNvSpPr txBox="1"/>
          <p:nvPr/>
        </p:nvSpPr>
        <p:spPr>
          <a:xfrm>
            <a:off x="4134839" y="2635457"/>
            <a:ext cx="1438126" cy="27699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zh-CN" altLang="en-US" sz="1200" dirty="0">
                <a:solidFill>
                  <a:schemeClr val="tx1">
                    <a:lumMod val="50000"/>
                    <a:lumOff val="50000"/>
                  </a:schemeClr>
                </a:solidFill>
              </a:rPr>
              <a:t>（单位：</a:t>
            </a:r>
            <a:r>
              <a:rPr lang="en-US" altLang="zh-CN" sz="1200" dirty="0">
                <a:solidFill>
                  <a:schemeClr val="tx1">
                    <a:lumMod val="50000"/>
                    <a:lumOff val="50000"/>
                  </a:schemeClr>
                </a:solidFill>
              </a:rPr>
              <a:t>RMB </a:t>
            </a:r>
            <a:r>
              <a:rPr lang="zh-CN" altLang="en-US" sz="1200" dirty="0">
                <a:solidFill>
                  <a:schemeClr val="tx1">
                    <a:lumMod val="50000"/>
                    <a:lumOff val="50000"/>
                  </a:schemeClr>
                </a:solidFill>
              </a:rPr>
              <a:t>）</a:t>
            </a:r>
          </a:p>
        </p:txBody>
      </p:sp>
      <p:sp>
        <p:nvSpPr>
          <p:cNvPr id="34" name="文本占位符 33">
            <a:extLst>
              <a:ext uri="{FF2B5EF4-FFF2-40B4-BE49-F238E27FC236}">
                <a16:creationId xmlns:a16="http://schemas.microsoft.com/office/drawing/2014/main" id="{1C293AB3-58DF-4306-A329-0CDB90A7769F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zh-CN" altLang="en-US" dirty="0"/>
              <a:t>成交价 </a:t>
            </a:r>
            <a:r>
              <a:rPr lang="en-US" altLang="zh-CN" dirty="0"/>
              <a:t>TOP5</a:t>
            </a:r>
          </a:p>
        </p:txBody>
      </p:sp>
      <p:graphicFrame>
        <p:nvGraphicFramePr>
          <p:cNvPr id="6" name="图表 5">
            <a:extLst>
              <a:ext uri="{FF2B5EF4-FFF2-40B4-BE49-F238E27FC236}">
                <a16:creationId xmlns:a16="http://schemas.microsoft.com/office/drawing/2014/main" id="{759F4682-F950-4FF7-9A28-AB6C417BA621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002869738"/>
              </p:ext>
            </p:extLst>
          </p:nvPr>
        </p:nvGraphicFramePr>
        <p:xfrm>
          <a:off x="1431909" y="2887384"/>
          <a:ext cx="7098636" cy="264788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26" name="文本框 25">
            <a:extLst>
              <a:ext uri="{FF2B5EF4-FFF2-40B4-BE49-F238E27FC236}">
                <a16:creationId xmlns:a16="http://schemas.microsoft.com/office/drawing/2014/main" id="{F3F50954-E61F-4332-ACBB-B409E8A743A9}"/>
              </a:ext>
            </a:extLst>
          </p:cNvPr>
          <p:cNvSpPr txBox="1"/>
          <p:nvPr/>
        </p:nvSpPr>
        <p:spPr>
          <a:xfrm>
            <a:off x="7599329" y="3732890"/>
            <a:ext cx="398571" cy="184666"/>
          </a:xfrm>
          <a:prstGeom prst="rect">
            <a:avLst/>
          </a:prstGeom>
          <a:noFill/>
        </p:spPr>
        <p:txBody>
          <a:bodyPr wrap="none" lIns="0" tIns="0" rIns="0" bIns="0">
            <a:spAutoFit/>
          </a:bodyPr>
          <a:lstStyle/>
          <a:p>
            <a:r>
              <a:rPr kumimoji="0" lang="en-US" altLang="zh-CN" sz="1200" b="0" i="0" u="none" strike="noStrike" kern="1200" cap="none" spc="0" normalizeH="0" baseline="0" noProof="0" dirty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+mn-ea"/>
                <a:cs typeface="+mn-cs"/>
              </a:rPr>
              <a:t>TOP1</a:t>
            </a:r>
          </a:p>
        </p:txBody>
      </p:sp>
      <p:grpSp>
        <p:nvGrpSpPr>
          <p:cNvPr id="36" name="组合 35">
            <a:extLst>
              <a:ext uri="{FF2B5EF4-FFF2-40B4-BE49-F238E27FC236}">
                <a16:creationId xmlns:a16="http://schemas.microsoft.com/office/drawing/2014/main" id="{3A2A78C4-2088-4DB2-AC93-617D3FEE38AE}"/>
              </a:ext>
            </a:extLst>
          </p:cNvPr>
          <p:cNvGrpSpPr/>
          <p:nvPr/>
        </p:nvGrpSpPr>
        <p:grpSpPr>
          <a:xfrm>
            <a:off x="9568133" y="2753468"/>
            <a:ext cx="1932987" cy="1808721"/>
            <a:chOff x="9568133" y="2762260"/>
            <a:chExt cx="1932987" cy="1808721"/>
          </a:xfrm>
        </p:grpSpPr>
        <p:sp>
          <p:nvSpPr>
            <p:cNvPr id="37" name="文本框 36">
              <a:extLst>
                <a:ext uri="{FF2B5EF4-FFF2-40B4-BE49-F238E27FC236}">
                  <a16:creationId xmlns:a16="http://schemas.microsoft.com/office/drawing/2014/main" id="{4F59F318-D723-4AD4-9055-16AE90AED7C8}"/>
                </a:ext>
              </a:extLst>
            </p:cNvPr>
            <p:cNvSpPr txBox="1"/>
            <p:nvPr/>
          </p:nvSpPr>
          <p:spPr>
            <a:xfrm>
              <a:off x="9611438" y="2762260"/>
              <a:ext cx="1401345" cy="830997"/>
            </a:xfrm>
            <a:prstGeom prst="rect">
              <a:avLst/>
            </a:prstGeom>
            <a:noFill/>
          </p:spPr>
          <p:txBody>
            <a:bodyPr wrap="none">
              <a:spAutoFit/>
            </a:bodyPr>
            <a:lstStyle/>
            <a:p>
              <a:pPr algn="ctr"/>
              <a:r>
                <a:rPr lang="en-US" altLang="zh-CN" sz="4800" dirty="0">
                  <a:solidFill>
                    <a:schemeClr val="accent1"/>
                  </a:solidFill>
                  <a:latin typeface="+mn-ea"/>
                </a:rPr>
                <a:t>2.44</a:t>
              </a:r>
              <a:endParaRPr lang="zh-CN" altLang="en-US" sz="4800" dirty="0">
                <a:solidFill>
                  <a:schemeClr val="accent1"/>
                </a:solidFill>
                <a:latin typeface="+mn-ea"/>
              </a:endParaRPr>
            </a:p>
          </p:txBody>
        </p:sp>
        <p:sp>
          <p:nvSpPr>
            <p:cNvPr id="38" name="文本框 37">
              <a:extLst>
                <a:ext uri="{FF2B5EF4-FFF2-40B4-BE49-F238E27FC236}">
                  <a16:creationId xmlns:a16="http://schemas.microsoft.com/office/drawing/2014/main" id="{45F3FA7A-4610-4821-B091-64D4A69996A8}"/>
                </a:ext>
              </a:extLst>
            </p:cNvPr>
            <p:cNvSpPr txBox="1"/>
            <p:nvPr/>
          </p:nvSpPr>
          <p:spPr>
            <a:xfrm>
              <a:off x="11025607" y="3106035"/>
              <a:ext cx="389850" cy="338554"/>
            </a:xfrm>
            <a:prstGeom prst="rect">
              <a:avLst/>
            </a:prstGeom>
            <a:noFill/>
          </p:spPr>
          <p:txBody>
            <a:bodyPr wrap="none">
              <a:spAutoFit/>
            </a:bodyPr>
            <a:lstStyle/>
            <a:p>
              <a:pPr algn="ctr"/>
              <a:r>
                <a:rPr kumimoji="0" lang="zh-CN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/>
                  <a:uLnTx/>
                  <a:uFillTx/>
                  <a:latin typeface="+mn-ea"/>
                  <a:cs typeface="+mn-cs"/>
                </a:rPr>
                <a:t>亿</a:t>
              </a:r>
              <a:endParaRPr lang="zh-CN" altLang="en-US" sz="16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endParaRPr>
            </a:p>
          </p:txBody>
        </p:sp>
        <p:grpSp>
          <p:nvGrpSpPr>
            <p:cNvPr id="39" name="组合 38">
              <a:extLst>
                <a:ext uri="{FF2B5EF4-FFF2-40B4-BE49-F238E27FC236}">
                  <a16:creationId xmlns:a16="http://schemas.microsoft.com/office/drawing/2014/main" id="{E7AD5AD4-4DEF-482B-84B7-03ED809C953C}"/>
                </a:ext>
              </a:extLst>
            </p:cNvPr>
            <p:cNvGrpSpPr/>
            <p:nvPr/>
          </p:nvGrpSpPr>
          <p:grpSpPr>
            <a:xfrm>
              <a:off x="9575878" y="3674342"/>
              <a:ext cx="1925242" cy="479079"/>
              <a:chOff x="895073" y="2084095"/>
              <a:chExt cx="1925242" cy="479079"/>
            </a:xfrm>
          </p:grpSpPr>
          <p:sp>
            <p:nvSpPr>
              <p:cNvPr id="41" name="矩形: 圆角 40">
                <a:extLst>
                  <a:ext uri="{FF2B5EF4-FFF2-40B4-BE49-F238E27FC236}">
                    <a16:creationId xmlns:a16="http://schemas.microsoft.com/office/drawing/2014/main" id="{353DB4A7-027C-46A8-9F71-A48EFF28993C}"/>
                  </a:ext>
                </a:extLst>
              </p:cNvPr>
              <p:cNvSpPr/>
              <p:nvPr/>
            </p:nvSpPr>
            <p:spPr>
              <a:xfrm>
                <a:off x="895073" y="2084095"/>
                <a:ext cx="1925242" cy="479079"/>
              </a:xfrm>
              <a:prstGeom prst="roundRect">
                <a:avLst/>
              </a:prstGeom>
              <a:solidFill>
                <a:schemeClr val="accent1">
                  <a:alpha val="2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sz="2800">
                  <a:latin typeface="+mn-ea"/>
                </a:endParaRPr>
              </a:p>
            </p:txBody>
          </p:sp>
          <p:sp>
            <p:nvSpPr>
              <p:cNvPr id="42" name="文本框 41">
                <a:extLst>
                  <a:ext uri="{FF2B5EF4-FFF2-40B4-BE49-F238E27FC236}">
                    <a16:creationId xmlns:a16="http://schemas.microsoft.com/office/drawing/2014/main" id="{8C3780B3-223D-4400-AB44-EB20CA415437}"/>
                  </a:ext>
                </a:extLst>
              </p:cNvPr>
              <p:cNvSpPr txBox="1"/>
              <p:nvPr/>
            </p:nvSpPr>
            <p:spPr>
              <a:xfrm>
                <a:off x="1459124" y="2168392"/>
                <a:ext cx="797141" cy="369332"/>
              </a:xfrm>
              <a:prstGeom prst="rect">
                <a:avLst/>
              </a:prstGeom>
              <a:noFill/>
            </p:spPr>
            <p:txBody>
              <a:bodyPr wrap="none" lIns="0" tIns="0" rIns="0" bIns="0">
                <a:spAutoFit/>
              </a:bodyPr>
              <a:lstStyle/>
              <a:p>
                <a:r>
                  <a:rPr kumimoji="0" lang="en-US" altLang="zh-CN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+mn-ea"/>
                    <a:cs typeface="+mn-cs"/>
                  </a:rPr>
                  <a:t>TOP1</a:t>
                </a:r>
              </a:p>
            </p:txBody>
          </p:sp>
        </p:grpSp>
        <p:sp>
          <p:nvSpPr>
            <p:cNvPr id="40" name="文本框 39">
              <a:extLst>
                <a:ext uri="{FF2B5EF4-FFF2-40B4-BE49-F238E27FC236}">
                  <a16:creationId xmlns:a16="http://schemas.microsoft.com/office/drawing/2014/main" id="{B85F25FC-FC95-41F0-A088-B23DE60BD58D}"/>
                </a:ext>
              </a:extLst>
            </p:cNvPr>
            <p:cNvSpPr txBox="1"/>
            <p:nvPr/>
          </p:nvSpPr>
          <p:spPr>
            <a:xfrm>
              <a:off x="9568133" y="4177027"/>
              <a:ext cx="1879041" cy="393954"/>
            </a:xfrm>
            <a:prstGeom prst="rect">
              <a:avLst/>
            </a:prstGeom>
            <a:noFill/>
          </p:spPr>
          <p:txBody>
            <a:bodyPr wrap="none">
              <a:spAutoFit/>
            </a:bodyPr>
            <a:lstStyle/>
            <a:p>
              <a:pPr algn="ctr">
                <a:lnSpc>
                  <a:spcPct val="130000"/>
                </a:lnSpc>
                <a:spcAft>
                  <a:spcPts val="300"/>
                </a:spcAft>
              </a:pPr>
              <a:r>
                <a:rPr kumimoji="0" lang="zh-CN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/>
                  <a:uLnTx/>
                  <a:uFillTx/>
                  <a:latin typeface="+mn-ea"/>
                  <a:cs typeface="+mn-cs"/>
                </a:rPr>
                <a:t>北宋 汝窑天青釉洗</a:t>
              </a:r>
            </a:p>
          </p:txBody>
        </p:sp>
      </p:grpSp>
      <p:pic>
        <p:nvPicPr>
          <p:cNvPr id="43" name="图片 42">
            <a:extLst>
              <a:ext uri="{FF2B5EF4-FFF2-40B4-BE49-F238E27FC236}">
                <a16:creationId xmlns:a16="http://schemas.microsoft.com/office/drawing/2014/main" id="{B3DECA66-4425-415B-9640-04B42B6AB96D}"/>
              </a:ext>
            </a:extLst>
          </p:cNvPr>
          <p:cNvPicPr>
            <a:picLocks noChangeAspect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75982" r="76117"/>
          <a:stretch/>
        </p:blipFill>
        <p:spPr>
          <a:xfrm>
            <a:off x="0" y="5577181"/>
            <a:ext cx="2911773" cy="1647121"/>
          </a:xfrm>
          <a:prstGeom prst="rect">
            <a:avLst/>
          </a:prstGeom>
        </p:spPr>
      </p:pic>
      <p:sp>
        <p:nvSpPr>
          <p:cNvPr id="46" name="矩形: 圆角 45">
            <a:extLst>
              <a:ext uri="{FF2B5EF4-FFF2-40B4-BE49-F238E27FC236}">
                <a16:creationId xmlns:a16="http://schemas.microsoft.com/office/drawing/2014/main" id="{031E635F-DA46-44A4-A44C-0E09AA3341A8}"/>
              </a:ext>
            </a:extLst>
          </p:cNvPr>
          <p:cNvSpPr/>
          <p:nvPr/>
        </p:nvSpPr>
        <p:spPr>
          <a:xfrm>
            <a:off x="2849804" y="2125980"/>
            <a:ext cx="4008196" cy="450974"/>
          </a:xfrm>
          <a:prstGeom prst="roundRect">
            <a:avLst/>
          </a:prstGeom>
          <a:solidFill>
            <a:schemeClr val="accent1">
              <a:alpha val="2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2800"/>
          </a:p>
        </p:txBody>
      </p:sp>
      <p:sp>
        <p:nvSpPr>
          <p:cNvPr id="47" name="文本框 46">
            <a:extLst>
              <a:ext uri="{FF2B5EF4-FFF2-40B4-BE49-F238E27FC236}">
                <a16:creationId xmlns:a16="http://schemas.microsoft.com/office/drawing/2014/main" id="{36E03E6C-6F69-404C-BF99-E3A3DEB39405}"/>
              </a:ext>
            </a:extLst>
          </p:cNvPr>
          <p:cNvSpPr txBox="1"/>
          <p:nvPr/>
        </p:nvSpPr>
        <p:spPr>
          <a:xfrm>
            <a:off x="3495036" y="2230194"/>
            <a:ext cx="2717732" cy="307777"/>
          </a:xfrm>
          <a:prstGeom prst="rect">
            <a:avLst/>
          </a:prstGeom>
          <a:noFill/>
        </p:spPr>
        <p:txBody>
          <a:bodyPr wrap="none" lIns="0" tIns="0" rIns="0" bIns="0">
            <a:spAutoFit/>
          </a:bodyPr>
          <a:lstStyle/>
          <a:p>
            <a:pPr algn="ctr"/>
            <a:r>
              <a:rPr kumimoji="0" lang="zh-CN" altLang="en-US" sz="2000" b="0" i="0" u="none" strike="noStrike" kern="1200" cap="none" spc="0" normalizeH="0" baseline="0" noProof="0" dirty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+mn-ea"/>
                <a:cs typeface="+mn-cs"/>
              </a:rPr>
              <a:t>成交价</a:t>
            </a:r>
            <a:r>
              <a:rPr kumimoji="0" lang="en-US" altLang="zh-CN" sz="2000" b="0" i="0" u="none" strike="noStrike" kern="1200" cap="none" spc="0" normalizeH="0" baseline="0" noProof="0" dirty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+mn-ea"/>
                <a:cs typeface="+mn-cs"/>
              </a:rPr>
              <a:t>TOP5</a:t>
            </a:r>
            <a:r>
              <a:rPr kumimoji="0" lang="zh-CN" altLang="en-US" sz="2000" b="0" i="0" u="none" strike="noStrike" kern="1200" cap="none" spc="0" normalizeH="0" baseline="0" noProof="0" dirty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+mn-ea"/>
                <a:cs typeface="+mn-cs"/>
              </a:rPr>
              <a:t>的趋势走向</a:t>
            </a:r>
            <a:endParaRPr kumimoji="0" lang="en-US" altLang="zh-CN" sz="2000" b="0" i="0" u="none" strike="noStrike" kern="1200" cap="none" spc="0" normalizeH="0" baseline="0" noProof="0" dirty="0">
              <a:ln>
                <a:noFill/>
              </a:ln>
              <a:solidFill>
                <a:schemeClr val="accent1"/>
              </a:solidFill>
              <a:effectLst/>
              <a:uLnTx/>
              <a:uFillTx/>
              <a:latin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875967575"/>
      </p:ext>
    </p:extLst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文本框 14">
            <a:extLst>
              <a:ext uri="{FF2B5EF4-FFF2-40B4-BE49-F238E27FC236}">
                <a16:creationId xmlns:a16="http://schemas.microsoft.com/office/drawing/2014/main" id="{AFE71FAA-3B4E-4585-BFD6-CCAB15EA2A65}"/>
              </a:ext>
            </a:extLst>
          </p:cNvPr>
          <p:cNvSpPr txBox="1"/>
          <p:nvPr/>
        </p:nvSpPr>
        <p:spPr>
          <a:xfrm>
            <a:off x="6228178" y="2462832"/>
            <a:ext cx="3886119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kumimoji="0" lang="zh-CN" altLang="en-US" sz="2400" b="0" i="0" u="none" strike="noStrike" kern="1200" cap="none" spc="0" normalizeH="0" baseline="0" noProof="0" dirty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+mn-ea"/>
                <a:cs typeface="+mn-cs"/>
              </a:rPr>
              <a:t>陶瓷博物馆馆长于先生说</a:t>
            </a:r>
          </a:p>
        </p:txBody>
      </p:sp>
      <p:sp>
        <p:nvSpPr>
          <p:cNvPr id="6" name="ïṩḻïḓè">
            <a:extLst>
              <a:ext uri="{FF2B5EF4-FFF2-40B4-BE49-F238E27FC236}">
                <a16:creationId xmlns:a16="http://schemas.microsoft.com/office/drawing/2014/main" id="{12154FC4-D0EE-440F-B13D-ABD32F62874F}"/>
              </a:ext>
            </a:extLst>
          </p:cNvPr>
          <p:cNvSpPr/>
          <p:nvPr/>
        </p:nvSpPr>
        <p:spPr>
          <a:xfrm>
            <a:off x="0" y="0"/>
            <a:ext cx="7497146" cy="6858000"/>
          </a:xfrm>
          <a:custGeom>
            <a:avLst/>
            <a:gdLst>
              <a:gd name="connsiteX0" fmla="*/ 0 w 7497146"/>
              <a:gd name="connsiteY0" fmla="*/ 0 h 6858000"/>
              <a:gd name="connsiteX1" fmla="*/ 7497146 w 7497146"/>
              <a:gd name="connsiteY1" fmla="*/ 0 h 6858000"/>
              <a:gd name="connsiteX2" fmla="*/ 4068146 w 7497146"/>
              <a:gd name="connsiteY2" fmla="*/ 3429000 h 6858000"/>
              <a:gd name="connsiteX3" fmla="*/ 7497146 w 7497146"/>
              <a:gd name="connsiteY3" fmla="*/ 6858000 h 6858000"/>
              <a:gd name="connsiteX4" fmla="*/ 0 w 7497146"/>
              <a:gd name="connsiteY4" fmla="*/ 6858000 h 6858000"/>
              <a:gd name="connsiteX5" fmla="*/ 0 w 7497146"/>
              <a:gd name="connsiteY5" fmla="*/ 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497146" h="6858000">
                <a:moveTo>
                  <a:pt x="0" y="0"/>
                </a:moveTo>
                <a:lnTo>
                  <a:pt x="7497146" y="0"/>
                </a:lnTo>
                <a:cubicBezTo>
                  <a:pt x="5603362" y="0"/>
                  <a:pt x="4068146" y="1535216"/>
                  <a:pt x="4068146" y="3429000"/>
                </a:cubicBezTo>
                <a:cubicBezTo>
                  <a:pt x="4068146" y="5322784"/>
                  <a:pt x="5603362" y="6858000"/>
                  <a:pt x="7497146" y="6858000"/>
                </a:cubicBezTo>
                <a:lnTo>
                  <a:pt x="0" y="6858000"/>
                </a:lnTo>
                <a:lnTo>
                  <a:pt x="0" y="0"/>
                </a:lnTo>
                <a:close/>
              </a:path>
            </a:pathLst>
          </a:custGeom>
          <a:blipFill dpi="0" rotWithShape="1">
            <a:blip r:embed="rId3">
              <a:alphaModFix amt="80000"/>
              <a:extLst>
                <a:ext uri="{BEBA8EAE-BF5A-486C-A8C5-ECC9F3942E4B}">
                  <a14:imgProps xmlns:a14="http://schemas.microsoft.com/office/drawing/2010/main">
                    <a14:imgLayer r:embed="rId4">
                      <a14:imgEffect>
                        <a14:saturation sat="0"/>
                      </a14:imgEffect>
                    </a14:imgLayer>
                  </a14:imgProps>
                </a:ext>
              </a:extLst>
            </a:blip>
            <a:srcRect/>
            <a:stretch>
              <a:fillRect l="-20206" r="4494"/>
            </a:stretch>
          </a:blipFill>
          <a:ln w="38100">
            <a:noFill/>
            <a:round/>
            <a:headEnd/>
            <a:tailEnd/>
          </a:ln>
          <a:effectLst>
            <a:innerShdw blurRad="177800" dist="76200">
              <a:schemeClr val="accent1">
                <a:lumMod val="50000"/>
                <a:alpha val="34000"/>
              </a:scheme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16" name="文本框 15">
            <a:extLst>
              <a:ext uri="{FF2B5EF4-FFF2-40B4-BE49-F238E27FC236}">
                <a16:creationId xmlns:a16="http://schemas.microsoft.com/office/drawing/2014/main" id="{7E9F7B1A-0AB3-4FCC-8325-F884776EE75F}"/>
              </a:ext>
            </a:extLst>
          </p:cNvPr>
          <p:cNvSpPr txBox="1"/>
          <p:nvPr/>
        </p:nvSpPr>
        <p:spPr>
          <a:xfrm>
            <a:off x="6206404" y="3343288"/>
            <a:ext cx="4985851" cy="71404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kumimoji="0" lang="zh-CN" altLang="en-US" sz="1600" b="0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ea"/>
                <a:cs typeface="+mn-cs"/>
              </a:rPr>
              <a:t>无论从质量还是品种来说，宋瓷都属于中国瓷器中最顶尖的代表，同时它还是老窑口瓷器里的经典。</a:t>
            </a:r>
          </a:p>
        </p:txBody>
      </p:sp>
      <p:sp>
        <p:nvSpPr>
          <p:cNvPr id="17" name="left-quote_56937">
            <a:extLst>
              <a:ext uri="{FF2B5EF4-FFF2-40B4-BE49-F238E27FC236}">
                <a16:creationId xmlns:a16="http://schemas.microsoft.com/office/drawing/2014/main" id="{A10CD1F3-1A38-4AEF-8627-C4AECF1C2B5C}"/>
              </a:ext>
            </a:extLst>
          </p:cNvPr>
          <p:cNvSpPr/>
          <p:nvPr/>
        </p:nvSpPr>
        <p:spPr>
          <a:xfrm>
            <a:off x="6304937" y="2053267"/>
            <a:ext cx="972163" cy="856072"/>
          </a:xfrm>
          <a:custGeom>
            <a:avLst/>
            <a:gdLst>
              <a:gd name="connsiteX0" fmla="*/ 566457 w 609553"/>
              <a:gd name="connsiteY0" fmla="*/ 2407 h 536763"/>
              <a:gd name="connsiteX1" fmla="*/ 582730 w 609553"/>
              <a:gd name="connsiteY1" fmla="*/ 17137 h 536763"/>
              <a:gd name="connsiteX2" fmla="*/ 606700 w 609553"/>
              <a:gd name="connsiteY2" fmla="*/ 67222 h 536763"/>
              <a:gd name="connsiteX3" fmla="*/ 591949 w 609553"/>
              <a:gd name="connsiteY3" fmla="*/ 106626 h 536763"/>
              <a:gd name="connsiteX4" fmla="*/ 511924 w 609553"/>
              <a:gd name="connsiteY4" fmla="*/ 165549 h 536763"/>
              <a:gd name="connsiteX5" fmla="*/ 477627 w 609553"/>
              <a:gd name="connsiteY5" fmla="*/ 284868 h 536763"/>
              <a:gd name="connsiteX6" fmla="*/ 570560 w 609553"/>
              <a:gd name="connsiteY6" fmla="*/ 284868 h 536763"/>
              <a:gd name="connsiteX7" fmla="*/ 600062 w 609553"/>
              <a:gd name="connsiteY7" fmla="*/ 314329 h 536763"/>
              <a:gd name="connsiteX8" fmla="*/ 600062 w 609553"/>
              <a:gd name="connsiteY8" fmla="*/ 507302 h 536763"/>
              <a:gd name="connsiteX9" fmla="*/ 570560 w 609553"/>
              <a:gd name="connsiteY9" fmla="*/ 536763 h 536763"/>
              <a:gd name="connsiteX10" fmla="*/ 377319 w 609553"/>
              <a:gd name="connsiteY10" fmla="*/ 536763 h 536763"/>
              <a:gd name="connsiteX11" fmla="*/ 347817 w 609553"/>
              <a:gd name="connsiteY11" fmla="*/ 507302 h 536763"/>
              <a:gd name="connsiteX12" fmla="*/ 347817 w 609553"/>
              <a:gd name="connsiteY12" fmla="*/ 356680 h 536763"/>
              <a:gd name="connsiteX13" fmla="*/ 366994 w 609553"/>
              <a:gd name="connsiteY13" fmla="*/ 184331 h 536763"/>
              <a:gd name="connsiteX14" fmla="*/ 438537 w 609553"/>
              <a:gd name="connsiteY14" fmla="*/ 71273 h 536763"/>
              <a:gd name="connsiteX15" fmla="*/ 544376 w 609553"/>
              <a:gd name="connsiteY15" fmla="*/ 3143 h 536763"/>
              <a:gd name="connsiteX16" fmla="*/ 566457 w 609553"/>
              <a:gd name="connsiteY16" fmla="*/ 2407 h 536763"/>
              <a:gd name="connsiteX17" fmla="*/ 219410 w 609553"/>
              <a:gd name="connsiteY17" fmla="*/ 1869 h 536763"/>
              <a:gd name="connsiteX18" fmla="*/ 235685 w 609553"/>
              <a:gd name="connsiteY18" fmla="*/ 16784 h 536763"/>
              <a:gd name="connsiteX19" fmla="*/ 259659 w 609553"/>
              <a:gd name="connsiteY19" fmla="*/ 67235 h 536763"/>
              <a:gd name="connsiteX20" fmla="*/ 244906 w 609553"/>
              <a:gd name="connsiteY20" fmla="*/ 106638 h 536763"/>
              <a:gd name="connsiteX21" fmla="*/ 164869 w 609553"/>
              <a:gd name="connsiteY21" fmla="*/ 165560 h 536763"/>
              <a:gd name="connsiteX22" fmla="*/ 130198 w 609553"/>
              <a:gd name="connsiteY22" fmla="*/ 284875 h 536763"/>
              <a:gd name="connsiteX23" fmla="*/ 222776 w 609553"/>
              <a:gd name="connsiteY23" fmla="*/ 284875 h 536763"/>
              <a:gd name="connsiteX24" fmla="*/ 252282 w 609553"/>
              <a:gd name="connsiteY24" fmla="*/ 314336 h 536763"/>
              <a:gd name="connsiteX25" fmla="*/ 252282 w 609553"/>
              <a:gd name="connsiteY25" fmla="*/ 507303 h 536763"/>
              <a:gd name="connsiteX26" fmla="*/ 222776 w 609553"/>
              <a:gd name="connsiteY26" fmla="*/ 536763 h 536763"/>
              <a:gd name="connsiteX27" fmla="*/ 29507 w 609553"/>
              <a:gd name="connsiteY27" fmla="*/ 536763 h 536763"/>
              <a:gd name="connsiteX28" fmla="*/ 0 w 609553"/>
              <a:gd name="connsiteY28" fmla="*/ 507303 h 536763"/>
              <a:gd name="connsiteX29" fmla="*/ 0 w 609553"/>
              <a:gd name="connsiteY29" fmla="*/ 356685 h 536763"/>
              <a:gd name="connsiteX30" fmla="*/ 19548 w 609553"/>
              <a:gd name="connsiteY30" fmla="*/ 183604 h 536763"/>
              <a:gd name="connsiteX31" fmla="*/ 91102 w 609553"/>
              <a:gd name="connsiteY31" fmla="*/ 71286 h 536763"/>
              <a:gd name="connsiteX32" fmla="*/ 197326 w 609553"/>
              <a:gd name="connsiteY32" fmla="*/ 2422 h 536763"/>
              <a:gd name="connsiteX33" fmla="*/ 219410 w 609553"/>
              <a:gd name="connsiteY33" fmla="*/ 1869 h 536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609553" h="536763">
                <a:moveTo>
                  <a:pt x="566457" y="2407"/>
                </a:moveTo>
                <a:cubicBezTo>
                  <a:pt x="573326" y="4985"/>
                  <a:pt x="579226" y="10140"/>
                  <a:pt x="582730" y="17137"/>
                </a:cubicBezTo>
                <a:lnTo>
                  <a:pt x="606700" y="67222"/>
                </a:lnTo>
                <a:cubicBezTo>
                  <a:pt x="613707" y="81952"/>
                  <a:pt x="607438" y="100366"/>
                  <a:pt x="591949" y="106626"/>
                </a:cubicBezTo>
                <a:cubicBezTo>
                  <a:pt x="556177" y="121725"/>
                  <a:pt x="529625" y="141612"/>
                  <a:pt x="511924" y="165549"/>
                </a:cubicBezTo>
                <a:cubicBezTo>
                  <a:pt x="490166" y="195379"/>
                  <a:pt x="478365" y="235152"/>
                  <a:pt x="477627" y="284868"/>
                </a:cubicBezTo>
                <a:lnTo>
                  <a:pt x="570560" y="284868"/>
                </a:lnTo>
                <a:cubicBezTo>
                  <a:pt x="586786" y="284868"/>
                  <a:pt x="600062" y="298126"/>
                  <a:pt x="600062" y="314329"/>
                </a:cubicBezTo>
                <a:lnTo>
                  <a:pt x="600062" y="507302"/>
                </a:lnTo>
                <a:cubicBezTo>
                  <a:pt x="600062" y="523506"/>
                  <a:pt x="586786" y="536763"/>
                  <a:pt x="570560" y="536763"/>
                </a:cubicBezTo>
                <a:lnTo>
                  <a:pt x="377319" y="536763"/>
                </a:lnTo>
                <a:cubicBezTo>
                  <a:pt x="361093" y="536763"/>
                  <a:pt x="347817" y="523506"/>
                  <a:pt x="347817" y="507302"/>
                </a:cubicBezTo>
                <a:lnTo>
                  <a:pt x="347817" y="356680"/>
                </a:lnTo>
                <a:cubicBezTo>
                  <a:pt x="347817" y="283027"/>
                  <a:pt x="354086" y="225577"/>
                  <a:pt x="366994" y="184331"/>
                </a:cubicBezTo>
                <a:cubicBezTo>
                  <a:pt x="379532" y="142348"/>
                  <a:pt x="403871" y="104785"/>
                  <a:pt x="438537" y="71273"/>
                </a:cubicBezTo>
                <a:cubicBezTo>
                  <a:pt x="467670" y="43653"/>
                  <a:pt x="503073" y="20820"/>
                  <a:pt x="544376" y="3143"/>
                </a:cubicBezTo>
                <a:cubicBezTo>
                  <a:pt x="551752" y="-171"/>
                  <a:pt x="559589" y="-171"/>
                  <a:pt x="566457" y="2407"/>
                </a:cubicBezTo>
                <a:close/>
                <a:moveTo>
                  <a:pt x="219410" y="1869"/>
                </a:moveTo>
                <a:cubicBezTo>
                  <a:pt x="226280" y="4447"/>
                  <a:pt x="232181" y="9603"/>
                  <a:pt x="235685" y="16784"/>
                </a:cubicBezTo>
                <a:lnTo>
                  <a:pt x="259659" y="67235"/>
                </a:lnTo>
                <a:cubicBezTo>
                  <a:pt x="266667" y="81965"/>
                  <a:pt x="260028" y="100378"/>
                  <a:pt x="244906" y="106638"/>
                </a:cubicBezTo>
                <a:cubicBezTo>
                  <a:pt x="209129" y="121737"/>
                  <a:pt x="182573" y="141623"/>
                  <a:pt x="164869" y="165560"/>
                </a:cubicBezTo>
                <a:cubicBezTo>
                  <a:pt x="143108" y="195389"/>
                  <a:pt x="131305" y="235160"/>
                  <a:pt x="130198" y="284875"/>
                </a:cubicBezTo>
                <a:lnTo>
                  <a:pt x="222776" y="284875"/>
                </a:lnTo>
                <a:cubicBezTo>
                  <a:pt x="239004" y="284875"/>
                  <a:pt x="252282" y="298132"/>
                  <a:pt x="252282" y="314336"/>
                </a:cubicBezTo>
                <a:lnTo>
                  <a:pt x="252282" y="507303"/>
                </a:lnTo>
                <a:cubicBezTo>
                  <a:pt x="252282" y="523506"/>
                  <a:pt x="239004" y="536763"/>
                  <a:pt x="222776" y="536763"/>
                </a:cubicBezTo>
                <a:lnTo>
                  <a:pt x="29507" y="536763"/>
                </a:lnTo>
                <a:cubicBezTo>
                  <a:pt x="13278" y="536763"/>
                  <a:pt x="0" y="523506"/>
                  <a:pt x="0" y="507303"/>
                </a:cubicBezTo>
                <a:lnTo>
                  <a:pt x="0" y="356685"/>
                </a:lnTo>
                <a:cubicBezTo>
                  <a:pt x="0" y="283402"/>
                  <a:pt x="7008" y="225954"/>
                  <a:pt x="19548" y="183604"/>
                </a:cubicBezTo>
                <a:cubicBezTo>
                  <a:pt x="32457" y="141991"/>
                  <a:pt x="56063" y="104061"/>
                  <a:pt x="91102" y="71286"/>
                </a:cubicBezTo>
                <a:cubicBezTo>
                  <a:pt x="119502" y="43298"/>
                  <a:pt x="155279" y="20098"/>
                  <a:pt x="197326" y="2422"/>
                </a:cubicBezTo>
                <a:cubicBezTo>
                  <a:pt x="204703" y="-708"/>
                  <a:pt x="212541" y="-708"/>
                  <a:pt x="219410" y="1869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文本框 17">
            <a:extLst>
              <a:ext uri="{FF2B5EF4-FFF2-40B4-BE49-F238E27FC236}">
                <a16:creationId xmlns:a16="http://schemas.microsoft.com/office/drawing/2014/main" id="{80C1356B-56A5-45E2-999C-5B378E1356D3}"/>
              </a:ext>
            </a:extLst>
          </p:cNvPr>
          <p:cNvSpPr txBox="1"/>
          <p:nvPr/>
        </p:nvSpPr>
        <p:spPr>
          <a:xfrm>
            <a:off x="6206404" y="4115365"/>
            <a:ext cx="4985851" cy="3939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kumimoji="0" lang="zh-CN" altLang="en-US" sz="1600" b="0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ea"/>
                <a:cs typeface="+mn-cs"/>
              </a:rPr>
              <a:t>宋瓷的地位与数量使它成为收藏时可遇不可求的绝品。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2218240711"/>
      </p:ext>
    </p:extLst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文本占位符 1">
            <a:extLst>
              <a:ext uri="{FF2B5EF4-FFF2-40B4-BE49-F238E27FC236}">
                <a16:creationId xmlns:a16="http://schemas.microsoft.com/office/drawing/2014/main" id="{3FEFCD8E-63E3-4418-A87C-B16B7E30A46A}"/>
              </a:ext>
            </a:extLst>
          </p:cNvPr>
          <p:cNvSpPr txBox="1">
            <a:spLocks/>
          </p:cNvSpPr>
          <p:nvPr/>
        </p:nvSpPr>
        <p:spPr>
          <a:xfrm>
            <a:off x="899470" y="4394987"/>
            <a:ext cx="3000821" cy="1139286"/>
          </a:xfrm>
          <a:prstGeom prst="rect">
            <a:avLst/>
          </a:prstGeom>
          <a:noFill/>
        </p:spPr>
        <p:txBody>
          <a:bodyPr vert="horz" wrap="none" lIns="0" tIns="0" rIns="0" bIns="0">
            <a:spAutoFit/>
          </a:bodyPr>
          <a:lstStyle>
            <a:lvl1pPr indent="0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kumimoji="0" lang="zh-CN" altLang="en-US" sz="3600" b="0" i="0" u="none" strike="noStrike" cap="none" spc="300" normalizeH="0" baseline="0" smtClean="0">
                <a:ln>
                  <a:noFill/>
                </a:ln>
                <a:solidFill>
                  <a:srgbClr val="096468"/>
                </a:solidFill>
                <a:effectLst/>
                <a:uLnTx/>
                <a:uFillTx/>
                <a:latin typeface="+mn-ea"/>
              </a:defRPr>
            </a:lvl1pPr>
            <a:lvl2pPr marL="228600" indent="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lang="zh-CN" altLang="en-US" smtClean="0"/>
            </a:lvl2pPr>
            <a:lvl3pPr marL="685800" indent="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lang="zh-CN" altLang="en-US" smtClean="0"/>
            </a:lvl3pPr>
            <a:lvl4pPr marL="1143000" indent="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lang="zh-CN" altLang="en-US" smtClean="0"/>
            </a:lvl4pPr>
            <a:lvl5pPr marL="1600200" indent="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lang="zh-CN" altLang="en-US"/>
            </a:lvl5pPr>
            <a:lvl6pPr marL="25146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</a:lvl6pPr>
            <a:lvl7pPr marL="29718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</a:lvl7pPr>
            <a:lvl8pPr marL="3429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</a:lvl8pPr>
            <a:lvl9pPr marL="3886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</a:lvl9pPr>
          </a:lstStyle>
          <a:p>
            <a:r>
              <a:rPr lang="zh-CN" altLang="en-US" dirty="0"/>
              <a:t>宋瓷</a:t>
            </a:r>
            <a:endParaRPr lang="en-US" altLang="zh-CN" dirty="0"/>
          </a:p>
          <a:p>
            <a:r>
              <a:rPr lang="zh-CN" altLang="en-US" dirty="0"/>
              <a:t>在现代的影响</a:t>
            </a:r>
          </a:p>
        </p:txBody>
      </p:sp>
      <p:cxnSp>
        <p:nvCxnSpPr>
          <p:cNvPr id="6" name="直接连接符 5">
            <a:extLst>
              <a:ext uri="{FF2B5EF4-FFF2-40B4-BE49-F238E27FC236}">
                <a16:creationId xmlns:a16="http://schemas.microsoft.com/office/drawing/2014/main" id="{D9FC779E-3A38-4F00-AF64-71221E8188A0}"/>
              </a:ext>
            </a:extLst>
          </p:cNvPr>
          <p:cNvCxnSpPr>
            <a:cxnSpLocks/>
          </p:cNvCxnSpPr>
          <p:nvPr/>
        </p:nvCxnSpPr>
        <p:spPr>
          <a:xfrm>
            <a:off x="911225" y="5691111"/>
            <a:ext cx="887602" cy="0"/>
          </a:xfrm>
          <a:prstGeom prst="line">
            <a:avLst/>
          </a:prstGeom>
          <a:ln w="2540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文本框 7">
            <a:extLst>
              <a:ext uri="{FF2B5EF4-FFF2-40B4-BE49-F238E27FC236}">
                <a16:creationId xmlns:a16="http://schemas.microsoft.com/office/drawing/2014/main" id="{ABAFED33-6389-4BEF-81E8-2A07F344FD9E}"/>
              </a:ext>
            </a:extLst>
          </p:cNvPr>
          <p:cNvSpPr txBox="1"/>
          <p:nvPr/>
        </p:nvSpPr>
        <p:spPr>
          <a:xfrm>
            <a:off x="6504687" y="1606770"/>
            <a:ext cx="4337050" cy="71404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>
              <a:lnSpc>
                <a:spcPct val="130000"/>
              </a:lnSpc>
              <a:spcAft>
                <a:spcPts val="600"/>
              </a:spcAft>
            </a:pPr>
            <a:r>
              <a:rPr kumimoji="0" lang="zh-CN" alt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ea"/>
                <a:cs typeface="+mn-cs"/>
              </a:rPr>
              <a:t>现在的瓷器大多是仿宋瓷器，但宋瓷的颜色是现代技术也无法复制的。</a:t>
            </a:r>
            <a:endParaRPr lang="en-US" altLang="zh-CN" sz="1600" dirty="0">
              <a:latin typeface="+mn-ea"/>
            </a:endParaRPr>
          </a:p>
        </p:txBody>
      </p:sp>
      <p:sp>
        <p:nvSpPr>
          <p:cNvPr id="11" name="文本框 10">
            <a:extLst>
              <a:ext uri="{FF2B5EF4-FFF2-40B4-BE49-F238E27FC236}">
                <a16:creationId xmlns:a16="http://schemas.microsoft.com/office/drawing/2014/main" id="{40AF4623-B104-4275-B3B5-1E9BB39EC97D}"/>
              </a:ext>
            </a:extLst>
          </p:cNvPr>
          <p:cNvSpPr txBox="1"/>
          <p:nvPr/>
        </p:nvSpPr>
        <p:spPr>
          <a:xfrm>
            <a:off x="6504687" y="1122640"/>
            <a:ext cx="1873250" cy="46935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>
              <a:lnSpc>
                <a:spcPct val="130000"/>
              </a:lnSpc>
              <a:spcAft>
                <a:spcPts val="600"/>
              </a:spcAft>
            </a:pPr>
            <a:r>
              <a:rPr kumimoji="0" lang="zh-CN" altLang="en-US" sz="2000" b="0" i="0" u="none" strike="noStrike" kern="1200" cap="none" spc="0" normalizeH="0" baseline="0" noProof="0" dirty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+mn-ea"/>
                <a:cs typeface="+mn-cs"/>
              </a:rPr>
              <a:t>不可复制性</a:t>
            </a:r>
            <a:endParaRPr lang="en-US" altLang="zh-CN" sz="2000" dirty="0">
              <a:solidFill>
                <a:schemeClr val="accent1"/>
              </a:solidFill>
              <a:latin typeface="+mn-ea"/>
            </a:endParaRPr>
          </a:p>
        </p:txBody>
      </p:sp>
      <p:sp>
        <p:nvSpPr>
          <p:cNvPr id="9" name="文本框 8">
            <a:extLst>
              <a:ext uri="{FF2B5EF4-FFF2-40B4-BE49-F238E27FC236}">
                <a16:creationId xmlns:a16="http://schemas.microsoft.com/office/drawing/2014/main" id="{FE3ECE6D-E46E-4806-B8E0-D661D3FB1258}"/>
              </a:ext>
            </a:extLst>
          </p:cNvPr>
          <p:cNvSpPr txBox="1"/>
          <p:nvPr/>
        </p:nvSpPr>
        <p:spPr>
          <a:xfrm>
            <a:off x="6504687" y="3200667"/>
            <a:ext cx="4337050" cy="71404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>
              <a:lnSpc>
                <a:spcPct val="130000"/>
              </a:lnSpc>
              <a:spcAft>
                <a:spcPts val="600"/>
              </a:spcAft>
            </a:pPr>
            <a:r>
              <a: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ea"/>
                <a:cs typeface="+mn-cs"/>
              </a:rPr>
              <a:t>宋代瓷器的贸易，不仅对中国经济有很大影响，它还将中国文明历史带到了世界的每个角落。</a:t>
            </a:r>
            <a:endParaRPr lang="en-US" altLang="zh-CN" sz="1600" dirty="0">
              <a:latin typeface="+mn-ea"/>
            </a:endParaRPr>
          </a:p>
        </p:txBody>
      </p:sp>
      <p:sp>
        <p:nvSpPr>
          <p:cNvPr id="12" name="文本框 11">
            <a:extLst>
              <a:ext uri="{FF2B5EF4-FFF2-40B4-BE49-F238E27FC236}">
                <a16:creationId xmlns:a16="http://schemas.microsoft.com/office/drawing/2014/main" id="{0F603FA0-78CA-467A-A427-EF3DFFA8FDF8}"/>
              </a:ext>
            </a:extLst>
          </p:cNvPr>
          <p:cNvSpPr txBox="1"/>
          <p:nvPr/>
        </p:nvSpPr>
        <p:spPr>
          <a:xfrm>
            <a:off x="6504687" y="2716537"/>
            <a:ext cx="1873250" cy="46935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>
              <a:lnSpc>
                <a:spcPct val="130000"/>
              </a:lnSpc>
              <a:spcAft>
                <a:spcPts val="600"/>
              </a:spcAft>
            </a:pPr>
            <a:r>
              <a:rPr kumimoji="0" lang="zh-CN" altLang="en-US" sz="2000" b="0" i="0" u="none" strike="noStrike" kern="1200" cap="none" spc="0" normalizeH="0" baseline="0" noProof="0" dirty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+mn-ea"/>
                <a:cs typeface="+mn-cs"/>
              </a:rPr>
              <a:t>文明传播深远</a:t>
            </a:r>
            <a:endParaRPr lang="en-US" altLang="zh-CN" sz="2000" dirty="0">
              <a:solidFill>
                <a:schemeClr val="accent1"/>
              </a:solidFill>
              <a:latin typeface="+mn-ea"/>
            </a:endParaRPr>
          </a:p>
        </p:txBody>
      </p:sp>
      <p:sp>
        <p:nvSpPr>
          <p:cNvPr id="10" name="文本框 9">
            <a:extLst>
              <a:ext uri="{FF2B5EF4-FFF2-40B4-BE49-F238E27FC236}">
                <a16:creationId xmlns:a16="http://schemas.microsoft.com/office/drawing/2014/main" id="{5BDACAC0-67B3-4C33-93E2-5425EF9156D5}"/>
              </a:ext>
            </a:extLst>
          </p:cNvPr>
          <p:cNvSpPr txBox="1"/>
          <p:nvPr/>
        </p:nvSpPr>
        <p:spPr>
          <a:xfrm>
            <a:off x="6504687" y="4794565"/>
            <a:ext cx="4337050" cy="71404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>
              <a:lnSpc>
                <a:spcPct val="130000"/>
              </a:lnSpc>
              <a:spcAft>
                <a:spcPts val="600"/>
              </a:spcAft>
            </a:pPr>
            <a:r>
              <a:rPr kumimoji="0" lang="zh-CN" alt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ea"/>
                <a:cs typeface="+mn-cs"/>
              </a:rPr>
              <a:t>宋瓷也是世界各国古玩收藏家的最爱，“可遇而不可求” 。</a:t>
            </a:r>
            <a:endParaRPr lang="en-US" altLang="zh-CN" sz="1600" dirty="0">
              <a:latin typeface="+mn-ea"/>
            </a:endParaRPr>
          </a:p>
        </p:txBody>
      </p:sp>
      <p:sp>
        <p:nvSpPr>
          <p:cNvPr id="13" name="文本框 12">
            <a:extLst>
              <a:ext uri="{FF2B5EF4-FFF2-40B4-BE49-F238E27FC236}">
                <a16:creationId xmlns:a16="http://schemas.microsoft.com/office/drawing/2014/main" id="{1A98F1AB-EA85-48EC-938E-670DB148F2B5}"/>
              </a:ext>
            </a:extLst>
          </p:cNvPr>
          <p:cNvSpPr txBox="1"/>
          <p:nvPr/>
        </p:nvSpPr>
        <p:spPr>
          <a:xfrm>
            <a:off x="6504687" y="4310435"/>
            <a:ext cx="1873250" cy="46935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>
              <a:lnSpc>
                <a:spcPct val="130000"/>
              </a:lnSpc>
              <a:spcAft>
                <a:spcPts val="600"/>
              </a:spcAft>
            </a:pPr>
            <a:r>
              <a:rPr kumimoji="0" lang="zh-CN" altLang="en-US" sz="2000" b="0" i="0" u="none" strike="noStrike" kern="1200" cap="none" spc="0" normalizeH="0" baseline="0" noProof="0" dirty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+mn-ea"/>
                <a:cs typeface="+mn-cs"/>
              </a:rPr>
              <a:t>收藏界的最爱</a:t>
            </a:r>
            <a:endParaRPr lang="en-US" altLang="zh-CN" sz="2000" dirty="0">
              <a:solidFill>
                <a:schemeClr val="accent1"/>
              </a:solidFill>
              <a:latin typeface="+mn-ea"/>
            </a:endParaRPr>
          </a:p>
        </p:txBody>
      </p:sp>
      <p:pic>
        <p:nvPicPr>
          <p:cNvPr id="17" name="图片 16">
            <a:extLst>
              <a:ext uri="{FF2B5EF4-FFF2-40B4-BE49-F238E27FC236}">
                <a16:creationId xmlns:a16="http://schemas.microsoft.com/office/drawing/2014/main" id="{E823B2A2-3135-43CB-83C5-231819F38A09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29791" t="56044" r="59955" b="12870"/>
          <a:stretch>
            <a:fillRect/>
          </a:stretch>
        </p:blipFill>
        <p:spPr>
          <a:xfrm flipH="1">
            <a:off x="3053944" y="1937710"/>
            <a:ext cx="907307" cy="693861"/>
          </a:xfrm>
          <a:custGeom>
            <a:avLst/>
            <a:gdLst>
              <a:gd name="connsiteX0" fmla="*/ 153642 w 355606"/>
              <a:gd name="connsiteY0" fmla="*/ 0 h 271949"/>
              <a:gd name="connsiteX1" fmla="*/ 7620 w 355606"/>
              <a:gd name="connsiteY1" fmla="*/ 134789 h 271949"/>
              <a:gd name="connsiteX2" fmla="*/ 0 w 355606"/>
              <a:gd name="connsiteY2" fmla="*/ 252899 h 271949"/>
              <a:gd name="connsiteX3" fmla="*/ 213360 w 355606"/>
              <a:gd name="connsiteY3" fmla="*/ 271949 h 271949"/>
              <a:gd name="connsiteX4" fmla="*/ 289560 w 355606"/>
              <a:gd name="connsiteY4" fmla="*/ 199559 h 271949"/>
              <a:gd name="connsiteX5" fmla="*/ 355606 w 355606"/>
              <a:gd name="connsiteY5" fmla="*/ 73471 h 271949"/>
              <a:gd name="connsiteX6" fmla="*/ 337841 w 355606"/>
              <a:gd name="connsiteY6" fmla="*/ 43626 h 2719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55606" h="271949">
                <a:moveTo>
                  <a:pt x="153642" y="0"/>
                </a:moveTo>
                <a:lnTo>
                  <a:pt x="7620" y="134789"/>
                </a:lnTo>
                <a:lnTo>
                  <a:pt x="0" y="252899"/>
                </a:lnTo>
                <a:lnTo>
                  <a:pt x="213360" y="271949"/>
                </a:lnTo>
                <a:lnTo>
                  <a:pt x="289560" y="199559"/>
                </a:lnTo>
                <a:lnTo>
                  <a:pt x="355606" y="73471"/>
                </a:lnTo>
                <a:lnTo>
                  <a:pt x="337841" y="43626"/>
                </a:lnTo>
                <a:close/>
              </a:path>
            </a:pathLst>
          </a:custGeom>
        </p:spPr>
      </p:pic>
      <p:grpSp>
        <p:nvGrpSpPr>
          <p:cNvPr id="42" name="组合 41">
            <a:extLst>
              <a:ext uri="{FF2B5EF4-FFF2-40B4-BE49-F238E27FC236}">
                <a16:creationId xmlns:a16="http://schemas.microsoft.com/office/drawing/2014/main" id="{01F16FBA-EF00-40C7-A2F4-D25E85FD2DD0}"/>
              </a:ext>
            </a:extLst>
          </p:cNvPr>
          <p:cNvGrpSpPr/>
          <p:nvPr/>
        </p:nvGrpSpPr>
        <p:grpSpPr>
          <a:xfrm>
            <a:off x="5908380" y="1142282"/>
            <a:ext cx="554481" cy="464488"/>
            <a:chOff x="5908380" y="1142282"/>
            <a:chExt cx="554481" cy="464488"/>
          </a:xfrm>
        </p:grpSpPr>
        <p:sp>
          <p:nvSpPr>
            <p:cNvPr id="20" name="文本框 19">
              <a:extLst>
                <a:ext uri="{FF2B5EF4-FFF2-40B4-BE49-F238E27FC236}">
                  <a16:creationId xmlns:a16="http://schemas.microsoft.com/office/drawing/2014/main" id="{FAA29ECF-436D-44E1-BEE3-F0F7DBC45D66}"/>
                </a:ext>
              </a:extLst>
            </p:cNvPr>
            <p:cNvSpPr txBox="1"/>
            <p:nvPr/>
          </p:nvSpPr>
          <p:spPr>
            <a:xfrm>
              <a:off x="5908380" y="1142282"/>
              <a:ext cx="554481" cy="43165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130000"/>
                </a:lnSpc>
                <a:spcAft>
                  <a:spcPts val="600"/>
                </a:spcAft>
              </a:pPr>
              <a:r>
                <a:rPr lang="en-US" altLang="zh-CN" dirty="0">
                  <a:solidFill>
                    <a:schemeClr val="accent1"/>
                  </a:solidFill>
                  <a:latin typeface="+mn-ea"/>
                </a:rPr>
                <a:t>01</a:t>
              </a:r>
            </a:p>
          </p:txBody>
        </p:sp>
        <p:grpSp>
          <p:nvGrpSpPr>
            <p:cNvPr id="21" name="组合 20">
              <a:extLst>
                <a:ext uri="{FF2B5EF4-FFF2-40B4-BE49-F238E27FC236}">
                  <a16:creationId xmlns:a16="http://schemas.microsoft.com/office/drawing/2014/main" id="{EAED70F2-22F9-4E11-8FFB-335A89739B16}"/>
                </a:ext>
              </a:extLst>
            </p:cNvPr>
            <p:cNvGrpSpPr/>
            <p:nvPr/>
          </p:nvGrpSpPr>
          <p:grpSpPr>
            <a:xfrm>
              <a:off x="5922014" y="1147358"/>
              <a:ext cx="483106" cy="459412"/>
              <a:chOff x="4154043" y="1582284"/>
              <a:chExt cx="3883914" cy="3693432"/>
            </a:xfrm>
            <a:solidFill>
              <a:srgbClr val="096468"/>
            </a:solidFill>
          </p:grpSpPr>
          <p:sp>
            <p:nvSpPr>
              <p:cNvPr id="22" name="任意多边形 4">
                <a:extLst>
                  <a:ext uri="{FF2B5EF4-FFF2-40B4-BE49-F238E27FC236}">
                    <a16:creationId xmlns:a16="http://schemas.microsoft.com/office/drawing/2014/main" id="{6E1EE753-9946-49DE-9AE4-73DAB0A4669A}"/>
                  </a:ext>
                </a:extLst>
              </p:cNvPr>
              <p:cNvSpPr/>
              <p:nvPr/>
            </p:nvSpPr>
            <p:spPr bwMode="auto">
              <a:xfrm>
                <a:off x="4315773" y="1944080"/>
                <a:ext cx="1243523" cy="1039864"/>
              </a:xfrm>
              <a:custGeom>
                <a:avLst/>
                <a:gdLst>
                  <a:gd name="T0" fmla="*/ 31 w 437"/>
                  <a:gd name="T1" fmla="*/ 365 h 365"/>
                  <a:gd name="T2" fmla="*/ 34 w 437"/>
                  <a:gd name="T3" fmla="*/ 347 h 365"/>
                  <a:gd name="T4" fmla="*/ 87 w 437"/>
                  <a:gd name="T5" fmla="*/ 246 h 365"/>
                  <a:gd name="T6" fmla="*/ 145 w 437"/>
                  <a:gd name="T7" fmla="*/ 170 h 365"/>
                  <a:gd name="T8" fmla="*/ 248 w 437"/>
                  <a:gd name="T9" fmla="*/ 89 h 365"/>
                  <a:gd name="T10" fmla="*/ 325 w 437"/>
                  <a:gd name="T11" fmla="*/ 60 h 365"/>
                  <a:gd name="T12" fmla="*/ 425 w 437"/>
                  <a:gd name="T13" fmla="*/ 28 h 365"/>
                  <a:gd name="T14" fmla="*/ 437 w 437"/>
                  <a:gd name="T15" fmla="*/ 19 h 365"/>
                  <a:gd name="T16" fmla="*/ 399 w 437"/>
                  <a:gd name="T17" fmla="*/ 28 h 365"/>
                  <a:gd name="T18" fmla="*/ 309 w 437"/>
                  <a:gd name="T19" fmla="*/ 60 h 365"/>
                  <a:gd name="T20" fmla="*/ 301 w 437"/>
                  <a:gd name="T21" fmla="*/ 59 h 365"/>
                  <a:gd name="T22" fmla="*/ 303 w 437"/>
                  <a:gd name="T23" fmla="*/ 50 h 365"/>
                  <a:gd name="T24" fmla="*/ 360 w 437"/>
                  <a:gd name="T25" fmla="*/ 19 h 365"/>
                  <a:gd name="T26" fmla="*/ 411 w 437"/>
                  <a:gd name="T27" fmla="*/ 2 h 365"/>
                  <a:gd name="T28" fmla="*/ 353 w 437"/>
                  <a:gd name="T29" fmla="*/ 11 h 365"/>
                  <a:gd name="T30" fmla="*/ 266 w 437"/>
                  <a:gd name="T31" fmla="*/ 52 h 365"/>
                  <a:gd name="T32" fmla="*/ 194 w 437"/>
                  <a:gd name="T33" fmla="*/ 91 h 365"/>
                  <a:gd name="T34" fmla="*/ 102 w 437"/>
                  <a:gd name="T35" fmla="*/ 166 h 365"/>
                  <a:gd name="T36" fmla="*/ 30 w 437"/>
                  <a:gd name="T37" fmla="*/ 269 h 365"/>
                  <a:gd name="T38" fmla="*/ 0 w 437"/>
                  <a:gd name="T39" fmla="*/ 365 h 365"/>
                  <a:gd name="T40" fmla="*/ 31 w 437"/>
                  <a:gd name="T41" fmla="*/ 365 h 3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37" h="365">
                    <a:moveTo>
                      <a:pt x="31" y="365"/>
                    </a:moveTo>
                    <a:cubicBezTo>
                      <a:pt x="29" y="358"/>
                      <a:pt x="31" y="352"/>
                      <a:pt x="34" y="347"/>
                    </a:cubicBezTo>
                    <a:cubicBezTo>
                      <a:pt x="52" y="314"/>
                      <a:pt x="64" y="278"/>
                      <a:pt x="87" y="246"/>
                    </a:cubicBezTo>
                    <a:cubicBezTo>
                      <a:pt x="106" y="221"/>
                      <a:pt x="123" y="193"/>
                      <a:pt x="145" y="170"/>
                    </a:cubicBezTo>
                    <a:cubicBezTo>
                      <a:pt x="176" y="139"/>
                      <a:pt x="212" y="114"/>
                      <a:pt x="248" y="89"/>
                    </a:cubicBezTo>
                    <a:cubicBezTo>
                      <a:pt x="272" y="73"/>
                      <a:pt x="298" y="67"/>
                      <a:pt x="325" y="60"/>
                    </a:cubicBezTo>
                    <a:cubicBezTo>
                      <a:pt x="359" y="52"/>
                      <a:pt x="393" y="43"/>
                      <a:pt x="425" y="28"/>
                    </a:cubicBezTo>
                    <a:cubicBezTo>
                      <a:pt x="429" y="26"/>
                      <a:pt x="435" y="26"/>
                      <a:pt x="437" y="19"/>
                    </a:cubicBezTo>
                    <a:cubicBezTo>
                      <a:pt x="424" y="22"/>
                      <a:pt x="411" y="24"/>
                      <a:pt x="399" y="28"/>
                    </a:cubicBezTo>
                    <a:cubicBezTo>
                      <a:pt x="369" y="38"/>
                      <a:pt x="339" y="49"/>
                      <a:pt x="309" y="60"/>
                    </a:cubicBezTo>
                    <a:cubicBezTo>
                      <a:pt x="306" y="61"/>
                      <a:pt x="302" y="62"/>
                      <a:pt x="301" y="59"/>
                    </a:cubicBezTo>
                    <a:cubicBezTo>
                      <a:pt x="299" y="56"/>
                      <a:pt x="300" y="52"/>
                      <a:pt x="303" y="50"/>
                    </a:cubicBezTo>
                    <a:cubicBezTo>
                      <a:pt x="322" y="39"/>
                      <a:pt x="340" y="27"/>
                      <a:pt x="360" y="19"/>
                    </a:cubicBezTo>
                    <a:cubicBezTo>
                      <a:pt x="377" y="13"/>
                      <a:pt x="394" y="9"/>
                      <a:pt x="411" y="2"/>
                    </a:cubicBezTo>
                    <a:cubicBezTo>
                      <a:pt x="391" y="0"/>
                      <a:pt x="372" y="5"/>
                      <a:pt x="353" y="11"/>
                    </a:cubicBezTo>
                    <a:cubicBezTo>
                      <a:pt x="322" y="20"/>
                      <a:pt x="295" y="38"/>
                      <a:pt x="266" y="52"/>
                    </a:cubicBezTo>
                    <a:cubicBezTo>
                      <a:pt x="241" y="63"/>
                      <a:pt x="216" y="74"/>
                      <a:pt x="194" y="91"/>
                    </a:cubicBezTo>
                    <a:cubicBezTo>
                      <a:pt x="162" y="115"/>
                      <a:pt x="132" y="141"/>
                      <a:pt x="102" y="166"/>
                    </a:cubicBezTo>
                    <a:cubicBezTo>
                      <a:pt x="69" y="194"/>
                      <a:pt x="45" y="229"/>
                      <a:pt x="30" y="269"/>
                    </a:cubicBezTo>
                    <a:cubicBezTo>
                      <a:pt x="19" y="301"/>
                      <a:pt x="10" y="333"/>
                      <a:pt x="0" y="365"/>
                    </a:cubicBezTo>
                    <a:cubicBezTo>
                      <a:pt x="10" y="364"/>
                      <a:pt x="20" y="353"/>
                      <a:pt x="31" y="36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zh-CN" altLang="en-US" sz="1600">
                  <a:latin typeface="+mn-ea"/>
                </a:endParaRPr>
              </a:p>
            </p:txBody>
          </p:sp>
          <p:sp>
            <p:nvSpPr>
              <p:cNvPr id="23" name="任意多边形 5">
                <a:extLst>
                  <a:ext uri="{FF2B5EF4-FFF2-40B4-BE49-F238E27FC236}">
                    <a16:creationId xmlns:a16="http://schemas.microsoft.com/office/drawing/2014/main" id="{485312D7-50E7-46D1-8A2C-6C00CF3BEEDE}"/>
                  </a:ext>
                </a:extLst>
              </p:cNvPr>
              <p:cNvSpPr/>
              <p:nvPr/>
            </p:nvSpPr>
            <p:spPr bwMode="auto">
              <a:xfrm>
                <a:off x="4321763" y="4171160"/>
                <a:ext cx="1951541" cy="1104556"/>
              </a:xfrm>
              <a:custGeom>
                <a:avLst/>
                <a:gdLst>
                  <a:gd name="T0" fmla="*/ 663 w 686"/>
                  <a:gd name="T1" fmla="*/ 351 h 388"/>
                  <a:gd name="T2" fmla="*/ 529 w 686"/>
                  <a:gd name="T3" fmla="*/ 353 h 388"/>
                  <a:gd name="T4" fmla="*/ 371 w 686"/>
                  <a:gd name="T5" fmla="*/ 323 h 388"/>
                  <a:gd name="T6" fmla="*/ 316 w 686"/>
                  <a:gd name="T7" fmla="*/ 308 h 388"/>
                  <a:gd name="T8" fmla="*/ 230 w 686"/>
                  <a:gd name="T9" fmla="*/ 262 h 388"/>
                  <a:gd name="T10" fmla="*/ 215 w 686"/>
                  <a:gd name="T11" fmla="*/ 248 h 388"/>
                  <a:gd name="T12" fmla="*/ 178 w 686"/>
                  <a:gd name="T13" fmla="*/ 222 h 388"/>
                  <a:gd name="T14" fmla="*/ 130 w 686"/>
                  <a:gd name="T15" fmla="*/ 170 h 388"/>
                  <a:gd name="T16" fmla="*/ 72 w 686"/>
                  <a:gd name="T17" fmla="*/ 90 h 388"/>
                  <a:gd name="T18" fmla="*/ 18 w 686"/>
                  <a:gd name="T19" fmla="*/ 5 h 388"/>
                  <a:gd name="T20" fmla="*/ 7 w 686"/>
                  <a:gd name="T21" fmla="*/ 1 h 388"/>
                  <a:gd name="T22" fmla="*/ 4 w 686"/>
                  <a:gd name="T23" fmla="*/ 11 h 388"/>
                  <a:gd name="T24" fmla="*/ 9 w 686"/>
                  <a:gd name="T25" fmla="*/ 25 h 388"/>
                  <a:gd name="T26" fmla="*/ 93 w 686"/>
                  <a:gd name="T27" fmla="*/ 149 h 388"/>
                  <a:gd name="T28" fmla="*/ 203 w 686"/>
                  <a:gd name="T29" fmla="*/ 251 h 388"/>
                  <a:gd name="T30" fmla="*/ 266 w 686"/>
                  <a:gd name="T31" fmla="*/ 293 h 388"/>
                  <a:gd name="T32" fmla="*/ 332 w 686"/>
                  <a:gd name="T33" fmla="*/ 326 h 388"/>
                  <a:gd name="T34" fmla="*/ 408 w 686"/>
                  <a:gd name="T35" fmla="*/ 361 h 388"/>
                  <a:gd name="T36" fmla="*/ 450 w 686"/>
                  <a:gd name="T37" fmla="*/ 364 h 388"/>
                  <a:gd name="T38" fmla="*/ 467 w 686"/>
                  <a:gd name="T39" fmla="*/ 361 h 388"/>
                  <a:gd name="T40" fmla="*/ 548 w 686"/>
                  <a:gd name="T41" fmla="*/ 370 h 388"/>
                  <a:gd name="T42" fmla="*/ 623 w 686"/>
                  <a:gd name="T43" fmla="*/ 386 h 388"/>
                  <a:gd name="T44" fmla="*/ 631 w 686"/>
                  <a:gd name="T45" fmla="*/ 388 h 388"/>
                  <a:gd name="T46" fmla="*/ 673 w 686"/>
                  <a:gd name="T47" fmla="*/ 375 h 388"/>
                  <a:gd name="T48" fmla="*/ 681 w 686"/>
                  <a:gd name="T49" fmla="*/ 362 h 388"/>
                  <a:gd name="T50" fmla="*/ 663 w 686"/>
                  <a:gd name="T51" fmla="*/ 351 h 3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686" h="388">
                    <a:moveTo>
                      <a:pt x="663" y="351"/>
                    </a:moveTo>
                    <a:cubicBezTo>
                      <a:pt x="619" y="355"/>
                      <a:pt x="574" y="355"/>
                      <a:pt x="529" y="353"/>
                    </a:cubicBezTo>
                    <a:cubicBezTo>
                      <a:pt x="474" y="352"/>
                      <a:pt x="421" y="343"/>
                      <a:pt x="371" y="323"/>
                    </a:cubicBezTo>
                    <a:cubicBezTo>
                      <a:pt x="353" y="316"/>
                      <a:pt x="334" y="315"/>
                      <a:pt x="316" y="308"/>
                    </a:cubicBezTo>
                    <a:cubicBezTo>
                      <a:pt x="286" y="296"/>
                      <a:pt x="261" y="273"/>
                      <a:pt x="230" y="262"/>
                    </a:cubicBezTo>
                    <a:cubicBezTo>
                      <a:pt x="222" y="259"/>
                      <a:pt x="223" y="249"/>
                      <a:pt x="215" y="248"/>
                    </a:cubicBezTo>
                    <a:cubicBezTo>
                      <a:pt x="199" y="245"/>
                      <a:pt x="189" y="232"/>
                      <a:pt x="178" y="222"/>
                    </a:cubicBezTo>
                    <a:cubicBezTo>
                      <a:pt x="160" y="207"/>
                      <a:pt x="143" y="190"/>
                      <a:pt x="130" y="170"/>
                    </a:cubicBezTo>
                    <a:cubicBezTo>
                      <a:pt x="111" y="143"/>
                      <a:pt x="86" y="120"/>
                      <a:pt x="72" y="90"/>
                    </a:cubicBezTo>
                    <a:cubicBezTo>
                      <a:pt x="57" y="59"/>
                      <a:pt x="36" y="34"/>
                      <a:pt x="18" y="5"/>
                    </a:cubicBezTo>
                    <a:cubicBezTo>
                      <a:pt x="15" y="0"/>
                      <a:pt x="11" y="0"/>
                      <a:pt x="7" y="1"/>
                    </a:cubicBezTo>
                    <a:cubicBezTo>
                      <a:pt x="0" y="3"/>
                      <a:pt x="4" y="8"/>
                      <a:pt x="4" y="11"/>
                    </a:cubicBezTo>
                    <a:cubicBezTo>
                      <a:pt x="4" y="17"/>
                      <a:pt x="7" y="21"/>
                      <a:pt x="9" y="25"/>
                    </a:cubicBezTo>
                    <a:cubicBezTo>
                      <a:pt x="39" y="65"/>
                      <a:pt x="60" y="111"/>
                      <a:pt x="93" y="149"/>
                    </a:cubicBezTo>
                    <a:cubicBezTo>
                      <a:pt x="126" y="187"/>
                      <a:pt x="158" y="226"/>
                      <a:pt x="203" y="251"/>
                    </a:cubicBezTo>
                    <a:cubicBezTo>
                      <a:pt x="226" y="263"/>
                      <a:pt x="240" y="285"/>
                      <a:pt x="266" y="293"/>
                    </a:cubicBezTo>
                    <a:cubicBezTo>
                      <a:pt x="289" y="300"/>
                      <a:pt x="309" y="317"/>
                      <a:pt x="332" y="326"/>
                    </a:cubicBezTo>
                    <a:cubicBezTo>
                      <a:pt x="358" y="336"/>
                      <a:pt x="384" y="346"/>
                      <a:pt x="408" y="361"/>
                    </a:cubicBezTo>
                    <a:cubicBezTo>
                      <a:pt x="420" y="369"/>
                      <a:pt x="435" y="377"/>
                      <a:pt x="450" y="364"/>
                    </a:cubicBezTo>
                    <a:cubicBezTo>
                      <a:pt x="454" y="361"/>
                      <a:pt x="460" y="360"/>
                      <a:pt x="467" y="361"/>
                    </a:cubicBezTo>
                    <a:cubicBezTo>
                      <a:pt x="494" y="364"/>
                      <a:pt x="521" y="363"/>
                      <a:pt x="548" y="370"/>
                    </a:cubicBezTo>
                    <a:cubicBezTo>
                      <a:pt x="572" y="377"/>
                      <a:pt x="599" y="374"/>
                      <a:pt x="623" y="386"/>
                    </a:cubicBezTo>
                    <a:cubicBezTo>
                      <a:pt x="626" y="387"/>
                      <a:pt x="629" y="388"/>
                      <a:pt x="631" y="388"/>
                    </a:cubicBezTo>
                    <a:cubicBezTo>
                      <a:pt x="647" y="387"/>
                      <a:pt x="661" y="383"/>
                      <a:pt x="673" y="375"/>
                    </a:cubicBezTo>
                    <a:cubicBezTo>
                      <a:pt x="676" y="372"/>
                      <a:pt x="686" y="369"/>
                      <a:pt x="681" y="362"/>
                    </a:cubicBezTo>
                    <a:cubicBezTo>
                      <a:pt x="677" y="357"/>
                      <a:pt x="674" y="350"/>
                      <a:pt x="663" y="3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zh-CN" altLang="en-US" sz="1600">
                  <a:latin typeface="+mn-ea"/>
                </a:endParaRPr>
              </a:p>
            </p:txBody>
          </p:sp>
          <p:sp>
            <p:nvSpPr>
              <p:cNvPr id="24" name="任意多边形 6">
                <a:extLst>
                  <a:ext uri="{FF2B5EF4-FFF2-40B4-BE49-F238E27FC236}">
                    <a16:creationId xmlns:a16="http://schemas.microsoft.com/office/drawing/2014/main" id="{07028B78-D629-4FBA-9929-0A8DA6CC4EAE}"/>
                  </a:ext>
                </a:extLst>
              </p:cNvPr>
              <p:cNvSpPr/>
              <p:nvPr/>
            </p:nvSpPr>
            <p:spPr bwMode="auto">
              <a:xfrm>
                <a:off x="4154043" y="3288235"/>
                <a:ext cx="213244" cy="782294"/>
              </a:xfrm>
              <a:custGeom>
                <a:avLst/>
                <a:gdLst>
                  <a:gd name="T0" fmla="*/ 75 w 75"/>
                  <a:gd name="T1" fmla="*/ 275 h 275"/>
                  <a:gd name="T2" fmla="*/ 67 w 75"/>
                  <a:gd name="T3" fmla="*/ 241 h 275"/>
                  <a:gd name="T4" fmla="*/ 54 w 75"/>
                  <a:gd name="T5" fmla="*/ 75 h 275"/>
                  <a:gd name="T6" fmla="*/ 52 w 75"/>
                  <a:gd name="T7" fmla="*/ 73 h 275"/>
                  <a:gd name="T8" fmla="*/ 46 w 75"/>
                  <a:gd name="T9" fmla="*/ 61 h 275"/>
                  <a:gd name="T10" fmla="*/ 60 w 75"/>
                  <a:gd name="T11" fmla="*/ 18 h 275"/>
                  <a:gd name="T12" fmla="*/ 67 w 75"/>
                  <a:gd name="T13" fmla="*/ 0 h 275"/>
                  <a:gd name="T14" fmla="*/ 33 w 75"/>
                  <a:gd name="T15" fmla="*/ 24 h 275"/>
                  <a:gd name="T16" fmla="*/ 20 w 75"/>
                  <a:gd name="T17" fmla="*/ 36 h 275"/>
                  <a:gd name="T18" fmla="*/ 19 w 75"/>
                  <a:gd name="T19" fmla="*/ 158 h 275"/>
                  <a:gd name="T20" fmla="*/ 56 w 75"/>
                  <a:gd name="T21" fmla="*/ 248 h 275"/>
                  <a:gd name="T22" fmla="*/ 75 w 75"/>
                  <a:gd name="T23" fmla="*/ 275 h 2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5" h="275">
                    <a:moveTo>
                      <a:pt x="75" y="275"/>
                    </a:moveTo>
                    <a:cubicBezTo>
                      <a:pt x="75" y="262"/>
                      <a:pt x="70" y="252"/>
                      <a:pt x="67" y="241"/>
                    </a:cubicBezTo>
                    <a:cubicBezTo>
                      <a:pt x="54" y="186"/>
                      <a:pt x="38" y="132"/>
                      <a:pt x="54" y="75"/>
                    </a:cubicBezTo>
                    <a:cubicBezTo>
                      <a:pt x="54" y="72"/>
                      <a:pt x="52" y="73"/>
                      <a:pt x="52" y="73"/>
                    </a:cubicBezTo>
                    <a:cubicBezTo>
                      <a:pt x="43" y="72"/>
                      <a:pt x="45" y="65"/>
                      <a:pt x="46" y="61"/>
                    </a:cubicBezTo>
                    <a:cubicBezTo>
                      <a:pt x="48" y="46"/>
                      <a:pt x="47" y="30"/>
                      <a:pt x="60" y="18"/>
                    </a:cubicBezTo>
                    <a:cubicBezTo>
                      <a:pt x="65" y="14"/>
                      <a:pt x="66" y="7"/>
                      <a:pt x="67" y="0"/>
                    </a:cubicBezTo>
                    <a:cubicBezTo>
                      <a:pt x="60" y="14"/>
                      <a:pt x="52" y="25"/>
                      <a:pt x="33" y="24"/>
                    </a:cubicBezTo>
                    <a:cubicBezTo>
                      <a:pt x="28" y="24"/>
                      <a:pt x="23" y="30"/>
                      <a:pt x="20" y="36"/>
                    </a:cubicBezTo>
                    <a:cubicBezTo>
                      <a:pt x="0" y="77"/>
                      <a:pt x="1" y="117"/>
                      <a:pt x="19" y="158"/>
                    </a:cubicBezTo>
                    <a:cubicBezTo>
                      <a:pt x="32" y="188"/>
                      <a:pt x="46" y="217"/>
                      <a:pt x="56" y="248"/>
                    </a:cubicBezTo>
                    <a:cubicBezTo>
                      <a:pt x="60" y="258"/>
                      <a:pt x="61" y="270"/>
                      <a:pt x="75" y="27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zh-CN" altLang="en-US" sz="1600">
                  <a:latin typeface="+mn-ea"/>
                </a:endParaRPr>
              </a:p>
            </p:txBody>
          </p:sp>
          <p:sp>
            <p:nvSpPr>
              <p:cNvPr id="25" name="任意多边形 7">
                <a:extLst>
                  <a:ext uri="{FF2B5EF4-FFF2-40B4-BE49-F238E27FC236}">
                    <a16:creationId xmlns:a16="http://schemas.microsoft.com/office/drawing/2014/main" id="{B97E953D-649A-4523-9A55-93AAD5035846}"/>
                  </a:ext>
                </a:extLst>
              </p:cNvPr>
              <p:cNvSpPr/>
              <p:nvPr/>
            </p:nvSpPr>
            <p:spPr bwMode="auto">
              <a:xfrm>
                <a:off x="7357493" y="3207969"/>
                <a:ext cx="276738" cy="1156070"/>
              </a:xfrm>
              <a:custGeom>
                <a:avLst/>
                <a:gdLst>
                  <a:gd name="T0" fmla="*/ 84 w 97"/>
                  <a:gd name="T1" fmla="*/ 59 h 406"/>
                  <a:gd name="T2" fmla="*/ 66 w 97"/>
                  <a:gd name="T3" fmla="*/ 0 h 406"/>
                  <a:gd name="T4" fmla="*/ 77 w 97"/>
                  <a:gd name="T5" fmla="*/ 80 h 406"/>
                  <a:gd name="T6" fmla="*/ 71 w 97"/>
                  <a:gd name="T7" fmla="*/ 218 h 406"/>
                  <a:gd name="T8" fmla="*/ 48 w 97"/>
                  <a:gd name="T9" fmla="*/ 293 h 406"/>
                  <a:gd name="T10" fmla="*/ 17 w 97"/>
                  <a:gd name="T11" fmla="*/ 363 h 406"/>
                  <a:gd name="T12" fmla="*/ 15 w 97"/>
                  <a:gd name="T13" fmla="*/ 399 h 406"/>
                  <a:gd name="T14" fmla="*/ 21 w 97"/>
                  <a:gd name="T15" fmla="*/ 406 h 406"/>
                  <a:gd name="T16" fmla="*/ 27 w 97"/>
                  <a:gd name="T17" fmla="*/ 398 h 406"/>
                  <a:gd name="T18" fmla="*/ 51 w 97"/>
                  <a:gd name="T19" fmla="*/ 331 h 406"/>
                  <a:gd name="T20" fmla="*/ 55 w 97"/>
                  <a:gd name="T21" fmla="*/ 319 h 406"/>
                  <a:gd name="T22" fmla="*/ 84 w 97"/>
                  <a:gd name="T23" fmla="*/ 232 h 406"/>
                  <a:gd name="T24" fmla="*/ 96 w 97"/>
                  <a:gd name="T25" fmla="*/ 151 h 406"/>
                  <a:gd name="T26" fmla="*/ 84 w 97"/>
                  <a:gd name="T27" fmla="*/ 59 h 4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7" h="406">
                    <a:moveTo>
                      <a:pt x="84" y="59"/>
                    </a:moveTo>
                    <a:cubicBezTo>
                      <a:pt x="78" y="40"/>
                      <a:pt x="77" y="18"/>
                      <a:pt x="66" y="0"/>
                    </a:cubicBezTo>
                    <a:cubicBezTo>
                      <a:pt x="68" y="27"/>
                      <a:pt x="74" y="54"/>
                      <a:pt x="77" y="80"/>
                    </a:cubicBezTo>
                    <a:cubicBezTo>
                      <a:pt x="82" y="127"/>
                      <a:pt x="80" y="172"/>
                      <a:pt x="71" y="218"/>
                    </a:cubicBezTo>
                    <a:cubicBezTo>
                      <a:pt x="66" y="244"/>
                      <a:pt x="56" y="268"/>
                      <a:pt x="48" y="293"/>
                    </a:cubicBezTo>
                    <a:cubicBezTo>
                      <a:pt x="40" y="318"/>
                      <a:pt x="30" y="341"/>
                      <a:pt x="17" y="363"/>
                    </a:cubicBezTo>
                    <a:cubicBezTo>
                      <a:pt x="10" y="375"/>
                      <a:pt x="0" y="386"/>
                      <a:pt x="15" y="399"/>
                    </a:cubicBezTo>
                    <a:cubicBezTo>
                      <a:pt x="17" y="401"/>
                      <a:pt x="17" y="406"/>
                      <a:pt x="21" y="406"/>
                    </a:cubicBezTo>
                    <a:cubicBezTo>
                      <a:pt x="25" y="405"/>
                      <a:pt x="26" y="402"/>
                      <a:pt x="27" y="398"/>
                    </a:cubicBezTo>
                    <a:cubicBezTo>
                      <a:pt x="38" y="377"/>
                      <a:pt x="52" y="357"/>
                      <a:pt x="51" y="331"/>
                    </a:cubicBezTo>
                    <a:cubicBezTo>
                      <a:pt x="51" y="327"/>
                      <a:pt x="53" y="323"/>
                      <a:pt x="55" y="319"/>
                    </a:cubicBezTo>
                    <a:cubicBezTo>
                      <a:pt x="71" y="292"/>
                      <a:pt x="78" y="262"/>
                      <a:pt x="84" y="232"/>
                    </a:cubicBezTo>
                    <a:cubicBezTo>
                      <a:pt x="90" y="205"/>
                      <a:pt x="97" y="178"/>
                      <a:pt x="96" y="151"/>
                    </a:cubicBezTo>
                    <a:cubicBezTo>
                      <a:pt x="95" y="120"/>
                      <a:pt x="94" y="89"/>
                      <a:pt x="84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zh-CN" altLang="en-US" sz="1600">
                  <a:latin typeface="+mn-ea"/>
                </a:endParaRPr>
              </a:p>
            </p:txBody>
          </p:sp>
          <p:sp>
            <p:nvSpPr>
              <p:cNvPr id="26" name="任意多边形 8">
                <a:extLst>
                  <a:ext uri="{FF2B5EF4-FFF2-40B4-BE49-F238E27FC236}">
                    <a16:creationId xmlns:a16="http://schemas.microsoft.com/office/drawing/2014/main" id="{78EE2A51-5138-49EC-85E5-4BE1BA2611C0}"/>
                  </a:ext>
                </a:extLst>
              </p:cNvPr>
              <p:cNvSpPr/>
              <p:nvPr/>
            </p:nvSpPr>
            <p:spPr bwMode="auto">
              <a:xfrm>
                <a:off x="5151976" y="4891159"/>
                <a:ext cx="933242" cy="233610"/>
              </a:xfrm>
              <a:custGeom>
                <a:avLst/>
                <a:gdLst>
                  <a:gd name="T0" fmla="*/ 2 w 328"/>
                  <a:gd name="T1" fmla="*/ 6 h 82"/>
                  <a:gd name="T2" fmla="*/ 7 w 328"/>
                  <a:gd name="T3" fmla="*/ 14 h 82"/>
                  <a:gd name="T4" fmla="*/ 120 w 328"/>
                  <a:gd name="T5" fmla="*/ 59 h 82"/>
                  <a:gd name="T6" fmla="*/ 188 w 328"/>
                  <a:gd name="T7" fmla="*/ 72 h 82"/>
                  <a:gd name="T8" fmla="*/ 328 w 328"/>
                  <a:gd name="T9" fmla="*/ 82 h 82"/>
                  <a:gd name="T10" fmla="*/ 318 w 328"/>
                  <a:gd name="T11" fmla="*/ 77 h 82"/>
                  <a:gd name="T12" fmla="*/ 217 w 328"/>
                  <a:gd name="T13" fmla="*/ 65 h 82"/>
                  <a:gd name="T14" fmla="*/ 190 w 328"/>
                  <a:gd name="T15" fmla="*/ 59 h 82"/>
                  <a:gd name="T16" fmla="*/ 12 w 328"/>
                  <a:gd name="T17" fmla="*/ 7 h 82"/>
                  <a:gd name="T18" fmla="*/ 2 w 328"/>
                  <a:gd name="T19" fmla="*/ 6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28" h="82">
                    <a:moveTo>
                      <a:pt x="2" y="6"/>
                    </a:moveTo>
                    <a:cubicBezTo>
                      <a:pt x="0" y="11"/>
                      <a:pt x="5" y="12"/>
                      <a:pt x="7" y="14"/>
                    </a:cubicBezTo>
                    <a:cubicBezTo>
                      <a:pt x="43" y="34"/>
                      <a:pt x="81" y="47"/>
                      <a:pt x="120" y="59"/>
                    </a:cubicBezTo>
                    <a:cubicBezTo>
                      <a:pt x="142" y="65"/>
                      <a:pt x="165" y="67"/>
                      <a:pt x="188" y="72"/>
                    </a:cubicBezTo>
                    <a:cubicBezTo>
                      <a:pt x="233" y="80"/>
                      <a:pt x="278" y="82"/>
                      <a:pt x="328" y="82"/>
                    </a:cubicBezTo>
                    <a:cubicBezTo>
                      <a:pt x="322" y="79"/>
                      <a:pt x="320" y="77"/>
                      <a:pt x="318" y="77"/>
                    </a:cubicBezTo>
                    <a:cubicBezTo>
                      <a:pt x="284" y="71"/>
                      <a:pt x="250" y="72"/>
                      <a:pt x="217" y="65"/>
                    </a:cubicBezTo>
                    <a:cubicBezTo>
                      <a:pt x="208" y="63"/>
                      <a:pt x="199" y="59"/>
                      <a:pt x="190" y="59"/>
                    </a:cubicBezTo>
                    <a:cubicBezTo>
                      <a:pt x="126" y="58"/>
                      <a:pt x="68" y="36"/>
                      <a:pt x="12" y="7"/>
                    </a:cubicBezTo>
                    <a:cubicBezTo>
                      <a:pt x="9" y="6"/>
                      <a:pt x="5" y="0"/>
                      <a:pt x="2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zh-CN" altLang="en-US" sz="1600">
                  <a:latin typeface="+mn-ea"/>
                </a:endParaRPr>
              </a:p>
            </p:txBody>
          </p:sp>
          <p:sp>
            <p:nvSpPr>
              <p:cNvPr id="27" name="任意多边形 9">
                <a:extLst>
                  <a:ext uri="{FF2B5EF4-FFF2-40B4-BE49-F238E27FC236}">
                    <a16:creationId xmlns:a16="http://schemas.microsoft.com/office/drawing/2014/main" id="{DE77EC6D-64F1-46E7-9E5C-7EC6C54EBC56}"/>
                  </a:ext>
                </a:extLst>
              </p:cNvPr>
              <p:cNvSpPr/>
              <p:nvPr/>
            </p:nvSpPr>
            <p:spPr bwMode="auto">
              <a:xfrm>
                <a:off x="7371869" y="3439183"/>
                <a:ext cx="173710" cy="676870"/>
              </a:xfrm>
              <a:custGeom>
                <a:avLst/>
                <a:gdLst>
                  <a:gd name="T0" fmla="*/ 15 w 61"/>
                  <a:gd name="T1" fmla="*/ 199 h 238"/>
                  <a:gd name="T2" fmla="*/ 26 w 61"/>
                  <a:gd name="T3" fmla="*/ 170 h 238"/>
                  <a:gd name="T4" fmla="*/ 20 w 61"/>
                  <a:gd name="T5" fmla="*/ 238 h 238"/>
                  <a:gd name="T6" fmla="*/ 54 w 61"/>
                  <a:gd name="T7" fmla="*/ 0 h 238"/>
                  <a:gd name="T8" fmla="*/ 29 w 61"/>
                  <a:gd name="T9" fmla="*/ 155 h 238"/>
                  <a:gd name="T10" fmla="*/ 27 w 61"/>
                  <a:gd name="T11" fmla="*/ 105 h 238"/>
                  <a:gd name="T12" fmla="*/ 11 w 61"/>
                  <a:gd name="T13" fmla="*/ 166 h 238"/>
                  <a:gd name="T14" fmla="*/ 15 w 61"/>
                  <a:gd name="T15" fmla="*/ 199 h 2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1" h="238">
                    <a:moveTo>
                      <a:pt x="15" y="199"/>
                    </a:moveTo>
                    <a:cubicBezTo>
                      <a:pt x="17" y="188"/>
                      <a:pt x="19" y="179"/>
                      <a:pt x="26" y="170"/>
                    </a:cubicBezTo>
                    <a:cubicBezTo>
                      <a:pt x="27" y="194"/>
                      <a:pt x="17" y="215"/>
                      <a:pt x="20" y="238"/>
                    </a:cubicBezTo>
                    <a:cubicBezTo>
                      <a:pt x="47" y="161"/>
                      <a:pt x="61" y="82"/>
                      <a:pt x="54" y="0"/>
                    </a:cubicBezTo>
                    <a:cubicBezTo>
                      <a:pt x="49" y="52"/>
                      <a:pt x="49" y="105"/>
                      <a:pt x="29" y="155"/>
                    </a:cubicBezTo>
                    <a:cubicBezTo>
                      <a:pt x="27" y="139"/>
                      <a:pt x="37" y="124"/>
                      <a:pt x="27" y="105"/>
                    </a:cubicBezTo>
                    <a:cubicBezTo>
                      <a:pt x="20" y="127"/>
                      <a:pt x="13" y="146"/>
                      <a:pt x="11" y="166"/>
                    </a:cubicBezTo>
                    <a:cubicBezTo>
                      <a:pt x="11" y="176"/>
                      <a:pt x="0" y="188"/>
                      <a:pt x="15" y="19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zh-CN" altLang="en-US" sz="1600">
                  <a:latin typeface="+mn-ea"/>
                </a:endParaRPr>
              </a:p>
            </p:txBody>
          </p:sp>
          <p:sp>
            <p:nvSpPr>
              <p:cNvPr id="28" name="任意多边形 10">
                <a:extLst>
                  <a:ext uri="{FF2B5EF4-FFF2-40B4-BE49-F238E27FC236}">
                    <a16:creationId xmlns:a16="http://schemas.microsoft.com/office/drawing/2014/main" id="{338541EC-2CA5-4FD7-9578-C1307417AA9D}"/>
                  </a:ext>
                </a:extLst>
              </p:cNvPr>
              <p:cNvSpPr/>
              <p:nvPr/>
            </p:nvSpPr>
            <p:spPr bwMode="auto">
              <a:xfrm>
                <a:off x="6285284" y="5073254"/>
                <a:ext cx="304292" cy="122196"/>
              </a:xfrm>
              <a:custGeom>
                <a:avLst/>
                <a:gdLst>
                  <a:gd name="T0" fmla="*/ 76 w 107"/>
                  <a:gd name="T1" fmla="*/ 3 h 43"/>
                  <a:gd name="T2" fmla="*/ 0 w 107"/>
                  <a:gd name="T3" fmla="*/ 24 h 43"/>
                  <a:gd name="T4" fmla="*/ 37 w 107"/>
                  <a:gd name="T5" fmla="*/ 23 h 43"/>
                  <a:gd name="T6" fmla="*/ 59 w 107"/>
                  <a:gd name="T7" fmla="*/ 34 h 43"/>
                  <a:gd name="T8" fmla="*/ 65 w 107"/>
                  <a:gd name="T9" fmla="*/ 41 h 43"/>
                  <a:gd name="T10" fmla="*/ 102 w 107"/>
                  <a:gd name="T11" fmla="*/ 25 h 43"/>
                  <a:gd name="T12" fmla="*/ 105 w 107"/>
                  <a:gd name="T13" fmla="*/ 17 h 43"/>
                  <a:gd name="T14" fmla="*/ 76 w 107"/>
                  <a:gd name="T15" fmla="*/ 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7" h="43">
                    <a:moveTo>
                      <a:pt x="76" y="3"/>
                    </a:moveTo>
                    <a:cubicBezTo>
                      <a:pt x="52" y="10"/>
                      <a:pt x="27" y="17"/>
                      <a:pt x="0" y="24"/>
                    </a:cubicBezTo>
                    <a:cubicBezTo>
                      <a:pt x="14" y="23"/>
                      <a:pt x="27" y="29"/>
                      <a:pt x="37" y="23"/>
                    </a:cubicBezTo>
                    <a:cubicBezTo>
                      <a:pt x="53" y="14"/>
                      <a:pt x="56" y="21"/>
                      <a:pt x="59" y="34"/>
                    </a:cubicBezTo>
                    <a:cubicBezTo>
                      <a:pt x="59" y="37"/>
                      <a:pt x="59" y="43"/>
                      <a:pt x="65" y="41"/>
                    </a:cubicBezTo>
                    <a:cubicBezTo>
                      <a:pt x="78" y="37"/>
                      <a:pt x="92" y="36"/>
                      <a:pt x="102" y="25"/>
                    </a:cubicBezTo>
                    <a:cubicBezTo>
                      <a:pt x="103" y="23"/>
                      <a:pt x="107" y="22"/>
                      <a:pt x="105" y="17"/>
                    </a:cubicBezTo>
                    <a:cubicBezTo>
                      <a:pt x="102" y="8"/>
                      <a:pt x="86" y="0"/>
                      <a:pt x="76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zh-CN" altLang="en-US" sz="1600">
                  <a:latin typeface="+mn-ea"/>
                </a:endParaRPr>
              </a:p>
            </p:txBody>
          </p:sp>
          <p:sp>
            <p:nvSpPr>
              <p:cNvPr id="29" name="任意多边形 11">
                <a:extLst>
                  <a:ext uri="{FF2B5EF4-FFF2-40B4-BE49-F238E27FC236}">
                    <a16:creationId xmlns:a16="http://schemas.microsoft.com/office/drawing/2014/main" id="{F53CF52C-6519-4EB3-96FE-0AFCE275B7FD}"/>
                  </a:ext>
                </a:extLst>
              </p:cNvPr>
              <p:cNvSpPr/>
              <p:nvPr/>
            </p:nvSpPr>
            <p:spPr bwMode="auto">
              <a:xfrm>
                <a:off x="6008546" y="1952465"/>
                <a:ext cx="144958" cy="43128"/>
              </a:xfrm>
              <a:custGeom>
                <a:avLst/>
                <a:gdLst>
                  <a:gd name="T0" fmla="*/ 8 w 51"/>
                  <a:gd name="T1" fmla="*/ 11 h 15"/>
                  <a:gd name="T2" fmla="*/ 51 w 51"/>
                  <a:gd name="T3" fmla="*/ 8 h 15"/>
                  <a:gd name="T4" fmla="*/ 8 w 51"/>
                  <a:gd name="T5" fmla="*/ 2 h 15"/>
                  <a:gd name="T6" fmla="*/ 0 w 51"/>
                  <a:gd name="T7" fmla="*/ 4 h 15"/>
                  <a:gd name="T8" fmla="*/ 8 w 51"/>
                  <a:gd name="T9" fmla="*/ 1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15">
                    <a:moveTo>
                      <a:pt x="8" y="11"/>
                    </a:moveTo>
                    <a:cubicBezTo>
                      <a:pt x="22" y="15"/>
                      <a:pt x="35" y="13"/>
                      <a:pt x="51" y="8"/>
                    </a:cubicBezTo>
                    <a:cubicBezTo>
                      <a:pt x="36" y="3"/>
                      <a:pt x="22" y="3"/>
                      <a:pt x="8" y="2"/>
                    </a:cubicBezTo>
                    <a:cubicBezTo>
                      <a:pt x="6" y="2"/>
                      <a:pt x="1" y="0"/>
                      <a:pt x="0" y="4"/>
                    </a:cubicBezTo>
                    <a:cubicBezTo>
                      <a:pt x="0" y="8"/>
                      <a:pt x="3" y="10"/>
                      <a:pt x="8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zh-CN" altLang="en-US" sz="1600">
                  <a:latin typeface="+mn-ea"/>
                </a:endParaRPr>
              </a:p>
            </p:txBody>
          </p:sp>
          <p:sp>
            <p:nvSpPr>
              <p:cNvPr id="30" name="任意多边形 12">
                <a:extLst>
                  <a:ext uri="{FF2B5EF4-FFF2-40B4-BE49-F238E27FC236}">
                    <a16:creationId xmlns:a16="http://schemas.microsoft.com/office/drawing/2014/main" id="{91E0507F-16B3-4EB4-89F9-2FEBD5EE40A1}"/>
                  </a:ext>
                </a:extLst>
              </p:cNvPr>
              <p:cNvSpPr/>
              <p:nvPr/>
            </p:nvSpPr>
            <p:spPr bwMode="auto">
              <a:xfrm>
                <a:off x="4992643" y="4816883"/>
                <a:ext cx="113810" cy="65890"/>
              </a:xfrm>
              <a:custGeom>
                <a:avLst/>
                <a:gdLst>
                  <a:gd name="T0" fmla="*/ 0 w 40"/>
                  <a:gd name="T1" fmla="*/ 2 h 23"/>
                  <a:gd name="T2" fmla="*/ 29 w 40"/>
                  <a:gd name="T3" fmla="*/ 21 h 23"/>
                  <a:gd name="T4" fmla="*/ 37 w 40"/>
                  <a:gd name="T5" fmla="*/ 20 h 23"/>
                  <a:gd name="T6" fmla="*/ 35 w 40"/>
                  <a:gd name="T7" fmla="*/ 13 h 23"/>
                  <a:gd name="T8" fmla="*/ 0 w 40"/>
                  <a:gd name="T9" fmla="*/ 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23">
                    <a:moveTo>
                      <a:pt x="0" y="2"/>
                    </a:moveTo>
                    <a:cubicBezTo>
                      <a:pt x="10" y="7"/>
                      <a:pt x="19" y="15"/>
                      <a:pt x="29" y="21"/>
                    </a:cubicBezTo>
                    <a:cubicBezTo>
                      <a:pt x="32" y="22"/>
                      <a:pt x="35" y="23"/>
                      <a:pt x="37" y="20"/>
                    </a:cubicBezTo>
                    <a:cubicBezTo>
                      <a:pt x="40" y="17"/>
                      <a:pt x="36" y="15"/>
                      <a:pt x="35" y="13"/>
                    </a:cubicBezTo>
                    <a:cubicBezTo>
                      <a:pt x="27" y="0"/>
                      <a:pt x="13" y="2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zh-CN" altLang="en-US" sz="1600">
                  <a:latin typeface="+mn-ea"/>
                </a:endParaRPr>
              </a:p>
            </p:txBody>
          </p:sp>
          <p:sp>
            <p:nvSpPr>
              <p:cNvPr id="31" name="任意多边形 13">
                <a:extLst>
                  <a:ext uri="{FF2B5EF4-FFF2-40B4-BE49-F238E27FC236}">
                    <a16:creationId xmlns:a16="http://schemas.microsoft.com/office/drawing/2014/main" id="{2536A6B8-6B1D-4B79-9551-4AFB681E0DF8}"/>
                  </a:ext>
                </a:extLst>
              </p:cNvPr>
              <p:cNvSpPr/>
              <p:nvPr/>
            </p:nvSpPr>
            <p:spPr bwMode="auto">
              <a:xfrm>
                <a:off x="7280821" y="4318515"/>
                <a:ext cx="80266" cy="128186"/>
              </a:xfrm>
              <a:custGeom>
                <a:avLst/>
                <a:gdLst>
                  <a:gd name="T0" fmla="*/ 0 w 28"/>
                  <a:gd name="T1" fmla="*/ 45 h 45"/>
                  <a:gd name="T2" fmla="*/ 28 w 28"/>
                  <a:gd name="T3" fmla="*/ 0 h 45"/>
                  <a:gd name="T4" fmla="*/ 0 w 28"/>
                  <a:gd name="T5" fmla="*/ 4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45">
                    <a:moveTo>
                      <a:pt x="0" y="45"/>
                    </a:moveTo>
                    <a:cubicBezTo>
                      <a:pt x="11" y="31"/>
                      <a:pt x="24" y="18"/>
                      <a:pt x="28" y="0"/>
                    </a:cubicBezTo>
                    <a:cubicBezTo>
                      <a:pt x="14" y="12"/>
                      <a:pt x="12" y="32"/>
                      <a:pt x="0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zh-CN" altLang="en-US" sz="1600">
                  <a:latin typeface="+mn-ea"/>
                </a:endParaRPr>
              </a:p>
            </p:txBody>
          </p:sp>
          <p:sp>
            <p:nvSpPr>
              <p:cNvPr id="32" name="任意多边形 14">
                <a:extLst>
                  <a:ext uri="{FF2B5EF4-FFF2-40B4-BE49-F238E27FC236}">
                    <a16:creationId xmlns:a16="http://schemas.microsoft.com/office/drawing/2014/main" id="{D7053097-67AC-4F29-828B-BD2C5DBE263B}"/>
                  </a:ext>
                </a:extLst>
              </p:cNvPr>
              <p:cNvSpPr/>
              <p:nvPr/>
            </p:nvSpPr>
            <p:spPr bwMode="auto">
              <a:xfrm>
                <a:off x="7437759" y="3654823"/>
                <a:ext cx="37138" cy="65890"/>
              </a:xfrm>
              <a:custGeom>
                <a:avLst/>
                <a:gdLst>
                  <a:gd name="T0" fmla="*/ 6 w 13"/>
                  <a:gd name="T1" fmla="*/ 23 h 23"/>
                  <a:gd name="T2" fmla="*/ 10 w 13"/>
                  <a:gd name="T3" fmla="*/ 22 h 23"/>
                  <a:gd name="T4" fmla="*/ 12 w 13"/>
                  <a:gd name="T5" fmla="*/ 11 h 23"/>
                  <a:gd name="T6" fmla="*/ 6 w 13"/>
                  <a:gd name="T7" fmla="*/ 4 h 23"/>
                  <a:gd name="T8" fmla="*/ 8 w 13"/>
                  <a:gd name="T9" fmla="*/ 1 h 23"/>
                  <a:gd name="T10" fmla="*/ 3 w 13"/>
                  <a:gd name="T11" fmla="*/ 1 h 23"/>
                  <a:gd name="T12" fmla="*/ 2 w 13"/>
                  <a:gd name="T13" fmla="*/ 14 h 23"/>
                  <a:gd name="T14" fmla="*/ 6 w 13"/>
                  <a:gd name="T15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" h="23">
                    <a:moveTo>
                      <a:pt x="6" y="23"/>
                    </a:moveTo>
                    <a:cubicBezTo>
                      <a:pt x="7" y="23"/>
                      <a:pt x="9" y="22"/>
                      <a:pt x="10" y="22"/>
                    </a:cubicBezTo>
                    <a:cubicBezTo>
                      <a:pt x="12" y="18"/>
                      <a:pt x="13" y="15"/>
                      <a:pt x="12" y="11"/>
                    </a:cubicBezTo>
                    <a:cubicBezTo>
                      <a:pt x="10" y="8"/>
                      <a:pt x="6" y="7"/>
                      <a:pt x="6" y="4"/>
                    </a:cubicBezTo>
                    <a:cubicBezTo>
                      <a:pt x="7" y="3"/>
                      <a:pt x="7" y="2"/>
                      <a:pt x="8" y="1"/>
                    </a:cubicBezTo>
                    <a:cubicBezTo>
                      <a:pt x="6" y="1"/>
                      <a:pt x="4" y="0"/>
                      <a:pt x="3" y="1"/>
                    </a:cubicBezTo>
                    <a:cubicBezTo>
                      <a:pt x="0" y="5"/>
                      <a:pt x="1" y="10"/>
                      <a:pt x="2" y="14"/>
                    </a:cubicBezTo>
                    <a:cubicBezTo>
                      <a:pt x="3" y="17"/>
                      <a:pt x="1" y="22"/>
                      <a:pt x="6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zh-CN" altLang="en-US" sz="1600">
                  <a:latin typeface="+mn-ea"/>
                </a:endParaRPr>
              </a:p>
            </p:txBody>
          </p:sp>
          <p:sp>
            <p:nvSpPr>
              <p:cNvPr id="33" name="任意多边形 15">
                <a:extLst>
                  <a:ext uri="{FF2B5EF4-FFF2-40B4-BE49-F238E27FC236}">
                    <a16:creationId xmlns:a16="http://schemas.microsoft.com/office/drawing/2014/main" id="{5D5757B4-F3C7-4204-B95F-9D34C4A960C5}"/>
                  </a:ext>
                </a:extLst>
              </p:cNvPr>
              <p:cNvSpPr/>
              <p:nvPr/>
            </p:nvSpPr>
            <p:spPr bwMode="auto">
              <a:xfrm>
                <a:off x="4713508" y="4566500"/>
                <a:ext cx="68286" cy="70682"/>
              </a:xfrm>
              <a:custGeom>
                <a:avLst/>
                <a:gdLst>
                  <a:gd name="T0" fmla="*/ 24 w 24"/>
                  <a:gd name="T1" fmla="*/ 25 h 25"/>
                  <a:gd name="T2" fmla="*/ 0 w 24"/>
                  <a:gd name="T3" fmla="*/ 0 h 25"/>
                  <a:gd name="T4" fmla="*/ 24 w 24"/>
                  <a:gd name="T5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4" h="25">
                    <a:moveTo>
                      <a:pt x="24" y="25"/>
                    </a:moveTo>
                    <a:cubicBezTo>
                      <a:pt x="20" y="13"/>
                      <a:pt x="10" y="7"/>
                      <a:pt x="0" y="0"/>
                    </a:cubicBezTo>
                    <a:cubicBezTo>
                      <a:pt x="7" y="10"/>
                      <a:pt x="13" y="19"/>
                      <a:pt x="24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zh-CN" altLang="en-US" sz="1600">
                  <a:latin typeface="+mn-ea"/>
                </a:endParaRPr>
              </a:p>
            </p:txBody>
          </p:sp>
          <p:sp>
            <p:nvSpPr>
              <p:cNvPr id="34" name="任意多边形 16">
                <a:extLst>
                  <a:ext uri="{FF2B5EF4-FFF2-40B4-BE49-F238E27FC236}">
                    <a16:creationId xmlns:a16="http://schemas.microsoft.com/office/drawing/2014/main" id="{B4E4AA0D-7B96-45A3-8B66-1A581A4C5F9F}"/>
                  </a:ext>
                </a:extLst>
              </p:cNvPr>
              <p:cNvSpPr/>
              <p:nvPr/>
            </p:nvSpPr>
            <p:spPr bwMode="auto">
              <a:xfrm>
                <a:off x="4814140" y="1619422"/>
                <a:ext cx="3201054" cy="3474198"/>
              </a:xfrm>
              <a:custGeom>
                <a:avLst/>
                <a:gdLst>
                  <a:gd name="T0" fmla="*/ 1104 w 1125"/>
                  <a:gd name="T1" fmla="*/ 587 h 1220"/>
                  <a:gd name="T2" fmla="*/ 1118 w 1125"/>
                  <a:gd name="T3" fmla="*/ 570 h 1220"/>
                  <a:gd name="T4" fmla="*/ 1102 w 1125"/>
                  <a:gd name="T5" fmla="*/ 544 h 1220"/>
                  <a:gd name="T6" fmla="*/ 1106 w 1125"/>
                  <a:gd name="T7" fmla="*/ 479 h 1220"/>
                  <a:gd name="T8" fmla="*/ 1104 w 1125"/>
                  <a:gd name="T9" fmla="*/ 464 h 1220"/>
                  <a:gd name="T10" fmla="*/ 1086 w 1125"/>
                  <a:gd name="T11" fmla="*/ 404 h 1220"/>
                  <a:gd name="T12" fmla="*/ 1077 w 1125"/>
                  <a:gd name="T13" fmla="*/ 371 h 1220"/>
                  <a:gd name="T14" fmla="*/ 1041 w 1125"/>
                  <a:gd name="T15" fmla="*/ 303 h 1220"/>
                  <a:gd name="T16" fmla="*/ 1017 w 1125"/>
                  <a:gd name="T17" fmla="*/ 275 h 1220"/>
                  <a:gd name="T18" fmla="*/ 995 w 1125"/>
                  <a:gd name="T19" fmla="*/ 252 h 1220"/>
                  <a:gd name="T20" fmla="*/ 921 w 1125"/>
                  <a:gd name="T21" fmla="*/ 168 h 1220"/>
                  <a:gd name="T22" fmla="*/ 877 w 1125"/>
                  <a:gd name="T23" fmla="*/ 130 h 1220"/>
                  <a:gd name="T24" fmla="*/ 797 w 1125"/>
                  <a:gd name="T25" fmla="*/ 82 h 1220"/>
                  <a:gd name="T26" fmla="*/ 702 w 1125"/>
                  <a:gd name="T27" fmla="*/ 41 h 1220"/>
                  <a:gd name="T28" fmla="*/ 654 w 1125"/>
                  <a:gd name="T29" fmla="*/ 24 h 1220"/>
                  <a:gd name="T30" fmla="*/ 569 w 1125"/>
                  <a:gd name="T31" fmla="*/ 9 h 1220"/>
                  <a:gd name="T32" fmla="*/ 560 w 1125"/>
                  <a:gd name="T33" fmla="*/ 15 h 1220"/>
                  <a:gd name="T34" fmla="*/ 565 w 1125"/>
                  <a:gd name="T35" fmla="*/ 27 h 1220"/>
                  <a:gd name="T36" fmla="*/ 599 w 1125"/>
                  <a:gd name="T37" fmla="*/ 39 h 1220"/>
                  <a:gd name="T38" fmla="*/ 604 w 1125"/>
                  <a:gd name="T39" fmla="*/ 34 h 1220"/>
                  <a:gd name="T40" fmla="*/ 622 w 1125"/>
                  <a:gd name="T41" fmla="*/ 33 h 1220"/>
                  <a:gd name="T42" fmla="*/ 645 w 1125"/>
                  <a:gd name="T43" fmla="*/ 42 h 1220"/>
                  <a:gd name="T44" fmla="*/ 660 w 1125"/>
                  <a:gd name="T45" fmla="*/ 43 h 1220"/>
                  <a:gd name="T46" fmla="*/ 719 w 1125"/>
                  <a:gd name="T47" fmla="*/ 64 h 1220"/>
                  <a:gd name="T48" fmla="*/ 780 w 1125"/>
                  <a:gd name="T49" fmla="*/ 88 h 1220"/>
                  <a:gd name="T50" fmla="*/ 815 w 1125"/>
                  <a:gd name="T51" fmla="*/ 112 h 1220"/>
                  <a:gd name="T52" fmla="*/ 894 w 1125"/>
                  <a:gd name="T53" fmla="*/ 165 h 1220"/>
                  <a:gd name="T54" fmla="*/ 920 w 1125"/>
                  <a:gd name="T55" fmla="*/ 181 h 1220"/>
                  <a:gd name="T56" fmla="*/ 1018 w 1125"/>
                  <a:gd name="T57" fmla="*/ 306 h 1220"/>
                  <a:gd name="T58" fmla="*/ 1058 w 1125"/>
                  <a:gd name="T59" fmla="*/ 403 h 1220"/>
                  <a:gd name="T60" fmla="*/ 1084 w 1125"/>
                  <a:gd name="T61" fmla="*/ 527 h 1220"/>
                  <a:gd name="T62" fmla="*/ 1085 w 1125"/>
                  <a:gd name="T63" fmla="*/ 539 h 1220"/>
                  <a:gd name="T64" fmla="*/ 1085 w 1125"/>
                  <a:gd name="T65" fmla="*/ 636 h 1220"/>
                  <a:gd name="T66" fmla="*/ 1084 w 1125"/>
                  <a:gd name="T67" fmla="*/ 742 h 1220"/>
                  <a:gd name="T68" fmla="*/ 1054 w 1125"/>
                  <a:gd name="T69" fmla="*/ 834 h 1220"/>
                  <a:gd name="T70" fmla="*/ 1016 w 1125"/>
                  <a:gd name="T71" fmla="*/ 908 h 1220"/>
                  <a:gd name="T72" fmla="*/ 900 w 1125"/>
                  <a:gd name="T73" fmla="*/ 1053 h 1220"/>
                  <a:gd name="T74" fmla="*/ 660 w 1125"/>
                  <a:gd name="T75" fmla="*/ 1164 h 1220"/>
                  <a:gd name="T76" fmla="*/ 520 w 1125"/>
                  <a:gd name="T77" fmla="*/ 1179 h 1220"/>
                  <a:gd name="T78" fmla="*/ 439 w 1125"/>
                  <a:gd name="T79" fmla="*/ 1166 h 1220"/>
                  <a:gd name="T80" fmla="*/ 379 w 1125"/>
                  <a:gd name="T81" fmla="*/ 1153 h 1220"/>
                  <a:gd name="T82" fmla="*/ 289 w 1125"/>
                  <a:gd name="T83" fmla="*/ 1120 h 1220"/>
                  <a:gd name="T84" fmla="*/ 214 w 1125"/>
                  <a:gd name="T85" fmla="*/ 1090 h 1220"/>
                  <a:gd name="T86" fmla="*/ 97 w 1125"/>
                  <a:gd name="T87" fmla="*/ 1004 h 1220"/>
                  <a:gd name="T88" fmla="*/ 71 w 1125"/>
                  <a:gd name="T89" fmla="*/ 981 h 1220"/>
                  <a:gd name="T90" fmla="*/ 25 w 1125"/>
                  <a:gd name="T91" fmla="*/ 932 h 1220"/>
                  <a:gd name="T92" fmla="*/ 0 w 1125"/>
                  <a:gd name="T93" fmla="*/ 891 h 1220"/>
                  <a:gd name="T94" fmla="*/ 59 w 1125"/>
                  <a:gd name="T95" fmla="*/ 1000 h 1220"/>
                  <a:gd name="T96" fmla="*/ 173 w 1125"/>
                  <a:gd name="T97" fmla="*/ 1107 h 1220"/>
                  <a:gd name="T98" fmla="*/ 293 w 1125"/>
                  <a:gd name="T99" fmla="*/ 1172 h 1220"/>
                  <a:gd name="T100" fmla="*/ 412 w 1125"/>
                  <a:gd name="T101" fmla="*/ 1212 h 1220"/>
                  <a:gd name="T102" fmla="*/ 610 w 1125"/>
                  <a:gd name="T103" fmla="*/ 1208 h 1220"/>
                  <a:gd name="T104" fmla="*/ 659 w 1125"/>
                  <a:gd name="T105" fmla="*/ 1196 h 1220"/>
                  <a:gd name="T106" fmla="*/ 799 w 1125"/>
                  <a:gd name="T107" fmla="*/ 1146 h 1220"/>
                  <a:gd name="T108" fmla="*/ 869 w 1125"/>
                  <a:gd name="T109" fmla="*/ 1099 h 1220"/>
                  <a:gd name="T110" fmla="*/ 941 w 1125"/>
                  <a:gd name="T111" fmla="*/ 1038 h 1220"/>
                  <a:gd name="T112" fmla="*/ 1024 w 1125"/>
                  <a:gd name="T113" fmla="*/ 942 h 1220"/>
                  <a:gd name="T114" fmla="*/ 1069 w 1125"/>
                  <a:gd name="T115" fmla="*/ 862 h 1220"/>
                  <a:gd name="T116" fmla="*/ 1099 w 1125"/>
                  <a:gd name="T117" fmla="*/ 736 h 1220"/>
                  <a:gd name="T118" fmla="*/ 1108 w 1125"/>
                  <a:gd name="T119" fmla="*/ 708 h 1220"/>
                  <a:gd name="T120" fmla="*/ 1114 w 1125"/>
                  <a:gd name="T121" fmla="*/ 635 h 1220"/>
                  <a:gd name="T122" fmla="*/ 1104 w 1125"/>
                  <a:gd name="T123" fmla="*/ 587 h 12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125" h="1220">
                    <a:moveTo>
                      <a:pt x="1104" y="587"/>
                    </a:moveTo>
                    <a:cubicBezTo>
                      <a:pt x="1104" y="575"/>
                      <a:pt x="1107" y="571"/>
                      <a:pt x="1118" y="570"/>
                    </a:cubicBezTo>
                    <a:cubicBezTo>
                      <a:pt x="1103" y="561"/>
                      <a:pt x="1103" y="561"/>
                      <a:pt x="1102" y="544"/>
                    </a:cubicBezTo>
                    <a:cubicBezTo>
                      <a:pt x="1101" y="523"/>
                      <a:pt x="1097" y="501"/>
                      <a:pt x="1106" y="479"/>
                    </a:cubicBezTo>
                    <a:cubicBezTo>
                      <a:pt x="1107" y="475"/>
                      <a:pt x="1106" y="469"/>
                      <a:pt x="1104" y="464"/>
                    </a:cubicBezTo>
                    <a:cubicBezTo>
                      <a:pt x="1097" y="445"/>
                      <a:pt x="1096" y="423"/>
                      <a:pt x="1086" y="404"/>
                    </a:cubicBezTo>
                    <a:cubicBezTo>
                      <a:pt x="1080" y="394"/>
                      <a:pt x="1081" y="382"/>
                      <a:pt x="1077" y="371"/>
                    </a:cubicBezTo>
                    <a:cubicBezTo>
                      <a:pt x="1067" y="347"/>
                      <a:pt x="1052" y="326"/>
                      <a:pt x="1041" y="303"/>
                    </a:cubicBezTo>
                    <a:cubicBezTo>
                      <a:pt x="1035" y="291"/>
                      <a:pt x="1027" y="282"/>
                      <a:pt x="1017" y="275"/>
                    </a:cubicBezTo>
                    <a:cubicBezTo>
                      <a:pt x="1009" y="269"/>
                      <a:pt x="1001" y="261"/>
                      <a:pt x="995" y="252"/>
                    </a:cubicBezTo>
                    <a:cubicBezTo>
                      <a:pt x="971" y="224"/>
                      <a:pt x="951" y="192"/>
                      <a:pt x="921" y="168"/>
                    </a:cubicBezTo>
                    <a:cubicBezTo>
                      <a:pt x="906" y="156"/>
                      <a:pt x="893" y="140"/>
                      <a:pt x="877" y="130"/>
                    </a:cubicBezTo>
                    <a:cubicBezTo>
                      <a:pt x="851" y="113"/>
                      <a:pt x="826" y="94"/>
                      <a:pt x="797" y="82"/>
                    </a:cubicBezTo>
                    <a:cubicBezTo>
                      <a:pt x="765" y="69"/>
                      <a:pt x="736" y="49"/>
                      <a:pt x="702" y="41"/>
                    </a:cubicBezTo>
                    <a:cubicBezTo>
                      <a:pt x="685" y="37"/>
                      <a:pt x="669" y="32"/>
                      <a:pt x="654" y="24"/>
                    </a:cubicBezTo>
                    <a:cubicBezTo>
                      <a:pt x="627" y="10"/>
                      <a:pt x="600" y="0"/>
                      <a:pt x="569" y="9"/>
                    </a:cubicBezTo>
                    <a:cubicBezTo>
                      <a:pt x="564" y="11"/>
                      <a:pt x="561" y="10"/>
                      <a:pt x="560" y="15"/>
                    </a:cubicBezTo>
                    <a:cubicBezTo>
                      <a:pt x="560" y="20"/>
                      <a:pt x="561" y="25"/>
                      <a:pt x="565" y="27"/>
                    </a:cubicBezTo>
                    <a:cubicBezTo>
                      <a:pt x="576" y="32"/>
                      <a:pt x="589" y="29"/>
                      <a:pt x="599" y="39"/>
                    </a:cubicBezTo>
                    <a:cubicBezTo>
                      <a:pt x="600" y="40"/>
                      <a:pt x="603" y="36"/>
                      <a:pt x="604" y="34"/>
                    </a:cubicBezTo>
                    <a:cubicBezTo>
                      <a:pt x="609" y="22"/>
                      <a:pt x="617" y="26"/>
                      <a:pt x="622" y="33"/>
                    </a:cubicBezTo>
                    <a:cubicBezTo>
                      <a:pt x="628" y="42"/>
                      <a:pt x="636" y="43"/>
                      <a:pt x="645" y="42"/>
                    </a:cubicBezTo>
                    <a:cubicBezTo>
                      <a:pt x="651" y="41"/>
                      <a:pt x="655" y="42"/>
                      <a:pt x="660" y="43"/>
                    </a:cubicBezTo>
                    <a:cubicBezTo>
                      <a:pt x="680" y="48"/>
                      <a:pt x="700" y="55"/>
                      <a:pt x="719" y="64"/>
                    </a:cubicBezTo>
                    <a:cubicBezTo>
                      <a:pt x="739" y="73"/>
                      <a:pt x="761" y="75"/>
                      <a:pt x="780" y="88"/>
                    </a:cubicBezTo>
                    <a:cubicBezTo>
                      <a:pt x="792" y="96"/>
                      <a:pt x="802" y="105"/>
                      <a:pt x="815" y="112"/>
                    </a:cubicBezTo>
                    <a:cubicBezTo>
                      <a:pt x="842" y="128"/>
                      <a:pt x="871" y="142"/>
                      <a:pt x="894" y="165"/>
                    </a:cubicBezTo>
                    <a:cubicBezTo>
                      <a:pt x="900" y="172"/>
                      <a:pt x="912" y="172"/>
                      <a:pt x="920" y="181"/>
                    </a:cubicBezTo>
                    <a:cubicBezTo>
                      <a:pt x="954" y="221"/>
                      <a:pt x="991" y="260"/>
                      <a:pt x="1018" y="306"/>
                    </a:cubicBezTo>
                    <a:cubicBezTo>
                      <a:pt x="1036" y="336"/>
                      <a:pt x="1044" y="371"/>
                      <a:pt x="1058" y="403"/>
                    </a:cubicBezTo>
                    <a:cubicBezTo>
                      <a:pt x="1074" y="443"/>
                      <a:pt x="1071" y="487"/>
                      <a:pt x="1084" y="527"/>
                    </a:cubicBezTo>
                    <a:cubicBezTo>
                      <a:pt x="1086" y="531"/>
                      <a:pt x="1085" y="535"/>
                      <a:pt x="1085" y="539"/>
                    </a:cubicBezTo>
                    <a:cubicBezTo>
                      <a:pt x="1085" y="572"/>
                      <a:pt x="1089" y="604"/>
                      <a:pt x="1085" y="636"/>
                    </a:cubicBezTo>
                    <a:cubicBezTo>
                      <a:pt x="1081" y="671"/>
                      <a:pt x="1092" y="706"/>
                      <a:pt x="1084" y="742"/>
                    </a:cubicBezTo>
                    <a:cubicBezTo>
                      <a:pt x="1076" y="773"/>
                      <a:pt x="1064" y="803"/>
                      <a:pt x="1054" y="834"/>
                    </a:cubicBezTo>
                    <a:cubicBezTo>
                      <a:pt x="1045" y="860"/>
                      <a:pt x="1029" y="883"/>
                      <a:pt x="1016" y="908"/>
                    </a:cubicBezTo>
                    <a:cubicBezTo>
                      <a:pt x="987" y="965"/>
                      <a:pt x="948" y="1013"/>
                      <a:pt x="900" y="1053"/>
                    </a:cubicBezTo>
                    <a:cubicBezTo>
                      <a:pt x="830" y="1111"/>
                      <a:pt x="749" y="1147"/>
                      <a:pt x="660" y="1164"/>
                    </a:cubicBezTo>
                    <a:cubicBezTo>
                      <a:pt x="613" y="1173"/>
                      <a:pt x="567" y="1177"/>
                      <a:pt x="520" y="1179"/>
                    </a:cubicBezTo>
                    <a:cubicBezTo>
                      <a:pt x="491" y="1181"/>
                      <a:pt x="466" y="1169"/>
                      <a:pt x="439" y="1166"/>
                    </a:cubicBezTo>
                    <a:cubicBezTo>
                      <a:pt x="419" y="1163"/>
                      <a:pt x="398" y="1159"/>
                      <a:pt x="379" y="1153"/>
                    </a:cubicBezTo>
                    <a:cubicBezTo>
                      <a:pt x="348" y="1143"/>
                      <a:pt x="318" y="1131"/>
                      <a:pt x="289" y="1120"/>
                    </a:cubicBezTo>
                    <a:cubicBezTo>
                      <a:pt x="264" y="1110"/>
                      <a:pt x="237" y="1104"/>
                      <a:pt x="214" y="1090"/>
                    </a:cubicBezTo>
                    <a:cubicBezTo>
                      <a:pt x="173" y="1064"/>
                      <a:pt x="136" y="1032"/>
                      <a:pt x="97" y="1004"/>
                    </a:cubicBezTo>
                    <a:cubicBezTo>
                      <a:pt x="87" y="997"/>
                      <a:pt x="82" y="986"/>
                      <a:pt x="71" y="981"/>
                    </a:cubicBezTo>
                    <a:cubicBezTo>
                      <a:pt x="51" y="970"/>
                      <a:pt x="35" y="954"/>
                      <a:pt x="25" y="932"/>
                    </a:cubicBezTo>
                    <a:cubicBezTo>
                      <a:pt x="18" y="918"/>
                      <a:pt x="8" y="905"/>
                      <a:pt x="0" y="891"/>
                    </a:cubicBezTo>
                    <a:cubicBezTo>
                      <a:pt x="15" y="930"/>
                      <a:pt x="34" y="966"/>
                      <a:pt x="59" y="1000"/>
                    </a:cubicBezTo>
                    <a:cubicBezTo>
                      <a:pt x="91" y="1042"/>
                      <a:pt x="131" y="1076"/>
                      <a:pt x="173" y="1107"/>
                    </a:cubicBezTo>
                    <a:cubicBezTo>
                      <a:pt x="210" y="1135"/>
                      <a:pt x="253" y="1150"/>
                      <a:pt x="293" y="1172"/>
                    </a:cubicBezTo>
                    <a:cubicBezTo>
                      <a:pt x="329" y="1192"/>
                      <a:pt x="370" y="1207"/>
                      <a:pt x="412" y="1212"/>
                    </a:cubicBezTo>
                    <a:cubicBezTo>
                      <a:pt x="478" y="1220"/>
                      <a:pt x="544" y="1213"/>
                      <a:pt x="610" y="1208"/>
                    </a:cubicBezTo>
                    <a:cubicBezTo>
                      <a:pt x="627" y="1206"/>
                      <a:pt x="642" y="1198"/>
                      <a:pt x="659" y="1196"/>
                    </a:cubicBezTo>
                    <a:cubicBezTo>
                      <a:pt x="709" y="1189"/>
                      <a:pt x="756" y="1173"/>
                      <a:pt x="799" y="1146"/>
                    </a:cubicBezTo>
                    <a:cubicBezTo>
                      <a:pt x="824" y="1132"/>
                      <a:pt x="846" y="1115"/>
                      <a:pt x="869" y="1099"/>
                    </a:cubicBezTo>
                    <a:cubicBezTo>
                      <a:pt x="896" y="1081"/>
                      <a:pt x="918" y="1059"/>
                      <a:pt x="941" y="1038"/>
                    </a:cubicBezTo>
                    <a:cubicBezTo>
                      <a:pt x="973" y="1010"/>
                      <a:pt x="997" y="974"/>
                      <a:pt x="1024" y="942"/>
                    </a:cubicBezTo>
                    <a:cubicBezTo>
                      <a:pt x="1045" y="918"/>
                      <a:pt x="1061" y="891"/>
                      <a:pt x="1069" y="862"/>
                    </a:cubicBezTo>
                    <a:cubicBezTo>
                      <a:pt x="1081" y="820"/>
                      <a:pt x="1087" y="778"/>
                      <a:pt x="1099" y="736"/>
                    </a:cubicBezTo>
                    <a:cubicBezTo>
                      <a:pt x="1101" y="727"/>
                      <a:pt x="1103" y="717"/>
                      <a:pt x="1108" y="708"/>
                    </a:cubicBezTo>
                    <a:cubicBezTo>
                      <a:pt x="1121" y="685"/>
                      <a:pt x="1125" y="661"/>
                      <a:pt x="1114" y="635"/>
                    </a:cubicBezTo>
                    <a:cubicBezTo>
                      <a:pt x="1107" y="620"/>
                      <a:pt x="1104" y="604"/>
                      <a:pt x="1104" y="58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zh-CN" altLang="en-US" sz="1600">
                  <a:latin typeface="+mn-ea"/>
                </a:endParaRPr>
              </a:p>
            </p:txBody>
          </p:sp>
          <p:sp>
            <p:nvSpPr>
              <p:cNvPr id="35" name="任意多边形 17">
                <a:extLst>
                  <a:ext uri="{FF2B5EF4-FFF2-40B4-BE49-F238E27FC236}">
                    <a16:creationId xmlns:a16="http://schemas.microsoft.com/office/drawing/2014/main" id="{0ADC22FB-E95F-45C7-A086-5A2BE3C04DF1}"/>
                  </a:ext>
                </a:extLst>
              </p:cNvPr>
              <p:cNvSpPr/>
              <p:nvPr/>
            </p:nvSpPr>
            <p:spPr bwMode="auto">
              <a:xfrm>
                <a:off x="5147184" y="1582284"/>
                <a:ext cx="1291443" cy="572644"/>
              </a:xfrm>
              <a:custGeom>
                <a:avLst/>
                <a:gdLst>
                  <a:gd name="T0" fmla="*/ 22 w 454"/>
                  <a:gd name="T1" fmla="*/ 188 h 201"/>
                  <a:gd name="T2" fmla="*/ 54 w 454"/>
                  <a:gd name="T3" fmla="*/ 158 h 201"/>
                  <a:gd name="T4" fmla="*/ 96 w 454"/>
                  <a:gd name="T5" fmla="*/ 118 h 201"/>
                  <a:gd name="T6" fmla="*/ 113 w 454"/>
                  <a:gd name="T7" fmla="*/ 109 h 201"/>
                  <a:gd name="T8" fmla="*/ 100 w 454"/>
                  <a:gd name="T9" fmla="*/ 138 h 201"/>
                  <a:gd name="T10" fmla="*/ 126 w 454"/>
                  <a:gd name="T11" fmla="*/ 124 h 201"/>
                  <a:gd name="T12" fmla="*/ 193 w 454"/>
                  <a:gd name="T13" fmla="*/ 88 h 201"/>
                  <a:gd name="T14" fmla="*/ 302 w 454"/>
                  <a:gd name="T15" fmla="*/ 48 h 201"/>
                  <a:gd name="T16" fmla="*/ 327 w 454"/>
                  <a:gd name="T17" fmla="*/ 43 h 201"/>
                  <a:gd name="T18" fmla="*/ 397 w 454"/>
                  <a:gd name="T19" fmla="*/ 39 h 201"/>
                  <a:gd name="T20" fmla="*/ 424 w 454"/>
                  <a:gd name="T21" fmla="*/ 39 h 201"/>
                  <a:gd name="T22" fmla="*/ 437 w 454"/>
                  <a:gd name="T23" fmla="*/ 28 h 201"/>
                  <a:gd name="T24" fmla="*/ 447 w 454"/>
                  <a:gd name="T25" fmla="*/ 16 h 201"/>
                  <a:gd name="T26" fmla="*/ 454 w 454"/>
                  <a:gd name="T27" fmla="*/ 12 h 201"/>
                  <a:gd name="T28" fmla="*/ 447 w 454"/>
                  <a:gd name="T29" fmla="*/ 6 h 201"/>
                  <a:gd name="T30" fmla="*/ 436 w 454"/>
                  <a:gd name="T31" fmla="*/ 4 h 201"/>
                  <a:gd name="T32" fmla="*/ 259 w 454"/>
                  <a:gd name="T33" fmla="*/ 36 h 201"/>
                  <a:gd name="T34" fmla="*/ 242 w 454"/>
                  <a:gd name="T35" fmla="*/ 41 h 201"/>
                  <a:gd name="T36" fmla="*/ 167 w 454"/>
                  <a:gd name="T37" fmla="*/ 66 h 201"/>
                  <a:gd name="T38" fmla="*/ 125 w 454"/>
                  <a:gd name="T39" fmla="*/ 78 h 201"/>
                  <a:gd name="T40" fmla="*/ 115 w 454"/>
                  <a:gd name="T41" fmla="*/ 79 h 201"/>
                  <a:gd name="T42" fmla="*/ 84 w 454"/>
                  <a:gd name="T43" fmla="*/ 107 h 201"/>
                  <a:gd name="T44" fmla="*/ 68 w 454"/>
                  <a:gd name="T45" fmla="*/ 122 h 201"/>
                  <a:gd name="T46" fmla="*/ 6 w 454"/>
                  <a:gd name="T47" fmla="*/ 174 h 201"/>
                  <a:gd name="T48" fmla="*/ 6 w 454"/>
                  <a:gd name="T49" fmla="*/ 195 h 201"/>
                  <a:gd name="T50" fmla="*/ 22 w 454"/>
                  <a:gd name="T51" fmla="*/ 188 h 2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454" h="201">
                    <a:moveTo>
                      <a:pt x="22" y="188"/>
                    </a:moveTo>
                    <a:cubicBezTo>
                      <a:pt x="31" y="177"/>
                      <a:pt x="43" y="166"/>
                      <a:pt x="54" y="158"/>
                    </a:cubicBezTo>
                    <a:cubicBezTo>
                      <a:pt x="70" y="146"/>
                      <a:pt x="86" y="137"/>
                      <a:pt x="96" y="118"/>
                    </a:cubicBezTo>
                    <a:cubicBezTo>
                      <a:pt x="98" y="112"/>
                      <a:pt x="104" y="109"/>
                      <a:pt x="113" y="109"/>
                    </a:cubicBezTo>
                    <a:cubicBezTo>
                      <a:pt x="109" y="118"/>
                      <a:pt x="102" y="125"/>
                      <a:pt x="100" y="138"/>
                    </a:cubicBezTo>
                    <a:cubicBezTo>
                      <a:pt x="110" y="132"/>
                      <a:pt x="119" y="129"/>
                      <a:pt x="126" y="124"/>
                    </a:cubicBezTo>
                    <a:cubicBezTo>
                      <a:pt x="148" y="112"/>
                      <a:pt x="169" y="97"/>
                      <a:pt x="193" y="88"/>
                    </a:cubicBezTo>
                    <a:cubicBezTo>
                      <a:pt x="228" y="72"/>
                      <a:pt x="265" y="59"/>
                      <a:pt x="302" y="48"/>
                    </a:cubicBezTo>
                    <a:cubicBezTo>
                      <a:pt x="310" y="46"/>
                      <a:pt x="319" y="44"/>
                      <a:pt x="327" y="43"/>
                    </a:cubicBezTo>
                    <a:cubicBezTo>
                      <a:pt x="351" y="43"/>
                      <a:pt x="373" y="33"/>
                      <a:pt x="397" y="39"/>
                    </a:cubicBezTo>
                    <a:cubicBezTo>
                      <a:pt x="406" y="41"/>
                      <a:pt x="416" y="37"/>
                      <a:pt x="424" y="39"/>
                    </a:cubicBezTo>
                    <a:cubicBezTo>
                      <a:pt x="435" y="41"/>
                      <a:pt x="437" y="36"/>
                      <a:pt x="437" y="28"/>
                    </a:cubicBezTo>
                    <a:cubicBezTo>
                      <a:pt x="437" y="21"/>
                      <a:pt x="439" y="16"/>
                      <a:pt x="447" y="16"/>
                    </a:cubicBezTo>
                    <a:cubicBezTo>
                      <a:pt x="450" y="16"/>
                      <a:pt x="454" y="16"/>
                      <a:pt x="454" y="12"/>
                    </a:cubicBezTo>
                    <a:cubicBezTo>
                      <a:pt x="454" y="8"/>
                      <a:pt x="450" y="7"/>
                      <a:pt x="447" y="6"/>
                    </a:cubicBezTo>
                    <a:cubicBezTo>
                      <a:pt x="444" y="5"/>
                      <a:pt x="440" y="4"/>
                      <a:pt x="436" y="4"/>
                    </a:cubicBezTo>
                    <a:cubicBezTo>
                      <a:pt x="374" y="0"/>
                      <a:pt x="315" y="9"/>
                      <a:pt x="259" y="36"/>
                    </a:cubicBezTo>
                    <a:cubicBezTo>
                      <a:pt x="254" y="38"/>
                      <a:pt x="248" y="43"/>
                      <a:pt x="242" y="41"/>
                    </a:cubicBezTo>
                    <a:cubicBezTo>
                      <a:pt x="211" y="31"/>
                      <a:pt x="190" y="54"/>
                      <a:pt x="167" y="66"/>
                    </a:cubicBezTo>
                    <a:cubicBezTo>
                      <a:pt x="153" y="73"/>
                      <a:pt x="142" y="82"/>
                      <a:pt x="125" y="78"/>
                    </a:cubicBezTo>
                    <a:cubicBezTo>
                      <a:pt x="122" y="77"/>
                      <a:pt x="118" y="77"/>
                      <a:pt x="115" y="79"/>
                    </a:cubicBezTo>
                    <a:cubicBezTo>
                      <a:pt x="103" y="86"/>
                      <a:pt x="90" y="93"/>
                      <a:pt x="84" y="107"/>
                    </a:cubicBezTo>
                    <a:cubicBezTo>
                      <a:pt x="81" y="114"/>
                      <a:pt x="75" y="118"/>
                      <a:pt x="68" y="122"/>
                    </a:cubicBezTo>
                    <a:cubicBezTo>
                      <a:pt x="43" y="135"/>
                      <a:pt x="22" y="152"/>
                      <a:pt x="6" y="174"/>
                    </a:cubicBezTo>
                    <a:cubicBezTo>
                      <a:pt x="0" y="181"/>
                      <a:pt x="0" y="190"/>
                      <a:pt x="6" y="195"/>
                    </a:cubicBezTo>
                    <a:cubicBezTo>
                      <a:pt x="12" y="201"/>
                      <a:pt x="18" y="193"/>
                      <a:pt x="22" y="18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zh-CN" altLang="en-US" sz="1600">
                  <a:latin typeface="+mn-ea"/>
                </a:endParaRPr>
              </a:p>
            </p:txBody>
          </p:sp>
          <p:sp>
            <p:nvSpPr>
              <p:cNvPr id="36" name="任意多边形 18">
                <a:extLst>
                  <a:ext uri="{FF2B5EF4-FFF2-40B4-BE49-F238E27FC236}">
                    <a16:creationId xmlns:a16="http://schemas.microsoft.com/office/drawing/2014/main" id="{F5DFFFBA-3069-42BD-A7FD-0FDEEB6205AA}"/>
                  </a:ext>
                </a:extLst>
              </p:cNvPr>
              <p:cNvSpPr/>
              <p:nvPr/>
            </p:nvSpPr>
            <p:spPr bwMode="auto">
              <a:xfrm>
                <a:off x="5044156" y="226035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zh-CN" altLang="en-US" sz="1600">
                  <a:latin typeface="+mn-ea"/>
                </a:endParaRPr>
              </a:p>
            </p:txBody>
          </p:sp>
          <p:sp>
            <p:nvSpPr>
              <p:cNvPr id="37" name="任意多边形 19">
                <a:extLst>
                  <a:ext uri="{FF2B5EF4-FFF2-40B4-BE49-F238E27FC236}">
                    <a16:creationId xmlns:a16="http://schemas.microsoft.com/office/drawing/2014/main" id="{585A2BC1-D4AB-4EBD-B8F7-A0DFBEFF75C1}"/>
                  </a:ext>
                </a:extLst>
              </p:cNvPr>
              <p:cNvSpPr/>
              <p:nvPr/>
            </p:nvSpPr>
            <p:spPr bwMode="auto">
              <a:xfrm>
                <a:off x="4574540" y="2260352"/>
                <a:ext cx="469616" cy="1520262"/>
              </a:xfrm>
              <a:custGeom>
                <a:avLst/>
                <a:gdLst>
                  <a:gd name="T0" fmla="*/ 29 w 165"/>
                  <a:gd name="T1" fmla="*/ 361 h 534"/>
                  <a:gd name="T2" fmla="*/ 41 w 165"/>
                  <a:gd name="T3" fmla="*/ 269 h 534"/>
                  <a:gd name="T4" fmla="*/ 95 w 165"/>
                  <a:gd name="T5" fmla="*/ 117 h 534"/>
                  <a:gd name="T6" fmla="*/ 159 w 165"/>
                  <a:gd name="T7" fmla="*/ 14 h 534"/>
                  <a:gd name="T8" fmla="*/ 165 w 165"/>
                  <a:gd name="T9" fmla="*/ 0 h 534"/>
                  <a:gd name="T10" fmla="*/ 148 w 165"/>
                  <a:gd name="T11" fmla="*/ 9 h 534"/>
                  <a:gd name="T12" fmla="*/ 108 w 165"/>
                  <a:gd name="T13" fmla="*/ 66 h 534"/>
                  <a:gd name="T14" fmla="*/ 55 w 165"/>
                  <a:gd name="T15" fmla="*/ 151 h 534"/>
                  <a:gd name="T16" fmla="*/ 10 w 165"/>
                  <a:gd name="T17" fmla="*/ 321 h 534"/>
                  <a:gd name="T18" fmla="*/ 20 w 165"/>
                  <a:gd name="T19" fmla="*/ 495 h 534"/>
                  <a:gd name="T20" fmla="*/ 33 w 165"/>
                  <a:gd name="T21" fmla="*/ 534 h 534"/>
                  <a:gd name="T22" fmla="*/ 37 w 165"/>
                  <a:gd name="T23" fmla="*/ 521 h 534"/>
                  <a:gd name="T24" fmla="*/ 29 w 165"/>
                  <a:gd name="T25" fmla="*/ 361 h 5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65" h="534">
                    <a:moveTo>
                      <a:pt x="29" y="361"/>
                    </a:moveTo>
                    <a:cubicBezTo>
                      <a:pt x="33" y="330"/>
                      <a:pt x="35" y="300"/>
                      <a:pt x="41" y="269"/>
                    </a:cubicBezTo>
                    <a:cubicBezTo>
                      <a:pt x="53" y="216"/>
                      <a:pt x="78" y="168"/>
                      <a:pt x="95" y="117"/>
                    </a:cubicBezTo>
                    <a:cubicBezTo>
                      <a:pt x="107" y="78"/>
                      <a:pt x="133" y="45"/>
                      <a:pt x="159" y="14"/>
                    </a:cubicBezTo>
                    <a:cubicBezTo>
                      <a:pt x="163" y="9"/>
                      <a:pt x="165" y="5"/>
                      <a:pt x="165" y="0"/>
                    </a:cubicBezTo>
                    <a:cubicBezTo>
                      <a:pt x="157" y="0"/>
                      <a:pt x="152" y="2"/>
                      <a:pt x="148" y="9"/>
                    </a:cubicBezTo>
                    <a:cubicBezTo>
                      <a:pt x="137" y="30"/>
                      <a:pt x="122" y="47"/>
                      <a:pt x="108" y="66"/>
                    </a:cubicBezTo>
                    <a:cubicBezTo>
                      <a:pt x="88" y="93"/>
                      <a:pt x="68" y="120"/>
                      <a:pt x="55" y="151"/>
                    </a:cubicBezTo>
                    <a:cubicBezTo>
                      <a:pt x="33" y="206"/>
                      <a:pt x="19" y="263"/>
                      <a:pt x="10" y="321"/>
                    </a:cubicBezTo>
                    <a:cubicBezTo>
                      <a:pt x="0" y="379"/>
                      <a:pt x="11" y="437"/>
                      <a:pt x="20" y="495"/>
                    </a:cubicBezTo>
                    <a:cubicBezTo>
                      <a:pt x="22" y="508"/>
                      <a:pt x="29" y="521"/>
                      <a:pt x="33" y="534"/>
                    </a:cubicBezTo>
                    <a:cubicBezTo>
                      <a:pt x="39" y="529"/>
                      <a:pt x="37" y="525"/>
                      <a:pt x="37" y="521"/>
                    </a:cubicBezTo>
                    <a:cubicBezTo>
                      <a:pt x="32" y="468"/>
                      <a:pt x="22" y="415"/>
                      <a:pt x="29" y="36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zh-CN" altLang="en-US" sz="1600">
                  <a:latin typeface="+mn-ea"/>
                </a:endParaRPr>
              </a:p>
            </p:txBody>
          </p:sp>
          <p:sp>
            <p:nvSpPr>
              <p:cNvPr id="38" name="任意多边形 20">
                <a:extLst>
                  <a:ext uri="{FF2B5EF4-FFF2-40B4-BE49-F238E27FC236}">
                    <a16:creationId xmlns:a16="http://schemas.microsoft.com/office/drawing/2014/main" id="{2F43179F-6285-4E31-BF21-734431156FEF}"/>
                  </a:ext>
                </a:extLst>
              </p:cNvPr>
              <p:cNvSpPr/>
              <p:nvPr/>
            </p:nvSpPr>
            <p:spPr bwMode="auto">
              <a:xfrm>
                <a:off x="4667984" y="3917185"/>
                <a:ext cx="117404" cy="194076"/>
              </a:xfrm>
              <a:custGeom>
                <a:avLst/>
                <a:gdLst>
                  <a:gd name="T0" fmla="*/ 41 w 41"/>
                  <a:gd name="T1" fmla="*/ 68 h 68"/>
                  <a:gd name="T2" fmla="*/ 9 w 41"/>
                  <a:gd name="T3" fmla="*/ 0 h 68"/>
                  <a:gd name="T4" fmla="*/ 41 w 41"/>
                  <a:gd name="T5" fmla="*/ 68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" h="68">
                    <a:moveTo>
                      <a:pt x="41" y="68"/>
                    </a:moveTo>
                    <a:cubicBezTo>
                      <a:pt x="34" y="44"/>
                      <a:pt x="29" y="19"/>
                      <a:pt x="9" y="0"/>
                    </a:cubicBezTo>
                    <a:cubicBezTo>
                      <a:pt x="0" y="38"/>
                      <a:pt x="9" y="59"/>
                      <a:pt x="41" y="6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zh-CN" altLang="en-US" sz="1600">
                  <a:latin typeface="+mn-ea"/>
                </a:endParaRPr>
              </a:p>
            </p:txBody>
          </p:sp>
          <p:sp>
            <p:nvSpPr>
              <p:cNvPr id="39" name="任意多边形 21">
                <a:extLst>
                  <a:ext uri="{FF2B5EF4-FFF2-40B4-BE49-F238E27FC236}">
                    <a16:creationId xmlns:a16="http://schemas.microsoft.com/office/drawing/2014/main" id="{FF554593-2399-4C22-BEDE-95AA74CE0D46}"/>
                  </a:ext>
                </a:extLst>
              </p:cNvPr>
              <p:cNvSpPr/>
              <p:nvPr/>
            </p:nvSpPr>
            <p:spPr bwMode="auto">
              <a:xfrm>
                <a:off x="7949305" y="3025873"/>
                <a:ext cx="88652" cy="82662"/>
              </a:xfrm>
              <a:custGeom>
                <a:avLst/>
                <a:gdLst>
                  <a:gd name="T0" fmla="*/ 16 w 31"/>
                  <a:gd name="T1" fmla="*/ 0 h 29"/>
                  <a:gd name="T2" fmla="*/ 1 w 31"/>
                  <a:gd name="T3" fmla="*/ 17 h 29"/>
                  <a:gd name="T4" fmla="*/ 18 w 31"/>
                  <a:gd name="T5" fmla="*/ 29 h 29"/>
                  <a:gd name="T6" fmla="*/ 30 w 31"/>
                  <a:gd name="T7" fmla="*/ 19 h 29"/>
                  <a:gd name="T8" fmla="*/ 16 w 31"/>
                  <a:gd name="T9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29">
                    <a:moveTo>
                      <a:pt x="16" y="0"/>
                    </a:moveTo>
                    <a:cubicBezTo>
                      <a:pt x="5" y="0"/>
                      <a:pt x="0" y="9"/>
                      <a:pt x="1" y="17"/>
                    </a:cubicBezTo>
                    <a:cubicBezTo>
                      <a:pt x="1" y="24"/>
                      <a:pt x="10" y="29"/>
                      <a:pt x="18" y="29"/>
                    </a:cubicBezTo>
                    <a:cubicBezTo>
                      <a:pt x="24" y="29"/>
                      <a:pt x="31" y="27"/>
                      <a:pt x="30" y="19"/>
                    </a:cubicBezTo>
                    <a:cubicBezTo>
                      <a:pt x="30" y="9"/>
                      <a:pt x="29" y="0"/>
                      <a:pt x="1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zh-CN" altLang="en-US" sz="1600">
                  <a:latin typeface="+mn-ea"/>
                </a:endParaRPr>
              </a:p>
            </p:txBody>
          </p:sp>
          <p:sp>
            <p:nvSpPr>
              <p:cNvPr id="40" name="任意多边形 22">
                <a:extLst>
                  <a:ext uri="{FF2B5EF4-FFF2-40B4-BE49-F238E27FC236}">
                    <a16:creationId xmlns:a16="http://schemas.microsoft.com/office/drawing/2014/main" id="{9DE044C2-38C5-4A19-961F-06BE9A098632}"/>
                  </a:ext>
                </a:extLst>
              </p:cNvPr>
              <p:cNvSpPr/>
              <p:nvPr/>
            </p:nvSpPr>
            <p:spPr bwMode="auto">
              <a:xfrm>
                <a:off x="5044156" y="2198056"/>
                <a:ext cx="53910" cy="62296"/>
              </a:xfrm>
              <a:custGeom>
                <a:avLst/>
                <a:gdLst>
                  <a:gd name="T0" fmla="*/ 19 w 19"/>
                  <a:gd name="T1" fmla="*/ 0 h 22"/>
                  <a:gd name="T2" fmla="*/ 0 w 19"/>
                  <a:gd name="T3" fmla="*/ 22 h 22"/>
                  <a:gd name="T4" fmla="*/ 19 w 19"/>
                  <a:gd name="T5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9" h="22">
                    <a:moveTo>
                      <a:pt x="19" y="0"/>
                    </a:moveTo>
                    <a:cubicBezTo>
                      <a:pt x="4" y="1"/>
                      <a:pt x="1" y="11"/>
                      <a:pt x="0" y="22"/>
                    </a:cubicBezTo>
                    <a:cubicBezTo>
                      <a:pt x="7" y="16"/>
                      <a:pt x="18" y="13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zh-CN" altLang="en-US" sz="1600">
                  <a:latin typeface="+mn-ea"/>
                </a:endParaRPr>
              </a:p>
            </p:txBody>
          </p:sp>
          <p:sp>
            <p:nvSpPr>
              <p:cNvPr id="41" name="任意多边形 23">
                <a:extLst>
                  <a:ext uri="{FF2B5EF4-FFF2-40B4-BE49-F238E27FC236}">
                    <a16:creationId xmlns:a16="http://schemas.microsoft.com/office/drawing/2014/main" id="{E59EB4E8-AC3A-4BDC-A964-310F760D1DEE}"/>
                  </a:ext>
                </a:extLst>
              </p:cNvPr>
              <p:cNvSpPr/>
              <p:nvPr/>
            </p:nvSpPr>
            <p:spPr bwMode="auto">
              <a:xfrm>
                <a:off x="5044156" y="226035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zh-CN" altLang="en-US" sz="1600">
                  <a:latin typeface="+mn-ea"/>
                </a:endParaRPr>
              </a:p>
            </p:txBody>
          </p:sp>
        </p:grpSp>
      </p:grpSp>
      <p:grpSp>
        <p:nvGrpSpPr>
          <p:cNvPr id="43" name="组合 42">
            <a:extLst>
              <a:ext uri="{FF2B5EF4-FFF2-40B4-BE49-F238E27FC236}">
                <a16:creationId xmlns:a16="http://schemas.microsoft.com/office/drawing/2014/main" id="{0DDFE918-8095-467B-9FE5-E0CF3565A69E}"/>
              </a:ext>
            </a:extLst>
          </p:cNvPr>
          <p:cNvGrpSpPr/>
          <p:nvPr/>
        </p:nvGrpSpPr>
        <p:grpSpPr>
          <a:xfrm>
            <a:off x="5908380" y="2751163"/>
            <a:ext cx="554481" cy="464488"/>
            <a:chOff x="5908380" y="1142282"/>
            <a:chExt cx="554481" cy="464488"/>
          </a:xfrm>
        </p:grpSpPr>
        <p:sp>
          <p:nvSpPr>
            <p:cNvPr id="44" name="文本框 43">
              <a:extLst>
                <a:ext uri="{FF2B5EF4-FFF2-40B4-BE49-F238E27FC236}">
                  <a16:creationId xmlns:a16="http://schemas.microsoft.com/office/drawing/2014/main" id="{A1FCEEFB-C832-4358-960F-BFD037FD1DA5}"/>
                </a:ext>
              </a:extLst>
            </p:cNvPr>
            <p:cNvSpPr txBox="1"/>
            <p:nvPr/>
          </p:nvSpPr>
          <p:spPr>
            <a:xfrm>
              <a:off x="5908380" y="1142282"/>
              <a:ext cx="554481" cy="43165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130000"/>
                </a:lnSpc>
                <a:spcAft>
                  <a:spcPts val="600"/>
                </a:spcAft>
              </a:pPr>
              <a:r>
                <a:rPr lang="en-US" altLang="zh-CN" dirty="0">
                  <a:solidFill>
                    <a:schemeClr val="accent1"/>
                  </a:solidFill>
                  <a:latin typeface="+mn-ea"/>
                </a:rPr>
                <a:t>02</a:t>
              </a:r>
            </a:p>
          </p:txBody>
        </p:sp>
        <p:grpSp>
          <p:nvGrpSpPr>
            <p:cNvPr id="45" name="组合 44">
              <a:extLst>
                <a:ext uri="{FF2B5EF4-FFF2-40B4-BE49-F238E27FC236}">
                  <a16:creationId xmlns:a16="http://schemas.microsoft.com/office/drawing/2014/main" id="{550B1C53-5C68-4D0C-857D-3A7DDB72B948}"/>
                </a:ext>
              </a:extLst>
            </p:cNvPr>
            <p:cNvGrpSpPr/>
            <p:nvPr/>
          </p:nvGrpSpPr>
          <p:grpSpPr>
            <a:xfrm>
              <a:off x="5922014" y="1147358"/>
              <a:ext cx="483106" cy="459412"/>
              <a:chOff x="4154043" y="1582284"/>
              <a:chExt cx="3883914" cy="3693432"/>
            </a:xfrm>
            <a:solidFill>
              <a:srgbClr val="096468"/>
            </a:solidFill>
          </p:grpSpPr>
          <p:sp>
            <p:nvSpPr>
              <p:cNvPr id="46" name="任意多边形 4">
                <a:extLst>
                  <a:ext uri="{FF2B5EF4-FFF2-40B4-BE49-F238E27FC236}">
                    <a16:creationId xmlns:a16="http://schemas.microsoft.com/office/drawing/2014/main" id="{C1AA039A-24BD-45E5-B5E0-4A129325F0A5}"/>
                  </a:ext>
                </a:extLst>
              </p:cNvPr>
              <p:cNvSpPr/>
              <p:nvPr/>
            </p:nvSpPr>
            <p:spPr bwMode="auto">
              <a:xfrm>
                <a:off x="4315773" y="1944080"/>
                <a:ext cx="1243523" cy="1039864"/>
              </a:xfrm>
              <a:custGeom>
                <a:avLst/>
                <a:gdLst>
                  <a:gd name="T0" fmla="*/ 31 w 437"/>
                  <a:gd name="T1" fmla="*/ 365 h 365"/>
                  <a:gd name="T2" fmla="*/ 34 w 437"/>
                  <a:gd name="T3" fmla="*/ 347 h 365"/>
                  <a:gd name="T4" fmla="*/ 87 w 437"/>
                  <a:gd name="T5" fmla="*/ 246 h 365"/>
                  <a:gd name="T6" fmla="*/ 145 w 437"/>
                  <a:gd name="T7" fmla="*/ 170 h 365"/>
                  <a:gd name="T8" fmla="*/ 248 w 437"/>
                  <a:gd name="T9" fmla="*/ 89 h 365"/>
                  <a:gd name="T10" fmla="*/ 325 w 437"/>
                  <a:gd name="T11" fmla="*/ 60 h 365"/>
                  <a:gd name="T12" fmla="*/ 425 w 437"/>
                  <a:gd name="T13" fmla="*/ 28 h 365"/>
                  <a:gd name="T14" fmla="*/ 437 w 437"/>
                  <a:gd name="T15" fmla="*/ 19 h 365"/>
                  <a:gd name="T16" fmla="*/ 399 w 437"/>
                  <a:gd name="T17" fmla="*/ 28 h 365"/>
                  <a:gd name="T18" fmla="*/ 309 w 437"/>
                  <a:gd name="T19" fmla="*/ 60 h 365"/>
                  <a:gd name="T20" fmla="*/ 301 w 437"/>
                  <a:gd name="T21" fmla="*/ 59 h 365"/>
                  <a:gd name="T22" fmla="*/ 303 w 437"/>
                  <a:gd name="T23" fmla="*/ 50 h 365"/>
                  <a:gd name="T24" fmla="*/ 360 w 437"/>
                  <a:gd name="T25" fmla="*/ 19 h 365"/>
                  <a:gd name="T26" fmla="*/ 411 w 437"/>
                  <a:gd name="T27" fmla="*/ 2 h 365"/>
                  <a:gd name="T28" fmla="*/ 353 w 437"/>
                  <a:gd name="T29" fmla="*/ 11 h 365"/>
                  <a:gd name="T30" fmla="*/ 266 w 437"/>
                  <a:gd name="T31" fmla="*/ 52 h 365"/>
                  <a:gd name="T32" fmla="*/ 194 w 437"/>
                  <a:gd name="T33" fmla="*/ 91 h 365"/>
                  <a:gd name="T34" fmla="*/ 102 w 437"/>
                  <a:gd name="T35" fmla="*/ 166 h 365"/>
                  <a:gd name="T36" fmla="*/ 30 w 437"/>
                  <a:gd name="T37" fmla="*/ 269 h 365"/>
                  <a:gd name="T38" fmla="*/ 0 w 437"/>
                  <a:gd name="T39" fmla="*/ 365 h 365"/>
                  <a:gd name="T40" fmla="*/ 31 w 437"/>
                  <a:gd name="T41" fmla="*/ 365 h 3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37" h="365">
                    <a:moveTo>
                      <a:pt x="31" y="365"/>
                    </a:moveTo>
                    <a:cubicBezTo>
                      <a:pt x="29" y="358"/>
                      <a:pt x="31" y="352"/>
                      <a:pt x="34" y="347"/>
                    </a:cubicBezTo>
                    <a:cubicBezTo>
                      <a:pt x="52" y="314"/>
                      <a:pt x="64" y="278"/>
                      <a:pt x="87" y="246"/>
                    </a:cubicBezTo>
                    <a:cubicBezTo>
                      <a:pt x="106" y="221"/>
                      <a:pt x="123" y="193"/>
                      <a:pt x="145" y="170"/>
                    </a:cubicBezTo>
                    <a:cubicBezTo>
                      <a:pt x="176" y="139"/>
                      <a:pt x="212" y="114"/>
                      <a:pt x="248" y="89"/>
                    </a:cubicBezTo>
                    <a:cubicBezTo>
                      <a:pt x="272" y="73"/>
                      <a:pt x="298" y="67"/>
                      <a:pt x="325" y="60"/>
                    </a:cubicBezTo>
                    <a:cubicBezTo>
                      <a:pt x="359" y="52"/>
                      <a:pt x="393" y="43"/>
                      <a:pt x="425" y="28"/>
                    </a:cubicBezTo>
                    <a:cubicBezTo>
                      <a:pt x="429" y="26"/>
                      <a:pt x="435" y="26"/>
                      <a:pt x="437" y="19"/>
                    </a:cubicBezTo>
                    <a:cubicBezTo>
                      <a:pt x="424" y="22"/>
                      <a:pt x="411" y="24"/>
                      <a:pt x="399" y="28"/>
                    </a:cubicBezTo>
                    <a:cubicBezTo>
                      <a:pt x="369" y="38"/>
                      <a:pt x="339" y="49"/>
                      <a:pt x="309" y="60"/>
                    </a:cubicBezTo>
                    <a:cubicBezTo>
                      <a:pt x="306" y="61"/>
                      <a:pt x="302" y="62"/>
                      <a:pt x="301" y="59"/>
                    </a:cubicBezTo>
                    <a:cubicBezTo>
                      <a:pt x="299" y="56"/>
                      <a:pt x="300" y="52"/>
                      <a:pt x="303" y="50"/>
                    </a:cubicBezTo>
                    <a:cubicBezTo>
                      <a:pt x="322" y="39"/>
                      <a:pt x="340" y="27"/>
                      <a:pt x="360" y="19"/>
                    </a:cubicBezTo>
                    <a:cubicBezTo>
                      <a:pt x="377" y="13"/>
                      <a:pt x="394" y="9"/>
                      <a:pt x="411" y="2"/>
                    </a:cubicBezTo>
                    <a:cubicBezTo>
                      <a:pt x="391" y="0"/>
                      <a:pt x="372" y="5"/>
                      <a:pt x="353" y="11"/>
                    </a:cubicBezTo>
                    <a:cubicBezTo>
                      <a:pt x="322" y="20"/>
                      <a:pt x="295" y="38"/>
                      <a:pt x="266" y="52"/>
                    </a:cubicBezTo>
                    <a:cubicBezTo>
                      <a:pt x="241" y="63"/>
                      <a:pt x="216" y="74"/>
                      <a:pt x="194" y="91"/>
                    </a:cubicBezTo>
                    <a:cubicBezTo>
                      <a:pt x="162" y="115"/>
                      <a:pt x="132" y="141"/>
                      <a:pt x="102" y="166"/>
                    </a:cubicBezTo>
                    <a:cubicBezTo>
                      <a:pt x="69" y="194"/>
                      <a:pt x="45" y="229"/>
                      <a:pt x="30" y="269"/>
                    </a:cubicBezTo>
                    <a:cubicBezTo>
                      <a:pt x="19" y="301"/>
                      <a:pt x="10" y="333"/>
                      <a:pt x="0" y="365"/>
                    </a:cubicBezTo>
                    <a:cubicBezTo>
                      <a:pt x="10" y="364"/>
                      <a:pt x="20" y="353"/>
                      <a:pt x="31" y="36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zh-CN" altLang="en-US" sz="1600">
                  <a:latin typeface="+mn-ea"/>
                </a:endParaRPr>
              </a:p>
            </p:txBody>
          </p:sp>
          <p:sp>
            <p:nvSpPr>
              <p:cNvPr id="47" name="任意多边形 5">
                <a:extLst>
                  <a:ext uri="{FF2B5EF4-FFF2-40B4-BE49-F238E27FC236}">
                    <a16:creationId xmlns:a16="http://schemas.microsoft.com/office/drawing/2014/main" id="{163C7E25-8337-4883-B6A9-444E65313E9A}"/>
                  </a:ext>
                </a:extLst>
              </p:cNvPr>
              <p:cNvSpPr/>
              <p:nvPr/>
            </p:nvSpPr>
            <p:spPr bwMode="auto">
              <a:xfrm>
                <a:off x="4321763" y="4171160"/>
                <a:ext cx="1951541" cy="1104556"/>
              </a:xfrm>
              <a:custGeom>
                <a:avLst/>
                <a:gdLst>
                  <a:gd name="T0" fmla="*/ 663 w 686"/>
                  <a:gd name="T1" fmla="*/ 351 h 388"/>
                  <a:gd name="T2" fmla="*/ 529 w 686"/>
                  <a:gd name="T3" fmla="*/ 353 h 388"/>
                  <a:gd name="T4" fmla="*/ 371 w 686"/>
                  <a:gd name="T5" fmla="*/ 323 h 388"/>
                  <a:gd name="T6" fmla="*/ 316 w 686"/>
                  <a:gd name="T7" fmla="*/ 308 h 388"/>
                  <a:gd name="T8" fmla="*/ 230 w 686"/>
                  <a:gd name="T9" fmla="*/ 262 h 388"/>
                  <a:gd name="T10" fmla="*/ 215 w 686"/>
                  <a:gd name="T11" fmla="*/ 248 h 388"/>
                  <a:gd name="T12" fmla="*/ 178 w 686"/>
                  <a:gd name="T13" fmla="*/ 222 h 388"/>
                  <a:gd name="T14" fmla="*/ 130 w 686"/>
                  <a:gd name="T15" fmla="*/ 170 h 388"/>
                  <a:gd name="T16" fmla="*/ 72 w 686"/>
                  <a:gd name="T17" fmla="*/ 90 h 388"/>
                  <a:gd name="T18" fmla="*/ 18 w 686"/>
                  <a:gd name="T19" fmla="*/ 5 h 388"/>
                  <a:gd name="T20" fmla="*/ 7 w 686"/>
                  <a:gd name="T21" fmla="*/ 1 h 388"/>
                  <a:gd name="T22" fmla="*/ 4 w 686"/>
                  <a:gd name="T23" fmla="*/ 11 h 388"/>
                  <a:gd name="T24" fmla="*/ 9 w 686"/>
                  <a:gd name="T25" fmla="*/ 25 h 388"/>
                  <a:gd name="T26" fmla="*/ 93 w 686"/>
                  <a:gd name="T27" fmla="*/ 149 h 388"/>
                  <a:gd name="T28" fmla="*/ 203 w 686"/>
                  <a:gd name="T29" fmla="*/ 251 h 388"/>
                  <a:gd name="T30" fmla="*/ 266 w 686"/>
                  <a:gd name="T31" fmla="*/ 293 h 388"/>
                  <a:gd name="T32" fmla="*/ 332 w 686"/>
                  <a:gd name="T33" fmla="*/ 326 h 388"/>
                  <a:gd name="T34" fmla="*/ 408 w 686"/>
                  <a:gd name="T35" fmla="*/ 361 h 388"/>
                  <a:gd name="T36" fmla="*/ 450 w 686"/>
                  <a:gd name="T37" fmla="*/ 364 h 388"/>
                  <a:gd name="T38" fmla="*/ 467 w 686"/>
                  <a:gd name="T39" fmla="*/ 361 h 388"/>
                  <a:gd name="T40" fmla="*/ 548 w 686"/>
                  <a:gd name="T41" fmla="*/ 370 h 388"/>
                  <a:gd name="T42" fmla="*/ 623 w 686"/>
                  <a:gd name="T43" fmla="*/ 386 h 388"/>
                  <a:gd name="T44" fmla="*/ 631 w 686"/>
                  <a:gd name="T45" fmla="*/ 388 h 388"/>
                  <a:gd name="T46" fmla="*/ 673 w 686"/>
                  <a:gd name="T47" fmla="*/ 375 h 388"/>
                  <a:gd name="T48" fmla="*/ 681 w 686"/>
                  <a:gd name="T49" fmla="*/ 362 h 388"/>
                  <a:gd name="T50" fmla="*/ 663 w 686"/>
                  <a:gd name="T51" fmla="*/ 351 h 3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686" h="388">
                    <a:moveTo>
                      <a:pt x="663" y="351"/>
                    </a:moveTo>
                    <a:cubicBezTo>
                      <a:pt x="619" y="355"/>
                      <a:pt x="574" y="355"/>
                      <a:pt x="529" y="353"/>
                    </a:cubicBezTo>
                    <a:cubicBezTo>
                      <a:pt x="474" y="352"/>
                      <a:pt x="421" y="343"/>
                      <a:pt x="371" y="323"/>
                    </a:cubicBezTo>
                    <a:cubicBezTo>
                      <a:pt x="353" y="316"/>
                      <a:pt x="334" y="315"/>
                      <a:pt x="316" y="308"/>
                    </a:cubicBezTo>
                    <a:cubicBezTo>
                      <a:pt x="286" y="296"/>
                      <a:pt x="261" y="273"/>
                      <a:pt x="230" y="262"/>
                    </a:cubicBezTo>
                    <a:cubicBezTo>
                      <a:pt x="222" y="259"/>
                      <a:pt x="223" y="249"/>
                      <a:pt x="215" y="248"/>
                    </a:cubicBezTo>
                    <a:cubicBezTo>
                      <a:pt x="199" y="245"/>
                      <a:pt x="189" y="232"/>
                      <a:pt x="178" y="222"/>
                    </a:cubicBezTo>
                    <a:cubicBezTo>
                      <a:pt x="160" y="207"/>
                      <a:pt x="143" y="190"/>
                      <a:pt x="130" y="170"/>
                    </a:cubicBezTo>
                    <a:cubicBezTo>
                      <a:pt x="111" y="143"/>
                      <a:pt x="86" y="120"/>
                      <a:pt x="72" y="90"/>
                    </a:cubicBezTo>
                    <a:cubicBezTo>
                      <a:pt x="57" y="59"/>
                      <a:pt x="36" y="34"/>
                      <a:pt x="18" y="5"/>
                    </a:cubicBezTo>
                    <a:cubicBezTo>
                      <a:pt x="15" y="0"/>
                      <a:pt x="11" y="0"/>
                      <a:pt x="7" y="1"/>
                    </a:cubicBezTo>
                    <a:cubicBezTo>
                      <a:pt x="0" y="3"/>
                      <a:pt x="4" y="8"/>
                      <a:pt x="4" y="11"/>
                    </a:cubicBezTo>
                    <a:cubicBezTo>
                      <a:pt x="4" y="17"/>
                      <a:pt x="7" y="21"/>
                      <a:pt x="9" y="25"/>
                    </a:cubicBezTo>
                    <a:cubicBezTo>
                      <a:pt x="39" y="65"/>
                      <a:pt x="60" y="111"/>
                      <a:pt x="93" y="149"/>
                    </a:cubicBezTo>
                    <a:cubicBezTo>
                      <a:pt x="126" y="187"/>
                      <a:pt x="158" y="226"/>
                      <a:pt x="203" y="251"/>
                    </a:cubicBezTo>
                    <a:cubicBezTo>
                      <a:pt x="226" y="263"/>
                      <a:pt x="240" y="285"/>
                      <a:pt x="266" y="293"/>
                    </a:cubicBezTo>
                    <a:cubicBezTo>
                      <a:pt x="289" y="300"/>
                      <a:pt x="309" y="317"/>
                      <a:pt x="332" y="326"/>
                    </a:cubicBezTo>
                    <a:cubicBezTo>
                      <a:pt x="358" y="336"/>
                      <a:pt x="384" y="346"/>
                      <a:pt x="408" y="361"/>
                    </a:cubicBezTo>
                    <a:cubicBezTo>
                      <a:pt x="420" y="369"/>
                      <a:pt x="435" y="377"/>
                      <a:pt x="450" y="364"/>
                    </a:cubicBezTo>
                    <a:cubicBezTo>
                      <a:pt x="454" y="361"/>
                      <a:pt x="460" y="360"/>
                      <a:pt x="467" y="361"/>
                    </a:cubicBezTo>
                    <a:cubicBezTo>
                      <a:pt x="494" y="364"/>
                      <a:pt x="521" y="363"/>
                      <a:pt x="548" y="370"/>
                    </a:cubicBezTo>
                    <a:cubicBezTo>
                      <a:pt x="572" y="377"/>
                      <a:pt x="599" y="374"/>
                      <a:pt x="623" y="386"/>
                    </a:cubicBezTo>
                    <a:cubicBezTo>
                      <a:pt x="626" y="387"/>
                      <a:pt x="629" y="388"/>
                      <a:pt x="631" y="388"/>
                    </a:cubicBezTo>
                    <a:cubicBezTo>
                      <a:pt x="647" y="387"/>
                      <a:pt x="661" y="383"/>
                      <a:pt x="673" y="375"/>
                    </a:cubicBezTo>
                    <a:cubicBezTo>
                      <a:pt x="676" y="372"/>
                      <a:pt x="686" y="369"/>
                      <a:pt x="681" y="362"/>
                    </a:cubicBezTo>
                    <a:cubicBezTo>
                      <a:pt x="677" y="357"/>
                      <a:pt x="674" y="350"/>
                      <a:pt x="663" y="3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zh-CN" altLang="en-US" sz="1600">
                  <a:latin typeface="+mn-ea"/>
                </a:endParaRPr>
              </a:p>
            </p:txBody>
          </p:sp>
          <p:sp>
            <p:nvSpPr>
              <p:cNvPr id="48" name="任意多边形 6">
                <a:extLst>
                  <a:ext uri="{FF2B5EF4-FFF2-40B4-BE49-F238E27FC236}">
                    <a16:creationId xmlns:a16="http://schemas.microsoft.com/office/drawing/2014/main" id="{C1EFAE49-A027-42CD-9F36-141E88CF749D}"/>
                  </a:ext>
                </a:extLst>
              </p:cNvPr>
              <p:cNvSpPr/>
              <p:nvPr/>
            </p:nvSpPr>
            <p:spPr bwMode="auto">
              <a:xfrm>
                <a:off x="4154043" y="3288235"/>
                <a:ext cx="213244" cy="782294"/>
              </a:xfrm>
              <a:custGeom>
                <a:avLst/>
                <a:gdLst>
                  <a:gd name="T0" fmla="*/ 75 w 75"/>
                  <a:gd name="T1" fmla="*/ 275 h 275"/>
                  <a:gd name="T2" fmla="*/ 67 w 75"/>
                  <a:gd name="T3" fmla="*/ 241 h 275"/>
                  <a:gd name="T4" fmla="*/ 54 w 75"/>
                  <a:gd name="T5" fmla="*/ 75 h 275"/>
                  <a:gd name="T6" fmla="*/ 52 w 75"/>
                  <a:gd name="T7" fmla="*/ 73 h 275"/>
                  <a:gd name="T8" fmla="*/ 46 w 75"/>
                  <a:gd name="T9" fmla="*/ 61 h 275"/>
                  <a:gd name="T10" fmla="*/ 60 w 75"/>
                  <a:gd name="T11" fmla="*/ 18 h 275"/>
                  <a:gd name="T12" fmla="*/ 67 w 75"/>
                  <a:gd name="T13" fmla="*/ 0 h 275"/>
                  <a:gd name="T14" fmla="*/ 33 w 75"/>
                  <a:gd name="T15" fmla="*/ 24 h 275"/>
                  <a:gd name="T16" fmla="*/ 20 w 75"/>
                  <a:gd name="T17" fmla="*/ 36 h 275"/>
                  <a:gd name="T18" fmla="*/ 19 w 75"/>
                  <a:gd name="T19" fmla="*/ 158 h 275"/>
                  <a:gd name="T20" fmla="*/ 56 w 75"/>
                  <a:gd name="T21" fmla="*/ 248 h 275"/>
                  <a:gd name="T22" fmla="*/ 75 w 75"/>
                  <a:gd name="T23" fmla="*/ 275 h 2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5" h="275">
                    <a:moveTo>
                      <a:pt x="75" y="275"/>
                    </a:moveTo>
                    <a:cubicBezTo>
                      <a:pt x="75" y="262"/>
                      <a:pt x="70" y="252"/>
                      <a:pt x="67" y="241"/>
                    </a:cubicBezTo>
                    <a:cubicBezTo>
                      <a:pt x="54" y="186"/>
                      <a:pt x="38" y="132"/>
                      <a:pt x="54" y="75"/>
                    </a:cubicBezTo>
                    <a:cubicBezTo>
                      <a:pt x="54" y="72"/>
                      <a:pt x="52" y="73"/>
                      <a:pt x="52" y="73"/>
                    </a:cubicBezTo>
                    <a:cubicBezTo>
                      <a:pt x="43" y="72"/>
                      <a:pt x="45" y="65"/>
                      <a:pt x="46" y="61"/>
                    </a:cubicBezTo>
                    <a:cubicBezTo>
                      <a:pt x="48" y="46"/>
                      <a:pt x="47" y="30"/>
                      <a:pt x="60" y="18"/>
                    </a:cubicBezTo>
                    <a:cubicBezTo>
                      <a:pt x="65" y="14"/>
                      <a:pt x="66" y="7"/>
                      <a:pt x="67" y="0"/>
                    </a:cubicBezTo>
                    <a:cubicBezTo>
                      <a:pt x="60" y="14"/>
                      <a:pt x="52" y="25"/>
                      <a:pt x="33" y="24"/>
                    </a:cubicBezTo>
                    <a:cubicBezTo>
                      <a:pt x="28" y="24"/>
                      <a:pt x="23" y="30"/>
                      <a:pt x="20" y="36"/>
                    </a:cubicBezTo>
                    <a:cubicBezTo>
                      <a:pt x="0" y="77"/>
                      <a:pt x="1" y="117"/>
                      <a:pt x="19" y="158"/>
                    </a:cubicBezTo>
                    <a:cubicBezTo>
                      <a:pt x="32" y="188"/>
                      <a:pt x="46" y="217"/>
                      <a:pt x="56" y="248"/>
                    </a:cubicBezTo>
                    <a:cubicBezTo>
                      <a:pt x="60" y="258"/>
                      <a:pt x="61" y="270"/>
                      <a:pt x="75" y="27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zh-CN" altLang="en-US" sz="1600">
                  <a:latin typeface="+mn-ea"/>
                </a:endParaRPr>
              </a:p>
            </p:txBody>
          </p:sp>
          <p:sp>
            <p:nvSpPr>
              <p:cNvPr id="49" name="任意多边形 7">
                <a:extLst>
                  <a:ext uri="{FF2B5EF4-FFF2-40B4-BE49-F238E27FC236}">
                    <a16:creationId xmlns:a16="http://schemas.microsoft.com/office/drawing/2014/main" id="{364D4950-AC57-4B27-BD8B-C537821F8ED7}"/>
                  </a:ext>
                </a:extLst>
              </p:cNvPr>
              <p:cNvSpPr/>
              <p:nvPr/>
            </p:nvSpPr>
            <p:spPr bwMode="auto">
              <a:xfrm>
                <a:off x="7357493" y="3207969"/>
                <a:ext cx="276738" cy="1156070"/>
              </a:xfrm>
              <a:custGeom>
                <a:avLst/>
                <a:gdLst>
                  <a:gd name="T0" fmla="*/ 84 w 97"/>
                  <a:gd name="T1" fmla="*/ 59 h 406"/>
                  <a:gd name="T2" fmla="*/ 66 w 97"/>
                  <a:gd name="T3" fmla="*/ 0 h 406"/>
                  <a:gd name="T4" fmla="*/ 77 w 97"/>
                  <a:gd name="T5" fmla="*/ 80 h 406"/>
                  <a:gd name="T6" fmla="*/ 71 w 97"/>
                  <a:gd name="T7" fmla="*/ 218 h 406"/>
                  <a:gd name="T8" fmla="*/ 48 w 97"/>
                  <a:gd name="T9" fmla="*/ 293 h 406"/>
                  <a:gd name="T10" fmla="*/ 17 w 97"/>
                  <a:gd name="T11" fmla="*/ 363 h 406"/>
                  <a:gd name="T12" fmla="*/ 15 w 97"/>
                  <a:gd name="T13" fmla="*/ 399 h 406"/>
                  <a:gd name="T14" fmla="*/ 21 w 97"/>
                  <a:gd name="T15" fmla="*/ 406 h 406"/>
                  <a:gd name="T16" fmla="*/ 27 w 97"/>
                  <a:gd name="T17" fmla="*/ 398 h 406"/>
                  <a:gd name="T18" fmla="*/ 51 w 97"/>
                  <a:gd name="T19" fmla="*/ 331 h 406"/>
                  <a:gd name="T20" fmla="*/ 55 w 97"/>
                  <a:gd name="T21" fmla="*/ 319 h 406"/>
                  <a:gd name="T22" fmla="*/ 84 w 97"/>
                  <a:gd name="T23" fmla="*/ 232 h 406"/>
                  <a:gd name="T24" fmla="*/ 96 w 97"/>
                  <a:gd name="T25" fmla="*/ 151 h 406"/>
                  <a:gd name="T26" fmla="*/ 84 w 97"/>
                  <a:gd name="T27" fmla="*/ 59 h 4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7" h="406">
                    <a:moveTo>
                      <a:pt x="84" y="59"/>
                    </a:moveTo>
                    <a:cubicBezTo>
                      <a:pt x="78" y="40"/>
                      <a:pt x="77" y="18"/>
                      <a:pt x="66" y="0"/>
                    </a:cubicBezTo>
                    <a:cubicBezTo>
                      <a:pt x="68" y="27"/>
                      <a:pt x="74" y="54"/>
                      <a:pt x="77" y="80"/>
                    </a:cubicBezTo>
                    <a:cubicBezTo>
                      <a:pt x="82" y="127"/>
                      <a:pt x="80" y="172"/>
                      <a:pt x="71" y="218"/>
                    </a:cubicBezTo>
                    <a:cubicBezTo>
                      <a:pt x="66" y="244"/>
                      <a:pt x="56" y="268"/>
                      <a:pt x="48" y="293"/>
                    </a:cubicBezTo>
                    <a:cubicBezTo>
                      <a:pt x="40" y="318"/>
                      <a:pt x="30" y="341"/>
                      <a:pt x="17" y="363"/>
                    </a:cubicBezTo>
                    <a:cubicBezTo>
                      <a:pt x="10" y="375"/>
                      <a:pt x="0" y="386"/>
                      <a:pt x="15" y="399"/>
                    </a:cubicBezTo>
                    <a:cubicBezTo>
                      <a:pt x="17" y="401"/>
                      <a:pt x="17" y="406"/>
                      <a:pt x="21" y="406"/>
                    </a:cubicBezTo>
                    <a:cubicBezTo>
                      <a:pt x="25" y="405"/>
                      <a:pt x="26" y="402"/>
                      <a:pt x="27" y="398"/>
                    </a:cubicBezTo>
                    <a:cubicBezTo>
                      <a:pt x="38" y="377"/>
                      <a:pt x="52" y="357"/>
                      <a:pt x="51" y="331"/>
                    </a:cubicBezTo>
                    <a:cubicBezTo>
                      <a:pt x="51" y="327"/>
                      <a:pt x="53" y="323"/>
                      <a:pt x="55" y="319"/>
                    </a:cubicBezTo>
                    <a:cubicBezTo>
                      <a:pt x="71" y="292"/>
                      <a:pt x="78" y="262"/>
                      <a:pt x="84" y="232"/>
                    </a:cubicBezTo>
                    <a:cubicBezTo>
                      <a:pt x="90" y="205"/>
                      <a:pt x="97" y="178"/>
                      <a:pt x="96" y="151"/>
                    </a:cubicBezTo>
                    <a:cubicBezTo>
                      <a:pt x="95" y="120"/>
                      <a:pt x="94" y="89"/>
                      <a:pt x="84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zh-CN" altLang="en-US" sz="1600">
                  <a:latin typeface="+mn-ea"/>
                </a:endParaRPr>
              </a:p>
            </p:txBody>
          </p:sp>
          <p:sp>
            <p:nvSpPr>
              <p:cNvPr id="50" name="任意多边形 8">
                <a:extLst>
                  <a:ext uri="{FF2B5EF4-FFF2-40B4-BE49-F238E27FC236}">
                    <a16:creationId xmlns:a16="http://schemas.microsoft.com/office/drawing/2014/main" id="{12C17401-1ADF-4FF1-97EB-CC6572C33035}"/>
                  </a:ext>
                </a:extLst>
              </p:cNvPr>
              <p:cNvSpPr/>
              <p:nvPr/>
            </p:nvSpPr>
            <p:spPr bwMode="auto">
              <a:xfrm>
                <a:off x="5151976" y="4891159"/>
                <a:ext cx="933242" cy="233610"/>
              </a:xfrm>
              <a:custGeom>
                <a:avLst/>
                <a:gdLst>
                  <a:gd name="T0" fmla="*/ 2 w 328"/>
                  <a:gd name="T1" fmla="*/ 6 h 82"/>
                  <a:gd name="T2" fmla="*/ 7 w 328"/>
                  <a:gd name="T3" fmla="*/ 14 h 82"/>
                  <a:gd name="T4" fmla="*/ 120 w 328"/>
                  <a:gd name="T5" fmla="*/ 59 h 82"/>
                  <a:gd name="T6" fmla="*/ 188 w 328"/>
                  <a:gd name="T7" fmla="*/ 72 h 82"/>
                  <a:gd name="T8" fmla="*/ 328 w 328"/>
                  <a:gd name="T9" fmla="*/ 82 h 82"/>
                  <a:gd name="T10" fmla="*/ 318 w 328"/>
                  <a:gd name="T11" fmla="*/ 77 h 82"/>
                  <a:gd name="T12" fmla="*/ 217 w 328"/>
                  <a:gd name="T13" fmla="*/ 65 h 82"/>
                  <a:gd name="T14" fmla="*/ 190 w 328"/>
                  <a:gd name="T15" fmla="*/ 59 h 82"/>
                  <a:gd name="T16" fmla="*/ 12 w 328"/>
                  <a:gd name="T17" fmla="*/ 7 h 82"/>
                  <a:gd name="T18" fmla="*/ 2 w 328"/>
                  <a:gd name="T19" fmla="*/ 6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28" h="82">
                    <a:moveTo>
                      <a:pt x="2" y="6"/>
                    </a:moveTo>
                    <a:cubicBezTo>
                      <a:pt x="0" y="11"/>
                      <a:pt x="5" y="12"/>
                      <a:pt x="7" y="14"/>
                    </a:cubicBezTo>
                    <a:cubicBezTo>
                      <a:pt x="43" y="34"/>
                      <a:pt x="81" y="47"/>
                      <a:pt x="120" y="59"/>
                    </a:cubicBezTo>
                    <a:cubicBezTo>
                      <a:pt x="142" y="65"/>
                      <a:pt x="165" y="67"/>
                      <a:pt x="188" y="72"/>
                    </a:cubicBezTo>
                    <a:cubicBezTo>
                      <a:pt x="233" y="80"/>
                      <a:pt x="278" y="82"/>
                      <a:pt x="328" y="82"/>
                    </a:cubicBezTo>
                    <a:cubicBezTo>
                      <a:pt x="322" y="79"/>
                      <a:pt x="320" y="77"/>
                      <a:pt x="318" y="77"/>
                    </a:cubicBezTo>
                    <a:cubicBezTo>
                      <a:pt x="284" y="71"/>
                      <a:pt x="250" y="72"/>
                      <a:pt x="217" y="65"/>
                    </a:cubicBezTo>
                    <a:cubicBezTo>
                      <a:pt x="208" y="63"/>
                      <a:pt x="199" y="59"/>
                      <a:pt x="190" y="59"/>
                    </a:cubicBezTo>
                    <a:cubicBezTo>
                      <a:pt x="126" y="58"/>
                      <a:pt x="68" y="36"/>
                      <a:pt x="12" y="7"/>
                    </a:cubicBezTo>
                    <a:cubicBezTo>
                      <a:pt x="9" y="6"/>
                      <a:pt x="5" y="0"/>
                      <a:pt x="2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zh-CN" altLang="en-US" sz="1600">
                  <a:latin typeface="+mn-ea"/>
                </a:endParaRPr>
              </a:p>
            </p:txBody>
          </p:sp>
          <p:sp>
            <p:nvSpPr>
              <p:cNvPr id="51" name="任意多边形 9">
                <a:extLst>
                  <a:ext uri="{FF2B5EF4-FFF2-40B4-BE49-F238E27FC236}">
                    <a16:creationId xmlns:a16="http://schemas.microsoft.com/office/drawing/2014/main" id="{E9B93280-1017-425A-8167-AA36502D1F8B}"/>
                  </a:ext>
                </a:extLst>
              </p:cNvPr>
              <p:cNvSpPr/>
              <p:nvPr/>
            </p:nvSpPr>
            <p:spPr bwMode="auto">
              <a:xfrm>
                <a:off x="7371869" y="3439183"/>
                <a:ext cx="173710" cy="676870"/>
              </a:xfrm>
              <a:custGeom>
                <a:avLst/>
                <a:gdLst>
                  <a:gd name="T0" fmla="*/ 15 w 61"/>
                  <a:gd name="T1" fmla="*/ 199 h 238"/>
                  <a:gd name="T2" fmla="*/ 26 w 61"/>
                  <a:gd name="T3" fmla="*/ 170 h 238"/>
                  <a:gd name="T4" fmla="*/ 20 w 61"/>
                  <a:gd name="T5" fmla="*/ 238 h 238"/>
                  <a:gd name="T6" fmla="*/ 54 w 61"/>
                  <a:gd name="T7" fmla="*/ 0 h 238"/>
                  <a:gd name="T8" fmla="*/ 29 w 61"/>
                  <a:gd name="T9" fmla="*/ 155 h 238"/>
                  <a:gd name="T10" fmla="*/ 27 w 61"/>
                  <a:gd name="T11" fmla="*/ 105 h 238"/>
                  <a:gd name="T12" fmla="*/ 11 w 61"/>
                  <a:gd name="T13" fmla="*/ 166 h 238"/>
                  <a:gd name="T14" fmla="*/ 15 w 61"/>
                  <a:gd name="T15" fmla="*/ 199 h 2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1" h="238">
                    <a:moveTo>
                      <a:pt x="15" y="199"/>
                    </a:moveTo>
                    <a:cubicBezTo>
                      <a:pt x="17" y="188"/>
                      <a:pt x="19" y="179"/>
                      <a:pt x="26" y="170"/>
                    </a:cubicBezTo>
                    <a:cubicBezTo>
                      <a:pt x="27" y="194"/>
                      <a:pt x="17" y="215"/>
                      <a:pt x="20" y="238"/>
                    </a:cubicBezTo>
                    <a:cubicBezTo>
                      <a:pt x="47" y="161"/>
                      <a:pt x="61" y="82"/>
                      <a:pt x="54" y="0"/>
                    </a:cubicBezTo>
                    <a:cubicBezTo>
                      <a:pt x="49" y="52"/>
                      <a:pt x="49" y="105"/>
                      <a:pt x="29" y="155"/>
                    </a:cubicBezTo>
                    <a:cubicBezTo>
                      <a:pt x="27" y="139"/>
                      <a:pt x="37" y="124"/>
                      <a:pt x="27" y="105"/>
                    </a:cubicBezTo>
                    <a:cubicBezTo>
                      <a:pt x="20" y="127"/>
                      <a:pt x="13" y="146"/>
                      <a:pt x="11" y="166"/>
                    </a:cubicBezTo>
                    <a:cubicBezTo>
                      <a:pt x="11" y="176"/>
                      <a:pt x="0" y="188"/>
                      <a:pt x="15" y="19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zh-CN" altLang="en-US" sz="1600">
                  <a:latin typeface="+mn-ea"/>
                </a:endParaRPr>
              </a:p>
            </p:txBody>
          </p:sp>
          <p:sp>
            <p:nvSpPr>
              <p:cNvPr id="52" name="任意多边形 10">
                <a:extLst>
                  <a:ext uri="{FF2B5EF4-FFF2-40B4-BE49-F238E27FC236}">
                    <a16:creationId xmlns:a16="http://schemas.microsoft.com/office/drawing/2014/main" id="{8CB2223A-42DC-4153-ADD3-522AC3CB66DE}"/>
                  </a:ext>
                </a:extLst>
              </p:cNvPr>
              <p:cNvSpPr/>
              <p:nvPr/>
            </p:nvSpPr>
            <p:spPr bwMode="auto">
              <a:xfrm>
                <a:off x="6285284" y="5073254"/>
                <a:ext cx="304292" cy="122196"/>
              </a:xfrm>
              <a:custGeom>
                <a:avLst/>
                <a:gdLst>
                  <a:gd name="T0" fmla="*/ 76 w 107"/>
                  <a:gd name="T1" fmla="*/ 3 h 43"/>
                  <a:gd name="T2" fmla="*/ 0 w 107"/>
                  <a:gd name="T3" fmla="*/ 24 h 43"/>
                  <a:gd name="T4" fmla="*/ 37 w 107"/>
                  <a:gd name="T5" fmla="*/ 23 h 43"/>
                  <a:gd name="T6" fmla="*/ 59 w 107"/>
                  <a:gd name="T7" fmla="*/ 34 h 43"/>
                  <a:gd name="T8" fmla="*/ 65 w 107"/>
                  <a:gd name="T9" fmla="*/ 41 h 43"/>
                  <a:gd name="T10" fmla="*/ 102 w 107"/>
                  <a:gd name="T11" fmla="*/ 25 h 43"/>
                  <a:gd name="T12" fmla="*/ 105 w 107"/>
                  <a:gd name="T13" fmla="*/ 17 h 43"/>
                  <a:gd name="T14" fmla="*/ 76 w 107"/>
                  <a:gd name="T15" fmla="*/ 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7" h="43">
                    <a:moveTo>
                      <a:pt x="76" y="3"/>
                    </a:moveTo>
                    <a:cubicBezTo>
                      <a:pt x="52" y="10"/>
                      <a:pt x="27" y="17"/>
                      <a:pt x="0" y="24"/>
                    </a:cubicBezTo>
                    <a:cubicBezTo>
                      <a:pt x="14" y="23"/>
                      <a:pt x="27" y="29"/>
                      <a:pt x="37" y="23"/>
                    </a:cubicBezTo>
                    <a:cubicBezTo>
                      <a:pt x="53" y="14"/>
                      <a:pt x="56" y="21"/>
                      <a:pt x="59" y="34"/>
                    </a:cubicBezTo>
                    <a:cubicBezTo>
                      <a:pt x="59" y="37"/>
                      <a:pt x="59" y="43"/>
                      <a:pt x="65" y="41"/>
                    </a:cubicBezTo>
                    <a:cubicBezTo>
                      <a:pt x="78" y="37"/>
                      <a:pt x="92" y="36"/>
                      <a:pt x="102" y="25"/>
                    </a:cubicBezTo>
                    <a:cubicBezTo>
                      <a:pt x="103" y="23"/>
                      <a:pt x="107" y="22"/>
                      <a:pt x="105" y="17"/>
                    </a:cubicBezTo>
                    <a:cubicBezTo>
                      <a:pt x="102" y="8"/>
                      <a:pt x="86" y="0"/>
                      <a:pt x="76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zh-CN" altLang="en-US" sz="1600">
                  <a:latin typeface="+mn-ea"/>
                </a:endParaRPr>
              </a:p>
            </p:txBody>
          </p:sp>
          <p:sp>
            <p:nvSpPr>
              <p:cNvPr id="53" name="任意多边形 11">
                <a:extLst>
                  <a:ext uri="{FF2B5EF4-FFF2-40B4-BE49-F238E27FC236}">
                    <a16:creationId xmlns:a16="http://schemas.microsoft.com/office/drawing/2014/main" id="{54FA922D-7752-494A-9A8D-B78356EAE0D0}"/>
                  </a:ext>
                </a:extLst>
              </p:cNvPr>
              <p:cNvSpPr/>
              <p:nvPr/>
            </p:nvSpPr>
            <p:spPr bwMode="auto">
              <a:xfrm>
                <a:off x="6008546" y="1952465"/>
                <a:ext cx="144958" cy="43128"/>
              </a:xfrm>
              <a:custGeom>
                <a:avLst/>
                <a:gdLst>
                  <a:gd name="T0" fmla="*/ 8 w 51"/>
                  <a:gd name="T1" fmla="*/ 11 h 15"/>
                  <a:gd name="T2" fmla="*/ 51 w 51"/>
                  <a:gd name="T3" fmla="*/ 8 h 15"/>
                  <a:gd name="T4" fmla="*/ 8 w 51"/>
                  <a:gd name="T5" fmla="*/ 2 h 15"/>
                  <a:gd name="T6" fmla="*/ 0 w 51"/>
                  <a:gd name="T7" fmla="*/ 4 h 15"/>
                  <a:gd name="T8" fmla="*/ 8 w 51"/>
                  <a:gd name="T9" fmla="*/ 1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15">
                    <a:moveTo>
                      <a:pt x="8" y="11"/>
                    </a:moveTo>
                    <a:cubicBezTo>
                      <a:pt x="22" y="15"/>
                      <a:pt x="35" y="13"/>
                      <a:pt x="51" y="8"/>
                    </a:cubicBezTo>
                    <a:cubicBezTo>
                      <a:pt x="36" y="3"/>
                      <a:pt x="22" y="3"/>
                      <a:pt x="8" y="2"/>
                    </a:cubicBezTo>
                    <a:cubicBezTo>
                      <a:pt x="6" y="2"/>
                      <a:pt x="1" y="0"/>
                      <a:pt x="0" y="4"/>
                    </a:cubicBezTo>
                    <a:cubicBezTo>
                      <a:pt x="0" y="8"/>
                      <a:pt x="3" y="10"/>
                      <a:pt x="8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zh-CN" altLang="en-US" sz="1600">
                  <a:latin typeface="+mn-ea"/>
                </a:endParaRPr>
              </a:p>
            </p:txBody>
          </p:sp>
          <p:sp>
            <p:nvSpPr>
              <p:cNvPr id="54" name="任意多边形 12">
                <a:extLst>
                  <a:ext uri="{FF2B5EF4-FFF2-40B4-BE49-F238E27FC236}">
                    <a16:creationId xmlns:a16="http://schemas.microsoft.com/office/drawing/2014/main" id="{D1F86349-63DB-4F50-B5C1-15E5EE272510}"/>
                  </a:ext>
                </a:extLst>
              </p:cNvPr>
              <p:cNvSpPr/>
              <p:nvPr/>
            </p:nvSpPr>
            <p:spPr bwMode="auto">
              <a:xfrm>
                <a:off x="4992643" y="4816883"/>
                <a:ext cx="113810" cy="65890"/>
              </a:xfrm>
              <a:custGeom>
                <a:avLst/>
                <a:gdLst>
                  <a:gd name="T0" fmla="*/ 0 w 40"/>
                  <a:gd name="T1" fmla="*/ 2 h 23"/>
                  <a:gd name="T2" fmla="*/ 29 w 40"/>
                  <a:gd name="T3" fmla="*/ 21 h 23"/>
                  <a:gd name="T4" fmla="*/ 37 w 40"/>
                  <a:gd name="T5" fmla="*/ 20 h 23"/>
                  <a:gd name="T6" fmla="*/ 35 w 40"/>
                  <a:gd name="T7" fmla="*/ 13 h 23"/>
                  <a:gd name="T8" fmla="*/ 0 w 40"/>
                  <a:gd name="T9" fmla="*/ 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23">
                    <a:moveTo>
                      <a:pt x="0" y="2"/>
                    </a:moveTo>
                    <a:cubicBezTo>
                      <a:pt x="10" y="7"/>
                      <a:pt x="19" y="15"/>
                      <a:pt x="29" y="21"/>
                    </a:cubicBezTo>
                    <a:cubicBezTo>
                      <a:pt x="32" y="22"/>
                      <a:pt x="35" y="23"/>
                      <a:pt x="37" y="20"/>
                    </a:cubicBezTo>
                    <a:cubicBezTo>
                      <a:pt x="40" y="17"/>
                      <a:pt x="36" y="15"/>
                      <a:pt x="35" y="13"/>
                    </a:cubicBezTo>
                    <a:cubicBezTo>
                      <a:pt x="27" y="0"/>
                      <a:pt x="13" y="2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zh-CN" altLang="en-US" sz="1600">
                  <a:latin typeface="+mn-ea"/>
                </a:endParaRPr>
              </a:p>
            </p:txBody>
          </p:sp>
          <p:sp>
            <p:nvSpPr>
              <p:cNvPr id="55" name="任意多边形 13">
                <a:extLst>
                  <a:ext uri="{FF2B5EF4-FFF2-40B4-BE49-F238E27FC236}">
                    <a16:creationId xmlns:a16="http://schemas.microsoft.com/office/drawing/2014/main" id="{2727E079-D755-4E32-921F-F67386596684}"/>
                  </a:ext>
                </a:extLst>
              </p:cNvPr>
              <p:cNvSpPr/>
              <p:nvPr/>
            </p:nvSpPr>
            <p:spPr bwMode="auto">
              <a:xfrm>
                <a:off x="7280821" y="4318515"/>
                <a:ext cx="80266" cy="128186"/>
              </a:xfrm>
              <a:custGeom>
                <a:avLst/>
                <a:gdLst>
                  <a:gd name="T0" fmla="*/ 0 w 28"/>
                  <a:gd name="T1" fmla="*/ 45 h 45"/>
                  <a:gd name="T2" fmla="*/ 28 w 28"/>
                  <a:gd name="T3" fmla="*/ 0 h 45"/>
                  <a:gd name="T4" fmla="*/ 0 w 28"/>
                  <a:gd name="T5" fmla="*/ 4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45">
                    <a:moveTo>
                      <a:pt x="0" y="45"/>
                    </a:moveTo>
                    <a:cubicBezTo>
                      <a:pt x="11" y="31"/>
                      <a:pt x="24" y="18"/>
                      <a:pt x="28" y="0"/>
                    </a:cubicBezTo>
                    <a:cubicBezTo>
                      <a:pt x="14" y="12"/>
                      <a:pt x="12" y="32"/>
                      <a:pt x="0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zh-CN" altLang="en-US" sz="1600">
                  <a:latin typeface="+mn-ea"/>
                </a:endParaRPr>
              </a:p>
            </p:txBody>
          </p:sp>
          <p:sp>
            <p:nvSpPr>
              <p:cNvPr id="56" name="任意多边形 14">
                <a:extLst>
                  <a:ext uri="{FF2B5EF4-FFF2-40B4-BE49-F238E27FC236}">
                    <a16:creationId xmlns:a16="http://schemas.microsoft.com/office/drawing/2014/main" id="{A7005764-528B-4C5F-BD0E-46AA6925000B}"/>
                  </a:ext>
                </a:extLst>
              </p:cNvPr>
              <p:cNvSpPr/>
              <p:nvPr/>
            </p:nvSpPr>
            <p:spPr bwMode="auto">
              <a:xfrm>
                <a:off x="7437759" y="3654823"/>
                <a:ext cx="37138" cy="65890"/>
              </a:xfrm>
              <a:custGeom>
                <a:avLst/>
                <a:gdLst>
                  <a:gd name="T0" fmla="*/ 6 w 13"/>
                  <a:gd name="T1" fmla="*/ 23 h 23"/>
                  <a:gd name="T2" fmla="*/ 10 w 13"/>
                  <a:gd name="T3" fmla="*/ 22 h 23"/>
                  <a:gd name="T4" fmla="*/ 12 w 13"/>
                  <a:gd name="T5" fmla="*/ 11 h 23"/>
                  <a:gd name="T6" fmla="*/ 6 w 13"/>
                  <a:gd name="T7" fmla="*/ 4 h 23"/>
                  <a:gd name="T8" fmla="*/ 8 w 13"/>
                  <a:gd name="T9" fmla="*/ 1 h 23"/>
                  <a:gd name="T10" fmla="*/ 3 w 13"/>
                  <a:gd name="T11" fmla="*/ 1 h 23"/>
                  <a:gd name="T12" fmla="*/ 2 w 13"/>
                  <a:gd name="T13" fmla="*/ 14 h 23"/>
                  <a:gd name="T14" fmla="*/ 6 w 13"/>
                  <a:gd name="T15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" h="23">
                    <a:moveTo>
                      <a:pt x="6" y="23"/>
                    </a:moveTo>
                    <a:cubicBezTo>
                      <a:pt x="7" y="23"/>
                      <a:pt x="9" y="22"/>
                      <a:pt x="10" y="22"/>
                    </a:cubicBezTo>
                    <a:cubicBezTo>
                      <a:pt x="12" y="18"/>
                      <a:pt x="13" y="15"/>
                      <a:pt x="12" y="11"/>
                    </a:cubicBezTo>
                    <a:cubicBezTo>
                      <a:pt x="10" y="8"/>
                      <a:pt x="6" y="7"/>
                      <a:pt x="6" y="4"/>
                    </a:cubicBezTo>
                    <a:cubicBezTo>
                      <a:pt x="7" y="3"/>
                      <a:pt x="7" y="2"/>
                      <a:pt x="8" y="1"/>
                    </a:cubicBezTo>
                    <a:cubicBezTo>
                      <a:pt x="6" y="1"/>
                      <a:pt x="4" y="0"/>
                      <a:pt x="3" y="1"/>
                    </a:cubicBezTo>
                    <a:cubicBezTo>
                      <a:pt x="0" y="5"/>
                      <a:pt x="1" y="10"/>
                      <a:pt x="2" y="14"/>
                    </a:cubicBezTo>
                    <a:cubicBezTo>
                      <a:pt x="3" y="17"/>
                      <a:pt x="1" y="22"/>
                      <a:pt x="6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zh-CN" altLang="en-US" sz="1600">
                  <a:latin typeface="+mn-ea"/>
                </a:endParaRPr>
              </a:p>
            </p:txBody>
          </p:sp>
          <p:sp>
            <p:nvSpPr>
              <p:cNvPr id="57" name="任意多边形 15">
                <a:extLst>
                  <a:ext uri="{FF2B5EF4-FFF2-40B4-BE49-F238E27FC236}">
                    <a16:creationId xmlns:a16="http://schemas.microsoft.com/office/drawing/2014/main" id="{F43DDAA6-7212-444C-BC81-A59023D0195C}"/>
                  </a:ext>
                </a:extLst>
              </p:cNvPr>
              <p:cNvSpPr/>
              <p:nvPr/>
            </p:nvSpPr>
            <p:spPr bwMode="auto">
              <a:xfrm>
                <a:off x="4713508" y="4566500"/>
                <a:ext cx="68286" cy="70682"/>
              </a:xfrm>
              <a:custGeom>
                <a:avLst/>
                <a:gdLst>
                  <a:gd name="T0" fmla="*/ 24 w 24"/>
                  <a:gd name="T1" fmla="*/ 25 h 25"/>
                  <a:gd name="T2" fmla="*/ 0 w 24"/>
                  <a:gd name="T3" fmla="*/ 0 h 25"/>
                  <a:gd name="T4" fmla="*/ 24 w 24"/>
                  <a:gd name="T5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4" h="25">
                    <a:moveTo>
                      <a:pt x="24" y="25"/>
                    </a:moveTo>
                    <a:cubicBezTo>
                      <a:pt x="20" y="13"/>
                      <a:pt x="10" y="7"/>
                      <a:pt x="0" y="0"/>
                    </a:cubicBezTo>
                    <a:cubicBezTo>
                      <a:pt x="7" y="10"/>
                      <a:pt x="13" y="19"/>
                      <a:pt x="24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zh-CN" altLang="en-US" sz="1600">
                  <a:latin typeface="+mn-ea"/>
                </a:endParaRPr>
              </a:p>
            </p:txBody>
          </p:sp>
          <p:sp>
            <p:nvSpPr>
              <p:cNvPr id="58" name="任意多边形 16">
                <a:extLst>
                  <a:ext uri="{FF2B5EF4-FFF2-40B4-BE49-F238E27FC236}">
                    <a16:creationId xmlns:a16="http://schemas.microsoft.com/office/drawing/2014/main" id="{968901EA-B260-4D95-BF68-6CE13851E79D}"/>
                  </a:ext>
                </a:extLst>
              </p:cNvPr>
              <p:cNvSpPr/>
              <p:nvPr/>
            </p:nvSpPr>
            <p:spPr bwMode="auto">
              <a:xfrm>
                <a:off x="4814140" y="1619422"/>
                <a:ext cx="3201054" cy="3474198"/>
              </a:xfrm>
              <a:custGeom>
                <a:avLst/>
                <a:gdLst>
                  <a:gd name="T0" fmla="*/ 1104 w 1125"/>
                  <a:gd name="T1" fmla="*/ 587 h 1220"/>
                  <a:gd name="T2" fmla="*/ 1118 w 1125"/>
                  <a:gd name="T3" fmla="*/ 570 h 1220"/>
                  <a:gd name="T4" fmla="*/ 1102 w 1125"/>
                  <a:gd name="T5" fmla="*/ 544 h 1220"/>
                  <a:gd name="T6" fmla="*/ 1106 w 1125"/>
                  <a:gd name="T7" fmla="*/ 479 h 1220"/>
                  <a:gd name="T8" fmla="*/ 1104 w 1125"/>
                  <a:gd name="T9" fmla="*/ 464 h 1220"/>
                  <a:gd name="T10" fmla="*/ 1086 w 1125"/>
                  <a:gd name="T11" fmla="*/ 404 h 1220"/>
                  <a:gd name="T12" fmla="*/ 1077 w 1125"/>
                  <a:gd name="T13" fmla="*/ 371 h 1220"/>
                  <a:gd name="T14" fmla="*/ 1041 w 1125"/>
                  <a:gd name="T15" fmla="*/ 303 h 1220"/>
                  <a:gd name="T16" fmla="*/ 1017 w 1125"/>
                  <a:gd name="T17" fmla="*/ 275 h 1220"/>
                  <a:gd name="T18" fmla="*/ 995 w 1125"/>
                  <a:gd name="T19" fmla="*/ 252 h 1220"/>
                  <a:gd name="T20" fmla="*/ 921 w 1125"/>
                  <a:gd name="T21" fmla="*/ 168 h 1220"/>
                  <a:gd name="T22" fmla="*/ 877 w 1125"/>
                  <a:gd name="T23" fmla="*/ 130 h 1220"/>
                  <a:gd name="T24" fmla="*/ 797 w 1125"/>
                  <a:gd name="T25" fmla="*/ 82 h 1220"/>
                  <a:gd name="T26" fmla="*/ 702 w 1125"/>
                  <a:gd name="T27" fmla="*/ 41 h 1220"/>
                  <a:gd name="T28" fmla="*/ 654 w 1125"/>
                  <a:gd name="T29" fmla="*/ 24 h 1220"/>
                  <a:gd name="T30" fmla="*/ 569 w 1125"/>
                  <a:gd name="T31" fmla="*/ 9 h 1220"/>
                  <a:gd name="T32" fmla="*/ 560 w 1125"/>
                  <a:gd name="T33" fmla="*/ 15 h 1220"/>
                  <a:gd name="T34" fmla="*/ 565 w 1125"/>
                  <a:gd name="T35" fmla="*/ 27 h 1220"/>
                  <a:gd name="T36" fmla="*/ 599 w 1125"/>
                  <a:gd name="T37" fmla="*/ 39 h 1220"/>
                  <a:gd name="T38" fmla="*/ 604 w 1125"/>
                  <a:gd name="T39" fmla="*/ 34 h 1220"/>
                  <a:gd name="T40" fmla="*/ 622 w 1125"/>
                  <a:gd name="T41" fmla="*/ 33 h 1220"/>
                  <a:gd name="T42" fmla="*/ 645 w 1125"/>
                  <a:gd name="T43" fmla="*/ 42 h 1220"/>
                  <a:gd name="T44" fmla="*/ 660 w 1125"/>
                  <a:gd name="T45" fmla="*/ 43 h 1220"/>
                  <a:gd name="T46" fmla="*/ 719 w 1125"/>
                  <a:gd name="T47" fmla="*/ 64 h 1220"/>
                  <a:gd name="T48" fmla="*/ 780 w 1125"/>
                  <a:gd name="T49" fmla="*/ 88 h 1220"/>
                  <a:gd name="T50" fmla="*/ 815 w 1125"/>
                  <a:gd name="T51" fmla="*/ 112 h 1220"/>
                  <a:gd name="T52" fmla="*/ 894 w 1125"/>
                  <a:gd name="T53" fmla="*/ 165 h 1220"/>
                  <a:gd name="T54" fmla="*/ 920 w 1125"/>
                  <a:gd name="T55" fmla="*/ 181 h 1220"/>
                  <a:gd name="T56" fmla="*/ 1018 w 1125"/>
                  <a:gd name="T57" fmla="*/ 306 h 1220"/>
                  <a:gd name="T58" fmla="*/ 1058 w 1125"/>
                  <a:gd name="T59" fmla="*/ 403 h 1220"/>
                  <a:gd name="T60" fmla="*/ 1084 w 1125"/>
                  <a:gd name="T61" fmla="*/ 527 h 1220"/>
                  <a:gd name="T62" fmla="*/ 1085 w 1125"/>
                  <a:gd name="T63" fmla="*/ 539 h 1220"/>
                  <a:gd name="T64" fmla="*/ 1085 w 1125"/>
                  <a:gd name="T65" fmla="*/ 636 h 1220"/>
                  <a:gd name="T66" fmla="*/ 1084 w 1125"/>
                  <a:gd name="T67" fmla="*/ 742 h 1220"/>
                  <a:gd name="T68" fmla="*/ 1054 w 1125"/>
                  <a:gd name="T69" fmla="*/ 834 h 1220"/>
                  <a:gd name="T70" fmla="*/ 1016 w 1125"/>
                  <a:gd name="T71" fmla="*/ 908 h 1220"/>
                  <a:gd name="T72" fmla="*/ 900 w 1125"/>
                  <a:gd name="T73" fmla="*/ 1053 h 1220"/>
                  <a:gd name="T74" fmla="*/ 660 w 1125"/>
                  <a:gd name="T75" fmla="*/ 1164 h 1220"/>
                  <a:gd name="T76" fmla="*/ 520 w 1125"/>
                  <a:gd name="T77" fmla="*/ 1179 h 1220"/>
                  <a:gd name="T78" fmla="*/ 439 w 1125"/>
                  <a:gd name="T79" fmla="*/ 1166 h 1220"/>
                  <a:gd name="T80" fmla="*/ 379 w 1125"/>
                  <a:gd name="T81" fmla="*/ 1153 h 1220"/>
                  <a:gd name="T82" fmla="*/ 289 w 1125"/>
                  <a:gd name="T83" fmla="*/ 1120 h 1220"/>
                  <a:gd name="T84" fmla="*/ 214 w 1125"/>
                  <a:gd name="T85" fmla="*/ 1090 h 1220"/>
                  <a:gd name="T86" fmla="*/ 97 w 1125"/>
                  <a:gd name="T87" fmla="*/ 1004 h 1220"/>
                  <a:gd name="T88" fmla="*/ 71 w 1125"/>
                  <a:gd name="T89" fmla="*/ 981 h 1220"/>
                  <a:gd name="T90" fmla="*/ 25 w 1125"/>
                  <a:gd name="T91" fmla="*/ 932 h 1220"/>
                  <a:gd name="T92" fmla="*/ 0 w 1125"/>
                  <a:gd name="T93" fmla="*/ 891 h 1220"/>
                  <a:gd name="T94" fmla="*/ 59 w 1125"/>
                  <a:gd name="T95" fmla="*/ 1000 h 1220"/>
                  <a:gd name="T96" fmla="*/ 173 w 1125"/>
                  <a:gd name="T97" fmla="*/ 1107 h 1220"/>
                  <a:gd name="T98" fmla="*/ 293 w 1125"/>
                  <a:gd name="T99" fmla="*/ 1172 h 1220"/>
                  <a:gd name="T100" fmla="*/ 412 w 1125"/>
                  <a:gd name="T101" fmla="*/ 1212 h 1220"/>
                  <a:gd name="T102" fmla="*/ 610 w 1125"/>
                  <a:gd name="T103" fmla="*/ 1208 h 1220"/>
                  <a:gd name="T104" fmla="*/ 659 w 1125"/>
                  <a:gd name="T105" fmla="*/ 1196 h 1220"/>
                  <a:gd name="T106" fmla="*/ 799 w 1125"/>
                  <a:gd name="T107" fmla="*/ 1146 h 1220"/>
                  <a:gd name="T108" fmla="*/ 869 w 1125"/>
                  <a:gd name="T109" fmla="*/ 1099 h 1220"/>
                  <a:gd name="T110" fmla="*/ 941 w 1125"/>
                  <a:gd name="T111" fmla="*/ 1038 h 1220"/>
                  <a:gd name="T112" fmla="*/ 1024 w 1125"/>
                  <a:gd name="T113" fmla="*/ 942 h 1220"/>
                  <a:gd name="T114" fmla="*/ 1069 w 1125"/>
                  <a:gd name="T115" fmla="*/ 862 h 1220"/>
                  <a:gd name="T116" fmla="*/ 1099 w 1125"/>
                  <a:gd name="T117" fmla="*/ 736 h 1220"/>
                  <a:gd name="T118" fmla="*/ 1108 w 1125"/>
                  <a:gd name="T119" fmla="*/ 708 h 1220"/>
                  <a:gd name="T120" fmla="*/ 1114 w 1125"/>
                  <a:gd name="T121" fmla="*/ 635 h 1220"/>
                  <a:gd name="T122" fmla="*/ 1104 w 1125"/>
                  <a:gd name="T123" fmla="*/ 587 h 12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125" h="1220">
                    <a:moveTo>
                      <a:pt x="1104" y="587"/>
                    </a:moveTo>
                    <a:cubicBezTo>
                      <a:pt x="1104" y="575"/>
                      <a:pt x="1107" y="571"/>
                      <a:pt x="1118" y="570"/>
                    </a:cubicBezTo>
                    <a:cubicBezTo>
                      <a:pt x="1103" y="561"/>
                      <a:pt x="1103" y="561"/>
                      <a:pt x="1102" y="544"/>
                    </a:cubicBezTo>
                    <a:cubicBezTo>
                      <a:pt x="1101" y="523"/>
                      <a:pt x="1097" y="501"/>
                      <a:pt x="1106" y="479"/>
                    </a:cubicBezTo>
                    <a:cubicBezTo>
                      <a:pt x="1107" y="475"/>
                      <a:pt x="1106" y="469"/>
                      <a:pt x="1104" y="464"/>
                    </a:cubicBezTo>
                    <a:cubicBezTo>
                      <a:pt x="1097" y="445"/>
                      <a:pt x="1096" y="423"/>
                      <a:pt x="1086" y="404"/>
                    </a:cubicBezTo>
                    <a:cubicBezTo>
                      <a:pt x="1080" y="394"/>
                      <a:pt x="1081" y="382"/>
                      <a:pt x="1077" y="371"/>
                    </a:cubicBezTo>
                    <a:cubicBezTo>
                      <a:pt x="1067" y="347"/>
                      <a:pt x="1052" y="326"/>
                      <a:pt x="1041" y="303"/>
                    </a:cubicBezTo>
                    <a:cubicBezTo>
                      <a:pt x="1035" y="291"/>
                      <a:pt x="1027" y="282"/>
                      <a:pt x="1017" y="275"/>
                    </a:cubicBezTo>
                    <a:cubicBezTo>
                      <a:pt x="1009" y="269"/>
                      <a:pt x="1001" y="261"/>
                      <a:pt x="995" y="252"/>
                    </a:cubicBezTo>
                    <a:cubicBezTo>
                      <a:pt x="971" y="224"/>
                      <a:pt x="951" y="192"/>
                      <a:pt x="921" y="168"/>
                    </a:cubicBezTo>
                    <a:cubicBezTo>
                      <a:pt x="906" y="156"/>
                      <a:pt x="893" y="140"/>
                      <a:pt x="877" y="130"/>
                    </a:cubicBezTo>
                    <a:cubicBezTo>
                      <a:pt x="851" y="113"/>
                      <a:pt x="826" y="94"/>
                      <a:pt x="797" y="82"/>
                    </a:cubicBezTo>
                    <a:cubicBezTo>
                      <a:pt x="765" y="69"/>
                      <a:pt x="736" y="49"/>
                      <a:pt x="702" y="41"/>
                    </a:cubicBezTo>
                    <a:cubicBezTo>
                      <a:pt x="685" y="37"/>
                      <a:pt x="669" y="32"/>
                      <a:pt x="654" y="24"/>
                    </a:cubicBezTo>
                    <a:cubicBezTo>
                      <a:pt x="627" y="10"/>
                      <a:pt x="600" y="0"/>
                      <a:pt x="569" y="9"/>
                    </a:cubicBezTo>
                    <a:cubicBezTo>
                      <a:pt x="564" y="11"/>
                      <a:pt x="561" y="10"/>
                      <a:pt x="560" y="15"/>
                    </a:cubicBezTo>
                    <a:cubicBezTo>
                      <a:pt x="560" y="20"/>
                      <a:pt x="561" y="25"/>
                      <a:pt x="565" y="27"/>
                    </a:cubicBezTo>
                    <a:cubicBezTo>
                      <a:pt x="576" y="32"/>
                      <a:pt x="589" y="29"/>
                      <a:pt x="599" y="39"/>
                    </a:cubicBezTo>
                    <a:cubicBezTo>
                      <a:pt x="600" y="40"/>
                      <a:pt x="603" y="36"/>
                      <a:pt x="604" y="34"/>
                    </a:cubicBezTo>
                    <a:cubicBezTo>
                      <a:pt x="609" y="22"/>
                      <a:pt x="617" y="26"/>
                      <a:pt x="622" y="33"/>
                    </a:cubicBezTo>
                    <a:cubicBezTo>
                      <a:pt x="628" y="42"/>
                      <a:pt x="636" y="43"/>
                      <a:pt x="645" y="42"/>
                    </a:cubicBezTo>
                    <a:cubicBezTo>
                      <a:pt x="651" y="41"/>
                      <a:pt x="655" y="42"/>
                      <a:pt x="660" y="43"/>
                    </a:cubicBezTo>
                    <a:cubicBezTo>
                      <a:pt x="680" y="48"/>
                      <a:pt x="700" y="55"/>
                      <a:pt x="719" y="64"/>
                    </a:cubicBezTo>
                    <a:cubicBezTo>
                      <a:pt x="739" y="73"/>
                      <a:pt x="761" y="75"/>
                      <a:pt x="780" y="88"/>
                    </a:cubicBezTo>
                    <a:cubicBezTo>
                      <a:pt x="792" y="96"/>
                      <a:pt x="802" y="105"/>
                      <a:pt x="815" y="112"/>
                    </a:cubicBezTo>
                    <a:cubicBezTo>
                      <a:pt x="842" y="128"/>
                      <a:pt x="871" y="142"/>
                      <a:pt x="894" y="165"/>
                    </a:cubicBezTo>
                    <a:cubicBezTo>
                      <a:pt x="900" y="172"/>
                      <a:pt x="912" y="172"/>
                      <a:pt x="920" y="181"/>
                    </a:cubicBezTo>
                    <a:cubicBezTo>
                      <a:pt x="954" y="221"/>
                      <a:pt x="991" y="260"/>
                      <a:pt x="1018" y="306"/>
                    </a:cubicBezTo>
                    <a:cubicBezTo>
                      <a:pt x="1036" y="336"/>
                      <a:pt x="1044" y="371"/>
                      <a:pt x="1058" y="403"/>
                    </a:cubicBezTo>
                    <a:cubicBezTo>
                      <a:pt x="1074" y="443"/>
                      <a:pt x="1071" y="487"/>
                      <a:pt x="1084" y="527"/>
                    </a:cubicBezTo>
                    <a:cubicBezTo>
                      <a:pt x="1086" y="531"/>
                      <a:pt x="1085" y="535"/>
                      <a:pt x="1085" y="539"/>
                    </a:cubicBezTo>
                    <a:cubicBezTo>
                      <a:pt x="1085" y="572"/>
                      <a:pt x="1089" y="604"/>
                      <a:pt x="1085" y="636"/>
                    </a:cubicBezTo>
                    <a:cubicBezTo>
                      <a:pt x="1081" y="671"/>
                      <a:pt x="1092" y="706"/>
                      <a:pt x="1084" y="742"/>
                    </a:cubicBezTo>
                    <a:cubicBezTo>
                      <a:pt x="1076" y="773"/>
                      <a:pt x="1064" y="803"/>
                      <a:pt x="1054" y="834"/>
                    </a:cubicBezTo>
                    <a:cubicBezTo>
                      <a:pt x="1045" y="860"/>
                      <a:pt x="1029" y="883"/>
                      <a:pt x="1016" y="908"/>
                    </a:cubicBezTo>
                    <a:cubicBezTo>
                      <a:pt x="987" y="965"/>
                      <a:pt x="948" y="1013"/>
                      <a:pt x="900" y="1053"/>
                    </a:cubicBezTo>
                    <a:cubicBezTo>
                      <a:pt x="830" y="1111"/>
                      <a:pt x="749" y="1147"/>
                      <a:pt x="660" y="1164"/>
                    </a:cubicBezTo>
                    <a:cubicBezTo>
                      <a:pt x="613" y="1173"/>
                      <a:pt x="567" y="1177"/>
                      <a:pt x="520" y="1179"/>
                    </a:cubicBezTo>
                    <a:cubicBezTo>
                      <a:pt x="491" y="1181"/>
                      <a:pt x="466" y="1169"/>
                      <a:pt x="439" y="1166"/>
                    </a:cubicBezTo>
                    <a:cubicBezTo>
                      <a:pt x="419" y="1163"/>
                      <a:pt x="398" y="1159"/>
                      <a:pt x="379" y="1153"/>
                    </a:cubicBezTo>
                    <a:cubicBezTo>
                      <a:pt x="348" y="1143"/>
                      <a:pt x="318" y="1131"/>
                      <a:pt x="289" y="1120"/>
                    </a:cubicBezTo>
                    <a:cubicBezTo>
                      <a:pt x="264" y="1110"/>
                      <a:pt x="237" y="1104"/>
                      <a:pt x="214" y="1090"/>
                    </a:cubicBezTo>
                    <a:cubicBezTo>
                      <a:pt x="173" y="1064"/>
                      <a:pt x="136" y="1032"/>
                      <a:pt x="97" y="1004"/>
                    </a:cubicBezTo>
                    <a:cubicBezTo>
                      <a:pt x="87" y="997"/>
                      <a:pt x="82" y="986"/>
                      <a:pt x="71" y="981"/>
                    </a:cubicBezTo>
                    <a:cubicBezTo>
                      <a:pt x="51" y="970"/>
                      <a:pt x="35" y="954"/>
                      <a:pt x="25" y="932"/>
                    </a:cubicBezTo>
                    <a:cubicBezTo>
                      <a:pt x="18" y="918"/>
                      <a:pt x="8" y="905"/>
                      <a:pt x="0" y="891"/>
                    </a:cubicBezTo>
                    <a:cubicBezTo>
                      <a:pt x="15" y="930"/>
                      <a:pt x="34" y="966"/>
                      <a:pt x="59" y="1000"/>
                    </a:cubicBezTo>
                    <a:cubicBezTo>
                      <a:pt x="91" y="1042"/>
                      <a:pt x="131" y="1076"/>
                      <a:pt x="173" y="1107"/>
                    </a:cubicBezTo>
                    <a:cubicBezTo>
                      <a:pt x="210" y="1135"/>
                      <a:pt x="253" y="1150"/>
                      <a:pt x="293" y="1172"/>
                    </a:cubicBezTo>
                    <a:cubicBezTo>
                      <a:pt x="329" y="1192"/>
                      <a:pt x="370" y="1207"/>
                      <a:pt x="412" y="1212"/>
                    </a:cubicBezTo>
                    <a:cubicBezTo>
                      <a:pt x="478" y="1220"/>
                      <a:pt x="544" y="1213"/>
                      <a:pt x="610" y="1208"/>
                    </a:cubicBezTo>
                    <a:cubicBezTo>
                      <a:pt x="627" y="1206"/>
                      <a:pt x="642" y="1198"/>
                      <a:pt x="659" y="1196"/>
                    </a:cubicBezTo>
                    <a:cubicBezTo>
                      <a:pt x="709" y="1189"/>
                      <a:pt x="756" y="1173"/>
                      <a:pt x="799" y="1146"/>
                    </a:cubicBezTo>
                    <a:cubicBezTo>
                      <a:pt x="824" y="1132"/>
                      <a:pt x="846" y="1115"/>
                      <a:pt x="869" y="1099"/>
                    </a:cubicBezTo>
                    <a:cubicBezTo>
                      <a:pt x="896" y="1081"/>
                      <a:pt x="918" y="1059"/>
                      <a:pt x="941" y="1038"/>
                    </a:cubicBezTo>
                    <a:cubicBezTo>
                      <a:pt x="973" y="1010"/>
                      <a:pt x="997" y="974"/>
                      <a:pt x="1024" y="942"/>
                    </a:cubicBezTo>
                    <a:cubicBezTo>
                      <a:pt x="1045" y="918"/>
                      <a:pt x="1061" y="891"/>
                      <a:pt x="1069" y="862"/>
                    </a:cubicBezTo>
                    <a:cubicBezTo>
                      <a:pt x="1081" y="820"/>
                      <a:pt x="1087" y="778"/>
                      <a:pt x="1099" y="736"/>
                    </a:cubicBezTo>
                    <a:cubicBezTo>
                      <a:pt x="1101" y="727"/>
                      <a:pt x="1103" y="717"/>
                      <a:pt x="1108" y="708"/>
                    </a:cubicBezTo>
                    <a:cubicBezTo>
                      <a:pt x="1121" y="685"/>
                      <a:pt x="1125" y="661"/>
                      <a:pt x="1114" y="635"/>
                    </a:cubicBezTo>
                    <a:cubicBezTo>
                      <a:pt x="1107" y="620"/>
                      <a:pt x="1104" y="604"/>
                      <a:pt x="1104" y="58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zh-CN" altLang="en-US" sz="1600">
                  <a:latin typeface="+mn-ea"/>
                </a:endParaRPr>
              </a:p>
            </p:txBody>
          </p:sp>
          <p:sp>
            <p:nvSpPr>
              <p:cNvPr id="59" name="任意多边形 17">
                <a:extLst>
                  <a:ext uri="{FF2B5EF4-FFF2-40B4-BE49-F238E27FC236}">
                    <a16:creationId xmlns:a16="http://schemas.microsoft.com/office/drawing/2014/main" id="{5E6B4E0D-6624-4960-AA72-4A42CB8E85B2}"/>
                  </a:ext>
                </a:extLst>
              </p:cNvPr>
              <p:cNvSpPr/>
              <p:nvPr/>
            </p:nvSpPr>
            <p:spPr bwMode="auto">
              <a:xfrm>
                <a:off x="5147184" y="1582284"/>
                <a:ext cx="1291443" cy="572644"/>
              </a:xfrm>
              <a:custGeom>
                <a:avLst/>
                <a:gdLst>
                  <a:gd name="T0" fmla="*/ 22 w 454"/>
                  <a:gd name="T1" fmla="*/ 188 h 201"/>
                  <a:gd name="T2" fmla="*/ 54 w 454"/>
                  <a:gd name="T3" fmla="*/ 158 h 201"/>
                  <a:gd name="T4" fmla="*/ 96 w 454"/>
                  <a:gd name="T5" fmla="*/ 118 h 201"/>
                  <a:gd name="T6" fmla="*/ 113 w 454"/>
                  <a:gd name="T7" fmla="*/ 109 h 201"/>
                  <a:gd name="T8" fmla="*/ 100 w 454"/>
                  <a:gd name="T9" fmla="*/ 138 h 201"/>
                  <a:gd name="T10" fmla="*/ 126 w 454"/>
                  <a:gd name="T11" fmla="*/ 124 h 201"/>
                  <a:gd name="T12" fmla="*/ 193 w 454"/>
                  <a:gd name="T13" fmla="*/ 88 h 201"/>
                  <a:gd name="T14" fmla="*/ 302 w 454"/>
                  <a:gd name="T15" fmla="*/ 48 h 201"/>
                  <a:gd name="T16" fmla="*/ 327 w 454"/>
                  <a:gd name="T17" fmla="*/ 43 h 201"/>
                  <a:gd name="T18" fmla="*/ 397 w 454"/>
                  <a:gd name="T19" fmla="*/ 39 h 201"/>
                  <a:gd name="T20" fmla="*/ 424 w 454"/>
                  <a:gd name="T21" fmla="*/ 39 h 201"/>
                  <a:gd name="T22" fmla="*/ 437 w 454"/>
                  <a:gd name="T23" fmla="*/ 28 h 201"/>
                  <a:gd name="T24" fmla="*/ 447 w 454"/>
                  <a:gd name="T25" fmla="*/ 16 h 201"/>
                  <a:gd name="T26" fmla="*/ 454 w 454"/>
                  <a:gd name="T27" fmla="*/ 12 h 201"/>
                  <a:gd name="T28" fmla="*/ 447 w 454"/>
                  <a:gd name="T29" fmla="*/ 6 h 201"/>
                  <a:gd name="T30" fmla="*/ 436 w 454"/>
                  <a:gd name="T31" fmla="*/ 4 h 201"/>
                  <a:gd name="T32" fmla="*/ 259 w 454"/>
                  <a:gd name="T33" fmla="*/ 36 h 201"/>
                  <a:gd name="T34" fmla="*/ 242 w 454"/>
                  <a:gd name="T35" fmla="*/ 41 h 201"/>
                  <a:gd name="T36" fmla="*/ 167 w 454"/>
                  <a:gd name="T37" fmla="*/ 66 h 201"/>
                  <a:gd name="T38" fmla="*/ 125 w 454"/>
                  <a:gd name="T39" fmla="*/ 78 h 201"/>
                  <a:gd name="T40" fmla="*/ 115 w 454"/>
                  <a:gd name="T41" fmla="*/ 79 h 201"/>
                  <a:gd name="T42" fmla="*/ 84 w 454"/>
                  <a:gd name="T43" fmla="*/ 107 h 201"/>
                  <a:gd name="T44" fmla="*/ 68 w 454"/>
                  <a:gd name="T45" fmla="*/ 122 h 201"/>
                  <a:gd name="T46" fmla="*/ 6 w 454"/>
                  <a:gd name="T47" fmla="*/ 174 h 201"/>
                  <a:gd name="T48" fmla="*/ 6 w 454"/>
                  <a:gd name="T49" fmla="*/ 195 h 201"/>
                  <a:gd name="T50" fmla="*/ 22 w 454"/>
                  <a:gd name="T51" fmla="*/ 188 h 2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454" h="201">
                    <a:moveTo>
                      <a:pt x="22" y="188"/>
                    </a:moveTo>
                    <a:cubicBezTo>
                      <a:pt x="31" y="177"/>
                      <a:pt x="43" y="166"/>
                      <a:pt x="54" y="158"/>
                    </a:cubicBezTo>
                    <a:cubicBezTo>
                      <a:pt x="70" y="146"/>
                      <a:pt x="86" y="137"/>
                      <a:pt x="96" y="118"/>
                    </a:cubicBezTo>
                    <a:cubicBezTo>
                      <a:pt x="98" y="112"/>
                      <a:pt x="104" y="109"/>
                      <a:pt x="113" y="109"/>
                    </a:cubicBezTo>
                    <a:cubicBezTo>
                      <a:pt x="109" y="118"/>
                      <a:pt x="102" y="125"/>
                      <a:pt x="100" y="138"/>
                    </a:cubicBezTo>
                    <a:cubicBezTo>
                      <a:pt x="110" y="132"/>
                      <a:pt x="119" y="129"/>
                      <a:pt x="126" y="124"/>
                    </a:cubicBezTo>
                    <a:cubicBezTo>
                      <a:pt x="148" y="112"/>
                      <a:pt x="169" y="97"/>
                      <a:pt x="193" y="88"/>
                    </a:cubicBezTo>
                    <a:cubicBezTo>
                      <a:pt x="228" y="72"/>
                      <a:pt x="265" y="59"/>
                      <a:pt x="302" y="48"/>
                    </a:cubicBezTo>
                    <a:cubicBezTo>
                      <a:pt x="310" y="46"/>
                      <a:pt x="319" y="44"/>
                      <a:pt x="327" y="43"/>
                    </a:cubicBezTo>
                    <a:cubicBezTo>
                      <a:pt x="351" y="43"/>
                      <a:pt x="373" y="33"/>
                      <a:pt x="397" y="39"/>
                    </a:cubicBezTo>
                    <a:cubicBezTo>
                      <a:pt x="406" y="41"/>
                      <a:pt x="416" y="37"/>
                      <a:pt x="424" y="39"/>
                    </a:cubicBezTo>
                    <a:cubicBezTo>
                      <a:pt x="435" y="41"/>
                      <a:pt x="437" y="36"/>
                      <a:pt x="437" y="28"/>
                    </a:cubicBezTo>
                    <a:cubicBezTo>
                      <a:pt x="437" y="21"/>
                      <a:pt x="439" y="16"/>
                      <a:pt x="447" y="16"/>
                    </a:cubicBezTo>
                    <a:cubicBezTo>
                      <a:pt x="450" y="16"/>
                      <a:pt x="454" y="16"/>
                      <a:pt x="454" y="12"/>
                    </a:cubicBezTo>
                    <a:cubicBezTo>
                      <a:pt x="454" y="8"/>
                      <a:pt x="450" y="7"/>
                      <a:pt x="447" y="6"/>
                    </a:cubicBezTo>
                    <a:cubicBezTo>
                      <a:pt x="444" y="5"/>
                      <a:pt x="440" y="4"/>
                      <a:pt x="436" y="4"/>
                    </a:cubicBezTo>
                    <a:cubicBezTo>
                      <a:pt x="374" y="0"/>
                      <a:pt x="315" y="9"/>
                      <a:pt x="259" y="36"/>
                    </a:cubicBezTo>
                    <a:cubicBezTo>
                      <a:pt x="254" y="38"/>
                      <a:pt x="248" y="43"/>
                      <a:pt x="242" y="41"/>
                    </a:cubicBezTo>
                    <a:cubicBezTo>
                      <a:pt x="211" y="31"/>
                      <a:pt x="190" y="54"/>
                      <a:pt x="167" y="66"/>
                    </a:cubicBezTo>
                    <a:cubicBezTo>
                      <a:pt x="153" y="73"/>
                      <a:pt x="142" y="82"/>
                      <a:pt x="125" y="78"/>
                    </a:cubicBezTo>
                    <a:cubicBezTo>
                      <a:pt x="122" y="77"/>
                      <a:pt x="118" y="77"/>
                      <a:pt x="115" y="79"/>
                    </a:cubicBezTo>
                    <a:cubicBezTo>
                      <a:pt x="103" y="86"/>
                      <a:pt x="90" y="93"/>
                      <a:pt x="84" y="107"/>
                    </a:cubicBezTo>
                    <a:cubicBezTo>
                      <a:pt x="81" y="114"/>
                      <a:pt x="75" y="118"/>
                      <a:pt x="68" y="122"/>
                    </a:cubicBezTo>
                    <a:cubicBezTo>
                      <a:pt x="43" y="135"/>
                      <a:pt x="22" y="152"/>
                      <a:pt x="6" y="174"/>
                    </a:cubicBezTo>
                    <a:cubicBezTo>
                      <a:pt x="0" y="181"/>
                      <a:pt x="0" y="190"/>
                      <a:pt x="6" y="195"/>
                    </a:cubicBezTo>
                    <a:cubicBezTo>
                      <a:pt x="12" y="201"/>
                      <a:pt x="18" y="193"/>
                      <a:pt x="22" y="18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zh-CN" altLang="en-US" sz="1600">
                  <a:latin typeface="+mn-ea"/>
                </a:endParaRPr>
              </a:p>
            </p:txBody>
          </p:sp>
          <p:sp>
            <p:nvSpPr>
              <p:cNvPr id="60" name="任意多边形 18">
                <a:extLst>
                  <a:ext uri="{FF2B5EF4-FFF2-40B4-BE49-F238E27FC236}">
                    <a16:creationId xmlns:a16="http://schemas.microsoft.com/office/drawing/2014/main" id="{6F3B33DF-EC90-40D3-8356-1C3E6A9AB7DD}"/>
                  </a:ext>
                </a:extLst>
              </p:cNvPr>
              <p:cNvSpPr/>
              <p:nvPr/>
            </p:nvSpPr>
            <p:spPr bwMode="auto">
              <a:xfrm>
                <a:off x="5044156" y="226035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zh-CN" altLang="en-US" sz="1600">
                  <a:latin typeface="+mn-ea"/>
                </a:endParaRPr>
              </a:p>
            </p:txBody>
          </p:sp>
          <p:sp>
            <p:nvSpPr>
              <p:cNvPr id="61" name="任意多边形 19">
                <a:extLst>
                  <a:ext uri="{FF2B5EF4-FFF2-40B4-BE49-F238E27FC236}">
                    <a16:creationId xmlns:a16="http://schemas.microsoft.com/office/drawing/2014/main" id="{68778578-842E-42F6-A959-65F9D0F5197E}"/>
                  </a:ext>
                </a:extLst>
              </p:cNvPr>
              <p:cNvSpPr/>
              <p:nvPr/>
            </p:nvSpPr>
            <p:spPr bwMode="auto">
              <a:xfrm>
                <a:off x="4574540" y="2260352"/>
                <a:ext cx="469616" cy="1520262"/>
              </a:xfrm>
              <a:custGeom>
                <a:avLst/>
                <a:gdLst>
                  <a:gd name="T0" fmla="*/ 29 w 165"/>
                  <a:gd name="T1" fmla="*/ 361 h 534"/>
                  <a:gd name="T2" fmla="*/ 41 w 165"/>
                  <a:gd name="T3" fmla="*/ 269 h 534"/>
                  <a:gd name="T4" fmla="*/ 95 w 165"/>
                  <a:gd name="T5" fmla="*/ 117 h 534"/>
                  <a:gd name="T6" fmla="*/ 159 w 165"/>
                  <a:gd name="T7" fmla="*/ 14 h 534"/>
                  <a:gd name="T8" fmla="*/ 165 w 165"/>
                  <a:gd name="T9" fmla="*/ 0 h 534"/>
                  <a:gd name="T10" fmla="*/ 148 w 165"/>
                  <a:gd name="T11" fmla="*/ 9 h 534"/>
                  <a:gd name="T12" fmla="*/ 108 w 165"/>
                  <a:gd name="T13" fmla="*/ 66 h 534"/>
                  <a:gd name="T14" fmla="*/ 55 w 165"/>
                  <a:gd name="T15" fmla="*/ 151 h 534"/>
                  <a:gd name="T16" fmla="*/ 10 w 165"/>
                  <a:gd name="T17" fmla="*/ 321 h 534"/>
                  <a:gd name="T18" fmla="*/ 20 w 165"/>
                  <a:gd name="T19" fmla="*/ 495 h 534"/>
                  <a:gd name="T20" fmla="*/ 33 w 165"/>
                  <a:gd name="T21" fmla="*/ 534 h 534"/>
                  <a:gd name="T22" fmla="*/ 37 w 165"/>
                  <a:gd name="T23" fmla="*/ 521 h 534"/>
                  <a:gd name="T24" fmla="*/ 29 w 165"/>
                  <a:gd name="T25" fmla="*/ 361 h 5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65" h="534">
                    <a:moveTo>
                      <a:pt x="29" y="361"/>
                    </a:moveTo>
                    <a:cubicBezTo>
                      <a:pt x="33" y="330"/>
                      <a:pt x="35" y="300"/>
                      <a:pt x="41" y="269"/>
                    </a:cubicBezTo>
                    <a:cubicBezTo>
                      <a:pt x="53" y="216"/>
                      <a:pt x="78" y="168"/>
                      <a:pt x="95" y="117"/>
                    </a:cubicBezTo>
                    <a:cubicBezTo>
                      <a:pt x="107" y="78"/>
                      <a:pt x="133" y="45"/>
                      <a:pt x="159" y="14"/>
                    </a:cubicBezTo>
                    <a:cubicBezTo>
                      <a:pt x="163" y="9"/>
                      <a:pt x="165" y="5"/>
                      <a:pt x="165" y="0"/>
                    </a:cubicBezTo>
                    <a:cubicBezTo>
                      <a:pt x="157" y="0"/>
                      <a:pt x="152" y="2"/>
                      <a:pt x="148" y="9"/>
                    </a:cubicBezTo>
                    <a:cubicBezTo>
                      <a:pt x="137" y="30"/>
                      <a:pt x="122" y="47"/>
                      <a:pt x="108" y="66"/>
                    </a:cubicBezTo>
                    <a:cubicBezTo>
                      <a:pt x="88" y="93"/>
                      <a:pt x="68" y="120"/>
                      <a:pt x="55" y="151"/>
                    </a:cubicBezTo>
                    <a:cubicBezTo>
                      <a:pt x="33" y="206"/>
                      <a:pt x="19" y="263"/>
                      <a:pt x="10" y="321"/>
                    </a:cubicBezTo>
                    <a:cubicBezTo>
                      <a:pt x="0" y="379"/>
                      <a:pt x="11" y="437"/>
                      <a:pt x="20" y="495"/>
                    </a:cubicBezTo>
                    <a:cubicBezTo>
                      <a:pt x="22" y="508"/>
                      <a:pt x="29" y="521"/>
                      <a:pt x="33" y="534"/>
                    </a:cubicBezTo>
                    <a:cubicBezTo>
                      <a:pt x="39" y="529"/>
                      <a:pt x="37" y="525"/>
                      <a:pt x="37" y="521"/>
                    </a:cubicBezTo>
                    <a:cubicBezTo>
                      <a:pt x="32" y="468"/>
                      <a:pt x="22" y="415"/>
                      <a:pt x="29" y="36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zh-CN" altLang="en-US" sz="1600">
                  <a:latin typeface="+mn-ea"/>
                </a:endParaRPr>
              </a:p>
            </p:txBody>
          </p:sp>
          <p:sp>
            <p:nvSpPr>
              <p:cNvPr id="62" name="任意多边形 20">
                <a:extLst>
                  <a:ext uri="{FF2B5EF4-FFF2-40B4-BE49-F238E27FC236}">
                    <a16:creationId xmlns:a16="http://schemas.microsoft.com/office/drawing/2014/main" id="{3CA53A67-2783-4096-8E87-B1E8909769A2}"/>
                  </a:ext>
                </a:extLst>
              </p:cNvPr>
              <p:cNvSpPr/>
              <p:nvPr/>
            </p:nvSpPr>
            <p:spPr bwMode="auto">
              <a:xfrm>
                <a:off x="4667984" y="3917185"/>
                <a:ext cx="117404" cy="194076"/>
              </a:xfrm>
              <a:custGeom>
                <a:avLst/>
                <a:gdLst>
                  <a:gd name="T0" fmla="*/ 41 w 41"/>
                  <a:gd name="T1" fmla="*/ 68 h 68"/>
                  <a:gd name="T2" fmla="*/ 9 w 41"/>
                  <a:gd name="T3" fmla="*/ 0 h 68"/>
                  <a:gd name="T4" fmla="*/ 41 w 41"/>
                  <a:gd name="T5" fmla="*/ 68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" h="68">
                    <a:moveTo>
                      <a:pt x="41" y="68"/>
                    </a:moveTo>
                    <a:cubicBezTo>
                      <a:pt x="34" y="44"/>
                      <a:pt x="29" y="19"/>
                      <a:pt x="9" y="0"/>
                    </a:cubicBezTo>
                    <a:cubicBezTo>
                      <a:pt x="0" y="38"/>
                      <a:pt x="9" y="59"/>
                      <a:pt x="41" y="6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zh-CN" altLang="en-US" sz="1600">
                  <a:latin typeface="+mn-ea"/>
                </a:endParaRPr>
              </a:p>
            </p:txBody>
          </p:sp>
          <p:sp>
            <p:nvSpPr>
              <p:cNvPr id="63" name="任意多边形 21">
                <a:extLst>
                  <a:ext uri="{FF2B5EF4-FFF2-40B4-BE49-F238E27FC236}">
                    <a16:creationId xmlns:a16="http://schemas.microsoft.com/office/drawing/2014/main" id="{E4ECC444-E827-4B81-BDD6-82989AD35C0F}"/>
                  </a:ext>
                </a:extLst>
              </p:cNvPr>
              <p:cNvSpPr/>
              <p:nvPr/>
            </p:nvSpPr>
            <p:spPr bwMode="auto">
              <a:xfrm>
                <a:off x="7949305" y="3025873"/>
                <a:ext cx="88652" cy="82662"/>
              </a:xfrm>
              <a:custGeom>
                <a:avLst/>
                <a:gdLst>
                  <a:gd name="T0" fmla="*/ 16 w 31"/>
                  <a:gd name="T1" fmla="*/ 0 h 29"/>
                  <a:gd name="T2" fmla="*/ 1 w 31"/>
                  <a:gd name="T3" fmla="*/ 17 h 29"/>
                  <a:gd name="T4" fmla="*/ 18 w 31"/>
                  <a:gd name="T5" fmla="*/ 29 h 29"/>
                  <a:gd name="T6" fmla="*/ 30 w 31"/>
                  <a:gd name="T7" fmla="*/ 19 h 29"/>
                  <a:gd name="T8" fmla="*/ 16 w 31"/>
                  <a:gd name="T9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29">
                    <a:moveTo>
                      <a:pt x="16" y="0"/>
                    </a:moveTo>
                    <a:cubicBezTo>
                      <a:pt x="5" y="0"/>
                      <a:pt x="0" y="9"/>
                      <a:pt x="1" y="17"/>
                    </a:cubicBezTo>
                    <a:cubicBezTo>
                      <a:pt x="1" y="24"/>
                      <a:pt x="10" y="29"/>
                      <a:pt x="18" y="29"/>
                    </a:cubicBezTo>
                    <a:cubicBezTo>
                      <a:pt x="24" y="29"/>
                      <a:pt x="31" y="27"/>
                      <a:pt x="30" y="19"/>
                    </a:cubicBezTo>
                    <a:cubicBezTo>
                      <a:pt x="30" y="9"/>
                      <a:pt x="29" y="0"/>
                      <a:pt x="1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zh-CN" altLang="en-US" sz="1600">
                  <a:latin typeface="+mn-ea"/>
                </a:endParaRPr>
              </a:p>
            </p:txBody>
          </p:sp>
          <p:sp>
            <p:nvSpPr>
              <p:cNvPr id="64" name="任意多边形 22">
                <a:extLst>
                  <a:ext uri="{FF2B5EF4-FFF2-40B4-BE49-F238E27FC236}">
                    <a16:creationId xmlns:a16="http://schemas.microsoft.com/office/drawing/2014/main" id="{48E21D3C-90D0-44C9-9EBC-E040FEFE066B}"/>
                  </a:ext>
                </a:extLst>
              </p:cNvPr>
              <p:cNvSpPr/>
              <p:nvPr/>
            </p:nvSpPr>
            <p:spPr bwMode="auto">
              <a:xfrm>
                <a:off x="5044156" y="2198056"/>
                <a:ext cx="53910" cy="62296"/>
              </a:xfrm>
              <a:custGeom>
                <a:avLst/>
                <a:gdLst>
                  <a:gd name="T0" fmla="*/ 19 w 19"/>
                  <a:gd name="T1" fmla="*/ 0 h 22"/>
                  <a:gd name="T2" fmla="*/ 0 w 19"/>
                  <a:gd name="T3" fmla="*/ 22 h 22"/>
                  <a:gd name="T4" fmla="*/ 19 w 19"/>
                  <a:gd name="T5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9" h="22">
                    <a:moveTo>
                      <a:pt x="19" y="0"/>
                    </a:moveTo>
                    <a:cubicBezTo>
                      <a:pt x="4" y="1"/>
                      <a:pt x="1" y="11"/>
                      <a:pt x="0" y="22"/>
                    </a:cubicBezTo>
                    <a:cubicBezTo>
                      <a:pt x="7" y="16"/>
                      <a:pt x="18" y="13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zh-CN" altLang="en-US" sz="1600">
                  <a:latin typeface="+mn-ea"/>
                </a:endParaRPr>
              </a:p>
            </p:txBody>
          </p:sp>
          <p:sp>
            <p:nvSpPr>
              <p:cNvPr id="65" name="任意多边形 23">
                <a:extLst>
                  <a:ext uri="{FF2B5EF4-FFF2-40B4-BE49-F238E27FC236}">
                    <a16:creationId xmlns:a16="http://schemas.microsoft.com/office/drawing/2014/main" id="{A7EF2FBE-3E8A-4526-BF3D-5EB35A12684C}"/>
                  </a:ext>
                </a:extLst>
              </p:cNvPr>
              <p:cNvSpPr/>
              <p:nvPr/>
            </p:nvSpPr>
            <p:spPr bwMode="auto">
              <a:xfrm>
                <a:off x="5044156" y="226035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zh-CN" altLang="en-US" sz="1600">
                  <a:latin typeface="+mn-ea"/>
                </a:endParaRPr>
              </a:p>
            </p:txBody>
          </p:sp>
        </p:grpSp>
      </p:grpSp>
      <p:grpSp>
        <p:nvGrpSpPr>
          <p:cNvPr id="66" name="组合 65">
            <a:extLst>
              <a:ext uri="{FF2B5EF4-FFF2-40B4-BE49-F238E27FC236}">
                <a16:creationId xmlns:a16="http://schemas.microsoft.com/office/drawing/2014/main" id="{DF10763C-24FD-43F7-8BCF-E4E929022C1D}"/>
              </a:ext>
            </a:extLst>
          </p:cNvPr>
          <p:cNvGrpSpPr/>
          <p:nvPr/>
        </p:nvGrpSpPr>
        <p:grpSpPr>
          <a:xfrm>
            <a:off x="5908380" y="4346900"/>
            <a:ext cx="554481" cy="464488"/>
            <a:chOff x="5908380" y="1142282"/>
            <a:chExt cx="554481" cy="464488"/>
          </a:xfrm>
        </p:grpSpPr>
        <p:sp>
          <p:nvSpPr>
            <p:cNvPr id="67" name="文本框 66">
              <a:extLst>
                <a:ext uri="{FF2B5EF4-FFF2-40B4-BE49-F238E27FC236}">
                  <a16:creationId xmlns:a16="http://schemas.microsoft.com/office/drawing/2014/main" id="{345BD433-0697-44AF-8DCA-35B6A3FBFE62}"/>
                </a:ext>
              </a:extLst>
            </p:cNvPr>
            <p:cNvSpPr txBox="1"/>
            <p:nvPr/>
          </p:nvSpPr>
          <p:spPr>
            <a:xfrm>
              <a:off x="5908380" y="1142282"/>
              <a:ext cx="554481" cy="43165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130000"/>
                </a:lnSpc>
                <a:spcAft>
                  <a:spcPts val="600"/>
                </a:spcAft>
              </a:pPr>
              <a:r>
                <a:rPr lang="en-US" altLang="zh-CN" dirty="0">
                  <a:solidFill>
                    <a:schemeClr val="accent1"/>
                  </a:solidFill>
                  <a:latin typeface="+mn-ea"/>
                </a:rPr>
                <a:t>03</a:t>
              </a:r>
            </a:p>
          </p:txBody>
        </p:sp>
        <p:grpSp>
          <p:nvGrpSpPr>
            <p:cNvPr id="68" name="组合 67">
              <a:extLst>
                <a:ext uri="{FF2B5EF4-FFF2-40B4-BE49-F238E27FC236}">
                  <a16:creationId xmlns:a16="http://schemas.microsoft.com/office/drawing/2014/main" id="{923383EF-F4AE-400A-9794-89F912151C80}"/>
                </a:ext>
              </a:extLst>
            </p:cNvPr>
            <p:cNvGrpSpPr/>
            <p:nvPr/>
          </p:nvGrpSpPr>
          <p:grpSpPr>
            <a:xfrm>
              <a:off x="5922014" y="1147358"/>
              <a:ext cx="483106" cy="459412"/>
              <a:chOff x="4154043" y="1582284"/>
              <a:chExt cx="3883914" cy="3693432"/>
            </a:xfrm>
            <a:solidFill>
              <a:srgbClr val="096468"/>
            </a:solidFill>
          </p:grpSpPr>
          <p:sp>
            <p:nvSpPr>
              <p:cNvPr id="69" name="任意多边形 4">
                <a:extLst>
                  <a:ext uri="{FF2B5EF4-FFF2-40B4-BE49-F238E27FC236}">
                    <a16:creationId xmlns:a16="http://schemas.microsoft.com/office/drawing/2014/main" id="{148A834E-9771-4B64-A2CE-235BEA01250F}"/>
                  </a:ext>
                </a:extLst>
              </p:cNvPr>
              <p:cNvSpPr/>
              <p:nvPr/>
            </p:nvSpPr>
            <p:spPr bwMode="auto">
              <a:xfrm>
                <a:off x="4315773" y="1944080"/>
                <a:ext cx="1243523" cy="1039864"/>
              </a:xfrm>
              <a:custGeom>
                <a:avLst/>
                <a:gdLst>
                  <a:gd name="T0" fmla="*/ 31 w 437"/>
                  <a:gd name="T1" fmla="*/ 365 h 365"/>
                  <a:gd name="T2" fmla="*/ 34 w 437"/>
                  <a:gd name="T3" fmla="*/ 347 h 365"/>
                  <a:gd name="T4" fmla="*/ 87 w 437"/>
                  <a:gd name="T5" fmla="*/ 246 h 365"/>
                  <a:gd name="T6" fmla="*/ 145 w 437"/>
                  <a:gd name="T7" fmla="*/ 170 h 365"/>
                  <a:gd name="T8" fmla="*/ 248 w 437"/>
                  <a:gd name="T9" fmla="*/ 89 h 365"/>
                  <a:gd name="T10" fmla="*/ 325 w 437"/>
                  <a:gd name="T11" fmla="*/ 60 h 365"/>
                  <a:gd name="T12" fmla="*/ 425 w 437"/>
                  <a:gd name="T13" fmla="*/ 28 h 365"/>
                  <a:gd name="T14" fmla="*/ 437 w 437"/>
                  <a:gd name="T15" fmla="*/ 19 h 365"/>
                  <a:gd name="T16" fmla="*/ 399 w 437"/>
                  <a:gd name="T17" fmla="*/ 28 h 365"/>
                  <a:gd name="T18" fmla="*/ 309 w 437"/>
                  <a:gd name="T19" fmla="*/ 60 h 365"/>
                  <a:gd name="T20" fmla="*/ 301 w 437"/>
                  <a:gd name="T21" fmla="*/ 59 h 365"/>
                  <a:gd name="T22" fmla="*/ 303 w 437"/>
                  <a:gd name="T23" fmla="*/ 50 h 365"/>
                  <a:gd name="T24" fmla="*/ 360 w 437"/>
                  <a:gd name="T25" fmla="*/ 19 h 365"/>
                  <a:gd name="T26" fmla="*/ 411 w 437"/>
                  <a:gd name="T27" fmla="*/ 2 h 365"/>
                  <a:gd name="T28" fmla="*/ 353 w 437"/>
                  <a:gd name="T29" fmla="*/ 11 h 365"/>
                  <a:gd name="T30" fmla="*/ 266 w 437"/>
                  <a:gd name="T31" fmla="*/ 52 h 365"/>
                  <a:gd name="T32" fmla="*/ 194 w 437"/>
                  <a:gd name="T33" fmla="*/ 91 h 365"/>
                  <a:gd name="T34" fmla="*/ 102 w 437"/>
                  <a:gd name="T35" fmla="*/ 166 h 365"/>
                  <a:gd name="T36" fmla="*/ 30 w 437"/>
                  <a:gd name="T37" fmla="*/ 269 h 365"/>
                  <a:gd name="T38" fmla="*/ 0 w 437"/>
                  <a:gd name="T39" fmla="*/ 365 h 365"/>
                  <a:gd name="T40" fmla="*/ 31 w 437"/>
                  <a:gd name="T41" fmla="*/ 365 h 3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37" h="365">
                    <a:moveTo>
                      <a:pt x="31" y="365"/>
                    </a:moveTo>
                    <a:cubicBezTo>
                      <a:pt x="29" y="358"/>
                      <a:pt x="31" y="352"/>
                      <a:pt x="34" y="347"/>
                    </a:cubicBezTo>
                    <a:cubicBezTo>
                      <a:pt x="52" y="314"/>
                      <a:pt x="64" y="278"/>
                      <a:pt x="87" y="246"/>
                    </a:cubicBezTo>
                    <a:cubicBezTo>
                      <a:pt x="106" y="221"/>
                      <a:pt x="123" y="193"/>
                      <a:pt x="145" y="170"/>
                    </a:cubicBezTo>
                    <a:cubicBezTo>
                      <a:pt x="176" y="139"/>
                      <a:pt x="212" y="114"/>
                      <a:pt x="248" y="89"/>
                    </a:cubicBezTo>
                    <a:cubicBezTo>
                      <a:pt x="272" y="73"/>
                      <a:pt x="298" y="67"/>
                      <a:pt x="325" y="60"/>
                    </a:cubicBezTo>
                    <a:cubicBezTo>
                      <a:pt x="359" y="52"/>
                      <a:pt x="393" y="43"/>
                      <a:pt x="425" y="28"/>
                    </a:cubicBezTo>
                    <a:cubicBezTo>
                      <a:pt x="429" y="26"/>
                      <a:pt x="435" y="26"/>
                      <a:pt x="437" y="19"/>
                    </a:cubicBezTo>
                    <a:cubicBezTo>
                      <a:pt x="424" y="22"/>
                      <a:pt x="411" y="24"/>
                      <a:pt x="399" y="28"/>
                    </a:cubicBezTo>
                    <a:cubicBezTo>
                      <a:pt x="369" y="38"/>
                      <a:pt x="339" y="49"/>
                      <a:pt x="309" y="60"/>
                    </a:cubicBezTo>
                    <a:cubicBezTo>
                      <a:pt x="306" y="61"/>
                      <a:pt x="302" y="62"/>
                      <a:pt x="301" y="59"/>
                    </a:cubicBezTo>
                    <a:cubicBezTo>
                      <a:pt x="299" y="56"/>
                      <a:pt x="300" y="52"/>
                      <a:pt x="303" y="50"/>
                    </a:cubicBezTo>
                    <a:cubicBezTo>
                      <a:pt x="322" y="39"/>
                      <a:pt x="340" y="27"/>
                      <a:pt x="360" y="19"/>
                    </a:cubicBezTo>
                    <a:cubicBezTo>
                      <a:pt x="377" y="13"/>
                      <a:pt x="394" y="9"/>
                      <a:pt x="411" y="2"/>
                    </a:cubicBezTo>
                    <a:cubicBezTo>
                      <a:pt x="391" y="0"/>
                      <a:pt x="372" y="5"/>
                      <a:pt x="353" y="11"/>
                    </a:cubicBezTo>
                    <a:cubicBezTo>
                      <a:pt x="322" y="20"/>
                      <a:pt x="295" y="38"/>
                      <a:pt x="266" y="52"/>
                    </a:cubicBezTo>
                    <a:cubicBezTo>
                      <a:pt x="241" y="63"/>
                      <a:pt x="216" y="74"/>
                      <a:pt x="194" y="91"/>
                    </a:cubicBezTo>
                    <a:cubicBezTo>
                      <a:pt x="162" y="115"/>
                      <a:pt x="132" y="141"/>
                      <a:pt x="102" y="166"/>
                    </a:cubicBezTo>
                    <a:cubicBezTo>
                      <a:pt x="69" y="194"/>
                      <a:pt x="45" y="229"/>
                      <a:pt x="30" y="269"/>
                    </a:cubicBezTo>
                    <a:cubicBezTo>
                      <a:pt x="19" y="301"/>
                      <a:pt x="10" y="333"/>
                      <a:pt x="0" y="365"/>
                    </a:cubicBezTo>
                    <a:cubicBezTo>
                      <a:pt x="10" y="364"/>
                      <a:pt x="20" y="353"/>
                      <a:pt x="31" y="36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zh-CN" altLang="en-US" sz="1600">
                  <a:latin typeface="+mn-ea"/>
                </a:endParaRPr>
              </a:p>
            </p:txBody>
          </p:sp>
          <p:sp>
            <p:nvSpPr>
              <p:cNvPr id="70" name="任意多边形 5">
                <a:extLst>
                  <a:ext uri="{FF2B5EF4-FFF2-40B4-BE49-F238E27FC236}">
                    <a16:creationId xmlns:a16="http://schemas.microsoft.com/office/drawing/2014/main" id="{79CFEEBA-2E87-4442-AAC2-1972C5478FC6}"/>
                  </a:ext>
                </a:extLst>
              </p:cNvPr>
              <p:cNvSpPr/>
              <p:nvPr/>
            </p:nvSpPr>
            <p:spPr bwMode="auto">
              <a:xfrm>
                <a:off x="4321763" y="4171160"/>
                <a:ext cx="1951541" cy="1104556"/>
              </a:xfrm>
              <a:custGeom>
                <a:avLst/>
                <a:gdLst>
                  <a:gd name="T0" fmla="*/ 663 w 686"/>
                  <a:gd name="T1" fmla="*/ 351 h 388"/>
                  <a:gd name="T2" fmla="*/ 529 w 686"/>
                  <a:gd name="T3" fmla="*/ 353 h 388"/>
                  <a:gd name="T4" fmla="*/ 371 w 686"/>
                  <a:gd name="T5" fmla="*/ 323 h 388"/>
                  <a:gd name="T6" fmla="*/ 316 w 686"/>
                  <a:gd name="T7" fmla="*/ 308 h 388"/>
                  <a:gd name="T8" fmla="*/ 230 w 686"/>
                  <a:gd name="T9" fmla="*/ 262 h 388"/>
                  <a:gd name="T10" fmla="*/ 215 w 686"/>
                  <a:gd name="T11" fmla="*/ 248 h 388"/>
                  <a:gd name="T12" fmla="*/ 178 w 686"/>
                  <a:gd name="T13" fmla="*/ 222 h 388"/>
                  <a:gd name="T14" fmla="*/ 130 w 686"/>
                  <a:gd name="T15" fmla="*/ 170 h 388"/>
                  <a:gd name="T16" fmla="*/ 72 w 686"/>
                  <a:gd name="T17" fmla="*/ 90 h 388"/>
                  <a:gd name="T18" fmla="*/ 18 w 686"/>
                  <a:gd name="T19" fmla="*/ 5 h 388"/>
                  <a:gd name="T20" fmla="*/ 7 w 686"/>
                  <a:gd name="T21" fmla="*/ 1 h 388"/>
                  <a:gd name="T22" fmla="*/ 4 w 686"/>
                  <a:gd name="T23" fmla="*/ 11 h 388"/>
                  <a:gd name="T24" fmla="*/ 9 w 686"/>
                  <a:gd name="T25" fmla="*/ 25 h 388"/>
                  <a:gd name="T26" fmla="*/ 93 w 686"/>
                  <a:gd name="T27" fmla="*/ 149 h 388"/>
                  <a:gd name="T28" fmla="*/ 203 w 686"/>
                  <a:gd name="T29" fmla="*/ 251 h 388"/>
                  <a:gd name="T30" fmla="*/ 266 w 686"/>
                  <a:gd name="T31" fmla="*/ 293 h 388"/>
                  <a:gd name="T32" fmla="*/ 332 w 686"/>
                  <a:gd name="T33" fmla="*/ 326 h 388"/>
                  <a:gd name="T34" fmla="*/ 408 w 686"/>
                  <a:gd name="T35" fmla="*/ 361 h 388"/>
                  <a:gd name="T36" fmla="*/ 450 w 686"/>
                  <a:gd name="T37" fmla="*/ 364 h 388"/>
                  <a:gd name="T38" fmla="*/ 467 w 686"/>
                  <a:gd name="T39" fmla="*/ 361 h 388"/>
                  <a:gd name="T40" fmla="*/ 548 w 686"/>
                  <a:gd name="T41" fmla="*/ 370 h 388"/>
                  <a:gd name="T42" fmla="*/ 623 w 686"/>
                  <a:gd name="T43" fmla="*/ 386 h 388"/>
                  <a:gd name="T44" fmla="*/ 631 w 686"/>
                  <a:gd name="T45" fmla="*/ 388 h 388"/>
                  <a:gd name="T46" fmla="*/ 673 w 686"/>
                  <a:gd name="T47" fmla="*/ 375 h 388"/>
                  <a:gd name="T48" fmla="*/ 681 w 686"/>
                  <a:gd name="T49" fmla="*/ 362 h 388"/>
                  <a:gd name="T50" fmla="*/ 663 w 686"/>
                  <a:gd name="T51" fmla="*/ 351 h 3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686" h="388">
                    <a:moveTo>
                      <a:pt x="663" y="351"/>
                    </a:moveTo>
                    <a:cubicBezTo>
                      <a:pt x="619" y="355"/>
                      <a:pt x="574" y="355"/>
                      <a:pt x="529" y="353"/>
                    </a:cubicBezTo>
                    <a:cubicBezTo>
                      <a:pt x="474" y="352"/>
                      <a:pt x="421" y="343"/>
                      <a:pt x="371" y="323"/>
                    </a:cubicBezTo>
                    <a:cubicBezTo>
                      <a:pt x="353" y="316"/>
                      <a:pt x="334" y="315"/>
                      <a:pt x="316" y="308"/>
                    </a:cubicBezTo>
                    <a:cubicBezTo>
                      <a:pt x="286" y="296"/>
                      <a:pt x="261" y="273"/>
                      <a:pt x="230" y="262"/>
                    </a:cubicBezTo>
                    <a:cubicBezTo>
                      <a:pt x="222" y="259"/>
                      <a:pt x="223" y="249"/>
                      <a:pt x="215" y="248"/>
                    </a:cubicBezTo>
                    <a:cubicBezTo>
                      <a:pt x="199" y="245"/>
                      <a:pt x="189" y="232"/>
                      <a:pt x="178" y="222"/>
                    </a:cubicBezTo>
                    <a:cubicBezTo>
                      <a:pt x="160" y="207"/>
                      <a:pt x="143" y="190"/>
                      <a:pt x="130" y="170"/>
                    </a:cubicBezTo>
                    <a:cubicBezTo>
                      <a:pt x="111" y="143"/>
                      <a:pt x="86" y="120"/>
                      <a:pt x="72" y="90"/>
                    </a:cubicBezTo>
                    <a:cubicBezTo>
                      <a:pt x="57" y="59"/>
                      <a:pt x="36" y="34"/>
                      <a:pt x="18" y="5"/>
                    </a:cubicBezTo>
                    <a:cubicBezTo>
                      <a:pt x="15" y="0"/>
                      <a:pt x="11" y="0"/>
                      <a:pt x="7" y="1"/>
                    </a:cubicBezTo>
                    <a:cubicBezTo>
                      <a:pt x="0" y="3"/>
                      <a:pt x="4" y="8"/>
                      <a:pt x="4" y="11"/>
                    </a:cubicBezTo>
                    <a:cubicBezTo>
                      <a:pt x="4" y="17"/>
                      <a:pt x="7" y="21"/>
                      <a:pt x="9" y="25"/>
                    </a:cubicBezTo>
                    <a:cubicBezTo>
                      <a:pt x="39" y="65"/>
                      <a:pt x="60" y="111"/>
                      <a:pt x="93" y="149"/>
                    </a:cubicBezTo>
                    <a:cubicBezTo>
                      <a:pt x="126" y="187"/>
                      <a:pt x="158" y="226"/>
                      <a:pt x="203" y="251"/>
                    </a:cubicBezTo>
                    <a:cubicBezTo>
                      <a:pt x="226" y="263"/>
                      <a:pt x="240" y="285"/>
                      <a:pt x="266" y="293"/>
                    </a:cubicBezTo>
                    <a:cubicBezTo>
                      <a:pt x="289" y="300"/>
                      <a:pt x="309" y="317"/>
                      <a:pt x="332" y="326"/>
                    </a:cubicBezTo>
                    <a:cubicBezTo>
                      <a:pt x="358" y="336"/>
                      <a:pt x="384" y="346"/>
                      <a:pt x="408" y="361"/>
                    </a:cubicBezTo>
                    <a:cubicBezTo>
                      <a:pt x="420" y="369"/>
                      <a:pt x="435" y="377"/>
                      <a:pt x="450" y="364"/>
                    </a:cubicBezTo>
                    <a:cubicBezTo>
                      <a:pt x="454" y="361"/>
                      <a:pt x="460" y="360"/>
                      <a:pt x="467" y="361"/>
                    </a:cubicBezTo>
                    <a:cubicBezTo>
                      <a:pt x="494" y="364"/>
                      <a:pt x="521" y="363"/>
                      <a:pt x="548" y="370"/>
                    </a:cubicBezTo>
                    <a:cubicBezTo>
                      <a:pt x="572" y="377"/>
                      <a:pt x="599" y="374"/>
                      <a:pt x="623" y="386"/>
                    </a:cubicBezTo>
                    <a:cubicBezTo>
                      <a:pt x="626" y="387"/>
                      <a:pt x="629" y="388"/>
                      <a:pt x="631" y="388"/>
                    </a:cubicBezTo>
                    <a:cubicBezTo>
                      <a:pt x="647" y="387"/>
                      <a:pt x="661" y="383"/>
                      <a:pt x="673" y="375"/>
                    </a:cubicBezTo>
                    <a:cubicBezTo>
                      <a:pt x="676" y="372"/>
                      <a:pt x="686" y="369"/>
                      <a:pt x="681" y="362"/>
                    </a:cubicBezTo>
                    <a:cubicBezTo>
                      <a:pt x="677" y="357"/>
                      <a:pt x="674" y="350"/>
                      <a:pt x="663" y="3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zh-CN" altLang="en-US" sz="1600">
                  <a:latin typeface="+mn-ea"/>
                </a:endParaRPr>
              </a:p>
            </p:txBody>
          </p:sp>
          <p:sp>
            <p:nvSpPr>
              <p:cNvPr id="71" name="任意多边形 6">
                <a:extLst>
                  <a:ext uri="{FF2B5EF4-FFF2-40B4-BE49-F238E27FC236}">
                    <a16:creationId xmlns:a16="http://schemas.microsoft.com/office/drawing/2014/main" id="{3657894D-D1E7-42AC-957E-DE3C3FF60AC1}"/>
                  </a:ext>
                </a:extLst>
              </p:cNvPr>
              <p:cNvSpPr/>
              <p:nvPr/>
            </p:nvSpPr>
            <p:spPr bwMode="auto">
              <a:xfrm>
                <a:off x="4154043" y="3288235"/>
                <a:ext cx="213244" cy="782294"/>
              </a:xfrm>
              <a:custGeom>
                <a:avLst/>
                <a:gdLst>
                  <a:gd name="T0" fmla="*/ 75 w 75"/>
                  <a:gd name="T1" fmla="*/ 275 h 275"/>
                  <a:gd name="T2" fmla="*/ 67 w 75"/>
                  <a:gd name="T3" fmla="*/ 241 h 275"/>
                  <a:gd name="T4" fmla="*/ 54 w 75"/>
                  <a:gd name="T5" fmla="*/ 75 h 275"/>
                  <a:gd name="T6" fmla="*/ 52 w 75"/>
                  <a:gd name="T7" fmla="*/ 73 h 275"/>
                  <a:gd name="T8" fmla="*/ 46 w 75"/>
                  <a:gd name="T9" fmla="*/ 61 h 275"/>
                  <a:gd name="T10" fmla="*/ 60 w 75"/>
                  <a:gd name="T11" fmla="*/ 18 h 275"/>
                  <a:gd name="T12" fmla="*/ 67 w 75"/>
                  <a:gd name="T13" fmla="*/ 0 h 275"/>
                  <a:gd name="T14" fmla="*/ 33 w 75"/>
                  <a:gd name="T15" fmla="*/ 24 h 275"/>
                  <a:gd name="T16" fmla="*/ 20 w 75"/>
                  <a:gd name="T17" fmla="*/ 36 h 275"/>
                  <a:gd name="T18" fmla="*/ 19 w 75"/>
                  <a:gd name="T19" fmla="*/ 158 h 275"/>
                  <a:gd name="T20" fmla="*/ 56 w 75"/>
                  <a:gd name="T21" fmla="*/ 248 h 275"/>
                  <a:gd name="T22" fmla="*/ 75 w 75"/>
                  <a:gd name="T23" fmla="*/ 275 h 2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5" h="275">
                    <a:moveTo>
                      <a:pt x="75" y="275"/>
                    </a:moveTo>
                    <a:cubicBezTo>
                      <a:pt x="75" y="262"/>
                      <a:pt x="70" y="252"/>
                      <a:pt x="67" y="241"/>
                    </a:cubicBezTo>
                    <a:cubicBezTo>
                      <a:pt x="54" y="186"/>
                      <a:pt x="38" y="132"/>
                      <a:pt x="54" y="75"/>
                    </a:cubicBezTo>
                    <a:cubicBezTo>
                      <a:pt x="54" y="72"/>
                      <a:pt x="52" y="73"/>
                      <a:pt x="52" y="73"/>
                    </a:cubicBezTo>
                    <a:cubicBezTo>
                      <a:pt x="43" y="72"/>
                      <a:pt x="45" y="65"/>
                      <a:pt x="46" y="61"/>
                    </a:cubicBezTo>
                    <a:cubicBezTo>
                      <a:pt x="48" y="46"/>
                      <a:pt x="47" y="30"/>
                      <a:pt x="60" y="18"/>
                    </a:cubicBezTo>
                    <a:cubicBezTo>
                      <a:pt x="65" y="14"/>
                      <a:pt x="66" y="7"/>
                      <a:pt x="67" y="0"/>
                    </a:cubicBezTo>
                    <a:cubicBezTo>
                      <a:pt x="60" y="14"/>
                      <a:pt x="52" y="25"/>
                      <a:pt x="33" y="24"/>
                    </a:cubicBezTo>
                    <a:cubicBezTo>
                      <a:pt x="28" y="24"/>
                      <a:pt x="23" y="30"/>
                      <a:pt x="20" y="36"/>
                    </a:cubicBezTo>
                    <a:cubicBezTo>
                      <a:pt x="0" y="77"/>
                      <a:pt x="1" y="117"/>
                      <a:pt x="19" y="158"/>
                    </a:cubicBezTo>
                    <a:cubicBezTo>
                      <a:pt x="32" y="188"/>
                      <a:pt x="46" y="217"/>
                      <a:pt x="56" y="248"/>
                    </a:cubicBezTo>
                    <a:cubicBezTo>
                      <a:pt x="60" y="258"/>
                      <a:pt x="61" y="270"/>
                      <a:pt x="75" y="27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zh-CN" altLang="en-US" sz="1600">
                  <a:latin typeface="+mn-ea"/>
                </a:endParaRPr>
              </a:p>
            </p:txBody>
          </p:sp>
          <p:sp>
            <p:nvSpPr>
              <p:cNvPr id="72" name="任意多边形 7">
                <a:extLst>
                  <a:ext uri="{FF2B5EF4-FFF2-40B4-BE49-F238E27FC236}">
                    <a16:creationId xmlns:a16="http://schemas.microsoft.com/office/drawing/2014/main" id="{DA7FD407-A4B3-4822-A941-4D576F21F9FF}"/>
                  </a:ext>
                </a:extLst>
              </p:cNvPr>
              <p:cNvSpPr/>
              <p:nvPr/>
            </p:nvSpPr>
            <p:spPr bwMode="auto">
              <a:xfrm>
                <a:off x="7357493" y="3207969"/>
                <a:ext cx="276738" cy="1156070"/>
              </a:xfrm>
              <a:custGeom>
                <a:avLst/>
                <a:gdLst>
                  <a:gd name="T0" fmla="*/ 84 w 97"/>
                  <a:gd name="T1" fmla="*/ 59 h 406"/>
                  <a:gd name="T2" fmla="*/ 66 w 97"/>
                  <a:gd name="T3" fmla="*/ 0 h 406"/>
                  <a:gd name="T4" fmla="*/ 77 w 97"/>
                  <a:gd name="T5" fmla="*/ 80 h 406"/>
                  <a:gd name="T6" fmla="*/ 71 w 97"/>
                  <a:gd name="T7" fmla="*/ 218 h 406"/>
                  <a:gd name="T8" fmla="*/ 48 w 97"/>
                  <a:gd name="T9" fmla="*/ 293 h 406"/>
                  <a:gd name="T10" fmla="*/ 17 w 97"/>
                  <a:gd name="T11" fmla="*/ 363 h 406"/>
                  <a:gd name="T12" fmla="*/ 15 w 97"/>
                  <a:gd name="T13" fmla="*/ 399 h 406"/>
                  <a:gd name="T14" fmla="*/ 21 w 97"/>
                  <a:gd name="T15" fmla="*/ 406 h 406"/>
                  <a:gd name="T16" fmla="*/ 27 w 97"/>
                  <a:gd name="T17" fmla="*/ 398 h 406"/>
                  <a:gd name="T18" fmla="*/ 51 w 97"/>
                  <a:gd name="T19" fmla="*/ 331 h 406"/>
                  <a:gd name="T20" fmla="*/ 55 w 97"/>
                  <a:gd name="T21" fmla="*/ 319 h 406"/>
                  <a:gd name="T22" fmla="*/ 84 w 97"/>
                  <a:gd name="T23" fmla="*/ 232 h 406"/>
                  <a:gd name="T24" fmla="*/ 96 w 97"/>
                  <a:gd name="T25" fmla="*/ 151 h 406"/>
                  <a:gd name="T26" fmla="*/ 84 w 97"/>
                  <a:gd name="T27" fmla="*/ 59 h 4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7" h="406">
                    <a:moveTo>
                      <a:pt x="84" y="59"/>
                    </a:moveTo>
                    <a:cubicBezTo>
                      <a:pt x="78" y="40"/>
                      <a:pt x="77" y="18"/>
                      <a:pt x="66" y="0"/>
                    </a:cubicBezTo>
                    <a:cubicBezTo>
                      <a:pt x="68" y="27"/>
                      <a:pt x="74" y="54"/>
                      <a:pt x="77" y="80"/>
                    </a:cubicBezTo>
                    <a:cubicBezTo>
                      <a:pt x="82" y="127"/>
                      <a:pt x="80" y="172"/>
                      <a:pt x="71" y="218"/>
                    </a:cubicBezTo>
                    <a:cubicBezTo>
                      <a:pt x="66" y="244"/>
                      <a:pt x="56" y="268"/>
                      <a:pt x="48" y="293"/>
                    </a:cubicBezTo>
                    <a:cubicBezTo>
                      <a:pt x="40" y="318"/>
                      <a:pt x="30" y="341"/>
                      <a:pt x="17" y="363"/>
                    </a:cubicBezTo>
                    <a:cubicBezTo>
                      <a:pt x="10" y="375"/>
                      <a:pt x="0" y="386"/>
                      <a:pt x="15" y="399"/>
                    </a:cubicBezTo>
                    <a:cubicBezTo>
                      <a:pt x="17" y="401"/>
                      <a:pt x="17" y="406"/>
                      <a:pt x="21" y="406"/>
                    </a:cubicBezTo>
                    <a:cubicBezTo>
                      <a:pt x="25" y="405"/>
                      <a:pt x="26" y="402"/>
                      <a:pt x="27" y="398"/>
                    </a:cubicBezTo>
                    <a:cubicBezTo>
                      <a:pt x="38" y="377"/>
                      <a:pt x="52" y="357"/>
                      <a:pt x="51" y="331"/>
                    </a:cubicBezTo>
                    <a:cubicBezTo>
                      <a:pt x="51" y="327"/>
                      <a:pt x="53" y="323"/>
                      <a:pt x="55" y="319"/>
                    </a:cubicBezTo>
                    <a:cubicBezTo>
                      <a:pt x="71" y="292"/>
                      <a:pt x="78" y="262"/>
                      <a:pt x="84" y="232"/>
                    </a:cubicBezTo>
                    <a:cubicBezTo>
                      <a:pt x="90" y="205"/>
                      <a:pt x="97" y="178"/>
                      <a:pt x="96" y="151"/>
                    </a:cubicBezTo>
                    <a:cubicBezTo>
                      <a:pt x="95" y="120"/>
                      <a:pt x="94" y="89"/>
                      <a:pt x="84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zh-CN" altLang="en-US" sz="1600">
                  <a:latin typeface="+mn-ea"/>
                </a:endParaRPr>
              </a:p>
            </p:txBody>
          </p:sp>
          <p:sp>
            <p:nvSpPr>
              <p:cNvPr id="73" name="任意多边形 8">
                <a:extLst>
                  <a:ext uri="{FF2B5EF4-FFF2-40B4-BE49-F238E27FC236}">
                    <a16:creationId xmlns:a16="http://schemas.microsoft.com/office/drawing/2014/main" id="{3C27F48B-BD3B-4271-B3FF-D15EC05948CA}"/>
                  </a:ext>
                </a:extLst>
              </p:cNvPr>
              <p:cNvSpPr/>
              <p:nvPr/>
            </p:nvSpPr>
            <p:spPr bwMode="auto">
              <a:xfrm>
                <a:off x="5151976" y="4891159"/>
                <a:ext cx="933242" cy="233610"/>
              </a:xfrm>
              <a:custGeom>
                <a:avLst/>
                <a:gdLst>
                  <a:gd name="T0" fmla="*/ 2 w 328"/>
                  <a:gd name="T1" fmla="*/ 6 h 82"/>
                  <a:gd name="T2" fmla="*/ 7 w 328"/>
                  <a:gd name="T3" fmla="*/ 14 h 82"/>
                  <a:gd name="T4" fmla="*/ 120 w 328"/>
                  <a:gd name="T5" fmla="*/ 59 h 82"/>
                  <a:gd name="T6" fmla="*/ 188 w 328"/>
                  <a:gd name="T7" fmla="*/ 72 h 82"/>
                  <a:gd name="T8" fmla="*/ 328 w 328"/>
                  <a:gd name="T9" fmla="*/ 82 h 82"/>
                  <a:gd name="T10" fmla="*/ 318 w 328"/>
                  <a:gd name="T11" fmla="*/ 77 h 82"/>
                  <a:gd name="T12" fmla="*/ 217 w 328"/>
                  <a:gd name="T13" fmla="*/ 65 h 82"/>
                  <a:gd name="T14" fmla="*/ 190 w 328"/>
                  <a:gd name="T15" fmla="*/ 59 h 82"/>
                  <a:gd name="T16" fmla="*/ 12 w 328"/>
                  <a:gd name="T17" fmla="*/ 7 h 82"/>
                  <a:gd name="T18" fmla="*/ 2 w 328"/>
                  <a:gd name="T19" fmla="*/ 6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28" h="82">
                    <a:moveTo>
                      <a:pt x="2" y="6"/>
                    </a:moveTo>
                    <a:cubicBezTo>
                      <a:pt x="0" y="11"/>
                      <a:pt x="5" y="12"/>
                      <a:pt x="7" y="14"/>
                    </a:cubicBezTo>
                    <a:cubicBezTo>
                      <a:pt x="43" y="34"/>
                      <a:pt x="81" y="47"/>
                      <a:pt x="120" y="59"/>
                    </a:cubicBezTo>
                    <a:cubicBezTo>
                      <a:pt x="142" y="65"/>
                      <a:pt x="165" y="67"/>
                      <a:pt x="188" y="72"/>
                    </a:cubicBezTo>
                    <a:cubicBezTo>
                      <a:pt x="233" y="80"/>
                      <a:pt x="278" y="82"/>
                      <a:pt x="328" y="82"/>
                    </a:cubicBezTo>
                    <a:cubicBezTo>
                      <a:pt x="322" y="79"/>
                      <a:pt x="320" y="77"/>
                      <a:pt x="318" y="77"/>
                    </a:cubicBezTo>
                    <a:cubicBezTo>
                      <a:pt x="284" y="71"/>
                      <a:pt x="250" y="72"/>
                      <a:pt x="217" y="65"/>
                    </a:cubicBezTo>
                    <a:cubicBezTo>
                      <a:pt x="208" y="63"/>
                      <a:pt x="199" y="59"/>
                      <a:pt x="190" y="59"/>
                    </a:cubicBezTo>
                    <a:cubicBezTo>
                      <a:pt x="126" y="58"/>
                      <a:pt x="68" y="36"/>
                      <a:pt x="12" y="7"/>
                    </a:cubicBezTo>
                    <a:cubicBezTo>
                      <a:pt x="9" y="6"/>
                      <a:pt x="5" y="0"/>
                      <a:pt x="2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zh-CN" altLang="en-US" sz="1600">
                  <a:latin typeface="+mn-ea"/>
                </a:endParaRPr>
              </a:p>
            </p:txBody>
          </p:sp>
          <p:sp>
            <p:nvSpPr>
              <p:cNvPr id="74" name="任意多边形 9">
                <a:extLst>
                  <a:ext uri="{FF2B5EF4-FFF2-40B4-BE49-F238E27FC236}">
                    <a16:creationId xmlns:a16="http://schemas.microsoft.com/office/drawing/2014/main" id="{157A71C3-8826-434E-8E8F-7AAB35DB8E0F}"/>
                  </a:ext>
                </a:extLst>
              </p:cNvPr>
              <p:cNvSpPr/>
              <p:nvPr/>
            </p:nvSpPr>
            <p:spPr bwMode="auto">
              <a:xfrm>
                <a:off x="7371869" y="3439183"/>
                <a:ext cx="173710" cy="676870"/>
              </a:xfrm>
              <a:custGeom>
                <a:avLst/>
                <a:gdLst>
                  <a:gd name="T0" fmla="*/ 15 w 61"/>
                  <a:gd name="T1" fmla="*/ 199 h 238"/>
                  <a:gd name="T2" fmla="*/ 26 w 61"/>
                  <a:gd name="T3" fmla="*/ 170 h 238"/>
                  <a:gd name="T4" fmla="*/ 20 w 61"/>
                  <a:gd name="T5" fmla="*/ 238 h 238"/>
                  <a:gd name="T6" fmla="*/ 54 w 61"/>
                  <a:gd name="T7" fmla="*/ 0 h 238"/>
                  <a:gd name="T8" fmla="*/ 29 w 61"/>
                  <a:gd name="T9" fmla="*/ 155 h 238"/>
                  <a:gd name="T10" fmla="*/ 27 w 61"/>
                  <a:gd name="T11" fmla="*/ 105 h 238"/>
                  <a:gd name="T12" fmla="*/ 11 w 61"/>
                  <a:gd name="T13" fmla="*/ 166 h 238"/>
                  <a:gd name="T14" fmla="*/ 15 w 61"/>
                  <a:gd name="T15" fmla="*/ 199 h 2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1" h="238">
                    <a:moveTo>
                      <a:pt x="15" y="199"/>
                    </a:moveTo>
                    <a:cubicBezTo>
                      <a:pt x="17" y="188"/>
                      <a:pt x="19" y="179"/>
                      <a:pt x="26" y="170"/>
                    </a:cubicBezTo>
                    <a:cubicBezTo>
                      <a:pt x="27" y="194"/>
                      <a:pt x="17" y="215"/>
                      <a:pt x="20" y="238"/>
                    </a:cubicBezTo>
                    <a:cubicBezTo>
                      <a:pt x="47" y="161"/>
                      <a:pt x="61" y="82"/>
                      <a:pt x="54" y="0"/>
                    </a:cubicBezTo>
                    <a:cubicBezTo>
                      <a:pt x="49" y="52"/>
                      <a:pt x="49" y="105"/>
                      <a:pt x="29" y="155"/>
                    </a:cubicBezTo>
                    <a:cubicBezTo>
                      <a:pt x="27" y="139"/>
                      <a:pt x="37" y="124"/>
                      <a:pt x="27" y="105"/>
                    </a:cubicBezTo>
                    <a:cubicBezTo>
                      <a:pt x="20" y="127"/>
                      <a:pt x="13" y="146"/>
                      <a:pt x="11" y="166"/>
                    </a:cubicBezTo>
                    <a:cubicBezTo>
                      <a:pt x="11" y="176"/>
                      <a:pt x="0" y="188"/>
                      <a:pt x="15" y="19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zh-CN" altLang="en-US" sz="1600">
                  <a:latin typeface="+mn-ea"/>
                </a:endParaRPr>
              </a:p>
            </p:txBody>
          </p:sp>
          <p:sp>
            <p:nvSpPr>
              <p:cNvPr id="75" name="任意多边形 10">
                <a:extLst>
                  <a:ext uri="{FF2B5EF4-FFF2-40B4-BE49-F238E27FC236}">
                    <a16:creationId xmlns:a16="http://schemas.microsoft.com/office/drawing/2014/main" id="{748DAE96-C93F-4EE3-9A8C-F485252252F9}"/>
                  </a:ext>
                </a:extLst>
              </p:cNvPr>
              <p:cNvSpPr/>
              <p:nvPr/>
            </p:nvSpPr>
            <p:spPr bwMode="auto">
              <a:xfrm>
                <a:off x="6285284" y="5073254"/>
                <a:ext cx="304292" cy="122196"/>
              </a:xfrm>
              <a:custGeom>
                <a:avLst/>
                <a:gdLst>
                  <a:gd name="T0" fmla="*/ 76 w 107"/>
                  <a:gd name="T1" fmla="*/ 3 h 43"/>
                  <a:gd name="T2" fmla="*/ 0 w 107"/>
                  <a:gd name="T3" fmla="*/ 24 h 43"/>
                  <a:gd name="T4" fmla="*/ 37 w 107"/>
                  <a:gd name="T5" fmla="*/ 23 h 43"/>
                  <a:gd name="T6" fmla="*/ 59 w 107"/>
                  <a:gd name="T7" fmla="*/ 34 h 43"/>
                  <a:gd name="T8" fmla="*/ 65 w 107"/>
                  <a:gd name="T9" fmla="*/ 41 h 43"/>
                  <a:gd name="T10" fmla="*/ 102 w 107"/>
                  <a:gd name="T11" fmla="*/ 25 h 43"/>
                  <a:gd name="T12" fmla="*/ 105 w 107"/>
                  <a:gd name="T13" fmla="*/ 17 h 43"/>
                  <a:gd name="T14" fmla="*/ 76 w 107"/>
                  <a:gd name="T15" fmla="*/ 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7" h="43">
                    <a:moveTo>
                      <a:pt x="76" y="3"/>
                    </a:moveTo>
                    <a:cubicBezTo>
                      <a:pt x="52" y="10"/>
                      <a:pt x="27" y="17"/>
                      <a:pt x="0" y="24"/>
                    </a:cubicBezTo>
                    <a:cubicBezTo>
                      <a:pt x="14" y="23"/>
                      <a:pt x="27" y="29"/>
                      <a:pt x="37" y="23"/>
                    </a:cubicBezTo>
                    <a:cubicBezTo>
                      <a:pt x="53" y="14"/>
                      <a:pt x="56" y="21"/>
                      <a:pt x="59" y="34"/>
                    </a:cubicBezTo>
                    <a:cubicBezTo>
                      <a:pt x="59" y="37"/>
                      <a:pt x="59" y="43"/>
                      <a:pt x="65" y="41"/>
                    </a:cubicBezTo>
                    <a:cubicBezTo>
                      <a:pt x="78" y="37"/>
                      <a:pt x="92" y="36"/>
                      <a:pt x="102" y="25"/>
                    </a:cubicBezTo>
                    <a:cubicBezTo>
                      <a:pt x="103" y="23"/>
                      <a:pt x="107" y="22"/>
                      <a:pt x="105" y="17"/>
                    </a:cubicBezTo>
                    <a:cubicBezTo>
                      <a:pt x="102" y="8"/>
                      <a:pt x="86" y="0"/>
                      <a:pt x="76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zh-CN" altLang="en-US" sz="1600">
                  <a:latin typeface="+mn-ea"/>
                </a:endParaRPr>
              </a:p>
            </p:txBody>
          </p:sp>
          <p:sp>
            <p:nvSpPr>
              <p:cNvPr id="76" name="任意多边形 11">
                <a:extLst>
                  <a:ext uri="{FF2B5EF4-FFF2-40B4-BE49-F238E27FC236}">
                    <a16:creationId xmlns:a16="http://schemas.microsoft.com/office/drawing/2014/main" id="{EAB26959-0A5E-44B2-AB07-8721D70B1249}"/>
                  </a:ext>
                </a:extLst>
              </p:cNvPr>
              <p:cNvSpPr/>
              <p:nvPr/>
            </p:nvSpPr>
            <p:spPr bwMode="auto">
              <a:xfrm>
                <a:off x="6008546" y="1952465"/>
                <a:ext cx="144958" cy="43128"/>
              </a:xfrm>
              <a:custGeom>
                <a:avLst/>
                <a:gdLst>
                  <a:gd name="T0" fmla="*/ 8 w 51"/>
                  <a:gd name="T1" fmla="*/ 11 h 15"/>
                  <a:gd name="T2" fmla="*/ 51 w 51"/>
                  <a:gd name="T3" fmla="*/ 8 h 15"/>
                  <a:gd name="T4" fmla="*/ 8 w 51"/>
                  <a:gd name="T5" fmla="*/ 2 h 15"/>
                  <a:gd name="T6" fmla="*/ 0 w 51"/>
                  <a:gd name="T7" fmla="*/ 4 h 15"/>
                  <a:gd name="T8" fmla="*/ 8 w 51"/>
                  <a:gd name="T9" fmla="*/ 1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15">
                    <a:moveTo>
                      <a:pt x="8" y="11"/>
                    </a:moveTo>
                    <a:cubicBezTo>
                      <a:pt x="22" y="15"/>
                      <a:pt x="35" y="13"/>
                      <a:pt x="51" y="8"/>
                    </a:cubicBezTo>
                    <a:cubicBezTo>
                      <a:pt x="36" y="3"/>
                      <a:pt x="22" y="3"/>
                      <a:pt x="8" y="2"/>
                    </a:cubicBezTo>
                    <a:cubicBezTo>
                      <a:pt x="6" y="2"/>
                      <a:pt x="1" y="0"/>
                      <a:pt x="0" y="4"/>
                    </a:cubicBezTo>
                    <a:cubicBezTo>
                      <a:pt x="0" y="8"/>
                      <a:pt x="3" y="10"/>
                      <a:pt x="8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zh-CN" altLang="en-US" sz="1600">
                  <a:latin typeface="+mn-ea"/>
                </a:endParaRPr>
              </a:p>
            </p:txBody>
          </p:sp>
          <p:sp>
            <p:nvSpPr>
              <p:cNvPr id="77" name="任意多边形 12">
                <a:extLst>
                  <a:ext uri="{FF2B5EF4-FFF2-40B4-BE49-F238E27FC236}">
                    <a16:creationId xmlns:a16="http://schemas.microsoft.com/office/drawing/2014/main" id="{1F23D7E0-ADCB-4928-8CE1-21EAFB97C7F0}"/>
                  </a:ext>
                </a:extLst>
              </p:cNvPr>
              <p:cNvSpPr/>
              <p:nvPr/>
            </p:nvSpPr>
            <p:spPr bwMode="auto">
              <a:xfrm>
                <a:off x="4992643" y="4816883"/>
                <a:ext cx="113810" cy="65890"/>
              </a:xfrm>
              <a:custGeom>
                <a:avLst/>
                <a:gdLst>
                  <a:gd name="T0" fmla="*/ 0 w 40"/>
                  <a:gd name="T1" fmla="*/ 2 h 23"/>
                  <a:gd name="T2" fmla="*/ 29 w 40"/>
                  <a:gd name="T3" fmla="*/ 21 h 23"/>
                  <a:gd name="T4" fmla="*/ 37 w 40"/>
                  <a:gd name="T5" fmla="*/ 20 h 23"/>
                  <a:gd name="T6" fmla="*/ 35 w 40"/>
                  <a:gd name="T7" fmla="*/ 13 h 23"/>
                  <a:gd name="T8" fmla="*/ 0 w 40"/>
                  <a:gd name="T9" fmla="*/ 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23">
                    <a:moveTo>
                      <a:pt x="0" y="2"/>
                    </a:moveTo>
                    <a:cubicBezTo>
                      <a:pt x="10" y="7"/>
                      <a:pt x="19" y="15"/>
                      <a:pt x="29" y="21"/>
                    </a:cubicBezTo>
                    <a:cubicBezTo>
                      <a:pt x="32" y="22"/>
                      <a:pt x="35" y="23"/>
                      <a:pt x="37" y="20"/>
                    </a:cubicBezTo>
                    <a:cubicBezTo>
                      <a:pt x="40" y="17"/>
                      <a:pt x="36" y="15"/>
                      <a:pt x="35" y="13"/>
                    </a:cubicBezTo>
                    <a:cubicBezTo>
                      <a:pt x="27" y="0"/>
                      <a:pt x="13" y="2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zh-CN" altLang="en-US" sz="1600">
                  <a:latin typeface="+mn-ea"/>
                </a:endParaRPr>
              </a:p>
            </p:txBody>
          </p:sp>
          <p:sp>
            <p:nvSpPr>
              <p:cNvPr id="78" name="任意多边形 13">
                <a:extLst>
                  <a:ext uri="{FF2B5EF4-FFF2-40B4-BE49-F238E27FC236}">
                    <a16:creationId xmlns:a16="http://schemas.microsoft.com/office/drawing/2014/main" id="{B07F1732-3B8B-4206-BA4E-C56AF3461E21}"/>
                  </a:ext>
                </a:extLst>
              </p:cNvPr>
              <p:cNvSpPr/>
              <p:nvPr/>
            </p:nvSpPr>
            <p:spPr bwMode="auto">
              <a:xfrm>
                <a:off x="7280821" y="4318515"/>
                <a:ext cx="80266" cy="128186"/>
              </a:xfrm>
              <a:custGeom>
                <a:avLst/>
                <a:gdLst>
                  <a:gd name="T0" fmla="*/ 0 w 28"/>
                  <a:gd name="T1" fmla="*/ 45 h 45"/>
                  <a:gd name="T2" fmla="*/ 28 w 28"/>
                  <a:gd name="T3" fmla="*/ 0 h 45"/>
                  <a:gd name="T4" fmla="*/ 0 w 28"/>
                  <a:gd name="T5" fmla="*/ 4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45">
                    <a:moveTo>
                      <a:pt x="0" y="45"/>
                    </a:moveTo>
                    <a:cubicBezTo>
                      <a:pt x="11" y="31"/>
                      <a:pt x="24" y="18"/>
                      <a:pt x="28" y="0"/>
                    </a:cubicBezTo>
                    <a:cubicBezTo>
                      <a:pt x="14" y="12"/>
                      <a:pt x="12" y="32"/>
                      <a:pt x="0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zh-CN" altLang="en-US" sz="1600">
                  <a:latin typeface="+mn-ea"/>
                </a:endParaRPr>
              </a:p>
            </p:txBody>
          </p:sp>
          <p:sp>
            <p:nvSpPr>
              <p:cNvPr id="79" name="任意多边形 14">
                <a:extLst>
                  <a:ext uri="{FF2B5EF4-FFF2-40B4-BE49-F238E27FC236}">
                    <a16:creationId xmlns:a16="http://schemas.microsoft.com/office/drawing/2014/main" id="{4EB74312-BC30-4909-8C69-E985B06D4507}"/>
                  </a:ext>
                </a:extLst>
              </p:cNvPr>
              <p:cNvSpPr/>
              <p:nvPr/>
            </p:nvSpPr>
            <p:spPr bwMode="auto">
              <a:xfrm>
                <a:off x="7437759" y="3654823"/>
                <a:ext cx="37138" cy="65890"/>
              </a:xfrm>
              <a:custGeom>
                <a:avLst/>
                <a:gdLst>
                  <a:gd name="T0" fmla="*/ 6 w 13"/>
                  <a:gd name="T1" fmla="*/ 23 h 23"/>
                  <a:gd name="T2" fmla="*/ 10 w 13"/>
                  <a:gd name="T3" fmla="*/ 22 h 23"/>
                  <a:gd name="T4" fmla="*/ 12 w 13"/>
                  <a:gd name="T5" fmla="*/ 11 h 23"/>
                  <a:gd name="T6" fmla="*/ 6 w 13"/>
                  <a:gd name="T7" fmla="*/ 4 h 23"/>
                  <a:gd name="T8" fmla="*/ 8 w 13"/>
                  <a:gd name="T9" fmla="*/ 1 h 23"/>
                  <a:gd name="T10" fmla="*/ 3 w 13"/>
                  <a:gd name="T11" fmla="*/ 1 h 23"/>
                  <a:gd name="T12" fmla="*/ 2 w 13"/>
                  <a:gd name="T13" fmla="*/ 14 h 23"/>
                  <a:gd name="T14" fmla="*/ 6 w 13"/>
                  <a:gd name="T15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" h="23">
                    <a:moveTo>
                      <a:pt x="6" y="23"/>
                    </a:moveTo>
                    <a:cubicBezTo>
                      <a:pt x="7" y="23"/>
                      <a:pt x="9" y="22"/>
                      <a:pt x="10" y="22"/>
                    </a:cubicBezTo>
                    <a:cubicBezTo>
                      <a:pt x="12" y="18"/>
                      <a:pt x="13" y="15"/>
                      <a:pt x="12" y="11"/>
                    </a:cubicBezTo>
                    <a:cubicBezTo>
                      <a:pt x="10" y="8"/>
                      <a:pt x="6" y="7"/>
                      <a:pt x="6" y="4"/>
                    </a:cubicBezTo>
                    <a:cubicBezTo>
                      <a:pt x="7" y="3"/>
                      <a:pt x="7" y="2"/>
                      <a:pt x="8" y="1"/>
                    </a:cubicBezTo>
                    <a:cubicBezTo>
                      <a:pt x="6" y="1"/>
                      <a:pt x="4" y="0"/>
                      <a:pt x="3" y="1"/>
                    </a:cubicBezTo>
                    <a:cubicBezTo>
                      <a:pt x="0" y="5"/>
                      <a:pt x="1" y="10"/>
                      <a:pt x="2" y="14"/>
                    </a:cubicBezTo>
                    <a:cubicBezTo>
                      <a:pt x="3" y="17"/>
                      <a:pt x="1" y="22"/>
                      <a:pt x="6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zh-CN" altLang="en-US" sz="1600">
                  <a:latin typeface="+mn-ea"/>
                </a:endParaRPr>
              </a:p>
            </p:txBody>
          </p:sp>
          <p:sp>
            <p:nvSpPr>
              <p:cNvPr id="80" name="任意多边形 15">
                <a:extLst>
                  <a:ext uri="{FF2B5EF4-FFF2-40B4-BE49-F238E27FC236}">
                    <a16:creationId xmlns:a16="http://schemas.microsoft.com/office/drawing/2014/main" id="{11B08F56-E0B1-48DE-AD8A-92663A87A974}"/>
                  </a:ext>
                </a:extLst>
              </p:cNvPr>
              <p:cNvSpPr/>
              <p:nvPr/>
            </p:nvSpPr>
            <p:spPr bwMode="auto">
              <a:xfrm>
                <a:off x="4713508" y="4566500"/>
                <a:ext cx="68286" cy="70682"/>
              </a:xfrm>
              <a:custGeom>
                <a:avLst/>
                <a:gdLst>
                  <a:gd name="T0" fmla="*/ 24 w 24"/>
                  <a:gd name="T1" fmla="*/ 25 h 25"/>
                  <a:gd name="T2" fmla="*/ 0 w 24"/>
                  <a:gd name="T3" fmla="*/ 0 h 25"/>
                  <a:gd name="T4" fmla="*/ 24 w 24"/>
                  <a:gd name="T5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4" h="25">
                    <a:moveTo>
                      <a:pt x="24" y="25"/>
                    </a:moveTo>
                    <a:cubicBezTo>
                      <a:pt x="20" y="13"/>
                      <a:pt x="10" y="7"/>
                      <a:pt x="0" y="0"/>
                    </a:cubicBezTo>
                    <a:cubicBezTo>
                      <a:pt x="7" y="10"/>
                      <a:pt x="13" y="19"/>
                      <a:pt x="24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zh-CN" altLang="en-US" sz="1600">
                  <a:latin typeface="+mn-ea"/>
                </a:endParaRPr>
              </a:p>
            </p:txBody>
          </p:sp>
          <p:sp>
            <p:nvSpPr>
              <p:cNvPr id="81" name="任意多边形 16">
                <a:extLst>
                  <a:ext uri="{FF2B5EF4-FFF2-40B4-BE49-F238E27FC236}">
                    <a16:creationId xmlns:a16="http://schemas.microsoft.com/office/drawing/2014/main" id="{6FDF1146-6896-44B2-B662-3FBC987E7D70}"/>
                  </a:ext>
                </a:extLst>
              </p:cNvPr>
              <p:cNvSpPr/>
              <p:nvPr/>
            </p:nvSpPr>
            <p:spPr bwMode="auto">
              <a:xfrm>
                <a:off x="4814140" y="1619422"/>
                <a:ext cx="3201054" cy="3474198"/>
              </a:xfrm>
              <a:custGeom>
                <a:avLst/>
                <a:gdLst>
                  <a:gd name="T0" fmla="*/ 1104 w 1125"/>
                  <a:gd name="T1" fmla="*/ 587 h 1220"/>
                  <a:gd name="T2" fmla="*/ 1118 w 1125"/>
                  <a:gd name="T3" fmla="*/ 570 h 1220"/>
                  <a:gd name="T4" fmla="*/ 1102 w 1125"/>
                  <a:gd name="T5" fmla="*/ 544 h 1220"/>
                  <a:gd name="T6" fmla="*/ 1106 w 1125"/>
                  <a:gd name="T7" fmla="*/ 479 h 1220"/>
                  <a:gd name="T8" fmla="*/ 1104 w 1125"/>
                  <a:gd name="T9" fmla="*/ 464 h 1220"/>
                  <a:gd name="T10" fmla="*/ 1086 w 1125"/>
                  <a:gd name="T11" fmla="*/ 404 h 1220"/>
                  <a:gd name="T12" fmla="*/ 1077 w 1125"/>
                  <a:gd name="T13" fmla="*/ 371 h 1220"/>
                  <a:gd name="T14" fmla="*/ 1041 w 1125"/>
                  <a:gd name="T15" fmla="*/ 303 h 1220"/>
                  <a:gd name="T16" fmla="*/ 1017 w 1125"/>
                  <a:gd name="T17" fmla="*/ 275 h 1220"/>
                  <a:gd name="T18" fmla="*/ 995 w 1125"/>
                  <a:gd name="T19" fmla="*/ 252 h 1220"/>
                  <a:gd name="T20" fmla="*/ 921 w 1125"/>
                  <a:gd name="T21" fmla="*/ 168 h 1220"/>
                  <a:gd name="T22" fmla="*/ 877 w 1125"/>
                  <a:gd name="T23" fmla="*/ 130 h 1220"/>
                  <a:gd name="T24" fmla="*/ 797 w 1125"/>
                  <a:gd name="T25" fmla="*/ 82 h 1220"/>
                  <a:gd name="T26" fmla="*/ 702 w 1125"/>
                  <a:gd name="T27" fmla="*/ 41 h 1220"/>
                  <a:gd name="T28" fmla="*/ 654 w 1125"/>
                  <a:gd name="T29" fmla="*/ 24 h 1220"/>
                  <a:gd name="T30" fmla="*/ 569 w 1125"/>
                  <a:gd name="T31" fmla="*/ 9 h 1220"/>
                  <a:gd name="T32" fmla="*/ 560 w 1125"/>
                  <a:gd name="T33" fmla="*/ 15 h 1220"/>
                  <a:gd name="T34" fmla="*/ 565 w 1125"/>
                  <a:gd name="T35" fmla="*/ 27 h 1220"/>
                  <a:gd name="T36" fmla="*/ 599 w 1125"/>
                  <a:gd name="T37" fmla="*/ 39 h 1220"/>
                  <a:gd name="T38" fmla="*/ 604 w 1125"/>
                  <a:gd name="T39" fmla="*/ 34 h 1220"/>
                  <a:gd name="T40" fmla="*/ 622 w 1125"/>
                  <a:gd name="T41" fmla="*/ 33 h 1220"/>
                  <a:gd name="T42" fmla="*/ 645 w 1125"/>
                  <a:gd name="T43" fmla="*/ 42 h 1220"/>
                  <a:gd name="T44" fmla="*/ 660 w 1125"/>
                  <a:gd name="T45" fmla="*/ 43 h 1220"/>
                  <a:gd name="T46" fmla="*/ 719 w 1125"/>
                  <a:gd name="T47" fmla="*/ 64 h 1220"/>
                  <a:gd name="T48" fmla="*/ 780 w 1125"/>
                  <a:gd name="T49" fmla="*/ 88 h 1220"/>
                  <a:gd name="T50" fmla="*/ 815 w 1125"/>
                  <a:gd name="T51" fmla="*/ 112 h 1220"/>
                  <a:gd name="T52" fmla="*/ 894 w 1125"/>
                  <a:gd name="T53" fmla="*/ 165 h 1220"/>
                  <a:gd name="T54" fmla="*/ 920 w 1125"/>
                  <a:gd name="T55" fmla="*/ 181 h 1220"/>
                  <a:gd name="T56" fmla="*/ 1018 w 1125"/>
                  <a:gd name="T57" fmla="*/ 306 h 1220"/>
                  <a:gd name="T58" fmla="*/ 1058 w 1125"/>
                  <a:gd name="T59" fmla="*/ 403 h 1220"/>
                  <a:gd name="T60" fmla="*/ 1084 w 1125"/>
                  <a:gd name="T61" fmla="*/ 527 h 1220"/>
                  <a:gd name="T62" fmla="*/ 1085 w 1125"/>
                  <a:gd name="T63" fmla="*/ 539 h 1220"/>
                  <a:gd name="T64" fmla="*/ 1085 w 1125"/>
                  <a:gd name="T65" fmla="*/ 636 h 1220"/>
                  <a:gd name="T66" fmla="*/ 1084 w 1125"/>
                  <a:gd name="T67" fmla="*/ 742 h 1220"/>
                  <a:gd name="T68" fmla="*/ 1054 w 1125"/>
                  <a:gd name="T69" fmla="*/ 834 h 1220"/>
                  <a:gd name="T70" fmla="*/ 1016 w 1125"/>
                  <a:gd name="T71" fmla="*/ 908 h 1220"/>
                  <a:gd name="T72" fmla="*/ 900 w 1125"/>
                  <a:gd name="T73" fmla="*/ 1053 h 1220"/>
                  <a:gd name="T74" fmla="*/ 660 w 1125"/>
                  <a:gd name="T75" fmla="*/ 1164 h 1220"/>
                  <a:gd name="T76" fmla="*/ 520 w 1125"/>
                  <a:gd name="T77" fmla="*/ 1179 h 1220"/>
                  <a:gd name="T78" fmla="*/ 439 w 1125"/>
                  <a:gd name="T79" fmla="*/ 1166 h 1220"/>
                  <a:gd name="T80" fmla="*/ 379 w 1125"/>
                  <a:gd name="T81" fmla="*/ 1153 h 1220"/>
                  <a:gd name="T82" fmla="*/ 289 w 1125"/>
                  <a:gd name="T83" fmla="*/ 1120 h 1220"/>
                  <a:gd name="T84" fmla="*/ 214 w 1125"/>
                  <a:gd name="T85" fmla="*/ 1090 h 1220"/>
                  <a:gd name="T86" fmla="*/ 97 w 1125"/>
                  <a:gd name="T87" fmla="*/ 1004 h 1220"/>
                  <a:gd name="T88" fmla="*/ 71 w 1125"/>
                  <a:gd name="T89" fmla="*/ 981 h 1220"/>
                  <a:gd name="T90" fmla="*/ 25 w 1125"/>
                  <a:gd name="T91" fmla="*/ 932 h 1220"/>
                  <a:gd name="T92" fmla="*/ 0 w 1125"/>
                  <a:gd name="T93" fmla="*/ 891 h 1220"/>
                  <a:gd name="T94" fmla="*/ 59 w 1125"/>
                  <a:gd name="T95" fmla="*/ 1000 h 1220"/>
                  <a:gd name="T96" fmla="*/ 173 w 1125"/>
                  <a:gd name="T97" fmla="*/ 1107 h 1220"/>
                  <a:gd name="T98" fmla="*/ 293 w 1125"/>
                  <a:gd name="T99" fmla="*/ 1172 h 1220"/>
                  <a:gd name="T100" fmla="*/ 412 w 1125"/>
                  <a:gd name="T101" fmla="*/ 1212 h 1220"/>
                  <a:gd name="T102" fmla="*/ 610 w 1125"/>
                  <a:gd name="T103" fmla="*/ 1208 h 1220"/>
                  <a:gd name="T104" fmla="*/ 659 w 1125"/>
                  <a:gd name="T105" fmla="*/ 1196 h 1220"/>
                  <a:gd name="T106" fmla="*/ 799 w 1125"/>
                  <a:gd name="T107" fmla="*/ 1146 h 1220"/>
                  <a:gd name="T108" fmla="*/ 869 w 1125"/>
                  <a:gd name="T109" fmla="*/ 1099 h 1220"/>
                  <a:gd name="T110" fmla="*/ 941 w 1125"/>
                  <a:gd name="T111" fmla="*/ 1038 h 1220"/>
                  <a:gd name="T112" fmla="*/ 1024 w 1125"/>
                  <a:gd name="T113" fmla="*/ 942 h 1220"/>
                  <a:gd name="T114" fmla="*/ 1069 w 1125"/>
                  <a:gd name="T115" fmla="*/ 862 h 1220"/>
                  <a:gd name="T116" fmla="*/ 1099 w 1125"/>
                  <a:gd name="T117" fmla="*/ 736 h 1220"/>
                  <a:gd name="T118" fmla="*/ 1108 w 1125"/>
                  <a:gd name="T119" fmla="*/ 708 h 1220"/>
                  <a:gd name="T120" fmla="*/ 1114 w 1125"/>
                  <a:gd name="T121" fmla="*/ 635 h 1220"/>
                  <a:gd name="T122" fmla="*/ 1104 w 1125"/>
                  <a:gd name="T123" fmla="*/ 587 h 12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125" h="1220">
                    <a:moveTo>
                      <a:pt x="1104" y="587"/>
                    </a:moveTo>
                    <a:cubicBezTo>
                      <a:pt x="1104" y="575"/>
                      <a:pt x="1107" y="571"/>
                      <a:pt x="1118" y="570"/>
                    </a:cubicBezTo>
                    <a:cubicBezTo>
                      <a:pt x="1103" y="561"/>
                      <a:pt x="1103" y="561"/>
                      <a:pt x="1102" y="544"/>
                    </a:cubicBezTo>
                    <a:cubicBezTo>
                      <a:pt x="1101" y="523"/>
                      <a:pt x="1097" y="501"/>
                      <a:pt x="1106" y="479"/>
                    </a:cubicBezTo>
                    <a:cubicBezTo>
                      <a:pt x="1107" y="475"/>
                      <a:pt x="1106" y="469"/>
                      <a:pt x="1104" y="464"/>
                    </a:cubicBezTo>
                    <a:cubicBezTo>
                      <a:pt x="1097" y="445"/>
                      <a:pt x="1096" y="423"/>
                      <a:pt x="1086" y="404"/>
                    </a:cubicBezTo>
                    <a:cubicBezTo>
                      <a:pt x="1080" y="394"/>
                      <a:pt x="1081" y="382"/>
                      <a:pt x="1077" y="371"/>
                    </a:cubicBezTo>
                    <a:cubicBezTo>
                      <a:pt x="1067" y="347"/>
                      <a:pt x="1052" y="326"/>
                      <a:pt x="1041" y="303"/>
                    </a:cubicBezTo>
                    <a:cubicBezTo>
                      <a:pt x="1035" y="291"/>
                      <a:pt x="1027" y="282"/>
                      <a:pt x="1017" y="275"/>
                    </a:cubicBezTo>
                    <a:cubicBezTo>
                      <a:pt x="1009" y="269"/>
                      <a:pt x="1001" y="261"/>
                      <a:pt x="995" y="252"/>
                    </a:cubicBezTo>
                    <a:cubicBezTo>
                      <a:pt x="971" y="224"/>
                      <a:pt x="951" y="192"/>
                      <a:pt x="921" y="168"/>
                    </a:cubicBezTo>
                    <a:cubicBezTo>
                      <a:pt x="906" y="156"/>
                      <a:pt x="893" y="140"/>
                      <a:pt x="877" y="130"/>
                    </a:cubicBezTo>
                    <a:cubicBezTo>
                      <a:pt x="851" y="113"/>
                      <a:pt x="826" y="94"/>
                      <a:pt x="797" y="82"/>
                    </a:cubicBezTo>
                    <a:cubicBezTo>
                      <a:pt x="765" y="69"/>
                      <a:pt x="736" y="49"/>
                      <a:pt x="702" y="41"/>
                    </a:cubicBezTo>
                    <a:cubicBezTo>
                      <a:pt x="685" y="37"/>
                      <a:pt x="669" y="32"/>
                      <a:pt x="654" y="24"/>
                    </a:cubicBezTo>
                    <a:cubicBezTo>
                      <a:pt x="627" y="10"/>
                      <a:pt x="600" y="0"/>
                      <a:pt x="569" y="9"/>
                    </a:cubicBezTo>
                    <a:cubicBezTo>
                      <a:pt x="564" y="11"/>
                      <a:pt x="561" y="10"/>
                      <a:pt x="560" y="15"/>
                    </a:cubicBezTo>
                    <a:cubicBezTo>
                      <a:pt x="560" y="20"/>
                      <a:pt x="561" y="25"/>
                      <a:pt x="565" y="27"/>
                    </a:cubicBezTo>
                    <a:cubicBezTo>
                      <a:pt x="576" y="32"/>
                      <a:pt x="589" y="29"/>
                      <a:pt x="599" y="39"/>
                    </a:cubicBezTo>
                    <a:cubicBezTo>
                      <a:pt x="600" y="40"/>
                      <a:pt x="603" y="36"/>
                      <a:pt x="604" y="34"/>
                    </a:cubicBezTo>
                    <a:cubicBezTo>
                      <a:pt x="609" y="22"/>
                      <a:pt x="617" y="26"/>
                      <a:pt x="622" y="33"/>
                    </a:cubicBezTo>
                    <a:cubicBezTo>
                      <a:pt x="628" y="42"/>
                      <a:pt x="636" y="43"/>
                      <a:pt x="645" y="42"/>
                    </a:cubicBezTo>
                    <a:cubicBezTo>
                      <a:pt x="651" y="41"/>
                      <a:pt x="655" y="42"/>
                      <a:pt x="660" y="43"/>
                    </a:cubicBezTo>
                    <a:cubicBezTo>
                      <a:pt x="680" y="48"/>
                      <a:pt x="700" y="55"/>
                      <a:pt x="719" y="64"/>
                    </a:cubicBezTo>
                    <a:cubicBezTo>
                      <a:pt x="739" y="73"/>
                      <a:pt x="761" y="75"/>
                      <a:pt x="780" y="88"/>
                    </a:cubicBezTo>
                    <a:cubicBezTo>
                      <a:pt x="792" y="96"/>
                      <a:pt x="802" y="105"/>
                      <a:pt x="815" y="112"/>
                    </a:cubicBezTo>
                    <a:cubicBezTo>
                      <a:pt x="842" y="128"/>
                      <a:pt x="871" y="142"/>
                      <a:pt x="894" y="165"/>
                    </a:cubicBezTo>
                    <a:cubicBezTo>
                      <a:pt x="900" y="172"/>
                      <a:pt x="912" y="172"/>
                      <a:pt x="920" y="181"/>
                    </a:cubicBezTo>
                    <a:cubicBezTo>
                      <a:pt x="954" y="221"/>
                      <a:pt x="991" y="260"/>
                      <a:pt x="1018" y="306"/>
                    </a:cubicBezTo>
                    <a:cubicBezTo>
                      <a:pt x="1036" y="336"/>
                      <a:pt x="1044" y="371"/>
                      <a:pt x="1058" y="403"/>
                    </a:cubicBezTo>
                    <a:cubicBezTo>
                      <a:pt x="1074" y="443"/>
                      <a:pt x="1071" y="487"/>
                      <a:pt x="1084" y="527"/>
                    </a:cubicBezTo>
                    <a:cubicBezTo>
                      <a:pt x="1086" y="531"/>
                      <a:pt x="1085" y="535"/>
                      <a:pt x="1085" y="539"/>
                    </a:cubicBezTo>
                    <a:cubicBezTo>
                      <a:pt x="1085" y="572"/>
                      <a:pt x="1089" y="604"/>
                      <a:pt x="1085" y="636"/>
                    </a:cubicBezTo>
                    <a:cubicBezTo>
                      <a:pt x="1081" y="671"/>
                      <a:pt x="1092" y="706"/>
                      <a:pt x="1084" y="742"/>
                    </a:cubicBezTo>
                    <a:cubicBezTo>
                      <a:pt x="1076" y="773"/>
                      <a:pt x="1064" y="803"/>
                      <a:pt x="1054" y="834"/>
                    </a:cubicBezTo>
                    <a:cubicBezTo>
                      <a:pt x="1045" y="860"/>
                      <a:pt x="1029" y="883"/>
                      <a:pt x="1016" y="908"/>
                    </a:cubicBezTo>
                    <a:cubicBezTo>
                      <a:pt x="987" y="965"/>
                      <a:pt x="948" y="1013"/>
                      <a:pt x="900" y="1053"/>
                    </a:cubicBezTo>
                    <a:cubicBezTo>
                      <a:pt x="830" y="1111"/>
                      <a:pt x="749" y="1147"/>
                      <a:pt x="660" y="1164"/>
                    </a:cubicBezTo>
                    <a:cubicBezTo>
                      <a:pt x="613" y="1173"/>
                      <a:pt x="567" y="1177"/>
                      <a:pt x="520" y="1179"/>
                    </a:cubicBezTo>
                    <a:cubicBezTo>
                      <a:pt x="491" y="1181"/>
                      <a:pt x="466" y="1169"/>
                      <a:pt x="439" y="1166"/>
                    </a:cubicBezTo>
                    <a:cubicBezTo>
                      <a:pt x="419" y="1163"/>
                      <a:pt x="398" y="1159"/>
                      <a:pt x="379" y="1153"/>
                    </a:cubicBezTo>
                    <a:cubicBezTo>
                      <a:pt x="348" y="1143"/>
                      <a:pt x="318" y="1131"/>
                      <a:pt x="289" y="1120"/>
                    </a:cubicBezTo>
                    <a:cubicBezTo>
                      <a:pt x="264" y="1110"/>
                      <a:pt x="237" y="1104"/>
                      <a:pt x="214" y="1090"/>
                    </a:cubicBezTo>
                    <a:cubicBezTo>
                      <a:pt x="173" y="1064"/>
                      <a:pt x="136" y="1032"/>
                      <a:pt x="97" y="1004"/>
                    </a:cubicBezTo>
                    <a:cubicBezTo>
                      <a:pt x="87" y="997"/>
                      <a:pt x="82" y="986"/>
                      <a:pt x="71" y="981"/>
                    </a:cubicBezTo>
                    <a:cubicBezTo>
                      <a:pt x="51" y="970"/>
                      <a:pt x="35" y="954"/>
                      <a:pt x="25" y="932"/>
                    </a:cubicBezTo>
                    <a:cubicBezTo>
                      <a:pt x="18" y="918"/>
                      <a:pt x="8" y="905"/>
                      <a:pt x="0" y="891"/>
                    </a:cubicBezTo>
                    <a:cubicBezTo>
                      <a:pt x="15" y="930"/>
                      <a:pt x="34" y="966"/>
                      <a:pt x="59" y="1000"/>
                    </a:cubicBezTo>
                    <a:cubicBezTo>
                      <a:pt x="91" y="1042"/>
                      <a:pt x="131" y="1076"/>
                      <a:pt x="173" y="1107"/>
                    </a:cubicBezTo>
                    <a:cubicBezTo>
                      <a:pt x="210" y="1135"/>
                      <a:pt x="253" y="1150"/>
                      <a:pt x="293" y="1172"/>
                    </a:cubicBezTo>
                    <a:cubicBezTo>
                      <a:pt x="329" y="1192"/>
                      <a:pt x="370" y="1207"/>
                      <a:pt x="412" y="1212"/>
                    </a:cubicBezTo>
                    <a:cubicBezTo>
                      <a:pt x="478" y="1220"/>
                      <a:pt x="544" y="1213"/>
                      <a:pt x="610" y="1208"/>
                    </a:cubicBezTo>
                    <a:cubicBezTo>
                      <a:pt x="627" y="1206"/>
                      <a:pt x="642" y="1198"/>
                      <a:pt x="659" y="1196"/>
                    </a:cubicBezTo>
                    <a:cubicBezTo>
                      <a:pt x="709" y="1189"/>
                      <a:pt x="756" y="1173"/>
                      <a:pt x="799" y="1146"/>
                    </a:cubicBezTo>
                    <a:cubicBezTo>
                      <a:pt x="824" y="1132"/>
                      <a:pt x="846" y="1115"/>
                      <a:pt x="869" y="1099"/>
                    </a:cubicBezTo>
                    <a:cubicBezTo>
                      <a:pt x="896" y="1081"/>
                      <a:pt x="918" y="1059"/>
                      <a:pt x="941" y="1038"/>
                    </a:cubicBezTo>
                    <a:cubicBezTo>
                      <a:pt x="973" y="1010"/>
                      <a:pt x="997" y="974"/>
                      <a:pt x="1024" y="942"/>
                    </a:cubicBezTo>
                    <a:cubicBezTo>
                      <a:pt x="1045" y="918"/>
                      <a:pt x="1061" y="891"/>
                      <a:pt x="1069" y="862"/>
                    </a:cubicBezTo>
                    <a:cubicBezTo>
                      <a:pt x="1081" y="820"/>
                      <a:pt x="1087" y="778"/>
                      <a:pt x="1099" y="736"/>
                    </a:cubicBezTo>
                    <a:cubicBezTo>
                      <a:pt x="1101" y="727"/>
                      <a:pt x="1103" y="717"/>
                      <a:pt x="1108" y="708"/>
                    </a:cubicBezTo>
                    <a:cubicBezTo>
                      <a:pt x="1121" y="685"/>
                      <a:pt x="1125" y="661"/>
                      <a:pt x="1114" y="635"/>
                    </a:cubicBezTo>
                    <a:cubicBezTo>
                      <a:pt x="1107" y="620"/>
                      <a:pt x="1104" y="604"/>
                      <a:pt x="1104" y="58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zh-CN" altLang="en-US" sz="1600">
                  <a:latin typeface="+mn-ea"/>
                </a:endParaRPr>
              </a:p>
            </p:txBody>
          </p:sp>
          <p:sp>
            <p:nvSpPr>
              <p:cNvPr id="82" name="任意多边形 17">
                <a:extLst>
                  <a:ext uri="{FF2B5EF4-FFF2-40B4-BE49-F238E27FC236}">
                    <a16:creationId xmlns:a16="http://schemas.microsoft.com/office/drawing/2014/main" id="{2FEB901A-6614-4922-9A99-C87A1F95B047}"/>
                  </a:ext>
                </a:extLst>
              </p:cNvPr>
              <p:cNvSpPr/>
              <p:nvPr/>
            </p:nvSpPr>
            <p:spPr bwMode="auto">
              <a:xfrm>
                <a:off x="5147184" y="1582284"/>
                <a:ext cx="1291443" cy="572644"/>
              </a:xfrm>
              <a:custGeom>
                <a:avLst/>
                <a:gdLst>
                  <a:gd name="T0" fmla="*/ 22 w 454"/>
                  <a:gd name="T1" fmla="*/ 188 h 201"/>
                  <a:gd name="T2" fmla="*/ 54 w 454"/>
                  <a:gd name="T3" fmla="*/ 158 h 201"/>
                  <a:gd name="T4" fmla="*/ 96 w 454"/>
                  <a:gd name="T5" fmla="*/ 118 h 201"/>
                  <a:gd name="T6" fmla="*/ 113 w 454"/>
                  <a:gd name="T7" fmla="*/ 109 h 201"/>
                  <a:gd name="T8" fmla="*/ 100 w 454"/>
                  <a:gd name="T9" fmla="*/ 138 h 201"/>
                  <a:gd name="T10" fmla="*/ 126 w 454"/>
                  <a:gd name="T11" fmla="*/ 124 h 201"/>
                  <a:gd name="T12" fmla="*/ 193 w 454"/>
                  <a:gd name="T13" fmla="*/ 88 h 201"/>
                  <a:gd name="T14" fmla="*/ 302 w 454"/>
                  <a:gd name="T15" fmla="*/ 48 h 201"/>
                  <a:gd name="T16" fmla="*/ 327 w 454"/>
                  <a:gd name="T17" fmla="*/ 43 h 201"/>
                  <a:gd name="T18" fmla="*/ 397 w 454"/>
                  <a:gd name="T19" fmla="*/ 39 h 201"/>
                  <a:gd name="T20" fmla="*/ 424 w 454"/>
                  <a:gd name="T21" fmla="*/ 39 h 201"/>
                  <a:gd name="T22" fmla="*/ 437 w 454"/>
                  <a:gd name="T23" fmla="*/ 28 h 201"/>
                  <a:gd name="T24" fmla="*/ 447 w 454"/>
                  <a:gd name="T25" fmla="*/ 16 h 201"/>
                  <a:gd name="T26" fmla="*/ 454 w 454"/>
                  <a:gd name="T27" fmla="*/ 12 h 201"/>
                  <a:gd name="T28" fmla="*/ 447 w 454"/>
                  <a:gd name="T29" fmla="*/ 6 h 201"/>
                  <a:gd name="T30" fmla="*/ 436 w 454"/>
                  <a:gd name="T31" fmla="*/ 4 h 201"/>
                  <a:gd name="T32" fmla="*/ 259 w 454"/>
                  <a:gd name="T33" fmla="*/ 36 h 201"/>
                  <a:gd name="T34" fmla="*/ 242 w 454"/>
                  <a:gd name="T35" fmla="*/ 41 h 201"/>
                  <a:gd name="T36" fmla="*/ 167 w 454"/>
                  <a:gd name="T37" fmla="*/ 66 h 201"/>
                  <a:gd name="T38" fmla="*/ 125 w 454"/>
                  <a:gd name="T39" fmla="*/ 78 h 201"/>
                  <a:gd name="T40" fmla="*/ 115 w 454"/>
                  <a:gd name="T41" fmla="*/ 79 h 201"/>
                  <a:gd name="T42" fmla="*/ 84 w 454"/>
                  <a:gd name="T43" fmla="*/ 107 h 201"/>
                  <a:gd name="T44" fmla="*/ 68 w 454"/>
                  <a:gd name="T45" fmla="*/ 122 h 201"/>
                  <a:gd name="T46" fmla="*/ 6 w 454"/>
                  <a:gd name="T47" fmla="*/ 174 h 201"/>
                  <a:gd name="T48" fmla="*/ 6 w 454"/>
                  <a:gd name="T49" fmla="*/ 195 h 201"/>
                  <a:gd name="T50" fmla="*/ 22 w 454"/>
                  <a:gd name="T51" fmla="*/ 188 h 2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454" h="201">
                    <a:moveTo>
                      <a:pt x="22" y="188"/>
                    </a:moveTo>
                    <a:cubicBezTo>
                      <a:pt x="31" y="177"/>
                      <a:pt x="43" y="166"/>
                      <a:pt x="54" y="158"/>
                    </a:cubicBezTo>
                    <a:cubicBezTo>
                      <a:pt x="70" y="146"/>
                      <a:pt x="86" y="137"/>
                      <a:pt x="96" y="118"/>
                    </a:cubicBezTo>
                    <a:cubicBezTo>
                      <a:pt x="98" y="112"/>
                      <a:pt x="104" y="109"/>
                      <a:pt x="113" y="109"/>
                    </a:cubicBezTo>
                    <a:cubicBezTo>
                      <a:pt x="109" y="118"/>
                      <a:pt x="102" y="125"/>
                      <a:pt x="100" y="138"/>
                    </a:cubicBezTo>
                    <a:cubicBezTo>
                      <a:pt x="110" y="132"/>
                      <a:pt x="119" y="129"/>
                      <a:pt x="126" y="124"/>
                    </a:cubicBezTo>
                    <a:cubicBezTo>
                      <a:pt x="148" y="112"/>
                      <a:pt x="169" y="97"/>
                      <a:pt x="193" y="88"/>
                    </a:cubicBezTo>
                    <a:cubicBezTo>
                      <a:pt x="228" y="72"/>
                      <a:pt x="265" y="59"/>
                      <a:pt x="302" y="48"/>
                    </a:cubicBezTo>
                    <a:cubicBezTo>
                      <a:pt x="310" y="46"/>
                      <a:pt x="319" y="44"/>
                      <a:pt x="327" y="43"/>
                    </a:cubicBezTo>
                    <a:cubicBezTo>
                      <a:pt x="351" y="43"/>
                      <a:pt x="373" y="33"/>
                      <a:pt x="397" y="39"/>
                    </a:cubicBezTo>
                    <a:cubicBezTo>
                      <a:pt x="406" y="41"/>
                      <a:pt x="416" y="37"/>
                      <a:pt x="424" y="39"/>
                    </a:cubicBezTo>
                    <a:cubicBezTo>
                      <a:pt x="435" y="41"/>
                      <a:pt x="437" y="36"/>
                      <a:pt x="437" y="28"/>
                    </a:cubicBezTo>
                    <a:cubicBezTo>
                      <a:pt x="437" y="21"/>
                      <a:pt x="439" y="16"/>
                      <a:pt x="447" y="16"/>
                    </a:cubicBezTo>
                    <a:cubicBezTo>
                      <a:pt x="450" y="16"/>
                      <a:pt x="454" y="16"/>
                      <a:pt x="454" y="12"/>
                    </a:cubicBezTo>
                    <a:cubicBezTo>
                      <a:pt x="454" y="8"/>
                      <a:pt x="450" y="7"/>
                      <a:pt x="447" y="6"/>
                    </a:cubicBezTo>
                    <a:cubicBezTo>
                      <a:pt x="444" y="5"/>
                      <a:pt x="440" y="4"/>
                      <a:pt x="436" y="4"/>
                    </a:cubicBezTo>
                    <a:cubicBezTo>
                      <a:pt x="374" y="0"/>
                      <a:pt x="315" y="9"/>
                      <a:pt x="259" y="36"/>
                    </a:cubicBezTo>
                    <a:cubicBezTo>
                      <a:pt x="254" y="38"/>
                      <a:pt x="248" y="43"/>
                      <a:pt x="242" y="41"/>
                    </a:cubicBezTo>
                    <a:cubicBezTo>
                      <a:pt x="211" y="31"/>
                      <a:pt x="190" y="54"/>
                      <a:pt x="167" y="66"/>
                    </a:cubicBezTo>
                    <a:cubicBezTo>
                      <a:pt x="153" y="73"/>
                      <a:pt x="142" y="82"/>
                      <a:pt x="125" y="78"/>
                    </a:cubicBezTo>
                    <a:cubicBezTo>
                      <a:pt x="122" y="77"/>
                      <a:pt x="118" y="77"/>
                      <a:pt x="115" y="79"/>
                    </a:cubicBezTo>
                    <a:cubicBezTo>
                      <a:pt x="103" y="86"/>
                      <a:pt x="90" y="93"/>
                      <a:pt x="84" y="107"/>
                    </a:cubicBezTo>
                    <a:cubicBezTo>
                      <a:pt x="81" y="114"/>
                      <a:pt x="75" y="118"/>
                      <a:pt x="68" y="122"/>
                    </a:cubicBezTo>
                    <a:cubicBezTo>
                      <a:pt x="43" y="135"/>
                      <a:pt x="22" y="152"/>
                      <a:pt x="6" y="174"/>
                    </a:cubicBezTo>
                    <a:cubicBezTo>
                      <a:pt x="0" y="181"/>
                      <a:pt x="0" y="190"/>
                      <a:pt x="6" y="195"/>
                    </a:cubicBezTo>
                    <a:cubicBezTo>
                      <a:pt x="12" y="201"/>
                      <a:pt x="18" y="193"/>
                      <a:pt x="22" y="18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zh-CN" altLang="en-US" sz="1600">
                  <a:latin typeface="+mn-ea"/>
                </a:endParaRPr>
              </a:p>
            </p:txBody>
          </p:sp>
          <p:sp>
            <p:nvSpPr>
              <p:cNvPr id="83" name="任意多边形 18">
                <a:extLst>
                  <a:ext uri="{FF2B5EF4-FFF2-40B4-BE49-F238E27FC236}">
                    <a16:creationId xmlns:a16="http://schemas.microsoft.com/office/drawing/2014/main" id="{85842174-0869-4592-9AE6-5628E8DFCC5A}"/>
                  </a:ext>
                </a:extLst>
              </p:cNvPr>
              <p:cNvSpPr/>
              <p:nvPr/>
            </p:nvSpPr>
            <p:spPr bwMode="auto">
              <a:xfrm>
                <a:off x="5044156" y="226035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zh-CN" altLang="en-US" sz="1600">
                  <a:latin typeface="+mn-ea"/>
                </a:endParaRPr>
              </a:p>
            </p:txBody>
          </p:sp>
          <p:sp>
            <p:nvSpPr>
              <p:cNvPr id="84" name="任意多边形 19">
                <a:extLst>
                  <a:ext uri="{FF2B5EF4-FFF2-40B4-BE49-F238E27FC236}">
                    <a16:creationId xmlns:a16="http://schemas.microsoft.com/office/drawing/2014/main" id="{B7F3F44E-9141-41A9-BECC-5AD411082CB1}"/>
                  </a:ext>
                </a:extLst>
              </p:cNvPr>
              <p:cNvSpPr/>
              <p:nvPr/>
            </p:nvSpPr>
            <p:spPr bwMode="auto">
              <a:xfrm>
                <a:off x="4574540" y="2260352"/>
                <a:ext cx="469616" cy="1520262"/>
              </a:xfrm>
              <a:custGeom>
                <a:avLst/>
                <a:gdLst>
                  <a:gd name="T0" fmla="*/ 29 w 165"/>
                  <a:gd name="T1" fmla="*/ 361 h 534"/>
                  <a:gd name="T2" fmla="*/ 41 w 165"/>
                  <a:gd name="T3" fmla="*/ 269 h 534"/>
                  <a:gd name="T4" fmla="*/ 95 w 165"/>
                  <a:gd name="T5" fmla="*/ 117 h 534"/>
                  <a:gd name="T6" fmla="*/ 159 w 165"/>
                  <a:gd name="T7" fmla="*/ 14 h 534"/>
                  <a:gd name="T8" fmla="*/ 165 w 165"/>
                  <a:gd name="T9" fmla="*/ 0 h 534"/>
                  <a:gd name="T10" fmla="*/ 148 w 165"/>
                  <a:gd name="T11" fmla="*/ 9 h 534"/>
                  <a:gd name="T12" fmla="*/ 108 w 165"/>
                  <a:gd name="T13" fmla="*/ 66 h 534"/>
                  <a:gd name="T14" fmla="*/ 55 w 165"/>
                  <a:gd name="T15" fmla="*/ 151 h 534"/>
                  <a:gd name="T16" fmla="*/ 10 w 165"/>
                  <a:gd name="T17" fmla="*/ 321 h 534"/>
                  <a:gd name="T18" fmla="*/ 20 w 165"/>
                  <a:gd name="T19" fmla="*/ 495 h 534"/>
                  <a:gd name="T20" fmla="*/ 33 w 165"/>
                  <a:gd name="T21" fmla="*/ 534 h 534"/>
                  <a:gd name="T22" fmla="*/ 37 w 165"/>
                  <a:gd name="T23" fmla="*/ 521 h 534"/>
                  <a:gd name="T24" fmla="*/ 29 w 165"/>
                  <a:gd name="T25" fmla="*/ 361 h 5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65" h="534">
                    <a:moveTo>
                      <a:pt x="29" y="361"/>
                    </a:moveTo>
                    <a:cubicBezTo>
                      <a:pt x="33" y="330"/>
                      <a:pt x="35" y="300"/>
                      <a:pt x="41" y="269"/>
                    </a:cubicBezTo>
                    <a:cubicBezTo>
                      <a:pt x="53" y="216"/>
                      <a:pt x="78" y="168"/>
                      <a:pt x="95" y="117"/>
                    </a:cubicBezTo>
                    <a:cubicBezTo>
                      <a:pt x="107" y="78"/>
                      <a:pt x="133" y="45"/>
                      <a:pt x="159" y="14"/>
                    </a:cubicBezTo>
                    <a:cubicBezTo>
                      <a:pt x="163" y="9"/>
                      <a:pt x="165" y="5"/>
                      <a:pt x="165" y="0"/>
                    </a:cubicBezTo>
                    <a:cubicBezTo>
                      <a:pt x="157" y="0"/>
                      <a:pt x="152" y="2"/>
                      <a:pt x="148" y="9"/>
                    </a:cubicBezTo>
                    <a:cubicBezTo>
                      <a:pt x="137" y="30"/>
                      <a:pt x="122" y="47"/>
                      <a:pt x="108" y="66"/>
                    </a:cubicBezTo>
                    <a:cubicBezTo>
                      <a:pt x="88" y="93"/>
                      <a:pt x="68" y="120"/>
                      <a:pt x="55" y="151"/>
                    </a:cubicBezTo>
                    <a:cubicBezTo>
                      <a:pt x="33" y="206"/>
                      <a:pt x="19" y="263"/>
                      <a:pt x="10" y="321"/>
                    </a:cubicBezTo>
                    <a:cubicBezTo>
                      <a:pt x="0" y="379"/>
                      <a:pt x="11" y="437"/>
                      <a:pt x="20" y="495"/>
                    </a:cubicBezTo>
                    <a:cubicBezTo>
                      <a:pt x="22" y="508"/>
                      <a:pt x="29" y="521"/>
                      <a:pt x="33" y="534"/>
                    </a:cubicBezTo>
                    <a:cubicBezTo>
                      <a:pt x="39" y="529"/>
                      <a:pt x="37" y="525"/>
                      <a:pt x="37" y="521"/>
                    </a:cubicBezTo>
                    <a:cubicBezTo>
                      <a:pt x="32" y="468"/>
                      <a:pt x="22" y="415"/>
                      <a:pt x="29" y="36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zh-CN" altLang="en-US" sz="1600">
                  <a:latin typeface="+mn-ea"/>
                </a:endParaRPr>
              </a:p>
            </p:txBody>
          </p:sp>
          <p:sp>
            <p:nvSpPr>
              <p:cNvPr id="85" name="任意多边形 20">
                <a:extLst>
                  <a:ext uri="{FF2B5EF4-FFF2-40B4-BE49-F238E27FC236}">
                    <a16:creationId xmlns:a16="http://schemas.microsoft.com/office/drawing/2014/main" id="{0D599576-BC0B-40C4-B7C8-2D7C723F63AC}"/>
                  </a:ext>
                </a:extLst>
              </p:cNvPr>
              <p:cNvSpPr/>
              <p:nvPr/>
            </p:nvSpPr>
            <p:spPr bwMode="auto">
              <a:xfrm>
                <a:off x="4667984" y="3917185"/>
                <a:ext cx="117404" cy="194076"/>
              </a:xfrm>
              <a:custGeom>
                <a:avLst/>
                <a:gdLst>
                  <a:gd name="T0" fmla="*/ 41 w 41"/>
                  <a:gd name="T1" fmla="*/ 68 h 68"/>
                  <a:gd name="T2" fmla="*/ 9 w 41"/>
                  <a:gd name="T3" fmla="*/ 0 h 68"/>
                  <a:gd name="T4" fmla="*/ 41 w 41"/>
                  <a:gd name="T5" fmla="*/ 68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" h="68">
                    <a:moveTo>
                      <a:pt x="41" y="68"/>
                    </a:moveTo>
                    <a:cubicBezTo>
                      <a:pt x="34" y="44"/>
                      <a:pt x="29" y="19"/>
                      <a:pt x="9" y="0"/>
                    </a:cubicBezTo>
                    <a:cubicBezTo>
                      <a:pt x="0" y="38"/>
                      <a:pt x="9" y="59"/>
                      <a:pt x="41" y="6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zh-CN" altLang="en-US" sz="1600">
                  <a:latin typeface="+mn-ea"/>
                </a:endParaRPr>
              </a:p>
            </p:txBody>
          </p:sp>
          <p:sp>
            <p:nvSpPr>
              <p:cNvPr id="86" name="任意多边形 21">
                <a:extLst>
                  <a:ext uri="{FF2B5EF4-FFF2-40B4-BE49-F238E27FC236}">
                    <a16:creationId xmlns:a16="http://schemas.microsoft.com/office/drawing/2014/main" id="{D0D87C97-3DEF-40A4-A880-319B7CEAAE33}"/>
                  </a:ext>
                </a:extLst>
              </p:cNvPr>
              <p:cNvSpPr/>
              <p:nvPr/>
            </p:nvSpPr>
            <p:spPr bwMode="auto">
              <a:xfrm>
                <a:off x="7949305" y="3025873"/>
                <a:ext cx="88652" cy="82662"/>
              </a:xfrm>
              <a:custGeom>
                <a:avLst/>
                <a:gdLst>
                  <a:gd name="T0" fmla="*/ 16 w 31"/>
                  <a:gd name="T1" fmla="*/ 0 h 29"/>
                  <a:gd name="T2" fmla="*/ 1 w 31"/>
                  <a:gd name="T3" fmla="*/ 17 h 29"/>
                  <a:gd name="T4" fmla="*/ 18 w 31"/>
                  <a:gd name="T5" fmla="*/ 29 h 29"/>
                  <a:gd name="T6" fmla="*/ 30 w 31"/>
                  <a:gd name="T7" fmla="*/ 19 h 29"/>
                  <a:gd name="T8" fmla="*/ 16 w 31"/>
                  <a:gd name="T9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29">
                    <a:moveTo>
                      <a:pt x="16" y="0"/>
                    </a:moveTo>
                    <a:cubicBezTo>
                      <a:pt x="5" y="0"/>
                      <a:pt x="0" y="9"/>
                      <a:pt x="1" y="17"/>
                    </a:cubicBezTo>
                    <a:cubicBezTo>
                      <a:pt x="1" y="24"/>
                      <a:pt x="10" y="29"/>
                      <a:pt x="18" y="29"/>
                    </a:cubicBezTo>
                    <a:cubicBezTo>
                      <a:pt x="24" y="29"/>
                      <a:pt x="31" y="27"/>
                      <a:pt x="30" y="19"/>
                    </a:cubicBezTo>
                    <a:cubicBezTo>
                      <a:pt x="30" y="9"/>
                      <a:pt x="29" y="0"/>
                      <a:pt x="1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zh-CN" altLang="en-US" sz="1600">
                  <a:latin typeface="+mn-ea"/>
                </a:endParaRPr>
              </a:p>
            </p:txBody>
          </p:sp>
          <p:sp>
            <p:nvSpPr>
              <p:cNvPr id="87" name="任意多边形 22">
                <a:extLst>
                  <a:ext uri="{FF2B5EF4-FFF2-40B4-BE49-F238E27FC236}">
                    <a16:creationId xmlns:a16="http://schemas.microsoft.com/office/drawing/2014/main" id="{5C2BE14F-B26F-4531-9E23-4C9AD89EB62D}"/>
                  </a:ext>
                </a:extLst>
              </p:cNvPr>
              <p:cNvSpPr/>
              <p:nvPr/>
            </p:nvSpPr>
            <p:spPr bwMode="auto">
              <a:xfrm>
                <a:off x="5044156" y="2198056"/>
                <a:ext cx="53910" cy="62296"/>
              </a:xfrm>
              <a:custGeom>
                <a:avLst/>
                <a:gdLst>
                  <a:gd name="T0" fmla="*/ 19 w 19"/>
                  <a:gd name="T1" fmla="*/ 0 h 22"/>
                  <a:gd name="T2" fmla="*/ 0 w 19"/>
                  <a:gd name="T3" fmla="*/ 22 h 22"/>
                  <a:gd name="T4" fmla="*/ 19 w 19"/>
                  <a:gd name="T5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9" h="22">
                    <a:moveTo>
                      <a:pt x="19" y="0"/>
                    </a:moveTo>
                    <a:cubicBezTo>
                      <a:pt x="4" y="1"/>
                      <a:pt x="1" y="11"/>
                      <a:pt x="0" y="22"/>
                    </a:cubicBezTo>
                    <a:cubicBezTo>
                      <a:pt x="7" y="16"/>
                      <a:pt x="18" y="13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zh-CN" altLang="en-US" sz="1600">
                  <a:latin typeface="+mn-ea"/>
                </a:endParaRPr>
              </a:p>
            </p:txBody>
          </p:sp>
          <p:sp>
            <p:nvSpPr>
              <p:cNvPr id="88" name="任意多边形 23">
                <a:extLst>
                  <a:ext uri="{FF2B5EF4-FFF2-40B4-BE49-F238E27FC236}">
                    <a16:creationId xmlns:a16="http://schemas.microsoft.com/office/drawing/2014/main" id="{AF2BB439-0599-46DD-B572-B219D877B508}"/>
                  </a:ext>
                </a:extLst>
              </p:cNvPr>
              <p:cNvSpPr/>
              <p:nvPr/>
            </p:nvSpPr>
            <p:spPr bwMode="auto">
              <a:xfrm>
                <a:off x="5044156" y="226035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zh-CN" altLang="en-US" sz="1600">
                  <a:latin typeface="+mn-ea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588997371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文本占位符 1">
            <a:extLst>
              <a:ext uri="{FF2B5EF4-FFF2-40B4-BE49-F238E27FC236}">
                <a16:creationId xmlns:a16="http://schemas.microsoft.com/office/drawing/2014/main" id="{D8429FEA-B67D-4607-8C3C-7C19DB08A688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zh-CN" altLang="en-US" dirty="0"/>
              <a:t>壹</a:t>
            </a:r>
          </a:p>
        </p:txBody>
      </p:sp>
      <p:sp>
        <p:nvSpPr>
          <p:cNvPr id="3" name="文本占位符 2">
            <a:extLst>
              <a:ext uri="{FF2B5EF4-FFF2-40B4-BE49-F238E27FC236}">
                <a16:creationId xmlns:a16="http://schemas.microsoft.com/office/drawing/2014/main" id="{28800536-4ACB-4F5F-9226-01DCC435F565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zh-CN" altLang="en-US" sz="4000" dirty="0">
                <a:latin typeface="+mn-ea"/>
                <a:ea typeface="+mn-ea"/>
              </a:rPr>
              <a:t>宋瓷的 </a:t>
            </a:r>
            <a:r>
              <a:rPr lang="zh-CN" altLang="en-US" sz="4000" dirty="0">
                <a:solidFill>
                  <a:schemeClr val="accent1"/>
                </a:solidFill>
                <a:latin typeface="+mn-ea"/>
                <a:ea typeface="+mn-ea"/>
              </a:rPr>
              <a:t>魅力</a:t>
            </a:r>
          </a:p>
        </p:txBody>
      </p:sp>
      <p:sp>
        <p:nvSpPr>
          <p:cNvPr id="5" name="文本占位符 4">
            <a:extLst>
              <a:ext uri="{FF2B5EF4-FFF2-40B4-BE49-F238E27FC236}">
                <a16:creationId xmlns:a16="http://schemas.microsoft.com/office/drawing/2014/main" id="{5B15F050-E85C-4858-B954-5D385E895D81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pPr marL="0" indent="0">
              <a:lnSpc>
                <a:spcPct val="130000"/>
              </a:lnSpc>
              <a:buNone/>
            </a:pPr>
            <a:r>
              <a:rPr lang="zh-CN" altLang="en-US" spc="300" dirty="0">
                <a:solidFill>
                  <a:schemeClr val="bg1">
                    <a:lumMod val="50000"/>
                  </a:schemeClr>
                </a:solidFill>
                <a:latin typeface="+mn-ea"/>
                <a:ea typeface="+mn-ea"/>
              </a:rPr>
              <a:t>始于泥土，成与火焰，宋瓷为人类谱写了一首最美的诗。</a:t>
            </a:r>
          </a:p>
        </p:txBody>
      </p:sp>
    </p:spTree>
    <p:extLst>
      <p:ext uri="{BB962C8B-B14F-4D97-AF65-F5344CB8AC3E}">
        <p14:creationId xmlns:p14="http://schemas.microsoft.com/office/powerpoint/2010/main" val="684824885"/>
      </p:ext>
    </p:extLst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5" name="直接连接符 4">
            <a:extLst>
              <a:ext uri="{FF2B5EF4-FFF2-40B4-BE49-F238E27FC236}">
                <a16:creationId xmlns:a16="http://schemas.microsoft.com/office/drawing/2014/main" id="{2C1D6EA4-1F45-4CF9-A669-E7ECF5E53B31}"/>
              </a:ext>
            </a:extLst>
          </p:cNvPr>
          <p:cNvCxnSpPr>
            <a:cxnSpLocks/>
          </p:cNvCxnSpPr>
          <p:nvPr/>
        </p:nvCxnSpPr>
        <p:spPr>
          <a:xfrm>
            <a:off x="6197257" y="2155297"/>
            <a:ext cx="0" cy="329692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6" name="图片 5">
            <a:hlinkClick r:id="rId2"/>
            <a:extLst>
              <a:ext uri="{FF2B5EF4-FFF2-40B4-BE49-F238E27FC236}">
                <a16:creationId xmlns:a16="http://schemas.microsoft.com/office/drawing/2014/main" id="{578B7267-2E48-4346-8A36-03900873D6D4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11225" y="519290"/>
            <a:ext cx="1020722" cy="136096"/>
          </a:xfrm>
          <a:prstGeom prst="rect">
            <a:avLst/>
          </a:prstGeom>
        </p:spPr>
      </p:pic>
      <p:sp>
        <p:nvSpPr>
          <p:cNvPr id="2" name="文本占位符 1">
            <a:extLst>
              <a:ext uri="{FF2B5EF4-FFF2-40B4-BE49-F238E27FC236}">
                <a16:creationId xmlns:a16="http://schemas.microsoft.com/office/drawing/2014/main" id="{52E1305F-C4A2-4DFC-914D-5263DCA7A6D1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>
          <a:xfrm>
            <a:off x="5295781" y="2093392"/>
            <a:ext cx="754053" cy="2451953"/>
          </a:xfrm>
        </p:spPr>
        <p:txBody>
          <a:bodyPr/>
          <a:lstStyle/>
          <a:p>
            <a:r>
              <a:rPr kumimoji="0" lang="zh-CN" altLang="en-US" sz="4000" b="0" i="0" u="none" strike="noStrike" kern="1200" cap="none" spc="600" normalizeH="0" baseline="0" noProof="0" dirty="0">
                <a:ln>
                  <a:noFill/>
                </a:ln>
                <a:effectLst/>
                <a:uLnTx/>
                <a:uFillTx/>
                <a:latin typeface="+mn-ea"/>
              </a:rPr>
              <a:t>昙花一现</a:t>
            </a:r>
            <a:endParaRPr lang="zh-CN" altLang="en-US" sz="4000" spc="600" dirty="0">
              <a:latin typeface="+mn-ea"/>
            </a:endParaRPr>
          </a:p>
        </p:txBody>
      </p:sp>
      <p:sp>
        <p:nvSpPr>
          <p:cNvPr id="3" name="文本占位符 2">
            <a:extLst>
              <a:ext uri="{FF2B5EF4-FFF2-40B4-BE49-F238E27FC236}">
                <a16:creationId xmlns:a16="http://schemas.microsoft.com/office/drawing/2014/main" id="{139015F6-B918-4FA4-BC81-2A70E0220BC4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4491099" y="3138495"/>
            <a:ext cx="754053" cy="2451953"/>
          </a:xfrm>
        </p:spPr>
        <p:txBody>
          <a:bodyPr/>
          <a:lstStyle/>
          <a:p>
            <a:r>
              <a:rPr kumimoji="0" lang="zh-CN" altLang="en-US" sz="4000" b="0" i="0" u="none" strike="noStrike" kern="1200" cap="none" spc="600" normalizeH="0" baseline="0" noProof="0" dirty="0">
                <a:ln>
                  <a:noFill/>
                </a:ln>
                <a:effectLst/>
                <a:uLnTx/>
                <a:uFillTx/>
                <a:latin typeface="+mn-ea"/>
              </a:rPr>
              <a:t>绝美千年</a:t>
            </a:r>
            <a:endParaRPr lang="zh-CN" altLang="en-US" sz="4000" spc="600" dirty="0">
              <a:latin typeface="+mn-ea"/>
            </a:endParaRPr>
          </a:p>
        </p:txBody>
      </p:sp>
    </p:spTree>
    <p:extLst>
      <p:ext uri="{BB962C8B-B14F-4D97-AF65-F5344CB8AC3E}">
        <p14:creationId xmlns:p14="http://schemas.microsoft.com/office/powerpoint/2010/main" val="1253070804"/>
      </p:ext>
    </p:extLst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50" name="直接连接符 49">
            <a:extLst>
              <a:ext uri="{FF2B5EF4-FFF2-40B4-BE49-F238E27FC236}">
                <a16:creationId xmlns:a16="http://schemas.microsoft.com/office/drawing/2014/main" id="{1BC5BABB-46D2-49E9-AD5F-EEAF565CF85A}"/>
              </a:ext>
            </a:extLst>
          </p:cNvPr>
          <p:cNvCxnSpPr>
            <a:cxnSpLocks/>
          </p:cNvCxnSpPr>
          <p:nvPr/>
        </p:nvCxnSpPr>
        <p:spPr>
          <a:xfrm>
            <a:off x="3494088" y="1991379"/>
            <a:ext cx="0" cy="3862137"/>
          </a:xfrm>
          <a:prstGeom prst="line">
            <a:avLst/>
          </a:prstGeom>
          <a:ln w="12700">
            <a:solidFill>
              <a:schemeClr val="tx1">
                <a:lumMod val="75000"/>
                <a:lumOff val="25000"/>
                <a:alpha val="2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" name="直接连接符 50">
            <a:extLst>
              <a:ext uri="{FF2B5EF4-FFF2-40B4-BE49-F238E27FC236}">
                <a16:creationId xmlns:a16="http://schemas.microsoft.com/office/drawing/2014/main" id="{CEFCB667-A301-4290-AADF-9576BC3AE138}"/>
              </a:ext>
            </a:extLst>
          </p:cNvPr>
          <p:cNvCxnSpPr>
            <a:cxnSpLocks/>
          </p:cNvCxnSpPr>
          <p:nvPr/>
        </p:nvCxnSpPr>
        <p:spPr>
          <a:xfrm>
            <a:off x="6113463" y="1991379"/>
            <a:ext cx="0" cy="3862137"/>
          </a:xfrm>
          <a:prstGeom prst="line">
            <a:avLst/>
          </a:prstGeom>
          <a:ln w="12700">
            <a:solidFill>
              <a:schemeClr val="tx1">
                <a:lumMod val="75000"/>
                <a:lumOff val="25000"/>
                <a:alpha val="2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4" name="直接连接符 53">
            <a:extLst>
              <a:ext uri="{FF2B5EF4-FFF2-40B4-BE49-F238E27FC236}">
                <a16:creationId xmlns:a16="http://schemas.microsoft.com/office/drawing/2014/main" id="{D4A72808-07C6-464A-8F4D-54384326D3C4}"/>
              </a:ext>
            </a:extLst>
          </p:cNvPr>
          <p:cNvCxnSpPr>
            <a:cxnSpLocks/>
          </p:cNvCxnSpPr>
          <p:nvPr/>
        </p:nvCxnSpPr>
        <p:spPr>
          <a:xfrm>
            <a:off x="8732838" y="1991379"/>
            <a:ext cx="0" cy="3862137"/>
          </a:xfrm>
          <a:prstGeom prst="line">
            <a:avLst/>
          </a:prstGeom>
          <a:ln w="12700">
            <a:solidFill>
              <a:schemeClr val="tx1">
                <a:lumMod val="75000"/>
                <a:lumOff val="25000"/>
                <a:alpha val="2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" name="直接连接符 55">
            <a:extLst>
              <a:ext uri="{FF2B5EF4-FFF2-40B4-BE49-F238E27FC236}">
                <a16:creationId xmlns:a16="http://schemas.microsoft.com/office/drawing/2014/main" id="{BD4A0C76-1384-4194-B3F9-B52C81BA80AC}"/>
              </a:ext>
            </a:extLst>
          </p:cNvPr>
          <p:cNvCxnSpPr>
            <a:cxnSpLocks/>
          </p:cNvCxnSpPr>
          <p:nvPr/>
        </p:nvCxnSpPr>
        <p:spPr>
          <a:xfrm>
            <a:off x="857250" y="3922448"/>
            <a:ext cx="10477500" cy="0"/>
          </a:xfrm>
          <a:prstGeom prst="line">
            <a:avLst/>
          </a:prstGeom>
          <a:ln w="12700">
            <a:solidFill>
              <a:schemeClr val="tx1">
                <a:lumMod val="75000"/>
                <a:lumOff val="25000"/>
                <a:alpha val="2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8" name="任意多边形: 形状 47">
            <a:extLst>
              <a:ext uri="{FF2B5EF4-FFF2-40B4-BE49-F238E27FC236}">
                <a16:creationId xmlns:a16="http://schemas.microsoft.com/office/drawing/2014/main" id="{C3F528A4-E15F-4572-BFC4-0F23086A5282}"/>
              </a:ext>
            </a:extLst>
          </p:cNvPr>
          <p:cNvSpPr/>
          <p:nvPr>
            <p:custDataLst>
              <p:tags r:id="rId2"/>
            </p:custDataLst>
          </p:nvPr>
        </p:nvSpPr>
        <p:spPr>
          <a:xfrm rot="5400000" flipV="1">
            <a:off x="1442042" y="4349420"/>
            <a:ext cx="1530490" cy="1160998"/>
          </a:xfrm>
          <a:custGeom>
            <a:avLst/>
            <a:gdLst>
              <a:gd name="connsiteX0" fmla="*/ 0 w 1530490"/>
              <a:gd name="connsiteY0" fmla="*/ 580499 h 1160998"/>
              <a:gd name="connsiteX1" fmla="*/ 32341 w 1530490"/>
              <a:gd name="connsiteY1" fmla="*/ 842212 h 1160998"/>
              <a:gd name="connsiteX2" fmla="*/ 35265 w 1530490"/>
              <a:gd name="connsiteY2" fmla="*/ 875019 h 1160998"/>
              <a:gd name="connsiteX3" fmla="*/ 35265 w 1530490"/>
              <a:gd name="connsiteY3" fmla="*/ 1051539 h 1160998"/>
              <a:gd name="connsiteX4" fmla="*/ 70315 w 1530490"/>
              <a:gd name="connsiteY4" fmla="*/ 1104417 h 1160998"/>
              <a:gd name="connsiteX5" fmla="*/ 92571 w 1530490"/>
              <a:gd name="connsiteY5" fmla="*/ 1108910 h 1160998"/>
              <a:gd name="connsiteX6" fmla="*/ 92571 w 1530490"/>
              <a:gd name="connsiteY6" fmla="*/ 1112433 h 1160998"/>
              <a:gd name="connsiteX7" fmla="*/ 141136 w 1530490"/>
              <a:gd name="connsiteY7" fmla="*/ 1160998 h 1160998"/>
              <a:gd name="connsiteX8" fmla="*/ 1386289 w 1530490"/>
              <a:gd name="connsiteY8" fmla="*/ 1160998 h 1160998"/>
              <a:gd name="connsiteX9" fmla="*/ 1434854 w 1530490"/>
              <a:gd name="connsiteY9" fmla="*/ 1112433 h 1160998"/>
              <a:gd name="connsiteX10" fmla="*/ 1434854 w 1530490"/>
              <a:gd name="connsiteY10" fmla="*/ 1108910 h 1160998"/>
              <a:gd name="connsiteX11" fmla="*/ 1457111 w 1530490"/>
              <a:gd name="connsiteY11" fmla="*/ 1104417 h 1160998"/>
              <a:gd name="connsiteX12" fmla="*/ 1492161 w 1530490"/>
              <a:gd name="connsiteY12" fmla="*/ 1051539 h 1160998"/>
              <a:gd name="connsiteX13" fmla="*/ 1492161 w 1530490"/>
              <a:gd name="connsiteY13" fmla="*/ 952694 h 1160998"/>
              <a:gd name="connsiteX14" fmla="*/ 1493807 w 1530490"/>
              <a:gd name="connsiteY14" fmla="*/ 890920 h 1160998"/>
              <a:gd name="connsiteX15" fmla="*/ 1530490 w 1530490"/>
              <a:gd name="connsiteY15" fmla="*/ 580499 h 1160998"/>
              <a:gd name="connsiteX16" fmla="*/ 1493807 w 1530490"/>
              <a:gd name="connsiteY16" fmla="*/ 270079 h 1160998"/>
              <a:gd name="connsiteX17" fmla="*/ 1492161 w 1530490"/>
              <a:gd name="connsiteY17" fmla="*/ 208305 h 1160998"/>
              <a:gd name="connsiteX18" fmla="*/ 1492161 w 1530490"/>
              <a:gd name="connsiteY18" fmla="*/ 109458 h 1160998"/>
              <a:gd name="connsiteX19" fmla="*/ 1457111 w 1530490"/>
              <a:gd name="connsiteY19" fmla="*/ 56581 h 1160998"/>
              <a:gd name="connsiteX20" fmla="*/ 1434854 w 1530490"/>
              <a:gd name="connsiteY20" fmla="*/ 52088 h 1160998"/>
              <a:gd name="connsiteX21" fmla="*/ 1434854 w 1530490"/>
              <a:gd name="connsiteY21" fmla="*/ 48565 h 1160998"/>
              <a:gd name="connsiteX22" fmla="*/ 1386289 w 1530490"/>
              <a:gd name="connsiteY22" fmla="*/ 0 h 1160998"/>
              <a:gd name="connsiteX23" fmla="*/ 141136 w 1530490"/>
              <a:gd name="connsiteY23" fmla="*/ 0 h 1160998"/>
              <a:gd name="connsiteX24" fmla="*/ 92571 w 1530490"/>
              <a:gd name="connsiteY24" fmla="*/ 48565 h 1160998"/>
              <a:gd name="connsiteX25" fmla="*/ 92571 w 1530490"/>
              <a:gd name="connsiteY25" fmla="*/ 52088 h 1160998"/>
              <a:gd name="connsiteX26" fmla="*/ 70315 w 1530490"/>
              <a:gd name="connsiteY26" fmla="*/ 56581 h 1160998"/>
              <a:gd name="connsiteX27" fmla="*/ 35265 w 1530490"/>
              <a:gd name="connsiteY27" fmla="*/ 109458 h 1160998"/>
              <a:gd name="connsiteX28" fmla="*/ 35265 w 1530490"/>
              <a:gd name="connsiteY28" fmla="*/ 285980 h 1160998"/>
              <a:gd name="connsiteX29" fmla="*/ 32341 w 1530490"/>
              <a:gd name="connsiteY29" fmla="*/ 318787 h 1160998"/>
              <a:gd name="connsiteX30" fmla="*/ 0 w 1530490"/>
              <a:gd name="connsiteY30" fmla="*/ 580499 h 11609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1530490" h="1160998">
                <a:moveTo>
                  <a:pt x="0" y="580499"/>
                </a:moveTo>
                <a:cubicBezTo>
                  <a:pt x="0" y="720079"/>
                  <a:pt x="21561" y="754974"/>
                  <a:pt x="32341" y="842212"/>
                </a:cubicBezTo>
                <a:lnTo>
                  <a:pt x="35265" y="875019"/>
                </a:lnTo>
                <a:lnTo>
                  <a:pt x="35265" y="1051539"/>
                </a:lnTo>
                <a:cubicBezTo>
                  <a:pt x="35265" y="1075310"/>
                  <a:pt x="49718" y="1095705"/>
                  <a:pt x="70315" y="1104417"/>
                </a:cubicBezTo>
                <a:lnTo>
                  <a:pt x="92571" y="1108910"/>
                </a:lnTo>
                <a:lnTo>
                  <a:pt x="92571" y="1112433"/>
                </a:lnTo>
                <a:cubicBezTo>
                  <a:pt x="92571" y="1139255"/>
                  <a:pt x="114314" y="1160998"/>
                  <a:pt x="141136" y="1160998"/>
                </a:cubicBezTo>
                <a:lnTo>
                  <a:pt x="1386289" y="1160998"/>
                </a:lnTo>
                <a:cubicBezTo>
                  <a:pt x="1413111" y="1160998"/>
                  <a:pt x="1434854" y="1139255"/>
                  <a:pt x="1434854" y="1112433"/>
                </a:cubicBezTo>
                <a:lnTo>
                  <a:pt x="1434854" y="1108910"/>
                </a:lnTo>
                <a:lnTo>
                  <a:pt x="1457111" y="1104417"/>
                </a:lnTo>
                <a:cubicBezTo>
                  <a:pt x="1477708" y="1095705"/>
                  <a:pt x="1492161" y="1075310"/>
                  <a:pt x="1492161" y="1051539"/>
                </a:cubicBezTo>
                <a:lnTo>
                  <a:pt x="1492161" y="952694"/>
                </a:lnTo>
                <a:lnTo>
                  <a:pt x="1493807" y="890920"/>
                </a:lnTo>
                <a:cubicBezTo>
                  <a:pt x="1501144" y="763698"/>
                  <a:pt x="1530490" y="743343"/>
                  <a:pt x="1530490" y="580499"/>
                </a:cubicBezTo>
                <a:cubicBezTo>
                  <a:pt x="1530490" y="417656"/>
                  <a:pt x="1501144" y="397301"/>
                  <a:pt x="1493807" y="270079"/>
                </a:cubicBezTo>
                <a:lnTo>
                  <a:pt x="1492161" y="208305"/>
                </a:lnTo>
                <a:lnTo>
                  <a:pt x="1492161" y="109458"/>
                </a:lnTo>
                <a:cubicBezTo>
                  <a:pt x="1492161" y="85688"/>
                  <a:pt x="1477708" y="65293"/>
                  <a:pt x="1457111" y="56581"/>
                </a:cubicBezTo>
                <a:lnTo>
                  <a:pt x="1434854" y="52088"/>
                </a:lnTo>
                <a:lnTo>
                  <a:pt x="1434854" y="48565"/>
                </a:lnTo>
                <a:cubicBezTo>
                  <a:pt x="1434854" y="21743"/>
                  <a:pt x="1413111" y="0"/>
                  <a:pt x="1386289" y="0"/>
                </a:cubicBezTo>
                <a:lnTo>
                  <a:pt x="141136" y="0"/>
                </a:lnTo>
                <a:cubicBezTo>
                  <a:pt x="114314" y="0"/>
                  <a:pt x="92571" y="21743"/>
                  <a:pt x="92571" y="48565"/>
                </a:cubicBezTo>
                <a:lnTo>
                  <a:pt x="92571" y="52088"/>
                </a:lnTo>
                <a:lnTo>
                  <a:pt x="70315" y="56581"/>
                </a:lnTo>
                <a:cubicBezTo>
                  <a:pt x="49718" y="65293"/>
                  <a:pt x="35265" y="85688"/>
                  <a:pt x="35265" y="109458"/>
                </a:cubicBezTo>
                <a:lnTo>
                  <a:pt x="35265" y="285980"/>
                </a:lnTo>
                <a:lnTo>
                  <a:pt x="32341" y="318787"/>
                </a:lnTo>
                <a:cubicBezTo>
                  <a:pt x="21561" y="406025"/>
                  <a:pt x="0" y="440920"/>
                  <a:pt x="0" y="580499"/>
                </a:cubicBezTo>
                <a:close/>
              </a:path>
            </a:pathLst>
          </a:custGeom>
          <a:noFill/>
          <a:ln w="12700" cap="rnd">
            <a:solidFill>
              <a:schemeClr val="accent1"/>
            </a:solidFill>
            <a:round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>
              <a:solidFill>
                <a:schemeClr val="lt1"/>
              </a:solidFill>
            </a:endParaRPr>
          </a:p>
        </p:txBody>
      </p:sp>
      <p:sp>
        <p:nvSpPr>
          <p:cNvPr id="7" name="íšlídè">
            <a:extLst>
              <a:ext uri="{FF2B5EF4-FFF2-40B4-BE49-F238E27FC236}">
                <a16:creationId xmlns:a16="http://schemas.microsoft.com/office/drawing/2014/main" id="{6A88684B-D49F-4019-AF08-E6FD40BAFCBF}"/>
              </a:ext>
            </a:extLst>
          </p:cNvPr>
          <p:cNvSpPr/>
          <p:nvPr/>
        </p:nvSpPr>
        <p:spPr bwMode="auto">
          <a:xfrm>
            <a:off x="4171333" y="4248913"/>
            <a:ext cx="1258015" cy="1288784"/>
          </a:xfrm>
          <a:custGeom>
            <a:avLst/>
            <a:gdLst>
              <a:gd name="T0" fmla="*/ 3515 w 3966"/>
              <a:gd name="T1" fmla="*/ 0 h 4063"/>
              <a:gd name="T2" fmla="*/ 3384 w 3966"/>
              <a:gd name="T3" fmla="*/ 78 h 4063"/>
              <a:gd name="T4" fmla="*/ 499 w 3966"/>
              <a:gd name="T5" fmla="*/ 15 h 4063"/>
              <a:gd name="T6" fmla="*/ 240 w 3966"/>
              <a:gd name="T7" fmla="*/ 82 h 4063"/>
              <a:gd name="T8" fmla="*/ 2 w 3966"/>
              <a:gd name="T9" fmla="*/ 255 h 4063"/>
              <a:gd name="T10" fmla="*/ 17 w 3966"/>
              <a:gd name="T11" fmla="*/ 596 h 4063"/>
              <a:gd name="T12" fmla="*/ 17 w 3966"/>
              <a:gd name="T13" fmla="*/ 3468 h 4063"/>
              <a:gd name="T14" fmla="*/ 2 w 3966"/>
              <a:gd name="T15" fmla="*/ 3809 h 4063"/>
              <a:gd name="T16" fmla="*/ 240 w 3966"/>
              <a:gd name="T17" fmla="*/ 3981 h 4063"/>
              <a:gd name="T18" fmla="*/ 499 w 3966"/>
              <a:gd name="T19" fmla="*/ 4048 h 4063"/>
              <a:gd name="T20" fmla="*/ 3384 w 3966"/>
              <a:gd name="T21" fmla="*/ 3986 h 4063"/>
              <a:gd name="T22" fmla="*/ 3515 w 3966"/>
              <a:gd name="T23" fmla="*/ 4063 h 4063"/>
              <a:gd name="T24" fmla="*/ 3884 w 3966"/>
              <a:gd name="T25" fmla="*/ 3882 h 4063"/>
              <a:gd name="T26" fmla="*/ 3865 w 3966"/>
              <a:gd name="T27" fmla="*/ 3550 h 4063"/>
              <a:gd name="T28" fmla="*/ 3887 w 3966"/>
              <a:gd name="T29" fmla="*/ 652 h 4063"/>
              <a:gd name="T30" fmla="*/ 3835 w 3966"/>
              <a:gd name="T31" fmla="*/ 467 h 4063"/>
              <a:gd name="T32" fmla="*/ 561 w 3966"/>
              <a:gd name="T33" fmla="*/ 4027 h 4063"/>
              <a:gd name="T34" fmla="*/ 3446 w 3966"/>
              <a:gd name="T35" fmla="*/ 78 h 4063"/>
              <a:gd name="T36" fmla="*/ 3805 w 3966"/>
              <a:gd name="T37" fmla="*/ 4042 h 4063"/>
              <a:gd name="T38" fmla="*/ 3805 w 3966"/>
              <a:gd name="T39" fmla="*/ 3962 h 4063"/>
              <a:gd name="T40" fmla="*/ 3865 w 3966"/>
              <a:gd name="T41" fmla="*/ 3724 h 4063"/>
              <a:gd name="T42" fmla="*/ 3865 w 3966"/>
              <a:gd name="T43" fmla="*/ 3809 h 4063"/>
              <a:gd name="T44" fmla="*/ 3783 w 3966"/>
              <a:gd name="T45" fmla="*/ 3880 h 4063"/>
              <a:gd name="T46" fmla="*/ 3446 w 3966"/>
              <a:gd name="T47" fmla="*/ 4027 h 4063"/>
              <a:gd name="T48" fmla="*/ 240 w 3966"/>
              <a:gd name="T49" fmla="*/ 3809 h 4063"/>
              <a:gd name="T50" fmla="*/ 166 w 3966"/>
              <a:gd name="T51" fmla="*/ 3724 h 4063"/>
              <a:gd name="T52" fmla="*/ 102 w 3966"/>
              <a:gd name="T53" fmla="*/ 3880 h 4063"/>
              <a:gd name="T54" fmla="*/ 162 w 3966"/>
              <a:gd name="T55" fmla="*/ 4042 h 4063"/>
              <a:gd name="T56" fmla="*/ 80 w 3966"/>
              <a:gd name="T57" fmla="*/ 575 h 4063"/>
              <a:gd name="T58" fmla="*/ 82 w 3966"/>
              <a:gd name="T59" fmla="*/ 160 h 4063"/>
              <a:gd name="T60" fmla="*/ 102 w 3966"/>
              <a:gd name="T61" fmla="*/ 102 h 4063"/>
              <a:gd name="T62" fmla="*/ 102 w 3966"/>
              <a:gd name="T63" fmla="*/ 255 h 4063"/>
              <a:gd name="T64" fmla="*/ 240 w 3966"/>
              <a:gd name="T65" fmla="*/ 184 h 4063"/>
              <a:gd name="T66" fmla="*/ 184 w 3966"/>
              <a:gd name="T67" fmla="*/ 164 h 4063"/>
              <a:gd name="T68" fmla="*/ 3727 w 3966"/>
              <a:gd name="T69" fmla="*/ 102 h 4063"/>
              <a:gd name="T70" fmla="*/ 3783 w 3966"/>
              <a:gd name="T71" fmla="*/ 255 h 4063"/>
              <a:gd name="T72" fmla="*/ 3865 w 3966"/>
              <a:gd name="T73" fmla="*/ 3468 h 4063"/>
              <a:gd name="T74" fmla="*/ 3783 w 3966"/>
              <a:gd name="T75" fmla="*/ 3705 h 4063"/>
              <a:gd name="T76" fmla="*/ 3705 w 3966"/>
              <a:gd name="T77" fmla="*/ 4040 h 4063"/>
              <a:gd name="T78" fmla="*/ 658 w 3966"/>
              <a:gd name="T79" fmla="*/ 4025 h 4063"/>
              <a:gd name="T80" fmla="*/ 261 w 3966"/>
              <a:gd name="T81" fmla="*/ 3981 h 4063"/>
              <a:gd name="T82" fmla="*/ 82 w 3966"/>
              <a:gd name="T83" fmla="*/ 3705 h 4063"/>
              <a:gd name="T84" fmla="*/ 102 w 3966"/>
              <a:gd name="T85" fmla="*/ 3390 h 4063"/>
              <a:gd name="T86" fmla="*/ 26 w 3966"/>
              <a:gd name="T87" fmla="*/ 445 h 4063"/>
              <a:gd name="T88" fmla="*/ 261 w 3966"/>
              <a:gd name="T89" fmla="*/ 184 h 4063"/>
              <a:gd name="T90" fmla="*/ 583 w 3966"/>
              <a:gd name="T91" fmla="*/ 151 h 4063"/>
              <a:gd name="T92" fmla="*/ 3384 w 3966"/>
              <a:gd name="T93" fmla="*/ 151 h 4063"/>
              <a:gd name="T94" fmla="*/ 3705 w 3966"/>
              <a:gd name="T95" fmla="*/ 184 h 4063"/>
              <a:gd name="T96" fmla="*/ 3941 w 3966"/>
              <a:gd name="T97" fmla="*/ 445 h 4063"/>
              <a:gd name="T98" fmla="*/ 335 w 3966"/>
              <a:gd name="T99" fmla="*/ 3962 h 4063"/>
              <a:gd name="T100" fmla="*/ 3705 w 3966"/>
              <a:gd name="T101" fmla="*/ 102 h 4063"/>
              <a:gd name="T102" fmla="*/ 3632 w 3966"/>
              <a:gd name="T103" fmla="*/ 3962 h 4063"/>
              <a:gd name="T104" fmla="*/ 3865 w 3966"/>
              <a:gd name="T105" fmla="*/ 277 h 4063"/>
              <a:gd name="T106" fmla="*/ 3865 w 3966"/>
              <a:gd name="T107" fmla="*/ 160 h 4063"/>
              <a:gd name="T108" fmla="*/ 3943 w 3966"/>
              <a:gd name="T109" fmla="*/ 160 h 4063"/>
              <a:gd name="T110" fmla="*/ 39 w 3966"/>
              <a:gd name="T111" fmla="*/ 3489 h 40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3966" h="4063">
                <a:moveTo>
                  <a:pt x="3966" y="182"/>
                </a:moveTo>
                <a:lnTo>
                  <a:pt x="3966" y="0"/>
                </a:lnTo>
                <a:lnTo>
                  <a:pt x="3783" y="0"/>
                </a:lnTo>
                <a:lnTo>
                  <a:pt x="3783" y="82"/>
                </a:lnTo>
                <a:lnTo>
                  <a:pt x="3727" y="82"/>
                </a:lnTo>
                <a:lnTo>
                  <a:pt x="3727" y="0"/>
                </a:lnTo>
                <a:lnTo>
                  <a:pt x="3515" y="0"/>
                </a:lnTo>
                <a:lnTo>
                  <a:pt x="3515" y="130"/>
                </a:lnTo>
                <a:lnTo>
                  <a:pt x="3405" y="130"/>
                </a:lnTo>
                <a:lnTo>
                  <a:pt x="3405" y="100"/>
                </a:lnTo>
                <a:lnTo>
                  <a:pt x="3468" y="100"/>
                </a:lnTo>
                <a:lnTo>
                  <a:pt x="3468" y="15"/>
                </a:lnTo>
                <a:lnTo>
                  <a:pt x="3384" y="15"/>
                </a:lnTo>
                <a:lnTo>
                  <a:pt x="3384" y="78"/>
                </a:lnTo>
                <a:lnTo>
                  <a:pt x="3330" y="78"/>
                </a:lnTo>
                <a:lnTo>
                  <a:pt x="3330" y="18"/>
                </a:lnTo>
                <a:lnTo>
                  <a:pt x="637" y="18"/>
                </a:lnTo>
                <a:lnTo>
                  <a:pt x="637" y="78"/>
                </a:lnTo>
                <a:lnTo>
                  <a:pt x="583" y="78"/>
                </a:lnTo>
                <a:lnTo>
                  <a:pt x="583" y="15"/>
                </a:lnTo>
                <a:lnTo>
                  <a:pt x="499" y="15"/>
                </a:lnTo>
                <a:lnTo>
                  <a:pt x="499" y="100"/>
                </a:lnTo>
                <a:lnTo>
                  <a:pt x="561" y="100"/>
                </a:lnTo>
                <a:lnTo>
                  <a:pt x="561" y="130"/>
                </a:lnTo>
                <a:lnTo>
                  <a:pt x="451" y="130"/>
                </a:lnTo>
                <a:lnTo>
                  <a:pt x="451" y="0"/>
                </a:lnTo>
                <a:lnTo>
                  <a:pt x="240" y="0"/>
                </a:lnTo>
                <a:lnTo>
                  <a:pt x="240" y="82"/>
                </a:lnTo>
                <a:lnTo>
                  <a:pt x="184" y="82"/>
                </a:lnTo>
                <a:lnTo>
                  <a:pt x="184" y="0"/>
                </a:lnTo>
                <a:lnTo>
                  <a:pt x="0" y="0"/>
                </a:lnTo>
                <a:lnTo>
                  <a:pt x="0" y="182"/>
                </a:lnTo>
                <a:lnTo>
                  <a:pt x="82" y="182"/>
                </a:lnTo>
                <a:lnTo>
                  <a:pt x="82" y="255"/>
                </a:lnTo>
                <a:lnTo>
                  <a:pt x="2" y="255"/>
                </a:lnTo>
                <a:lnTo>
                  <a:pt x="2" y="467"/>
                </a:lnTo>
                <a:lnTo>
                  <a:pt x="132" y="467"/>
                </a:lnTo>
                <a:lnTo>
                  <a:pt x="132" y="575"/>
                </a:lnTo>
                <a:lnTo>
                  <a:pt x="102" y="575"/>
                </a:lnTo>
                <a:lnTo>
                  <a:pt x="102" y="514"/>
                </a:lnTo>
                <a:lnTo>
                  <a:pt x="17" y="514"/>
                </a:lnTo>
                <a:lnTo>
                  <a:pt x="17" y="596"/>
                </a:lnTo>
                <a:lnTo>
                  <a:pt x="80" y="596"/>
                </a:lnTo>
                <a:lnTo>
                  <a:pt x="80" y="652"/>
                </a:lnTo>
                <a:lnTo>
                  <a:pt x="20" y="652"/>
                </a:lnTo>
                <a:lnTo>
                  <a:pt x="20" y="3411"/>
                </a:lnTo>
                <a:lnTo>
                  <a:pt x="80" y="3411"/>
                </a:lnTo>
                <a:lnTo>
                  <a:pt x="80" y="3468"/>
                </a:lnTo>
                <a:lnTo>
                  <a:pt x="17" y="3468"/>
                </a:lnTo>
                <a:lnTo>
                  <a:pt x="17" y="3550"/>
                </a:lnTo>
                <a:lnTo>
                  <a:pt x="102" y="3550"/>
                </a:lnTo>
                <a:lnTo>
                  <a:pt x="102" y="3489"/>
                </a:lnTo>
                <a:lnTo>
                  <a:pt x="132" y="3489"/>
                </a:lnTo>
                <a:lnTo>
                  <a:pt x="132" y="3597"/>
                </a:lnTo>
                <a:lnTo>
                  <a:pt x="2" y="3597"/>
                </a:lnTo>
                <a:lnTo>
                  <a:pt x="2" y="3809"/>
                </a:lnTo>
                <a:lnTo>
                  <a:pt x="82" y="3809"/>
                </a:lnTo>
                <a:lnTo>
                  <a:pt x="82" y="3882"/>
                </a:lnTo>
                <a:lnTo>
                  <a:pt x="0" y="3882"/>
                </a:lnTo>
                <a:lnTo>
                  <a:pt x="0" y="4063"/>
                </a:lnTo>
                <a:lnTo>
                  <a:pt x="184" y="4063"/>
                </a:lnTo>
                <a:lnTo>
                  <a:pt x="184" y="3981"/>
                </a:lnTo>
                <a:lnTo>
                  <a:pt x="240" y="3981"/>
                </a:lnTo>
                <a:lnTo>
                  <a:pt x="240" y="4063"/>
                </a:lnTo>
                <a:lnTo>
                  <a:pt x="451" y="4063"/>
                </a:lnTo>
                <a:lnTo>
                  <a:pt x="451" y="3934"/>
                </a:lnTo>
                <a:lnTo>
                  <a:pt x="561" y="3934"/>
                </a:lnTo>
                <a:lnTo>
                  <a:pt x="561" y="3964"/>
                </a:lnTo>
                <a:lnTo>
                  <a:pt x="499" y="3964"/>
                </a:lnTo>
                <a:lnTo>
                  <a:pt x="499" y="4048"/>
                </a:lnTo>
                <a:lnTo>
                  <a:pt x="583" y="4048"/>
                </a:lnTo>
                <a:lnTo>
                  <a:pt x="583" y="3986"/>
                </a:lnTo>
                <a:lnTo>
                  <a:pt x="637" y="3986"/>
                </a:lnTo>
                <a:lnTo>
                  <a:pt x="637" y="4046"/>
                </a:lnTo>
                <a:lnTo>
                  <a:pt x="3330" y="4046"/>
                </a:lnTo>
                <a:lnTo>
                  <a:pt x="3330" y="3986"/>
                </a:lnTo>
                <a:lnTo>
                  <a:pt x="3384" y="3986"/>
                </a:lnTo>
                <a:lnTo>
                  <a:pt x="3384" y="4048"/>
                </a:lnTo>
                <a:lnTo>
                  <a:pt x="3468" y="4048"/>
                </a:lnTo>
                <a:lnTo>
                  <a:pt x="3468" y="3964"/>
                </a:lnTo>
                <a:lnTo>
                  <a:pt x="3405" y="3964"/>
                </a:lnTo>
                <a:lnTo>
                  <a:pt x="3405" y="3934"/>
                </a:lnTo>
                <a:lnTo>
                  <a:pt x="3515" y="3934"/>
                </a:lnTo>
                <a:lnTo>
                  <a:pt x="3515" y="4063"/>
                </a:lnTo>
                <a:lnTo>
                  <a:pt x="3727" y="4063"/>
                </a:lnTo>
                <a:lnTo>
                  <a:pt x="3727" y="3981"/>
                </a:lnTo>
                <a:lnTo>
                  <a:pt x="3783" y="3981"/>
                </a:lnTo>
                <a:lnTo>
                  <a:pt x="3783" y="4063"/>
                </a:lnTo>
                <a:lnTo>
                  <a:pt x="3966" y="4063"/>
                </a:lnTo>
                <a:lnTo>
                  <a:pt x="3966" y="3882"/>
                </a:lnTo>
                <a:lnTo>
                  <a:pt x="3884" y="3882"/>
                </a:lnTo>
                <a:lnTo>
                  <a:pt x="3884" y="3809"/>
                </a:lnTo>
                <a:lnTo>
                  <a:pt x="3964" y="3809"/>
                </a:lnTo>
                <a:lnTo>
                  <a:pt x="3964" y="3597"/>
                </a:lnTo>
                <a:lnTo>
                  <a:pt x="3835" y="3597"/>
                </a:lnTo>
                <a:lnTo>
                  <a:pt x="3835" y="3489"/>
                </a:lnTo>
                <a:lnTo>
                  <a:pt x="3865" y="3489"/>
                </a:lnTo>
                <a:lnTo>
                  <a:pt x="3865" y="3550"/>
                </a:lnTo>
                <a:lnTo>
                  <a:pt x="3949" y="3550"/>
                </a:lnTo>
                <a:lnTo>
                  <a:pt x="3949" y="3468"/>
                </a:lnTo>
                <a:lnTo>
                  <a:pt x="3887" y="3468"/>
                </a:lnTo>
                <a:lnTo>
                  <a:pt x="3887" y="3411"/>
                </a:lnTo>
                <a:lnTo>
                  <a:pt x="3947" y="3411"/>
                </a:lnTo>
                <a:lnTo>
                  <a:pt x="3947" y="652"/>
                </a:lnTo>
                <a:lnTo>
                  <a:pt x="3887" y="652"/>
                </a:lnTo>
                <a:lnTo>
                  <a:pt x="3887" y="596"/>
                </a:lnTo>
                <a:lnTo>
                  <a:pt x="3949" y="596"/>
                </a:lnTo>
                <a:lnTo>
                  <a:pt x="3949" y="514"/>
                </a:lnTo>
                <a:lnTo>
                  <a:pt x="3865" y="514"/>
                </a:lnTo>
                <a:lnTo>
                  <a:pt x="3865" y="575"/>
                </a:lnTo>
                <a:lnTo>
                  <a:pt x="3835" y="575"/>
                </a:lnTo>
                <a:lnTo>
                  <a:pt x="3835" y="467"/>
                </a:lnTo>
                <a:lnTo>
                  <a:pt x="3964" y="467"/>
                </a:lnTo>
                <a:lnTo>
                  <a:pt x="3964" y="255"/>
                </a:lnTo>
                <a:lnTo>
                  <a:pt x="3884" y="255"/>
                </a:lnTo>
                <a:lnTo>
                  <a:pt x="3884" y="182"/>
                </a:lnTo>
                <a:lnTo>
                  <a:pt x="3966" y="182"/>
                </a:lnTo>
                <a:close/>
                <a:moveTo>
                  <a:pt x="561" y="3986"/>
                </a:moveTo>
                <a:lnTo>
                  <a:pt x="561" y="4027"/>
                </a:lnTo>
                <a:lnTo>
                  <a:pt x="520" y="4027"/>
                </a:lnTo>
                <a:lnTo>
                  <a:pt x="520" y="3986"/>
                </a:lnTo>
                <a:lnTo>
                  <a:pt x="561" y="3986"/>
                </a:lnTo>
                <a:close/>
                <a:moveTo>
                  <a:pt x="3405" y="78"/>
                </a:moveTo>
                <a:lnTo>
                  <a:pt x="3405" y="37"/>
                </a:lnTo>
                <a:lnTo>
                  <a:pt x="3446" y="37"/>
                </a:lnTo>
                <a:lnTo>
                  <a:pt x="3446" y="78"/>
                </a:lnTo>
                <a:lnTo>
                  <a:pt x="3405" y="78"/>
                </a:lnTo>
                <a:close/>
                <a:moveTo>
                  <a:pt x="3887" y="3528"/>
                </a:moveTo>
                <a:lnTo>
                  <a:pt x="3887" y="3489"/>
                </a:lnTo>
                <a:lnTo>
                  <a:pt x="3928" y="3489"/>
                </a:lnTo>
                <a:lnTo>
                  <a:pt x="3928" y="3528"/>
                </a:lnTo>
                <a:lnTo>
                  <a:pt x="3887" y="3528"/>
                </a:lnTo>
                <a:close/>
                <a:moveTo>
                  <a:pt x="3805" y="4042"/>
                </a:moveTo>
                <a:lnTo>
                  <a:pt x="3805" y="3981"/>
                </a:lnTo>
                <a:lnTo>
                  <a:pt x="3884" y="3981"/>
                </a:lnTo>
                <a:lnTo>
                  <a:pt x="3884" y="3904"/>
                </a:lnTo>
                <a:lnTo>
                  <a:pt x="3943" y="3904"/>
                </a:lnTo>
                <a:lnTo>
                  <a:pt x="3943" y="4042"/>
                </a:lnTo>
                <a:lnTo>
                  <a:pt x="3805" y="4042"/>
                </a:lnTo>
                <a:close/>
                <a:moveTo>
                  <a:pt x="3805" y="3962"/>
                </a:moveTo>
                <a:lnTo>
                  <a:pt x="3805" y="3904"/>
                </a:lnTo>
                <a:lnTo>
                  <a:pt x="3865" y="3904"/>
                </a:lnTo>
                <a:lnTo>
                  <a:pt x="3865" y="3962"/>
                </a:lnTo>
                <a:lnTo>
                  <a:pt x="3805" y="3962"/>
                </a:lnTo>
                <a:close/>
                <a:moveTo>
                  <a:pt x="3800" y="3787"/>
                </a:moveTo>
                <a:lnTo>
                  <a:pt x="3800" y="3724"/>
                </a:lnTo>
                <a:lnTo>
                  <a:pt x="3865" y="3724"/>
                </a:lnTo>
                <a:lnTo>
                  <a:pt x="3865" y="3787"/>
                </a:lnTo>
                <a:lnTo>
                  <a:pt x="3800" y="3787"/>
                </a:lnTo>
                <a:close/>
                <a:moveTo>
                  <a:pt x="3865" y="3809"/>
                </a:moveTo>
                <a:lnTo>
                  <a:pt x="3865" y="3880"/>
                </a:lnTo>
                <a:lnTo>
                  <a:pt x="3800" y="3880"/>
                </a:lnTo>
                <a:lnTo>
                  <a:pt x="3800" y="3809"/>
                </a:lnTo>
                <a:lnTo>
                  <a:pt x="3865" y="3809"/>
                </a:lnTo>
                <a:close/>
                <a:moveTo>
                  <a:pt x="3783" y="3899"/>
                </a:moveTo>
                <a:lnTo>
                  <a:pt x="3783" y="3962"/>
                </a:lnTo>
                <a:lnTo>
                  <a:pt x="3727" y="3962"/>
                </a:lnTo>
                <a:lnTo>
                  <a:pt x="3727" y="3899"/>
                </a:lnTo>
                <a:lnTo>
                  <a:pt x="3783" y="3899"/>
                </a:lnTo>
                <a:close/>
                <a:moveTo>
                  <a:pt x="3783" y="3809"/>
                </a:moveTo>
                <a:lnTo>
                  <a:pt x="3783" y="3880"/>
                </a:lnTo>
                <a:lnTo>
                  <a:pt x="3727" y="3880"/>
                </a:lnTo>
                <a:lnTo>
                  <a:pt x="3727" y="3809"/>
                </a:lnTo>
                <a:lnTo>
                  <a:pt x="3783" y="3809"/>
                </a:lnTo>
                <a:close/>
                <a:moveTo>
                  <a:pt x="3405" y="4027"/>
                </a:moveTo>
                <a:lnTo>
                  <a:pt x="3405" y="3986"/>
                </a:lnTo>
                <a:lnTo>
                  <a:pt x="3446" y="3986"/>
                </a:lnTo>
                <a:lnTo>
                  <a:pt x="3446" y="4027"/>
                </a:lnTo>
                <a:lnTo>
                  <a:pt x="3405" y="4027"/>
                </a:lnTo>
                <a:close/>
                <a:moveTo>
                  <a:pt x="240" y="3899"/>
                </a:moveTo>
                <a:lnTo>
                  <a:pt x="240" y="3962"/>
                </a:lnTo>
                <a:lnTo>
                  <a:pt x="184" y="3962"/>
                </a:lnTo>
                <a:lnTo>
                  <a:pt x="184" y="3899"/>
                </a:lnTo>
                <a:lnTo>
                  <a:pt x="240" y="3899"/>
                </a:lnTo>
                <a:close/>
                <a:moveTo>
                  <a:pt x="240" y="3809"/>
                </a:moveTo>
                <a:lnTo>
                  <a:pt x="240" y="3880"/>
                </a:lnTo>
                <a:lnTo>
                  <a:pt x="184" y="3880"/>
                </a:lnTo>
                <a:lnTo>
                  <a:pt x="184" y="3809"/>
                </a:lnTo>
                <a:lnTo>
                  <a:pt x="240" y="3809"/>
                </a:lnTo>
                <a:close/>
                <a:moveTo>
                  <a:pt x="102" y="3787"/>
                </a:moveTo>
                <a:lnTo>
                  <a:pt x="102" y="3724"/>
                </a:lnTo>
                <a:lnTo>
                  <a:pt x="166" y="3724"/>
                </a:lnTo>
                <a:lnTo>
                  <a:pt x="166" y="3787"/>
                </a:lnTo>
                <a:lnTo>
                  <a:pt x="102" y="3787"/>
                </a:lnTo>
                <a:close/>
                <a:moveTo>
                  <a:pt x="102" y="3880"/>
                </a:moveTo>
                <a:lnTo>
                  <a:pt x="102" y="3809"/>
                </a:lnTo>
                <a:lnTo>
                  <a:pt x="166" y="3809"/>
                </a:lnTo>
                <a:lnTo>
                  <a:pt x="166" y="3880"/>
                </a:lnTo>
                <a:lnTo>
                  <a:pt x="102" y="3880"/>
                </a:lnTo>
                <a:close/>
                <a:moveTo>
                  <a:pt x="102" y="3962"/>
                </a:moveTo>
                <a:lnTo>
                  <a:pt x="102" y="3904"/>
                </a:lnTo>
                <a:lnTo>
                  <a:pt x="162" y="3904"/>
                </a:lnTo>
                <a:lnTo>
                  <a:pt x="162" y="3962"/>
                </a:lnTo>
                <a:lnTo>
                  <a:pt x="102" y="3962"/>
                </a:lnTo>
                <a:close/>
                <a:moveTo>
                  <a:pt x="162" y="3981"/>
                </a:moveTo>
                <a:lnTo>
                  <a:pt x="162" y="4042"/>
                </a:lnTo>
                <a:lnTo>
                  <a:pt x="24" y="4042"/>
                </a:lnTo>
                <a:lnTo>
                  <a:pt x="24" y="3904"/>
                </a:lnTo>
                <a:lnTo>
                  <a:pt x="82" y="3904"/>
                </a:lnTo>
                <a:lnTo>
                  <a:pt x="82" y="3981"/>
                </a:lnTo>
                <a:lnTo>
                  <a:pt x="162" y="3981"/>
                </a:lnTo>
                <a:close/>
                <a:moveTo>
                  <a:pt x="80" y="536"/>
                </a:moveTo>
                <a:lnTo>
                  <a:pt x="80" y="575"/>
                </a:lnTo>
                <a:lnTo>
                  <a:pt x="39" y="575"/>
                </a:lnTo>
                <a:lnTo>
                  <a:pt x="39" y="536"/>
                </a:lnTo>
                <a:lnTo>
                  <a:pt x="80" y="536"/>
                </a:lnTo>
                <a:close/>
                <a:moveTo>
                  <a:pt x="162" y="22"/>
                </a:moveTo>
                <a:lnTo>
                  <a:pt x="162" y="82"/>
                </a:lnTo>
                <a:lnTo>
                  <a:pt x="82" y="82"/>
                </a:lnTo>
                <a:lnTo>
                  <a:pt x="82" y="160"/>
                </a:lnTo>
                <a:lnTo>
                  <a:pt x="24" y="160"/>
                </a:lnTo>
                <a:lnTo>
                  <a:pt x="24" y="22"/>
                </a:lnTo>
                <a:lnTo>
                  <a:pt x="162" y="22"/>
                </a:lnTo>
                <a:close/>
                <a:moveTo>
                  <a:pt x="162" y="102"/>
                </a:moveTo>
                <a:lnTo>
                  <a:pt x="162" y="160"/>
                </a:lnTo>
                <a:lnTo>
                  <a:pt x="102" y="160"/>
                </a:lnTo>
                <a:lnTo>
                  <a:pt x="102" y="102"/>
                </a:lnTo>
                <a:lnTo>
                  <a:pt x="162" y="102"/>
                </a:lnTo>
                <a:close/>
                <a:moveTo>
                  <a:pt x="166" y="277"/>
                </a:moveTo>
                <a:lnTo>
                  <a:pt x="166" y="339"/>
                </a:lnTo>
                <a:lnTo>
                  <a:pt x="102" y="339"/>
                </a:lnTo>
                <a:lnTo>
                  <a:pt x="102" y="277"/>
                </a:lnTo>
                <a:lnTo>
                  <a:pt x="166" y="277"/>
                </a:lnTo>
                <a:close/>
                <a:moveTo>
                  <a:pt x="102" y="255"/>
                </a:moveTo>
                <a:lnTo>
                  <a:pt x="102" y="184"/>
                </a:lnTo>
                <a:lnTo>
                  <a:pt x="166" y="184"/>
                </a:lnTo>
                <a:lnTo>
                  <a:pt x="166" y="255"/>
                </a:lnTo>
                <a:lnTo>
                  <a:pt x="102" y="255"/>
                </a:lnTo>
                <a:close/>
                <a:moveTo>
                  <a:pt x="184" y="255"/>
                </a:moveTo>
                <a:lnTo>
                  <a:pt x="184" y="184"/>
                </a:lnTo>
                <a:lnTo>
                  <a:pt x="240" y="184"/>
                </a:lnTo>
                <a:lnTo>
                  <a:pt x="240" y="255"/>
                </a:lnTo>
                <a:lnTo>
                  <a:pt x="184" y="255"/>
                </a:lnTo>
                <a:close/>
                <a:moveTo>
                  <a:pt x="184" y="164"/>
                </a:moveTo>
                <a:lnTo>
                  <a:pt x="184" y="102"/>
                </a:lnTo>
                <a:lnTo>
                  <a:pt x="240" y="102"/>
                </a:lnTo>
                <a:lnTo>
                  <a:pt x="240" y="164"/>
                </a:lnTo>
                <a:lnTo>
                  <a:pt x="184" y="164"/>
                </a:lnTo>
                <a:close/>
                <a:moveTo>
                  <a:pt x="561" y="37"/>
                </a:moveTo>
                <a:lnTo>
                  <a:pt x="561" y="78"/>
                </a:lnTo>
                <a:lnTo>
                  <a:pt x="520" y="78"/>
                </a:lnTo>
                <a:lnTo>
                  <a:pt x="520" y="37"/>
                </a:lnTo>
                <a:lnTo>
                  <a:pt x="561" y="37"/>
                </a:lnTo>
                <a:close/>
                <a:moveTo>
                  <a:pt x="3727" y="164"/>
                </a:moveTo>
                <a:lnTo>
                  <a:pt x="3727" y="102"/>
                </a:lnTo>
                <a:lnTo>
                  <a:pt x="3783" y="102"/>
                </a:lnTo>
                <a:lnTo>
                  <a:pt x="3783" y="164"/>
                </a:lnTo>
                <a:lnTo>
                  <a:pt x="3727" y="164"/>
                </a:lnTo>
                <a:close/>
                <a:moveTo>
                  <a:pt x="3727" y="255"/>
                </a:moveTo>
                <a:lnTo>
                  <a:pt x="3727" y="184"/>
                </a:lnTo>
                <a:lnTo>
                  <a:pt x="3783" y="184"/>
                </a:lnTo>
                <a:lnTo>
                  <a:pt x="3783" y="255"/>
                </a:lnTo>
                <a:lnTo>
                  <a:pt x="3727" y="255"/>
                </a:lnTo>
                <a:close/>
                <a:moveTo>
                  <a:pt x="3865" y="596"/>
                </a:moveTo>
                <a:lnTo>
                  <a:pt x="3865" y="674"/>
                </a:lnTo>
                <a:lnTo>
                  <a:pt x="3925" y="674"/>
                </a:lnTo>
                <a:lnTo>
                  <a:pt x="3925" y="3390"/>
                </a:lnTo>
                <a:lnTo>
                  <a:pt x="3865" y="3390"/>
                </a:lnTo>
                <a:lnTo>
                  <a:pt x="3865" y="3468"/>
                </a:lnTo>
                <a:lnTo>
                  <a:pt x="3813" y="3468"/>
                </a:lnTo>
                <a:lnTo>
                  <a:pt x="3813" y="3619"/>
                </a:lnTo>
                <a:lnTo>
                  <a:pt x="3941" y="3619"/>
                </a:lnTo>
                <a:lnTo>
                  <a:pt x="3941" y="3787"/>
                </a:lnTo>
                <a:lnTo>
                  <a:pt x="3884" y="3787"/>
                </a:lnTo>
                <a:lnTo>
                  <a:pt x="3884" y="3705"/>
                </a:lnTo>
                <a:lnTo>
                  <a:pt x="3783" y="3705"/>
                </a:lnTo>
                <a:lnTo>
                  <a:pt x="3783" y="3787"/>
                </a:lnTo>
                <a:lnTo>
                  <a:pt x="3705" y="3787"/>
                </a:lnTo>
                <a:lnTo>
                  <a:pt x="3705" y="3880"/>
                </a:lnTo>
                <a:lnTo>
                  <a:pt x="3613" y="3880"/>
                </a:lnTo>
                <a:lnTo>
                  <a:pt x="3613" y="3981"/>
                </a:lnTo>
                <a:lnTo>
                  <a:pt x="3705" y="3981"/>
                </a:lnTo>
                <a:lnTo>
                  <a:pt x="3705" y="4040"/>
                </a:lnTo>
                <a:lnTo>
                  <a:pt x="3537" y="4040"/>
                </a:lnTo>
                <a:lnTo>
                  <a:pt x="3537" y="3912"/>
                </a:lnTo>
                <a:lnTo>
                  <a:pt x="3384" y="3912"/>
                </a:lnTo>
                <a:lnTo>
                  <a:pt x="3384" y="3964"/>
                </a:lnTo>
                <a:lnTo>
                  <a:pt x="3308" y="3964"/>
                </a:lnTo>
                <a:lnTo>
                  <a:pt x="3308" y="4025"/>
                </a:lnTo>
                <a:lnTo>
                  <a:pt x="658" y="4025"/>
                </a:lnTo>
                <a:lnTo>
                  <a:pt x="658" y="3964"/>
                </a:lnTo>
                <a:lnTo>
                  <a:pt x="583" y="3964"/>
                </a:lnTo>
                <a:lnTo>
                  <a:pt x="583" y="3912"/>
                </a:lnTo>
                <a:lnTo>
                  <a:pt x="430" y="3912"/>
                </a:lnTo>
                <a:lnTo>
                  <a:pt x="430" y="4040"/>
                </a:lnTo>
                <a:lnTo>
                  <a:pt x="261" y="4040"/>
                </a:lnTo>
                <a:lnTo>
                  <a:pt x="261" y="3981"/>
                </a:lnTo>
                <a:lnTo>
                  <a:pt x="354" y="3981"/>
                </a:lnTo>
                <a:lnTo>
                  <a:pt x="354" y="3880"/>
                </a:lnTo>
                <a:lnTo>
                  <a:pt x="261" y="3880"/>
                </a:lnTo>
                <a:lnTo>
                  <a:pt x="261" y="3787"/>
                </a:lnTo>
                <a:lnTo>
                  <a:pt x="184" y="3787"/>
                </a:lnTo>
                <a:lnTo>
                  <a:pt x="184" y="3705"/>
                </a:lnTo>
                <a:lnTo>
                  <a:pt x="82" y="3705"/>
                </a:lnTo>
                <a:lnTo>
                  <a:pt x="82" y="3787"/>
                </a:lnTo>
                <a:lnTo>
                  <a:pt x="26" y="3787"/>
                </a:lnTo>
                <a:lnTo>
                  <a:pt x="26" y="3619"/>
                </a:lnTo>
                <a:lnTo>
                  <a:pt x="153" y="3619"/>
                </a:lnTo>
                <a:lnTo>
                  <a:pt x="153" y="3468"/>
                </a:lnTo>
                <a:lnTo>
                  <a:pt x="102" y="3468"/>
                </a:lnTo>
                <a:lnTo>
                  <a:pt x="102" y="3390"/>
                </a:lnTo>
                <a:lnTo>
                  <a:pt x="41" y="3390"/>
                </a:lnTo>
                <a:lnTo>
                  <a:pt x="41" y="674"/>
                </a:lnTo>
                <a:lnTo>
                  <a:pt x="102" y="674"/>
                </a:lnTo>
                <a:lnTo>
                  <a:pt x="102" y="596"/>
                </a:lnTo>
                <a:lnTo>
                  <a:pt x="153" y="596"/>
                </a:lnTo>
                <a:lnTo>
                  <a:pt x="153" y="445"/>
                </a:lnTo>
                <a:lnTo>
                  <a:pt x="26" y="445"/>
                </a:lnTo>
                <a:lnTo>
                  <a:pt x="26" y="277"/>
                </a:lnTo>
                <a:lnTo>
                  <a:pt x="82" y="277"/>
                </a:lnTo>
                <a:lnTo>
                  <a:pt x="82" y="359"/>
                </a:lnTo>
                <a:lnTo>
                  <a:pt x="184" y="359"/>
                </a:lnTo>
                <a:lnTo>
                  <a:pt x="184" y="277"/>
                </a:lnTo>
                <a:lnTo>
                  <a:pt x="261" y="277"/>
                </a:lnTo>
                <a:lnTo>
                  <a:pt x="261" y="184"/>
                </a:lnTo>
                <a:lnTo>
                  <a:pt x="354" y="184"/>
                </a:lnTo>
                <a:lnTo>
                  <a:pt x="354" y="82"/>
                </a:lnTo>
                <a:lnTo>
                  <a:pt x="261" y="82"/>
                </a:lnTo>
                <a:lnTo>
                  <a:pt x="261" y="24"/>
                </a:lnTo>
                <a:lnTo>
                  <a:pt x="430" y="24"/>
                </a:lnTo>
                <a:lnTo>
                  <a:pt x="430" y="151"/>
                </a:lnTo>
                <a:lnTo>
                  <a:pt x="583" y="151"/>
                </a:lnTo>
                <a:lnTo>
                  <a:pt x="583" y="100"/>
                </a:lnTo>
                <a:lnTo>
                  <a:pt x="658" y="100"/>
                </a:lnTo>
                <a:lnTo>
                  <a:pt x="658" y="39"/>
                </a:lnTo>
                <a:lnTo>
                  <a:pt x="3308" y="39"/>
                </a:lnTo>
                <a:lnTo>
                  <a:pt x="3308" y="100"/>
                </a:lnTo>
                <a:lnTo>
                  <a:pt x="3384" y="100"/>
                </a:lnTo>
                <a:lnTo>
                  <a:pt x="3384" y="151"/>
                </a:lnTo>
                <a:lnTo>
                  <a:pt x="3537" y="151"/>
                </a:lnTo>
                <a:lnTo>
                  <a:pt x="3537" y="24"/>
                </a:lnTo>
                <a:lnTo>
                  <a:pt x="3705" y="24"/>
                </a:lnTo>
                <a:lnTo>
                  <a:pt x="3705" y="82"/>
                </a:lnTo>
                <a:lnTo>
                  <a:pt x="3613" y="82"/>
                </a:lnTo>
                <a:lnTo>
                  <a:pt x="3613" y="184"/>
                </a:lnTo>
                <a:lnTo>
                  <a:pt x="3705" y="184"/>
                </a:lnTo>
                <a:lnTo>
                  <a:pt x="3705" y="277"/>
                </a:lnTo>
                <a:lnTo>
                  <a:pt x="3783" y="277"/>
                </a:lnTo>
                <a:lnTo>
                  <a:pt x="3783" y="359"/>
                </a:lnTo>
                <a:lnTo>
                  <a:pt x="3884" y="359"/>
                </a:lnTo>
                <a:lnTo>
                  <a:pt x="3884" y="277"/>
                </a:lnTo>
                <a:lnTo>
                  <a:pt x="3941" y="277"/>
                </a:lnTo>
                <a:lnTo>
                  <a:pt x="3941" y="445"/>
                </a:lnTo>
                <a:lnTo>
                  <a:pt x="3813" y="445"/>
                </a:lnTo>
                <a:lnTo>
                  <a:pt x="3813" y="596"/>
                </a:lnTo>
                <a:lnTo>
                  <a:pt x="3865" y="596"/>
                </a:lnTo>
                <a:close/>
                <a:moveTo>
                  <a:pt x="261" y="3962"/>
                </a:moveTo>
                <a:lnTo>
                  <a:pt x="261" y="3899"/>
                </a:lnTo>
                <a:lnTo>
                  <a:pt x="335" y="3899"/>
                </a:lnTo>
                <a:lnTo>
                  <a:pt x="335" y="3962"/>
                </a:lnTo>
                <a:lnTo>
                  <a:pt x="261" y="3962"/>
                </a:lnTo>
                <a:close/>
                <a:moveTo>
                  <a:pt x="261" y="102"/>
                </a:moveTo>
                <a:lnTo>
                  <a:pt x="335" y="102"/>
                </a:lnTo>
                <a:lnTo>
                  <a:pt x="335" y="164"/>
                </a:lnTo>
                <a:lnTo>
                  <a:pt x="261" y="164"/>
                </a:lnTo>
                <a:lnTo>
                  <a:pt x="261" y="102"/>
                </a:lnTo>
                <a:close/>
                <a:moveTo>
                  <a:pt x="3705" y="102"/>
                </a:moveTo>
                <a:lnTo>
                  <a:pt x="3705" y="164"/>
                </a:lnTo>
                <a:lnTo>
                  <a:pt x="3632" y="164"/>
                </a:lnTo>
                <a:lnTo>
                  <a:pt x="3632" y="102"/>
                </a:lnTo>
                <a:lnTo>
                  <a:pt x="3705" y="102"/>
                </a:lnTo>
                <a:close/>
                <a:moveTo>
                  <a:pt x="3705" y="3899"/>
                </a:moveTo>
                <a:lnTo>
                  <a:pt x="3705" y="3962"/>
                </a:lnTo>
                <a:lnTo>
                  <a:pt x="3632" y="3962"/>
                </a:lnTo>
                <a:lnTo>
                  <a:pt x="3632" y="3899"/>
                </a:lnTo>
                <a:lnTo>
                  <a:pt x="3705" y="3899"/>
                </a:lnTo>
                <a:close/>
                <a:moveTo>
                  <a:pt x="3865" y="277"/>
                </a:moveTo>
                <a:lnTo>
                  <a:pt x="3865" y="339"/>
                </a:lnTo>
                <a:lnTo>
                  <a:pt x="3800" y="339"/>
                </a:lnTo>
                <a:lnTo>
                  <a:pt x="3800" y="277"/>
                </a:lnTo>
                <a:lnTo>
                  <a:pt x="3865" y="277"/>
                </a:lnTo>
                <a:close/>
                <a:moveTo>
                  <a:pt x="3865" y="184"/>
                </a:moveTo>
                <a:lnTo>
                  <a:pt x="3865" y="255"/>
                </a:lnTo>
                <a:lnTo>
                  <a:pt x="3800" y="255"/>
                </a:lnTo>
                <a:lnTo>
                  <a:pt x="3800" y="184"/>
                </a:lnTo>
                <a:lnTo>
                  <a:pt x="3865" y="184"/>
                </a:lnTo>
                <a:close/>
                <a:moveTo>
                  <a:pt x="3865" y="102"/>
                </a:moveTo>
                <a:lnTo>
                  <a:pt x="3865" y="160"/>
                </a:lnTo>
                <a:lnTo>
                  <a:pt x="3805" y="160"/>
                </a:lnTo>
                <a:lnTo>
                  <a:pt x="3805" y="102"/>
                </a:lnTo>
                <a:lnTo>
                  <a:pt x="3865" y="102"/>
                </a:lnTo>
                <a:close/>
                <a:moveTo>
                  <a:pt x="3805" y="82"/>
                </a:moveTo>
                <a:lnTo>
                  <a:pt x="3805" y="22"/>
                </a:lnTo>
                <a:lnTo>
                  <a:pt x="3943" y="22"/>
                </a:lnTo>
                <a:lnTo>
                  <a:pt x="3943" y="160"/>
                </a:lnTo>
                <a:lnTo>
                  <a:pt x="3884" y="160"/>
                </a:lnTo>
                <a:lnTo>
                  <a:pt x="3884" y="82"/>
                </a:lnTo>
                <a:lnTo>
                  <a:pt x="3805" y="82"/>
                </a:lnTo>
                <a:close/>
                <a:moveTo>
                  <a:pt x="80" y="3489"/>
                </a:moveTo>
                <a:lnTo>
                  <a:pt x="80" y="3528"/>
                </a:lnTo>
                <a:lnTo>
                  <a:pt x="39" y="3528"/>
                </a:lnTo>
                <a:lnTo>
                  <a:pt x="39" y="3489"/>
                </a:lnTo>
                <a:lnTo>
                  <a:pt x="80" y="3489"/>
                </a:lnTo>
                <a:close/>
                <a:moveTo>
                  <a:pt x="3887" y="575"/>
                </a:moveTo>
                <a:lnTo>
                  <a:pt x="3887" y="536"/>
                </a:lnTo>
                <a:lnTo>
                  <a:pt x="3928" y="536"/>
                </a:lnTo>
                <a:lnTo>
                  <a:pt x="3928" y="575"/>
                </a:lnTo>
                <a:lnTo>
                  <a:pt x="3887" y="575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="ctr"/>
          <a:lstStyle/>
          <a:p>
            <a:pPr algn="ctr"/>
            <a:endParaRPr/>
          </a:p>
        </p:txBody>
      </p:sp>
      <p:grpSp>
        <p:nvGrpSpPr>
          <p:cNvPr id="23" name="组合 22">
            <a:extLst>
              <a:ext uri="{FF2B5EF4-FFF2-40B4-BE49-F238E27FC236}">
                <a16:creationId xmlns:a16="http://schemas.microsoft.com/office/drawing/2014/main" id="{BB912D52-7400-4128-B1A0-7DF0999F5FE5}"/>
              </a:ext>
            </a:extLst>
          </p:cNvPr>
          <p:cNvGrpSpPr/>
          <p:nvPr/>
        </p:nvGrpSpPr>
        <p:grpSpPr>
          <a:xfrm>
            <a:off x="6777283" y="2424100"/>
            <a:ext cx="1150194" cy="1093784"/>
            <a:chOff x="4154043" y="1582284"/>
            <a:chExt cx="3883914" cy="3693432"/>
          </a:xfrm>
          <a:solidFill>
            <a:schemeClr val="accent1"/>
          </a:solidFill>
        </p:grpSpPr>
        <p:sp>
          <p:nvSpPr>
            <p:cNvPr id="24" name="任意多边形 4">
              <a:extLst>
                <a:ext uri="{FF2B5EF4-FFF2-40B4-BE49-F238E27FC236}">
                  <a16:creationId xmlns:a16="http://schemas.microsoft.com/office/drawing/2014/main" id="{A8568F20-E905-4AB1-8CD1-BCD95D1B0034}"/>
                </a:ext>
              </a:extLst>
            </p:cNvPr>
            <p:cNvSpPr/>
            <p:nvPr/>
          </p:nvSpPr>
          <p:spPr bwMode="auto">
            <a:xfrm>
              <a:off x="4315773" y="1944080"/>
              <a:ext cx="1243523" cy="1039864"/>
            </a:xfrm>
            <a:custGeom>
              <a:avLst/>
              <a:gdLst>
                <a:gd name="T0" fmla="*/ 31 w 437"/>
                <a:gd name="T1" fmla="*/ 365 h 365"/>
                <a:gd name="T2" fmla="*/ 34 w 437"/>
                <a:gd name="T3" fmla="*/ 347 h 365"/>
                <a:gd name="T4" fmla="*/ 87 w 437"/>
                <a:gd name="T5" fmla="*/ 246 h 365"/>
                <a:gd name="T6" fmla="*/ 145 w 437"/>
                <a:gd name="T7" fmla="*/ 170 h 365"/>
                <a:gd name="T8" fmla="*/ 248 w 437"/>
                <a:gd name="T9" fmla="*/ 89 h 365"/>
                <a:gd name="T10" fmla="*/ 325 w 437"/>
                <a:gd name="T11" fmla="*/ 60 h 365"/>
                <a:gd name="T12" fmla="*/ 425 w 437"/>
                <a:gd name="T13" fmla="*/ 28 h 365"/>
                <a:gd name="T14" fmla="*/ 437 w 437"/>
                <a:gd name="T15" fmla="*/ 19 h 365"/>
                <a:gd name="T16" fmla="*/ 399 w 437"/>
                <a:gd name="T17" fmla="*/ 28 h 365"/>
                <a:gd name="T18" fmla="*/ 309 w 437"/>
                <a:gd name="T19" fmla="*/ 60 h 365"/>
                <a:gd name="T20" fmla="*/ 301 w 437"/>
                <a:gd name="T21" fmla="*/ 59 h 365"/>
                <a:gd name="T22" fmla="*/ 303 w 437"/>
                <a:gd name="T23" fmla="*/ 50 h 365"/>
                <a:gd name="T24" fmla="*/ 360 w 437"/>
                <a:gd name="T25" fmla="*/ 19 h 365"/>
                <a:gd name="T26" fmla="*/ 411 w 437"/>
                <a:gd name="T27" fmla="*/ 2 h 365"/>
                <a:gd name="T28" fmla="*/ 353 w 437"/>
                <a:gd name="T29" fmla="*/ 11 h 365"/>
                <a:gd name="T30" fmla="*/ 266 w 437"/>
                <a:gd name="T31" fmla="*/ 52 h 365"/>
                <a:gd name="T32" fmla="*/ 194 w 437"/>
                <a:gd name="T33" fmla="*/ 91 h 365"/>
                <a:gd name="T34" fmla="*/ 102 w 437"/>
                <a:gd name="T35" fmla="*/ 166 h 365"/>
                <a:gd name="T36" fmla="*/ 30 w 437"/>
                <a:gd name="T37" fmla="*/ 269 h 365"/>
                <a:gd name="T38" fmla="*/ 0 w 437"/>
                <a:gd name="T39" fmla="*/ 365 h 365"/>
                <a:gd name="T40" fmla="*/ 31 w 437"/>
                <a:gd name="T41" fmla="*/ 365 h 3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37" h="365">
                  <a:moveTo>
                    <a:pt x="31" y="365"/>
                  </a:moveTo>
                  <a:cubicBezTo>
                    <a:pt x="29" y="358"/>
                    <a:pt x="31" y="352"/>
                    <a:pt x="34" y="347"/>
                  </a:cubicBezTo>
                  <a:cubicBezTo>
                    <a:pt x="52" y="314"/>
                    <a:pt x="64" y="278"/>
                    <a:pt x="87" y="246"/>
                  </a:cubicBezTo>
                  <a:cubicBezTo>
                    <a:pt x="106" y="221"/>
                    <a:pt x="123" y="193"/>
                    <a:pt x="145" y="170"/>
                  </a:cubicBezTo>
                  <a:cubicBezTo>
                    <a:pt x="176" y="139"/>
                    <a:pt x="212" y="114"/>
                    <a:pt x="248" y="89"/>
                  </a:cubicBezTo>
                  <a:cubicBezTo>
                    <a:pt x="272" y="73"/>
                    <a:pt x="298" y="67"/>
                    <a:pt x="325" y="60"/>
                  </a:cubicBezTo>
                  <a:cubicBezTo>
                    <a:pt x="359" y="52"/>
                    <a:pt x="393" y="43"/>
                    <a:pt x="425" y="28"/>
                  </a:cubicBezTo>
                  <a:cubicBezTo>
                    <a:pt x="429" y="26"/>
                    <a:pt x="435" y="26"/>
                    <a:pt x="437" y="19"/>
                  </a:cubicBezTo>
                  <a:cubicBezTo>
                    <a:pt x="424" y="22"/>
                    <a:pt x="411" y="24"/>
                    <a:pt x="399" y="28"/>
                  </a:cubicBezTo>
                  <a:cubicBezTo>
                    <a:pt x="369" y="38"/>
                    <a:pt x="339" y="49"/>
                    <a:pt x="309" y="60"/>
                  </a:cubicBezTo>
                  <a:cubicBezTo>
                    <a:pt x="306" y="61"/>
                    <a:pt x="302" y="62"/>
                    <a:pt x="301" y="59"/>
                  </a:cubicBezTo>
                  <a:cubicBezTo>
                    <a:pt x="299" y="56"/>
                    <a:pt x="300" y="52"/>
                    <a:pt x="303" y="50"/>
                  </a:cubicBezTo>
                  <a:cubicBezTo>
                    <a:pt x="322" y="39"/>
                    <a:pt x="340" y="27"/>
                    <a:pt x="360" y="19"/>
                  </a:cubicBezTo>
                  <a:cubicBezTo>
                    <a:pt x="377" y="13"/>
                    <a:pt x="394" y="9"/>
                    <a:pt x="411" y="2"/>
                  </a:cubicBezTo>
                  <a:cubicBezTo>
                    <a:pt x="391" y="0"/>
                    <a:pt x="372" y="5"/>
                    <a:pt x="353" y="11"/>
                  </a:cubicBezTo>
                  <a:cubicBezTo>
                    <a:pt x="322" y="20"/>
                    <a:pt x="295" y="38"/>
                    <a:pt x="266" y="52"/>
                  </a:cubicBezTo>
                  <a:cubicBezTo>
                    <a:pt x="241" y="63"/>
                    <a:pt x="216" y="74"/>
                    <a:pt x="194" y="91"/>
                  </a:cubicBezTo>
                  <a:cubicBezTo>
                    <a:pt x="162" y="115"/>
                    <a:pt x="132" y="141"/>
                    <a:pt x="102" y="166"/>
                  </a:cubicBezTo>
                  <a:cubicBezTo>
                    <a:pt x="69" y="194"/>
                    <a:pt x="45" y="229"/>
                    <a:pt x="30" y="269"/>
                  </a:cubicBezTo>
                  <a:cubicBezTo>
                    <a:pt x="19" y="301"/>
                    <a:pt x="10" y="333"/>
                    <a:pt x="0" y="365"/>
                  </a:cubicBezTo>
                  <a:cubicBezTo>
                    <a:pt x="10" y="364"/>
                    <a:pt x="20" y="353"/>
                    <a:pt x="31" y="36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ea"/>
                <a:ea typeface="+mj-ea"/>
              </a:endParaRPr>
            </a:p>
          </p:txBody>
        </p:sp>
        <p:sp>
          <p:nvSpPr>
            <p:cNvPr id="25" name="任意多边形 5">
              <a:extLst>
                <a:ext uri="{FF2B5EF4-FFF2-40B4-BE49-F238E27FC236}">
                  <a16:creationId xmlns:a16="http://schemas.microsoft.com/office/drawing/2014/main" id="{EEAB41AD-EDD8-46DA-A134-FB0DB5103D2A}"/>
                </a:ext>
              </a:extLst>
            </p:cNvPr>
            <p:cNvSpPr/>
            <p:nvPr/>
          </p:nvSpPr>
          <p:spPr bwMode="auto">
            <a:xfrm>
              <a:off x="4321763" y="4171160"/>
              <a:ext cx="1951541" cy="1104556"/>
            </a:xfrm>
            <a:custGeom>
              <a:avLst/>
              <a:gdLst>
                <a:gd name="T0" fmla="*/ 663 w 686"/>
                <a:gd name="T1" fmla="*/ 351 h 388"/>
                <a:gd name="T2" fmla="*/ 529 w 686"/>
                <a:gd name="T3" fmla="*/ 353 h 388"/>
                <a:gd name="T4" fmla="*/ 371 w 686"/>
                <a:gd name="T5" fmla="*/ 323 h 388"/>
                <a:gd name="T6" fmla="*/ 316 w 686"/>
                <a:gd name="T7" fmla="*/ 308 h 388"/>
                <a:gd name="T8" fmla="*/ 230 w 686"/>
                <a:gd name="T9" fmla="*/ 262 h 388"/>
                <a:gd name="T10" fmla="*/ 215 w 686"/>
                <a:gd name="T11" fmla="*/ 248 h 388"/>
                <a:gd name="T12" fmla="*/ 178 w 686"/>
                <a:gd name="T13" fmla="*/ 222 h 388"/>
                <a:gd name="T14" fmla="*/ 130 w 686"/>
                <a:gd name="T15" fmla="*/ 170 h 388"/>
                <a:gd name="T16" fmla="*/ 72 w 686"/>
                <a:gd name="T17" fmla="*/ 90 h 388"/>
                <a:gd name="T18" fmla="*/ 18 w 686"/>
                <a:gd name="T19" fmla="*/ 5 h 388"/>
                <a:gd name="T20" fmla="*/ 7 w 686"/>
                <a:gd name="T21" fmla="*/ 1 h 388"/>
                <a:gd name="T22" fmla="*/ 4 w 686"/>
                <a:gd name="T23" fmla="*/ 11 h 388"/>
                <a:gd name="T24" fmla="*/ 9 w 686"/>
                <a:gd name="T25" fmla="*/ 25 h 388"/>
                <a:gd name="T26" fmla="*/ 93 w 686"/>
                <a:gd name="T27" fmla="*/ 149 h 388"/>
                <a:gd name="T28" fmla="*/ 203 w 686"/>
                <a:gd name="T29" fmla="*/ 251 h 388"/>
                <a:gd name="T30" fmla="*/ 266 w 686"/>
                <a:gd name="T31" fmla="*/ 293 h 388"/>
                <a:gd name="T32" fmla="*/ 332 w 686"/>
                <a:gd name="T33" fmla="*/ 326 h 388"/>
                <a:gd name="T34" fmla="*/ 408 w 686"/>
                <a:gd name="T35" fmla="*/ 361 h 388"/>
                <a:gd name="T36" fmla="*/ 450 w 686"/>
                <a:gd name="T37" fmla="*/ 364 h 388"/>
                <a:gd name="T38" fmla="*/ 467 w 686"/>
                <a:gd name="T39" fmla="*/ 361 h 388"/>
                <a:gd name="T40" fmla="*/ 548 w 686"/>
                <a:gd name="T41" fmla="*/ 370 h 388"/>
                <a:gd name="T42" fmla="*/ 623 w 686"/>
                <a:gd name="T43" fmla="*/ 386 h 388"/>
                <a:gd name="T44" fmla="*/ 631 w 686"/>
                <a:gd name="T45" fmla="*/ 388 h 388"/>
                <a:gd name="T46" fmla="*/ 673 w 686"/>
                <a:gd name="T47" fmla="*/ 375 h 388"/>
                <a:gd name="T48" fmla="*/ 681 w 686"/>
                <a:gd name="T49" fmla="*/ 362 h 388"/>
                <a:gd name="T50" fmla="*/ 663 w 686"/>
                <a:gd name="T51" fmla="*/ 351 h 3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686" h="388">
                  <a:moveTo>
                    <a:pt x="663" y="351"/>
                  </a:moveTo>
                  <a:cubicBezTo>
                    <a:pt x="619" y="355"/>
                    <a:pt x="574" y="355"/>
                    <a:pt x="529" y="353"/>
                  </a:cubicBezTo>
                  <a:cubicBezTo>
                    <a:pt x="474" y="352"/>
                    <a:pt x="421" y="343"/>
                    <a:pt x="371" y="323"/>
                  </a:cubicBezTo>
                  <a:cubicBezTo>
                    <a:pt x="353" y="316"/>
                    <a:pt x="334" y="315"/>
                    <a:pt x="316" y="308"/>
                  </a:cubicBezTo>
                  <a:cubicBezTo>
                    <a:pt x="286" y="296"/>
                    <a:pt x="261" y="273"/>
                    <a:pt x="230" y="262"/>
                  </a:cubicBezTo>
                  <a:cubicBezTo>
                    <a:pt x="222" y="259"/>
                    <a:pt x="223" y="249"/>
                    <a:pt x="215" y="248"/>
                  </a:cubicBezTo>
                  <a:cubicBezTo>
                    <a:pt x="199" y="245"/>
                    <a:pt x="189" y="232"/>
                    <a:pt x="178" y="222"/>
                  </a:cubicBezTo>
                  <a:cubicBezTo>
                    <a:pt x="160" y="207"/>
                    <a:pt x="143" y="190"/>
                    <a:pt x="130" y="170"/>
                  </a:cubicBezTo>
                  <a:cubicBezTo>
                    <a:pt x="111" y="143"/>
                    <a:pt x="86" y="120"/>
                    <a:pt x="72" y="90"/>
                  </a:cubicBezTo>
                  <a:cubicBezTo>
                    <a:pt x="57" y="59"/>
                    <a:pt x="36" y="34"/>
                    <a:pt x="18" y="5"/>
                  </a:cubicBezTo>
                  <a:cubicBezTo>
                    <a:pt x="15" y="0"/>
                    <a:pt x="11" y="0"/>
                    <a:pt x="7" y="1"/>
                  </a:cubicBezTo>
                  <a:cubicBezTo>
                    <a:pt x="0" y="3"/>
                    <a:pt x="4" y="8"/>
                    <a:pt x="4" y="11"/>
                  </a:cubicBezTo>
                  <a:cubicBezTo>
                    <a:pt x="4" y="17"/>
                    <a:pt x="7" y="21"/>
                    <a:pt x="9" y="25"/>
                  </a:cubicBezTo>
                  <a:cubicBezTo>
                    <a:pt x="39" y="65"/>
                    <a:pt x="60" y="111"/>
                    <a:pt x="93" y="149"/>
                  </a:cubicBezTo>
                  <a:cubicBezTo>
                    <a:pt x="126" y="187"/>
                    <a:pt x="158" y="226"/>
                    <a:pt x="203" y="251"/>
                  </a:cubicBezTo>
                  <a:cubicBezTo>
                    <a:pt x="226" y="263"/>
                    <a:pt x="240" y="285"/>
                    <a:pt x="266" y="293"/>
                  </a:cubicBezTo>
                  <a:cubicBezTo>
                    <a:pt x="289" y="300"/>
                    <a:pt x="309" y="317"/>
                    <a:pt x="332" y="326"/>
                  </a:cubicBezTo>
                  <a:cubicBezTo>
                    <a:pt x="358" y="336"/>
                    <a:pt x="384" y="346"/>
                    <a:pt x="408" y="361"/>
                  </a:cubicBezTo>
                  <a:cubicBezTo>
                    <a:pt x="420" y="369"/>
                    <a:pt x="435" y="377"/>
                    <a:pt x="450" y="364"/>
                  </a:cubicBezTo>
                  <a:cubicBezTo>
                    <a:pt x="454" y="361"/>
                    <a:pt x="460" y="360"/>
                    <a:pt x="467" y="361"/>
                  </a:cubicBezTo>
                  <a:cubicBezTo>
                    <a:pt x="494" y="364"/>
                    <a:pt x="521" y="363"/>
                    <a:pt x="548" y="370"/>
                  </a:cubicBezTo>
                  <a:cubicBezTo>
                    <a:pt x="572" y="377"/>
                    <a:pt x="599" y="374"/>
                    <a:pt x="623" y="386"/>
                  </a:cubicBezTo>
                  <a:cubicBezTo>
                    <a:pt x="626" y="387"/>
                    <a:pt x="629" y="388"/>
                    <a:pt x="631" y="388"/>
                  </a:cubicBezTo>
                  <a:cubicBezTo>
                    <a:pt x="647" y="387"/>
                    <a:pt x="661" y="383"/>
                    <a:pt x="673" y="375"/>
                  </a:cubicBezTo>
                  <a:cubicBezTo>
                    <a:pt x="676" y="372"/>
                    <a:pt x="686" y="369"/>
                    <a:pt x="681" y="362"/>
                  </a:cubicBezTo>
                  <a:cubicBezTo>
                    <a:pt x="677" y="357"/>
                    <a:pt x="674" y="350"/>
                    <a:pt x="663" y="35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ea"/>
                <a:ea typeface="+mj-ea"/>
              </a:endParaRPr>
            </a:p>
          </p:txBody>
        </p:sp>
        <p:sp>
          <p:nvSpPr>
            <p:cNvPr id="26" name="任意多边形 6">
              <a:extLst>
                <a:ext uri="{FF2B5EF4-FFF2-40B4-BE49-F238E27FC236}">
                  <a16:creationId xmlns:a16="http://schemas.microsoft.com/office/drawing/2014/main" id="{14886027-76AB-494C-8F37-4A3B2E7354D8}"/>
                </a:ext>
              </a:extLst>
            </p:cNvPr>
            <p:cNvSpPr/>
            <p:nvPr/>
          </p:nvSpPr>
          <p:spPr bwMode="auto">
            <a:xfrm>
              <a:off x="4154043" y="3288235"/>
              <a:ext cx="213244" cy="782294"/>
            </a:xfrm>
            <a:custGeom>
              <a:avLst/>
              <a:gdLst>
                <a:gd name="T0" fmla="*/ 75 w 75"/>
                <a:gd name="T1" fmla="*/ 275 h 275"/>
                <a:gd name="T2" fmla="*/ 67 w 75"/>
                <a:gd name="T3" fmla="*/ 241 h 275"/>
                <a:gd name="T4" fmla="*/ 54 w 75"/>
                <a:gd name="T5" fmla="*/ 75 h 275"/>
                <a:gd name="T6" fmla="*/ 52 w 75"/>
                <a:gd name="T7" fmla="*/ 73 h 275"/>
                <a:gd name="T8" fmla="*/ 46 w 75"/>
                <a:gd name="T9" fmla="*/ 61 h 275"/>
                <a:gd name="T10" fmla="*/ 60 w 75"/>
                <a:gd name="T11" fmla="*/ 18 h 275"/>
                <a:gd name="T12" fmla="*/ 67 w 75"/>
                <a:gd name="T13" fmla="*/ 0 h 275"/>
                <a:gd name="T14" fmla="*/ 33 w 75"/>
                <a:gd name="T15" fmla="*/ 24 h 275"/>
                <a:gd name="T16" fmla="*/ 20 w 75"/>
                <a:gd name="T17" fmla="*/ 36 h 275"/>
                <a:gd name="T18" fmla="*/ 19 w 75"/>
                <a:gd name="T19" fmla="*/ 158 h 275"/>
                <a:gd name="T20" fmla="*/ 56 w 75"/>
                <a:gd name="T21" fmla="*/ 248 h 275"/>
                <a:gd name="T22" fmla="*/ 75 w 75"/>
                <a:gd name="T23" fmla="*/ 275 h 2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5" h="275">
                  <a:moveTo>
                    <a:pt x="75" y="275"/>
                  </a:moveTo>
                  <a:cubicBezTo>
                    <a:pt x="75" y="262"/>
                    <a:pt x="70" y="252"/>
                    <a:pt x="67" y="241"/>
                  </a:cubicBezTo>
                  <a:cubicBezTo>
                    <a:pt x="54" y="186"/>
                    <a:pt x="38" y="132"/>
                    <a:pt x="54" y="75"/>
                  </a:cubicBezTo>
                  <a:cubicBezTo>
                    <a:pt x="54" y="72"/>
                    <a:pt x="52" y="73"/>
                    <a:pt x="52" y="73"/>
                  </a:cubicBezTo>
                  <a:cubicBezTo>
                    <a:pt x="43" y="72"/>
                    <a:pt x="45" y="65"/>
                    <a:pt x="46" y="61"/>
                  </a:cubicBezTo>
                  <a:cubicBezTo>
                    <a:pt x="48" y="46"/>
                    <a:pt x="47" y="30"/>
                    <a:pt x="60" y="18"/>
                  </a:cubicBezTo>
                  <a:cubicBezTo>
                    <a:pt x="65" y="14"/>
                    <a:pt x="66" y="7"/>
                    <a:pt x="67" y="0"/>
                  </a:cubicBezTo>
                  <a:cubicBezTo>
                    <a:pt x="60" y="14"/>
                    <a:pt x="52" y="25"/>
                    <a:pt x="33" y="24"/>
                  </a:cubicBezTo>
                  <a:cubicBezTo>
                    <a:pt x="28" y="24"/>
                    <a:pt x="23" y="30"/>
                    <a:pt x="20" y="36"/>
                  </a:cubicBezTo>
                  <a:cubicBezTo>
                    <a:pt x="0" y="77"/>
                    <a:pt x="1" y="117"/>
                    <a:pt x="19" y="158"/>
                  </a:cubicBezTo>
                  <a:cubicBezTo>
                    <a:pt x="32" y="188"/>
                    <a:pt x="46" y="217"/>
                    <a:pt x="56" y="248"/>
                  </a:cubicBezTo>
                  <a:cubicBezTo>
                    <a:pt x="60" y="258"/>
                    <a:pt x="61" y="270"/>
                    <a:pt x="75" y="27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ea"/>
                <a:ea typeface="+mj-ea"/>
              </a:endParaRPr>
            </a:p>
          </p:txBody>
        </p:sp>
        <p:sp>
          <p:nvSpPr>
            <p:cNvPr id="27" name="任意多边形 7">
              <a:extLst>
                <a:ext uri="{FF2B5EF4-FFF2-40B4-BE49-F238E27FC236}">
                  <a16:creationId xmlns:a16="http://schemas.microsoft.com/office/drawing/2014/main" id="{46DC2A08-233A-41B6-8C87-167730EDF2D1}"/>
                </a:ext>
              </a:extLst>
            </p:cNvPr>
            <p:cNvSpPr/>
            <p:nvPr/>
          </p:nvSpPr>
          <p:spPr bwMode="auto">
            <a:xfrm>
              <a:off x="7357493" y="3207969"/>
              <a:ext cx="276738" cy="1156070"/>
            </a:xfrm>
            <a:custGeom>
              <a:avLst/>
              <a:gdLst>
                <a:gd name="T0" fmla="*/ 84 w 97"/>
                <a:gd name="T1" fmla="*/ 59 h 406"/>
                <a:gd name="T2" fmla="*/ 66 w 97"/>
                <a:gd name="T3" fmla="*/ 0 h 406"/>
                <a:gd name="T4" fmla="*/ 77 w 97"/>
                <a:gd name="T5" fmla="*/ 80 h 406"/>
                <a:gd name="T6" fmla="*/ 71 w 97"/>
                <a:gd name="T7" fmla="*/ 218 h 406"/>
                <a:gd name="T8" fmla="*/ 48 w 97"/>
                <a:gd name="T9" fmla="*/ 293 h 406"/>
                <a:gd name="T10" fmla="*/ 17 w 97"/>
                <a:gd name="T11" fmla="*/ 363 h 406"/>
                <a:gd name="T12" fmla="*/ 15 w 97"/>
                <a:gd name="T13" fmla="*/ 399 h 406"/>
                <a:gd name="T14" fmla="*/ 21 w 97"/>
                <a:gd name="T15" fmla="*/ 406 h 406"/>
                <a:gd name="T16" fmla="*/ 27 w 97"/>
                <a:gd name="T17" fmla="*/ 398 h 406"/>
                <a:gd name="T18" fmla="*/ 51 w 97"/>
                <a:gd name="T19" fmla="*/ 331 h 406"/>
                <a:gd name="T20" fmla="*/ 55 w 97"/>
                <a:gd name="T21" fmla="*/ 319 h 406"/>
                <a:gd name="T22" fmla="*/ 84 w 97"/>
                <a:gd name="T23" fmla="*/ 232 h 406"/>
                <a:gd name="T24" fmla="*/ 96 w 97"/>
                <a:gd name="T25" fmla="*/ 151 h 406"/>
                <a:gd name="T26" fmla="*/ 84 w 97"/>
                <a:gd name="T27" fmla="*/ 59 h 4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7" h="406">
                  <a:moveTo>
                    <a:pt x="84" y="59"/>
                  </a:moveTo>
                  <a:cubicBezTo>
                    <a:pt x="78" y="40"/>
                    <a:pt x="77" y="18"/>
                    <a:pt x="66" y="0"/>
                  </a:cubicBezTo>
                  <a:cubicBezTo>
                    <a:pt x="68" y="27"/>
                    <a:pt x="74" y="54"/>
                    <a:pt x="77" y="80"/>
                  </a:cubicBezTo>
                  <a:cubicBezTo>
                    <a:pt x="82" y="127"/>
                    <a:pt x="80" y="172"/>
                    <a:pt x="71" y="218"/>
                  </a:cubicBezTo>
                  <a:cubicBezTo>
                    <a:pt x="66" y="244"/>
                    <a:pt x="56" y="268"/>
                    <a:pt x="48" y="293"/>
                  </a:cubicBezTo>
                  <a:cubicBezTo>
                    <a:pt x="40" y="318"/>
                    <a:pt x="30" y="341"/>
                    <a:pt x="17" y="363"/>
                  </a:cubicBezTo>
                  <a:cubicBezTo>
                    <a:pt x="10" y="375"/>
                    <a:pt x="0" y="386"/>
                    <a:pt x="15" y="399"/>
                  </a:cubicBezTo>
                  <a:cubicBezTo>
                    <a:pt x="17" y="401"/>
                    <a:pt x="17" y="406"/>
                    <a:pt x="21" y="406"/>
                  </a:cubicBezTo>
                  <a:cubicBezTo>
                    <a:pt x="25" y="405"/>
                    <a:pt x="26" y="402"/>
                    <a:pt x="27" y="398"/>
                  </a:cubicBezTo>
                  <a:cubicBezTo>
                    <a:pt x="38" y="377"/>
                    <a:pt x="52" y="357"/>
                    <a:pt x="51" y="331"/>
                  </a:cubicBezTo>
                  <a:cubicBezTo>
                    <a:pt x="51" y="327"/>
                    <a:pt x="53" y="323"/>
                    <a:pt x="55" y="319"/>
                  </a:cubicBezTo>
                  <a:cubicBezTo>
                    <a:pt x="71" y="292"/>
                    <a:pt x="78" y="262"/>
                    <a:pt x="84" y="232"/>
                  </a:cubicBezTo>
                  <a:cubicBezTo>
                    <a:pt x="90" y="205"/>
                    <a:pt x="97" y="178"/>
                    <a:pt x="96" y="151"/>
                  </a:cubicBezTo>
                  <a:cubicBezTo>
                    <a:pt x="95" y="120"/>
                    <a:pt x="94" y="89"/>
                    <a:pt x="84" y="5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ea"/>
                <a:ea typeface="+mj-ea"/>
              </a:endParaRPr>
            </a:p>
          </p:txBody>
        </p:sp>
        <p:sp>
          <p:nvSpPr>
            <p:cNvPr id="28" name="任意多边形 8">
              <a:extLst>
                <a:ext uri="{FF2B5EF4-FFF2-40B4-BE49-F238E27FC236}">
                  <a16:creationId xmlns:a16="http://schemas.microsoft.com/office/drawing/2014/main" id="{EA89F37D-49BA-4763-827B-214BDC2C9583}"/>
                </a:ext>
              </a:extLst>
            </p:cNvPr>
            <p:cNvSpPr/>
            <p:nvPr/>
          </p:nvSpPr>
          <p:spPr bwMode="auto">
            <a:xfrm>
              <a:off x="5151976" y="4891159"/>
              <a:ext cx="933242" cy="233610"/>
            </a:xfrm>
            <a:custGeom>
              <a:avLst/>
              <a:gdLst>
                <a:gd name="T0" fmla="*/ 2 w 328"/>
                <a:gd name="T1" fmla="*/ 6 h 82"/>
                <a:gd name="T2" fmla="*/ 7 w 328"/>
                <a:gd name="T3" fmla="*/ 14 h 82"/>
                <a:gd name="T4" fmla="*/ 120 w 328"/>
                <a:gd name="T5" fmla="*/ 59 h 82"/>
                <a:gd name="T6" fmla="*/ 188 w 328"/>
                <a:gd name="T7" fmla="*/ 72 h 82"/>
                <a:gd name="T8" fmla="*/ 328 w 328"/>
                <a:gd name="T9" fmla="*/ 82 h 82"/>
                <a:gd name="T10" fmla="*/ 318 w 328"/>
                <a:gd name="T11" fmla="*/ 77 h 82"/>
                <a:gd name="T12" fmla="*/ 217 w 328"/>
                <a:gd name="T13" fmla="*/ 65 h 82"/>
                <a:gd name="T14" fmla="*/ 190 w 328"/>
                <a:gd name="T15" fmla="*/ 59 h 82"/>
                <a:gd name="T16" fmla="*/ 12 w 328"/>
                <a:gd name="T17" fmla="*/ 7 h 82"/>
                <a:gd name="T18" fmla="*/ 2 w 328"/>
                <a:gd name="T19" fmla="*/ 6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28" h="82">
                  <a:moveTo>
                    <a:pt x="2" y="6"/>
                  </a:moveTo>
                  <a:cubicBezTo>
                    <a:pt x="0" y="11"/>
                    <a:pt x="5" y="12"/>
                    <a:pt x="7" y="14"/>
                  </a:cubicBezTo>
                  <a:cubicBezTo>
                    <a:pt x="43" y="34"/>
                    <a:pt x="81" y="47"/>
                    <a:pt x="120" y="59"/>
                  </a:cubicBezTo>
                  <a:cubicBezTo>
                    <a:pt x="142" y="65"/>
                    <a:pt x="165" y="67"/>
                    <a:pt x="188" y="72"/>
                  </a:cubicBezTo>
                  <a:cubicBezTo>
                    <a:pt x="233" y="80"/>
                    <a:pt x="278" y="82"/>
                    <a:pt x="328" y="82"/>
                  </a:cubicBezTo>
                  <a:cubicBezTo>
                    <a:pt x="322" y="79"/>
                    <a:pt x="320" y="77"/>
                    <a:pt x="318" y="77"/>
                  </a:cubicBezTo>
                  <a:cubicBezTo>
                    <a:pt x="284" y="71"/>
                    <a:pt x="250" y="72"/>
                    <a:pt x="217" y="65"/>
                  </a:cubicBezTo>
                  <a:cubicBezTo>
                    <a:pt x="208" y="63"/>
                    <a:pt x="199" y="59"/>
                    <a:pt x="190" y="59"/>
                  </a:cubicBezTo>
                  <a:cubicBezTo>
                    <a:pt x="126" y="58"/>
                    <a:pt x="68" y="36"/>
                    <a:pt x="12" y="7"/>
                  </a:cubicBezTo>
                  <a:cubicBezTo>
                    <a:pt x="9" y="6"/>
                    <a:pt x="5" y="0"/>
                    <a:pt x="2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ea"/>
                <a:ea typeface="+mj-ea"/>
              </a:endParaRPr>
            </a:p>
          </p:txBody>
        </p:sp>
        <p:sp>
          <p:nvSpPr>
            <p:cNvPr id="29" name="任意多边形 9">
              <a:extLst>
                <a:ext uri="{FF2B5EF4-FFF2-40B4-BE49-F238E27FC236}">
                  <a16:creationId xmlns:a16="http://schemas.microsoft.com/office/drawing/2014/main" id="{0EEF2E1E-1E75-4D0D-B50E-970E28ABEC0A}"/>
                </a:ext>
              </a:extLst>
            </p:cNvPr>
            <p:cNvSpPr/>
            <p:nvPr/>
          </p:nvSpPr>
          <p:spPr bwMode="auto">
            <a:xfrm>
              <a:off x="7371869" y="3439183"/>
              <a:ext cx="173710" cy="676870"/>
            </a:xfrm>
            <a:custGeom>
              <a:avLst/>
              <a:gdLst>
                <a:gd name="T0" fmla="*/ 15 w 61"/>
                <a:gd name="T1" fmla="*/ 199 h 238"/>
                <a:gd name="T2" fmla="*/ 26 w 61"/>
                <a:gd name="T3" fmla="*/ 170 h 238"/>
                <a:gd name="T4" fmla="*/ 20 w 61"/>
                <a:gd name="T5" fmla="*/ 238 h 238"/>
                <a:gd name="T6" fmla="*/ 54 w 61"/>
                <a:gd name="T7" fmla="*/ 0 h 238"/>
                <a:gd name="T8" fmla="*/ 29 w 61"/>
                <a:gd name="T9" fmla="*/ 155 h 238"/>
                <a:gd name="T10" fmla="*/ 27 w 61"/>
                <a:gd name="T11" fmla="*/ 105 h 238"/>
                <a:gd name="T12" fmla="*/ 11 w 61"/>
                <a:gd name="T13" fmla="*/ 166 h 238"/>
                <a:gd name="T14" fmla="*/ 15 w 61"/>
                <a:gd name="T15" fmla="*/ 199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1" h="238">
                  <a:moveTo>
                    <a:pt x="15" y="199"/>
                  </a:moveTo>
                  <a:cubicBezTo>
                    <a:pt x="17" y="188"/>
                    <a:pt x="19" y="179"/>
                    <a:pt x="26" y="170"/>
                  </a:cubicBezTo>
                  <a:cubicBezTo>
                    <a:pt x="27" y="194"/>
                    <a:pt x="17" y="215"/>
                    <a:pt x="20" y="238"/>
                  </a:cubicBezTo>
                  <a:cubicBezTo>
                    <a:pt x="47" y="161"/>
                    <a:pt x="61" y="82"/>
                    <a:pt x="54" y="0"/>
                  </a:cubicBezTo>
                  <a:cubicBezTo>
                    <a:pt x="49" y="52"/>
                    <a:pt x="49" y="105"/>
                    <a:pt x="29" y="155"/>
                  </a:cubicBezTo>
                  <a:cubicBezTo>
                    <a:pt x="27" y="139"/>
                    <a:pt x="37" y="124"/>
                    <a:pt x="27" y="105"/>
                  </a:cubicBezTo>
                  <a:cubicBezTo>
                    <a:pt x="20" y="127"/>
                    <a:pt x="13" y="146"/>
                    <a:pt x="11" y="166"/>
                  </a:cubicBezTo>
                  <a:cubicBezTo>
                    <a:pt x="11" y="176"/>
                    <a:pt x="0" y="188"/>
                    <a:pt x="15" y="19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ea"/>
                <a:ea typeface="+mj-ea"/>
              </a:endParaRPr>
            </a:p>
          </p:txBody>
        </p:sp>
        <p:sp>
          <p:nvSpPr>
            <p:cNvPr id="30" name="任意多边形 10">
              <a:extLst>
                <a:ext uri="{FF2B5EF4-FFF2-40B4-BE49-F238E27FC236}">
                  <a16:creationId xmlns:a16="http://schemas.microsoft.com/office/drawing/2014/main" id="{66D92085-262C-402D-AC7E-F3D15C2224E7}"/>
                </a:ext>
              </a:extLst>
            </p:cNvPr>
            <p:cNvSpPr/>
            <p:nvPr/>
          </p:nvSpPr>
          <p:spPr bwMode="auto">
            <a:xfrm>
              <a:off x="6285284" y="5073254"/>
              <a:ext cx="304292" cy="122196"/>
            </a:xfrm>
            <a:custGeom>
              <a:avLst/>
              <a:gdLst>
                <a:gd name="T0" fmla="*/ 76 w 107"/>
                <a:gd name="T1" fmla="*/ 3 h 43"/>
                <a:gd name="T2" fmla="*/ 0 w 107"/>
                <a:gd name="T3" fmla="*/ 24 h 43"/>
                <a:gd name="T4" fmla="*/ 37 w 107"/>
                <a:gd name="T5" fmla="*/ 23 h 43"/>
                <a:gd name="T6" fmla="*/ 59 w 107"/>
                <a:gd name="T7" fmla="*/ 34 h 43"/>
                <a:gd name="T8" fmla="*/ 65 w 107"/>
                <a:gd name="T9" fmla="*/ 41 h 43"/>
                <a:gd name="T10" fmla="*/ 102 w 107"/>
                <a:gd name="T11" fmla="*/ 25 h 43"/>
                <a:gd name="T12" fmla="*/ 105 w 107"/>
                <a:gd name="T13" fmla="*/ 17 h 43"/>
                <a:gd name="T14" fmla="*/ 76 w 107"/>
                <a:gd name="T15" fmla="*/ 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7" h="43">
                  <a:moveTo>
                    <a:pt x="76" y="3"/>
                  </a:moveTo>
                  <a:cubicBezTo>
                    <a:pt x="52" y="10"/>
                    <a:pt x="27" y="17"/>
                    <a:pt x="0" y="24"/>
                  </a:cubicBezTo>
                  <a:cubicBezTo>
                    <a:pt x="14" y="23"/>
                    <a:pt x="27" y="29"/>
                    <a:pt x="37" y="23"/>
                  </a:cubicBezTo>
                  <a:cubicBezTo>
                    <a:pt x="53" y="14"/>
                    <a:pt x="56" y="21"/>
                    <a:pt x="59" y="34"/>
                  </a:cubicBezTo>
                  <a:cubicBezTo>
                    <a:pt x="59" y="37"/>
                    <a:pt x="59" y="43"/>
                    <a:pt x="65" y="41"/>
                  </a:cubicBezTo>
                  <a:cubicBezTo>
                    <a:pt x="78" y="37"/>
                    <a:pt x="92" y="36"/>
                    <a:pt x="102" y="25"/>
                  </a:cubicBezTo>
                  <a:cubicBezTo>
                    <a:pt x="103" y="23"/>
                    <a:pt x="107" y="22"/>
                    <a:pt x="105" y="17"/>
                  </a:cubicBezTo>
                  <a:cubicBezTo>
                    <a:pt x="102" y="8"/>
                    <a:pt x="86" y="0"/>
                    <a:pt x="76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ea"/>
                <a:ea typeface="+mj-ea"/>
              </a:endParaRPr>
            </a:p>
          </p:txBody>
        </p:sp>
        <p:sp>
          <p:nvSpPr>
            <p:cNvPr id="31" name="任意多边形 11">
              <a:extLst>
                <a:ext uri="{FF2B5EF4-FFF2-40B4-BE49-F238E27FC236}">
                  <a16:creationId xmlns:a16="http://schemas.microsoft.com/office/drawing/2014/main" id="{F41C6553-6B25-4CE1-9BF9-D5C58D57A55E}"/>
                </a:ext>
              </a:extLst>
            </p:cNvPr>
            <p:cNvSpPr/>
            <p:nvPr/>
          </p:nvSpPr>
          <p:spPr bwMode="auto">
            <a:xfrm>
              <a:off x="6008546" y="1952465"/>
              <a:ext cx="144958" cy="43128"/>
            </a:xfrm>
            <a:custGeom>
              <a:avLst/>
              <a:gdLst>
                <a:gd name="T0" fmla="*/ 8 w 51"/>
                <a:gd name="T1" fmla="*/ 11 h 15"/>
                <a:gd name="T2" fmla="*/ 51 w 51"/>
                <a:gd name="T3" fmla="*/ 8 h 15"/>
                <a:gd name="T4" fmla="*/ 8 w 51"/>
                <a:gd name="T5" fmla="*/ 2 h 15"/>
                <a:gd name="T6" fmla="*/ 0 w 51"/>
                <a:gd name="T7" fmla="*/ 4 h 15"/>
                <a:gd name="T8" fmla="*/ 8 w 51"/>
                <a:gd name="T9" fmla="*/ 1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15">
                  <a:moveTo>
                    <a:pt x="8" y="11"/>
                  </a:moveTo>
                  <a:cubicBezTo>
                    <a:pt x="22" y="15"/>
                    <a:pt x="35" y="13"/>
                    <a:pt x="51" y="8"/>
                  </a:cubicBezTo>
                  <a:cubicBezTo>
                    <a:pt x="36" y="3"/>
                    <a:pt x="22" y="3"/>
                    <a:pt x="8" y="2"/>
                  </a:cubicBezTo>
                  <a:cubicBezTo>
                    <a:pt x="6" y="2"/>
                    <a:pt x="1" y="0"/>
                    <a:pt x="0" y="4"/>
                  </a:cubicBezTo>
                  <a:cubicBezTo>
                    <a:pt x="0" y="8"/>
                    <a:pt x="3" y="10"/>
                    <a:pt x="8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ea"/>
                <a:ea typeface="+mj-ea"/>
              </a:endParaRPr>
            </a:p>
          </p:txBody>
        </p:sp>
        <p:sp>
          <p:nvSpPr>
            <p:cNvPr id="32" name="任意多边形 12">
              <a:extLst>
                <a:ext uri="{FF2B5EF4-FFF2-40B4-BE49-F238E27FC236}">
                  <a16:creationId xmlns:a16="http://schemas.microsoft.com/office/drawing/2014/main" id="{CDC595DB-12A4-4568-B9DD-D82AAE4C7532}"/>
                </a:ext>
              </a:extLst>
            </p:cNvPr>
            <p:cNvSpPr/>
            <p:nvPr/>
          </p:nvSpPr>
          <p:spPr bwMode="auto">
            <a:xfrm>
              <a:off x="4992643" y="4816883"/>
              <a:ext cx="113810" cy="65890"/>
            </a:xfrm>
            <a:custGeom>
              <a:avLst/>
              <a:gdLst>
                <a:gd name="T0" fmla="*/ 0 w 40"/>
                <a:gd name="T1" fmla="*/ 2 h 23"/>
                <a:gd name="T2" fmla="*/ 29 w 40"/>
                <a:gd name="T3" fmla="*/ 21 h 23"/>
                <a:gd name="T4" fmla="*/ 37 w 40"/>
                <a:gd name="T5" fmla="*/ 20 h 23"/>
                <a:gd name="T6" fmla="*/ 35 w 40"/>
                <a:gd name="T7" fmla="*/ 13 h 23"/>
                <a:gd name="T8" fmla="*/ 0 w 40"/>
                <a:gd name="T9" fmla="*/ 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23">
                  <a:moveTo>
                    <a:pt x="0" y="2"/>
                  </a:moveTo>
                  <a:cubicBezTo>
                    <a:pt x="10" y="7"/>
                    <a:pt x="19" y="15"/>
                    <a:pt x="29" y="21"/>
                  </a:cubicBezTo>
                  <a:cubicBezTo>
                    <a:pt x="32" y="22"/>
                    <a:pt x="35" y="23"/>
                    <a:pt x="37" y="20"/>
                  </a:cubicBezTo>
                  <a:cubicBezTo>
                    <a:pt x="40" y="17"/>
                    <a:pt x="36" y="15"/>
                    <a:pt x="35" y="13"/>
                  </a:cubicBezTo>
                  <a:cubicBezTo>
                    <a:pt x="27" y="0"/>
                    <a:pt x="13" y="2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ea"/>
                <a:ea typeface="+mj-ea"/>
              </a:endParaRPr>
            </a:p>
          </p:txBody>
        </p:sp>
        <p:sp>
          <p:nvSpPr>
            <p:cNvPr id="33" name="任意多边形 13">
              <a:extLst>
                <a:ext uri="{FF2B5EF4-FFF2-40B4-BE49-F238E27FC236}">
                  <a16:creationId xmlns:a16="http://schemas.microsoft.com/office/drawing/2014/main" id="{6688875E-5EAF-4594-99E4-289F6A662E4D}"/>
                </a:ext>
              </a:extLst>
            </p:cNvPr>
            <p:cNvSpPr/>
            <p:nvPr/>
          </p:nvSpPr>
          <p:spPr bwMode="auto">
            <a:xfrm>
              <a:off x="7280821" y="4318515"/>
              <a:ext cx="80266" cy="128186"/>
            </a:xfrm>
            <a:custGeom>
              <a:avLst/>
              <a:gdLst>
                <a:gd name="T0" fmla="*/ 0 w 28"/>
                <a:gd name="T1" fmla="*/ 45 h 45"/>
                <a:gd name="T2" fmla="*/ 28 w 28"/>
                <a:gd name="T3" fmla="*/ 0 h 45"/>
                <a:gd name="T4" fmla="*/ 0 w 28"/>
                <a:gd name="T5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8" h="45">
                  <a:moveTo>
                    <a:pt x="0" y="45"/>
                  </a:moveTo>
                  <a:cubicBezTo>
                    <a:pt x="11" y="31"/>
                    <a:pt x="24" y="18"/>
                    <a:pt x="28" y="0"/>
                  </a:cubicBezTo>
                  <a:cubicBezTo>
                    <a:pt x="14" y="12"/>
                    <a:pt x="12" y="32"/>
                    <a:pt x="0" y="4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ea"/>
                <a:ea typeface="+mj-ea"/>
              </a:endParaRPr>
            </a:p>
          </p:txBody>
        </p:sp>
        <p:sp>
          <p:nvSpPr>
            <p:cNvPr id="34" name="任意多边形 14">
              <a:extLst>
                <a:ext uri="{FF2B5EF4-FFF2-40B4-BE49-F238E27FC236}">
                  <a16:creationId xmlns:a16="http://schemas.microsoft.com/office/drawing/2014/main" id="{D88A5362-29B3-4ED4-98A3-C7F8A1FC6E32}"/>
                </a:ext>
              </a:extLst>
            </p:cNvPr>
            <p:cNvSpPr/>
            <p:nvPr/>
          </p:nvSpPr>
          <p:spPr bwMode="auto">
            <a:xfrm>
              <a:off x="7437759" y="3654823"/>
              <a:ext cx="37138" cy="65890"/>
            </a:xfrm>
            <a:custGeom>
              <a:avLst/>
              <a:gdLst>
                <a:gd name="T0" fmla="*/ 6 w 13"/>
                <a:gd name="T1" fmla="*/ 23 h 23"/>
                <a:gd name="T2" fmla="*/ 10 w 13"/>
                <a:gd name="T3" fmla="*/ 22 h 23"/>
                <a:gd name="T4" fmla="*/ 12 w 13"/>
                <a:gd name="T5" fmla="*/ 11 h 23"/>
                <a:gd name="T6" fmla="*/ 6 w 13"/>
                <a:gd name="T7" fmla="*/ 4 h 23"/>
                <a:gd name="T8" fmla="*/ 8 w 13"/>
                <a:gd name="T9" fmla="*/ 1 h 23"/>
                <a:gd name="T10" fmla="*/ 3 w 13"/>
                <a:gd name="T11" fmla="*/ 1 h 23"/>
                <a:gd name="T12" fmla="*/ 2 w 13"/>
                <a:gd name="T13" fmla="*/ 14 h 23"/>
                <a:gd name="T14" fmla="*/ 6 w 13"/>
                <a:gd name="T15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" h="23">
                  <a:moveTo>
                    <a:pt x="6" y="23"/>
                  </a:moveTo>
                  <a:cubicBezTo>
                    <a:pt x="7" y="23"/>
                    <a:pt x="9" y="22"/>
                    <a:pt x="10" y="22"/>
                  </a:cubicBezTo>
                  <a:cubicBezTo>
                    <a:pt x="12" y="18"/>
                    <a:pt x="13" y="15"/>
                    <a:pt x="12" y="11"/>
                  </a:cubicBezTo>
                  <a:cubicBezTo>
                    <a:pt x="10" y="8"/>
                    <a:pt x="6" y="7"/>
                    <a:pt x="6" y="4"/>
                  </a:cubicBezTo>
                  <a:cubicBezTo>
                    <a:pt x="7" y="3"/>
                    <a:pt x="7" y="2"/>
                    <a:pt x="8" y="1"/>
                  </a:cubicBezTo>
                  <a:cubicBezTo>
                    <a:pt x="6" y="1"/>
                    <a:pt x="4" y="0"/>
                    <a:pt x="3" y="1"/>
                  </a:cubicBezTo>
                  <a:cubicBezTo>
                    <a:pt x="0" y="5"/>
                    <a:pt x="1" y="10"/>
                    <a:pt x="2" y="14"/>
                  </a:cubicBezTo>
                  <a:cubicBezTo>
                    <a:pt x="3" y="17"/>
                    <a:pt x="1" y="22"/>
                    <a:pt x="6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ea"/>
                <a:ea typeface="+mj-ea"/>
              </a:endParaRPr>
            </a:p>
          </p:txBody>
        </p:sp>
        <p:sp>
          <p:nvSpPr>
            <p:cNvPr id="35" name="任意多边形 15">
              <a:extLst>
                <a:ext uri="{FF2B5EF4-FFF2-40B4-BE49-F238E27FC236}">
                  <a16:creationId xmlns:a16="http://schemas.microsoft.com/office/drawing/2014/main" id="{2F99874C-4289-483D-B659-07F0705BF3EA}"/>
                </a:ext>
              </a:extLst>
            </p:cNvPr>
            <p:cNvSpPr/>
            <p:nvPr/>
          </p:nvSpPr>
          <p:spPr bwMode="auto">
            <a:xfrm>
              <a:off x="4713508" y="4566500"/>
              <a:ext cx="68286" cy="70682"/>
            </a:xfrm>
            <a:custGeom>
              <a:avLst/>
              <a:gdLst>
                <a:gd name="T0" fmla="*/ 24 w 24"/>
                <a:gd name="T1" fmla="*/ 25 h 25"/>
                <a:gd name="T2" fmla="*/ 0 w 24"/>
                <a:gd name="T3" fmla="*/ 0 h 25"/>
                <a:gd name="T4" fmla="*/ 24 w 24"/>
                <a:gd name="T5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" h="25">
                  <a:moveTo>
                    <a:pt x="24" y="25"/>
                  </a:moveTo>
                  <a:cubicBezTo>
                    <a:pt x="20" y="13"/>
                    <a:pt x="10" y="7"/>
                    <a:pt x="0" y="0"/>
                  </a:cubicBezTo>
                  <a:cubicBezTo>
                    <a:pt x="7" y="10"/>
                    <a:pt x="13" y="19"/>
                    <a:pt x="24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ea"/>
                <a:ea typeface="+mj-ea"/>
              </a:endParaRPr>
            </a:p>
          </p:txBody>
        </p:sp>
        <p:sp>
          <p:nvSpPr>
            <p:cNvPr id="36" name="任意多边形 16">
              <a:extLst>
                <a:ext uri="{FF2B5EF4-FFF2-40B4-BE49-F238E27FC236}">
                  <a16:creationId xmlns:a16="http://schemas.microsoft.com/office/drawing/2014/main" id="{78A9A8B3-F5CA-429D-9711-041FA4FC6B80}"/>
                </a:ext>
              </a:extLst>
            </p:cNvPr>
            <p:cNvSpPr/>
            <p:nvPr/>
          </p:nvSpPr>
          <p:spPr bwMode="auto">
            <a:xfrm>
              <a:off x="4814140" y="1619422"/>
              <a:ext cx="3201054" cy="3474198"/>
            </a:xfrm>
            <a:custGeom>
              <a:avLst/>
              <a:gdLst>
                <a:gd name="T0" fmla="*/ 1104 w 1125"/>
                <a:gd name="T1" fmla="*/ 587 h 1220"/>
                <a:gd name="T2" fmla="*/ 1118 w 1125"/>
                <a:gd name="T3" fmla="*/ 570 h 1220"/>
                <a:gd name="T4" fmla="*/ 1102 w 1125"/>
                <a:gd name="T5" fmla="*/ 544 h 1220"/>
                <a:gd name="T6" fmla="*/ 1106 w 1125"/>
                <a:gd name="T7" fmla="*/ 479 h 1220"/>
                <a:gd name="T8" fmla="*/ 1104 w 1125"/>
                <a:gd name="T9" fmla="*/ 464 h 1220"/>
                <a:gd name="T10" fmla="*/ 1086 w 1125"/>
                <a:gd name="T11" fmla="*/ 404 h 1220"/>
                <a:gd name="T12" fmla="*/ 1077 w 1125"/>
                <a:gd name="T13" fmla="*/ 371 h 1220"/>
                <a:gd name="T14" fmla="*/ 1041 w 1125"/>
                <a:gd name="T15" fmla="*/ 303 h 1220"/>
                <a:gd name="T16" fmla="*/ 1017 w 1125"/>
                <a:gd name="T17" fmla="*/ 275 h 1220"/>
                <a:gd name="T18" fmla="*/ 995 w 1125"/>
                <a:gd name="T19" fmla="*/ 252 h 1220"/>
                <a:gd name="T20" fmla="*/ 921 w 1125"/>
                <a:gd name="T21" fmla="*/ 168 h 1220"/>
                <a:gd name="T22" fmla="*/ 877 w 1125"/>
                <a:gd name="T23" fmla="*/ 130 h 1220"/>
                <a:gd name="T24" fmla="*/ 797 w 1125"/>
                <a:gd name="T25" fmla="*/ 82 h 1220"/>
                <a:gd name="T26" fmla="*/ 702 w 1125"/>
                <a:gd name="T27" fmla="*/ 41 h 1220"/>
                <a:gd name="T28" fmla="*/ 654 w 1125"/>
                <a:gd name="T29" fmla="*/ 24 h 1220"/>
                <a:gd name="T30" fmla="*/ 569 w 1125"/>
                <a:gd name="T31" fmla="*/ 9 h 1220"/>
                <a:gd name="T32" fmla="*/ 560 w 1125"/>
                <a:gd name="T33" fmla="*/ 15 h 1220"/>
                <a:gd name="T34" fmla="*/ 565 w 1125"/>
                <a:gd name="T35" fmla="*/ 27 h 1220"/>
                <a:gd name="T36" fmla="*/ 599 w 1125"/>
                <a:gd name="T37" fmla="*/ 39 h 1220"/>
                <a:gd name="T38" fmla="*/ 604 w 1125"/>
                <a:gd name="T39" fmla="*/ 34 h 1220"/>
                <a:gd name="T40" fmla="*/ 622 w 1125"/>
                <a:gd name="T41" fmla="*/ 33 h 1220"/>
                <a:gd name="T42" fmla="*/ 645 w 1125"/>
                <a:gd name="T43" fmla="*/ 42 h 1220"/>
                <a:gd name="T44" fmla="*/ 660 w 1125"/>
                <a:gd name="T45" fmla="*/ 43 h 1220"/>
                <a:gd name="T46" fmla="*/ 719 w 1125"/>
                <a:gd name="T47" fmla="*/ 64 h 1220"/>
                <a:gd name="T48" fmla="*/ 780 w 1125"/>
                <a:gd name="T49" fmla="*/ 88 h 1220"/>
                <a:gd name="T50" fmla="*/ 815 w 1125"/>
                <a:gd name="T51" fmla="*/ 112 h 1220"/>
                <a:gd name="T52" fmla="*/ 894 w 1125"/>
                <a:gd name="T53" fmla="*/ 165 h 1220"/>
                <a:gd name="T54" fmla="*/ 920 w 1125"/>
                <a:gd name="T55" fmla="*/ 181 h 1220"/>
                <a:gd name="T56" fmla="*/ 1018 w 1125"/>
                <a:gd name="T57" fmla="*/ 306 h 1220"/>
                <a:gd name="T58" fmla="*/ 1058 w 1125"/>
                <a:gd name="T59" fmla="*/ 403 h 1220"/>
                <a:gd name="T60" fmla="*/ 1084 w 1125"/>
                <a:gd name="T61" fmla="*/ 527 h 1220"/>
                <a:gd name="T62" fmla="*/ 1085 w 1125"/>
                <a:gd name="T63" fmla="*/ 539 h 1220"/>
                <a:gd name="T64" fmla="*/ 1085 w 1125"/>
                <a:gd name="T65" fmla="*/ 636 h 1220"/>
                <a:gd name="T66" fmla="*/ 1084 w 1125"/>
                <a:gd name="T67" fmla="*/ 742 h 1220"/>
                <a:gd name="T68" fmla="*/ 1054 w 1125"/>
                <a:gd name="T69" fmla="*/ 834 h 1220"/>
                <a:gd name="T70" fmla="*/ 1016 w 1125"/>
                <a:gd name="T71" fmla="*/ 908 h 1220"/>
                <a:gd name="T72" fmla="*/ 900 w 1125"/>
                <a:gd name="T73" fmla="*/ 1053 h 1220"/>
                <a:gd name="T74" fmla="*/ 660 w 1125"/>
                <a:gd name="T75" fmla="*/ 1164 h 1220"/>
                <a:gd name="T76" fmla="*/ 520 w 1125"/>
                <a:gd name="T77" fmla="*/ 1179 h 1220"/>
                <a:gd name="T78" fmla="*/ 439 w 1125"/>
                <a:gd name="T79" fmla="*/ 1166 h 1220"/>
                <a:gd name="T80" fmla="*/ 379 w 1125"/>
                <a:gd name="T81" fmla="*/ 1153 h 1220"/>
                <a:gd name="T82" fmla="*/ 289 w 1125"/>
                <a:gd name="T83" fmla="*/ 1120 h 1220"/>
                <a:gd name="T84" fmla="*/ 214 w 1125"/>
                <a:gd name="T85" fmla="*/ 1090 h 1220"/>
                <a:gd name="T86" fmla="*/ 97 w 1125"/>
                <a:gd name="T87" fmla="*/ 1004 h 1220"/>
                <a:gd name="T88" fmla="*/ 71 w 1125"/>
                <a:gd name="T89" fmla="*/ 981 h 1220"/>
                <a:gd name="T90" fmla="*/ 25 w 1125"/>
                <a:gd name="T91" fmla="*/ 932 h 1220"/>
                <a:gd name="T92" fmla="*/ 0 w 1125"/>
                <a:gd name="T93" fmla="*/ 891 h 1220"/>
                <a:gd name="T94" fmla="*/ 59 w 1125"/>
                <a:gd name="T95" fmla="*/ 1000 h 1220"/>
                <a:gd name="T96" fmla="*/ 173 w 1125"/>
                <a:gd name="T97" fmla="*/ 1107 h 1220"/>
                <a:gd name="T98" fmla="*/ 293 w 1125"/>
                <a:gd name="T99" fmla="*/ 1172 h 1220"/>
                <a:gd name="T100" fmla="*/ 412 w 1125"/>
                <a:gd name="T101" fmla="*/ 1212 h 1220"/>
                <a:gd name="T102" fmla="*/ 610 w 1125"/>
                <a:gd name="T103" fmla="*/ 1208 h 1220"/>
                <a:gd name="T104" fmla="*/ 659 w 1125"/>
                <a:gd name="T105" fmla="*/ 1196 h 1220"/>
                <a:gd name="T106" fmla="*/ 799 w 1125"/>
                <a:gd name="T107" fmla="*/ 1146 h 1220"/>
                <a:gd name="T108" fmla="*/ 869 w 1125"/>
                <a:gd name="T109" fmla="*/ 1099 h 1220"/>
                <a:gd name="T110" fmla="*/ 941 w 1125"/>
                <a:gd name="T111" fmla="*/ 1038 h 1220"/>
                <a:gd name="T112" fmla="*/ 1024 w 1125"/>
                <a:gd name="T113" fmla="*/ 942 h 1220"/>
                <a:gd name="T114" fmla="*/ 1069 w 1125"/>
                <a:gd name="T115" fmla="*/ 862 h 1220"/>
                <a:gd name="T116" fmla="*/ 1099 w 1125"/>
                <a:gd name="T117" fmla="*/ 736 h 1220"/>
                <a:gd name="T118" fmla="*/ 1108 w 1125"/>
                <a:gd name="T119" fmla="*/ 708 h 1220"/>
                <a:gd name="T120" fmla="*/ 1114 w 1125"/>
                <a:gd name="T121" fmla="*/ 635 h 1220"/>
                <a:gd name="T122" fmla="*/ 1104 w 1125"/>
                <a:gd name="T123" fmla="*/ 587 h 1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125" h="1220">
                  <a:moveTo>
                    <a:pt x="1104" y="587"/>
                  </a:moveTo>
                  <a:cubicBezTo>
                    <a:pt x="1104" y="575"/>
                    <a:pt x="1107" y="571"/>
                    <a:pt x="1118" y="570"/>
                  </a:cubicBezTo>
                  <a:cubicBezTo>
                    <a:pt x="1103" y="561"/>
                    <a:pt x="1103" y="561"/>
                    <a:pt x="1102" y="544"/>
                  </a:cubicBezTo>
                  <a:cubicBezTo>
                    <a:pt x="1101" y="523"/>
                    <a:pt x="1097" y="501"/>
                    <a:pt x="1106" y="479"/>
                  </a:cubicBezTo>
                  <a:cubicBezTo>
                    <a:pt x="1107" y="475"/>
                    <a:pt x="1106" y="469"/>
                    <a:pt x="1104" y="464"/>
                  </a:cubicBezTo>
                  <a:cubicBezTo>
                    <a:pt x="1097" y="445"/>
                    <a:pt x="1096" y="423"/>
                    <a:pt x="1086" y="404"/>
                  </a:cubicBezTo>
                  <a:cubicBezTo>
                    <a:pt x="1080" y="394"/>
                    <a:pt x="1081" y="382"/>
                    <a:pt x="1077" y="371"/>
                  </a:cubicBezTo>
                  <a:cubicBezTo>
                    <a:pt x="1067" y="347"/>
                    <a:pt x="1052" y="326"/>
                    <a:pt x="1041" y="303"/>
                  </a:cubicBezTo>
                  <a:cubicBezTo>
                    <a:pt x="1035" y="291"/>
                    <a:pt x="1027" y="282"/>
                    <a:pt x="1017" y="275"/>
                  </a:cubicBezTo>
                  <a:cubicBezTo>
                    <a:pt x="1009" y="269"/>
                    <a:pt x="1001" y="261"/>
                    <a:pt x="995" y="252"/>
                  </a:cubicBezTo>
                  <a:cubicBezTo>
                    <a:pt x="971" y="224"/>
                    <a:pt x="951" y="192"/>
                    <a:pt x="921" y="168"/>
                  </a:cubicBezTo>
                  <a:cubicBezTo>
                    <a:pt x="906" y="156"/>
                    <a:pt x="893" y="140"/>
                    <a:pt x="877" y="130"/>
                  </a:cubicBezTo>
                  <a:cubicBezTo>
                    <a:pt x="851" y="113"/>
                    <a:pt x="826" y="94"/>
                    <a:pt x="797" y="82"/>
                  </a:cubicBezTo>
                  <a:cubicBezTo>
                    <a:pt x="765" y="69"/>
                    <a:pt x="736" y="49"/>
                    <a:pt x="702" y="41"/>
                  </a:cubicBezTo>
                  <a:cubicBezTo>
                    <a:pt x="685" y="37"/>
                    <a:pt x="669" y="32"/>
                    <a:pt x="654" y="24"/>
                  </a:cubicBezTo>
                  <a:cubicBezTo>
                    <a:pt x="627" y="10"/>
                    <a:pt x="600" y="0"/>
                    <a:pt x="569" y="9"/>
                  </a:cubicBezTo>
                  <a:cubicBezTo>
                    <a:pt x="564" y="11"/>
                    <a:pt x="561" y="10"/>
                    <a:pt x="560" y="15"/>
                  </a:cubicBezTo>
                  <a:cubicBezTo>
                    <a:pt x="560" y="20"/>
                    <a:pt x="561" y="25"/>
                    <a:pt x="565" y="27"/>
                  </a:cubicBezTo>
                  <a:cubicBezTo>
                    <a:pt x="576" y="32"/>
                    <a:pt x="589" y="29"/>
                    <a:pt x="599" y="39"/>
                  </a:cubicBezTo>
                  <a:cubicBezTo>
                    <a:pt x="600" y="40"/>
                    <a:pt x="603" y="36"/>
                    <a:pt x="604" y="34"/>
                  </a:cubicBezTo>
                  <a:cubicBezTo>
                    <a:pt x="609" y="22"/>
                    <a:pt x="617" y="26"/>
                    <a:pt x="622" y="33"/>
                  </a:cubicBezTo>
                  <a:cubicBezTo>
                    <a:pt x="628" y="42"/>
                    <a:pt x="636" y="43"/>
                    <a:pt x="645" y="42"/>
                  </a:cubicBezTo>
                  <a:cubicBezTo>
                    <a:pt x="651" y="41"/>
                    <a:pt x="655" y="42"/>
                    <a:pt x="660" y="43"/>
                  </a:cubicBezTo>
                  <a:cubicBezTo>
                    <a:pt x="680" y="48"/>
                    <a:pt x="700" y="55"/>
                    <a:pt x="719" y="64"/>
                  </a:cubicBezTo>
                  <a:cubicBezTo>
                    <a:pt x="739" y="73"/>
                    <a:pt x="761" y="75"/>
                    <a:pt x="780" y="88"/>
                  </a:cubicBezTo>
                  <a:cubicBezTo>
                    <a:pt x="792" y="96"/>
                    <a:pt x="802" y="105"/>
                    <a:pt x="815" y="112"/>
                  </a:cubicBezTo>
                  <a:cubicBezTo>
                    <a:pt x="842" y="128"/>
                    <a:pt x="871" y="142"/>
                    <a:pt x="894" y="165"/>
                  </a:cubicBezTo>
                  <a:cubicBezTo>
                    <a:pt x="900" y="172"/>
                    <a:pt x="912" y="172"/>
                    <a:pt x="920" y="181"/>
                  </a:cubicBezTo>
                  <a:cubicBezTo>
                    <a:pt x="954" y="221"/>
                    <a:pt x="991" y="260"/>
                    <a:pt x="1018" y="306"/>
                  </a:cubicBezTo>
                  <a:cubicBezTo>
                    <a:pt x="1036" y="336"/>
                    <a:pt x="1044" y="371"/>
                    <a:pt x="1058" y="403"/>
                  </a:cubicBezTo>
                  <a:cubicBezTo>
                    <a:pt x="1074" y="443"/>
                    <a:pt x="1071" y="487"/>
                    <a:pt x="1084" y="527"/>
                  </a:cubicBezTo>
                  <a:cubicBezTo>
                    <a:pt x="1086" y="531"/>
                    <a:pt x="1085" y="535"/>
                    <a:pt x="1085" y="539"/>
                  </a:cubicBezTo>
                  <a:cubicBezTo>
                    <a:pt x="1085" y="572"/>
                    <a:pt x="1089" y="604"/>
                    <a:pt x="1085" y="636"/>
                  </a:cubicBezTo>
                  <a:cubicBezTo>
                    <a:pt x="1081" y="671"/>
                    <a:pt x="1092" y="706"/>
                    <a:pt x="1084" y="742"/>
                  </a:cubicBezTo>
                  <a:cubicBezTo>
                    <a:pt x="1076" y="773"/>
                    <a:pt x="1064" y="803"/>
                    <a:pt x="1054" y="834"/>
                  </a:cubicBezTo>
                  <a:cubicBezTo>
                    <a:pt x="1045" y="860"/>
                    <a:pt x="1029" y="883"/>
                    <a:pt x="1016" y="908"/>
                  </a:cubicBezTo>
                  <a:cubicBezTo>
                    <a:pt x="987" y="965"/>
                    <a:pt x="948" y="1013"/>
                    <a:pt x="900" y="1053"/>
                  </a:cubicBezTo>
                  <a:cubicBezTo>
                    <a:pt x="830" y="1111"/>
                    <a:pt x="749" y="1147"/>
                    <a:pt x="660" y="1164"/>
                  </a:cubicBezTo>
                  <a:cubicBezTo>
                    <a:pt x="613" y="1173"/>
                    <a:pt x="567" y="1177"/>
                    <a:pt x="520" y="1179"/>
                  </a:cubicBezTo>
                  <a:cubicBezTo>
                    <a:pt x="491" y="1181"/>
                    <a:pt x="466" y="1169"/>
                    <a:pt x="439" y="1166"/>
                  </a:cubicBezTo>
                  <a:cubicBezTo>
                    <a:pt x="419" y="1163"/>
                    <a:pt x="398" y="1159"/>
                    <a:pt x="379" y="1153"/>
                  </a:cubicBezTo>
                  <a:cubicBezTo>
                    <a:pt x="348" y="1143"/>
                    <a:pt x="318" y="1131"/>
                    <a:pt x="289" y="1120"/>
                  </a:cubicBezTo>
                  <a:cubicBezTo>
                    <a:pt x="264" y="1110"/>
                    <a:pt x="237" y="1104"/>
                    <a:pt x="214" y="1090"/>
                  </a:cubicBezTo>
                  <a:cubicBezTo>
                    <a:pt x="173" y="1064"/>
                    <a:pt x="136" y="1032"/>
                    <a:pt x="97" y="1004"/>
                  </a:cubicBezTo>
                  <a:cubicBezTo>
                    <a:pt x="87" y="997"/>
                    <a:pt x="82" y="986"/>
                    <a:pt x="71" y="981"/>
                  </a:cubicBezTo>
                  <a:cubicBezTo>
                    <a:pt x="51" y="970"/>
                    <a:pt x="35" y="954"/>
                    <a:pt x="25" y="932"/>
                  </a:cubicBezTo>
                  <a:cubicBezTo>
                    <a:pt x="18" y="918"/>
                    <a:pt x="8" y="905"/>
                    <a:pt x="0" y="891"/>
                  </a:cubicBezTo>
                  <a:cubicBezTo>
                    <a:pt x="15" y="930"/>
                    <a:pt x="34" y="966"/>
                    <a:pt x="59" y="1000"/>
                  </a:cubicBezTo>
                  <a:cubicBezTo>
                    <a:pt x="91" y="1042"/>
                    <a:pt x="131" y="1076"/>
                    <a:pt x="173" y="1107"/>
                  </a:cubicBezTo>
                  <a:cubicBezTo>
                    <a:pt x="210" y="1135"/>
                    <a:pt x="253" y="1150"/>
                    <a:pt x="293" y="1172"/>
                  </a:cubicBezTo>
                  <a:cubicBezTo>
                    <a:pt x="329" y="1192"/>
                    <a:pt x="370" y="1207"/>
                    <a:pt x="412" y="1212"/>
                  </a:cubicBezTo>
                  <a:cubicBezTo>
                    <a:pt x="478" y="1220"/>
                    <a:pt x="544" y="1213"/>
                    <a:pt x="610" y="1208"/>
                  </a:cubicBezTo>
                  <a:cubicBezTo>
                    <a:pt x="627" y="1206"/>
                    <a:pt x="642" y="1198"/>
                    <a:pt x="659" y="1196"/>
                  </a:cubicBezTo>
                  <a:cubicBezTo>
                    <a:pt x="709" y="1189"/>
                    <a:pt x="756" y="1173"/>
                    <a:pt x="799" y="1146"/>
                  </a:cubicBezTo>
                  <a:cubicBezTo>
                    <a:pt x="824" y="1132"/>
                    <a:pt x="846" y="1115"/>
                    <a:pt x="869" y="1099"/>
                  </a:cubicBezTo>
                  <a:cubicBezTo>
                    <a:pt x="896" y="1081"/>
                    <a:pt x="918" y="1059"/>
                    <a:pt x="941" y="1038"/>
                  </a:cubicBezTo>
                  <a:cubicBezTo>
                    <a:pt x="973" y="1010"/>
                    <a:pt x="997" y="974"/>
                    <a:pt x="1024" y="942"/>
                  </a:cubicBezTo>
                  <a:cubicBezTo>
                    <a:pt x="1045" y="918"/>
                    <a:pt x="1061" y="891"/>
                    <a:pt x="1069" y="862"/>
                  </a:cubicBezTo>
                  <a:cubicBezTo>
                    <a:pt x="1081" y="820"/>
                    <a:pt x="1087" y="778"/>
                    <a:pt x="1099" y="736"/>
                  </a:cubicBezTo>
                  <a:cubicBezTo>
                    <a:pt x="1101" y="727"/>
                    <a:pt x="1103" y="717"/>
                    <a:pt x="1108" y="708"/>
                  </a:cubicBezTo>
                  <a:cubicBezTo>
                    <a:pt x="1121" y="685"/>
                    <a:pt x="1125" y="661"/>
                    <a:pt x="1114" y="635"/>
                  </a:cubicBezTo>
                  <a:cubicBezTo>
                    <a:pt x="1107" y="620"/>
                    <a:pt x="1104" y="604"/>
                    <a:pt x="1104" y="58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ea"/>
                <a:ea typeface="+mj-ea"/>
              </a:endParaRPr>
            </a:p>
          </p:txBody>
        </p:sp>
        <p:sp>
          <p:nvSpPr>
            <p:cNvPr id="37" name="任意多边形 17">
              <a:extLst>
                <a:ext uri="{FF2B5EF4-FFF2-40B4-BE49-F238E27FC236}">
                  <a16:creationId xmlns:a16="http://schemas.microsoft.com/office/drawing/2014/main" id="{3CDFA883-B087-4BD0-8C3E-DAB0CFC3A473}"/>
                </a:ext>
              </a:extLst>
            </p:cNvPr>
            <p:cNvSpPr/>
            <p:nvPr/>
          </p:nvSpPr>
          <p:spPr bwMode="auto">
            <a:xfrm>
              <a:off x="5147184" y="1582284"/>
              <a:ext cx="1291443" cy="572644"/>
            </a:xfrm>
            <a:custGeom>
              <a:avLst/>
              <a:gdLst>
                <a:gd name="T0" fmla="*/ 22 w 454"/>
                <a:gd name="T1" fmla="*/ 188 h 201"/>
                <a:gd name="T2" fmla="*/ 54 w 454"/>
                <a:gd name="T3" fmla="*/ 158 h 201"/>
                <a:gd name="T4" fmla="*/ 96 w 454"/>
                <a:gd name="T5" fmla="*/ 118 h 201"/>
                <a:gd name="T6" fmla="*/ 113 w 454"/>
                <a:gd name="T7" fmla="*/ 109 h 201"/>
                <a:gd name="T8" fmla="*/ 100 w 454"/>
                <a:gd name="T9" fmla="*/ 138 h 201"/>
                <a:gd name="T10" fmla="*/ 126 w 454"/>
                <a:gd name="T11" fmla="*/ 124 h 201"/>
                <a:gd name="T12" fmla="*/ 193 w 454"/>
                <a:gd name="T13" fmla="*/ 88 h 201"/>
                <a:gd name="T14" fmla="*/ 302 w 454"/>
                <a:gd name="T15" fmla="*/ 48 h 201"/>
                <a:gd name="T16" fmla="*/ 327 w 454"/>
                <a:gd name="T17" fmla="*/ 43 h 201"/>
                <a:gd name="T18" fmla="*/ 397 w 454"/>
                <a:gd name="T19" fmla="*/ 39 h 201"/>
                <a:gd name="T20" fmla="*/ 424 w 454"/>
                <a:gd name="T21" fmla="*/ 39 h 201"/>
                <a:gd name="T22" fmla="*/ 437 w 454"/>
                <a:gd name="T23" fmla="*/ 28 h 201"/>
                <a:gd name="T24" fmla="*/ 447 w 454"/>
                <a:gd name="T25" fmla="*/ 16 h 201"/>
                <a:gd name="T26" fmla="*/ 454 w 454"/>
                <a:gd name="T27" fmla="*/ 12 h 201"/>
                <a:gd name="T28" fmla="*/ 447 w 454"/>
                <a:gd name="T29" fmla="*/ 6 h 201"/>
                <a:gd name="T30" fmla="*/ 436 w 454"/>
                <a:gd name="T31" fmla="*/ 4 h 201"/>
                <a:gd name="T32" fmla="*/ 259 w 454"/>
                <a:gd name="T33" fmla="*/ 36 h 201"/>
                <a:gd name="T34" fmla="*/ 242 w 454"/>
                <a:gd name="T35" fmla="*/ 41 h 201"/>
                <a:gd name="T36" fmla="*/ 167 w 454"/>
                <a:gd name="T37" fmla="*/ 66 h 201"/>
                <a:gd name="T38" fmla="*/ 125 w 454"/>
                <a:gd name="T39" fmla="*/ 78 h 201"/>
                <a:gd name="T40" fmla="*/ 115 w 454"/>
                <a:gd name="T41" fmla="*/ 79 h 201"/>
                <a:gd name="T42" fmla="*/ 84 w 454"/>
                <a:gd name="T43" fmla="*/ 107 h 201"/>
                <a:gd name="T44" fmla="*/ 68 w 454"/>
                <a:gd name="T45" fmla="*/ 122 h 201"/>
                <a:gd name="T46" fmla="*/ 6 w 454"/>
                <a:gd name="T47" fmla="*/ 174 h 201"/>
                <a:gd name="T48" fmla="*/ 6 w 454"/>
                <a:gd name="T49" fmla="*/ 195 h 201"/>
                <a:gd name="T50" fmla="*/ 22 w 454"/>
                <a:gd name="T51" fmla="*/ 188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454" h="201">
                  <a:moveTo>
                    <a:pt x="22" y="188"/>
                  </a:moveTo>
                  <a:cubicBezTo>
                    <a:pt x="31" y="177"/>
                    <a:pt x="43" y="166"/>
                    <a:pt x="54" y="158"/>
                  </a:cubicBezTo>
                  <a:cubicBezTo>
                    <a:pt x="70" y="146"/>
                    <a:pt x="86" y="137"/>
                    <a:pt x="96" y="118"/>
                  </a:cubicBezTo>
                  <a:cubicBezTo>
                    <a:pt x="98" y="112"/>
                    <a:pt x="104" y="109"/>
                    <a:pt x="113" y="109"/>
                  </a:cubicBezTo>
                  <a:cubicBezTo>
                    <a:pt x="109" y="118"/>
                    <a:pt x="102" y="125"/>
                    <a:pt x="100" y="138"/>
                  </a:cubicBezTo>
                  <a:cubicBezTo>
                    <a:pt x="110" y="132"/>
                    <a:pt x="119" y="129"/>
                    <a:pt x="126" y="124"/>
                  </a:cubicBezTo>
                  <a:cubicBezTo>
                    <a:pt x="148" y="112"/>
                    <a:pt x="169" y="97"/>
                    <a:pt x="193" y="88"/>
                  </a:cubicBezTo>
                  <a:cubicBezTo>
                    <a:pt x="228" y="72"/>
                    <a:pt x="265" y="59"/>
                    <a:pt x="302" y="48"/>
                  </a:cubicBezTo>
                  <a:cubicBezTo>
                    <a:pt x="310" y="46"/>
                    <a:pt x="319" y="44"/>
                    <a:pt x="327" y="43"/>
                  </a:cubicBezTo>
                  <a:cubicBezTo>
                    <a:pt x="351" y="43"/>
                    <a:pt x="373" y="33"/>
                    <a:pt x="397" y="39"/>
                  </a:cubicBezTo>
                  <a:cubicBezTo>
                    <a:pt x="406" y="41"/>
                    <a:pt x="416" y="37"/>
                    <a:pt x="424" y="39"/>
                  </a:cubicBezTo>
                  <a:cubicBezTo>
                    <a:pt x="435" y="41"/>
                    <a:pt x="437" y="36"/>
                    <a:pt x="437" y="28"/>
                  </a:cubicBezTo>
                  <a:cubicBezTo>
                    <a:pt x="437" y="21"/>
                    <a:pt x="439" y="16"/>
                    <a:pt x="447" y="16"/>
                  </a:cubicBezTo>
                  <a:cubicBezTo>
                    <a:pt x="450" y="16"/>
                    <a:pt x="454" y="16"/>
                    <a:pt x="454" y="12"/>
                  </a:cubicBezTo>
                  <a:cubicBezTo>
                    <a:pt x="454" y="8"/>
                    <a:pt x="450" y="7"/>
                    <a:pt x="447" y="6"/>
                  </a:cubicBezTo>
                  <a:cubicBezTo>
                    <a:pt x="444" y="5"/>
                    <a:pt x="440" y="4"/>
                    <a:pt x="436" y="4"/>
                  </a:cubicBezTo>
                  <a:cubicBezTo>
                    <a:pt x="374" y="0"/>
                    <a:pt x="315" y="9"/>
                    <a:pt x="259" y="36"/>
                  </a:cubicBezTo>
                  <a:cubicBezTo>
                    <a:pt x="254" y="38"/>
                    <a:pt x="248" y="43"/>
                    <a:pt x="242" y="41"/>
                  </a:cubicBezTo>
                  <a:cubicBezTo>
                    <a:pt x="211" y="31"/>
                    <a:pt x="190" y="54"/>
                    <a:pt x="167" y="66"/>
                  </a:cubicBezTo>
                  <a:cubicBezTo>
                    <a:pt x="153" y="73"/>
                    <a:pt x="142" y="82"/>
                    <a:pt x="125" y="78"/>
                  </a:cubicBezTo>
                  <a:cubicBezTo>
                    <a:pt x="122" y="77"/>
                    <a:pt x="118" y="77"/>
                    <a:pt x="115" y="79"/>
                  </a:cubicBezTo>
                  <a:cubicBezTo>
                    <a:pt x="103" y="86"/>
                    <a:pt x="90" y="93"/>
                    <a:pt x="84" y="107"/>
                  </a:cubicBezTo>
                  <a:cubicBezTo>
                    <a:pt x="81" y="114"/>
                    <a:pt x="75" y="118"/>
                    <a:pt x="68" y="122"/>
                  </a:cubicBezTo>
                  <a:cubicBezTo>
                    <a:pt x="43" y="135"/>
                    <a:pt x="22" y="152"/>
                    <a:pt x="6" y="174"/>
                  </a:cubicBezTo>
                  <a:cubicBezTo>
                    <a:pt x="0" y="181"/>
                    <a:pt x="0" y="190"/>
                    <a:pt x="6" y="195"/>
                  </a:cubicBezTo>
                  <a:cubicBezTo>
                    <a:pt x="12" y="201"/>
                    <a:pt x="18" y="193"/>
                    <a:pt x="22" y="18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ea"/>
                <a:ea typeface="+mj-ea"/>
              </a:endParaRPr>
            </a:p>
          </p:txBody>
        </p:sp>
        <p:sp>
          <p:nvSpPr>
            <p:cNvPr id="38" name="任意多边形 18">
              <a:extLst>
                <a:ext uri="{FF2B5EF4-FFF2-40B4-BE49-F238E27FC236}">
                  <a16:creationId xmlns:a16="http://schemas.microsoft.com/office/drawing/2014/main" id="{2A4FDAB2-0F2F-4396-A4D1-83EA1CB61585}"/>
                </a:ext>
              </a:extLst>
            </p:cNvPr>
            <p:cNvSpPr/>
            <p:nvPr/>
          </p:nvSpPr>
          <p:spPr bwMode="auto">
            <a:xfrm>
              <a:off x="5044156" y="226035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ea"/>
                <a:ea typeface="+mj-ea"/>
              </a:endParaRPr>
            </a:p>
          </p:txBody>
        </p:sp>
        <p:sp>
          <p:nvSpPr>
            <p:cNvPr id="39" name="任意多边形 19">
              <a:extLst>
                <a:ext uri="{FF2B5EF4-FFF2-40B4-BE49-F238E27FC236}">
                  <a16:creationId xmlns:a16="http://schemas.microsoft.com/office/drawing/2014/main" id="{EE498623-B635-4512-8560-3B58452EC0DA}"/>
                </a:ext>
              </a:extLst>
            </p:cNvPr>
            <p:cNvSpPr/>
            <p:nvPr/>
          </p:nvSpPr>
          <p:spPr bwMode="auto">
            <a:xfrm>
              <a:off x="4574540" y="2260352"/>
              <a:ext cx="469616" cy="1520262"/>
            </a:xfrm>
            <a:custGeom>
              <a:avLst/>
              <a:gdLst>
                <a:gd name="T0" fmla="*/ 29 w 165"/>
                <a:gd name="T1" fmla="*/ 361 h 534"/>
                <a:gd name="T2" fmla="*/ 41 w 165"/>
                <a:gd name="T3" fmla="*/ 269 h 534"/>
                <a:gd name="T4" fmla="*/ 95 w 165"/>
                <a:gd name="T5" fmla="*/ 117 h 534"/>
                <a:gd name="T6" fmla="*/ 159 w 165"/>
                <a:gd name="T7" fmla="*/ 14 h 534"/>
                <a:gd name="T8" fmla="*/ 165 w 165"/>
                <a:gd name="T9" fmla="*/ 0 h 534"/>
                <a:gd name="T10" fmla="*/ 148 w 165"/>
                <a:gd name="T11" fmla="*/ 9 h 534"/>
                <a:gd name="T12" fmla="*/ 108 w 165"/>
                <a:gd name="T13" fmla="*/ 66 h 534"/>
                <a:gd name="T14" fmla="*/ 55 w 165"/>
                <a:gd name="T15" fmla="*/ 151 h 534"/>
                <a:gd name="T16" fmla="*/ 10 w 165"/>
                <a:gd name="T17" fmla="*/ 321 h 534"/>
                <a:gd name="T18" fmla="*/ 20 w 165"/>
                <a:gd name="T19" fmla="*/ 495 h 534"/>
                <a:gd name="T20" fmla="*/ 33 w 165"/>
                <a:gd name="T21" fmla="*/ 534 h 534"/>
                <a:gd name="T22" fmla="*/ 37 w 165"/>
                <a:gd name="T23" fmla="*/ 521 h 534"/>
                <a:gd name="T24" fmla="*/ 29 w 165"/>
                <a:gd name="T25" fmla="*/ 361 h 5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65" h="534">
                  <a:moveTo>
                    <a:pt x="29" y="361"/>
                  </a:moveTo>
                  <a:cubicBezTo>
                    <a:pt x="33" y="330"/>
                    <a:pt x="35" y="300"/>
                    <a:pt x="41" y="269"/>
                  </a:cubicBezTo>
                  <a:cubicBezTo>
                    <a:pt x="53" y="216"/>
                    <a:pt x="78" y="168"/>
                    <a:pt x="95" y="117"/>
                  </a:cubicBezTo>
                  <a:cubicBezTo>
                    <a:pt x="107" y="78"/>
                    <a:pt x="133" y="45"/>
                    <a:pt x="159" y="14"/>
                  </a:cubicBezTo>
                  <a:cubicBezTo>
                    <a:pt x="163" y="9"/>
                    <a:pt x="165" y="5"/>
                    <a:pt x="165" y="0"/>
                  </a:cubicBezTo>
                  <a:cubicBezTo>
                    <a:pt x="157" y="0"/>
                    <a:pt x="152" y="2"/>
                    <a:pt x="148" y="9"/>
                  </a:cubicBezTo>
                  <a:cubicBezTo>
                    <a:pt x="137" y="30"/>
                    <a:pt x="122" y="47"/>
                    <a:pt x="108" y="66"/>
                  </a:cubicBezTo>
                  <a:cubicBezTo>
                    <a:pt x="88" y="93"/>
                    <a:pt x="68" y="120"/>
                    <a:pt x="55" y="151"/>
                  </a:cubicBezTo>
                  <a:cubicBezTo>
                    <a:pt x="33" y="206"/>
                    <a:pt x="19" y="263"/>
                    <a:pt x="10" y="321"/>
                  </a:cubicBezTo>
                  <a:cubicBezTo>
                    <a:pt x="0" y="379"/>
                    <a:pt x="11" y="437"/>
                    <a:pt x="20" y="495"/>
                  </a:cubicBezTo>
                  <a:cubicBezTo>
                    <a:pt x="22" y="508"/>
                    <a:pt x="29" y="521"/>
                    <a:pt x="33" y="534"/>
                  </a:cubicBezTo>
                  <a:cubicBezTo>
                    <a:pt x="39" y="529"/>
                    <a:pt x="37" y="525"/>
                    <a:pt x="37" y="521"/>
                  </a:cubicBezTo>
                  <a:cubicBezTo>
                    <a:pt x="32" y="468"/>
                    <a:pt x="22" y="415"/>
                    <a:pt x="29" y="36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ea"/>
                <a:ea typeface="+mj-ea"/>
              </a:endParaRPr>
            </a:p>
          </p:txBody>
        </p:sp>
        <p:sp>
          <p:nvSpPr>
            <p:cNvPr id="40" name="任意多边形 20">
              <a:extLst>
                <a:ext uri="{FF2B5EF4-FFF2-40B4-BE49-F238E27FC236}">
                  <a16:creationId xmlns:a16="http://schemas.microsoft.com/office/drawing/2014/main" id="{8CAB2396-9418-4906-9C3C-1DAFCB3909D6}"/>
                </a:ext>
              </a:extLst>
            </p:cNvPr>
            <p:cNvSpPr/>
            <p:nvPr/>
          </p:nvSpPr>
          <p:spPr bwMode="auto">
            <a:xfrm>
              <a:off x="4667984" y="3917185"/>
              <a:ext cx="117404" cy="194076"/>
            </a:xfrm>
            <a:custGeom>
              <a:avLst/>
              <a:gdLst>
                <a:gd name="T0" fmla="*/ 41 w 41"/>
                <a:gd name="T1" fmla="*/ 68 h 68"/>
                <a:gd name="T2" fmla="*/ 9 w 41"/>
                <a:gd name="T3" fmla="*/ 0 h 68"/>
                <a:gd name="T4" fmla="*/ 41 w 41"/>
                <a:gd name="T5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1" h="68">
                  <a:moveTo>
                    <a:pt x="41" y="68"/>
                  </a:moveTo>
                  <a:cubicBezTo>
                    <a:pt x="34" y="44"/>
                    <a:pt x="29" y="19"/>
                    <a:pt x="9" y="0"/>
                  </a:cubicBezTo>
                  <a:cubicBezTo>
                    <a:pt x="0" y="38"/>
                    <a:pt x="9" y="59"/>
                    <a:pt x="41" y="6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ea"/>
                <a:ea typeface="+mj-ea"/>
              </a:endParaRPr>
            </a:p>
          </p:txBody>
        </p:sp>
        <p:sp>
          <p:nvSpPr>
            <p:cNvPr id="41" name="任意多边形 21">
              <a:extLst>
                <a:ext uri="{FF2B5EF4-FFF2-40B4-BE49-F238E27FC236}">
                  <a16:creationId xmlns:a16="http://schemas.microsoft.com/office/drawing/2014/main" id="{2962D7D6-6505-4E8D-B4DF-0A0F9C831524}"/>
                </a:ext>
              </a:extLst>
            </p:cNvPr>
            <p:cNvSpPr/>
            <p:nvPr/>
          </p:nvSpPr>
          <p:spPr bwMode="auto">
            <a:xfrm>
              <a:off x="7949305" y="3025873"/>
              <a:ext cx="88652" cy="82662"/>
            </a:xfrm>
            <a:custGeom>
              <a:avLst/>
              <a:gdLst>
                <a:gd name="T0" fmla="*/ 16 w 31"/>
                <a:gd name="T1" fmla="*/ 0 h 29"/>
                <a:gd name="T2" fmla="*/ 1 w 31"/>
                <a:gd name="T3" fmla="*/ 17 h 29"/>
                <a:gd name="T4" fmla="*/ 18 w 31"/>
                <a:gd name="T5" fmla="*/ 29 h 29"/>
                <a:gd name="T6" fmla="*/ 30 w 31"/>
                <a:gd name="T7" fmla="*/ 19 h 29"/>
                <a:gd name="T8" fmla="*/ 16 w 31"/>
                <a:gd name="T9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29">
                  <a:moveTo>
                    <a:pt x="16" y="0"/>
                  </a:moveTo>
                  <a:cubicBezTo>
                    <a:pt x="5" y="0"/>
                    <a:pt x="0" y="9"/>
                    <a:pt x="1" y="17"/>
                  </a:cubicBezTo>
                  <a:cubicBezTo>
                    <a:pt x="1" y="24"/>
                    <a:pt x="10" y="29"/>
                    <a:pt x="18" y="29"/>
                  </a:cubicBezTo>
                  <a:cubicBezTo>
                    <a:pt x="24" y="29"/>
                    <a:pt x="31" y="27"/>
                    <a:pt x="30" y="19"/>
                  </a:cubicBezTo>
                  <a:cubicBezTo>
                    <a:pt x="30" y="9"/>
                    <a:pt x="29" y="0"/>
                    <a:pt x="1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ea"/>
                <a:ea typeface="+mj-ea"/>
              </a:endParaRPr>
            </a:p>
          </p:txBody>
        </p:sp>
        <p:sp>
          <p:nvSpPr>
            <p:cNvPr id="42" name="任意多边形 22">
              <a:extLst>
                <a:ext uri="{FF2B5EF4-FFF2-40B4-BE49-F238E27FC236}">
                  <a16:creationId xmlns:a16="http://schemas.microsoft.com/office/drawing/2014/main" id="{12E894FA-E1D9-42FE-AB56-58527527494C}"/>
                </a:ext>
              </a:extLst>
            </p:cNvPr>
            <p:cNvSpPr/>
            <p:nvPr/>
          </p:nvSpPr>
          <p:spPr bwMode="auto">
            <a:xfrm>
              <a:off x="5044156" y="2198056"/>
              <a:ext cx="53910" cy="62296"/>
            </a:xfrm>
            <a:custGeom>
              <a:avLst/>
              <a:gdLst>
                <a:gd name="T0" fmla="*/ 19 w 19"/>
                <a:gd name="T1" fmla="*/ 0 h 22"/>
                <a:gd name="T2" fmla="*/ 0 w 19"/>
                <a:gd name="T3" fmla="*/ 22 h 22"/>
                <a:gd name="T4" fmla="*/ 19 w 19"/>
                <a:gd name="T5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" h="22">
                  <a:moveTo>
                    <a:pt x="19" y="0"/>
                  </a:moveTo>
                  <a:cubicBezTo>
                    <a:pt x="4" y="1"/>
                    <a:pt x="1" y="11"/>
                    <a:pt x="0" y="22"/>
                  </a:cubicBezTo>
                  <a:cubicBezTo>
                    <a:pt x="7" y="16"/>
                    <a:pt x="18" y="13"/>
                    <a:pt x="19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ea"/>
                <a:ea typeface="+mj-ea"/>
              </a:endParaRPr>
            </a:p>
          </p:txBody>
        </p:sp>
        <p:sp>
          <p:nvSpPr>
            <p:cNvPr id="43" name="任意多边形 23">
              <a:extLst>
                <a:ext uri="{FF2B5EF4-FFF2-40B4-BE49-F238E27FC236}">
                  <a16:creationId xmlns:a16="http://schemas.microsoft.com/office/drawing/2014/main" id="{10E2E405-38DF-4159-AC21-177D374A4B29}"/>
                </a:ext>
              </a:extLst>
            </p:cNvPr>
            <p:cNvSpPr/>
            <p:nvPr/>
          </p:nvSpPr>
          <p:spPr bwMode="auto">
            <a:xfrm>
              <a:off x="5044156" y="226035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+mj-ea"/>
                <a:ea typeface="+mj-ea"/>
              </a:endParaRPr>
            </a:p>
          </p:txBody>
        </p:sp>
      </p:grpSp>
      <p:sp>
        <p:nvSpPr>
          <p:cNvPr id="45" name="任意多边形 5">
            <a:extLst>
              <a:ext uri="{FF2B5EF4-FFF2-40B4-BE49-F238E27FC236}">
                <a16:creationId xmlns:a16="http://schemas.microsoft.com/office/drawing/2014/main" id="{AA7242C9-F817-4734-BBF1-3FD4552BD14F}"/>
              </a:ext>
            </a:extLst>
          </p:cNvPr>
          <p:cNvSpPr/>
          <p:nvPr/>
        </p:nvSpPr>
        <p:spPr bwMode="auto">
          <a:xfrm>
            <a:off x="4237188" y="2450333"/>
            <a:ext cx="1200122" cy="1041318"/>
          </a:xfrm>
          <a:custGeom>
            <a:avLst/>
            <a:gdLst>
              <a:gd name="T0" fmla="*/ 230 w 1319"/>
              <a:gd name="T1" fmla="*/ 1110 h 1145"/>
              <a:gd name="T2" fmla="*/ 207 w 1319"/>
              <a:gd name="T3" fmla="*/ 1105 h 1145"/>
              <a:gd name="T4" fmla="*/ 203 w 1319"/>
              <a:gd name="T5" fmla="*/ 1081 h 1145"/>
              <a:gd name="T6" fmla="*/ 210 w 1319"/>
              <a:gd name="T7" fmla="*/ 1054 h 1145"/>
              <a:gd name="T8" fmla="*/ 165 w 1319"/>
              <a:gd name="T9" fmla="*/ 943 h 1145"/>
              <a:gd name="T10" fmla="*/ 138 w 1319"/>
              <a:gd name="T11" fmla="*/ 659 h 1145"/>
              <a:gd name="T12" fmla="*/ 203 w 1319"/>
              <a:gd name="T13" fmla="*/ 469 h 1145"/>
              <a:gd name="T14" fmla="*/ 247 w 1319"/>
              <a:gd name="T15" fmla="*/ 379 h 1145"/>
              <a:gd name="T16" fmla="*/ 220 w 1319"/>
              <a:gd name="T17" fmla="*/ 336 h 1145"/>
              <a:gd name="T18" fmla="*/ 186 w 1319"/>
              <a:gd name="T19" fmla="*/ 349 h 1145"/>
              <a:gd name="T20" fmla="*/ 209 w 1319"/>
              <a:gd name="T21" fmla="*/ 294 h 1145"/>
              <a:gd name="T22" fmla="*/ 298 w 1319"/>
              <a:gd name="T23" fmla="*/ 231 h 1145"/>
              <a:gd name="T24" fmla="*/ 287 w 1319"/>
              <a:gd name="T25" fmla="*/ 247 h 1145"/>
              <a:gd name="T26" fmla="*/ 294 w 1319"/>
              <a:gd name="T27" fmla="*/ 260 h 1145"/>
              <a:gd name="T28" fmla="*/ 414 w 1319"/>
              <a:gd name="T29" fmla="*/ 226 h 1145"/>
              <a:gd name="T30" fmla="*/ 628 w 1319"/>
              <a:gd name="T31" fmla="*/ 154 h 1145"/>
              <a:gd name="T32" fmla="*/ 747 w 1319"/>
              <a:gd name="T33" fmla="*/ 151 h 1145"/>
              <a:gd name="T34" fmla="*/ 949 w 1319"/>
              <a:gd name="T35" fmla="*/ 226 h 1145"/>
              <a:gd name="T36" fmla="*/ 1171 w 1319"/>
              <a:gd name="T37" fmla="*/ 371 h 1145"/>
              <a:gd name="T38" fmla="*/ 1255 w 1319"/>
              <a:gd name="T39" fmla="*/ 459 h 1145"/>
              <a:gd name="T40" fmla="*/ 1297 w 1319"/>
              <a:gd name="T41" fmla="*/ 557 h 1145"/>
              <a:gd name="T42" fmla="*/ 1316 w 1319"/>
              <a:gd name="T43" fmla="*/ 697 h 1145"/>
              <a:gd name="T44" fmla="*/ 1296 w 1319"/>
              <a:gd name="T45" fmla="*/ 519 h 1145"/>
              <a:gd name="T46" fmla="*/ 1207 w 1319"/>
              <a:gd name="T47" fmla="*/ 320 h 1145"/>
              <a:gd name="T48" fmla="*/ 1219 w 1319"/>
              <a:gd name="T49" fmla="*/ 308 h 1145"/>
              <a:gd name="T50" fmla="*/ 1230 w 1319"/>
              <a:gd name="T51" fmla="*/ 298 h 1145"/>
              <a:gd name="T52" fmla="*/ 1111 w 1319"/>
              <a:gd name="T53" fmla="*/ 147 h 1145"/>
              <a:gd name="T54" fmla="*/ 961 w 1319"/>
              <a:gd name="T55" fmla="*/ 51 h 1145"/>
              <a:gd name="T56" fmla="*/ 605 w 1319"/>
              <a:gd name="T57" fmla="*/ 12 h 1145"/>
              <a:gd name="T58" fmla="*/ 363 w 1319"/>
              <a:gd name="T59" fmla="*/ 104 h 1145"/>
              <a:gd name="T60" fmla="*/ 362 w 1319"/>
              <a:gd name="T61" fmla="*/ 125 h 1145"/>
              <a:gd name="T62" fmla="*/ 361 w 1319"/>
              <a:gd name="T63" fmla="*/ 145 h 1145"/>
              <a:gd name="T64" fmla="*/ 291 w 1319"/>
              <a:gd name="T65" fmla="*/ 187 h 1145"/>
              <a:gd name="T66" fmla="*/ 206 w 1319"/>
              <a:gd name="T67" fmla="*/ 276 h 1145"/>
              <a:gd name="T68" fmla="*/ 173 w 1319"/>
              <a:gd name="T69" fmla="*/ 320 h 1145"/>
              <a:gd name="T70" fmla="*/ 153 w 1319"/>
              <a:gd name="T71" fmla="*/ 373 h 1145"/>
              <a:gd name="T72" fmla="*/ 68 w 1319"/>
              <a:gd name="T73" fmla="*/ 544 h 1145"/>
              <a:gd name="T74" fmla="*/ 59 w 1319"/>
              <a:gd name="T75" fmla="*/ 545 h 1145"/>
              <a:gd name="T76" fmla="*/ 7 w 1319"/>
              <a:gd name="T77" fmla="*/ 641 h 1145"/>
              <a:gd name="T78" fmla="*/ 36 w 1319"/>
              <a:gd name="T79" fmla="*/ 814 h 1145"/>
              <a:gd name="T80" fmla="*/ 61 w 1319"/>
              <a:gd name="T81" fmla="*/ 820 h 1145"/>
              <a:gd name="T82" fmla="*/ 49 w 1319"/>
              <a:gd name="T83" fmla="*/ 842 h 1145"/>
              <a:gd name="T84" fmla="*/ 67 w 1319"/>
              <a:gd name="T85" fmla="*/ 857 h 1145"/>
              <a:gd name="T86" fmla="*/ 104 w 1319"/>
              <a:gd name="T87" fmla="*/ 950 h 1145"/>
              <a:gd name="T88" fmla="*/ 156 w 1319"/>
              <a:gd name="T89" fmla="*/ 1075 h 1145"/>
              <a:gd name="T90" fmla="*/ 245 w 1319"/>
              <a:gd name="T91" fmla="*/ 1145 h 1145"/>
              <a:gd name="T92" fmla="*/ 180 w 1319"/>
              <a:gd name="T93" fmla="*/ 1062 h 1145"/>
              <a:gd name="T94" fmla="*/ 187 w 1319"/>
              <a:gd name="T95" fmla="*/ 1036 h 1145"/>
              <a:gd name="T96" fmla="*/ 180 w 1319"/>
              <a:gd name="T97" fmla="*/ 1062 h 11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1319" h="1145">
                <a:moveTo>
                  <a:pt x="221" y="1121"/>
                </a:moveTo>
                <a:cubicBezTo>
                  <a:pt x="230" y="1122"/>
                  <a:pt x="236" y="1119"/>
                  <a:pt x="230" y="1110"/>
                </a:cubicBezTo>
                <a:cubicBezTo>
                  <a:pt x="227" y="1104"/>
                  <a:pt x="224" y="1098"/>
                  <a:pt x="217" y="1108"/>
                </a:cubicBezTo>
                <a:cubicBezTo>
                  <a:pt x="213" y="1114"/>
                  <a:pt x="210" y="1107"/>
                  <a:pt x="207" y="1105"/>
                </a:cubicBezTo>
                <a:cubicBezTo>
                  <a:pt x="203" y="1102"/>
                  <a:pt x="198" y="1096"/>
                  <a:pt x="203" y="1093"/>
                </a:cubicBezTo>
                <a:cubicBezTo>
                  <a:pt x="211" y="1088"/>
                  <a:pt x="208" y="1087"/>
                  <a:pt x="203" y="1081"/>
                </a:cubicBezTo>
                <a:cubicBezTo>
                  <a:pt x="200" y="1075"/>
                  <a:pt x="179" y="1059"/>
                  <a:pt x="209" y="1058"/>
                </a:cubicBezTo>
                <a:cubicBezTo>
                  <a:pt x="209" y="1058"/>
                  <a:pt x="210" y="1056"/>
                  <a:pt x="210" y="1054"/>
                </a:cubicBezTo>
                <a:cubicBezTo>
                  <a:pt x="212" y="1042"/>
                  <a:pt x="210" y="1030"/>
                  <a:pt x="204" y="1021"/>
                </a:cubicBezTo>
                <a:cubicBezTo>
                  <a:pt x="190" y="995"/>
                  <a:pt x="177" y="969"/>
                  <a:pt x="165" y="943"/>
                </a:cubicBezTo>
                <a:cubicBezTo>
                  <a:pt x="147" y="902"/>
                  <a:pt x="135" y="860"/>
                  <a:pt x="131" y="817"/>
                </a:cubicBezTo>
                <a:cubicBezTo>
                  <a:pt x="126" y="764"/>
                  <a:pt x="132" y="711"/>
                  <a:pt x="138" y="659"/>
                </a:cubicBezTo>
                <a:cubicBezTo>
                  <a:pt x="142" y="629"/>
                  <a:pt x="148" y="599"/>
                  <a:pt x="157" y="571"/>
                </a:cubicBezTo>
                <a:cubicBezTo>
                  <a:pt x="168" y="535"/>
                  <a:pt x="178" y="499"/>
                  <a:pt x="203" y="469"/>
                </a:cubicBezTo>
                <a:cubicBezTo>
                  <a:pt x="220" y="447"/>
                  <a:pt x="239" y="426"/>
                  <a:pt x="249" y="399"/>
                </a:cubicBezTo>
                <a:cubicBezTo>
                  <a:pt x="251" y="391"/>
                  <a:pt x="252" y="384"/>
                  <a:pt x="247" y="379"/>
                </a:cubicBezTo>
                <a:cubicBezTo>
                  <a:pt x="236" y="369"/>
                  <a:pt x="237" y="357"/>
                  <a:pt x="237" y="345"/>
                </a:cubicBezTo>
                <a:cubicBezTo>
                  <a:pt x="237" y="330"/>
                  <a:pt x="233" y="327"/>
                  <a:pt x="220" y="336"/>
                </a:cubicBezTo>
                <a:cubicBezTo>
                  <a:pt x="213" y="340"/>
                  <a:pt x="207" y="346"/>
                  <a:pt x="198" y="347"/>
                </a:cubicBezTo>
                <a:cubicBezTo>
                  <a:pt x="194" y="348"/>
                  <a:pt x="191" y="355"/>
                  <a:pt x="186" y="349"/>
                </a:cubicBezTo>
                <a:cubicBezTo>
                  <a:pt x="181" y="344"/>
                  <a:pt x="181" y="339"/>
                  <a:pt x="183" y="333"/>
                </a:cubicBezTo>
                <a:cubicBezTo>
                  <a:pt x="189" y="318"/>
                  <a:pt x="196" y="303"/>
                  <a:pt x="209" y="294"/>
                </a:cubicBezTo>
                <a:cubicBezTo>
                  <a:pt x="233" y="278"/>
                  <a:pt x="247" y="254"/>
                  <a:pt x="264" y="232"/>
                </a:cubicBezTo>
                <a:cubicBezTo>
                  <a:pt x="276" y="214"/>
                  <a:pt x="285" y="214"/>
                  <a:pt x="298" y="231"/>
                </a:cubicBezTo>
                <a:cubicBezTo>
                  <a:pt x="302" y="236"/>
                  <a:pt x="302" y="238"/>
                  <a:pt x="297" y="240"/>
                </a:cubicBezTo>
                <a:cubicBezTo>
                  <a:pt x="294" y="243"/>
                  <a:pt x="289" y="244"/>
                  <a:pt x="287" y="247"/>
                </a:cubicBezTo>
                <a:cubicBezTo>
                  <a:pt x="283" y="251"/>
                  <a:pt x="277" y="255"/>
                  <a:pt x="281" y="260"/>
                </a:cubicBezTo>
                <a:cubicBezTo>
                  <a:pt x="284" y="266"/>
                  <a:pt x="289" y="261"/>
                  <a:pt x="294" y="260"/>
                </a:cubicBezTo>
                <a:cubicBezTo>
                  <a:pt x="313" y="256"/>
                  <a:pt x="328" y="239"/>
                  <a:pt x="349" y="242"/>
                </a:cubicBezTo>
                <a:cubicBezTo>
                  <a:pt x="373" y="245"/>
                  <a:pt x="394" y="235"/>
                  <a:pt x="414" y="226"/>
                </a:cubicBezTo>
                <a:cubicBezTo>
                  <a:pt x="456" y="205"/>
                  <a:pt x="500" y="188"/>
                  <a:pt x="543" y="171"/>
                </a:cubicBezTo>
                <a:cubicBezTo>
                  <a:pt x="570" y="160"/>
                  <a:pt x="599" y="158"/>
                  <a:pt x="628" y="154"/>
                </a:cubicBezTo>
                <a:cubicBezTo>
                  <a:pt x="650" y="150"/>
                  <a:pt x="673" y="148"/>
                  <a:pt x="696" y="147"/>
                </a:cubicBezTo>
                <a:cubicBezTo>
                  <a:pt x="714" y="146"/>
                  <a:pt x="730" y="151"/>
                  <a:pt x="747" y="151"/>
                </a:cubicBezTo>
                <a:cubicBezTo>
                  <a:pt x="807" y="150"/>
                  <a:pt x="862" y="167"/>
                  <a:pt x="909" y="204"/>
                </a:cubicBezTo>
                <a:cubicBezTo>
                  <a:pt x="922" y="214"/>
                  <a:pt x="934" y="221"/>
                  <a:pt x="949" y="226"/>
                </a:cubicBezTo>
                <a:cubicBezTo>
                  <a:pt x="1006" y="241"/>
                  <a:pt x="1051" y="278"/>
                  <a:pt x="1098" y="310"/>
                </a:cubicBezTo>
                <a:cubicBezTo>
                  <a:pt x="1124" y="328"/>
                  <a:pt x="1148" y="349"/>
                  <a:pt x="1171" y="371"/>
                </a:cubicBezTo>
                <a:cubicBezTo>
                  <a:pt x="1190" y="388"/>
                  <a:pt x="1214" y="402"/>
                  <a:pt x="1222" y="428"/>
                </a:cubicBezTo>
                <a:cubicBezTo>
                  <a:pt x="1228" y="446"/>
                  <a:pt x="1238" y="455"/>
                  <a:pt x="1255" y="459"/>
                </a:cubicBezTo>
                <a:cubicBezTo>
                  <a:pt x="1267" y="462"/>
                  <a:pt x="1272" y="469"/>
                  <a:pt x="1276" y="480"/>
                </a:cubicBezTo>
                <a:cubicBezTo>
                  <a:pt x="1286" y="506"/>
                  <a:pt x="1286" y="533"/>
                  <a:pt x="1297" y="557"/>
                </a:cubicBezTo>
                <a:cubicBezTo>
                  <a:pt x="1303" y="571"/>
                  <a:pt x="1306" y="587"/>
                  <a:pt x="1307" y="600"/>
                </a:cubicBezTo>
                <a:cubicBezTo>
                  <a:pt x="1307" y="633"/>
                  <a:pt x="1319" y="664"/>
                  <a:pt x="1316" y="697"/>
                </a:cubicBezTo>
                <a:cubicBezTo>
                  <a:pt x="1318" y="675"/>
                  <a:pt x="1317" y="653"/>
                  <a:pt x="1315" y="631"/>
                </a:cubicBezTo>
                <a:cubicBezTo>
                  <a:pt x="1312" y="593"/>
                  <a:pt x="1305" y="556"/>
                  <a:pt x="1296" y="519"/>
                </a:cubicBezTo>
                <a:cubicBezTo>
                  <a:pt x="1285" y="480"/>
                  <a:pt x="1268" y="443"/>
                  <a:pt x="1250" y="407"/>
                </a:cubicBezTo>
                <a:cubicBezTo>
                  <a:pt x="1235" y="378"/>
                  <a:pt x="1219" y="350"/>
                  <a:pt x="1207" y="320"/>
                </a:cubicBezTo>
                <a:cubicBezTo>
                  <a:pt x="1204" y="313"/>
                  <a:pt x="1210" y="311"/>
                  <a:pt x="1212" y="306"/>
                </a:cubicBezTo>
                <a:cubicBezTo>
                  <a:pt x="1213" y="302"/>
                  <a:pt x="1216" y="305"/>
                  <a:pt x="1219" y="308"/>
                </a:cubicBezTo>
                <a:cubicBezTo>
                  <a:pt x="1222" y="312"/>
                  <a:pt x="1226" y="310"/>
                  <a:pt x="1230" y="308"/>
                </a:cubicBezTo>
                <a:cubicBezTo>
                  <a:pt x="1236" y="304"/>
                  <a:pt x="1231" y="301"/>
                  <a:pt x="1230" y="298"/>
                </a:cubicBezTo>
                <a:cubicBezTo>
                  <a:pt x="1226" y="283"/>
                  <a:pt x="1219" y="269"/>
                  <a:pt x="1210" y="256"/>
                </a:cubicBezTo>
                <a:cubicBezTo>
                  <a:pt x="1182" y="215"/>
                  <a:pt x="1152" y="175"/>
                  <a:pt x="1111" y="147"/>
                </a:cubicBezTo>
                <a:cubicBezTo>
                  <a:pt x="1091" y="133"/>
                  <a:pt x="1071" y="119"/>
                  <a:pt x="1050" y="107"/>
                </a:cubicBezTo>
                <a:cubicBezTo>
                  <a:pt x="1020" y="88"/>
                  <a:pt x="994" y="65"/>
                  <a:pt x="961" y="51"/>
                </a:cubicBezTo>
                <a:cubicBezTo>
                  <a:pt x="902" y="25"/>
                  <a:pt x="839" y="16"/>
                  <a:pt x="776" y="8"/>
                </a:cubicBezTo>
                <a:cubicBezTo>
                  <a:pt x="719" y="0"/>
                  <a:pt x="662" y="4"/>
                  <a:pt x="605" y="12"/>
                </a:cubicBezTo>
                <a:cubicBezTo>
                  <a:pt x="540" y="21"/>
                  <a:pt x="476" y="41"/>
                  <a:pt x="417" y="72"/>
                </a:cubicBezTo>
                <a:cubicBezTo>
                  <a:pt x="399" y="82"/>
                  <a:pt x="379" y="91"/>
                  <a:pt x="363" y="104"/>
                </a:cubicBezTo>
                <a:cubicBezTo>
                  <a:pt x="353" y="112"/>
                  <a:pt x="340" y="120"/>
                  <a:pt x="335" y="133"/>
                </a:cubicBezTo>
                <a:cubicBezTo>
                  <a:pt x="344" y="131"/>
                  <a:pt x="350" y="121"/>
                  <a:pt x="362" y="125"/>
                </a:cubicBezTo>
                <a:cubicBezTo>
                  <a:pt x="365" y="127"/>
                  <a:pt x="372" y="127"/>
                  <a:pt x="369" y="131"/>
                </a:cubicBezTo>
                <a:cubicBezTo>
                  <a:pt x="367" y="135"/>
                  <a:pt x="375" y="146"/>
                  <a:pt x="361" y="145"/>
                </a:cubicBezTo>
                <a:cubicBezTo>
                  <a:pt x="356" y="144"/>
                  <a:pt x="350" y="145"/>
                  <a:pt x="345" y="144"/>
                </a:cubicBezTo>
                <a:cubicBezTo>
                  <a:pt x="332" y="165"/>
                  <a:pt x="311" y="176"/>
                  <a:pt x="291" y="187"/>
                </a:cubicBezTo>
                <a:cubicBezTo>
                  <a:pt x="271" y="199"/>
                  <a:pt x="256" y="214"/>
                  <a:pt x="243" y="233"/>
                </a:cubicBezTo>
                <a:cubicBezTo>
                  <a:pt x="232" y="248"/>
                  <a:pt x="225" y="267"/>
                  <a:pt x="206" y="276"/>
                </a:cubicBezTo>
                <a:cubicBezTo>
                  <a:pt x="200" y="278"/>
                  <a:pt x="196" y="285"/>
                  <a:pt x="193" y="292"/>
                </a:cubicBezTo>
                <a:cubicBezTo>
                  <a:pt x="188" y="303"/>
                  <a:pt x="181" y="312"/>
                  <a:pt x="173" y="320"/>
                </a:cubicBezTo>
                <a:cubicBezTo>
                  <a:pt x="166" y="328"/>
                  <a:pt x="163" y="337"/>
                  <a:pt x="163" y="346"/>
                </a:cubicBezTo>
                <a:cubicBezTo>
                  <a:pt x="163" y="357"/>
                  <a:pt x="159" y="365"/>
                  <a:pt x="153" y="373"/>
                </a:cubicBezTo>
                <a:cubicBezTo>
                  <a:pt x="138" y="397"/>
                  <a:pt x="120" y="420"/>
                  <a:pt x="110" y="446"/>
                </a:cubicBezTo>
                <a:cubicBezTo>
                  <a:pt x="97" y="479"/>
                  <a:pt x="81" y="511"/>
                  <a:pt x="68" y="544"/>
                </a:cubicBezTo>
                <a:cubicBezTo>
                  <a:pt x="67" y="547"/>
                  <a:pt x="65" y="548"/>
                  <a:pt x="63" y="547"/>
                </a:cubicBezTo>
                <a:cubicBezTo>
                  <a:pt x="61" y="547"/>
                  <a:pt x="60" y="545"/>
                  <a:pt x="59" y="545"/>
                </a:cubicBezTo>
                <a:cubicBezTo>
                  <a:pt x="66" y="536"/>
                  <a:pt x="55" y="532"/>
                  <a:pt x="55" y="525"/>
                </a:cubicBezTo>
                <a:cubicBezTo>
                  <a:pt x="21" y="558"/>
                  <a:pt x="14" y="600"/>
                  <a:pt x="7" y="641"/>
                </a:cubicBezTo>
                <a:cubicBezTo>
                  <a:pt x="0" y="681"/>
                  <a:pt x="7" y="720"/>
                  <a:pt x="17" y="759"/>
                </a:cubicBezTo>
                <a:cubicBezTo>
                  <a:pt x="21" y="778"/>
                  <a:pt x="26" y="797"/>
                  <a:pt x="36" y="814"/>
                </a:cubicBezTo>
                <a:cubicBezTo>
                  <a:pt x="40" y="822"/>
                  <a:pt x="47" y="823"/>
                  <a:pt x="53" y="828"/>
                </a:cubicBezTo>
                <a:cubicBezTo>
                  <a:pt x="58" y="831"/>
                  <a:pt x="54" y="818"/>
                  <a:pt x="61" y="820"/>
                </a:cubicBezTo>
                <a:cubicBezTo>
                  <a:pt x="64" y="832"/>
                  <a:pt x="64" y="832"/>
                  <a:pt x="54" y="834"/>
                </a:cubicBezTo>
                <a:cubicBezTo>
                  <a:pt x="48" y="835"/>
                  <a:pt x="50" y="838"/>
                  <a:pt x="49" y="842"/>
                </a:cubicBezTo>
                <a:cubicBezTo>
                  <a:pt x="49" y="855"/>
                  <a:pt x="58" y="864"/>
                  <a:pt x="61" y="876"/>
                </a:cubicBezTo>
                <a:cubicBezTo>
                  <a:pt x="69" y="871"/>
                  <a:pt x="65" y="863"/>
                  <a:pt x="67" y="857"/>
                </a:cubicBezTo>
                <a:cubicBezTo>
                  <a:pt x="74" y="871"/>
                  <a:pt x="79" y="886"/>
                  <a:pt x="85" y="900"/>
                </a:cubicBezTo>
                <a:cubicBezTo>
                  <a:pt x="91" y="916"/>
                  <a:pt x="97" y="934"/>
                  <a:pt x="104" y="950"/>
                </a:cubicBezTo>
                <a:cubicBezTo>
                  <a:pt x="114" y="971"/>
                  <a:pt x="122" y="992"/>
                  <a:pt x="126" y="1014"/>
                </a:cubicBezTo>
                <a:cubicBezTo>
                  <a:pt x="131" y="1037"/>
                  <a:pt x="138" y="1058"/>
                  <a:pt x="156" y="1075"/>
                </a:cubicBezTo>
                <a:cubicBezTo>
                  <a:pt x="176" y="1092"/>
                  <a:pt x="197" y="1108"/>
                  <a:pt x="214" y="1128"/>
                </a:cubicBezTo>
                <a:cubicBezTo>
                  <a:pt x="222" y="1137"/>
                  <a:pt x="232" y="1145"/>
                  <a:pt x="245" y="1145"/>
                </a:cubicBezTo>
                <a:cubicBezTo>
                  <a:pt x="238" y="1137"/>
                  <a:pt x="226" y="1134"/>
                  <a:pt x="221" y="1121"/>
                </a:cubicBezTo>
                <a:close/>
                <a:moveTo>
                  <a:pt x="180" y="1062"/>
                </a:moveTo>
                <a:cubicBezTo>
                  <a:pt x="172" y="1062"/>
                  <a:pt x="172" y="1056"/>
                  <a:pt x="172" y="1047"/>
                </a:cubicBezTo>
                <a:cubicBezTo>
                  <a:pt x="173" y="1041"/>
                  <a:pt x="178" y="1036"/>
                  <a:pt x="187" y="1036"/>
                </a:cubicBezTo>
                <a:cubicBezTo>
                  <a:pt x="194" y="1037"/>
                  <a:pt x="199" y="1044"/>
                  <a:pt x="197" y="1048"/>
                </a:cubicBezTo>
                <a:cubicBezTo>
                  <a:pt x="195" y="1056"/>
                  <a:pt x="188" y="1062"/>
                  <a:pt x="180" y="106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 sz="1400">
              <a:latin typeface="+mj-ea"/>
              <a:ea typeface="+mj-ea"/>
            </a:endParaRPr>
          </a:p>
        </p:txBody>
      </p:sp>
      <p:pic>
        <p:nvPicPr>
          <p:cNvPr id="46" name="图片 45">
            <a:extLst>
              <a:ext uri="{FF2B5EF4-FFF2-40B4-BE49-F238E27FC236}">
                <a16:creationId xmlns:a16="http://schemas.microsoft.com/office/drawing/2014/main" id="{F6959699-E333-46A4-861C-FCCEE5ACE912}"/>
              </a:ext>
            </a:extLst>
          </p:cNvPr>
          <p:cNvPicPr>
            <a:picLocks noChangeAspect="1"/>
          </p:cNvPicPr>
          <p:nvPr/>
        </p:nvPicPr>
        <p:blipFill rotWithShape="1">
          <a:blip r:embed="rId4"/>
          <a:srcRect r="79084" b="79492"/>
          <a:stretch/>
        </p:blipFill>
        <p:spPr>
          <a:xfrm>
            <a:off x="7264589" y="4407483"/>
            <a:ext cx="670342" cy="746040"/>
          </a:xfrm>
          <a:prstGeom prst="rect">
            <a:avLst/>
          </a:prstGeom>
        </p:spPr>
      </p:pic>
      <p:pic>
        <p:nvPicPr>
          <p:cNvPr id="57" name="图片 56">
            <a:extLst>
              <a:ext uri="{FF2B5EF4-FFF2-40B4-BE49-F238E27FC236}">
                <a16:creationId xmlns:a16="http://schemas.microsoft.com/office/drawing/2014/main" id="{5734E898-3C0E-4D22-83A9-983741750DD9}"/>
              </a:ext>
            </a:extLst>
          </p:cNvPr>
          <p:cNvPicPr>
            <a:picLocks noChangeAspect="1"/>
          </p:cNvPicPr>
          <p:nvPr/>
        </p:nvPicPr>
        <p:blipFill>
          <a:blip r:embed="rId5"/>
          <a:srcRect l="29791" t="56044" r="59955" b="12870"/>
          <a:stretch>
            <a:fillRect/>
          </a:stretch>
        </p:blipFill>
        <p:spPr>
          <a:xfrm flipH="1">
            <a:off x="9530746" y="2692165"/>
            <a:ext cx="907307" cy="693861"/>
          </a:xfrm>
          <a:custGeom>
            <a:avLst/>
            <a:gdLst>
              <a:gd name="connsiteX0" fmla="*/ 153642 w 355606"/>
              <a:gd name="connsiteY0" fmla="*/ 0 h 271949"/>
              <a:gd name="connsiteX1" fmla="*/ 7620 w 355606"/>
              <a:gd name="connsiteY1" fmla="*/ 134789 h 271949"/>
              <a:gd name="connsiteX2" fmla="*/ 0 w 355606"/>
              <a:gd name="connsiteY2" fmla="*/ 252899 h 271949"/>
              <a:gd name="connsiteX3" fmla="*/ 213360 w 355606"/>
              <a:gd name="connsiteY3" fmla="*/ 271949 h 271949"/>
              <a:gd name="connsiteX4" fmla="*/ 289560 w 355606"/>
              <a:gd name="connsiteY4" fmla="*/ 199559 h 271949"/>
              <a:gd name="connsiteX5" fmla="*/ 355606 w 355606"/>
              <a:gd name="connsiteY5" fmla="*/ 73471 h 271949"/>
              <a:gd name="connsiteX6" fmla="*/ 337841 w 355606"/>
              <a:gd name="connsiteY6" fmla="*/ 43626 h 2719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55606" h="271949">
                <a:moveTo>
                  <a:pt x="153642" y="0"/>
                </a:moveTo>
                <a:lnTo>
                  <a:pt x="7620" y="134789"/>
                </a:lnTo>
                <a:lnTo>
                  <a:pt x="0" y="252899"/>
                </a:lnTo>
                <a:lnTo>
                  <a:pt x="213360" y="271949"/>
                </a:lnTo>
                <a:lnTo>
                  <a:pt x="289560" y="199559"/>
                </a:lnTo>
                <a:lnTo>
                  <a:pt x="355606" y="73471"/>
                </a:lnTo>
                <a:lnTo>
                  <a:pt x="337841" y="43626"/>
                </a:lnTo>
                <a:close/>
              </a:path>
            </a:pathLst>
          </a:custGeom>
        </p:spPr>
      </p:pic>
      <p:grpSp>
        <p:nvGrpSpPr>
          <p:cNvPr id="58" name="组合 57">
            <a:extLst>
              <a:ext uri="{FF2B5EF4-FFF2-40B4-BE49-F238E27FC236}">
                <a16:creationId xmlns:a16="http://schemas.microsoft.com/office/drawing/2014/main" id="{95C26F0C-4354-4281-9BE1-D793247171D2}"/>
              </a:ext>
            </a:extLst>
          </p:cNvPr>
          <p:cNvGrpSpPr/>
          <p:nvPr/>
        </p:nvGrpSpPr>
        <p:grpSpPr>
          <a:xfrm>
            <a:off x="1682369" y="2430926"/>
            <a:ext cx="1097246" cy="1076842"/>
            <a:chOff x="4175470" y="1544184"/>
            <a:chExt cx="3841060" cy="3769633"/>
          </a:xfrm>
          <a:solidFill>
            <a:schemeClr val="accent1"/>
          </a:solidFill>
        </p:grpSpPr>
        <p:sp>
          <p:nvSpPr>
            <p:cNvPr id="59" name="任意多边形 4">
              <a:extLst>
                <a:ext uri="{FF2B5EF4-FFF2-40B4-BE49-F238E27FC236}">
                  <a16:creationId xmlns:a16="http://schemas.microsoft.com/office/drawing/2014/main" id="{0769BD5D-35A3-4954-AC7F-9062EA95380D}"/>
                </a:ext>
              </a:extLst>
            </p:cNvPr>
            <p:cNvSpPr/>
            <p:nvPr/>
          </p:nvSpPr>
          <p:spPr bwMode="auto">
            <a:xfrm>
              <a:off x="4581866" y="4524423"/>
              <a:ext cx="2656354" cy="789394"/>
            </a:xfrm>
            <a:custGeom>
              <a:avLst/>
              <a:gdLst>
                <a:gd name="T0" fmla="*/ 893 w 908"/>
                <a:gd name="T1" fmla="*/ 96 h 270"/>
                <a:gd name="T2" fmla="*/ 792 w 908"/>
                <a:gd name="T3" fmla="*/ 154 h 270"/>
                <a:gd name="T4" fmla="*/ 764 w 908"/>
                <a:gd name="T5" fmla="*/ 174 h 270"/>
                <a:gd name="T6" fmla="*/ 749 w 908"/>
                <a:gd name="T7" fmla="*/ 187 h 270"/>
                <a:gd name="T8" fmla="*/ 744 w 908"/>
                <a:gd name="T9" fmla="*/ 170 h 270"/>
                <a:gd name="T10" fmla="*/ 714 w 908"/>
                <a:gd name="T11" fmla="*/ 183 h 270"/>
                <a:gd name="T12" fmla="*/ 670 w 908"/>
                <a:gd name="T13" fmla="*/ 169 h 270"/>
                <a:gd name="T14" fmla="*/ 605 w 908"/>
                <a:gd name="T15" fmla="*/ 172 h 270"/>
                <a:gd name="T16" fmla="*/ 580 w 908"/>
                <a:gd name="T17" fmla="*/ 171 h 270"/>
                <a:gd name="T18" fmla="*/ 531 w 908"/>
                <a:gd name="T19" fmla="*/ 174 h 270"/>
                <a:gd name="T20" fmla="*/ 447 w 908"/>
                <a:gd name="T21" fmla="*/ 177 h 270"/>
                <a:gd name="T22" fmla="*/ 361 w 908"/>
                <a:gd name="T23" fmla="*/ 165 h 270"/>
                <a:gd name="T24" fmla="*/ 349 w 908"/>
                <a:gd name="T25" fmla="*/ 164 h 270"/>
                <a:gd name="T26" fmla="*/ 345 w 908"/>
                <a:gd name="T27" fmla="*/ 179 h 270"/>
                <a:gd name="T28" fmla="*/ 353 w 908"/>
                <a:gd name="T29" fmla="*/ 185 h 270"/>
                <a:gd name="T30" fmla="*/ 365 w 908"/>
                <a:gd name="T31" fmla="*/ 188 h 270"/>
                <a:gd name="T32" fmla="*/ 485 w 908"/>
                <a:gd name="T33" fmla="*/ 210 h 270"/>
                <a:gd name="T34" fmla="*/ 625 w 908"/>
                <a:gd name="T35" fmla="*/ 204 h 270"/>
                <a:gd name="T36" fmla="*/ 631 w 908"/>
                <a:gd name="T37" fmla="*/ 202 h 270"/>
                <a:gd name="T38" fmla="*/ 690 w 908"/>
                <a:gd name="T39" fmla="*/ 193 h 270"/>
                <a:gd name="T40" fmla="*/ 701 w 908"/>
                <a:gd name="T41" fmla="*/ 200 h 270"/>
                <a:gd name="T42" fmla="*/ 682 w 908"/>
                <a:gd name="T43" fmla="*/ 210 h 270"/>
                <a:gd name="T44" fmla="*/ 569 w 908"/>
                <a:gd name="T45" fmla="*/ 235 h 270"/>
                <a:gd name="T46" fmla="*/ 344 w 908"/>
                <a:gd name="T47" fmla="*/ 215 h 270"/>
                <a:gd name="T48" fmla="*/ 215 w 908"/>
                <a:gd name="T49" fmla="*/ 157 h 270"/>
                <a:gd name="T50" fmla="*/ 65 w 908"/>
                <a:gd name="T51" fmla="*/ 35 h 270"/>
                <a:gd name="T52" fmla="*/ 13 w 908"/>
                <a:gd name="T53" fmla="*/ 5 h 270"/>
                <a:gd name="T54" fmla="*/ 3 w 908"/>
                <a:gd name="T55" fmla="*/ 6 h 270"/>
                <a:gd name="T56" fmla="*/ 7 w 908"/>
                <a:gd name="T57" fmla="*/ 17 h 270"/>
                <a:gd name="T58" fmla="*/ 47 w 908"/>
                <a:gd name="T59" fmla="*/ 61 h 270"/>
                <a:gd name="T60" fmla="*/ 162 w 908"/>
                <a:gd name="T61" fmla="*/ 151 h 270"/>
                <a:gd name="T62" fmla="*/ 262 w 908"/>
                <a:gd name="T63" fmla="*/ 208 h 270"/>
                <a:gd name="T64" fmla="*/ 301 w 908"/>
                <a:gd name="T65" fmla="*/ 221 h 270"/>
                <a:gd name="T66" fmla="*/ 348 w 908"/>
                <a:gd name="T67" fmla="*/ 242 h 270"/>
                <a:gd name="T68" fmla="*/ 416 w 908"/>
                <a:gd name="T69" fmla="*/ 257 h 270"/>
                <a:gd name="T70" fmla="*/ 486 w 908"/>
                <a:gd name="T71" fmla="*/ 267 h 270"/>
                <a:gd name="T72" fmla="*/ 575 w 908"/>
                <a:gd name="T73" fmla="*/ 256 h 270"/>
                <a:gd name="T74" fmla="*/ 707 w 908"/>
                <a:gd name="T75" fmla="*/ 218 h 270"/>
                <a:gd name="T76" fmla="*/ 720 w 908"/>
                <a:gd name="T77" fmla="*/ 219 h 270"/>
                <a:gd name="T78" fmla="*/ 781 w 908"/>
                <a:gd name="T79" fmla="*/ 218 h 270"/>
                <a:gd name="T80" fmla="*/ 796 w 908"/>
                <a:gd name="T81" fmla="*/ 201 h 270"/>
                <a:gd name="T82" fmla="*/ 776 w 908"/>
                <a:gd name="T83" fmla="*/ 191 h 270"/>
                <a:gd name="T84" fmla="*/ 770 w 908"/>
                <a:gd name="T85" fmla="*/ 179 h 270"/>
                <a:gd name="T86" fmla="*/ 820 w 908"/>
                <a:gd name="T87" fmla="*/ 163 h 270"/>
                <a:gd name="T88" fmla="*/ 831 w 908"/>
                <a:gd name="T89" fmla="*/ 161 h 270"/>
                <a:gd name="T90" fmla="*/ 864 w 908"/>
                <a:gd name="T91" fmla="*/ 141 h 270"/>
                <a:gd name="T92" fmla="*/ 874 w 908"/>
                <a:gd name="T93" fmla="*/ 137 h 270"/>
                <a:gd name="T94" fmla="*/ 900 w 908"/>
                <a:gd name="T95" fmla="*/ 102 h 270"/>
                <a:gd name="T96" fmla="*/ 903 w 908"/>
                <a:gd name="T97" fmla="*/ 92 h 270"/>
                <a:gd name="T98" fmla="*/ 893 w 908"/>
                <a:gd name="T99" fmla="*/ 96 h 2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908" h="270">
                  <a:moveTo>
                    <a:pt x="893" y="96"/>
                  </a:moveTo>
                  <a:cubicBezTo>
                    <a:pt x="864" y="124"/>
                    <a:pt x="829" y="140"/>
                    <a:pt x="792" y="154"/>
                  </a:cubicBezTo>
                  <a:cubicBezTo>
                    <a:pt x="782" y="158"/>
                    <a:pt x="765" y="158"/>
                    <a:pt x="764" y="174"/>
                  </a:cubicBezTo>
                  <a:cubicBezTo>
                    <a:pt x="763" y="184"/>
                    <a:pt x="757" y="188"/>
                    <a:pt x="749" y="187"/>
                  </a:cubicBezTo>
                  <a:cubicBezTo>
                    <a:pt x="740" y="186"/>
                    <a:pt x="748" y="178"/>
                    <a:pt x="744" y="170"/>
                  </a:cubicBezTo>
                  <a:cubicBezTo>
                    <a:pt x="738" y="189"/>
                    <a:pt x="727" y="183"/>
                    <a:pt x="714" y="183"/>
                  </a:cubicBezTo>
                  <a:cubicBezTo>
                    <a:pt x="698" y="182"/>
                    <a:pt x="689" y="168"/>
                    <a:pt x="670" y="169"/>
                  </a:cubicBezTo>
                  <a:cubicBezTo>
                    <a:pt x="649" y="170"/>
                    <a:pt x="627" y="175"/>
                    <a:pt x="605" y="172"/>
                  </a:cubicBezTo>
                  <a:cubicBezTo>
                    <a:pt x="597" y="171"/>
                    <a:pt x="589" y="170"/>
                    <a:pt x="580" y="171"/>
                  </a:cubicBezTo>
                  <a:cubicBezTo>
                    <a:pt x="564" y="174"/>
                    <a:pt x="548" y="173"/>
                    <a:pt x="531" y="174"/>
                  </a:cubicBezTo>
                  <a:cubicBezTo>
                    <a:pt x="503" y="175"/>
                    <a:pt x="475" y="173"/>
                    <a:pt x="447" y="177"/>
                  </a:cubicBezTo>
                  <a:cubicBezTo>
                    <a:pt x="418" y="180"/>
                    <a:pt x="388" y="176"/>
                    <a:pt x="361" y="165"/>
                  </a:cubicBezTo>
                  <a:cubicBezTo>
                    <a:pt x="356" y="163"/>
                    <a:pt x="352" y="161"/>
                    <a:pt x="349" y="164"/>
                  </a:cubicBezTo>
                  <a:cubicBezTo>
                    <a:pt x="345" y="168"/>
                    <a:pt x="346" y="174"/>
                    <a:pt x="345" y="179"/>
                  </a:cubicBezTo>
                  <a:cubicBezTo>
                    <a:pt x="345" y="183"/>
                    <a:pt x="350" y="184"/>
                    <a:pt x="353" y="185"/>
                  </a:cubicBezTo>
                  <a:cubicBezTo>
                    <a:pt x="357" y="185"/>
                    <a:pt x="361" y="187"/>
                    <a:pt x="365" y="188"/>
                  </a:cubicBezTo>
                  <a:cubicBezTo>
                    <a:pt x="405" y="199"/>
                    <a:pt x="445" y="206"/>
                    <a:pt x="485" y="210"/>
                  </a:cubicBezTo>
                  <a:cubicBezTo>
                    <a:pt x="532" y="214"/>
                    <a:pt x="578" y="204"/>
                    <a:pt x="625" y="204"/>
                  </a:cubicBezTo>
                  <a:cubicBezTo>
                    <a:pt x="627" y="204"/>
                    <a:pt x="629" y="203"/>
                    <a:pt x="631" y="202"/>
                  </a:cubicBezTo>
                  <a:cubicBezTo>
                    <a:pt x="650" y="193"/>
                    <a:pt x="671" y="201"/>
                    <a:pt x="690" y="193"/>
                  </a:cubicBezTo>
                  <a:cubicBezTo>
                    <a:pt x="692" y="193"/>
                    <a:pt x="699" y="192"/>
                    <a:pt x="701" y="200"/>
                  </a:cubicBezTo>
                  <a:cubicBezTo>
                    <a:pt x="695" y="203"/>
                    <a:pt x="689" y="208"/>
                    <a:pt x="682" y="210"/>
                  </a:cubicBezTo>
                  <a:cubicBezTo>
                    <a:pt x="646" y="223"/>
                    <a:pt x="608" y="233"/>
                    <a:pt x="569" y="235"/>
                  </a:cubicBezTo>
                  <a:cubicBezTo>
                    <a:pt x="493" y="238"/>
                    <a:pt x="417" y="241"/>
                    <a:pt x="344" y="215"/>
                  </a:cubicBezTo>
                  <a:cubicBezTo>
                    <a:pt x="299" y="200"/>
                    <a:pt x="254" y="185"/>
                    <a:pt x="215" y="157"/>
                  </a:cubicBezTo>
                  <a:cubicBezTo>
                    <a:pt x="162" y="120"/>
                    <a:pt x="108" y="84"/>
                    <a:pt x="65" y="35"/>
                  </a:cubicBezTo>
                  <a:cubicBezTo>
                    <a:pt x="51" y="20"/>
                    <a:pt x="39" y="0"/>
                    <a:pt x="13" y="5"/>
                  </a:cubicBezTo>
                  <a:cubicBezTo>
                    <a:pt x="10" y="5"/>
                    <a:pt x="5" y="3"/>
                    <a:pt x="3" y="6"/>
                  </a:cubicBezTo>
                  <a:cubicBezTo>
                    <a:pt x="0" y="11"/>
                    <a:pt x="4" y="14"/>
                    <a:pt x="7" y="17"/>
                  </a:cubicBezTo>
                  <a:cubicBezTo>
                    <a:pt x="22" y="30"/>
                    <a:pt x="33" y="47"/>
                    <a:pt x="47" y="61"/>
                  </a:cubicBezTo>
                  <a:cubicBezTo>
                    <a:pt x="81" y="96"/>
                    <a:pt x="121" y="124"/>
                    <a:pt x="162" y="151"/>
                  </a:cubicBezTo>
                  <a:cubicBezTo>
                    <a:pt x="194" y="171"/>
                    <a:pt x="226" y="193"/>
                    <a:pt x="262" y="208"/>
                  </a:cubicBezTo>
                  <a:cubicBezTo>
                    <a:pt x="275" y="213"/>
                    <a:pt x="290" y="213"/>
                    <a:pt x="301" y="221"/>
                  </a:cubicBezTo>
                  <a:cubicBezTo>
                    <a:pt x="315" y="233"/>
                    <a:pt x="332" y="236"/>
                    <a:pt x="348" y="242"/>
                  </a:cubicBezTo>
                  <a:cubicBezTo>
                    <a:pt x="370" y="250"/>
                    <a:pt x="393" y="253"/>
                    <a:pt x="416" y="257"/>
                  </a:cubicBezTo>
                  <a:cubicBezTo>
                    <a:pt x="439" y="261"/>
                    <a:pt x="462" y="265"/>
                    <a:pt x="486" y="267"/>
                  </a:cubicBezTo>
                  <a:cubicBezTo>
                    <a:pt x="516" y="270"/>
                    <a:pt x="546" y="263"/>
                    <a:pt x="575" y="256"/>
                  </a:cubicBezTo>
                  <a:cubicBezTo>
                    <a:pt x="620" y="245"/>
                    <a:pt x="666" y="241"/>
                    <a:pt x="707" y="218"/>
                  </a:cubicBezTo>
                  <a:cubicBezTo>
                    <a:pt x="711" y="216"/>
                    <a:pt x="716" y="216"/>
                    <a:pt x="720" y="219"/>
                  </a:cubicBezTo>
                  <a:cubicBezTo>
                    <a:pt x="740" y="233"/>
                    <a:pt x="761" y="233"/>
                    <a:pt x="781" y="218"/>
                  </a:cubicBezTo>
                  <a:cubicBezTo>
                    <a:pt x="788" y="214"/>
                    <a:pt x="798" y="210"/>
                    <a:pt x="796" y="201"/>
                  </a:cubicBezTo>
                  <a:cubicBezTo>
                    <a:pt x="794" y="192"/>
                    <a:pt x="784" y="192"/>
                    <a:pt x="776" y="191"/>
                  </a:cubicBezTo>
                  <a:cubicBezTo>
                    <a:pt x="768" y="190"/>
                    <a:pt x="766" y="186"/>
                    <a:pt x="770" y="179"/>
                  </a:cubicBezTo>
                  <a:cubicBezTo>
                    <a:pt x="778" y="165"/>
                    <a:pt x="805" y="155"/>
                    <a:pt x="820" y="163"/>
                  </a:cubicBezTo>
                  <a:cubicBezTo>
                    <a:pt x="826" y="166"/>
                    <a:pt x="828" y="166"/>
                    <a:pt x="831" y="161"/>
                  </a:cubicBezTo>
                  <a:cubicBezTo>
                    <a:pt x="838" y="148"/>
                    <a:pt x="850" y="141"/>
                    <a:pt x="864" y="141"/>
                  </a:cubicBezTo>
                  <a:cubicBezTo>
                    <a:pt x="868" y="141"/>
                    <a:pt x="873" y="140"/>
                    <a:pt x="874" y="137"/>
                  </a:cubicBezTo>
                  <a:cubicBezTo>
                    <a:pt x="877" y="120"/>
                    <a:pt x="895" y="116"/>
                    <a:pt x="900" y="102"/>
                  </a:cubicBezTo>
                  <a:cubicBezTo>
                    <a:pt x="902" y="99"/>
                    <a:pt x="908" y="96"/>
                    <a:pt x="903" y="92"/>
                  </a:cubicBezTo>
                  <a:cubicBezTo>
                    <a:pt x="898" y="87"/>
                    <a:pt x="895" y="93"/>
                    <a:pt x="893" y="9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" name="任意多边形 5">
              <a:extLst>
                <a:ext uri="{FF2B5EF4-FFF2-40B4-BE49-F238E27FC236}">
                  <a16:creationId xmlns:a16="http://schemas.microsoft.com/office/drawing/2014/main" id="{5737C481-2646-4045-9F28-92008E08C737}"/>
                </a:ext>
              </a:extLst>
            </p:cNvPr>
            <p:cNvSpPr/>
            <p:nvPr/>
          </p:nvSpPr>
          <p:spPr bwMode="auto">
            <a:xfrm>
              <a:off x="4201332" y="1699353"/>
              <a:ext cx="1208105" cy="1472878"/>
            </a:xfrm>
            <a:custGeom>
              <a:avLst/>
              <a:gdLst>
                <a:gd name="T0" fmla="*/ 28 w 413"/>
                <a:gd name="T1" fmla="*/ 498 h 503"/>
                <a:gd name="T2" fmla="*/ 48 w 413"/>
                <a:gd name="T3" fmla="*/ 499 h 503"/>
                <a:gd name="T4" fmla="*/ 47 w 413"/>
                <a:gd name="T5" fmla="*/ 474 h 503"/>
                <a:gd name="T6" fmla="*/ 92 w 413"/>
                <a:gd name="T7" fmla="*/ 339 h 503"/>
                <a:gd name="T8" fmla="*/ 157 w 413"/>
                <a:gd name="T9" fmla="*/ 223 h 503"/>
                <a:gd name="T10" fmla="*/ 268 w 413"/>
                <a:gd name="T11" fmla="*/ 111 h 503"/>
                <a:gd name="T12" fmla="*/ 357 w 413"/>
                <a:gd name="T13" fmla="*/ 56 h 503"/>
                <a:gd name="T14" fmla="*/ 387 w 413"/>
                <a:gd name="T15" fmla="*/ 39 h 503"/>
                <a:gd name="T16" fmla="*/ 405 w 413"/>
                <a:gd name="T17" fmla="*/ 0 h 503"/>
                <a:gd name="T18" fmla="*/ 380 w 413"/>
                <a:gd name="T19" fmla="*/ 24 h 503"/>
                <a:gd name="T20" fmla="*/ 349 w 413"/>
                <a:gd name="T21" fmla="*/ 20 h 503"/>
                <a:gd name="T22" fmla="*/ 355 w 413"/>
                <a:gd name="T23" fmla="*/ 13 h 503"/>
                <a:gd name="T24" fmla="*/ 323 w 413"/>
                <a:gd name="T25" fmla="*/ 24 h 503"/>
                <a:gd name="T26" fmla="*/ 214 w 413"/>
                <a:gd name="T27" fmla="*/ 90 h 503"/>
                <a:gd name="T28" fmla="*/ 138 w 413"/>
                <a:gd name="T29" fmla="*/ 166 h 503"/>
                <a:gd name="T30" fmla="*/ 80 w 413"/>
                <a:gd name="T31" fmla="*/ 237 h 503"/>
                <a:gd name="T32" fmla="*/ 18 w 413"/>
                <a:gd name="T33" fmla="*/ 336 h 503"/>
                <a:gd name="T34" fmla="*/ 7 w 413"/>
                <a:gd name="T35" fmla="*/ 478 h 503"/>
                <a:gd name="T36" fmla="*/ 28 w 413"/>
                <a:gd name="T37" fmla="*/ 498 h 5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13" h="503">
                  <a:moveTo>
                    <a:pt x="28" y="498"/>
                  </a:moveTo>
                  <a:cubicBezTo>
                    <a:pt x="36" y="492"/>
                    <a:pt x="41" y="495"/>
                    <a:pt x="48" y="499"/>
                  </a:cubicBezTo>
                  <a:cubicBezTo>
                    <a:pt x="47" y="490"/>
                    <a:pt x="45" y="482"/>
                    <a:pt x="47" y="474"/>
                  </a:cubicBezTo>
                  <a:cubicBezTo>
                    <a:pt x="59" y="428"/>
                    <a:pt x="71" y="383"/>
                    <a:pt x="92" y="339"/>
                  </a:cubicBezTo>
                  <a:cubicBezTo>
                    <a:pt x="110" y="298"/>
                    <a:pt x="129" y="258"/>
                    <a:pt x="157" y="223"/>
                  </a:cubicBezTo>
                  <a:cubicBezTo>
                    <a:pt x="190" y="182"/>
                    <a:pt x="225" y="143"/>
                    <a:pt x="268" y="111"/>
                  </a:cubicBezTo>
                  <a:cubicBezTo>
                    <a:pt x="296" y="90"/>
                    <a:pt x="325" y="70"/>
                    <a:pt x="357" y="56"/>
                  </a:cubicBezTo>
                  <a:cubicBezTo>
                    <a:pt x="368" y="51"/>
                    <a:pt x="377" y="43"/>
                    <a:pt x="387" y="39"/>
                  </a:cubicBezTo>
                  <a:cubicBezTo>
                    <a:pt x="405" y="30"/>
                    <a:pt x="413" y="22"/>
                    <a:pt x="405" y="0"/>
                  </a:cubicBezTo>
                  <a:cubicBezTo>
                    <a:pt x="406" y="21"/>
                    <a:pt x="392" y="20"/>
                    <a:pt x="380" y="24"/>
                  </a:cubicBezTo>
                  <a:cubicBezTo>
                    <a:pt x="369" y="28"/>
                    <a:pt x="358" y="31"/>
                    <a:pt x="349" y="20"/>
                  </a:cubicBezTo>
                  <a:cubicBezTo>
                    <a:pt x="350" y="17"/>
                    <a:pt x="357" y="21"/>
                    <a:pt x="355" y="13"/>
                  </a:cubicBezTo>
                  <a:cubicBezTo>
                    <a:pt x="345" y="16"/>
                    <a:pt x="334" y="20"/>
                    <a:pt x="323" y="24"/>
                  </a:cubicBezTo>
                  <a:cubicBezTo>
                    <a:pt x="283" y="40"/>
                    <a:pt x="248" y="63"/>
                    <a:pt x="214" y="90"/>
                  </a:cubicBezTo>
                  <a:cubicBezTo>
                    <a:pt x="186" y="113"/>
                    <a:pt x="162" y="140"/>
                    <a:pt x="138" y="166"/>
                  </a:cubicBezTo>
                  <a:cubicBezTo>
                    <a:pt x="117" y="188"/>
                    <a:pt x="101" y="215"/>
                    <a:pt x="80" y="237"/>
                  </a:cubicBezTo>
                  <a:cubicBezTo>
                    <a:pt x="53" y="266"/>
                    <a:pt x="29" y="298"/>
                    <a:pt x="18" y="336"/>
                  </a:cubicBezTo>
                  <a:cubicBezTo>
                    <a:pt x="4" y="382"/>
                    <a:pt x="0" y="430"/>
                    <a:pt x="7" y="478"/>
                  </a:cubicBezTo>
                  <a:cubicBezTo>
                    <a:pt x="8" y="492"/>
                    <a:pt x="21" y="503"/>
                    <a:pt x="28" y="49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" name="任意多边形 6">
              <a:extLst>
                <a:ext uri="{FF2B5EF4-FFF2-40B4-BE49-F238E27FC236}">
                  <a16:creationId xmlns:a16="http://schemas.microsoft.com/office/drawing/2014/main" id="{1B2A5965-AF41-463F-832B-FDDDF22105C2}"/>
                </a:ext>
              </a:extLst>
            </p:cNvPr>
            <p:cNvSpPr/>
            <p:nvPr/>
          </p:nvSpPr>
          <p:spPr bwMode="auto">
            <a:xfrm>
              <a:off x="4175470" y="3180853"/>
              <a:ext cx="423637" cy="1205642"/>
            </a:xfrm>
            <a:custGeom>
              <a:avLst/>
              <a:gdLst>
                <a:gd name="T0" fmla="*/ 91 w 145"/>
                <a:gd name="T1" fmla="*/ 304 h 412"/>
                <a:gd name="T2" fmla="*/ 80 w 145"/>
                <a:gd name="T3" fmla="*/ 251 h 412"/>
                <a:gd name="T4" fmla="*/ 76 w 145"/>
                <a:gd name="T5" fmla="*/ 168 h 412"/>
                <a:gd name="T6" fmla="*/ 56 w 145"/>
                <a:gd name="T7" fmla="*/ 162 h 412"/>
                <a:gd name="T8" fmla="*/ 56 w 145"/>
                <a:gd name="T9" fmla="*/ 138 h 412"/>
                <a:gd name="T10" fmla="*/ 65 w 145"/>
                <a:gd name="T11" fmla="*/ 45 h 412"/>
                <a:gd name="T12" fmla="*/ 65 w 145"/>
                <a:gd name="T13" fmla="*/ 0 h 412"/>
                <a:gd name="T14" fmla="*/ 57 w 145"/>
                <a:gd name="T15" fmla="*/ 61 h 412"/>
                <a:gd name="T16" fmla="*/ 49 w 145"/>
                <a:gd name="T17" fmla="*/ 123 h 412"/>
                <a:gd name="T18" fmla="*/ 36 w 145"/>
                <a:gd name="T19" fmla="*/ 133 h 412"/>
                <a:gd name="T20" fmla="*/ 3 w 145"/>
                <a:gd name="T21" fmla="*/ 157 h 412"/>
                <a:gd name="T22" fmla="*/ 4 w 145"/>
                <a:gd name="T23" fmla="*/ 216 h 412"/>
                <a:gd name="T24" fmla="*/ 17 w 145"/>
                <a:gd name="T25" fmla="*/ 243 h 412"/>
                <a:gd name="T26" fmla="*/ 28 w 145"/>
                <a:gd name="T27" fmla="*/ 279 h 412"/>
                <a:gd name="T28" fmla="*/ 86 w 145"/>
                <a:gd name="T29" fmla="*/ 368 h 412"/>
                <a:gd name="T30" fmla="*/ 145 w 145"/>
                <a:gd name="T31" fmla="*/ 412 h 412"/>
                <a:gd name="T32" fmla="*/ 91 w 145"/>
                <a:gd name="T33" fmla="*/ 304 h 4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45" h="412">
                  <a:moveTo>
                    <a:pt x="91" y="304"/>
                  </a:moveTo>
                  <a:cubicBezTo>
                    <a:pt x="82" y="286"/>
                    <a:pt x="82" y="268"/>
                    <a:pt x="80" y="251"/>
                  </a:cubicBezTo>
                  <a:cubicBezTo>
                    <a:pt x="78" y="224"/>
                    <a:pt x="58" y="199"/>
                    <a:pt x="76" y="168"/>
                  </a:cubicBezTo>
                  <a:cubicBezTo>
                    <a:pt x="60" y="178"/>
                    <a:pt x="55" y="175"/>
                    <a:pt x="56" y="162"/>
                  </a:cubicBezTo>
                  <a:cubicBezTo>
                    <a:pt x="57" y="154"/>
                    <a:pt x="53" y="146"/>
                    <a:pt x="56" y="138"/>
                  </a:cubicBezTo>
                  <a:cubicBezTo>
                    <a:pt x="66" y="108"/>
                    <a:pt x="61" y="76"/>
                    <a:pt x="65" y="45"/>
                  </a:cubicBezTo>
                  <a:cubicBezTo>
                    <a:pt x="66" y="30"/>
                    <a:pt x="65" y="15"/>
                    <a:pt x="65" y="0"/>
                  </a:cubicBezTo>
                  <a:cubicBezTo>
                    <a:pt x="57" y="20"/>
                    <a:pt x="55" y="40"/>
                    <a:pt x="57" y="61"/>
                  </a:cubicBezTo>
                  <a:cubicBezTo>
                    <a:pt x="59" y="81"/>
                    <a:pt x="58" y="103"/>
                    <a:pt x="49" y="123"/>
                  </a:cubicBezTo>
                  <a:cubicBezTo>
                    <a:pt x="46" y="128"/>
                    <a:pt x="43" y="133"/>
                    <a:pt x="36" y="133"/>
                  </a:cubicBezTo>
                  <a:cubicBezTo>
                    <a:pt x="15" y="132"/>
                    <a:pt x="5" y="138"/>
                    <a:pt x="3" y="157"/>
                  </a:cubicBezTo>
                  <a:cubicBezTo>
                    <a:pt x="1" y="176"/>
                    <a:pt x="0" y="196"/>
                    <a:pt x="4" y="216"/>
                  </a:cubicBezTo>
                  <a:cubicBezTo>
                    <a:pt x="6" y="227"/>
                    <a:pt x="6" y="237"/>
                    <a:pt x="17" y="243"/>
                  </a:cubicBezTo>
                  <a:cubicBezTo>
                    <a:pt x="9" y="258"/>
                    <a:pt x="21" y="269"/>
                    <a:pt x="28" y="279"/>
                  </a:cubicBezTo>
                  <a:cubicBezTo>
                    <a:pt x="47" y="309"/>
                    <a:pt x="67" y="338"/>
                    <a:pt x="86" y="368"/>
                  </a:cubicBezTo>
                  <a:cubicBezTo>
                    <a:pt x="100" y="391"/>
                    <a:pt x="119" y="406"/>
                    <a:pt x="145" y="412"/>
                  </a:cubicBezTo>
                  <a:cubicBezTo>
                    <a:pt x="119" y="380"/>
                    <a:pt x="109" y="340"/>
                    <a:pt x="91" y="30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" name="任意多边形 7">
              <a:extLst>
                <a:ext uri="{FF2B5EF4-FFF2-40B4-BE49-F238E27FC236}">
                  <a16:creationId xmlns:a16="http://schemas.microsoft.com/office/drawing/2014/main" id="{2C421218-76B0-4BB1-ABEC-CF1561B9AC00}"/>
                </a:ext>
              </a:extLst>
            </p:cNvPr>
            <p:cNvSpPr/>
            <p:nvPr/>
          </p:nvSpPr>
          <p:spPr bwMode="auto">
            <a:xfrm>
              <a:off x="7590430" y="2422246"/>
              <a:ext cx="426100" cy="1970406"/>
            </a:xfrm>
            <a:custGeom>
              <a:avLst/>
              <a:gdLst>
                <a:gd name="T0" fmla="*/ 136 w 146"/>
                <a:gd name="T1" fmla="*/ 275 h 673"/>
                <a:gd name="T2" fmla="*/ 127 w 146"/>
                <a:gd name="T3" fmla="*/ 253 h 673"/>
                <a:gd name="T4" fmla="*/ 119 w 146"/>
                <a:gd name="T5" fmla="*/ 213 h 673"/>
                <a:gd name="T6" fmla="*/ 56 w 146"/>
                <a:gd name="T7" fmla="*/ 71 h 673"/>
                <a:gd name="T8" fmla="*/ 20 w 146"/>
                <a:gd name="T9" fmla="*/ 23 h 673"/>
                <a:gd name="T10" fmla="*/ 18 w 146"/>
                <a:gd name="T11" fmla="*/ 16 h 673"/>
                <a:gd name="T12" fmla="*/ 0 w 146"/>
                <a:gd name="T13" fmla="*/ 0 h 673"/>
                <a:gd name="T14" fmla="*/ 11 w 146"/>
                <a:gd name="T15" fmla="*/ 22 h 673"/>
                <a:gd name="T16" fmla="*/ 45 w 146"/>
                <a:gd name="T17" fmla="*/ 75 h 673"/>
                <a:gd name="T18" fmla="*/ 89 w 146"/>
                <a:gd name="T19" fmla="*/ 195 h 673"/>
                <a:gd name="T20" fmla="*/ 97 w 146"/>
                <a:gd name="T21" fmla="*/ 268 h 673"/>
                <a:gd name="T22" fmla="*/ 94 w 146"/>
                <a:gd name="T23" fmla="*/ 322 h 673"/>
                <a:gd name="T24" fmla="*/ 102 w 146"/>
                <a:gd name="T25" fmla="*/ 392 h 673"/>
                <a:gd name="T26" fmla="*/ 105 w 146"/>
                <a:gd name="T27" fmla="*/ 431 h 673"/>
                <a:gd name="T28" fmla="*/ 14 w 146"/>
                <a:gd name="T29" fmla="*/ 650 h 673"/>
                <a:gd name="T30" fmla="*/ 5 w 146"/>
                <a:gd name="T31" fmla="*/ 673 h 673"/>
                <a:gd name="T32" fmla="*/ 33 w 146"/>
                <a:gd name="T33" fmla="*/ 640 h 673"/>
                <a:gd name="T34" fmla="*/ 91 w 146"/>
                <a:gd name="T35" fmla="*/ 524 h 673"/>
                <a:gd name="T36" fmla="*/ 128 w 146"/>
                <a:gd name="T37" fmla="*/ 379 h 673"/>
                <a:gd name="T38" fmla="*/ 133 w 146"/>
                <a:gd name="T39" fmla="*/ 351 h 673"/>
                <a:gd name="T40" fmla="*/ 139 w 146"/>
                <a:gd name="T41" fmla="*/ 321 h 673"/>
                <a:gd name="T42" fmla="*/ 136 w 146"/>
                <a:gd name="T43" fmla="*/ 275 h 6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6" h="673">
                  <a:moveTo>
                    <a:pt x="136" y="275"/>
                  </a:moveTo>
                  <a:cubicBezTo>
                    <a:pt x="132" y="268"/>
                    <a:pt x="127" y="262"/>
                    <a:pt x="127" y="253"/>
                  </a:cubicBezTo>
                  <a:cubicBezTo>
                    <a:pt x="128" y="239"/>
                    <a:pt x="122" y="227"/>
                    <a:pt x="119" y="213"/>
                  </a:cubicBezTo>
                  <a:cubicBezTo>
                    <a:pt x="107" y="162"/>
                    <a:pt x="88" y="113"/>
                    <a:pt x="56" y="71"/>
                  </a:cubicBezTo>
                  <a:cubicBezTo>
                    <a:pt x="43" y="55"/>
                    <a:pt x="39" y="34"/>
                    <a:pt x="20" y="23"/>
                  </a:cubicBezTo>
                  <a:cubicBezTo>
                    <a:pt x="19" y="22"/>
                    <a:pt x="17" y="18"/>
                    <a:pt x="18" y="16"/>
                  </a:cubicBezTo>
                  <a:cubicBezTo>
                    <a:pt x="22" y="1"/>
                    <a:pt x="10" y="4"/>
                    <a:pt x="0" y="0"/>
                  </a:cubicBezTo>
                  <a:cubicBezTo>
                    <a:pt x="5" y="9"/>
                    <a:pt x="7" y="16"/>
                    <a:pt x="11" y="22"/>
                  </a:cubicBezTo>
                  <a:cubicBezTo>
                    <a:pt x="22" y="40"/>
                    <a:pt x="36" y="56"/>
                    <a:pt x="45" y="75"/>
                  </a:cubicBezTo>
                  <a:cubicBezTo>
                    <a:pt x="62" y="114"/>
                    <a:pt x="81" y="152"/>
                    <a:pt x="89" y="195"/>
                  </a:cubicBezTo>
                  <a:cubicBezTo>
                    <a:pt x="93" y="219"/>
                    <a:pt x="100" y="243"/>
                    <a:pt x="97" y="268"/>
                  </a:cubicBezTo>
                  <a:cubicBezTo>
                    <a:pt x="96" y="286"/>
                    <a:pt x="90" y="304"/>
                    <a:pt x="94" y="322"/>
                  </a:cubicBezTo>
                  <a:cubicBezTo>
                    <a:pt x="99" y="345"/>
                    <a:pt x="101" y="369"/>
                    <a:pt x="102" y="392"/>
                  </a:cubicBezTo>
                  <a:cubicBezTo>
                    <a:pt x="103" y="405"/>
                    <a:pt x="107" y="417"/>
                    <a:pt x="105" y="431"/>
                  </a:cubicBezTo>
                  <a:cubicBezTo>
                    <a:pt x="89" y="510"/>
                    <a:pt x="59" y="583"/>
                    <a:pt x="14" y="650"/>
                  </a:cubicBezTo>
                  <a:cubicBezTo>
                    <a:pt x="9" y="657"/>
                    <a:pt x="5" y="664"/>
                    <a:pt x="5" y="673"/>
                  </a:cubicBezTo>
                  <a:cubicBezTo>
                    <a:pt x="20" y="666"/>
                    <a:pt x="25" y="652"/>
                    <a:pt x="33" y="640"/>
                  </a:cubicBezTo>
                  <a:cubicBezTo>
                    <a:pt x="56" y="603"/>
                    <a:pt x="74" y="564"/>
                    <a:pt x="91" y="524"/>
                  </a:cubicBezTo>
                  <a:cubicBezTo>
                    <a:pt x="111" y="477"/>
                    <a:pt x="120" y="428"/>
                    <a:pt x="128" y="379"/>
                  </a:cubicBezTo>
                  <a:cubicBezTo>
                    <a:pt x="130" y="369"/>
                    <a:pt x="134" y="360"/>
                    <a:pt x="133" y="351"/>
                  </a:cubicBezTo>
                  <a:cubicBezTo>
                    <a:pt x="132" y="341"/>
                    <a:pt x="134" y="331"/>
                    <a:pt x="139" y="321"/>
                  </a:cubicBezTo>
                  <a:cubicBezTo>
                    <a:pt x="146" y="306"/>
                    <a:pt x="142" y="289"/>
                    <a:pt x="136" y="27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" name="任意多边形 8">
              <a:extLst>
                <a:ext uri="{FF2B5EF4-FFF2-40B4-BE49-F238E27FC236}">
                  <a16:creationId xmlns:a16="http://schemas.microsoft.com/office/drawing/2014/main" id="{CC801153-4E14-429C-B5AF-BDC3A6DB1234}"/>
                </a:ext>
              </a:extLst>
            </p:cNvPr>
            <p:cNvSpPr/>
            <p:nvPr/>
          </p:nvSpPr>
          <p:spPr bwMode="auto">
            <a:xfrm>
              <a:off x="4824473" y="4594619"/>
              <a:ext cx="637919" cy="417480"/>
            </a:xfrm>
            <a:custGeom>
              <a:avLst/>
              <a:gdLst>
                <a:gd name="T0" fmla="*/ 213 w 218"/>
                <a:gd name="T1" fmla="*/ 143 h 143"/>
                <a:gd name="T2" fmla="*/ 218 w 218"/>
                <a:gd name="T3" fmla="*/ 137 h 143"/>
                <a:gd name="T4" fmla="*/ 0 w 218"/>
                <a:gd name="T5" fmla="*/ 0 h 143"/>
                <a:gd name="T6" fmla="*/ 213 w 218"/>
                <a:gd name="T7" fmla="*/ 143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8" h="143">
                  <a:moveTo>
                    <a:pt x="213" y="143"/>
                  </a:moveTo>
                  <a:cubicBezTo>
                    <a:pt x="214" y="141"/>
                    <a:pt x="216" y="139"/>
                    <a:pt x="218" y="137"/>
                  </a:cubicBezTo>
                  <a:cubicBezTo>
                    <a:pt x="135" y="107"/>
                    <a:pt x="76" y="41"/>
                    <a:pt x="0" y="0"/>
                  </a:cubicBezTo>
                  <a:cubicBezTo>
                    <a:pt x="61" y="62"/>
                    <a:pt x="129" y="114"/>
                    <a:pt x="213" y="14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" name="任意多边形 9">
              <a:extLst>
                <a:ext uri="{FF2B5EF4-FFF2-40B4-BE49-F238E27FC236}">
                  <a16:creationId xmlns:a16="http://schemas.microsoft.com/office/drawing/2014/main" id="{5388A1E0-1F69-49BF-AA4E-2BA779EE00CD}"/>
                </a:ext>
              </a:extLst>
            </p:cNvPr>
            <p:cNvSpPr/>
            <p:nvPr/>
          </p:nvSpPr>
          <p:spPr bwMode="auto">
            <a:xfrm>
              <a:off x="5711155" y="1629158"/>
              <a:ext cx="391618" cy="70196"/>
            </a:xfrm>
            <a:custGeom>
              <a:avLst/>
              <a:gdLst>
                <a:gd name="T0" fmla="*/ 10 w 134"/>
                <a:gd name="T1" fmla="*/ 23 h 24"/>
                <a:gd name="T2" fmla="*/ 69 w 134"/>
                <a:gd name="T3" fmla="*/ 20 h 24"/>
                <a:gd name="T4" fmla="*/ 134 w 134"/>
                <a:gd name="T5" fmla="*/ 6 h 24"/>
                <a:gd name="T6" fmla="*/ 52 w 134"/>
                <a:gd name="T7" fmla="*/ 8 h 24"/>
                <a:gd name="T8" fmla="*/ 10 w 134"/>
                <a:gd name="T9" fmla="*/ 16 h 24"/>
                <a:gd name="T10" fmla="*/ 1 w 134"/>
                <a:gd name="T11" fmla="*/ 17 h 24"/>
                <a:gd name="T12" fmla="*/ 10 w 134"/>
                <a:gd name="T13" fmla="*/ 2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4" h="24">
                  <a:moveTo>
                    <a:pt x="10" y="23"/>
                  </a:moveTo>
                  <a:cubicBezTo>
                    <a:pt x="30" y="23"/>
                    <a:pt x="50" y="23"/>
                    <a:pt x="69" y="20"/>
                  </a:cubicBezTo>
                  <a:cubicBezTo>
                    <a:pt x="91" y="16"/>
                    <a:pt x="112" y="11"/>
                    <a:pt x="134" y="6"/>
                  </a:cubicBezTo>
                  <a:cubicBezTo>
                    <a:pt x="107" y="6"/>
                    <a:pt x="79" y="0"/>
                    <a:pt x="52" y="8"/>
                  </a:cubicBezTo>
                  <a:cubicBezTo>
                    <a:pt x="39" y="12"/>
                    <a:pt x="25" y="19"/>
                    <a:pt x="10" y="16"/>
                  </a:cubicBezTo>
                  <a:cubicBezTo>
                    <a:pt x="7" y="15"/>
                    <a:pt x="3" y="11"/>
                    <a:pt x="1" y="17"/>
                  </a:cubicBezTo>
                  <a:cubicBezTo>
                    <a:pt x="0" y="24"/>
                    <a:pt x="6" y="23"/>
                    <a:pt x="10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" name="任意多边形 10">
              <a:extLst>
                <a:ext uri="{FF2B5EF4-FFF2-40B4-BE49-F238E27FC236}">
                  <a16:creationId xmlns:a16="http://schemas.microsoft.com/office/drawing/2014/main" id="{AAF74992-2FE5-4C8B-BAC8-5DE6D8A37F56}"/>
                </a:ext>
              </a:extLst>
            </p:cNvPr>
            <p:cNvSpPr/>
            <p:nvPr/>
          </p:nvSpPr>
          <p:spPr bwMode="auto">
            <a:xfrm>
              <a:off x="5781351" y="1544184"/>
              <a:ext cx="301719" cy="70196"/>
            </a:xfrm>
            <a:custGeom>
              <a:avLst/>
              <a:gdLst>
                <a:gd name="T0" fmla="*/ 0 w 103"/>
                <a:gd name="T1" fmla="*/ 24 h 24"/>
                <a:gd name="T2" fmla="*/ 103 w 103"/>
                <a:gd name="T3" fmla="*/ 11 h 24"/>
                <a:gd name="T4" fmla="*/ 0 w 103"/>
                <a:gd name="T5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3" h="24">
                  <a:moveTo>
                    <a:pt x="0" y="24"/>
                  </a:moveTo>
                  <a:cubicBezTo>
                    <a:pt x="37" y="22"/>
                    <a:pt x="70" y="18"/>
                    <a:pt x="103" y="11"/>
                  </a:cubicBezTo>
                  <a:cubicBezTo>
                    <a:pt x="70" y="13"/>
                    <a:pt x="36" y="0"/>
                    <a:pt x="0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" name="任意多边形 11">
              <a:extLst>
                <a:ext uri="{FF2B5EF4-FFF2-40B4-BE49-F238E27FC236}">
                  <a16:creationId xmlns:a16="http://schemas.microsoft.com/office/drawing/2014/main" id="{E628F420-CF94-4592-85FB-6D3698F8CEBD}"/>
                </a:ext>
              </a:extLst>
            </p:cNvPr>
            <p:cNvSpPr/>
            <p:nvPr/>
          </p:nvSpPr>
          <p:spPr bwMode="auto">
            <a:xfrm>
              <a:off x="7350286" y="4541664"/>
              <a:ext cx="145317" cy="149012"/>
            </a:xfrm>
            <a:custGeom>
              <a:avLst/>
              <a:gdLst>
                <a:gd name="T0" fmla="*/ 46 w 50"/>
                <a:gd name="T1" fmla="*/ 7 h 51"/>
                <a:gd name="T2" fmla="*/ 39 w 50"/>
                <a:gd name="T3" fmla="*/ 4 h 51"/>
                <a:gd name="T4" fmla="*/ 0 w 50"/>
                <a:gd name="T5" fmla="*/ 51 h 51"/>
                <a:gd name="T6" fmla="*/ 19 w 50"/>
                <a:gd name="T7" fmla="*/ 42 h 51"/>
                <a:gd name="T8" fmla="*/ 44 w 50"/>
                <a:gd name="T9" fmla="*/ 14 h 51"/>
                <a:gd name="T10" fmla="*/ 46 w 50"/>
                <a:gd name="T11" fmla="*/ 7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0" h="51">
                  <a:moveTo>
                    <a:pt x="46" y="7"/>
                  </a:moveTo>
                  <a:cubicBezTo>
                    <a:pt x="44" y="5"/>
                    <a:pt x="41" y="0"/>
                    <a:pt x="39" y="4"/>
                  </a:cubicBezTo>
                  <a:cubicBezTo>
                    <a:pt x="29" y="23"/>
                    <a:pt x="9" y="32"/>
                    <a:pt x="0" y="51"/>
                  </a:cubicBezTo>
                  <a:cubicBezTo>
                    <a:pt x="7" y="49"/>
                    <a:pt x="16" y="49"/>
                    <a:pt x="19" y="42"/>
                  </a:cubicBezTo>
                  <a:cubicBezTo>
                    <a:pt x="24" y="29"/>
                    <a:pt x="33" y="20"/>
                    <a:pt x="44" y="14"/>
                  </a:cubicBezTo>
                  <a:cubicBezTo>
                    <a:pt x="47" y="12"/>
                    <a:pt x="50" y="9"/>
                    <a:pt x="46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" name="任意多边形 12">
              <a:extLst>
                <a:ext uri="{FF2B5EF4-FFF2-40B4-BE49-F238E27FC236}">
                  <a16:creationId xmlns:a16="http://schemas.microsoft.com/office/drawing/2014/main" id="{68A2DB96-F8CE-4D1A-A45B-5F5E4D1B86D0}"/>
                </a:ext>
              </a:extLst>
            </p:cNvPr>
            <p:cNvSpPr/>
            <p:nvPr/>
          </p:nvSpPr>
          <p:spPr bwMode="auto">
            <a:xfrm>
              <a:off x="6542420" y="1688270"/>
              <a:ext cx="78816" cy="51723"/>
            </a:xfrm>
            <a:custGeom>
              <a:avLst/>
              <a:gdLst>
                <a:gd name="T0" fmla="*/ 22 w 27"/>
                <a:gd name="T1" fmla="*/ 5 h 18"/>
                <a:gd name="T2" fmla="*/ 0 w 27"/>
                <a:gd name="T3" fmla="*/ 8 h 18"/>
                <a:gd name="T4" fmla="*/ 15 w 27"/>
                <a:gd name="T5" fmla="*/ 14 h 18"/>
                <a:gd name="T6" fmla="*/ 22 w 27"/>
                <a:gd name="T7" fmla="*/ 5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7" h="18">
                  <a:moveTo>
                    <a:pt x="22" y="5"/>
                  </a:moveTo>
                  <a:cubicBezTo>
                    <a:pt x="17" y="0"/>
                    <a:pt x="8" y="2"/>
                    <a:pt x="0" y="8"/>
                  </a:cubicBezTo>
                  <a:cubicBezTo>
                    <a:pt x="6" y="9"/>
                    <a:pt x="11" y="12"/>
                    <a:pt x="15" y="14"/>
                  </a:cubicBezTo>
                  <a:cubicBezTo>
                    <a:pt x="25" y="18"/>
                    <a:pt x="27" y="10"/>
                    <a:pt x="22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" name="任意多边形 13">
              <a:extLst>
                <a:ext uri="{FF2B5EF4-FFF2-40B4-BE49-F238E27FC236}">
                  <a16:creationId xmlns:a16="http://schemas.microsoft.com/office/drawing/2014/main" id="{48C24764-AE48-418F-BA0A-3F9432A18CDB}"/>
                </a:ext>
              </a:extLst>
            </p:cNvPr>
            <p:cNvSpPr/>
            <p:nvPr/>
          </p:nvSpPr>
          <p:spPr bwMode="auto">
            <a:xfrm>
              <a:off x="5468549" y="1743688"/>
              <a:ext cx="76353" cy="44334"/>
            </a:xfrm>
            <a:custGeom>
              <a:avLst/>
              <a:gdLst>
                <a:gd name="T0" fmla="*/ 26 w 26"/>
                <a:gd name="T1" fmla="*/ 2 h 15"/>
                <a:gd name="T2" fmla="*/ 0 w 26"/>
                <a:gd name="T3" fmla="*/ 7 h 15"/>
                <a:gd name="T4" fmla="*/ 2 w 26"/>
                <a:gd name="T5" fmla="*/ 11 h 15"/>
                <a:gd name="T6" fmla="*/ 26 w 26"/>
                <a:gd name="T7" fmla="*/ 2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15">
                  <a:moveTo>
                    <a:pt x="26" y="2"/>
                  </a:moveTo>
                  <a:cubicBezTo>
                    <a:pt x="15" y="2"/>
                    <a:pt x="6" y="0"/>
                    <a:pt x="0" y="7"/>
                  </a:cubicBezTo>
                  <a:cubicBezTo>
                    <a:pt x="0" y="8"/>
                    <a:pt x="1" y="10"/>
                    <a:pt x="2" y="11"/>
                  </a:cubicBezTo>
                  <a:cubicBezTo>
                    <a:pt x="11" y="15"/>
                    <a:pt x="17" y="10"/>
                    <a:pt x="26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pic>
        <p:nvPicPr>
          <p:cNvPr id="70" name="图片 69">
            <a:extLst>
              <a:ext uri="{FF2B5EF4-FFF2-40B4-BE49-F238E27FC236}">
                <a16:creationId xmlns:a16="http://schemas.microsoft.com/office/drawing/2014/main" id="{2A6608AD-5AB2-4639-A93C-A1206A1BF635}"/>
              </a:ext>
            </a:extLst>
          </p:cNvPr>
          <p:cNvPicPr>
            <a:picLocks noChangeAspect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75982" r="76117"/>
          <a:stretch/>
        </p:blipFill>
        <p:spPr>
          <a:xfrm>
            <a:off x="8619711" y="4124187"/>
            <a:ext cx="2911773" cy="1647121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1205522842"/>
      </p:ext>
    </p:extLst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组合 5">
            <a:extLst>
              <a:ext uri="{FF2B5EF4-FFF2-40B4-BE49-F238E27FC236}">
                <a16:creationId xmlns:a16="http://schemas.microsoft.com/office/drawing/2014/main" id="{571C92B4-9BA6-49D3-B600-067863D9FDC9}"/>
              </a:ext>
            </a:extLst>
          </p:cNvPr>
          <p:cNvGrpSpPr/>
          <p:nvPr/>
        </p:nvGrpSpPr>
        <p:grpSpPr>
          <a:xfrm>
            <a:off x="857250" y="1991379"/>
            <a:ext cx="10477500" cy="3862137"/>
            <a:chOff x="857250" y="1991379"/>
            <a:chExt cx="10477500" cy="3862137"/>
          </a:xfrm>
        </p:grpSpPr>
        <p:cxnSp>
          <p:nvCxnSpPr>
            <p:cNvPr id="50" name="直接连接符 49">
              <a:extLst>
                <a:ext uri="{FF2B5EF4-FFF2-40B4-BE49-F238E27FC236}">
                  <a16:creationId xmlns:a16="http://schemas.microsoft.com/office/drawing/2014/main" id="{1BC5BABB-46D2-49E9-AD5F-EEAF565CF85A}"/>
                </a:ext>
              </a:extLst>
            </p:cNvPr>
            <p:cNvCxnSpPr>
              <a:cxnSpLocks/>
            </p:cNvCxnSpPr>
            <p:nvPr/>
          </p:nvCxnSpPr>
          <p:spPr>
            <a:xfrm>
              <a:off x="3494087" y="1991379"/>
              <a:ext cx="0" cy="3862137"/>
            </a:xfrm>
            <a:prstGeom prst="line">
              <a:avLst/>
            </a:prstGeom>
            <a:ln w="12700">
              <a:solidFill>
                <a:schemeClr val="tx1">
                  <a:lumMod val="75000"/>
                  <a:lumOff val="25000"/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1" name="直接连接符 50">
              <a:extLst>
                <a:ext uri="{FF2B5EF4-FFF2-40B4-BE49-F238E27FC236}">
                  <a16:creationId xmlns:a16="http://schemas.microsoft.com/office/drawing/2014/main" id="{CEFCB667-A301-4290-AADF-9576BC3AE138}"/>
                </a:ext>
              </a:extLst>
            </p:cNvPr>
            <p:cNvCxnSpPr>
              <a:cxnSpLocks/>
            </p:cNvCxnSpPr>
            <p:nvPr/>
          </p:nvCxnSpPr>
          <p:spPr>
            <a:xfrm>
              <a:off x="6113461" y="1991379"/>
              <a:ext cx="0" cy="3862137"/>
            </a:xfrm>
            <a:prstGeom prst="line">
              <a:avLst/>
            </a:prstGeom>
            <a:ln w="12700">
              <a:solidFill>
                <a:schemeClr val="tx1">
                  <a:lumMod val="75000"/>
                  <a:lumOff val="25000"/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4" name="直接连接符 53">
              <a:extLst>
                <a:ext uri="{FF2B5EF4-FFF2-40B4-BE49-F238E27FC236}">
                  <a16:creationId xmlns:a16="http://schemas.microsoft.com/office/drawing/2014/main" id="{D4A72808-07C6-464A-8F4D-54384326D3C4}"/>
                </a:ext>
              </a:extLst>
            </p:cNvPr>
            <p:cNvCxnSpPr>
              <a:cxnSpLocks/>
            </p:cNvCxnSpPr>
            <p:nvPr/>
          </p:nvCxnSpPr>
          <p:spPr>
            <a:xfrm>
              <a:off x="8732835" y="1991379"/>
              <a:ext cx="0" cy="3862137"/>
            </a:xfrm>
            <a:prstGeom prst="line">
              <a:avLst/>
            </a:prstGeom>
            <a:ln w="12700">
              <a:solidFill>
                <a:schemeClr val="tx1">
                  <a:lumMod val="75000"/>
                  <a:lumOff val="25000"/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直接连接符 55">
              <a:extLst>
                <a:ext uri="{FF2B5EF4-FFF2-40B4-BE49-F238E27FC236}">
                  <a16:creationId xmlns:a16="http://schemas.microsoft.com/office/drawing/2014/main" id="{BD4A0C76-1384-4194-B3F9-B52C81BA80AC}"/>
                </a:ext>
              </a:extLst>
            </p:cNvPr>
            <p:cNvCxnSpPr>
              <a:cxnSpLocks/>
            </p:cNvCxnSpPr>
            <p:nvPr/>
          </p:nvCxnSpPr>
          <p:spPr>
            <a:xfrm>
              <a:off x="857250" y="2956913"/>
              <a:ext cx="10477500" cy="0"/>
            </a:xfrm>
            <a:prstGeom prst="line">
              <a:avLst/>
            </a:prstGeom>
            <a:ln w="12700">
              <a:solidFill>
                <a:schemeClr val="tx1">
                  <a:lumMod val="75000"/>
                  <a:lumOff val="25000"/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" name="直接连接符 47">
              <a:extLst>
                <a:ext uri="{FF2B5EF4-FFF2-40B4-BE49-F238E27FC236}">
                  <a16:creationId xmlns:a16="http://schemas.microsoft.com/office/drawing/2014/main" id="{47242DEF-7561-47F8-BDBE-33A572860029}"/>
                </a:ext>
              </a:extLst>
            </p:cNvPr>
            <p:cNvCxnSpPr>
              <a:cxnSpLocks/>
            </p:cNvCxnSpPr>
            <p:nvPr/>
          </p:nvCxnSpPr>
          <p:spPr>
            <a:xfrm>
              <a:off x="857250" y="3922447"/>
              <a:ext cx="10477500" cy="0"/>
            </a:xfrm>
            <a:prstGeom prst="line">
              <a:avLst/>
            </a:prstGeom>
            <a:ln w="12700">
              <a:solidFill>
                <a:schemeClr val="tx1">
                  <a:lumMod val="75000"/>
                  <a:lumOff val="25000"/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" name="直接连接符 56">
              <a:extLst>
                <a:ext uri="{FF2B5EF4-FFF2-40B4-BE49-F238E27FC236}">
                  <a16:creationId xmlns:a16="http://schemas.microsoft.com/office/drawing/2014/main" id="{A0B4980B-9059-4F5C-8DE2-F2C4C39338F2}"/>
                </a:ext>
              </a:extLst>
            </p:cNvPr>
            <p:cNvCxnSpPr>
              <a:cxnSpLocks/>
            </p:cNvCxnSpPr>
            <p:nvPr/>
          </p:nvCxnSpPr>
          <p:spPr>
            <a:xfrm>
              <a:off x="857250" y="4887981"/>
              <a:ext cx="10477500" cy="0"/>
            </a:xfrm>
            <a:prstGeom prst="line">
              <a:avLst/>
            </a:prstGeom>
            <a:ln w="12700">
              <a:solidFill>
                <a:schemeClr val="tx1">
                  <a:lumMod val="75000"/>
                  <a:lumOff val="25000"/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" name="直接连接符 57">
              <a:extLst>
                <a:ext uri="{FF2B5EF4-FFF2-40B4-BE49-F238E27FC236}">
                  <a16:creationId xmlns:a16="http://schemas.microsoft.com/office/drawing/2014/main" id="{85D95F14-F18C-4A86-8BA4-DF3A00606BB1}"/>
                </a:ext>
              </a:extLst>
            </p:cNvPr>
            <p:cNvCxnSpPr>
              <a:cxnSpLocks/>
            </p:cNvCxnSpPr>
            <p:nvPr/>
          </p:nvCxnSpPr>
          <p:spPr>
            <a:xfrm>
              <a:off x="2184400" y="1991379"/>
              <a:ext cx="0" cy="3862137"/>
            </a:xfrm>
            <a:prstGeom prst="line">
              <a:avLst/>
            </a:prstGeom>
            <a:ln w="12700">
              <a:solidFill>
                <a:schemeClr val="tx1">
                  <a:lumMod val="75000"/>
                  <a:lumOff val="25000"/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直接连接符 58">
              <a:extLst>
                <a:ext uri="{FF2B5EF4-FFF2-40B4-BE49-F238E27FC236}">
                  <a16:creationId xmlns:a16="http://schemas.microsoft.com/office/drawing/2014/main" id="{977D9AF5-97E5-41DF-8474-6FABE7AACF58}"/>
                </a:ext>
              </a:extLst>
            </p:cNvPr>
            <p:cNvCxnSpPr>
              <a:cxnSpLocks/>
            </p:cNvCxnSpPr>
            <p:nvPr/>
          </p:nvCxnSpPr>
          <p:spPr>
            <a:xfrm>
              <a:off x="4803774" y="1991379"/>
              <a:ext cx="0" cy="3862137"/>
            </a:xfrm>
            <a:prstGeom prst="line">
              <a:avLst/>
            </a:prstGeom>
            <a:ln w="12700">
              <a:solidFill>
                <a:schemeClr val="tx1">
                  <a:lumMod val="75000"/>
                  <a:lumOff val="25000"/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" name="直接连接符 59">
              <a:extLst>
                <a:ext uri="{FF2B5EF4-FFF2-40B4-BE49-F238E27FC236}">
                  <a16:creationId xmlns:a16="http://schemas.microsoft.com/office/drawing/2014/main" id="{5A19C84E-4E24-4FAD-BF24-1A3AEA1C084E}"/>
                </a:ext>
              </a:extLst>
            </p:cNvPr>
            <p:cNvCxnSpPr>
              <a:cxnSpLocks/>
            </p:cNvCxnSpPr>
            <p:nvPr/>
          </p:nvCxnSpPr>
          <p:spPr>
            <a:xfrm>
              <a:off x="7423148" y="1991379"/>
              <a:ext cx="0" cy="3862137"/>
            </a:xfrm>
            <a:prstGeom prst="line">
              <a:avLst/>
            </a:prstGeom>
            <a:ln w="12700">
              <a:solidFill>
                <a:schemeClr val="tx1">
                  <a:lumMod val="75000"/>
                  <a:lumOff val="25000"/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1" name="直接连接符 60">
              <a:extLst>
                <a:ext uri="{FF2B5EF4-FFF2-40B4-BE49-F238E27FC236}">
                  <a16:creationId xmlns:a16="http://schemas.microsoft.com/office/drawing/2014/main" id="{79C40B2C-373F-4F24-AEDB-0E7007DA2EC4}"/>
                </a:ext>
              </a:extLst>
            </p:cNvPr>
            <p:cNvCxnSpPr>
              <a:cxnSpLocks/>
            </p:cNvCxnSpPr>
            <p:nvPr/>
          </p:nvCxnSpPr>
          <p:spPr>
            <a:xfrm>
              <a:off x="10042522" y="1991379"/>
              <a:ext cx="0" cy="3862137"/>
            </a:xfrm>
            <a:prstGeom prst="line">
              <a:avLst/>
            </a:prstGeom>
            <a:ln w="12700">
              <a:solidFill>
                <a:schemeClr val="tx1">
                  <a:lumMod val="75000"/>
                  <a:lumOff val="25000"/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2" name="组合 11">
            <a:extLst>
              <a:ext uri="{FF2B5EF4-FFF2-40B4-BE49-F238E27FC236}">
                <a16:creationId xmlns:a16="http://schemas.microsoft.com/office/drawing/2014/main" id="{48073B42-2D33-456C-9807-4E2DC8701212}"/>
              </a:ext>
            </a:extLst>
          </p:cNvPr>
          <p:cNvGrpSpPr/>
          <p:nvPr/>
        </p:nvGrpSpPr>
        <p:grpSpPr>
          <a:xfrm>
            <a:off x="1353430" y="2261483"/>
            <a:ext cx="402580" cy="444381"/>
            <a:chOff x="1353430" y="2261483"/>
            <a:chExt cx="402580" cy="444381"/>
          </a:xfrm>
        </p:grpSpPr>
        <p:sp>
          <p:nvSpPr>
            <p:cNvPr id="3" name="任意多边形: 形状 2">
              <a:extLst>
                <a:ext uri="{FF2B5EF4-FFF2-40B4-BE49-F238E27FC236}">
                  <a16:creationId xmlns:a16="http://schemas.microsoft.com/office/drawing/2014/main" id="{F93498F0-103C-4997-8787-9BC9B6CC1351}"/>
                </a:ext>
              </a:extLst>
            </p:cNvPr>
            <p:cNvSpPr/>
            <p:nvPr/>
          </p:nvSpPr>
          <p:spPr>
            <a:xfrm>
              <a:off x="1582520" y="2304855"/>
              <a:ext cx="171600" cy="163035"/>
            </a:xfrm>
            <a:custGeom>
              <a:avLst/>
              <a:gdLst>
                <a:gd name="connsiteX0" fmla="*/ 8776 w 171600"/>
                <a:gd name="connsiteY0" fmla="*/ 24411 h 163035"/>
                <a:gd name="connsiteX1" fmla="*/ 112823 w 171600"/>
                <a:gd name="connsiteY1" fmla="*/ 124276 h 163035"/>
                <a:gd name="connsiteX2" fmla="*/ 93599 w 171600"/>
                <a:gd name="connsiteY2" fmla="*/ 112854 h 163035"/>
                <a:gd name="connsiteX3" fmla="*/ 76236 w 171600"/>
                <a:gd name="connsiteY3" fmla="*/ 116047 h 163035"/>
                <a:gd name="connsiteX4" fmla="*/ 79430 w 171600"/>
                <a:gd name="connsiteY4" fmla="*/ 133410 h 163035"/>
                <a:gd name="connsiteX5" fmla="*/ 81116 w 171600"/>
                <a:gd name="connsiteY5" fmla="*/ 134387 h 163035"/>
                <a:gd name="connsiteX6" fmla="*/ 124807 w 171600"/>
                <a:gd name="connsiteY6" fmla="*/ 160289 h 163035"/>
                <a:gd name="connsiteX7" fmla="*/ 132609 w 171600"/>
                <a:gd name="connsiteY7" fmla="*/ 163036 h 163035"/>
                <a:gd name="connsiteX8" fmla="*/ 132921 w 171600"/>
                <a:gd name="connsiteY8" fmla="*/ 163036 h 163035"/>
                <a:gd name="connsiteX9" fmla="*/ 133919 w 171600"/>
                <a:gd name="connsiteY9" fmla="*/ 163036 h 163035"/>
                <a:gd name="connsiteX10" fmla="*/ 134419 w 171600"/>
                <a:gd name="connsiteY10" fmla="*/ 163036 h 163035"/>
                <a:gd name="connsiteX11" fmla="*/ 134419 w 171600"/>
                <a:gd name="connsiteY11" fmla="*/ 163036 h 163035"/>
                <a:gd name="connsiteX12" fmla="*/ 135417 w 171600"/>
                <a:gd name="connsiteY12" fmla="*/ 163036 h 163035"/>
                <a:gd name="connsiteX13" fmla="*/ 143032 w 171600"/>
                <a:gd name="connsiteY13" fmla="*/ 157293 h 163035"/>
                <a:gd name="connsiteX14" fmla="*/ 170370 w 171600"/>
                <a:gd name="connsiteY14" fmla="*/ 111293 h 163035"/>
                <a:gd name="connsiteX15" fmla="*/ 164513 w 171600"/>
                <a:gd name="connsiteY15" fmla="*/ 94640 h 163035"/>
                <a:gd name="connsiteX16" fmla="*/ 148837 w 171600"/>
                <a:gd name="connsiteY16" fmla="*/ 98810 h 163035"/>
                <a:gd name="connsiteX17" fmla="*/ 137290 w 171600"/>
                <a:gd name="connsiteY17" fmla="*/ 118471 h 163035"/>
                <a:gd name="connsiteX18" fmla="*/ 137290 w 171600"/>
                <a:gd name="connsiteY18" fmla="*/ 118471 h 163035"/>
                <a:gd name="connsiteX19" fmla="*/ 55463 w 171600"/>
                <a:gd name="connsiteY19" fmla="*/ 18045 h 163035"/>
                <a:gd name="connsiteX20" fmla="*/ 16204 w 171600"/>
                <a:gd name="connsiteY20" fmla="*/ 568 h 163035"/>
                <a:gd name="connsiteX21" fmla="*/ 568 w 171600"/>
                <a:gd name="connsiteY21" fmla="*/ 8776 h 163035"/>
                <a:gd name="connsiteX22" fmla="*/ 8776 w 171600"/>
                <a:gd name="connsiteY22" fmla="*/ 24411 h 163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71600" h="163035">
                  <a:moveTo>
                    <a:pt x="8776" y="24411"/>
                  </a:moveTo>
                  <a:cubicBezTo>
                    <a:pt x="57158" y="39613"/>
                    <a:pt x="95650" y="76559"/>
                    <a:pt x="112823" y="124276"/>
                  </a:cubicBezTo>
                  <a:lnTo>
                    <a:pt x="93599" y="112854"/>
                  </a:lnTo>
                  <a:cubicBezTo>
                    <a:pt x="87923" y="108941"/>
                    <a:pt x="80149" y="110371"/>
                    <a:pt x="76236" y="116047"/>
                  </a:cubicBezTo>
                  <a:cubicBezTo>
                    <a:pt x="72323" y="121724"/>
                    <a:pt x="73753" y="129497"/>
                    <a:pt x="79430" y="133410"/>
                  </a:cubicBezTo>
                  <a:cubicBezTo>
                    <a:pt x="79965" y="133779"/>
                    <a:pt x="80529" y="134106"/>
                    <a:pt x="81116" y="134387"/>
                  </a:cubicBezTo>
                  <a:lnTo>
                    <a:pt x="124807" y="160289"/>
                  </a:lnTo>
                  <a:cubicBezTo>
                    <a:pt x="127020" y="162065"/>
                    <a:pt x="129771" y="163033"/>
                    <a:pt x="132609" y="163036"/>
                  </a:cubicBezTo>
                  <a:lnTo>
                    <a:pt x="132921" y="163036"/>
                  </a:lnTo>
                  <a:lnTo>
                    <a:pt x="133919" y="163036"/>
                  </a:lnTo>
                  <a:lnTo>
                    <a:pt x="134419" y="163036"/>
                  </a:lnTo>
                  <a:lnTo>
                    <a:pt x="134419" y="163036"/>
                  </a:lnTo>
                  <a:lnTo>
                    <a:pt x="135417" y="163036"/>
                  </a:lnTo>
                  <a:cubicBezTo>
                    <a:pt x="138616" y="162205"/>
                    <a:pt x="141354" y="160140"/>
                    <a:pt x="143032" y="157293"/>
                  </a:cubicBezTo>
                  <a:lnTo>
                    <a:pt x="170370" y="111293"/>
                  </a:lnTo>
                  <a:cubicBezTo>
                    <a:pt x="173352" y="105077"/>
                    <a:pt x="170730" y="97621"/>
                    <a:pt x="164513" y="94640"/>
                  </a:cubicBezTo>
                  <a:cubicBezTo>
                    <a:pt x="158974" y="91983"/>
                    <a:pt x="152324" y="93751"/>
                    <a:pt x="148837" y="98810"/>
                  </a:cubicBezTo>
                  <a:lnTo>
                    <a:pt x="137290" y="118471"/>
                  </a:lnTo>
                  <a:lnTo>
                    <a:pt x="137290" y="118471"/>
                  </a:lnTo>
                  <a:cubicBezTo>
                    <a:pt x="122861" y="76310"/>
                    <a:pt x="93840" y="40693"/>
                    <a:pt x="55463" y="18045"/>
                  </a:cubicBezTo>
                  <a:cubicBezTo>
                    <a:pt x="43078" y="10756"/>
                    <a:pt x="29908" y="4893"/>
                    <a:pt x="16204" y="568"/>
                  </a:cubicBezTo>
                  <a:cubicBezTo>
                    <a:pt x="9619" y="-1483"/>
                    <a:pt x="2619" y="2192"/>
                    <a:pt x="568" y="8776"/>
                  </a:cubicBezTo>
                  <a:cubicBezTo>
                    <a:pt x="-1483" y="15360"/>
                    <a:pt x="2192" y="22360"/>
                    <a:pt x="8776" y="24411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 w="61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" name="任意多边形: 形状 3">
              <a:extLst>
                <a:ext uri="{FF2B5EF4-FFF2-40B4-BE49-F238E27FC236}">
                  <a16:creationId xmlns:a16="http://schemas.microsoft.com/office/drawing/2014/main" id="{DAE69217-916B-4E7A-B3EE-916001A6178D}"/>
                </a:ext>
              </a:extLst>
            </p:cNvPr>
            <p:cNvSpPr/>
            <p:nvPr/>
          </p:nvSpPr>
          <p:spPr>
            <a:xfrm>
              <a:off x="1355446" y="2335071"/>
              <a:ext cx="90858" cy="201601"/>
            </a:xfrm>
            <a:custGeom>
              <a:avLst/>
              <a:gdLst>
                <a:gd name="connsiteX0" fmla="*/ 5099 w 90858"/>
                <a:gd name="connsiteY0" fmla="*/ 191990 h 201601"/>
                <a:gd name="connsiteX1" fmla="*/ 17270 w 90858"/>
                <a:gd name="connsiteY1" fmla="*/ 201602 h 201601"/>
                <a:gd name="connsiteX2" fmla="*/ 20141 w 90858"/>
                <a:gd name="connsiteY2" fmla="*/ 201227 h 201601"/>
                <a:gd name="connsiteX3" fmla="*/ 29191 w 90858"/>
                <a:gd name="connsiteY3" fmla="*/ 186248 h 201601"/>
                <a:gd name="connsiteX4" fmla="*/ 47916 w 90858"/>
                <a:gd name="connsiteY4" fmla="*/ 66535 h 201601"/>
                <a:gd name="connsiteX5" fmla="*/ 65018 w 90858"/>
                <a:gd name="connsiteY5" fmla="*/ 42692 h 201601"/>
                <a:gd name="connsiteX6" fmla="*/ 65393 w 90858"/>
                <a:gd name="connsiteY6" fmla="*/ 43067 h 201601"/>
                <a:gd name="connsiteX7" fmla="*/ 65393 w 90858"/>
                <a:gd name="connsiteY7" fmla="*/ 65911 h 201601"/>
                <a:gd name="connsiteX8" fmla="*/ 77876 w 90858"/>
                <a:gd name="connsiteY8" fmla="*/ 78394 h 201601"/>
                <a:gd name="connsiteX9" fmla="*/ 90359 w 90858"/>
                <a:gd name="connsiteY9" fmla="*/ 65911 h 201601"/>
                <a:gd name="connsiteX10" fmla="*/ 90858 w 90858"/>
                <a:gd name="connsiteY10" fmla="*/ 12982 h 201601"/>
                <a:gd name="connsiteX11" fmla="*/ 78375 w 90858"/>
                <a:gd name="connsiteY11" fmla="*/ 499 h 201601"/>
                <a:gd name="connsiteX12" fmla="*/ 25384 w 90858"/>
                <a:gd name="connsiteY12" fmla="*/ 0 h 201601"/>
                <a:gd name="connsiteX13" fmla="*/ 12901 w 90858"/>
                <a:gd name="connsiteY13" fmla="*/ 12483 h 201601"/>
                <a:gd name="connsiteX14" fmla="*/ 25384 w 90858"/>
                <a:gd name="connsiteY14" fmla="*/ 24966 h 201601"/>
                <a:gd name="connsiteX15" fmla="*/ 47542 w 90858"/>
                <a:gd name="connsiteY15" fmla="*/ 24966 h 201601"/>
                <a:gd name="connsiteX16" fmla="*/ 26071 w 90858"/>
                <a:gd name="connsiteY16" fmla="*/ 53677 h 201601"/>
                <a:gd name="connsiteX17" fmla="*/ 5099 w 90858"/>
                <a:gd name="connsiteY17" fmla="*/ 191990 h 201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90858" h="201601">
                  <a:moveTo>
                    <a:pt x="5099" y="191990"/>
                  </a:moveTo>
                  <a:cubicBezTo>
                    <a:pt x="6432" y="197631"/>
                    <a:pt x="11474" y="201612"/>
                    <a:pt x="17270" y="201602"/>
                  </a:cubicBezTo>
                  <a:cubicBezTo>
                    <a:pt x="18239" y="201596"/>
                    <a:pt x="19203" y="201470"/>
                    <a:pt x="20141" y="201227"/>
                  </a:cubicBezTo>
                  <a:cubicBezTo>
                    <a:pt x="26739" y="199539"/>
                    <a:pt x="30766" y="192874"/>
                    <a:pt x="29191" y="186248"/>
                  </a:cubicBezTo>
                  <a:cubicBezTo>
                    <a:pt x="19676" y="145425"/>
                    <a:pt x="26390" y="102502"/>
                    <a:pt x="47916" y="66535"/>
                  </a:cubicBezTo>
                  <a:cubicBezTo>
                    <a:pt x="52901" y="58098"/>
                    <a:pt x="58624" y="50118"/>
                    <a:pt x="65018" y="42692"/>
                  </a:cubicBezTo>
                  <a:lnTo>
                    <a:pt x="65393" y="43067"/>
                  </a:lnTo>
                  <a:lnTo>
                    <a:pt x="65393" y="65911"/>
                  </a:lnTo>
                  <a:cubicBezTo>
                    <a:pt x="65393" y="72805"/>
                    <a:pt x="70981" y="78394"/>
                    <a:pt x="77876" y="78394"/>
                  </a:cubicBezTo>
                  <a:cubicBezTo>
                    <a:pt x="84770" y="78394"/>
                    <a:pt x="90359" y="72805"/>
                    <a:pt x="90359" y="65911"/>
                  </a:cubicBezTo>
                  <a:lnTo>
                    <a:pt x="90858" y="12982"/>
                  </a:lnTo>
                  <a:cubicBezTo>
                    <a:pt x="90858" y="6088"/>
                    <a:pt x="85269" y="499"/>
                    <a:pt x="78375" y="499"/>
                  </a:cubicBezTo>
                  <a:lnTo>
                    <a:pt x="25384" y="0"/>
                  </a:lnTo>
                  <a:cubicBezTo>
                    <a:pt x="18490" y="0"/>
                    <a:pt x="12901" y="5589"/>
                    <a:pt x="12901" y="12483"/>
                  </a:cubicBezTo>
                  <a:cubicBezTo>
                    <a:pt x="12901" y="19377"/>
                    <a:pt x="18490" y="24966"/>
                    <a:pt x="25384" y="24966"/>
                  </a:cubicBezTo>
                  <a:lnTo>
                    <a:pt x="47542" y="24966"/>
                  </a:lnTo>
                  <a:cubicBezTo>
                    <a:pt x="39490" y="33834"/>
                    <a:pt x="32301" y="43447"/>
                    <a:pt x="26071" y="53677"/>
                  </a:cubicBezTo>
                  <a:cubicBezTo>
                    <a:pt x="1373" y="95305"/>
                    <a:pt x="-6149" y="144912"/>
                    <a:pt x="5099" y="191990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 w="61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" name="任意多边形: 形状 4">
              <a:extLst>
                <a:ext uri="{FF2B5EF4-FFF2-40B4-BE49-F238E27FC236}">
                  <a16:creationId xmlns:a16="http://schemas.microsoft.com/office/drawing/2014/main" id="{660CBD75-B536-4C94-BF37-CC180794CB9A}"/>
                </a:ext>
              </a:extLst>
            </p:cNvPr>
            <p:cNvSpPr/>
            <p:nvPr/>
          </p:nvSpPr>
          <p:spPr>
            <a:xfrm>
              <a:off x="1467569" y="2598108"/>
              <a:ext cx="208456" cy="107756"/>
            </a:xfrm>
            <a:custGeom>
              <a:avLst/>
              <a:gdLst>
                <a:gd name="connsiteX0" fmla="*/ 186829 w 208456"/>
                <a:gd name="connsiteY0" fmla="*/ 3789 h 107756"/>
                <a:gd name="connsiteX1" fmla="*/ 44833 w 208456"/>
                <a:gd name="connsiteY1" fmla="*/ 45295 h 107756"/>
                <a:gd name="connsiteX2" fmla="*/ 44833 w 208456"/>
                <a:gd name="connsiteY2" fmla="*/ 45295 h 107756"/>
                <a:gd name="connsiteX3" fmla="*/ 64681 w 208456"/>
                <a:gd name="connsiteY3" fmla="*/ 34061 h 107756"/>
                <a:gd name="connsiteX4" fmla="*/ 69269 w 208456"/>
                <a:gd name="connsiteY4" fmla="*/ 16990 h 107756"/>
                <a:gd name="connsiteX5" fmla="*/ 52198 w 208456"/>
                <a:gd name="connsiteY5" fmla="*/ 12403 h 107756"/>
                <a:gd name="connsiteX6" fmla="*/ 6323 w 208456"/>
                <a:gd name="connsiteY6" fmla="*/ 38430 h 107756"/>
                <a:gd name="connsiteX7" fmla="*/ 1629 w 208456"/>
                <a:gd name="connsiteY7" fmla="*/ 55449 h 107756"/>
                <a:gd name="connsiteX8" fmla="*/ 1641 w 208456"/>
                <a:gd name="connsiteY8" fmla="*/ 55469 h 107756"/>
                <a:gd name="connsiteX9" fmla="*/ 27918 w 208456"/>
                <a:gd name="connsiteY9" fmla="*/ 101469 h 107756"/>
                <a:gd name="connsiteX10" fmla="*/ 45020 w 208456"/>
                <a:gd name="connsiteY10" fmla="*/ 106088 h 107756"/>
                <a:gd name="connsiteX11" fmla="*/ 49639 w 208456"/>
                <a:gd name="connsiteY11" fmla="*/ 88986 h 107756"/>
                <a:gd name="connsiteX12" fmla="*/ 38467 w 208456"/>
                <a:gd name="connsiteY12" fmla="*/ 69513 h 107756"/>
                <a:gd name="connsiteX13" fmla="*/ 204180 w 208456"/>
                <a:gd name="connsiteY13" fmla="*/ 21890 h 107756"/>
                <a:gd name="connsiteX14" fmla="*/ 205380 w 208456"/>
                <a:gd name="connsiteY14" fmla="*/ 4277 h 107756"/>
                <a:gd name="connsiteX15" fmla="*/ 187767 w 208456"/>
                <a:gd name="connsiteY15" fmla="*/ 3077 h 107756"/>
                <a:gd name="connsiteX16" fmla="*/ 187016 w 208456"/>
                <a:gd name="connsiteY16" fmla="*/ 3789 h 107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08456" h="107756">
                  <a:moveTo>
                    <a:pt x="186829" y="3789"/>
                  </a:moveTo>
                  <a:cubicBezTo>
                    <a:pt x="148885" y="39585"/>
                    <a:pt x="96082" y="55020"/>
                    <a:pt x="44833" y="45295"/>
                  </a:cubicBezTo>
                  <a:lnTo>
                    <a:pt x="44833" y="45295"/>
                  </a:lnTo>
                  <a:lnTo>
                    <a:pt x="64681" y="34061"/>
                  </a:lnTo>
                  <a:cubicBezTo>
                    <a:pt x="70662" y="30613"/>
                    <a:pt x="72716" y="22971"/>
                    <a:pt x="69269" y="16990"/>
                  </a:cubicBezTo>
                  <a:cubicBezTo>
                    <a:pt x="65821" y="11009"/>
                    <a:pt x="58179" y="8955"/>
                    <a:pt x="52198" y="12403"/>
                  </a:cubicBezTo>
                  <a:lnTo>
                    <a:pt x="6323" y="38430"/>
                  </a:lnTo>
                  <a:cubicBezTo>
                    <a:pt x="327" y="41833"/>
                    <a:pt x="-1774" y="49453"/>
                    <a:pt x="1629" y="55449"/>
                  </a:cubicBezTo>
                  <a:cubicBezTo>
                    <a:pt x="1633" y="55455"/>
                    <a:pt x="1638" y="55462"/>
                    <a:pt x="1641" y="55469"/>
                  </a:cubicBezTo>
                  <a:lnTo>
                    <a:pt x="27918" y="101469"/>
                  </a:lnTo>
                  <a:cubicBezTo>
                    <a:pt x="31366" y="107467"/>
                    <a:pt x="39022" y="109535"/>
                    <a:pt x="45020" y="106088"/>
                  </a:cubicBezTo>
                  <a:cubicBezTo>
                    <a:pt x="51018" y="102641"/>
                    <a:pt x="53086" y="94984"/>
                    <a:pt x="49639" y="88986"/>
                  </a:cubicBezTo>
                  <a:lnTo>
                    <a:pt x="38467" y="69513"/>
                  </a:lnTo>
                  <a:cubicBezTo>
                    <a:pt x="98162" y="81528"/>
                    <a:pt x="159972" y="63765"/>
                    <a:pt x="204180" y="21890"/>
                  </a:cubicBezTo>
                  <a:cubicBezTo>
                    <a:pt x="209375" y="17357"/>
                    <a:pt x="209912" y="9471"/>
                    <a:pt x="205380" y="4277"/>
                  </a:cubicBezTo>
                  <a:cubicBezTo>
                    <a:pt x="200848" y="-918"/>
                    <a:pt x="192962" y="-1456"/>
                    <a:pt x="187767" y="3077"/>
                  </a:cubicBezTo>
                  <a:cubicBezTo>
                    <a:pt x="187507" y="3304"/>
                    <a:pt x="187256" y="3541"/>
                    <a:pt x="187016" y="3789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 w="61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" name="任意多边形: 形状 6">
              <a:extLst>
                <a:ext uri="{FF2B5EF4-FFF2-40B4-BE49-F238E27FC236}">
                  <a16:creationId xmlns:a16="http://schemas.microsoft.com/office/drawing/2014/main" id="{5F2AC91A-C838-4ACF-A77E-2AAA1646E57B}"/>
                </a:ext>
              </a:extLst>
            </p:cNvPr>
            <p:cNvSpPr/>
            <p:nvPr/>
          </p:nvSpPr>
          <p:spPr>
            <a:xfrm>
              <a:off x="1353430" y="2542540"/>
              <a:ext cx="99865" cy="99864"/>
            </a:xfrm>
            <a:custGeom>
              <a:avLst/>
              <a:gdLst>
                <a:gd name="connsiteX0" fmla="*/ 99865 w 99865"/>
                <a:gd name="connsiteY0" fmla="*/ 49932 h 99864"/>
                <a:gd name="connsiteX1" fmla="*/ 49933 w 99865"/>
                <a:gd name="connsiteY1" fmla="*/ 99865 h 99864"/>
                <a:gd name="connsiteX2" fmla="*/ 0 w 99865"/>
                <a:gd name="connsiteY2" fmla="*/ 49932 h 99864"/>
                <a:gd name="connsiteX3" fmla="*/ 49933 w 99865"/>
                <a:gd name="connsiteY3" fmla="*/ 0 h 99864"/>
                <a:gd name="connsiteX4" fmla="*/ 99865 w 99865"/>
                <a:gd name="connsiteY4" fmla="*/ 49932 h 99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9865" h="99864">
                  <a:moveTo>
                    <a:pt x="99865" y="49932"/>
                  </a:moveTo>
                  <a:cubicBezTo>
                    <a:pt x="99865" y="77509"/>
                    <a:pt x="77509" y="99865"/>
                    <a:pt x="49933" y="99865"/>
                  </a:cubicBezTo>
                  <a:cubicBezTo>
                    <a:pt x="22356" y="99865"/>
                    <a:pt x="0" y="77509"/>
                    <a:pt x="0" y="49932"/>
                  </a:cubicBezTo>
                  <a:cubicBezTo>
                    <a:pt x="0" y="22355"/>
                    <a:pt x="22356" y="0"/>
                    <a:pt x="49933" y="0"/>
                  </a:cubicBezTo>
                  <a:cubicBezTo>
                    <a:pt x="77509" y="0"/>
                    <a:pt x="99865" y="22355"/>
                    <a:pt x="99865" y="49932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 w="61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" name="任意多边形: 形状 8">
              <a:extLst>
                <a:ext uri="{FF2B5EF4-FFF2-40B4-BE49-F238E27FC236}">
                  <a16:creationId xmlns:a16="http://schemas.microsoft.com/office/drawing/2014/main" id="{87DD5506-4B57-4201-BED1-CEE897E23F8F}"/>
                </a:ext>
              </a:extLst>
            </p:cNvPr>
            <p:cNvSpPr/>
            <p:nvPr/>
          </p:nvSpPr>
          <p:spPr>
            <a:xfrm>
              <a:off x="1656145" y="2499848"/>
              <a:ext cx="99865" cy="99864"/>
            </a:xfrm>
            <a:custGeom>
              <a:avLst/>
              <a:gdLst>
                <a:gd name="connsiteX0" fmla="*/ 99865 w 99865"/>
                <a:gd name="connsiteY0" fmla="*/ 49932 h 99864"/>
                <a:gd name="connsiteX1" fmla="*/ 49933 w 99865"/>
                <a:gd name="connsiteY1" fmla="*/ 99865 h 99864"/>
                <a:gd name="connsiteX2" fmla="*/ 0 w 99865"/>
                <a:gd name="connsiteY2" fmla="*/ 49932 h 99864"/>
                <a:gd name="connsiteX3" fmla="*/ 49933 w 99865"/>
                <a:gd name="connsiteY3" fmla="*/ 0 h 99864"/>
                <a:gd name="connsiteX4" fmla="*/ 99865 w 99865"/>
                <a:gd name="connsiteY4" fmla="*/ 49932 h 99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9865" h="99864">
                  <a:moveTo>
                    <a:pt x="99865" y="49932"/>
                  </a:moveTo>
                  <a:cubicBezTo>
                    <a:pt x="99865" y="77509"/>
                    <a:pt x="77509" y="99865"/>
                    <a:pt x="49933" y="99865"/>
                  </a:cubicBezTo>
                  <a:cubicBezTo>
                    <a:pt x="22356" y="99865"/>
                    <a:pt x="0" y="77509"/>
                    <a:pt x="0" y="49932"/>
                  </a:cubicBezTo>
                  <a:cubicBezTo>
                    <a:pt x="0" y="22355"/>
                    <a:pt x="22356" y="0"/>
                    <a:pt x="49933" y="0"/>
                  </a:cubicBezTo>
                  <a:cubicBezTo>
                    <a:pt x="77509" y="0"/>
                    <a:pt x="99865" y="22355"/>
                    <a:pt x="99865" y="49932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 w="61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" name="任意多边形: 形状 10">
              <a:extLst>
                <a:ext uri="{FF2B5EF4-FFF2-40B4-BE49-F238E27FC236}">
                  <a16:creationId xmlns:a16="http://schemas.microsoft.com/office/drawing/2014/main" id="{2C57EFF5-50AD-41C1-80D3-19877213798D}"/>
                </a:ext>
              </a:extLst>
            </p:cNvPr>
            <p:cNvSpPr/>
            <p:nvPr/>
          </p:nvSpPr>
          <p:spPr>
            <a:xfrm>
              <a:off x="1470459" y="2261483"/>
              <a:ext cx="99865" cy="99864"/>
            </a:xfrm>
            <a:custGeom>
              <a:avLst/>
              <a:gdLst>
                <a:gd name="connsiteX0" fmla="*/ 99865 w 99865"/>
                <a:gd name="connsiteY0" fmla="*/ 49932 h 99864"/>
                <a:gd name="connsiteX1" fmla="*/ 49933 w 99865"/>
                <a:gd name="connsiteY1" fmla="*/ 99865 h 99864"/>
                <a:gd name="connsiteX2" fmla="*/ 0 w 99865"/>
                <a:gd name="connsiteY2" fmla="*/ 49932 h 99864"/>
                <a:gd name="connsiteX3" fmla="*/ 49933 w 99865"/>
                <a:gd name="connsiteY3" fmla="*/ 0 h 99864"/>
                <a:gd name="connsiteX4" fmla="*/ 99865 w 99865"/>
                <a:gd name="connsiteY4" fmla="*/ 49932 h 99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9865" h="99864">
                  <a:moveTo>
                    <a:pt x="99865" y="49932"/>
                  </a:moveTo>
                  <a:cubicBezTo>
                    <a:pt x="99865" y="77509"/>
                    <a:pt x="77509" y="99865"/>
                    <a:pt x="49933" y="99865"/>
                  </a:cubicBezTo>
                  <a:cubicBezTo>
                    <a:pt x="22356" y="99865"/>
                    <a:pt x="0" y="77509"/>
                    <a:pt x="0" y="49932"/>
                  </a:cubicBezTo>
                  <a:cubicBezTo>
                    <a:pt x="0" y="22355"/>
                    <a:pt x="22356" y="0"/>
                    <a:pt x="49933" y="0"/>
                  </a:cubicBezTo>
                  <a:cubicBezTo>
                    <a:pt x="77509" y="0"/>
                    <a:pt x="99865" y="22355"/>
                    <a:pt x="99865" y="49932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 w="61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197" name="组合 196">
            <a:extLst>
              <a:ext uri="{FF2B5EF4-FFF2-40B4-BE49-F238E27FC236}">
                <a16:creationId xmlns:a16="http://schemas.microsoft.com/office/drawing/2014/main" id="{0AFB2F90-AA3B-477F-BC3D-0B9D28B65994}"/>
              </a:ext>
            </a:extLst>
          </p:cNvPr>
          <p:cNvGrpSpPr/>
          <p:nvPr/>
        </p:nvGrpSpPr>
        <p:grpSpPr>
          <a:xfrm>
            <a:off x="2583520" y="2296050"/>
            <a:ext cx="495735" cy="372207"/>
            <a:chOff x="2583520" y="2296050"/>
            <a:chExt cx="495735" cy="372207"/>
          </a:xfrm>
        </p:grpSpPr>
        <p:sp>
          <p:nvSpPr>
            <p:cNvPr id="16" name="任意多边形: 形状 15">
              <a:extLst>
                <a:ext uri="{FF2B5EF4-FFF2-40B4-BE49-F238E27FC236}">
                  <a16:creationId xmlns:a16="http://schemas.microsoft.com/office/drawing/2014/main" id="{ADBFCACA-E48D-4F9B-B281-B6BBF59B6987}"/>
                </a:ext>
              </a:extLst>
            </p:cNvPr>
            <p:cNvSpPr/>
            <p:nvPr/>
          </p:nvSpPr>
          <p:spPr>
            <a:xfrm>
              <a:off x="2583520" y="2477160"/>
              <a:ext cx="495720" cy="191097"/>
            </a:xfrm>
            <a:custGeom>
              <a:avLst/>
              <a:gdLst>
                <a:gd name="connsiteX0" fmla="*/ 16900 w 495720"/>
                <a:gd name="connsiteY0" fmla="*/ 78445 h 191097"/>
                <a:gd name="connsiteX1" fmla="*/ 438050 w 495720"/>
                <a:gd name="connsiteY1" fmla="*/ 78445 h 191097"/>
                <a:gd name="connsiteX2" fmla="*/ 388025 w 495720"/>
                <a:gd name="connsiteY2" fmla="*/ 28421 h 191097"/>
                <a:gd name="connsiteX3" fmla="*/ 388869 w 495720"/>
                <a:gd name="connsiteY3" fmla="*/ 4536 h 191097"/>
                <a:gd name="connsiteX4" fmla="*/ 411911 w 495720"/>
                <a:gd name="connsiteY4" fmla="*/ 4536 h 191097"/>
                <a:gd name="connsiteX5" fmla="*/ 490778 w 495720"/>
                <a:gd name="connsiteY5" fmla="*/ 83403 h 191097"/>
                <a:gd name="connsiteX6" fmla="*/ 490778 w 495720"/>
                <a:gd name="connsiteY6" fmla="*/ 107288 h 191097"/>
                <a:gd name="connsiteX7" fmla="*/ 411911 w 495720"/>
                <a:gd name="connsiteY7" fmla="*/ 186155 h 191097"/>
                <a:gd name="connsiteX8" fmla="*/ 388025 w 495720"/>
                <a:gd name="connsiteY8" fmla="*/ 186155 h 191097"/>
                <a:gd name="connsiteX9" fmla="*/ 388025 w 495720"/>
                <a:gd name="connsiteY9" fmla="*/ 162269 h 191097"/>
                <a:gd name="connsiteX10" fmla="*/ 438050 w 495720"/>
                <a:gd name="connsiteY10" fmla="*/ 112245 h 191097"/>
                <a:gd name="connsiteX11" fmla="*/ 16900 w 495720"/>
                <a:gd name="connsiteY11" fmla="*/ 112245 h 191097"/>
                <a:gd name="connsiteX12" fmla="*/ 0 w 495720"/>
                <a:gd name="connsiteY12" fmla="*/ 95345 h 191097"/>
                <a:gd name="connsiteX13" fmla="*/ 16900 w 495720"/>
                <a:gd name="connsiteY13" fmla="*/ 78445 h 191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95720" h="191097">
                  <a:moveTo>
                    <a:pt x="16900" y="78445"/>
                  </a:moveTo>
                  <a:lnTo>
                    <a:pt x="438050" y="78445"/>
                  </a:lnTo>
                  <a:lnTo>
                    <a:pt x="388025" y="28421"/>
                  </a:lnTo>
                  <a:cubicBezTo>
                    <a:pt x="381663" y="21593"/>
                    <a:pt x="382040" y="10899"/>
                    <a:pt x="388869" y="4536"/>
                  </a:cubicBezTo>
                  <a:cubicBezTo>
                    <a:pt x="395359" y="-1512"/>
                    <a:pt x="405421" y="-1512"/>
                    <a:pt x="411911" y="4536"/>
                  </a:cubicBezTo>
                  <a:lnTo>
                    <a:pt x="490778" y="83403"/>
                  </a:lnTo>
                  <a:cubicBezTo>
                    <a:pt x="497368" y="90001"/>
                    <a:pt x="497368" y="100690"/>
                    <a:pt x="490778" y="107288"/>
                  </a:cubicBezTo>
                  <a:lnTo>
                    <a:pt x="411911" y="186155"/>
                  </a:lnTo>
                  <a:cubicBezTo>
                    <a:pt x="405313" y="192745"/>
                    <a:pt x="394624" y="192745"/>
                    <a:pt x="388025" y="186155"/>
                  </a:cubicBezTo>
                  <a:cubicBezTo>
                    <a:pt x="381436" y="179556"/>
                    <a:pt x="381436" y="168868"/>
                    <a:pt x="388025" y="162269"/>
                  </a:cubicBezTo>
                  <a:lnTo>
                    <a:pt x="438050" y="112245"/>
                  </a:lnTo>
                  <a:lnTo>
                    <a:pt x="16900" y="112245"/>
                  </a:lnTo>
                  <a:cubicBezTo>
                    <a:pt x="7566" y="112245"/>
                    <a:pt x="0" y="104679"/>
                    <a:pt x="0" y="95345"/>
                  </a:cubicBezTo>
                  <a:cubicBezTo>
                    <a:pt x="0" y="86011"/>
                    <a:pt x="7566" y="78445"/>
                    <a:pt x="16900" y="78445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 w="555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" name="任意多边形: 形状 17">
              <a:extLst>
                <a:ext uri="{FF2B5EF4-FFF2-40B4-BE49-F238E27FC236}">
                  <a16:creationId xmlns:a16="http://schemas.microsoft.com/office/drawing/2014/main" id="{A3CC14CA-EFB8-42F0-ABDC-9C4F724B1A44}"/>
                </a:ext>
              </a:extLst>
            </p:cNvPr>
            <p:cNvSpPr/>
            <p:nvPr/>
          </p:nvSpPr>
          <p:spPr>
            <a:xfrm>
              <a:off x="2583535" y="2296050"/>
              <a:ext cx="495720" cy="191940"/>
            </a:xfrm>
            <a:custGeom>
              <a:avLst/>
              <a:gdLst>
                <a:gd name="connsiteX0" fmla="*/ 478820 w 495720"/>
                <a:gd name="connsiteY0" fmla="*/ 79288 h 191940"/>
                <a:gd name="connsiteX1" fmla="*/ 57671 w 495720"/>
                <a:gd name="connsiteY1" fmla="*/ 79288 h 191940"/>
                <a:gd name="connsiteX2" fmla="*/ 107695 w 495720"/>
                <a:gd name="connsiteY2" fmla="*/ 29264 h 191940"/>
                <a:gd name="connsiteX3" fmla="*/ 108538 w 495720"/>
                <a:gd name="connsiteY3" fmla="*/ 5379 h 191940"/>
                <a:gd name="connsiteX4" fmla="*/ 84653 w 495720"/>
                <a:gd name="connsiteY4" fmla="*/ 4536 h 191940"/>
                <a:gd name="connsiteX5" fmla="*/ 83809 w 495720"/>
                <a:gd name="connsiteY5" fmla="*/ 5379 h 191940"/>
                <a:gd name="connsiteX6" fmla="*/ 4942 w 495720"/>
                <a:gd name="connsiteY6" fmla="*/ 84246 h 191940"/>
                <a:gd name="connsiteX7" fmla="*/ 4942 w 495720"/>
                <a:gd name="connsiteY7" fmla="*/ 108131 h 191940"/>
                <a:gd name="connsiteX8" fmla="*/ 83809 w 495720"/>
                <a:gd name="connsiteY8" fmla="*/ 186998 h 191940"/>
                <a:gd name="connsiteX9" fmla="*/ 107695 w 495720"/>
                <a:gd name="connsiteY9" fmla="*/ 186998 h 191940"/>
                <a:gd name="connsiteX10" fmla="*/ 107695 w 495720"/>
                <a:gd name="connsiteY10" fmla="*/ 163112 h 191940"/>
                <a:gd name="connsiteX11" fmla="*/ 57671 w 495720"/>
                <a:gd name="connsiteY11" fmla="*/ 113088 h 191940"/>
                <a:gd name="connsiteX12" fmla="*/ 478820 w 495720"/>
                <a:gd name="connsiteY12" fmla="*/ 113088 h 191940"/>
                <a:gd name="connsiteX13" fmla="*/ 495720 w 495720"/>
                <a:gd name="connsiteY13" fmla="*/ 96188 h 191940"/>
                <a:gd name="connsiteX14" fmla="*/ 478820 w 495720"/>
                <a:gd name="connsiteY14" fmla="*/ 79288 h 191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95720" h="191940">
                  <a:moveTo>
                    <a:pt x="478820" y="79288"/>
                  </a:moveTo>
                  <a:lnTo>
                    <a:pt x="57671" y="79288"/>
                  </a:lnTo>
                  <a:lnTo>
                    <a:pt x="107695" y="29264"/>
                  </a:lnTo>
                  <a:cubicBezTo>
                    <a:pt x="114524" y="22902"/>
                    <a:pt x="114901" y="12208"/>
                    <a:pt x="108538" y="5379"/>
                  </a:cubicBezTo>
                  <a:cubicBezTo>
                    <a:pt x="102175" y="-1450"/>
                    <a:pt x="91481" y="-1827"/>
                    <a:pt x="84653" y="4536"/>
                  </a:cubicBezTo>
                  <a:cubicBezTo>
                    <a:pt x="84361" y="4807"/>
                    <a:pt x="84080" y="5088"/>
                    <a:pt x="83809" y="5379"/>
                  </a:cubicBezTo>
                  <a:lnTo>
                    <a:pt x="4942" y="84246"/>
                  </a:lnTo>
                  <a:cubicBezTo>
                    <a:pt x="-1647" y="90844"/>
                    <a:pt x="-1647" y="101533"/>
                    <a:pt x="4942" y="108131"/>
                  </a:cubicBezTo>
                  <a:lnTo>
                    <a:pt x="83809" y="186998"/>
                  </a:lnTo>
                  <a:cubicBezTo>
                    <a:pt x="90408" y="193588"/>
                    <a:pt x="101097" y="193588"/>
                    <a:pt x="107695" y="186998"/>
                  </a:cubicBezTo>
                  <a:cubicBezTo>
                    <a:pt x="114285" y="180399"/>
                    <a:pt x="114285" y="169711"/>
                    <a:pt x="107695" y="163112"/>
                  </a:cubicBezTo>
                  <a:lnTo>
                    <a:pt x="57671" y="113088"/>
                  </a:lnTo>
                  <a:lnTo>
                    <a:pt x="478820" y="113088"/>
                  </a:lnTo>
                  <a:cubicBezTo>
                    <a:pt x="488154" y="113088"/>
                    <a:pt x="495720" y="105522"/>
                    <a:pt x="495720" y="96188"/>
                  </a:cubicBezTo>
                  <a:cubicBezTo>
                    <a:pt x="495720" y="86855"/>
                    <a:pt x="488154" y="79288"/>
                    <a:pt x="478820" y="79288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 w="555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sp>
        <p:nvSpPr>
          <p:cNvPr id="20" name="图形 14" descr="元">
            <a:extLst>
              <a:ext uri="{FF2B5EF4-FFF2-40B4-BE49-F238E27FC236}">
                <a16:creationId xmlns:a16="http://schemas.microsoft.com/office/drawing/2014/main" id="{1B981A85-46A8-4862-8AED-8E0AF95EDF42}"/>
              </a:ext>
            </a:extLst>
          </p:cNvPr>
          <p:cNvSpPr/>
          <p:nvPr/>
        </p:nvSpPr>
        <p:spPr>
          <a:xfrm>
            <a:off x="3998704" y="2242673"/>
            <a:ext cx="321889" cy="476298"/>
          </a:xfrm>
          <a:custGeom>
            <a:avLst/>
            <a:gdLst>
              <a:gd name="connsiteX0" fmla="*/ 177845 w 321889"/>
              <a:gd name="connsiteY0" fmla="*/ 255697 h 476298"/>
              <a:gd name="connsiteX1" fmla="*/ 321890 w 321889"/>
              <a:gd name="connsiteY1" fmla="*/ 17463 h 476298"/>
              <a:gd name="connsiteX2" fmla="*/ 292934 w 321889"/>
              <a:gd name="connsiteY2" fmla="*/ 0 h 476298"/>
              <a:gd name="connsiteX3" fmla="*/ 160945 w 321889"/>
              <a:gd name="connsiteY3" fmla="*/ 218292 h 476298"/>
              <a:gd name="connsiteX4" fmla="*/ 28955 w 321889"/>
              <a:gd name="connsiteY4" fmla="*/ 0 h 476298"/>
              <a:gd name="connsiteX5" fmla="*/ 0 w 321889"/>
              <a:gd name="connsiteY5" fmla="*/ 17463 h 476298"/>
              <a:gd name="connsiteX6" fmla="*/ 144045 w 321889"/>
              <a:gd name="connsiteY6" fmla="*/ 255697 h 476298"/>
              <a:gd name="connsiteX7" fmla="*/ 144045 w 321889"/>
              <a:gd name="connsiteY7" fmla="*/ 256598 h 476298"/>
              <a:gd name="connsiteX8" fmla="*/ 53911 w 321889"/>
              <a:gd name="connsiteY8" fmla="*/ 256598 h 476298"/>
              <a:gd name="connsiteX9" fmla="*/ 53911 w 321889"/>
              <a:gd name="connsiteY9" fmla="*/ 290398 h 476298"/>
              <a:gd name="connsiteX10" fmla="*/ 144045 w 321889"/>
              <a:gd name="connsiteY10" fmla="*/ 290398 h 476298"/>
              <a:gd name="connsiteX11" fmla="*/ 144045 w 321889"/>
              <a:gd name="connsiteY11" fmla="*/ 324198 h 476298"/>
              <a:gd name="connsiteX12" fmla="*/ 53911 w 321889"/>
              <a:gd name="connsiteY12" fmla="*/ 324198 h 476298"/>
              <a:gd name="connsiteX13" fmla="*/ 53911 w 321889"/>
              <a:gd name="connsiteY13" fmla="*/ 357998 h 476298"/>
              <a:gd name="connsiteX14" fmla="*/ 144045 w 321889"/>
              <a:gd name="connsiteY14" fmla="*/ 357998 h 476298"/>
              <a:gd name="connsiteX15" fmla="*/ 144045 w 321889"/>
              <a:gd name="connsiteY15" fmla="*/ 476298 h 476298"/>
              <a:gd name="connsiteX16" fmla="*/ 177845 w 321889"/>
              <a:gd name="connsiteY16" fmla="*/ 476298 h 476298"/>
              <a:gd name="connsiteX17" fmla="*/ 177845 w 321889"/>
              <a:gd name="connsiteY17" fmla="*/ 357998 h 476298"/>
              <a:gd name="connsiteX18" fmla="*/ 267979 w 321889"/>
              <a:gd name="connsiteY18" fmla="*/ 357998 h 476298"/>
              <a:gd name="connsiteX19" fmla="*/ 267979 w 321889"/>
              <a:gd name="connsiteY19" fmla="*/ 324198 h 476298"/>
              <a:gd name="connsiteX20" fmla="*/ 177845 w 321889"/>
              <a:gd name="connsiteY20" fmla="*/ 324198 h 476298"/>
              <a:gd name="connsiteX21" fmla="*/ 177845 w 321889"/>
              <a:gd name="connsiteY21" fmla="*/ 290398 h 476298"/>
              <a:gd name="connsiteX22" fmla="*/ 267979 w 321889"/>
              <a:gd name="connsiteY22" fmla="*/ 290398 h 476298"/>
              <a:gd name="connsiteX23" fmla="*/ 267979 w 321889"/>
              <a:gd name="connsiteY23" fmla="*/ 256598 h 476298"/>
              <a:gd name="connsiteX24" fmla="*/ 177845 w 321889"/>
              <a:gd name="connsiteY24" fmla="*/ 256598 h 476298"/>
              <a:gd name="connsiteX25" fmla="*/ 177845 w 321889"/>
              <a:gd name="connsiteY25" fmla="*/ 255697 h 4762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321889" h="476298">
                <a:moveTo>
                  <a:pt x="177845" y="255697"/>
                </a:moveTo>
                <a:lnTo>
                  <a:pt x="321890" y="17463"/>
                </a:lnTo>
                <a:lnTo>
                  <a:pt x="292934" y="0"/>
                </a:lnTo>
                <a:lnTo>
                  <a:pt x="160945" y="218292"/>
                </a:lnTo>
                <a:lnTo>
                  <a:pt x="28955" y="0"/>
                </a:lnTo>
                <a:lnTo>
                  <a:pt x="0" y="17463"/>
                </a:lnTo>
                <a:lnTo>
                  <a:pt x="144045" y="255697"/>
                </a:lnTo>
                <a:lnTo>
                  <a:pt x="144045" y="256598"/>
                </a:lnTo>
                <a:lnTo>
                  <a:pt x="53911" y="256598"/>
                </a:lnTo>
                <a:lnTo>
                  <a:pt x="53911" y="290398"/>
                </a:lnTo>
                <a:lnTo>
                  <a:pt x="144045" y="290398"/>
                </a:lnTo>
                <a:lnTo>
                  <a:pt x="144045" y="324198"/>
                </a:lnTo>
                <a:lnTo>
                  <a:pt x="53911" y="324198"/>
                </a:lnTo>
                <a:lnTo>
                  <a:pt x="53911" y="357998"/>
                </a:lnTo>
                <a:lnTo>
                  <a:pt x="144045" y="357998"/>
                </a:lnTo>
                <a:lnTo>
                  <a:pt x="144045" y="476298"/>
                </a:lnTo>
                <a:lnTo>
                  <a:pt x="177845" y="476298"/>
                </a:lnTo>
                <a:lnTo>
                  <a:pt x="177845" y="357998"/>
                </a:lnTo>
                <a:lnTo>
                  <a:pt x="267979" y="357998"/>
                </a:lnTo>
                <a:lnTo>
                  <a:pt x="267979" y="324198"/>
                </a:lnTo>
                <a:lnTo>
                  <a:pt x="177845" y="324198"/>
                </a:lnTo>
                <a:lnTo>
                  <a:pt x="177845" y="290398"/>
                </a:lnTo>
                <a:lnTo>
                  <a:pt x="267979" y="290398"/>
                </a:lnTo>
                <a:lnTo>
                  <a:pt x="267979" y="256598"/>
                </a:lnTo>
                <a:lnTo>
                  <a:pt x="177845" y="256598"/>
                </a:lnTo>
                <a:lnTo>
                  <a:pt x="177845" y="255697"/>
                </a:ln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 w="5556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21" name="图形 16" descr="标记">
            <a:extLst>
              <a:ext uri="{FF2B5EF4-FFF2-40B4-BE49-F238E27FC236}">
                <a16:creationId xmlns:a16="http://schemas.microsoft.com/office/drawing/2014/main" id="{0BA68B0B-0ECD-4D24-BA81-8D86E720817F}"/>
              </a:ext>
            </a:extLst>
          </p:cNvPr>
          <p:cNvSpPr/>
          <p:nvPr/>
        </p:nvSpPr>
        <p:spPr>
          <a:xfrm>
            <a:off x="5240105" y="2251051"/>
            <a:ext cx="439591" cy="464517"/>
          </a:xfrm>
          <a:custGeom>
            <a:avLst/>
            <a:gdLst>
              <a:gd name="connsiteX0" fmla="*/ 125039 w 439591"/>
              <a:gd name="connsiteY0" fmla="*/ 175054 h 464517"/>
              <a:gd name="connsiteX1" fmla="*/ 100031 w 439591"/>
              <a:gd name="connsiteY1" fmla="*/ 150046 h 464517"/>
              <a:gd name="connsiteX2" fmla="*/ 111910 w 439591"/>
              <a:gd name="connsiteY2" fmla="*/ 128789 h 464517"/>
              <a:gd name="connsiteX3" fmla="*/ 112535 w 439591"/>
              <a:gd name="connsiteY3" fmla="*/ 143794 h 464517"/>
              <a:gd name="connsiteX4" fmla="*/ 125039 w 439591"/>
              <a:gd name="connsiteY4" fmla="*/ 156298 h 464517"/>
              <a:gd name="connsiteX5" fmla="*/ 137543 w 439591"/>
              <a:gd name="connsiteY5" fmla="*/ 143794 h 464517"/>
              <a:gd name="connsiteX6" fmla="*/ 136917 w 439591"/>
              <a:gd name="connsiteY6" fmla="*/ 128164 h 464517"/>
              <a:gd name="connsiteX7" fmla="*/ 150047 w 439591"/>
              <a:gd name="connsiteY7" fmla="*/ 150046 h 464517"/>
              <a:gd name="connsiteX8" fmla="*/ 125039 w 439591"/>
              <a:gd name="connsiteY8" fmla="*/ 175054 h 464517"/>
              <a:gd name="connsiteX9" fmla="*/ 432634 w 439591"/>
              <a:gd name="connsiteY9" fmla="*/ 282587 h 464517"/>
              <a:gd name="connsiteX10" fmla="*/ 257580 w 439591"/>
              <a:gd name="connsiteY10" fmla="*/ 107533 h 464517"/>
              <a:gd name="connsiteX11" fmla="*/ 240074 w 439591"/>
              <a:gd name="connsiteY11" fmla="*/ 100031 h 464517"/>
              <a:gd name="connsiteX12" fmla="*/ 132541 w 439591"/>
              <a:gd name="connsiteY12" fmla="*/ 100031 h 464517"/>
              <a:gd name="connsiteX13" fmla="*/ 90028 w 439591"/>
              <a:gd name="connsiteY13" fmla="*/ 62519 h 464517"/>
              <a:gd name="connsiteX14" fmla="*/ 68146 w 439591"/>
              <a:gd name="connsiteY14" fmla="*/ 58768 h 464517"/>
              <a:gd name="connsiteX15" fmla="*/ 25008 w 439591"/>
              <a:gd name="connsiteY15" fmla="*/ 12504 h 464517"/>
              <a:gd name="connsiteX16" fmla="*/ 12504 w 439591"/>
              <a:gd name="connsiteY16" fmla="*/ 0 h 464517"/>
              <a:gd name="connsiteX17" fmla="*/ 0 w 439591"/>
              <a:gd name="connsiteY17" fmla="*/ 12504 h 464517"/>
              <a:gd name="connsiteX18" fmla="*/ 64395 w 439591"/>
              <a:gd name="connsiteY18" fmla="*/ 83776 h 464517"/>
              <a:gd name="connsiteX19" fmla="*/ 85652 w 439591"/>
              <a:gd name="connsiteY19" fmla="*/ 87527 h 464517"/>
              <a:gd name="connsiteX20" fmla="*/ 107533 w 439591"/>
              <a:gd name="connsiteY20" fmla="*/ 103782 h 464517"/>
              <a:gd name="connsiteX21" fmla="*/ 75648 w 439591"/>
              <a:gd name="connsiteY21" fmla="*/ 150671 h 464517"/>
              <a:gd name="connsiteX22" fmla="*/ 75648 w 439591"/>
              <a:gd name="connsiteY22" fmla="*/ 265081 h 464517"/>
              <a:gd name="connsiteX23" fmla="*/ 83151 w 439591"/>
              <a:gd name="connsiteY23" fmla="*/ 282587 h 464517"/>
              <a:gd name="connsiteX24" fmla="*/ 258205 w 439591"/>
              <a:gd name="connsiteY24" fmla="*/ 457640 h 464517"/>
              <a:gd name="connsiteX25" fmla="*/ 275085 w 439591"/>
              <a:gd name="connsiteY25" fmla="*/ 464517 h 464517"/>
              <a:gd name="connsiteX26" fmla="*/ 292591 w 439591"/>
              <a:gd name="connsiteY26" fmla="*/ 457015 h 464517"/>
              <a:gd name="connsiteX27" fmla="*/ 432009 w 439591"/>
              <a:gd name="connsiteY27" fmla="*/ 317597 h 464517"/>
              <a:gd name="connsiteX28" fmla="*/ 432634 w 439591"/>
              <a:gd name="connsiteY28" fmla="*/ 282587 h 4645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439591" h="464517">
                <a:moveTo>
                  <a:pt x="125039" y="175054"/>
                </a:moveTo>
                <a:cubicBezTo>
                  <a:pt x="111284" y="175054"/>
                  <a:pt x="100031" y="163800"/>
                  <a:pt x="100031" y="150046"/>
                </a:cubicBezTo>
                <a:cubicBezTo>
                  <a:pt x="100031" y="141293"/>
                  <a:pt x="105033" y="133166"/>
                  <a:pt x="111910" y="128789"/>
                </a:cubicBezTo>
                <a:cubicBezTo>
                  <a:pt x="111910" y="133166"/>
                  <a:pt x="112535" y="138167"/>
                  <a:pt x="112535" y="143794"/>
                </a:cubicBezTo>
                <a:cubicBezTo>
                  <a:pt x="112535" y="150671"/>
                  <a:pt x="118162" y="156298"/>
                  <a:pt x="125039" y="156298"/>
                </a:cubicBezTo>
                <a:cubicBezTo>
                  <a:pt x="131916" y="156298"/>
                  <a:pt x="137543" y="150671"/>
                  <a:pt x="137543" y="143794"/>
                </a:cubicBezTo>
                <a:cubicBezTo>
                  <a:pt x="137543" y="138167"/>
                  <a:pt x="137543" y="133166"/>
                  <a:pt x="136917" y="128164"/>
                </a:cubicBezTo>
                <a:cubicBezTo>
                  <a:pt x="144420" y="132541"/>
                  <a:pt x="150047" y="140668"/>
                  <a:pt x="150047" y="150046"/>
                </a:cubicBezTo>
                <a:cubicBezTo>
                  <a:pt x="150047" y="163800"/>
                  <a:pt x="138793" y="175054"/>
                  <a:pt x="125039" y="175054"/>
                </a:cubicBezTo>
                <a:close/>
                <a:moveTo>
                  <a:pt x="432634" y="282587"/>
                </a:moveTo>
                <a:lnTo>
                  <a:pt x="257580" y="107533"/>
                </a:lnTo>
                <a:cubicBezTo>
                  <a:pt x="252578" y="102531"/>
                  <a:pt x="246326" y="100031"/>
                  <a:pt x="240074" y="100031"/>
                </a:cubicBezTo>
                <a:lnTo>
                  <a:pt x="132541" y="100031"/>
                </a:lnTo>
                <a:cubicBezTo>
                  <a:pt x="125664" y="78149"/>
                  <a:pt x="112535" y="66896"/>
                  <a:pt x="90028" y="62519"/>
                </a:cubicBezTo>
                <a:cubicBezTo>
                  <a:pt x="81900" y="61269"/>
                  <a:pt x="75023" y="60018"/>
                  <a:pt x="68146" y="58768"/>
                </a:cubicBezTo>
                <a:cubicBezTo>
                  <a:pt x="32510" y="53766"/>
                  <a:pt x="25008" y="52516"/>
                  <a:pt x="25008" y="12504"/>
                </a:cubicBezTo>
                <a:cubicBezTo>
                  <a:pt x="25008" y="5627"/>
                  <a:pt x="19381" y="0"/>
                  <a:pt x="12504" y="0"/>
                </a:cubicBezTo>
                <a:cubicBezTo>
                  <a:pt x="5627" y="0"/>
                  <a:pt x="0" y="5627"/>
                  <a:pt x="0" y="12504"/>
                </a:cubicBezTo>
                <a:cubicBezTo>
                  <a:pt x="0" y="71272"/>
                  <a:pt x="23132" y="77524"/>
                  <a:pt x="64395" y="83776"/>
                </a:cubicBezTo>
                <a:cubicBezTo>
                  <a:pt x="70647" y="85026"/>
                  <a:pt x="77524" y="85651"/>
                  <a:pt x="85652" y="87527"/>
                </a:cubicBezTo>
                <a:cubicBezTo>
                  <a:pt x="93779" y="89402"/>
                  <a:pt x="102532" y="90653"/>
                  <a:pt x="107533" y="103782"/>
                </a:cubicBezTo>
                <a:cubicBezTo>
                  <a:pt x="88778" y="111284"/>
                  <a:pt x="75648" y="129415"/>
                  <a:pt x="75648" y="150671"/>
                </a:cubicBezTo>
                <a:lnTo>
                  <a:pt x="75648" y="265081"/>
                </a:lnTo>
                <a:cubicBezTo>
                  <a:pt x="75648" y="271958"/>
                  <a:pt x="78149" y="278210"/>
                  <a:pt x="83151" y="282587"/>
                </a:cubicBezTo>
                <a:lnTo>
                  <a:pt x="258205" y="457640"/>
                </a:lnTo>
                <a:cubicBezTo>
                  <a:pt x="262581" y="462642"/>
                  <a:pt x="268833" y="464517"/>
                  <a:pt x="275085" y="464517"/>
                </a:cubicBezTo>
                <a:cubicBezTo>
                  <a:pt x="281337" y="464517"/>
                  <a:pt x="287589" y="462017"/>
                  <a:pt x="292591" y="457015"/>
                </a:cubicBezTo>
                <a:lnTo>
                  <a:pt x="432009" y="317597"/>
                </a:lnTo>
                <a:cubicBezTo>
                  <a:pt x="442012" y="308220"/>
                  <a:pt x="442012" y="291965"/>
                  <a:pt x="432634" y="282587"/>
                </a:cubicBez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 w="6251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grpSp>
        <p:nvGrpSpPr>
          <p:cNvPr id="188" name="组合 187">
            <a:extLst>
              <a:ext uri="{FF2B5EF4-FFF2-40B4-BE49-F238E27FC236}">
                <a16:creationId xmlns:a16="http://schemas.microsoft.com/office/drawing/2014/main" id="{F3B535DB-145E-45AA-9393-4B8DBAF6A4FA}"/>
              </a:ext>
            </a:extLst>
          </p:cNvPr>
          <p:cNvGrpSpPr/>
          <p:nvPr/>
        </p:nvGrpSpPr>
        <p:grpSpPr>
          <a:xfrm>
            <a:off x="6561366" y="2245772"/>
            <a:ext cx="467568" cy="473200"/>
            <a:chOff x="6561366" y="2245772"/>
            <a:chExt cx="467568" cy="473200"/>
          </a:xfrm>
        </p:grpSpPr>
        <p:sp>
          <p:nvSpPr>
            <p:cNvPr id="23" name="任意多边形: 形状 22">
              <a:extLst>
                <a:ext uri="{FF2B5EF4-FFF2-40B4-BE49-F238E27FC236}">
                  <a16:creationId xmlns:a16="http://schemas.microsoft.com/office/drawing/2014/main" id="{85DEE9E4-C0F7-4211-A845-699CDEE91ACD}"/>
                </a:ext>
              </a:extLst>
            </p:cNvPr>
            <p:cNvSpPr/>
            <p:nvPr/>
          </p:nvSpPr>
          <p:spPr>
            <a:xfrm>
              <a:off x="6634599" y="2572505"/>
              <a:ext cx="146467" cy="33800"/>
            </a:xfrm>
            <a:custGeom>
              <a:avLst/>
              <a:gdLst>
                <a:gd name="connsiteX0" fmla="*/ 129567 w 146467"/>
                <a:gd name="connsiteY0" fmla="*/ 0 h 33800"/>
                <a:gd name="connsiteX1" fmla="*/ 16900 w 146467"/>
                <a:gd name="connsiteY1" fmla="*/ 0 h 33800"/>
                <a:gd name="connsiteX2" fmla="*/ 0 w 146467"/>
                <a:gd name="connsiteY2" fmla="*/ 16900 h 33800"/>
                <a:gd name="connsiteX3" fmla="*/ 16900 w 146467"/>
                <a:gd name="connsiteY3" fmla="*/ 33800 h 33800"/>
                <a:gd name="connsiteX4" fmla="*/ 129567 w 146467"/>
                <a:gd name="connsiteY4" fmla="*/ 33800 h 33800"/>
                <a:gd name="connsiteX5" fmla="*/ 146467 w 146467"/>
                <a:gd name="connsiteY5" fmla="*/ 16900 h 33800"/>
                <a:gd name="connsiteX6" fmla="*/ 129567 w 146467"/>
                <a:gd name="connsiteY6" fmla="*/ 0 h 33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467" h="33800">
                  <a:moveTo>
                    <a:pt x="129567" y="0"/>
                  </a:moveTo>
                  <a:lnTo>
                    <a:pt x="16900" y="0"/>
                  </a:lnTo>
                  <a:cubicBezTo>
                    <a:pt x="7566" y="0"/>
                    <a:pt x="0" y="7566"/>
                    <a:pt x="0" y="16900"/>
                  </a:cubicBezTo>
                  <a:cubicBezTo>
                    <a:pt x="0" y="26234"/>
                    <a:pt x="7566" y="33800"/>
                    <a:pt x="16900" y="33800"/>
                  </a:cubicBezTo>
                  <a:lnTo>
                    <a:pt x="129567" y="33800"/>
                  </a:lnTo>
                  <a:cubicBezTo>
                    <a:pt x="138901" y="33800"/>
                    <a:pt x="146467" y="26234"/>
                    <a:pt x="146467" y="16900"/>
                  </a:cubicBezTo>
                  <a:cubicBezTo>
                    <a:pt x="146467" y="7566"/>
                    <a:pt x="138901" y="0"/>
                    <a:pt x="129567" y="0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 w="555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4" name="任意多边形: 形状 23">
              <a:extLst>
                <a:ext uri="{FF2B5EF4-FFF2-40B4-BE49-F238E27FC236}">
                  <a16:creationId xmlns:a16="http://schemas.microsoft.com/office/drawing/2014/main" id="{24562E17-270F-47B4-B362-E9F3000E715A}"/>
                </a:ext>
              </a:extLst>
            </p:cNvPr>
            <p:cNvSpPr/>
            <p:nvPr/>
          </p:nvSpPr>
          <p:spPr>
            <a:xfrm>
              <a:off x="6634599" y="2628838"/>
              <a:ext cx="146467" cy="33800"/>
            </a:xfrm>
            <a:custGeom>
              <a:avLst/>
              <a:gdLst>
                <a:gd name="connsiteX0" fmla="*/ 129567 w 146467"/>
                <a:gd name="connsiteY0" fmla="*/ 0 h 33800"/>
                <a:gd name="connsiteX1" fmla="*/ 16900 w 146467"/>
                <a:gd name="connsiteY1" fmla="*/ 0 h 33800"/>
                <a:gd name="connsiteX2" fmla="*/ 0 w 146467"/>
                <a:gd name="connsiteY2" fmla="*/ 16900 h 33800"/>
                <a:gd name="connsiteX3" fmla="*/ 16900 w 146467"/>
                <a:gd name="connsiteY3" fmla="*/ 33800 h 33800"/>
                <a:gd name="connsiteX4" fmla="*/ 129567 w 146467"/>
                <a:gd name="connsiteY4" fmla="*/ 33800 h 33800"/>
                <a:gd name="connsiteX5" fmla="*/ 146467 w 146467"/>
                <a:gd name="connsiteY5" fmla="*/ 16900 h 33800"/>
                <a:gd name="connsiteX6" fmla="*/ 129567 w 146467"/>
                <a:gd name="connsiteY6" fmla="*/ 0 h 33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467" h="33800">
                  <a:moveTo>
                    <a:pt x="129567" y="0"/>
                  </a:moveTo>
                  <a:lnTo>
                    <a:pt x="16900" y="0"/>
                  </a:lnTo>
                  <a:cubicBezTo>
                    <a:pt x="7566" y="0"/>
                    <a:pt x="0" y="7566"/>
                    <a:pt x="0" y="16900"/>
                  </a:cubicBezTo>
                  <a:cubicBezTo>
                    <a:pt x="0" y="26234"/>
                    <a:pt x="7566" y="33800"/>
                    <a:pt x="16900" y="33800"/>
                  </a:cubicBezTo>
                  <a:lnTo>
                    <a:pt x="129567" y="33800"/>
                  </a:lnTo>
                  <a:cubicBezTo>
                    <a:pt x="138901" y="33800"/>
                    <a:pt x="146467" y="26234"/>
                    <a:pt x="146467" y="16900"/>
                  </a:cubicBezTo>
                  <a:cubicBezTo>
                    <a:pt x="146467" y="7566"/>
                    <a:pt x="138901" y="0"/>
                    <a:pt x="129567" y="0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 w="555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5" name="任意多边形: 形状 24">
              <a:extLst>
                <a:ext uri="{FF2B5EF4-FFF2-40B4-BE49-F238E27FC236}">
                  <a16:creationId xmlns:a16="http://schemas.microsoft.com/office/drawing/2014/main" id="{4EDD6ED4-C246-49C6-B1B3-AA75841321F0}"/>
                </a:ext>
              </a:extLst>
            </p:cNvPr>
            <p:cNvSpPr/>
            <p:nvPr/>
          </p:nvSpPr>
          <p:spPr>
            <a:xfrm>
              <a:off x="6671216" y="2685172"/>
              <a:ext cx="73233" cy="33800"/>
            </a:xfrm>
            <a:custGeom>
              <a:avLst/>
              <a:gdLst>
                <a:gd name="connsiteX0" fmla="*/ 36617 w 73233"/>
                <a:gd name="connsiteY0" fmla="*/ 33800 h 33800"/>
                <a:gd name="connsiteX1" fmla="*/ 73234 w 73233"/>
                <a:gd name="connsiteY1" fmla="*/ 0 h 33800"/>
                <a:gd name="connsiteX2" fmla="*/ 0 w 73233"/>
                <a:gd name="connsiteY2" fmla="*/ 0 h 33800"/>
                <a:gd name="connsiteX3" fmla="*/ 36617 w 73233"/>
                <a:gd name="connsiteY3" fmla="*/ 33800 h 33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233" h="33800">
                  <a:moveTo>
                    <a:pt x="36617" y="33800"/>
                  </a:moveTo>
                  <a:cubicBezTo>
                    <a:pt x="55778" y="33829"/>
                    <a:pt x="71732" y="19103"/>
                    <a:pt x="73234" y="0"/>
                  </a:cubicBezTo>
                  <a:lnTo>
                    <a:pt x="0" y="0"/>
                  </a:lnTo>
                  <a:cubicBezTo>
                    <a:pt x="1554" y="19077"/>
                    <a:pt x="17476" y="33775"/>
                    <a:pt x="36617" y="33800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 w="555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6" name="任意多边形: 形状 25">
              <a:extLst>
                <a:ext uri="{FF2B5EF4-FFF2-40B4-BE49-F238E27FC236}">
                  <a16:creationId xmlns:a16="http://schemas.microsoft.com/office/drawing/2014/main" id="{9E128503-65B8-4FFD-9D9A-3FC094F5F2B4}"/>
                </a:ext>
              </a:extLst>
            </p:cNvPr>
            <p:cNvSpPr/>
            <p:nvPr/>
          </p:nvSpPr>
          <p:spPr>
            <a:xfrm>
              <a:off x="6561366" y="2245772"/>
              <a:ext cx="467568" cy="304200"/>
            </a:xfrm>
            <a:custGeom>
              <a:avLst/>
              <a:gdLst>
                <a:gd name="connsiteX0" fmla="*/ 341212 w 467568"/>
                <a:gd name="connsiteY0" fmla="*/ 158184 h 304200"/>
                <a:gd name="connsiteX1" fmla="*/ 240432 w 467568"/>
                <a:gd name="connsiteY1" fmla="*/ 208884 h 304200"/>
                <a:gd name="connsiteX2" fmla="*/ 240432 w 467568"/>
                <a:gd name="connsiteY2" fmla="*/ 208884 h 304200"/>
                <a:gd name="connsiteX3" fmla="*/ 232038 w 467568"/>
                <a:gd name="connsiteY3" fmla="*/ 219700 h 304200"/>
                <a:gd name="connsiteX4" fmla="*/ 199083 w 467568"/>
                <a:gd name="connsiteY4" fmla="*/ 270400 h 304200"/>
                <a:gd name="connsiteX5" fmla="*/ 93852 w 467568"/>
                <a:gd name="connsiteY5" fmla="*/ 270400 h 304200"/>
                <a:gd name="connsiteX6" fmla="*/ 60897 w 467568"/>
                <a:gd name="connsiteY6" fmla="*/ 219700 h 304200"/>
                <a:gd name="connsiteX7" fmla="*/ 41856 w 467568"/>
                <a:gd name="connsiteY7" fmla="*/ 188717 h 304200"/>
                <a:gd name="connsiteX8" fmla="*/ 33800 w 467568"/>
                <a:gd name="connsiteY8" fmla="*/ 149283 h 304200"/>
                <a:gd name="connsiteX9" fmla="*/ 33800 w 467568"/>
                <a:gd name="connsiteY9" fmla="*/ 145058 h 304200"/>
                <a:gd name="connsiteX10" fmla="*/ 146467 w 467568"/>
                <a:gd name="connsiteY10" fmla="*/ 33800 h 304200"/>
                <a:gd name="connsiteX11" fmla="*/ 146467 w 467568"/>
                <a:gd name="connsiteY11" fmla="*/ 33800 h 304200"/>
                <a:gd name="connsiteX12" fmla="*/ 259134 w 467568"/>
                <a:gd name="connsiteY12" fmla="*/ 145058 h 304200"/>
                <a:gd name="connsiteX13" fmla="*/ 259134 w 467568"/>
                <a:gd name="connsiteY13" fmla="*/ 145058 h 304200"/>
                <a:gd name="connsiteX14" fmla="*/ 259134 w 467568"/>
                <a:gd name="connsiteY14" fmla="*/ 146072 h 304200"/>
                <a:gd name="connsiteX15" fmla="*/ 276034 w 467568"/>
                <a:gd name="connsiteY15" fmla="*/ 162972 h 304200"/>
                <a:gd name="connsiteX16" fmla="*/ 292934 w 467568"/>
                <a:gd name="connsiteY16" fmla="*/ 146072 h 304200"/>
                <a:gd name="connsiteX17" fmla="*/ 292934 w 467568"/>
                <a:gd name="connsiteY17" fmla="*/ 146072 h 304200"/>
                <a:gd name="connsiteX18" fmla="*/ 292934 w 467568"/>
                <a:gd name="connsiteY18" fmla="*/ 146072 h 304200"/>
                <a:gd name="connsiteX19" fmla="*/ 146467 w 467568"/>
                <a:gd name="connsiteY19" fmla="*/ 0 h 304200"/>
                <a:gd name="connsiteX20" fmla="*/ 146467 w 467568"/>
                <a:gd name="connsiteY20" fmla="*/ 0 h 304200"/>
                <a:gd name="connsiteX21" fmla="*/ 0 w 467568"/>
                <a:gd name="connsiteY21" fmla="*/ 144777 h 304200"/>
                <a:gd name="connsiteX22" fmla="*/ 0 w 467568"/>
                <a:gd name="connsiteY22" fmla="*/ 149847 h 304200"/>
                <a:gd name="connsiteX23" fmla="*/ 10196 w 467568"/>
                <a:gd name="connsiteY23" fmla="*/ 200547 h 304200"/>
                <a:gd name="connsiteX24" fmla="*/ 35659 w 467568"/>
                <a:gd name="connsiteY24" fmla="*/ 242233 h 304200"/>
                <a:gd name="connsiteX25" fmla="*/ 69966 w 467568"/>
                <a:gd name="connsiteY25" fmla="*/ 297947 h 304200"/>
                <a:gd name="connsiteX26" fmla="*/ 80050 w 467568"/>
                <a:gd name="connsiteY26" fmla="*/ 304200 h 304200"/>
                <a:gd name="connsiteX27" fmla="*/ 212884 w 467568"/>
                <a:gd name="connsiteY27" fmla="*/ 304200 h 304200"/>
                <a:gd name="connsiteX28" fmla="*/ 222968 w 467568"/>
                <a:gd name="connsiteY28" fmla="*/ 297947 h 304200"/>
                <a:gd name="connsiteX29" fmla="*/ 257275 w 467568"/>
                <a:gd name="connsiteY29" fmla="*/ 242233 h 304200"/>
                <a:gd name="connsiteX30" fmla="*/ 270739 w 467568"/>
                <a:gd name="connsiteY30" fmla="*/ 224094 h 304200"/>
                <a:gd name="connsiteX31" fmla="*/ 341607 w 467568"/>
                <a:gd name="connsiteY31" fmla="*/ 259809 h 304200"/>
                <a:gd name="connsiteX32" fmla="*/ 467568 w 467568"/>
                <a:gd name="connsiteY32" fmla="*/ 259809 h 304200"/>
                <a:gd name="connsiteX33" fmla="*/ 467568 w 467568"/>
                <a:gd name="connsiteY33" fmla="*/ 157733 h 304200"/>
                <a:gd name="connsiteX34" fmla="*/ 347184 w 467568"/>
                <a:gd name="connsiteY34" fmla="*/ 237501 h 304200"/>
                <a:gd name="connsiteX35" fmla="*/ 302117 w 467568"/>
                <a:gd name="connsiteY35" fmla="*/ 214968 h 304200"/>
                <a:gd name="connsiteX36" fmla="*/ 302117 w 467568"/>
                <a:gd name="connsiteY36" fmla="*/ 202800 h 304200"/>
                <a:gd name="connsiteX37" fmla="*/ 347184 w 467568"/>
                <a:gd name="connsiteY37" fmla="*/ 180267 h 304200"/>
                <a:gd name="connsiteX38" fmla="*/ 375350 w 467568"/>
                <a:gd name="connsiteY38" fmla="*/ 209391 h 304200"/>
                <a:gd name="connsiteX39" fmla="*/ 347184 w 467568"/>
                <a:gd name="connsiteY39" fmla="*/ 237501 h 304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467568" h="304200">
                  <a:moveTo>
                    <a:pt x="341212" y="158184"/>
                  </a:moveTo>
                  <a:lnTo>
                    <a:pt x="240432" y="208884"/>
                  </a:lnTo>
                  <a:lnTo>
                    <a:pt x="240432" y="208884"/>
                  </a:lnTo>
                  <a:cubicBezTo>
                    <a:pt x="237877" y="212671"/>
                    <a:pt x="235073" y="216285"/>
                    <a:pt x="232038" y="219700"/>
                  </a:cubicBezTo>
                  <a:cubicBezTo>
                    <a:pt x="219131" y="235271"/>
                    <a:pt x="208072" y="252284"/>
                    <a:pt x="199083" y="270400"/>
                  </a:cubicBezTo>
                  <a:lnTo>
                    <a:pt x="93852" y="270400"/>
                  </a:lnTo>
                  <a:cubicBezTo>
                    <a:pt x="84883" y="252272"/>
                    <a:pt x="73822" y="235256"/>
                    <a:pt x="60897" y="219700"/>
                  </a:cubicBezTo>
                  <a:cubicBezTo>
                    <a:pt x="52768" y="210579"/>
                    <a:pt x="46321" y="200089"/>
                    <a:pt x="41856" y="188717"/>
                  </a:cubicBezTo>
                  <a:cubicBezTo>
                    <a:pt x="37018" y="176105"/>
                    <a:pt x="34296" y="162781"/>
                    <a:pt x="33800" y="149283"/>
                  </a:cubicBezTo>
                  <a:lnTo>
                    <a:pt x="33800" y="145058"/>
                  </a:lnTo>
                  <a:cubicBezTo>
                    <a:pt x="34931" y="83538"/>
                    <a:pt x="84938" y="34157"/>
                    <a:pt x="146467" y="33800"/>
                  </a:cubicBezTo>
                  <a:lnTo>
                    <a:pt x="146467" y="33800"/>
                  </a:lnTo>
                  <a:cubicBezTo>
                    <a:pt x="207997" y="34157"/>
                    <a:pt x="258004" y="83538"/>
                    <a:pt x="259134" y="145058"/>
                  </a:cubicBezTo>
                  <a:lnTo>
                    <a:pt x="259134" y="145058"/>
                  </a:lnTo>
                  <a:cubicBezTo>
                    <a:pt x="259134" y="145396"/>
                    <a:pt x="259134" y="145734"/>
                    <a:pt x="259134" y="146072"/>
                  </a:cubicBezTo>
                  <a:cubicBezTo>
                    <a:pt x="259134" y="155406"/>
                    <a:pt x="266700" y="162972"/>
                    <a:pt x="276034" y="162972"/>
                  </a:cubicBezTo>
                  <a:cubicBezTo>
                    <a:pt x="285368" y="162972"/>
                    <a:pt x="292934" y="155406"/>
                    <a:pt x="292934" y="146072"/>
                  </a:cubicBezTo>
                  <a:lnTo>
                    <a:pt x="292934" y="146072"/>
                  </a:lnTo>
                  <a:lnTo>
                    <a:pt x="292934" y="146072"/>
                  </a:lnTo>
                  <a:cubicBezTo>
                    <a:pt x="291515" y="65841"/>
                    <a:pt x="226702" y="1203"/>
                    <a:pt x="146467" y="0"/>
                  </a:cubicBezTo>
                  <a:lnTo>
                    <a:pt x="146467" y="0"/>
                  </a:lnTo>
                  <a:cubicBezTo>
                    <a:pt x="66467" y="566"/>
                    <a:pt x="1495" y="64789"/>
                    <a:pt x="0" y="144777"/>
                  </a:cubicBezTo>
                  <a:lnTo>
                    <a:pt x="0" y="149847"/>
                  </a:lnTo>
                  <a:cubicBezTo>
                    <a:pt x="559" y="167196"/>
                    <a:pt x="4005" y="184330"/>
                    <a:pt x="10196" y="200547"/>
                  </a:cubicBezTo>
                  <a:cubicBezTo>
                    <a:pt x="16134" y="215847"/>
                    <a:pt x="24757" y="229965"/>
                    <a:pt x="35659" y="242233"/>
                  </a:cubicBezTo>
                  <a:cubicBezTo>
                    <a:pt x="49067" y="256880"/>
                    <a:pt x="63826" y="285328"/>
                    <a:pt x="69966" y="297947"/>
                  </a:cubicBezTo>
                  <a:cubicBezTo>
                    <a:pt x="71869" y="301776"/>
                    <a:pt x="75775" y="304198"/>
                    <a:pt x="80050" y="304200"/>
                  </a:cubicBezTo>
                  <a:lnTo>
                    <a:pt x="212884" y="304200"/>
                  </a:lnTo>
                  <a:cubicBezTo>
                    <a:pt x="217160" y="304198"/>
                    <a:pt x="221066" y="301776"/>
                    <a:pt x="222968" y="297947"/>
                  </a:cubicBezTo>
                  <a:cubicBezTo>
                    <a:pt x="229165" y="285328"/>
                    <a:pt x="243868" y="256880"/>
                    <a:pt x="257275" y="242233"/>
                  </a:cubicBezTo>
                  <a:cubicBezTo>
                    <a:pt x="262275" y="236584"/>
                    <a:pt x="266780" y="230515"/>
                    <a:pt x="270739" y="224094"/>
                  </a:cubicBezTo>
                  <a:lnTo>
                    <a:pt x="341607" y="259809"/>
                  </a:lnTo>
                  <a:lnTo>
                    <a:pt x="467568" y="259809"/>
                  </a:lnTo>
                  <a:lnTo>
                    <a:pt x="467568" y="157733"/>
                  </a:lnTo>
                  <a:close/>
                  <a:moveTo>
                    <a:pt x="347184" y="237501"/>
                  </a:moveTo>
                  <a:lnTo>
                    <a:pt x="302117" y="214968"/>
                  </a:lnTo>
                  <a:lnTo>
                    <a:pt x="302117" y="202800"/>
                  </a:lnTo>
                  <a:lnTo>
                    <a:pt x="347184" y="180267"/>
                  </a:lnTo>
                  <a:cubicBezTo>
                    <a:pt x="362893" y="180783"/>
                    <a:pt x="375359" y="193673"/>
                    <a:pt x="375350" y="209391"/>
                  </a:cubicBezTo>
                  <a:cubicBezTo>
                    <a:pt x="375319" y="224925"/>
                    <a:pt x="362718" y="237501"/>
                    <a:pt x="347184" y="237501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 w="555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176" name="组合 175">
            <a:extLst>
              <a:ext uri="{FF2B5EF4-FFF2-40B4-BE49-F238E27FC236}">
                <a16:creationId xmlns:a16="http://schemas.microsoft.com/office/drawing/2014/main" id="{F74F5C21-C912-4D30-838A-9E762D4DA3AC}"/>
              </a:ext>
            </a:extLst>
          </p:cNvPr>
          <p:cNvGrpSpPr/>
          <p:nvPr/>
        </p:nvGrpSpPr>
        <p:grpSpPr>
          <a:xfrm>
            <a:off x="1352068" y="3280604"/>
            <a:ext cx="382764" cy="388344"/>
            <a:chOff x="1352068" y="3280604"/>
            <a:chExt cx="382764" cy="388344"/>
          </a:xfrm>
        </p:grpSpPr>
        <p:sp>
          <p:nvSpPr>
            <p:cNvPr id="28" name="任意多边形: 形状 27">
              <a:extLst>
                <a:ext uri="{FF2B5EF4-FFF2-40B4-BE49-F238E27FC236}">
                  <a16:creationId xmlns:a16="http://schemas.microsoft.com/office/drawing/2014/main" id="{6A9529F0-D0C5-4022-BE83-BE0934C05449}"/>
                </a:ext>
              </a:extLst>
            </p:cNvPr>
            <p:cNvSpPr/>
            <p:nvPr/>
          </p:nvSpPr>
          <p:spPr>
            <a:xfrm>
              <a:off x="1412996" y="3280604"/>
              <a:ext cx="305194" cy="332871"/>
            </a:xfrm>
            <a:custGeom>
              <a:avLst/>
              <a:gdLst>
                <a:gd name="connsiteX0" fmla="*/ 305194 w 305194"/>
                <a:gd name="connsiteY0" fmla="*/ 38863 h 332871"/>
                <a:gd name="connsiteX1" fmla="*/ 266395 w 305194"/>
                <a:gd name="connsiteY1" fmla="*/ 0 h 332871"/>
                <a:gd name="connsiteX2" fmla="*/ 227532 w 305194"/>
                <a:gd name="connsiteY2" fmla="*/ 38799 h 332871"/>
                <a:gd name="connsiteX3" fmla="*/ 245172 w 305194"/>
                <a:gd name="connsiteY3" fmla="*/ 71371 h 332871"/>
                <a:gd name="connsiteX4" fmla="*/ 216437 w 305194"/>
                <a:gd name="connsiteY4" fmla="*/ 155357 h 332871"/>
                <a:gd name="connsiteX5" fmla="*/ 216437 w 305194"/>
                <a:gd name="connsiteY5" fmla="*/ 155357 h 332871"/>
                <a:gd name="connsiteX6" fmla="*/ 194248 w 305194"/>
                <a:gd name="connsiteY6" fmla="*/ 162291 h 332871"/>
                <a:gd name="connsiteX7" fmla="*/ 136334 w 305194"/>
                <a:gd name="connsiteY7" fmla="*/ 118856 h 332871"/>
                <a:gd name="connsiteX8" fmla="*/ 113353 w 305194"/>
                <a:gd name="connsiteY8" fmla="*/ 68980 h 332871"/>
                <a:gd name="connsiteX9" fmla="*/ 63477 w 305194"/>
                <a:gd name="connsiteY9" fmla="*/ 91961 h 332871"/>
                <a:gd name="connsiteX10" fmla="*/ 78198 w 305194"/>
                <a:gd name="connsiteY10" fmla="*/ 137606 h 332871"/>
                <a:gd name="connsiteX11" fmla="*/ 41198 w 305194"/>
                <a:gd name="connsiteY11" fmla="*/ 255209 h 332871"/>
                <a:gd name="connsiteX12" fmla="*/ 38923 w 305194"/>
                <a:gd name="connsiteY12" fmla="*/ 255209 h 332871"/>
                <a:gd name="connsiteX13" fmla="*/ 0 w 305194"/>
                <a:gd name="connsiteY13" fmla="*/ 293947 h 332871"/>
                <a:gd name="connsiteX14" fmla="*/ 38739 w 305194"/>
                <a:gd name="connsiteY14" fmla="*/ 332871 h 332871"/>
                <a:gd name="connsiteX15" fmla="*/ 77662 w 305194"/>
                <a:gd name="connsiteY15" fmla="*/ 294132 h 332871"/>
                <a:gd name="connsiteX16" fmla="*/ 62056 w 305194"/>
                <a:gd name="connsiteY16" fmla="*/ 262919 h 332871"/>
                <a:gd name="connsiteX17" fmla="*/ 99389 w 305194"/>
                <a:gd name="connsiteY17" fmla="*/ 144262 h 332871"/>
                <a:gd name="connsiteX18" fmla="*/ 99944 w 305194"/>
                <a:gd name="connsiteY18" fmla="*/ 144262 h 332871"/>
                <a:gd name="connsiteX19" fmla="*/ 123021 w 305194"/>
                <a:gd name="connsiteY19" fmla="*/ 136607 h 332871"/>
                <a:gd name="connsiteX20" fmla="*/ 180435 w 305194"/>
                <a:gd name="connsiteY20" fmla="*/ 179599 h 332871"/>
                <a:gd name="connsiteX21" fmla="*/ 177606 w 305194"/>
                <a:gd name="connsiteY21" fmla="*/ 194188 h 332871"/>
                <a:gd name="connsiteX22" fmla="*/ 216422 w 305194"/>
                <a:gd name="connsiteY22" fmla="*/ 233034 h 332871"/>
                <a:gd name="connsiteX23" fmla="*/ 255269 w 305194"/>
                <a:gd name="connsiteY23" fmla="*/ 194219 h 332871"/>
                <a:gd name="connsiteX24" fmla="*/ 237739 w 305194"/>
                <a:gd name="connsiteY24" fmla="*/ 161736 h 332871"/>
                <a:gd name="connsiteX25" fmla="*/ 266363 w 305194"/>
                <a:gd name="connsiteY25" fmla="*/ 77695 h 332871"/>
                <a:gd name="connsiteX26" fmla="*/ 305194 w 305194"/>
                <a:gd name="connsiteY26" fmla="*/ 38863 h 332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305194" h="332871">
                  <a:moveTo>
                    <a:pt x="305194" y="38863"/>
                  </a:moveTo>
                  <a:cubicBezTo>
                    <a:pt x="305212" y="17417"/>
                    <a:pt x="287841" y="18"/>
                    <a:pt x="266395" y="0"/>
                  </a:cubicBezTo>
                  <a:cubicBezTo>
                    <a:pt x="244949" y="-18"/>
                    <a:pt x="227550" y="17353"/>
                    <a:pt x="227532" y="38799"/>
                  </a:cubicBezTo>
                  <a:cubicBezTo>
                    <a:pt x="227521" y="51942"/>
                    <a:pt x="234159" y="64199"/>
                    <a:pt x="245172" y="71371"/>
                  </a:cubicBezTo>
                  <a:lnTo>
                    <a:pt x="216437" y="155357"/>
                  </a:lnTo>
                  <a:lnTo>
                    <a:pt x="216437" y="155357"/>
                  </a:lnTo>
                  <a:cubicBezTo>
                    <a:pt x="208506" y="155348"/>
                    <a:pt x="200763" y="157768"/>
                    <a:pt x="194248" y="162291"/>
                  </a:cubicBezTo>
                  <a:lnTo>
                    <a:pt x="136334" y="118856"/>
                  </a:lnTo>
                  <a:cubicBezTo>
                    <a:pt x="143761" y="98737"/>
                    <a:pt x="133472" y="76406"/>
                    <a:pt x="113353" y="68980"/>
                  </a:cubicBezTo>
                  <a:cubicBezTo>
                    <a:pt x="93234" y="61554"/>
                    <a:pt x="70904" y="71842"/>
                    <a:pt x="63477" y="91961"/>
                  </a:cubicBezTo>
                  <a:cubicBezTo>
                    <a:pt x="57279" y="108751"/>
                    <a:pt x="63359" y="127601"/>
                    <a:pt x="78198" y="137606"/>
                  </a:cubicBezTo>
                  <a:lnTo>
                    <a:pt x="41198" y="255209"/>
                  </a:lnTo>
                  <a:lnTo>
                    <a:pt x="38923" y="255209"/>
                  </a:lnTo>
                  <a:cubicBezTo>
                    <a:pt x="17477" y="255158"/>
                    <a:pt x="51" y="272501"/>
                    <a:pt x="0" y="293947"/>
                  </a:cubicBezTo>
                  <a:cubicBezTo>
                    <a:pt x="-51" y="315393"/>
                    <a:pt x="17293" y="332820"/>
                    <a:pt x="38739" y="332871"/>
                  </a:cubicBezTo>
                  <a:cubicBezTo>
                    <a:pt x="60185" y="332922"/>
                    <a:pt x="77611" y="315578"/>
                    <a:pt x="77662" y="294132"/>
                  </a:cubicBezTo>
                  <a:cubicBezTo>
                    <a:pt x="77691" y="281845"/>
                    <a:pt x="71903" y="270268"/>
                    <a:pt x="62056" y="262919"/>
                  </a:cubicBezTo>
                  <a:lnTo>
                    <a:pt x="99389" y="144262"/>
                  </a:lnTo>
                  <a:lnTo>
                    <a:pt x="99944" y="144262"/>
                  </a:lnTo>
                  <a:cubicBezTo>
                    <a:pt x="108257" y="144247"/>
                    <a:pt x="116346" y="141564"/>
                    <a:pt x="123021" y="136607"/>
                  </a:cubicBezTo>
                  <a:lnTo>
                    <a:pt x="180435" y="179599"/>
                  </a:lnTo>
                  <a:cubicBezTo>
                    <a:pt x="178588" y="184242"/>
                    <a:pt x="177628" y="189191"/>
                    <a:pt x="177606" y="194188"/>
                  </a:cubicBezTo>
                  <a:cubicBezTo>
                    <a:pt x="177598" y="215634"/>
                    <a:pt x="194977" y="233026"/>
                    <a:pt x="216422" y="233034"/>
                  </a:cubicBezTo>
                  <a:cubicBezTo>
                    <a:pt x="237868" y="233043"/>
                    <a:pt x="255260" y="215664"/>
                    <a:pt x="255269" y="194219"/>
                  </a:cubicBezTo>
                  <a:cubicBezTo>
                    <a:pt x="255274" y="181129"/>
                    <a:pt x="248683" y="168917"/>
                    <a:pt x="237739" y="161736"/>
                  </a:cubicBezTo>
                  <a:lnTo>
                    <a:pt x="266363" y="77695"/>
                  </a:lnTo>
                  <a:cubicBezTo>
                    <a:pt x="287809" y="77695"/>
                    <a:pt x="305194" y="60309"/>
                    <a:pt x="305194" y="38863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 w="54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9" name="任意多边形: 形状 28">
              <a:extLst>
                <a:ext uri="{FF2B5EF4-FFF2-40B4-BE49-F238E27FC236}">
                  <a16:creationId xmlns:a16="http://schemas.microsoft.com/office/drawing/2014/main" id="{F378B1C0-EF33-4B64-A6F8-488E3EC698AB}"/>
                </a:ext>
              </a:extLst>
            </p:cNvPr>
            <p:cNvSpPr/>
            <p:nvPr/>
          </p:nvSpPr>
          <p:spPr>
            <a:xfrm>
              <a:off x="1352068" y="3280637"/>
              <a:ext cx="382764" cy="388311"/>
            </a:xfrm>
            <a:custGeom>
              <a:avLst/>
              <a:gdLst>
                <a:gd name="connsiteX0" fmla="*/ 33284 w 382764"/>
                <a:gd name="connsiteY0" fmla="*/ 0 h 388311"/>
                <a:gd name="connsiteX1" fmla="*/ 0 w 382764"/>
                <a:gd name="connsiteY1" fmla="*/ 0 h 388311"/>
                <a:gd name="connsiteX2" fmla="*/ 0 w 382764"/>
                <a:gd name="connsiteY2" fmla="*/ 388312 h 388311"/>
                <a:gd name="connsiteX3" fmla="*/ 382765 w 382764"/>
                <a:gd name="connsiteY3" fmla="*/ 388312 h 388311"/>
                <a:gd name="connsiteX4" fmla="*/ 382765 w 382764"/>
                <a:gd name="connsiteY4" fmla="*/ 355028 h 388311"/>
                <a:gd name="connsiteX5" fmla="*/ 33284 w 382764"/>
                <a:gd name="connsiteY5" fmla="*/ 355028 h 388311"/>
                <a:gd name="connsiteX6" fmla="*/ 33284 w 382764"/>
                <a:gd name="connsiteY6" fmla="*/ 0 h 388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2764" h="388311">
                  <a:moveTo>
                    <a:pt x="33284" y="0"/>
                  </a:moveTo>
                  <a:lnTo>
                    <a:pt x="0" y="0"/>
                  </a:lnTo>
                  <a:lnTo>
                    <a:pt x="0" y="388312"/>
                  </a:lnTo>
                  <a:lnTo>
                    <a:pt x="382765" y="388312"/>
                  </a:lnTo>
                  <a:lnTo>
                    <a:pt x="382765" y="355028"/>
                  </a:lnTo>
                  <a:lnTo>
                    <a:pt x="33284" y="355028"/>
                  </a:lnTo>
                  <a:lnTo>
                    <a:pt x="33284" y="0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 w="54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sp>
        <p:nvSpPr>
          <p:cNvPr id="30" name="图形 63" descr="放大镜">
            <a:extLst>
              <a:ext uri="{FF2B5EF4-FFF2-40B4-BE49-F238E27FC236}">
                <a16:creationId xmlns:a16="http://schemas.microsoft.com/office/drawing/2014/main" id="{0F048A69-D1DB-4CC7-B6BB-4BBF3B29D5B3}"/>
              </a:ext>
            </a:extLst>
          </p:cNvPr>
          <p:cNvSpPr/>
          <p:nvPr/>
        </p:nvSpPr>
        <p:spPr>
          <a:xfrm>
            <a:off x="1322112" y="5200221"/>
            <a:ext cx="437891" cy="438237"/>
          </a:xfrm>
          <a:custGeom>
            <a:avLst/>
            <a:gdLst>
              <a:gd name="connsiteX0" fmla="*/ 426588 w 437891"/>
              <a:gd name="connsiteY0" fmla="*/ 371670 h 438237"/>
              <a:gd name="connsiteX1" fmla="*/ 357247 w 437891"/>
              <a:gd name="connsiteY1" fmla="*/ 302329 h 438237"/>
              <a:gd name="connsiteX2" fmla="*/ 322854 w 437891"/>
              <a:gd name="connsiteY2" fmla="*/ 291789 h 438237"/>
              <a:gd name="connsiteX3" fmla="*/ 298445 w 437891"/>
              <a:gd name="connsiteY3" fmla="*/ 267380 h 438237"/>
              <a:gd name="connsiteX4" fmla="*/ 332839 w 437891"/>
              <a:gd name="connsiteY4" fmla="*/ 166419 h 438237"/>
              <a:gd name="connsiteX5" fmla="*/ 166419 w 437891"/>
              <a:gd name="connsiteY5" fmla="*/ 0 h 438237"/>
              <a:gd name="connsiteX6" fmla="*/ 0 w 437891"/>
              <a:gd name="connsiteY6" fmla="*/ 166419 h 438237"/>
              <a:gd name="connsiteX7" fmla="*/ 166419 w 437891"/>
              <a:gd name="connsiteY7" fmla="*/ 332839 h 438237"/>
              <a:gd name="connsiteX8" fmla="*/ 267380 w 437891"/>
              <a:gd name="connsiteY8" fmla="*/ 298445 h 438237"/>
              <a:gd name="connsiteX9" fmla="*/ 291789 w 437891"/>
              <a:gd name="connsiteY9" fmla="*/ 322854 h 438237"/>
              <a:gd name="connsiteX10" fmla="*/ 302329 w 437891"/>
              <a:gd name="connsiteY10" fmla="*/ 357247 h 438237"/>
              <a:gd name="connsiteX11" fmla="*/ 371670 w 437891"/>
              <a:gd name="connsiteY11" fmla="*/ 426588 h 438237"/>
              <a:gd name="connsiteX12" fmla="*/ 399407 w 437891"/>
              <a:gd name="connsiteY12" fmla="*/ 438238 h 438237"/>
              <a:gd name="connsiteX13" fmla="*/ 427143 w 437891"/>
              <a:gd name="connsiteY13" fmla="*/ 426588 h 438237"/>
              <a:gd name="connsiteX14" fmla="*/ 426588 w 437891"/>
              <a:gd name="connsiteY14" fmla="*/ 371670 h 438237"/>
              <a:gd name="connsiteX15" fmla="*/ 165865 w 437891"/>
              <a:gd name="connsiteY15" fmla="*/ 299000 h 438237"/>
              <a:gd name="connsiteX16" fmla="*/ 32729 w 437891"/>
              <a:gd name="connsiteY16" fmla="*/ 165865 h 438237"/>
              <a:gd name="connsiteX17" fmla="*/ 165865 w 437891"/>
              <a:gd name="connsiteY17" fmla="*/ 32729 h 438237"/>
              <a:gd name="connsiteX18" fmla="*/ 299000 w 437891"/>
              <a:gd name="connsiteY18" fmla="*/ 165865 h 438237"/>
              <a:gd name="connsiteX19" fmla="*/ 165865 w 437891"/>
              <a:gd name="connsiteY19" fmla="*/ 299000 h 438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437891" h="438237">
                <a:moveTo>
                  <a:pt x="426588" y="371670"/>
                </a:moveTo>
                <a:lnTo>
                  <a:pt x="357247" y="302329"/>
                </a:lnTo>
                <a:cubicBezTo>
                  <a:pt x="347817" y="292898"/>
                  <a:pt x="335058" y="289570"/>
                  <a:pt x="322854" y="291789"/>
                </a:cubicBezTo>
                <a:lnTo>
                  <a:pt x="298445" y="267380"/>
                </a:lnTo>
                <a:cubicBezTo>
                  <a:pt x="320080" y="239644"/>
                  <a:pt x="332839" y="204141"/>
                  <a:pt x="332839" y="166419"/>
                </a:cubicBezTo>
                <a:cubicBezTo>
                  <a:pt x="332839" y="74889"/>
                  <a:pt x="257950" y="0"/>
                  <a:pt x="166419" y="0"/>
                </a:cubicBezTo>
                <a:cubicBezTo>
                  <a:pt x="74889" y="0"/>
                  <a:pt x="0" y="74889"/>
                  <a:pt x="0" y="166419"/>
                </a:cubicBezTo>
                <a:cubicBezTo>
                  <a:pt x="0" y="257950"/>
                  <a:pt x="74889" y="332839"/>
                  <a:pt x="166419" y="332839"/>
                </a:cubicBezTo>
                <a:cubicBezTo>
                  <a:pt x="204141" y="332839"/>
                  <a:pt x="239089" y="320080"/>
                  <a:pt x="267380" y="298445"/>
                </a:cubicBezTo>
                <a:lnTo>
                  <a:pt x="291789" y="322854"/>
                </a:lnTo>
                <a:cubicBezTo>
                  <a:pt x="289570" y="335058"/>
                  <a:pt x="292898" y="347817"/>
                  <a:pt x="302329" y="357247"/>
                </a:cubicBezTo>
                <a:lnTo>
                  <a:pt x="371670" y="426588"/>
                </a:lnTo>
                <a:cubicBezTo>
                  <a:pt x="379436" y="434355"/>
                  <a:pt x="389421" y="438238"/>
                  <a:pt x="399407" y="438238"/>
                </a:cubicBezTo>
                <a:cubicBezTo>
                  <a:pt x="409392" y="438238"/>
                  <a:pt x="419377" y="434355"/>
                  <a:pt x="427143" y="426588"/>
                </a:cubicBezTo>
                <a:cubicBezTo>
                  <a:pt x="441566" y="411056"/>
                  <a:pt x="441566" y="386648"/>
                  <a:pt x="426588" y="371670"/>
                </a:cubicBezTo>
                <a:close/>
                <a:moveTo>
                  <a:pt x="165865" y="299000"/>
                </a:moveTo>
                <a:cubicBezTo>
                  <a:pt x="92640" y="299000"/>
                  <a:pt x="32729" y="239089"/>
                  <a:pt x="32729" y="165865"/>
                </a:cubicBezTo>
                <a:cubicBezTo>
                  <a:pt x="32729" y="92640"/>
                  <a:pt x="92640" y="32729"/>
                  <a:pt x="165865" y="32729"/>
                </a:cubicBezTo>
                <a:cubicBezTo>
                  <a:pt x="239089" y="32729"/>
                  <a:pt x="299000" y="92640"/>
                  <a:pt x="299000" y="165865"/>
                </a:cubicBezTo>
                <a:cubicBezTo>
                  <a:pt x="299000" y="239089"/>
                  <a:pt x="239089" y="299000"/>
                  <a:pt x="165865" y="299000"/>
                </a:cubicBez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 w="5457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grpSp>
        <p:nvGrpSpPr>
          <p:cNvPr id="177" name="组合 176">
            <a:extLst>
              <a:ext uri="{FF2B5EF4-FFF2-40B4-BE49-F238E27FC236}">
                <a16:creationId xmlns:a16="http://schemas.microsoft.com/office/drawing/2014/main" id="{AF051B2A-BB37-4BDB-B6E3-4C3E489B4E84}"/>
              </a:ext>
            </a:extLst>
          </p:cNvPr>
          <p:cNvGrpSpPr/>
          <p:nvPr/>
        </p:nvGrpSpPr>
        <p:grpSpPr>
          <a:xfrm>
            <a:off x="1352237" y="4203124"/>
            <a:ext cx="377547" cy="432387"/>
            <a:chOff x="1352237" y="4203124"/>
            <a:chExt cx="377547" cy="432387"/>
          </a:xfrm>
        </p:grpSpPr>
        <p:sp>
          <p:nvSpPr>
            <p:cNvPr id="32" name="任意多边形: 形状 31">
              <a:extLst>
                <a:ext uri="{FF2B5EF4-FFF2-40B4-BE49-F238E27FC236}">
                  <a16:creationId xmlns:a16="http://schemas.microsoft.com/office/drawing/2014/main" id="{80B7740C-ACF8-4085-82A5-E46B414A2097}"/>
                </a:ext>
              </a:extLst>
            </p:cNvPr>
            <p:cNvSpPr/>
            <p:nvPr/>
          </p:nvSpPr>
          <p:spPr>
            <a:xfrm>
              <a:off x="1529582" y="4325165"/>
              <a:ext cx="22189" cy="22189"/>
            </a:xfrm>
            <a:custGeom>
              <a:avLst/>
              <a:gdLst>
                <a:gd name="connsiteX0" fmla="*/ 22189 w 22189"/>
                <a:gd name="connsiteY0" fmla="*/ 11095 h 22189"/>
                <a:gd name="connsiteX1" fmla="*/ 11095 w 22189"/>
                <a:gd name="connsiteY1" fmla="*/ 22189 h 22189"/>
                <a:gd name="connsiteX2" fmla="*/ 0 w 22189"/>
                <a:gd name="connsiteY2" fmla="*/ 11095 h 22189"/>
                <a:gd name="connsiteX3" fmla="*/ 11095 w 22189"/>
                <a:gd name="connsiteY3" fmla="*/ 0 h 22189"/>
                <a:gd name="connsiteX4" fmla="*/ 22189 w 22189"/>
                <a:gd name="connsiteY4" fmla="*/ 11095 h 221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189" h="22189">
                  <a:moveTo>
                    <a:pt x="22189" y="11095"/>
                  </a:moveTo>
                  <a:cubicBezTo>
                    <a:pt x="22189" y="17222"/>
                    <a:pt x="17222" y="22189"/>
                    <a:pt x="11095" y="22189"/>
                  </a:cubicBezTo>
                  <a:cubicBezTo>
                    <a:pt x="4967" y="22189"/>
                    <a:pt x="0" y="17222"/>
                    <a:pt x="0" y="11095"/>
                  </a:cubicBezTo>
                  <a:cubicBezTo>
                    <a:pt x="0" y="4967"/>
                    <a:pt x="4967" y="0"/>
                    <a:pt x="11095" y="0"/>
                  </a:cubicBezTo>
                  <a:cubicBezTo>
                    <a:pt x="17222" y="0"/>
                    <a:pt x="22189" y="4967"/>
                    <a:pt x="22189" y="11095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 w="54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3" name="任意多边形: 形状 32">
              <a:extLst>
                <a:ext uri="{FF2B5EF4-FFF2-40B4-BE49-F238E27FC236}">
                  <a16:creationId xmlns:a16="http://schemas.microsoft.com/office/drawing/2014/main" id="{4794DFD9-1016-4163-8146-CCED77E4085B}"/>
                </a:ext>
              </a:extLst>
            </p:cNvPr>
            <p:cNvSpPr/>
            <p:nvPr/>
          </p:nvSpPr>
          <p:spPr>
            <a:xfrm>
              <a:off x="1529582" y="4547058"/>
              <a:ext cx="22189" cy="22189"/>
            </a:xfrm>
            <a:custGeom>
              <a:avLst/>
              <a:gdLst>
                <a:gd name="connsiteX0" fmla="*/ 22189 w 22189"/>
                <a:gd name="connsiteY0" fmla="*/ 11095 h 22189"/>
                <a:gd name="connsiteX1" fmla="*/ 11095 w 22189"/>
                <a:gd name="connsiteY1" fmla="*/ 22189 h 22189"/>
                <a:gd name="connsiteX2" fmla="*/ 0 w 22189"/>
                <a:gd name="connsiteY2" fmla="*/ 11095 h 22189"/>
                <a:gd name="connsiteX3" fmla="*/ 11095 w 22189"/>
                <a:gd name="connsiteY3" fmla="*/ 0 h 22189"/>
                <a:gd name="connsiteX4" fmla="*/ 22189 w 22189"/>
                <a:gd name="connsiteY4" fmla="*/ 11095 h 221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189" h="22189">
                  <a:moveTo>
                    <a:pt x="22189" y="11095"/>
                  </a:moveTo>
                  <a:cubicBezTo>
                    <a:pt x="22189" y="17222"/>
                    <a:pt x="17222" y="22189"/>
                    <a:pt x="11095" y="22189"/>
                  </a:cubicBezTo>
                  <a:cubicBezTo>
                    <a:pt x="4967" y="22189"/>
                    <a:pt x="0" y="17222"/>
                    <a:pt x="0" y="11095"/>
                  </a:cubicBezTo>
                  <a:cubicBezTo>
                    <a:pt x="0" y="4967"/>
                    <a:pt x="4967" y="0"/>
                    <a:pt x="11095" y="0"/>
                  </a:cubicBezTo>
                  <a:cubicBezTo>
                    <a:pt x="17222" y="0"/>
                    <a:pt x="22189" y="4967"/>
                    <a:pt x="22189" y="11095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 w="54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4" name="任意多边形: 形状 33">
              <a:extLst>
                <a:ext uri="{FF2B5EF4-FFF2-40B4-BE49-F238E27FC236}">
                  <a16:creationId xmlns:a16="http://schemas.microsoft.com/office/drawing/2014/main" id="{266B53D2-B1EE-4150-9E39-C58B92B776DF}"/>
                </a:ext>
              </a:extLst>
            </p:cNvPr>
            <p:cNvSpPr/>
            <p:nvPr/>
          </p:nvSpPr>
          <p:spPr>
            <a:xfrm>
              <a:off x="1640528" y="4430564"/>
              <a:ext cx="22189" cy="22189"/>
            </a:xfrm>
            <a:custGeom>
              <a:avLst/>
              <a:gdLst>
                <a:gd name="connsiteX0" fmla="*/ 22189 w 22189"/>
                <a:gd name="connsiteY0" fmla="*/ 11095 h 22189"/>
                <a:gd name="connsiteX1" fmla="*/ 11095 w 22189"/>
                <a:gd name="connsiteY1" fmla="*/ 22189 h 22189"/>
                <a:gd name="connsiteX2" fmla="*/ 0 w 22189"/>
                <a:gd name="connsiteY2" fmla="*/ 11095 h 22189"/>
                <a:gd name="connsiteX3" fmla="*/ 11095 w 22189"/>
                <a:gd name="connsiteY3" fmla="*/ 0 h 22189"/>
                <a:gd name="connsiteX4" fmla="*/ 22189 w 22189"/>
                <a:gd name="connsiteY4" fmla="*/ 11095 h 221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189" h="22189">
                  <a:moveTo>
                    <a:pt x="22189" y="11095"/>
                  </a:moveTo>
                  <a:cubicBezTo>
                    <a:pt x="22189" y="17222"/>
                    <a:pt x="17222" y="22189"/>
                    <a:pt x="11095" y="22189"/>
                  </a:cubicBezTo>
                  <a:cubicBezTo>
                    <a:pt x="4967" y="22189"/>
                    <a:pt x="0" y="17222"/>
                    <a:pt x="0" y="11095"/>
                  </a:cubicBezTo>
                  <a:cubicBezTo>
                    <a:pt x="0" y="4967"/>
                    <a:pt x="4967" y="0"/>
                    <a:pt x="11095" y="0"/>
                  </a:cubicBezTo>
                  <a:cubicBezTo>
                    <a:pt x="17222" y="0"/>
                    <a:pt x="22189" y="4967"/>
                    <a:pt x="22189" y="11095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 w="54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5" name="任意多边形: 形状 34">
              <a:extLst>
                <a:ext uri="{FF2B5EF4-FFF2-40B4-BE49-F238E27FC236}">
                  <a16:creationId xmlns:a16="http://schemas.microsoft.com/office/drawing/2014/main" id="{A64EADFB-1790-4740-B02B-828C20E8DFA9}"/>
                </a:ext>
              </a:extLst>
            </p:cNvPr>
            <p:cNvSpPr/>
            <p:nvPr/>
          </p:nvSpPr>
          <p:spPr>
            <a:xfrm>
              <a:off x="1418636" y="4430564"/>
              <a:ext cx="22189" cy="22189"/>
            </a:xfrm>
            <a:custGeom>
              <a:avLst/>
              <a:gdLst>
                <a:gd name="connsiteX0" fmla="*/ 22189 w 22189"/>
                <a:gd name="connsiteY0" fmla="*/ 11095 h 22189"/>
                <a:gd name="connsiteX1" fmla="*/ 11095 w 22189"/>
                <a:gd name="connsiteY1" fmla="*/ 22189 h 22189"/>
                <a:gd name="connsiteX2" fmla="*/ 0 w 22189"/>
                <a:gd name="connsiteY2" fmla="*/ 11095 h 22189"/>
                <a:gd name="connsiteX3" fmla="*/ 11095 w 22189"/>
                <a:gd name="connsiteY3" fmla="*/ 0 h 22189"/>
                <a:gd name="connsiteX4" fmla="*/ 22189 w 22189"/>
                <a:gd name="connsiteY4" fmla="*/ 11095 h 221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189" h="22189">
                  <a:moveTo>
                    <a:pt x="22189" y="11095"/>
                  </a:moveTo>
                  <a:cubicBezTo>
                    <a:pt x="22189" y="17222"/>
                    <a:pt x="17222" y="22189"/>
                    <a:pt x="11095" y="22189"/>
                  </a:cubicBezTo>
                  <a:cubicBezTo>
                    <a:pt x="4967" y="22189"/>
                    <a:pt x="0" y="17222"/>
                    <a:pt x="0" y="11095"/>
                  </a:cubicBezTo>
                  <a:cubicBezTo>
                    <a:pt x="0" y="4967"/>
                    <a:pt x="4967" y="0"/>
                    <a:pt x="11095" y="0"/>
                  </a:cubicBezTo>
                  <a:cubicBezTo>
                    <a:pt x="17222" y="0"/>
                    <a:pt x="22189" y="4967"/>
                    <a:pt x="22189" y="11095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 w="54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6" name="任意多边形: 形状 35">
              <a:extLst>
                <a:ext uri="{FF2B5EF4-FFF2-40B4-BE49-F238E27FC236}">
                  <a16:creationId xmlns:a16="http://schemas.microsoft.com/office/drawing/2014/main" id="{3315A76E-F69E-4E38-A9A7-981886A28852}"/>
                </a:ext>
              </a:extLst>
            </p:cNvPr>
            <p:cNvSpPr/>
            <p:nvPr/>
          </p:nvSpPr>
          <p:spPr>
            <a:xfrm>
              <a:off x="1529582" y="4363996"/>
              <a:ext cx="73779" cy="140347"/>
            </a:xfrm>
            <a:custGeom>
              <a:avLst/>
              <a:gdLst>
                <a:gd name="connsiteX0" fmla="*/ 22189 w 73779"/>
                <a:gd name="connsiteY0" fmla="*/ 0 h 140347"/>
                <a:gd name="connsiteX1" fmla="*/ 0 w 73779"/>
                <a:gd name="connsiteY1" fmla="*/ 0 h 140347"/>
                <a:gd name="connsiteX2" fmla="*/ 0 w 73779"/>
                <a:gd name="connsiteY2" fmla="*/ 77662 h 140347"/>
                <a:gd name="connsiteX3" fmla="*/ 3328 w 73779"/>
                <a:gd name="connsiteY3" fmla="*/ 85429 h 140347"/>
                <a:gd name="connsiteX4" fmla="*/ 58247 w 73779"/>
                <a:gd name="connsiteY4" fmla="*/ 140347 h 140347"/>
                <a:gd name="connsiteX5" fmla="*/ 73779 w 73779"/>
                <a:gd name="connsiteY5" fmla="*/ 124815 h 140347"/>
                <a:gd name="connsiteX6" fmla="*/ 22189 w 73779"/>
                <a:gd name="connsiteY6" fmla="*/ 73225 h 140347"/>
                <a:gd name="connsiteX7" fmla="*/ 22189 w 73779"/>
                <a:gd name="connsiteY7" fmla="*/ 0 h 140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3779" h="140347">
                  <a:moveTo>
                    <a:pt x="22189" y="0"/>
                  </a:moveTo>
                  <a:lnTo>
                    <a:pt x="0" y="0"/>
                  </a:lnTo>
                  <a:lnTo>
                    <a:pt x="0" y="77662"/>
                  </a:lnTo>
                  <a:cubicBezTo>
                    <a:pt x="0" y="80436"/>
                    <a:pt x="1109" y="83210"/>
                    <a:pt x="3328" y="85429"/>
                  </a:cubicBezTo>
                  <a:lnTo>
                    <a:pt x="58247" y="140347"/>
                  </a:lnTo>
                  <a:lnTo>
                    <a:pt x="73779" y="124815"/>
                  </a:lnTo>
                  <a:lnTo>
                    <a:pt x="22189" y="73225"/>
                  </a:lnTo>
                  <a:lnTo>
                    <a:pt x="22189" y="0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 w="54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7" name="任意多边形: 形状 36">
              <a:extLst>
                <a:ext uri="{FF2B5EF4-FFF2-40B4-BE49-F238E27FC236}">
                  <a16:creationId xmlns:a16="http://schemas.microsoft.com/office/drawing/2014/main" id="{980B78A8-B462-4812-A9E5-DE538CD3946F}"/>
                </a:ext>
              </a:extLst>
            </p:cNvPr>
            <p:cNvSpPr/>
            <p:nvPr/>
          </p:nvSpPr>
          <p:spPr>
            <a:xfrm>
              <a:off x="1352237" y="4203124"/>
              <a:ext cx="377547" cy="432387"/>
            </a:xfrm>
            <a:custGeom>
              <a:avLst/>
              <a:gdLst>
                <a:gd name="connsiteX0" fmla="*/ 188439 w 377547"/>
                <a:gd name="connsiteY0" fmla="*/ 399407 h 432387"/>
                <a:gd name="connsiteX1" fmla="*/ 33114 w 377547"/>
                <a:gd name="connsiteY1" fmla="*/ 244082 h 432387"/>
                <a:gd name="connsiteX2" fmla="*/ 188439 w 377547"/>
                <a:gd name="connsiteY2" fmla="*/ 88757 h 432387"/>
                <a:gd name="connsiteX3" fmla="*/ 343764 w 377547"/>
                <a:gd name="connsiteY3" fmla="*/ 244082 h 432387"/>
                <a:gd name="connsiteX4" fmla="*/ 188439 w 377547"/>
                <a:gd name="connsiteY4" fmla="*/ 399407 h 432387"/>
                <a:gd name="connsiteX5" fmla="*/ 188439 w 377547"/>
                <a:gd name="connsiteY5" fmla="*/ 399407 h 432387"/>
                <a:gd name="connsiteX6" fmla="*/ 319910 w 377547"/>
                <a:gd name="connsiteY6" fmla="*/ 108727 h 432387"/>
                <a:gd name="connsiteX7" fmla="*/ 336552 w 377547"/>
                <a:gd name="connsiteY7" fmla="*/ 92085 h 432387"/>
                <a:gd name="connsiteX8" fmla="*/ 335998 w 377547"/>
                <a:gd name="connsiteY8" fmla="*/ 68787 h 432387"/>
                <a:gd name="connsiteX9" fmla="*/ 312699 w 377547"/>
                <a:gd name="connsiteY9" fmla="*/ 68232 h 432387"/>
                <a:gd name="connsiteX10" fmla="*/ 293838 w 377547"/>
                <a:gd name="connsiteY10" fmla="*/ 87648 h 432387"/>
                <a:gd name="connsiteX11" fmla="*/ 205081 w 377547"/>
                <a:gd name="connsiteY11" fmla="*/ 56583 h 432387"/>
                <a:gd name="connsiteX12" fmla="*/ 205081 w 377547"/>
                <a:gd name="connsiteY12" fmla="*/ 33284 h 432387"/>
                <a:gd name="connsiteX13" fmla="*/ 255007 w 377547"/>
                <a:gd name="connsiteY13" fmla="*/ 33284 h 432387"/>
                <a:gd name="connsiteX14" fmla="*/ 255007 w 377547"/>
                <a:gd name="connsiteY14" fmla="*/ 0 h 432387"/>
                <a:gd name="connsiteX15" fmla="*/ 121871 w 377547"/>
                <a:gd name="connsiteY15" fmla="*/ 0 h 432387"/>
                <a:gd name="connsiteX16" fmla="*/ 121871 w 377547"/>
                <a:gd name="connsiteY16" fmla="*/ 33284 h 432387"/>
                <a:gd name="connsiteX17" fmla="*/ 171797 w 377547"/>
                <a:gd name="connsiteY17" fmla="*/ 33284 h 432387"/>
                <a:gd name="connsiteX18" fmla="*/ 171797 w 377547"/>
                <a:gd name="connsiteY18" fmla="*/ 56028 h 432387"/>
                <a:gd name="connsiteX19" fmla="*/ 1495 w 377547"/>
                <a:gd name="connsiteY19" fmla="*/ 220228 h 432387"/>
                <a:gd name="connsiteX20" fmla="*/ 125754 w 377547"/>
                <a:gd name="connsiteY20" fmla="*/ 421596 h 432387"/>
                <a:gd name="connsiteX21" fmla="*/ 349311 w 377547"/>
                <a:gd name="connsiteY21" fmla="*/ 343379 h 432387"/>
                <a:gd name="connsiteX22" fmla="*/ 319910 w 377547"/>
                <a:gd name="connsiteY22" fmla="*/ 108727 h 432387"/>
                <a:gd name="connsiteX23" fmla="*/ 319910 w 377547"/>
                <a:gd name="connsiteY23" fmla="*/ 108727 h 432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77547" h="432387">
                  <a:moveTo>
                    <a:pt x="188439" y="399407"/>
                  </a:moveTo>
                  <a:cubicBezTo>
                    <a:pt x="102456" y="399407"/>
                    <a:pt x="33114" y="330065"/>
                    <a:pt x="33114" y="244082"/>
                  </a:cubicBezTo>
                  <a:cubicBezTo>
                    <a:pt x="33114" y="158098"/>
                    <a:pt x="102456" y="88757"/>
                    <a:pt x="188439" y="88757"/>
                  </a:cubicBezTo>
                  <a:cubicBezTo>
                    <a:pt x="274422" y="88757"/>
                    <a:pt x="343764" y="158098"/>
                    <a:pt x="343764" y="244082"/>
                  </a:cubicBezTo>
                  <a:cubicBezTo>
                    <a:pt x="343764" y="330065"/>
                    <a:pt x="274422" y="399407"/>
                    <a:pt x="188439" y="399407"/>
                  </a:cubicBezTo>
                  <a:lnTo>
                    <a:pt x="188439" y="399407"/>
                  </a:lnTo>
                  <a:close/>
                  <a:moveTo>
                    <a:pt x="319910" y="108727"/>
                  </a:moveTo>
                  <a:lnTo>
                    <a:pt x="336552" y="92085"/>
                  </a:lnTo>
                  <a:cubicBezTo>
                    <a:pt x="342654" y="85429"/>
                    <a:pt x="342654" y="75443"/>
                    <a:pt x="335998" y="68787"/>
                  </a:cubicBezTo>
                  <a:cubicBezTo>
                    <a:pt x="329896" y="62685"/>
                    <a:pt x="319356" y="62130"/>
                    <a:pt x="312699" y="68232"/>
                  </a:cubicBezTo>
                  <a:lnTo>
                    <a:pt x="293838" y="87648"/>
                  </a:lnTo>
                  <a:cubicBezTo>
                    <a:pt x="267211" y="69896"/>
                    <a:pt x="236701" y="58802"/>
                    <a:pt x="205081" y="56583"/>
                  </a:cubicBezTo>
                  <a:lnTo>
                    <a:pt x="205081" y="33284"/>
                  </a:lnTo>
                  <a:lnTo>
                    <a:pt x="255007" y="33284"/>
                  </a:lnTo>
                  <a:lnTo>
                    <a:pt x="255007" y="0"/>
                  </a:lnTo>
                  <a:lnTo>
                    <a:pt x="121871" y="0"/>
                  </a:lnTo>
                  <a:lnTo>
                    <a:pt x="121871" y="33284"/>
                  </a:lnTo>
                  <a:lnTo>
                    <a:pt x="171797" y="33284"/>
                  </a:lnTo>
                  <a:lnTo>
                    <a:pt x="171797" y="56028"/>
                  </a:lnTo>
                  <a:cubicBezTo>
                    <a:pt x="83595" y="63794"/>
                    <a:pt x="12589" y="132026"/>
                    <a:pt x="1495" y="220228"/>
                  </a:cubicBezTo>
                  <a:cubicBezTo>
                    <a:pt x="-9600" y="308431"/>
                    <a:pt x="41990" y="392195"/>
                    <a:pt x="125754" y="421596"/>
                  </a:cubicBezTo>
                  <a:cubicBezTo>
                    <a:pt x="209519" y="450997"/>
                    <a:pt x="302159" y="418822"/>
                    <a:pt x="349311" y="343379"/>
                  </a:cubicBezTo>
                  <a:cubicBezTo>
                    <a:pt x="396463" y="267935"/>
                    <a:pt x="383150" y="170303"/>
                    <a:pt x="319910" y="108727"/>
                  </a:cubicBezTo>
                  <a:lnTo>
                    <a:pt x="319910" y="108727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 w="54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sp>
        <p:nvSpPr>
          <p:cNvPr id="38" name="图形 69" descr="曲别针">
            <a:extLst>
              <a:ext uri="{FF2B5EF4-FFF2-40B4-BE49-F238E27FC236}">
                <a16:creationId xmlns:a16="http://schemas.microsoft.com/office/drawing/2014/main" id="{BF2ACC24-F75F-441E-9EE0-BF528E4BDFDF}"/>
              </a:ext>
            </a:extLst>
          </p:cNvPr>
          <p:cNvSpPr/>
          <p:nvPr/>
        </p:nvSpPr>
        <p:spPr>
          <a:xfrm>
            <a:off x="2725989" y="4186482"/>
            <a:ext cx="210797" cy="465974"/>
          </a:xfrm>
          <a:custGeom>
            <a:avLst/>
            <a:gdLst>
              <a:gd name="connsiteX0" fmla="*/ 105399 w 210797"/>
              <a:gd name="connsiteY0" fmla="*/ 465974 h 465974"/>
              <a:gd name="connsiteX1" fmla="*/ 0 w 210797"/>
              <a:gd name="connsiteY1" fmla="*/ 360575 h 465974"/>
              <a:gd name="connsiteX2" fmla="*/ 0 w 210797"/>
              <a:gd name="connsiteY2" fmla="*/ 77662 h 465974"/>
              <a:gd name="connsiteX3" fmla="*/ 77662 w 210797"/>
              <a:gd name="connsiteY3" fmla="*/ 0 h 465974"/>
              <a:gd name="connsiteX4" fmla="*/ 155325 w 210797"/>
              <a:gd name="connsiteY4" fmla="*/ 77662 h 465974"/>
              <a:gd name="connsiteX5" fmla="*/ 155325 w 210797"/>
              <a:gd name="connsiteY5" fmla="*/ 338386 h 465974"/>
              <a:gd name="connsiteX6" fmla="*/ 105399 w 210797"/>
              <a:gd name="connsiteY6" fmla="*/ 388312 h 465974"/>
              <a:gd name="connsiteX7" fmla="*/ 55473 w 210797"/>
              <a:gd name="connsiteY7" fmla="*/ 338386 h 465974"/>
              <a:gd name="connsiteX8" fmla="*/ 55473 w 210797"/>
              <a:gd name="connsiteY8" fmla="*/ 205251 h 465974"/>
              <a:gd name="connsiteX9" fmla="*/ 88757 w 210797"/>
              <a:gd name="connsiteY9" fmla="*/ 205251 h 465974"/>
              <a:gd name="connsiteX10" fmla="*/ 88757 w 210797"/>
              <a:gd name="connsiteY10" fmla="*/ 338386 h 465974"/>
              <a:gd name="connsiteX11" fmla="*/ 105399 w 210797"/>
              <a:gd name="connsiteY11" fmla="*/ 355028 h 465974"/>
              <a:gd name="connsiteX12" fmla="*/ 122041 w 210797"/>
              <a:gd name="connsiteY12" fmla="*/ 338386 h 465974"/>
              <a:gd name="connsiteX13" fmla="*/ 122041 w 210797"/>
              <a:gd name="connsiteY13" fmla="*/ 77662 h 465974"/>
              <a:gd name="connsiteX14" fmla="*/ 77662 w 210797"/>
              <a:gd name="connsiteY14" fmla="*/ 33284 h 465974"/>
              <a:gd name="connsiteX15" fmla="*/ 33284 w 210797"/>
              <a:gd name="connsiteY15" fmla="*/ 77662 h 465974"/>
              <a:gd name="connsiteX16" fmla="*/ 33284 w 210797"/>
              <a:gd name="connsiteY16" fmla="*/ 360575 h 465974"/>
              <a:gd name="connsiteX17" fmla="*/ 105399 w 210797"/>
              <a:gd name="connsiteY17" fmla="*/ 432690 h 465974"/>
              <a:gd name="connsiteX18" fmla="*/ 177514 w 210797"/>
              <a:gd name="connsiteY18" fmla="*/ 360575 h 465974"/>
              <a:gd name="connsiteX19" fmla="*/ 177514 w 210797"/>
              <a:gd name="connsiteY19" fmla="*/ 244082 h 465974"/>
              <a:gd name="connsiteX20" fmla="*/ 210798 w 210797"/>
              <a:gd name="connsiteY20" fmla="*/ 244082 h 465974"/>
              <a:gd name="connsiteX21" fmla="*/ 210798 w 210797"/>
              <a:gd name="connsiteY21" fmla="*/ 360575 h 465974"/>
              <a:gd name="connsiteX22" fmla="*/ 105399 w 210797"/>
              <a:gd name="connsiteY22" fmla="*/ 465974 h 4659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210797" h="465974">
                <a:moveTo>
                  <a:pt x="105399" y="465974"/>
                </a:moveTo>
                <a:cubicBezTo>
                  <a:pt x="47152" y="465974"/>
                  <a:pt x="0" y="418822"/>
                  <a:pt x="0" y="360575"/>
                </a:cubicBezTo>
                <a:lnTo>
                  <a:pt x="0" y="77662"/>
                </a:lnTo>
                <a:cubicBezTo>
                  <a:pt x="0" y="34948"/>
                  <a:pt x="34948" y="0"/>
                  <a:pt x="77662" y="0"/>
                </a:cubicBezTo>
                <a:cubicBezTo>
                  <a:pt x="120377" y="0"/>
                  <a:pt x="155325" y="34948"/>
                  <a:pt x="155325" y="77662"/>
                </a:cubicBezTo>
                <a:lnTo>
                  <a:pt x="155325" y="338386"/>
                </a:lnTo>
                <a:cubicBezTo>
                  <a:pt x="155325" y="366123"/>
                  <a:pt x="133136" y="388312"/>
                  <a:pt x="105399" y="388312"/>
                </a:cubicBezTo>
                <a:cubicBezTo>
                  <a:pt x="77662" y="388312"/>
                  <a:pt x="55473" y="366123"/>
                  <a:pt x="55473" y="338386"/>
                </a:cubicBezTo>
                <a:lnTo>
                  <a:pt x="55473" y="205251"/>
                </a:lnTo>
                <a:lnTo>
                  <a:pt x="88757" y="205251"/>
                </a:lnTo>
                <a:lnTo>
                  <a:pt x="88757" y="338386"/>
                </a:lnTo>
                <a:cubicBezTo>
                  <a:pt x="88757" y="347816"/>
                  <a:pt x="95969" y="355028"/>
                  <a:pt x="105399" y="355028"/>
                </a:cubicBezTo>
                <a:cubicBezTo>
                  <a:pt x="114829" y="355028"/>
                  <a:pt x="122041" y="347816"/>
                  <a:pt x="122041" y="338386"/>
                </a:cubicBezTo>
                <a:lnTo>
                  <a:pt x="122041" y="77662"/>
                </a:lnTo>
                <a:cubicBezTo>
                  <a:pt x="122041" y="53254"/>
                  <a:pt x="102071" y="33284"/>
                  <a:pt x="77662" y="33284"/>
                </a:cubicBezTo>
                <a:cubicBezTo>
                  <a:pt x="53254" y="33284"/>
                  <a:pt x="33284" y="53254"/>
                  <a:pt x="33284" y="77662"/>
                </a:cubicBezTo>
                <a:lnTo>
                  <a:pt x="33284" y="360575"/>
                </a:lnTo>
                <a:cubicBezTo>
                  <a:pt x="33284" y="400516"/>
                  <a:pt x="65458" y="432690"/>
                  <a:pt x="105399" y="432690"/>
                </a:cubicBezTo>
                <a:cubicBezTo>
                  <a:pt x="145340" y="432690"/>
                  <a:pt x="177514" y="400516"/>
                  <a:pt x="177514" y="360575"/>
                </a:cubicBezTo>
                <a:lnTo>
                  <a:pt x="177514" y="244082"/>
                </a:lnTo>
                <a:lnTo>
                  <a:pt x="210798" y="244082"/>
                </a:lnTo>
                <a:lnTo>
                  <a:pt x="210798" y="360575"/>
                </a:lnTo>
                <a:cubicBezTo>
                  <a:pt x="210798" y="418822"/>
                  <a:pt x="163646" y="465974"/>
                  <a:pt x="105399" y="465974"/>
                </a:cubicBez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 w="5457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39" name="图形 71" descr="发送">
            <a:extLst>
              <a:ext uri="{FF2B5EF4-FFF2-40B4-BE49-F238E27FC236}">
                <a16:creationId xmlns:a16="http://schemas.microsoft.com/office/drawing/2014/main" id="{3844ACAC-74BA-464B-B76E-75A7E7340ED7}"/>
              </a:ext>
            </a:extLst>
          </p:cNvPr>
          <p:cNvSpPr/>
          <p:nvPr/>
        </p:nvSpPr>
        <p:spPr>
          <a:xfrm>
            <a:off x="2609495" y="3269605"/>
            <a:ext cx="444424" cy="410862"/>
          </a:xfrm>
          <a:custGeom>
            <a:avLst/>
            <a:gdLst>
              <a:gd name="connsiteX0" fmla="*/ 368342 w 444424"/>
              <a:gd name="connsiteY0" fmla="*/ 345534 h 410862"/>
              <a:gd name="connsiteX1" fmla="*/ 268490 w 444424"/>
              <a:gd name="connsiteY1" fmla="*/ 311141 h 410862"/>
              <a:gd name="connsiteX2" fmla="*/ 267935 w 444424"/>
              <a:gd name="connsiteY2" fmla="*/ 311141 h 410862"/>
              <a:gd name="connsiteX3" fmla="*/ 227995 w 444424"/>
              <a:gd name="connsiteY3" fmla="*/ 297272 h 410862"/>
              <a:gd name="connsiteX4" fmla="*/ 414939 w 444424"/>
              <a:gd name="connsiteY4" fmla="*/ 50417 h 410862"/>
              <a:gd name="connsiteX5" fmla="*/ 368342 w 444424"/>
              <a:gd name="connsiteY5" fmla="*/ 345534 h 410862"/>
              <a:gd name="connsiteX6" fmla="*/ 243527 w 444424"/>
              <a:gd name="connsiteY6" fmla="*/ 326673 h 410862"/>
              <a:gd name="connsiteX7" fmla="*/ 206915 w 444424"/>
              <a:gd name="connsiteY7" fmla="*/ 363285 h 410862"/>
              <a:gd name="connsiteX8" fmla="*/ 216900 w 444424"/>
              <a:gd name="connsiteY8" fmla="*/ 317797 h 410862"/>
              <a:gd name="connsiteX9" fmla="*/ 243527 w 444424"/>
              <a:gd name="connsiteY9" fmla="*/ 326673 h 410862"/>
              <a:gd name="connsiteX10" fmla="*/ 243527 w 444424"/>
              <a:gd name="connsiteY10" fmla="*/ 326673 h 410862"/>
              <a:gd name="connsiteX11" fmla="*/ 199149 w 444424"/>
              <a:gd name="connsiteY11" fmla="*/ 298382 h 410862"/>
              <a:gd name="connsiteX12" fmla="*/ 196930 w 444424"/>
              <a:gd name="connsiteY12" fmla="*/ 302820 h 410862"/>
              <a:gd name="connsiteX13" fmla="*/ 195265 w 444424"/>
              <a:gd name="connsiteY13" fmla="*/ 310031 h 410862"/>
              <a:gd name="connsiteX14" fmla="*/ 184171 w 444424"/>
              <a:gd name="connsiteY14" fmla="*/ 360512 h 410862"/>
              <a:gd name="connsiteX15" fmla="*/ 157544 w 444424"/>
              <a:gd name="connsiteY15" fmla="*/ 282849 h 410862"/>
              <a:gd name="connsiteX16" fmla="*/ 365013 w 444424"/>
              <a:gd name="connsiteY16" fmla="*/ 83146 h 410862"/>
              <a:gd name="connsiteX17" fmla="*/ 205805 w 444424"/>
              <a:gd name="connsiteY17" fmla="*/ 290061 h 410862"/>
              <a:gd name="connsiteX18" fmla="*/ 199149 w 444424"/>
              <a:gd name="connsiteY18" fmla="*/ 298382 h 410862"/>
              <a:gd name="connsiteX19" fmla="*/ 38831 w 444424"/>
              <a:gd name="connsiteY19" fmla="*/ 232924 h 410862"/>
              <a:gd name="connsiteX20" fmla="*/ 363904 w 444424"/>
              <a:gd name="connsiteY20" fmla="*/ 59847 h 410862"/>
              <a:gd name="connsiteX21" fmla="*/ 141456 w 444424"/>
              <a:gd name="connsiteY21" fmla="*/ 267872 h 410862"/>
              <a:gd name="connsiteX22" fmla="*/ 38831 w 444424"/>
              <a:gd name="connsiteY22" fmla="*/ 232924 h 410862"/>
              <a:gd name="connsiteX23" fmla="*/ 439347 w 444424"/>
              <a:gd name="connsiteY23" fmla="*/ 2155 h 410862"/>
              <a:gd name="connsiteX24" fmla="*/ 427143 w 444424"/>
              <a:gd name="connsiteY24" fmla="*/ 1601 h 410862"/>
              <a:gd name="connsiteX25" fmla="*/ 6102 w 444424"/>
              <a:gd name="connsiteY25" fmla="*/ 225157 h 410862"/>
              <a:gd name="connsiteX26" fmla="*/ 0 w 444424"/>
              <a:gd name="connsiteY26" fmla="*/ 235697 h 410862"/>
              <a:gd name="connsiteX27" fmla="*/ 7212 w 444424"/>
              <a:gd name="connsiteY27" fmla="*/ 245128 h 410862"/>
              <a:gd name="connsiteX28" fmla="*/ 122596 w 444424"/>
              <a:gd name="connsiteY28" fmla="*/ 284514 h 410862"/>
              <a:gd name="connsiteX29" fmla="*/ 137019 w 444424"/>
              <a:gd name="connsiteY29" fmla="*/ 289506 h 410862"/>
              <a:gd name="connsiteX30" fmla="*/ 140347 w 444424"/>
              <a:gd name="connsiteY30" fmla="*/ 298937 h 410862"/>
              <a:gd name="connsiteX31" fmla="*/ 174740 w 444424"/>
              <a:gd name="connsiteY31" fmla="*/ 402117 h 410862"/>
              <a:gd name="connsiteX32" fmla="*/ 174740 w 444424"/>
              <a:gd name="connsiteY32" fmla="*/ 402671 h 410862"/>
              <a:gd name="connsiteX33" fmla="*/ 174740 w 444424"/>
              <a:gd name="connsiteY33" fmla="*/ 403226 h 410862"/>
              <a:gd name="connsiteX34" fmla="*/ 183061 w 444424"/>
              <a:gd name="connsiteY34" fmla="*/ 410438 h 410862"/>
              <a:gd name="connsiteX35" fmla="*/ 193601 w 444424"/>
              <a:gd name="connsiteY35" fmla="*/ 407664 h 410862"/>
              <a:gd name="connsiteX36" fmla="*/ 194156 w 444424"/>
              <a:gd name="connsiteY36" fmla="*/ 407109 h 410862"/>
              <a:gd name="connsiteX37" fmla="*/ 197484 w 444424"/>
              <a:gd name="connsiteY37" fmla="*/ 403781 h 410862"/>
              <a:gd name="connsiteX38" fmla="*/ 267380 w 444424"/>
              <a:gd name="connsiteY38" fmla="*/ 334994 h 410862"/>
              <a:gd name="connsiteX39" fmla="*/ 373889 w 444424"/>
              <a:gd name="connsiteY39" fmla="*/ 371606 h 410862"/>
              <a:gd name="connsiteX40" fmla="*/ 383319 w 444424"/>
              <a:gd name="connsiteY40" fmla="*/ 370497 h 410862"/>
              <a:gd name="connsiteX41" fmla="*/ 388867 w 444424"/>
              <a:gd name="connsiteY41" fmla="*/ 362731 h 410862"/>
              <a:gd name="connsiteX42" fmla="*/ 444340 w 444424"/>
              <a:gd name="connsiteY42" fmla="*/ 13250 h 410862"/>
              <a:gd name="connsiteX43" fmla="*/ 439347 w 444424"/>
              <a:gd name="connsiteY43" fmla="*/ 2155 h 4108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444424" h="410862">
                <a:moveTo>
                  <a:pt x="368342" y="345534"/>
                </a:moveTo>
                <a:lnTo>
                  <a:pt x="268490" y="311141"/>
                </a:lnTo>
                <a:lnTo>
                  <a:pt x="267935" y="311141"/>
                </a:lnTo>
                <a:lnTo>
                  <a:pt x="227995" y="297272"/>
                </a:lnTo>
                <a:lnTo>
                  <a:pt x="414939" y="50417"/>
                </a:lnTo>
                <a:lnTo>
                  <a:pt x="368342" y="345534"/>
                </a:lnTo>
                <a:close/>
                <a:moveTo>
                  <a:pt x="243527" y="326673"/>
                </a:moveTo>
                <a:lnTo>
                  <a:pt x="206915" y="363285"/>
                </a:lnTo>
                <a:lnTo>
                  <a:pt x="216900" y="317797"/>
                </a:lnTo>
                <a:lnTo>
                  <a:pt x="243527" y="326673"/>
                </a:lnTo>
                <a:lnTo>
                  <a:pt x="243527" y="326673"/>
                </a:lnTo>
                <a:close/>
                <a:moveTo>
                  <a:pt x="199149" y="298382"/>
                </a:moveTo>
                <a:cubicBezTo>
                  <a:pt x="198039" y="299491"/>
                  <a:pt x="197484" y="301156"/>
                  <a:pt x="196930" y="302820"/>
                </a:cubicBezTo>
                <a:lnTo>
                  <a:pt x="195265" y="310031"/>
                </a:lnTo>
                <a:lnTo>
                  <a:pt x="184171" y="360512"/>
                </a:lnTo>
                <a:lnTo>
                  <a:pt x="157544" y="282849"/>
                </a:lnTo>
                <a:lnTo>
                  <a:pt x="365013" y="83146"/>
                </a:lnTo>
                <a:lnTo>
                  <a:pt x="205805" y="290061"/>
                </a:lnTo>
                <a:lnTo>
                  <a:pt x="199149" y="298382"/>
                </a:lnTo>
                <a:close/>
                <a:moveTo>
                  <a:pt x="38831" y="232924"/>
                </a:moveTo>
                <a:lnTo>
                  <a:pt x="363904" y="59847"/>
                </a:lnTo>
                <a:lnTo>
                  <a:pt x="141456" y="267872"/>
                </a:lnTo>
                <a:lnTo>
                  <a:pt x="38831" y="232924"/>
                </a:lnTo>
                <a:close/>
                <a:moveTo>
                  <a:pt x="439347" y="2155"/>
                </a:moveTo>
                <a:cubicBezTo>
                  <a:pt x="436019" y="-618"/>
                  <a:pt x="431026" y="-618"/>
                  <a:pt x="427143" y="1601"/>
                </a:cubicBezTo>
                <a:lnTo>
                  <a:pt x="6102" y="225157"/>
                </a:lnTo>
                <a:cubicBezTo>
                  <a:pt x="2219" y="227376"/>
                  <a:pt x="0" y="231259"/>
                  <a:pt x="0" y="235697"/>
                </a:cubicBezTo>
                <a:cubicBezTo>
                  <a:pt x="0" y="240135"/>
                  <a:pt x="3328" y="244018"/>
                  <a:pt x="7212" y="245128"/>
                </a:cubicBezTo>
                <a:lnTo>
                  <a:pt x="122596" y="284514"/>
                </a:lnTo>
                <a:lnTo>
                  <a:pt x="137019" y="289506"/>
                </a:lnTo>
                <a:lnTo>
                  <a:pt x="140347" y="298937"/>
                </a:lnTo>
                <a:lnTo>
                  <a:pt x="174740" y="402117"/>
                </a:lnTo>
                <a:lnTo>
                  <a:pt x="174740" y="402671"/>
                </a:lnTo>
                <a:lnTo>
                  <a:pt x="174740" y="403226"/>
                </a:lnTo>
                <a:cubicBezTo>
                  <a:pt x="175850" y="406554"/>
                  <a:pt x="179178" y="409328"/>
                  <a:pt x="183061" y="410438"/>
                </a:cubicBezTo>
                <a:cubicBezTo>
                  <a:pt x="186944" y="411547"/>
                  <a:pt x="190828" y="410438"/>
                  <a:pt x="193601" y="407664"/>
                </a:cubicBezTo>
                <a:lnTo>
                  <a:pt x="194156" y="407109"/>
                </a:lnTo>
                <a:lnTo>
                  <a:pt x="197484" y="403781"/>
                </a:lnTo>
                <a:lnTo>
                  <a:pt x="267380" y="334994"/>
                </a:lnTo>
                <a:lnTo>
                  <a:pt x="373889" y="371606"/>
                </a:lnTo>
                <a:cubicBezTo>
                  <a:pt x="377217" y="372716"/>
                  <a:pt x="380546" y="372161"/>
                  <a:pt x="383319" y="370497"/>
                </a:cubicBezTo>
                <a:cubicBezTo>
                  <a:pt x="386093" y="368833"/>
                  <a:pt x="388312" y="366059"/>
                  <a:pt x="388867" y="362731"/>
                </a:cubicBezTo>
                <a:lnTo>
                  <a:pt x="444340" y="13250"/>
                </a:lnTo>
                <a:cubicBezTo>
                  <a:pt x="444894" y="8257"/>
                  <a:pt x="442676" y="4374"/>
                  <a:pt x="439347" y="2155"/>
                </a:cubicBez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 w="5457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grpSp>
        <p:nvGrpSpPr>
          <p:cNvPr id="190" name="组合 189">
            <a:extLst>
              <a:ext uri="{FF2B5EF4-FFF2-40B4-BE49-F238E27FC236}">
                <a16:creationId xmlns:a16="http://schemas.microsoft.com/office/drawing/2014/main" id="{5743CB06-F8A9-4224-B312-F9B8FC733D3F}"/>
              </a:ext>
            </a:extLst>
          </p:cNvPr>
          <p:cNvGrpSpPr/>
          <p:nvPr/>
        </p:nvGrpSpPr>
        <p:grpSpPr>
          <a:xfrm>
            <a:off x="3937756" y="3294452"/>
            <a:ext cx="443785" cy="360628"/>
            <a:chOff x="3937756" y="3294452"/>
            <a:chExt cx="443785" cy="360628"/>
          </a:xfrm>
        </p:grpSpPr>
        <p:sp>
          <p:nvSpPr>
            <p:cNvPr id="41" name="任意多边形: 形状 40">
              <a:extLst>
                <a:ext uri="{FF2B5EF4-FFF2-40B4-BE49-F238E27FC236}">
                  <a16:creationId xmlns:a16="http://schemas.microsoft.com/office/drawing/2014/main" id="{FBCA599F-219F-495D-8544-8E17FD883FCF}"/>
                </a:ext>
              </a:extLst>
            </p:cNvPr>
            <p:cNvSpPr/>
            <p:nvPr/>
          </p:nvSpPr>
          <p:spPr>
            <a:xfrm>
              <a:off x="4212316" y="3294452"/>
              <a:ext cx="116525" cy="177567"/>
            </a:xfrm>
            <a:custGeom>
              <a:avLst/>
              <a:gdLst>
                <a:gd name="connsiteX0" fmla="*/ 58279 w 116525"/>
                <a:gd name="connsiteY0" fmla="*/ 81599 h 177567"/>
                <a:gd name="connsiteX1" fmla="*/ 34426 w 116525"/>
                <a:gd name="connsiteY1" fmla="*/ 56636 h 177567"/>
                <a:gd name="connsiteX2" fmla="*/ 58834 w 116525"/>
                <a:gd name="connsiteY2" fmla="*/ 32227 h 177567"/>
                <a:gd name="connsiteX3" fmla="*/ 83242 w 116525"/>
                <a:gd name="connsiteY3" fmla="*/ 56636 h 177567"/>
                <a:gd name="connsiteX4" fmla="*/ 76031 w 116525"/>
                <a:gd name="connsiteY4" fmla="*/ 73832 h 177567"/>
                <a:gd name="connsiteX5" fmla="*/ 58279 w 116525"/>
                <a:gd name="connsiteY5" fmla="*/ 81599 h 177567"/>
                <a:gd name="connsiteX6" fmla="*/ 34426 w 116525"/>
                <a:gd name="connsiteY6" fmla="*/ 4491 h 177567"/>
                <a:gd name="connsiteX7" fmla="*/ 6689 w 116525"/>
                <a:gd name="connsiteY7" fmla="*/ 29454 h 177567"/>
                <a:gd name="connsiteX8" fmla="*/ 3916 w 116525"/>
                <a:gd name="connsiteY8" fmla="*/ 77161 h 177567"/>
                <a:gd name="connsiteX9" fmla="*/ 30543 w 116525"/>
                <a:gd name="connsiteY9" fmla="*/ 134853 h 177567"/>
                <a:gd name="connsiteX10" fmla="*/ 48294 w 116525"/>
                <a:gd name="connsiteY10" fmla="*/ 171465 h 177567"/>
                <a:gd name="connsiteX11" fmla="*/ 58279 w 116525"/>
                <a:gd name="connsiteY11" fmla="*/ 177567 h 177567"/>
                <a:gd name="connsiteX12" fmla="*/ 68264 w 116525"/>
                <a:gd name="connsiteY12" fmla="*/ 171465 h 177567"/>
                <a:gd name="connsiteX13" fmla="*/ 86016 w 116525"/>
                <a:gd name="connsiteY13" fmla="*/ 134853 h 177567"/>
                <a:gd name="connsiteX14" fmla="*/ 112643 w 116525"/>
                <a:gd name="connsiteY14" fmla="*/ 77715 h 177567"/>
                <a:gd name="connsiteX15" fmla="*/ 116526 w 116525"/>
                <a:gd name="connsiteY15" fmla="*/ 56636 h 177567"/>
                <a:gd name="connsiteX16" fmla="*/ 34426 w 116525"/>
                <a:gd name="connsiteY16" fmla="*/ 4491 h 1775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16525" h="177567">
                  <a:moveTo>
                    <a:pt x="58279" y="81599"/>
                  </a:moveTo>
                  <a:cubicBezTo>
                    <a:pt x="44966" y="81599"/>
                    <a:pt x="33871" y="70504"/>
                    <a:pt x="34426" y="56636"/>
                  </a:cubicBezTo>
                  <a:cubicBezTo>
                    <a:pt x="34426" y="43322"/>
                    <a:pt x="45520" y="32227"/>
                    <a:pt x="58834" y="32227"/>
                  </a:cubicBezTo>
                  <a:cubicBezTo>
                    <a:pt x="72147" y="32227"/>
                    <a:pt x="83242" y="43322"/>
                    <a:pt x="83242" y="56636"/>
                  </a:cubicBezTo>
                  <a:cubicBezTo>
                    <a:pt x="83242" y="63292"/>
                    <a:pt x="80468" y="69394"/>
                    <a:pt x="76031" y="73832"/>
                  </a:cubicBezTo>
                  <a:cubicBezTo>
                    <a:pt x="71038" y="78825"/>
                    <a:pt x="64936" y="81599"/>
                    <a:pt x="58279" y="81599"/>
                  </a:cubicBezTo>
                  <a:close/>
                  <a:moveTo>
                    <a:pt x="34426" y="4491"/>
                  </a:moveTo>
                  <a:cubicBezTo>
                    <a:pt x="22222" y="8929"/>
                    <a:pt x="12791" y="18359"/>
                    <a:pt x="6689" y="29454"/>
                  </a:cubicBezTo>
                  <a:cubicBezTo>
                    <a:pt x="-1077" y="44432"/>
                    <a:pt x="-2187" y="61628"/>
                    <a:pt x="3916" y="77161"/>
                  </a:cubicBezTo>
                  <a:lnTo>
                    <a:pt x="30543" y="134853"/>
                  </a:lnTo>
                  <a:lnTo>
                    <a:pt x="48294" y="171465"/>
                  </a:lnTo>
                  <a:cubicBezTo>
                    <a:pt x="49958" y="175348"/>
                    <a:pt x="53841" y="177567"/>
                    <a:pt x="58279" y="177567"/>
                  </a:cubicBezTo>
                  <a:cubicBezTo>
                    <a:pt x="62717" y="177567"/>
                    <a:pt x="66600" y="175348"/>
                    <a:pt x="68264" y="171465"/>
                  </a:cubicBezTo>
                  <a:lnTo>
                    <a:pt x="86016" y="134853"/>
                  </a:lnTo>
                  <a:lnTo>
                    <a:pt x="112643" y="77715"/>
                  </a:lnTo>
                  <a:cubicBezTo>
                    <a:pt x="115417" y="71059"/>
                    <a:pt x="116526" y="63847"/>
                    <a:pt x="116526" y="56636"/>
                  </a:cubicBezTo>
                  <a:cubicBezTo>
                    <a:pt x="116526" y="17804"/>
                    <a:pt x="76585" y="-11596"/>
                    <a:pt x="34426" y="4491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 w="54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2" name="任意多边形: 形状 41">
              <a:extLst>
                <a:ext uri="{FF2B5EF4-FFF2-40B4-BE49-F238E27FC236}">
                  <a16:creationId xmlns:a16="http://schemas.microsoft.com/office/drawing/2014/main" id="{B2531062-A55E-4372-97E7-681110DBB99D}"/>
                </a:ext>
              </a:extLst>
            </p:cNvPr>
            <p:cNvSpPr/>
            <p:nvPr/>
          </p:nvSpPr>
          <p:spPr>
            <a:xfrm>
              <a:off x="3937756" y="3344431"/>
              <a:ext cx="443785" cy="310649"/>
            </a:xfrm>
            <a:custGeom>
              <a:avLst/>
              <a:gdLst>
                <a:gd name="connsiteX0" fmla="*/ 210798 w 443785"/>
                <a:gd name="connsiteY0" fmla="*/ 267935 h 310649"/>
                <a:gd name="connsiteX1" fmla="*/ 122041 w 443785"/>
                <a:gd name="connsiteY1" fmla="*/ 223557 h 310649"/>
                <a:gd name="connsiteX2" fmla="*/ 122041 w 443785"/>
                <a:gd name="connsiteY2" fmla="*/ 42714 h 310649"/>
                <a:gd name="connsiteX3" fmla="*/ 210798 w 443785"/>
                <a:gd name="connsiteY3" fmla="*/ 87093 h 310649"/>
                <a:gd name="connsiteX4" fmla="*/ 210798 w 443785"/>
                <a:gd name="connsiteY4" fmla="*/ 267935 h 310649"/>
                <a:gd name="connsiteX5" fmla="*/ 99852 w 443785"/>
                <a:gd name="connsiteY5" fmla="*/ 223557 h 310649"/>
                <a:gd name="connsiteX6" fmla="*/ 33284 w 443785"/>
                <a:gd name="connsiteY6" fmla="*/ 256841 h 310649"/>
                <a:gd name="connsiteX7" fmla="*/ 33284 w 443785"/>
                <a:gd name="connsiteY7" fmla="*/ 75998 h 310649"/>
                <a:gd name="connsiteX8" fmla="*/ 99852 w 443785"/>
                <a:gd name="connsiteY8" fmla="*/ 42714 h 310649"/>
                <a:gd name="connsiteX9" fmla="*/ 99852 w 443785"/>
                <a:gd name="connsiteY9" fmla="*/ 223557 h 310649"/>
                <a:gd name="connsiteX10" fmla="*/ 407173 w 443785"/>
                <a:gd name="connsiteY10" fmla="*/ 37167 h 310649"/>
                <a:gd name="connsiteX11" fmla="*/ 407173 w 443785"/>
                <a:gd name="connsiteY11" fmla="*/ 37167 h 310649"/>
                <a:gd name="connsiteX12" fmla="*/ 393304 w 443785"/>
                <a:gd name="connsiteY12" fmla="*/ 67122 h 310649"/>
                <a:gd name="connsiteX13" fmla="*/ 410501 w 443785"/>
                <a:gd name="connsiteY13" fmla="*/ 75998 h 310649"/>
                <a:gd name="connsiteX14" fmla="*/ 410501 w 443785"/>
                <a:gd name="connsiteY14" fmla="*/ 256841 h 310649"/>
                <a:gd name="connsiteX15" fmla="*/ 343933 w 443785"/>
                <a:gd name="connsiteY15" fmla="*/ 223557 h 310649"/>
                <a:gd name="connsiteX16" fmla="*/ 343933 w 443785"/>
                <a:gd name="connsiteY16" fmla="*/ 149777 h 310649"/>
                <a:gd name="connsiteX17" fmla="*/ 321744 w 443785"/>
                <a:gd name="connsiteY17" fmla="*/ 149777 h 310649"/>
                <a:gd name="connsiteX18" fmla="*/ 321744 w 443785"/>
                <a:gd name="connsiteY18" fmla="*/ 223557 h 310649"/>
                <a:gd name="connsiteX19" fmla="*/ 232987 w 443785"/>
                <a:gd name="connsiteY19" fmla="*/ 267935 h 310649"/>
                <a:gd name="connsiteX20" fmla="*/ 232987 w 443785"/>
                <a:gd name="connsiteY20" fmla="*/ 87093 h 310649"/>
                <a:gd name="connsiteX21" fmla="*/ 272373 w 443785"/>
                <a:gd name="connsiteY21" fmla="*/ 67122 h 310649"/>
                <a:gd name="connsiteX22" fmla="*/ 258505 w 443785"/>
                <a:gd name="connsiteY22" fmla="*/ 37167 h 310649"/>
                <a:gd name="connsiteX23" fmla="*/ 221893 w 443785"/>
                <a:gd name="connsiteY23" fmla="*/ 55473 h 310649"/>
                <a:gd name="connsiteX24" fmla="*/ 110946 w 443785"/>
                <a:gd name="connsiteY24" fmla="*/ 0 h 310649"/>
                <a:gd name="connsiteX25" fmla="*/ 0 w 443785"/>
                <a:gd name="connsiteY25" fmla="*/ 55473 h 310649"/>
                <a:gd name="connsiteX26" fmla="*/ 0 w 443785"/>
                <a:gd name="connsiteY26" fmla="*/ 310650 h 310649"/>
                <a:gd name="connsiteX27" fmla="*/ 110946 w 443785"/>
                <a:gd name="connsiteY27" fmla="*/ 255176 h 310649"/>
                <a:gd name="connsiteX28" fmla="*/ 221893 w 443785"/>
                <a:gd name="connsiteY28" fmla="*/ 310650 h 310649"/>
                <a:gd name="connsiteX29" fmla="*/ 332839 w 443785"/>
                <a:gd name="connsiteY29" fmla="*/ 255176 h 310649"/>
                <a:gd name="connsiteX30" fmla="*/ 443785 w 443785"/>
                <a:gd name="connsiteY30" fmla="*/ 310650 h 310649"/>
                <a:gd name="connsiteX31" fmla="*/ 443785 w 443785"/>
                <a:gd name="connsiteY31" fmla="*/ 55473 h 310649"/>
                <a:gd name="connsiteX32" fmla="*/ 407173 w 443785"/>
                <a:gd name="connsiteY32" fmla="*/ 37167 h 310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443785" h="310649">
                  <a:moveTo>
                    <a:pt x="210798" y="267935"/>
                  </a:moveTo>
                  <a:lnTo>
                    <a:pt x="122041" y="223557"/>
                  </a:lnTo>
                  <a:lnTo>
                    <a:pt x="122041" y="42714"/>
                  </a:lnTo>
                  <a:lnTo>
                    <a:pt x="210798" y="87093"/>
                  </a:lnTo>
                  <a:lnTo>
                    <a:pt x="210798" y="267935"/>
                  </a:lnTo>
                  <a:close/>
                  <a:moveTo>
                    <a:pt x="99852" y="223557"/>
                  </a:moveTo>
                  <a:lnTo>
                    <a:pt x="33284" y="256841"/>
                  </a:lnTo>
                  <a:lnTo>
                    <a:pt x="33284" y="75998"/>
                  </a:lnTo>
                  <a:lnTo>
                    <a:pt x="99852" y="42714"/>
                  </a:lnTo>
                  <a:lnTo>
                    <a:pt x="99852" y="223557"/>
                  </a:lnTo>
                  <a:close/>
                  <a:moveTo>
                    <a:pt x="407173" y="37167"/>
                  </a:moveTo>
                  <a:lnTo>
                    <a:pt x="407173" y="37167"/>
                  </a:lnTo>
                  <a:lnTo>
                    <a:pt x="393304" y="67122"/>
                  </a:lnTo>
                  <a:lnTo>
                    <a:pt x="410501" y="75998"/>
                  </a:lnTo>
                  <a:lnTo>
                    <a:pt x="410501" y="256841"/>
                  </a:lnTo>
                  <a:lnTo>
                    <a:pt x="343933" y="223557"/>
                  </a:lnTo>
                  <a:lnTo>
                    <a:pt x="343933" y="149777"/>
                  </a:lnTo>
                  <a:lnTo>
                    <a:pt x="321744" y="149777"/>
                  </a:lnTo>
                  <a:lnTo>
                    <a:pt x="321744" y="223557"/>
                  </a:lnTo>
                  <a:lnTo>
                    <a:pt x="232987" y="267935"/>
                  </a:lnTo>
                  <a:lnTo>
                    <a:pt x="232987" y="87093"/>
                  </a:lnTo>
                  <a:lnTo>
                    <a:pt x="272373" y="67122"/>
                  </a:lnTo>
                  <a:lnTo>
                    <a:pt x="258505" y="37167"/>
                  </a:lnTo>
                  <a:lnTo>
                    <a:pt x="221893" y="55473"/>
                  </a:lnTo>
                  <a:lnTo>
                    <a:pt x="110946" y="0"/>
                  </a:lnTo>
                  <a:lnTo>
                    <a:pt x="0" y="55473"/>
                  </a:lnTo>
                  <a:lnTo>
                    <a:pt x="0" y="310650"/>
                  </a:lnTo>
                  <a:lnTo>
                    <a:pt x="110946" y="255176"/>
                  </a:lnTo>
                  <a:lnTo>
                    <a:pt x="221893" y="310650"/>
                  </a:lnTo>
                  <a:lnTo>
                    <a:pt x="332839" y="255176"/>
                  </a:lnTo>
                  <a:lnTo>
                    <a:pt x="443785" y="310650"/>
                  </a:lnTo>
                  <a:lnTo>
                    <a:pt x="443785" y="55473"/>
                  </a:lnTo>
                  <a:lnTo>
                    <a:pt x="407173" y="37167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 w="54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192" name="组合 191">
            <a:extLst>
              <a:ext uri="{FF2B5EF4-FFF2-40B4-BE49-F238E27FC236}">
                <a16:creationId xmlns:a16="http://schemas.microsoft.com/office/drawing/2014/main" id="{EA10F3C6-E3BE-4114-AC8D-3C80C96CA950}"/>
              </a:ext>
            </a:extLst>
          </p:cNvPr>
          <p:cNvGrpSpPr/>
          <p:nvPr/>
        </p:nvGrpSpPr>
        <p:grpSpPr>
          <a:xfrm>
            <a:off x="5237030" y="4197577"/>
            <a:ext cx="445310" cy="443784"/>
            <a:chOff x="5237030" y="4197577"/>
            <a:chExt cx="445310" cy="443784"/>
          </a:xfrm>
        </p:grpSpPr>
        <p:sp>
          <p:nvSpPr>
            <p:cNvPr id="44" name="任意多边形: 形状 43">
              <a:extLst>
                <a:ext uri="{FF2B5EF4-FFF2-40B4-BE49-F238E27FC236}">
                  <a16:creationId xmlns:a16="http://schemas.microsoft.com/office/drawing/2014/main" id="{3CAE90CB-D7CF-41F3-98F0-1B87749D7C11}"/>
                </a:ext>
              </a:extLst>
            </p:cNvPr>
            <p:cNvSpPr/>
            <p:nvPr/>
          </p:nvSpPr>
          <p:spPr>
            <a:xfrm>
              <a:off x="5237030" y="4574794"/>
              <a:ext cx="221892" cy="66567"/>
            </a:xfrm>
            <a:custGeom>
              <a:avLst/>
              <a:gdLst>
                <a:gd name="connsiteX0" fmla="*/ 199703 w 221892"/>
                <a:gd name="connsiteY0" fmla="*/ 22189 h 66567"/>
                <a:gd name="connsiteX1" fmla="*/ 188609 w 221892"/>
                <a:gd name="connsiteY1" fmla="*/ 22189 h 66567"/>
                <a:gd name="connsiteX2" fmla="*/ 188609 w 221892"/>
                <a:gd name="connsiteY2" fmla="*/ 0 h 66567"/>
                <a:gd name="connsiteX3" fmla="*/ 33284 w 221892"/>
                <a:gd name="connsiteY3" fmla="*/ 0 h 66567"/>
                <a:gd name="connsiteX4" fmla="*/ 33284 w 221892"/>
                <a:gd name="connsiteY4" fmla="*/ 22189 h 66567"/>
                <a:gd name="connsiteX5" fmla="*/ 22189 w 221892"/>
                <a:gd name="connsiteY5" fmla="*/ 22189 h 66567"/>
                <a:gd name="connsiteX6" fmla="*/ 0 w 221892"/>
                <a:gd name="connsiteY6" fmla="*/ 44379 h 66567"/>
                <a:gd name="connsiteX7" fmla="*/ 22189 w 221892"/>
                <a:gd name="connsiteY7" fmla="*/ 66568 h 66567"/>
                <a:gd name="connsiteX8" fmla="*/ 199703 w 221892"/>
                <a:gd name="connsiteY8" fmla="*/ 66568 h 66567"/>
                <a:gd name="connsiteX9" fmla="*/ 221893 w 221892"/>
                <a:gd name="connsiteY9" fmla="*/ 44379 h 66567"/>
                <a:gd name="connsiteX10" fmla="*/ 199703 w 221892"/>
                <a:gd name="connsiteY10" fmla="*/ 22189 h 665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1892" h="66567">
                  <a:moveTo>
                    <a:pt x="199703" y="22189"/>
                  </a:moveTo>
                  <a:lnTo>
                    <a:pt x="188609" y="22189"/>
                  </a:lnTo>
                  <a:lnTo>
                    <a:pt x="188609" y="0"/>
                  </a:lnTo>
                  <a:lnTo>
                    <a:pt x="33284" y="0"/>
                  </a:lnTo>
                  <a:lnTo>
                    <a:pt x="33284" y="22189"/>
                  </a:lnTo>
                  <a:lnTo>
                    <a:pt x="22189" y="22189"/>
                  </a:lnTo>
                  <a:cubicBezTo>
                    <a:pt x="9985" y="22189"/>
                    <a:pt x="0" y="32174"/>
                    <a:pt x="0" y="44379"/>
                  </a:cubicBezTo>
                  <a:cubicBezTo>
                    <a:pt x="0" y="56583"/>
                    <a:pt x="9985" y="66568"/>
                    <a:pt x="22189" y="66568"/>
                  </a:cubicBezTo>
                  <a:lnTo>
                    <a:pt x="199703" y="66568"/>
                  </a:lnTo>
                  <a:cubicBezTo>
                    <a:pt x="211907" y="66568"/>
                    <a:pt x="221893" y="56583"/>
                    <a:pt x="221893" y="44379"/>
                  </a:cubicBezTo>
                  <a:cubicBezTo>
                    <a:pt x="221893" y="32174"/>
                    <a:pt x="211907" y="22189"/>
                    <a:pt x="199703" y="22189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 w="54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5" name="任意多边形: 形状 44">
              <a:extLst>
                <a:ext uri="{FF2B5EF4-FFF2-40B4-BE49-F238E27FC236}">
                  <a16:creationId xmlns:a16="http://schemas.microsoft.com/office/drawing/2014/main" id="{657F1812-1EF3-4414-8BE1-7699EFE1C9EC}"/>
                </a:ext>
              </a:extLst>
            </p:cNvPr>
            <p:cNvSpPr/>
            <p:nvPr/>
          </p:nvSpPr>
          <p:spPr>
            <a:xfrm>
              <a:off x="5303598" y="4370653"/>
              <a:ext cx="137573" cy="137573"/>
            </a:xfrm>
            <a:custGeom>
              <a:avLst/>
              <a:gdLst>
                <a:gd name="connsiteX0" fmla="*/ 132581 w 137573"/>
                <a:gd name="connsiteY0" fmla="*/ 115939 h 137573"/>
                <a:gd name="connsiteX1" fmla="*/ 132581 w 137573"/>
                <a:gd name="connsiteY1" fmla="*/ 92640 h 137573"/>
                <a:gd name="connsiteX2" fmla="*/ 44933 w 137573"/>
                <a:gd name="connsiteY2" fmla="*/ 4993 h 137573"/>
                <a:gd name="connsiteX3" fmla="*/ 21635 w 137573"/>
                <a:gd name="connsiteY3" fmla="*/ 4993 h 137573"/>
                <a:gd name="connsiteX4" fmla="*/ 0 w 137573"/>
                <a:gd name="connsiteY4" fmla="*/ 26627 h 137573"/>
                <a:gd name="connsiteX5" fmla="*/ 110946 w 137573"/>
                <a:gd name="connsiteY5" fmla="*/ 137573 h 137573"/>
                <a:gd name="connsiteX6" fmla="*/ 132581 w 137573"/>
                <a:gd name="connsiteY6" fmla="*/ 115939 h 137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573" h="137573">
                  <a:moveTo>
                    <a:pt x="132581" y="115939"/>
                  </a:moveTo>
                  <a:cubicBezTo>
                    <a:pt x="139238" y="109282"/>
                    <a:pt x="139238" y="98742"/>
                    <a:pt x="132581" y="92640"/>
                  </a:cubicBezTo>
                  <a:lnTo>
                    <a:pt x="44933" y="4993"/>
                  </a:lnTo>
                  <a:cubicBezTo>
                    <a:pt x="38276" y="-1664"/>
                    <a:pt x="27737" y="-1664"/>
                    <a:pt x="21635" y="4993"/>
                  </a:cubicBezTo>
                  <a:lnTo>
                    <a:pt x="0" y="26627"/>
                  </a:lnTo>
                  <a:lnTo>
                    <a:pt x="110946" y="137573"/>
                  </a:lnTo>
                  <a:lnTo>
                    <a:pt x="132581" y="115939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 w="54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6" name="任意多边形: 形状 45">
              <a:extLst>
                <a:ext uri="{FF2B5EF4-FFF2-40B4-BE49-F238E27FC236}">
                  <a16:creationId xmlns:a16="http://schemas.microsoft.com/office/drawing/2014/main" id="{A926BAD2-6093-4036-804E-E4DA6C73AC06}"/>
                </a:ext>
              </a:extLst>
            </p:cNvPr>
            <p:cNvSpPr/>
            <p:nvPr/>
          </p:nvSpPr>
          <p:spPr>
            <a:xfrm>
              <a:off x="5476674" y="4197577"/>
              <a:ext cx="137573" cy="137573"/>
            </a:xfrm>
            <a:custGeom>
              <a:avLst/>
              <a:gdLst>
                <a:gd name="connsiteX0" fmla="*/ 92640 w 137573"/>
                <a:gd name="connsiteY0" fmla="*/ 132581 h 137573"/>
                <a:gd name="connsiteX1" fmla="*/ 115939 w 137573"/>
                <a:gd name="connsiteY1" fmla="*/ 132581 h 137573"/>
                <a:gd name="connsiteX2" fmla="*/ 137573 w 137573"/>
                <a:gd name="connsiteY2" fmla="*/ 110946 h 137573"/>
                <a:gd name="connsiteX3" fmla="*/ 26627 w 137573"/>
                <a:gd name="connsiteY3" fmla="*/ 0 h 137573"/>
                <a:gd name="connsiteX4" fmla="*/ 4993 w 137573"/>
                <a:gd name="connsiteY4" fmla="*/ 21635 h 137573"/>
                <a:gd name="connsiteX5" fmla="*/ 4993 w 137573"/>
                <a:gd name="connsiteY5" fmla="*/ 44933 h 137573"/>
                <a:gd name="connsiteX6" fmla="*/ 92640 w 137573"/>
                <a:gd name="connsiteY6" fmla="*/ 132581 h 137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573" h="137573">
                  <a:moveTo>
                    <a:pt x="92640" y="132581"/>
                  </a:moveTo>
                  <a:cubicBezTo>
                    <a:pt x="99297" y="139238"/>
                    <a:pt x="109837" y="139238"/>
                    <a:pt x="115939" y="132581"/>
                  </a:cubicBezTo>
                  <a:lnTo>
                    <a:pt x="137573" y="110946"/>
                  </a:lnTo>
                  <a:lnTo>
                    <a:pt x="26627" y="0"/>
                  </a:lnTo>
                  <a:lnTo>
                    <a:pt x="4993" y="21635"/>
                  </a:lnTo>
                  <a:cubicBezTo>
                    <a:pt x="-1664" y="28291"/>
                    <a:pt x="-1664" y="38831"/>
                    <a:pt x="4993" y="44933"/>
                  </a:cubicBezTo>
                  <a:lnTo>
                    <a:pt x="92640" y="132581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 w="54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3" name="任意多边形: 形状 62">
              <a:extLst>
                <a:ext uri="{FF2B5EF4-FFF2-40B4-BE49-F238E27FC236}">
                  <a16:creationId xmlns:a16="http://schemas.microsoft.com/office/drawing/2014/main" id="{D3D6643D-BF37-417E-8C2C-A4317145AE12}"/>
                </a:ext>
              </a:extLst>
            </p:cNvPr>
            <p:cNvSpPr/>
            <p:nvPr/>
          </p:nvSpPr>
          <p:spPr>
            <a:xfrm>
              <a:off x="5359071" y="4253050"/>
              <a:ext cx="323269" cy="312174"/>
            </a:xfrm>
            <a:custGeom>
              <a:avLst/>
              <a:gdLst>
                <a:gd name="connsiteX0" fmla="*/ 316197 w 323269"/>
                <a:gd name="connsiteY0" fmla="*/ 271818 h 312174"/>
                <a:gd name="connsiteX1" fmla="*/ 166419 w 323269"/>
                <a:gd name="connsiteY1" fmla="*/ 122041 h 312174"/>
                <a:gd name="connsiteX2" fmla="*/ 199703 w 323269"/>
                <a:gd name="connsiteY2" fmla="*/ 88757 h 312174"/>
                <a:gd name="connsiteX3" fmla="*/ 110946 w 323269"/>
                <a:gd name="connsiteY3" fmla="*/ 0 h 312174"/>
                <a:gd name="connsiteX4" fmla="*/ 0 w 323269"/>
                <a:gd name="connsiteY4" fmla="*/ 110946 h 312174"/>
                <a:gd name="connsiteX5" fmla="*/ 88757 w 323269"/>
                <a:gd name="connsiteY5" fmla="*/ 199703 h 312174"/>
                <a:gd name="connsiteX6" fmla="*/ 133136 w 323269"/>
                <a:gd name="connsiteY6" fmla="*/ 155325 h 312174"/>
                <a:gd name="connsiteX7" fmla="*/ 282913 w 323269"/>
                <a:gd name="connsiteY7" fmla="*/ 305102 h 312174"/>
                <a:gd name="connsiteX8" fmla="*/ 316197 w 323269"/>
                <a:gd name="connsiteY8" fmla="*/ 305102 h 312174"/>
                <a:gd name="connsiteX9" fmla="*/ 316197 w 323269"/>
                <a:gd name="connsiteY9" fmla="*/ 271818 h 312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23269" h="312174">
                  <a:moveTo>
                    <a:pt x="316197" y="271818"/>
                  </a:moveTo>
                  <a:lnTo>
                    <a:pt x="166419" y="122041"/>
                  </a:lnTo>
                  <a:lnTo>
                    <a:pt x="199703" y="88757"/>
                  </a:lnTo>
                  <a:lnTo>
                    <a:pt x="110946" y="0"/>
                  </a:lnTo>
                  <a:lnTo>
                    <a:pt x="0" y="110946"/>
                  </a:lnTo>
                  <a:lnTo>
                    <a:pt x="88757" y="199703"/>
                  </a:lnTo>
                  <a:lnTo>
                    <a:pt x="133136" y="155325"/>
                  </a:lnTo>
                  <a:lnTo>
                    <a:pt x="282913" y="305102"/>
                  </a:lnTo>
                  <a:cubicBezTo>
                    <a:pt x="292343" y="314533"/>
                    <a:pt x="306766" y="314533"/>
                    <a:pt x="316197" y="305102"/>
                  </a:cubicBezTo>
                  <a:cubicBezTo>
                    <a:pt x="325627" y="295672"/>
                    <a:pt x="325627" y="281249"/>
                    <a:pt x="316197" y="271818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 w="54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182" name="组合 181">
            <a:extLst>
              <a:ext uri="{FF2B5EF4-FFF2-40B4-BE49-F238E27FC236}">
                <a16:creationId xmlns:a16="http://schemas.microsoft.com/office/drawing/2014/main" id="{2B9965E4-2935-44E9-9888-56E8689C8440}"/>
              </a:ext>
            </a:extLst>
          </p:cNvPr>
          <p:cNvGrpSpPr/>
          <p:nvPr/>
        </p:nvGrpSpPr>
        <p:grpSpPr>
          <a:xfrm>
            <a:off x="9196952" y="5285650"/>
            <a:ext cx="488163" cy="273633"/>
            <a:chOff x="9196952" y="5285650"/>
            <a:chExt cx="488163" cy="273633"/>
          </a:xfrm>
        </p:grpSpPr>
        <p:sp>
          <p:nvSpPr>
            <p:cNvPr id="67" name="任意多边形: 形状 66">
              <a:extLst>
                <a:ext uri="{FF2B5EF4-FFF2-40B4-BE49-F238E27FC236}">
                  <a16:creationId xmlns:a16="http://schemas.microsoft.com/office/drawing/2014/main" id="{6B2E4E61-9A3F-455C-85F0-8CBFCC3088CD}"/>
                </a:ext>
              </a:extLst>
            </p:cNvPr>
            <p:cNvSpPr/>
            <p:nvPr/>
          </p:nvSpPr>
          <p:spPr>
            <a:xfrm>
              <a:off x="9196952" y="5285650"/>
              <a:ext cx="389976" cy="266271"/>
            </a:xfrm>
            <a:custGeom>
              <a:avLst/>
              <a:gdLst>
                <a:gd name="connsiteX0" fmla="*/ 232987 w 389976"/>
                <a:gd name="connsiteY0" fmla="*/ 33839 h 266271"/>
                <a:gd name="connsiteX1" fmla="*/ 232987 w 389976"/>
                <a:gd name="connsiteY1" fmla="*/ 56028 h 266271"/>
                <a:gd name="connsiteX2" fmla="*/ 244082 w 389976"/>
                <a:gd name="connsiteY2" fmla="*/ 55473 h 266271"/>
                <a:gd name="connsiteX3" fmla="*/ 255176 w 389976"/>
                <a:gd name="connsiteY3" fmla="*/ 56028 h 266271"/>
                <a:gd name="connsiteX4" fmla="*/ 255176 w 389976"/>
                <a:gd name="connsiteY4" fmla="*/ 33839 h 266271"/>
                <a:gd name="connsiteX5" fmla="*/ 316197 w 389976"/>
                <a:gd name="connsiteY5" fmla="*/ 46597 h 266271"/>
                <a:gd name="connsiteX6" fmla="*/ 307876 w 389976"/>
                <a:gd name="connsiteY6" fmla="*/ 66568 h 266271"/>
                <a:gd name="connsiteX7" fmla="*/ 328401 w 389976"/>
                <a:gd name="connsiteY7" fmla="*/ 75443 h 266271"/>
                <a:gd name="connsiteX8" fmla="*/ 336722 w 389976"/>
                <a:gd name="connsiteY8" fmla="*/ 54918 h 266271"/>
                <a:gd name="connsiteX9" fmla="*/ 366123 w 389976"/>
                <a:gd name="connsiteY9" fmla="*/ 72670 h 266271"/>
                <a:gd name="connsiteX10" fmla="*/ 389976 w 389976"/>
                <a:gd name="connsiteY10" fmla="*/ 48816 h 266271"/>
                <a:gd name="connsiteX11" fmla="*/ 244082 w 389976"/>
                <a:gd name="connsiteY11" fmla="*/ 0 h 266271"/>
                <a:gd name="connsiteX12" fmla="*/ 0 w 389976"/>
                <a:gd name="connsiteY12" fmla="*/ 244082 h 266271"/>
                <a:gd name="connsiteX13" fmla="*/ 0 w 389976"/>
                <a:gd name="connsiteY13" fmla="*/ 266271 h 266271"/>
                <a:gd name="connsiteX14" fmla="*/ 33284 w 389976"/>
                <a:gd name="connsiteY14" fmla="*/ 266271 h 266271"/>
                <a:gd name="connsiteX15" fmla="*/ 33284 w 389976"/>
                <a:gd name="connsiteY15" fmla="*/ 244082 h 266271"/>
                <a:gd name="connsiteX16" fmla="*/ 43824 w 389976"/>
                <a:gd name="connsiteY16" fmla="*/ 178623 h 266271"/>
                <a:gd name="connsiteX17" fmla="*/ 64349 w 389976"/>
                <a:gd name="connsiteY17" fmla="*/ 186944 h 266271"/>
                <a:gd name="connsiteX18" fmla="*/ 72115 w 389976"/>
                <a:gd name="connsiteY18" fmla="*/ 166419 h 266271"/>
                <a:gd name="connsiteX19" fmla="*/ 51590 w 389976"/>
                <a:gd name="connsiteY19" fmla="*/ 158098 h 266271"/>
                <a:gd name="connsiteX20" fmla="*/ 84874 w 389976"/>
                <a:gd name="connsiteY20" fmla="*/ 106508 h 266271"/>
                <a:gd name="connsiteX21" fmla="*/ 100406 w 389976"/>
                <a:gd name="connsiteY21" fmla="*/ 122041 h 266271"/>
                <a:gd name="connsiteX22" fmla="*/ 115939 w 389976"/>
                <a:gd name="connsiteY22" fmla="*/ 105954 h 266271"/>
                <a:gd name="connsiteX23" fmla="*/ 100406 w 389976"/>
                <a:gd name="connsiteY23" fmla="*/ 90421 h 266271"/>
                <a:gd name="connsiteX24" fmla="*/ 151442 w 389976"/>
                <a:gd name="connsiteY24" fmla="*/ 54918 h 266271"/>
                <a:gd name="connsiteX25" fmla="*/ 159763 w 389976"/>
                <a:gd name="connsiteY25" fmla="*/ 75443 h 266271"/>
                <a:gd name="connsiteX26" fmla="*/ 180288 w 389976"/>
                <a:gd name="connsiteY26" fmla="*/ 66568 h 266271"/>
                <a:gd name="connsiteX27" fmla="*/ 171967 w 389976"/>
                <a:gd name="connsiteY27" fmla="*/ 46043 h 266271"/>
                <a:gd name="connsiteX28" fmla="*/ 232987 w 389976"/>
                <a:gd name="connsiteY28" fmla="*/ 33839 h 266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389976" h="266271">
                  <a:moveTo>
                    <a:pt x="232987" y="33839"/>
                  </a:moveTo>
                  <a:lnTo>
                    <a:pt x="232987" y="56028"/>
                  </a:lnTo>
                  <a:cubicBezTo>
                    <a:pt x="236870" y="56028"/>
                    <a:pt x="240199" y="55473"/>
                    <a:pt x="244082" y="55473"/>
                  </a:cubicBezTo>
                  <a:cubicBezTo>
                    <a:pt x="247965" y="55473"/>
                    <a:pt x="251293" y="55473"/>
                    <a:pt x="255176" y="56028"/>
                  </a:cubicBezTo>
                  <a:lnTo>
                    <a:pt x="255176" y="33839"/>
                  </a:lnTo>
                  <a:cubicBezTo>
                    <a:pt x="276811" y="34948"/>
                    <a:pt x="297336" y="39386"/>
                    <a:pt x="316197" y="46597"/>
                  </a:cubicBezTo>
                  <a:lnTo>
                    <a:pt x="307876" y="66568"/>
                  </a:lnTo>
                  <a:cubicBezTo>
                    <a:pt x="315087" y="69341"/>
                    <a:pt x="321744" y="72115"/>
                    <a:pt x="328401" y="75443"/>
                  </a:cubicBezTo>
                  <a:lnTo>
                    <a:pt x="336722" y="54918"/>
                  </a:lnTo>
                  <a:cubicBezTo>
                    <a:pt x="347262" y="59911"/>
                    <a:pt x="356692" y="66013"/>
                    <a:pt x="366123" y="72670"/>
                  </a:cubicBezTo>
                  <a:lnTo>
                    <a:pt x="389976" y="48816"/>
                  </a:lnTo>
                  <a:cubicBezTo>
                    <a:pt x="349481" y="18306"/>
                    <a:pt x="299000" y="0"/>
                    <a:pt x="244082" y="0"/>
                  </a:cubicBezTo>
                  <a:cubicBezTo>
                    <a:pt x="109282" y="0"/>
                    <a:pt x="0" y="109282"/>
                    <a:pt x="0" y="244082"/>
                  </a:cubicBezTo>
                  <a:lnTo>
                    <a:pt x="0" y="266271"/>
                  </a:lnTo>
                  <a:lnTo>
                    <a:pt x="33284" y="266271"/>
                  </a:lnTo>
                  <a:lnTo>
                    <a:pt x="33284" y="244082"/>
                  </a:lnTo>
                  <a:cubicBezTo>
                    <a:pt x="33284" y="221338"/>
                    <a:pt x="37167" y="199149"/>
                    <a:pt x="43824" y="178623"/>
                  </a:cubicBezTo>
                  <a:lnTo>
                    <a:pt x="64349" y="186944"/>
                  </a:lnTo>
                  <a:cubicBezTo>
                    <a:pt x="66568" y="179733"/>
                    <a:pt x="69341" y="173076"/>
                    <a:pt x="72115" y="166419"/>
                  </a:cubicBezTo>
                  <a:lnTo>
                    <a:pt x="51590" y="158098"/>
                  </a:lnTo>
                  <a:cubicBezTo>
                    <a:pt x="59911" y="139238"/>
                    <a:pt x="71560" y="121486"/>
                    <a:pt x="84874" y="106508"/>
                  </a:cubicBezTo>
                  <a:lnTo>
                    <a:pt x="100406" y="122041"/>
                  </a:lnTo>
                  <a:cubicBezTo>
                    <a:pt x="105399" y="116494"/>
                    <a:pt x="110392" y="110946"/>
                    <a:pt x="115939" y="105954"/>
                  </a:cubicBezTo>
                  <a:lnTo>
                    <a:pt x="100406" y="90421"/>
                  </a:lnTo>
                  <a:cubicBezTo>
                    <a:pt x="115384" y="76553"/>
                    <a:pt x="132581" y="64349"/>
                    <a:pt x="151442" y="54918"/>
                  </a:cubicBezTo>
                  <a:lnTo>
                    <a:pt x="159763" y="75443"/>
                  </a:lnTo>
                  <a:cubicBezTo>
                    <a:pt x="166419" y="72115"/>
                    <a:pt x="173076" y="69341"/>
                    <a:pt x="180288" y="66568"/>
                  </a:cubicBezTo>
                  <a:lnTo>
                    <a:pt x="171967" y="46043"/>
                  </a:lnTo>
                  <a:cubicBezTo>
                    <a:pt x="190828" y="38831"/>
                    <a:pt x="211353" y="34948"/>
                    <a:pt x="232987" y="33839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 w="54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8" name="任意多边形: 形状 67">
              <a:extLst>
                <a:ext uri="{FF2B5EF4-FFF2-40B4-BE49-F238E27FC236}">
                  <a16:creationId xmlns:a16="http://schemas.microsoft.com/office/drawing/2014/main" id="{DB0C3DF2-28FF-493D-B6CA-119D8F192364}"/>
                </a:ext>
              </a:extLst>
            </p:cNvPr>
            <p:cNvSpPr/>
            <p:nvPr/>
          </p:nvSpPr>
          <p:spPr>
            <a:xfrm>
              <a:off x="9613000" y="5389939"/>
              <a:ext cx="72115" cy="161981"/>
            </a:xfrm>
            <a:custGeom>
              <a:avLst/>
              <a:gdLst>
                <a:gd name="connsiteX0" fmla="*/ 28291 w 72115"/>
                <a:gd name="connsiteY0" fmla="*/ 0 h 161981"/>
                <a:gd name="connsiteX1" fmla="*/ 4438 w 72115"/>
                <a:gd name="connsiteY1" fmla="*/ 23853 h 161981"/>
                <a:gd name="connsiteX2" fmla="*/ 20525 w 72115"/>
                <a:gd name="connsiteY2" fmla="*/ 53254 h 161981"/>
                <a:gd name="connsiteX3" fmla="*/ 0 w 72115"/>
                <a:gd name="connsiteY3" fmla="*/ 62130 h 161981"/>
                <a:gd name="connsiteX4" fmla="*/ 7766 w 72115"/>
                <a:gd name="connsiteY4" fmla="*/ 82655 h 161981"/>
                <a:gd name="connsiteX5" fmla="*/ 28291 w 72115"/>
                <a:gd name="connsiteY5" fmla="*/ 74334 h 161981"/>
                <a:gd name="connsiteX6" fmla="*/ 38831 w 72115"/>
                <a:gd name="connsiteY6" fmla="*/ 139792 h 161981"/>
                <a:gd name="connsiteX7" fmla="*/ 38831 w 72115"/>
                <a:gd name="connsiteY7" fmla="*/ 161982 h 161981"/>
                <a:gd name="connsiteX8" fmla="*/ 72115 w 72115"/>
                <a:gd name="connsiteY8" fmla="*/ 161982 h 161981"/>
                <a:gd name="connsiteX9" fmla="*/ 72115 w 72115"/>
                <a:gd name="connsiteY9" fmla="*/ 139792 h 161981"/>
                <a:gd name="connsiteX10" fmla="*/ 28291 w 72115"/>
                <a:gd name="connsiteY10" fmla="*/ 0 h 161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2115" h="161981">
                  <a:moveTo>
                    <a:pt x="28291" y="0"/>
                  </a:moveTo>
                  <a:lnTo>
                    <a:pt x="4438" y="23853"/>
                  </a:lnTo>
                  <a:cubicBezTo>
                    <a:pt x="10540" y="33284"/>
                    <a:pt x="16087" y="43269"/>
                    <a:pt x="20525" y="53254"/>
                  </a:cubicBezTo>
                  <a:lnTo>
                    <a:pt x="0" y="62130"/>
                  </a:lnTo>
                  <a:cubicBezTo>
                    <a:pt x="2774" y="68787"/>
                    <a:pt x="5547" y="75998"/>
                    <a:pt x="7766" y="82655"/>
                  </a:cubicBezTo>
                  <a:lnTo>
                    <a:pt x="28291" y="74334"/>
                  </a:lnTo>
                  <a:cubicBezTo>
                    <a:pt x="34948" y="94859"/>
                    <a:pt x="38831" y="117048"/>
                    <a:pt x="38831" y="139792"/>
                  </a:cubicBezTo>
                  <a:lnTo>
                    <a:pt x="38831" y="161982"/>
                  </a:lnTo>
                  <a:lnTo>
                    <a:pt x="72115" y="161982"/>
                  </a:lnTo>
                  <a:lnTo>
                    <a:pt x="72115" y="139792"/>
                  </a:lnTo>
                  <a:cubicBezTo>
                    <a:pt x="72115" y="87648"/>
                    <a:pt x="56028" y="39941"/>
                    <a:pt x="28291" y="0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 w="54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9" name="任意多边形: 形状 68">
              <a:extLst>
                <a:ext uri="{FF2B5EF4-FFF2-40B4-BE49-F238E27FC236}">
                  <a16:creationId xmlns:a16="http://schemas.microsoft.com/office/drawing/2014/main" id="{6BBC06D5-B07F-484E-B12C-8BBE01DF7638}"/>
                </a:ext>
              </a:extLst>
            </p:cNvPr>
            <p:cNvSpPr/>
            <p:nvPr/>
          </p:nvSpPr>
          <p:spPr>
            <a:xfrm>
              <a:off x="9417583" y="5346670"/>
              <a:ext cx="212058" cy="212613"/>
            </a:xfrm>
            <a:custGeom>
              <a:avLst/>
              <a:gdLst>
                <a:gd name="connsiteX0" fmla="*/ 7918 w 212058"/>
                <a:gd name="connsiteY0" fmla="*/ 173076 h 212613"/>
                <a:gd name="connsiteX1" fmla="*/ 5144 w 212058"/>
                <a:gd name="connsiteY1" fmla="*/ 175850 h 212613"/>
                <a:gd name="connsiteX2" fmla="*/ 7918 w 212058"/>
                <a:gd name="connsiteY2" fmla="*/ 207470 h 212613"/>
                <a:gd name="connsiteX3" fmla="*/ 39537 w 212058"/>
                <a:gd name="connsiteY3" fmla="*/ 204696 h 212613"/>
                <a:gd name="connsiteX4" fmla="*/ 212059 w 212058"/>
                <a:gd name="connsiteY4" fmla="*/ 0 h 212613"/>
                <a:gd name="connsiteX5" fmla="*/ 7918 w 212058"/>
                <a:gd name="connsiteY5" fmla="*/ 173076 h 212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2058" h="212613">
                  <a:moveTo>
                    <a:pt x="7918" y="173076"/>
                  </a:moveTo>
                  <a:cubicBezTo>
                    <a:pt x="6808" y="173631"/>
                    <a:pt x="6253" y="174740"/>
                    <a:pt x="5144" y="175850"/>
                  </a:cubicBezTo>
                  <a:cubicBezTo>
                    <a:pt x="-2622" y="185280"/>
                    <a:pt x="-1513" y="199149"/>
                    <a:pt x="7918" y="207470"/>
                  </a:cubicBezTo>
                  <a:cubicBezTo>
                    <a:pt x="17348" y="215236"/>
                    <a:pt x="31216" y="214126"/>
                    <a:pt x="39537" y="204696"/>
                  </a:cubicBezTo>
                  <a:lnTo>
                    <a:pt x="212059" y="0"/>
                  </a:lnTo>
                  <a:lnTo>
                    <a:pt x="7918" y="173076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 w="54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189" name="组合 188">
            <a:extLst>
              <a:ext uri="{FF2B5EF4-FFF2-40B4-BE49-F238E27FC236}">
                <a16:creationId xmlns:a16="http://schemas.microsoft.com/office/drawing/2014/main" id="{8AEA0E24-9864-434F-9A65-1F07AD43CC73}"/>
              </a:ext>
            </a:extLst>
          </p:cNvPr>
          <p:cNvGrpSpPr/>
          <p:nvPr/>
        </p:nvGrpSpPr>
        <p:grpSpPr>
          <a:xfrm>
            <a:off x="4015418" y="4186482"/>
            <a:ext cx="288460" cy="465974"/>
            <a:chOff x="4015418" y="4186482"/>
            <a:chExt cx="288460" cy="465974"/>
          </a:xfrm>
        </p:grpSpPr>
        <p:sp>
          <p:nvSpPr>
            <p:cNvPr id="73" name="任意多边形: 形状 72">
              <a:extLst>
                <a:ext uri="{FF2B5EF4-FFF2-40B4-BE49-F238E27FC236}">
                  <a16:creationId xmlns:a16="http://schemas.microsoft.com/office/drawing/2014/main" id="{5D3B9875-82A6-4B25-B6CB-61B03B2C07F0}"/>
                </a:ext>
              </a:extLst>
            </p:cNvPr>
            <p:cNvSpPr/>
            <p:nvPr/>
          </p:nvSpPr>
          <p:spPr>
            <a:xfrm>
              <a:off x="4087533" y="4508227"/>
              <a:ext cx="144230" cy="33283"/>
            </a:xfrm>
            <a:custGeom>
              <a:avLst/>
              <a:gdLst>
                <a:gd name="connsiteX0" fmla="*/ 16642 w 144230"/>
                <a:gd name="connsiteY0" fmla="*/ 0 h 33283"/>
                <a:gd name="connsiteX1" fmla="*/ 127588 w 144230"/>
                <a:gd name="connsiteY1" fmla="*/ 0 h 33283"/>
                <a:gd name="connsiteX2" fmla="*/ 144230 w 144230"/>
                <a:gd name="connsiteY2" fmla="*/ 16642 h 33283"/>
                <a:gd name="connsiteX3" fmla="*/ 127588 w 144230"/>
                <a:gd name="connsiteY3" fmla="*/ 33284 h 33283"/>
                <a:gd name="connsiteX4" fmla="*/ 16642 w 144230"/>
                <a:gd name="connsiteY4" fmla="*/ 33284 h 33283"/>
                <a:gd name="connsiteX5" fmla="*/ 0 w 144230"/>
                <a:gd name="connsiteY5" fmla="*/ 16642 h 33283"/>
                <a:gd name="connsiteX6" fmla="*/ 16642 w 144230"/>
                <a:gd name="connsiteY6" fmla="*/ 0 h 332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230" h="33283">
                  <a:moveTo>
                    <a:pt x="16642" y="0"/>
                  </a:moveTo>
                  <a:lnTo>
                    <a:pt x="127588" y="0"/>
                  </a:lnTo>
                  <a:cubicBezTo>
                    <a:pt x="137019" y="0"/>
                    <a:pt x="144230" y="7212"/>
                    <a:pt x="144230" y="16642"/>
                  </a:cubicBezTo>
                  <a:cubicBezTo>
                    <a:pt x="144230" y="26072"/>
                    <a:pt x="137019" y="33284"/>
                    <a:pt x="127588" y="33284"/>
                  </a:cubicBezTo>
                  <a:lnTo>
                    <a:pt x="16642" y="33284"/>
                  </a:lnTo>
                  <a:cubicBezTo>
                    <a:pt x="7212" y="33284"/>
                    <a:pt x="0" y="26072"/>
                    <a:pt x="0" y="16642"/>
                  </a:cubicBezTo>
                  <a:cubicBezTo>
                    <a:pt x="0" y="7212"/>
                    <a:pt x="7212" y="0"/>
                    <a:pt x="16642" y="0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 w="54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5" name="任意多边形: 形状 74">
              <a:extLst>
                <a:ext uri="{FF2B5EF4-FFF2-40B4-BE49-F238E27FC236}">
                  <a16:creationId xmlns:a16="http://schemas.microsoft.com/office/drawing/2014/main" id="{7BA440EF-202D-4751-9676-B9493CA5BE71}"/>
                </a:ext>
              </a:extLst>
            </p:cNvPr>
            <p:cNvSpPr/>
            <p:nvPr/>
          </p:nvSpPr>
          <p:spPr>
            <a:xfrm>
              <a:off x="4087533" y="4563700"/>
              <a:ext cx="144230" cy="33283"/>
            </a:xfrm>
            <a:custGeom>
              <a:avLst/>
              <a:gdLst>
                <a:gd name="connsiteX0" fmla="*/ 16642 w 144230"/>
                <a:gd name="connsiteY0" fmla="*/ 0 h 33283"/>
                <a:gd name="connsiteX1" fmla="*/ 127588 w 144230"/>
                <a:gd name="connsiteY1" fmla="*/ 0 h 33283"/>
                <a:gd name="connsiteX2" fmla="*/ 144230 w 144230"/>
                <a:gd name="connsiteY2" fmla="*/ 16642 h 33283"/>
                <a:gd name="connsiteX3" fmla="*/ 127588 w 144230"/>
                <a:gd name="connsiteY3" fmla="*/ 33284 h 33283"/>
                <a:gd name="connsiteX4" fmla="*/ 16642 w 144230"/>
                <a:gd name="connsiteY4" fmla="*/ 33284 h 33283"/>
                <a:gd name="connsiteX5" fmla="*/ 0 w 144230"/>
                <a:gd name="connsiteY5" fmla="*/ 16642 h 33283"/>
                <a:gd name="connsiteX6" fmla="*/ 16642 w 144230"/>
                <a:gd name="connsiteY6" fmla="*/ 0 h 332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230" h="33283">
                  <a:moveTo>
                    <a:pt x="16642" y="0"/>
                  </a:moveTo>
                  <a:lnTo>
                    <a:pt x="127588" y="0"/>
                  </a:lnTo>
                  <a:cubicBezTo>
                    <a:pt x="137019" y="0"/>
                    <a:pt x="144230" y="7212"/>
                    <a:pt x="144230" y="16642"/>
                  </a:cubicBezTo>
                  <a:cubicBezTo>
                    <a:pt x="144230" y="26072"/>
                    <a:pt x="137019" y="33284"/>
                    <a:pt x="127588" y="33284"/>
                  </a:cubicBezTo>
                  <a:lnTo>
                    <a:pt x="16642" y="33284"/>
                  </a:lnTo>
                  <a:cubicBezTo>
                    <a:pt x="7212" y="33284"/>
                    <a:pt x="0" y="26072"/>
                    <a:pt x="0" y="16642"/>
                  </a:cubicBezTo>
                  <a:cubicBezTo>
                    <a:pt x="0" y="7212"/>
                    <a:pt x="7212" y="0"/>
                    <a:pt x="16642" y="0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 w="54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7" name="任意多边形: 形状 76">
              <a:extLst>
                <a:ext uri="{FF2B5EF4-FFF2-40B4-BE49-F238E27FC236}">
                  <a16:creationId xmlns:a16="http://schemas.microsoft.com/office/drawing/2014/main" id="{ED311118-76D7-465D-B134-5B7E63888FE3}"/>
                </a:ext>
              </a:extLst>
            </p:cNvPr>
            <p:cNvSpPr/>
            <p:nvPr/>
          </p:nvSpPr>
          <p:spPr>
            <a:xfrm>
              <a:off x="4123591" y="4619173"/>
              <a:ext cx="72115" cy="33283"/>
            </a:xfrm>
            <a:custGeom>
              <a:avLst/>
              <a:gdLst>
                <a:gd name="connsiteX0" fmla="*/ 0 w 72115"/>
                <a:gd name="connsiteY0" fmla="*/ 0 h 33283"/>
                <a:gd name="connsiteX1" fmla="*/ 36058 w 72115"/>
                <a:gd name="connsiteY1" fmla="*/ 33284 h 33283"/>
                <a:gd name="connsiteX2" fmla="*/ 72115 w 72115"/>
                <a:gd name="connsiteY2" fmla="*/ 0 h 33283"/>
                <a:gd name="connsiteX3" fmla="*/ 0 w 72115"/>
                <a:gd name="connsiteY3" fmla="*/ 0 h 332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2115" h="33283">
                  <a:moveTo>
                    <a:pt x="0" y="0"/>
                  </a:moveTo>
                  <a:cubicBezTo>
                    <a:pt x="1664" y="18861"/>
                    <a:pt x="17197" y="33284"/>
                    <a:pt x="36058" y="33284"/>
                  </a:cubicBezTo>
                  <a:cubicBezTo>
                    <a:pt x="54918" y="33284"/>
                    <a:pt x="70451" y="18861"/>
                    <a:pt x="72115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 w="54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8" name="任意多边形: 形状 77">
              <a:extLst>
                <a:ext uri="{FF2B5EF4-FFF2-40B4-BE49-F238E27FC236}">
                  <a16:creationId xmlns:a16="http://schemas.microsoft.com/office/drawing/2014/main" id="{89814918-BBB0-4BD1-A37D-B680FCCA8842}"/>
                </a:ext>
              </a:extLst>
            </p:cNvPr>
            <p:cNvSpPr/>
            <p:nvPr/>
          </p:nvSpPr>
          <p:spPr>
            <a:xfrm>
              <a:off x="4015418" y="4186482"/>
              <a:ext cx="288460" cy="299554"/>
            </a:xfrm>
            <a:custGeom>
              <a:avLst/>
              <a:gdLst>
                <a:gd name="connsiteX0" fmla="*/ 144230 w 288460"/>
                <a:gd name="connsiteY0" fmla="*/ 0 h 299554"/>
                <a:gd name="connsiteX1" fmla="*/ 144230 w 288460"/>
                <a:gd name="connsiteY1" fmla="*/ 0 h 299554"/>
                <a:gd name="connsiteX2" fmla="*/ 144230 w 288460"/>
                <a:gd name="connsiteY2" fmla="*/ 0 h 299554"/>
                <a:gd name="connsiteX3" fmla="*/ 0 w 288460"/>
                <a:gd name="connsiteY3" fmla="*/ 142566 h 299554"/>
                <a:gd name="connsiteX4" fmla="*/ 0 w 288460"/>
                <a:gd name="connsiteY4" fmla="*/ 147559 h 299554"/>
                <a:gd name="connsiteX5" fmla="*/ 9985 w 288460"/>
                <a:gd name="connsiteY5" fmla="*/ 197484 h 299554"/>
                <a:gd name="connsiteX6" fmla="*/ 34948 w 288460"/>
                <a:gd name="connsiteY6" fmla="*/ 238534 h 299554"/>
                <a:gd name="connsiteX7" fmla="*/ 68787 w 288460"/>
                <a:gd name="connsiteY7" fmla="*/ 293453 h 299554"/>
                <a:gd name="connsiteX8" fmla="*/ 78772 w 288460"/>
                <a:gd name="connsiteY8" fmla="*/ 299555 h 299554"/>
                <a:gd name="connsiteX9" fmla="*/ 209688 w 288460"/>
                <a:gd name="connsiteY9" fmla="*/ 299555 h 299554"/>
                <a:gd name="connsiteX10" fmla="*/ 219674 w 288460"/>
                <a:gd name="connsiteY10" fmla="*/ 293453 h 299554"/>
                <a:gd name="connsiteX11" fmla="*/ 253512 w 288460"/>
                <a:gd name="connsiteY11" fmla="*/ 238534 h 299554"/>
                <a:gd name="connsiteX12" fmla="*/ 278475 w 288460"/>
                <a:gd name="connsiteY12" fmla="*/ 197484 h 299554"/>
                <a:gd name="connsiteX13" fmla="*/ 288460 w 288460"/>
                <a:gd name="connsiteY13" fmla="*/ 147559 h 299554"/>
                <a:gd name="connsiteX14" fmla="*/ 288460 w 288460"/>
                <a:gd name="connsiteY14" fmla="*/ 142566 h 299554"/>
                <a:gd name="connsiteX15" fmla="*/ 144230 w 288460"/>
                <a:gd name="connsiteY15" fmla="*/ 0 h 299554"/>
                <a:gd name="connsiteX16" fmla="*/ 255176 w 288460"/>
                <a:gd name="connsiteY16" fmla="*/ 147004 h 299554"/>
                <a:gd name="connsiteX17" fmla="*/ 247410 w 288460"/>
                <a:gd name="connsiteY17" fmla="*/ 185835 h 299554"/>
                <a:gd name="connsiteX18" fmla="*/ 228549 w 288460"/>
                <a:gd name="connsiteY18" fmla="*/ 216345 h 299554"/>
                <a:gd name="connsiteX19" fmla="*/ 196375 w 288460"/>
                <a:gd name="connsiteY19" fmla="*/ 266271 h 299554"/>
                <a:gd name="connsiteX20" fmla="*/ 144230 w 288460"/>
                <a:gd name="connsiteY20" fmla="*/ 266271 h 299554"/>
                <a:gd name="connsiteX21" fmla="*/ 92640 w 288460"/>
                <a:gd name="connsiteY21" fmla="*/ 266271 h 299554"/>
                <a:gd name="connsiteX22" fmla="*/ 60466 w 288460"/>
                <a:gd name="connsiteY22" fmla="*/ 216345 h 299554"/>
                <a:gd name="connsiteX23" fmla="*/ 41605 w 288460"/>
                <a:gd name="connsiteY23" fmla="*/ 185835 h 299554"/>
                <a:gd name="connsiteX24" fmla="*/ 33839 w 288460"/>
                <a:gd name="connsiteY24" fmla="*/ 147004 h 299554"/>
                <a:gd name="connsiteX25" fmla="*/ 33839 w 288460"/>
                <a:gd name="connsiteY25" fmla="*/ 142566 h 299554"/>
                <a:gd name="connsiteX26" fmla="*/ 144785 w 288460"/>
                <a:gd name="connsiteY26" fmla="*/ 32729 h 299554"/>
                <a:gd name="connsiteX27" fmla="*/ 144785 w 288460"/>
                <a:gd name="connsiteY27" fmla="*/ 32729 h 299554"/>
                <a:gd name="connsiteX28" fmla="*/ 144785 w 288460"/>
                <a:gd name="connsiteY28" fmla="*/ 32729 h 299554"/>
                <a:gd name="connsiteX29" fmla="*/ 144785 w 288460"/>
                <a:gd name="connsiteY29" fmla="*/ 32729 h 299554"/>
                <a:gd name="connsiteX30" fmla="*/ 144785 w 288460"/>
                <a:gd name="connsiteY30" fmla="*/ 32729 h 299554"/>
                <a:gd name="connsiteX31" fmla="*/ 144785 w 288460"/>
                <a:gd name="connsiteY31" fmla="*/ 32729 h 299554"/>
                <a:gd name="connsiteX32" fmla="*/ 144785 w 288460"/>
                <a:gd name="connsiteY32" fmla="*/ 32729 h 299554"/>
                <a:gd name="connsiteX33" fmla="*/ 255731 w 288460"/>
                <a:gd name="connsiteY33" fmla="*/ 142566 h 299554"/>
                <a:gd name="connsiteX34" fmla="*/ 255731 w 288460"/>
                <a:gd name="connsiteY34" fmla="*/ 147004 h 299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288460" h="299554">
                  <a:moveTo>
                    <a:pt x="144230" y="0"/>
                  </a:moveTo>
                  <a:cubicBezTo>
                    <a:pt x="144230" y="0"/>
                    <a:pt x="144230" y="0"/>
                    <a:pt x="144230" y="0"/>
                  </a:cubicBezTo>
                  <a:cubicBezTo>
                    <a:pt x="144230" y="0"/>
                    <a:pt x="144230" y="0"/>
                    <a:pt x="144230" y="0"/>
                  </a:cubicBezTo>
                  <a:cubicBezTo>
                    <a:pt x="65458" y="555"/>
                    <a:pt x="1664" y="63794"/>
                    <a:pt x="0" y="142566"/>
                  </a:cubicBezTo>
                  <a:lnTo>
                    <a:pt x="0" y="147559"/>
                  </a:lnTo>
                  <a:cubicBezTo>
                    <a:pt x="555" y="164755"/>
                    <a:pt x="3883" y="181397"/>
                    <a:pt x="9985" y="197484"/>
                  </a:cubicBezTo>
                  <a:cubicBezTo>
                    <a:pt x="16087" y="212462"/>
                    <a:pt x="24408" y="226330"/>
                    <a:pt x="34948" y="238534"/>
                  </a:cubicBezTo>
                  <a:cubicBezTo>
                    <a:pt x="48262" y="252957"/>
                    <a:pt x="62685" y="281249"/>
                    <a:pt x="68787" y="293453"/>
                  </a:cubicBezTo>
                  <a:cubicBezTo>
                    <a:pt x="70451" y="297336"/>
                    <a:pt x="74334" y="299555"/>
                    <a:pt x="78772" y="299555"/>
                  </a:cubicBezTo>
                  <a:lnTo>
                    <a:pt x="209688" y="299555"/>
                  </a:lnTo>
                  <a:cubicBezTo>
                    <a:pt x="214126" y="299555"/>
                    <a:pt x="218009" y="297336"/>
                    <a:pt x="219674" y="293453"/>
                  </a:cubicBezTo>
                  <a:cubicBezTo>
                    <a:pt x="225776" y="281249"/>
                    <a:pt x="240199" y="252957"/>
                    <a:pt x="253512" y="238534"/>
                  </a:cubicBezTo>
                  <a:cubicBezTo>
                    <a:pt x="264052" y="226330"/>
                    <a:pt x="272928" y="212462"/>
                    <a:pt x="278475" y="197484"/>
                  </a:cubicBezTo>
                  <a:cubicBezTo>
                    <a:pt x="284577" y="181397"/>
                    <a:pt x="287906" y="164755"/>
                    <a:pt x="288460" y="147559"/>
                  </a:cubicBezTo>
                  <a:lnTo>
                    <a:pt x="288460" y="142566"/>
                  </a:lnTo>
                  <a:cubicBezTo>
                    <a:pt x="286796" y="63794"/>
                    <a:pt x="223002" y="555"/>
                    <a:pt x="144230" y="0"/>
                  </a:cubicBezTo>
                  <a:close/>
                  <a:moveTo>
                    <a:pt x="255176" y="147004"/>
                  </a:moveTo>
                  <a:cubicBezTo>
                    <a:pt x="254622" y="160317"/>
                    <a:pt x="251848" y="173631"/>
                    <a:pt x="247410" y="185835"/>
                  </a:cubicBezTo>
                  <a:cubicBezTo>
                    <a:pt x="242972" y="196930"/>
                    <a:pt x="236870" y="207470"/>
                    <a:pt x="228549" y="216345"/>
                  </a:cubicBezTo>
                  <a:cubicBezTo>
                    <a:pt x="215790" y="231878"/>
                    <a:pt x="204696" y="248520"/>
                    <a:pt x="196375" y="266271"/>
                  </a:cubicBezTo>
                  <a:lnTo>
                    <a:pt x="144230" y="266271"/>
                  </a:lnTo>
                  <a:lnTo>
                    <a:pt x="92640" y="266271"/>
                  </a:lnTo>
                  <a:cubicBezTo>
                    <a:pt x="83764" y="248520"/>
                    <a:pt x="72670" y="231878"/>
                    <a:pt x="60466" y="216345"/>
                  </a:cubicBezTo>
                  <a:cubicBezTo>
                    <a:pt x="52699" y="207470"/>
                    <a:pt x="46043" y="196930"/>
                    <a:pt x="41605" y="185835"/>
                  </a:cubicBezTo>
                  <a:cubicBezTo>
                    <a:pt x="36612" y="173631"/>
                    <a:pt x="34393" y="160317"/>
                    <a:pt x="33839" y="147004"/>
                  </a:cubicBezTo>
                  <a:lnTo>
                    <a:pt x="33839" y="142566"/>
                  </a:lnTo>
                  <a:cubicBezTo>
                    <a:pt x="34948" y="82100"/>
                    <a:pt x="84319" y="33284"/>
                    <a:pt x="144785" y="32729"/>
                  </a:cubicBezTo>
                  <a:lnTo>
                    <a:pt x="144785" y="32729"/>
                  </a:lnTo>
                  <a:lnTo>
                    <a:pt x="144785" y="32729"/>
                  </a:lnTo>
                  <a:cubicBezTo>
                    <a:pt x="144785" y="32729"/>
                    <a:pt x="144785" y="32729"/>
                    <a:pt x="144785" y="32729"/>
                  </a:cubicBezTo>
                  <a:cubicBezTo>
                    <a:pt x="144785" y="32729"/>
                    <a:pt x="144785" y="32729"/>
                    <a:pt x="144785" y="32729"/>
                  </a:cubicBezTo>
                  <a:lnTo>
                    <a:pt x="144785" y="32729"/>
                  </a:lnTo>
                  <a:lnTo>
                    <a:pt x="144785" y="32729"/>
                  </a:lnTo>
                  <a:cubicBezTo>
                    <a:pt x="205251" y="33284"/>
                    <a:pt x="254622" y="81546"/>
                    <a:pt x="255731" y="142566"/>
                  </a:cubicBezTo>
                  <a:lnTo>
                    <a:pt x="255731" y="147004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 w="54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191" name="组合 190">
            <a:extLst>
              <a:ext uri="{FF2B5EF4-FFF2-40B4-BE49-F238E27FC236}">
                <a16:creationId xmlns:a16="http://schemas.microsoft.com/office/drawing/2014/main" id="{8B47171C-B6E3-4EE4-A757-83D50E3D2522}"/>
              </a:ext>
            </a:extLst>
          </p:cNvPr>
          <p:cNvGrpSpPr/>
          <p:nvPr/>
        </p:nvGrpSpPr>
        <p:grpSpPr>
          <a:xfrm>
            <a:off x="5214841" y="3265930"/>
            <a:ext cx="488163" cy="419660"/>
            <a:chOff x="5214841" y="3265930"/>
            <a:chExt cx="488163" cy="419660"/>
          </a:xfrm>
        </p:grpSpPr>
        <p:sp>
          <p:nvSpPr>
            <p:cNvPr id="80" name="任意多边形: 形状 79">
              <a:extLst>
                <a:ext uri="{FF2B5EF4-FFF2-40B4-BE49-F238E27FC236}">
                  <a16:creationId xmlns:a16="http://schemas.microsoft.com/office/drawing/2014/main" id="{237EDDCB-6E4E-419C-812B-4969A05D67DD}"/>
                </a:ext>
              </a:extLst>
            </p:cNvPr>
            <p:cNvSpPr/>
            <p:nvPr/>
          </p:nvSpPr>
          <p:spPr>
            <a:xfrm>
              <a:off x="5332610" y="3441509"/>
              <a:ext cx="252624" cy="127588"/>
            </a:xfrm>
            <a:custGeom>
              <a:avLst/>
              <a:gdLst>
                <a:gd name="connsiteX0" fmla="*/ 241530 w 252624"/>
                <a:gd name="connsiteY0" fmla="*/ 77662 h 127588"/>
                <a:gd name="connsiteX1" fmla="*/ 252625 w 252624"/>
                <a:gd name="connsiteY1" fmla="*/ 66568 h 127588"/>
                <a:gd name="connsiteX2" fmla="*/ 241530 w 252624"/>
                <a:gd name="connsiteY2" fmla="*/ 55473 h 127588"/>
                <a:gd name="connsiteX3" fmla="*/ 226164 w 252624"/>
                <a:gd name="connsiteY3" fmla="*/ 55473 h 127588"/>
                <a:gd name="connsiteX4" fmla="*/ 226164 w 252624"/>
                <a:gd name="connsiteY4" fmla="*/ 44379 h 127588"/>
                <a:gd name="connsiteX5" fmla="*/ 241530 w 252624"/>
                <a:gd name="connsiteY5" fmla="*/ 44379 h 127588"/>
                <a:gd name="connsiteX6" fmla="*/ 252625 w 252624"/>
                <a:gd name="connsiteY6" fmla="*/ 33284 h 127588"/>
                <a:gd name="connsiteX7" fmla="*/ 241530 w 252624"/>
                <a:gd name="connsiteY7" fmla="*/ 22189 h 127588"/>
                <a:gd name="connsiteX8" fmla="*/ 226164 w 252624"/>
                <a:gd name="connsiteY8" fmla="*/ 22189 h 127588"/>
                <a:gd name="connsiteX9" fmla="*/ 226164 w 252624"/>
                <a:gd name="connsiteY9" fmla="*/ 0 h 127588"/>
                <a:gd name="connsiteX10" fmla="*/ 203975 w 252624"/>
                <a:gd name="connsiteY10" fmla="*/ 0 h 127588"/>
                <a:gd name="connsiteX11" fmla="*/ 203975 w 252624"/>
                <a:gd name="connsiteY11" fmla="*/ 22189 h 127588"/>
                <a:gd name="connsiteX12" fmla="*/ 48650 w 252624"/>
                <a:gd name="connsiteY12" fmla="*/ 22189 h 127588"/>
                <a:gd name="connsiteX13" fmla="*/ 48650 w 252624"/>
                <a:gd name="connsiteY13" fmla="*/ 0 h 127588"/>
                <a:gd name="connsiteX14" fmla="*/ 26461 w 252624"/>
                <a:gd name="connsiteY14" fmla="*/ 0 h 127588"/>
                <a:gd name="connsiteX15" fmla="*/ 26461 w 252624"/>
                <a:gd name="connsiteY15" fmla="*/ 22189 h 127588"/>
                <a:gd name="connsiteX16" fmla="*/ 11095 w 252624"/>
                <a:gd name="connsiteY16" fmla="*/ 22189 h 127588"/>
                <a:gd name="connsiteX17" fmla="*/ 0 w 252624"/>
                <a:gd name="connsiteY17" fmla="*/ 33284 h 127588"/>
                <a:gd name="connsiteX18" fmla="*/ 11095 w 252624"/>
                <a:gd name="connsiteY18" fmla="*/ 44379 h 127588"/>
                <a:gd name="connsiteX19" fmla="*/ 26461 w 252624"/>
                <a:gd name="connsiteY19" fmla="*/ 44379 h 127588"/>
                <a:gd name="connsiteX20" fmla="*/ 26461 w 252624"/>
                <a:gd name="connsiteY20" fmla="*/ 55473 h 127588"/>
                <a:gd name="connsiteX21" fmla="*/ 11095 w 252624"/>
                <a:gd name="connsiteY21" fmla="*/ 55473 h 127588"/>
                <a:gd name="connsiteX22" fmla="*/ 0 w 252624"/>
                <a:gd name="connsiteY22" fmla="*/ 66568 h 127588"/>
                <a:gd name="connsiteX23" fmla="*/ 11095 w 252624"/>
                <a:gd name="connsiteY23" fmla="*/ 77662 h 127588"/>
                <a:gd name="connsiteX24" fmla="*/ 26461 w 252624"/>
                <a:gd name="connsiteY24" fmla="*/ 77662 h 127588"/>
                <a:gd name="connsiteX25" fmla="*/ 26461 w 252624"/>
                <a:gd name="connsiteY25" fmla="*/ 88757 h 127588"/>
                <a:gd name="connsiteX26" fmla="*/ 11095 w 252624"/>
                <a:gd name="connsiteY26" fmla="*/ 88757 h 127588"/>
                <a:gd name="connsiteX27" fmla="*/ 0 w 252624"/>
                <a:gd name="connsiteY27" fmla="*/ 99852 h 127588"/>
                <a:gd name="connsiteX28" fmla="*/ 11095 w 252624"/>
                <a:gd name="connsiteY28" fmla="*/ 110946 h 127588"/>
                <a:gd name="connsiteX29" fmla="*/ 26461 w 252624"/>
                <a:gd name="connsiteY29" fmla="*/ 110946 h 127588"/>
                <a:gd name="connsiteX30" fmla="*/ 26461 w 252624"/>
                <a:gd name="connsiteY30" fmla="*/ 127588 h 127588"/>
                <a:gd name="connsiteX31" fmla="*/ 48650 w 252624"/>
                <a:gd name="connsiteY31" fmla="*/ 127588 h 127588"/>
                <a:gd name="connsiteX32" fmla="*/ 48650 w 252624"/>
                <a:gd name="connsiteY32" fmla="*/ 110946 h 127588"/>
                <a:gd name="connsiteX33" fmla="*/ 203975 w 252624"/>
                <a:gd name="connsiteY33" fmla="*/ 110946 h 127588"/>
                <a:gd name="connsiteX34" fmla="*/ 203975 w 252624"/>
                <a:gd name="connsiteY34" fmla="*/ 127588 h 127588"/>
                <a:gd name="connsiteX35" fmla="*/ 226164 w 252624"/>
                <a:gd name="connsiteY35" fmla="*/ 127588 h 127588"/>
                <a:gd name="connsiteX36" fmla="*/ 226164 w 252624"/>
                <a:gd name="connsiteY36" fmla="*/ 110946 h 127588"/>
                <a:gd name="connsiteX37" fmla="*/ 241530 w 252624"/>
                <a:gd name="connsiteY37" fmla="*/ 110946 h 127588"/>
                <a:gd name="connsiteX38" fmla="*/ 252625 w 252624"/>
                <a:gd name="connsiteY38" fmla="*/ 99852 h 127588"/>
                <a:gd name="connsiteX39" fmla="*/ 241530 w 252624"/>
                <a:gd name="connsiteY39" fmla="*/ 88757 h 127588"/>
                <a:gd name="connsiteX40" fmla="*/ 226164 w 252624"/>
                <a:gd name="connsiteY40" fmla="*/ 88757 h 127588"/>
                <a:gd name="connsiteX41" fmla="*/ 226164 w 252624"/>
                <a:gd name="connsiteY41" fmla="*/ 77662 h 127588"/>
                <a:gd name="connsiteX42" fmla="*/ 48650 w 252624"/>
                <a:gd name="connsiteY42" fmla="*/ 44379 h 127588"/>
                <a:gd name="connsiteX43" fmla="*/ 203975 w 252624"/>
                <a:gd name="connsiteY43" fmla="*/ 44379 h 127588"/>
                <a:gd name="connsiteX44" fmla="*/ 203975 w 252624"/>
                <a:gd name="connsiteY44" fmla="*/ 55473 h 127588"/>
                <a:gd name="connsiteX45" fmla="*/ 48650 w 252624"/>
                <a:gd name="connsiteY45" fmla="*/ 55473 h 127588"/>
                <a:gd name="connsiteX46" fmla="*/ 203975 w 252624"/>
                <a:gd name="connsiteY46" fmla="*/ 88757 h 127588"/>
                <a:gd name="connsiteX47" fmla="*/ 48650 w 252624"/>
                <a:gd name="connsiteY47" fmla="*/ 88757 h 127588"/>
                <a:gd name="connsiteX48" fmla="*/ 48650 w 252624"/>
                <a:gd name="connsiteY48" fmla="*/ 77662 h 127588"/>
                <a:gd name="connsiteX49" fmla="*/ 203975 w 252624"/>
                <a:gd name="connsiteY49" fmla="*/ 77662 h 1275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252624" h="127588">
                  <a:moveTo>
                    <a:pt x="241530" y="77662"/>
                  </a:moveTo>
                  <a:cubicBezTo>
                    <a:pt x="247658" y="77662"/>
                    <a:pt x="252625" y="72695"/>
                    <a:pt x="252625" y="66568"/>
                  </a:cubicBezTo>
                  <a:cubicBezTo>
                    <a:pt x="252625" y="60440"/>
                    <a:pt x="247658" y="55473"/>
                    <a:pt x="241530" y="55473"/>
                  </a:cubicBezTo>
                  <a:lnTo>
                    <a:pt x="226164" y="55473"/>
                  </a:lnTo>
                  <a:lnTo>
                    <a:pt x="226164" y="44379"/>
                  </a:lnTo>
                  <a:lnTo>
                    <a:pt x="241530" y="44379"/>
                  </a:lnTo>
                  <a:cubicBezTo>
                    <a:pt x="247658" y="44379"/>
                    <a:pt x="252625" y="39411"/>
                    <a:pt x="252625" y="33284"/>
                  </a:cubicBezTo>
                  <a:cubicBezTo>
                    <a:pt x="252625" y="27156"/>
                    <a:pt x="247658" y="22189"/>
                    <a:pt x="241530" y="22189"/>
                  </a:cubicBezTo>
                  <a:lnTo>
                    <a:pt x="226164" y="22189"/>
                  </a:lnTo>
                  <a:lnTo>
                    <a:pt x="226164" y="0"/>
                  </a:lnTo>
                  <a:lnTo>
                    <a:pt x="203975" y="0"/>
                  </a:lnTo>
                  <a:lnTo>
                    <a:pt x="203975" y="22189"/>
                  </a:lnTo>
                  <a:lnTo>
                    <a:pt x="48650" y="22189"/>
                  </a:lnTo>
                  <a:lnTo>
                    <a:pt x="48650" y="0"/>
                  </a:lnTo>
                  <a:lnTo>
                    <a:pt x="26461" y="0"/>
                  </a:lnTo>
                  <a:lnTo>
                    <a:pt x="26461" y="22189"/>
                  </a:lnTo>
                  <a:lnTo>
                    <a:pt x="11095" y="22189"/>
                  </a:lnTo>
                  <a:cubicBezTo>
                    <a:pt x="4967" y="22189"/>
                    <a:pt x="0" y="27156"/>
                    <a:pt x="0" y="33284"/>
                  </a:cubicBezTo>
                  <a:cubicBezTo>
                    <a:pt x="0" y="39411"/>
                    <a:pt x="4967" y="44379"/>
                    <a:pt x="11095" y="44379"/>
                  </a:cubicBezTo>
                  <a:lnTo>
                    <a:pt x="26461" y="44379"/>
                  </a:lnTo>
                  <a:lnTo>
                    <a:pt x="26461" y="55473"/>
                  </a:lnTo>
                  <a:lnTo>
                    <a:pt x="11095" y="55473"/>
                  </a:lnTo>
                  <a:cubicBezTo>
                    <a:pt x="4967" y="55473"/>
                    <a:pt x="0" y="60440"/>
                    <a:pt x="0" y="66568"/>
                  </a:cubicBezTo>
                  <a:cubicBezTo>
                    <a:pt x="0" y="72695"/>
                    <a:pt x="4967" y="77662"/>
                    <a:pt x="11095" y="77662"/>
                  </a:cubicBezTo>
                  <a:lnTo>
                    <a:pt x="26461" y="77662"/>
                  </a:lnTo>
                  <a:lnTo>
                    <a:pt x="26461" y="88757"/>
                  </a:lnTo>
                  <a:lnTo>
                    <a:pt x="11095" y="88757"/>
                  </a:lnTo>
                  <a:cubicBezTo>
                    <a:pt x="4967" y="88757"/>
                    <a:pt x="0" y="93724"/>
                    <a:pt x="0" y="99852"/>
                  </a:cubicBezTo>
                  <a:cubicBezTo>
                    <a:pt x="0" y="105979"/>
                    <a:pt x="4967" y="110946"/>
                    <a:pt x="11095" y="110946"/>
                  </a:cubicBezTo>
                  <a:lnTo>
                    <a:pt x="26461" y="110946"/>
                  </a:lnTo>
                  <a:lnTo>
                    <a:pt x="26461" y="127588"/>
                  </a:lnTo>
                  <a:lnTo>
                    <a:pt x="48650" y="127588"/>
                  </a:lnTo>
                  <a:lnTo>
                    <a:pt x="48650" y="110946"/>
                  </a:lnTo>
                  <a:lnTo>
                    <a:pt x="203975" y="110946"/>
                  </a:lnTo>
                  <a:lnTo>
                    <a:pt x="203975" y="127588"/>
                  </a:lnTo>
                  <a:lnTo>
                    <a:pt x="226164" y="127588"/>
                  </a:lnTo>
                  <a:lnTo>
                    <a:pt x="226164" y="110946"/>
                  </a:lnTo>
                  <a:lnTo>
                    <a:pt x="241530" y="110946"/>
                  </a:lnTo>
                  <a:cubicBezTo>
                    <a:pt x="247658" y="110946"/>
                    <a:pt x="252625" y="105979"/>
                    <a:pt x="252625" y="99852"/>
                  </a:cubicBezTo>
                  <a:cubicBezTo>
                    <a:pt x="252625" y="93724"/>
                    <a:pt x="247658" y="88757"/>
                    <a:pt x="241530" y="88757"/>
                  </a:cubicBezTo>
                  <a:lnTo>
                    <a:pt x="226164" y="88757"/>
                  </a:lnTo>
                  <a:lnTo>
                    <a:pt x="226164" y="77662"/>
                  </a:lnTo>
                  <a:close/>
                  <a:moveTo>
                    <a:pt x="48650" y="44379"/>
                  </a:moveTo>
                  <a:lnTo>
                    <a:pt x="203975" y="44379"/>
                  </a:lnTo>
                  <a:lnTo>
                    <a:pt x="203975" y="55473"/>
                  </a:lnTo>
                  <a:lnTo>
                    <a:pt x="48650" y="55473"/>
                  </a:lnTo>
                  <a:close/>
                  <a:moveTo>
                    <a:pt x="203975" y="88757"/>
                  </a:moveTo>
                  <a:lnTo>
                    <a:pt x="48650" y="88757"/>
                  </a:lnTo>
                  <a:lnTo>
                    <a:pt x="48650" y="77662"/>
                  </a:lnTo>
                  <a:lnTo>
                    <a:pt x="203975" y="77662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 w="54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1" name="任意多边形: 形状 80">
              <a:extLst>
                <a:ext uri="{FF2B5EF4-FFF2-40B4-BE49-F238E27FC236}">
                  <a16:creationId xmlns:a16="http://schemas.microsoft.com/office/drawing/2014/main" id="{A327F2AA-6D79-4104-B48A-82AF0C86D37E}"/>
                </a:ext>
              </a:extLst>
            </p:cNvPr>
            <p:cNvSpPr/>
            <p:nvPr/>
          </p:nvSpPr>
          <p:spPr>
            <a:xfrm>
              <a:off x="5214841" y="3265930"/>
              <a:ext cx="488163" cy="419660"/>
            </a:xfrm>
            <a:custGeom>
              <a:avLst/>
              <a:gdLst>
                <a:gd name="connsiteX0" fmla="*/ 427143 w 488163"/>
                <a:gd name="connsiteY0" fmla="*/ 397471 h 419660"/>
                <a:gd name="connsiteX1" fmla="*/ 427143 w 488163"/>
                <a:gd name="connsiteY1" fmla="*/ 109565 h 419660"/>
                <a:gd name="connsiteX2" fmla="*/ 433689 w 488163"/>
                <a:gd name="connsiteY2" fmla="*/ 109565 h 419660"/>
                <a:gd name="connsiteX3" fmla="*/ 435131 w 488163"/>
                <a:gd name="connsiteY3" fmla="*/ 109565 h 419660"/>
                <a:gd name="connsiteX4" fmla="*/ 437350 w 488163"/>
                <a:gd name="connsiteY4" fmla="*/ 108900 h 419660"/>
                <a:gd name="connsiteX5" fmla="*/ 438571 w 488163"/>
                <a:gd name="connsiteY5" fmla="*/ 108290 h 419660"/>
                <a:gd name="connsiteX6" fmla="*/ 441954 w 488163"/>
                <a:gd name="connsiteY6" fmla="*/ 104240 h 419660"/>
                <a:gd name="connsiteX7" fmla="*/ 442398 w 488163"/>
                <a:gd name="connsiteY7" fmla="*/ 103020 h 419660"/>
                <a:gd name="connsiteX8" fmla="*/ 442398 w 488163"/>
                <a:gd name="connsiteY8" fmla="*/ 102576 h 419660"/>
                <a:gd name="connsiteX9" fmla="*/ 457376 w 488163"/>
                <a:gd name="connsiteY9" fmla="*/ 31015 h 419660"/>
                <a:gd name="connsiteX10" fmla="*/ 457376 w 488163"/>
                <a:gd name="connsiteY10" fmla="*/ 31015 h 419660"/>
                <a:gd name="connsiteX11" fmla="*/ 457376 w 488163"/>
                <a:gd name="connsiteY11" fmla="*/ 29351 h 419660"/>
                <a:gd name="connsiteX12" fmla="*/ 440734 w 488163"/>
                <a:gd name="connsiteY12" fmla="*/ 12987 h 419660"/>
                <a:gd name="connsiteX13" fmla="*/ 427143 w 488163"/>
                <a:gd name="connsiteY13" fmla="*/ 10102 h 419660"/>
                <a:gd name="connsiteX14" fmla="*/ 416048 w 488163"/>
                <a:gd name="connsiteY14" fmla="*/ 6 h 419660"/>
                <a:gd name="connsiteX15" fmla="*/ 404954 w 488163"/>
                <a:gd name="connsiteY15" fmla="*/ 10047 h 419660"/>
                <a:gd name="connsiteX16" fmla="*/ 404954 w 488163"/>
                <a:gd name="connsiteY16" fmla="*/ 10047 h 419660"/>
                <a:gd name="connsiteX17" fmla="*/ 374499 w 488163"/>
                <a:gd name="connsiteY17" fmla="*/ 28963 h 419660"/>
                <a:gd name="connsiteX18" fmla="*/ 374499 w 488163"/>
                <a:gd name="connsiteY18" fmla="*/ 29906 h 419660"/>
                <a:gd name="connsiteX19" fmla="*/ 374499 w 488163"/>
                <a:gd name="connsiteY19" fmla="*/ 30794 h 419660"/>
                <a:gd name="connsiteX20" fmla="*/ 374499 w 488163"/>
                <a:gd name="connsiteY20" fmla="*/ 31459 h 419660"/>
                <a:gd name="connsiteX21" fmla="*/ 389144 w 488163"/>
                <a:gd name="connsiteY21" fmla="*/ 101855 h 419660"/>
                <a:gd name="connsiteX22" fmla="*/ 389144 w 488163"/>
                <a:gd name="connsiteY22" fmla="*/ 102853 h 419660"/>
                <a:gd name="connsiteX23" fmla="*/ 389144 w 488163"/>
                <a:gd name="connsiteY23" fmla="*/ 102853 h 419660"/>
                <a:gd name="connsiteX24" fmla="*/ 389643 w 488163"/>
                <a:gd name="connsiteY24" fmla="*/ 104240 h 419660"/>
                <a:gd name="connsiteX25" fmla="*/ 389643 w 488163"/>
                <a:gd name="connsiteY25" fmla="*/ 104739 h 419660"/>
                <a:gd name="connsiteX26" fmla="*/ 390309 w 488163"/>
                <a:gd name="connsiteY26" fmla="*/ 105793 h 419660"/>
                <a:gd name="connsiteX27" fmla="*/ 390642 w 488163"/>
                <a:gd name="connsiteY27" fmla="*/ 106182 h 419660"/>
                <a:gd name="connsiteX28" fmla="*/ 391474 w 488163"/>
                <a:gd name="connsiteY28" fmla="*/ 107014 h 419660"/>
                <a:gd name="connsiteX29" fmla="*/ 391973 w 488163"/>
                <a:gd name="connsiteY29" fmla="*/ 107513 h 419660"/>
                <a:gd name="connsiteX30" fmla="*/ 393249 w 488163"/>
                <a:gd name="connsiteY30" fmla="*/ 108345 h 419660"/>
                <a:gd name="connsiteX31" fmla="*/ 394636 w 488163"/>
                <a:gd name="connsiteY31" fmla="*/ 108955 h 419660"/>
                <a:gd name="connsiteX32" fmla="*/ 396078 w 488163"/>
                <a:gd name="connsiteY32" fmla="*/ 109288 h 419660"/>
                <a:gd name="connsiteX33" fmla="*/ 397520 w 488163"/>
                <a:gd name="connsiteY33" fmla="*/ 109288 h 419660"/>
                <a:gd name="connsiteX34" fmla="*/ 404954 w 488163"/>
                <a:gd name="connsiteY34" fmla="*/ 109288 h 419660"/>
                <a:gd name="connsiteX35" fmla="*/ 404954 w 488163"/>
                <a:gd name="connsiteY35" fmla="*/ 397471 h 419660"/>
                <a:gd name="connsiteX36" fmla="*/ 355028 w 488163"/>
                <a:gd name="connsiteY36" fmla="*/ 397471 h 419660"/>
                <a:gd name="connsiteX37" fmla="*/ 355028 w 488163"/>
                <a:gd name="connsiteY37" fmla="*/ 347545 h 419660"/>
                <a:gd name="connsiteX38" fmla="*/ 379547 w 488163"/>
                <a:gd name="connsiteY38" fmla="*/ 347545 h 419660"/>
                <a:gd name="connsiteX39" fmla="*/ 388312 w 488163"/>
                <a:gd name="connsiteY39" fmla="*/ 338780 h 419660"/>
                <a:gd name="connsiteX40" fmla="*/ 388312 w 488163"/>
                <a:gd name="connsiteY40" fmla="*/ 323026 h 419660"/>
                <a:gd name="connsiteX41" fmla="*/ 379547 w 488163"/>
                <a:gd name="connsiteY41" fmla="*/ 314261 h 419660"/>
                <a:gd name="connsiteX42" fmla="*/ 108616 w 488163"/>
                <a:gd name="connsiteY42" fmla="*/ 314261 h 419660"/>
                <a:gd name="connsiteX43" fmla="*/ 99852 w 488163"/>
                <a:gd name="connsiteY43" fmla="*/ 323026 h 419660"/>
                <a:gd name="connsiteX44" fmla="*/ 99852 w 488163"/>
                <a:gd name="connsiteY44" fmla="*/ 338780 h 419660"/>
                <a:gd name="connsiteX45" fmla="*/ 108616 w 488163"/>
                <a:gd name="connsiteY45" fmla="*/ 347545 h 419660"/>
                <a:gd name="connsiteX46" fmla="*/ 133136 w 488163"/>
                <a:gd name="connsiteY46" fmla="*/ 347545 h 419660"/>
                <a:gd name="connsiteX47" fmla="*/ 133136 w 488163"/>
                <a:gd name="connsiteY47" fmla="*/ 397471 h 419660"/>
                <a:gd name="connsiteX48" fmla="*/ 66568 w 488163"/>
                <a:gd name="connsiteY48" fmla="*/ 397471 h 419660"/>
                <a:gd name="connsiteX49" fmla="*/ 66568 w 488163"/>
                <a:gd name="connsiteY49" fmla="*/ 389538 h 419660"/>
                <a:gd name="connsiteX50" fmla="*/ 75943 w 488163"/>
                <a:gd name="connsiteY50" fmla="*/ 389538 h 419660"/>
                <a:gd name="connsiteX51" fmla="*/ 83875 w 488163"/>
                <a:gd name="connsiteY51" fmla="*/ 382992 h 419660"/>
                <a:gd name="connsiteX52" fmla="*/ 83875 w 488163"/>
                <a:gd name="connsiteY52" fmla="*/ 382992 h 419660"/>
                <a:gd name="connsiteX53" fmla="*/ 93861 w 488163"/>
                <a:gd name="connsiteY53" fmla="*/ 364187 h 419660"/>
                <a:gd name="connsiteX54" fmla="*/ 93934 w 488163"/>
                <a:gd name="connsiteY54" fmla="*/ 361756 h 419660"/>
                <a:gd name="connsiteX55" fmla="*/ 92141 w 488163"/>
                <a:gd name="connsiteY55" fmla="*/ 361303 h 419660"/>
                <a:gd name="connsiteX56" fmla="*/ 66568 w 488163"/>
                <a:gd name="connsiteY56" fmla="*/ 375282 h 419660"/>
                <a:gd name="connsiteX57" fmla="*/ 66568 w 488163"/>
                <a:gd name="connsiteY57" fmla="*/ 360138 h 419660"/>
                <a:gd name="connsiteX58" fmla="*/ 77662 w 488163"/>
                <a:gd name="connsiteY58" fmla="*/ 323803 h 419660"/>
                <a:gd name="connsiteX59" fmla="*/ 75320 w 488163"/>
                <a:gd name="connsiteY59" fmla="*/ 323150 h 419660"/>
                <a:gd name="connsiteX60" fmla="*/ 74667 w 488163"/>
                <a:gd name="connsiteY60" fmla="*/ 323803 h 419660"/>
                <a:gd name="connsiteX61" fmla="*/ 68731 w 488163"/>
                <a:gd name="connsiteY61" fmla="*/ 333899 h 419660"/>
                <a:gd name="connsiteX62" fmla="*/ 62796 w 488163"/>
                <a:gd name="connsiteY62" fmla="*/ 323803 h 419660"/>
                <a:gd name="connsiteX63" fmla="*/ 61242 w 488163"/>
                <a:gd name="connsiteY63" fmla="*/ 322915 h 419660"/>
                <a:gd name="connsiteX64" fmla="*/ 59745 w 488163"/>
                <a:gd name="connsiteY64" fmla="*/ 323803 h 419660"/>
                <a:gd name="connsiteX65" fmla="*/ 53809 w 488163"/>
                <a:gd name="connsiteY65" fmla="*/ 333899 h 419660"/>
                <a:gd name="connsiteX66" fmla="*/ 47873 w 488163"/>
                <a:gd name="connsiteY66" fmla="*/ 323803 h 419660"/>
                <a:gd name="connsiteX67" fmla="*/ 45440 w 488163"/>
                <a:gd name="connsiteY67" fmla="*/ 323185 h 419660"/>
                <a:gd name="connsiteX68" fmla="*/ 44822 w 488163"/>
                <a:gd name="connsiteY68" fmla="*/ 323803 h 419660"/>
                <a:gd name="connsiteX69" fmla="*/ 55917 w 488163"/>
                <a:gd name="connsiteY69" fmla="*/ 360138 h 419660"/>
                <a:gd name="connsiteX70" fmla="*/ 55917 w 488163"/>
                <a:gd name="connsiteY70" fmla="*/ 375282 h 419660"/>
                <a:gd name="connsiteX71" fmla="*/ 30455 w 488163"/>
                <a:gd name="connsiteY71" fmla="*/ 361358 h 419660"/>
                <a:gd name="connsiteX72" fmla="*/ 27958 w 488163"/>
                <a:gd name="connsiteY72" fmla="*/ 361691 h 419660"/>
                <a:gd name="connsiteX73" fmla="*/ 28291 w 488163"/>
                <a:gd name="connsiteY73" fmla="*/ 364187 h 419660"/>
                <a:gd name="connsiteX74" fmla="*/ 38276 w 488163"/>
                <a:gd name="connsiteY74" fmla="*/ 382882 h 419660"/>
                <a:gd name="connsiteX75" fmla="*/ 38276 w 488163"/>
                <a:gd name="connsiteY75" fmla="*/ 382882 h 419660"/>
                <a:gd name="connsiteX76" fmla="*/ 46209 w 488163"/>
                <a:gd name="connsiteY76" fmla="*/ 389427 h 419660"/>
                <a:gd name="connsiteX77" fmla="*/ 55473 w 488163"/>
                <a:gd name="connsiteY77" fmla="*/ 389427 h 419660"/>
                <a:gd name="connsiteX78" fmla="*/ 55473 w 488163"/>
                <a:gd name="connsiteY78" fmla="*/ 397471 h 419660"/>
                <a:gd name="connsiteX79" fmla="*/ 0 w 488163"/>
                <a:gd name="connsiteY79" fmla="*/ 397471 h 419660"/>
                <a:gd name="connsiteX80" fmla="*/ 0 w 488163"/>
                <a:gd name="connsiteY80" fmla="*/ 419660 h 419660"/>
                <a:gd name="connsiteX81" fmla="*/ 488164 w 488163"/>
                <a:gd name="connsiteY81" fmla="*/ 419660 h 419660"/>
                <a:gd name="connsiteX82" fmla="*/ 488164 w 488163"/>
                <a:gd name="connsiteY82" fmla="*/ 397471 h 419660"/>
                <a:gd name="connsiteX83" fmla="*/ 332839 w 488163"/>
                <a:gd name="connsiteY83" fmla="*/ 397471 h 419660"/>
                <a:gd name="connsiteX84" fmla="*/ 155325 w 488163"/>
                <a:gd name="connsiteY84" fmla="*/ 397471 h 419660"/>
                <a:gd name="connsiteX85" fmla="*/ 155325 w 488163"/>
                <a:gd name="connsiteY85" fmla="*/ 347545 h 419660"/>
                <a:gd name="connsiteX86" fmla="*/ 332839 w 488163"/>
                <a:gd name="connsiteY86" fmla="*/ 347545 h 419660"/>
                <a:gd name="connsiteX87" fmla="*/ 409114 w 488163"/>
                <a:gd name="connsiteY87" fmla="*/ 87376 h 419660"/>
                <a:gd name="connsiteX88" fmla="*/ 398020 w 488163"/>
                <a:gd name="connsiteY88" fmla="*/ 33734 h 419660"/>
                <a:gd name="connsiteX89" fmla="*/ 406119 w 488163"/>
                <a:gd name="connsiteY89" fmla="*/ 32236 h 419660"/>
                <a:gd name="connsiteX90" fmla="*/ 425368 w 488163"/>
                <a:gd name="connsiteY90" fmla="*/ 32236 h 419660"/>
                <a:gd name="connsiteX91" fmla="*/ 434355 w 488163"/>
                <a:gd name="connsiteY91" fmla="*/ 33789 h 419660"/>
                <a:gd name="connsiteX92" fmla="*/ 423260 w 488163"/>
                <a:gd name="connsiteY92" fmla="*/ 87376 h 4196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</a:cxnLst>
              <a:rect l="l" t="t" r="r" b="b"/>
              <a:pathLst>
                <a:path w="488163" h="419660">
                  <a:moveTo>
                    <a:pt x="427143" y="397471"/>
                  </a:moveTo>
                  <a:lnTo>
                    <a:pt x="427143" y="109565"/>
                  </a:lnTo>
                  <a:lnTo>
                    <a:pt x="433689" y="109565"/>
                  </a:lnTo>
                  <a:cubicBezTo>
                    <a:pt x="434168" y="109623"/>
                    <a:pt x="434652" y="109623"/>
                    <a:pt x="435131" y="109565"/>
                  </a:cubicBezTo>
                  <a:cubicBezTo>
                    <a:pt x="435900" y="109454"/>
                    <a:pt x="436647" y="109230"/>
                    <a:pt x="437350" y="108900"/>
                  </a:cubicBezTo>
                  <a:cubicBezTo>
                    <a:pt x="437778" y="108741"/>
                    <a:pt x="438187" y="108537"/>
                    <a:pt x="438571" y="108290"/>
                  </a:cubicBezTo>
                  <a:cubicBezTo>
                    <a:pt x="440110" y="107346"/>
                    <a:pt x="441299" y="105923"/>
                    <a:pt x="441954" y="104240"/>
                  </a:cubicBezTo>
                  <a:cubicBezTo>
                    <a:pt x="442175" y="103863"/>
                    <a:pt x="442326" y="103450"/>
                    <a:pt x="442398" y="103020"/>
                  </a:cubicBezTo>
                  <a:lnTo>
                    <a:pt x="442398" y="102576"/>
                  </a:lnTo>
                  <a:lnTo>
                    <a:pt x="457376" y="31015"/>
                  </a:lnTo>
                  <a:lnTo>
                    <a:pt x="457376" y="31015"/>
                  </a:lnTo>
                  <a:cubicBezTo>
                    <a:pt x="457436" y="30462"/>
                    <a:pt x="457436" y="29904"/>
                    <a:pt x="457376" y="29351"/>
                  </a:cubicBezTo>
                  <a:cubicBezTo>
                    <a:pt x="457376" y="25024"/>
                    <a:pt x="455212" y="17258"/>
                    <a:pt x="440734" y="12987"/>
                  </a:cubicBezTo>
                  <a:cubicBezTo>
                    <a:pt x="436306" y="11593"/>
                    <a:pt x="431755" y="10627"/>
                    <a:pt x="427143" y="10102"/>
                  </a:cubicBezTo>
                  <a:cubicBezTo>
                    <a:pt x="426625" y="4368"/>
                    <a:pt x="421806" y="-17"/>
                    <a:pt x="416048" y="6"/>
                  </a:cubicBezTo>
                  <a:cubicBezTo>
                    <a:pt x="410248" y="-186"/>
                    <a:pt x="405339" y="4256"/>
                    <a:pt x="404954" y="10047"/>
                  </a:cubicBezTo>
                  <a:lnTo>
                    <a:pt x="404954" y="10047"/>
                  </a:lnTo>
                  <a:cubicBezTo>
                    <a:pt x="385705" y="11877"/>
                    <a:pt x="374499" y="18645"/>
                    <a:pt x="374499" y="28963"/>
                  </a:cubicBezTo>
                  <a:cubicBezTo>
                    <a:pt x="374499" y="29296"/>
                    <a:pt x="374499" y="29629"/>
                    <a:pt x="374499" y="29906"/>
                  </a:cubicBezTo>
                  <a:cubicBezTo>
                    <a:pt x="374472" y="30201"/>
                    <a:pt x="374472" y="30498"/>
                    <a:pt x="374499" y="30794"/>
                  </a:cubicBezTo>
                  <a:cubicBezTo>
                    <a:pt x="374454" y="31013"/>
                    <a:pt x="374454" y="31240"/>
                    <a:pt x="374499" y="31459"/>
                  </a:cubicBezTo>
                  <a:lnTo>
                    <a:pt x="389144" y="101855"/>
                  </a:lnTo>
                  <a:lnTo>
                    <a:pt x="389144" y="102853"/>
                  </a:lnTo>
                  <a:lnTo>
                    <a:pt x="389144" y="102853"/>
                  </a:lnTo>
                  <a:cubicBezTo>
                    <a:pt x="389268" y="103330"/>
                    <a:pt x="389435" y="103794"/>
                    <a:pt x="389643" y="104240"/>
                  </a:cubicBezTo>
                  <a:cubicBezTo>
                    <a:pt x="389634" y="104406"/>
                    <a:pt x="389634" y="104573"/>
                    <a:pt x="389643" y="104739"/>
                  </a:cubicBezTo>
                  <a:lnTo>
                    <a:pt x="390309" y="105793"/>
                  </a:lnTo>
                  <a:lnTo>
                    <a:pt x="390642" y="106182"/>
                  </a:lnTo>
                  <a:cubicBezTo>
                    <a:pt x="390876" y="106499"/>
                    <a:pt x="391157" y="106780"/>
                    <a:pt x="391474" y="107014"/>
                  </a:cubicBezTo>
                  <a:cubicBezTo>
                    <a:pt x="391474" y="107014"/>
                    <a:pt x="391807" y="107347"/>
                    <a:pt x="391973" y="107513"/>
                  </a:cubicBezTo>
                  <a:lnTo>
                    <a:pt x="393249" y="108345"/>
                  </a:lnTo>
                  <a:cubicBezTo>
                    <a:pt x="393684" y="108604"/>
                    <a:pt x="394150" y="108809"/>
                    <a:pt x="394636" y="108955"/>
                  </a:cubicBezTo>
                  <a:cubicBezTo>
                    <a:pt x="395103" y="109118"/>
                    <a:pt x="395587" y="109230"/>
                    <a:pt x="396078" y="109288"/>
                  </a:cubicBezTo>
                  <a:cubicBezTo>
                    <a:pt x="396557" y="109342"/>
                    <a:pt x="397041" y="109342"/>
                    <a:pt x="397520" y="109288"/>
                  </a:cubicBezTo>
                  <a:lnTo>
                    <a:pt x="404954" y="109288"/>
                  </a:lnTo>
                  <a:lnTo>
                    <a:pt x="404954" y="397471"/>
                  </a:lnTo>
                  <a:lnTo>
                    <a:pt x="355028" y="397471"/>
                  </a:lnTo>
                  <a:lnTo>
                    <a:pt x="355028" y="347545"/>
                  </a:lnTo>
                  <a:lnTo>
                    <a:pt x="379547" y="347545"/>
                  </a:lnTo>
                  <a:cubicBezTo>
                    <a:pt x="384388" y="347545"/>
                    <a:pt x="388312" y="343621"/>
                    <a:pt x="388312" y="338780"/>
                  </a:cubicBezTo>
                  <a:lnTo>
                    <a:pt x="388312" y="323026"/>
                  </a:lnTo>
                  <a:cubicBezTo>
                    <a:pt x="388312" y="318185"/>
                    <a:pt x="384388" y="314261"/>
                    <a:pt x="379547" y="314261"/>
                  </a:cubicBezTo>
                  <a:lnTo>
                    <a:pt x="108616" y="314261"/>
                  </a:lnTo>
                  <a:cubicBezTo>
                    <a:pt x="103776" y="314261"/>
                    <a:pt x="99852" y="318185"/>
                    <a:pt x="99852" y="323026"/>
                  </a:cubicBezTo>
                  <a:lnTo>
                    <a:pt x="99852" y="338780"/>
                  </a:lnTo>
                  <a:cubicBezTo>
                    <a:pt x="99852" y="343621"/>
                    <a:pt x="103776" y="347545"/>
                    <a:pt x="108616" y="347545"/>
                  </a:cubicBezTo>
                  <a:lnTo>
                    <a:pt x="133136" y="347545"/>
                  </a:lnTo>
                  <a:lnTo>
                    <a:pt x="133136" y="397471"/>
                  </a:lnTo>
                  <a:lnTo>
                    <a:pt x="66568" y="397471"/>
                  </a:lnTo>
                  <a:lnTo>
                    <a:pt x="66568" y="389538"/>
                  </a:lnTo>
                  <a:lnTo>
                    <a:pt x="75943" y="389538"/>
                  </a:lnTo>
                  <a:cubicBezTo>
                    <a:pt x="79811" y="389531"/>
                    <a:pt x="83134" y="386789"/>
                    <a:pt x="83875" y="382992"/>
                  </a:cubicBezTo>
                  <a:lnTo>
                    <a:pt x="83875" y="382992"/>
                  </a:lnTo>
                  <a:cubicBezTo>
                    <a:pt x="85433" y="375933"/>
                    <a:pt x="88885" y="369432"/>
                    <a:pt x="93861" y="364187"/>
                  </a:cubicBezTo>
                  <a:cubicBezTo>
                    <a:pt x="94552" y="363536"/>
                    <a:pt x="94585" y="362448"/>
                    <a:pt x="93934" y="361756"/>
                  </a:cubicBezTo>
                  <a:cubicBezTo>
                    <a:pt x="93476" y="361269"/>
                    <a:pt x="92776" y="361092"/>
                    <a:pt x="92141" y="361303"/>
                  </a:cubicBezTo>
                  <a:cubicBezTo>
                    <a:pt x="82487" y="363505"/>
                    <a:pt x="73633" y="368344"/>
                    <a:pt x="66568" y="375282"/>
                  </a:cubicBezTo>
                  <a:lnTo>
                    <a:pt x="66568" y="360138"/>
                  </a:lnTo>
                  <a:cubicBezTo>
                    <a:pt x="91309" y="355977"/>
                    <a:pt x="77662" y="323803"/>
                    <a:pt x="77662" y="323803"/>
                  </a:cubicBezTo>
                  <a:cubicBezTo>
                    <a:pt x="77196" y="322976"/>
                    <a:pt x="76147" y="322683"/>
                    <a:pt x="75320" y="323150"/>
                  </a:cubicBezTo>
                  <a:cubicBezTo>
                    <a:pt x="75047" y="323304"/>
                    <a:pt x="74821" y="323530"/>
                    <a:pt x="74667" y="323803"/>
                  </a:cubicBezTo>
                  <a:lnTo>
                    <a:pt x="68731" y="333899"/>
                  </a:lnTo>
                  <a:lnTo>
                    <a:pt x="62796" y="323803"/>
                  </a:lnTo>
                  <a:cubicBezTo>
                    <a:pt x="62484" y="323240"/>
                    <a:pt x="61885" y="322897"/>
                    <a:pt x="61242" y="322915"/>
                  </a:cubicBezTo>
                  <a:cubicBezTo>
                    <a:pt x="60619" y="322918"/>
                    <a:pt x="60046" y="323257"/>
                    <a:pt x="59745" y="323803"/>
                  </a:cubicBezTo>
                  <a:lnTo>
                    <a:pt x="53809" y="333899"/>
                  </a:lnTo>
                  <a:lnTo>
                    <a:pt x="47873" y="323803"/>
                  </a:lnTo>
                  <a:cubicBezTo>
                    <a:pt x="47372" y="322960"/>
                    <a:pt x="46282" y="322684"/>
                    <a:pt x="45440" y="323185"/>
                  </a:cubicBezTo>
                  <a:cubicBezTo>
                    <a:pt x="45186" y="323336"/>
                    <a:pt x="44974" y="323549"/>
                    <a:pt x="44822" y="323803"/>
                  </a:cubicBezTo>
                  <a:cubicBezTo>
                    <a:pt x="44822" y="323803"/>
                    <a:pt x="31009" y="355977"/>
                    <a:pt x="55917" y="360138"/>
                  </a:cubicBezTo>
                  <a:lnTo>
                    <a:pt x="55917" y="375282"/>
                  </a:lnTo>
                  <a:cubicBezTo>
                    <a:pt x="48875" y="368382"/>
                    <a:pt x="40063" y="363564"/>
                    <a:pt x="30455" y="361358"/>
                  </a:cubicBezTo>
                  <a:cubicBezTo>
                    <a:pt x="29674" y="360761"/>
                    <a:pt x="28556" y="360910"/>
                    <a:pt x="27958" y="361691"/>
                  </a:cubicBezTo>
                  <a:cubicBezTo>
                    <a:pt x="27361" y="362472"/>
                    <a:pt x="27510" y="363590"/>
                    <a:pt x="28291" y="364187"/>
                  </a:cubicBezTo>
                  <a:cubicBezTo>
                    <a:pt x="33268" y="369388"/>
                    <a:pt x="36722" y="375854"/>
                    <a:pt x="38276" y="382882"/>
                  </a:cubicBezTo>
                  <a:lnTo>
                    <a:pt x="38276" y="382882"/>
                  </a:lnTo>
                  <a:cubicBezTo>
                    <a:pt x="39018" y="386678"/>
                    <a:pt x="42341" y="389420"/>
                    <a:pt x="46209" y="389427"/>
                  </a:cubicBezTo>
                  <a:lnTo>
                    <a:pt x="55473" y="389427"/>
                  </a:lnTo>
                  <a:lnTo>
                    <a:pt x="55473" y="397471"/>
                  </a:lnTo>
                  <a:lnTo>
                    <a:pt x="0" y="397471"/>
                  </a:lnTo>
                  <a:lnTo>
                    <a:pt x="0" y="419660"/>
                  </a:lnTo>
                  <a:lnTo>
                    <a:pt x="488164" y="419660"/>
                  </a:lnTo>
                  <a:lnTo>
                    <a:pt x="488164" y="397471"/>
                  </a:lnTo>
                  <a:close/>
                  <a:moveTo>
                    <a:pt x="332839" y="397471"/>
                  </a:moveTo>
                  <a:lnTo>
                    <a:pt x="155325" y="397471"/>
                  </a:lnTo>
                  <a:lnTo>
                    <a:pt x="155325" y="347545"/>
                  </a:lnTo>
                  <a:lnTo>
                    <a:pt x="332839" y="347545"/>
                  </a:lnTo>
                  <a:close/>
                  <a:moveTo>
                    <a:pt x="409114" y="87376"/>
                  </a:moveTo>
                  <a:lnTo>
                    <a:pt x="398020" y="33734"/>
                  </a:lnTo>
                  <a:cubicBezTo>
                    <a:pt x="400670" y="32996"/>
                    <a:pt x="403380" y="32494"/>
                    <a:pt x="406119" y="32236"/>
                  </a:cubicBezTo>
                  <a:lnTo>
                    <a:pt x="425368" y="32236"/>
                  </a:lnTo>
                  <a:cubicBezTo>
                    <a:pt x="428399" y="32520"/>
                    <a:pt x="431404" y="33040"/>
                    <a:pt x="434355" y="33789"/>
                  </a:cubicBezTo>
                  <a:lnTo>
                    <a:pt x="423260" y="87376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 w="54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178" name="组合 177">
            <a:extLst>
              <a:ext uri="{FF2B5EF4-FFF2-40B4-BE49-F238E27FC236}">
                <a16:creationId xmlns:a16="http://schemas.microsoft.com/office/drawing/2014/main" id="{7B5FC38D-C49F-4C4E-925F-ACEE575AA584}"/>
              </a:ext>
            </a:extLst>
          </p:cNvPr>
          <p:cNvGrpSpPr/>
          <p:nvPr/>
        </p:nvGrpSpPr>
        <p:grpSpPr>
          <a:xfrm>
            <a:off x="2631019" y="5213147"/>
            <a:ext cx="400737" cy="411610"/>
            <a:chOff x="2631019" y="5213147"/>
            <a:chExt cx="400737" cy="411610"/>
          </a:xfrm>
        </p:grpSpPr>
        <p:sp>
          <p:nvSpPr>
            <p:cNvPr id="83" name="任意多边形: 形状 82">
              <a:extLst>
                <a:ext uri="{FF2B5EF4-FFF2-40B4-BE49-F238E27FC236}">
                  <a16:creationId xmlns:a16="http://schemas.microsoft.com/office/drawing/2014/main" id="{16420E80-874B-498E-B9D7-CBA3463F2600}"/>
                </a:ext>
              </a:extLst>
            </p:cNvPr>
            <p:cNvSpPr/>
            <p:nvPr/>
          </p:nvSpPr>
          <p:spPr>
            <a:xfrm>
              <a:off x="2683182" y="5230508"/>
              <a:ext cx="246947" cy="145710"/>
            </a:xfrm>
            <a:custGeom>
              <a:avLst/>
              <a:gdLst>
                <a:gd name="connsiteX0" fmla="*/ 203 w 246947"/>
                <a:gd name="connsiteY0" fmla="*/ 126480 h 145710"/>
                <a:gd name="connsiteX1" fmla="*/ 171473 w 246947"/>
                <a:gd name="connsiteY1" fmla="*/ 1848 h 145710"/>
                <a:gd name="connsiteX2" fmla="*/ 246948 w 246947"/>
                <a:gd name="connsiteY2" fmla="*/ 37224 h 145710"/>
                <a:gd name="connsiteX3" fmla="*/ 223316 w 246947"/>
                <a:gd name="connsiteY3" fmla="*/ 60689 h 145710"/>
                <a:gd name="connsiteX4" fmla="*/ 59156 w 246947"/>
                <a:gd name="connsiteY4" fmla="*/ 74580 h 145710"/>
                <a:gd name="connsiteX5" fmla="*/ 33099 w 246947"/>
                <a:gd name="connsiteY5" fmla="*/ 131639 h 145710"/>
                <a:gd name="connsiteX6" fmla="*/ 14072 w 246947"/>
                <a:gd name="connsiteY6" fmla="*/ 145507 h 145710"/>
                <a:gd name="connsiteX7" fmla="*/ 203 w 246947"/>
                <a:gd name="connsiteY7" fmla="*/ 126480 h 145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6947" h="145710">
                  <a:moveTo>
                    <a:pt x="203" y="126480"/>
                  </a:moveTo>
                  <a:cubicBezTo>
                    <a:pt x="13082" y="44769"/>
                    <a:pt x="89762" y="-11030"/>
                    <a:pt x="171473" y="1848"/>
                  </a:cubicBezTo>
                  <a:cubicBezTo>
                    <a:pt x="199472" y="6261"/>
                    <a:pt x="225644" y="18528"/>
                    <a:pt x="246948" y="37224"/>
                  </a:cubicBezTo>
                  <a:lnTo>
                    <a:pt x="223316" y="60689"/>
                  </a:lnTo>
                  <a:cubicBezTo>
                    <a:pt x="174149" y="19193"/>
                    <a:pt x="100652" y="25413"/>
                    <a:pt x="59156" y="74580"/>
                  </a:cubicBezTo>
                  <a:cubicBezTo>
                    <a:pt x="45417" y="90859"/>
                    <a:pt x="36404" y="110595"/>
                    <a:pt x="33099" y="131639"/>
                  </a:cubicBezTo>
                  <a:cubicBezTo>
                    <a:pt x="31674" y="140723"/>
                    <a:pt x="23155" y="146932"/>
                    <a:pt x="14072" y="145507"/>
                  </a:cubicBezTo>
                  <a:cubicBezTo>
                    <a:pt x="4988" y="144083"/>
                    <a:pt x="-1221" y="135564"/>
                    <a:pt x="203" y="126480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 w="54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5" name="任意多边形: 形状 84">
              <a:extLst>
                <a:ext uri="{FF2B5EF4-FFF2-40B4-BE49-F238E27FC236}">
                  <a16:creationId xmlns:a16="http://schemas.microsoft.com/office/drawing/2014/main" id="{6FF29458-DC96-4940-BA4E-7A5804695136}"/>
                </a:ext>
              </a:extLst>
            </p:cNvPr>
            <p:cNvSpPr/>
            <p:nvPr/>
          </p:nvSpPr>
          <p:spPr>
            <a:xfrm>
              <a:off x="2751594" y="5286859"/>
              <a:ext cx="139316" cy="77328"/>
            </a:xfrm>
            <a:custGeom>
              <a:avLst/>
              <a:gdLst>
                <a:gd name="connsiteX0" fmla="*/ 10120 w 139316"/>
                <a:gd name="connsiteY0" fmla="*/ 76010 h 77328"/>
                <a:gd name="connsiteX1" fmla="*/ 31921 w 139316"/>
                <a:gd name="connsiteY1" fmla="*/ 67190 h 77328"/>
                <a:gd name="connsiteX2" fmla="*/ 104598 w 139316"/>
                <a:gd name="connsiteY2" fmla="*/ 37650 h 77328"/>
                <a:gd name="connsiteX3" fmla="*/ 115574 w 139316"/>
                <a:gd name="connsiteY3" fmla="*/ 43835 h 77328"/>
                <a:gd name="connsiteX4" fmla="*/ 139317 w 139316"/>
                <a:gd name="connsiteY4" fmla="*/ 20093 h 77328"/>
                <a:gd name="connsiteX5" fmla="*/ 14412 w 139316"/>
                <a:gd name="connsiteY5" fmla="*/ 32522 h 77328"/>
                <a:gd name="connsiteX6" fmla="*/ 1299 w 139316"/>
                <a:gd name="connsiteY6" fmla="*/ 54264 h 77328"/>
                <a:gd name="connsiteX7" fmla="*/ 10120 w 139316"/>
                <a:gd name="connsiteY7" fmla="*/ 76010 h 77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9316" h="77328">
                  <a:moveTo>
                    <a:pt x="10120" y="76010"/>
                  </a:moveTo>
                  <a:cubicBezTo>
                    <a:pt x="18575" y="79587"/>
                    <a:pt x="28331" y="75640"/>
                    <a:pt x="31921" y="67190"/>
                  </a:cubicBezTo>
                  <a:cubicBezTo>
                    <a:pt x="43833" y="38963"/>
                    <a:pt x="76371" y="25738"/>
                    <a:pt x="104598" y="37650"/>
                  </a:cubicBezTo>
                  <a:cubicBezTo>
                    <a:pt x="108480" y="39288"/>
                    <a:pt x="112162" y="41363"/>
                    <a:pt x="115574" y="43835"/>
                  </a:cubicBezTo>
                  <a:lnTo>
                    <a:pt x="139317" y="20093"/>
                  </a:lnTo>
                  <a:cubicBezTo>
                    <a:pt x="101393" y="-10967"/>
                    <a:pt x="45472" y="-5401"/>
                    <a:pt x="14412" y="32522"/>
                  </a:cubicBezTo>
                  <a:cubicBezTo>
                    <a:pt x="9022" y="39104"/>
                    <a:pt x="4606" y="46426"/>
                    <a:pt x="1299" y="54264"/>
                  </a:cubicBezTo>
                  <a:cubicBezTo>
                    <a:pt x="-2241" y="62705"/>
                    <a:pt x="1700" y="72420"/>
                    <a:pt x="10120" y="76010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 w="54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6" name="任意多边形: 形状 85">
              <a:extLst>
                <a:ext uri="{FF2B5EF4-FFF2-40B4-BE49-F238E27FC236}">
                  <a16:creationId xmlns:a16="http://schemas.microsoft.com/office/drawing/2014/main" id="{2CF4F921-1AD4-4FD9-97B7-C5A19160D8FA}"/>
                </a:ext>
              </a:extLst>
            </p:cNvPr>
            <p:cNvSpPr/>
            <p:nvPr/>
          </p:nvSpPr>
          <p:spPr>
            <a:xfrm>
              <a:off x="2631019" y="5213147"/>
              <a:ext cx="400737" cy="411610"/>
            </a:xfrm>
            <a:custGeom>
              <a:avLst/>
              <a:gdLst>
                <a:gd name="connsiteX0" fmla="*/ 400738 w 400737"/>
                <a:gd name="connsiteY0" fmla="*/ 23521 h 411610"/>
                <a:gd name="connsiteX1" fmla="*/ 377217 w 400737"/>
                <a:gd name="connsiteY1" fmla="*/ 0 h 411610"/>
                <a:gd name="connsiteX2" fmla="*/ 0 w 400737"/>
                <a:gd name="connsiteY2" fmla="*/ 377217 h 411610"/>
                <a:gd name="connsiteX3" fmla="*/ 23521 w 400737"/>
                <a:gd name="connsiteY3" fmla="*/ 400738 h 411610"/>
                <a:gd name="connsiteX4" fmla="*/ 259060 w 400737"/>
                <a:gd name="connsiteY4" fmla="*/ 165199 h 411610"/>
                <a:gd name="connsiteX5" fmla="*/ 241086 w 400737"/>
                <a:gd name="connsiteY5" fmla="*/ 203586 h 411610"/>
                <a:gd name="connsiteX6" fmla="*/ 242293 w 400737"/>
                <a:gd name="connsiteY6" fmla="*/ 227091 h 411610"/>
                <a:gd name="connsiteX7" fmla="*/ 263275 w 400737"/>
                <a:gd name="connsiteY7" fmla="*/ 228161 h 411610"/>
                <a:gd name="connsiteX8" fmla="*/ 292288 w 400737"/>
                <a:gd name="connsiteY8" fmla="*/ 162536 h 411610"/>
                <a:gd name="connsiteX9" fmla="*/ 288072 w 400737"/>
                <a:gd name="connsiteY9" fmla="*/ 135965 h 411610"/>
                <a:gd name="connsiteX10" fmla="*/ 305768 w 400737"/>
                <a:gd name="connsiteY10" fmla="*/ 118324 h 411610"/>
                <a:gd name="connsiteX11" fmla="*/ 316863 w 400737"/>
                <a:gd name="connsiteY11" fmla="*/ 167085 h 411610"/>
                <a:gd name="connsiteX12" fmla="*/ 267824 w 400737"/>
                <a:gd name="connsiteY12" fmla="*/ 255842 h 411610"/>
                <a:gd name="connsiteX13" fmla="*/ 251959 w 400737"/>
                <a:gd name="connsiteY13" fmla="*/ 276478 h 411610"/>
                <a:gd name="connsiteX14" fmla="*/ 249296 w 400737"/>
                <a:gd name="connsiteY14" fmla="*/ 300442 h 411610"/>
                <a:gd name="connsiteX15" fmla="*/ 182728 w 400737"/>
                <a:gd name="connsiteY15" fmla="*/ 378105 h 411610"/>
                <a:gd name="connsiteX16" fmla="*/ 137130 w 400737"/>
                <a:gd name="connsiteY16" fmla="*/ 363848 h 411610"/>
                <a:gd name="connsiteX17" fmla="*/ 113942 w 400737"/>
                <a:gd name="connsiteY17" fmla="*/ 368397 h 411610"/>
                <a:gd name="connsiteX18" fmla="*/ 118491 w 400737"/>
                <a:gd name="connsiteY18" fmla="*/ 391585 h 411610"/>
                <a:gd name="connsiteX19" fmla="*/ 179511 w 400737"/>
                <a:gd name="connsiteY19" fmla="*/ 411611 h 411610"/>
                <a:gd name="connsiteX20" fmla="*/ 184393 w 400737"/>
                <a:gd name="connsiteY20" fmla="*/ 411611 h 411610"/>
                <a:gd name="connsiteX21" fmla="*/ 282358 w 400737"/>
                <a:gd name="connsiteY21" fmla="*/ 300110 h 411610"/>
                <a:gd name="connsiteX22" fmla="*/ 282358 w 400737"/>
                <a:gd name="connsiteY22" fmla="*/ 290402 h 411610"/>
                <a:gd name="connsiteX23" fmla="*/ 292732 w 400737"/>
                <a:gd name="connsiteY23" fmla="*/ 278031 h 411610"/>
                <a:gd name="connsiteX24" fmla="*/ 350146 w 400737"/>
                <a:gd name="connsiteY24" fmla="*/ 167085 h 411610"/>
                <a:gd name="connsiteX25" fmla="*/ 330731 w 400737"/>
                <a:gd name="connsiteY25" fmla="*/ 93528 h 4116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400737" h="411610">
                  <a:moveTo>
                    <a:pt x="400738" y="23521"/>
                  </a:moveTo>
                  <a:lnTo>
                    <a:pt x="377217" y="0"/>
                  </a:lnTo>
                  <a:lnTo>
                    <a:pt x="0" y="377217"/>
                  </a:lnTo>
                  <a:lnTo>
                    <a:pt x="23521" y="400738"/>
                  </a:lnTo>
                  <a:lnTo>
                    <a:pt x="259060" y="165199"/>
                  </a:lnTo>
                  <a:cubicBezTo>
                    <a:pt x="258386" y="179869"/>
                    <a:pt x="251922" y="193674"/>
                    <a:pt x="241086" y="203586"/>
                  </a:cubicBezTo>
                  <a:cubicBezTo>
                    <a:pt x="234929" y="210410"/>
                    <a:pt x="235469" y="220933"/>
                    <a:pt x="242293" y="227091"/>
                  </a:cubicBezTo>
                  <a:cubicBezTo>
                    <a:pt x="248150" y="232375"/>
                    <a:pt x="256912" y="232822"/>
                    <a:pt x="263275" y="228161"/>
                  </a:cubicBezTo>
                  <a:cubicBezTo>
                    <a:pt x="281751" y="211344"/>
                    <a:pt x="292284" y="187520"/>
                    <a:pt x="292288" y="162536"/>
                  </a:cubicBezTo>
                  <a:cubicBezTo>
                    <a:pt x="292258" y="153515"/>
                    <a:pt x="290836" y="144552"/>
                    <a:pt x="288072" y="135965"/>
                  </a:cubicBezTo>
                  <a:lnTo>
                    <a:pt x="305768" y="118324"/>
                  </a:lnTo>
                  <a:cubicBezTo>
                    <a:pt x="313005" y="133565"/>
                    <a:pt x="316793" y="150213"/>
                    <a:pt x="316863" y="167085"/>
                  </a:cubicBezTo>
                  <a:cubicBezTo>
                    <a:pt x="316863" y="199592"/>
                    <a:pt x="286186" y="234707"/>
                    <a:pt x="267824" y="255842"/>
                  </a:cubicBezTo>
                  <a:cubicBezTo>
                    <a:pt x="261736" y="262067"/>
                    <a:pt x="256410" y="268994"/>
                    <a:pt x="251959" y="276478"/>
                  </a:cubicBezTo>
                  <a:cubicBezTo>
                    <a:pt x="248908" y="282802"/>
                    <a:pt x="249074" y="290180"/>
                    <a:pt x="249296" y="300442"/>
                  </a:cubicBezTo>
                  <a:cubicBezTo>
                    <a:pt x="250073" y="339274"/>
                    <a:pt x="245635" y="374721"/>
                    <a:pt x="182728" y="378105"/>
                  </a:cubicBezTo>
                  <a:cubicBezTo>
                    <a:pt x="166386" y="378414"/>
                    <a:pt x="150385" y="373411"/>
                    <a:pt x="137130" y="363848"/>
                  </a:cubicBezTo>
                  <a:cubicBezTo>
                    <a:pt x="129470" y="358701"/>
                    <a:pt x="119089" y="360738"/>
                    <a:pt x="113942" y="368397"/>
                  </a:cubicBezTo>
                  <a:cubicBezTo>
                    <a:pt x="108795" y="376056"/>
                    <a:pt x="110831" y="386438"/>
                    <a:pt x="118491" y="391585"/>
                  </a:cubicBezTo>
                  <a:cubicBezTo>
                    <a:pt x="136366" y="404221"/>
                    <a:pt x="157624" y="411197"/>
                    <a:pt x="179511" y="411611"/>
                  </a:cubicBezTo>
                  <a:lnTo>
                    <a:pt x="184393" y="411611"/>
                  </a:lnTo>
                  <a:cubicBezTo>
                    <a:pt x="284577" y="406063"/>
                    <a:pt x="282968" y="329178"/>
                    <a:pt x="282358" y="300110"/>
                  </a:cubicBezTo>
                  <a:cubicBezTo>
                    <a:pt x="282358" y="296892"/>
                    <a:pt x="282358" y="292676"/>
                    <a:pt x="282358" y="290402"/>
                  </a:cubicBezTo>
                  <a:cubicBezTo>
                    <a:pt x="284300" y="287739"/>
                    <a:pt x="288960" y="282414"/>
                    <a:pt x="292732" y="278031"/>
                  </a:cubicBezTo>
                  <a:cubicBezTo>
                    <a:pt x="314311" y="253068"/>
                    <a:pt x="350146" y="212074"/>
                    <a:pt x="350146" y="167085"/>
                  </a:cubicBezTo>
                  <a:cubicBezTo>
                    <a:pt x="350184" y="141294"/>
                    <a:pt x="343492" y="115940"/>
                    <a:pt x="330731" y="93528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 w="54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179" name="组合 178">
            <a:extLst>
              <a:ext uri="{FF2B5EF4-FFF2-40B4-BE49-F238E27FC236}">
                <a16:creationId xmlns:a16="http://schemas.microsoft.com/office/drawing/2014/main" id="{543C2F1E-DAA7-4DF4-932F-EEB053179294}"/>
              </a:ext>
            </a:extLst>
          </p:cNvPr>
          <p:cNvGrpSpPr/>
          <p:nvPr/>
        </p:nvGrpSpPr>
        <p:grpSpPr>
          <a:xfrm>
            <a:off x="3979488" y="5235724"/>
            <a:ext cx="368769" cy="363476"/>
            <a:chOff x="3979488" y="5235724"/>
            <a:chExt cx="368769" cy="363476"/>
          </a:xfrm>
        </p:grpSpPr>
        <p:sp>
          <p:nvSpPr>
            <p:cNvPr id="89" name="任意多边形: 形状 88">
              <a:extLst>
                <a:ext uri="{FF2B5EF4-FFF2-40B4-BE49-F238E27FC236}">
                  <a16:creationId xmlns:a16="http://schemas.microsoft.com/office/drawing/2014/main" id="{90880137-4150-4012-8597-6E9FE0A52648}"/>
                </a:ext>
              </a:extLst>
            </p:cNvPr>
            <p:cNvSpPr/>
            <p:nvPr/>
          </p:nvSpPr>
          <p:spPr>
            <a:xfrm>
              <a:off x="4016694" y="5294137"/>
              <a:ext cx="86593" cy="86482"/>
            </a:xfrm>
            <a:custGeom>
              <a:avLst/>
              <a:gdLst>
                <a:gd name="connsiteX0" fmla="*/ 81934 w 86593"/>
                <a:gd name="connsiteY0" fmla="*/ 80713 h 86482"/>
                <a:gd name="connsiteX1" fmla="*/ 86594 w 86593"/>
                <a:gd name="connsiteY1" fmla="*/ 69175 h 86482"/>
                <a:gd name="connsiteX2" fmla="*/ 81767 w 86593"/>
                <a:gd name="connsiteY2" fmla="*/ 57526 h 86482"/>
                <a:gd name="connsiteX3" fmla="*/ 29179 w 86593"/>
                <a:gd name="connsiteY3" fmla="*/ 4882 h 86482"/>
                <a:gd name="connsiteX4" fmla="*/ 17474 w 86593"/>
                <a:gd name="connsiteY4" fmla="*/ 0 h 86482"/>
                <a:gd name="connsiteX5" fmla="*/ 5825 w 86593"/>
                <a:gd name="connsiteY5" fmla="*/ 4882 h 86482"/>
                <a:gd name="connsiteX6" fmla="*/ 0 w 86593"/>
                <a:gd name="connsiteY6" fmla="*/ 10762 h 86482"/>
                <a:gd name="connsiteX7" fmla="*/ 75887 w 86593"/>
                <a:gd name="connsiteY7" fmla="*/ 86483 h 86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6593" h="86482">
                  <a:moveTo>
                    <a:pt x="81934" y="80713"/>
                  </a:moveTo>
                  <a:cubicBezTo>
                    <a:pt x="84920" y="77615"/>
                    <a:pt x="86591" y="73479"/>
                    <a:pt x="86594" y="69175"/>
                  </a:cubicBezTo>
                  <a:cubicBezTo>
                    <a:pt x="86612" y="64802"/>
                    <a:pt x="84873" y="60604"/>
                    <a:pt x="81767" y="57526"/>
                  </a:cubicBezTo>
                  <a:lnTo>
                    <a:pt x="29179" y="4882"/>
                  </a:lnTo>
                  <a:cubicBezTo>
                    <a:pt x="26075" y="1773"/>
                    <a:pt x="21867" y="18"/>
                    <a:pt x="17474" y="0"/>
                  </a:cubicBezTo>
                  <a:cubicBezTo>
                    <a:pt x="13101" y="33"/>
                    <a:pt x="8916" y="1787"/>
                    <a:pt x="5825" y="4882"/>
                  </a:cubicBezTo>
                  <a:lnTo>
                    <a:pt x="0" y="10762"/>
                  </a:lnTo>
                  <a:lnTo>
                    <a:pt x="75887" y="86483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 w="54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" name="任意多边形: 形状 89">
              <a:extLst>
                <a:ext uri="{FF2B5EF4-FFF2-40B4-BE49-F238E27FC236}">
                  <a16:creationId xmlns:a16="http://schemas.microsoft.com/office/drawing/2014/main" id="{5541F8E5-9629-441B-8E55-42EB3AEAF4C0}"/>
                </a:ext>
              </a:extLst>
            </p:cNvPr>
            <p:cNvSpPr/>
            <p:nvPr/>
          </p:nvSpPr>
          <p:spPr>
            <a:xfrm>
              <a:off x="3979488" y="5316493"/>
              <a:ext cx="282730" cy="282707"/>
            </a:xfrm>
            <a:custGeom>
              <a:avLst/>
              <a:gdLst>
                <a:gd name="connsiteX0" fmla="*/ 195416 w 282730"/>
                <a:gd name="connsiteY0" fmla="*/ 193046 h 282707"/>
                <a:gd name="connsiteX1" fmla="*/ 183806 w 282730"/>
                <a:gd name="connsiteY1" fmla="*/ 193141 h 282707"/>
                <a:gd name="connsiteX2" fmla="*/ 183711 w 282730"/>
                <a:gd name="connsiteY2" fmla="*/ 193046 h 282707"/>
                <a:gd name="connsiteX3" fmla="*/ 89407 w 282730"/>
                <a:gd name="connsiteY3" fmla="*/ 98742 h 282707"/>
                <a:gd name="connsiteX4" fmla="*/ 89407 w 282730"/>
                <a:gd name="connsiteY4" fmla="*/ 86982 h 282707"/>
                <a:gd name="connsiteX5" fmla="*/ 101167 w 282730"/>
                <a:gd name="connsiteY5" fmla="*/ 75554 h 282707"/>
                <a:gd name="connsiteX6" fmla="*/ 25557 w 282730"/>
                <a:gd name="connsiteY6" fmla="*/ 0 h 282707"/>
                <a:gd name="connsiteX7" fmla="*/ 12799 w 282730"/>
                <a:gd name="connsiteY7" fmla="*/ 12592 h 282707"/>
                <a:gd name="connsiteX8" fmla="*/ 95 w 282730"/>
                <a:gd name="connsiteY8" fmla="*/ 39885 h 282707"/>
                <a:gd name="connsiteX9" fmla="*/ 8971 w 282730"/>
                <a:gd name="connsiteY9" fmla="*/ 89423 h 282707"/>
                <a:gd name="connsiteX10" fmla="*/ 31881 w 282730"/>
                <a:gd name="connsiteY10" fmla="*/ 129308 h 282707"/>
                <a:gd name="connsiteX11" fmla="*/ 148375 w 282730"/>
                <a:gd name="connsiteY11" fmla="*/ 249574 h 282707"/>
                <a:gd name="connsiteX12" fmla="*/ 172450 w 282730"/>
                <a:gd name="connsiteY12" fmla="*/ 264829 h 282707"/>
                <a:gd name="connsiteX13" fmla="*/ 233471 w 282730"/>
                <a:gd name="connsiteY13" fmla="*/ 282580 h 282707"/>
                <a:gd name="connsiteX14" fmla="*/ 272302 w 282730"/>
                <a:gd name="connsiteY14" fmla="*/ 267325 h 282707"/>
                <a:gd name="connsiteX15" fmla="*/ 282731 w 282730"/>
                <a:gd name="connsiteY15" fmla="*/ 256896 h 282707"/>
                <a:gd name="connsiteX16" fmla="*/ 206844 w 282730"/>
                <a:gd name="connsiteY16" fmla="*/ 181286 h 282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82730" h="282707">
                  <a:moveTo>
                    <a:pt x="195416" y="193046"/>
                  </a:moveTo>
                  <a:cubicBezTo>
                    <a:pt x="192236" y="196279"/>
                    <a:pt x="187038" y="196321"/>
                    <a:pt x="183806" y="193141"/>
                  </a:cubicBezTo>
                  <a:cubicBezTo>
                    <a:pt x="183774" y="193110"/>
                    <a:pt x="183742" y="193078"/>
                    <a:pt x="183711" y="193046"/>
                  </a:cubicBezTo>
                  <a:lnTo>
                    <a:pt x="89407" y="98742"/>
                  </a:lnTo>
                  <a:cubicBezTo>
                    <a:pt x="86162" y="95494"/>
                    <a:pt x="86162" y="90230"/>
                    <a:pt x="89407" y="86982"/>
                  </a:cubicBezTo>
                  <a:lnTo>
                    <a:pt x="101167" y="75554"/>
                  </a:lnTo>
                  <a:lnTo>
                    <a:pt x="25557" y="0"/>
                  </a:lnTo>
                  <a:cubicBezTo>
                    <a:pt x="20676" y="4882"/>
                    <a:pt x="15905" y="9652"/>
                    <a:pt x="12799" y="12592"/>
                  </a:cubicBezTo>
                  <a:cubicBezTo>
                    <a:pt x="5190" y="19702"/>
                    <a:pt x="637" y="29486"/>
                    <a:pt x="95" y="39885"/>
                  </a:cubicBezTo>
                  <a:cubicBezTo>
                    <a:pt x="-591" y="56847"/>
                    <a:pt x="2438" y="73754"/>
                    <a:pt x="8971" y="89423"/>
                  </a:cubicBezTo>
                  <a:cubicBezTo>
                    <a:pt x="15231" y="103463"/>
                    <a:pt x="22907" y="116827"/>
                    <a:pt x="31881" y="129308"/>
                  </a:cubicBezTo>
                  <a:cubicBezTo>
                    <a:pt x="63092" y="176134"/>
                    <a:pt x="102567" y="216887"/>
                    <a:pt x="148375" y="249574"/>
                  </a:cubicBezTo>
                  <a:cubicBezTo>
                    <a:pt x="156023" y="255231"/>
                    <a:pt x="164069" y="260329"/>
                    <a:pt x="172450" y="264829"/>
                  </a:cubicBezTo>
                  <a:cubicBezTo>
                    <a:pt x="191392" y="274784"/>
                    <a:pt x="212145" y="280821"/>
                    <a:pt x="233471" y="282580"/>
                  </a:cubicBezTo>
                  <a:cubicBezTo>
                    <a:pt x="248057" y="283641"/>
                    <a:pt x="262338" y="278031"/>
                    <a:pt x="272302" y="267325"/>
                  </a:cubicBezTo>
                  <a:lnTo>
                    <a:pt x="282731" y="256896"/>
                  </a:lnTo>
                  <a:lnTo>
                    <a:pt x="206844" y="181286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 w="54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1" name="任意多边形: 形状 90">
              <a:extLst>
                <a:ext uri="{FF2B5EF4-FFF2-40B4-BE49-F238E27FC236}">
                  <a16:creationId xmlns:a16="http://schemas.microsoft.com/office/drawing/2014/main" id="{2F5FF4D1-E98C-44E1-9892-DB28325699C4}"/>
                </a:ext>
              </a:extLst>
            </p:cNvPr>
            <p:cNvSpPr/>
            <p:nvPr/>
          </p:nvSpPr>
          <p:spPr>
            <a:xfrm>
              <a:off x="4198091" y="5474994"/>
              <a:ext cx="86357" cy="86801"/>
            </a:xfrm>
            <a:custGeom>
              <a:avLst/>
              <a:gdLst>
                <a:gd name="connsiteX0" fmla="*/ 81545 w 86357"/>
                <a:gd name="connsiteY0" fmla="*/ 57567 h 86801"/>
                <a:gd name="connsiteX1" fmla="*/ 28957 w 86357"/>
                <a:gd name="connsiteY1" fmla="*/ 4812 h 86801"/>
                <a:gd name="connsiteX2" fmla="*/ 5547 w 86357"/>
                <a:gd name="connsiteY2" fmla="*/ 4812 h 86801"/>
                <a:gd name="connsiteX3" fmla="*/ 0 w 86357"/>
                <a:gd name="connsiteY3" fmla="*/ 10803 h 86801"/>
                <a:gd name="connsiteX4" fmla="*/ 75665 w 86357"/>
                <a:gd name="connsiteY4" fmla="*/ 86801 h 86801"/>
                <a:gd name="connsiteX5" fmla="*/ 81545 w 86357"/>
                <a:gd name="connsiteY5" fmla="*/ 81254 h 86801"/>
                <a:gd name="connsiteX6" fmla="*/ 81545 w 86357"/>
                <a:gd name="connsiteY6" fmla="*/ 57844 h 868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6357" h="86801">
                  <a:moveTo>
                    <a:pt x="81545" y="57567"/>
                  </a:moveTo>
                  <a:lnTo>
                    <a:pt x="28957" y="4812"/>
                  </a:lnTo>
                  <a:cubicBezTo>
                    <a:pt x="22473" y="-1604"/>
                    <a:pt x="12032" y="-1604"/>
                    <a:pt x="5547" y="4812"/>
                  </a:cubicBezTo>
                  <a:lnTo>
                    <a:pt x="0" y="10803"/>
                  </a:lnTo>
                  <a:lnTo>
                    <a:pt x="75665" y="86801"/>
                  </a:lnTo>
                  <a:lnTo>
                    <a:pt x="81545" y="81254"/>
                  </a:lnTo>
                  <a:cubicBezTo>
                    <a:pt x="87962" y="74770"/>
                    <a:pt x="87962" y="64329"/>
                    <a:pt x="81545" y="57844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 w="54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2" name="任意多边形: 形状 91">
              <a:extLst>
                <a:ext uri="{FF2B5EF4-FFF2-40B4-BE49-F238E27FC236}">
                  <a16:creationId xmlns:a16="http://schemas.microsoft.com/office/drawing/2014/main" id="{AE1D5E84-F29F-4286-83D4-9312C7E567D9}"/>
                </a:ext>
              </a:extLst>
            </p:cNvPr>
            <p:cNvSpPr/>
            <p:nvPr/>
          </p:nvSpPr>
          <p:spPr>
            <a:xfrm>
              <a:off x="4159649" y="5341567"/>
              <a:ext cx="78438" cy="88313"/>
            </a:xfrm>
            <a:custGeom>
              <a:avLst/>
              <a:gdLst>
                <a:gd name="connsiteX0" fmla="*/ 78439 w 78438"/>
                <a:gd name="connsiteY0" fmla="*/ 88313 h 88313"/>
                <a:gd name="connsiteX1" fmla="*/ 56250 w 78438"/>
                <a:gd name="connsiteY1" fmla="*/ 88313 h 88313"/>
                <a:gd name="connsiteX2" fmla="*/ 0 w 78438"/>
                <a:gd name="connsiteY2" fmla="*/ 22633 h 88313"/>
                <a:gd name="connsiteX3" fmla="*/ 0 w 78438"/>
                <a:gd name="connsiteY3" fmla="*/ 0 h 88313"/>
                <a:gd name="connsiteX4" fmla="*/ 78439 w 78438"/>
                <a:gd name="connsiteY4" fmla="*/ 88313 h 88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8438" h="88313">
                  <a:moveTo>
                    <a:pt x="78439" y="88313"/>
                  </a:moveTo>
                  <a:lnTo>
                    <a:pt x="56250" y="88313"/>
                  </a:lnTo>
                  <a:cubicBezTo>
                    <a:pt x="53844" y="56489"/>
                    <a:pt x="31075" y="29903"/>
                    <a:pt x="0" y="22633"/>
                  </a:cubicBezTo>
                  <a:lnTo>
                    <a:pt x="0" y="0"/>
                  </a:lnTo>
                  <a:cubicBezTo>
                    <a:pt x="43415" y="7770"/>
                    <a:pt x="75847" y="44284"/>
                    <a:pt x="78439" y="88313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 w="54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3" name="任意多边形: 形状 92">
              <a:extLst>
                <a:ext uri="{FF2B5EF4-FFF2-40B4-BE49-F238E27FC236}">
                  <a16:creationId xmlns:a16="http://schemas.microsoft.com/office/drawing/2014/main" id="{6CC7335D-BD48-4CA5-8610-3B4896C3CBB1}"/>
                </a:ext>
              </a:extLst>
            </p:cNvPr>
            <p:cNvSpPr/>
            <p:nvPr/>
          </p:nvSpPr>
          <p:spPr>
            <a:xfrm>
              <a:off x="4159649" y="5287314"/>
              <a:ext cx="131471" cy="142565"/>
            </a:xfrm>
            <a:custGeom>
              <a:avLst/>
              <a:gdLst>
                <a:gd name="connsiteX0" fmla="*/ 131471 w 131471"/>
                <a:gd name="connsiteY0" fmla="*/ 131471 h 142565"/>
                <a:gd name="connsiteX1" fmla="*/ 130972 w 131471"/>
                <a:gd name="connsiteY1" fmla="*/ 142566 h 142565"/>
                <a:gd name="connsiteX2" fmla="*/ 108783 w 131471"/>
                <a:gd name="connsiteY2" fmla="*/ 142566 h 142565"/>
                <a:gd name="connsiteX3" fmla="*/ 109338 w 131471"/>
                <a:gd name="connsiteY3" fmla="*/ 131471 h 142565"/>
                <a:gd name="connsiteX4" fmla="*/ 0 w 131471"/>
                <a:gd name="connsiteY4" fmla="*/ 22189 h 142565"/>
                <a:gd name="connsiteX5" fmla="*/ 0 w 131471"/>
                <a:gd name="connsiteY5" fmla="*/ 0 h 142565"/>
                <a:gd name="connsiteX6" fmla="*/ 131471 w 131471"/>
                <a:gd name="connsiteY6" fmla="*/ 131471 h 1425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1471" h="142565">
                  <a:moveTo>
                    <a:pt x="131471" y="131471"/>
                  </a:moveTo>
                  <a:cubicBezTo>
                    <a:pt x="131471" y="135188"/>
                    <a:pt x="131471" y="138905"/>
                    <a:pt x="130972" y="142566"/>
                  </a:cubicBezTo>
                  <a:lnTo>
                    <a:pt x="108783" y="142566"/>
                  </a:lnTo>
                  <a:cubicBezTo>
                    <a:pt x="109164" y="138880"/>
                    <a:pt x="109349" y="135177"/>
                    <a:pt x="109338" y="131471"/>
                  </a:cubicBezTo>
                  <a:cubicBezTo>
                    <a:pt x="109246" y="71133"/>
                    <a:pt x="60339" y="22250"/>
                    <a:pt x="0" y="22189"/>
                  </a:cubicBezTo>
                  <a:lnTo>
                    <a:pt x="0" y="0"/>
                  </a:lnTo>
                  <a:cubicBezTo>
                    <a:pt x="72584" y="61"/>
                    <a:pt x="131410" y="58887"/>
                    <a:pt x="131471" y="131471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 w="54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5" name="任意多边形: 形状 94">
              <a:extLst>
                <a:ext uri="{FF2B5EF4-FFF2-40B4-BE49-F238E27FC236}">
                  <a16:creationId xmlns:a16="http://schemas.microsoft.com/office/drawing/2014/main" id="{9C4C093A-3AF6-4EB7-984A-59033166A719}"/>
                </a:ext>
              </a:extLst>
            </p:cNvPr>
            <p:cNvSpPr/>
            <p:nvPr/>
          </p:nvSpPr>
          <p:spPr>
            <a:xfrm>
              <a:off x="4159649" y="5235724"/>
              <a:ext cx="188608" cy="194155"/>
            </a:xfrm>
            <a:custGeom>
              <a:avLst/>
              <a:gdLst>
                <a:gd name="connsiteX0" fmla="*/ 188609 w 188608"/>
                <a:gd name="connsiteY0" fmla="*/ 183061 h 194155"/>
                <a:gd name="connsiteX1" fmla="*/ 188220 w 188608"/>
                <a:gd name="connsiteY1" fmla="*/ 194156 h 194155"/>
                <a:gd name="connsiteX2" fmla="*/ 166031 w 188608"/>
                <a:gd name="connsiteY2" fmla="*/ 194156 h 194155"/>
                <a:gd name="connsiteX3" fmla="*/ 166475 w 188608"/>
                <a:gd name="connsiteY3" fmla="*/ 183061 h 194155"/>
                <a:gd name="connsiteX4" fmla="*/ 5603 w 188608"/>
                <a:gd name="connsiteY4" fmla="*/ 22189 h 194155"/>
                <a:gd name="connsiteX5" fmla="*/ 5547 w 188608"/>
                <a:gd name="connsiteY5" fmla="*/ 22189 h 194155"/>
                <a:gd name="connsiteX6" fmla="*/ 0 w 188608"/>
                <a:gd name="connsiteY6" fmla="*/ 22189 h 194155"/>
                <a:gd name="connsiteX7" fmla="*/ 0 w 188608"/>
                <a:gd name="connsiteY7" fmla="*/ 0 h 194155"/>
                <a:gd name="connsiteX8" fmla="*/ 5547 w 188608"/>
                <a:gd name="connsiteY8" fmla="*/ 0 h 194155"/>
                <a:gd name="connsiteX9" fmla="*/ 188609 w 188608"/>
                <a:gd name="connsiteY9" fmla="*/ 183061 h 194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8608" h="194155">
                  <a:moveTo>
                    <a:pt x="188609" y="183061"/>
                  </a:moveTo>
                  <a:cubicBezTo>
                    <a:pt x="188609" y="186778"/>
                    <a:pt x="188609" y="190495"/>
                    <a:pt x="188220" y="194156"/>
                  </a:cubicBezTo>
                  <a:lnTo>
                    <a:pt x="166031" y="194156"/>
                  </a:lnTo>
                  <a:cubicBezTo>
                    <a:pt x="166031" y="190495"/>
                    <a:pt x="166475" y="186778"/>
                    <a:pt x="166475" y="183061"/>
                  </a:cubicBezTo>
                  <a:cubicBezTo>
                    <a:pt x="166475" y="94214"/>
                    <a:pt x="94450" y="22189"/>
                    <a:pt x="5603" y="22189"/>
                  </a:cubicBezTo>
                  <a:cubicBezTo>
                    <a:pt x="5584" y="22189"/>
                    <a:pt x="5566" y="22189"/>
                    <a:pt x="5547" y="22189"/>
                  </a:cubicBezTo>
                  <a:cubicBezTo>
                    <a:pt x="3661" y="22189"/>
                    <a:pt x="1831" y="22189"/>
                    <a:pt x="0" y="22189"/>
                  </a:cubicBezTo>
                  <a:lnTo>
                    <a:pt x="0" y="0"/>
                  </a:lnTo>
                  <a:lnTo>
                    <a:pt x="5547" y="0"/>
                  </a:lnTo>
                  <a:cubicBezTo>
                    <a:pt x="106649" y="0"/>
                    <a:pt x="188609" y="81959"/>
                    <a:pt x="188609" y="183061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 w="54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180" name="组合 179">
            <a:extLst>
              <a:ext uri="{FF2B5EF4-FFF2-40B4-BE49-F238E27FC236}">
                <a16:creationId xmlns:a16="http://schemas.microsoft.com/office/drawing/2014/main" id="{A1783704-360B-4C96-BA98-88A893E5CF48}"/>
              </a:ext>
            </a:extLst>
          </p:cNvPr>
          <p:cNvGrpSpPr/>
          <p:nvPr/>
        </p:nvGrpSpPr>
        <p:grpSpPr>
          <a:xfrm>
            <a:off x="5253393" y="5218417"/>
            <a:ext cx="411112" cy="400737"/>
            <a:chOff x="5253393" y="5218417"/>
            <a:chExt cx="411112" cy="400737"/>
          </a:xfrm>
        </p:grpSpPr>
        <p:sp>
          <p:nvSpPr>
            <p:cNvPr id="99" name="任意多边形: 形状 98">
              <a:extLst>
                <a:ext uri="{FF2B5EF4-FFF2-40B4-BE49-F238E27FC236}">
                  <a16:creationId xmlns:a16="http://schemas.microsoft.com/office/drawing/2014/main" id="{5D09F3CD-DE32-455E-85FE-ADACCE6F5562}"/>
                </a:ext>
              </a:extLst>
            </p:cNvPr>
            <p:cNvSpPr/>
            <p:nvPr/>
          </p:nvSpPr>
          <p:spPr>
            <a:xfrm>
              <a:off x="5411437" y="5360520"/>
              <a:ext cx="61575" cy="61594"/>
            </a:xfrm>
            <a:custGeom>
              <a:avLst/>
              <a:gdLst>
                <a:gd name="connsiteX0" fmla="*/ 61575 w 61575"/>
                <a:gd name="connsiteY0" fmla="*/ 2294 h 61594"/>
                <a:gd name="connsiteX1" fmla="*/ 2281 w 61575"/>
                <a:gd name="connsiteY1" fmla="*/ 32631 h 61594"/>
                <a:gd name="connsiteX2" fmla="*/ 0 w 61575"/>
                <a:gd name="connsiteY2" fmla="*/ 47171 h 61594"/>
                <a:gd name="connsiteX3" fmla="*/ 2275 w 61575"/>
                <a:gd name="connsiteY3" fmla="*/ 61594 h 61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1575" h="61594">
                  <a:moveTo>
                    <a:pt x="61575" y="2294"/>
                  </a:moveTo>
                  <a:cubicBezTo>
                    <a:pt x="36824" y="-5703"/>
                    <a:pt x="10277" y="7880"/>
                    <a:pt x="2281" y="32631"/>
                  </a:cubicBezTo>
                  <a:cubicBezTo>
                    <a:pt x="764" y="37328"/>
                    <a:pt x="-6" y="42235"/>
                    <a:pt x="0" y="47171"/>
                  </a:cubicBezTo>
                  <a:cubicBezTo>
                    <a:pt x="-15" y="52070"/>
                    <a:pt x="752" y="56938"/>
                    <a:pt x="2275" y="61594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 w="54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1" name="任意多边形: 形状 100">
              <a:extLst>
                <a:ext uri="{FF2B5EF4-FFF2-40B4-BE49-F238E27FC236}">
                  <a16:creationId xmlns:a16="http://schemas.microsoft.com/office/drawing/2014/main" id="{6C573078-2AFF-40B2-B6EC-239A03B1D75B}"/>
                </a:ext>
              </a:extLst>
            </p:cNvPr>
            <p:cNvSpPr/>
            <p:nvPr/>
          </p:nvSpPr>
          <p:spPr>
            <a:xfrm>
              <a:off x="5253393" y="5284485"/>
              <a:ext cx="280806" cy="210409"/>
            </a:xfrm>
            <a:custGeom>
              <a:avLst/>
              <a:gdLst>
                <a:gd name="connsiteX0" fmla="*/ 87538 w 280806"/>
                <a:gd name="connsiteY0" fmla="*/ 210410 h 210409"/>
                <a:gd name="connsiteX1" fmla="*/ 111891 w 280806"/>
                <a:gd name="connsiteY1" fmla="*/ 186057 h 210409"/>
                <a:gd name="connsiteX2" fmla="*/ 36114 w 280806"/>
                <a:gd name="connsiteY2" fmla="*/ 128753 h 210409"/>
                <a:gd name="connsiteX3" fmla="*/ 74946 w 280806"/>
                <a:gd name="connsiteY3" fmla="*/ 91142 h 210409"/>
                <a:gd name="connsiteX4" fmla="*/ 129531 w 280806"/>
                <a:gd name="connsiteY4" fmla="*/ 53975 h 210409"/>
                <a:gd name="connsiteX5" fmla="*/ 119102 w 280806"/>
                <a:gd name="connsiteY5" fmla="*/ 178679 h 210409"/>
                <a:gd name="connsiteX6" fmla="*/ 133969 w 280806"/>
                <a:gd name="connsiteY6" fmla="*/ 163812 h 210409"/>
                <a:gd name="connsiteX7" fmla="*/ 164667 w 280806"/>
                <a:gd name="connsiteY7" fmla="*/ 51918 h 210409"/>
                <a:gd name="connsiteX8" fmla="*/ 245969 w 280806"/>
                <a:gd name="connsiteY8" fmla="*/ 51978 h 210409"/>
                <a:gd name="connsiteX9" fmla="*/ 280806 w 280806"/>
                <a:gd name="connsiteY9" fmla="*/ 17141 h 210409"/>
                <a:gd name="connsiteX10" fmla="*/ 205197 w 280806"/>
                <a:gd name="connsiteY10" fmla="*/ 0 h 210409"/>
                <a:gd name="connsiteX11" fmla="*/ 5493 w 280806"/>
                <a:gd name="connsiteY11" fmla="*/ 114552 h 210409"/>
                <a:gd name="connsiteX12" fmla="*/ 6270 w 280806"/>
                <a:gd name="connsiteY12" fmla="*/ 145395 h 210409"/>
                <a:gd name="connsiteX13" fmla="*/ 87538 w 280806"/>
                <a:gd name="connsiteY13" fmla="*/ 210410 h 2104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0806" h="210409">
                  <a:moveTo>
                    <a:pt x="87538" y="210410"/>
                  </a:moveTo>
                  <a:lnTo>
                    <a:pt x="111891" y="186057"/>
                  </a:lnTo>
                  <a:cubicBezTo>
                    <a:pt x="84187" y="170423"/>
                    <a:pt x="58703" y="151151"/>
                    <a:pt x="36114" y="128753"/>
                  </a:cubicBezTo>
                  <a:cubicBezTo>
                    <a:pt x="48223" y="115382"/>
                    <a:pt x="61195" y="102818"/>
                    <a:pt x="74946" y="91142"/>
                  </a:cubicBezTo>
                  <a:cubicBezTo>
                    <a:pt x="91703" y="76763"/>
                    <a:pt x="110011" y="64297"/>
                    <a:pt x="129531" y="53975"/>
                  </a:cubicBezTo>
                  <a:cubicBezTo>
                    <a:pt x="98012" y="88296"/>
                    <a:pt x="93722" y="139600"/>
                    <a:pt x="119102" y="178679"/>
                  </a:cubicBezTo>
                  <a:lnTo>
                    <a:pt x="133969" y="163812"/>
                  </a:lnTo>
                  <a:cubicBezTo>
                    <a:pt x="111547" y="124436"/>
                    <a:pt x="125291" y="74340"/>
                    <a:pt x="164667" y="51918"/>
                  </a:cubicBezTo>
                  <a:cubicBezTo>
                    <a:pt x="189873" y="37565"/>
                    <a:pt x="220784" y="37587"/>
                    <a:pt x="245969" y="51978"/>
                  </a:cubicBezTo>
                  <a:lnTo>
                    <a:pt x="280806" y="17141"/>
                  </a:lnTo>
                  <a:cubicBezTo>
                    <a:pt x="257073" y="6221"/>
                    <a:pt x="231319" y="382"/>
                    <a:pt x="205197" y="0"/>
                  </a:cubicBezTo>
                  <a:cubicBezTo>
                    <a:pt x="113388" y="0"/>
                    <a:pt x="35116" y="79770"/>
                    <a:pt x="5493" y="114552"/>
                  </a:cubicBezTo>
                  <a:cubicBezTo>
                    <a:pt x="-2118" y="123539"/>
                    <a:pt x="-1784" y="136803"/>
                    <a:pt x="6270" y="145395"/>
                  </a:cubicBezTo>
                  <a:cubicBezTo>
                    <a:pt x="30433" y="170490"/>
                    <a:pt x="57751" y="192344"/>
                    <a:pt x="87538" y="210410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 w="54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3" name="任意多边形: 形状 102">
              <a:extLst>
                <a:ext uri="{FF2B5EF4-FFF2-40B4-BE49-F238E27FC236}">
                  <a16:creationId xmlns:a16="http://schemas.microsoft.com/office/drawing/2014/main" id="{82415319-B400-44DF-85BC-468B802AB784}"/>
                </a:ext>
              </a:extLst>
            </p:cNvPr>
            <p:cNvSpPr/>
            <p:nvPr/>
          </p:nvSpPr>
          <p:spPr>
            <a:xfrm>
              <a:off x="5263768" y="5218417"/>
              <a:ext cx="400737" cy="400737"/>
            </a:xfrm>
            <a:custGeom>
              <a:avLst/>
              <a:gdLst>
                <a:gd name="connsiteX0" fmla="*/ 315587 w 400737"/>
                <a:gd name="connsiteY0" fmla="*/ 108672 h 400737"/>
                <a:gd name="connsiteX1" fmla="*/ 400738 w 400737"/>
                <a:gd name="connsiteY1" fmla="*/ 23521 h 400737"/>
                <a:gd name="connsiteX2" fmla="*/ 377217 w 400737"/>
                <a:gd name="connsiteY2" fmla="*/ 0 h 400737"/>
                <a:gd name="connsiteX3" fmla="*/ 0 w 400737"/>
                <a:gd name="connsiteY3" fmla="*/ 377217 h 400737"/>
                <a:gd name="connsiteX4" fmla="*/ 23521 w 400737"/>
                <a:gd name="connsiteY4" fmla="*/ 400738 h 400737"/>
                <a:gd name="connsiteX5" fmla="*/ 124870 w 400737"/>
                <a:gd name="connsiteY5" fmla="*/ 299388 h 400737"/>
                <a:gd name="connsiteX6" fmla="*/ 194822 w 400737"/>
                <a:gd name="connsiteY6" fmla="*/ 312425 h 400737"/>
                <a:gd name="connsiteX7" fmla="*/ 393748 w 400737"/>
                <a:gd name="connsiteY7" fmla="*/ 211464 h 400737"/>
                <a:gd name="connsiteX8" fmla="*/ 394858 w 400737"/>
                <a:gd name="connsiteY8" fmla="*/ 180620 h 400737"/>
                <a:gd name="connsiteX9" fmla="*/ 315587 w 400737"/>
                <a:gd name="connsiteY9" fmla="*/ 108672 h 400737"/>
                <a:gd name="connsiteX10" fmla="*/ 194822 w 400737"/>
                <a:gd name="connsiteY10" fmla="*/ 271375 h 400737"/>
                <a:gd name="connsiteX11" fmla="*/ 160484 w 400737"/>
                <a:gd name="connsiteY11" fmla="*/ 263775 h 400737"/>
                <a:gd name="connsiteX12" fmla="*/ 188220 w 400737"/>
                <a:gd name="connsiteY12" fmla="*/ 236038 h 400737"/>
                <a:gd name="connsiteX13" fmla="*/ 194711 w 400737"/>
                <a:gd name="connsiteY13" fmla="*/ 236537 h 400737"/>
                <a:gd name="connsiteX14" fmla="*/ 241863 w 400737"/>
                <a:gd name="connsiteY14" fmla="*/ 189385 h 400737"/>
                <a:gd name="connsiteX15" fmla="*/ 241364 w 400737"/>
                <a:gd name="connsiteY15" fmla="*/ 182895 h 400737"/>
                <a:gd name="connsiteX16" fmla="*/ 269100 w 400737"/>
                <a:gd name="connsiteY16" fmla="*/ 155158 h 400737"/>
                <a:gd name="connsiteX17" fmla="*/ 229229 w 400737"/>
                <a:gd name="connsiteY17" fmla="*/ 264038 h 400737"/>
                <a:gd name="connsiteX18" fmla="*/ 194600 w 400737"/>
                <a:gd name="connsiteY18" fmla="*/ 271652 h 400737"/>
                <a:gd name="connsiteX19" fmla="*/ 266049 w 400737"/>
                <a:gd name="connsiteY19" fmla="*/ 263054 h 400737"/>
                <a:gd name="connsiteX20" fmla="*/ 284466 w 400737"/>
                <a:gd name="connsiteY20" fmla="*/ 139792 h 400737"/>
                <a:gd name="connsiteX21" fmla="*/ 291678 w 400737"/>
                <a:gd name="connsiteY21" fmla="*/ 132581 h 400737"/>
                <a:gd name="connsiteX22" fmla="*/ 363793 w 400737"/>
                <a:gd name="connsiteY22" fmla="*/ 195099 h 400737"/>
                <a:gd name="connsiteX23" fmla="*/ 266049 w 400737"/>
                <a:gd name="connsiteY23" fmla="*/ 263054 h 400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400737" h="400737">
                  <a:moveTo>
                    <a:pt x="315587" y="108672"/>
                  </a:moveTo>
                  <a:lnTo>
                    <a:pt x="400738" y="23521"/>
                  </a:lnTo>
                  <a:lnTo>
                    <a:pt x="377217" y="0"/>
                  </a:lnTo>
                  <a:lnTo>
                    <a:pt x="0" y="377217"/>
                  </a:lnTo>
                  <a:lnTo>
                    <a:pt x="23521" y="400738"/>
                  </a:lnTo>
                  <a:lnTo>
                    <a:pt x="124870" y="299388"/>
                  </a:lnTo>
                  <a:cubicBezTo>
                    <a:pt x="147244" y="307795"/>
                    <a:pt x="170921" y="312208"/>
                    <a:pt x="194822" y="312425"/>
                  </a:cubicBezTo>
                  <a:cubicBezTo>
                    <a:pt x="285742" y="312425"/>
                    <a:pt x="363349" y="242917"/>
                    <a:pt x="393748" y="211464"/>
                  </a:cubicBezTo>
                  <a:cubicBezTo>
                    <a:pt x="401875" y="202947"/>
                    <a:pt x="402352" y="189699"/>
                    <a:pt x="394858" y="180620"/>
                  </a:cubicBezTo>
                  <a:cubicBezTo>
                    <a:pt x="371594" y="153371"/>
                    <a:pt x="344956" y="129194"/>
                    <a:pt x="315587" y="108672"/>
                  </a:cubicBezTo>
                  <a:close/>
                  <a:moveTo>
                    <a:pt x="194822" y="271375"/>
                  </a:moveTo>
                  <a:cubicBezTo>
                    <a:pt x="182956" y="271398"/>
                    <a:pt x="171231" y="268803"/>
                    <a:pt x="160484" y="263775"/>
                  </a:cubicBezTo>
                  <a:lnTo>
                    <a:pt x="188220" y="236038"/>
                  </a:lnTo>
                  <a:cubicBezTo>
                    <a:pt x="190370" y="236347"/>
                    <a:pt x="192539" y="236514"/>
                    <a:pt x="194711" y="236537"/>
                  </a:cubicBezTo>
                  <a:cubicBezTo>
                    <a:pt x="220739" y="236507"/>
                    <a:pt x="241832" y="215414"/>
                    <a:pt x="241863" y="189385"/>
                  </a:cubicBezTo>
                  <a:cubicBezTo>
                    <a:pt x="241837" y="187213"/>
                    <a:pt x="241670" y="185046"/>
                    <a:pt x="241364" y="182895"/>
                  </a:cubicBezTo>
                  <a:lnTo>
                    <a:pt x="269100" y="155158"/>
                  </a:lnTo>
                  <a:cubicBezTo>
                    <a:pt x="288156" y="196235"/>
                    <a:pt x="270306" y="244982"/>
                    <a:pt x="229229" y="264038"/>
                  </a:cubicBezTo>
                  <a:cubicBezTo>
                    <a:pt x="218379" y="269071"/>
                    <a:pt x="206560" y="271670"/>
                    <a:pt x="194600" y="271652"/>
                  </a:cubicBezTo>
                  <a:close/>
                  <a:moveTo>
                    <a:pt x="266049" y="263054"/>
                  </a:moveTo>
                  <a:cubicBezTo>
                    <a:pt x="299489" y="230927"/>
                    <a:pt x="307055" y="180290"/>
                    <a:pt x="284466" y="139792"/>
                  </a:cubicBezTo>
                  <a:lnTo>
                    <a:pt x="291678" y="132581"/>
                  </a:lnTo>
                  <a:cubicBezTo>
                    <a:pt x="318269" y="150279"/>
                    <a:pt x="342502" y="171287"/>
                    <a:pt x="363793" y="195099"/>
                  </a:cubicBezTo>
                  <a:cubicBezTo>
                    <a:pt x="343323" y="214958"/>
                    <a:pt x="308264" y="244747"/>
                    <a:pt x="266049" y="263054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 w="54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193" name="组合 192">
            <a:extLst>
              <a:ext uri="{FF2B5EF4-FFF2-40B4-BE49-F238E27FC236}">
                <a16:creationId xmlns:a16="http://schemas.microsoft.com/office/drawing/2014/main" id="{B45A5B43-9391-4248-8865-E4053B529B8C}"/>
              </a:ext>
            </a:extLst>
          </p:cNvPr>
          <p:cNvGrpSpPr/>
          <p:nvPr/>
        </p:nvGrpSpPr>
        <p:grpSpPr>
          <a:xfrm>
            <a:off x="6525890" y="3319468"/>
            <a:ext cx="510352" cy="310648"/>
            <a:chOff x="6525890" y="3319468"/>
            <a:chExt cx="510352" cy="310648"/>
          </a:xfrm>
        </p:grpSpPr>
        <p:sp>
          <p:nvSpPr>
            <p:cNvPr id="107" name="任意多边形: 形状 106">
              <a:extLst>
                <a:ext uri="{FF2B5EF4-FFF2-40B4-BE49-F238E27FC236}">
                  <a16:creationId xmlns:a16="http://schemas.microsoft.com/office/drawing/2014/main" id="{A3D5973C-D7B7-4F63-A5AF-A354700077DF}"/>
                </a:ext>
              </a:extLst>
            </p:cNvPr>
            <p:cNvSpPr/>
            <p:nvPr/>
          </p:nvSpPr>
          <p:spPr>
            <a:xfrm>
              <a:off x="6592458" y="3319468"/>
              <a:ext cx="377217" cy="255176"/>
            </a:xfrm>
            <a:custGeom>
              <a:avLst/>
              <a:gdLst>
                <a:gd name="connsiteX0" fmla="*/ 343933 w 377217"/>
                <a:gd name="connsiteY0" fmla="*/ 221893 h 255176"/>
                <a:gd name="connsiteX1" fmla="*/ 33284 w 377217"/>
                <a:gd name="connsiteY1" fmla="*/ 221893 h 255176"/>
                <a:gd name="connsiteX2" fmla="*/ 33284 w 377217"/>
                <a:gd name="connsiteY2" fmla="*/ 33284 h 255176"/>
                <a:gd name="connsiteX3" fmla="*/ 343933 w 377217"/>
                <a:gd name="connsiteY3" fmla="*/ 33284 h 255176"/>
                <a:gd name="connsiteX4" fmla="*/ 343933 w 377217"/>
                <a:gd name="connsiteY4" fmla="*/ 221893 h 255176"/>
                <a:gd name="connsiteX5" fmla="*/ 377217 w 377217"/>
                <a:gd name="connsiteY5" fmla="*/ 22189 h 255176"/>
                <a:gd name="connsiteX6" fmla="*/ 355028 w 377217"/>
                <a:gd name="connsiteY6" fmla="*/ 0 h 255176"/>
                <a:gd name="connsiteX7" fmla="*/ 22189 w 377217"/>
                <a:gd name="connsiteY7" fmla="*/ 0 h 255176"/>
                <a:gd name="connsiteX8" fmla="*/ 0 w 377217"/>
                <a:gd name="connsiteY8" fmla="*/ 22189 h 255176"/>
                <a:gd name="connsiteX9" fmla="*/ 0 w 377217"/>
                <a:gd name="connsiteY9" fmla="*/ 255176 h 255176"/>
                <a:gd name="connsiteX10" fmla="*/ 377217 w 377217"/>
                <a:gd name="connsiteY10" fmla="*/ 255176 h 255176"/>
                <a:gd name="connsiteX11" fmla="*/ 377217 w 377217"/>
                <a:gd name="connsiteY11" fmla="*/ 22189 h 255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77217" h="255176">
                  <a:moveTo>
                    <a:pt x="343933" y="221893"/>
                  </a:moveTo>
                  <a:lnTo>
                    <a:pt x="33284" y="221893"/>
                  </a:lnTo>
                  <a:lnTo>
                    <a:pt x="33284" y="33284"/>
                  </a:lnTo>
                  <a:lnTo>
                    <a:pt x="343933" y="33284"/>
                  </a:lnTo>
                  <a:lnTo>
                    <a:pt x="343933" y="221893"/>
                  </a:lnTo>
                  <a:close/>
                  <a:moveTo>
                    <a:pt x="377217" y="22189"/>
                  </a:moveTo>
                  <a:cubicBezTo>
                    <a:pt x="377217" y="9985"/>
                    <a:pt x="367232" y="0"/>
                    <a:pt x="355028" y="0"/>
                  </a:cubicBezTo>
                  <a:lnTo>
                    <a:pt x="22189" y="0"/>
                  </a:lnTo>
                  <a:cubicBezTo>
                    <a:pt x="9985" y="0"/>
                    <a:pt x="0" y="9985"/>
                    <a:pt x="0" y="22189"/>
                  </a:cubicBezTo>
                  <a:lnTo>
                    <a:pt x="0" y="255176"/>
                  </a:lnTo>
                  <a:lnTo>
                    <a:pt x="377217" y="255176"/>
                  </a:lnTo>
                  <a:lnTo>
                    <a:pt x="377217" y="22189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 w="54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8" name="任意多边形: 形状 107">
              <a:extLst>
                <a:ext uri="{FF2B5EF4-FFF2-40B4-BE49-F238E27FC236}">
                  <a16:creationId xmlns:a16="http://schemas.microsoft.com/office/drawing/2014/main" id="{17C4DF92-BC06-49BA-80F7-6D7A2C402532}"/>
                </a:ext>
              </a:extLst>
            </p:cNvPr>
            <p:cNvSpPr/>
            <p:nvPr/>
          </p:nvSpPr>
          <p:spPr>
            <a:xfrm>
              <a:off x="6525890" y="3596833"/>
              <a:ext cx="510352" cy="33283"/>
            </a:xfrm>
            <a:custGeom>
              <a:avLst/>
              <a:gdLst>
                <a:gd name="connsiteX0" fmla="*/ 288460 w 510352"/>
                <a:gd name="connsiteY0" fmla="*/ 0 h 33283"/>
                <a:gd name="connsiteX1" fmla="*/ 288460 w 510352"/>
                <a:gd name="connsiteY1" fmla="*/ 5547 h 33283"/>
                <a:gd name="connsiteX2" fmla="*/ 282913 w 510352"/>
                <a:gd name="connsiteY2" fmla="*/ 11095 h 33283"/>
                <a:gd name="connsiteX3" fmla="*/ 227440 w 510352"/>
                <a:gd name="connsiteY3" fmla="*/ 11095 h 33283"/>
                <a:gd name="connsiteX4" fmla="*/ 221893 w 510352"/>
                <a:gd name="connsiteY4" fmla="*/ 5547 h 33283"/>
                <a:gd name="connsiteX5" fmla="*/ 221893 w 510352"/>
                <a:gd name="connsiteY5" fmla="*/ 0 h 33283"/>
                <a:gd name="connsiteX6" fmla="*/ 0 w 510352"/>
                <a:gd name="connsiteY6" fmla="*/ 0 h 33283"/>
                <a:gd name="connsiteX7" fmla="*/ 0 w 510352"/>
                <a:gd name="connsiteY7" fmla="*/ 11095 h 33283"/>
                <a:gd name="connsiteX8" fmla="*/ 22189 w 510352"/>
                <a:gd name="connsiteY8" fmla="*/ 33284 h 33283"/>
                <a:gd name="connsiteX9" fmla="*/ 488164 w 510352"/>
                <a:gd name="connsiteY9" fmla="*/ 33284 h 33283"/>
                <a:gd name="connsiteX10" fmla="*/ 510353 w 510352"/>
                <a:gd name="connsiteY10" fmla="*/ 11095 h 33283"/>
                <a:gd name="connsiteX11" fmla="*/ 510353 w 510352"/>
                <a:gd name="connsiteY11" fmla="*/ 0 h 33283"/>
                <a:gd name="connsiteX12" fmla="*/ 288460 w 510352"/>
                <a:gd name="connsiteY12" fmla="*/ 0 h 332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0352" h="33283">
                  <a:moveTo>
                    <a:pt x="288460" y="0"/>
                  </a:moveTo>
                  <a:lnTo>
                    <a:pt x="288460" y="5547"/>
                  </a:lnTo>
                  <a:cubicBezTo>
                    <a:pt x="288460" y="8876"/>
                    <a:pt x="286241" y="11095"/>
                    <a:pt x="282913" y="11095"/>
                  </a:cubicBezTo>
                  <a:lnTo>
                    <a:pt x="227440" y="11095"/>
                  </a:lnTo>
                  <a:cubicBezTo>
                    <a:pt x="224111" y="11095"/>
                    <a:pt x="221893" y="8876"/>
                    <a:pt x="221893" y="5547"/>
                  </a:cubicBezTo>
                  <a:lnTo>
                    <a:pt x="221893" y="0"/>
                  </a:lnTo>
                  <a:lnTo>
                    <a:pt x="0" y="0"/>
                  </a:lnTo>
                  <a:lnTo>
                    <a:pt x="0" y="11095"/>
                  </a:lnTo>
                  <a:cubicBezTo>
                    <a:pt x="0" y="23299"/>
                    <a:pt x="9985" y="33284"/>
                    <a:pt x="22189" y="33284"/>
                  </a:cubicBezTo>
                  <a:lnTo>
                    <a:pt x="488164" y="33284"/>
                  </a:lnTo>
                  <a:cubicBezTo>
                    <a:pt x="500368" y="33284"/>
                    <a:pt x="510353" y="23299"/>
                    <a:pt x="510353" y="11095"/>
                  </a:cubicBezTo>
                  <a:lnTo>
                    <a:pt x="510353" y="0"/>
                  </a:lnTo>
                  <a:lnTo>
                    <a:pt x="288460" y="0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 w="54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194" name="组合 193">
            <a:extLst>
              <a:ext uri="{FF2B5EF4-FFF2-40B4-BE49-F238E27FC236}">
                <a16:creationId xmlns:a16="http://schemas.microsoft.com/office/drawing/2014/main" id="{2BF3CCC3-F591-4624-9B9E-C0C41259FCB0}"/>
              </a:ext>
            </a:extLst>
          </p:cNvPr>
          <p:cNvGrpSpPr/>
          <p:nvPr/>
        </p:nvGrpSpPr>
        <p:grpSpPr>
          <a:xfrm>
            <a:off x="6525890" y="4264145"/>
            <a:ext cx="510352" cy="310648"/>
            <a:chOff x="6525890" y="4264145"/>
            <a:chExt cx="510352" cy="310648"/>
          </a:xfrm>
        </p:grpSpPr>
        <p:sp>
          <p:nvSpPr>
            <p:cNvPr id="111" name="任意多边形: 形状 110">
              <a:extLst>
                <a:ext uri="{FF2B5EF4-FFF2-40B4-BE49-F238E27FC236}">
                  <a16:creationId xmlns:a16="http://schemas.microsoft.com/office/drawing/2014/main" id="{223335B7-A53B-441C-BEDE-B517014FA66B}"/>
                </a:ext>
              </a:extLst>
            </p:cNvPr>
            <p:cNvSpPr/>
            <p:nvPr/>
          </p:nvSpPr>
          <p:spPr>
            <a:xfrm>
              <a:off x="6592458" y="4264145"/>
              <a:ext cx="377217" cy="255176"/>
            </a:xfrm>
            <a:custGeom>
              <a:avLst/>
              <a:gdLst>
                <a:gd name="connsiteX0" fmla="*/ 343933 w 377217"/>
                <a:gd name="connsiteY0" fmla="*/ 221893 h 255176"/>
                <a:gd name="connsiteX1" fmla="*/ 33284 w 377217"/>
                <a:gd name="connsiteY1" fmla="*/ 221893 h 255176"/>
                <a:gd name="connsiteX2" fmla="*/ 33284 w 377217"/>
                <a:gd name="connsiteY2" fmla="*/ 33284 h 255176"/>
                <a:gd name="connsiteX3" fmla="*/ 343933 w 377217"/>
                <a:gd name="connsiteY3" fmla="*/ 33284 h 255176"/>
                <a:gd name="connsiteX4" fmla="*/ 377217 w 377217"/>
                <a:gd name="connsiteY4" fmla="*/ 22189 h 255176"/>
                <a:gd name="connsiteX5" fmla="*/ 355028 w 377217"/>
                <a:gd name="connsiteY5" fmla="*/ 0 h 255176"/>
                <a:gd name="connsiteX6" fmla="*/ 22189 w 377217"/>
                <a:gd name="connsiteY6" fmla="*/ 0 h 255176"/>
                <a:gd name="connsiteX7" fmla="*/ 0 w 377217"/>
                <a:gd name="connsiteY7" fmla="*/ 22189 h 255176"/>
                <a:gd name="connsiteX8" fmla="*/ 0 w 377217"/>
                <a:gd name="connsiteY8" fmla="*/ 255176 h 255176"/>
                <a:gd name="connsiteX9" fmla="*/ 377217 w 377217"/>
                <a:gd name="connsiteY9" fmla="*/ 255176 h 255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77217" h="255176">
                  <a:moveTo>
                    <a:pt x="343933" y="221893"/>
                  </a:moveTo>
                  <a:lnTo>
                    <a:pt x="33284" y="221893"/>
                  </a:lnTo>
                  <a:lnTo>
                    <a:pt x="33284" y="33284"/>
                  </a:lnTo>
                  <a:lnTo>
                    <a:pt x="343933" y="33284"/>
                  </a:lnTo>
                  <a:close/>
                  <a:moveTo>
                    <a:pt x="377217" y="22189"/>
                  </a:moveTo>
                  <a:cubicBezTo>
                    <a:pt x="377217" y="9935"/>
                    <a:pt x="367283" y="0"/>
                    <a:pt x="355028" y="0"/>
                  </a:cubicBezTo>
                  <a:lnTo>
                    <a:pt x="22189" y="0"/>
                  </a:lnTo>
                  <a:cubicBezTo>
                    <a:pt x="9935" y="0"/>
                    <a:pt x="0" y="9935"/>
                    <a:pt x="0" y="22189"/>
                  </a:cubicBezTo>
                  <a:lnTo>
                    <a:pt x="0" y="255176"/>
                  </a:lnTo>
                  <a:lnTo>
                    <a:pt x="377217" y="255176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 w="54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3" name="任意多边形: 形状 112">
              <a:extLst>
                <a:ext uri="{FF2B5EF4-FFF2-40B4-BE49-F238E27FC236}">
                  <a16:creationId xmlns:a16="http://schemas.microsoft.com/office/drawing/2014/main" id="{D3C62960-D8EA-407E-8E13-7C22D7A8FC57}"/>
                </a:ext>
              </a:extLst>
            </p:cNvPr>
            <p:cNvSpPr/>
            <p:nvPr/>
          </p:nvSpPr>
          <p:spPr>
            <a:xfrm>
              <a:off x="6525890" y="4541510"/>
              <a:ext cx="510352" cy="33283"/>
            </a:xfrm>
            <a:custGeom>
              <a:avLst/>
              <a:gdLst>
                <a:gd name="connsiteX0" fmla="*/ 288460 w 510352"/>
                <a:gd name="connsiteY0" fmla="*/ 0 h 33283"/>
                <a:gd name="connsiteX1" fmla="*/ 288460 w 510352"/>
                <a:gd name="connsiteY1" fmla="*/ 5547 h 33283"/>
                <a:gd name="connsiteX2" fmla="*/ 283601 w 510352"/>
                <a:gd name="connsiteY2" fmla="*/ 11095 h 33283"/>
                <a:gd name="connsiteX3" fmla="*/ 282913 w 510352"/>
                <a:gd name="connsiteY3" fmla="*/ 11095 h 33283"/>
                <a:gd name="connsiteX4" fmla="*/ 227440 w 510352"/>
                <a:gd name="connsiteY4" fmla="*/ 11095 h 33283"/>
                <a:gd name="connsiteX5" fmla="*/ 221893 w 510352"/>
                <a:gd name="connsiteY5" fmla="*/ 6236 h 33283"/>
                <a:gd name="connsiteX6" fmla="*/ 221893 w 510352"/>
                <a:gd name="connsiteY6" fmla="*/ 5547 h 33283"/>
                <a:gd name="connsiteX7" fmla="*/ 221893 w 510352"/>
                <a:gd name="connsiteY7" fmla="*/ 0 h 33283"/>
                <a:gd name="connsiteX8" fmla="*/ 0 w 510352"/>
                <a:gd name="connsiteY8" fmla="*/ 0 h 33283"/>
                <a:gd name="connsiteX9" fmla="*/ 0 w 510352"/>
                <a:gd name="connsiteY9" fmla="*/ 11095 h 33283"/>
                <a:gd name="connsiteX10" fmla="*/ 22189 w 510352"/>
                <a:gd name="connsiteY10" fmla="*/ 33284 h 33283"/>
                <a:gd name="connsiteX11" fmla="*/ 488164 w 510352"/>
                <a:gd name="connsiteY11" fmla="*/ 33284 h 33283"/>
                <a:gd name="connsiteX12" fmla="*/ 510353 w 510352"/>
                <a:gd name="connsiteY12" fmla="*/ 11095 h 33283"/>
                <a:gd name="connsiteX13" fmla="*/ 510353 w 510352"/>
                <a:gd name="connsiteY13" fmla="*/ 0 h 332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10352" h="33283">
                  <a:moveTo>
                    <a:pt x="288460" y="0"/>
                  </a:moveTo>
                  <a:lnTo>
                    <a:pt x="288460" y="5547"/>
                  </a:lnTo>
                  <a:cubicBezTo>
                    <a:pt x="288651" y="8421"/>
                    <a:pt x="286475" y="10904"/>
                    <a:pt x="283601" y="11095"/>
                  </a:cubicBezTo>
                  <a:cubicBezTo>
                    <a:pt x="283372" y="11110"/>
                    <a:pt x="283142" y="11110"/>
                    <a:pt x="282913" y="11095"/>
                  </a:cubicBezTo>
                  <a:lnTo>
                    <a:pt x="227440" y="11095"/>
                  </a:lnTo>
                  <a:cubicBezTo>
                    <a:pt x="224566" y="11285"/>
                    <a:pt x="222083" y="9109"/>
                    <a:pt x="221893" y="6236"/>
                  </a:cubicBezTo>
                  <a:cubicBezTo>
                    <a:pt x="221878" y="6007"/>
                    <a:pt x="221878" y="5776"/>
                    <a:pt x="221893" y="5547"/>
                  </a:cubicBezTo>
                  <a:lnTo>
                    <a:pt x="221893" y="0"/>
                  </a:lnTo>
                  <a:lnTo>
                    <a:pt x="0" y="0"/>
                  </a:lnTo>
                  <a:lnTo>
                    <a:pt x="0" y="11095"/>
                  </a:lnTo>
                  <a:cubicBezTo>
                    <a:pt x="0" y="23349"/>
                    <a:pt x="9934" y="33284"/>
                    <a:pt x="22189" y="33284"/>
                  </a:cubicBezTo>
                  <a:lnTo>
                    <a:pt x="488164" y="33284"/>
                  </a:lnTo>
                  <a:cubicBezTo>
                    <a:pt x="500418" y="33284"/>
                    <a:pt x="510353" y="23349"/>
                    <a:pt x="510353" y="11095"/>
                  </a:cubicBezTo>
                  <a:lnTo>
                    <a:pt x="510353" y="0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 w="54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5" name="任意多边形: 形状 114">
              <a:extLst>
                <a:ext uri="{FF2B5EF4-FFF2-40B4-BE49-F238E27FC236}">
                  <a16:creationId xmlns:a16="http://schemas.microsoft.com/office/drawing/2014/main" id="{D72E8097-0B59-48B5-9D2E-B89431075EA6}"/>
                </a:ext>
              </a:extLst>
            </p:cNvPr>
            <p:cNvSpPr/>
            <p:nvPr/>
          </p:nvSpPr>
          <p:spPr>
            <a:xfrm>
              <a:off x="6703404" y="4314071"/>
              <a:ext cx="155324" cy="155324"/>
            </a:xfrm>
            <a:custGeom>
              <a:avLst/>
              <a:gdLst>
                <a:gd name="connsiteX0" fmla="*/ 77662 w 155324"/>
                <a:gd name="connsiteY0" fmla="*/ 0 h 155324"/>
                <a:gd name="connsiteX1" fmla="*/ 0 w 155324"/>
                <a:gd name="connsiteY1" fmla="*/ 77662 h 155324"/>
                <a:gd name="connsiteX2" fmla="*/ 77662 w 155324"/>
                <a:gd name="connsiteY2" fmla="*/ 155325 h 155324"/>
                <a:gd name="connsiteX3" fmla="*/ 155325 w 155324"/>
                <a:gd name="connsiteY3" fmla="*/ 77662 h 155324"/>
                <a:gd name="connsiteX4" fmla="*/ 77662 w 155324"/>
                <a:gd name="connsiteY4" fmla="*/ 0 h 155324"/>
                <a:gd name="connsiteX5" fmla="*/ 83210 w 155324"/>
                <a:gd name="connsiteY5" fmla="*/ 83210 h 155324"/>
                <a:gd name="connsiteX6" fmla="*/ 108672 w 155324"/>
                <a:gd name="connsiteY6" fmla="*/ 83210 h 155324"/>
                <a:gd name="connsiteX7" fmla="*/ 83210 w 155324"/>
                <a:gd name="connsiteY7" fmla="*/ 133746 h 155324"/>
                <a:gd name="connsiteX8" fmla="*/ 83210 w 155324"/>
                <a:gd name="connsiteY8" fmla="*/ 72115 h 155324"/>
                <a:gd name="connsiteX9" fmla="*/ 83210 w 155324"/>
                <a:gd name="connsiteY9" fmla="*/ 21524 h 155324"/>
                <a:gd name="connsiteX10" fmla="*/ 108672 w 155324"/>
                <a:gd name="connsiteY10" fmla="*/ 72115 h 155324"/>
                <a:gd name="connsiteX11" fmla="*/ 72115 w 155324"/>
                <a:gd name="connsiteY11" fmla="*/ 72115 h 155324"/>
                <a:gd name="connsiteX12" fmla="*/ 47485 w 155324"/>
                <a:gd name="connsiteY12" fmla="*/ 72115 h 155324"/>
                <a:gd name="connsiteX13" fmla="*/ 72115 w 155324"/>
                <a:gd name="connsiteY13" fmla="*/ 22189 h 155324"/>
                <a:gd name="connsiteX14" fmla="*/ 72115 w 155324"/>
                <a:gd name="connsiteY14" fmla="*/ 83210 h 155324"/>
                <a:gd name="connsiteX15" fmla="*/ 72115 w 155324"/>
                <a:gd name="connsiteY15" fmla="*/ 133136 h 155324"/>
                <a:gd name="connsiteX16" fmla="*/ 47485 w 155324"/>
                <a:gd name="connsiteY16" fmla="*/ 83210 h 155324"/>
                <a:gd name="connsiteX17" fmla="*/ 36335 w 155324"/>
                <a:gd name="connsiteY17" fmla="*/ 72115 h 155324"/>
                <a:gd name="connsiteX18" fmla="*/ 12592 w 155324"/>
                <a:gd name="connsiteY18" fmla="*/ 72115 h 155324"/>
                <a:gd name="connsiteX19" fmla="*/ 65125 w 155324"/>
                <a:gd name="connsiteY19" fmla="*/ 13591 h 155324"/>
                <a:gd name="connsiteX20" fmla="*/ 36335 w 155324"/>
                <a:gd name="connsiteY20" fmla="*/ 72115 h 155324"/>
                <a:gd name="connsiteX21" fmla="*/ 36335 w 155324"/>
                <a:gd name="connsiteY21" fmla="*/ 83210 h 155324"/>
                <a:gd name="connsiteX22" fmla="*/ 65236 w 155324"/>
                <a:gd name="connsiteY22" fmla="*/ 141789 h 155324"/>
                <a:gd name="connsiteX23" fmla="*/ 12592 w 155324"/>
                <a:gd name="connsiteY23" fmla="*/ 83210 h 155324"/>
                <a:gd name="connsiteX24" fmla="*/ 119822 w 155324"/>
                <a:gd name="connsiteY24" fmla="*/ 83210 h 155324"/>
                <a:gd name="connsiteX25" fmla="*/ 142732 w 155324"/>
                <a:gd name="connsiteY25" fmla="*/ 83210 h 155324"/>
                <a:gd name="connsiteX26" fmla="*/ 91087 w 155324"/>
                <a:gd name="connsiteY26" fmla="*/ 141567 h 155324"/>
                <a:gd name="connsiteX27" fmla="*/ 119822 w 155324"/>
                <a:gd name="connsiteY27" fmla="*/ 83210 h 155324"/>
                <a:gd name="connsiteX28" fmla="*/ 119822 w 155324"/>
                <a:gd name="connsiteY28" fmla="*/ 72115 h 155324"/>
                <a:gd name="connsiteX29" fmla="*/ 91253 w 155324"/>
                <a:gd name="connsiteY29" fmla="*/ 13813 h 155324"/>
                <a:gd name="connsiteX30" fmla="*/ 142732 w 155324"/>
                <a:gd name="connsiteY30" fmla="*/ 72115 h 155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55324" h="155324">
                  <a:moveTo>
                    <a:pt x="77662" y="0"/>
                  </a:moveTo>
                  <a:cubicBezTo>
                    <a:pt x="34771" y="0"/>
                    <a:pt x="0" y="34771"/>
                    <a:pt x="0" y="77662"/>
                  </a:cubicBezTo>
                  <a:cubicBezTo>
                    <a:pt x="0" y="120554"/>
                    <a:pt x="34771" y="155325"/>
                    <a:pt x="77662" y="155325"/>
                  </a:cubicBezTo>
                  <a:cubicBezTo>
                    <a:pt x="120554" y="155325"/>
                    <a:pt x="155325" y="120554"/>
                    <a:pt x="155325" y="77662"/>
                  </a:cubicBezTo>
                  <a:cubicBezTo>
                    <a:pt x="155325" y="34771"/>
                    <a:pt x="120554" y="0"/>
                    <a:pt x="77662" y="0"/>
                  </a:cubicBezTo>
                  <a:close/>
                  <a:moveTo>
                    <a:pt x="83210" y="83210"/>
                  </a:moveTo>
                  <a:lnTo>
                    <a:pt x="108672" y="83210"/>
                  </a:lnTo>
                  <a:cubicBezTo>
                    <a:pt x="105772" y="102333"/>
                    <a:pt x="96853" y="120036"/>
                    <a:pt x="83210" y="133746"/>
                  </a:cubicBezTo>
                  <a:close/>
                  <a:moveTo>
                    <a:pt x="83210" y="72115"/>
                  </a:moveTo>
                  <a:lnTo>
                    <a:pt x="83210" y="21524"/>
                  </a:lnTo>
                  <a:cubicBezTo>
                    <a:pt x="96867" y="35247"/>
                    <a:pt x="105787" y="52970"/>
                    <a:pt x="108672" y="72115"/>
                  </a:cubicBezTo>
                  <a:close/>
                  <a:moveTo>
                    <a:pt x="72115" y="72115"/>
                  </a:moveTo>
                  <a:lnTo>
                    <a:pt x="47485" y="72115"/>
                  </a:lnTo>
                  <a:cubicBezTo>
                    <a:pt x="50244" y="53298"/>
                    <a:pt x="58862" y="35829"/>
                    <a:pt x="72115" y="22189"/>
                  </a:cubicBezTo>
                  <a:close/>
                  <a:moveTo>
                    <a:pt x="72115" y="83210"/>
                  </a:moveTo>
                  <a:lnTo>
                    <a:pt x="72115" y="133136"/>
                  </a:lnTo>
                  <a:cubicBezTo>
                    <a:pt x="58887" y="119478"/>
                    <a:pt x="50273" y="102018"/>
                    <a:pt x="47485" y="83210"/>
                  </a:cubicBezTo>
                  <a:close/>
                  <a:moveTo>
                    <a:pt x="36335" y="72115"/>
                  </a:moveTo>
                  <a:lnTo>
                    <a:pt x="12592" y="72115"/>
                  </a:lnTo>
                  <a:cubicBezTo>
                    <a:pt x="15055" y="43058"/>
                    <a:pt x="36502" y="19165"/>
                    <a:pt x="65125" y="13591"/>
                  </a:cubicBezTo>
                  <a:cubicBezTo>
                    <a:pt x="49311" y="29371"/>
                    <a:pt x="39185" y="49956"/>
                    <a:pt x="36335" y="72115"/>
                  </a:cubicBezTo>
                  <a:close/>
                  <a:moveTo>
                    <a:pt x="36335" y="83210"/>
                  </a:moveTo>
                  <a:cubicBezTo>
                    <a:pt x="39187" y="105407"/>
                    <a:pt x="49357" y="126020"/>
                    <a:pt x="65236" y="141789"/>
                  </a:cubicBezTo>
                  <a:cubicBezTo>
                    <a:pt x="36571" y="136219"/>
                    <a:pt x="15080" y="112305"/>
                    <a:pt x="12592" y="83210"/>
                  </a:cubicBezTo>
                  <a:close/>
                  <a:moveTo>
                    <a:pt x="119822" y="83210"/>
                  </a:moveTo>
                  <a:lnTo>
                    <a:pt x="142732" y="83210"/>
                  </a:lnTo>
                  <a:cubicBezTo>
                    <a:pt x="140303" y="111937"/>
                    <a:pt x="119306" y="135663"/>
                    <a:pt x="91087" y="141567"/>
                  </a:cubicBezTo>
                  <a:cubicBezTo>
                    <a:pt x="106893" y="125855"/>
                    <a:pt x="117005" y="105318"/>
                    <a:pt x="119822" y="83210"/>
                  </a:cubicBezTo>
                  <a:close/>
                  <a:moveTo>
                    <a:pt x="119822" y="72115"/>
                  </a:moveTo>
                  <a:cubicBezTo>
                    <a:pt x="116982" y="50065"/>
                    <a:pt x="106939" y="29569"/>
                    <a:pt x="91253" y="13813"/>
                  </a:cubicBezTo>
                  <a:cubicBezTo>
                    <a:pt x="119389" y="19775"/>
                    <a:pt x="140300" y="43458"/>
                    <a:pt x="142732" y="72115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 w="54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195" name="组合 194">
            <a:extLst>
              <a:ext uri="{FF2B5EF4-FFF2-40B4-BE49-F238E27FC236}">
                <a16:creationId xmlns:a16="http://schemas.microsoft.com/office/drawing/2014/main" id="{CF2B6652-6E81-4E38-8FA3-C897583FDB96}"/>
              </a:ext>
            </a:extLst>
          </p:cNvPr>
          <p:cNvGrpSpPr/>
          <p:nvPr/>
        </p:nvGrpSpPr>
        <p:grpSpPr>
          <a:xfrm>
            <a:off x="7866777" y="3243470"/>
            <a:ext cx="455433" cy="458762"/>
            <a:chOff x="7866777" y="3243470"/>
            <a:chExt cx="455433" cy="458762"/>
          </a:xfrm>
        </p:grpSpPr>
        <p:sp>
          <p:nvSpPr>
            <p:cNvPr id="117" name="任意多边形: 形状 116">
              <a:extLst>
                <a:ext uri="{FF2B5EF4-FFF2-40B4-BE49-F238E27FC236}">
                  <a16:creationId xmlns:a16="http://schemas.microsoft.com/office/drawing/2014/main" id="{20D075A5-2823-44C5-B84E-E6080D9E02B7}"/>
                </a:ext>
              </a:extLst>
            </p:cNvPr>
            <p:cNvSpPr/>
            <p:nvPr/>
          </p:nvSpPr>
          <p:spPr>
            <a:xfrm>
              <a:off x="8033196" y="3243470"/>
              <a:ext cx="289014" cy="186944"/>
            </a:xfrm>
            <a:custGeom>
              <a:avLst/>
              <a:gdLst>
                <a:gd name="connsiteX0" fmla="*/ 246301 w 289014"/>
                <a:gd name="connsiteY0" fmla="*/ 72670 h 186944"/>
                <a:gd name="connsiteX1" fmla="*/ 191382 w 289014"/>
                <a:gd name="connsiteY1" fmla="*/ 26627 h 186944"/>
                <a:gd name="connsiteX2" fmla="*/ 182507 w 289014"/>
                <a:gd name="connsiteY2" fmla="*/ 27182 h 186944"/>
                <a:gd name="connsiteX3" fmla="*/ 125369 w 289014"/>
                <a:gd name="connsiteY3" fmla="*/ 0 h 186944"/>
                <a:gd name="connsiteX4" fmla="*/ 54364 w 289014"/>
                <a:gd name="connsiteY4" fmla="*/ 53809 h 186944"/>
                <a:gd name="connsiteX5" fmla="*/ 0 w 289014"/>
                <a:gd name="connsiteY5" fmla="*/ 119822 h 186944"/>
                <a:gd name="connsiteX6" fmla="*/ 66568 w 289014"/>
                <a:gd name="connsiteY6" fmla="*/ 186944 h 186944"/>
                <a:gd name="connsiteX7" fmla="*/ 66568 w 289014"/>
                <a:gd name="connsiteY7" fmla="*/ 186944 h 186944"/>
                <a:gd name="connsiteX8" fmla="*/ 232987 w 289014"/>
                <a:gd name="connsiteY8" fmla="*/ 186944 h 186944"/>
                <a:gd name="connsiteX9" fmla="*/ 289015 w 289014"/>
                <a:gd name="connsiteY9" fmla="*/ 128698 h 186944"/>
                <a:gd name="connsiteX10" fmla="*/ 246301 w 289014"/>
                <a:gd name="connsiteY10" fmla="*/ 72670 h 186944"/>
                <a:gd name="connsiteX11" fmla="*/ 229659 w 289014"/>
                <a:gd name="connsiteY11" fmla="*/ 153661 h 186944"/>
                <a:gd name="connsiteX12" fmla="*/ 65458 w 289014"/>
                <a:gd name="connsiteY12" fmla="*/ 153661 h 186944"/>
                <a:gd name="connsiteX13" fmla="*/ 36058 w 289014"/>
                <a:gd name="connsiteY13" fmla="*/ 134245 h 186944"/>
                <a:gd name="connsiteX14" fmla="*/ 39941 w 289014"/>
                <a:gd name="connsiteY14" fmla="*/ 98742 h 186944"/>
                <a:gd name="connsiteX15" fmla="*/ 67122 w 289014"/>
                <a:gd name="connsiteY15" fmla="*/ 84874 h 186944"/>
                <a:gd name="connsiteX16" fmla="*/ 72670 w 289014"/>
                <a:gd name="connsiteY16" fmla="*/ 85429 h 186944"/>
                <a:gd name="connsiteX17" fmla="*/ 82655 w 289014"/>
                <a:gd name="connsiteY17" fmla="*/ 87093 h 186944"/>
                <a:gd name="connsiteX18" fmla="*/ 82655 w 289014"/>
                <a:gd name="connsiteY18" fmla="*/ 75998 h 186944"/>
                <a:gd name="connsiteX19" fmla="*/ 115384 w 289014"/>
                <a:gd name="connsiteY19" fmla="*/ 34393 h 186944"/>
                <a:gd name="connsiteX20" fmla="*/ 125369 w 289014"/>
                <a:gd name="connsiteY20" fmla="*/ 33284 h 186944"/>
                <a:gd name="connsiteX21" fmla="*/ 125369 w 289014"/>
                <a:gd name="connsiteY21" fmla="*/ 33284 h 186944"/>
                <a:gd name="connsiteX22" fmla="*/ 125369 w 289014"/>
                <a:gd name="connsiteY22" fmla="*/ 33284 h 186944"/>
                <a:gd name="connsiteX23" fmla="*/ 125369 w 289014"/>
                <a:gd name="connsiteY23" fmla="*/ 33284 h 186944"/>
                <a:gd name="connsiteX24" fmla="*/ 163091 w 289014"/>
                <a:gd name="connsiteY24" fmla="*/ 56583 h 186944"/>
                <a:gd name="connsiteX25" fmla="*/ 166419 w 289014"/>
                <a:gd name="connsiteY25" fmla="*/ 63239 h 186944"/>
                <a:gd name="connsiteX26" fmla="*/ 173631 w 289014"/>
                <a:gd name="connsiteY26" fmla="*/ 60466 h 186944"/>
                <a:gd name="connsiteX27" fmla="*/ 184726 w 289014"/>
                <a:gd name="connsiteY27" fmla="*/ 58802 h 186944"/>
                <a:gd name="connsiteX28" fmla="*/ 204696 w 289014"/>
                <a:gd name="connsiteY28" fmla="*/ 64904 h 186944"/>
                <a:gd name="connsiteX29" fmla="*/ 219119 w 289014"/>
                <a:gd name="connsiteY29" fmla="*/ 93195 h 186944"/>
                <a:gd name="connsiteX30" fmla="*/ 219119 w 289014"/>
                <a:gd name="connsiteY30" fmla="*/ 102071 h 186944"/>
                <a:gd name="connsiteX31" fmla="*/ 230213 w 289014"/>
                <a:gd name="connsiteY31" fmla="*/ 102071 h 186944"/>
                <a:gd name="connsiteX32" fmla="*/ 256286 w 289014"/>
                <a:gd name="connsiteY32" fmla="*/ 128143 h 186944"/>
                <a:gd name="connsiteX33" fmla="*/ 229659 w 289014"/>
                <a:gd name="connsiteY33" fmla="*/ 153661 h 186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89014" h="186944">
                  <a:moveTo>
                    <a:pt x="246301" y="72670"/>
                  </a:moveTo>
                  <a:cubicBezTo>
                    <a:pt x="241863" y="46597"/>
                    <a:pt x="218564" y="26627"/>
                    <a:pt x="191382" y="26627"/>
                  </a:cubicBezTo>
                  <a:cubicBezTo>
                    <a:pt x="188609" y="26627"/>
                    <a:pt x="185280" y="27182"/>
                    <a:pt x="182507" y="27182"/>
                  </a:cubicBezTo>
                  <a:cubicBezTo>
                    <a:pt x="169193" y="10540"/>
                    <a:pt x="148668" y="0"/>
                    <a:pt x="125369" y="0"/>
                  </a:cubicBezTo>
                  <a:cubicBezTo>
                    <a:pt x="91531" y="0"/>
                    <a:pt x="63239" y="22744"/>
                    <a:pt x="54364" y="53809"/>
                  </a:cubicBezTo>
                  <a:cubicBezTo>
                    <a:pt x="23299" y="59911"/>
                    <a:pt x="0" y="87093"/>
                    <a:pt x="0" y="119822"/>
                  </a:cubicBezTo>
                  <a:cubicBezTo>
                    <a:pt x="0" y="156989"/>
                    <a:pt x="29955" y="186944"/>
                    <a:pt x="66568" y="186944"/>
                  </a:cubicBezTo>
                  <a:lnTo>
                    <a:pt x="66568" y="186944"/>
                  </a:lnTo>
                  <a:cubicBezTo>
                    <a:pt x="66568" y="186944"/>
                    <a:pt x="230768" y="186944"/>
                    <a:pt x="232987" y="186944"/>
                  </a:cubicBezTo>
                  <a:cubicBezTo>
                    <a:pt x="265162" y="186944"/>
                    <a:pt x="289015" y="160872"/>
                    <a:pt x="289015" y="128698"/>
                  </a:cubicBezTo>
                  <a:cubicBezTo>
                    <a:pt x="289015" y="102071"/>
                    <a:pt x="270709" y="79881"/>
                    <a:pt x="246301" y="72670"/>
                  </a:cubicBezTo>
                  <a:close/>
                  <a:moveTo>
                    <a:pt x="229659" y="153661"/>
                  </a:moveTo>
                  <a:lnTo>
                    <a:pt x="65458" y="153661"/>
                  </a:lnTo>
                  <a:cubicBezTo>
                    <a:pt x="52699" y="152551"/>
                    <a:pt x="41605" y="145340"/>
                    <a:pt x="36058" y="134245"/>
                  </a:cubicBezTo>
                  <a:cubicBezTo>
                    <a:pt x="31065" y="122596"/>
                    <a:pt x="32174" y="109282"/>
                    <a:pt x="39941" y="98742"/>
                  </a:cubicBezTo>
                  <a:cubicBezTo>
                    <a:pt x="46597" y="89866"/>
                    <a:pt x="56583" y="84874"/>
                    <a:pt x="67122" y="84874"/>
                  </a:cubicBezTo>
                  <a:cubicBezTo>
                    <a:pt x="68787" y="84874"/>
                    <a:pt x="71006" y="84874"/>
                    <a:pt x="72670" y="85429"/>
                  </a:cubicBezTo>
                  <a:lnTo>
                    <a:pt x="82655" y="87093"/>
                  </a:lnTo>
                  <a:lnTo>
                    <a:pt x="82655" y="75998"/>
                  </a:lnTo>
                  <a:cubicBezTo>
                    <a:pt x="82655" y="56028"/>
                    <a:pt x="95969" y="38831"/>
                    <a:pt x="115384" y="34393"/>
                  </a:cubicBezTo>
                  <a:cubicBezTo>
                    <a:pt x="118712" y="33839"/>
                    <a:pt x="122041" y="33284"/>
                    <a:pt x="125369" y="33284"/>
                  </a:cubicBezTo>
                  <a:cubicBezTo>
                    <a:pt x="125369" y="33284"/>
                    <a:pt x="125369" y="33284"/>
                    <a:pt x="125369" y="33284"/>
                  </a:cubicBezTo>
                  <a:lnTo>
                    <a:pt x="125369" y="33284"/>
                  </a:lnTo>
                  <a:cubicBezTo>
                    <a:pt x="125369" y="33284"/>
                    <a:pt x="125369" y="33284"/>
                    <a:pt x="125369" y="33284"/>
                  </a:cubicBezTo>
                  <a:cubicBezTo>
                    <a:pt x="141456" y="33284"/>
                    <a:pt x="155879" y="42160"/>
                    <a:pt x="163091" y="56583"/>
                  </a:cubicBezTo>
                  <a:lnTo>
                    <a:pt x="166419" y="63239"/>
                  </a:lnTo>
                  <a:lnTo>
                    <a:pt x="173631" y="60466"/>
                  </a:lnTo>
                  <a:cubicBezTo>
                    <a:pt x="176959" y="59356"/>
                    <a:pt x="180842" y="58802"/>
                    <a:pt x="184726" y="58802"/>
                  </a:cubicBezTo>
                  <a:cubicBezTo>
                    <a:pt x="191937" y="58802"/>
                    <a:pt x="198594" y="61020"/>
                    <a:pt x="204696" y="64904"/>
                  </a:cubicBezTo>
                  <a:cubicBezTo>
                    <a:pt x="213572" y="71560"/>
                    <a:pt x="219119" y="82100"/>
                    <a:pt x="219119" y="93195"/>
                  </a:cubicBezTo>
                  <a:lnTo>
                    <a:pt x="219119" y="102071"/>
                  </a:lnTo>
                  <a:lnTo>
                    <a:pt x="230213" y="102071"/>
                  </a:lnTo>
                  <a:cubicBezTo>
                    <a:pt x="244636" y="102071"/>
                    <a:pt x="256286" y="113720"/>
                    <a:pt x="256286" y="128143"/>
                  </a:cubicBezTo>
                  <a:cubicBezTo>
                    <a:pt x="255731" y="142011"/>
                    <a:pt x="244082" y="153661"/>
                    <a:pt x="229659" y="153661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 w="54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9" name="任意多边形: 形状 118">
              <a:extLst>
                <a:ext uri="{FF2B5EF4-FFF2-40B4-BE49-F238E27FC236}">
                  <a16:creationId xmlns:a16="http://schemas.microsoft.com/office/drawing/2014/main" id="{71984F49-4913-49DF-B0CB-458B70ACC44B}"/>
                </a:ext>
              </a:extLst>
            </p:cNvPr>
            <p:cNvSpPr/>
            <p:nvPr/>
          </p:nvSpPr>
          <p:spPr>
            <a:xfrm>
              <a:off x="7866777" y="3452603"/>
              <a:ext cx="266271" cy="249629"/>
            </a:xfrm>
            <a:custGeom>
              <a:avLst/>
              <a:gdLst>
                <a:gd name="connsiteX0" fmla="*/ 248520 w 266271"/>
                <a:gd name="connsiteY0" fmla="*/ 0 h 249629"/>
                <a:gd name="connsiteX1" fmla="*/ 17751 w 266271"/>
                <a:gd name="connsiteY1" fmla="*/ 0 h 249629"/>
                <a:gd name="connsiteX2" fmla="*/ 0 w 266271"/>
                <a:gd name="connsiteY2" fmla="*/ 17751 h 249629"/>
                <a:gd name="connsiteX3" fmla="*/ 0 w 266271"/>
                <a:gd name="connsiteY3" fmla="*/ 176405 h 249629"/>
                <a:gd name="connsiteX4" fmla="*/ 17751 w 266271"/>
                <a:gd name="connsiteY4" fmla="*/ 194156 h 249629"/>
                <a:gd name="connsiteX5" fmla="*/ 17751 w 266271"/>
                <a:gd name="connsiteY5" fmla="*/ 194156 h 249629"/>
                <a:gd name="connsiteX6" fmla="*/ 105399 w 266271"/>
                <a:gd name="connsiteY6" fmla="*/ 194156 h 249629"/>
                <a:gd name="connsiteX7" fmla="*/ 105399 w 266271"/>
                <a:gd name="connsiteY7" fmla="*/ 216345 h 249629"/>
                <a:gd name="connsiteX8" fmla="*/ 66568 w 266271"/>
                <a:gd name="connsiteY8" fmla="*/ 216345 h 249629"/>
                <a:gd name="connsiteX9" fmla="*/ 66568 w 266271"/>
                <a:gd name="connsiteY9" fmla="*/ 249629 h 249629"/>
                <a:gd name="connsiteX10" fmla="*/ 199703 w 266271"/>
                <a:gd name="connsiteY10" fmla="*/ 249629 h 249629"/>
                <a:gd name="connsiteX11" fmla="*/ 199703 w 266271"/>
                <a:gd name="connsiteY11" fmla="*/ 216345 h 249629"/>
                <a:gd name="connsiteX12" fmla="*/ 160872 w 266271"/>
                <a:gd name="connsiteY12" fmla="*/ 216345 h 249629"/>
                <a:gd name="connsiteX13" fmla="*/ 160872 w 266271"/>
                <a:gd name="connsiteY13" fmla="*/ 194156 h 249629"/>
                <a:gd name="connsiteX14" fmla="*/ 248520 w 266271"/>
                <a:gd name="connsiteY14" fmla="*/ 194156 h 249629"/>
                <a:gd name="connsiteX15" fmla="*/ 266271 w 266271"/>
                <a:gd name="connsiteY15" fmla="*/ 176405 h 249629"/>
                <a:gd name="connsiteX16" fmla="*/ 266271 w 266271"/>
                <a:gd name="connsiteY16" fmla="*/ 176405 h 249629"/>
                <a:gd name="connsiteX17" fmla="*/ 266271 w 266271"/>
                <a:gd name="connsiteY17" fmla="*/ 17751 h 249629"/>
                <a:gd name="connsiteX18" fmla="*/ 248520 w 266271"/>
                <a:gd name="connsiteY18" fmla="*/ 0 h 249629"/>
                <a:gd name="connsiteX19" fmla="*/ 232987 w 266271"/>
                <a:gd name="connsiteY19" fmla="*/ 160872 h 249629"/>
                <a:gd name="connsiteX20" fmla="*/ 33284 w 266271"/>
                <a:gd name="connsiteY20" fmla="*/ 160872 h 249629"/>
                <a:gd name="connsiteX21" fmla="*/ 33284 w 266271"/>
                <a:gd name="connsiteY21" fmla="*/ 33284 h 249629"/>
                <a:gd name="connsiteX22" fmla="*/ 232987 w 266271"/>
                <a:gd name="connsiteY22" fmla="*/ 33284 h 249629"/>
                <a:gd name="connsiteX23" fmla="*/ 232987 w 266271"/>
                <a:gd name="connsiteY23" fmla="*/ 160872 h 249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66271" h="249629">
                  <a:moveTo>
                    <a:pt x="248520" y="0"/>
                  </a:moveTo>
                  <a:lnTo>
                    <a:pt x="17751" y="0"/>
                  </a:lnTo>
                  <a:cubicBezTo>
                    <a:pt x="7766" y="0"/>
                    <a:pt x="0" y="7766"/>
                    <a:pt x="0" y="17751"/>
                  </a:cubicBezTo>
                  <a:lnTo>
                    <a:pt x="0" y="176405"/>
                  </a:lnTo>
                  <a:cubicBezTo>
                    <a:pt x="0" y="186390"/>
                    <a:pt x="7766" y="194156"/>
                    <a:pt x="17751" y="194156"/>
                  </a:cubicBezTo>
                  <a:cubicBezTo>
                    <a:pt x="17751" y="194156"/>
                    <a:pt x="17751" y="194156"/>
                    <a:pt x="17751" y="194156"/>
                  </a:cubicBezTo>
                  <a:lnTo>
                    <a:pt x="105399" y="194156"/>
                  </a:lnTo>
                  <a:lnTo>
                    <a:pt x="105399" y="216345"/>
                  </a:lnTo>
                  <a:lnTo>
                    <a:pt x="66568" y="216345"/>
                  </a:lnTo>
                  <a:lnTo>
                    <a:pt x="66568" y="249629"/>
                  </a:lnTo>
                  <a:lnTo>
                    <a:pt x="199703" y="249629"/>
                  </a:lnTo>
                  <a:lnTo>
                    <a:pt x="199703" y="216345"/>
                  </a:lnTo>
                  <a:lnTo>
                    <a:pt x="160872" y="216345"/>
                  </a:lnTo>
                  <a:lnTo>
                    <a:pt x="160872" y="194156"/>
                  </a:lnTo>
                  <a:lnTo>
                    <a:pt x="248520" y="194156"/>
                  </a:lnTo>
                  <a:cubicBezTo>
                    <a:pt x="258505" y="194156"/>
                    <a:pt x="266271" y="186390"/>
                    <a:pt x="266271" y="176405"/>
                  </a:cubicBezTo>
                  <a:lnTo>
                    <a:pt x="266271" y="176405"/>
                  </a:lnTo>
                  <a:lnTo>
                    <a:pt x="266271" y="17751"/>
                  </a:lnTo>
                  <a:cubicBezTo>
                    <a:pt x="266271" y="7766"/>
                    <a:pt x="258505" y="0"/>
                    <a:pt x="248520" y="0"/>
                  </a:cubicBezTo>
                  <a:close/>
                  <a:moveTo>
                    <a:pt x="232987" y="160872"/>
                  </a:moveTo>
                  <a:lnTo>
                    <a:pt x="33284" y="160872"/>
                  </a:lnTo>
                  <a:lnTo>
                    <a:pt x="33284" y="33284"/>
                  </a:lnTo>
                  <a:lnTo>
                    <a:pt x="232987" y="33284"/>
                  </a:lnTo>
                  <a:lnTo>
                    <a:pt x="232987" y="160872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 w="54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1" name="任意多边形: 形状 120">
              <a:extLst>
                <a:ext uri="{FF2B5EF4-FFF2-40B4-BE49-F238E27FC236}">
                  <a16:creationId xmlns:a16="http://schemas.microsoft.com/office/drawing/2014/main" id="{390BD467-B1C5-43B1-8C2A-6CF11BC460AB}"/>
                </a:ext>
              </a:extLst>
            </p:cNvPr>
            <p:cNvSpPr/>
            <p:nvPr/>
          </p:nvSpPr>
          <p:spPr>
            <a:xfrm>
              <a:off x="8159120" y="3452603"/>
              <a:ext cx="97766" cy="123150"/>
            </a:xfrm>
            <a:custGeom>
              <a:avLst/>
              <a:gdLst>
                <a:gd name="connsiteX0" fmla="*/ 56028 w 97766"/>
                <a:gd name="connsiteY0" fmla="*/ 0 h 123150"/>
                <a:gd name="connsiteX1" fmla="*/ 64349 w 97766"/>
                <a:gd name="connsiteY1" fmla="*/ 25518 h 123150"/>
                <a:gd name="connsiteX2" fmla="*/ 40495 w 97766"/>
                <a:gd name="connsiteY2" fmla="*/ 64904 h 123150"/>
                <a:gd name="connsiteX3" fmla="*/ 40495 w 97766"/>
                <a:gd name="connsiteY3" fmla="*/ 42160 h 123150"/>
                <a:gd name="connsiteX4" fmla="*/ 0 w 97766"/>
                <a:gd name="connsiteY4" fmla="*/ 83210 h 123150"/>
                <a:gd name="connsiteX5" fmla="*/ 40495 w 97766"/>
                <a:gd name="connsiteY5" fmla="*/ 123150 h 123150"/>
                <a:gd name="connsiteX6" fmla="*/ 40495 w 97766"/>
                <a:gd name="connsiteY6" fmla="*/ 100406 h 123150"/>
                <a:gd name="connsiteX7" fmla="*/ 94859 w 97766"/>
                <a:gd name="connsiteY7" fmla="*/ 4993 h 123150"/>
                <a:gd name="connsiteX8" fmla="*/ 93195 w 97766"/>
                <a:gd name="connsiteY8" fmla="*/ 0 h 123150"/>
                <a:gd name="connsiteX9" fmla="*/ 56028 w 97766"/>
                <a:gd name="connsiteY9" fmla="*/ 0 h 123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7766" h="123150">
                  <a:moveTo>
                    <a:pt x="56028" y="0"/>
                  </a:moveTo>
                  <a:cubicBezTo>
                    <a:pt x="61575" y="7212"/>
                    <a:pt x="64349" y="16642"/>
                    <a:pt x="64349" y="25518"/>
                  </a:cubicBezTo>
                  <a:cubicBezTo>
                    <a:pt x="64349" y="42160"/>
                    <a:pt x="54918" y="57137"/>
                    <a:pt x="40495" y="64904"/>
                  </a:cubicBezTo>
                  <a:lnTo>
                    <a:pt x="40495" y="42160"/>
                  </a:lnTo>
                  <a:lnTo>
                    <a:pt x="0" y="83210"/>
                  </a:lnTo>
                  <a:lnTo>
                    <a:pt x="40495" y="123150"/>
                  </a:lnTo>
                  <a:lnTo>
                    <a:pt x="40495" y="100406"/>
                  </a:lnTo>
                  <a:cubicBezTo>
                    <a:pt x="82100" y="89312"/>
                    <a:pt x="106508" y="46597"/>
                    <a:pt x="94859" y="4993"/>
                  </a:cubicBezTo>
                  <a:cubicBezTo>
                    <a:pt x="94304" y="3328"/>
                    <a:pt x="93750" y="1664"/>
                    <a:pt x="93195" y="0"/>
                  </a:cubicBezTo>
                  <a:lnTo>
                    <a:pt x="56028" y="0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 w="54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3" name="任意多边形: 形状 122">
              <a:extLst>
                <a:ext uri="{FF2B5EF4-FFF2-40B4-BE49-F238E27FC236}">
                  <a16:creationId xmlns:a16="http://schemas.microsoft.com/office/drawing/2014/main" id="{F15DEB80-9E37-4A0E-9AB6-8892ECF9AE61}"/>
                </a:ext>
              </a:extLst>
            </p:cNvPr>
            <p:cNvSpPr/>
            <p:nvPr/>
          </p:nvSpPr>
          <p:spPr>
            <a:xfrm>
              <a:off x="7913240" y="3307264"/>
              <a:ext cx="97766" cy="123150"/>
            </a:xfrm>
            <a:custGeom>
              <a:avLst/>
              <a:gdLst>
                <a:gd name="connsiteX0" fmla="*/ 41739 w 97766"/>
                <a:gd name="connsiteY0" fmla="*/ 123150 h 123150"/>
                <a:gd name="connsiteX1" fmla="*/ 33418 w 97766"/>
                <a:gd name="connsiteY1" fmla="*/ 97633 h 123150"/>
                <a:gd name="connsiteX2" fmla="*/ 57271 w 97766"/>
                <a:gd name="connsiteY2" fmla="*/ 58247 h 123150"/>
                <a:gd name="connsiteX3" fmla="*/ 57271 w 97766"/>
                <a:gd name="connsiteY3" fmla="*/ 80991 h 123150"/>
                <a:gd name="connsiteX4" fmla="*/ 97767 w 97766"/>
                <a:gd name="connsiteY4" fmla="*/ 39941 h 123150"/>
                <a:gd name="connsiteX5" fmla="*/ 57271 w 97766"/>
                <a:gd name="connsiteY5" fmla="*/ 0 h 123150"/>
                <a:gd name="connsiteX6" fmla="*/ 57271 w 97766"/>
                <a:gd name="connsiteY6" fmla="*/ 22744 h 123150"/>
                <a:gd name="connsiteX7" fmla="*/ 2908 w 97766"/>
                <a:gd name="connsiteY7" fmla="*/ 118158 h 123150"/>
                <a:gd name="connsiteX8" fmla="*/ 4572 w 97766"/>
                <a:gd name="connsiteY8" fmla="*/ 123150 h 123150"/>
                <a:gd name="connsiteX9" fmla="*/ 41739 w 97766"/>
                <a:gd name="connsiteY9" fmla="*/ 123150 h 123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7766" h="123150">
                  <a:moveTo>
                    <a:pt x="41739" y="123150"/>
                  </a:moveTo>
                  <a:cubicBezTo>
                    <a:pt x="37301" y="117603"/>
                    <a:pt x="33418" y="106508"/>
                    <a:pt x="33418" y="97633"/>
                  </a:cubicBezTo>
                  <a:cubicBezTo>
                    <a:pt x="33418" y="80991"/>
                    <a:pt x="42848" y="66013"/>
                    <a:pt x="57271" y="58247"/>
                  </a:cubicBezTo>
                  <a:lnTo>
                    <a:pt x="57271" y="80991"/>
                  </a:lnTo>
                  <a:lnTo>
                    <a:pt x="97767" y="39941"/>
                  </a:lnTo>
                  <a:lnTo>
                    <a:pt x="57271" y="0"/>
                  </a:lnTo>
                  <a:lnTo>
                    <a:pt x="57271" y="22744"/>
                  </a:lnTo>
                  <a:cubicBezTo>
                    <a:pt x="15667" y="33839"/>
                    <a:pt x="-8742" y="76553"/>
                    <a:pt x="2908" y="118158"/>
                  </a:cubicBezTo>
                  <a:cubicBezTo>
                    <a:pt x="3462" y="119822"/>
                    <a:pt x="4017" y="121486"/>
                    <a:pt x="4572" y="123150"/>
                  </a:cubicBezTo>
                  <a:lnTo>
                    <a:pt x="41739" y="123150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 w="54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181" name="组合 180">
            <a:extLst>
              <a:ext uri="{FF2B5EF4-FFF2-40B4-BE49-F238E27FC236}">
                <a16:creationId xmlns:a16="http://schemas.microsoft.com/office/drawing/2014/main" id="{EDC5804F-BADD-4BC3-960A-4B8D5F41C55A}"/>
              </a:ext>
            </a:extLst>
          </p:cNvPr>
          <p:cNvGrpSpPr/>
          <p:nvPr/>
        </p:nvGrpSpPr>
        <p:grpSpPr>
          <a:xfrm>
            <a:off x="6581363" y="5246819"/>
            <a:ext cx="399406" cy="343378"/>
            <a:chOff x="6581363" y="5246819"/>
            <a:chExt cx="399406" cy="343378"/>
          </a:xfrm>
        </p:grpSpPr>
        <p:sp>
          <p:nvSpPr>
            <p:cNvPr id="125" name="任意多边形: 形状 124">
              <a:extLst>
                <a:ext uri="{FF2B5EF4-FFF2-40B4-BE49-F238E27FC236}">
                  <a16:creationId xmlns:a16="http://schemas.microsoft.com/office/drawing/2014/main" id="{9B6BD19D-EFE6-49E8-B44E-F31977F551E6}"/>
                </a:ext>
              </a:extLst>
            </p:cNvPr>
            <p:cNvSpPr/>
            <p:nvPr/>
          </p:nvSpPr>
          <p:spPr>
            <a:xfrm>
              <a:off x="6683434" y="5246819"/>
              <a:ext cx="193046" cy="108727"/>
            </a:xfrm>
            <a:custGeom>
              <a:avLst/>
              <a:gdLst>
                <a:gd name="connsiteX0" fmla="*/ 97633 w 193046"/>
                <a:gd name="connsiteY0" fmla="*/ 26627 h 108727"/>
                <a:gd name="connsiteX1" fmla="*/ 177514 w 193046"/>
                <a:gd name="connsiteY1" fmla="*/ 107063 h 108727"/>
                <a:gd name="connsiteX2" fmla="*/ 193046 w 193046"/>
                <a:gd name="connsiteY2" fmla="*/ 91531 h 108727"/>
                <a:gd name="connsiteX3" fmla="*/ 97633 w 193046"/>
                <a:gd name="connsiteY3" fmla="*/ 0 h 108727"/>
                <a:gd name="connsiteX4" fmla="*/ 0 w 193046"/>
                <a:gd name="connsiteY4" fmla="*/ 93195 h 108727"/>
                <a:gd name="connsiteX5" fmla="*/ 15532 w 193046"/>
                <a:gd name="connsiteY5" fmla="*/ 108727 h 108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3046" h="108727">
                  <a:moveTo>
                    <a:pt x="97633" y="26627"/>
                  </a:moveTo>
                  <a:lnTo>
                    <a:pt x="177514" y="107063"/>
                  </a:lnTo>
                  <a:lnTo>
                    <a:pt x="193046" y="91531"/>
                  </a:lnTo>
                  <a:lnTo>
                    <a:pt x="97633" y="0"/>
                  </a:lnTo>
                  <a:lnTo>
                    <a:pt x="0" y="93195"/>
                  </a:lnTo>
                  <a:lnTo>
                    <a:pt x="15532" y="108727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 w="54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7" name="任意多边形: 形状 126">
              <a:extLst>
                <a:ext uri="{FF2B5EF4-FFF2-40B4-BE49-F238E27FC236}">
                  <a16:creationId xmlns:a16="http://schemas.microsoft.com/office/drawing/2014/main" id="{06F0DD51-EAED-4523-BD26-7EC202B7DBB2}"/>
                </a:ext>
              </a:extLst>
            </p:cNvPr>
            <p:cNvSpPr/>
            <p:nvPr/>
          </p:nvSpPr>
          <p:spPr>
            <a:xfrm>
              <a:off x="6581363" y="5301737"/>
              <a:ext cx="399406" cy="288460"/>
            </a:xfrm>
            <a:custGeom>
              <a:avLst/>
              <a:gdLst>
                <a:gd name="connsiteX0" fmla="*/ 377217 w 399406"/>
                <a:gd name="connsiteY0" fmla="*/ 171967 h 288460"/>
                <a:gd name="connsiteX1" fmla="*/ 332839 w 399406"/>
                <a:gd name="connsiteY1" fmla="*/ 171967 h 288460"/>
                <a:gd name="connsiteX2" fmla="*/ 332839 w 399406"/>
                <a:gd name="connsiteY2" fmla="*/ 127588 h 288460"/>
                <a:gd name="connsiteX3" fmla="*/ 377217 w 399406"/>
                <a:gd name="connsiteY3" fmla="*/ 127588 h 288460"/>
                <a:gd name="connsiteX4" fmla="*/ 377217 w 399406"/>
                <a:gd name="connsiteY4" fmla="*/ 171967 h 288460"/>
                <a:gd name="connsiteX5" fmla="*/ 377217 w 399406"/>
                <a:gd name="connsiteY5" fmla="*/ 238534 h 288460"/>
                <a:gd name="connsiteX6" fmla="*/ 332839 w 399406"/>
                <a:gd name="connsiteY6" fmla="*/ 238534 h 288460"/>
                <a:gd name="connsiteX7" fmla="*/ 332839 w 399406"/>
                <a:gd name="connsiteY7" fmla="*/ 194156 h 288460"/>
                <a:gd name="connsiteX8" fmla="*/ 377217 w 399406"/>
                <a:gd name="connsiteY8" fmla="*/ 194156 h 288460"/>
                <a:gd name="connsiteX9" fmla="*/ 377217 w 399406"/>
                <a:gd name="connsiteY9" fmla="*/ 238534 h 288460"/>
                <a:gd name="connsiteX10" fmla="*/ 310650 w 399406"/>
                <a:gd name="connsiteY10" fmla="*/ 171967 h 288460"/>
                <a:gd name="connsiteX11" fmla="*/ 266271 w 399406"/>
                <a:gd name="connsiteY11" fmla="*/ 171967 h 288460"/>
                <a:gd name="connsiteX12" fmla="*/ 266271 w 399406"/>
                <a:gd name="connsiteY12" fmla="*/ 127588 h 288460"/>
                <a:gd name="connsiteX13" fmla="*/ 310650 w 399406"/>
                <a:gd name="connsiteY13" fmla="*/ 127588 h 288460"/>
                <a:gd name="connsiteX14" fmla="*/ 310650 w 399406"/>
                <a:gd name="connsiteY14" fmla="*/ 171967 h 288460"/>
                <a:gd name="connsiteX15" fmla="*/ 310650 w 399406"/>
                <a:gd name="connsiteY15" fmla="*/ 238534 h 288460"/>
                <a:gd name="connsiteX16" fmla="*/ 266271 w 399406"/>
                <a:gd name="connsiteY16" fmla="*/ 238534 h 288460"/>
                <a:gd name="connsiteX17" fmla="*/ 266271 w 399406"/>
                <a:gd name="connsiteY17" fmla="*/ 194156 h 288460"/>
                <a:gd name="connsiteX18" fmla="*/ 310650 w 399406"/>
                <a:gd name="connsiteY18" fmla="*/ 194156 h 288460"/>
                <a:gd name="connsiteX19" fmla="*/ 310650 w 399406"/>
                <a:gd name="connsiteY19" fmla="*/ 238534 h 288460"/>
                <a:gd name="connsiteX20" fmla="*/ 238534 w 399406"/>
                <a:gd name="connsiteY20" fmla="*/ 171967 h 288460"/>
                <a:gd name="connsiteX21" fmla="*/ 160872 w 399406"/>
                <a:gd name="connsiteY21" fmla="*/ 171967 h 288460"/>
                <a:gd name="connsiteX22" fmla="*/ 160872 w 399406"/>
                <a:gd name="connsiteY22" fmla="*/ 149777 h 288460"/>
                <a:gd name="connsiteX23" fmla="*/ 238534 w 399406"/>
                <a:gd name="connsiteY23" fmla="*/ 149777 h 288460"/>
                <a:gd name="connsiteX24" fmla="*/ 238534 w 399406"/>
                <a:gd name="connsiteY24" fmla="*/ 171967 h 288460"/>
                <a:gd name="connsiteX25" fmla="*/ 199703 w 399406"/>
                <a:gd name="connsiteY25" fmla="*/ 66568 h 288460"/>
                <a:gd name="connsiteX26" fmla="*/ 216345 w 399406"/>
                <a:gd name="connsiteY26" fmla="*/ 83210 h 288460"/>
                <a:gd name="connsiteX27" fmla="*/ 199703 w 399406"/>
                <a:gd name="connsiteY27" fmla="*/ 99852 h 288460"/>
                <a:gd name="connsiteX28" fmla="*/ 183061 w 399406"/>
                <a:gd name="connsiteY28" fmla="*/ 83210 h 288460"/>
                <a:gd name="connsiteX29" fmla="*/ 199703 w 399406"/>
                <a:gd name="connsiteY29" fmla="*/ 66568 h 288460"/>
                <a:gd name="connsiteX30" fmla="*/ 133136 w 399406"/>
                <a:gd name="connsiteY30" fmla="*/ 171967 h 288460"/>
                <a:gd name="connsiteX31" fmla="*/ 88757 w 399406"/>
                <a:gd name="connsiteY31" fmla="*/ 171967 h 288460"/>
                <a:gd name="connsiteX32" fmla="*/ 88757 w 399406"/>
                <a:gd name="connsiteY32" fmla="*/ 127588 h 288460"/>
                <a:gd name="connsiteX33" fmla="*/ 133136 w 399406"/>
                <a:gd name="connsiteY33" fmla="*/ 127588 h 288460"/>
                <a:gd name="connsiteX34" fmla="*/ 133136 w 399406"/>
                <a:gd name="connsiteY34" fmla="*/ 171967 h 288460"/>
                <a:gd name="connsiteX35" fmla="*/ 133136 w 399406"/>
                <a:gd name="connsiteY35" fmla="*/ 238534 h 288460"/>
                <a:gd name="connsiteX36" fmla="*/ 88757 w 399406"/>
                <a:gd name="connsiteY36" fmla="*/ 238534 h 288460"/>
                <a:gd name="connsiteX37" fmla="*/ 88757 w 399406"/>
                <a:gd name="connsiteY37" fmla="*/ 194156 h 288460"/>
                <a:gd name="connsiteX38" fmla="*/ 133136 w 399406"/>
                <a:gd name="connsiteY38" fmla="*/ 194156 h 288460"/>
                <a:gd name="connsiteX39" fmla="*/ 133136 w 399406"/>
                <a:gd name="connsiteY39" fmla="*/ 238534 h 288460"/>
                <a:gd name="connsiteX40" fmla="*/ 66568 w 399406"/>
                <a:gd name="connsiteY40" fmla="*/ 171967 h 288460"/>
                <a:gd name="connsiteX41" fmla="*/ 22189 w 399406"/>
                <a:gd name="connsiteY41" fmla="*/ 171967 h 288460"/>
                <a:gd name="connsiteX42" fmla="*/ 22189 w 399406"/>
                <a:gd name="connsiteY42" fmla="*/ 127588 h 288460"/>
                <a:gd name="connsiteX43" fmla="*/ 66568 w 399406"/>
                <a:gd name="connsiteY43" fmla="*/ 127588 h 288460"/>
                <a:gd name="connsiteX44" fmla="*/ 66568 w 399406"/>
                <a:gd name="connsiteY44" fmla="*/ 171967 h 288460"/>
                <a:gd name="connsiteX45" fmla="*/ 66568 w 399406"/>
                <a:gd name="connsiteY45" fmla="*/ 238534 h 288460"/>
                <a:gd name="connsiteX46" fmla="*/ 22189 w 399406"/>
                <a:gd name="connsiteY46" fmla="*/ 238534 h 288460"/>
                <a:gd name="connsiteX47" fmla="*/ 22189 w 399406"/>
                <a:gd name="connsiteY47" fmla="*/ 194156 h 288460"/>
                <a:gd name="connsiteX48" fmla="*/ 66568 w 399406"/>
                <a:gd name="connsiteY48" fmla="*/ 194156 h 288460"/>
                <a:gd name="connsiteX49" fmla="*/ 66568 w 399406"/>
                <a:gd name="connsiteY49" fmla="*/ 238534 h 288460"/>
                <a:gd name="connsiteX50" fmla="*/ 266271 w 399406"/>
                <a:gd name="connsiteY50" fmla="*/ 99852 h 288460"/>
                <a:gd name="connsiteX51" fmla="*/ 266271 w 399406"/>
                <a:gd name="connsiteY51" fmla="*/ 66568 h 288460"/>
                <a:gd name="connsiteX52" fmla="*/ 199703 w 399406"/>
                <a:gd name="connsiteY52" fmla="*/ 0 h 288460"/>
                <a:gd name="connsiteX53" fmla="*/ 133136 w 399406"/>
                <a:gd name="connsiteY53" fmla="*/ 66568 h 288460"/>
                <a:gd name="connsiteX54" fmla="*/ 133136 w 399406"/>
                <a:gd name="connsiteY54" fmla="*/ 99852 h 288460"/>
                <a:gd name="connsiteX55" fmla="*/ 0 w 399406"/>
                <a:gd name="connsiteY55" fmla="*/ 99852 h 288460"/>
                <a:gd name="connsiteX56" fmla="*/ 0 w 399406"/>
                <a:gd name="connsiteY56" fmla="*/ 288460 h 288460"/>
                <a:gd name="connsiteX57" fmla="*/ 160872 w 399406"/>
                <a:gd name="connsiteY57" fmla="*/ 288460 h 288460"/>
                <a:gd name="connsiteX58" fmla="*/ 160872 w 399406"/>
                <a:gd name="connsiteY58" fmla="*/ 227440 h 288460"/>
                <a:gd name="connsiteX59" fmla="*/ 199703 w 399406"/>
                <a:gd name="connsiteY59" fmla="*/ 194156 h 288460"/>
                <a:gd name="connsiteX60" fmla="*/ 238534 w 399406"/>
                <a:gd name="connsiteY60" fmla="*/ 227440 h 288460"/>
                <a:gd name="connsiteX61" fmla="*/ 238534 w 399406"/>
                <a:gd name="connsiteY61" fmla="*/ 288460 h 288460"/>
                <a:gd name="connsiteX62" fmla="*/ 399407 w 399406"/>
                <a:gd name="connsiteY62" fmla="*/ 288460 h 288460"/>
                <a:gd name="connsiteX63" fmla="*/ 399407 w 399406"/>
                <a:gd name="connsiteY63" fmla="*/ 99852 h 288460"/>
                <a:gd name="connsiteX64" fmla="*/ 266271 w 399406"/>
                <a:gd name="connsiteY64" fmla="*/ 99852 h 288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399406" h="288460">
                  <a:moveTo>
                    <a:pt x="377217" y="171967"/>
                  </a:moveTo>
                  <a:lnTo>
                    <a:pt x="332839" y="171967"/>
                  </a:lnTo>
                  <a:lnTo>
                    <a:pt x="332839" y="127588"/>
                  </a:lnTo>
                  <a:lnTo>
                    <a:pt x="377217" y="127588"/>
                  </a:lnTo>
                  <a:lnTo>
                    <a:pt x="377217" y="171967"/>
                  </a:lnTo>
                  <a:close/>
                  <a:moveTo>
                    <a:pt x="377217" y="238534"/>
                  </a:moveTo>
                  <a:lnTo>
                    <a:pt x="332839" y="238534"/>
                  </a:lnTo>
                  <a:lnTo>
                    <a:pt x="332839" y="194156"/>
                  </a:lnTo>
                  <a:lnTo>
                    <a:pt x="377217" y="194156"/>
                  </a:lnTo>
                  <a:lnTo>
                    <a:pt x="377217" y="238534"/>
                  </a:lnTo>
                  <a:close/>
                  <a:moveTo>
                    <a:pt x="310650" y="171967"/>
                  </a:moveTo>
                  <a:lnTo>
                    <a:pt x="266271" y="171967"/>
                  </a:lnTo>
                  <a:lnTo>
                    <a:pt x="266271" y="127588"/>
                  </a:lnTo>
                  <a:lnTo>
                    <a:pt x="310650" y="127588"/>
                  </a:lnTo>
                  <a:lnTo>
                    <a:pt x="310650" y="171967"/>
                  </a:lnTo>
                  <a:close/>
                  <a:moveTo>
                    <a:pt x="310650" y="238534"/>
                  </a:moveTo>
                  <a:lnTo>
                    <a:pt x="266271" y="238534"/>
                  </a:lnTo>
                  <a:lnTo>
                    <a:pt x="266271" y="194156"/>
                  </a:lnTo>
                  <a:lnTo>
                    <a:pt x="310650" y="194156"/>
                  </a:lnTo>
                  <a:lnTo>
                    <a:pt x="310650" y="238534"/>
                  </a:lnTo>
                  <a:close/>
                  <a:moveTo>
                    <a:pt x="238534" y="171967"/>
                  </a:moveTo>
                  <a:lnTo>
                    <a:pt x="160872" y="171967"/>
                  </a:lnTo>
                  <a:lnTo>
                    <a:pt x="160872" y="149777"/>
                  </a:lnTo>
                  <a:lnTo>
                    <a:pt x="238534" y="149777"/>
                  </a:lnTo>
                  <a:lnTo>
                    <a:pt x="238534" y="171967"/>
                  </a:lnTo>
                  <a:close/>
                  <a:moveTo>
                    <a:pt x="199703" y="66568"/>
                  </a:moveTo>
                  <a:cubicBezTo>
                    <a:pt x="209134" y="66568"/>
                    <a:pt x="216345" y="73779"/>
                    <a:pt x="216345" y="83210"/>
                  </a:cubicBezTo>
                  <a:cubicBezTo>
                    <a:pt x="216345" y="92640"/>
                    <a:pt x="209134" y="99852"/>
                    <a:pt x="199703" y="99852"/>
                  </a:cubicBezTo>
                  <a:cubicBezTo>
                    <a:pt x="190273" y="99852"/>
                    <a:pt x="183061" y="92640"/>
                    <a:pt x="183061" y="83210"/>
                  </a:cubicBezTo>
                  <a:cubicBezTo>
                    <a:pt x="183061" y="73779"/>
                    <a:pt x="190273" y="66568"/>
                    <a:pt x="199703" y="66568"/>
                  </a:cubicBezTo>
                  <a:close/>
                  <a:moveTo>
                    <a:pt x="133136" y="171967"/>
                  </a:moveTo>
                  <a:lnTo>
                    <a:pt x="88757" y="171967"/>
                  </a:lnTo>
                  <a:lnTo>
                    <a:pt x="88757" y="127588"/>
                  </a:lnTo>
                  <a:lnTo>
                    <a:pt x="133136" y="127588"/>
                  </a:lnTo>
                  <a:lnTo>
                    <a:pt x="133136" y="171967"/>
                  </a:lnTo>
                  <a:close/>
                  <a:moveTo>
                    <a:pt x="133136" y="238534"/>
                  </a:moveTo>
                  <a:lnTo>
                    <a:pt x="88757" y="238534"/>
                  </a:lnTo>
                  <a:lnTo>
                    <a:pt x="88757" y="194156"/>
                  </a:lnTo>
                  <a:lnTo>
                    <a:pt x="133136" y="194156"/>
                  </a:lnTo>
                  <a:lnTo>
                    <a:pt x="133136" y="238534"/>
                  </a:lnTo>
                  <a:close/>
                  <a:moveTo>
                    <a:pt x="66568" y="171967"/>
                  </a:moveTo>
                  <a:lnTo>
                    <a:pt x="22189" y="171967"/>
                  </a:lnTo>
                  <a:lnTo>
                    <a:pt x="22189" y="127588"/>
                  </a:lnTo>
                  <a:lnTo>
                    <a:pt x="66568" y="127588"/>
                  </a:lnTo>
                  <a:lnTo>
                    <a:pt x="66568" y="171967"/>
                  </a:lnTo>
                  <a:close/>
                  <a:moveTo>
                    <a:pt x="66568" y="238534"/>
                  </a:moveTo>
                  <a:lnTo>
                    <a:pt x="22189" y="238534"/>
                  </a:lnTo>
                  <a:lnTo>
                    <a:pt x="22189" y="194156"/>
                  </a:lnTo>
                  <a:lnTo>
                    <a:pt x="66568" y="194156"/>
                  </a:lnTo>
                  <a:lnTo>
                    <a:pt x="66568" y="238534"/>
                  </a:lnTo>
                  <a:close/>
                  <a:moveTo>
                    <a:pt x="266271" y="99852"/>
                  </a:moveTo>
                  <a:lnTo>
                    <a:pt x="266271" y="66568"/>
                  </a:lnTo>
                  <a:lnTo>
                    <a:pt x="199703" y="0"/>
                  </a:lnTo>
                  <a:lnTo>
                    <a:pt x="133136" y="66568"/>
                  </a:lnTo>
                  <a:lnTo>
                    <a:pt x="133136" y="99852"/>
                  </a:lnTo>
                  <a:lnTo>
                    <a:pt x="0" y="99852"/>
                  </a:lnTo>
                  <a:lnTo>
                    <a:pt x="0" y="288460"/>
                  </a:lnTo>
                  <a:lnTo>
                    <a:pt x="160872" y="288460"/>
                  </a:lnTo>
                  <a:lnTo>
                    <a:pt x="160872" y="227440"/>
                  </a:lnTo>
                  <a:cubicBezTo>
                    <a:pt x="160872" y="211907"/>
                    <a:pt x="171967" y="194156"/>
                    <a:pt x="199703" y="194156"/>
                  </a:cubicBezTo>
                  <a:cubicBezTo>
                    <a:pt x="227440" y="194156"/>
                    <a:pt x="238534" y="211907"/>
                    <a:pt x="238534" y="227440"/>
                  </a:cubicBezTo>
                  <a:lnTo>
                    <a:pt x="238534" y="288460"/>
                  </a:lnTo>
                  <a:lnTo>
                    <a:pt x="399407" y="288460"/>
                  </a:lnTo>
                  <a:lnTo>
                    <a:pt x="399407" y="99852"/>
                  </a:lnTo>
                  <a:lnTo>
                    <a:pt x="266271" y="99852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 w="54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sp>
        <p:nvSpPr>
          <p:cNvPr id="129" name="图形 111" descr="线箭头左旋">
            <a:extLst>
              <a:ext uri="{FF2B5EF4-FFF2-40B4-BE49-F238E27FC236}">
                <a16:creationId xmlns:a16="http://schemas.microsoft.com/office/drawing/2014/main" id="{0BBAED23-078B-47BB-A1EB-8AB14CA160A2}"/>
              </a:ext>
            </a:extLst>
          </p:cNvPr>
          <p:cNvSpPr/>
          <p:nvPr/>
        </p:nvSpPr>
        <p:spPr>
          <a:xfrm>
            <a:off x="7847490" y="4236963"/>
            <a:ext cx="493829" cy="364825"/>
          </a:xfrm>
          <a:custGeom>
            <a:avLst/>
            <a:gdLst>
              <a:gd name="connsiteX0" fmla="*/ 285557 w 493829"/>
              <a:gd name="connsiteY0" fmla="*/ 0 h 364825"/>
              <a:gd name="connsiteX1" fmla="*/ 77533 w 493829"/>
              <a:gd name="connsiteY1" fmla="*/ 198594 h 364825"/>
              <a:gd name="connsiteX2" fmla="*/ 28162 w 493829"/>
              <a:gd name="connsiteY2" fmla="*/ 149223 h 364825"/>
              <a:gd name="connsiteX3" fmla="*/ 4863 w 493829"/>
              <a:gd name="connsiteY3" fmla="*/ 149777 h 364825"/>
              <a:gd name="connsiteX4" fmla="*/ 4309 w 493829"/>
              <a:gd name="connsiteY4" fmla="*/ 173076 h 364825"/>
              <a:gd name="connsiteX5" fmla="*/ 82526 w 493829"/>
              <a:gd name="connsiteY5" fmla="*/ 251293 h 364825"/>
              <a:gd name="connsiteX6" fmla="*/ 88073 w 493829"/>
              <a:gd name="connsiteY6" fmla="*/ 254622 h 364825"/>
              <a:gd name="connsiteX7" fmla="*/ 90292 w 493829"/>
              <a:gd name="connsiteY7" fmla="*/ 255176 h 364825"/>
              <a:gd name="connsiteX8" fmla="*/ 91401 w 493829"/>
              <a:gd name="connsiteY8" fmla="*/ 255731 h 364825"/>
              <a:gd name="connsiteX9" fmla="*/ 93066 w 493829"/>
              <a:gd name="connsiteY9" fmla="*/ 255731 h 364825"/>
              <a:gd name="connsiteX10" fmla="*/ 94730 w 493829"/>
              <a:gd name="connsiteY10" fmla="*/ 255731 h 364825"/>
              <a:gd name="connsiteX11" fmla="*/ 95839 w 493829"/>
              <a:gd name="connsiteY11" fmla="*/ 255731 h 364825"/>
              <a:gd name="connsiteX12" fmla="*/ 106379 w 493829"/>
              <a:gd name="connsiteY12" fmla="*/ 250739 h 364825"/>
              <a:gd name="connsiteX13" fmla="*/ 184596 w 493829"/>
              <a:gd name="connsiteY13" fmla="*/ 172521 h 364825"/>
              <a:gd name="connsiteX14" fmla="*/ 184596 w 493829"/>
              <a:gd name="connsiteY14" fmla="*/ 149223 h 364825"/>
              <a:gd name="connsiteX15" fmla="*/ 161298 w 493829"/>
              <a:gd name="connsiteY15" fmla="*/ 149223 h 364825"/>
              <a:gd name="connsiteX16" fmla="*/ 110817 w 493829"/>
              <a:gd name="connsiteY16" fmla="*/ 199703 h 364825"/>
              <a:gd name="connsiteX17" fmla="*/ 247836 w 493829"/>
              <a:gd name="connsiteY17" fmla="*/ 37722 h 364825"/>
              <a:gd name="connsiteX18" fmla="*/ 440327 w 493829"/>
              <a:gd name="connsiteY18" fmla="*/ 127033 h 364825"/>
              <a:gd name="connsiteX19" fmla="*/ 404825 w 493829"/>
              <a:gd name="connsiteY19" fmla="*/ 336167 h 364825"/>
              <a:gd name="connsiteX20" fmla="*/ 404270 w 493829"/>
              <a:gd name="connsiteY20" fmla="*/ 359466 h 364825"/>
              <a:gd name="connsiteX21" fmla="*/ 427569 w 493829"/>
              <a:gd name="connsiteY21" fmla="*/ 360575 h 364825"/>
              <a:gd name="connsiteX22" fmla="*/ 479159 w 493829"/>
              <a:gd name="connsiteY22" fmla="*/ 132026 h 364825"/>
              <a:gd name="connsiteX23" fmla="*/ 285557 w 493829"/>
              <a:gd name="connsiteY23" fmla="*/ 0 h 364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493829" h="364825">
                <a:moveTo>
                  <a:pt x="285557" y="0"/>
                </a:moveTo>
                <a:cubicBezTo>
                  <a:pt x="174611" y="0"/>
                  <a:pt x="83080" y="87648"/>
                  <a:pt x="77533" y="198594"/>
                </a:cubicBezTo>
                <a:lnTo>
                  <a:pt x="28162" y="149223"/>
                </a:lnTo>
                <a:cubicBezTo>
                  <a:pt x="21505" y="143121"/>
                  <a:pt x="11520" y="143121"/>
                  <a:pt x="4863" y="149777"/>
                </a:cubicBezTo>
                <a:cubicBezTo>
                  <a:pt x="-1239" y="155879"/>
                  <a:pt x="-1793" y="166419"/>
                  <a:pt x="4309" y="173076"/>
                </a:cubicBezTo>
                <a:lnTo>
                  <a:pt x="82526" y="251293"/>
                </a:lnTo>
                <a:cubicBezTo>
                  <a:pt x="84190" y="252957"/>
                  <a:pt x="85854" y="254067"/>
                  <a:pt x="88073" y="254622"/>
                </a:cubicBezTo>
                <a:cubicBezTo>
                  <a:pt x="88628" y="254622"/>
                  <a:pt x="89182" y="255176"/>
                  <a:pt x="90292" y="255176"/>
                </a:cubicBezTo>
                <a:lnTo>
                  <a:pt x="91401" y="255731"/>
                </a:lnTo>
                <a:lnTo>
                  <a:pt x="93066" y="255731"/>
                </a:lnTo>
                <a:lnTo>
                  <a:pt x="94730" y="255731"/>
                </a:lnTo>
                <a:lnTo>
                  <a:pt x="95839" y="255731"/>
                </a:lnTo>
                <a:cubicBezTo>
                  <a:pt x="99722" y="255731"/>
                  <a:pt x="103606" y="253512"/>
                  <a:pt x="106379" y="250739"/>
                </a:cubicBezTo>
                <a:lnTo>
                  <a:pt x="184596" y="172521"/>
                </a:lnTo>
                <a:cubicBezTo>
                  <a:pt x="191253" y="165865"/>
                  <a:pt x="191253" y="155325"/>
                  <a:pt x="184596" y="149223"/>
                </a:cubicBezTo>
                <a:cubicBezTo>
                  <a:pt x="177939" y="142566"/>
                  <a:pt x="167400" y="142566"/>
                  <a:pt x="161298" y="149223"/>
                </a:cubicBezTo>
                <a:lnTo>
                  <a:pt x="110817" y="199703"/>
                </a:lnTo>
                <a:cubicBezTo>
                  <a:pt x="114700" y="120931"/>
                  <a:pt x="170728" y="54918"/>
                  <a:pt x="247836" y="37722"/>
                </a:cubicBezTo>
                <a:cubicBezTo>
                  <a:pt x="324943" y="20525"/>
                  <a:pt x="403715" y="57137"/>
                  <a:pt x="440327" y="127033"/>
                </a:cubicBezTo>
                <a:cubicBezTo>
                  <a:pt x="476940" y="196930"/>
                  <a:pt x="462517" y="282358"/>
                  <a:pt x="404825" y="336167"/>
                </a:cubicBezTo>
                <a:cubicBezTo>
                  <a:pt x="398168" y="342269"/>
                  <a:pt x="397613" y="352809"/>
                  <a:pt x="404270" y="359466"/>
                </a:cubicBezTo>
                <a:cubicBezTo>
                  <a:pt x="410372" y="366123"/>
                  <a:pt x="420912" y="366677"/>
                  <a:pt x="427569" y="360575"/>
                </a:cubicBezTo>
                <a:cubicBezTo>
                  <a:pt x="490253" y="302329"/>
                  <a:pt x="510778" y="211907"/>
                  <a:pt x="479159" y="132026"/>
                </a:cubicBezTo>
                <a:cubicBezTo>
                  <a:pt x="448094" y="52145"/>
                  <a:pt x="370986" y="0"/>
                  <a:pt x="285557" y="0"/>
                </a:cubicBez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 w="5457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131" name="图形 113" descr="线箭头轻微弯曲">
            <a:extLst>
              <a:ext uri="{FF2B5EF4-FFF2-40B4-BE49-F238E27FC236}">
                <a16:creationId xmlns:a16="http://schemas.microsoft.com/office/drawing/2014/main" id="{C6856B8C-B7E3-45C2-941B-6001200D9E29}"/>
              </a:ext>
            </a:extLst>
          </p:cNvPr>
          <p:cNvSpPr/>
          <p:nvPr/>
        </p:nvSpPr>
        <p:spPr>
          <a:xfrm>
            <a:off x="7872475" y="5326735"/>
            <a:ext cx="465268" cy="185752"/>
          </a:xfrm>
          <a:custGeom>
            <a:avLst/>
            <a:gdLst>
              <a:gd name="connsiteX0" fmla="*/ 460276 w 465268"/>
              <a:gd name="connsiteY0" fmla="*/ 80401 h 185752"/>
              <a:gd name="connsiteX1" fmla="*/ 382613 w 465268"/>
              <a:gd name="connsiteY1" fmla="*/ 2738 h 185752"/>
              <a:gd name="connsiteX2" fmla="*/ 361533 w 465268"/>
              <a:gd name="connsiteY2" fmla="*/ 4957 h 185752"/>
              <a:gd name="connsiteX3" fmla="*/ 359315 w 465268"/>
              <a:gd name="connsiteY3" fmla="*/ 26037 h 185752"/>
              <a:gd name="connsiteX4" fmla="*/ 408686 w 465268"/>
              <a:gd name="connsiteY4" fmla="*/ 75408 h 185752"/>
              <a:gd name="connsiteX5" fmla="*/ 349329 w 465268"/>
              <a:gd name="connsiteY5" fmla="*/ 75408 h 185752"/>
              <a:gd name="connsiteX6" fmla="*/ 299404 w 465268"/>
              <a:gd name="connsiteY6" fmla="*/ 75963 h 185752"/>
              <a:gd name="connsiteX7" fmla="*/ 32023 w 465268"/>
              <a:gd name="connsiteY7" fmla="*/ 24373 h 185752"/>
              <a:gd name="connsiteX8" fmla="*/ 9834 w 465268"/>
              <a:gd name="connsiteY8" fmla="*/ 16052 h 185752"/>
              <a:gd name="connsiteX9" fmla="*/ 1513 w 465268"/>
              <a:gd name="connsiteY9" fmla="*/ 38241 h 185752"/>
              <a:gd name="connsiteX10" fmla="*/ 239493 w 465268"/>
              <a:gd name="connsiteY10" fmla="*/ 110356 h 185752"/>
              <a:gd name="connsiteX11" fmla="*/ 299958 w 465268"/>
              <a:gd name="connsiteY11" fmla="*/ 109801 h 185752"/>
              <a:gd name="connsiteX12" fmla="*/ 349329 w 465268"/>
              <a:gd name="connsiteY12" fmla="*/ 109247 h 185752"/>
              <a:gd name="connsiteX13" fmla="*/ 409240 w 465268"/>
              <a:gd name="connsiteY13" fmla="*/ 109247 h 185752"/>
              <a:gd name="connsiteX14" fmla="*/ 359869 w 465268"/>
              <a:gd name="connsiteY14" fmla="*/ 158618 h 185752"/>
              <a:gd name="connsiteX15" fmla="*/ 360979 w 465268"/>
              <a:gd name="connsiteY15" fmla="*/ 180807 h 185752"/>
              <a:gd name="connsiteX16" fmla="*/ 383168 w 465268"/>
              <a:gd name="connsiteY16" fmla="*/ 181917 h 185752"/>
              <a:gd name="connsiteX17" fmla="*/ 460830 w 465268"/>
              <a:gd name="connsiteY17" fmla="*/ 104254 h 185752"/>
              <a:gd name="connsiteX18" fmla="*/ 464159 w 465268"/>
              <a:gd name="connsiteY18" fmla="*/ 98707 h 185752"/>
              <a:gd name="connsiteX19" fmla="*/ 464713 w 465268"/>
              <a:gd name="connsiteY19" fmla="*/ 97043 h 185752"/>
              <a:gd name="connsiteX20" fmla="*/ 465268 w 465268"/>
              <a:gd name="connsiteY20" fmla="*/ 95933 h 185752"/>
              <a:gd name="connsiteX21" fmla="*/ 465268 w 465268"/>
              <a:gd name="connsiteY21" fmla="*/ 94269 h 185752"/>
              <a:gd name="connsiteX22" fmla="*/ 465268 w 465268"/>
              <a:gd name="connsiteY22" fmla="*/ 92605 h 185752"/>
              <a:gd name="connsiteX23" fmla="*/ 465268 w 465268"/>
              <a:gd name="connsiteY23" fmla="*/ 91495 h 185752"/>
              <a:gd name="connsiteX24" fmla="*/ 460276 w 465268"/>
              <a:gd name="connsiteY24" fmla="*/ 80401 h 1857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465268" h="185752">
                <a:moveTo>
                  <a:pt x="460276" y="80401"/>
                </a:moveTo>
                <a:lnTo>
                  <a:pt x="382613" y="2738"/>
                </a:lnTo>
                <a:cubicBezTo>
                  <a:pt x="375956" y="-1699"/>
                  <a:pt x="367081" y="-590"/>
                  <a:pt x="361533" y="4957"/>
                </a:cubicBezTo>
                <a:cubicBezTo>
                  <a:pt x="355986" y="10505"/>
                  <a:pt x="354877" y="19380"/>
                  <a:pt x="359315" y="26037"/>
                </a:cubicBezTo>
                <a:lnTo>
                  <a:pt x="408686" y="75408"/>
                </a:lnTo>
                <a:lnTo>
                  <a:pt x="349329" y="75408"/>
                </a:lnTo>
                <a:cubicBezTo>
                  <a:pt x="333797" y="75408"/>
                  <a:pt x="317155" y="75963"/>
                  <a:pt x="299404" y="75963"/>
                </a:cubicBezTo>
                <a:cubicBezTo>
                  <a:pt x="202880" y="77627"/>
                  <a:pt x="56431" y="79846"/>
                  <a:pt x="32023" y="24373"/>
                </a:cubicBezTo>
                <a:cubicBezTo>
                  <a:pt x="28140" y="16052"/>
                  <a:pt x="18710" y="12169"/>
                  <a:pt x="9834" y="16052"/>
                </a:cubicBezTo>
                <a:cubicBezTo>
                  <a:pt x="1513" y="19935"/>
                  <a:pt x="-2370" y="29365"/>
                  <a:pt x="1513" y="38241"/>
                </a:cubicBezTo>
                <a:cubicBezTo>
                  <a:pt x="29804" y="101481"/>
                  <a:pt x="136313" y="110356"/>
                  <a:pt x="239493" y="110356"/>
                </a:cubicBezTo>
                <a:cubicBezTo>
                  <a:pt x="260018" y="110356"/>
                  <a:pt x="280543" y="109801"/>
                  <a:pt x="299958" y="109801"/>
                </a:cubicBezTo>
                <a:cubicBezTo>
                  <a:pt x="317710" y="109247"/>
                  <a:pt x="334352" y="109247"/>
                  <a:pt x="349329" y="109247"/>
                </a:cubicBezTo>
                <a:lnTo>
                  <a:pt x="409240" y="109247"/>
                </a:lnTo>
                <a:lnTo>
                  <a:pt x="359869" y="158618"/>
                </a:lnTo>
                <a:cubicBezTo>
                  <a:pt x="354877" y="165275"/>
                  <a:pt x="355431" y="174705"/>
                  <a:pt x="360979" y="180807"/>
                </a:cubicBezTo>
                <a:cubicBezTo>
                  <a:pt x="366526" y="186909"/>
                  <a:pt x="376511" y="187464"/>
                  <a:pt x="383168" y="181917"/>
                </a:cubicBezTo>
                <a:lnTo>
                  <a:pt x="460830" y="104254"/>
                </a:lnTo>
                <a:cubicBezTo>
                  <a:pt x="462495" y="102590"/>
                  <a:pt x="463604" y="100926"/>
                  <a:pt x="464159" y="98707"/>
                </a:cubicBezTo>
                <a:cubicBezTo>
                  <a:pt x="464159" y="98152"/>
                  <a:pt x="464713" y="97597"/>
                  <a:pt x="464713" y="97043"/>
                </a:cubicBezTo>
                <a:cubicBezTo>
                  <a:pt x="464713" y="96488"/>
                  <a:pt x="464713" y="96488"/>
                  <a:pt x="465268" y="95933"/>
                </a:cubicBezTo>
                <a:cubicBezTo>
                  <a:pt x="465268" y="95378"/>
                  <a:pt x="465268" y="94824"/>
                  <a:pt x="465268" y="94269"/>
                </a:cubicBezTo>
                <a:cubicBezTo>
                  <a:pt x="465268" y="93714"/>
                  <a:pt x="465268" y="93160"/>
                  <a:pt x="465268" y="92605"/>
                </a:cubicBezTo>
                <a:cubicBezTo>
                  <a:pt x="465268" y="92050"/>
                  <a:pt x="465268" y="92050"/>
                  <a:pt x="465268" y="91495"/>
                </a:cubicBezTo>
                <a:cubicBezTo>
                  <a:pt x="464713" y="87057"/>
                  <a:pt x="463049" y="83174"/>
                  <a:pt x="460276" y="80401"/>
                </a:cubicBez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 w="5457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grpSp>
        <p:nvGrpSpPr>
          <p:cNvPr id="183" name="组合 182">
            <a:extLst>
              <a:ext uri="{FF2B5EF4-FFF2-40B4-BE49-F238E27FC236}">
                <a16:creationId xmlns:a16="http://schemas.microsoft.com/office/drawing/2014/main" id="{61D3FC84-89A5-4545-8BBB-286727C494D9}"/>
              </a:ext>
            </a:extLst>
          </p:cNvPr>
          <p:cNvGrpSpPr/>
          <p:nvPr/>
        </p:nvGrpSpPr>
        <p:grpSpPr>
          <a:xfrm>
            <a:off x="10494611" y="5241272"/>
            <a:ext cx="488163" cy="360574"/>
            <a:chOff x="10494611" y="5241272"/>
            <a:chExt cx="488163" cy="360574"/>
          </a:xfrm>
        </p:grpSpPr>
        <p:sp>
          <p:nvSpPr>
            <p:cNvPr id="135" name="任意多边形: 形状 134">
              <a:extLst>
                <a:ext uri="{FF2B5EF4-FFF2-40B4-BE49-F238E27FC236}">
                  <a16:creationId xmlns:a16="http://schemas.microsoft.com/office/drawing/2014/main" id="{8E026A20-FFD2-4C67-8E42-467BA32B230C}"/>
                </a:ext>
              </a:extLst>
            </p:cNvPr>
            <p:cNvSpPr/>
            <p:nvPr/>
          </p:nvSpPr>
          <p:spPr>
            <a:xfrm>
              <a:off x="10494611" y="5274555"/>
              <a:ext cx="488163" cy="327291"/>
            </a:xfrm>
            <a:custGeom>
              <a:avLst/>
              <a:gdLst>
                <a:gd name="connsiteX0" fmla="*/ 454880 w 488163"/>
                <a:gd name="connsiteY0" fmla="*/ 0 h 327291"/>
                <a:gd name="connsiteX1" fmla="*/ 454880 w 488163"/>
                <a:gd name="connsiteY1" fmla="*/ 271818 h 327291"/>
                <a:gd name="connsiteX2" fmla="*/ 33284 w 488163"/>
                <a:gd name="connsiteY2" fmla="*/ 271818 h 327291"/>
                <a:gd name="connsiteX3" fmla="*/ 33284 w 488163"/>
                <a:gd name="connsiteY3" fmla="*/ 0 h 327291"/>
                <a:gd name="connsiteX4" fmla="*/ 0 w 488163"/>
                <a:gd name="connsiteY4" fmla="*/ 0 h 327291"/>
                <a:gd name="connsiteX5" fmla="*/ 0 w 488163"/>
                <a:gd name="connsiteY5" fmla="*/ 310650 h 327291"/>
                <a:gd name="connsiteX6" fmla="*/ 194156 w 488163"/>
                <a:gd name="connsiteY6" fmla="*/ 310650 h 327291"/>
                <a:gd name="connsiteX7" fmla="*/ 210798 w 488163"/>
                <a:gd name="connsiteY7" fmla="*/ 327291 h 327291"/>
                <a:gd name="connsiteX8" fmla="*/ 277366 w 488163"/>
                <a:gd name="connsiteY8" fmla="*/ 327291 h 327291"/>
                <a:gd name="connsiteX9" fmla="*/ 294008 w 488163"/>
                <a:gd name="connsiteY9" fmla="*/ 310650 h 327291"/>
                <a:gd name="connsiteX10" fmla="*/ 488164 w 488163"/>
                <a:gd name="connsiteY10" fmla="*/ 310650 h 327291"/>
                <a:gd name="connsiteX11" fmla="*/ 488164 w 488163"/>
                <a:gd name="connsiteY11" fmla="*/ 0 h 327291"/>
                <a:gd name="connsiteX12" fmla="*/ 454880 w 488163"/>
                <a:gd name="connsiteY12" fmla="*/ 0 h 3272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88163" h="327291">
                  <a:moveTo>
                    <a:pt x="454880" y="0"/>
                  </a:moveTo>
                  <a:lnTo>
                    <a:pt x="454880" y="271818"/>
                  </a:lnTo>
                  <a:lnTo>
                    <a:pt x="33284" y="271818"/>
                  </a:lnTo>
                  <a:lnTo>
                    <a:pt x="33284" y="0"/>
                  </a:lnTo>
                  <a:lnTo>
                    <a:pt x="0" y="0"/>
                  </a:lnTo>
                  <a:lnTo>
                    <a:pt x="0" y="310650"/>
                  </a:lnTo>
                  <a:lnTo>
                    <a:pt x="194156" y="310650"/>
                  </a:lnTo>
                  <a:cubicBezTo>
                    <a:pt x="194156" y="320080"/>
                    <a:pt x="201367" y="327291"/>
                    <a:pt x="210798" y="327291"/>
                  </a:cubicBezTo>
                  <a:lnTo>
                    <a:pt x="277366" y="327291"/>
                  </a:lnTo>
                  <a:cubicBezTo>
                    <a:pt x="286796" y="327291"/>
                    <a:pt x="294008" y="320080"/>
                    <a:pt x="294008" y="310650"/>
                  </a:cubicBezTo>
                  <a:lnTo>
                    <a:pt x="488164" y="310650"/>
                  </a:lnTo>
                  <a:lnTo>
                    <a:pt x="488164" y="0"/>
                  </a:lnTo>
                  <a:lnTo>
                    <a:pt x="454880" y="0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 w="54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6" name="任意多边形: 形状 135">
              <a:extLst>
                <a:ext uri="{FF2B5EF4-FFF2-40B4-BE49-F238E27FC236}">
                  <a16:creationId xmlns:a16="http://schemas.microsoft.com/office/drawing/2014/main" id="{020F3313-6476-4389-863B-64FD77B257B1}"/>
                </a:ext>
              </a:extLst>
            </p:cNvPr>
            <p:cNvSpPr/>
            <p:nvPr/>
          </p:nvSpPr>
          <p:spPr>
            <a:xfrm>
              <a:off x="10550084" y="5241272"/>
              <a:ext cx="377217" cy="282912"/>
            </a:xfrm>
            <a:custGeom>
              <a:avLst/>
              <a:gdLst>
                <a:gd name="connsiteX0" fmla="*/ 377217 w 377217"/>
                <a:gd name="connsiteY0" fmla="*/ 0 h 282912"/>
                <a:gd name="connsiteX1" fmla="*/ 0 w 377217"/>
                <a:gd name="connsiteY1" fmla="*/ 0 h 282912"/>
                <a:gd name="connsiteX2" fmla="*/ 0 w 377217"/>
                <a:gd name="connsiteY2" fmla="*/ 282913 h 282912"/>
                <a:gd name="connsiteX3" fmla="*/ 377217 w 377217"/>
                <a:gd name="connsiteY3" fmla="*/ 282913 h 282912"/>
                <a:gd name="connsiteX4" fmla="*/ 377217 w 377217"/>
                <a:gd name="connsiteY4" fmla="*/ 0 h 282912"/>
                <a:gd name="connsiteX5" fmla="*/ 33284 w 377217"/>
                <a:gd name="connsiteY5" fmla="*/ 33284 h 282912"/>
                <a:gd name="connsiteX6" fmla="*/ 177514 w 377217"/>
                <a:gd name="connsiteY6" fmla="*/ 33284 h 282912"/>
                <a:gd name="connsiteX7" fmla="*/ 177514 w 377217"/>
                <a:gd name="connsiteY7" fmla="*/ 249629 h 282912"/>
                <a:gd name="connsiteX8" fmla="*/ 33284 w 377217"/>
                <a:gd name="connsiteY8" fmla="*/ 249629 h 282912"/>
                <a:gd name="connsiteX9" fmla="*/ 33284 w 377217"/>
                <a:gd name="connsiteY9" fmla="*/ 33284 h 282912"/>
                <a:gd name="connsiteX10" fmla="*/ 343933 w 377217"/>
                <a:gd name="connsiteY10" fmla="*/ 249629 h 282912"/>
                <a:gd name="connsiteX11" fmla="*/ 199703 w 377217"/>
                <a:gd name="connsiteY11" fmla="*/ 249629 h 282912"/>
                <a:gd name="connsiteX12" fmla="*/ 199703 w 377217"/>
                <a:gd name="connsiteY12" fmla="*/ 33284 h 282912"/>
                <a:gd name="connsiteX13" fmla="*/ 343933 w 377217"/>
                <a:gd name="connsiteY13" fmla="*/ 33284 h 282912"/>
                <a:gd name="connsiteX14" fmla="*/ 343933 w 377217"/>
                <a:gd name="connsiteY14" fmla="*/ 249629 h 282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77217" h="282912">
                  <a:moveTo>
                    <a:pt x="377217" y="0"/>
                  </a:moveTo>
                  <a:lnTo>
                    <a:pt x="0" y="0"/>
                  </a:lnTo>
                  <a:lnTo>
                    <a:pt x="0" y="282913"/>
                  </a:lnTo>
                  <a:lnTo>
                    <a:pt x="377217" y="282913"/>
                  </a:lnTo>
                  <a:lnTo>
                    <a:pt x="377217" y="0"/>
                  </a:lnTo>
                  <a:close/>
                  <a:moveTo>
                    <a:pt x="33284" y="33284"/>
                  </a:moveTo>
                  <a:lnTo>
                    <a:pt x="177514" y="33284"/>
                  </a:lnTo>
                  <a:lnTo>
                    <a:pt x="177514" y="249629"/>
                  </a:lnTo>
                  <a:lnTo>
                    <a:pt x="33284" y="249629"/>
                  </a:lnTo>
                  <a:lnTo>
                    <a:pt x="33284" y="33284"/>
                  </a:lnTo>
                  <a:close/>
                  <a:moveTo>
                    <a:pt x="343933" y="249629"/>
                  </a:moveTo>
                  <a:lnTo>
                    <a:pt x="199703" y="249629"/>
                  </a:lnTo>
                  <a:lnTo>
                    <a:pt x="199703" y="33284"/>
                  </a:lnTo>
                  <a:lnTo>
                    <a:pt x="343933" y="33284"/>
                  </a:lnTo>
                  <a:lnTo>
                    <a:pt x="343933" y="249629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 w="54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7" name="任意多边形: 形状 136">
              <a:extLst>
                <a:ext uri="{FF2B5EF4-FFF2-40B4-BE49-F238E27FC236}">
                  <a16:creationId xmlns:a16="http://schemas.microsoft.com/office/drawing/2014/main" id="{D661DA2E-1B67-4B83-84B4-941532EA7DFB}"/>
                </a:ext>
              </a:extLst>
            </p:cNvPr>
            <p:cNvSpPr/>
            <p:nvPr/>
          </p:nvSpPr>
          <p:spPr>
            <a:xfrm>
              <a:off x="10783071" y="5330029"/>
              <a:ext cx="77662" cy="16641"/>
            </a:xfrm>
            <a:custGeom>
              <a:avLst/>
              <a:gdLst>
                <a:gd name="connsiteX0" fmla="*/ 0 w 77662"/>
                <a:gd name="connsiteY0" fmla="*/ 0 h 16641"/>
                <a:gd name="connsiteX1" fmla="*/ 77662 w 77662"/>
                <a:gd name="connsiteY1" fmla="*/ 0 h 16641"/>
                <a:gd name="connsiteX2" fmla="*/ 77662 w 77662"/>
                <a:gd name="connsiteY2" fmla="*/ 16642 h 16641"/>
                <a:gd name="connsiteX3" fmla="*/ 0 w 77662"/>
                <a:gd name="connsiteY3" fmla="*/ 16642 h 16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7662" h="16641">
                  <a:moveTo>
                    <a:pt x="0" y="0"/>
                  </a:moveTo>
                  <a:lnTo>
                    <a:pt x="77662" y="0"/>
                  </a:lnTo>
                  <a:lnTo>
                    <a:pt x="77662" y="16642"/>
                  </a:lnTo>
                  <a:lnTo>
                    <a:pt x="0" y="16642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 w="54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8" name="任意多边形: 形状 137">
              <a:extLst>
                <a:ext uri="{FF2B5EF4-FFF2-40B4-BE49-F238E27FC236}">
                  <a16:creationId xmlns:a16="http://schemas.microsoft.com/office/drawing/2014/main" id="{E87FCD72-BD64-4295-B687-885249E4F6B6}"/>
                </a:ext>
              </a:extLst>
            </p:cNvPr>
            <p:cNvSpPr/>
            <p:nvPr/>
          </p:nvSpPr>
          <p:spPr>
            <a:xfrm>
              <a:off x="10783071" y="5363312"/>
              <a:ext cx="77662" cy="16641"/>
            </a:xfrm>
            <a:custGeom>
              <a:avLst/>
              <a:gdLst>
                <a:gd name="connsiteX0" fmla="*/ 0 w 77662"/>
                <a:gd name="connsiteY0" fmla="*/ 0 h 16641"/>
                <a:gd name="connsiteX1" fmla="*/ 77662 w 77662"/>
                <a:gd name="connsiteY1" fmla="*/ 0 h 16641"/>
                <a:gd name="connsiteX2" fmla="*/ 77662 w 77662"/>
                <a:gd name="connsiteY2" fmla="*/ 16642 h 16641"/>
                <a:gd name="connsiteX3" fmla="*/ 0 w 77662"/>
                <a:gd name="connsiteY3" fmla="*/ 16642 h 16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7662" h="16641">
                  <a:moveTo>
                    <a:pt x="0" y="0"/>
                  </a:moveTo>
                  <a:lnTo>
                    <a:pt x="77662" y="0"/>
                  </a:lnTo>
                  <a:lnTo>
                    <a:pt x="77662" y="16642"/>
                  </a:lnTo>
                  <a:lnTo>
                    <a:pt x="0" y="16642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 w="54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9" name="任意多边形: 形状 138">
              <a:extLst>
                <a:ext uri="{FF2B5EF4-FFF2-40B4-BE49-F238E27FC236}">
                  <a16:creationId xmlns:a16="http://schemas.microsoft.com/office/drawing/2014/main" id="{82103A04-B4B6-4B87-B57A-DBCE48FA4675}"/>
                </a:ext>
              </a:extLst>
            </p:cNvPr>
            <p:cNvSpPr/>
            <p:nvPr/>
          </p:nvSpPr>
          <p:spPr>
            <a:xfrm>
              <a:off x="10783071" y="5396596"/>
              <a:ext cx="53808" cy="16641"/>
            </a:xfrm>
            <a:custGeom>
              <a:avLst/>
              <a:gdLst>
                <a:gd name="connsiteX0" fmla="*/ 0 w 53808"/>
                <a:gd name="connsiteY0" fmla="*/ 0 h 16641"/>
                <a:gd name="connsiteX1" fmla="*/ 53809 w 53808"/>
                <a:gd name="connsiteY1" fmla="*/ 0 h 16641"/>
                <a:gd name="connsiteX2" fmla="*/ 53809 w 53808"/>
                <a:gd name="connsiteY2" fmla="*/ 16642 h 16641"/>
                <a:gd name="connsiteX3" fmla="*/ 0 w 53808"/>
                <a:gd name="connsiteY3" fmla="*/ 16642 h 16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3808" h="16641">
                  <a:moveTo>
                    <a:pt x="0" y="0"/>
                  </a:moveTo>
                  <a:lnTo>
                    <a:pt x="53809" y="0"/>
                  </a:lnTo>
                  <a:lnTo>
                    <a:pt x="53809" y="16642"/>
                  </a:lnTo>
                  <a:lnTo>
                    <a:pt x="0" y="16642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 w="54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sp>
        <p:nvSpPr>
          <p:cNvPr id="140" name="图形 119" descr="标尺">
            <a:extLst>
              <a:ext uri="{FF2B5EF4-FFF2-40B4-BE49-F238E27FC236}">
                <a16:creationId xmlns:a16="http://schemas.microsoft.com/office/drawing/2014/main" id="{DFB68881-2E0C-4B6D-8336-092A7BCD6273}"/>
              </a:ext>
            </a:extLst>
          </p:cNvPr>
          <p:cNvSpPr/>
          <p:nvPr/>
        </p:nvSpPr>
        <p:spPr>
          <a:xfrm>
            <a:off x="9157761" y="4170395"/>
            <a:ext cx="497593" cy="498148"/>
          </a:xfrm>
          <a:custGeom>
            <a:avLst/>
            <a:gdLst>
              <a:gd name="connsiteX0" fmla="*/ 384429 w 497593"/>
              <a:gd name="connsiteY0" fmla="*/ 0 h 498148"/>
              <a:gd name="connsiteX1" fmla="*/ 0 w 497593"/>
              <a:gd name="connsiteY1" fmla="*/ 384429 h 498148"/>
              <a:gd name="connsiteX2" fmla="*/ 113720 w 497593"/>
              <a:gd name="connsiteY2" fmla="*/ 498149 h 498148"/>
              <a:gd name="connsiteX3" fmla="*/ 497594 w 497593"/>
              <a:gd name="connsiteY3" fmla="*/ 114275 h 498148"/>
              <a:gd name="connsiteX4" fmla="*/ 384429 w 497593"/>
              <a:gd name="connsiteY4" fmla="*/ 0 h 498148"/>
              <a:gd name="connsiteX5" fmla="*/ 392195 w 497593"/>
              <a:gd name="connsiteY5" fmla="*/ 172521 h 498148"/>
              <a:gd name="connsiteX6" fmla="*/ 348926 w 497593"/>
              <a:gd name="connsiteY6" fmla="*/ 215790 h 498148"/>
              <a:gd name="connsiteX7" fmla="*/ 314533 w 497593"/>
              <a:gd name="connsiteY7" fmla="*/ 181397 h 498148"/>
              <a:gd name="connsiteX8" fmla="*/ 299000 w 497593"/>
              <a:gd name="connsiteY8" fmla="*/ 196930 h 498148"/>
              <a:gd name="connsiteX9" fmla="*/ 333394 w 497593"/>
              <a:gd name="connsiteY9" fmla="*/ 231323 h 498148"/>
              <a:gd name="connsiteX10" fmla="*/ 290124 w 497593"/>
              <a:gd name="connsiteY10" fmla="*/ 274592 h 498148"/>
              <a:gd name="connsiteX11" fmla="*/ 255731 w 497593"/>
              <a:gd name="connsiteY11" fmla="*/ 240199 h 498148"/>
              <a:gd name="connsiteX12" fmla="*/ 240199 w 497593"/>
              <a:gd name="connsiteY12" fmla="*/ 255731 h 498148"/>
              <a:gd name="connsiteX13" fmla="*/ 274592 w 497593"/>
              <a:gd name="connsiteY13" fmla="*/ 290124 h 498148"/>
              <a:gd name="connsiteX14" fmla="*/ 231323 w 497593"/>
              <a:gd name="connsiteY14" fmla="*/ 333394 h 498148"/>
              <a:gd name="connsiteX15" fmla="*/ 196930 w 497593"/>
              <a:gd name="connsiteY15" fmla="*/ 299000 h 498148"/>
              <a:gd name="connsiteX16" fmla="*/ 181397 w 497593"/>
              <a:gd name="connsiteY16" fmla="*/ 314533 h 498148"/>
              <a:gd name="connsiteX17" fmla="*/ 215790 w 497593"/>
              <a:gd name="connsiteY17" fmla="*/ 348926 h 498148"/>
              <a:gd name="connsiteX18" fmla="*/ 172521 w 497593"/>
              <a:gd name="connsiteY18" fmla="*/ 392195 h 498148"/>
              <a:gd name="connsiteX19" fmla="*/ 138128 w 497593"/>
              <a:gd name="connsiteY19" fmla="*/ 357802 h 498148"/>
              <a:gd name="connsiteX20" fmla="*/ 122596 w 497593"/>
              <a:gd name="connsiteY20" fmla="*/ 373334 h 498148"/>
              <a:gd name="connsiteX21" fmla="*/ 156989 w 497593"/>
              <a:gd name="connsiteY21" fmla="*/ 407727 h 498148"/>
              <a:gd name="connsiteX22" fmla="*/ 114275 w 497593"/>
              <a:gd name="connsiteY22" fmla="*/ 450442 h 498148"/>
              <a:gd name="connsiteX23" fmla="*/ 47707 w 497593"/>
              <a:gd name="connsiteY23" fmla="*/ 383874 h 498148"/>
              <a:gd name="connsiteX24" fmla="*/ 384429 w 497593"/>
              <a:gd name="connsiteY24" fmla="*/ 47152 h 498148"/>
              <a:gd name="connsiteX25" fmla="*/ 450997 w 497593"/>
              <a:gd name="connsiteY25" fmla="*/ 113720 h 498148"/>
              <a:gd name="connsiteX26" fmla="*/ 408282 w 497593"/>
              <a:gd name="connsiteY26" fmla="*/ 156434 h 498148"/>
              <a:gd name="connsiteX27" fmla="*/ 373889 w 497593"/>
              <a:gd name="connsiteY27" fmla="*/ 122041 h 498148"/>
              <a:gd name="connsiteX28" fmla="*/ 357802 w 497593"/>
              <a:gd name="connsiteY28" fmla="*/ 138128 h 498148"/>
              <a:gd name="connsiteX29" fmla="*/ 392195 w 497593"/>
              <a:gd name="connsiteY29" fmla="*/ 172521 h 4981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497593" h="498148">
                <a:moveTo>
                  <a:pt x="384429" y="0"/>
                </a:moveTo>
                <a:lnTo>
                  <a:pt x="0" y="384429"/>
                </a:lnTo>
                <a:lnTo>
                  <a:pt x="113720" y="498149"/>
                </a:lnTo>
                <a:lnTo>
                  <a:pt x="497594" y="114275"/>
                </a:lnTo>
                <a:lnTo>
                  <a:pt x="384429" y="0"/>
                </a:lnTo>
                <a:close/>
                <a:moveTo>
                  <a:pt x="392195" y="172521"/>
                </a:moveTo>
                <a:lnTo>
                  <a:pt x="348926" y="215790"/>
                </a:lnTo>
                <a:lnTo>
                  <a:pt x="314533" y="181397"/>
                </a:lnTo>
                <a:lnTo>
                  <a:pt x="299000" y="196930"/>
                </a:lnTo>
                <a:lnTo>
                  <a:pt x="333394" y="231323"/>
                </a:lnTo>
                <a:lnTo>
                  <a:pt x="290124" y="274592"/>
                </a:lnTo>
                <a:lnTo>
                  <a:pt x="255731" y="240199"/>
                </a:lnTo>
                <a:lnTo>
                  <a:pt x="240199" y="255731"/>
                </a:lnTo>
                <a:lnTo>
                  <a:pt x="274592" y="290124"/>
                </a:lnTo>
                <a:lnTo>
                  <a:pt x="231323" y="333394"/>
                </a:lnTo>
                <a:lnTo>
                  <a:pt x="196930" y="299000"/>
                </a:lnTo>
                <a:lnTo>
                  <a:pt x="181397" y="314533"/>
                </a:lnTo>
                <a:lnTo>
                  <a:pt x="215790" y="348926"/>
                </a:lnTo>
                <a:lnTo>
                  <a:pt x="172521" y="392195"/>
                </a:lnTo>
                <a:lnTo>
                  <a:pt x="138128" y="357802"/>
                </a:lnTo>
                <a:lnTo>
                  <a:pt x="122596" y="373334"/>
                </a:lnTo>
                <a:lnTo>
                  <a:pt x="156989" y="407727"/>
                </a:lnTo>
                <a:lnTo>
                  <a:pt x="114275" y="450442"/>
                </a:lnTo>
                <a:lnTo>
                  <a:pt x="47707" y="383874"/>
                </a:lnTo>
                <a:lnTo>
                  <a:pt x="384429" y="47152"/>
                </a:lnTo>
                <a:lnTo>
                  <a:pt x="450997" y="113720"/>
                </a:lnTo>
                <a:lnTo>
                  <a:pt x="408282" y="156434"/>
                </a:lnTo>
                <a:lnTo>
                  <a:pt x="373889" y="122041"/>
                </a:lnTo>
                <a:lnTo>
                  <a:pt x="357802" y="138128"/>
                </a:lnTo>
                <a:lnTo>
                  <a:pt x="392195" y="172521"/>
                </a:ln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 w="5457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grpSp>
        <p:nvGrpSpPr>
          <p:cNvPr id="196" name="组合 195">
            <a:extLst>
              <a:ext uri="{FF2B5EF4-FFF2-40B4-BE49-F238E27FC236}">
                <a16:creationId xmlns:a16="http://schemas.microsoft.com/office/drawing/2014/main" id="{3501F3EB-D08B-4476-B30F-1944BCA11A89}"/>
              </a:ext>
            </a:extLst>
          </p:cNvPr>
          <p:cNvGrpSpPr/>
          <p:nvPr/>
        </p:nvGrpSpPr>
        <p:grpSpPr>
          <a:xfrm>
            <a:off x="9196038" y="3263995"/>
            <a:ext cx="421595" cy="421595"/>
            <a:chOff x="9196038" y="3263995"/>
            <a:chExt cx="421595" cy="421595"/>
          </a:xfrm>
        </p:grpSpPr>
        <p:sp>
          <p:nvSpPr>
            <p:cNvPr id="142" name="任意多边形: 形状 141">
              <a:extLst>
                <a:ext uri="{FF2B5EF4-FFF2-40B4-BE49-F238E27FC236}">
                  <a16:creationId xmlns:a16="http://schemas.microsoft.com/office/drawing/2014/main" id="{83F55FCA-EE0C-48CB-81F7-08F6D6F4E47A}"/>
                </a:ext>
              </a:extLst>
            </p:cNvPr>
            <p:cNvSpPr/>
            <p:nvPr/>
          </p:nvSpPr>
          <p:spPr>
            <a:xfrm>
              <a:off x="9196038" y="3263995"/>
              <a:ext cx="421595" cy="421595"/>
            </a:xfrm>
            <a:custGeom>
              <a:avLst/>
              <a:gdLst>
                <a:gd name="connsiteX0" fmla="*/ 210798 w 421595"/>
                <a:gd name="connsiteY0" fmla="*/ 388312 h 421595"/>
                <a:gd name="connsiteX1" fmla="*/ 33284 w 421595"/>
                <a:gd name="connsiteY1" fmla="*/ 210798 h 421595"/>
                <a:gd name="connsiteX2" fmla="*/ 210798 w 421595"/>
                <a:gd name="connsiteY2" fmla="*/ 33284 h 421595"/>
                <a:gd name="connsiteX3" fmla="*/ 388312 w 421595"/>
                <a:gd name="connsiteY3" fmla="*/ 210798 h 421595"/>
                <a:gd name="connsiteX4" fmla="*/ 210798 w 421595"/>
                <a:gd name="connsiteY4" fmla="*/ 388312 h 421595"/>
                <a:gd name="connsiteX5" fmla="*/ 210798 w 421595"/>
                <a:gd name="connsiteY5" fmla="*/ 0 h 421595"/>
                <a:gd name="connsiteX6" fmla="*/ 0 w 421595"/>
                <a:gd name="connsiteY6" fmla="*/ 210798 h 421595"/>
                <a:gd name="connsiteX7" fmla="*/ 210798 w 421595"/>
                <a:gd name="connsiteY7" fmla="*/ 421596 h 421595"/>
                <a:gd name="connsiteX8" fmla="*/ 421596 w 421595"/>
                <a:gd name="connsiteY8" fmla="*/ 210798 h 421595"/>
                <a:gd name="connsiteX9" fmla="*/ 210798 w 421595"/>
                <a:gd name="connsiteY9" fmla="*/ 0 h 421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21595" h="421595">
                  <a:moveTo>
                    <a:pt x="210798" y="388312"/>
                  </a:moveTo>
                  <a:cubicBezTo>
                    <a:pt x="113165" y="388312"/>
                    <a:pt x="33284" y="308431"/>
                    <a:pt x="33284" y="210798"/>
                  </a:cubicBezTo>
                  <a:cubicBezTo>
                    <a:pt x="33284" y="113165"/>
                    <a:pt x="113165" y="33284"/>
                    <a:pt x="210798" y="33284"/>
                  </a:cubicBezTo>
                  <a:cubicBezTo>
                    <a:pt x="308431" y="33284"/>
                    <a:pt x="388312" y="113165"/>
                    <a:pt x="388312" y="210798"/>
                  </a:cubicBezTo>
                  <a:cubicBezTo>
                    <a:pt x="388312" y="308431"/>
                    <a:pt x="308431" y="388312"/>
                    <a:pt x="210798" y="388312"/>
                  </a:cubicBezTo>
                  <a:close/>
                  <a:moveTo>
                    <a:pt x="210798" y="0"/>
                  </a:moveTo>
                  <a:cubicBezTo>
                    <a:pt x="94304" y="0"/>
                    <a:pt x="0" y="94304"/>
                    <a:pt x="0" y="210798"/>
                  </a:cubicBezTo>
                  <a:cubicBezTo>
                    <a:pt x="0" y="327291"/>
                    <a:pt x="94304" y="421596"/>
                    <a:pt x="210798" y="421596"/>
                  </a:cubicBezTo>
                  <a:cubicBezTo>
                    <a:pt x="327291" y="421596"/>
                    <a:pt x="421596" y="327291"/>
                    <a:pt x="421596" y="210798"/>
                  </a:cubicBezTo>
                  <a:cubicBezTo>
                    <a:pt x="421596" y="94304"/>
                    <a:pt x="327291" y="0"/>
                    <a:pt x="210798" y="0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 w="54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3" name="任意多边形: 形状 142">
              <a:extLst>
                <a:ext uri="{FF2B5EF4-FFF2-40B4-BE49-F238E27FC236}">
                  <a16:creationId xmlns:a16="http://schemas.microsoft.com/office/drawing/2014/main" id="{7DD89851-DEB6-4E7A-8C57-6A9607ABD45E}"/>
                </a:ext>
              </a:extLst>
            </p:cNvPr>
            <p:cNvSpPr/>
            <p:nvPr/>
          </p:nvSpPr>
          <p:spPr>
            <a:xfrm>
              <a:off x="9395741" y="3363846"/>
              <a:ext cx="97077" cy="196929"/>
            </a:xfrm>
            <a:custGeom>
              <a:avLst/>
              <a:gdLst>
                <a:gd name="connsiteX0" fmla="*/ 22189 w 97077"/>
                <a:gd name="connsiteY0" fmla="*/ 0 h 196929"/>
                <a:gd name="connsiteX1" fmla="*/ 0 w 97077"/>
                <a:gd name="connsiteY1" fmla="*/ 0 h 196929"/>
                <a:gd name="connsiteX2" fmla="*/ 0 w 97077"/>
                <a:gd name="connsiteY2" fmla="*/ 110946 h 196929"/>
                <a:gd name="connsiteX3" fmla="*/ 3328 w 97077"/>
                <a:gd name="connsiteY3" fmla="*/ 118712 h 196929"/>
                <a:gd name="connsiteX4" fmla="*/ 81546 w 97077"/>
                <a:gd name="connsiteY4" fmla="*/ 196930 h 196929"/>
                <a:gd name="connsiteX5" fmla="*/ 97078 w 97077"/>
                <a:gd name="connsiteY5" fmla="*/ 181397 h 196929"/>
                <a:gd name="connsiteX6" fmla="*/ 22189 w 97077"/>
                <a:gd name="connsiteY6" fmla="*/ 106508 h 196929"/>
                <a:gd name="connsiteX7" fmla="*/ 22189 w 97077"/>
                <a:gd name="connsiteY7" fmla="*/ 0 h 196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7077" h="196929">
                  <a:moveTo>
                    <a:pt x="22189" y="0"/>
                  </a:moveTo>
                  <a:lnTo>
                    <a:pt x="0" y="0"/>
                  </a:lnTo>
                  <a:lnTo>
                    <a:pt x="0" y="110946"/>
                  </a:lnTo>
                  <a:cubicBezTo>
                    <a:pt x="0" y="114275"/>
                    <a:pt x="1109" y="117048"/>
                    <a:pt x="3328" y="118712"/>
                  </a:cubicBezTo>
                  <a:lnTo>
                    <a:pt x="81546" y="196930"/>
                  </a:lnTo>
                  <a:lnTo>
                    <a:pt x="97078" y="181397"/>
                  </a:lnTo>
                  <a:lnTo>
                    <a:pt x="22189" y="106508"/>
                  </a:lnTo>
                  <a:lnTo>
                    <a:pt x="22189" y="0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 w="54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4" name="任意多边形: 形状 143">
              <a:extLst>
                <a:ext uri="{FF2B5EF4-FFF2-40B4-BE49-F238E27FC236}">
                  <a16:creationId xmlns:a16="http://schemas.microsoft.com/office/drawing/2014/main" id="{784A735A-2586-4781-916E-E3A116802019}"/>
                </a:ext>
              </a:extLst>
            </p:cNvPr>
            <p:cNvSpPr/>
            <p:nvPr/>
          </p:nvSpPr>
          <p:spPr>
            <a:xfrm>
              <a:off x="9395741" y="3319468"/>
              <a:ext cx="22189" cy="22189"/>
            </a:xfrm>
            <a:custGeom>
              <a:avLst/>
              <a:gdLst>
                <a:gd name="connsiteX0" fmla="*/ 22189 w 22189"/>
                <a:gd name="connsiteY0" fmla="*/ 11095 h 22189"/>
                <a:gd name="connsiteX1" fmla="*/ 11095 w 22189"/>
                <a:gd name="connsiteY1" fmla="*/ 22189 h 22189"/>
                <a:gd name="connsiteX2" fmla="*/ 0 w 22189"/>
                <a:gd name="connsiteY2" fmla="*/ 11095 h 22189"/>
                <a:gd name="connsiteX3" fmla="*/ 11095 w 22189"/>
                <a:gd name="connsiteY3" fmla="*/ 0 h 22189"/>
                <a:gd name="connsiteX4" fmla="*/ 22189 w 22189"/>
                <a:gd name="connsiteY4" fmla="*/ 11095 h 221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189" h="22189">
                  <a:moveTo>
                    <a:pt x="22189" y="11095"/>
                  </a:moveTo>
                  <a:cubicBezTo>
                    <a:pt x="22189" y="17222"/>
                    <a:pt x="17222" y="22189"/>
                    <a:pt x="11095" y="22189"/>
                  </a:cubicBezTo>
                  <a:cubicBezTo>
                    <a:pt x="4967" y="22189"/>
                    <a:pt x="0" y="17222"/>
                    <a:pt x="0" y="11095"/>
                  </a:cubicBezTo>
                  <a:cubicBezTo>
                    <a:pt x="0" y="4967"/>
                    <a:pt x="4967" y="0"/>
                    <a:pt x="11095" y="0"/>
                  </a:cubicBezTo>
                  <a:cubicBezTo>
                    <a:pt x="17222" y="0"/>
                    <a:pt x="22189" y="4967"/>
                    <a:pt x="22189" y="11095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 w="54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5" name="任意多边形: 形状 144">
              <a:extLst>
                <a:ext uri="{FF2B5EF4-FFF2-40B4-BE49-F238E27FC236}">
                  <a16:creationId xmlns:a16="http://schemas.microsoft.com/office/drawing/2014/main" id="{37D97944-6558-4765-88E9-DCEE827ADBC3}"/>
                </a:ext>
              </a:extLst>
            </p:cNvPr>
            <p:cNvSpPr/>
            <p:nvPr/>
          </p:nvSpPr>
          <p:spPr>
            <a:xfrm>
              <a:off x="9395741" y="3607928"/>
              <a:ext cx="22189" cy="22189"/>
            </a:xfrm>
            <a:custGeom>
              <a:avLst/>
              <a:gdLst>
                <a:gd name="connsiteX0" fmla="*/ 22189 w 22189"/>
                <a:gd name="connsiteY0" fmla="*/ 11095 h 22189"/>
                <a:gd name="connsiteX1" fmla="*/ 11095 w 22189"/>
                <a:gd name="connsiteY1" fmla="*/ 22189 h 22189"/>
                <a:gd name="connsiteX2" fmla="*/ 0 w 22189"/>
                <a:gd name="connsiteY2" fmla="*/ 11095 h 22189"/>
                <a:gd name="connsiteX3" fmla="*/ 11095 w 22189"/>
                <a:gd name="connsiteY3" fmla="*/ 0 h 22189"/>
                <a:gd name="connsiteX4" fmla="*/ 22189 w 22189"/>
                <a:gd name="connsiteY4" fmla="*/ 11095 h 221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189" h="22189">
                  <a:moveTo>
                    <a:pt x="22189" y="11095"/>
                  </a:moveTo>
                  <a:cubicBezTo>
                    <a:pt x="22189" y="17222"/>
                    <a:pt x="17222" y="22189"/>
                    <a:pt x="11095" y="22189"/>
                  </a:cubicBezTo>
                  <a:cubicBezTo>
                    <a:pt x="4967" y="22189"/>
                    <a:pt x="0" y="17222"/>
                    <a:pt x="0" y="11095"/>
                  </a:cubicBezTo>
                  <a:cubicBezTo>
                    <a:pt x="0" y="4967"/>
                    <a:pt x="4967" y="0"/>
                    <a:pt x="11095" y="0"/>
                  </a:cubicBezTo>
                  <a:cubicBezTo>
                    <a:pt x="17222" y="0"/>
                    <a:pt x="22189" y="4967"/>
                    <a:pt x="22189" y="11095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 w="54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6" name="任意多边形: 形状 145">
              <a:extLst>
                <a:ext uri="{FF2B5EF4-FFF2-40B4-BE49-F238E27FC236}">
                  <a16:creationId xmlns:a16="http://schemas.microsoft.com/office/drawing/2014/main" id="{413FA9F4-14AF-4321-87BB-0048E0225AF2}"/>
                </a:ext>
              </a:extLst>
            </p:cNvPr>
            <p:cNvSpPr/>
            <p:nvPr/>
          </p:nvSpPr>
          <p:spPr>
            <a:xfrm>
              <a:off x="9251511" y="3463698"/>
              <a:ext cx="22189" cy="22189"/>
            </a:xfrm>
            <a:custGeom>
              <a:avLst/>
              <a:gdLst>
                <a:gd name="connsiteX0" fmla="*/ 22189 w 22189"/>
                <a:gd name="connsiteY0" fmla="*/ 11095 h 22189"/>
                <a:gd name="connsiteX1" fmla="*/ 11095 w 22189"/>
                <a:gd name="connsiteY1" fmla="*/ 22189 h 22189"/>
                <a:gd name="connsiteX2" fmla="*/ 0 w 22189"/>
                <a:gd name="connsiteY2" fmla="*/ 11095 h 22189"/>
                <a:gd name="connsiteX3" fmla="*/ 11095 w 22189"/>
                <a:gd name="connsiteY3" fmla="*/ 0 h 22189"/>
                <a:gd name="connsiteX4" fmla="*/ 22189 w 22189"/>
                <a:gd name="connsiteY4" fmla="*/ 11095 h 221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189" h="22189">
                  <a:moveTo>
                    <a:pt x="22189" y="11095"/>
                  </a:moveTo>
                  <a:cubicBezTo>
                    <a:pt x="22189" y="17222"/>
                    <a:pt x="17222" y="22189"/>
                    <a:pt x="11095" y="22189"/>
                  </a:cubicBezTo>
                  <a:cubicBezTo>
                    <a:pt x="4967" y="22189"/>
                    <a:pt x="0" y="17222"/>
                    <a:pt x="0" y="11095"/>
                  </a:cubicBezTo>
                  <a:cubicBezTo>
                    <a:pt x="0" y="4967"/>
                    <a:pt x="4967" y="0"/>
                    <a:pt x="11095" y="0"/>
                  </a:cubicBezTo>
                  <a:cubicBezTo>
                    <a:pt x="17222" y="0"/>
                    <a:pt x="22189" y="4967"/>
                    <a:pt x="22189" y="11095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 w="54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7" name="任意多边形: 形状 146">
              <a:extLst>
                <a:ext uri="{FF2B5EF4-FFF2-40B4-BE49-F238E27FC236}">
                  <a16:creationId xmlns:a16="http://schemas.microsoft.com/office/drawing/2014/main" id="{BC08F6BA-088C-4914-8BDF-8A904383D1E0}"/>
                </a:ext>
              </a:extLst>
            </p:cNvPr>
            <p:cNvSpPr/>
            <p:nvPr/>
          </p:nvSpPr>
          <p:spPr>
            <a:xfrm>
              <a:off x="9539971" y="3463698"/>
              <a:ext cx="22189" cy="22189"/>
            </a:xfrm>
            <a:custGeom>
              <a:avLst/>
              <a:gdLst>
                <a:gd name="connsiteX0" fmla="*/ 22189 w 22189"/>
                <a:gd name="connsiteY0" fmla="*/ 11095 h 22189"/>
                <a:gd name="connsiteX1" fmla="*/ 11095 w 22189"/>
                <a:gd name="connsiteY1" fmla="*/ 22189 h 22189"/>
                <a:gd name="connsiteX2" fmla="*/ 0 w 22189"/>
                <a:gd name="connsiteY2" fmla="*/ 11095 h 22189"/>
                <a:gd name="connsiteX3" fmla="*/ 11095 w 22189"/>
                <a:gd name="connsiteY3" fmla="*/ 0 h 22189"/>
                <a:gd name="connsiteX4" fmla="*/ 22189 w 22189"/>
                <a:gd name="connsiteY4" fmla="*/ 11095 h 221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189" h="22189">
                  <a:moveTo>
                    <a:pt x="22189" y="11095"/>
                  </a:moveTo>
                  <a:cubicBezTo>
                    <a:pt x="22189" y="17222"/>
                    <a:pt x="17222" y="22189"/>
                    <a:pt x="11095" y="22189"/>
                  </a:cubicBezTo>
                  <a:cubicBezTo>
                    <a:pt x="4967" y="22189"/>
                    <a:pt x="0" y="17222"/>
                    <a:pt x="0" y="11095"/>
                  </a:cubicBezTo>
                  <a:cubicBezTo>
                    <a:pt x="0" y="4967"/>
                    <a:pt x="4967" y="0"/>
                    <a:pt x="11095" y="0"/>
                  </a:cubicBezTo>
                  <a:cubicBezTo>
                    <a:pt x="17222" y="0"/>
                    <a:pt x="22189" y="4967"/>
                    <a:pt x="22189" y="11095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 w="54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184" name="组合 183">
            <a:extLst>
              <a:ext uri="{FF2B5EF4-FFF2-40B4-BE49-F238E27FC236}">
                <a16:creationId xmlns:a16="http://schemas.microsoft.com/office/drawing/2014/main" id="{8480B27B-FAEF-4DC5-AFC5-D29C27CAD34D}"/>
              </a:ext>
            </a:extLst>
          </p:cNvPr>
          <p:cNvGrpSpPr/>
          <p:nvPr/>
        </p:nvGrpSpPr>
        <p:grpSpPr>
          <a:xfrm>
            <a:off x="10539925" y="4197577"/>
            <a:ext cx="397594" cy="443785"/>
            <a:chOff x="10539925" y="4197577"/>
            <a:chExt cx="397594" cy="443785"/>
          </a:xfrm>
        </p:grpSpPr>
        <p:sp>
          <p:nvSpPr>
            <p:cNvPr id="149" name="任意多边形: 形状 148">
              <a:extLst>
                <a:ext uri="{FF2B5EF4-FFF2-40B4-BE49-F238E27FC236}">
                  <a16:creationId xmlns:a16="http://schemas.microsoft.com/office/drawing/2014/main" id="{9168264E-968B-4D75-A326-59CB88126EF4}"/>
                </a:ext>
              </a:extLst>
            </p:cNvPr>
            <p:cNvSpPr/>
            <p:nvPr/>
          </p:nvSpPr>
          <p:spPr>
            <a:xfrm>
              <a:off x="10703744" y="4386186"/>
              <a:ext cx="66567" cy="66567"/>
            </a:xfrm>
            <a:custGeom>
              <a:avLst/>
              <a:gdLst>
                <a:gd name="connsiteX0" fmla="*/ 66568 w 66567"/>
                <a:gd name="connsiteY0" fmla="*/ 33284 h 66567"/>
                <a:gd name="connsiteX1" fmla="*/ 33284 w 66567"/>
                <a:gd name="connsiteY1" fmla="*/ 66568 h 66567"/>
                <a:gd name="connsiteX2" fmla="*/ 0 w 66567"/>
                <a:gd name="connsiteY2" fmla="*/ 33284 h 66567"/>
                <a:gd name="connsiteX3" fmla="*/ 33284 w 66567"/>
                <a:gd name="connsiteY3" fmla="*/ 0 h 66567"/>
                <a:gd name="connsiteX4" fmla="*/ 66568 w 66567"/>
                <a:gd name="connsiteY4" fmla="*/ 33284 h 665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567" h="66567">
                  <a:moveTo>
                    <a:pt x="66568" y="33284"/>
                  </a:moveTo>
                  <a:cubicBezTo>
                    <a:pt x="66568" y="51666"/>
                    <a:pt x="51666" y="66568"/>
                    <a:pt x="33284" y="66568"/>
                  </a:cubicBezTo>
                  <a:cubicBezTo>
                    <a:pt x="14902" y="66568"/>
                    <a:pt x="0" y="51666"/>
                    <a:pt x="0" y="33284"/>
                  </a:cubicBezTo>
                  <a:cubicBezTo>
                    <a:pt x="0" y="14902"/>
                    <a:pt x="14902" y="0"/>
                    <a:pt x="33284" y="0"/>
                  </a:cubicBezTo>
                  <a:cubicBezTo>
                    <a:pt x="51666" y="0"/>
                    <a:pt x="66568" y="14902"/>
                    <a:pt x="66568" y="33284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 w="54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0" name="任意多边形: 形状 149">
              <a:extLst>
                <a:ext uri="{FF2B5EF4-FFF2-40B4-BE49-F238E27FC236}">
                  <a16:creationId xmlns:a16="http://schemas.microsoft.com/office/drawing/2014/main" id="{01C20774-57D0-4CFD-8924-9085243D730F}"/>
                </a:ext>
              </a:extLst>
            </p:cNvPr>
            <p:cNvSpPr/>
            <p:nvPr/>
          </p:nvSpPr>
          <p:spPr>
            <a:xfrm>
              <a:off x="10539925" y="4197577"/>
              <a:ext cx="397594" cy="443785"/>
            </a:xfrm>
            <a:custGeom>
              <a:avLst/>
              <a:gdLst>
                <a:gd name="connsiteX0" fmla="*/ 392369 w 397594"/>
                <a:gd name="connsiteY0" fmla="*/ 110946 h 443785"/>
                <a:gd name="connsiteX1" fmla="*/ 333012 w 397594"/>
                <a:gd name="connsiteY1" fmla="*/ 87093 h 443785"/>
                <a:gd name="connsiteX2" fmla="*/ 270328 w 397594"/>
                <a:gd name="connsiteY2" fmla="*/ 96523 h 443785"/>
                <a:gd name="connsiteX3" fmla="*/ 197103 w 397594"/>
                <a:gd name="connsiteY3" fmla="*/ 0 h 443785"/>
                <a:gd name="connsiteX4" fmla="*/ 124433 w 397594"/>
                <a:gd name="connsiteY4" fmla="*/ 95414 h 443785"/>
                <a:gd name="connsiteX5" fmla="*/ 64522 w 397594"/>
                <a:gd name="connsiteY5" fmla="*/ 86538 h 443785"/>
                <a:gd name="connsiteX6" fmla="*/ 5166 w 397594"/>
                <a:gd name="connsiteY6" fmla="*/ 110392 h 443785"/>
                <a:gd name="connsiteX7" fmla="*/ 52873 w 397594"/>
                <a:gd name="connsiteY7" fmla="*/ 223002 h 443785"/>
                <a:gd name="connsiteX8" fmla="*/ 7940 w 397594"/>
                <a:gd name="connsiteY8" fmla="*/ 332284 h 443785"/>
                <a:gd name="connsiteX9" fmla="*/ 67296 w 397594"/>
                <a:gd name="connsiteY9" fmla="*/ 356137 h 443785"/>
                <a:gd name="connsiteX10" fmla="*/ 124433 w 397594"/>
                <a:gd name="connsiteY10" fmla="*/ 348371 h 443785"/>
                <a:gd name="connsiteX11" fmla="*/ 197103 w 397594"/>
                <a:gd name="connsiteY11" fmla="*/ 443785 h 443785"/>
                <a:gd name="connsiteX12" fmla="*/ 269773 w 397594"/>
                <a:gd name="connsiteY12" fmla="*/ 348371 h 443785"/>
                <a:gd name="connsiteX13" fmla="*/ 329684 w 397594"/>
                <a:gd name="connsiteY13" fmla="*/ 357247 h 443785"/>
                <a:gd name="connsiteX14" fmla="*/ 389040 w 397594"/>
                <a:gd name="connsiteY14" fmla="*/ 333393 h 443785"/>
                <a:gd name="connsiteX15" fmla="*/ 344107 w 397594"/>
                <a:gd name="connsiteY15" fmla="*/ 224111 h 443785"/>
                <a:gd name="connsiteX16" fmla="*/ 392369 w 397594"/>
                <a:gd name="connsiteY16" fmla="*/ 110946 h 443785"/>
                <a:gd name="connsiteX17" fmla="*/ 333012 w 397594"/>
                <a:gd name="connsiteY17" fmla="*/ 109282 h 443785"/>
                <a:gd name="connsiteX18" fmla="*/ 372953 w 397594"/>
                <a:gd name="connsiteY18" fmla="*/ 122041 h 443785"/>
                <a:gd name="connsiteX19" fmla="*/ 328574 w 397594"/>
                <a:gd name="connsiteY19" fmla="*/ 208024 h 443785"/>
                <a:gd name="connsiteX20" fmla="*/ 283641 w 397594"/>
                <a:gd name="connsiteY20" fmla="*/ 171967 h 443785"/>
                <a:gd name="connsiteX21" fmla="*/ 275320 w 397594"/>
                <a:gd name="connsiteY21" fmla="*/ 117603 h 443785"/>
                <a:gd name="connsiteX22" fmla="*/ 333012 w 397594"/>
                <a:gd name="connsiteY22" fmla="*/ 109282 h 443785"/>
                <a:gd name="connsiteX23" fmla="*/ 233715 w 397594"/>
                <a:gd name="connsiteY23" fmla="*/ 279585 h 443785"/>
                <a:gd name="connsiteX24" fmla="*/ 198767 w 397594"/>
                <a:gd name="connsiteY24" fmla="*/ 297891 h 443785"/>
                <a:gd name="connsiteX25" fmla="*/ 163819 w 397594"/>
                <a:gd name="connsiteY25" fmla="*/ 279585 h 443785"/>
                <a:gd name="connsiteX26" fmla="*/ 131645 w 397594"/>
                <a:gd name="connsiteY26" fmla="*/ 259614 h 443785"/>
                <a:gd name="connsiteX27" fmla="*/ 130535 w 397594"/>
                <a:gd name="connsiteY27" fmla="*/ 221893 h 443785"/>
                <a:gd name="connsiteX28" fmla="*/ 131645 w 397594"/>
                <a:gd name="connsiteY28" fmla="*/ 186390 h 443785"/>
                <a:gd name="connsiteX29" fmla="*/ 167148 w 397594"/>
                <a:gd name="connsiteY29" fmla="*/ 164200 h 443785"/>
                <a:gd name="connsiteX30" fmla="*/ 198767 w 397594"/>
                <a:gd name="connsiteY30" fmla="*/ 147559 h 443785"/>
                <a:gd name="connsiteX31" fmla="*/ 230387 w 397594"/>
                <a:gd name="connsiteY31" fmla="*/ 164200 h 443785"/>
                <a:gd name="connsiteX32" fmla="*/ 262561 w 397594"/>
                <a:gd name="connsiteY32" fmla="*/ 184171 h 443785"/>
                <a:gd name="connsiteX33" fmla="*/ 263671 w 397594"/>
                <a:gd name="connsiteY33" fmla="*/ 221893 h 443785"/>
                <a:gd name="connsiteX34" fmla="*/ 262007 w 397594"/>
                <a:gd name="connsiteY34" fmla="*/ 261833 h 443785"/>
                <a:gd name="connsiteX35" fmla="*/ 233715 w 397594"/>
                <a:gd name="connsiteY35" fmla="*/ 279585 h 443785"/>
                <a:gd name="connsiteX36" fmla="*/ 259233 w 397594"/>
                <a:gd name="connsiteY36" fmla="*/ 290124 h 443785"/>
                <a:gd name="connsiteX37" fmla="*/ 254240 w 397594"/>
                <a:gd name="connsiteY37" fmla="*/ 320635 h 443785"/>
                <a:gd name="connsiteX38" fmla="*/ 224840 w 397594"/>
                <a:gd name="connsiteY38" fmla="*/ 309540 h 443785"/>
                <a:gd name="connsiteX39" fmla="*/ 244810 w 397594"/>
                <a:gd name="connsiteY39" fmla="*/ 298445 h 443785"/>
                <a:gd name="connsiteX40" fmla="*/ 259233 w 397594"/>
                <a:gd name="connsiteY40" fmla="*/ 290124 h 443785"/>
                <a:gd name="connsiteX41" fmla="*/ 172695 w 397594"/>
                <a:gd name="connsiteY41" fmla="*/ 309540 h 443785"/>
                <a:gd name="connsiteX42" fmla="*/ 140521 w 397594"/>
                <a:gd name="connsiteY42" fmla="*/ 321189 h 443785"/>
                <a:gd name="connsiteX43" fmla="*/ 134973 w 397594"/>
                <a:gd name="connsiteY43" fmla="*/ 287906 h 443785"/>
                <a:gd name="connsiteX44" fmla="*/ 153279 w 397594"/>
                <a:gd name="connsiteY44" fmla="*/ 299000 h 443785"/>
                <a:gd name="connsiteX45" fmla="*/ 172695 w 397594"/>
                <a:gd name="connsiteY45" fmla="*/ 309540 h 443785"/>
                <a:gd name="connsiteX46" fmla="*/ 108901 w 397594"/>
                <a:gd name="connsiteY46" fmla="*/ 242972 h 443785"/>
                <a:gd name="connsiteX47" fmla="*/ 85047 w 397594"/>
                <a:gd name="connsiteY47" fmla="*/ 223002 h 443785"/>
                <a:gd name="connsiteX48" fmla="*/ 108901 w 397594"/>
                <a:gd name="connsiteY48" fmla="*/ 203032 h 443785"/>
                <a:gd name="connsiteX49" fmla="*/ 108346 w 397594"/>
                <a:gd name="connsiteY49" fmla="*/ 221893 h 443785"/>
                <a:gd name="connsiteX50" fmla="*/ 108901 w 397594"/>
                <a:gd name="connsiteY50" fmla="*/ 242972 h 443785"/>
                <a:gd name="connsiteX51" fmla="*/ 134419 w 397594"/>
                <a:gd name="connsiteY51" fmla="*/ 158098 h 443785"/>
                <a:gd name="connsiteX52" fmla="*/ 139966 w 397594"/>
                <a:gd name="connsiteY52" fmla="*/ 123150 h 443785"/>
                <a:gd name="connsiteX53" fmla="*/ 172695 w 397594"/>
                <a:gd name="connsiteY53" fmla="*/ 135354 h 443785"/>
                <a:gd name="connsiteX54" fmla="*/ 155498 w 397594"/>
                <a:gd name="connsiteY54" fmla="*/ 144785 h 443785"/>
                <a:gd name="connsiteX55" fmla="*/ 134419 w 397594"/>
                <a:gd name="connsiteY55" fmla="*/ 158098 h 443785"/>
                <a:gd name="connsiteX56" fmla="*/ 224285 w 397594"/>
                <a:gd name="connsiteY56" fmla="*/ 135354 h 443785"/>
                <a:gd name="connsiteX57" fmla="*/ 254240 w 397594"/>
                <a:gd name="connsiteY57" fmla="*/ 124260 h 443785"/>
                <a:gd name="connsiteX58" fmla="*/ 259788 w 397594"/>
                <a:gd name="connsiteY58" fmla="*/ 155879 h 443785"/>
                <a:gd name="connsiteX59" fmla="*/ 241482 w 397594"/>
                <a:gd name="connsiteY59" fmla="*/ 144785 h 443785"/>
                <a:gd name="connsiteX60" fmla="*/ 224285 w 397594"/>
                <a:gd name="connsiteY60" fmla="*/ 135354 h 443785"/>
                <a:gd name="connsiteX61" fmla="*/ 285305 w 397594"/>
                <a:gd name="connsiteY61" fmla="*/ 200813 h 443785"/>
                <a:gd name="connsiteX62" fmla="*/ 312487 w 397594"/>
                <a:gd name="connsiteY62" fmla="*/ 223557 h 443785"/>
                <a:gd name="connsiteX63" fmla="*/ 285305 w 397594"/>
                <a:gd name="connsiteY63" fmla="*/ 245746 h 443785"/>
                <a:gd name="connsiteX64" fmla="*/ 285860 w 397594"/>
                <a:gd name="connsiteY64" fmla="*/ 222447 h 443785"/>
                <a:gd name="connsiteX65" fmla="*/ 285305 w 397594"/>
                <a:gd name="connsiteY65" fmla="*/ 200813 h 443785"/>
                <a:gd name="connsiteX66" fmla="*/ 197103 w 397594"/>
                <a:gd name="connsiteY66" fmla="*/ 22189 h 443785"/>
                <a:gd name="connsiteX67" fmla="*/ 249248 w 397594"/>
                <a:gd name="connsiteY67" fmla="*/ 102625 h 443785"/>
                <a:gd name="connsiteX68" fmla="*/ 198767 w 397594"/>
                <a:gd name="connsiteY68" fmla="*/ 122596 h 443785"/>
                <a:gd name="connsiteX69" fmla="*/ 145513 w 397594"/>
                <a:gd name="connsiteY69" fmla="*/ 101516 h 443785"/>
                <a:gd name="connsiteX70" fmla="*/ 197103 w 397594"/>
                <a:gd name="connsiteY70" fmla="*/ 22189 h 443785"/>
                <a:gd name="connsiteX71" fmla="*/ 24027 w 397594"/>
                <a:gd name="connsiteY71" fmla="*/ 122041 h 443785"/>
                <a:gd name="connsiteX72" fmla="*/ 63968 w 397594"/>
                <a:gd name="connsiteY72" fmla="*/ 109282 h 443785"/>
                <a:gd name="connsiteX73" fmla="*/ 118331 w 397594"/>
                <a:gd name="connsiteY73" fmla="*/ 117048 h 443785"/>
                <a:gd name="connsiteX74" fmla="*/ 110010 w 397594"/>
                <a:gd name="connsiteY74" fmla="*/ 174186 h 443785"/>
                <a:gd name="connsiteX75" fmla="*/ 68406 w 397594"/>
                <a:gd name="connsiteY75" fmla="*/ 208024 h 443785"/>
                <a:gd name="connsiteX76" fmla="*/ 24027 w 397594"/>
                <a:gd name="connsiteY76" fmla="*/ 122041 h 443785"/>
                <a:gd name="connsiteX77" fmla="*/ 67296 w 397594"/>
                <a:gd name="connsiteY77" fmla="*/ 334503 h 443785"/>
                <a:gd name="connsiteX78" fmla="*/ 27355 w 397594"/>
                <a:gd name="connsiteY78" fmla="*/ 321744 h 443785"/>
                <a:gd name="connsiteX79" fmla="*/ 68960 w 397594"/>
                <a:gd name="connsiteY79" fmla="*/ 238534 h 443785"/>
                <a:gd name="connsiteX80" fmla="*/ 110565 w 397594"/>
                <a:gd name="connsiteY80" fmla="*/ 271818 h 443785"/>
                <a:gd name="connsiteX81" fmla="*/ 118886 w 397594"/>
                <a:gd name="connsiteY81" fmla="*/ 327291 h 443785"/>
                <a:gd name="connsiteX82" fmla="*/ 67296 w 397594"/>
                <a:gd name="connsiteY82" fmla="*/ 334503 h 443785"/>
                <a:gd name="connsiteX83" fmla="*/ 197103 w 397594"/>
                <a:gd name="connsiteY83" fmla="*/ 421596 h 443785"/>
                <a:gd name="connsiteX84" fmla="*/ 145513 w 397594"/>
                <a:gd name="connsiteY84" fmla="*/ 342824 h 443785"/>
                <a:gd name="connsiteX85" fmla="*/ 198767 w 397594"/>
                <a:gd name="connsiteY85" fmla="*/ 322299 h 443785"/>
                <a:gd name="connsiteX86" fmla="*/ 248693 w 397594"/>
                <a:gd name="connsiteY86" fmla="*/ 341714 h 443785"/>
                <a:gd name="connsiteX87" fmla="*/ 197103 w 397594"/>
                <a:gd name="connsiteY87" fmla="*/ 421596 h 443785"/>
                <a:gd name="connsiteX88" fmla="*/ 370179 w 397594"/>
                <a:gd name="connsiteY88" fmla="*/ 321744 h 443785"/>
                <a:gd name="connsiteX89" fmla="*/ 330239 w 397594"/>
                <a:gd name="connsiteY89" fmla="*/ 334503 h 443785"/>
                <a:gd name="connsiteX90" fmla="*/ 275875 w 397594"/>
                <a:gd name="connsiteY90" fmla="*/ 326737 h 443785"/>
                <a:gd name="connsiteX91" fmla="*/ 283641 w 397594"/>
                <a:gd name="connsiteY91" fmla="*/ 274037 h 443785"/>
                <a:gd name="connsiteX92" fmla="*/ 328574 w 397594"/>
                <a:gd name="connsiteY92" fmla="*/ 238534 h 443785"/>
                <a:gd name="connsiteX93" fmla="*/ 370179 w 397594"/>
                <a:gd name="connsiteY93" fmla="*/ 321744 h 443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</a:cxnLst>
              <a:rect l="l" t="t" r="r" b="b"/>
              <a:pathLst>
                <a:path w="397594" h="443785">
                  <a:moveTo>
                    <a:pt x="392369" y="110946"/>
                  </a:moveTo>
                  <a:cubicBezTo>
                    <a:pt x="382938" y="94859"/>
                    <a:pt x="361858" y="87093"/>
                    <a:pt x="333012" y="87093"/>
                  </a:cubicBezTo>
                  <a:cubicBezTo>
                    <a:pt x="314706" y="87093"/>
                    <a:pt x="293626" y="90421"/>
                    <a:pt x="270328" y="96523"/>
                  </a:cubicBezTo>
                  <a:cubicBezTo>
                    <a:pt x="254240" y="38276"/>
                    <a:pt x="227613" y="0"/>
                    <a:pt x="197103" y="0"/>
                  </a:cubicBezTo>
                  <a:cubicBezTo>
                    <a:pt x="167148" y="0"/>
                    <a:pt x="139966" y="37722"/>
                    <a:pt x="124433" y="95414"/>
                  </a:cubicBezTo>
                  <a:cubicBezTo>
                    <a:pt x="102244" y="89866"/>
                    <a:pt x="82274" y="86538"/>
                    <a:pt x="64522" y="86538"/>
                  </a:cubicBezTo>
                  <a:cubicBezTo>
                    <a:pt x="35676" y="86538"/>
                    <a:pt x="14597" y="94304"/>
                    <a:pt x="5166" y="110392"/>
                  </a:cubicBezTo>
                  <a:cubicBezTo>
                    <a:pt x="-10366" y="137019"/>
                    <a:pt x="10159" y="179733"/>
                    <a:pt x="52873" y="223002"/>
                  </a:cubicBezTo>
                  <a:cubicBezTo>
                    <a:pt x="11823" y="265162"/>
                    <a:pt x="-7038" y="306212"/>
                    <a:pt x="7940" y="332284"/>
                  </a:cubicBezTo>
                  <a:cubicBezTo>
                    <a:pt x="17370" y="348371"/>
                    <a:pt x="38450" y="356137"/>
                    <a:pt x="67296" y="356137"/>
                  </a:cubicBezTo>
                  <a:cubicBezTo>
                    <a:pt x="83938" y="356137"/>
                    <a:pt x="103354" y="353364"/>
                    <a:pt x="124433" y="348371"/>
                  </a:cubicBezTo>
                  <a:cubicBezTo>
                    <a:pt x="140521" y="406063"/>
                    <a:pt x="167148" y="443785"/>
                    <a:pt x="197103" y="443785"/>
                  </a:cubicBezTo>
                  <a:cubicBezTo>
                    <a:pt x="227059" y="443785"/>
                    <a:pt x="254240" y="406063"/>
                    <a:pt x="269773" y="348371"/>
                  </a:cubicBezTo>
                  <a:cubicBezTo>
                    <a:pt x="291962" y="353919"/>
                    <a:pt x="311933" y="357247"/>
                    <a:pt x="329684" y="357247"/>
                  </a:cubicBezTo>
                  <a:cubicBezTo>
                    <a:pt x="358530" y="357247"/>
                    <a:pt x="379610" y="349481"/>
                    <a:pt x="389040" y="333393"/>
                  </a:cubicBezTo>
                  <a:cubicBezTo>
                    <a:pt x="404018" y="307321"/>
                    <a:pt x="385157" y="266271"/>
                    <a:pt x="344107" y="224111"/>
                  </a:cubicBezTo>
                  <a:cubicBezTo>
                    <a:pt x="387931" y="180288"/>
                    <a:pt x="407901" y="137573"/>
                    <a:pt x="392369" y="110946"/>
                  </a:cubicBezTo>
                  <a:close/>
                  <a:moveTo>
                    <a:pt x="333012" y="109282"/>
                  </a:moveTo>
                  <a:cubicBezTo>
                    <a:pt x="353537" y="109282"/>
                    <a:pt x="368515" y="114275"/>
                    <a:pt x="372953" y="122041"/>
                  </a:cubicBezTo>
                  <a:cubicBezTo>
                    <a:pt x="381274" y="136464"/>
                    <a:pt x="366296" y="170303"/>
                    <a:pt x="328574" y="208024"/>
                  </a:cubicBezTo>
                  <a:cubicBezTo>
                    <a:pt x="315261" y="195820"/>
                    <a:pt x="300283" y="183616"/>
                    <a:pt x="283641" y="171967"/>
                  </a:cubicBezTo>
                  <a:cubicBezTo>
                    <a:pt x="281977" y="153106"/>
                    <a:pt x="279203" y="134800"/>
                    <a:pt x="275320" y="117603"/>
                  </a:cubicBezTo>
                  <a:cubicBezTo>
                    <a:pt x="296400" y="112056"/>
                    <a:pt x="316370" y="109282"/>
                    <a:pt x="333012" y="109282"/>
                  </a:cubicBezTo>
                  <a:close/>
                  <a:moveTo>
                    <a:pt x="233715" y="279585"/>
                  </a:moveTo>
                  <a:cubicBezTo>
                    <a:pt x="222066" y="286241"/>
                    <a:pt x="210417" y="292343"/>
                    <a:pt x="198767" y="297891"/>
                  </a:cubicBezTo>
                  <a:cubicBezTo>
                    <a:pt x="187118" y="292343"/>
                    <a:pt x="175469" y="286241"/>
                    <a:pt x="163819" y="279585"/>
                  </a:cubicBezTo>
                  <a:cubicBezTo>
                    <a:pt x="152725" y="272928"/>
                    <a:pt x="141630" y="266271"/>
                    <a:pt x="131645" y="259614"/>
                  </a:cubicBezTo>
                  <a:cubicBezTo>
                    <a:pt x="130535" y="247410"/>
                    <a:pt x="130535" y="235206"/>
                    <a:pt x="130535" y="221893"/>
                  </a:cubicBezTo>
                  <a:cubicBezTo>
                    <a:pt x="130535" y="209688"/>
                    <a:pt x="131090" y="198039"/>
                    <a:pt x="131645" y="186390"/>
                  </a:cubicBezTo>
                  <a:cubicBezTo>
                    <a:pt x="142740" y="178623"/>
                    <a:pt x="154389" y="171412"/>
                    <a:pt x="167148" y="164200"/>
                  </a:cubicBezTo>
                  <a:cubicBezTo>
                    <a:pt x="177688" y="158098"/>
                    <a:pt x="188227" y="152551"/>
                    <a:pt x="198767" y="147559"/>
                  </a:cubicBezTo>
                  <a:cubicBezTo>
                    <a:pt x="209307" y="152551"/>
                    <a:pt x="219847" y="158098"/>
                    <a:pt x="230387" y="164200"/>
                  </a:cubicBezTo>
                  <a:cubicBezTo>
                    <a:pt x="241482" y="170857"/>
                    <a:pt x="252576" y="177514"/>
                    <a:pt x="262561" y="184171"/>
                  </a:cubicBezTo>
                  <a:cubicBezTo>
                    <a:pt x="263671" y="196375"/>
                    <a:pt x="263671" y="208579"/>
                    <a:pt x="263671" y="221893"/>
                  </a:cubicBezTo>
                  <a:cubicBezTo>
                    <a:pt x="263671" y="235761"/>
                    <a:pt x="263116" y="249074"/>
                    <a:pt x="262007" y="261833"/>
                  </a:cubicBezTo>
                  <a:cubicBezTo>
                    <a:pt x="253131" y="267935"/>
                    <a:pt x="243701" y="273483"/>
                    <a:pt x="233715" y="279585"/>
                  </a:cubicBezTo>
                  <a:close/>
                  <a:moveTo>
                    <a:pt x="259233" y="290124"/>
                  </a:moveTo>
                  <a:cubicBezTo>
                    <a:pt x="257569" y="300664"/>
                    <a:pt x="255905" y="311204"/>
                    <a:pt x="254240" y="320635"/>
                  </a:cubicBezTo>
                  <a:cubicBezTo>
                    <a:pt x="244810" y="317306"/>
                    <a:pt x="234825" y="313978"/>
                    <a:pt x="224840" y="309540"/>
                  </a:cubicBezTo>
                  <a:cubicBezTo>
                    <a:pt x="231497" y="306212"/>
                    <a:pt x="238153" y="302329"/>
                    <a:pt x="244810" y="298445"/>
                  </a:cubicBezTo>
                  <a:cubicBezTo>
                    <a:pt x="249803" y="295672"/>
                    <a:pt x="254795" y="292898"/>
                    <a:pt x="259233" y="290124"/>
                  </a:cubicBezTo>
                  <a:close/>
                  <a:moveTo>
                    <a:pt x="172695" y="309540"/>
                  </a:moveTo>
                  <a:cubicBezTo>
                    <a:pt x="161600" y="313978"/>
                    <a:pt x="151060" y="317861"/>
                    <a:pt x="140521" y="321189"/>
                  </a:cubicBezTo>
                  <a:cubicBezTo>
                    <a:pt x="138302" y="310650"/>
                    <a:pt x="136637" y="299555"/>
                    <a:pt x="134973" y="287906"/>
                  </a:cubicBezTo>
                  <a:cubicBezTo>
                    <a:pt x="141075" y="291789"/>
                    <a:pt x="146623" y="295117"/>
                    <a:pt x="153279" y="299000"/>
                  </a:cubicBezTo>
                  <a:cubicBezTo>
                    <a:pt x="159381" y="302329"/>
                    <a:pt x="166038" y="306212"/>
                    <a:pt x="172695" y="309540"/>
                  </a:cubicBezTo>
                  <a:close/>
                  <a:moveTo>
                    <a:pt x="108901" y="242972"/>
                  </a:moveTo>
                  <a:cubicBezTo>
                    <a:pt x="100025" y="236316"/>
                    <a:pt x="92259" y="229659"/>
                    <a:pt x="85047" y="223002"/>
                  </a:cubicBezTo>
                  <a:cubicBezTo>
                    <a:pt x="92259" y="216345"/>
                    <a:pt x="100580" y="209688"/>
                    <a:pt x="108901" y="203032"/>
                  </a:cubicBezTo>
                  <a:cubicBezTo>
                    <a:pt x="108901" y="209134"/>
                    <a:pt x="108346" y="215236"/>
                    <a:pt x="108346" y="221893"/>
                  </a:cubicBezTo>
                  <a:cubicBezTo>
                    <a:pt x="108346" y="229104"/>
                    <a:pt x="108346" y="236316"/>
                    <a:pt x="108901" y="242972"/>
                  </a:cubicBezTo>
                  <a:close/>
                  <a:moveTo>
                    <a:pt x="134419" y="158098"/>
                  </a:moveTo>
                  <a:cubicBezTo>
                    <a:pt x="136083" y="145894"/>
                    <a:pt x="137747" y="134245"/>
                    <a:pt x="139966" y="123150"/>
                  </a:cubicBezTo>
                  <a:cubicBezTo>
                    <a:pt x="150506" y="126479"/>
                    <a:pt x="161600" y="130917"/>
                    <a:pt x="172695" y="135354"/>
                  </a:cubicBezTo>
                  <a:cubicBezTo>
                    <a:pt x="167148" y="138128"/>
                    <a:pt x="161046" y="141456"/>
                    <a:pt x="155498" y="144785"/>
                  </a:cubicBezTo>
                  <a:cubicBezTo>
                    <a:pt x="148842" y="149223"/>
                    <a:pt x="141630" y="153661"/>
                    <a:pt x="134419" y="158098"/>
                  </a:cubicBezTo>
                  <a:close/>
                  <a:moveTo>
                    <a:pt x="224285" y="135354"/>
                  </a:moveTo>
                  <a:cubicBezTo>
                    <a:pt x="234270" y="130917"/>
                    <a:pt x="244255" y="127588"/>
                    <a:pt x="254240" y="124260"/>
                  </a:cubicBezTo>
                  <a:cubicBezTo>
                    <a:pt x="256459" y="134245"/>
                    <a:pt x="258124" y="144785"/>
                    <a:pt x="259788" y="155879"/>
                  </a:cubicBezTo>
                  <a:cubicBezTo>
                    <a:pt x="253686" y="151996"/>
                    <a:pt x="248138" y="148668"/>
                    <a:pt x="241482" y="144785"/>
                  </a:cubicBezTo>
                  <a:cubicBezTo>
                    <a:pt x="235934" y="142011"/>
                    <a:pt x="230387" y="138683"/>
                    <a:pt x="224285" y="135354"/>
                  </a:cubicBezTo>
                  <a:close/>
                  <a:moveTo>
                    <a:pt x="285305" y="200813"/>
                  </a:moveTo>
                  <a:cubicBezTo>
                    <a:pt x="295291" y="208579"/>
                    <a:pt x="304166" y="215790"/>
                    <a:pt x="312487" y="223557"/>
                  </a:cubicBezTo>
                  <a:cubicBezTo>
                    <a:pt x="304166" y="230768"/>
                    <a:pt x="295291" y="238534"/>
                    <a:pt x="285305" y="245746"/>
                  </a:cubicBezTo>
                  <a:cubicBezTo>
                    <a:pt x="285860" y="237980"/>
                    <a:pt x="285860" y="230213"/>
                    <a:pt x="285860" y="222447"/>
                  </a:cubicBezTo>
                  <a:cubicBezTo>
                    <a:pt x="285860" y="214681"/>
                    <a:pt x="285860" y="207470"/>
                    <a:pt x="285305" y="200813"/>
                  </a:cubicBezTo>
                  <a:close/>
                  <a:moveTo>
                    <a:pt x="197103" y="22189"/>
                  </a:moveTo>
                  <a:cubicBezTo>
                    <a:pt x="213745" y="22189"/>
                    <a:pt x="235380" y="51590"/>
                    <a:pt x="249248" y="102625"/>
                  </a:cubicBezTo>
                  <a:cubicBezTo>
                    <a:pt x="233161" y="108173"/>
                    <a:pt x="215964" y="114829"/>
                    <a:pt x="198767" y="122596"/>
                  </a:cubicBezTo>
                  <a:cubicBezTo>
                    <a:pt x="180461" y="114275"/>
                    <a:pt x="162710" y="107063"/>
                    <a:pt x="145513" y="101516"/>
                  </a:cubicBezTo>
                  <a:cubicBezTo>
                    <a:pt x="159381" y="51035"/>
                    <a:pt x="180461" y="22189"/>
                    <a:pt x="197103" y="22189"/>
                  </a:cubicBezTo>
                  <a:close/>
                  <a:moveTo>
                    <a:pt x="24027" y="122041"/>
                  </a:moveTo>
                  <a:cubicBezTo>
                    <a:pt x="29020" y="113720"/>
                    <a:pt x="43443" y="109282"/>
                    <a:pt x="63968" y="109282"/>
                  </a:cubicBezTo>
                  <a:cubicBezTo>
                    <a:pt x="80055" y="109282"/>
                    <a:pt x="98361" y="112056"/>
                    <a:pt x="118331" y="117048"/>
                  </a:cubicBezTo>
                  <a:cubicBezTo>
                    <a:pt x="114448" y="134800"/>
                    <a:pt x="111675" y="154215"/>
                    <a:pt x="110010" y="174186"/>
                  </a:cubicBezTo>
                  <a:cubicBezTo>
                    <a:pt x="94478" y="185280"/>
                    <a:pt x="80610" y="196375"/>
                    <a:pt x="68406" y="208024"/>
                  </a:cubicBezTo>
                  <a:cubicBezTo>
                    <a:pt x="31239" y="170303"/>
                    <a:pt x="15706" y="136464"/>
                    <a:pt x="24027" y="122041"/>
                  </a:cubicBezTo>
                  <a:close/>
                  <a:moveTo>
                    <a:pt x="67296" y="334503"/>
                  </a:moveTo>
                  <a:cubicBezTo>
                    <a:pt x="46771" y="334503"/>
                    <a:pt x="31793" y="329510"/>
                    <a:pt x="27355" y="321744"/>
                  </a:cubicBezTo>
                  <a:cubicBezTo>
                    <a:pt x="19034" y="307321"/>
                    <a:pt x="33457" y="275147"/>
                    <a:pt x="68960" y="238534"/>
                  </a:cubicBezTo>
                  <a:cubicBezTo>
                    <a:pt x="81719" y="249629"/>
                    <a:pt x="95587" y="260724"/>
                    <a:pt x="110565" y="271818"/>
                  </a:cubicBezTo>
                  <a:cubicBezTo>
                    <a:pt x="112229" y="291234"/>
                    <a:pt x="115003" y="310095"/>
                    <a:pt x="118886" y="327291"/>
                  </a:cubicBezTo>
                  <a:cubicBezTo>
                    <a:pt x="100580" y="332284"/>
                    <a:pt x="82829" y="334503"/>
                    <a:pt x="67296" y="334503"/>
                  </a:cubicBezTo>
                  <a:close/>
                  <a:moveTo>
                    <a:pt x="197103" y="421596"/>
                  </a:moveTo>
                  <a:cubicBezTo>
                    <a:pt x="180461" y="421596"/>
                    <a:pt x="159381" y="392750"/>
                    <a:pt x="145513" y="342824"/>
                  </a:cubicBezTo>
                  <a:cubicBezTo>
                    <a:pt x="162710" y="337277"/>
                    <a:pt x="180461" y="330620"/>
                    <a:pt x="198767" y="322299"/>
                  </a:cubicBezTo>
                  <a:cubicBezTo>
                    <a:pt x="215964" y="330065"/>
                    <a:pt x="232606" y="336722"/>
                    <a:pt x="248693" y="341714"/>
                  </a:cubicBezTo>
                  <a:cubicBezTo>
                    <a:pt x="234825" y="392750"/>
                    <a:pt x="213745" y="421596"/>
                    <a:pt x="197103" y="421596"/>
                  </a:cubicBezTo>
                  <a:close/>
                  <a:moveTo>
                    <a:pt x="370179" y="321744"/>
                  </a:moveTo>
                  <a:cubicBezTo>
                    <a:pt x="365187" y="330065"/>
                    <a:pt x="350764" y="334503"/>
                    <a:pt x="330239" y="334503"/>
                  </a:cubicBezTo>
                  <a:cubicBezTo>
                    <a:pt x="314151" y="334503"/>
                    <a:pt x="295291" y="331729"/>
                    <a:pt x="275875" y="326737"/>
                  </a:cubicBezTo>
                  <a:cubicBezTo>
                    <a:pt x="279203" y="310095"/>
                    <a:pt x="281977" y="292898"/>
                    <a:pt x="283641" y="274037"/>
                  </a:cubicBezTo>
                  <a:cubicBezTo>
                    <a:pt x="300283" y="262388"/>
                    <a:pt x="315261" y="250739"/>
                    <a:pt x="328574" y="238534"/>
                  </a:cubicBezTo>
                  <a:cubicBezTo>
                    <a:pt x="364077" y="275147"/>
                    <a:pt x="378500" y="307321"/>
                    <a:pt x="370179" y="321744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 w="54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sp>
        <p:nvSpPr>
          <p:cNvPr id="151" name="图形 127" descr="文凭卷筒">
            <a:extLst>
              <a:ext uri="{FF2B5EF4-FFF2-40B4-BE49-F238E27FC236}">
                <a16:creationId xmlns:a16="http://schemas.microsoft.com/office/drawing/2014/main" id="{C21F086D-7267-4B79-B70F-F0411932577A}"/>
              </a:ext>
            </a:extLst>
          </p:cNvPr>
          <p:cNvSpPr/>
          <p:nvPr/>
        </p:nvSpPr>
        <p:spPr>
          <a:xfrm>
            <a:off x="10508479" y="3330340"/>
            <a:ext cx="462313" cy="288682"/>
          </a:xfrm>
          <a:custGeom>
            <a:avLst/>
            <a:gdLst>
              <a:gd name="connsiteX0" fmla="*/ 462313 w 462313"/>
              <a:gd name="connsiteY0" fmla="*/ 112611 h 288682"/>
              <a:gd name="connsiteX1" fmla="*/ 393859 w 462313"/>
              <a:gd name="connsiteY1" fmla="*/ 16865 h 288682"/>
              <a:gd name="connsiteX2" fmla="*/ 294008 w 462313"/>
              <a:gd name="connsiteY2" fmla="*/ 16865 h 288682"/>
              <a:gd name="connsiteX3" fmla="*/ 282025 w 462313"/>
              <a:gd name="connsiteY3" fmla="*/ 6103 h 288682"/>
              <a:gd name="connsiteX4" fmla="*/ 265383 w 462313"/>
              <a:gd name="connsiteY4" fmla="*/ 6103 h 288682"/>
              <a:gd name="connsiteX5" fmla="*/ 249851 w 462313"/>
              <a:gd name="connsiteY5" fmla="*/ 1 h 288682"/>
              <a:gd name="connsiteX6" fmla="*/ 232765 w 462313"/>
              <a:gd name="connsiteY6" fmla="*/ 7323 h 288682"/>
              <a:gd name="connsiteX7" fmla="*/ 214126 w 462313"/>
              <a:gd name="connsiteY7" fmla="*/ 7323 h 288682"/>
              <a:gd name="connsiteX8" fmla="*/ 203642 w 462313"/>
              <a:gd name="connsiteY8" fmla="*/ 16865 h 288682"/>
              <a:gd name="connsiteX9" fmla="*/ 56305 w 462313"/>
              <a:gd name="connsiteY9" fmla="*/ 17198 h 288682"/>
              <a:gd name="connsiteX10" fmla="*/ 0 w 462313"/>
              <a:gd name="connsiteY10" fmla="*/ 111169 h 288682"/>
              <a:gd name="connsiteX11" fmla="*/ 61020 w 462313"/>
              <a:gd name="connsiteY11" fmla="*/ 205473 h 288682"/>
              <a:gd name="connsiteX12" fmla="*/ 191382 w 462313"/>
              <a:gd name="connsiteY12" fmla="*/ 205473 h 288682"/>
              <a:gd name="connsiteX13" fmla="*/ 191382 w 462313"/>
              <a:gd name="connsiteY13" fmla="*/ 288683 h 288682"/>
              <a:gd name="connsiteX14" fmla="*/ 246855 w 462313"/>
              <a:gd name="connsiteY14" fmla="*/ 245691 h 288682"/>
              <a:gd name="connsiteX15" fmla="*/ 302329 w 462313"/>
              <a:gd name="connsiteY15" fmla="*/ 288683 h 288682"/>
              <a:gd name="connsiteX16" fmla="*/ 302329 w 462313"/>
              <a:gd name="connsiteY16" fmla="*/ 205473 h 288682"/>
              <a:gd name="connsiteX17" fmla="*/ 432690 w 462313"/>
              <a:gd name="connsiteY17" fmla="*/ 205473 h 288682"/>
              <a:gd name="connsiteX18" fmla="*/ 443785 w 462313"/>
              <a:gd name="connsiteY18" fmla="*/ 194379 h 288682"/>
              <a:gd name="connsiteX19" fmla="*/ 432690 w 462313"/>
              <a:gd name="connsiteY19" fmla="*/ 183284 h 288682"/>
              <a:gd name="connsiteX20" fmla="*/ 402180 w 462313"/>
              <a:gd name="connsiteY20" fmla="*/ 155548 h 288682"/>
              <a:gd name="connsiteX21" fmla="*/ 435464 w 462313"/>
              <a:gd name="connsiteY21" fmla="*/ 155548 h 288682"/>
              <a:gd name="connsiteX22" fmla="*/ 462313 w 462313"/>
              <a:gd name="connsiteY22" fmla="*/ 112611 h 288682"/>
              <a:gd name="connsiteX23" fmla="*/ 248742 w 462313"/>
              <a:gd name="connsiteY23" fmla="*/ 40052 h 288682"/>
              <a:gd name="connsiteX24" fmla="*/ 297446 w 462313"/>
              <a:gd name="connsiteY24" fmla="*/ 88758 h 288682"/>
              <a:gd name="connsiteX25" fmla="*/ 248740 w 462313"/>
              <a:gd name="connsiteY25" fmla="*/ 137463 h 288682"/>
              <a:gd name="connsiteX26" fmla="*/ 200036 w 462313"/>
              <a:gd name="connsiteY26" fmla="*/ 88980 h 288682"/>
              <a:gd name="connsiteX27" fmla="*/ 248519 w 462313"/>
              <a:gd name="connsiteY27" fmla="*/ 40053 h 288682"/>
              <a:gd name="connsiteX28" fmla="*/ 248742 w 462313"/>
              <a:gd name="connsiteY28" fmla="*/ 40052 h 288682"/>
              <a:gd name="connsiteX29" fmla="*/ 180621 w 462313"/>
              <a:gd name="connsiteY29" fmla="*/ 39054 h 288682"/>
              <a:gd name="connsiteX30" fmla="*/ 180621 w 462313"/>
              <a:gd name="connsiteY30" fmla="*/ 43270 h 288682"/>
              <a:gd name="connsiteX31" fmla="*/ 167529 w 462313"/>
              <a:gd name="connsiteY31" fmla="*/ 73170 h 288682"/>
              <a:gd name="connsiteX32" fmla="*/ 161205 w 462313"/>
              <a:gd name="connsiteY32" fmla="*/ 88980 h 288682"/>
              <a:gd name="connsiteX33" fmla="*/ 168527 w 462313"/>
              <a:gd name="connsiteY33" fmla="*/ 105622 h 288682"/>
              <a:gd name="connsiteX34" fmla="*/ 168527 w 462313"/>
              <a:gd name="connsiteY34" fmla="*/ 124205 h 288682"/>
              <a:gd name="connsiteX35" fmla="*/ 175517 w 462313"/>
              <a:gd name="connsiteY35" fmla="*/ 133358 h 288682"/>
              <a:gd name="connsiteX36" fmla="*/ 113276 w 462313"/>
              <a:gd name="connsiteY36" fmla="*/ 133358 h 288682"/>
              <a:gd name="connsiteX37" fmla="*/ 119267 w 462313"/>
              <a:gd name="connsiteY37" fmla="*/ 105622 h 288682"/>
              <a:gd name="connsiteX38" fmla="*/ 101128 w 462313"/>
              <a:gd name="connsiteY38" fmla="*/ 39054 h 288682"/>
              <a:gd name="connsiteX39" fmla="*/ 61020 w 462313"/>
              <a:gd name="connsiteY39" fmla="*/ 183284 h 288682"/>
              <a:gd name="connsiteX40" fmla="*/ 22189 w 462313"/>
              <a:gd name="connsiteY40" fmla="*/ 111169 h 288682"/>
              <a:gd name="connsiteX41" fmla="*/ 61020 w 462313"/>
              <a:gd name="connsiteY41" fmla="*/ 39054 h 288682"/>
              <a:gd name="connsiteX42" fmla="*/ 97078 w 462313"/>
              <a:gd name="connsiteY42" fmla="*/ 105622 h 288682"/>
              <a:gd name="connsiteX43" fmla="*/ 80436 w 462313"/>
              <a:gd name="connsiteY43" fmla="*/ 133358 h 288682"/>
              <a:gd name="connsiteX44" fmla="*/ 63794 w 462313"/>
              <a:gd name="connsiteY44" fmla="*/ 102848 h 288682"/>
              <a:gd name="connsiteX45" fmla="*/ 64959 w 462313"/>
              <a:gd name="connsiteY45" fmla="*/ 91753 h 288682"/>
              <a:gd name="connsiteX46" fmla="*/ 56527 w 462313"/>
              <a:gd name="connsiteY46" fmla="*/ 78495 h 288682"/>
              <a:gd name="connsiteX47" fmla="*/ 43269 w 462313"/>
              <a:gd name="connsiteY47" fmla="*/ 86927 h 288682"/>
              <a:gd name="connsiteX48" fmla="*/ 41605 w 462313"/>
              <a:gd name="connsiteY48" fmla="*/ 102848 h 288682"/>
              <a:gd name="connsiteX49" fmla="*/ 80436 w 462313"/>
              <a:gd name="connsiteY49" fmla="*/ 155548 h 288682"/>
              <a:gd name="connsiteX50" fmla="*/ 191382 w 462313"/>
              <a:gd name="connsiteY50" fmla="*/ 155548 h 288682"/>
              <a:gd name="connsiteX51" fmla="*/ 191382 w 462313"/>
              <a:gd name="connsiteY51" fmla="*/ 183284 h 288682"/>
              <a:gd name="connsiteX52" fmla="*/ 246855 w 462313"/>
              <a:gd name="connsiteY52" fmla="*/ 217622 h 288682"/>
              <a:gd name="connsiteX53" fmla="*/ 213572 w 462313"/>
              <a:gd name="connsiteY53" fmla="*/ 243417 h 288682"/>
              <a:gd name="connsiteX54" fmla="*/ 213572 w 462313"/>
              <a:gd name="connsiteY54" fmla="*/ 169360 h 288682"/>
              <a:gd name="connsiteX55" fmla="*/ 217621 w 462313"/>
              <a:gd name="connsiteY55" fmla="*/ 171413 h 288682"/>
              <a:gd name="connsiteX56" fmla="*/ 234263 w 462313"/>
              <a:gd name="connsiteY56" fmla="*/ 171413 h 288682"/>
              <a:gd name="connsiteX57" fmla="*/ 249962 w 462313"/>
              <a:gd name="connsiteY57" fmla="*/ 177737 h 288682"/>
              <a:gd name="connsiteX58" fmla="*/ 267048 w 462313"/>
              <a:gd name="connsiteY58" fmla="*/ 170414 h 288682"/>
              <a:gd name="connsiteX59" fmla="*/ 280139 w 462313"/>
              <a:gd name="connsiteY59" fmla="*/ 171968 h 288682"/>
              <a:gd name="connsiteX60" fmla="*/ 280139 w 462313"/>
              <a:gd name="connsiteY60" fmla="*/ 243417 h 288682"/>
              <a:gd name="connsiteX61" fmla="*/ 302329 w 462313"/>
              <a:gd name="connsiteY61" fmla="*/ 183284 h 288682"/>
              <a:gd name="connsiteX62" fmla="*/ 302329 w 462313"/>
              <a:gd name="connsiteY62" fmla="*/ 157489 h 288682"/>
              <a:gd name="connsiteX63" fmla="*/ 307210 w 462313"/>
              <a:gd name="connsiteY63" fmla="*/ 155548 h 288682"/>
              <a:gd name="connsiteX64" fmla="*/ 379991 w 462313"/>
              <a:gd name="connsiteY64" fmla="*/ 155548 h 288682"/>
              <a:gd name="connsiteX65" fmla="*/ 388922 w 462313"/>
              <a:gd name="connsiteY65" fmla="*/ 183284 h 288682"/>
              <a:gd name="connsiteX66" fmla="*/ 321189 w 462313"/>
              <a:gd name="connsiteY66" fmla="*/ 133358 h 288682"/>
              <a:gd name="connsiteX67" fmla="*/ 332617 w 462313"/>
              <a:gd name="connsiteY67" fmla="*/ 121099 h 288682"/>
              <a:gd name="connsiteX68" fmla="*/ 332617 w 462313"/>
              <a:gd name="connsiteY68" fmla="*/ 104457 h 288682"/>
              <a:gd name="connsiteX69" fmla="*/ 338719 w 462313"/>
              <a:gd name="connsiteY69" fmla="*/ 88924 h 288682"/>
              <a:gd name="connsiteX70" fmla="*/ 331396 w 462313"/>
              <a:gd name="connsiteY70" fmla="*/ 71839 h 288682"/>
              <a:gd name="connsiteX71" fmla="*/ 331396 w 462313"/>
              <a:gd name="connsiteY71" fmla="*/ 53200 h 288682"/>
              <a:gd name="connsiteX72" fmla="*/ 319470 w 462313"/>
              <a:gd name="connsiteY72" fmla="*/ 41328 h 288682"/>
              <a:gd name="connsiteX73" fmla="*/ 318970 w 462313"/>
              <a:gd name="connsiteY73" fmla="*/ 39054 h 288682"/>
              <a:gd name="connsiteX74" fmla="*/ 393859 w 462313"/>
              <a:gd name="connsiteY74" fmla="*/ 39054 h 288682"/>
              <a:gd name="connsiteX75" fmla="*/ 436407 w 462313"/>
              <a:gd name="connsiteY75" fmla="*/ 85762 h 288682"/>
              <a:gd name="connsiteX76" fmla="*/ 435464 w 462313"/>
              <a:gd name="connsiteY76" fmla="*/ 133358 h 2886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</a:cxnLst>
            <a:rect l="l" t="t" r="r" b="b"/>
            <a:pathLst>
              <a:path w="462313" h="288682">
                <a:moveTo>
                  <a:pt x="462313" y="112611"/>
                </a:moveTo>
                <a:cubicBezTo>
                  <a:pt x="462313" y="73780"/>
                  <a:pt x="440568" y="16865"/>
                  <a:pt x="393859" y="16865"/>
                </a:cubicBezTo>
                <a:lnTo>
                  <a:pt x="294008" y="16865"/>
                </a:lnTo>
                <a:cubicBezTo>
                  <a:pt x="291529" y="11883"/>
                  <a:pt x="287244" y="8034"/>
                  <a:pt x="282025" y="6103"/>
                </a:cubicBezTo>
                <a:cubicBezTo>
                  <a:pt x="276688" y="3944"/>
                  <a:pt x="270721" y="3944"/>
                  <a:pt x="265383" y="6103"/>
                </a:cubicBezTo>
                <a:cubicBezTo>
                  <a:pt x="261126" y="2239"/>
                  <a:pt x="255600" y="68"/>
                  <a:pt x="249851" y="1"/>
                </a:cubicBezTo>
                <a:cubicBezTo>
                  <a:pt x="243382" y="-55"/>
                  <a:pt x="237186" y="2601"/>
                  <a:pt x="232765" y="7323"/>
                </a:cubicBezTo>
                <a:cubicBezTo>
                  <a:pt x="226826" y="4716"/>
                  <a:pt x="220066" y="4716"/>
                  <a:pt x="214126" y="7323"/>
                </a:cubicBezTo>
                <a:cubicBezTo>
                  <a:pt x="209706" y="9309"/>
                  <a:pt x="206034" y="12651"/>
                  <a:pt x="203642" y="16865"/>
                </a:cubicBezTo>
                <a:cubicBezTo>
                  <a:pt x="203642" y="16865"/>
                  <a:pt x="56749" y="16865"/>
                  <a:pt x="56305" y="17198"/>
                </a:cubicBezTo>
                <a:cubicBezTo>
                  <a:pt x="24408" y="20803"/>
                  <a:pt x="0" y="60744"/>
                  <a:pt x="0" y="111169"/>
                </a:cubicBezTo>
                <a:cubicBezTo>
                  <a:pt x="0" y="164035"/>
                  <a:pt x="26794" y="205473"/>
                  <a:pt x="61020" y="205473"/>
                </a:cubicBezTo>
                <a:lnTo>
                  <a:pt x="191382" y="205473"/>
                </a:lnTo>
                <a:lnTo>
                  <a:pt x="191382" y="288683"/>
                </a:lnTo>
                <a:lnTo>
                  <a:pt x="246855" y="245691"/>
                </a:lnTo>
                <a:lnTo>
                  <a:pt x="302329" y="288683"/>
                </a:lnTo>
                <a:lnTo>
                  <a:pt x="302329" y="205473"/>
                </a:lnTo>
                <a:lnTo>
                  <a:pt x="432690" y="205473"/>
                </a:lnTo>
                <a:cubicBezTo>
                  <a:pt x="438818" y="205473"/>
                  <a:pt x="443785" y="200506"/>
                  <a:pt x="443785" y="194379"/>
                </a:cubicBezTo>
                <a:cubicBezTo>
                  <a:pt x="443785" y="188251"/>
                  <a:pt x="438818" y="183284"/>
                  <a:pt x="432690" y="183284"/>
                </a:cubicBezTo>
                <a:cubicBezTo>
                  <a:pt x="416622" y="184006"/>
                  <a:pt x="402988" y="171612"/>
                  <a:pt x="402180" y="155548"/>
                </a:cubicBezTo>
                <a:lnTo>
                  <a:pt x="435464" y="155548"/>
                </a:lnTo>
                <a:cubicBezTo>
                  <a:pt x="448445" y="155548"/>
                  <a:pt x="462313" y="144453"/>
                  <a:pt x="462313" y="112611"/>
                </a:cubicBezTo>
                <a:close/>
                <a:moveTo>
                  <a:pt x="248742" y="40052"/>
                </a:moveTo>
                <a:cubicBezTo>
                  <a:pt x="275641" y="40052"/>
                  <a:pt x="297447" y="61859"/>
                  <a:pt x="297446" y="88758"/>
                </a:cubicBezTo>
                <a:cubicBezTo>
                  <a:pt x="297446" y="115658"/>
                  <a:pt x="275640" y="137464"/>
                  <a:pt x="248740" y="137463"/>
                </a:cubicBezTo>
                <a:cubicBezTo>
                  <a:pt x="221928" y="137463"/>
                  <a:pt x="200158" y="115792"/>
                  <a:pt x="200036" y="88980"/>
                </a:cubicBezTo>
                <a:cubicBezTo>
                  <a:pt x="199913" y="62081"/>
                  <a:pt x="221620" y="40176"/>
                  <a:pt x="248519" y="40053"/>
                </a:cubicBezTo>
                <a:cubicBezTo>
                  <a:pt x="248593" y="40052"/>
                  <a:pt x="248667" y="40052"/>
                  <a:pt x="248742" y="40052"/>
                </a:cubicBezTo>
                <a:close/>
                <a:moveTo>
                  <a:pt x="180621" y="39054"/>
                </a:moveTo>
                <a:cubicBezTo>
                  <a:pt x="180510" y="40457"/>
                  <a:pt x="180510" y="41867"/>
                  <a:pt x="180621" y="43270"/>
                </a:cubicBezTo>
                <a:cubicBezTo>
                  <a:pt x="168770" y="47934"/>
                  <a:pt x="162918" y="61299"/>
                  <a:pt x="167529" y="73170"/>
                </a:cubicBezTo>
                <a:cubicBezTo>
                  <a:pt x="163534" y="77474"/>
                  <a:pt x="161280" y="83108"/>
                  <a:pt x="161205" y="88980"/>
                </a:cubicBezTo>
                <a:cubicBezTo>
                  <a:pt x="161272" y="95294"/>
                  <a:pt x="163918" y="101306"/>
                  <a:pt x="168527" y="105622"/>
                </a:cubicBezTo>
                <a:cubicBezTo>
                  <a:pt x="165923" y="111542"/>
                  <a:pt x="165923" y="118285"/>
                  <a:pt x="168527" y="124205"/>
                </a:cubicBezTo>
                <a:cubicBezTo>
                  <a:pt x="170055" y="127793"/>
                  <a:pt x="172458" y="130940"/>
                  <a:pt x="175517" y="133358"/>
                </a:cubicBezTo>
                <a:lnTo>
                  <a:pt x="113276" y="133358"/>
                </a:lnTo>
                <a:cubicBezTo>
                  <a:pt x="117161" y="124623"/>
                  <a:pt x="119200" y="115181"/>
                  <a:pt x="119267" y="105622"/>
                </a:cubicBezTo>
                <a:cubicBezTo>
                  <a:pt x="119267" y="77885"/>
                  <a:pt x="112500" y="54808"/>
                  <a:pt x="101128" y="39054"/>
                </a:cubicBezTo>
                <a:close/>
                <a:moveTo>
                  <a:pt x="61020" y="183284"/>
                </a:moveTo>
                <a:cubicBezTo>
                  <a:pt x="42271" y="183284"/>
                  <a:pt x="22189" y="154327"/>
                  <a:pt x="22189" y="111169"/>
                </a:cubicBezTo>
                <a:cubicBezTo>
                  <a:pt x="22189" y="68011"/>
                  <a:pt x="42271" y="39054"/>
                  <a:pt x="61020" y="39054"/>
                </a:cubicBezTo>
                <a:cubicBezTo>
                  <a:pt x="81934" y="39054"/>
                  <a:pt x="97078" y="66791"/>
                  <a:pt x="97078" y="105622"/>
                </a:cubicBezTo>
                <a:cubicBezTo>
                  <a:pt x="97078" y="105622"/>
                  <a:pt x="96690" y="133358"/>
                  <a:pt x="80436" y="133358"/>
                </a:cubicBezTo>
                <a:cubicBezTo>
                  <a:pt x="72559" y="133358"/>
                  <a:pt x="63794" y="120322"/>
                  <a:pt x="63794" y="102848"/>
                </a:cubicBezTo>
                <a:cubicBezTo>
                  <a:pt x="63767" y="99118"/>
                  <a:pt x="64157" y="95396"/>
                  <a:pt x="64959" y="91753"/>
                </a:cubicBezTo>
                <a:cubicBezTo>
                  <a:pt x="66291" y="85764"/>
                  <a:pt x="62517" y="79828"/>
                  <a:pt x="56527" y="78495"/>
                </a:cubicBezTo>
                <a:cubicBezTo>
                  <a:pt x="50538" y="77163"/>
                  <a:pt x="44602" y="80938"/>
                  <a:pt x="43269" y="86927"/>
                </a:cubicBezTo>
                <a:cubicBezTo>
                  <a:pt x="42133" y="92157"/>
                  <a:pt x="41575" y="97496"/>
                  <a:pt x="41605" y="102848"/>
                </a:cubicBezTo>
                <a:cubicBezTo>
                  <a:pt x="41605" y="132415"/>
                  <a:pt x="58691" y="155548"/>
                  <a:pt x="80436" y="155548"/>
                </a:cubicBezTo>
                <a:lnTo>
                  <a:pt x="191382" y="155548"/>
                </a:lnTo>
                <a:lnTo>
                  <a:pt x="191382" y="183284"/>
                </a:lnTo>
                <a:close/>
                <a:moveTo>
                  <a:pt x="246855" y="217622"/>
                </a:moveTo>
                <a:lnTo>
                  <a:pt x="213572" y="243417"/>
                </a:lnTo>
                <a:lnTo>
                  <a:pt x="213572" y="169360"/>
                </a:lnTo>
                <a:cubicBezTo>
                  <a:pt x="214857" y="170165"/>
                  <a:pt x="216212" y="170852"/>
                  <a:pt x="217621" y="171413"/>
                </a:cubicBezTo>
                <a:cubicBezTo>
                  <a:pt x="222973" y="173494"/>
                  <a:pt x="228911" y="173494"/>
                  <a:pt x="234263" y="171413"/>
                </a:cubicBezTo>
                <a:cubicBezTo>
                  <a:pt x="238539" y="175382"/>
                  <a:pt x="244129" y="177634"/>
                  <a:pt x="249962" y="177737"/>
                </a:cubicBezTo>
                <a:cubicBezTo>
                  <a:pt x="256425" y="177765"/>
                  <a:pt x="262611" y="175114"/>
                  <a:pt x="267048" y="170414"/>
                </a:cubicBezTo>
                <a:cubicBezTo>
                  <a:pt x="271179" y="172152"/>
                  <a:pt x="275716" y="172690"/>
                  <a:pt x="280139" y="171968"/>
                </a:cubicBezTo>
                <a:lnTo>
                  <a:pt x="280139" y="243417"/>
                </a:lnTo>
                <a:close/>
                <a:moveTo>
                  <a:pt x="302329" y="183284"/>
                </a:moveTo>
                <a:lnTo>
                  <a:pt x="302329" y="157489"/>
                </a:lnTo>
                <a:cubicBezTo>
                  <a:pt x="304017" y="157006"/>
                  <a:pt x="305652" y="156356"/>
                  <a:pt x="307210" y="155548"/>
                </a:cubicBezTo>
                <a:lnTo>
                  <a:pt x="379991" y="155548"/>
                </a:lnTo>
                <a:cubicBezTo>
                  <a:pt x="379991" y="165500"/>
                  <a:pt x="383115" y="175201"/>
                  <a:pt x="388922" y="183284"/>
                </a:cubicBezTo>
                <a:close/>
                <a:moveTo>
                  <a:pt x="321189" y="133358"/>
                </a:moveTo>
                <a:cubicBezTo>
                  <a:pt x="326455" y="130922"/>
                  <a:pt x="330557" y="126522"/>
                  <a:pt x="332617" y="121099"/>
                </a:cubicBezTo>
                <a:cubicBezTo>
                  <a:pt x="334682" y="115743"/>
                  <a:pt x="334682" y="109812"/>
                  <a:pt x="332617" y="104457"/>
                </a:cubicBezTo>
                <a:cubicBezTo>
                  <a:pt x="336536" y="100234"/>
                  <a:pt x="338716" y="94686"/>
                  <a:pt x="338719" y="88924"/>
                </a:cubicBezTo>
                <a:cubicBezTo>
                  <a:pt x="338747" y="82461"/>
                  <a:pt x="336096" y="76275"/>
                  <a:pt x="331396" y="71839"/>
                </a:cubicBezTo>
                <a:cubicBezTo>
                  <a:pt x="333977" y="65893"/>
                  <a:pt x="333977" y="59145"/>
                  <a:pt x="331396" y="53200"/>
                </a:cubicBezTo>
                <a:cubicBezTo>
                  <a:pt x="329109" y="47847"/>
                  <a:pt x="324833" y="43591"/>
                  <a:pt x="319470" y="41328"/>
                </a:cubicBezTo>
                <a:cubicBezTo>
                  <a:pt x="319368" y="40557"/>
                  <a:pt x="319201" y="39797"/>
                  <a:pt x="318970" y="39054"/>
                </a:cubicBezTo>
                <a:lnTo>
                  <a:pt x="393859" y="39054"/>
                </a:lnTo>
                <a:cubicBezTo>
                  <a:pt x="416048" y="39054"/>
                  <a:pt x="430361" y="63185"/>
                  <a:pt x="436407" y="85762"/>
                </a:cubicBezTo>
                <a:cubicBezTo>
                  <a:pt x="443452" y="112278"/>
                  <a:pt x="438792" y="131417"/>
                  <a:pt x="435464" y="133358"/>
                </a:cubicBez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 w="5457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grpSp>
        <p:nvGrpSpPr>
          <p:cNvPr id="185" name="组合 184">
            <a:extLst>
              <a:ext uri="{FF2B5EF4-FFF2-40B4-BE49-F238E27FC236}">
                <a16:creationId xmlns:a16="http://schemas.microsoft.com/office/drawing/2014/main" id="{A0FB2E73-648E-410F-A574-51F2DD5ED5C2}"/>
              </a:ext>
            </a:extLst>
          </p:cNvPr>
          <p:cNvGrpSpPr/>
          <p:nvPr/>
        </p:nvGrpSpPr>
        <p:grpSpPr>
          <a:xfrm>
            <a:off x="10500990" y="2271574"/>
            <a:ext cx="470689" cy="427142"/>
            <a:chOff x="10500990" y="2271574"/>
            <a:chExt cx="470689" cy="427142"/>
          </a:xfrm>
        </p:grpSpPr>
        <p:sp>
          <p:nvSpPr>
            <p:cNvPr id="153" name="任意多边形: 形状 152">
              <a:extLst>
                <a:ext uri="{FF2B5EF4-FFF2-40B4-BE49-F238E27FC236}">
                  <a16:creationId xmlns:a16="http://schemas.microsoft.com/office/drawing/2014/main" id="{261BCE53-41DD-4B35-B68F-BE51A16F98B0}"/>
                </a:ext>
              </a:extLst>
            </p:cNvPr>
            <p:cNvSpPr/>
            <p:nvPr/>
          </p:nvSpPr>
          <p:spPr>
            <a:xfrm>
              <a:off x="10675065" y="2568910"/>
              <a:ext cx="50369" cy="50369"/>
            </a:xfrm>
            <a:custGeom>
              <a:avLst/>
              <a:gdLst>
                <a:gd name="connsiteX0" fmla="*/ 50370 w 50369"/>
                <a:gd name="connsiteY0" fmla="*/ 25185 h 50369"/>
                <a:gd name="connsiteX1" fmla="*/ 25185 w 50369"/>
                <a:gd name="connsiteY1" fmla="*/ 50370 h 50369"/>
                <a:gd name="connsiteX2" fmla="*/ 0 w 50369"/>
                <a:gd name="connsiteY2" fmla="*/ 25185 h 50369"/>
                <a:gd name="connsiteX3" fmla="*/ 25185 w 50369"/>
                <a:gd name="connsiteY3" fmla="*/ 0 h 50369"/>
                <a:gd name="connsiteX4" fmla="*/ 50370 w 50369"/>
                <a:gd name="connsiteY4" fmla="*/ 25185 h 50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369" h="50369">
                  <a:moveTo>
                    <a:pt x="50370" y="25185"/>
                  </a:moveTo>
                  <a:cubicBezTo>
                    <a:pt x="50370" y="39094"/>
                    <a:pt x="39094" y="50370"/>
                    <a:pt x="25185" y="50370"/>
                  </a:cubicBezTo>
                  <a:cubicBezTo>
                    <a:pt x="11276" y="50370"/>
                    <a:pt x="0" y="39094"/>
                    <a:pt x="0" y="25185"/>
                  </a:cubicBezTo>
                  <a:cubicBezTo>
                    <a:pt x="0" y="11276"/>
                    <a:pt x="11276" y="0"/>
                    <a:pt x="25185" y="0"/>
                  </a:cubicBezTo>
                  <a:cubicBezTo>
                    <a:pt x="39094" y="0"/>
                    <a:pt x="50370" y="11276"/>
                    <a:pt x="50370" y="25185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 w="54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4" name="任意多边形: 形状 153">
              <a:extLst>
                <a:ext uri="{FF2B5EF4-FFF2-40B4-BE49-F238E27FC236}">
                  <a16:creationId xmlns:a16="http://schemas.microsoft.com/office/drawing/2014/main" id="{2B081E40-E414-4AE9-80E3-DCC3C4F03BCF}"/>
                </a:ext>
              </a:extLst>
            </p:cNvPr>
            <p:cNvSpPr/>
            <p:nvPr/>
          </p:nvSpPr>
          <p:spPr>
            <a:xfrm>
              <a:off x="10649936" y="2626213"/>
              <a:ext cx="99851" cy="50314"/>
            </a:xfrm>
            <a:custGeom>
              <a:avLst/>
              <a:gdLst>
                <a:gd name="connsiteX0" fmla="*/ 99852 w 99851"/>
                <a:gd name="connsiteY0" fmla="*/ 50314 h 50314"/>
                <a:gd name="connsiteX1" fmla="*/ 99852 w 99851"/>
                <a:gd name="connsiteY1" fmla="*/ 25129 h 50314"/>
                <a:gd name="connsiteX2" fmla="*/ 94859 w 99851"/>
                <a:gd name="connsiteY2" fmla="*/ 15089 h 50314"/>
                <a:gd name="connsiteX3" fmla="*/ 70506 w 99851"/>
                <a:gd name="connsiteY3" fmla="*/ 3106 h 50314"/>
                <a:gd name="connsiteX4" fmla="*/ 49926 w 99851"/>
                <a:gd name="connsiteY4" fmla="*/ 0 h 50314"/>
                <a:gd name="connsiteX5" fmla="*/ 29345 w 99851"/>
                <a:gd name="connsiteY5" fmla="*/ 3106 h 50314"/>
                <a:gd name="connsiteX6" fmla="*/ 4993 w 99851"/>
                <a:gd name="connsiteY6" fmla="*/ 15089 h 50314"/>
                <a:gd name="connsiteX7" fmla="*/ 0 w 99851"/>
                <a:gd name="connsiteY7" fmla="*/ 25129 h 50314"/>
                <a:gd name="connsiteX8" fmla="*/ 0 w 99851"/>
                <a:gd name="connsiteY8" fmla="*/ 50314 h 50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9851" h="50314">
                  <a:moveTo>
                    <a:pt x="99852" y="50314"/>
                  </a:moveTo>
                  <a:lnTo>
                    <a:pt x="99852" y="25129"/>
                  </a:lnTo>
                  <a:cubicBezTo>
                    <a:pt x="99770" y="21205"/>
                    <a:pt x="97939" y="17522"/>
                    <a:pt x="94859" y="15089"/>
                  </a:cubicBezTo>
                  <a:cubicBezTo>
                    <a:pt x="87622" y="9510"/>
                    <a:pt x="79342" y="5436"/>
                    <a:pt x="70506" y="3106"/>
                  </a:cubicBezTo>
                  <a:cubicBezTo>
                    <a:pt x="63837" y="1060"/>
                    <a:pt x="56902" y="12"/>
                    <a:pt x="49926" y="0"/>
                  </a:cubicBezTo>
                  <a:cubicBezTo>
                    <a:pt x="42957" y="108"/>
                    <a:pt x="36035" y="1152"/>
                    <a:pt x="29345" y="3106"/>
                  </a:cubicBezTo>
                  <a:cubicBezTo>
                    <a:pt x="20608" y="5693"/>
                    <a:pt x="12373" y="9745"/>
                    <a:pt x="4993" y="15089"/>
                  </a:cubicBezTo>
                  <a:cubicBezTo>
                    <a:pt x="1913" y="17522"/>
                    <a:pt x="82" y="21205"/>
                    <a:pt x="0" y="25129"/>
                  </a:cubicBezTo>
                  <a:lnTo>
                    <a:pt x="0" y="50314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 w="54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5" name="任意多边形: 形状 154">
              <a:extLst>
                <a:ext uri="{FF2B5EF4-FFF2-40B4-BE49-F238E27FC236}">
                  <a16:creationId xmlns:a16="http://schemas.microsoft.com/office/drawing/2014/main" id="{7069CD4A-9DBD-4BE2-9828-B0C32DFF2F23}"/>
                </a:ext>
              </a:extLst>
            </p:cNvPr>
            <p:cNvSpPr/>
            <p:nvPr/>
          </p:nvSpPr>
          <p:spPr>
            <a:xfrm>
              <a:off x="10785234" y="2568910"/>
              <a:ext cx="50369" cy="50369"/>
            </a:xfrm>
            <a:custGeom>
              <a:avLst/>
              <a:gdLst>
                <a:gd name="connsiteX0" fmla="*/ 50370 w 50369"/>
                <a:gd name="connsiteY0" fmla="*/ 25185 h 50369"/>
                <a:gd name="connsiteX1" fmla="*/ 25185 w 50369"/>
                <a:gd name="connsiteY1" fmla="*/ 50370 h 50369"/>
                <a:gd name="connsiteX2" fmla="*/ 0 w 50369"/>
                <a:gd name="connsiteY2" fmla="*/ 25185 h 50369"/>
                <a:gd name="connsiteX3" fmla="*/ 25185 w 50369"/>
                <a:gd name="connsiteY3" fmla="*/ 0 h 50369"/>
                <a:gd name="connsiteX4" fmla="*/ 50370 w 50369"/>
                <a:gd name="connsiteY4" fmla="*/ 25185 h 50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369" h="50369">
                  <a:moveTo>
                    <a:pt x="50370" y="25185"/>
                  </a:moveTo>
                  <a:cubicBezTo>
                    <a:pt x="50370" y="39094"/>
                    <a:pt x="39094" y="50370"/>
                    <a:pt x="25185" y="50370"/>
                  </a:cubicBezTo>
                  <a:cubicBezTo>
                    <a:pt x="11276" y="50370"/>
                    <a:pt x="0" y="39094"/>
                    <a:pt x="0" y="25185"/>
                  </a:cubicBezTo>
                  <a:cubicBezTo>
                    <a:pt x="0" y="11276"/>
                    <a:pt x="11276" y="0"/>
                    <a:pt x="25185" y="0"/>
                  </a:cubicBezTo>
                  <a:cubicBezTo>
                    <a:pt x="39094" y="0"/>
                    <a:pt x="50370" y="11276"/>
                    <a:pt x="50370" y="25185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 w="54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6" name="任意多边形: 形状 155">
              <a:extLst>
                <a:ext uri="{FF2B5EF4-FFF2-40B4-BE49-F238E27FC236}">
                  <a16:creationId xmlns:a16="http://schemas.microsoft.com/office/drawing/2014/main" id="{1336B0D8-3EB5-43AF-BFF4-77F86121903D}"/>
                </a:ext>
              </a:extLst>
            </p:cNvPr>
            <p:cNvSpPr/>
            <p:nvPr/>
          </p:nvSpPr>
          <p:spPr>
            <a:xfrm>
              <a:off x="10760882" y="2626213"/>
              <a:ext cx="99851" cy="50314"/>
            </a:xfrm>
            <a:custGeom>
              <a:avLst/>
              <a:gdLst>
                <a:gd name="connsiteX0" fmla="*/ 99852 w 99851"/>
                <a:gd name="connsiteY0" fmla="*/ 50314 h 50314"/>
                <a:gd name="connsiteX1" fmla="*/ 99852 w 99851"/>
                <a:gd name="connsiteY1" fmla="*/ 25129 h 50314"/>
                <a:gd name="connsiteX2" fmla="*/ 94859 w 99851"/>
                <a:gd name="connsiteY2" fmla="*/ 15089 h 50314"/>
                <a:gd name="connsiteX3" fmla="*/ 70506 w 99851"/>
                <a:gd name="connsiteY3" fmla="*/ 3106 h 50314"/>
                <a:gd name="connsiteX4" fmla="*/ 49926 w 99851"/>
                <a:gd name="connsiteY4" fmla="*/ 0 h 50314"/>
                <a:gd name="connsiteX5" fmla="*/ 29345 w 99851"/>
                <a:gd name="connsiteY5" fmla="*/ 3106 h 50314"/>
                <a:gd name="connsiteX6" fmla="*/ 4993 w 99851"/>
                <a:gd name="connsiteY6" fmla="*/ 15089 h 50314"/>
                <a:gd name="connsiteX7" fmla="*/ 0 w 99851"/>
                <a:gd name="connsiteY7" fmla="*/ 25129 h 50314"/>
                <a:gd name="connsiteX8" fmla="*/ 0 w 99851"/>
                <a:gd name="connsiteY8" fmla="*/ 50314 h 50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9851" h="50314">
                  <a:moveTo>
                    <a:pt x="99852" y="50314"/>
                  </a:moveTo>
                  <a:lnTo>
                    <a:pt x="99852" y="25129"/>
                  </a:lnTo>
                  <a:cubicBezTo>
                    <a:pt x="99770" y="21205"/>
                    <a:pt x="97939" y="17522"/>
                    <a:pt x="94859" y="15089"/>
                  </a:cubicBezTo>
                  <a:cubicBezTo>
                    <a:pt x="87622" y="9510"/>
                    <a:pt x="79342" y="5436"/>
                    <a:pt x="70506" y="3106"/>
                  </a:cubicBezTo>
                  <a:cubicBezTo>
                    <a:pt x="63837" y="1060"/>
                    <a:pt x="56902" y="12"/>
                    <a:pt x="49926" y="0"/>
                  </a:cubicBezTo>
                  <a:cubicBezTo>
                    <a:pt x="42957" y="108"/>
                    <a:pt x="36035" y="1152"/>
                    <a:pt x="29345" y="3106"/>
                  </a:cubicBezTo>
                  <a:cubicBezTo>
                    <a:pt x="20608" y="5693"/>
                    <a:pt x="12373" y="9745"/>
                    <a:pt x="4993" y="15089"/>
                  </a:cubicBezTo>
                  <a:cubicBezTo>
                    <a:pt x="1913" y="17522"/>
                    <a:pt x="82" y="21205"/>
                    <a:pt x="0" y="25129"/>
                  </a:cubicBezTo>
                  <a:lnTo>
                    <a:pt x="0" y="50314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 w="54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7" name="任意多边形: 形状 156">
              <a:extLst>
                <a:ext uri="{FF2B5EF4-FFF2-40B4-BE49-F238E27FC236}">
                  <a16:creationId xmlns:a16="http://schemas.microsoft.com/office/drawing/2014/main" id="{B5E25C56-E439-4F71-BAF3-8CF1BD5E3FF8}"/>
                </a:ext>
              </a:extLst>
            </p:cNvPr>
            <p:cNvSpPr/>
            <p:nvPr/>
          </p:nvSpPr>
          <p:spPr>
            <a:xfrm>
              <a:off x="10896181" y="2568910"/>
              <a:ext cx="50369" cy="50369"/>
            </a:xfrm>
            <a:custGeom>
              <a:avLst/>
              <a:gdLst>
                <a:gd name="connsiteX0" fmla="*/ 50370 w 50369"/>
                <a:gd name="connsiteY0" fmla="*/ 25185 h 50369"/>
                <a:gd name="connsiteX1" fmla="*/ 25185 w 50369"/>
                <a:gd name="connsiteY1" fmla="*/ 50370 h 50369"/>
                <a:gd name="connsiteX2" fmla="*/ 0 w 50369"/>
                <a:gd name="connsiteY2" fmla="*/ 25185 h 50369"/>
                <a:gd name="connsiteX3" fmla="*/ 25185 w 50369"/>
                <a:gd name="connsiteY3" fmla="*/ 0 h 50369"/>
                <a:gd name="connsiteX4" fmla="*/ 50370 w 50369"/>
                <a:gd name="connsiteY4" fmla="*/ 25185 h 50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369" h="50369">
                  <a:moveTo>
                    <a:pt x="50370" y="25185"/>
                  </a:moveTo>
                  <a:cubicBezTo>
                    <a:pt x="50370" y="39094"/>
                    <a:pt x="39094" y="50370"/>
                    <a:pt x="25185" y="50370"/>
                  </a:cubicBezTo>
                  <a:cubicBezTo>
                    <a:pt x="11276" y="50370"/>
                    <a:pt x="0" y="39094"/>
                    <a:pt x="0" y="25185"/>
                  </a:cubicBezTo>
                  <a:cubicBezTo>
                    <a:pt x="0" y="11276"/>
                    <a:pt x="11276" y="0"/>
                    <a:pt x="25185" y="0"/>
                  </a:cubicBezTo>
                  <a:cubicBezTo>
                    <a:pt x="39094" y="0"/>
                    <a:pt x="50370" y="11276"/>
                    <a:pt x="50370" y="25185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 w="54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8" name="任意多边形: 形状 157">
              <a:extLst>
                <a:ext uri="{FF2B5EF4-FFF2-40B4-BE49-F238E27FC236}">
                  <a16:creationId xmlns:a16="http://schemas.microsoft.com/office/drawing/2014/main" id="{B59F38BB-4DD1-4E80-87F1-4E8B7094B934}"/>
                </a:ext>
              </a:extLst>
            </p:cNvPr>
            <p:cNvSpPr/>
            <p:nvPr/>
          </p:nvSpPr>
          <p:spPr>
            <a:xfrm>
              <a:off x="10871828" y="2626213"/>
              <a:ext cx="99851" cy="50314"/>
            </a:xfrm>
            <a:custGeom>
              <a:avLst/>
              <a:gdLst>
                <a:gd name="connsiteX0" fmla="*/ 99852 w 99851"/>
                <a:gd name="connsiteY0" fmla="*/ 50314 h 50314"/>
                <a:gd name="connsiteX1" fmla="*/ 99852 w 99851"/>
                <a:gd name="connsiteY1" fmla="*/ 25129 h 50314"/>
                <a:gd name="connsiteX2" fmla="*/ 94859 w 99851"/>
                <a:gd name="connsiteY2" fmla="*/ 15089 h 50314"/>
                <a:gd name="connsiteX3" fmla="*/ 70506 w 99851"/>
                <a:gd name="connsiteY3" fmla="*/ 3106 h 50314"/>
                <a:gd name="connsiteX4" fmla="*/ 49926 w 99851"/>
                <a:gd name="connsiteY4" fmla="*/ 0 h 50314"/>
                <a:gd name="connsiteX5" fmla="*/ 29345 w 99851"/>
                <a:gd name="connsiteY5" fmla="*/ 3106 h 50314"/>
                <a:gd name="connsiteX6" fmla="*/ 4993 w 99851"/>
                <a:gd name="connsiteY6" fmla="*/ 15089 h 50314"/>
                <a:gd name="connsiteX7" fmla="*/ 0 w 99851"/>
                <a:gd name="connsiteY7" fmla="*/ 25129 h 50314"/>
                <a:gd name="connsiteX8" fmla="*/ 0 w 99851"/>
                <a:gd name="connsiteY8" fmla="*/ 50314 h 50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9851" h="50314">
                  <a:moveTo>
                    <a:pt x="99852" y="50314"/>
                  </a:moveTo>
                  <a:lnTo>
                    <a:pt x="99852" y="25129"/>
                  </a:lnTo>
                  <a:cubicBezTo>
                    <a:pt x="99770" y="21205"/>
                    <a:pt x="97939" y="17522"/>
                    <a:pt x="94859" y="15089"/>
                  </a:cubicBezTo>
                  <a:cubicBezTo>
                    <a:pt x="87622" y="9510"/>
                    <a:pt x="79342" y="5436"/>
                    <a:pt x="70506" y="3106"/>
                  </a:cubicBezTo>
                  <a:cubicBezTo>
                    <a:pt x="63837" y="1060"/>
                    <a:pt x="56902" y="12"/>
                    <a:pt x="49926" y="0"/>
                  </a:cubicBezTo>
                  <a:cubicBezTo>
                    <a:pt x="42957" y="108"/>
                    <a:pt x="36035" y="1152"/>
                    <a:pt x="29345" y="3106"/>
                  </a:cubicBezTo>
                  <a:cubicBezTo>
                    <a:pt x="20608" y="5693"/>
                    <a:pt x="12373" y="9745"/>
                    <a:pt x="4993" y="15089"/>
                  </a:cubicBezTo>
                  <a:cubicBezTo>
                    <a:pt x="1913" y="17522"/>
                    <a:pt x="82" y="21205"/>
                    <a:pt x="0" y="25129"/>
                  </a:cubicBezTo>
                  <a:lnTo>
                    <a:pt x="0" y="50314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 w="54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9" name="任意多边形: 形状 158">
              <a:extLst>
                <a:ext uri="{FF2B5EF4-FFF2-40B4-BE49-F238E27FC236}">
                  <a16:creationId xmlns:a16="http://schemas.microsoft.com/office/drawing/2014/main" id="{F6456843-5184-4C12-9092-F94E5C841E47}"/>
                </a:ext>
              </a:extLst>
            </p:cNvPr>
            <p:cNvSpPr/>
            <p:nvPr/>
          </p:nvSpPr>
          <p:spPr>
            <a:xfrm>
              <a:off x="10558627" y="2328267"/>
              <a:ext cx="65902" cy="65902"/>
            </a:xfrm>
            <a:custGeom>
              <a:avLst/>
              <a:gdLst>
                <a:gd name="connsiteX0" fmla="*/ 65902 w 65902"/>
                <a:gd name="connsiteY0" fmla="*/ 32951 h 65902"/>
                <a:gd name="connsiteX1" fmla="*/ 32951 w 65902"/>
                <a:gd name="connsiteY1" fmla="*/ 65902 h 65902"/>
                <a:gd name="connsiteX2" fmla="*/ 0 w 65902"/>
                <a:gd name="connsiteY2" fmla="*/ 32951 h 65902"/>
                <a:gd name="connsiteX3" fmla="*/ 32951 w 65902"/>
                <a:gd name="connsiteY3" fmla="*/ 0 h 65902"/>
                <a:gd name="connsiteX4" fmla="*/ 65902 w 65902"/>
                <a:gd name="connsiteY4" fmla="*/ 32951 h 65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902" h="65902">
                  <a:moveTo>
                    <a:pt x="65902" y="32951"/>
                  </a:moveTo>
                  <a:cubicBezTo>
                    <a:pt x="65902" y="51149"/>
                    <a:pt x="51149" y="65902"/>
                    <a:pt x="32951" y="65902"/>
                  </a:cubicBezTo>
                  <a:cubicBezTo>
                    <a:pt x="14753" y="65902"/>
                    <a:pt x="0" y="51149"/>
                    <a:pt x="0" y="32951"/>
                  </a:cubicBezTo>
                  <a:cubicBezTo>
                    <a:pt x="0" y="14753"/>
                    <a:pt x="14753" y="0"/>
                    <a:pt x="32951" y="0"/>
                  </a:cubicBezTo>
                  <a:cubicBezTo>
                    <a:pt x="51149" y="0"/>
                    <a:pt x="65902" y="14753"/>
                    <a:pt x="65902" y="32951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 w="54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0" name="任意多边形: 形状 159">
              <a:extLst>
                <a:ext uri="{FF2B5EF4-FFF2-40B4-BE49-F238E27FC236}">
                  <a16:creationId xmlns:a16="http://schemas.microsoft.com/office/drawing/2014/main" id="{6F644253-1AC4-498F-B5FA-EEC00C85BCBC}"/>
                </a:ext>
              </a:extLst>
            </p:cNvPr>
            <p:cNvSpPr/>
            <p:nvPr/>
          </p:nvSpPr>
          <p:spPr>
            <a:xfrm>
              <a:off x="10500990" y="2346104"/>
              <a:ext cx="287320" cy="352612"/>
            </a:xfrm>
            <a:custGeom>
              <a:avLst/>
              <a:gdLst>
                <a:gd name="connsiteX0" fmla="*/ 284910 w 287320"/>
                <a:gd name="connsiteY0" fmla="*/ 2411 h 352612"/>
                <a:gd name="connsiteX1" fmla="*/ 273150 w 287320"/>
                <a:gd name="connsiteY1" fmla="*/ 2411 h 352612"/>
                <a:gd name="connsiteX2" fmla="*/ 201478 w 287320"/>
                <a:gd name="connsiteY2" fmla="*/ 74082 h 352612"/>
                <a:gd name="connsiteX3" fmla="*/ 185336 w 287320"/>
                <a:gd name="connsiteY3" fmla="*/ 78187 h 352612"/>
                <a:gd name="connsiteX4" fmla="*/ 163479 w 287320"/>
                <a:gd name="connsiteY4" fmla="*/ 113191 h 352612"/>
                <a:gd name="connsiteX5" fmla="*/ 157266 w 287320"/>
                <a:gd name="connsiteY5" fmla="*/ 86730 h 352612"/>
                <a:gd name="connsiteX6" fmla="*/ 152329 w 287320"/>
                <a:gd name="connsiteY6" fmla="*/ 77633 h 352612"/>
                <a:gd name="connsiteX7" fmla="*/ 117714 w 287320"/>
                <a:gd name="connsiteY7" fmla="*/ 59548 h 352612"/>
                <a:gd name="connsiteX8" fmla="*/ 90588 w 287320"/>
                <a:gd name="connsiteY8" fmla="*/ 56275 h 352612"/>
                <a:gd name="connsiteX9" fmla="*/ 63406 w 287320"/>
                <a:gd name="connsiteY9" fmla="*/ 60380 h 352612"/>
                <a:gd name="connsiteX10" fmla="*/ 28846 w 287320"/>
                <a:gd name="connsiteY10" fmla="*/ 78465 h 352612"/>
                <a:gd name="connsiteX11" fmla="*/ 23909 w 287320"/>
                <a:gd name="connsiteY11" fmla="*/ 87562 h 352612"/>
                <a:gd name="connsiteX12" fmla="*/ 0 w 287320"/>
                <a:gd name="connsiteY12" fmla="*/ 189633 h 352612"/>
                <a:gd name="connsiteX13" fmla="*/ 16642 w 287320"/>
                <a:gd name="connsiteY13" fmla="*/ 206275 h 352612"/>
                <a:gd name="connsiteX14" fmla="*/ 32285 w 287320"/>
                <a:gd name="connsiteY14" fmla="*/ 193960 h 352612"/>
                <a:gd name="connsiteX15" fmla="*/ 49593 w 287320"/>
                <a:gd name="connsiteY15" fmla="*/ 122344 h 352612"/>
                <a:gd name="connsiteX16" fmla="*/ 49593 w 287320"/>
                <a:gd name="connsiteY16" fmla="*/ 352613 h 352612"/>
                <a:gd name="connsiteX17" fmla="*/ 82378 w 287320"/>
                <a:gd name="connsiteY17" fmla="*/ 352613 h 352612"/>
                <a:gd name="connsiteX18" fmla="*/ 82378 w 287320"/>
                <a:gd name="connsiteY18" fmla="*/ 204444 h 352612"/>
                <a:gd name="connsiteX19" fmla="*/ 99020 w 287320"/>
                <a:gd name="connsiteY19" fmla="*/ 204444 h 352612"/>
                <a:gd name="connsiteX20" fmla="*/ 99020 w 287320"/>
                <a:gd name="connsiteY20" fmla="*/ 352613 h 352612"/>
                <a:gd name="connsiteX21" fmla="*/ 131749 w 287320"/>
                <a:gd name="connsiteY21" fmla="*/ 352613 h 352612"/>
                <a:gd name="connsiteX22" fmla="*/ 131749 w 287320"/>
                <a:gd name="connsiteY22" fmla="*/ 121290 h 352612"/>
                <a:gd name="connsiteX23" fmla="*/ 137851 w 287320"/>
                <a:gd name="connsiteY23" fmla="*/ 147362 h 352612"/>
                <a:gd name="connsiteX24" fmla="*/ 141124 w 287320"/>
                <a:gd name="connsiteY24" fmla="*/ 151523 h 352612"/>
                <a:gd name="connsiteX25" fmla="*/ 163313 w 287320"/>
                <a:gd name="connsiteY25" fmla="*/ 159344 h 352612"/>
                <a:gd name="connsiteX26" fmla="*/ 176626 w 287320"/>
                <a:gd name="connsiteY26" fmla="*/ 153298 h 352612"/>
                <a:gd name="connsiteX27" fmla="*/ 210465 w 287320"/>
                <a:gd name="connsiteY27" fmla="*/ 97825 h 352612"/>
                <a:gd name="connsiteX28" fmla="*/ 212739 w 287320"/>
                <a:gd name="connsiteY28" fmla="*/ 86342 h 352612"/>
                <a:gd name="connsiteX29" fmla="*/ 284855 w 287320"/>
                <a:gd name="connsiteY29" fmla="*/ 14227 h 352612"/>
                <a:gd name="connsiteX30" fmla="*/ 284910 w 287320"/>
                <a:gd name="connsiteY30" fmla="*/ 2411 h 352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287320" h="352612">
                  <a:moveTo>
                    <a:pt x="284910" y="2411"/>
                  </a:moveTo>
                  <a:cubicBezTo>
                    <a:pt x="281649" y="-804"/>
                    <a:pt x="276411" y="-804"/>
                    <a:pt x="273150" y="2411"/>
                  </a:cubicBezTo>
                  <a:lnTo>
                    <a:pt x="201478" y="74082"/>
                  </a:lnTo>
                  <a:cubicBezTo>
                    <a:pt x="195751" y="72466"/>
                    <a:pt x="189595" y="74031"/>
                    <a:pt x="185336" y="78187"/>
                  </a:cubicBezTo>
                  <a:cubicBezTo>
                    <a:pt x="184171" y="79352"/>
                    <a:pt x="163479" y="113191"/>
                    <a:pt x="163479" y="113191"/>
                  </a:cubicBezTo>
                  <a:lnTo>
                    <a:pt x="157266" y="86730"/>
                  </a:lnTo>
                  <a:cubicBezTo>
                    <a:pt x="156444" y="83319"/>
                    <a:pt x="154742" y="80182"/>
                    <a:pt x="152329" y="77633"/>
                  </a:cubicBezTo>
                  <a:cubicBezTo>
                    <a:pt x="142105" y="69368"/>
                    <a:pt x="130338" y="63220"/>
                    <a:pt x="117714" y="59548"/>
                  </a:cubicBezTo>
                  <a:cubicBezTo>
                    <a:pt x="108789" y="57639"/>
                    <a:pt x="99710" y="56544"/>
                    <a:pt x="90588" y="56275"/>
                  </a:cubicBezTo>
                  <a:cubicBezTo>
                    <a:pt x="81384" y="56417"/>
                    <a:pt x="72241" y="57798"/>
                    <a:pt x="63406" y="60380"/>
                  </a:cubicBezTo>
                  <a:cubicBezTo>
                    <a:pt x="50667" y="63720"/>
                    <a:pt x="38852" y="69903"/>
                    <a:pt x="28846" y="78465"/>
                  </a:cubicBezTo>
                  <a:cubicBezTo>
                    <a:pt x="26412" y="80998"/>
                    <a:pt x="24706" y="84141"/>
                    <a:pt x="23909" y="87562"/>
                  </a:cubicBezTo>
                  <a:cubicBezTo>
                    <a:pt x="23909" y="87562"/>
                    <a:pt x="0" y="187969"/>
                    <a:pt x="0" y="189633"/>
                  </a:cubicBezTo>
                  <a:cubicBezTo>
                    <a:pt x="0" y="198824"/>
                    <a:pt x="7451" y="206275"/>
                    <a:pt x="16642" y="206275"/>
                  </a:cubicBezTo>
                  <a:cubicBezTo>
                    <a:pt x="24008" y="206086"/>
                    <a:pt x="30372" y="201075"/>
                    <a:pt x="32285" y="193960"/>
                  </a:cubicBezTo>
                  <a:lnTo>
                    <a:pt x="49593" y="122344"/>
                  </a:lnTo>
                  <a:lnTo>
                    <a:pt x="49593" y="352613"/>
                  </a:lnTo>
                  <a:lnTo>
                    <a:pt x="82378" y="352613"/>
                  </a:lnTo>
                  <a:lnTo>
                    <a:pt x="82378" y="204444"/>
                  </a:lnTo>
                  <a:lnTo>
                    <a:pt x="99020" y="204444"/>
                  </a:lnTo>
                  <a:lnTo>
                    <a:pt x="99020" y="352613"/>
                  </a:lnTo>
                  <a:lnTo>
                    <a:pt x="131749" y="352613"/>
                  </a:lnTo>
                  <a:lnTo>
                    <a:pt x="131749" y="121290"/>
                  </a:lnTo>
                  <a:lnTo>
                    <a:pt x="137851" y="147362"/>
                  </a:lnTo>
                  <a:cubicBezTo>
                    <a:pt x="138274" y="149165"/>
                    <a:pt x="139472" y="150687"/>
                    <a:pt x="141124" y="151523"/>
                  </a:cubicBezTo>
                  <a:cubicBezTo>
                    <a:pt x="147502" y="156419"/>
                    <a:pt x="155274" y="159158"/>
                    <a:pt x="163313" y="159344"/>
                  </a:cubicBezTo>
                  <a:cubicBezTo>
                    <a:pt x="168547" y="160077"/>
                    <a:pt x="173734" y="157721"/>
                    <a:pt x="176626" y="153298"/>
                  </a:cubicBezTo>
                  <a:lnTo>
                    <a:pt x="210465" y="97825"/>
                  </a:lnTo>
                  <a:cubicBezTo>
                    <a:pt x="212628" y="94414"/>
                    <a:pt x="213440" y="90319"/>
                    <a:pt x="212739" y="86342"/>
                  </a:cubicBezTo>
                  <a:lnTo>
                    <a:pt x="284855" y="14227"/>
                  </a:lnTo>
                  <a:cubicBezTo>
                    <a:pt x="288121" y="10974"/>
                    <a:pt x="288146" y="5694"/>
                    <a:pt x="284910" y="2411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 w="54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1" name="任意多边形: 形状 160">
              <a:extLst>
                <a:ext uri="{FF2B5EF4-FFF2-40B4-BE49-F238E27FC236}">
                  <a16:creationId xmlns:a16="http://schemas.microsoft.com/office/drawing/2014/main" id="{3ACC4759-0AEA-44FD-9ECA-2A18243BA1AE}"/>
                </a:ext>
              </a:extLst>
            </p:cNvPr>
            <p:cNvSpPr/>
            <p:nvPr/>
          </p:nvSpPr>
          <p:spPr>
            <a:xfrm>
              <a:off x="10605557" y="2271574"/>
              <a:ext cx="316196" cy="227439"/>
            </a:xfrm>
            <a:custGeom>
              <a:avLst/>
              <a:gdLst>
                <a:gd name="connsiteX0" fmla="*/ 294008 w 316196"/>
                <a:gd name="connsiteY0" fmla="*/ 0 h 227439"/>
                <a:gd name="connsiteX1" fmla="*/ 22189 w 316196"/>
                <a:gd name="connsiteY1" fmla="*/ 0 h 227439"/>
                <a:gd name="connsiteX2" fmla="*/ 0 w 316196"/>
                <a:gd name="connsiteY2" fmla="*/ 22189 h 227439"/>
                <a:gd name="connsiteX3" fmla="*/ 0 w 316196"/>
                <a:gd name="connsiteY3" fmla="*/ 42160 h 227439"/>
                <a:gd name="connsiteX4" fmla="*/ 22189 w 316196"/>
                <a:gd name="connsiteY4" fmla="*/ 55473 h 227439"/>
                <a:gd name="connsiteX5" fmla="*/ 22189 w 316196"/>
                <a:gd name="connsiteY5" fmla="*/ 22189 h 227439"/>
                <a:gd name="connsiteX6" fmla="*/ 294008 w 316196"/>
                <a:gd name="connsiteY6" fmla="*/ 22189 h 227439"/>
                <a:gd name="connsiteX7" fmla="*/ 294008 w 316196"/>
                <a:gd name="connsiteY7" fmla="*/ 205251 h 227439"/>
                <a:gd name="connsiteX8" fmla="*/ 104678 w 316196"/>
                <a:gd name="connsiteY8" fmla="*/ 205251 h 227439"/>
                <a:gd name="connsiteX9" fmla="*/ 91142 w 316196"/>
                <a:gd name="connsiteY9" fmla="*/ 227440 h 227439"/>
                <a:gd name="connsiteX10" fmla="*/ 294008 w 316196"/>
                <a:gd name="connsiteY10" fmla="*/ 227440 h 227439"/>
                <a:gd name="connsiteX11" fmla="*/ 316197 w 316196"/>
                <a:gd name="connsiteY11" fmla="*/ 205251 h 227439"/>
                <a:gd name="connsiteX12" fmla="*/ 316197 w 316196"/>
                <a:gd name="connsiteY12" fmla="*/ 22189 h 227439"/>
                <a:gd name="connsiteX13" fmla="*/ 294008 w 316196"/>
                <a:gd name="connsiteY13" fmla="*/ 0 h 227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6196" h="227439">
                  <a:moveTo>
                    <a:pt x="294008" y="0"/>
                  </a:moveTo>
                  <a:lnTo>
                    <a:pt x="22189" y="0"/>
                  </a:lnTo>
                  <a:cubicBezTo>
                    <a:pt x="9935" y="0"/>
                    <a:pt x="0" y="9935"/>
                    <a:pt x="0" y="22189"/>
                  </a:cubicBezTo>
                  <a:lnTo>
                    <a:pt x="0" y="42160"/>
                  </a:lnTo>
                  <a:cubicBezTo>
                    <a:pt x="8482" y="44468"/>
                    <a:pt x="16160" y="49076"/>
                    <a:pt x="22189" y="55473"/>
                  </a:cubicBezTo>
                  <a:lnTo>
                    <a:pt x="22189" y="22189"/>
                  </a:lnTo>
                  <a:lnTo>
                    <a:pt x="294008" y="22189"/>
                  </a:lnTo>
                  <a:lnTo>
                    <a:pt x="294008" y="205251"/>
                  </a:lnTo>
                  <a:lnTo>
                    <a:pt x="104678" y="205251"/>
                  </a:lnTo>
                  <a:lnTo>
                    <a:pt x="91142" y="227440"/>
                  </a:lnTo>
                  <a:lnTo>
                    <a:pt x="294008" y="227440"/>
                  </a:lnTo>
                  <a:cubicBezTo>
                    <a:pt x="306262" y="227440"/>
                    <a:pt x="316197" y="217505"/>
                    <a:pt x="316197" y="205251"/>
                  </a:cubicBezTo>
                  <a:lnTo>
                    <a:pt x="316197" y="22189"/>
                  </a:lnTo>
                  <a:cubicBezTo>
                    <a:pt x="316197" y="9935"/>
                    <a:pt x="306262" y="0"/>
                    <a:pt x="294008" y="0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 w="54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186" name="组合 185">
            <a:extLst>
              <a:ext uri="{FF2B5EF4-FFF2-40B4-BE49-F238E27FC236}">
                <a16:creationId xmlns:a16="http://schemas.microsoft.com/office/drawing/2014/main" id="{DB670C33-5723-4AFB-873E-EA28025A9202}"/>
              </a:ext>
            </a:extLst>
          </p:cNvPr>
          <p:cNvGrpSpPr/>
          <p:nvPr/>
        </p:nvGrpSpPr>
        <p:grpSpPr>
          <a:xfrm>
            <a:off x="9168301" y="2327047"/>
            <a:ext cx="477068" cy="310649"/>
            <a:chOff x="9168301" y="2327047"/>
            <a:chExt cx="477068" cy="310649"/>
          </a:xfrm>
        </p:grpSpPr>
        <p:sp>
          <p:nvSpPr>
            <p:cNvPr id="163" name="任意多边形: 形状 162">
              <a:extLst>
                <a:ext uri="{FF2B5EF4-FFF2-40B4-BE49-F238E27FC236}">
                  <a16:creationId xmlns:a16="http://schemas.microsoft.com/office/drawing/2014/main" id="{DB6A0A44-CDA3-414A-85EB-BC027FD44276}"/>
                </a:ext>
              </a:extLst>
            </p:cNvPr>
            <p:cNvSpPr/>
            <p:nvPr/>
          </p:nvSpPr>
          <p:spPr>
            <a:xfrm>
              <a:off x="9612086" y="2456299"/>
              <a:ext cx="33283" cy="51590"/>
            </a:xfrm>
            <a:custGeom>
              <a:avLst/>
              <a:gdLst>
                <a:gd name="connsiteX0" fmla="*/ 0 w 33283"/>
                <a:gd name="connsiteY0" fmla="*/ 0 h 51590"/>
                <a:gd name="connsiteX1" fmla="*/ 33284 w 33283"/>
                <a:gd name="connsiteY1" fmla="*/ 0 h 51590"/>
                <a:gd name="connsiteX2" fmla="*/ 33284 w 33283"/>
                <a:gd name="connsiteY2" fmla="*/ 51590 h 51590"/>
                <a:gd name="connsiteX3" fmla="*/ 0 w 33283"/>
                <a:gd name="connsiteY3" fmla="*/ 51590 h 515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283" h="51590">
                  <a:moveTo>
                    <a:pt x="0" y="0"/>
                  </a:moveTo>
                  <a:lnTo>
                    <a:pt x="33284" y="0"/>
                  </a:lnTo>
                  <a:lnTo>
                    <a:pt x="33284" y="51590"/>
                  </a:lnTo>
                  <a:lnTo>
                    <a:pt x="0" y="51590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 w="54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4" name="任意多边形: 形状 163">
              <a:extLst>
                <a:ext uri="{FF2B5EF4-FFF2-40B4-BE49-F238E27FC236}">
                  <a16:creationId xmlns:a16="http://schemas.microsoft.com/office/drawing/2014/main" id="{F3D3A2E3-C2C2-41FA-9B86-5AACBF2A4AAF}"/>
                </a:ext>
              </a:extLst>
            </p:cNvPr>
            <p:cNvSpPr/>
            <p:nvPr/>
          </p:nvSpPr>
          <p:spPr>
            <a:xfrm>
              <a:off x="9501140" y="2456299"/>
              <a:ext cx="33283" cy="51590"/>
            </a:xfrm>
            <a:custGeom>
              <a:avLst/>
              <a:gdLst>
                <a:gd name="connsiteX0" fmla="*/ 0 w 33283"/>
                <a:gd name="connsiteY0" fmla="*/ 0 h 51590"/>
                <a:gd name="connsiteX1" fmla="*/ 33284 w 33283"/>
                <a:gd name="connsiteY1" fmla="*/ 0 h 51590"/>
                <a:gd name="connsiteX2" fmla="*/ 33284 w 33283"/>
                <a:gd name="connsiteY2" fmla="*/ 51590 h 51590"/>
                <a:gd name="connsiteX3" fmla="*/ 0 w 33283"/>
                <a:gd name="connsiteY3" fmla="*/ 51590 h 515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283" h="51590">
                  <a:moveTo>
                    <a:pt x="0" y="0"/>
                  </a:moveTo>
                  <a:lnTo>
                    <a:pt x="33284" y="0"/>
                  </a:lnTo>
                  <a:lnTo>
                    <a:pt x="33284" y="51590"/>
                  </a:lnTo>
                  <a:lnTo>
                    <a:pt x="0" y="51590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 w="54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5" name="任意多边形: 形状 164">
              <a:extLst>
                <a:ext uri="{FF2B5EF4-FFF2-40B4-BE49-F238E27FC236}">
                  <a16:creationId xmlns:a16="http://schemas.microsoft.com/office/drawing/2014/main" id="{AC0BA64B-CCEB-4ABD-BF2C-4B5F191AA6CE}"/>
                </a:ext>
              </a:extLst>
            </p:cNvPr>
            <p:cNvSpPr/>
            <p:nvPr/>
          </p:nvSpPr>
          <p:spPr>
            <a:xfrm>
              <a:off x="9168301" y="2456299"/>
              <a:ext cx="33283" cy="51590"/>
            </a:xfrm>
            <a:custGeom>
              <a:avLst/>
              <a:gdLst>
                <a:gd name="connsiteX0" fmla="*/ 0 w 33283"/>
                <a:gd name="connsiteY0" fmla="*/ 0 h 51590"/>
                <a:gd name="connsiteX1" fmla="*/ 33284 w 33283"/>
                <a:gd name="connsiteY1" fmla="*/ 0 h 51590"/>
                <a:gd name="connsiteX2" fmla="*/ 33284 w 33283"/>
                <a:gd name="connsiteY2" fmla="*/ 51590 h 51590"/>
                <a:gd name="connsiteX3" fmla="*/ 0 w 33283"/>
                <a:gd name="connsiteY3" fmla="*/ 51590 h 515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283" h="51590">
                  <a:moveTo>
                    <a:pt x="0" y="0"/>
                  </a:moveTo>
                  <a:lnTo>
                    <a:pt x="33284" y="0"/>
                  </a:lnTo>
                  <a:lnTo>
                    <a:pt x="33284" y="51590"/>
                  </a:lnTo>
                  <a:lnTo>
                    <a:pt x="0" y="51590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 w="54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6" name="任意多边形: 形状 165">
              <a:extLst>
                <a:ext uri="{FF2B5EF4-FFF2-40B4-BE49-F238E27FC236}">
                  <a16:creationId xmlns:a16="http://schemas.microsoft.com/office/drawing/2014/main" id="{B1FB1215-D11B-415A-B9D2-9EFDC710894A}"/>
                </a:ext>
              </a:extLst>
            </p:cNvPr>
            <p:cNvSpPr/>
            <p:nvPr/>
          </p:nvSpPr>
          <p:spPr>
            <a:xfrm>
              <a:off x="9556613" y="2430781"/>
              <a:ext cx="33283" cy="103734"/>
            </a:xfrm>
            <a:custGeom>
              <a:avLst/>
              <a:gdLst>
                <a:gd name="connsiteX0" fmla="*/ 0 w 33283"/>
                <a:gd name="connsiteY0" fmla="*/ 0 h 103734"/>
                <a:gd name="connsiteX1" fmla="*/ 33284 w 33283"/>
                <a:gd name="connsiteY1" fmla="*/ 0 h 103734"/>
                <a:gd name="connsiteX2" fmla="*/ 33284 w 33283"/>
                <a:gd name="connsiteY2" fmla="*/ 103735 h 103734"/>
                <a:gd name="connsiteX3" fmla="*/ 0 w 33283"/>
                <a:gd name="connsiteY3" fmla="*/ 103735 h 103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283" h="103734">
                  <a:moveTo>
                    <a:pt x="0" y="0"/>
                  </a:moveTo>
                  <a:lnTo>
                    <a:pt x="33284" y="0"/>
                  </a:lnTo>
                  <a:lnTo>
                    <a:pt x="33284" y="103735"/>
                  </a:lnTo>
                  <a:lnTo>
                    <a:pt x="0" y="103735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 w="54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7" name="任意多边形: 形状 166">
              <a:extLst>
                <a:ext uri="{FF2B5EF4-FFF2-40B4-BE49-F238E27FC236}">
                  <a16:creationId xmlns:a16="http://schemas.microsoft.com/office/drawing/2014/main" id="{F95B1ED2-DF1E-4948-87B1-D9A7CE2F7979}"/>
                </a:ext>
              </a:extLst>
            </p:cNvPr>
            <p:cNvSpPr/>
            <p:nvPr/>
          </p:nvSpPr>
          <p:spPr>
            <a:xfrm>
              <a:off x="9445667" y="2430781"/>
              <a:ext cx="33283" cy="103734"/>
            </a:xfrm>
            <a:custGeom>
              <a:avLst/>
              <a:gdLst>
                <a:gd name="connsiteX0" fmla="*/ 0 w 33283"/>
                <a:gd name="connsiteY0" fmla="*/ 0 h 103734"/>
                <a:gd name="connsiteX1" fmla="*/ 33284 w 33283"/>
                <a:gd name="connsiteY1" fmla="*/ 0 h 103734"/>
                <a:gd name="connsiteX2" fmla="*/ 33284 w 33283"/>
                <a:gd name="connsiteY2" fmla="*/ 103735 h 103734"/>
                <a:gd name="connsiteX3" fmla="*/ 0 w 33283"/>
                <a:gd name="connsiteY3" fmla="*/ 103735 h 103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283" h="103734">
                  <a:moveTo>
                    <a:pt x="0" y="0"/>
                  </a:moveTo>
                  <a:lnTo>
                    <a:pt x="33284" y="0"/>
                  </a:lnTo>
                  <a:lnTo>
                    <a:pt x="33284" y="103735"/>
                  </a:lnTo>
                  <a:lnTo>
                    <a:pt x="0" y="103735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 w="54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8" name="任意多边形: 形状 167">
              <a:extLst>
                <a:ext uri="{FF2B5EF4-FFF2-40B4-BE49-F238E27FC236}">
                  <a16:creationId xmlns:a16="http://schemas.microsoft.com/office/drawing/2014/main" id="{EEF03CED-04E8-4DD7-9A95-993AEBE8B57B}"/>
                </a:ext>
              </a:extLst>
            </p:cNvPr>
            <p:cNvSpPr/>
            <p:nvPr/>
          </p:nvSpPr>
          <p:spPr>
            <a:xfrm>
              <a:off x="9223774" y="2430781"/>
              <a:ext cx="33283" cy="103734"/>
            </a:xfrm>
            <a:custGeom>
              <a:avLst/>
              <a:gdLst>
                <a:gd name="connsiteX0" fmla="*/ 0 w 33283"/>
                <a:gd name="connsiteY0" fmla="*/ 0 h 103734"/>
                <a:gd name="connsiteX1" fmla="*/ 33284 w 33283"/>
                <a:gd name="connsiteY1" fmla="*/ 0 h 103734"/>
                <a:gd name="connsiteX2" fmla="*/ 33284 w 33283"/>
                <a:gd name="connsiteY2" fmla="*/ 103735 h 103734"/>
                <a:gd name="connsiteX3" fmla="*/ 0 w 33283"/>
                <a:gd name="connsiteY3" fmla="*/ 103735 h 103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283" h="103734">
                  <a:moveTo>
                    <a:pt x="0" y="0"/>
                  </a:moveTo>
                  <a:lnTo>
                    <a:pt x="33284" y="0"/>
                  </a:lnTo>
                  <a:lnTo>
                    <a:pt x="33284" y="103735"/>
                  </a:lnTo>
                  <a:lnTo>
                    <a:pt x="0" y="103735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 w="54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9" name="任意多边形: 形状 168">
              <a:extLst>
                <a:ext uri="{FF2B5EF4-FFF2-40B4-BE49-F238E27FC236}">
                  <a16:creationId xmlns:a16="http://schemas.microsoft.com/office/drawing/2014/main" id="{9CD0ED52-C9F7-4E8B-822D-FB83F323BBA7}"/>
                </a:ext>
              </a:extLst>
            </p:cNvPr>
            <p:cNvSpPr/>
            <p:nvPr/>
          </p:nvSpPr>
          <p:spPr>
            <a:xfrm>
              <a:off x="9390194" y="2404709"/>
              <a:ext cx="33283" cy="155324"/>
            </a:xfrm>
            <a:custGeom>
              <a:avLst/>
              <a:gdLst>
                <a:gd name="connsiteX0" fmla="*/ 0 w 33283"/>
                <a:gd name="connsiteY0" fmla="*/ 0 h 155324"/>
                <a:gd name="connsiteX1" fmla="*/ 33284 w 33283"/>
                <a:gd name="connsiteY1" fmla="*/ 0 h 155324"/>
                <a:gd name="connsiteX2" fmla="*/ 33284 w 33283"/>
                <a:gd name="connsiteY2" fmla="*/ 155325 h 155324"/>
                <a:gd name="connsiteX3" fmla="*/ 0 w 33283"/>
                <a:gd name="connsiteY3" fmla="*/ 155325 h 155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283" h="155324">
                  <a:moveTo>
                    <a:pt x="0" y="0"/>
                  </a:moveTo>
                  <a:lnTo>
                    <a:pt x="33284" y="0"/>
                  </a:lnTo>
                  <a:lnTo>
                    <a:pt x="33284" y="155325"/>
                  </a:lnTo>
                  <a:lnTo>
                    <a:pt x="0" y="155325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 w="54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0" name="任意多边形: 形状 169">
              <a:extLst>
                <a:ext uri="{FF2B5EF4-FFF2-40B4-BE49-F238E27FC236}">
                  <a16:creationId xmlns:a16="http://schemas.microsoft.com/office/drawing/2014/main" id="{1BCCD11D-D09E-4110-8DB4-AE345AB06FD9}"/>
                </a:ext>
              </a:extLst>
            </p:cNvPr>
            <p:cNvSpPr/>
            <p:nvPr/>
          </p:nvSpPr>
          <p:spPr>
            <a:xfrm>
              <a:off x="9279247" y="2378637"/>
              <a:ext cx="33283" cy="206914"/>
            </a:xfrm>
            <a:custGeom>
              <a:avLst/>
              <a:gdLst>
                <a:gd name="connsiteX0" fmla="*/ 0 w 33283"/>
                <a:gd name="connsiteY0" fmla="*/ 0 h 206914"/>
                <a:gd name="connsiteX1" fmla="*/ 33284 w 33283"/>
                <a:gd name="connsiteY1" fmla="*/ 0 h 206914"/>
                <a:gd name="connsiteX2" fmla="*/ 33284 w 33283"/>
                <a:gd name="connsiteY2" fmla="*/ 206915 h 206914"/>
                <a:gd name="connsiteX3" fmla="*/ 0 w 33283"/>
                <a:gd name="connsiteY3" fmla="*/ 206915 h 206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283" h="206914">
                  <a:moveTo>
                    <a:pt x="0" y="0"/>
                  </a:moveTo>
                  <a:lnTo>
                    <a:pt x="33284" y="0"/>
                  </a:lnTo>
                  <a:lnTo>
                    <a:pt x="33284" y="206915"/>
                  </a:lnTo>
                  <a:lnTo>
                    <a:pt x="0" y="206915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 w="54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1" name="任意多边形: 形状 170">
              <a:extLst>
                <a:ext uri="{FF2B5EF4-FFF2-40B4-BE49-F238E27FC236}">
                  <a16:creationId xmlns:a16="http://schemas.microsoft.com/office/drawing/2014/main" id="{5CD3A87E-4080-4194-9C13-DA167BB043F1}"/>
                </a:ext>
              </a:extLst>
            </p:cNvPr>
            <p:cNvSpPr/>
            <p:nvPr/>
          </p:nvSpPr>
          <p:spPr>
            <a:xfrm>
              <a:off x="9334720" y="2327047"/>
              <a:ext cx="33283" cy="310649"/>
            </a:xfrm>
            <a:custGeom>
              <a:avLst/>
              <a:gdLst>
                <a:gd name="connsiteX0" fmla="*/ 0 w 33283"/>
                <a:gd name="connsiteY0" fmla="*/ 0 h 310649"/>
                <a:gd name="connsiteX1" fmla="*/ 33284 w 33283"/>
                <a:gd name="connsiteY1" fmla="*/ 0 h 310649"/>
                <a:gd name="connsiteX2" fmla="*/ 33284 w 33283"/>
                <a:gd name="connsiteY2" fmla="*/ 310650 h 310649"/>
                <a:gd name="connsiteX3" fmla="*/ 0 w 33283"/>
                <a:gd name="connsiteY3" fmla="*/ 310650 h 310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283" h="310649">
                  <a:moveTo>
                    <a:pt x="0" y="0"/>
                  </a:moveTo>
                  <a:lnTo>
                    <a:pt x="33284" y="0"/>
                  </a:lnTo>
                  <a:lnTo>
                    <a:pt x="33284" y="310650"/>
                  </a:lnTo>
                  <a:lnTo>
                    <a:pt x="0" y="310650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 w="54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187" name="组合 186">
            <a:extLst>
              <a:ext uri="{FF2B5EF4-FFF2-40B4-BE49-F238E27FC236}">
                <a16:creationId xmlns:a16="http://schemas.microsoft.com/office/drawing/2014/main" id="{ABAAA3AF-4799-4C7D-98DD-9F2FF4358F0A}"/>
              </a:ext>
            </a:extLst>
          </p:cNvPr>
          <p:cNvGrpSpPr/>
          <p:nvPr/>
        </p:nvGrpSpPr>
        <p:grpSpPr>
          <a:xfrm>
            <a:off x="7839121" y="2327122"/>
            <a:ext cx="510272" cy="310574"/>
            <a:chOff x="7839121" y="2327122"/>
            <a:chExt cx="510272" cy="310574"/>
          </a:xfrm>
        </p:grpSpPr>
        <p:sp>
          <p:nvSpPr>
            <p:cNvPr id="173" name="任意多边形: 形状 172">
              <a:extLst>
                <a:ext uri="{FF2B5EF4-FFF2-40B4-BE49-F238E27FC236}">
                  <a16:creationId xmlns:a16="http://schemas.microsoft.com/office/drawing/2014/main" id="{D9E41923-306D-4F35-BDFE-1FCB253E988A}"/>
                </a:ext>
              </a:extLst>
            </p:cNvPr>
            <p:cNvSpPr/>
            <p:nvPr/>
          </p:nvSpPr>
          <p:spPr>
            <a:xfrm>
              <a:off x="8030644" y="2437952"/>
              <a:ext cx="149721" cy="87355"/>
            </a:xfrm>
            <a:custGeom>
              <a:avLst/>
              <a:gdLst>
                <a:gd name="connsiteX0" fmla="*/ 149722 w 149721"/>
                <a:gd name="connsiteY0" fmla="*/ 51409 h 87355"/>
                <a:gd name="connsiteX1" fmla="*/ 113775 w 149721"/>
                <a:gd name="connsiteY1" fmla="*/ 87356 h 87355"/>
                <a:gd name="connsiteX2" fmla="*/ 77773 w 149721"/>
                <a:gd name="connsiteY2" fmla="*/ 51409 h 87355"/>
                <a:gd name="connsiteX3" fmla="*/ 97855 w 149721"/>
                <a:gd name="connsiteY3" fmla="*/ 51409 h 87355"/>
                <a:gd name="connsiteX4" fmla="*/ 62574 w 149721"/>
                <a:gd name="connsiteY4" fmla="*/ 29830 h 87355"/>
                <a:gd name="connsiteX5" fmla="*/ 36557 w 149721"/>
                <a:gd name="connsiteY5" fmla="*/ 39760 h 87355"/>
                <a:gd name="connsiteX6" fmla="*/ 0 w 149721"/>
                <a:gd name="connsiteY6" fmla="*/ 39760 h 87355"/>
                <a:gd name="connsiteX7" fmla="*/ 92124 w 149721"/>
                <a:gd name="connsiteY7" fmla="*/ 6610 h 87355"/>
                <a:gd name="connsiteX8" fmla="*/ 129530 w 149721"/>
                <a:gd name="connsiteY8" fmla="*/ 51409 h 873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9721" h="87355">
                  <a:moveTo>
                    <a:pt x="149722" y="51409"/>
                  </a:moveTo>
                  <a:lnTo>
                    <a:pt x="113775" y="87356"/>
                  </a:lnTo>
                  <a:lnTo>
                    <a:pt x="77773" y="51409"/>
                  </a:lnTo>
                  <a:lnTo>
                    <a:pt x="97855" y="51409"/>
                  </a:lnTo>
                  <a:cubicBezTo>
                    <a:pt x="91062" y="38178"/>
                    <a:pt x="77447" y="29850"/>
                    <a:pt x="62574" y="29830"/>
                  </a:cubicBezTo>
                  <a:cubicBezTo>
                    <a:pt x="52978" y="29841"/>
                    <a:pt x="43719" y="33374"/>
                    <a:pt x="36557" y="39760"/>
                  </a:cubicBezTo>
                  <a:lnTo>
                    <a:pt x="0" y="39760"/>
                  </a:lnTo>
                  <a:cubicBezTo>
                    <a:pt x="16285" y="5166"/>
                    <a:pt x="57531" y="-9675"/>
                    <a:pt x="92124" y="6610"/>
                  </a:cubicBezTo>
                  <a:cubicBezTo>
                    <a:pt x="110585" y="15301"/>
                    <a:pt x="124273" y="31693"/>
                    <a:pt x="129530" y="51409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 w="54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4" name="任意多边形: 形状 173">
              <a:extLst>
                <a:ext uri="{FF2B5EF4-FFF2-40B4-BE49-F238E27FC236}">
                  <a16:creationId xmlns:a16="http://schemas.microsoft.com/office/drawing/2014/main" id="{7181E4D0-C05F-47A9-9C42-FCD61B9E9CCD}"/>
                </a:ext>
              </a:extLst>
            </p:cNvPr>
            <p:cNvSpPr/>
            <p:nvPr/>
          </p:nvSpPr>
          <p:spPr>
            <a:xfrm>
              <a:off x="8006292" y="2489361"/>
              <a:ext cx="149721" cy="87370"/>
            </a:xfrm>
            <a:custGeom>
              <a:avLst/>
              <a:gdLst>
                <a:gd name="connsiteX0" fmla="*/ 0 w 149721"/>
                <a:gd name="connsiteY0" fmla="*/ 35947 h 87370"/>
                <a:gd name="connsiteX1" fmla="*/ 36002 w 149721"/>
                <a:gd name="connsiteY1" fmla="*/ 0 h 87370"/>
                <a:gd name="connsiteX2" fmla="*/ 71949 w 149721"/>
                <a:gd name="connsiteY2" fmla="*/ 35947 h 87370"/>
                <a:gd name="connsiteX3" fmla="*/ 51701 w 149721"/>
                <a:gd name="connsiteY3" fmla="*/ 35947 h 87370"/>
                <a:gd name="connsiteX4" fmla="*/ 86926 w 149721"/>
                <a:gd name="connsiteY4" fmla="*/ 57526 h 87370"/>
                <a:gd name="connsiteX5" fmla="*/ 112999 w 149721"/>
                <a:gd name="connsiteY5" fmla="*/ 47596 h 87370"/>
                <a:gd name="connsiteX6" fmla="*/ 149722 w 149721"/>
                <a:gd name="connsiteY6" fmla="*/ 47596 h 87370"/>
                <a:gd name="connsiteX7" fmla="*/ 57425 w 149721"/>
                <a:gd name="connsiteY7" fmla="*/ 80727 h 87370"/>
                <a:gd name="connsiteX8" fmla="*/ 20026 w 149721"/>
                <a:gd name="connsiteY8" fmla="*/ 35947 h 87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9721" h="87370">
                  <a:moveTo>
                    <a:pt x="0" y="35947"/>
                  </a:moveTo>
                  <a:lnTo>
                    <a:pt x="36002" y="0"/>
                  </a:lnTo>
                  <a:lnTo>
                    <a:pt x="71949" y="35947"/>
                  </a:lnTo>
                  <a:lnTo>
                    <a:pt x="51701" y="35947"/>
                  </a:lnTo>
                  <a:cubicBezTo>
                    <a:pt x="58475" y="49169"/>
                    <a:pt x="72070" y="57497"/>
                    <a:pt x="86926" y="57526"/>
                  </a:cubicBezTo>
                  <a:cubicBezTo>
                    <a:pt x="96540" y="57523"/>
                    <a:pt x="105819" y="53990"/>
                    <a:pt x="112999" y="47596"/>
                  </a:cubicBezTo>
                  <a:lnTo>
                    <a:pt x="149722" y="47596"/>
                  </a:lnTo>
                  <a:cubicBezTo>
                    <a:pt x="133383" y="82232"/>
                    <a:pt x="92060" y="97065"/>
                    <a:pt x="57425" y="80727"/>
                  </a:cubicBezTo>
                  <a:cubicBezTo>
                    <a:pt x="38980" y="72026"/>
                    <a:pt x="25300" y="55647"/>
                    <a:pt x="20026" y="35947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 w="54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5" name="任意多边形: 形状 174">
              <a:extLst>
                <a:ext uri="{FF2B5EF4-FFF2-40B4-BE49-F238E27FC236}">
                  <a16:creationId xmlns:a16="http://schemas.microsoft.com/office/drawing/2014/main" id="{54D0EC3C-AAA0-4141-883D-0DCBCA44E266}"/>
                </a:ext>
              </a:extLst>
            </p:cNvPr>
            <p:cNvSpPr/>
            <p:nvPr/>
          </p:nvSpPr>
          <p:spPr>
            <a:xfrm>
              <a:off x="7839121" y="2327122"/>
              <a:ext cx="510272" cy="310574"/>
            </a:xfrm>
            <a:custGeom>
              <a:avLst/>
              <a:gdLst>
                <a:gd name="connsiteX0" fmla="*/ 425564 w 510272"/>
                <a:gd name="connsiteY0" fmla="*/ 310574 h 310574"/>
                <a:gd name="connsiteX1" fmla="*/ 510247 w 510272"/>
                <a:gd name="connsiteY1" fmla="*/ 221786 h 310574"/>
                <a:gd name="connsiteX2" fmla="*/ 436104 w 510272"/>
                <a:gd name="connsiteY2" fmla="*/ 137997 h 310574"/>
                <a:gd name="connsiteX3" fmla="*/ 394610 w 510272"/>
                <a:gd name="connsiteY3" fmla="*/ 70320 h 310574"/>
                <a:gd name="connsiteX4" fmla="*/ 315450 w 510272"/>
                <a:gd name="connsiteY4" fmla="*/ 53678 h 310574"/>
                <a:gd name="connsiteX5" fmla="*/ 189304 w 510272"/>
                <a:gd name="connsiteY5" fmla="*/ 3253 h 310574"/>
                <a:gd name="connsiteX6" fmla="*/ 99771 w 510272"/>
                <a:gd name="connsiteY6" fmla="*/ 103105 h 310574"/>
                <a:gd name="connsiteX7" fmla="*/ 20111 w 510272"/>
                <a:gd name="connsiteY7" fmla="*/ 144432 h 310574"/>
                <a:gd name="connsiteX8" fmla="*/ 9460 w 510272"/>
                <a:gd name="connsiteY8" fmla="*/ 250719 h 310574"/>
                <a:gd name="connsiteX9" fmla="*/ 96775 w 510272"/>
                <a:gd name="connsiteY9" fmla="*/ 309964 h 310574"/>
                <a:gd name="connsiteX10" fmla="*/ 98273 w 510272"/>
                <a:gd name="connsiteY10" fmla="*/ 275515 h 310574"/>
                <a:gd name="connsiteX11" fmla="*/ 40193 w 510272"/>
                <a:gd name="connsiteY11" fmla="*/ 236074 h 310574"/>
                <a:gd name="connsiteX12" fmla="*/ 47238 w 510272"/>
                <a:gd name="connsiteY12" fmla="*/ 165235 h 310574"/>
                <a:gd name="connsiteX13" fmla="*/ 112474 w 510272"/>
                <a:gd name="connsiteY13" fmla="*/ 138607 h 310574"/>
                <a:gd name="connsiteX14" fmla="*/ 132167 w 510272"/>
                <a:gd name="connsiteY14" fmla="*/ 141880 h 310574"/>
                <a:gd name="connsiteX15" fmla="*/ 132167 w 510272"/>
                <a:gd name="connsiteY15" fmla="*/ 120135 h 310574"/>
                <a:gd name="connsiteX16" fmla="*/ 197126 w 510272"/>
                <a:gd name="connsiteY16" fmla="*/ 36925 h 310574"/>
                <a:gd name="connsiteX17" fmla="*/ 292318 w 510272"/>
                <a:gd name="connsiteY17" fmla="*/ 81304 h 310574"/>
                <a:gd name="connsiteX18" fmla="*/ 299030 w 510272"/>
                <a:gd name="connsiteY18" fmla="*/ 94673 h 310574"/>
                <a:gd name="connsiteX19" fmla="*/ 312954 w 510272"/>
                <a:gd name="connsiteY19" fmla="*/ 89736 h 310574"/>
                <a:gd name="connsiteX20" fmla="*/ 374917 w 510272"/>
                <a:gd name="connsiteY20" fmla="*/ 98389 h 310574"/>
                <a:gd name="connsiteX21" fmla="*/ 403486 w 510272"/>
                <a:gd name="connsiteY21" fmla="*/ 154584 h 310574"/>
                <a:gd name="connsiteX22" fmla="*/ 403486 w 510272"/>
                <a:gd name="connsiteY22" fmla="*/ 171891 h 310574"/>
                <a:gd name="connsiteX23" fmla="*/ 426119 w 510272"/>
                <a:gd name="connsiteY23" fmla="*/ 171891 h 310574"/>
                <a:gd name="connsiteX24" fmla="*/ 476217 w 510272"/>
                <a:gd name="connsiteY24" fmla="*/ 225898 h 310574"/>
                <a:gd name="connsiteX25" fmla="*/ 425564 w 510272"/>
                <a:gd name="connsiteY25" fmla="*/ 276014 h 310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510272" h="310574">
                  <a:moveTo>
                    <a:pt x="425564" y="310574"/>
                  </a:moveTo>
                  <a:cubicBezTo>
                    <a:pt x="473467" y="309440"/>
                    <a:pt x="511381" y="269688"/>
                    <a:pt x="510247" y="221786"/>
                  </a:cubicBezTo>
                  <a:cubicBezTo>
                    <a:pt x="509247" y="179523"/>
                    <a:pt x="477931" y="144133"/>
                    <a:pt x="436104" y="137997"/>
                  </a:cubicBezTo>
                  <a:cubicBezTo>
                    <a:pt x="431684" y="110869"/>
                    <a:pt x="416782" y="86564"/>
                    <a:pt x="394610" y="70320"/>
                  </a:cubicBezTo>
                  <a:cubicBezTo>
                    <a:pt x="371663" y="54058"/>
                    <a:pt x="343003" y="48033"/>
                    <a:pt x="315450" y="53678"/>
                  </a:cubicBezTo>
                  <a:cubicBezTo>
                    <a:pt x="288343" y="11827"/>
                    <a:pt x="237791" y="-8381"/>
                    <a:pt x="189304" y="3253"/>
                  </a:cubicBezTo>
                  <a:cubicBezTo>
                    <a:pt x="142047" y="15423"/>
                    <a:pt x="106735" y="54805"/>
                    <a:pt x="99771" y="103105"/>
                  </a:cubicBezTo>
                  <a:cubicBezTo>
                    <a:pt x="68289" y="103950"/>
                    <a:pt x="38931" y="119181"/>
                    <a:pt x="20111" y="144432"/>
                  </a:cubicBezTo>
                  <a:cubicBezTo>
                    <a:pt x="-2188" y="175408"/>
                    <a:pt x="-6249" y="215934"/>
                    <a:pt x="9460" y="250719"/>
                  </a:cubicBezTo>
                  <a:cubicBezTo>
                    <a:pt x="25474" y="285005"/>
                    <a:pt x="58997" y="307752"/>
                    <a:pt x="96775" y="309964"/>
                  </a:cubicBezTo>
                  <a:close/>
                  <a:moveTo>
                    <a:pt x="98273" y="275515"/>
                  </a:moveTo>
                  <a:cubicBezTo>
                    <a:pt x="73172" y="273934"/>
                    <a:pt x="50919" y="258823"/>
                    <a:pt x="40193" y="236074"/>
                  </a:cubicBezTo>
                  <a:cubicBezTo>
                    <a:pt x="29784" y="212887"/>
                    <a:pt x="32466" y="185918"/>
                    <a:pt x="47238" y="165235"/>
                  </a:cubicBezTo>
                  <a:cubicBezTo>
                    <a:pt x="62340" y="144918"/>
                    <a:pt x="87469" y="134662"/>
                    <a:pt x="112474" y="138607"/>
                  </a:cubicBezTo>
                  <a:lnTo>
                    <a:pt x="132167" y="141880"/>
                  </a:lnTo>
                  <a:lnTo>
                    <a:pt x="132167" y="120135"/>
                  </a:lnTo>
                  <a:cubicBezTo>
                    <a:pt x="132359" y="80847"/>
                    <a:pt x="159059" y="46646"/>
                    <a:pt x="197126" y="36925"/>
                  </a:cubicBezTo>
                  <a:cubicBezTo>
                    <a:pt x="235323" y="27716"/>
                    <a:pt x="274814" y="46127"/>
                    <a:pt x="292318" y="81304"/>
                  </a:cubicBezTo>
                  <a:lnTo>
                    <a:pt x="299030" y="94673"/>
                  </a:lnTo>
                  <a:lnTo>
                    <a:pt x="312954" y="89736"/>
                  </a:lnTo>
                  <a:cubicBezTo>
                    <a:pt x="333787" y="82375"/>
                    <a:pt x="356898" y="85603"/>
                    <a:pt x="374917" y="98389"/>
                  </a:cubicBezTo>
                  <a:cubicBezTo>
                    <a:pt x="392833" y="111513"/>
                    <a:pt x="403439" y="132376"/>
                    <a:pt x="403486" y="154584"/>
                  </a:cubicBezTo>
                  <a:lnTo>
                    <a:pt x="403486" y="171891"/>
                  </a:lnTo>
                  <a:lnTo>
                    <a:pt x="426119" y="171891"/>
                  </a:lnTo>
                  <a:cubicBezTo>
                    <a:pt x="454867" y="172971"/>
                    <a:pt x="477297" y="197150"/>
                    <a:pt x="476217" y="225898"/>
                  </a:cubicBezTo>
                  <a:cubicBezTo>
                    <a:pt x="475187" y="253345"/>
                    <a:pt x="453021" y="275277"/>
                    <a:pt x="425564" y="276014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 w="54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</p:spTree>
    <p:custDataLst>
      <p:tags r:id="rId1"/>
    </p:custDataLst>
    <p:extLst>
      <p:ext uri="{BB962C8B-B14F-4D97-AF65-F5344CB8AC3E}">
        <p14:creationId xmlns:p14="http://schemas.microsoft.com/office/powerpoint/2010/main" val="3134406180"/>
      </p:ext>
    </p:extLst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135249564"/>
      </p:ext>
    </p:extLst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图片 9">
            <a:extLst>
              <a:ext uri="{FF2B5EF4-FFF2-40B4-BE49-F238E27FC236}">
                <a16:creationId xmlns:a16="http://schemas.microsoft.com/office/drawing/2014/main" id="{745BADB5-E0A3-46EB-8D0A-0E8FE343E25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911225" y="2010422"/>
            <a:ext cx="4670455" cy="3392689"/>
          </a:xfrm>
          <a:prstGeom prst="rect">
            <a:avLst/>
          </a:prstGeom>
          <a:ln>
            <a:solidFill>
              <a:schemeClr val="bg1">
                <a:lumMod val="65000"/>
              </a:schemeClr>
            </a:solidFill>
          </a:ln>
        </p:spPr>
      </p:pic>
      <p:pic>
        <p:nvPicPr>
          <p:cNvPr id="11" name="图片 10">
            <a:extLst>
              <a:ext uri="{FF2B5EF4-FFF2-40B4-BE49-F238E27FC236}">
                <a16:creationId xmlns:a16="http://schemas.microsoft.com/office/drawing/2014/main" id="{8D3F4D7E-5E3E-4B3B-82FE-C5B1D9C1AA1D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408881" y="2010421"/>
            <a:ext cx="4670456" cy="3392690"/>
          </a:xfrm>
          <a:prstGeom prst="rect">
            <a:avLst/>
          </a:prstGeom>
          <a:ln>
            <a:solidFill>
              <a:schemeClr val="bg1">
                <a:lumMod val="65000"/>
              </a:schemeClr>
            </a:solidFill>
          </a:ln>
        </p:spPr>
      </p:pic>
      <p:sp>
        <p:nvSpPr>
          <p:cNvPr id="2" name="文本框 1">
            <a:extLst>
              <a:ext uri="{FF2B5EF4-FFF2-40B4-BE49-F238E27FC236}">
                <a16:creationId xmlns:a16="http://schemas.microsoft.com/office/drawing/2014/main" id="{1C8670A9-A853-4D26-A904-5C80CF9A0F08}"/>
              </a:ext>
            </a:extLst>
          </p:cNvPr>
          <p:cNvSpPr txBox="1"/>
          <p:nvPr/>
        </p:nvSpPr>
        <p:spPr>
          <a:xfrm>
            <a:off x="902422" y="1004485"/>
            <a:ext cx="346761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3200" i="0" u="none" strike="noStrike" kern="1200" cap="none" spc="0" normalizeH="0" baseline="0" noProof="0" dirty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+mn-ea"/>
                <a:cs typeface="+mn-cs"/>
              </a:rPr>
              <a:t>一键调整模板颜色</a:t>
            </a:r>
          </a:p>
        </p:txBody>
      </p:sp>
      <p:sp>
        <p:nvSpPr>
          <p:cNvPr id="3" name="矩形 2">
            <a:extLst>
              <a:ext uri="{FF2B5EF4-FFF2-40B4-BE49-F238E27FC236}">
                <a16:creationId xmlns:a16="http://schemas.microsoft.com/office/drawing/2014/main" id="{F80E3AB7-E1A0-460D-A3B6-6A07FD42031D}"/>
              </a:ext>
            </a:extLst>
          </p:cNvPr>
          <p:cNvSpPr/>
          <p:nvPr/>
        </p:nvSpPr>
        <p:spPr>
          <a:xfrm>
            <a:off x="911225" y="635153"/>
            <a:ext cx="1755609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609585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ea"/>
                <a:cs typeface="Segoe UI Light"/>
              </a:rPr>
              <a:t>模板使用技巧</a:t>
            </a:r>
            <a:r>
              <a:rPr kumimoji="0" lang="en-US" altLang="zh-CN" sz="1800" b="0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ea"/>
                <a:cs typeface="Segoe UI Light"/>
              </a:rPr>
              <a:t> 1</a:t>
            </a:r>
            <a:endParaRPr kumimoji="0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schemeClr val="tx1">
                  <a:lumMod val="75000"/>
                  <a:lumOff val="25000"/>
                </a:schemeClr>
              </a:solidFill>
              <a:effectLst/>
              <a:uLnTx/>
              <a:uFillTx/>
              <a:latin typeface="+mn-ea"/>
              <a:cs typeface="Segoe UI Light"/>
            </a:endParaRPr>
          </a:p>
        </p:txBody>
      </p:sp>
      <p:sp>
        <p:nvSpPr>
          <p:cNvPr id="6" name="文本框 5">
            <a:extLst>
              <a:ext uri="{FF2B5EF4-FFF2-40B4-BE49-F238E27FC236}">
                <a16:creationId xmlns:a16="http://schemas.microsoft.com/office/drawing/2014/main" id="{3475BBDD-3169-4296-B247-30A927F96115}"/>
              </a:ext>
            </a:extLst>
          </p:cNvPr>
          <p:cNvSpPr txBox="1"/>
          <p:nvPr/>
        </p:nvSpPr>
        <p:spPr>
          <a:xfrm>
            <a:off x="804099" y="5579613"/>
            <a:ext cx="3183885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150" normalizeH="0" baseline="0" noProof="0" dirty="0">
                <a:ln>
                  <a:noFill/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ea"/>
                <a:cs typeface="+mn-cs"/>
              </a:rPr>
              <a:t>1.</a:t>
            </a:r>
            <a:r>
              <a:rPr kumimoji="0" lang="zh-CN" altLang="en-US" sz="1200" b="0" i="0" u="none" strike="noStrike" kern="1200" cap="none" spc="150" normalizeH="0" baseline="0" noProof="0" dirty="0">
                <a:ln>
                  <a:noFill/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ea"/>
                <a:cs typeface="+mn-cs"/>
              </a:rPr>
              <a:t> 选择“设计”</a:t>
            </a:r>
            <a:r>
              <a:rPr kumimoji="0" lang="en-US" altLang="zh-CN" sz="1200" b="0" i="0" u="none" strike="noStrike" kern="1200" cap="none" spc="150" normalizeH="0" baseline="0" noProof="0" dirty="0">
                <a:ln>
                  <a:noFill/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ea"/>
                <a:cs typeface="+mn-cs"/>
              </a:rPr>
              <a:t>-</a:t>
            </a:r>
            <a:r>
              <a:rPr kumimoji="0" lang="zh-CN" altLang="en-US" sz="1200" b="0" i="0" u="none" strike="noStrike" kern="1200" cap="none" spc="150" normalizeH="0" baseline="0" noProof="0" dirty="0">
                <a:ln>
                  <a:noFill/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ea"/>
                <a:cs typeface="+mn-cs"/>
              </a:rPr>
              <a:t>“变体”</a:t>
            </a:r>
            <a:r>
              <a:rPr kumimoji="0" lang="en-US" altLang="zh-CN" sz="1200" b="0" i="0" u="none" strike="noStrike" kern="1200" cap="none" spc="150" normalizeH="0" baseline="0" noProof="0" dirty="0">
                <a:ln>
                  <a:noFill/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ea"/>
                <a:cs typeface="+mn-cs"/>
              </a:rPr>
              <a:t>-</a:t>
            </a:r>
            <a:r>
              <a:rPr kumimoji="0" lang="zh-CN" altLang="en-US" sz="1200" b="0" i="0" u="none" strike="noStrike" kern="1200" cap="none" spc="150" normalizeH="0" baseline="0" noProof="0" dirty="0">
                <a:ln>
                  <a:noFill/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ea"/>
                <a:cs typeface="+mn-cs"/>
              </a:rPr>
              <a:t>“颜色”；</a:t>
            </a:r>
            <a:endParaRPr kumimoji="0" lang="en-US" sz="1200" b="0" i="0" u="none" strike="noStrike" kern="1200" cap="none" spc="150" normalizeH="0" baseline="0" noProof="0" dirty="0">
              <a:ln>
                <a:noFill/>
              </a:ln>
              <a:solidFill>
                <a:schemeClr val="tx1">
                  <a:lumMod val="75000"/>
                  <a:lumOff val="25000"/>
                </a:schemeClr>
              </a:solidFill>
              <a:effectLst/>
              <a:uLnTx/>
              <a:uFillTx/>
              <a:latin typeface="+mn-ea"/>
              <a:cs typeface="+mn-cs"/>
            </a:endParaRPr>
          </a:p>
        </p:txBody>
      </p:sp>
      <p:sp>
        <p:nvSpPr>
          <p:cNvPr id="7" name="文本框 6">
            <a:extLst>
              <a:ext uri="{FF2B5EF4-FFF2-40B4-BE49-F238E27FC236}">
                <a16:creationId xmlns:a16="http://schemas.microsoft.com/office/drawing/2014/main" id="{1A050AAB-6A55-4619-83ED-C62DF495A81A}"/>
              </a:ext>
            </a:extLst>
          </p:cNvPr>
          <p:cNvSpPr txBox="1"/>
          <p:nvPr/>
        </p:nvSpPr>
        <p:spPr>
          <a:xfrm>
            <a:off x="6290239" y="5579613"/>
            <a:ext cx="4562467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150" normalizeH="0" baseline="0" noProof="0">
                <a:ln>
                  <a:noFill/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ea"/>
                <a:cs typeface="+mn-cs"/>
              </a:rPr>
              <a:t>2.</a:t>
            </a:r>
            <a:r>
              <a:rPr kumimoji="0" lang="zh-CN" altLang="en-US" sz="1200" b="0" i="0" u="none" strike="noStrike" kern="1200" cap="none" spc="150" normalizeH="0" baseline="0" noProof="0">
                <a:ln>
                  <a:noFill/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ea"/>
                <a:cs typeface="+mn-cs"/>
              </a:rPr>
              <a:t> 选择你喜欢的颜色搭配，模板一秒调整为你选颜色。</a:t>
            </a:r>
            <a:endParaRPr kumimoji="0" lang="en-US" sz="1200" b="0" i="0" u="none" strike="noStrike" kern="1200" cap="none" spc="150" normalizeH="0" baseline="0" noProof="0">
              <a:ln>
                <a:noFill/>
              </a:ln>
              <a:solidFill>
                <a:schemeClr val="tx1">
                  <a:lumMod val="75000"/>
                  <a:lumOff val="25000"/>
                </a:schemeClr>
              </a:solidFill>
              <a:effectLst/>
              <a:uLnTx/>
              <a:uFillTx/>
              <a:latin typeface="+mn-ea"/>
              <a:cs typeface="+mn-cs"/>
            </a:endParaRPr>
          </a:p>
        </p:txBody>
      </p:sp>
      <p:pic>
        <p:nvPicPr>
          <p:cNvPr id="8" name="图片 7">
            <a:extLst>
              <a:ext uri="{FF2B5EF4-FFF2-40B4-BE49-F238E27FC236}">
                <a16:creationId xmlns:a16="http://schemas.microsoft.com/office/drawing/2014/main" id="{A946F109-7389-4661-832F-C181C4624766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3024216" y="2397762"/>
            <a:ext cx="819667" cy="819667"/>
          </a:xfrm>
          <a:prstGeom prst="rect">
            <a:avLst/>
          </a:prstGeo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</p:pic>
      <p:pic>
        <p:nvPicPr>
          <p:cNvPr id="9" name="图片 8">
            <a:extLst>
              <a:ext uri="{FF2B5EF4-FFF2-40B4-BE49-F238E27FC236}">
                <a16:creationId xmlns:a16="http://schemas.microsoft.com/office/drawing/2014/main" id="{64C59055-A6EC-4819-ABE6-418BD7BCA5D4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0467314" y="3863917"/>
            <a:ext cx="819667" cy="819667"/>
          </a:xfrm>
          <a:prstGeom prst="rect">
            <a:avLst/>
          </a:prstGeo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</p:pic>
    </p:spTree>
    <p:extLst>
      <p:ext uri="{BB962C8B-B14F-4D97-AF65-F5344CB8AC3E}">
        <p14:creationId xmlns:p14="http://schemas.microsoft.com/office/powerpoint/2010/main" val="452991559"/>
      </p:ext>
    </p:extLst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图片 9">
            <a:extLst>
              <a:ext uri="{FF2B5EF4-FFF2-40B4-BE49-F238E27FC236}">
                <a16:creationId xmlns:a16="http://schemas.microsoft.com/office/drawing/2014/main" id="{476F5021-616C-4B72-ABB8-C21004BB272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911225" y="2018762"/>
            <a:ext cx="4658971" cy="3384347"/>
          </a:xfrm>
          <a:prstGeom prst="rect">
            <a:avLst/>
          </a:prstGeom>
          <a:ln>
            <a:solidFill>
              <a:schemeClr val="bg1">
                <a:lumMod val="65000"/>
              </a:schemeClr>
            </a:solidFill>
          </a:ln>
        </p:spPr>
      </p:pic>
      <p:pic>
        <p:nvPicPr>
          <p:cNvPr id="11" name="图片 10">
            <a:extLst>
              <a:ext uri="{FF2B5EF4-FFF2-40B4-BE49-F238E27FC236}">
                <a16:creationId xmlns:a16="http://schemas.microsoft.com/office/drawing/2014/main" id="{460890D0-1DE5-4958-8792-2440E5A68BAD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420141" y="2018761"/>
            <a:ext cx="4658972" cy="3384348"/>
          </a:xfrm>
          <a:prstGeom prst="rect">
            <a:avLst/>
          </a:prstGeom>
          <a:ln>
            <a:solidFill>
              <a:schemeClr val="bg1">
                <a:lumMod val="65000"/>
              </a:schemeClr>
            </a:solidFill>
          </a:ln>
        </p:spPr>
      </p:pic>
      <p:pic>
        <p:nvPicPr>
          <p:cNvPr id="13" name="图片 12">
            <a:extLst>
              <a:ext uri="{FF2B5EF4-FFF2-40B4-BE49-F238E27FC236}">
                <a16:creationId xmlns:a16="http://schemas.microsoft.com/office/drawing/2014/main" id="{C4134018-E165-4447-9F42-CB827550EAD2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248869" y="2278574"/>
            <a:ext cx="721087" cy="721087"/>
          </a:xfrm>
          <a:prstGeom prst="rect">
            <a:avLst/>
          </a:prstGeo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</p:pic>
      <p:sp>
        <p:nvSpPr>
          <p:cNvPr id="2" name="文本框 1">
            <a:extLst>
              <a:ext uri="{FF2B5EF4-FFF2-40B4-BE49-F238E27FC236}">
                <a16:creationId xmlns:a16="http://schemas.microsoft.com/office/drawing/2014/main" id="{1C8670A9-A853-4D26-A904-5C80CF9A0F08}"/>
              </a:ext>
            </a:extLst>
          </p:cNvPr>
          <p:cNvSpPr txBox="1"/>
          <p:nvPr/>
        </p:nvSpPr>
        <p:spPr>
          <a:xfrm>
            <a:off x="902422" y="1004485"/>
            <a:ext cx="346761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3200" i="0" u="none" strike="noStrike" kern="1200" cap="none" spc="0" normalizeH="0" baseline="0" noProof="0" dirty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+mn-ea"/>
                <a:cs typeface="+mn-cs"/>
              </a:rPr>
              <a:t>随时添加模板样式</a:t>
            </a:r>
          </a:p>
        </p:txBody>
      </p:sp>
      <p:sp>
        <p:nvSpPr>
          <p:cNvPr id="3" name="矩形 2">
            <a:extLst>
              <a:ext uri="{FF2B5EF4-FFF2-40B4-BE49-F238E27FC236}">
                <a16:creationId xmlns:a16="http://schemas.microsoft.com/office/drawing/2014/main" id="{F80E3AB7-E1A0-460D-A3B6-6A07FD42031D}"/>
              </a:ext>
            </a:extLst>
          </p:cNvPr>
          <p:cNvSpPr/>
          <p:nvPr/>
        </p:nvSpPr>
        <p:spPr>
          <a:xfrm>
            <a:off x="911225" y="635153"/>
            <a:ext cx="1755609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609585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ea"/>
                <a:cs typeface="Segoe UI Light"/>
              </a:rPr>
              <a:t>模板使用技巧</a:t>
            </a:r>
            <a:r>
              <a:rPr kumimoji="0" lang="en-US" altLang="zh-CN" sz="1800" b="0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ea"/>
                <a:cs typeface="Segoe UI Light"/>
              </a:rPr>
              <a:t> 2</a:t>
            </a:r>
            <a:endParaRPr kumimoji="0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schemeClr val="tx1">
                  <a:lumMod val="75000"/>
                  <a:lumOff val="25000"/>
                </a:schemeClr>
              </a:solidFill>
              <a:effectLst/>
              <a:uLnTx/>
              <a:uFillTx/>
              <a:latin typeface="+mn-ea"/>
              <a:cs typeface="Segoe UI Light"/>
            </a:endParaRPr>
          </a:p>
        </p:txBody>
      </p:sp>
      <p:sp>
        <p:nvSpPr>
          <p:cNvPr id="6" name="文本框 5">
            <a:extLst>
              <a:ext uri="{FF2B5EF4-FFF2-40B4-BE49-F238E27FC236}">
                <a16:creationId xmlns:a16="http://schemas.microsoft.com/office/drawing/2014/main" id="{3475BBDD-3169-4296-B247-30A927F96115}"/>
              </a:ext>
            </a:extLst>
          </p:cNvPr>
          <p:cNvSpPr txBox="1"/>
          <p:nvPr/>
        </p:nvSpPr>
        <p:spPr>
          <a:xfrm>
            <a:off x="804099" y="5579613"/>
            <a:ext cx="291458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200" b="0" i="0" u="none" strike="noStrike" kern="1200" cap="none" spc="150" normalizeH="0" baseline="0" noProof="0" dirty="0">
                <a:ln>
                  <a:noFill/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ea"/>
                <a:cs typeface="+mn-cs"/>
              </a:rPr>
              <a:t>1. </a:t>
            </a:r>
            <a:r>
              <a:rPr kumimoji="0" lang="zh-CN" altLang="en-US" sz="1200" b="0" i="0" u="none" strike="noStrike" kern="1200" cap="none" spc="150" normalizeH="0" baseline="0" noProof="0" dirty="0">
                <a:ln>
                  <a:noFill/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ea"/>
                <a:cs typeface="+mn-cs"/>
              </a:rPr>
              <a:t>选择“开始”</a:t>
            </a:r>
            <a:r>
              <a:rPr kumimoji="0" lang="en-US" altLang="zh-CN" sz="1200" b="0" i="0" u="none" strike="noStrike" kern="1200" cap="none" spc="150" normalizeH="0" baseline="0" noProof="0" dirty="0">
                <a:ln>
                  <a:noFill/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ea"/>
                <a:cs typeface="+mn-cs"/>
              </a:rPr>
              <a:t>-“</a:t>
            </a:r>
            <a:r>
              <a:rPr kumimoji="0" lang="zh-CN" altLang="en-US" sz="1200" b="0" i="0" u="none" strike="noStrike" kern="1200" cap="none" spc="150" normalizeH="0" baseline="0" noProof="0" dirty="0">
                <a:ln>
                  <a:noFill/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ea"/>
                <a:cs typeface="+mn-cs"/>
              </a:rPr>
              <a:t>新建幻灯片”；</a:t>
            </a:r>
          </a:p>
        </p:txBody>
      </p:sp>
      <p:sp>
        <p:nvSpPr>
          <p:cNvPr id="7" name="文本框 6">
            <a:extLst>
              <a:ext uri="{FF2B5EF4-FFF2-40B4-BE49-F238E27FC236}">
                <a16:creationId xmlns:a16="http://schemas.microsoft.com/office/drawing/2014/main" id="{1A050AAB-6A55-4619-83ED-C62DF495A81A}"/>
              </a:ext>
            </a:extLst>
          </p:cNvPr>
          <p:cNvSpPr txBox="1"/>
          <p:nvPr/>
        </p:nvSpPr>
        <p:spPr>
          <a:xfrm>
            <a:off x="6290239" y="5579613"/>
            <a:ext cx="5266185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200" b="0" i="0" u="none" strike="noStrike" kern="1200" cap="none" spc="150" normalizeH="0" baseline="0" noProof="0" dirty="0">
                <a:ln>
                  <a:noFill/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ea"/>
                <a:cs typeface="+mn-cs"/>
              </a:rPr>
              <a:t>2. </a:t>
            </a:r>
            <a:r>
              <a:rPr kumimoji="0" lang="zh-CN" altLang="en-US" sz="1200" b="0" i="0" u="none" strike="noStrike" kern="1200" cap="none" spc="150" normalizeH="0" baseline="0" noProof="0" dirty="0">
                <a:ln>
                  <a:noFill/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ea"/>
                <a:cs typeface="+mn-cs"/>
              </a:rPr>
              <a:t>选择你需要的页面，如封面页，目录页，副标题页，内容页等</a:t>
            </a:r>
            <a:r>
              <a:rPr kumimoji="0" lang="en-US" altLang="zh-CN" sz="1200" b="0" i="0" u="none" strike="noStrike" kern="1200" cap="none" spc="150" normalizeH="0" baseline="0" noProof="0" dirty="0">
                <a:ln>
                  <a:noFill/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ea"/>
                <a:cs typeface="+mn-cs"/>
              </a:rPr>
              <a:t>…</a:t>
            </a:r>
          </a:p>
        </p:txBody>
      </p:sp>
    </p:spTree>
    <p:extLst>
      <p:ext uri="{BB962C8B-B14F-4D97-AF65-F5344CB8AC3E}">
        <p14:creationId xmlns:p14="http://schemas.microsoft.com/office/powerpoint/2010/main" val="3884022049"/>
      </p:ext>
    </p:extLst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9" name="组合 108"/>
          <p:cNvGrpSpPr/>
          <p:nvPr/>
        </p:nvGrpSpPr>
        <p:grpSpPr>
          <a:xfrm>
            <a:off x="0" y="0"/>
            <a:ext cx="12192000" cy="6858000"/>
            <a:chOff x="0" y="0"/>
            <a:chExt cx="12192000" cy="6858000"/>
          </a:xfrm>
        </p:grpSpPr>
        <p:pic>
          <p:nvPicPr>
            <p:cNvPr id="110" name="图片 109" descr="背景图案&#10;&#10;描述已自动生成">
              <a:extLst>
                <a:ext uri="{FF2B5EF4-FFF2-40B4-BE49-F238E27FC236}">
                  <a16:creationId xmlns:a16="http://schemas.microsoft.com/office/drawing/2014/main" id="{C3F63DC0-6694-4380-9DB2-DEF97114D5BC}"/>
                </a:ext>
              </a:extLst>
            </p:cNvPr>
            <p:cNvPicPr>
              <a:picLocks noChangeAspect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>
            <a:xfrm>
              <a:off x="0" y="0"/>
              <a:ext cx="12192000" cy="6858000"/>
            </a:xfrm>
            <a:custGeom>
              <a:avLst/>
              <a:gdLst>
                <a:gd name="connsiteX0" fmla="*/ 0 w 12192000"/>
                <a:gd name="connsiteY0" fmla="*/ 0 h 6858000"/>
                <a:gd name="connsiteX1" fmla="*/ 12192000 w 12192000"/>
                <a:gd name="connsiteY1" fmla="*/ 0 h 6858000"/>
                <a:gd name="connsiteX2" fmla="*/ 12192000 w 12192000"/>
                <a:gd name="connsiteY2" fmla="*/ 6858000 h 6858000"/>
                <a:gd name="connsiteX3" fmla="*/ 0 w 12192000"/>
                <a:gd name="connsiteY3" fmla="*/ 685800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192000" h="6858000">
                  <a:moveTo>
                    <a:pt x="0" y="0"/>
                  </a:moveTo>
                  <a:lnTo>
                    <a:pt x="12192000" y="0"/>
                  </a:lnTo>
                  <a:lnTo>
                    <a:pt x="12192000" y="6858000"/>
                  </a:lnTo>
                  <a:lnTo>
                    <a:pt x="0" y="6858000"/>
                  </a:lnTo>
                  <a:close/>
                </a:path>
              </a:pathLst>
            </a:custGeom>
          </p:spPr>
        </p:pic>
        <p:sp>
          <p:nvSpPr>
            <p:cNvPr id="111" name="矩形 110">
              <a:extLst>
                <a:ext uri="{FF2B5EF4-FFF2-40B4-BE49-F238E27FC236}">
                  <a16:creationId xmlns:a16="http://schemas.microsoft.com/office/drawing/2014/main" id="{1E9CDF6B-6E33-4E74-B323-6F7C1DA8B79D}"/>
                </a:ext>
              </a:extLst>
            </p:cNvPr>
            <p:cNvSpPr>
              <a:spLocks/>
            </p:cNvSpPr>
            <p:nvPr/>
          </p:nvSpPr>
          <p:spPr>
            <a:xfrm>
              <a:off x="551543" y="495300"/>
              <a:ext cx="11088914" cy="5867400"/>
            </a:xfrm>
            <a:prstGeom prst="rect">
              <a:avLst/>
            </a:prstGeom>
            <a:solidFill>
              <a:srgbClr val="000000"/>
            </a:solidFill>
            <a:ln w="63500" cap="flat" cmpd="sng" algn="ctr">
              <a:solidFill>
                <a:schemeClr val="bg1"/>
              </a:solidFill>
              <a:prstDash val="solid"/>
              <a:miter lim="800000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/>
            </a:p>
          </p:txBody>
        </p:sp>
        <p:sp>
          <p:nvSpPr>
            <p:cNvPr id="112" name="文本框 111">
              <a:extLst>
                <a:ext uri="{FF2B5EF4-FFF2-40B4-BE49-F238E27FC236}">
                  <a16:creationId xmlns:a16="http://schemas.microsoft.com/office/drawing/2014/main" id="{BE5F4092-205C-4F54-8A7D-2A3D0EFCB777}"/>
                </a:ext>
              </a:extLst>
            </p:cNvPr>
            <p:cNvSpPr txBox="1"/>
            <p:nvPr/>
          </p:nvSpPr>
          <p:spPr>
            <a:xfrm rot="5400000">
              <a:off x="-1542911" y="2951080"/>
              <a:ext cx="5134436" cy="955841"/>
            </a:xfrm>
            <a:custGeom>
              <a:avLst/>
              <a:gdLst/>
              <a:ahLst/>
              <a:cxnLst/>
              <a:rect l="l" t="t" r="r" b="b"/>
              <a:pathLst>
                <a:path w="4477001" h="833451">
                  <a:moveTo>
                    <a:pt x="2417499" y="328755"/>
                  </a:moveTo>
                  <a:lnTo>
                    <a:pt x="2313857" y="573929"/>
                  </a:lnTo>
                  <a:lnTo>
                    <a:pt x="2521140" y="573929"/>
                  </a:lnTo>
                  <a:close/>
                  <a:moveTo>
                    <a:pt x="598993" y="170368"/>
                  </a:moveTo>
                  <a:lnTo>
                    <a:pt x="598993" y="678685"/>
                  </a:lnTo>
                  <a:lnTo>
                    <a:pt x="683721" y="678685"/>
                  </a:lnTo>
                  <a:cubicBezTo>
                    <a:pt x="776393" y="678127"/>
                    <a:pt x="846350" y="655833"/>
                    <a:pt x="893592" y="611801"/>
                  </a:cubicBezTo>
                  <a:cubicBezTo>
                    <a:pt x="940833" y="567769"/>
                    <a:pt x="964524" y="505344"/>
                    <a:pt x="964663" y="424526"/>
                  </a:cubicBezTo>
                  <a:cubicBezTo>
                    <a:pt x="964454" y="343220"/>
                    <a:pt x="940624" y="280656"/>
                    <a:pt x="893174" y="236833"/>
                  </a:cubicBezTo>
                  <a:cubicBezTo>
                    <a:pt x="845723" y="193011"/>
                    <a:pt x="775905" y="170855"/>
                    <a:pt x="683721" y="170368"/>
                  </a:cubicBezTo>
                  <a:close/>
                  <a:moveTo>
                    <a:pt x="3169628" y="161452"/>
                  </a:moveTo>
                  <a:lnTo>
                    <a:pt x="3169628" y="397850"/>
                  </a:lnTo>
                  <a:lnTo>
                    <a:pt x="3305658" y="397850"/>
                  </a:lnTo>
                  <a:cubicBezTo>
                    <a:pt x="3346356" y="397733"/>
                    <a:pt x="3378691" y="387651"/>
                    <a:pt x="3402663" y="367603"/>
                  </a:cubicBezTo>
                  <a:cubicBezTo>
                    <a:pt x="3426636" y="347554"/>
                    <a:pt x="3438901" y="318237"/>
                    <a:pt x="3439458" y="279650"/>
                  </a:cubicBezTo>
                  <a:cubicBezTo>
                    <a:pt x="3438901" y="241552"/>
                    <a:pt x="3426636" y="212374"/>
                    <a:pt x="3402663" y="192116"/>
                  </a:cubicBezTo>
                  <a:cubicBezTo>
                    <a:pt x="3378691" y="171859"/>
                    <a:pt x="3346356" y="161638"/>
                    <a:pt x="3305658" y="161452"/>
                  </a:cubicBezTo>
                  <a:close/>
                  <a:moveTo>
                    <a:pt x="3776167" y="14487"/>
                  </a:moveTo>
                  <a:lnTo>
                    <a:pt x="4477001" y="14487"/>
                  </a:lnTo>
                  <a:lnTo>
                    <a:pt x="4477001" y="163681"/>
                  </a:lnTo>
                  <a:lnTo>
                    <a:pt x="4210653" y="163681"/>
                  </a:lnTo>
                  <a:lnTo>
                    <a:pt x="4210653" y="833451"/>
                  </a:lnTo>
                  <a:lnTo>
                    <a:pt x="4041400" y="833451"/>
                  </a:lnTo>
                  <a:lnTo>
                    <a:pt x="4041400" y="163681"/>
                  </a:lnTo>
                  <a:lnTo>
                    <a:pt x="3776167" y="163681"/>
                  </a:lnTo>
                  <a:close/>
                  <a:moveTo>
                    <a:pt x="3000375" y="14487"/>
                  </a:moveTo>
                  <a:lnTo>
                    <a:pt x="3321269" y="14487"/>
                  </a:lnTo>
                  <a:cubicBezTo>
                    <a:pt x="3374336" y="14624"/>
                    <a:pt x="3422749" y="24990"/>
                    <a:pt x="3466508" y="45586"/>
                  </a:cubicBezTo>
                  <a:cubicBezTo>
                    <a:pt x="3510267" y="66182"/>
                    <a:pt x="3545294" y="96190"/>
                    <a:pt x="3571591" y="135610"/>
                  </a:cubicBezTo>
                  <a:cubicBezTo>
                    <a:pt x="3597887" y="175029"/>
                    <a:pt x="3611375" y="223043"/>
                    <a:pt x="3612055" y="279650"/>
                  </a:cubicBezTo>
                  <a:cubicBezTo>
                    <a:pt x="3611290" y="337236"/>
                    <a:pt x="3597231" y="385952"/>
                    <a:pt x="3569880" y="425798"/>
                  </a:cubicBezTo>
                  <a:cubicBezTo>
                    <a:pt x="3542529" y="465644"/>
                    <a:pt x="3506478" y="495667"/>
                    <a:pt x="3461729" y="515867"/>
                  </a:cubicBezTo>
                  <a:lnTo>
                    <a:pt x="3652174" y="833451"/>
                  </a:lnTo>
                  <a:lnTo>
                    <a:pt x="3453934" y="833451"/>
                  </a:lnTo>
                  <a:lnTo>
                    <a:pt x="3282243" y="544815"/>
                  </a:lnTo>
                  <a:lnTo>
                    <a:pt x="3169628" y="544815"/>
                  </a:lnTo>
                  <a:lnTo>
                    <a:pt x="3169628" y="833451"/>
                  </a:lnTo>
                  <a:lnTo>
                    <a:pt x="3000375" y="833451"/>
                  </a:lnTo>
                  <a:close/>
                  <a:moveTo>
                    <a:pt x="1343025" y="14487"/>
                  </a:moveTo>
                  <a:lnTo>
                    <a:pt x="1872238" y="14487"/>
                  </a:lnTo>
                  <a:lnTo>
                    <a:pt x="1872238" y="169253"/>
                  </a:lnTo>
                  <a:lnTo>
                    <a:pt x="1513393" y="169253"/>
                  </a:lnTo>
                  <a:lnTo>
                    <a:pt x="1513393" y="346586"/>
                  </a:lnTo>
                  <a:lnTo>
                    <a:pt x="1824317" y="346586"/>
                  </a:lnTo>
                  <a:lnTo>
                    <a:pt x="1824317" y="490208"/>
                  </a:lnTo>
                  <a:lnTo>
                    <a:pt x="1513393" y="490208"/>
                  </a:lnTo>
                  <a:lnTo>
                    <a:pt x="1513393" y="678685"/>
                  </a:lnTo>
                  <a:lnTo>
                    <a:pt x="1881153" y="678685"/>
                  </a:lnTo>
                  <a:lnTo>
                    <a:pt x="1881153" y="833451"/>
                  </a:lnTo>
                  <a:lnTo>
                    <a:pt x="1343025" y="833451"/>
                  </a:lnTo>
                  <a:close/>
                  <a:moveTo>
                    <a:pt x="428625" y="14487"/>
                  </a:moveTo>
                  <a:lnTo>
                    <a:pt x="689295" y="14487"/>
                  </a:lnTo>
                  <a:cubicBezTo>
                    <a:pt x="830383" y="15363"/>
                    <a:pt x="940021" y="51190"/>
                    <a:pt x="1018211" y="121970"/>
                  </a:cubicBezTo>
                  <a:cubicBezTo>
                    <a:pt x="1096401" y="192750"/>
                    <a:pt x="1136084" y="293231"/>
                    <a:pt x="1137260" y="423411"/>
                  </a:cubicBezTo>
                  <a:cubicBezTo>
                    <a:pt x="1136223" y="553640"/>
                    <a:pt x="1096818" y="654306"/>
                    <a:pt x="1019046" y="725411"/>
                  </a:cubicBezTo>
                  <a:cubicBezTo>
                    <a:pt x="941274" y="796516"/>
                    <a:pt x="831357" y="832529"/>
                    <a:pt x="689295" y="833451"/>
                  </a:cubicBezTo>
                  <a:lnTo>
                    <a:pt x="428625" y="833451"/>
                  </a:lnTo>
                  <a:close/>
                  <a:moveTo>
                    <a:pt x="0" y="14487"/>
                  </a:moveTo>
                  <a:lnTo>
                    <a:pt x="170368" y="14487"/>
                  </a:lnTo>
                  <a:lnTo>
                    <a:pt x="170368" y="833451"/>
                  </a:lnTo>
                  <a:lnTo>
                    <a:pt x="0" y="833451"/>
                  </a:lnTo>
                  <a:close/>
                  <a:moveTo>
                    <a:pt x="2415270" y="0"/>
                  </a:moveTo>
                  <a:lnTo>
                    <a:pt x="2419728" y="0"/>
                  </a:lnTo>
                  <a:lnTo>
                    <a:pt x="2815349" y="833451"/>
                  </a:lnTo>
                  <a:lnTo>
                    <a:pt x="2628125" y="833451"/>
                  </a:lnTo>
                  <a:lnTo>
                    <a:pt x="2574633" y="706406"/>
                  </a:lnTo>
                  <a:lnTo>
                    <a:pt x="2260365" y="706406"/>
                  </a:lnTo>
                  <a:lnTo>
                    <a:pt x="2206873" y="833451"/>
                  </a:lnTo>
                  <a:lnTo>
                    <a:pt x="2019649" y="833451"/>
                  </a:lnTo>
                  <a:close/>
                </a:path>
              </a:pathLst>
            </a:custGeom>
            <a:noFill/>
            <a:ln>
              <a:solidFill>
                <a:schemeClr val="bg1">
                  <a:alpha val="20000"/>
                </a:schemeClr>
              </a:solidFill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dist"/>
              <a:endParaRPr lang="zh-CN" altLang="en-US" sz="8800" b="1" dirty="0">
                <a:latin typeface="Radikal" pitchFamily="50" charset="0"/>
              </a:endParaRPr>
            </a:p>
          </p:txBody>
        </p:sp>
        <p:pic>
          <p:nvPicPr>
            <p:cNvPr id="113" name="图片 112" descr="图标&#10;&#10;描述已自动生成">
              <a:extLst>
                <a:ext uri="{FF2B5EF4-FFF2-40B4-BE49-F238E27FC236}">
                  <a16:creationId xmlns:a16="http://schemas.microsoft.com/office/drawing/2014/main" id="{B20DB115-FD67-4071-86A4-A1615675A8FA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0083790" y="808297"/>
              <a:ext cx="1254135" cy="391853"/>
            </a:xfrm>
            <a:prstGeom prst="rect">
              <a:avLst/>
            </a:prstGeom>
          </p:spPr>
        </p:pic>
      </p:grpSp>
      <p:sp>
        <p:nvSpPr>
          <p:cNvPr id="119" name="文本框 118">
            <a:extLst>
              <a:ext uri="{FF2B5EF4-FFF2-40B4-BE49-F238E27FC236}">
                <a16:creationId xmlns:a16="http://schemas.microsoft.com/office/drawing/2014/main" id="{F9052941-AE61-406F-98DC-9E8BA765746E}"/>
              </a:ext>
            </a:extLst>
          </p:cNvPr>
          <p:cNvSpPr txBox="1"/>
          <p:nvPr/>
        </p:nvSpPr>
        <p:spPr>
          <a:xfrm>
            <a:off x="1957903" y="1535384"/>
            <a:ext cx="4182917" cy="49244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zh-CN" altLang="en-US" sz="3200" dirty="0">
                <a:gradFill>
                  <a:gsLst>
                    <a:gs pos="0">
                      <a:srgbClr val="34FBE8"/>
                    </a:gs>
                    <a:gs pos="100000">
                      <a:srgbClr val="23A7AB"/>
                    </a:gs>
                  </a:gsLst>
                  <a:lin ang="5400000" scaled="1"/>
                </a:gradFill>
                <a:latin typeface="+mj-lt"/>
                <a:ea typeface="OPPOSans B" panose="00020600040101010101" pitchFamily="18" charset="-122"/>
                <a:cs typeface="OPPOSans B" panose="00020600040101010101" pitchFamily="18" charset="-122"/>
              </a:rPr>
              <a:t>小堇</a:t>
            </a:r>
          </a:p>
        </p:txBody>
      </p:sp>
      <p:sp>
        <p:nvSpPr>
          <p:cNvPr id="121" name="文本框 120">
            <a:extLst>
              <a:ext uri="{FF2B5EF4-FFF2-40B4-BE49-F238E27FC236}">
                <a16:creationId xmlns:a16="http://schemas.microsoft.com/office/drawing/2014/main" id="{E5EAE848-0F58-48AB-B335-F3D8E9BA0924}"/>
              </a:ext>
            </a:extLst>
          </p:cNvPr>
          <p:cNvSpPr txBox="1"/>
          <p:nvPr/>
        </p:nvSpPr>
        <p:spPr>
          <a:xfrm>
            <a:off x="1996003" y="2142279"/>
            <a:ext cx="6799647" cy="49244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altLang="zh-CN" sz="3200" dirty="0">
                <a:solidFill>
                  <a:schemeClr val="bg1"/>
                </a:solidFill>
                <a:latin typeface="+mn-ea"/>
                <a:cs typeface="OPPOSans R" panose="00020600040101010101" pitchFamily="18" charset="-122"/>
              </a:rPr>
              <a:t>/  1282600729@qq.com</a:t>
            </a:r>
            <a:endParaRPr lang="zh-CN" altLang="en-US" sz="3200" dirty="0">
              <a:solidFill>
                <a:schemeClr val="bg1"/>
              </a:solidFill>
              <a:latin typeface="+mn-ea"/>
              <a:cs typeface="OPPOSans R" panose="00020600040101010101" pitchFamily="18" charset="-122"/>
            </a:endParaRPr>
          </a:p>
        </p:txBody>
      </p:sp>
      <p:cxnSp>
        <p:nvCxnSpPr>
          <p:cNvPr id="232" name="直接连接符 231">
            <a:extLst>
              <a:ext uri="{FF2B5EF4-FFF2-40B4-BE49-F238E27FC236}">
                <a16:creationId xmlns:a16="http://schemas.microsoft.com/office/drawing/2014/main" id="{F900779E-0341-4AAF-9C2A-0A372F20AA8F}"/>
              </a:ext>
            </a:extLst>
          </p:cNvPr>
          <p:cNvCxnSpPr>
            <a:cxnSpLocks/>
          </p:cNvCxnSpPr>
          <p:nvPr/>
        </p:nvCxnSpPr>
        <p:spPr>
          <a:xfrm flipV="1">
            <a:off x="1996003" y="3169661"/>
            <a:ext cx="9599097" cy="25283"/>
          </a:xfrm>
          <a:prstGeom prst="line">
            <a:avLst/>
          </a:prstGeom>
          <a:ln>
            <a:solidFill>
              <a:srgbClr val="34FBE8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5" name="图片 14">
            <a:extLst>
              <a:ext uri="{FF2B5EF4-FFF2-40B4-BE49-F238E27FC236}">
                <a16:creationId xmlns:a16="http://schemas.microsoft.com/office/drawing/2014/main" id="{54FE7397-8F62-4C8C-9E41-1BA72DFFDD0C}"/>
              </a:ext>
            </a:extLst>
          </p:cNvPr>
          <p:cNvPicPr>
            <a:picLocks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040387" y="3745350"/>
            <a:ext cx="1747094" cy="1750060"/>
          </a:xfrm>
          <a:prstGeom prst="rect">
            <a:avLst/>
          </a:prstGeom>
          <a:ln w="38100">
            <a:gradFill>
              <a:gsLst>
                <a:gs pos="0">
                  <a:srgbClr val="34FBE8"/>
                </a:gs>
                <a:gs pos="100000">
                  <a:srgbClr val="23A7AB"/>
                </a:gs>
              </a:gsLst>
              <a:lin ang="5400000" scaled="1"/>
            </a:gradFill>
            <a:miter lim="800000"/>
          </a:ln>
        </p:spPr>
      </p:pic>
      <p:sp>
        <p:nvSpPr>
          <p:cNvPr id="16" name="文本框 15">
            <a:extLst>
              <a:ext uri="{FF2B5EF4-FFF2-40B4-BE49-F238E27FC236}">
                <a16:creationId xmlns:a16="http://schemas.microsoft.com/office/drawing/2014/main" id="{06F5F11E-E745-421B-BD6C-03AB1FFC3BA8}"/>
              </a:ext>
            </a:extLst>
          </p:cNvPr>
          <p:cNvSpPr txBox="1"/>
          <p:nvPr/>
        </p:nvSpPr>
        <p:spPr>
          <a:xfrm>
            <a:off x="4710472" y="3729883"/>
            <a:ext cx="3933329" cy="469107"/>
          </a:xfrm>
          <a:custGeom>
            <a:avLst/>
            <a:gdLst/>
            <a:ahLst/>
            <a:cxnLst/>
            <a:rect l="l" t="t" r="r" b="b"/>
            <a:pathLst>
              <a:path w="4100636" h="489061">
                <a:moveTo>
                  <a:pt x="3611746" y="453228"/>
                </a:moveTo>
                <a:cubicBezTo>
                  <a:pt x="3618120" y="455632"/>
                  <a:pt x="3624758" y="458385"/>
                  <a:pt x="3631660" y="461486"/>
                </a:cubicBezTo>
                <a:cubicBezTo>
                  <a:pt x="3638563" y="464587"/>
                  <a:pt x="3645134" y="467728"/>
                  <a:pt x="3651373" y="470910"/>
                </a:cubicBezTo>
                <a:cubicBezTo>
                  <a:pt x="3657612" y="474092"/>
                  <a:pt x="3662923" y="477005"/>
                  <a:pt x="3667306" y="479650"/>
                </a:cubicBezTo>
                <a:lnTo>
                  <a:pt x="3660791" y="485623"/>
                </a:lnTo>
                <a:cubicBezTo>
                  <a:pt x="3656530" y="482915"/>
                  <a:pt x="3651318" y="479925"/>
                  <a:pt x="3645153" y="476654"/>
                </a:cubicBezTo>
                <a:cubicBezTo>
                  <a:pt x="3638989" y="473383"/>
                  <a:pt x="3632462" y="470153"/>
                  <a:pt x="3625574" y="466962"/>
                </a:cubicBezTo>
                <a:cubicBezTo>
                  <a:pt x="3618686" y="463772"/>
                  <a:pt x="3612026" y="460943"/>
                  <a:pt x="3605593" y="458476"/>
                </a:cubicBezTo>
                <a:close/>
                <a:moveTo>
                  <a:pt x="3807361" y="451237"/>
                </a:moveTo>
                <a:cubicBezTo>
                  <a:pt x="3815273" y="453763"/>
                  <a:pt x="3823540" y="456654"/>
                  <a:pt x="3832162" y="459911"/>
                </a:cubicBezTo>
                <a:cubicBezTo>
                  <a:pt x="3840784" y="463167"/>
                  <a:pt x="3848984" y="466474"/>
                  <a:pt x="3856761" y="469831"/>
                </a:cubicBezTo>
                <a:cubicBezTo>
                  <a:pt x="3864538" y="473188"/>
                  <a:pt x="3871116" y="476280"/>
                  <a:pt x="3876494" y="479108"/>
                </a:cubicBezTo>
                <a:lnTo>
                  <a:pt x="3871608" y="486889"/>
                </a:lnTo>
                <a:cubicBezTo>
                  <a:pt x="3866348" y="483996"/>
                  <a:pt x="3859855" y="480794"/>
                  <a:pt x="3852129" y="477284"/>
                </a:cubicBezTo>
                <a:cubicBezTo>
                  <a:pt x="3844403" y="473774"/>
                  <a:pt x="3836235" y="470304"/>
                  <a:pt x="3827624" y="466875"/>
                </a:cubicBezTo>
                <a:cubicBezTo>
                  <a:pt x="3819013" y="463445"/>
                  <a:pt x="3810751" y="460405"/>
                  <a:pt x="3802837" y="457752"/>
                </a:cubicBezTo>
                <a:close/>
                <a:moveTo>
                  <a:pt x="286169" y="438399"/>
                </a:moveTo>
                <a:lnTo>
                  <a:pt x="357654" y="438399"/>
                </a:lnTo>
                <a:lnTo>
                  <a:pt x="357654" y="446521"/>
                </a:lnTo>
                <a:lnTo>
                  <a:pt x="286169" y="446521"/>
                </a:lnTo>
                <a:close/>
                <a:moveTo>
                  <a:pt x="4019559" y="436753"/>
                </a:moveTo>
                <a:lnTo>
                  <a:pt x="4027703" y="438744"/>
                </a:lnTo>
                <a:cubicBezTo>
                  <a:pt x="4024464" y="445643"/>
                  <a:pt x="4020717" y="452349"/>
                  <a:pt x="4016460" y="458864"/>
                </a:cubicBezTo>
                <a:cubicBezTo>
                  <a:pt x="4012204" y="465378"/>
                  <a:pt x="4007868" y="471043"/>
                  <a:pt x="4003452" y="475860"/>
                </a:cubicBezTo>
                <a:cubicBezTo>
                  <a:pt x="4002642" y="475267"/>
                  <a:pt x="4001503" y="474505"/>
                  <a:pt x="4000036" y="473574"/>
                </a:cubicBezTo>
                <a:cubicBezTo>
                  <a:pt x="3998570" y="472642"/>
                  <a:pt x="3997296" y="471835"/>
                  <a:pt x="3996214" y="471152"/>
                </a:cubicBezTo>
                <a:cubicBezTo>
                  <a:pt x="4000794" y="466539"/>
                  <a:pt x="4005115" y="461236"/>
                  <a:pt x="4009176" y="455243"/>
                </a:cubicBezTo>
                <a:cubicBezTo>
                  <a:pt x="4013236" y="449249"/>
                  <a:pt x="4016698" y="443086"/>
                  <a:pt x="4019559" y="436753"/>
                </a:cubicBezTo>
                <a:close/>
                <a:moveTo>
                  <a:pt x="2038455" y="436567"/>
                </a:moveTo>
                <a:cubicBezTo>
                  <a:pt x="2043096" y="441541"/>
                  <a:pt x="2048608" y="446074"/>
                  <a:pt x="2054991" y="450166"/>
                </a:cubicBezTo>
                <a:cubicBezTo>
                  <a:pt x="2061374" y="454258"/>
                  <a:pt x="2068470" y="457932"/>
                  <a:pt x="2076278" y="461186"/>
                </a:cubicBezTo>
                <a:cubicBezTo>
                  <a:pt x="2084196" y="457932"/>
                  <a:pt x="2091480" y="454258"/>
                  <a:pt x="2098131" y="450166"/>
                </a:cubicBezTo>
                <a:cubicBezTo>
                  <a:pt x="2104782" y="446074"/>
                  <a:pt x="2110528" y="441541"/>
                  <a:pt x="2115369" y="436567"/>
                </a:cubicBezTo>
                <a:close/>
                <a:moveTo>
                  <a:pt x="4078014" y="435667"/>
                </a:moveTo>
                <a:cubicBezTo>
                  <a:pt x="4082214" y="441483"/>
                  <a:pt x="4086392" y="447593"/>
                  <a:pt x="4090547" y="453998"/>
                </a:cubicBezTo>
                <a:cubicBezTo>
                  <a:pt x="4094702" y="460402"/>
                  <a:pt x="4098065" y="465879"/>
                  <a:pt x="4100636" y="470428"/>
                </a:cubicBezTo>
                <a:lnTo>
                  <a:pt x="4092673" y="474230"/>
                </a:lnTo>
                <a:cubicBezTo>
                  <a:pt x="4090192" y="469576"/>
                  <a:pt x="4086920" y="463948"/>
                  <a:pt x="4082855" y="457347"/>
                </a:cubicBezTo>
                <a:cubicBezTo>
                  <a:pt x="4078791" y="450746"/>
                  <a:pt x="4074704" y="444485"/>
                  <a:pt x="4070594" y="438563"/>
                </a:cubicBezTo>
                <a:close/>
                <a:moveTo>
                  <a:pt x="3797046" y="421195"/>
                </a:moveTo>
                <a:lnTo>
                  <a:pt x="3805914" y="421195"/>
                </a:lnTo>
                <a:cubicBezTo>
                  <a:pt x="3804117" y="434059"/>
                  <a:pt x="3800511" y="444949"/>
                  <a:pt x="3795095" y="453865"/>
                </a:cubicBezTo>
                <a:cubicBezTo>
                  <a:pt x="3789680" y="462781"/>
                  <a:pt x="3781287" y="469997"/>
                  <a:pt x="3769920" y="475515"/>
                </a:cubicBezTo>
                <a:cubicBezTo>
                  <a:pt x="3758552" y="481032"/>
                  <a:pt x="3743042" y="485125"/>
                  <a:pt x="3723389" y="487794"/>
                </a:cubicBezTo>
                <a:cubicBezTo>
                  <a:pt x="3723004" y="486739"/>
                  <a:pt x="3722461" y="485547"/>
                  <a:pt x="3721760" y="484220"/>
                </a:cubicBezTo>
                <a:cubicBezTo>
                  <a:pt x="3721059" y="482893"/>
                  <a:pt x="3720335" y="481792"/>
                  <a:pt x="3719588" y="480917"/>
                </a:cubicBezTo>
                <a:cubicBezTo>
                  <a:pt x="3738454" y="478367"/>
                  <a:pt x="3753246" y="474600"/>
                  <a:pt x="3763961" y="469616"/>
                </a:cubicBezTo>
                <a:cubicBezTo>
                  <a:pt x="3774676" y="464633"/>
                  <a:pt x="3782496" y="458171"/>
                  <a:pt x="3787421" y="450232"/>
                </a:cubicBezTo>
                <a:cubicBezTo>
                  <a:pt x="3792345" y="442292"/>
                  <a:pt x="3795553" y="432614"/>
                  <a:pt x="3797046" y="421195"/>
                </a:cubicBezTo>
                <a:close/>
                <a:moveTo>
                  <a:pt x="3969067" y="421195"/>
                </a:moveTo>
                <a:lnTo>
                  <a:pt x="3976125" y="426252"/>
                </a:lnTo>
                <a:cubicBezTo>
                  <a:pt x="3971959" y="435987"/>
                  <a:pt x="3967397" y="446073"/>
                  <a:pt x="3962439" y="456508"/>
                </a:cubicBezTo>
                <a:cubicBezTo>
                  <a:pt x="3957481" y="466943"/>
                  <a:pt x="3952693" y="476345"/>
                  <a:pt x="3948074" y="484715"/>
                </a:cubicBezTo>
                <a:lnTo>
                  <a:pt x="3940473" y="479662"/>
                </a:lnTo>
                <a:cubicBezTo>
                  <a:pt x="3943293" y="474923"/>
                  <a:pt x="3946381" y="469293"/>
                  <a:pt x="3949736" y="462771"/>
                </a:cubicBezTo>
                <a:cubicBezTo>
                  <a:pt x="3953092" y="456249"/>
                  <a:pt x="3956448" y="449386"/>
                  <a:pt x="3959804" y="442181"/>
                </a:cubicBezTo>
                <a:cubicBezTo>
                  <a:pt x="3963160" y="434977"/>
                  <a:pt x="3966248" y="427982"/>
                  <a:pt x="3969067" y="421195"/>
                </a:cubicBezTo>
                <a:close/>
                <a:moveTo>
                  <a:pt x="699706" y="420110"/>
                </a:moveTo>
                <a:lnTo>
                  <a:pt x="705860" y="425901"/>
                </a:lnTo>
                <a:cubicBezTo>
                  <a:pt x="700932" y="435651"/>
                  <a:pt x="695495" y="445831"/>
                  <a:pt x="689549" y="456440"/>
                </a:cubicBezTo>
                <a:cubicBezTo>
                  <a:pt x="683603" y="467050"/>
                  <a:pt x="677940" y="476596"/>
                  <a:pt x="672560" y="485080"/>
                </a:cubicBezTo>
                <a:lnTo>
                  <a:pt x="665140" y="479108"/>
                </a:lnTo>
                <a:cubicBezTo>
                  <a:pt x="670291" y="471752"/>
                  <a:pt x="676006" y="462710"/>
                  <a:pt x="682288" y="451984"/>
                </a:cubicBezTo>
                <a:cubicBezTo>
                  <a:pt x="688569" y="441257"/>
                  <a:pt x="694375" y="430633"/>
                  <a:pt x="699706" y="420110"/>
                </a:cubicBezTo>
                <a:close/>
                <a:moveTo>
                  <a:pt x="3091976" y="415947"/>
                </a:moveTo>
                <a:lnTo>
                  <a:pt x="3091976" y="448885"/>
                </a:lnTo>
                <a:cubicBezTo>
                  <a:pt x="3097606" y="447984"/>
                  <a:pt x="3103495" y="447026"/>
                  <a:pt x="3109644" y="446012"/>
                </a:cubicBezTo>
                <a:cubicBezTo>
                  <a:pt x="3115794" y="444997"/>
                  <a:pt x="3122090" y="443904"/>
                  <a:pt x="3128534" y="442732"/>
                </a:cubicBezTo>
                <a:lnTo>
                  <a:pt x="3128534" y="415947"/>
                </a:lnTo>
                <a:close/>
                <a:moveTo>
                  <a:pt x="3597811" y="408165"/>
                </a:moveTo>
                <a:lnTo>
                  <a:pt x="3606679" y="408165"/>
                </a:lnTo>
                <a:lnTo>
                  <a:pt x="3606679" y="425901"/>
                </a:lnTo>
                <a:cubicBezTo>
                  <a:pt x="3606973" y="432261"/>
                  <a:pt x="3605802" y="439066"/>
                  <a:pt x="3603167" y="446317"/>
                </a:cubicBezTo>
                <a:cubicBezTo>
                  <a:pt x="3600532" y="453569"/>
                  <a:pt x="3594669" y="460750"/>
                  <a:pt x="3585579" y="467860"/>
                </a:cubicBezTo>
                <a:cubicBezTo>
                  <a:pt x="3576488" y="474971"/>
                  <a:pt x="3562408" y="481495"/>
                  <a:pt x="3543338" y="487432"/>
                </a:cubicBezTo>
                <a:cubicBezTo>
                  <a:pt x="3542659" y="486380"/>
                  <a:pt x="3541800" y="485181"/>
                  <a:pt x="3540759" y="483835"/>
                </a:cubicBezTo>
                <a:cubicBezTo>
                  <a:pt x="3539718" y="482489"/>
                  <a:pt x="3538768" y="481336"/>
                  <a:pt x="3537908" y="480374"/>
                </a:cubicBezTo>
                <a:cubicBezTo>
                  <a:pt x="3556253" y="475101"/>
                  <a:pt x="3569714" y="469279"/>
                  <a:pt x="3578293" y="462907"/>
                </a:cubicBezTo>
                <a:cubicBezTo>
                  <a:pt x="3586871" y="456535"/>
                  <a:pt x="3592343" y="450122"/>
                  <a:pt x="3594708" y="443670"/>
                </a:cubicBezTo>
                <a:cubicBezTo>
                  <a:pt x="3597073" y="437217"/>
                  <a:pt x="3598107" y="431234"/>
                  <a:pt x="3597811" y="425720"/>
                </a:cubicBezTo>
                <a:close/>
                <a:moveTo>
                  <a:pt x="3743658" y="407441"/>
                </a:moveTo>
                <a:lnTo>
                  <a:pt x="3856406" y="407441"/>
                </a:lnTo>
                <a:lnTo>
                  <a:pt x="3856406" y="457029"/>
                </a:lnTo>
                <a:lnTo>
                  <a:pt x="3847538" y="457029"/>
                </a:lnTo>
                <a:lnTo>
                  <a:pt x="3847538" y="415585"/>
                </a:lnTo>
                <a:lnTo>
                  <a:pt x="3752164" y="415585"/>
                </a:lnTo>
                <a:lnTo>
                  <a:pt x="3752164" y="457933"/>
                </a:lnTo>
                <a:lnTo>
                  <a:pt x="3743658" y="457933"/>
                </a:lnTo>
                <a:close/>
                <a:moveTo>
                  <a:pt x="1445476" y="405264"/>
                </a:moveTo>
                <a:lnTo>
                  <a:pt x="1451810" y="411601"/>
                </a:lnTo>
                <a:cubicBezTo>
                  <a:pt x="1447625" y="412775"/>
                  <a:pt x="1443010" y="413869"/>
                  <a:pt x="1437965" y="414883"/>
                </a:cubicBezTo>
                <a:cubicBezTo>
                  <a:pt x="1432921" y="415898"/>
                  <a:pt x="1427582" y="416856"/>
                  <a:pt x="1421949" y="417757"/>
                </a:cubicBezTo>
                <a:lnTo>
                  <a:pt x="1421949" y="436228"/>
                </a:lnTo>
                <a:lnTo>
                  <a:pt x="1476061" y="436228"/>
                </a:lnTo>
                <a:lnTo>
                  <a:pt x="1476061" y="443806"/>
                </a:lnTo>
                <a:lnTo>
                  <a:pt x="1431903" y="443806"/>
                </a:lnTo>
                <a:cubicBezTo>
                  <a:pt x="1441279" y="449477"/>
                  <a:pt x="1450532" y="455373"/>
                  <a:pt x="1459660" y="461496"/>
                </a:cubicBezTo>
                <a:cubicBezTo>
                  <a:pt x="1468788" y="467619"/>
                  <a:pt x="1476366" y="473064"/>
                  <a:pt x="1482395" y="477829"/>
                </a:cubicBezTo>
                <a:lnTo>
                  <a:pt x="1476604" y="483983"/>
                </a:lnTo>
                <a:cubicBezTo>
                  <a:pt x="1470334" y="478712"/>
                  <a:pt x="1462197" y="472649"/>
                  <a:pt x="1452195" y="465795"/>
                </a:cubicBezTo>
                <a:cubicBezTo>
                  <a:pt x="1442192" y="458940"/>
                  <a:pt x="1432110" y="452515"/>
                  <a:pt x="1421949" y="446521"/>
                </a:cubicBezTo>
                <a:lnTo>
                  <a:pt x="1421949" y="487602"/>
                </a:lnTo>
                <a:lnTo>
                  <a:pt x="1413443" y="487602"/>
                </a:lnTo>
                <a:lnTo>
                  <a:pt x="1413443" y="447245"/>
                </a:lnTo>
                <a:cubicBezTo>
                  <a:pt x="1405307" y="455592"/>
                  <a:pt x="1395700" y="463148"/>
                  <a:pt x="1384623" y="469912"/>
                </a:cubicBezTo>
                <a:cubicBezTo>
                  <a:pt x="1373546" y="476676"/>
                  <a:pt x="1362582" y="481969"/>
                  <a:pt x="1351731" y="485792"/>
                </a:cubicBezTo>
                <a:cubicBezTo>
                  <a:pt x="1350969" y="484672"/>
                  <a:pt x="1350049" y="483474"/>
                  <a:pt x="1348971" y="482195"/>
                </a:cubicBezTo>
                <a:cubicBezTo>
                  <a:pt x="1347893" y="480917"/>
                  <a:pt x="1346882" y="479764"/>
                  <a:pt x="1345940" y="478734"/>
                </a:cubicBezTo>
                <a:cubicBezTo>
                  <a:pt x="1356704" y="475447"/>
                  <a:pt x="1367525" y="470711"/>
                  <a:pt x="1378402" y="464528"/>
                </a:cubicBezTo>
                <a:cubicBezTo>
                  <a:pt x="1389279" y="458344"/>
                  <a:pt x="1398607" y="451437"/>
                  <a:pt x="1406385" y="443806"/>
                </a:cubicBezTo>
                <a:lnTo>
                  <a:pt x="1360599" y="443806"/>
                </a:lnTo>
                <a:lnTo>
                  <a:pt x="1360599" y="436228"/>
                </a:lnTo>
                <a:lnTo>
                  <a:pt x="1413443" y="436228"/>
                </a:lnTo>
                <a:lnTo>
                  <a:pt x="1413443" y="419024"/>
                </a:lnTo>
                <a:cubicBezTo>
                  <a:pt x="1407724" y="419665"/>
                  <a:pt x="1402015" y="420283"/>
                  <a:pt x="1396319" y="420879"/>
                </a:cubicBezTo>
                <a:cubicBezTo>
                  <a:pt x="1390622" y="421474"/>
                  <a:pt x="1385049" y="422002"/>
                  <a:pt x="1379601" y="422462"/>
                </a:cubicBezTo>
                <a:cubicBezTo>
                  <a:pt x="1379416" y="421512"/>
                  <a:pt x="1379107" y="420426"/>
                  <a:pt x="1378673" y="419205"/>
                </a:cubicBezTo>
                <a:cubicBezTo>
                  <a:pt x="1378240" y="417983"/>
                  <a:pt x="1377704" y="416897"/>
                  <a:pt x="1377067" y="415947"/>
                </a:cubicBezTo>
                <a:cubicBezTo>
                  <a:pt x="1385258" y="415158"/>
                  <a:pt x="1393610" y="414221"/>
                  <a:pt x="1402122" y="413137"/>
                </a:cubicBezTo>
                <a:cubicBezTo>
                  <a:pt x="1410635" y="412053"/>
                  <a:pt x="1418665" y="410848"/>
                  <a:pt x="1426212" y="409522"/>
                </a:cubicBezTo>
                <a:cubicBezTo>
                  <a:pt x="1433759" y="408197"/>
                  <a:pt x="1440181" y="406777"/>
                  <a:pt x="1445476" y="405264"/>
                </a:cubicBezTo>
                <a:close/>
                <a:moveTo>
                  <a:pt x="2720348" y="399829"/>
                </a:moveTo>
                <a:lnTo>
                  <a:pt x="2720348" y="440571"/>
                </a:lnTo>
                <a:lnTo>
                  <a:pt x="2755660" y="440571"/>
                </a:lnTo>
                <a:lnTo>
                  <a:pt x="2755660" y="399829"/>
                </a:lnTo>
                <a:close/>
                <a:moveTo>
                  <a:pt x="4019378" y="397838"/>
                </a:moveTo>
                <a:lnTo>
                  <a:pt x="4019378" y="417406"/>
                </a:lnTo>
                <a:lnTo>
                  <a:pt x="4082358" y="417406"/>
                </a:lnTo>
                <a:lnTo>
                  <a:pt x="4082358" y="397838"/>
                </a:lnTo>
                <a:close/>
                <a:moveTo>
                  <a:pt x="243278" y="397307"/>
                </a:moveTo>
                <a:lnTo>
                  <a:pt x="243278" y="456124"/>
                </a:lnTo>
                <a:lnTo>
                  <a:pt x="269338" y="456124"/>
                </a:lnTo>
                <a:lnTo>
                  <a:pt x="269338" y="397307"/>
                </a:lnTo>
                <a:close/>
                <a:moveTo>
                  <a:pt x="2033568" y="392952"/>
                </a:moveTo>
                <a:lnTo>
                  <a:pt x="2033568" y="408177"/>
                </a:lnTo>
                <a:lnTo>
                  <a:pt x="2123513" y="408177"/>
                </a:lnTo>
                <a:lnTo>
                  <a:pt x="2123513" y="392952"/>
                </a:lnTo>
                <a:close/>
                <a:moveTo>
                  <a:pt x="2712407" y="392070"/>
                </a:moveTo>
                <a:lnTo>
                  <a:pt x="2763782" y="392070"/>
                </a:lnTo>
                <a:lnTo>
                  <a:pt x="2763782" y="448511"/>
                </a:lnTo>
                <a:lnTo>
                  <a:pt x="2720348" y="448511"/>
                </a:lnTo>
                <a:lnTo>
                  <a:pt x="2720348" y="461546"/>
                </a:lnTo>
                <a:lnTo>
                  <a:pt x="2712407" y="461546"/>
                </a:lnTo>
                <a:close/>
                <a:moveTo>
                  <a:pt x="3396472" y="391697"/>
                </a:moveTo>
                <a:lnTo>
                  <a:pt x="3404978" y="391697"/>
                </a:lnTo>
                <a:lnTo>
                  <a:pt x="3404978" y="467706"/>
                </a:lnTo>
                <a:cubicBezTo>
                  <a:pt x="3404902" y="470187"/>
                  <a:pt x="3405370" y="471876"/>
                  <a:pt x="3406380" y="472773"/>
                </a:cubicBezTo>
                <a:cubicBezTo>
                  <a:pt x="3407391" y="473671"/>
                  <a:pt x="3409397" y="474093"/>
                  <a:pt x="3412398" y="474040"/>
                </a:cubicBezTo>
                <a:lnTo>
                  <a:pt x="3434658" y="474040"/>
                </a:lnTo>
                <a:cubicBezTo>
                  <a:pt x="3436618" y="474135"/>
                  <a:pt x="3438106" y="473483"/>
                  <a:pt x="3439122" y="472083"/>
                </a:cubicBezTo>
                <a:cubicBezTo>
                  <a:pt x="3440137" y="470683"/>
                  <a:pt x="3440861" y="467966"/>
                  <a:pt x="3441293" y="463932"/>
                </a:cubicBezTo>
                <a:cubicBezTo>
                  <a:pt x="3441726" y="459898"/>
                  <a:pt x="3442047" y="453978"/>
                  <a:pt x="3442259" y="446170"/>
                </a:cubicBezTo>
                <a:cubicBezTo>
                  <a:pt x="3443307" y="446996"/>
                  <a:pt x="3444558" y="447742"/>
                  <a:pt x="3446014" y="448410"/>
                </a:cubicBezTo>
                <a:cubicBezTo>
                  <a:pt x="3447469" y="449077"/>
                  <a:pt x="3448811" y="449597"/>
                  <a:pt x="3450040" y="449971"/>
                </a:cubicBezTo>
                <a:cubicBezTo>
                  <a:pt x="3449750" y="462397"/>
                  <a:pt x="3448612" y="470933"/>
                  <a:pt x="3446625" y="475578"/>
                </a:cubicBezTo>
                <a:cubicBezTo>
                  <a:pt x="3444638" y="480224"/>
                  <a:pt x="3440830" y="482425"/>
                  <a:pt x="3435201" y="482184"/>
                </a:cubicBezTo>
                <a:lnTo>
                  <a:pt x="3411674" y="482184"/>
                </a:lnTo>
                <a:cubicBezTo>
                  <a:pt x="3405894" y="482305"/>
                  <a:pt x="3401890" y="481340"/>
                  <a:pt x="3399662" y="479288"/>
                </a:cubicBezTo>
                <a:cubicBezTo>
                  <a:pt x="3397433" y="477237"/>
                  <a:pt x="3396370" y="473377"/>
                  <a:pt x="3396472" y="467706"/>
                </a:cubicBezTo>
                <a:close/>
                <a:moveTo>
                  <a:pt x="2641646" y="380838"/>
                </a:moveTo>
                <a:lnTo>
                  <a:pt x="2679809" y="380838"/>
                </a:lnTo>
                <a:lnTo>
                  <a:pt x="2679809" y="461184"/>
                </a:lnTo>
                <a:lnTo>
                  <a:pt x="2700621" y="447075"/>
                </a:lnTo>
                <a:cubicBezTo>
                  <a:pt x="2700915" y="448304"/>
                  <a:pt x="2701323" y="449601"/>
                  <a:pt x="2701843" y="450966"/>
                </a:cubicBezTo>
                <a:cubicBezTo>
                  <a:pt x="2702363" y="452331"/>
                  <a:pt x="2702861" y="453447"/>
                  <a:pt x="2703336" y="454314"/>
                </a:cubicBezTo>
                <a:cubicBezTo>
                  <a:pt x="2693716" y="461201"/>
                  <a:pt x="2686468" y="466429"/>
                  <a:pt x="2681592" y="469998"/>
                </a:cubicBezTo>
                <a:cubicBezTo>
                  <a:pt x="2676715" y="473568"/>
                  <a:pt x="2673326" y="476141"/>
                  <a:pt x="2671424" y="477720"/>
                </a:cubicBezTo>
                <a:cubicBezTo>
                  <a:pt x="2669522" y="479298"/>
                  <a:pt x="2668223" y="480545"/>
                  <a:pt x="2667526" y="481460"/>
                </a:cubicBezTo>
                <a:cubicBezTo>
                  <a:pt x="2667013" y="480487"/>
                  <a:pt x="2666228" y="479356"/>
                  <a:pt x="2665173" y="478067"/>
                </a:cubicBezTo>
                <a:cubicBezTo>
                  <a:pt x="2664117" y="476777"/>
                  <a:pt x="2663152" y="475737"/>
                  <a:pt x="2662277" y="474945"/>
                </a:cubicBezTo>
                <a:cubicBezTo>
                  <a:pt x="2664008" y="473833"/>
                  <a:pt x="2665931" y="471850"/>
                  <a:pt x="2668046" y="468995"/>
                </a:cubicBezTo>
                <a:cubicBezTo>
                  <a:pt x="2670161" y="466141"/>
                  <a:pt x="2671315" y="462575"/>
                  <a:pt x="2671507" y="458295"/>
                </a:cubicBezTo>
                <a:lnTo>
                  <a:pt x="2671507" y="389344"/>
                </a:lnTo>
                <a:lnTo>
                  <a:pt x="2641646" y="389344"/>
                </a:lnTo>
                <a:close/>
                <a:moveTo>
                  <a:pt x="1830046" y="380646"/>
                </a:moveTo>
                <a:lnTo>
                  <a:pt x="1830046" y="428084"/>
                </a:lnTo>
                <a:lnTo>
                  <a:pt x="1881104" y="428084"/>
                </a:lnTo>
                <a:lnTo>
                  <a:pt x="1881104" y="380646"/>
                </a:lnTo>
                <a:close/>
                <a:moveTo>
                  <a:pt x="3091976" y="377942"/>
                </a:moveTo>
                <a:lnTo>
                  <a:pt x="3091976" y="407984"/>
                </a:lnTo>
                <a:lnTo>
                  <a:pt x="3128534" y="407984"/>
                </a:lnTo>
                <a:lnTo>
                  <a:pt x="3128534" y="377942"/>
                </a:lnTo>
                <a:close/>
                <a:moveTo>
                  <a:pt x="2430523" y="377219"/>
                </a:moveTo>
                <a:lnTo>
                  <a:pt x="2469070" y="377219"/>
                </a:lnTo>
                <a:lnTo>
                  <a:pt x="2469070" y="385181"/>
                </a:lnTo>
                <a:lnTo>
                  <a:pt x="2453144" y="385181"/>
                </a:lnTo>
                <a:lnTo>
                  <a:pt x="2453144" y="413956"/>
                </a:lnTo>
                <a:lnTo>
                  <a:pt x="2474318" y="413956"/>
                </a:lnTo>
                <a:lnTo>
                  <a:pt x="2474318" y="421919"/>
                </a:lnTo>
                <a:lnTo>
                  <a:pt x="2453144" y="421919"/>
                </a:lnTo>
                <a:lnTo>
                  <a:pt x="2453144" y="466448"/>
                </a:lnTo>
                <a:lnTo>
                  <a:pt x="2472871" y="454140"/>
                </a:lnTo>
                <a:cubicBezTo>
                  <a:pt x="2473244" y="455199"/>
                  <a:pt x="2473674" y="456383"/>
                  <a:pt x="2474160" y="457692"/>
                </a:cubicBezTo>
                <a:cubicBezTo>
                  <a:pt x="2474647" y="459000"/>
                  <a:pt x="2475122" y="460049"/>
                  <a:pt x="2475585" y="460837"/>
                </a:cubicBezTo>
                <a:cubicBezTo>
                  <a:pt x="2466550" y="466832"/>
                  <a:pt x="2459727" y="471389"/>
                  <a:pt x="2455115" y="474508"/>
                </a:cubicBezTo>
                <a:cubicBezTo>
                  <a:pt x="2450504" y="477627"/>
                  <a:pt x="2447300" y="479890"/>
                  <a:pt x="2445503" y="481299"/>
                </a:cubicBezTo>
                <a:cubicBezTo>
                  <a:pt x="2443707" y="482707"/>
                  <a:pt x="2442514" y="483844"/>
                  <a:pt x="2441924" y="484709"/>
                </a:cubicBezTo>
                <a:lnTo>
                  <a:pt x="2441924" y="483987"/>
                </a:lnTo>
                <a:cubicBezTo>
                  <a:pt x="2441773" y="484318"/>
                  <a:pt x="2441713" y="484559"/>
                  <a:pt x="2441743" y="484709"/>
                </a:cubicBezTo>
                <a:cubicBezTo>
                  <a:pt x="2441245" y="483754"/>
                  <a:pt x="2440522" y="482687"/>
                  <a:pt x="2439571" y="481506"/>
                </a:cubicBezTo>
                <a:cubicBezTo>
                  <a:pt x="2438621" y="480326"/>
                  <a:pt x="2437716" y="479348"/>
                  <a:pt x="2436857" y="478574"/>
                </a:cubicBezTo>
                <a:cubicBezTo>
                  <a:pt x="2438399" y="477481"/>
                  <a:pt x="2440156" y="475596"/>
                  <a:pt x="2442128" y="472919"/>
                </a:cubicBezTo>
                <a:cubicBezTo>
                  <a:pt x="2444100" y="470242"/>
                  <a:pt x="2445178" y="466818"/>
                  <a:pt x="2445362" y="462647"/>
                </a:cubicBezTo>
                <a:lnTo>
                  <a:pt x="2445362" y="421919"/>
                </a:lnTo>
                <a:lnTo>
                  <a:pt x="2423103" y="421919"/>
                </a:lnTo>
                <a:lnTo>
                  <a:pt x="2423103" y="413956"/>
                </a:lnTo>
                <a:lnTo>
                  <a:pt x="2445362" y="413956"/>
                </a:lnTo>
                <a:lnTo>
                  <a:pt x="2445362" y="385181"/>
                </a:lnTo>
                <a:lnTo>
                  <a:pt x="2430523" y="385181"/>
                </a:lnTo>
                <a:close/>
                <a:moveTo>
                  <a:pt x="664597" y="375047"/>
                </a:moveTo>
                <a:cubicBezTo>
                  <a:pt x="670347" y="377777"/>
                  <a:pt x="676312" y="380868"/>
                  <a:pt x="682491" y="384322"/>
                </a:cubicBezTo>
                <a:cubicBezTo>
                  <a:pt x="688671" y="387775"/>
                  <a:pt x="693685" y="390958"/>
                  <a:pt x="697535" y="393868"/>
                </a:cubicBezTo>
                <a:lnTo>
                  <a:pt x="692829" y="401107"/>
                </a:lnTo>
                <a:cubicBezTo>
                  <a:pt x="688916" y="398091"/>
                  <a:pt x="683894" y="394758"/>
                  <a:pt x="677763" y="391108"/>
                </a:cubicBezTo>
                <a:cubicBezTo>
                  <a:pt x="671633" y="387459"/>
                  <a:pt x="665615" y="384216"/>
                  <a:pt x="659711" y="381381"/>
                </a:cubicBezTo>
                <a:close/>
                <a:moveTo>
                  <a:pt x="3941016" y="374496"/>
                </a:moveTo>
                <a:cubicBezTo>
                  <a:pt x="3946298" y="377335"/>
                  <a:pt x="3951840" y="380490"/>
                  <a:pt x="3957643" y="383962"/>
                </a:cubicBezTo>
                <a:cubicBezTo>
                  <a:pt x="3963446" y="387434"/>
                  <a:pt x="3968219" y="390496"/>
                  <a:pt x="3971963" y="393148"/>
                </a:cubicBezTo>
                <a:lnTo>
                  <a:pt x="3966896" y="400194"/>
                </a:lnTo>
                <a:cubicBezTo>
                  <a:pt x="3963178" y="397355"/>
                  <a:pt x="3958442" y="394085"/>
                  <a:pt x="3952689" y="390385"/>
                </a:cubicBezTo>
                <a:cubicBezTo>
                  <a:pt x="3946936" y="386685"/>
                  <a:pt x="3941295" y="383321"/>
                  <a:pt x="3935768" y="380294"/>
                </a:cubicBezTo>
                <a:close/>
                <a:moveTo>
                  <a:pt x="1821744" y="372525"/>
                </a:moveTo>
                <a:lnTo>
                  <a:pt x="1889587" y="372525"/>
                </a:lnTo>
                <a:lnTo>
                  <a:pt x="1889587" y="436024"/>
                </a:lnTo>
                <a:lnTo>
                  <a:pt x="1821744" y="436024"/>
                </a:lnTo>
                <a:close/>
                <a:moveTo>
                  <a:pt x="4019378" y="371597"/>
                </a:moveTo>
                <a:lnTo>
                  <a:pt x="4019378" y="390803"/>
                </a:lnTo>
                <a:lnTo>
                  <a:pt x="4082358" y="390803"/>
                </a:lnTo>
                <a:lnTo>
                  <a:pt x="4082358" y="371597"/>
                </a:lnTo>
                <a:close/>
                <a:moveTo>
                  <a:pt x="2551233" y="371597"/>
                </a:moveTo>
                <a:lnTo>
                  <a:pt x="2551233" y="388631"/>
                </a:lnTo>
                <a:lnTo>
                  <a:pt x="2569150" y="388631"/>
                </a:lnTo>
                <a:lnTo>
                  <a:pt x="2569150" y="371597"/>
                </a:lnTo>
                <a:close/>
                <a:moveTo>
                  <a:pt x="2033568" y="371416"/>
                </a:moveTo>
                <a:lnTo>
                  <a:pt x="2033568" y="386098"/>
                </a:lnTo>
                <a:lnTo>
                  <a:pt x="2123513" y="386098"/>
                </a:lnTo>
                <a:lnTo>
                  <a:pt x="2123513" y="371416"/>
                </a:lnTo>
                <a:close/>
                <a:moveTo>
                  <a:pt x="3770261" y="371065"/>
                </a:moveTo>
                <a:lnTo>
                  <a:pt x="3771347" y="378847"/>
                </a:lnTo>
                <a:cubicBezTo>
                  <a:pt x="3762366" y="381781"/>
                  <a:pt x="3753499" y="384646"/>
                  <a:pt x="3744744" y="387444"/>
                </a:cubicBezTo>
                <a:cubicBezTo>
                  <a:pt x="3735989" y="390241"/>
                  <a:pt x="3728026" y="392745"/>
                  <a:pt x="3720855" y="394954"/>
                </a:cubicBezTo>
                <a:lnTo>
                  <a:pt x="3718322" y="386810"/>
                </a:lnTo>
                <a:cubicBezTo>
                  <a:pt x="3724954" y="384865"/>
                  <a:pt x="3732773" y="382512"/>
                  <a:pt x="3741780" y="379752"/>
                </a:cubicBezTo>
                <a:cubicBezTo>
                  <a:pt x="3750788" y="376992"/>
                  <a:pt x="3760281" y="374097"/>
                  <a:pt x="3770261" y="371065"/>
                </a:cubicBezTo>
                <a:close/>
                <a:moveTo>
                  <a:pt x="2984316" y="369256"/>
                </a:moveTo>
                <a:cubicBezTo>
                  <a:pt x="2989730" y="372370"/>
                  <a:pt x="2995008" y="376004"/>
                  <a:pt x="3000151" y="380159"/>
                </a:cubicBezTo>
                <a:cubicBezTo>
                  <a:pt x="3005294" y="384314"/>
                  <a:pt x="3009306" y="388220"/>
                  <a:pt x="3012186" y="391878"/>
                </a:cubicBezTo>
                <a:lnTo>
                  <a:pt x="3006214" y="397307"/>
                </a:lnTo>
                <a:cubicBezTo>
                  <a:pt x="3003171" y="393653"/>
                  <a:pt x="2999122" y="389694"/>
                  <a:pt x="2994066" y="385430"/>
                </a:cubicBezTo>
                <a:cubicBezTo>
                  <a:pt x="2989010" y="381166"/>
                  <a:pt x="2983829" y="377343"/>
                  <a:pt x="2978524" y="373961"/>
                </a:cubicBezTo>
                <a:close/>
                <a:moveTo>
                  <a:pt x="2962418" y="366722"/>
                </a:moveTo>
                <a:lnTo>
                  <a:pt x="2970743" y="366722"/>
                </a:lnTo>
                <a:lnTo>
                  <a:pt x="2970743" y="392601"/>
                </a:lnTo>
                <a:cubicBezTo>
                  <a:pt x="2970746" y="394223"/>
                  <a:pt x="2970739" y="395821"/>
                  <a:pt x="2970720" y="397397"/>
                </a:cubicBezTo>
                <a:cubicBezTo>
                  <a:pt x="2970701" y="398973"/>
                  <a:pt x="2970648" y="400572"/>
                  <a:pt x="2970562" y="402193"/>
                </a:cubicBezTo>
                <a:lnTo>
                  <a:pt x="3021234" y="402193"/>
                </a:lnTo>
                <a:lnTo>
                  <a:pt x="3021234" y="410337"/>
                </a:lnTo>
                <a:lnTo>
                  <a:pt x="2971828" y="410337"/>
                </a:lnTo>
                <a:cubicBezTo>
                  <a:pt x="2975964" y="426938"/>
                  <a:pt x="2982216" y="441287"/>
                  <a:pt x="2990582" y="453386"/>
                </a:cubicBezTo>
                <a:cubicBezTo>
                  <a:pt x="2998948" y="465485"/>
                  <a:pt x="3009588" y="474542"/>
                  <a:pt x="3022502" y="480555"/>
                </a:cubicBezTo>
                <a:cubicBezTo>
                  <a:pt x="3021382" y="481407"/>
                  <a:pt x="3020273" y="482463"/>
                  <a:pt x="3019176" y="483722"/>
                </a:cubicBezTo>
                <a:cubicBezTo>
                  <a:pt x="3018079" y="484982"/>
                  <a:pt x="3017196" y="486218"/>
                  <a:pt x="3016529" y="487432"/>
                </a:cubicBezTo>
                <a:cubicBezTo>
                  <a:pt x="3004785" y="481475"/>
                  <a:pt x="2994884" y="473075"/>
                  <a:pt x="2986826" y="462232"/>
                </a:cubicBezTo>
                <a:cubicBezTo>
                  <a:pt x="2978770" y="451388"/>
                  <a:pt x="2972443" y="438554"/>
                  <a:pt x="2967847" y="423729"/>
                </a:cubicBezTo>
                <a:cubicBezTo>
                  <a:pt x="2965634" y="434889"/>
                  <a:pt x="2960830" y="446004"/>
                  <a:pt x="2953437" y="457074"/>
                </a:cubicBezTo>
                <a:cubicBezTo>
                  <a:pt x="2946043" y="468143"/>
                  <a:pt x="2934680" y="478444"/>
                  <a:pt x="2919346" y="487975"/>
                </a:cubicBezTo>
                <a:cubicBezTo>
                  <a:pt x="2918588" y="487029"/>
                  <a:pt x="2917615" y="486026"/>
                  <a:pt x="2916427" y="484967"/>
                </a:cubicBezTo>
                <a:cubicBezTo>
                  <a:pt x="2915240" y="483907"/>
                  <a:pt x="2914041" y="483040"/>
                  <a:pt x="2912830" y="482365"/>
                </a:cubicBezTo>
                <a:cubicBezTo>
                  <a:pt x="2924545" y="475249"/>
                  <a:pt x="2933792" y="467643"/>
                  <a:pt x="2940573" y="459549"/>
                </a:cubicBezTo>
                <a:cubicBezTo>
                  <a:pt x="2947354" y="451454"/>
                  <a:pt x="2952326" y="443219"/>
                  <a:pt x="2955487" y="434842"/>
                </a:cubicBezTo>
                <a:cubicBezTo>
                  <a:pt x="2958648" y="426466"/>
                  <a:pt x="2960657" y="418298"/>
                  <a:pt x="2961513" y="410337"/>
                </a:cubicBezTo>
                <a:lnTo>
                  <a:pt x="2916993" y="410337"/>
                </a:lnTo>
                <a:lnTo>
                  <a:pt x="2916993" y="402193"/>
                </a:lnTo>
                <a:lnTo>
                  <a:pt x="2962237" y="402193"/>
                </a:lnTo>
                <a:cubicBezTo>
                  <a:pt x="2962324" y="400481"/>
                  <a:pt x="2962376" y="398838"/>
                  <a:pt x="2962395" y="397262"/>
                </a:cubicBezTo>
                <a:cubicBezTo>
                  <a:pt x="2962414" y="395686"/>
                  <a:pt x="2962421" y="394132"/>
                  <a:pt x="2962418" y="392601"/>
                </a:cubicBezTo>
                <a:close/>
                <a:moveTo>
                  <a:pt x="2876092" y="365998"/>
                </a:moveTo>
                <a:cubicBezTo>
                  <a:pt x="2880342" y="368901"/>
                  <a:pt x="2884104" y="371872"/>
                  <a:pt x="2887381" y="374911"/>
                </a:cubicBezTo>
                <a:cubicBezTo>
                  <a:pt x="2890658" y="377950"/>
                  <a:pt x="2893470" y="381011"/>
                  <a:pt x="2895819" y="384096"/>
                </a:cubicBezTo>
                <a:cubicBezTo>
                  <a:pt x="2899265" y="381652"/>
                  <a:pt x="2902417" y="379164"/>
                  <a:pt x="2905275" y="376630"/>
                </a:cubicBezTo>
                <a:cubicBezTo>
                  <a:pt x="2908133" y="374097"/>
                  <a:pt x="2910651" y="371518"/>
                  <a:pt x="2912830" y="368894"/>
                </a:cubicBezTo>
                <a:lnTo>
                  <a:pt x="2919888" y="373056"/>
                </a:lnTo>
                <a:cubicBezTo>
                  <a:pt x="2917246" y="376042"/>
                  <a:pt x="2914252" y="378983"/>
                  <a:pt x="2910908" y="381879"/>
                </a:cubicBezTo>
                <a:cubicBezTo>
                  <a:pt x="2907563" y="384774"/>
                  <a:pt x="2903982" y="387625"/>
                  <a:pt x="2900162" y="390430"/>
                </a:cubicBezTo>
                <a:cubicBezTo>
                  <a:pt x="2904558" y="397853"/>
                  <a:pt x="2907439" y="405447"/>
                  <a:pt x="2908804" y="413210"/>
                </a:cubicBezTo>
                <a:cubicBezTo>
                  <a:pt x="2910169" y="420973"/>
                  <a:pt x="2910787" y="428883"/>
                  <a:pt x="2910659" y="436940"/>
                </a:cubicBezTo>
                <a:cubicBezTo>
                  <a:pt x="2910723" y="447471"/>
                  <a:pt x="2910142" y="456497"/>
                  <a:pt x="2908917" y="464019"/>
                </a:cubicBezTo>
                <a:cubicBezTo>
                  <a:pt x="2907692" y="471540"/>
                  <a:pt x="2905437" y="477354"/>
                  <a:pt x="2902153" y="481460"/>
                </a:cubicBezTo>
                <a:cubicBezTo>
                  <a:pt x="2901158" y="482644"/>
                  <a:pt x="2899936" y="483624"/>
                  <a:pt x="2898488" y="484401"/>
                </a:cubicBezTo>
                <a:cubicBezTo>
                  <a:pt x="2897040" y="485178"/>
                  <a:pt x="2895366" y="485706"/>
                  <a:pt x="2893466" y="485985"/>
                </a:cubicBezTo>
                <a:cubicBezTo>
                  <a:pt x="2890733" y="486426"/>
                  <a:pt x="2887784" y="486674"/>
                  <a:pt x="2884621" y="486731"/>
                </a:cubicBezTo>
                <a:cubicBezTo>
                  <a:pt x="2881458" y="486788"/>
                  <a:pt x="2878193" y="486720"/>
                  <a:pt x="2874826" y="486527"/>
                </a:cubicBezTo>
                <a:cubicBezTo>
                  <a:pt x="2874724" y="485227"/>
                  <a:pt x="2874384" y="483847"/>
                  <a:pt x="2873808" y="482388"/>
                </a:cubicBezTo>
                <a:cubicBezTo>
                  <a:pt x="2873231" y="480929"/>
                  <a:pt x="2872484" y="479594"/>
                  <a:pt x="2871568" y="478384"/>
                </a:cubicBezTo>
                <a:cubicBezTo>
                  <a:pt x="2875678" y="478655"/>
                  <a:pt x="2879358" y="478791"/>
                  <a:pt x="2882608" y="478791"/>
                </a:cubicBezTo>
                <a:cubicBezTo>
                  <a:pt x="2885858" y="478791"/>
                  <a:pt x="2888452" y="478655"/>
                  <a:pt x="2890390" y="478384"/>
                </a:cubicBezTo>
                <a:cubicBezTo>
                  <a:pt x="2891728" y="478297"/>
                  <a:pt x="2892852" y="478018"/>
                  <a:pt x="2893760" y="477547"/>
                </a:cubicBezTo>
                <a:cubicBezTo>
                  <a:pt x="2894669" y="477075"/>
                  <a:pt x="2895476" y="476389"/>
                  <a:pt x="2896181" y="475488"/>
                </a:cubicBezTo>
                <a:cubicBezTo>
                  <a:pt x="2898504" y="472611"/>
                  <a:pt x="2900147" y="467823"/>
                  <a:pt x="2901112" y="461123"/>
                </a:cubicBezTo>
                <a:cubicBezTo>
                  <a:pt x="2902078" y="454423"/>
                  <a:pt x="2902545" y="446242"/>
                  <a:pt x="2902515" y="436578"/>
                </a:cubicBezTo>
                <a:cubicBezTo>
                  <a:pt x="2902485" y="432989"/>
                  <a:pt x="2902364" y="429309"/>
                  <a:pt x="2902153" y="425539"/>
                </a:cubicBezTo>
                <a:cubicBezTo>
                  <a:pt x="2897040" y="431443"/>
                  <a:pt x="2891204" y="437053"/>
                  <a:pt x="2884644" y="442370"/>
                </a:cubicBezTo>
                <a:cubicBezTo>
                  <a:pt x="2878084" y="447686"/>
                  <a:pt x="2871614" y="452029"/>
                  <a:pt x="2865234" y="455400"/>
                </a:cubicBezTo>
                <a:cubicBezTo>
                  <a:pt x="2864657" y="454355"/>
                  <a:pt x="2863866" y="453187"/>
                  <a:pt x="2862859" y="451893"/>
                </a:cubicBezTo>
                <a:cubicBezTo>
                  <a:pt x="2861852" y="450600"/>
                  <a:pt x="2860834" y="449477"/>
                  <a:pt x="2859805" y="448523"/>
                </a:cubicBezTo>
                <a:cubicBezTo>
                  <a:pt x="2867364" y="445273"/>
                  <a:pt x="2874912" y="440643"/>
                  <a:pt x="2882450" y="434633"/>
                </a:cubicBezTo>
                <a:cubicBezTo>
                  <a:pt x="2889986" y="428623"/>
                  <a:pt x="2896132" y="422274"/>
                  <a:pt x="2900886" y="415585"/>
                </a:cubicBezTo>
                <a:cubicBezTo>
                  <a:pt x="2900260" y="412064"/>
                  <a:pt x="2899340" y="408610"/>
                  <a:pt x="2898126" y="405224"/>
                </a:cubicBezTo>
                <a:cubicBezTo>
                  <a:pt x="2896912" y="401839"/>
                  <a:pt x="2895359" y="398476"/>
                  <a:pt x="2893466" y="395135"/>
                </a:cubicBezTo>
                <a:cubicBezTo>
                  <a:pt x="2889025" y="397951"/>
                  <a:pt x="2884470" y="400644"/>
                  <a:pt x="2879802" y="403211"/>
                </a:cubicBezTo>
                <a:cubicBezTo>
                  <a:pt x="2875135" y="405779"/>
                  <a:pt x="2870399" y="408154"/>
                  <a:pt x="2865596" y="410337"/>
                </a:cubicBezTo>
                <a:cubicBezTo>
                  <a:pt x="2864929" y="409489"/>
                  <a:pt x="2864092" y="408561"/>
                  <a:pt x="2863085" y="407555"/>
                </a:cubicBezTo>
                <a:cubicBezTo>
                  <a:pt x="2862078" y="406548"/>
                  <a:pt x="2861106" y="405666"/>
                  <a:pt x="2860167" y="404908"/>
                </a:cubicBezTo>
                <a:cubicBezTo>
                  <a:pt x="2865170" y="402638"/>
                  <a:pt x="2870139" y="400165"/>
                  <a:pt x="2875075" y="397488"/>
                </a:cubicBezTo>
                <a:cubicBezTo>
                  <a:pt x="2880010" y="394811"/>
                  <a:pt x="2884753" y="391976"/>
                  <a:pt x="2889304" y="388982"/>
                </a:cubicBezTo>
                <a:cubicBezTo>
                  <a:pt x="2886966" y="385811"/>
                  <a:pt x="2884222" y="382697"/>
                  <a:pt x="2881069" y="379639"/>
                </a:cubicBezTo>
                <a:cubicBezTo>
                  <a:pt x="2877918" y="376581"/>
                  <a:pt x="2874268" y="373603"/>
                  <a:pt x="2870120" y="370703"/>
                </a:cubicBezTo>
                <a:close/>
                <a:moveTo>
                  <a:pt x="2025063" y="364381"/>
                </a:moveTo>
                <a:lnTo>
                  <a:pt x="2132381" y="364381"/>
                </a:lnTo>
                <a:lnTo>
                  <a:pt x="2132381" y="415212"/>
                </a:lnTo>
                <a:lnTo>
                  <a:pt x="2055104" y="415212"/>
                </a:lnTo>
                <a:cubicBezTo>
                  <a:pt x="2053645" y="417584"/>
                  <a:pt x="2052039" y="419955"/>
                  <a:pt x="2050286" y="422327"/>
                </a:cubicBezTo>
                <a:cubicBezTo>
                  <a:pt x="2048533" y="424698"/>
                  <a:pt x="2046700" y="426979"/>
                  <a:pt x="2044789" y="429170"/>
                </a:cubicBezTo>
                <a:lnTo>
                  <a:pt x="2122246" y="429170"/>
                </a:lnTo>
                <a:lnTo>
                  <a:pt x="2124056" y="428626"/>
                </a:lnTo>
                <a:lnTo>
                  <a:pt x="2129485" y="432598"/>
                </a:lnTo>
                <a:cubicBezTo>
                  <a:pt x="2124463" y="439361"/>
                  <a:pt x="2118310" y="445414"/>
                  <a:pt x="2111026" y="450756"/>
                </a:cubicBezTo>
                <a:cubicBezTo>
                  <a:pt x="2103741" y="456099"/>
                  <a:pt x="2095598" y="460843"/>
                  <a:pt x="2086594" y="464988"/>
                </a:cubicBezTo>
                <a:cubicBezTo>
                  <a:pt x="2097057" y="468510"/>
                  <a:pt x="2108255" y="471376"/>
                  <a:pt x="2120188" y="473586"/>
                </a:cubicBezTo>
                <a:cubicBezTo>
                  <a:pt x="2132121" y="475796"/>
                  <a:pt x="2144449" y="477395"/>
                  <a:pt x="2157174" y="478384"/>
                </a:cubicBezTo>
                <a:cubicBezTo>
                  <a:pt x="2156171" y="479518"/>
                  <a:pt x="2155236" y="480823"/>
                  <a:pt x="2154369" y="482297"/>
                </a:cubicBezTo>
                <a:cubicBezTo>
                  <a:pt x="2153502" y="483771"/>
                  <a:pt x="2152748" y="485121"/>
                  <a:pt x="2152107" y="486346"/>
                </a:cubicBezTo>
                <a:cubicBezTo>
                  <a:pt x="2138372" y="485095"/>
                  <a:pt x="2125078" y="483074"/>
                  <a:pt x="2112225" y="480284"/>
                </a:cubicBezTo>
                <a:cubicBezTo>
                  <a:pt x="2099372" y="477493"/>
                  <a:pt x="2087390" y="473843"/>
                  <a:pt x="2076278" y="469332"/>
                </a:cubicBezTo>
                <a:cubicBezTo>
                  <a:pt x="2063663" y="474190"/>
                  <a:pt x="2050437" y="478096"/>
                  <a:pt x="2036600" y="481053"/>
                </a:cubicBezTo>
                <a:cubicBezTo>
                  <a:pt x="2022763" y="484009"/>
                  <a:pt x="2009084" y="486196"/>
                  <a:pt x="1995564" y="487613"/>
                </a:cubicBezTo>
                <a:cubicBezTo>
                  <a:pt x="1995266" y="486301"/>
                  <a:pt x="1994776" y="484899"/>
                  <a:pt x="1994093" y="483406"/>
                </a:cubicBezTo>
                <a:cubicBezTo>
                  <a:pt x="1993411" y="481913"/>
                  <a:pt x="1992695" y="480601"/>
                  <a:pt x="1991944" y="479469"/>
                </a:cubicBezTo>
                <a:cubicBezTo>
                  <a:pt x="2004360" y="478406"/>
                  <a:pt x="2016900" y="476686"/>
                  <a:pt x="2029564" y="474310"/>
                </a:cubicBezTo>
                <a:cubicBezTo>
                  <a:pt x="2042229" y="471935"/>
                  <a:pt x="2054362" y="468767"/>
                  <a:pt x="2065963" y="464807"/>
                </a:cubicBezTo>
                <a:cubicBezTo>
                  <a:pt x="2059421" y="461639"/>
                  <a:pt x="2053366" y="458109"/>
                  <a:pt x="2047798" y="454217"/>
                </a:cubicBezTo>
                <a:cubicBezTo>
                  <a:pt x="2042229" y="450325"/>
                  <a:pt x="2037305" y="446071"/>
                  <a:pt x="2033025" y="441455"/>
                </a:cubicBezTo>
                <a:cubicBezTo>
                  <a:pt x="2029210" y="444902"/>
                  <a:pt x="2025304" y="448145"/>
                  <a:pt x="2021307" y="451185"/>
                </a:cubicBezTo>
                <a:cubicBezTo>
                  <a:pt x="2017311" y="454224"/>
                  <a:pt x="2013314" y="457015"/>
                  <a:pt x="2009318" y="459557"/>
                </a:cubicBezTo>
                <a:cubicBezTo>
                  <a:pt x="2008628" y="458765"/>
                  <a:pt x="2007655" y="457769"/>
                  <a:pt x="2006400" y="456570"/>
                </a:cubicBezTo>
                <a:cubicBezTo>
                  <a:pt x="2005144" y="455371"/>
                  <a:pt x="2003945" y="454375"/>
                  <a:pt x="2002803" y="453583"/>
                </a:cubicBezTo>
                <a:cubicBezTo>
                  <a:pt x="2011075" y="448908"/>
                  <a:pt x="2018962" y="443284"/>
                  <a:pt x="2026465" y="436711"/>
                </a:cubicBezTo>
                <a:cubicBezTo>
                  <a:pt x="2033968" y="430138"/>
                  <a:pt x="2040317" y="422972"/>
                  <a:pt x="2045513" y="415212"/>
                </a:cubicBezTo>
                <a:lnTo>
                  <a:pt x="2025063" y="415212"/>
                </a:lnTo>
                <a:close/>
                <a:moveTo>
                  <a:pt x="2704263" y="362752"/>
                </a:moveTo>
                <a:lnTo>
                  <a:pt x="2774106" y="362752"/>
                </a:lnTo>
                <a:lnTo>
                  <a:pt x="2774106" y="370692"/>
                </a:lnTo>
                <a:lnTo>
                  <a:pt x="2704263" y="370692"/>
                </a:lnTo>
                <a:close/>
                <a:moveTo>
                  <a:pt x="709841" y="358397"/>
                </a:moveTo>
                <a:lnTo>
                  <a:pt x="819693" y="358397"/>
                </a:lnTo>
                <a:lnTo>
                  <a:pt x="819693" y="366722"/>
                </a:lnTo>
                <a:lnTo>
                  <a:pt x="768658" y="366722"/>
                </a:lnTo>
                <a:lnTo>
                  <a:pt x="768658" y="412509"/>
                </a:lnTo>
                <a:lnTo>
                  <a:pt x="813178" y="412509"/>
                </a:lnTo>
                <a:lnTo>
                  <a:pt x="813178" y="420834"/>
                </a:lnTo>
                <a:lnTo>
                  <a:pt x="768658" y="420834"/>
                </a:lnTo>
                <a:lnTo>
                  <a:pt x="768658" y="473135"/>
                </a:lnTo>
                <a:lnTo>
                  <a:pt x="823855" y="473135"/>
                </a:lnTo>
                <a:lnTo>
                  <a:pt x="823855" y="481460"/>
                </a:lnTo>
                <a:lnTo>
                  <a:pt x="704050" y="481460"/>
                </a:lnTo>
                <a:lnTo>
                  <a:pt x="704050" y="473135"/>
                </a:lnTo>
                <a:lnTo>
                  <a:pt x="759609" y="473135"/>
                </a:lnTo>
                <a:lnTo>
                  <a:pt x="759609" y="420834"/>
                </a:lnTo>
                <a:lnTo>
                  <a:pt x="716718" y="420834"/>
                </a:lnTo>
                <a:lnTo>
                  <a:pt x="716718" y="412509"/>
                </a:lnTo>
                <a:lnTo>
                  <a:pt x="759609" y="412509"/>
                </a:lnTo>
                <a:lnTo>
                  <a:pt x="759609" y="366722"/>
                </a:lnTo>
                <a:lnTo>
                  <a:pt x="709841" y="366722"/>
                </a:lnTo>
                <a:close/>
                <a:moveTo>
                  <a:pt x="1182129" y="357854"/>
                </a:moveTo>
                <a:lnTo>
                  <a:pt x="1182129" y="386629"/>
                </a:lnTo>
                <a:lnTo>
                  <a:pt x="1197150" y="386629"/>
                </a:lnTo>
                <a:cubicBezTo>
                  <a:pt x="1208762" y="377761"/>
                  <a:pt x="1219560" y="368170"/>
                  <a:pt x="1229544" y="357854"/>
                </a:cubicBezTo>
                <a:close/>
                <a:moveTo>
                  <a:pt x="3170520" y="353149"/>
                </a:moveTo>
                <a:cubicBezTo>
                  <a:pt x="3172752" y="367838"/>
                  <a:pt x="3175617" y="381668"/>
                  <a:pt x="3179116" y="394637"/>
                </a:cubicBezTo>
                <a:cubicBezTo>
                  <a:pt x="3182615" y="407607"/>
                  <a:pt x="3186928" y="419537"/>
                  <a:pt x="3192056" y="430425"/>
                </a:cubicBezTo>
                <a:cubicBezTo>
                  <a:pt x="3197877" y="419831"/>
                  <a:pt x="3202975" y="408082"/>
                  <a:pt x="3207348" y="395180"/>
                </a:cubicBezTo>
                <a:cubicBezTo>
                  <a:pt x="3211722" y="382278"/>
                  <a:pt x="3215190" y="368268"/>
                  <a:pt x="3217754" y="353149"/>
                </a:cubicBezTo>
                <a:close/>
                <a:moveTo>
                  <a:pt x="2551233" y="346622"/>
                </a:moveTo>
                <a:lnTo>
                  <a:pt x="2551233" y="364200"/>
                </a:lnTo>
                <a:lnTo>
                  <a:pt x="2569150" y="364200"/>
                </a:lnTo>
                <a:lnTo>
                  <a:pt x="2569150" y="346622"/>
                </a:lnTo>
                <a:close/>
                <a:moveTo>
                  <a:pt x="4046162" y="344455"/>
                </a:moveTo>
                <a:lnTo>
                  <a:pt x="4055392" y="346810"/>
                </a:lnTo>
                <a:cubicBezTo>
                  <a:pt x="4054299" y="349742"/>
                  <a:pt x="4053183" y="352708"/>
                  <a:pt x="4052044" y="355708"/>
                </a:cubicBezTo>
                <a:cubicBezTo>
                  <a:pt x="4050906" y="358709"/>
                  <a:pt x="4049790" y="361539"/>
                  <a:pt x="4048696" y="364200"/>
                </a:cubicBezTo>
                <a:lnTo>
                  <a:pt x="4090682" y="364200"/>
                </a:lnTo>
                <a:lnTo>
                  <a:pt x="4090682" y="424804"/>
                </a:lnTo>
                <a:lnTo>
                  <a:pt x="4054306" y="424804"/>
                </a:lnTo>
                <a:lnTo>
                  <a:pt x="4054306" y="477127"/>
                </a:lnTo>
                <a:cubicBezTo>
                  <a:pt x="4054344" y="479706"/>
                  <a:pt x="4053998" y="481687"/>
                  <a:pt x="4053266" y="483067"/>
                </a:cubicBezTo>
                <a:cubicBezTo>
                  <a:pt x="4052534" y="484448"/>
                  <a:pt x="4051192" y="485478"/>
                  <a:pt x="4049239" y="486158"/>
                </a:cubicBezTo>
                <a:cubicBezTo>
                  <a:pt x="4047196" y="486854"/>
                  <a:pt x="4044225" y="487267"/>
                  <a:pt x="4040326" y="487399"/>
                </a:cubicBezTo>
                <a:cubicBezTo>
                  <a:pt x="4036428" y="487530"/>
                  <a:pt x="4031376" y="487538"/>
                  <a:pt x="4025170" y="487421"/>
                </a:cubicBezTo>
                <a:cubicBezTo>
                  <a:pt x="4024887" y="486305"/>
                  <a:pt x="4024502" y="485064"/>
                  <a:pt x="4024016" y="483700"/>
                </a:cubicBezTo>
                <a:cubicBezTo>
                  <a:pt x="4023529" y="482335"/>
                  <a:pt x="4023009" y="481049"/>
                  <a:pt x="4022455" y="479843"/>
                </a:cubicBezTo>
                <a:cubicBezTo>
                  <a:pt x="4027518" y="480008"/>
                  <a:pt x="4031870" y="480084"/>
                  <a:pt x="4035508" y="480069"/>
                </a:cubicBezTo>
                <a:cubicBezTo>
                  <a:pt x="4039146" y="480054"/>
                  <a:pt x="4041552" y="480039"/>
                  <a:pt x="4042724" y="480024"/>
                </a:cubicBezTo>
                <a:cubicBezTo>
                  <a:pt x="4043968" y="479948"/>
                  <a:pt x="4044828" y="479692"/>
                  <a:pt x="4045303" y="479254"/>
                </a:cubicBezTo>
                <a:cubicBezTo>
                  <a:pt x="4045778" y="478817"/>
                  <a:pt x="4046004" y="478108"/>
                  <a:pt x="4045982" y="477127"/>
                </a:cubicBezTo>
                <a:lnTo>
                  <a:pt x="4045982" y="424804"/>
                </a:lnTo>
                <a:lnTo>
                  <a:pt x="4011234" y="424804"/>
                </a:lnTo>
                <a:lnTo>
                  <a:pt x="4011234" y="364200"/>
                </a:lnTo>
                <a:lnTo>
                  <a:pt x="4040552" y="364200"/>
                </a:lnTo>
                <a:cubicBezTo>
                  <a:pt x="4041578" y="361113"/>
                  <a:pt x="4042604" y="357776"/>
                  <a:pt x="4043629" y="354191"/>
                </a:cubicBezTo>
                <a:cubicBezTo>
                  <a:pt x="4044654" y="350606"/>
                  <a:pt x="4045499" y="347361"/>
                  <a:pt x="4046162" y="344455"/>
                </a:cubicBezTo>
                <a:close/>
                <a:moveTo>
                  <a:pt x="3221555" y="344281"/>
                </a:moveTo>
                <a:lnTo>
                  <a:pt x="3226984" y="345910"/>
                </a:lnTo>
                <a:cubicBezTo>
                  <a:pt x="3224243" y="364999"/>
                  <a:pt x="3220314" y="382335"/>
                  <a:pt x="3215198" y="397918"/>
                </a:cubicBezTo>
                <a:cubicBezTo>
                  <a:pt x="3210082" y="413500"/>
                  <a:pt x="3203936" y="427352"/>
                  <a:pt x="3196761" y="439474"/>
                </a:cubicBezTo>
                <a:cubicBezTo>
                  <a:pt x="3201542" y="448010"/>
                  <a:pt x="3207046" y="455641"/>
                  <a:pt x="3213275" y="462367"/>
                </a:cubicBezTo>
                <a:cubicBezTo>
                  <a:pt x="3219504" y="469094"/>
                  <a:pt x="3226547" y="474734"/>
                  <a:pt x="3234404" y="479288"/>
                </a:cubicBezTo>
                <a:cubicBezTo>
                  <a:pt x="3233280" y="480133"/>
                  <a:pt x="3232134" y="481159"/>
                  <a:pt x="3230966" y="482365"/>
                </a:cubicBezTo>
                <a:cubicBezTo>
                  <a:pt x="3229796" y="483572"/>
                  <a:pt x="3228832" y="484778"/>
                  <a:pt x="3228070" y="485985"/>
                </a:cubicBezTo>
                <a:cubicBezTo>
                  <a:pt x="3220582" y="481370"/>
                  <a:pt x="3213840" y="475850"/>
                  <a:pt x="3207846" y="469425"/>
                </a:cubicBezTo>
                <a:cubicBezTo>
                  <a:pt x="3201851" y="463001"/>
                  <a:pt x="3196467" y="455671"/>
                  <a:pt x="3191694" y="447437"/>
                </a:cubicBezTo>
                <a:cubicBezTo>
                  <a:pt x="3186069" y="455946"/>
                  <a:pt x="3180081" y="463540"/>
                  <a:pt x="3173732" y="470217"/>
                </a:cubicBezTo>
                <a:cubicBezTo>
                  <a:pt x="3167383" y="476894"/>
                  <a:pt x="3160762" y="482633"/>
                  <a:pt x="3153870" y="487432"/>
                </a:cubicBezTo>
                <a:cubicBezTo>
                  <a:pt x="3153120" y="486294"/>
                  <a:pt x="3152222" y="485087"/>
                  <a:pt x="3151178" y="483813"/>
                </a:cubicBezTo>
                <a:cubicBezTo>
                  <a:pt x="3150134" y="482538"/>
                  <a:pt x="3149101" y="481513"/>
                  <a:pt x="3148079" y="480736"/>
                </a:cubicBezTo>
                <a:cubicBezTo>
                  <a:pt x="3155163" y="476099"/>
                  <a:pt x="3161988" y="470262"/>
                  <a:pt x="3168552" y="463227"/>
                </a:cubicBezTo>
                <a:cubicBezTo>
                  <a:pt x="3175116" y="456192"/>
                  <a:pt x="3181262" y="448093"/>
                  <a:pt x="3186988" y="438931"/>
                </a:cubicBezTo>
                <a:cubicBezTo>
                  <a:pt x="3181141" y="427134"/>
                  <a:pt x="3176232" y="414036"/>
                  <a:pt x="3172262" y="399637"/>
                </a:cubicBezTo>
                <a:cubicBezTo>
                  <a:pt x="3168292" y="385238"/>
                  <a:pt x="3165057" y="369742"/>
                  <a:pt x="3162557" y="353149"/>
                </a:cubicBezTo>
                <a:lnTo>
                  <a:pt x="3151879" y="353149"/>
                </a:lnTo>
                <a:lnTo>
                  <a:pt x="3151879" y="344824"/>
                </a:lnTo>
                <a:lnTo>
                  <a:pt x="3220107" y="344824"/>
                </a:lnTo>
                <a:close/>
                <a:moveTo>
                  <a:pt x="3091976" y="340843"/>
                </a:moveTo>
                <a:lnTo>
                  <a:pt x="3091976" y="370161"/>
                </a:lnTo>
                <a:lnTo>
                  <a:pt x="3128534" y="370161"/>
                </a:lnTo>
                <a:lnTo>
                  <a:pt x="3128534" y="340843"/>
                </a:lnTo>
                <a:close/>
                <a:moveTo>
                  <a:pt x="69628" y="340843"/>
                </a:moveTo>
                <a:lnTo>
                  <a:pt x="155410" y="340843"/>
                </a:lnTo>
                <a:lnTo>
                  <a:pt x="155410" y="487613"/>
                </a:lnTo>
                <a:lnTo>
                  <a:pt x="146904" y="487613"/>
                </a:lnTo>
                <a:lnTo>
                  <a:pt x="146904" y="472411"/>
                </a:lnTo>
                <a:lnTo>
                  <a:pt x="68361" y="472411"/>
                </a:lnTo>
                <a:lnTo>
                  <a:pt x="68361" y="464087"/>
                </a:lnTo>
                <a:lnTo>
                  <a:pt x="146904" y="464087"/>
                </a:lnTo>
                <a:lnTo>
                  <a:pt x="146904" y="407441"/>
                </a:lnTo>
                <a:lnTo>
                  <a:pt x="73971" y="407441"/>
                </a:lnTo>
                <a:lnTo>
                  <a:pt x="73971" y="398936"/>
                </a:lnTo>
                <a:lnTo>
                  <a:pt x="146904" y="398936"/>
                </a:lnTo>
                <a:lnTo>
                  <a:pt x="146904" y="348986"/>
                </a:lnTo>
                <a:lnTo>
                  <a:pt x="69628" y="348986"/>
                </a:lnTo>
                <a:close/>
                <a:moveTo>
                  <a:pt x="1790412" y="340288"/>
                </a:moveTo>
                <a:lnTo>
                  <a:pt x="1790412" y="469165"/>
                </a:lnTo>
                <a:lnTo>
                  <a:pt x="1921461" y="469165"/>
                </a:lnTo>
                <a:lnTo>
                  <a:pt x="1921461" y="340288"/>
                </a:lnTo>
                <a:close/>
                <a:moveTo>
                  <a:pt x="2477576" y="337585"/>
                </a:moveTo>
                <a:lnTo>
                  <a:pt x="2512323" y="337585"/>
                </a:lnTo>
                <a:cubicBezTo>
                  <a:pt x="2508979" y="346132"/>
                  <a:pt x="2505307" y="355143"/>
                  <a:pt x="2501306" y="364618"/>
                </a:cubicBezTo>
                <a:cubicBezTo>
                  <a:pt x="2497306" y="374093"/>
                  <a:pt x="2493498" y="382697"/>
                  <a:pt x="2489882" y="390430"/>
                </a:cubicBezTo>
                <a:lnTo>
                  <a:pt x="2507075" y="390430"/>
                </a:lnTo>
                <a:lnTo>
                  <a:pt x="2508704" y="390249"/>
                </a:lnTo>
                <a:lnTo>
                  <a:pt x="2513409" y="391697"/>
                </a:lnTo>
                <a:cubicBezTo>
                  <a:pt x="2512225" y="403984"/>
                  <a:pt x="2510521" y="415107"/>
                  <a:pt x="2508297" y="425066"/>
                </a:cubicBezTo>
                <a:cubicBezTo>
                  <a:pt x="2506072" y="435024"/>
                  <a:pt x="2503372" y="443931"/>
                  <a:pt x="2500198" y="451786"/>
                </a:cubicBezTo>
                <a:cubicBezTo>
                  <a:pt x="2508289" y="462376"/>
                  <a:pt x="2517760" y="469435"/>
                  <a:pt x="2528611" y="472965"/>
                </a:cubicBezTo>
                <a:cubicBezTo>
                  <a:pt x="2539462" y="476494"/>
                  <a:pt x="2550924" y="478123"/>
                  <a:pt x="2562996" y="477852"/>
                </a:cubicBezTo>
                <a:lnTo>
                  <a:pt x="2586704" y="477852"/>
                </a:lnTo>
                <a:cubicBezTo>
                  <a:pt x="2585969" y="478908"/>
                  <a:pt x="2585313" y="480179"/>
                  <a:pt x="2584736" y="481664"/>
                </a:cubicBezTo>
                <a:cubicBezTo>
                  <a:pt x="2584159" y="483149"/>
                  <a:pt x="2583729" y="484465"/>
                  <a:pt x="2583446" y="485611"/>
                </a:cubicBezTo>
                <a:lnTo>
                  <a:pt x="2562453" y="485611"/>
                </a:lnTo>
                <a:cubicBezTo>
                  <a:pt x="2549521" y="485883"/>
                  <a:pt x="2537426" y="484257"/>
                  <a:pt x="2526168" y="480732"/>
                </a:cubicBezTo>
                <a:cubicBezTo>
                  <a:pt x="2514910" y="477207"/>
                  <a:pt x="2504986" y="470153"/>
                  <a:pt x="2496398" y="459570"/>
                </a:cubicBezTo>
                <a:cubicBezTo>
                  <a:pt x="2493404" y="465622"/>
                  <a:pt x="2490026" y="470937"/>
                  <a:pt x="2486263" y="475515"/>
                </a:cubicBezTo>
                <a:cubicBezTo>
                  <a:pt x="2482500" y="480093"/>
                  <a:pt x="2478398" y="484001"/>
                  <a:pt x="2473957" y="487240"/>
                </a:cubicBezTo>
                <a:cubicBezTo>
                  <a:pt x="2473266" y="486272"/>
                  <a:pt x="2472339" y="485225"/>
                  <a:pt x="2471174" y="484101"/>
                </a:cubicBezTo>
                <a:cubicBezTo>
                  <a:pt x="2470009" y="482976"/>
                  <a:pt x="2468946" y="482156"/>
                  <a:pt x="2467984" y="481641"/>
                </a:cubicBezTo>
                <a:cubicBezTo>
                  <a:pt x="2472690" y="478219"/>
                  <a:pt x="2476988" y="474082"/>
                  <a:pt x="2480879" y="469230"/>
                </a:cubicBezTo>
                <a:cubicBezTo>
                  <a:pt x="2484770" y="464378"/>
                  <a:pt x="2488254" y="458744"/>
                  <a:pt x="2491330" y="452329"/>
                </a:cubicBezTo>
                <a:cubicBezTo>
                  <a:pt x="2488616" y="447993"/>
                  <a:pt x="2486127" y="443090"/>
                  <a:pt x="2483865" y="437622"/>
                </a:cubicBezTo>
                <a:cubicBezTo>
                  <a:pt x="2481603" y="432154"/>
                  <a:pt x="2479567" y="426075"/>
                  <a:pt x="2477757" y="419386"/>
                </a:cubicBezTo>
                <a:lnTo>
                  <a:pt x="2484453" y="416490"/>
                </a:lnTo>
                <a:cubicBezTo>
                  <a:pt x="2485901" y="421818"/>
                  <a:pt x="2487484" y="426728"/>
                  <a:pt x="2489204" y="431219"/>
                </a:cubicBezTo>
                <a:cubicBezTo>
                  <a:pt x="2490923" y="435710"/>
                  <a:pt x="2492778" y="439851"/>
                  <a:pt x="2494769" y="443641"/>
                </a:cubicBezTo>
                <a:cubicBezTo>
                  <a:pt x="2497204" y="437396"/>
                  <a:pt x="2499256" y="430473"/>
                  <a:pt x="2500922" y="422871"/>
                </a:cubicBezTo>
                <a:cubicBezTo>
                  <a:pt x="2502588" y="415269"/>
                  <a:pt x="2503916" y="406989"/>
                  <a:pt x="2504903" y="398031"/>
                </a:cubicBezTo>
                <a:lnTo>
                  <a:pt x="2478119" y="398031"/>
                </a:lnTo>
                <a:cubicBezTo>
                  <a:pt x="2481562" y="391086"/>
                  <a:pt x="2485309" y="382851"/>
                  <a:pt x="2489362" y="373328"/>
                </a:cubicBezTo>
                <a:cubicBezTo>
                  <a:pt x="2493416" y="363804"/>
                  <a:pt x="2497208" y="354484"/>
                  <a:pt x="2500741" y="345367"/>
                </a:cubicBezTo>
                <a:lnTo>
                  <a:pt x="2477576" y="345367"/>
                </a:lnTo>
                <a:close/>
                <a:moveTo>
                  <a:pt x="359283" y="334520"/>
                </a:moveTo>
                <a:lnTo>
                  <a:pt x="365255" y="335424"/>
                </a:lnTo>
                <a:cubicBezTo>
                  <a:pt x="364761" y="341434"/>
                  <a:pt x="364120" y="348299"/>
                  <a:pt x="363331" y="356017"/>
                </a:cubicBezTo>
                <a:cubicBezTo>
                  <a:pt x="362543" y="363735"/>
                  <a:pt x="361674" y="371676"/>
                  <a:pt x="360724" y="379840"/>
                </a:cubicBezTo>
                <a:cubicBezTo>
                  <a:pt x="359775" y="388004"/>
                  <a:pt x="358812" y="395761"/>
                  <a:pt x="357835" y="403109"/>
                </a:cubicBezTo>
                <a:lnTo>
                  <a:pt x="381724" y="403109"/>
                </a:lnTo>
                <a:cubicBezTo>
                  <a:pt x="381720" y="403215"/>
                  <a:pt x="381682" y="403816"/>
                  <a:pt x="381611" y="404914"/>
                </a:cubicBezTo>
                <a:cubicBezTo>
                  <a:pt x="381539" y="406012"/>
                  <a:pt x="381456" y="406974"/>
                  <a:pt x="381362" y="407801"/>
                </a:cubicBezTo>
                <a:cubicBezTo>
                  <a:pt x="379930" y="424093"/>
                  <a:pt x="378471" y="437319"/>
                  <a:pt x="376985" y="447478"/>
                </a:cubicBezTo>
                <a:cubicBezTo>
                  <a:pt x="375499" y="457638"/>
                  <a:pt x="373893" y="465434"/>
                  <a:pt x="372166" y="470867"/>
                </a:cubicBezTo>
                <a:cubicBezTo>
                  <a:pt x="370439" y="476300"/>
                  <a:pt x="368497" y="480072"/>
                  <a:pt x="366341" y="482185"/>
                </a:cubicBezTo>
                <a:cubicBezTo>
                  <a:pt x="364856" y="483609"/>
                  <a:pt x="363257" y="484639"/>
                  <a:pt x="361545" y="485275"/>
                </a:cubicBezTo>
                <a:cubicBezTo>
                  <a:pt x="359833" y="485910"/>
                  <a:pt x="357692" y="486263"/>
                  <a:pt x="355121" y="486335"/>
                </a:cubicBezTo>
                <a:cubicBezTo>
                  <a:pt x="352881" y="486512"/>
                  <a:pt x="349850" y="486565"/>
                  <a:pt x="346027" y="486494"/>
                </a:cubicBezTo>
                <a:cubicBezTo>
                  <a:pt x="342203" y="486422"/>
                  <a:pt x="337996" y="486248"/>
                  <a:pt x="333404" y="485973"/>
                </a:cubicBezTo>
                <a:cubicBezTo>
                  <a:pt x="333317" y="484669"/>
                  <a:pt x="333083" y="483263"/>
                  <a:pt x="332702" y="481756"/>
                </a:cubicBezTo>
                <a:cubicBezTo>
                  <a:pt x="332321" y="480248"/>
                  <a:pt x="331771" y="478886"/>
                  <a:pt x="331051" y="477670"/>
                </a:cubicBezTo>
                <a:cubicBezTo>
                  <a:pt x="335775" y="478191"/>
                  <a:pt x="340081" y="478508"/>
                  <a:pt x="343968" y="478621"/>
                </a:cubicBezTo>
                <a:cubicBezTo>
                  <a:pt x="347855" y="478734"/>
                  <a:pt x="350668" y="478779"/>
                  <a:pt x="352406" y="478757"/>
                </a:cubicBezTo>
                <a:cubicBezTo>
                  <a:pt x="354016" y="478776"/>
                  <a:pt x="355366" y="478647"/>
                  <a:pt x="356455" y="478372"/>
                </a:cubicBezTo>
                <a:cubicBezTo>
                  <a:pt x="357545" y="478097"/>
                  <a:pt x="358487" y="477561"/>
                  <a:pt x="359283" y="476765"/>
                </a:cubicBezTo>
                <a:cubicBezTo>
                  <a:pt x="361088" y="475104"/>
                  <a:pt x="362766" y="471865"/>
                  <a:pt x="364317" y="467047"/>
                </a:cubicBezTo>
                <a:cubicBezTo>
                  <a:pt x="365867" y="462229"/>
                  <a:pt x="367317" y="455289"/>
                  <a:pt x="368667" y="446228"/>
                </a:cubicBezTo>
                <a:cubicBezTo>
                  <a:pt x="370016" y="437166"/>
                  <a:pt x="371292" y="425440"/>
                  <a:pt x="372494" y="411050"/>
                </a:cubicBezTo>
                <a:lnTo>
                  <a:pt x="298837" y="411050"/>
                </a:lnTo>
                <a:lnTo>
                  <a:pt x="298837" y="410869"/>
                </a:lnTo>
                <a:lnTo>
                  <a:pt x="296485" y="410869"/>
                </a:lnTo>
                <a:cubicBezTo>
                  <a:pt x="297216" y="406192"/>
                  <a:pt x="297945" y="400756"/>
                  <a:pt x="298670" y="394561"/>
                </a:cubicBezTo>
                <a:cubicBezTo>
                  <a:pt x="299395" y="388366"/>
                  <a:pt x="300070" y="381990"/>
                  <a:pt x="300694" y="375431"/>
                </a:cubicBezTo>
                <a:cubicBezTo>
                  <a:pt x="301318" y="368873"/>
                  <a:pt x="301846" y="362710"/>
                  <a:pt x="302276" y="356941"/>
                </a:cubicBezTo>
                <a:lnTo>
                  <a:pt x="310239" y="357665"/>
                </a:lnTo>
                <a:cubicBezTo>
                  <a:pt x="309677" y="364910"/>
                  <a:pt x="308991" y="372596"/>
                  <a:pt x="308180" y="380724"/>
                </a:cubicBezTo>
                <a:cubicBezTo>
                  <a:pt x="307370" y="388852"/>
                  <a:pt x="306548" y="396313"/>
                  <a:pt x="305714" y="403109"/>
                </a:cubicBezTo>
                <a:lnTo>
                  <a:pt x="349510" y="403109"/>
                </a:lnTo>
                <a:cubicBezTo>
                  <a:pt x="350364" y="396678"/>
                  <a:pt x="351211" y="389862"/>
                  <a:pt x="352051" y="382662"/>
                </a:cubicBezTo>
                <a:cubicBezTo>
                  <a:pt x="352891" y="375461"/>
                  <a:pt x="353671" y="368432"/>
                  <a:pt x="354390" y="361574"/>
                </a:cubicBezTo>
                <a:cubicBezTo>
                  <a:pt x="355109" y="354717"/>
                  <a:pt x="355715" y="348587"/>
                  <a:pt x="356206" y="343184"/>
                </a:cubicBezTo>
                <a:lnTo>
                  <a:pt x="293589" y="343184"/>
                </a:lnTo>
                <a:lnTo>
                  <a:pt x="293589" y="335063"/>
                </a:lnTo>
                <a:lnTo>
                  <a:pt x="357835" y="335063"/>
                </a:lnTo>
                <a:close/>
                <a:moveTo>
                  <a:pt x="223009" y="334146"/>
                </a:moveTo>
                <a:lnTo>
                  <a:pt x="283274" y="334146"/>
                </a:lnTo>
                <a:lnTo>
                  <a:pt x="283274" y="342290"/>
                </a:lnTo>
                <a:lnTo>
                  <a:pt x="255584" y="342290"/>
                </a:lnTo>
                <a:cubicBezTo>
                  <a:pt x="253967" y="350642"/>
                  <a:pt x="252135" y="358778"/>
                  <a:pt x="250087" y="366699"/>
                </a:cubicBezTo>
                <a:cubicBezTo>
                  <a:pt x="248040" y="374621"/>
                  <a:pt x="245710" y="382169"/>
                  <a:pt x="243097" y="389344"/>
                </a:cubicBezTo>
                <a:lnTo>
                  <a:pt x="277301" y="389344"/>
                </a:lnTo>
                <a:lnTo>
                  <a:pt x="277301" y="464087"/>
                </a:lnTo>
                <a:lnTo>
                  <a:pt x="243278" y="464087"/>
                </a:lnTo>
                <a:lnTo>
                  <a:pt x="243278" y="479478"/>
                </a:lnTo>
                <a:lnTo>
                  <a:pt x="235315" y="479478"/>
                </a:lnTo>
                <a:lnTo>
                  <a:pt x="235315" y="407801"/>
                </a:lnTo>
                <a:cubicBezTo>
                  <a:pt x="232058" y="414463"/>
                  <a:pt x="228438" y="420496"/>
                  <a:pt x="224457" y="425902"/>
                </a:cubicBezTo>
                <a:cubicBezTo>
                  <a:pt x="224042" y="424902"/>
                  <a:pt x="223333" y="423596"/>
                  <a:pt x="222330" y="421985"/>
                </a:cubicBezTo>
                <a:cubicBezTo>
                  <a:pt x="221327" y="420374"/>
                  <a:pt x="220347" y="419023"/>
                  <a:pt x="219389" y="417932"/>
                </a:cubicBezTo>
                <a:cubicBezTo>
                  <a:pt x="226142" y="408734"/>
                  <a:pt x="231775" y="397599"/>
                  <a:pt x="236288" y="384527"/>
                </a:cubicBezTo>
                <a:cubicBezTo>
                  <a:pt x="240801" y="371455"/>
                  <a:pt x="244398" y="357376"/>
                  <a:pt x="247079" y="342290"/>
                </a:cubicBezTo>
                <a:lnTo>
                  <a:pt x="223009" y="342290"/>
                </a:lnTo>
                <a:close/>
                <a:moveTo>
                  <a:pt x="2699196" y="333253"/>
                </a:moveTo>
                <a:lnTo>
                  <a:pt x="2797986" y="333253"/>
                </a:lnTo>
                <a:lnTo>
                  <a:pt x="2797986" y="474401"/>
                </a:lnTo>
                <a:cubicBezTo>
                  <a:pt x="2798008" y="477783"/>
                  <a:pt x="2797512" y="480340"/>
                  <a:pt x="2796497" y="482071"/>
                </a:cubicBezTo>
                <a:cubicBezTo>
                  <a:pt x="2795482" y="483801"/>
                  <a:pt x="2793812" y="485046"/>
                  <a:pt x="2791488" y="485804"/>
                </a:cubicBezTo>
                <a:cubicBezTo>
                  <a:pt x="2789061" y="486584"/>
                  <a:pt x="2785501" y="487059"/>
                  <a:pt x="2780808" y="487229"/>
                </a:cubicBezTo>
                <a:cubicBezTo>
                  <a:pt x="2776114" y="487398"/>
                  <a:pt x="2770198" y="487466"/>
                  <a:pt x="2763060" y="487432"/>
                </a:cubicBezTo>
                <a:cubicBezTo>
                  <a:pt x="2762687" y="486192"/>
                  <a:pt x="2762214" y="484737"/>
                  <a:pt x="2761638" y="483066"/>
                </a:cubicBezTo>
                <a:cubicBezTo>
                  <a:pt x="2761063" y="481396"/>
                  <a:pt x="2760454" y="479895"/>
                  <a:pt x="2759811" y="478565"/>
                </a:cubicBezTo>
                <a:cubicBezTo>
                  <a:pt x="2765827" y="478734"/>
                  <a:pt x="2771166" y="478802"/>
                  <a:pt x="2775829" y="478768"/>
                </a:cubicBezTo>
                <a:cubicBezTo>
                  <a:pt x="2780492" y="478734"/>
                  <a:pt x="2783660" y="478666"/>
                  <a:pt x="2785336" y="478565"/>
                </a:cubicBezTo>
                <a:cubicBezTo>
                  <a:pt x="2786944" y="478508"/>
                  <a:pt x="2788076" y="478169"/>
                  <a:pt x="2788732" y="477546"/>
                </a:cubicBezTo>
                <a:cubicBezTo>
                  <a:pt x="2789389" y="476924"/>
                  <a:pt x="2789706" y="475815"/>
                  <a:pt x="2789684" y="474220"/>
                </a:cubicBezTo>
                <a:lnTo>
                  <a:pt x="2789684" y="341374"/>
                </a:lnTo>
                <a:lnTo>
                  <a:pt x="2699196" y="341374"/>
                </a:lnTo>
                <a:close/>
                <a:moveTo>
                  <a:pt x="3070079" y="332699"/>
                </a:moveTo>
                <a:lnTo>
                  <a:pt x="3151517" y="332699"/>
                </a:lnTo>
                <a:lnTo>
                  <a:pt x="3151517" y="340843"/>
                </a:lnTo>
                <a:lnTo>
                  <a:pt x="3137040" y="340843"/>
                </a:lnTo>
                <a:lnTo>
                  <a:pt x="3137040" y="441284"/>
                </a:lnTo>
                <a:lnTo>
                  <a:pt x="3152965" y="438388"/>
                </a:lnTo>
                <a:lnTo>
                  <a:pt x="3153508" y="446170"/>
                </a:lnTo>
                <a:lnTo>
                  <a:pt x="3137040" y="449247"/>
                </a:lnTo>
                <a:lnTo>
                  <a:pt x="3137040" y="487251"/>
                </a:lnTo>
                <a:lnTo>
                  <a:pt x="3128534" y="487251"/>
                </a:lnTo>
                <a:lnTo>
                  <a:pt x="3128534" y="450875"/>
                </a:lnTo>
                <a:cubicBezTo>
                  <a:pt x="3117871" y="452866"/>
                  <a:pt x="3107616" y="454721"/>
                  <a:pt x="3097768" y="456440"/>
                </a:cubicBezTo>
                <a:cubicBezTo>
                  <a:pt x="3087920" y="458160"/>
                  <a:pt x="3078932" y="459743"/>
                  <a:pt x="3070802" y="461191"/>
                </a:cubicBezTo>
                <a:lnTo>
                  <a:pt x="3068812" y="452685"/>
                </a:lnTo>
                <a:lnTo>
                  <a:pt x="3083471" y="450332"/>
                </a:lnTo>
                <a:lnTo>
                  <a:pt x="3083471" y="340843"/>
                </a:lnTo>
                <a:lnTo>
                  <a:pt x="3070079" y="340843"/>
                </a:lnTo>
                <a:close/>
                <a:moveTo>
                  <a:pt x="3989698" y="331986"/>
                </a:moveTo>
                <a:lnTo>
                  <a:pt x="4098646" y="331986"/>
                </a:lnTo>
                <a:lnTo>
                  <a:pt x="4098646" y="340107"/>
                </a:lnTo>
                <a:lnTo>
                  <a:pt x="3998204" y="340107"/>
                </a:lnTo>
                <a:lnTo>
                  <a:pt x="3998204" y="381381"/>
                </a:lnTo>
                <a:cubicBezTo>
                  <a:pt x="3998300" y="391916"/>
                  <a:pt x="3997788" y="403345"/>
                  <a:pt x="3996669" y="415668"/>
                </a:cubicBezTo>
                <a:cubicBezTo>
                  <a:pt x="3995551" y="427991"/>
                  <a:pt x="3993257" y="440263"/>
                  <a:pt x="3989786" y="452484"/>
                </a:cubicBezTo>
                <a:cubicBezTo>
                  <a:pt x="3986315" y="464704"/>
                  <a:pt x="3981098" y="475929"/>
                  <a:pt x="3974134" y="486158"/>
                </a:cubicBezTo>
                <a:cubicBezTo>
                  <a:pt x="3973320" y="485391"/>
                  <a:pt x="3972189" y="484579"/>
                  <a:pt x="3970741" y="483722"/>
                </a:cubicBezTo>
                <a:cubicBezTo>
                  <a:pt x="3969293" y="482865"/>
                  <a:pt x="3968072" y="482234"/>
                  <a:pt x="3967076" y="481828"/>
                </a:cubicBezTo>
                <a:cubicBezTo>
                  <a:pt x="3973851" y="471795"/>
                  <a:pt x="3978862" y="460929"/>
                  <a:pt x="3982111" y="449229"/>
                </a:cubicBezTo>
                <a:cubicBezTo>
                  <a:pt x="3985360" y="437529"/>
                  <a:pt x="3987462" y="425819"/>
                  <a:pt x="3988418" y="414099"/>
                </a:cubicBezTo>
                <a:cubicBezTo>
                  <a:pt x="3989374" y="402379"/>
                  <a:pt x="3989801" y="391473"/>
                  <a:pt x="3989698" y="381381"/>
                </a:cubicBezTo>
                <a:close/>
                <a:moveTo>
                  <a:pt x="1781748" y="331624"/>
                </a:moveTo>
                <a:lnTo>
                  <a:pt x="1930306" y="331624"/>
                </a:lnTo>
                <a:lnTo>
                  <a:pt x="1930306" y="487240"/>
                </a:lnTo>
                <a:lnTo>
                  <a:pt x="1921461" y="487240"/>
                </a:lnTo>
                <a:lnTo>
                  <a:pt x="1921461" y="477467"/>
                </a:lnTo>
                <a:lnTo>
                  <a:pt x="1790412" y="477467"/>
                </a:lnTo>
                <a:lnTo>
                  <a:pt x="1790412" y="487240"/>
                </a:lnTo>
                <a:lnTo>
                  <a:pt x="1781748" y="487240"/>
                </a:lnTo>
                <a:close/>
                <a:moveTo>
                  <a:pt x="3730266" y="331251"/>
                </a:moveTo>
                <a:cubicBezTo>
                  <a:pt x="3737200" y="333615"/>
                  <a:pt x="3744235" y="336488"/>
                  <a:pt x="3751372" y="339870"/>
                </a:cubicBezTo>
                <a:cubicBezTo>
                  <a:pt x="3758510" y="343252"/>
                  <a:pt x="3764323" y="346532"/>
                  <a:pt x="3768814" y="349710"/>
                </a:cubicBezTo>
                <a:lnTo>
                  <a:pt x="3764108" y="356949"/>
                </a:lnTo>
                <a:cubicBezTo>
                  <a:pt x="3759708" y="353590"/>
                  <a:pt x="3753940" y="350129"/>
                  <a:pt x="3746802" y="346566"/>
                </a:cubicBezTo>
                <a:cubicBezTo>
                  <a:pt x="3739665" y="343003"/>
                  <a:pt x="3732585" y="339949"/>
                  <a:pt x="3725560" y="337404"/>
                </a:cubicBezTo>
                <a:close/>
                <a:moveTo>
                  <a:pt x="2659562" y="330357"/>
                </a:moveTo>
                <a:cubicBezTo>
                  <a:pt x="2664712" y="334573"/>
                  <a:pt x="2669836" y="339154"/>
                  <a:pt x="2674935" y="344100"/>
                </a:cubicBezTo>
                <a:cubicBezTo>
                  <a:pt x="2680034" y="349046"/>
                  <a:pt x="2684074" y="353452"/>
                  <a:pt x="2687053" y="357317"/>
                </a:cubicBezTo>
                <a:lnTo>
                  <a:pt x="2681258" y="363654"/>
                </a:lnTo>
                <a:cubicBezTo>
                  <a:pt x="2678292" y="359772"/>
                  <a:pt x="2674286" y="355267"/>
                  <a:pt x="2669238" y="350140"/>
                </a:cubicBezTo>
                <a:cubicBezTo>
                  <a:pt x="2664190" y="345014"/>
                  <a:pt x="2659095" y="340287"/>
                  <a:pt x="2653952" y="335960"/>
                </a:cubicBezTo>
                <a:close/>
                <a:moveTo>
                  <a:pt x="3412579" y="328717"/>
                </a:moveTo>
                <a:cubicBezTo>
                  <a:pt x="3417265" y="332944"/>
                  <a:pt x="3421963" y="337521"/>
                  <a:pt x="3426672" y="342449"/>
                </a:cubicBezTo>
                <a:cubicBezTo>
                  <a:pt x="3431381" y="347377"/>
                  <a:pt x="3435129" y="351727"/>
                  <a:pt x="3437915" y="355502"/>
                </a:cubicBezTo>
                <a:lnTo>
                  <a:pt x="3431762" y="360569"/>
                </a:lnTo>
                <a:cubicBezTo>
                  <a:pt x="3428987" y="356689"/>
                  <a:pt x="3425262" y="352187"/>
                  <a:pt x="3420587" y="347064"/>
                </a:cubicBezTo>
                <a:cubicBezTo>
                  <a:pt x="3415912" y="341940"/>
                  <a:pt x="3411191" y="337212"/>
                  <a:pt x="3406425" y="332880"/>
                </a:cubicBezTo>
                <a:close/>
                <a:moveTo>
                  <a:pt x="3949884" y="326014"/>
                </a:moveTo>
                <a:cubicBezTo>
                  <a:pt x="3955162" y="329135"/>
                  <a:pt x="3960667" y="332570"/>
                  <a:pt x="3966398" y="336319"/>
                </a:cubicBezTo>
                <a:cubicBezTo>
                  <a:pt x="3972129" y="340068"/>
                  <a:pt x="3976819" y="343324"/>
                  <a:pt x="3980468" y="346085"/>
                </a:cubicBezTo>
                <a:lnTo>
                  <a:pt x="3975220" y="353150"/>
                </a:lnTo>
                <a:cubicBezTo>
                  <a:pt x="3971578" y="350119"/>
                  <a:pt x="3966918" y="346627"/>
                  <a:pt x="3961240" y="342673"/>
                </a:cubicBezTo>
                <a:cubicBezTo>
                  <a:pt x="3955562" y="338718"/>
                  <a:pt x="3950088" y="335096"/>
                  <a:pt x="3944816" y="331805"/>
                </a:cubicBezTo>
                <a:close/>
                <a:moveTo>
                  <a:pt x="2253548" y="326003"/>
                </a:moveTo>
                <a:cubicBezTo>
                  <a:pt x="2257447" y="330787"/>
                  <a:pt x="2261096" y="335968"/>
                  <a:pt x="2264497" y="341544"/>
                </a:cubicBezTo>
                <a:cubicBezTo>
                  <a:pt x="2267898" y="347120"/>
                  <a:pt x="2270462" y="352074"/>
                  <a:pt x="2272189" y="356406"/>
                </a:cubicBezTo>
                <a:lnTo>
                  <a:pt x="2264588" y="360750"/>
                </a:lnTo>
                <a:cubicBezTo>
                  <a:pt x="2262861" y="356248"/>
                  <a:pt x="2260342" y="351181"/>
                  <a:pt x="2257032" y="345548"/>
                </a:cubicBezTo>
                <a:cubicBezTo>
                  <a:pt x="2253722" y="339915"/>
                  <a:pt x="2250208" y="334667"/>
                  <a:pt x="2246490" y="329803"/>
                </a:cubicBezTo>
                <a:close/>
                <a:moveTo>
                  <a:pt x="481898" y="326003"/>
                </a:moveTo>
                <a:cubicBezTo>
                  <a:pt x="485797" y="330787"/>
                  <a:pt x="489446" y="335968"/>
                  <a:pt x="492847" y="341544"/>
                </a:cubicBezTo>
                <a:cubicBezTo>
                  <a:pt x="496248" y="347120"/>
                  <a:pt x="498812" y="352074"/>
                  <a:pt x="500539" y="356406"/>
                </a:cubicBezTo>
                <a:lnTo>
                  <a:pt x="492938" y="360750"/>
                </a:lnTo>
                <a:cubicBezTo>
                  <a:pt x="491211" y="356248"/>
                  <a:pt x="488692" y="351181"/>
                  <a:pt x="485382" y="345548"/>
                </a:cubicBezTo>
                <a:cubicBezTo>
                  <a:pt x="482072" y="339915"/>
                  <a:pt x="478558" y="334667"/>
                  <a:pt x="474840" y="329803"/>
                </a:cubicBezTo>
                <a:close/>
                <a:moveTo>
                  <a:pt x="3651742" y="325641"/>
                </a:moveTo>
                <a:lnTo>
                  <a:pt x="3658800" y="332699"/>
                </a:lnTo>
                <a:cubicBezTo>
                  <a:pt x="3651870" y="334146"/>
                  <a:pt x="3644058" y="335504"/>
                  <a:pt x="3635364" y="336771"/>
                </a:cubicBezTo>
                <a:cubicBezTo>
                  <a:pt x="3626669" y="338037"/>
                  <a:pt x="3617410" y="339214"/>
                  <a:pt x="3607584" y="340300"/>
                </a:cubicBezTo>
                <a:cubicBezTo>
                  <a:pt x="3607218" y="343757"/>
                  <a:pt x="3606819" y="347384"/>
                  <a:pt x="3606385" y="351181"/>
                </a:cubicBezTo>
                <a:cubicBezTo>
                  <a:pt x="3605952" y="354977"/>
                  <a:pt x="3605506" y="358831"/>
                  <a:pt x="3605050" y="362741"/>
                </a:cubicBezTo>
                <a:lnTo>
                  <a:pt x="3670020" y="362741"/>
                </a:lnTo>
                <a:lnTo>
                  <a:pt x="3670020" y="370884"/>
                </a:lnTo>
                <a:lnTo>
                  <a:pt x="3603964" y="370884"/>
                </a:lnTo>
                <a:cubicBezTo>
                  <a:pt x="3603504" y="374704"/>
                  <a:pt x="3603022" y="378376"/>
                  <a:pt x="3602516" y="381901"/>
                </a:cubicBezTo>
                <a:cubicBezTo>
                  <a:pt x="3602012" y="385427"/>
                  <a:pt x="3601529" y="388692"/>
                  <a:pt x="3601069" y="391697"/>
                </a:cubicBezTo>
                <a:lnTo>
                  <a:pt x="3654276" y="391697"/>
                </a:lnTo>
                <a:lnTo>
                  <a:pt x="3654276" y="453590"/>
                </a:lnTo>
                <a:lnTo>
                  <a:pt x="3645408" y="453590"/>
                </a:lnTo>
                <a:lnTo>
                  <a:pt x="3645408" y="399840"/>
                </a:lnTo>
                <a:lnTo>
                  <a:pt x="3559988" y="399840"/>
                </a:lnTo>
                <a:lnTo>
                  <a:pt x="3559988" y="453228"/>
                </a:lnTo>
                <a:lnTo>
                  <a:pt x="3551301" y="453228"/>
                </a:lnTo>
                <a:lnTo>
                  <a:pt x="3551301" y="391697"/>
                </a:lnTo>
                <a:lnTo>
                  <a:pt x="3592563" y="391697"/>
                </a:lnTo>
                <a:cubicBezTo>
                  <a:pt x="3593027" y="388692"/>
                  <a:pt x="3593502" y="385427"/>
                  <a:pt x="3593988" y="381901"/>
                </a:cubicBezTo>
                <a:cubicBezTo>
                  <a:pt x="3594475" y="378376"/>
                  <a:pt x="3594904" y="374704"/>
                  <a:pt x="3595278" y="370884"/>
                </a:cubicBezTo>
                <a:lnTo>
                  <a:pt x="3535375" y="370884"/>
                </a:lnTo>
                <a:lnTo>
                  <a:pt x="3535375" y="362741"/>
                </a:lnTo>
                <a:lnTo>
                  <a:pt x="3596183" y="362741"/>
                </a:lnTo>
                <a:cubicBezTo>
                  <a:pt x="3596635" y="359008"/>
                  <a:pt x="3597042" y="355298"/>
                  <a:pt x="3597404" y="351611"/>
                </a:cubicBezTo>
                <a:cubicBezTo>
                  <a:pt x="3597766" y="347923"/>
                  <a:pt x="3598083" y="344394"/>
                  <a:pt x="3598354" y="341024"/>
                </a:cubicBezTo>
                <a:cubicBezTo>
                  <a:pt x="3587805" y="341932"/>
                  <a:pt x="3577142" y="342739"/>
                  <a:pt x="3566367" y="343444"/>
                </a:cubicBezTo>
                <a:cubicBezTo>
                  <a:pt x="3555591" y="344149"/>
                  <a:pt x="3545020" y="344730"/>
                  <a:pt x="3534651" y="345186"/>
                </a:cubicBezTo>
                <a:lnTo>
                  <a:pt x="3534651" y="387896"/>
                </a:lnTo>
                <a:cubicBezTo>
                  <a:pt x="3534732" y="397580"/>
                  <a:pt x="3534309" y="408153"/>
                  <a:pt x="3533384" y="419614"/>
                </a:cubicBezTo>
                <a:cubicBezTo>
                  <a:pt x="3532459" y="431074"/>
                  <a:pt x="3530549" y="442505"/>
                  <a:pt x="3527654" y="453905"/>
                </a:cubicBezTo>
                <a:cubicBezTo>
                  <a:pt x="3524758" y="465305"/>
                  <a:pt x="3520394" y="475757"/>
                  <a:pt x="3514563" y="485261"/>
                </a:cubicBezTo>
                <a:cubicBezTo>
                  <a:pt x="3513752" y="484571"/>
                  <a:pt x="3512614" y="483779"/>
                  <a:pt x="3511147" y="482885"/>
                </a:cubicBezTo>
                <a:cubicBezTo>
                  <a:pt x="3509680" y="481992"/>
                  <a:pt x="3508406" y="481336"/>
                  <a:pt x="3507324" y="480917"/>
                </a:cubicBezTo>
                <a:cubicBezTo>
                  <a:pt x="3512968" y="471618"/>
                  <a:pt x="3517142" y="461542"/>
                  <a:pt x="3519844" y="450688"/>
                </a:cubicBezTo>
                <a:cubicBezTo>
                  <a:pt x="3522547" y="439834"/>
                  <a:pt x="3524294" y="428980"/>
                  <a:pt x="3525086" y="418126"/>
                </a:cubicBezTo>
                <a:cubicBezTo>
                  <a:pt x="3525878" y="407272"/>
                  <a:pt x="3526232" y="397195"/>
                  <a:pt x="3526145" y="387896"/>
                </a:cubicBezTo>
                <a:lnTo>
                  <a:pt x="3526145" y="337947"/>
                </a:lnTo>
                <a:cubicBezTo>
                  <a:pt x="3540853" y="337343"/>
                  <a:pt x="3556078" y="336480"/>
                  <a:pt x="3571818" y="335360"/>
                </a:cubicBezTo>
                <a:cubicBezTo>
                  <a:pt x="3587558" y="334239"/>
                  <a:pt x="3602434" y="332867"/>
                  <a:pt x="3616445" y="331244"/>
                </a:cubicBezTo>
                <a:cubicBezTo>
                  <a:pt x="3630456" y="329621"/>
                  <a:pt x="3642222" y="327753"/>
                  <a:pt x="3651742" y="325641"/>
                </a:cubicBezTo>
                <a:close/>
                <a:moveTo>
                  <a:pt x="673646" y="325641"/>
                </a:moveTo>
                <a:cubicBezTo>
                  <a:pt x="679679" y="328370"/>
                  <a:pt x="685937" y="331507"/>
                  <a:pt x="692422" y="335051"/>
                </a:cubicBezTo>
                <a:cubicBezTo>
                  <a:pt x="698907" y="338595"/>
                  <a:pt x="704171" y="341913"/>
                  <a:pt x="708212" y="345005"/>
                </a:cubicBezTo>
                <a:lnTo>
                  <a:pt x="703145" y="352244"/>
                </a:lnTo>
                <a:cubicBezTo>
                  <a:pt x="699133" y="349051"/>
                  <a:pt x="693945" y="345574"/>
                  <a:pt x="687581" y="341815"/>
                </a:cubicBezTo>
                <a:cubicBezTo>
                  <a:pt x="681217" y="338056"/>
                  <a:pt x="674943" y="334716"/>
                  <a:pt x="668760" y="331794"/>
                </a:cubicBezTo>
                <a:close/>
                <a:moveTo>
                  <a:pt x="3376746" y="325460"/>
                </a:moveTo>
                <a:lnTo>
                  <a:pt x="3385251" y="325460"/>
                </a:lnTo>
                <a:cubicBezTo>
                  <a:pt x="3385259" y="332261"/>
                  <a:pt x="3385198" y="339153"/>
                  <a:pt x="3385070" y="346136"/>
                </a:cubicBezTo>
                <a:cubicBezTo>
                  <a:pt x="3384942" y="353119"/>
                  <a:pt x="3384701" y="360101"/>
                  <a:pt x="3384346" y="367084"/>
                </a:cubicBezTo>
                <a:lnTo>
                  <a:pt x="3450945" y="367084"/>
                </a:lnTo>
                <a:lnTo>
                  <a:pt x="3450945" y="375590"/>
                </a:lnTo>
                <a:lnTo>
                  <a:pt x="3383804" y="375590"/>
                </a:lnTo>
                <a:cubicBezTo>
                  <a:pt x="3382822" y="390474"/>
                  <a:pt x="3380824" y="404843"/>
                  <a:pt x="3377812" y="418695"/>
                </a:cubicBezTo>
                <a:cubicBezTo>
                  <a:pt x="3374798" y="432548"/>
                  <a:pt x="3370147" y="445254"/>
                  <a:pt x="3363856" y="456814"/>
                </a:cubicBezTo>
                <a:cubicBezTo>
                  <a:pt x="3357566" y="468374"/>
                  <a:pt x="3349013" y="478158"/>
                  <a:pt x="3338198" y="486166"/>
                </a:cubicBezTo>
                <a:cubicBezTo>
                  <a:pt x="3337425" y="485144"/>
                  <a:pt x="3336437" y="484111"/>
                  <a:pt x="3335234" y="483066"/>
                </a:cubicBezTo>
                <a:cubicBezTo>
                  <a:pt x="3334032" y="482022"/>
                  <a:pt x="3332908" y="481125"/>
                  <a:pt x="3331864" y="480374"/>
                </a:cubicBezTo>
                <a:cubicBezTo>
                  <a:pt x="3342206" y="472907"/>
                  <a:pt x="3350397" y="463691"/>
                  <a:pt x="3356436" y="452725"/>
                </a:cubicBezTo>
                <a:cubicBezTo>
                  <a:pt x="3362476" y="441760"/>
                  <a:pt x="3366926" y="429688"/>
                  <a:pt x="3369788" y="416510"/>
                </a:cubicBezTo>
                <a:cubicBezTo>
                  <a:pt x="3372650" y="403333"/>
                  <a:pt x="3374487" y="389692"/>
                  <a:pt x="3375298" y="375590"/>
                </a:cubicBezTo>
                <a:lnTo>
                  <a:pt x="3332406" y="375590"/>
                </a:lnTo>
                <a:lnTo>
                  <a:pt x="3332406" y="367084"/>
                </a:lnTo>
                <a:lnTo>
                  <a:pt x="3375840" y="367084"/>
                </a:lnTo>
                <a:cubicBezTo>
                  <a:pt x="3376195" y="360090"/>
                  <a:pt x="3376436" y="353085"/>
                  <a:pt x="3376565" y="346068"/>
                </a:cubicBezTo>
                <a:cubicBezTo>
                  <a:pt x="3376693" y="339052"/>
                  <a:pt x="3376753" y="332182"/>
                  <a:pt x="3376746" y="325460"/>
                </a:cubicBezTo>
                <a:close/>
                <a:moveTo>
                  <a:pt x="2334444" y="324374"/>
                </a:moveTo>
                <a:lnTo>
                  <a:pt x="2343493" y="327993"/>
                </a:lnTo>
                <a:cubicBezTo>
                  <a:pt x="2340378" y="333811"/>
                  <a:pt x="2337015" y="339821"/>
                  <a:pt x="2333403" y="346023"/>
                </a:cubicBezTo>
                <a:cubicBezTo>
                  <a:pt x="2329791" y="352225"/>
                  <a:pt x="2326157" y="357918"/>
                  <a:pt x="2322500" y="363102"/>
                </a:cubicBezTo>
                <a:lnTo>
                  <a:pt x="2361952" y="363102"/>
                </a:lnTo>
                <a:lnTo>
                  <a:pt x="2361952" y="371789"/>
                </a:lnTo>
                <a:lnTo>
                  <a:pt x="2298792" y="371789"/>
                </a:lnTo>
                <a:lnTo>
                  <a:pt x="2298792" y="393506"/>
                </a:lnTo>
                <a:cubicBezTo>
                  <a:pt x="2298796" y="395870"/>
                  <a:pt x="2298743" y="398336"/>
                  <a:pt x="2298634" y="400904"/>
                </a:cubicBezTo>
                <a:cubicBezTo>
                  <a:pt x="2298524" y="403471"/>
                  <a:pt x="2298336" y="406073"/>
                  <a:pt x="2298068" y="408708"/>
                </a:cubicBezTo>
                <a:lnTo>
                  <a:pt x="2371906" y="408708"/>
                </a:lnTo>
                <a:lnTo>
                  <a:pt x="2371906" y="417214"/>
                </a:lnTo>
                <a:lnTo>
                  <a:pt x="2302050" y="417214"/>
                </a:lnTo>
                <a:cubicBezTo>
                  <a:pt x="2308764" y="432175"/>
                  <a:pt x="2318364" y="444918"/>
                  <a:pt x="2330847" y="455445"/>
                </a:cubicBezTo>
                <a:cubicBezTo>
                  <a:pt x="2343331" y="465972"/>
                  <a:pt x="2358042" y="473558"/>
                  <a:pt x="2374982" y="478203"/>
                </a:cubicBezTo>
                <a:cubicBezTo>
                  <a:pt x="2374032" y="479168"/>
                  <a:pt x="2372992" y="480404"/>
                  <a:pt x="2371860" y="481913"/>
                </a:cubicBezTo>
                <a:cubicBezTo>
                  <a:pt x="2370730" y="483421"/>
                  <a:pt x="2369779" y="484838"/>
                  <a:pt x="2369010" y="486166"/>
                </a:cubicBezTo>
                <a:cubicBezTo>
                  <a:pt x="2352278" y="480929"/>
                  <a:pt x="2337649" y="472853"/>
                  <a:pt x="2325124" y="461937"/>
                </a:cubicBezTo>
                <a:cubicBezTo>
                  <a:pt x="2312599" y="451022"/>
                  <a:pt x="2302675" y="437743"/>
                  <a:pt x="2295353" y="422100"/>
                </a:cubicBezTo>
                <a:cubicBezTo>
                  <a:pt x="2293368" y="429677"/>
                  <a:pt x="2289697" y="437267"/>
                  <a:pt x="2284341" y="444870"/>
                </a:cubicBezTo>
                <a:cubicBezTo>
                  <a:pt x="2278984" y="452473"/>
                  <a:pt x="2271184" y="459875"/>
                  <a:pt x="2260941" y="467076"/>
                </a:cubicBezTo>
                <a:cubicBezTo>
                  <a:pt x="2250698" y="474277"/>
                  <a:pt x="2237255" y="481062"/>
                  <a:pt x="2220611" y="487432"/>
                </a:cubicBezTo>
                <a:cubicBezTo>
                  <a:pt x="2219936" y="486290"/>
                  <a:pt x="2219024" y="485000"/>
                  <a:pt x="2217874" y="483564"/>
                </a:cubicBezTo>
                <a:cubicBezTo>
                  <a:pt x="2216724" y="482128"/>
                  <a:pt x="2215585" y="480883"/>
                  <a:pt x="2214458" y="479831"/>
                </a:cubicBezTo>
                <a:cubicBezTo>
                  <a:pt x="2231326" y="473639"/>
                  <a:pt x="2244783" y="467061"/>
                  <a:pt x="2254828" y="460098"/>
                </a:cubicBezTo>
                <a:cubicBezTo>
                  <a:pt x="2264874" y="453135"/>
                  <a:pt x="2272365" y="446021"/>
                  <a:pt x="2277303" y="438757"/>
                </a:cubicBezTo>
                <a:cubicBezTo>
                  <a:pt x="2282241" y="431492"/>
                  <a:pt x="2285483" y="424311"/>
                  <a:pt x="2287029" y="417214"/>
                </a:cubicBezTo>
                <a:lnTo>
                  <a:pt x="2216991" y="417214"/>
                </a:lnTo>
                <a:lnTo>
                  <a:pt x="2216991" y="408708"/>
                </a:lnTo>
                <a:lnTo>
                  <a:pt x="2288657" y="408708"/>
                </a:lnTo>
                <a:cubicBezTo>
                  <a:pt x="2289012" y="406065"/>
                  <a:pt x="2289253" y="403434"/>
                  <a:pt x="2289381" y="400813"/>
                </a:cubicBezTo>
                <a:cubicBezTo>
                  <a:pt x="2289509" y="398193"/>
                  <a:pt x="2289570" y="395697"/>
                  <a:pt x="2289562" y="393325"/>
                </a:cubicBezTo>
                <a:lnTo>
                  <a:pt x="2289562" y="371789"/>
                </a:lnTo>
                <a:lnTo>
                  <a:pt x="2227126" y="371789"/>
                </a:lnTo>
                <a:lnTo>
                  <a:pt x="2227126" y="363102"/>
                </a:lnTo>
                <a:lnTo>
                  <a:pt x="2313089" y="363102"/>
                </a:lnTo>
                <a:cubicBezTo>
                  <a:pt x="2316999" y="357462"/>
                  <a:pt x="2320897" y="351098"/>
                  <a:pt x="2324785" y="344010"/>
                </a:cubicBezTo>
                <a:cubicBezTo>
                  <a:pt x="2328672" y="336921"/>
                  <a:pt x="2331892" y="330376"/>
                  <a:pt x="2334444" y="324374"/>
                </a:cubicBezTo>
                <a:close/>
                <a:moveTo>
                  <a:pt x="562794" y="324374"/>
                </a:moveTo>
                <a:lnTo>
                  <a:pt x="571843" y="327993"/>
                </a:lnTo>
                <a:cubicBezTo>
                  <a:pt x="568729" y="333811"/>
                  <a:pt x="565365" y="339821"/>
                  <a:pt x="561754" y="346023"/>
                </a:cubicBezTo>
                <a:cubicBezTo>
                  <a:pt x="558142" y="352225"/>
                  <a:pt x="554507" y="357918"/>
                  <a:pt x="550850" y="363102"/>
                </a:cubicBezTo>
                <a:lnTo>
                  <a:pt x="590302" y="363102"/>
                </a:lnTo>
                <a:lnTo>
                  <a:pt x="590302" y="371789"/>
                </a:lnTo>
                <a:lnTo>
                  <a:pt x="527142" y="371789"/>
                </a:lnTo>
                <a:lnTo>
                  <a:pt x="527142" y="393506"/>
                </a:lnTo>
                <a:cubicBezTo>
                  <a:pt x="527146" y="395870"/>
                  <a:pt x="527093" y="398336"/>
                  <a:pt x="526984" y="400904"/>
                </a:cubicBezTo>
                <a:cubicBezTo>
                  <a:pt x="526874" y="403471"/>
                  <a:pt x="526686" y="406073"/>
                  <a:pt x="526418" y="408708"/>
                </a:cubicBezTo>
                <a:lnTo>
                  <a:pt x="600256" y="408708"/>
                </a:lnTo>
                <a:lnTo>
                  <a:pt x="600256" y="417214"/>
                </a:lnTo>
                <a:lnTo>
                  <a:pt x="530400" y="417214"/>
                </a:lnTo>
                <a:cubicBezTo>
                  <a:pt x="537115" y="432175"/>
                  <a:pt x="546714" y="444918"/>
                  <a:pt x="559197" y="455445"/>
                </a:cubicBezTo>
                <a:cubicBezTo>
                  <a:pt x="571681" y="465972"/>
                  <a:pt x="586393" y="473558"/>
                  <a:pt x="603333" y="478203"/>
                </a:cubicBezTo>
                <a:cubicBezTo>
                  <a:pt x="602382" y="479168"/>
                  <a:pt x="601342" y="480404"/>
                  <a:pt x="600211" y="481913"/>
                </a:cubicBezTo>
                <a:cubicBezTo>
                  <a:pt x="599080" y="483421"/>
                  <a:pt x="598130" y="484838"/>
                  <a:pt x="597360" y="486166"/>
                </a:cubicBezTo>
                <a:cubicBezTo>
                  <a:pt x="580628" y="480929"/>
                  <a:pt x="565999" y="472853"/>
                  <a:pt x="553474" y="461937"/>
                </a:cubicBezTo>
                <a:cubicBezTo>
                  <a:pt x="540949" y="451022"/>
                  <a:pt x="531025" y="437743"/>
                  <a:pt x="523704" y="422100"/>
                </a:cubicBezTo>
                <a:cubicBezTo>
                  <a:pt x="521718" y="429677"/>
                  <a:pt x="518048" y="437267"/>
                  <a:pt x="512691" y="444870"/>
                </a:cubicBezTo>
                <a:cubicBezTo>
                  <a:pt x="507334" y="452473"/>
                  <a:pt x="499534" y="459875"/>
                  <a:pt x="489291" y="467076"/>
                </a:cubicBezTo>
                <a:cubicBezTo>
                  <a:pt x="479049" y="474277"/>
                  <a:pt x="465605" y="481062"/>
                  <a:pt x="448961" y="487432"/>
                </a:cubicBezTo>
                <a:cubicBezTo>
                  <a:pt x="448286" y="486290"/>
                  <a:pt x="447374" y="485000"/>
                  <a:pt x="446224" y="483564"/>
                </a:cubicBezTo>
                <a:cubicBezTo>
                  <a:pt x="445074" y="482128"/>
                  <a:pt x="443935" y="480883"/>
                  <a:pt x="442808" y="479831"/>
                </a:cubicBezTo>
                <a:cubicBezTo>
                  <a:pt x="459676" y="473639"/>
                  <a:pt x="473133" y="467061"/>
                  <a:pt x="483179" y="460098"/>
                </a:cubicBezTo>
                <a:cubicBezTo>
                  <a:pt x="493224" y="453135"/>
                  <a:pt x="500715" y="446021"/>
                  <a:pt x="505653" y="438757"/>
                </a:cubicBezTo>
                <a:cubicBezTo>
                  <a:pt x="510591" y="431492"/>
                  <a:pt x="513833" y="424311"/>
                  <a:pt x="515379" y="417214"/>
                </a:cubicBezTo>
                <a:lnTo>
                  <a:pt x="445341" y="417214"/>
                </a:lnTo>
                <a:lnTo>
                  <a:pt x="445341" y="408708"/>
                </a:lnTo>
                <a:lnTo>
                  <a:pt x="517007" y="408708"/>
                </a:lnTo>
                <a:cubicBezTo>
                  <a:pt x="517362" y="406065"/>
                  <a:pt x="517603" y="403434"/>
                  <a:pt x="517731" y="400813"/>
                </a:cubicBezTo>
                <a:cubicBezTo>
                  <a:pt x="517860" y="398193"/>
                  <a:pt x="517920" y="395697"/>
                  <a:pt x="517912" y="393325"/>
                </a:cubicBezTo>
                <a:lnTo>
                  <a:pt x="517912" y="371789"/>
                </a:lnTo>
                <a:lnTo>
                  <a:pt x="455476" y="371789"/>
                </a:lnTo>
                <a:lnTo>
                  <a:pt x="455476" y="363102"/>
                </a:lnTo>
                <a:lnTo>
                  <a:pt x="541439" y="363102"/>
                </a:lnTo>
                <a:cubicBezTo>
                  <a:pt x="545349" y="357462"/>
                  <a:pt x="549247" y="351098"/>
                  <a:pt x="553135" y="344010"/>
                </a:cubicBezTo>
                <a:cubicBezTo>
                  <a:pt x="557022" y="336921"/>
                  <a:pt x="560242" y="330376"/>
                  <a:pt x="562794" y="324374"/>
                </a:cubicBezTo>
                <a:close/>
                <a:moveTo>
                  <a:pt x="2439934" y="324012"/>
                </a:moveTo>
                <a:lnTo>
                  <a:pt x="2447534" y="325822"/>
                </a:lnTo>
                <a:cubicBezTo>
                  <a:pt x="2446716" y="329268"/>
                  <a:pt x="2445774" y="332691"/>
                  <a:pt x="2444706" y="336092"/>
                </a:cubicBezTo>
                <a:cubicBezTo>
                  <a:pt x="2443640" y="339493"/>
                  <a:pt x="2442471" y="342826"/>
                  <a:pt x="2441200" y="346091"/>
                </a:cubicBezTo>
                <a:lnTo>
                  <a:pt x="2473414" y="346091"/>
                </a:lnTo>
                <a:lnTo>
                  <a:pt x="2473414" y="354054"/>
                </a:lnTo>
                <a:lnTo>
                  <a:pt x="2438124" y="354054"/>
                </a:lnTo>
                <a:cubicBezTo>
                  <a:pt x="2436318" y="358231"/>
                  <a:pt x="2434410" y="362183"/>
                  <a:pt x="2432400" y="365908"/>
                </a:cubicBezTo>
                <a:cubicBezTo>
                  <a:pt x="2430391" y="369633"/>
                  <a:pt x="2428256" y="373041"/>
                  <a:pt x="2425998" y="376133"/>
                </a:cubicBezTo>
                <a:cubicBezTo>
                  <a:pt x="2425580" y="375235"/>
                  <a:pt x="2424878" y="374089"/>
                  <a:pt x="2423894" y="372694"/>
                </a:cubicBezTo>
                <a:cubicBezTo>
                  <a:pt x="2422910" y="371299"/>
                  <a:pt x="2421983" y="370153"/>
                  <a:pt x="2421112" y="369256"/>
                </a:cubicBezTo>
                <a:cubicBezTo>
                  <a:pt x="2425369" y="363457"/>
                  <a:pt x="2429071" y="356640"/>
                  <a:pt x="2432220" y="348805"/>
                </a:cubicBezTo>
                <a:cubicBezTo>
                  <a:pt x="2435368" y="340971"/>
                  <a:pt x="2437939" y="332706"/>
                  <a:pt x="2439934" y="324012"/>
                </a:cubicBezTo>
                <a:close/>
                <a:moveTo>
                  <a:pt x="3332226" y="323831"/>
                </a:moveTo>
                <a:lnTo>
                  <a:pt x="3340550" y="326365"/>
                </a:lnTo>
                <a:cubicBezTo>
                  <a:pt x="3337829" y="333619"/>
                  <a:pt x="3334812" y="340782"/>
                  <a:pt x="3331502" y="347855"/>
                </a:cubicBezTo>
                <a:cubicBezTo>
                  <a:pt x="3328192" y="354928"/>
                  <a:pt x="3324632" y="361821"/>
                  <a:pt x="3320824" y="368532"/>
                </a:cubicBezTo>
                <a:lnTo>
                  <a:pt x="3320824" y="487432"/>
                </a:lnTo>
                <a:lnTo>
                  <a:pt x="3312500" y="487432"/>
                </a:lnTo>
                <a:lnTo>
                  <a:pt x="3312500" y="381924"/>
                </a:lnTo>
                <a:cubicBezTo>
                  <a:pt x="3309585" y="386448"/>
                  <a:pt x="3306546" y="390746"/>
                  <a:pt x="3303383" y="394818"/>
                </a:cubicBezTo>
                <a:cubicBezTo>
                  <a:pt x="3300220" y="398890"/>
                  <a:pt x="3297045" y="402736"/>
                  <a:pt x="3293859" y="406356"/>
                </a:cubicBezTo>
                <a:cubicBezTo>
                  <a:pt x="3293346" y="405270"/>
                  <a:pt x="3292562" y="403912"/>
                  <a:pt x="3291506" y="402284"/>
                </a:cubicBezTo>
                <a:cubicBezTo>
                  <a:pt x="3290451" y="400655"/>
                  <a:pt x="3289486" y="399297"/>
                  <a:pt x="3288611" y="398212"/>
                </a:cubicBezTo>
                <a:cubicBezTo>
                  <a:pt x="3297407" y="388891"/>
                  <a:pt x="3305604" y="377761"/>
                  <a:pt x="3313201" y="364822"/>
                </a:cubicBezTo>
                <a:cubicBezTo>
                  <a:pt x="3320798" y="351882"/>
                  <a:pt x="3327140" y="338218"/>
                  <a:pt x="3332226" y="323831"/>
                </a:cubicBezTo>
                <a:close/>
                <a:moveTo>
                  <a:pt x="32528" y="323831"/>
                </a:moveTo>
                <a:lnTo>
                  <a:pt x="41034" y="323831"/>
                </a:lnTo>
                <a:lnTo>
                  <a:pt x="41034" y="360388"/>
                </a:lnTo>
                <a:lnTo>
                  <a:pt x="66551" y="360388"/>
                </a:lnTo>
                <a:lnTo>
                  <a:pt x="66551" y="368532"/>
                </a:lnTo>
                <a:lnTo>
                  <a:pt x="41034" y="368532"/>
                </a:lnTo>
                <a:lnTo>
                  <a:pt x="41034" y="411242"/>
                </a:lnTo>
                <a:cubicBezTo>
                  <a:pt x="45125" y="410160"/>
                  <a:pt x="49294" y="409066"/>
                  <a:pt x="53544" y="407962"/>
                </a:cubicBezTo>
                <a:cubicBezTo>
                  <a:pt x="57793" y="406857"/>
                  <a:pt x="62008" y="405718"/>
                  <a:pt x="66189" y="404546"/>
                </a:cubicBezTo>
                <a:lnTo>
                  <a:pt x="67456" y="412509"/>
                </a:lnTo>
                <a:cubicBezTo>
                  <a:pt x="58558" y="415042"/>
                  <a:pt x="49751" y="417395"/>
                  <a:pt x="41034" y="419567"/>
                </a:cubicBezTo>
                <a:lnTo>
                  <a:pt x="41034" y="474583"/>
                </a:lnTo>
                <a:cubicBezTo>
                  <a:pt x="41037" y="477611"/>
                  <a:pt x="40578" y="479880"/>
                  <a:pt x="39654" y="481392"/>
                </a:cubicBezTo>
                <a:cubicBezTo>
                  <a:pt x="38730" y="482904"/>
                  <a:pt x="37320" y="483952"/>
                  <a:pt x="35424" y="484537"/>
                </a:cubicBezTo>
                <a:cubicBezTo>
                  <a:pt x="33486" y="485325"/>
                  <a:pt x="30665" y="485830"/>
                  <a:pt x="26963" y="486052"/>
                </a:cubicBezTo>
                <a:cubicBezTo>
                  <a:pt x="23260" y="486275"/>
                  <a:pt x="18359" y="486373"/>
                  <a:pt x="12259" y="486346"/>
                </a:cubicBezTo>
                <a:cubicBezTo>
                  <a:pt x="12048" y="485129"/>
                  <a:pt x="11655" y="483764"/>
                  <a:pt x="11082" y="482252"/>
                </a:cubicBezTo>
                <a:cubicBezTo>
                  <a:pt x="10509" y="480740"/>
                  <a:pt x="9936" y="479330"/>
                  <a:pt x="9363" y="478022"/>
                </a:cubicBezTo>
                <a:cubicBezTo>
                  <a:pt x="14159" y="478188"/>
                  <a:pt x="18321" y="478263"/>
                  <a:pt x="21850" y="478248"/>
                </a:cubicBezTo>
                <a:cubicBezTo>
                  <a:pt x="25379" y="478233"/>
                  <a:pt x="27732" y="478218"/>
                  <a:pt x="28908" y="478203"/>
                </a:cubicBezTo>
                <a:cubicBezTo>
                  <a:pt x="30168" y="478218"/>
                  <a:pt x="31088" y="477961"/>
                  <a:pt x="31668" y="477433"/>
                </a:cubicBezTo>
                <a:cubicBezTo>
                  <a:pt x="32249" y="476906"/>
                  <a:pt x="32535" y="476016"/>
                  <a:pt x="32528" y="474764"/>
                </a:cubicBezTo>
                <a:lnTo>
                  <a:pt x="32528" y="421919"/>
                </a:lnTo>
                <a:cubicBezTo>
                  <a:pt x="27536" y="423277"/>
                  <a:pt x="22725" y="424544"/>
                  <a:pt x="18095" y="425720"/>
                </a:cubicBezTo>
                <a:cubicBezTo>
                  <a:pt x="13465" y="426896"/>
                  <a:pt x="9107" y="427982"/>
                  <a:pt x="5020" y="428977"/>
                </a:cubicBezTo>
                <a:lnTo>
                  <a:pt x="2124" y="420291"/>
                </a:lnTo>
                <a:cubicBezTo>
                  <a:pt x="6320" y="419465"/>
                  <a:pt x="11003" y="418447"/>
                  <a:pt x="16172" y="417237"/>
                </a:cubicBezTo>
                <a:cubicBezTo>
                  <a:pt x="21341" y="416026"/>
                  <a:pt x="26793" y="414692"/>
                  <a:pt x="32528" y="413233"/>
                </a:cubicBezTo>
                <a:lnTo>
                  <a:pt x="32528" y="368532"/>
                </a:lnTo>
                <a:lnTo>
                  <a:pt x="4296" y="368532"/>
                </a:lnTo>
                <a:lnTo>
                  <a:pt x="4296" y="360388"/>
                </a:lnTo>
                <a:lnTo>
                  <a:pt x="32528" y="360388"/>
                </a:lnTo>
                <a:close/>
                <a:moveTo>
                  <a:pt x="3798494" y="323650"/>
                </a:moveTo>
                <a:lnTo>
                  <a:pt x="3806818" y="324917"/>
                </a:lnTo>
                <a:cubicBezTo>
                  <a:pt x="3805744" y="327469"/>
                  <a:pt x="3804545" y="330101"/>
                  <a:pt x="3803222" y="332812"/>
                </a:cubicBezTo>
                <a:cubicBezTo>
                  <a:pt x="3801898" y="335523"/>
                  <a:pt x="3800382" y="338200"/>
                  <a:pt x="3798674" y="340843"/>
                </a:cubicBezTo>
                <a:lnTo>
                  <a:pt x="3866540" y="340843"/>
                </a:lnTo>
                <a:lnTo>
                  <a:pt x="3867988" y="340481"/>
                </a:lnTo>
                <a:lnTo>
                  <a:pt x="3873960" y="342471"/>
                </a:lnTo>
                <a:cubicBezTo>
                  <a:pt x="3871400" y="347275"/>
                  <a:pt x="3868784" y="352010"/>
                  <a:pt x="3866110" y="356678"/>
                </a:cubicBezTo>
                <a:cubicBezTo>
                  <a:pt x="3863437" y="361346"/>
                  <a:pt x="3860866" y="365357"/>
                  <a:pt x="3858396" y="368713"/>
                </a:cubicBezTo>
                <a:lnTo>
                  <a:pt x="3850976" y="366179"/>
                </a:lnTo>
                <a:cubicBezTo>
                  <a:pt x="3852552" y="363781"/>
                  <a:pt x="3854287" y="361021"/>
                  <a:pt x="3856179" y="357899"/>
                </a:cubicBezTo>
                <a:cubicBezTo>
                  <a:pt x="3858072" y="354778"/>
                  <a:pt x="3859897" y="351565"/>
                  <a:pt x="3861654" y="348263"/>
                </a:cubicBezTo>
                <a:lnTo>
                  <a:pt x="3828535" y="348263"/>
                </a:lnTo>
                <a:cubicBezTo>
                  <a:pt x="3827989" y="350336"/>
                  <a:pt x="3827363" y="352342"/>
                  <a:pt x="3826658" y="354280"/>
                </a:cubicBezTo>
                <a:cubicBezTo>
                  <a:pt x="3825953" y="356218"/>
                  <a:pt x="3825191" y="358133"/>
                  <a:pt x="3824373" y="360026"/>
                </a:cubicBezTo>
                <a:cubicBezTo>
                  <a:pt x="3829896" y="368260"/>
                  <a:pt x="3837490" y="375364"/>
                  <a:pt x="3847153" y="381336"/>
                </a:cubicBezTo>
                <a:cubicBezTo>
                  <a:pt x="3856816" y="387308"/>
                  <a:pt x="3867442" y="391606"/>
                  <a:pt x="3879027" y="394230"/>
                </a:cubicBezTo>
                <a:cubicBezTo>
                  <a:pt x="3878100" y="395090"/>
                  <a:pt x="3877150" y="396176"/>
                  <a:pt x="3876177" y="397488"/>
                </a:cubicBezTo>
                <a:cubicBezTo>
                  <a:pt x="3875204" y="398800"/>
                  <a:pt x="3874345" y="400067"/>
                  <a:pt x="3873598" y="401288"/>
                </a:cubicBezTo>
                <a:cubicBezTo>
                  <a:pt x="3862876" y="398246"/>
                  <a:pt x="3852922" y="393789"/>
                  <a:pt x="3843737" y="387919"/>
                </a:cubicBezTo>
                <a:cubicBezTo>
                  <a:pt x="3834553" y="382048"/>
                  <a:pt x="3826952" y="375103"/>
                  <a:pt x="3820934" y="367084"/>
                </a:cubicBezTo>
                <a:cubicBezTo>
                  <a:pt x="3816674" y="374892"/>
                  <a:pt x="3810581" y="381762"/>
                  <a:pt x="3802656" y="387692"/>
                </a:cubicBezTo>
                <a:cubicBezTo>
                  <a:pt x="3794731" y="393623"/>
                  <a:pt x="3784476" y="398457"/>
                  <a:pt x="3771890" y="402193"/>
                </a:cubicBezTo>
                <a:cubicBezTo>
                  <a:pt x="3771396" y="401141"/>
                  <a:pt x="3770665" y="399987"/>
                  <a:pt x="3769696" y="398732"/>
                </a:cubicBezTo>
                <a:cubicBezTo>
                  <a:pt x="3768727" y="397476"/>
                  <a:pt x="3767769" y="396458"/>
                  <a:pt x="3766823" y="395678"/>
                </a:cubicBezTo>
                <a:cubicBezTo>
                  <a:pt x="3783307" y="391191"/>
                  <a:pt x="3795583" y="384782"/>
                  <a:pt x="3803652" y="376449"/>
                </a:cubicBezTo>
                <a:cubicBezTo>
                  <a:pt x="3811720" y="368117"/>
                  <a:pt x="3817119" y="358721"/>
                  <a:pt x="3819849" y="348263"/>
                </a:cubicBezTo>
                <a:lnTo>
                  <a:pt x="3793969" y="348263"/>
                </a:lnTo>
                <a:cubicBezTo>
                  <a:pt x="3791349" y="351897"/>
                  <a:pt x="3788446" y="355441"/>
                  <a:pt x="3785260" y="358895"/>
                </a:cubicBezTo>
                <a:cubicBezTo>
                  <a:pt x="3782074" y="362348"/>
                  <a:pt x="3778582" y="365621"/>
                  <a:pt x="3774786" y="368713"/>
                </a:cubicBezTo>
                <a:cubicBezTo>
                  <a:pt x="3774013" y="367683"/>
                  <a:pt x="3773025" y="366665"/>
                  <a:pt x="3771822" y="365659"/>
                </a:cubicBezTo>
                <a:cubicBezTo>
                  <a:pt x="3770620" y="364652"/>
                  <a:pt x="3769496" y="363860"/>
                  <a:pt x="3768452" y="363283"/>
                </a:cubicBezTo>
                <a:cubicBezTo>
                  <a:pt x="3775970" y="357436"/>
                  <a:pt x="3782244" y="350988"/>
                  <a:pt x="3787273" y="343942"/>
                </a:cubicBezTo>
                <a:cubicBezTo>
                  <a:pt x="3792303" y="336895"/>
                  <a:pt x="3796043" y="330131"/>
                  <a:pt x="3798494" y="323650"/>
                </a:cubicBezTo>
                <a:close/>
                <a:moveTo>
                  <a:pt x="2908487" y="323650"/>
                </a:moveTo>
                <a:lnTo>
                  <a:pt x="2917174" y="323650"/>
                </a:lnTo>
                <a:lnTo>
                  <a:pt x="2917174" y="339033"/>
                </a:lnTo>
                <a:lnTo>
                  <a:pt x="2967666" y="339033"/>
                </a:lnTo>
                <a:lnTo>
                  <a:pt x="2967666" y="323650"/>
                </a:lnTo>
                <a:lnTo>
                  <a:pt x="2976172" y="323650"/>
                </a:lnTo>
                <a:lnTo>
                  <a:pt x="2976172" y="339033"/>
                </a:lnTo>
                <a:lnTo>
                  <a:pt x="3021054" y="339033"/>
                </a:lnTo>
                <a:lnTo>
                  <a:pt x="3021054" y="347177"/>
                </a:lnTo>
                <a:lnTo>
                  <a:pt x="2976172" y="347177"/>
                </a:lnTo>
                <a:lnTo>
                  <a:pt x="2976172" y="363102"/>
                </a:lnTo>
                <a:lnTo>
                  <a:pt x="2967666" y="363102"/>
                </a:lnTo>
                <a:lnTo>
                  <a:pt x="2967666" y="347177"/>
                </a:lnTo>
                <a:lnTo>
                  <a:pt x="2917174" y="347177"/>
                </a:lnTo>
                <a:lnTo>
                  <a:pt x="2917174" y="363645"/>
                </a:lnTo>
                <a:lnTo>
                  <a:pt x="2908487" y="363645"/>
                </a:lnTo>
                <a:lnTo>
                  <a:pt x="2908487" y="347177"/>
                </a:lnTo>
                <a:lnTo>
                  <a:pt x="2863605" y="347177"/>
                </a:lnTo>
                <a:lnTo>
                  <a:pt x="2863605" y="339033"/>
                </a:lnTo>
                <a:lnTo>
                  <a:pt x="2908487" y="339033"/>
                </a:lnTo>
                <a:close/>
                <a:moveTo>
                  <a:pt x="2543632" y="323480"/>
                </a:moveTo>
                <a:lnTo>
                  <a:pt x="2551233" y="323480"/>
                </a:lnTo>
                <a:lnTo>
                  <a:pt x="2551233" y="339225"/>
                </a:lnTo>
                <a:lnTo>
                  <a:pt x="2576570" y="339225"/>
                </a:lnTo>
                <a:lnTo>
                  <a:pt x="2576570" y="364200"/>
                </a:lnTo>
                <a:lnTo>
                  <a:pt x="2586342" y="364200"/>
                </a:lnTo>
                <a:lnTo>
                  <a:pt x="2586342" y="371597"/>
                </a:lnTo>
                <a:lnTo>
                  <a:pt x="2576570" y="371597"/>
                </a:lnTo>
                <a:lnTo>
                  <a:pt x="2576570" y="396029"/>
                </a:lnTo>
                <a:lnTo>
                  <a:pt x="2551233" y="396029"/>
                </a:lnTo>
                <a:lnTo>
                  <a:pt x="2551233" y="412701"/>
                </a:lnTo>
                <a:lnTo>
                  <a:pt x="2577655" y="412701"/>
                </a:lnTo>
                <a:lnTo>
                  <a:pt x="2577655" y="420279"/>
                </a:lnTo>
                <a:lnTo>
                  <a:pt x="2551233" y="420279"/>
                </a:lnTo>
                <a:lnTo>
                  <a:pt x="2551233" y="438037"/>
                </a:lnTo>
                <a:lnTo>
                  <a:pt x="2581094" y="438037"/>
                </a:lnTo>
                <a:lnTo>
                  <a:pt x="2581094" y="445616"/>
                </a:lnTo>
                <a:lnTo>
                  <a:pt x="2551233" y="445616"/>
                </a:lnTo>
                <a:lnTo>
                  <a:pt x="2551233" y="470608"/>
                </a:lnTo>
                <a:lnTo>
                  <a:pt x="2543632" y="470608"/>
                </a:lnTo>
                <a:lnTo>
                  <a:pt x="2543632" y="445616"/>
                </a:lnTo>
                <a:lnTo>
                  <a:pt x="2513047" y="445616"/>
                </a:lnTo>
                <a:lnTo>
                  <a:pt x="2513047" y="438037"/>
                </a:lnTo>
                <a:lnTo>
                  <a:pt x="2543632" y="438037"/>
                </a:lnTo>
                <a:lnTo>
                  <a:pt x="2543632" y="420279"/>
                </a:lnTo>
                <a:lnTo>
                  <a:pt x="2518476" y="420279"/>
                </a:lnTo>
                <a:lnTo>
                  <a:pt x="2518476" y="412701"/>
                </a:lnTo>
                <a:lnTo>
                  <a:pt x="2543632" y="412701"/>
                </a:lnTo>
                <a:lnTo>
                  <a:pt x="2543632" y="396029"/>
                </a:lnTo>
                <a:lnTo>
                  <a:pt x="2520829" y="396029"/>
                </a:lnTo>
                <a:lnTo>
                  <a:pt x="2520829" y="388631"/>
                </a:lnTo>
                <a:lnTo>
                  <a:pt x="2543632" y="388631"/>
                </a:lnTo>
                <a:lnTo>
                  <a:pt x="2543632" y="371597"/>
                </a:lnTo>
                <a:lnTo>
                  <a:pt x="2513771" y="371597"/>
                </a:lnTo>
                <a:lnTo>
                  <a:pt x="2513771" y="364200"/>
                </a:lnTo>
                <a:lnTo>
                  <a:pt x="2543632" y="364200"/>
                </a:lnTo>
                <a:lnTo>
                  <a:pt x="2543632" y="346622"/>
                </a:lnTo>
                <a:lnTo>
                  <a:pt x="2520829" y="346622"/>
                </a:lnTo>
                <a:lnTo>
                  <a:pt x="2520829" y="339225"/>
                </a:lnTo>
                <a:lnTo>
                  <a:pt x="2543632" y="339225"/>
                </a:lnTo>
                <a:close/>
                <a:moveTo>
                  <a:pt x="2035559" y="323480"/>
                </a:moveTo>
                <a:lnTo>
                  <a:pt x="2043341" y="326014"/>
                </a:lnTo>
                <a:cubicBezTo>
                  <a:pt x="2041984" y="328744"/>
                  <a:pt x="2040491" y="331473"/>
                  <a:pt x="2038862" y="334203"/>
                </a:cubicBezTo>
                <a:cubicBezTo>
                  <a:pt x="2037233" y="336933"/>
                  <a:pt x="2035469" y="339572"/>
                  <a:pt x="2033568" y="342121"/>
                </a:cubicBezTo>
                <a:lnTo>
                  <a:pt x="2145773" y="342121"/>
                </a:lnTo>
                <a:lnTo>
                  <a:pt x="2145773" y="349880"/>
                </a:lnTo>
                <a:lnTo>
                  <a:pt x="2027958" y="349880"/>
                </a:lnTo>
                <a:cubicBezTo>
                  <a:pt x="2023675" y="355241"/>
                  <a:pt x="2019166" y="360236"/>
                  <a:pt x="2014430" y="364865"/>
                </a:cubicBezTo>
                <a:cubicBezTo>
                  <a:pt x="2009695" y="369493"/>
                  <a:pt x="2004914" y="373671"/>
                  <a:pt x="2000088" y="377397"/>
                </a:cubicBezTo>
                <a:cubicBezTo>
                  <a:pt x="1999568" y="376408"/>
                  <a:pt x="1998753" y="375170"/>
                  <a:pt x="1997645" y="373683"/>
                </a:cubicBezTo>
                <a:cubicBezTo>
                  <a:pt x="1996536" y="372195"/>
                  <a:pt x="1995541" y="370959"/>
                  <a:pt x="1994659" y="369973"/>
                </a:cubicBezTo>
                <a:cubicBezTo>
                  <a:pt x="2002686" y="364352"/>
                  <a:pt x="2010339" y="357510"/>
                  <a:pt x="2017620" y="349445"/>
                </a:cubicBezTo>
                <a:cubicBezTo>
                  <a:pt x="2024900" y="341380"/>
                  <a:pt x="2030880" y="332725"/>
                  <a:pt x="2035559" y="323480"/>
                </a:cubicBezTo>
                <a:close/>
                <a:moveTo>
                  <a:pt x="1415253" y="323480"/>
                </a:moveTo>
                <a:lnTo>
                  <a:pt x="1424121" y="324385"/>
                </a:lnTo>
                <a:cubicBezTo>
                  <a:pt x="1423578" y="327119"/>
                  <a:pt x="1422944" y="329931"/>
                  <a:pt x="1422221" y="332823"/>
                </a:cubicBezTo>
                <a:cubicBezTo>
                  <a:pt x="1421497" y="335715"/>
                  <a:pt x="1420682" y="338573"/>
                  <a:pt x="1419777" y="341397"/>
                </a:cubicBezTo>
                <a:lnTo>
                  <a:pt x="1489996" y="341397"/>
                </a:lnTo>
                <a:lnTo>
                  <a:pt x="1489996" y="348975"/>
                </a:lnTo>
                <a:lnTo>
                  <a:pt x="1417244" y="348975"/>
                </a:lnTo>
                <a:cubicBezTo>
                  <a:pt x="1416339" y="351596"/>
                  <a:pt x="1415344" y="354193"/>
                  <a:pt x="1414258" y="356768"/>
                </a:cubicBezTo>
                <a:cubicBezTo>
                  <a:pt x="1413172" y="359343"/>
                  <a:pt x="1411996" y="361941"/>
                  <a:pt x="1410729" y="364562"/>
                </a:cubicBezTo>
                <a:lnTo>
                  <a:pt x="1480766" y="364562"/>
                </a:lnTo>
                <a:lnTo>
                  <a:pt x="1480766" y="371959"/>
                </a:lnTo>
                <a:lnTo>
                  <a:pt x="1407109" y="371959"/>
                </a:lnTo>
                <a:cubicBezTo>
                  <a:pt x="1405650" y="374681"/>
                  <a:pt x="1404089" y="377392"/>
                  <a:pt x="1402426" y="380092"/>
                </a:cubicBezTo>
                <a:cubicBezTo>
                  <a:pt x="1400764" y="382791"/>
                  <a:pt x="1399067" y="385457"/>
                  <a:pt x="1397337" y="388088"/>
                </a:cubicBezTo>
                <a:lnTo>
                  <a:pt x="1497959" y="388088"/>
                </a:lnTo>
                <a:lnTo>
                  <a:pt x="1497959" y="395667"/>
                </a:lnTo>
                <a:lnTo>
                  <a:pt x="1454706" y="395667"/>
                </a:lnTo>
                <a:cubicBezTo>
                  <a:pt x="1460685" y="403110"/>
                  <a:pt x="1467864" y="410043"/>
                  <a:pt x="1476242" y="416466"/>
                </a:cubicBezTo>
                <a:cubicBezTo>
                  <a:pt x="1484619" y="422890"/>
                  <a:pt x="1493065" y="428149"/>
                  <a:pt x="1501578" y="432243"/>
                </a:cubicBezTo>
                <a:cubicBezTo>
                  <a:pt x="1500289" y="433186"/>
                  <a:pt x="1499067" y="434287"/>
                  <a:pt x="1497913" y="435546"/>
                </a:cubicBezTo>
                <a:cubicBezTo>
                  <a:pt x="1496760" y="436805"/>
                  <a:pt x="1495810" y="437994"/>
                  <a:pt x="1495063" y="439115"/>
                </a:cubicBezTo>
                <a:cubicBezTo>
                  <a:pt x="1485867" y="433981"/>
                  <a:pt x="1476751" y="427555"/>
                  <a:pt x="1467713" y="419838"/>
                </a:cubicBezTo>
                <a:cubicBezTo>
                  <a:pt x="1458676" y="412121"/>
                  <a:pt x="1451143" y="404064"/>
                  <a:pt x="1445114" y="395667"/>
                </a:cubicBezTo>
                <a:lnTo>
                  <a:pt x="1391545" y="395667"/>
                </a:lnTo>
                <a:cubicBezTo>
                  <a:pt x="1384947" y="404317"/>
                  <a:pt x="1377286" y="412412"/>
                  <a:pt x="1368561" y="419951"/>
                </a:cubicBezTo>
                <a:cubicBezTo>
                  <a:pt x="1359837" y="427490"/>
                  <a:pt x="1350004" y="434179"/>
                  <a:pt x="1339062" y="440017"/>
                </a:cubicBezTo>
                <a:cubicBezTo>
                  <a:pt x="1338557" y="438889"/>
                  <a:pt x="1337758" y="437715"/>
                  <a:pt x="1336665" y="436495"/>
                </a:cubicBezTo>
                <a:cubicBezTo>
                  <a:pt x="1335571" y="435275"/>
                  <a:pt x="1334501" y="434281"/>
                  <a:pt x="1333452" y="433511"/>
                </a:cubicBezTo>
                <a:cubicBezTo>
                  <a:pt x="1343127" y="428504"/>
                  <a:pt x="1351919" y="422807"/>
                  <a:pt x="1359829" y="416421"/>
                </a:cubicBezTo>
                <a:cubicBezTo>
                  <a:pt x="1367740" y="410035"/>
                  <a:pt x="1374813" y="403117"/>
                  <a:pt x="1381049" y="395667"/>
                </a:cubicBezTo>
                <a:lnTo>
                  <a:pt x="1337977" y="395667"/>
                </a:lnTo>
                <a:lnTo>
                  <a:pt x="1337977" y="388088"/>
                </a:lnTo>
                <a:lnTo>
                  <a:pt x="1387021" y="388088"/>
                </a:lnTo>
                <a:cubicBezTo>
                  <a:pt x="1389008" y="385457"/>
                  <a:pt x="1390870" y="382791"/>
                  <a:pt x="1392608" y="380092"/>
                </a:cubicBezTo>
                <a:cubicBezTo>
                  <a:pt x="1394347" y="377392"/>
                  <a:pt x="1395983" y="374681"/>
                  <a:pt x="1397517" y="371959"/>
                </a:cubicBezTo>
                <a:lnTo>
                  <a:pt x="1356798" y="371959"/>
                </a:lnTo>
                <a:lnTo>
                  <a:pt x="1356798" y="364562"/>
                </a:lnTo>
                <a:lnTo>
                  <a:pt x="1401499" y="364562"/>
                </a:lnTo>
                <a:cubicBezTo>
                  <a:pt x="1402773" y="361941"/>
                  <a:pt x="1403980" y="359343"/>
                  <a:pt x="1405118" y="356768"/>
                </a:cubicBezTo>
                <a:cubicBezTo>
                  <a:pt x="1406257" y="354193"/>
                  <a:pt x="1407283" y="351596"/>
                  <a:pt x="1408195" y="348975"/>
                </a:cubicBezTo>
                <a:lnTo>
                  <a:pt x="1347026" y="348975"/>
                </a:lnTo>
                <a:lnTo>
                  <a:pt x="1347026" y="341397"/>
                </a:lnTo>
                <a:lnTo>
                  <a:pt x="1410729" y="341397"/>
                </a:lnTo>
                <a:cubicBezTo>
                  <a:pt x="1411720" y="338399"/>
                  <a:pt x="1412587" y="335391"/>
                  <a:pt x="1413330" y="332371"/>
                </a:cubicBezTo>
                <a:cubicBezTo>
                  <a:pt x="1414073" y="329351"/>
                  <a:pt x="1414714" y="326387"/>
                  <a:pt x="1415253" y="323480"/>
                </a:cubicBezTo>
                <a:close/>
                <a:moveTo>
                  <a:pt x="1173442" y="323469"/>
                </a:moveTo>
                <a:lnTo>
                  <a:pt x="1182129" y="323469"/>
                </a:lnTo>
                <a:lnTo>
                  <a:pt x="1182129" y="349710"/>
                </a:lnTo>
                <a:lnTo>
                  <a:pt x="1230449" y="349710"/>
                </a:lnTo>
                <a:lnTo>
                  <a:pt x="1230449" y="356949"/>
                </a:lnTo>
                <a:cubicBezTo>
                  <a:pt x="1234528" y="352696"/>
                  <a:pt x="1238450" y="348353"/>
                  <a:pt x="1242212" y="343919"/>
                </a:cubicBezTo>
                <a:cubicBezTo>
                  <a:pt x="1245975" y="339485"/>
                  <a:pt x="1249534" y="334961"/>
                  <a:pt x="1252890" y="330346"/>
                </a:cubicBezTo>
                <a:lnTo>
                  <a:pt x="1260491" y="334689"/>
                </a:lnTo>
                <a:cubicBezTo>
                  <a:pt x="1253331" y="344206"/>
                  <a:pt x="1245572" y="353315"/>
                  <a:pt x="1237213" y="362017"/>
                </a:cubicBezTo>
                <a:cubicBezTo>
                  <a:pt x="1228854" y="370719"/>
                  <a:pt x="1219964" y="378923"/>
                  <a:pt x="1210542" y="386629"/>
                </a:cubicBezTo>
                <a:lnTo>
                  <a:pt x="1269359" y="386629"/>
                </a:lnTo>
                <a:lnTo>
                  <a:pt x="1269359" y="394954"/>
                </a:lnTo>
                <a:lnTo>
                  <a:pt x="1199864" y="394954"/>
                </a:lnTo>
                <a:cubicBezTo>
                  <a:pt x="1194786" y="398834"/>
                  <a:pt x="1189560" y="402566"/>
                  <a:pt x="1184187" y="406152"/>
                </a:cubicBezTo>
                <a:cubicBezTo>
                  <a:pt x="1178815" y="409738"/>
                  <a:pt x="1173363" y="413244"/>
                  <a:pt x="1167832" y="416671"/>
                </a:cubicBezTo>
                <a:lnTo>
                  <a:pt x="1167832" y="441103"/>
                </a:lnTo>
                <a:cubicBezTo>
                  <a:pt x="1176609" y="438790"/>
                  <a:pt x="1185336" y="436257"/>
                  <a:pt x="1194013" y="433502"/>
                </a:cubicBezTo>
                <a:cubicBezTo>
                  <a:pt x="1202689" y="430747"/>
                  <a:pt x="1210773" y="427892"/>
                  <a:pt x="1218263" y="424936"/>
                </a:cubicBezTo>
                <a:cubicBezTo>
                  <a:pt x="1225754" y="421980"/>
                  <a:pt x="1232108" y="419044"/>
                  <a:pt x="1237326" y="416128"/>
                </a:cubicBezTo>
                <a:lnTo>
                  <a:pt x="1245289" y="422462"/>
                </a:lnTo>
                <a:cubicBezTo>
                  <a:pt x="1235151" y="427311"/>
                  <a:pt x="1223214" y="432001"/>
                  <a:pt x="1209479" y="436533"/>
                </a:cubicBezTo>
                <a:cubicBezTo>
                  <a:pt x="1195743" y="441065"/>
                  <a:pt x="1181861" y="445122"/>
                  <a:pt x="1167832" y="448704"/>
                </a:cubicBezTo>
                <a:lnTo>
                  <a:pt x="1167832" y="468430"/>
                </a:lnTo>
                <a:cubicBezTo>
                  <a:pt x="1167651" y="471627"/>
                  <a:pt x="1168737" y="473829"/>
                  <a:pt x="1171089" y="475036"/>
                </a:cubicBezTo>
                <a:cubicBezTo>
                  <a:pt x="1173442" y="476242"/>
                  <a:pt x="1178147" y="476815"/>
                  <a:pt x="1185205" y="476755"/>
                </a:cubicBezTo>
                <a:lnTo>
                  <a:pt x="1239136" y="476755"/>
                </a:lnTo>
                <a:cubicBezTo>
                  <a:pt x="1245176" y="477049"/>
                  <a:pt x="1249203" y="475420"/>
                  <a:pt x="1251216" y="471868"/>
                </a:cubicBezTo>
                <a:cubicBezTo>
                  <a:pt x="1253229" y="468317"/>
                  <a:pt x="1254451" y="461078"/>
                  <a:pt x="1254881" y="450151"/>
                </a:cubicBezTo>
                <a:cubicBezTo>
                  <a:pt x="1256098" y="450981"/>
                  <a:pt x="1257463" y="451720"/>
                  <a:pt x="1258975" y="452368"/>
                </a:cubicBezTo>
                <a:cubicBezTo>
                  <a:pt x="1260487" y="453017"/>
                  <a:pt x="1261897" y="453484"/>
                  <a:pt x="1263205" y="453771"/>
                </a:cubicBezTo>
                <a:cubicBezTo>
                  <a:pt x="1262662" y="465908"/>
                  <a:pt x="1260808" y="474165"/>
                  <a:pt x="1257640" y="478542"/>
                </a:cubicBezTo>
                <a:cubicBezTo>
                  <a:pt x="1254473" y="482919"/>
                  <a:pt x="1248366" y="484978"/>
                  <a:pt x="1239317" y="484718"/>
                </a:cubicBezTo>
                <a:lnTo>
                  <a:pt x="1185567" y="484718"/>
                </a:lnTo>
                <a:cubicBezTo>
                  <a:pt x="1175433" y="484876"/>
                  <a:pt x="1168420" y="483835"/>
                  <a:pt x="1164529" y="481596"/>
                </a:cubicBezTo>
                <a:cubicBezTo>
                  <a:pt x="1160638" y="479356"/>
                  <a:pt x="1158783" y="474968"/>
                  <a:pt x="1158964" y="468430"/>
                </a:cubicBezTo>
                <a:lnTo>
                  <a:pt x="1158964" y="421919"/>
                </a:lnTo>
                <a:cubicBezTo>
                  <a:pt x="1151533" y="426086"/>
                  <a:pt x="1143954" y="430059"/>
                  <a:pt x="1136229" y="433841"/>
                </a:cubicBezTo>
                <a:cubicBezTo>
                  <a:pt x="1128504" y="437623"/>
                  <a:pt x="1120699" y="441189"/>
                  <a:pt x="1112815" y="444541"/>
                </a:cubicBezTo>
                <a:cubicBezTo>
                  <a:pt x="1112042" y="443474"/>
                  <a:pt x="1111055" y="442215"/>
                  <a:pt x="1109852" y="440763"/>
                </a:cubicBezTo>
                <a:cubicBezTo>
                  <a:pt x="1108649" y="439312"/>
                  <a:pt x="1107526" y="438098"/>
                  <a:pt x="1106481" y="437121"/>
                </a:cubicBezTo>
                <a:cubicBezTo>
                  <a:pt x="1120537" y="431756"/>
                  <a:pt x="1134231" y="425520"/>
                  <a:pt x="1147562" y="418413"/>
                </a:cubicBezTo>
                <a:cubicBezTo>
                  <a:pt x="1160894" y="411306"/>
                  <a:pt x="1173683" y="403486"/>
                  <a:pt x="1185929" y="394954"/>
                </a:cubicBezTo>
                <a:lnTo>
                  <a:pt x="1109196" y="394954"/>
                </a:lnTo>
                <a:lnTo>
                  <a:pt x="1109196" y="386629"/>
                </a:lnTo>
                <a:lnTo>
                  <a:pt x="1173442" y="386629"/>
                </a:lnTo>
                <a:lnTo>
                  <a:pt x="1173442" y="357854"/>
                </a:lnTo>
                <a:lnTo>
                  <a:pt x="1124579" y="357854"/>
                </a:lnTo>
                <a:lnTo>
                  <a:pt x="1124579" y="349710"/>
                </a:lnTo>
                <a:lnTo>
                  <a:pt x="1173442" y="349710"/>
                </a:lnTo>
                <a:close/>
                <a:moveTo>
                  <a:pt x="758161" y="322745"/>
                </a:moveTo>
                <a:cubicBezTo>
                  <a:pt x="761532" y="327628"/>
                  <a:pt x="764790" y="332838"/>
                  <a:pt x="767934" y="338377"/>
                </a:cubicBezTo>
                <a:cubicBezTo>
                  <a:pt x="771079" y="343915"/>
                  <a:pt x="773431" y="348719"/>
                  <a:pt x="774992" y="352787"/>
                </a:cubicBezTo>
                <a:lnTo>
                  <a:pt x="766667" y="356587"/>
                </a:lnTo>
                <a:cubicBezTo>
                  <a:pt x="765208" y="352350"/>
                  <a:pt x="762969" y="347433"/>
                  <a:pt x="759949" y="341838"/>
                </a:cubicBezTo>
                <a:cubicBezTo>
                  <a:pt x="756929" y="336243"/>
                  <a:pt x="753739" y="330964"/>
                  <a:pt x="750379" y="326003"/>
                </a:cubicBezTo>
                <a:close/>
                <a:moveTo>
                  <a:pt x="1553251" y="321840"/>
                </a:moveTo>
                <a:lnTo>
                  <a:pt x="1606096" y="321840"/>
                </a:lnTo>
                <a:lnTo>
                  <a:pt x="1606096" y="489061"/>
                </a:lnTo>
                <a:lnTo>
                  <a:pt x="1553251" y="489061"/>
                </a:lnTo>
                <a:lnTo>
                  <a:pt x="1553251" y="488156"/>
                </a:lnTo>
                <a:cubicBezTo>
                  <a:pt x="1563375" y="479779"/>
                  <a:pt x="1571813" y="468483"/>
                  <a:pt x="1578565" y="454269"/>
                </a:cubicBezTo>
                <a:cubicBezTo>
                  <a:pt x="1585318" y="440055"/>
                  <a:pt x="1588824" y="423782"/>
                  <a:pt x="1589084" y="405451"/>
                </a:cubicBezTo>
                <a:cubicBezTo>
                  <a:pt x="1588824" y="387119"/>
                  <a:pt x="1585318" y="370847"/>
                  <a:pt x="1578565" y="356633"/>
                </a:cubicBezTo>
                <a:cubicBezTo>
                  <a:pt x="1571813" y="342419"/>
                  <a:pt x="1563375" y="331123"/>
                  <a:pt x="1553251" y="322745"/>
                </a:cubicBezTo>
                <a:close/>
                <a:moveTo>
                  <a:pt x="991352" y="321840"/>
                </a:moveTo>
                <a:lnTo>
                  <a:pt x="1044197" y="321840"/>
                </a:lnTo>
                <a:lnTo>
                  <a:pt x="1044197" y="322745"/>
                </a:lnTo>
                <a:cubicBezTo>
                  <a:pt x="1034074" y="331123"/>
                  <a:pt x="1025636" y="342419"/>
                  <a:pt x="1018883" y="356633"/>
                </a:cubicBezTo>
                <a:cubicBezTo>
                  <a:pt x="1012131" y="370847"/>
                  <a:pt x="1008624" y="387119"/>
                  <a:pt x="1008364" y="405451"/>
                </a:cubicBezTo>
                <a:cubicBezTo>
                  <a:pt x="1008624" y="423782"/>
                  <a:pt x="1012131" y="440055"/>
                  <a:pt x="1018883" y="454269"/>
                </a:cubicBezTo>
                <a:cubicBezTo>
                  <a:pt x="1025636" y="468483"/>
                  <a:pt x="1034074" y="479779"/>
                  <a:pt x="1044197" y="488156"/>
                </a:cubicBezTo>
                <a:lnTo>
                  <a:pt x="1044197" y="489061"/>
                </a:lnTo>
                <a:lnTo>
                  <a:pt x="991352" y="489061"/>
                </a:lnTo>
                <a:close/>
                <a:moveTo>
                  <a:pt x="93612" y="128808"/>
                </a:moveTo>
                <a:lnTo>
                  <a:pt x="114614" y="135012"/>
                </a:lnTo>
                <a:cubicBezTo>
                  <a:pt x="111406" y="142296"/>
                  <a:pt x="107722" y="149642"/>
                  <a:pt x="103563" y="157050"/>
                </a:cubicBezTo>
                <a:cubicBezTo>
                  <a:pt x="99404" y="164457"/>
                  <a:pt x="95420" y="170848"/>
                  <a:pt x="91611" y="176222"/>
                </a:cubicBezTo>
                <a:cubicBezTo>
                  <a:pt x="89236" y="174329"/>
                  <a:pt x="86236" y="172273"/>
                  <a:pt x="82610" y="170054"/>
                </a:cubicBezTo>
                <a:cubicBezTo>
                  <a:pt x="78985" y="167835"/>
                  <a:pt x="75785" y="166028"/>
                  <a:pt x="73009" y="164632"/>
                </a:cubicBezTo>
                <a:cubicBezTo>
                  <a:pt x="76968" y="159812"/>
                  <a:pt x="80752" y="154242"/>
                  <a:pt x="84361" y="147921"/>
                </a:cubicBezTo>
                <a:cubicBezTo>
                  <a:pt x="87969" y="141600"/>
                  <a:pt x="91053" y="135229"/>
                  <a:pt x="93612" y="128808"/>
                </a:cubicBezTo>
                <a:close/>
                <a:moveTo>
                  <a:pt x="170821" y="126806"/>
                </a:moveTo>
                <a:cubicBezTo>
                  <a:pt x="174168" y="133032"/>
                  <a:pt x="177676" y="139644"/>
                  <a:pt x="181348" y="146645"/>
                </a:cubicBezTo>
                <a:cubicBezTo>
                  <a:pt x="185019" y="153645"/>
                  <a:pt x="187978" y="159708"/>
                  <a:pt x="190224" y="164832"/>
                </a:cubicBezTo>
                <a:lnTo>
                  <a:pt x="168221" y="174424"/>
                </a:lnTo>
                <a:cubicBezTo>
                  <a:pt x="166296" y="169007"/>
                  <a:pt x="163645" y="162648"/>
                  <a:pt x="160270" y="155349"/>
                </a:cubicBezTo>
                <a:cubicBezTo>
                  <a:pt x="156895" y="148050"/>
                  <a:pt x="153544" y="141137"/>
                  <a:pt x="150219" y="134612"/>
                </a:cubicBezTo>
                <a:close/>
                <a:moveTo>
                  <a:pt x="1031481" y="121015"/>
                </a:moveTo>
                <a:cubicBezTo>
                  <a:pt x="1038595" y="121107"/>
                  <a:pt x="1043970" y="123574"/>
                  <a:pt x="1047608" y="128416"/>
                </a:cubicBezTo>
                <a:cubicBezTo>
                  <a:pt x="1051246" y="133258"/>
                  <a:pt x="1053071" y="139926"/>
                  <a:pt x="1053084" y="148418"/>
                </a:cubicBezTo>
                <a:cubicBezTo>
                  <a:pt x="1052992" y="159957"/>
                  <a:pt x="1049525" y="169984"/>
                  <a:pt x="1042683" y="178497"/>
                </a:cubicBezTo>
                <a:cubicBezTo>
                  <a:pt x="1035840" y="187011"/>
                  <a:pt x="1026172" y="193187"/>
                  <a:pt x="1013679" y="197025"/>
                </a:cubicBezTo>
                <a:lnTo>
                  <a:pt x="1007278" y="180823"/>
                </a:lnTo>
                <a:cubicBezTo>
                  <a:pt x="1015104" y="178289"/>
                  <a:pt x="1021205" y="174955"/>
                  <a:pt x="1025581" y="170821"/>
                </a:cubicBezTo>
                <a:cubicBezTo>
                  <a:pt x="1029956" y="166687"/>
                  <a:pt x="1032456" y="161954"/>
                  <a:pt x="1033081" y="156619"/>
                </a:cubicBezTo>
                <a:cubicBezTo>
                  <a:pt x="1032448" y="156786"/>
                  <a:pt x="1031715" y="156853"/>
                  <a:pt x="1030881" y="156819"/>
                </a:cubicBezTo>
                <a:cubicBezTo>
                  <a:pt x="1025714" y="156790"/>
                  <a:pt x="1021297" y="155248"/>
                  <a:pt x="1017630" y="152194"/>
                </a:cubicBezTo>
                <a:cubicBezTo>
                  <a:pt x="1013962" y="149139"/>
                  <a:pt x="1012046" y="144747"/>
                  <a:pt x="1011879" y="139017"/>
                </a:cubicBezTo>
                <a:cubicBezTo>
                  <a:pt x="1012033" y="133367"/>
                  <a:pt x="1013975" y="128966"/>
                  <a:pt x="1017705" y="125816"/>
                </a:cubicBezTo>
                <a:cubicBezTo>
                  <a:pt x="1021434" y="122665"/>
                  <a:pt x="1026026" y="121065"/>
                  <a:pt x="1031481" y="121015"/>
                </a:cubicBezTo>
                <a:close/>
                <a:moveTo>
                  <a:pt x="30404" y="107221"/>
                </a:moveTo>
                <a:lnTo>
                  <a:pt x="50006" y="120204"/>
                </a:lnTo>
                <a:cubicBezTo>
                  <a:pt x="46156" y="131002"/>
                  <a:pt x="42005" y="141875"/>
                  <a:pt x="37555" y="152820"/>
                </a:cubicBezTo>
                <a:cubicBezTo>
                  <a:pt x="33104" y="163766"/>
                  <a:pt x="28654" y="174230"/>
                  <a:pt x="24203" y="184213"/>
                </a:cubicBezTo>
                <a:lnTo>
                  <a:pt x="2400" y="171428"/>
                </a:lnTo>
                <a:cubicBezTo>
                  <a:pt x="6630" y="163376"/>
                  <a:pt x="11272" y="153623"/>
                  <a:pt x="16327" y="142169"/>
                </a:cubicBezTo>
                <a:cubicBezTo>
                  <a:pt x="21382" y="130715"/>
                  <a:pt x="26074" y="119066"/>
                  <a:pt x="30404" y="107221"/>
                </a:cubicBezTo>
                <a:close/>
                <a:moveTo>
                  <a:pt x="111214" y="92799"/>
                </a:moveTo>
                <a:lnTo>
                  <a:pt x="111214" y="104025"/>
                </a:lnTo>
                <a:lnTo>
                  <a:pt x="157420" y="104025"/>
                </a:lnTo>
                <a:lnTo>
                  <a:pt x="157420" y="92799"/>
                </a:lnTo>
                <a:close/>
                <a:moveTo>
                  <a:pt x="111214" y="65796"/>
                </a:moveTo>
                <a:lnTo>
                  <a:pt x="111214" y="76822"/>
                </a:lnTo>
                <a:lnTo>
                  <a:pt x="157420" y="76822"/>
                </a:lnTo>
                <a:lnTo>
                  <a:pt x="157420" y="65796"/>
                </a:lnTo>
                <a:close/>
                <a:moveTo>
                  <a:pt x="13402" y="55210"/>
                </a:moveTo>
                <a:cubicBezTo>
                  <a:pt x="18757" y="57835"/>
                  <a:pt x="24599" y="60875"/>
                  <a:pt x="30929" y="64330"/>
                </a:cubicBezTo>
                <a:cubicBezTo>
                  <a:pt x="37259" y="67784"/>
                  <a:pt x="42551" y="70879"/>
                  <a:pt x="46806" y="73614"/>
                </a:cubicBezTo>
                <a:lnTo>
                  <a:pt x="32404" y="92799"/>
                </a:lnTo>
                <a:cubicBezTo>
                  <a:pt x="28641" y="89883"/>
                  <a:pt x="23665" y="86528"/>
                  <a:pt x="17477" y="82736"/>
                </a:cubicBezTo>
                <a:cubicBezTo>
                  <a:pt x="11289" y="78944"/>
                  <a:pt x="5463" y="75436"/>
                  <a:pt x="0" y="72211"/>
                </a:cubicBezTo>
                <a:close/>
                <a:moveTo>
                  <a:pt x="1908493" y="44793"/>
                </a:moveTo>
                <a:lnTo>
                  <a:pt x="1908493" y="93424"/>
                </a:lnTo>
                <a:lnTo>
                  <a:pt x="1926304" y="93424"/>
                </a:lnTo>
                <a:cubicBezTo>
                  <a:pt x="1936494" y="93420"/>
                  <a:pt x="1944082" y="91277"/>
                  <a:pt x="1949069" y="86995"/>
                </a:cubicBezTo>
                <a:cubicBezTo>
                  <a:pt x="1954055" y="82713"/>
                  <a:pt x="1956540" y="76317"/>
                  <a:pt x="1956524" y="67808"/>
                </a:cubicBezTo>
                <a:cubicBezTo>
                  <a:pt x="1956499" y="59319"/>
                  <a:pt x="1953847" y="53332"/>
                  <a:pt x="1948568" y="49846"/>
                </a:cubicBezTo>
                <a:cubicBezTo>
                  <a:pt x="1943290" y="46361"/>
                  <a:pt x="1935535" y="44676"/>
                  <a:pt x="1925303" y="44793"/>
                </a:cubicBezTo>
                <a:close/>
                <a:moveTo>
                  <a:pt x="1737043" y="44793"/>
                </a:moveTo>
                <a:lnTo>
                  <a:pt x="1737043" y="93424"/>
                </a:lnTo>
                <a:lnTo>
                  <a:pt x="1754854" y="93424"/>
                </a:lnTo>
                <a:cubicBezTo>
                  <a:pt x="1765044" y="93420"/>
                  <a:pt x="1772632" y="91277"/>
                  <a:pt x="1777619" y="86995"/>
                </a:cubicBezTo>
                <a:cubicBezTo>
                  <a:pt x="1782605" y="82713"/>
                  <a:pt x="1785090" y="76317"/>
                  <a:pt x="1785074" y="67808"/>
                </a:cubicBezTo>
                <a:cubicBezTo>
                  <a:pt x="1785049" y="59319"/>
                  <a:pt x="1782397" y="53332"/>
                  <a:pt x="1777118" y="49846"/>
                </a:cubicBezTo>
                <a:cubicBezTo>
                  <a:pt x="1771840" y="46361"/>
                  <a:pt x="1764085" y="44676"/>
                  <a:pt x="1753853" y="44793"/>
                </a:cubicBezTo>
                <a:close/>
                <a:moveTo>
                  <a:pt x="689293" y="44793"/>
                </a:moveTo>
                <a:lnTo>
                  <a:pt x="689293" y="93424"/>
                </a:lnTo>
                <a:lnTo>
                  <a:pt x="707104" y="93424"/>
                </a:lnTo>
                <a:cubicBezTo>
                  <a:pt x="717294" y="93420"/>
                  <a:pt x="724882" y="91277"/>
                  <a:pt x="729869" y="86995"/>
                </a:cubicBezTo>
                <a:cubicBezTo>
                  <a:pt x="734855" y="82713"/>
                  <a:pt x="737340" y="76317"/>
                  <a:pt x="737324" y="67808"/>
                </a:cubicBezTo>
                <a:cubicBezTo>
                  <a:pt x="737299" y="59319"/>
                  <a:pt x="734647" y="53332"/>
                  <a:pt x="729369" y="49846"/>
                </a:cubicBezTo>
                <a:cubicBezTo>
                  <a:pt x="724090" y="46361"/>
                  <a:pt x="716335" y="44676"/>
                  <a:pt x="706103" y="44793"/>
                </a:cubicBezTo>
                <a:close/>
                <a:moveTo>
                  <a:pt x="517843" y="44793"/>
                </a:moveTo>
                <a:lnTo>
                  <a:pt x="517843" y="93424"/>
                </a:lnTo>
                <a:lnTo>
                  <a:pt x="535654" y="93424"/>
                </a:lnTo>
                <a:cubicBezTo>
                  <a:pt x="545844" y="93420"/>
                  <a:pt x="553432" y="91277"/>
                  <a:pt x="558419" y="86995"/>
                </a:cubicBezTo>
                <a:cubicBezTo>
                  <a:pt x="563405" y="82713"/>
                  <a:pt x="565890" y="76317"/>
                  <a:pt x="565874" y="67808"/>
                </a:cubicBezTo>
                <a:cubicBezTo>
                  <a:pt x="565849" y="59319"/>
                  <a:pt x="563197" y="53332"/>
                  <a:pt x="557919" y="49846"/>
                </a:cubicBezTo>
                <a:cubicBezTo>
                  <a:pt x="552640" y="46361"/>
                  <a:pt x="544885" y="44676"/>
                  <a:pt x="534654" y="44793"/>
                </a:cubicBezTo>
                <a:close/>
                <a:moveTo>
                  <a:pt x="2038162" y="21415"/>
                </a:moveTo>
                <a:lnTo>
                  <a:pt x="2151352" y="21415"/>
                </a:lnTo>
                <a:lnTo>
                  <a:pt x="2151352" y="45993"/>
                </a:lnTo>
                <a:lnTo>
                  <a:pt x="2109346" y="45993"/>
                </a:lnTo>
                <a:lnTo>
                  <a:pt x="2109346" y="169409"/>
                </a:lnTo>
                <a:lnTo>
                  <a:pt x="2079768" y="169409"/>
                </a:lnTo>
                <a:lnTo>
                  <a:pt x="2079768" y="45993"/>
                </a:lnTo>
                <a:lnTo>
                  <a:pt x="2038162" y="45993"/>
                </a:lnTo>
                <a:close/>
                <a:moveTo>
                  <a:pt x="1878914" y="21415"/>
                </a:moveTo>
                <a:lnTo>
                  <a:pt x="1927505" y="21415"/>
                </a:lnTo>
                <a:cubicBezTo>
                  <a:pt x="1938552" y="21340"/>
                  <a:pt x="1948426" y="22756"/>
                  <a:pt x="1957126" y="25664"/>
                </a:cubicBezTo>
                <a:cubicBezTo>
                  <a:pt x="1965827" y="28573"/>
                  <a:pt x="1972704" y="33425"/>
                  <a:pt x="1977758" y="40223"/>
                </a:cubicBezTo>
                <a:cubicBezTo>
                  <a:pt x="1982813" y="47020"/>
                  <a:pt x="1985394" y="56215"/>
                  <a:pt x="1985502" y="67808"/>
                </a:cubicBezTo>
                <a:cubicBezTo>
                  <a:pt x="1985385" y="79056"/>
                  <a:pt x="1982799" y="88299"/>
                  <a:pt x="1977744" y="95536"/>
                </a:cubicBezTo>
                <a:cubicBezTo>
                  <a:pt x="1972688" y="102773"/>
                  <a:pt x="1965865" y="108132"/>
                  <a:pt x="1957274" y="111613"/>
                </a:cubicBezTo>
                <a:cubicBezTo>
                  <a:pt x="1948684" y="115093"/>
                  <a:pt x="1939028" y="116823"/>
                  <a:pt x="1928305" y="116802"/>
                </a:cubicBezTo>
                <a:lnTo>
                  <a:pt x="1908493" y="116802"/>
                </a:lnTo>
                <a:lnTo>
                  <a:pt x="1908493" y="169409"/>
                </a:lnTo>
                <a:lnTo>
                  <a:pt x="1878914" y="169409"/>
                </a:lnTo>
                <a:close/>
                <a:moveTo>
                  <a:pt x="1707464" y="21415"/>
                </a:moveTo>
                <a:lnTo>
                  <a:pt x="1756055" y="21415"/>
                </a:lnTo>
                <a:cubicBezTo>
                  <a:pt x="1767102" y="21340"/>
                  <a:pt x="1776976" y="22756"/>
                  <a:pt x="1785676" y="25664"/>
                </a:cubicBezTo>
                <a:cubicBezTo>
                  <a:pt x="1794377" y="28573"/>
                  <a:pt x="1801254" y="33425"/>
                  <a:pt x="1806308" y="40223"/>
                </a:cubicBezTo>
                <a:cubicBezTo>
                  <a:pt x="1811363" y="47020"/>
                  <a:pt x="1813944" y="56215"/>
                  <a:pt x="1814052" y="67808"/>
                </a:cubicBezTo>
                <a:cubicBezTo>
                  <a:pt x="1813935" y="79056"/>
                  <a:pt x="1811349" y="88299"/>
                  <a:pt x="1806294" y="95536"/>
                </a:cubicBezTo>
                <a:cubicBezTo>
                  <a:pt x="1801238" y="102773"/>
                  <a:pt x="1794415" y="108132"/>
                  <a:pt x="1785824" y="111613"/>
                </a:cubicBezTo>
                <a:cubicBezTo>
                  <a:pt x="1777234" y="115093"/>
                  <a:pt x="1767578" y="116823"/>
                  <a:pt x="1756855" y="116802"/>
                </a:cubicBezTo>
                <a:lnTo>
                  <a:pt x="1737043" y="116802"/>
                </a:lnTo>
                <a:lnTo>
                  <a:pt x="1737043" y="169409"/>
                </a:lnTo>
                <a:lnTo>
                  <a:pt x="1707464" y="169409"/>
                </a:lnTo>
                <a:close/>
                <a:moveTo>
                  <a:pt x="818962" y="21415"/>
                </a:moveTo>
                <a:lnTo>
                  <a:pt x="932152" y="21415"/>
                </a:lnTo>
                <a:lnTo>
                  <a:pt x="932152" y="45993"/>
                </a:lnTo>
                <a:lnTo>
                  <a:pt x="890146" y="45993"/>
                </a:lnTo>
                <a:lnTo>
                  <a:pt x="890146" y="169409"/>
                </a:lnTo>
                <a:lnTo>
                  <a:pt x="860568" y="169409"/>
                </a:lnTo>
                <a:lnTo>
                  <a:pt x="860568" y="45993"/>
                </a:lnTo>
                <a:lnTo>
                  <a:pt x="818962" y="45993"/>
                </a:lnTo>
                <a:close/>
                <a:moveTo>
                  <a:pt x="659714" y="21415"/>
                </a:moveTo>
                <a:lnTo>
                  <a:pt x="708305" y="21415"/>
                </a:lnTo>
                <a:cubicBezTo>
                  <a:pt x="719352" y="21340"/>
                  <a:pt x="729226" y="22756"/>
                  <a:pt x="737926" y="25664"/>
                </a:cubicBezTo>
                <a:cubicBezTo>
                  <a:pt x="746627" y="28573"/>
                  <a:pt x="753504" y="33425"/>
                  <a:pt x="758558" y="40223"/>
                </a:cubicBezTo>
                <a:cubicBezTo>
                  <a:pt x="763613" y="47020"/>
                  <a:pt x="766194" y="56215"/>
                  <a:pt x="766302" y="67808"/>
                </a:cubicBezTo>
                <a:cubicBezTo>
                  <a:pt x="766185" y="79056"/>
                  <a:pt x="763599" y="88299"/>
                  <a:pt x="758544" y="95536"/>
                </a:cubicBezTo>
                <a:cubicBezTo>
                  <a:pt x="753488" y="102773"/>
                  <a:pt x="746665" y="108132"/>
                  <a:pt x="738075" y="111613"/>
                </a:cubicBezTo>
                <a:cubicBezTo>
                  <a:pt x="729484" y="115093"/>
                  <a:pt x="719828" y="116823"/>
                  <a:pt x="709105" y="116802"/>
                </a:cubicBezTo>
                <a:lnTo>
                  <a:pt x="689293" y="116802"/>
                </a:lnTo>
                <a:lnTo>
                  <a:pt x="689293" y="169409"/>
                </a:lnTo>
                <a:lnTo>
                  <a:pt x="659714" y="169409"/>
                </a:lnTo>
                <a:close/>
                <a:moveTo>
                  <a:pt x="488264" y="21415"/>
                </a:moveTo>
                <a:lnTo>
                  <a:pt x="536855" y="21415"/>
                </a:lnTo>
                <a:cubicBezTo>
                  <a:pt x="547902" y="21340"/>
                  <a:pt x="557776" y="22756"/>
                  <a:pt x="566476" y="25664"/>
                </a:cubicBezTo>
                <a:cubicBezTo>
                  <a:pt x="575177" y="28573"/>
                  <a:pt x="582054" y="33425"/>
                  <a:pt x="587108" y="40223"/>
                </a:cubicBezTo>
                <a:cubicBezTo>
                  <a:pt x="592163" y="47020"/>
                  <a:pt x="594744" y="56215"/>
                  <a:pt x="594852" y="67808"/>
                </a:cubicBezTo>
                <a:cubicBezTo>
                  <a:pt x="594735" y="79056"/>
                  <a:pt x="592149" y="88299"/>
                  <a:pt x="587094" y="95536"/>
                </a:cubicBezTo>
                <a:cubicBezTo>
                  <a:pt x="582038" y="102773"/>
                  <a:pt x="575215" y="108132"/>
                  <a:pt x="566625" y="111613"/>
                </a:cubicBezTo>
                <a:cubicBezTo>
                  <a:pt x="558034" y="115093"/>
                  <a:pt x="548378" y="116823"/>
                  <a:pt x="537655" y="116802"/>
                </a:cubicBezTo>
                <a:lnTo>
                  <a:pt x="517843" y="116802"/>
                </a:lnTo>
                <a:lnTo>
                  <a:pt x="517843" y="169409"/>
                </a:lnTo>
                <a:lnTo>
                  <a:pt x="488264" y="169409"/>
                </a:lnTo>
                <a:close/>
                <a:moveTo>
                  <a:pt x="1226401" y="13402"/>
                </a:moveTo>
                <a:lnTo>
                  <a:pt x="1399823" y="13402"/>
                </a:lnTo>
                <a:lnTo>
                  <a:pt x="1399823" y="37805"/>
                </a:lnTo>
                <a:lnTo>
                  <a:pt x="1337615" y="37805"/>
                </a:lnTo>
                <a:cubicBezTo>
                  <a:pt x="1335906" y="40909"/>
                  <a:pt x="1334073" y="44001"/>
                  <a:pt x="1332114" y="47081"/>
                </a:cubicBezTo>
                <a:cubicBezTo>
                  <a:pt x="1330155" y="50160"/>
                  <a:pt x="1328122" y="53202"/>
                  <a:pt x="1326013" y="56207"/>
                </a:cubicBezTo>
                <a:lnTo>
                  <a:pt x="1326013" y="77010"/>
                </a:lnTo>
                <a:lnTo>
                  <a:pt x="1340815" y="64608"/>
                </a:lnTo>
                <a:cubicBezTo>
                  <a:pt x="1348109" y="69833"/>
                  <a:pt x="1355969" y="75629"/>
                  <a:pt x="1364396" y="81995"/>
                </a:cubicBezTo>
                <a:cubicBezTo>
                  <a:pt x="1372823" y="88362"/>
                  <a:pt x="1380861" y="94750"/>
                  <a:pt x="1388510" y="101161"/>
                </a:cubicBezTo>
                <a:cubicBezTo>
                  <a:pt x="1396159" y="107571"/>
                  <a:pt x="1402464" y="113456"/>
                  <a:pt x="1407423" y="118815"/>
                </a:cubicBezTo>
                <a:lnTo>
                  <a:pt x="1387221" y="137017"/>
                </a:lnTo>
                <a:cubicBezTo>
                  <a:pt x="1382961" y="131995"/>
                  <a:pt x="1377435" y="126348"/>
                  <a:pt x="1370641" y="120074"/>
                </a:cubicBezTo>
                <a:cubicBezTo>
                  <a:pt x="1363848" y="113801"/>
                  <a:pt x="1356543" y="107427"/>
                  <a:pt x="1348727" y="100953"/>
                </a:cubicBezTo>
                <a:cubicBezTo>
                  <a:pt x="1340911" y="94480"/>
                  <a:pt x="1333340" y="88432"/>
                  <a:pt x="1326013" y="82810"/>
                </a:cubicBezTo>
                <a:lnTo>
                  <a:pt x="1326013" y="186423"/>
                </a:lnTo>
                <a:lnTo>
                  <a:pt x="1300010" y="186423"/>
                </a:lnTo>
                <a:lnTo>
                  <a:pt x="1300010" y="88811"/>
                </a:lnTo>
                <a:cubicBezTo>
                  <a:pt x="1290896" y="98575"/>
                  <a:pt x="1281020" y="107651"/>
                  <a:pt x="1270381" y="116039"/>
                </a:cubicBezTo>
                <a:cubicBezTo>
                  <a:pt x="1259743" y="124428"/>
                  <a:pt x="1248416" y="131754"/>
                  <a:pt x="1236402" y="138017"/>
                </a:cubicBezTo>
                <a:cubicBezTo>
                  <a:pt x="1234381" y="134654"/>
                  <a:pt x="1231822" y="130929"/>
                  <a:pt x="1228726" y="126841"/>
                </a:cubicBezTo>
                <a:cubicBezTo>
                  <a:pt x="1225630" y="122753"/>
                  <a:pt x="1222721" y="119277"/>
                  <a:pt x="1220000" y="116414"/>
                </a:cubicBezTo>
                <a:cubicBezTo>
                  <a:pt x="1238357" y="107613"/>
                  <a:pt x="1254950" y="96212"/>
                  <a:pt x="1269781" y="82210"/>
                </a:cubicBezTo>
                <a:cubicBezTo>
                  <a:pt x="1284612" y="68208"/>
                  <a:pt x="1296755" y="53407"/>
                  <a:pt x="1306211" y="37805"/>
                </a:cubicBezTo>
                <a:lnTo>
                  <a:pt x="1226401" y="37805"/>
                </a:lnTo>
                <a:close/>
                <a:moveTo>
                  <a:pt x="255927" y="12801"/>
                </a:moveTo>
                <a:lnTo>
                  <a:pt x="407946" y="12801"/>
                </a:lnTo>
                <a:lnTo>
                  <a:pt x="407946" y="36404"/>
                </a:lnTo>
                <a:lnTo>
                  <a:pt x="346539" y="36404"/>
                </a:lnTo>
                <a:lnTo>
                  <a:pt x="346539" y="77410"/>
                </a:lnTo>
                <a:lnTo>
                  <a:pt x="421548" y="77410"/>
                </a:lnTo>
                <a:lnTo>
                  <a:pt x="421548" y="101013"/>
                </a:lnTo>
                <a:lnTo>
                  <a:pt x="346539" y="101013"/>
                </a:lnTo>
                <a:lnTo>
                  <a:pt x="346539" y="156019"/>
                </a:lnTo>
                <a:cubicBezTo>
                  <a:pt x="346605" y="163308"/>
                  <a:pt x="345672" y="168884"/>
                  <a:pt x="343738" y="172747"/>
                </a:cubicBezTo>
                <a:cubicBezTo>
                  <a:pt x="341805" y="176610"/>
                  <a:pt x="338471" y="179435"/>
                  <a:pt x="333737" y="181223"/>
                </a:cubicBezTo>
                <a:cubicBezTo>
                  <a:pt x="329036" y="183165"/>
                  <a:pt x="323036" y="184431"/>
                  <a:pt x="315735" y="185023"/>
                </a:cubicBezTo>
                <a:cubicBezTo>
                  <a:pt x="308434" y="185615"/>
                  <a:pt x="299833" y="185882"/>
                  <a:pt x="289931" y="185823"/>
                </a:cubicBezTo>
                <a:cubicBezTo>
                  <a:pt x="289152" y="182060"/>
                  <a:pt x="287810" y="177835"/>
                  <a:pt x="285906" y="173147"/>
                </a:cubicBezTo>
                <a:cubicBezTo>
                  <a:pt x="284002" y="168459"/>
                  <a:pt x="282010" y="164283"/>
                  <a:pt x="279930" y="160620"/>
                </a:cubicBezTo>
                <a:cubicBezTo>
                  <a:pt x="287585" y="161008"/>
                  <a:pt x="294728" y="161233"/>
                  <a:pt x="301358" y="161295"/>
                </a:cubicBezTo>
                <a:cubicBezTo>
                  <a:pt x="307988" y="161358"/>
                  <a:pt x="312580" y="161333"/>
                  <a:pt x="315135" y="161220"/>
                </a:cubicBezTo>
                <a:cubicBezTo>
                  <a:pt x="317318" y="161158"/>
                  <a:pt x="318902" y="160733"/>
                  <a:pt x="319885" y="159945"/>
                </a:cubicBezTo>
                <a:cubicBezTo>
                  <a:pt x="320869" y="159157"/>
                  <a:pt x="321352" y="157782"/>
                  <a:pt x="321335" y="155819"/>
                </a:cubicBezTo>
                <a:lnTo>
                  <a:pt x="321335" y="101013"/>
                </a:lnTo>
                <a:lnTo>
                  <a:pt x="242326" y="101013"/>
                </a:lnTo>
                <a:lnTo>
                  <a:pt x="242326" y="77410"/>
                </a:lnTo>
                <a:lnTo>
                  <a:pt x="321335" y="77410"/>
                </a:lnTo>
                <a:lnTo>
                  <a:pt x="321335" y="36404"/>
                </a:lnTo>
                <a:lnTo>
                  <a:pt x="255927" y="36404"/>
                </a:lnTo>
                <a:close/>
                <a:moveTo>
                  <a:pt x="60208" y="10414"/>
                </a:moveTo>
                <a:lnTo>
                  <a:pt x="185223" y="10414"/>
                </a:lnTo>
                <a:lnTo>
                  <a:pt x="185223" y="31791"/>
                </a:lnTo>
                <a:lnTo>
                  <a:pt x="126616" y="31791"/>
                </a:lnTo>
                <a:lnTo>
                  <a:pt x="149019" y="35798"/>
                </a:lnTo>
                <a:cubicBezTo>
                  <a:pt x="147718" y="38006"/>
                  <a:pt x="146418" y="40201"/>
                  <a:pt x="145118" y="42383"/>
                </a:cubicBezTo>
                <a:cubicBezTo>
                  <a:pt x="143818" y="44566"/>
                  <a:pt x="142518" y="46711"/>
                  <a:pt x="141218" y="48818"/>
                </a:cubicBezTo>
                <a:lnTo>
                  <a:pt x="179422" y="48818"/>
                </a:lnTo>
                <a:lnTo>
                  <a:pt x="179422" y="121003"/>
                </a:lnTo>
                <a:lnTo>
                  <a:pt x="144618" y="121003"/>
                </a:lnTo>
                <a:lnTo>
                  <a:pt x="144618" y="164232"/>
                </a:lnTo>
                <a:cubicBezTo>
                  <a:pt x="144697" y="169282"/>
                  <a:pt x="144139" y="173320"/>
                  <a:pt x="142943" y="176347"/>
                </a:cubicBezTo>
                <a:cubicBezTo>
                  <a:pt x="141747" y="179373"/>
                  <a:pt x="139438" y="181662"/>
                  <a:pt x="136017" y="183215"/>
                </a:cubicBezTo>
                <a:cubicBezTo>
                  <a:pt x="132621" y="184767"/>
                  <a:pt x="128562" y="185758"/>
                  <a:pt x="123841" y="186186"/>
                </a:cubicBezTo>
                <a:cubicBezTo>
                  <a:pt x="119119" y="186615"/>
                  <a:pt x="113710" y="186757"/>
                  <a:pt x="107613" y="186611"/>
                </a:cubicBezTo>
                <a:cubicBezTo>
                  <a:pt x="107080" y="183414"/>
                  <a:pt x="106247" y="179968"/>
                  <a:pt x="105113" y="176272"/>
                </a:cubicBezTo>
                <a:cubicBezTo>
                  <a:pt x="103980" y="172576"/>
                  <a:pt x="102746" y="169230"/>
                  <a:pt x="101413" y="166233"/>
                </a:cubicBezTo>
                <a:cubicBezTo>
                  <a:pt x="105051" y="166329"/>
                  <a:pt x="108526" y="166387"/>
                  <a:pt x="111839" y="166408"/>
                </a:cubicBezTo>
                <a:cubicBezTo>
                  <a:pt x="115152" y="166429"/>
                  <a:pt x="117477" y="166437"/>
                  <a:pt x="118815" y="166433"/>
                </a:cubicBezTo>
                <a:cubicBezTo>
                  <a:pt x="119903" y="166454"/>
                  <a:pt x="120678" y="166262"/>
                  <a:pt x="121140" y="165858"/>
                </a:cubicBezTo>
                <a:cubicBezTo>
                  <a:pt x="121603" y="165453"/>
                  <a:pt x="121828" y="164711"/>
                  <a:pt x="121815" y="163631"/>
                </a:cubicBezTo>
                <a:lnTo>
                  <a:pt x="121815" y="121003"/>
                </a:lnTo>
                <a:lnTo>
                  <a:pt x="90211" y="121003"/>
                </a:lnTo>
                <a:lnTo>
                  <a:pt x="90211" y="48818"/>
                </a:lnTo>
                <a:lnTo>
                  <a:pt x="117015" y="48818"/>
                </a:lnTo>
                <a:cubicBezTo>
                  <a:pt x="118027" y="45893"/>
                  <a:pt x="118952" y="42980"/>
                  <a:pt x="119790" y="40080"/>
                </a:cubicBezTo>
                <a:cubicBezTo>
                  <a:pt x="120628" y="37179"/>
                  <a:pt x="121303" y="34416"/>
                  <a:pt x="121815" y="31791"/>
                </a:cubicBezTo>
                <a:lnTo>
                  <a:pt x="83210" y="31791"/>
                </a:lnTo>
                <a:lnTo>
                  <a:pt x="83210" y="65596"/>
                </a:lnTo>
                <a:cubicBezTo>
                  <a:pt x="83313" y="77633"/>
                  <a:pt x="82708" y="90914"/>
                  <a:pt x="81395" y="105441"/>
                </a:cubicBezTo>
                <a:cubicBezTo>
                  <a:pt x="80083" y="119967"/>
                  <a:pt x="77448" y="134369"/>
                  <a:pt x="73491" y="148648"/>
                </a:cubicBezTo>
                <a:cubicBezTo>
                  <a:pt x="69533" y="162927"/>
                  <a:pt x="63639" y="175715"/>
                  <a:pt x="55807" y="187011"/>
                </a:cubicBezTo>
                <a:cubicBezTo>
                  <a:pt x="53498" y="184977"/>
                  <a:pt x="50365" y="182694"/>
                  <a:pt x="46406" y="180160"/>
                </a:cubicBezTo>
                <a:cubicBezTo>
                  <a:pt x="42447" y="177626"/>
                  <a:pt x="38913" y="175643"/>
                  <a:pt x="35804" y="174209"/>
                </a:cubicBezTo>
                <a:cubicBezTo>
                  <a:pt x="43159" y="163771"/>
                  <a:pt x="48586" y="152223"/>
                  <a:pt x="52088" y="139565"/>
                </a:cubicBezTo>
                <a:cubicBezTo>
                  <a:pt x="55590" y="126907"/>
                  <a:pt x="57847" y="114159"/>
                  <a:pt x="58859" y="101321"/>
                </a:cubicBezTo>
                <a:cubicBezTo>
                  <a:pt x="59872" y="88482"/>
                  <a:pt x="60321" y="76574"/>
                  <a:pt x="60208" y="65596"/>
                </a:cubicBezTo>
                <a:close/>
                <a:moveTo>
                  <a:pt x="23203" y="1413"/>
                </a:moveTo>
                <a:cubicBezTo>
                  <a:pt x="28487" y="4342"/>
                  <a:pt x="34321" y="7633"/>
                  <a:pt x="40705" y="11285"/>
                </a:cubicBezTo>
                <a:cubicBezTo>
                  <a:pt x="47089" y="14937"/>
                  <a:pt x="52323" y="18176"/>
                  <a:pt x="56407" y="21003"/>
                </a:cubicBezTo>
                <a:lnTo>
                  <a:pt x="42005" y="40005"/>
                </a:lnTo>
                <a:cubicBezTo>
                  <a:pt x="38142" y="36958"/>
                  <a:pt x="33117" y="33440"/>
                  <a:pt x="26928" y="29449"/>
                </a:cubicBezTo>
                <a:cubicBezTo>
                  <a:pt x="20740" y="25458"/>
                  <a:pt x="14964" y="21843"/>
                  <a:pt x="9601" y="18605"/>
                </a:cubicBezTo>
                <a:close/>
                <a:moveTo>
                  <a:pt x="1546536" y="0"/>
                </a:moveTo>
                <a:lnTo>
                  <a:pt x="1571939" y="0"/>
                </a:lnTo>
                <a:lnTo>
                  <a:pt x="1571939" y="62408"/>
                </a:lnTo>
                <a:lnTo>
                  <a:pt x="1631547" y="62408"/>
                </a:lnTo>
                <a:lnTo>
                  <a:pt x="1631547" y="86411"/>
                </a:lnTo>
                <a:lnTo>
                  <a:pt x="1571939" y="86411"/>
                </a:lnTo>
                <a:lnTo>
                  <a:pt x="1571939" y="153019"/>
                </a:lnTo>
                <a:lnTo>
                  <a:pt x="1642348" y="153019"/>
                </a:lnTo>
                <a:lnTo>
                  <a:pt x="1642348" y="176822"/>
                </a:lnTo>
                <a:lnTo>
                  <a:pt x="1459725" y="176822"/>
                </a:lnTo>
                <a:lnTo>
                  <a:pt x="1459725" y="153019"/>
                </a:lnTo>
                <a:lnTo>
                  <a:pt x="1485128" y="153019"/>
                </a:lnTo>
                <a:lnTo>
                  <a:pt x="1485128" y="41005"/>
                </a:lnTo>
                <a:lnTo>
                  <a:pt x="1510132" y="41005"/>
                </a:lnTo>
                <a:lnTo>
                  <a:pt x="1510132" y="153019"/>
                </a:lnTo>
                <a:lnTo>
                  <a:pt x="1546536" y="153019"/>
                </a:lnTo>
                <a:close/>
              </a:path>
            </a:pathLst>
          </a:custGeom>
          <a:gradFill>
            <a:gsLst>
              <a:gs pos="0">
                <a:srgbClr val="34FBE8"/>
              </a:gs>
              <a:gs pos="100000">
                <a:srgbClr val="23A7AB"/>
              </a:gs>
            </a:gsLst>
            <a:lin ang="5400000" scaled="1"/>
          </a:gradFill>
          <a:ln>
            <a:noFill/>
          </a:ln>
          <a:effectLst/>
        </p:spPr>
        <p:txBody>
          <a:bodyPr rot="0" spcFirstLastPara="0" vertOverflow="overflow" horzOverflow="overflow" vert="horz" wrap="square" lIns="77418" tIns="38709" rIns="77418" bIns="38709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defTabSz="774200">
              <a:lnSpc>
                <a:spcPct val="140000"/>
              </a:lnSpc>
              <a:defRPr/>
            </a:pPr>
            <a:endParaRPr lang="zh-CN" altLang="en-US" sz="1185" spc="254" dirty="0">
              <a:solidFill>
                <a:srgbClr val="ECBD8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grpSp>
        <p:nvGrpSpPr>
          <p:cNvPr id="17" name="组合 16">
            <a:extLst>
              <a:ext uri="{FF2B5EF4-FFF2-40B4-BE49-F238E27FC236}">
                <a16:creationId xmlns:a16="http://schemas.microsoft.com/office/drawing/2014/main" id="{AC106BC4-5A71-42A4-8B46-CAF99D2FA880}"/>
              </a:ext>
            </a:extLst>
          </p:cNvPr>
          <p:cNvGrpSpPr/>
          <p:nvPr/>
        </p:nvGrpSpPr>
        <p:grpSpPr>
          <a:xfrm>
            <a:off x="4745214" y="4340541"/>
            <a:ext cx="3890785" cy="83250"/>
            <a:chOff x="3955432" y="5643520"/>
            <a:chExt cx="3026445" cy="86703"/>
          </a:xfrm>
          <a:gradFill>
            <a:gsLst>
              <a:gs pos="0">
                <a:srgbClr val="34FBE8"/>
              </a:gs>
              <a:gs pos="100000">
                <a:srgbClr val="23A7AB"/>
              </a:gs>
            </a:gsLst>
            <a:lin ang="5400000" scaled="1"/>
          </a:gradFill>
        </p:grpSpPr>
        <p:sp>
          <p:nvSpPr>
            <p:cNvPr id="18" name="Rectangle 151">
              <a:extLst>
                <a:ext uri="{FF2B5EF4-FFF2-40B4-BE49-F238E27FC236}">
                  <a16:creationId xmlns:a16="http://schemas.microsoft.com/office/drawing/2014/main" id="{AB1001C7-FC02-42A2-8DF9-23B0D91661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55432" y="5696134"/>
              <a:ext cx="5928" cy="340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77418" tIns="38709" rIns="77418" bIns="38709" numCol="1" anchor="t" anchorCtr="0" compatLnSpc="1">
              <a:prstTxWarp prst="textNoShape">
                <a:avLst/>
              </a:prstTxWarp>
            </a:bodyPr>
            <a:lstStyle/>
            <a:p>
              <a:pPr defTabSz="774200">
                <a:defRPr/>
              </a:pPr>
              <a:endParaRPr lang="zh-CN" altLang="en-US" sz="1524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9" name="Rectangle 152">
              <a:extLst>
                <a:ext uri="{FF2B5EF4-FFF2-40B4-BE49-F238E27FC236}">
                  <a16:creationId xmlns:a16="http://schemas.microsoft.com/office/drawing/2014/main" id="{EBB21AA6-2831-4CEE-BD0A-32FB7B95C2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55432" y="5696134"/>
              <a:ext cx="5928" cy="340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77418" tIns="38709" rIns="77418" bIns="38709" numCol="1" anchor="t" anchorCtr="0" compatLnSpc="1">
              <a:prstTxWarp prst="textNoShape">
                <a:avLst/>
              </a:prstTxWarp>
            </a:bodyPr>
            <a:lstStyle/>
            <a:p>
              <a:pPr defTabSz="774200">
                <a:defRPr/>
              </a:pPr>
              <a:endParaRPr lang="zh-CN" altLang="en-US" sz="1524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20" name="Rectangle 153">
              <a:extLst>
                <a:ext uri="{FF2B5EF4-FFF2-40B4-BE49-F238E27FC236}">
                  <a16:creationId xmlns:a16="http://schemas.microsoft.com/office/drawing/2014/main" id="{7D98904E-8A91-41DD-B8A1-48A7459C54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34725" y="5696134"/>
              <a:ext cx="5928" cy="340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77418" tIns="38709" rIns="77418" bIns="38709" numCol="1" anchor="t" anchorCtr="0" compatLnSpc="1">
              <a:prstTxWarp prst="textNoShape">
                <a:avLst/>
              </a:prstTxWarp>
            </a:bodyPr>
            <a:lstStyle/>
            <a:p>
              <a:pPr defTabSz="774200">
                <a:defRPr/>
              </a:pPr>
              <a:endParaRPr lang="zh-CN" altLang="en-US" sz="1524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21" name="Rectangle 154">
              <a:extLst>
                <a:ext uri="{FF2B5EF4-FFF2-40B4-BE49-F238E27FC236}">
                  <a16:creationId xmlns:a16="http://schemas.microsoft.com/office/drawing/2014/main" id="{D28F5FF0-C7DD-438D-A0B2-B98E86F6CB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34725" y="5696134"/>
              <a:ext cx="5928" cy="340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77418" tIns="38709" rIns="77418" bIns="38709" numCol="1" anchor="t" anchorCtr="0" compatLnSpc="1">
              <a:prstTxWarp prst="textNoShape">
                <a:avLst/>
              </a:prstTxWarp>
            </a:bodyPr>
            <a:lstStyle/>
            <a:p>
              <a:pPr defTabSz="774200">
                <a:defRPr/>
              </a:pPr>
              <a:endParaRPr lang="zh-CN" altLang="en-US" sz="1524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22" name="Rectangle 155">
              <a:extLst>
                <a:ext uri="{FF2B5EF4-FFF2-40B4-BE49-F238E27FC236}">
                  <a16:creationId xmlns:a16="http://schemas.microsoft.com/office/drawing/2014/main" id="{640876A5-E206-4DB9-A65E-D1617F245A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14017" y="5696134"/>
              <a:ext cx="5928" cy="340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77418" tIns="38709" rIns="77418" bIns="38709" numCol="1" anchor="t" anchorCtr="0" compatLnSpc="1">
              <a:prstTxWarp prst="textNoShape">
                <a:avLst/>
              </a:prstTxWarp>
            </a:bodyPr>
            <a:lstStyle/>
            <a:p>
              <a:pPr defTabSz="774200">
                <a:defRPr/>
              </a:pPr>
              <a:endParaRPr lang="zh-CN" altLang="en-US" sz="1524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23" name="Rectangle 156">
              <a:extLst>
                <a:ext uri="{FF2B5EF4-FFF2-40B4-BE49-F238E27FC236}">
                  <a16:creationId xmlns:a16="http://schemas.microsoft.com/office/drawing/2014/main" id="{1BFD4401-719B-4219-B69B-F87DE8D167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14017" y="5696134"/>
              <a:ext cx="5928" cy="340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77418" tIns="38709" rIns="77418" bIns="38709" numCol="1" anchor="t" anchorCtr="0" compatLnSpc="1">
              <a:prstTxWarp prst="textNoShape">
                <a:avLst/>
              </a:prstTxWarp>
            </a:bodyPr>
            <a:lstStyle/>
            <a:p>
              <a:pPr defTabSz="774200">
                <a:defRPr/>
              </a:pPr>
              <a:endParaRPr lang="zh-CN" altLang="en-US" sz="1524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24" name="Rectangle 157">
              <a:extLst>
                <a:ext uri="{FF2B5EF4-FFF2-40B4-BE49-F238E27FC236}">
                  <a16:creationId xmlns:a16="http://schemas.microsoft.com/office/drawing/2014/main" id="{25A3CEE1-1E38-478F-98A7-C043A363E8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4791" y="5643520"/>
              <a:ext cx="3705" cy="8670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77418" tIns="38709" rIns="77418" bIns="38709" numCol="1" anchor="t" anchorCtr="0" compatLnSpc="1">
              <a:prstTxWarp prst="textNoShape">
                <a:avLst/>
              </a:prstTxWarp>
            </a:bodyPr>
            <a:lstStyle/>
            <a:p>
              <a:pPr defTabSz="774200">
                <a:defRPr/>
              </a:pPr>
              <a:endParaRPr lang="zh-CN" altLang="en-US" sz="1524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25" name="Rectangle 158">
              <a:extLst>
                <a:ext uri="{FF2B5EF4-FFF2-40B4-BE49-F238E27FC236}">
                  <a16:creationId xmlns:a16="http://schemas.microsoft.com/office/drawing/2014/main" id="{2B01424E-1DFD-44B6-A9A9-E9D8631E8D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4791" y="5643520"/>
              <a:ext cx="3705" cy="8670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77418" tIns="38709" rIns="77418" bIns="38709" numCol="1" anchor="t" anchorCtr="0" compatLnSpc="1">
              <a:prstTxWarp prst="textNoShape">
                <a:avLst/>
              </a:prstTxWarp>
            </a:bodyPr>
            <a:lstStyle/>
            <a:p>
              <a:pPr defTabSz="774200">
                <a:defRPr/>
              </a:pPr>
              <a:endParaRPr lang="zh-CN" altLang="en-US" sz="1524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26" name="Rectangle 159">
              <a:extLst>
                <a:ext uri="{FF2B5EF4-FFF2-40B4-BE49-F238E27FC236}">
                  <a16:creationId xmlns:a16="http://schemas.microsoft.com/office/drawing/2014/main" id="{549A3173-939E-44E8-B7D1-2162127FE1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74083" y="5696134"/>
              <a:ext cx="5928" cy="340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77418" tIns="38709" rIns="77418" bIns="38709" numCol="1" anchor="t" anchorCtr="0" compatLnSpc="1">
              <a:prstTxWarp prst="textNoShape">
                <a:avLst/>
              </a:prstTxWarp>
            </a:bodyPr>
            <a:lstStyle/>
            <a:p>
              <a:pPr defTabSz="774200">
                <a:defRPr/>
              </a:pPr>
              <a:endParaRPr lang="zh-CN" altLang="en-US" sz="1524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27" name="Rectangle 160">
              <a:extLst>
                <a:ext uri="{FF2B5EF4-FFF2-40B4-BE49-F238E27FC236}">
                  <a16:creationId xmlns:a16="http://schemas.microsoft.com/office/drawing/2014/main" id="{15FB76F2-E622-46BF-AEAF-16A3ED3A89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74083" y="5696134"/>
              <a:ext cx="5928" cy="340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77418" tIns="38709" rIns="77418" bIns="38709" numCol="1" anchor="t" anchorCtr="0" compatLnSpc="1">
              <a:prstTxWarp prst="textNoShape">
                <a:avLst/>
              </a:prstTxWarp>
            </a:bodyPr>
            <a:lstStyle/>
            <a:p>
              <a:pPr defTabSz="774200">
                <a:defRPr/>
              </a:pPr>
              <a:endParaRPr lang="zh-CN" altLang="en-US" sz="1524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28" name="Rectangle 161">
              <a:extLst>
                <a:ext uri="{FF2B5EF4-FFF2-40B4-BE49-F238E27FC236}">
                  <a16:creationId xmlns:a16="http://schemas.microsoft.com/office/drawing/2014/main" id="{66BCE7E3-F20A-4D0C-81EE-1031A8C6B5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53376" y="5696134"/>
              <a:ext cx="5928" cy="340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77418" tIns="38709" rIns="77418" bIns="38709" numCol="1" anchor="t" anchorCtr="0" compatLnSpc="1">
              <a:prstTxWarp prst="textNoShape">
                <a:avLst/>
              </a:prstTxWarp>
            </a:bodyPr>
            <a:lstStyle/>
            <a:p>
              <a:pPr defTabSz="774200">
                <a:defRPr/>
              </a:pPr>
              <a:endParaRPr lang="zh-CN" altLang="en-US" sz="1524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29" name="Rectangle 162">
              <a:extLst>
                <a:ext uri="{FF2B5EF4-FFF2-40B4-BE49-F238E27FC236}">
                  <a16:creationId xmlns:a16="http://schemas.microsoft.com/office/drawing/2014/main" id="{CD47F3D1-FA02-42FD-AF60-3D99E588C9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53376" y="5696134"/>
              <a:ext cx="5928" cy="340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77418" tIns="38709" rIns="77418" bIns="38709" numCol="1" anchor="t" anchorCtr="0" compatLnSpc="1">
              <a:prstTxWarp prst="textNoShape">
                <a:avLst/>
              </a:prstTxWarp>
            </a:bodyPr>
            <a:lstStyle/>
            <a:p>
              <a:pPr defTabSz="774200">
                <a:defRPr/>
              </a:pPr>
              <a:endParaRPr lang="zh-CN" altLang="en-US" sz="1524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30" name="Rectangle 163">
              <a:extLst>
                <a:ext uri="{FF2B5EF4-FFF2-40B4-BE49-F238E27FC236}">
                  <a16:creationId xmlns:a16="http://schemas.microsoft.com/office/drawing/2014/main" id="{E3D03B6F-3FA7-429F-8D9E-4D299E5EA0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32668" y="5696134"/>
              <a:ext cx="5928" cy="340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77418" tIns="38709" rIns="77418" bIns="38709" numCol="1" anchor="t" anchorCtr="0" compatLnSpc="1">
              <a:prstTxWarp prst="textNoShape">
                <a:avLst/>
              </a:prstTxWarp>
            </a:bodyPr>
            <a:lstStyle/>
            <a:p>
              <a:pPr defTabSz="774200">
                <a:defRPr/>
              </a:pPr>
              <a:endParaRPr lang="zh-CN" altLang="en-US" sz="1524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31" name="Rectangle 164">
              <a:extLst>
                <a:ext uri="{FF2B5EF4-FFF2-40B4-BE49-F238E27FC236}">
                  <a16:creationId xmlns:a16="http://schemas.microsoft.com/office/drawing/2014/main" id="{7138BAC1-E801-4E20-8DCD-33C81A1C3A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32668" y="5696134"/>
              <a:ext cx="5928" cy="340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77418" tIns="38709" rIns="77418" bIns="38709" numCol="1" anchor="t" anchorCtr="0" compatLnSpc="1">
              <a:prstTxWarp prst="textNoShape">
                <a:avLst/>
              </a:prstTxWarp>
            </a:bodyPr>
            <a:lstStyle/>
            <a:p>
              <a:pPr defTabSz="774200">
                <a:defRPr/>
              </a:pPr>
              <a:endParaRPr lang="zh-CN" altLang="en-US" sz="1524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32" name="Rectangle 165">
              <a:extLst>
                <a:ext uri="{FF2B5EF4-FFF2-40B4-BE49-F238E27FC236}">
                  <a16:creationId xmlns:a16="http://schemas.microsoft.com/office/drawing/2014/main" id="{C387AF53-B72F-472A-B357-3B9DF7C77E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11219" y="5643520"/>
              <a:ext cx="5928" cy="8670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77418" tIns="38709" rIns="77418" bIns="38709" numCol="1" anchor="t" anchorCtr="0" compatLnSpc="1">
              <a:prstTxWarp prst="textNoShape">
                <a:avLst/>
              </a:prstTxWarp>
            </a:bodyPr>
            <a:lstStyle/>
            <a:p>
              <a:pPr defTabSz="774200">
                <a:defRPr/>
              </a:pPr>
              <a:endParaRPr lang="zh-CN" altLang="en-US" sz="1524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33" name="Rectangle 166">
              <a:extLst>
                <a:ext uri="{FF2B5EF4-FFF2-40B4-BE49-F238E27FC236}">
                  <a16:creationId xmlns:a16="http://schemas.microsoft.com/office/drawing/2014/main" id="{EA70F6D0-B954-4A47-A846-E5FB5DF230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11219" y="5643520"/>
              <a:ext cx="5928" cy="8670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77418" tIns="38709" rIns="77418" bIns="38709" numCol="1" anchor="t" anchorCtr="0" compatLnSpc="1">
              <a:prstTxWarp prst="textNoShape">
                <a:avLst/>
              </a:prstTxWarp>
            </a:bodyPr>
            <a:lstStyle/>
            <a:p>
              <a:pPr defTabSz="774200">
                <a:defRPr/>
              </a:pPr>
              <a:endParaRPr lang="zh-CN" altLang="en-US" sz="1524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34" name="Rectangle 167">
              <a:extLst>
                <a:ext uri="{FF2B5EF4-FFF2-40B4-BE49-F238E27FC236}">
                  <a16:creationId xmlns:a16="http://schemas.microsoft.com/office/drawing/2014/main" id="{751FCDA5-8ECB-4FA4-9F65-4768BB30C7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90511" y="5696134"/>
              <a:ext cx="5928" cy="340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77418" tIns="38709" rIns="77418" bIns="38709" numCol="1" anchor="t" anchorCtr="0" compatLnSpc="1">
              <a:prstTxWarp prst="textNoShape">
                <a:avLst/>
              </a:prstTxWarp>
            </a:bodyPr>
            <a:lstStyle/>
            <a:p>
              <a:pPr defTabSz="774200">
                <a:defRPr/>
              </a:pPr>
              <a:endParaRPr lang="zh-CN" altLang="en-US" sz="1524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35" name="Rectangle 168">
              <a:extLst>
                <a:ext uri="{FF2B5EF4-FFF2-40B4-BE49-F238E27FC236}">
                  <a16:creationId xmlns:a16="http://schemas.microsoft.com/office/drawing/2014/main" id="{B26EBBEE-B5AF-4F3E-9E71-F2CEC5725A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90511" y="5696134"/>
              <a:ext cx="5928" cy="340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77418" tIns="38709" rIns="77418" bIns="38709" numCol="1" anchor="t" anchorCtr="0" compatLnSpc="1">
              <a:prstTxWarp prst="textNoShape">
                <a:avLst/>
              </a:prstTxWarp>
            </a:bodyPr>
            <a:lstStyle/>
            <a:p>
              <a:pPr defTabSz="774200">
                <a:defRPr/>
              </a:pPr>
              <a:endParaRPr lang="zh-CN" altLang="en-US" sz="1524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36" name="Rectangle 169">
              <a:extLst>
                <a:ext uri="{FF2B5EF4-FFF2-40B4-BE49-F238E27FC236}">
                  <a16:creationId xmlns:a16="http://schemas.microsoft.com/office/drawing/2014/main" id="{9330385C-797F-4C63-A603-9EEF07F33E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72027" y="5696134"/>
              <a:ext cx="3705" cy="340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77418" tIns="38709" rIns="77418" bIns="38709" numCol="1" anchor="t" anchorCtr="0" compatLnSpc="1">
              <a:prstTxWarp prst="textNoShape">
                <a:avLst/>
              </a:prstTxWarp>
            </a:bodyPr>
            <a:lstStyle/>
            <a:p>
              <a:pPr defTabSz="774200">
                <a:defRPr/>
              </a:pPr>
              <a:endParaRPr lang="zh-CN" altLang="en-US" sz="1524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37" name="Rectangle 170">
              <a:extLst>
                <a:ext uri="{FF2B5EF4-FFF2-40B4-BE49-F238E27FC236}">
                  <a16:creationId xmlns:a16="http://schemas.microsoft.com/office/drawing/2014/main" id="{ECBEFCFF-6347-4B73-A3EA-0235540375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72027" y="5696134"/>
              <a:ext cx="3705" cy="340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77418" tIns="38709" rIns="77418" bIns="38709" numCol="1" anchor="t" anchorCtr="0" compatLnSpc="1">
              <a:prstTxWarp prst="textNoShape">
                <a:avLst/>
              </a:prstTxWarp>
            </a:bodyPr>
            <a:lstStyle/>
            <a:p>
              <a:pPr defTabSz="774200">
                <a:defRPr/>
              </a:pPr>
              <a:endParaRPr lang="zh-CN" altLang="en-US" sz="1524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38" name="Rectangle 171">
              <a:extLst>
                <a:ext uri="{FF2B5EF4-FFF2-40B4-BE49-F238E27FC236}">
                  <a16:creationId xmlns:a16="http://schemas.microsoft.com/office/drawing/2014/main" id="{F319E5E2-ACBC-4F11-895D-BA53BC692C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51319" y="5696134"/>
              <a:ext cx="5928" cy="340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77418" tIns="38709" rIns="77418" bIns="38709" numCol="1" anchor="t" anchorCtr="0" compatLnSpc="1">
              <a:prstTxWarp prst="textNoShape">
                <a:avLst/>
              </a:prstTxWarp>
            </a:bodyPr>
            <a:lstStyle/>
            <a:p>
              <a:pPr defTabSz="774200">
                <a:defRPr/>
              </a:pPr>
              <a:endParaRPr lang="zh-CN" altLang="en-US" sz="1524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39" name="Rectangle 172">
              <a:extLst>
                <a:ext uri="{FF2B5EF4-FFF2-40B4-BE49-F238E27FC236}">
                  <a16:creationId xmlns:a16="http://schemas.microsoft.com/office/drawing/2014/main" id="{90038663-61F8-45E7-A2CE-53D1B15F00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51319" y="5696134"/>
              <a:ext cx="5928" cy="340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77418" tIns="38709" rIns="77418" bIns="38709" numCol="1" anchor="t" anchorCtr="0" compatLnSpc="1">
              <a:prstTxWarp prst="textNoShape">
                <a:avLst/>
              </a:prstTxWarp>
            </a:bodyPr>
            <a:lstStyle/>
            <a:p>
              <a:pPr defTabSz="774200">
                <a:defRPr/>
              </a:pPr>
              <a:endParaRPr lang="zh-CN" altLang="en-US" sz="1524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40" name="Rectangle 173">
              <a:extLst>
                <a:ext uri="{FF2B5EF4-FFF2-40B4-BE49-F238E27FC236}">
                  <a16:creationId xmlns:a16="http://schemas.microsoft.com/office/drawing/2014/main" id="{4900E0BB-A5C5-40BE-A9BD-A4D4421CBF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29870" y="5643520"/>
              <a:ext cx="5928" cy="8670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77418" tIns="38709" rIns="77418" bIns="38709" numCol="1" anchor="t" anchorCtr="0" compatLnSpc="1">
              <a:prstTxWarp prst="textNoShape">
                <a:avLst/>
              </a:prstTxWarp>
            </a:bodyPr>
            <a:lstStyle/>
            <a:p>
              <a:pPr defTabSz="774200">
                <a:defRPr/>
              </a:pPr>
              <a:endParaRPr lang="zh-CN" altLang="en-US" sz="1524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41" name="Rectangle 174">
              <a:extLst>
                <a:ext uri="{FF2B5EF4-FFF2-40B4-BE49-F238E27FC236}">
                  <a16:creationId xmlns:a16="http://schemas.microsoft.com/office/drawing/2014/main" id="{55EF1F25-05CF-474D-85FC-217BC90138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29870" y="5643520"/>
              <a:ext cx="5928" cy="8670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77418" tIns="38709" rIns="77418" bIns="38709" numCol="1" anchor="t" anchorCtr="0" compatLnSpc="1">
              <a:prstTxWarp prst="textNoShape">
                <a:avLst/>
              </a:prstTxWarp>
            </a:bodyPr>
            <a:lstStyle/>
            <a:p>
              <a:pPr defTabSz="774200">
                <a:defRPr/>
              </a:pPr>
              <a:endParaRPr lang="zh-CN" altLang="en-US" sz="1524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42" name="Rectangle 175">
              <a:extLst>
                <a:ext uri="{FF2B5EF4-FFF2-40B4-BE49-F238E27FC236}">
                  <a16:creationId xmlns:a16="http://schemas.microsoft.com/office/drawing/2014/main" id="{9029DBF4-1295-41C3-899B-F47C0E4F7C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09163" y="5696134"/>
              <a:ext cx="5928" cy="340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77418" tIns="38709" rIns="77418" bIns="38709" numCol="1" anchor="t" anchorCtr="0" compatLnSpc="1">
              <a:prstTxWarp prst="textNoShape">
                <a:avLst/>
              </a:prstTxWarp>
            </a:bodyPr>
            <a:lstStyle/>
            <a:p>
              <a:pPr defTabSz="774200">
                <a:defRPr/>
              </a:pPr>
              <a:endParaRPr lang="zh-CN" altLang="en-US" sz="1524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43" name="Rectangle 176">
              <a:extLst>
                <a:ext uri="{FF2B5EF4-FFF2-40B4-BE49-F238E27FC236}">
                  <a16:creationId xmlns:a16="http://schemas.microsoft.com/office/drawing/2014/main" id="{C446EF4C-CFE5-4DF4-931B-E0B9704ECE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09163" y="5696134"/>
              <a:ext cx="5928" cy="340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77418" tIns="38709" rIns="77418" bIns="38709" numCol="1" anchor="t" anchorCtr="0" compatLnSpc="1">
              <a:prstTxWarp prst="textNoShape">
                <a:avLst/>
              </a:prstTxWarp>
            </a:bodyPr>
            <a:lstStyle/>
            <a:p>
              <a:pPr defTabSz="774200">
                <a:defRPr/>
              </a:pPr>
              <a:endParaRPr lang="zh-CN" altLang="en-US" sz="1524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44" name="Rectangle 177">
              <a:extLst>
                <a:ext uri="{FF2B5EF4-FFF2-40B4-BE49-F238E27FC236}">
                  <a16:creationId xmlns:a16="http://schemas.microsoft.com/office/drawing/2014/main" id="{D035A4AD-C197-45DD-AB2A-DDF92D2C3C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88455" y="5696134"/>
              <a:ext cx="5928" cy="340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77418" tIns="38709" rIns="77418" bIns="38709" numCol="1" anchor="t" anchorCtr="0" compatLnSpc="1">
              <a:prstTxWarp prst="textNoShape">
                <a:avLst/>
              </a:prstTxWarp>
            </a:bodyPr>
            <a:lstStyle/>
            <a:p>
              <a:pPr defTabSz="774200">
                <a:defRPr/>
              </a:pPr>
              <a:endParaRPr lang="zh-CN" altLang="en-US" sz="1524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45" name="Rectangle 178">
              <a:extLst>
                <a:ext uri="{FF2B5EF4-FFF2-40B4-BE49-F238E27FC236}">
                  <a16:creationId xmlns:a16="http://schemas.microsoft.com/office/drawing/2014/main" id="{891D6D00-3C05-4C9E-AA09-8555833D95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88455" y="5696134"/>
              <a:ext cx="5928" cy="340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77418" tIns="38709" rIns="77418" bIns="38709" numCol="1" anchor="t" anchorCtr="0" compatLnSpc="1">
              <a:prstTxWarp prst="textNoShape">
                <a:avLst/>
              </a:prstTxWarp>
            </a:bodyPr>
            <a:lstStyle/>
            <a:p>
              <a:pPr defTabSz="774200">
                <a:defRPr/>
              </a:pPr>
              <a:endParaRPr lang="zh-CN" altLang="en-US" sz="1524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46" name="Rectangle 179">
              <a:extLst>
                <a:ext uri="{FF2B5EF4-FFF2-40B4-BE49-F238E27FC236}">
                  <a16:creationId xmlns:a16="http://schemas.microsoft.com/office/drawing/2014/main" id="{0AD93DC9-8159-4EB1-BDFA-CAAC6A1B2F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7747" y="5696134"/>
              <a:ext cx="5928" cy="340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77418" tIns="38709" rIns="77418" bIns="38709" numCol="1" anchor="t" anchorCtr="0" compatLnSpc="1">
              <a:prstTxWarp prst="textNoShape">
                <a:avLst/>
              </a:prstTxWarp>
            </a:bodyPr>
            <a:lstStyle/>
            <a:p>
              <a:pPr defTabSz="774200">
                <a:defRPr/>
              </a:pPr>
              <a:endParaRPr lang="zh-CN" altLang="en-US" sz="1524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47" name="Rectangle 180">
              <a:extLst>
                <a:ext uri="{FF2B5EF4-FFF2-40B4-BE49-F238E27FC236}">
                  <a16:creationId xmlns:a16="http://schemas.microsoft.com/office/drawing/2014/main" id="{6F257D47-4658-461E-BE61-053026A114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7747" y="5696134"/>
              <a:ext cx="5928" cy="340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77418" tIns="38709" rIns="77418" bIns="38709" numCol="1" anchor="t" anchorCtr="0" compatLnSpc="1">
              <a:prstTxWarp prst="textNoShape">
                <a:avLst/>
              </a:prstTxWarp>
            </a:bodyPr>
            <a:lstStyle/>
            <a:p>
              <a:pPr defTabSz="774200">
                <a:defRPr/>
              </a:pPr>
              <a:endParaRPr lang="zh-CN" altLang="en-US" sz="1524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48" name="Rectangle 181">
              <a:extLst>
                <a:ext uri="{FF2B5EF4-FFF2-40B4-BE49-F238E27FC236}">
                  <a16:creationId xmlns:a16="http://schemas.microsoft.com/office/drawing/2014/main" id="{84AA824E-BA56-48FF-9266-3AC443DA40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48521" y="5643520"/>
              <a:ext cx="4446" cy="8670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77418" tIns="38709" rIns="77418" bIns="38709" numCol="1" anchor="t" anchorCtr="0" compatLnSpc="1">
              <a:prstTxWarp prst="textNoShape">
                <a:avLst/>
              </a:prstTxWarp>
            </a:bodyPr>
            <a:lstStyle/>
            <a:p>
              <a:pPr defTabSz="774200">
                <a:defRPr/>
              </a:pPr>
              <a:endParaRPr lang="zh-CN" altLang="en-US" sz="1524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49" name="Rectangle 182">
              <a:extLst>
                <a:ext uri="{FF2B5EF4-FFF2-40B4-BE49-F238E27FC236}">
                  <a16:creationId xmlns:a16="http://schemas.microsoft.com/office/drawing/2014/main" id="{8552FF39-A0DF-40C9-9483-3161F063A7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48521" y="5643520"/>
              <a:ext cx="4446" cy="8670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77418" tIns="38709" rIns="77418" bIns="38709" numCol="1" anchor="t" anchorCtr="0" compatLnSpc="1">
              <a:prstTxWarp prst="textNoShape">
                <a:avLst/>
              </a:prstTxWarp>
            </a:bodyPr>
            <a:lstStyle/>
            <a:p>
              <a:pPr defTabSz="774200">
                <a:defRPr/>
              </a:pPr>
              <a:endParaRPr lang="zh-CN" altLang="en-US" sz="1524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50" name="Rectangle 183">
              <a:extLst>
                <a:ext uri="{FF2B5EF4-FFF2-40B4-BE49-F238E27FC236}">
                  <a16:creationId xmlns:a16="http://schemas.microsoft.com/office/drawing/2014/main" id="{C1CEED41-4C2C-41B6-8EBB-F93E45DB0B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27814" y="5696134"/>
              <a:ext cx="5928" cy="340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77418" tIns="38709" rIns="77418" bIns="38709" numCol="1" anchor="t" anchorCtr="0" compatLnSpc="1">
              <a:prstTxWarp prst="textNoShape">
                <a:avLst/>
              </a:prstTxWarp>
            </a:bodyPr>
            <a:lstStyle/>
            <a:p>
              <a:pPr defTabSz="774200">
                <a:defRPr/>
              </a:pPr>
              <a:endParaRPr lang="zh-CN" altLang="en-US" sz="1524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51" name="Rectangle 184">
              <a:extLst>
                <a:ext uri="{FF2B5EF4-FFF2-40B4-BE49-F238E27FC236}">
                  <a16:creationId xmlns:a16="http://schemas.microsoft.com/office/drawing/2014/main" id="{44346A83-8ED1-4C43-9228-0E5BAB6093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27814" y="5696134"/>
              <a:ext cx="5928" cy="340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77418" tIns="38709" rIns="77418" bIns="38709" numCol="1" anchor="t" anchorCtr="0" compatLnSpc="1">
              <a:prstTxWarp prst="textNoShape">
                <a:avLst/>
              </a:prstTxWarp>
            </a:bodyPr>
            <a:lstStyle/>
            <a:p>
              <a:pPr defTabSz="774200">
                <a:defRPr/>
              </a:pPr>
              <a:endParaRPr lang="zh-CN" altLang="en-US" sz="1524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52" name="Rectangle 185">
              <a:extLst>
                <a:ext uri="{FF2B5EF4-FFF2-40B4-BE49-F238E27FC236}">
                  <a16:creationId xmlns:a16="http://schemas.microsoft.com/office/drawing/2014/main" id="{459DE9A1-CE40-4E42-9919-7E1073EA06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07106" y="5696134"/>
              <a:ext cx="5928" cy="340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77418" tIns="38709" rIns="77418" bIns="38709" numCol="1" anchor="t" anchorCtr="0" compatLnSpc="1">
              <a:prstTxWarp prst="textNoShape">
                <a:avLst/>
              </a:prstTxWarp>
            </a:bodyPr>
            <a:lstStyle/>
            <a:p>
              <a:pPr defTabSz="774200">
                <a:defRPr/>
              </a:pPr>
              <a:endParaRPr lang="zh-CN" altLang="en-US" sz="1524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53" name="Rectangle 186">
              <a:extLst>
                <a:ext uri="{FF2B5EF4-FFF2-40B4-BE49-F238E27FC236}">
                  <a16:creationId xmlns:a16="http://schemas.microsoft.com/office/drawing/2014/main" id="{02715E06-90F1-454B-90E0-6C110B4AEB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07106" y="5696134"/>
              <a:ext cx="5928" cy="340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77418" tIns="38709" rIns="77418" bIns="38709" numCol="1" anchor="t" anchorCtr="0" compatLnSpc="1">
              <a:prstTxWarp prst="textNoShape">
                <a:avLst/>
              </a:prstTxWarp>
            </a:bodyPr>
            <a:lstStyle/>
            <a:p>
              <a:pPr defTabSz="774200">
                <a:defRPr/>
              </a:pPr>
              <a:endParaRPr lang="zh-CN" altLang="en-US" sz="1524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54" name="Rectangle 187">
              <a:extLst>
                <a:ext uri="{FF2B5EF4-FFF2-40B4-BE49-F238E27FC236}">
                  <a16:creationId xmlns:a16="http://schemas.microsoft.com/office/drawing/2014/main" id="{37C4BCC9-FF38-41B6-A09B-76AD410E12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86398" y="5696134"/>
              <a:ext cx="5928" cy="340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77418" tIns="38709" rIns="77418" bIns="38709" numCol="1" anchor="t" anchorCtr="0" compatLnSpc="1">
              <a:prstTxWarp prst="textNoShape">
                <a:avLst/>
              </a:prstTxWarp>
            </a:bodyPr>
            <a:lstStyle/>
            <a:p>
              <a:pPr defTabSz="774200">
                <a:defRPr/>
              </a:pPr>
              <a:endParaRPr lang="zh-CN" altLang="en-US" sz="1524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55" name="Rectangle 188">
              <a:extLst>
                <a:ext uri="{FF2B5EF4-FFF2-40B4-BE49-F238E27FC236}">
                  <a16:creationId xmlns:a16="http://schemas.microsoft.com/office/drawing/2014/main" id="{BF7B80F2-D7F2-484E-930E-F7502A0A16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86398" y="5696134"/>
              <a:ext cx="5928" cy="340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77418" tIns="38709" rIns="77418" bIns="38709" numCol="1" anchor="t" anchorCtr="0" compatLnSpc="1">
              <a:prstTxWarp prst="textNoShape">
                <a:avLst/>
              </a:prstTxWarp>
            </a:bodyPr>
            <a:lstStyle/>
            <a:p>
              <a:pPr defTabSz="774200">
                <a:defRPr/>
              </a:pPr>
              <a:endParaRPr lang="zh-CN" altLang="en-US" sz="1524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56" name="Rectangle 189">
              <a:extLst>
                <a:ext uri="{FF2B5EF4-FFF2-40B4-BE49-F238E27FC236}">
                  <a16:creationId xmlns:a16="http://schemas.microsoft.com/office/drawing/2014/main" id="{BBD6534C-CE24-48AE-8755-F19D03A444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65690" y="5643520"/>
              <a:ext cx="5928" cy="8670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77418" tIns="38709" rIns="77418" bIns="38709" numCol="1" anchor="t" anchorCtr="0" compatLnSpc="1">
              <a:prstTxWarp prst="textNoShape">
                <a:avLst/>
              </a:prstTxWarp>
            </a:bodyPr>
            <a:lstStyle/>
            <a:p>
              <a:pPr defTabSz="774200">
                <a:defRPr/>
              </a:pPr>
              <a:endParaRPr lang="zh-CN" altLang="en-US" sz="1524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57" name="Rectangle 190">
              <a:extLst>
                <a:ext uri="{FF2B5EF4-FFF2-40B4-BE49-F238E27FC236}">
                  <a16:creationId xmlns:a16="http://schemas.microsoft.com/office/drawing/2014/main" id="{DFD7FD04-FFCD-4CD2-BCD6-E158027FE2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65690" y="5643520"/>
              <a:ext cx="5928" cy="8670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77418" tIns="38709" rIns="77418" bIns="38709" numCol="1" anchor="t" anchorCtr="0" compatLnSpc="1">
              <a:prstTxWarp prst="textNoShape">
                <a:avLst/>
              </a:prstTxWarp>
            </a:bodyPr>
            <a:lstStyle/>
            <a:p>
              <a:pPr defTabSz="774200">
                <a:defRPr/>
              </a:pPr>
              <a:endParaRPr lang="zh-CN" altLang="en-US" sz="1524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58" name="Rectangle 191">
              <a:extLst>
                <a:ext uri="{FF2B5EF4-FFF2-40B4-BE49-F238E27FC236}">
                  <a16:creationId xmlns:a16="http://schemas.microsoft.com/office/drawing/2014/main" id="{B4147DC3-2086-4BF7-AAE5-F60007C12E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4983" y="5696134"/>
              <a:ext cx="5928" cy="340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77418" tIns="38709" rIns="77418" bIns="38709" numCol="1" anchor="t" anchorCtr="0" compatLnSpc="1">
              <a:prstTxWarp prst="textNoShape">
                <a:avLst/>
              </a:prstTxWarp>
            </a:bodyPr>
            <a:lstStyle/>
            <a:p>
              <a:pPr defTabSz="774200">
                <a:defRPr/>
              </a:pPr>
              <a:endParaRPr lang="zh-CN" altLang="en-US" sz="1524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59" name="Rectangle 192">
              <a:extLst>
                <a:ext uri="{FF2B5EF4-FFF2-40B4-BE49-F238E27FC236}">
                  <a16:creationId xmlns:a16="http://schemas.microsoft.com/office/drawing/2014/main" id="{CB9F1C09-339B-4314-99CB-128D9311AD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4983" y="5696134"/>
              <a:ext cx="5928" cy="340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77418" tIns="38709" rIns="77418" bIns="38709" numCol="1" anchor="t" anchorCtr="0" compatLnSpc="1">
              <a:prstTxWarp prst="textNoShape">
                <a:avLst/>
              </a:prstTxWarp>
            </a:bodyPr>
            <a:lstStyle/>
            <a:p>
              <a:pPr defTabSz="774200">
                <a:defRPr/>
              </a:pPr>
              <a:endParaRPr lang="zh-CN" altLang="en-US" sz="1524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60" name="Rectangle 193">
              <a:extLst>
                <a:ext uri="{FF2B5EF4-FFF2-40B4-BE49-F238E27FC236}">
                  <a16:creationId xmlns:a16="http://schemas.microsoft.com/office/drawing/2014/main" id="{1354F797-FB5E-421C-B401-03F4634AE7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25757" y="5696134"/>
              <a:ext cx="4446" cy="340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77418" tIns="38709" rIns="77418" bIns="38709" numCol="1" anchor="t" anchorCtr="0" compatLnSpc="1">
              <a:prstTxWarp prst="textNoShape">
                <a:avLst/>
              </a:prstTxWarp>
            </a:bodyPr>
            <a:lstStyle/>
            <a:p>
              <a:pPr defTabSz="774200">
                <a:defRPr/>
              </a:pPr>
              <a:endParaRPr lang="zh-CN" altLang="en-US" sz="1524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61" name="Rectangle 194">
              <a:extLst>
                <a:ext uri="{FF2B5EF4-FFF2-40B4-BE49-F238E27FC236}">
                  <a16:creationId xmlns:a16="http://schemas.microsoft.com/office/drawing/2014/main" id="{DA226FA4-EA7A-4C01-8A16-1EB652C436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25757" y="5696134"/>
              <a:ext cx="4446" cy="340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77418" tIns="38709" rIns="77418" bIns="38709" numCol="1" anchor="t" anchorCtr="0" compatLnSpc="1">
              <a:prstTxWarp prst="textNoShape">
                <a:avLst/>
              </a:prstTxWarp>
            </a:bodyPr>
            <a:lstStyle/>
            <a:p>
              <a:pPr defTabSz="774200">
                <a:defRPr/>
              </a:pPr>
              <a:endParaRPr lang="zh-CN" altLang="en-US" sz="1524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62" name="Rectangle 195">
              <a:extLst>
                <a:ext uri="{FF2B5EF4-FFF2-40B4-BE49-F238E27FC236}">
                  <a16:creationId xmlns:a16="http://schemas.microsoft.com/office/drawing/2014/main" id="{3B033564-E40B-47B6-88A7-9235C088FD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05049" y="5696134"/>
              <a:ext cx="5928" cy="340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77418" tIns="38709" rIns="77418" bIns="38709" numCol="1" anchor="t" anchorCtr="0" compatLnSpc="1">
              <a:prstTxWarp prst="textNoShape">
                <a:avLst/>
              </a:prstTxWarp>
            </a:bodyPr>
            <a:lstStyle/>
            <a:p>
              <a:pPr defTabSz="774200">
                <a:defRPr/>
              </a:pPr>
              <a:endParaRPr lang="zh-CN" altLang="en-US" sz="1524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63" name="Rectangle 196">
              <a:extLst>
                <a:ext uri="{FF2B5EF4-FFF2-40B4-BE49-F238E27FC236}">
                  <a16:creationId xmlns:a16="http://schemas.microsoft.com/office/drawing/2014/main" id="{160DD50E-CDCD-4DFB-AC16-47BB1C8FB7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05049" y="5696134"/>
              <a:ext cx="5928" cy="340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77418" tIns="38709" rIns="77418" bIns="38709" numCol="1" anchor="t" anchorCtr="0" compatLnSpc="1">
              <a:prstTxWarp prst="textNoShape">
                <a:avLst/>
              </a:prstTxWarp>
            </a:bodyPr>
            <a:lstStyle/>
            <a:p>
              <a:pPr defTabSz="774200">
                <a:defRPr/>
              </a:pPr>
              <a:endParaRPr lang="zh-CN" altLang="en-US" sz="1524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64" name="Rectangle 197">
              <a:extLst>
                <a:ext uri="{FF2B5EF4-FFF2-40B4-BE49-F238E27FC236}">
                  <a16:creationId xmlns:a16="http://schemas.microsoft.com/office/drawing/2014/main" id="{08E9A035-5759-4B9D-BF9C-C325601809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84341" y="5643520"/>
              <a:ext cx="5928" cy="8670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77418" tIns="38709" rIns="77418" bIns="38709" numCol="1" anchor="t" anchorCtr="0" compatLnSpc="1">
              <a:prstTxWarp prst="textNoShape">
                <a:avLst/>
              </a:prstTxWarp>
            </a:bodyPr>
            <a:lstStyle/>
            <a:p>
              <a:pPr defTabSz="774200">
                <a:defRPr/>
              </a:pPr>
              <a:endParaRPr lang="zh-CN" altLang="en-US" sz="1524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65" name="Rectangle 198">
              <a:extLst>
                <a:ext uri="{FF2B5EF4-FFF2-40B4-BE49-F238E27FC236}">
                  <a16:creationId xmlns:a16="http://schemas.microsoft.com/office/drawing/2014/main" id="{814824A5-4B91-418A-84EC-D2455DA500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84341" y="5643520"/>
              <a:ext cx="5928" cy="8670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77418" tIns="38709" rIns="77418" bIns="38709" numCol="1" anchor="t" anchorCtr="0" compatLnSpc="1">
              <a:prstTxWarp prst="textNoShape">
                <a:avLst/>
              </a:prstTxWarp>
            </a:bodyPr>
            <a:lstStyle/>
            <a:p>
              <a:pPr defTabSz="774200">
                <a:defRPr/>
              </a:pPr>
              <a:endParaRPr lang="zh-CN" altLang="en-US" sz="1524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66" name="Rectangle 199">
              <a:extLst>
                <a:ext uri="{FF2B5EF4-FFF2-40B4-BE49-F238E27FC236}">
                  <a16:creationId xmlns:a16="http://schemas.microsoft.com/office/drawing/2014/main" id="{F48D8CDF-71D6-4ED3-99B4-8BAF8842FE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63634" y="5696134"/>
              <a:ext cx="5928" cy="340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77418" tIns="38709" rIns="77418" bIns="38709" numCol="1" anchor="t" anchorCtr="0" compatLnSpc="1">
              <a:prstTxWarp prst="textNoShape">
                <a:avLst/>
              </a:prstTxWarp>
            </a:bodyPr>
            <a:lstStyle/>
            <a:p>
              <a:pPr defTabSz="774200">
                <a:defRPr/>
              </a:pPr>
              <a:endParaRPr lang="zh-CN" altLang="en-US" sz="1524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67" name="Rectangle 200">
              <a:extLst>
                <a:ext uri="{FF2B5EF4-FFF2-40B4-BE49-F238E27FC236}">
                  <a16:creationId xmlns:a16="http://schemas.microsoft.com/office/drawing/2014/main" id="{1C01D6C7-71C5-4182-A790-F420E2520C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63634" y="5696134"/>
              <a:ext cx="5928" cy="340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77418" tIns="38709" rIns="77418" bIns="38709" numCol="1" anchor="t" anchorCtr="0" compatLnSpc="1">
              <a:prstTxWarp prst="textNoShape">
                <a:avLst/>
              </a:prstTxWarp>
            </a:bodyPr>
            <a:lstStyle/>
            <a:p>
              <a:pPr defTabSz="774200">
                <a:defRPr/>
              </a:pPr>
              <a:endParaRPr lang="zh-CN" altLang="en-US" sz="1524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68" name="Rectangle 201">
              <a:extLst>
                <a:ext uri="{FF2B5EF4-FFF2-40B4-BE49-F238E27FC236}">
                  <a16:creationId xmlns:a16="http://schemas.microsoft.com/office/drawing/2014/main" id="{F933DFA5-4E42-42A9-A590-B9D08A0C2E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42926" y="5696134"/>
              <a:ext cx="5928" cy="340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77418" tIns="38709" rIns="77418" bIns="38709" numCol="1" anchor="t" anchorCtr="0" compatLnSpc="1">
              <a:prstTxWarp prst="textNoShape">
                <a:avLst/>
              </a:prstTxWarp>
            </a:bodyPr>
            <a:lstStyle/>
            <a:p>
              <a:pPr defTabSz="774200">
                <a:defRPr/>
              </a:pPr>
              <a:endParaRPr lang="zh-CN" altLang="en-US" sz="1524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69" name="Rectangle 202">
              <a:extLst>
                <a:ext uri="{FF2B5EF4-FFF2-40B4-BE49-F238E27FC236}">
                  <a16:creationId xmlns:a16="http://schemas.microsoft.com/office/drawing/2014/main" id="{39B3BA29-C69F-4ADD-BD19-D80689E1C9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42926" y="5696134"/>
              <a:ext cx="5928" cy="340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77418" tIns="38709" rIns="77418" bIns="38709" numCol="1" anchor="t" anchorCtr="0" compatLnSpc="1">
              <a:prstTxWarp prst="textNoShape">
                <a:avLst/>
              </a:prstTxWarp>
            </a:bodyPr>
            <a:lstStyle/>
            <a:p>
              <a:pPr defTabSz="774200">
                <a:defRPr/>
              </a:pPr>
              <a:endParaRPr lang="zh-CN" altLang="en-US" sz="1524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70" name="Rectangle 203">
              <a:extLst>
                <a:ext uri="{FF2B5EF4-FFF2-40B4-BE49-F238E27FC236}">
                  <a16:creationId xmlns:a16="http://schemas.microsoft.com/office/drawing/2014/main" id="{ED4DD807-698D-43F6-9600-867EC2772B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21477" y="5696134"/>
              <a:ext cx="5928" cy="340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77418" tIns="38709" rIns="77418" bIns="38709" numCol="1" anchor="t" anchorCtr="0" compatLnSpc="1">
              <a:prstTxWarp prst="textNoShape">
                <a:avLst/>
              </a:prstTxWarp>
            </a:bodyPr>
            <a:lstStyle/>
            <a:p>
              <a:pPr defTabSz="774200">
                <a:defRPr/>
              </a:pPr>
              <a:endParaRPr lang="zh-CN" altLang="en-US" sz="1524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71" name="Rectangle 204">
              <a:extLst>
                <a:ext uri="{FF2B5EF4-FFF2-40B4-BE49-F238E27FC236}">
                  <a16:creationId xmlns:a16="http://schemas.microsoft.com/office/drawing/2014/main" id="{074C4B00-846F-4E62-8CA1-C9B73B9237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21477" y="5696134"/>
              <a:ext cx="5928" cy="340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77418" tIns="38709" rIns="77418" bIns="38709" numCol="1" anchor="t" anchorCtr="0" compatLnSpc="1">
              <a:prstTxWarp prst="textNoShape">
                <a:avLst/>
              </a:prstTxWarp>
            </a:bodyPr>
            <a:lstStyle/>
            <a:p>
              <a:pPr defTabSz="774200">
                <a:defRPr/>
              </a:pPr>
              <a:endParaRPr lang="zh-CN" altLang="en-US" sz="1524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72" name="Rectangle 205">
              <a:extLst>
                <a:ext uri="{FF2B5EF4-FFF2-40B4-BE49-F238E27FC236}">
                  <a16:creationId xmlns:a16="http://schemas.microsoft.com/office/drawing/2014/main" id="{3B269F5A-20DA-4262-A836-6E30062175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02993" y="5643520"/>
              <a:ext cx="3705" cy="8670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77418" tIns="38709" rIns="77418" bIns="38709" numCol="1" anchor="t" anchorCtr="0" compatLnSpc="1">
              <a:prstTxWarp prst="textNoShape">
                <a:avLst/>
              </a:prstTxWarp>
            </a:bodyPr>
            <a:lstStyle/>
            <a:p>
              <a:pPr defTabSz="774200">
                <a:defRPr/>
              </a:pPr>
              <a:endParaRPr lang="zh-CN" altLang="en-US" sz="1524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73" name="Rectangle 206">
              <a:extLst>
                <a:ext uri="{FF2B5EF4-FFF2-40B4-BE49-F238E27FC236}">
                  <a16:creationId xmlns:a16="http://schemas.microsoft.com/office/drawing/2014/main" id="{6EE1D2CF-13E4-4B3B-92D3-0E382A62AA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02993" y="5643520"/>
              <a:ext cx="3705" cy="8670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77418" tIns="38709" rIns="77418" bIns="38709" numCol="1" anchor="t" anchorCtr="0" compatLnSpc="1">
              <a:prstTxWarp prst="textNoShape">
                <a:avLst/>
              </a:prstTxWarp>
            </a:bodyPr>
            <a:lstStyle/>
            <a:p>
              <a:pPr defTabSz="774200">
                <a:defRPr/>
              </a:pPr>
              <a:endParaRPr lang="zh-CN" altLang="en-US" sz="1524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74" name="Rectangle 207">
              <a:extLst>
                <a:ext uri="{FF2B5EF4-FFF2-40B4-BE49-F238E27FC236}">
                  <a16:creationId xmlns:a16="http://schemas.microsoft.com/office/drawing/2014/main" id="{9FFF9B58-6C47-4849-A8FD-A9EAC4AEF7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82285" y="5696134"/>
              <a:ext cx="5928" cy="340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77418" tIns="38709" rIns="77418" bIns="38709" numCol="1" anchor="t" anchorCtr="0" compatLnSpc="1">
              <a:prstTxWarp prst="textNoShape">
                <a:avLst/>
              </a:prstTxWarp>
            </a:bodyPr>
            <a:lstStyle/>
            <a:p>
              <a:pPr defTabSz="774200">
                <a:defRPr/>
              </a:pPr>
              <a:endParaRPr lang="zh-CN" altLang="en-US" sz="1524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75" name="Rectangle 208">
              <a:extLst>
                <a:ext uri="{FF2B5EF4-FFF2-40B4-BE49-F238E27FC236}">
                  <a16:creationId xmlns:a16="http://schemas.microsoft.com/office/drawing/2014/main" id="{E6F4E9D2-EB43-43B7-93F6-8A8809CDF8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82285" y="5696134"/>
              <a:ext cx="5928" cy="340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77418" tIns="38709" rIns="77418" bIns="38709" numCol="1" anchor="t" anchorCtr="0" compatLnSpc="1">
              <a:prstTxWarp prst="textNoShape">
                <a:avLst/>
              </a:prstTxWarp>
            </a:bodyPr>
            <a:lstStyle/>
            <a:p>
              <a:pPr defTabSz="774200">
                <a:defRPr/>
              </a:pPr>
              <a:endParaRPr lang="zh-CN" altLang="en-US" sz="1524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76" name="Rectangle 209">
              <a:extLst>
                <a:ext uri="{FF2B5EF4-FFF2-40B4-BE49-F238E27FC236}">
                  <a16:creationId xmlns:a16="http://schemas.microsoft.com/office/drawing/2014/main" id="{BF77EF9E-7C77-457E-91C1-F138149B55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61577" y="5696134"/>
              <a:ext cx="5928" cy="340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77418" tIns="38709" rIns="77418" bIns="38709" numCol="1" anchor="t" anchorCtr="0" compatLnSpc="1">
              <a:prstTxWarp prst="textNoShape">
                <a:avLst/>
              </a:prstTxWarp>
            </a:bodyPr>
            <a:lstStyle/>
            <a:p>
              <a:pPr defTabSz="774200">
                <a:defRPr/>
              </a:pPr>
              <a:endParaRPr lang="zh-CN" altLang="en-US" sz="1524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77" name="Rectangle 210">
              <a:extLst>
                <a:ext uri="{FF2B5EF4-FFF2-40B4-BE49-F238E27FC236}">
                  <a16:creationId xmlns:a16="http://schemas.microsoft.com/office/drawing/2014/main" id="{E59D309C-B579-4237-AA1D-6E6EBCE1C7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61577" y="5696134"/>
              <a:ext cx="5928" cy="340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77418" tIns="38709" rIns="77418" bIns="38709" numCol="1" anchor="t" anchorCtr="0" compatLnSpc="1">
              <a:prstTxWarp prst="textNoShape">
                <a:avLst/>
              </a:prstTxWarp>
            </a:bodyPr>
            <a:lstStyle/>
            <a:p>
              <a:pPr defTabSz="774200">
                <a:defRPr/>
              </a:pPr>
              <a:endParaRPr lang="zh-CN" altLang="en-US" sz="1524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78" name="Rectangle 211">
              <a:extLst>
                <a:ext uri="{FF2B5EF4-FFF2-40B4-BE49-F238E27FC236}">
                  <a16:creationId xmlns:a16="http://schemas.microsoft.com/office/drawing/2014/main" id="{643C4263-B1DA-4630-BAB6-2C24FAA52C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40128" y="5696134"/>
              <a:ext cx="5928" cy="340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77418" tIns="38709" rIns="77418" bIns="38709" numCol="1" anchor="t" anchorCtr="0" compatLnSpc="1">
              <a:prstTxWarp prst="textNoShape">
                <a:avLst/>
              </a:prstTxWarp>
            </a:bodyPr>
            <a:lstStyle/>
            <a:p>
              <a:pPr defTabSz="774200">
                <a:defRPr/>
              </a:pPr>
              <a:endParaRPr lang="zh-CN" altLang="en-US" sz="1524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79" name="Rectangle 212">
              <a:extLst>
                <a:ext uri="{FF2B5EF4-FFF2-40B4-BE49-F238E27FC236}">
                  <a16:creationId xmlns:a16="http://schemas.microsoft.com/office/drawing/2014/main" id="{711A9397-DF80-4B67-8EB5-4E4D616167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40128" y="5696134"/>
              <a:ext cx="5928" cy="340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77418" tIns="38709" rIns="77418" bIns="38709" numCol="1" anchor="t" anchorCtr="0" compatLnSpc="1">
              <a:prstTxWarp prst="textNoShape">
                <a:avLst/>
              </a:prstTxWarp>
            </a:bodyPr>
            <a:lstStyle/>
            <a:p>
              <a:pPr defTabSz="774200">
                <a:defRPr/>
              </a:pPr>
              <a:endParaRPr lang="zh-CN" altLang="en-US" sz="1524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80" name="Rectangle 213">
              <a:extLst>
                <a:ext uri="{FF2B5EF4-FFF2-40B4-BE49-F238E27FC236}">
                  <a16:creationId xmlns:a16="http://schemas.microsoft.com/office/drawing/2014/main" id="{B790F561-78A9-4A2E-B0CB-6CD4F15ABE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19421" y="5643520"/>
              <a:ext cx="5928" cy="8670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77418" tIns="38709" rIns="77418" bIns="38709" numCol="1" anchor="t" anchorCtr="0" compatLnSpc="1">
              <a:prstTxWarp prst="textNoShape">
                <a:avLst/>
              </a:prstTxWarp>
            </a:bodyPr>
            <a:lstStyle/>
            <a:p>
              <a:pPr defTabSz="774200">
                <a:defRPr/>
              </a:pPr>
              <a:endParaRPr lang="zh-CN" altLang="en-US" sz="1524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81" name="Rectangle 214">
              <a:extLst>
                <a:ext uri="{FF2B5EF4-FFF2-40B4-BE49-F238E27FC236}">
                  <a16:creationId xmlns:a16="http://schemas.microsoft.com/office/drawing/2014/main" id="{5078FE37-C098-400C-81E2-2AFFB5EE4E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19421" y="5643520"/>
              <a:ext cx="5928" cy="8670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77418" tIns="38709" rIns="77418" bIns="38709" numCol="1" anchor="t" anchorCtr="0" compatLnSpc="1">
              <a:prstTxWarp prst="textNoShape">
                <a:avLst/>
              </a:prstTxWarp>
            </a:bodyPr>
            <a:lstStyle/>
            <a:p>
              <a:pPr defTabSz="774200">
                <a:defRPr/>
              </a:pPr>
              <a:endParaRPr lang="zh-CN" altLang="en-US" sz="1524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82" name="Rectangle 215">
              <a:extLst>
                <a:ext uri="{FF2B5EF4-FFF2-40B4-BE49-F238E27FC236}">
                  <a16:creationId xmlns:a16="http://schemas.microsoft.com/office/drawing/2014/main" id="{6522BB42-2B6A-4848-B899-D77766DDA0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98713" y="5696134"/>
              <a:ext cx="5928" cy="340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77418" tIns="38709" rIns="77418" bIns="38709" numCol="1" anchor="t" anchorCtr="0" compatLnSpc="1">
              <a:prstTxWarp prst="textNoShape">
                <a:avLst/>
              </a:prstTxWarp>
            </a:bodyPr>
            <a:lstStyle/>
            <a:p>
              <a:pPr defTabSz="774200">
                <a:defRPr/>
              </a:pPr>
              <a:endParaRPr lang="zh-CN" altLang="en-US" sz="1524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83" name="Rectangle 216">
              <a:extLst>
                <a:ext uri="{FF2B5EF4-FFF2-40B4-BE49-F238E27FC236}">
                  <a16:creationId xmlns:a16="http://schemas.microsoft.com/office/drawing/2014/main" id="{71575DB5-7629-452F-AF9B-7F1E97929C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98713" y="5696134"/>
              <a:ext cx="5928" cy="340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77418" tIns="38709" rIns="77418" bIns="38709" numCol="1" anchor="t" anchorCtr="0" compatLnSpc="1">
              <a:prstTxWarp prst="textNoShape">
                <a:avLst/>
              </a:prstTxWarp>
            </a:bodyPr>
            <a:lstStyle/>
            <a:p>
              <a:pPr defTabSz="774200">
                <a:defRPr/>
              </a:pPr>
              <a:endParaRPr lang="zh-CN" altLang="en-US" sz="1524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84" name="Rectangle 217">
              <a:extLst>
                <a:ext uri="{FF2B5EF4-FFF2-40B4-BE49-F238E27FC236}">
                  <a16:creationId xmlns:a16="http://schemas.microsoft.com/office/drawing/2014/main" id="{64C2A3F2-6376-42CB-A344-A8692D4A09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80228" y="5696134"/>
              <a:ext cx="3705" cy="340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77418" tIns="38709" rIns="77418" bIns="38709" numCol="1" anchor="t" anchorCtr="0" compatLnSpc="1">
              <a:prstTxWarp prst="textNoShape">
                <a:avLst/>
              </a:prstTxWarp>
            </a:bodyPr>
            <a:lstStyle/>
            <a:p>
              <a:pPr defTabSz="774200">
                <a:defRPr/>
              </a:pPr>
              <a:endParaRPr lang="zh-CN" altLang="en-US" sz="1524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85" name="Rectangle 218">
              <a:extLst>
                <a:ext uri="{FF2B5EF4-FFF2-40B4-BE49-F238E27FC236}">
                  <a16:creationId xmlns:a16="http://schemas.microsoft.com/office/drawing/2014/main" id="{5A130530-4946-401E-84FF-1530DF6D1A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80228" y="5696134"/>
              <a:ext cx="3705" cy="340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77418" tIns="38709" rIns="77418" bIns="38709" numCol="1" anchor="t" anchorCtr="0" compatLnSpc="1">
              <a:prstTxWarp prst="textNoShape">
                <a:avLst/>
              </a:prstTxWarp>
            </a:bodyPr>
            <a:lstStyle/>
            <a:p>
              <a:pPr defTabSz="774200">
                <a:defRPr/>
              </a:pPr>
              <a:endParaRPr lang="zh-CN" altLang="en-US" sz="1524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86" name="Rectangle 219">
              <a:extLst>
                <a:ext uri="{FF2B5EF4-FFF2-40B4-BE49-F238E27FC236}">
                  <a16:creationId xmlns:a16="http://schemas.microsoft.com/office/drawing/2014/main" id="{404DDD0C-2474-49E8-AACF-9E1E32D0FB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58780" y="5696134"/>
              <a:ext cx="5928" cy="340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77418" tIns="38709" rIns="77418" bIns="38709" numCol="1" anchor="t" anchorCtr="0" compatLnSpc="1">
              <a:prstTxWarp prst="textNoShape">
                <a:avLst/>
              </a:prstTxWarp>
            </a:bodyPr>
            <a:lstStyle/>
            <a:p>
              <a:pPr defTabSz="774200">
                <a:defRPr/>
              </a:pPr>
              <a:endParaRPr lang="zh-CN" altLang="en-US" sz="1524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87" name="Rectangle 220">
              <a:extLst>
                <a:ext uri="{FF2B5EF4-FFF2-40B4-BE49-F238E27FC236}">
                  <a16:creationId xmlns:a16="http://schemas.microsoft.com/office/drawing/2014/main" id="{17E9CD73-BD23-4E37-A8C8-B0E9602694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58780" y="5696134"/>
              <a:ext cx="5928" cy="340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77418" tIns="38709" rIns="77418" bIns="38709" numCol="1" anchor="t" anchorCtr="0" compatLnSpc="1">
              <a:prstTxWarp prst="textNoShape">
                <a:avLst/>
              </a:prstTxWarp>
            </a:bodyPr>
            <a:lstStyle/>
            <a:p>
              <a:pPr defTabSz="774200">
                <a:defRPr/>
              </a:pPr>
              <a:endParaRPr lang="zh-CN" altLang="en-US" sz="1524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88" name="Rectangle 221">
              <a:extLst>
                <a:ext uri="{FF2B5EF4-FFF2-40B4-BE49-F238E27FC236}">
                  <a16:creationId xmlns:a16="http://schemas.microsoft.com/office/drawing/2014/main" id="{D1A480CB-0AC3-4118-B148-A5C744E26F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38072" y="5643520"/>
              <a:ext cx="5928" cy="8670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77418" tIns="38709" rIns="77418" bIns="38709" numCol="1" anchor="t" anchorCtr="0" compatLnSpc="1">
              <a:prstTxWarp prst="textNoShape">
                <a:avLst/>
              </a:prstTxWarp>
            </a:bodyPr>
            <a:lstStyle/>
            <a:p>
              <a:pPr defTabSz="774200">
                <a:defRPr/>
              </a:pPr>
              <a:endParaRPr lang="zh-CN" altLang="en-US" sz="1524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89" name="Rectangle 222">
              <a:extLst>
                <a:ext uri="{FF2B5EF4-FFF2-40B4-BE49-F238E27FC236}">
                  <a16:creationId xmlns:a16="http://schemas.microsoft.com/office/drawing/2014/main" id="{31E2BEDD-58A0-4B7D-B091-BEC54AC923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38072" y="5643520"/>
              <a:ext cx="5928" cy="8670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77418" tIns="38709" rIns="77418" bIns="38709" numCol="1" anchor="t" anchorCtr="0" compatLnSpc="1">
              <a:prstTxWarp prst="textNoShape">
                <a:avLst/>
              </a:prstTxWarp>
            </a:bodyPr>
            <a:lstStyle/>
            <a:p>
              <a:pPr defTabSz="774200">
                <a:defRPr/>
              </a:pPr>
              <a:endParaRPr lang="zh-CN" altLang="en-US" sz="1524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90" name="Rectangle 223">
              <a:extLst>
                <a:ext uri="{FF2B5EF4-FFF2-40B4-BE49-F238E27FC236}">
                  <a16:creationId xmlns:a16="http://schemas.microsoft.com/office/drawing/2014/main" id="{7ECF36AB-49D7-4AAB-AEE4-4698CBC88D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17364" y="5696134"/>
              <a:ext cx="5928" cy="340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77418" tIns="38709" rIns="77418" bIns="38709" numCol="1" anchor="t" anchorCtr="0" compatLnSpc="1">
              <a:prstTxWarp prst="textNoShape">
                <a:avLst/>
              </a:prstTxWarp>
            </a:bodyPr>
            <a:lstStyle/>
            <a:p>
              <a:pPr defTabSz="774200">
                <a:defRPr/>
              </a:pPr>
              <a:endParaRPr lang="zh-CN" altLang="en-US" sz="1524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91" name="Rectangle 224">
              <a:extLst>
                <a:ext uri="{FF2B5EF4-FFF2-40B4-BE49-F238E27FC236}">
                  <a16:creationId xmlns:a16="http://schemas.microsoft.com/office/drawing/2014/main" id="{84F2FE29-516D-4B0B-9E9B-CF52ECE2D7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17364" y="5696134"/>
              <a:ext cx="5928" cy="340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77418" tIns="38709" rIns="77418" bIns="38709" numCol="1" anchor="t" anchorCtr="0" compatLnSpc="1">
              <a:prstTxWarp prst="textNoShape">
                <a:avLst/>
              </a:prstTxWarp>
            </a:bodyPr>
            <a:lstStyle/>
            <a:p>
              <a:pPr defTabSz="774200">
                <a:defRPr/>
              </a:pPr>
              <a:endParaRPr lang="zh-CN" altLang="en-US" sz="1524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92" name="Rectangle 225">
              <a:extLst>
                <a:ext uri="{FF2B5EF4-FFF2-40B4-BE49-F238E27FC236}">
                  <a16:creationId xmlns:a16="http://schemas.microsoft.com/office/drawing/2014/main" id="{FD294811-9BDF-4717-8F06-8239D5B208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96657" y="5696134"/>
              <a:ext cx="5928" cy="340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77418" tIns="38709" rIns="77418" bIns="38709" numCol="1" anchor="t" anchorCtr="0" compatLnSpc="1">
              <a:prstTxWarp prst="textNoShape">
                <a:avLst/>
              </a:prstTxWarp>
            </a:bodyPr>
            <a:lstStyle/>
            <a:p>
              <a:pPr defTabSz="774200">
                <a:defRPr/>
              </a:pPr>
              <a:endParaRPr lang="zh-CN" altLang="en-US" sz="1524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93" name="Rectangle 226">
              <a:extLst>
                <a:ext uri="{FF2B5EF4-FFF2-40B4-BE49-F238E27FC236}">
                  <a16:creationId xmlns:a16="http://schemas.microsoft.com/office/drawing/2014/main" id="{1FB19D2E-EF29-4051-8BF2-D31B730F7E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96657" y="5696134"/>
              <a:ext cx="5928" cy="340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77418" tIns="38709" rIns="77418" bIns="38709" numCol="1" anchor="t" anchorCtr="0" compatLnSpc="1">
              <a:prstTxWarp prst="textNoShape">
                <a:avLst/>
              </a:prstTxWarp>
            </a:bodyPr>
            <a:lstStyle/>
            <a:p>
              <a:pPr defTabSz="774200">
                <a:defRPr/>
              </a:pPr>
              <a:endParaRPr lang="zh-CN" altLang="en-US" sz="1524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94" name="Rectangle 227">
              <a:extLst>
                <a:ext uri="{FF2B5EF4-FFF2-40B4-BE49-F238E27FC236}">
                  <a16:creationId xmlns:a16="http://schemas.microsoft.com/office/drawing/2014/main" id="{854A2A88-ED02-4E17-86A3-CDCB20C759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75949" y="5696134"/>
              <a:ext cx="5928" cy="340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77418" tIns="38709" rIns="77418" bIns="38709" numCol="1" anchor="t" anchorCtr="0" compatLnSpc="1">
              <a:prstTxWarp prst="textNoShape">
                <a:avLst/>
              </a:prstTxWarp>
            </a:bodyPr>
            <a:lstStyle/>
            <a:p>
              <a:pPr defTabSz="774200">
                <a:defRPr/>
              </a:pPr>
              <a:endParaRPr lang="zh-CN" altLang="en-US" sz="1524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95" name="Rectangle 228">
              <a:extLst>
                <a:ext uri="{FF2B5EF4-FFF2-40B4-BE49-F238E27FC236}">
                  <a16:creationId xmlns:a16="http://schemas.microsoft.com/office/drawing/2014/main" id="{35FF1E4B-F58E-4E33-82AB-D2C616F115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75949" y="5696134"/>
              <a:ext cx="5928" cy="340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77418" tIns="38709" rIns="77418" bIns="38709" numCol="1" anchor="t" anchorCtr="0" compatLnSpc="1">
              <a:prstTxWarp prst="textNoShape">
                <a:avLst/>
              </a:prstTxWarp>
            </a:bodyPr>
            <a:lstStyle/>
            <a:p>
              <a:pPr defTabSz="774200">
                <a:defRPr/>
              </a:pPr>
              <a:endParaRPr lang="zh-CN" altLang="en-US" sz="1524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</p:grpSp>
      <p:grpSp>
        <p:nvGrpSpPr>
          <p:cNvPr id="97" name="组合 96">
            <a:extLst>
              <a:ext uri="{FF2B5EF4-FFF2-40B4-BE49-F238E27FC236}">
                <a16:creationId xmlns:a16="http://schemas.microsoft.com/office/drawing/2014/main" id="{5C2DCA89-5130-4FA1-85FD-047551B7A539}"/>
              </a:ext>
            </a:extLst>
          </p:cNvPr>
          <p:cNvGrpSpPr/>
          <p:nvPr/>
        </p:nvGrpSpPr>
        <p:grpSpPr>
          <a:xfrm>
            <a:off x="4719999" y="4985246"/>
            <a:ext cx="4520522" cy="202507"/>
            <a:chOff x="4592998" y="5031776"/>
            <a:chExt cx="4955347" cy="221986"/>
          </a:xfrm>
        </p:grpSpPr>
        <p:sp>
          <p:nvSpPr>
            <p:cNvPr id="104" name="任意多边形: 形状 90">
              <a:extLst>
                <a:ext uri="{FF2B5EF4-FFF2-40B4-BE49-F238E27FC236}">
                  <a16:creationId xmlns:a16="http://schemas.microsoft.com/office/drawing/2014/main" id="{6A2CB27F-0B1E-4FF7-9C1C-5B52B517E992}"/>
                </a:ext>
              </a:extLst>
            </p:cNvPr>
            <p:cNvSpPr/>
            <p:nvPr/>
          </p:nvSpPr>
          <p:spPr>
            <a:xfrm>
              <a:off x="4592998" y="5042635"/>
              <a:ext cx="4955347" cy="200269"/>
            </a:xfrm>
            <a:custGeom>
              <a:avLst/>
              <a:gdLst>
                <a:gd name="connsiteX0" fmla="*/ 3434461 w 6487123"/>
                <a:gd name="connsiteY0" fmla="*/ 212852 h 262175"/>
                <a:gd name="connsiteX1" fmla="*/ 3444667 w 6487123"/>
                <a:gd name="connsiteY1" fmla="*/ 217077 h 262175"/>
                <a:gd name="connsiteX2" fmla="*/ 3449073 w 6487123"/>
                <a:gd name="connsiteY2" fmla="*/ 228594 h 262175"/>
                <a:gd name="connsiteX3" fmla="*/ 3444667 w 6487123"/>
                <a:gd name="connsiteY3" fmla="*/ 239890 h 262175"/>
                <a:gd name="connsiteX4" fmla="*/ 3434461 w 6487123"/>
                <a:gd name="connsiteY4" fmla="*/ 244086 h 262175"/>
                <a:gd name="connsiteX5" fmla="*/ 3424254 w 6487123"/>
                <a:gd name="connsiteY5" fmla="*/ 239892 h 262175"/>
                <a:gd name="connsiteX6" fmla="*/ 3419848 w 6487123"/>
                <a:gd name="connsiteY6" fmla="*/ 228612 h 262175"/>
                <a:gd name="connsiteX7" fmla="*/ 3424254 w 6487123"/>
                <a:gd name="connsiteY7" fmla="*/ 217079 h 262175"/>
                <a:gd name="connsiteX8" fmla="*/ 3434461 w 6487123"/>
                <a:gd name="connsiteY8" fmla="*/ 212852 h 262175"/>
                <a:gd name="connsiteX9" fmla="*/ 2390706 w 6487123"/>
                <a:gd name="connsiteY9" fmla="*/ 209948 h 262175"/>
                <a:gd name="connsiteX10" fmla="*/ 2429773 w 6487123"/>
                <a:gd name="connsiteY10" fmla="*/ 222061 h 262175"/>
                <a:gd name="connsiteX11" fmla="*/ 2468776 w 6487123"/>
                <a:gd name="connsiteY11" fmla="*/ 236085 h 262175"/>
                <a:gd name="connsiteX12" fmla="*/ 2500576 w 6487123"/>
                <a:gd name="connsiteY12" fmla="*/ 249536 h 262175"/>
                <a:gd name="connsiteX13" fmla="*/ 2492543 w 6487123"/>
                <a:gd name="connsiteY13" fmla="*/ 261297 h 262175"/>
                <a:gd name="connsiteX14" fmla="*/ 2461658 w 6487123"/>
                <a:gd name="connsiteY14" fmla="*/ 247400 h 262175"/>
                <a:gd name="connsiteX15" fmla="*/ 2422739 w 6487123"/>
                <a:gd name="connsiteY15" fmla="*/ 232738 h 262175"/>
                <a:gd name="connsiteX16" fmla="*/ 2383248 w 6487123"/>
                <a:gd name="connsiteY16" fmla="*/ 219988 h 262175"/>
                <a:gd name="connsiteX17" fmla="*/ 5724639 w 6487123"/>
                <a:gd name="connsiteY17" fmla="*/ 203943 h 262175"/>
                <a:gd name="connsiteX18" fmla="*/ 5763950 w 6487123"/>
                <a:gd name="connsiteY18" fmla="*/ 217690 h 262175"/>
                <a:gd name="connsiteX19" fmla="*/ 5802942 w 6487123"/>
                <a:gd name="connsiteY19" fmla="*/ 233415 h 262175"/>
                <a:gd name="connsiteX20" fmla="*/ 5834221 w 6487123"/>
                <a:gd name="connsiteY20" fmla="*/ 248119 h 262175"/>
                <a:gd name="connsiteX21" fmla="*/ 5826475 w 6487123"/>
                <a:gd name="connsiteY21" fmla="*/ 260454 h 262175"/>
                <a:gd name="connsiteX22" fmla="*/ 5795600 w 6487123"/>
                <a:gd name="connsiteY22" fmla="*/ 245229 h 262175"/>
                <a:gd name="connsiteX23" fmla="*/ 5756757 w 6487123"/>
                <a:gd name="connsiteY23" fmla="*/ 228730 h 262175"/>
                <a:gd name="connsiteX24" fmla="*/ 5717467 w 6487123"/>
                <a:gd name="connsiteY24" fmla="*/ 214269 h 262175"/>
                <a:gd name="connsiteX25" fmla="*/ 382373 w 6487123"/>
                <a:gd name="connsiteY25" fmla="*/ 180688 h 262175"/>
                <a:gd name="connsiteX26" fmla="*/ 408585 w 6487123"/>
                <a:gd name="connsiteY26" fmla="*/ 202245 h 262175"/>
                <a:gd name="connsiteX27" fmla="*/ 442327 w 6487123"/>
                <a:gd name="connsiteY27" fmla="*/ 219712 h 262175"/>
                <a:gd name="connsiteX28" fmla="*/ 476965 w 6487123"/>
                <a:gd name="connsiteY28" fmla="*/ 202245 h 262175"/>
                <a:gd name="connsiteX29" fmla="*/ 504290 w 6487123"/>
                <a:gd name="connsiteY29" fmla="*/ 180688 h 262175"/>
                <a:gd name="connsiteX30" fmla="*/ 2372060 w 6487123"/>
                <a:gd name="connsiteY30" fmla="*/ 170648 h 262175"/>
                <a:gd name="connsiteX31" fmla="*/ 2386117 w 6487123"/>
                <a:gd name="connsiteY31" fmla="*/ 170648 h 262175"/>
                <a:gd name="connsiteX32" fmla="*/ 2367981 w 6487123"/>
                <a:gd name="connsiteY32" fmla="*/ 216865 h 262175"/>
                <a:gd name="connsiteX33" fmla="*/ 2327278 w 6487123"/>
                <a:gd name="connsiteY33" fmla="*/ 245870 h 262175"/>
                <a:gd name="connsiteX34" fmla="*/ 2254446 w 6487123"/>
                <a:gd name="connsiteY34" fmla="*/ 261871 h 262175"/>
                <a:gd name="connsiteX35" fmla="*/ 2251972 w 6487123"/>
                <a:gd name="connsiteY35" fmla="*/ 255775 h 262175"/>
                <a:gd name="connsiteX36" fmla="*/ 2248421 w 6487123"/>
                <a:gd name="connsiteY36" fmla="*/ 250109 h 262175"/>
                <a:gd name="connsiteX37" fmla="*/ 2318151 w 6487123"/>
                <a:gd name="connsiteY37" fmla="*/ 236330 h 262175"/>
                <a:gd name="connsiteX38" fmla="*/ 2356070 w 6487123"/>
                <a:gd name="connsiteY38" fmla="*/ 211011 h 262175"/>
                <a:gd name="connsiteX39" fmla="*/ 2372060 w 6487123"/>
                <a:gd name="connsiteY39" fmla="*/ 170648 h 262175"/>
                <a:gd name="connsiteX40" fmla="*/ 5708287 w 6487123"/>
                <a:gd name="connsiteY40" fmla="*/ 156323 h 262175"/>
                <a:gd name="connsiteX41" fmla="*/ 5722343 w 6487123"/>
                <a:gd name="connsiteY41" fmla="*/ 156323 h 262175"/>
                <a:gd name="connsiteX42" fmla="*/ 5705197 w 6487123"/>
                <a:gd name="connsiteY42" fmla="*/ 208107 h 262175"/>
                <a:gd name="connsiteX43" fmla="*/ 5665290 w 6487123"/>
                <a:gd name="connsiteY43" fmla="*/ 242424 h 262175"/>
                <a:gd name="connsiteX44" fmla="*/ 5591533 w 6487123"/>
                <a:gd name="connsiteY44" fmla="*/ 261888 h 262175"/>
                <a:gd name="connsiteX45" fmla="*/ 5588952 w 6487123"/>
                <a:gd name="connsiteY45" fmla="*/ 256223 h 262175"/>
                <a:gd name="connsiteX46" fmla="*/ 5585510 w 6487123"/>
                <a:gd name="connsiteY46" fmla="*/ 250988 h 262175"/>
                <a:gd name="connsiteX47" fmla="*/ 5655845 w 6487123"/>
                <a:gd name="connsiteY47" fmla="*/ 233075 h 262175"/>
                <a:gd name="connsiteX48" fmla="*/ 5693031 w 6487123"/>
                <a:gd name="connsiteY48" fmla="*/ 202348 h 262175"/>
                <a:gd name="connsiteX49" fmla="*/ 5708287 w 6487123"/>
                <a:gd name="connsiteY49" fmla="*/ 156323 h 262175"/>
                <a:gd name="connsiteX50" fmla="*/ 2928003 w 6487123"/>
                <a:gd name="connsiteY50" fmla="*/ 148004 h 262175"/>
                <a:gd name="connsiteX51" fmla="*/ 2928003 w 6487123"/>
                <a:gd name="connsiteY51" fmla="*/ 200213 h 262175"/>
                <a:gd name="connsiteX52" fmla="*/ 2956008 w 6487123"/>
                <a:gd name="connsiteY52" fmla="*/ 195658 h 262175"/>
                <a:gd name="connsiteX53" fmla="*/ 2985949 w 6487123"/>
                <a:gd name="connsiteY53" fmla="*/ 190460 h 262175"/>
                <a:gd name="connsiteX54" fmla="*/ 2985949 w 6487123"/>
                <a:gd name="connsiteY54" fmla="*/ 148004 h 262175"/>
                <a:gd name="connsiteX55" fmla="*/ 2289444 w 6487123"/>
                <a:gd name="connsiteY55" fmla="*/ 145153 h 262175"/>
                <a:gd name="connsiteX56" fmla="*/ 2466438 w 6487123"/>
                <a:gd name="connsiteY56" fmla="*/ 145153 h 262175"/>
                <a:gd name="connsiteX57" fmla="*/ 2466438 w 6487123"/>
                <a:gd name="connsiteY57" fmla="*/ 223718 h 262175"/>
                <a:gd name="connsiteX58" fmla="*/ 2452669 w 6487123"/>
                <a:gd name="connsiteY58" fmla="*/ 223718 h 262175"/>
                <a:gd name="connsiteX59" fmla="*/ 2452669 w 6487123"/>
                <a:gd name="connsiteY59" fmla="*/ 157452 h 262175"/>
                <a:gd name="connsiteX60" fmla="*/ 2302639 w 6487123"/>
                <a:gd name="connsiteY60" fmla="*/ 157452 h 262175"/>
                <a:gd name="connsiteX61" fmla="*/ 2302639 w 6487123"/>
                <a:gd name="connsiteY61" fmla="*/ 225152 h 262175"/>
                <a:gd name="connsiteX62" fmla="*/ 2289444 w 6487123"/>
                <a:gd name="connsiteY62" fmla="*/ 225152 h 262175"/>
                <a:gd name="connsiteX63" fmla="*/ 4109219 w 6487123"/>
                <a:gd name="connsiteY63" fmla="*/ 137659 h 262175"/>
                <a:gd name="connsiteX64" fmla="*/ 4109219 w 6487123"/>
                <a:gd name="connsiteY64" fmla="*/ 200805 h 262175"/>
                <a:gd name="connsiteX65" fmla="*/ 4190723 w 6487123"/>
                <a:gd name="connsiteY65" fmla="*/ 200805 h 262175"/>
                <a:gd name="connsiteX66" fmla="*/ 4190723 w 6487123"/>
                <a:gd name="connsiteY66" fmla="*/ 137659 h 262175"/>
                <a:gd name="connsiteX67" fmla="*/ 5623663 w 6487123"/>
                <a:gd name="connsiteY67" fmla="*/ 134521 h 262175"/>
                <a:gd name="connsiteX68" fmla="*/ 5802379 w 6487123"/>
                <a:gd name="connsiteY68" fmla="*/ 134521 h 262175"/>
                <a:gd name="connsiteX69" fmla="*/ 5802379 w 6487123"/>
                <a:gd name="connsiteY69" fmla="*/ 213122 h 262175"/>
                <a:gd name="connsiteX70" fmla="*/ 5788323 w 6487123"/>
                <a:gd name="connsiteY70" fmla="*/ 213122 h 262175"/>
                <a:gd name="connsiteX71" fmla="*/ 5788323 w 6487123"/>
                <a:gd name="connsiteY71" fmla="*/ 147430 h 262175"/>
                <a:gd name="connsiteX72" fmla="*/ 5637145 w 6487123"/>
                <a:gd name="connsiteY72" fmla="*/ 147430 h 262175"/>
                <a:gd name="connsiteX73" fmla="*/ 5637145 w 6487123"/>
                <a:gd name="connsiteY73" fmla="*/ 214556 h 262175"/>
                <a:gd name="connsiteX74" fmla="*/ 5623663 w 6487123"/>
                <a:gd name="connsiteY74" fmla="*/ 214556 h 262175"/>
                <a:gd name="connsiteX75" fmla="*/ 4096059 w 6487123"/>
                <a:gd name="connsiteY75" fmla="*/ 125359 h 262175"/>
                <a:gd name="connsiteX76" fmla="*/ 4204170 w 6487123"/>
                <a:gd name="connsiteY76" fmla="*/ 125359 h 262175"/>
                <a:gd name="connsiteX77" fmla="*/ 4204170 w 6487123"/>
                <a:gd name="connsiteY77" fmla="*/ 213104 h 262175"/>
                <a:gd name="connsiteX78" fmla="*/ 4096059 w 6487123"/>
                <a:gd name="connsiteY78" fmla="*/ 213104 h 262175"/>
                <a:gd name="connsiteX79" fmla="*/ 374627 w 6487123"/>
                <a:gd name="connsiteY79" fmla="*/ 111554 h 262175"/>
                <a:gd name="connsiteX80" fmla="*/ 374627 w 6487123"/>
                <a:gd name="connsiteY80" fmla="*/ 135686 h 262175"/>
                <a:gd name="connsiteX81" fmla="*/ 517199 w 6487123"/>
                <a:gd name="connsiteY81" fmla="*/ 135686 h 262175"/>
                <a:gd name="connsiteX82" fmla="*/ 517199 w 6487123"/>
                <a:gd name="connsiteY82" fmla="*/ 111554 h 262175"/>
                <a:gd name="connsiteX83" fmla="*/ 6284311 w 6487123"/>
                <a:gd name="connsiteY83" fmla="*/ 101801 h 262175"/>
                <a:gd name="connsiteX84" fmla="*/ 6284311 w 6487123"/>
                <a:gd name="connsiteY84" fmla="*/ 157201 h 262175"/>
                <a:gd name="connsiteX85" fmla="*/ 6371803 w 6487123"/>
                <a:gd name="connsiteY85" fmla="*/ 157201 h 262175"/>
                <a:gd name="connsiteX86" fmla="*/ 6371803 w 6487123"/>
                <a:gd name="connsiteY86" fmla="*/ 101801 h 262175"/>
                <a:gd name="connsiteX87" fmla="*/ 5463235 w 6487123"/>
                <a:gd name="connsiteY87" fmla="*/ 97784 h 262175"/>
                <a:gd name="connsiteX88" fmla="*/ 5429803 w 6487123"/>
                <a:gd name="connsiteY88" fmla="*/ 112496 h 262175"/>
                <a:gd name="connsiteX89" fmla="*/ 5412728 w 6487123"/>
                <a:gd name="connsiteY89" fmla="*/ 153472 h 262175"/>
                <a:gd name="connsiteX90" fmla="*/ 5506856 w 6487123"/>
                <a:gd name="connsiteY90" fmla="*/ 153472 h 262175"/>
                <a:gd name="connsiteX91" fmla="*/ 5495054 w 6487123"/>
                <a:gd name="connsiteY91" fmla="*/ 111742 h 262175"/>
                <a:gd name="connsiteX92" fmla="*/ 5463235 w 6487123"/>
                <a:gd name="connsiteY92" fmla="*/ 97784 h 262175"/>
                <a:gd name="connsiteX93" fmla="*/ 6031869 w 6487123"/>
                <a:gd name="connsiteY93" fmla="*/ 96655 h 262175"/>
                <a:gd name="connsiteX94" fmla="*/ 6058800 w 6487123"/>
                <a:gd name="connsiteY94" fmla="*/ 112182 h 262175"/>
                <a:gd name="connsiteX95" fmla="*/ 6080351 w 6487123"/>
                <a:gd name="connsiteY95" fmla="*/ 128784 h 262175"/>
                <a:gd name="connsiteX96" fmla="*/ 6073465 w 6487123"/>
                <a:gd name="connsiteY96" fmla="*/ 139971 h 262175"/>
                <a:gd name="connsiteX97" fmla="*/ 6051950 w 6487123"/>
                <a:gd name="connsiteY97" fmla="*/ 122652 h 262175"/>
                <a:gd name="connsiteX98" fmla="*/ 6025272 w 6487123"/>
                <a:gd name="connsiteY98" fmla="*/ 106409 h 262175"/>
                <a:gd name="connsiteX99" fmla="*/ 76558 w 6487123"/>
                <a:gd name="connsiteY99" fmla="*/ 92047 h 262175"/>
                <a:gd name="connsiteX100" fmla="*/ 76558 w 6487123"/>
                <a:gd name="connsiteY100" fmla="*/ 167241 h 262175"/>
                <a:gd name="connsiteX101" fmla="*/ 157488 w 6487123"/>
                <a:gd name="connsiteY101" fmla="*/ 167241 h 262175"/>
                <a:gd name="connsiteX102" fmla="*/ 157488 w 6487123"/>
                <a:gd name="connsiteY102" fmla="*/ 92047 h 262175"/>
                <a:gd name="connsiteX103" fmla="*/ 6270828 w 6487123"/>
                <a:gd name="connsiteY103" fmla="*/ 89215 h 262175"/>
                <a:gd name="connsiteX104" fmla="*/ 6385287 w 6487123"/>
                <a:gd name="connsiteY104" fmla="*/ 89215 h 262175"/>
                <a:gd name="connsiteX105" fmla="*/ 6385287 w 6487123"/>
                <a:gd name="connsiteY105" fmla="*/ 169787 h 262175"/>
                <a:gd name="connsiteX106" fmla="*/ 6284311 w 6487123"/>
                <a:gd name="connsiteY106" fmla="*/ 169787 h 262175"/>
                <a:gd name="connsiteX107" fmla="*/ 6284311 w 6487123"/>
                <a:gd name="connsiteY107" fmla="*/ 221451 h 262175"/>
                <a:gd name="connsiteX108" fmla="*/ 6291195 w 6487123"/>
                <a:gd name="connsiteY108" fmla="*/ 237557 h 262175"/>
                <a:gd name="connsiteX109" fmla="*/ 6321316 w 6487123"/>
                <a:gd name="connsiteY109" fmla="*/ 241826 h 262175"/>
                <a:gd name="connsiteX110" fmla="*/ 6441512 w 6487123"/>
                <a:gd name="connsiteY110" fmla="*/ 241826 h 262175"/>
                <a:gd name="connsiteX111" fmla="*/ 6465931 w 6487123"/>
                <a:gd name="connsiteY111" fmla="*/ 234293 h 262175"/>
                <a:gd name="connsiteX112" fmla="*/ 6473354 w 6487123"/>
                <a:gd name="connsiteY112" fmla="*/ 203084 h 262175"/>
                <a:gd name="connsiteX113" fmla="*/ 6480131 w 6487123"/>
                <a:gd name="connsiteY113" fmla="*/ 206456 h 262175"/>
                <a:gd name="connsiteX114" fmla="*/ 6487123 w 6487123"/>
                <a:gd name="connsiteY114" fmla="*/ 208536 h 262175"/>
                <a:gd name="connsiteX115" fmla="*/ 6481524 w 6487123"/>
                <a:gd name="connsiteY115" fmla="*/ 236646 h 262175"/>
                <a:gd name="connsiteX116" fmla="*/ 6468147 w 6487123"/>
                <a:gd name="connsiteY116" fmla="*/ 250977 h 262175"/>
                <a:gd name="connsiteX117" fmla="*/ 6440939 w 6487123"/>
                <a:gd name="connsiteY117" fmla="*/ 254986 h 262175"/>
                <a:gd name="connsiteX118" fmla="*/ 6323325 w 6487123"/>
                <a:gd name="connsiteY118" fmla="*/ 254986 h 262175"/>
                <a:gd name="connsiteX119" fmla="*/ 6282015 w 6487123"/>
                <a:gd name="connsiteY119" fmla="*/ 248434 h 262175"/>
                <a:gd name="connsiteX120" fmla="*/ 6270828 w 6487123"/>
                <a:gd name="connsiteY120" fmla="*/ 221451 h 262175"/>
                <a:gd name="connsiteX121" fmla="*/ 2928003 w 6487123"/>
                <a:gd name="connsiteY121" fmla="*/ 87763 h 262175"/>
                <a:gd name="connsiteX122" fmla="*/ 2928003 w 6487123"/>
                <a:gd name="connsiteY122" fmla="*/ 135381 h 262175"/>
                <a:gd name="connsiteX123" fmla="*/ 2985949 w 6487123"/>
                <a:gd name="connsiteY123" fmla="*/ 135381 h 262175"/>
                <a:gd name="connsiteX124" fmla="*/ 2985949 w 6487123"/>
                <a:gd name="connsiteY124" fmla="*/ 87763 h 262175"/>
                <a:gd name="connsiteX125" fmla="*/ 5130561 w 6487123"/>
                <a:gd name="connsiteY125" fmla="*/ 87494 h 262175"/>
                <a:gd name="connsiteX126" fmla="*/ 5147163 w 6487123"/>
                <a:gd name="connsiteY126" fmla="*/ 87494 h 262175"/>
                <a:gd name="connsiteX127" fmla="*/ 5147163 w 6487123"/>
                <a:gd name="connsiteY127" fmla="*/ 240356 h 262175"/>
                <a:gd name="connsiteX128" fmla="*/ 5130561 w 6487123"/>
                <a:gd name="connsiteY128" fmla="*/ 240356 h 262175"/>
                <a:gd name="connsiteX129" fmla="*/ 2062821 w 6487123"/>
                <a:gd name="connsiteY129" fmla="*/ 86884 h 262175"/>
                <a:gd name="connsiteX130" fmla="*/ 2059665 w 6487123"/>
                <a:gd name="connsiteY130" fmla="*/ 116843 h 262175"/>
                <a:gd name="connsiteX131" fmla="*/ 2054789 w 6487123"/>
                <a:gd name="connsiteY131" fmla="*/ 144866 h 262175"/>
                <a:gd name="connsiteX132" fmla="*/ 2146012 w 6487123"/>
                <a:gd name="connsiteY132" fmla="*/ 144866 h 262175"/>
                <a:gd name="connsiteX133" fmla="*/ 2146012 w 6487123"/>
                <a:gd name="connsiteY133" fmla="*/ 86884 h 262175"/>
                <a:gd name="connsiteX134" fmla="*/ 1971312 w 6487123"/>
                <a:gd name="connsiteY134" fmla="*/ 86884 h 262175"/>
                <a:gd name="connsiteX135" fmla="*/ 1971312 w 6487123"/>
                <a:gd name="connsiteY135" fmla="*/ 144866 h 262175"/>
                <a:gd name="connsiteX136" fmla="*/ 2040732 w 6487123"/>
                <a:gd name="connsiteY136" fmla="*/ 144866 h 262175"/>
                <a:gd name="connsiteX137" fmla="*/ 2045466 w 6487123"/>
                <a:gd name="connsiteY137" fmla="*/ 116951 h 262175"/>
                <a:gd name="connsiteX138" fmla="*/ 2048478 w 6487123"/>
                <a:gd name="connsiteY138" fmla="*/ 86884 h 262175"/>
                <a:gd name="connsiteX139" fmla="*/ 5462948 w 6487123"/>
                <a:gd name="connsiteY139" fmla="*/ 83478 h 262175"/>
                <a:gd name="connsiteX140" fmla="*/ 5506369 w 6487123"/>
                <a:gd name="connsiteY140" fmla="*/ 102256 h 262175"/>
                <a:gd name="connsiteX141" fmla="*/ 5522023 w 6487123"/>
                <a:gd name="connsiteY141" fmla="*/ 154617 h 262175"/>
                <a:gd name="connsiteX142" fmla="*/ 5521165 w 6487123"/>
                <a:gd name="connsiteY142" fmla="*/ 166632 h 262175"/>
                <a:gd name="connsiteX143" fmla="*/ 5412728 w 6487123"/>
                <a:gd name="connsiteY143" fmla="*/ 166632 h 262175"/>
                <a:gd name="connsiteX144" fmla="*/ 5428655 w 6487123"/>
                <a:gd name="connsiteY144" fmla="*/ 212340 h 262175"/>
                <a:gd name="connsiteX145" fmla="*/ 5468689 w 6487123"/>
                <a:gd name="connsiteY145" fmla="*/ 230064 h 262175"/>
                <a:gd name="connsiteX146" fmla="*/ 5490892 w 6487123"/>
                <a:gd name="connsiteY146" fmla="*/ 226477 h 262175"/>
                <a:gd name="connsiteX147" fmla="*/ 5509431 w 6487123"/>
                <a:gd name="connsiteY147" fmla="*/ 216862 h 262175"/>
                <a:gd name="connsiteX148" fmla="*/ 5515727 w 6487123"/>
                <a:gd name="connsiteY148" fmla="*/ 229203 h 262175"/>
                <a:gd name="connsiteX149" fmla="*/ 5495014 w 6487123"/>
                <a:gd name="connsiteY149" fmla="*/ 239543 h 262175"/>
                <a:gd name="connsiteX150" fmla="*/ 5466966 w 6487123"/>
                <a:gd name="connsiteY150" fmla="*/ 244086 h 262175"/>
                <a:gd name="connsiteX151" fmla="*/ 5431053 w 6487123"/>
                <a:gd name="connsiteY151" fmla="*/ 234497 h 262175"/>
                <a:gd name="connsiteX152" fmla="*/ 5405543 w 6487123"/>
                <a:gd name="connsiteY152" fmla="*/ 207126 h 262175"/>
                <a:gd name="connsiteX153" fmla="*/ 5395839 w 6487123"/>
                <a:gd name="connsiteY153" fmla="*/ 164057 h 262175"/>
                <a:gd name="connsiteX154" fmla="*/ 5405521 w 6487123"/>
                <a:gd name="connsiteY154" fmla="*/ 121112 h 262175"/>
                <a:gd name="connsiteX155" fmla="*/ 5430118 w 6487123"/>
                <a:gd name="connsiteY155" fmla="*/ 93341 h 262175"/>
                <a:gd name="connsiteX156" fmla="*/ 5462948 w 6487123"/>
                <a:gd name="connsiteY156" fmla="*/ 83478 h 262175"/>
                <a:gd name="connsiteX157" fmla="*/ 5296333 w 6487123"/>
                <a:gd name="connsiteY157" fmla="*/ 83478 h 262175"/>
                <a:gd name="connsiteX158" fmla="*/ 5322366 w 6487123"/>
                <a:gd name="connsiteY158" fmla="*/ 89237 h 262175"/>
                <a:gd name="connsiteX159" fmla="*/ 5341085 w 6487123"/>
                <a:gd name="connsiteY159" fmla="*/ 102088 h 262175"/>
                <a:gd name="connsiteX160" fmla="*/ 5331617 w 6487123"/>
                <a:gd name="connsiteY160" fmla="*/ 113566 h 262175"/>
                <a:gd name="connsiteX161" fmla="*/ 5315947 w 6487123"/>
                <a:gd name="connsiteY161" fmla="*/ 102483 h 262175"/>
                <a:gd name="connsiteX162" fmla="*/ 5296620 w 6487123"/>
                <a:gd name="connsiteY162" fmla="*/ 98071 h 262175"/>
                <a:gd name="connsiteX163" fmla="*/ 5258395 w 6487123"/>
                <a:gd name="connsiteY163" fmla="*/ 116436 h 262175"/>
                <a:gd name="connsiteX164" fmla="*/ 5242977 w 6487123"/>
                <a:gd name="connsiteY164" fmla="*/ 164068 h 262175"/>
                <a:gd name="connsiteX165" fmla="*/ 5257606 w 6487123"/>
                <a:gd name="connsiteY165" fmla="*/ 211556 h 262175"/>
                <a:gd name="connsiteX166" fmla="*/ 5296333 w 6487123"/>
                <a:gd name="connsiteY166" fmla="*/ 229778 h 262175"/>
                <a:gd name="connsiteX167" fmla="*/ 5318315 w 6487123"/>
                <a:gd name="connsiteY167" fmla="*/ 224756 h 262175"/>
                <a:gd name="connsiteX168" fmla="*/ 5336207 w 6487123"/>
                <a:gd name="connsiteY168" fmla="*/ 212848 h 262175"/>
                <a:gd name="connsiteX169" fmla="*/ 5344239 w 6487123"/>
                <a:gd name="connsiteY169" fmla="*/ 224326 h 262175"/>
                <a:gd name="connsiteX170" fmla="*/ 5322115 w 6487123"/>
                <a:gd name="connsiteY170" fmla="*/ 238504 h 262175"/>
                <a:gd name="connsiteX171" fmla="*/ 5295473 w 6487123"/>
                <a:gd name="connsiteY171" fmla="*/ 244086 h 262175"/>
                <a:gd name="connsiteX172" fmla="*/ 5245541 w 6487123"/>
                <a:gd name="connsiteY172" fmla="*/ 223122 h 262175"/>
                <a:gd name="connsiteX173" fmla="*/ 5225513 w 6487123"/>
                <a:gd name="connsiteY173" fmla="*/ 164068 h 262175"/>
                <a:gd name="connsiteX174" fmla="*/ 5235459 w 6487123"/>
                <a:gd name="connsiteY174" fmla="*/ 120473 h 262175"/>
                <a:gd name="connsiteX175" fmla="*/ 5261143 w 6487123"/>
                <a:gd name="connsiteY175" fmla="*/ 93021 h 262175"/>
                <a:gd name="connsiteX176" fmla="*/ 5296333 w 6487123"/>
                <a:gd name="connsiteY176" fmla="*/ 83478 h 262175"/>
                <a:gd name="connsiteX177" fmla="*/ 63397 w 6487123"/>
                <a:gd name="connsiteY177" fmla="*/ 79175 h 262175"/>
                <a:gd name="connsiteX178" fmla="*/ 170936 w 6487123"/>
                <a:gd name="connsiteY178" fmla="*/ 79175 h 262175"/>
                <a:gd name="connsiteX179" fmla="*/ 170936 w 6487123"/>
                <a:gd name="connsiteY179" fmla="*/ 179827 h 262175"/>
                <a:gd name="connsiteX180" fmla="*/ 63397 w 6487123"/>
                <a:gd name="connsiteY180" fmla="*/ 179827 h 262175"/>
                <a:gd name="connsiteX181" fmla="*/ 374627 w 6487123"/>
                <a:gd name="connsiteY181" fmla="*/ 77418 h 262175"/>
                <a:gd name="connsiteX182" fmla="*/ 374627 w 6487123"/>
                <a:gd name="connsiteY182" fmla="*/ 100689 h 262175"/>
                <a:gd name="connsiteX183" fmla="*/ 517199 w 6487123"/>
                <a:gd name="connsiteY183" fmla="*/ 100689 h 262175"/>
                <a:gd name="connsiteX184" fmla="*/ 517199 w 6487123"/>
                <a:gd name="connsiteY184" fmla="*/ 77418 h 262175"/>
                <a:gd name="connsiteX185" fmla="*/ 5665832 w 6487123"/>
                <a:gd name="connsiteY185" fmla="*/ 76861 h 262175"/>
                <a:gd name="connsiteX186" fmla="*/ 5667553 w 6487123"/>
                <a:gd name="connsiteY186" fmla="*/ 89197 h 262175"/>
                <a:gd name="connsiteX187" fmla="*/ 5625384 w 6487123"/>
                <a:gd name="connsiteY187" fmla="*/ 102823 h 262175"/>
                <a:gd name="connsiteX188" fmla="*/ 5587519 w 6487123"/>
                <a:gd name="connsiteY188" fmla="*/ 114728 h 262175"/>
                <a:gd name="connsiteX189" fmla="*/ 5583501 w 6487123"/>
                <a:gd name="connsiteY189" fmla="*/ 101819 h 262175"/>
                <a:gd name="connsiteX190" fmla="*/ 5620687 w 6487123"/>
                <a:gd name="connsiteY190" fmla="*/ 90631 h 262175"/>
                <a:gd name="connsiteX191" fmla="*/ 5665832 w 6487123"/>
                <a:gd name="connsiteY191" fmla="*/ 76861 h 262175"/>
                <a:gd name="connsiteX192" fmla="*/ 2766785 w 6487123"/>
                <a:gd name="connsiteY192" fmla="*/ 73993 h 262175"/>
                <a:gd name="connsiteX193" fmla="*/ 2791886 w 6487123"/>
                <a:gd name="connsiteY193" fmla="*/ 91276 h 262175"/>
                <a:gd name="connsiteX194" fmla="*/ 2810962 w 6487123"/>
                <a:gd name="connsiteY194" fmla="*/ 109851 h 262175"/>
                <a:gd name="connsiteX195" fmla="*/ 2801496 w 6487123"/>
                <a:gd name="connsiteY195" fmla="*/ 118457 h 262175"/>
                <a:gd name="connsiteX196" fmla="*/ 2782240 w 6487123"/>
                <a:gd name="connsiteY196" fmla="*/ 99632 h 262175"/>
                <a:gd name="connsiteX197" fmla="*/ 2757606 w 6487123"/>
                <a:gd name="connsiteY197" fmla="*/ 81451 h 262175"/>
                <a:gd name="connsiteX198" fmla="*/ 2732074 w 6487123"/>
                <a:gd name="connsiteY198" fmla="*/ 69977 h 262175"/>
                <a:gd name="connsiteX199" fmla="*/ 2745270 w 6487123"/>
                <a:gd name="connsiteY199" fmla="*/ 69977 h 262175"/>
                <a:gd name="connsiteX200" fmla="*/ 2745270 w 6487123"/>
                <a:gd name="connsiteY200" fmla="*/ 110998 h 262175"/>
                <a:gd name="connsiteX201" fmla="*/ 2745234 w 6487123"/>
                <a:gd name="connsiteY201" fmla="*/ 118601 h 262175"/>
                <a:gd name="connsiteX202" fmla="*/ 2744983 w 6487123"/>
                <a:gd name="connsiteY202" fmla="*/ 126202 h 262175"/>
                <a:gd name="connsiteX203" fmla="*/ 2825305 w 6487123"/>
                <a:gd name="connsiteY203" fmla="*/ 126202 h 262175"/>
                <a:gd name="connsiteX204" fmla="*/ 2825305 w 6487123"/>
                <a:gd name="connsiteY204" fmla="*/ 139111 h 262175"/>
                <a:gd name="connsiteX205" fmla="*/ 2746991 w 6487123"/>
                <a:gd name="connsiteY205" fmla="*/ 139111 h 262175"/>
                <a:gd name="connsiteX206" fmla="*/ 2776718 w 6487123"/>
                <a:gd name="connsiteY206" fmla="*/ 207349 h 262175"/>
                <a:gd name="connsiteX207" fmla="*/ 2827313 w 6487123"/>
                <a:gd name="connsiteY207" fmla="*/ 250414 h 262175"/>
                <a:gd name="connsiteX208" fmla="*/ 2822042 w 6487123"/>
                <a:gd name="connsiteY208" fmla="*/ 255434 h 262175"/>
                <a:gd name="connsiteX209" fmla="*/ 2817847 w 6487123"/>
                <a:gd name="connsiteY209" fmla="*/ 261315 h 262175"/>
                <a:gd name="connsiteX210" fmla="*/ 2770765 w 6487123"/>
                <a:gd name="connsiteY210" fmla="*/ 221369 h 262175"/>
                <a:gd name="connsiteX211" fmla="*/ 2740680 w 6487123"/>
                <a:gd name="connsiteY211" fmla="*/ 160339 h 262175"/>
                <a:gd name="connsiteX212" fmla="*/ 2717838 w 6487123"/>
                <a:gd name="connsiteY212" fmla="*/ 213193 h 262175"/>
                <a:gd name="connsiteX213" fmla="*/ 2663801 w 6487123"/>
                <a:gd name="connsiteY213" fmla="*/ 262175 h 262175"/>
                <a:gd name="connsiteX214" fmla="*/ 2659175 w 6487123"/>
                <a:gd name="connsiteY214" fmla="*/ 257407 h 262175"/>
                <a:gd name="connsiteX215" fmla="*/ 2653474 w 6487123"/>
                <a:gd name="connsiteY215" fmla="*/ 253283 h 262175"/>
                <a:gd name="connsiteX216" fmla="*/ 2697449 w 6487123"/>
                <a:gd name="connsiteY216" fmla="*/ 217117 h 262175"/>
                <a:gd name="connsiteX217" fmla="*/ 2721089 w 6487123"/>
                <a:gd name="connsiteY217" fmla="*/ 177954 h 262175"/>
                <a:gd name="connsiteX218" fmla="*/ 2730640 w 6487123"/>
                <a:gd name="connsiteY218" fmla="*/ 139111 h 262175"/>
                <a:gd name="connsiteX219" fmla="*/ 2660072 w 6487123"/>
                <a:gd name="connsiteY219" fmla="*/ 139111 h 262175"/>
                <a:gd name="connsiteX220" fmla="*/ 2660072 w 6487123"/>
                <a:gd name="connsiteY220" fmla="*/ 126202 h 262175"/>
                <a:gd name="connsiteX221" fmla="*/ 2731788 w 6487123"/>
                <a:gd name="connsiteY221" fmla="*/ 126202 h 262175"/>
                <a:gd name="connsiteX222" fmla="*/ 2732038 w 6487123"/>
                <a:gd name="connsiteY222" fmla="*/ 118385 h 262175"/>
                <a:gd name="connsiteX223" fmla="*/ 2732074 w 6487123"/>
                <a:gd name="connsiteY223" fmla="*/ 110998 h 262175"/>
                <a:gd name="connsiteX224" fmla="*/ 2350832 w 6487123"/>
                <a:gd name="connsiteY224" fmla="*/ 69385 h 262175"/>
                <a:gd name="connsiteX225" fmla="*/ 2348932 w 6487123"/>
                <a:gd name="connsiteY225" fmla="*/ 83065 h 262175"/>
                <a:gd name="connsiteX226" fmla="*/ 2345095 w 6487123"/>
                <a:gd name="connsiteY226" fmla="*/ 96099 h 262175"/>
                <a:gd name="connsiteX227" fmla="*/ 2405336 w 6487123"/>
                <a:gd name="connsiteY227" fmla="*/ 96099 h 262175"/>
                <a:gd name="connsiteX228" fmla="*/ 2405336 w 6487123"/>
                <a:gd name="connsiteY228" fmla="*/ 69385 h 262175"/>
                <a:gd name="connsiteX229" fmla="*/ 2289730 w 6487123"/>
                <a:gd name="connsiteY229" fmla="*/ 69385 h 262175"/>
                <a:gd name="connsiteX230" fmla="*/ 2287578 w 6487123"/>
                <a:gd name="connsiteY230" fmla="*/ 83065 h 262175"/>
                <a:gd name="connsiteX231" fmla="*/ 2285428 w 6487123"/>
                <a:gd name="connsiteY231" fmla="*/ 96099 h 262175"/>
                <a:gd name="connsiteX232" fmla="*/ 2330465 w 6487123"/>
                <a:gd name="connsiteY232" fmla="*/ 96099 h 262175"/>
                <a:gd name="connsiteX233" fmla="*/ 2335342 w 6487123"/>
                <a:gd name="connsiteY233" fmla="*/ 83065 h 262175"/>
                <a:gd name="connsiteX234" fmla="*/ 2337636 w 6487123"/>
                <a:gd name="connsiteY234" fmla="*/ 69385 h 262175"/>
                <a:gd name="connsiteX235" fmla="*/ 2595241 w 6487123"/>
                <a:gd name="connsiteY235" fmla="*/ 68829 h 262175"/>
                <a:gd name="connsiteX236" fmla="*/ 2613133 w 6487123"/>
                <a:gd name="connsiteY236" fmla="*/ 82957 h 262175"/>
                <a:gd name="connsiteX237" fmla="*/ 2626509 w 6487123"/>
                <a:gd name="connsiteY237" fmla="*/ 97516 h 262175"/>
                <a:gd name="connsiteX238" fmla="*/ 2641497 w 6487123"/>
                <a:gd name="connsiteY238" fmla="*/ 85683 h 262175"/>
                <a:gd name="connsiteX239" fmla="*/ 2653474 w 6487123"/>
                <a:gd name="connsiteY239" fmla="*/ 73420 h 262175"/>
                <a:gd name="connsiteX240" fmla="*/ 2664661 w 6487123"/>
                <a:gd name="connsiteY240" fmla="*/ 80017 h 262175"/>
                <a:gd name="connsiteX241" fmla="*/ 2650426 w 6487123"/>
                <a:gd name="connsiteY241" fmla="*/ 94002 h 262175"/>
                <a:gd name="connsiteX242" fmla="*/ 2633393 w 6487123"/>
                <a:gd name="connsiteY242" fmla="*/ 107556 h 262175"/>
                <a:gd name="connsiteX243" fmla="*/ 2647091 w 6487123"/>
                <a:gd name="connsiteY243" fmla="*/ 143664 h 262175"/>
                <a:gd name="connsiteX244" fmla="*/ 2650032 w 6487123"/>
                <a:gd name="connsiteY244" fmla="*/ 181280 h 262175"/>
                <a:gd name="connsiteX245" fmla="*/ 2647271 w 6487123"/>
                <a:gd name="connsiteY245" fmla="*/ 224202 h 262175"/>
                <a:gd name="connsiteX246" fmla="*/ 2636549 w 6487123"/>
                <a:gd name="connsiteY246" fmla="*/ 251848 h 262175"/>
                <a:gd name="connsiteX247" fmla="*/ 2630740 w 6487123"/>
                <a:gd name="connsiteY247" fmla="*/ 256510 h 262175"/>
                <a:gd name="connsiteX248" fmla="*/ 2622780 w 6487123"/>
                <a:gd name="connsiteY248" fmla="*/ 259020 h 262175"/>
                <a:gd name="connsiteX249" fmla="*/ 2608758 w 6487123"/>
                <a:gd name="connsiteY249" fmla="*/ 260204 h 262175"/>
                <a:gd name="connsiteX250" fmla="*/ 2593232 w 6487123"/>
                <a:gd name="connsiteY250" fmla="*/ 259881 h 262175"/>
                <a:gd name="connsiteX251" fmla="*/ 2591619 w 6487123"/>
                <a:gd name="connsiteY251" fmla="*/ 253318 h 262175"/>
                <a:gd name="connsiteX252" fmla="*/ 2588068 w 6487123"/>
                <a:gd name="connsiteY252" fmla="*/ 246972 h 262175"/>
                <a:gd name="connsiteX253" fmla="*/ 2605568 w 6487123"/>
                <a:gd name="connsiteY253" fmla="*/ 247617 h 262175"/>
                <a:gd name="connsiteX254" fmla="*/ 2617903 w 6487123"/>
                <a:gd name="connsiteY254" fmla="*/ 246972 h 262175"/>
                <a:gd name="connsiteX255" fmla="*/ 2623246 w 6487123"/>
                <a:gd name="connsiteY255" fmla="*/ 245645 h 262175"/>
                <a:gd name="connsiteX256" fmla="*/ 2627083 w 6487123"/>
                <a:gd name="connsiteY256" fmla="*/ 242382 h 262175"/>
                <a:gd name="connsiteX257" fmla="*/ 2634899 w 6487123"/>
                <a:gd name="connsiteY257" fmla="*/ 219612 h 262175"/>
                <a:gd name="connsiteX258" fmla="*/ 2637123 w 6487123"/>
                <a:gd name="connsiteY258" fmla="*/ 180706 h 262175"/>
                <a:gd name="connsiteX259" fmla="*/ 2636549 w 6487123"/>
                <a:gd name="connsiteY259" fmla="*/ 163207 h 262175"/>
                <a:gd name="connsiteX260" fmla="*/ 2608794 w 6487123"/>
                <a:gd name="connsiteY260" fmla="*/ 189885 h 262175"/>
                <a:gd name="connsiteX261" fmla="*/ 2578028 w 6487123"/>
                <a:gd name="connsiteY261" fmla="*/ 210540 h 262175"/>
                <a:gd name="connsiteX262" fmla="*/ 2574263 w 6487123"/>
                <a:gd name="connsiteY262" fmla="*/ 204982 h 262175"/>
                <a:gd name="connsiteX263" fmla="*/ 2569423 w 6487123"/>
                <a:gd name="connsiteY263" fmla="*/ 199640 h 262175"/>
                <a:gd name="connsiteX264" fmla="*/ 2605317 w 6487123"/>
                <a:gd name="connsiteY264" fmla="*/ 177622 h 262175"/>
                <a:gd name="connsiteX265" fmla="*/ 2634540 w 6487123"/>
                <a:gd name="connsiteY265" fmla="*/ 147430 h 262175"/>
                <a:gd name="connsiteX266" fmla="*/ 2630166 w 6487123"/>
                <a:gd name="connsiteY266" fmla="*/ 131007 h 262175"/>
                <a:gd name="connsiteX267" fmla="*/ 2622780 w 6487123"/>
                <a:gd name="connsiteY267" fmla="*/ 115015 h 262175"/>
                <a:gd name="connsiteX268" fmla="*/ 2601121 w 6487123"/>
                <a:gd name="connsiteY268" fmla="*/ 127815 h 262175"/>
                <a:gd name="connsiteX269" fmla="*/ 2578602 w 6487123"/>
                <a:gd name="connsiteY269" fmla="*/ 139111 h 262175"/>
                <a:gd name="connsiteX270" fmla="*/ 2574622 w 6487123"/>
                <a:gd name="connsiteY270" fmla="*/ 134700 h 262175"/>
                <a:gd name="connsiteX271" fmla="*/ 2569996 w 6487123"/>
                <a:gd name="connsiteY271" fmla="*/ 130505 h 262175"/>
                <a:gd name="connsiteX272" fmla="*/ 2593627 w 6487123"/>
                <a:gd name="connsiteY272" fmla="*/ 118744 h 262175"/>
                <a:gd name="connsiteX273" fmla="*/ 2616181 w 6487123"/>
                <a:gd name="connsiteY273" fmla="*/ 105261 h 262175"/>
                <a:gd name="connsiteX274" fmla="*/ 2603129 w 6487123"/>
                <a:gd name="connsiteY274" fmla="*/ 90452 h 262175"/>
                <a:gd name="connsiteX275" fmla="*/ 2585774 w 6487123"/>
                <a:gd name="connsiteY275" fmla="*/ 76288 h 262175"/>
                <a:gd name="connsiteX276" fmla="*/ 361144 w 6487123"/>
                <a:gd name="connsiteY276" fmla="*/ 66266 h 262175"/>
                <a:gd name="connsiteX277" fmla="*/ 531255 w 6487123"/>
                <a:gd name="connsiteY277" fmla="*/ 66266 h 262175"/>
                <a:gd name="connsiteX278" fmla="*/ 531255 w 6487123"/>
                <a:gd name="connsiteY278" fmla="*/ 146838 h 262175"/>
                <a:gd name="connsiteX279" fmla="*/ 408763 w 6487123"/>
                <a:gd name="connsiteY279" fmla="*/ 146838 h 262175"/>
                <a:gd name="connsiteX280" fmla="*/ 401126 w 6487123"/>
                <a:gd name="connsiteY280" fmla="*/ 158116 h 262175"/>
                <a:gd name="connsiteX281" fmla="*/ 392413 w 6487123"/>
                <a:gd name="connsiteY281" fmla="*/ 168963 h 262175"/>
                <a:gd name="connsiteX282" fmla="*/ 515190 w 6487123"/>
                <a:gd name="connsiteY282" fmla="*/ 168963 h 262175"/>
                <a:gd name="connsiteX283" fmla="*/ 518059 w 6487123"/>
                <a:gd name="connsiteY283" fmla="*/ 168101 h 262175"/>
                <a:gd name="connsiteX284" fmla="*/ 526665 w 6487123"/>
                <a:gd name="connsiteY284" fmla="*/ 174397 h 262175"/>
                <a:gd name="connsiteX285" fmla="*/ 497404 w 6487123"/>
                <a:gd name="connsiteY285" fmla="*/ 203179 h 262175"/>
                <a:gd name="connsiteX286" fmla="*/ 458678 w 6487123"/>
                <a:gd name="connsiteY286" fmla="*/ 225738 h 262175"/>
                <a:gd name="connsiteX287" fmla="*/ 511927 w 6487123"/>
                <a:gd name="connsiteY287" fmla="*/ 239368 h 262175"/>
                <a:gd name="connsiteX288" fmla="*/ 570555 w 6487123"/>
                <a:gd name="connsiteY288" fmla="*/ 246972 h 262175"/>
                <a:gd name="connsiteX289" fmla="*/ 566109 w 6487123"/>
                <a:gd name="connsiteY289" fmla="*/ 253175 h 262175"/>
                <a:gd name="connsiteX290" fmla="*/ 562523 w 6487123"/>
                <a:gd name="connsiteY290" fmla="*/ 259594 h 262175"/>
                <a:gd name="connsiteX291" fmla="*/ 499305 w 6487123"/>
                <a:gd name="connsiteY291" fmla="*/ 249984 h 262175"/>
                <a:gd name="connsiteX292" fmla="*/ 442327 w 6487123"/>
                <a:gd name="connsiteY292" fmla="*/ 232624 h 262175"/>
                <a:gd name="connsiteX293" fmla="*/ 379431 w 6487123"/>
                <a:gd name="connsiteY293" fmla="*/ 251203 h 262175"/>
                <a:gd name="connsiteX294" fmla="*/ 314385 w 6487123"/>
                <a:gd name="connsiteY294" fmla="*/ 261601 h 262175"/>
                <a:gd name="connsiteX295" fmla="*/ 312055 w 6487123"/>
                <a:gd name="connsiteY295" fmla="*/ 254932 h 262175"/>
                <a:gd name="connsiteX296" fmla="*/ 308648 w 6487123"/>
                <a:gd name="connsiteY296" fmla="*/ 248693 h 262175"/>
                <a:gd name="connsiteX297" fmla="*/ 368280 w 6487123"/>
                <a:gd name="connsiteY297" fmla="*/ 240516 h 262175"/>
                <a:gd name="connsiteX298" fmla="*/ 425975 w 6487123"/>
                <a:gd name="connsiteY298" fmla="*/ 225451 h 262175"/>
                <a:gd name="connsiteX299" fmla="*/ 397182 w 6487123"/>
                <a:gd name="connsiteY299" fmla="*/ 208665 h 262175"/>
                <a:gd name="connsiteX300" fmla="*/ 373767 w 6487123"/>
                <a:gd name="connsiteY300" fmla="*/ 188435 h 262175"/>
                <a:gd name="connsiteX301" fmla="*/ 355192 w 6487123"/>
                <a:gd name="connsiteY301" fmla="*/ 203859 h 262175"/>
                <a:gd name="connsiteX302" fmla="*/ 336187 w 6487123"/>
                <a:gd name="connsiteY302" fmla="*/ 217130 h 262175"/>
                <a:gd name="connsiteX303" fmla="*/ 331561 w 6487123"/>
                <a:gd name="connsiteY303" fmla="*/ 212395 h 262175"/>
                <a:gd name="connsiteX304" fmla="*/ 325860 w 6487123"/>
                <a:gd name="connsiteY304" fmla="*/ 207660 h 262175"/>
                <a:gd name="connsiteX305" fmla="*/ 363368 w 6487123"/>
                <a:gd name="connsiteY305" fmla="*/ 180916 h 262175"/>
                <a:gd name="connsiteX306" fmla="*/ 393560 w 6487123"/>
                <a:gd name="connsiteY306" fmla="*/ 146838 h 262175"/>
                <a:gd name="connsiteX307" fmla="*/ 361144 w 6487123"/>
                <a:gd name="connsiteY307" fmla="*/ 146838 h 262175"/>
                <a:gd name="connsiteX308" fmla="*/ 3299509 w 6487123"/>
                <a:gd name="connsiteY308" fmla="*/ 54755 h 262175"/>
                <a:gd name="connsiteX309" fmla="*/ 3291621 w 6487123"/>
                <a:gd name="connsiteY309" fmla="*/ 69246 h 262175"/>
                <a:gd name="connsiteX310" fmla="*/ 3282871 w 6487123"/>
                <a:gd name="connsiteY310" fmla="*/ 83737 h 262175"/>
                <a:gd name="connsiteX311" fmla="*/ 3226072 w 6487123"/>
                <a:gd name="connsiteY311" fmla="*/ 166668 h 262175"/>
                <a:gd name="connsiteX312" fmla="*/ 3299222 w 6487123"/>
                <a:gd name="connsiteY312" fmla="*/ 166668 h 262175"/>
                <a:gd name="connsiteX313" fmla="*/ 3299222 w 6487123"/>
                <a:gd name="connsiteY313" fmla="*/ 89477 h 262175"/>
                <a:gd name="connsiteX314" fmla="*/ 3299759 w 6487123"/>
                <a:gd name="connsiteY314" fmla="*/ 72223 h 262175"/>
                <a:gd name="connsiteX315" fmla="*/ 3300940 w 6487123"/>
                <a:gd name="connsiteY315" fmla="*/ 54755 h 262175"/>
                <a:gd name="connsiteX316" fmla="*/ 3052502 w 6487123"/>
                <a:gd name="connsiteY316" fmla="*/ 48462 h 262175"/>
                <a:gd name="connsiteX317" fmla="*/ 3066128 w 6487123"/>
                <a:gd name="connsiteY317" fmla="*/ 114225 h 262175"/>
                <a:gd name="connsiteX318" fmla="*/ 3086638 w 6487123"/>
                <a:gd name="connsiteY318" fmla="*/ 170953 h 262175"/>
                <a:gd name="connsiteX319" fmla="*/ 3110878 w 6487123"/>
                <a:gd name="connsiteY319" fmla="*/ 115086 h 262175"/>
                <a:gd name="connsiteX320" fmla="*/ 3127372 w 6487123"/>
                <a:gd name="connsiteY320" fmla="*/ 48462 h 262175"/>
                <a:gd name="connsiteX321" fmla="*/ 4712654 w 6487123"/>
                <a:gd name="connsiteY321" fmla="*/ 42994 h 262175"/>
                <a:gd name="connsiteX322" fmla="*/ 4662871 w 6487123"/>
                <a:gd name="connsiteY322" fmla="*/ 67740 h 262175"/>
                <a:gd name="connsiteX323" fmla="*/ 4644077 w 6487123"/>
                <a:gd name="connsiteY323" fmla="*/ 135094 h 262175"/>
                <a:gd name="connsiteX324" fmla="*/ 4662871 w 6487123"/>
                <a:gd name="connsiteY324" fmla="*/ 203166 h 262175"/>
                <a:gd name="connsiteX325" fmla="*/ 4712654 w 6487123"/>
                <a:gd name="connsiteY325" fmla="*/ 228630 h 262175"/>
                <a:gd name="connsiteX326" fmla="*/ 4762833 w 6487123"/>
                <a:gd name="connsiteY326" fmla="*/ 203166 h 262175"/>
                <a:gd name="connsiteX327" fmla="*/ 4781807 w 6487123"/>
                <a:gd name="connsiteY327" fmla="*/ 135094 h 262175"/>
                <a:gd name="connsiteX328" fmla="*/ 4762833 w 6487123"/>
                <a:gd name="connsiteY328" fmla="*/ 67740 h 262175"/>
                <a:gd name="connsiteX329" fmla="*/ 4712654 w 6487123"/>
                <a:gd name="connsiteY329" fmla="*/ 42994 h 262175"/>
                <a:gd name="connsiteX330" fmla="*/ 3584560 w 6487123"/>
                <a:gd name="connsiteY330" fmla="*/ 41272 h 262175"/>
                <a:gd name="connsiteX331" fmla="*/ 3556256 w 6487123"/>
                <a:gd name="connsiteY331" fmla="*/ 56410 h 262175"/>
                <a:gd name="connsiteX332" fmla="*/ 3544957 w 6487123"/>
                <a:gd name="connsiteY332" fmla="*/ 94360 h 262175"/>
                <a:gd name="connsiteX333" fmla="*/ 3555037 w 6487123"/>
                <a:gd name="connsiteY333" fmla="*/ 131773 h 262175"/>
                <a:gd name="connsiteX334" fmla="*/ 3586855 w 6487123"/>
                <a:gd name="connsiteY334" fmla="*/ 146588 h 262175"/>
                <a:gd name="connsiteX335" fmla="*/ 3611141 w 6487123"/>
                <a:gd name="connsiteY335" fmla="*/ 139413 h 262175"/>
                <a:gd name="connsiteX336" fmla="*/ 3635642 w 6487123"/>
                <a:gd name="connsiteY336" fmla="*/ 115882 h 262175"/>
                <a:gd name="connsiteX337" fmla="*/ 3621723 w 6487123"/>
                <a:gd name="connsiteY337" fmla="*/ 61468 h 262175"/>
                <a:gd name="connsiteX338" fmla="*/ 3584560 w 6487123"/>
                <a:gd name="connsiteY338" fmla="*/ 41272 h 262175"/>
                <a:gd name="connsiteX339" fmla="*/ 2003440 w 6487123"/>
                <a:gd name="connsiteY339" fmla="*/ 37543 h 262175"/>
                <a:gd name="connsiteX340" fmla="*/ 1987914 w 6487123"/>
                <a:gd name="connsiteY340" fmla="*/ 55992 h 262175"/>
                <a:gd name="connsiteX341" fmla="*/ 1970451 w 6487123"/>
                <a:gd name="connsiteY341" fmla="*/ 74011 h 262175"/>
                <a:gd name="connsiteX342" fmla="*/ 2056224 w 6487123"/>
                <a:gd name="connsiteY342" fmla="*/ 74011 h 262175"/>
                <a:gd name="connsiteX343" fmla="*/ 2070853 w 6487123"/>
                <a:gd name="connsiteY343" fmla="*/ 56639 h 262175"/>
                <a:gd name="connsiteX344" fmla="*/ 2083762 w 6487123"/>
                <a:gd name="connsiteY344" fmla="*/ 37543 h 262175"/>
                <a:gd name="connsiteX345" fmla="*/ 3133397 w 6487123"/>
                <a:gd name="connsiteY345" fmla="*/ 34406 h 262175"/>
                <a:gd name="connsiteX346" fmla="*/ 3142004 w 6487123"/>
                <a:gd name="connsiteY346" fmla="*/ 36987 h 262175"/>
                <a:gd name="connsiteX347" fmla="*/ 3123321 w 6487123"/>
                <a:gd name="connsiteY347" fmla="*/ 119425 h 262175"/>
                <a:gd name="connsiteX348" fmla="*/ 3094097 w 6487123"/>
                <a:gd name="connsiteY348" fmla="*/ 185296 h 262175"/>
                <a:gd name="connsiteX349" fmla="*/ 3120273 w 6487123"/>
                <a:gd name="connsiteY349" fmla="*/ 221584 h 262175"/>
                <a:gd name="connsiteX350" fmla="*/ 3153764 w 6487123"/>
                <a:gd name="connsiteY350" fmla="*/ 248406 h 262175"/>
                <a:gd name="connsiteX351" fmla="*/ 3148314 w 6487123"/>
                <a:gd name="connsiteY351" fmla="*/ 253283 h 262175"/>
                <a:gd name="connsiteX352" fmla="*/ 3143724 w 6487123"/>
                <a:gd name="connsiteY352" fmla="*/ 259020 h 262175"/>
                <a:gd name="connsiteX353" fmla="*/ 3111667 w 6487123"/>
                <a:gd name="connsiteY353" fmla="*/ 232772 h 262175"/>
                <a:gd name="connsiteX354" fmla="*/ 3086064 w 6487123"/>
                <a:gd name="connsiteY354" fmla="*/ 197918 h 262175"/>
                <a:gd name="connsiteX355" fmla="*/ 3057593 w 6487123"/>
                <a:gd name="connsiteY355" fmla="*/ 234027 h 262175"/>
                <a:gd name="connsiteX356" fmla="*/ 3026110 w 6487123"/>
                <a:gd name="connsiteY356" fmla="*/ 261315 h 262175"/>
                <a:gd name="connsiteX357" fmla="*/ 3021843 w 6487123"/>
                <a:gd name="connsiteY357" fmla="*/ 255578 h 262175"/>
                <a:gd name="connsiteX358" fmla="*/ 3016931 w 6487123"/>
                <a:gd name="connsiteY358" fmla="*/ 250701 h 262175"/>
                <a:gd name="connsiteX359" fmla="*/ 3049382 w 6487123"/>
                <a:gd name="connsiteY359" fmla="*/ 222947 h 262175"/>
                <a:gd name="connsiteX360" fmla="*/ 3078605 w 6487123"/>
                <a:gd name="connsiteY360" fmla="*/ 184435 h 262175"/>
                <a:gd name="connsiteX361" fmla="*/ 3055263 w 6487123"/>
                <a:gd name="connsiteY361" fmla="*/ 122150 h 262175"/>
                <a:gd name="connsiteX362" fmla="*/ 3039880 w 6487123"/>
                <a:gd name="connsiteY362" fmla="*/ 48462 h 262175"/>
                <a:gd name="connsiteX363" fmla="*/ 3022955 w 6487123"/>
                <a:gd name="connsiteY363" fmla="*/ 48462 h 262175"/>
                <a:gd name="connsiteX364" fmla="*/ 3022955 w 6487123"/>
                <a:gd name="connsiteY364" fmla="*/ 35266 h 262175"/>
                <a:gd name="connsiteX365" fmla="*/ 3131102 w 6487123"/>
                <a:gd name="connsiteY365" fmla="*/ 35266 h 262175"/>
                <a:gd name="connsiteX366" fmla="*/ 2418532 w 6487123"/>
                <a:gd name="connsiteY366" fmla="*/ 33240 h 262175"/>
                <a:gd name="connsiteX367" fmla="*/ 2418532 w 6487123"/>
                <a:gd name="connsiteY367" fmla="*/ 58233 h 262175"/>
                <a:gd name="connsiteX368" fmla="*/ 2468733 w 6487123"/>
                <a:gd name="connsiteY368" fmla="*/ 58233 h 262175"/>
                <a:gd name="connsiteX369" fmla="*/ 2468733 w 6487123"/>
                <a:gd name="connsiteY369" fmla="*/ 33240 h 262175"/>
                <a:gd name="connsiteX370" fmla="*/ 2351119 w 6487123"/>
                <a:gd name="connsiteY370" fmla="*/ 33240 h 262175"/>
                <a:gd name="connsiteX371" fmla="*/ 2351119 w 6487123"/>
                <a:gd name="connsiteY371" fmla="*/ 56797 h 262175"/>
                <a:gd name="connsiteX372" fmla="*/ 2351119 w 6487123"/>
                <a:gd name="connsiteY372" fmla="*/ 58233 h 262175"/>
                <a:gd name="connsiteX373" fmla="*/ 2405336 w 6487123"/>
                <a:gd name="connsiteY373" fmla="*/ 58233 h 262175"/>
                <a:gd name="connsiteX374" fmla="*/ 2405336 w 6487123"/>
                <a:gd name="connsiteY374" fmla="*/ 33240 h 262175"/>
                <a:gd name="connsiteX375" fmla="*/ 3299222 w 6487123"/>
                <a:gd name="connsiteY375" fmla="*/ 31268 h 262175"/>
                <a:gd name="connsiteX376" fmla="*/ 3315537 w 6487123"/>
                <a:gd name="connsiteY376" fmla="*/ 31268 h 262175"/>
                <a:gd name="connsiteX377" fmla="*/ 3315537 w 6487123"/>
                <a:gd name="connsiteY377" fmla="*/ 166668 h 262175"/>
                <a:gd name="connsiteX378" fmla="*/ 3345085 w 6487123"/>
                <a:gd name="connsiteY378" fmla="*/ 166668 h 262175"/>
                <a:gd name="connsiteX379" fmla="*/ 3345085 w 6487123"/>
                <a:gd name="connsiteY379" fmla="*/ 180688 h 262175"/>
                <a:gd name="connsiteX380" fmla="*/ 3315537 w 6487123"/>
                <a:gd name="connsiteY380" fmla="*/ 180688 h 262175"/>
                <a:gd name="connsiteX381" fmla="*/ 3315537 w 6487123"/>
                <a:gd name="connsiteY381" fmla="*/ 240356 h 262175"/>
                <a:gd name="connsiteX382" fmla="*/ 3299222 w 6487123"/>
                <a:gd name="connsiteY382" fmla="*/ 240356 h 262175"/>
                <a:gd name="connsiteX383" fmla="*/ 3299222 w 6487123"/>
                <a:gd name="connsiteY383" fmla="*/ 180688 h 262175"/>
                <a:gd name="connsiteX384" fmla="*/ 3206852 w 6487123"/>
                <a:gd name="connsiteY384" fmla="*/ 180688 h 262175"/>
                <a:gd name="connsiteX385" fmla="*/ 3206852 w 6487123"/>
                <a:gd name="connsiteY385" fmla="*/ 170101 h 262175"/>
                <a:gd name="connsiteX386" fmla="*/ 2928003 w 6487123"/>
                <a:gd name="connsiteY386" fmla="*/ 28956 h 262175"/>
                <a:gd name="connsiteX387" fmla="*/ 2928003 w 6487123"/>
                <a:gd name="connsiteY387" fmla="*/ 75427 h 262175"/>
                <a:gd name="connsiteX388" fmla="*/ 2985949 w 6487123"/>
                <a:gd name="connsiteY388" fmla="*/ 75427 h 262175"/>
                <a:gd name="connsiteX389" fmla="*/ 2985949 w 6487123"/>
                <a:gd name="connsiteY389" fmla="*/ 28956 h 262175"/>
                <a:gd name="connsiteX390" fmla="*/ 13735 w 6487123"/>
                <a:gd name="connsiteY390" fmla="*/ 28077 h 262175"/>
                <a:gd name="connsiteX391" fmla="*/ 13735 w 6487123"/>
                <a:gd name="connsiteY391" fmla="*/ 232360 h 262175"/>
                <a:gd name="connsiteX392" fmla="*/ 221460 w 6487123"/>
                <a:gd name="connsiteY392" fmla="*/ 232360 h 262175"/>
                <a:gd name="connsiteX393" fmla="*/ 221460 w 6487123"/>
                <a:gd name="connsiteY393" fmla="*/ 28077 h 262175"/>
                <a:gd name="connsiteX394" fmla="*/ 4712654 w 6487123"/>
                <a:gd name="connsiteY394" fmla="*/ 27539 h 262175"/>
                <a:gd name="connsiteX395" fmla="*/ 4775259 w 6487123"/>
                <a:gd name="connsiteY395" fmla="*/ 56462 h 262175"/>
                <a:gd name="connsiteX396" fmla="*/ 4799557 w 6487123"/>
                <a:gd name="connsiteY396" fmla="*/ 135094 h 262175"/>
                <a:gd name="connsiteX397" fmla="*/ 4775259 w 6487123"/>
                <a:gd name="connsiteY397" fmla="*/ 214552 h 262175"/>
                <a:gd name="connsiteX398" fmla="*/ 4712654 w 6487123"/>
                <a:gd name="connsiteY398" fmla="*/ 244086 h 262175"/>
                <a:gd name="connsiteX399" fmla="*/ 4650409 w 6487123"/>
                <a:gd name="connsiteY399" fmla="*/ 214552 h 262175"/>
                <a:gd name="connsiteX400" fmla="*/ 4626039 w 6487123"/>
                <a:gd name="connsiteY400" fmla="*/ 135094 h 262175"/>
                <a:gd name="connsiteX401" fmla="*/ 4650409 w 6487123"/>
                <a:gd name="connsiteY401" fmla="*/ 56462 h 262175"/>
                <a:gd name="connsiteX402" fmla="*/ 4712654 w 6487123"/>
                <a:gd name="connsiteY402" fmla="*/ 27539 h 262175"/>
                <a:gd name="connsiteX403" fmla="*/ 3822807 w 6487123"/>
                <a:gd name="connsiteY403" fmla="*/ 27539 h 262175"/>
                <a:gd name="connsiteX404" fmla="*/ 3858132 w 6487123"/>
                <a:gd name="connsiteY404" fmla="*/ 35627 h 262175"/>
                <a:gd name="connsiteX405" fmla="*/ 3880736 w 6487123"/>
                <a:gd name="connsiteY405" fmla="*/ 52751 h 262175"/>
                <a:gd name="connsiteX406" fmla="*/ 3870718 w 6487123"/>
                <a:gd name="connsiteY406" fmla="*/ 63943 h 262175"/>
                <a:gd name="connsiteX407" fmla="*/ 3851430 w 6487123"/>
                <a:gd name="connsiteY407" fmla="*/ 49164 h 262175"/>
                <a:gd name="connsiteX408" fmla="*/ 3823095 w 6487123"/>
                <a:gd name="connsiteY408" fmla="*/ 42994 h 262175"/>
                <a:gd name="connsiteX409" fmla="*/ 3767929 w 6487123"/>
                <a:gd name="connsiteY409" fmla="*/ 67853 h 262175"/>
                <a:gd name="connsiteX410" fmla="*/ 3747626 w 6487123"/>
                <a:gd name="connsiteY410" fmla="*/ 135112 h 262175"/>
                <a:gd name="connsiteX411" fmla="*/ 3767139 w 6487123"/>
                <a:gd name="connsiteY411" fmla="*/ 203272 h 262175"/>
                <a:gd name="connsiteX412" fmla="*/ 3821946 w 6487123"/>
                <a:gd name="connsiteY412" fmla="*/ 228630 h 262175"/>
                <a:gd name="connsiteX413" fmla="*/ 3847307 w 6487123"/>
                <a:gd name="connsiteY413" fmla="*/ 224720 h 262175"/>
                <a:gd name="connsiteX414" fmla="*/ 3866424 w 6487123"/>
                <a:gd name="connsiteY414" fmla="*/ 213707 h 262175"/>
                <a:gd name="connsiteX415" fmla="*/ 3866424 w 6487123"/>
                <a:gd name="connsiteY415" fmla="*/ 150854 h 262175"/>
                <a:gd name="connsiteX416" fmla="*/ 3817929 w 6487123"/>
                <a:gd name="connsiteY416" fmla="*/ 150854 h 262175"/>
                <a:gd name="connsiteX417" fmla="*/ 3817929 w 6487123"/>
                <a:gd name="connsiteY417" fmla="*/ 136260 h 262175"/>
                <a:gd name="connsiteX418" fmla="*/ 3883026 w 6487123"/>
                <a:gd name="connsiteY418" fmla="*/ 136260 h 262175"/>
                <a:gd name="connsiteX419" fmla="*/ 3883026 w 6487123"/>
                <a:gd name="connsiteY419" fmla="*/ 220307 h 262175"/>
                <a:gd name="connsiteX420" fmla="*/ 3857126 w 6487123"/>
                <a:gd name="connsiteY420" fmla="*/ 237464 h 262175"/>
                <a:gd name="connsiteX421" fmla="*/ 3820225 w 6487123"/>
                <a:gd name="connsiteY421" fmla="*/ 244086 h 262175"/>
                <a:gd name="connsiteX422" fmla="*/ 3754677 w 6487123"/>
                <a:gd name="connsiteY422" fmla="*/ 214946 h 262175"/>
                <a:gd name="connsiteX423" fmla="*/ 3729590 w 6487123"/>
                <a:gd name="connsiteY423" fmla="*/ 135686 h 262175"/>
                <a:gd name="connsiteX424" fmla="*/ 3755538 w 6487123"/>
                <a:gd name="connsiteY424" fmla="*/ 56538 h 262175"/>
                <a:gd name="connsiteX425" fmla="*/ 3822807 w 6487123"/>
                <a:gd name="connsiteY425" fmla="*/ 27539 h 262175"/>
                <a:gd name="connsiteX426" fmla="*/ 3584847 w 6487123"/>
                <a:gd name="connsiteY426" fmla="*/ 27539 h 262175"/>
                <a:gd name="connsiteX427" fmla="*/ 3633719 w 6487123"/>
                <a:gd name="connsiteY427" fmla="*/ 52340 h 262175"/>
                <a:gd name="connsiteX428" fmla="*/ 3652245 w 6487123"/>
                <a:gd name="connsiteY428" fmla="*/ 124491 h 262175"/>
                <a:gd name="connsiteX429" fmla="*/ 3641690 w 6487123"/>
                <a:gd name="connsiteY429" fmla="*/ 194637 h 262175"/>
                <a:gd name="connsiteX430" fmla="*/ 3614820 w 6487123"/>
                <a:gd name="connsiteY430" fmla="*/ 232650 h 262175"/>
                <a:gd name="connsiteX431" fmla="*/ 3578821 w 6487123"/>
                <a:gd name="connsiteY431" fmla="*/ 244086 h 262175"/>
                <a:gd name="connsiteX432" fmla="*/ 3552280 w 6487123"/>
                <a:gd name="connsiteY432" fmla="*/ 238467 h 262175"/>
                <a:gd name="connsiteX433" fmla="*/ 3532649 w 6487123"/>
                <a:gd name="connsiteY433" fmla="*/ 224037 h 262175"/>
                <a:gd name="connsiteX434" fmla="*/ 3542667 w 6487123"/>
                <a:gd name="connsiteY434" fmla="*/ 213131 h 262175"/>
                <a:gd name="connsiteX435" fmla="*/ 3559055 w 6487123"/>
                <a:gd name="connsiteY435" fmla="*/ 225544 h 262175"/>
                <a:gd name="connsiteX436" fmla="*/ 3579107 w 6487123"/>
                <a:gd name="connsiteY436" fmla="*/ 229778 h 262175"/>
                <a:gd name="connsiteX437" fmla="*/ 3617742 w 6487123"/>
                <a:gd name="connsiteY437" fmla="*/ 208114 h 262175"/>
                <a:gd name="connsiteX438" fmla="*/ 3635929 w 6487123"/>
                <a:gd name="connsiteY438" fmla="*/ 132239 h 262175"/>
                <a:gd name="connsiteX439" fmla="*/ 3612540 w 6487123"/>
                <a:gd name="connsiteY439" fmla="*/ 152376 h 262175"/>
                <a:gd name="connsiteX440" fmla="*/ 3584847 w 6487123"/>
                <a:gd name="connsiteY440" fmla="*/ 160034 h 262175"/>
                <a:gd name="connsiteX441" fmla="*/ 3543472 w 6487123"/>
                <a:gd name="connsiteY441" fmla="*/ 143123 h 262175"/>
                <a:gd name="connsiteX442" fmla="*/ 3528355 w 6487123"/>
                <a:gd name="connsiteY442" fmla="*/ 94360 h 262175"/>
                <a:gd name="connsiteX443" fmla="*/ 3545194 w 6487123"/>
                <a:gd name="connsiteY443" fmla="*/ 46207 h 262175"/>
                <a:gd name="connsiteX444" fmla="*/ 3584847 w 6487123"/>
                <a:gd name="connsiteY444" fmla="*/ 27539 h 262175"/>
                <a:gd name="connsiteX445" fmla="*/ 5139149 w 6487123"/>
                <a:gd name="connsiteY445" fmla="*/ 24671 h 262175"/>
                <a:gd name="connsiteX446" fmla="*/ 5148962 w 6487123"/>
                <a:gd name="connsiteY446" fmla="*/ 28323 h 262175"/>
                <a:gd name="connsiteX447" fmla="*/ 5153188 w 6487123"/>
                <a:gd name="connsiteY447" fmla="*/ 38421 h 262175"/>
                <a:gd name="connsiteX448" fmla="*/ 5148962 w 6487123"/>
                <a:gd name="connsiteY448" fmla="*/ 47911 h 262175"/>
                <a:gd name="connsiteX449" fmla="*/ 5139149 w 6487123"/>
                <a:gd name="connsiteY449" fmla="*/ 51600 h 262175"/>
                <a:gd name="connsiteX450" fmla="*/ 5129229 w 6487123"/>
                <a:gd name="connsiteY450" fmla="*/ 47911 h 262175"/>
                <a:gd name="connsiteX451" fmla="*/ 5125111 w 6487123"/>
                <a:gd name="connsiteY451" fmla="*/ 38421 h 262175"/>
                <a:gd name="connsiteX452" fmla="*/ 5129229 w 6487123"/>
                <a:gd name="connsiteY452" fmla="*/ 28323 h 262175"/>
                <a:gd name="connsiteX453" fmla="*/ 5139149 w 6487123"/>
                <a:gd name="connsiteY453" fmla="*/ 24671 h 262175"/>
                <a:gd name="connsiteX454" fmla="*/ 6048508 w 6487123"/>
                <a:gd name="connsiteY454" fmla="*/ 24653 h 262175"/>
                <a:gd name="connsiteX455" fmla="*/ 6074075 w 6487123"/>
                <a:gd name="connsiteY455" fmla="*/ 42008 h 262175"/>
                <a:gd name="connsiteX456" fmla="*/ 6093833 w 6487123"/>
                <a:gd name="connsiteY456" fmla="*/ 60224 h 262175"/>
                <a:gd name="connsiteX457" fmla="*/ 6086661 w 6487123"/>
                <a:gd name="connsiteY457" fmla="*/ 70837 h 262175"/>
                <a:gd name="connsiteX458" fmla="*/ 6066616 w 6487123"/>
                <a:gd name="connsiteY458" fmla="*/ 52299 h 262175"/>
                <a:gd name="connsiteX459" fmla="*/ 6040763 w 6487123"/>
                <a:gd name="connsiteY459" fmla="*/ 34406 h 262175"/>
                <a:gd name="connsiteX460" fmla="*/ 5920567 w 6487123"/>
                <a:gd name="connsiteY460" fmla="*/ 20350 h 262175"/>
                <a:gd name="connsiteX461" fmla="*/ 5931970 w 6487123"/>
                <a:gd name="connsiteY461" fmla="*/ 52012 h 262175"/>
                <a:gd name="connsiteX462" fmla="*/ 5938639 w 6487123"/>
                <a:gd name="connsiteY462" fmla="*/ 81738 h 262175"/>
                <a:gd name="connsiteX463" fmla="*/ 5926878 w 6487123"/>
                <a:gd name="connsiteY463" fmla="*/ 84894 h 262175"/>
                <a:gd name="connsiteX464" fmla="*/ 5920531 w 6487123"/>
                <a:gd name="connsiteY464" fmla="*/ 54988 h 262175"/>
                <a:gd name="connsiteX465" fmla="*/ 5909667 w 6487123"/>
                <a:gd name="connsiteY465" fmla="*/ 22931 h 262175"/>
                <a:gd name="connsiteX466" fmla="*/ 6000889 w 6487123"/>
                <a:gd name="connsiteY466" fmla="*/ 19489 h 262175"/>
                <a:gd name="connsiteX467" fmla="*/ 6013797 w 6487123"/>
                <a:gd name="connsiteY467" fmla="*/ 23218 h 262175"/>
                <a:gd name="connsiteX468" fmla="*/ 6001965 w 6487123"/>
                <a:gd name="connsiteY468" fmla="*/ 56709 h 262175"/>
                <a:gd name="connsiteX469" fmla="*/ 5989701 w 6487123"/>
                <a:gd name="connsiteY469" fmla="*/ 86328 h 262175"/>
                <a:gd name="connsiteX470" fmla="*/ 5980234 w 6487123"/>
                <a:gd name="connsiteY470" fmla="*/ 82886 h 262175"/>
                <a:gd name="connsiteX471" fmla="*/ 5991423 w 6487123"/>
                <a:gd name="connsiteY471" fmla="*/ 52048 h 262175"/>
                <a:gd name="connsiteX472" fmla="*/ 6000889 w 6487123"/>
                <a:gd name="connsiteY472" fmla="*/ 19489 h 262175"/>
                <a:gd name="connsiteX473" fmla="*/ 2893292 w 6487123"/>
                <a:gd name="connsiteY473" fmla="*/ 16047 h 262175"/>
                <a:gd name="connsiteX474" fmla="*/ 3022381 w 6487123"/>
                <a:gd name="connsiteY474" fmla="*/ 16047 h 262175"/>
                <a:gd name="connsiteX475" fmla="*/ 3022381 w 6487123"/>
                <a:gd name="connsiteY475" fmla="*/ 28956 h 262175"/>
                <a:gd name="connsiteX476" fmla="*/ 2999432 w 6487123"/>
                <a:gd name="connsiteY476" fmla="*/ 28956 h 262175"/>
                <a:gd name="connsiteX477" fmla="*/ 2999432 w 6487123"/>
                <a:gd name="connsiteY477" fmla="*/ 188165 h 262175"/>
                <a:gd name="connsiteX478" fmla="*/ 3024675 w 6487123"/>
                <a:gd name="connsiteY478" fmla="*/ 183575 h 262175"/>
                <a:gd name="connsiteX479" fmla="*/ 3025537 w 6487123"/>
                <a:gd name="connsiteY479" fmla="*/ 195910 h 262175"/>
                <a:gd name="connsiteX480" fmla="*/ 2999432 w 6487123"/>
                <a:gd name="connsiteY480" fmla="*/ 200787 h 262175"/>
                <a:gd name="connsiteX481" fmla="*/ 2999432 w 6487123"/>
                <a:gd name="connsiteY481" fmla="*/ 261028 h 262175"/>
                <a:gd name="connsiteX482" fmla="*/ 2985949 w 6487123"/>
                <a:gd name="connsiteY482" fmla="*/ 261028 h 262175"/>
                <a:gd name="connsiteX483" fmla="*/ 2985949 w 6487123"/>
                <a:gd name="connsiteY483" fmla="*/ 203368 h 262175"/>
                <a:gd name="connsiteX484" fmla="*/ 2937182 w 6487123"/>
                <a:gd name="connsiteY484" fmla="*/ 212190 h 262175"/>
                <a:gd name="connsiteX485" fmla="*/ 2894439 w 6487123"/>
                <a:gd name="connsiteY485" fmla="*/ 219720 h 262175"/>
                <a:gd name="connsiteX486" fmla="*/ 2891284 w 6487123"/>
                <a:gd name="connsiteY486" fmla="*/ 206237 h 262175"/>
                <a:gd name="connsiteX487" fmla="*/ 2914520 w 6487123"/>
                <a:gd name="connsiteY487" fmla="*/ 202508 h 262175"/>
                <a:gd name="connsiteX488" fmla="*/ 2914520 w 6487123"/>
                <a:gd name="connsiteY488" fmla="*/ 28956 h 262175"/>
                <a:gd name="connsiteX489" fmla="*/ 2893292 w 6487123"/>
                <a:gd name="connsiteY489" fmla="*/ 28956 h 262175"/>
                <a:gd name="connsiteX490" fmla="*/ 4085430 w 6487123"/>
                <a:gd name="connsiteY490" fmla="*/ 14343 h 262175"/>
                <a:gd name="connsiteX491" fmla="*/ 4210212 w 6487123"/>
                <a:gd name="connsiteY491" fmla="*/ 14343 h 262175"/>
                <a:gd name="connsiteX492" fmla="*/ 4210177 w 6487123"/>
                <a:gd name="connsiteY492" fmla="*/ 16917 h 262175"/>
                <a:gd name="connsiteX493" fmla="*/ 4209926 w 6487123"/>
                <a:gd name="connsiteY493" fmla="*/ 21208 h 262175"/>
                <a:gd name="connsiteX494" fmla="*/ 4205227 w 6487123"/>
                <a:gd name="connsiteY494" fmla="*/ 78876 h 262175"/>
                <a:gd name="connsiteX495" fmla="*/ 4198163 w 6487123"/>
                <a:gd name="connsiteY495" fmla="*/ 101245 h 262175"/>
                <a:gd name="connsiteX496" fmla="*/ 4191745 w 6487123"/>
                <a:gd name="connsiteY496" fmla="*/ 105606 h 262175"/>
                <a:gd name="connsiteX497" fmla="*/ 4182957 w 6487123"/>
                <a:gd name="connsiteY497" fmla="*/ 106964 h 262175"/>
                <a:gd name="connsiteX498" fmla="*/ 4169938 w 6487123"/>
                <a:gd name="connsiteY498" fmla="*/ 107216 h 262175"/>
                <a:gd name="connsiteX499" fmla="*/ 4151969 w 6487123"/>
                <a:gd name="connsiteY499" fmla="*/ 106392 h 262175"/>
                <a:gd name="connsiteX500" fmla="*/ 4150750 w 6487123"/>
                <a:gd name="connsiteY500" fmla="*/ 100243 h 262175"/>
                <a:gd name="connsiteX501" fmla="*/ 4148240 w 6487123"/>
                <a:gd name="connsiteY501" fmla="*/ 94090 h 262175"/>
                <a:gd name="connsiteX502" fmla="*/ 4166460 w 6487123"/>
                <a:gd name="connsiteY502" fmla="*/ 95347 h 262175"/>
                <a:gd name="connsiteX503" fmla="*/ 4177793 w 6487123"/>
                <a:gd name="connsiteY503" fmla="*/ 95525 h 262175"/>
                <a:gd name="connsiteX504" fmla="*/ 4183459 w 6487123"/>
                <a:gd name="connsiteY504" fmla="*/ 95095 h 262175"/>
                <a:gd name="connsiteX505" fmla="*/ 4186974 w 6487123"/>
                <a:gd name="connsiteY505" fmla="*/ 92942 h 262175"/>
                <a:gd name="connsiteX506" fmla="*/ 4192462 w 6487123"/>
                <a:gd name="connsiteY506" fmla="*/ 75001 h 262175"/>
                <a:gd name="connsiteX507" fmla="*/ 4196443 w 6487123"/>
                <a:gd name="connsiteY507" fmla="*/ 26929 h 262175"/>
                <a:gd name="connsiteX508" fmla="*/ 4144223 w 6487123"/>
                <a:gd name="connsiteY508" fmla="*/ 26929 h 262175"/>
                <a:gd name="connsiteX509" fmla="*/ 4126688 w 6487123"/>
                <a:gd name="connsiteY509" fmla="*/ 84247 h 262175"/>
                <a:gd name="connsiteX510" fmla="*/ 4087441 w 6487123"/>
                <a:gd name="connsiteY510" fmla="*/ 120473 h 262175"/>
                <a:gd name="connsiteX511" fmla="*/ 4082452 w 6487123"/>
                <a:gd name="connsiteY511" fmla="*/ 115767 h 262175"/>
                <a:gd name="connsiteX512" fmla="*/ 4076820 w 6487123"/>
                <a:gd name="connsiteY512" fmla="*/ 111276 h 262175"/>
                <a:gd name="connsiteX513" fmla="*/ 4114385 w 6487123"/>
                <a:gd name="connsiteY513" fmla="*/ 79122 h 262175"/>
                <a:gd name="connsiteX514" fmla="*/ 4130451 w 6487123"/>
                <a:gd name="connsiteY514" fmla="*/ 26929 h 262175"/>
                <a:gd name="connsiteX515" fmla="*/ 4085430 w 6487123"/>
                <a:gd name="connsiteY515" fmla="*/ 26929 h 262175"/>
                <a:gd name="connsiteX516" fmla="*/ 0 w 6487123"/>
                <a:gd name="connsiteY516" fmla="*/ 14343 h 262175"/>
                <a:gd name="connsiteX517" fmla="*/ 235480 w 6487123"/>
                <a:gd name="connsiteY517" fmla="*/ 14343 h 262175"/>
                <a:gd name="connsiteX518" fmla="*/ 235480 w 6487123"/>
                <a:gd name="connsiteY518" fmla="*/ 261010 h 262175"/>
                <a:gd name="connsiteX519" fmla="*/ 221460 w 6487123"/>
                <a:gd name="connsiteY519" fmla="*/ 261010 h 262175"/>
                <a:gd name="connsiteX520" fmla="*/ 221460 w 6487123"/>
                <a:gd name="connsiteY520" fmla="*/ 245520 h 262175"/>
                <a:gd name="connsiteX521" fmla="*/ 13735 w 6487123"/>
                <a:gd name="connsiteY521" fmla="*/ 245520 h 262175"/>
                <a:gd name="connsiteX522" fmla="*/ 13735 w 6487123"/>
                <a:gd name="connsiteY522" fmla="*/ 261010 h 262175"/>
                <a:gd name="connsiteX523" fmla="*/ 0 w 6487123"/>
                <a:gd name="connsiteY523" fmla="*/ 261010 h 262175"/>
                <a:gd name="connsiteX524" fmla="*/ 5602435 w 6487123"/>
                <a:gd name="connsiteY524" fmla="*/ 13751 h 262175"/>
                <a:gd name="connsiteX525" fmla="*/ 5635890 w 6487123"/>
                <a:gd name="connsiteY525" fmla="*/ 27413 h 262175"/>
                <a:gd name="connsiteX526" fmla="*/ 5663537 w 6487123"/>
                <a:gd name="connsiteY526" fmla="*/ 43012 h 262175"/>
                <a:gd name="connsiteX527" fmla="*/ 5656078 w 6487123"/>
                <a:gd name="connsiteY527" fmla="*/ 54486 h 262175"/>
                <a:gd name="connsiteX528" fmla="*/ 5628647 w 6487123"/>
                <a:gd name="connsiteY528" fmla="*/ 38027 h 262175"/>
                <a:gd name="connsiteX529" fmla="*/ 5594976 w 6487123"/>
                <a:gd name="connsiteY529" fmla="*/ 23504 h 262175"/>
                <a:gd name="connsiteX530" fmla="*/ 5046904 w 6487123"/>
                <a:gd name="connsiteY530" fmla="*/ 8606 h 262175"/>
                <a:gd name="connsiteX531" fmla="*/ 5058594 w 6487123"/>
                <a:gd name="connsiteY531" fmla="*/ 10001 h 262175"/>
                <a:gd name="connsiteX532" fmla="*/ 5069854 w 6487123"/>
                <a:gd name="connsiteY532" fmla="*/ 13756 h 262175"/>
                <a:gd name="connsiteX533" fmla="*/ 5065839 w 6487123"/>
                <a:gd name="connsiteY533" fmla="*/ 26932 h 262175"/>
                <a:gd name="connsiteX534" fmla="*/ 5047765 w 6487123"/>
                <a:gd name="connsiteY534" fmla="*/ 22626 h 262175"/>
                <a:gd name="connsiteX535" fmla="*/ 5029873 w 6487123"/>
                <a:gd name="connsiteY535" fmla="*/ 31344 h 262175"/>
                <a:gd name="connsiteX536" fmla="*/ 5024243 w 6487123"/>
                <a:gd name="connsiteY536" fmla="*/ 56208 h 262175"/>
                <a:gd name="connsiteX537" fmla="*/ 5024243 w 6487123"/>
                <a:gd name="connsiteY537" fmla="*/ 87494 h 262175"/>
                <a:gd name="connsiteX538" fmla="*/ 5058953 w 6487123"/>
                <a:gd name="connsiteY538" fmla="*/ 87494 h 262175"/>
                <a:gd name="connsiteX539" fmla="*/ 5058953 w 6487123"/>
                <a:gd name="connsiteY539" fmla="*/ 101514 h 262175"/>
                <a:gd name="connsiteX540" fmla="*/ 5024243 w 6487123"/>
                <a:gd name="connsiteY540" fmla="*/ 101514 h 262175"/>
                <a:gd name="connsiteX541" fmla="*/ 5024243 w 6487123"/>
                <a:gd name="connsiteY541" fmla="*/ 240356 h 262175"/>
                <a:gd name="connsiteX542" fmla="*/ 5007641 w 6487123"/>
                <a:gd name="connsiteY542" fmla="*/ 240356 h 262175"/>
                <a:gd name="connsiteX543" fmla="*/ 5007641 w 6487123"/>
                <a:gd name="connsiteY543" fmla="*/ 101514 h 262175"/>
                <a:gd name="connsiteX544" fmla="*/ 4986413 w 6487123"/>
                <a:gd name="connsiteY544" fmla="*/ 101514 h 262175"/>
                <a:gd name="connsiteX545" fmla="*/ 4986413 w 6487123"/>
                <a:gd name="connsiteY545" fmla="*/ 88924 h 262175"/>
                <a:gd name="connsiteX546" fmla="*/ 5007641 w 6487123"/>
                <a:gd name="connsiteY546" fmla="*/ 87494 h 262175"/>
                <a:gd name="connsiteX547" fmla="*/ 5007641 w 6487123"/>
                <a:gd name="connsiteY547" fmla="*/ 55347 h 262175"/>
                <a:gd name="connsiteX548" fmla="*/ 5017593 w 6487123"/>
                <a:gd name="connsiteY548" fmla="*/ 20567 h 262175"/>
                <a:gd name="connsiteX549" fmla="*/ 5046904 w 6487123"/>
                <a:gd name="connsiteY549" fmla="*/ 8606 h 262175"/>
                <a:gd name="connsiteX550" fmla="*/ 4921401 w 6487123"/>
                <a:gd name="connsiteY550" fmla="*/ 8606 h 262175"/>
                <a:gd name="connsiteX551" fmla="*/ 4933091 w 6487123"/>
                <a:gd name="connsiteY551" fmla="*/ 10001 h 262175"/>
                <a:gd name="connsiteX552" fmla="*/ 4944351 w 6487123"/>
                <a:gd name="connsiteY552" fmla="*/ 13756 h 262175"/>
                <a:gd name="connsiteX553" fmla="*/ 4940335 w 6487123"/>
                <a:gd name="connsiteY553" fmla="*/ 26932 h 262175"/>
                <a:gd name="connsiteX554" fmla="*/ 4922263 w 6487123"/>
                <a:gd name="connsiteY554" fmla="*/ 22626 h 262175"/>
                <a:gd name="connsiteX555" fmla="*/ 4904370 w 6487123"/>
                <a:gd name="connsiteY555" fmla="*/ 31344 h 262175"/>
                <a:gd name="connsiteX556" fmla="*/ 4898740 w 6487123"/>
                <a:gd name="connsiteY556" fmla="*/ 56208 h 262175"/>
                <a:gd name="connsiteX557" fmla="*/ 4898740 w 6487123"/>
                <a:gd name="connsiteY557" fmla="*/ 87494 h 262175"/>
                <a:gd name="connsiteX558" fmla="*/ 4933450 w 6487123"/>
                <a:gd name="connsiteY558" fmla="*/ 87494 h 262175"/>
                <a:gd name="connsiteX559" fmla="*/ 4933450 w 6487123"/>
                <a:gd name="connsiteY559" fmla="*/ 101514 h 262175"/>
                <a:gd name="connsiteX560" fmla="*/ 4898740 w 6487123"/>
                <a:gd name="connsiteY560" fmla="*/ 101514 h 262175"/>
                <a:gd name="connsiteX561" fmla="*/ 4898740 w 6487123"/>
                <a:gd name="connsiteY561" fmla="*/ 240356 h 262175"/>
                <a:gd name="connsiteX562" fmla="*/ 4882138 w 6487123"/>
                <a:gd name="connsiteY562" fmla="*/ 240356 h 262175"/>
                <a:gd name="connsiteX563" fmla="*/ 4882138 w 6487123"/>
                <a:gd name="connsiteY563" fmla="*/ 101514 h 262175"/>
                <a:gd name="connsiteX564" fmla="*/ 4860909 w 6487123"/>
                <a:gd name="connsiteY564" fmla="*/ 101514 h 262175"/>
                <a:gd name="connsiteX565" fmla="*/ 4860909 w 6487123"/>
                <a:gd name="connsiteY565" fmla="*/ 88924 h 262175"/>
                <a:gd name="connsiteX566" fmla="*/ 4882138 w 6487123"/>
                <a:gd name="connsiteY566" fmla="*/ 87494 h 262175"/>
                <a:gd name="connsiteX567" fmla="*/ 4882138 w 6487123"/>
                <a:gd name="connsiteY567" fmla="*/ 55347 h 262175"/>
                <a:gd name="connsiteX568" fmla="*/ 4892090 w 6487123"/>
                <a:gd name="connsiteY568" fmla="*/ 20567 h 262175"/>
                <a:gd name="connsiteX569" fmla="*/ 4921401 w 6487123"/>
                <a:gd name="connsiteY569" fmla="*/ 8606 h 262175"/>
                <a:gd name="connsiteX570" fmla="*/ 5953843 w 6487123"/>
                <a:gd name="connsiteY570" fmla="*/ 1990 h 262175"/>
                <a:gd name="connsiteX571" fmla="*/ 5967039 w 6487123"/>
                <a:gd name="connsiteY571" fmla="*/ 1990 h 262175"/>
                <a:gd name="connsiteX572" fmla="*/ 5967039 w 6487123"/>
                <a:gd name="connsiteY572" fmla="*/ 97803 h 262175"/>
                <a:gd name="connsiteX573" fmla="*/ 6016666 w 6487123"/>
                <a:gd name="connsiteY573" fmla="*/ 97803 h 262175"/>
                <a:gd name="connsiteX574" fmla="*/ 6016666 w 6487123"/>
                <a:gd name="connsiteY574" fmla="*/ 110998 h 262175"/>
                <a:gd name="connsiteX575" fmla="*/ 5967039 w 6487123"/>
                <a:gd name="connsiteY575" fmla="*/ 110998 h 262175"/>
                <a:gd name="connsiteX576" fmla="*/ 5967039 w 6487123"/>
                <a:gd name="connsiteY576" fmla="*/ 116162 h 262175"/>
                <a:gd name="connsiteX577" fmla="*/ 5980585 w 6487123"/>
                <a:gd name="connsiteY577" fmla="*/ 134383 h 262175"/>
                <a:gd name="connsiteX578" fmla="*/ 5998530 w 6487123"/>
                <a:gd name="connsiteY578" fmla="*/ 159616 h 262175"/>
                <a:gd name="connsiteX579" fmla="*/ 6010929 w 6487123"/>
                <a:gd name="connsiteY579" fmla="*/ 177838 h 262175"/>
                <a:gd name="connsiteX580" fmla="*/ 6000889 w 6487123"/>
                <a:gd name="connsiteY580" fmla="*/ 189025 h 262175"/>
                <a:gd name="connsiteX581" fmla="*/ 5992177 w 6487123"/>
                <a:gd name="connsiteY581" fmla="*/ 173184 h 262175"/>
                <a:gd name="connsiteX582" fmla="*/ 5979575 w 6487123"/>
                <a:gd name="connsiteY582" fmla="*/ 152561 h 262175"/>
                <a:gd name="connsiteX583" fmla="*/ 5967039 w 6487123"/>
                <a:gd name="connsiteY583" fmla="*/ 133087 h 262175"/>
                <a:gd name="connsiteX584" fmla="*/ 5967039 w 6487123"/>
                <a:gd name="connsiteY584" fmla="*/ 261028 h 262175"/>
                <a:gd name="connsiteX585" fmla="*/ 5953843 w 6487123"/>
                <a:gd name="connsiteY585" fmla="*/ 261028 h 262175"/>
                <a:gd name="connsiteX586" fmla="*/ 5953843 w 6487123"/>
                <a:gd name="connsiteY586" fmla="*/ 134521 h 262175"/>
                <a:gd name="connsiteX587" fmla="*/ 5933547 w 6487123"/>
                <a:gd name="connsiteY587" fmla="*/ 182965 h 262175"/>
                <a:gd name="connsiteX588" fmla="*/ 5910241 w 6487123"/>
                <a:gd name="connsiteY588" fmla="*/ 221728 h 262175"/>
                <a:gd name="connsiteX589" fmla="*/ 5906691 w 6487123"/>
                <a:gd name="connsiteY589" fmla="*/ 215237 h 262175"/>
                <a:gd name="connsiteX590" fmla="*/ 5902495 w 6487123"/>
                <a:gd name="connsiteY590" fmla="*/ 209393 h 262175"/>
                <a:gd name="connsiteX591" fmla="*/ 5920471 w 6487123"/>
                <a:gd name="connsiteY591" fmla="*/ 182289 h 262175"/>
                <a:gd name="connsiteX592" fmla="*/ 5937491 w 6487123"/>
                <a:gd name="connsiteY592" fmla="*/ 147472 h 262175"/>
                <a:gd name="connsiteX593" fmla="*/ 5950687 w 6487123"/>
                <a:gd name="connsiteY593" fmla="*/ 110998 h 262175"/>
                <a:gd name="connsiteX594" fmla="*/ 5906223 w 6487123"/>
                <a:gd name="connsiteY594" fmla="*/ 110998 h 262175"/>
                <a:gd name="connsiteX595" fmla="*/ 5906223 w 6487123"/>
                <a:gd name="connsiteY595" fmla="*/ 97803 h 262175"/>
                <a:gd name="connsiteX596" fmla="*/ 5953843 w 6487123"/>
                <a:gd name="connsiteY596" fmla="*/ 97803 h 262175"/>
                <a:gd name="connsiteX597" fmla="*/ 6113626 w 6487123"/>
                <a:gd name="connsiteY597" fmla="*/ 1704 h 262175"/>
                <a:gd name="connsiteX598" fmla="*/ 6126821 w 6487123"/>
                <a:gd name="connsiteY598" fmla="*/ 1704 h 262175"/>
                <a:gd name="connsiteX599" fmla="*/ 6126821 w 6487123"/>
                <a:gd name="connsiteY599" fmla="*/ 165502 h 262175"/>
                <a:gd name="connsiteX600" fmla="*/ 6162967 w 6487123"/>
                <a:gd name="connsiteY600" fmla="*/ 159192 h 262175"/>
                <a:gd name="connsiteX601" fmla="*/ 6165261 w 6487123"/>
                <a:gd name="connsiteY601" fmla="*/ 171526 h 262175"/>
                <a:gd name="connsiteX602" fmla="*/ 6126821 w 6487123"/>
                <a:gd name="connsiteY602" fmla="*/ 178411 h 262175"/>
                <a:gd name="connsiteX603" fmla="*/ 6126821 w 6487123"/>
                <a:gd name="connsiteY603" fmla="*/ 261028 h 262175"/>
                <a:gd name="connsiteX604" fmla="*/ 6113626 w 6487123"/>
                <a:gd name="connsiteY604" fmla="*/ 261028 h 262175"/>
                <a:gd name="connsiteX605" fmla="*/ 6113626 w 6487123"/>
                <a:gd name="connsiteY605" fmla="*/ 180706 h 262175"/>
                <a:gd name="connsiteX606" fmla="*/ 6018675 w 6487123"/>
                <a:gd name="connsiteY606" fmla="*/ 198205 h 262175"/>
                <a:gd name="connsiteX607" fmla="*/ 6016092 w 6487123"/>
                <a:gd name="connsiteY607" fmla="*/ 185582 h 262175"/>
                <a:gd name="connsiteX608" fmla="*/ 6113626 w 6487123"/>
                <a:gd name="connsiteY608" fmla="*/ 168085 h 262175"/>
                <a:gd name="connsiteX609" fmla="*/ 5710583 w 6487123"/>
                <a:gd name="connsiteY609" fmla="*/ 1704 h 262175"/>
                <a:gd name="connsiteX610" fmla="*/ 5723779 w 6487123"/>
                <a:gd name="connsiteY610" fmla="*/ 3711 h 262175"/>
                <a:gd name="connsiteX611" fmla="*/ 5718077 w 6487123"/>
                <a:gd name="connsiteY611" fmla="*/ 16226 h 262175"/>
                <a:gd name="connsiteX612" fmla="*/ 5710870 w 6487123"/>
                <a:gd name="connsiteY612" fmla="*/ 28956 h 262175"/>
                <a:gd name="connsiteX613" fmla="*/ 5818444 w 6487123"/>
                <a:gd name="connsiteY613" fmla="*/ 28956 h 262175"/>
                <a:gd name="connsiteX614" fmla="*/ 5820739 w 6487123"/>
                <a:gd name="connsiteY614" fmla="*/ 28382 h 262175"/>
                <a:gd name="connsiteX615" fmla="*/ 5830205 w 6487123"/>
                <a:gd name="connsiteY615" fmla="*/ 31537 h 262175"/>
                <a:gd name="connsiteX616" fmla="*/ 5817763 w 6487123"/>
                <a:gd name="connsiteY616" fmla="*/ 54056 h 262175"/>
                <a:gd name="connsiteX617" fmla="*/ 5805535 w 6487123"/>
                <a:gd name="connsiteY617" fmla="*/ 73132 h 262175"/>
                <a:gd name="connsiteX618" fmla="*/ 5793773 w 6487123"/>
                <a:gd name="connsiteY618" fmla="*/ 69117 h 262175"/>
                <a:gd name="connsiteX619" fmla="*/ 5802021 w 6487123"/>
                <a:gd name="connsiteY619" fmla="*/ 55992 h 262175"/>
                <a:gd name="connsiteX620" fmla="*/ 5810698 w 6487123"/>
                <a:gd name="connsiteY620" fmla="*/ 40716 h 262175"/>
                <a:gd name="connsiteX621" fmla="*/ 5758201 w 6487123"/>
                <a:gd name="connsiteY621" fmla="*/ 40716 h 262175"/>
                <a:gd name="connsiteX622" fmla="*/ 5755225 w 6487123"/>
                <a:gd name="connsiteY622" fmla="*/ 50255 h 262175"/>
                <a:gd name="connsiteX623" fmla="*/ 5751604 w 6487123"/>
                <a:gd name="connsiteY623" fmla="*/ 59362 h 262175"/>
                <a:gd name="connsiteX624" fmla="*/ 5787713 w 6487123"/>
                <a:gd name="connsiteY624" fmla="*/ 93141 h 262175"/>
                <a:gd name="connsiteX625" fmla="*/ 5838237 w 6487123"/>
                <a:gd name="connsiteY625" fmla="*/ 113580 h 262175"/>
                <a:gd name="connsiteX626" fmla="*/ 5833719 w 6487123"/>
                <a:gd name="connsiteY626" fmla="*/ 118744 h 262175"/>
                <a:gd name="connsiteX627" fmla="*/ 5829631 w 6487123"/>
                <a:gd name="connsiteY627" fmla="*/ 124768 h 262175"/>
                <a:gd name="connsiteX628" fmla="*/ 5782299 w 6487123"/>
                <a:gd name="connsiteY628" fmla="*/ 103576 h 262175"/>
                <a:gd name="connsiteX629" fmla="*/ 5746154 w 6487123"/>
                <a:gd name="connsiteY629" fmla="*/ 70551 h 262175"/>
                <a:gd name="connsiteX630" fmla="*/ 5717181 w 6487123"/>
                <a:gd name="connsiteY630" fmla="*/ 103217 h 262175"/>
                <a:gd name="connsiteX631" fmla="*/ 5668413 w 6487123"/>
                <a:gd name="connsiteY631" fmla="*/ 126202 h 262175"/>
                <a:gd name="connsiteX632" fmla="*/ 5664935 w 6487123"/>
                <a:gd name="connsiteY632" fmla="*/ 120715 h 262175"/>
                <a:gd name="connsiteX633" fmla="*/ 5660381 w 6487123"/>
                <a:gd name="connsiteY633" fmla="*/ 115875 h 262175"/>
                <a:gd name="connsiteX634" fmla="*/ 5718759 w 6487123"/>
                <a:gd name="connsiteY634" fmla="*/ 85396 h 262175"/>
                <a:gd name="connsiteX635" fmla="*/ 5744433 w 6487123"/>
                <a:gd name="connsiteY635" fmla="*/ 40716 h 262175"/>
                <a:gd name="connsiteX636" fmla="*/ 5703411 w 6487123"/>
                <a:gd name="connsiteY636" fmla="*/ 40716 h 262175"/>
                <a:gd name="connsiteX637" fmla="*/ 5689605 w 6487123"/>
                <a:gd name="connsiteY637" fmla="*/ 57570 h 262175"/>
                <a:gd name="connsiteX638" fmla="*/ 5673003 w 6487123"/>
                <a:gd name="connsiteY638" fmla="*/ 73132 h 262175"/>
                <a:gd name="connsiteX639" fmla="*/ 5668306 w 6487123"/>
                <a:gd name="connsiteY639" fmla="*/ 68291 h 262175"/>
                <a:gd name="connsiteX640" fmla="*/ 5662963 w 6487123"/>
                <a:gd name="connsiteY640" fmla="*/ 64527 h 262175"/>
                <a:gd name="connsiteX641" fmla="*/ 5692797 w 6487123"/>
                <a:gd name="connsiteY641" fmla="*/ 33867 h 262175"/>
                <a:gd name="connsiteX642" fmla="*/ 5710583 w 6487123"/>
                <a:gd name="connsiteY642" fmla="*/ 1704 h 262175"/>
                <a:gd name="connsiteX643" fmla="*/ 4414818 w 6487123"/>
                <a:gd name="connsiteY643" fmla="*/ 1704 h 262175"/>
                <a:gd name="connsiteX644" fmla="*/ 4429161 w 6487123"/>
                <a:gd name="connsiteY644" fmla="*/ 1704 h 262175"/>
                <a:gd name="connsiteX645" fmla="*/ 4428157 w 6487123"/>
                <a:gd name="connsiteY645" fmla="*/ 40393 h 262175"/>
                <a:gd name="connsiteX646" fmla="*/ 4423711 w 6487123"/>
                <a:gd name="connsiteY646" fmla="*/ 86614 h 262175"/>
                <a:gd name="connsiteX647" fmla="*/ 4545915 w 6487123"/>
                <a:gd name="connsiteY647" fmla="*/ 86614 h 262175"/>
                <a:gd name="connsiteX648" fmla="*/ 4545915 w 6487123"/>
                <a:gd name="connsiteY648" fmla="*/ 100385 h 262175"/>
                <a:gd name="connsiteX649" fmla="*/ 4433465 w 6487123"/>
                <a:gd name="connsiteY649" fmla="*/ 100385 h 262175"/>
                <a:gd name="connsiteX650" fmla="*/ 4478359 w 6487123"/>
                <a:gd name="connsiteY650" fmla="*/ 190495 h 262175"/>
                <a:gd name="connsiteX651" fmla="*/ 4549931 w 6487123"/>
                <a:gd name="connsiteY651" fmla="*/ 248119 h 262175"/>
                <a:gd name="connsiteX652" fmla="*/ 4544337 w 6487123"/>
                <a:gd name="connsiteY652" fmla="*/ 254251 h 262175"/>
                <a:gd name="connsiteX653" fmla="*/ 4539604 w 6487123"/>
                <a:gd name="connsiteY653" fmla="*/ 261028 h 262175"/>
                <a:gd name="connsiteX654" fmla="*/ 4466597 w 6487123"/>
                <a:gd name="connsiteY654" fmla="*/ 199388 h 262175"/>
                <a:gd name="connsiteX655" fmla="*/ 4420269 w 6487123"/>
                <a:gd name="connsiteY655" fmla="*/ 104400 h 262175"/>
                <a:gd name="connsiteX656" fmla="*/ 4401080 w 6487123"/>
                <a:gd name="connsiteY656" fmla="*/ 164015 h 262175"/>
                <a:gd name="connsiteX657" fmla="*/ 4363533 w 6487123"/>
                <a:gd name="connsiteY657" fmla="*/ 218721 h 262175"/>
                <a:gd name="connsiteX658" fmla="*/ 4301507 w 6487123"/>
                <a:gd name="connsiteY658" fmla="*/ 261315 h 262175"/>
                <a:gd name="connsiteX659" fmla="*/ 4296881 w 6487123"/>
                <a:gd name="connsiteY659" fmla="*/ 255291 h 262175"/>
                <a:gd name="connsiteX660" fmla="*/ 4291179 w 6487123"/>
                <a:gd name="connsiteY660" fmla="*/ 250127 h 262175"/>
                <a:gd name="connsiteX661" fmla="*/ 4351697 w 6487123"/>
                <a:gd name="connsiteY661" fmla="*/ 209839 h 262175"/>
                <a:gd name="connsiteX662" fmla="*/ 4388247 w 6487123"/>
                <a:gd name="connsiteY662" fmla="*/ 157502 h 262175"/>
                <a:gd name="connsiteX663" fmla="*/ 4407073 w 6487123"/>
                <a:gd name="connsiteY663" fmla="*/ 100385 h 262175"/>
                <a:gd name="connsiteX664" fmla="*/ 4296343 w 6487123"/>
                <a:gd name="connsiteY664" fmla="*/ 100385 h 262175"/>
                <a:gd name="connsiteX665" fmla="*/ 4296343 w 6487123"/>
                <a:gd name="connsiteY665" fmla="*/ 86614 h 262175"/>
                <a:gd name="connsiteX666" fmla="*/ 4409368 w 6487123"/>
                <a:gd name="connsiteY666" fmla="*/ 86614 h 262175"/>
                <a:gd name="connsiteX667" fmla="*/ 4413921 w 6487123"/>
                <a:gd name="connsiteY667" fmla="*/ 40072 h 262175"/>
                <a:gd name="connsiteX668" fmla="*/ 4414818 w 6487123"/>
                <a:gd name="connsiteY668" fmla="*/ 1704 h 262175"/>
                <a:gd name="connsiteX669" fmla="*/ 2646589 w 6487123"/>
                <a:gd name="connsiteY669" fmla="*/ 1704 h 262175"/>
                <a:gd name="connsiteX670" fmla="*/ 2660358 w 6487123"/>
                <a:gd name="connsiteY670" fmla="*/ 1704 h 262175"/>
                <a:gd name="connsiteX671" fmla="*/ 2660358 w 6487123"/>
                <a:gd name="connsiteY671" fmla="*/ 26087 h 262175"/>
                <a:gd name="connsiteX672" fmla="*/ 2740393 w 6487123"/>
                <a:gd name="connsiteY672" fmla="*/ 26087 h 262175"/>
                <a:gd name="connsiteX673" fmla="*/ 2740393 w 6487123"/>
                <a:gd name="connsiteY673" fmla="*/ 1704 h 262175"/>
                <a:gd name="connsiteX674" fmla="*/ 2753876 w 6487123"/>
                <a:gd name="connsiteY674" fmla="*/ 1704 h 262175"/>
                <a:gd name="connsiteX675" fmla="*/ 2753876 w 6487123"/>
                <a:gd name="connsiteY675" fmla="*/ 26087 h 262175"/>
                <a:gd name="connsiteX676" fmla="*/ 2825018 w 6487123"/>
                <a:gd name="connsiteY676" fmla="*/ 26087 h 262175"/>
                <a:gd name="connsiteX677" fmla="*/ 2825018 w 6487123"/>
                <a:gd name="connsiteY677" fmla="*/ 38996 h 262175"/>
                <a:gd name="connsiteX678" fmla="*/ 2753876 w 6487123"/>
                <a:gd name="connsiteY678" fmla="*/ 38996 h 262175"/>
                <a:gd name="connsiteX679" fmla="*/ 2753876 w 6487123"/>
                <a:gd name="connsiteY679" fmla="*/ 64239 h 262175"/>
                <a:gd name="connsiteX680" fmla="*/ 2740393 w 6487123"/>
                <a:gd name="connsiteY680" fmla="*/ 64239 h 262175"/>
                <a:gd name="connsiteX681" fmla="*/ 2740393 w 6487123"/>
                <a:gd name="connsiteY681" fmla="*/ 38996 h 262175"/>
                <a:gd name="connsiteX682" fmla="*/ 2660358 w 6487123"/>
                <a:gd name="connsiteY682" fmla="*/ 38996 h 262175"/>
                <a:gd name="connsiteX683" fmla="*/ 2660358 w 6487123"/>
                <a:gd name="connsiteY683" fmla="*/ 65100 h 262175"/>
                <a:gd name="connsiteX684" fmla="*/ 2646589 w 6487123"/>
                <a:gd name="connsiteY684" fmla="*/ 65100 h 262175"/>
                <a:gd name="connsiteX685" fmla="*/ 2646589 w 6487123"/>
                <a:gd name="connsiteY685" fmla="*/ 38996 h 262175"/>
                <a:gd name="connsiteX686" fmla="*/ 2575447 w 6487123"/>
                <a:gd name="connsiteY686" fmla="*/ 38996 h 262175"/>
                <a:gd name="connsiteX687" fmla="*/ 2575447 w 6487123"/>
                <a:gd name="connsiteY687" fmla="*/ 26087 h 262175"/>
                <a:gd name="connsiteX688" fmla="*/ 2646589 w 6487123"/>
                <a:gd name="connsiteY688" fmla="*/ 26087 h 262175"/>
                <a:gd name="connsiteX689" fmla="*/ 4015431 w 6487123"/>
                <a:gd name="connsiteY689" fmla="*/ 1434 h 262175"/>
                <a:gd name="connsiteX690" fmla="*/ 4028627 w 6487123"/>
                <a:gd name="connsiteY690" fmla="*/ 1434 h 262175"/>
                <a:gd name="connsiteX691" fmla="*/ 4028627 w 6487123"/>
                <a:gd name="connsiteY691" fmla="*/ 39300 h 262175"/>
                <a:gd name="connsiteX692" fmla="*/ 4076259 w 6487123"/>
                <a:gd name="connsiteY692" fmla="*/ 39300 h 262175"/>
                <a:gd name="connsiteX693" fmla="*/ 4076259 w 6487123"/>
                <a:gd name="connsiteY693" fmla="*/ 51886 h 262175"/>
                <a:gd name="connsiteX694" fmla="*/ 4028627 w 6487123"/>
                <a:gd name="connsiteY694" fmla="*/ 51886 h 262175"/>
                <a:gd name="connsiteX695" fmla="*/ 4028627 w 6487123"/>
                <a:gd name="connsiteY695" fmla="*/ 92657 h 262175"/>
                <a:gd name="connsiteX696" fmla="*/ 4082557 w 6487123"/>
                <a:gd name="connsiteY696" fmla="*/ 92657 h 262175"/>
                <a:gd name="connsiteX697" fmla="*/ 4082557 w 6487123"/>
                <a:gd name="connsiteY697" fmla="*/ 105530 h 262175"/>
                <a:gd name="connsiteX698" fmla="*/ 4031191 w 6487123"/>
                <a:gd name="connsiteY698" fmla="*/ 105530 h 262175"/>
                <a:gd name="connsiteX699" fmla="*/ 4031191 w 6487123"/>
                <a:gd name="connsiteY699" fmla="*/ 152038 h 262175"/>
                <a:gd name="connsiteX700" fmla="*/ 4080263 w 6487123"/>
                <a:gd name="connsiteY700" fmla="*/ 152038 h 262175"/>
                <a:gd name="connsiteX701" fmla="*/ 4080263 w 6487123"/>
                <a:gd name="connsiteY701" fmla="*/ 164911 h 262175"/>
                <a:gd name="connsiteX702" fmla="*/ 4031191 w 6487123"/>
                <a:gd name="connsiteY702" fmla="*/ 164911 h 262175"/>
                <a:gd name="connsiteX703" fmla="*/ 4031191 w 6487123"/>
                <a:gd name="connsiteY703" fmla="*/ 229189 h 262175"/>
                <a:gd name="connsiteX704" fmla="*/ 4062905 w 6487123"/>
                <a:gd name="connsiteY704" fmla="*/ 237914 h 262175"/>
                <a:gd name="connsiteX705" fmla="*/ 4104927 w 6487123"/>
                <a:gd name="connsiteY705" fmla="*/ 240392 h 262175"/>
                <a:gd name="connsiteX706" fmla="*/ 4125463 w 6487123"/>
                <a:gd name="connsiteY706" fmla="*/ 240387 h 262175"/>
                <a:gd name="connsiteX707" fmla="*/ 4162111 w 6487123"/>
                <a:gd name="connsiteY707" fmla="*/ 240356 h 262175"/>
                <a:gd name="connsiteX708" fmla="*/ 4199353 w 6487123"/>
                <a:gd name="connsiteY708" fmla="*/ 240270 h 262175"/>
                <a:gd name="connsiteX709" fmla="*/ 4221669 w 6487123"/>
                <a:gd name="connsiteY709" fmla="*/ 240104 h 262175"/>
                <a:gd name="connsiteX710" fmla="*/ 4217867 w 6487123"/>
                <a:gd name="connsiteY710" fmla="*/ 246758 h 262175"/>
                <a:gd name="connsiteX711" fmla="*/ 4215359 w 6487123"/>
                <a:gd name="connsiteY711" fmla="*/ 253839 h 262175"/>
                <a:gd name="connsiteX712" fmla="*/ 4105499 w 6487123"/>
                <a:gd name="connsiteY712" fmla="*/ 253839 h 262175"/>
                <a:gd name="connsiteX713" fmla="*/ 4028119 w 6487123"/>
                <a:gd name="connsiteY713" fmla="*/ 242595 h 262175"/>
                <a:gd name="connsiteX714" fmla="*/ 3985593 w 6487123"/>
                <a:gd name="connsiteY714" fmla="*/ 198220 h 262175"/>
                <a:gd name="connsiteX715" fmla="*/ 3978759 w 6487123"/>
                <a:gd name="connsiteY715" fmla="*/ 233059 h 262175"/>
                <a:gd name="connsiteX716" fmla="*/ 3966970 w 6487123"/>
                <a:gd name="connsiteY716" fmla="*/ 261871 h 262175"/>
                <a:gd name="connsiteX717" fmla="*/ 3961734 w 6487123"/>
                <a:gd name="connsiteY717" fmla="*/ 258249 h 262175"/>
                <a:gd name="connsiteX718" fmla="*/ 3956069 w 6487123"/>
                <a:gd name="connsiteY718" fmla="*/ 254412 h 262175"/>
                <a:gd name="connsiteX719" fmla="*/ 3972707 w 6487123"/>
                <a:gd name="connsiteY719" fmla="*/ 200641 h 262175"/>
                <a:gd name="connsiteX720" fmla="*/ 3977297 w 6487123"/>
                <a:gd name="connsiteY720" fmla="*/ 129650 h 262175"/>
                <a:gd name="connsiteX721" fmla="*/ 3990456 w 6487123"/>
                <a:gd name="connsiteY721" fmla="*/ 130508 h 262175"/>
                <a:gd name="connsiteX722" fmla="*/ 3988454 w 6487123"/>
                <a:gd name="connsiteY722" fmla="*/ 171802 h 262175"/>
                <a:gd name="connsiteX723" fmla="*/ 4000797 w 6487123"/>
                <a:gd name="connsiteY723" fmla="*/ 201108 h 262175"/>
                <a:gd name="connsiteX724" fmla="*/ 4018318 w 6487123"/>
                <a:gd name="connsiteY724" fmla="*/ 221147 h 262175"/>
                <a:gd name="connsiteX725" fmla="*/ 4018318 w 6487123"/>
                <a:gd name="connsiteY725" fmla="*/ 105530 h 262175"/>
                <a:gd name="connsiteX726" fmla="*/ 3962093 w 6487123"/>
                <a:gd name="connsiteY726" fmla="*/ 105530 h 262175"/>
                <a:gd name="connsiteX727" fmla="*/ 3962093 w 6487123"/>
                <a:gd name="connsiteY727" fmla="*/ 92657 h 262175"/>
                <a:gd name="connsiteX728" fmla="*/ 4015431 w 6487123"/>
                <a:gd name="connsiteY728" fmla="*/ 92657 h 262175"/>
                <a:gd name="connsiteX729" fmla="*/ 4015431 w 6487123"/>
                <a:gd name="connsiteY729" fmla="*/ 51886 h 262175"/>
                <a:gd name="connsiteX730" fmla="*/ 3967543 w 6487123"/>
                <a:gd name="connsiteY730" fmla="*/ 51886 h 262175"/>
                <a:gd name="connsiteX731" fmla="*/ 3967543 w 6487123"/>
                <a:gd name="connsiteY731" fmla="*/ 39300 h 262175"/>
                <a:gd name="connsiteX732" fmla="*/ 4015431 w 6487123"/>
                <a:gd name="connsiteY732" fmla="*/ 39300 h 262175"/>
                <a:gd name="connsiteX733" fmla="*/ 2338210 w 6487123"/>
                <a:gd name="connsiteY733" fmla="*/ 1434 h 262175"/>
                <a:gd name="connsiteX734" fmla="*/ 2351119 w 6487123"/>
                <a:gd name="connsiteY734" fmla="*/ 1434 h 262175"/>
                <a:gd name="connsiteX735" fmla="*/ 2351119 w 6487123"/>
                <a:gd name="connsiteY735" fmla="*/ 21802 h 262175"/>
                <a:gd name="connsiteX736" fmla="*/ 2405336 w 6487123"/>
                <a:gd name="connsiteY736" fmla="*/ 21802 h 262175"/>
                <a:gd name="connsiteX737" fmla="*/ 2405336 w 6487123"/>
                <a:gd name="connsiteY737" fmla="*/ 1434 h 262175"/>
                <a:gd name="connsiteX738" fmla="*/ 2418532 w 6487123"/>
                <a:gd name="connsiteY738" fmla="*/ 1434 h 262175"/>
                <a:gd name="connsiteX739" fmla="*/ 2418532 w 6487123"/>
                <a:gd name="connsiteY739" fmla="*/ 21802 h 262175"/>
                <a:gd name="connsiteX740" fmla="*/ 2481642 w 6487123"/>
                <a:gd name="connsiteY740" fmla="*/ 21802 h 262175"/>
                <a:gd name="connsiteX741" fmla="*/ 2481642 w 6487123"/>
                <a:gd name="connsiteY741" fmla="*/ 69385 h 262175"/>
                <a:gd name="connsiteX742" fmla="*/ 2418532 w 6487123"/>
                <a:gd name="connsiteY742" fmla="*/ 69385 h 262175"/>
                <a:gd name="connsiteX743" fmla="*/ 2418532 w 6487123"/>
                <a:gd name="connsiteY743" fmla="*/ 96099 h 262175"/>
                <a:gd name="connsiteX744" fmla="*/ 2498280 w 6487123"/>
                <a:gd name="connsiteY744" fmla="*/ 96099 h 262175"/>
                <a:gd name="connsiteX745" fmla="*/ 2498137 w 6487123"/>
                <a:gd name="connsiteY745" fmla="*/ 98208 h 262175"/>
                <a:gd name="connsiteX746" fmla="*/ 2497994 w 6487123"/>
                <a:gd name="connsiteY746" fmla="*/ 101818 h 262175"/>
                <a:gd name="connsiteX747" fmla="*/ 2494228 w 6487123"/>
                <a:gd name="connsiteY747" fmla="*/ 122506 h 262175"/>
                <a:gd name="connsiteX748" fmla="*/ 2489387 w 6487123"/>
                <a:gd name="connsiteY748" fmla="*/ 132227 h 262175"/>
                <a:gd name="connsiteX749" fmla="*/ 2483937 w 6487123"/>
                <a:gd name="connsiteY749" fmla="*/ 135310 h 262175"/>
                <a:gd name="connsiteX750" fmla="*/ 2476765 w 6487123"/>
                <a:gd name="connsiteY750" fmla="*/ 136242 h 262175"/>
                <a:gd name="connsiteX751" fmla="*/ 2466905 w 6487123"/>
                <a:gd name="connsiteY751" fmla="*/ 136530 h 262175"/>
                <a:gd name="connsiteX752" fmla="*/ 2452956 w 6487123"/>
                <a:gd name="connsiteY752" fmla="*/ 135955 h 262175"/>
                <a:gd name="connsiteX753" fmla="*/ 2451952 w 6487123"/>
                <a:gd name="connsiteY753" fmla="*/ 130648 h 262175"/>
                <a:gd name="connsiteX754" fmla="*/ 2450087 w 6487123"/>
                <a:gd name="connsiteY754" fmla="*/ 125340 h 262175"/>
                <a:gd name="connsiteX755" fmla="*/ 2463606 w 6487123"/>
                <a:gd name="connsiteY755" fmla="*/ 126345 h 262175"/>
                <a:gd name="connsiteX756" fmla="*/ 2472176 w 6487123"/>
                <a:gd name="connsiteY756" fmla="*/ 126489 h 262175"/>
                <a:gd name="connsiteX757" fmla="*/ 2476371 w 6487123"/>
                <a:gd name="connsiteY757" fmla="*/ 126166 h 262175"/>
                <a:gd name="connsiteX758" fmla="*/ 2479061 w 6487123"/>
                <a:gd name="connsiteY758" fmla="*/ 124766 h 262175"/>
                <a:gd name="connsiteX759" fmla="*/ 2481750 w 6487123"/>
                <a:gd name="connsiteY759" fmla="*/ 119239 h 262175"/>
                <a:gd name="connsiteX760" fmla="*/ 2484224 w 6487123"/>
                <a:gd name="connsiteY760" fmla="*/ 107251 h 262175"/>
                <a:gd name="connsiteX761" fmla="*/ 2418532 w 6487123"/>
                <a:gd name="connsiteY761" fmla="*/ 107251 h 262175"/>
                <a:gd name="connsiteX762" fmla="*/ 2418532 w 6487123"/>
                <a:gd name="connsiteY762" fmla="*/ 137372 h 262175"/>
                <a:gd name="connsiteX763" fmla="*/ 2405336 w 6487123"/>
                <a:gd name="connsiteY763" fmla="*/ 137372 h 262175"/>
                <a:gd name="connsiteX764" fmla="*/ 2405336 w 6487123"/>
                <a:gd name="connsiteY764" fmla="*/ 107251 h 262175"/>
                <a:gd name="connsiteX765" fmla="*/ 2339931 w 6487123"/>
                <a:gd name="connsiteY765" fmla="*/ 107251 h 262175"/>
                <a:gd name="connsiteX766" fmla="*/ 2312357 w 6487123"/>
                <a:gd name="connsiteY766" fmla="*/ 133715 h 262175"/>
                <a:gd name="connsiteX767" fmla="*/ 2259610 w 6487123"/>
                <a:gd name="connsiteY767" fmla="*/ 155444 h 262175"/>
                <a:gd name="connsiteX768" fmla="*/ 2256597 w 6487123"/>
                <a:gd name="connsiteY768" fmla="*/ 149528 h 262175"/>
                <a:gd name="connsiteX769" fmla="*/ 2252725 w 6487123"/>
                <a:gd name="connsiteY769" fmla="*/ 144256 h 262175"/>
                <a:gd name="connsiteX770" fmla="*/ 2297475 w 6487123"/>
                <a:gd name="connsiteY770" fmla="*/ 127367 h 262175"/>
                <a:gd name="connsiteX771" fmla="*/ 2323293 w 6487123"/>
                <a:gd name="connsiteY771" fmla="*/ 107251 h 262175"/>
                <a:gd name="connsiteX772" fmla="*/ 2270223 w 6487123"/>
                <a:gd name="connsiteY772" fmla="*/ 107251 h 262175"/>
                <a:gd name="connsiteX773" fmla="*/ 2274706 w 6487123"/>
                <a:gd name="connsiteY773" fmla="*/ 83712 h 262175"/>
                <a:gd name="connsiteX774" fmla="*/ 2278543 w 6487123"/>
                <a:gd name="connsiteY774" fmla="*/ 58233 h 262175"/>
                <a:gd name="connsiteX775" fmla="*/ 2338210 w 6487123"/>
                <a:gd name="connsiteY775" fmla="*/ 58233 h 262175"/>
                <a:gd name="connsiteX776" fmla="*/ 2338210 w 6487123"/>
                <a:gd name="connsiteY776" fmla="*/ 56797 h 262175"/>
                <a:gd name="connsiteX777" fmla="*/ 2338210 w 6487123"/>
                <a:gd name="connsiteY777" fmla="*/ 33240 h 262175"/>
                <a:gd name="connsiteX778" fmla="*/ 2264773 w 6487123"/>
                <a:gd name="connsiteY778" fmla="*/ 33240 h 262175"/>
                <a:gd name="connsiteX779" fmla="*/ 2264773 w 6487123"/>
                <a:gd name="connsiteY779" fmla="*/ 21802 h 262175"/>
                <a:gd name="connsiteX780" fmla="*/ 2338210 w 6487123"/>
                <a:gd name="connsiteY780" fmla="*/ 21802 h 262175"/>
                <a:gd name="connsiteX781" fmla="*/ 2010611 w 6487123"/>
                <a:gd name="connsiteY781" fmla="*/ 1434 h 262175"/>
                <a:gd name="connsiteX782" fmla="*/ 2025816 w 6487123"/>
                <a:gd name="connsiteY782" fmla="*/ 4016 h 262175"/>
                <a:gd name="connsiteX783" fmla="*/ 2019504 w 6487123"/>
                <a:gd name="connsiteY783" fmla="*/ 14522 h 262175"/>
                <a:gd name="connsiteX784" fmla="*/ 2012333 w 6487123"/>
                <a:gd name="connsiteY784" fmla="*/ 25244 h 262175"/>
                <a:gd name="connsiteX785" fmla="*/ 2091507 w 6487123"/>
                <a:gd name="connsiteY785" fmla="*/ 25244 h 262175"/>
                <a:gd name="connsiteX786" fmla="*/ 2094089 w 6487123"/>
                <a:gd name="connsiteY786" fmla="*/ 24383 h 262175"/>
                <a:gd name="connsiteX787" fmla="*/ 2102982 w 6487123"/>
                <a:gd name="connsiteY787" fmla="*/ 30679 h 262175"/>
                <a:gd name="connsiteX788" fmla="*/ 2088675 w 6487123"/>
                <a:gd name="connsiteY788" fmla="*/ 52980 h 262175"/>
                <a:gd name="connsiteX789" fmla="*/ 2072000 w 6487123"/>
                <a:gd name="connsiteY789" fmla="*/ 74011 h 262175"/>
                <a:gd name="connsiteX790" fmla="*/ 2160068 w 6487123"/>
                <a:gd name="connsiteY790" fmla="*/ 74011 h 262175"/>
                <a:gd name="connsiteX791" fmla="*/ 2160068 w 6487123"/>
                <a:gd name="connsiteY791" fmla="*/ 157739 h 262175"/>
                <a:gd name="connsiteX792" fmla="*/ 2083475 w 6487123"/>
                <a:gd name="connsiteY792" fmla="*/ 157739 h 262175"/>
                <a:gd name="connsiteX793" fmla="*/ 2083475 w 6487123"/>
                <a:gd name="connsiteY793" fmla="*/ 232929 h 262175"/>
                <a:gd name="connsiteX794" fmla="*/ 2086595 w 6487123"/>
                <a:gd name="connsiteY794" fmla="*/ 240678 h 262175"/>
                <a:gd name="connsiteX795" fmla="*/ 2100686 w 6487123"/>
                <a:gd name="connsiteY795" fmla="*/ 242400 h 262175"/>
                <a:gd name="connsiteX796" fmla="*/ 2152609 w 6487123"/>
                <a:gd name="connsiteY796" fmla="*/ 242400 h 262175"/>
                <a:gd name="connsiteX797" fmla="*/ 2162661 w 6487123"/>
                <a:gd name="connsiteY797" fmla="*/ 239636 h 262175"/>
                <a:gd name="connsiteX798" fmla="*/ 2167420 w 6487123"/>
                <a:gd name="connsiteY798" fmla="*/ 227562 h 262175"/>
                <a:gd name="connsiteX799" fmla="*/ 2169248 w 6487123"/>
                <a:gd name="connsiteY799" fmla="*/ 200500 h 262175"/>
                <a:gd name="connsiteX800" fmla="*/ 2175630 w 6487123"/>
                <a:gd name="connsiteY800" fmla="*/ 203800 h 262175"/>
                <a:gd name="connsiteX801" fmla="*/ 2182444 w 6487123"/>
                <a:gd name="connsiteY801" fmla="*/ 206240 h 262175"/>
                <a:gd name="connsiteX802" fmla="*/ 2175451 w 6487123"/>
                <a:gd name="connsiteY802" fmla="*/ 245604 h 262175"/>
                <a:gd name="connsiteX803" fmla="*/ 2153183 w 6487123"/>
                <a:gd name="connsiteY803" fmla="*/ 255273 h 262175"/>
                <a:gd name="connsiteX804" fmla="*/ 2100113 w 6487123"/>
                <a:gd name="connsiteY804" fmla="*/ 255273 h 262175"/>
                <a:gd name="connsiteX805" fmla="*/ 2075981 w 6487123"/>
                <a:gd name="connsiteY805" fmla="*/ 250870 h 262175"/>
                <a:gd name="connsiteX806" fmla="*/ 2069706 w 6487123"/>
                <a:gd name="connsiteY806" fmla="*/ 232929 h 262175"/>
                <a:gd name="connsiteX807" fmla="*/ 2069706 w 6487123"/>
                <a:gd name="connsiteY807" fmla="*/ 157739 h 262175"/>
                <a:gd name="connsiteX808" fmla="*/ 2051347 w 6487123"/>
                <a:gd name="connsiteY808" fmla="*/ 157739 h 262175"/>
                <a:gd name="connsiteX809" fmla="*/ 2031276 w 6487123"/>
                <a:gd name="connsiteY809" fmla="*/ 200296 h 262175"/>
                <a:gd name="connsiteX810" fmla="*/ 1994824 w 6487123"/>
                <a:gd name="connsiteY810" fmla="*/ 234171 h 262175"/>
                <a:gd name="connsiteX811" fmla="*/ 1936314 w 6487123"/>
                <a:gd name="connsiteY811" fmla="*/ 258142 h 262175"/>
                <a:gd name="connsiteX812" fmla="*/ 1932835 w 6487123"/>
                <a:gd name="connsiteY812" fmla="*/ 251948 h 262175"/>
                <a:gd name="connsiteX813" fmla="*/ 1928282 w 6487123"/>
                <a:gd name="connsiteY813" fmla="*/ 246405 h 262175"/>
                <a:gd name="connsiteX814" fmla="*/ 1983371 w 6487123"/>
                <a:gd name="connsiteY814" fmla="*/ 225273 h 262175"/>
                <a:gd name="connsiteX815" fmla="*/ 2017869 w 6487123"/>
                <a:gd name="connsiteY815" fmla="*/ 195334 h 262175"/>
                <a:gd name="connsiteX816" fmla="*/ 2037003 w 6487123"/>
                <a:gd name="connsiteY816" fmla="*/ 157739 h 262175"/>
                <a:gd name="connsiteX817" fmla="*/ 1957542 w 6487123"/>
                <a:gd name="connsiteY817" fmla="*/ 157739 h 262175"/>
                <a:gd name="connsiteX818" fmla="*/ 1957542 w 6487123"/>
                <a:gd name="connsiteY818" fmla="*/ 85453 h 262175"/>
                <a:gd name="connsiteX819" fmla="*/ 1947143 w 6487123"/>
                <a:gd name="connsiteY819" fmla="*/ 93988 h 262175"/>
                <a:gd name="connsiteX820" fmla="*/ 1936314 w 6487123"/>
                <a:gd name="connsiteY820" fmla="*/ 102096 h 262175"/>
                <a:gd name="connsiteX821" fmla="*/ 1931581 w 6487123"/>
                <a:gd name="connsiteY821" fmla="*/ 96930 h 262175"/>
                <a:gd name="connsiteX822" fmla="*/ 1925987 w 6487123"/>
                <a:gd name="connsiteY822" fmla="*/ 92624 h 262175"/>
                <a:gd name="connsiteX823" fmla="*/ 1977443 w 6487123"/>
                <a:gd name="connsiteY823" fmla="*/ 47786 h 262175"/>
                <a:gd name="connsiteX824" fmla="*/ 2010611 w 6487123"/>
                <a:gd name="connsiteY824" fmla="*/ 1434 h 262175"/>
                <a:gd name="connsiteX825" fmla="*/ 377783 w 6487123"/>
                <a:gd name="connsiteY825" fmla="*/ 1434 h 262175"/>
                <a:gd name="connsiteX826" fmla="*/ 390117 w 6487123"/>
                <a:gd name="connsiteY826" fmla="*/ 5450 h 262175"/>
                <a:gd name="connsiteX827" fmla="*/ 383017 w 6487123"/>
                <a:gd name="connsiteY827" fmla="*/ 18431 h 262175"/>
                <a:gd name="connsiteX828" fmla="*/ 374627 w 6487123"/>
                <a:gd name="connsiteY828" fmla="*/ 30981 h 262175"/>
                <a:gd name="connsiteX829" fmla="*/ 552482 w 6487123"/>
                <a:gd name="connsiteY829" fmla="*/ 30981 h 262175"/>
                <a:gd name="connsiteX830" fmla="*/ 552482 w 6487123"/>
                <a:gd name="connsiteY830" fmla="*/ 43280 h 262175"/>
                <a:gd name="connsiteX831" fmla="*/ 365734 w 6487123"/>
                <a:gd name="connsiteY831" fmla="*/ 43280 h 262175"/>
                <a:gd name="connsiteX832" fmla="*/ 344291 w 6487123"/>
                <a:gd name="connsiteY832" fmla="*/ 67033 h 262175"/>
                <a:gd name="connsiteX833" fmla="*/ 321557 w 6487123"/>
                <a:gd name="connsiteY833" fmla="*/ 86899 h 262175"/>
                <a:gd name="connsiteX834" fmla="*/ 317684 w 6487123"/>
                <a:gd name="connsiteY834" fmla="*/ 81010 h 262175"/>
                <a:gd name="connsiteX835" fmla="*/ 312951 w 6487123"/>
                <a:gd name="connsiteY835" fmla="*/ 75130 h 262175"/>
                <a:gd name="connsiteX836" fmla="*/ 349347 w 6487123"/>
                <a:gd name="connsiteY836" fmla="*/ 42590 h 262175"/>
                <a:gd name="connsiteX837" fmla="*/ 377783 w 6487123"/>
                <a:gd name="connsiteY837" fmla="*/ 1434 h 262175"/>
                <a:gd name="connsiteX838" fmla="*/ 6302956 w 6487123"/>
                <a:gd name="connsiteY838" fmla="*/ 0 h 262175"/>
                <a:gd name="connsiteX839" fmla="*/ 6316439 w 6487123"/>
                <a:gd name="connsiteY839" fmla="*/ 4016 h 262175"/>
                <a:gd name="connsiteX840" fmla="*/ 6307331 w 6487123"/>
                <a:gd name="connsiteY840" fmla="*/ 22698 h 262175"/>
                <a:gd name="connsiteX841" fmla="*/ 6296933 w 6487123"/>
                <a:gd name="connsiteY841" fmla="*/ 40734 h 262175"/>
                <a:gd name="connsiteX842" fmla="*/ 6461019 w 6487123"/>
                <a:gd name="connsiteY842" fmla="*/ 40734 h 262175"/>
                <a:gd name="connsiteX843" fmla="*/ 6461019 w 6487123"/>
                <a:gd name="connsiteY843" fmla="*/ 48459 h 262175"/>
                <a:gd name="connsiteX844" fmla="*/ 6457353 w 6487123"/>
                <a:gd name="connsiteY844" fmla="*/ 126832 h 262175"/>
                <a:gd name="connsiteX845" fmla="*/ 6452923 w 6487123"/>
                <a:gd name="connsiteY845" fmla="*/ 170900 h 262175"/>
                <a:gd name="connsiteX846" fmla="*/ 6446388 w 6487123"/>
                <a:gd name="connsiteY846" fmla="*/ 190172 h 262175"/>
                <a:gd name="connsiteX847" fmla="*/ 6439109 w 6487123"/>
                <a:gd name="connsiteY847" fmla="*/ 195623 h 262175"/>
                <a:gd name="connsiteX848" fmla="*/ 6429463 w 6487123"/>
                <a:gd name="connsiteY848" fmla="*/ 197631 h 262175"/>
                <a:gd name="connsiteX849" fmla="*/ 6415299 w 6487123"/>
                <a:gd name="connsiteY849" fmla="*/ 197991 h 262175"/>
                <a:gd name="connsiteX850" fmla="*/ 6396187 w 6487123"/>
                <a:gd name="connsiteY850" fmla="*/ 197057 h 262175"/>
                <a:gd name="connsiteX851" fmla="*/ 6394969 w 6487123"/>
                <a:gd name="connsiteY851" fmla="*/ 190351 h 262175"/>
                <a:gd name="connsiteX852" fmla="*/ 6392458 w 6487123"/>
                <a:gd name="connsiteY852" fmla="*/ 183860 h 262175"/>
                <a:gd name="connsiteX853" fmla="*/ 6411929 w 6487123"/>
                <a:gd name="connsiteY853" fmla="*/ 185117 h 262175"/>
                <a:gd name="connsiteX854" fmla="*/ 6424300 w 6487123"/>
                <a:gd name="connsiteY854" fmla="*/ 185296 h 262175"/>
                <a:gd name="connsiteX855" fmla="*/ 6430073 w 6487123"/>
                <a:gd name="connsiteY855" fmla="*/ 184614 h 262175"/>
                <a:gd name="connsiteX856" fmla="*/ 6434340 w 6487123"/>
                <a:gd name="connsiteY856" fmla="*/ 181563 h 262175"/>
                <a:gd name="connsiteX857" fmla="*/ 6439589 w 6487123"/>
                <a:gd name="connsiteY857" fmla="*/ 164976 h 262175"/>
                <a:gd name="connsiteX858" fmla="*/ 6443627 w 6487123"/>
                <a:gd name="connsiteY858" fmla="*/ 124806 h 262175"/>
                <a:gd name="connsiteX859" fmla="*/ 6446962 w 6487123"/>
                <a:gd name="connsiteY859" fmla="*/ 53894 h 262175"/>
                <a:gd name="connsiteX860" fmla="*/ 6288613 w 6487123"/>
                <a:gd name="connsiteY860" fmla="*/ 53894 h 262175"/>
                <a:gd name="connsiteX861" fmla="*/ 6264015 w 6487123"/>
                <a:gd name="connsiteY861" fmla="*/ 84964 h 262175"/>
                <a:gd name="connsiteX862" fmla="*/ 6237265 w 6487123"/>
                <a:gd name="connsiteY862" fmla="*/ 110413 h 262175"/>
                <a:gd name="connsiteX863" fmla="*/ 6231814 w 6487123"/>
                <a:gd name="connsiteY863" fmla="*/ 105677 h 262175"/>
                <a:gd name="connsiteX864" fmla="*/ 6225503 w 6487123"/>
                <a:gd name="connsiteY864" fmla="*/ 100943 h 262175"/>
                <a:gd name="connsiteX865" fmla="*/ 6269717 w 6487123"/>
                <a:gd name="connsiteY865" fmla="*/ 56503 h 262175"/>
                <a:gd name="connsiteX866" fmla="*/ 6302956 w 6487123"/>
                <a:gd name="connsiteY866" fmla="*/ 0 h 262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</a:cxnLst>
              <a:rect l="l" t="t" r="r" b="b"/>
              <a:pathLst>
                <a:path w="6487123" h="262175">
                  <a:moveTo>
                    <a:pt x="3434461" y="212852"/>
                  </a:moveTo>
                  <a:cubicBezTo>
                    <a:pt x="3438454" y="212901"/>
                    <a:pt x="3441856" y="214309"/>
                    <a:pt x="3444667" y="217077"/>
                  </a:cubicBezTo>
                  <a:cubicBezTo>
                    <a:pt x="3447479" y="219845"/>
                    <a:pt x="3448948" y="223684"/>
                    <a:pt x="3449073" y="228594"/>
                  </a:cubicBezTo>
                  <a:cubicBezTo>
                    <a:pt x="3448948" y="233382"/>
                    <a:pt x="3447479" y="237146"/>
                    <a:pt x="3444667" y="239890"/>
                  </a:cubicBezTo>
                  <a:cubicBezTo>
                    <a:pt x="3441856" y="242633"/>
                    <a:pt x="3438454" y="244031"/>
                    <a:pt x="3434461" y="244086"/>
                  </a:cubicBezTo>
                  <a:cubicBezTo>
                    <a:pt x="3430467" y="244031"/>
                    <a:pt x="3427065" y="242633"/>
                    <a:pt x="3424254" y="239892"/>
                  </a:cubicBezTo>
                  <a:cubicBezTo>
                    <a:pt x="3421443" y="237150"/>
                    <a:pt x="3419973" y="233390"/>
                    <a:pt x="3419848" y="228612"/>
                  </a:cubicBezTo>
                  <a:cubicBezTo>
                    <a:pt x="3419973" y="223694"/>
                    <a:pt x="3421443" y="219849"/>
                    <a:pt x="3424254" y="217079"/>
                  </a:cubicBezTo>
                  <a:cubicBezTo>
                    <a:pt x="3427065" y="214309"/>
                    <a:pt x="3430467" y="212900"/>
                    <a:pt x="3434461" y="212852"/>
                  </a:cubicBezTo>
                  <a:close/>
                  <a:moveTo>
                    <a:pt x="2390706" y="209948"/>
                  </a:moveTo>
                  <a:cubicBezTo>
                    <a:pt x="2403144" y="213459"/>
                    <a:pt x="2416166" y="217497"/>
                    <a:pt x="2429773" y="222061"/>
                  </a:cubicBezTo>
                  <a:cubicBezTo>
                    <a:pt x="2443380" y="226623"/>
                    <a:pt x="2456380" y="231298"/>
                    <a:pt x="2468776" y="236085"/>
                  </a:cubicBezTo>
                  <a:cubicBezTo>
                    <a:pt x="2481171" y="240872"/>
                    <a:pt x="2491771" y="245355"/>
                    <a:pt x="2500576" y="249536"/>
                  </a:cubicBezTo>
                  <a:lnTo>
                    <a:pt x="2492543" y="261297"/>
                  </a:lnTo>
                  <a:cubicBezTo>
                    <a:pt x="2484208" y="257015"/>
                    <a:pt x="2473913" y="252383"/>
                    <a:pt x="2461658" y="247400"/>
                  </a:cubicBezTo>
                  <a:cubicBezTo>
                    <a:pt x="2449402" y="242417"/>
                    <a:pt x="2436429" y="237529"/>
                    <a:pt x="2422739" y="232738"/>
                  </a:cubicBezTo>
                  <a:cubicBezTo>
                    <a:pt x="2409049" y="227947"/>
                    <a:pt x="2395886" y="223696"/>
                    <a:pt x="2383248" y="219988"/>
                  </a:cubicBezTo>
                  <a:close/>
                  <a:moveTo>
                    <a:pt x="5724639" y="203943"/>
                  </a:moveTo>
                  <a:cubicBezTo>
                    <a:pt x="5737179" y="207946"/>
                    <a:pt x="5750283" y="212529"/>
                    <a:pt x="5763950" y="217690"/>
                  </a:cubicBezTo>
                  <a:cubicBezTo>
                    <a:pt x="5777617" y="222852"/>
                    <a:pt x="5790614" y="228093"/>
                    <a:pt x="5802942" y="233415"/>
                  </a:cubicBezTo>
                  <a:cubicBezTo>
                    <a:pt x="5815271" y="238736"/>
                    <a:pt x="5825697" y="243638"/>
                    <a:pt x="5834221" y="248119"/>
                  </a:cubicBezTo>
                  <a:lnTo>
                    <a:pt x="5826475" y="260454"/>
                  </a:lnTo>
                  <a:cubicBezTo>
                    <a:pt x="5818139" y="255868"/>
                    <a:pt x="5807847" y="250793"/>
                    <a:pt x="5795600" y="245229"/>
                  </a:cubicBezTo>
                  <a:cubicBezTo>
                    <a:pt x="5783354" y="239666"/>
                    <a:pt x="5770405" y="234166"/>
                    <a:pt x="5756757" y="228730"/>
                  </a:cubicBezTo>
                  <a:cubicBezTo>
                    <a:pt x="5743109" y="223293"/>
                    <a:pt x="5730011" y="218473"/>
                    <a:pt x="5717467" y="214269"/>
                  </a:cubicBezTo>
                  <a:close/>
                  <a:moveTo>
                    <a:pt x="382373" y="180688"/>
                  </a:moveTo>
                  <a:cubicBezTo>
                    <a:pt x="389729" y="188573"/>
                    <a:pt x="398466" y="195758"/>
                    <a:pt x="408585" y="202245"/>
                  </a:cubicBezTo>
                  <a:cubicBezTo>
                    <a:pt x="418702" y="208730"/>
                    <a:pt x="429950" y="214553"/>
                    <a:pt x="442327" y="219712"/>
                  </a:cubicBezTo>
                  <a:cubicBezTo>
                    <a:pt x="454877" y="214553"/>
                    <a:pt x="466423" y="208730"/>
                    <a:pt x="476965" y="202245"/>
                  </a:cubicBezTo>
                  <a:cubicBezTo>
                    <a:pt x="487508" y="195758"/>
                    <a:pt x="496616" y="188573"/>
                    <a:pt x="504290" y="180688"/>
                  </a:cubicBezTo>
                  <a:close/>
                  <a:moveTo>
                    <a:pt x="2372060" y="170648"/>
                  </a:moveTo>
                  <a:lnTo>
                    <a:pt x="2386117" y="170648"/>
                  </a:lnTo>
                  <a:cubicBezTo>
                    <a:pt x="2383036" y="189273"/>
                    <a:pt x="2376990" y="204679"/>
                    <a:pt x="2367981" y="216865"/>
                  </a:cubicBezTo>
                  <a:cubicBezTo>
                    <a:pt x="2358970" y="229052"/>
                    <a:pt x="2345403" y="238720"/>
                    <a:pt x="2327278" y="245870"/>
                  </a:cubicBezTo>
                  <a:cubicBezTo>
                    <a:pt x="2309152" y="253021"/>
                    <a:pt x="2284875" y="258354"/>
                    <a:pt x="2254446" y="261871"/>
                  </a:cubicBezTo>
                  <a:cubicBezTo>
                    <a:pt x="2253962" y="260054"/>
                    <a:pt x="2253138" y="258022"/>
                    <a:pt x="2251972" y="255775"/>
                  </a:cubicBezTo>
                  <a:cubicBezTo>
                    <a:pt x="2250806" y="253528"/>
                    <a:pt x="2249623" y="251639"/>
                    <a:pt x="2248421" y="250109"/>
                  </a:cubicBezTo>
                  <a:cubicBezTo>
                    <a:pt x="2277790" y="247147"/>
                    <a:pt x="2301033" y="242553"/>
                    <a:pt x="2318151" y="236330"/>
                  </a:cubicBezTo>
                  <a:cubicBezTo>
                    <a:pt x="2335269" y="230105"/>
                    <a:pt x="2347909" y="221665"/>
                    <a:pt x="2356070" y="211011"/>
                  </a:cubicBezTo>
                  <a:cubicBezTo>
                    <a:pt x="2364231" y="200356"/>
                    <a:pt x="2369562" y="186902"/>
                    <a:pt x="2372060" y="170648"/>
                  </a:cubicBezTo>
                  <a:close/>
                  <a:moveTo>
                    <a:pt x="5708287" y="156323"/>
                  </a:moveTo>
                  <a:lnTo>
                    <a:pt x="5722343" y="156323"/>
                  </a:lnTo>
                  <a:cubicBezTo>
                    <a:pt x="5719497" y="176713"/>
                    <a:pt x="5713780" y="193975"/>
                    <a:pt x="5705197" y="208107"/>
                  </a:cubicBezTo>
                  <a:cubicBezTo>
                    <a:pt x="5696611" y="222239"/>
                    <a:pt x="5683309" y="233678"/>
                    <a:pt x="5665290" y="242424"/>
                  </a:cubicBezTo>
                  <a:cubicBezTo>
                    <a:pt x="5647271" y="251171"/>
                    <a:pt x="5622685" y="257658"/>
                    <a:pt x="5591533" y="261888"/>
                  </a:cubicBezTo>
                  <a:cubicBezTo>
                    <a:pt x="5590925" y="260215"/>
                    <a:pt x="5590063" y="258327"/>
                    <a:pt x="5588952" y="256223"/>
                  </a:cubicBezTo>
                  <a:cubicBezTo>
                    <a:pt x="5587841" y="254119"/>
                    <a:pt x="5586694" y="252374"/>
                    <a:pt x="5585510" y="250988"/>
                  </a:cubicBezTo>
                  <a:cubicBezTo>
                    <a:pt x="5615415" y="246945"/>
                    <a:pt x="5638861" y="240974"/>
                    <a:pt x="5655845" y="233075"/>
                  </a:cubicBezTo>
                  <a:cubicBezTo>
                    <a:pt x="5672831" y="225175"/>
                    <a:pt x="5685225" y="214933"/>
                    <a:pt x="5693031" y="202348"/>
                  </a:cubicBezTo>
                  <a:cubicBezTo>
                    <a:pt x="5700837" y="189764"/>
                    <a:pt x="5705923" y="174421"/>
                    <a:pt x="5708287" y="156323"/>
                  </a:cubicBezTo>
                  <a:close/>
                  <a:moveTo>
                    <a:pt x="2928003" y="148004"/>
                  </a:moveTo>
                  <a:lnTo>
                    <a:pt x="2928003" y="200213"/>
                  </a:lnTo>
                  <a:cubicBezTo>
                    <a:pt x="2936925" y="198784"/>
                    <a:pt x="2946260" y="197267"/>
                    <a:pt x="2956008" y="195658"/>
                  </a:cubicBezTo>
                  <a:cubicBezTo>
                    <a:pt x="2965755" y="194051"/>
                    <a:pt x="2975735" y="192318"/>
                    <a:pt x="2985949" y="190460"/>
                  </a:cubicBezTo>
                  <a:lnTo>
                    <a:pt x="2985949" y="148004"/>
                  </a:lnTo>
                  <a:close/>
                  <a:moveTo>
                    <a:pt x="2289444" y="145153"/>
                  </a:moveTo>
                  <a:lnTo>
                    <a:pt x="2466438" y="145153"/>
                  </a:lnTo>
                  <a:lnTo>
                    <a:pt x="2466438" y="223718"/>
                  </a:lnTo>
                  <a:lnTo>
                    <a:pt x="2452669" y="223718"/>
                  </a:lnTo>
                  <a:lnTo>
                    <a:pt x="2452669" y="157452"/>
                  </a:lnTo>
                  <a:lnTo>
                    <a:pt x="2302639" y="157452"/>
                  </a:lnTo>
                  <a:lnTo>
                    <a:pt x="2302639" y="225152"/>
                  </a:lnTo>
                  <a:lnTo>
                    <a:pt x="2289444" y="225152"/>
                  </a:lnTo>
                  <a:close/>
                  <a:moveTo>
                    <a:pt x="4109219" y="137659"/>
                  </a:moveTo>
                  <a:lnTo>
                    <a:pt x="4109219" y="200805"/>
                  </a:lnTo>
                  <a:lnTo>
                    <a:pt x="4190723" y="200805"/>
                  </a:lnTo>
                  <a:lnTo>
                    <a:pt x="4190723" y="137659"/>
                  </a:lnTo>
                  <a:close/>
                  <a:moveTo>
                    <a:pt x="5623663" y="134521"/>
                  </a:moveTo>
                  <a:lnTo>
                    <a:pt x="5802379" y="134521"/>
                  </a:lnTo>
                  <a:lnTo>
                    <a:pt x="5802379" y="213122"/>
                  </a:lnTo>
                  <a:lnTo>
                    <a:pt x="5788323" y="213122"/>
                  </a:lnTo>
                  <a:lnTo>
                    <a:pt x="5788323" y="147430"/>
                  </a:lnTo>
                  <a:lnTo>
                    <a:pt x="5637145" y="147430"/>
                  </a:lnTo>
                  <a:lnTo>
                    <a:pt x="5637145" y="214556"/>
                  </a:lnTo>
                  <a:lnTo>
                    <a:pt x="5623663" y="214556"/>
                  </a:lnTo>
                  <a:close/>
                  <a:moveTo>
                    <a:pt x="4096059" y="125359"/>
                  </a:moveTo>
                  <a:lnTo>
                    <a:pt x="4204170" y="125359"/>
                  </a:lnTo>
                  <a:lnTo>
                    <a:pt x="4204170" y="213104"/>
                  </a:lnTo>
                  <a:lnTo>
                    <a:pt x="4096059" y="213104"/>
                  </a:lnTo>
                  <a:close/>
                  <a:moveTo>
                    <a:pt x="374627" y="111554"/>
                  </a:moveTo>
                  <a:lnTo>
                    <a:pt x="374627" y="135686"/>
                  </a:lnTo>
                  <a:lnTo>
                    <a:pt x="517199" y="135686"/>
                  </a:lnTo>
                  <a:lnTo>
                    <a:pt x="517199" y="111554"/>
                  </a:lnTo>
                  <a:close/>
                  <a:moveTo>
                    <a:pt x="6284311" y="101801"/>
                  </a:moveTo>
                  <a:lnTo>
                    <a:pt x="6284311" y="157201"/>
                  </a:lnTo>
                  <a:lnTo>
                    <a:pt x="6371803" y="157201"/>
                  </a:lnTo>
                  <a:lnTo>
                    <a:pt x="6371803" y="101801"/>
                  </a:lnTo>
                  <a:close/>
                  <a:moveTo>
                    <a:pt x="5463235" y="97784"/>
                  </a:moveTo>
                  <a:cubicBezTo>
                    <a:pt x="5450405" y="97916"/>
                    <a:pt x="5439261" y="102820"/>
                    <a:pt x="5429803" y="112496"/>
                  </a:cubicBezTo>
                  <a:cubicBezTo>
                    <a:pt x="5420345" y="122172"/>
                    <a:pt x="5414653" y="135830"/>
                    <a:pt x="5412728" y="153472"/>
                  </a:cubicBezTo>
                  <a:lnTo>
                    <a:pt x="5506856" y="153472"/>
                  </a:lnTo>
                  <a:cubicBezTo>
                    <a:pt x="5506706" y="134951"/>
                    <a:pt x="5502772" y="121042"/>
                    <a:pt x="5495054" y="111742"/>
                  </a:cubicBezTo>
                  <a:cubicBezTo>
                    <a:pt x="5487335" y="102443"/>
                    <a:pt x="5476729" y="97791"/>
                    <a:pt x="5463235" y="97784"/>
                  </a:cubicBezTo>
                  <a:close/>
                  <a:moveTo>
                    <a:pt x="6031869" y="96655"/>
                  </a:moveTo>
                  <a:cubicBezTo>
                    <a:pt x="6040901" y="101131"/>
                    <a:pt x="6049877" y="106307"/>
                    <a:pt x="6058800" y="112182"/>
                  </a:cubicBezTo>
                  <a:cubicBezTo>
                    <a:pt x="6067722" y="118057"/>
                    <a:pt x="6074905" y="123591"/>
                    <a:pt x="6080351" y="128784"/>
                  </a:cubicBezTo>
                  <a:lnTo>
                    <a:pt x="6073465" y="139971"/>
                  </a:lnTo>
                  <a:cubicBezTo>
                    <a:pt x="6068015" y="134611"/>
                    <a:pt x="6060844" y="128837"/>
                    <a:pt x="6051950" y="122652"/>
                  </a:cubicBezTo>
                  <a:cubicBezTo>
                    <a:pt x="6043058" y="116467"/>
                    <a:pt x="6034165" y="111052"/>
                    <a:pt x="6025272" y="106409"/>
                  </a:cubicBezTo>
                  <a:close/>
                  <a:moveTo>
                    <a:pt x="76558" y="92047"/>
                  </a:moveTo>
                  <a:lnTo>
                    <a:pt x="76558" y="167241"/>
                  </a:lnTo>
                  <a:lnTo>
                    <a:pt x="157488" y="167241"/>
                  </a:lnTo>
                  <a:lnTo>
                    <a:pt x="157488" y="92047"/>
                  </a:lnTo>
                  <a:close/>
                  <a:moveTo>
                    <a:pt x="6270828" y="89215"/>
                  </a:moveTo>
                  <a:lnTo>
                    <a:pt x="6385287" y="89215"/>
                  </a:lnTo>
                  <a:lnTo>
                    <a:pt x="6385287" y="169787"/>
                  </a:lnTo>
                  <a:lnTo>
                    <a:pt x="6284311" y="169787"/>
                  </a:lnTo>
                  <a:lnTo>
                    <a:pt x="6284311" y="221451"/>
                  </a:lnTo>
                  <a:cubicBezTo>
                    <a:pt x="6283917" y="229205"/>
                    <a:pt x="6286211" y="234574"/>
                    <a:pt x="6291195" y="237557"/>
                  </a:cubicBezTo>
                  <a:cubicBezTo>
                    <a:pt x="6296179" y="240540"/>
                    <a:pt x="6306220" y="241963"/>
                    <a:pt x="6321316" y="241826"/>
                  </a:cubicBezTo>
                  <a:lnTo>
                    <a:pt x="6441512" y="241826"/>
                  </a:lnTo>
                  <a:cubicBezTo>
                    <a:pt x="6453721" y="242184"/>
                    <a:pt x="6461861" y="239673"/>
                    <a:pt x="6465931" y="234293"/>
                  </a:cubicBezTo>
                  <a:cubicBezTo>
                    <a:pt x="6470001" y="228912"/>
                    <a:pt x="6472475" y="218509"/>
                    <a:pt x="6473354" y="203084"/>
                  </a:cubicBezTo>
                  <a:cubicBezTo>
                    <a:pt x="6475416" y="204388"/>
                    <a:pt x="6477674" y="205511"/>
                    <a:pt x="6480131" y="206456"/>
                  </a:cubicBezTo>
                  <a:cubicBezTo>
                    <a:pt x="6482587" y="207400"/>
                    <a:pt x="6484918" y="208094"/>
                    <a:pt x="6487123" y="208536"/>
                  </a:cubicBezTo>
                  <a:cubicBezTo>
                    <a:pt x="6486048" y="220491"/>
                    <a:pt x="6484183" y="229860"/>
                    <a:pt x="6481524" y="236646"/>
                  </a:cubicBezTo>
                  <a:cubicBezTo>
                    <a:pt x="6478867" y="243431"/>
                    <a:pt x="6474408" y="248209"/>
                    <a:pt x="6468147" y="250977"/>
                  </a:cubicBezTo>
                  <a:cubicBezTo>
                    <a:pt x="6461888" y="253746"/>
                    <a:pt x="6452818" y="255082"/>
                    <a:pt x="6440939" y="254986"/>
                  </a:cubicBezTo>
                  <a:lnTo>
                    <a:pt x="6323325" y="254986"/>
                  </a:lnTo>
                  <a:cubicBezTo>
                    <a:pt x="6303566" y="255291"/>
                    <a:pt x="6289797" y="253107"/>
                    <a:pt x="6282015" y="248434"/>
                  </a:cubicBezTo>
                  <a:cubicBezTo>
                    <a:pt x="6274234" y="243761"/>
                    <a:pt x="6270505" y="234766"/>
                    <a:pt x="6270828" y="221451"/>
                  </a:cubicBezTo>
                  <a:close/>
                  <a:moveTo>
                    <a:pt x="2928003" y="87763"/>
                  </a:moveTo>
                  <a:lnTo>
                    <a:pt x="2928003" y="135381"/>
                  </a:lnTo>
                  <a:lnTo>
                    <a:pt x="2985949" y="135381"/>
                  </a:lnTo>
                  <a:lnTo>
                    <a:pt x="2985949" y="87763"/>
                  </a:lnTo>
                  <a:close/>
                  <a:moveTo>
                    <a:pt x="5130561" y="87494"/>
                  </a:moveTo>
                  <a:lnTo>
                    <a:pt x="5147163" y="87494"/>
                  </a:lnTo>
                  <a:lnTo>
                    <a:pt x="5147163" y="240356"/>
                  </a:lnTo>
                  <a:lnTo>
                    <a:pt x="5130561" y="240356"/>
                  </a:lnTo>
                  <a:close/>
                  <a:moveTo>
                    <a:pt x="2062821" y="86884"/>
                  </a:moveTo>
                  <a:cubicBezTo>
                    <a:pt x="2061984" y="97211"/>
                    <a:pt x="2060932" y="107198"/>
                    <a:pt x="2059665" y="116843"/>
                  </a:cubicBezTo>
                  <a:cubicBezTo>
                    <a:pt x="2058399" y="126489"/>
                    <a:pt x="2056773" y="135830"/>
                    <a:pt x="2054789" y="144866"/>
                  </a:cubicBezTo>
                  <a:lnTo>
                    <a:pt x="2146012" y="144866"/>
                  </a:lnTo>
                  <a:lnTo>
                    <a:pt x="2146012" y="86884"/>
                  </a:lnTo>
                  <a:close/>
                  <a:moveTo>
                    <a:pt x="1971312" y="86884"/>
                  </a:moveTo>
                  <a:lnTo>
                    <a:pt x="1971312" y="144866"/>
                  </a:lnTo>
                  <a:lnTo>
                    <a:pt x="2040732" y="144866"/>
                  </a:lnTo>
                  <a:cubicBezTo>
                    <a:pt x="2042705" y="135955"/>
                    <a:pt x="2044282" y="126651"/>
                    <a:pt x="2045466" y="116951"/>
                  </a:cubicBezTo>
                  <a:cubicBezTo>
                    <a:pt x="2046649" y="107251"/>
                    <a:pt x="2047653" y="97229"/>
                    <a:pt x="2048478" y="86884"/>
                  </a:cubicBezTo>
                  <a:close/>
                  <a:moveTo>
                    <a:pt x="5462948" y="83478"/>
                  </a:moveTo>
                  <a:cubicBezTo>
                    <a:pt x="5481607" y="83643"/>
                    <a:pt x="5496079" y="89903"/>
                    <a:pt x="5506369" y="102256"/>
                  </a:cubicBezTo>
                  <a:cubicBezTo>
                    <a:pt x="5516657" y="114609"/>
                    <a:pt x="5521875" y="132063"/>
                    <a:pt x="5522023" y="154617"/>
                  </a:cubicBezTo>
                  <a:cubicBezTo>
                    <a:pt x="5522023" y="158907"/>
                    <a:pt x="5521737" y="162913"/>
                    <a:pt x="5521165" y="166632"/>
                  </a:cubicBezTo>
                  <a:lnTo>
                    <a:pt x="5412728" y="166632"/>
                  </a:lnTo>
                  <a:cubicBezTo>
                    <a:pt x="5413374" y="185599"/>
                    <a:pt x="5418683" y="200836"/>
                    <a:pt x="5428655" y="212340"/>
                  </a:cubicBezTo>
                  <a:cubicBezTo>
                    <a:pt x="5438628" y="223846"/>
                    <a:pt x="5451971" y="229754"/>
                    <a:pt x="5468689" y="230064"/>
                  </a:cubicBezTo>
                  <a:cubicBezTo>
                    <a:pt x="5476825" y="230017"/>
                    <a:pt x="5484226" y="228821"/>
                    <a:pt x="5490892" y="226477"/>
                  </a:cubicBezTo>
                  <a:cubicBezTo>
                    <a:pt x="5497557" y="224133"/>
                    <a:pt x="5503737" y="220928"/>
                    <a:pt x="5509431" y="216862"/>
                  </a:cubicBezTo>
                  <a:lnTo>
                    <a:pt x="5515727" y="229203"/>
                  </a:lnTo>
                  <a:cubicBezTo>
                    <a:pt x="5509689" y="233205"/>
                    <a:pt x="5502785" y="236651"/>
                    <a:pt x="5495014" y="239543"/>
                  </a:cubicBezTo>
                  <a:cubicBezTo>
                    <a:pt x="5487245" y="242434"/>
                    <a:pt x="5477895" y="243948"/>
                    <a:pt x="5466966" y="244086"/>
                  </a:cubicBezTo>
                  <a:cubicBezTo>
                    <a:pt x="5453711" y="244027"/>
                    <a:pt x="5441739" y="240831"/>
                    <a:pt x="5431053" y="234497"/>
                  </a:cubicBezTo>
                  <a:cubicBezTo>
                    <a:pt x="5420365" y="228163"/>
                    <a:pt x="5411861" y="219040"/>
                    <a:pt x="5405543" y="207126"/>
                  </a:cubicBezTo>
                  <a:cubicBezTo>
                    <a:pt x="5399223" y="195211"/>
                    <a:pt x="5395989" y="180855"/>
                    <a:pt x="5395839" y="164057"/>
                  </a:cubicBezTo>
                  <a:cubicBezTo>
                    <a:pt x="5396025" y="147440"/>
                    <a:pt x="5399252" y="133124"/>
                    <a:pt x="5405521" y="121112"/>
                  </a:cubicBezTo>
                  <a:cubicBezTo>
                    <a:pt x="5411791" y="109098"/>
                    <a:pt x="5419989" y="99841"/>
                    <a:pt x="5430118" y="93341"/>
                  </a:cubicBezTo>
                  <a:cubicBezTo>
                    <a:pt x="5440245" y="86841"/>
                    <a:pt x="5451189" y="83553"/>
                    <a:pt x="5462948" y="83478"/>
                  </a:cubicBezTo>
                  <a:close/>
                  <a:moveTo>
                    <a:pt x="5296333" y="83478"/>
                  </a:moveTo>
                  <a:cubicBezTo>
                    <a:pt x="5306445" y="83662"/>
                    <a:pt x="5315123" y="85582"/>
                    <a:pt x="5322366" y="89237"/>
                  </a:cubicBezTo>
                  <a:cubicBezTo>
                    <a:pt x="5329609" y="92893"/>
                    <a:pt x="5335849" y="97177"/>
                    <a:pt x="5341085" y="102088"/>
                  </a:cubicBezTo>
                  <a:lnTo>
                    <a:pt x="5331617" y="113566"/>
                  </a:lnTo>
                  <a:cubicBezTo>
                    <a:pt x="5326913" y="109029"/>
                    <a:pt x="5321691" y="105334"/>
                    <a:pt x="5315947" y="102483"/>
                  </a:cubicBezTo>
                  <a:cubicBezTo>
                    <a:pt x="5310203" y="99632"/>
                    <a:pt x="5303762" y="98162"/>
                    <a:pt x="5296620" y="98071"/>
                  </a:cubicBezTo>
                  <a:cubicBezTo>
                    <a:pt x="5281081" y="98383"/>
                    <a:pt x="5268340" y="104504"/>
                    <a:pt x="5258395" y="116436"/>
                  </a:cubicBezTo>
                  <a:cubicBezTo>
                    <a:pt x="5248451" y="128368"/>
                    <a:pt x="5243311" y="144245"/>
                    <a:pt x="5242977" y="164068"/>
                  </a:cubicBezTo>
                  <a:cubicBezTo>
                    <a:pt x="5243191" y="183879"/>
                    <a:pt x="5248069" y="199708"/>
                    <a:pt x="5257606" y="211556"/>
                  </a:cubicBezTo>
                  <a:cubicBezTo>
                    <a:pt x="5267145" y="223406"/>
                    <a:pt x="5280053" y="229479"/>
                    <a:pt x="5296333" y="229778"/>
                  </a:cubicBezTo>
                  <a:cubicBezTo>
                    <a:pt x="5304251" y="229646"/>
                    <a:pt x="5311579" y="227972"/>
                    <a:pt x="5318315" y="224756"/>
                  </a:cubicBezTo>
                  <a:cubicBezTo>
                    <a:pt x="5325049" y="221540"/>
                    <a:pt x="5331015" y="217570"/>
                    <a:pt x="5336207" y="212848"/>
                  </a:cubicBezTo>
                  <a:lnTo>
                    <a:pt x="5344239" y="224326"/>
                  </a:lnTo>
                  <a:cubicBezTo>
                    <a:pt x="5337636" y="230163"/>
                    <a:pt x="5330261" y="234890"/>
                    <a:pt x="5322115" y="238504"/>
                  </a:cubicBezTo>
                  <a:cubicBezTo>
                    <a:pt x="5313970" y="242118"/>
                    <a:pt x="5305089" y="243978"/>
                    <a:pt x="5295473" y="244086"/>
                  </a:cubicBezTo>
                  <a:cubicBezTo>
                    <a:pt x="5275113" y="243926"/>
                    <a:pt x="5258468" y="236937"/>
                    <a:pt x="5245541" y="223122"/>
                  </a:cubicBezTo>
                  <a:cubicBezTo>
                    <a:pt x="5232612" y="209307"/>
                    <a:pt x="5225936" y="189622"/>
                    <a:pt x="5225513" y="164068"/>
                  </a:cubicBezTo>
                  <a:cubicBezTo>
                    <a:pt x="5225687" y="146993"/>
                    <a:pt x="5229003" y="132462"/>
                    <a:pt x="5235459" y="120473"/>
                  </a:cubicBezTo>
                  <a:cubicBezTo>
                    <a:pt x="5241917" y="108485"/>
                    <a:pt x="5250478" y="99334"/>
                    <a:pt x="5261143" y="93021"/>
                  </a:cubicBezTo>
                  <a:cubicBezTo>
                    <a:pt x="5271808" y="86708"/>
                    <a:pt x="5283539" y="83527"/>
                    <a:pt x="5296333" y="83478"/>
                  </a:cubicBezTo>
                  <a:close/>
                  <a:moveTo>
                    <a:pt x="63397" y="79175"/>
                  </a:moveTo>
                  <a:lnTo>
                    <a:pt x="170936" y="79175"/>
                  </a:lnTo>
                  <a:lnTo>
                    <a:pt x="170936" y="179827"/>
                  </a:lnTo>
                  <a:lnTo>
                    <a:pt x="63397" y="179827"/>
                  </a:lnTo>
                  <a:close/>
                  <a:moveTo>
                    <a:pt x="374627" y="77418"/>
                  </a:moveTo>
                  <a:lnTo>
                    <a:pt x="374627" y="100689"/>
                  </a:lnTo>
                  <a:lnTo>
                    <a:pt x="517199" y="100689"/>
                  </a:lnTo>
                  <a:lnTo>
                    <a:pt x="517199" y="77418"/>
                  </a:lnTo>
                  <a:close/>
                  <a:moveTo>
                    <a:pt x="5665832" y="76861"/>
                  </a:moveTo>
                  <a:lnTo>
                    <a:pt x="5667553" y="89197"/>
                  </a:lnTo>
                  <a:cubicBezTo>
                    <a:pt x="5653317" y="93846"/>
                    <a:pt x="5639261" y="98388"/>
                    <a:pt x="5625384" y="102823"/>
                  </a:cubicBezTo>
                  <a:cubicBezTo>
                    <a:pt x="5611507" y="107257"/>
                    <a:pt x="5598885" y="111226"/>
                    <a:pt x="5587519" y="114728"/>
                  </a:cubicBezTo>
                  <a:lnTo>
                    <a:pt x="5583501" y="101819"/>
                  </a:lnTo>
                  <a:cubicBezTo>
                    <a:pt x="5594015" y="98735"/>
                    <a:pt x="5606409" y="95006"/>
                    <a:pt x="5620687" y="90631"/>
                  </a:cubicBezTo>
                  <a:cubicBezTo>
                    <a:pt x="5634964" y="86256"/>
                    <a:pt x="5650012" y="81667"/>
                    <a:pt x="5665832" y="76861"/>
                  </a:cubicBezTo>
                  <a:close/>
                  <a:moveTo>
                    <a:pt x="2766785" y="73993"/>
                  </a:moveTo>
                  <a:cubicBezTo>
                    <a:pt x="2775367" y="78929"/>
                    <a:pt x="2783734" y="84691"/>
                    <a:pt x="2791886" y="91276"/>
                  </a:cubicBezTo>
                  <a:cubicBezTo>
                    <a:pt x="2800037" y="97862"/>
                    <a:pt x="2806396" y="104054"/>
                    <a:pt x="2810962" y="109851"/>
                  </a:cubicBezTo>
                  <a:lnTo>
                    <a:pt x="2801496" y="118457"/>
                  </a:lnTo>
                  <a:cubicBezTo>
                    <a:pt x="2796673" y="112666"/>
                    <a:pt x="2790254" y="106390"/>
                    <a:pt x="2782240" y="99632"/>
                  </a:cubicBezTo>
                  <a:cubicBezTo>
                    <a:pt x="2774226" y="92872"/>
                    <a:pt x="2766014" y="86812"/>
                    <a:pt x="2757606" y="81451"/>
                  </a:cubicBezTo>
                  <a:close/>
                  <a:moveTo>
                    <a:pt x="2732074" y="69977"/>
                  </a:moveTo>
                  <a:lnTo>
                    <a:pt x="2745270" y="69977"/>
                  </a:lnTo>
                  <a:lnTo>
                    <a:pt x="2745270" y="110998"/>
                  </a:lnTo>
                  <a:cubicBezTo>
                    <a:pt x="2745277" y="113568"/>
                    <a:pt x="2745264" y="116102"/>
                    <a:pt x="2745234" y="118601"/>
                  </a:cubicBezTo>
                  <a:cubicBezTo>
                    <a:pt x="2745204" y="121098"/>
                    <a:pt x="2745120" y="123632"/>
                    <a:pt x="2744983" y="126202"/>
                  </a:cubicBezTo>
                  <a:lnTo>
                    <a:pt x="2825305" y="126202"/>
                  </a:lnTo>
                  <a:lnTo>
                    <a:pt x="2825305" y="139111"/>
                  </a:lnTo>
                  <a:lnTo>
                    <a:pt x="2746991" y="139111"/>
                  </a:lnTo>
                  <a:cubicBezTo>
                    <a:pt x="2753548" y="165425"/>
                    <a:pt x="2763456" y="188171"/>
                    <a:pt x="2776718" y="207349"/>
                  </a:cubicBezTo>
                  <a:cubicBezTo>
                    <a:pt x="2789980" y="226526"/>
                    <a:pt x="2806844" y="240882"/>
                    <a:pt x="2827313" y="250414"/>
                  </a:cubicBezTo>
                  <a:cubicBezTo>
                    <a:pt x="2825538" y="251764"/>
                    <a:pt x="2823781" y="253438"/>
                    <a:pt x="2822042" y="255434"/>
                  </a:cubicBezTo>
                  <a:cubicBezTo>
                    <a:pt x="2820303" y="257430"/>
                    <a:pt x="2818904" y="259391"/>
                    <a:pt x="2817847" y="261315"/>
                  </a:cubicBezTo>
                  <a:cubicBezTo>
                    <a:pt x="2799230" y="251873"/>
                    <a:pt x="2783537" y="238557"/>
                    <a:pt x="2770765" y="221369"/>
                  </a:cubicBezTo>
                  <a:cubicBezTo>
                    <a:pt x="2757994" y="204182"/>
                    <a:pt x="2747966" y="183838"/>
                    <a:pt x="2740680" y="160339"/>
                  </a:cubicBezTo>
                  <a:cubicBezTo>
                    <a:pt x="2737172" y="178029"/>
                    <a:pt x="2729558" y="195647"/>
                    <a:pt x="2717838" y="213193"/>
                  </a:cubicBezTo>
                  <a:cubicBezTo>
                    <a:pt x="2706119" y="230740"/>
                    <a:pt x="2688107" y="247067"/>
                    <a:pt x="2663801" y="262175"/>
                  </a:cubicBezTo>
                  <a:cubicBezTo>
                    <a:pt x="2662600" y="260675"/>
                    <a:pt x="2661057" y="259086"/>
                    <a:pt x="2659175" y="257407"/>
                  </a:cubicBezTo>
                  <a:cubicBezTo>
                    <a:pt x="2657293" y="255727"/>
                    <a:pt x="2655392" y="254353"/>
                    <a:pt x="2653474" y="253283"/>
                  </a:cubicBezTo>
                  <a:cubicBezTo>
                    <a:pt x="2672042" y="242003"/>
                    <a:pt x="2686700" y="229948"/>
                    <a:pt x="2697449" y="217117"/>
                  </a:cubicBezTo>
                  <a:cubicBezTo>
                    <a:pt x="2708197" y="204286"/>
                    <a:pt x="2716077" y="191231"/>
                    <a:pt x="2721089" y="177954"/>
                  </a:cubicBezTo>
                  <a:cubicBezTo>
                    <a:pt x="2726100" y="164678"/>
                    <a:pt x="2729284" y="151729"/>
                    <a:pt x="2730640" y="139111"/>
                  </a:cubicBezTo>
                  <a:lnTo>
                    <a:pt x="2660072" y="139111"/>
                  </a:lnTo>
                  <a:lnTo>
                    <a:pt x="2660072" y="126202"/>
                  </a:lnTo>
                  <a:lnTo>
                    <a:pt x="2731788" y="126202"/>
                  </a:lnTo>
                  <a:cubicBezTo>
                    <a:pt x="2731925" y="123489"/>
                    <a:pt x="2732008" y="120883"/>
                    <a:pt x="2732038" y="118385"/>
                  </a:cubicBezTo>
                  <a:cubicBezTo>
                    <a:pt x="2732069" y="115887"/>
                    <a:pt x="2732080" y="113424"/>
                    <a:pt x="2732074" y="110998"/>
                  </a:cubicBezTo>
                  <a:close/>
                  <a:moveTo>
                    <a:pt x="2350832" y="69385"/>
                  </a:moveTo>
                  <a:cubicBezTo>
                    <a:pt x="2350432" y="74107"/>
                    <a:pt x="2349798" y="78666"/>
                    <a:pt x="2348932" y="83065"/>
                  </a:cubicBezTo>
                  <a:cubicBezTo>
                    <a:pt x="2348065" y="87463"/>
                    <a:pt x="2346786" y="91809"/>
                    <a:pt x="2345095" y="96099"/>
                  </a:cubicBezTo>
                  <a:lnTo>
                    <a:pt x="2405336" y="96099"/>
                  </a:lnTo>
                  <a:lnTo>
                    <a:pt x="2405336" y="69385"/>
                  </a:lnTo>
                  <a:close/>
                  <a:moveTo>
                    <a:pt x="2289730" y="69385"/>
                  </a:moveTo>
                  <a:cubicBezTo>
                    <a:pt x="2289013" y="73999"/>
                    <a:pt x="2288295" y="78559"/>
                    <a:pt x="2287578" y="83065"/>
                  </a:cubicBezTo>
                  <a:cubicBezTo>
                    <a:pt x="2286862" y="87572"/>
                    <a:pt x="2286144" y="91916"/>
                    <a:pt x="2285428" y="96099"/>
                  </a:cubicBezTo>
                  <a:lnTo>
                    <a:pt x="2330465" y="96099"/>
                  </a:lnTo>
                  <a:cubicBezTo>
                    <a:pt x="2332593" y="91809"/>
                    <a:pt x="2334218" y="87463"/>
                    <a:pt x="2335342" y="83065"/>
                  </a:cubicBezTo>
                  <a:cubicBezTo>
                    <a:pt x="2336465" y="78666"/>
                    <a:pt x="2337230" y="74107"/>
                    <a:pt x="2337636" y="69385"/>
                  </a:cubicBezTo>
                  <a:close/>
                  <a:moveTo>
                    <a:pt x="2595241" y="68829"/>
                  </a:moveTo>
                  <a:cubicBezTo>
                    <a:pt x="2601976" y="73431"/>
                    <a:pt x="2607940" y="78140"/>
                    <a:pt x="2613133" y="82957"/>
                  </a:cubicBezTo>
                  <a:cubicBezTo>
                    <a:pt x="2618326" y="87774"/>
                    <a:pt x="2622785" y="92627"/>
                    <a:pt x="2626509" y="97516"/>
                  </a:cubicBezTo>
                  <a:cubicBezTo>
                    <a:pt x="2631971" y="93643"/>
                    <a:pt x="2636967" y="89699"/>
                    <a:pt x="2641497" y="85683"/>
                  </a:cubicBezTo>
                  <a:cubicBezTo>
                    <a:pt x="2646027" y="81667"/>
                    <a:pt x="2650020" y="77578"/>
                    <a:pt x="2653474" y="73420"/>
                  </a:cubicBezTo>
                  <a:lnTo>
                    <a:pt x="2664661" y="80017"/>
                  </a:lnTo>
                  <a:cubicBezTo>
                    <a:pt x="2660472" y="84750"/>
                    <a:pt x="2655727" y="89412"/>
                    <a:pt x="2650426" y="94002"/>
                  </a:cubicBezTo>
                  <a:cubicBezTo>
                    <a:pt x="2645125" y="98592"/>
                    <a:pt x="2639448" y="103109"/>
                    <a:pt x="2633393" y="107556"/>
                  </a:cubicBezTo>
                  <a:cubicBezTo>
                    <a:pt x="2640361" y="119323"/>
                    <a:pt x="2644927" y="131360"/>
                    <a:pt x="2647091" y="143664"/>
                  </a:cubicBezTo>
                  <a:cubicBezTo>
                    <a:pt x="2649254" y="155970"/>
                    <a:pt x="2650234" y="168508"/>
                    <a:pt x="2650032" y="181280"/>
                  </a:cubicBezTo>
                  <a:cubicBezTo>
                    <a:pt x="2650133" y="197972"/>
                    <a:pt x="2649213" y="212279"/>
                    <a:pt x="2647271" y="224202"/>
                  </a:cubicBezTo>
                  <a:cubicBezTo>
                    <a:pt x="2645328" y="236124"/>
                    <a:pt x="2641754" y="245340"/>
                    <a:pt x="2636549" y="251848"/>
                  </a:cubicBezTo>
                  <a:cubicBezTo>
                    <a:pt x="2634972" y="253725"/>
                    <a:pt x="2633035" y="255279"/>
                    <a:pt x="2630740" y="256510"/>
                  </a:cubicBezTo>
                  <a:cubicBezTo>
                    <a:pt x="2628445" y="257741"/>
                    <a:pt x="2625791" y="258577"/>
                    <a:pt x="2622780" y="259020"/>
                  </a:cubicBezTo>
                  <a:cubicBezTo>
                    <a:pt x="2618447" y="259719"/>
                    <a:pt x="2613773" y="260113"/>
                    <a:pt x="2608758" y="260204"/>
                  </a:cubicBezTo>
                  <a:cubicBezTo>
                    <a:pt x="2603745" y="260293"/>
                    <a:pt x="2598570" y="260185"/>
                    <a:pt x="2593232" y="259881"/>
                  </a:cubicBezTo>
                  <a:cubicBezTo>
                    <a:pt x="2593071" y="257819"/>
                    <a:pt x="2592533" y="255632"/>
                    <a:pt x="2591619" y="253318"/>
                  </a:cubicBezTo>
                  <a:cubicBezTo>
                    <a:pt x="2590704" y="251006"/>
                    <a:pt x="2589521" y="248890"/>
                    <a:pt x="2588068" y="246972"/>
                  </a:cubicBezTo>
                  <a:cubicBezTo>
                    <a:pt x="2594583" y="247402"/>
                    <a:pt x="2600416" y="247617"/>
                    <a:pt x="2605568" y="247617"/>
                  </a:cubicBezTo>
                  <a:cubicBezTo>
                    <a:pt x="2610719" y="247617"/>
                    <a:pt x="2614831" y="247402"/>
                    <a:pt x="2617903" y="246972"/>
                  </a:cubicBezTo>
                  <a:cubicBezTo>
                    <a:pt x="2620024" y="246835"/>
                    <a:pt x="2621805" y="246392"/>
                    <a:pt x="2623246" y="245645"/>
                  </a:cubicBezTo>
                  <a:cubicBezTo>
                    <a:pt x="2624686" y="244898"/>
                    <a:pt x="2625965" y="243810"/>
                    <a:pt x="2627083" y="242382"/>
                  </a:cubicBezTo>
                  <a:cubicBezTo>
                    <a:pt x="2630764" y="237822"/>
                    <a:pt x="2633370" y="230232"/>
                    <a:pt x="2634899" y="219612"/>
                  </a:cubicBezTo>
                  <a:cubicBezTo>
                    <a:pt x="2636429" y="208992"/>
                    <a:pt x="2637170" y="196024"/>
                    <a:pt x="2637123" y="180706"/>
                  </a:cubicBezTo>
                  <a:cubicBezTo>
                    <a:pt x="2637074" y="175017"/>
                    <a:pt x="2636884" y="169184"/>
                    <a:pt x="2636549" y="163207"/>
                  </a:cubicBezTo>
                  <a:cubicBezTo>
                    <a:pt x="2628445" y="172566"/>
                    <a:pt x="2619194" y="181459"/>
                    <a:pt x="2608794" y="189885"/>
                  </a:cubicBezTo>
                  <a:cubicBezTo>
                    <a:pt x="2598396" y="198313"/>
                    <a:pt x="2588141" y="205197"/>
                    <a:pt x="2578028" y="210540"/>
                  </a:cubicBezTo>
                  <a:cubicBezTo>
                    <a:pt x="2577114" y="208885"/>
                    <a:pt x="2575859" y="207031"/>
                    <a:pt x="2574263" y="204982"/>
                  </a:cubicBezTo>
                  <a:cubicBezTo>
                    <a:pt x="2572668" y="202932"/>
                    <a:pt x="2571054" y="201151"/>
                    <a:pt x="2569423" y="199640"/>
                  </a:cubicBezTo>
                  <a:cubicBezTo>
                    <a:pt x="2581405" y="194488"/>
                    <a:pt x="2593370" y="187149"/>
                    <a:pt x="2605317" y="177622"/>
                  </a:cubicBezTo>
                  <a:cubicBezTo>
                    <a:pt x="2617263" y="168096"/>
                    <a:pt x="2627005" y="158032"/>
                    <a:pt x="2634540" y="147430"/>
                  </a:cubicBezTo>
                  <a:cubicBezTo>
                    <a:pt x="2633548" y="141848"/>
                    <a:pt x="2632091" y="136373"/>
                    <a:pt x="2630166" y="131007"/>
                  </a:cubicBezTo>
                  <a:cubicBezTo>
                    <a:pt x="2628242" y="125640"/>
                    <a:pt x="2625779" y="120310"/>
                    <a:pt x="2622780" y="115015"/>
                  </a:cubicBezTo>
                  <a:cubicBezTo>
                    <a:pt x="2615739" y="119479"/>
                    <a:pt x="2608519" y="123746"/>
                    <a:pt x="2601121" y="127815"/>
                  </a:cubicBezTo>
                  <a:cubicBezTo>
                    <a:pt x="2593723" y="131886"/>
                    <a:pt x="2586216" y="135650"/>
                    <a:pt x="2578602" y="139111"/>
                  </a:cubicBezTo>
                  <a:cubicBezTo>
                    <a:pt x="2577544" y="137766"/>
                    <a:pt x="2576217" y="136296"/>
                    <a:pt x="2574622" y="134700"/>
                  </a:cubicBezTo>
                  <a:cubicBezTo>
                    <a:pt x="2573027" y="133105"/>
                    <a:pt x="2571485" y="131706"/>
                    <a:pt x="2569996" y="130505"/>
                  </a:cubicBezTo>
                  <a:cubicBezTo>
                    <a:pt x="2577927" y="126907"/>
                    <a:pt x="2585804" y="122986"/>
                    <a:pt x="2593627" y="118744"/>
                  </a:cubicBezTo>
                  <a:cubicBezTo>
                    <a:pt x="2601449" y="114500"/>
                    <a:pt x="2608968" y="110006"/>
                    <a:pt x="2616181" y="105261"/>
                  </a:cubicBezTo>
                  <a:cubicBezTo>
                    <a:pt x="2612476" y="100235"/>
                    <a:pt x="2608125" y="95299"/>
                    <a:pt x="2603129" y="90452"/>
                  </a:cubicBezTo>
                  <a:cubicBezTo>
                    <a:pt x="2598133" y="85605"/>
                    <a:pt x="2592348" y="80884"/>
                    <a:pt x="2585774" y="76288"/>
                  </a:cubicBezTo>
                  <a:close/>
                  <a:moveTo>
                    <a:pt x="361144" y="66266"/>
                  </a:moveTo>
                  <a:lnTo>
                    <a:pt x="531255" y="66266"/>
                  </a:lnTo>
                  <a:lnTo>
                    <a:pt x="531255" y="146838"/>
                  </a:lnTo>
                  <a:lnTo>
                    <a:pt x="408763" y="146838"/>
                  </a:lnTo>
                  <a:cubicBezTo>
                    <a:pt x="406451" y="150598"/>
                    <a:pt x="403905" y="154357"/>
                    <a:pt x="401126" y="158116"/>
                  </a:cubicBezTo>
                  <a:cubicBezTo>
                    <a:pt x="398347" y="161875"/>
                    <a:pt x="395442" y="165491"/>
                    <a:pt x="392413" y="168963"/>
                  </a:cubicBezTo>
                  <a:lnTo>
                    <a:pt x="515190" y="168963"/>
                  </a:lnTo>
                  <a:lnTo>
                    <a:pt x="518059" y="168101"/>
                  </a:lnTo>
                  <a:lnTo>
                    <a:pt x="526665" y="174397"/>
                  </a:lnTo>
                  <a:cubicBezTo>
                    <a:pt x="518704" y="185117"/>
                    <a:pt x="508951" y="194711"/>
                    <a:pt x="497404" y="203179"/>
                  </a:cubicBezTo>
                  <a:cubicBezTo>
                    <a:pt x="485858" y="211649"/>
                    <a:pt x="472949" y="219168"/>
                    <a:pt x="458678" y="225738"/>
                  </a:cubicBezTo>
                  <a:cubicBezTo>
                    <a:pt x="475263" y="231322"/>
                    <a:pt x="493012" y="235865"/>
                    <a:pt x="511927" y="239368"/>
                  </a:cubicBezTo>
                  <a:cubicBezTo>
                    <a:pt x="530842" y="242871"/>
                    <a:pt x="550385" y="245405"/>
                    <a:pt x="570555" y="246972"/>
                  </a:cubicBezTo>
                  <a:cubicBezTo>
                    <a:pt x="568965" y="248771"/>
                    <a:pt x="567484" y="250838"/>
                    <a:pt x="566109" y="253175"/>
                  </a:cubicBezTo>
                  <a:cubicBezTo>
                    <a:pt x="564733" y="255512"/>
                    <a:pt x="563539" y="257651"/>
                    <a:pt x="562523" y="259594"/>
                  </a:cubicBezTo>
                  <a:cubicBezTo>
                    <a:pt x="540751" y="257610"/>
                    <a:pt x="519679" y="254406"/>
                    <a:pt x="499305" y="249984"/>
                  </a:cubicBezTo>
                  <a:cubicBezTo>
                    <a:pt x="478932" y="245560"/>
                    <a:pt x="459939" y="239774"/>
                    <a:pt x="442327" y="232624"/>
                  </a:cubicBezTo>
                  <a:cubicBezTo>
                    <a:pt x="422330" y="240324"/>
                    <a:pt x="401365" y="246517"/>
                    <a:pt x="379431" y="251203"/>
                  </a:cubicBezTo>
                  <a:cubicBezTo>
                    <a:pt x="357499" y="255889"/>
                    <a:pt x="335816" y="259355"/>
                    <a:pt x="314385" y="261601"/>
                  </a:cubicBezTo>
                  <a:cubicBezTo>
                    <a:pt x="313913" y="259522"/>
                    <a:pt x="313137" y="257298"/>
                    <a:pt x="312055" y="254932"/>
                  </a:cubicBezTo>
                  <a:cubicBezTo>
                    <a:pt x="310973" y="252565"/>
                    <a:pt x="309838" y="250485"/>
                    <a:pt x="308648" y="248693"/>
                  </a:cubicBezTo>
                  <a:cubicBezTo>
                    <a:pt x="328329" y="247007"/>
                    <a:pt x="348206" y="244281"/>
                    <a:pt x="368280" y="240516"/>
                  </a:cubicBezTo>
                  <a:cubicBezTo>
                    <a:pt x="388355" y="236749"/>
                    <a:pt x="407586" y="231728"/>
                    <a:pt x="425975" y="225451"/>
                  </a:cubicBezTo>
                  <a:cubicBezTo>
                    <a:pt x="415607" y="220430"/>
                    <a:pt x="406009" y="214834"/>
                    <a:pt x="397182" y="208665"/>
                  </a:cubicBezTo>
                  <a:cubicBezTo>
                    <a:pt x="388355" y="202496"/>
                    <a:pt x="380550" y="195753"/>
                    <a:pt x="373767" y="188435"/>
                  </a:cubicBezTo>
                  <a:cubicBezTo>
                    <a:pt x="367718" y="193899"/>
                    <a:pt x="361527" y="199040"/>
                    <a:pt x="355192" y="203859"/>
                  </a:cubicBezTo>
                  <a:cubicBezTo>
                    <a:pt x="348857" y="208677"/>
                    <a:pt x="342522" y="213101"/>
                    <a:pt x="336187" y="217130"/>
                  </a:cubicBezTo>
                  <a:cubicBezTo>
                    <a:pt x="335094" y="215874"/>
                    <a:pt x="333551" y="214296"/>
                    <a:pt x="331561" y="212395"/>
                  </a:cubicBezTo>
                  <a:cubicBezTo>
                    <a:pt x="329571" y="210494"/>
                    <a:pt x="327671" y="208916"/>
                    <a:pt x="325860" y="207660"/>
                  </a:cubicBezTo>
                  <a:cubicBezTo>
                    <a:pt x="338972" y="200249"/>
                    <a:pt x="351474" y="191335"/>
                    <a:pt x="363368" y="180916"/>
                  </a:cubicBezTo>
                  <a:cubicBezTo>
                    <a:pt x="375260" y="170498"/>
                    <a:pt x="385325" y="159138"/>
                    <a:pt x="393560" y="146838"/>
                  </a:cubicBezTo>
                  <a:lnTo>
                    <a:pt x="361144" y="146838"/>
                  </a:lnTo>
                  <a:close/>
                  <a:moveTo>
                    <a:pt x="3299509" y="54755"/>
                  </a:moveTo>
                  <a:cubicBezTo>
                    <a:pt x="3297059" y="59514"/>
                    <a:pt x="3294429" y="64344"/>
                    <a:pt x="3291621" y="69246"/>
                  </a:cubicBezTo>
                  <a:cubicBezTo>
                    <a:pt x="3288811" y="74148"/>
                    <a:pt x="3285895" y="78979"/>
                    <a:pt x="3282871" y="83737"/>
                  </a:cubicBezTo>
                  <a:lnTo>
                    <a:pt x="3226072" y="166668"/>
                  </a:lnTo>
                  <a:lnTo>
                    <a:pt x="3299222" y="166668"/>
                  </a:lnTo>
                  <a:lnTo>
                    <a:pt x="3299222" y="89477"/>
                  </a:lnTo>
                  <a:cubicBezTo>
                    <a:pt x="3299240" y="84497"/>
                    <a:pt x="3299419" y="78745"/>
                    <a:pt x="3299759" y="72223"/>
                  </a:cubicBezTo>
                  <a:cubicBezTo>
                    <a:pt x="3300099" y="65701"/>
                    <a:pt x="3300492" y="59878"/>
                    <a:pt x="3300940" y="54755"/>
                  </a:cubicBezTo>
                  <a:close/>
                  <a:moveTo>
                    <a:pt x="3052502" y="48462"/>
                  </a:moveTo>
                  <a:cubicBezTo>
                    <a:pt x="3056039" y="71746"/>
                    <a:pt x="3060581" y="93667"/>
                    <a:pt x="3066128" y="114225"/>
                  </a:cubicBezTo>
                  <a:cubicBezTo>
                    <a:pt x="3071674" y="134784"/>
                    <a:pt x="3078510" y="153693"/>
                    <a:pt x="3086638" y="170953"/>
                  </a:cubicBezTo>
                  <a:cubicBezTo>
                    <a:pt x="3095865" y="154159"/>
                    <a:pt x="3103946" y="135537"/>
                    <a:pt x="3110878" y="115086"/>
                  </a:cubicBezTo>
                  <a:cubicBezTo>
                    <a:pt x="3117810" y="94635"/>
                    <a:pt x="3123308" y="72427"/>
                    <a:pt x="3127372" y="48462"/>
                  </a:cubicBezTo>
                  <a:close/>
                  <a:moveTo>
                    <a:pt x="4712654" y="42994"/>
                  </a:moveTo>
                  <a:cubicBezTo>
                    <a:pt x="4691720" y="43280"/>
                    <a:pt x="4675125" y="51529"/>
                    <a:pt x="4662871" y="67740"/>
                  </a:cubicBezTo>
                  <a:cubicBezTo>
                    <a:pt x="4650616" y="83951"/>
                    <a:pt x="4644351" y="106402"/>
                    <a:pt x="4644077" y="135094"/>
                  </a:cubicBezTo>
                  <a:cubicBezTo>
                    <a:pt x="4644351" y="163846"/>
                    <a:pt x="4650616" y="186537"/>
                    <a:pt x="4662871" y="203166"/>
                  </a:cubicBezTo>
                  <a:cubicBezTo>
                    <a:pt x="4675125" y="219795"/>
                    <a:pt x="4691720" y="228284"/>
                    <a:pt x="4712654" y="228630"/>
                  </a:cubicBezTo>
                  <a:cubicBezTo>
                    <a:pt x="4733739" y="228284"/>
                    <a:pt x="4750465" y="219795"/>
                    <a:pt x="4762833" y="203166"/>
                  </a:cubicBezTo>
                  <a:cubicBezTo>
                    <a:pt x="4775201" y="186537"/>
                    <a:pt x="4781525" y="163846"/>
                    <a:pt x="4781807" y="135094"/>
                  </a:cubicBezTo>
                  <a:cubicBezTo>
                    <a:pt x="4781525" y="106402"/>
                    <a:pt x="4775201" y="83951"/>
                    <a:pt x="4762833" y="67740"/>
                  </a:cubicBezTo>
                  <a:cubicBezTo>
                    <a:pt x="4750465" y="51529"/>
                    <a:pt x="4733739" y="43280"/>
                    <a:pt x="4712654" y="42994"/>
                  </a:cubicBezTo>
                  <a:close/>
                  <a:moveTo>
                    <a:pt x="3584560" y="41272"/>
                  </a:moveTo>
                  <a:cubicBezTo>
                    <a:pt x="3572991" y="41583"/>
                    <a:pt x="3563557" y="46629"/>
                    <a:pt x="3556256" y="56410"/>
                  </a:cubicBezTo>
                  <a:cubicBezTo>
                    <a:pt x="3548957" y="66190"/>
                    <a:pt x="3545190" y="78841"/>
                    <a:pt x="3544957" y="94360"/>
                  </a:cubicBezTo>
                  <a:cubicBezTo>
                    <a:pt x="3544891" y="109719"/>
                    <a:pt x="3548251" y="122190"/>
                    <a:pt x="3555037" y="131773"/>
                  </a:cubicBezTo>
                  <a:cubicBezTo>
                    <a:pt x="3561822" y="141356"/>
                    <a:pt x="3572429" y="146294"/>
                    <a:pt x="3586855" y="146588"/>
                  </a:cubicBezTo>
                  <a:cubicBezTo>
                    <a:pt x="3594682" y="146671"/>
                    <a:pt x="3602777" y="144280"/>
                    <a:pt x="3611141" y="139413"/>
                  </a:cubicBezTo>
                  <a:cubicBezTo>
                    <a:pt x="3619506" y="134547"/>
                    <a:pt x="3627672" y="126703"/>
                    <a:pt x="3635642" y="115882"/>
                  </a:cubicBezTo>
                  <a:cubicBezTo>
                    <a:pt x="3634805" y="92812"/>
                    <a:pt x="3630165" y="74674"/>
                    <a:pt x="3621723" y="61468"/>
                  </a:cubicBezTo>
                  <a:cubicBezTo>
                    <a:pt x="3613282" y="48262"/>
                    <a:pt x="3600893" y="41529"/>
                    <a:pt x="3584560" y="41272"/>
                  </a:cubicBezTo>
                  <a:close/>
                  <a:moveTo>
                    <a:pt x="2003440" y="37543"/>
                  </a:moveTo>
                  <a:cubicBezTo>
                    <a:pt x="1998569" y="43729"/>
                    <a:pt x="1993394" y="49878"/>
                    <a:pt x="1987914" y="55992"/>
                  </a:cubicBezTo>
                  <a:cubicBezTo>
                    <a:pt x="1982433" y="62106"/>
                    <a:pt x="1976612" y="68112"/>
                    <a:pt x="1970451" y="74011"/>
                  </a:cubicBezTo>
                  <a:lnTo>
                    <a:pt x="2056224" y="74011"/>
                  </a:lnTo>
                  <a:cubicBezTo>
                    <a:pt x="2061171" y="68866"/>
                    <a:pt x="2066048" y="63075"/>
                    <a:pt x="2070853" y="56639"/>
                  </a:cubicBezTo>
                  <a:cubicBezTo>
                    <a:pt x="2075658" y="50201"/>
                    <a:pt x="2079961" y="43836"/>
                    <a:pt x="2083762" y="37543"/>
                  </a:cubicBezTo>
                  <a:close/>
                  <a:moveTo>
                    <a:pt x="3133397" y="34406"/>
                  </a:moveTo>
                  <a:lnTo>
                    <a:pt x="3142004" y="36987"/>
                  </a:lnTo>
                  <a:cubicBezTo>
                    <a:pt x="3137658" y="67246"/>
                    <a:pt x="3131431" y="94724"/>
                    <a:pt x="3123321" y="119425"/>
                  </a:cubicBezTo>
                  <a:cubicBezTo>
                    <a:pt x="3115211" y="144125"/>
                    <a:pt x="3105470" y="166082"/>
                    <a:pt x="3094097" y="185296"/>
                  </a:cubicBezTo>
                  <a:cubicBezTo>
                    <a:pt x="3101675" y="198826"/>
                    <a:pt x="3110400" y="210922"/>
                    <a:pt x="3120273" y="221584"/>
                  </a:cubicBezTo>
                  <a:cubicBezTo>
                    <a:pt x="3130146" y="232246"/>
                    <a:pt x="3141310" y="241187"/>
                    <a:pt x="3153764" y="248406"/>
                  </a:cubicBezTo>
                  <a:cubicBezTo>
                    <a:pt x="3151984" y="249745"/>
                    <a:pt x="3150167" y="251370"/>
                    <a:pt x="3148314" y="253283"/>
                  </a:cubicBezTo>
                  <a:cubicBezTo>
                    <a:pt x="3146461" y="255195"/>
                    <a:pt x="3144931" y="257107"/>
                    <a:pt x="3143724" y="259020"/>
                  </a:cubicBezTo>
                  <a:cubicBezTo>
                    <a:pt x="3131855" y="251705"/>
                    <a:pt x="3121170" y="242955"/>
                    <a:pt x="3111667" y="232772"/>
                  </a:cubicBezTo>
                  <a:cubicBezTo>
                    <a:pt x="3102164" y="222589"/>
                    <a:pt x="3093630" y="210970"/>
                    <a:pt x="3086064" y="197918"/>
                  </a:cubicBezTo>
                  <a:cubicBezTo>
                    <a:pt x="3077148" y="211407"/>
                    <a:pt x="3067657" y="223443"/>
                    <a:pt x="3057593" y="234027"/>
                  </a:cubicBezTo>
                  <a:cubicBezTo>
                    <a:pt x="3047529" y="244611"/>
                    <a:pt x="3037035" y="253707"/>
                    <a:pt x="3026110" y="261315"/>
                  </a:cubicBezTo>
                  <a:cubicBezTo>
                    <a:pt x="3024921" y="259510"/>
                    <a:pt x="3023498" y="257598"/>
                    <a:pt x="3021843" y="255578"/>
                  </a:cubicBezTo>
                  <a:cubicBezTo>
                    <a:pt x="3020187" y="253557"/>
                    <a:pt x="3018550" y="251932"/>
                    <a:pt x="3016931" y="250701"/>
                  </a:cubicBezTo>
                  <a:cubicBezTo>
                    <a:pt x="3028160" y="243351"/>
                    <a:pt x="3038977" y="234099"/>
                    <a:pt x="3049382" y="222947"/>
                  </a:cubicBezTo>
                  <a:cubicBezTo>
                    <a:pt x="3059786" y="211795"/>
                    <a:pt x="3069528" y="198958"/>
                    <a:pt x="3078605" y="184435"/>
                  </a:cubicBezTo>
                  <a:cubicBezTo>
                    <a:pt x="3069337" y="165735"/>
                    <a:pt x="3061555" y="144974"/>
                    <a:pt x="3055263" y="122150"/>
                  </a:cubicBezTo>
                  <a:cubicBezTo>
                    <a:pt x="3048969" y="99327"/>
                    <a:pt x="3043842" y="74763"/>
                    <a:pt x="3039880" y="48462"/>
                  </a:cubicBezTo>
                  <a:lnTo>
                    <a:pt x="3022955" y="48462"/>
                  </a:lnTo>
                  <a:lnTo>
                    <a:pt x="3022955" y="35266"/>
                  </a:lnTo>
                  <a:lnTo>
                    <a:pt x="3131102" y="35266"/>
                  </a:lnTo>
                  <a:close/>
                  <a:moveTo>
                    <a:pt x="2418532" y="33240"/>
                  </a:moveTo>
                  <a:lnTo>
                    <a:pt x="2418532" y="58233"/>
                  </a:lnTo>
                  <a:lnTo>
                    <a:pt x="2468733" y="58233"/>
                  </a:lnTo>
                  <a:lnTo>
                    <a:pt x="2468733" y="33240"/>
                  </a:lnTo>
                  <a:close/>
                  <a:moveTo>
                    <a:pt x="2351119" y="33240"/>
                  </a:moveTo>
                  <a:lnTo>
                    <a:pt x="2351119" y="56797"/>
                  </a:lnTo>
                  <a:lnTo>
                    <a:pt x="2351119" y="58233"/>
                  </a:lnTo>
                  <a:lnTo>
                    <a:pt x="2405336" y="58233"/>
                  </a:lnTo>
                  <a:lnTo>
                    <a:pt x="2405336" y="33240"/>
                  </a:lnTo>
                  <a:close/>
                  <a:moveTo>
                    <a:pt x="3299222" y="31268"/>
                  </a:moveTo>
                  <a:lnTo>
                    <a:pt x="3315537" y="31268"/>
                  </a:lnTo>
                  <a:lnTo>
                    <a:pt x="3315537" y="166668"/>
                  </a:lnTo>
                  <a:lnTo>
                    <a:pt x="3345085" y="166668"/>
                  </a:lnTo>
                  <a:lnTo>
                    <a:pt x="3345085" y="180688"/>
                  </a:lnTo>
                  <a:lnTo>
                    <a:pt x="3315537" y="180688"/>
                  </a:lnTo>
                  <a:lnTo>
                    <a:pt x="3315537" y="240356"/>
                  </a:lnTo>
                  <a:lnTo>
                    <a:pt x="3299222" y="240356"/>
                  </a:lnTo>
                  <a:lnTo>
                    <a:pt x="3299222" y="180688"/>
                  </a:lnTo>
                  <a:lnTo>
                    <a:pt x="3206852" y="180688"/>
                  </a:lnTo>
                  <a:lnTo>
                    <a:pt x="3206852" y="170101"/>
                  </a:lnTo>
                  <a:close/>
                  <a:moveTo>
                    <a:pt x="2928003" y="28956"/>
                  </a:moveTo>
                  <a:lnTo>
                    <a:pt x="2928003" y="75427"/>
                  </a:lnTo>
                  <a:lnTo>
                    <a:pt x="2985949" y="75427"/>
                  </a:lnTo>
                  <a:lnTo>
                    <a:pt x="2985949" y="28956"/>
                  </a:lnTo>
                  <a:close/>
                  <a:moveTo>
                    <a:pt x="13735" y="28077"/>
                  </a:moveTo>
                  <a:lnTo>
                    <a:pt x="13735" y="232360"/>
                  </a:lnTo>
                  <a:lnTo>
                    <a:pt x="221460" y="232360"/>
                  </a:lnTo>
                  <a:lnTo>
                    <a:pt x="221460" y="28077"/>
                  </a:lnTo>
                  <a:close/>
                  <a:moveTo>
                    <a:pt x="4712654" y="27539"/>
                  </a:moveTo>
                  <a:cubicBezTo>
                    <a:pt x="4738621" y="27878"/>
                    <a:pt x="4759489" y="37519"/>
                    <a:pt x="4775259" y="56462"/>
                  </a:cubicBezTo>
                  <a:cubicBezTo>
                    <a:pt x="4791029" y="75405"/>
                    <a:pt x="4799129" y="101616"/>
                    <a:pt x="4799557" y="135094"/>
                  </a:cubicBezTo>
                  <a:cubicBezTo>
                    <a:pt x="4799129" y="168757"/>
                    <a:pt x="4791029" y="195243"/>
                    <a:pt x="4775259" y="214552"/>
                  </a:cubicBezTo>
                  <a:cubicBezTo>
                    <a:pt x="4759489" y="233860"/>
                    <a:pt x="4738621" y="243704"/>
                    <a:pt x="4712654" y="244086"/>
                  </a:cubicBezTo>
                  <a:cubicBezTo>
                    <a:pt x="4686952" y="243704"/>
                    <a:pt x="4666203" y="233860"/>
                    <a:pt x="4650409" y="214552"/>
                  </a:cubicBezTo>
                  <a:cubicBezTo>
                    <a:pt x="4634615" y="195243"/>
                    <a:pt x="4626493" y="168757"/>
                    <a:pt x="4626039" y="135094"/>
                  </a:cubicBezTo>
                  <a:cubicBezTo>
                    <a:pt x="4626493" y="101616"/>
                    <a:pt x="4634615" y="75405"/>
                    <a:pt x="4650409" y="56462"/>
                  </a:cubicBezTo>
                  <a:cubicBezTo>
                    <a:pt x="4666203" y="37519"/>
                    <a:pt x="4686952" y="27878"/>
                    <a:pt x="4712654" y="27539"/>
                  </a:cubicBezTo>
                  <a:close/>
                  <a:moveTo>
                    <a:pt x="3822807" y="27539"/>
                  </a:moveTo>
                  <a:cubicBezTo>
                    <a:pt x="3836934" y="27837"/>
                    <a:pt x="3848709" y="30532"/>
                    <a:pt x="3858132" y="35627"/>
                  </a:cubicBezTo>
                  <a:cubicBezTo>
                    <a:pt x="3867555" y="40722"/>
                    <a:pt x="3875089" y="46430"/>
                    <a:pt x="3880736" y="52751"/>
                  </a:cubicBezTo>
                  <a:lnTo>
                    <a:pt x="3870718" y="63943"/>
                  </a:lnTo>
                  <a:cubicBezTo>
                    <a:pt x="3865510" y="58048"/>
                    <a:pt x="3859081" y="53122"/>
                    <a:pt x="3851430" y="49164"/>
                  </a:cubicBezTo>
                  <a:cubicBezTo>
                    <a:pt x="3843779" y="45206"/>
                    <a:pt x="3834334" y="43149"/>
                    <a:pt x="3823095" y="42994"/>
                  </a:cubicBezTo>
                  <a:cubicBezTo>
                    <a:pt x="3799613" y="43299"/>
                    <a:pt x="3781223" y="51585"/>
                    <a:pt x="3767929" y="67853"/>
                  </a:cubicBezTo>
                  <a:cubicBezTo>
                    <a:pt x="3754633" y="84120"/>
                    <a:pt x="3747865" y="106541"/>
                    <a:pt x="3747626" y="135112"/>
                  </a:cubicBezTo>
                  <a:cubicBezTo>
                    <a:pt x="3747781" y="163976"/>
                    <a:pt x="3754286" y="186697"/>
                    <a:pt x="3767139" y="203272"/>
                  </a:cubicBezTo>
                  <a:cubicBezTo>
                    <a:pt x="3779992" y="219848"/>
                    <a:pt x="3798261" y="228301"/>
                    <a:pt x="3821946" y="228630"/>
                  </a:cubicBezTo>
                  <a:cubicBezTo>
                    <a:pt x="3830992" y="228601"/>
                    <a:pt x="3839445" y="227297"/>
                    <a:pt x="3847307" y="224720"/>
                  </a:cubicBezTo>
                  <a:cubicBezTo>
                    <a:pt x="3855167" y="222143"/>
                    <a:pt x="3861540" y="218472"/>
                    <a:pt x="3866424" y="213707"/>
                  </a:cubicBezTo>
                  <a:lnTo>
                    <a:pt x="3866424" y="150854"/>
                  </a:lnTo>
                  <a:lnTo>
                    <a:pt x="3817929" y="150854"/>
                  </a:lnTo>
                  <a:lnTo>
                    <a:pt x="3817929" y="136260"/>
                  </a:lnTo>
                  <a:lnTo>
                    <a:pt x="3883026" y="136260"/>
                  </a:lnTo>
                  <a:lnTo>
                    <a:pt x="3883026" y="220307"/>
                  </a:lnTo>
                  <a:cubicBezTo>
                    <a:pt x="3876388" y="227444"/>
                    <a:pt x="3867755" y="233163"/>
                    <a:pt x="3857126" y="237464"/>
                  </a:cubicBezTo>
                  <a:cubicBezTo>
                    <a:pt x="3846497" y="241766"/>
                    <a:pt x="3834196" y="243973"/>
                    <a:pt x="3820225" y="244086"/>
                  </a:cubicBezTo>
                  <a:cubicBezTo>
                    <a:pt x="3792847" y="243745"/>
                    <a:pt x="3770998" y="234032"/>
                    <a:pt x="3754677" y="214946"/>
                  </a:cubicBezTo>
                  <a:cubicBezTo>
                    <a:pt x="3738357" y="195860"/>
                    <a:pt x="3729995" y="169440"/>
                    <a:pt x="3729590" y="135686"/>
                  </a:cubicBezTo>
                  <a:cubicBezTo>
                    <a:pt x="3730030" y="101927"/>
                    <a:pt x="3738680" y="75544"/>
                    <a:pt x="3755538" y="56538"/>
                  </a:cubicBezTo>
                  <a:cubicBezTo>
                    <a:pt x="3772396" y="37532"/>
                    <a:pt x="3794819" y="27866"/>
                    <a:pt x="3822807" y="27539"/>
                  </a:cubicBezTo>
                  <a:close/>
                  <a:moveTo>
                    <a:pt x="3584847" y="27539"/>
                  </a:moveTo>
                  <a:cubicBezTo>
                    <a:pt x="3605358" y="27632"/>
                    <a:pt x="3621649" y="35900"/>
                    <a:pt x="3633719" y="52340"/>
                  </a:cubicBezTo>
                  <a:cubicBezTo>
                    <a:pt x="3645790" y="68781"/>
                    <a:pt x="3651965" y="92832"/>
                    <a:pt x="3652245" y="124491"/>
                  </a:cubicBezTo>
                  <a:cubicBezTo>
                    <a:pt x="3652044" y="153692"/>
                    <a:pt x="3648526" y="177074"/>
                    <a:pt x="3641690" y="194637"/>
                  </a:cubicBezTo>
                  <a:cubicBezTo>
                    <a:pt x="3634854" y="212200"/>
                    <a:pt x="3625897" y="224871"/>
                    <a:pt x="3614820" y="232650"/>
                  </a:cubicBezTo>
                  <a:cubicBezTo>
                    <a:pt x="3603742" y="240427"/>
                    <a:pt x="3591743" y="244240"/>
                    <a:pt x="3578821" y="244086"/>
                  </a:cubicBezTo>
                  <a:cubicBezTo>
                    <a:pt x="3568679" y="243984"/>
                    <a:pt x="3559833" y="242112"/>
                    <a:pt x="3552280" y="238467"/>
                  </a:cubicBezTo>
                  <a:cubicBezTo>
                    <a:pt x="3544727" y="234823"/>
                    <a:pt x="3538183" y="230013"/>
                    <a:pt x="3532649" y="224037"/>
                  </a:cubicBezTo>
                  <a:lnTo>
                    <a:pt x="3542667" y="213131"/>
                  </a:lnTo>
                  <a:cubicBezTo>
                    <a:pt x="3547429" y="218596"/>
                    <a:pt x="3552892" y="222734"/>
                    <a:pt x="3559055" y="225544"/>
                  </a:cubicBezTo>
                  <a:cubicBezTo>
                    <a:pt x="3565219" y="228355"/>
                    <a:pt x="3571903" y="229766"/>
                    <a:pt x="3579107" y="229778"/>
                  </a:cubicBezTo>
                  <a:cubicBezTo>
                    <a:pt x="3594047" y="230231"/>
                    <a:pt x="3606926" y="223010"/>
                    <a:pt x="3617742" y="208114"/>
                  </a:cubicBezTo>
                  <a:cubicBezTo>
                    <a:pt x="3628557" y="193218"/>
                    <a:pt x="3634620" y="167926"/>
                    <a:pt x="3635929" y="132239"/>
                  </a:cubicBezTo>
                  <a:cubicBezTo>
                    <a:pt x="3628993" y="140676"/>
                    <a:pt x="3621197" y="147388"/>
                    <a:pt x="3612540" y="152376"/>
                  </a:cubicBezTo>
                  <a:cubicBezTo>
                    <a:pt x="3603883" y="157363"/>
                    <a:pt x="3594652" y="159915"/>
                    <a:pt x="3584847" y="160034"/>
                  </a:cubicBezTo>
                  <a:cubicBezTo>
                    <a:pt x="3567176" y="159952"/>
                    <a:pt x="3553384" y="154315"/>
                    <a:pt x="3543472" y="143123"/>
                  </a:cubicBezTo>
                  <a:cubicBezTo>
                    <a:pt x="3533559" y="131932"/>
                    <a:pt x="3528521" y="115677"/>
                    <a:pt x="3528355" y="94360"/>
                  </a:cubicBezTo>
                  <a:cubicBezTo>
                    <a:pt x="3528807" y="74377"/>
                    <a:pt x="3534420" y="58325"/>
                    <a:pt x="3545194" y="46207"/>
                  </a:cubicBezTo>
                  <a:cubicBezTo>
                    <a:pt x="3555967" y="34089"/>
                    <a:pt x="3569184" y="27866"/>
                    <a:pt x="3584847" y="27539"/>
                  </a:cubicBezTo>
                  <a:close/>
                  <a:moveTo>
                    <a:pt x="5139149" y="24671"/>
                  </a:moveTo>
                  <a:cubicBezTo>
                    <a:pt x="5142993" y="24706"/>
                    <a:pt x="5146263" y="25923"/>
                    <a:pt x="5148962" y="28323"/>
                  </a:cubicBezTo>
                  <a:cubicBezTo>
                    <a:pt x="5151661" y="30722"/>
                    <a:pt x="5153069" y="34089"/>
                    <a:pt x="5153188" y="38421"/>
                  </a:cubicBezTo>
                  <a:cubicBezTo>
                    <a:pt x="5153069" y="42355"/>
                    <a:pt x="5151661" y="45518"/>
                    <a:pt x="5148962" y="47911"/>
                  </a:cubicBezTo>
                  <a:cubicBezTo>
                    <a:pt x="5146263" y="50305"/>
                    <a:pt x="5142993" y="51534"/>
                    <a:pt x="5139149" y="51600"/>
                  </a:cubicBezTo>
                  <a:cubicBezTo>
                    <a:pt x="5135181" y="51534"/>
                    <a:pt x="5131873" y="50305"/>
                    <a:pt x="5129229" y="47911"/>
                  </a:cubicBezTo>
                  <a:cubicBezTo>
                    <a:pt x="5126586" y="45518"/>
                    <a:pt x="5125212" y="42355"/>
                    <a:pt x="5125111" y="38421"/>
                  </a:cubicBezTo>
                  <a:cubicBezTo>
                    <a:pt x="5125212" y="34089"/>
                    <a:pt x="5126586" y="30722"/>
                    <a:pt x="5129229" y="28323"/>
                  </a:cubicBezTo>
                  <a:cubicBezTo>
                    <a:pt x="5131873" y="25923"/>
                    <a:pt x="5135181" y="24706"/>
                    <a:pt x="5139149" y="24671"/>
                  </a:cubicBezTo>
                  <a:close/>
                  <a:moveTo>
                    <a:pt x="6048508" y="24653"/>
                  </a:moveTo>
                  <a:cubicBezTo>
                    <a:pt x="6057228" y="29828"/>
                    <a:pt x="6065750" y="35612"/>
                    <a:pt x="6074075" y="42008"/>
                  </a:cubicBezTo>
                  <a:cubicBezTo>
                    <a:pt x="6082400" y="48402"/>
                    <a:pt x="6088987" y="54474"/>
                    <a:pt x="6093833" y="60224"/>
                  </a:cubicBezTo>
                  <a:lnTo>
                    <a:pt x="6086661" y="70837"/>
                  </a:lnTo>
                  <a:cubicBezTo>
                    <a:pt x="6081791" y="65178"/>
                    <a:pt x="6075109" y="58998"/>
                    <a:pt x="6066616" y="52299"/>
                  </a:cubicBezTo>
                  <a:cubicBezTo>
                    <a:pt x="6058124" y="45599"/>
                    <a:pt x="6049507" y="39635"/>
                    <a:pt x="6040763" y="34406"/>
                  </a:cubicBezTo>
                  <a:close/>
                  <a:moveTo>
                    <a:pt x="5920567" y="20350"/>
                  </a:moveTo>
                  <a:cubicBezTo>
                    <a:pt x="5924941" y="30276"/>
                    <a:pt x="5928743" y="40830"/>
                    <a:pt x="5931970" y="52012"/>
                  </a:cubicBezTo>
                  <a:cubicBezTo>
                    <a:pt x="5935197" y="63194"/>
                    <a:pt x="5937420" y="73102"/>
                    <a:pt x="5938639" y="81738"/>
                  </a:cubicBezTo>
                  <a:lnTo>
                    <a:pt x="5926878" y="84894"/>
                  </a:lnTo>
                  <a:cubicBezTo>
                    <a:pt x="5925785" y="76251"/>
                    <a:pt x="5923669" y="66284"/>
                    <a:pt x="5920531" y="54988"/>
                  </a:cubicBezTo>
                  <a:cubicBezTo>
                    <a:pt x="5917393" y="43693"/>
                    <a:pt x="5913771" y="33007"/>
                    <a:pt x="5909667" y="22931"/>
                  </a:cubicBezTo>
                  <a:close/>
                  <a:moveTo>
                    <a:pt x="6000889" y="19489"/>
                  </a:moveTo>
                  <a:lnTo>
                    <a:pt x="6013797" y="23218"/>
                  </a:lnTo>
                  <a:cubicBezTo>
                    <a:pt x="6010140" y="33915"/>
                    <a:pt x="6006196" y="45079"/>
                    <a:pt x="6001965" y="56709"/>
                  </a:cubicBezTo>
                  <a:cubicBezTo>
                    <a:pt x="5997734" y="68339"/>
                    <a:pt x="5993645" y="78212"/>
                    <a:pt x="5989701" y="86328"/>
                  </a:cubicBezTo>
                  <a:lnTo>
                    <a:pt x="5980234" y="82886"/>
                  </a:lnTo>
                  <a:cubicBezTo>
                    <a:pt x="5983820" y="74256"/>
                    <a:pt x="5987549" y="63977"/>
                    <a:pt x="5991423" y="52048"/>
                  </a:cubicBezTo>
                  <a:cubicBezTo>
                    <a:pt x="5995295" y="40119"/>
                    <a:pt x="5998451" y="29266"/>
                    <a:pt x="6000889" y="19489"/>
                  </a:cubicBezTo>
                  <a:close/>
                  <a:moveTo>
                    <a:pt x="2893292" y="16047"/>
                  </a:moveTo>
                  <a:lnTo>
                    <a:pt x="3022381" y="16047"/>
                  </a:lnTo>
                  <a:lnTo>
                    <a:pt x="3022381" y="28956"/>
                  </a:lnTo>
                  <a:lnTo>
                    <a:pt x="2999432" y="28956"/>
                  </a:lnTo>
                  <a:lnTo>
                    <a:pt x="2999432" y="188165"/>
                  </a:lnTo>
                  <a:lnTo>
                    <a:pt x="3024675" y="183575"/>
                  </a:lnTo>
                  <a:lnTo>
                    <a:pt x="3025537" y="195910"/>
                  </a:lnTo>
                  <a:lnTo>
                    <a:pt x="2999432" y="200787"/>
                  </a:lnTo>
                  <a:lnTo>
                    <a:pt x="2999432" y="261028"/>
                  </a:lnTo>
                  <a:lnTo>
                    <a:pt x="2985949" y="261028"/>
                  </a:lnTo>
                  <a:lnTo>
                    <a:pt x="2985949" y="203368"/>
                  </a:lnTo>
                  <a:cubicBezTo>
                    <a:pt x="2969048" y="206524"/>
                    <a:pt x="2952792" y="209464"/>
                    <a:pt x="2937182" y="212190"/>
                  </a:cubicBezTo>
                  <a:cubicBezTo>
                    <a:pt x="2921572" y="214914"/>
                    <a:pt x="2907325" y="217425"/>
                    <a:pt x="2894439" y="219720"/>
                  </a:cubicBezTo>
                  <a:lnTo>
                    <a:pt x="2891284" y="206237"/>
                  </a:lnTo>
                  <a:lnTo>
                    <a:pt x="2914520" y="202508"/>
                  </a:lnTo>
                  <a:lnTo>
                    <a:pt x="2914520" y="28956"/>
                  </a:lnTo>
                  <a:lnTo>
                    <a:pt x="2893292" y="28956"/>
                  </a:lnTo>
                  <a:close/>
                  <a:moveTo>
                    <a:pt x="4085430" y="14343"/>
                  </a:moveTo>
                  <a:lnTo>
                    <a:pt x="4210212" y="14343"/>
                  </a:lnTo>
                  <a:cubicBezTo>
                    <a:pt x="4210217" y="14486"/>
                    <a:pt x="4210207" y="15345"/>
                    <a:pt x="4210177" y="16917"/>
                  </a:cubicBezTo>
                  <a:cubicBezTo>
                    <a:pt x="4210146" y="18491"/>
                    <a:pt x="4210063" y="19921"/>
                    <a:pt x="4209926" y="21208"/>
                  </a:cubicBezTo>
                  <a:cubicBezTo>
                    <a:pt x="4208557" y="47602"/>
                    <a:pt x="4206991" y="66825"/>
                    <a:pt x="4205227" y="78876"/>
                  </a:cubicBezTo>
                  <a:cubicBezTo>
                    <a:pt x="4203465" y="90928"/>
                    <a:pt x="4201111" y="98384"/>
                    <a:pt x="4198163" y="101245"/>
                  </a:cubicBezTo>
                  <a:cubicBezTo>
                    <a:pt x="4196221" y="103234"/>
                    <a:pt x="4194081" y="104688"/>
                    <a:pt x="4191745" y="105606"/>
                  </a:cubicBezTo>
                  <a:cubicBezTo>
                    <a:pt x="4189407" y="106524"/>
                    <a:pt x="4186478" y="106976"/>
                    <a:pt x="4182957" y="106964"/>
                  </a:cubicBezTo>
                  <a:cubicBezTo>
                    <a:pt x="4179819" y="107246"/>
                    <a:pt x="4175480" y="107329"/>
                    <a:pt x="4169938" y="107216"/>
                  </a:cubicBezTo>
                  <a:cubicBezTo>
                    <a:pt x="4164397" y="107102"/>
                    <a:pt x="4158407" y="106828"/>
                    <a:pt x="4151969" y="106392"/>
                  </a:cubicBezTo>
                  <a:cubicBezTo>
                    <a:pt x="4151814" y="104486"/>
                    <a:pt x="4151408" y="102436"/>
                    <a:pt x="4150750" y="100243"/>
                  </a:cubicBezTo>
                  <a:cubicBezTo>
                    <a:pt x="4150093" y="98050"/>
                    <a:pt x="4149255" y="95999"/>
                    <a:pt x="4148240" y="94090"/>
                  </a:cubicBezTo>
                  <a:cubicBezTo>
                    <a:pt x="4154995" y="94778"/>
                    <a:pt x="4161067" y="95197"/>
                    <a:pt x="4166460" y="95347"/>
                  </a:cubicBezTo>
                  <a:cubicBezTo>
                    <a:pt x="4171851" y="95495"/>
                    <a:pt x="4175628" y="95555"/>
                    <a:pt x="4177793" y="95525"/>
                  </a:cubicBezTo>
                  <a:cubicBezTo>
                    <a:pt x="4180076" y="95561"/>
                    <a:pt x="4181964" y="95418"/>
                    <a:pt x="4183459" y="95095"/>
                  </a:cubicBezTo>
                  <a:cubicBezTo>
                    <a:pt x="4184953" y="94771"/>
                    <a:pt x="4186125" y="94054"/>
                    <a:pt x="4186974" y="92942"/>
                  </a:cubicBezTo>
                  <a:cubicBezTo>
                    <a:pt x="4189107" y="90980"/>
                    <a:pt x="4190937" y="84999"/>
                    <a:pt x="4192462" y="75001"/>
                  </a:cubicBezTo>
                  <a:cubicBezTo>
                    <a:pt x="4193985" y="65002"/>
                    <a:pt x="4195313" y="48978"/>
                    <a:pt x="4196443" y="26929"/>
                  </a:cubicBezTo>
                  <a:lnTo>
                    <a:pt x="4144223" y="26929"/>
                  </a:lnTo>
                  <a:cubicBezTo>
                    <a:pt x="4141945" y="50126"/>
                    <a:pt x="4136100" y="69231"/>
                    <a:pt x="4126688" y="84247"/>
                  </a:cubicBezTo>
                  <a:cubicBezTo>
                    <a:pt x="4117277" y="99262"/>
                    <a:pt x="4104195" y="111337"/>
                    <a:pt x="4087441" y="120473"/>
                  </a:cubicBezTo>
                  <a:cubicBezTo>
                    <a:pt x="4086298" y="119209"/>
                    <a:pt x="4084636" y="117641"/>
                    <a:pt x="4082452" y="115767"/>
                  </a:cubicBezTo>
                  <a:cubicBezTo>
                    <a:pt x="4080270" y="113892"/>
                    <a:pt x="4078392" y="112396"/>
                    <a:pt x="4076820" y="111276"/>
                  </a:cubicBezTo>
                  <a:cubicBezTo>
                    <a:pt x="4093211" y="103525"/>
                    <a:pt x="4105733" y="92807"/>
                    <a:pt x="4114385" y="79122"/>
                  </a:cubicBezTo>
                  <a:cubicBezTo>
                    <a:pt x="4123039" y="65438"/>
                    <a:pt x="4128394" y="48040"/>
                    <a:pt x="4130451" y="26929"/>
                  </a:cubicBezTo>
                  <a:lnTo>
                    <a:pt x="4085430" y="26929"/>
                  </a:lnTo>
                  <a:close/>
                  <a:moveTo>
                    <a:pt x="0" y="14343"/>
                  </a:moveTo>
                  <a:lnTo>
                    <a:pt x="235480" y="14343"/>
                  </a:lnTo>
                  <a:lnTo>
                    <a:pt x="235480" y="261010"/>
                  </a:lnTo>
                  <a:lnTo>
                    <a:pt x="221460" y="261010"/>
                  </a:lnTo>
                  <a:lnTo>
                    <a:pt x="221460" y="245520"/>
                  </a:lnTo>
                  <a:lnTo>
                    <a:pt x="13735" y="245520"/>
                  </a:lnTo>
                  <a:lnTo>
                    <a:pt x="13735" y="261010"/>
                  </a:lnTo>
                  <a:lnTo>
                    <a:pt x="0" y="261010"/>
                  </a:lnTo>
                  <a:close/>
                  <a:moveTo>
                    <a:pt x="5602435" y="13751"/>
                  </a:moveTo>
                  <a:cubicBezTo>
                    <a:pt x="5613425" y="17499"/>
                    <a:pt x="5624577" y="22052"/>
                    <a:pt x="5635890" y="27413"/>
                  </a:cubicBezTo>
                  <a:cubicBezTo>
                    <a:pt x="5647203" y="32774"/>
                    <a:pt x="5656419" y="37974"/>
                    <a:pt x="5663537" y="43012"/>
                  </a:cubicBezTo>
                  <a:lnTo>
                    <a:pt x="5656078" y="54486"/>
                  </a:lnTo>
                  <a:cubicBezTo>
                    <a:pt x="5649104" y="49161"/>
                    <a:pt x="5639959" y="43675"/>
                    <a:pt x="5628647" y="38027"/>
                  </a:cubicBezTo>
                  <a:cubicBezTo>
                    <a:pt x="5617334" y="32380"/>
                    <a:pt x="5606110" y="27539"/>
                    <a:pt x="5594976" y="23504"/>
                  </a:cubicBezTo>
                  <a:close/>
                  <a:moveTo>
                    <a:pt x="5046904" y="8606"/>
                  </a:moveTo>
                  <a:cubicBezTo>
                    <a:pt x="5050801" y="8624"/>
                    <a:pt x="5054699" y="9089"/>
                    <a:pt x="5058594" y="10001"/>
                  </a:cubicBezTo>
                  <a:cubicBezTo>
                    <a:pt x="5062491" y="10913"/>
                    <a:pt x="5066244" y="12164"/>
                    <a:pt x="5069854" y="13756"/>
                  </a:cubicBezTo>
                  <a:lnTo>
                    <a:pt x="5065839" y="26932"/>
                  </a:lnTo>
                  <a:cubicBezTo>
                    <a:pt x="5059527" y="24062"/>
                    <a:pt x="5053503" y="22626"/>
                    <a:pt x="5047765" y="22626"/>
                  </a:cubicBezTo>
                  <a:cubicBezTo>
                    <a:pt x="5039632" y="22680"/>
                    <a:pt x="5033668" y="25586"/>
                    <a:pt x="5029873" y="31344"/>
                  </a:cubicBezTo>
                  <a:cubicBezTo>
                    <a:pt x="5026077" y="37103"/>
                    <a:pt x="5024201" y="45391"/>
                    <a:pt x="5024243" y="56208"/>
                  </a:cubicBezTo>
                  <a:lnTo>
                    <a:pt x="5024243" y="87494"/>
                  </a:lnTo>
                  <a:lnTo>
                    <a:pt x="5058953" y="87494"/>
                  </a:lnTo>
                  <a:lnTo>
                    <a:pt x="5058953" y="101514"/>
                  </a:lnTo>
                  <a:lnTo>
                    <a:pt x="5024243" y="101514"/>
                  </a:lnTo>
                  <a:lnTo>
                    <a:pt x="5024243" y="240356"/>
                  </a:lnTo>
                  <a:lnTo>
                    <a:pt x="5007641" y="240356"/>
                  </a:lnTo>
                  <a:lnTo>
                    <a:pt x="5007641" y="101514"/>
                  </a:lnTo>
                  <a:lnTo>
                    <a:pt x="4986413" y="101514"/>
                  </a:lnTo>
                  <a:lnTo>
                    <a:pt x="4986413" y="88924"/>
                  </a:lnTo>
                  <a:lnTo>
                    <a:pt x="5007641" y="87494"/>
                  </a:lnTo>
                  <a:lnTo>
                    <a:pt x="5007641" y="55347"/>
                  </a:lnTo>
                  <a:cubicBezTo>
                    <a:pt x="5007663" y="40089"/>
                    <a:pt x="5010981" y="28495"/>
                    <a:pt x="5017593" y="20567"/>
                  </a:cubicBezTo>
                  <a:cubicBezTo>
                    <a:pt x="5024207" y="12639"/>
                    <a:pt x="5033977" y="8652"/>
                    <a:pt x="5046904" y="8606"/>
                  </a:cubicBezTo>
                  <a:close/>
                  <a:moveTo>
                    <a:pt x="4921401" y="8606"/>
                  </a:moveTo>
                  <a:cubicBezTo>
                    <a:pt x="4925299" y="8624"/>
                    <a:pt x="4929196" y="9089"/>
                    <a:pt x="4933091" y="10001"/>
                  </a:cubicBezTo>
                  <a:cubicBezTo>
                    <a:pt x="4936989" y="10913"/>
                    <a:pt x="4940741" y="12164"/>
                    <a:pt x="4944351" y="13756"/>
                  </a:cubicBezTo>
                  <a:lnTo>
                    <a:pt x="4940335" y="26932"/>
                  </a:lnTo>
                  <a:cubicBezTo>
                    <a:pt x="4934024" y="24062"/>
                    <a:pt x="4927999" y="22626"/>
                    <a:pt x="4922263" y="22626"/>
                  </a:cubicBezTo>
                  <a:cubicBezTo>
                    <a:pt x="4914129" y="22680"/>
                    <a:pt x="4908165" y="25586"/>
                    <a:pt x="4904370" y="31344"/>
                  </a:cubicBezTo>
                  <a:cubicBezTo>
                    <a:pt x="4900575" y="37103"/>
                    <a:pt x="4898697" y="45391"/>
                    <a:pt x="4898740" y="56208"/>
                  </a:cubicBezTo>
                  <a:lnTo>
                    <a:pt x="4898740" y="87494"/>
                  </a:lnTo>
                  <a:lnTo>
                    <a:pt x="4933450" y="87494"/>
                  </a:lnTo>
                  <a:lnTo>
                    <a:pt x="4933450" y="101514"/>
                  </a:lnTo>
                  <a:lnTo>
                    <a:pt x="4898740" y="101514"/>
                  </a:lnTo>
                  <a:lnTo>
                    <a:pt x="4898740" y="240356"/>
                  </a:lnTo>
                  <a:lnTo>
                    <a:pt x="4882138" y="240356"/>
                  </a:lnTo>
                  <a:lnTo>
                    <a:pt x="4882138" y="101514"/>
                  </a:lnTo>
                  <a:lnTo>
                    <a:pt x="4860909" y="101514"/>
                  </a:lnTo>
                  <a:lnTo>
                    <a:pt x="4860909" y="88924"/>
                  </a:lnTo>
                  <a:lnTo>
                    <a:pt x="4882138" y="87494"/>
                  </a:lnTo>
                  <a:lnTo>
                    <a:pt x="4882138" y="55347"/>
                  </a:lnTo>
                  <a:cubicBezTo>
                    <a:pt x="4882161" y="40089"/>
                    <a:pt x="4885477" y="28495"/>
                    <a:pt x="4892090" y="20567"/>
                  </a:cubicBezTo>
                  <a:cubicBezTo>
                    <a:pt x="4898703" y="12639"/>
                    <a:pt x="4908473" y="8652"/>
                    <a:pt x="4921401" y="8606"/>
                  </a:cubicBezTo>
                  <a:close/>
                  <a:moveTo>
                    <a:pt x="5953843" y="1990"/>
                  </a:moveTo>
                  <a:lnTo>
                    <a:pt x="5967039" y="1990"/>
                  </a:lnTo>
                  <a:lnTo>
                    <a:pt x="5967039" y="97803"/>
                  </a:lnTo>
                  <a:lnTo>
                    <a:pt x="6016666" y="97803"/>
                  </a:lnTo>
                  <a:lnTo>
                    <a:pt x="6016666" y="110998"/>
                  </a:lnTo>
                  <a:lnTo>
                    <a:pt x="5967039" y="110998"/>
                  </a:lnTo>
                  <a:lnTo>
                    <a:pt x="5967039" y="116162"/>
                  </a:lnTo>
                  <a:cubicBezTo>
                    <a:pt x="5969993" y="119898"/>
                    <a:pt x="5974508" y="125972"/>
                    <a:pt x="5980585" y="134383"/>
                  </a:cubicBezTo>
                  <a:cubicBezTo>
                    <a:pt x="5986662" y="142794"/>
                    <a:pt x="5992644" y="151205"/>
                    <a:pt x="5998530" y="159616"/>
                  </a:cubicBezTo>
                  <a:cubicBezTo>
                    <a:pt x="6004416" y="168027"/>
                    <a:pt x="6008549" y="174101"/>
                    <a:pt x="6010929" y="177838"/>
                  </a:cubicBezTo>
                  <a:lnTo>
                    <a:pt x="6000889" y="189025"/>
                  </a:lnTo>
                  <a:cubicBezTo>
                    <a:pt x="5998962" y="185036"/>
                    <a:pt x="5996059" y="179755"/>
                    <a:pt x="5992177" y="173184"/>
                  </a:cubicBezTo>
                  <a:cubicBezTo>
                    <a:pt x="5988295" y="166613"/>
                    <a:pt x="5984095" y="159738"/>
                    <a:pt x="5979575" y="152561"/>
                  </a:cubicBezTo>
                  <a:cubicBezTo>
                    <a:pt x="5975057" y="145385"/>
                    <a:pt x="5970877" y="138893"/>
                    <a:pt x="5967039" y="133087"/>
                  </a:cubicBezTo>
                  <a:lnTo>
                    <a:pt x="5967039" y="261028"/>
                  </a:lnTo>
                  <a:lnTo>
                    <a:pt x="5953843" y="261028"/>
                  </a:lnTo>
                  <a:lnTo>
                    <a:pt x="5953843" y="134521"/>
                  </a:lnTo>
                  <a:cubicBezTo>
                    <a:pt x="5947975" y="151225"/>
                    <a:pt x="5941209" y="167373"/>
                    <a:pt x="5933547" y="182965"/>
                  </a:cubicBezTo>
                  <a:cubicBezTo>
                    <a:pt x="5925886" y="198557"/>
                    <a:pt x="5918116" y="211478"/>
                    <a:pt x="5910241" y="221728"/>
                  </a:cubicBezTo>
                  <a:cubicBezTo>
                    <a:pt x="5909325" y="219761"/>
                    <a:pt x="5908141" y="217598"/>
                    <a:pt x="5906691" y="215237"/>
                  </a:cubicBezTo>
                  <a:cubicBezTo>
                    <a:pt x="5905237" y="212877"/>
                    <a:pt x="5903839" y="210929"/>
                    <a:pt x="5902495" y="209393"/>
                  </a:cubicBezTo>
                  <a:cubicBezTo>
                    <a:pt x="5908407" y="202149"/>
                    <a:pt x="5914399" y="193114"/>
                    <a:pt x="5920471" y="182289"/>
                  </a:cubicBezTo>
                  <a:cubicBezTo>
                    <a:pt x="5926543" y="171464"/>
                    <a:pt x="5932217" y="159859"/>
                    <a:pt x="5937491" y="147472"/>
                  </a:cubicBezTo>
                  <a:cubicBezTo>
                    <a:pt x="5942767" y="135086"/>
                    <a:pt x="5947165" y="122928"/>
                    <a:pt x="5950687" y="110998"/>
                  </a:cubicBezTo>
                  <a:lnTo>
                    <a:pt x="5906223" y="110998"/>
                  </a:lnTo>
                  <a:lnTo>
                    <a:pt x="5906223" y="97803"/>
                  </a:lnTo>
                  <a:lnTo>
                    <a:pt x="5953843" y="97803"/>
                  </a:lnTo>
                  <a:close/>
                  <a:moveTo>
                    <a:pt x="6113626" y="1704"/>
                  </a:moveTo>
                  <a:lnTo>
                    <a:pt x="6126821" y="1704"/>
                  </a:lnTo>
                  <a:lnTo>
                    <a:pt x="6126821" y="165502"/>
                  </a:lnTo>
                  <a:lnTo>
                    <a:pt x="6162967" y="159192"/>
                  </a:lnTo>
                  <a:lnTo>
                    <a:pt x="6165261" y="171526"/>
                  </a:lnTo>
                  <a:lnTo>
                    <a:pt x="6126821" y="178411"/>
                  </a:lnTo>
                  <a:lnTo>
                    <a:pt x="6126821" y="261028"/>
                  </a:lnTo>
                  <a:lnTo>
                    <a:pt x="6113626" y="261028"/>
                  </a:lnTo>
                  <a:lnTo>
                    <a:pt x="6113626" y="180706"/>
                  </a:lnTo>
                  <a:lnTo>
                    <a:pt x="6018675" y="198205"/>
                  </a:lnTo>
                  <a:lnTo>
                    <a:pt x="6016092" y="185582"/>
                  </a:lnTo>
                  <a:lnTo>
                    <a:pt x="6113626" y="168085"/>
                  </a:lnTo>
                  <a:close/>
                  <a:moveTo>
                    <a:pt x="5710583" y="1704"/>
                  </a:moveTo>
                  <a:lnTo>
                    <a:pt x="5723779" y="3711"/>
                  </a:lnTo>
                  <a:cubicBezTo>
                    <a:pt x="5722075" y="7757"/>
                    <a:pt x="5720174" y="11928"/>
                    <a:pt x="5718077" y="16226"/>
                  </a:cubicBezTo>
                  <a:cubicBezTo>
                    <a:pt x="5715979" y="20523"/>
                    <a:pt x="5713577" y="24766"/>
                    <a:pt x="5710870" y="28956"/>
                  </a:cubicBezTo>
                  <a:lnTo>
                    <a:pt x="5818444" y="28956"/>
                  </a:lnTo>
                  <a:lnTo>
                    <a:pt x="5820739" y="28382"/>
                  </a:lnTo>
                  <a:lnTo>
                    <a:pt x="5830205" y="31537"/>
                  </a:lnTo>
                  <a:cubicBezTo>
                    <a:pt x="5826147" y="39151"/>
                    <a:pt x="5821999" y="46657"/>
                    <a:pt x="5817763" y="54056"/>
                  </a:cubicBezTo>
                  <a:cubicBezTo>
                    <a:pt x="5813525" y="61455"/>
                    <a:pt x="5809449" y="67813"/>
                    <a:pt x="5805535" y="73132"/>
                  </a:cubicBezTo>
                  <a:lnTo>
                    <a:pt x="5793773" y="69117"/>
                  </a:lnTo>
                  <a:cubicBezTo>
                    <a:pt x="5796271" y="65315"/>
                    <a:pt x="5799021" y="60941"/>
                    <a:pt x="5802021" y="55992"/>
                  </a:cubicBezTo>
                  <a:cubicBezTo>
                    <a:pt x="5805021" y="51044"/>
                    <a:pt x="5807913" y="45952"/>
                    <a:pt x="5810698" y="40716"/>
                  </a:cubicBezTo>
                  <a:lnTo>
                    <a:pt x="5758201" y="40716"/>
                  </a:lnTo>
                  <a:cubicBezTo>
                    <a:pt x="5757335" y="44004"/>
                    <a:pt x="5756343" y="47183"/>
                    <a:pt x="5755225" y="50255"/>
                  </a:cubicBezTo>
                  <a:cubicBezTo>
                    <a:pt x="5754109" y="53327"/>
                    <a:pt x="5752901" y="56363"/>
                    <a:pt x="5751604" y="59362"/>
                  </a:cubicBezTo>
                  <a:cubicBezTo>
                    <a:pt x="5760359" y="72415"/>
                    <a:pt x="5772396" y="83674"/>
                    <a:pt x="5787713" y="93141"/>
                  </a:cubicBezTo>
                  <a:cubicBezTo>
                    <a:pt x="5803029" y="102608"/>
                    <a:pt x="5819871" y="109421"/>
                    <a:pt x="5838237" y="113580"/>
                  </a:cubicBezTo>
                  <a:cubicBezTo>
                    <a:pt x="5836767" y="114942"/>
                    <a:pt x="5835261" y="116664"/>
                    <a:pt x="5833719" y="118744"/>
                  </a:cubicBezTo>
                  <a:cubicBezTo>
                    <a:pt x="5832177" y="120824"/>
                    <a:pt x="5830815" y="122831"/>
                    <a:pt x="5829631" y="124768"/>
                  </a:cubicBezTo>
                  <a:cubicBezTo>
                    <a:pt x="5812634" y="119945"/>
                    <a:pt x="5796857" y="112881"/>
                    <a:pt x="5782299" y="103576"/>
                  </a:cubicBezTo>
                  <a:cubicBezTo>
                    <a:pt x="5767740" y="94271"/>
                    <a:pt x="5755691" y="83262"/>
                    <a:pt x="5746154" y="70551"/>
                  </a:cubicBezTo>
                  <a:cubicBezTo>
                    <a:pt x="5739400" y="82927"/>
                    <a:pt x="5729743" y="93816"/>
                    <a:pt x="5717181" y="103217"/>
                  </a:cubicBezTo>
                  <a:cubicBezTo>
                    <a:pt x="5704619" y="112618"/>
                    <a:pt x="5688363" y="120280"/>
                    <a:pt x="5668413" y="126202"/>
                  </a:cubicBezTo>
                  <a:cubicBezTo>
                    <a:pt x="5667631" y="124535"/>
                    <a:pt x="5666471" y="122706"/>
                    <a:pt x="5664935" y="120715"/>
                  </a:cubicBezTo>
                  <a:cubicBezTo>
                    <a:pt x="5663400" y="118726"/>
                    <a:pt x="5661881" y="117112"/>
                    <a:pt x="5660381" y="115875"/>
                  </a:cubicBezTo>
                  <a:cubicBezTo>
                    <a:pt x="5686510" y="108763"/>
                    <a:pt x="5705969" y="98603"/>
                    <a:pt x="5718759" y="85396"/>
                  </a:cubicBezTo>
                  <a:cubicBezTo>
                    <a:pt x="5731547" y="72188"/>
                    <a:pt x="5740106" y="57295"/>
                    <a:pt x="5744433" y="40716"/>
                  </a:cubicBezTo>
                  <a:lnTo>
                    <a:pt x="5703411" y="40716"/>
                  </a:lnTo>
                  <a:cubicBezTo>
                    <a:pt x="5699258" y="46478"/>
                    <a:pt x="5694655" y="52096"/>
                    <a:pt x="5689605" y="57570"/>
                  </a:cubicBezTo>
                  <a:cubicBezTo>
                    <a:pt x="5684555" y="63044"/>
                    <a:pt x="5679021" y="68232"/>
                    <a:pt x="5673003" y="73132"/>
                  </a:cubicBezTo>
                  <a:cubicBezTo>
                    <a:pt x="5671778" y="71500"/>
                    <a:pt x="5670212" y="69887"/>
                    <a:pt x="5668306" y="68291"/>
                  </a:cubicBezTo>
                  <a:cubicBezTo>
                    <a:pt x="5666399" y="66696"/>
                    <a:pt x="5664618" y="65440"/>
                    <a:pt x="5662963" y="64527"/>
                  </a:cubicBezTo>
                  <a:cubicBezTo>
                    <a:pt x="5674880" y="55257"/>
                    <a:pt x="5684825" y="45037"/>
                    <a:pt x="5692797" y="33867"/>
                  </a:cubicBezTo>
                  <a:cubicBezTo>
                    <a:pt x="5700769" y="22698"/>
                    <a:pt x="5706698" y="11976"/>
                    <a:pt x="5710583" y="1704"/>
                  </a:cubicBezTo>
                  <a:close/>
                  <a:moveTo>
                    <a:pt x="4414818" y="1704"/>
                  </a:moveTo>
                  <a:lnTo>
                    <a:pt x="4429161" y="1704"/>
                  </a:lnTo>
                  <a:cubicBezTo>
                    <a:pt x="4429113" y="13004"/>
                    <a:pt x="4428779" y="25902"/>
                    <a:pt x="4428157" y="40393"/>
                  </a:cubicBezTo>
                  <a:cubicBezTo>
                    <a:pt x="4427536" y="54886"/>
                    <a:pt x="4426053" y="70293"/>
                    <a:pt x="4423711" y="86614"/>
                  </a:cubicBezTo>
                  <a:lnTo>
                    <a:pt x="4545915" y="86614"/>
                  </a:lnTo>
                  <a:lnTo>
                    <a:pt x="4545915" y="100385"/>
                  </a:lnTo>
                  <a:lnTo>
                    <a:pt x="4433465" y="100385"/>
                  </a:lnTo>
                  <a:cubicBezTo>
                    <a:pt x="4443839" y="134635"/>
                    <a:pt x="4458804" y="164672"/>
                    <a:pt x="4478359" y="190495"/>
                  </a:cubicBezTo>
                  <a:cubicBezTo>
                    <a:pt x="4497913" y="216319"/>
                    <a:pt x="4521771" y="235527"/>
                    <a:pt x="4549931" y="248119"/>
                  </a:cubicBezTo>
                  <a:cubicBezTo>
                    <a:pt x="4548030" y="249786"/>
                    <a:pt x="4546167" y="251830"/>
                    <a:pt x="4544337" y="254251"/>
                  </a:cubicBezTo>
                  <a:cubicBezTo>
                    <a:pt x="4542509" y="256672"/>
                    <a:pt x="4540931" y="258930"/>
                    <a:pt x="4539604" y="261028"/>
                  </a:cubicBezTo>
                  <a:cubicBezTo>
                    <a:pt x="4510787" y="246954"/>
                    <a:pt x="4486451" y="226407"/>
                    <a:pt x="4466597" y="199388"/>
                  </a:cubicBezTo>
                  <a:cubicBezTo>
                    <a:pt x="4446743" y="172369"/>
                    <a:pt x="4431301" y="140706"/>
                    <a:pt x="4420269" y="104400"/>
                  </a:cubicBezTo>
                  <a:cubicBezTo>
                    <a:pt x="4416423" y="124489"/>
                    <a:pt x="4410027" y="144361"/>
                    <a:pt x="4401080" y="164015"/>
                  </a:cubicBezTo>
                  <a:cubicBezTo>
                    <a:pt x="4392135" y="183668"/>
                    <a:pt x="4379619" y="201904"/>
                    <a:pt x="4363533" y="218721"/>
                  </a:cubicBezTo>
                  <a:cubicBezTo>
                    <a:pt x="4347447" y="235538"/>
                    <a:pt x="4326772" y="249736"/>
                    <a:pt x="4301507" y="261315"/>
                  </a:cubicBezTo>
                  <a:cubicBezTo>
                    <a:pt x="4300305" y="259378"/>
                    <a:pt x="4298763" y="257371"/>
                    <a:pt x="4296881" y="255291"/>
                  </a:cubicBezTo>
                  <a:cubicBezTo>
                    <a:pt x="4294999" y="253211"/>
                    <a:pt x="4293097" y="251490"/>
                    <a:pt x="4291179" y="250127"/>
                  </a:cubicBezTo>
                  <a:cubicBezTo>
                    <a:pt x="4315868" y="239311"/>
                    <a:pt x="4336041" y="225882"/>
                    <a:pt x="4351697" y="209839"/>
                  </a:cubicBezTo>
                  <a:cubicBezTo>
                    <a:pt x="4367355" y="193796"/>
                    <a:pt x="4379537" y="176350"/>
                    <a:pt x="4388247" y="157502"/>
                  </a:cubicBezTo>
                  <a:cubicBezTo>
                    <a:pt x="4396954" y="138654"/>
                    <a:pt x="4403229" y="119615"/>
                    <a:pt x="4407073" y="100385"/>
                  </a:cubicBezTo>
                  <a:lnTo>
                    <a:pt x="4296343" y="100385"/>
                  </a:lnTo>
                  <a:lnTo>
                    <a:pt x="4296343" y="86614"/>
                  </a:lnTo>
                  <a:lnTo>
                    <a:pt x="4409368" y="86614"/>
                  </a:lnTo>
                  <a:cubicBezTo>
                    <a:pt x="4411835" y="70132"/>
                    <a:pt x="4413353" y="54617"/>
                    <a:pt x="4413921" y="40072"/>
                  </a:cubicBezTo>
                  <a:cubicBezTo>
                    <a:pt x="4414489" y="25525"/>
                    <a:pt x="4414788" y="12736"/>
                    <a:pt x="4414818" y="1704"/>
                  </a:cubicBezTo>
                  <a:close/>
                  <a:moveTo>
                    <a:pt x="2646589" y="1704"/>
                  </a:moveTo>
                  <a:lnTo>
                    <a:pt x="2660358" y="1704"/>
                  </a:lnTo>
                  <a:lnTo>
                    <a:pt x="2660358" y="26087"/>
                  </a:lnTo>
                  <a:lnTo>
                    <a:pt x="2740393" y="26087"/>
                  </a:lnTo>
                  <a:lnTo>
                    <a:pt x="2740393" y="1704"/>
                  </a:lnTo>
                  <a:lnTo>
                    <a:pt x="2753876" y="1704"/>
                  </a:lnTo>
                  <a:lnTo>
                    <a:pt x="2753876" y="26087"/>
                  </a:lnTo>
                  <a:lnTo>
                    <a:pt x="2825018" y="26087"/>
                  </a:lnTo>
                  <a:lnTo>
                    <a:pt x="2825018" y="38996"/>
                  </a:lnTo>
                  <a:lnTo>
                    <a:pt x="2753876" y="38996"/>
                  </a:lnTo>
                  <a:lnTo>
                    <a:pt x="2753876" y="64239"/>
                  </a:lnTo>
                  <a:lnTo>
                    <a:pt x="2740393" y="64239"/>
                  </a:lnTo>
                  <a:lnTo>
                    <a:pt x="2740393" y="38996"/>
                  </a:lnTo>
                  <a:lnTo>
                    <a:pt x="2660358" y="38996"/>
                  </a:lnTo>
                  <a:lnTo>
                    <a:pt x="2660358" y="65100"/>
                  </a:lnTo>
                  <a:lnTo>
                    <a:pt x="2646589" y="65100"/>
                  </a:lnTo>
                  <a:lnTo>
                    <a:pt x="2646589" y="38996"/>
                  </a:lnTo>
                  <a:lnTo>
                    <a:pt x="2575447" y="38996"/>
                  </a:lnTo>
                  <a:lnTo>
                    <a:pt x="2575447" y="26087"/>
                  </a:lnTo>
                  <a:lnTo>
                    <a:pt x="2646589" y="26087"/>
                  </a:lnTo>
                  <a:close/>
                  <a:moveTo>
                    <a:pt x="4015431" y="1434"/>
                  </a:moveTo>
                  <a:lnTo>
                    <a:pt x="4028627" y="1434"/>
                  </a:lnTo>
                  <a:lnTo>
                    <a:pt x="4028627" y="39300"/>
                  </a:lnTo>
                  <a:lnTo>
                    <a:pt x="4076259" y="39300"/>
                  </a:lnTo>
                  <a:lnTo>
                    <a:pt x="4076259" y="51886"/>
                  </a:lnTo>
                  <a:lnTo>
                    <a:pt x="4028627" y="51886"/>
                  </a:lnTo>
                  <a:lnTo>
                    <a:pt x="4028627" y="92657"/>
                  </a:lnTo>
                  <a:lnTo>
                    <a:pt x="4082557" y="92657"/>
                  </a:lnTo>
                  <a:lnTo>
                    <a:pt x="4082557" y="105530"/>
                  </a:lnTo>
                  <a:lnTo>
                    <a:pt x="4031191" y="105530"/>
                  </a:lnTo>
                  <a:lnTo>
                    <a:pt x="4031191" y="152038"/>
                  </a:lnTo>
                  <a:lnTo>
                    <a:pt x="4080263" y="152038"/>
                  </a:lnTo>
                  <a:lnTo>
                    <a:pt x="4080263" y="164911"/>
                  </a:lnTo>
                  <a:lnTo>
                    <a:pt x="4031191" y="164911"/>
                  </a:lnTo>
                  <a:lnTo>
                    <a:pt x="4031191" y="229189"/>
                  </a:lnTo>
                  <a:cubicBezTo>
                    <a:pt x="4040185" y="233301"/>
                    <a:pt x="4050756" y="236209"/>
                    <a:pt x="4062905" y="237914"/>
                  </a:cubicBezTo>
                  <a:cubicBezTo>
                    <a:pt x="4075051" y="239620"/>
                    <a:pt x="4089059" y="240445"/>
                    <a:pt x="4104927" y="240392"/>
                  </a:cubicBezTo>
                  <a:cubicBezTo>
                    <a:pt x="4107794" y="240392"/>
                    <a:pt x="4114640" y="240391"/>
                    <a:pt x="4125463" y="240387"/>
                  </a:cubicBezTo>
                  <a:cubicBezTo>
                    <a:pt x="4136288" y="240383"/>
                    <a:pt x="4148503" y="240373"/>
                    <a:pt x="4162111" y="240356"/>
                  </a:cubicBezTo>
                  <a:cubicBezTo>
                    <a:pt x="4175719" y="240339"/>
                    <a:pt x="4188133" y="240311"/>
                    <a:pt x="4199353" y="240270"/>
                  </a:cubicBezTo>
                  <a:cubicBezTo>
                    <a:pt x="4210571" y="240231"/>
                    <a:pt x="4218011" y="240175"/>
                    <a:pt x="4221669" y="240104"/>
                  </a:cubicBezTo>
                  <a:cubicBezTo>
                    <a:pt x="4220331" y="241929"/>
                    <a:pt x="4219063" y="244147"/>
                    <a:pt x="4217867" y="246758"/>
                  </a:cubicBezTo>
                  <a:cubicBezTo>
                    <a:pt x="4216672" y="249368"/>
                    <a:pt x="4215837" y="251729"/>
                    <a:pt x="4215359" y="253839"/>
                  </a:cubicBezTo>
                  <a:lnTo>
                    <a:pt x="4105499" y="253839"/>
                  </a:lnTo>
                  <a:cubicBezTo>
                    <a:pt x="4072640" y="254282"/>
                    <a:pt x="4046847" y="250534"/>
                    <a:pt x="4028119" y="242595"/>
                  </a:cubicBezTo>
                  <a:cubicBezTo>
                    <a:pt x="4009392" y="234655"/>
                    <a:pt x="3995217" y="219864"/>
                    <a:pt x="3985593" y="198220"/>
                  </a:cubicBezTo>
                  <a:cubicBezTo>
                    <a:pt x="3984051" y="210726"/>
                    <a:pt x="3981771" y="222339"/>
                    <a:pt x="3978759" y="233059"/>
                  </a:cubicBezTo>
                  <a:cubicBezTo>
                    <a:pt x="3975746" y="243779"/>
                    <a:pt x="3971816" y="253383"/>
                    <a:pt x="3966970" y="261871"/>
                  </a:cubicBezTo>
                  <a:cubicBezTo>
                    <a:pt x="3965691" y="261040"/>
                    <a:pt x="3963946" y="259833"/>
                    <a:pt x="3961734" y="258249"/>
                  </a:cubicBezTo>
                  <a:cubicBezTo>
                    <a:pt x="3959523" y="256665"/>
                    <a:pt x="3957634" y="255386"/>
                    <a:pt x="3956069" y="254412"/>
                  </a:cubicBezTo>
                  <a:cubicBezTo>
                    <a:pt x="3964413" y="239897"/>
                    <a:pt x="3969958" y="221974"/>
                    <a:pt x="3972707" y="200641"/>
                  </a:cubicBezTo>
                  <a:cubicBezTo>
                    <a:pt x="3975456" y="179308"/>
                    <a:pt x="3976987" y="155643"/>
                    <a:pt x="3977297" y="129650"/>
                  </a:cubicBezTo>
                  <a:lnTo>
                    <a:pt x="3990456" y="130508"/>
                  </a:lnTo>
                  <a:cubicBezTo>
                    <a:pt x="3989933" y="144850"/>
                    <a:pt x="3989265" y="158615"/>
                    <a:pt x="3988454" y="171802"/>
                  </a:cubicBezTo>
                  <a:cubicBezTo>
                    <a:pt x="3991849" y="183245"/>
                    <a:pt x="3995964" y="193013"/>
                    <a:pt x="4000797" y="201108"/>
                  </a:cubicBezTo>
                  <a:cubicBezTo>
                    <a:pt x="4005632" y="209202"/>
                    <a:pt x="4011472" y="215881"/>
                    <a:pt x="4018318" y="221147"/>
                  </a:cubicBezTo>
                  <a:lnTo>
                    <a:pt x="4018318" y="105530"/>
                  </a:lnTo>
                  <a:lnTo>
                    <a:pt x="3962093" y="105530"/>
                  </a:lnTo>
                  <a:lnTo>
                    <a:pt x="3962093" y="92657"/>
                  </a:lnTo>
                  <a:lnTo>
                    <a:pt x="4015431" y="92657"/>
                  </a:lnTo>
                  <a:lnTo>
                    <a:pt x="4015431" y="51886"/>
                  </a:lnTo>
                  <a:lnTo>
                    <a:pt x="3967543" y="51886"/>
                  </a:lnTo>
                  <a:lnTo>
                    <a:pt x="3967543" y="39300"/>
                  </a:lnTo>
                  <a:lnTo>
                    <a:pt x="4015431" y="39300"/>
                  </a:lnTo>
                  <a:close/>
                  <a:moveTo>
                    <a:pt x="2338210" y="1434"/>
                  </a:moveTo>
                  <a:lnTo>
                    <a:pt x="2351119" y="1434"/>
                  </a:lnTo>
                  <a:lnTo>
                    <a:pt x="2351119" y="21802"/>
                  </a:lnTo>
                  <a:lnTo>
                    <a:pt x="2405336" y="21802"/>
                  </a:lnTo>
                  <a:lnTo>
                    <a:pt x="2405336" y="1434"/>
                  </a:lnTo>
                  <a:lnTo>
                    <a:pt x="2418532" y="1434"/>
                  </a:lnTo>
                  <a:lnTo>
                    <a:pt x="2418532" y="21802"/>
                  </a:lnTo>
                  <a:lnTo>
                    <a:pt x="2481642" y="21802"/>
                  </a:lnTo>
                  <a:lnTo>
                    <a:pt x="2481642" y="69385"/>
                  </a:lnTo>
                  <a:lnTo>
                    <a:pt x="2418532" y="69385"/>
                  </a:lnTo>
                  <a:lnTo>
                    <a:pt x="2418532" y="96099"/>
                  </a:lnTo>
                  <a:lnTo>
                    <a:pt x="2498280" y="96099"/>
                  </a:lnTo>
                  <a:cubicBezTo>
                    <a:pt x="2498269" y="96212"/>
                    <a:pt x="2498221" y="96915"/>
                    <a:pt x="2498137" y="98208"/>
                  </a:cubicBezTo>
                  <a:cubicBezTo>
                    <a:pt x="2498053" y="99501"/>
                    <a:pt x="2498005" y="100704"/>
                    <a:pt x="2497994" y="101818"/>
                  </a:cubicBezTo>
                  <a:cubicBezTo>
                    <a:pt x="2496756" y="110882"/>
                    <a:pt x="2495502" y="117778"/>
                    <a:pt x="2494228" y="122506"/>
                  </a:cubicBezTo>
                  <a:cubicBezTo>
                    <a:pt x="2492955" y="127235"/>
                    <a:pt x="2491342" y="130475"/>
                    <a:pt x="2489387" y="132227"/>
                  </a:cubicBezTo>
                  <a:cubicBezTo>
                    <a:pt x="2487715" y="133649"/>
                    <a:pt x="2485897" y="134676"/>
                    <a:pt x="2483937" y="135310"/>
                  </a:cubicBezTo>
                  <a:cubicBezTo>
                    <a:pt x="2481977" y="135943"/>
                    <a:pt x="2479587" y="136254"/>
                    <a:pt x="2476765" y="136242"/>
                  </a:cubicBezTo>
                  <a:cubicBezTo>
                    <a:pt x="2474501" y="136517"/>
                    <a:pt x="2471213" y="136612"/>
                    <a:pt x="2466905" y="136530"/>
                  </a:cubicBezTo>
                  <a:cubicBezTo>
                    <a:pt x="2462595" y="136446"/>
                    <a:pt x="2457946" y="136254"/>
                    <a:pt x="2452956" y="135955"/>
                  </a:cubicBezTo>
                  <a:cubicBezTo>
                    <a:pt x="2452801" y="134330"/>
                    <a:pt x="2452466" y="132561"/>
                    <a:pt x="2451952" y="130648"/>
                  </a:cubicBezTo>
                  <a:cubicBezTo>
                    <a:pt x="2451438" y="128736"/>
                    <a:pt x="2450816" y="126966"/>
                    <a:pt x="2450087" y="125340"/>
                  </a:cubicBezTo>
                  <a:cubicBezTo>
                    <a:pt x="2455077" y="125891"/>
                    <a:pt x="2459584" y="126226"/>
                    <a:pt x="2463606" y="126345"/>
                  </a:cubicBezTo>
                  <a:cubicBezTo>
                    <a:pt x="2467628" y="126465"/>
                    <a:pt x="2470484" y="126513"/>
                    <a:pt x="2472176" y="126489"/>
                  </a:cubicBezTo>
                  <a:cubicBezTo>
                    <a:pt x="2473879" y="126507"/>
                    <a:pt x="2475277" y="126399"/>
                    <a:pt x="2476371" y="126166"/>
                  </a:cubicBezTo>
                  <a:cubicBezTo>
                    <a:pt x="2477465" y="125932"/>
                    <a:pt x="2478361" y="125466"/>
                    <a:pt x="2479061" y="124766"/>
                  </a:cubicBezTo>
                  <a:cubicBezTo>
                    <a:pt x="2480046" y="123821"/>
                    <a:pt x="2480943" y="121978"/>
                    <a:pt x="2481750" y="119239"/>
                  </a:cubicBezTo>
                  <a:cubicBezTo>
                    <a:pt x="2482556" y="116499"/>
                    <a:pt x="2483382" y="112503"/>
                    <a:pt x="2484224" y="107251"/>
                  </a:cubicBezTo>
                  <a:lnTo>
                    <a:pt x="2418532" y="107251"/>
                  </a:lnTo>
                  <a:lnTo>
                    <a:pt x="2418532" y="137372"/>
                  </a:lnTo>
                  <a:lnTo>
                    <a:pt x="2405336" y="137372"/>
                  </a:lnTo>
                  <a:lnTo>
                    <a:pt x="2405336" y="107251"/>
                  </a:lnTo>
                  <a:lnTo>
                    <a:pt x="2339931" y="107251"/>
                  </a:lnTo>
                  <a:cubicBezTo>
                    <a:pt x="2334272" y="116861"/>
                    <a:pt x="2325080" y="125682"/>
                    <a:pt x="2312357" y="133715"/>
                  </a:cubicBezTo>
                  <a:cubicBezTo>
                    <a:pt x="2299632" y="141746"/>
                    <a:pt x="2282051" y="148989"/>
                    <a:pt x="2259610" y="155444"/>
                  </a:cubicBezTo>
                  <a:cubicBezTo>
                    <a:pt x="2258856" y="153633"/>
                    <a:pt x="2257853" y="151661"/>
                    <a:pt x="2256597" y="149528"/>
                  </a:cubicBezTo>
                  <a:cubicBezTo>
                    <a:pt x="2255343" y="147394"/>
                    <a:pt x="2254051" y="145637"/>
                    <a:pt x="2252725" y="144256"/>
                  </a:cubicBezTo>
                  <a:cubicBezTo>
                    <a:pt x="2271227" y="139218"/>
                    <a:pt x="2286144" y="133588"/>
                    <a:pt x="2297475" y="127367"/>
                  </a:cubicBezTo>
                  <a:cubicBezTo>
                    <a:pt x="2308807" y="121146"/>
                    <a:pt x="2317413" y="114441"/>
                    <a:pt x="2323293" y="107251"/>
                  </a:cubicBezTo>
                  <a:lnTo>
                    <a:pt x="2270223" y="107251"/>
                  </a:lnTo>
                  <a:cubicBezTo>
                    <a:pt x="2271700" y="100434"/>
                    <a:pt x="2273194" y="92588"/>
                    <a:pt x="2274706" y="83712"/>
                  </a:cubicBezTo>
                  <a:cubicBezTo>
                    <a:pt x="2276217" y="74835"/>
                    <a:pt x="2277496" y="66343"/>
                    <a:pt x="2278543" y="58233"/>
                  </a:cubicBezTo>
                  <a:lnTo>
                    <a:pt x="2338210" y="58233"/>
                  </a:lnTo>
                  <a:lnTo>
                    <a:pt x="2338210" y="56797"/>
                  </a:lnTo>
                  <a:lnTo>
                    <a:pt x="2338210" y="33240"/>
                  </a:lnTo>
                  <a:lnTo>
                    <a:pt x="2264773" y="33240"/>
                  </a:lnTo>
                  <a:lnTo>
                    <a:pt x="2264773" y="21802"/>
                  </a:lnTo>
                  <a:lnTo>
                    <a:pt x="2338210" y="21802"/>
                  </a:lnTo>
                  <a:close/>
                  <a:moveTo>
                    <a:pt x="2010611" y="1434"/>
                  </a:moveTo>
                  <a:lnTo>
                    <a:pt x="2025816" y="4016"/>
                  </a:lnTo>
                  <a:cubicBezTo>
                    <a:pt x="2023820" y="7464"/>
                    <a:pt x="2021716" y="10966"/>
                    <a:pt x="2019504" y="14522"/>
                  </a:cubicBezTo>
                  <a:cubicBezTo>
                    <a:pt x="2017294" y="18079"/>
                    <a:pt x="2014903" y="21652"/>
                    <a:pt x="2012333" y="25244"/>
                  </a:cubicBezTo>
                  <a:lnTo>
                    <a:pt x="2091507" y="25244"/>
                  </a:lnTo>
                  <a:lnTo>
                    <a:pt x="2094089" y="24383"/>
                  </a:lnTo>
                  <a:lnTo>
                    <a:pt x="2102982" y="30679"/>
                  </a:lnTo>
                  <a:cubicBezTo>
                    <a:pt x="2098876" y="37963"/>
                    <a:pt x="2094107" y="45398"/>
                    <a:pt x="2088675" y="52980"/>
                  </a:cubicBezTo>
                  <a:cubicBezTo>
                    <a:pt x="2083242" y="60563"/>
                    <a:pt x="2077684" y="67573"/>
                    <a:pt x="2072000" y="74011"/>
                  </a:cubicBezTo>
                  <a:lnTo>
                    <a:pt x="2160068" y="74011"/>
                  </a:lnTo>
                  <a:lnTo>
                    <a:pt x="2160068" y="157739"/>
                  </a:lnTo>
                  <a:lnTo>
                    <a:pt x="2083475" y="157739"/>
                  </a:lnTo>
                  <a:lnTo>
                    <a:pt x="2083475" y="232929"/>
                  </a:lnTo>
                  <a:cubicBezTo>
                    <a:pt x="2083278" y="236840"/>
                    <a:pt x="2084318" y="239422"/>
                    <a:pt x="2086595" y="240678"/>
                  </a:cubicBezTo>
                  <a:cubicBezTo>
                    <a:pt x="2088872" y="241933"/>
                    <a:pt x="2093570" y="242507"/>
                    <a:pt x="2100686" y="242400"/>
                  </a:cubicBezTo>
                  <a:lnTo>
                    <a:pt x="2152609" y="242400"/>
                  </a:lnTo>
                  <a:cubicBezTo>
                    <a:pt x="2157038" y="242557"/>
                    <a:pt x="2160389" y="241637"/>
                    <a:pt x="2162661" y="239636"/>
                  </a:cubicBezTo>
                  <a:cubicBezTo>
                    <a:pt x="2164933" y="237636"/>
                    <a:pt x="2166518" y="233611"/>
                    <a:pt x="2167420" y="227562"/>
                  </a:cubicBezTo>
                  <a:cubicBezTo>
                    <a:pt x="2168322" y="221512"/>
                    <a:pt x="2168931" y="212491"/>
                    <a:pt x="2169248" y="200500"/>
                  </a:cubicBezTo>
                  <a:cubicBezTo>
                    <a:pt x="2171160" y="201672"/>
                    <a:pt x="2173287" y="202772"/>
                    <a:pt x="2175630" y="203800"/>
                  </a:cubicBezTo>
                  <a:cubicBezTo>
                    <a:pt x="2177973" y="204828"/>
                    <a:pt x="2180244" y="205641"/>
                    <a:pt x="2182444" y="206240"/>
                  </a:cubicBezTo>
                  <a:cubicBezTo>
                    <a:pt x="2181636" y="225604"/>
                    <a:pt x="2179306" y="238726"/>
                    <a:pt x="2175451" y="245604"/>
                  </a:cubicBezTo>
                  <a:cubicBezTo>
                    <a:pt x="2171596" y="252482"/>
                    <a:pt x="2164174" y="255704"/>
                    <a:pt x="2153183" y="255273"/>
                  </a:cubicBezTo>
                  <a:lnTo>
                    <a:pt x="2100113" y="255273"/>
                  </a:lnTo>
                  <a:cubicBezTo>
                    <a:pt x="2088430" y="255470"/>
                    <a:pt x="2080386" y="254003"/>
                    <a:pt x="2075981" y="250870"/>
                  </a:cubicBezTo>
                  <a:cubicBezTo>
                    <a:pt x="2071577" y="247739"/>
                    <a:pt x="2069484" y="241758"/>
                    <a:pt x="2069706" y="232929"/>
                  </a:cubicBezTo>
                  <a:lnTo>
                    <a:pt x="2069706" y="157739"/>
                  </a:lnTo>
                  <a:lnTo>
                    <a:pt x="2051347" y="157739"/>
                  </a:lnTo>
                  <a:cubicBezTo>
                    <a:pt x="2046915" y="173270"/>
                    <a:pt x="2040224" y="187456"/>
                    <a:pt x="2031276" y="200296"/>
                  </a:cubicBezTo>
                  <a:cubicBezTo>
                    <a:pt x="2022329" y="213137"/>
                    <a:pt x="2010178" y="224429"/>
                    <a:pt x="1994824" y="234171"/>
                  </a:cubicBezTo>
                  <a:cubicBezTo>
                    <a:pt x="1979470" y="243913"/>
                    <a:pt x="1959966" y="251904"/>
                    <a:pt x="1936314" y="258142"/>
                  </a:cubicBezTo>
                  <a:cubicBezTo>
                    <a:pt x="1935531" y="256308"/>
                    <a:pt x="1934371" y="254243"/>
                    <a:pt x="1932835" y="251948"/>
                  </a:cubicBezTo>
                  <a:cubicBezTo>
                    <a:pt x="1931300" y="249653"/>
                    <a:pt x="1929782" y="247805"/>
                    <a:pt x="1928282" y="246405"/>
                  </a:cubicBezTo>
                  <a:cubicBezTo>
                    <a:pt x="1950512" y="240924"/>
                    <a:pt x="1968875" y="233881"/>
                    <a:pt x="1983371" y="225273"/>
                  </a:cubicBezTo>
                  <a:cubicBezTo>
                    <a:pt x="1997865" y="216665"/>
                    <a:pt x="2009365" y="206685"/>
                    <a:pt x="2017869" y="195334"/>
                  </a:cubicBezTo>
                  <a:cubicBezTo>
                    <a:pt x="2026372" y="183983"/>
                    <a:pt x="2032750" y="171451"/>
                    <a:pt x="2037003" y="157739"/>
                  </a:cubicBezTo>
                  <a:lnTo>
                    <a:pt x="1957542" y="157739"/>
                  </a:lnTo>
                  <a:lnTo>
                    <a:pt x="1957542" y="85453"/>
                  </a:lnTo>
                  <a:cubicBezTo>
                    <a:pt x="1954111" y="88441"/>
                    <a:pt x="1950645" y="91285"/>
                    <a:pt x="1947143" y="93988"/>
                  </a:cubicBezTo>
                  <a:cubicBezTo>
                    <a:pt x="1943641" y="96690"/>
                    <a:pt x="1940031" y="99393"/>
                    <a:pt x="1936314" y="102096"/>
                  </a:cubicBezTo>
                  <a:cubicBezTo>
                    <a:pt x="1935095" y="100446"/>
                    <a:pt x="1933517" y="98724"/>
                    <a:pt x="1931581" y="96930"/>
                  </a:cubicBezTo>
                  <a:cubicBezTo>
                    <a:pt x="1929645" y="95136"/>
                    <a:pt x="1927779" y="93700"/>
                    <a:pt x="1925987" y="92624"/>
                  </a:cubicBezTo>
                  <a:cubicBezTo>
                    <a:pt x="1945990" y="79064"/>
                    <a:pt x="1963141" y="64117"/>
                    <a:pt x="1977443" y="47786"/>
                  </a:cubicBezTo>
                  <a:cubicBezTo>
                    <a:pt x="1991744" y="31455"/>
                    <a:pt x="2002801" y="16004"/>
                    <a:pt x="2010611" y="1434"/>
                  </a:cubicBezTo>
                  <a:close/>
                  <a:moveTo>
                    <a:pt x="377783" y="1434"/>
                  </a:moveTo>
                  <a:lnTo>
                    <a:pt x="390117" y="5450"/>
                  </a:lnTo>
                  <a:cubicBezTo>
                    <a:pt x="387966" y="9777"/>
                    <a:pt x="385600" y="14104"/>
                    <a:pt x="383017" y="18431"/>
                  </a:cubicBezTo>
                  <a:cubicBezTo>
                    <a:pt x="380436" y="22758"/>
                    <a:pt x="377639" y="26942"/>
                    <a:pt x="374627" y="30981"/>
                  </a:cubicBezTo>
                  <a:lnTo>
                    <a:pt x="552482" y="30981"/>
                  </a:lnTo>
                  <a:lnTo>
                    <a:pt x="552482" y="43280"/>
                  </a:lnTo>
                  <a:lnTo>
                    <a:pt x="365734" y="43280"/>
                  </a:lnTo>
                  <a:cubicBezTo>
                    <a:pt x="358945" y="51779"/>
                    <a:pt x="351797" y="59697"/>
                    <a:pt x="344291" y="67033"/>
                  </a:cubicBezTo>
                  <a:cubicBezTo>
                    <a:pt x="336785" y="74370"/>
                    <a:pt x="329207" y="80992"/>
                    <a:pt x="321557" y="86899"/>
                  </a:cubicBezTo>
                  <a:cubicBezTo>
                    <a:pt x="320733" y="85330"/>
                    <a:pt x="319441" y="83368"/>
                    <a:pt x="317684" y="81010"/>
                  </a:cubicBezTo>
                  <a:cubicBezTo>
                    <a:pt x="315927" y="78652"/>
                    <a:pt x="314350" y="76693"/>
                    <a:pt x="312951" y="75130"/>
                  </a:cubicBezTo>
                  <a:cubicBezTo>
                    <a:pt x="325675" y="66221"/>
                    <a:pt x="337807" y="55375"/>
                    <a:pt x="349347" y="42590"/>
                  </a:cubicBezTo>
                  <a:cubicBezTo>
                    <a:pt x="360887" y="29806"/>
                    <a:pt x="370365" y="16088"/>
                    <a:pt x="377783" y="1434"/>
                  </a:cubicBezTo>
                  <a:close/>
                  <a:moveTo>
                    <a:pt x="6302956" y="0"/>
                  </a:moveTo>
                  <a:lnTo>
                    <a:pt x="6316439" y="4016"/>
                  </a:lnTo>
                  <a:cubicBezTo>
                    <a:pt x="6313583" y="10333"/>
                    <a:pt x="6310547" y="16561"/>
                    <a:pt x="6307331" y="22698"/>
                  </a:cubicBezTo>
                  <a:cubicBezTo>
                    <a:pt x="6304115" y="28836"/>
                    <a:pt x="6300650" y="34848"/>
                    <a:pt x="6296933" y="40734"/>
                  </a:cubicBezTo>
                  <a:lnTo>
                    <a:pt x="6461019" y="40734"/>
                  </a:lnTo>
                  <a:lnTo>
                    <a:pt x="6461019" y="48459"/>
                  </a:lnTo>
                  <a:cubicBezTo>
                    <a:pt x="6459813" y="81093"/>
                    <a:pt x="6458591" y="107217"/>
                    <a:pt x="6457353" y="126832"/>
                  </a:cubicBezTo>
                  <a:cubicBezTo>
                    <a:pt x="6456115" y="146446"/>
                    <a:pt x="6454638" y="161135"/>
                    <a:pt x="6452923" y="170900"/>
                  </a:cubicBezTo>
                  <a:cubicBezTo>
                    <a:pt x="6451207" y="180664"/>
                    <a:pt x="6449029" y="187088"/>
                    <a:pt x="6446388" y="190172"/>
                  </a:cubicBezTo>
                  <a:cubicBezTo>
                    <a:pt x="6444159" y="192707"/>
                    <a:pt x="6441733" y="194523"/>
                    <a:pt x="6439109" y="195623"/>
                  </a:cubicBezTo>
                  <a:cubicBezTo>
                    <a:pt x="6436485" y="196723"/>
                    <a:pt x="6433270" y="197392"/>
                    <a:pt x="6429463" y="197631"/>
                  </a:cubicBezTo>
                  <a:cubicBezTo>
                    <a:pt x="6425907" y="197930"/>
                    <a:pt x="6421185" y="198050"/>
                    <a:pt x="6415299" y="197991"/>
                  </a:cubicBezTo>
                  <a:cubicBezTo>
                    <a:pt x="6409413" y="197930"/>
                    <a:pt x="6403042" y="197620"/>
                    <a:pt x="6396187" y="197057"/>
                  </a:cubicBezTo>
                  <a:cubicBezTo>
                    <a:pt x="6396033" y="194984"/>
                    <a:pt x="6395626" y="192748"/>
                    <a:pt x="6394969" y="190351"/>
                  </a:cubicBezTo>
                  <a:cubicBezTo>
                    <a:pt x="6394310" y="187955"/>
                    <a:pt x="6393475" y="185791"/>
                    <a:pt x="6392458" y="183860"/>
                  </a:cubicBezTo>
                  <a:cubicBezTo>
                    <a:pt x="6399647" y="184548"/>
                    <a:pt x="6406139" y="184967"/>
                    <a:pt x="6411929" y="185117"/>
                  </a:cubicBezTo>
                  <a:cubicBezTo>
                    <a:pt x="6417721" y="185266"/>
                    <a:pt x="6421843" y="185326"/>
                    <a:pt x="6424300" y="185296"/>
                  </a:cubicBezTo>
                  <a:cubicBezTo>
                    <a:pt x="6426565" y="185338"/>
                    <a:pt x="6428489" y="185110"/>
                    <a:pt x="6430073" y="184614"/>
                  </a:cubicBezTo>
                  <a:cubicBezTo>
                    <a:pt x="6431657" y="184117"/>
                    <a:pt x="6433080" y="183100"/>
                    <a:pt x="6434340" y="181563"/>
                  </a:cubicBezTo>
                  <a:cubicBezTo>
                    <a:pt x="6436335" y="179368"/>
                    <a:pt x="6438083" y="173839"/>
                    <a:pt x="6439589" y="164976"/>
                  </a:cubicBezTo>
                  <a:cubicBezTo>
                    <a:pt x="6441094" y="156113"/>
                    <a:pt x="6442440" y="142723"/>
                    <a:pt x="6443627" y="124806"/>
                  </a:cubicBezTo>
                  <a:cubicBezTo>
                    <a:pt x="6444813" y="106889"/>
                    <a:pt x="6445925" y="83252"/>
                    <a:pt x="6446962" y="53894"/>
                  </a:cubicBezTo>
                  <a:lnTo>
                    <a:pt x="6288613" y="53894"/>
                  </a:lnTo>
                  <a:cubicBezTo>
                    <a:pt x="6280845" y="65117"/>
                    <a:pt x="6272644" y="75473"/>
                    <a:pt x="6264015" y="84964"/>
                  </a:cubicBezTo>
                  <a:cubicBezTo>
                    <a:pt x="6255385" y="94453"/>
                    <a:pt x="6246468" y="102937"/>
                    <a:pt x="6237265" y="110413"/>
                  </a:cubicBezTo>
                  <a:cubicBezTo>
                    <a:pt x="6235985" y="109157"/>
                    <a:pt x="6234169" y="107578"/>
                    <a:pt x="6231814" y="105677"/>
                  </a:cubicBezTo>
                  <a:cubicBezTo>
                    <a:pt x="6229459" y="103775"/>
                    <a:pt x="6227357" y="102197"/>
                    <a:pt x="6225503" y="100943"/>
                  </a:cubicBezTo>
                  <a:cubicBezTo>
                    <a:pt x="6241585" y="88821"/>
                    <a:pt x="6256323" y="74008"/>
                    <a:pt x="6269717" y="56503"/>
                  </a:cubicBezTo>
                  <a:cubicBezTo>
                    <a:pt x="6283109" y="38999"/>
                    <a:pt x="6294190" y="20164"/>
                    <a:pt x="6302956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>
              <a:outerShdw blurRad="419100" dist="38100" dir="2700000" algn="tl">
                <a:srgbClr val="000000">
                  <a:alpha val="70000"/>
                </a:srgbClr>
              </a:outerShdw>
            </a:effectLst>
          </p:spPr>
          <p:txBody>
            <a:bodyPr rot="0" spcFirstLastPara="0" vertOverflow="overflow" horzOverflow="overflow" vert="horz" wrap="square" lIns="77418" tIns="38709" rIns="77418" bIns="38709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defTabSz="580650">
                <a:lnSpc>
                  <a:spcPct val="130000"/>
                </a:lnSpc>
              </a:pPr>
              <a:endParaRPr lang="en-US" altLang="zh-CN" sz="2032" spc="254" dirty="0">
                <a:effectLst>
                  <a:outerShdw blurRad="419100" dist="38100" dir="2700000" algn="tl">
                    <a:srgbClr val="000000">
                      <a:alpha val="70000"/>
                    </a:srgb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05" name="文本框 104">
              <a:extLst>
                <a:ext uri="{FF2B5EF4-FFF2-40B4-BE49-F238E27FC236}">
                  <a16:creationId xmlns:a16="http://schemas.microsoft.com/office/drawing/2014/main" id="{5C606AAC-10DB-4D90-BC1B-4076C64BE56E}"/>
                </a:ext>
              </a:extLst>
            </p:cNvPr>
            <p:cNvSpPr txBox="1"/>
            <p:nvPr/>
          </p:nvSpPr>
          <p:spPr>
            <a:xfrm>
              <a:off x="5202273" y="5031776"/>
              <a:ext cx="687759" cy="221986"/>
            </a:xfrm>
            <a:custGeom>
              <a:avLst/>
              <a:gdLst/>
              <a:ahLst/>
              <a:cxnLst/>
              <a:rect l="l" t="t" r="r" b="b"/>
              <a:pathLst>
                <a:path w="989247" h="319297">
                  <a:moveTo>
                    <a:pt x="380609" y="246698"/>
                  </a:moveTo>
                  <a:lnTo>
                    <a:pt x="380609" y="268900"/>
                  </a:lnTo>
                  <a:lnTo>
                    <a:pt x="416204" y="268900"/>
                  </a:lnTo>
                  <a:lnTo>
                    <a:pt x="416204" y="246698"/>
                  </a:lnTo>
                  <a:close/>
                  <a:moveTo>
                    <a:pt x="308010" y="246698"/>
                  </a:moveTo>
                  <a:lnTo>
                    <a:pt x="308010" y="268900"/>
                  </a:lnTo>
                  <a:lnTo>
                    <a:pt x="344309" y="268900"/>
                  </a:lnTo>
                  <a:lnTo>
                    <a:pt x="344309" y="246698"/>
                  </a:lnTo>
                  <a:close/>
                  <a:moveTo>
                    <a:pt x="380609" y="191719"/>
                  </a:moveTo>
                  <a:lnTo>
                    <a:pt x="380609" y="213570"/>
                  </a:lnTo>
                  <a:lnTo>
                    <a:pt x="416204" y="213570"/>
                  </a:lnTo>
                  <a:lnTo>
                    <a:pt x="416204" y="191719"/>
                  </a:lnTo>
                  <a:close/>
                  <a:moveTo>
                    <a:pt x="308010" y="191719"/>
                  </a:moveTo>
                  <a:lnTo>
                    <a:pt x="308010" y="213570"/>
                  </a:lnTo>
                  <a:lnTo>
                    <a:pt x="344309" y="213570"/>
                  </a:lnTo>
                  <a:lnTo>
                    <a:pt x="344309" y="191719"/>
                  </a:lnTo>
                  <a:close/>
                  <a:moveTo>
                    <a:pt x="938145" y="128988"/>
                  </a:moveTo>
                  <a:lnTo>
                    <a:pt x="989247" y="128988"/>
                  </a:lnTo>
                  <a:lnTo>
                    <a:pt x="989247" y="319297"/>
                  </a:lnTo>
                  <a:lnTo>
                    <a:pt x="905017" y="319297"/>
                  </a:lnTo>
                  <a:lnTo>
                    <a:pt x="905017" y="278063"/>
                  </a:lnTo>
                  <a:lnTo>
                    <a:pt x="938145" y="278063"/>
                  </a:lnTo>
                  <a:close/>
                  <a:moveTo>
                    <a:pt x="322107" y="90221"/>
                  </a:moveTo>
                  <a:lnTo>
                    <a:pt x="322107" y="107842"/>
                  </a:lnTo>
                  <a:lnTo>
                    <a:pt x="402459" y="107842"/>
                  </a:lnTo>
                  <a:lnTo>
                    <a:pt x="402459" y="90221"/>
                  </a:lnTo>
                  <a:close/>
                  <a:moveTo>
                    <a:pt x="281578" y="58503"/>
                  </a:moveTo>
                  <a:lnTo>
                    <a:pt x="442988" y="58503"/>
                  </a:lnTo>
                  <a:lnTo>
                    <a:pt x="442988" y="140618"/>
                  </a:lnTo>
                  <a:lnTo>
                    <a:pt x="281578" y="140618"/>
                  </a:lnTo>
                  <a:close/>
                  <a:moveTo>
                    <a:pt x="689686" y="29956"/>
                  </a:moveTo>
                  <a:lnTo>
                    <a:pt x="732682" y="31718"/>
                  </a:lnTo>
                  <a:lnTo>
                    <a:pt x="732682" y="234010"/>
                  </a:lnTo>
                  <a:lnTo>
                    <a:pt x="689686" y="234010"/>
                  </a:lnTo>
                  <a:close/>
                  <a:moveTo>
                    <a:pt x="267833" y="8811"/>
                  </a:moveTo>
                  <a:lnTo>
                    <a:pt x="461667" y="8811"/>
                  </a:lnTo>
                  <a:lnTo>
                    <a:pt x="461667" y="43348"/>
                  </a:lnTo>
                  <a:lnTo>
                    <a:pt x="267833" y="43348"/>
                  </a:lnTo>
                  <a:close/>
                  <a:moveTo>
                    <a:pt x="0" y="2115"/>
                  </a:moveTo>
                  <a:lnTo>
                    <a:pt x="84229" y="2115"/>
                  </a:lnTo>
                  <a:lnTo>
                    <a:pt x="84229" y="43348"/>
                  </a:lnTo>
                  <a:lnTo>
                    <a:pt x="51101" y="43348"/>
                  </a:lnTo>
                  <a:lnTo>
                    <a:pt x="51101" y="192424"/>
                  </a:lnTo>
                  <a:lnTo>
                    <a:pt x="0" y="192424"/>
                  </a:lnTo>
                  <a:close/>
                  <a:moveTo>
                    <a:pt x="765457" y="1057"/>
                  </a:moveTo>
                  <a:lnTo>
                    <a:pt x="809158" y="2819"/>
                  </a:lnTo>
                  <a:lnTo>
                    <a:pt x="809158" y="261147"/>
                  </a:lnTo>
                  <a:cubicBezTo>
                    <a:pt x="809158" y="269840"/>
                    <a:pt x="808335" y="277182"/>
                    <a:pt x="806691" y="283174"/>
                  </a:cubicBezTo>
                  <a:cubicBezTo>
                    <a:pt x="805046" y="289165"/>
                    <a:pt x="802462" y="294157"/>
                    <a:pt x="798937" y="298152"/>
                  </a:cubicBezTo>
                  <a:cubicBezTo>
                    <a:pt x="795413" y="302146"/>
                    <a:pt x="790832" y="305259"/>
                    <a:pt x="785193" y="307491"/>
                  </a:cubicBezTo>
                  <a:cubicBezTo>
                    <a:pt x="779554" y="309723"/>
                    <a:pt x="772623" y="311309"/>
                    <a:pt x="764400" y="312249"/>
                  </a:cubicBezTo>
                  <a:lnTo>
                    <a:pt x="733386" y="316125"/>
                  </a:lnTo>
                  <a:lnTo>
                    <a:pt x="719289" y="272777"/>
                  </a:lnTo>
                  <a:lnTo>
                    <a:pt x="747483" y="268900"/>
                  </a:lnTo>
                  <a:cubicBezTo>
                    <a:pt x="754767" y="267726"/>
                    <a:pt x="759583" y="265259"/>
                    <a:pt x="761933" y="261499"/>
                  </a:cubicBezTo>
                  <a:cubicBezTo>
                    <a:pt x="764282" y="257740"/>
                    <a:pt x="765457" y="252454"/>
                    <a:pt x="765457" y="245640"/>
                  </a:cubicBezTo>
                  <a:close/>
                  <a:moveTo>
                    <a:pt x="233295" y="353"/>
                  </a:moveTo>
                  <a:lnTo>
                    <a:pt x="242811" y="50749"/>
                  </a:lnTo>
                  <a:lnTo>
                    <a:pt x="265366" y="50749"/>
                  </a:lnTo>
                  <a:lnTo>
                    <a:pt x="265366" y="94098"/>
                  </a:lnTo>
                  <a:cubicBezTo>
                    <a:pt x="257848" y="109604"/>
                    <a:pt x="250094" y="124054"/>
                    <a:pt x="242106" y="137446"/>
                  </a:cubicBezTo>
                  <a:cubicBezTo>
                    <a:pt x="246570" y="140500"/>
                    <a:pt x="251152" y="143672"/>
                    <a:pt x="255851" y="146961"/>
                  </a:cubicBezTo>
                  <a:cubicBezTo>
                    <a:pt x="260550" y="150251"/>
                    <a:pt x="264896" y="153305"/>
                    <a:pt x="268890" y="156124"/>
                  </a:cubicBezTo>
                  <a:lnTo>
                    <a:pt x="457085" y="156124"/>
                  </a:lnTo>
                  <a:lnTo>
                    <a:pt x="457085" y="304848"/>
                  </a:lnTo>
                  <a:lnTo>
                    <a:pt x="268538" y="304848"/>
                  </a:lnTo>
                  <a:lnTo>
                    <a:pt x="268538" y="177622"/>
                  </a:lnTo>
                  <a:lnTo>
                    <a:pt x="257260" y="199120"/>
                  </a:lnTo>
                  <a:cubicBezTo>
                    <a:pt x="251856" y="193481"/>
                    <a:pt x="245748" y="187373"/>
                    <a:pt x="238934" y="180794"/>
                  </a:cubicBezTo>
                  <a:lnTo>
                    <a:pt x="238934" y="308724"/>
                  </a:lnTo>
                  <a:lnTo>
                    <a:pt x="197701" y="308724"/>
                  </a:lnTo>
                  <a:lnTo>
                    <a:pt x="197701" y="197358"/>
                  </a:lnTo>
                  <a:cubicBezTo>
                    <a:pt x="193706" y="202057"/>
                    <a:pt x="189477" y="206756"/>
                    <a:pt x="185013" y="211455"/>
                  </a:cubicBezTo>
                  <a:cubicBezTo>
                    <a:pt x="180549" y="216154"/>
                    <a:pt x="175850" y="220971"/>
                    <a:pt x="170916" y="225905"/>
                  </a:cubicBezTo>
                  <a:lnTo>
                    <a:pt x="147656" y="187490"/>
                  </a:lnTo>
                  <a:cubicBezTo>
                    <a:pt x="155879" y="180207"/>
                    <a:pt x="163809" y="172395"/>
                    <a:pt x="171445" y="164054"/>
                  </a:cubicBezTo>
                  <a:cubicBezTo>
                    <a:pt x="179081" y="155713"/>
                    <a:pt x="186070" y="147314"/>
                    <a:pt x="192414" y="138856"/>
                  </a:cubicBezTo>
                  <a:cubicBezTo>
                    <a:pt x="198758" y="130397"/>
                    <a:pt x="204455" y="122174"/>
                    <a:pt x="209507" y="114186"/>
                  </a:cubicBezTo>
                  <a:cubicBezTo>
                    <a:pt x="214558" y="106197"/>
                    <a:pt x="218729" y="98797"/>
                    <a:pt x="222018" y="91983"/>
                  </a:cubicBezTo>
                  <a:lnTo>
                    <a:pt x="167392" y="91983"/>
                  </a:lnTo>
                  <a:lnTo>
                    <a:pt x="167392" y="50749"/>
                  </a:lnTo>
                  <a:lnTo>
                    <a:pt x="202282" y="50749"/>
                  </a:lnTo>
                  <a:lnTo>
                    <a:pt x="191709" y="2467"/>
                  </a:lnTo>
                  <a:close/>
                  <a:moveTo>
                    <a:pt x="667835" y="0"/>
                  </a:moveTo>
                  <a:lnTo>
                    <a:pt x="675236" y="41234"/>
                  </a:lnTo>
                  <a:cubicBezTo>
                    <a:pt x="667718" y="42878"/>
                    <a:pt x="659377" y="44523"/>
                    <a:pt x="650214" y="46168"/>
                  </a:cubicBezTo>
                  <a:cubicBezTo>
                    <a:pt x="641051" y="47812"/>
                    <a:pt x="631536" y="49457"/>
                    <a:pt x="621668" y="51102"/>
                  </a:cubicBezTo>
                  <a:lnTo>
                    <a:pt x="621668" y="88106"/>
                  </a:lnTo>
                  <a:lnTo>
                    <a:pt x="679113" y="88106"/>
                  </a:lnTo>
                  <a:lnTo>
                    <a:pt x="679113" y="130750"/>
                  </a:lnTo>
                  <a:lnTo>
                    <a:pt x="621668" y="130750"/>
                  </a:lnTo>
                  <a:lnTo>
                    <a:pt x="621668" y="157886"/>
                  </a:lnTo>
                  <a:lnTo>
                    <a:pt x="634355" y="144847"/>
                  </a:lnTo>
                  <a:cubicBezTo>
                    <a:pt x="638114" y="148371"/>
                    <a:pt x="642343" y="152365"/>
                    <a:pt x="647042" y="156829"/>
                  </a:cubicBezTo>
                  <a:cubicBezTo>
                    <a:pt x="651741" y="161293"/>
                    <a:pt x="656499" y="165934"/>
                    <a:pt x="661316" y="170750"/>
                  </a:cubicBezTo>
                  <a:cubicBezTo>
                    <a:pt x="666132" y="175566"/>
                    <a:pt x="670831" y="180383"/>
                    <a:pt x="675413" y="185199"/>
                  </a:cubicBezTo>
                  <a:cubicBezTo>
                    <a:pt x="679994" y="190016"/>
                    <a:pt x="684047" y="194539"/>
                    <a:pt x="687571" y="198768"/>
                  </a:cubicBezTo>
                  <a:lnTo>
                    <a:pt x="658672" y="232601"/>
                  </a:lnTo>
                  <a:cubicBezTo>
                    <a:pt x="653738" y="226492"/>
                    <a:pt x="647982" y="219678"/>
                    <a:pt x="641404" y="212160"/>
                  </a:cubicBezTo>
                  <a:cubicBezTo>
                    <a:pt x="634825" y="204642"/>
                    <a:pt x="628246" y="197476"/>
                    <a:pt x="621668" y="190662"/>
                  </a:cubicBezTo>
                  <a:lnTo>
                    <a:pt x="621668" y="311896"/>
                  </a:lnTo>
                  <a:lnTo>
                    <a:pt x="579377" y="311896"/>
                  </a:lnTo>
                  <a:lnTo>
                    <a:pt x="579377" y="197711"/>
                  </a:lnTo>
                  <a:cubicBezTo>
                    <a:pt x="573033" y="207578"/>
                    <a:pt x="565985" y="217623"/>
                    <a:pt x="558231" y="227843"/>
                  </a:cubicBezTo>
                  <a:cubicBezTo>
                    <a:pt x="550478" y="238063"/>
                    <a:pt x="542020" y="248225"/>
                    <a:pt x="532857" y="258328"/>
                  </a:cubicBezTo>
                  <a:lnTo>
                    <a:pt x="500081" y="225200"/>
                  </a:lnTo>
                  <a:cubicBezTo>
                    <a:pt x="513003" y="212512"/>
                    <a:pt x="525573" y="198239"/>
                    <a:pt x="537791" y="182380"/>
                  </a:cubicBezTo>
                  <a:cubicBezTo>
                    <a:pt x="550008" y="166521"/>
                    <a:pt x="561168" y="149311"/>
                    <a:pt x="571271" y="130750"/>
                  </a:cubicBezTo>
                  <a:lnTo>
                    <a:pt x="519817" y="130750"/>
                  </a:lnTo>
                  <a:lnTo>
                    <a:pt x="519817" y="88106"/>
                  </a:lnTo>
                  <a:lnTo>
                    <a:pt x="579377" y="88106"/>
                  </a:lnTo>
                  <a:lnTo>
                    <a:pt x="579377" y="57798"/>
                  </a:lnTo>
                  <a:cubicBezTo>
                    <a:pt x="569979" y="58973"/>
                    <a:pt x="560933" y="60147"/>
                    <a:pt x="552240" y="61322"/>
                  </a:cubicBezTo>
                  <a:cubicBezTo>
                    <a:pt x="543547" y="62497"/>
                    <a:pt x="535559" y="63554"/>
                    <a:pt x="528275" y="64494"/>
                  </a:cubicBezTo>
                  <a:lnTo>
                    <a:pt x="522989" y="22555"/>
                  </a:lnTo>
                  <a:cubicBezTo>
                    <a:pt x="533796" y="21615"/>
                    <a:pt x="545544" y="20382"/>
                    <a:pt x="558231" y="18855"/>
                  </a:cubicBezTo>
                  <a:cubicBezTo>
                    <a:pt x="570919" y="17328"/>
                    <a:pt x="583665" y="15566"/>
                    <a:pt x="596469" y="13568"/>
                  </a:cubicBezTo>
                  <a:cubicBezTo>
                    <a:pt x="609274" y="11571"/>
                    <a:pt x="621785" y="9457"/>
                    <a:pt x="634003" y="7225"/>
                  </a:cubicBezTo>
                  <a:cubicBezTo>
                    <a:pt x="646220" y="4993"/>
                    <a:pt x="657498" y="2585"/>
                    <a:pt x="667835" y="0"/>
                  </a:cubicBezTo>
                  <a:close/>
                </a:path>
              </a:pathLst>
            </a:custGeom>
            <a:gradFill>
              <a:gsLst>
                <a:gs pos="0">
                  <a:srgbClr val="34FBE8"/>
                </a:gs>
                <a:gs pos="100000">
                  <a:srgbClr val="23A7AB"/>
                </a:gs>
              </a:gsLst>
              <a:lin ang="5400000" scaled="1"/>
            </a:gradFill>
            <a:ln>
              <a:noFill/>
            </a:ln>
            <a:effectLst/>
          </p:spPr>
          <p:txBody>
            <a:bodyPr rot="0" spcFirstLastPara="0" vertOverflow="overflow" horzOverflow="overflow" vert="horz" wrap="square" lIns="77418" tIns="38709" rIns="77418" bIns="38709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defTabSz="774200">
                <a:defRPr/>
              </a:pPr>
              <a:endParaRPr lang="zh-CN" altLang="en-US" sz="2371" dirty="0">
                <a:latin typeface="微软雅黑" panose="020B0503020204020204" pitchFamily="34" charset="-122"/>
                <a:ea typeface="微软雅黑" panose="020B0503020204020204" pitchFamily="34" charset="-122"/>
                <a:cs typeface="阿里巴巴普惠体 B" panose="00020600040101010101" pitchFamily="18" charset="-122"/>
              </a:endParaRPr>
            </a:p>
          </p:txBody>
        </p:sp>
      </p:grpSp>
      <p:sp>
        <p:nvSpPr>
          <p:cNvPr id="102" name="任意多边形: 形状 88">
            <a:extLst>
              <a:ext uri="{FF2B5EF4-FFF2-40B4-BE49-F238E27FC236}">
                <a16:creationId xmlns:a16="http://schemas.microsoft.com/office/drawing/2014/main" id="{EBCCAB0B-45BD-4042-8661-7CF91650FE28}"/>
              </a:ext>
            </a:extLst>
          </p:cNvPr>
          <p:cNvSpPr/>
          <p:nvPr/>
        </p:nvSpPr>
        <p:spPr>
          <a:xfrm>
            <a:off x="4719999" y="4636824"/>
            <a:ext cx="4340964" cy="182496"/>
          </a:xfrm>
          <a:custGeom>
            <a:avLst/>
            <a:gdLst>
              <a:gd name="connsiteX0" fmla="*/ 1826200 w 4758517"/>
              <a:gd name="connsiteY0" fmla="*/ 159716 h 200050"/>
              <a:gd name="connsiteX1" fmla="*/ 1856042 w 4758517"/>
              <a:gd name="connsiteY1" fmla="*/ 168968 h 200050"/>
              <a:gd name="connsiteX2" fmla="*/ 1885835 w 4758517"/>
              <a:gd name="connsiteY2" fmla="*/ 179681 h 200050"/>
              <a:gd name="connsiteX3" fmla="*/ 1910126 w 4758517"/>
              <a:gd name="connsiteY3" fmla="*/ 189956 h 200050"/>
              <a:gd name="connsiteX4" fmla="*/ 1903990 w 4758517"/>
              <a:gd name="connsiteY4" fmla="*/ 198939 h 200050"/>
              <a:gd name="connsiteX5" fmla="*/ 1880398 w 4758517"/>
              <a:gd name="connsiteY5" fmla="*/ 188325 h 200050"/>
              <a:gd name="connsiteX6" fmla="*/ 1850669 w 4758517"/>
              <a:gd name="connsiteY6" fmla="*/ 177125 h 200050"/>
              <a:gd name="connsiteX7" fmla="*/ 1820503 w 4758517"/>
              <a:gd name="connsiteY7" fmla="*/ 167385 h 200050"/>
              <a:gd name="connsiteX8" fmla="*/ 3174933 w 4758517"/>
              <a:gd name="connsiteY8" fmla="*/ 149650 h 200050"/>
              <a:gd name="connsiteX9" fmla="*/ 3201780 w 4758517"/>
              <a:gd name="connsiteY9" fmla="*/ 162732 h 200050"/>
              <a:gd name="connsiteX10" fmla="*/ 3228140 w 4758517"/>
              <a:gd name="connsiteY10" fmla="*/ 177471 h 200050"/>
              <a:gd name="connsiteX11" fmla="*/ 3248998 w 4758517"/>
              <a:gd name="connsiteY11" fmla="*/ 191284 h 200050"/>
              <a:gd name="connsiteX12" fmla="*/ 3242424 w 4758517"/>
              <a:gd name="connsiteY12" fmla="*/ 199611 h 200050"/>
              <a:gd name="connsiteX13" fmla="*/ 3221778 w 4758517"/>
              <a:gd name="connsiteY13" fmla="*/ 185749 h 200050"/>
              <a:gd name="connsiteX14" fmla="*/ 3195580 w 4758517"/>
              <a:gd name="connsiteY14" fmla="*/ 170524 h 200050"/>
              <a:gd name="connsiteX15" fmla="*/ 3168798 w 4758517"/>
              <a:gd name="connsiteY15" fmla="*/ 156662 h 200050"/>
              <a:gd name="connsiteX16" fmla="*/ 4076481 w 4758517"/>
              <a:gd name="connsiteY16" fmla="*/ 149215 h 200050"/>
              <a:gd name="connsiteX17" fmla="*/ 4085464 w 4758517"/>
              <a:gd name="connsiteY17" fmla="*/ 153161 h 200050"/>
              <a:gd name="connsiteX18" fmla="*/ 4074892 w 4758517"/>
              <a:gd name="connsiteY18" fmla="*/ 173077 h 200050"/>
              <a:gd name="connsiteX19" fmla="*/ 4062676 w 4758517"/>
              <a:gd name="connsiteY19" fmla="*/ 192163 h 200050"/>
              <a:gd name="connsiteX20" fmla="*/ 4053034 w 4758517"/>
              <a:gd name="connsiteY20" fmla="*/ 188010 h 200050"/>
              <a:gd name="connsiteX21" fmla="*/ 4066236 w 4758517"/>
              <a:gd name="connsiteY21" fmla="*/ 169024 h 200050"/>
              <a:gd name="connsiteX22" fmla="*/ 4076481 w 4758517"/>
              <a:gd name="connsiteY22" fmla="*/ 149215 h 200050"/>
              <a:gd name="connsiteX23" fmla="*/ 4218914 w 4758517"/>
              <a:gd name="connsiteY23" fmla="*/ 144404 h 200050"/>
              <a:gd name="connsiteX24" fmla="*/ 4233348 w 4758517"/>
              <a:gd name="connsiteY24" fmla="*/ 164947 h 200050"/>
              <a:gd name="connsiteX25" fmla="*/ 4243676 w 4758517"/>
              <a:gd name="connsiteY25" fmla="*/ 184505 h 200050"/>
              <a:gd name="connsiteX26" fmla="*/ 4234033 w 4758517"/>
              <a:gd name="connsiteY26" fmla="*/ 188449 h 200050"/>
              <a:gd name="connsiteX27" fmla="*/ 4223844 w 4758517"/>
              <a:gd name="connsiteY27" fmla="*/ 168755 h 200050"/>
              <a:gd name="connsiteX28" fmla="*/ 4209710 w 4758517"/>
              <a:gd name="connsiteY28" fmla="*/ 147910 h 200050"/>
              <a:gd name="connsiteX29" fmla="*/ 4099928 w 4758517"/>
              <a:gd name="connsiteY29" fmla="*/ 142213 h 200050"/>
              <a:gd name="connsiteX30" fmla="*/ 4110446 w 4758517"/>
              <a:gd name="connsiteY30" fmla="*/ 142213 h 200050"/>
              <a:gd name="connsiteX31" fmla="*/ 4110446 w 4758517"/>
              <a:gd name="connsiteY31" fmla="*/ 181437 h 200050"/>
              <a:gd name="connsiteX32" fmla="*/ 4113595 w 4758517"/>
              <a:gd name="connsiteY32" fmla="*/ 186998 h 200050"/>
              <a:gd name="connsiteX33" fmla="*/ 4127757 w 4758517"/>
              <a:gd name="connsiteY33" fmla="*/ 188449 h 200050"/>
              <a:gd name="connsiteX34" fmla="*/ 4182758 w 4758517"/>
              <a:gd name="connsiteY34" fmla="*/ 188449 h 200050"/>
              <a:gd name="connsiteX35" fmla="*/ 4194782 w 4758517"/>
              <a:gd name="connsiteY35" fmla="*/ 183793 h 200050"/>
              <a:gd name="connsiteX36" fmla="*/ 4198097 w 4758517"/>
              <a:gd name="connsiteY36" fmla="*/ 161716 h 200050"/>
              <a:gd name="connsiteX37" fmla="*/ 4203054 w 4758517"/>
              <a:gd name="connsiteY37" fmla="*/ 164071 h 200050"/>
              <a:gd name="connsiteX38" fmla="*/ 4208176 w 4758517"/>
              <a:gd name="connsiteY38" fmla="*/ 165441 h 200050"/>
              <a:gd name="connsiteX39" fmla="*/ 4202452 w 4758517"/>
              <a:gd name="connsiteY39" fmla="*/ 191280 h 200050"/>
              <a:gd name="connsiteX40" fmla="*/ 4183415 w 4758517"/>
              <a:gd name="connsiteY40" fmla="*/ 197406 h 200050"/>
              <a:gd name="connsiteX41" fmla="*/ 4127976 w 4758517"/>
              <a:gd name="connsiteY41" fmla="*/ 197406 h 200050"/>
              <a:gd name="connsiteX42" fmla="*/ 4105652 w 4758517"/>
              <a:gd name="connsiteY42" fmla="*/ 194345 h 200050"/>
              <a:gd name="connsiteX43" fmla="*/ 4099928 w 4758517"/>
              <a:gd name="connsiteY43" fmla="*/ 181437 h 200050"/>
              <a:gd name="connsiteX44" fmla="*/ 292085 w 4758517"/>
              <a:gd name="connsiteY44" fmla="*/ 137365 h 200050"/>
              <a:gd name="connsiteX45" fmla="*/ 312107 w 4758517"/>
              <a:gd name="connsiteY45" fmla="*/ 153832 h 200050"/>
              <a:gd name="connsiteX46" fmla="*/ 337882 w 4758517"/>
              <a:gd name="connsiteY46" fmla="*/ 167175 h 200050"/>
              <a:gd name="connsiteX47" fmla="*/ 364342 w 4758517"/>
              <a:gd name="connsiteY47" fmla="*/ 153832 h 200050"/>
              <a:gd name="connsiteX48" fmla="*/ 385214 w 4758517"/>
              <a:gd name="connsiteY48" fmla="*/ 137365 h 200050"/>
              <a:gd name="connsiteX49" fmla="*/ 4140685 w 4758517"/>
              <a:gd name="connsiteY49" fmla="*/ 133654 h 200050"/>
              <a:gd name="connsiteX50" fmla="*/ 4157531 w 4758517"/>
              <a:gd name="connsiteY50" fmla="*/ 150804 h 200050"/>
              <a:gd name="connsiteX51" fmla="*/ 4170924 w 4758517"/>
              <a:gd name="connsiteY51" fmla="*/ 167627 h 200050"/>
              <a:gd name="connsiteX52" fmla="*/ 4161721 w 4758517"/>
              <a:gd name="connsiteY52" fmla="*/ 172668 h 200050"/>
              <a:gd name="connsiteX53" fmla="*/ 4149012 w 4758517"/>
              <a:gd name="connsiteY53" fmla="*/ 155736 h 200050"/>
              <a:gd name="connsiteX54" fmla="*/ 4132358 w 4758517"/>
              <a:gd name="connsiteY54" fmla="*/ 137818 h 200050"/>
              <a:gd name="connsiteX55" fmla="*/ 1811956 w 4758517"/>
              <a:gd name="connsiteY55" fmla="*/ 129696 h 200050"/>
              <a:gd name="connsiteX56" fmla="*/ 1822694 w 4758517"/>
              <a:gd name="connsiteY56" fmla="*/ 129696 h 200050"/>
              <a:gd name="connsiteX57" fmla="*/ 1808841 w 4758517"/>
              <a:gd name="connsiteY57" fmla="*/ 164999 h 200050"/>
              <a:gd name="connsiteX58" fmla="*/ 1777749 w 4758517"/>
              <a:gd name="connsiteY58" fmla="*/ 187156 h 200050"/>
              <a:gd name="connsiteX59" fmla="*/ 1722114 w 4758517"/>
              <a:gd name="connsiteY59" fmla="*/ 199378 h 200050"/>
              <a:gd name="connsiteX60" fmla="*/ 1720225 w 4758517"/>
              <a:gd name="connsiteY60" fmla="*/ 194722 h 200050"/>
              <a:gd name="connsiteX61" fmla="*/ 1717512 w 4758517"/>
              <a:gd name="connsiteY61" fmla="*/ 190394 h 200050"/>
              <a:gd name="connsiteX62" fmla="*/ 1770776 w 4758517"/>
              <a:gd name="connsiteY62" fmla="*/ 179868 h 200050"/>
              <a:gd name="connsiteX63" fmla="*/ 1799742 w 4758517"/>
              <a:gd name="connsiteY63" fmla="*/ 160528 h 200050"/>
              <a:gd name="connsiteX64" fmla="*/ 1811956 w 4758517"/>
              <a:gd name="connsiteY64" fmla="*/ 129696 h 200050"/>
              <a:gd name="connsiteX65" fmla="*/ 4349568 w 4758517"/>
              <a:gd name="connsiteY65" fmla="*/ 122697 h 200050"/>
              <a:gd name="connsiteX66" fmla="*/ 4349568 w 4758517"/>
              <a:gd name="connsiteY66" fmla="*/ 174631 h 200050"/>
              <a:gd name="connsiteX67" fmla="*/ 4460448 w 4758517"/>
              <a:gd name="connsiteY67" fmla="*/ 174631 h 200050"/>
              <a:gd name="connsiteX68" fmla="*/ 4460448 w 4758517"/>
              <a:gd name="connsiteY68" fmla="*/ 122697 h 200050"/>
              <a:gd name="connsiteX69" fmla="*/ 4651802 w 4758517"/>
              <a:gd name="connsiteY69" fmla="*/ 117428 h 200050"/>
              <a:gd name="connsiteX70" fmla="*/ 4662100 w 4758517"/>
              <a:gd name="connsiteY70" fmla="*/ 117428 h 200050"/>
              <a:gd name="connsiteX71" fmla="*/ 4662100 w 4758517"/>
              <a:gd name="connsiteY71" fmla="*/ 134106 h 200050"/>
              <a:gd name="connsiteX72" fmla="*/ 4754353 w 4758517"/>
              <a:gd name="connsiteY72" fmla="*/ 134106 h 200050"/>
              <a:gd name="connsiteX73" fmla="*/ 4754353 w 4758517"/>
              <a:gd name="connsiteY73" fmla="*/ 143501 h 200050"/>
              <a:gd name="connsiteX74" fmla="*/ 4673714 w 4758517"/>
              <a:gd name="connsiteY74" fmla="*/ 143501 h 200050"/>
              <a:gd name="connsiteX75" fmla="*/ 4698622 w 4758517"/>
              <a:gd name="connsiteY75" fmla="*/ 160569 h 200050"/>
              <a:gd name="connsiteX76" fmla="*/ 4728204 w 4758517"/>
              <a:gd name="connsiteY76" fmla="*/ 174860 h 200050"/>
              <a:gd name="connsiteX77" fmla="*/ 4758517 w 4758517"/>
              <a:gd name="connsiteY77" fmla="*/ 184916 h 200050"/>
              <a:gd name="connsiteX78" fmla="*/ 4754792 w 4758517"/>
              <a:gd name="connsiteY78" fmla="*/ 189325 h 200050"/>
              <a:gd name="connsiteX79" fmla="*/ 4751724 w 4758517"/>
              <a:gd name="connsiteY79" fmla="*/ 193900 h 200050"/>
              <a:gd name="connsiteX80" fmla="*/ 4719722 w 4758517"/>
              <a:gd name="connsiteY80" fmla="*/ 181929 h 200050"/>
              <a:gd name="connsiteX81" fmla="*/ 4688258 w 4758517"/>
              <a:gd name="connsiteY81" fmla="*/ 165186 h 200050"/>
              <a:gd name="connsiteX82" fmla="*/ 4662100 w 4758517"/>
              <a:gd name="connsiteY82" fmla="*/ 145473 h 200050"/>
              <a:gd name="connsiteX83" fmla="*/ 4662100 w 4758517"/>
              <a:gd name="connsiteY83" fmla="*/ 198939 h 200050"/>
              <a:gd name="connsiteX84" fmla="*/ 4651802 w 4758517"/>
              <a:gd name="connsiteY84" fmla="*/ 198939 h 200050"/>
              <a:gd name="connsiteX85" fmla="*/ 4651802 w 4758517"/>
              <a:gd name="connsiteY85" fmla="*/ 145253 h 200050"/>
              <a:gd name="connsiteX86" fmla="*/ 4625749 w 4758517"/>
              <a:gd name="connsiteY86" fmla="*/ 165779 h 200050"/>
              <a:gd name="connsiteX87" fmla="*/ 4594730 w 4758517"/>
              <a:gd name="connsiteY87" fmla="*/ 183236 h 200050"/>
              <a:gd name="connsiteX88" fmla="*/ 4563712 w 4758517"/>
              <a:gd name="connsiteY88" fmla="*/ 195872 h 200050"/>
              <a:gd name="connsiteX89" fmla="*/ 4560260 w 4758517"/>
              <a:gd name="connsiteY89" fmla="*/ 191161 h 200050"/>
              <a:gd name="connsiteX90" fmla="*/ 4556480 w 4758517"/>
              <a:gd name="connsiteY90" fmla="*/ 187107 h 200050"/>
              <a:gd name="connsiteX91" fmla="*/ 4586112 w 4758517"/>
              <a:gd name="connsiteY91" fmla="*/ 176288 h 200050"/>
              <a:gd name="connsiteX92" fmla="*/ 4615304 w 4758517"/>
              <a:gd name="connsiteY92" fmla="*/ 161185 h 200050"/>
              <a:gd name="connsiteX93" fmla="*/ 4639968 w 4758517"/>
              <a:gd name="connsiteY93" fmla="*/ 143501 h 200050"/>
              <a:gd name="connsiteX94" fmla="*/ 4560644 w 4758517"/>
              <a:gd name="connsiteY94" fmla="*/ 143501 h 200050"/>
              <a:gd name="connsiteX95" fmla="*/ 4560644 w 4758517"/>
              <a:gd name="connsiteY95" fmla="*/ 134106 h 200050"/>
              <a:gd name="connsiteX96" fmla="*/ 4651802 w 4758517"/>
              <a:gd name="connsiteY96" fmla="*/ 134106 h 200050"/>
              <a:gd name="connsiteX97" fmla="*/ 4338832 w 4758517"/>
              <a:gd name="connsiteY97" fmla="*/ 113056 h 200050"/>
              <a:gd name="connsiteX98" fmla="*/ 4471184 w 4758517"/>
              <a:gd name="connsiteY98" fmla="*/ 113056 h 200050"/>
              <a:gd name="connsiteX99" fmla="*/ 4471184 w 4758517"/>
              <a:gd name="connsiteY99" fmla="*/ 197639 h 200050"/>
              <a:gd name="connsiteX100" fmla="*/ 4460448 w 4758517"/>
              <a:gd name="connsiteY100" fmla="*/ 197639 h 200050"/>
              <a:gd name="connsiteX101" fmla="*/ 4460448 w 4758517"/>
              <a:gd name="connsiteY101" fmla="*/ 184711 h 200050"/>
              <a:gd name="connsiteX102" fmla="*/ 4349568 w 4758517"/>
              <a:gd name="connsiteY102" fmla="*/ 184711 h 200050"/>
              <a:gd name="connsiteX103" fmla="*/ 4349568 w 4758517"/>
              <a:gd name="connsiteY103" fmla="*/ 198515 h 200050"/>
              <a:gd name="connsiteX104" fmla="*/ 4338832 w 4758517"/>
              <a:gd name="connsiteY104" fmla="*/ 198515 h 200050"/>
              <a:gd name="connsiteX105" fmla="*/ 2236627 w 4758517"/>
              <a:gd name="connsiteY105" fmla="*/ 112399 h 200050"/>
              <a:gd name="connsiteX106" fmla="*/ 2236627 w 4758517"/>
              <a:gd name="connsiteY106" fmla="*/ 152279 h 200050"/>
              <a:gd name="connsiteX107" fmla="*/ 2258019 w 4758517"/>
              <a:gd name="connsiteY107" fmla="*/ 148801 h 200050"/>
              <a:gd name="connsiteX108" fmla="*/ 2280890 w 4758517"/>
              <a:gd name="connsiteY108" fmla="*/ 144829 h 200050"/>
              <a:gd name="connsiteX109" fmla="*/ 2280890 w 4758517"/>
              <a:gd name="connsiteY109" fmla="*/ 112399 h 200050"/>
              <a:gd name="connsiteX110" fmla="*/ 1748848 w 4758517"/>
              <a:gd name="connsiteY110" fmla="*/ 110221 h 200050"/>
              <a:gd name="connsiteX111" fmla="*/ 1884049 w 4758517"/>
              <a:gd name="connsiteY111" fmla="*/ 110221 h 200050"/>
              <a:gd name="connsiteX112" fmla="*/ 1884049 w 4758517"/>
              <a:gd name="connsiteY112" fmla="*/ 170234 h 200050"/>
              <a:gd name="connsiteX113" fmla="*/ 1873532 w 4758517"/>
              <a:gd name="connsiteY113" fmla="*/ 170234 h 200050"/>
              <a:gd name="connsiteX114" fmla="*/ 1873532 w 4758517"/>
              <a:gd name="connsiteY114" fmla="*/ 119616 h 200050"/>
              <a:gd name="connsiteX115" fmla="*/ 1758927 w 4758517"/>
              <a:gd name="connsiteY115" fmla="*/ 119616 h 200050"/>
              <a:gd name="connsiteX116" fmla="*/ 1758927 w 4758517"/>
              <a:gd name="connsiteY116" fmla="*/ 171330 h 200050"/>
              <a:gd name="connsiteX117" fmla="*/ 1748848 w 4758517"/>
              <a:gd name="connsiteY117" fmla="*/ 171330 h 200050"/>
              <a:gd name="connsiteX118" fmla="*/ 3962698 w 4758517"/>
              <a:gd name="connsiteY118" fmla="*/ 106482 h 200050"/>
              <a:gd name="connsiteX119" fmla="*/ 3971682 w 4758517"/>
              <a:gd name="connsiteY119" fmla="*/ 111960 h 200050"/>
              <a:gd name="connsiteX120" fmla="*/ 3960616 w 4758517"/>
              <a:gd name="connsiteY120" fmla="*/ 132339 h 200050"/>
              <a:gd name="connsiteX121" fmla="*/ 3949550 w 4758517"/>
              <a:gd name="connsiteY121" fmla="*/ 150746 h 200050"/>
              <a:gd name="connsiteX122" fmla="*/ 3941662 w 4758517"/>
              <a:gd name="connsiteY122" fmla="*/ 145925 h 200050"/>
              <a:gd name="connsiteX123" fmla="*/ 3952838 w 4758517"/>
              <a:gd name="connsiteY123" fmla="*/ 126779 h 200050"/>
              <a:gd name="connsiteX124" fmla="*/ 3962698 w 4758517"/>
              <a:gd name="connsiteY124" fmla="*/ 106482 h 200050"/>
              <a:gd name="connsiteX125" fmla="*/ 3835166 w 4758517"/>
              <a:gd name="connsiteY125" fmla="*/ 106482 h 200050"/>
              <a:gd name="connsiteX126" fmla="*/ 3844369 w 4758517"/>
              <a:gd name="connsiteY126" fmla="*/ 110426 h 200050"/>
              <a:gd name="connsiteX127" fmla="*/ 3835138 w 4758517"/>
              <a:gd name="connsiteY127" fmla="*/ 130887 h 200050"/>
              <a:gd name="connsiteX128" fmla="*/ 3822456 w 4758517"/>
              <a:gd name="connsiteY128" fmla="*/ 149212 h 200050"/>
              <a:gd name="connsiteX129" fmla="*/ 3813252 w 4758517"/>
              <a:gd name="connsiteY129" fmla="*/ 143953 h 200050"/>
              <a:gd name="connsiteX130" fmla="*/ 3826182 w 4758517"/>
              <a:gd name="connsiteY130" fmla="*/ 126368 h 200050"/>
              <a:gd name="connsiteX131" fmla="*/ 3835166 w 4758517"/>
              <a:gd name="connsiteY131" fmla="*/ 106482 h 200050"/>
              <a:gd name="connsiteX132" fmla="*/ 3893234 w 4758517"/>
              <a:gd name="connsiteY132" fmla="*/ 92458 h 200050"/>
              <a:gd name="connsiteX133" fmla="*/ 3904411 w 4758517"/>
              <a:gd name="connsiteY133" fmla="*/ 92458 h 200050"/>
              <a:gd name="connsiteX134" fmla="*/ 3898494 w 4758517"/>
              <a:gd name="connsiteY134" fmla="*/ 127080 h 200050"/>
              <a:gd name="connsiteX135" fmla="*/ 3935170 w 4758517"/>
              <a:gd name="connsiteY135" fmla="*/ 168467 h 200050"/>
              <a:gd name="connsiteX136" fmla="*/ 3997320 w 4758517"/>
              <a:gd name="connsiteY136" fmla="*/ 188655 h 200050"/>
              <a:gd name="connsiteX137" fmla="*/ 3993815 w 4758517"/>
              <a:gd name="connsiteY137" fmla="*/ 193064 h 200050"/>
              <a:gd name="connsiteX138" fmla="*/ 3990966 w 4758517"/>
              <a:gd name="connsiteY138" fmla="*/ 198296 h 200050"/>
              <a:gd name="connsiteX139" fmla="*/ 3932212 w 4758517"/>
              <a:gd name="connsiteY139" fmla="*/ 178219 h 200050"/>
              <a:gd name="connsiteX140" fmla="*/ 3894331 w 4758517"/>
              <a:gd name="connsiteY140" fmla="*/ 139570 h 200050"/>
              <a:gd name="connsiteX141" fmla="*/ 3865022 w 4758517"/>
              <a:gd name="connsiteY141" fmla="*/ 177287 h 200050"/>
              <a:gd name="connsiteX142" fmla="*/ 3803830 w 4758517"/>
              <a:gd name="connsiteY142" fmla="*/ 200050 h 200050"/>
              <a:gd name="connsiteX143" fmla="*/ 3801694 w 4758517"/>
              <a:gd name="connsiteY143" fmla="*/ 195475 h 200050"/>
              <a:gd name="connsiteX144" fmla="*/ 3798572 w 4758517"/>
              <a:gd name="connsiteY144" fmla="*/ 191065 h 200050"/>
              <a:gd name="connsiteX145" fmla="*/ 3855886 w 4758517"/>
              <a:gd name="connsiteY145" fmla="*/ 171246 h 200050"/>
              <a:gd name="connsiteX146" fmla="*/ 3883399 w 4758517"/>
              <a:gd name="connsiteY146" fmla="*/ 138426 h 200050"/>
              <a:gd name="connsiteX147" fmla="*/ 3893234 w 4758517"/>
              <a:gd name="connsiteY147" fmla="*/ 92458 h 200050"/>
              <a:gd name="connsiteX148" fmla="*/ 4597896 w 4758517"/>
              <a:gd name="connsiteY148" fmla="*/ 87185 h 200050"/>
              <a:gd name="connsiteX149" fmla="*/ 4597896 w 4758517"/>
              <a:gd name="connsiteY149" fmla="*/ 105839 h 200050"/>
              <a:gd name="connsiteX150" fmla="*/ 4656184 w 4758517"/>
              <a:gd name="connsiteY150" fmla="*/ 105839 h 200050"/>
              <a:gd name="connsiteX151" fmla="*/ 4656184 w 4758517"/>
              <a:gd name="connsiteY151" fmla="*/ 87185 h 200050"/>
              <a:gd name="connsiteX152" fmla="*/ 286168 w 4758517"/>
              <a:gd name="connsiteY152" fmla="*/ 84556 h 200050"/>
              <a:gd name="connsiteX153" fmla="*/ 286168 w 4758517"/>
              <a:gd name="connsiteY153" fmla="*/ 102989 h 200050"/>
              <a:gd name="connsiteX154" fmla="*/ 395075 w 4758517"/>
              <a:gd name="connsiteY154" fmla="*/ 102989 h 200050"/>
              <a:gd name="connsiteX155" fmla="*/ 395075 w 4758517"/>
              <a:gd name="connsiteY155" fmla="*/ 84556 h 200050"/>
              <a:gd name="connsiteX156" fmla="*/ 4104968 w 4758517"/>
              <a:gd name="connsiteY156" fmla="*/ 82802 h 200050"/>
              <a:gd name="connsiteX157" fmla="*/ 4104968 w 4758517"/>
              <a:gd name="connsiteY157" fmla="*/ 110002 h 200050"/>
              <a:gd name="connsiteX158" fmla="*/ 4146820 w 4758517"/>
              <a:gd name="connsiteY158" fmla="*/ 110002 h 200050"/>
              <a:gd name="connsiteX159" fmla="*/ 4146820 w 4758517"/>
              <a:gd name="connsiteY159" fmla="*/ 82802 h 200050"/>
              <a:gd name="connsiteX160" fmla="*/ 3152802 w 4758517"/>
              <a:gd name="connsiteY160" fmla="*/ 79967 h 200050"/>
              <a:gd name="connsiteX161" fmla="*/ 3163319 w 4758517"/>
              <a:gd name="connsiteY161" fmla="*/ 79967 h 200050"/>
              <a:gd name="connsiteX162" fmla="*/ 3163319 w 4758517"/>
              <a:gd name="connsiteY162" fmla="*/ 120068 h 200050"/>
              <a:gd name="connsiteX163" fmla="*/ 3160515 w 4758517"/>
              <a:gd name="connsiteY163" fmla="*/ 141884 h 200050"/>
              <a:gd name="connsiteX164" fmla="*/ 3147789 w 4758517"/>
              <a:gd name="connsiteY164" fmla="*/ 163126 h 200050"/>
              <a:gd name="connsiteX165" fmla="*/ 3118668 w 4758517"/>
              <a:gd name="connsiteY165" fmla="*/ 182560 h 200050"/>
              <a:gd name="connsiteX166" fmla="*/ 3066684 w 4758517"/>
              <a:gd name="connsiteY166" fmla="*/ 198954 h 200050"/>
              <a:gd name="connsiteX167" fmla="*/ 3064055 w 4758517"/>
              <a:gd name="connsiteY167" fmla="*/ 194461 h 200050"/>
              <a:gd name="connsiteX168" fmla="*/ 3060768 w 4758517"/>
              <a:gd name="connsiteY168" fmla="*/ 189970 h 200050"/>
              <a:gd name="connsiteX169" fmla="*/ 3110739 w 4758517"/>
              <a:gd name="connsiteY169" fmla="*/ 175161 h 200050"/>
              <a:gd name="connsiteX170" fmla="*/ 3138421 w 4758517"/>
              <a:gd name="connsiteY170" fmla="*/ 157621 h 200050"/>
              <a:gd name="connsiteX171" fmla="*/ 3150285 w 4758517"/>
              <a:gd name="connsiteY171" fmla="*/ 138724 h 200050"/>
              <a:gd name="connsiteX172" fmla="*/ 3152802 w 4758517"/>
              <a:gd name="connsiteY172" fmla="*/ 119849 h 200050"/>
              <a:gd name="connsiteX173" fmla="*/ 4095764 w 4758517"/>
              <a:gd name="connsiteY173" fmla="*/ 74284 h 200050"/>
              <a:gd name="connsiteX174" fmla="*/ 4156024 w 4758517"/>
              <a:gd name="connsiteY174" fmla="*/ 74284 h 200050"/>
              <a:gd name="connsiteX175" fmla="*/ 4156024 w 4758517"/>
              <a:gd name="connsiteY175" fmla="*/ 118520 h 200050"/>
              <a:gd name="connsiteX176" fmla="*/ 4095764 w 4758517"/>
              <a:gd name="connsiteY176" fmla="*/ 118520 h 200050"/>
              <a:gd name="connsiteX177" fmla="*/ 4348693 w 4758517"/>
              <a:gd name="connsiteY177" fmla="*/ 72517 h 200050"/>
              <a:gd name="connsiteX178" fmla="*/ 4459352 w 4758517"/>
              <a:gd name="connsiteY178" fmla="*/ 72517 h 200050"/>
              <a:gd name="connsiteX179" fmla="*/ 4459352 w 4758517"/>
              <a:gd name="connsiteY179" fmla="*/ 82378 h 200050"/>
              <a:gd name="connsiteX180" fmla="*/ 4348693 w 4758517"/>
              <a:gd name="connsiteY180" fmla="*/ 82378 h 200050"/>
              <a:gd name="connsiteX181" fmla="*/ 58480 w 4758517"/>
              <a:gd name="connsiteY181" fmla="*/ 69655 h 200050"/>
              <a:gd name="connsiteX182" fmla="*/ 58480 w 4758517"/>
              <a:gd name="connsiteY182" fmla="*/ 127093 h 200050"/>
              <a:gd name="connsiteX183" fmla="*/ 120301 w 4758517"/>
              <a:gd name="connsiteY183" fmla="*/ 127093 h 200050"/>
              <a:gd name="connsiteX184" fmla="*/ 120301 w 4758517"/>
              <a:gd name="connsiteY184" fmla="*/ 69655 h 200050"/>
              <a:gd name="connsiteX185" fmla="*/ 2236627 w 4758517"/>
              <a:gd name="connsiteY185" fmla="*/ 66382 h 200050"/>
              <a:gd name="connsiteX186" fmla="*/ 2236627 w 4758517"/>
              <a:gd name="connsiteY186" fmla="*/ 102757 h 200050"/>
              <a:gd name="connsiteX187" fmla="*/ 2280890 w 4758517"/>
              <a:gd name="connsiteY187" fmla="*/ 102757 h 200050"/>
              <a:gd name="connsiteX188" fmla="*/ 2280890 w 4758517"/>
              <a:gd name="connsiteY188" fmla="*/ 66382 h 200050"/>
              <a:gd name="connsiteX189" fmla="*/ 1575737 w 4758517"/>
              <a:gd name="connsiteY189" fmla="*/ 65711 h 200050"/>
              <a:gd name="connsiteX190" fmla="*/ 1573326 w 4758517"/>
              <a:gd name="connsiteY190" fmla="*/ 88596 h 200050"/>
              <a:gd name="connsiteX191" fmla="*/ 1569601 w 4758517"/>
              <a:gd name="connsiteY191" fmla="*/ 110002 h 200050"/>
              <a:gd name="connsiteX192" fmla="*/ 1639284 w 4758517"/>
              <a:gd name="connsiteY192" fmla="*/ 110002 h 200050"/>
              <a:gd name="connsiteX193" fmla="*/ 1639284 w 4758517"/>
              <a:gd name="connsiteY193" fmla="*/ 65711 h 200050"/>
              <a:gd name="connsiteX194" fmla="*/ 1505835 w 4758517"/>
              <a:gd name="connsiteY194" fmla="*/ 65711 h 200050"/>
              <a:gd name="connsiteX195" fmla="*/ 1505835 w 4758517"/>
              <a:gd name="connsiteY195" fmla="*/ 110002 h 200050"/>
              <a:gd name="connsiteX196" fmla="*/ 1558863 w 4758517"/>
              <a:gd name="connsiteY196" fmla="*/ 110002 h 200050"/>
              <a:gd name="connsiteX197" fmla="*/ 1562480 w 4758517"/>
              <a:gd name="connsiteY197" fmla="*/ 88678 h 200050"/>
              <a:gd name="connsiteX198" fmla="*/ 1564780 w 4758517"/>
              <a:gd name="connsiteY198" fmla="*/ 65711 h 200050"/>
              <a:gd name="connsiteX199" fmla="*/ 4597896 w 4758517"/>
              <a:gd name="connsiteY199" fmla="*/ 60889 h 200050"/>
              <a:gd name="connsiteX200" fmla="*/ 4597896 w 4758517"/>
              <a:gd name="connsiteY200" fmla="*/ 78666 h 200050"/>
              <a:gd name="connsiteX201" fmla="*/ 4656184 w 4758517"/>
              <a:gd name="connsiteY201" fmla="*/ 78666 h 200050"/>
              <a:gd name="connsiteX202" fmla="*/ 4656184 w 4758517"/>
              <a:gd name="connsiteY202" fmla="*/ 60889 h 200050"/>
              <a:gd name="connsiteX203" fmla="*/ 48428 w 4758517"/>
              <a:gd name="connsiteY203" fmla="*/ 59822 h 200050"/>
              <a:gd name="connsiteX204" fmla="*/ 130573 w 4758517"/>
              <a:gd name="connsiteY204" fmla="*/ 59822 h 200050"/>
              <a:gd name="connsiteX205" fmla="*/ 130573 w 4758517"/>
              <a:gd name="connsiteY205" fmla="*/ 136708 h 200050"/>
              <a:gd name="connsiteX206" fmla="*/ 48428 w 4758517"/>
              <a:gd name="connsiteY206" fmla="*/ 136708 h 200050"/>
              <a:gd name="connsiteX207" fmla="*/ 286168 w 4758517"/>
              <a:gd name="connsiteY207" fmla="*/ 58480 h 200050"/>
              <a:gd name="connsiteX208" fmla="*/ 286168 w 4758517"/>
              <a:gd name="connsiteY208" fmla="*/ 76256 h 200050"/>
              <a:gd name="connsiteX209" fmla="*/ 395075 w 4758517"/>
              <a:gd name="connsiteY209" fmla="*/ 76256 h 200050"/>
              <a:gd name="connsiteX210" fmla="*/ 395075 w 4758517"/>
              <a:gd name="connsiteY210" fmla="*/ 58480 h 200050"/>
              <a:gd name="connsiteX211" fmla="*/ 2113477 w 4758517"/>
              <a:gd name="connsiteY211" fmla="*/ 55863 h 200050"/>
              <a:gd name="connsiteX212" fmla="*/ 2132650 w 4758517"/>
              <a:gd name="connsiteY212" fmla="*/ 69066 h 200050"/>
              <a:gd name="connsiteX213" fmla="*/ 2147222 w 4758517"/>
              <a:gd name="connsiteY213" fmla="*/ 83254 h 200050"/>
              <a:gd name="connsiteX214" fmla="*/ 2139991 w 4758517"/>
              <a:gd name="connsiteY214" fmla="*/ 89828 h 200050"/>
              <a:gd name="connsiteX215" fmla="*/ 2125282 w 4758517"/>
              <a:gd name="connsiteY215" fmla="*/ 75448 h 200050"/>
              <a:gd name="connsiteX216" fmla="*/ 2106465 w 4758517"/>
              <a:gd name="connsiteY216" fmla="*/ 61561 h 200050"/>
              <a:gd name="connsiteX217" fmla="*/ 2086962 w 4758517"/>
              <a:gd name="connsiteY217" fmla="*/ 52796 h 200050"/>
              <a:gd name="connsiteX218" fmla="*/ 2097042 w 4758517"/>
              <a:gd name="connsiteY218" fmla="*/ 52796 h 200050"/>
              <a:gd name="connsiteX219" fmla="*/ 2097042 w 4758517"/>
              <a:gd name="connsiteY219" fmla="*/ 84131 h 200050"/>
              <a:gd name="connsiteX220" fmla="*/ 2097015 w 4758517"/>
              <a:gd name="connsiteY220" fmla="*/ 89938 h 200050"/>
              <a:gd name="connsiteX221" fmla="*/ 2096823 w 4758517"/>
              <a:gd name="connsiteY221" fmla="*/ 95745 h 200050"/>
              <a:gd name="connsiteX222" fmla="*/ 2158179 w 4758517"/>
              <a:gd name="connsiteY222" fmla="*/ 95745 h 200050"/>
              <a:gd name="connsiteX223" fmla="*/ 2158179 w 4758517"/>
              <a:gd name="connsiteY223" fmla="*/ 105606 h 200050"/>
              <a:gd name="connsiteX224" fmla="*/ 2098357 w 4758517"/>
              <a:gd name="connsiteY224" fmla="*/ 105606 h 200050"/>
              <a:gd name="connsiteX225" fmla="*/ 2121064 w 4758517"/>
              <a:gd name="connsiteY225" fmla="*/ 157730 h 200050"/>
              <a:gd name="connsiteX226" fmla="*/ 2159713 w 4758517"/>
              <a:gd name="connsiteY226" fmla="*/ 190627 h 200050"/>
              <a:gd name="connsiteX227" fmla="*/ 2155686 w 4758517"/>
              <a:gd name="connsiteY227" fmla="*/ 194461 h 200050"/>
              <a:gd name="connsiteX228" fmla="*/ 2152482 w 4758517"/>
              <a:gd name="connsiteY228" fmla="*/ 198954 h 200050"/>
              <a:gd name="connsiteX229" fmla="*/ 2116517 w 4758517"/>
              <a:gd name="connsiteY229" fmla="*/ 168440 h 200050"/>
              <a:gd name="connsiteX230" fmla="*/ 2093536 w 4758517"/>
              <a:gd name="connsiteY230" fmla="*/ 121821 h 200050"/>
              <a:gd name="connsiteX231" fmla="*/ 2076088 w 4758517"/>
              <a:gd name="connsiteY231" fmla="*/ 162195 h 200050"/>
              <a:gd name="connsiteX232" fmla="*/ 2034810 w 4758517"/>
              <a:gd name="connsiteY232" fmla="*/ 199611 h 200050"/>
              <a:gd name="connsiteX233" fmla="*/ 2031276 w 4758517"/>
              <a:gd name="connsiteY233" fmla="*/ 195968 h 200050"/>
              <a:gd name="connsiteX234" fmla="*/ 2026921 w 4758517"/>
              <a:gd name="connsiteY234" fmla="*/ 192818 h 200050"/>
              <a:gd name="connsiteX235" fmla="*/ 2060513 w 4758517"/>
              <a:gd name="connsiteY235" fmla="*/ 165192 h 200050"/>
              <a:gd name="connsiteX236" fmla="*/ 2078571 w 4758517"/>
              <a:gd name="connsiteY236" fmla="*/ 135277 h 200050"/>
              <a:gd name="connsiteX237" fmla="*/ 2085866 w 4758517"/>
              <a:gd name="connsiteY237" fmla="*/ 105606 h 200050"/>
              <a:gd name="connsiteX238" fmla="*/ 2031962 w 4758517"/>
              <a:gd name="connsiteY238" fmla="*/ 105606 h 200050"/>
              <a:gd name="connsiteX239" fmla="*/ 2031962 w 4758517"/>
              <a:gd name="connsiteY239" fmla="*/ 95745 h 200050"/>
              <a:gd name="connsiteX240" fmla="*/ 2086744 w 4758517"/>
              <a:gd name="connsiteY240" fmla="*/ 95745 h 200050"/>
              <a:gd name="connsiteX241" fmla="*/ 2086935 w 4758517"/>
              <a:gd name="connsiteY241" fmla="*/ 89774 h 200050"/>
              <a:gd name="connsiteX242" fmla="*/ 2086962 w 4758517"/>
              <a:gd name="connsiteY242" fmla="*/ 84131 h 200050"/>
              <a:gd name="connsiteX243" fmla="*/ 1795741 w 4758517"/>
              <a:gd name="connsiteY243" fmla="*/ 52344 h 200050"/>
              <a:gd name="connsiteX244" fmla="*/ 1794290 w 4758517"/>
              <a:gd name="connsiteY244" fmla="*/ 62794 h 200050"/>
              <a:gd name="connsiteX245" fmla="*/ 1791358 w 4758517"/>
              <a:gd name="connsiteY245" fmla="*/ 72750 h 200050"/>
              <a:gd name="connsiteX246" fmla="*/ 1837375 w 4758517"/>
              <a:gd name="connsiteY246" fmla="*/ 72750 h 200050"/>
              <a:gd name="connsiteX247" fmla="*/ 1837375 w 4758517"/>
              <a:gd name="connsiteY247" fmla="*/ 52344 h 200050"/>
              <a:gd name="connsiteX248" fmla="*/ 1749066 w 4758517"/>
              <a:gd name="connsiteY248" fmla="*/ 52344 h 200050"/>
              <a:gd name="connsiteX249" fmla="*/ 1747423 w 4758517"/>
              <a:gd name="connsiteY249" fmla="*/ 62794 h 200050"/>
              <a:gd name="connsiteX250" fmla="*/ 1745780 w 4758517"/>
              <a:gd name="connsiteY250" fmla="*/ 72750 h 200050"/>
              <a:gd name="connsiteX251" fmla="*/ 1780183 w 4758517"/>
              <a:gd name="connsiteY251" fmla="*/ 72750 h 200050"/>
              <a:gd name="connsiteX252" fmla="*/ 1783908 w 4758517"/>
              <a:gd name="connsiteY252" fmla="*/ 62794 h 200050"/>
              <a:gd name="connsiteX253" fmla="*/ 1785661 w 4758517"/>
              <a:gd name="connsiteY253" fmla="*/ 52344 h 200050"/>
              <a:gd name="connsiteX254" fmla="*/ 1982438 w 4758517"/>
              <a:gd name="connsiteY254" fmla="*/ 51919 h 200050"/>
              <a:gd name="connsiteX255" fmla="*/ 1996106 w 4758517"/>
              <a:gd name="connsiteY255" fmla="*/ 62711 h 200050"/>
              <a:gd name="connsiteX256" fmla="*/ 2006323 w 4758517"/>
              <a:gd name="connsiteY256" fmla="*/ 73832 h 200050"/>
              <a:gd name="connsiteX257" fmla="*/ 2017773 w 4758517"/>
              <a:gd name="connsiteY257" fmla="*/ 64793 h 200050"/>
              <a:gd name="connsiteX258" fmla="*/ 2026921 w 4758517"/>
              <a:gd name="connsiteY258" fmla="*/ 55426 h 200050"/>
              <a:gd name="connsiteX259" fmla="*/ 2035467 w 4758517"/>
              <a:gd name="connsiteY259" fmla="*/ 60465 h 200050"/>
              <a:gd name="connsiteX260" fmla="*/ 2024593 w 4758517"/>
              <a:gd name="connsiteY260" fmla="*/ 71148 h 200050"/>
              <a:gd name="connsiteX261" fmla="*/ 2011582 w 4758517"/>
              <a:gd name="connsiteY261" fmla="*/ 81502 h 200050"/>
              <a:gd name="connsiteX262" fmla="*/ 2022045 w 4758517"/>
              <a:gd name="connsiteY262" fmla="*/ 109084 h 200050"/>
              <a:gd name="connsiteX263" fmla="*/ 2024292 w 4758517"/>
              <a:gd name="connsiteY263" fmla="*/ 137817 h 200050"/>
              <a:gd name="connsiteX264" fmla="*/ 2022183 w 4758517"/>
              <a:gd name="connsiteY264" fmla="*/ 170604 h 200050"/>
              <a:gd name="connsiteX265" fmla="*/ 2013993 w 4758517"/>
              <a:gd name="connsiteY265" fmla="*/ 191722 h 200050"/>
              <a:gd name="connsiteX266" fmla="*/ 2009556 w 4758517"/>
              <a:gd name="connsiteY266" fmla="*/ 195283 h 200050"/>
              <a:gd name="connsiteX267" fmla="*/ 2003475 w 4758517"/>
              <a:gd name="connsiteY267" fmla="*/ 197200 h 200050"/>
              <a:gd name="connsiteX268" fmla="*/ 1992764 w 4758517"/>
              <a:gd name="connsiteY268" fmla="*/ 198104 h 200050"/>
              <a:gd name="connsiteX269" fmla="*/ 1980904 w 4758517"/>
              <a:gd name="connsiteY269" fmla="*/ 197858 h 200050"/>
              <a:gd name="connsiteX270" fmla="*/ 1979672 w 4758517"/>
              <a:gd name="connsiteY270" fmla="*/ 192845 h 200050"/>
              <a:gd name="connsiteX271" fmla="*/ 1976960 w 4758517"/>
              <a:gd name="connsiteY271" fmla="*/ 187998 h 200050"/>
              <a:gd name="connsiteX272" fmla="*/ 1990327 w 4758517"/>
              <a:gd name="connsiteY272" fmla="*/ 188490 h 200050"/>
              <a:gd name="connsiteX273" fmla="*/ 1999749 w 4758517"/>
              <a:gd name="connsiteY273" fmla="*/ 187998 h 200050"/>
              <a:gd name="connsiteX274" fmla="*/ 2003831 w 4758517"/>
              <a:gd name="connsiteY274" fmla="*/ 186984 h 200050"/>
              <a:gd name="connsiteX275" fmla="*/ 2006762 w 4758517"/>
              <a:gd name="connsiteY275" fmla="*/ 184491 h 200050"/>
              <a:gd name="connsiteX276" fmla="*/ 2012732 w 4758517"/>
              <a:gd name="connsiteY276" fmla="*/ 167098 h 200050"/>
              <a:gd name="connsiteX277" fmla="*/ 2014431 w 4758517"/>
              <a:gd name="connsiteY277" fmla="*/ 137379 h 200050"/>
              <a:gd name="connsiteX278" fmla="*/ 2013993 w 4758517"/>
              <a:gd name="connsiteY278" fmla="*/ 124012 h 200050"/>
              <a:gd name="connsiteX279" fmla="*/ 1992792 w 4758517"/>
              <a:gd name="connsiteY279" fmla="*/ 144391 h 200050"/>
              <a:gd name="connsiteX280" fmla="*/ 1969290 w 4758517"/>
              <a:gd name="connsiteY280" fmla="*/ 160168 h 200050"/>
              <a:gd name="connsiteX281" fmla="*/ 1966414 w 4758517"/>
              <a:gd name="connsiteY281" fmla="*/ 155922 h 200050"/>
              <a:gd name="connsiteX282" fmla="*/ 1962717 w 4758517"/>
              <a:gd name="connsiteY282" fmla="*/ 151842 h 200050"/>
              <a:gd name="connsiteX283" fmla="*/ 1990135 w 4758517"/>
              <a:gd name="connsiteY283" fmla="*/ 135023 h 200050"/>
              <a:gd name="connsiteX284" fmla="*/ 2012459 w 4758517"/>
              <a:gd name="connsiteY284" fmla="*/ 111960 h 200050"/>
              <a:gd name="connsiteX285" fmla="*/ 2009117 w 4758517"/>
              <a:gd name="connsiteY285" fmla="*/ 99415 h 200050"/>
              <a:gd name="connsiteX286" fmla="*/ 2003475 w 4758517"/>
              <a:gd name="connsiteY286" fmla="*/ 87199 h 200050"/>
              <a:gd name="connsiteX287" fmla="*/ 1986930 w 4758517"/>
              <a:gd name="connsiteY287" fmla="*/ 96977 h 200050"/>
              <a:gd name="connsiteX288" fmla="*/ 1969729 w 4758517"/>
              <a:gd name="connsiteY288" fmla="*/ 105606 h 200050"/>
              <a:gd name="connsiteX289" fmla="*/ 1966688 w 4758517"/>
              <a:gd name="connsiteY289" fmla="*/ 102236 h 200050"/>
              <a:gd name="connsiteX290" fmla="*/ 1963155 w 4758517"/>
              <a:gd name="connsiteY290" fmla="*/ 99032 h 200050"/>
              <a:gd name="connsiteX291" fmla="*/ 1981206 w 4758517"/>
              <a:gd name="connsiteY291" fmla="*/ 90047 h 200050"/>
              <a:gd name="connsiteX292" fmla="*/ 1998435 w 4758517"/>
              <a:gd name="connsiteY292" fmla="*/ 79748 h 200050"/>
              <a:gd name="connsiteX293" fmla="*/ 1988464 w 4758517"/>
              <a:gd name="connsiteY293" fmla="*/ 68436 h 200050"/>
              <a:gd name="connsiteX294" fmla="*/ 1975207 w 4758517"/>
              <a:gd name="connsiteY294" fmla="*/ 57617 h 200050"/>
              <a:gd name="connsiteX295" fmla="*/ 4091820 w 4758517"/>
              <a:gd name="connsiteY295" fmla="*/ 50180 h 200050"/>
              <a:gd name="connsiteX296" fmla="*/ 4161064 w 4758517"/>
              <a:gd name="connsiteY296" fmla="*/ 50180 h 200050"/>
              <a:gd name="connsiteX297" fmla="*/ 4161064 w 4758517"/>
              <a:gd name="connsiteY297" fmla="*/ 58917 h 200050"/>
              <a:gd name="connsiteX298" fmla="*/ 4091820 w 4758517"/>
              <a:gd name="connsiteY298" fmla="*/ 58917 h 200050"/>
              <a:gd name="connsiteX299" fmla="*/ 275869 w 4758517"/>
              <a:gd name="connsiteY299" fmla="*/ 49961 h 200050"/>
              <a:gd name="connsiteX300" fmla="*/ 405812 w 4758517"/>
              <a:gd name="connsiteY300" fmla="*/ 49961 h 200050"/>
              <a:gd name="connsiteX301" fmla="*/ 405812 w 4758517"/>
              <a:gd name="connsiteY301" fmla="*/ 111508 h 200050"/>
              <a:gd name="connsiteX302" fmla="*/ 312244 w 4758517"/>
              <a:gd name="connsiteY302" fmla="*/ 111508 h 200050"/>
              <a:gd name="connsiteX303" fmla="*/ 306410 w 4758517"/>
              <a:gd name="connsiteY303" fmla="*/ 120123 h 200050"/>
              <a:gd name="connsiteX304" fmla="*/ 299754 w 4758517"/>
              <a:gd name="connsiteY304" fmla="*/ 128408 h 200050"/>
              <a:gd name="connsiteX305" fmla="*/ 393541 w 4758517"/>
              <a:gd name="connsiteY305" fmla="*/ 128408 h 200050"/>
              <a:gd name="connsiteX306" fmla="*/ 395732 w 4758517"/>
              <a:gd name="connsiteY306" fmla="*/ 127750 h 200050"/>
              <a:gd name="connsiteX307" fmla="*/ 402306 w 4758517"/>
              <a:gd name="connsiteY307" fmla="*/ 132559 h 200050"/>
              <a:gd name="connsiteX308" fmla="*/ 379955 w 4758517"/>
              <a:gd name="connsiteY308" fmla="*/ 154545 h 200050"/>
              <a:gd name="connsiteX309" fmla="*/ 350372 w 4758517"/>
              <a:gd name="connsiteY309" fmla="*/ 171777 h 200050"/>
              <a:gd name="connsiteX310" fmla="*/ 391048 w 4758517"/>
              <a:gd name="connsiteY310" fmla="*/ 182189 h 200050"/>
              <a:gd name="connsiteX311" fmla="*/ 435832 w 4758517"/>
              <a:gd name="connsiteY311" fmla="*/ 187998 h 200050"/>
              <a:gd name="connsiteX312" fmla="*/ 432436 w 4758517"/>
              <a:gd name="connsiteY312" fmla="*/ 192736 h 200050"/>
              <a:gd name="connsiteX313" fmla="*/ 429697 w 4758517"/>
              <a:gd name="connsiteY313" fmla="*/ 197639 h 200050"/>
              <a:gd name="connsiteX314" fmla="*/ 381407 w 4758517"/>
              <a:gd name="connsiteY314" fmla="*/ 190297 h 200050"/>
              <a:gd name="connsiteX315" fmla="*/ 337882 w 4758517"/>
              <a:gd name="connsiteY315" fmla="*/ 177038 h 200050"/>
              <a:gd name="connsiteX316" fmla="*/ 289838 w 4758517"/>
              <a:gd name="connsiteY316" fmla="*/ 191229 h 200050"/>
              <a:gd name="connsiteX317" fmla="*/ 240151 w 4758517"/>
              <a:gd name="connsiteY317" fmla="*/ 199172 h 200050"/>
              <a:gd name="connsiteX318" fmla="*/ 238371 w 4758517"/>
              <a:gd name="connsiteY318" fmla="*/ 194078 h 200050"/>
              <a:gd name="connsiteX319" fmla="*/ 235769 w 4758517"/>
              <a:gd name="connsiteY319" fmla="*/ 189312 h 200050"/>
              <a:gd name="connsiteX320" fmla="*/ 281320 w 4758517"/>
              <a:gd name="connsiteY320" fmla="*/ 183066 h 200050"/>
              <a:gd name="connsiteX321" fmla="*/ 325392 w 4758517"/>
              <a:gd name="connsiteY321" fmla="*/ 171558 h 200050"/>
              <a:gd name="connsiteX322" fmla="*/ 303397 w 4758517"/>
              <a:gd name="connsiteY322" fmla="*/ 158736 h 200050"/>
              <a:gd name="connsiteX323" fmla="*/ 285511 w 4758517"/>
              <a:gd name="connsiteY323" fmla="*/ 143283 h 200050"/>
              <a:gd name="connsiteX324" fmla="*/ 271322 w 4758517"/>
              <a:gd name="connsiteY324" fmla="*/ 155064 h 200050"/>
              <a:gd name="connsiteX325" fmla="*/ 256805 w 4758517"/>
              <a:gd name="connsiteY325" fmla="*/ 165202 h 200050"/>
              <a:gd name="connsiteX326" fmla="*/ 253271 w 4758517"/>
              <a:gd name="connsiteY326" fmla="*/ 161585 h 200050"/>
              <a:gd name="connsiteX327" fmla="*/ 248916 w 4758517"/>
              <a:gd name="connsiteY327" fmla="*/ 157968 h 200050"/>
              <a:gd name="connsiteX328" fmla="*/ 277567 w 4758517"/>
              <a:gd name="connsiteY328" fmla="*/ 137539 h 200050"/>
              <a:gd name="connsiteX329" fmla="*/ 300631 w 4758517"/>
              <a:gd name="connsiteY329" fmla="*/ 111508 h 200050"/>
              <a:gd name="connsiteX330" fmla="*/ 275869 w 4758517"/>
              <a:gd name="connsiteY330" fmla="*/ 111508 h 200050"/>
              <a:gd name="connsiteX331" fmla="*/ 2331728 w 4758517"/>
              <a:gd name="connsiteY331" fmla="*/ 36361 h 200050"/>
              <a:gd name="connsiteX332" fmla="*/ 2342137 w 4758517"/>
              <a:gd name="connsiteY332" fmla="*/ 86596 h 200050"/>
              <a:gd name="connsiteX333" fmla="*/ 2357804 w 4758517"/>
              <a:gd name="connsiteY333" fmla="*/ 129929 h 200050"/>
              <a:gd name="connsiteX334" fmla="*/ 2376320 w 4758517"/>
              <a:gd name="connsiteY334" fmla="*/ 87254 h 200050"/>
              <a:gd name="connsiteX335" fmla="*/ 2388920 w 4758517"/>
              <a:gd name="connsiteY335" fmla="*/ 36361 h 200050"/>
              <a:gd name="connsiteX336" fmla="*/ 4597896 w 4758517"/>
              <a:gd name="connsiteY336" fmla="*/ 34376 h 200050"/>
              <a:gd name="connsiteX337" fmla="*/ 4597896 w 4758517"/>
              <a:gd name="connsiteY337" fmla="*/ 52371 h 200050"/>
              <a:gd name="connsiteX338" fmla="*/ 4656184 w 4758517"/>
              <a:gd name="connsiteY338" fmla="*/ 52371 h 200050"/>
              <a:gd name="connsiteX339" fmla="*/ 4656184 w 4758517"/>
              <a:gd name="connsiteY339" fmla="*/ 34376 h 200050"/>
              <a:gd name="connsiteX340" fmla="*/ 3502133 w 4758517"/>
              <a:gd name="connsiteY340" fmla="*/ 34156 h 200050"/>
              <a:gd name="connsiteX341" fmla="*/ 3502133 w 4758517"/>
              <a:gd name="connsiteY341" fmla="*/ 104524 h 200050"/>
              <a:gd name="connsiteX342" fmla="*/ 3528657 w 4758517"/>
              <a:gd name="connsiteY342" fmla="*/ 104524 h 200050"/>
              <a:gd name="connsiteX343" fmla="*/ 3563840 w 4758517"/>
              <a:gd name="connsiteY343" fmla="*/ 95947 h 200050"/>
              <a:gd name="connsiteX344" fmla="*/ 3575348 w 4758517"/>
              <a:gd name="connsiteY344" fmla="*/ 68134 h 200050"/>
              <a:gd name="connsiteX345" fmla="*/ 3563484 w 4758517"/>
              <a:gd name="connsiteY345" fmla="*/ 41445 h 200050"/>
              <a:gd name="connsiteX346" fmla="*/ 3527780 w 4758517"/>
              <a:gd name="connsiteY346" fmla="*/ 34156 h 200050"/>
              <a:gd name="connsiteX347" fmla="*/ 3337786 w 4758517"/>
              <a:gd name="connsiteY347" fmla="*/ 34156 h 200050"/>
              <a:gd name="connsiteX348" fmla="*/ 3337786 w 4758517"/>
              <a:gd name="connsiteY348" fmla="*/ 104524 h 200050"/>
              <a:gd name="connsiteX349" fmla="*/ 3364310 w 4758517"/>
              <a:gd name="connsiteY349" fmla="*/ 104524 h 200050"/>
              <a:gd name="connsiteX350" fmla="*/ 3399494 w 4758517"/>
              <a:gd name="connsiteY350" fmla="*/ 95947 h 200050"/>
              <a:gd name="connsiteX351" fmla="*/ 3411002 w 4758517"/>
              <a:gd name="connsiteY351" fmla="*/ 68134 h 200050"/>
              <a:gd name="connsiteX352" fmla="*/ 3399138 w 4758517"/>
              <a:gd name="connsiteY352" fmla="*/ 41445 h 200050"/>
              <a:gd name="connsiteX353" fmla="*/ 3363434 w 4758517"/>
              <a:gd name="connsiteY353" fmla="*/ 34156 h 200050"/>
              <a:gd name="connsiteX354" fmla="*/ 2956134 w 4758517"/>
              <a:gd name="connsiteY354" fmla="*/ 31089 h 200050"/>
              <a:gd name="connsiteX355" fmla="*/ 2931116 w 4758517"/>
              <a:gd name="connsiteY355" fmla="*/ 48978 h 200050"/>
              <a:gd name="connsiteX356" fmla="*/ 2921717 w 4758517"/>
              <a:gd name="connsiteY356" fmla="*/ 102538 h 200050"/>
              <a:gd name="connsiteX357" fmla="*/ 2931116 w 4758517"/>
              <a:gd name="connsiteY357" fmla="*/ 156974 h 200050"/>
              <a:gd name="connsiteX358" fmla="*/ 2956134 w 4758517"/>
              <a:gd name="connsiteY358" fmla="*/ 175082 h 200050"/>
              <a:gd name="connsiteX359" fmla="*/ 2980960 w 4758517"/>
              <a:gd name="connsiteY359" fmla="*/ 156974 h 200050"/>
              <a:gd name="connsiteX360" fmla="*/ 2990332 w 4758517"/>
              <a:gd name="connsiteY360" fmla="*/ 102538 h 200050"/>
              <a:gd name="connsiteX361" fmla="*/ 2980960 w 4758517"/>
              <a:gd name="connsiteY361" fmla="*/ 48978 h 200050"/>
              <a:gd name="connsiteX362" fmla="*/ 2956134 w 4758517"/>
              <a:gd name="connsiteY362" fmla="*/ 31089 h 200050"/>
              <a:gd name="connsiteX363" fmla="*/ 2805483 w 4758517"/>
              <a:gd name="connsiteY363" fmla="*/ 31089 h 200050"/>
              <a:gd name="connsiteX364" fmla="*/ 2780465 w 4758517"/>
              <a:gd name="connsiteY364" fmla="*/ 48978 h 200050"/>
              <a:gd name="connsiteX365" fmla="*/ 2771067 w 4758517"/>
              <a:gd name="connsiteY365" fmla="*/ 102538 h 200050"/>
              <a:gd name="connsiteX366" fmla="*/ 2780465 w 4758517"/>
              <a:gd name="connsiteY366" fmla="*/ 156974 h 200050"/>
              <a:gd name="connsiteX367" fmla="*/ 2805483 w 4758517"/>
              <a:gd name="connsiteY367" fmla="*/ 175082 h 200050"/>
              <a:gd name="connsiteX368" fmla="*/ 2830309 w 4758517"/>
              <a:gd name="connsiteY368" fmla="*/ 156974 h 200050"/>
              <a:gd name="connsiteX369" fmla="*/ 2839681 w 4758517"/>
              <a:gd name="connsiteY369" fmla="*/ 102538 h 200050"/>
              <a:gd name="connsiteX370" fmla="*/ 2830309 w 4758517"/>
              <a:gd name="connsiteY370" fmla="*/ 48978 h 200050"/>
              <a:gd name="connsiteX371" fmla="*/ 2805483 w 4758517"/>
              <a:gd name="connsiteY371" fmla="*/ 31089 h 200050"/>
              <a:gd name="connsiteX372" fmla="*/ 2654832 w 4758517"/>
              <a:gd name="connsiteY372" fmla="*/ 31089 h 200050"/>
              <a:gd name="connsiteX373" fmla="*/ 2629814 w 4758517"/>
              <a:gd name="connsiteY373" fmla="*/ 48978 h 200050"/>
              <a:gd name="connsiteX374" fmla="*/ 2620416 w 4758517"/>
              <a:gd name="connsiteY374" fmla="*/ 102538 h 200050"/>
              <a:gd name="connsiteX375" fmla="*/ 2629814 w 4758517"/>
              <a:gd name="connsiteY375" fmla="*/ 156974 h 200050"/>
              <a:gd name="connsiteX376" fmla="*/ 2654832 w 4758517"/>
              <a:gd name="connsiteY376" fmla="*/ 175082 h 200050"/>
              <a:gd name="connsiteX377" fmla="*/ 2679659 w 4758517"/>
              <a:gd name="connsiteY377" fmla="*/ 156974 h 200050"/>
              <a:gd name="connsiteX378" fmla="*/ 2689031 w 4758517"/>
              <a:gd name="connsiteY378" fmla="*/ 102538 h 200050"/>
              <a:gd name="connsiteX379" fmla="*/ 2679659 w 4758517"/>
              <a:gd name="connsiteY379" fmla="*/ 48978 h 200050"/>
              <a:gd name="connsiteX380" fmla="*/ 2654832 w 4758517"/>
              <a:gd name="connsiteY380" fmla="*/ 31089 h 200050"/>
              <a:gd name="connsiteX381" fmla="*/ 1530377 w 4758517"/>
              <a:gd name="connsiteY381" fmla="*/ 28020 h 200050"/>
              <a:gd name="connsiteX382" fmla="*/ 1518517 w 4758517"/>
              <a:gd name="connsiteY382" fmla="*/ 42113 h 200050"/>
              <a:gd name="connsiteX383" fmla="*/ 1505177 w 4758517"/>
              <a:gd name="connsiteY383" fmla="*/ 55877 h 200050"/>
              <a:gd name="connsiteX384" fmla="*/ 1570697 w 4758517"/>
              <a:gd name="connsiteY384" fmla="*/ 55877 h 200050"/>
              <a:gd name="connsiteX385" fmla="*/ 1581872 w 4758517"/>
              <a:gd name="connsiteY385" fmla="*/ 42607 h 200050"/>
              <a:gd name="connsiteX386" fmla="*/ 1591733 w 4758517"/>
              <a:gd name="connsiteY386" fmla="*/ 28020 h 200050"/>
              <a:gd name="connsiteX387" fmla="*/ 2393522 w 4758517"/>
              <a:gd name="connsiteY387" fmla="*/ 25624 h 200050"/>
              <a:gd name="connsiteX388" fmla="*/ 2400097 w 4758517"/>
              <a:gd name="connsiteY388" fmla="*/ 27596 h 200050"/>
              <a:gd name="connsiteX389" fmla="*/ 2385825 w 4758517"/>
              <a:gd name="connsiteY389" fmla="*/ 90568 h 200050"/>
              <a:gd name="connsiteX390" fmla="*/ 2363502 w 4758517"/>
              <a:gd name="connsiteY390" fmla="*/ 140885 h 200050"/>
              <a:gd name="connsiteX391" fmla="*/ 2383497 w 4758517"/>
              <a:gd name="connsiteY391" fmla="*/ 168605 h 200050"/>
              <a:gd name="connsiteX392" fmla="*/ 2409080 w 4758517"/>
              <a:gd name="connsiteY392" fmla="*/ 189093 h 200050"/>
              <a:gd name="connsiteX393" fmla="*/ 2404917 w 4758517"/>
              <a:gd name="connsiteY393" fmla="*/ 192818 h 200050"/>
              <a:gd name="connsiteX394" fmla="*/ 2401411 w 4758517"/>
              <a:gd name="connsiteY394" fmla="*/ 197200 h 200050"/>
              <a:gd name="connsiteX395" fmla="*/ 2376924 w 4758517"/>
              <a:gd name="connsiteY395" fmla="*/ 177150 h 200050"/>
              <a:gd name="connsiteX396" fmla="*/ 2357366 w 4758517"/>
              <a:gd name="connsiteY396" fmla="*/ 150527 h 200050"/>
              <a:gd name="connsiteX397" fmla="*/ 2335618 w 4758517"/>
              <a:gd name="connsiteY397" fmla="*/ 178109 h 200050"/>
              <a:gd name="connsiteX398" fmla="*/ 2311568 w 4758517"/>
              <a:gd name="connsiteY398" fmla="*/ 198954 h 200050"/>
              <a:gd name="connsiteX399" fmla="*/ 2308309 w 4758517"/>
              <a:gd name="connsiteY399" fmla="*/ 194571 h 200050"/>
              <a:gd name="connsiteX400" fmla="*/ 2304557 w 4758517"/>
              <a:gd name="connsiteY400" fmla="*/ 190846 h 200050"/>
              <a:gd name="connsiteX401" fmla="*/ 2329345 w 4758517"/>
              <a:gd name="connsiteY401" fmla="*/ 169646 h 200050"/>
              <a:gd name="connsiteX402" fmla="*/ 2351668 w 4758517"/>
              <a:gd name="connsiteY402" fmla="*/ 140227 h 200050"/>
              <a:gd name="connsiteX403" fmla="*/ 2333838 w 4758517"/>
              <a:gd name="connsiteY403" fmla="*/ 92649 h 200050"/>
              <a:gd name="connsiteX404" fmla="*/ 2322087 w 4758517"/>
              <a:gd name="connsiteY404" fmla="*/ 36361 h 200050"/>
              <a:gd name="connsiteX405" fmla="*/ 2309158 w 4758517"/>
              <a:gd name="connsiteY405" fmla="*/ 36361 h 200050"/>
              <a:gd name="connsiteX406" fmla="*/ 2309158 w 4758517"/>
              <a:gd name="connsiteY406" fmla="*/ 26281 h 200050"/>
              <a:gd name="connsiteX407" fmla="*/ 2391769 w 4758517"/>
              <a:gd name="connsiteY407" fmla="*/ 26281 h 200050"/>
              <a:gd name="connsiteX408" fmla="*/ 1847455 w 4758517"/>
              <a:gd name="connsiteY408" fmla="*/ 24733 h 200050"/>
              <a:gd name="connsiteX409" fmla="*/ 1847455 w 4758517"/>
              <a:gd name="connsiteY409" fmla="*/ 43825 h 200050"/>
              <a:gd name="connsiteX410" fmla="*/ 1885803 w 4758517"/>
              <a:gd name="connsiteY410" fmla="*/ 43825 h 200050"/>
              <a:gd name="connsiteX411" fmla="*/ 1885803 w 4758517"/>
              <a:gd name="connsiteY411" fmla="*/ 24733 h 200050"/>
              <a:gd name="connsiteX412" fmla="*/ 1795960 w 4758517"/>
              <a:gd name="connsiteY412" fmla="*/ 24733 h 200050"/>
              <a:gd name="connsiteX413" fmla="*/ 1795960 w 4758517"/>
              <a:gd name="connsiteY413" fmla="*/ 42728 h 200050"/>
              <a:gd name="connsiteX414" fmla="*/ 1795960 w 4758517"/>
              <a:gd name="connsiteY414" fmla="*/ 43825 h 200050"/>
              <a:gd name="connsiteX415" fmla="*/ 1837375 w 4758517"/>
              <a:gd name="connsiteY415" fmla="*/ 43825 h 200050"/>
              <a:gd name="connsiteX416" fmla="*/ 1837375 w 4758517"/>
              <a:gd name="connsiteY416" fmla="*/ 24733 h 200050"/>
              <a:gd name="connsiteX417" fmla="*/ 3630295 w 4758517"/>
              <a:gd name="connsiteY417" fmla="*/ 23227 h 200050"/>
              <a:gd name="connsiteX418" fmla="*/ 3744214 w 4758517"/>
              <a:gd name="connsiteY418" fmla="*/ 23227 h 200050"/>
              <a:gd name="connsiteX419" fmla="*/ 3744214 w 4758517"/>
              <a:gd name="connsiteY419" fmla="*/ 34376 h 200050"/>
              <a:gd name="connsiteX420" fmla="*/ 3693815 w 4758517"/>
              <a:gd name="connsiteY420" fmla="*/ 34376 h 200050"/>
              <a:gd name="connsiteX421" fmla="*/ 3693815 w 4758517"/>
              <a:gd name="connsiteY421" fmla="*/ 182944 h 200050"/>
              <a:gd name="connsiteX422" fmla="*/ 3680475 w 4758517"/>
              <a:gd name="connsiteY422" fmla="*/ 182944 h 200050"/>
              <a:gd name="connsiteX423" fmla="*/ 3680475 w 4758517"/>
              <a:gd name="connsiteY423" fmla="*/ 34376 h 200050"/>
              <a:gd name="connsiteX424" fmla="*/ 3630295 w 4758517"/>
              <a:gd name="connsiteY424" fmla="*/ 34376 h 200050"/>
              <a:gd name="connsiteX425" fmla="*/ 3489012 w 4758517"/>
              <a:gd name="connsiteY425" fmla="*/ 23227 h 200050"/>
              <a:gd name="connsiteX426" fmla="*/ 3530411 w 4758517"/>
              <a:gd name="connsiteY426" fmla="*/ 23227 h 200050"/>
              <a:gd name="connsiteX427" fmla="*/ 3573113 w 4758517"/>
              <a:gd name="connsiteY427" fmla="*/ 33268 h 200050"/>
              <a:gd name="connsiteX428" fmla="*/ 3588688 w 4758517"/>
              <a:gd name="connsiteY428" fmla="*/ 68134 h 200050"/>
              <a:gd name="connsiteX429" fmla="*/ 3573305 w 4758517"/>
              <a:gd name="connsiteY429" fmla="*/ 103795 h 200050"/>
              <a:gd name="connsiteX430" fmla="*/ 3531288 w 4758517"/>
              <a:gd name="connsiteY430" fmla="*/ 115453 h 200050"/>
              <a:gd name="connsiteX431" fmla="*/ 3502133 w 4758517"/>
              <a:gd name="connsiteY431" fmla="*/ 115453 h 200050"/>
              <a:gd name="connsiteX432" fmla="*/ 3502133 w 4758517"/>
              <a:gd name="connsiteY432" fmla="*/ 182944 h 200050"/>
              <a:gd name="connsiteX433" fmla="*/ 3489012 w 4758517"/>
              <a:gd name="connsiteY433" fmla="*/ 182944 h 200050"/>
              <a:gd name="connsiteX434" fmla="*/ 3324666 w 4758517"/>
              <a:gd name="connsiteY434" fmla="*/ 23227 h 200050"/>
              <a:gd name="connsiteX435" fmla="*/ 3366065 w 4758517"/>
              <a:gd name="connsiteY435" fmla="*/ 23227 h 200050"/>
              <a:gd name="connsiteX436" fmla="*/ 3408767 w 4758517"/>
              <a:gd name="connsiteY436" fmla="*/ 33268 h 200050"/>
              <a:gd name="connsiteX437" fmla="*/ 3424342 w 4758517"/>
              <a:gd name="connsiteY437" fmla="*/ 68134 h 200050"/>
              <a:gd name="connsiteX438" fmla="*/ 3408959 w 4758517"/>
              <a:gd name="connsiteY438" fmla="*/ 103795 h 200050"/>
              <a:gd name="connsiteX439" fmla="*/ 3366942 w 4758517"/>
              <a:gd name="connsiteY439" fmla="*/ 115453 h 200050"/>
              <a:gd name="connsiteX440" fmla="*/ 3337786 w 4758517"/>
              <a:gd name="connsiteY440" fmla="*/ 115453 h 200050"/>
              <a:gd name="connsiteX441" fmla="*/ 3337786 w 4758517"/>
              <a:gd name="connsiteY441" fmla="*/ 182944 h 200050"/>
              <a:gd name="connsiteX442" fmla="*/ 3324666 w 4758517"/>
              <a:gd name="connsiteY442" fmla="*/ 182944 h 200050"/>
              <a:gd name="connsiteX443" fmla="*/ 2470012 w 4758517"/>
              <a:gd name="connsiteY443" fmla="*/ 23227 h 200050"/>
              <a:gd name="connsiteX444" fmla="*/ 2542971 w 4758517"/>
              <a:gd name="connsiteY444" fmla="*/ 23227 h 200050"/>
              <a:gd name="connsiteX445" fmla="*/ 2542971 w 4758517"/>
              <a:gd name="connsiteY445" fmla="*/ 34376 h 200050"/>
              <a:gd name="connsiteX446" fmla="*/ 2481406 w 4758517"/>
              <a:gd name="connsiteY446" fmla="*/ 34376 h 200050"/>
              <a:gd name="connsiteX447" fmla="*/ 2476804 w 4758517"/>
              <a:gd name="connsiteY447" fmla="*/ 88070 h 200050"/>
              <a:gd name="connsiteX448" fmla="*/ 2488939 w 4758517"/>
              <a:gd name="connsiteY448" fmla="*/ 82523 h 200050"/>
              <a:gd name="connsiteX449" fmla="*/ 2503538 w 4758517"/>
              <a:gd name="connsiteY449" fmla="*/ 80420 h 200050"/>
              <a:gd name="connsiteX450" fmla="*/ 2537052 w 4758517"/>
              <a:gd name="connsiteY450" fmla="*/ 92734 h 200050"/>
              <a:gd name="connsiteX451" fmla="*/ 2550843 w 4758517"/>
              <a:gd name="connsiteY451" fmla="*/ 131682 h 200050"/>
              <a:gd name="connsiteX452" fmla="*/ 2543546 w 4758517"/>
              <a:gd name="connsiteY452" fmla="*/ 161103 h 200050"/>
              <a:gd name="connsiteX453" fmla="*/ 2525152 w 4758517"/>
              <a:gd name="connsiteY453" fmla="*/ 179460 h 200050"/>
              <a:gd name="connsiteX454" fmla="*/ 2500908 w 4758517"/>
              <a:gd name="connsiteY454" fmla="*/ 185792 h 200050"/>
              <a:gd name="connsiteX455" fmla="*/ 2470834 w 4758517"/>
              <a:gd name="connsiteY455" fmla="*/ 179177 h 200050"/>
              <a:gd name="connsiteX456" fmla="*/ 2451605 w 4758517"/>
              <a:gd name="connsiteY456" fmla="*/ 164999 h 200050"/>
              <a:gd name="connsiteX457" fmla="*/ 2458617 w 4758517"/>
              <a:gd name="connsiteY457" fmla="*/ 156012 h 200050"/>
              <a:gd name="connsiteX458" fmla="*/ 2475189 w 4758517"/>
              <a:gd name="connsiteY458" fmla="*/ 169055 h 200050"/>
              <a:gd name="connsiteX459" fmla="*/ 2500471 w 4758517"/>
              <a:gd name="connsiteY459" fmla="*/ 174864 h 200050"/>
              <a:gd name="connsiteX460" fmla="*/ 2526656 w 4758517"/>
              <a:gd name="connsiteY460" fmla="*/ 163191 h 200050"/>
              <a:gd name="connsiteX461" fmla="*/ 2537722 w 4758517"/>
              <a:gd name="connsiteY461" fmla="*/ 132120 h 200050"/>
              <a:gd name="connsiteX462" fmla="*/ 2527807 w 4758517"/>
              <a:gd name="connsiteY462" fmla="*/ 102089 h 200050"/>
              <a:gd name="connsiteX463" fmla="*/ 2501128 w 4758517"/>
              <a:gd name="connsiteY463" fmla="*/ 91129 h 200050"/>
              <a:gd name="connsiteX464" fmla="*/ 2486008 w 4758517"/>
              <a:gd name="connsiteY464" fmla="*/ 93869 h 200050"/>
              <a:gd name="connsiteX465" fmla="*/ 2472860 w 4758517"/>
              <a:gd name="connsiteY465" fmla="*/ 101213 h 200050"/>
              <a:gd name="connsiteX466" fmla="*/ 2464534 w 4758517"/>
              <a:gd name="connsiteY466" fmla="*/ 96171 h 200050"/>
              <a:gd name="connsiteX467" fmla="*/ 2236627 w 4758517"/>
              <a:gd name="connsiteY467" fmla="*/ 21461 h 200050"/>
              <a:gd name="connsiteX468" fmla="*/ 2236627 w 4758517"/>
              <a:gd name="connsiteY468" fmla="*/ 56959 h 200050"/>
              <a:gd name="connsiteX469" fmla="*/ 2280890 w 4758517"/>
              <a:gd name="connsiteY469" fmla="*/ 56959 h 200050"/>
              <a:gd name="connsiteX470" fmla="*/ 2280890 w 4758517"/>
              <a:gd name="connsiteY470" fmla="*/ 21461 h 200050"/>
              <a:gd name="connsiteX471" fmla="*/ 10492 w 4758517"/>
              <a:gd name="connsiteY471" fmla="*/ 20789 h 200050"/>
              <a:gd name="connsiteX472" fmla="*/ 10492 w 4758517"/>
              <a:gd name="connsiteY472" fmla="*/ 176836 h 200050"/>
              <a:gd name="connsiteX473" fmla="*/ 169167 w 4758517"/>
              <a:gd name="connsiteY473" fmla="*/ 176836 h 200050"/>
              <a:gd name="connsiteX474" fmla="*/ 169167 w 4758517"/>
              <a:gd name="connsiteY474" fmla="*/ 20789 h 200050"/>
              <a:gd name="connsiteX475" fmla="*/ 2956134 w 4758517"/>
              <a:gd name="connsiteY475" fmla="*/ 20379 h 200050"/>
              <a:gd name="connsiteX476" fmla="*/ 2990425 w 4758517"/>
              <a:gd name="connsiteY476" fmla="*/ 40665 h 200050"/>
              <a:gd name="connsiteX477" fmla="*/ 3003014 w 4758517"/>
              <a:gd name="connsiteY477" fmla="*/ 102538 h 200050"/>
              <a:gd name="connsiteX478" fmla="*/ 2990425 w 4758517"/>
              <a:gd name="connsiteY478" fmla="*/ 165205 h 200050"/>
              <a:gd name="connsiteX479" fmla="*/ 2956134 w 4758517"/>
              <a:gd name="connsiteY479" fmla="*/ 185792 h 200050"/>
              <a:gd name="connsiteX480" fmla="*/ 2921651 w 4758517"/>
              <a:gd name="connsiteY480" fmla="*/ 165205 h 200050"/>
              <a:gd name="connsiteX481" fmla="*/ 2909035 w 4758517"/>
              <a:gd name="connsiteY481" fmla="*/ 102538 h 200050"/>
              <a:gd name="connsiteX482" fmla="*/ 2921651 w 4758517"/>
              <a:gd name="connsiteY482" fmla="*/ 40665 h 200050"/>
              <a:gd name="connsiteX483" fmla="*/ 2956134 w 4758517"/>
              <a:gd name="connsiteY483" fmla="*/ 20379 h 200050"/>
              <a:gd name="connsiteX484" fmla="*/ 2805483 w 4758517"/>
              <a:gd name="connsiteY484" fmla="*/ 20379 h 200050"/>
              <a:gd name="connsiteX485" fmla="*/ 2839774 w 4758517"/>
              <a:gd name="connsiteY485" fmla="*/ 40665 h 200050"/>
              <a:gd name="connsiteX486" fmla="*/ 2852363 w 4758517"/>
              <a:gd name="connsiteY486" fmla="*/ 102538 h 200050"/>
              <a:gd name="connsiteX487" fmla="*/ 2839774 w 4758517"/>
              <a:gd name="connsiteY487" fmla="*/ 165205 h 200050"/>
              <a:gd name="connsiteX488" fmla="*/ 2805483 w 4758517"/>
              <a:gd name="connsiteY488" fmla="*/ 185792 h 200050"/>
              <a:gd name="connsiteX489" fmla="*/ 2771000 w 4758517"/>
              <a:gd name="connsiteY489" fmla="*/ 165205 h 200050"/>
              <a:gd name="connsiteX490" fmla="*/ 2758384 w 4758517"/>
              <a:gd name="connsiteY490" fmla="*/ 102538 h 200050"/>
              <a:gd name="connsiteX491" fmla="*/ 2771000 w 4758517"/>
              <a:gd name="connsiteY491" fmla="*/ 40665 h 200050"/>
              <a:gd name="connsiteX492" fmla="*/ 2805483 w 4758517"/>
              <a:gd name="connsiteY492" fmla="*/ 20379 h 200050"/>
              <a:gd name="connsiteX493" fmla="*/ 2654832 w 4758517"/>
              <a:gd name="connsiteY493" fmla="*/ 20379 h 200050"/>
              <a:gd name="connsiteX494" fmla="*/ 2689124 w 4758517"/>
              <a:gd name="connsiteY494" fmla="*/ 40665 h 200050"/>
              <a:gd name="connsiteX495" fmla="*/ 2701713 w 4758517"/>
              <a:gd name="connsiteY495" fmla="*/ 102538 h 200050"/>
              <a:gd name="connsiteX496" fmla="*/ 2689124 w 4758517"/>
              <a:gd name="connsiteY496" fmla="*/ 165205 h 200050"/>
              <a:gd name="connsiteX497" fmla="*/ 2654832 w 4758517"/>
              <a:gd name="connsiteY497" fmla="*/ 185792 h 200050"/>
              <a:gd name="connsiteX498" fmla="*/ 2620350 w 4758517"/>
              <a:gd name="connsiteY498" fmla="*/ 165205 h 200050"/>
              <a:gd name="connsiteX499" fmla="*/ 2607733 w 4758517"/>
              <a:gd name="connsiteY499" fmla="*/ 102538 h 200050"/>
              <a:gd name="connsiteX500" fmla="*/ 2620350 w 4758517"/>
              <a:gd name="connsiteY500" fmla="*/ 40665 h 200050"/>
              <a:gd name="connsiteX501" fmla="*/ 2654832 w 4758517"/>
              <a:gd name="connsiteY501" fmla="*/ 20379 h 200050"/>
              <a:gd name="connsiteX502" fmla="*/ 3065369 w 4758517"/>
              <a:gd name="connsiteY502" fmla="*/ 13353 h 200050"/>
              <a:gd name="connsiteX503" fmla="*/ 3251628 w 4758517"/>
              <a:gd name="connsiteY503" fmla="*/ 13353 h 200050"/>
              <a:gd name="connsiteX504" fmla="*/ 3251628 w 4758517"/>
              <a:gd name="connsiteY504" fmla="*/ 23433 h 200050"/>
              <a:gd name="connsiteX505" fmla="*/ 3163758 w 4758517"/>
              <a:gd name="connsiteY505" fmla="*/ 23433 h 200050"/>
              <a:gd name="connsiteX506" fmla="*/ 3156828 w 4758517"/>
              <a:gd name="connsiteY506" fmla="*/ 38936 h 200050"/>
              <a:gd name="connsiteX507" fmla="*/ 3149733 w 4758517"/>
              <a:gd name="connsiteY507" fmla="*/ 53453 h 200050"/>
              <a:gd name="connsiteX508" fmla="*/ 3227962 w 4758517"/>
              <a:gd name="connsiteY508" fmla="*/ 53453 h 200050"/>
              <a:gd name="connsiteX509" fmla="*/ 3227962 w 4758517"/>
              <a:gd name="connsiteY509" fmla="*/ 155566 h 200050"/>
              <a:gd name="connsiteX510" fmla="*/ 3217006 w 4758517"/>
              <a:gd name="connsiteY510" fmla="*/ 155566 h 200050"/>
              <a:gd name="connsiteX511" fmla="*/ 3217006 w 4758517"/>
              <a:gd name="connsiteY511" fmla="*/ 63533 h 200050"/>
              <a:gd name="connsiteX512" fmla="*/ 3099334 w 4758517"/>
              <a:gd name="connsiteY512" fmla="*/ 63533 h 200050"/>
              <a:gd name="connsiteX513" fmla="*/ 3099334 w 4758517"/>
              <a:gd name="connsiteY513" fmla="*/ 155566 h 200050"/>
              <a:gd name="connsiteX514" fmla="*/ 3088816 w 4758517"/>
              <a:gd name="connsiteY514" fmla="*/ 155566 h 200050"/>
              <a:gd name="connsiteX515" fmla="*/ 3088816 w 4758517"/>
              <a:gd name="connsiteY515" fmla="*/ 53453 h 200050"/>
              <a:gd name="connsiteX516" fmla="*/ 3138558 w 4758517"/>
              <a:gd name="connsiteY516" fmla="*/ 53453 h 200050"/>
              <a:gd name="connsiteX517" fmla="*/ 3145515 w 4758517"/>
              <a:gd name="connsiteY517" fmla="*/ 38772 h 200050"/>
              <a:gd name="connsiteX518" fmla="*/ 3151486 w 4758517"/>
              <a:gd name="connsiteY518" fmla="*/ 23433 h 200050"/>
              <a:gd name="connsiteX519" fmla="*/ 3065369 w 4758517"/>
              <a:gd name="connsiteY519" fmla="*/ 23433 h 200050"/>
              <a:gd name="connsiteX520" fmla="*/ 2210112 w 4758517"/>
              <a:gd name="connsiteY520" fmla="*/ 11600 h 200050"/>
              <a:gd name="connsiteX521" fmla="*/ 2308720 w 4758517"/>
              <a:gd name="connsiteY521" fmla="*/ 11600 h 200050"/>
              <a:gd name="connsiteX522" fmla="*/ 2308720 w 4758517"/>
              <a:gd name="connsiteY522" fmla="*/ 21461 h 200050"/>
              <a:gd name="connsiteX523" fmla="*/ 2291190 w 4758517"/>
              <a:gd name="connsiteY523" fmla="*/ 21461 h 200050"/>
              <a:gd name="connsiteX524" fmla="*/ 2291190 w 4758517"/>
              <a:gd name="connsiteY524" fmla="*/ 143076 h 200050"/>
              <a:gd name="connsiteX525" fmla="*/ 2310473 w 4758517"/>
              <a:gd name="connsiteY525" fmla="*/ 139570 h 200050"/>
              <a:gd name="connsiteX526" fmla="*/ 2311131 w 4758517"/>
              <a:gd name="connsiteY526" fmla="*/ 148992 h 200050"/>
              <a:gd name="connsiteX527" fmla="*/ 2291190 w 4758517"/>
              <a:gd name="connsiteY527" fmla="*/ 152718 h 200050"/>
              <a:gd name="connsiteX528" fmla="*/ 2291190 w 4758517"/>
              <a:gd name="connsiteY528" fmla="*/ 198735 h 200050"/>
              <a:gd name="connsiteX529" fmla="*/ 2280890 w 4758517"/>
              <a:gd name="connsiteY529" fmla="*/ 198735 h 200050"/>
              <a:gd name="connsiteX530" fmla="*/ 2280890 w 4758517"/>
              <a:gd name="connsiteY530" fmla="*/ 154690 h 200050"/>
              <a:gd name="connsiteX531" fmla="*/ 2243639 w 4758517"/>
              <a:gd name="connsiteY531" fmla="*/ 161428 h 200050"/>
              <a:gd name="connsiteX532" fmla="*/ 2210989 w 4758517"/>
              <a:gd name="connsiteY532" fmla="*/ 167180 h 200050"/>
              <a:gd name="connsiteX533" fmla="*/ 2208578 w 4758517"/>
              <a:gd name="connsiteY533" fmla="*/ 156881 h 200050"/>
              <a:gd name="connsiteX534" fmla="*/ 2226328 w 4758517"/>
              <a:gd name="connsiteY534" fmla="*/ 154033 h 200050"/>
              <a:gd name="connsiteX535" fmla="*/ 2226328 w 4758517"/>
              <a:gd name="connsiteY535" fmla="*/ 21461 h 200050"/>
              <a:gd name="connsiteX536" fmla="*/ 2210112 w 4758517"/>
              <a:gd name="connsiteY536" fmla="*/ 21461 h 200050"/>
              <a:gd name="connsiteX537" fmla="*/ 3820484 w 4758517"/>
              <a:gd name="connsiteY537" fmla="*/ 10723 h 200050"/>
              <a:gd name="connsiteX538" fmla="*/ 3968176 w 4758517"/>
              <a:gd name="connsiteY538" fmla="*/ 10723 h 200050"/>
              <a:gd name="connsiteX539" fmla="*/ 3968176 w 4758517"/>
              <a:gd name="connsiteY539" fmla="*/ 87199 h 200050"/>
              <a:gd name="connsiteX540" fmla="*/ 3820484 w 4758517"/>
              <a:gd name="connsiteY540" fmla="*/ 87199 h 200050"/>
              <a:gd name="connsiteX541" fmla="*/ 3820484 w 4758517"/>
              <a:gd name="connsiteY541" fmla="*/ 77338 h 200050"/>
              <a:gd name="connsiteX542" fmla="*/ 3958096 w 4758517"/>
              <a:gd name="connsiteY542" fmla="*/ 77338 h 200050"/>
              <a:gd name="connsiteX543" fmla="*/ 3958096 w 4758517"/>
              <a:gd name="connsiteY543" fmla="*/ 53234 h 200050"/>
              <a:gd name="connsiteX544" fmla="*/ 3830126 w 4758517"/>
              <a:gd name="connsiteY544" fmla="*/ 53234 h 200050"/>
              <a:gd name="connsiteX545" fmla="*/ 3830126 w 4758517"/>
              <a:gd name="connsiteY545" fmla="*/ 44469 h 200050"/>
              <a:gd name="connsiteX546" fmla="*/ 3958096 w 4758517"/>
              <a:gd name="connsiteY546" fmla="*/ 44469 h 200050"/>
              <a:gd name="connsiteX547" fmla="*/ 3958096 w 4758517"/>
              <a:gd name="connsiteY547" fmla="*/ 20584 h 200050"/>
              <a:gd name="connsiteX548" fmla="*/ 3820484 w 4758517"/>
              <a:gd name="connsiteY548" fmla="*/ 20584 h 200050"/>
              <a:gd name="connsiteX549" fmla="*/ 0 w 4758517"/>
              <a:gd name="connsiteY549" fmla="*/ 10299 h 200050"/>
              <a:gd name="connsiteX550" fmla="*/ 179877 w 4758517"/>
              <a:gd name="connsiteY550" fmla="*/ 10299 h 200050"/>
              <a:gd name="connsiteX551" fmla="*/ 179877 w 4758517"/>
              <a:gd name="connsiteY551" fmla="*/ 198721 h 200050"/>
              <a:gd name="connsiteX552" fmla="*/ 169167 w 4758517"/>
              <a:gd name="connsiteY552" fmla="*/ 198721 h 200050"/>
              <a:gd name="connsiteX553" fmla="*/ 169167 w 4758517"/>
              <a:gd name="connsiteY553" fmla="*/ 186888 h 200050"/>
              <a:gd name="connsiteX554" fmla="*/ 10492 w 4758517"/>
              <a:gd name="connsiteY554" fmla="*/ 186888 h 200050"/>
              <a:gd name="connsiteX555" fmla="*/ 10492 w 4758517"/>
              <a:gd name="connsiteY555" fmla="*/ 198721 h 200050"/>
              <a:gd name="connsiteX556" fmla="*/ 0 w 4758517"/>
              <a:gd name="connsiteY556" fmla="*/ 198721 h 200050"/>
              <a:gd name="connsiteX557" fmla="*/ 2021662 w 4758517"/>
              <a:gd name="connsiteY557" fmla="*/ 644 h 200050"/>
              <a:gd name="connsiteX558" fmla="*/ 2032180 w 4758517"/>
              <a:gd name="connsiteY558" fmla="*/ 644 h 200050"/>
              <a:gd name="connsiteX559" fmla="*/ 2032180 w 4758517"/>
              <a:gd name="connsiteY559" fmla="*/ 19270 h 200050"/>
              <a:gd name="connsiteX560" fmla="*/ 2093317 w 4758517"/>
              <a:gd name="connsiteY560" fmla="*/ 19270 h 200050"/>
              <a:gd name="connsiteX561" fmla="*/ 2093317 w 4758517"/>
              <a:gd name="connsiteY561" fmla="*/ 644 h 200050"/>
              <a:gd name="connsiteX562" fmla="*/ 2103616 w 4758517"/>
              <a:gd name="connsiteY562" fmla="*/ 644 h 200050"/>
              <a:gd name="connsiteX563" fmla="*/ 2103616 w 4758517"/>
              <a:gd name="connsiteY563" fmla="*/ 19270 h 200050"/>
              <a:gd name="connsiteX564" fmla="*/ 2157959 w 4758517"/>
              <a:gd name="connsiteY564" fmla="*/ 19270 h 200050"/>
              <a:gd name="connsiteX565" fmla="*/ 2157959 w 4758517"/>
              <a:gd name="connsiteY565" fmla="*/ 29130 h 200050"/>
              <a:gd name="connsiteX566" fmla="*/ 2103616 w 4758517"/>
              <a:gd name="connsiteY566" fmla="*/ 29130 h 200050"/>
              <a:gd name="connsiteX567" fmla="*/ 2103616 w 4758517"/>
              <a:gd name="connsiteY567" fmla="*/ 48413 h 200050"/>
              <a:gd name="connsiteX568" fmla="*/ 2093317 w 4758517"/>
              <a:gd name="connsiteY568" fmla="*/ 48413 h 200050"/>
              <a:gd name="connsiteX569" fmla="*/ 2093317 w 4758517"/>
              <a:gd name="connsiteY569" fmla="*/ 29130 h 200050"/>
              <a:gd name="connsiteX570" fmla="*/ 2032180 w 4758517"/>
              <a:gd name="connsiteY570" fmla="*/ 29130 h 200050"/>
              <a:gd name="connsiteX571" fmla="*/ 2032180 w 4758517"/>
              <a:gd name="connsiteY571" fmla="*/ 49070 h 200050"/>
              <a:gd name="connsiteX572" fmla="*/ 2021662 w 4758517"/>
              <a:gd name="connsiteY572" fmla="*/ 49070 h 200050"/>
              <a:gd name="connsiteX573" fmla="*/ 2021662 w 4758517"/>
              <a:gd name="connsiteY573" fmla="*/ 29130 h 200050"/>
              <a:gd name="connsiteX574" fmla="*/ 1967319 w 4758517"/>
              <a:gd name="connsiteY574" fmla="*/ 29130 h 200050"/>
              <a:gd name="connsiteX575" fmla="*/ 1967319 w 4758517"/>
              <a:gd name="connsiteY575" fmla="*/ 19270 h 200050"/>
              <a:gd name="connsiteX576" fmla="*/ 2021662 w 4758517"/>
              <a:gd name="connsiteY576" fmla="*/ 19270 h 200050"/>
              <a:gd name="connsiteX577" fmla="*/ 4166762 w 4758517"/>
              <a:gd name="connsiteY577" fmla="*/ 438 h 200050"/>
              <a:gd name="connsiteX578" fmla="*/ 4177060 w 4758517"/>
              <a:gd name="connsiteY578" fmla="*/ 438 h 200050"/>
              <a:gd name="connsiteX579" fmla="*/ 4178814 w 4758517"/>
              <a:gd name="connsiteY579" fmla="*/ 23884 h 200050"/>
              <a:gd name="connsiteX580" fmla="*/ 4247838 w 4758517"/>
              <a:gd name="connsiteY580" fmla="*/ 23884 h 200050"/>
              <a:gd name="connsiteX581" fmla="*/ 4247838 w 4758517"/>
              <a:gd name="connsiteY581" fmla="*/ 33061 h 200050"/>
              <a:gd name="connsiteX582" fmla="*/ 4179909 w 4758517"/>
              <a:gd name="connsiteY582" fmla="*/ 33061 h 200050"/>
              <a:gd name="connsiteX583" fmla="*/ 4186838 w 4758517"/>
              <a:gd name="connsiteY583" fmla="*/ 65393 h 200050"/>
              <a:gd name="connsiteX584" fmla="*/ 4196563 w 4758517"/>
              <a:gd name="connsiteY584" fmla="*/ 91796 h 200050"/>
              <a:gd name="connsiteX585" fmla="*/ 4211134 w 4758517"/>
              <a:gd name="connsiteY585" fmla="*/ 70461 h 200050"/>
              <a:gd name="connsiteX586" fmla="*/ 4222420 w 4758517"/>
              <a:gd name="connsiteY586" fmla="*/ 46668 h 200050"/>
              <a:gd name="connsiteX587" fmla="*/ 4232062 w 4758517"/>
              <a:gd name="connsiteY587" fmla="*/ 49083 h 200050"/>
              <a:gd name="connsiteX588" fmla="*/ 4218640 w 4758517"/>
              <a:gd name="connsiteY588" fmla="*/ 77146 h 200050"/>
              <a:gd name="connsiteX589" fmla="*/ 4201602 w 4758517"/>
              <a:gd name="connsiteY589" fmla="*/ 101447 h 200050"/>
              <a:gd name="connsiteX590" fmla="*/ 4216120 w 4758517"/>
              <a:gd name="connsiteY590" fmla="*/ 120228 h 200050"/>
              <a:gd name="connsiteX591" fmla="*/ 4230966 w 4758517"/>
              <a:gd name="connsiteY591" fmla="*/ 126860 h 200050"/>
              <a:gd name="connsiteX592" fmla="*/ 4236883 w 4758517"/>
              <a:gd name="connsiteY592" fmla="*/ 120172 h 200050"/>
              <a:gd name="connsiteX593" fmla="*/ 4239512 w 4758517"/>
              <a:gd name="connsiteY593" fmla="*/ 98376 h 200050"/>
              <a:gd name="connsiteX594" fmla="*/ 4243812 w 4758517"/>
              <a:gd name="connsiteY594" fmla="*/ 101255 h 200050"/>
              <a:gd name="connsiteX595" fmla="*/ 4248277 w 4758517"/>
              <a:gd name="connsiteY595" fmla="*/ 102982 h 200050"/>
              <a:gd name="connsiteX596" fmla="*/ 4243182 w 4758517"/>
              <a:gd name="connsiteY596" fmla="*/ 129464 h 200050"/>
              <a:gd name="connsiteX597" fmla="*/ 4230528 w 4758517"/>
              <a:gd name="connsiteY597" fmla="*/ 136721 h 200050"/>
              <a:gd name="connsiteX598" fmla="*/ 4211573 w 4758517"/>
              <a:gd name="connsiteY598" fmla="*/ 129437 h 200050"/>
              <a:gd name="connsiteX599" fmla="*/ 4194590 w 4758517"/>
              <a:gd name="connsiteY599" fmla="*/ 109343 h 200050"/>
              <a:gd name="connsiteX600" fmla="*/ 4179717 w 4758517"/>
              <a:gd name="connsiteY600" fmla="*/ 123023 h 200050"/>
              <a:gd name="connsiteX601" fmla="*/ 4163694 w 4758517"/>
              <a:gd name="connsiteY601" fmla="*/ 134749 h 200050"/>
              <a:gd name="connsiteX602" fmla="*/ 4160078 w 4758517"/>
              <a:gd name="connsiteY602" fmla="*/ 131052 h 200050"/>
              <a:gd name="connsiteX603" fmla="*/ 4155805 w 4758517"/>
              <a:gd name="connsiteY603" fmla="*/ 127518 h 200050"/>
              <a:gd name="connsiteX604" fmla="*/ 4173472 w 4758517"/>
              <a:gd name="connsiteY604" fmla="*/ 115138 h 200050"/>
              <a:gd name="connsiteX605" fmla="*/ 4189332 w 4758517"/>
              <a:gd name="connsiteY605" fmla="*/ 100131 h 200050"/>
              <a:gd name="connsiteX606" fmla="*/ 4177691 w 4758517"/>
              <a:gd name="connsiteY606" fmla="*/ 69795 h 200050"/>
              <a:gd name="connsiteX607" fmla="*/ 4169829 w 4758517"/>
              <a:gd name="connsiteY607" fmla="*/ 33061 h 200050"/>
              <a:gd name="connsiteX608" fmla="*/ 4081082 w 4758517"/>
              <a:gd name="connsiteY608" fmla="*/ 33061 h 200050"/>
              <a:gd name="connsiteX609" fmla="*/ 4081082 w 4758517"/>
              <a:gd name="connsiteY609" fmla="*/ 56296 h 200050"/>
              <a:gd name="connsiteX610" fmla="*/ 4079541 w 4758517"/>
              <a:gd name="connsiteY610" fmla="*/ 83095 h 200050"/>
              <a:gd name="connsiteX611" fmla="*/ 4073421 w 4758517"/>
              <a:gd name="connsiteY611" fmla="*/ 112331 h 200050"/>
              <a:gd name="connsiteX612" fmla="*/ 4060484 w 4758517"/>
              <a:gd name="connsiteY612" fmla="*/ 139571 h 200050"/>
              <a:gd name="connsiteX613" fmla="*/ 4056732 w 4758517"/>
              <a:gd name="connsiteY613" fmla="*/ 135763 h 200050"/>
              <a:gd name="connsiteX614" fmla="*/ 4052814 w 4758517"/>
              <a:gd name="connsiteY614" fmla="*/ 132777 h 200050"/>
              <a:gd name="connsiteX615" fmla="*/ 4064542 w 4758517"/>
              <a:gd name="connsiteY615" fmla="*/ 107648 h 200050"/>
              <a:gd name="connsiteX616" fmla="*/ 4069794 w 4758517"/>
              <a:gd name="connsiteY616" fmla="*/ 80854 h 200050"/>
              <a:gd name="connsiteX617" fmla="*/ 4071003 w 4758517"/>
              <a:gd name="connsiteY617" fmla="*/ 56296 h 200050"/>
              <a:gd name="connsiteX618" fmla="*/ 4071003 w 4758517"/>
              <a:gd name="connsiteY618" fmla="*/ 23884 h 200050"/>
              <a:gd name="connsiteX619" fmla="*/ 4168515 w 4758517"/>
              <a:gd name="connsiteY619" fmla="*/ 23884 h 200050"/>
              <a:gd name="connsiteX620" fmla="*/ 4167392 w 4758517"/>
              <a:gd name="connsiteY620" fmla="*/ 12326 h 200050"/>
              <a:gd name="connsiteX621" fmla="*/ 4166762 w 4758517"/>
              <a:gd name="connsiteY621" fmla="*/ 438 h 200050"/>
              <a:gd name="connsiteX622" fmla="*/ 1786100 w 4758517"/>
              <a:gd name="connsiteY622" fmla="*/ 438 h 200050"/>
              <a:gd name="connsiteX623" fmla="*/ 1795960 w 4758517"/>
              <a:gd name="connsiteY623" fmla="*/ 438 h 200050"/>
              <a:gd name="connsiteX624" fmla="*/ 1795960 w 4758517"/>
              <a:gd name="connsiteY624" fmla="*/ 15996 h 200050"/>
              <a:gd name="connsiteX625" fmla="*/ 1837375 w 4758517"/>
              <a:gd name="connsiteY625" fmla="*/ 15996 h 200050"/>
              <a:gd name="connsiteX626" fmla="*/ 1837375 w 4758517"/>
              <a:gd name="connsiteY626" fmla="*/ 438 h 200050"/>
              <a:gd name="connsiteX627" fmla="*/ 1847455 w 4758517"/>
              <a:gd name="connsiteY627" fmla="*/ 438 h 200050"/>
              <a:gd name="connsiteX628" fmla="*/ 1847455 w 4758517"/>
              <a:gd name="connsiteY628" fmla="*/ 15996 h 200050"/>
              <a:gd name="connsiteX629" fmla="*/ 1895664 w 4758517"/>
              <a:gd name="connsiteY629" fmla="*/ 15996 h 200050"/>
              <a:gd name="connsiteX630" fmla="*/ 1895664 w 4758517"/>
              <a:gd name="connsiteY630" fmla="*/ 52344 h 200050"/>
              <a:gd name="connsiteX631" fmla="*/ 1847455 w 4758517"/>
              <a:gd name="connsiteY631" fmla="*/ 52344 h 200050"/>
              <a:gd name="connsiteX632" fmla="*/ 1847455 w 4758517"/>
              <a:gd name="connsiteY632" fmla="*/ 72750 h 200050"/>
              <a:gd name="connsiteX633" fmla="*/ 1908373 w 4758517"/>
              <a:gd name="connsiteY633" fmla="*/ 72750 h 200050"/>
              <a:gd name="connsiteX634" fmla="*/ 1908263 w 4758517"/>
              <a:gd name="connsiteY634" fmla="*/ 74361 h 200050"/>
              <a:gd name="connsiteX635" fmla="*/ 1908154 w 4758517"/>
              <a:gd name="connsiteY635" fmla="*/ 77118 h 200050"/>
              <a:gd name="connsiteX636" fmla="*/ 1905278 w 4758517"/>
              <a:gd name="connsiteY636" fmla="*/ 92922 h 200050"/>
              <a:gd name="connsiteX637" fmla="*/ 1901580 w 4758517"/>
              <a:gd name="connsiteY637" fmla="*/ 100347 h 200050"/>
              <a:gd name="connsiteX638" fmla="*/ 1897416 w 4758517"/>
              <a:gd name="connsiteY638" fmla="*/ 102702 h 200050"/>
              <a:gd name="connsiteX639" fmla="*/ 1891938 w 4758517"/>
              <a:gd name="connsiteY639" fmla="*/ 103414 h 200050"/>
              <a:gd name="connsiteX640" fmla="*/ 1884406 w 4758517"/>
              <a:gd name="connsiteY640" fmla="*/ 103634 h 200050"/>
              <a:gd name="connsiteX641" fmla="*/ 1873751 w 4758517"/>
              <a:gd name="connsiteY641" fmla="*/ 103195 h 200050"/>
              <a:gd name="connsiteX642" fmla="*/ 1872984 w 4758517"/>
              <a:gd name="connsiteY642" fmla="*/ 99141 h 200050"/>
              <a:gd name="connsiteX643" fmla="*/ 1871560 w 4758517"/>
              <a:gd name="connsiteY643" fmla="*/ 95086 h 200050"/>
              <a:gd name="connsiteX644" fmla="*/ 1881886 w 4758517"/>
              <a:gd name="connsiteY644" fmla="*/ 95854 h 200050"/>
              <a:gd name="connsiteX645" fmla="*/ 1888433 w 4758517"/>
              <a:gd name="connsiteY645" fmla="*/ 95964 h 200050"/>
              <a:gd name="connsiteX646" fmla="*/ 1891637 w 4758517"/>
              <a:gd name="connsiteY646" fmla="*/ 95717 h 200050"/>
              <a:gd name="connsiteX647" fmla="*/ 1893692 w 4758517"/>
              <a:gd name="connsiteY647" fmla="*/ 94648 h 200050"/>
              <a:gd name="connsiteX648" fmla="*/ 1895746 w 4758517"/>
              <a:gd name="connsiteY648" fmla="*/ 90426 h 200050"/>
              <a:gd name="connsiteX649" fmla="*/ 1897636 w 4758517"/>
              <a:gd name="connsiteY649" fmla="*/ 81269 h 200050"/>
              <a:gd name="connsiteX650" fmla="*/ 1847455 w 4758517"/>
              <a:gd name="connsiteY650" fmla="*/ 81269 h 200050"/>
              <a:gd name="connsiteX651" fmla="*/ 1847455 w 4758517"/>
              <a:gd name="connsiteY651" fmla="*/ 104277 h 200050"/>
              <a:gd name="connsiteX652" fmla="*/ 1837375 w 4758517"/>
              <a:gd name="connsiteY652" fmla="*/ 104277 h 200050"/>
              <a:gd name="connsiteX653" fmla="*/ 1837375 w 4758517"/>
              <a:gd name="connsiteY653" fmla="*/ 81269 h 200050"/>
              <a:gd name="connsiteX654" fmla="*/ 1787414 w 4758517"/>
              <a:gd name="connsiteY654" fmla="*/ 81269 h 200050"/>
              <a:gd name="connsiteX655" fmla="*/ 1766351 w 4758517"/>
              <a:gd name="connsiteY655" fmla="*/ 101483 h 200050"/>
              <a:gd name="connsiteX656" fmla="*/ 1726059 w 4758517"/>
              <a:gd name="connsiteY656" fmla="*/ 118082 h 200050"/>
              <a:gd name="connsiteX657" fmla="*/ 1723757 w 4758517"/>
              <a:gd name="connsiteY657" fmla="*/ 113563 h 200050"/>
              <a:gd name="connsiteX658" fmla="*/ 1720800 w 4758517"/>
              <a:gd name="connsiteY658" fmla="*/ 109536 h 200050"/>
              <a:gd name="connsiteX659" fmla="*/ 1754983 w 4758517"/>
              <a:gd name="connsiteY659" fmla="*/ 96635 h 200050"/>
              <a:gd name="connsiteX660" fmla="*/ 1774705 w 4758517"/>
              <a:gd name="connsiteY660" fmla="*/ 81269 h 200050"/>
              <a:gd name="connsiteX661" fmla="*/ 1734166 w 4758517"/>
              <a:gd name="connsiteY661" fmla="*/ 81269 h 200050"/>
              <a:gd name="connsiteX662" fmla="*/ 1737590 w 4758517"/>
              <a:gd name="connsiteY662" fmla="*/ 63288 h 200050"/>
              <a:gd name="connsiteX663" fmla="*/ 1740521 w 4758517"/>
              <a:gd name="connsiteY663" fmla="*/ 43825 h 200050"/>
              <a:gd name="connsiteX664" fmla="*/ 1786100 w 4758517"/>
              <a:gd name="connsiteY664" fmla="*/ 43825 h 200050"/>
              <a:gd name="connsiteX665" fmla="*/ 1786100 w 4758517"/>
              <a:gd name="connsiteY665" fmla="*/ 42728 h 200050"/>
              <a:gd name="connsiteX666" fmla="*/ 1786100 w 4758517"/>
              <a:gd name="connsiteY666" fmla="*/ 24733 h 200050"/>
              <a:gd name="connsiteX667" fmla="*/ 1730003 w 4758517"/>
              <a:gd name="connsiteY667" fmla="*/ 24733 h 200050"/>
              <a:gd name="connsiteX668" fmla="*/ 1730003 w 4758517"/>
              <a:gd name="connsiteY668" fmla="*/ 15996 h 200050"/>
              <a:gd name="connsiteX669" fmla="*/ 1786100 w 4758517"/>
              <a:gd name="connsiteY669" fmla="*/ 15996 h 200050"/>
              <a:gd name="connsiteX670" fmla="*/ 1535855 w 4758517"/>
              <a:gd name="connsiteY670" fmla="*/ 438 h 200050"/>
              <a:gd name="connsiteX671" fmla="*/ 1547469 w 4758517"/>
              <a:gd name="connsiteY671" fmla="*/ 2410 h 200050"/>
              <a:gd name="connsiteX672" fmla="*/ 1542648 w 4758517"/>
              <a:gd name="connsiteY672" fmla="*/ 10436 h 200050"/>
              <a:gd name="connsiteX673" fmla="*/ 1537170 w 4758517"/>
              <a:gd name="connsiteY673" fmla="*/ 18626 h 200050"/>
              <a:gd name="connsiteX674" fmla="*/ 1597649 w 4758517"/>
              <a:gd name="connsiteY674" fmla="*/ 18626 h 200050"/>
              <a:gd name="connsiteX675" fmla="*/ 1599621 w 4758517"/>
              <a:gd name="connsiteY675" fmla="*/ 17968 h 200050"/>
              <a:gd name="connsiteX676" fmla="*/ 1606415 w 4758517"/>
              <a:gd name="connsiteY676" fmla="*/ 22777 h 200050"/>
              <a:gd name="connsiteX677" fmla="*/ 1595485 w 4758517"/>
              <a:gd name="connsiteY677" fmla="*/ 39813 h 200050"/>
              <a:gd name="connsiteX678" fmla="*/ 1582748 w 4758517"/>
              <a:gd name="connsiteY678" fmla="*/ 55877 h 200050"/>
              <a:gd name="connsiteX679" fmla="*/ 1650021 w 4758517"/>
              <a:gd name="connsiteY679" fmla="*/ 55877 h 200050"/>
              <a:gd name="connsiteX680" fmla="*/ 1650021 w 4758517"/>
              <a:gd name="connsiteY680" fmla="*/ 119835 h 200050"/>
              <a:gd name="connsiteX681" fmla="*/ 1591513 w 4758517"/>
              <a:gd name="connsiteY681" fmla="*/ 119835 h 200050"/>
              <a:gd name="connsiteX682" fmla="*/ 1591513 w 4758517"/>
              <a:gd name="connsiteY682" fmla="*/ 177271 h 200050"/>
              <a:gd name="connsiteX683" fmla="*/ 1593897 w 4758517"/>
              <a:gd name="connsiteY683" fmla="*/ 183189 h 200050"/>
              <a:gd name="connsiteX684" fmla="*/ 1604661 w 4758517"/>
              <a:gd name="connsiteY684" fmla="*/ 184505 h 200050"/>
              <a:gd name="connsiteX685" fmla="*/ 1644323 w 4758517"/>
              <a:gd name="connsiteY685" fmla="*/ 184505 h 200050"/>
              <a:gd name="connsiteX686" fmla="*/ 1652002 w 4758517"/>
              <a:gd name="connsiteY686" fmla="*/ 182394 h 200050"/>
              <a:gd name="connsiteX687" fmla="*/ 1655637 w 4758517"/>
              <a:gd name="connsiteY687" fmla="*/ 173170 h 200050"/>
              <a:gd name="connsiteX688" fmla="*/ 1657033 w 4758517"/>
              <a:gd name="connsiteY688" fmla="*/ 152499 h 200050"/>
              <a:gd name="connsiteX689" fmla="*/ 1661908 w 4758517"/>
              <a:gd name="connsiteY689" fmla="*/ 155020 h 200050"/>
              <a:gd name="connsiteX690" fmla="*/ 1667113 w 4758517"/>
              <a:gd name="connsiteY690" fmla="*/ 156883 h 200050"/>
              <a:gd name="connsiteX691" fmla="*/ 1661772 w 4758517"/>
              <a:gd name="connsiteY691" fmla="*/ 186952 h 200050"/>
              <a:gd name="connsiteX692" fmla="*/ 1644762 w 4758517"/>
              <a:gd name="connsiteY692" fmla="*/ 194338 h 200050"/>
              <a:gd name="connsiteX693" fmla="*/ 1604223 w 4758517"/>
              <a:gd name="connsiteY693" fmla="*/ 194338 h 200050"/>
              <a:gd name="connsiteX694" fmla="*/ 1585789 w 4758517"/>
              <a:gd name="connsiteY694" fmla="*/ 190975 h 200050"/>
              <a:gd name="connsiteX695" fmla="*/ 1580996 w 4758517"/>
              <a:gd name="connsiteY695" fmla="*/ 177271 h 200050"/>
              <a:gd name="connsiteX696" fmla="*/ 1580996 w 4758517"/>
              <a:gd name="connsiteY696" fmla="*/ 119835 h 200050"/>
              <a:gd name="connsiteX697" fmla="*/ 1566971 w 4758517"/>
              <a:gd name="connsiteY697" fmla="*/ 119835 h 200050"/>
              <a:gd name="connsiteX698" fmla="*/ 1551640 w 4758517"/>
              <a:gd name="connsiteY698" fmla="*/ 152343 h 200050"/>
              <a:gd name="connsiteX699" fmla="*/ 1523795 w 4758517"/>
              <a:gd name="connsiteY699" fmla="*/ 178219 h 200050"/>
              <a:gd name="connsiteX700" fmla="*/ 1479101 w 4758517"/>
              <a:gd name="connsiteY700" fmla="*/ 196530 h 200050"/>
              <a:gd name="connsiteX701" fmla="*/ 1476444 w 4758517"/>
              <a:gd name="connsiteY701" fmla="*/ 191798 h 200050"/>
              <a:gd name="connsiteX702" fmla="*/ 1472966 w 4758517"/>
              <a:gd name="connsiteY702" fmla="*/ 187564 h 200050"/>
              <a:gd name="connsiteX703" fmla="*/ 1515046 w 4758517"/>
              <a:gd name="connsiteY703" fmla="*/ 171422 h 200050"/>
              <a:gd name="connsiteX704" fmla="*/ 1541399 w 4758517"/>
              <a:gd name="connsiteY704" fmla="*/ 148552 h 200050"/>
              <a:gd name="connsiteX705" fmla="*/ 1556015 w 4758517"/>
              <a:gd name="connsiteY705" fmla="*/ 119835 h 200050"/>
              <a:gd name="connsiteX706" fmla="*/ 1495316 w 4758517"/>
              <a:gd name="connsiteY706" fmla="*/ 119835 h 200050"/>
              <a:gd name="connsiteX707" fmla="*/ 1495316 w 4758517"/>
              <a:gd name="connsiteY707" fmla="*/ 64618 h 200050"/>
              <a:gd name="connsiteX708" fmla="*/ 1487373 w 4758517"/>
              <a:gd name="connsiteY708" fmla="*/ 71138 h 200050"/>
              <a:gd name="connsiteX709" fmla="*/ 1479101 w 4758517"/>
              <a:gd name="connsiteY709" fmla="*/ 77331 h 200050"/>
              <a:gd name="connsiteX710" fmla="*/ 1475486 w 4758517"/>
              <a:gd name="connsiteY710" fmla="*/ 73384 h 200050"/>
              <a:gd name="connsiteX711" fmla="*/ 1471212 w 4758517"/>
              <a:gd name="connsiteY711" fmla="*/ 70095 h 200050"/>
              <a:gd name="connsiteX712" fmla="*/ 1510519 w 4758517"/>
              <a:gd name="connsiteY712" fmla="*/ 35845 h 200050"/>
              <a:gd name="connsiteX713" fmla="*/ 1535855 w 4758517"/>
              <a:gd name="connsiteY713" fmla="*/ 438 h 200050"/>
              <a:gd name="connsiteX714" fmla="*/ 288579 w 4758517"/>
              <a:gd name="connsiteY714" fmla="*/ 438 h 200050"/>
              <a:gd name="connsiteX715" fmla="*/ 298001 w 4758517"/>
              <a:gd name="connsiteY715" fmla="*/ 3506 h 200050"/>
              <a:gd name="connsiteX716" fmla="*/ 292577 w 4758517"/>
              <a:gd name="connsiteY716" fmla="*/ 13421 h 200050"/>
              <a:gd name="connsiteX717" fmla="*/ 286168 w 4758517"/>
              <a:gd name="connsiteY717" fmla="*/ 23008 h 200050"/>
              <a:gd name="connsiteX718" fmla="*/ 422027 w 4758517"/>
              <a:gd name="connsiteY718" fmla="*/ 23008 h 200050"/>
              <a:gd name="connsiteX719" fmla="*/ 422027 w 4758517"/>
              <a:gd name="connsiteY719" fmla="*/ 32403 h 200050"/>
              <a:gd name="connsiteX720" fmla="*/ 279375 w 4758517"/>
              <a:gd name="connsiteY720" fmla="*/ 32403 h 200050"/>
              <a:gd name="connsiteX721" fmla="*/ 262995 w 4758517"/>
              <a:gd name="connsiteY721" fmla="*/ 50547 h 200050"/>
              <a:gd name="connsiteX722" fmla="*/ 245629 w 4758517"/>
              <a:gd name="connsiteY722" fmla="*/ 65722 h 200050"/>
              <a:gd name="connsiteX723" fmla="*/ 242671 w 4758517"/>
              <a:gd name="connsiteY723" fmla="*/ 61224 h 200050"/>
              <a:gd name="connsiteX724" fmla="*/ 239055 w 4758517"/>
              <a:gd name="connsiteY724" fmla="*/ 56732 h 200050"/>
              <a:gd name="connsiteX725" fmla="*/ 266858 w 4758517"/>
              <a:gd name="connsiteY725" fmla="*/ 31876 h 200050"/>
              <a:gd name="connsiteX726" fmla="*/ 288579 w 4758517"/>
              <a:gd name="connsiteY726" fmla="*/ 438 h 200050"/>
              <a:gd name="connsiteX727" fmla="*/ 4408734 w 4758517"/>
              <a:gd name="connsiteY727" fmla="*/ 425 h 200050"/>
              <a:gd name="connsiteX728" fmla="*/ 4417718 w 4758517"/>
              <a:gd name="connsiteY728" fmla="*/ 4588 h 200050"/>
              <a:gd name="connsiteX729" fmla="*/ 4414294 w 4758517"/>
              <a:gd name="connsiteY729" fmla="*/ 9600 h 200050"/>
              <a:gd name="connsiteX730" fmla="*/ 4410706 w 4758517"/>
              <a:gd name="connsiteY730" fmla="*/ 14449 h 200050"/>
              <a:gd name="connsiteX731" fmla="*/ 4452477 w 4758517"/>
              <a:gd name="connsiteY731" fmla="*/ 50824 h 200050"/>
              <a:gd name="connsiteX732" fmla="*/ 4504931 w 4758517"/>
              <a:gd name="connsiteY732" fmla="*/ 79310 h 200050"/>
              <a:gd name="connsiteX733" fmla="*/ 4500630 w 4758517"/>
              <a:gd name="connsiteY733" fmla="*/ 83583 h 200050"/>
              <a:gd name="connsiteX734" fmla="*/ 4497480 w 4758517"/>
              <a:gd name="connsiteY734" fmla="*/ 88513 h 200050"/>
              <a:gd name="connsiteX735" fmla="*/ 4446532 w 4758517"/>
              <a:gd name="connsiteY735" fmla="*/ 59096 h 200050"/>
              <a:gd name="connsiteX736" fmla="*/ 4404789 w 4758517"/>
              <a:gd name="connsiteY736" fmla="*/ 22118 h 200050"/>
              <a:gd name="connsiteX737" fmla="*/ 4363073 w 4758517"/>
              <a:gd name="connsiteY737" fmla="*/ 61068 h 200050"/>
              <a:gd name="connsiteX738" fmla="*/ 4312316 w 4758517"/>
              <a:gd name="connsiteY738" fmla="*/ 89828 h 200050"/>
              <a:gd name="connsiteX739" fmla="*/ 4309085 w 4758517"/>
              <a:gd name="connsiteY739" fmla="*/ 85473 h 200050"/>
              <a:gd name="connsiteX740" fmla="*/ 4304868 w 4758517"/>
              <a:gd name="connsiteY740" fmla="*/ 81282 h 200050"/>
              <a:gd name="connsiteX741" fmla="*/ 4364525 w 4758517"/>
              <a:gd name="connsiteY741" fmla="*/ 47263 h 200050"/>
              <a:gd name="connsiteX742" fmla="*/ 4408734 w 4758517"/>
              <a:gd name="connsiteY742" fmla="*/ 425 h 200050"/>
              <a:gd name="connsiteX743" fmla="*/ 4197878 w 4758517"/>
              <a:gd name="connsiteY743" fmla="*/ 219 h 200050"/>
              <a:gd name="connsiteX744" fmla="*/ 4214559 w 4758517"/>
              <a:gd name="connsiteY744" fmla="*/ 7560 h 200050"/>
              <a:gd name="connsiteX745" fmla="*/ 4228117 w 4758517"/>
              <a:gd name="connsiteY745" fmla="*/ 16215 h 200050"/>
              <a:gd name="connsiteX746" fmla="*/ 4221981 w 4758517"/>
              <a:gd name="connsiteY746" fmla="*/ 23008 h 200050"/>
              <a:gd name="connsiteX747" fmla="*/ 4208314 w 4758517"/>
              <a:gd name="connsiteY747" fmla="*/ 14024 h 200050"/>
              <a:gd name="connsiteX748" fmla="*/ 4191523 w 4758517"/>
              <a:gd name="connsiteY748" fmla="*/ 6354 h 200050"/>
              <a:gd name="connsiteX749" fmla="*/ 4606662 w 4758517"/>
              <a:gd name="connsiteY749" fmla="*/ 0 h 200050"/>
              <a:gd name="connsiteX750" fmla="*/ 4617836 w 4758517"/>
              <a:gd name="connsiteY750" fmla="*/ 1972 h 200050"/>
              <a:gd name="connsiteX751" fmla="*/ 4611509 w 4758517"/>
              <a:gd name="connsiteY751" fmla="*/ 13339 h 200050"/>
              <a:gd name="connsiteX752" fmla="*/ 4604032 w 4758517"/>
              <a:gd name="connsiteY752" fmla="*/ 25199 h 200050"/>
              <a:gd name="connsiteX753" fmla="*/ 4662319 w 4758517"/>
              <a:gd name="connsiteY753" fmla="*/ 25199 h 200050"/>
              <a:gd name="connsiteX754" fmla="*/ 4656978 w 4758517"/>
              <a:gd name="connsiteY754" fmla="*/ 14024 h 200050"/>
              <a:gd name="connsiteX755" fmla="*/ 4650487 w 4758517"/>
              <a:gd name="connsiteY755" fmla="*/ 2849 h 200050"/>
              <a:gd name="connsiteX756" fmla="*/ 4659910 w 4758517"/>
              <a:gd name="connsiteY756" fmla="*/ 0 h 200050"/>
              <a:gd name="connsiteX757" fmla="*/ 4667634 w 4758517"/>
              <a:gd name="connsiteY757" fmla="*/ 12928 h 200050"/>
              <a:gd name="connsiteX758" fmla="*/ 4673714 w 4758517"/>
              <a:gd name="connsiteY758" fmla="*/ 25199 h 200050"/>
              <a:gd name="connsiteX759" fmla="*/ 4739672 w 4758517"/>
              <a:gd name="connsiteY759" fmla="*/ 25199 h 200050"/>
              <a:gd name="connsiteX760" fmla="*/ 4739672 w 4758517"/>
              <a:gd name="connsiteY760" fmla="*/ 34376 h 200050"/>
              <a:gd name="connsiteX761" fmla="*/ 4666483 w 4758517"/>
              <a:gd name="connsiteY761" fmla="*/ 34376 h 200050"/>
              <a:gd name="connsiteX762" fmla="*/ 4666483 w 4758517"/>
              <a:gd name="connsiteY762" fmla="*/ 52371 h 200050"/>
              <a:gd name="connsiteX763" fmla="*/ 4731344 w 4758517"/>
              <a:gd name="connsiteY763" fmla="*/ 52371 h 200050"/>
              <a:gd name="connsiteX764" fmla="*/ 4731344 w 4758517"/>
              <a:gd name="connsiteY764" fmla="*/ 60889 h 200050"/>
              <a:gd name="connsiteX765" fmla="*/ 4666483 w 4758517"/>
              <a:gd name="connsiteY765" fmla="*/ 60889 h 200050"/>
              <a:gd name="connsiteX766" fmla="*/ 4666483 w 4758517"/>
              <a:gd name="connsiteY766" fmla="*/ 78666 h 200050"/>
              <a:gd name="connsiteX767" fmla="*/ 4732222 w 4758517"/>
              <a:gd name="connsiteY767" fmla="*/ 78666 h 200050"/>
              <a:gd name="connsiteX768" fmla="*/ 4732222 w 4758517"/>
              <a:gd name="connsiteY768" fmla="*/ 87185 h 200050"/>
              <a:gd name="connsiteX769" fmla="*/ 4666483 w 4758517"/>
              <a:gd name="connsiteY769" fmla="*/ 87185 h 200050"/>
              <a:gd name="connsiteX770" fmla="*/ 4666483 w 4758517"/>
              <a:gd name="connsiteY770" fmla="*/ 105839 h 200050"/>
              <a:gd name="connsiteX771" fmla="*/ 4747779 w 4758517"/>
              <a:gd name="connsiteY771" fmla="*/ 105839 h 200050"/>
              <a:gd name="connsiteX772" fmla="*/ 4747779 w 4758517"/>
              <a:gd name="connsiteY772" fmla="*/ 115014 h 200050"/>
              <a:gd name="connsiteX773" fmla="*/ 4597896 w 4758517"/>
              <a:gd name="connsiteY773" fmla="*/ 115014 h 200050"/>
              <a:gd name="connsiteX774" fmla="*/ 4597896 w 4758517"/>
              <a:gd name="connsiteY774" fmla="*/ 122256 h 200050"/>
              <a:gd name="connsiteX775" fmla="*/ 4587597 w 4758517"/>
              <a:gd name="connsiteY775" fmla="*/ 122256 h 200050"/>
              <a:gd name="connsiteX776" fmla="*/ 4587597 w 4758517"/>
              <a:gd name="connsiteY776" fmla="*/ 47104 h 200050"/>
              <a:gd name="connsiteX777" fmla="*/ 4563932 w 4758517"/>
              <a:gd name="connsiteY777" fmla="*/ 70546 h 200050"/>
              <a:gd name="connsiteX778" fmla="*/ 4560234 w 4758517"/>
              <a:gd name="connsiteY778" fmla="*/ 66953 h 200050"/>
              <a:gd name="connsiteX779" fmla="*/ 4556042 w 4758517"/>
              <a:gd name="connsiteY779" fmla="*/ 64182 h 200050"/>
              <a:gd name="connsiteX780" fmla="*/ 4586856 w 4758517"/>
              <a:gd name="connsiteY780" fmla="*/ 32259 h 200050"/>
              <a:gd name="connsiteX781" fmla="*/ 4606662 w 4758517"/>
              <a:gd name="connsiteY781" fmla="*/ 0 h 200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</a:cxnLst>
            <a:rect l="l" t="t" r="r" b="b"/>
            <a:pathLst>
              <a:path w="4758517" h="200050">
                <a:moveTo>
                  <a:pt x="1826200" y="159716"/>
                </a:moveTo>
                <a:cubicBezTo>
                  <a:pt x="1835701" y="162398"/>
                  <a:pt x="1845648" y="165482"/>
                  <a:pt x="1856042" y="168968"/>
                </a:cubicBezTo>
                <a:cubicBezTo>
                  <a:pt x="1866436" y="172454"/>
                  <a:pt x="1876366" y="176025"/>
                  <a:pt x="1885835" y="179681"/>
                </a:cubicBezTo>
                <a:cubicBezTo>
                  <a:pt x="1895303" y="183337"/>
                  <a:pt x="1903401" y="186762"/>
                  <a:pt x="1910126" y="189956"/>
                </a:cubicBezTo>
                <a:lnTo>
                  <a:pt x="1903990" y="198939"/>
                </a:lnTo>
                <a:cubicBezTo>
                  <a:pt x="1897623" y="195669"/>
                  <a:pt x="1889759" y="192131"/>
                  <a:pt x="1880398" y="188325"/>
                </a:cubicBezTo>
                <a:cubicBezTo>
                  <a:pt x="1871036" y="184518"/>
                  <a:pt x="1861126" y="180785"/>
                  <a:pt x="1850669" y="177125"/>
                </a:cubicBezTo>
                <a:cubicBezTo>
                  <a:pt x="1840212" y="173465"/>
                  <a:pt x="1830157" y="170218"/>
                  <a:pt x="1820503" y="167385"/>
                </a:cubicBezTo>
                <a:close/>
                <a:moveTo>
                  <a:pt x="3174933" y="149650"/>
                </a:moveTo>
                <a:cubicBezTo>
                  <a:pt x="3183546" y="153520"/>
                  <a:pt x="3192495" y="157880"/>
                  <a:pt x="3201780" y="162732"/>
                </a:cubicBezTo>
                <a:cubicBezTo>
                  <a:pt x="3211066" y="167584"/>
                  <a:pt x="3219853" y="172498"/>
                  <a:pt x="3228140" y="177471"/>
                </a:cubicBezTo>
                <a:cubicBezTo>
                  <a:pt x="3236428" y="182445"/>
                  <a:pt x="3243381" y="187049"/>
                  <a:pt x="3248998" y="191284"/>
                </a:cubicBezTo>
                <a:lnTo>
                  <a:pt x="3242424" y="199611"/>
                </a:lnTo>
                <a:cubicBezTo>
                  <a:pt x="3236881" y="195445"/>
                  <a:pt x="3230000" y="190824"/>
                  <a:pt x="3221778" y="185749"/>
                </a:cubicBezTo>
                <a:cubicBezTo>
                  <a:pt x="3213556" y="180674"/>
                  <a:pt x="3204824" y="175599"/>
                  <a:pt x="3195580" y="170524"/>
                </a:cubicBezTo>
                <a:cubicBezTo>
                  <a:pt x="3186336" y="165449"/>
                  <a:pt x="3177408" y="160828"/>
                  <a:pt x="3168798" y="156662"/>
                </a:cubicBezTo>
                <a:close/>
                <a:moveTo>
                  <a:pt x="4076481" y="149215"/>
                </a:moveTo>
                <a:lnTo>
                  <a:pt x="4085464" y="153161"/>
                </a:lnTo>
                <a:cubicBezTo>
                  <a:pt x="4082352" y="159211"/>
                  <a:pt x="4078828" y="165850"/>
                  <a:pt x="4074892" y="173077"/>
                </a:cubicBezTo>
                <a:cubicBezTo>
                  <a:pt x="4070957" y="180304"/>
                  <a:pt x="4066885" y="186666"/>
                  <a:pt x="4062676" y="192163"/>
                </a:cubicBezTo>
                <a:lnTo>
                  <a:pt x="4053034" y="188010"/>
                </a:lnTo>
                <a:cubicBezTo>
                  <a:pt x="4057708" y="182600"/>
                  <a:pt x="4062110" y="176270"/>
                  <a:pt x="4066236" y="169024"/>
                </a:cubicBezTo>
                <a:cubicBezTo>
                  <a:pt x="4070364" y="161777"/>
                  <a:pt x="4073778" y="155174"/>
                  <a:pt x="4076481" y="149215"/>
                </a:cubicBezTo>
                <a:close/>
                <a:moveTo>
                  <a:pt x="4218914" y="144404"/>
                </a:moveTo>
                <a:cubicBezTo>
                  <a:pt x="4223986" y="150760"/>
                  <a:pt x="4228798" y="157607"/>
                  <a:pt x="4233348" y="164947"/>
                </a:cubicBezTo>
                <a:cubicBezTo>
                  <a:pt x="4237901" y="172288"/>
                  <a:pt x="4241342" y="178808"/>
                  <a:pt x="4243676" y="184505"/>
                </a:cubicBezTo>
                <a:lnTo>
                  <a:pt x="4234033" y="188449"/>
                </a:lnTo>
                <a:cubicBezTo>
                  <a:pt x="4231705" y="182747"/>
                  <a:pt x="4228309" y="176183"/>
                  <a:pt x="4223844" y="168755"/>
                </a:cubicBezTo>
                <a:cubicBezTo>
                  <a:pt x="4219380" y="161328"/>
                  <a:pt x="4214668" y="154379"/>
                  <a:pt x="4209710" y="147910"/>
                </a:cubicBezTo>
                <a:close/>
                <a:moveTo>
                  <a:pt x="4099928" y="142213"/>
                </a:moveTo>
                <a:lnTo>
                  <a:pt x="4110446" y="142213"/>
                </a:lnTo>
                <a:lnTo>
                  <a:pt x="4110446" y="181437"/>
                </a:lnTo>
                <a:cubicBezTo>
                  <a:pt x="4110249" y="184126"/>
                  <a:pt x="4111299" y="185980"/>
                  <a:pt x="4113595" y="186998"/>
                </a:cubicBezTo>
                <a:cubicBezTo>
                  <a:pt x="4115892" y="188015"/>
                  <a:pt x="4120613" y="188499"/>
                  <a:pt x="4127757" y="188449"/>
                </a:cubicBezTo>
                <a:lnTo>
                  <a:pt x="4182758" y="188449"/>
                </a:lnTo>
                <a:cubicBezTo>
                  <a:pt x="4188806" y="188787"/>
                  <a:pt x="4192814" y="187235"/>
                  <a:pt x="4194782" y="183793"/>
                </a:cubicBezTo>
                <a:cubicBezTo>
                  <a:pt x="4196750" y="180350"/>
                  <a:pt x="4197854" y="172991"/>
                  <a:pt x="4198097" y="161716"/>
                </a:cubicBezTo>
                <a:cubicBezTo>
                  <a:pt x="4199571" y="162610"/>
                  <a:pt x="4201224" y="163395"/>
                  <a:pt x="4203054" y="164071"/>
                </a:cubicBezTo>
                <a:cubicBezTo>
                  <a:pt x="4204885" y="164747"/>
                  <a:pt x="4206592" y="165203"/>
                  <a:pt x="4208176" y="165441"/>
                </a:cubicBezTo>
                <a:cubicBezTo>
                  <a:pt x="4207679" y="178273"/>
                  <a:pt x="4205771" y="186885"/>
                  <a:pt x="4202452" y="191280"/>
                </a:cubicBezTo>
                <a:cubicBezTo>
                  <a:pt x="4199133" y="195675"/>
                  <a:pt x="4192787" y="197717"/>
                  <a:pt x="4183415" y="197406"/>
                </a:cubicBezTo>
                <a:lnTo>
                  <a:pt x="4127976" y="197406"/>
                </a:lnTo>
                <a:cubicBezTo>
                  <a:pt x="4117124" y="197561"/>
                  <a:pt x="4109684" y="196540"/>
                  <a:pt x="4105652" y="194345"/>
                </a:cubicBezTo>
                <a:cubicBezTo>
                  <a:pt x="4101621" y="192149"/>
                  <a:pt x="4099713" y="187847"/>
                  <a:pt x="4099928" y="181437"/>
                </a:cubicBezTo>
                <a:close/>
                <a:moveTo>
                  <a:pt x="292085" y="137365"/>
                </a:moveTo>
                <a:cubicBezTo>
                  <a:pt x="297704" y="143388"/>
                  <a:pt x="304378" y="148877"/>
                  <a:pt x="312107" y="153832"/>
                </a:cubicBezTo>
                <a:cubicBezTo>
                  <a:pt x="319836" y="158786"/>
                  <a:pt x="328428" y="163234"/>
                  <a:pt x="337882" y="167175"/>
                </a:cubicBezTo>
                <a:cubicBezTo>
                  <a:pt x="347469" y="163234"/>
                  <a:pt x="356289" y="158786"/>
                  <a:pt x="364342" y="153832"/>
                </a:cubicBezTo>
                <a:cubicBezTo>
                  <a:pt x="372395" y="148877"/>
                  <a:pt x="379352" y="143388"/>
                  <a:pt x="385214" y="137365"/>
                </a:cubicBezTo>
                <a:close/>
                <a:moveTo>
                  <a:pt x="4140685" y="133654"/>
                </a:moveTo>
                <a:cubicBezTo>
                  <a:pt x="4146260" y="138795"/>
                  <a:pt x="4151874" y="144512"/>
                  <a:pt x="4157531" y="150804"/>
                </a:cubicBezTo>
                <a:cubicBezTo>
                  <a:pt x="4163187" y="157097"/>
                  <a:pt x="4167652" y="162704"/>
                  <a:pt x="4170924" y="167627"/>
                </a:cubicBezTo>
                <a:lnTo>
                  <a:pt x="4161721" y="172668"/>
                </a:lnTo>
                <a:cubicBezTo>
                  <a:pt x="4158690" y="167763"/>
                  <a:pt x="4154454" y="162120"/>
                  <a:pt x="4149012" y="155736"/>
                </a:cubicBezTo>
                <a:cubicBezTo>
                  <a:pt x="4143571" y="149352"/>
                  <a:pt x="4138019" y="143379"/>
                  <a:pt x="4132358" y="137818"/>
                </a:cubicBezTo>
                <a:close/>
                <a:moveTo>
                  <a:pt x="1811956" y="129696"/>
                </a:moveTo>
                <a:lnTo>
                  <a:pt x="1822694" y="129696"/>
                </a:lnTo>
                <a:cubicBezTo>
                  <a:pt x="1820340" y="143923"/>
                  <a:pt x="1815722" y="155691"/>
                  <a:pt x="1808841" y="164999"/>
                </a:cubicBezTo>
                <a:cubicBezTo>
                  <a:pt x="1801958" y="174309"/>
                  <a:pt x="1791594" y="181694"/>
                  <a:pt x="1777749" y="187156"/>
                </a:cubicBezTo>
                <a:cubicBezTo>
                  <a:pt x="1763903" y="192617"/>
                  <a:pt x="1745358" y="196691"/>
                  <a:pt x="1722114" y="199378"/>
                </a:cubicBezTo>
                <a:cubicBezTo>
                  <a:pt x="1721744" y="197991"/>
                  <a:pt x="1721115" y="196438"/>
                  <a:pt x="1720225" y="194722"/>
                </a:cubicBezTo>
                <a:cubicBezTo>
                  <a:pt x="1719334" y="193005"/>
                  <a:pt x="1718430" y="191563"/>
                  <a:pt x="1717512" y="190394"/>
                </a:cubicBezTo>
                <a:cubicBezTo>
                  <a:pt x="1739946" y="188131"/>
                  <a:pt x="1757701" y="184622"/>
                  <a:pt x="1770776" y="179868"/>
                </a:cubicBezTo>
                <a:cubicBezTo>
                  <a:pt x="1783853" y="175113"/>
                  <a:pt x="1793508" y="168666"/>
                  <a:pt x="1799742" y="160528"/>
                </a:cubicBezTo>
                <a:cubicBezTo>
                  <a:pt x="1805976" y="152389"/>
                  <a:pt x="1810048" y="142112"/>
                  <a:pt x="1811956" y="129696"/>
                </a:cubicBezTo>
                <a:close/>
                <a:moveTo>
                  <a:pt x="4349568" y="122697"/>
                </a:moveTo>
                <a:lnTo>
                  <a:pt x="4349568" y="174631"/>
                </a:lnTo>
                <a:lnTo>
                  <a:pt x="4460448" y="174631"/>
                </a:lnTo>
                <a:lnTo>
                  <a:pt x="4460448" y="122697"/>
                </a:lnTo>
                <a:close/>
                <a:moveTo>
                  <a:pt x="4651802" y="117428"/>
                </a:moveTo>
                <a:lnTo>
                  <a:pt x="4662100" y="117428"/>
                </a:lnTo>
                <a:lnTo>
                  <a:pt x="4662100" y="134106"/>
                </a:lnTo>
                <a:lnTo>
                  <a:pt x="4754353" y="134106"/>
                </a:lnTo>
                <a:lnTo>
                  <a:pt x="4754353" y="143501"/>
                </a:lnTo>
                <a:lnTo>
                  <a:pt x="4673714" y="143501"/>
                </a:lnTo>
                <a:cubicBezTo>
                  <a:pt x="4680909" y="149531"/>
                  <a:pt x="4689212" y="155220"/>
                  <a:pt x="4698622" y="160569"/>
                </a:cubicBezTo>
                <a:cubicBezTo>
                  <a:pt x="4708032" y="165917"/>
                  <a:pt x="4717893" y="170681"/>
                  <a:pt x="4728204" y="174860"/>
                </a:cubicBezTo>
                <a:cubicBezTo>
                  <a:pt x="4738515" y="179040"/>
                  <a:pt x="4748619" y="182391"/>
                  <a:pt x="4758517" y="184916"/>
                </a:cubicBezTo>
                <a:cubicBezTo>
                  <a:pt x="4757274" y="186180"/>
                  <a:pt x="4756033" y="187650"/>
                  <a:pt x="4754792" y="189325"/>
                </a:cubicBezTo>
                <a:cubicBezTo>
                  <a:pt x="4753550" y="191001"/>
                  <a:pt x="4752527" y="192526"/>
                  <a:pt x="4751724" y="193900"/>
                </a:cubicBezTo>
                <a:cubicBezTo>
                  <a:pt x="4741365" y="190855"/>
                  <a:pt x="4730698" y="186865"/>
                  <a:pt x="4719722" y="181929"/>
                </a:cubicBezTo>
                <a:cubicBezTo>
                  <a:pt x="4708748" y="176993"/>
                  <a:pt x="4698260" y="171412"/>
                  <a:pt x="4688258" y="165186"/>
                </a:cubicBezTo>
                <a:cubicBezTo>
                  <a:pt x="4678256" y="158960"/>
                  <a:pt x="4669537" y="152389"/>
                  <a:pt x="4662100" y="145473"/>
                </a:cubicBezTo>
                <a:lnTo>
                  <a:pt x="4662100" y="198939"/>
                </a:lnTo>
                <a:lnTo>
                  <a:pt x="4651802" y="198939"/>
                </a:lnTo>
                <a:lnTo>
                  <a:pt x="4651802" y="145253"/>
                </a:lnTo>
                <a:cubicBezTo>
                  <a:pt x="4644359" y="152461"/>
                  <a:pt x="4635676" y="159303"/>
                  <a:pt x="4625749" y="165779"/>
                </a:cubicBezTo>
                <a:cubicBezTo>
                  <a:pt x="4615824" y="172255"/>
                  <a:pt x="4605484" y="178074"/>
                  <a:pt x="4594730" y="183236"/>
                </a:cubicBezTo>
                <a:cubicBezTo>
                  <a:pt x="4583976" y="188397"/>
                  <a:pt x="4573638" y="192609"/>
                  <a:pt x="4563712" y="195872"/>
                </a:cubicBezTo>
                <a:cubicBezTo>
                  <a:pt x="4562698" y="194384"/>
                  <a:pt x="4561548" y="192814"/>
                  <a:pt x="4560260" y="191161"/>
                </a:cubicBezTo>
                <a:cubicBezTo>
                  <a:pt x="4558974" y="189508"/>
                  <a:pt x="4557713" y="188157"/>
                  <a:pt x="4556480" y="187107"/>
                </a:cubicBezTo>
                <a:cubicBezTo>
                  <a:pt x="4566090" y="184357"/>
                  <a:pt x="4575967" y="180751"/>
                  <a:pt x="4586112" y="176288"/>
                </a:cubicBezTo>
                <a:cubicBezTo>
                  <a:pt x="4596256" y="171826"/>
                  <a:pt x="4605987" y="166792"/>
                  <a:pt x="4615304" y="161185"/>
                </a:cubicBezTo>
                <a:cubicBezTo>
                  <a:pt x="4624622" y="155578"/>
                  <a:pt x="4632844" y="149683"/>
                  <a:pt x="4639968" y="143501"/>
                </a:cubicBezTo>
                <a:lnTo>
                  <a:pt x="4560644" y="143501"/>
                </a:lnTo>
                <a:lnTo>
                  <a:pt x="4560644" y="134106"/>
                </a:lnTo>
                <a:lnTo>
                  <a:pt x="4651802" y="134106"/>
                </a:lnTo>
                <a:close/>
                <a:moveTo>
                  <a:pt x="4338832" y="113056"/>
                </a:moveTo>
                <a:lnTo>
                  <a:pt x="4471184" y="113056"/>
                </a:lnTo>
                <a:lnTo>
                  <a:pt x="4471184" y="197639"/>
                </a:lnTo>
                <a:lnTo>
                  <a:pt x="4460448" y="197639"/>
                </a:lnTo>
                <a:lnTo>
                  <a:pt x="4460448" y="184711"/>
                </a:lnTo>
                <a:lnTo>
                  <a:pt x="4349568" y="184711"/>
                </a:lnTo>
                <a:lnTo>
                  <a:pt x="4349568" y="198515"/>
                </a:lnTo>
                <a:lnTo>
                  <a:pt x="4338832" y="198515"/>
                </a:lnTo>
                <a:close/>
                <a:moveTo>
                  <a:pt x="2236627" y="112399"/>
                </a:moveTo>
                <a:lnTo>
                  <a:pt x="2236627" y="152279"/>
                </a:lnTo>
                <a:cubicBezTo>
                  <a:pt x="2243442" y="151188"/>
                  <a:pt x="2250573" y="150029"/>
                  <a:pt x="2258019" y="148801"/>
                </a:cubicBezTo>
                <a:cubicBezTo>
                  <a:pt x="2265465" y="147573"/>
                  <a:pt x="2273089" y="146249"/>
                  <a:pt x="2280890" y="144829"/>
                </a:cubicBezTo>
                <a:lnTo>
                  <a:pt x="2280890" y="112399"/>
                </a:lnTo>
                <a:close/>
                <a:moveTo>
                  <a:pt x="1748848" y="110221"/>
                </a:moveTo>
                <a:lnTo>
                  <a:pt x="1884049" y="110221"/>
                </a:lnTo>
                <a:lnTo>
                  <a:pt x="1884049" y="170234"/>
                </a:lnTo>
                <a:lnTo>
                  <a:pt x="1873532" y="170234"/>
                </a:lnTo>
                <a:lnTo>
                  <a:pt x="1873532" y="119616"/>
                </a:lnTo>
                <a:lnTo>
                  <a:pt x="1758927" y="119616"/>
                </a:lnTo>
                <a:lnTo>
                  <a:pt x="1758927" y="171330"/>
                </a:lnTo>
                <a:lnTo>
                  <a:pt x="1748848" y="171330"/>
                </a:lnTo>
                <a:close/>
                <a:moveTo>
                  <a:pt x="3962698" y="106482"/>
                </a:moveTo>
                <a:lnTo>
                  <a:pt x="3971682" y="111960"/>
                </a:lnTo>
                <a:cubicBezTo>
                  <a:pt x="3968213" y="118589"/>
                  <a:pt x="3964524" y="125382"/>
                  <a:pt x="3960616" y="132339"/>
                </a:cubicBezTo>
                <a:cubicBezTo>
                  <a:pt x="3956709" y="139296"/>
                  <a:pt x="3953020" y="145432"/>
                  <a:pt x="3949550" y="150746"/>
                </a:cubicBezTo>
                <a:lnTo>
                  <a:pt x="3941662" y="145925"/>
                </a:lnTo>
                <a:cubicBezTo>
                  <a:pt x="3945195" y="140433"/>
                  <a:pt x="3948921" y="134051"/>
                  <a:pt x="3952838" y="126779"/>
                </a:cubicBezTo>
                <a:cubicBezTo>
                  <a:pt x="3956754" y="119506"/>
                  <a:pt x="3960042" y="112741"/>
                  <a:pt x="3962698" y="106482"/>
                </a:cubicBezTo>
                <a:close/>
                <a:moveTo>
                  <a:pt x="3835166" y="106482"/>
                </a:moveTo>
                <a:lnTo>
                  <a:pt x="3844369" y="110426"/>
                </a:lnTo>
                <a:cubicBezTo>
                  <a:pt x="3841854" y="116986"/>
                  <a:pt x="3838777" y="123807"/>
                  <a:pt x="3835138" y="130887"/>
                </a:cubicBezTo>
                <a:cubicBezTo>
                  <a:pt x="3831500" y="137968"/>
                  <a:pt x="3827273" y="144076"/>
                  <a:pt x="3822456" y="149212"/>
                </a:cubicBezTo>
                <a:lnTo>
                  <a:pt x="3813252" y="143953"/>
                </a:lnTo>
                <a:cubicBezTo>
                  <a:pt x="3818110" y="139132"/>
                  <a:pt x="3822420" y="133270"/>
                  <a:pt x="3826182" y="126368"/>
                </a:cubicBezTo>
                <a:cubicBezTo>
                  <a:pt x="3829943" y="119465"/>
                  <a:pt x="3832938" y="112836"/>
                  <a:pt x="3835166" y="106482"/>
                </a:cubicBezTo>
                <a:close/>
                <a:moveTo>
                  <a:pt x="3893234" y="92458"/>
                </a:moveTo>
                <a:lnTo>
                  <a:pt x="3904411" y="92458"/>
                </a:lnTo>
                <a:cubicBezTo>
                  <a:pt x="3903095" y="104984"/>
                  <a:pt x="3901124" y="116525"/>
                  <a:pt x="3898494" y="127080"/>
                </a:cubicBezTo>
                <a:cubicBezTo>
                  <a:pt x="3906159" y="144396"/>
                  <a:pt x="3918384" y="158191"/>
                  <a:pt x="3935170" y="168467"/>
                </a:cubicBezTo>
                <a:cubicBezTo>
                  <a:pt x="3951957" y="178744"/>
                  <a:pt x="3972673" y="185473"/>
                  <a:pt x="3997320" y="188655"/>
                </a:cubicBezTo>
                <a:cubicBezTo>
                  <a:pt x="3996179" y="189809"/>
                  <a:pt x="3995011" y="191279"/>
                  <a:pt x="3993815" y="193064"/>
                </a:cubicBezTo>
                <a:cubicBezTo>
                  <a:pt x="3992618" y="194850"/>
                  <a:pt x="3991670" y="196594"/>
                  <a:pt x="3990966" y="198296"/>
                </a:cubicBezTo>
                <a:cubicBezTo>
                  <a:pt x="3968026" y="194521"/>
                  <a:pt x="3948441" y="187829"/>
                  <a:pt x="3932212" y="178219"/>
                </a:cubicBezTo>
                <a:cubicBezTo>
                  <a:pt x="3915982" y="168609"/>
                  <a:pt x="3903355" y="155726"/>
                  <a:pt x="3894331" y="139570"/>
                </a:cubicBezTo>
                <a:cubicBezTo>
                  <a:pt x="3888779" y="154676"/>
                  <a:pt x="3879010" y="167249"/>
                  <a:pt x="3865022" y="177287"/>
                </a:cubicBezTo>
                <a:cubicBezTo>
                  <a:pt x="3851034" y="187326"/>
                  <a:pt x="3830638" y="194914"/>
                  <a:pt x="3803830" y="200050"/>
                </a:cubicBezTo>
                <a:cubicBezTo>
                  <a:pt x="3803364" y="198757"/>
                  <a:pt x="3802653" y="197233"/>
                  <a:pt x="3801694" y="195475"/>
                </a:cubicBezTo>
                <a:cubicBezTo>
                  <a:pt x="3800736" y="193717"/>
                  <a:pt x="3799694" y="192247"/>
                  <a:pt x="3798572" y="191065"/>
                </a:cubicBezTo>
                <a:cubicBezTo>
                  <a:pt x="3823653" y="186614"/>
                  <a:pt x="3842759" y="180007"/>
                  <a:pt x="3855886" y="171246"/>
                </a:cubicBezTo>
                <a:cubicBezTo>
                  <a:pt x="3869013" y="162485"/>
                  <a:pt x="3878184" y="151545"/>
                  <a:pt x="3883399" y="138426"/>
                </a:cubicBezTo>
                <a:cubicBezTo>
                  <a:pt x="3888613" y="125307"/>
                  <a:pt x="3891891" y="109984"/>
                  <a:pt x="3893234" y="92458"/>
                </a:cubicBezTo>
                <a:close/>
                <a:moveTo>
                  <a:pt x="4597896" y="87185"/>
                </a:moveTo>
                <a:lnTo>
                  <a:pt x="4597896" y="105839"/>
                </a:lnTo>
                <a:lnTo>
                  <a:pt x="4656184" y="105839"/>
                </a:lnTo>
                <a:lnTo>
                  <a:pt x="4656184" y="87185"/>
                </a:lnTo>
                <a:close/>
                <a:moveTo>
                  <a:pt x="286168" y="84556"/>
                </a:moveTo>
                <a:lnTo>
                  <a:pt x="286168" y="102989"/>
                </a:lnTo>
                <a:lnTo>
                  <a:pt x="395075" y="102989"/>
                </a:lnTo>
                <a:lnTo>
                  <a:pt x="395075" y="84556"/>
                </a:lnTo>
                <a:close/>
                <a:moveTo>
                  <a:pt x="4104968" y="82802"/>
                </a:moveTo>
                <a:lnTo>
                  <a:pt x="4104968" y="110002"/>
                </a:lnTo>
                <a:lnTo>
                  <a:pt x="4146820" y="110002"/>
                </a:lnTo>
                <a:lnTo>
                  <a:pt x="4146820" y="82802"/>
                </a:lnTo>
                <a:close/>
                <a:moveTo>
                  <a:pt x="3152802" y="79967"/>
                </a:moveTo>
                <a:lnTo>
                  <a:pt x="3163319" y="79967"/>
                </a:lnTo>
                <a:lnTo>
                  <a:pt x="3163319" y="120068"/>
                </a:lnTo>
                <a:cubicBezTo>
                  <a:pt x="3163499" y="127334"/>
                  <a:pt x="3162565" y="134605"/>
                  <a:pt x="3160515" y="141884"/>
                </a:cubicBezTo>
                <a:cubicBezTo>
                  <a:pt x="3158466" y="149164"/>
                  <a:pt x="3154224" y="156244"/>
                  <a:pt x="3147789" y="163126"/>
                </a:cubicBezTo>
                <a:cubicBezTo>
                  <a:pt x="3141353" y="170008"/>
                  <a:pt x="3131646" y="176486"/>
                  <a:pt x="3118668" y="182560"/>
                </a:cubicBezTo>
                <a:cubicBezTo>
                  <a:pt x="3105690" y="188634"/>
                  <a:pt x="3088362" y="194098"/>
                  <a:pt x="3066684" y="198954"/>
                </a:cubicBezTo>
                <a:cubicBezTo>
                  <a:pt x="3066081" y="197676"/>
                  <a:pt x="3065205" y="196178"/>
                  <a:pt x="3064055" y="194461"/>
                </a:cubicBezTo>
                <a:cubicBezTo>
                  <a:pt x="3062904" y="192745"/>
                  <a:pt x="3061808" y="191248"/>
                  <a:pt x="3060768" y="189970"/>
                </a:cubicBezTo>
                <a:cubicBezTo>
                  <a:pt x="3081678" y="185604"/>
                  <a:pt x="3098336" y="180667"/>
                  <a:pt x="3110739" y="175161"/>
                </a:cubicBezTo>
                <a:cubicBezTo>
                  <a:pt x="3123142" y="169655"/>
                  <a:pt x="3132370" y="163808"/>
                  <a:pt x="3138421" y="157621"/>
                </a:cubicBezTo>
                <a:cubicBezTo>
                  <a:pt x="3144472" y="151433"/>
                  <a:pt x="3148428" y="145135"/>
                  <a:pt x="3150285" y="138724"/>
                </a:cubicBezTo>
                <a:cubicBezTo>
                  <a:pt x="3152142" y="132314"/>
                  <a:pt x="3152981" y="126022"/>
                  <a:pt x="3152802" y="119849"/>
                </a:cubicBezTo>
                <a:close/>
                <a:moveTo>
                  <a:pt x="4095764" y="74284"/>
                </a:moveTo>
                <a:lnTo>
                  <a:pt x="4156024" y="74284"/>
                </a:lnTo>
                <a:lnTo>
                  <a:pt x="4156024" y="118520"/>
                </a:lnTo>
                <a:lnTo>
                  <a:pt x="4095764" y="118520"/>
                </a:lnTo>
                <a:close/>
                <a:moveTo>
                  <a:pt x="4348693" y="72517"/>
                </a:moveTo>
                <a:lnTo>
                  <a:pt x="4459352" y="72517"/>
                </a:lnTo>
                <a:lnTo>
                  <a:pt x="4459352" y="82378"/>
                </a:lnTo>
                <a:lnTo>
                  <a:pt x="4348693" y="82378"/>
                </a:lnTo>
                <a:close/>
                <a:moveTo>
                  <a:pt x="58480" y="69655"/>
                </a:moveTo>
                <a:lnTo>
                  <a:pt x="58480" y="127093"/>
                </a:lnTo>
                <a:lnTo>
                  <a:pt x="120301" y="127093"/>
                </a:lnTo>
                <a:lnTo>
                  <a:pt x="120301" y="69655"/>
                </a:lnTo>
                <a:close/>
                <a:moveTo>
                  <a:pt x="2236627" y="66382"/>
                </a:moveTo>
                <a:lnTo>
                  <a:pt x="2236627" y="102757"/>
                </a:lnTo>
                <a:lnTo>
                  <a:pt x="2280890" y="102757"/>
                </a:lnTo>
                <a:lnTo>
                  <a:pt x="2280890" y="66382"/>
                </a:lnTo>
                <a:close/>
                <a:moveTo>
                  <a:pt x="1575737" y="65711"/>
                </a:moveTo>
                <a:cubicBezTo>
                  <a:pt x="1575097" y="73599"/>
                  <a:pt x="1574294" y="81228"/>
                  <a:pt x="1573326" y="88596"/>
                </a:cubicBezTo>
                <a:cubicBezTo>
                  <a:pt x="1572358" y="95964"/>
                  <a:pt x="1571117" y="103099"/>
                  <a:pt x="1569601" y="110002"/>
                </a:cubicBezTo>
                <a:lnTo>
                  <a:pt x="1639284" y="110002"/>
                </a:lnTo>
                <a:lnTo>
                  <a:pt x="1639284" y="65711"/>
                </a:lnTo>
                <a:close/>
                <a:moveTo>
                  <a:pt x="1505835" y="65711"/>
                </a:moveTo>
                <a:lnTo>
                  <a:pt x="1505835" y="110002"/>
                </a:lnTo>
                <a:lnTo>
                  <a:pt x="1558863" y="110002"/>
                </a:lnTo>
                <a:cubicBezTo>
                  <a:pt x="1560370" y="103195"/>
                  <a:pt x="1561575" y="96088"/>
                  <a:pt x="1562480" y="88678"/>
                </a:cubicBezTo>
                <a:cubicBezTo>
                  <a:pt x="1563383" y="81269"/>
                  <a:pt x="1564150" y="73613"/>
                  <a:pt x="1564780" y="65711"/>
                </a:cubicBezTo>
                <a:close/>
                <a:moveTo>
                  <a:pt x="4597896" y="60889"/>
                </a:moveTo>
                <a:lnTo>
                  <a:pt x="4597896" y="78666"/>
                </a:lnTo>
                <a:lnTo>
                  <a:pt x="4656184" y="78666"/>
                </a:lnTo>
                <a:lnTo>
                  <a:pt x="4656184" y="60889"/>
                </a:lnTo>
                <a:close/>
                <a:moveTo>
                  <a:pt x="48428" y="59822"/>
                </a:moveTo>
                <a:lnTo>
                  <a:pt x="130573" y="59822"/>
                </a:lnTo>
                <a:lnTo>
                  <a:pt x="130573" y="136708"/>
                </a:lnTo>
                <a:lnTo>
                  <a:pt x="48428" y="136708"/>
                </a:lnTo>
                <a:close/>
                <a:moveTo>
                  <a:pt x="286168" y="58480"/>
                </a:moveTo>
                <a:lnTo>
                  <a:pt x="286168" y="76256"/>
                </a:lnTo>
                <a:lnTo>
                  <a:pt x="395075" y="76256"/>
                </a:lnTo>
                <a:lnTo>
                  <a:pt x="395075" y="58480"/>
                </a:lnTo>
                <a:close/>
                <a:moveTo>
                  <a:pt x="2113477" y="55863"/>
                </a:moveTo>
                <a:cubicBezTo>
                  <a:pt x="2120033" y="59634"/>
                  <a:pt x="2126424" y="64035"/>
                  <a:pt x="2132650" y="69066"/>
                </a:cubicBezTo>
                <a:cubicBezTo>
                  <a:pt x="2138877" y="74097"/>
                  <a:pt x="2143735" y="78827"/>
                  <a:pt x="2147222" y="83254"/>
                </a:cubicBezTo>
                <a:lnTo>
                  <a:pt x="2139991" y="89828"/>
                </a:lnTo>
                <a:cubicBezTo>
                  <a:pt x="2136308" y="85405"/>
                  <a:pt x="2131405" y="80611"/>
                  <a:pt x="2125282" y="75448"/>
                </a:cubicBezTo>
                <a:cubicBezTo>
                  <a:pt x="2119161" y="70285"/>
                  <a:pt x="2112888" y="65656"/>
                  <a:pt x="2106465" y="61561"/>
                </a:cubicBezTo>
                <a:close/>
                <a:moveTo>
                  <a:pt x="2086962" y="52796"/>
                </a:moveTo>
                <a:lnTo>
                  <a:pt x="2097042" y="52796"/>
                </a:lnTo>
                <a:lnTo>
                  <a:pt x="2097042" y="84131"/>
                </a:lnTo>
                <a:cubicBezTo>
                  <a:pt x="2097047" y="86094"/>
                  <a:pt x="2097037" y="88029"/>
                  <a:pt x="2097015" y="89938"/>
                </a:cubicBezTo>
                <a:cubicBezTo>
                  <a:pt x="2096992" y="91846"/>
                  <a:pt x="2096928" y="93781"/>
                  <a:pt x="2096823" y="95745"/>
                </a:cubicBezTo>
                <a:lnTo>
                  <a:pt x="2158179" y="95745"/>
                </a:lnTo>
                <a:lnTo>
                  <a:pt x="2158179" y="105606"/>
                </a:lnTo>
                <a:lnTo>
                  <a:pt x="2098357" y="105606"/>
                </a:lnTo>
                <a:cubicBezTo>
                  <a:pt x="2103365" y="125706"/>
                  <a:pt x="2110934" y="143081"/>
                  <a:pt x="2121064" y="157730"/>
                </a:cubicBezTo>
                <a:cubicBezTo>
                  <a:pt x="2131195" y="172380"/>
                  <a:pt x="2144077" y="183345"/>
                  <a:pt x="2159713" y="190627"/>
                </a:cubicBezTo>
                <a:cubicBezTo>
                  <a:pt x="2158357" y="191658"/>
                  <a:pt x="2157015" y="192937"/>
                  <a:pt x="2155686" y="194461"/>
                </a:cubicBezTo>
                <a:cubicBezTo>
                  <a:pt x="2154358" y="195986"/>
                  <a:pt x="2153289" y="197484"/>
                  <a:pt x="2152482" y="198954"/>
                </a:cubicBezTo>
                <a:cubicBezTo>
                  <a:pt x="2138261" y="191741"/>
                  <a:pt x="2126273" y="181570"/>
                  <a:pt x="2116517" y="168440"/>
                </a:cubicBezTo>
                <a:cubicBezTo>
                  <a:pt x="2106761" y="155311"/>
                  <a:pt x="2099101" y="139771"/>
                  <a:pt x="2093536" y="121821"/>
                </a:cubicBezTo>
                <a:cubicBezTo>
                  <a:pt x="2090857" y="135334"/>
                  <a:pt x="2085040" y="148792"/>
                  <a:pt x="2076088" y="162195"/>
                </a:cubicBezTo>
                <a:cubicBezTo>
                  <a:pt x="2067136" y="175598"/>
                  <a:pt x="2053377" y="188070"/>
                  <a:pt x="2034810" y="199611"/>
                </a:cubicBezTo>
                <a:cubicBezTo>
                  <a:pt x="2033893" y="198465"/>
                  <a:pt x="2032714" y="197251"/>
                  <a:pt x="2031276" y="195968"/>
                </a:cubicBezTo>
                <a:cubicBezTo>
                  <a:pt x="2029839" y="194685"/>
                  <a:pt x="2028386" y="193635"/>
                  <a:pt x="2026921" y="192818"/>
                </a:cubicBezTo>
                <a:cubicBezTo>
                  <a:pt x="2041105" y="184202"/>
                  <a:pt x="2052302" y="174993"/>
                  <a:pt x="2060513" y="165192"/>
                </a:cubicBezTo>
                <a:cubicBezTo>
                  <a:pt x="2068723" y="155391"/>
                  <a:pt x="2074743" y="145419"/>
                  <a:pt x="2078571" y="135277"/>
                </a:cubicBezTo>
                <a:cubicBezTo>
                  <a:pt x="2082398" y="125135"/>
                  <a:pt x="2084831" y="115244"/>
                  <a:pt x="2085866" y="105606"/>
                </a:cubicBezTo>
                <a:lnTo>
                  <a:pt x="2031962" y="105606"/>
                </a:lnTo>
                <a:lnTo>
                  <a:pt x="2031962" y="95745"/>
                </a:lnTo>
                <a:lnTo>
                  <a:pt x="2086744" y="95745"/>
                </a:lnTo>
                <a:cubicBezTo>
                  <a:pt x="2086848" y="93672"/>
                  <a:pt x="2086912" y="91682"/>
                  <a:pt x="2086935" y="89774"/>
                </a:cubicBezTo>
                <a:cubicBezTo>
                  <a:pt x="2086958" y="87865"/>
                  <a:pt x="2086966" y="85984"/>
                  <a:pt x="2086962" y="84131"/>
                </a:cubicBezTo>
                <a:close/>
                <a:moveTo>
                  <a:pt x="1795741" y="52344"/>
                </a:moveTo>
                <a:cubicBezTo>
                  <a:pt x="1795436" y="55950"/>
                  <a:pt x="1794951" y="59434"/>
                  <a:pt x="1794290" y="62794"/>
                </a:cubicBezTo>
                <a:cubicBezTo>
                  <a:pt x="1793627" y="66153"/>
                  <a:pt x="1792650" y="69473"/>
                  <a:pt x="1791358" y="72750"/>
                </a:cubicBezTo>
                <a:lnTo>
                  <a:pt x="1837375" y="72750"/>
                </a:lnTo>
                <a:lnTo>
                  <a:pt x="1837375" y="52344"/>
                </a:lnTo>
                <a:close/>
                <a:moveTo>
                  <a:pt x="1749066" y="52344"/>
                </a:moveTo>
                <a:cubicBezTo>
                  <a:pt x="1748519" y="55868"/>
                  <a:pt x="1747971" y="59352"/>
                  <a:pt x="1747423" y="62794"/>
                </a:cubicBezTo>
                <a:cubicBezTo>
                  <a:pt x="1746876" y="66236"/>
                  <a:pt x="1746327" y="69555"/>
                  <a:pt x="1745780" y="72750"/>
                </a:cubicBezTo>
                <a:lnTo>
                  <a:pt x="1780183" y="72750"/>
                </a:lnTo>
                <a:cubicBezTo>
                  <a:pt x="1781808" y="69473"/>
                  <a:pt x="1783050" y="66153"/>
                  <a:pt x="1783908" y="62794"/>
                </a:cubicBezTo>
                <a:cubicBezTo>
                  <a:pt x="1784767" y="59434"/>
                  <a:pt x="1785350" y="55950"/>
                  <a:pt x="1785661" y="52344"/>
                </a:cubicBezTo>
                <a:close/>
                <a:moveTo>
                  <a:pt x="1982438" y="51919"/>
                </a:moveTo>
                <a:cubicBezTo>
                  <a:pt x="1987583" y="55434"/>
                  <a:pt x="1992139" y="59032"/>
                  <a:pt x="1996106" y="62711"/>
                </a:cubicBezTo>
                <a:cubicBezTo>
                  <a:pt x="2000073" y="66391"/>
                  <a:pt x="2003479" y="70097"/>
                  <a:pt x="2006323" y="73832"/>
                </a:cubicBezTo>
                <a:cubicBezTo>
                  <a:pt x="2010496" y="70874"/>
                  <a:pt x="2014312" y="67861"/>
                  <a:pt x="2017773" y="64793"/>
                </a:cubicBezTo>
                <a:cubicBezTo>
                  <a:pt x="2021233" y="61726"/>
                  <a:pt x="2024283" y="58603"/>
                  <a:pt x="2026921" y="55426"/>
                </a:cubicBezTo>
                <a:lnTo>
                  <a:pt x="2035467" y="60465"/>
                </a:lnTo>
                <a:cubicBezTo>
                  <a:pt x="2032267" y="64081"/>
                  <a:pt x="2028642" y="67642"/>
                  <a:pt x="2024593" y="71148"/>
                </a:cubicBezTo>
                <a:cubicBezTo>
                  <a:pt x="2020544" y="74654"/>
                  <a:pt x="2016207" y="78105"/>
                  <a:pt x="2011582" y="81502"/>
                </a:cubicBezTo>
                <a:cubicBezTo>
                  <a:pt x="2016905" y="90490"/>
                  <a:pt x="2020393" y="99685"/>
                  <a:pt x="2022045" y="109084"/>
                </a:cubicBezTo>
                <a:cubicBezTo>
                  <a:pt x="2023698" y="118484"/>
                  <a:pt x="2024447" y="128061"/>
                  <a:pt x="2024292" y="137817"/>
                </a:cubicBezTo>
                <a:cubicBezTo>
                  <a:pt x="2024369" y="150568"/>
                  <a:pt x="2023667" y="161497"/>
                  <a:pt x="2022183" y="170604"/>
                </a:cubicBezTo>
                <a:cubicBezTo>
                  <a:pt x="2020699" y="179711"/>
                  <a:pt x="2017969" y="186751"/>
                  <a:pt x="2013993" y="191722"/>
                </a:cubicBezTo>
                <a:cubicBezTo>
                  <a:pt x="2012788" y="193156"/>
                  <a:pt x="2011308" y="194343"/>
                  <a:pt x="2009556" y="195283"/>
                </a:cubicBezTo>
                <a:cubicBezTo>
                  <a:pt x="2007802" y="196223"/>
                  <a:pt x="2005775" y="196863"/>
                  <a:pt x="2003475" y="197200"/>
                </a:cubicBezTo>
                <a:cubicBezTo>
                  <a:pt x="2000165" y="197735"/>
                  <a:pt x="1996595" y="198036"/>
                  <a:pt x="1992764" y="198104"/>
                </a:cubicBezTo>
                <a:cubicBezTo>
                  <a:pt x="1988935" y="198173"/>
                  <a:pt x="1984981" y="198090"/>
                  <a:pt x="1980904" y="197858"/>
                </a:cubicBezTo>
                <a:cubicBezTo>
                  <a:pt x="1980781" y="196283"/>
                  <a:pt x="1980370" y="194612"/>
                  <a:pt x="1979672" y="192845"/>
                </a:cubicBezTo>
                <a:cubicBezTo>
                  <a:pt x="1978973" y="191079"/>
                  <a:pt x="1978070" y="189463"/>
                  <a:pt x="1976960" y="187998"/>
                </a:cubicBezTo>
                <a:cubicBezTo>
                  <a:pt x="1981936" y="188326"/>
                  <a:pt x="1986392" y="188490"/>
                  <a:pt x="1990327" y="188490"/>
                </a:cubicBezTo>
                <a:cubicBezTo>
                  <a:pt x="1994262" y="188490"/>
                  <a:pt x="1997403" y="188326"/>
                  <a:pt x="1999749" y="187998"/>
                </a:cubicBezTo>
                <a:cubicBezTo>
                  <a:pt x="2001370" y="187893"/>
                  <a:pt x="2002730" y="187555"/>
                  <a:pt x="2003831" y="186984"/>
                </a:cubicBezTo>
                <a:cubicBezTo>
                  <a:pt x="2004931" y="186413"/>
                  <a:pt x="2005908" y="185582"/>
                  <a:pt x="2006762" y="184491"/>
                </a:cubicBezTo>
                <a:cubicBezTo>
                  <a:pt x="2009574" y="181008"/>
                  <a:pt x="2011564" y="175210"/>
                  <a:pt x="2012732" y="167098"/>
                </a:cubicBezTo>
                <a:cubicBezTo>
                  <a:pt x="2013901" y="158985"/>
                  <a:pt x="2014467" y="149079"/>
                  <a:pt x="2014431" y="137379"/>
                </a:cubicBezTo>
                <a:cubicBezTo>
                  <a:pt x="2014394" y="133033"/>
                  <a:pt x="2014249" y="128577"/>
                  <a:pt x="2013993" y="124012"/>
                </a:cubicBezTo>
                <a:cubicBezTo>
                  <a:pt x="2007802" y="131161"/>
                  <a:pt x="2000736" y="137954"/>
                  <a:pt x="1992792" y="144391"/>
                </a:cubicBezTo>
                <a:cubicBezTo>
                  <a:pt x="1984849" y="150828"/>
                  <a:pt x="1977015" y="156087"/>
                  <a:pt x="1969290" y="160168"/>
                </a:cubicBezTo>
                <a:cubicBezTo>
                  <a:pt x="1968592" y="158904"/>
                  <a:pt x="1967634" y="157488"/>
                  <a:pt x="1966414" y="155922"/>
                </a:cubicBezTo>
                <a:cubicBezTo>
                  <a:pt x="1965196" y="154356"/>
                  <a:pt x="1963963" y="152996"/>
                  <a:pt x="1962717" y="151842"/>
                </a:cubicBezTo>
                <a:cubicBezTo>
                  <a:pt x="1971870" y="147906"/>
                  <a:pt x="1981009" y="142300"/>
                  <a:pt x="1990135" y="135023"/>
                </a:cubicBezTo>
                <a:cubicBezTo>
                  <a:pt x="1999261" y="127746"/>
                  <a:pt x="2006702" y="120059"/>
                  <a:pt x="2012459" y="111960"/>
                </a:cubicBezTo>
                <a:cubicBezTo>
                  <a:pt x="2011701" y="107696"/>
                  <a:pt x="2010587" y="103514"/>
                  <a:pt x="2009117" y="99415"/>
                </a:cubicBezTo>
                <a:cubicBezTo>
                  <a:pt x="2007648" y="95316"/>
                  <a:pt x="2005766" y="91244"/>
                  <a:pt x="2003475" y="87199"/>
                </a:cubicBezTo>
                <a:cubicBezTo>
                  <a:pt x="1998097" y="90609"/>
                  <a:pt x="1992582" y="93868"/>
                  <a:pt x="1986930" y="96977"/>
                </a:cubicBezTo>
                <a:cubicBezTo>
                  <a:pt x="1981279" y="100086"/>
                  <a:pt x="1975545" y="102962"/>
                  <a:pt x="1969729" y="105606"/>
                </a:cubicBezTo>
                <a:cubicBezTo>
                  <a:pt x="1968921" y="104578"/>
                  <a:pt x="1967907" y="103455"/>
                  <a:pt x="1966688" y="102236"/>
                </a:cubicBezTo>
                <a:cubicBezTo>
                  <a:pt x="1965470" y="101017"/>
                  <a:pt x="1964292" y="99949"/>
                  <a:pt x="1963155" y="99032"/>
                </a:cubicBezTo>
                <a:cubicBezTo>
                  <a:pt x="1969213" y="96283"/>
                  <a:pt x="1975230" y="93288"/>
                  <a:pt x="1981206" y="90047"/>
                </a:cubicBezTo>
                <a:cubicBezTo>
                  <a:pt x="1987181" y="86806"/>
                  <a:pt x="1992925" y="83373"/>
                  <a:pt x="1998435" y="79748"/>
                </a:cubicBezTo>
                <a:cubicBezTo>
                  <a:pt x="1995604" y="75909"/>
                  <a:pt x="1992281" y="72138"/>
                  <a:pt x="1988464" y="68436"/>
                </a:cubicBezTo>
                <a:cubicBezTo>
                  <a:pt x="1984648" y="64733"/>
                  <a:pt x="1980228" y="61127"/>
                  <a:pt x="1975207" y="57617"/>
                </a:cubicBezTo>
                <a:close/>
                <a:moveTo>
                  <a:pt x="4091820" y="50180"/>
                </a:moveTo>
                <a:lnTo>
                  <a:pt x="4161064" y="50180"/>
                </a:lnTo>
                <a:lnTo>
                  <a:pt x="4161064" y="58917"/>
                </a:lnTo>
                <a:lnTo>
                  <a:pt x="4091820" y="58917"/>
                </a:lnTo>
                <a:close/>
                <a:moveTo>
                  <a:pt x="275869" y="49961"/>
                </a:moveTo>
                <a:lnTo>
                  <a:pt x="405812" y="49961"/>
                </a:lnTo>
                <a:lnTo>
                  <a:pt x="405812" y="111508"/>
                </a:lnTo>
                <a:lnTo>
                  <a:pt x="312244" y="111508"/>
                </a:lnTo>
                <a:cubicBezTo>
                  <a:pt x="310478" y="114380"/>
                  <a:pt x="308533" y="117251"/>
                  <a:pt x="306410" y="120123"/>
                </a:cubicBezTo>
                <a:cubicBezTo>
                  <a:pt x="304287" y="122994"/>
                  <a:pt x="302068" y="125756"/>
                  <a:pt x="299754" y="128408"/>
                </a:cubicBezTo>
                <a:lnTo>
                  <a:pt x="393541" y="128408"/>
                </a:lnTo>
                <a:lnTo>
                  <a:pt x="395732" y="127750"/>
                </a:lnTo>
                <a:lnTo>
                  <a:pt x="402306" y="132559"/>
                </a:lnTo>
                <a:cubicBezTo>
                  <a:pt x="396225" y="140748"/>
                  <a:pt x="388775" y="148077"/>
                  <a:pt x="379955" y="154545"/>
                </a:cubicBezTo>
                <a:cubicBezTo>
                  <a:pt x="371135" y="161015"/>
                  <a:pt x="361274" y="166758"/>
                  <a:pt x="350372" y="171777"/>
                </a:cubicBezTo>
                <a:cubicBezTo>
                  <a:pt x="363041" y="176043"/>
                  <a:pt x="376599" y="179513"/>
                  <a:pt x="391048" y="182189"/>
                </a:cubicBezTo>
                <a:cubicBezTo>
                  <a:pt x="405497" y="184864"/>
                  <a:pt x="420425" y="186801"/>
                  <a:pt x="435832" y="187998"/>
                </a:cubicBezTo>
                <a:cubicBezTo>
                  <a:pt x="434618" y="189371"/>
                  <a:pt x="433486" y="190951"/>
                  <a:pt x="432436" y="192736"/>
                </a:cubicBezTo>
                <a:cubicBezTo>
                  <a:pt x="431386" y="194521"/>
                  <a:pt x="430473" y="196155"/>
                  <a:pt x="429697" y="197639"/>
                </a:cubicBezTo>
                <a:cubicBezTo>
                  <a:pt x="413066" y="196123"/>
                  <a:pt x="396969" y="193676"/>
                  <a:pt x="381407" y="190297"/>
                </a:cubicBezTo>
                <a:cubicBezTo>
                  <a:pt x="365844" y="186919"/>
                  <a:pt x="351336" y="182499"/>
                  <a:pt x="337882" y="177038"/>
                </a:cubicBezTo>
                <a:cubicBezTo>
                  <a:pt x="322607" y="182919"/>
                  <a:pt x="306593" y="187650"/>
                  <a:pt x="289838" y="191229"/>
                </a:cubicBezTo>
                <a:cubicBezTo>
                  <a:pt x="273084" y="194809"/>
                  <a:pt x="256522" y="197456"/>
                  <a:pt x="240151" y="199172"/>
                </a:cubicBezTo>
                <a:cubicBezTo>
                  <a:pt x="239790" y="197584"/>
                  <a:pt x="239197" y="195886"/>
                  <a:pt x="238371" y="194078"/>
                </a:cubicBezTo>
                <a:cubicBezTo>
                  <a:pt x="237544" y="192270"/>
                  <a:pt x="236677" y="190681"/>
                  <a:pt x="235769" y="189312"/>
                </a:cubicBezTo>
                <a:cubicBezTo>
                  <a:pt x="250802" y="188024"/>
                  <a:pt x="265986" y="185942"/>
                  <a:pt x="281320" y="183066"/>
                </a:cubicBezTo>
                <a:cubicBezTo>
                  <a:pt x="296654" y="180189"/>
                  <a:pt x="311345" y="176353"/>
                  <a:pt x="325392" y="171558"/>
                </a:cubicBezTo>
                <a:cubicBezTo>
                  <a:pt x="317471" y="167723"/>
                  <a:pt x="310140" y="163449"/>
                  <a:pt x="303397" y="158736"/>
                </a:cubicBezTo>
                <a:cubicBezTo>
                  <a:pt x="296654" y="154023"/>
                  <a:pt x="290692" y="148872"/>
                  <a:pt x="285511" y="143283"/>
                </a:cubicBezTo>
                <a:cubicBezTo>
                  <a:pt x="280890" y="147457"/>
                  <a:pt x="276161" y="151384"/>
                  <a:pt x="271322" y="155064"/>
                </a:cubicBezTo>
                <a:cubicBezTo>
                  <a:pt x="266483" y="158745"/>
                  <a:pt x="261644" y="162124"/>
                  <a:pt x="256805" y="165202"/>
                </a:cubicBezTo>
                <a:cubicBezTo>
                  <a:pt x="255970" y="164243"/>
                  <a:pt x="254791" y="163037"/>
                  <a:pt x="253271" y="161585"/>
                </a:cubicBezTo>
                <a:cubicBezTo>
                  <a:pt x="251751" y="160133"/>
                  <a:pt x="250299" y="158927"/>
                  <a:pt x="248916" y="157968"/>
                </a:cubicBezTo>
                <a:cubicBezTo>
                  <a:pt x="258932" y="152307"/>
                  <a:pt x="268482" y="145498"/>
                  <a:pt x="277567" y="137539"/>
                </a:cubicBezTo>
                <a:cubicBezTo>
                  <a:pt x="286652" y="129581"/>
                  <a:pt x="294340" y="120904"/>
                  <a:pt x="300631" y="111508"/>
                </a:cubicBezTo>
                <a:lnTo>
                  <a:pt x="275869" y="111508"/>
                </a:lnTo>
                <a:close/>
                <a:moveTo>
                  <a:pt x="2331728" y="36361"/>
                </a:moveTo>
                <a:cubicBezTo>
                  <a:pt x="2334431" y="54147"/>
                  <a:pt x="2337900" y="70892"/>
                  <a:pt x="2342137" y="86596"/>
                </a:cubicBezTo>
                <a:cubicBezTo>
                  <a:pt x="2346374" y="102300"/>
                  <a:pt x="2351596" y="116745"/>
                  <a:pt x="2357804" y="129929"/>
                </a:cubicBezTo>
                <a:cubicBezTo>
                  <a:pt x="2364853" y="117100"/>
                  <a:pt x="2371026" y="102875"/>
                  <a:pt x="2376320" y="87254"/>
                </a:cubicBezTo>
                <a:cubicBezTo>
                  <a:pt x="2381616" y="71632"/>
                  <a:pt x="2385816" y="54667"/>
                  <a:pt x="2388920" y="36361"/>
                </a:cubicBezTo>
                <a:close/>
                <a:moveTo>
                  <a:pt x="4597896" y="34376"/>
                </a:moveTo>
                <a:lnTo>
                  <a:pt x="4597896" y="52371"/>
                </a:lnTo>
                <a:lnTo>
                  <a:pt x="4656184" y="52371"/>
                </a:lnTo>
                <a:lnTo>
                  <a:pt x="4656184" y="34376"/>
                </a:lnTo>
                <a:close/>
                <a:moveTo>
                  <a:pt x="3502133" y="34156"/>
                </a:moveTo>
                <a:lnTo>
                  <a:pt x="3502133" y="104524"/>
                </a:lnTo>
                <a:lnTo>
                  <a:pt x="3528657" y="104524"/>
                </a:lnTo>
                <a:cubicBezTo>
                  <a:pt x="3544412" y="104610"/>
                  <a:pt x="3556141" y="101751"/>
                  <a:pt x="3563840" y="95947"/>
                </a:cubicBezTo>
                <a:cubicBezTo>
                  <a:pt x="3571540" y="90142"/>
                  <a:pt x="3575377" y="80871"/>
                  <a:pt x="3575348" y="68134"/>
                </a:cubicBezTo>
                <a:cubicBezTo>
                  <a:pt x="3575354" y="55401"/>
                  <a:pt x="3571398" y="46505"/>
                  <a:pt x="3563484" y="41445"/>
                </a:cubicBezTo>
                <a:cubicBezTo>
                  <a:pt x="3555570" y="36385"/>
                  <a:pt x="3543668" y="33955"/>
                  <a:pt x="3527780" y="34156"/>
                </a:cubicBezTo>
                <a:close/>
                <a:moveTo>
                  <a:pt x="3337786" y="34156"/>
                </a:moveTo>
                <a:lnTo>
                  <a:pt x="3337786" y="104524"/>
                </a:lnTo>
                <a:lnTo>
                  <a:pt x="3364310" y="104524"/>
                </a:lnTo>
                <a:cubicBezTo>
                  <a:pt x="3380066" y="104610"/>
                  <a:pt x="3391795" y="101751"/>
                  <a:pt x="3399494" y="95947"/>
                </a:cubicBezTo>
                <a:cubicBezTo>
                  <a:pt x="3407194" y="90142"/>
                  <a:pt x="3411030" y="80871"/>
                  <a:pt x="3411002" y="68134"/>
                </a:cubicBezTo>
                <a:cubicBezTo>
                  <a:pt x="3411007" y="55401"/>
                  <a:pt x="3407052" y="46505"/>
                  <a:pt x="3399138" y="41445"/>
                </a:cubicBezTo>
                <a:cubicBezTo>
                  <a:pt x="3391224" y="36385"/>
                  <a:pt x="3379322" y="33955"/>
                  <a:pt x="3363434" y="34156"/>
                </a:cubicBezTo>
                <a:close/>
                <a:moveTo>
                  <a:pt x="2956134" y="31089"/>
                </a:moveTo>
                <a:cubicBezTo>
                  <a:pt x="2945589" y="31093"/>
                  <a:pt x="2937249" y="37056"/>
                  <a:pt x="2931116" y="48978"/>
                </a:cubicBezTo>
                <a:cubicBezTo>
                  <a:pt x="2924982" y="60901"/>
                  <a:pt x="2921849" y="78754"/>
                  <a:pt x="2921717" y="102538"/>
                </a:cubicBezTo>
                <a:cubicBezTo>
                  <a:pt x="2921849" y="126751"/>
                  <a:pt x="2924982" y="144897"/>
                  <a:pt x="2931116" y="156974"/>
                </a:cubicBezTo>
                <a:cubicBezTo>
                  <a:pt x="2937249" y="169051"/>
                  <a:pt x="2945589" y="175087"/>
                  <a:pt x="2956134" y="175082"/>
                </a:cubicBezTo>
                <a:cubicBezTo>
                  <a:pt x="2966574" y="175087"/>
                  <a:pt x="2974849" y="169051"/>
                  <a:pt x="2980960" y="156974"/>
                </a:cubicBezTo>
                <a:cubicBezTo>
                  <a:pt x="2987071" y="144897"/>
                  <a:pt x="2990194" y="126751"/>
                  <a:pt x="2990332" y="102538"/>
                </a:cubicBezTo>
                <a:cubicBezTo>
                  <a:pt x="2990194" y="78754"/>
                  <a:pt x="2987071" y="60901"/>
                  <a:pt x="2980960" y="48978"/>
                </a:cubicBezTo>
                <a:cubicBezTo>
                  <a:pt x="2974849" y="37056"/>
                  <a:pt x="2966574" y="31093"/>
                  <a:pt x="2956134" y="31089"/>
                </a:cubicBezTo>
                <a:close/>
                <a:moveTo>
                  <a:pt x="2805483" y="31089"/>
                </a:moveTo>
                <a:cubicBezTo>
                  <a:pt x="2794938" y="31093"/>
                  <a:pt x="2786599" y="37056"/>
                  <a:pt x="2780465" y="48978"/>
                </a:cubicBezTo>
                <a:cubicBezTo>
                  <a:pt x="2774332" y="60901"/>
                  <a:pt x="2771199" y="78754"/>
                  <a:pt x="2771067" y="102538"/>
                </a:cubicBezTo>
                <a:cubicBezTo>
                  <a:pt x="2771199" y="126751"/>
                  <a:pt x="2774332" y="144897"/>
                  <a:pt x="2780465" y="156974"/>
                </a:cubicBezTo>
                <a:cubicBezTo>
                  <a:pt x="2786599" y="169051"/>
                  <a:pt x="2794938" y="175087"/>
                  <a:pt x="2805483" y="175082"/>
                </a:cubicBezTo>
                <a:cubicBezTo>
                  <a:pt x="2815923" y="175087"/>
                  <a:pt x="2824199" y="169051"/>
                  <a:pt x="2830309" y="156974"/>
                </a:cubicBezTo>
                <a:cubicBezTo>
                  <a:pt x="2836420" y="144897"/>
                  <a:pt x="2839544" y="126751"/>
                  <a:pt x="2839681" y="102538"/>
                </a:cubicBezTo>
                <a:cubicBezTo>
                  <a:pt x="2839544" y="78754"/>
                  <a:pt x="2836420" y="60901"/>
                  <a:pt x="2830309" y="48978"/>
                </a:cubicBezTo>
                <a:cubicBezTo>
                  <a:pt x="2824199" y="37056"/>
                  <a:pt x="2815923" y="31093"/>
                  <a:pt x="2805483" y="31089"/>
                </a:cubicBezTo>
                <a:close/>
                <a:moveTo>
                  <a:pt x="2654832" y="31089"/>
                </a:moveTo>
                <a:cubicBezTo>
                  <a:pt x="2644287" y="31093"/>
                  <a:pt x="2635948" y="37056"/>
                  <a:pt x="2629814" y="48978"/>
                </a:cubicBezTo>
                <a:cubicBezTo>
                  <a:pt x="2623681" y="60901"/>
                  <a:pt x="2620548" y="78754"/>
                  <a:pt x="2620416" y="102538"/>
                </a:cubicBezTo>
                <a:cubicBezTo>
                  <a:pt x="2620548" y="126751"/>
                  <a:pt x="2623681" y="144897"/>
                  <a:pt x="2629814" y="156974"/>
                </a:cubicBezTo>
                <a:cubicBezTo>
                  <a:pt x="2635948" y="169051"/>
                  <a:pt x="2644287" y="175087"/>
                  <a:pt x="2654832" y="175082"/>
                </a:cubicBezTo>
                <a:cubicBezTo>
                  <a:pt x="2665273" y="175087"/>
                  <a:pt x="2673548" y="169051"/>
                  <a:pt x="2679659" y="156974"/>
                </a:cubicBezTo>
                <a:cubicBezTo>
                  <a:pt x="2685770" y="144897"/>
                  <a:pt x="2688893" y="126751"/>
                  <a:pt x="2689031" y="102538"/>
                </a:cubicBezTo>
                <a:cubicBezTo>
                  <a:pt x="2688893" y="78754"/>
                  <a:pt x="2685770" y="60901"/>
                  <a:pt x="2679659" y="48978"/>
                </a:cubicBezTo>
                <a:cubicBezTo>
                  <a:pt x="2673548" y="37056"/>
                  <a:pt x="2665273" y="31093"/>
                  <a:pt x="2654832" y="31089"/>
                </a:cubicBezTo>
                <a:close/>
                <a:moveTo>
                  <a:pt x="1530377" y="28020"/>
                </a:moveTo>
                <a:cubicBezTo>
                  <a:pt x="1526656" y="32746"/>
                  <a:pt x="1522703" y="37443"/>
                  <a:pt x="1518517" y="42113"/>
                </a:cubicBezTo>
                <a:cubicBezTo>
                  <a:pt x="1514330" y="46783"/>
                  <a:pt x="1509884" y="51372"/>
                  <a:pt x="1505177" y="55877"/>
                </a:cubicBezTo>
                <a:lnTo>
                  <a:pt x="1570697" y="55877"/>
                </a:lnTo>
                <a:cubicBezTo>
                  <a:pt x="1574476" y="51947"/>
                  <a:pt x="1578202" y="47524"/>
                  <a:pt x="1581872" y="42607"/>
                </a:cubicBezTo>
                <a:cubicBezTo>
                  <a:pt x="1585543" y="37690"/>
                  <a:pt x="1588830" y="32828"/>
                  <a:pt x="1591733" y="28020"/>
                </a:cubicBezTo>
                <a:close/>
                <a:moveTo>
                  <a:pt x="2393522" y="25624"/>
                </a:moveTo>
                <a:lnTo>
                  <a:pt x="2400097" y="27596"/>
                </a:lnTo>
                <a:cubicBezTo>
                  <a:pt x="2396777" y="50710"/>
                  <a:pt x="2392020" y="71700"/>
                  <a:pt x="2385825" y="90568"/>
                </a:cubicBezTo>
                <a:cubicBezTo>
                  <a:pt x="2379630" y="109435"/>
                  <a:pt x="2372189" y="126208"/>
                  <a:pt x="2363502" y="140885"/>
                </a:cubicBezTo>
                <a:cubicBezTo>
                  <a:pt x="2369291" y="151220"/>
                  <a:pt x="2375956" y="160460"/>
                  <a:pt x="2383497" y="168605"/>
                </a:cubicBezTo>
                <a:cubicBezTo>
                  <a:pt x="2391039" y="176749"/>
                  <a:pt x="2399567" y="183578"/>
                  <a:pt x="2409080" y="189093"/>
                </a:cubicBezTo>
                <a:cubicBezTo>
                  <a:pt x="2407720" y="190115"/>
                  <a:pt x="2406333" y="191357"/>
                  <a:pt x="2404917" y="192818"/>
                </a:cubicBezTo>
                <a:cubicBezTo>
                  <a:pt x="2403501" y="194279"/>
                  <a:pt x="2402333" y="195740"/>
                  <a:pt x="2401411" y="197200"/>
                </a:cubicBezTo>
                <a:cubicBezTo>
                  <a:pt x="2392344" y="191613"/>
                  <a:pt x="2384183" y="184929"/>
                  <a:pt x="2376924" y="177150"/>
                </a:cubicBezTo>
                <a:cubicBezTo>
                  <a:pt x="2369665" y="169372"/>
                  <a:pt x="2363145" y="160497"/>
                  <a:pt x="2357366" y="150527"/>
                </a:cubicBezTo>
                <a:cubicBezTo>
                  <a:pt x="2350555" y="160830"/>
                  <a:pt x="2343305" y="170024"/>
                  <a:pt x="2335618" y="178109"/>
                </a:cubicBezTo>
                <a:cubicBezTo>
                  <a:pt x="2327930" y="186194"/>
                  <a:pt x="2319914" y="193142"/>
                  <a:pt x="2311568" y="198954"/>
                </a:cubicBezTo>
                <a:cubicBezTo>
                  <a:pt x="2310660" y="197575"/>
                  <a:pt x="2309573" y="196114"/>
                  <a:pt x="2308309" y="194571"/>
                </a:cubicBezTo>
                <a:cubicBezTo>
                  <a:pt x="2307044" y="193028"/>
                  <a:pt x="2305794" y="191786"/>
                  <a:pt x="2304557" y="190846"/>
                </a:cubicBezTo>
                <a:cubicBezTo>
                  <a:pt x="2313134" y="185230"/>
                  <a:pt x="2321397" y="178164"/>
                  <a:pt x="2329345" y="169646"/>
                </a:cubicBezTo>
                <a:cubicBezTo>
                  <a:pt x="2337293" y="161126"/>
                  <a:pt x="2344734" y="151321"/>
                  <a:pt x="2351668" y="140227"/>
                </a:cubicBezTo>
                <a:cubicBezTo>
                  <a:pt x="2344589" y="125943"/>
                  <a:pt x="2338644" y="110084"/>
                  <a:pt x="2333838" y="92649"/>
                </a:cubicBezTo>
                <a:cubicBezTo>
                  <a:pt x="2329030" y="75215"/>
                  <a:pt x="2325114" y="56452"/>
                  <a:pt x="2322087" y="36361"/>
                </a:cubicBezTo>
                <a:lnTo>
                  <a:pt x="2309158" y="36361"/>
                </a:lnTo>
                <a:lnTo>
                  <a:pt x="2309158" y="26281"/>
                </a:lnTo>
                <a:lnTo>
                  <a:pt x="2391769" y="26281"/>
                </a:lnTo>
                <a:close/>
                <a:moveTo>
                  <a:pt x="1847455" y="24733"/>
                </a:moveTo>
                <a:lnTo>
                  <a:pt x="1847455" y="43825"/>
                </a:lnTo>
                <a:lnTo>
                  <a:pt x="1885803" y="43825"/>
                </a:lnTo>
                <a:lnTo>
                  <a:pt x="1885803" y="24733"/>
                </a:lnTo>
                <a:close/>
                <a:moveTo>
                  <a:pt x="1795960" y="24733"/>
                </a:moveTo>
                <a:lnTo>
                  <a:pt x="1795960" y="42728"/>
                </a:lnTo>
                <a:lnTo>
                  <a:pt x="1795960" y="43825"/>
                </a:lnTo>
                <a:lnTo>
                  <a:pt x="1837375" y="43825"/>
                </a:lnTo>
                <a:lnTo>
                  <a:pt x="1837375" y="24733"/>
                </a:lnTo>
                <a:close/>
                <a:moveTo>
                  <a:pt x="3630295" y="23227"/>
                </a:moveTo>
                <a:lnTo>
                  <a:pt x="3744214" y="23227"/>
                </a:lnTo>
                <a:lnTo>
                  <a:pt x="3744214" y="34376"/>
                </a:lnTo>
                <a:lnTo>
                  <a:pt x="3693815" y="34376"/>
                </a:lnTo>
                <a:lnTo>
                  <a:pt x="3693815" y="182944"/>
                </a:lnTo>
                <a:lnTo>
                  <a:pt x="3680475" y="182944"/>
                </a:lnTo>
                <a:lnTo>
                  <a:pt x="3680475" y="34376"/>
                </a:lnTo>
                <a:lnTo>
                  <a:pt x="3630295" y="34376"/>
                </a:lnTo>
                <a:close/>
                <a:moveTo>
                  <a:pt x="3489012" y="23227"/>
                </a:moveTo>
                <a:lnTo>
                  <a:pt x="3530411" y="23227"/>
                </a:lnTo>
                <a:cubicBezTo>
                  <a:pt x="3548663" y="23030"/>
                  <a:pt x="3562897" y="26376"/>
                  <a:pt x="3573113" y="33268"/>
                </a:cubicBezTo>
                <a:cubicBezTo>
                  <a:pt x="3583329" y="40159"/>
                  <a:pt x="3588520" y="51781"/>
                  <a:pt x="3588688" y="68134"/>
                </a:cubicBezTo>
                <a:cubicBezTo>
                  <a:pt x="3588516" y="84108"/>
                  <a:pt x="3583388" y="95995"/>
                  <a:pt x="3573305" y="103795"/>
                </a:cubicBezTo>
                <a:cubicBezTo>
                  <a:pt x="3563222" y="111596"/>
                  <a:pt x="3549216" y="115481"/>
                  <a:pt x="3531288" y="115453"/>
                </a:cubicBezTo>
                <a:lnTo>
                  <a:pt x="3502133" y="115453"/>
                </a:lnTo>
                <a:lnTo>
                  <a:pt x="3502133" y="182944"/>
                </a:lnTo>
                <a:lnTo>
                  <a:pt x="3489012" y="182944"/>
                </a:lnTo>
                <a:close/>
                <a:moveTo>
                  <a:pt x="3324666" y="23227"/>
                </a:moveTo>
                <a:lnTo>
                  <a:pt x="3366065" y="23227"/>
                </a:lnTo>
                <a:cubicBezTo>
                  <a:pt x="3384317" y="23030"/>
                  <a:pt x="3398551" y="26376"/>
                  <a:pt x="3408767" y="33268"/>
                </a:cubicBezTo>
                <a:cubicBezTo>
                  <a:pt x="3418982" y="40159"/>
                  <a:pt x="3424174" y="51781"/>
                  <a:pt x="3424342" y="68134"/>
                </a:cubicBezTo>
                <a:cubicBezTo>
                  <a:pt x="3424170" y="84108"/>
                  <a:pt x="3419042" y="95995"/>
                  <a:pt x="3408959" y="103795"/>
                </a:cubicBezTo>
                <a:cubicBezTo>
                  <a:pt x="3398876" y="111596"/>
                  <a:pt x="3384870" y="115481"/>
                  <a:pt x="3366942" y="115453"/>
                </a:cubicBezTo>
                <a:lnTo>
                  <a:pt x="3337786" y="115453"/>
                </a:lnTo>
                <a:lnTo>
                  <a:pt x="3337786" y="182944"/>
                </a:lnTo>
                <a:lnTo>
                  <a:pt x="3324666" y="182944"/>
                </a:lnTo>
                <a:close/>
                <a:moveTo>
                  <a:pt x="2470012" y="23227"/>
                </a:moveTo>
                <a:lnTo>
                  <a:pt x="2542971" y="23227"/>
                </a:lnTo>
                <a:lnTo>
                  <a:pt x="2542971" y="34376"/>
                </a:lnTo>
                <a:lnTo>
                  <a:pt x="2481406" y="34376"/>
                </a:lnTo>
                <a:lnTo>
                  <a:pt x="2476804" y="88070"/>
                </a:lnTo>
                <a:cubicBezTo>
                  <a:pt x="2480590" y="85743"/>
                  <a:pt x="2484633" y="83893"/>
                  <a:pt x="2488939" y="82523"/>
                </a:cubicBezTo>
                <a:cubicBezTo>
                  <a:pt x="2493244" y="81153"/>
                  <a:pt x="2498110" y="80451"/>
                  <a:pt x="2503538" y="80420"/>
                </a:cubicBezTo>
                <a:cubicBezTo>
                  <a:pt x="2517014" y="80336"/>
                  <a:pt x="2528184" y="84441"/>
                  <a:pt x="2537052" y="92734"/>
                </a:cubicBezTo>
                <a:cubicBezTo>
                  <a:pt x="2545918" y="101028"/>
                  <a:pt x="2550515" y="114010"/>
                  <a:pt x="2550843" y="131682"/>
                </a:cubicBezTo>
                <a:cubicBezTo>
                  <a:pt x="2550697" y="143253"/>
                  <a:pt x="2548264" y="153059"/>
                  <a:pt x="2543546" y="161103"/>
                </a:cubicBezTo>
                <a:cubicBezTo>
                  <a:pt x="2538826" y="169146"/>
                  <a:pt x="2532695" y="175265"/>
                  <a:pt x="2525152" y="179460"/>
                </a:cubicBezTo>
                <a:cubicBezTo>
                  <a:pt x="2517608" y="183655"/>
                  <a:pt x="2509528" y="185765"/>
                  <a:pt x="2500908" y="185792"/>
                </a:cubicBezTo>
                <a:cubicBezTo>
                  <a:pt x="2488665" y="185556"/>
                  <a:pt x="2478640" y="183351"/>
                  <a:pt x="2470834" y="179177"/>
                </a:cubicBezTo>
                <a:cubicBezTo>
                  <a:pt x="2463027" y="175002"/>
                  <a:pt x="2456618" y="170277"/>
                  <a:pt x="2451605" y="164999"/>
                </a:cubicBezTo>
                <a:lnTo>
                  <a:pt x="2458617" y="156012"/>
                </a:lnTo>
                <a:cubicBezTo>
                  <a:pt x="2463087" y="161017"/>
                  <a:pt x="2468610" y="165364"/>
                  <a:pt x="2475189" y="169055"/>
                </a:cubicBezTo>
                <a:cubicBezTo>
                  <a:pt x="2481767" y="172744"/>
                  <a:pt x="2490194" y="174681"/>
                  <a:pt x="2500471" y="174864"/>
                </a:cubicBezTo>
                <a:cubicBezTo>
                  <a:pt x="2510843" y="174699"/>
                  <a:pt x="2519571" y="170808"/>
                  <a:pt x="2526656" y="163191"/>
                </a:cubicBezTo>
                <a:cubicBezTo>
                  <a:pt x="2533742" y="155574"/>
                  <a:pt x="2537430" y="145217"/>
                  <a:pt x="2537722" y="132120"/>
                </a:cubicBezTo>
                <a:cubicBezTo>
                  <a:pt x="2537594" y="119287"/>
                  <a:pt x="2534290" y="109277"/>
                  <a:pt x="2527807" y="102089"/>
                </a:cubicBezTo>
                <a:cubicBezTo>
                  <a:pt x="2521324" y="94902"/>
                  <a:pt x="2512431" y="91248"/>
                  <a:pt x="2501128" y="91129"/>
                </a:cubicBezTo>
                <a:cubicBezTo>
                  <a:pt x="2495430" y="91166"/>
                  <a:pt x="2490391" y="92079"/>
                  <a:pt x="2486008" y="93869"/>
                </a:cubicBezTo>
                <a:cubicBezTo>
                  <a:pt x="2481626" y="95660"/>
                  <a:pt x="2477243" y="98108"/>
                  <a:pt x="2472860" y="101213"/>
                </a:cubicBezTo>
                <a:lnTo>
                  <a:pt x="2464534" y="96171"/>
                </a:lnTo>
                <a:close/>
                <a:moveTo>
                  <a:pt x="2236627" y="21461"/>
                </a:moveTo>
                <a:lnTo>
                  <a:pt x="2236627" y="56959"/>
                </a:lnTo>
                <a:lnTo>
                  <a:pt x="2280890" y="56959"/>
                </a:lnTo>
                <a:lnTo>
                  <a:pt x="2280890" y="21461"/>
                </a:lnTo>
                <a:close/>
                <a:moveTo>
                  <a:pt x="10492" y="20789"/>
                </a:moveTo>
                <a:lnTo>
                  <a:pt x="10492" y="176836"/>
                </a:lnTo>
                <a:lnTo>
                  <a:pt x="169167" y="176836"/>
                </a:lnTo>
                <a:lnTo>
                  <a:pt x="169167" y="20789"/>
                </a:lnTo>
                <a:close/>
                <a:moveTo>
                  <a:pt x="2956134" y="20379"/>
                </a:moveTo>
                <a:cubicBezTo>
                  <a:pt x="2970747" y="20337"/>
                  <a:pt x="2982177" y="27099"/>
                  <a:pt x="2990425" y="40665"/>
                </a:cubicBezTo>
                <a:cubicBezTo>
                  <a:pt x="2998673" y="54231"/>
                  <a:pt x="3002868" y="74856"/>
                  <a:pt x="3003014" y="102538"/>
                </a:cubicBezTo>
                <a:cubicBezTo>
                  <a:pt x="3002868" y="130554"/>
                  <a:pt x="2998673" y="151443"/>
                  <a:pt x="2990425" y="165205"/>
                </a:cubicBezTo>
                <a:cubicBezTo>
                  <a:pt x="2982177" y="178968"/>
                  <a:pt x="2970747" y="185830"/>
                  <a:pt x="2956134" y="185792"/>
                </a:cubicBezTo>
                <a:cubicBezTo>
                  <a:pt x="2941416" y="185830"/>
                  <a:pt x="2929921" y="178968"/>
                  <a:pt x="2921651" y="165205"/>
                </a:cubicBezTo>
                <a:cubicBezTo>
                  <a:pt x="2913380" y="151443"/>
                  <a:pt x="2909175" y="130554"/>
                  <a:pt x="2909035" y="102538"/>
                </a:cubicBezTo>
                <a:cubicBezTo>
                  <a:pt x="2909175" y="74856"/>
                  <a:pt x="2913380" y="54231"/>
                  <a:pt x="2921651" y="40665"/>
                </a:cubicBezTo>
                <a:cubicBezTo>
                  <a:pt x="2929921" y="27099"/>
                  <a:pt x="2941416" y="20337"/>
                  <a:pt x="2956134" y="20379"/>
                </a:cubicBezTo>
                <a:close/>
                <a:moveTo>
                  <a:pt x="2805483" y="20379"/>
                </a:moveTo>
                <a:cubicBezTo>
                  <a:pt x="2820096" y="20337"/>
                  <a:pt x="2831527" y="27099"/>
                  <a:pt x="2839774" y="40665"/>
                </a:cubicBezTo>
                <a:cubicBezTo>
                  <a:pt x="2848022" y="54231"/>
                  <a:pt x="2852218" y="74856"/>
                  <a:pt x="2852363" y="102538"/>
                </a:cubicBezTo>
                <a:cubicBezTo>
                  <a:pt x="2852218" y="130554"/>
                  <a:pt x="2848022" y="151443"/>
                  <a:pt x="2839774" y="165205"/>
                </a:cubicBezTo>
                <a:cubicBezTo>
                  <a:pt x="2831527" y="178968"/>
                  <a:pt x="2820096" y="185830"/>
                  <a:pt x="2805483" y="185792"/>
                </a:cubicBezTo>
                <a:cubicBezTo>
                  <a:pt x="2790765" y="185830"/>
                  <a:pt x="2779271" y="178968"/>
                  <a:pt x="2771000" y="165205"/>
                </a:cubicBezTo>
                <a:cubicBezTo>
                  <a:pt x="2762730" y="151443"/>
                  <a:pt x="2758525" y="130554"/>
                  <a:pt x="2758384" y="102538"/>
                </a:cubicBezTo>
                <a:cubicBezTo>
                  <a:pt x="2758525" y="74856"/>
                  <a:pt x="2762730" y="54231"/>
                  <a:pt x="2771000" y="40665"/>
                </a:cubicBezTo>
                <a:cubicBezTo>
                  <a:pt x="2779271" y="27099"/>
                  <a:pt x="2790765" y="20337"/>
                  <a:pt x="2805483" y="20379"/>
                </a:cubicBezTo>
                <a:close/>
                <a:moveTo>
                  <a:pt x="2654832" y="20379"/>
                </a:moveTo>
                <a:cubicBezTo>
                  <a:pt x="2669446" y="20337"/>
                  <a:pt x="2680876" y="27099"/>
                  <a:pt x="2689124" y="40665"/>
                </a:cubicBezTo>
                <a:cubicBezTo>
                  <a:pt x="2697371" y="54231"/>
                  <a:pt x="2701567" y="74856"/>
                  <a:pt x="2701713" y="102538"/>
                </a:cubicBezTo>
                <a:cubicBezTo>
                  <a:pt x="2701567" y="130554"/>
                  <a:pt x="2697371" y="151443"/>
                  <a:pt x="2689124" y="165205"/>
                </a:cubicBezTo>
                <a:cubicBezTo>
                  <a:pt x="2680876" y="178968"/>
                  <a:pt x="2669446" y="185830"/>
                  <a:pt x="2654832" y="185792"/>
                </a:cubicBezTo>
                <a:cubicBezTo>
                  <a:pt x="2640114" y="185830"/>
                  <a:pt x="2628620" y="178968"/>
                  <a:pt x="2620350" y="165205"/>
                </a:cubicBezTo>
                <a:cubicBezTo>
                  <a:pt x="2612079" y="151443"/>
                  <a:pt x="2607874" y="130554"/>
                  <a:pt x="2607733" y="102538"/>
                </a:cubicBezTo>
                <a:cubicBezTo>
                  <a:pt x="2607874" y="74856"/>
                  <a:pt x="2612079" y="54231"/>
                  <a:pt x="2620350" y="40665"/>
                </a:cubicBezTo>
                <a:cubicBezTo>
                  <a:pt x="2628620" y="27099"/>
                  <a:pt x="2640114" y="20337"/>
                  <a:pt x="2654832" y="20379"/>
                </a:cubicBezTo>
                <a:close/>
                <a:moveTo>
                  <a:pt x="3065369" y="13353"/>
                </a:moveTo>
                <a:lnTo>
                  <a:pt x="3251628" y="13353"/>
                </a:lnTo>
                <a:lnTo>
                  <a:pt x="3251628" y="23433"/>
                </a:lnTo>
                <a:lnTo>
                  <a:pt x="3163758" y="23433"/>
                </a:lnTo>
                <a:cubicBezTo>
                  <a:pt x="3161544" y="28546"/>
                  <a:pt x="3159233" y="33713"/>
                  <a:pt x="3156828" y="38936"/>
                </a:cubicBezTo>
                <a:cubicBezTo>
                  <a:pt x="3154422" y="44159"/>
                  <a:pt x="3152057" y="48998"/>
                  <a:pt x="3149733" y="53453"/>
                </a:cubicBezTo>
                <a:lnTo>
                  <a:pt x="3227962" y="53453"/>
                </a:lnTo>
                <a:lnTo>
                  <a:pt x="3227962" y="155566"/>
                </a:lnTo>
                <a:lnTo>
                  <a:pt x="3217006" y="155566"/>
                </a:lnTo>
                <a:lnTo>
                  <a:pt x="3217006" y="63533"/>
                </a:lnTo>
                <a:lnTo>
                  <a:pt x="3099334" y="63533"/>
                </a:lnTo>
                <a:lnTo>
                  <a:pt x="3099334" y="155566"/>
                </a:lnTo>
                <a:lnTo>
                  <a:pt x="3088816" y="155566"/>
                </a:lnTo>
                <a:lnTo>
                  <a:pt x="3088816" y="53453"/>
                </a:lnTo>
                <a:lnTo>
                  <a:pt x="3138558" y="53453"/>
                </a:lnTo>
                <a:cubicBezTo>
                  <a:pt x="3140904" y="49052"/>
                  <a:pt x="3143223" y="44159"/>
                  <a:pt x="3145515" y="38772"/>
                </a:cubicBezTo>
                <a:cubicBezTo>
                  <a:pt x="3147806" y="33385"/>
                  <a:pt x="3149797" y="28272"/>
                  <a:pt x="3151486" y="23433"/>
                </a:cubicBezTo>
                <a:lnTo>
                  <a:pt x="3065369" y="23433"/>
                </a:lnTo>
                <a:close/>
                <a:moveTo>
                  <a:pt x="2210112" y="11600"/>
                </a:moveTo>
                <a:lnTo>
                  <a:pt x="2308720" y="11600"/>
                </a:lnTo>
                <a:lnTo>
                  <a:pt x="2308720" y="21461"/>
                </a:lnTo>
                <a:lnTo>
                  <a:pt x="2291190" y="21461"/>
                </a:lnTo>
                <a:lnTo>
                  <a:pt x="2291190" y="143076"/>
                </a:lnTo>
                <a:lnTo>
                  <a:pt x="2310473" y="139570"/>
                </a:lnTo>
                <a:lnTo>
                  <a:pt x="2311131" y="148992"/>
                </a:lnTo>
                <a:lnTo>
                  <a:pt x="2291190" y="152718"/>
                </a:lnTo>
                <a:lnTo>
                  <a:pt x="2291190" y="198735"/>
                </a:lnTo>
                <a:lnTo>
                  <a:pt x="2280890" y="198735"/>
                </a:lnTo>
                <a:lnTo>
                  <a:pt x="2280890" y="154690"/>
                </a:lnTo>
                <a:cubicBezTo>
                  <a:pt x="2267980" y="157100"/>
                  <a:pt x="2255563" y="159346"/>
                  <a:pt x="2243639" y="161428"/>
                </a:cubicBezTo>
                <a:cubicBezTo>
                  <a:pt x="2231715" y="163510"/>
                  <a:pt x="2220831" y="165427"/>
                  <a:pt x="2210989" y="167180"/>
                </a:cubicBezTo>
                <a:lnTo>
                  <a:pt x="2208578" y="156881"/>
                </a:lnTo>
                <a:lnTo>
                  <a:pt x="2226328" y="154033"/>
                </a:lnTo>
                <a:lnTo>
                  <a:pt x="2226328" y="21461"/>
                </a:lnTo>
                <a:lnTo>
                  <a:pt x="2210112" y="21461"/>
                </a:lnTo>
                <a:close/>
                <a:moveTo>
                  <a:pt x="3820484" y="10723"/>
                </a:moveTo>
                <a:lnTo>
                  <a:pt x="3968176" y="10723"/>
                </a:lnTo>
                <a:lnTo>
                  <a:pt x="3968176" y="87199"/>
                </a:lnTo>
                <a:lnTo>
                  <a:pt x="3820484" y="87199"/>
                </a:lnTo>
                <a:lnTo>
                  <a:pt x="3820484" y="77338"/>
                </a:lnTo>
                <a:lnTo>
                  <a:pt x="3958096" y="77338"/>
                </a:lnTo>
                <a:lnTo>
                  <a:pt x="3958096" y="53234"/>
                </a:lnTo>
                <a:lnTo>
                  <a:pt x="3830126" y="53234"/>
                </a:lnTo>
                <a:lnTo>
                  <a:pt x="3830126" y="44469"/>
                </a:lnTo>
                <a:lnTo>
                  <a:pt x="3958096" y="44469"/>
                </a:lnTo>
                <a:lnTo>
                  <a:pt x="3958096" y="20584"/>
                </a:lnTo>
                <a:lnTo>
                  <a:pt x="3820484" y="20584"/>
                </a:lnTo>
                <a:close/>
                <a:moveTo>
                  <a:pt x="0" y="10299"/>
                </a:moveTo>
                <a:lnTo>
                  <a:pt x="179877" y="10299"/>
                </a:lnTo>
                <a:lnTo>
                  <a:pt x="179877" y="198721"/>
                </a:lnTo>
                <a:lnTo>
                  <a:pt x="169167" y="198721"/>
                </a:lnTo>
                <a:lnTo>
                  <a:pt x="169167" y="186888"/>
                </a:lnTo>
                <a:lnTo>
                  <a:pt x="10492" y="186888"/>
                </a:lnTo>
                <a:lnTo>
                  <a:pt x="10492" y="198721"/>
                </a:lnTo>
                <a:lnTo>
                  <a:pt x="0" y="198721"/>
                </a:lnTo>
                <a:close/>
                <a:moveTo>
                  <a:pt x="2021662" y="644"/>
                </a:moveTo>
                <a:lnTo>
                  <a:pt x="2032180" y="644"/>
                </a:lnTo>
                <a:lnTo>
                  <a:pt x="2032180" y="19270"/>
                </a:lnTo>
                <a:lnTo>
                  <a:pt x="2093317" y="19270"/>
                </a:lnTo>
                <a:lnTo>
                  <a:pt x="2093317" y="644"/>
                </a:lnTo>
                <a:lnTo>
                  <a:pt x="2103616" y="644"/>
                </a:lnTo>
                <a:lnTo>
                  <a:pt x="2103616" y="19270"/>
                </a:lnTo>
                <a:lnTo>
                  <a:pt x="2157959" y="19270"/>
                </a:lnTo>
                <a:lnTo>
                  <a:pt x="2157959" y="29130"/>
                </a:lnTo>
                <a:lnTo>
                  <a:pt x="2103616" y="29130"/>
                </a:lnTo>
                <a:lnTo>
                  <a:pt x="2103616" y="48413"/>
                </a:lnTo>
                <a:lnTo>
                  <a:pt x="2093317" y="48413"/>
                </a:lnTo>
                <a:lnTo>
                  <a:pt x="2093317" y="29130"/>
                </a:lnTo>
                <a:lnTo>
                  <a:pt x="2032180" y="29130"/>
                </a:lnTo>
                <a:lnTo>
                  <a:pt x="2032180" y="49070"/>
                </a:lnTo>
                <a:lnTo>
                  <a:pt x="2021662" y="49070"/>
                </a:lnTo>
                <a:lnTo>
                  <a:pt x="2021662" y="29130"/>
                </a:lnTo>
                <a:lnTo>
                  <a:pt x="1967319" y="29130"/>
                </a:lnTo>
                <a:lnTo>
                  <a:pt x="1967319" y="19270"/>
                </a:lnTo>
                <a:lnTo>
                  <a:pt x="2021662" y="19270"/>
                </a:lnTo>
                <a:close/>
                <a:moveTo>
                  <a:pt x="4166762" y="438"/>
                </a:moveTo>
                <a:lnTo>
                  <a:pt x="4177060" y="438"/>
                </a:lnTo>
                <a:cubicBezTo>
                  <a:pt x="4177316" y="8582"/>
                  <a:pt x="4177900" y="16398"/>
                  <a:pt x="4178814" y="23884"/>
                </a:cubicBezTo>
                <a:lnTo>
                  <a:pt x="4247838" y="23884"/>
                </a:lnTo>
                <a:lnTo>
                  <a:pt x="4247838" y="33061"/>
                </a:lnTo>
                <a:lnTo>
                  <a:pt x="4179909" y="33061"/>
                </a:lnTo>
                <a:cubicBezTo>
                  <a:pt x="4181685" y="44716"/>
                  <a:pt x="4183994" y="55493"/>
                  <a:pt x="4186838" y="65393"/>
                </a:cubicBezTo>
                <a:cubicBezTo>
                  <a:pt x="4189684" y="75294"/>
                  <a:pt x="4192925" y="84095"/>
                  <a:pt x="4196563" y="91796"/>
                </a:cubicBezTo>
                <a:cubicBezTo>
                  <a:pt x="4201940" y="85110"/>
                  <a:pt x="4206798" y="77998"/>
                  <a:pt x="4211134" y="70461"/>
                </a:cubicBezTo>
                <a:cubicBezTo>
                  <a:pt x="4215472" y="62925"/>
                  <a:pt x="4219234" y="54994"/>
                  <a:pt x="4222420" y="46668"/>
                </a:cubicBezTo>
                <a:lnTo>
                  <a:pt x="4232062" y="49083"/>
                </a:lnTo>
                <a:cubicBezTo>
                  <a:pt x="4228218" y="59053"/>
                  <a:pt x="4223744" y="68407"/>
                  <a:pt x="4218640" y="77146"/>
                </a:cubicBezTo>
                <a:cubicBezTo>
                  <a:pt x="4213536" y="85885"/>
                  <a:pt x="4207857" y="93986"/>
                  <a:pt x="4201602" y="101447"/>
                </a:cubicBezTo>
                <a:cubicBezTo>
                  <a:pt x="4206250" y="109593"/>
                  <a:pt x="4211090" y="115854"/>
                  <a:pt x="4216120" y="120228"/>
                </a:cubicBezTo>
                <a:cubicBezTo>
                  <a:pt x="4221150" y="124604"/>
                  <a:pt x="4226100" y="126814"/>
                  <a:pt x="4230966" y="126860"/>
                </a:cubicBezTo>
                <a:cubicBezTo>
                  <a:pt x="4233568" y="126850"/>
                  <a:pt x="4235540" y="124621"/>
                  <a:pt x="4236883" y="120172"/>
                </a:cubicBezTo>
                <a:cubicBezTo>
                  <a:pt x="4238224" y="115724"/>
                  <a:pt x="4239101" y="108458"/>
                  <a:pt x="4239512" y="98376"/>
                </a:cubicBezTo>
                <a:cubicBezTo>
                  <a:pt x="4240768" y="99487"/>
                  <a:pt x="4242201" y="100447"/>
                  <a:pt x="4243812" y="101255"/>
                </a:cubicBezTo>
                <a:cubicBezTo>
                  <a:pt x="4245424" y="102064"/>
                  <a:pt x="4246912" y="102640"/>
                  <a:pt x="4248277" y="102982"/>
                </a:cubicBezTo>
                <a:cubicBezTo>
                  <a:pt x="4247510" y="115602"/>
                  <a:pt x="4245812" y="124429"/>
                  <a:pt x="4243182" y="129464"/>
                </a:cubicBezTo>
                <a:cubicBezTo>
                  <a:pt x="4240553" y="134498"/>
                  <a:pt x="4236334" y="136917"/>
                  <a:pt x="4230528" y="136721"/>
                </a:cubicBezTo>
                <a:cubicBezTo>
                  <a:pt x="4224018" y="136648"/>
                  <a:pt x="4217699" y="134220"/>
                  <a:pt x="4211573" y="129437"/>
                </a:cubicBezTo>
                <a:cubicBezTo>
                  <a:pt x="4205447" y="124654"/>
                  <a:pt x="4199786" y="117956"/>
                  <a:pt x="4194590" y="109343"/>
                </a:cubicBezTo>
                <a:cubicBezTo>
                  <a:pt x="4189865" y="114253"/>
                  <a:pt x="4184908" y="118813"/>
                  <a:pt x="4179717" y="123023"/>
                </a:cubicBezTo>
                <a:cubicBezTo>
                  <a:pt x="4174526" y="127233"/>
                  <a:pt x="4169186" y="131142"/>
                  <a:pt x="4163694" y="134749"/>
                </a:cubicBezTo>
                <a:cubicBezTo>
                  <a:pt x="4162844" y="133695"/>
                  <a:pt x="4161640" y="132462"/>
                  <a:pt x="4160078" y="131052"/>
                </a:cubicBezTo>
                <a:cubicBezTo>
                  <a:pt x="4158516" y="129641"/>
                  <a:pt x="4157092" y="128463"/>
                  <a:pt x="4155805" y="127518"/>
                </a:cubicBezTo>
                <a:cubicBezTo>
                  <a:pt x="4161954" y="123798"/>
                  <a:pt x="4167843" y="119671"/>
                  <a:pt x="4173472" y="115138"/>
                </a:cubicBezTo>
                <a:cubicBezTo>
                  <a:pt x="4179102" y="110604"/>
                  <a:pt x="4184387" y="105602"/>
                  <a:pt x="4189332" y="100131"/>
                </a:cubicBezTo>
                <a:cubicBezTo>
                  <a:pt x="4184917" y="91208"/>
                  <a:pt x="4181037" y="81095"/>
                  <a:pt x="4177691" y="69795"/>
                </a:cubicBezTo>
                <a:cubicBezTo>
                  <a:pt x="4174344" y="58494"/>
                  <a:pt x="4171724" y="46249"/>
                  <a:pt x="4169829" y="33061"/>
                </a:cubicBezTo>
                <a:lnTo>
                  <a:pt x="4081082" y="33061"/>
                </a:lnTo>
                <a:lnTo>
                  <a:pt x="4081082" y="56296"/>
                </a:lnTo>
                <a:cubicBezTo>
                  <a:pt x="4081144" y="64454"/>
                  <a:pt x="4080630" y="73387"/>
                  <a:pt x="4079541" y="83095"/>
                </a:cubicBezTo>
                <a:cubicBezTo>
                  <a:pt x="4078450" y="92804"/>
                  <a:pt x="4076410" y="102549"/>
                  <a:pt x="4073421" y="112331"/>
                </a:cubicBezTo>
                <a:cubicBezTo>
                  <a:pt x="4070432" y="122113"/>
                  <a:pt x="4066120" y="131193"/>
                  <a:pt x="4060484" y="139571"/>
                </a:cubicBezTo>
                <a:cubicBezTo>
                  <a:pt x="4059521" y="138398"/>
                  <a:pt x="4058270" y="137128"/>
                  <a:pt x="4056732" y="135763"/>
                </a:cubicBezTo>
                <a:cubicBezTo>
                  <a:pt x="4055194" y="134398"/>
                  <a:pt x="4053888" y="133403"/>
                  <a:pt x="4052814" y="132777"/>
                </a:cubicBezTo>
                <a:cubicBezTo>
                  <a:pt x="4058006" y="125004"/>
                  <a:pt x="4061916" y="116627"/>
                  <a:pt x="4064542" y="107648"/>
                </a:cubicBezTo>
                <a:cubicBezTo>
                  <a:pt x="4067170" y="98669"/>
                  <a:pt x="4068919" y="89738"/>
                  <a:pt x="4069794" y="80854"/>
                </a:cubicBezTo>
                <a:cubicBezTo>
                  <a:pt x="4070667" y="71969"/>
                  <a:pt x="4071070" y="63784"/>
                  <a:pt x="4071003" y="56296"/>
                </a:cubicBezTo>
                <a:lnTo>
                  <a:pt x="4071003" y="23884"/>
                </a:lnTo>
                <a:lnTo>
                  <a:pt x="4168515" y="23884"/>
                </a:lnTo>
                <a:cubicBezTo>
                  <a:pt x="4168072" y="20141"/>
                  <a:pt x="4167697" y="16288"/>
                  <a:pt x="4167392" y="12326"/>
                </a:cubicBezTo>
                <a:cubicBezTo>
                  <a:pt x="4167086" y="8363"/>
                  <a:pt x="4166876" y="4401"/>
                  <a:pt x="4166762" y="438"/>
                </a:cubicBezTo>
                <a:close/>
                <a:moveTo>
                  <a:pt x="1786100" y="438"/>
                </a:moveTo>
                <a:lnTo>
                  <a:pt x="1795960" y="438"/>
                </a:lnTo>
                <a:lnTo>
                  <a:pt x="1795960" y="15996"/>
                </a:lnTo>
                <a:lnTo>
                  <a:pt x="1837375" y="15996"/>
                </a:lnTo>
                <a:lnTo>
                  <a:pt x="1837375" y="438"/>
                </a:lnTo>
                <a:lnTo>
                  <a:pt x="1847455" y="438"/>
                </a:lnTo>
                <a:lnTo>
                  <a:pt x="1847455" y="15996"/>
                </a:lnTo>
                <a:lnTo>
                  <a:pt x="1895664" y="15996"/>
                </a:lnTo>
                <a:lnTo>
                  <a:pt x="1895664" y="52344"/>
                </a:lnTo>
                <a:lnTo>
                  <a:pt x="1847455" y="52344"/>
                </a:lnTo>
                <a:lnTo>
                  <a:pt x="1847455" y="72750"/>
                </a:lnTo>
                <a:lnTo>
                  <a:pt x="1908373" y="72750"/>
                </a:lnTo>
                <a:cubicBezTo>
                  <a:pt x="1908364" y="72836"/>
                  <a:pt x="1908327" y="73373"/>
                  <a:pt x="1908263" y="74361"/>
                </a:cubicBezTo>
                <a:cubicBezTo>
                  <a:pt x="1908199" y="75348"/>
                  <a:pt x="1908163" y="76268"/>
                  <a:pt x="1908154" y="77118"/>
                </a:cubicBezTo>
                <a:cubicBezTo>
                  <a:pt x="1907209" y="84042"/>
                  <a:pt x="1906250" y="89310"/>
                  <a:pt x="1905278" y="92922"/>
                </a:cubicBezTo>
                <a:cubicBezTo>
                  <a:pt x="1904305" y="96534"/>
                  <a:pt x="1903073" y="99009"/>
                  <a:pt x="1901580" y="100347"/>
                </a:cubicBezTo>
                <a:cubicBezTo>
                  <a:pt x="1900302" y="101433"/>
                  <a:pt x="1898914" y="102218"/>
                  <a:pt x="1897416" y="102702"/>
                </a:cubicBezTo>
                <a:cubicBezTo>
                  <a:pt x="1895920" y="103186"/>
                  <a:pt x="1894093" y="103423"/>
                  <a:pt x="1891938" y="103414"/>
                </a:cubicBezTo>
                <a:cubicBezTo>
                  <a:pt x="1890208" y="103624"/>
                  <a:pt x="1887697" y="103697"/>
                  <a:pt x="1884406" y="103634"/>
                </a:cubicBezTo>
                <a:cubicBezTo>
                  <a:pt x="1881114" y="103570"/>
                  <a:pt x="1877563" y="103423"/>
                  <a:pt x="1873751" y="103195"/>
                </a:cubicBezTo>
                <a:cubicBezTo>
                  <a:pt x="1873632" y="101953"/>
                  <a:pt x="1873376" y="100602"/>
                  <a:pt x="1872984" y="99141"/>
                </a:cubicBezTo>
                <a:cubicBezTo>
                  <a:pt x="1872591" y="97680"/>
                  <a:pt x="1872116" y="96329"/>
                  <a:pt x="1871560" y="95086"/>
                </a:cubicBezTo>
                <a:cubicBezTo>
                  <a:pt x="1875371" y="95507"/>
                  <a:pt x="1878813" y="95763"/>
                  <a:pt x="1881886" y="95854"/>
                </a:cubicBezTo>
                <a:cubicBezTo>
                  <a:pt x="1884958" y="95945"/>
                  <a:pt x="1887140" y="95982"/>
                  <a:pt x="1888433" y="95964"/>
                </a:cubicBezTo>
                <a:cubicBezTo>
                  <a:pt x="1889733" y="95978"/>
                  <a:pt x="1890802" y="95895"/>
                  <a:pt x="1891637" y="95717"/>
                </a:cubicBezTo>
                <a:cubicBezTo>
                  <a:pt x="1892472" y="95539"/>
                  <a:pt x="1893157" y="95183"/>
                  <a:pt x="1893692" y="94648"/>
                </a:cubicBezTo>
                <a:cubicBezTo>
                  <a:pt x="1894444" y="93926"/>
                  <a:pt x="1895129" y="92518"/>
                  <a:pt x="1895746" y="90426"/>
                </a:cubicBezTo>
                <a:cubicBezTo>
                  <a:pt x="1896362" y="88333"/>
                  <a:pt x="1896992" y="85280"/>
                  <a:pt x="1897636" y="81269"/>
                </a:cubicBezTo>
                <a:lnTo>
                  <a:pt x="1847455" y="81269"/>
                </a:lnTo>
                <a:lnTo>
                  <a:pt x="1847455" y="104277"/>
                </a:lnTo>
                <a:lnTo>
                  <a:pt x="1837375" y="104277"/>
                </a:lnTo>
                <a:lnTo>
                  <a:pt x="1837375" y="81269"/>
                </a:lnTo>
                <a:lnTo>
                  <a:pt x="1787414" y="81269"/>
                </a:lnTo>
                <a:cubicBezTo>
                  <a:pt x="1783091" y="88610"/>
                  <a:pt x="1776070" y="95347"/>
                  <a:pt x="1766351" y="101483"/>
                </a:cubicBezTo>
                <a:cubicBezTo>
                  <a:pt x="1756631" y="107619"/>
                  <a:pt x="1743201" y="113151"/>
                  <a:pt x="1726059" y="118082"/>
                </a:cubicBezTo>
                <a:cubicBezTo>
                  <a:pt x="1725483" y="116699"/>
                  <a:pt x="1724716" y="115192"/>
                  <a:pt x="1723757" y="113563"/>
                </a:cubicBezTo>
                <a:cubicBezTo>
                  <a:pt x="1722799" y="111933"/>
                  <a:pt x="1721813" y="110591"/>
                  <a:pt x="1720800" y="109536"/>
                </a:cubicBezTo>
                <a:cubicBezTo>
                  <a:pt x="1734933" y="105688"/>
                  <a:pt x="1746327" y="101387"/>
                  <a:pt x="1754983" y="96635"/>
                </a:cubicBezTo>
                <a:cubicBezTo>
                  <a:pt x="1763639" y="91883"/>
                  <a:pt x="1770213" y="86761"/>
                  <a:pt x="1774705" y="81269"/>
                </a:cubicBezTo>
                <a:lnTo>
                  <a:pt x="1734166" y="81269"/>
                </a:lnTo>
                <a:cubicBezTo>
                  <a:pt x="1735294" y="76062"/>
                  <a:pt x="1736435" y="70068"/>
                  <a:pt x="1737590" y="63288"/>
                </a:cubicBezTo>
                <a:cubicBezTo>
                  <a:pt x="1738745" y="56507"/>
                  <a:pt x="1739722" y="50020"/>
                  <a:pt x="1740521" y="43825"/>
                </a:cubicBezTo>
                <a:lnTo>
                  <a:pt x="1786100" y="43825"/>
                </a:lnTo>
                <a:lnTo>
                  <a:pt x="1786100" y="42728"/>
                </a:lnTo>
                <a:lnTo>
                  <a:pt x="1786100" y="24733"/>
                </a:lnTo>
                <a:lnTo>
                  <a:pt x="1730003" y="24733"/>
                </a:lnTo>
                <a:lnTo>
                  <a:pt x="1730003" y="15996"/>
                </a:lnTo>
                <a:lnTo>
                  <a:pt x="1786100" y="15996"/>
                </a:lnTo>
                <a:close/>
                <a:moveTo>
                  <a:pt x="1535855" y="438"/>
                </a:moveTo>
                <a:lnTo>
                  <a:pt x="1547469" y="2410"/>
                </a:lnTo>
                <a:cubicBezTo>
                  <a:pt x="1545944" y="5044"/>
                  <a:pt x="1544338" y="7719"/>
                  <a:pt x="1542648" y="10436"/>
                </a:cubicBezTo>
                <a:cubicBezTo>
                  <a:pt x="1540959" y="13152"/>
                  <a:pt x="1539133" y="15882"/>
                  <a:pt x="1537170" y="18626"/>
                </a:cubicBezTo>
                <a:lnTo>
                  <a:pt x="1597649" y="18626"/>
                </a:lnTo>
                <a:lnTo>
                  <a:pt x="1599621" y="17968"/>
                </a:lnTo>
                <a:lnTo>
                  <a:pt x="1606415" y="22777"/>
                </a:lnTo>
                <a:cubicBezTo>
                  <a:pt x="1603278" y="28342"/>
                  <a:pt x="1599635" y="34020"/>
                  <a:pt x="1595485" y="39813"/>
                </a:cubicBezTo>
                <a:cubicBezTo>
                  <a:pt x="1591336" y="45605"/>
                  <a:pt x="1587090" y="50960"/>
                  <a:pt x="1582748" y="55877"/>
                </a:cubicBezTo>
                <a:lnTo>
                  <a:pt x="1650021" y="55877"/>
                </a:lnTo>
                <a:lnTo>
                  <a:pt x="1650021" y="119835"/>
                </a:lnTo>
                <a:lnTo>
                  <a:pt x="1591513" y="119835"/>
                </a:lnTo>
                <a:lnTo>
                  <a:pt x="1591513" y="177271"/>
                </a:lnTo>
                <a:cubicBezTo>
                  <a:pt x="1591363" y="180258"/>
                  <a:pt x="1592158" y="182230"/>
                  <a:pt x="1593897" y="183189"/>
                </a:cubicBezTo>
                <a:cubicBezTo>
                  <a:pt x="1595636" y="184148"/>
                  <a:pt x="1599225" y="184587"/>
                  <a:pt x="1604661" y="184505"/>
                </a:cubicBezTo>
                <a:lnTo>
                  <a:pt x="1644323" y="184505"/>
                </a:lnTo>
                <a:cubicBezTo>
                  <a:pt x="1647707" y="184625"/>
                  <a:pt x="1650266" y="183922"/>
                  <a:pt x="1652002" y="182394"/>
                </a:cubicBezTo>
                <a:cubicBezTo>
                  <a:pt x="1653737" y="180866"/>
                  <a:pt x="1654948" y="177792"/>
                  <a:pt x="1655637" y="173170"/>
                </a:cubicBezTo>
                <a:cubicBezTo>
                  <a:pt x="1656326" y="168549"/>
                  <a:pt x="1656791" y="161658"/>
                  <a:pt x="1657033" y="152499"/>
                </a:cubicBezTo>
                <a:cubicBezTo>
                  <a:pt x="1658494" y="153394"/>
                  <a:pt x="1660119" y="154234"/>
                  <a:pt x="1661908" y="155020"/>
                </a:cubicBezTo>
                <a:cubicBezTo>
                  <a:pt x="1663698" y="155805"/>
                  <a:pt x="1665433" y="156426"/>
                  <a:pt x="1667113" y="156883"/>
                </a:cubicBezTo>
                <a:cubicBezTo>
                  <a:pt x="1666496" y="171675"/>
                  <a:pt x="1664716" y="181698"/>
                  <a:pt x="1661772" y="186952"/>
                </a:cubicBezTo>
                <a:cubicBezTo>
                  <a:pt x="1658827" y="192206"/>
                  <a:pt x="1653158" y="194668"/>
                  <a:pt x="1644762" y="194338"/>
                </a:cubicBezTo>
                <a:lnTo>
                  <a:pt x="1604223" y="194338"/>
                </a:lnTo>
                <a:cubicBezTo>
                  <a:pt x="1595299" y="194489"/>
                  <a:pt x="1589154" y="193368"/>
                  <a:pt x="1585789" y="190975"/>
                </a:cubicBezTo>
                <a:cubicBezTo>
                  <a:pt x="1582425" y="188583"/>
                  <a:pt x="1580827" y="184015"/>
                  <a:pt x="1580996" y="177271"/>
                </a:cubicBezTo>
                <a:lnTo>
                  <a:pt x="1580996" y="119835"/>
                </a:lnTo>
                <a:lnTo>
                  <a:pt x="1566971" y="119835"/>
                </a:lnTo>
                <a:cubicBezTo>
                  <a:pt x="1563586" y="131699"/>
                  <a:pt x="1558475" y="142535"/>
                  <a:pt x="1551640" y="152343"/>
                </a:cubicBezTo>
                <a:cubicBezTo>
                  <a:pt x="1544806" y="162152"/>
                  <a:pt x="1535524" y="170777"/>
                  <a:pt x="1523795" y="178219"/>
                </a:cubicBezTo>
                <a:cubicBezTo>
                  <a:pt x="1512067" y="185661"/>
                  <a:pt x="1497168" y="191765"/>
                  <a:pt x="1479101" y="196530"/>
                </a:cubicBezTo>
                <a:cubicBezTo>
                  <a:pt x="1478503" y="195129"/>
                  <a:pt x="1477617" y="193552"/>
                  <a:pt x="1476444" y="191798"/>
                </a:cubicBezTo>
                <a:cubicBezTo>
                  <a:pt x="1475271" y="190045"/>
                  <a:pt x="1474112" y="188634"/>
                  <a:pt x="1472966" y="187564"/>
                </a:cubicBezTo>
                <a:cubicBezTo>
                  <a:pt x="1489947" y="183378"/>
                  <a:pt x="1503974" y="177997"/>
                  <a:pt x="1515046" y="171422"/>
                </a:cubicBezTo>
                <a:cubicBezTo>
                  <a:pt x="1526119" y="164847"/>
                  <a:pt x="1534903" y="157223"/>
                  <a:pt x="1541399" y="148552"/>
                </a:cubicBezTo>
                <a:cubicBezTo>
                  <a:pt x="1547894" y="139882"/>
                  <a:pt x="1552766" y="130309"/>
                  <a:pt x="1556015" y="119835"/>
                </a:cubicBezTo>
                <a:lnTo>
                  <a:pt x="1495316" y="119835"/>
                </a:lnTo>
                <a:lnTo>
                  <a:pt x="1495316" y="64618"/>
                </a:lnTo>
                <a:cubicBezTo>
                  <a:pt x="1492696" y="66900"/>
                  <a:pt x="1490048" y="69073"/>
                  <a:pt x="1487373" y="71138"/>
                </a:cubicBezTo>
                <a:cubicBezTo>
                  <a:pt x="1484698" y="73202"/>
                  <a:pt x="1481941" y="75266"/>
                  <a:pt x="1479101" y="77331"/>
                </a:cubicBezTo>
                <a:cubicBezTo>
                  <a:pt x="1478170" y="76070"/>
                  <a:pt x="1476964" y="74755"/>
                  <a:pt x="1475486" y="73384"/>
                </a:cubicBezTo>
                <a:cubicBezTo>
                  <a:pt x="1474007" y="72014"/>
                  <a:pt x="1472582" y="70918"/>
                  <a:pt x="1471212" y="70095"/>
                </a:cubicBezTo>
                <a:cubicBezTo>
                  <a:pt x="1486492" y="59737"/>
                  <a:pt x="1499594" y="48320"/>
                  <a:pt x="1510519" y="35845"/>
                </a:cubicBezTo>
                <a:cubicBezTo>
                  <a:pt x="1521443" y="23370"/>
                  <a:pt x="1529889" y="11568"/>
                  <a:pt x="1535855" y="438"/>
                </a:cubicBezTo>
                <a:close/>
                <a:moveTo>
                  <a:pt x="288579" y="438"/>
                </a:moveTo>
                <a:lnTo>
                  <a:pt x="298001" y="3506"/>
                </a:lnTo>
                <a:cubicBezTo>
                  <a:pt x="296357" y="6811"/>
                  <a:pt x="294550" y="10116"/>
                  <a:pt x="292577" y="13421"/>
                </a:cubicBezTo>
                <a:cubicBezTo>
                  <a:pt x="290605" y="16727"/>
                  <a:pt x="288469" y="19922"/>
                  <a:pt x="286168" y="23008"/>
                </a:cubicBezTo>
                <a:lnTo>
                  <a:pt x="422027" y="23008"/>
                </a:lnTo>
                <a:lnTo>
                  <a:pt x="422027" y="32403"/>
                </a:lnTo>
                <a:lnTo>
                  <a:pt x="279375" y="32403"/>
                </a:lnTo>
                <a:cubicBezTo>
                  <a:pt x="274189" y="38895"/>
                  <a:pt x="268729" y="44943"/>
                  <a:pt x="262995" y="50547"/>
                </a:cubicBezTo>
                <a:cubicBezTo>
                  <a:pt x="257261" y="56152"/>
                  <a:pt x="251473" y="61210"/>
                  <a:pt x="245629" y="65722"/>
                </a:cubicBezTo>
                <a:cubicBezTo>
                  <a:pt x="245000" y="64524"/>
                  <a:pt x="244013" y="63025"/>
                  <a:pt x="242671" y="61224"/>
                </a:cubicBezTo>
                <a:cubicBezTo>
                  <a:pt x="241329" y="59423"/>
                  <a:pt x="240124" y="57926"/>
                  <a:pt x="239055" y="56732"/>
                </a:cubicBezTo>
                <a:cubicBezTo>
                  <a:pt x="248775" y="49927"/>
                  <a:pt x="258042" y="41642"/>
                  <a:pt x="266858" y="31876"/>
                </a:cubicBezTo>
                <a:cubicBezTo>
                  <a:pt x="275672" y="22111"/>
                  <a:pt x="282913" y="11632"/>
                  <a:pt x="288579" y="438"/>
                </a:cubicBezTo>
                <a:close/>
                <a:moveTo>
                  <a:pt x="4408734" y="425"/>
                </a:moveTo>
                <a:lnTo>
                  <a:pt x="4417718" y="4588"/>
                </a:lnTo>
                <a:cubicBezTo>
                  <a:pt x="4416618" y="6245"/>
                  <a:pt x="4415476" y="7916"/>
                  <a:pt x="4414294" y="9600"/>
                </a:cubicBezTo>
                <a:cubicBezTo>
                  <a:pt x="4413112" y="11285"/>
                  <a:pt x="4411915" y="12901"/>
                  <a:pt x="4410706" y="14449"/>
                </a:cubicBezTo>
                <a:cubicBezTo>
                  <a:pt x="4422781" y="28162"/>
                  <a:pt x="4436704" y="40287"/>
                  <a:pt x="4452477" y="50824"/>
                </a:cubicBezTo>
                <a:cubicBezTo>
                  <a:pt x="4468250" y="61360"/>
                  <a:pt x="4485734" y="70856"/>
                  <a:pt x="4504931" y="79310"/>
                </a:cubicBezTo>
                <a:cubicBezTo>
                  <a:pt x="4503456" y="80461"/>
                  <a:pt x="4502023" y="81885"/>
                  <a:pt x="4500630" y="83583"/>
                </a:cubicBezTo>
                <a:cubicBezTo>
                  <a:pt x="4499238" y="85282"/>
                  <a:pt x="4498188" y="86925"/>
                  <a:pt x="4497480" y="88513"/>
                </a:cubicBezTo>
                <a:cubicBezTo>
                  <a:pt x="4478882" y="79639"/>
                  <a:pt x="4461899" y="69833"/>
                  <a:pt x="4446532" y="59096"/>
                </a:cubicBezTo>
                <a:cubicBezTo>
                  <a:pt x="4431166" y="48359"/>
                  <a:pt x="4417252" y="36033"/>
                  <a:pt x="4404789" y="22118"/>
                </a:cubicBezTo>
                <a:cubicBezTo>
                  <a:pt x="4392896" y="36389"/>
                  <a:pt x="4378991" y="49372"/>
                  <a:pt x="4363073" y="61068"/>
                </a:cubicBezTo>
                <a:cubicBezTo>
                  <a:pt x="4347154" y="72764"/>
                  <a:pt x="4330235" y="82351"/>
                  <a:pt x="4312316" y="89828"/>
                </a:cubicBezTo>
                <a:cubicBezTo>
                  <a:pt x="4311514" y="88554"/>
                  <a:pt x="4310436" y="87103"/>
                  <a:pt x="4309085" y="85473"/>
                </a:cubicBezTo>
                <a:cubicBezTo>
                  <a:pt x="4307734" y="83843"/>
                  <a:pt x="4306328" y="82446"/>
                  <a:pt x="4304868" y="81282"/>
                </a:cubicBezTo>
                <a:cubicBezTo>
                  <a:pt x="4326342" y="72737"/>
                  <a:pt x="4346227" y="61396"/>
                  <a:pt x="4364525" y="47263"/>
                </a:cubicBezTo>
                <a:cubicBezTo>
                  <a:pt x="4382822" y="33129"/>
                  <a:pt x="4397558" y="17516"/>
                  <a:pt x="4408734" y="425"/>
                </a:cubicBezTo>
                <a:close/>
                <a:moveTo>
                  <a:pt x="4197878" y="219"/>
                </a:moveTo>
                <a:cubicBezTo>
                  <a:pt x="4203424" y="2255"/>
                  <a:pt x="4208984" y="4702"/>
                  <a:pt x="4214559" y="7560"/>
                </a:cubicBezTo>
                <a:cubicBezTo>
                  <a:pt x="4220134" y="10418"/>
                  <a:pt x="4224652" y="13303"/>
                  <a:pt x="4228117" y="16215"/>
                </a:cubicBezTo>
                <a:lnTo>
                  <a:pt x="4221981" y="23008"/>
                </a:lnTo>
                <a:cubicBezTo>
                  <a:pt x="4218426" y="20068"/>
                  <a:pt x="4213870" y="17073"/>
                  <a:pt x="4208314" y="14024"/>
                </a:cubicBezTo>
                <a:cubicBezTo>
                  <a:pt x="4202758" y="10975"/>
                  <a:pt x="4197161" y="8418"/>
                  <a:pt x="4191523" y="6354"/>
                </a:cubicBezTo>
                <a:close/>
                <a:moveTo>
                  <a:pt x="4606662" y="0"/>
                </a:moveTo>
                <a:lnTo>
                  <a:pt x="4617836" y="1972"/>
                </a:lnTo>
                <a:cubicBezTo>
                  <a:pt x="4615878" y="5610"/>
                  <a:pt x="4613769" y="9400"/>
                  <a:pt x="4611509" y="13339"/>
                </a:cubicBezTo>
                <a:cubicBezTo>
                  <a:pt x="4609250" y="17279"/>
                  <a:pt x="4606756" y="21232"/>
                  <a:pt x="4604032" y="25199"/>
                </a:cubicBezTo>
                <a:lnTo>
                  <a:pt x="4662319" y="25199"/>
                </a:lnTo>
                <a:cubicBezTo>
                  <a:pt x="4660854" y="21720"/>
                  <a:pt x="4659074" y="17996"/>
                  <a:pt x="4656978" y="14024"/>
                </a:cubicBezTo>
                <a:cubicBezTo>
                  <a:pt x="4654882" y="10052"/>
                  <a:pt x="4652718" y="6327"/>
                  <a:pt x="4650487" y="2849"/>
                </a:cubicBezTo>
                <a:lnTo>
                  <a:pt x="4659910" y="0"/>
                </a:lnTo>
                <a:cubicBezTo>
                  <a:pt x="4662511" y="4063"/>
                  <a:pt x="4665086" y="8372"/>
                  <a:pt x="4667634" y="12928"/>
                </a:cubicBezTo>
                <a:cubicBezTo>
                  <a:pt x="4670180" y="17485"/>
                  <a:pt x="4672208" y="21575"/>
                  <a:pt x="4673714" y="25199"/>
                </a:cubicBezTo>
                <a:lnTo>
                  <a:pt x="4739672" y="25199"/>
                </a:lnTo>
                <a:lnTo>
                  <a:pt x="4739672" y="34376"/>
                </a:lnTo>
                <a:lnTo>
                  <a:pt x="4666483" y="34376"/>
                </a:lnTo>
                <a:lnTo>
                  <a:pt x="4666483" y="52371"/>
                </a:lnTo>
                <a:lnTo>
                  <a:pt x="4731344" y="52371"/>
                </a:lnTo>
                <a:lnTo>
                  <a:pt x="4731344" y="60889"/>
                </a:lnTo>
                <a:lnTo>
                  <a:pt x="4666483" y="60889"/>
                </a:lnTo>
                <a:lnTo>
                  <a:pt x="4666483" y="78666"/>
                </a:lnTo>
                <a:lnTo>
                  <a:pt x="4732222" y="78666"/>
                </a:lnTo>
                <a:lnTo>
                  <a:pt x="4732222" y="87185"/>
                </a:lnTo>
                <a:lnTo>
                  <a:pt x="4666483" y="87185"/>
                </a:lnTo>
                <a:lnTo>
                  <a:pt x="4666483" y="105839"/>
                </a:lnTo>
                <a:lnTo>
                  <a:pt x="4747779" y="105839"/>
                </a:lnTo>
                <a:lnTo>
                  <a:pt x="4747779" y="115014"/>
                </a:lnTo>
                <a:lnTo>
                  <a:pt x="4597896" y="115014"/>
                </a:lnTo>
                <a:lnTo>
                  <a:pt x="4597896" y="122256"/>
                </a:lnTo>
                <a:lnTo>
                  <a:pt x="4587597" y="122256"/>
                </a:lnTo>
                <a:lnTo>
                  <a:pt x="4587597" y="47104"/>
                </a:lnTo>
                <a:cubicBezTo>
                  <a:pt x="4580584" y="55459"/>
                  <a:pt x="4572696" y="63273"/>
                  <a:pt x="4563932" y="70546"/>
                </a:cubicBezTo>
                <a:cubicBezTo>
                  <a:pt x="4562904" y="69389"/>
                  <a:pt x="4561672" y="68192"/>
                  <a:pt x="4560234" y="66953"/>
                </a:cubicBezTo>
                <a:cubicBezTo>
                  <a:pt x="4558796" y="65713"/>
                  <a:pt x="4557398" y="64790"/>
                  <a:pt x="4556042" y="64182"/>
                </a:cubicBezTo>
                <a:cubicBezTo>
                  <a:pt x="4568026" y="54308"/>
                  <a:pt x="4578297" y="43668"/>
                  <a:pt x="4586856" y="32259"/>
                </a:cubicBezTo>
                <a:cubicBezTo>
                  <a:pt x="4595417" y="20851"/>
                  <a:pt x="4602018" y="10098"/>
                  <a:pt x="460666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>
            <a:outerShdw blurRad="419100" dist="38100" dir="2700000" algn="tl">
              <a:srgbClr val="000000">
                <a:alpha val="70000"/>
              </a:srgbClr>
            </a:outerShdw>
          </a:effectLst>
        </p:spPr>
        <p:txBody>
          <a:bodyPr rot="0" spcFirstLastPara="0" vertOverflow="overflow" horzOverflow="overflow" vert="horz" wrap="square" lIns="77418" tIns="38709" rIns="77418" bIns="38709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defTabSz="580650">
              <a:lnSpc>
                <a:spcPct val="130000"/>
              </a:lnSpc>
              <a:defRPr/>
            </a:pPr>
            <a:endParaRPr lang="en-US" altLang="zh-CN" sz="2032" spc="254" dirty="0">
              <a:gradFill>
                <a:gsLst>
                  <a:gs pos="100000">
                    <a:srgbClr val="EFB282"/>
                  </a:gs>
                  <a:gs pos="0">
                    <a:srgbClr val="FFFED8"/>
                  </a:gs>
                  <a:gs pos="49000">
                    <a:srgbClr val="FDD093"/>
                  </a:gs>
                </a:gsLst>
                <a:lin ang="5400000" scaled="1"/>
              </a:gradFill>
              <a:effectLst>
                <a:outerShdw blurRad="419100" dist="38100" dir="2700000" algn="tl">
                  <a:srgbClr val="000000">
                    <a:alpha val="70000"/>
                  </a:srgbClr>
                </a:outerShdw>
              </a:effectLst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03" name="任意多边形: 形状 89">
            <a:extLst>
              <a:ext uri="{FF2B5EF4-FFF2-40B4-BE49-F238E27FC236}">
                <a16:creationId xmlns:a16="http://schemas.microsoft.com/office/drawing/2014/main" id="{10B66514-ED38-4A02-A36C-2DFEC9206F46}"/>
              </a:ext>
            </a:extLst>
          </p:cNvPr>
          <p:cNvSpPr/>
          <p:nvPr/>
        </p:nvSpPr>
        <p:spPr>
          <a:xfrm>
            <a:off x="5278707" y="4631626"/>
            <a:ext cx="620689" cy="192890"/>
          </a:xfrm>
          <a:custGeom>
            <a:avLst/>
            <a:gdLst>
              <a:gd name="connsiteX0" fmla="*/ 544752 w 680392"/>
              <a:gd name="connsiteY0" fmla="*/ 143963 h 211444"/>
              <a:gd name="connsiteX1" fmla="*/ 557352 w 680392"/>
              <a:gd name="connsiteY1" fmla="*/ 166167 h 211444"/>
              <a:gd name="connsiteX2" fmla="*/ 567980 w 680392"/>
              <a:gd name="connsiteY2" fmla="*/ 186910 h 211444"/>
              <a:gd name="connsiteX3" fmla="*/ 537521 w 680392"/>
              <a:gd name="connsiteY3" fmla="*/ 197416 h 211444"/>
              <a:gd name="connsiteX4" fmla="*/ 532974 w 680392"/>
              <a:gd name="connsiteY4" fmla="*/ 186032 h 211444"/>
              <a:gd name="connsiteX5" fmla="*/ 526783 w 680392"/>
              <a:gd name="connsiteY5" fmla="*/ 172662 h 211444"/>
              <a:gd name="connsiteX6" fmla="*/ 515252 w 680392"/>
              <a:gd name="connsiteY6" fmla="*/ 199055 h 211444"/>
              <a:gd name="connsiteX7" fmla="*/ 487122 w 680392"/>
              <a:gd name="connsiteY7" fmla="*/ 205733 h 211444"/>
              <a:gd name="connsiteX8" fmla="*/ 450527 w 680392"/>
              <a:gd name="connsiteY8" fmla="*/ 205733 h 211444"/>
              <a:gd name="connsiteX9" fmla="*/ 416617 w 680392"/>
              <a:gd name="connsiteY9" fmla="*/ 199110 h 211444"/>
              <a:gd name="connsiteX10" fmla="*/ 408016 w 680392"/>
              <a:gd name="connsiteY10" fmla="*/ 175075 h 211444"/>
              <a:gd name="connsiteX11" fmla="*/ 408016 w 680392"/>
              <a:gd name="connsiteY11" fmla="*/ 157964 h 211444"/>
              <a:gd name="connsiteX12" fmla="*/ 399224 w 680392"/>
              <a:gd name="connsiteY12" fmla="*/ 179863 h 211444"/>
              <a:gd name="connsiteX13" fmla="*/ 389610 w 680392"/>
              <a:gd name="connsiteY13" fmla="*/ 200261 h 211444"/>
              <a:gd name="connsiteX14" fmla="*/ 359589 w 680392"/>
              <a:gd name="connsiteY14" fmla="*/ 188442 h 211444"/>
              <a:gd name="connsiteX15" fmla="*/ 370737 w 680392"/>
              <a:gd name="connsiteY15" fmla="*/ 168935 h 211444"/>
              <a:gd name="connsiteX16" fmla="*/ 379749 w 680392"/>
              <a:gd name="connsiteY16" fmla="*/ 147469 h 211444"/>
              <a:gd name="connsiteX17" fmla="*/ 408016 w 680392"/>
              <a:gd name="connsiteY17" fmla="*/ 157308 h 211444"/>
              <a:gd name="connsiteX18" fmla="*/ 408016 w 680392"/>
              <a:gd name="connsiteY18" fmla="*/ 145720 h 211444"/>
              <a:gd name="connsiteX19" fmla="*/ 440228 w 680392"/>
              <a:gd name="connsiteY19" fmla="*/ 145720 h 211444"/>
              <a:gd name="connsiteX20" fmla="*/ 440228 w 680392"/>
              <a:gd name="connsiteY20" fmla="*/ 174637 h 211444"/>
              <a:gd name="connsiteX21" fmla="*/ 442693 w 680392"/>
              <a:gd name="connsiteY21" fmla="*/ 180533 h 211444"/>
              <a:gd name="connsiteX22" fmla="*/ 454033 w 680392"/>
              <a:gd name="connsiteY22" fmla="*/ 181657 h 211444"/>
              <a:gd name="connsiteX23" fmla="*/ 484930 w 680392"/>
              <a:gd name="connsiteY23" fmla="*/ 181657 h 211444"/>
              <a:gd name="connsiteX24" fmla="*/ 495092 w 680392"/>
              <a:gd name="connsiteY24" fmla="*/ 177464 h 211444"/>
              <a:gd name="connsiteX25" fmla="*/ 498516 w 680392"/>
              <a:gd name="connsiteY25" fmla="*/ 157320 h 211444"/>
              <a:gd name="connsiteX26" fmla="*/ 510020 w 680392"/>
              <a:gd name="connsiteY26" fmla="*/ 162472 h 211444"/>
              <a:gd name="connsiteX27" fmla="*/ 523496 w 680392"/>
              <a:gd name="connsiteY27" fmla="*/ 166309 h 211444"/>
              <a:gd name="connsiteX28" fmla="*/ 519908 w 680392"/>
              <a:gd name="connsiteY28" fmla="*/ 159348 h 211444"/>
              <a:gd name="connsiteX29" fmla="*/ 516485 w 680392"/>
              <a:gd name="connsiteY29" fmla="*/ 152716 h 211444"/>
              <a:gd name="connsiteX30" fmla="*/ 148569 w 680392"/>
              <a:gd name="connsiteY30" fmla="*/ 105606 h 211444"/>
              <a:gd name="connsiteX31" fmla="*/ 175960 w 680392"/>
              <a:gd name="connsiteY31" fmla="*/ 115686 h 211444"/>
              <a:gd name="connsiteX32" fmla="*/ 166016 w 680392"/>
              <a:gd name="connsiteY32" fmla="*/ 141543 h 211444"/>
              <a:gd name="connsiteX33" fmla="*/ 150979 w 680392"/>
              <a:gd name="connsiteY33" fmla="*/ 163456 h 211444"/>
              <a:gd name="connsiteX34" fmla="*/ 124465 w 680392"/>
              <a:gd name="connsiteY34" fmla="*/ 147460 h 211444"/>
              <a:gd name="connsiteX35" fmla="*/ 138899 w 680392"/>
              <a:gd name="connsiteY35" fmla="*/ 128587 h 211444"/>
              <a:gd name="connsiteX36" fmla="*/ 148569 w 680392"/>
              <a:gd name="connsiteY36" fmla="*/ 105606 h 211444"/>
              <a:gd name="connsiteX37" fmla="*/ 278511 w 680392"/>
              <a:gd name="connsiteY37" fmla="*/ 104291 h 211444"/>
              <a:gd name="connsiteX38" fmla="*/ 306122 w 680392"/>
              <a:gd name="connsiteY38" fmla="*/ 120069 h 211444"/>
              <a:gd name="connsiteX39" fmla="*/ 292207 w 680392"/>
              <a:gd name="connsiteY39" fmla="*/ 142447 h 211444"/>
              <a:gd name="connsiteX40" fmla="*/ 278950 w 680392"/>
              <a:gd name="connsiteY40" fmla="*/ 161703 h 211444"/>
              <a:gd name="connsiteX41" fmla="*/ 255284 w 680392"/>
              <a:gd name="connsiteY41" fmla="*/ 147240 h 211444"/>
              <a:gd name="connsiteX42" fmla="*/ 267720 w 680392"/>
              <a:gd name="connsiteY42" fmla="*/ 126916 h 211444"/>
              <a:gd name="connsiteX43" fmla="*/ 278511 w 680392"/>
              <a:gd name="connsiteY43" fmla="*/ 104291 h 211444"/>
              <a:gd name="connsiteX44" fmla="*/ 433216 w 680392"/>
              <a:gd name="connsiteY44" fmla="*/ 101210 h 211444"/>
              <a:gd name="connsiteX45" fmla="*/ 433216 w 680392"/>
              <a:gd name="connsiteY45" fmla="*/ 113509 h 211444"/>
              <a:gd name="connsiteX46" fmla="*/ 450965 w 680392"/>
              <a:gd name="connsiteY46" fmla="*/ 113509 h 211444"/>
              <a:gd name="connsiteX47" fmla="*/ 450965 w 680392"/>
              <a:gd name="connsiteY47" fmla="*/ 101210 h 211444"/>
              <a:gd name="connsiteX48" fmla="*/ 200502 w 680392"/>
              <a:gd name="connsiteY48" fmla="*/ 99032 h 211444"/>
              <a:gd name="connsiteX49" fmla="*/ 234247 w 680392"/>
              <a:gd name="connsiteY49" fmla="*/ 99032 h 211444"/>
              <a:gd name="connsiteX50" fmla="*/ 232056 w 680392"/>
              <a:gd name="connsiteY50" fmla="*/ 118315 h 211444"/>
              <a:gd name="connsiteX51" fmla="*/ 261310 w 680392"/>
              <a:gd name="connsiteY51" fmla="*/ 161072 h 211444"/>
              <a:gd name="connsiteX52" fmla="*/ 322118 w 680392"/>
              <a:gd name="connsiteY52" fmla="*/ 179671 h 211444"/>
              <a:gd name="connsiteX53" fmla="*/ 312038 w 680392"/>
              <a:gd name="connsiteY53" fmla="*/ 193422 h 211444"/>
              <a:gd name="connsiteX54" fmla="*/ 303930 w 680392"/>
              <a:gd name="connsiteY54" fmla="*/ 208815 h 211444"/>
              <a:gd name="connsiteX55" fmla="*/ 251723 w 680392"/>
              <a:gd name="connsiteY55" fmla="*/ 191285 h 211444"/>
              <a:gd name="connsiteX56" fmla="*/ 220223 w 680392"/>
              <a:gd name="connsiteY56" fmla="*/ 157977 h 211444"/>
              <a:gd name="connsiteX57" fmla="*/ 189491 w 680392"/>
              <a:gd name="connsiteY57" fmla="*/ 189805 h 211444"/>
              <a:gd name="connsiteX58" fmla="*/ 128189 w 680392"/>
              <a:gd name="connsiteY58" fmla="*/ 211444 h 211444"/>
              <a:gd name="connsiteX59" fmla="*/ 121369 w 680392"/>
              <a:gd name="connsiteY59" fmla="*/ 197064 h 211444"/>
              <a:gd name="connsiteX60" fmla="*/ 111755 w 680392"/>
              <a:gd name="connsiteY60" fmla="*/ 183835 h 211444"/>
              <a:gd name="connsiteX61" fmla="*/ 159118 w 680392"/>
              <a:gd name="connsiteY61" fmla="*/ 170800 h 211444"/>
              <a:gd name="connsiteX62" fmla="*/ 184971 w 680392"/>
              <a:gd name="connsiteY62" fmla="*/ 152363 h 211444"/>
              <a:gd name="connsiteX63" fmla="*/ 196403 w 680392"/>
              <a:gd name="connsiteY63" fmla="*/ 128461 h 211444"/>
              <a:gd name="connsiteX64" fmla="*/ 200502 w 680392"/>
              <a:gd name="connsiteY64" fmla="*/ 99032 h 211444"/>
              <a:gd name="connsiteX65" fmla="*/ 649057 w 680392"/>
              <a:gd name="connsiteY65" fmla="*/ 70327 h 211444"/>
              <a:gd name="connsiteX66" fmla="*/ 680392 w 680392"/>
              <a:gd name="connsiteY66" fmla="*/ 70327 h 211444"/>
              <a:gd name="connsiteX67" fmla="*/ 680392 w 680392"/>
              <a:gd name="connsiteY67" fmla="*/ 209472 h 211444"/>
              <a:gd name="connsiteX68" fmla="*/ 605889 w 680392"/>
              <a:gd name="connsiteY68" fmla="*/ 209472 h 211444"/>
              <a:gd name="connsiteX69" fmla="*/ 605889 w 680392"/>
              <a:gd name="connsiteY69" fmla="*/ 180986 h 211444"/>
              <a:gd name="connsiteX70" fmla="*/ 649057 w 680392"/>
              <a:gd name="connsiteY70" fmla="*/ 180986 h 211444"/>
              <a:gd name="connsiteX71" fmla="*/ 409112 w 680392"/>
              <a:gd name="connsiteY71" fmla="*/ 53029 h 211444"/>
              <a:gd name="connsiteX72" fmla="*/ 476384 w 680392"/>
              <a:gd name="connsiteY72" fmla="*/ 53029 h 211444"/>
              <a:gd name="connsiteX73" fmla="*/ 476384 w 680392"/>
              <a:gd name="connsiteY73" fmla="*/ 73600 h 211444"/>
              <a:gd name="connsiteX74" fmla="*/ 409112 w 680392"/>
              <a:gd name="connsiteY74" fmla="*/ 73600 h 211444"/>
              <a:gd name="connsiteX75" fmla="*/ 130161 w 680392"/>
              <a:gd name="connsiteY75" fmla="*/ 6780 h 211444"/>
              <a:gd name="connsiteX76" fmla="*/ 298890 w 680392"/>
              <a:gd name="connsiteY76" fmla="*/ 6780 h 211444"/>
              <a:gd name="connsiteX77" fmla="*/ 298890 w 680392"/>
              <a:gd name="connsiteY77" fmla="*/ 95088 h 211444"/>
              <a:gd name="connsiteX78" fmla="*/ 130161 w 680392"/>
              <a:gd name="connsiteY78" fmla="*/ 95088 h 211444"/>
              <a:gd name="connsiteX79" fmla="*/ 130161 w 680392"/>
              <a:gd name="connsiteY79" fmla="*/ 67040 h 211444"/>
              <a:gd name="connsiteX80" fmla="*/ 268431 w 680392"/>
              <a:gd name="connsiteY80" fmla="*/ 67040 h 211444"/>
              <a:gd name="connsiteX81" fmla="*/ 268431 w 680392"/>
              <a:gd name="connsiteY81" fmla="*/ 62000 h 211444"/>
              <a:gd name="connsiteX82" fmla="*/ 139804 w 680392"/>
              <a:gd name="connsiteY82" fmla="*/ 62000 h 211444"/>
              <a:gd name="connsiteX83" fmla="*/ 139804 w 680392"/>
              <a:gd name="connsiteY83" fmla="*/ 40525 h 211444"/>
              <a:gd name="connsiteX84" fmla="*/ 268431 w 680392"/>
              <a:gd name="connsiteY84" fmla="*/ 40525 h 211444"/>
              <a:gd name="connsiteX85" fmla="*/ 268431 w 680392"/>
              <a:gd name="connsiteY85" fmla="*/ 34828 h 211444"/>
              <a:gd name="connsiteX86" fmla="*/ 130161 w 680392"/>
              <a:gd name="connsiteY86" fmla="*/ 34828 h 211444"/>
              <a:gd name="connsiteX87" fmla="*/ 0 w 680392"/>
              <a:gd name="connsiteY87" fmla="*/ 1301 h 211444"/>
              <a:gd name="connsiteX88" fmla="*/ 74503 w 680392"/>
              <a:gd name="connsiteY88" fmla="*/ 1301 h 211444"/>
              <a:gd name="connsiteX89" fmla="*/ 74503 w 680392"/>
              <a:gd name="connsiteY89" fmla="*/ 29788 h 211444"/>
              <a:gd name="connsiteX90" fmla="*/ 31335 w 680392"/>
              <a:gd name="connsiteY90" fmla="*/ 29788 h 211444"/>
              <a:gd name="connsiteX91" fmla="*/ 31335 w 680392"/>
              <a:gd name="connsiteY91" fmla="*/ 140447 h 211444"/>
              <a:gd name="connsiteX92" fmla="*/ 0 w 680392"/>
              <a:gd name="connsiteY92" fmla="*/ 140447 h 211444"/>
              <a:gd name="connsiteX93" fmla="*/ 531166 w 680392"/>
              <a:gd name="connsiteY93" fmla="*/ 0 h 211444"/>
              <a:gd name="connsiteX94" fmla="*/ 541684 w 680392"/>
              <a:gd name="connsiteY94" fmla="*/ 8915 h 211444"/>
              <a:gd name="connsiteX95" fmla="*/ 550887 w 680392"/>
              <a:gd name="connsiteY95" fmla="*/ 17520 h 211444"/>
              <a:gd name="connsiteX96" fmla="*/ 546724 w 680392"/>
              <a:gd name="connsiteY96" fmla="*/ 20599 h 211444"/>
              <a:gd name="connsiteX97" fmla="*/ 563378 w 680392"/>
              <a:gd name="connsiteY97" fmla="*/ 20599 h 211444"/>
              <a:gd name="connsiteX98" fmla="*/ 563378 w 680392"/>
              <a:gd name="connsiteY98" fmla="*/ 45552 h 211444"/>
              <a:gd name="connsiteX99" fmla="*/ 509472 w 680392"/>
              <a:gd name="connsiteY99" fmla="*/ 45552 h 211444"/>
              <a:gd name="connsiteX100" fmla="*/ 511088 w 680392"/>
              <a:gd name="connsiteY100" fmla="*/ 64846 h 211444"/>
              <a:gd name="connsiteX101" fmla="*/ 513855 w 680392"/>
              <a:gd name="connsiteY101" fmla="*/ 81514 h 211444"/>
              <a:gd name="connsiteX102" fmla="*/ 523552 w 680392"/>
              <a:gd name="connsiteY102" fmla="*/ 65806 h 211444"/>
              <a:gd name="connsiteX103" fmla="*/ 530947 w 680392"/>
              <a:gd name="connsiteY103" fmla="*/ 48631 h 211444"/>
              <a:gd name="connsiteX104" fmla="*/ 559434 w 680392"/>
              <a:gd name="connsiteY104" fmla="*/ 55436 h 211444"/>
              <a:gd name="connsiteX105" fmla="*/ 545464 w 680392"/>
              <a:gd name="connsiteY105" fmla="*/ 84869 h 211444"/>
              <a:gd name="connsiteX106" fmla="*/ 527222 w 680392"/>
              <a:gd name="connsiteY106" fmla="*/ 110204 h 211444"/>
              <a:gd name="connsiteX107" fmla="*/ 531824 w 680392"/>
              <a:gd name="connsiteY107" fmla="*/ 112973 h 211444"/>
              <a:gd name="connsiteX108" fmla="*/ 537083 w 680392"/>
              <a:gd name="connsiteY108" fmla="*/ 113933 h 211444"/>
              <a:gd name="connsiteX109" fmla="*/ 542506 w 680392"/>
              <a:gd name="connsiteY109" fmla="*/ 107905 h 211444"/>
              <a:gd name="connsiteX110" fmla="*/ 544971 w 680392"/>
              <a:gd name="connsiteY110" fmla="*/ 88080 h 211444"/>
              <a:gd name="connsiteX111" fmla="*/ 556530 w 680392"/>
              <a:gd name="connsiteY111" fmla="*/ 95958 h 211444"/>
              <a:gd name="connsiteX112" fmla="*/ 569075 w 680392"/>
              <a:gd name="connsiteY112" fmla="*/ 101210 h 211444"/>
              <a:gd name="connsiteX113" fmla="*/ 558831 w 680392"/>
              <a:gd name="connsiteY113" fmla="*/ 134119 h 211444"/>
              <a:gd name="connsiteX114" fmla="*/ 535768 w 680392"/>
              <a:gd name="connsiteY114" fmla="*/ 142201 h 211444"/>
              <a:gd name="connsiteX115" fmla="*/ 519059 w 680392"/>
              <a:gd name="connsiteY115" fmla="*/ 139215 h 211444"/>
              <a:gd name="connsiteX116" fmla="*/ 505966 w 680392"/>
              <a:gd name="connsiteY116" fmla="*/ 130806 h 211444"/>
              <a:gd name="connsiteX117" fmla="*/ 499721 w 680392"/>
              <a:gd name="connsiteY117" fmla="*/ 135353 h 211444"/>
              <a:gd name="connsiteX118" fmla="*/ 493476 w 680392"/>
              <a:gd name="connsiteY118" fmla="*/ 139571 h 211444"/>
              <a:gd name="connsiteX119" fmla="*/ 485177 w 680392"/>
              <a:gd name="connsiteY119" fmla="*/ 130367 h 211444"/>
              <a:gd name="connsiteX120" fmla="*/ 475070 w 680392"/>
              <a:gd name="connsiteY120" fmla="*/ 120506 h 211444"/>
              <a:gd name="connsiteX121" fmla="*/ 475070 w 680392"/>
              <a:gd name="connsiteY121" fmla="*/ 134079 h 211444"/>
              <a:gd name="connsiteX122" fmla="*/ 469153 w 680392"/>
              <a:gd name="connsiteY122" fmla="*/ 134079 h 211444"/>
              <a:gd name="connsiteX123" fmla="*/ 483643 w 680392"/>
              <a:gd name="connsiteY123" fmla="*/ 149070 h 211444"/>
              <a:gd name="connsiteX124" fmla="*/ 496325 w 680392"/>
              <a:gd name="connsiteY124" fmla="*/ 163240 h 211444"/>
              <a:gd name="connsiteX125" fmla="*/ 469810 w 680392"/>
              <a:gd name="connsiteY125" fmla="*/ 176175 h 211444"/>
              <a:gd name="connsiteX126" fmla="*/ 458114 w 680392"/>
              <a:gd name="connsiteY126" fmla="*/ 161184 h 211444"/>
              <a:gd name="connsiteX127" fmla="*/ 443953 w 680392"/>
              <a:gd name="connsiteY127" fmla="*/ 145041 h 211444"/>
              <a:gd name="connsiteX128" fmla="*/ 468496 w 680392"/>
              <a:gd name="connsiteY128" fmla="*/ 134079 h 211444"/>
              <a:gd name="connsiteX129" fmla="*/ 408454 w 680392"/>
              <a:gd name="connsiteY129" fmla="*/ 134079 h 211444"/>
              <a:gd name="connsiteX130" fmla="*/ 408454 w 680392"/>
              <a:gd name="connsiteY130" fmla="*/ 80639 h 211444"/>
              <a:gd name="connsiteX131" fmla="*/ 475070 w 680392"/>
              <a:gd name="connsiteY131" fmla="*/ 80639 h 211444"/>
              <a:gd name="connsiteX132" fmla="*/ 475070 w 680392"/>
              <a:gd name="connsiteY132" fmla="*/ 116572 h 211444"/>
              <a:gd name="connsiteX133" fmla="*/ 490846 w 680392"/>
              <a:gd name="connsiteY133" fmla="*/ 105822 h 211444"/>
              <a:gd name="connsiteX134" fmla="*/ 483944 w 680392"/>
              <a:gd name="connsiteY134" fmla="*/ 78567 h 211444"/>
              <a:gd name="connsiteX135" fmla="*/ 480328 w 680392"/>
              <a:gd name="connsiteY135" fmla="*/ 45552 h 211444"/>
              <a:gd name="connsiteX136" fmla="*/ 405825 w 680392"/>
              <a:gd name="connsiteY136" fmla="*/ 45552 h 211444"/>
              <a:gd name="connsiteX137" fmla="*/ 405825 w 680392"/>
              <a:gd name="connsiteY137" fmla="*/ 54561 h 211444"/>
              <a:gd name="connsiteX138" fmla="*/ 404064 w 680392"/>
              <a:gd name="connsiteY138" fmla="*/ 85317 h 211444"/>
              <a:gd name="connsiteX139" fmla="*/ 396994 w 680392"/>
              <a:gd name="connsiteY139" fmla="*/ 118309 h 211444"/>
              <a:gd name="connsiteX140" fmla="*/ 381940 w 680392"/>
              <a:gd name="connsiteY140" fmla="*/ 147453 h 211444"/>
              <a:gd name="connsiteX141" fmla="*/ 370874 w 680392"/>
              <a:gd name="connsiteY141" fmla="*/ 136987 h 211444"/>
              <a:gd name="connsiteX142" fmla="*/ 358493 w 680392"/>
              <a:gd name="connsiteY142" fmla="*/ 128170 h 211444"/>
              <a:gd name="connsiteX143" fmla="*/ 373832 w 680392"/>
              <a:gd name="connsiteY143" fmla="*/ 91224 h 211444"/>
              <a:gd name="connsiteX144" fmla="*/ 376681 w 680392"/>
              <a:gd name="connsiteY144" fmla="*/ 54123 h 211444"/>
              <a:gd name="connsiteX145" fmla="*/ 376681 w 680392"/>
              <a:gd name="connsiteY145" fmla="*/ 20599 h 211444"/>
              <a:gd name="connsiteX146" fmla="*/ 479233 w 680392"/>
              <a:gd name="connsiteY146" fmla="*/ 20599 h 211444"/>
              <a:gd name="connsiteX147" fmla="*/ 479041 w 680392"/>
              <a:gd name="connsiteY147" fmla="*/ 11025 h 211444"/>
              <a:gd name="connsiteX148" fmla="*/ 479014 w 680392"/>
              <a:gd name="connsiteY148" fmla="*/ 1315 h 211444"/>
              <a:gd name="connsiteX149" fmla="*/ 508815 w 680392"/>
              <a:gd name="connsiteY149" fmla="*/ 1315 h 211444"/>
              <a:gd name="connsiteX150" fmla="*/ 508623 w 680392"/>
              <a:gd name="connsiteY150" fmla="*/ 11108 h 211444"/>
              <a:gd name="connsiteX151" fmla="*/ 508596 w 680392"/>
              <a:gd name="connsiteY151" fmla="*/ 20599 h 211444"/>
              <a:gd name="connsiteX152" fmla="*/ 521086 w 680392"/>
              <a:gd name="connsiteY152" fmla="*/ 20599 h 211444"/>
              <a:gd name="connsiteX153" fmla="*/ 516649 w 680392"/>
              <a:gd name="connsiteY153" fmla="*/ 16366 h 211444"/>
              <a:gd name="connsiteX154" fmla="*/ 512540 w 680392"/>
              <a:gd name="connsiteY154" fmla="*/ 12463 h 2114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</a:cxnLst>
            <a:rect l="l" t="t" r="r" b="b"/>
            <a:pathLst>
              <a:path w="680392" h="211444">
                <a:moveTo>
                  <a:pt x="544752" y="143963"/>
                </a:moveTo>
                <a:cubicBezTo>
                  <a:pt x="548760" y="150879"/>
                  <a:pt x="552960" y="158280"/>
                  <a:pt x="557352" y="166167"/>
                </a:cubicBezTo>
                <a:cubicBezTo>
                  <a:pt x="561744" y="174055"/>
                  <a:pt x="565286" y="180969"/>
                  <a:pt x="567980" y="186910"/>
                </a:cubicBezTo>
                <a:lnTo>
                  <a:pt x="537521" y="197416"/>
                </a:lnTo>
                <a:cubicBezTo>
                  <a:pt x="536389" y="194088"/>
                  <a:pt x="534873" y="190293"/>
                  <a:pt x="532974" y="186032"/>
                </a:cubicBezTo>
                <a:cubicBezTo>
                  <a:pt x="531074" y="181771"/>
                  <a:pt x="529011" y="177314"/>
                  <a:pt x="526783" y="172662"/>
                </a:cubicBezTo>
                <a:cubicBezTo>
                  <a:pt x="524953" y="185540"/>
                  <a:pt x="521109" y="194338"/>
                  <a:pt x="515252" y="199055"/>
                </a:cubicBezTo>
                <a:cubicBezTo>
                  <a:pt x="509395" y="203772"/>
                  <a:pt x="500018" y="205998"/>
                  <a:pt x="487122" y="205733"/>
                </a:cubicBezTo>
                <a:lnTo>
                  <a:pt x="450527" y="205733"/>
                </a:lnTo>
                <a:cubicBezTo>
                  <a:pt x="433992" y="205907"/>
                  <a:pt x="422689" y="203699"/>
                  <a:pt x="416617" y="199110"/>
                </a:cubicBezTo>
                <a:cubicBezTo>
                  <a:pt x="410545" y="194522"/>
                  <a:pt x="407678" y="186510"/>
                  <a:pt x="408016" y="175075"/>
                </a:cubicBezTo>
                <a:lnTo>
                  <a:pt x="408016" y="157964"/>
                </a:lnTo>
                <a:cubicBezTo>
                  <a:pt x="405345" y="164870"/>
                  <a:pt x="402414" y="172169"/>
                  <a:pt x="399224" y="179863"/>
                </a:cubicBezTo>
                <a:cubicBezTo>
                  <a:pt x="396033" y="187557"/>
                  <a:pt x="392828" y="194356"/>
                  <a:pt x="389610" y="200261"/>
                </a:cubicBezTo>
                <a:lnTo>
                  <a:pt x="359589" y="188442"/>
                </a:lnTo>
                <a:cubicBezTo>
                  <a:pt x="363401" y="182708"/>
                  <a:pt x="367117" y="176206"/>
                  <a:pt x="370737" y="168935"/>
                </a:cubicBezTo>
                <a:cubicBezTo>
                  <a:pt x="374357" y="161665"/>
                  <a:pt x="377361" y="154509"/>
                  <a:pt x="379749" y="147469"/>
                </a:cubicBezTo>
                <a:lnTo>
                  <a:pt x="408016" y="157308"/>
                </a:lnTo>
                <a:lnTo>
                  <a:pt x="408016" y="145720"/>
                </a:lnTo>
                <a:lnTo>
                  <a:pt x="440228" y="145720"/>
                </a:lnTo>
                <a:lnTo>
                  <a:pt x="440228" y="174637"/>
                </a:lnTo>
                <a:cubicBezTo>
                  <a:pt x="440064" y="177712"/>
                  <a:pt x="440885" y="179678"/>
                  <a:pt x="442693" y="180533"/>
                </a:cubicBezTo>
                <a:cubicBezTo>
                  <a:pt x="444501" y="181388"/>
                  <a:pt x="448281" y="181762"/>
                  <a:pt x="454033" y="181657"/>
                </a:cubicBezTo>
                <a:lnTo>
                  <a:pt x="484930" y="181657"/>
                </a:lnTo>
                <a:cubicBezTo>
                  <a:pt x="490002" y="181972"/>
                  <a:pt x="493389" y="180574"/>
                  <a:pt x="495092" y="177464"/>
                </a:cubicBezTo>
                <a:cubicBezTo>
                  <a:pt x="496795" y="174353"/>
                  <a:pt x="497936" y="167638"/>
                  <a:pt x="498516" y="157320"/>
                </a:cubicBezTo>
                <a:cubicBezTo>
                  <a:pt x="501529" y="159120"/>
                  <a:pt x="505364" y="160837"/>
                  <a:pt x="510020" y="162472"/>
                </a:cubicBezTo>
                <a:cubicBezTo>
                  <a:pt x="514677" y="164108"/>
                  <a:pt x="519169" y="165387"/>
                  <a:pt x="523496" y="166309"/>
                </a:cubicBezTo>
                <a:cubicBezTo>
                  <a:pt x="522287" y="163989"/>
                  <a:pt x="521091" y="161668"/>
                  <a:pt x="519908" y="159348"/>
                </a:cubicBezTo>
                <a:cubicBezTo>
                  <a:pt x="518726" y="157028"/>
                  <a:pt x="517585" y="154816"/>
                  <a:pt x="516485" y="152716"/>
                </a:cubicBezTo>
                <a:close/>
                <a:moveTo>
                  <a:pt x="148569" y="105606"/>
                </a:moveTo>
                <a:lnTo>
                  <a:pt x="175960" y="115686"/>
                </a:lnTo>
                <a:cubicBezTo>
                  <a:pt x="173371" y="124497"/>
                  <a:pt x="170057" y="133116"/>
                  <a:pt x="166016" y="141543"/>
                </a:cubicBezTo>
                <a:cubicBezTo>
                  <a:pt x="161977" y="149970"/>
                  <a:pt x="156964" y="157274"/>
                  <a:pt x="150979" y="163456"/>
                </a:cubicBezTo>
                <a:lnTo>
                  <a:pt x="124465" y="147460"/>
                </a:lnTo>
                <a:cubicBezTo>
                  <a:pt x="129975" y="142196"/>
                  <a:pt x="134786" y="135905"/>
                  <a:pt x="138899" y="128587"/>
                </a:cubicBezTo>
                <a:cubicBezTo>
                  <a:pt x="143013" y="121269"/>
                  <a:pt x="146236" y="113608"/>
                  <a:pt x="148569" y="105606"/>
                </a:cubicBezTo>
                <a:close/>
                <a:moveTo>
                  <a:pt x="278511" y="104291"/>
                </a:moveTo>
                <a:lnTo>
                  <a:pt x="306122" y="120069"/>
                </a:lnTo>
                <a:cubicBezTo>
                  <a:pt x="301565" y="127651"/>
                  <a:pt x="296927" y="135111"/>
                  <a:pt x="292207" y="142447"/>
                </a:cubicBezTo>
                <a:cubicBezTo>
                  <a:pt x="287486" y="149783"/>
                  <a:pt x="283067" y="156202"/>
                  <a:pt x="278950" y="161703"/>
                </a:cubicBezTo>
                <a:lnTo>
                  <a:pt x="255284" y="147240"/>
                </a:lnTo>
                <a:cubicBezTo>
                  <a:pt x="259264" y="141533"/>
                  <a:pt x="263410" y="134759"/>
                  <a:pt x="267720" y="126916"/>
                </a:cubicBezTo>
                <a:cubicBezTo>
                  <a:pt x="272029" y="119073"/>
                  <a:pt x="275626" y="111531"/>
                  <a:pt x="278511" y="104291"/>
                </a:cubicBezTo>
                <a:close/>
                <a:moveTo>
                  <a:pt x="433216" y="101210"/>
                </a:moveTo>
                <a:lnTo>
                  <a:pt x="433216" y="113509"/>
                </a:lnTo>
                <a:lnTo>
                  <a:pt x="450965" y="113509"/>
                </a:lnTo>
                <a:lnTo>
                  <a:pt x="450965" y="101210"/>
                </a:lnTo>
                <a:close/>
                <a:moveTo>
                  <a:pt x="200502" y="99032"/>
                </a:moveTo>
                <a:lnTo>
                  <a:pt x="234247" y="99032"/>
                </a:lnTo>
                <a:cubicBezTo>
                  <a:pt x="233627" y="105789"/>
                  <a:pt x="232896" y="112217"/>
                  <a:pt x="232056" y="118315"/>
                </a:cubicBezTo>
                <a:cubicBezTo>
                  <a:pt x="237534" y="136772"/>
                  <a:pt x="247286" y="151025"/>
                  <a:pt x="261310" y="161072"/>
                </a:cubicBezTo>
                <a:cubicBezTo>
                  <a:pt x="275334" y="171121"/>
                  <a:pt x="295603" y="177320"/>
                  <a:pt x="322118" y="179671"/>
                </a:cubicBezTo>
                <a:cubicBezTo>
                  <a:pt x="318813" y="183296"/>
                  <a:pt x="315453" y="187879"/>
                  <a:pt x="312038" y="193422"/>
                </a:cubicBezTo>
                <a:cubicBezTo>
                  <a:pt x="308624" y="198963"/>
                  <a:pt x="305920" y="204095"/>
                  <a:pt x="303930" y="208815"/>
                </a:cubicBezTo>
                <a:cubicBezTo>
                  <a:pt x="282447" y="205382"/>
                  <a:pt x="265045" y="199539"/>
                  <a:pt x="251723" y="191285"/>
                </a:cubicBezTo>
                <a:cubicBezTo>
                  <a:pt x="238402" y="183031"/>
                  <a:pt x="227902" y="171929"/>
                  <a:pt x="220223" y="157977"/>
                </a:cubicBezTo>
                <a:cubicBezTo>
                  <a:pt x="214088" y="170258"/>
                  <a:pt x="203843" y="180867"/>
                  <a:pt x="189491" y="189805"/>
                </a:cubicBezTo>
                <a:cubicBezTo>
                  <a:pt x="175138" y="198745"/>
                  <a:pt x="154704" y="205957"/>
                  <a:pt x="128189" y="211444"/>
                </a:cubicBezTo>
                <a:cubicBezTo>
                  <a:pt x="126752" y="207075"/>
                  <a:pt x="124478" y="202282"/>
                  <a:pt x="121369" y="197064"/>
                </a:cubicBezTo>
                <a:cubicBezTo>
                  <a:pt x="118260" y="191846"/>
                  <a:pt x="115055" y="187437"/>
                  <a:pt x="111755" y="183835"/>
                </a:cubicBezTo>
                <a:cubicBezTo>
                  <a:pt x="131718" y="180385"/>
                  <a:pt x="147505" y="176040"/>
                  <a:pt x="159118" y="170800"/>
                </a:cubicBezTo>
                <a:cubicBezTo>
                  <a:pt x="170730" y="165560"/>
                  <a:pt x="179347" y="159414"/>
                  <a:pt x="184971" y="152363"/>
                </a:cubicBezTo>
                <a:cubicBezTo>
                  <a:pt x="190595" y="145311"/>
                  <a:pt x="194406" y="137344"/>
                  <a:pt x="196403" y="128461"/>
                </a:cubicBezTo>
                <a:cubicBezTo>
                  <a:pt x="198401" y="119577"/>
                  <a:pt x="199768" y="109768"/>
                  <a:pt x="200502" y="99032"/>
                </a:cubicBezTo>
                <a:close/>
                <a:moveTo>
                  <a:pt x="649057" y="70327"/>
                </a:moveTo>
                <a:lnTo>
                  <a:pt x="680392" y="70327"/>
                </a:lnTo>
                <a:lnTo>
                  <a:pt x="680392" y="209472"/>
                </a:lnTo>
                <a:lnTo>
                  <a:pt x="605889" y="209472"/>
                </a:lnTo>
                <a:lnTo>
                  <a:pt x="605889" y="180986"/>
                </a:lnTo>
                <a:lnTo>
                  <a:pt x="649057" y="180986"/>
                </a:lnTo>
                <a:close/>
                <a:moveTo>
                  <a:pt x="409112" y="53029"/>
                </a:moveTo>
                <a:lnTo>
                  <a:pt x="476384" y="53029"/>
                </a:lnTo>
                <a:lnTo>
                  <a:pt x="476384" y="73600"/>
                </a:lnTo>
                <a:lnTo>
                  <a:pt x="409112" y="73600"/>
                </a:lnTo>
                <a:close/>
                <a:moveTo>
                  <a:pt x="130161" y="6780"/>
                </a:moveTo>
                <a:lnTo>
                  <a:pt x="298890" y="6780"/>
                </a:lnTo>
                <a:lnTo>
                  <a:pt x="298890" y="95088"/>
                </a:lnTo>
                <a:lnTo>
                  <a:pt x="130161" y="95088"/>
                </a:lnTo>
                <a:lnTo>
                  <a:pt x="130161" y="67040"/>
                </a:lnTo>
                <a:lnTo>
                  <a:pt x="268431" y="67040"/>
                </a:lnTo>
                <a:lnTo>
                  <a:pt x="268431" y="62000"/>
                </a:lnTo>
                <a:lnTo>
                  <a:pt x="139804" y="62000"/>
                </a:lnTo>
                <a:lnTo>
                  <a:pt x="139804" y="40525"/>
                </a:lnTo>
                <a:lnTo>
                  <a:pt x="268431" y="40525"/>
                </a:lnTo>
                <a:lnTo>
                  <a:pt x="268431" y="34828"/>
                </a:lnTo>
                <a:lnTo>
                  <a:pt x="130161" y="34828"/>
                </a:lnTo>
                <a:close/>
                <a:moveTo>
                  <a:pt x="0" y="1301"/>
                </a:moveTo>
                <a:lnTo>
                  <a:pt x="74503" y="1301"/>
                </a:lnTo>
                <a:lnTo>
                  <a:pt x="74503" y="29788"/>
                </a:lnTo>
                <a:lnTo>
                  <a:pt x="31335" y="29788"/>
                </a:lnTo>
                <a:lnTo>
                  <a:pt x="31335" y="140447"/>
                </a:lnTo>
                <a:lnTo>
                  <a:pt x="0" y="140447"/>
                </a:lnTo>
                <a:close/>
                <a:moveTo>
                  <a:pt x="531166" y="0"/>
                </a:moveTo>
                <a:cubicBezTo>
                  <a:pt x="534480" y="2725"/>
                  <a:pt x="537986" y="5696"/>
                  <a:pt x="541684" y="8915"/>
                </a:cubicBezTo>
                <a:cubicBezTo>
                  <a:pt x="545382" y="12133"/>
                  <a:pt x="548450" y="15002"/>
                  <a:pt x="550887" y="17520"/>
                </a:cubicBezTo>
                <a:lnTo>
                  <a:pt x="546724" y="20599"/>
                </a:lnTo>
                <a:lnTo>
                  <a:pt x="563378" y="20599"/>
                </a:lnTo>
                <a:lnTo>
                  <a:pt x="563378" y="45552"/>
                </a:lnTo>
                <a:lnTo>
                  <a:pt x="509472" y="45552"/>
                </a:lnTo>
                <a:cubicBezTo>
                  <a:pt x="509806" y="52371"/>
                  <a:pt x="510344" y="58802"/>
                  <a:pt x="511088" y="64846"/>
                </a:cubicBezTo>
                <a:cubicBezTo>
                  <a:pt x="511832" y="70890"/>
                  <a:pt x="512755" y="76446"/>
                  <a:pt x="513855" y="81514"/>
                </a:cubicBezTo>
                <a:cubicBezTo>
                  <a:pt x="517470" y="76560"/>
                  <a:pt x="520703" y="71324"/>
                  <a:pt x="523552" y="65806"/>
                </a:cubicBezTo>
                <a:cubicBezTo>
                  <a:pt x="526400" y="60288"/>
                  <a:pt x="528865" y="54563"/>
                  <a:pt x="530947" y="48631"/>
                </a:cubicBezTo>
                <a:lnTo>
                  <a:pt x="559434" y="55436"/>
                </a:lnTo>
                <a:cubicBezTo>
                  <a:pt x="555572" y="65861"/>
                  <a:pt x="550915" y="75672"/>
                  <a:pt x="545464" y="84869"/>
                </a:cubicBezTo>
                <a:cubicBezTo>
                  <a:pt x="540014" y="94065"/>
                  <a:pt x="533932" y="102510"/>
                  <a:pt x="527222" y="110204"/>
                </a:cubicBezTo>
                <a:cubicBezTo>
                  <a:pt x="528646" y="111415"/>
                  <a:pt x="530180" y="112338"/>
                  <a:pt x="531824" y="112973"/>
                </a:cubicBezTo>
                <a:cubicBezTo>
                  <a:pt x="533467" y="113608"/>
                  <a:pt x="535220" y="113928"/>
                  <a:pt x="537083" y="113933"/>
                </a:cubicBezTo>
                <a:cubicBezTo>
                  <a:pt x="539548" y="114005"/>
                  <a:pt x="541356" y="111996"/>
                  <a:pt x="542506" y="107905"/>
                </a:cubicBezTo>
                <a:cubicBezTo>
                  <a:pt x="543656" y="103813"/>
                  <a:pt x="544478" y="97205"/>
                  <a:pt x="544971" y="88080"/>
                </a:cubicBezTo>
                <a:cubicBezTo>
                  <a:pt x="548194" y="90979"/>
                  <a:pt x="552047" y="93605"/>
                  <a:pt x="556530" y="95958"/>
                </a:cubicBezTo>
                <a:cubicBezTo>
                  <a:pt x="561013" y="98311"/>
                  <a:pt x="565195" y="100061"/>
                  <a:pt x="569075" y="101210"/>
                </a:cubicBezTo>
                <a:cubicBezTo>
                  <a:pt x="567359" y="117400"/>
                  <a:pt x="563944" y="128369"/>
                  <a:pt x="558831" y="134119"/>
                </a:cubicBezTo>
                <a:cubicBezTo>
                  <a:pt x="553718" y="139867"/>
                  <a:pt x="546030" y="142562"/>
                  <a:pt x="535768" y="142201"/>
                </a:cubicBezTo>
                <a:cubicBezTo>
                  <a:pt x="529541" y="142178"/>
                  <a:pt x="523972" y="141182"/>
                  <a:pt x="519059" y="139215"/>
                </a:cubicBezTo>
                <a:cubicBezTo>
                  <a:pt x="514147" y="137247"/>
                  <a:pt x="509783" y="134444"/>
                  <a:pt x="505966" y="130806"/>
                </a:cubicBezTo>
                <a:cubicBezTo>
                  <a:pt x="503885" y="132349"/>
                  <a:pt x="501803" y="133864"/>
                  <a:pt x="499721" y="135353"/>
                </a:cubicBezTo>
                <a:cubicBezTo>
                  <a:pt x="497639" y="136841"/>
                  <a:pt x="495557" y="138247"/>
                  <a:pt x="493476" y="139571"/>
                </a:cubicBezTo>
                <a:cubicBezTo>
                  <a:pt x="491462" y="137106"/>
                  <a:pt x="488696" y="134038"/>
                  <a:pt x="485177" y="130367"/>
                </a:cubicBezTo>
                <a:cubicBezTo>
                  <a:pt x="481657" y="126697"/>
                  <a:pt x="478287" y="123410"/>
                  <a:pt x="475070" y="120506"/>
                </a:cubicBezTo>
                <a:lnTo>
                  <a:pt x="475070" y="134079"/>
                </a:lnTo>
                <a:lnTo>
                  <a:pt x="469153" y="134079"/>
                </a:lnTo>
                <a:cubicBezTo>
                  <a:pt x="473640" y="138733"/>
                  <a:pt x="478470" y="143731"/>
                  <a:pt x="483643" y="149070"/>
                </a:cubicBezTo>
                <a:cubicBezTo>
                  <a:pt x="488815" y="154410"/>
                  <a:pt x="493043" y="159133"/>
                  <a:pt x="496325" y="163240"/>
                </a:cubicBezTo>
                <a:lnTo>
                  <a:pt x="469810" y="176175"/>
                </a:lnTo>
                <a:cubicBezTo>
                  <a:pt x="466966" y="171932"/>
                  <a:pt x="463067" y="166935"/>
                  <a:pt x="458114" y="161184"/>
                </a:cubicBezTo>
                <a:cubicBezTo>
                  <a:pt x="453161" y="155433"/>
                  <a:pt x="448441" y="150052"/>
                  <a:pt x="443953" y="145041"/>
                </a:cubicBezTo>
                <a:lnTo>
                  <a:pt x="468496" y="134079"/>
                </a:lnTo>
                <a:lnTo>
                  <a:pt x="408454" y="134079"/>
                </a:lnTo>
                <a:lnTo>
                  <a:pt x="408454" y="80639"/>
                </a:lnTo>
                <a:lnTo>
                  <a:pt x="475070" y="80639"/>
                </a:lnTo>
                <a:lnTo>
                  <a:pt x="475070" y="116572"/>
                </a:lnTo>
                <a:cubicBezTo>
                  <a:pt x="480548" y="113324"/>
                  <a:pt x="485807" y="109740"/>
                  <a:pt x="490846" y="105822"/>
                </a:cubicBezTo>
                <a:cubicBezTo>
                  <a:pt x="487915" y="97794"/>
                  <a:pt x="485615" y="88709"/>
                  <a:pt x="483944" y="78567"/>
                </a:cubicBezTo>
                <a:cubicBezTo>
                  <a:pt x="482273" y="68425"/>
                  <a:pt x="481068" y="57420"/>
                  <a:pt x="480328" y="45552"/>
                </a:cubicBezTo>
                <a:lnTo>
                  <a:pt x="405825" y="45552"/>
                </a:lnTo>
                <a:lnTo>
                  <a:pt x="405825" y="54561"/>
                </a:lnTo>
                <a:cubicBezTo>
                  <a:pt x="405899" y="63933"/>
                  <a:pt x="405312" y="74186"/>
                  <a:pt x="404064" y="85317"/>
                </a:cubicBezTo>
                <a:cubicBezTo>
                  <a:pt x="402815" y="96449"/>
                  <a:pt x="400459" y="107447"/>
                  <a:pt x="396994" y="118309"/>
                </a:cubicBezTo>
                <a:cubicBezTo>
                  <a:pt x="393531" y="129172"/>
                  <a:pt x="388513" y="138887"/>
                  <a:pt x="381940" y="147453"/>
                </a:cubicBezTo>
                <a:cubicBezTo>
                  <a:pt x="379347" y="144457"/>
                  <a:pt x="375658" y="140968"/>
                  <a:pt x="370874" y="136987"/>
                </a:cubicBezTo>
                <a:cubicBezTo>
                  <a:pt x="366089" y="133006"/>
                  <a:pt x="361963" y="130067"/>
                  <a:pt x="358493" y="128170"/>
                </a:cubicBezTo>
                <a:cubicBezTo>
                  <a:pt x="366537" y="116964"/>
                  <a:pt x="371650" y="104649"/>
                  <a:pt x="373832" y="91224"/>
                </a:cubicBezTo>
                <a:cubicBezTo>
                  <a:pt x="376014" y="77800"/>
                  <a:pt x="376964" y="65433"/>
                  <a:pt x="376681" y="54123"/>
                </a:cubicBezTo>
                <a:lnTo>
                  <a:pt x="376681" y="20599"/>
                </a:lnTo>
                <a:lnTo>
                  <a:pt x="479233" y="20599"/>
                </a:lnTo>
                <a:cubicBezTo>
                  <a:pt x="479128" y="17415"/>
                  <a:pt x="479064" y="14224"/>
                  <a:pt x="479041" y="11025"/>
                </a:cubicBezTo>
                <a:cubicBezTo>
                  <a:pt x="479018" y="7826"/>
                  <a:pt x="479009" y="4589"/>
                  <a:pt x="479014" y="1315"/>
                </a:cubicBezTo>
                <a:lnTo>
                  <a:pt x="508815" y="1315"/>
                </a:lnTo>
                <a:cubicBezTo>
                  <a:pt x="508710" y="4603"/>
                  <a:pt x="508646" y="7867"/>
                  <a:pt x="508623" y="11108"/>
                </a:cubicBezTo>
                <a:cubicBezTo>
                  <a:pt x="508600" y="14348"/>
                  <a:pt x="508592" y="17512"/>
                  <a:pt x="508596" y="20599"/>
                </a:cubicBezTo>
                <a:lnTo>
                  <a:pt x="521086" y="20599"/>
                </a:lnTo>
                <a:cubicBezTo>
                  <a:pt x="519552" y="19160"/>
                  <a:pt x="518073" y="17750"/>
                  <a:pt x="516649" y="16366"/>
                </a:cubicBezTo>
                <a:cubicBezTo>
                  <a:pt x="515224" y="14983"/>
                  <a:pt x="513855" y="13682"/>
                  <a:pt x="512540" y="12463"/>
                </a:cubicBezTo>
                <a:close/>
              </a:path>
            </a:pathLst>
          </a:custGeom>
          <a:gradFill>
            <a:gsLst>
              <a:gs pos="0">
                <a:srgbClr val="34FBE8"/>
              </a:gs>
              <a:gs pos="100000">
                <a:srgbClr val="23A7AB"/>
              </a:gs>
            </a:gsLst>
            <a:lin ang="5400000" scaled="1"/>
          </a:gradFill>
          <a:ln>
            <a:noFill/>
          </a:ln>
          <a:effectLst>
            <a:outerShdw blurRad="419100" dist="38100" dir="2700000" algn="tl">
              <a:srgbClr val="000000">
                <a:alpha val="70000"/>
              </a:srgbClr>
            </a:outerShdw>
          </a:effectLst>
        </p:spPr>
        <p:txBody>
          <a:bodyPr rot="0" spcFirstLastPara="0" vertOverflow="overflow" horzOverflow="overflow" vert="horz" wrap="square" lIns="77418" tIns="38709" rIns="77418" bIns="38709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defTabSz="580650">
              <a:lnSpc>
                <a:spcPct val="130000"/>
              </a:lnSpc>
              <a:defRPr/>
            </a:pPr>
            <a:endParaRPr lang="en-US" altLang="zh-CN" sz="2032" spc="254" dirty="0">
              <a:gradFill>
                <a:gsLst>
                  <a:gs pos="100000">
                    <a:srgbClr val="EFB282"/>
                  </a:gs>
                  <a:gs pos="0">
                    <a:srgbClr val="FFFED8"/>
                  </a:gs>
                  <a:gs pos="49000">
                    <a:srgbClr val="FDD093"/>
                  </a:gs>
                </a:gsLst>
                <a:lin ang="5400000" scaled="1"/>
              </a:gradFill>
              <a:effectLst>
                <a:outerShdw blurRad="419100" dist="38100" dir="2700000" algn="tl">
                  <a:srgbClr val="000000">
                    <a:alpha val="70000"/>
                  </a:srgbClr>
                </a:outerShdw>
              </a:effectLst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grpSp>
        <p:nvGrpSpPr>
          <p:cNvPr id="99" name="组合 98">
            <a:extLst>
              <a:ext uri="{FF2B5EF4-FFF2-40B4-BE49-F238E27FC236}">
                <a16:creationId xmlns:a16="http://schemas.microsoft.com/office/drawing/2014/main" id="{C0EB1A34-73F5-4AE7-B191-93267CC26232}"/>
              </a:ext>
            </a:extLst>
          </p:cNvPr>
          <p:cNvGrpSpPr/>
          <p:nvPr/>
        </p:nvGrpSpPr>
        <p:grpSpPr>
          <a:xfrm>
            <a:off x="4719999" y="5348484"/>
            <a:ext cx="4081840" cy="191891"/>
            <a:chOff x="4592998" y="5366485"/>
            <a:chExt cx="4474469" cy="210349"/>
          </a:xfrm>
        </p:grpSpPr>
        <p:sp>
          <p:nvSpPr>
            <p:cNvPr id="100" name="任意多边形: 形状 86">
              <a:extLst>
                <a:ext uri="{FF2B5EF4-FFF2-40B4-BE49-F238E27FC236}">
                  <a16:creationId xmlns:a16="http://schemas.microsoft.com/office/drawing/2014/main" id="{9BD9988A-E8EC-4801-968A-4ED1A44708D9}"/>
                </a:ext>
              </a:extLst>
            </p:cNvPr>
            <p:cNvSpPr/>
            <p:nvPr/>
          </p:nvSpPr>
          <p:spPr>
            <a:xfrm>
              <a:off x="4592998" y="5371101"/>
              <a:ext cx="4474469" cy="199612"/>
            </a:xfrm>
            <a:custGeom>
              <a:avLst/>
              <a:gdLst>
                <a:gd name="connsiteX0" fmla="*/ 1826199 w 4474469"/>
                <a:gd name="connsiteY0" fmla="*/ 159716 h 199612"/>
                <a:gd name="connsiteX1" fmla="*/ 1856041 w 4474469"/>
                <a:gd name="connsiteY1" fmla="*/ 168969 h 199612"/>
                <a:gd name="connsiteX2" fmla="*/ 1885834 w 4474469"/>
                <a:gd name="connsiteY2" fmla="*/ 179682 h 199612"/>
                <a:gd name="connsiteX3" fmla="*/ 1910125 w 4474469"/>
                <a:gd name="connsiteY3" fmla="*/ 189956 h 199612"/>
                <a:gd name="connsiteX4" fmla="*/ 1903989 w 4474469"/>
                <a:gd name="connsiteY4" fmla="*/ 198941 h 199612"/>
                <a:gd name="connsiteX5" fmla="*/ 1880397 w 4474469"/>
                <a:gd name="connsiteY5" fmla="*/ 188325 h 199612"/>
                <a:gd name="connsiteX6" fmla="*/ 1850668 w 4474469"/>
                <a:gd name="connsiteY6" fmla="*/ 177125 h 199612"/>
                <a:gd name="connsiteX7" fmla="*/ 1820502 w 4474469"/>
                <a:gd name="connsiteY7" fmla="*/ 167386 h 199612"/>
                <a:gd name="connsiteX8" fmla="*/ 3373790 w 4474469"/>
                <a:gd name="connsiteY8" fmla="*/ 141091 h 199612"/>
                <a:gd name="connsiteX9" fmla="*/ 3373790 w 4474469"/>
                <a:gd name="connsiteY9" fmla="*/ 166962 h 199612"/>
                <a:gd name="connsiteX10" fmla="*/ 3403729 w 4474469"/>
                <a:gd name="connsiteY10" fmla="*/ 165017 h 199612"/>
                <a:gd name="connsiteX11" fmla="*/ 3436460 w 4474469"/>
                <a:gd name="connsiteY11" fmla="*/ 162579 h 199612"/>
                <a:gd name="connsiteX12" fmla="*/ 3436460 w 4474469"/>
                <a:gd name="connsiteY12" fmla="*/ 141091 h 199612"/>
                <a:gd name="connsiteX13" fmla="*/ 292085 w 4474469"/>
                <a:gd name="connsiteY13" fmla="*/ 137366 h 199612"/>
                <a:gd name="connsiteX14" fmla="*/ 312107 w 4474469"/>
                <a:gd name="connsiteY14" fmla="*/ 153832 h 199612"/>
                <a:gd name="connsiteX15" fmla="*/ 337882 w 4474469"/>
                <a:gd name="connsiteY15" fmla="*/ 167175 h 199612"/>
                <a:gd name="connsiteX16" fmla="*/ 364341 w 4474469"/>
                <a:gd name="connsiteY16" fmla="*/ 153832 h 199612"/>
                <a:gd name="connsiteX17" fmla="*/ 385214 w 4474469"/>
                <a:gd name="connsiteY17" fmla="*/ 137366 h 199612"/>
                <a:gd name="connsiteX18" fmla="*/ 3543888 w 4474469"/>
                <a:gd name="connsiteY18" fmla="*/ 130581 h 199612"/>
                <a:gd name="connsiteX19" fmla="*/ 3553091 w 4474469"/>
                <a:gd name="connsiteY19" fmla="*/ 133869 h 199612"/>
                <a:gd name="connsiteX20" fmla="*/ 3543148 w 4474469"/>
                <a:gd name="connsiteY20" fmla="*/ 162419 h 199612"/>
                <a:gd name="connsiteX21" fmla="*/ 3528768 w 4474469"/>
                <a:gd name="connsiteY21" fmla="*/ 188657 h 199612"/>
                <a:gd name="connsiteX22" fmla="*/ 3519346 w 4474469"/>
                <a:gd name="connsiteY22" fmla="*/ 183629 h 199612"/>
                <a:gd name="connsiteX23" fmla="*/ 3534082 w 4474469"/>
                <a:gd name="connsiteY23" fmla="*/ 158174 h 199612"/>
                <a:gd name="connsiteX24" fmla="*/ 3543888 w 4474469"/>
                <a:gd name="connsiteY24" fmla="*/ 130581 h 199612"/>
                <a:gd name="connsiteX25" fmla="*/ 1811955 w 4474469"/>
                <a:gd name="connsiteY25" fmla="*/ 129696 h 199612"/>
                <a:gd name="connsiteX26" fmla="*/ 1822693 w 4474469"/>
                <a:gd name="connsiteY26" fmla="*/ 129696 h 199612"/>
                <a:gd name="connsiteX27" fmla="*/ 1808840 w 4474469"/>
                <a:gd name="connsiteY27" fmla="*/ 165000 h 199612"/>
                <a:gd name="connsiteX28" fmla="*/ 1777748 w 4474469"/>
                <a:gd name="connsiteY28" fmla="*/ 187156 h 199612"/>
                <a:gd name="connsiteX29" fmla="*/ 1722113 w 4474469"/>
                <a:gd name="connsiteY29" fmla="*/ 199379 h 199612"/>
                <a:gd name="connsiteX30" fmla="*/ 1720224 w 4474469"/>
                <a:gd name="connsiteY30" fmla="*/ 194722 h 199612"/>
                <a:gd name="connsiteX31" fmla="*/ 1717511 w 4474469"/>
                <a:gd name="connsiteY31" fmla="*/ 190394 h 199612"/>
                <a:gd name="connsiteX32" fmla="*/ 1770775 w 4474469"/>
                <a:gd name="connsiteY32" fmla="*/ 179869 h 199612"/>
                <a:gd name="connsiteX33" fmla="*/ 1799741 w 4474469"/>
                <a:gd name="connsiteY33" fmla="*/ 160528 h 199612"/>
                <a:gd name="connsiteX34" fmla="*/ 1811955 w 4474469"/>
                <a:gd name="connsiteY34" fmla="*/ 129696 h 199612"/>
                <a:gd name="connsiteX35" fmla="*/ 3570621 w 4474469"/>
                <a:gd name="connsiteY35" fmla="*/ 129047 h 199612"/>
                <a:gd name="connsiteX36" fmla="*/ 3581140 w 4474469"/>
                <a:gd name="connsiteY36" fmla="*/ 129047 h 199612"/>
                <a:gd name="connsiteX37" fmla="*/ 3581140 w 4474469"/>
                <a:gd name="connsiteY37" fmla="*/ 177053 h 199612"/>
                <a:gd name="connsiteX38" fmla="*/ 3584016 w 4474469"/>
                <a:gd name="connsiteY38" fmla="*/ 182889 h 199612"/>
                <a:gd name="connsiteX39" fmla="*/ 3596917 w 4474469"/>
                <a:gd name="connsiteY39" fmla="*/ 184286 h 199612"/>
                <a:gd name="connsiteX40" fmla="*/ 3645124 w 4474469"/>
                <a:gd name="connsiteY40" fmla="*/ 184286 h 199612"/>
                <a:gd name="connsiteX41" fmla="*/ 3653793 w 4474469"/>
                <a:gd name="connsiteY41" fmla="*/ 182289 h 199612"/>
                <a:gd name="connsiteX42" fmla="*/ 3657932 w 4474469"/>
                <a:gd name="connsiteY42" fmla="*/ 173570 h 199612"/>
                <a:gd name="connsiteX43" fmla="*/ 3659588 w 4474469"/>
                <a:gd name="connsiteY43" fmla="*/ 154036 h 199612"/>
                <a:gd name="connsiteX44" fmla="*/ 3664545 w 4474469"/>
                <a:gd name="connsiteY44" fmla="*/ 156612 h 199612"/>
                <a:gd name="connsiteX45" fmla="*/ 3669667 w 4474469"/>
                <a:gd name="connsiteY45" fmla="*/ 158201 h 199612"/>
                <a:gd name="connsiteX46" fmla="*/ 3663943 w 4474469"/>
                <a:gd name="connsiteY46" fmla="*/ 187089 h 199612"/>
                <a:gd name="connsiteX47" fmla="*/ 3645563 w 4474469"/>
                <a:gd name="connsiteY47" fmla="*/ 194120 h 199612"/>
                <a:gd name="connsiteX48" fmla="*/ 3596917 w 4474469"/>
                <a:gd name="connsiteY48" fmla="*/ 194120 h 199612"/>
                <a:gd name="connsiteX49" fmla="*/ 3576045 w 4474469"/>
                <a:gd name="connsiteY49" fmla="*/ 190757 h 199612"/>
                <a:gd name="connsiteX50" fmla="*/ 3570621 w 4474469"/>
                <a:gd name="connsiteY50" fmla="*/ 177053 h 199612"/>
                <a:gd name="connsiteX51" fmla="*/ 3680185 w 4474469"/>
                <a:gd name="connsiteY51" fmla="*/ 127512 h 199612"/>
                <a:gd name="connsiteX52" fmla="*/ 3699277 w 4474469"/>
                <a:gd name="connsiteY52" fmla="*/ 155516 h 199612"/>
                <a:gd name="connsiteX53" fmla="*/ 3712617 w 4474469"/>
                <a:gd name="connsiteY53" fmla="*/ 181875 h 199612"/>
                <a:gd name="connsiteX54" fmla="*/ 3702536 w 4474469"/>
                <a:gd name="connsiteY54" fmla="*/ 186472 h 199612"/>
                <a:gd name="connsiteX55" fmla="*/ 3689609 w 4474469"/>
                <a:gd name="connsiteY55" fmla="*/ 159707 h 199612"/>
                <a:gd name="connsiteX56" fmla="*/ 3670763 w 4474469"/>
                <a:gd name="connsiteY56" fmla="*/ 131458 h 199612"/>
                <a:gd name="connsiteX57" fmla="*/ 3597136 w 4474469"/>
                <a:gd name="connsiteY57" fmla="*/ 113264 h 199612"/>
                <a:gd name="connsiteX58" fmla="*/ 3623459 w 4474469"/>
                <a:gd name="connsiteY58" fmla="*/ 128745 h 199612"/>
                <a:gd name="connsiteX59" fmla="*/ 3644687 w 4474469"/>
                <a:gd name="connsiteY59" fmla="*/ 145049 h 199612"/>
                <a:gd name="connsiteX60" fmla="*/ 3637456 w 4474469"/>
                <a:gd name="connsiteY60" fmla="*/ 152502 h 199612"/>
                <a:gd name="connsiteX61" fmla="*/ 3616419 w 4474469"/>
                <a:gd name="connsiteY61" fmla="*/ 135924 h 199612"/>
                <a:gd name="connsiteX62" fmla="*/ 3590124 w 4474469"/>
                <a:gd name="connsiteY62" fmla="*/ 119840 h 199612"/>
                <a:gd name="connsiteX63" fmla="*/ 2236626 w 4474469"/>
                <a:gd name="connsiteY63" fmla="*/ 112399 h 199612"/>
                <a:gd name="connsiteX64" fmla="*/ 2236626 w 4474469"/>
                <a:gd name="connsiteY64" fmla="*/ 152280 h 199612"/>
                <a:gd name="connsiteX65" fmla="*/ 2258018 w 4474469"/>
                <a:gd name="connsiteY65" fmla="*/ 148802 h 199612"/>
                <a:gd name="connsiteX66" fmla="*/ 2280889 w 4474469"/>
                <a:gd name="connsiteY66" fmla="*/ 144830 h 199612"/>
                <a:gd name="connsiteX67" fmla="*/ 2280889 w 4474469"/>
                <a:gd name="connsiteY67" fmla="*/ 112399 h 199612"/>
                <a:gd name="connsiteX68" fmla="*/ 1748847 w 4474469"/>
                <a:gd name="connsiteY68" fmla="*/ 110221 h 199612"/>
                <a:gd name="connsiteX69" fmla="*/ 1884048 w 4474469"/>
                <a:gd name="connsiteY69" fmla="*/ 110221 h 199612"/>
                <a:gd name="connsiteX70" fmla="*/ 1884048 w 4474469"/>
                <a:gd name="connsiteY70" fmla="*/ 170235 h 199612"/>
                <a:gd name="connsiteX71" fmla="*/ 1873530 w 4474469"/>
                <a:gd name="connsiteY71" fmla="*/ 170235 h 199612"/>
                <a:gd name="connsiteX72" fmla="*/ 1873530 w 4474469"/>
                <a:gd name="connsiteY72" fmla="*/ 119616 h 199612"/>
                <a:gd name="connsiteX73" fmla="*/ 1758926 w 4474469"/>
                <a:gd name="connsiteY73" fmla="*/ 119616 h 199612"/>
                <a:gd name="connsiteX74" fmla="*/ 1758926 w 4474469"/>
                <a:gd name="connsiteY74" fmla="*/ 171331 h 199612"/>
                <a:gd name="connsiteX75" fmla="*/ 1748847 w 4474469"/>
                <a:gd name="connsiteY75" fmla="*/ 171331 h 199612"/>
                <a:gd name="connsiteX76" fmla="*/ 3373790 w 4474469"/>
                <a:gd name="connsiteY76" fmla="*/ 108879 h 199612"/>
                <a:gd name="connsiteX77" fmla="*/ 3373790 w 4474469"/>
                <a:gd name="connsiteY77" fmla="*/ 132134 h 199612"/>
                <a:gd name="connsiteX78" fmla="*/ 3436460 w 4474469"/>
                <a:gd name="connsiteY78" fmla="*/ 132134 h 199612"/>
                <a:gd name="connsiteX79" fmla="*/ 3436460 w 4474469"/>
                <a:gd name="connsiteY79" fmla="*/ 108879 h 199612"/>
                <a:gd name="connsiteX80" fmla="*/ 4370822 w 4474469"/>
                <a:gd name="connsiteY80" fmla="*/ 95087 h 199612"/>
                <a:gd name="connsiteX81" fmla="*/ 4381340 w 4474469"/>
                <a:gd name="connsiteY81" fmla="*/ 95087 h 199612"/>
                <a:gd name="connsiteX82" fmla="*/ 4381340 w 4474469"/>
                <a:gd name="connsiteY82" fmla="*/ 119411 h 199612"/>
                <a:gd name="connsiteX83" fmla="*/ 4467676 w 4474469"/>
                <a:gd name="connsiteY83" fmla="*/ 119411 h 199612"/>
                <a:gd name="connsiteX84" fmla="*/ 4467676 w 4474469"/>
                <a:gd name="connsiteY84" fmla="*/ 129271 h 199612"/>
                <a:gd name="connsiteX85" fmla="*/ 4390762 w 4474469"/>
                <a:gd name="connsiteY85" fmla="*/ 129271 h 199612"/>
                <a:gd name="connsiteX86" fmla="*/ 4427686 w 4474469"/>
                <a:gd name="connsiteY86" fmla="*/ 162305 h 199612"/>
                <a:gd name="connsiteX87" fmla="*/ 4474469 w 4474469"/>
                <a:gd name="connsiteY87" fmla="*/ 183834 h 199612"/>
                <a:gd name="connsiteX88" fmla="*/ 4470717 w 4474469"/>
                <a:gd name="connsiteY88" fmla="*/ 188189 h 199612"/>
                <a:gd name="connsiteX89" fmla="*/ 4467458 w 4474469"/>
                <a:gd name="connsiteY89" fmla="*/ 193038 h 199612"/>
                <a:gd name="connsiteX90" fmla="*/ 4419880 w 4474469"/>
                <a:gd name="connsiteY90" fmla="*/ 168742 h 199612"/>
                <a:gd name="connsiteX91" fmla="*/ 4381340 w 4474469"/>
                <a:gd name="connsiteY91" fmla="*/ 132778 h 199612"/>
                <a:gd name="connsiteX92" fmla="*/ 4381340 w 4474469"/>
                <a:gd name="connsiteY92" fmla="*/ 198955 h 199612"/>
                <a:gd name="connsiteX93" fmla="*/ 4370822 w 4474469"/>
                <a:gd name="connsiteY93" fmla="*/ 198955 h 199612"/>
                <a:gd name="connsiteX94" fmla="*/ 4370822 w 4474469"/>
                <a:gd name="connsiteY94" fmla="*/ 130586 h 199612"/>
                <a:gd name="connsiteX95" fmla="*/ 4346288 w 4474469"/>
                <a:gd name="connsiteY95" fmla="*/ 156516 h 199612"/>
                <a:gd name="connsiteX96" fmla="*/ 4315960 w 4474469"/>
                <a:gd name="connsiteY96" fmla="*/ 178503 h 199612"/>
                <a:gd name="connsiteX97" fmla="*/ 4284266 w 4474469"/>
                <a:gd name="connsiteY97" fmla="*/ 194353 h 199612"/>
                <a:gd name="connsiteX98" fmla="*/ 4280980 w 4474469"/>
                <a:gd name="connsiteY98" fmla="*/ 189915 h 199612"/>
                <a:gd name="connsiteX99" fmla="*/ 4277036 w 4474469"/>
                <a:gd name="connsiteY99" fmla="*/ 185807 h 199612"/>
                <a:gd name="connsiteX100" fmla="*/ 4307332 w 4474469"/>
                <a:gd name="connsiteY100" fmla="*/ 171929 h 199612"/>
                <a:gd name="connsiteX101" fmla="*/ 4336362 w 4474469"/>
                <a:gd name="connsiteY101" fmla="*/ 152353 h 199612"/>
                <a:gd name="connsiteX102" fmla="*/ 4360084 w 4474469"/>
                <a:gd name="connsiteY102" fmla="*/ 129271 h 199612"/>
                <a:gd name="connsiteX103" fmla="*/ 4281637 w 4474469"/>
                <a:gd name="connsiteY103" fmla="*/ 129271 h 199612"/>
                <a:gd name="connsiteX104" fmla="*/ 4281637 w 4474469"/>
                <a:gd name="connsiteY104" fmla="*/ 119411 h 199612"/>
                <a:gd name="connsiteX105" fmla="*/ 4370822 w 4474469"/>
                <a:gd name="connsiteY105" fmla="*/ 119411 h 199612"/>
                <a:gd name="connsiteX106" fmla="*/ 2507688 w 4474469"/>
                <a:gd name="connsiteY106" fmla="*/ 94855 h 199612"/>
                <a:gd name="connsiteX107" fmla="*/ 2490041 w 4474469"/>
                <a:gd name="connsiteY107" fmla="*/ 100006 h 199612"/>
                <a:gd name="connsiteX108" fmla="*/ 2471079 w 4474469"/>
                <a:gd name="connsiteY108" fmla="*/ 117652 h 199612"/>
                <a:gd name="connsiteX109" fmla="*/ 2482094 w 4474469"/>
                <a:gd name="connsiteY109" fmla="*/ 159519 h 199612"/>
                <a:gd name="connsiteX110" fmla="*/ 2509880 w 4474469"/>
                <a:gd name="connsiteY110" fmla="*/ 175083 h 199612"/>
                <a:gd name="connsiteX111" fmla="*/ 2531499 w 4474469"/>
                <a:gd name="connsiteY111" fmla="*/ 163630 h 199612"/>
                <a:gd name="connsiteX112" fmla="*/ 2540132 w 4474469"/>
                <a:gd name="connsiteY112" fmla="*/ 134750 h 199612"/>
                <a:gd name="connsiteX113" fmla="*/ 2532459 w 4474469"/>
                <a:gd name="connsiteY113" fmla="*/ 106089 h 199612"/>
                <a:gd name="connsiteX114" fmla="*/ 2507688 w 4474469"/>
                <a:gd name="connsiteY114" fmla="*/ 94855 h 199612"/>
                <a:gd name="connsiteX115" fmla="*/ 286168 w 4474469"/>
                <a:gd name="connsiteY115" fmla="*/ 84556 h 199612"/>
                <a:gd name="connsiteX116" fmla="*/ 286168 w 4474469"/>
                <a:gd name="connsiteY116" fmla="*/ 102990 h 199612"/>
                <a:gd name="connsiteX117" fmla="*/ 395075 w 4474469"/>
                <a:gd name="connsiteY117" fmla="*/ 102990 h 199612"/>
                <a:gd name="connsiteX118" fmla="*/ 395075 w 4474469"/>
                <a:gd name="connsiteY118" fmla="*/ 84556 h 199612"/>
                <a:gd name="connsiteX119" fmla="*/ 3373790 w 4474469"/>
                <a:gd name="connsiteY119" fmla="*/ 77106 h 199612"/>
                <a:gd name="connsiteX120" fmla="*/ 3373790 w 4474469"/>
                <a:gd name="connsiteY120" fmla="*/ 100141 h 199612"/>
                <a:gd name="connsiteX121" fmla="*/ 3436460 w 4474469"/>
                <a:gd name="connsiteY121" fmla="*/ 100141 h 199612"/>
                <a:gd name="connsiteX122" fmla="*/ 3436460 w 4474469"/>
                <a:gd name="connsiteY122" fmla="*/ 77106 h 199612"/>
                <a:gd name="connsiteX123" fmla="*/ 3011735 w 4474469"/>
                <a:gd name="connsiteY123" fmla="*/ 75366 h 199612"/>
                <a:gd name="connsiteX124" fmla="*/ 3056218 w 4474469"/>
                <a:gd name="connsiteY124" fmla="*/ 75366 h 199612"/>
                <a:gd name="connsiteX125" fmla="*/ 3056218 w 4474469"/>
                <a:gd name="connsiteY125" fmla="*/ 160617 h 199612"/>
                <a:gd name="connsiteX126" fmla="*/ 3063724 w 4474469"/>
                <a:gd name="connsiteY126" fmla="*/ 166261 h 199612"/>
                <a:gd name="connsiteX127" fmla="*/ 3074187 w 4474469"/>
                <a:gd name="connsiteY127" fmla="*/ 174205 h 199612"/>
                <a:gd name="connsiteX128" fmla="*/ 3098620 w 4474469"/>
                <a:gd name="connsiteY128" fmla="*/ 183711 h 199612"/>
                <a:gd name="connsiteX129" fmla="*/ 3131599 w 4474469"/>
                <a:gd name="connsiteY129" fmla="*/ 185821 h 199612"/>
                <a:gd name="connsiteX130" fmla="*/ 3174055 w 4474469"/>
                <a:gd name="connsiteY130" fmla="*/ 184697 h 199612"/>
                <a:gd name="connsiteX131" fmla="*/ 3211580 w 4474469"/>
                <a:gd name="connsiteY131" fmla="*/ 182094 h 199612"/>
                <a:gd name="connsiteX132" fmla="*/ 3209335 w 4474469"/>
                <a:gd name="connsiteY132" fmla="*/ 187922 h 199612"/>
                <a:gd name="connsiteX133" fmla="*/ 3208074 w 4474469"/>
                <a:gd name="connsiteY133" fmla="*/ 193906 h 199612"/>
                <a:gd name="connsiteX134" fmla="*/ 3186097 w 4474469"/>
                <a:gd name="connsiteY134" fmla="*/ 194862 h 199612"/>
                <a:gd name="connsiteX135" fmla="*/ 3157010 w 4474469"/>
                <a:gd name="connsiteY135" fmla="*/ 195719 h 199612"/>
                <a:gd name="connsiteX136" fmla="*/ 3131380 w 4474469"/>
                <a:gd name="connsiteY136" fmla="*/ 196092 h 199612"/>
                <a:gd name="connsiteX137" fmla="*/ 3096154 w 4474469"/>
                <a:gd name="connsiteY137" fmla="*/ 193578 h 199612"/>
                <a:gd name="connsiteX138" fmla="*/ 3070462 w 4474469"/>
                <a:gd name="connsiteY138" fmla="*/ 183191 h 199612"/>
                <a:gd name="connsiteX139" fmla="*/ 3058793 w 4474469"/>
                <a:gd name="connsiteY139" fmla="*/ 173766 h 199612"/>
                <a:gd name="connsiteX140" fmla="*/ 3050083 w 4474469"/>
                <a:gd name="connsiteY140" fmla="*/ 168945 h 199612"/>
                <a:gd name="connsiteX141" fmla="*/ 3035100 w 4474469"/>
                <a:gd name="connsiteY141" fmla="*/ 177324 h 199612"/>
                <a:gd name="connsiteX142" fmla="*/ 3016338 w 4474469"/>
                <a:gd name="connsiteY142" fmla="*/ 198502 h 199612"/>
                <a:gd name="connsiteX143" fmla="*/ 3008449 w 4474469"/>
                <a:gd name="connsiteY143" fmla="*/ 189098 h 199612"/>
                <a:gd name="connsiteX144" fmla="*/ 3028527 w 4474469"/>
                <a:gd name="connsiteY144" fmla="*/ 169355 h 199612"/>
                <a:gd name="connsiteX145" fmla="*/ 3046139 w 4474469"/>
                <a:gd name="connsiteY145" fmla="*/ 159302 h 199612"/>
                <a:gd name="connsiteX146" fmla="*/ 3046139 w 4474469"/>
                <a:gd name="connsiteY146" fmla="*/ 85446 h 199612"/>
                <a:gd name="connsiteX147" fmla="*/ 3011735 w 4474469"/>
                <a:gd name="connsiteY147" fmla="*/ 85446 h 199612"/>
                <a:gd name="connsiteX148" fmla="*/ 58480 w 4474469"/>
                <a:gd name="connsiteY148" fmla="*/ 69655 h 199612"/>
                <a:gd name="connsiteX149" fmla="*/ 58480 w 4474469"/>
                <a:gd name="connsiteY149" fmla="*/ 127094 h 199612"/>
                <a:gd name="connsiteX150" fmla="*/ 120301 w 4474469"/>
                <a:gd name="connsiteY150" fmla="*/ 127094 h 199612"/>
                <a:gd name="connsiteX151" fmla="*/ 120301 w 4474469"/>
                <a:gd name="connsiteY151" fmla="*/ 69655 h 199612"/>
                <a:gd name="connsiteX152" fmla="*/ 3347714 w 4474469"/>
                <a:gd name="connsiteY152" fmla="*/ 67710 h 199612"/>
                <a:gd name="connsiteX153" fmla="*/ 3461660 w 4474469"/>
                <a:gd name="connsiteY153" fmla="*/ 67710 h 199612"/>
                <a:gd name="connsiteX154" fmla="*/ 3461660 w 4474469"/>
                <a:gd name="connsiteY154" fmla="*/ 77106 h 199612"/>
                <a:gd name="connsiteX155" fmla="*/ 3446541 w 4474469"/>
                <a:gd name="connsiteY155" fmla="*/ 77106 h 199612"/>
                <a:gd name="connsiteX156" fmla="*/ 3446541 w 4474469"/>
                <a:gd name="connsiteY156" fmla="*/ 161921 h 199612"/>
                <a:gd name="connsiteX157" fmla="*/ 3462755 w 4474469"/>
                <a:gd name="connsiteY157" fmla="*/ 160606 h 199612"/>
                <a:gd name="connsiteX158" fmla="*/ 3462537 w 4474469"/>
                <a:gd name="connsiteY158" fmla="*/ 169810 h 199612"/>
                <a:gd name="connsiteX159" fmla="*/ 3446541 w 4474469"/>
                <a:gd name="connsiteY159" fmla="*/ 171125 h 199612"/>
                <a:gd name="connsiteX160" fmla="*/ 3446541 w 4474469"/>
                <a:gd name="connsiteY160" fmla="*/ 198955 h 199612"/>
                <a:gd name="connsiteX161" fmla="*/ 3436460 w 4474469"/>
                <a:gd name="connsiteY161" fmla="*/ 198955 h 199612"/>
                <a:gd name="connsiteX162" fmla="*/ 3436460 w 4474469"/>
                <a:gd name="connsiteY162" fmla="*/ 172001 h 199612"/>
                <a:gd name="connsiteX163" fmla="*/ 3385978 w 4474469"/>
                <a:gd name="connsiteY163" fmla="*/ 175836 h 199612"/>
                <a:gd name="connsiteX164" fmla="*/ 3343550 w 4474469"/>
                <a:gd name="connsiteY164" fmla="*/ 179014 h 199612"/>
                <a:gd name="connsiteX165" fmla="*/ 3341798 w 4474469"/>
                <a:gd name="connsiteY165" fmla="*/ 169153 h 199612"/>
                <a:gd name="connsiteX166" fmla="*/ 3363710 w 4474469"/>
                <a:gd name="connsiteY166" fmla="*/ 167838 h 199612"/>
                <a:gd name="connsiteX167" fmla="*/ 3363710 w 4474469"/>
                <a:gd name="connsiteY167" fmla="*/ 77106 h 199612"/>
                <a:gd name="connsiteX168" fmla="*/ 3347714 w 4474469"/>
                <a:gd name="connsiteY168" fmla="*/ 77106 h 199612"/>
                <a:gd name="connsiteX169" fmla="*/ 2236626 w 4474469"/>
                <a:gd name="connsiteY169" fmla="*/ 66382 h 199612"/>
                <a:gd name="connsiteX170" fmla="*/ 2236626 w 4474469"/>
                <a:gd name="connsiteY170" fmla="*/ 102757 h 199612"/>
                <a:gd name="connsiteX171" fmla="*/ 2280889 w 4474469"/>
                <a:gd name="connsiteY171" fmla="*/ 102757 h 199612"/>
                <a:gd name="connsiteX172" fmla="*/ 2280889 w 4474469"/>
                <a:gd name="connsiteY172" fmla="*/ 66382 h 199612"/>
                <a:gd name="connsiteX173" fmla="*/ 1575736 w 4474469"/>
                <a:gd name="connsiteY173" fmla="*/ 65711 h 199612"/>
                <a:gd name="connsiteX174" fmla="*/ 1573325 w 4474469"/>
                <a:gd name="connsiteY174" fmla="*/ 88596 h 199612"/>
                <a:gd name="connsiteX175" fmla="*/ 1569600 w 4474469"/>
                <a:gd name="connsiteY175" fmla="*/ 110002 h 199612"/>
                <a:gd name="connsiteX176" fmla="*/ 1639283 w 4474469"/>
                <a:gd name="connsiteY176" fmla="*/ 110002 h 199612"/>
                <a:gd name="connsiteX177" fmla="*/ 1639283 w 4474469"/>
                <a:gd name="connsiteY177" fmla="*/ 65711 h 199612"/>
                <a:gd name="connsiteX178" fmla="*/ 1505834 w 4474469"/>
                <a:gd name="connsiteY178" fmla="*/ 65711 h 199612"/>
                <a:gd name="connsiteX179" fmla="*/ 1505834 w 4474469"/>
                <a:gd name="connsiteY179" fmla="*/ 110002 h 199612"/>
                <a:gd name="connsiteX180" fmla="*/ 1558863 w 4474469"/>
                <a:gd name="connsiteY180" fmla="*/ 110002 h 199612"/>
                <a:gd name="connsiteX181" fmla="*/ 1562479 w 4474469"/>
                <a:gd name="connsiteY181" fmla="*/ 88679 h 199612"/>
                <a:gd name="connsiteX182" fmla="*/ 1564779 w 4474469"/>
                <a:gd name="connsiteY182" fmla="*/ 65711 h 199612"/>
                <a:gd name="connsiteX183" fmla="*/ 3621020 w 4474469"/>
                <a:gd name="connsiteY183" fmla="*/ 62643 h 199612"/>
                <a:gd name="connsiteX184" fmla="*/ 3621020 w 4474469"/>
                <a:gd name="connsiteY184" fmla="*/ 96197 h 199612"/>
                <a:gd name="connsiteX185" fmla="*/ 3680624 w 4474469"/>
                <a:gd name="connsiteY185" fmla="*/ 96197 h 199612"/>
                <a:gd name="connsiteX186" fmla="*/ 3680624 w 4474469"/>
                <a:gd name="connsiteY186" fmla="*/ 62643 h 199612"/>
                <a:gd name="connsiteX187" fmla="*/ 3550242 w 4474469"/>
                <a:gd name="connsiteY187" fmla="*/ 62643 h 199612"/>
                <a:gd name="connsiteX188" fmla="*/ 3550242 w 4474469"/>
                <a:gd name="connsiteY188" fmla="*/ 96197 h 199612"/>
                <a:gd name="connsiteX189" fmla="*/ 3610941 w 4474469"/>
                <a:gd name="connsiteY189" fmla="*/ 96197 h 199612"/>
                <a:gd name="connsiteX190" fmla="*/ 3610941 w 4474469"/>
                <a:gd name="connsiteY190" fmla="*/ 62643 h 199612"/>
                <a:gd name="connsiteX191" fmla="*/ 2851060 w 4474469"/>
                <a:gd name="connsiteY191" fmla="*/ 61123 h 199612"/>
                <a:gd name="connsiteX192" fmla="*/ 2861578 w 4474469"/>
                <a:gd name="connsiteY192" fmla="*/ 61123 h 199612"/>
                <a:gd name="connsiteX193" fmla="*/ 2861578 w 4474469"/>
                <a:gd name="connsiteY193" fmla="*/ 198955 h 199612"/>
                <a:gd name="connsiteX194" fmla="*/ 2851060 w 4474469"/>
                <a:gd name="connsiteY194" fmla="*/ 198955 h 199612"/>
                <a:gd name="connsiteX195" fmla="*/ 48428 w 4474469"/>
                <a:gd name="connsiteY195" fmla="*/ 59822 h 199612"/>
                <a:gd name="connsiteX196" fmla="*/ 130573 w 4474469"/>
                <a:gd name="connsiteY196" fmla="*/ 59822 h 199612"/>
                <a:gd name="connsiteX197" fmla="*/ 130573 w 4474469"/>
                <a:gd name="connsiteY197" fmla="*/ 136708 h 199612"/>
                <a:gd name="connsiteX198" fmla="*/ 48428 w 4474469"/>
                <a:gd name="connsiteY198" fmla="*/ 136708 h 199612"/>
                <a:gd name="connsiteX199" fmla="*/ 286168 w 4474469"/>
                <a:gd name="connsiteY199" fmla="*/ 58480 h 199612"/>
                <a:gd name="connsiteX200" fmla="*/ 286168 w 4474469"/>
                <a:gd name="connsiteY200" fmla="*/ 76257 h 199612"/>
                <a:gd name="connsiteX201" fmla="*/ 395075 w 4474469"/>
                <a:gd name="connsiteY201" fmla="*/ 76257 h 199612"/>
                <a:gd name="connsiteX202" fmla="*/ 395075 w 4474469"/>
                <a:gd name="connsiteY202" fmla="*/ 58480 h 199612"/>
                <a:gd name="connsiteX203" fmla="*/ 2113476 w 4474469"/>
                <a:gd name="connsiteY203" fmla="*/ 55864 h 199612"/>
                <a:gd name="connsiteX204" fmla="*/ 2132649 w 4474469"/>
                <a:gd name="connsiteY204" fmla="*/ 69066 h 199612"/>
                <a:gd name="connsiteX205" fmla="*/ 2147221 w 4474469"/>
                <a:gd name="connsiteY205" fmla="*/ 83255 h 199612"/>
                <a:gd name="connsiteX206" fmla="*/ 2139990 w 4474469"/>
                <a:gd name="connsiteY206" fmla="*/ 89828 h 199612"/>
                <a:gd name="connsiteX207" fmla="*/ 2125281 w 4474469"/>
                <a:gd name="connsiteY207" fmla="*/ 75449 h 199612"/>
                <a:gd name="connsiteX208" fmla="*/ 2106464 w 4474469"/>
                <a:gd name="connsiteY208" fmla="*/ 61561 h 199612"/>
                <a:gd name="connsiteX209" fmla="*/ 2086961 w 4474469"/>
                <a:gd name="connsiteY209" fmla="*/ 52796 h 199612"/>
                <a:gd name="connsiteX210" fmla="*/ 2097041 w 4474469"/>
                <a:gd name="connsiteY210" fmla="*/ 52796 h 199612"/>
                <a:gd name="connsiteX211" fmla="*/ 2097041 w 4474469"/>
                <a:gd name="connsiteY211" fmla="*/ 84131 h 199612"/>
                <a:gd name="connsiteX212" fmla="*/ 2097014 w 4474469"/>
                <a:gd name="connsiteY212" fmla="*/ 89938 h 199612"/>
                <a:gd name="connsiteX213" fmla="*/ 2096822 w 4474469"/>
                <a:gd name="connsiteY213" fmla="*/ 95745 h 199612"/>
                <a:gd name="connsiteX214" fmla="*/ 2158177 w 4474469"/>
                <a:gd name="connsiteY214" fmla="*/ 95745 h 199612"/>
                <a:gd name="connsiteX215" fmla="*/ 2158177 w 4474469"/>
                <a:gd name="connsiteY215" fmla="*/ 105606 h 199612"/>
                <a:gd name="connsiteX216" fmla="*/ 2098356 w 4474469"/>
                <a:gd name="connsiteY216" fmla="*/ 105606 h 199612"/>
                <a:gd name="connsiteX217" fmla="*/ 2121063 w 4474469"/>
                <a:gd name="connsiteY217" fmla="*/ 157731 h 199612"/>
                <a:gd name="connsiteX218" fmla="*/ 2159712 w 4474469"/>
                <a:gd name="connsiteY218" fmla="*/ 190627 h 199612"/>
                <a:gd name="connsiteX219" fmla="*/ 2155685 w 4474469"/>
                <a:gd name="connsiteY219" fmla="*/ 194462 h 199612"/>
                <a:gd name="connsiteX220" fmla="*/ 2152481 w 4474469"/>
                <a:gd name="connsiteY220" fmla="*/ 198955 h 199612"/>
                <a:gd name="connsiteX221" fmla="*/ 2116516 w 4474469"/>
                <a:gd name="connsiteY221" fmla="*/ 168441 h 199612"/>
                <a:gd name="connsiteX222" fmla="*/ 2093535 w 4474469"/>
                <a:gd name="connsiteY222" fmla="*/ 121821 h 199612"/>
                <a:gd name="connsiteX223" fmla="*/ 2076087 w 4474469"/>
                <a:gd name="connsiteY223" fmla="*/ 162195 h 199612"/>
                <a:gd name="connsiteX224" fmla="*/ 2034809 w 4474469"/>
                <a:gd name="connsiteY224" fmla="*/ 199612 h 199612"/>
                <a:gd name="connsiteX225" fmla="*/ 2031275 w 4474469"/>
                <a:gd name="connsiteY225" fmla="*/ 195969 h 199612"/>
                <a:gd name="connsiteX226" fmla="*/ 2026920 w 4474469"/>
                <a:gd name="connsiteY226" fmla="*/ 192819 h 199612"/>
                <a:gd name="connsiteX227" fmla="*/ 2060512 w 4474469"/>
                <a:gd name="connsiteY227" fmla="*/ 165192 h 199612"/>
                <a:gd name="connsiteX228" fmla="*/ 2078570 w 4474469"/>
                <a:gd name="connsiteY228" fmla="*/ 135277 h 199612"/>
                <a:gd name="connsiteX229" fmla="*/ 2085865 w 4474469"/>
                <a:gd name="connsiteY229" fmla="*/ 105606 h 199612"/>
                <a:gd name="connsiteX230" fmla="*/ 2031960 w 4474469"/>
                <a:gd name="connsiteY230" fmla="*/ 105606 h 199612"/>
                <a:gd name="connsiteX231" fmla="*/ 2031960 w 4474469"/>
                <a:gd name="connsiteY231" fmla="*/ 95745 h 199612"/>
                <a:gd name="connsiteX232" fmla="*/ 2086742 w 4474469"/>
                <a:gd name="connsiteY232" fmla="*/ 95745 h 199612"/>
                <a:gd name="connsiteX233" fmla="*/ 2086934 w 4474469"/>
                <a:gd name="connsiteY233" fmla="*/ 89774 h 199612"/>
                <a:gd name="connsiteX234" fmla="*/ 2086961 w 4474469"/>
                <a:gd name="connsiteY234" fmla="*/ 84131 h 199612"/>
                <a:gd name="connsiteX235" fmla="*/ 1795740 w 4474469"/>
                <a:gd name="connsiteY235" fmla="*/ 52344 h 199612"/>
                <a:gd name="connsiteX236" fmla="*/ 1794289 w 4474469"/>
                <a:gd name="connsiteY236" fmla="*/ 62794 h 199612"/>
                <a:gd name="connsiteX237" fmla="*/ 1791357 w 4474469"/>
                <a:gd name="connsiteY237" fmla="*/ 72750 h 199612"/>
                <a:gd name="connsiteX238" fmla="*/ 1837374 w 4474469"/>
                <a:gd name="connsiteY238" fmla="*/ 72750 h 199612"/>
                <a:gd name="connsiteX239" fmla="*/ 1837374 w 4474469"/>
                <a:gd name="connsiteY239" fmla="*/ 52344 h 199612"/>
                <a:gd name="connsiteX240" fmla="*/ 1749065 w 4474469"/>
                <a:gd name="connsiteY240" fmla="*/ 52344 h 199612"/>
                <a:gd name="connsiteX241" fmla="*/ 1747422 w 4474469"/>
                <a:gd name="connsiteY241" fmla="*/ 62794 h 199612"/>
                <a:gd name="connsiteX242" fmla="*/ 1745779 w 4474469"/>
                <a:gd name="connsiteY242" fmla="*/ 72750 h 199612"/>
                <a:gd name="connsiteX243" fmla="*/ 1780182 w 4474469"/>
                <a:gd name="connsiteY243" fmla="*/ 72750 h 199612"/>
                <a:gd name="connsiteX244" fmla="*/ 1783907 w 4474469"/>
                <a:gd name="connsiteY244" fmla="*/ 62794 h 199612"/>
                <a:gd name="connsiteX245" fmla="*/ 1785660 w 4474469"/>
                <a:gd name="connsiteY245" fmla="*/ 52344 h 199612"/>
                <a:gd name="connsiteX246" fmla="*/ 1982437 w 4474469"/>
                <a:gd name="connsiteY246" fmla="*/ 51920 h 199612"/>
                <a:gd name="connsiteX247" fmla="*/ 1996105 w 4474469"/>
                <a:gd name="connsiteY247" fmla="*/ 62711 h 199612"/>
                <a:gd name="connsiteX248" fmla="*/ 2006322 w 4474469"/>
                <a:gd name="connsiteY248" fmla="*/ 73832 h 199612"/>
                <a:gd name="connsiteX249" fmla="*/ 2017772 w 4474469"/>
                <a:gd name="connsiteY249" fmla="*/ 64793 h 199612"/>
                <a:gd name="connsiteX250" fmla="*/ 2026920 w 4474469"/>
                <a:gd name="connsiteY250" fmla="*/ 55426 h 199612"/>
                <a:gd name="connsiteX251" fmla="*/ 2035466 w 4474469"/>
                <a:gd name="connsiteY251" fmla="*/ 60465 h 199612"/>
                <a:gd name="connsiteX252" fmla="*/ 2024592 w 4474469"/>
                <a:gd name="connsiteY252" fmla="*/ 71148 h 199612"/>
                <a:gd name="connsiteX253" fmla="*/ 2011581 w 4474469"/>
                <a:gd name="connsiteY253" fmla="*/ 81502 h 199612"/>
                <a:gd name="connsiteX254" fmla="*/ 2022044 w 4474469"/>
                <a:gd name="connsiteY254" fmla="*/ 109085 h 199612"/>
                <a:gd name="connsiteX255" fmla="*/ 2024291 w 4474469"/>
                <a:gd name="connsiteY255" fmla="*/ 137817 h 199612"/>
                <a:gd name="connsiteX256" fmla="*/ 2022182 w 4474469"/>
                <a:gd name="connsiteY256" fmla="*/ 170605 h 199612"/>
                <a:gd name="connsiteX257" fmla="*/ 2013992 w 4474469"/>
                <a:gd name="connsiteY257" fmla="*/ 191723 h 199612"/>
                <a:gd name="connsiteX258" fmla="*/ 2009554 w 4474469"/>
                <a:gd name="connsiteY258" fmla="*/ 195284 h 199612"/>
                <a:gd name="connsiteX259" fmla="*/ 2003474 w 4474469"/>
                <a:gd name="connsiteY259" fmla="*/ 197201 h 199612"/>
                <a:gd name="connsiteX260" fmla="*/ 1992763 w 4474469"/>
                <a:gd name="connsiteY260" fmla="*/ 198105 h 199612"/>
                <a:gd name="connsiteX261" fmla="*/ 1980903 w 4474469"/>
                <a:gd name="connsiteY261" fmla="*/ 197859 h 199612"/>
                <a:gd name="connsiteX262" fmla="*/ 1979671 w 4474469"/>
                <a:gd name="connsiteY262" fmla="*/ 192846 h 199612"/>
                <a:gd name="connsiteX263" fmla="*/ 1976958 w 4474469"/>
                <a:gd name="connsiteY263" fmla="*/ 187998 h 199612"/>
                <a:gd name="connsiteX264" fmla="*/ 1990326 w 4474469"/>
                <a:gd name="connsiteY264" fmla="*/ 188491 h 199612"/>
                <a:gd name="connsiteX265" fmla="*/ 1999748 w 4474469"/>
                <a:gd name="connsiteY265" fmla="*/ 187998 h 199612"/>
                <a:gd name="connsiteX266" fmla="*/ 2003830 w 4474469"/>
                <a:gd name="connsiteY266" fmla="*/ 186984 h 199612"/>
                <a:gd name="connsiteX267" fmla="*/ 2006761 w 4474469"/>
                <a:gd name="connsiteY267" fmla="*/ 184492 h 199612"/>
                <a:gd name="connsiteX268" fmla="*/ 2012731 w 4474469"/>
                <a:gd name="connsiteY268" fmla="*/ 167098 h 199612"/>
                <a:gd name="connsiteX269" fmla="*/ 2014430 w 4474469"/>
                <a:gd name="connsiteY269" fmla="*/ 137379 h 199612"/>
                <a:gd name="connsiteX270" fmla="*/ 2013992 w 4474469"/>
                <a:gd name="connsiteY270" fmla="*/ 124013 h 199612"/>
                <a:gd name="connsiteX271" fmla="*/ 1992791 w 4474469"/>
                <a:gd name="connsiteY271" fmla="*/ 144391 h 199612"/>
                <a:gd name="connsiteX272" fmla="*/ 1969289 w 4474469"/>
                <a:gd name="connsiteY272" fmla="*/ 160169 h 199612"/>
                <a:gd name="connsiteX273" fmla="*/ 1966413 w 4474469"/>
                <a:gd name="connsiteY273" fmla="*/ 155923 h 199612"/>
                <a:gd name="connsiteX274" fmla="*/ 1962716 w 4474469"/>
                <a:gd name="connsiteY274" fmla="*/ 151842 h 199612"/>
                <a:gd name="connsiteX275" fmla="*/ 1990134 w 4474469"/>
                <a:gd name="connsiteY275" fmla="*/ 135024 h 199612"/>
                <a:gd name="connsiteX276" fmla="*/ 2012457 w 4474469"/>
                <a:gd name="connsiteY276" fmla="*/ 111961 h 199612"/>
                <a:gd name="connsiteX277" fmla="*/ 2009116 w 4474469"/>
                <a:gd name="connsiteY277" fmla="*/ 99415 h 199612"/>
                <a:gd name="connsiteX278" fmla="*/ 2003474 w 4474469"/>
                <a:gd name="connsiteY278" fmla="*/ 87199 h 199612"/>
                <a:gd name="connsiteX279" fmla="*/ 1986929 w 4474469"/>
                <a:gd name="connsiteY279" fmla="*/ 96977 h 199612"/>
                <a:gd name="connsiteX280" fmla="*/ 1969727 w 4474469"/>
                <a:gd name="connsiteY280" fmla="*/ 105606 h 199612"/>
                <a:gd name="connsiteX281" fmla="*/ 1966687 w 4474469"/>
                <a:gd name="connsiteY281" fmla="*/ 102237 h 199612"/>
                <a:gd name="connsiteX282" fmla="*/ 1963154 w 4474469"/>
                <a:gd name="connsiteY282" fmla="*/ 99032 h 199612"/>
                <a:gd name="connsiteX283" fmla="*/ 1981204 w 4474469"/>
                <a:gd name="connsiteY283" fmla="*/ 90048 h 199612"/>
                <a:gd name="connsiteX284" fmla="*/ 1998433 w 4474469"/>
                <a:gd name="connsiteY284" fmla="*/ 79748 h 199612"/>
                <a:gd name="connsiteX285" fmla="*/ 1988463 w 4474469"/>
                <a:gd name="connsiteY285" fmla="*/ 68436 h 199612"/>
                <a:gd name="connsiteX286" fmla="*/ 1975206 w 4474469"/>
                <a:gd name="connsiteY286" fmla="*/ 57617 h 199612"/>
                <a:gd name="connsiteX287" fmla="*/ 275869 w 4474469"/>
                <a:gd name="connsiteY287" fmla="*/ 49961 h 199612"/>
                <a:gd name="connsiteX288" fmla="*/ 405812 w 4474469"/>
                <a:gd name="connsiteY288" fmla="*/ 49961 h 199612"/>
                <a:gd name="connsiteX289" fmla="*/ 405812 w 4474469"/>
                <a:gd name="connsiteY289" fmla="*/ 111508 h 199612"/>
                <a:gd name="connsiteX290" fmla="*/ 312244 w 4474469"/>
                <a:gd name="connsiteY290" fmla="*/ 111508 h 199612"/>
                <a:gd name="connsiteX291" fmla="*/ 306410 w 4474469"/>
                <a:gd name="connsiteY291" fmla="*/ 120123 h 199612"/>
                <a:gd name="connsiteX292" fmla="*/ 299754 w 4474469"/>
                <a:gd name="connsiteY292" fmla="*/ 128409 h 199612"/>
                <a:gd name="connsiteX293" fmla="*/ 393541 w 4474469"/>
                <a:gd name="connsiteY293" fmla="*/ 128409 h 199612"/>
                <a:gd name="connsiteX294" fmla="*/ 395732 w 4474469"/>
                <a:gd name="connsiteY294" fmla="*/ 127750 h 199612"/>
                <a:gd name="connsiteX295" fmla="*/ 402306 w 4474469"/>
                <a:gd name="connsiteY295" fmla="*/ 132560 h 199612"/>
                <a:gd name="connsiteX296" fmla="*/ 379954 w 4474469"/>
                <a:gd name="connsiteY296" fmla="*/ 154547 h 199612"/>
                <a:gd name="connsiteX297" fmla="*/ 350372 w 4474469"/>
                <a:gd name="connsiteY297" fmla="*/ 171778 h 199612"/>
                <a:gd name="connsiteX298" fmla="*/ 391048 w 4474469"/>
                <a:gd name="connsiteY298" fmla="*/ 182189 h 199612"/>
                <a:gd name="connsiteX299" fmla="*/ 435832 w 4474469"/>
                <a:gd name="connsiteY299" fmla="*/ 187998 h 199612"/>
                <a:gd name="connsiteX300" fmla="*/ 432436 w 4474469"/>
                <a:gd name="connsiteY300" fmla="*/ 192737 h 199612"/>
                <a:gd name="connsiteX301" fmla="*/ 429697 w 4474469"/>
                <a:gd name="connsiteY301" fmla="*/ 197640 h 199612"/>
                <a:gd name="connsiteX302" fmla="*/ 381407 w 4474469"/>
                <a:gd name="connsiteY302" fmla="*/ 190299 h 199612"/>
                <a:gd name="connsiteX303" fmla="*/ 337882 w 4474469"/>
                <a:gd name="connsiteY303" fmla="*/ 177038 h 199612"/>
                <a:gd name="connsiteX304" fmla="*/ 289838 w 4474469"/>
                <a:gd name="connsiteY304" fmla="*/ 191230 h 199612"/>
                <a:gd name="connsiteX305" fmla="*/ 240151 w 4474469"/>
                <a:gd name="connsiteY305" fmla="*/ 199173 h 199612"/>
                <a:gd name="connsiteX306" fmla="*/ 238371 w 4474469"/>
                <a:gd name="connsiteY306" fmla="*/ 194079 h 199612"/>
                <a:gd name="connsiteX307" fmla="*/ 235768 w 4474469"/>
                <a:gd name="connsiteY307" fmla="*/ 189312 h 199612"/>
                <a:gd name="connsiteX308" fmla="*/ 281319 w 4474469"/>
                <a:gd name="connsiteY308" fmla="*/ 183066 h 199612"/>
                <a:gd name="connsiteX309" fmla="*/ 325392 w 4474469"/>
                <a:gd name="connsiteY309" fmla="*/ 171559 h 199612"/>
                <a:gd name="connsiteX310" fmla="*/ 303397 w 4474469"/>
                <a:gd name="connsiteY310" fmla="*/ 158737 h 199612"/>
                <a:gd name="connsiteX311" fmla="*/ 285511 w 4474469"/>
                <a:gd name="connsiteY311" fmla="*/ 143283 h 199612"/>
                <a:gd name="connsiteX312" fmla="*/ 271322 w 4474469"/>
                <a:gd name="connsiteY312" fmla="*/ 155065 h 199612"/>
                <a:gd name="connsiteX313" fmla="*/ 256805 w 4474469"/>
                <a:gd name="connsiteY313" fmla="*/ 165203 h 199612"/>
                <a:gd name="connsiteX314" fmla="*/ 253271 w 4474469"/>
                <a:gd name="connsiteY314" fmla="*/ 161586 h 199612"/>
                <a:gd name="connsiteX315" fmla="*/ 248916 w 4474469"/>
                <a:gd name="connsiteY315" fmla="*/ 157969 h 199612"/>
                <a:gd name="connsiteX316" fmla="*/ 277567 w 4474469"/>
                <a:gd name="connsiteY316" fmla="*/ 137540 h 199612"/>
                <a:gd name="connsiteX317" fmla="*/ 300630 w 4474469"/>
                <a:gd name="connsiteY317" fmla="*/ 111508 h 199612"/>
                <a:gd name="connsiteX318" fmla="*/ 275869 w 4474469"/>
                <a:gd name="connsiteY318" fmla="*/ 111508 h 199612"/>
                <a:gd name="connsiteX319" fmla="*/ 4123152 w 4474469"/>
                <a:gd name="connsiteY319" fmla="*/ 46674 h 199612"/>
                <a:gd name="connsiteX320" fmla="*/ 4214309 w 4474469"/>
                <a:gd name="connsiteY320" fmla="*/ 46674 h 199612"/>
                <a:gd name="connsiteX321" fmla="*/ 4214309 w 4474469"/>
                <a:gd name="connsiteY321" fmla="*/ 56289 h 199612"/>
                <a:gd name="connsiteX322" fmla="*/ 4171580 w 4474469"/>
                <a:gd name="connsiteY322" fmla="*/ 56289 h 199612"/>
                <a:gd name="connsiteX323" fmla="*/ 4171580 w 4474469"/>
                <a:gd name="connsiteY323" fmla="*/ 92691 h 199612"/>
                <a:gd name="connsiteX324" fmla="*/ 4209270 w 4474469"/>
                <a:gd name="connsiteY324" fmla="*/ 92691 h 199612"/>
                <a:gd name="connsiteX325" fmla="*/ 4209270 w 4474469"/>
                <a:gd name="connsiteY325" fmla="*/ 102086 h 199612"/>
                <a:gd name="connsiteX326" fmla="*/ 4171580 w 4474469"/>
                <a:gd name="connsiteY326" fmla="*/ 102086 h 199612"/>
                <a:gd name="connsiteX327" fmla="*/ 4171580 w 4474469"/>
                <a:gd name="connsiteY327" fmla="*/ 142652 h 199612"/>
                <a:gd name="connsiteX328" fmla="*/ 4216720 w 4474469"/>
                <a:gd name="connsiteY328" fmla="*/ 142652 h 199612"/>
                <a:gd name="connsiteX329" fmla="*/ 4216720 w 4474469"/>
                <a:gd name="connsiteY329" fmla="*/ 152047 h 199612"/>
                <a:gd name="connsiteX330" fmla="*/ 4120961 w 4474469"/>
                <a:gd name="connsiteY330" fmla="*/ 152047 h 199612"/>
                <a:gd name="connsiteX331" fmla="*/ 4120961 w 4474469"/>
                <a:gd name="connsiteY331" fmla="*/ 142652 h 199612"/>
                <a:gd name="connsiteX332" fmla="*/ 4161500 w 4474469"/>
                <a:gd name="connsiteY332" fmla="*/ 142652 h 199612"/>
                <a:gd name="connsiteX333" fmla="*/ 4161500 w 4474469"/>
                <a:gd name="connsiteY333" fmla="*/ 102086 h 199612"/>
                <a:gd name="connsiteX334" fmla="*/ 4126878 w 4474469"/>
                <a:gd name="connsiteY334" fmla="*/ 102086 h 199612"/>
                <a:gd name="connsiteX335" fmla="*/ 4126878 w 4474469"/>
                <a:gd name="connsiteY335" fmla="*/ 92691 h 199612"/>
                <a:gd name="connsiteX336" fmla="*/ 4161500 w 4474469"/>
                <a:gd name="connsiteY336" fmla="*/ 92691 h 199612"/>
                <a:gd name="connsiteX337" fmla="*/ 4161500 w 4474469"/>
                <a:gd name="connsiteY337" fmla="*/ 56289 h 199612"/>
                <a:gd name="connsiteX338" fmla="*/ 4123152 w 4474469"/>
                <a:gd name="connsiteY338" fmla="*/ 56289 h 199612"/>
                <a:gd name="connsiteX339" fmla="*/ 2331727 w 4474469"/>
                <a:gd name="connsiteY339" fmla="*/ 36361 h 199612"/>
                <a:gd name="connsiteX340" fmla="*/ 2342136 w 4474469"/>
                <a:gd name="connsiteY340" fmla="*/ 86596 h 199612"/>
                <a:gd name="connsiteX341" fmla="*/ 2357803 w 4474469"/>
                <a:gd name="connsiteY341" fmla="*/ 129929 h 199612"/>
                <a:gd name="connsiteX342" fmla="*/ 2376319 w 4474469"/>
                <a:gd name="connsiteY342" fmla="*/ 87254 h 199612"/>
                <a:gd name="connsiteX343" fmla="*/ 2388919 w 4474469"/>
                <a:gd name="connsiteY343" fmla="*/ 36361 h 199612"/>
                <a:gd name="connsiteX344" fmla="*/ 2649132 w 4474469"/>
                <a:gd name="connsiteY344" fmla="*/ 30870 h 199612"/>
                <a:gd name="connsiteX345" fmla="*/ 2627512 w 4474469"/>
                <a:gd name="connsiteY345" fmla="*/ 42433 h 199612"/>
                <a:gd name="connsiteX346" fmla="*/ 2618880 w 4474469"/>
                <a:gd name="connsiteY346" fmla="*/ 71422 h 199612"/>
                <a:gd name="connsiteX347" fmla="*/ 2626581 w 4474469"/>
                <a:gd name="connsiteY347" fmla="*/ 100001 h 199612"/>
                <a:gd name="connsiteX348" fmla="*/ 2650886 w 4474469"/>
                <a:gd name="connsiteY348" fmla="*/ 111317 h 199612"/>
                <a:gd name="connsiteX349" fmla="*/ 2669437 w 4474469"/>
                <a:gd name="connsiteY349" fmla="*/ 105837 h 199612"/>
                <a:gd name="connsiteX350" fmla="*/ 2688152 w 4474469"/>
                <a:gd name="connsiteY350" fmla="*/ 87862 h 199612"/>
                <a:gd name="connsiteX351" fmla="*/ 2677520 w 4474469"/>
                <a:gd name="connsiteY351" fmla="*/ 46296 h 199612"/>
                <a:gd name="connsiteX352" fmla="*/ 2649132 w 4474469"/>
                <a:gd name="connsiteY352" fmla="*/ 30870 h 199612"/>
                <a:gd name="connsiteX353" fmla="*/ 4401062 w 4474469"/>
                <a:gd name="connsiteY353" fmla="*/ 28473 h 199612"/>
                <a:gd name="connsiteX354" fmla="*/ 4401062 w 4474469"/>
                <a:gd name="connsiteY354" fmla="*/ 80406 h 199612"/>
                <a:gd name="connsiteX355" fmla="*/ 4454748 w 4474469"/>
                <a:gd name="connsiteY355" fmla="*/ 80406 h 199612"/>
                <a:gd name="connsiteX356" fmla="*/ 4454748 w 4474469"/>
                <a:gd name="connsiteY356" fmla="*/ 28473 h 199612"/>
                <a:gd name="connsiteX357" fmla="*/ 1530376 w 4474469"/>
                <a:gd name="connsiteY357" fmla="*/ 28021 h 199612"/>
                <a:gd name="connsiteX358" fmla="*/ 1518516 w 4474469"/>
                <a:gd name="connsiteY358" fmla="*/ 42114 h 199612"/>
                <a:gd name="connsiteX359" fmla="*/ 1505176 w 4474469"/>
                <a:gd name="connsiteY359" fmla="*/ 55877 h 199612"/>
                <a:gd name="connsiteX360" fmla="*/ 1570696 w 4474469"/>
                <a:gd name="connsiteY360" fmla="*/ 55877 h 199612"/>
                <a:gd name="connsiteX361" fmla="*/ 1581871 w 4474469"/>
                <a:gd name="connsiteY361" fmla="*/ 42607 h 199612"/>
                <a:gd name="connsiteX362" fmla="*/ 1591732 w 4474469"/>
                <a:gd name="connsiteY362" fmla="*/ 28021 h 199612"/>
                <a:gd name="connsiteX363" fmla="*/ 2393521 w 4474469"/>
                <a:gd name="connsiteY363" fmla="*/ 25624 h 199612"/>
                <a:gd name="connsiteX364" fmla="*/ 2400095 w 4474469"/>
                <a:gd name="connsiteY364" fmla="*/ 27596 h 199612"/>
                <a:gd name="connsiteX365" fmla="*/ 2385824 w 4474469"/>
                <a:gd name="connsiteY365" fmla="*/ 90568 h 199612"/>
                <a:gd name="connsiteX366" fmla="*/ 2363501 w 4474469"/>
                <a:gd name="connsiteY366" fmla="*/ 140886 h 199612"/>
                <a:gd name="connsiteX367" fmla="*/ 2383496 w 4474469"/>
                <a:gd name="connsiteY367" fmla="*/ 168605 h 199612"/>
                <a:gd name="connsiteX368" fmla="*/ 2409079 w 4474469"/>
                <a:gd name="connsiteY368" fmla="*/ 189094 h 199612"/>
                <a:gd name="connsiteX369" fmla="*/ 2404916 w 4474469"/>
                <a:gd name="connsiteY369" fmla="*/ 192819 h 199612"/>
                <a:gd name="connsiteX370" fmla="*/ 2401409 w 4474469"/>
                <a:gd name="connsiteY370" fmla="*/ 197201 h 199612"/>
                <a:gd name="connsiteX371" fmla="*/ 2376922 w 4474469"/>
                <a:gd name="connsiteY371" fmla="*/ 177151 h 199612"/>
                <a:gd name="connsiteX372" fmla="*/ 2357365 w 4474469"/>
                <a:gd name="connsiteY372" fmla="*/ 150527 h 199612"/>
                <a:gd name="connsiteX373" fmla="*/ 2335616 w 4474469"/>
                <a:gd name="connsiteY373" fmla="*/ 178110 h 199612"/>
                <a:gd name="connsiteX374" fmla="*/ 2311567 w 4474469"/>
                <a:gd name="connsiteY374" fmla="*/ 198955 h 199612"/>
                <a:gd name="connsiteX375" fmla="*/ 2308307 w 4474469"/>
                <a:gd name="connsiteY375" fmla="*/ 194572 h 199612"/>
                <a:gd name="connsiteX376" fmla="*/ 2304555 w 4474469"/>
                <a:gd name="connsiteY376" fmla="*/ 190847 h 199612"/>
                <a:gd name="connsiteX377" fmla="*/ 2329344 w 4474469"/>
                <a:gd name="connsiteY377" fmla="*/ 169646 h 199612"/>
                <a:gd name="connsiteX378" fmla="*/ 2351667 w 4474469"/>
                <a:gd name="connsiteY378" fmla="*/ 140228 h 199612"/>
                <a:gd name="connsiteX379" fmla="*/ 2333836 w 4474469"/>
                <a:gd name="connsiteY379" fmla="*/ 92650 h 199612"/>
                <a:gd name="connsiteX380" fmla="*/ 2322086 w 4474469"/>
                <a:gd name="connsiteY380" fmla="*/ 36361 h 199612"/>
                <a:gd name="connsiteX381" fmla="*/ 2309157 w 4474469"/>
                <a:gd name="connsiteY381" fmla="*/ 36361 h 199612"/>
                <a:gd name="connsiteX382" fmla="*/ 2309157 w 4474469"/>
                <a:gd name="connsiteY382" fmla="*/ 26281 h 199612"/>
                <a:gd name="connsiteX383" fmla="*/ 2391768 w 4474469"/>
                <a:gd name="connsiteY383" fmla="*/ 26281 h 199612"/>
                <a:gd name="connsiteX384" fmla="*/ 1847454 w 4474469"/>
                <a:gd name="connsiteY384" fmla="*/ 24734 h 199612"/>
                <a:gd name="connsiteX385" fmla="*/ 1847454 w 4474469"/>
                <a:gd name="connsiteY385" fmla="*/ 43825 h 199612"/>
                <a:gd name="connsiteX386" fmla="*/ 1885802 w 4474469"/>
                <a:gd name="connsiteY386" fmla="*/ 43825 h 199612"/>
                <a:gd name="connsiteX387" fmla="*/ 1885802 w 4474469"/>
                <a:gd name="connsiteY387" fmla="*/ 24734 h 199612"/>
                <a:gd name="connsiteX388" fmla="*/ 1795959 w 4474469"/>
                <a:gd name="connsiteY388" fmla="*/ 24734 h 199612"/>
                <a:gd name="connsiteX389" fmla="*/ 1795959 w 4474469"/>
                <a:gd name="connsiteY389" fmla="*/ 42728 h 199612"/>
                <a:gd name="connsiteX390" fmla="*/ 1795959 w 4474469"/>
                <a:gd name="connsiteY390" fmla="*/ 43825 h 199612"/>
                <a:gd name="connsiteX391" fmla="*/ 1837374 w 4474469"/>
                <a:gd name="connsiteY391" fmla="*/ 43825 h 199612"/>
                <a:gd name="connsiteX392" fmla="*/ 1837374 w 4474469"/>
                <a:gd name="connsiteY392" fmla="*/ 24734 h 199612"/>
                <a:gd name="connsiteX393" fmla="*/ 2236626 w 4474469"/>
                <a:gd name="connsiteY393" fmla="*/ 21461 h 199612"/>
                <a:gd name="connsiteX394" fmla="*/ 2236626 w 4474469"/>
                <a:gd name="connsiteY394" fmla="*/ 56959 h 199612"/>
                <a:gd name="connsiteX395" fmla="*/ 2280889 w 4474469"/>
                <a:gd name="connsiteY395" fmla="*/ 56959 h 199612"/>
                <a:gd name="connsiteX396" fmla="*/ 2280889 w 4474469"/>
                <a:gd name="connsiteY396" fmla="*/ 21461 h 199612"/>
                <a:gd name="connsiteX397" fmla="*/ 10492 w 4474469"/>
                <a:gd name="connsiteY397" fmla="*/ 20790 h 199612"/>
                <a:gd name="connsiteX398" fmla="*/ 10492 w 4474469"/>
                <a:gd name="connsiteY398" fmla="*/ 176836 h 199612"/>
                <a:gd name="connsiteX399" fmla="*/ 169167 w 4474469"/>
                <a:gd name="connsiteY399" fmla="*/ 176836 h 199612"/>
                <a:gd name="connsiteX400" fmla="*/ 169167 w 4474469"/>
                <a:gd name="connsiteY400" fmla="*/ 20790 h 199612"/>
                <a:gd name="connsiteX401" fmla="*/ 2649351 w 4474469"/>
                <a:gd name="connsiteY401" fmla="*/ 20379 h 199612"/>
                <a:gd name="connsiteX402" fmla="*/ 2686683 w 4474469"/>
                <a:gd name="connsiteY402" fmla="*/ 39325 h 199612"/>
                <a:gd name="connsiteX403" fmla="*/ 2700834 w 4474469"/>
                <a:gd name="connsiteY403" fmla="*/ 94438 h 199612"/>
                <a:gd name="connsiteX404" fmla="*/ 2692772 w 4474469"/>
                <a:gd name="connsiteY404" fmla="*/ 148021 h 199612"/>
                <a:gd name="connsiteX405" fmla="*/ 2672247 w 4474469"/>
                <a:gd name="connsiteY405" fmla="*/ 177058 h 199612"/>
                <a:gd name="connsiteX406" fmla="*/ 2644748 w 4474469"/>
                <a:gd name="connsiteY406" fmla="*/ 185793 h 199612"/>
                <a:gd name="connsiteX407" fmla="*/ 2624474 w 4474469"/>
                <a:gd name="connsiteY407" fmla="*/ 181502 h 199612"/>
                <a:gd name="connsiteX408" fmla="*/ 2609478 w 4474469"/>
                <a:gd name="connsiteY408" fmla="*/ 170479 h 199612"/>
                <a:gd name="connsiteX409" fmla="*/ 2617131 w 4474469"/>
                <a:gd name="connsiteY409" fmla="*/ 162148 h 199612"/>
                <a:gd name="connsiteX410" fmla="*/ 2629650 w 4474469"/>
                <a:gd name="connsiteY410" fmla="*/ 171630 h 199612"/>
                <a:gd name="connsiteX411" fmla="*/ 2644967 w 4474469"/>
                <a:gd name="connsiteY411" fmla="*/ 174864 h 199612"/>
                <a:gd name="connsiteX412" fmla="*/ 2674479 w 4474469"/>
                <a:gd name="connsiteY412" fmla="*/ 158315 h 199612"/>
                <a:gd name="connsiteX413" fmla="*/ 2688371 w 4474469"/>
                <a:gd name="connsiteY413" fmla="*/ 100357 h 199612"/>
                <a:gd name="connsiteX414" fmla="*/ 2670505 w 4474469"/>
                <a:gd name="connsiteY414" fmla="*/ 115738 h 199612"/>
                <a:gd name="connsiteX415" fmla="*/ 2649351 w 4474469"/>
                <a:gd name="connsiteY415" fmla="*/ 121588 h 199612"/>
                <a:gd name="connsiteX416" fmla="*/ 2617746 w 4474469"/>
                <a:gd name="connsiteY416" fmla="*/ 108671 h 199612"/>
                <a:gd name="connsiteX417" fmla="*/ 2606198 w 4474469"/>
                <a:gd name="connsiteY417" fmla="*/ 71422 h 199612"/>
                <a:gd name="connsiteX418" fmla="*/ 2619061 w 4474469"/>
                <a:gd name="connsiteY418" fmla="*/ 34639 h 199612"/>
                <a:gd name="connsiteX419" fmla="*/ 2649351 w 4474469"/>
                <a:gd name="connsiteY419" fmla="*/ 20379 h 199612"/>
                <a:gd name="connsiteX420" fmla="*/ 2515799 w 4474469"/>
                <a:gd name="connsiteY420" fmla="*/ 20379 h 199612"/>
                <a:gd name="connsiteX421" fmla="*/ 2535249 w 4474469"/>
                <a:gd name="connsiteY421" fmla="*/ 24588 h 199612"/>
                <a:gd name="connsiteX422" fmla="*/ 2549752 w 4474469"/>
                <a:gd name="connsiteY422" fmla="*/ 35692 h 199612"/>
                <a:gd name="connsiteX423" fmla="*/ 2542099 w 4474469"/>
                <a:gd name="connsiteY423" fmla="*/ 44024 h 199612"/>
                <a:gd name="connsiteX424" fmla="*/ 2530211 w 4474469"/>
                <a:gd name="connsiteY424" fmla="*/ 34542 h 199612"/>
                <a:gd name="connsiteX425" fmla="*/ 2516017 w 4474469"/>
                <a:gd name="connsiteY425" fmla="*/ 31308 h 199612"/>
                <a:gd name="connsiteX426" fmla="*/ 2484642 w 4474469"/>
                <a:gd name="connsiteY426" fmla="*/ 47719 h 199612"/>
                <a:gd name="connsiteX427" fmla="*/ 2470860 w 4474469"/>
                <a:gd name="connsiteY427" fmla="*/ 105377 h 199612"/>
                <a:gd name="connsiteX428" fmla="*/ 2488835 w 4474469"/>
                <a:gd name="connsiteY428" fmla="*/ 90133 h 199612"/>
                <a:gd name="connsiteX429" fmla="*/ 2509441 w 4474469"/>
                <a:gd name="connsiteY429" fmla="*/ 84583 h 199612"/>
                <a:gd name="connsiteX430" fmla="*/ 2541321 w 4474469"/>
                <a:gd name="connsiteY430" fmla="*/ 97337 h 199612"/>
                <a:gd name="connsiteX431" fmla="*/ 2552813 w 4474469"/>
                <a:gd name="connsiteY431" fmla="*/ 134750 h 199612"/>
                <a:gd name="connsiteX432" fmla="*/ 2539950 w 4474469"/>
                <a:gd name="connsiteY432" fmla="*/ 171533 h 199612"/>
                <a:gd name="connsiteX433" fmla="*/ 2509661 w 4474469"/>
                <a:gd name="connsiteY433" fmla="*/ 185793 h 199612"/>
                <a:gd name="connsiteX434" fmla="*/ 2472438 w 4474469"/>
                <a:gd name="connsiteY434" fmla="*/ 165752 h 199612"/>
                <a:gd name="connsiteX435" fmla="*/ 2458396 w 4474469"/>
                <a:gd name="connsiteY435" fmla="*/ 107569 h 199612"/>
                <a:gd name="connsiteX436" fmla="*/ 2466604 w 4474469"/>
                <a:gd name="connsiteY436" fmla="*/ 56332 h 199612"/>
                <a:gd name="connsiteX437" fmla="*/ 2487569 w 4474469"/>
                <a:gd name="connsiteY437" fmla="*/ 28668 h 199612"/>
                <a:gd name="connsiteX438" fmla="*/ 2515799 w 4474469"/>
                <a:gd name="connsiteY438" fmla="*/ 20379 h 199612"/>
                <a:gd name="connsiteX439" fmla="*/ 3621020 w 4474469"/>
                <a:gd name="connsiteY439" fmla="*/ 20132 h 199612"/>
                <a:gd name="connsiteX440" fmla="*/ 3621020 w 4474469"/>
                <a:gd name="connsiteY440" fmla="*/ 53248 h 199612"/>
                <a:gd name="connsiteX441" fmla="*/ 3680624 w 4474469"/>
                <a:gd name="connsiteY441" fmla="*/ 53248 h 199612"/>
                <a:gd name="connsiteX442" fmla="*/ 3680624 w 4474469"/>
                <a:gd name="connsiteY442" fmla="*/ 20132 h 199612"/>
                <a:gd name="connsiteX443" fmla="*/ 3550242 w 4474469"/>
                <a:gd name="connsiteY443" fmla="*/ 20132 h 199612"/>
                <a:gd name="connsiteX444" fmla="*/ 3550242 w 4474469"/>
                <a:gd name="connsiteY444" fmla="*/ 53248 h 199612"/>
                <a:gd name="connsiteX445" fmla="*/ 3610941 w 4474469"/>
                <a:gd name="connsiteY445" fmla="*/ 53248 h 199612"/>
                <a:gd name="connsiteX446" fmla="*/ 3610941 w 4474469"/>
                <a:gd name="connsiteY446" fmla="*/ 20132 h 199612"/>
                <a:gd name="connsiteX447" fmla="*/ 4390982 w 4474469"/>
                <a:gd name="connsiteY447" fmla="*/ 18831 h 199612"/>
                <a:gd name="connsiteX448" fmla="*/ 4465047 w 4474469"/>
                <a:gd name="connsiteY448" fmla="*/ 18831 h 199612"/>
                <a:gd name="connsiteX449" fmla="*/ 4465047 w 4474469"/>
                <a:gd name="connsiteY449" fmla="*/ 89828 h 199612"/>
                <a:gd name="connsiteX450" fmla="*/ 4390982 w 4474469"/>
                <a:gd name="connsiteY450" fmla="*/ 89828 h 199612"/>
                <a:gd name="connsiteX451" fmla="*/ 3162921 w 4474469"/>
                <a:gd name="connsiteY451" fmla="*/ 17503 h 199612"/>
                <a:gd name="connsiteX452" fmla="*/ 3162921 w 4474469"/>
                <a:gd name="connsiteY452" fmla="*/ 55220 h 199612"/>
                <a:gd name="connsiteX453" fmla="*/ 3192530 w 4474469"/>
                <a:gd name="connsiteY453" fmla="*/ 55220 h 199612"/>
                <a:gd name="connsiteX454" fmla="*/ 3192530 w 4474469"/>
                <a:gd name="connsiteY454" fmla="*/ 17503 h 199612"/>
                <a:gd name="connsiteX455" fmla="*/ 3125449 w 4474469"/>
                <a:gd name="connsiteY455" fmla="*/ 17503 h 199612"/>
                <a:gd name="connsiteX456" fmla="*/ 3125449 w 4474469"/>
                <a:gd name="connsiteY456" fmla="*/ 55220 h 199612"/>
                <a:gd name="connsiteX457" fmla="*/ 3154621 w 4474469"/>
                <a:gd name="connsiteY457" fmla="*/ 55220 h 199612"/>
                <a:gd name="connsiteX458" fmla="*/ 3154621 w 4474469"/>
                <a:gd name="connsiteY458" fmla="*/ 17503 h 199612"/>
                <a:gd name="connsiteX459" fmla="*/ 3089293 w 4474469"/>
                <a:gd name="connsiteY459" fmla="*/ 17503 h 199612"/>
                <a:gd name="connsiteX460" fmla="*/ 3089293 w 4474469"/>
                <a:gd name="connsiteY460" fmla="*/ 55220 h 199612"/>
                <a:gd name="connsiteX461" fmla="*/ 3117150 w 4474469"/>
                <a:gd name="connsiteY461" fmla="*/ 55220 h 199612"/>
                <a:gd name="connsiteX462" fmla="*/ 3117150 w 4474469"/>
                <a:gd name="connsiteY462" fmla="*/ 17503 h 199612"/>
                <a:gd name="connsiteX463" fmla="*/ 3371380 w 4474469"/>
                <a:gd name="connsiteY463" fmla="*/ 16846 h 199612"/>
                <a:gd name="connsiteX464" fmla="*/ 3371380 w 4474469"/>
                <a:gd name="connsiteY464" fmla="*/ 43606 h 199612"/>
                <a:gd name="connsiteX465" fmla="*/ 3437118 w 4474469"/>
                <a:gd name="connsiteY465" fmla="*/ 43606 h 199612"/>
                <a:gd name="connsiteX466" fmla="*/ 3437118 w 4474469"/>
                <a:gd name="connsiteY466" fmla="*/ 16846 h 199612"/>
                <a:gd name="connsiteX467" fmla="*/ 4101897 w 4474469"/>
                <a:gd name="connsiteY467" fmla="*/ 13586 h 199612"/>
                <a:gd name="connsiteX468" fmla="*/ 4219350 w 4474469"/>
                <a:gd name="connsiteY468" fmla="*/ 13586 h 199612"/>
                <a:gd name="connsiteX469" fmla="*/ 4219350 w 4474469"/>
                <a:gd name="connsiteY469" fmla="*/ 23639 h 199612"/>
                <a:gd name="connsiteX470" fmla="*/ 4111978 w 4474469"/>
                <a:gd name="connsiteY470" fmla="*/ 23639 h 199612"/>
                <a:gd name="connsiteX471" fmla="*/ 4111978 w 4474469"/>
                <a:gd name="connsiteY471" fmla="*/ 178370 h 199612"/>
                <a:gd name="connsiteX472" fmla="*/ 4222636 w 4474469"/>
                <a:gd name="connsiteY472" fmla="*/ 178370 h 199612"/>
                <a:gd name="connsiteX473" fmla="*/ 4222636 w 4474469"/>
                <a:gd name="connsiteY473" fmla="*/ 188203 h 199612"/>
                <a:gd name="connsiteX474" fmla="*/ 4101897 w 4474469"/>
                <a:gd name="connsiteY474" fmla="*/ 188203 h 199612"/>
                <a:gd name="connsiteX475" fmla="*/ 2210111 w 4474469"/>
                <a:gd name="connsiteY475" fmla="*/ 11600 h 199612"/>
                <a:gd name="connsiteX476" fmla="*/ 2308719 w 4474469"/>
                <a:gd name="connsiteY476" fmla="*/ 11600 h 199612"/>
                <a:gd name="connsiteX477" fmla="*/ 2308719 w 4474469"/>
                <a:gd name="connsiteY477" fmla="*/ 21461 h 199612"/>
                <a:gd name="connsiteX478" fmla="*/ 2291188 w 4474469"/>
                <a:gd name="connsiteY478" fmla="*/ 21461 h 199612"/>
                <a:gd name="connsiteX479" fmla="*/ 2291188 w 4474469"/>
                <a:gd name="connsiteY479" fmla="*/ 143077 h 199612"/>
                <a:gd name="connsiteX480" fmla="*/ 2310471 w 4474469"/>
                <a:gd name="connsiteY480" fmla="*/ 139571 h 199612"/>
                <a:gd name="connsiteX481" fmla="*/ 2311129 w 4474469"/>
                <a:gd name="connsiteY481" fmla="*/ 148993 h 199612"/>
                <a:gd name="connsiteX482" fmla="*/ 2291188 w 4474469"/>
                <a:gd name="connsiteY482" fmla="*/ 152718 h 199612"/>
                <a:gd name="connsiteX483" fmla="*/ 2291188 w 4474469"/>
                <a:gd name="connsiteY483" fmla="*/ 198735 h 199612"/>
                <a:gd name="connsiteX484" fmla="*/ 2280889 w 4474469"/>
                <a:gd name="connsiteY484" fmla="*/ 198735 h 199612"/>
                <a:gd name="connsiteX485" fmla="*/ 2280889 w 4474469"/>
                <a:gd name="connsiteY485" fmla="*/ 154690 h 199612"/>
                <a:gd name="connsiteX486" fmla="*/ 2243637 w 4474469"/>
                <a:gd name="connsiteY486" fmla="*/ 161429 h 199612"/>
                <a:gd name="connsiteX487" fmla="*/ 2210987 w 4474469"/>
                <a:gd name="connsiteY487" fmla="*/ 167181 h 199612"/>
                <a:gd name="connsiteX488" fmla="*/ 2208577 w 4474469"/>
                <a:gd name="connsiteY488" fmla="*/ 156882 h 199612"/>
                <a:gd name="connsiteX489" fmla="*/ 2226326 w 4474469"/>
                <a:gd name="connsiteY489" fmla="*/ 154033 h 199612"/>
                <a:gd name="connsiteX490" fmla="*/ 2226326 w 4474469"/>
                <a:gd name="connsiteY490" fmla="*/ 21461 h 199612"/>
                <a:gd name="connsiteX491" fmla="*/ 2210111 w 4474469"/>
                <a:gd name="connsiteY491" fmla="*/ 21461 h 199612"/>
                <a:gd name="connsiteX492" fmla="*/ 3539944 w 4474469"/>
                <a:gd name="connsiteY492" fmla="*/ 10299 h 199612"/>
                <a:gd name="connsiteX493" fmla="*/ 3690923 w 4474469"/>
                <a:gd name="connsiteY493" fmla="*/ 10299 h 199612"/>
                <a:gd name="connsiteX494" fmla="*/ 3690923 w 4474469"/>
                <a:gd name="connsiteY494" fmla="*/ 105812 h 199612"/>
                <a:gd name="connsiteX495" fmla="*/ 3539944 w 4474469"/>
                <a:gd name="connsiteY495" fmla="*/ 105812 h 199612"/>
                <a:gd name="connsiteX496" fmla="*/ 0 w 4474469"/>
                <a:gd name="connsiteY496" fmla="*/ 10299 h 199612"/>
                <a:gd name="connsiteX497" fmla="*/ 179877 w 4474469"/>
                <a:gd name="connsiteY497" fmla="*/ 10299 h 199612"/>
                <a:gd name="connsiteX498" fmla="*/ 179877 w 4474469"/>
                <a:gd name="connsiteY498" fmla="*/ 198722 h 199612"/>
                <a:gd name="connsiteX499" fmla="*/ 169167 w 4474469"/>
                <a:gd name="connsiteY499" fmla="*/ 198722 h 199612"/>
                <a:gd name="connsiteX500" fmla="*/ 169167 w 4474469"/>
                <a:gd name="connsiteY500" fmla="*/ 186889 h 199612"/>
                <a:gd name="connsiteX501" fmla="*/ 10492 w 4474469"/>
                <a:gd name="connsiteY501" fmla="*/ 186889 h 199612"/>
                <a:gd name="connsiteX502" fmla="*/ 10492 w 4474469"/>
                <a:gd name="connsiteY502" fmla="*/ 198722 h 199612"/>
                <a:gd name="connsiteX503" fmla="*/ 0 w 4474469"/>
                <a:gd name="connsiteY503" fmla="*/ 198722 h 199612"/>
                <a:gd name="connsiteX504" fmla="*/ 3079679 w 4474469"/>
                <a:gd name="connsiteY504" fmla="*/ 8327 h 199612"/>
                <a:gd name="connsiteX505" fmla="*/ 3202364 w 4474469"/>
                <a:gd name="connsiteY505" fmla="*/ 8327 h 199612"/>
                <a:gd name="connsiteX506" fmla="*/ 3202364 w 4474469"/>
                <a:gd name="connsiteY506" fmla="*/ 64396 h 199612"/>
                <a:gd name="connsiteX507" fmla="*/ 3127862 w 4474469"/>
                <a:gd name="connsiteY507" fmla="*/ 64396 h 199612"/>
                <a:gd name="connsiteX508" fmla="*/ 3132687 w 4474469"/>
                <a:gd name="connsiteY508" fmla="*/ 65713 h 199612"/>
                <a:gd name="connsiteX509" fmla="*/ 3127919 w 4474469"/>
                <a:gd name="connsiteY509" fmla="*/ 75285 h 199612"/>
                <a:gd name="connsiteX510" fmla="*/ 3122174 w 4474469"/>
                <a:gd name="connsiteY510" fmla="*/ 84364 h 199612"/>
                <a:gd name="connsiteX511" fmla="*/ 3184634 w 4474469"/>
                <a:gd name="connsiteY511" fmla="*/ 84364 h 199612"/>
                <a:gd name="connsiteX512" fmla="*/ 3186608 w 4474469"/>
                <a:gd name="connsiteY512" fmla="*/ 83706 h 199612"/>
                <a:gd name="connsiteX513" fmla="*/ 3192967 w 4474469"/>
                <a:gd name="connsiteY513" fmla="*/ 87423 h 199612"/>
                <a:gd name="connsiteX514" fmla="*/ 3166367 w 4474469"/>
                <a:gd name="connsiteY514" fmla="*/ 129607 h 199612"/>
                <a:gd name="connsiteX515" fmla="*/ 3127214 w 4474469"/>
                <a:gd name="connsiteY515" fmla="*/ 157870 h 199612"/>
                <a:gd name="connsiteX516" fmla="*/ 3081209 w 4474469"/>
                <a:gd name="connsiteY516" fmla="*/ 174641 h 199612"/>
                <a:gd name="connsiteX517" fmla="*/ 3078610 w 4474469"/>
                <a:gd name="connsiteY517" fmla="*/ 170313 h 199612"/>
                <a:gd name="connsiteX518" fmla="*/ 3075513 w 4474469"/>
                <a:gd name="connsiteY518" fmla="*/ 166313 h 199612"/>
                <a:gd name="connsiteX519" fmla="*/ 3108783 w 4474469"/>
                <a:gd name="connsiteY519" fmla="*/ 156010 h 199612"/>
                <a:gd name="connsiteX520" fmla="*/ 3139268 w 4474469"/>
                <a:gd name="connsiteY520" fmla="*/ 139790 h 199612"/>
                <a:gd name="connsiteX521" fmla="*/ 3124040 w 4474469"/>
                <a:gd name="connsiteY521" fmla="*/ 126858 h 199612"/>
                <a:gd name="connsiteX522" fmla="*/ 3107499 w 4474469"/>
                <a:gd name="connsiteY522" fmla="*/ 113925 h 199612"/>
                <a:gd name="connsiteX523" fmla="*/ 3114519 w 4474469"/>
                <a:gd name="connsiteY523" fmla="*/ 108226 h 199612"/>
                <a:gd name="connsiteX524" fmla="*/ 3131760 w 4474469"/>
                <a:gd name="connsiteY524" fmla="*/ 121214 h 199612"/>
                <a:gd name="connsiteX525" fmla="*/ 3147383 w 4474469"/>
                <a:gd name="connsiteY525" fmla="*/ 133872 h 199612"/>
                <a:gd name="connsiteX526" fmla="*/ 3165752 w 4474469"/>
                <a:gd name="connsiteY526" fmla="*/ 115679 h 199612"/>
                <a:gd name="connsiteX527" fmla="*/ 3179370 w 4474469"/>
                <a:gd name="connsiteY527" fmla="*/ 93540 h 199612"/>
                <a:gd name="connsiteX528" fmla="*/ 3115176 w 4474469"/>
                <a:gd name="connsiteY528" fmla="*/ 93540 h 199612"/>
                <a:gd name="connsiteX529" fmla="*/ 3099441 w 4474469"/>
                <a:gd name="connsiteY529" fmla="*/ 109432 h 199612"/>
                <a:gd name="connsiteX530" fmla="*/ 3082082 w 4474469"/>
                <a:gd name="connsiteY530" fmla="*/ 122035 h 199612"/>
                <a:gd name="connsiteX531" fmla="*/ 3078252 w 4474469"/>
                <a:gd name="connsiteY531" fmla="*/ 118665 h 199612"/>
                <a:gd name="connsiteX532" fmla="*/ 3073759 w 4474469"/>
                <a:gd name="connsiteY532" fmla="*/ 115460 h 199612"/>
                <a:gd name="connsiteX533" fmla="*/ 3102073 w 4474469"/>
                <a:gd name="connsiteY533" fmla="*/ 93715 h 199612"/>
                <a:gd name="connsiteX534" fmla="*/ 3122174 w 4474469"/>
                <a:gd name="connsiteY534" fmla="*/ 64396 h 199612"/>
                <a:gd name="connsiteX535" fmla="*/ 3079679 w 4474469"/>
                <a:gd name="connsiteY535" fmla="*/ 64396 h 199612"/>
                <a:gd name="connsiteX536" fmla="*/ 3361519 w 4474469"/>
                <a:gd name="connsiteY536" fmla="*/ 7888 h 199612"/>
                <a:gd name="connsiteX537" fmla="*/ 3447417 w 4474469"/>
                <a:gd name="connsiteY537" fmla="*/ 7888 h 199612"/>
                <a:gd name="connsiteX538" fmla="*/ 3447417 w 4474469"/>
                <a:gd name="connsiteY538" fmla="*/ 52344 h 199612"/>
                <a:gd name="connsiteX539" fmla="*/ 3361519 w 4474469"/>
                <a:gd name="connsiteY539" fmla="*/ 52344 h 199612"/>
                <a:gd name="connsiteX540" fmla="*/ 3027732 w 4474469"/>
                <a:gd name="connsiteY540" fmla="*/ 7669 h 199612"/>
                <a:gd name="connsiteX541" fmla="*/ 3047372 w 4474469"/>
                <a:gd name="connsiteY541" fmla="*/ 25922 h 199612"/>
                <a:gd name="connsiteX542" fmla="*/ 3063235 w 4474469"/>
                <a:gd name="connsiteY542" fmla="*/ 43379 h 199612"/>
                <a:gd name="connsiteX543" fmla="*/ 3055123 w 4474469"/>
                <a:gd name="connsiteY543" fmla="*/ 49957 h 199612"/>
                <a:gd name="connsiteX544" fmla="*/ 3039647 w 4474469"/>
                <a:gd name="connsiteY544" fmla="*/ 32005 h 199612"/>
                <a:gd name="connsiteX545" fmla="*/ 3020062 w 4474469"/>
                <a:gd name="connsiteY545" fmla="*/ 12914 h 199612"/>
                <a:gd name="connsiteX546" fmla="*/ 4317574 w 4474469"/>
                <a:gd name="connsiteY546" fmla="*/ 862 h 199612"/>
                <a:gd name="connsiteX547" fmla="*/ 4328092 w 4474469"/>
                <a:gd name="connsiteY547" fmla="*/ 862 h 199612"/>
                <a:gd name="connsiteX548" fmla="*/ 4326120 w 4474469"/>
                <a:gd name="connsiteY548" fmla="*/ 24529 h 199612"/>
                <a:gd name="connsiteX549" fmla="*/ 4371479 w 4474469"/>
                <a:gd name="connsiteY549" fmla="*/ 24529 h 199612"/>
                <a:gd name="connsiteX550" fmla="*/ 4371342 w 4474469"/>
                <a:gd name="connsiteY550" fmla="*/ 26446 h 199612"/>
                <a:gd name="connsiteX551" fmla="*/ 4371041 w 4474469"/>
                <a:gd name="connsiteY551" fmla="*/ 29349 h 199612"/>
                <a:gd name="connsiteX552" fmla="*/ 4366494 w 4474469"/>
                <a:gd name="connsiteY552" fmla="*/ 72079 h 199612"/>
                <a:gd name="connsiteX553" fmla="*/ 4360304 w 4474469"/>
                <a:gd name="connsiteY553" fmla="*/ 89171 h 199612"/>
                <a:gd name="connsiteX554" fmla="*/ 4355346 w 4474469"/>
                <a:gd name="connsiteY554" fmla="*/ 92431 h 199612"/>
                <a:gd name="connsiteX555" fmla="*/ 4348909 w 4474469"/>
                <a:gd name="connsiteY555" fmla="*/ 93554 h 199612"/>
                <a:gd name="connsiteX556" fmla="*/ 4339952 w 4474469"/>
                <a:gd name="connsiteY556" fmla="*/ 93746 h 199612"/>
                <a:gd name="connsiteX557" fmla="*/ 4327872 w 4474469"/>
                <a:gd name="connsiteY557" fmla="*/ 93115 h 199612"/>
                <a:gd name="connsiteX558" fmla="*/ 4326942 w 4474469"/>
                <a:gd name="connsiteY558" fmla="*/ 88322 h 199612"/>
                <a:gd name="connsiteX559" fmla="*/ 4325024 w 4474469"/>
                <a:gd name="connsiteY559" fmla="*/ 83693 h 199612"/>
                <a:gd name="connsiteX560" fmla="*/ 4337432 w 4474469"/>
                <a:gd name="connsiteY560" fmla="*/ 84460 h 199612"/>
                <a:gd name="connsiteX561" fmla="*/ 4345403 w 4474469"/>
                <a:gd name="connsiteY561" fmla="*/ 84570 h 199612"/>
                <a:gd name="connsiteX562" fmla="*/ 4349183 w 4474469"/>
                <a:gd name="connsiteY562" fmla="*/ 84323 h 199612"/>
                <a:gd name="connsiteX563" fmla="*/ 4351978 w 4474469"/>
                <a:gd name="connsiteY563" fmla="*/ 82598 h 199612"/>
                <a:gd name="connsiteX564" fmla="*/ 4356469 w 4474469"/>
                <a:gd name="connsiteY564" fmla="*/ 69066 h 199612"/>
                <a:gd name="connsiteX565" fmla="*/ 4360304 w 4474469"/>
                <a:gd name="connsiteY565" fmla="*/ 34170 h 199612"/>
                <a:gd name="connsiteX566" fmla="*/ 4324805 w 4474469"/>
                <a:gd name="connsiteY566" fmla="*/ 34170 h 199612"/>
                <a:gd name="connsiteX567" fmla="*/ 4312041 w 4474469"/>
                <a:gd name="connsiteY567" fmla="*/ 73477 h 199612"/>
                <a:gd name="connsiteX568" fmla="*/ 4283170 w 4474469"/>
                <a:gd name="connsiteY568" fmla="*/ 100128 h 199612"/>
                <a:gd name="connsiteX569" fmla="*/ 4280020 w 4474469"/>
                <a:gd name="connsiteY569" fmla="*/ 96238 h 199612"/>
                <a:gd name="connsiteX570" fmla="*/ 4276378 w 4474469"/>
                <a:gd name="connsiteY570" fmla="*/ 92678 h 199612"/>
                <a:gd name="connsiteX571" fmla="*/ 4302756 w 4474469"/>
                <a:gd name="connsiteY571" fmla="*/ 69011 h 199612"/>
                <a:gd name="connsiteX572" fmla="*/ 4314506 w 4474469"/>
                <a:gd name="connsiteY572" fmla="*/ 34170 h 199612"/>
                <a:gd name="connsiteX573" fmla="*/ 4279884 w 4474469"/>
                <a:gd name="connsiteY573" fmla="*/ 34170 h 199612"/>
                <a:gd name="connsiteX574" fmla="*/ 4279884 w 4474469"/>
                <a:gd name="connsiteY574" fmla="*/ 24529 h 199612"/>
                <a:gd name="connsiteX575" fmla="*/ 4315821 w 4474469"/>
                <a:gd name="connsiteY575" fmla="*/ 24529 h 199612"/>
                <a:gd name="connsiteX576" fmla="*/ 4316862 w 4474469"/>
                <a:gd name="connsiteY576" fmla="*/ 13024 h 199612"/>
                <a:gd name="connsiteX577" fmla="*/ 4317574 w 4474469"/>
                <a:gd name="connsiteY577" fmla="*/ 862 h 199612"/>
                <a:gd name="connsiteX578" fmla="*/ 3299068 w 4474469"/>
                <a:gd name="connsiteY578" fmla="*/ 862 h 199612"/>
                <a:gd name="connsiteX579" fmla="*/ 3309586 w 4474469"/>
                <a:gd name="connsiteY579" fmla="*/ 3054 h 199612"/>
                <a:gd name="connsiteX580" fmla="*/ 3304107 w 4474469"/>
                <a:gd name="connsiteY580" fmla="*/ 27816 h 199612"/>
                <a:gd name="connsiteX581" fmla="*/ 3343550 w 4474469"/>
                <a:gd name="connsiteY581" fmla="*/ 27816 h 199612"/>
                <a:gd name="connsiteX582" fmla="*/ 3343550 w 4474469"/>
                <a:gd name="connsiteY582" fmla="*/ 37896 h 199612"/>
                <a:gd name="connsiteX583" fmla="*/ 3301916 w 4474469"/>
                <a:gd name="connsiteY583" fmla="*/ 37896 h 199612"/>
                <a:gd name="connsiteX584" fmla="*/ 3292959 w 4474469"/>
                <a:gd name="connsiteY584" fmla="*/ 67860 h 199612"/>
                <a:gd name="connsiteX585" fmla="*/ 3282852 w 4474469"/>
                <a:gd name="connsiteY585" fmla="*/ 94869 h 199612"/>
                <a:gd name="connsiteX586" fmla="*/ 3309147 w 4474469"/>
                <a:gd name="connsiteY586" fmla="*/ 94869 h 199612"/>
                <a:gd name="connsiteX587" fmla="*/ 3309147 w 4474469"/>
                <a:gd name="connsiteY587" fmla="*/ 59578 h 199612"/>
                <a:gd name="connsiteX588" fmla="*/ 3319008 w 4474469"/>
                <a:gd name="connsiteY588" fmla="*/ 59578 h 199612"/>
                <a:gd name="connsiteX589" fmla="*/ 3319008 w 4474469"/>
                <a:gd name="connsiteY589" fmla="*/ 94869 h 199612"/>
                <a:gd name="connsiteX590" fmla="*/ 3342893 w 4474469"/>
                <a:gd name="connsiteY590" fmla="*/ 94869 h 199612"/>
                <a:gd name="connsiteX591" fmla="*/ 3342893 w 4474469"/>
                <a:gd name="connsiteY591" fmla="*/ 104730 h 199612"/>
                <a:gd name="connsiteX592" fmla="*/ 3319008 w 4474469"/>
                <a:gd name="connsiteY592" fmla="*/ 104730 h 199612"/>
                <a:gd name="connsiteX593" fmla="*/ 3319008 w 4474469"/>
                <a:gd name="connsiteY593" fmla="*/ 138256 h 199612"/>
                <a:gd name="connsiteX594" fmla="*/ 3347056 w 4474469"/>
                <a:gd name="connsiteY594" fmla="*/ 132558 h 199612"/>
                <a:gd name="connsiteX595" fmla="*/ 3347933 w 4474469"/>
                <a:gd name="connsiteY595" fmla="*/ 142200 h 199612"/>
                <a:gd name="connsiteX596" fmla="*/ 3319008 w 4474469"/>
                <a:gd name="connsiteY596" fmla="*/ 148107 h 199612"/>
                <a:gd name="connsiteX597" fmla="*/ 3319008 w 4474469"/>
                <a:gd name="connsiteY597" fmla="*/ 198077 h 199612"/>
                <a:gd name="connsiteX598" fmla="*/ 3309147 w 4474469"/>
                <a:gd name="connsiteY598" fmla="*/ 198077 h 199612"/>
                <a:gd name="connsiteX599" fmla="*/ 3309147 w 4474469"/>
                <a:gd name="connsiteY599" fmla="*/ 150300 h 199612"/>
                <a:gd name="connsiteX600" fmla="*/ 3286604 w 4474469"/>
                <a:gd name="connsiteY600" fmla="*/ 155014 h 199612"/>
                <a:gd name="connsiteX601" fmla="*/ 3266856 w 4474469"/>
                <a:gd name="connsiteY601" fmla="*/ 159071 h 199612"/>
                <a:gd name="connsiteX602" fmla="*/ 3264007 w 4474469"/>
                <a:gd name="connsiteY602" fmla="*/ 148546 h 199612"/>
                <a:gd name="connsiteX603" fmla="*/ 3284769 w 4474469"/>
                <a:gd name="connsiteY603" fmla="*/ 144846 h 199612"/>
                <a:gd name="connsiteX604" fmla="*/ 3309147 w 4474469"/>
                <a:gd name="connsiteY604" fmla="*/ 139999 h 199612"/>
                <a:gd name="connsiteX605" fmla="*/ 3309147 w 4474469"/>
                <a:gd name="connsiteY605" fmla="*/ 104730 h 199612"/>
                <a:gd name="connsiteX606" fmla="*/ 3287892 w 4474469"/>
                <a:gd name="connsiteY606" fmla="*/ 104730 h 199612"/>
                <a:gd name="connsiteX607" fmla="*/ 3278003 w 4474469"/>
                <a:gd name="connsiteY607" fmla="*/ 105606 h 199612"/>
                <a:gd name="connsiteX608" fmla="*/ 3272552 w 4474469"/>
                <a:gd name="connsiteY608" fmla="*/ 107799 h 199612"/>
                <a:gd name="connsiteX609" fmla="*/ 3271156 w 4474469"/>
                <a:gd name="connsiteY609" fmla="*/ 102758 h 199612"/>
                <a:gd name="connsiteX610" fmla="*/ 3269265 w 4474469"/>
                <a:gd name="connsiteY610" fmla="*/ 97717 h 199612"/>
                <a:gd name="connsiteX611" fmla="*/ 3273841 w 4474469"/>
                <a:gd name="connsiteY611" fmla="*/ 92099 h 199612"/>
                <a:gd name="connsiteX612" fmla="*/ 3278908 w 4474469"/>
                <a:gd name="connsiteY612" fmla="*/ 79737 h 199612"/>
                <a:gd name="connsiteX613" fmla="*/ 3284386 w 4474469"/>
                <a:gd name="connsiteY613" fmla="*/ 63917 h 199612"/>
                <a:gd name="connsiteX614" fmla="*/ 3291836 w 4474469"/>
                <a:gd name="connsiteY614" fmla="*/ 37896 h 199612"/>
                <a:gd name="connsiteX615" fmla="*/ 3265321 w 4474469"/>
                <a:gd name="connsiteY615" fmla="*/ 37896 h 199612"/>
                <a:gd name="connsiteX616" fmla="*/ 3265321 w 4474469"/>
                <a:gd name="connsiteY616" fmla="*/ 27816 h 199612"/>
                <a:gd name="connsiteX617" fmla="*/ 3294027 w 4474469"/>
                <a:gd name="connsiteY617" fmla="*/ 27816 h 199612"/>
                <a:gd name="connsiteX618" fmla="*/ 3296794 w 4474469"/>
                <a:gd name="connsiteY618" fmla="*/ 14421 h 199612"/>
                <a:gd name="connsiteX619" fmla="*/ 3299068 w 4474469"/>
                <a:gd name="connsiteY619" fmla="*/ 862 h 199612"/>
                <a:gd name="connsiteX620" fmla="*/ 3854666 w 4474469"/>
                <a:gd name="connsiteY620" fmla="*/ 658 h 199612"/>
                <a:gd name="connsiteX621" fmla="*/ 3865184 w 4474469"/>
                <a:gd name="connsiteY621" fmla="*/ 658 h 199612"/>
                <a:gd name="connsiteX622" fmla="*/ 3865184 w 4474469"/>
                <a:gd name="connsiteY622" fmla="*/ 28267 h 199612"/>
                <a:gd name="connsiteX623" fmla="*/ 3914488 w 4474469"/>
                <a:gd name="connsiteY623" fmla="*/ 28267 h 199612"/>
                <a:gd name="connsiteX624" fmla="*/ 3914488 w 4474469"/>
                <a:gd name="connsiteY624" fmla="*/ 37663 h 199612"/>
                <a:gd name="connsiteX625" fmla="*/ 3865184 w 4474469"/>
                <a:gd name="connsiteY625" fmla="*/ 37663 h 199612"/>
                <a:gd name="connsiteX626" fmla="*/ 3865184 w 4474469"/>
                <a:gd name="connsiteY626" fmla="*/ 67272 h 199612"/>
                <a:gd name="connsiteX627" fmla="*/ 3886878 w 4474469"/>
                <a:gd name="connsiteY627" fmla="*/ 67272 h 199612"/>
                <a:gd name="connsiteX628" fmla="*/ 3918624 w 4474469"/>
                <a:gd name="connsiteY628" fmla="*/ 40748 h 199612"/>
                <a:gd name="connsiteX629" fmla="*/ 3945604 w 4474469"/>
                <a:gd name="connsiteY629" fmla="*/ 11614 h 199612"/>
                <a:gd name="connsiteX630" fmla="*/ 3954370 w 4474469"/>
                <a:gd name="connsiteY630" fmla="*/ 16654 h 199612"/>
                <a:gd name="connsiteX631" fmla="*/ 3930073 w 4474469"/>
                <a:gd name="connsiteY631" fmla="*/ 43019 h 199612"/>
                <a:gd name="connsiteX632" fmla="*/ 3902655 w 4474469"/>
                <a:gd name="connsiteY632" fmla="*/ 67272 h 199612"/>
                <a:gd name="connsiteX633" fmla="*/ 3964887 w 4474469"/>
                <a:gd name="connsiteY633" fmla="*/ 67272 h 199612"/>
                <a:gd name="connsiteX634" fmla="*/ 3964887 w 4474469"/>
                <a:gd name="connsiteY634" fmla="*/ 76886 h 199612"/>
                <a:gd name="connsiteX635" fmla="*/ 3889945 w 4474469"/>
                <a:gd name="connsiteY635" fmla="*/ 76886 h 199612"/>
                <a:gd name="connsiteX636" fmla="*/ 3870964 w 4474469"/>
                <a:gd name="connsiteY636" fmla="*/ 90130 h 199612"/>
                <a:gd name="connsiteX637" fmla="*/ 3851160 w 4474469"/>
                <a:gd name="connsiteY637" fmla="*/ 102552 h 199612"/>
                <a:gd name="connsiteX638" fmla="*/ 3945166 w 4474469"/>
                <a:gd name="connsiteY638" fmla="*/ 102552 h 199612"/>
                <a:gd name="connsiteX639" fmla="*/ 3945166 w 4474469"/>
                <a:gd name="connsiteY639" fmla="*/ 111728 h 199612"/>
                <a:gd name="connsiteX640" fmla="*/ 3846997 w 4474469"/>
                <a:gd name="connsiteY640" fmla="*/ 111728 h 199612"/>
                <a:gd name="connsiteX641" fmla="*/ 3841738 w 4474469"/>
                <a:gd name="connsiteY641" fmla="*/ 124670 h 199612"/>
                <a:gd name="connsiteX642" fmla="*/ 3836479 w 4474469"/>
                <a:gd name="connsiteY642" fmla="*/ 136955 h 199612"/>
                <a:gd name="connsiteX643" fmla="*/ 3932236 w 4474469"/>
                <a:gd name="connsiteY643" fmla="*/ 136955 h 199612"/>
                <a:gd name="connsiteX644" fmla="*/ 3931580 w 4474469"/>
                <a:gd name="connsiteY644" fmla="*/ 142198 h 199612"/>
                <a:gd name="connsiteX645" fmla="*/ 3924622 w 4474469"/>
                <a:gd name="connsiteY645" fmla="*/ 176719 h 199612"/>
                <a:gd name="connsiteX646" fmla="*/ 3916022 w 4474469"/>
                <a:gd name="connsiteY646" fmla="*/ 192161 h 199612"/>
                <a:gd name="connsiteX647" fmla="*/ 3909448 w 4474469"/>
                <a:gd name="connsiteY647" fmla="*/ 195684 h 199612"/>
                <a:gd name="connsiteX648" fmla="*/ 3900244 w 4474469"/>
                <a:gd name="connsiteY648" fmla="*/ 196750 h 199612"/>
                <a:gd name="connsiteX649" fmla="*/ 3884029 w 4474469"/>
                <a:gd name="connsiteY649" fmla="*/ 196586 h 199612"/>
                <a:gd name="connsiteX650" fmla="*/ 3860582 w 4474469"/>
                <a:gd name="connsiteY650" fmla="*/ 195438 h 199612"/>
                <a:gd name="connsiteX651" fmla="*/ 3859596 w 4474469"/>
                <a:gd name="connsiteY651" fmla="*/ 190440 h 199612"/>
                <a:gd name="connsiteX652" fmla="*/ 3857296 w 4474469"/>
                <a:gd name="connsiteY652" fmla="*/ 185600 h 199612"/>
                <a:gd name="connsiteX653" fmla="*/ 3881619 w 4474469"/>
                <a:gd name="connsiteY653" fmla="*/ 187053 h 199612"/>
                <a:gd name="connsiteX654" fmla="*/ 3897396 w 4474469"/>
                <a:gd name="connsiteY654" fmla="*/ 187354 h 199612"/>
                <a:gd name="connsiteX655" fmla="*/ 3903888 w 4474469"/>
                <a:gd name="connsiteY655" fmla="*/ 187053 h 199612"/>
                <a:gd name="connsiteX656" fmla="*/ 3907914 w 4474469"/>
                <a:gd name="connsiteY656" fmla="*/ 185600 h 199612"/>
                <a:gd name="connsiteX657" fmla="*/ 3914734 w 4474469"/>
                <a:gd name="connsiteY657" fmla="*/ 173786 h 199612"/>
                <a:gd name="connsiteX658" fmla="*/ 3920404 w 4474469"/>
                <a:gd name="connsiteY658" fmla="*/ 146350 h 199612"/>
                <a:gd name="connsiteX659" fmla="*/ 3821139 w 4474469"/>
                <a:gd name="connsiteY659" fmla="*/ 146350 h 199612"/>
                <a:gd name="connsiteX660" fmla="*/ 3828891 w 4474469"/>
                <a:gd name="connsiteY660" fmla="*/ 129519 h 199612"/>
                <a:gd name="connsiteX661" fmla="*/ 3836479 w 4474469"/>
                <a:gd name="connsiteY661" fmla="*/ 110854 h 199612"/>
                <a:gd name="connsiteX662" fmla="*/ 3806540 w 4474469"/>
                <a:gd name="connsiteY662" fmla="*/ 125986 h 199612"/>
                <a:gd name="connsiteX663" fmla="*/ 3775780 w 4474469"/>
                <a:gd name="connsiteY663" fmla="*/ 139139 h 199612"/>
                <a:gd name="connsiteX664" fmla="*/ 3773232 w 4474469"/>
                <a:gd name="connsiteY664" fmla="*/ 134458 h 199612"/>
                <a:gd name="connsiteX665" fmla="*/ 3769864 w 4474469"/>
                <a:gd name="connsiteY665" fmla="*/ 129935 h 199612"/>
                <a:gd name="connsiteX666" fmla="*/ 3823495 w 4474469"/>
                <a:gd name="connsiteY666" fmla="*/ 106619 h 199612"/>
                <a:gd name="connsiteX667" fmla="*/ 3873510 w 4474469"/>
                <a:gd name="connsiteY667" fmla="*/ 76886 h 199612"/>
                <a:gd name="connsiteX668" fmla="*/ 3775999 w 4474469"/>
                <a:gd name="connsiteY668" fmla="*/ 76886 h 199612"/>
                <a:gd name="connsiteX669" fmla="*/ 3775999 w 4474469"/>
                <a:gd name="connsiteY669" fmla="*/ 67272 h 199612"/>
                <a:gd name="connsiteX670" fmla="*/ 3854666 w 4474469"/>
                <a:gd name="connsiteY670" fmla="*/ 67272 h 199612"/>
                <a:gd name="connsiteX671" fmla="*/ 3854666 w 4474469"/>
                <a:gd name="connsiteY671" fmla="*/ 37663 h 199612"/>
                <a:gd name="connsiteX672" fmla="*/ 3795940 w 4474469"/>
                <a:gd name="connsiteY672" fmla="*/ 37663 h 199612"/>
                <a:gd name="connsiteX673" fmla="*/ 3795940 w 4474469"/>
                <a:gd name="connsiteY673" fmla="*/ 28267 h 199612"/>
                <a:gd name="connsiteX674" fmla="*/ 3854666 w 4474469"/>
                <a:gd name="connsiteY674" fmla="*/ 28267 h 199612"/>
                <a:gd name="connsiteX675" fmla="*/ 2021661 w 4474469"/>
                <a:gd name="connsiteY675" fmla="*/ 644 h 199612"/>
                <a:gd name="connsiteX676" fmla="*/ 2032179 w 4474469"/>
                <a:gd name="connsiteY676" fmla="*/ 644 h 199612"/>
                <a:gd name="connsiteX677" fmla="*/ 2032179 w 4474469"/>
                <a:gd name="connsiteY677" fmla="*/ 19270 h 199612"/>
                <a:gd name="connsiteX678" fmla="*/ 2093316 w 4474469"/>
                <a:gd name="connsiteY678" fmla="*/ 19270 h 199612"/>
                <a:gd name="connsiteX679" fmla="*/ 2093316 w 4474469"/>
                <a:gd name="connsiteY679" fmla="*/ 644 h 199612"/>
                <a:gd name="connsiteX680" fmla="*/ 2103615 w 4474469"/>
                <a:gd name="connsiteY680" fmla="*/ 644 h 199612"/>
                <a:gd name="connsiteX681" fmla="*/ 2103615 w 4474469"/>
                <a:gd name="connsiteY681" fmla="*/ 19270 h 199612"/>
                <a:gd name="connsiteX682" fmla="*/ 2157958 w 4474469"/>
                <a:gd name="connsiteY682" fmla="*/ 19270 h 199612"/>
                <a:gd name="connsiteX683" fmla="*/ 2157958 w 4474469"/>
                <a:gd name="connsiteY683" fmla="*/ 29130 h 199612"/>
                <a:gd name="connsiteX684" fmla="*/ 2103615 w 4474469"/>
                <a:gd name="connsiteY684" fmla="*/ 29130 h 199612"/>
                <a:gd name="connsiteX685" fmla="*/ 2103615 w 4474469"/>
                <a:gd name="connsiteY685" fmla="*/ 48413 h 199612"/>
                <a:gd name="connsiteX686" fmla="*/ 2093316 w 4474469"/>
                <a:gd name="connsiteY686" fmla="*/ 48413 h 199612"/>
                <a:gd name="connsiteX687" fmla="*/ 2093316 w 4474469"/>
                <a:gd name="connsiteY687" fmla="*/ 29130 h 199612"/>
                <a:gd name="connsiteX688" fmla="*/ 2032179 w 4474469"/>
                <a:gd name="connsiteY688" fmla="*/ 29130 h 199612"/>
                <a:gd name="connsiteX689" fmla="*/ 2032179 w 4474469"/>
                <a:gd name="connsiteY689" fmla="*/ 49071 h 199612"/>
                <a:gd name="connsiteX690" fmla="*/ 2021661 w 4474469"/>
                <a:gd name="connsiteY690" fmla="*/ 49071 h 199612"/>
                <a:gd name="connsiteX691" fmla="*/ 2021661 w 4474469"/>
                <a:gd name="connsiteY691" fmla="*/ 29130 h 199612"/>
                <a:gd name="connsiteX692" fmla="*/ 1967318 w 4474469"/>
                <a:gd name="connsiteY692" fmla="*/ 29130 h 199612"/>
                <a:gd name="connsiteX693" fmla="*/ 1967318 w 4474469"/>
                <a:gd name="connsiteY693" fmla="*/ 19270 h 199612"/>
                <a:gd name="connsiteX694" fmla="*/ 2021661 w 4474469"/>
                <a:gd name="connsiteY694" fmla="*/ 19270 h 199612"/>
                <a:gd name="connsiteX695" fmla="*/ 1786099 w 4474469"/>
                <a:gd name="connsiteY695" fmla="*/ 438 h 199612"/>
                <a:gd name="connsiteX696" fmla="*/ 1795959 w 4474469"/>
                <a:gd name="connsiteY696" fmla="*/ 438 h 199612"/>
                <a:gd name="connsiteX697" fmla="*/ 1795959 w 4474469"/>
                <a:gd name="connsiteY697" fmla="*/ 15996 h 199612"/>
                <a:gd name="connsiteX698" fmla="*/ 1837374 w 4474469"/>
                <a:gd name="connsiteY698" fmla="*/ 15996 h 199612"/>
                <a:gd name="connsiteX699" fmla="*/ 1837374 w 4474469"/>
                <a:gd name="connsiteY699" fmla="*/ 438 h 199612"/>
                <a:gd name="connsiteX700" fmla="*/ 1847454 w 4474469"/>
                <a:gd name="connsiteY700" fmla="*/ 438 h 199612"/>
                <a:gd name="connsiteX701" fmla="*/ 1847454 w 4474469"/>
                <a:gd name="connsiteY701" fmla="*/ 15996 h 199612"/>
                <a:gd name="connsiteX702" fmla="*/ 1895663 w 4474469"/>
                <a:gd name="connsiteY702" fmla="*/ 15996 h 199612"/>
                <a:gd name="connsiteX703" fmla="*/ 1895663 w 4474469"/>
                <a:gd name="connsiteY703" fmla="*/ 52344 h 199612"/>
                <a:gd name="connsiteX704" fmla="*/ 1847454 w 4474469"/>
                <a:gd name="connsiteY704" fmla="*/ 52344 h 199612"/>
                <a:gd name="connsiteX705" fmla="*/ 1847454 w 4474469"/>
                <a:gd name="connsiteY705" fmla="*/ 72750 h 199612"/>
                <a:gd name="connsiteX706" fmla="*/ 1908372 w 4474469"/>
                <a:gd name="connsiteY706" fmla="*/ 72750 h 199612"/>
                <a:gd name="connsiteX707" fmla="*/ 1908262 w 4474469"/>
                <a:gd name="connsiteY707" fmla="*/ 74362 h 199612"/>
                <a:gd name="connsiteX708" fmla="*/ 1908153 w 4474469"/>
                <a:gd name="connsiteY708" fmla="*/ 77119 h 199612"/>
                <a:gd name="connsiteX709" fmla="*/ 1905277 w 4474469"/>
                <a:gd name="connsiteY709" fmla="*/ 92922 h 199612"/>
                <a:gd name="connsiteX710" fmla="*/ 1901579 w 4474469"/>
                <a:gd name="connsiteY710" fmla="*/ 100347 h 199612"/>
                <a:gd name="connsiteX711" fmla="*/ 1897415 w 4474469"/>
                <a:gd name="connsiteY711" fmla="*/ 102702 h 199612"/>
                <a:gd name="connsiteX712" fmla="*/ 1891937 w 4474469"/>
                <a:gd name="connsiteY712" fmla="*/ 103415 h 199612"/>
                <a:gd name="connsiteX713" fmla="*/ 1884405 w 4474469"/>
                <a:gd name="connsiteY713" fmla="*/ 103634 h 199612"/>
                <a:gd name="connsiteX714" fmla="*/ 1873750 w 4474469"/>
                <a:gd name="connsiteY714" fmla="*/ 103195 h 199612"/>
                <a:gd name="connsiteX715" fmla="*/ 1872983 w 4474469"/>
                <a:gd name="connsiteY715" fmla="*/ 99141 h 199612"/>
                <a:gd name="connsiteX716" fmla="*/ 1871558 w 4474469"/>
                <a:gd name="connsiteY716" fmla="*/ 95087 h 199612"/>
                <a:gd name="connsiteX717" fmla="*/ 1881885 w 4474469"/>
                <a:gd name="connsiteY717" fmla="*/ 95854 h 199612"/>
                <a:gd name="connsiteX718" fmla="*/ 1888432 w 4474469"/>
                <a:gd name="connsiteY718" fmla="*/ 95964 h 199612"/>
                <a:gd name="connsiteX719" fmla="*/ 1891636 w 4474469"/>
                <a:gd name="connsiteY719" fmla="*/ 95717 h 199612"/>
                <a:gd name="connsiteX720" fmla="*/ 1893691 w 4474469"/>
                <a:gd name="connsiteY720" fmla="*/ 94648 h 199612"/>
                <a:gd name="connsiteX721" fmla="*/ 1895744 w 4474469"/>
                <a:gd name="connsiteY721" fmla="*/ 90426 h 199612"/>
                <a:gd name="connsiteX722" fmla="*/ 1897635 w 4474469"/>
                <a:gd name="connsiteY722" fmla="*/ 81269 h 199612"/>
                <a:gd name="connsiteX723" fmla="*/ 1847454 w 4474469"/>
                <a:gd name="connsiteY723" fmla="*/ 81269 h 199612"/>
                <a:gd name="connsiteX724" fmla="*/ 1847454 w 4474469"/>
                <a:gd name="connsiteY724" fmla="*/ 104277 h 199612"/>
                <a:gd name="connsiteX725" fmla="*/ 1837374 w 4474469"/>
                <a:gd name="connsiteY725" fmla="*/ 104277 h 199612"/>
                <a:gd name="connsiteX726" fmla="*/ 1837374 w 4474469"/>
                <a:gd name="connsiteY726" fmla="*/ 81269 h 199612"/>
                <a:gd name="connsiteX727" fmla="*/ 1787413 w 4474469"/>
                <a:gd name="connsiteY727" fmla="*/ 81269 h 199612"/>
                <a:gd name="connsiteX728" fmla="*/ 1766350 w 4474469"/>
                <a:gd name="connsiteY728" fmla="*/ 101484 h 199612"/>
                <a:gd name="connsiteX729" fmla="*/ 1726058 w 4474469"/>
                <a:gd name="connsiteY729" fmla="*/ 118082 h 199612"/>
                <a:gd name="connsiteX730" fmla="*/ 1723756 w 4474469"/>
                <a:gd name="connsiteY730" fmla="*/ 113563 h 199612"/>
                <a:gd name="connsiteX731" fmla="*/ 1720799 w 4474469"/>
                <a:gd name="connsiteY731" fmla="*/ 109536 h 199612"/>
                <a:gd name="connsiteX732" fmla="*/ 1754982 w 4474469"/>
                <a:gd name="connsiteY732" fmla="*/ 96635 h 199612"/>
                <a:gd name="connsiteX733" fmla="*/ 1774704 w 4474469"/>
                <a:gd name="connsiteY733" fmla="*/ 81269 h 199612"/>
                <a:gd name="connsiteX734" fmla="*/ 1734165 w 4474469"/>
                <a:gd name="connsiteY734" fmla="*/ 81269 h 199612"/>
                <a:gd name="connsiteX735" fmla="*/ 1737589 w 4474469"/>
                <a:gd name="connsiteY735" fmla="*/ 63288 h 199612"/>
                <a:gd name="connsiteX736" fmla="*/ 1740520 w 4474469"/>
                <a:gd name="connsiteY736" fmla="*/ 43825 h 199612"/>
                <a:gd name="connsiteX737" fmla="*/ 1786099 w 4474469"/>
                <a:gd name="connsiteY737" fmla="*/ 43825 h 199612"/>
                <a:gd name="connsiteX738" fmla="*/ 1786099 w 4474469"/>
                <a:gd name="connsiteY738" fmla="*/ 42728 h 199612"/>
                <a:gd name="connsiteX739" fmla="*/ 1786099 w 4474469"/>
                <a:gd name="connsiteY739" fmla="*/ 24734 h 199612"/>
                <a:gd name="connsiteX740" fmla="*/ 1730002 w 4474469"/>
                <a:gd name="connsiteY740" fmla="*/ 24734 h 199612"/>
                <a:gd name="connsiteX741" fmla="*/ 1730002 w 4474469"/>
                <a:gd name="connsiteY741" fmla="*/ 15996 h 199612"/>
                <a:gd name="connsiteX742" fmla="*/ 1786099 w 4474469"/>
                <a:gd name="connsiteY742" fmla="*/ 15996 h 199612"/>
                <a:gd name="connsiteX743" fmla="*/ 1535854 w 4474469"/>
                <a:gd name="connsiteY743" fmla="*/ 438 h 199612"/>
                <a:gd name="connsiteX744" fmla="*/ 1547468 w 4474469"/>
                <a:gd name="connsiteY744" fmla="*/ 2410 h 199612"/>
                <a:gd name="connsiteX745" fmla="*/ 1542647 w 4474469"/>
                <a:gd name="connsiteY745" fmla="*/ 10436 h 199612"/>
                <a:gd name="connsiteX746" fmla="*/ 1537169 w 4474469"/>
                <a:gd name="connsiteY746" fmla="*/ 18626 h 199612"/>
                <a:gd name="connsiteX747" fmla="*/ 1597649 w 4474469"/>
                <a:gd name="connsiteY747" fmla="*/ 18626 h 199612"/>
                <a:gd name="connsiteX748" fmla="*/ 1599621 w 4474469"/>
                <a:gd name="connsiteY748" fmla="*/ 17969 h 199612"/>
                <a:gd name="connsiteX749" fmla="*/ 1606414 w 4474469"/>
                <a:gd name="connsiteY749" fmla="*/ 22777 h 199612"/>
                <a:gd name="connsiteX750" fmla="*/ 1595485 w 4474469"/>
                <a:gd name="connsiteY750" fmla="*/ 39813 h 199612"/>
                <a:gd name="connsiteX751" fmla="*/ 1582747 w 4474469"/>
                <a:gd name="connsiteY751" fmla="*/ 55877 h 199612"/>
                <a:gd name="connsiteX752" fmla="*/ 1650020 w 4474469"/>
                <a:gd name="connsiteY752" fmla="*/ 55877 h 199612"/>
                <a:gd name="connsiteX753" fmla="*/ 1650020 w 4474469"/>
                <a:gd name="connsiteY753" fmla="*/ 119836 h 199612"/>
                <a:gd name="connsiteX754" fmla="*/ 1591513 w 4474469"/>
                <a:gd name="connsiteY754" fmla="*/ 119836 h 199612"/>
                <a:gd name="connsiteX755" fmla="*/ 1591513 w 4474469"/>
                <a:gd name="connsiteY755" fmla="*/ 177271 h 199612"/>
                <a:gd name="connsiteX756" fmla="*/ 1593896 w 4474469"/>
                <a:gd name="connsiteY756" fmla="*/ 183190 h 199612"/>
                <a:gd name="connsiteX757" fmla="*/ 1604660 w 4474469"/>
                <a:gd name="connsiteY757" fmla="*/ 184506 h 199612"/>
                <a:gd name="connsiteX758" fmla="*/ 1644322 w 4474469"/>
                <a:gd name="connsiteY758" fmla="*/ 184506 h 199612"/>
                <a:gd name="connsiteX759" fmla="*/ 1652001 w 4474469"/>
                <a:gd name="connsiteY759" fmla="*/ 182395 h 199612"/>
                <a:gd name="connsiteX760" fmla="*/ 1655636 w 4474469"/>
                <a:gd name="connsiteY760" fmla="*/ 173171 h 199612"/>
                <a:gd name="connsiteX761" fmla="*/ 1657032 w 4474469"/>
                <a:gd name="connsiteY761" fmla="*/ 152499 h 199612"/>
                <a:gd name="connsiteX762" fmla="*/ 1661907 w 4474469"/>
                <a:gd name="connsiteY762" fmla="*/ 155020 h 199612"/>
                <a:gd name="connsiteX763" fmla="*/ 1667112 w 4474469"/>
                <a:gd name="connsiteY763" fmla="*/ 156884 h 199612"/>
                <a:gd name="connsiteX764" fmla="*/ 1661771 w 4474469"/>
                <a:gd name="connsiteY764" fmla="*/ 186953 h 199612"/>
                <a:gd name="connsiteX765" fmla="*/ 1644761 w 4474469"/>
                <a:gd name="connsiteY765" fmla="*/ 194339 h 199612"/>
                <a:gd name="connsiteX766" fmla="*/ 1604222 w 4474469"/>
                <a:gd name="connsiteY766" fmla="*/ 194339 h 199612"/>
                <a:gd name="connsiteX767" fmla="*/ 1585788 w 4474469"/>
                <a:gd name="connsiteY767" fmla="*/ 190976 h 199612"/>
                <a:gd name="connsiteX768" fmla="*/ 1580995 w 4474469"/>
                <a:gd name="connsiteY768" fmla="*/ 177271 h 199612"/>
                <a:gd name="connsiteX769" fmla="*/ 1580995 w 4474469"/>
                <a:gd name="connsiteY769" fmla="*/ 119836 h 199612"/>
                <a:gd name="connsiteX770" fmla="*/ 1566971 w 4474469"/>
                <a:gd name="connsiteY770" fmla="*/ 119836 h 199612"/>
                <a:gd name="connsiteX771" fmla="*/ 1551640 w 4474469"/>
                <a:gd name="connsiteY771" fmla="*/ 152344 h 199612"/>
                <a:gd name="connsiteX772" fmla="*/ 1523794 w 4474469"/>
                <a:gd name="connsiteY772" fmla="*/ 178219 h 199612"/>
                <a:gd name="connsiteX773" fmla="*/ 1479100 w 4474469"/>
                <a:gd name="connsiteY773" fmla="*/ 196530 h 199612"/>
                <a:gd name="connsiteX774" fmla="*/ 1476443 w 4474469"/>
                <a:gd name="connsiteY774" fmla="*/ 191799 h 199612"/>
                <a:gd name="connsiteX775" fmla="*/ 1472965 w 4474469"/>
                <a:gd name="connsiteY775" fmla="*/ 187565 h 199612"/>
                <a:gd name="connsiteX776" fmla="*/ 1515046 w 4474469"/>
                <a:gd name="connsiteY776" fmla="*/ 171423 h 199612"/>
                <a:gd name="connsiteX777" fmla="*/ 1541398 w 4474469"/>
                <a:gd name="connsiteY777" fmla="*/ 148553 h 199612"/>
                <a:gd name="connsiteX778" fmla="*/ 1556014 w 4474469"/>
                <a:gd name="connsiteY778" fmla="*/ 119836 h 199612"/>
                <a:gd name="connsiteX779" fmla="*/ 1495315 w 4474469"/>
                <a:gd name="connsiteY779" fmla="*/ 119836 h 199612"/>
                <a:gd name="connsiteX780" fmla="*/ 1495315 w 4474469"/>
                <a:gd name="connsiteY780" fmla="*/ 64618 h 199612"/>
                <a:gd name="connsiteX781" fmla="*/ 1487372 w 4474469"/>
                <a:gd name="connsiteY781" fmla="*/ 71138 h 199612"/>
                <a:gd name="connsiteX782" fmla="*/ 1479100 w 4474469"/>
                <a:gd name="connsiteY782" fmla="*/ 77331 h 199612"/>
                <a:gd name="connsiteX783" fmla="*/ 1475485 w 4474469"/>
                <a:gd name="connsiteY783" fmla="*/ 73385 h 199612"/>
                <a:gd name="connsiteX784" fmla="*/ 1471211 w 4474469"/>
                <a:gd name="connsiteY784" fmla="*/ 70096 h 199612"/>
                <a:gd name="connsiteX785" fmla="*/ 1510518 w 4474469"/>
                <a:gd name="connsiteY785" fmla="*/ 35846 h 199612"/>
                <a:gd name="connsiteX786" fmla="*/ 1535854 w 4474469"/>
                <a:gd name="connsiteY786" fmla="*/ 438 h 199612"/>
                <a:gd name="connsiteX787" fmla="*/ 288578 w 4474469"/>
                <a:gd name="connsiteY787" fmla="*/ 438 h 199612"/>
                <a:gd name="connsiteX788" fmla="*/ 298001 w 4474469"/>
                <a:gd name="connsiteY788" fmla="*/ 3506 h 199612"/>
                <a:gd name="connsiteX789" fmla="*/ 292577 w 4474469"/>
                <a:gd name="connsiteY789" fmla="*/ 13421 h 199612"/>
                <a:gd name="connsiteX790" fmla="*/ 286168 w 4474469"/>
                <a:gd name="connsiteY790" fmla="*/ 23008 h 199612"/>
                <a:gd name="connsiteX791" fmla="*/ 422027 w 4474469"/>
                <a:gd name="connsiteY791" fmla="*/ 23008 h 199612"/>
                <a:gd name="connsiteX792" fmla="*/ 422027 w 4474469"/>
                <a:gd name="connsiteY792" fmla="*/ 32404 h 199612"/>
                <a:gd name="connsiteX793" fmla="*/ 279375 w 4474469"/>
                <a:gd name="connsiteY793" fmla="*/ 32404 h 199612"/>
                <a:gd name="connsiteX794" fmla="*/ 262995 w 4474469"/>
                <a:gd name="connsiteY794" fmla="*/ 50547 h 199612"/>
                <a:gd name="connsiteX795" fmla="*/ 245629 w 4474469"/>
                <a:gd name="connsiteY795" fmla="*/ 65722 h 199612"/>
                <a:gd name="connsiteX796" fmla="*/ 242671 w 4474469"/>
                <a:gd name="connsiteY796" fmla="*/ 61224 h 199612"/>
                <a:gd name="connsiteX797" fmla="*/ 239055 w 4474469"/>
                <a:gd name="connsiteY797" fmla="*/ 56732 h 199612"/>
                <a:gd name="connsiteX798" fmla="*/ 266858 w 4474469"/>
                <a:gd name="connsiteY798" fmla="*/ 31877 h 199612"/>
                <a:gd name="connsiteX799" fmla="*/ 288578 w 4474469"/>
                <a:gd name="connsiteY799" fmla="*/ 438 h 199612"/>
                <a:gd name="connsiteX800" fmla="*/ 2858730 w 4474469"/>
                <a:gd name="connsiteY800" fmla="*/ 425 h 199612"/>
                <a:gd name="connsiteX801" fmla="*/ 2867933 w 4474469"/>
                <a:gd name="connsiteY801" fmla="*/ 4807 h 199612"/>
                <a:gd name="connsiteX802" fmla="*/ 2862235 w 4474469"/>
                <a:gd name="connsiteY802" fmla="*/ 13792 h 199612"/>
                <a:gd name="connsiteX803" fmla="*/ 2904253 w 4474469"/>
                <a:gd name="connsiteY803" fmla="*/ 57179 h 199612"/>
                <a:gd name="connsiteX804" fmla="*/ 2957118 w 4474469"/>
                <a:gd name="connsiteY804" fmla="*/ 90705 h 199612"/>
                <a:gd name="connsiteX805" fmla="*/ 2952873 w 4474469"/>
                <a:gd name="connsiteY805" fmla="*/ 94786 h 199612"/>
                <a:gd name="connsiteX806" fmla="*/ 2949449 w 4474469"/>
                <a:gd name="connsiteY806" fmla="*/ 99689 h 199612"/>
                <a:gd name="connsiteX807" fmla="*/ 2898282 w 4474469"/>
                <a:gd name="connsiteY807" fmla="*/ 65642 h 199612"/>
                <a:gd name="connsiteX808" fmla="*/ 2856319 w 4474469"/>
                <a:gd name="connsiteY808" fmla="*/ 21899 h 199612"/>
                <a:gd name="connsiteX809" fmla="*/ 2814658 w 4474469"/>
                <a:gd name="connsiteY809" fmla="*/ 65944 h 199612"/>
                <a:gd name="connsiteX810" fmla="*/ 2764286 w 4474469"/>
                <a:gd name="connsiteY810" fmla="*/ 99470 h 199612"/>
                <a:gd name="connsiteX811" fmla="*/ 2760752 w 4474469"/>
                <a:gd name="connsiteY811" fmla="*/ 94732 h 199612"/>
                <a:gd name="connsiteX812" fmla="*/ 2756397 w 4474469"/>
                <a:gd name="connsiteY812" fmla="*/ 90486 h 199612"/>
                <a:gd name="connsiteX813" fmla="*/ 2814795 w 4474469"/>
                <a:gd name="connsiteY813" fmla="*/ 51865 h 199612"/>
                <a:gd name="connsiteX814" fmla="*/ 2858730 w 4474469"/>
                <a:gd name="connsiteY814" fmla="*/ 425 h 199612"/>
                <a:gd name="connsiteX815" fmla="*/ 4058948 w 4474469"/>
                <a:gd name="connsiteY815" fmla="*/ 0 h 199612"/>
                <a:gd name="connsiteX816" fmla="*/ 4069028 w 4474469"/>
                <a:gd name="connsiteY816" fmla="*/ 0 h 199612"/>
                <a:gd name="connsiteX817" fmla="*/ 4069028 w 4474469"/>
                <a:gd name="connsiteY817" fmla="*/ 47537 h 199612"/>
                <a:gd name="connsiteX818" fmla="*/ 4095542 w 4474469"/>
                <a:gd name="connsiteY818" fmla="*/ 47537 h 199612"/>
                <a:gd name="connsiteX819" fmla="*/ 4095542 w 4474469"/>
                <a:gd name="connsiteY819" fmla="*/ 57617 h 199612"/>
                <a:gd name="connsiteX820" fmla="*/ 4069028 w 4474469"/>
                <a:gd name="connsiteY820" fmla="*/ 57617 h 199612"/>
                <a:gd name="connsiteX821" fmla="*/ 4069028 w 4474469"/>
                <a:gd name="connsiteY821" fmla="*/ 68139 h 199612"/>
                <a:gd name="connsiteX822" fmla="*/ 4078767 w 4474469"/>
                <a:gd name="connsiteY822" fmla="*/ 79306 h 199612"/>
                <a:gd name="connsiteX823" fmla="*/ 4090259 w 4474469"/>
                <a:gd name="connsiteY823" fmla="*/ 93049 h 199612"/>
                <a:gd name="connsiteX824" fmla="*/ 4097953 w 4474469"/>
                <a:gd name="connsiteY824" fmla="*/ 102744 h 199612"/>
                <a:gd name="connsiteX825" fmla="*/ 4092036 w 4474469"/>
                <a:gd name="connsiteY825" fmla="*/ 111515 h 199612"/>
                <a:gd name="connsiteX826" fmla="*/ 4081930 w 4474469"/>
                <a:gd name="connsiteY826" fmla="*/ 96951 h 199612"/>
                <a:gd name="connsiteX827" fmla="*/ 4069028 w 4474469"/>
                <a:gd name="connsiteY827" fmla="*/ 79757 h 199612"/>
                <a:gd name="connsiteX828" fmla="*/ 4069028 w 4474469"/>
                <a:gd name="connsiteY828" fmla="*/ 198283 h 199612"/>
                <a:gd name="connsiteX829" fmla="*/ 4058948 w 4474469"/>
                <a:gd name="connsiteY829" fmla="*/ 198283 h 199612"/>
                <a:gd name="connsiteX830" fmla="*/ 4058948 w 4474469"/>
                <a:gd name="connsiteY830" fmla="*/ 82826 h 199612"/>
                <a:gd name="connsiteX831" fmla="*/ 4044486 w 4474469"/>
                <a:gd name="connsiteY831" fmla="*/ 122726 h 199612"/>
                <a:gd name="connsiteX832" fmla="*/ 4027393 w 4474469"/>
                <a:gd name="connsiteY832" fmla="*/ 154241 h 199612"/>
                <a:gd name="connsiteX833" fmla="*/ 4024572 w 4474469"/>
                <a:gd name="connsiteY833" fmla="*/ 149317 h 199612"/>
                <a:gd name="connsiteX834" fmla="*/ 4021258 w 4474469"/>
                <a:gd name="connsiteY834" fmla="*/ 145055 h 199612"/>
                <a:gd name="connsiteX835" fmla="*/ 4035363 w 4474469"/>
                <a:gd name="connsiteY835" fmla="*/ 121219 h 199612"/>
                <a:gd name="connsiteX836" fmla="*/ 4048202 w 4474469"/>
                <a:gd name="connsiteY836" fmla="*/ 90371 h 199612"/>
                <a:gd name="connsiteX837" fmla="*/ 4057633 w 4474469"/>
                <a:gd name="connsiteY837" fmla="*/ 57617 h 199612"/>
                <a:gd name="connsiteX838" fmla="*/ 4024326 w 4474469"/>
                <a:gd name="connsiteY838" fmla="*/ 57617 h 199612"/>
                <a:gd name="connsiteX839" fmla="*/ 4024326 w 4474469"/>
                <a:gd name="connsiteY839" fmla="*/ 47537 h 199612"/>
                <a:gd name="connsiteX840" fmla="*/ 4058948 w 4474469"/>
                <a:gd name="connsiteY840" fmla="*/ 47537 h 199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</a:cxnLst>
              <a:rect l="l" t="t" r="r" b="b"/>
              <a:pathLst>
                <a:path w="4474469" h="199612">
                  <a:moveTo>
                    <a:pt x="1826199" y="159716"/>
                  </a:moveTo>
                  <a:cubicBezTo>
                    <a:pt x="1835700" y="162399"/>
                    <a:pt x="1845647" y="165483"/>
                    <a:pt x="1856041" y="168969"/>
                  </a:cubicBezTo>
                  <a:cubicBezTo>
                    <a:pt x="1866435" y="172454"/>
                    <a:pt x="1876365" y="176025"/>
                    <a:pt x="1885834" y="179682"/>
                  </a:cubicBezTo>
                  <a:cubicBezTo>
                    <a:pt x="1895302" y="183338"/>
                    <a:pt x="1903400" y="186763"/>
                    <a:pt x="1910125" y="189956"/>
                  </a:cubicBezTo>
                  <a:lnTo>
                    <a:pt x="1903989" y="198941"/>
                  </a:lnTo>
                  <a:cubicBezTo>
                    <a:pt x="1897622" y="195670"/>
                    <a:pt x="1889758" y="192131"/>
                    <a:pt x="1880397" y="188325"/>
                  </a:cubicBezTo>
                  <a:cubicBezTo>
                    <a:pt x="1871035" y="184519"/>
                    <a:pt x="1861125" y="180785"/>
                    <a:pt x="1850668" y="177125"/>
                  </a:cubicBezTo>
                  <a:cubicBezTo>
                    <a:pt x="1840211" y="173465"/>
                    <a:pt x="1830156" y="170218"/>
                    <a:pt x="1820502" y="167386"/>
                  </a:cubicBezTo>
                  <a:close/>
                  <a:moveTo>
                    <a:pt x="3373790" y="141091"/>
                  </a:moveTo>
                  <a:lnTo>
                    <a:pt x="3373790" y="166962"/>
                  </a:lnTo>
                  <a:cubicBezTo>
                    <a:pt x="3383153" y="166410"/>
                    <a:pt x="3393132" y="165761"/>
                    <a:pt x="3403729" y="165017"/>
                  </a:cubicBezTo>
                  <a:cubicBezTo>
                    <a:pt x="3414324" y="164273"/>
                    <a:pt x="3425234" y="163460"/>
                    <a:pt x="3436460" y="162579"/>
                  </a:cubicBezTo>
                  <a:lnTo>
                    <a:pt x="3436460" y="141091"/>
                  </a:lnTo>
                  <a:close/>
                  <a:moveTo>
                    <a:pt x="292085" y="137366"/>
                  </a:moveTo>
                  <a:cubicBezTo>
                    <a:pt x="297704" y="143389"/>
                    <a:pt x="304378" y="148877"/>
                    <a:pt x="312107" y="153832"/>
                  </a:cubicBezTo>
                  <a:cubicBezTo>
                    <a:pt x="319836" y="158787"/>
                    <a:pt x="328428" y="163234"/>
                    <a:pt x="337882" y="167175"/>
                  </a:cubicBezTo>
                  <a:cubicBezTo>
                    <a:pt x="347469" y="163234"/>
                    <a:pt x="356289" y="158787"/>
                    <a:pt x="364341" y="153832"/>
                  </a:cubicBezTo>
                  <a:cubicBezTo>
                    <a:pt x="372395" y="148877"/>
                    <a:pt x="379352" y="143389"/>
                    <a:pt x="385214" y="137366"/>
                  </a:cubicBezTo>
                  <a:close/>
                  <a:moveTo>
                    <a:pt x="3543888" y="130581"/>
                  </a:moveTo>
                  <a:lnTo>
                    <a:pt x="3553091" y="133869"/>
                  </a:lnTo>
                  <a:cubicBezTo>
                    <a:pt x="3550475" y="142839"/>
                    <a:pt x="3547161" y="152355"/>
                    <a:pt x="3543148" y="162419"/>
                  </a:cubicBezTo>
                  <a:cubicBezTo>
                    <a:pt x="3539136" y="172483"/>
                    <a:pt x="3534343" y="181229"/>
                    <a:pt x="3528768" y="188657"/>
                  </a:cubicBezTo>
                  <a:lnTo>
                    <a:pt x="3519346" y="183629"/>
                  </a:lnTo>
                  <a:cubicBezTo>
                    <a:pt x="3525052" y="176418"/>
                    <a:pt x="3529964" y="167933"/>
                    <a:pt x="3534082" y="158174"/>
                  </a:cubicBezTo>
                  <a:cubicBezTo>
                    <a:pt x="3538200" y="148414"/>
                    <a:pt x="3541469" y="139217"/>
                    <a:pt x="3543888" y="130581"/>
                  </a:cubicBezTo>
                  <a:close/>
                  <a:moveTo>
                    <a:pt x="1811955" y="129696"/>
                  </a:moveTo>
                  <a:lnTo>
                    <a:pt x="1822693" y="129696"/>
                  </a:lnTo>
                  <a:cubicBezTo>
                    <a:pt x="1820339" y="143923"/>
                    <a:pt x="1815721" y="155691"/>
                    <a:pt x="1808840" y="165000"/>
                  </a:cubicBezTo>
                  <a:cubicBezTo>
                    <a:pt x="1801957" y="174309"/>
                    <a:pt x="1791593" y="181695"/>
                    <a:pt x="1777748" y="187156"/>
                  </a:cubicBezTo>
                  <a:cubicBezTo>
                    <a:pt x="1763902" y="192619"/>
                    <a:pt x="1745357" y="196693"/>
                    <a:pt x="1722113" y="199379"/>
                  </a:cubicBezTo>
                  <a:cubicBezTo>
                    <a:pt x="1721743" y="197991"/>
                    <a:pt x="1721114" y="196439"/>
                    <a:pt x="1720224" y="194722"/>
                  </a:cubicBezTo>
                  <a:cubicBezTo>
                    <a:pt x="1719333" y="193006"/>
                    <a:pt x="1718429" y="191563"/>
                    <a:pt x="1717511" y="190394"/>
                  </a:cubicBezTo>
                  <a:cubicBezTo>
                    <a:pt x="1739945" y="188132"/>
                    <a:pt x="1757700" y="184623"/>
                    <a:pt x="1770775" y="179869"/>
                  </a:cubicBezTo>
                  <a:cubicBezTo>
                    <a:pt x="1783852" y="175114"/>
                    <a:pt x="1793507" y="168667"/>
                    <a:pt x="1799741" y="160528"/>
                  </a:cubicBezTo>
                  <a:cubicBezTo>
                    <a:pt x="1805975" y="152389"/>
                    <a:pt x="1810047" y="142112"/>
                    <a:pt x="1811955" y="129696"/>
                  </a:cubicBezTo>
                  <a:close/>
                  <a:moveTo>
                    <a:pt x="3570621" y="129047"/>
                  </a:moveTo>
                  <a:lnTo>
                    <a:pt x="3581140" y="129047"/>
                  </a:lnTo>
                  <a:lnTo>
                    <a:pt x="3581140" y="177053"/>
                  </a:lnTo>
                  <a:cubicBezTo>
                    <a:pt x="3580962" y="179943"/>
                    <a:pt x="3581920" y="181889"/>
                    <a:pt x="3584016" y="182889"/>
                  </a:cubicBezTo>
                  <a:cubicBezTo>
                    <a:pt x="3586111" y="183889"/>
                    <a:pt x="3590412" y="184355"/>
                    <a:pt x="3596917" y="184286"/>
                  </a:cubicBezTo>
                  <a:lnTo>
                    <a:pt x="3645124" y="184286"/>
                  </a:lnTo>
                  <a:cubicBezTo>
                    <a:pt x="3648940" y="184400"/>
                    <a:pt x="3651829" y="183734"/>
                    <a:pt x="3653793" y="182289"/>
                  </a:cubicBezTo>
                  <a:cubicBezTo>
                    <a:pt x="3655757" y="180844"/>
                    <a:pt x="3657136" y="177938"/>
                    <a:pt x="3657932" y="173570"/>
                  </a:cubicBezTo>
                  <a:cubicBezTo>
                    <a:pt x="3658727" y="169202"/>
                    <a:pt x="3659279" y="162691"/>
                    <a:pt x="3659588" y="154036"/>
                  </a:cubicBezTo>
                  <a:cubicBezTo>
                    <a:pt x="3661062" y="155032"/>
                    <a:pt x="3662715" y="155890"/>
                    <a:pt x="3664545" y="156612"/>
                  </a:cubicBezTo>
                  <a:cubicBezTo>
                    <a:pt x="3666376" y="157333"/>
                    <a:pt x="3668083" y="157863"/>
                    <a:pt x="3669667" y="158201"/>
                  </a:cubicBezTo>
                  <a:cubicBezTo>
                    <a:pt x="3669060" y="172449"/>
                    <a:pt x="3667152" y="182078"/>
                    <a:pt x="3663943" y="187089"/>
                  </a:cubicBezTo>
                  <a:cubicBezTo>
                    <a:pt x="3660734" y="192101"/>
                    <a:pt x="3654607" y="194445"/>
                    <a:pt x="3645563" y="194120"/>
                  </a:cubicBezTo>
                  <a:lnTo>
                    <a:pt x="3596917" y="194120"/>
                  </a:lnTo>
                  <a:cubicBezTo>
                    <a:pt x="3586810" y="194271"/>
                    <a:pt x="3579852" y="193150"/>
                    <a:pt x="3576045" y="190757"/>
                  </a:cubicBezTo>
                  <a:cubicBezTo>
                    <a:pt x="3572238" y="188365"/>
                    <a:pt x="3570430" y="183797"/>
                    <a:pt x="3570621" y="177053"/>
                  </a:cubicBezTo>
                  <a:close/>
                  <a:moveTo>
                    <a:pt x="3680185" y="127512"/>
                  </a:moveTo>
                  <a:cubicBezTo>
                    <a:pt x="3686947" y="136244"/>
                    <a:pt x="3693310" y="145579"/>
                    <a:pt x="3699277" y="155516"/>
                  </a:cubicBezTo>
                  <a:cubicBezTo>
                    <a:pt x="3705244" y="165453"/>
                    <a:pt x="3709690" y="174239"/>
                    <a:pt x="3712617" y="181875"/>
                  </a:cubicBezTo>
                  <a:lnTo>
                    <a:pt x="3702536" y="186472"/>
                  </a:lnTo>
                  <a:cubicBezTo>
                    <a:pt x="3699734" y="178716"/>
                    <a:pt x="3695424" y="169794"/>
                    <a:pt x="3689609" y="159707"/>
                  </a:cubicBezTo>
                  <a:cubicBezTo>
                    <a:pt x="3683792" y="149620"/>
                    <a:pt x="3677511" y="140203"/>
                    <a:pt x="3670763" y="131458"/>
                  </a:cubicBezTo>
                  <a:close/>
                  <a:moveTo>
                    <a:pt x="3597136" y="113264"/>
                  </a:moveTo>
                  <a:cubicBezTo>
                    <a:pt x="3605952" y="117808"/>
                    <a:pt x="3614726" y="122969"/>
                    <a:pt x="3623459" y="128745"/>
                  </a:cubicBezTo>
                  <a:cubicBezTo>
                    <a:pt x="3632192" y="134522"/>
                    <a:pt x="3639268" y="139957"/>
                    <a:pt x="3644687" y="145049"/>
                  </a:cubicBezTo>
                  <a:lnTo>
                    <a:pt x="3637456" y="152502"/>
                  </a:lnTo>
                  <a:cubicBezTo>
                    <a:pt x="3632142" y="147482"/>
                    <a:pt x="3625130" y="141957"/>
                    <a:pt x="3616419" y="135924"/>
                  </a:cubicBezTo>
                  <a:cubicBezTo>
                    <a:pt x="3607709" y="129892"/>
                    <a:pt x="3598944" y="124530"/>
                    <a:pt x="3590124" y="119840"/>
                  </a:cubicBezTo>
                  <a:close/>
                  <a:moveTo>
                    <a:pt x="2236626" y="112399"/>
                  </a:moveTo>
                  <a:lnTo>
                    <a:pt x="2236626" y="152280"/>
                  </a:lnTo>
                  <a:cubicBezTo>
                    <a:pt x="2243441" y="151189"/>
                    <a:pt x="2250572" y="150030"/>
                    <a:pt x="2258018" y="148802"/>
                  </a:cubicBezTo>
                  <a:cubicBezTo>
                    <a:pt x="2265464" y="147573"/>
                    <a:pt x="2273087" y="146250"/>
                    <a:pt x="2280889" y="144830"/>
                  </a:cubicBezTo>
                  <a:lnTo>
                    <a:pt x="2280889" y="112399"/>
                  </a:lnTo>
                  <a:close/>
                  <a:moveTo>
                    <a:pt x="1748847" y="110221"/>
                  </a:moveTo>
                  <a:lnTo>
                    <a:pt x="1884048" y="110221"/>
                  </a:lnTo>
                  <a:lnTo>
                    <a:pt x="1884048" y="170235"/>
                  </a:lnTo>
                  <a:lnTo>
                    <a:pt x="1873530" y="170235"/>
                  </a:lnTo>
                  <a:lnTo>
                    <a:pt x="1873530" y="119616"/>
                  </a:lnTo>
                  <a:lnTo>
                    <a:pt x="1758926" y="119616"/>
                  </a:lnTo>
                  <a:lnTo>
                    <a:pt x="1758926" y="171331"/>
                  </a:lnTo>
                  <a:lnTo>
                    <a:pt x="1748847" y="171331"/>
                  </a:lnTo>
                  <a:close/>
                  <a:moveTo>
                    <a:pt x="3373790" y="108879"/>
                  </a:moveTo>
                  <a:lnTo>
                    <a:pt x="3373790" y="132134"/>
                  </a:lnTo>
                  <a:lnTo>
                    <a:pt x="3436460" y="132134"/>
                  </a:lnTo>
                  <a:lnTo>
                    <a:pt x="3436460" y="108879"/>
                  </a:lnTo>
                  <a:close/>
                  <a:moveTo>
                    <a:pt x="4370822" y="95087"/>
                  </a:moveTo>
                  <a:lnTo>
                    <a:pt x="4381340" y="95087"/>
                  </a:lnTo>
                  <a:lnTo>
                    <a:pt x="4381340" y="119411"/>
                  </a:lnTo>
                  <a:lnTo>
                    <a:pt x="4467676" y="119411"/>
                  </a:lnTo>
                  <a:lnTo>
                    <a:pt x="4467676" y="129271"/>
                  </a:lnTo>
                  <a:lnTo>
                    <a:pt x="4390762" y="129271"/>
                  </a:lnTo>
                  <a:cubicBezTo>
                    <a:pt x="4400414" y="141707"/>
                    <a:pt x="4412720" y="152718"/>
                    <a:pt x="4427686" y="162305"/>
                  </a:cubicBezTo>
                  <a:cubicBezTo>
                    <a:pt x="4442650" y="171892"/>
                    <a:pt x="4458244" y="179068"/>
                    <a:pt x="4474469" y="183834"/>
                  </a:cubicBezTo>
                  <a:cubicBezTo>
                    <a:pt x="4473232" y="185081"/>
                    <a:pt x="4471982" y="186532"/>
                    <a:pt x="4470717" y="188189"/>
                  </a:cubicBezTo>
                  <a:cubicBezTo>
                    <a:pt x="4469452" y="189846"/>
                    <a:pt x="4468366" y="191463"/>
                    <a:pt x="4467458" y="193038"/>
                  </a:cubicBezTo>
                  <a:cubicBezTo>
                    <a:pt x="4451118" y="187309"/>
                    <a:pt x="4435259" y="179210"/>
                    <a:pt x="4419880" y="168742"/>
                  </a:cubicBezTo>
                  <a:cubicBezTo>
                    <a:pt x="4404499" y="158274"/>
                    <a:pt x="4391652" y="146286"/>
                    <a:pt x="4381340" y="132778"/>
                  </a:cubicBezTo>
                  <a:lnTo>
                    <a:pt x="4381340" y="198955"/>
                  </a:lnTo>
                  <a:lnTo>
                    <a:pt x="4370822" y="198955"/>
                  </a:lnTo>
                  <a:lnTo>
                    <a:pt x="4370822" y="130586"/>
                  </a:lnTo>
                  <a:cubicBezTo>
                    <a:pt x="4363979" y="139704"/>
                    <a:pt x="4355800" y="148348"/>
                    <a:pt x="4346288" y="156516"/>
                  </a:cubicBezTo>
                  <a:cubicBezTo>
                    <a:pt x="4336775" y="164685"/>
                    <a:pt x="4326665" y="172014"/>
                    <a:pt x="4315960" y="178503"/>
                  </a:cubicBezTo>
                  <a:cubicBezTo>
                    <a:pt x="4305253" y="184991"/>
                    <a:pt x="4294688" y="190274"/>
                    <a:pt x="4284266" y="194353"/>
                  </a:cubicBezTo>
                  <a:cubicBezTo>
                    <a:pt x="4283362" y="192983"/>
                    <a:pt x="4282267" y="191504"/>
                    <a:pt x="4280980" y="189915"/>
                  </a:cubicBezTo>
                  <a:cubicBezTo>
                    <a:pt x="4279692" y="188327"/>
                    <a:pt x="4278378" y="186957"/>
                    <a:pt x="4277036" y="185807"/>
                  </a:cubicBezTo>
                  <a:cubicBezTo>
                    <a:pt x="4287008" y="182313"/>
                    <a:pt x="4297107" y="177687"/>
                    <a:pt x="4307332" y="171929"/>
                  </a:cubicBezTo>
                  <a:cubicBezTo>
                    <a:pt x="4317556" y="166170"/>
                    <a:pt x="4327234" y="159645"/>
                    <a:pt x="4336362" y="152353"/>
                  </a:cubicBezTo>
                  <a:cubicBezTo>
                    <a:pt x="4345491" y="145061"/>
                    <a:pt x="4353398" y="137367"/>
                    <a:pt x="4360084" y="129271"/>
                  </a:cubicBezTo>
                  <a:lnTo>
                    <a:pt x="4281637" y="129271"/>
                  </a:lnTo>
                  <a:lnTo>
                    <a:pt x="4281637" y="119411"/>
                  </a:lnTo>
                  <a:lnTo>
                    <a:pt x="4370822" y="119411"/>
                  </a:lnTo>
                  <a:close/>
                  <a:moveTo>
                    <a:pt x="2507688" y="94855"/>
                  </a:moveTo>
                  <a:cubicBezTo>
                    <a:pt x="2502326" y="94764"/>
                    <a:pt x="2496444" y="96481"/>
                    <a:pt x="2490041" y="100006"/>
                  </a:cubicBezTo>
                  <a:cubicBezTo>
                    <a:pt x="2483638" y="103532"/>
                    <a:pt x="2477317" y="109414"/>
                    <a:pt x="2471079" y="117652"/>
                  </a:cubicBezTo>
                  <a:cubicBezTo>
                    <a:pt x="2472038" y="135389"/>
                    <a:pt x="2475710" y="149345"/>
                    <a:pt x="2482094" y="159519"/>
                  </a:cubicBezTo>
                  <a:cubicBezTo>
                    <a:pt x="2488479" y="169694"/>
                    <a:pt x="2497741" y="174882"/>
                    <a:pt x="2509880" y="175083"/>
                  </a:cubicBezTo>
                  <a:cubicBezTo>
                    <a:pt x="2518717" y="174855"/>
                    <a:pt x="2525923" y="171037"/>
                    <a:pt x="2531499" y="163630"/>
                  </a:cubicBezTo>
                  <a:cubicBezTo>
                    <a:pt x="2537076" y="156222"/>
                    <a:pt x="2539953" y="146596"/>
                    <a:pt x="2540132" y="134750"/>
                  </a:cubicBezTo>
                  <a:cubicBezTo>
                    <a:pt x="2540204" y="122922"/>
                    <a:pt x="2537647" y="113369"/>
                    <a:pt x="2532459" y="106089"/>
                  </a:cubicBezTo>
                  <a:cubicBezTo>
                    <a:pt x="2527271" y="98810"/>
                    <a:pt x="2519014" y="95065"/>
                    <a:pt x="2507688" y="94855"/>
                  </a:cubicBezTo>
                  <a:close/>
                  <a:moveTo>
                    <a:pt x="286168" y="84556"/>
                  </a:moveTo>
                  <a:lnTo>
                    <a:pt x="286168" y="102990"/>
                  </a:lnTo>
                  <a:lnTo>
                    <a:pt x="395075" y="102990"/>
                  </a:lnTo>
                  <a:lnTo>
                    <a:pt x="395075" y="84556"/>
                  </a:lnTo>
                  <a:close/>
                  <a:moveTo>
                    <a:pt x="3373790" y="77106"/>
                  </a:moveTo>
                  <a:lnTo>
                    <a:pt x="3373790" y="100141"/>
                  </a:lnTo>
                  <a:lnTo>
                    <a:pt x="3436460" y="100141"/>
                  </a:lnTo>
                  <a:lnTo>
                    <a:pt x="3436460" y="77106"/>
                  </a:lnTo>
                  <a:close/>
                  <a:moveTo>
                    <a:pt x="3011735" y="75366"/>
                  </a:moveTo>
                  <a:lnTo>
                    <a:pt x="3056218" y="75366"/>
                  </a:lnTo>
                  <a:lnTo>
                    <a:pt x="3056218" y="160617"/>
                  </a:lnTo>
                  <a:cubicBezTo>
                    <a:pt x="3058447" y="161977"/>
                    <a:pt x="3060949" y="163859"/>
                    <a:pt x="3063724" y="166261"/>
                  </a:cubicBezTo>
                  <a:cubicBezTo>
                    <a:pt x="3066499" y="168662"/>
                    <a:pt x="3069987" y="171310"/>
                    <a:pt x="3074187" y="174205"/>
                  </a:cubicBezTo>
                  <a:cubicBezTo>
                    <a:pt x="3081209" y="179004"/>
                    <a:pt x="3089353" y="182172"/>
                    <a:pt x="3098620" y="183711"/>
                  </a:cubicBezTo>
                  <a:cubicBezTo>
                    <a:pt x="3107887" y="185250"/>
                    <a:pt x="3118880" y="185953"/>
                    <a:pt x="3131599" y="185821"/>
                  </a:cubicBezTo>
                  <a:cubicBezTo>
                    <a:pt x="3145778" y="185788"/>
                    <a:pt x="3159930" y="185414"/>
                    <a:pt x="3174055" y="184697"/>
                  </a:cubicBezTo>
                  <a:cubicBezTo>
                    <a:pt x="3188179" y="183980"/>
                    <a:pt x="3200688" y="183113"/>
                    <a:pt x="3211580" y="182094"/>
                  </a:cubicBezTo>
                  <a:cubicBezTo>
                    <a:pt x="3210777" y="183724"/>
                    <a:pt x="3210028" y="185667"/>
                    <a:pt x="3209335" y="187922"/>
                  </a:cubicBezTo>
                  <a:cubicBezTo>
                    <a:pt x="3208640" y="190177"/>
                    <a:pt x="3208220" y="192171"/>
                    <a:pt x="3208074" y="193906"/>
                  </a:cubicBezTo>
                  <a:cubicBezTo>
                    <a:pt x="3202814" y="194209"/>
                    <a:pt x="3195488" y="194527"/>
                    <a:pt x="3186097" y="194862"/>
                  </a:cubicBezTo>
                  <a:cubicBezTo>
                    <a:pt x="3176705" y="195196"/>
                    <a:pt x="3167010" y="195482"/>
                    <a:pt x="3157010" y="195719"/>
                  </a:cubicBezTo>
                  <a:cubicBezTo>
                    <a:pt x="3147010" y="195957"/>
                    <a:pt x="3138466" y="196081"/>
                    <a:pt x="3131380" y="196092"/>
                  </a:cubicBezTo>
                  <a:cubicBezTo>
                    <a:pt x="3117693" y="196210"/>
                    <a:pt x="3105952" y="195372"/>
                    <a:pt x="3096154" y="193578"/>
                  </a:cubicBezTo>
                  <a:cubicBezTo>
                    <a:pt x="3086358" y="191783"/>
                    <a:pt x="3077794" y="188321"/>
                    <a:pt x="3070462" y="183191"/>
                  </a:cubicBezTo>
                  <a:cubicBezTo>
                    <a:pt x="3066162" y="179912"/>
                    <a:pt x="3062272" y="176771"/>
                    <a:pt x="3058793" y="173766"/>
                  </a:cubicBezTo>
                  <a:cubicBezTo>
                    <a:pt x="3055315" y="170763"/>
                    <a:pt x="3052411" y="169155"/>
                    <a:pt x="3050083" y="168945"/>
                  </a:cubicBezTo>
                  <a:cubicBezTo>
                    <a:pt x="3045787" y="169110"/>
                    <a:pt x="3040793" y="171903"/>
                    <a:pt x="3035100" y="177324"/>
                  </a:cubicBezTo>
                  <a:cubicBezTo>
                    <a:pt x="3029408" y="182746"/>
                    <a:pt x="3023153" y="189805"/>
                    <a:pt x="3016338" y="198502"/>
                  </a:cubicBezTo>
                  <a:lnTo>
                    <a:pt x="3008449" y="189098"/>
                  </a:lnTo>
                  <a:cubicBezTo>
                    <a:pt x="3015484" y="181218"/>
                    <a:pt x="3022176" y="174636"/>
                    <a:pt x="3028527" y="169355"/>
                  </a:cubicBezTo>
                  <a:cubicBezTo>
                    <a:pt x="3034876" y="164073"/>
                    <a:pt x="3040748" y="160722"/>
                    <a:pt x="3046139" y="159302"/>
                  </a:cubicBezTo>
                  <a:lnTo>
                    <a:pt x="3046139" y="85446"/>
                  </a:lnTo>
                  <a:lnTo>
                    <a:pt x="3011735" y="85446"/>
                  </a:lnTo>
                  <a:close/>
                  <a:moveTo>
                    <a:pt x="58480" y="69655"/>
                  </a:moveTo>
                  <a:lnTo>
                    <a:pt x="58480" y="127094"/>
                  </a:lnTo>
                  <a:lnTo>
                    <a:pt x="120301" y="127094"/>
                  </a:lnTo>
                  <a:lnTo>
                    <a:pt x="120301" y="69655"/>
                  </a:lnTo>
                  <a:close/>
                  <a:moveTo>
                    <a:pt x="3347714" y="67710"/>
                  </a:moveTo>
                  <a:lnTo>
                    <a:pt x="3461660" y="67710"/>
                  </a:lnTo>
                  <a:lnTo>
                    <a:pt x="3461660" y="77106"/>
                  </a:lnTo>
                  <a:lnTo>
                    <a:pt x="3446541" y="77106"/>
                  </a:lnTo>
                  <a:lnTo>
                    <a:pt x="3446541" y="161921"/>
                  </a:lnTo>
                  <a:lnTo>
                    <a:pt x="3462755" y="160606"/>
                  </a:lnTo>
                  <a:lnTo>
                    <a:pt x="3462537" y="169810"/>
                  </a:lnTo>
                  <a:lnTo>
                    <a:pt x="3446541" y="171125"/>
                  </a:lnTo>
                  <a:lnTo>
                    <a:pt x="3446541" y="198955"/>
                  </a:lnTo>
                  <a:lnTo>
                    <a:pt x="3436460" y="198955"/>
                  </a:lnTo>
                  <a:lnTo>
                    <a:pt x="3436460" y="172001"/>
                  </a:lnTo>
                  <a:cubicBezTo>
                    <a:pt x="3418853" y="173334"/>
                    <a:pt x="3402025" y="174612"/>
                    <a:pt x="3385978" y="175836"/>
                  </a:cubicBezTo>
                  <a:cubicBezTo>
                    <a:pt x="3369932" y="177060"/>
                    <a:pt x="3355789" y="178119"/>
                    <a:pt x="3343550" y="179014"/>
                  </a:cubicBezTo>
                  <a:lnTo>
                    <a:pt x="3341798" y="169153"/>
                  </a:lnTo>
                  <a:lnTo>
                    <a:pt x="3363710" y="167838"/>
                  </a:lnTo>
                  <a:lnTo>
                    <a:pt x="3363710" y="77106"/>
                  </a:lnTo>
                  <a:lnTo>
                    <a:pt x="3347714" y="77106"/>
                  </a:lnTo>
                  <a:close/>
                  <a:moveTo>
                    <a:pt x="2236626" y="66382"/>
                  </a:moveTo>
                  <a:lnTo>
                    <a:pt x="2236626" y="102757"/>
                  </a:lnTo>
                  <a:lnTo>
                    <a:pt x="2280889" y="102757"/>
                  </a:lnTo>
                  <a:lnTo>
                    <a:pt x="2280889" y="66382"/>
                  </a:lnTo>
                  <a:close/>
                  <a:moveTo>
                    <a:pt x="1575736" y="65711"/>
                  </a:moveTo>
                  <a:cubicBezTo>
                    <a:pt x="1575097" y="73599"/>
                    <a:pt x="1574293" y="81228"/>
                    <a:pt x="1573325" y="88596"/>
                  </a:cubicBezTo>
                  <a:cubicBezTo>
                    <a:pt x="1572358" y="95964"/>
                    <a:pt x="1571116" y="103100"/>
                    <a:pt x="1569600" y="110002"/>
                  </a:cubicBezTo>
                  <a:lnTo>
                    <a:pt x="1639283" y="110002"/>
                  </a:lnTo>
                  <a:lnTo>
                    <a:pt x="1639283" y="65711"/>
                  </a:lnTo>
                  <a:close/>
                  <a:moveTo>
                    <a:pt x="1505834" y="65711"/>
                  </a:moveTo>
                  <a:lnTo>
                    <a:pt x="1505834" y="110002"/>
                  </a:lnTo>
                  <a:lnTo>
                    <a:pt x="1558863" y="110002"/>
                  </a:lnTo>
                  <a:cubicBezTo>
                    <a:pt x="1560369" y="103195"/>
                    <a:pt x="1561574" y="96088"/>
                    <a:pt x="1562479" y="88679"/>
                  </a:cubicBezTo>
                  <a:cubicBezTo>
                    <a:pt x="1563382" y="81270"/>
                    <a:pt x="1564150" y="73613"/>
                    <a:pt x="1564779" y="65711"/>
                  </a:cubicBezTo>
                  <a:close/>
                  <a:moveTo>
                    <a:pt x="3621020" y="62643"/>
                  </a:moveTo>
                  <a:lnTo>
                    <a:pt x="3621020" y="96197"/>
                  </a:lnTo>
                  <a:lnTo>
                    <a:pt x="3680624" y="96197"/>
                  </a:lnTo>
                  <a:lnTo>
                    <a:pt x="3680624" y="62643"/>
                  </a:lnTo>
                  <a:close/>
                  <a:moveTo>
                    <a:pt x="3550242" y="62643"/>
                  </a:moveTo>
                  <a:lnTo>
                    <a:pt x="3550242" y="96197"/>
                  </a:lnTo>
                  <a:lnTo>
                    <a:pt x="3610941" y="96197"/>
                  </a:lnTo>
                  <a:lnTo>
                    <a:pt x="3610941" y="62643"/>
                  </a:lnTo>
                  <a:close/>
                  <a:moveTo>
                    <a:pt x="2851060" y="61123"/>
                  </a:moveTo>
                  <a:lnTo>
                    <a:pt x="2861578" y="61123"/>
                  </a:lnTo>
                  <a:lnTo>
                    <a:pt x="2861578" y="198955"/>
                  </a:lnTo>
                  <a:lnTo>
                    <a:pt x="2851060" y="198955"/>
                  </a:lnTo>
                  <a:close/>
                  <a:moveTo>
                    <a:pt x="48428" y="59822"/>
                  </a:moveTo>
                  <a:lnTo>
                    <a:pt x="130573" y="59822"/>
                  </a:lnTo>
                  <a:lnTo>
                    <a:pt x="130573" y="136708"/>
                  </a:lnTo>
                  <a:lnTo>
                    <a:pt x="48428" y="136708"/>
                  </a:lnTo>
                  <a:close/>
                  <a:moveTo>
                    <a:pt x="286168" y="58480"/>
                  </a:moveTo>
                  <a:lnTo>
                    <a:pt x="286168" y="76257"/>
                  </a:lnTo>
                  <a:lnTo>
                    <a:pt x="395075" y="76257"/>
                  </a:lnTo>
                  <a:lnTo>
                    <a:pt x="395075" y="58480"/>
                  </a:lnTo>
                  <a:close/>
                  <a:moveTo>
                    <a:pt x="2113476" y="55864"/>
                  </a:moveTo>
                  <a:cubicBezTo>
                    <a:pt x="2120031" y="59634"/>
                    <a:pt x="2126423" y="64036"/>
                    <a:pt x="2132649" y="69066"/>
                  </a:cubicBezTo>
                  <a:cubicBezTo>
                    <a:pt x="2138876" y="74097"/>
                    <a:pt x="2143734" y="78827"/>
                    <a:pt x="2147221" y="83255"/>
                  </a:cubicBezTo>
                  <a:lnTo>
                    <a:pt x="2139990" y="89828"/>
                  </a:lnTo>
                  <a:cubicBezTo>
                    <a:pt x="2136306" y="85405"/>
                    <a:pt x="2131403" y="80612"/>
                    <a:pt x="2125281" y="75449"/>
                  </a:cubicBezTo>
                  <a:cubicBezTo>
                    <a:pt x="2119159" y="70285"/>
                    <a:pt x="2112887" y="65656"/>
                    <a:pt x="2106464" y="61561"/>
                  </a:cubicBezTo>
                  <a:close/>
                  <a:moveTo>
                    <a:pt x="2086961" y="52796"/>
                  </a:moveTo>
                  <a:lnTo>
                    <a:pt x="2097041" y="52796"/>
                  </a:lnTo>
                  <a:lnTo>
                    <a:pt x="2097041" y="84131"/>
                  </a:lnTo>
                  <a:cubicBezTo>
                    <a:pt x="2097046" y="86094"/>
                    <a:pt x="2097036" y="88030"/>
                    <a:pt x="2097014" y="89938"/>
                  </a:cubicBezTo>
                  <a:cubicBezTo>
                    <a:pt x="2096991" y="91846"/>
                    <a:pt x="2096927" y="93782"/>
                    <a:pt x="2096822" y="95745"/>
                  </a:cubicBezTo>
                  <a:lnTo>
                    <a:pt x="2158177" y="95745"/>
                  </a:lnTo>
                  <a:lnTo>
                    <a:pt x="2158177" y="105606"/>
                  </a:lnTo>
                  <a:lnTo>
                    <a:pt x="2098356" y="105606"/>
                  </a:lnTo>
                  <a:cubicBezTo>
                    <a:pt x="2103364" y="125706"/>
                    <a:pt x="2110933" y="143081"/>
                    <a:pt x="2121063" y="157731"/>
                  </a:cubicBezTo>
                  <a:cubicBezTo>
                    <a:pt x="2131193" y="172380"/>
                    <a:pt x="2144076" y="183346"/>
                    <a:pt x="2159712" y="190627"/>
                  </a:cubicBezTo>
                  <a:cubicBezTo>
                    <a:pt x="2158356" y="191659"/>
                    <a:pt x="2157014" y="192937"/>
                    <a:pt x="2155685" y="194462"/>
                  </a:cubicBezTo>
                  <a:cubicBezTo>
                    <a:pt x="2154356" y="195987"/>
                    <a:pt x="2153288" y="197484"/>
                    <a:pt x="2152481" y="198955"/>
                  </a:cubicBezTo>
                  <a:cubicBezTo>
                    <a:pt x="2138260" y="191742"/>
                    <a:pt x="2126272" y="181570"/>
                    <a:pt x="2116516" y="168441"/>
                  </a:cubicBezTo>
                  <a:cubicBezTo>
                    <a:pt x="2106760" y="155312"/>
                    <a:pt x="2099100" y="139771"/>
                    <a:pt x="2093535" y="121821"/>
                  </a:cubicBezTo>
                  <a:cubicBezTo>
                    <a:pt x="2090855" y="135334"/>
                    <a:pt x="2085039" y="148792"/>
                    <a:pt x="2076087" y="162195"/>
                  </a:cubicBezTo>
                  <a:cubicBezTo>
                    <a:pt x="2067134" y="175599"/>
                    <a:pt x="2053376" y="188071"/>
                    <a:pt x="2034809" y="199612"/>
                  </a:cubicBezTo>
                  <a:cubicBezTo>
                    <a:pt x="2033891" y="198466"/>
                    <a:pt x="2032713" y="197251"/>
                    <a:pt x="2031275" y="195969"/>
                  </a:cubicBezTo>
                  <a:cubicBezTo>
                    <a:pt x="2029837" y="194686"/>
                    <a:pt x="2028385" y="193636"/>
                    <a:pt x="2026920" y="192819"/>
                  </a:cubicBezTo>
                  <a:cubicBezTo>
                    <a:pt x="2041104" y="184202"/>
                    <a:pt x="2052301" y="174994"/>
                    <a:pt x="2060512" y="165192"/>
                  </a:cubicBezTo>
                  <a:cubicBezTo>
                    <a:pt x="2068722" y="155391"/>
                    <a:pt x="2074741" y="145419"/>
                    <a:pt x="2078570" y="135277"/>
                  </a:cubicBezTo>
                  <a:cubicBezTo>
                    <a:pt x="2082397" y="125135"/>
                    <a:pt x="2084829" y="115245"/>
                    <a:pt x="2085865" y="105606"/>
                  </a:cubicBezTo>
                  <a:lnTo>
                    <a:pt x="2031960" y="105606"/>
                  </a:lnTo>
                  <a:lnTo>
                    <a:pt x="2031960" y="95745"/>
                  </a:lnTo>
                  <a:lnTo>
                    <a:pt x="2086742" y="95745"/>
                  </a:lnTo>
                  <a:cubicBezTo>
                    <a:pt x="2086847" y="93673"/>
                    <a:pt x="2086911" y="91682"/>
                    <a:pt x="2086934" y="89774"/>
                  </a:cubicBezTo>
                  <a:cubicBezTo>
                    <a:pt x="2086957" y="87866"/>
                    <a:pt x="2086965" y="85985"/>
                    <a:pt x="2086961" y="84131"/>
                  </a:cubicBezTo>
                  <a:close/>
                  <a:moveTo>
                    <a:pt x="1795740" y="52344"/>
                  </a:moveTo>
                  <a:cubicBezTo>
                    <a:pt x="1795435" y="55951"/>
                    <a:pt x="1794950" y="59434"/>
                    <a:pt x="1794289" y="62794"/>
                  </a:cubicBezTo>
                  <a:cubicBezTo>
                    <a:pt x="1793626" y="66154"/>
                    <a:pt x="1792649" y="69473"/>
                    <a:pt x="1791357" y="72750"/>
                  </a:cubicBezTo>
                  <a:lnTo>
                    <a:pt x="1837374" y="72750"/>
                  </a:lnTo>
                  <a:lnTo>
                    <a:pt x="1837374" y="52344"/>
                  </a:lnTo>
                  <a:close/>
                  <a:moveTo>
                    <a:pt x="1749065" y="52344"/>
                  </a:moveTo>
                  <a:cubicBezTo>
                    <a:pt x="1748518" y="55869"/>
                    <a:pt x="1747970" y="59352"/>
                    <a:pt x="1747422" y="62794"/>
                  </a:cubicBezTo>
                  <a:cubicBezTo>
                    <a:pt x="1746875" y="66236"/>
                    <a:pt x="1746326" y="69555"/>
                    <a:pt x="1745779" y="72750"/>
                  </a:cubicBezTo>
                  <a:lnTo>
                    <a:pt x="1780182" y="72750"/>
                  </a:lnTo>
                  <a:cubicBezTo>
                    <a:pt x="1781807" y="69473"/>
                    <a:pt x="1783049" y="66154"/>
                    <a:pt x="1783907" y="62794"/>
                  </a:cubicBezTo>
                  <a:cubicBezTo>
                    <a:pt x="1784766" y="59434"/>
                    <a:pt x="1785349" y="55951"/>
                    <a:pt x="1785660" y="52344"/>
                  </a:cubicBezTo>
                  <a:close/>
                  <a:moveTo>
                    <a:pt x="1982437" y="51920"/>
                  </a:moveTo>
                  <a:cubicBezTo>
                    <a:pt x="1987582" y="55434"/>
                    <a:pt x="1992138" y="59032"/>
                    <a:pt x="1996105" y="62711"/>
                  </a:cubicBezTo>
                  <a:cubicBezTo>
                    <a:pt x="2000072" y="66391"/>
                    <a:pt x="2003478" y="70098"/>
                    <a:pt x="2006322" y="73832"/>
                  </a:cubicBezTo>
                  <a:cubicBezTo>
                    <a:pt x="2010495" y="70874"/>
                    <a:pt x="2014311" y="67861"/>
                    <a:pt x="2017772" y="64793"/>
                  </a:cubicBezTo>
                  <a:cubicBezTo>
                    <a:pt x="2021232" y="61726"/>
                    <a:pt x="2024282" y="58603"/>
                    <a:pt x="2026920" y="55426"/>
                  </a:cubicBezTo>
                  <a:lnTo>
                    <a:pt x="2035466" y="60465"/>
                  </a:lnTo>
                  <a:cubicBezTo>
                    <a:pt x="2032266" y="64081"/>
                    <a:pt x="2028641" y="67642"/>
                    <a:pt x="2024592" y="71148"/>
                  </a:cubicBezTo>
                  <a:cubicBezTo>
                    <a:pt x="2020542" y="74654"/>
                    <a:pt x="2016206" y="78105"/>
                    <a:pt x="2011581" y="81502"/>
                  </a:cubicBezTo>
                  <a:cubicBezTo>
                    <a:pt x="2016904" y="90491"/>
                    <a:pt x="2020391" y="99685"/>
                    <a:pt x="2022044" y="109085"/>
                  </a:cubicBezTo>
                  <a:cubicBezTo>
                    <a:pt x="2023697" y="118484"/>
                    <a:pt x="2024445" y="128062"/>
                    <a:pt x="2024291" y="137817"/>
                  </a:cubicBezTo>
                  <a:cubicBezTo>
                    <a:pt x="2024368" y="150568"/>
                    <a:pt x="2023665" y="161497"/>
                    <a:pt x="2022182" y="170605"/>
                  </a:cubicBezTo>
                  <a:cubicBezTo>
                    <a:pt x="2020698" y="179712"/>
                    <a:pt x="2017968" y="186752"/>
                    <a:pt x="2013992" y="191723"/>
                  </a:cubicBezTo>
                  <a:cubicBezTo>
                    <a:pt x="2012787" y="193156"/>
                    <a:pt x="2011307" y="194343"/>
                    <a:pt x="2009554" y="195284"/>
                  </a:cubicBezTo>
                  <a:cubicBezTo>
                    <a:pt x="2007801" y="196224"/>
                    <a:pt x="2005774" y="196863"/>
                    <a:pt x="2003474" y="197201"/>
                  </a:cubicBezTo>
                  <a:cubicBezTo>
                    <a:pt x="2000164" y="197735"/>
                    <a:pt x="1996594" y="198036"/>
                    <a:pt x="1992763" y="198105"/>
                  </a:cubicBezTo>
                  <a:cubicBezTo>
                    <a:pt x="1988934" y="198174"/>
                    <a:pt x="1984980" y="198091"/>
                    <a:pt x="1980903" y="197859"/>
                  </a:cubicBezTo>
                  <a:cubicBezTo>
                    <a:pt x="1980780" y="196284"/>
                    <a:pt x="1980369" y="194613"/>
                    <a:pt x="1979671" y="192846"/>
                  </a:cubicBezTo>
                  <a:cubicBezTo>
                    <a:pt x="1978972" y="191079"/>
                    <a:pt x="1978068" y="189463"/>
                    <a:pt x="1976958" y="187998"/>
                  </a:cubicBezTo>
                  <a:cubicBezTo>
                    <a:pt x="1981935" y="188327"/>
                    <a:pt x="1986391" y="188491"/>
                    <a:pt x="1990326" y="188491"/>
                  </a:cubicBezTo>
                  <a:cubicBezTo>
                    <a:pt x="1994261" y="188491"/>
                    <a:pt x="1997402" y="188327"/>
                    <a:pt x="1999748" y="187998"/>
                  </a:cubicBezTo>
                  <a:cubicBezTo>
                    <a:pt x="2001369" y="187893"/>
                    <a:pt x="2002729" y="187555"/>
                    <a:pt x="2003830" y="186984"/>
                  </a:cubicBezTo>
                  <a:cubicBezTo>
                    <a:pt x="2004930" y="186414"/>
                    <a:pt x="2005907" y="185583"/>
                    <a:pt x="2006761" y="184492"/>
                  </a:cubicBezTo>
                  <a:cubicBezTo>
                    <a:pt x="2009572" y="181009"/>
                    <a:pt x="2011563" y="175211"/>
                    <a:pt x="2012731" y="167098"/>
                  </a:cubicBezTo>
                  <a:cubicBezTo>
                    <a:pt x="2013900" y="158986"/>
                    <a:pt x="2014466" y="149080"/>
                    <a:pt x="2014430" y="137379"/>
                  </a:cubicBezTo>
                  <a:cubicBezTo>
                    <a:pt x="2014393" y="133034"/>
                    <a:pt x="2014248" y="128578"/>
                    <a:pt x="2013992" y="124013"/>
                  </a:cubicBezTo>
                  <a:cubicBezTo>
                    <a:pt x="2007801" y="131162"/>
                    <a:pt x="2000735" y="137955"/>
                    <a:pt x="1992791" y="144391"/>
                  </a:cubicBezTo>
                  <a:cubicBezTo>
                    <a:pt x="1984848" y="150828"/>
                    <a:pt x="1977014" y="156087"/>
                    <a:pt x="1969289" y="160169"/>
                  </a:cubicBezTo>
                  <a:cubicBezTo>
                    <a:pt x="1968591" y="158904"/>
                    <a:pt x="1967633" y="157489"/>
                    <a:pt x="1966413" y="155923"/>
                  </a:cubicBezTo>
                  <a:cubicBezTo>
                    <a:pt x="1965195" y="154357"/>
                    <a:pt x="1963962" y="152997"/>
                    <a:pt x="1962716" y="151842"/>
                  </a:cubicBezTo>
                  <a:cubicBezTo>
                    <a:pt x="1971868" y="147907"/>
                    <a:pt x="1981008" y="142300"/>
                    <a:pt x="1990134" y="135024"/>
                  </a:cubicBezTo>
                  <a:cubicBezTo>
                    <a:pt x="1999259" y="127747"/>
                    <a:pt x="2006701" y="120059"/>
                    <a:pt x="2012457" y="111961"/>
                  </a:cubicBezTo>
                  <a:cubicBezTo>
                    <a:pt x="2011700" y="107697"/>
                    <a:pt x="2010586" y="103515"/>
                    <a:pt x="2009116" y="99415"/>
                  </a:cubicBezTo>
                  <a:cubicBezTo>
                    <a:pt x="2007646" y="95316"/>
                    <a:pt x="2005765" y="91244"/>
                    <a:pt x="2003474" y="87199"/>
                  </a:cubicBezTo>
                  <a:cubicBezTo>
                    <a:pt x="1998096" y="90609"/>
                    <a:pt x="1992581" y="93869"/>
                    <a:pt x="1986929" y="96977"/>
                  </a:cubicBezTo>
                  <a:cubicBezTo>
                    <a:pt x="1981278" y="100087"/>
                    <a:pt x="1975544" y="102962"/>
                    <a:pt x="1969727" y="105606"/>
                  </a:cubicBezTo>
                  <a:cubicBezTo>
                    <a:pt x="1968919" y="104579"/>
                    <a:pt x="1967906" y="103456"/>
                    <a:pt x="1966687" y="102237"/>
                  </a:cubicBezTo>
                  <a:cubicBezTo>
                    <a:pt x="1965469" y="101018"/>
                    <a:pt x="1964291" y="99949"/>
                    <a:pt x="1963154" y="99032"/>
                  </a:cubicBezTo>
                  <a:cubicBezTo>
                    <a:pt x="1969212" y="96284"/>
                    <a:pt x="1975229" y="93289"/>
                    <a:pt x="1981204" y="90048"/>
                  </a:cubicBezTo>
                  <a:cubicBezTo>
                    <a:pt x="1987180" y="86807"/>
                    <a:pt x="1992924" y="83373"/>
                    <a:pt x="1998433" y="79748"/>
                  </a:cubicBezTo>
                  <a:cubicBezTo>
                    <a:pt x="1995603" y="75909"/>
                    <a:pt x="1992279" y="72139"/>
                    <a:pt x="1988463" y="68436"/>
                  </a:cubicBezTo>
                  <a:cubicBezTo>
                    <a:pt x="1984647" y="64734"/>
                    <a:pt x="1980227" y="61128"/>
                    <a:pt x="1975206" y="57617"/>
                  </a:cubicBezTo>
                  <a:close/>
                  <a:moveTo>
                    <a:pt x="275869" y="49961"/>
                  </a:moveTo>
                  <a:lnTo>
                    <a:pt x="405812" y="49961"/>
                  </a:lnTo>
                  <a:lnTo>
                    <a:pt x="405812" y="111508"/>
                  </a:lnTo>
                  <a:lnTo>
                    <a:pt x="312244" y="111508"/>
                  </a:lnTo>
                  <a:cubicBezTo>
                    <a:pt x="310478" y="114380"/>
                    <a:pt x="308533" y="117252"/>
                    <a:pt x="306410" y="120123"/>
                  </a:cubicBezTo>
                  <a:cubicBezTo>
                    <a:pt x="304287" y="122995"/>
                    <a:pt x="302068" y="125757"/>
                    <a:pt x="299754" y="128409"/>
                  </a:cubicBezTo>
                  <a:lnTo>
                    <a:pt x="393541" y="128409"/>
                  </a:lnTo>
                  <a:lnTo>
                    <a:pt x="395732" y="127750"/>
                  </a:lnTo>
                  <a:lnTo>
                    <a:pt x="402306" y="132560"/>
                  </a:lnTo>
                  <a:cubicBezTo>
                    <a:pt x="396225" y="140748"/>
                    <a:pt x="388775" y="148078"/>
                    <a:pt x="379954" y="154547"/>
                  </a:cubicBezTo>
                  <a:cubicBezTo>
                    <a:pt x="371135" y="161016"/>
                    <a:pt x="361274" y="166759"/>
                    <a:pt x="350372" y="171778"/>
                  </a:cubicBezTo>
                  <a:cubicBezTo>
                    <a:pt x="363041" y="176043"/>
                    <a:pt x="376599" y="179513"/>
                    <a:pt x="391048" y="182189"/>
                  </a:cubicBezTo>
                  <a:cubicBezTo>
                    <a:pt x="405497" y="184865"/>
                    <a:pt x="420425" y="186801"/>
                    <a:pt x="435832" y="187998"/>
                  </a:cubicBezTo>
                  <a:cubicBezTo>
                    <a:pt x="434618" y="189372"/>
                    <a:pt x="433486" y="190951"/>
                    <a:pt x="432436" y="192737"/>
                  </a:cubicBezTo>
                  <a:cubicBezTo>
                    <a:pt x="431385" y="194522"/>
                    <a:pt x="430473" y="196156"/>
                    <a:pt x="429697" y="197640"/>
                  </a:cubicBezTo>
                  <a:cubicBezTo>
                    <a:pt x="413066" y="196124"/>
                    <a:pt x="396969" y="193677"/>
                    <a:pt x="381407" y="190299"/>
                  </a:cubicBezTo>
                  <a:cubicBezTo>
                    <a:pt x="365844" y="186920"/>
                    <a:pt x="351335" y="182500"/>
                    <a:pt x="337882" y="177038"/>
                  </a:cubicBezTo>
                  <a:cubicBezTo>
                    <a:pt x="322607" y="182920"/>
                    <a:pt x="306592" y="187650"/>
                    <a:pt x="289838" y="191230"/>
                  </a:cubicBezTo>
                  <a:cubicBezTo>
                    <a:pt x="273084" y="194809"/>
                    <a:pt x="256522" y="197457"/>
                    <a:pt x="240151" y="199173"/>
                  </a:cubicBezTo>
                  <a:cubicBezTo>
                    <a:pt x="239790" y="197585"/>
                    <a:pt x="239197" y="195886"/>
                    <a:pt x="238371" y="194079"/>
                  </a:cubicBezTo>
                  <a:cubicBezTo>
                    <a:pt x="237544" y="192271"/>
                    <a:pt x="236677" y="190682"/>
                    <a:pt x="235768" y="189312"/>
                  </a:cubicBezTo>
                  <a:cubicBezTo>
                    <a:pt x="250802" y="188025"/>
                    <a:pt x="265985" y="185943"/>
                    <a:pt x="281319" y="183066"/>
                  </a:cubicBezTo>
                  <a:cubicBezTo>
                    <a:pt x="296654" y="180189"/>
                    <a:pt x="311345" y="176354"/>
                    <a:pt x="325392" y="171559"/>
                  </a:cubicBezTo>
                  <a:cubicBezTo>
                    <a:pt x="317471" y="167723"/>
                    <a:pt x="310140" y="163449"/>
                    <a:pt x="303397" y="158737"/>
                  </a:cubicBezTo>
                  <a:cubicBezTo>
                    <a:pt x="296654" y="154024"/>
                    <a:pt x="290692" y="148873"/>
                    <a:pt x="285511" y="143283"/>
                  </a:cubicBezTo>
                  <a:cubicBezTo>
                    <a:pt x="280890" y="147457"/>
                    <a:pt x="276161" y="151384"/>
                    <a:pt x="271322" y="155065"/>
                  </a:cubicBezTo>
                  <a:cubicBezTo>
                    <a:pt x="266483" y="158745"/>
                    <a:pt x="261644" y="162125"/>
                    <a:pt x="256805" y="165203"/>
                  </a:cubicBezTo>
                  <a:cubicBezTo>
                    <a:pt x="255969" y="164243"/>
                    <a:pt x="254791" y="163038"/>
                    <a:pt x="253271" y="161586"/>
                  </a:cubicBezTo>
                  <a:cubicBezTo>
                    <a:pt x="251751" y="160133"/>
                    <a:pt x="250299" y="158928"/>
                    <a:pt x="248916" y="157969"/>
                  </a:cubicBezTo>
                  <a:cubicBezTo>
                    <a:pt x="258932" y="152308"/>
                    <a:pt x="268482" y="145498"/>
                    <a:pt x="277567" y="137540"/>
                  </a:cubicBezTo>
                  <a:cubicBezTo>
                    <a:pt x="286652" y="129581"/>
                    <a:pt x="294340" y="120904"/>
                    <a:pt x="300630" y="111508"/>
                  </a:cubicBezTo>
                  <a:lnTo>
                    <a:pt x="275869" y="111508"/>
                  </a:lnTo>
                  <a:close/>
                  <a:moveTo>
                    <a:pt x="4123152" y="46674"/>
                  </a:moveTo>
                  <a:lnTo>
                    <a:pt x="4214309" y="46674"/>
                  </a:lnTo>
                  <a:lnTo>
                    <a:pt x="4214309" y="56289"/>
                  </a:lnTo>
                  <a:lnTo>
                    <a:pt x="4171580" y="56289"/>
                  </a:lnTo>
                  <a:lnTo>
                    <a:pt x="4171580" y="92691"/>
                  </a:lnTo>
                  <a:lnTo>
                    <a:pt x="4209270" y="92691"/>
                  </a:lnTo>
                  <a:lnTo>
                    <a:pt x="4209270" y="102086"/>
                  </a:lnTo>
                  <a:lnTo>
                    <a:pt x="4171580" y="102086"/>
                  </a:lnTo>
                  <a:lnTo>
                    <a:pt x="4171580" y="142652"/>
                  </a:lnTo>
                  <a:lnTo>
                    <a:pt x="4216720" y="142652"/>
                  </a:lnTo>
                  <a:lnTo>
                    <a:pt x="4216720" y="152047"/>
                  </a:lnTo>
                  <a:lnTo>
                    <a:pt x="4120961" y="152047"/>
                  </a:lnTo>
                  <a:lnTo>
                    <a:pt x="4120961" y="142652"/>
                  </a:lnTo>
                  <a:lnTo>
                    <a:pt x="4161500" y="142652"/>
                  </a:lnTo>
                  <a:lnTo>
                    <a:pt x="4161500" y="102086"/>
                  </a:lnTo>
                  <a:lnTo>
                    <a:pt x="4126878" y="102086"/>
                  </a:lnTo>
                  <a:lnTo>
                    <a:pt x="4126878" y="92691"/>
                  </a:lnTo>
                  <a:lnTo>
                    <a:pt x="4161500" y="92691"/>
                  </a:lnTo>
                  <a:lnTo>
                    <a:pt x="4161500" y="56289"/>
                  </a:lnTo>
                  <a:lnTo>
                    <a:pt x="4123152" y="56289"/>
                  </a:lnTo>
                  <a:close/>
                  <a:moveTo>
                    <a:pt x="2331727" y="36361"/>
                  </a:moveTo>
                  <a:cubicBezTo>
                    <a:pt x="2334430" y="54148"/>
                    <a:pt x="2337899" y="70892"/>
                    <a:pt x="2342136" y="86596"/>
                  </a:cubicBezTo>
                  <a:cubicBezTo>
                    <a:pt x="2346372" y="102300"/>
                    <a:pt x="2351595" y="116745"/>
                    <a:pt x="2357803" y="129929"/>
                  </a:cubicBezTo>
                  <a:cubicBezTo>
                    <a:pt x="2364851" y="117101"/>
                    <a:pt x="2371024" y="102876"/>
                    <a:pt x="2376319" y="87254"/>
                  </a:cubicBezTo>
                  <a:cubicBezTo>
                    <a:pt x="2381615" y="71632"/>
                    <a:pt x="2385815" y="54668"/>
                    <a:pt x="2388919" y="36361"/>
                  </a:cubicBezTo>
                  <a:close/>
                  <a:moveTo>
                    <a:pt x="2649132" y="30870"/>
                  </a:moveTo>
                  <a:cubicBezTo>
                    <a:pt x="2640295" y="31107"/>
                    <a:pt x="2633088" y="34962"/>
                    <a:pt x="2627512" y="42433"/>
                  </a:cubicBezTo>
                  <a:cubicBezTo>
                    <a:pt x="2621936" y="49904"/>
                    <a:pt x="2619059" y="59567"/>
                    <a:pt x="2618880" y="71422"/>
                  </a:cubicBezTo>
                  <a:cubicBezTo>
                    <a:pt x="2618830" y="83154"/>
                    <a:pt x="2621397" y="92680"/>
                    <a:pt x="2626581" y="100001"/>
                  </a:cubicBezTo>
                  <a:cubicBezTo>
                    <a:pt x="2631764" y="107321"/>
                    <a:pt x="2639866" y="111093"/>
                    <a:pt x="2650886" y="111317"/>
                  </a:cubicBezTo>
                  <a:cubicBezTo>
                    <a:pt x="2656864" y="111381"/>
                    <a:pt x="2663047" y="109554"/>
                    <a:pt x="2669437" y="105837"/>
                  </a:cubicBezTo>
                  <a:cubicBezTo>
                    <a:pt x="2675826" y="102119"/>
                    <a:pt x="2682064" y="96128"/>
                    <a:pt x="2688152" y="87862"/>
                  </a:cubicBezTo>
                  <a:cubicBezTo>
                    <a:pt x="2687513" y="70239"/>
                    <a:pt x="2683969" y="56384"/>
                    <a:pt x="2677520" y="46296"/>
                  </a:cubicBezTo>
                  <a:cubicBezTo>
                    <a:pt x="2671072" y="36208"/>
                    <a:pt x="2661609" y="31066"/>
                    <a:pt x="2649132" y="30870"/>
                  </a:cubicBezTo>
                  <a:close/>
                  <a:moveTo>
                    <a:pt x="4401062" y="28473"/>
                  </a:moveTo>
                  <a:lnTo>
                    <a:pt x="4401062" y="80406"/>
                  </a:lnTo>
                  <a:lnTo>
                    <a:pt x="4454748" y="80406"/>
                  </a:lnTo>
                  <a:lnTo>
                    <a:pt x="4454748" y="28473"/>
                  </a:lnTo>
                  <a:close/>
                  <a:moveTo>
                    <a:pt x="1530376" y="28021"/>
                  </a:moveTo>
                  <a:cubicBezTo>
                    <a:pt x="1526656" y="32746"/>
                    <a:pt x="1522702" y="37443"/>
                    <a:pt x="1518516" y="42114"/>
                  </a:cubicBezTo>
                  <a:cubicBezTo>
                    <a:pt x="1514330" y="46784"/>
                    <a:pt x="1509883" y="51372"/>
                    <a:pt x="1505176" y="55877"/>
                  </a:cubicBezTo>
                  <a:lnTo>
                    <a:pt x="1570696" y="55877"/>
                  </a:lnTo>
                  <a:cubicBezTo>
                    <a:pt x="1574475" y="51948"/>
                    <a:pt x="1578201" y="47524"/>
                    <a:pt x="1581871" y="42607"/>
                  </a:cubicBezTo>
                  <a:cubicBezTo>
                    <a:pt x="1585542" y="37690"/>
                    <a:pt x="1588829" y="32828"/>
                    <a:pt x="1591732" y="28021"/>
                  </a:cubicBezTo>
                  <a:close/>
                  <a:moveTo>
                    <a:pt x="2393521" y="25624"/>
                  </a:moveTo>
                  <a:lnTo>
                    <a:pt x="2400095" y="27596"/>
                  </a:lnTo>
                  <a:cubicBezTo>
                    <a:pt x="2396776" y="50710"/>
                    <a:pt x="2392019" y="71700"/>
                    <a:pt x="2385824" y="90568"/>
                  </a:cubicBezTo>
                  <a:cubicBezTo>
                    <a:pt x="2379629" y="109436"/>
                    <a:pt x="2372188" y="126208"/>
                    <a:pt x="2363501" y="140886"/>
                  </a:cubicBezTo>
                  <a:cubicBezTo>
                    <a:pt x="2369289" y="151221"/>
                    <a:pt x="2375955" y="160460"/>
                    <a:pt x="2383496" y="168605"/>
                  </a:cubicBezTo>
                  <a:cubicBezTo>
                    <a:pt x="2391038" y="176749"/>
                    <a:pt x="2399565" y="183579"/>
                    <a:pt x="2409079" y="189094"/>
                  </a:cubicBezTo>
                  <a:cubicBezTo>
                    <a:pt x="2407719" y="190116"/>
                    <a:pt x="2406331" y="191358"/>
                    <a:pt x="2404916" y="192819"/>
                  </a:cubicBezTo>
                  <a:cubicBezTo>
                    <a:pt x="2403500" y="194279"/>
                    <a:pt x="2402332" y="195740"/>
                    <a:pt x="2401409" y="197201"/>
                  </a:cubicBezTo>
                  <a:cubicBezTo>
                    <a:pt x="2392343" y="191614"/>
                    <a:pt x="2384181" y="184930"/>
                    <a:pt x="2376922" y="177151"/>
                  </a:cubicBezTo>
                  <a:cubicBezTo>
                    <a:pt x="2369663" y="169372"/>
                    <a:pt x="2363144" y="160497"/>
                    <a:pt x="2357365" y="150527"/>
                  </a:cubicBezTo>
                  <a:cubicBezTo>
                    <a:pt x="2350554" y="160831"/>
                    <a:pt x="2343304" y="170025"/>
                    <a:pt x="2335616" y="178110"/>
                  </a:cubicBezTo>
                  <a:cubicBezTo>
                    <a:pt x="2327929" y="186194"/>
                    <a:pt x="2319912" y="193143"/>
                    <a:pt x="2311567" y="198955"/>
                  </a:cubicBezTo>
                  <a:cubicBezTo>
                    <a:pt x="2310659" y="197576"/>
                    <a:pt x="2309572" y="196115"/>
                    <a:pt x="2308307" y="194572"/>
                  </a:cubicBezTo>
                  <a:cubicBezTo>
                    <a:pt x="2307043" y="193028"/>
                    <a:pt x="2305793" y="191787"/>
                    <a:pt x="2304555" y="190847"/>
                  </a:cubicBezTo>
                  <a:cubicBezTo>
                    <a:pt x="2313133" y="185232"/>
                    <a:pt x="2321396" y="178165"/>
                    <a:pt x="2329344" y="169646"/>
                  </a:cubicBezTo>
                  <a:cubicBezTo>
                    <a:pt x="2337292" y="161128"/>
                    <a:pt x="2344733" y="151322"/>
                    <a:pt x="2351667" y="140228"/>
                  </a:cubicBezTo>
                  <a:cubicBezTo>
                    <a:pt x="2344587" y="125944"/>
                    <a:pt x="2338643" y="110084"/>
                    <a:pt x="2333836" y="92650"/>
                  </a:cubicBezTo>
                  <a:cubicBezTo>
                    <a:pt x="2329029" y="75216"/>
                    <a:pt x="2325112" y="56452"/>
                    <a:pt x="2322086" y="36361"/>
                  </a:cubicBezTo>
                  <a:lnTo>
                    <a:pt x="2309157" y="36361"/>
                  </a:lnTo>
                  <a:lnTo>
                    <a:pt x="2309157" y="26281"/>
                  </a:lnTo>
                  <a:lnTo>
                    <a:pt x="2391768" y="26281"/>
                  </a:lnTo>
                  <a:close/>
                  <a:moveTo>
                    <a:pt x="1847454" y="24734"/>
                  </a:moveTo>
                  <a:lnTo>
                    <a:pt x="1847454" y="43825"/>
                  </a:lnTo>
                  <a:lnTo>
                    <a:pt x="1885802" y="43825"/>
                  </a:lnTo>
                  <a:lnTo>
                    <a:pt x="1885802" y="24734"/>
                  </a:lnTo>
                  <a:close/>
                  <a:moveTo>
                    <a:pt x="1795959" y="24734"/>
                  </a:moveTo>
                  <a:lnTo>
                    <a:pt x="1795959" y="42728"/>
                  </a:lnTo>
                  <a:lnTo>
                    <a:pt x="1795959" y="43825"/>
                  </a:lnTo>
                  <a:lnTo>
                    <a:pt x="1837374" y="43825"/>
                  </a:lnTo>
                  <a:lnTo>
                    <a:pt x="1837374" y="24734"/>
                  </a:lnTo>
                  <a:close/>
                  <a:moveTo>
                    <a:pt x="2236626" y="21461"/>
                  </a:moveTo>
                  <a:lnTo>
                    <a:pt x="2236626" y="56959"/>
                  </a:lnTo>
                  <a:lnTo>
                    <a:pt x="2280889" y="56959"/>
                  </a:lnTo>
                  <a:lnTo>
                    <a:pt x="2280889" y="21461"/>
                  </a:lnTo>
                  <a:close/>
                  <a:moveTo>
                    <a:pt x="10492" y="20790"/>
                  </a:moveTo>
                  <a:lnTo>
                    <a:pt x="10492" y="176836"/>
                  </a:lnTo>
                  <a:lnTo>
                    <a:pt x="169167" y="176836"/>
                  </a:lnTo>
                  <a:lnTo>
                    <a:pt x="169167" y="20790"/>
                  </a:lnTo>
                  <a:close/>
                  <a:moveTo>
                    <a:pt x="2649351" y="20379"/>
                  </a:moveTo>
                  <a:cubicBezTo>
                    <a:pt x="2665019" y="20451"/>
                    <a:pt x="2677463" y="26766"/>
                    <a:pt x="2686683" y="39325"/>
                  </a:cubicBezTo>
                  <a:cubicBezTo>
                    <a:pt x="2695904" y="51883"/>
                    <a:pt x="2700621" y="70254"/>
                    <a:pt x="2700834" y="94438"/>
                  </a:cubicBezTo>
                  <a:cubicBezTo>
                    <a:pt x="2700682" y="116744"/>
                    <a:pt x="2697994" y="134605"/>
                    <a:pt x="2692772" y="148021"/>
                  </a:cubicBezTo>
                  <a:cubicBezTo>
                    <a:pt x="2687550" y="161438"/>
                    <a:pt x="2680708" y="171116"/>
                    <a:pt x="2672247" y="177058"/>
                  </a:cubicBezTo>
                  <a:cubicBezTo>
                    <a:pt x="2663785" y="182999"/>
                    <a:pt x="2654619" y="185911"/>
                    <a:pt x="2644748" y="185793"/>
                  </a:cubicBezTo>
                  <a:cubicBezTo>
                    <a:pt x="2637002" y="185716"/>
                    <a:pt x="2630244" y="184286"/>
                    <a:pt x="2624474" y="181502"/>
                  </a:cubicBezTo>
                  <a:cubicBezTo>
                    <a:pt x="2618704" y="178718"/>
                    <a:pt x="2613706" y="175044"/>
                    <a:pt x="2609478" y="170479"/>
                  </a:cubicBezTo>
                  <a:lnTo>
                    <a:pt x="2617131" y="162148"/>
                  </a:lnTo>
                  <a:cubicBezTo>
                    <a:pt x="2620769" y="166323"/>
                    <a:pt x="2624942" y="169484"/>
                    <a:pt x="2629650" y="171630"/>
                  </a:cubicBezTo>
                  <a:cubicBezTo>
                    <a:pt x="2634358" y="173777"/>
                    <a:pt x="2639464" y="174855"/>
                    <a:pt x="2644967" y="174864"/>
                  </a:cubicBezTo>
                  <a:cubicBezTo>
                    <a:pt x="2656380" y="175211"/>
                    <a:pt x="2666217" y="169694"/>
                    <a:pt x="2674479" y="158315"/>
                  </a:cubicBezTo>
                  <a:cubicBezTo>
                    <a:pt x="2682740" y="146937"/>
                    <a:pt x="2687371" y="127617"/>
                    <a:pt x="2688371" y="100357"/>
                  </a:cubicBezTo>
                  <a:cubicBezTo>
                    <a:pt x="2683074" y="106802"/>
                    <a:pt x="2677118" y="111928"/>
                    <a:pt x="2670505" y="115738"/>
                  </a:cubicBezTo>
                  <a:cubicBezTo>
                    <a:pt x="2663893" y="119548"/>
                    <a:pt x="2656842" y="121498"/>
                    <a:pt x="2649351" y="121588"/>
                  </a:cubicBezTo>
                  <a:cubicBezTo>
                    <a:pt x="2635853" y="121526"/>
                    <a:pt x="2625318" y="117220"/>
                    <a:pt x="2617746" y="108671"/>
                  </a:cubicBezTo>
                  <a:cubicBezTo>
                    <a:pt x="2610174" y="100122"/>
                    <a:pt x="2606325" y="87705"/>
                    <a:pt x="2606198" y="71422"/>
                  </a:cubicBezTo>
                  <a:cubicBezTo>
                    <a:pt x="2606544" y="56157"/>
                    <a:pt x="2610832" y="43896"/>
                    <a:pt x="2619061" y="34639"/>
                  </a:cubicBezTo>
                  <a:cubicBezTo>
                    <a:pt x="2627290" y="25382"/>
                    <a:pt x="2637388" y="20629"/>
                    <a:pt x="2649351" y="20379"/>
                  </a:cubicBezTo>
                  <a:close/>
                  <a:moveTo>
                    <a:pt x="2515799" y="20379"/>
                  </a:moveTo>
                  <a:cubicBezTo>
                    <a:pt x="2523215" y="20442"/>
                    <a:pt x="2529699" y="21846"/>
                    <a:pt x="2535249" y="24588"/>
                  </a:cubicBezTo>
                  <a:cubicBezTo>
                    <a:pt x="2540800" y="27331"/>
                    <a:pt x="2545634" y="31032"/>
                    <a:pt x="2549752" y="35692"/>
                  </a:cubicBezTo>
                  <a:lnTo>
                    <a:pt x="2542099" y="44024"/>
                  </a:lnTo>
                  <a:cubicBezTo>
                    <a:pt x="2538658" y="39849"/>
                    <a:pt x="2534696" y="36689"/>
                    <a:pt x="2530211" y="34542"/>
                  </a:cubicBezTo>
                  <a:cubicBezTo>
                    <a:pt x="2525727" y="32395"/>
                    <a:pt x="2520996" y="31317"/>
                    <a:pt x="2516017" y="31308"/>
                  </a:cubicBezTo>
                  <a:cubicBezTo>
                    <a:pt x="2503627" y="30957"/>
                    <a:pt x="2493169" y="36428"/>
                    <a:pt x="2484642" y="47719"/>
                  </a:cubicBezTo>
                  <a:cubicBezTo>
                    <a:pt x="2476116" y="59011"/>
                    <a:pt x="2471522" y="78230"/>
                    <a:pt x="2470860" y="105377"/>
                  </a:cubicBezTo>
                  <a:cubicBezTo>
                    <a:pt x="2476193" y="98855"/>
                    <a:pt x="2482186" y="93774"/>
                    <a:pt x="2488835" y="90133"/>
                  </a:cubicBezTo>
                  <a:cubicBezTo>
                    <a:pt x="2495485" y="86492"/>
                    <a:pt x="2502354" y="84642"/>
                    <a:pt x="2509441" y="84583"/>
                  </a:cubicBezTo>
                  <a:cubicBezTo>
                    <a:pt x="2523141" y="84618"/>
                    <a:pt x="2533768" y="88869"/>
                    <a:pt x="2541321" y="97337"/>
                  </a:cubicBezTo>
                  <a:cubicBezTo>
                    <a:pt x="2548874" y="105804"/>
                    <a:pt x="2552705" y="118275"/>
                    <a:pt x="2552813" y="134750"/>
                  </a:cubicBezTo>
                  <a:cubicBezTo>
                    <a:pt x="2552468" y="150015"/>
                    <a:pt x="2548180" y="162276"/>
                    <a:pt x="2539950" y="171533"/>
                  </a:cubicBezTo>
                  <a:cubicBezTo>
                    <a:pt x="2531722" y="180789"/>
                    <a:pt x="2521625" y="185543"/>
                    <a:pt x="2509661" y="185793"/>
                  </a:cubicBezTo>
                  <a:cubicBezTo>
                    <a:pt x="2494002" y="185712"/>
                    <a:pt x="2481594" y="179032"/>
                    <a:pt x="2472438" y="165752"/>
                  </a:cubicBezTo>
                  <a:cubicBezTo>
                    <a:pt x="2463281" y="152471"/>
                    <a:pt x="2458601" y="133077"/>
                    <a:pt x="2458396" y="107569"/>
                  </a:cubicBezTo>
                  <a:cubicBezTo>
                    <a:pt x="2458549" y="86212"/>
                    <a:pt x="2461285" y="69132"/>
                    <a:pt x="2466604" y="56332"/>
                  </a:cubicBezTo>
                  <a:cubicBezTo>
                    <a:pt x="2471924" y="43531"/>
                    <a:pt x="2478912" y="34310"/>
                    <a:pt x="2487569" y="28668"/>
                  </a:cubicBezTo>
                  <a:cubicBezTo>
                    <a:pt x="2496225" y="23025"/>
                    <a:pt x="2505635" y="20263"/>
                    <a:pt x="2515799" y="20379"/>
                  </a:cubicBezTo>
                  <a:close/>
                  <a:moveTo>
                    <a:pt x="3621020" y="20132"/>
                  </a:moveTo>
                  <a:lnTo>
                    <a:pt x="3621020" y="53248"/>
                  </a:lnTo>
                  <a:lnTo>
                    <a:pt x="3680624" y="53248"/>
                  </a:lnTo>
                  <a:lnTo>
                    <a:pt x="3680624" y="20132"/>
                  </a:lnTo>
                  <a:close/>
                  <a:moveTo>
                    <a:pt x="3550242" y="20132"/>
                  </a:moveTo>
                  <a:lnTo>
                    <a:pt x="3550242" y="53248"/>
                  </a:lnTo>
                  <a:lnTo>
                    <a:pt x="3610941" y="53248"/>
                  </a:lnTo>
                  <a:lnTo>
                    <a:pt x="3610941" y="20132"/>
                  </a:lnTo>
                  <a:close/>
                  <a:moveTo>
                    <a:pt x="4390982" y="18831"/>
                  </a:moveTo>
                  <a:lnTo>
                    <a:pt x="4465047" y="18831"/>
                  </a:lnTo>
                  <a:lnTo>
                    <a:pt x="4465047" y="89828"/>
                  </a:lnTo>
                  <a:lnTo>
                    <a:pt x="4390982" y="89828"/>
                  </a:lnTo>
                  <a:close/>
                  <a:moveTo>
                    <a:pt x="3162921" y="17503"/>
                  </a:moveTo>
                  <a:lnTo>
                    <a:pt x="3162921" y="55220"/>
                  </a:lnTo>
                  <a:lnTo>
                    <a:pt x="3192530" y="55220"/>
                  </a:lnTo>
                  <a:lnTo>
                    <a:pt x="3192530" y="17503"/>
                  </a:lnTo>
                  <a:close/>
                  <a:moveTo>
                    <a:pt x="3125449" y="17503"/>
                  </a:moveTo>
                  <a:lnTo>
                    <a:pt x="3125449" y="55220"/>
                  </a:lnTo>
                  <a:lnTo>
                    <a:pt x="3154621" y="55220"/>
                  </a:lnTo>
                  <a:lnTo>
                    <a:pt x="3154621" y="17503"/>
                  </a:lnTo>
                  <a:close/>
                  <a:moveTo>
                    <a:pt x="3089293" y="17503"/>
                  </a:moveTo>
                  <a:lnTo>
                    <a:pt x="3089293" y="55220"/>
                  </a:lnTo>
                  <a:lnTo>
                    <a:pt x="3117150" y="55220"/>
                  </a:lnTo>
                  <a:lnTo>
                    <a:pt x="3117150" y="17503"/>
                  </a:lnTo>
                  <a:close/>
                  <a:moveTo>
                    <a:pt x="3371380" y="16846"/>
                  </a:moveTo>
                  <a:lnTo>
                    <a:pt x="3371380" y="43606"/>
                  </a:lnTo>
                  <a:lnTo>
                    <a:pt x="3437118" y="43606"/>
                  </a:lnTo>
                  <a:lnTo>
                    <a:pt x="3437118" y="16846"/>
                  </a:lnTo>
                  <a:close/>
                  <a:moveTo>
                    <a:pt x="4101897" y="13586"/>
                  </a:moveTo>
                  <a:lnTo>
                    <a:pt x="4219350" y="13586"/>
                  </a:lnTo>
                  <a:lnTo>
                    <a:pt x="4219350" y="23639"/>
                  </a:lnTo>
                  <a:lnTo>
                    <a:pt x="4111978" y="23639"/>
                  </a:lnTo>
                  <a:lnTo>
                    <a:pt x="4111978" y="178370"/>
                  </a:lnTo>
                  <a:lnTo>
                    <a:pt x="4222636" y="178370"/>
                  </a:lnTo>
                  <a:lnTo>
                    <a:pt x="4222636" y="188203"/>
                  </a:lnTo>
                  <a:lnTo>
                    <a:pt x="4101897" y="188203"/>
                  </a:lnTo>
                  <a:close/>
                  <a:moveTo>
                    <a:pt x="2210111" y="11600"/>
                  </a:moveTo>
                  <a:lnTo>
                    <a:pt x="2308719" y="11600"/>
                  </a:lnTo>
                  <a:lnTo>
                    <a:pt x="2308719" y="21461"/>
                  </a:lnTo>
                  <a:lnTo>
                    <a:pt x="2291188" y="21461"/>
                  </a:lnTo>
                  <a:lnTo>
                    <a:pt x="2291188" y="143077"/>
                  </a:lnTo>
                  <a:lnTo>
                    <a:pt x="2310471" y="139571"/>
                  </a:lnTo>
                  <a:lnTo>
                    <a:pt x="2311129" y="148993"/>
                  </a:lnTo>
                  <a:lnTo>
                    <a:pt x="2291188" y="152718"/>
                  </a:lnTo>
                  <a:lnTo>
                    <a:pt x="2291188" y="198735"/>
                  </a:lnTo>
                  <a:lnTo>
                    <a:pt x="2280889" y="198735"/>
                  </a:lnTo>
                  <a:lnTo>
                    <a:pt x="2280889" y="154690"/>
                  </a:lnTo>
                  <a:cubicBezTo>
                    <a:pt x="2267979" y="157101"/>
                    <a:pt x="2255561" y="159347"/>
                    <a:pt x="2243637" y="161429"/>
                  </a:cubicBezTo>
                  <a:cubicBezTo>
                    <a:pt x="2231713" y="163510"/>
                    <a:pt x="2220830" y="165428"/>
                    <a:pt x="2210987" y="167181"/>
                  </a:cubicBezTo>
                  <a:lnTo>
                    <a:pt x="2208577" y="156882"/>
                  </a:lnTo>
                  <a:lnTo>
                    <a:pt x="2226326" y="154033"/>
                  </a:lnTo>
                  <a:lnTo>
                    <a:pt x="2226326" y="21461"/>
                  </a:lnTo>
                  <a:lnTo>
                    <a:pt x="2210111" y="21461"/>
                  </a:lnTo>
                  <a:close/>
                  <a:moveTo>
                    <a:pt x="3539944" y="10299"/>
                  </a:moveTo>
                  <a:lnTo>
                    <a:pt x="3690923" y="10299"/>
                  </a:lnTo>
                  <a:lnTo>
                    <a:pt x="3690923" y="105812"/>
                  </a:lnTo>
                  <a:lnTo>
                    <a:pt x="3539944" y="105812"/>
                  </a:lnTo>
                  <a:close/>
                  <a:moveTo>
                    <a:pt x="0" y="10299"/>
                  </a:moveTo>
                  <a:lnTo>
                    <a:pt x="179877" y="10299"/>
                  </a:lnTo>
                  <a:lnTo>
                    <a:pt x="179877" y="198722"/>
                  </a:lnTo>
                  <a:lnTo>
                    <a:pt x="169167" y="198722"/>
                  </a:lnTo>
                  <a:lnTo>
                    <a:pt x="169167" y="186889"/>
                  </a:lnTo>
                  <a:lnTo>
                    <a:pt x="10492" y="186889"/>
                  </a:lnTo>
                  <a:lnTo>
                    <a:pt x="10492" y="198722"/>
                  </a:lnTo>
                  <a:lnTo>
                    <a:pt x="0" y="198722"/>
                  </a:lnTo>
                  <a:close/>
                  <a:moveTo>
                    <a:pt x="3079679" y="8327"/>
                  </a:moveTo>
                  <a:lnTo>
                    <a:pt x="3202364" y="8327"/>
                  </a:lnTo>
                  <a:lnTo>
                    <a:pt x="3202364" y="64396"/>
                  </a:lnTo>
                  <a:lnTo>
                    <a:pt x="3127862" y="64396"/>
                  </a:lnTo>
                  <a:lnTo>
                    <a:pt x="3132687" y="65713"/>
                  </a:lnTo>
                  <a:cubicBezTo>
                    <a:pt x="3131262" y="69000"/>
                    <a:pt x="3129672" y="72190"/>
                    <a:pt x="3127919" y="75285"/>
                  </a:cubicBezTo>
                  <a:cubicBezTo>
                    <a:pt x="3126165" y="78380"/>
                    <a:pt x="3124250" y="81406"/>
                    <a:pt x="3122174" y="84364"/>
                  </a:cubicBezTo>
                  <a:lnTo>
                    <a:pt x="3184634" y="84364"/>
                  </a:lnTo>
                  <a:lnTo>
                    <a:pt x="3186608" y="83706"/>
                  </a:lnTo>
                  <a:lnTo>
                    <a:pt x="3192967" y="87423"/>
                  </a:lnTo>
                  <a:cubicBezTo>
                    <a:pt x="3186668" y="104007"/>
                    <a:pt x="3177801" y="118069"/>
                    <a:pt x="3166367" y="129607"/>
                  </a:cubicBezTo>
                  <a:cubicBezTo>
                    <a:pt x="3154934" y="141146"/>
                    <a:pt x="3141882" y="150567"/>
                    <a:pt x="3127214" y="157870"/>
                  </a:cubicBezTo>
                  <a:cubicBezTo>
                    <a:pt x="3112546" y="165173"/>
                    <a:pt x="3097211" y="170763"/>
                    <a:pt x="3081209" y="174641"/>
                  </a:cubicBezTo>
                  <a:cubicBezTo>
                    <a:pt x="3080521" y="173281"/>
                    <a:pt x="3079655" y="171837"/>
                    <a:pt x="3078610" y="170313"/>
                  </a:cubicBezTo>
                  <a:cubicBezTo>
                    <a:pt x="3077564" y="168787"/>
                    <a:pt x="3076532" y="167454"/>
                    <a:pt x="3075513" y="166313"/>
                  </a:cubicBezTo>
                  <a:cubicBezTo>
                    <a:pt x="3086859" y="163810"/>
                    <a:pt x="3097949" y="160376"/>
                    <a:pt x="3108783" y="156010"/>
                  </a:cubicBezTo>
                  <a:cubicBezTo>
                    <a:pt x="3119616" y="151644"/>
                    <a:pt x="3129778" y="146238"/>
                    <a:pt x="3139268" y="139790"/>
                  </a:cubicBezTo>
                  <a:cubicBezTo>
                    <a:pt x="3134845" y="135835"/>
                    <a:pt x="3129770" y="131525"/>
                    <a:pt x="3124040" y="126858"/>
                  </a:cubicBezTo>
                  <a:cubicBezTo>
                    <a:pt x="3118311" y="122191"/>
                    <a:pt x="3112797" y="117880"/>
                    <a:pt x="3107499" y="113925"/>
                  </a:cubicBezTo>
                  <a:lnTo>
                    <a:pt x="3114519" y="108226"/>
                  </a:lnTo>
                  <a:cubicBezTo>
                    <a:pt x="3120040" y="112199"/>
                    <a:pt x="3125787" y="116529"/>
                    <a:pt x="3131760" y="121214"/>
                  </a:cubicBezTo>
                  <a:cubicBezTo>
                    <a:pt x="3137733" y="125899"/>
                    <a:pt x="3142940" y="130118"/>
                    <a:pt x="3147383" y="133872"/>
                  </a:cubicBezTo>
                  <a:cubicBezTo>
                    <a:pt x="3154201" y="128493"/>
                    <a:pt x="3160324" y="122428"/>
                    <a:pt x="3165752" y="115679"/>
                  </a:cubicBezTo>
                  <a:cubicBezTo>
                    <a:pt x="3171180" y="108930"/>
                    <a:pt x="3175719" y="101550"/>
                    <a:pt x="3179370" y="93540"/>
                  </a:cubicBezTo>
                  <a:lnTo>
                    <a:pt x="3115176" y="93540"/>
                  </a:lnTo>
                  <a:cubicBezTo>
                    <a:pt x="3110313" y="99358"/>
                    <a:pt x="3105068" y="104656"/>
                    <a:pt x="3099441" y="109432"/>
                  </a:cubicBezTo>
                  <a:cubicBezTo>
                    <a:pt x="3093815" y="114209"/>
                    <a:pt x="3088028" y="118410"/>
                    <a:pt x="3082082" y="122035"/>
                  </a:cubicBezTo>
                  <a:cubicBezTo>
                    <a:pt x="3081136" y="121090"/>
                    <a:pt x="3079859" y="119967"/>
                    <a:pt x="3078252" y="118665"/>
                  </a:cubicBezTo>
                  <a:cubicBezTo>
                    <a:pt x="3076646" y="117364"/>
                    <a:pt x="3075147" y="116296"/>
                    <a:pt x="3073759" y="115460"/>
                  </a:cubicBezTo>
                  <a:cubicBezTo>
                    <a:pt x="3084178" y="109607"/>
                    <a:pt x="3093616" y="102359"/>
                    <a:pt x="3102073" y="93715"/>
                  </a:cubicBezTo>
                  <a:cubicBezTo>
                    <a:pt x="3110529" y="85071"/>
                    <a:pt x="3117229" y="75298"/>
                    <a:pt x="3122174" y="64396"/>
                  </a:cubicBezTo>
                  <a:lnTo>
                    <a:pt x="3079679" y="64396"/>
                  </a:lnTo>
                  <a:close/>
                  <a:moveTo>
                    <a:pt x="3361519" y="7888"/>
                  </a:moveTo>
                  <a:lnTo>
                    <a:pt x="3447417" y="7888"/>
                  </a:lnTo>
                  <a:lnTo>
                    <a:pt x="3447417" y="52344"/>
                  </a:lnTo>
                  <a:lnTo>
                    <a:pt x="3361519" y="52344"/>
                  </a:lnTo>
                  <a:close/>
                  <a:moveTo>
                    <a:pt x="3027732" y="7669"/>
                  </a:moveTo>
                  <a:cubicBezTo>
                    <a:pt x="3034292" y="13240"/>
                    <a:pt x="3040839" y="19324"/>
                    <a:pt x="3047372" y="25922"/>
                  </a:cubicBezTo>
                  <a:cubicBezTo>
                    <a:pt x="3053905" y="32520"/>
                    <a:pt x="3059193" y="38338"/>
                    <a:pt x="3063235" y="43379"/>
                  </a:cubicBezTo>
                  <a:lnTo>
                    <a:pt x="3055123" y="49957"/>
                  </a:lnTo>
                  <a:cubicBezTo>
                    <a:pt x="3051293" y="44808"/>
                    <a:pt x="3046135" y="38824"/>
                    <a:pt x="3039647" y="32005"/>
                  </a:cubicBezTo>
                  <a:cubicBezTo>
                    <a:pt x="3033160" y="25186"/>
                    <a:pt x="3026632" y="18823"/>
                    <a:pt x="3020062" y="12914"/>
                  </a:cubicBezTo>
                  <a:close/>
                  <a:moveTo>
                    <a:pt x="4317574" y="862"/>
                  </a:moveTo>
                  <a:lnTo>
                    <a:pt x="4328092" y="862"/>
                  </a:lnTo>
                  <a:cubicBezTo>
                    <a:pt x="4327654" y="9190"/>
                    <a:pt x="4326996" y="17078"/>
                    <a:pt x="4326120" y="24529"/>
                  </a:cubicBezTo>
                  <a:lnTo>
                    <a:pt x="4371479" y="24529"/>
                  </a:lnTo>
                  <a:cubicBezTo>
                    <a:pt x="4371474" y="24647"/>
                    <a:pt x="4371430" y="25286"/>
                    <a:pt x="4371342" y="26446"/>
                  </a:cubicBezTo>
                  <a:cubicBezTo>
                    <a:pt x="4371256" y="27606"/>
                    <a:pt x="4371156" y="28573"/>
                    <a:pt x="4371041" y="29349"/>
                  </a:cubicBezTo>
                  <a:cubicBezTo>
                    <a:pt x="4369580" y="48852"/>
                    <a:pt x="4368064" y="63095"/>
                    <a:pt x="4366494" y="72079"/>
                  </a:cubicBezTo>
                  <a:cubicBezTo>
                    <a:pt x="4364924" y="81063"/>
                    <a:pt x="4362860" y="86761"/>
                    <a:pt x="4360304" y="89171"/>
                  </a:cubicBezTo>
                  <a:cubicBezTo>
                    <a:pt x="4358720" y="90683"/>
                    <a:pt x="4357068" y="91769"/>
                    <a:pt x="4355346" y="92431"/>
                  </a:cubicBezTo>
                  <a:cubicBezTo>
                    <a:pt x="4353625" y="93092"/>
                    <a:pt x="4351479" y="93467"/>
                    <a:pt x="4348909" y="93554"/>
                  </a:cubicBezTo>
                  <a:cubicBezTo>
                    <a:pt x="4346732" y="93768"/>
                    <a:pt x="4343746" y="93832"/>
                    <a:pt x="4339952" y="93746"/>
                  </a:cubicBezTo>
                  <a:cubicBezTo>
                    <a:pt x="4336158" y="93659"/>
                    <a:pt x="4332132" y="93449"/>
                    <a:pt x="4327872" y="93115"/>
                  </a:cubicBezTo>
                  <a:cubicBezTo>
                    <a:pt x="4327754" y="91641"/>
                    <a:pt x="4327444" y="90043"/>
                    <a:pt x="4326942" y="88322"/>
                  </a:cubicBezTo>
                  <a:cubicBezTo>
                    <a:pt x="4326440" y="86601"/>
                    <a:pt x="4325800" y="85058"/>
                    <a:pt x="4325024" y="83693"/>
                  </a:cubicBezTo>
                  <a:cubicBezTo>
                    <a:pt x="4329612" y="84113"/>
                    <a:pt x="4333748" y="84369"/>
                    <a:pt x="4337432" y="84460"/>
                  </a:cubicBezTo>
                  <a:cubicBezTo>
                    <a:pt x="4341116" y="84552"/>
                    <a:pt x="4343773" y="84588"/>
                    <a:pt x="4345403" y="84570"/>
                  </a:cubicBezTo>
                  <a:cubicBezTo>
                    <a:pt x="4346910" y="84692"/>
                    <a:pt x="4348170" y="84611"/>
                    <a:pt x="4349183" y="84323"/>
                  </a:cubicBezTo>
                  <a:cubicBezTo>
                    <a:pt x="4350196" y="84035"/>
                    <a:pt x="4351128" y="83460"/>
                    <a:pt x="4351978" y="82598"/>
                  </a:cubicBezTo>
                  <a:cubicBezTo>
                    <a:pt x="4353612" y="80963"/>
                    <a:pt x="4355109" y="76453"/>
                    <a:pt x="4356469" y="69066"/>
                  </a:cubicBezTo>
                  <a:cubicBezTo>
                    <a:pt x="4357830" y="61680"/>
                    <a:pt x="4359108" y="50048"/>
                    <a:pt x="4360304" y="34170"/>
                  </a:cubicBezTo>
                  <a:lnTo>
                    <a:pt x="4324805" y="34170"/>
                  </a:lnTo>
                  <a:cubicBezTo>
                    <a:pt x="4322605" y="49313"/>
                    <a:pt x="4318350" y="62414"/>
                    <a:pt x="4312041" y="73477"/>
                  </a:cubicBezTo>
                  <a:cubicBezTo>
                    <a:pt x="4305732" y="84538"/>
                    <a:pt x="4296108" y="93422"/>
                    <a:pt x="4283170" y="100128"/>
                  </a:cubicBezTo>
                  <a:cubicBezTo>
                    <a:pt x="4282354" y="98968"/>
                    <a:pt x="4281304" y="97672"/>
                    <a:pt x="4280020" y="96238"/>
                  </a:cubicBezTo>
                  <a:cubicBezTo>
                    <a:pt x="4278738" y="94805"/>
                    <a:pt x="4277524" y="93618"/>
                    <a:pt x="4276378" y="92678"/>
                  </a:cubicBezTo>
                  <a:cubicBezTo>
                    <a:pt x="4288142" y="86733"/>
                    <a:pt x="4296935" y="78845"/>
                    <a:pt x="4302756" y="69011"/>
                  </a:cubicBezTo>
                  <a:cubicBezTo>
                    <a:pt x="4308576" y="59178"/>
                    <a:pt x="4312492" y="47564"/>
                    <a:pt x="4314506" y="34170"/>
                  </a:cubicBezTo>
                  <a:lnTo>
                    <a:pt x="4279884" y="34170"/>
                  </a:lnTo>
                  <a:lnTo>
                    <a:pt x="4279884" y="24529"/>
                  </a:lnTo>
                  <a:lnTo>
                    <a:pt x="4315821" y="24529"/>
                  </a:lnTo>
                  <a:cubicBezTo>
                    <a:pt x="4316250" y="20803"/>
                    <a:pt x="4316596" y="16968"/>
                    <a:pt x="4316862" y="13024"/>
                  </a:cubicBezTo>
                  <a:cubicBezTo>
                    <a:pt x="4317127" y="9080"/>
                    <a:pt x="4317364" y="5026"/>
                    <a:pt x="4317574" y="862"/>
                  </a:cubicBezTo>
                  <a:close/>
                  <a:moveTo>
                    <a:pt x="3299068" y="862"/>
                  </a:moveTo>
                  <a:lnTo>
                    <a:pt x="3309586" y="3054"/>
                  </a:lnTo>
                  <a:cubicBezTo>
                    <a:pt x="3308088" y="11418"/>
                    <a:pt x="3306262" y="19671"/>
                    <a:pt x="3304107" y="27816"/>
                  </a:cubicBezTo>
                  <a:lnTo>
                    <a:pt x="3343550" y="27816"/>
                  </a:lnTo>
                  <a:lnTo>
                    <a:pt x="3343550" y="37896"/>
                  </a:lnTo>
                  <a:lnTo>
                    <a:pt x="3301916" y="37896"/>
                  </a:lnTo>
                  <a:cubicBezTo>
                    <a:pt x="3299163" y="48243"/>
                    <a:pt x="3296178" y="58232"/>
                    <a:pt x="3292959" y="67860"/>
                  </a:cubicBezTo>
                  <a:cubicBezTo>
                    <a:pt x="3289740" y="77488"/>
                    <a:pt x="3286371" y="86491"/>
                    <a:pt x="3282852" y="94869"/>
                  </a:cubicBezTo>
                  <a:lnTo>
                    <a:pt x="3309147" y="94869"/>
                  </a:lnTo>
                  <a:lnTo>
                    <a:pt x="3309147" y="59578"/>
                  </a:lnTo>
                  <a:lnTo>
                    <a:pt x="3319008" y="59578"/>
                  </a:lnTo>
                  <a:lnTo>
                    <a:pt x="3319008" y="94869"/>
                  </a:lnTo>
                  <a:lnTo>
                    <a:pt x="3342893" y="94869"/>
                  </a:lnTo>
                  <a:lnTo>
                    <a:pt x="3342893" y="104730"/>
                  </a:lnTo>
                  <a:lnTo>
                    <a:pt x="3319008" y="104730"/>
                  </a:lnTo>
                  <a:lnTo>
                    <a:pt x="3319008" y="138256"/>
                  </a:lnTo>
                  <a:lnTo>
                    <a:pt x="3347056" y="132558"/>
                  </a:lnTo>
                  <a:lnTo>
                    <a:pt x="3347933" y="142200"/>
                  </a:lnTo>
                  <a:lnTo>
                    <a:pt x="3319008" y="148107"/>
                  </a:lnTo>
                  <a:lnTo>
                    <a:pt x="3319008" y="198077"/>
                  </a:lnTo>
                  <a:lnTo>
                    <a:pt x="3309147" y="198077"/>
                  </a:lnTo>
                  <a:lnTo>
                    <a:pt x="3309147" y="150300"/>
                  </a:lnTo>
                  <a:cubicBezTo>
                    <a:pt x="3301236" y="151953"/>
                    <a:pt x="3293722" y="153525"/>
                    <a:pt x="3286604" y="155014"/>
                  </a:cubicBezTo>
                  <a:cubicBezTo>
                    <a:pt x="3279487" y="156504"/>
                    <a:pt x="3272905" y="157856"/>
                    <a:pt x="3266856" y="159071"/>
                  </a:cubicBezTo>
                  <a:lnTo>
                    <a:pt x="3264007" y="148546"/>
                  </a:lnTo>
                  <a:cubicBezTo>
                    <a:pt x="3270189" y="147545"/>
                    <a:pt x="3277109" y="146312"/>
                    <a:pt x="3284769" y="144846"/>
                  </a:cubicBezTo>
                  <a:cubicBezTo>
                    <a:pt x="3292429" y="143380"/>
                    <a:pt x="3300556" y="141764"/>
                    <a:pt x="3309147" y="139999"/>
                  </a:cubicBezTo>
                  <a:lnTo>
                    <a:pt x="3309147" y="104730"/>
                  </a:lnTo>
                  <a:lnTo>
                    <a:pt x="3287892" y="104730"/>
                  </a:lnTo>
                  <a:cubicBezTo>
                    <a:pt x="3284007" y="104748"/>
                    <a:pt x="3280711" y="105040"/>
                    <a:pt x="3278003" y="105606"/>
                  </a:cubicBezTo>
                  <a:cubicBezTo>
                    <a:pt x="3275296" y="106172"/>
                    <a:pt x="3273480" y="106904"/>
                    <a:pt x="3272552" y="107799"/>
                  </a:cubicBezTo>
                  <a:cubicBezTo>
                    <a:pt x="3272210" y="106474"/>
                    <a:pt x="3271745" y="104794"/>
                    <a:pt x="3271156" y="102758"/>
                  </a:cubicBezTo>
                  <a:cubicBezTo>
                    <a:pt x="3270567" y="100721"/>
                    <a:pt x="3269937" y="99041"/>
                    <a:pt x="3269265" y="97717"/>
                  </a:cubicBezTo>
                  <a:cubicBezTo>
                    <a:pt x="3270777" y="97284"/>
                    <a:pt x="3272302" y="95411"/>
                    <a:pt x="3273841" y="92099"/>
                  </a:cubicBezTo>
                  <a:cubicBezTo>
                    <a:pt x="3275378" y="88787"/>
                    <a:pt x="3277068" y="84667"/>
                    <a:pt x="3278908" y="79737"/>
                  </a:cubicBezTo>
                  <a:cubicBezTo>
                    <a:pt x="3280186" y="76628"/>
                    <a:pt x="3282012" y="71355"/>
                    <a:pt x="3284386" y="63917"/>
                  </a:cubicBezTo>
                  <a:cubicBezTo>
                    <a:pt x="3286760" y="56480"/>
                    <a:pt x="3289243" y="47806"/>
                    <a:pt x="3291836" y="37896"/>
                  </a:cubicBezTo>
                  <a:lnTo>
                    <a:pt x="3265321" y="37896"/>
                  </a:lnTo>
                  <a:lnTo>
                    <a:pt x="3265321" y="27816"/>
                  </a:lnTo>
                  <a:lnTo>
                    <a:pt x="3294027" y="27816"/>
                  </a:lnTo>
                  <a:cubicBezTo>
                    <a:pt x="3295018" y="23419"/>
                    <a:pt x="3295940" y="18954"/>
                    <a:pt x="3296794" y="14421"/>
                  </a:cubicBezTo>
                  <a:cubicBezTo>
                    <a:pt x="3297647" y="9888"/>
                    <a:pt x="3298405" y="5369"/>
                    <a:pt x="3299068" y="862"/>
                  </a:cubicBezTo>
                  <a:close/>
                  <a:moveTo>
                    <a:pt x="3854666" y="658"/>
                  </a:moveTo>
                  <a:lnTo>
                    <a:pt x="3865184" y="658"/>
                  </a:lnTo>
                  <a:lnTo>
                    <a:pt x="3865184" y="28267"/>
                  </a:lnTo>
                  <a:lnTo>
                    <a:pt x="3914488" y="28267"/>
                  </a:lnTo>
                  <a:lnTo>
                    <a:pt x="3914488" y="37663"/>
                  </a:lnTo>
                  <a:lnTo>
                    <a:pt x="3865184" y="37663"/>
                  </a:lnTo>
                  <a:lnTo>
                    <a:pt x="3865184" y="67272"/>
                  </a:lnTo>
                  <a:lnTo>
                    <a:pt x="3886878" y="67272"/>
                  </a:lnTo>
                  <a:cubicBezTo>
                    <a:pt x="3898186" y="58920"/>
                    <a:pt x="3908768" y="50078"/>
                    <a:pt x="3918624" y="40748"/>
                  </a:cubicBezTo>
                  <a:cubicBezTo>
                    <a:pt x="3928480" y="31418"/>
                    <a:pt x="3937473" y="21706"/>
                    <a:pt x="3945604" y="11614"/>
                  </a:cubicBezTo>
                  <a:lnTo>
                    <a:pt x="3954370" y="16654"/>
                  </a:lnTo>
                  <a:cubicBezTo>
                    <a:pt x="3946805" y="25752"/>
                    <a:pt x="3938706" y="34540"/>
                    <a:pt x="3930073" y="43019"/>
                  </a:cubicBezTo>
                  <a:cubicBezTo>
                    <a:pt x="3921440" y="51497"/>
                    <a:pt x="3912301" y="59581"/>
                    <a:pt x="3902655" y="67272"/>
                  </a:cubicBezTo>
                  <a:lnTo>
                    <a:pt x="3964887" y="67272"/>
                  </a:lnTo>
                  <a:lnTo>
                    <a:pt x="3964887" y="76886"/>
                  </a:lnTo>
                  <a:lnTo>
                    <a:pt x="3889945" y="76886"/>
                  </a:lnTo>
                  <a:cubicBezTo>
                    <a:pt x="3883796" y="81397"/>
                    <a:pt x="3877469" y="85812"/>
                    <a:pt x="3870964" y="90130"/>
                  </a:cubicBezTo>
                  <a:cubicBezTo>
                    <a:pt x="3864459" y="94449"/>
                    <a:pt x="3857857" y="98589"/>
                    <a:pt x="3851160" y="102552"/>
                  </a:cubicBezTo>
                  <a:lnTo>
                    <a:pt x="3945166" y="102552"/>
                  </a:lnTo>
                  <a:lnTo>
                    <a:pt x="3945166" y="111728"/>
                  </a:lnTo>
                  <a:lnTo>
                    <a:pt x="3846997" y="111728"/>
                  </a:lnTo>
                  <a:cubicBezTo>
                    <a:pt x="3845326" y="116042"/>
                    <a:pt x="3843572" y="120356"/>
                    <a:pt x="3841738" y="124670"/>
                  </a:cubicBezTo>
                  <a:cubicBezTo>
                    <a:pt x="3839902" y="128985"/>
                    <a:pt x="3838150" y="133080"/>
                    <a:pt x="3836479" y="136955"/>
                  </a:cubicBezTo>
                  <a:lnTo>
                    <a:pt x="3932236" y="136955"/>
                  </a:lnTo>
                  <a:lnTo>
                    <a:pt x="3931580" y="142198"/>
                  </a:lnTo>
                  <a:cubicBezTo>
                    <a:pt x="3929343" y="157459"/>
                    <a:pt x="3927024" y="168965"/>
                    <a:pt x="3924622" y="176719"/>
                  </a:cubicBezTo>
                  <a:cubicBezTo>
                    <a:pt x="3922221" y="184473"/>
                    <a:pt x="3919355" y="189620"/>
                    <a:pt x="3916022" y="192161"/>
                  </a:cubicBezTo>
                  <a:cubicBezTo>
                    <a:pt x="3914022" y="193868"/>
                    <a:pt x="3911831" y="195042"/>
                    <a:pt x="3909448" y="195684"/>
                  </a:cubicBezTo>
                  <a:cubicBezTo>
                    <a:pt x="3907065" y="196326"/>
                    <a:pt x="3903997" y="196681"/>
                    <a:pt x="3900244" y="196750"/>
                  </a:cubicBezTo>
                  <a:cubicBezTo>
                    <a:pt x="3896483" y="196777"/>
                    <a:pt x="3891078" y="196722"/>
                    <a:pt x="3884029" y="196586"/>
                  </a:cubicBezTo>
                  <a:cubicBezTo>
                    <a:pt x="3876981" y="196449"/>
                    <a:pt x="3869166" y="196067"/>
                    <a:pt x="3860582" y="195438"/>
                  </a:cubicBezTo>
                  <a:cubicBezTo>
                    <a:pt x="3860473" y="193868"/>
                    <a:pt x="3860144" y="192202"/>
                    <a:pt x="3859596" y="190440"/>
                  </a:cubicBezTo>
                  <a:cubicBezTo>
                    <a:pt x="3859049" y="188678"/>
                    <a:pt x="3858282" y="187064"/>
                    <a:pt x="3857296" y="185600"/>
                  </a:cubicBezTo>
                  <a:cubicBezTo>
                    <a:pt x="3866006" y="186345"/>
                    <a:pt x="3874113" y="186829"/>
                    <a:pt x="3881619" y="187053"/>
                  </a:cubicBezTo>
                  <a:cubicBezTo>
                    <a:pt x="3889124" y="187276"/>
                    <a:pt x="3894383" y="187377"/>
                    <a:pt x="3897396" y="187354"/>
                  </a:cubicBezTo>
                  <a:cubicBezTo>
                    <a:pt x="3900094" y="187377"/>
                    <a:pt x="3902258" y="187276"/>
                    <a:pt x="3903888" y="187053"/>
                  </a:cubicBezTo>
                  <a:cubicBezTo>
                    <a:pt x="3905517" y="186829"/>
                    <a:pt x="3906859" y="186345"/>
                    <a:pt x="3907914" y="185600"/>
                  </a:cubicBezTo>
                  <a:cubicBezTo>
                    <a:pt x="3910503" y="183869"/>
                    <a:pt x="3912776" y="179931"/>
                    <a:pt x="3914734" y="173786"/>
                  </a:cubicBezTo>
                  <a:cubicBezTo>
                    <a:pt x="3916694" y="167643"/>
                    <a:pt x="3918583" y="158496"/>
                    <a:pt x="3920404" y="146350"/>
                  </a:cubicBezTo>
                  <a:lnTo>
                    <a:pt x="3821139" y="146350"/>
                  </a:lnTo>
                  <a:cubicBezTo>
                    <a:pt x="3823682" y="141418"/>
                    <a:pt x="3826266" y="135809"/>
                    <a:pt x="3828891" y="129519"/>
                  </a:cubicBezTo>
                  <a:cubicBezTo>
                    <a:pt x="3831516" y="123231"/>
                    <a:pt x="3834045" y="117009"/>
                    <a:pt x="3836479" y="110854"/>
                  </a:cubicBezTo>
                  <a:cubicBezTo>
                    <a:pt x="3826704" y="116227"/>
                    <a:pt x="3816725" y="121271"/>
                    <a:pt x="3806540" y="125986"/>
                  </a:cubicBezTo>
                  <a:cubicBezTo>
                    <a:pt x="3796355" y="130701"/>
                    <a:pt x="3786102" y="135085"/>
                    <a:pt x="3775780" y="139139"/>
                  </a:cubicBezTo>
                  <a:cubicBezTo>
                    <a:pt x="3775191" y="137842"/>
                    <a:pt x="3774342" y="136281"/>
                    <a:pt x="3773232" y="134458"/>
                  </a:cubicBezTo>
                  <a:cubicBezTo>
                    <a:pt x="3772124" y="132636"/>
                    <a:pt x="3771001" y="131128"/>
                    <a:pt x="3769864" y="129935"/>
                  </a:cubicBezTo>
                  <a:cubicBezTo>
                    <a:pt x="3788206" y="123324"/>
                    <a:pt x="3806084" y="115552"/>
                    <a:pt x="3823495" y="106619"/>
                  </a:cubicBezTo>
                  <a:cubicBezTo>
                    <a:pt x="3840907" y="97686"/>
                    <a:pt x="3857578" y="87775"/>
                    <a:pt x="3873510" y="76886"/>
                  </a:cubicBezTo>
                  <a:lnTo>
                    <a:pt x="3775999" y="76886"/>
                  </a:lnTo>
                  <a:lnTo>
                    <a:pt x="3775999" y="67272"/>
                  </a:lnTo>
                  <a:lnTo>
                    <a:pt x="3854666" y="67272"/>
                  </a:lnTo>
                  <a:lnTo>
                    <a:pt x="3854666" y="37663"/>
                  </a:lnTo>
                  <a:lnTo>
                    <a:pt x="3795940" y="37663"/>
                  </a:lnTo>
                  <a:lnTo>
                    <a:pt x="3795940" y="28267"/>
                  </a:lnTo>
                  <a:lnTo>
                    <a:pt x="3854666" y="28267"/>
                  </a:lnTo>
                  <a:close/>
                  <a:moveTo>
                    <a:pt x="2021661" y="644"/>
                  </a:moveTo>
                  <a:lnTo>
                    <a:pt x="2032179" y="644"/>
                  </a:lnTo>
                  <a:lnTo>
                    <a:pt x="2032179" y="19270"/>
                  </a:lnTo>
                  <a:lnTo>
                    <a:pt x="2093316" y="19270"/>
                  </a:lnTo>
                  <a:lnTo>
                    <a:pt x="2093316" y="644"/>
                  </a:lnTo>
                  <a:lnTo>
                    <a:pt x="2103615" y="644"/>
                  </a:lnTo>
                  <a:lnTo>
                    <a:pt x="2103615" y="19270"/>
                  </a:lnTo>
                  <a:lnTo>
                    <a:pt x="2157958" y="19270"/>
                  </a:lnTo>
                  <a:lnTo>
                    <a:pt x="2157958" y="29130"/>
                  </a:lnTo>
                  <a:lnTo>
                    <a:pt x="2103615" y="29130"/>
                  </a:lnTo>
                  <a:lnTo>
                    <a:pt x="2103615" y="48413"/>
                  </a:lnTo>
                  <a:lnTo>
                    <a:pt x="2093316" y="48413"/>
                  </a:lnTo>
                  <a:lnTo>
                    <a:pt x="2093316" y="29130"/>
                  </a:lnTo>
                  <a:lnTo>
                    <a:pt x="2032179" y="29130"/>
                  </a:lnTo>
                  <a:lnTo>
                    <a:pt x="2032179" y="49071"/>
                  </a:lnTo>
                  <a:lnTo>
                    <a:pt x="2021661" y="49071"/>
                  </a:lnTo>
                  <a:lnTo>
                    <a:pt x="2021661" y="29130"/>
                  </a:lnTo>
                  <a:lnTo>
                    <a:pt x="1967318" y="29130"/>
                  </a:lnTo>
                  <a:lnTo>
                    <a:pt x="1967318" y="19270"/>
                  </a:lnTo>
                  <a:lnTo>
                    <a:pt x="2021661" y="19270"/>
                  </a:lnTo>
                  <a:close/>
                  <a:moveTo>
                    <a:pt x="1786099" y="438"/>
                  </a:moveTo>
                  <a:lnTo>
                    <a:pt x="1795959" y="438"/>
                  </a:lnTo>
                  <a:lnTo>
                    <a:pt x="1795959" y="15996"/>
                  </a:lnTo>
                  <a:lnTo>
                    <a:pt x="1837374" y="15996"/>
                  </a:lnTo>
                  <a:lnTo>
                    <a:pt x="1837374" y="438"/>
                  </a:lnTo>
                  <a:lnTo>
                    <a:pt x="1847454" y="438"/>
                  </a:lnTo>
                  <a:lnTo>
                    <a:pt x="1847454" y="15996"/>
                  </a:lnTo>
                  <a:lnTo>
                    <a:pt x="1895663" y="15996"/>
                  </a:lnTo>
                  <a:lnTo>
                    <a:pt x="1895663" y="52344"/>
                  </a:lnTo>
                  <a:lnTo>
                    <a:pt x="1847454" y="52344"/>
                  </a:lnTo>
                  <a:lnTo>
                    <a:pt x="1847454" y="72750"/>
                  </a:lnTo>
                  <a:lnTo>
                    <a:pt x="1908372" y="72750"/>
                  </a:lnTo>
                  <a:cubicBezTo>
                    <a:pt x="1908363" y="72837"/>
                    <a:pt x="1908326" y="73374"/>
                    <a:pt x="1908262" y="74362"/>
                  </a:cubicBezTo>
                  <a:cubicBezTo>
                    <a:pt x="1908198" y="75349"/>
                    <a:pt x="1908162" y="76268"/>
                    <a:pt x="1908153" y="77119"/>
                  </a:cubicBezTo>
                  <a:cubicBezTo>
                    <a:pt x="1907208" y="84043"/>
                    <a:pt x="1906249" y="89310"/>
                    <a:pt x="1905277" y="92922"/>
                  </a:cubicBezTo>
                  <a:cubicBezTo>
                    <a:pt x="1904304" y="96534"/>
                    <a:pt x="1903072" y="99009"/>
                    <a:pt x="1901579" y="100347"/>
                  </a:cubicBezTo>
                  <a:cubicBezTo>
                    <a:pt x="1900301" y="101433"/>
                    <a:pt x="1898913" y="102218"/>
                    <a:pt x="1897415" y="102702"/>
                  </a:cubicBezTo>
                  <a:cubicBezTo>
                    <a:pt x="1895918" y="103186"/>
                    <a:pt x="1894092" y="103424"/>
                    <a:pt x="1891937" y="103415"/>
                  </a:cubicBezTo>
                  <a:cubicBezTo>
                    <a:pt x="1890207" y="103625"/>
                    <a:pt x="1887696" y="103698"/>
                    <a:pt x="1884405" y="103634"/>
                  </a:cubicBezTo>
                  <a:cubicBezTo>
                    <a:pt x="1881113" y="103570"/>
                    <a:pt x="1877561" y="103424"/>
                    <a:pt x="1873750" y="103195"/>
                  </a:cubicBezTo>
                  <a:cubicBezTo>
                    <a:pt x="1873631" y="101954"/>
                    <a:pt x="1873375" y="100602"/>
                    <a:pt x="1872983" y="99141"/>
                  </a:cubicBezTo>
                  <a:cubicBezTo>
                    <a:pt x="1872590" y="97681"/>
                    <a:pt x="1872115" y="96329"/>
                    <a:pt x="1871558" y="95087"/>
                  </a:cubicBezTo>
                  <a:cubicBezTo>
                    <a:pt x="1875370" y="95507"/>
                    <a:pt x="1878812" y="95763"/>
                    <a:pt x="1881885" y="95854"/>
                  </a:cubicBezTo>
                  <a:cubicBezTo>
                    <a:pt x="1884957" y="95946"/>
                    <a:pt x="1887139" y="95982"/>
                    <a:pt x="1888432" y="95964"/>
                  </a:cubicBezTo>
                  <a:cubicBezTo>
                    <a:pt x="1889732" y="95978"/>
                    <a:pt x="1890800" y="95895"/>
                    <a:pt x="1891636" y="95717"/>
                  </a:cubicBezTo>
                  <a:cubicBezTo>
                    <a:pt x="1892471" y="95540"/>
                    <a:pt x="1893156" y="95183"/>
                    <a:pt x="1893691" y="94648"/>
                  </a:cubicBezTo>
                  <a:cubicBezTo>
                    <a:pt x="1894443" y="93926"/>
                    <a:pt x="1895128" y="92519"/>
                    <a:pt x="1895744" y="90426"/>
                  </a:cubicBezTo>
                  <a:cubicBezTo>
                    <a:pt x="1896361" y="88333"/>
                    <a:pt x="1896991" y="85281"/>
                    <a:pt x="1897635" y="81269"/>
                  </a:cubicBezTo>
                  <a:lnTo>
                    <a:pt x="1847454" y="81269"/>
                  </a:lnTo>
                  <a:lnTo>
                    <a:pt x="1847454" y="104277"/>
                  </a:lnTo>
                  <a:lnTo>
                    <a:pt x="1837374" y="104277"/>
                  </a:lnTo>
                  <a:lnTo>
                    <a:pt x="1837374" y="81269"/>
                  </a:lnTo>
                  <a:lnTo>
                    <a:pt x="1787413" y="81269"/>
                  </a:lnTo>
                  <a:cubicBezTo>
                    <a:pt x="1783090" y="88610"/>
                    <a:pt x="1776069" y="95348"/>
                    <a:pt x="1766350" y="101484"/>
                  </a:cubicBezTo>
                  <a:cubicBezTo>
                    <a:pt x="1756630" y="107619"/>
                    <a:pt x="1743200" y="113152"/>
                    <a:pt x="1726058" y="118082"/>
                  </a:cubicBezTo>
                  <a:cubicBezTo>
                    <a:pt x="1725482" y="116699"/>
                    <a:pt x="1724715" y="115193"/>
                    <a:pt x="1723756" y="113563"/>
                  </a:cubicBezTo>
                  <a:cubicBezTo>
                    <a:pt x="1722798" y="111933"/>
                    <a:pt x="1721812" y="110591"/>
                    <a:pt x="1720799" y="109536"/>
                  </a:cubicBezTo>
                  <a:cubicBezTo>
                    <a:pt x="1734932" y="105688"/>
                    <a:pt x="1746326" y="101387"/>
                    <a:pt x="1754982" y="96635"/>
                  </a:cubicBezTo>
                  <a:cubicBezTo>
                    <a:pt x="1763638" y="91883"/>
                    <a:pt x="1770212" y="86761"/>
                    <a:pt x="1774704" y="81269"/>
                  </a:cubicBezTo>
                  <a:lnTo>
                    <a:pt x="1734165" y="81269"/>
                  </a:lnTo>
                  <a:cubicBezTo>
                    <a:pt x="1735293" y="76062"/>
                    <a:pt x="1736434" y="70068"/>
                    <a:pt x="1737589" y="63288"/>
                  </a:cubicBezTo>
                  <a:cubicBezTo>
                    <a:pt x="1738744" y="56508"/>
                    <a:pt x="1739721" y="50020"/>
                    <a:pt x="1740520" y="43825"/>
                  </a:cubicBezTo>
                  <a:lnTo>
                    <a:pt x="1786099" y="43825"/>
                  </a:lnTo>
                  <a:lnTo>
                    <a:pt x="1786099" y="42728"/>
                  </a:lnTo>
                  <a:lnTo>
                    <a:pt x="1786099" y="24734"/>
                  </a:lnTo>
                  <a:lnTo>
                    <a:pt x="1730002" y="24734"/>
                  </a:lnTo>
                  <a:lnTo>
                    <a:pt x="1730002" y="15996"/>
                  </a:lnTo>
                  <a:lnTo>
                    <a:pt x="1786099" y="15996"/>
                  </a:lnTo>
                  <a:close/>
                  <a:moveTo>
                    <a:pt x="1535854" y="438"/>
                  </a:moveTo>
                  <a:lnTo>
                    <a:pt x="1547468" y="2410"/>
                  </a:lnTo>
                  <a:cubicBezTo>
                    <a:pt x="1545944" y="5044"/>
                    <a:pt x="1544337" y="7720"/>
                    <a:pt x="1542647" y="10436"/>
                  </a:cubicBezTo>
                  <a:cubicBezTo>
                    <a:pt x="1540959" y="13152"/>
                    <a:pt x="1539132" y="15882"/>
                    <a:pt x="1537169" y="18626"/>
                  </a:cubicBezTo>
                  <a:lnTo>
                    <a:pt x="1597649" y="18626"/>
                  </a:lnTo>
                  <a:lnTo>
                    <a:pt x="1599621" y="17969"/>
                  </a:lnTo>
                  <a:lnTo>
                    <a:pt x="1606414" y="22777"/>
                  </a:lnTo>
                  <a:cubicBezTo>
                    <a:pt x="1603277" y="28343"/>
                    <a:pt x="1599634" y="34021"/>
                    <a:pt x="1595485" y="39813"/>
                  </a:cubicBezTo>
                  <a:cubicBezTo>
                    <a:pt x="1591335" y="45605"/>
                    <a:pt x="1587089" y="50960"/>
                    <a:pt x="1582747" y="55877"/>
                  </a:cubicBezTo>
                  <a:lnTo>
                    <a:pt x="1650020" y="55877"/>
                  </a:lnTo>
                  <a:lnTo>
                    <a:pt x="1650020" y="119836"/>
                  </a:lnTo>
                  <a:lnTo>
                    <a:pt x="1591513" y="119836"/>
                  </a:lnTo>
                  <a:lnTo>
                    <a:pt x="1591513" y="177271"/>
                  </a:lnTo>
                  <a:cubicBezTo>
                    <a:pt x="1591362" y="180258"/>
                    <a:pt x="1592157" y="182231"/>
                    <a:pt x="1593896" y="183190"/>
                  </a:cubicBezTo>
                  <a:cubicBezTo>
                    <a:pt x="1595636" y="184149"/>
                    <a:pt x="1599224" y="184588"/>
                    <a:pt x="1604660" y="184506"/>
                  </a:cubicBezTo>
                  <a:lnTo>
                    <a:pt x="1644322" y="184506"/>
                  </a:lnTo>
                  <a:cubicBezTo>
                    <a:pt x="1647706" y="184626"/>
                    <a:pt x="1650265" y="183923"/>
                    <a:pt x="1652001" y="182395"/>
                  </a:cubicBezTo>
                  <a:cubicBezTo>
                    <a:pt x="1653736" y="180866"/>
                    <a:pt x="1654947" y="177792"/>
                    <a:pt x="1655636" y="173171"/>
                  </a:cubicBezTo>
                  <a:cubicBezTo>
                    <a:pt x="1656325" y="168550"/>
                    <a:pt x="1656790" y="161659"/>
                    <a:pt x="1657032" y="152499"/>
                  </a:cubicBezTo>
                  <a:cubicBezTo>
                    <a:pt x="1658493" y="153394"/>
                    <a:pt x="1660118" y="154235"/>
                    <a:pt x="1661907" y="155020"/>
                  </a:cubicBezTo>
                  <a:cubicBezTo>
                    <a:pt x="1663697" y="155805"/>
                    <a:pt x="1665432" y="156427"/>
                    <a:pt x="1667112" y="156884"/>
                  </a:cubicBezTo>
                  <a:cubicBezTo>
                    <a:pt x="1666496" y="171676"/>
                    <a:pt x="1664715" y="181699"/>
                    <a:pt x="1661771" y="186953"/>
                  </a:cubicBezTo>
                  <a:cubicBezTo>
                    <a:pt x="1658826" y="192207"/>
                    <a:pt x="1653157" y="194668"/>
                    <a:pt x="1644761" y="194339"/>
                  </a:cubicBezTo>
                  <a:lnTo>
                    <a:pt x="1604222" y="194339"/>
                  </a:lnTo>
                  <a:cubicBezTo>
                    <a:pt x="1595298" y="194489"/>
                    <a:pt x="1589153" y="193368"/>
                    <a:pt x="1585788" y="190976"/>
                  </a:cubicBezTo>
                  <a:cubicBezTo>
                    <a:pt x="1582424" y="188584"/>
                    <a:pt x="1580826" y="184015"/>
                    <a:pt x="1580995" y="177271"/>
                  </a:cubicBezTo>
                  <a:lnTo>
                    <a:pt x="1580995" y="119836"/>
                  </a:lnTo>
                  <a:lnTo>
                    <a:pt x="1566971" y="119836"/>
                  </a:lnTo>
                  <a:cubicBezTo>
                    <a:pt x="1563585" y="131699"/>
                    <a:pt x="1558474" y="142536"/>
                    <a:pt x="1551640" y="152344"/>
                  </a:cubicBezTo>
                  <a:cubicBezTo>
                    <a:pt x="1544805" y="162152"/>
                    <a:pt x="1535523" y="170778"/>
                    <a:pt x="1523794" y="178219"/>
                  </a:cubicBezTo>
                  <a:cubicBezTo>
                    <a:pt x="1512066" y="185662"/>
                    <a:pt x="1497167" y="191765"/>
                    <a:pt x="1479100" y="196530"/>
                  </a:cubicBezTo>
                  <a:cubicBezTo>
                    <a:pt x="1478502" y="195130"/>
                    <a:pt x="1477616" y="193553"/>
                    <a:pt x="1476443" y="191799"/>
                  </a:cubicBezTo>
                  <a:cubicBezTo>
                    <a:pt x="1475270" y="190046"/>
                    <a:pt x="1474111" y="188634"/>
                    <a:pt x="1472965" y="187565"/>
                  </a:cubicBezTo>
                  <a:cubicBezTo>
                    <a:pt x="1489946" y="183378"/>
                    <a:pt x="1503973" y="177998"/>
                    <a:pt x="1515046" y="171423"/>
                  </a:cubicBezTo>
                  <a:cubicBezTo>
                    <a:pt x="1526118" y="164847"/>
                    <a:pt x="1534902" y="157224"/>
                    <a:pt x="1541398" y="148553"/>
                  </a:cubicBezTo>
                  <a:cubicBezTo>
                    <a:pt x="1547893" y="139882"/>
                    <a:pt x="1552765" y="130310"/>
                    <a:pt x="1556014" y="119836"/>
                  </a:cubicBezTo>
                  <a:lnTo>
                    <a:pt x="1495315" y="119836"/>
                  </a:lnTo>
                  <a:lnTo>
                    <a:pt x="1495315" y="64618"/>
                  </a:lnTo>
                  <a:cubicBezTo>
                    <a:pt x="1492695" y="66901"/>
                    <a:pt x="1490047" y="69074"/>
                    <a:pt x="1487372" y="71138"/>
                  </a:cubicBezTo>
                  <a:cubicBezTo>
                    <a:pt x="1484697" y="73202"/>
                    <a:pt x="1481940" y="75267"/>
                    <a:pt x="1479100" y="77331"/>
                  </a:cubicBezTo>
                  <a:cubicBezTo>
                    <a:pt x="1478169" y="76071"/>
                    <a:pt x="1476964" y="74756"/>
                    <a:pt x="1475485" y="73385"/>
                  </a:cubicBezTo>
                  <a:cubicBezTo>
                    <a:pt x="1474006" y="72014"/>
                    <a:pt x="1472581" y="70918"/>
                    <a:pt x="1471211" y="70096"/>
                  </a:cubicBezTo>
                  <a:cubicBezTo>
                    <a:pt x="1486491" y="59737"/>
                    <a:pt x="1499593" y="48321"/>
                    <a:pt x="1510518" y="35846"/>
                  </a:cubicBezTo>
                  <a:cubicBezTo>
                    <a:pt x="1521442" y="23370"/>
                    <a:pt x="1529888" y="11569"/>
                    <a:pt x="1535854" y="438"/>
                  </a:cubicBezTo>
                  <a:close/>
                  <a:moveTo>
                    <a:pt x="288578" y="438"/>
                  </a:moveTo>
                  <a:lnTo>
                    <a:pt x="298001" y="3506"/>
                  </a:lnTo>
                  <a:cubicBezTo>
                    <a:pt x="296357" y="6811"/>
                    <a:pt x="294550" y="10116"/>
                    <a:pt x="292577" y="13421"/>
                  </a:cubicBezTo>
                  <a:cubicBezTo>
                    <a:pt x="290605" y="16727"/>
                    <a:pt x="288468" y="19923"/>
                    <a:pt x="286168" y="23008"/>
                  </a:cubicBezTo>
                  <a:lnTo>
                    <a:pt x="422027" y="23008"/>
                  </a:lnTo>
                  <a:lnTo>
                    <a:pt x="422027" y="32404"/>
                  </a:lnTo>
                  <a:lnTo>
                    <a:pt x="279375" y="32404"/>
                  </a:lnTo>
                  <a:cubicBezTo>
                    <a:pt x="274189" y="38895"/>
                    <a:pt x="268729" y="44943"/>
                    <a:pt x="262995" y="50547"/>
                  </a:cubicBezTo>
                  <a:cubicBezTo>
                    <a:pt x="257261" y="56152"/>
                    <a:pt x="251473" y="61210"/>
                    <a:pt x="245629" y="65722"/>
                  </a:cubicBezTo>
                  <a:cubicBezTo>
                    <a:pt x="244999" y="64524"/>
                    <a:pt x="244013" y="63025"/>
                    <a:pt x="242671" y="61224"/>
                  </a:cubicBezTo>
                  <a:cubicBezTo>
                    <a:pt x="241329" y="59424"/>
                    <a:pt x="240124" y="57926"/>
                    <a:pt x="239055" y="56732"/>
                  </a:cubicBezTo>
                  <a:cubicBezTo>
                    <a:pt x="248774" y="49927"/>
                    <a:pt x="258042" y="41642"/>
                    <a:pt x="266858" y="31877"/>
                  </a:cubicBezTo>
                  <a:cubicBezTo>
                    <a:pt x="275672" y="22111"/>
                    <a:pt x="282913" y="11632"/>
                    <a:pt x="288578" y="438"/>
                  </a:cubicBezTo>
                  <a:close/>
                  <a:moveTo>
                    <a:pt x="2858730" y="425"/>
                  </a:moveTo>
                  <a:lnTo>
                    <a:pt x="2867933" y="4807"/>
                  </a:lnTo>
                  <a:cubicBezTo>
                    <a:pt x="2866363" y="7692"/>
                    <a:pt x="2864464" y="10687"/>
                    <a:pt x="2862235" y="13792"/>
                  </a:cubicBezTo>
                  <a:cubicBezTo>
                    <a:pt x="2874489" y="30308"/>
                    <a:pt x="2888495" y="44771"/>
                    <a:pt x="2904253" y="57179"/>
                  </a:cubicBezTo>
                  <a:cubicBezTo>
                    <a:pt x="2920012" y="69586"/>
                    <a:pt x="2937634" y="80762"/>
                    <a:pt x="2957118" y="90705"/>
                  </a:cubicBezTo>
                  <a:cubicBezTo>
                    <a:pt x="2955662" y="91751"/>
                    <a:pt x="2954247" y="93111"/>
                    <a:pt x="2952873" y="94786"/>
                  </a:cubicBezTo>
                  <a:cubicBezTo>
                    <a:pt x="2951498" y="96462"/>
                    <a:pt x="2950357" y="98096"/>
                    <a:pt x="2949449" y="99689"/>
                  </a:cubicBezTo>
                  <a:cubicBezTo>
                    <a:pt x="2930667" y="89450"/>
                    <a:pt x="2913612" y="78101"/>
                    <a:pt x="2898282" y="65642"/>
                  </a:cubicBezTo>
                  <a:cubicBezTo>
                    <a:pt x="2882952" y="53184"/>
                    <a:pt x="2868965" y="38603"/>
                    <a:pt x="2856319" y="21899"/>
                  </a:cubicBezTo>
                  <a:cubicBezTo>
                    <a:pt x="2844500" y="37840"/>
                    <a:pt x="2830613" y="52522"/>
                    <a:pt x="2814658" y="65944"/>
                  </a:cubicBezTo>
                  <a:cubicBezTo>
                    <a:pt x="2798703" y="79365"/>
                    <a:pt x="2781911" y="90541"/>
                    <a:pt x="2764286" y="99470"/>
                  </a:cubicBezTo>
                  <a:cubicBezTo>
                    <a:pt x="2763285" y="97987"/>
                    <a:pt x="2762108" y="96407"/>
                    <a:pt x="2760752" y="94732"/>
                  </a:cubicBezTo>
                  <a:cubicBezTo>
                    <a:pt x="2759396" y="93056"/>
                    <a:pt x="2757945" y="91641"/>
                    <a:pt x="2756397" y="90486"/>
                  </a:cubicBezTo>
                  <a:cubicBezTo>
                    <a:pt x="2777315" y="80570"/>
                    <a:pt x="2796780" y="67696"/>
                    <a:pt x="2814795" y="51865"/>
                  </a:cubicBezTo>
                  <a:cubicBezTo>
                    <a:pt x="2832808" y="36033"/>
                    <a:pt x="2847453" y="18886"/>
                    <a:pt x="2858730" y="425"/>
                  </a:cubicBezTo>
                  <a:close/>
                  <a:moveTo>
                    <a:pt x="4058948" y="0"/>
                  </a:moveTo>
                  <a:lnTo>
                    <a:pt x="4069028" y="0"/>
                  </a:lnTo>
                  <a:lnTo>
                    <a:pt x="4069028" y="47537"/>
                  </a:lnTo>
                  <a:lnTo>
                    <a:pt x="4095542" y="47537"/>
                  </a:lnTo>
                  <a:lnTo>
                    <a:pt x="4095542" y="57617"/>
                  </a:lnTo>
                  <a:lnTo>
                    <a:pt x="4069028" y="57617"/>
                  </a:lnTo>
                  <a:lnTo>
                    <a:pt x="4069028" y="68139"/>
                  </a:lnTo>
                  <a:cubicBezTo>
                    <a:pt x="4071520" y="70881"/>
                    <a:pt x="4074766" y="74603"/>
                    <a:pt x="4078767" y="79306"/>
                  </a:cubicBezTo>
                  <a:cubicBezTo>
                    <a:pt x="4082768" y="84009"/>
                    <a:pt x="4086598" y="88590"/>
                    <a:pt x="4090259" y="93049"/>
                  </a:cubicBezTo>
                  <a:cubicBezTo>
                    <a:pt x="4093920" y="97507"/>
                    <a:pt x="4096484" y="100739"/>
                    <a:pt x="4097953" y="102744"/>
                  </a:cubicBezTo>
                  <a:lnTo>
                    <a:pt x="4092036" y="111515"/>
                  </a:lnTo>
                  <a:cubicBezTo>
                    <a:pt x="4089749" y="107944"/>
                    <a:pt x="4086380" y="103089"/>
                    <a:pt x="4081930" y="96951"/>
                  </a:cubicBezTo>
                  <a:cubicBezTo>
                    <a:pt x="4077478" y="90812"/>
                    <a:pt x="4073177" y="85081"/>
                    <a:pt x="4069028" y="79757"/>
                  </a:cubicBezTo>
                  <a:lnTo>
                    <a:pt x="4069028" y="198283"/>
                  </a:lnTo>
                  <a:lnTo>
                    <a:pt x="4058948" y="198283"/>
                  </a:lnTo>
                  <a:lnTo>
                    <a:pt x="4058948" y="82826"/>
                  </a:lnTo>
                  <a:cubicBezTo>
                    <a:pt x="4054812" y="96765"/>
                    <a:pt x="4049991" y="110065"/>
                    <a:pt x="4044486" y="122726"/>
                  </a:cubicBezTo>
                  <a:cubicBezTo>
                    <a:pt x="4038980" y="135387"/>
                    <a:pt x="4033283" y="145892"/>
                    <a:pt x="4027393" y="154241"/>
                  </a:cubicBezTo>
                  <a:cubicBezTo>
                    <a:pt x="4026686" y="152652"/>
                    <a:pt x="4025746" y="151012"/>
                    <a:pt x="4024572" y="149317"/>
                  </a:cubicBezTo>
                  <a:cubicBezTo>
                    <a:pt x="4023399" y="147623"/>
                    <a:pt x="4022295" y="146202"/>
                    <a:pt x="4021258" y="145055"/>
                  </a:cubicBezTo>
                  <a:cubicBezTo>
                    <a:pt x="4025993" y="138704"/>
                    <a:pt x="4030694" y="130758"/>
                    <a:pt x="4035363" y="121219"/>
                  </a:cubicBezTo>
                  <a:cubicBezTo>
                    <a:pt x="4040033" y="111679"/>
                    <a:pt x="4044312" y="101397"/>
                    <a:pt x="4048202" y="90371"/>
                  </a:cubicBezTo>
                  <a:cubicBezTo>
                    <a:pt x="4052093" y="79345"/>
                    <a:pt x="4055236" y="68427"/>
                    <a:pt x="4057633" y="57617"/>
                  </a:cubicBezTo>
                  <a:lnTo>
                    <a:pt x="4024326" y="57617"/>
                  </a:lnTo>
                  <a:lnTo>
                    <a:pt x="4024326" y="47537"/>
                  </a:lnTo>
                  <a:lnTo>
                    <a:pt x="4058948" y="4753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>
              <a:outerShdw blurRad="419100" dist="38100" dir="2700000" algn="tl">
                <a:srgbClr val="000000">
                  <a:alpha val="70000"/>
                </a:srgbClr>
              </a:outerShdw>
            </a:effectLst>
          </p:spPr>
          <p:txBody>
            <a:bodyPr rot="0" spcFirstLastPara="0" vertOverflow="overflow" horzOverflow="overflow" vert="horz" wrap="square" lIns="77418" tIns="38709" rIns="77418" bIns="38709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defTabSz="580650">
                <a:lnSpc>
                  <a:spcPct val="130000"/>
                </a:lnSpc>
              </a:pPr>
              <a:endParaRPr lang="en-US" altLang="zh-CN" sz="2032" spc="254" dirty="0">
                <a:gradFill>
                  <a:gsLst>
                    <a:gs pos="100000">
                      <a:srgbClr val="EFB282"/>
                    </a:gs>
                    <a:gs pos="0">
                      <a:srgbClr val="FFFED8"/>
                    </a:gs>
                    <a:gs pos="49000">
                      <a:srgbClr val="FDD093"/>
                    </a:gs>
                  </a:gsLst>
                  <a:lin ang="5400000" scaled="1"/>
                </a:gradFill>
                <a:effectLst>
                  <a:outerShdw blurRad="419100" dist="38100" dir="2700000" algn="tl">
                    <a:srgbClr val="000000">
                      <a:alpha val="70000"/>
                    </a:srgb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01" name="任意多边形: 形状 87">
              <a:extLst>
                <a:ext uri="{FF2B5EF4-FFF2-40B4-BE49-F238E27FC236}">
                  <a16:creationId xmlns:a16="http://schemas.microsoft.com/office/drawing/2014/main" id="{6695DA49-16A1-448F-9C8D-A8F974E4A482}"/>
                </a:ext>
              </a:extLst>
            </p:cNvPr>
            <p:cNvSpPr/>
            <p:nvPr/>
          </p:nvSpPr>
          <p:spPr>
            <a:xfrm>
              <a:off x="5205447" y="5366485"/>
              <a:ext cx="680392" cy="210349"/>
            </a:xfrm>
            <a:custGeom>
              <a:avLst/>
              <a:gdLst>
                <a:gd name="connsiteX0" fmla="*/ 483177 w 680392"/>
                <a:gd name="connsiteY0" fmla="*/ 150528 h 210349"/>
                <a:gd name="connsiteX1" fmla="*/ 483177 w 680392"/>
                <a:gd name="connsiteY1" fmla="*/ 160621 h 210349"/>
                <a:gd name="connsiteX2" fmla="*/ 501365 w 680392"/>
                <a:gd name="connsiteY2" fmla="*/ 159388 h 210349"/>
                <a:gd name="connsiteX3" fmla="*/ 520210 w 680392"/>
                <a:gd name="connsiteY3" fmla="*/ 157992 h 210349"/>
                <a:gd name="connsiteX4" fmla="*/ 520210 w 680392"/>
                <a:gd name="connsiteY4" fmla="*/ 150528 h 210349"/>
                <a:gd name="connsiteX5" fmla="*/ 483177 w 680392"/>
                <a:gd name="connsiteY5" fmla="*/ 121165 h 210349"/>
                <a:gd name="connsiteX6" fmla="*/ 483177 w 680392"/>
                <a:gd name="connsiteY6" fmla="*/ 128861 h 210349"/>
                <a:gd name="connsiteX7" fmla="*/ 520210 w 680392"/>
                <a:gd name="connsiteY7" fmla="*/ 128861 h 210349"/>
                <a:gd name="connsiteX8" fmla="*/ 520210 w 680392"/>
                <a:gd name="connsiteY8" fmla="*/ 121165 h 210349"/>
                <a:gd name="connsiteX9" fmla="*/ 483177 w 680392"/>
                <a:gd name="connsiteY9" fmla="*/ 91144 h 210349"/>
                <a:gd name="connsiteX10" fmla="*/ 483177 w 680392"/>
                <a:gd name="connsiteY10" fmla="*/ 99498 h 210349"/>
                <a:gd name="connsiteX11" fmla="*/ 520210 w 680392"/>
                <a:gd name="connsiteY11" fmla="*/ 99498 h 210349"/>
                <a:gd name="connsiteX12" fmla="*/ 520210 w 680392"/>
                <a:gd name="connsiteY12" fmla="*/ 91144 h 210349"/>
                <a:gd name="connsiteX13" fmla="*/ 402319 w 680392"/>
                <a:gd name="connsiteY13" fmla="*/ 70560 h 210349"/>
                <a:gd name="connsiteX14" fmla="*/ 398566 w 680392"/>
                <a:gd name="connsiteY14" fmla="*/ 80667 h 210349"/>
                <a:gd name="connsiteX15" fmla="*/ 394650 w 680392"/>
                <a:gd name="connsiteY15" fmla="*/ 90281 h 210349"/>
                <a:gd name="connsiteX16" fmla="*/ 402319 w 680392"/>
                <a:gd name="connsiteY16" fmla="*/ 90281 h 210349"/>
                <a:gd name="connsiteX17" fmla="*/ 649057 w 680392"/>
                <a:gd name="connsiteY17" fmla="*/ 69245 h 210349"/>
                <a:gd name="connsiteX18" fmla="*/ 680392 w 680392"/>
                <a:gd name="connsiteY18" fmla="*/ 69245 h 210349"/>
                <a:gd name="connsiteX19" fmla="*/ 680392 w 680392"/>
                <a:gd name="connsiteY19" fmla="*/ 208391 h 210349"/>
                <a:gd name="connsiteX20" fmla="*/ 605889 w 680392"/>
                <a:gd name="connsiteY20" fmla="*/ 208391 h 210349"/>
                <a:gd name="connsiteX21" fmla="*/ 605889 w 680392"/>
                <a:gd name="connsiteY21" fmla="*/ 179904 h 210349"/>
                <a:gd name="connsiteX22" fmla="*/ 649057 w 680392"/>
                <a:gd name="connsiteY22" fmla="*/ 179904 h 210349"/>
                <a:gd name="connsiteX23" fmla="*/ 443296 w 680392"/>
                <a:gd name="connsiteY23" fmla="*/ 65752 h 210349"/>
                <a:gd name="connsiteX24" fmla="*/ 563817 w 680392"/>
                <a:gd name="connsiteY24" fmla="*/ 65752 h 210349"/>
                <a:gd name="connsiteX25" fmla="*/ 563817 w 680392"/>
                <a:gd name="connsiteY25" fmla="*/ 91144 h 210349"/>
                <a:gd name="connsiteX26" fmla="*/ 549573 w 680392"/>
                <a:gd name="connsiteY26" fmla="*/ 91144 h 210349"/>
                <a:gd name="connsiteX27" fmla="*/ 549573 w 680392"/>
                <a:gd name="connsiteY27" fmla="*/ 155584 h 210349"/>
                <a:gd name="connsiteX28" fmla="*/ 566227 w 680392"/>
                <a:gd name="connsiteY28" fmla="*/ 154266 h 210349"/>
                <a:gd name="connsiteX29" fmla="*/ 566227 w 680392"/>
                <a:gd name="connsiteY29" fmla="*/ 180230 h 210349"/>
                <a:gd name="connsiteX30" fmla="*/ 549573 w 680392"/>
                <a:gd name="connsiteY30" fmla="*/ 181767 h 210349"/>
                <a:gd name="connsiteX31" fmla="*/ 549573 w 680392"/>
                <a:gd name="connsiteY31" fmla="*/ 208172 h 210349"/>
                <a:gd name="connsiteX32" fmla="*/ 520210 w 680392"/>
                <a:gd name="connsiteY32" fmla="*/ 208172 h 210349"/>
                <a:gd name="connsiteX33" fmla="*/ 520210 w 680392"/>
                <a:gd name="connsiteY33" fmla="*/ 184506 h 210349"/>
                <a:gd name="connsiteX34" fmla="*/ 479863 w 680392"/>
                <a:gd name="connsiteY34" fmla="*/ 188040 h 210349"/>
                <a:gd name="connsiteX35" fmla="*/ 444611 w 680392"/>
                <a:gd name="connsiteY35" fmla="*/ 191080 h 210349"/>
                <a:gd name="connsiteX36" fmla="*/ 440009 w 680392"/>
                <a:gd name="connsiteY36" fmla="*/ 163470 h 210349"/>
                <a:gd name="connsiteX37" fmla="*/ 454034 w 680392"/>
                <a:gd name="connsiteY37" fmla="*/ 162593 h 210349"/>
                <a:gd name="connsiteX38" fmla="*/ 454034 w 680392"/>
                <a:gd name="connsiteY38" fmla="*/ 91144 h 210349"/>
                <a:gd name="connsiteX39" fmla="*/ 443296 w 680392"/>
                <a:gd name="connsiteY39" fmla="*/ 91144 h 210349"/>
                <a:gd name="connsiteX40" fmla="*/ 271486 w 680392"/>
                <a:gd name="connsiteY40" fmla="*/ 29131 h 210349"/>
                <a:gd name="connsiteX41" fmla="*/ 271486 w 680392"/>
                <a:gd name="connsiteY41" fmla="*/ 44497 h 210349"/>
                <a:gd name="connsiteX42" fmla="*/ 284442 w 680392"/>
                <a:gd name="connsiteY42" fmla="*/ 44497 h 210349"/>
                <a:gd name="connsiteX43" fmla="*/ 284442 w 680392"/>
                <a:gd name="connsiteY43" fmla="*/ 29131 h 210349"/>
                <a:gd name="connsiteX44" fmla="*/ 239275 w 680392"/>
                <a:gd name="connsiteY44" fmla="*/ 29131 h 210349"/>
                <a:gd name="connsiteX45" fmla="*/ 239275 w 680392"/>
                <a:gd name="connsiteY45" fmla="*/ 44497 h 210349"/>
                <a:gd name="connsiteX46" fmla="*/ 251792 w 680392"/>
                <a:gd name="connsiteY46" fmla="*/ 44497 h 210349"/>
                <a:gd name="connsiteX47" fmla="*/ 251792 w 680392"/>
                <a:gd name="connsiteY47" fmla="*/ 29131 h 210349"/>
                <a:gd name="connsiteX48" fmla="*/ 207282 w 680392"/>
                <a:gd name="connsiteY48" fmla="*/ 29131 h 210349"/>
                <a:gd name="connsiteX49" fmla="*/ 207282 w 680392"/>
                <a:gd name="connsiteY49" fmla="*/ 44497 h 210349"/>
                <a:gd name="connsiteX50" fmla="*/ 219580 w 680392"/>
                <a:gd name="connsiteY50" fmla="*/ 44497 h 210349"/>
                <a:gd name="connsiteX51" fmla="*/ 219580 w 680392"/>
                <a:gd name="connsiteY51" fmla="*/ 29131 h 210349"/>
                <a:gd name="connsiteX52" fmla="*/ 482301 w 680392"/>
                <a:gd name="connsiteY52" fmla="*/ 28255 h 210349"/>
                <a:gd name="connsiteX53" fmla="*/ 482301 w 680392"/>
                <a:gd name="connsiteY53" fmla="*/ 37047 h 210349"/>
                <a:gd name="connsiteX54" fmla="*/ 521305 w 680392"/>
                <a:gd name="connsiteY54" fmla="*/ 37047 h 210349"/>
                <a:gd name="connsiteX55" fmla="*/ 521305 w 680392"/>
                <a:gd name="connsiteY55" fmla="*/ 28255 h 210349"/>
                <a:gd name="connsiteX56" fmla="*/ 453376 w 680392"/>
                <a:gd name="connsiteY56" fmla="*/ 6369 h 210349"/>
                <a:gd name="connsiteX57" fmla="*/ 552203 w 680392"/>
                <a:gd name="connsiteY57" fmla="*/ 6369 h 210349"/>
                <a:gd name="connsiteX58" fmla="*/ 552203 w 680392"/>
                <a:gd name="connsiteY58" fmla="*/ 58933 h 210349"/>
                <a:gd name="connsiteX59" fmla="*/ 453376 w 680392"/>
                <a:gd name="connsiteY59" fmla="*/ 58933 h 210349"/>
                <a:gd name="connsiteX60" fmla="*/ 180794 w 680392"/>
                <a:gd name="connsiteY60" fmla="*/ 4616 h 210349"/>
                <a:gd name="connsiteX61" fmla="*/ 312463 w 680392"/>
                <a:gd name="connsiteY61" fmla="*/ 4616 h 210349"/>
                <a:gd name="connsiteX62" fmla="*/ 312463 w 680392"/>
                <a:gd name="connsiteY62" fmla="*/ 69231 h 210349"/>
                <a:gd name="connsiteX63" fmla="*/ 237962 w 680392"/>
                <a:gd name="connsiteY63" fmla="*/ 69231 h 210349"/>
                <a:gd name="connsiteX64" fmla="*/ 248059 w 680392"/>
                <a:gd name="connsiteY64" fmla="*/ 72305 h 210349"/>
                <a:gd name="connsiteX65" fmla="*/ 245149 w 680392"/>
                <a:gd name="connsiteY65" fmla="*/ 77548 h 210349"/>
                <a:gd name="connsiteX66" fmla="*/ 241909 w 680392"/>
                <a:gd name="connsiteY66" fmla="*/ 82625 h 210349"/>
                <a:gd name="connsiteX67" fmla="*/ 282246 w 680392"/>
                <a:gd name="connsiteY67" fmla="*/ 82625 h 210349"/>
                <a:gd name="connsiteX68" fmla="*/ 287726 w 680392"/>
                <a:gd name="connsiteY68" fmla="*/ 81528 h 210349"/>
                <a:gd name="connsiteX69" fmla="*/ 307866 w 680392"/>
                <a:gd name="connsiteY69" fmla="*/ 90943 h 210349"/>
                <a:gd name="connsiteX70" fmla="*/ 267451 w 680392"/>
                <a:gd name="connsiteY70" fmla="*/ 144438 h 210349"/>
                <a:gd name="connsiteX71" fmla="*/ 205311 w 680392"/>
                <a:gd name="connsiteY71" fmla="*/ 174440 h 210349"/>
                <a:gd name="connsiteX72" fmla="*/ 221347 w 680392"/>
                <a:gd name="connsiteY72" fmla="*/ 175700 h 210349"/>
                <a:gd name="connsiteX73" fmla="*/ 238837 w 680392"/>
                <a:gd name="connsiteY73" fmla="*/ 175974 h 210349"/>
                <a:gd name="connsiteX74" fmla="*/ 265474 w 680392"/>
                <a:gd name="connsiteY74" fmla="*/ 175259 h 210349"/>
                <a:gd name="connsiteX75" fmla="*/ 295704 w 680392"/>
                <a:gd name="connsiteY75" fmla="*/ 173182 h 210349"/>
                <a:gd name="connsiteX76" fmla="*/ 322762 w 680392"/>
                <a:gd name="connsiteY76" fmla="*/ 169837 h 210349"/>
                <a:gd name="connsiteX77" fmla="*/ 316818 w 680392"/>
                <a:gd name="connsiteY77" fmla="*/ 186700 h 210349"/>
                <a:gd name="connsiteX78" fmla="*/ 313339 w 680392"/>
                <a:gd name="connsiteY78" fmla="*/ 203559 h 210349"/>
                <a:gd name="connsiteX79" fmla="*/ 291737 w 680392"/>
                <a:gd name="connsiteY79" fmla="*/ 204727 h 210349"/>
                <a:gd name="connsiteX80" fmla="*/ 264184 w 680392"/>
                <a:gd name="connsiteY80" fmla="*/ 205748 h 210349"/>
                <a:gd name="connsiteX81" fmla="*/ 237305 w 680392"/>
                <a:gd name="connsiteY81" fmla="*/ 206186 h 210349"/>
                <a:gd name="connsiteX82" fmla="*/ 200307 w 680392"/>
                <a:gd name="connsiteY82" fmla="*/ 203778 h 210349"/>
                <a:gd name="connsiteX83" fmla="*/ 172678 w 680392"/>
                <a:gd name="connsiteY83" fmla="*/ 194802 h 210349"/>
                <a:gd name="connsiteX84" fmla="*/ 158814 w 680392"/>
                <a:gd name="connsiteY84" fmla="*/ 186510 h 210349"/>
                <a:gd name="connsiteX85" fmla="*/ 149226 w 680392"/>
                <a:gd name="connsiteY85" fmla="*/ 182323 h 210349"/>
                <a:gd name="connsiteX86" fmla="*/ 142961 w 680392"/>
                <a:gd name="connsiteY86" fmla="*/ 186912 h 210349"/>
                <a:gd name="connsiteX87" fmla="*/ 136209 w 680392"/>
                <a:gd name="connsiteY87" fmla="*/ 197730 h 210349"/>
                <a:gd name="connsiteX88" fmla="*/ 129943 w 680392"/>
                <a:gd name="connsiteY88" fmla="*/ 210349 h 210349"/>
                <a:gd name="connsiteX89" fmla="*/ 108031 w 680392"/>
                <a:gd name="connsiteY89" fmla="*/ 178819 h 210349"/>
                <a:gd name="connsiteX90" fmla="*/ 123287 w 680392"/>
                <a:gd name="connsiteY90" fmla="*/ 164494 h 210349"/>
                <a:gd name="connsiteX91" fmla="*/ 138051 w 680392"/>
                <a:gd name="connsiteY91" fmla="*/ 155591 h 210349"/>
                <a:gd name="connsiteX92" fmla="*/ 138051 w 680392"/>
                <a:gd name="connsiteY92" fmla="*/ 101238 h 210349"/>
                <a:gd name="connsiteX93" fmla="*/ 115262 w 680392"/>
                <a:gd name="connsiteY93" fmla="*/ 101238 h 210349"/>
                <a:gd name="connsiteX94" fmla="*/ 115262 w 680392"/>
                <a:gd name="connsiteY94" fmla="*/ 72094 h 210349"/>
                <a:gd name="connsiteX95" fmla="*/ 168509 w 680392"/>
                <a:gd name="connsiteY95" fmla="*/ 72094 h 210349"/>
                <a:gd name="connsiteX96" fmla="*/ 168509 w 680392"/>
                <a:gd name="connsiteY96" fmla="*/ 161067 h 210349"/>
                <a:gd name="connsiteX97" fmla="*/ 172431 w 680392"/>
                <a:gd name="connsiteY97" fmla="*/ 163396 h 210349"/>
                <a:gd name="connsiteX98" fmla="*/ 176846 w 680392"/>
                <a:gd name="connsiteY98" fmla="*/ 165890 h 210349"/>
                <a:gd name="connsiteX99" fmla="*/ 185472 w 680392"/>
                <a:gd name="connsiteY99" fmla="*/ 169863 h 210349"/>
                <a:gd name="connsiteX100" fmla="*/ 195242 w 680392"/>
                <a:gd name="connsiteY100" fmla="*/ 172686 h 210349"/>
                <a:gd name="connsiteX101" fmla="*/ 188675 w 680392"/>
                <a:gd name="connsiteY101" fmla="*/ 161643 h 210349"/>
                <a:gd name="connsiteX102" fmla="*/ 181451 w 680392"/>
                <a:gd name="connsiteY102" fmla="*/ 152079 h 210349"/>
                <a:gd name="connsiteX103" fmla="*/ 201268 w 680392"/>
                <a:gd name="connsiteY103" fmla="*/ 146955 h 210349"/>
                <a:gd name="connsiteX104" fmla="*/ 219799 w 680392"/>
                <a:gd name="connsiteY104" fmla="*/ 140023 h 210349"/>
                <a:gd name="connsiteX105" fmla="*/ 212690 w 680392"/>
                <a:gd name="connsiteY105" fmla="*/ 133529 h 210349"/>
                <a:gd name="connsiteX106" fmla="*/ 205749 w 680392"/>
                <a:gd name="connsiteY106" fmla="*/ 127527 h 210349"/>
                <a:gd name="connsiteX107" fmla="*/ 227458 w 680392"/>
                <a:gd name="connsiteY107" fmla="*/ 109990 h 210349"/>
                <a:gd name="connsiteX108" fmla="*/ 236708 w 680392"/>
                <a:gd name="connsiteY108" fmla="*/ 117115 h 210349"/>
                <a:gd name="connsiteX109" fmla="*/ 246302 w 680392"/>
                <a:gd name="connsiteY109" fmla="*/ 124897 h 210349"/>
                <a:gd name="connsiteX110" fmla="*/ 256276 w 680392"/>
                <a:gd name="connsiteY110" fmla="*/ 116403 h 210349"/>
                <a:gd name="connsiteX111" fmla="*/ 264921 w 680392"/>
                <a:gd name="connsiteY111" fmla="*/ 106921 h 210349"/>
                <a:gd name="connsiteX112" fmla="*/ 222425 w 680392"/>
                <a:gd name="connsiteY112" fmla="*/ 106921 h 210349"/>
                <a:gd name="connsiteX113" fmla="*/ 207485 w 680392"/>
                <a:gd name="connsiteY113" fmla="*/ 120841 h 210349"/>
                <a:gd name="connsiteX114" fmla="*/ 191740 w 680392"/>
                <a:gd name="connsiteY114" fmla="*/ 132131 h 210349"/>
                <a:gd name="connsiteX115" fmla="*/ 181692 w 680392"/>
                <a:gd name="connsiteY115" fmla="*/ 121033 h 210349"/>
                <a:gd name="connsiteX116" fmla="*/ 170484 w 680392"/>
                <a:gd name="connsiteY116" fmla="*/ 110429 h 210349"/>
                <a:gd name="connsiteX117" fmla="*/ 196474 w 680392"/>
                <a:gd name="connsiteY117" fmla="*/ 92717 h 210349"/>
                <a:gd name="connsiteX118" fmla="*/ 216725 w 680392"/>
                <a:gd name="connsiteY118" fmla="*/ 69231 h 210349"/>
                <a:gd name="connsiteX119" fmla="*/ 180794 w 680392"/>
                <a:gd name="connsiteY119" fmla="*/ 69231 h 210349"/>
                <a:gd name="connsiteX120" fmla="*/ 143091 w 680392"/>
                <a:gd name="connsiteY120" fmla="*/ 2424 h 210349"/>
                <a:gd name="connsiteX121" fmla="*/ 160376 w 680392"/>
                <a:gd name="connsiteY121" fmla="*/ 21091 h 210349"/>
                <a:gd name="connsiteX122" fmla="*/ 174871 w 680392"/>
                <a:gd name="connsiteY122" fmla="*/ 39448 h 210349"/>
                <a:gd name="connsiteX123" fmla="*/ 149446 w 680392"/>
                <a:gd name="connsiteY123" fmla="*/ 58505 h 210349"/>
                <a:gd name="connsiteX124" fmla="*/ 136243 w 680392"/>
                <a:gd name="connsiteY124" fmla="*/ 39388 h 210349"/>
                <a:gd name="connsiteX125" fmla="*/ 119425 w 680392"/>
                <a:gd name="connsiteY125" fmla="*/ 19281 h 210349"/>
                <a:gd name="connsiteX126" fmla="*/ 0 w 680392"/>
                <a:gd name="connsiteY126" fmla="*/ 220 h 210349"/>
                <a:gd name="connsiteX127" fmla="*/ 74504 w 680392"/>
                <a:gd name="connsiteY127" fmla="*/ 220 h 210349"/>
                <a:gd name="connsiteX128" fmla="*/ 74504 w 680392"/>
                <a:gd name="connsiteY128" fmla="*/ 28706 h 210349"/>
                <a:gd name="connsiteX129" fmla="*/ 31336 w 680392"/>
                <a:gd name="connsiteY129" fmla="*/ 28706 h 210349"/>
                <a:gd name="connsiteX130" fmla="*/ 31336 w 680392"/>
                <a:gd name="connsiteY130" fmla="*/ 139366 h 210349"/>
                <a:gd name="connsiteX131" fmla="*/ 0 w 680392"/>
                <a:gd name="connsiteY131" fmla="*/ 139366 h 210349"/>
                <a:gd name="connsiteX132" fmla="*/ 390267 w 680392"/>
                <a:gd name="connsiteY132" fmla="*/ 0 h 210349"/>
                <a:gd name="connsiteX133" fmla="*/ 420726 w 680392"/>
                <a:gd name="connsiteY133" fmla="*/ 5478 h 210349"/>
                <a:gd name="connsiteX134" fmla="*/ 418946 w 680392"/>
                <a:gd name="connsiteY134" fmla="*/ 14134 h 210349"/>
                <a:gd name="connsiteX135" fmla="*/ 417001 w 680392"/>
                <a:gd name="connsiteY135" fmla="*/ 22790 h 210349"/>
                <a:gd name="connsiteX136" fmla="*/ 445049 w 680392"/>
                <a:gd name="connsiteY136" fmla="*/ 22790 h 210349"/>
                <a:gd name="connsiteX137" fmla="*/ 445049 w 680392"/>
                <a:gd name="connsiteY137" fmla="*/ 52810 h 210349"/>
                <a:gd name="connsiteX138" fmla="*/ 408455 w 680392"/>
                <a:gd name="connsiteY138" fmla="*/ 52810 h 210349"/>
                <a:gd name="connsiteX139" fmla="*/ 405606 w 680392"/>
                <a:gd name="connsiteY139" fmla="*/ 60918 h 210349"/>
                <a:gd name="connsiteX140" fmla="*/ 431244 w 680392"/>
                <a:gd name="connsiteY140" fmla="*/ 60918 h 210349"/>
                <a:gd name="connsiteX141" fmla="*/ 431244 w 680392"/>
                <a:gd name="connsiteY141" fmla="*/ 90281 h 210349"/>
                <a:gd name="connsiteX142" fmla="*/ 441105 w 680392"/>
                <a:gd name="connsiteY142" fmla="*/ 90281 h 210349"/>
                <a:gd name="connsiteX143" fmla="*/ 441105 w 680392"/>
                <a:gd name="connsiteY143" fmla="*/ 118768 h 210349"/>
                <a:gd name="connsiteX144" fmla="*/ 431244 w 680392"/>
                <a:gd name="connsiteY144" fmla="*/ 118768 h 210349"/>
                <a:gd name="connsiteX145" fmla="*/ 431244 w 680392"/>
                <a:gd name="connsiteY145" fmla="*/ 135646 h 210349"/>
                <a:gd name="connsiteX146" fmla="*/ 443953 w 680392"/>
                <a:gd name="connsiteY146" fmla="*/ 133895 h 210349"/>
                <a:gd name="connsiteX147" fmla="*/ 445488 w 680392"/>
                <a:gd name="connsiteY147" fmla="*/ 161059 h 210349"/>
                <a:gd name="connsiteX148" fmla="*/ 431244 w 680392"/>
                <a:gd name="connsiteY148" fmla="*/ 163689 h 210349"/>
                <a:gd name="connsiteX149" fmla="*/ 431244 w 680392"/>
                <a:gd name="connsiteY149" fmla="*/ 207953 h 210349"/>
                <a:gd name="connsiteX150" fmla="*/ 402319 w 680392"/>
                <a:gd name="connsiteY150" fmla="*/ 207953 h 210349"/>
                <a:gd name="connsiteX151" fmla="*/ 402319 w 680392"/>
                <a:gd name="connsiteY151" fmla="*/ 168948 h 210349"/>
                <a:gd name="connsiteX152" fmla="*/ 382734 w 680392"/>
                <a:gd name="connsiteY152" fmla="*/ 172207 h 210349"/>
                <a:gd name="connsiteX153" fmla="*/ 364629 w 680392"/>
                <a:gd name="connsiteY153" fmla="*/ 175302 h 210349"/>
                <a:gd name="connsiteX154" fmla="*/ 358494 w 680392"/>
                <a:gd name="connsiteY154" fmla="*/ 144837 h 210349"/>
                <a:gd name="connsiteX155" fmla="*/ 378681 w 680392"/>
                <a:gd name="connsiteY155" fmla="*/ 142540 h 210349"/>
                <a:gd name="connsiteX156" fmla="*/ 402319 w 680392"/>
                <a:gd name="connsiteY156" fmla="*/ 139585 h 210349"/>
                <a:gd name="connsiteX157" fmla="*/ 402319 w 680392"/>
                <a:gd name="connsiteY157" fmla="*/ 118768 h 210349"/>
                <a:gd name="connsiteX158" fmla="*/ 386104 w 680392"/>
                <a:gd name="connsiteY158" fmla="*/ 118768 h 210349"/>
                <a:gd name="connsiteX159" fmla="*/ 375723 w 680392"/>
                <a:gd name="connsiteY159" fmla="*/ 119700 h 210349"/>
                <a:gd name="connsiteX160" fmla="*/ 368793 w 680392"/>
                <a:gd name="connsiteY160" fmla="*/ 122278 h 210349"/>
                <a:gd name="connsiteX161" fmla="*/ 364739 w 680392"/>
                <a:gd name="connsiteY161" fmla="*/ 109648 h 210349"/>
                <a:gd name="connsiteX162" fmla="*/ 359370 w 680392"/>
                <a:gd name="connsiteY162" fmla="*/ 95540 h 210349"/>
                <a:gd name="connsiteX163" fmla="*/ 365807 w 680392"/>
                <a:gd name="connsiteY163" fmla="*/ 90145 h 210349"/>
                <a:gd name="connsiteX164" fmla="*/ 371422 w 680392"/>
                <a:gd name="connsiteY164" fmla="*/ 78668 h 210349"/>
                <a:gd name="connsiteX165" fmla="*/ 374901 w 680392"/>
                <a:gd name="connsiteY165" fmla="*/ 68780 h 210349"/>
                <a:gd name="connsiteX166" fmla="*/ 379530 w 680392"/>
                <a:gd name="connsiteY166" fmla="*/ 52810 h 210349"/>
                <a:gd name="connsiteX167" fmla="*/ 361123 w 680392"/>
                <a:gd name="connsiteY167" fmla="*/ 52810 h 210349"/>
                <a:gd name="connsiteX168" fmla="*/ 361123 w 680392"/>
                <a:gd name="connsiteY168" fmla="*/ 22790 h 210349"/>
                <a:gd name="connsiteX169" fmla="*/ 386542 w 680392"/>
                <a:gd name="connsiteY169" fmla="*/ 22790 h 210349"/>
                <a:gd name="connsiteX170" fmla="*/ 388651 w 680392"/>
                <a:gd name="connsiteY170" fmla="*/ 11395 h 210349"/>
                <a:gd name="connsiteX171" fmla="*/ 390267 w 680392"/>
                <a:gd name="connsiteY171" fmla="*/ 0 h 210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</a:cxnLst>
              <a:rect l="l" t="t" r="r" b="b"/>
              <a:pathLst>
                <a:path w="680392" h="210349">
                  <a:moveTo>
                    <a:pt x="483177" y="150528"/>
                  </a:moveTo>
                  <a:lnTo>
                    <a:pt x="483177" y="160621"/>
                  </a:lnTo>
                  <a:cubicBezTo>
                    <a:pt x="489103" y="160279"/>
                    <a:pt x="495165" y="159868"/>
                    <a:pt x="501365" y="159388"/>
                  </a:cubicBezTo>
                  <a:cubicBezTo>
                    <a:pt x="507565" y="158910"/>
                    <a:pt x="513846" y="158444"/>
                    <a:pt x="520210" y="157992"/>
                  </a:cubicBezTo>
                  <a:lnTo>
                    <a:pt x="520210" y="150528"/>
                  </a:lnTo>
                  <a:close/>
                  <a:moveTo>
                    <a:pt x="483177" y="121165"/>
                  </a:moveTo>
                  <a:lnTo>
                    <a:pt x="483177" y="128861"/>
                  </a:lnTo>
                  <a:lnTo>
                    <a:pt x="520210" y="128861"/>
                  </a:lnTo>
                  <a:lnTo>
                    <a:pt x="520210" y="121165"/>
                  </a:lnTo>
                  <a:close/>
                  <a:moveTo>
                    <a:pt x="483177" y="91144"/>
                  </a:moveTo>
                  <a:lnTo>
                    <a:pt x="483177" y="99498"/>
                  </a:lnTo>
                  <a:lnTo>
                    <a:pt x="520210" y="99498"/>
                  </a:lnTo>
                  <a:lnTo>
                    <a:pt x="520210" y="91144"/>
                  </a:lnTo>
                  <a:close/>
                  <a:moveTo>
                    <a:pt x="402319" y="70560"/>
                  </a:moveTo>
                  <a:cubicBezTo>
                    <a:pt x="401109" y="73970"/>
                    <a:pt x="399858" y="77339"/>
                    <a:pt x="398566" y="80667"/>
                  </a:cubicBezTo>
                  <a:cubicBezTo>
                    <a:pt x="397275" y="83995"/>
                    <a:pt x="395969" y="87200"/>
                    <a:pt x="394650" y="90281"/>
                  </a:cubicBezTo>
                  <a:lnTo>
                    <a:pt x="402319" y="90281"/>
                  </a:lnTo>
                  <a:close/>
                  <a:moveTo>
                    <a:pt x="649057" y="69245"/>
                  </a:moveTo>
                  <a:lnTo>
                    <a:pt x="680392" y="69245"/>
                  </a:lnTo>
                  <a:lnTo>
                    <a:pt x="680392" y="208391"/>
                  </a:lnTo>
                  <a:lnTo>
                    <a:pt x="605889" y="208391"/>
                  </a:lnTo>
                  <a:lnTo>
                    <a:pt x="605889" y="179904"/>
                  </a:lnTo>
                  <a:lnTo>
                    <a:pt x="649057" y="179904"/>
                  </a:lnTo>
                  <a:close/>
                  <a:moveTo>
                    <a:pt x="443296" y="65752"/>
                  </a:moveTo>
                  <a:lnTo>
                    <a:pt x="563817" y="65752"/>
                  </a:lnTo>
                  <a:lnTo>
                    <a:pt x="563817" y="91144"/>
                  </a:lnTo>
                  <a:lnTo>
                    <a:pt x="549573" y="91144"/>
                  </a:lnTo>
                  <a:lnTo>
                    <a:pt x="549573" y="155584"/>
                  </a:lnTo>
                  <a:lnTo>
                    <a:pt x="566227" y="154266"/>
                  </a:lnTo>
                  <a:lnTo>
                    <a:pt x="566227" y="180230"/>
                  </a:lnTo>
                  <a:lnTo>
                    <a:pt x="549573" y="181767"/>
                  </a:lnTo>
                  <a:lnTo>
                    <a:pt x="549573" y="208172"/>
                  </a:lnTo>
                  <a:lnTo>
                    <a:pt x="520210" y="208172"/>
                  </a:lnTo>
                  <a:lnTo>
                    <a:pt x="520210" y="184506"/>
                  </a:lnTo>
                  <a:cubicBezTo>
                    <a:pt x="506199" y="185725"/>
                    <a:pt x="492750" y="186903"/>
                    <a:pt x="479863" y="188040"/>
                  </a:cubicBezTo>
                  <a:cubicBezTo>
                    <a:pt x="466976" y="189176"/>
                    <a:pt x="455225" y="190190"/>
                    <a:pt x="444611" y="191080"/>
                  </a:cubicBezTo>
                  <a:lnTo>
                    <a:pt x="440009" y="163470"/>
                  </a:lnTo>
                  <a:lnTo>
                    <a:pt x="454034" y="162593"/>
                  </a:lnTo>
                  <a:lnTo>
                    <a:pt x="454034" y="91144"/>
                  </a:lnTo>
                  <a:lnTo>
                    <a:pt x="443296" y="91144"/>
                  </a:lnTo>
                  <a:close/>
                  <a:moveTo>
                    <a:pt x="271486" y="29131"/>
                  </a:moveTo>
                  <a:lnTo>
                    <a:pt x="271486" y="44497"/>
                  </a:lnTo>
                  <a:lnTo>
                    <a:pt x="284442" y="44497"/>
                  </a:lnTo>
                  <a:lnTo>
                    <a:pt x="284442" y="29131"/>
                  </a:lnTo>
                  <a:close/>
                  <a:moveTo>
                    <a:pt x="239275" y="29131"/>
                  </a:moveTo>
                  <a:lnTo>
                    <a:pt x="239275" y="44497"/>
                  </a:lnTo>
                  <a:lnTo>
                    <a:pt x="251792" y="44497"/>
                  </a:lnTo>
                  <a:lnTo>
                    <a:pt x="251792" y="29131"/>
                  </a:lnTo>
                  <a:close/>
                  <a:moveTo>
                    <a:pt x="207282" y="29131"/>
                  </a:moveTo>
                  <a:lnTo>
                    <a:pt x="207282" y="44497"/>
                  </a:lnTo>
                  <a:lnTo>
                    <a:pt x="219580" y="44497"/>
                  </a:lnTo>
                  <a:lnTo>
                    <a:pt x="219580" y="29131"/>
                  </a:lnTo>
                  <a:close/>
                  <a:moveTo>
                    <a:pt x="482301" y="28255"/>
                  </a:moveTo>
                  <a:lnTo>
                    <a:pt x="482301" y="37047"/>
                  </a:lnTo>
                  <a:lnTo>
                    <a:pt x="521305" y="37047"/>
                  </a:lnTo>
                  <a:lnTo>
                    <a:pt x="521305" y="28255"/>
                  </a:lnTo>
                  <a:close/>
                  <a:moveTo>
                    <a:pt x="453376" y="6369"/>
                  </a:moveTo>
                  <a:lnTo>
                    <a:pt x="552203" y="6369"/>
                  </a:lnTo>
                  <a:lnTo>
                    <a:pt x="552203" y="58933"/>
                  </a:lnTo>
                  <a:lnTo>
                    <a:pt x="453376" y="58933"/>
                  </a:lnTo>
                  <a:close/>
                  <a:moveTo>
                    <a:pt x="180794" y="4616"/>
                  </a:moveTo>
                  <a:lnTo>
                    <a:pt x="312463" y="4616"/>
                  </a:lnTo>
                  <a:lnTo>
                    <a:pt x="312463" y="69231"/>
                  </a:lnTo>
                  <a:lnTo>
                    <a:pt x="237962" y="69231"/>
                  </a:lnTo>
                  <a:lnTo>
                    <a:pt x="248059" y="72305"/>
                  </a:lnTo>
                  <a:cubicBezTo>
                    <a:pt x="247171" y="74067"/>
                    <a:pt x="246201" y="75814"/>
                    <a:pt x="245149" y="77548"/>
                  </a:cubicBezTo>
                  <a:cubicBezTo>
                    <a:pt x="244096" y="79282"/>
                    <a:pt x="243017" y="80974"/>
                    <a:pt x="241909" y="82625"/>
                  </a:cubicBezTo>
                  <a:lnTo>
                    <a:pt x="282246" y="82625"/>
                  </a:lnTo>
                  <a:lnTo>
                    <a:pt x="287726" y="81528"/>
                  </a:lnTo>
                  <a:lnTo>
                    <a:pt x="307866" y="90943"/>
                  </a:lnTo>
                  <a:cubicBezTo>
                    <a:pt x="298754" y="113305"/>
                    <a:pt x="285282" y="131136"/>
                    <a:pt x="267451" y="144438"/>
                  </a:cubicBezTo>
                  <a:cubicBezTo>
                    <a:pt x="249621" y="157738"/>
                    <a:pt x="228908" y="167739"/>
                    <a:pt x="205311" y="174440"/>
                  </a:cubicBezTo>
                  <a:cubicBezTo>
                    <a:pt x="210373" y="175079"/>
                    <a:pt x="215718" y="175499"/>
                    <a:pt x="221347" y="175700"/>
                  </a:cubicBezTo>
                  <a:cubicBezTo>
                    <a:pt x="226975" y="175901"/>
                    <a:pt x="232806" y="175992"/>
                    <a:pt x="238837" y="175974"/>
                  </a:cubicBezTo>
                  <a:cubicBezTo>
                    <a:pt x="246553" y="175971"/>
                    <a:pt x="255432" y="175733"/>
                    <a:pt x="265474" y="175259"/>
                  </a:cubicBezTo>
                  <a:cubicBezTo>
                    <a:pt x="275515" y="174786"/>
                    <a:pt x="285593" y="174093"/>
                    <a:pt x="295704" y="173182"/>
                  </a:cubicBezTo>
                  <a:cubicBezTo>
                    <a:pt x="305817" y="172269"/>
                    <a:pt x="314836" y="171155"/>
                    <a:pt x="322762" y="169837"/>
                  </a:cubicBezTo>
                  <a:cubicBezTo>
                    <a:pt x="320767" y="174529"/>
                    <a:pt x="318786" y="180150"/>
                    <a:pt x="316818" y="186700"/>
                  </a:cubicBezTo>
                  <a:cubicBezTo>
                    <a:pt x="314851" y="193251"/>
                    <a:pt x="313691" y="198870"/>
                    <a:pt x="313339" y="203559"/>
                  </a:cubicBezTo>
                  <a:cubicBezTo>
                    <a:pt x="307682" y="203936"/>
                    <a:pt x="300482" y="204325"/>
                    <a:pt x="291737" y="204727"/>
                  </a:cubicBezTo>
                  <a:cubicBezTo>
                    <a:pt x="282992" y="205128"/>
                    <a:pt x="273808" y="205468"/>
                    <a:pt x="264184" y="205748"/>
                  </a:cubicBezTo>
                  <a:cubicBezTo>
                    <a:pt x="254560" y="206028"/>
                    <a:pt x="245600" y="206174"/>
                    <a:pt x="237305" y="206186"/>
                  </a:cubicBezTo>
                  <a:cubicBezTo>
                    <a:pt x="222902" y="206259"/>
                    <a:pt x="210569" y="205456"/>
                    <a:pt x="200307" y="203778"/>
                  </a:cubicBezTo>
                  <a:cubicBezTo>
                    <a:pt x="190045" y="202100"/>
                    <a:pt x="180835" y="199107"/>
                    <a:pt x="172678" y="194802"/>
                  </a:cubicBezTo>
                  <a:cubicBezTo>
                    <a:pt x="167398" y="191887"/>
                    <a:pt x="162777" y="189123"/>
                    <a:pt x="158814" y="186510"/>
                  </a:cubicBezTo>
                  <a:cubicBezTo>
                    <a:pt x="154851" y="183896"/>
                    <a:pt x="151655" y="182500"/>
                    <a:pt x="149226" y="182323"/>
                  </a:cubicBezTo>
                  <a:cubicBezTo>
                    <a:pt x="147300" y="182446"/>
                    <a:pt x="145212" y="183976"/>
                    <a:pt x="142961" y="186912"/>
                  </a:cubicBezTo>
                  <a:cubicBezTo>
                    <a:pt x="140710" y="189849"/>
                    <a:pt x="138459" y="193455"/>
                    <a:pt x="136209" y="197730"/>
                  </a:cubicBezTo>
                  <a:cubicBezTo>
                    <a:pt x="133958" y="202005"/>
                    <a:pt x="131869" y="206212"/>
                    <a:pt x="129943" y="210349"/>
                  </a:cubicBezTo>
                  <a:lnTo>
                    <a:pt x="108031" y="178819"/>
                  </a:lnTo>
                  <a:cubicBezTo>
                    <a:pt x="113020" y="173210"/>
                    <a:pt x="118106" y="168435"/>
                    <a:pt x="123287" y="164494"/>
                  </a:cubicBezTo>
                  <a:cubicBezTo>
                    <a:pt x="128469" y="160554"/>
                    <a:pt x="133390" y="157587"/>
                    <a:pt x="138051" y="155591"/>
                  </a:cubicBezTo>
                  <a:lnTo>
                    <a:pt x="138051" y="101238"/>
                  </a:lnTo>
                  <a:lnTo>
                    <a:pt x="115262" y="101238"/>
                  </a:lnTo>
                  <a:lnTo>
                    <a:pt x="115262" y="72094"/>
                  </a:lnTo>
                  <a:lnTo>
                    <a:pt x="168509" y="72094"/>
                  </a:lnTo>
                  <a:lnTo>
                    <a:pt x="168509" y="161067"/>
                  </a:lnTo>
                  <a:cubicBezTo>
                    <a:pt x="169721" y="161830"/>
                    <a:pt x="171028" y="162606"/>
                    <a:pt x="172431" y="163396"/>
                  </a:cubicBezTo>
                  <a:cubicBezTo>
                    <a:pt x="173834" y="164186"/>
                    <a:pt x="175305" y="165018"/>
                    <a:pt x="176846" y="165890"/>
                  </a:cubicBezTo>
                  <a:cubicBezTo>
                    <a:pt x="179490" y="167420"/>
                    <a:pt x="182366" y="168744"/>
                    <a:pt x="185472" y="169863"/>
                  </a:cubicBezTo>
                  <a:cubicBezTo>
                    <a:pt x="188579" y="170982"/>
                    <a:pt x="191836" y="171923"/>
                    <a:pt x="195242" y="172686"/>
                  </a:cubicBezTo>
                  <a:cubicBezTo>
                    <a:pt x="193327" y="169073"/>
                    <a:pt x="191138" y="165392"/>
                    <a:pt x="188675" y="161643"/>
                  </a:cubicBezTo>
                  <a:cubicBezTo>
                    <a:pt x="186212" y="157893"/>
                    <a:pt x="183805" y="154705"/>
                    <a:pt x="181451" y="152079"/>
                  </a:cubicBezTo>
                  <a:cubicBezTo>
                    <a:pt x="188245" y="150659"/>
                    <a:pt x="194851" y="148951"/>
                    <a:pt x="201268" y="146955"/>
                  </a:cubicBezTo>
                  <a:cubicBezTo>
                    <a:pt x="207684" y="144960"/>
                    <a:pt x="213861" y="142649"/>
                    <a:pt x="219799" y="140023"/>
                  </a:cubicBezTo>
                  <a:cubicBezTo>
                    <a:pt x="217470" y="137817"/>
                    <a:pt x="215101" y="135652"/>
                    <a:pt x="212690" y="133529"/>
                  </a:cubicBezTo>
                  <a:cubicBezTo>
                    <a:pt x="210280" y="131405"/>
                    <a:pt x="207966" y="129404"/>
                    <a:pt x="205749" y="127527"/>
                  </a:cubicBezTo>
                  <a:lnTo>
                    <a:pt x="227458" y="109990"/>
                  </a:lnTo>
                  <a:cubicBezTo>
                    <a:pt x="230266" y="112118"/>
                    <a:pt x="233349" y="114493"/>
                    <a:pt x="236708" y="117115"/>
                  </a:cubicBezTo>
                  <a:cubicBezTo>
                    <a:pt x="240067" y="119736"/>
                    <a:pt x="243265" y="122330"/>
                    <a:pt x="246302" y="124897"/>
                  </a:cubicBezTo>
                  <a:cubicBezTo>
                    <a:pt x="249821" y="122257"/>
                    <a:pt x="253146" y="119426"/>
                    <a:pt x="256276" y="116403"/>
                  </a:cubicBezTo>
                  <a:cubicBezTo>
                    <a:pt x="259405" y="113379"/>
                    <a:pt x="262287" y="110218"/>
                    <a:pt x="264921" y="106921"/>
                  </a:cubicBezTo>
                  <a:lnTo>
                    <a:pt x="222425" y="106921"/>
                  </a:lnTo>
                  <a:cubicBezTo>
                    <a:pt x="217676" y="111973"/>
                    <a:pt x="212696" y="116612"/>
                    <a:pt x="207485" y="120841"/>
                  </a:cubicBezTo>
                  <a:cubicBezTo>
                    <a:pt x="202274" y="125071"/>
                    <a:pt x="197026" y="128833"/>
                    <a:pt x="191740" y="132131"/>
                  </a:cubicBezTo>
                  <a:cubicBezTo>
                    <a:pt x="189227" y="129048"/>
                    <a:pt x="185877" y="125349"/>
                    <a:pt x="181692" y="121033"/>
                  </a:cubicBezTo>
                  <a:cubicBezTo>
                    <a:pt x="177505" y="116717"/>
                    <a:pt x="173770" y="113182"/>
                    <a:pt x="170484" y="110429"/>
                  </a:cubicBezTo>
                  <a:cubicBezTo>
                    <a:pt x="179793" y="105744"/>
                    <a:pt x="188456" y="99840"/>
                    <a:pt x="196474" y="92717"/>
                  </a:cubicBezTo>
                  <a:cubicBezTo>
                    <a:pt x="204493" y="85594"/>
                    <a:pt x="211243" y="77765"/>
                    <a:pt x="216725" y="69231"/>
                  </a:cubicBezTo>
                  <a:lnTo>
                    <a:pt x="180794" y="69231"/>
                  </a:lnTo>
                  <a:close/>
                  <a:moveTo>
                    <a:pt x="143091" y="2424"/>
                  </a:moveTo>
                  <a:cubicBezTo>
                    <a:pt x="148592" y="8098"/>
                    <a:pt x="154353" y="14320"/>
                    <a:pt x="160376" y="21091"/>
                  </a:cubicBezTo>
                  <a:cubicBezTo>
                    <a:pt x="166398" y="27861"/>
                    <a:pt x="171230" y="33980"/>
                    <a:pt x="174871" y="39448"/>
                  </a:cubicBezTo>
                  <a:lnTo>
                    <a:pt x="149446" y="58505"/>
                  </a:lnTo>
                  <a:cubicBezTo>
                    <a:pt x="146359" y="52932"/>
                    <a:pt x="141959" y="46559"/>
                    <a:pt x="136243" y="39388"/>
                  </a:cubicBezTo>
                  <a:cubicBezTo>
                    <a:pt x="130527" y="32217"/>
                    <a:pt x="124922" y="25515"/>
                    <a:pt x="119425" y="19281"/>
                  </a:cubicBezTo>
                  <a:close/>
                  <a:moveTo>
                    <a:pt x="0" y="220"/>
                  </a:moveTo>
                  <a:lnTo>
                    <a:pt x="74504" y="220"/>
                  </a:lnTo>
                  <a:lnTo>
                    <a:pt x="74504" y="28706"/>
                  </a:lnTo>
                  <a:lnTo>
                    <a:pt x="31336" y="28706"/>
                  </a:lnTo>
                  <a:lnTo>
                    <a:pt x="31336" y="139366"/>
                  </a:lnTo>
                  <a:lnTo>
                    <a:pt x="0" y="139366"/>
                  </a:lnTo>
                  <a:close/>
                  <a:moveTo>
                    <a:pt x="390267" y="0"/>
                  </a:moveTo>
                  <a:lnTo>
                    <a:pt x="420726" y="5478"/>
                  </a:lnTo>
                  <a:cubicBezTo>
                    <a:pt x="420174" y="8337"/>
                    <a:pt x="419580" y="11222"/>
                    <a:pt x="418946" y="14134"/>
                  </a:cubicBezTo>
                  <a:cubicBezTo>
                    <a:pt x="418311" y="17047"/>
                    <a:pt x="417662" y="19932"/>
                    <a:pt x="417001" y="22790"/>
                  </a:cubicBezTo>
                  <a:lnTo>
                    <a:pt x="445049" y="22790"/>
                  </a:lnTo>
                  <a:lnTo>
                    <a:pt x="445049" y="52810"/>
                  </a:lnTo>
                  <a:lnTo>
                    <a:pt x="408455" y="52810"/>
                  </a:lnTo>
                  <a:lnTo>
                    <a:pt x="405606" y="60918"/>
                  </a:lnTo>
                  <a:lnTo>
                    <a:pt x="431244" y="60918"/>
                  </a:lnTo>
                  <a:lnTo>
                    <a:pt x="431244" y="90281"/>
                  </a:lnTo>
                  <a:lnTo>
                    <a:pt x="441105" y="90281"/>
                  </a:lnTo>
                  <a:lnTo>
                    <a:pt x="441105" y="118768"/>
                  </a:lnTo>
                  <a:lnTo>
                    <a:pt x="431244" y="118768"/>
                  </a:lnTo>
                  <a:lnTo>
                    <a:pt x="431244" y="135646"/>
                  </a:lnTo>
                  <a:lnTo>
                    <a:pt x="443953" y="133895"/>
                  </a:lnTo>
                  <a:lnTo>
                    <a:pt x="445488" y="161059"/>
                  </a:lnTo>
                  <a:lnTo>
                    <a:pt x="431244" y="163689"/>
                  </a:lnTo>
                  <a:lnTo>
                    <a:pt x="431244" y="207953"/>
                  </a:lnTo>
                  <a:lnTo>
                    <a:pt x="402319" y="207953"/>
                  </a:lnTo>
                  <a:lnTo>
                    <a:pt x="402319" y="168948"/>
                  </a:lnTo>
                  <a:cubicBezTo>
                    <a:pt x="395613" y="170049"/>
                    <a:pt x="389085" y="171135"/>
                    <a:pt x="382734" y="172207"/>
                  </a:cubicBezTo>
                  <a:cubicBezTo>
                    <a:pt x="376385" y="173280"/>
                    <a:pt x="370349" y="174312"/>
                    <a:pt x="364629" y="175302"/>
                  </a:cubicBezTo>
                  <a:lnTo>
                    <a:pt x="358494" y="144837"/>
                  </a:lnTo>
                  <a:cubicBezTo>
                    <a:pt x="364551" y="144181"/>
                    <a:pt x="371280" y="143415"/>
                    <a:pt x="378681" y="142540"/>
                  </a:cubicBezTo>
                  <a:cubicBezTo>
                    <a:pt x="386081" y="141664"/>
                    <a:pt x="393960" y="140679"/>
                    <a:pt x="402319" y="139585"/>
                  </a:cubicBezTo>
                  <a:lnTo>
                    <a:pt x="402319" y="118768"/>
                  </a:lnTo>
                  <a:lnTo>
                    <a:pt x="386104" y="118768"/>
                  </a:lnTo>
                  <a:cubicBezTo>
                    <a:pt x="382629" y="118777"/>
                    <a:pt x="379169" y="119088"/>
                    <a:pt x="375723" y="119700"/>
                  </a:cubicBezTo>
                  <a:cubicBezTo>
                    <a:pt x="372276" y="120313"/>
                    <a:pt x="369966" y="121173"/>
                    <a:pt x="368793" y="122278"/>
                  </a:cubicBezTo>
                  <a:cubicBezTo>
                    <a:pt x="367935" y="119231"/>
                    <a:pt x="366583" y="115021"/>
                    <a:pt x="364739" y="109648"/>
                  </a:cubicBezTo>
                  <a:cubicBezTo>
                    <a:pt x="362894" y="104274"/>
                    <a:pt x="361105" y="99571"/>
                    <a:pt x="359370" y="95540"/>
                  </a:cubicBezTo>
                  <a:cubicBezTo>
                    <a:pt x="361831" y="94769"/>
                    <a:pt x="363976" y="92970"/>
                    <a:pt x="365807" y="90145"/>
                  </a:cubicBezTo>
                  <a:cubicBezTo>
                    <a:pt x="367638" y="87318"/>
                    <a:pt x="369509" y="83493"/>
                    <a:pt x="371422" y="78668"/>
                  </a:cubicBezTo>
                  <a:cubicBezTo>
                    <a:pt x="372321" y="76535"/>
                    <a:pt x="373481" y="73239"/>
                    <a:pt x="374901" y="68780"/>
                  </a:cubicBezTo>
                  <a:cubicBezTo>
                    <a:pt x="376321" y="64319"/>
                    <a:pt x="377864" y="58996"/>
                    <a:pt x="379530" y="52810"/>
                  </a:cubicBezTo>
                  <a:lnTo>
                    <a:pt x="361123" y="52810"/>
                  </a:lnTo>
                  <a:lnTo>
                    <a:pt x="361123" y="22790"/>
                  </a:lnTo>
                  <a:lnTo>
                    <a:pt x="386542" y="22790"/>
                  </a:lnTo>
                  <a:cubicBezTo>
                    <a:pt x="387314" y="19047"/>
                    <a:pt x="388017" y="15248"/>
                    <a:pt x="388651" y="11395"/>
                  </a:cubicBezTo>
                  <a:cubicBezTo>
                    <a:pt x="389286" y="7542"/>
                    <a:pt x="389824" y="3744"/>
                    <a:pt x="390267" y="0"/>
                  </a:cubicBezTo>
                  <a:close/>
                </a:path>
              </a:pathLst>
            </a:custGeom>
            <a:gradFill>
              <a:gsLst>
                <a:gs pos="0">
                  <a:srgbClr val="34FBE8"/>
                </a:gs>
                <a:gs pos="100000">
                  <a:srgbClr val="23A7AB"/>
                </a:gs>
              </a:gsLst>
              <a:lin ang="5400000" scaled="1"/>
            </a:gradFill>
            <a:ln>
              <a:noFill/>
            </a:ln>
            <a:effectLst>
              <a:outerShdw blurRad="419100" dist="38100" dir="2700000" algn="tl">
                <a:srgbClr val="000000">
                  <a:alpha val="70000"/>
                </a:srgbClr>
              </a:outerShdw>
            </a:effectLst>
          </p:spPr>
          <p:txBody>
            <a:bodyPr rot="0" spcFirstLastPara="0" vertOverflow="overflow" horzOverflow="overflow" vert="horz" wrap="square" lIns="77418" tIns="38709" rIns="77418" bIns="38709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defTabSz="580650">
                <a:lnSpc>
                  <a:spcPct val="130000"/>
                </a:lnSpc>
              </a:pPr>
              <a:endParaRPr lang="en-US" altLang="zh-CN" sz="2032" spc="254" dirty="0">
                <a:gradFill>
                  <a:gsLst>
                    <a:gs pos="100000">
                      <a:srgbClr val="EFB282"/>
                    </a:gs>
                    <a:gs pos="0">
                      <a:srgbClr val="FFFED8"/>
                    </a:gs>
                    <a:gs pos="49000">
                      <a:srgbClr val="FDD093"/>
                    </a:gs>
                  </a:gsLst>
                  <a:lin ang="5400000" scaled="1"/>
                </a:gradFill>
                <a:effectLst>
                  <a:outerShdw blurRad="419100" dist="38100" dir="2700000" algn="tl">
                    <a:srgbClr val="000000">
                      <a:alpha val="70000"/>
                    </a:srgb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</p:grpSp>
      <p:sp>
        <p:nvSpPr>
          <p:cNvPr id="106" name="文本框 105">
            <a:extLst>
              <a:ext uri="{FF2B5EF4-FFF2-40B4-BE49-F238E27FC236}">
                <a16:creationId xmlns:a16="http://schemas.microsoft.com/office/drawing/2014/main" id="{20EC6EC2-2DBE-4753-A008-414B34E8A0B2}"/>
              </a:ext>
            </a:extLst>
          </p:cNvPr>
          <p:cNvSpPr txBox="1"/>
          <p:nvPr/>
        </p:nvSpPr>
        <p:spPr>
          <a:xfrm>
            <a:off x="2246514" y="5745169"/>
            <a:ext cx="1334840" cy="152385"/>
          </a:xfrm>
          <a:custGeom>
            <a:avLst/>
            <a:gdLst/>
            <a:ahLst/>
            <a:cxnLst/>
            <a:rect l="l" t="t" r="r" b="b"/>
            <a:pathLst>
              <a:path w="2052266" h="234286">
                <a:moveTo>
                  <a:pt x="368641" y="144475"/>
                </a:moveTo>
                <a:cubicBezTo>
                  <a:pt x="374814" y="144618"/>
                  <a:pt x="379830" y="146730"/>
                  <a:pt x="383690" y="150813"/>
                </a:cubicBezTo>
                <a:cubicBezTo>
                  <a:pt x="387550" y="154895"/>
                  <a:pt x="389539" y="160088"/>
                  <a:pt x="389658" y="166392"/>
                </a:cubicBezTo>
                <a:cubicBezTo>
                  <a:pt x="389539" y="172707"/>
                  <a:pt x="387550" y="177907"/>
                  <a:pt x="383690" y="181994"/>
                </a:cubicBezTo>
                <a:cubicBezTo>
                  <a:pt x="379830" y="186080"/>
                  <a:pt x="374814" y="188194"/>
                  <a:pt x="368641" y="188337"/>
                </a:cubicBezTo>
                <a:cubicBezTo>
                  <a:pt x="362578" y="188194"/>
                  <a:pt x="357628" y="186080"/>
                  <a:pt x="353793" y="181996"/>
                </a:cubicBezTo>
                <a:cubicBezTo>
                  <a:pt x="349957" y="177911"/>
                  <a:pt x="347977" y="172714"/>
                  <a:pt x="347853" y="166406"/>
                </a:cubicBezTo>
                <a:cubicBezTo>
                  <a:pt x="347977" y="160095"/>
                  <a:pt x="349957" y="154898"/>
                  <a:pt x="353793" y="150814"/>
                </a:cubicBezTo>
                <a:cubicBezTo>
                  <a:pt x="357628" y="146731"/>
                  <a:pt x="362578" y="144618"/>
                  <a:pt x="368641" y="144475"/>
                </a:cubicBezTo>
                <a:close/>
                <a:moveTo>
                  <a:pt x="693115" y="123659"/>
                </a:moveTo>
                <a:cubicBezTo>
                  <a:pt x="677769" y="125745"/>
                  <a:pt x="666942" y="128833"/>
                  <a:pt x="660632" y="132920"/>
                </a:cubicBezTo>
                <a:cubicBezTo>
                  <a:pt x="654322" y="137008"/>
                  <a:pt x="651272" y="141924"/>
                  <a:pt x="651481" y="147670"/>
                </a:cubicBezTo>
                <a:cubicBezTo>
                  <a:pt x="651572" y="152672"/>
                  <a:pt x="653164" y="156331"/>
                  <a:pt x="656257" y="158647"/>
                </a:cubicBezTo>
                <a:cubicBezTo>
                  <a:pt x="659350" y="160962"/>
                  <a:pt x="663401" y="162106"/>
                  <a:pt x="668409" y="162077"/>
                </a:cubicBezTo>
                <a:cubicBezTo>
                  <a:pt x="673142" y="162053"/>
                  <a:pt x="677460" y="160957"/>
                  <a:pt x="681363" y="158790"/>
                </a:cubicBezTo>
                <a:cubicBezTo>
                  <a:pt x="685266" y="156622"/>
                  <a:pt x="689183" y="153525"/>
                  <a:pt x="693115" y="149500"/>
                </a:cubicBezTo>
                <a:close/>
                <a:moveTo>
                  <a:pt x="1837168" y="81581"/>
                </a:moveTo>
                <a:cubicBezTo>
                  <a:pt x="1832865" y="81576"/>
                  <a:pt x="1828662" y="82672"/>
                  <a:pt x="1824559" y="84868"/>
                </a:cubicBezTo>
                <a:cubicBezTo>
                  <a:pt x="1820456" y="87064"/>
                  <a:pt x="1816196" y="90390"/>
                  <a:pt x="1811779" y="94844"/>
                </a:cubicBezTo>
                <a:lnTo>
                  <a:pt x="1811779" y="151104"/>
                </a:lnTo>
                <a:cubicBezTo>
                  <a:pt x="1815925" y="154605"/>
                  <a:pt x="1819985" y="157091"/>
                  <a:pt x="1823959" y="158562"/>
                </a:cubicBezTo>
                <a:cubicBezTo>
                  <a:pt x="1827933" y="160034"/>
                  <a:pt x="1831650" y="160748"/>
                  <a:pt x="1835109" y="160705"/>
                </a:cubicBezTo>
                <a:cubicBezTo>
                  <a:pt x="1843058" y="160734"/>
                  <a:pt x="1849576" y="157362"/>
                  <a:pt x="1854666" y="150588"/>
                </a:cubicBezTo>
                <a:cubicBezTo>
                  <a:pt x="1859755" y="143814"/>
                  <a:pt x="1862385" y="133466"/>
                  <a:pt x="1862557" y="119542"/>
                </a:cubicBezTo>
                <a:cubicBezTo>
                  <a:pt x="1862600" y="107255"/>
                  <a:pt x="1860570" y="97870"/>
                  <a:pt x="1856467" y="91386"/>
                </a:cubicBezTo>
                <a:cubicBezTo>
                  <a:pt x="1852364" y="84902"/>
                  <a:pt x="1845931" y="81634"/>
                  <a:pt x="1837168" y="81581"/>
                </a:cubicBezTo>
                <a:close/>
                <a:moveTo>
                  <a:pt x="1637143" y="81581"/>
                </a:moveTo>
                <a:cubicBezTo>
                  <a:pt x="1632840" y="81576"/>
                  <a:pt x="1628637" y="82672"/>
                  <a:pt x="1624534" y="84868"/>
                </a:cubicBezTo>
                <a:cubicBezTo>
                  <a:pt x="1620431" y="87064"/>
                  <a:pt x="1616171" y="90390"/>
                  <a:pt x="1611754" y="94844"/>
                </a:cubicBezTo>
                <a:lnTo>
                  <a:pt x="1611754" y="151104"/>
                </a:lnTo>
                <a:cubicBezTo>
                  <a:pt x="1615900" y="154605"/>
                  <a:pt x="1619960" y="157091"/>
                  <a:pt x="1623934" y="158562"/>
                </a:cubicBezTo>
                <a:cubicBezTo>
                  <a:pt x="1627908" y="160034"/>
                  <a:pt x="1631625" y="160748"/>
                  <a:pt x="1635084" y="160705"/>
                </a:cubicBezTo>
                <a:cubicBezTo>
                  <a:pt x="1643033" y="160734"/>
                  <a:pt x="1649551" y="157362"/>
                  <a:pt x="1654641" y="150588"/>
                </a:cubicBezTo>
                <a:cubicBezTo>
                  <a:pt x="1659730" y="143814"/>
                  <a:pt x="1662360" y="133466"/>
                  <a:pt x="1662532" y="119542"/>
                </a:cubicBezTo>
                <a:cubicBezTo>
                  <a:pt x="1662575" y="107255"/>
                  <a:pt x="1660545" y="97870"/>
                  <a:pt x="1656442" y="91386"/>
                </a:cubicBezTo>
                <a:cubicBezTo>
                  <a:pt x="1652339" y="84902"/>
                  <a:pt x="1645906" y="81634"/>
                  <a:pt x="1637143" y="81581"/>
                </a:cubicBezTo>
                <a:close/>
                <a:moveTo>
                  <a:pt x="1079664" y="81581"/>
                </a:moveTo>
                <a:cubicBezTo>
                  <a:pt x="1072254" y="81619"/>
                  <a:pt x="1066031" y="84973"/>
                  <a:pt x="1060994" y="91643"/>
                </a:cubicBezTo>
                <a:cubicBezTo>
                  <a:pt x="1055957" y="98313"/>
                  <a:pt x="1053337" y="108070"/>
                  <a:pt x="1053132" y="120914"/>
                </a:cubicBezTo>
                <a:cubicBezTo>
                  <a:pt x="1053179" y="134178"/>
                  <a:pt x="1055486" y="144126"/>
                  <a:pt x="1060051" y="150758"/>
                </a:cubicBezTo>
                <a:cubicBezTo>
                  <a:pt x="1064616" y="157389"/>
                  <a:pt x="1071154" y="160705"/>
                  <a:pt x="1079664" y="160705"/>
                </a:cubicBezTo>
                <a:cubicBezTo>
                  <a:pt x="1084101" y="160753"/>
                  <a:pt x="1088265" y="159743"/>
                  <a:pt x="1092159" y="157675"/>
                </a:cubicBezTo>
                <a:cubicBezTo>
                  <a:pt x="1096052" y="155608"/>
                  <a:pt x="1099816" y="152196"/>
                  <a:pt x="1103452" y="147442"/>
                </a:cubicBezTo>
                <a:lnTo>
                  <a:pt x="1103452" y="91185"/>
                </a:lnTo>
                <a:cubicBezTo>
                  <a:pt x="1099559" y="87684"/>
                  <a:pt x="1095623" y="85197"/>
                  <a:pt x="1091644" y="83725"/>
                </a:cubicBezTo>
                <a:cubicBezTo>
                  <a:pt x="1087665" y="82253"/>
                  <a:pt x="1083672" y="81538"/>
                  <a:pt x="1079664" y="81581"/>
                </a:cubicBezTo>
                <a:close/>
                <a:moveTo>
                  <a:pt x="879410" y="81353"/>
                </a:moveTo>
                <a:cubicBezTo>
                  <a:pt x="870671" y="81505"/>
                  <a:pt x="863962" y="85145"/>
                  <a:pt x="859283" y="92272"/>
                </a:cubicBezTo>
                <a:cubicBezTo>
                  <a:pt x="854603" y="99399"/>
                  <a:pt x="852240" y="109099"/>
                  <a:pt x="852192" y="121372"/>
                </a:cubicBezTo>
                <a:cubicBezTo>
                  <a:pt x="852240" y="133525"/>
                  <a:pt x="854603" y="143120"/>
                  <a:pt x="859283" y="150157"/>
                </a:cubicBezTo>
                <a:cubicBezTo>
                  <a:pt x="863962" y="157194"/>
                  <a:pt x="870671" y="160786"/>
                  <a:pt x="879410" y="160934"/>
                </a:cubicBezTo>
                <a:cubicBezTo>
                  <a:pt x="888149" y="160786"/>
                  <a:pt x="894858" y="157194"/>
                  <a:pt x="899537" y="150157"/>
                </a:cubicBezTo>
                <a:cubicBezTo>
                  <a:pt x="904217" y="143120"/>
                  <a:pt x="906580" y="133525"/>
                  <a:pt x="906628" y="121372"/>
                </a:cubicBezTo>
                <a:cubicBezTo>
                  <a:pt x="906580" y="109099"/>
                  <a:pt x="904217" y="99399"/>
                  <a:pt x="899537" y="92272"/>
                </a:cubicBezTo>
                <a:cubicBezTo>
                  <a:pt x="894858" y="85145"/>
                  <a:pt x="888149" y="81505"/>
                  <a:pt x="879410" y="81353"/>
                </a:cubicBezTo>
                <a:close/>
                <a:moveTo>
                  <a:pt x="368641" y="57835"/>
                </a:moveTo>
                <a:cubicBezTo>
                  <a:pt x="374814" y="57964"/>
                  <a:pt x="379830" y="60048"/>
                  <a:pt x="383690" y="64089"/>
                </a:cubicBezTo>
                <a:cubicBezTo>
                  <a:pt x="387550" y="68130"/>
                  <a:pt x="389539" y="73356"/>
                  <a:pt x="389658" y="79767"/>
                </a:cubicBezTo>
                <a:cubicBezTo>
                  <a:pt x="389539" y="86068"/>
                  <a:pt x="387550" y="91227"/>
                  <a:pt x="383690" y="95244"/>
                </a:cubicBezTo>
                <a:cubicBezTo>
                  <a:pt x="379830" y="99261"/>
                  <a:pt x="374814" y="101336"/>
                  <a:pt x="368641" y="101469"/>
                </a:cubicBezTo>
                <a:cubicBezTo>
                  <a:pt x="362578" y="101336"/>
                  <a:pt x="357628" y="99261"/>
                  <a:pt x="353793" y="95244"/>
                </a:cubicBezTo>
                <a:cubicBezTo>
                  <a:pt x="349957" y="91227"/>
                  <a:pt x="347977" y="86068"/>
                  <a:pt x="347853" y="79767"/>
                </a:cubicBezTo>
                <a:cubicBezTo>
                  <a:pt x="347977" y="73356"/>
                  <a:pt x="349957" y="68130"/>
                  <a:pt x="353793" y="64089"/>
                </a:cubicBezTo>
                <a:cubicBezTo>
                  <a:pt x="357628" y="60048"/>
                  <a:pt x="362578" y="57964"/>
                  <a:pt x="368641" y="57835"/>
                </a:cubicBezTo>
                <a:close/>
                <a:moveTo>
                  <a:pt x="1235507" y="57150"/>
                </a:moveTo>
                <a:lnTo>
                  <a:pt x="1268854" y="57150"/>
                </a:lnTo>
                <a:lnTo>
                  <a:pt x="1268854" y="185137"/>
                </a:lnTo>
                <a:lnTo>
                  <a:pt x="1235507" y="185137"/>
                </a:lnTo>
                <a:close/>
                <a:moveTo>
                  <a:pt x="1846774" y="53949"/>
                </a:moveTo>
                <a:cubicBezTo>
                  <a:pt x="1862669" y="54205"/>
                  <a:pt x="1874991" y="60145"/>
                  <a:pt x="1883739" y="71768"/>
                </a:cubicBezTo>
                <a:cubicBezTo>
                  <a:pt x="1892488" y="83391"/>
                  <a:pt x="1896923" y="99164"/>
                  <a:pt x="1897047" y="119085"/>
                </a:cubicBezTo>
                <a:cubicBezTo>
                  <a:pt x="1896896" y="133762"/>
                  <a:pt x="1894279" y="146251"/>
                  <a:pt x="1889195" y="156552"/>
                </a:cubicBezTo>
                <a:cubicBezTo>
                  <a:pt x="1884111" y="166854"/>
                  <a:pt x="1877465" y="174716"/>
                  <a:pt x="1869257" y="180139"/>
                </a:cubicBezTo>
                <a:cubicBezTo>
                  <a:pt x="1861049" y="185563"/>
                  <a:pt x="1852182" y="188295"/>
                  <a:pt x="1842657" y="188337"/>
                </a:cubicBezTo>
                <a:cubicBezTo>
                  <a:pt x="1837044" y="188314"/>
                  <a:pt x="1831574" y="187105"/>
                  <a:pt x="1826246" y="184712"/>
                </a:cubicBezTo>
                <a:cubicBezTo>
                  <a:pt x="1820919" y="182319"/>
                  <a:pt x="1815792" y="178884"/>
                  <a:pt x="1810865" y="174407"/>
                </a:cubicBezTo>
                <a:lnTo>
                  <a:pt x="1811779" y="195424"/>
                </a:lnTo>
                <a:lnTo>
                  <a:pt x="1811779" y="234286"/>
                </a:lnTo>
                <a:lnTo>
                  <a:pt x="1778432" y="234286"/>
                </a:lnTo>
                <a:lnTo>
                  <a:pt x="1778432" y="57150"/>
                </a:lnTo>
                <a:lnTo>
                  <a:pt x="1805840" y="57150"/>
                </a:lnTo>
                <a:lnTo>
                  <a:pt x="1808125" y="70391"/>
                </a:lnTo>
                <a:lnTo>
                  <a:pt x="1809038" y="70391"/>
                </a:lnTo>
                <a:cubicBezTo>
                  <a:pt x="1814454" y="65710"/>
                  <a:pt x="1820371" y="61828"/>
                  <a:pt x="1826790" y="58745"/>
                </a:cubicBezTo>
                <a:cubicBezTo>
                  <a:pt x="1833208" y="55662"/>
                  <a:pt x="1839870" y="54063"/>
                  <a:pt x="1846774" y="53949"/>
                </a:cubicBezTo>
                <a:close/>
                <a:moveTo>
                  <a:pt x="1646749" y="53949"/>
                </a:moveTo>
                <a:cubicBezTo>
                  <a:pt x="1662644" y="54205"/>
                  <a:pt x="1674966" y="60145"/>
                  <a:pt x="1683714" y="71768"/>
                </a:cubicBezTo>
                <a:cubicBezTo>
                  <a:pt x="1692463" y="83391"/>
                  <a:pt x="1696898" y="99164"/>
                  <a:pt x="1697022" y="119085"/>
                </a:cubicBezTo>
                <a:cubicBezTo>
                  <a:pt x="1696871" y="133762"/>
                  <a:pt x="1694254" y="146251"/>
                  <a:pt x="1689170" y="156552"/>
                </a:cubicBezTo>
                <a:cubicBezTo>
                  <a:pt x="1684086" y="166854"/>
                  <a:pt x="1677440" y="174716"/>
                  <a:pt x="1669232" y="180139"/>
                </a:cubicBezTo>
                <a:cubicBezTo>
                  <a:pt x="1661024" y="185563"/>
                  <a:pt x="1652157" y="188295"/>
                  <a:pt x="1642632" y="188337"/>
                </a:cubicBezTo>
                <a:cubicBezTo>
                  <a:pt x="1637019" y="188314"/>
                  <a:pt x="1631549" y="187105"/>
                  <a:pt x="1626221" y="184712"/>
                </a:cubicBezTo>
                <a:cubicBezTo>
                  <a:pt x="1620894" y="182319"/>
                  <a:pt x="1615767" y="178884"/>
                  <a:pt x="1610840" y="174407"/>
                </a:cubicBezTo>
                <a:lnTo>
                  <a:pt x="1611754" y="195424"/>
                </a:lnTo>
                <a:lnTo>
                  <a:pt x="1611754" y="234286"/>
                </a:lnTo>
                <a:lnTo>
                  <a:pt x="1578407" y="234286"/>
                </a:lnTo>
                <a:lnTo>
                  <a:pt x="1578407" y="57150"/>
                </a:lnTo>
                <a:lnTo>
                  <a:pt x="1605815" y="57150"/>
                </a:lnTo>
                <a:lnTo>
                  <a:pt x="1608100" y="70391"/>
                </a:lnTo>
                <a:lnTo>
                  <a:pt x="1609013" y="70391"/>
                </a:lnTo>
                <a:cubicBezTo>
                  <a:pt x="1614429" y="65710"/>
                  <a:pt x="1620346" y="61828"/>
                  <a:pt x="1626765" y="58745"/>
                </a:cubicBezTo>
                <a:cubicBezTo>
                  <a:pt x="1633183" y="55662"/>
                  <a:pt x="1639845" y="54063"/>
                  <a:pt x="1646749" y="53949"/>
                </a:cubicBezTo>
                <a:close/>
                <a:moveTo>
                  <a:pt x="1441091" y="53949"/>
                </a:moveTo>
                <a:cubicBezTo>
                  <a:pt x="1454833" y="54077"/>
                  <a:pt x="1464876" y="58617"/>
                  <a:pt x="1471219" y="67569"/>
                </a:cubicBezTo>
                <a:cubicBezTo>
                  <a:pt x="1477563" y="76520"/>
                  <a:pt x="1480695" y="89116"/>
                  <a:pt x="1480614" y="105356"/>
                </a:cubicBezTo>
                <a:lnTo>
                  <a:pt x="1480614" y="185137"/>
                </a:lnTo>
                <a:lnTo>
                  <a:pt x="1447038" y="185137"/>
                </a:lnTo>
                <a:lnTo>
                  <a:pt x="1447038" y="109470"/>
                </a:lnTo>
                <a:cubicBezTo>
                  <a:pt x="1447071" y="99755"/>
                  <a:pt x="1445632" y="92840"/>
                  <a:pt x="1442721" y="88725"/>
                </a:cubicBezTo>
                <a:cubicBezTo>
                  <a:pt x="1439809" y="84610"/>
                  <a:pt x="1435224" y="82610"/>
                  <a:pt x="1428967" y="82724"/>
                </a:cubicBezTo>
                <a:cubicBezTo>
                  <a:pt x="1423849" y="82738"/>
                  <a:pt x="1419274" y="83967"/>
                  <a:pt x="1415243" y="86410"/>
                </a:cubicBezTo>
                <a:cubicBezTo>
                  <a:pt x="1411211" y="88853"/>
                  <a:pt x="1406865" y="92425"/>
                  <a:pt x="1402204" y="97126"/>
                </a:cubicBezTo>
                <a:lnTo>
                  <a:pt x="1402204" y="185137"/>
                </a:lnTo>
                <a:lnTo>
                  <a:pt x="1368857" y="185137"/>
                </a:lnTo>
                <a:lnTo>
                  <a:pt x="1368857" y="57150"/>
                </a:lnTo>
                <a:lnTo>
                  <a:pt x="1396265" y="57150"/>
                </a:lnTo>
                <a:lnTo>
                  <a:pt x="1398550" y="74046"/>
                </a:lnTo>
                <a:lnTo>
                  <a:pt x="1399463" y="74046"/>
                </a:lnTo>
                <a:cubicBezTo>
                  <a:pt x="1405013" y="68413"/>
                  <a:pt x="1411178" y="63693"/>
                  <a:pt x="1417959" y="59887"/>
                </a:cubicBezTo>
                <a:cubicBezTo>
                  <a:pt x="1424740" y="56081"/>
                  <a:pt x="1432451" y="54101"/>
                  <a:pt x="1441091" y="53949"/>
                </a:cubicBezTo>
                <a:close/>
                <a:moveTo>
                  <a:pt x="1072345" y="53949"/>
                </a:moveTo>
                <a:cubicBezTo>
                  <a:pt x="1079355" y="53935"/>
                  <a:pt x="1085635" y="55219"/>
                  <a:pt x="1091186" y="57803"/>
                </a:cubicBezTo>
                <a:cubicBezTo>
                  <a:pt x="1096737" y="60386"/>
                  <a:pt x="1102044" y="64354"/>
                  <a:pt x="1107107" y="69706"/>
                </a:cubicBezTo>
                <a:lnTo>
                  <a:pt x="1108020" y="69706"/>
                </a:lnTo>
                <a:lnTo>
                  <a:pt x="1110761" y="57150"/>
                </a:lnTo>
                <a:lnTo>
                  <a:pt x="1137028" y="57150"/>
                </a:lnTo>
                <a:lnTo>
                  <a:pt x="1137028" y="234286"/>
                </a:lnTo>
                <a:lnTo>
                  <a:pt x="1103452" y="234286"/>
                </a:lnTo>
                <a:lnTo>
                  <a:pt x="1103452" y="193595"/>
                </a:lnTo>
                <a:lnTo>
                  <a:pt x="1104823" y="173037"/>
                </a:lnTo>
                <a:cubicBezTo>
                  <a:pt x="1100397" y="177571"/>
                  <a:pt x="1095241" y="181234"/>
                  <a:pt x="1089356" y="184027"/>
                </a:cubicBezTo>
                <a:cubicBezTo>
                  <a:pt x="1083472" y="186820"/>
                  <a:pt x="1077344" y="188256"/>
                  <a:pt x="1070973" y="188337"/>
                </a:cubicBezTo>
                <a:cubicBezTo>
                  <a:pt x="1054891" y="188162"/>
                  <a:pt x="1042198" y="182232"/>
                  <a:pt x="1032892" y="170547"/>
                </a:cubicBezTo>
                <a:cubicBezTo>
                  <a:pt x="1023586" y="158861"/>
                  <a:pt x="1018836" y="142469"/>
                  <a:pt x="1018642" y="121372"/>
                </a:cubicBezTo>
                <a:cubicBezTo>
                  <a:pt x="1018792" y="107366"/>
                  <a:pt x="1021384" y="95340"/>
                  <a:pt x="1026417" y="85294"/>
                </a:cubicBezTo>
                <a:cubicBezTo>
                  <a:pt x="1031450" y="75248"/>
                  <a:pt x="1038020" y="67526"/>
                  <a:pt x="1046127" y="62130"/>
                </a:cubicBezTo>
                <a:cubicBezTo>
                  <a:pt x="1054233" y="56734"/>
                  <a:pt x="1062973" y="54007"/>
                  <a:pt x="1072345" y="53949"/>
                </a:cubicBezTo>
                <a:close/>
                <a:moveTo>
                  <a:pt x="879410" y="53949"/>
                </a:moveTo>
                <a:cubicBezTo>
                  <a:pt x="890247" y="53990"/>
                  <a:pt x="900303" y="56649"/>
                  <a:pt x="909578" y="61927"/>
                </a:cubicBezTo>
                <a:cubicBezTo>
                  <a:pt x="918852" y="67205"/>
                  <a:pt x="926347" y="74858"/>
                  <a:pt x="932064" y="84888"/>
                </a:cubicBezTo>
                <a:cubicBezTo>
                  <a:pt x="937781" y="94917"/>
                  <a:pt x="940723" y="107078"/>
                  <a:pt x="940889" y="121372"/>
                </a:cubicBezTo>
                <a:cubicBezTo>
                  <a:pt x="940723" y="135516"/>
                  <a:pt x="937781" y="147570"/>
                  <a:pt x="932064" y="157534"/>
                </a:cubicBezTo>
                <a:cubicBezTo>
                  <a:pt x="926347" y="167498"/>
                  <a:pt x="918852" y="175113"/>
                  <a:pt x="909578" y="180376"/>
                </a:cubicBezTo>
                <a:cubicBezTo>
                  <a:pt x="900303" y="185640"/>
                  <a:pt x="890247" y="188294"/>
                  <a:pt x="879410" y="188337"/>
                </a:cubicBezTo>
                <a:cubicBezTo>
                  <a:pt x="868572" y="188294"/>
                  <a:pt x="858516" y="185640"/>
                  <a:pt x="849242" y="180376"/>
                </a:cubicBezTo>
                <a:cubicBezTo>
                  <a:pt x="839968" y="175113"/>
                  <a:pt x="832473" y="167498"/>
                  <a:pt x="826756" y="157534"/>
                </a:cubicBezTo>
                <a:cubicBezTo>
                  <a:pt x="821039" y="147570"/>
                  <a:pt x="818097" y="135516"/>
                  <a:pt x="817931" y="121372"/>
                </a:cubicBezTo>
                <a:cubicBezTo>
                  <a:pt x="818097" y="107078"/>
                  <a:pt x="821039" y="94917"/>
                  <a:pt x="826756" y="84888"/>
                </a:cubicBezTo>
                <a:cubicBezTo>
                  <a:pt x="832473" y="74858"/>
                  <a:pt x="839968" y="67205"/>
                  <a:pt x="849242" y="61927"/>
                </a:cubicBezTo>
                <a:cubicBezTo>
                  <a:pt x="858516" y="56649"/>
                  <a:pt x="868572" y="53990"/>
                  <a:pt x="879410" y="53949"/>
                </a:cubicBezTo>
                <a:close/>
                <a:moveTo>
                  <a:pt x="677560" y="53949"/>
                </a:moveTo>
                <a:cubicBezTo>
                  <a:pt x="693807" y="53987"/>
                  <a:pt x="706053" y="58764"/>
                  <a:pt x="714297" y="68282"/>
                </a:cubicBezTo>
                <a:cubicBezTo>
                  <a:pt x="722541" y="77801"/>
                  <a:pt x="726672" y="91835"/>
                  <a:pt x="726691" y="110385"/>
                </a:cubicBezTo>
                <a:lnTo>
                  <a:pt x="726691" y="185137"/>
                </a:lnTo>
                <a:lnTo>
                  <a:pt x="699282" y="185137"/>
                </a:lnTo>
                <a:lnTo>
                  <a:pt x="696770" y="171439"/>
                </a:lnTo>
                <a:lnTo>
                  <a:pt x="696085" y="171439"/>
                </a:lnTo>
                <a:cubicBezTo>
                  <a:pt x="690487" y="176339"/>
                  <a:pt x="684474" y="180355"/>
                  <a:pt x="678045" y="183485"/>
                </a:cubicBezTo>
                <a:cubicBezTo>
                  <a:pt x="671617" y="186615"/>
                  <a:pt x="664745" y="188233"/>
                  <a:pt x="657429" y="188337"/>
                </a:cubicBezTo>
                <a:cubicBezTo>
                  <a:pt x="645853" y="188115"/>
                  <a:pt x="636676" y="184507"/>
                  <a:pt x="629899" y="177514"/>
                </a:cubicBezTo>
                <a:cubicBezTo>
                  <a:pt x="623123" y="170521"/>
                  <a:pt x="619658" y="161480"/>
                  <a:pt x="619506" y="150390"/>
                </a:cubicBezTo>
                <a:cubicBezTo>
                  <a:pt x="619357" y="136759"/>
                  <a:pt x="625193" y="126130"/>
                  <a:pt x="637015" y="118500"/>
                </a:cubicBezTo>
                <a:cubicBezTo>
                  <a:pt x="648837" y="110871"/>
                  <a:pt x="667537" y="105727"/>
                  <a:pt x="693115" y="103070"/>
                </a:cubicBezTo>
                <a:cubicBezTo>
                  <a:pt x="692996" y="96645"/>
                  <a:pt x="691290" y="91378"/>
                  <a:pt x="687997" y="87268"/>
                </a:cubicBezTo>
                <a:cubicBezTo>
                  <a:pt x="684704" y="83158"/>
                  <a:pt x="679166" y="81033"/>
                  <a:pt x="671383" y="80895"/>
                </a:cubicBezTo>
                <a:cubicBezTo>
                  <a:pt x="665455" y="80972"/>
                  <a:pt x="659585" y="82134"/>
                  <a:pt x="653774" y="84381"/>
                </a:cubicBezTo>
                <a:cubicBezTo>
                  <a:pt x="647963" y="86629"/>
                  <a:pt x="642098" y="89506"/>
                  <a:pt x="636179" y="93011"/>
                </a:cubicBezTo>
                <a:lnTo>
                  <a:pt x="624074" y="70848"/>
                </a:lnTo>
                <a:cubicBezTo>
                  <a:pt x="631639" y="66047"/>
                  <a:pt x="639921" y="62061"/>
                  <a:pt x="648921" y="58887"/>
                </a:cubicBezTo>
                <a:cubicBezTo>
                  <a:pt x="657920" y="55714"/>
                  <a:pt x="667466" y="54068"/>
                  <a:pt x="677560" y="53949"/>
                </a:cubicBezTo>
                <a:close/>
                <a:moveTo>
                  <a:pt x="167154" y="42948"/>
                </a:moveTo>
                <a:lnTo>
                  <a:pt x="167154" y="157962"/>
                </a:lnTo>
                <a:lnTo>
                  <a:pt x="177675" y="157962"/>
                </a:lnTo>
                <a:cubicBezTo>
                  <a:pt x="193617" y="158115"/>
                  <a:pt x="206101" y="153580"/>
                  <a:pt x="215125" y="144357"/>
                </a:cubicBezTo>
                <a:cubicBezTo>
                  <a:pt x="224150" y="135135"/>
                  <a:pt x="228743" y="120310"/>
                  <a:pt x="228905" y="99884"/>
                </a:cubicBezTo>
                <a:cubicBezTo>
                  <a:pt x="228743" y="79405"/>
                  <a:pt x="224150" y="64742"/>
                  <a:pt x="215125" y="55896"/>
                </a:cubicBezTo>
                <a:cubicBezTo>
                  <a:pt x="206101" y="47049"/>
                  <a:pt x="193617" y="42733"/>
                  <a:pt x="177675" y="42948"/>
                </a:cubicBezTo>
                <a:close/>
                <a:moveTo>
                  <a:pt x="1988739" y="22860"/>
                </a:moveTo>
                <a:lnTo>
                  <a:pt x="2016833" y="22860"/>
                </a:lnTo>
                <a:lnTo>
                  <a:pt x="2016833" y="57150"/>
                </a:lnTo>
                <a:lnTo>
                  <a:pt x="2048380" y="57150"/>
                </a:lnTo>
                <a:lnTo>
                  <a:pt x="2048380" y="83639"/>
                </a:lnTo>
                <a:lnTo>
                  <a:pt x="2016833" y="83639"/>
                </a:lnTo>
                <a:lnTo>
                  <a:pt x="2016833" y="140352"/>
                </a:lnTo>
                <a:cubicBezTo>
                  <a:pt x="2016843" y="147651"/>
                  <a:pt x="2018309" y="153063"/>
                  <a:pt x="2021234" y="156589"/>
                </a:cubicBezTo>
                <a:cubicBezTo>
                  <a:pt x="2024158" y="160114"/>
                  <a:pt x="2028482" y="161867"/>
                  <a:pt x="2034207" y="161848"/>
                </a:cubicBezTo>
                <a:cubicBezTo>
                  <a:pt x="2036316" y="161820"/>
                  <a:pt x="2038498" y="161534"/>
                  <a:pt x="2040750" y="160991"/>
                </a:cubicBezTo>
                <a:cubicBezTo>
                  <a:pt x="2043003" y="160448"/>
                  <a:pt x="2045013" y="159819"/>
                  <a:pt x="2046780" y="159104"/>
                </a:cubicBezTo>
                <a:lnTo>
                  <a:pt x="2052266" y="183542"/>
                </a:lnTo>
                <a:cubicBezTo>
                  <a:pt x="2048842" y="184741"/>
                  <a:pt x="2044889" y="185825"/>
                  <a:pt x="2040407" y="186796"/>
                </a:cubicBezTo>
                <a:cubicBezTo>
                  <a:pt x="2035926" y="187766"/>
                  <a:pt x="2030887" y="188280"/>
                  <a:pt x="2025291" y="188337"/>
                </a:cubicBezTo>
                <a:cubicBezTo>
                  <a:pt x="2010246" y="188138"/>
                  <a:pt x="1999443" y="183741"/>
                  <a:pt x="1992880" y="175146"/>
                </a:cubicBezTo>
                <a:cubicBezTo>
                  <a:pt x="1986317" y="166551"/>
                  <a:pt x="1983110" y="154953"/>
                  <a:pt x="1983257" y="140352"/>
                </a:cubicBezTo>
                <a:lnTo>
                  <a:pt x="1983257" y="83639"/>
                </a:lnTo>
                <a:lnTo>
                  <a:pt x="1965198" y="83639"/>
                </a:lnTo>
                <a:lnTo>
                  <a:pt x="1965198" y="58748"/>
                </a:lnTo>
                <a:lnTo>
                  <a:pt x="1984856" y="57150"/>
                </a:lnTo>
                <a:close/>
                <a:moveTo>
                  <a:pt x="133350" y="16002"/>
                </a:moveTo>
                <a:lnTo>
                  <a:pt x="179733" y="16002"/>
                </a:lnTo>
                <a:cubicBezTo>
                  <a:pt x="205831" y="15924"/>
                  <a:pt x="226235" y="22759"/>
                  <a:pt x="240946" y="36506"/>
                </a:cubicBezTo>
                <a:cubicBezTo>
                  <a:pt x="255656" y="50253"/>
                  <a:pt x="263139" y="71379"/>
                  <a:pt x="263395" y="99884"/>
                </a:cubicBezTo>
                <a:cubicBezTo>
                  <a:pt x="263101" y="128345"/>
                  <a:pt x="255694" y="149671"/>
                  <a:pt x="241174" y="163861"/>
                </a:cubicBezTo>
                <a:cubicBezTo>
                  <a:pt x="226654" y="178051"/>
                  <a:pt x="206784" y="185143"/>
                  <a:pt x="181563" y="185137"/>
                </a:cubicBezTo>
                <a:lnTo>
                  <a:pt x="133350" y="185137"/>
                </a:lnTo>
                <a:close/>
                <a:moveTo>
                  <a:pt x="0" y="16002"/>
                </a:moveTo>
                <a:lnTo>
                  <a:pt x="33804" y="16002"/>
                </a:lnTo>
                <a:lnTo>
                  <a:pt x="33804" y="185137"/>
                </a:lnTo>
                <a:lnTo>
                  <a:pt x="0" y="185137"/>
                </a:lnTo>
                <a:close/>
                <a:moveTo>
                  <a:pt x="483032" y="2743"/>
                </a:moveTo>
                <a:lnTo>
                  <a:pt x="516379" y="2743"/>
                </a:lnTo>
                <a:lnTo>
                  <a:pt x="516379" y="150876"/>
                </a:lnTo>
                <a:cubicBezTo>
                  <a:pt x="516465" y="154595"/>
                  <a:pt x="517208" y="157214"/>
                  <a:pt x="518608" y="158734"/>
                </a:cubicBezTo>
                <a:cubicBezTo>
                  <a:pt x="520008" y="160253"/>
                  <a:pt x="521551" y="160986"/>
                  <a:pt x="523237" y="160934"/>
                </a:cubicBezTo>
                <a:cubicBezTo>
                  <a:pt x="523885" y="160943"/>
                  <a:pt x="524532" y="160924"/>
                  <a:pt x="525180" y="160877"/>
                </a:cubicBezTo>
                <a:cubicBezTo>
                  <a:pt x="525828" y="160829"/>
                  <a:pt x="526704" y="160696"/>
                  <a:pt x="527809" y="160477"/>
                </a:cubicBezTo>
                <a:lnTo>
                  <a:pt x="531924" y="185366"/>
                </a:lnTo>
                <a:cubicBezTo>
                  <a:pt x="529985" y="186189"/>
                  <a:pt x="527576" y="186885"/>
                  <a:pt x="524694" y="187452"/>
                </a:cubicBezTo>
                <a:cubicBezTo>
                  <a:pt x="521813" y="188018"/>
                  <a:pt x="518432" y="188314"/>
                  <a:pt x="514552" y="188337"/>
                </a:cubicBezTo>
                <a:cubicBezTo>
                  <a:pt x="503046" y="188194"/>
                  <a:pt x="494880" y="184652"/>
                  <a:pt x="490055" y="177711"/>
                </a:cubicBezTo>
                <a:cubicBezTo>
                  <a:pt x="485230" y="170770"/>
                  <a:pt x="482889" y="161292"/>
                  <a:pt x="483032" y="149275"/>
                </a:cubicBezTo>
                <a:close/>
                <a:moveTo>
                  <a:pt x="1252409" y="0"/>
                </a:moveTo>
                <a:cubicBezTo>
                  <a:pt x="1258234" y="76"/>
                  <a:pt x="1262974" y="1751"/>
                  <a:pt x="1266629" y="5025"/>
                </a:cubicBezTo>
                <a:cubicBezTo>
                  <a:pt x="1270284" y="8299"/>
                  <a:pt x="1272169" y="12715"/>
                  <a:pt x="1272283" y="18273"/>
                </a:cubicBezTo>
                <a:cubicBezTo>
                  <a:pt x="1272169" y="23632"/>
                  <a:pt x="1270284" y="27991"/>
                  <a:pt x="1266629" y="31350"/>
                </a:cubicBezTo>
                <a:cubicBezTo>
                  <a:pt x="1262974" y="34710"/>
                  <a:pt x="1258234" y="36442"/>
                  <a:pt x="1252409" y="36547"/>
                </a:cubicBezTo>
                <a:cubicBezTo>
                  <a:pt x="1246474" y="36442"/>
                  <a:pt x="1241668" y="34710"/>
                  <a:pt x="1237989" y="31350"/>
                </a:cubicBezTo>
                <a:cubicBezTo>
                  <a:pt x="1234310" y="27991"/>
                  <a:pt x="1232416" y="23632"/>
                  <a:pt x="1232306" y="18273"/>
                </a:cubicBezTo>
                <a:cubicBezTo>
                  <a:pt x="1232416" y="12715"/>
                  <a:pt x="1234310" y="8299"/>
                  <a:pt x="1237989" y="5025"/>
                </a:cubicBezTo>
                <a:cubicBezTo>
                  <a:pt x="1241668" y="1751"/>
                  <a:pt x="1246474" y="76"/>
                  <a:pt x="1252409" y="0"/>
                </a:cubicBezTo>
                <a:close/>
              </a:path>
            </a:pathLst>
          </a:custGeom>
          <a:gradFill>
            <a:gsLst>
              <a:gs pos="0">
                <a:srgbClr val="34FBE8"/>
              </a:gs>
              <a:gs pos="100000">
                <a:srgbClr val="23A7AB"/>
              </a:gs>
            </a:gsLst>
            <a:lin ang="5400000" scaled="1"/>
          </a:gradFill>
          <a:ln>
            <a:noFill/>
          </a:ln>
          <a:effectLst/>
        </p:spPr>
        <p:txBody>
          <a:bodyPr rot="0" spcFirstLastPara="0" vertOverflow="overflow" horzOverflow="overflow" vert="horz" wrap="square" lIns="77418" tIns="38709" rIns="77418" bIns="38709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dist" defTabSz="774200">
              <a:defRPr/>
            </a:pPr>
            <a:endParaRPr lang="zh-CN" altLang="en-US" sz="1524" dirty="0">
              <a:gradFill>
                <a:gsLst>
                  <a:gs pos="100000">
                    <a:srgbClr val="EFB282"/>
                  </a:gs>
                  <a:gs pos="0">
                    <a:srgbClr val="FFFED8"/>
                  </a:gs>
                  <a:gs pos="49000">
                    <a:srgbClr val="FDD093"/>
                  </a:gs>
                </a:gsLst>
                <a:lin ang="5400000" scaled="1"/>
              </a:gradFill>
              <a:latin typeface="微软雅黑" panose="020B0503020204020204" pitchFamily="34" charset="-122"/>
              <a:ea typeface="微软雅黑" panose="020B0503020204020204" pitchFamily="34" charset="-122"/>
              <a:cs typeface="Arial" panose="020B0604020202020204" pitchFamily="34" charset="0"/>
            </a:endParaRPr>
          </a:p>
        </p:txBody>
      </p:sp>
      <p:sp>
        <p:nvSpPr>
          <p:cNvPr id="107" name="矩形: 圆角 93">
            <a:extLst>
              <a:ext uri="{FF2B5EF4-FFF2-40B4-BE49-F238E27FC236}">
                <a16:creationId xmlns:a16="http://schemas.microsoft.com/office/drawing/2014/main" id="{6B85BA3B-1F72-47B7-B624-C4692498CB86}"/>
              </a:ext>
            </a:extLst>
          </p:cNvPr>
          <p:cNvSpPr/>
          <p:nvPr/>
        </p:nvSpPr>
        <p:spPr>
          <a:xfrm>
            <a:off x="2083819" y="5654674"/>
            <a:ext cx="1660231" cy="333375"/>
          </a:xfrm>
          <a:prstGeom prst="roundRect">
            <a:avLst>
              <a:gd name="adj" fmla="val 50000"/>
            </a:avLst>
          </a:prstGeom>
          <a:noFill/>
          <a:ln>
            <a:gradFill>
              <a:gsLst>
                <a:gs pos="0">
                  <a:srgbClr val="34FBE8"/>
                </a:gs>
                <a:gs pos="100000">
                  <a:srgbClr val="23A7AB"/>
                </a:gs>
              </a:gsLst>
              <a:lin ang="5400000" scaled="1"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cxnSp>
        <p:nvCxnSpPr>
          <p:cNvPr id="108" name="直接连接符 107">
            <a:extLst>
              <a:ext uri="{FF2B5EF4-FFF2-40B4-BE49-F238E27FC236}">
                <a16:creationId xmlns:a16="http://schemas.microsoft.com/office/drawing/2014/main" id="{A1BBA621-3CBE-456F-BED4-A95A29F0700A}"/>
              </a:ext>
            </a:extLst>
          </p:cNvPr>
          <p:cNvCxnSpPr>
            <a:cxnSpLocks/>
            <a:stCxn id="107" idx="3"/>
          </p:cNvCxnSpPr>
          <p:nvPr/>
        </p:nvCxnSpPr>
        <p:spPr>
          <a:xfrm flipV="1">
            <a:off x="3744050" y="5801360"/>
            <a:ext cx="7851050" cy="20002"/>
          </a:xfrm>
          <a:prstGeom prst="line">
            <a:avLst/>
          </a:prstGeom>
          <a:ln>
            <a:solidFill>
              <a:srgbClr val="34FBE8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058637872"/>
      </p:ext>
    </p:extLst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矩形 1"/>
          <p:cNvSpPr/>
          <p:nvPr/>
        </p:nvSpPr>
        <p:spPr>
          <a:xfrm>
            <a:off x="499503" y="4205177"/>
            <a:ext cx="4124142" cy="933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CN" altLang="en-US" sz="1400" dirty="0">
                <a:gradFill>
                  <a:gsLst>
                    <a:gs pos="0">
                      <a:srgbClr val="34FBE8"/>
                    </a:gs>
                    <a:gs pos="100000">
                      <a:srgbClr val="23A7AB"/>
                    </a:gs>
                  </a:gsLst>
                  <a:lin ang="5400000" scaled="1"/>
                </a:gradFill>
                <a:latin typeface="+mj-lt"/>
                <a:ea typeface="OPPOSans B" panose="00020600040101010101" pitchFamily="18" charset="-122"/>
                <a:cs typeface="OPPOSans B" panose="00020600040101010101" pitchFamily="18" charset="-122"/>
              </a:rPr>
              <a:t>小堇  </a:t>
            </a:r>
            <a:r>
              <a:rPr lang="zh-CN" altLang="en-US" sz="1355" dirty="0">
                <a:solidFill>
                  <a:srgbClr val="FF0000"/>
                </a:solidFill>
                <a:latin typeface="汉仪雅酷黑 45W" panose="020B0404020202020204" pitchFamily="34" charset="-122"/>
                <a:ea typeface="汉仪雅酷黑 45W" panose="020B0404020202020204" pitchFamily="34" charset="-122"/>
              </a:rPr>
              <a:t>作品</a:t>
            </a:r>
            <a:endParaRPr lang="en-US" altLang="zh-CN" sz="1355" dirty="0">
              <a:solidFill>
                <a:srgbClr val="FF0000"/>
              </a:solidFill>
              <a:latin typeface="汉仪雅酷黑 45W" panose="020B0404020202020204" pitchFamily="34" charset="-122"/>
              <a:ea typeface="汉仪雅酷黑 45W" panose="020B0404020202020204" pitchFamily="34" charset="-122"/>
            </a:endParaRPr>
          </a:p>
          <a:p>
            <a:endParaRPr lang="en-US" altLang="zh-CN" sz="1355" dirty="0">
              <a:solidFill>
                <a:srgbClr val="FF0000"/>
              </a:solidFill>
              <a:ea typeface="汉仪雅酷黑 45W" panose="020B0404020202020204" pitchFamily="34" charset="-122"/>
            </a:endParaRPr>
          </a:p>
          <a:p>
            <a:r>
              <a:rPr lang="en-US" altLang="zh-CN" sz="1355" dirty="0">
                <a:solidFill>
                  <a:srgbClr val="FF0000"/>
                </a:solidFill>
                <a:ea typeface="汉仪雅酷黑 45W" panose="020B0404020202020204" pitchFamily="34" charset="-122"/>
              </a:rPr>
              <a:t>51PPT</a:t>
            </a:r>
            <a:r>
              <a:rPr lang="zh-CN" altLang="en-US" sz="1355" dirty="0">
                <a:solidFill>
                  <a:srgbClr val="FF0000"/>
                </a:solidFill>
                <a:ea typeface="汉仪雅酷黑 45W" panose="020B0404020202020204" pitchFamily="34" charset="-122"/>
              </a:rPr>
              <a:t>模板网   </a:t>
            </a:r>
            <a:r>
              <a:rPr lang="en-US" altLang="zh-CN" sz="1355" dirty="0">
                <a:solidFill>
                  <a:srgbClr val="FF0000"/>
                </a:solidFill>
                <a:ea typeface="汉仪雅酷黑 45W" panose="020B0404020202020204" pitchFamily="34" charset="-122"/>
                <a:hlinkClick r:id="rId2"/>
              </a:rPr>
              <a:t>www.51pptmoban.com</a:t>
            </a:r>
            <a:r>
              <a:rPr lang="en-US" altLang="zh-CN" sz="1355" dirty="0">
                <a:solidFill>
                  <a:srgbClr val="FF0000"/>
                </a:solidFill>
                <a:ea typeface="汉仪雅酷黑 45W" panose="020B0404020202020204" pitchFamily="34" charset="-122"/>
              </a:rPr>
              <a:t>  </a:t>
            </a:r>
            <a:r>
              <a:rPr lang="zh-CN" altLang="en-US" sz="1355" dirty="0">
                <a:solidFill>
                  <a:srgbClr val="FF0000"/>
                </a:solidFill>
                <a:ea typeface="汉仪雅酷黑 45W" panose="020B0404020202020204" pitchFamily="34" charset="-122"/>
              </a:rPr>
              <a:t>授权发布</a:t>
            </a:r>
            <a:endParaRPr lang="en-US" altLang="zh-CN" sz="1355" dirty="0">
              <a:solidFill>
                <a:srgbClr val="FF0000"/>
              </a:solidFill>
              <a:ea typeface="汉仪雅酷黑 45W" panose="020B0404020202020204" pitchFamily="34" charset="-122"/>
            </a:endParaRPr>
          </a:p>
          <a:p>
            <a:endParaRPr lang="zh-CN" altLang="en-US" sz="1355" dirty="0">
              <a:solidFill>
                <a:srgbClr val="FF0000"/>
              </a:solidFill>
            </a:endParaRPr>
          </a:p>
        </p:txBody>
      </p:sp>
      <p:pic>
        <p:nvPicPr>
          <p:cNvPr id="3" name="图片 2"/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13685" y="3705675"/>
            <a:ext cx="1572527" cy="36012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69242301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îSḻidé">
            <a:extLst>
              <a:ext uri="{FF2B5EF4-FFF2-40B4-BE49-F238E27FC236}">
                <a16:creationId xmlns:a16="http://schemas.microsoft.com/office/drawing/2014/main" id="{76784BD9-54A2-45D1-96FA-6C5280138AA4}"/>
              </a:ext>
            </a:extLst>
          </p:cNvPr>
          <p:cNvSpPr/>
          <p:nvPr/>
        </p:nvSpPr>
        <p:spPr>
          <a:xfrm>
            <a:off x="4626446" y="0"/>
            <a:ext cx="7565555" cy="6858000"/>
          </a:xfrm>
          <a:custGeom>
            <a:avLst/>
            <a:gdLst>
              <a:gd name="connsiteX0" fmla="*/ 1915883 w 7565555"/>
              <a:gd name="connsiteY0" fmla="*/ 0 h 6858000"/>
              <a:gd name="connsiteX1" fmla="*/ 5597054 w 7565555"/>
              <a:gd name="connsiteY1" fmla="*/ 0 h 6858000"/>
              <a:gd name="connsiteX2" fmla="*/ 6886997 w 7565555"/>
              <a:gd name="connsiteY2" fmla="*/ 0 h 6858000"/>
              <a:gd name="connsiteX3" fmla="*/ 7565554 w 7565555"/>
              <a:gd name="connsiteY3" fmla="*/ 0 h 6858000"/>
              <a:gd name="connsiteX4" fmla="*/ 7565554 w 7565555"/>
              <a:gd name="connsiteY4" fmla="*/ 576935 h 6858000"/>
              <a:gd name="connsiteX5" fmla="*/ 7565555 w 7565555"/>
              <a:gd name="connsiteY5" fmla="*/ 576936 h 6858000"/>
              <a:gd name="connsiteX6" fmla="*/ 7565555 w 7565555"/>
              <a:gd name="connsiteY6" fmla="*/ 6687464 h 6858000"/>
              <a:gd name="connsiteX7" fmla="*/ 7513728 w 7565555"/>
              <a:gd name="connsiteY7" fmla="*/ 6744488 h 6858000"/>
              <a:gd name="connsiteX8" fmla="*/ 7394669 w 7565555"/>
              <a:gd name="connsiteY8" fmla="*/ 6858000 h 6858000"/>
              <a:gd name="connsiteX9" fmla="*/ 1408211 w 7565555"/>
              <a:gd name="connsiteY9" fmla="*/ 6858000 h 6858000"/>
              <a:gd name="connsiteX10" fmla="*/ 1289152 w 7565555"/>
              <a:gd name="connsiteY10" fmla="*/ 6744488 h 6858000"/>
              <a:gd name="connsiteX11" fmla="*/ 0 w 7565555"/>
              <a:gd name="connsiteY11" fmla="*/ 3632200 h 6858000"/>
              <a:gd name="connsiteX12" fmla="*/ 1767989 w 7565555"/>
              <a:gd name="connsiteY12" fmla="*/ 10517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7565555" h="6858000">
                <a:moveTo>
                  <a:pt x="1915883" y="0"/>
                </a:moveTo>
                <a:lnTo>
                  <a:pt x="5597054" y="0"/>
                </a:lnTo>
                <a:lnTo>
                  <a:pt x="6886997" y="0"/>
                </a:lnTo>
                <a:lnTo>
                  <a:pt x="7565554" y="0"/>
                </a:lnTo>
                <a:lnTo>
                  <a:pt x="7565554" y="576935"/>
                </a:lnTo>
                <a:lnTo>
                  <a:pt x="7565555" y="576936"/>
                </a:lnTo>
                <a:lnTo>
                  <a:pt x="7565555" y="6687464"/>
                </a:lnTo>
                <a:lnTo>
                  <a:pt x="7513728" y="6744488"/>
                </a:lnTo>
                <a:lnTo>
                  <a:pt x="7394669" y="6858000"/>
                </a:lnTo>
                <a:lnTo>
                  <a:pt x="1408211" y="6858000"/>
                </a:lnTo>
                <a:lnTo>
                  <a:pt x="1289152" y="6744488"/>
                </a:lnTo>
                <a:cubicBezTo>
                  <a:pt x="492648" y="5947984"/>
                  <a:pt x="0" y="4847624"/>
                  <a:pt x="0" y="3632200"/>
                </a:cubicBezTo>
                <a:cubicBezTo>
                  <a:pt x="0" y="2188884"/>
                  <a:pt x="694711" y="907826"/>
                  <a:pt x="1767989" y="105170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 w="12700" cap="rnd">
            <a:noFill/>
            <a:prstDash val="solid"/>
            <a:round/>
            <a:headEnd/>
            <a:tailEnd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914354"/>
            <a:endParaRPr lang="en-GB" sz="3200" b="1">
              <a:solidFill>
                <a:srgbClr val="FFFFFF"/>
              </a:solidFill>
            </a:endParaRPr>
          </a:p>
        </p:txBody>
      </p:sp>
      <p:grpSp>
        <p:nvGrpSpPr>
          <p:cNvPr id="11" name="组合 10">
            <a:extLst>
              <a:ext uri="{FF2B5EF4-FFF2-40B4-BE49-F238E27FC236}">
                <a16:creationId xmlns:a16="http://schemas.microsoft.com/office/drawing/2014/main" id="{345F45A1-331F-46B8-9C66-97CE8BEA18D5}"/>
              </a:ext>
            </a:extLst>
          </p:cNvPr>
          <p:cNvGrpSpPr/>
          <p:nvPr/>
        </p:nvGrpSpPr>
        <p:grpSpPr>
          <a:xfrm>
            <a:off x="6748394" y="1288771"/>
            <a:ext cx="4361566" cy="4280458"/>
            <a:chOff x="4268249" y="2443754"/>
            <a:chExt cx="3143384" cy="3084930"/>
          </a:xfrm>
        </p:grpSpPr>
        <p:grpSp>
          <p:nvGrpSpPr>
            <p:cNvPr id="12" name="组合 11">
              <a:extLst>
                <a:ext uri="{FF2B5EF4-FFF2-40B4-BE49-F238E27FC236}">
                  <a16:creationId xmlns:a16="http://schemas.microsoft.com/office/drawing/2014/main" id="{4F94DD75-2284-4F9E-AC4D-DE9762EC03C3}"/>
                </a:ext>
              </a:extLst>
            </p:cNvPr>
            <p:cNvGrpSpPr/>
            <p:nvPr/>
          </p:nvGrpSpPr>
          <p:grpSpPr>
            <a:xfrm>
              <a:off x="4268249" y="2443754"/>
              <a:ext cx="3143384" cy="3084930"/>
              <a:chOff x="4175470" y="1544184"/>
              <a:chExt cx="3841060" cy="3769633"/>
            </a:xfrm>
            <a:solidFill>
              <a:schemeClr val="accent1"/>
            </a:solidFill>
          </p:grpSpPr>
          <p:sp>
            <p:nvSpPr>
              <p:cNvPr id="14" name="任意多边形 4">
                <a:extLst>
                  <a:ext uri="{FF2B5EF4-FFF2-40B4-BE49-F238E27FC236}">
                    <a16:creationId xmlns:a16="http://schemas.microsoft.com/office/drawing/2014/main" id="{8C7D3BEA-7086-492F-B702-BE66E6C294CC}"/>
                  </a:ext>
                </a:extLst>
              </p:cNvPr>
              <p:cNvSpPr/>
              <p:nvPr/>
            </p:nvSpPr>
            <p:spPr bwMode="auto">
              <a:xfrm>
                <a:off x="4581866" y="4524423"/>
                <a:ext cx="2656354" cy="789394"/>
              </a:xfrm>
              <a:custGeom>
                <a:avLst/>
                <a:gdLst>
                  <a:gd name="T0" fmla="*/ 893 w 908"/>
                  <a:gd name="T1" fmla="*/ 96 h 270"/>
                  <a:gd name="T2" fmla="*/ 792 w 908"/>
                  <a:gd name="T3" fmla="*/ 154 h 270"/>
                  <a:gd name="T4" fmla="*/ 764 w 908"/>
                  <a:gd name="T5" fmla="*/ 174 h 270"/>
                  <a:gd name="T6" fmla="*/ 749 w 908"/>
                  <a:gd name="T7" fmla="*/ 187 h 270"/>
                  <a:gd name="T8" fmla="*/ 744 w 908"/>
                  <a:gd name="T9" fmla="*/ 170 h 270"/>
                  <a:gd name="T10" fmla="*/ 714 w 908"/>
                  <a:gd name="T11" fmla="*/ 183 h 270"/>
                  <a:gd name="T12" fmla="*/ 670 w 908"/>
                  <a:gd name="T13" fmla="*/ 169 h 270"/>
                  <a:gd name="T14" fmla="*/ 605 w 908"/>
                  <a:gd name="T15" fmla="*/ 172 h 270"/>
                  <a:gd name="T16" fmla="*/ 580 w 908"/>
                  <a:gd name="T17" fmla="*/ 171 h 270"/>
                  <a:gd name="T18" fmla="*/ 531 w 908"/>
                  <a:gd name="T19" fmla="*/ 174 h 270"/>
                  <a:gd name="T20" fmla="*/ 447 w 908"/>
                  <a:gd name="T21" fmla="*/ 177 h 270"/>
                  <a:gd name="T22" fmla="*/ 361 w 908"/>
                  <a:gd name="T23" fmla="*/ 165 h 270"/>
                  <a:gd name="T24" fmla="*/ 349 w 908"/>
                  <a:gd name="T25" fmla="*/ 164 h 270"/>
                  <a:gd name="T26" fmla="*/ 345 w 908"/>
                  <a:gd name="T27" fmla="*/ 179 h 270"/>
                  <a:gd name="T28" fmla="*/ 353 w 908"/>
                  <a:gd name="T29" fmla="*/ 185 h 270"/>
                  <a:gd name="T30" fmla="*/ 365 w 908"/>
                  <a:gd name="T31" fmla="*/ 188 h 270"/>
                  <a:gd name="T32" fmla="*/ 485 w 908"/>
                  <a:gd name="T33" fmla="*/ 210 h 270"/>
                  <a:gd name="T34" fmla="*/ 625 w 908"/>
                  <a:gd name="T35" fmla="*/ 204 h 270"/>
                  <a:gd name="T36" fmla="*/ 631 w 908"/>
                  <a:gd name="T37" fmla="*/ 202 h 270"/>
                  <a:gd name="T38" fmla="*/ 690 w 908"/>
                  <a:gd name="T39" fmla="*/ 193 h 270"/>
                  <a:gd name="T40" fmla="*/ 701 w 908"/>
                  <a:gd name="T41" fmla="*/ 200 h 270"/>
                  <a:gd name="T42" fmla="*/ 682 w 908"/>
                  <a:gd name="T43" fmla="*/ 210 h 270"/>
                  <a:gd name="T44" fmla="*/ 569 w 908"/>
                  <a:gd name="T45" fmla="*/ 235 h 270"/>
                  <a:gd name="T46" fmla="*/ 344 w 908"/>
                  <a:gd name="T47" fmla="*/ 215 h 270"/>
                  <a:gd name="T48" fmla="*/ 215 w 908"/>
                  <a:gd name="T49" fmla="*/ 157 h 270"/>
                  <a:gd name="T50" fmla="*/ 65 w 908"/>
                  <a:gd name="T51" fmla="*/ 35 h 270"/>
                  <a:gd name="T52" fmla="*/ 13 w 908"/>
                  <a:gd name="T53" fmla="*/ 5 h 270"/>
                  <a:gd name="T54" fmla="*/ 3 w 908"/>
                  <a:gd name="T55" fmla="*/ 6 h 270"/>
                  <a:gd name="T56" fmla="*/ 7 w 908"/>
                  <a:gd name="T57" fmla="*/ 17 h 270"/>
                  <a:gd name="T58" fmla="*/ 47 w 908"/>
                  <a:gd name="T59" fmla="*/ 61 h 270"/>
                  <a:gd name="T60" fmla="*/ 162 w 908"/>
                  <a:gd name="T61" fmla="*/ 151 h 270"/>
                  <a:gd name="T62" fmla="*/ 262 w 908"/>
                  <a:gd name="T63" fmla="*/ 208 h 270"/>
                  <a:gd name="T64" fmla="*/ 301 w 908"/>
                  <a:gd name="T65" fmla="*/ 221 h 270"/>
                  <a:gd name="T66" fmla="*/ 348 w 908"/>
                  <a:gd name="T67" fmla="*/ 242 h 270"/>
                  <a:gd name="T68" fmla="*/ 416 w 908"/>
                  <a:gd name="T69" fmla="*/ 257 h 270"/>
                  <a:gd name="T70" fmla="*/ 486 w 908"/>
                  <a:gd name="T71" fmla="*/ 267 h 270"/>
                  <a:gd name="T72" fmla="*/ 575 w 908"/>
                  <a:gd name="T73" fmla="*/ 256 h 270"/>
                  <a:gd name="T74" fmla="*/ 707 w 908"/>
                  <a:gd name="T75" fmla="*/ 218 h 270"/>
                  <a:gd name="T76" fmla="*/ 720 w 908"/>
                  <a:gd name="T77" fmla="*/ 219 h 270"/>
                  <a:gd name="T78" fmla="*/ 781 w 908"/>
                  <a:gd name="T79" fmla="*/ 218 h 270"/>
                  <a:gd name="T80" fmla="*/ 796 w 908"/>
                  <a:gd name="T81" fmla="*/ 201 h 270"/>
                  <a:gd name="T82" fmla="*/ 776 w 908"/>
                  <a:gd name="T83" fmla="*/ 191 h 270"/>
                  <a:gd name="T84" fmla="*/ 770 w 908"/>
                  <a:gd name="T85" fmla="*/ 179 h 270"/>
                  <a:gd name="T86" fmla="*/ 820 w 908"/>
                  <a:gd name="T87" fmla="*/ 163 h 270"/>
                  <a:gd name="T88" fmla="*/ 831 w 908"/>
                  <a:gd name="T89" fmla="*/ 161 h 270"/>
                  <a:gd name="T90" fmla="*/ 864 w 908"/>
                  <a:gd name="T91" fmla="*/ 141 h 270"/>
                  <a:gd name="T92" fmla="*/ 874 w 908"/>
                  <a:gd name="T93" fmla="*/ 137 h 270"/>
                  <a:gd name="T94" fmla="*/ 900 w 908"/>
                  <a:gd name="T95" fmla="*/ 102 h 270"/>
                  <a:gd name="T96" fmla="*/ 903 w 908"/>
                  <a:gd name="T97" fmla="*/ 92 h 270"/>
                  <a:gd name="T98" fmla="*/ 893 w 908"/>
                  <a:gd name="T99" fmla="*/ 96 h 2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908" h="270">
                    <a:moveTo>
                      <a:pt x="893" y="96"/>
                    </a:moveTo>
                    <a:cubicBezTo>
                      <a:pt x="864" y="124"/>
                      <a:pt x="829" y="140"/>
                      <a:pt x="792" y="154"/>
                    </a:cubicBezTo>
                    <a:cubicBezTo>
                      <a:pt x="782" y="158"/>
                      <a:pt x="765" y="158"/>
                      <a:pt x="764" y="174"/>
                    </a:cubicBezTo>
                    <a:cubicBezTo>
                      <a:pt x="763" y="184"/>
                      <a:pt x="757" y="188"/>
                      <a:pt x="749" y="187"/>
                    </a:cubicBezTo>
                    <a:cubicBezTo>
                      <a:pt x="740" y="186"/>
                      <a:pt x="748" y="178"/>
                      <a:pt x="744" y="170"/>
                    </a:cubicBezTo>
                    <a:cubicBezTo>
                      <a:pt x="738" y="189"/>
                      <a:pt x="727" y="183"/>
                      <a:pt x="714" y="183"/>
                    </a:cubicBezTo>
                    <a:cubicBezTo>
                      <a:pt x="698" y="182"/>
                      <a:pt x="689" y="168"/>
                      <a:pt x="670" y="169"/>
                    </a:cubicBezTo>
                    <a:cubicBezTo>
                      <a:pt x="649" y="170"/>
                      <a:pt x="627" y="175"/>
                      <a:pt x="605" y="172"/>
                    </a:cubicBezTo>
                    <a:cubicBezTo>
                      <a:pt x="597" y="171"/>
                      <a:pt x="589" y="170"/>
                      <a:pt x="580" y="171"/>
                    </a:cubicBezTo>
                    <a:cubicBezTo>
                      <a:pt x="564" y="174"/>
                      <a:pt x="548" y="173"/>
                      <a:pt x="531" y="174"/>
                    </a:cubicBezTo>
                    <a:cubicBezTo>
                      <a:pt x="503" y="175"/>
                      <a:pt x="475" y="173"/>
                      <a:pt x="447" y="177"/>
                    </a:cubicBezTo>
                    <a:cubicBezTo>
                      <a:pt x="418" y="180"/>
                      <a:pt x="388" y="176"/>
                      <a:pt x="361" y="165"/>
                    </a:cubicBezTo>
                    <a:cubicBezTo>
                      <a:pt x="356" y="163"/>
                      <a:pt x="352" y="161"/>
                      <a:pt x="349" y="164"/>
                    </a:cubicBezTo>
                    <a:cubicBezTo>
                      <a:pt x="345" y="168"/>
                      <a:pt x="346" y="174"/>
                      <a:pt x="345" y="179"/>
                    </a:cubicBezTo>
                    <a:cubicBezTo>
                      <a:pt x="345" y="183"/>
                      <a:pt x="350" y="184"/>
                      <a:pt x="353" y="185"/>
                    </a:cubicBezTo>
                    <a:cubicBezTo>
                      <a:pt x="357" y="185"/>
                      <a:pt x="361" y="187"/>
                      <a:pt x="365" y="188"/>
                    </a:cubicBezTo>
                    <a:cubicBezTo>
                      <a:pt x="405" y="199"/>
                      <a:pt x="445" y="206"/>
                      <a:pt x="485" y="210"/>
                    </a:cubicBezTo>
                    <a:cubicBezTo>
                      <a:pt x="532" y="214"/>
                      <a:pt x="578" y="204"/>
                      <a:pt x="625" y="204"/>
                    </a:cubicBezTo>
                    <a:cubicBezTo>
                      <a:pt x="627" y="204"/>
                      <a:pt x="629" y="203"/>
                      <a:pt x="631" y="202"/>
                    </a:cubicBezTo>
                    <a:cubicBezTo>
                      <a:pt x="650" y="193"/>
                      <a:pt x="671" y="201"/>
                      <a:pt x="690" y="193"/>
                    </a:cubicBezTo>
                    <a:cubicBezTo>
                      <a:pt x="692" y="193"/>
                      <a:pt x="699" y="192"/>
                      <a:pt x="701" y="200"/>
                    </a:cubicBezTo>
                    <a:cubicBezTo>
                      <a:pt x="695" y="203"/>
                      <a:pt x="689" y="208"/>
                      <a:pt x="682" y="210"/>
                    </a:cubicBezTo>
                    <a:cubicBezTo>
                      <a:pt x="646" y="223"/>
                      <a:pt x="608" y="233"/>
                      <a:pt x="569" y="235"/>
                    </a:cubicBezTo>
                    <a:cubicBezTo>
                      <a:pt x="493" y="238"/>
                      <a:pt x="417" y="241"/>
                      <a:pt x="344" y="215"/>
                    </a:cubicBezTo>
                    <a:cubicBezTo>
                      <a:pt x="299" y="200"/>
                      <a:pt x="254" y="185"/>
                      <a:pt x="215" y="157"/>
                    </a:cubicBezTo>
                    <a:cubicBezTo>
                      <a:pt x="162" y="120"/>
                      <a:pt x="108" y="84"/>
                      <a:pt x="65" y="35"/>
                    </a:cubicBezTo>
                    <a:cubicBezTo>
                      <a:pt x="51" y="20"/>
                      <a:pt x="39" y="0"/>
                      <a:pt x="13" y="5"/>
                    </a:cubicBezTo>
                    <a:cubicBezTo>
                      <a:pt x="10" y="5"/>
                      <a:pt x="5" y="3"/>
                      <a:pt x="3" y="6"/>
                    </a:cubicBezTo>
                    <a:cubicBezTo>
                      <a:pt x="0" y="11"/>
                      <a:pt x="4" y="14"/>
                      <a:pt x="7" y="17"/>
                    </a:cubicBezTo>
                    <a:cubicBezTo>
                      <a:pt x="22" y="30"/>
                      <a:pt x="33" y="47"/>
                      <a:pt x="47" y="61"/>
                    </a:cubicBezTo>
                    <a:cubicBezTo>
                      <a:pt x="81" y="96"/>
                      <a:pt x="121" y="124"/>
                      <a:pt x="162" y="151"/>
                    </a:cubicBezTo>
                    <a:cubicBezTo>
                      <a:pt x="194" y="171"/>
                      <a:pt x="226" y="193"/>
                      <a:pt x="262" y="208"/>
                    </a:cubicBezTo>
                    <a:cubicBezTo>
                      <a:pt x="275" y="213"/>
                      <a:pt x="290" y="213"/>
                      <a:pt x="301" y="221"/>
                    </a:cubicBezTo>
                    <a:cubicBezTo>
                      <a:pt x="315" y="233"/>
                      <a:pt x="332" y="236"/>
                      <a:pt x="348" y="242"/>
                    </a:cubicBezTo>
                    <a:cubicBezTo>
                      <a:pt x="370" y="250"/>
                      <a:pt x="393" y="253"/>
                      <a:pt x="416" y="257"/>
                    </a:cubicBezTo>
                    <a:cubicBezTo>
                      <a:pt x="439" y="261"/>
                      <a:pt x="462" y="265"/>
                      <a:pt x="486" y="267"/>
                    </a:cubicBezTo>
                    <a:cubicBezTo>
                      <a:pt x="516" y="270"/>
                      <a:pt x="546" y="263"/>
                      <a:pt x="575" y="256"/>
                    </a:cubicBezTo>
                    <a:cubicBezTo>
                      <a:pt x="620" y="245"/>
                      <a:pt x="666" y="241"/>
                      <a:pt x="707" y="218"/>
                    </a:cubicBezTo>
                    <a:cubicBezTo>
                      <a:pt x="711" y="216"/>
                      <a:pt x="716" y="216"/>
                      <a:pt x="720" y="219"/>
                    </a:cubicBezTo>
                    <a:cubicBezTo>
                      <a:pt x="740" y="233"/>
                      <a:pt x="761" y="233"/>
                      <a:pt x="781" y="218"/>
                    </a:cubicBezTo>
                    <a:cubicBezTo>
                      <a:pt x="788" y="214"/>
                      <a:pt x="798" y="210"/>
                      <a:pt x="796" y="201"/>
                    </a:cubicBezTo>
                    <a:cubicBezTo>
                      <a:pt x="794" y="192"/>
                      <a:pt x="784" y="192"/>
                      <a:pt x="776" y="191"/>
                    </a:cubicBezTo>
                    <a:cubicBezTo>
                      <a:pt x="768" y="190"/>
                      <a:pt x="766" y="186"/>
                      <a:pt x="770" y="179"/>
                    </a:cubicBezTo>
                    <a:cubicBezTo>
                      <a:pt x="778" y="165"/>
                      <a:pt x="805" y="155"/>
                      <a:pt x="820" y="163"/>
                    </a:cubicBezTo>
                    <a:cubicBezTo>
                      <a:pt x="826" y="166"/>
                      <a:pt x="828" y="166"/>
                      <a:pt x="831" y="161"/>
                    </a:cubicBezTo>
                    <a:cubicBezTo>
                      <a:pt x="838" y="148"/>
                      <a:pt x="850" y="141"/>
                      <a:pt x="864" y="141"/>
                    </a:cubicBezTo>
                    <a:cubicBezTo>
                      <a:pt x="868" y="141"/>
                      <a:pt x="873" y="140"/>
                      <a:pt x="874" y="137"/>
                    </a:cubicBezTo>
                    <a:cubicBezTo>
                      <a:pt x="877" y="120"/>
                      <a:pt x="895" y="116"/>
                      <a:pt x="900" y="102"/>
                    </a:cubicBezTo>
                    <a:cubicBezTo>
                      <a:pt x="902" y="99"/>
                      <a:pt x="908" y="96"/>
                      <a:pt x="903" y="92"/>
                    </a:cubicBezTo>
                    <a:cubicBezTo>
                      <a:pt x="898" y="87"/>
                      <a:pt x="895" y="93"/>
                      <a:pt x="893" y="9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" name="任意多边形 5">
                <a:extLst>
                  <a:ext uri="{FF2B5EF4-FFF2-40B4-BE49-F238E27FC236}">
                    <a16:creationId xmlns:a16="http://schemas.microsoft.com/office/drawing/2014/main" id="{207953E0-9D51-405C-8C45-A03801BA1737}"/>
                  </a:ext>
                </a:extLst>
              </p:cNvPr>
              <p:cNvSpPr/>
              <p:nvPr/>
            </p:nvSpPr>
            <p:spPr bwMode="auto">
              <a:xfrm>
                <a:off x="4201332" y="1699353"/>
                <a:ext cx="1208105" cy="1472878"/>
              </a:xfrm>
              <a:custGeom>
                <a:avLst/>
                <a:gdLst>
                  <a:gd name="T0" fmla="*/ 28 w 413"/>
                  <a:gd name="T1" fmla="*/ 498 h 503"/>
                  <a:gd name="T2" fmla="*/ 48 w 413"/>
                  <a:gd name="T3" fmla="*/ 499 h 503"/>
                  <a:gd name="T4" fmla="*/ 47 w 413"/>
                  <a:gd name="T5" fmla="*/ 474 h 503"/>
                  <a:gd name="T6" fmla="*/ 92 w 413"/>
                  <a:gd name="T7" fmla="*/ 339 h 503"/>
                  <a:gd name="T8" fmla="*/ 157 w 413"/>
                  <a:gd name="T9" fmla="*/ 223 h 503"/>
                  <a:gd name="T10" fmla="*/ 268 w 413"/>
                  <a:gd name="T11" fmla="*/ 111 h 503"/>
                  <a:gd name="T12" fmla="*/ 357 w 413"/>
                  <a:gd name="T13" fmla="*/ 56 h 503"/>
                  <a:gd name="T14" fmla="*/ 387 w 413"/>
                  <a:gd name="T15" fmla="*/ 39 h 503"/>
                  <a:gd name="T16" fmla="*/ 405 w 413"/>
                  <a:gd name="T17" fmla="*/ 0 h 503"/>
                  <a:gd name="T18" fmla="*/ 380 w 413"/>
                  <a:gd name="T19" fmla="*/ 24 h 503"/>
                  <a:gd name="T20" fmla="*/ 349 w 413"/>
                  <a:gd name="T21" fmla="*/ 20 h 503"/>
                  <a:gd name="T22" fmla="*/ 355 w 413"/>
                  <a:gd name="T23" fmla="*/ 13 h 503"/>
                  <a:gd name="T24" fmla="*/ 323 w 413"/>
                  <a:gd name="T25" fmla="*/ 24 h 503"/>
                  <a:gd name="T26" fmla="*/ 214 w 413"/>
                  <a:gd name="T27" fmla="*/ 90 h 503"/>
                  <a:gd name="T28" fmla="*/ 138 w 413"/>
                  <a:gd name="T29" fmla="*/ 166 h 503"/>
                  <a:gd name="T30" fmla="*/ 80 w 413"/>
                  <a:gd name="T31" fmla="*/ 237 h 503"/>
                  <a:gd name="T32" fmla="*/ 18 w 413"/>
                  <a:gd name="T33" fmla="*/ 336 h 503"/>
                  <a:gd name="T34" fmla="*/ 7 w 413"/>
                  <a:gd name="T35" fmla="*/ 478 h 503"/>
                  <a:gd name="T36" fmla="*/ 28 w 413"/>
                  <a:gd name="T37" fmla="*/ 498 h 5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13" h="503">
                    <a:moveTo>
                      <a:pt x="28" y="498"/>
                    </a:moveTo>
                    <a:cubicBezTo>
                      <a:pt x="36" y="492"/>
                      <a:pt x="41" y="495"/>
                      <a:pt x="48" y="499"/>
                    </a:cubicBezTo>
                    <a:cubicBezTo>
                      <a:pt x="47" y="490"/>
                      <a:pt x="45" y="482"/>
                      <a:pt x="47" y="474"/>
                    </a:cubicBezTo>
                    <a:cubicBezTo>
                      <a:pt x="59" y="428"/>
                      <a:pt x="71" y="383"/>
                      <a:pt x="92" y="339"/>
                    </a:cubicBezTo>
                    <a:cubicBezTo>
                      <a:pt x="110" y="298"/>
                      <a:pt x="129" y="258"/>
                      <a:pt x="157" y="223"/>
                    </a:cubicBezTo>
                    <a:cubicBezTo>
                      <a:pt x="190" y="182"/>
                      <a:pt x="225" y="143"/>
                      <a:pt x="268" y="111"/>
                    </a:cubicBezTo>
                    <a:cubicBezTo>
                      <a:pt x="296" y="90"/>
                      <a:pt x="325" y="70"/>
                      <a:pt x="357" y="56"/>
                    </a:cubicBezTo>
                    <a:cubicBezTo>
                      <a:pt x="368" y="51"/>
                      <a:pt x="377" y="43"/>
                      <a:pt x="387" y="39"/>
                    </a:cubicBezTo>
                    <a:cubicBezTo>
                      <a:pt x="405" y="30"/>
                      <a:pt x="413" y="22"/>
                      <a:pt x="405" y="0"/>
                    </a:cubicBezTo>
                    <a:cubicBezTo>
                      <a:pt x="406" y="21"/>
                      <a:pt x="392" y="20"/>
                      <a:pt x="380" y="24"/>
                    </a:cubicBezTo>
                    <a:cubicBezTo>
                      <a:pt x="369" y="28"/>
                      <a:pt x="358" y="31"/>
                      <a:pt x="349" y="20"/>
                    </a:cubicBezTo>
                    <a:cubicBezTo>
                      <a:pt x="350" y="17"/>
                      <a:pt x="357" y="21"/>
                      <a:pt x="355" y="13"/>
                    </a:cubicBezTo>
                    <a:cubicBezTo>
                      <a:pt x="345" y="16"/>
                      <a:pt x="334" y="20"/>
                      <a:pt x="323" y="24"/>
                    </a:cubicBezTo>
                    <a:cubicBezTo>
                      <a:pt x="283" y="40"/>
                      <a:pt x="248" y="63"/>
                      <a:pt x="214" y="90"/>
                    </a:cubicBezTo>
                    <a:cubicBezTo>
                      <a:pt x="186" y="113"/>
                      <a:pt x="162" y="140"/>
                      <a:pt x="138" y="166"/>
                    </a:cubicBezTo>
                    <a:cubicBezTo>
                      <a:pt x="117" y="188"/>
                      <a:pt x="101" y="215"/>
                      <a:pt x="80" y="237"/>
                    </a:cubicBezTo>
                    <a:cubicBezTo>
                      <a:pt x="53" y="266"/>
                      <a:pt x="29" y="298"/>
                      <a:pt x="18" y="336"/>
                    </a:cubicBezTo>
                    <a:cubicBezTo>
                      <a:pt x="4" y="382"/>
                      <a:pt x="0" y="430"/>
                      <a:pt x="7" y="478"/>
                    </a:cubicBezTo>
                    <a:cubicBezTo>
                      <a:pt x="8" y="492"/>
                      <a:pt x="21" y="503"/>
                      <a:pt x="28" y="49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" name="任意多边形 6">
                <a:extLst>
                  <a:ext uri="{FF2B5EF4-FFF2-40B4-BE49-F238E27FC236}">
                    <a16:creationId xmlns:a16="http://schemas.microsoft.com/office/drawing/2014/main" id="{8E82B211-D97D-4C39-890E-75A2F6F11A80}"/>
                  </a:ext>
                </a:extLst>
              </p:cNvPr>
              <p:cNvSpPr/>
              <p:nvPr/>
            </p:nvSpPr>
            <p:spPr bwMode="auto">
              <a:xfrm>
                <a:off x="4175470" y="3180853"/>
                <a:ext cx="423637" cy="1205642"/>
              </a:xfrm>
              <a:custGeom>
                <a:avLst/>
                <a:gdLst>
                  <a:gd name="T0" fmla="*/ 91 w 145"/>
                  <a:gd name="T1" fmla="*/ 304 h 412"/>
                  <a:gd name="T2" fmla="*/ 80 w 145"/>
                  <a:gd name="T3" fmla="*/ 251 h 412"/>
                  <a:gd name="T4" fmla="*/ 76 w 145"/>
                  <a:gd name="T5" fmla="*/ 168 h 412"/>
                  <a:gd name="T6" fmla="*/ 56 w 145"/>
                  <a:gd name="T7" fmla="*/ 162 h 412"/>
                  <a:gd name="T8" fmla="*/ 56 w 145"/>
                  <a:gd name="T9" fmla="*/ 138 h 412"/>
                  <a:gd name="T10" fmla="*/ 65 w 145"/>
                  <a:gd name="T11" fmla="*/ 45 h 412"/>
                  <a:gd name="T12" fmla="*/ 65 w 145"/>
                  <a:gd name="T13" fmla="*/ 0 h 412"/>
                  <a:gd name="T14" fmla="*/ 57 w 145"/>
                  <a:gd name="T15" fmla="*/ 61 h 412"/>
                  <a:gd name="T16" fmla="*/ 49 w 145"/>
                  <a:gd name="T17" fmla="*/ 123 h 412"/>
                  <a:gd name="T18" fmla="*/ 36 w 145"/>
                  <a:gd name="T19" fmla="*/ 133 h 412"/>
                  <a:gd name="T20" fmla="*/ 3 w 145"/>
                  <a:gd name="T21" fmla="*/ 157 h 412"/>
                  <a:gd name="T22" fmla="*/ 4 w 145"/>
                  <a:gd name="T23" fmla="*/ 216 h 412"/>
                  <a:gd name="T24" fmla="*/ 17 w 145"/>
                  <a:gd name="T25" fmla="*/ 243 h 412"/>
                  <a:gd name="T26" fmla="*/ 28 w 145"/>
                  <a:gd name="T27" fmla="*/ 279 h 412"/>
                  <a:gd name="T28" fmla="*/ 86 w 145"/>
                  <a:gd name="T29" fmla="*/ 368 h 412"/>
                  <a:gd name="T30" fmla="*/ 145 w 145"/>
                  <a:gd name="T31" fmla="*/ 412 h 412"/>
                  <a:gd name="T32" fmla="*/ 91 w 145"/>
                  <a:gd name="T33" fmla="*/ 304 h 4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45" h="412">
                    <a:moveTo>
                      <a:pt x="91" y="304"/>
                    </a:moveTo>
                    <a:cubicBezTo>
                      <a:pt x="82" y="286"/>
                      <a:pt x="82" y="268"/>
                      <a:pt x="80" y="251"/>
                    </a:cubicBezTo>
                    <a:cubicBezTo>
                      <a:pt x="78" y="224"/>
                      <a:pt x="58" y="199"/>
                      <a:pt x="76" y="168"/>
                    </a:cubicBezTo>
                    <a:cubicBezTo>
                      <a:pt x="60" y="178"/>
                      <a:pt x="55" y="175"/>
                      <a:pt x="56" y="162"/>
                    </a:cubicBezTo>
                    <a:cubicBezTo>
                      <a:pt x="57" y="154"/>
                      <a:pt x="53" y="146"/>
                      <a:pt x="56" y="138"/>
                    </a:cubicBezTo>
                    <a:cubicBezTo>
                      <a:pt x="66" y="108"/>
                      <a:pt x="61" y="76"/>
                      <a:pt x="65" y="45"/>
                    </a:cubicBezTo>
                    <a:cubicBezTo>
                      <a:pt x="66" y="30"/>
                      <a:pt x="65" y="15"/>
                      <a:pt x="65" y="0"/>
                    </a:cubicBezTo>
                    <a:cubicBezTo>
                      <a:pt x="57" y="20"/>
                      <a:pt x="55" y="40"/>
                      <a:pt x="57" y="61"/>
                    </a:cubicBezTo>
                    <a:cubicBezTo>
                      <a:pt x="59" y="81"/>
                      <a:pt x="58" y="103"/>
                      <a:pt x="49" y="123"/>
                    </a:cubicBezTo>
                    <a:cubicBezTo>
                      <a:pt x="46" y="128"/>
                      <a:pt x="43" y="133"/>
                      <a:pt x="36" y="133"/>
                    </a:cubicBezTo>
                    <a:cubicBezTo>
                      <a:pt x="15" y="132"/>
                      <a:pt x="5" y="138"/>
                      <a:pt x="3" y="157"/>
                    </a:cubicBezTo>
                    <a:cubicBezTo>
                      <a:pt x="1" y="176"/>
                      <a:pt x="0" y="196"/>
                      <a:pt x="4" y="216"/>
                    </a:cubicBezTo>
                    <a:cubicBezTo>
                      <a:pt x="6" y="227"/>
                      <a:pt x="6" y="237"/>
                      <a:pt x="17" y="243"/>
                    </a:cubicBezTo>
                    <a:cubicBezTo>
                      <a:pt x="9" y="258"/>
                      <a:pt x="21" y="269"/>
                      <a:pt x="28" y="279"/>
                    </a:cubicBezTo>
                    <a:cubicBezTo>
                      <a:pt x="47" y="309"/>
                      <a:pt x="67" y="338"/>
                      <a:pt x="86" y="368"/>
                    </a:cubicBezTo>
                    <a:cubicBezTo>
                      <a:pt x="100" y="391"/>
                      <a:pt x="119" y="406"/>
                      <a:pt x="145" y="412"/>
                    </a:cubicBezTo>
                    <a:cubicBezTo>
                      <a:pt x="119" y="380"/>
                      <a:pt x="109" y="340"/>
                      <a:pt x="91" y="30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" name="任意多边形 7">
                <a:extLst>
                  <a:ext uri="{FF2B5EF4-FFF2-40B4-BE49-F238E27FC236}">
                    <a16:creationId xmlns:a16="http://schemas.microsoft.com/office/drawing/2014/main" id="{FB9EFB53-AAA9-43E2-93F2-AA7D561EE313}"/>
                  </a:ext>
                </a:extLst>
              </p:cNvPr>
              <p:cNvSpPr/>
              <p:nvPr/>
            </p:nvSpPr>
            <p:spPr bwMode="auto">
              <a:xfrm>
                <a:off x="7590430" y="2422246"/>
                <a:ext cx="426100" cy="1970406"/>
              </a:xfrm>
              <a:custGeom>
                <a:avLst/>
                <a:gdLst>
                  <a:gd name="T0" fmla="*/ 136 w 146"/>
                  <a:gd name="T1" fmla="*/ 275 h 673"/>
                  <a:gd name="T2" fmla="*/ 127 w 146"/>
                  <a:gd name="T3" fmla="*/ 253 h 673"/>
                  <a:gd name="T4" fmla="*/ 119 w 146"/>
                  <a:gd name="T5" fmla="*/ 213 h 673"/>
                  <a:gd name="T6" fmla="*/ 56 w 146"/>
                  <a:gd name="T7" fmla="*/ 71 h 673"/>
                  <a:gd name="T8" fmla="*/ 20 w 146"/>
                  <a:gd name="T9" fmla="*/ 23 h 673"/>
                  <a:gd name="T10" fmla="*/ 18 w 146"/>
                  <a:gd name="T11" fmla="*/ 16 h 673"/>
                  <a:gd name="T12" fmla="*/ 0 w 146"/>
                  <a:gd name="T13" fmla="*/ 0 h 673"/>
                  <a:gd name="T14" fmla="*/ 11 w 146"/>
                  <a:gd name="T15" fmla="*/ 22 h 673"/>
                  <a:gd name="T16" fmla="*/ 45 w 146"/>
                  <a:gd name="T17" fmla="*/ 75 h 673"/>
                  <a:gd name="T18" fmla="*/ 89 w 146"/>
                  <a:gd name="T19" fmla="*/ 195 h 673"/>
                  <a:gd name="T20" fmla="*/ 97 w 146"/>
                  <a:gd name="T21" fmla="*/ 268 h 673"/>
                  <a:gd name="T22" fmla="*/ 94 w 146"/>
                  <a:gd name="T23" fmla="*/ 322 h 673"/>
                  <a:gd name="T24" fmla="*/ 102 w 146"/>
                  <a:gd name="T25" fmla="*/ 392 h 673"/>
                  <a:gd name="T26" fmla="*/ 105 w 146"/>
                  <a:gd name="T27" fmla="*/ 431 h 673"/>
                  <a:gd name="T28" fmla="*/ 14 w 146"/>
                  <a:gd name="T29" fmla="*/ 650 h 673"/>
                  <a:gd name="T30" fmla="*/ 5 w 146"/>
                  <a:gd name="T31" fmla="*/ 673 h 673"/>
                  <a:gd name="T32" fmla="*/ 33 w 146"/>
                  <a:gd name="T33" fmla="*/ 640 h 673"/>
                  <a:gd name="T34" fmla="*/ 91 w 146"/>
                  <a:gd name="T35" fmla="*/ 524 h 673"/>
                  <a:gd name="T36" fmla="*/ 128 w 146"/>
                  <a:gd name="T37" fmla="*/ 379 h 673"/>
                  <a:gd name="T38" fmla="*/ 133 w 146"/>
                  <a:gd name="T39" fmla="*/ 351 h 673"/>
                  <a:gd name="T40" fmla="*/ 139 w 146"/>
                  <a:gd name="T41" fmla="*/ 321 h 673"/>
                  <a:gd name="T42" fmla="*/ 136 w 146"/>
                  <a:gd name="T43" fmla="*/ 275 h 6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46" h="673">
                    <a:moveTo>
                      <a:pt x="136" y="275"/>
                    </a:moveTo>
                    <a:cubicBezTo>
                      <a:pt x="132" y="268"/>
                      <a:pt x="127" y="262"/>
                      <a:pt x="127" y="253"/>
                    </a:cubicBezTo>
                    <a:cubicBezTo>
                      <a:pt x="128" y="239"/>
                      <a:pt x="122" y="227"/>
                      <a:pt x="119" y="213"/>
                    </a:cubicBezTo>
                    <a:cubicBezTo>
                      <a:pt x="107" y="162"/>
                      <a:pt x="88" y="113"/>
                      <a:pt x="56" y="71"/>
                    </a:cubicBezTo>
                    <a:cubicBezTo>
                      <a:pt x="43" y="55"/>
                      <a:pt x="39" y="34"/>
                      <a:pt x="20" y="23"/>
                    </a:cubicBezTo>
                    <a:cubicBezTo>
                      <a:pt x="19" y="22"/>
                      <a:pt x="17" y="18"/>
                      <a:pt x="18" y="16"/>
                    </a:cubicBezTo>
                    <a:cubicBezTo>
                      <a:pt x="22" y="1"/>
                      <a:pt x="10" y="4"/>
                      <a:pt x="0" y="0"/>
                    </a:cubicBezTo>
                    <a:cubicBezTo>
                      <a:pt x="5" y="9"/>
                      <a:pt x="7" y="16"/>
                      <a:pt x="11" y="22"/>
                    </a:cubicBezTo>
                    <a:cubicBezTo>
                      <a:pt x="22" y="40"/>
                      <a:pt x="36" y="56"/>
                      <a:pt x="45" y="75"/>
                    </a:cubicBezTo>
                    <a:cubicBezTo>
                      <a:pt x="62" y="114"/>
                      <a:pt x="81" y="152"/>
                      <a:pt x="89" y="195"/>
                    </a:cubicBezTo>
                    <a:cubicBezTo>
                      <a:pt x="93" y="219"/>
                      <a:pt x="100" y="243"/>
                      <a:pt x="97" y="268"/>
                    </a:cubicBezTo>
                    <a:cubicBezTo>
                      <a:pt x="96" y="286"/>
                      <a:pt x="90" y="304"/>
                      <a:pt x="94" y="322"/>
                    </a:cubicBezTo>
                    <a:cubicBezTo>
                      <a:pt x="99" y="345"/>
                      <a:pt x="101" y="369"/>
                      <a:pt x="102" y="392"/>
                    </a:cubicBezTo>
                    <a:cubicBezTo>
                      <a:pt x="103" y="405"/>
                      <a:pt x="107" y="417"/>
                      <a:pt x="105" y="431"/>
                    </a:cubicBezTo>
                    <a:cubicBezTo>
                      <a:pt x="89" y="510"/>
                      <a:pt x="59" y="583"/>
                      <a:pt x="14" y="650"/>
                    </a:cubicBezTo>
                    <a:cubicBezTo>
                      <a:pt x="9" y="657"/>
                      <a:pt x="5" y="664"/>
                      <a:pt x="5" y="673"/>
                    </a:cubicBezTo>
                    <a:cubicBezTo>
                      <a:pt x="20" y="666"/>
                      <a:pt x="25" y="652"/>
                      <a:pt x="33" y="640"/>
                    </a:cubicBezTo>
                    <a:cubicBezTo>
                      <a:pt x="56" y="603"/>
                      <a:pt x="74" y="564"/>
                      <a:pt x="91" y="524"/>
                    </a:cubicBezTo>
                    <a:cubicBezTo>
                      <a:pt x="111" y="477"/>
                      <a:pt x="120" y="428"/>
                      <a:pt x="128" y="379"/>
                    </a:cubicBezTo>
                    <a:cubicBezTo>
                      <a:pt x="130" y="369"/>
                      <a:pt x="134" y="360"/>
                      <a:pt x="133" y="351"/>
                    </a:cubicBezTo>
                    <a:cubicBezTo>
                      <a:pt x="132" y="341"/>
                      <a:pt x="134" y="331"/>
                      <a:pt x="139" y="321"/>
                    </a:cubicBezTo>
                    <a:cubicBezTo>
                      <a:pt x="146" y="306"/>
                      <a:pt x="142" y="289"/>
                      <a:pt x="136" y="27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" name="任意多边形 8">
                <a:extLst>
                  <a:ext uri="{FF2B5EF4-FFF2-40B4-BE49-F238E27FC236}">
                    <a16:creationId xmlns:a16="http://schemas.microsoft.com/office/drawing/2014/main" id="{4A434912-B4CE-493B-88D0-859F99494A7D}"/>
                  </a:ext>
                </a:extLst>
              </p:cNvPr>
              <p:cNvSpPr/>
              <p:nvPr/>
            </p:nvSpPr>
            <p:spPr bwMode="auto">
              <a:xfrm>
                <a:off x="4824473" y="4594619"/>
                <a:ext cx="637919" cy="417480"/>
              </a:xfrm>
              <a:custGeom>
                <a:avLst/>
                <a:gdLst>
                  <a:gd name="T0" fmla="*/ 213 w 218"/>
                  <a:gd name="T1" fmla="*/ 143 h 143"/>
                  <a:gd name="T2" fmla="*/ 218 w 218"/>
                  <a:gd name="T3" fmla="*/ 137 h 143"/>
                  <a:gd name="T4" fmla="*/ 0 w 218"/>
                  <a:gd name="T5" fmla="*/ 0 h 143"/>
                  <a:gd name="T6" fmla="*/ 213 w 218"/>
                  <a:gd name="T7" fmla="*/ 143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8" h="143">
                    <a:moveTo>
                      <a:pt x="213" y="143"/>
                    </a:moveTo>
                    <a:cubicBezTo>
                      <a:pt x="214" y="141"/>
                      <a:pt x="216" y="139"/>
                      <a:pt x="218" y="137"/>
                    </a:cubicBezTo>
                    <a:cubicBezTo>
                      <a:pt x="135" y="107"/>
                      <a:pt x="76" y="41"/>
                      <a:pt x="0" y="0"/>
                    </a:cubicBezTo>
                    <a:cubicBezTo>
                      <a:pt x="61" y="62"/>
                      <a:pt x="129" y="114"/>
                      <a:pt x="213" y="1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" name="任意多边形 9">
                <a:extLst>
                  <a:ext uri="{FF2B5EF4-FFF2-40B4-BE49-F238E27FC236}">
                    <a16:creationId xmlns:a16="http://schemas.microsoft.com/office/drawing/2014/main" id="{AEF45714-ACC3-4CD9-ABA0-03B97E7D6F7F}"/>
                  </a:ext>
                </a:extLst>
              </p:cNvPr>
              <p:cNvSpPr/>
              <p:nvPr/>
            </p:nvSpPr>
            <p:spPr bwMode="auto">
              <a:xfrm>
                <a:off x="5711155" y="1629158"/>
                <a:ext cx="391618" cy="70196"/>
              </a:xfrm>
              <a:custGeom>
                <a:avLst/>
                <a:gdLst>
                  <a:gd name="T0" fmla="*/ 10 w 134"/>
                  <a:gd name="T1" fmla="*/ 23 h 24"/>
                  <a:gd name="T2" fmla="*/ 69 w 134"/>
                  <a:gd name="T3" fmla="*/ 20 h 24"/>
                  <a:gd name="T4" fmla="*/ 134 w 134"/>
                  <a:gd name="T5" fmla="*/ 6 h 24"/>
                  <a:gd name="T6" fmla="*/ 52 w 134"/>
                  <a:gd name="T7" fmla="*/ 8 h 24"/>
                  <a:gd name="T8" fmla="*/ 10 w 134"/>
                  <a:gd name="T9" fmla="*/ 16 h 24"/>
                  <a:gd name="T10" fmla="*/ 1 w 134"/>
                  <a:gd name="T11" fmla="*/ 17 h 24"/>
                  <a:gd name="T12" fmla="*/ 10 w 134"/>
                  <a:gd name="T13" fmla="*/ 2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4" h="24">
                    <a:moveTo>
                      <a:pt x="10" y="23"/>
                    </a:moveTo>
                    <a:cubicBezTo>
                      <a:pt x="30" y="23"/>
                      <a:pt x="50" y="23"/>
                      <a:pt x="69" y="20"/>
                    </a:cubicBezTo>
                    <a:cubicBezTo>
                      <a:pt x="91" y="16"/>
                      <a:pt x="112" y="11"/>
                      <a:pt x="134" y="6"/>
                    </a:cubicBezTo>
                    <a:cubicBezTo>
                      <a:pt x="107" y="6"/>
                      <a:pt x="79" y="0"/>
                      <a:pt x="52" y="8"/>
                    </a:cubicBezTo>
                    <a:cubicBezTo>
                      <a:pt x="39" y="12"/>
                      <a:pt x="25" y="19"/>
                      <a:pt x="10" y="16"/>
                    </a:cubicBezTo>
                    <a:cubicBezTo>
                      <a:pt x="7" y="15"/>
                      <a:pt x="3" y="11"/>
                      <a:pt x="1" y="17"/>
                    </a:cubicBezTo>
                    <a:cubicBezTo>
                      <a:pt x="0" y="24"/>
                      <a:pt x="6" y="23"/>
                      <a:pt x="10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" name="任意多边形 10">
                <a:extLst>
                  <a:ext uri="{FF2B5EF4-FFF2-40B4-BE49-F238E27FC236}">
                    <a16:creationId xmlns:a16="http://schemas.microsoft.com/office/drawing/2014/main" id="{C990A717-0F75-4516-9EB8-338B9CE001DA}"/>
                  </a:ext>
                </a:extLst>
              </p:cNvPr>
              <p:cNvSpPr/>
              <p:nvPr/>
            </p:nvSpPr>
            <p:spPr bwMode="auto">
              <a:xfrm>
                <a:off x="5781351" y="1544184"/>
                <a:ext cx="301719" cy="70196"/>
              </a:xfrm>
              <a:custGeom>
                <a:avLst/>
                <a:gdLst>
                  <a:gd name="T0" fmla="*/ 0 w 103"/>
                  <a:gd name="T1" fmla="*/ 24 h 24"/>
                  <a:gd name="T2" fmla="*/ 103 w 103"/>
                  <a:gd name="T3" fmla="*/ 11 h 24"/>
                  <a:gd name="T4" fmla="*/ 0 w 103"/>
                  <a:gd name="T5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03" h="24">
                    <a:moveTo>
                      <a:pt x="0" y="24"/>
                    </a:moveTo>
                    <a:cubicBezTo>
                      <a:pt x="37" y="22"/>
                      <a:pt x="70" y="18"/>
                      <a:pt x="103" y="11"/>
                    </a:cubicBezTo>
                    <a:cubicBezTo>
                      <a:pt x="70" y="13"/>
                      <a:pt x="36" y="0"/>
                      <a:pt x="0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" name="任意多边形 11">
                <a:extLst>
                  <a:ext uri="{FF2B5EF4-FFF2-40B4-BE49-F238E27FC236}">
                    <a16:creationId xmlns:a16="http://schemas.microsoft.com/office/drawing/2014/main" id="{334F8A6D-6F4E-415A-B613-E3E80940EC57}"/>
                  </a:ext>
                </a:extLst>
              </p:cNvPr>
              <p:cNvSpPr/>
              <p:nvPr/>
            </p:nvSpPr>
            <p:spPr bwMode="auto">
              <a:xfrm>
                <a:off x="7350286" y="4541664"/>
                <a:ext cx="145317" cy="149012"/>
              </a:xfrm>
              <a:custGeom>
                <a:avLst/>
                <a:gdLst>
                  <a:gd name="T0" fmla="*/ 46 w 50"/>
                  <a:gd name="T1" fmla="*/ 7 h 51"/>
                  <a:gd name="T2" fmla="*/ 39 w 50"/>
                  <a:gd name="T3" fmla="*/ 4 h 51"/>
                  <a:gd name="T4" fmla="*/ 0 w 50"/>
                  <a:gd name="T5" fmla="*/ 51 h 51"/>
                  <a:gd name="T6" fmla="*/ 19 w 50"/>
                  <a:gd name="T7" fmla="*/ 42 h 51"/>
                  <a:gd name="T8" fmla="*/ 44 w 50"/>
                  <a:gd name="T9" fmla="*/ 14 h 51"/>
                  <a:gd name="T10" fmla="*/ 46 w 50"/>
                  <a:gd name="T11" fmla="*/ 7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0" h="51">
                    <a:moveTo>
                      <a:pt x="46" y="7"/>
                    </a:moveTo>
                    <a:cubicBezTo>
                      <a:pt x="44" y="5"/>
                      <a:pt x="41" y="0"/>
                      <a:pt x="39" y="4"/>
                    </a:cubicBezTo>
                    <a:cubicBezTo>
                      <a:pt x="29" y="23"/>
                      <a:pt x="9" y="32"/>
                      <a:pt x="0" y="51"/>
                    </a:cubicBezTo>
                    <a:cubicBezTo>
                      <a:pt x="7" y="49"/>
                      <a:pt x="16" y="49"/>
                      <a:pt x="19" y="42"/>
                    </a:cubicBezTo>
                    <a:cubicBezTo>
                      <a:pt x="24" y="29"/>
                      <a:pt x="33" y="20"/>
                      <a:pt x="44" y="14"/>
                    </a:cubicBezTo>
                    <a:cubicBezTo>
                      <a:pt x="47" y="12"/>
                      <a:pt x="50" y="9"/>
                      <a:pt x="46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" name="任意多边形 12">
                <a:extLst>
                  <a:ext uri="{FF2B5EF4-FFF2-40B4-BE49-F238E27FC236}">
                    <a16:creationId xmlns:a16="http://schemas.microsoft.com/office/drawing/2014/main" id="{079038AC-DA08-4D38-9A10-AEA22D215370}"/>
                  </a:ext>
                </a:extLst>
              </p:cNvPr>
              <p:cNvSpPr/>
              <p:nvPr/>
            </p:nvSpPr>
            <p:spPr bwMode="auto">
              <a:xfrm>
                <a:off x="6542420" y="1688270"/>
                <a:ext cx="78816" cy="51723"/>
              </a:xfrm>
              <a:custGeom>
                <a:avLst/>
                <a:gdLst>
                  <a:gd name="T0" fmla="*/ 22 w 27"/>
                  <a:gd name="T1" fmla="*/ 5 h 18"/>
                  <a:gd name="T2" fmla="*/ 0 w 27"/>
                  <a:gd name="T3" fmla="*/ 8 h 18"/>
                  <a:gd name="T4" fmla="*/ 15 w 27"/>
                  <a:gd name="T5" fmla="*/ 14 h 18"/>
                  <a:gd name="T6" fmla="*/ 22 w 27"/>
                  <a:gd name="T7" fmla="*/ 5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7" h="18">
                    <a:moveTo>
                      <a:pt x="22" y="5"/>
                    </a:moveTo>
                    <a:cubicBezTo>
                      <a:pt x="17" y="0"/>
                      <a:pt x="8" y="2"/>
                      <a:pt x="0" y="8"/>
                    </a:cubicBezTo>
                    <a:cubicBezTo>
                      <a:pt x="6" y="9"/>
                      <a:pt x="11" y="12"/>
                      <a:pt x="15" y="14"/>
                    </a:cubicBezTo>
                    <a:cubicBezTo>
                      <a:pt x="25" y="18"/>
                      <a:pt x="27" y="10"/>
                      <a:pt x="2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" name="任意多边形 13">
                <a:extLst>
                  <a:ext uri="{FF2B5EF4-FFF2-40B4-BE49-F238E27FC236}">
                    <a16:creationId xmlns:a16="http://schemas.microsoft.com/office/drawing/2014/main" id="{A45CD692-B0EE-4E8F-8B21-B49B7CE7669B}"/>
                  </a:ext>
                </a:extLst>
              </p:cNvPr>
              <p:cNvSpPr/>
              <p:nvPr/>
            </p:nvSpPr>
            <p:spPr bwMode="auto">
              <a:xfrm>
                <a:off x="5468549" y="1743688"/>
                <a:ext cx="76353" cy="44334"/>
              </a:xfrm>
              <a:custGeom>
                <a:avLst/>
                <a:gdLst>
                  <a:gd name="T0" fmla="*/ 26 w 26"/>
                  <a:gd name="T1" fmla="*/ 2 h 15"/>
                  <a:gd name="T2" fmla="*/ 0 w 26"/>
                  <a:gd name="T3" fmla="*/ 7 h 15"/>
                  <a:gd name="T4" fmla="*/ 2 w 26"/>
                  <a:gd name="T5" fmla="*/ 11 h 15"/>
                  <a:gd name="T6" fmla="*/ 26 w 26"/>
                  <a:gd name="T7" fmla="*/ 2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6" h="15">
                    <a:moveTo>
                      <a:pt x="26" y="2"/>
                    </a:moveTo>
                    <a:cubicBezTo>
                      <a:pt x="15" y="2"/>
                      <a:pt x="6" y="0"/>
                      <a:pt x="0" y="7"/>
                    </a:cubicBezTo>
                    <a:cubicBezTo>
                      <a:pt x="0" y="8"/>
                      <a:pt x="1" y="10"/>
                      <a:pt x="2" y="11"/>
                    </a:cubicBezTo>
                    <a:cubicBezTo>
                      <a:pt x="11" y="15"/>
                      <a:pt x="17" y="10"/>
                      <a:pt x="2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13" name="椭圆 12">
              <a:extLst>
                <a:ext uri="{FF2B5EF4-FFF2-40B4-BE49-F238E27FC236}">
                  <a16:creationId xmlns:a16="http://schemas.microsoft.com/office/drawing/2014/main" id="{6178C49D-9EAF-4C03-A04B-E7B542924209}"/>
                </a:ext>
              </a:extLst>
            </p:cNvPr>
            <p:cNvSpPr/>
            <p:nvPr/>
          </p:nvSpPr>
          <p:spPr>
            <a:xfrm>
              <a:off x="4472694" y="2618972"/>
              <a:ext cx="2734494" cy="2734494"/>
            </a:xfrm>
            <a:prstGeom prst="ellipse">
              <a:avLst/>
            </a:prstGeom>
            <a:blipFill dpi="0" rotWithShape="1">
              <a:blip r:embed="rId2">
                <a:extLst>
                  <a:ext uri="{BEBA8EAE-BF5A-486C-A8C5-ECC9F3942E4B}">
                    <a14:imgProps xmlns:a14="http://schemas.microsoft.com/office/drawing/2010/main">
                      <a14:imgLayer r:embed="rId3">
                        <a14:imgEffect>
                          <a14:saturation sat="0"/>
                        </a14:imgEffect>
                      </a14:imgLayer>
                    </a14:imgProps>
                  </a:ext>
                </a:extLst>
              </a:blip>
              <a:srcRect/>
              <a:stretch>
                <a:fillRect l="-4936" t="-580" r="-4936" b="182"/>
              </a:stretch>
            </a:blip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/>
            </a:p>
          </p:txBody>
        </p:sp>
      </p:grpSp>
      <p:sp>
        <p:nvSpPr>
          <p:cNvPr id="24" name="文本框 23">
            <a:extLst>
              <a:ext uri="{FF2B5EF4-FFF2-40B4-BE49-F238E27FC236}">
                <a16:creationId xmlns:a16="http://schemas.microsoft.com/office/drawing/2014/main" id="{23674B5C-3C58-44AE-8DB3-0FE18A4C007B}"/>
              </a:ext>
            </a:extLst>
          </p:cNvPr>
          <p:cNvSpPr txBox="1"/>
          <p:nvPr/>
        </p:nvSpPr>
        <p:spPr>
          <a:xfrm>
            <a:off x="910142" y="3089255"/>
            <a:ext cx="4235238" cy="1261884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>
            <a:defPPr>
              <a:defRPr lang="zh-CN"/>
            </a:defPPr>
            <a:lvl1pPr algn="just">
              <a:lnSpc>
                <a:spcPct val="120000"/>
              </a:lnSpc>
              <a:spcAft>
                <a:spcPts val="600"/>
              </a:spcAft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defRPr>
            </a:lvl1pPr>
          </a:lstStyle>
          <a:p>
            <a:pPr>
              <a:lnSpc>
                <a:spcPct val="130000"/>
              </a:lnSpc>
            </a:pPr>
            <a:r>
              <a:rPr lang="zh-CN" altLang="en-US" dirty="0"/>
              <a:t>宋瓷，即宋代的瓷器，宋代是传统制瓷工艺发展史上一个非常繁荣昌盛的时期。现时已发现的古代陶瓷遗址分布于全国</a:t>
            </a:r>
            <a:r>
              <a:rPr lang="en-US" altLang="zh-CN" dirty="0"/>
              <a:t>170</a:t>
            </a:r>
            <a:r>
              <a:rPr lang="zh-CN" altLang="en-US" dirty="0"/>
              <a:t>个县。其中有宋代窑址的就有</a:t>
            </a:r>
            <a:r>
              <a:rPr lang="en-US" altLang="zh-CN" dirty="0"/>
              <a:t>130</a:t>
            </a:r>
            <a:r>
              <a:rPr lang="zh-CN" altLang="en-US" dirty="0"/>
              <a:t>个县，占总数的</a:t>
            </a:r>
            <a:r>
              <a:rPr lang="en-US" altLang="zh-CN" dirty="0"/>
              <a:t>75%</a:t>
            </a:r>
            <a:r>
              <a:rPr lang="zh-CN" altLang="en-US" dirty="0"/>
              <a:t>。</a:t>
            </a:r>
          </a:p>
        </p:txBody>
      </p:sp>
      <p:grpSp>
        <p:nvGrpSpPr>
          <p:cNvPr id="3" name="组合 2">
            <a:extLst>
              <a:ext uri="{FF2B5EF4-FFF2-40B4-BE49-F238E27FC236}">
                <a16:creationId xmlns:a16="http://schemas.microsoft.com/office/drawing/2014/main" id="{9CEDE33C-0849-473B-BA58-717A3F80CC92}"/>
              </a:ext>
            </a:extLst>
          </p:cNvPr>
          <p:cNvGrpSpPr/>
          <p:nvPr/>
        </p:nvGrpSpPr>
        <p:grpSpPr>
          <a:xfrm>
            <a:off x="910142" y="1928721"/>
            <a:ext cx="1000274" cy="635694"/>
            <a:chOff x="910142" y="1928721"/>
            <a:chExt cx="1000274" cy="635694"/>
          </a:xfrm>
        </p:grpSpPr>
        <p:sp>
          <p:nvSpPr>
            <p:cNvPr id="26" name="文本框 25">
              <a:extLst>
                <a:ext uri="{FF2B5EF4-FFF2-40B4-BE49-F238E27FC236}">
                  <a16:creationId xmlns:a16="http://schemas.microsoft.com/office/drawing/2014/main" id="{1105A78D-39A2-414D-B1DF-7969EBF75194}"/>
                </a:ext>
              </a:extLst>
            </p:cNvPr>
            <p:cNvSpPr txBox="1"/>
            <p:nvPr/>
          </p:nvSpPr>
          <p:spPr>
            <a:xfrm>
              <a:off x="910142" y="1928721"/>
              <a:ext cx="1000274" cy="553998"/>
            </a:xfrm>
            <a:prstGeom prst="rect">
              <a:avLst/>
            </a:prstGeom>
            <a:noFill/>
          </p:spPr>
          <p:txBody>
            <a:bodyPr vert="horz" wrap="none" lIns="0" tIns="0" rIns="0" bIns="0">
              <a:spAutoFit/>
            </a:bodyPr>
            <a:lstStyle>
              <a:defPPr>
                <a:defRPr lang="zh-CN"/>
              </a:defPPr>
              <a:lvl1pPr>
                <a:defRPr kumimoji="0" sz="6600" b="0" i="0" u="none" strike="noStrike" cap="none" spc="600" normalizeH="0" baseline="0">
                  <a:ln>
                    <a:noFill/>
                  </a:ln>
                  <a:solidFill>
                    <a:srgbClr val="096468"/>
                  </a:solidFill>
                  <a:effectLst/>
                  <a:uLnTx/>
                  <a:uFillTx/>
                  <a:latin typeface="思源宋体 CN Medium"/>
                  <a:ea typeface="思源宋体 CN Medium"/>
                </a:defRPr>
              </a:lvl1pPr>
            </a:lstStyle>
            <a:p>
              <a:pPr marL="0" indent="0" algn="ctr">
                <a:buFont typeface="Arial" panose="020B0604020202020204" pitchFamily="34" charset="0"/>
                <a:buNone/>
              </a:pPr>
              <a:r>
                <a:rPr lang="zh-CN" altLang="en-US" sz="3600" spc="300" dirty="0">
                  <a:solidFill>
                    <a:schemeClr val="accent1"/>
                  </a:solidFill>
                  <a:latin typeface="+mn-ea"/>
                  <a:ea typeface="+mn-ea"/>
                </a:rPr>
                <a:t>宋瓷</a:t>
              </a:r>
            </a:p>
          </p:txBody>
        </p:sp>
        <p:cxnSp>
          <p:nvCxnSpPr>
            <p:cNvPr id="27" name="直接连接符 26">
              <a:extLst>
                <a:ext uri="{FF2B5EF4-FFF2-40B4-BE49-F238E27FC236}">
                  <a16:creationId xmlns:a16="http://schemas.microsoft.com/office/drawing/2014/main" id="{582D956A-C6F3-40BB-A9F6-A059EF1ED006}"/>
                </a:ext>
              </a:extLst>
            </p:cNvPr>
            <p:cNvCxnSpPr>
              <a:cxnSpLocks/>
            </p:cNvCxnSpPr>
            <p:nvPr/>
          </p:nvCxnSpPr>
          <p:spPr>
            <a:xfrm>
              <a:off x="910142" y="2564415"/>
              <a:ext cx="595016" cy="0"/>
            </a:xfrm>
            <a:prstGeom prst="line">
              <a:avLst/>
            </a:prstGeom>
            <a:ln w="25400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863085932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6" name="图片 85">
            <a:extLst>
              <a:ext uri="{FF2B5EF4-FFF2-40B4-BE49-F238E27FC236}">
                <a16:creationId xmlns:a16="http://schemas.microsoft.com/office/drawing/2014/main" id="{68614756-8BE5-47CC-8FDE-38BDF8CCA05D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75982" r="76117"/>
          <a:stretch/>
        </p:blipFill>
        <p:spPr>
          <a:xfrm>
            <a:off x="-10510" y="5408756"/>
            <a:ext cx="2911773" cy="1647121"/>
          </a:xfrm>
          <a:prstGeom prst="rect">
            <a:avLst/>
          </a:prstGeom>
        </p:spPr>
      </p:pic>
      <p:grpSp>
        <p:nvGrpSpPr>
          <p:cNvPr id="75" name="组合 74">
            <a:extLst>
              <a:ext uri="{FF2B5EF4-FFF2-40B4-BE49-F238E27FC236}">
                <a16:creationId xmlns:a16="http://schemas.microsoft.com/office/drawing/2014/main" id="{974A6492-3778-43CA-92AC-446DCD6DBC23}"/>
              </a:ext>
            </a:extLst>
          </p:cNvPr>
          <p:cNvGrpSpPr/>
          <p:nvPr/>
        </p:nvGrpSpPr>
        <p:grpSpPr>
          <a:xfrm>
            <a:off x="1343958" y="2331961"/>
            <a:ext cx="9504084" cy="3413519"/>
            <a:chOff x="-5708958" y="8637652"/>
            <a:chExt cx="3462328" cy="950164"/>
          </a:xfrm>
          <a:effectLst>
            <a:reflection blurRad="6350" stA="20000" endPos="6000" dir="5400000" sy="-100000" algn="bl" rotWithShape="0"/>
          </a:effectLst>
        </p:grpSpPr>
        <p:grpSp>
          <p:nvGrpSpPr>
            <p:cNvPr id="76" name="组合 75">
              <a:extLst>
                <a:ext uri="{FF2B5EF4-FFF2-40B4-BE49-F238E27FC236}">
                  <a16:creationId xmlns:a16="http://schemas.microsoft.com/office/drawing/2014/main" id="{99EA8EDD-31A8-4E9B-98D8-06B6BC7EBD09}"/>
                </a:ext>
              </a:extLst>
            </p:cNvPr>
            <p:cNvGrpSpPr/>
            <p:nvPr/>
          </p:nvGrpSpPr>
          <p:grpSpPr>
            <a:xfrm>
              <a:off x="-5708958" y="8637652"/>
              <a:ext cx="58729" cy="950164"/>
              <a:chOff x="-5293038" y="8588909"/>
              <a:chExt cx="97144" cy="417629"/>
            </a:xfrm>
          </p:grpSpPr>
          <p:sp>
            <p:nvSpPr>
              <p:cNvPr id="82" name="矩形 81">
                <a:extLst>
                  <a:ext uri="{FF2B5EF4-FFF2-40B4-BE49-F238E27FC236}">
                    <a16:creationId xmlns:a16="http://schemas.microsoft.com/office/drawing/2014/main" id="{C55CF65C-F6E0-4568-90B5-8204205082F7}"/>
                  </a:ext>
                </a:extLst>
              </p:cNvPr>
              <p:cNvSpPr/>
              <p:nvPr/>
            </p:nvSpPr>
            <p:spPr>
              <a:xfrm>
                <a:off x="-5267325" y="8598963"/>
                <a:ext cx="45719" cy="397520"/>
              </a:xfrm>
              <a:prstGeom prst="rect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latin typeface="+mn-ea"/>
                </a:endParaRPr>
              </a:p>
            </p:txBody>
          </p:sp>
          <p:sp>
            <p:nvSpPr>
              <p:cNvPr id="83" name="梯形 82">
                <a:extLst>
                  <a:ext uri="{FF2B5EF4-FFF2-40B4-BE49-F238E27FC236}">
                    <a16:creationId xmlns:a16="http://schemas.microsoft.com/office/drawing/2014/main" id="{A7761AFB-4A3C-4CE4-BB44-191808CA1EFA}"/>
                  </a:ext>
                </a:extLst>
              </p:cNvPr>
              <p:cNvSpPr/>
              <p:nvPr/>
            </p:nvSpPr>
            <p:spPr>
              <a:xfrm flipV="1">
                <a:off x="-5293038" y="8588909"/>
                <a:ext cx="97144" cy="9494"/>
              </a:xfrm>
              <a:prstGeom prst="trapezoid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>
                  <a:latin typeface="+mn-ea"/>
                </a:endParaRPr>
              </a:p>
            </p:txBody>
          </p:sp>
          <p:sp>
            <p:nvSpPr>
              <p:cNvPr id="84" name="梯形 83">
                <a:extLst>
                  <a:ext uri="{FF2B5EF4-FFF2-40B4-BE49-F238E27FC236}">
                    <a16:creationId xmlns:a16="http://schemas.microsoft.com/office/drawing/2014/main" id="{089B1DD7-1DCF-4368-9C0E-6EF4DE17FEE2}"/>
                  </a:ext>
                </a:extLst>
              </p:cNvPr>
              <p:cNvSpPr/>
              <p:nvPr/>
            </p:nvSpPr>
            <p:spPr>
              <a:xfrm>
                <a:off x="-5293038" y="8997044"/>
                <a:ext cx="97144" cy="9494"/>
              </a:xfrm>
              <a:prstGeom prst="trapezoid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latin typeface="+mn-ea"/>
                </a:endParaRPr>
              </a:p>
            </p:txBody>
          </p:sp>
        </p:grpSp>
        <p:sp>
          <p:nvSpPr>
            <p:cNvPr id="77" name="矩形: 圆角 76">
              <a:extLst>
                <a:ext uri="{FF2B5EF4-FFF2-40B4-BE49-F238E27FC236}">
                  <a16:creationId xmlns:a16="http://schemas.microsoft.com/office/drawing/2014/main" id="{EC0FD234-6612-4B79-AC5F-C5D79669A184}"/>
                </a:ext>
              </a:extLst>
            </p:cNvPr>
            <p:cNvSpPr/>
            <p:nvPr/>
          </p:nvSpPr>
          <p:spPr>
            <a:xfrm>
              <a:off x="-5650230" y="8659252"/>
              <a:ext cx="3329327" cy="904413"/>
            </a:xfrm>
            <a:prstGeom prst="roundRect">
              <a:avLst>
                <a:gd name="adj" fmla="val 1405"/>
              </a:avLst>
            </a:prstGeom>
            <a:solidFill>
              <a:schemeClr val="accent1">
                <a:alpha val="5000"/>
              </a:schemeClr>
            </a:solidFill>
            <a:ln w="635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latin typeface="+mn-ea"/>
              </a:endParaRPr>
            </a:p>
          </p:txBody>
        </p:sp>
        <p:grpSp>
          <p:nvGrpSpPr>
            <p:cNvPr id="78" name="组合 77">
              <a:extLst>
                <a:ext uri="{FF2B5EF4-FFF2-40B4-BE49-F238E27FC236}">
                  <a16:creationId xmlns:a16="http://schemas.microsoft.com/office/drawing/2014/main" id="{A6C25E97-9AC7-4B10-BA22-305940EAFCE1}"/>
                </a:ext>
              </a:extLst>
            </p:cNvPr>
            <p:cNvGrpSpPr/>
            <p:nvPr/>
          </p:nvGrpSpPr>
          <p:grpSpPr>
            <a:xfrm>
              <a:off x="-2305359" y="8637652"/>
              <a:ext cx="58729" cy="950164"/>
              <a:chOff x="-5293038" y="8588909"/>
              <a:chExt cx="97144" cy="417629"/>
            </a:xfrm>
          </p:grpSpPr>
          <p:sp>
            <p:nvSpPr>
              <p:cNvPr id="79" name="矩形 78">
                <a:extLst>
                  <a:ext uri="{FF2B5EF4-FFF2-40B4-BE49-F238E27FC236}">
                    <a16:creationId xmlns:a16="http://schemas.microsoft.com/office/drawing/2014/main" id="{318C4421-0500-4889-88D5-3CE0E1A2713A}"/>
                  </a:ext>
                </a:extLst>
              </p:cNvPr>
              <p:cNvSpPr/>
              <p:nvPr/>
            </p:nvSpPr>
            <p:spPr>
              <a:xfrm>
                <a:off x="-5267325" y="8598963"/>
                <a:ext cx="45719" cy="397520"/>
              </a:xfrm>
              <a:prstGeom prst="rect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latin typeface="+mn-ea"/>
                </a:endParaRPr>
              </a:p>
            </p:txBody>
          </p:sp>
          <p:sp>
            <p:nvSpPr>
              <p:cNvPr id="80" name="梯形 79">
                <a:extLst>
                  <a:ext uri="{FF2B5EF4-FFF2-40B4-BE49-F238E27FC236}">
                    <a16:creationId xmlns:a16="http://schemas.microsoft.com/office/drawing/2014/main" id="{B0244692-6B02-44FF-A77E-27311C3C7056}"/>
                  </a:ext>
                </a:extLst>
              </p:cNvPr>
              <p:cNvSpPr/>
              <p:nvPr/>
            </p:nvSpPr>
            <p:spPr>
              <a:xfrm flipV="1">
                <a:off x="-5293038" y="8588909"/>
                <a:ext cx="97144" cy="9494"/>
              </a:xfrm>
              <a:prstGeom prst="trapezoid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>
                  <a:latin typeface="+mn-ea"/>
                </a:endParaRPr>
              </a:p>
            </p:txBody>
          </p:sp>
          <p:sp>
            <p:nvSpPr>
              <p:cNvPr id="81" name="梯形 80">
                <a:extLst>
                  <a:ext uri="{FF2B5EF4-FFF2-40B4-BE49-F238E27FC236}">
                    <a16:creationId xmlns:a16="http://schemas.microsoft.com/office/drawing/2014/main" id="{5D9BC2FF-811E-4F70-8893-B2F0217A9A3E}"/>
                  </a:ext>
                </a:extLst>
              </p:cNvPr>
              <p:cNvSpPr/>
              <p:nvPr/>
            </p:nvSpPr>
            <p:spPr>
              <a:xfrm>
                <a:off x="-5293038" y="8997044"/>
                <a:ext cx="97144" cy="9494"/>
              </a:xfrm>
              <a:prstGeom prst="trapezoid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latin typeface="+mn-ea"/>
                </a:endParaRPr>
              </a:p>
            </p:txBody>
          </p:sp>
        </p:grpSp>
      </p:grpSp>
      <p:sp>
        <p:nvSpPr>
          <p:cNvPr id="3" name="文本框 2">
            <a:extLst>
              <a:ext uri="{FF2B5EF4-FFF2-40B4-BE49-F238E27FC236}">
                <a16:creationId xmlns:a16="http://schemas.microsoft.com/office/drawing/2014/main" id="{185C4259-C32A-4D83-8849-243615B19784}"/>
              </a:ext>
            </a:extLst>
          </p:cNvPr>
          <p:cNvSpPr txBox="1"/>
          <p:nvPr/>
        </p:nvSpPr>
        <p:spPr>
          <a:xfrm>
            <a:off x="5095727" y="667663"/>
            <a:ext cx="2000549" cy="553998"/>
          </a:xfrm>
          <a:prstGeom prst="rect">
            <a:avLst/>
          </a:prstGeom>
          <a:noFill/>
        </p:spPr>
        <p:txBody>
          <a:bodyPr vert="horz" wrap="none" lIns="0" tIns="0" rIns="0" bIns="0">
            <a:spAutoFit/>
          </a:bodyPr>
          <a:lstStyle>
            <a:defPPr>
              <a:defRPr lang="zh-CN"/>
            </a:defPPr>
            <a:lvl1pPr>
              <a:defRPr kumimoji="0" sz="3600" b="0" i="0" u="none" strike="noStrike" cap="none" spc="300" normalizeH="0" baseline="0">
                <a:ln>
                  <a:noFill/>
                </a:ln>
                <a:solidFill>
                  <a:srgbClr val="096468"/>
                </a:solidFill>
                <a:effectLst/>
                <a:uLnTx/>
                <a:uFillTx/>
                <a:latin typeface="+mn-ea"/>
              </a:defRPr>
            </a:lvl1pPr>
          </a:lstStyle>
          <a:p>
            <a:pPr algn="ctr"/>
            <a:r>
              <a:rPr lang="zh-CN" altLang="en-US" dirty="0">
                <a:solidFill>
                  <a:schemeClr val="accent1"/>
                </a:solidFill>
              </a:rPr>
              <a:t>瓷形种类</a:t>
            </a:r>
            <a:endParaRPr lang="en-US" altLang="zh-CN" dirty="0">
              <a:solidFill>
                <a:schemeClr val="accent1"/>
              </a:solidFill>
            </a:endParaRPr>
          </a:p>
        </p:txBody>
      </p:sp>
      <p:cxnSp>
        <p:nvCxnSpPr>
          <p:cNvPr id="4" name="直接连接符 3">
            <a:extLst>
              <a:ext uri="{FF2B5EF4-FFF2-40B4-BE49-F238E27FC236}">
                <a16:creationId xmlns:a16="http://schemas.microsoft.com/office/drawing/2014/main" id="{8A5134D7-E7A1-4258-BDFE-111117103C4D}"/>
              </a:ext>
            </a:extLst>
          </p:cNvPr>
          <p:cNvCxnSpPr>
            <a:cxnSpLocks/>
          </p:cNvCxnSpPr>
          <p:nvPr/>
        </p:nvCxnSpPr>
        <p:spPr>
          <a:xfrm>
            <a:off x="5584603" y="1315723"/>
            <a:ext cx="1022795" cy="0"/>
          </a:xfrm>
          <a:prstGeom prst="line">
            <a:avLst/>
          </a:prstGeom>
          <a:ln w="2540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文本框 4">
            <a:extLst>
              <a:ext uri="{FF2B5EF4-FFF2-40B4-BE49-F238E27FC236}">
                <a16:creationId xmlns:a16="http://schemas.microsoft.com/office/drawing/2014/main" id="{99E84DE6-D5BD-42B5-BED0-F2744E57EF34}"/>
              </a:ext>
            </a:extLst>
          </p:cNvPr>
          <p:cNvSpPr txBox="1"/>
          <p:nvPr/>
        </p:nvSpPr>
        <p:spPr>
          <a:xfrm>
            <a:off x="4157008" y="1802505"/>
            <a:ext cx="3877985" cy="461665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algn="ctr"/>
            <a:r>
              <a:rPr kumimoji="0" lang="zh-CN" altLang="en-US" sz="2400" b="0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ea"/>
                <a:cs typeface="+mn-cs"/>
              </a:rPr>
              <a:t>基本满足人们日常生活所需</a:t>
            </a:r>
            <a:endParaRPr lang="zh-CN" altLang="en-US" sz="2400" dirty="0">
              <a:solidFill>
                <a:schemeClr val="tx1">
                  <a:lumMod val="75000"/>
                  <a:lumOff val="25000"/>
                </a:schemeClr>
              </a:solidFill>
              <a:latin typeface="+mn-ea"/>
            </a:endParaRPr>
          </a:p>
        </p:txBody>
      </p:sp>
      <p:grpSp>
        <p:nvGrpSpPr>
          <p:cNvPr id="6" name="组合 5">
            <a:extLst>
              <a:ext uri="{FF2B5EF4-FFF2-40B4-BE49-F238E27FC236}">
                <a16:creationId xmlns:a16="http://schemas.microsoft.com/office/drawing/2014/main" id="{D19600AF-70B3-4201-A71D-25EFD26DFC45}"/>
              </a:ext>
            </a:extLst>
          </p:cNvPr>
          <p:cNvGrpSpPr/>
          <p:nvPr/>
        </p:nvGrpSpPr>
        <p:grpSpPr>
          <a:xfrm>
            <a:off x="2268014" y="2887223"/>
            <a:ext cx="613493" cy="607128"/>
            <a:chOff x="1819759" y="2934791"/>
            <a:chExt cx="507579" cy="502313"/>
          </a:xfrm>
        </p:grpSpPr>
        <p:sp>
          <p:nvSpPr>
            <p:cNvPr id="7" name="任意多边形 5">
              <a:extLst>
                <a:ext uri="{FF2B5EF4-FFF2-40B4-BE49-F238E27FC236}">
                  <a16:creationId xmlns:a16="http://schemas.microsoft.com/office/drawing/2014/main" id="{64F08F3D-772D-4EA5-BAC5-30E62E81AECB}"/>
                </a:ext>
              </a:extLst>
            </p:cNvPr>
            <p:cNvSpPr/>
            <p:nvPr/>
          </p:nvSpPr>
          <p:spPr bwMode="auto">
            <a:xfrm rot="4093581">
              <a:off x="2108806" y="2950274"/>
              <a:ext cx="234015" cy="203049"/>
            </a:xfrm>
            <a:custGeom>
              <a:avLst/>
              <a:gdLst>
                <a:gd name="T0" fmla="*/ 230 w 1319"/>
                <a:gd name="T1" fmla="*/ 1110 h 1145"/>
                <a:gd name="T2" fmla="*/ 207 w 1319"/>
                <a:gd name="T3" fmla="*/ 1105 h 1145"/>
                <a:gd name="T4" fmla="*/ 203 w 1319"/>
                <a:gd name="T5" fmla="*/ 1081 h 1145"/>
                <a:gd name="T6" fmla="*/ 210 w 1319"/>
                <a:gd name="T7" fmla="*/ 1054 h 1145"/>
                <a:gd name="T8" fmla="*/ 165 w 1319"/>
                <a:gd name="T9" fmla="*/ 943 h 1145"/>
                <a:gd name="T10" fmla="*/ 138 w 1319"/>
                <a:gd name="T11" fmla="*/ 659 h 1145"/>
                <a:gd name="T12" fmla="*/ 203 w 1319"/>
                <a:gd name="T13" fmla="*/ 469 h 1145"/>
                <a:gd name="T14" fmla="*/ 247 w 1319"/>
                <a:gd name="T15" fmla="*/ 379 h 1145"/>
                <a:gd name="T16" fmla="*/ 220 w 1319"/>
                <a:gd name="T17" fmla="*/ 336 h 1145"/>
                <a:gd name="T18" fmla="*/ 186 w 1319"/>
                <a:gd name="T19" fmla="*/ 349 h 1145"/>
                <a:gd name="T20" fmla="*/ 209 w 1319"/>
                <a:gd name="T21" fmla="*/ 294 h 1145"/>
                <a:gd name="T22" fmla="*/ 298 w 1319"/>
                <a:gd name="T23" fmla="*/ 231 h 1145"/>
                <a:gd name="T24" fmla="*/ 287 w 1319"/>
                <a:gd name="T25" fmla="*/ 247 h 1145"/>
                <a:gd name="T26" fmla="*/ 294 w 1319"/>
                <a:gd name="T27" fmla="*/ 260 h 1145"/>
                <a:gd name="T28" fmla="*/ 414 w 1319"/>
                <a:gd name="T29" fmla="*/ 226 h 1145"/>
                <a:gd name="T30" fmla="*/ 628 w 1319"/>
                <a:gd name="T31" fmla="*/ 154 h 1145"/>
                <a:gd name="T32" fmla="*/ 747 w 1319"/>
                <a:gd name="T33" fmla="*/ 151 h 1145"/>
                <a:gd name="T34" fmla="*/ 949 w 1319"/>
                <a:gd name="T35" fmla="*/ 226 h 1145"/>
                <a:gd name="T36" fmla="*/ 1171 w 1319"/>
                <a:gd name="T37" fmla="*/ 371 h 1145"/>
                <a:gd name="T38" fmla="*/ 1255 w 1319"/>
                <a:gd name="T39" fmla="*/ 459 h 1145"/>
                <a:gd name="T40" fmla="*/ 1297 w 1319"/>
                <a:gd name="T41" fmla="*/ 557 h 1145"/>
                <a:gd name="T42" fmla="*/ 1316 w 1319"/>
                <a:gd name="T43" fmla="*/ 697 h 1145"/>
                <a:gd name="T44" fmla="*/ 1296 w 1319"/>
                <a:gd name="T45" fmla="*/ 519 h 1145"/>
                <a:gd name="T46" fmla="*/ 1207 w 1319"/>
                <a:gd name="T47" fmla="*/ 320 h 1145"/>
                <a:gd name="T48" fmla="*/ 1219 w 1319"/>
                <a:gd name="T49" fmla="*/ 308 h 1145"/>
                <a:gd name="T50" fmla="*/ 1230 w 1319"/>
                <a:gd name="T51" fmla="*/ 298 h 1145"/>
                <a:gd name="T52" fmla="*/ 1111 w 1319"/>
                <a:gd name="T53" fmla="*/ 147 h 1145"/>
                <a:gd name="T54" fmla="*/ 961 w 1319"/>
                <a:gd name="T55" fmla="*/ 51 h 1145"/>
                <a:gd name="T56" fmla="*/ 605 w 1319"/>
                <a:gd name="T57" fmla="*/ 12 h 1145"/>
                <a:gd name="T58" fmla="*/ 363 w 1319"/>
                <a:gd name="T59" fmla="*/ 104 h 1145"/>
                <a:gd name="T60" fmla="*/ 362 w 1319"/>
                <a:gd name="T61" fmla="*/ 125 h 1145"/>
                <a:gd name="T62" fmla="*/ 361 w 1319"/>
                <a:gd name="T63" fmla="*/ 145 h 1145"/>
                <a:gd name="T64" fmla="*/ 291 w 1319"/>
                <a:gd name="T65" fmla="*/ 187 h 1145"/>
                <a:gd name="T66" fmla="*/ 206 w 1319"/>
                <a:gd name="T67" fmla="*/ 276 h 1145"/>
                <a:gd name="T68" fmla="*/ 173 w 1319"/>
                <a:gd name="T69" fmla="*/ 320 h 1145"/>
                <a:gd name="T70" fmla="*/ 153 w 1319"/>
                <a:gd name="T71" fmla="*/ 373 h 1145"/>
                <a:gd name="T72" fmla="*/ 68 w 1319"/>
                <a:gd name="T73" fmla="*/ 544 h 1145"/>
                <a:gd name="T74" fmla="*/ 59 w 1319"/>
                <a:gd name="T75" fmla="*/ 545 h 1145"/>
                <a:gd name="T76" fmla="*/ 7 w 1319"/>
                <a:gd name="T77" fmla="*/ 641 h 1145"/>
                <a:gd name="T78" fmla="*/ 36 w 1319"/>
                <a:gd name="T79" fmla="*/ 814 h 1145"/>
                <a:gd name="T80" fmla="*/ 61 w 1319"/>
                <a:gd name="T81" fmla="*/ 820 h 1145"/>
                <a:gd name="T82" fmla="*/ 49 w 1319"/>
                <a:gd name="T83" fmla="*/ 842 h 1145"/>
                <a:gd name="T84" fmla="*/ 67 w 1319"/>
                <a:gd name="T85" fmla="*/ 857 h 1145"/>
                <a:gd name="T86" fmla="*/ 104 w 1319"/>
                <a:gd name="T87" fmla="*/ 950 h 1145"/>
                <a:gd name="T88" fmla="*/ 156 w 1319"/>
                <a:gd name="T89" fmla="*/ 1075 h 1145"/>
                <a:gd name="T90" fmla="*/ 245 w 1319"/>
                <a:gd name="T91" fmla="*/ 1145 h 1145"/>
                <a:gd name="T92" fmla="*/ 180 w 1319"/>
                <a:gd name="T93" fmla="*/ 1062 h 1145"/>
                <a:gd name="T94" fmla="*/ 187 w 1319"/>
                <a:gd name="T95" fmla="*/ 1036 h 1145"/>
                <a:gd name="T96" fmla="*/ 180 w 1319"/>
                <a:gd name="T97" fmla="*/ 1062 h 1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19" h="1145">
                  <a:moveTo>
                    <a:pt x="221" y="1121"/>
                  </a:moveTo>
                  <a:cubicBezTo>
                    <a:pt x="230" y="1122"/>
                    <a:pt x="236" y="1119"/>
                    <a:pt x="230" y="1110"/>
                  </a:cubicBezTo>
                  <a:cubicBezTo>
                    <a:pt x="227" y="1104"/>
                    <a:pt x="224" y="1098"/>
                    <a:pt x="217" y="1108"/>
                  </a:cubicBezTo>
                  <a:cubicBezTo>
                    <a:pt x="213" y="1114"/>
                    <a:pt x="210" y="1107"/>
                    <a:pt x="207" y="1105"/>
                  </a:cubicBezTo>
                  <a:cubicBezTo>
                    <a:pt x="203" y="1102"/>
                    <a:pt x="198" y="1096"/>
                    <a:pt x="203" y="1093"/>
                  </a:cubicBezTo>
                  <a:cubicBezTo>
                    <a:pt x="211" y="1088"/>
                    <a:pt x="208" y="1087"/>
                    <a:pt x="203" y="1081"/>
                  </a:cubicBezTo>
                  <a:cubicBezTo>
                    <a:pt x="200" y="1075"/>
                    <a:pt x="179" y="1059"/>
                    <a:pt x="209" y="1058"/>
                  </a:cubicBezTo>
                  <a:cubicBezTo>
                    <a:pt x="209" y="1058"/>
                    <a:pt x="210" y="1056"/>
                    <a:pt x="210" y="1054"/>
                  </a:cubicBezTo>
                  <a:cubicBezTo>
                    <a:pt x="212" y="1042"/>
                    <a:pt x="210" y="1030"/>
                    <a:pt x="204" y="1021"/>
                  </a:cubicBezTo>
                  <a:cubicBezTo>
                    <a:pt x="190" y="995"/>
                    <a:pt x="177" y="969"/>
                    <a:pt x="165" y="943"/>
                  </a:cubicBezTo>
                  <a:cubicBezTo>
                    <a:pt x="147" y="902"/>
                    <a:pt x="135" y="860"/>
                    <a:pt x="131" y="817"/>
                  </a:cubicBezTo>
                  <a:cubicBezTo>
                    <a:pt x="126" y="764"/>
                    <a:pt x="132" y="711"/>
                    <a:pt x="138" y="659"/>
                  </a:cubicBezTo>
                  <a:cubicBezTo>
                    <a:pt x="142" y="629"/>
                    <a:pt x="148" y="599"/>
                    <a:pt x="157" y="571"/>
                  </a:cubicBezTo>
                  <a:cubicBezTo>
                    <a:pt x="168" y="535"/>
                    <a:pt x="178" y="499"/>
                    <a:pt x="203" y="469"/>
                  </a:cubicBezTo>
                  <a:cubicBezTo>
                    <a:pt x="220" y="447"/>
                    <a:pt x="239" y="426"/>
                    <a:pt x="249" y="399"/>
                  </a:cubicBezTo>
                  <a:cubicBezTo>
                    <a:pt x="251" y="391"/>
                    <a:pt x="252" y="384"/>
                    <a:pt x="247" y="379"/>
                  </a:cubicBezTo>
                  <a:cubicBezTo>
                    <a:pt x="236" y="369"/>
                    <a:pt x="237" y="357"/>
                    <a:pt x="237" y="345"/>
                  </a:cubicBezTo>
                  <a:cubicBezTo>
                    <a:pt x="237" y="330"/>
                    <a:pt x="233" y="327"/>
                    <a:pt x="220" y="336"/>
                  </a:cubicBezTo>
                  <a:cubicBezTo>
                    <a:pt x="213" y="340"/>
                    <a:pt x="207" y="346"/>
                    <a:pt x="198" y="347"/>
                  </a:cubicBezTo>
                  <a:cubicBezTo>
                    <a:pt x="194" y="348"/>
                    <a:pt x="191" y="355"/>
                    <a:pt x="186" y="349"/>
                  </a:cubicBezTo>
                  <a:cubicBezTo>
                    <a:pt x="181" y="344"/>
                    <a:pt x="181" y="339"/>
                    <a:pt x="183" y="333"/>
                  </a:cubicBezTo>
                  <a:cubicBezTo>
                    <a:pt x="189" y="318"/>
                    <a:pt x="196" y="303"/>
                    <a:pt x="209" y="294"/>
                  </a:cubicBezTo>
                  <a:cubicBezTo>
                    <a:pt x="233" y="278"/>
                    <a:pt x="247" y="254"/>
                    <a:pt x="264" y="232"/>
                  </a:cubicBezTo>
                  <a:cubicBezTo>
                    <a:pt x="276" y="214"/>
                    <a:pt x="285" y="214"/>
                    <a:pt x="298" y="231"/>
                  </a:cubicBezTo>
                  <a:cubicBezTo>
                    <a:pt x="302" y="236"/>
                    <a:pt x="302" y="238"/>
                    <a:pt x="297" y="240"/>
                  </a:cubicBezTo>
                  <a:cubicBezTo>
                    <a:pt x="294" y="243"/>
                    <a:pt x="289" y="244"/>
                    <a:pt x="287" y="247"/>
                  </a:cubicBezTo>
                  <a:cubicBezTo>
                    <a:pt x="283" y="251"/>
                    <a:pt x="277" y="255"/>
                    <a:pt x="281" y="260"/>
                  </a:cubicBezTo>
                  <a:cubicBezTo>
                    <a:pt x="284" y="266"/>
                    <a:pt x="289" y="261"/>
                    <a:pt x="294" y="260"/>
                  </a:cubicBezTo>
                  <a:cubicBezTo>
                    <a:pt x="313" y="256"/>
                    <a:pt x="328" y="239"/>
                    <a:pt x="349" y="242"/>
                  </a:cubicBezTo>
                  <a:cubicBezTo>
                    <a:pt x="373" y="245"/>
                    <a:pt x="394" y="235"/>
                    <a:pt x="414" y="226"/>
                  </a:cubicBezTo>
                  <a:cubicBezTo>
                    <a:pt x="456" y="205"/>
                    <a:pt x="500" y="188"/>
                    <a:pt x="543" y="171"/>
                  </a:cubicBezTo>
                  <a:cubicBezTo>
                    <a:pt x="570" y="160"/>
                    <a:pt x="599" y="158"/>
                    <a:pt x="628" y="154"/>
                  </a:cubicBezTo>
                  <a:cubicBezTo>
                    <a:pt x="650" y="150"/>
                    <a:pt x="673" y="148"/>
                    <a:pt x="696" y="147"/>
                  </a:cubicBezTo>
                  <a:cubicBezTo>
                    <a:pt x="714" y="146"/>
                    <a:pt x="730" y="151"/>
                    <a:pt x="747" y="151"/>
                  </a:cubicBezTo>
                  <a:cubicBezTo>
                    <a:pt x="807" y="150"/>
                    <a:pt x="862" y="167"/>
                    <a:pt x="909" y="204"/>
                  </a:cubicBezTo>
                  <a:cubicBezTo>
                    <a:pt x="922" y="214"/>
                    <a:pt x="934" y="221"/>
                    <a:pt x="949" y="226"/>
                  </a:cubicBezTo>
                  <a:cubicBezTo>
                    <a:pt x="1006" y="241"/>
                    <a:pt x="1051" y="278"/>
                    <a:pt x="1098" y="310"/>
                  </a:cubicBezTo>
                  <a:cubicBezTo>
                    <a:pt x="1124" y="328"/>
                    <a:pt x="1148" y="349"/>
                    <a:pt x="1171" y="371"/>
                  </a:cubicBezTo>
                  <a:cubicBezTo>
                    <a:pt x="1190" y="388"/>
                    <a:pt x="1214" y="402"/>
                    <a:pt x="1222" y="428"/>
                  </a:cubicBezTo>
                  <a:cubicBezTo>
                    <a:pt x="1228" y="446"/>
                    <a:pt x="1238" y="455"/>
                    <a:pt x="1255" y="459"/>
                  </a:cubicBezTo>
                  <a:cubicBezTo>
                    <a:pt x="1267" y="462"/>
                    <a:pt x="1272" y="469"/>
                    <a:pt x="1276" y="480"/>
                  </a:cubicBezTo>
                  <a:cubicBezTo>
                    <a:pt x="1286" y="506"/>
                    <a:pt x="1286" y="533"/>
                    <a:pt x="1297" y="557"/>
                  </a:cubicBezTo>
                  <a:cubicBezTo>
                    <a:pt x="1303" y="571"/>
                    <a:pt x="1306" y="587"/>
                    <a:pt x="1307" y="600"/>
                  </a:cubicBezTo>
                  <a:cubicBezTo>
                    <a:pt x="1307" y="633"/>
                    <a:pt x="1319" y="664"/>
                    <a:pt x="1316" y="697"/>
                  </a:cubicBezTo>
                  <a:cubicBezTo>
                    <a:pt x="1318" y="675"/>
                    <a:pt x="1317" y="653"/>
                    <a:pt x="1315" y="631"/>
                  </a:cubicBezTo>
                  <a:cubicBezTo>
                    <a:pt x="1312" y="593"/>
                    <a:pt x="1305" y="556"/>
                    <a:pt x="1296" y="519"/>
                  </a:cubicBezTo>
                  <a:cubicBezTo>
                    <a:pt x="1285" y="480"/>
                    <a:pt x="1268" y="443"/>
                    <a:pt x="1250" y="407"/>
                  </a:cubicBezTo>
                  <a:cubicBezTo>
                    <a:pt x="1235" y="378"/>
                    <a:pt x="1219" y="350"/>
                    <a:pt x="1207" y="320"/>
                  </a:cubicBezTo>
                  <a:cubicBezTo>
                    <a:pt x="1204" y="313"/>
                    <a:pt x="1210" y="311"/>
                    <a:pt x="1212" y="306"/>
                  </a:cubicBezTo>
                  <a:cubicBezTo>
                    <a:pt x="1213" y="302"/>
                    <a:pt x="1216" y="305"/>
                    <a:pt x="1219" y="308"/>
                  </a:cubicBezTo>
                  <a:cubicBezTo>
                    <a:pt x="1222" y="312"/>
                    <a:pt x="1226" y="310"/>
                    <a:pt x="1230" y="308"/>
                  </a:cubicBezTo>
                  <a:cubicBezTo>
                    <a:pt x="1236" y="304"/>
                    <a:pt x="1231" y="301"/>
                    <a:pt x="1230" y="298"/>
                  </a:cubicBezTo>
                  <a:cubicBezTo>
                    <a:pt x="1226" y="283"/>
                    <a:pt x="1219" y="269"/>
                    <a:pt x="1210" y="256"/>
                  </a:cubicBezTo>
                  <a:cubicBezTo>
                    <a:pt x="1182" y="215"/>
                    <a:pt x="1152" y="175"/>
                    <a:pt x="1111" y="147"/>
                  </a:cubicBezTo>
                  <a:cubicBezTo>
                    <a:pt x="1091" y="133"/>
                    <a:pt x="1071" y="119"/>
                    <a:pt x="1050" y="107"/>
                  </a:cubicBezTo>
                  <a:cubicBezTo>
                    <a:pt x="1020" y="88"/>
                    <a:pt x="994" y="65"/>
                    <a:pt x="961" y="51"/>
                  </a:cubicBezTo>
                  <a:cubicBezTo>
                    <a:pt x="902" y="25"/>
                    <a:pt x="839" y="16"/>
                    <a:pt x="776" y="8"/>
                  </a:cubicBezTo>
                  <a:cubicBezTo>
                    <a:pt x="719" y="0"/>
                    <a:pt x="662" y="4"/>
                    <a:pt x="605" y="12"/>
                  </a:cubicBezTo>
                  <a:cubicBezTo>
                    <a:pt x="540" y="21"/>
                    <a:pt x="476" y="41"/>
                    <a:pt x="417" y="72"/>
                  </a:cubicBezTo>
                  <a:cubicBezTo>
                    <a:pt x="399" y="82"/>
                    <a:pt x="379" y="91"/>
                    <a:pt x="363" y="104"/>
                  </a:cubicBezTo>
                  <a:cubicBezTo>
                    <a:pt x="353" y="112"/>
                    <a:pt x="340" y="120"/>
                    <a:pt x="335" y="133"/>
                  </a:cubicBezTo>
                  <a:cubicBezTo>
                    <a:pt x="344" y="131"/>
                    <a:pt x="350" y="121"/>
                    <a:pt x="362" y="125"/>
                  </a:cubicBezTo>
                  <a:cubicBezTo>
                    <a:pt x="365" y="127"/>
                    <a:pt x="372" y="127"/>
                    <a:pt x="369" y="131"/>
                  </a:cubicBezTo>
                  <a:cubicBezTo>
                    <a:pt x="367" y="135"/>
                    <a:pt x="375" y="146"/>
                    <a:pt x="361" y="145"/>
                  </a:cubicBezTo>
                  <a:cubicBezTo>
                    <a:pt x="356" y="144"/>
                    <a:pt x="350" y="145"/>
                    <a:pt x="345" y="144"/>
                  </a:cubicBezTo>
                  <a:cubicBezTo>
                    <a:pt x="332" y="165"/>
                    <a:pt x="311" y="176"/>
                    <a:pt x="291" y="187"/>
                  </a:cubicBezTo>
                  <a:cubicBezTo>
                    <a:pt x="271" y="199"/>
                    <a:pt x="256" y="214"/>
                    <a:pt x="243" y="233"/>
                  </a:cubicBezTo>
                  <a:cubicBezTo>
                    <a:pt x="232" y="248"/>
                    <a:pt x="225" y="267"/>
                    <a:pt x="206" y="276"/>
                  </a:cubicBezTo>
                  <a:cubicBezTo>
                    <a:pt x="200" y="278"/>
                    <a:pt x="196" y="285"/>
                    <a:pt x="193" y="292"/>
                  </a:cubicBezTo>
                  <a:cubicBezTo>
                    <a:pt x="188" y="303"/>
                    <a:pt x="181" y="312"/>
                    <a:pt x="173" y="320"/>
                  </a:cubicBezTo>
                  <a:cubicBezTo>
                    <a:pt x="166" y="328"/>
                    <a:pt x="163" y="337"/>
                    <a:pt x="163" y="346"/>
                  </a:cubicBezTo>
                  <a:cubicBezTo>
                    <a:pt x="163" y="357"/>
                    <a:pt x="159" y="365"/>
                    <a:pt x="153" y="373"/>
                  </a:cubicBezTo>
                  <a:cubicBezTo>
                    <a:pt x="138" y="397"/>
                    <a:pt x="120" y="420"/>
                    <a:pt x="110" y="446"/>
                  </a:cubicBezTo>
                  <a:cubicBezTo>
                    <a:pt x="97" y="479"/>
                    <a:pt x="81" y="511"/>
                    <a:pt x="68" y="544"/>
                  </a:cubicBezTo>
                  <a:cubicBezTo>
                    <a:pt x="67" y="547"/>
                    <a:pt x="65" y="548"/>
                    <a:pt x="63" y="547"/>
                  </a:cubicBezTo>
                  <a:cubicBezTo>
                    <a:pt x="61" y="547"/>
                    <a:pt x="60" y="545"/>
                    <a:pt x="59" y="545"/>
                  </a:cubicBezTo>
                  <a:cubicBezTo>
                    <a:pt x="66" y="536"/>
                    <a:pt x="55" y="532"/>
                    <a:pt x="55" y="525"/>
                  </a:cubicBezTo>
                  <a:cubicBezTo>
                    <a:pt x="21" y="558"/>
                    <a:pt x="14" y="600"/>
                    <a:pt x="7" y="641"/>
                  </a:cubicBezTo>
                  <a:cubicBezTo>
                    <a:pt x="0" y="681"/>
                    <a:pt x="7" y="720"/>
                    <a:pt x="17" y="759"/>
                  </a:cubicBezTo>
                  <a:cubicBezTo>
                    <a:pt x="21" y="778"/>
                    <a:pt x="26" y="797"/>
                    <a:pt x="36" y="814"/>
                  </a:cubicBezTo>
                  <a:cubicBezTo>
                    <a:pt x="40" y="822"/>
                    <a:pt x="47" y="823"/>
                    <a:pt x="53" y="828"/>
                  </a:cubicBezTo>
                  <a:cubicBezTo>
                    <a:pt x="58" y="831"/>
                    <a:pt x="54" y="818"/>
                    <a:pt x="61" y="820"/>
                  </a:cubicBezTo>
                  <a:cubicBezTo>
                    <a:pt x="64" y="832"/>
                    <a:pt x="64" y="832"/>
                    <a:pt x="54" y="834"/>
                  </a:cubicBezTo>
                  <a:cubicBezTo>
                    <a:pt x="48" y="835"/>
                    <a:pt x="50" y="838"/>
                    <a:pt x="49" y="842"/>
                  </a:cubicBezTo>
                  <a:cubicBezTo>
                    <a:pt x="49" y="855"/>
                    <a:pt x="58" y="864"/>
                    <a:pt x="61" y="876"/>
                  </a:cubicBezTo>
                  <a:cubicBezTo>
                    <a:pt x="69" y="871"/>
                    <a:pt x="65" y="863"/>
                    <a:pt x="67" y="857"/>
                  </a:cubicBezTo>
                  <a:cubicBezTo>
                    <a:pt x="74" y="871"/>
                    <a:pt x="79" y="886"/>
                    <a:pt x="85" y="900"/>
                  </a:cubicBezTo>
                  <a:cubicBezTo>
                    <a:pt x="91" y="916"/>
                    <a:pt x="97" y="934"/>
                    <a:pt x="104" y="950"/>
                  </a:cubicBezTo>
                  <a:cubicBezTo>
                    <a:pt x="114" y="971"/>
                    <a:pt x="122" y="992"/>
                    <a:pt x="126" y="1014"/>
                  </a:cubicBezTo>
                  <a:cubicBezTo>
                    <a:pt x="131" y="1037"/>
                    <a:pt x="138" y="1058"/>
                    <a:pt x="156" y="1075"/>
                  </a:cubicBezTo>
                  <a:cubicBezTo>
                    <a:pt x="176" y="1092"/>
                    <a:pt x="197" y="1108"/>
                    <a:pt x="214" y="1128"/>
                  </a:cubicBezTo>
                  <a:cubicBezTo>
                    <a:pt x="222" y="1137"/>
                    <a:pt x="232" y="1145"/>
                    <a:pt x="245" y="1145"/>
                  </a:cubicBezTo>
                  <a:cubicBezTo>
                    <a:pt x="238" y="1137"/>
                    <a:pt x="226" y="1134"/>
                    <a:pt x="221" y="1121"/>
                  </a:cubicBezTo>
                  <a:close/>
                  <a:moveTo>
                    <a:pt x="180" y="1062"/>
                  </a:moveTo>
                  <a:cubicBezTo>
                    <a:pt x="172" y="1062"/>
                    <a:pt x="172" y="1056"/>
                    <a:pt x="172" y="1047"/>
                  </a:cubicBezTo>
                  <a:cubicBezTo>
                    <a:pt x="173" y="1041"/>
                    <a:pt x="178" y="1036"/>
                    <a:pt x="187" y="1036"/>
                  </a:cubicBezTo>
                  <a:cubicBezTo>
                    <a:pt x="194" y="1037"/>
                    <a:pt x="199" y="1044"/>
                    <a:pt x="197" y="1048"/>
                  </a:cubicBezTo>
                  <a:cubicBezTo>
                    <a:pt x="195" y="1056"/>
                    <a:pt x="188" y="1062"/>
                    <a:pt x="180" y="106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60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endParaRPr>
            </a:p>
          </p:txBody>
        </p:sp>
        <p:sp>
          <p:nvSpPr>
            <p:cNvPr id="8" name="文本框 7">
              <a:extLst>
                <a:ext uri="{FF2B5EF4-FFF2-40B4-BE49-F238E27FC236}">
                  <a16:creationId xmlns:a16="http://schemas.microsoft.com/office/drawing/2014/main" id="{9AF06467-25FE-4C2F-AF9A-DFB911CA80A1}"/>
                </a:ext>
              </a:extLst>
            </p:cNvPr>
            <p:cNvSpPr txBox="1"/>
            <p:nvPr/>
          </p:nvSpPr>
          <p:spPr>
            <a:xfrm>
              <a:off x="1819759" y="2953285"/>
              <a:ext cx="492308" cy="483819"/>
            </a:xfrm>
            <a:prstGeom prst="rect">
              <a:avLst/>
            </a:prstGeom>
            <a:noFill/>
          </p:spPr>
          <p:txBody>
            <a:bodyPr wrap="none">
              <a:spAutoFit/>
            </a:bodyPr>
            <a:lstStyle/>
            <a:p>
              <a:r>
                <a:rPr kumimoji="0" lang="zh-CN" alt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>
                      <a:lumMod val="85000"/>
                      <a:lumOff val="15000"/>
                    </a:schemeClr>
                  </a:solidFill>
                  <a:effectLst/>
                  <a:uLnTx/>
                  <a:uFillTx/>
                  <a:latin typeface="+mn-ea"/>
                  <a:cs typeface="+mn-cs"/>
                </a:rPr>
                <a:t>碗</a:t>
              </a:r>
              <a:endParaRPr lang="zh-CN" altLang="en-US" sz="3200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endParaRPr>
            </a:p>
          </p:txBody>
        </p:sp>
      </p:grpSp>
      <p:grpSp>
        <p:nvGrpSpPr>
          <p:cNvPr id="9" name="组合 8">
            <a:extLst>
              <a:ext uri="{FF2B5EF4-FFF2-40B4-BE49-F238E27FC236}">
                <a16:creationId xmlns:a16="http://schemas.microsoft.com/office/drawing/2014/main" id="{242666C6-E5E5-40C6-B306-C85FD6DEFE2C}"/>
              </a:ext>
            </a:extLst>
          </p:cNvPr>
          <p:cNvGrpSpPr/>
          <p:nvPr/>
        </p:nvGrpSpPr>
        <p:grpSpPr>
          <a:xfrm>
            <a:off x="3676510" y="2887223"/>
            <a:ext cx="613493" cy="607128"/>
            <a:chOff x="1819759" y="2934791"/>
            <a:chExt cx="507579" cy="502313"/>
          </a:xfrm>
        </p:grpSpPr>
        <p:sp>
          <p:nvSpPr>
            <p:cNvPr id="10" name="任意多边形 5">
              <a:extLst>
                <a:ext uri="{FF2B5EF4-FFF2-40B4-BE49-F238E27FC236}">
                  <a16:creationId xmlns:a16="http://schemas.microsoft.com/office/drawing/2014/main" id="{D130E27C-3C0B-4AB0-8824-EAFB0F8F6984}"/>
                </a:ext>
              </a:extLst>
            </p:cNvPr>
            <p:cNvSpPr/>
            <p:nvPr/>
          </p:nvSpPr>
          <p:spPr bwMode="auto">
            <a:xfrm rot="4093581">
              <a:off x="2108806" y="2950274"/>
              <a:ext cx="234015" cy="203049"/>
            </a:xfrm>
            <a:custGeom>
              <a:avLst/>
              <a:gdLst>
                <a:gd name="T0" fmla="*/ 230 w 1319"/>
                <a:gd name="T1" fmla="*/ 1110 h 1145"/>
                <a:gd name="T2" fmla="*/ 207 w 1319"/>
                <a:gd name="T3" fmla="*/ 1105 h 1145"/>
                <a:gd name="T4" fmla="*/ 203 w 1319"/>
                <a:gd name="T5" fmla="*/ 1081 h 1145"/>
                <a:gd name="T6" fmla="*/ 210 w 1319"/>
                <a:gd name="T7" fmla="*/ 1054 h 1145"/>
                <a:gd name="T8" fmla="*/ 165 w 1319"/>
                <a:gd name="T9" fmla="*/ 943 h 1145"/>
                <a:gd name="T10" fmla="*/ 138 w 1319"/>
                <a:gd name="T11" fmla="*/ 659 h 1145"/>
                <a:gd name="T12" fmla="*/ 203 w 1319"/>
                <a:gd name="T13" fmla="*/ 469 h 1145"/>
                <a:gd name="T14" fmla="*/ 247 w 1319"/>
                <a:gd name="T15" fmla="*/ 379 h 1145"/>
                <a:gd name="T16" fmla="*/ 220 w 1319"/>
                <a:gd name="T17" fmla="*/ 336 h 1145"/>
                <a:gd name="T18" fmla="*/ 186 w 1319"/>
                <a:gd name="T19" fmla="*/ 349 h 1145"/>
                <a:gd name="T20" fmla="*/ 209 w 1319"/>
                <a:gd name="T21" fmla="*/ 294 h 1145"/>
                <a:gd name="T22" fmla="*/ 298 w 1319"/>
                <a:gd name="T23" fmla="*/ 231 h 1145"/>
                <a:gd name="T24" fmla="*/ 287 w 1319"/>
                <a:gd name="T25" fmla="*/ 247 h 1145"/>
                <a:gd name="T26" fmla="*/ 294 w 1319"/>
                <a:gd name="T27" fmla="*/ 260 h 1145"/>
                <a:gd name="T28" fmla="*/ 414 w 1319"/>
                <a:gd name="T29" fmla="*/ 226 h 1145"/>
                <a:gd name="T30" fmla="*/ 628 w 1319"/>
                <a:gd name="T31" fmla="*/ 154 h 1145"/>
                <a:gd name="T32" fmla="*/ 747 w 1319"/>
                <a:gd name="T33" fmla="*/ 151 h 1145"/>
                <a:gd name="T34" fmla="*/ 949 w 1319"/>
                <a:gd name="T35" fmla="*/ 226 h 1145"/>
                <a:gd name="T36" fmla="*/ 1171 w 1319"/>
                <a:gd name="T37" fmla="*/ 371 h 1145"/>
                <a:gd name="T38" fmla="*/ 1255 w 1319"/>
                <a:gd name="T39" fmla="*/ 459 h 1145"/>
                <a:gd name="T40" fmla="*/ 1297 w 1319"/>
                <a:gd name="T41" fmla="*/ 557 h 1145"/>
                <a:gd name="T42" fmla="*/ 1316 w 1319"/>
                <a:gd name="T43" fmla="*/ 697 h 1145"/>
                <a:gd name="T44" fmla="*/ 1296 w 1319"/>
                <a:gd name="T45" fmla="*/ 519 h 1145"/>
                <a:gd name="T46" fmla="*/ 1207 w 1319"/>
                <a:gd name="T47" fmla="*/ 320 h 1145"/>
                <a:gd name="T48" fmla="*/ 1219 w 1319"/>
                <a:gd name="T49" fmla="*/ 308 h 1145"/>
                <a:gd name="T50" fmla="*/ 1230 w 1319"/>
                <a:gd name="T51" fmla="*/ 298 h 1145"/>
                <a:gd name="T52" fmla="*/ 1111 w 1319"/>
                <a:gd name="T53" fmla="*/ 147 h 1145"/>
                <a:gd name="T54" fmla="*/ 961 w 1319"/>
                <a:gd name="T55" fmla="*/ 51 h 1145"/>
                <a:gd name="T56" fmla="*/ 605 w 1319"/>
                <a:gd name="T57" fmla="*/ 12 h 1145"/>
                <a:gd name="T58" fmla="*/ 363 w 1319"/>
                <a:gd name="T59" fmla="*/ 104 h 1145"/>
                <a:gd name="T60" fmla="*/ 362 w 1319"/>
                <a:gd name="T61" fmla="*/ 125 h 1145"/>
                <a:gd name="T62" fmla="*/ 361 w 1319"/>
                <a:gd name="T63" fmla="*/ 145 h 1145"/>
                <a:gd name="T64" fmla="*/ 291 w 1319"/>
                <a:gd name="T65" fmla="*/ 187 h 1145"/>
                <a:gd name="T66" fmla="*/ 206 w 1319"/>
                <a:gd name="T67" fmla="*/ 276 h 1145"/>
                <a:gd name="T68" fmla="*/ 173 w 1319"/>
                <a:gd name="T69" fmla="*/ 320 h 1145"/>
                <a:gd name="T70" fmla="*/ 153 w 1319"/>
                <a:gd name="T71" fmla="*/ 373 h 1145"/>
                <a:gd name="T72" fmla="*/ 68 w 1319"/>
                <a:gd name="T73" fmla="*/ 544 h 1145"/>
                <a:gd name="T74" fmla="*/ 59 w 1319"/>
                <a:gd name="T75" fmla="*/ 545 h 1145"/>
                <a:gd name="T76" fmla="*/ 7 w 1319"/>
                <a:gd name="T77" fmla="*/ 641 h 1145"/>
                <a:gd name="T78" fmla="*/ 36 w 1319"/>
                <a:gd name="T79" fmla="*/ 814 h 1145"/>
                <a:gd name="T80" fmla="*/ 61 w 1319"/>
                <a:gd name="T81" fmla="*/ 820 h 1145"/>
                <a:gd name="T82" fmla="*/ 49 w 1319"/>
                <a:gd name="T83" fmla="*/ 842 h 1145"/>
                <a:gd name="T84" fmla="*/ 67 w 1319"/>
                <a:gd name="T85" fmla="*/ 857 h 1145"/>
                <a:gd name="T86" fmla="*/ 104 w 1319"/>
                <a:gd name="T87" fmla="*/ 950 h 1145"/>
                <a:gd name="T88" fmla="*/ 156 w 1319"/>
                <a:gd name="T89" fmla="*/ 1075 h 1145"/>
                <a:gd name="T90" fmla="*/ 245 w 1319"/>
                <a:gd name="T91" fmla="*/ 1145 h 1145"/>
                <a:gd name="T92" fmla="*/ 180 w 1319"/>
                <a:gd name="T93" fmla="*/ 1062 h 1145"/>
                <a:gd name="T94" fmla="*/ 187 w 1319"/>
                <a:gd name="T95" fmla="*/ 1036 h 1145"/>
                <a:gd name="T96" fmla="*/ 180 w 1319"/>
                <a:gd name="T97" fmla="*/ 1062 h 1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19" h="1145">
                  <a:moveTo>
                    <a:pt x="221" y="1121"/>
                  </a:moveTo>
                  <a:cubicBezTo>
                    <a:pt x="230" y="1122"/>
                    <a:pt x="236" y="1119"/>
                    <a:pt x="230" y="1110"/>
                  </a:cubicBezTo>
                  <a:cubicBezTo>
                    <a:pt x="227" y="1104"/>
                    <a:pt x="224" y="1098"/>
                    <a:pt x="217" y="1108"/>
                  </a:cubicBezTo>
                  <a:cubicBezTo>
                    <a:pt x="213" y="1114"/>
                    <a:pt x="210" y="1107"/>
                    <a:pt x="207" y="1105"/>
                  </a:cubicBezTo>
                  <a:cubicBezTo>
                    <a:pt x="203" y="1102"/>
                    <a:pt x="198" y="1096"/>
                    <a:pt x="203" y="1093"/>
                  </a:cubicBezTo>
                  <a:cubicBezTo>
                    <a:pt x="211" y="1088"/>
                    <a:pt x="208" y="1087"/>
                    <a:pt x="203" y="1081"/>
                  </a:cubicBezTo>
                  <a:cubicBezTo>
                    <a:pt x="200" y="1075"/>
                    <a:pt x="179" y="1059"/>
                    <a:pt x="209" y="1058"/>
                  </a:cubicBezTo>
                  <a:cubicBezTo>
                    <a:pt x="209" y="1058"/>
                    <a:pt x="210" y="1056"/>
                    <a:pt x="210" y="1054"/>
                  </a:cubicBezTo>
                  <a:cubicBezTo>
                    <a:pt x="212" y="1042"/>
                    <a:pt x="210" y="1030"/>
                    <a:pt x="204" y="1021"/>
                  </a:cubicBezTo>
                  <a:cubicBezTo>
                    <a:pt x="190" y="995"/>
                    <a:pt x="177" y="969"/>
                    <a:pt x="165" y="943"/>
                  </a:cubicBezTo>
                  <a:cubicBezTo>
                    <a:pt x="147" y="902"/>
                    <a:pt x="135" y="860"/>
                    <a:pt x="131" y="817"/>
                  </a:cubicBezTo>
                  <a:cubicBezTo>
                    <a:pt x="126" y="764"/>
                    <a:pt x="132" y="711"/>
                    <a:pt x="138" y="659"/>
                  </a:cubicBezTo>
                  <a:cubicBezTo>
                    <a:pt x="142" y="629"/>
                    <a:pt x="148" y="599"/>
                    <a:pt x="157" y="571"/>
                  </a:cubicBezTo>
                  <a:cubicBezTo>
                    <a:pt x="168" y="535"/>
                    <a:pt x="178" y="499"/>
                    <a:pt x="203" y="469"/>
                  </a:cubicBezTo>
                  <a:cubicBezTo>
                    <a:pt x="220" y="447"/>
                    <a:pt x="239" y="426"/>
                    <a:pt x="249" y="399"/>
                  </a:cubicBezTo>
                  <a:cubicBezTo>
                    <a:pt x="251" y="391"/>
                    <a:pt x="252" y="384"/>
                    <a:pt x="247" y="379"/>
                  </a:cubicBezTo>
                  <a:cubicBezTo>
                    <a:pt x="236" y="369"/>
                    <a:pt x="237" y="357"/>
                    <a:pt x="237" y="345"/>
                  </a:cubicBezTo>
                  <a:cubicBezTo>
                    <a:pt x="237" y="330"/>
                    <a:pt x="233" y="327"/>
                    <a:pt x="220" y="336"/>
                  </a:cubicBezTo>
                  <a:cubicBezTo>
                    <a:pt x="213" y="340"/>
                    <a:pt x="207" y="346"/>
                    <a:pt x="198" y="347"/>
                  </a:cubicBezTo>
                  <a:cubicBezTo>
                    <a:pt x="194" y="348"/>
                    <a:pt x="191" y="355"/>
                    <a:pt x="186" y="349"/>
                  </a:cubicBezTo>
                  <a:cubicBezTo>
                    <a:pt x="181" y="344"/>
                    <a:pt x="181" y="339"/>
                    <a:pt x="183" y="333"/>
                  </a:cubicBezTo>
                  <a:cubicBezTo>
                    <a:pt x="189" y="318"/>
                    <a:pt x="196" y="303"/>
                    <a:pt x="209" y="294"/>
                  </a:cubicBezTo>
                  <a:cubicBezTo>
                    <a:pt x="233" y="278"/>
                    <a:pt x="247" y="254"/>
                    <a:pt x="264" y="232"/>
                  </a:cubicBezTo>
                  <a:cubicBezTo>
                    <a:pt x="276" y="214"/>
                    <a:pt x="285" y="214"/>
                    <a:pt x="298" y="231"/>
                  </a:cubicBezTo>
                  <a:cubicBezTo>
                    <a:pt x="302" y="236"/>
                    <a:pt x="302" y="238"/>
                    <a:pt x="297" y="240"/>
                  </a:cubicBezTo>
                  <a:cubicBezTo>
                    <a:pt x="294" y="243"/>
                    <a:pt x="289" y="244"/>
                    <a:pt x="287" y="247"/>
                  </a:cubicBezTo>
                  <a:cubicBezTo>
                    <a:pt x="283" y="251"/>
                    <a:pt x="277" y="255"/>
                    <a:pt x="281" y="260"/>
                  </a:cubicBezTo>
                  <a:cubicBezTo>
                    <a:pt x="284" y="266"/>
                    <a:pt x="289" y="261"/>
                    <a:pt x="294" y="260"/>
                  </a:cubicBezTo>
                  <a:cubicBezTo>
                    <a:pt x="313" y="256"/>
                    <a:pt x="328" y="239"/>
                    <a:pt x="349" y="242"/>
                  </a:cubicBezTo>
                  <a:cubicBezTo>
                    <a:pt x="373" y="245"/>
                    <a:pt x="394" y="235"/>
                    <a:pt x="414" y="226"/>
                  </a:cubicBezTo>
                  <a:cubicBezTo>
                    <a:pt x="456" y="205"/>
                    <a:pt x="500" y="188"/>
                    <a:pt x="543" y="171"/>
                  </a:cubicBezTo>
                  <a:cubicBezTo>
                    <a:pt x="570" y="160"/>
                    <a:pt x="599" y="158"/>
                    <a:pt x="628" y="154"/>
                  </a:cubicBezTo>
                  <a:cubicBezTo>
                    <a:pt x="650" y="150"/>
                    <a:pt x="673" y="148"/>
                    <a:pt x="696" y="147"/>
                  </a:cubicBezTo>
                  <a:cubicBezTo>
                    <a:pt x="714" y="146"/>
                    <a:pt x="730" y="151"/>
                    <a:pt x="747" y="151"/>
                  </a:cubicBezTo>
                  <a:cubicBezTo>
                    <a:pt x="807" y="150"/>
                    <a:pt x="862" y="167"/>
                    <a:pt x="909" y="204"/>
                  </a:cubicBezTo>
                  <a:cubicBezTo>
                    <a:pt x="922" y="214"/>
                    <a:pt x="934" y="221"/>
                    <a:pt x="949" y="226"/>
                  </a:cubicBezTo>
                  <a:cubicBezTo>
                    <a:pt x="1006" y="241"/>
                    <a:pt x="1051" y="278"/>
                    <a:pt x="1098" y="310"/>
                  </a:cubicBezTo>
                  <a:cubicBezTo>
                    <a:pt x="1124" y="328"/>
                    <a:pt x="1148" y="349"/>
                    <a:pt x="1171" y="371"/>
                  </a:cubicBezTo>
                  <a:cubicBezTo>
                    <a:pt x="1190" y="388"/>
                    <a:pt x="1214" y="402"/>
                    <a:pt x="1222" y="428"/>
                  </a:cubicBezTo>
                  <a:cubicBezTo>
                    <a:pt x="1228" y="446"/>
                    <a:pt x="1238" y="455"/>
                    <a:pt x="1255" y="459"/>
                  </a:cubicBezTo>
                  <a:cubicBezTo>
                    <a:pt x="1267" y="462"/>
                    <a:pt x="1272" y="469"/>
                    <a:pt x="1276" y="480"/>
                  </a:cubicBezTo>
                  <a:cubicBezTo>
                    <a:pt x="1286" y="506"/>
                    <a:pt x="1286" y="533"/>
                    <a:pt x="1297" y="557"/>
                  </a:cubicBezTo>
                  <a:cubicBezTo>
                    <a:pt x="1303" y="571"/>
                    <a:pt x="1306" y="587"/>
                    <a:pt x="1307" y="600"/>
                  </a:cubicBezTo>
                  <a:cubicBezTo>
                    <a:pt x="1307" y="633"/>
                    <a:pt x="1319" y="664"/>
                    <a:pt x="1316" y="697"/>
                  </a:cubicBezTo>
                  <a:cubicBezTo>
                    <a:pt x="1318" y="675"/>
                    <a:pt x="1317" y="653"/>
                    <a:pt x="1315" y="631"/>
                  </a:cubicBezTo>
                  <a:cubicBezTo>
                    <a:pt x="1312" y="593"/>
                    <a:pt x="1305" y="556"/>
                    <a:pt x="1296" y="519"/>
                  </a:cubicBezTo>
                  <a:cubicBezTo>
                    <a:pt x="1285" y="480"/>
                    <a:pt x="1268" y="443"/>
                    <a:pt x="1250" y="407"/>
                  </a:cubicBezTo>
                  <a:cubicBezTo>
                    <a:pt x="1235" y="378"/>
                    <a:pt x="1219" y="350"/>
                    <a:pt x="1207" y="320"/>
                  </a:cubicBezTo>
                  <a:cubicBezTo>
                    <a:pt x="1204" y="313"/>
                    <a:pt x="1210" y="311"/>
                    <a:pt x="1212" y="306"/>
                  </a:cubicBezTo>
                  <a:cubicBezTo>
                    <a:pt x="1213" y="302"/>
                    <a:pt x="1216" y="305"/>
                    <a:pt x="1219" y="308"/>
                  </a:cubicBezTo>
                  <a:cubicBezTo>
                    <a:pt x="1222" y="312"/>
                    <a:pt x="1226" y="310"/>
                    <a:pt x="1230" y="308"/>
                  </a:cubicBezTo>
                  <a:cubicBezTo>
                    <a:pt x="1236" y="304"/>
                    <a:pt x="1231" y="301"/>
                    <a:pt x="1230" y="298"/>
                  </a:cubicBezTo>
                  <a:cubicBezTo>
                    <a:pt x="1226" y="283"/>
                    <a:pt x="1219" y="269"/>
                    <a:pt x="1210" y="256"/>
                  </a:cubicBezTo>
                  <a:cubicBezTo>
                    <a:pt x="1182" y="215"/>
                    <a:pt x="1152" y="175"/>
                    <a:pt x="1111" y="147"/>
                  </a:cubicBezTo>
                  <a:cubicBezTo>
                    <a:pt x="1091" y="133"/>
                    <a:pt x="1071" y="119"/>
                    <a:pt x="1050" y="107"/>
                  </a:cubicBezTo>
                  <a:cubicBezTo>
                    <a:pt x="1020" y="88"/>
                    <a:pt x="994" y="65"/>
                    <a:pt x="961" y="51"/>
                  </a:cubicBezTo>
                  <a:cubicBezTo>
                    <a:pt x="902" y="25"/>
                    <a:pt x="839" y="16"/>
                    <a:pt x="776" y="8"/>
                  </a:cubicBezTo>
                  <a:cubicBezTo>
                    <a:pt x="719" y="0"/>
                    <a:pt x="662" y="4"/>
                    <a:pt x="605" y="12"/>
                  </a:cubicBezTo>
                  <a:cubicBezTo>
                    <a:pt x="540" y="21"/>
                    <a:pt x="476" y="41"/>
                    <a:pt x="417" y="72"/>
                  </a:cubicBezTo>
                  <a:cubicBezTo>
                    <a:pt x="399" y="82"/>
                    <a:pt x="379" y="91"/>
                    <a:pt x="363" y="104"/>
                  </a:cubicBezTo>
                  <a:cubicBezTo>
                    <a:pt x="353" y="112"/>
                    <a:pt x="340" y="120"/>
                    <a:pt x="335" y="133"/>
                  </a:cubicBezTo>
                  <a:cubicBezTo>
                    <a:pt x="344" y="131"/>
                    <a:pt x="350" y="121"/>
                    <a:pt x="362" y="125"/>
                  </a:cubicBezTo>
                  <a:cubicBezTo>
                    <a:pt x="365" y="127"/>
                    <a:pt x="372" y="127"/>
                    <a:pt x="369" y="131"/>
                  </a:cubicBezTo>
                  <a:cubicBezTo>
                    <a:pt x="367" y="135"/>
                    <a:pt x="375" y="146"/>
                    <a:pt x="361" y="145"/>
                  </a:cubicBezTo>
                  <a:cubicBezTo>
                    <a:pt x="356" y="144"/>
                    <a:pt x="350" y="145"/>
                    <a:pt x="345" y="144"/>
                  </a:cubicBezTo>
                  <a:cubicBezTo>
                    <a:pt x="332" y="165"/>
                    <a:pt x="311" y="176"/>
                    <a:pt x="291" y="187"/>
                  </a:cubicBezTo>
                  <a:cubicBezTo>
                    <a:pt x="271" y="199"/>
                    <a:pt x="256" y="214"/>
                    <a:pt x="243" y="233"/>
                  </a:cubicBezTo>
                  <a:cubicBezTo>
                    <a:pt x="232" y="248"/>
                    <a:pt x="225" y="267"/>
                    <a:pt x="206" y="276"/>
                  </a:cubicBezTo>
                  <a:cubicBezTo>
                    <a:pt x="200" y="278"/>
                    <a:pt x="196" y="285"/>
                    <a:pt x="193" y="292"/>
                  </a:cubicBezTo>
                  <a:cubicBezTo>
                    <a:pt x="188" y="303"/>
                    <a:pt x="181" y="312"/>
                    <a:pt x="173" y="320"/>
                  </a:cubicBezTo>
                  <a:cubicBezTo>
                    <a:pt x="166" y="328"/>
                    <a:pt x="163" y="337"/>
                    <a:pt x="163" y="346"/>
                  </a:cubicBezTo>
                  <a:cubicBezTo>
                    <a:pt x="163" y="357"/>
                    <a:pt x="159" y="365"/>
                    <a:pt x="153" y="373"/>
                  </a:cubicBezTo>
                  <a:cubicBezTo>
                    <a:pt x="138" y="397"/>
                    <a:pt x="120" y="420"/>
                    <a:pt x="110" y="446"/>
                  </a:cubicBezTo>
                  <a:cubicBezTo>
                    <a:pt x="97" y="479"/>
                    <a:pt x="81" y="511"/>
                    <a:pt x="68" y="544"/>
                  </a:cubicBezTo>
                  <a:cubicBezTo>
                    <a:pt x="67" y="547"/>
                    <a:pt x="65" y="548"/>
                    <a:pt x="63" y="547"/>
                  </a:cubicBezTo>
                  <a:cubicBezTo>
                    <a:pt x="61" y="547"/>
                    <a:pt x="60" y="545"/>
                    <a:pt x="59" y="545"/>
                  </a:cubicBezTo>
                  <a:cubicBezTo>
                    <a:pt x="66" y="536"/>
                    <a:pt x="55" y="532"/>
                    <a:pt x="55" y="525"/>
                  </a:cubicBezTo>
                  <a:cubicBezTo>
                    <a:pt x="21" y="558"/>
                    <a:pt x="14" y="600"/>
                    <a:pt x="7" y="641"/>
                  </a:cubicBezTo>
                  <a:cubicBezTo>
                    <a:pt x="0" y="681"/>
                    <a:pt x="7" y="720"/>
                    <a:pt x="17" y="759"/>
                  </a:cubicBezTo>
                  <a:cubicBezTo>
                    <a:pt x="21" y="778"/>
                    <a:pt x="26" y="797"/>
                    <a:pt x="36" y="814"/>
                  </a:cubicBezTo>
                  <a:cubicBezTo>
                    <a:pt x="40" y="822"/>
                    <a:pt x="47" y="823"/>
                    <a:pt x="53" y="828"/>
                  </a:cubicBezTo>
                  <a:cubicBezTo>
                    <a:pt x="58" y="831"/>
                    <a:pt x="54" y="818"/>
                    <a:pt x="61" y="820"/>
                  </a:cubicBezTo>
                  <a:cubicBezTo>
                    <a:pt x="64" y="832"/>
                    <a:pt x="64" y="832"/>
                    <a:pt x="54" y="834"/>
                  </a:cubicBezTo>
                  <a:cubicBezTo>
                    <a:pt x="48" y="835"/>
                    <a:pt x="50" y="838"/>
                    <a:pt x="49" y="842"/>
                  </a:cubicBezTo>
                  <a:cubicBezTo>
                    <a:pt x="49" y="855"/>
                    <a:pt x="58" y="864"/>
                    <a:pt x="61" y="876"/>
                  </a:cubicBezTo>
                  <a:cubicBezTo>
                    <a:pt x="69" y="871"/>
                    <a:pt x="65" y="863"/>
                    <a:pt x="67" y="857"/>
                  </a:cubicBezTo>
                  <a:cubicBezTo>
                    <a:pt x="74" y="871"/>
                    <a:pt x="79" y="886"/>
                    <a:pt x="85" y="900"/>
                  </a:cubicBezTo>
                  <a:cubicBezTo>
                    <a:pt x="91" y="916"/>
                    <a:pt x="97" y="934"/>
                    <a:pt x="104" y="950"/>
                  </a:cubicBezTo>
                  <a:cubicBezTo>
                    <a:pt x="114" y="971"/>
                    <a:pt x="122" y="992"/>
                    <a:pt x="126" y="1014"/>
                  </a:cubicBezTo>
                  <a:cubicBezTo>
                    <a:pt x="131" y="1037"/>
                    <a:pt x="138" y="1058"/>
                    <a:pt x="156" y="1075"/>
                  </a:cubicBezTo>
                  <a:cubicBezTo>
                    <a:pt x="176" y="1092"/>
                    <a:pt x="197" y="1108"/>
                    <a:pt x="214" y="1128"/>
                  </a:cubicBezTo>
                  <a:cubicBezTo>
                    <a:pt x="222" y="1137"/>
                    <a:pt x="232" y="1145"/>
                    <a:pt x="245" y="1145"/>
                  </a:cubicBezTo>
                  <a:cubicBezTo>
                    <a:pt x="238" y="1137"/>
                    <a:pt x="226" y="1134"/>
                    <a:pt x="221" y="1121"/>
                  </a:cubicBezTo>
                  <a:close/>
                  <a:moveTo>
                    <a:pt x="180" y="1062"/>
                  </a:moveTo>
                  <a:cubicBezTo>
                    <a:pt x="172" y="1062"/>
                    <a:pt x="172" y="1056"/>
                    <a:pt x="172" y="1047"/>
                  </a:cubicBezTo>
                  <a:cubicBezTo>
                    <a:pt x="173" y="1041"/>
                    <a:pt x="178" y="1036"/>
                    <a:pt x="187" y="1036"/>
                  </a:cubicBezTo>
                  <a:cubicBezTo>
                    <a:pt x="194" y="1037"/>
                    <a:pt x="199" y="1044"/>
                    <a:pt x="197" y="1048"/>
                  </a:cubicBezTo>
                  <a:cubicBezTo>
                    <a:pt x="195" y="1056"/>
                    <a:pt x="188" y="1062"/>
                    <a:pt x="180" y="106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60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endParaRPr>
            </a:p>
          </p:txBody>
        </p:sp>
        <p:sp>
          <p:nvSpPr>
            <p:cNvPr id="11" name="文本框 10">
              <a:extLst>
                <a:ext uri="{FF2B5EF4-FFF2-40B4-BE49-F238E27FC236}">
                  <a16:creationId xmlns:a16="http://schemas.microsoft.com/office/drawing/2014/main" id="{39CD7211-5CEA-43A8-A77B-7770F5C5CD61}"/>
                </a:ext>
              </a:extLst>
            </p:cNvPr>
            <p:cNvSpPr txBox="1"/>
            <p:nvPr/>
          </p:nvSpPr>
          <p:spPr>
            <a:xfrm>
              <a:off x="1819759" y="2953285"/>
              <a:ext cx="492308" cy="483819"/>
            </a:xfrm>
            <a:prstGeom prst="rect">
              <a:avLst/>
            </a:prstGeom>
            <a:noFill/>
          </p:spPr>
          <p:txBody>
            <a:bodyPr wrap="none">
              <a:spAutoFit/>
            </a:bodyPr>
            <a:lstStyle/>
            <a:p>
              <a:r>
                <a:rPr kumimoji="0" lang="zh-CN" alt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>
                      <a:lumMod val="85000"/>
                      <a:lumOff val="15000"/>
                    </a:schemeClr>
                  </a:solidFill>
                  <a:effectLst/>
                  <a:uLnTx/>
                  <a:uFillTx/>
                  <a:latin typeface="+mn-ea"/>
                  <a:cs typeface="+mn-cs"/>
                </a:rPr>
                <a:t>盘</a:t>
              </a:r>
            </a:p>
          </p:txBody>
        </p:sp>
      </p:grpSp>
      <p:grpSp>
        <p:nvGrpSpPr>
          <p:cNvPr id="12" name="组合 11">
            <a:extLst>
              <a:ext uri="{FF2B5EF4-FFF2-40B4-BE49-F238E27FC236}">
                <a16:creationId xmlns:a16="http://schemas.microsoft.com/office/drawing/2014/main" id="{F0DABF1C-32B0-4E89-9444-2366DBFBB004}"/>
              </a:ext>
            </a:extLst>
          </p:cNvPr>
          <p:cNvGrpSpPr/>
          <p:nvPr/>
        </p:nvGrpSpPr>
        <p:grpSpPr>
          <a:xfrm>
            <a:off x="5085006" y="2887223"/>
            <a:ext cx="613493" cy="607128"/>
            <a:chOff x="1819759" y="2934791"/>
            <a:chExt cx="507579" cy="502313"/>
          </a:xfrm>
        </p:grpSpPr>
        <p:sp>
          <p:nvSpPr>
            <p:cNvPr id="13" name="任意多边形 5">
              <a:extLst>
                <a:ext uri="{FF2B5EF4-FFF2-40B4-BE49-F238E27FC236}">
                  <a16:creationId xmlns:a16="http://schemas.microsoft.com/office/drawing/2014/main" id="{F7455AAC-60B3-437E-A943-5E0DE2C6FD50}"/>
                </a:ext>
              </a:extLst>
            </p:cNvPr>
            <p:cNvSpPr/>
            <p:nvPr/>
          </p:nvSpPr>
          <p:spPr bwMode="auto">
            <a:xfrm rot="4093581">
              <a:off x="2108806" y="2950274"/>
              <a:ext cx="234015" cy="203049"/>
            </a:xfrm>
            <a:custGeom>
              <a:avLst/>
              <a:gdLst>
                <a:gd name="T0" fmla="*/ 230 w 1319"/>
                <a:gd name="T1" fmla="*/ 1110 h 1145"/>
                <a:gd name="T2" fmla="*/ 207 w 1319"/>
                <a:gd name="T3" fmla="*/ 1105 h 1145"/>
                <a:gd name="T4" fmla="*/ 203 w 1319"/>
                <a:gd name="T5" fmla="*/ 1081 h 1145"/>
                <a:gd name="T6" fmla="*/ 210 w 1319"/>
                <a:gd name="T7" fmla="*/ 1054 h 1145"/>
                <a:gd name="T8" fmla="*/ 165 w 1319"/>
                <a:gd name="T9" fmla="*/ 943 h 1145"/>
                <a:gd name="T10" fmla="*/ 138 w 1319"/>
                <a:gd name="T11" fmla="*/ 659 h 1145"/>
                <a:gd name="T12" fmla="*/ 203 w 1319"/>
                <a:gd name="T13" fmla="*/ 469 h 1145"/>
                <a:gd name="T14" fmla="*/ 247 w 1319"/>
                <a:gd name="T15" fmla="*/ 379 h 1145"/>
                <a:gd name="T16" fmla="*/ 220 w 1319"/>
                <a:gd name="T17" fmla="*/ 336 h 1145"/>
                <a:gd name="T18" fmla="*/ 186 w 1319"/>
                <a:gd name="T19" fmla="*/ 349 h 1145"/>
                <a:gd name="T20" fmla="*/ 209 w 1319"/>
                <a:gd name="T21" fmla="*/ 294 h 1145"/>
                <a:gd name="T22" fmla="*/ 298 w 1319"/>
                <a:gd name="T23" fmla="*/ 231 h 1145"/>
                <a:gd name="T24" fmla="*/ 287 w 1319"/>
                <a:gd name="T25" fmla="*/ 247 h 1145"/>
                <a:gd name="T26" fmla="*/ 294 w 1319"/>
                <a:gd name="T27" fmla="*/ 260 h 1145"/>
                <a:gd name="T28" fmla="*/ 414 w 1319"/>
                <a:gd name="T29" fmla="*/ 226 h 1145"/>
                <a:gd name="T30" fmla="*/ 628 w 1319"/>
                <a:gd name="T31" fmla="*/ 154 h 1145"/>
                <a:gd name="T32" fmla="*/ 747 w 1319"/>
                <a:gd name="T33" fmla="*/ 151 h 1145"/>
                <a:gd name="T34" fmla="*/ 949 w 1319"/>
                <a:gd name="T35" fmla="*/ 226 h 1145"/>
                <a:gd name="T36" fmla="*/ 1171 w 1319"/>
                <a:gd name="T37" fmla="*/ 371 h 1145"/>
                <a:gd name="T38" fmla="*/ 1255 w 1319"/>
                <a:gd name="T39" fmla="*/ 459 h 1145"/>
                <a:gd name="T40" fmla="*/ 1297 w 1319"/>
                <a:gd name="T41" fmla="*/ 557 h 1145"/>
                <a:gd name="T42" fmla="*/ 1316 w 1319"/>
                <a:gd name="T43" fmla="*/ 697 h 1145"/>
                <a:gd name="T44" fmla="*/ 1296 w 1319"/>
                <a:gd name="T45" fmla="*/ 519 h 1145"/>
                <a:gd name="T46" fmla="*/ 1207 w 1319"/>
                <a:gd name="T47" fmla="*/ 320 h 1145"/>
                <a:gd name="T48" fmla="*/ 1219 w 1319"/>
                <a:gd name="T49" fmla="*/ 308 h 1145"/>
                <a:gd name="T50" fmla="*/ 1230 w 1319"/>
                <a:gd name="T51" fmla="*/ 298 h 1145"/>
                <a:gd name="T52" fmla="*/ 1111 w 1319"/>
                <a:gd name="T53" fmla="*/ 147 h 1145"/>
                <a:gd name="T54" fmla="*/ 961 w 1319"/>
                <a:gd name="T55" fmla="*/ 51 h 1145"/>
                <a:gd name="T56" fmla="*/ 605 w 1319"/>
                <a:gd name="T57" fmla="*/ 12 h 1145"/>
                <a:gd name="T58" fmla="*/ 363 w 1319"/>
                <a:gd name="T59" fmla="*/ 104 h 1145"/>
                <a:gd name="T60" fmla="*/ 362 w 1319"/>
                <a:gd name="T61" fmla="*/ 125 h 1145"/>
                <a:gd name="T62" fmla="*/ 361 w 1319"/>
                <a:gd name="T63" fmla="*/ 145 h 1145"/>
                <a:gd name="T64" fmla="*/ 291 w 1319"/>
                <a:gd name="T65" fmla="*/ 187 h 1145"/>
                <a:gd name="T66" fmla="*/ 206 w 1319"/>
                <a:gd name="T67" fmla="*/ 276 h 1145"/>
                <a:gd name="T68" fmla="*/ 173 w 1319"/>
                <a:gd name="T69" fmla="*/ 320 h 1145"/>
                <a:gd name="T70" fmla="*/ 153 w 1319"/>
                <a:gd name="T71" fmla="*/ 373 h 1145"/>
                <a:gd name="T72" fmla="*/ 68 w 1319"/>
                <a:gd name="T73" fmla="*/ 544 h 1145"/>
                <a:gd name="T74" fmla="*/ 59 w 1319"/>
                <a:gd name="T75" fmla="*/ 545 h 1145"/>
                <a:gd name="T76" fmla="*/ 7 w 1319"/>
                <a:gd name="T77" fmla="*/ 641 h 1145"/>
                <a:gd name="T78" fmla="*/ 36 w 1319"/>
                <a:gd name="T79" fmla="*/ 814 h 1145"/>
                <a:gd name="T80" fmla="*/ 61 w 1319"/>
                <a:gd name="T81" fmla="*/ 820 h 1145"/>
                <a:gd name="T82" fmla="*/ 49 w 1319"/>
                <a:gd name="T83" fmla="*/ 842 h 1145"/>
                <a:gd name="T84" fmla="*/ 67 w 1319"/>
                <a:gd name="T85" fmla="*/ 857 h 1145"/>
                <a:gd name="T86" fmla="*/ 104 w 1319"/>
                <a:gd name="T87" fmla="*/ 950 h 1145"/>
                <a:gd name="T88" fmla="*/ 156 w 1319"/>
                <a:gd name="T89" fmla="*/ 1075 h 1145"/>
                <a:gd name="T90" fmla="*/ 245 w 1319"/>
                <a:gd name="T91" fmla="*/ 1145 h 1145"/>
                <a:gd name="T92" fmla="*/ 180 w 1319"/>
                <a:gd name="T93" fmla="*/ 1062 h 1145"/>
                <a:gd name="T94" fmla="*/ 187 w 1319"/>
                <a:gd name="T95" fmla="*/ 1036 h 1145"/>
                <a:gd name="T96" fmla="*/ 180 w 1319"/>
                <a:gd name="T97" fmla="*/ 1062 h 1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19" h="1145">
                  <a:moveTo>
                    <a:pt x="221" y="1121"/>
                  </a:moveTo>
                  <a:cubicBezTo>
                    <a:pt x="230" y="1122"/>
                    <a:pt x="236" y="1119"/>
                    <a:pt x="230" y="1110"/>
                  </a:cubicBezTo>
                  <a:cubicBezTo>
                    <a:pt x="227" y="1104"/>
                    <a:pt x="224" y="1098"/>
                    <a:pt x="217" y="1108"/>
                  </a:cubicBezTo>
                  <a:cubicBezTo>
                    <a:pt x="213" y="1114"/>
                    <a:pt x="210" y="1107"/>
                    <a:pt x="207" y="1105"/>
                  </a:cubicBezTo>
                  <a:cubicBezTo>
                    <a:pt x="203" y="1102"/>
                    <a:pt x="198" y="1096"/>
                    <a:pt x="203" y="1093"/>
                  </a:cubicBezTo>
                  <a:cubicBezTo>
                    <a:pt x="211" y="1088"/>
                    <a:pt x="208" y="1087"/>
                    <a:pt x="203" y="1081"/>
                  </a:cubicBezTo>
                  <a:cubicBezTo>
                    <a:pt x="200" y="1075"/>
                    <a:pt x="179" y="1059"/>
                    <a:pt x="209" y="1058"/>
                  </a:cubicBezTo>
                  <a:cubicBezTo>
                    <a:pt x="209" y="1058"/>
                    <a:pt x="210" y="1056"/>
                    <a:pt x="210" y="1054"/>
                  </a:cubicBezTo>
                  <a:cubicBezTo>
                    <a:pt x="212" y="1042"/>
                    <a:pt x="210" y="1030"/>
                    <a:pt x="204" y="1021"/>
                  </a:cubicBezTo>
                  <a:cubicBezTo>
                    <a:pt x="190" y="995"/>
                    <a:pt x="177" y="969"/>
                    <a:pt x="165" y="943"/>
                  </a:cubicBezTo>
                  <a:cubicBezTo>
                    <a:pt x="147" y="902"/>
                    <a:pt x="135" y="860"/>
                    <a:pt x="131" y="817"/>
                  </a:cubicBezTo>
                  <a:cubicBezTo>
                    <a:pt x="126" y="764"/>
                    <a:pt x="132" y="711"/>
                    <a:pt x="138" y="659"/>
                  </a:cubicBezTo>
                  <a:cubicBezTo>
                    <a:pt x="142" y="629"/>
                    <a:pt x="148" y="599"/>
                    <a:pt x="157" y="571"/>
                  </a:cubicBezTo>
                  <a:cubicBezTo>
                    <a:pt x="168" y="535"/>
                    <a:pt x="178" y="499"/>
                    <a:pt x="203" y="469"/>
                  </a:cubicBezTo>
                  <a:cubicBezTo>
                    <a:pt x="220" y="447"/>
                    <a:pt x="239" y="426"/>
                    <a:pt x="249" y="399"/>
                  </a:cubicBezTo>
                  <a:cubicBezTo>
                    <a:pt x="251" y="391"/>
                    <a:pt x="252" y="384"/>
                    <a:pt x="247" y="379"/>
                  </a:cubicBezTo>
                  <a:cubicBezTo>
                    <a:pt x="236" y="369"/>
                    <a:pt x="237" y="357"/>
                    <a:pt x="237" y="345"/>
                  </a:cubicBezTo>
                  <a:cubicBezTo>
                    <a:pt x="237" y="330"/>
                    <a:pt x="233" y="327"/>
                    <a:pt x="220" y="336"/>
                  </a:cubicBezTo>
                  <a:cubicBezTo>
                    <a:pt x="213" y="340"/>
                    <a:pt x="207" y="346"/>
                    <a:pt x="198" y="347"/>
                  </a:cubicBezTo>
                  <a:cubicBezTo>
                    <a:pt x="194" y="348"/>
                    <a:pt x="191" y="355"/>
                    <a:pt x="186" y="349"/>
                  </a:cubicBezTo>
                  <a:cubicBezTo>
                    <a:pt x="181" y="344"/>
                    <a:pt x="181" y="339"/>
                    <a:pt x="183" y="333"/>
                  </a:cubicBezTo>
                  <a:cubicBezTo>
                    <a:pt x="189" y="318"/>
                    <a:pt x="196" y="303"/>
                    <a:pt x="209" y="294"/>
                  </a:cubicBezTo>
                  <a:cubicBezTo>
                    <a:pt x="233" y="278"/>
                    <a:pt x="247" y="254"/>
                    <a:pt x="264" y="232"/>
                  </a:cubicBezTo>
                  <a:cubicBezTo>
                    <a:pt x="276" y="214"/>
                    <a:pt x="285" y="214"/>
                    <a:pt x="298" y="231"/>
                  </a:cubicBezTo>
                  <a:cubicBezTo>
                    <a:pt x="302" y="236"/>
                    <a:pt x="302" y="238"/>
                    <a:pt x="297" y="240"/>
                  </a:cubicBezTo>
                  <a:cubicBezTo>
                    <a:pt x="294" y="243"/>
                    <a:pt x="289" y="244"/>
                    <a:pt x="287" y="247"/>
                  </a:cubicBezTo>
                  <a:cubicBezTo>
                    <a:pt x="283" y="251"/>
                    <a:pt x="277" y="255"/>
                    <a:pt x="281" y="260"/>
                  </a:cubicBezTo>
                  <a:cubicBezTo>
                    <a:pt x="284" y="266"/>
                    <a:pt x="289" y="261"/>
                    <a:pt x="294" y="260"/>
                  </a:cubicBezTo>
                  <a:cubicBezTo>
                    <a:pt x="313" y="256"/>
                    <a:pt x="328" y="239"/>
                    <a:pt x="349" y="242"/>
                  </a:cubicBezTo>
                  <a:cubicBezTo>
                    <a:pt x="373" y="245"/>
                    <a:pt x="394" y="235"/>
                    <a:pt x="414" y="226"/>
                  </a:cubicBezTo>
                  <a:cubicBezTo>
                    <a:pt x="456" y="205"/>
                    <a:pt x="500" y="188"/>
                    <a:pt x="543" y="171"/>
                  </a:cubicBezTo>
                  <a:cubicBezTo>
                    <a:pt x="570" y="160"/>
                    <a:pt x="599" y="158"/>
                    <a:pt x="628" y="154"/>
                  </a:cubicBezTo>
                  <a:cubicBezTo>
                    <a:pt x="650" y="150"/>
                    <a:pt x="673" y="148"/>
                    <a:pt x="696" y="147"/>
                  </a:cubicBezTo>
                  <a:cubicBezTo>
                    <a:pt x="714" y="146"/>
                    <a:pt x="730" y="151"/>
                    <a:pt x="747" y="151"/>
                  </a:cubicBezTo>
                  <a:cubicBezTo>
                    <a:pt x="807" y="150"/>
                    <a:pt x="862" y="167"/>
                    <a:pt x="909" y="204"/>
                  </a:cubicBezTo>
                  <a:cubicBezTo>
                    <a:pt x="922" y="214"/>
                    <a:pt x="934" y="221"/>
                    <a:pt x="949" y="226"/>
                  </a:cubicBezTo>
                  <a:cubicBezTo>
                    <a:pt x="1006" y="241"/>
                    <a:pt x="1051" y="278"/>
                    <a:pt x="1098" y="310"/>
                  </a:cubicBezTo>
                  <a:cubicBezTo>
                    <a:pt x="1124" y="328"/>
                    <a:pt x="1148" y="349"/>
                    <a:pt x="1171" y="371"/>
                  </a:cubicBezTo>
                  <a:cubicBezTo>
                    <a:pt x="1190" y="388"/>
                    <a:pt x="1214" y="402"/>
                    <a:pt x="1222" y="428"/>
                  </a:cubicBezTo>
                  <a:cubicBezTo>
                    <a:pt x="1228" y="446"/>
                    <a:pt x="1238" y="455"/>
                    <a:pt x="1255" y="459"/>
                  </a:cubicBezTo>
                  <a:cubicBezTo>
                    <a:pt x="1267" y="462"/>
                    <a:pt x="1272" y="469"/>
                    <a:pt x="1276" y="480"/>
                  </a:cubicBezTo>
                  <a:cubicBezTo>
                    <a:pt x="1286" y="506"/>
                    <a:pt x="1286" y="533"/>
                    <a:pt x="1297" y="557"/>
                  </a:cubicBezTo>
                  <a:cubicBezTo>
                    <a:pt x="1303" y="571"/>
                    <a:pt x="1306" y="587"/>
                    <a:pt x="1307" y="600"/>
                  </a:cubicBezTo>
                  <a:cubicBezTo>
                    <a:pt x="1307" y="633"/>
                    <a:pt x="1319" y="664"/>
                    <a:pt x="1316" y="697"/>
                  </a:cubicBezTo>
                  <a:cubicBezTo>
                    <a:pt x="1318" y="675"/>
                    <a:pt x="1317" y="653"/>
                    <a:pt x="1315" y="631"/>
                  </a:cubicBezTo>
                  <a:cubicBezTo>
                    <a:pt x="1312" y="593"/>
                    <a:pt x="1305" y="556"/>
                    <a:pt x="1296" y="519"/>
                  </a:cubicBezTo>
                  <a:cubicBezTo>
                    <a:pt x="1285" y="480"/>
                    <a:pt x="1268" y="443"/>
                    <a:pt x="1250" y="407"/>
                  </a:cubicBezTo>
                  <a:cubicBezTo>
                    <a:pt x="1235" y="378"/>
                    <a:pt x="1219" y="350"/>
                    <a:pt x="1207" y="320"/>
                  </a:cubicBezTo>
                  <a:cubicBezTo>
                    <a:pt x="1204" y="313"/>
                    <a:pt x="1210" y="311"/>
                    <a:pt x="1212" y="306"/>
                  </a:cubicBezTo>
                  <a:cubicBezTo>
                    <a:pt x="1213" y="302"/>
                    <a:pt x="1216" y="305"/>
                    <a:pt x="1219" y="308"/>
                  </a:cubicBezTo>
                  <a:cubicBezTo>
                    <a:pt x="1222" y="312"/>
                    <a:pt x="1226" y="310"/>
                    <a:pt x="1230" y="308"/>
                  </a:cubicBezTo>
                  <a:cubicBezTo>
                    <a:pt x="1236" y="304"/>
                    <a:pt x="1231" y="301"/>
                    <a:pt x="1230" y="298"/>
                  </a:cubicBezTo>
                  <a:cubicBezTo>
                    <a:pt x="1226" y="283"/>
                    <a:pt x="1219" y="269"/>
                    <a:pt x="1210" y="256"/>
                  </a:cubicBezTo>
                  <a:cubicBezTo>
                    <a:pt x="1182" y="215"/>
                    <a:pt x="1152" y="175"/>
                    <a:pt x="1111" y="147"/>
                  </a:cubicBezTo>
                  <a:cubicBezTo>
                    <a:pt x="1091" y="133"/>
                    <a:pt x="1071" y="119"/>
                    <a:pt x="1050" y="107"/>
                  </a:cubicBezTo>
                  <a:cubicBezTo>
                    <a:pt x="1020" y="88"/>
                    <a:pt x="994" y="65"/>
                    <a:pt x="961" y="51"/>
                  </a:cubicBezTo>
                  <a:cubicBezTo>
                    <a:pt x="902" y="25"/>
                    <a:pt x="839" y="16"/>
                    <a:pt x="776" y="8"/>
                  </a:cubicBezTo>
                  <a:cubicBezTo>
                    <a:pt x="719" y="0"/>
                    <a:pt x="662" y="4"/>
                    <a:pt x="605" y="12"/>
                  </a:cubicBezTo>
                  <a:cubicBezTo>
                    <a:pt x="540" y="21"/>
                    <a:pt x="476" y="41"/>
                    <a:pt x="417" y="72"/>
                  </a:cubicBezTo>
                  <a:cubicBezTo>
                    <a:pt x="399" y="82"/>
                    <a:pt x="379" y="91"/>
                    <a:pt x="363" y="104"/>
                  </a:cubicBezTo>
                  <a:cubicBezTo>
                    <a:pt x="353" y="112"/>
                    <a:pt x="340" y="120"/>
                    <a:pt x="335" y="133"/>
                  </a:cubicBezTo>
                  <a:cubicBezTo>
                    <a:pt x="344" y="131"/>
                    <a:pt x="350" y="121"/>
                    <a:pt x="362" y="125"/>
                  </a:cubicBezTo>
                  <a:cubicBezTo>
                    <a:pt x="365" y="127"/>
                    <a:pt x="372" y="127"/>
                    <a:pt x="369" y="131"/>
                  </a:cubicBezTo>
                  <a:cubicBezTo>
                    <a:pt x="367" y="135"/>
                    <a:pt x="375" y="146"/>
                    <a:pt x="361" y="145"/>
                  </a:cubicBezTo>
                  <a:cubicBezTo>
                    <a:pt x="356" y="144"/>
                    <a:pt x="350" y="145"/>
                    <a:pt x="345" y="144"/>
                  </a:cubicBezTo>
                  <a:cubicBezTo>
                    <a:pt x="332" y="165"/>
                    <a:pt x="311" y="176"/>
                    <a:pt x="291" y="187"/>
                  </a:cubicBezTo>
                  <a:cubicBezTo>
                    <a:pt x="271" y="199"/>
                    <a:pt x="256" y="214"/>
                    <a:pt x="243" y="233"/>
                  </a:cubicBezTo>
                  <a:cubicBezTo>
                    <a:pt x="232" y="248"/>
                    <a:pt x="225" y="267"/>
                    <a:pt x="206" y="276"/>
                  </a:cubicBezTo>
                  <a:cubicBezTo>
                    <a:pt x="200" y="278"/>
                    <a:pt x="196" y="285"/>
                    <a:pt x="193" y="292"/>
                  </a:cubicBezTo>
                  <a:cubicBezTo>
                    <a:pt x="188" y="303"/>
                    <a:pt x="181" y="312"/>
                    <a:pt x="173" y="320"/>
                  </a:cubicBezTo>
                  <a:cubicBezTo>
                    <a:pt x="166" y="328"/>
                    <a:pt x="163" y="337"/>
                    <a:pt x="163" y="346"/>
                  </a:cubicBezTo>
                  <a:cubicBezTo>
                    <a:pt x="163" y="357"/>
                    <a:pt x="159" y="365"/>
                    <a:pt x="153" y="373"/>
                  </a:cubicBezTo>
                  <a:cubicBezTo>
                    <a:pt x="138" y="397"/>
                    <a:pt x="120" y="420"/>
                    <a:pt x="110" y="446"/>
                  </a:cubicBezTo>
                  <a:cubicBezTo>
                    <a:pt x="97" y="479"/>
                    <a:pt x="81" y="511"/>
                    <a:pt x="68" y="544"/>
                  </a:cubicBezTo>
                  <a:cubicBezTo>
                    <a:pt x="67" y="547"/>
                    <a:pt x="65" y="548"/>
                    <a:pt x="63" y="547"/>
                  </a:cubicBezTo>
                  <a:cubicBezTo>
                    <a:pt x="61" y="547"/>
                    <a:pt x="60" y="545"/>
                    <a:pt x="59" y="545"/>
                  </a:cubicBezTo>
                  <a:cubicBezTo>
                    <a:pt x="66" y="536"/>
                    <a:pt x="55" y="532"/>
                    <a:pt x="55" y="525"/>
                  </a:cubicBezTo>
                  <a:cubicBezTo>
                    <a:pt x="21" y="558"/>
                    <a:pt x="14" y="600"/>
                    <a:pt x="7" y="641"/>
                  </a:cubicBezTo>
                  <a:cubicBezTo>
                    <a:pt x="0" y="681"/>
                    <a:pt x="7" y="720"/>
                    <a:pt x="17" y="759"/>
                  </a:cubicBezTo>
                  <a:cubicBezTo>
                    <a:pt x="21" y="778"/>
                    <a:pt x="26" y="797"/>
                    <a:pt x="36" y="814"/>
                  </a:cubicBezTo>
                  <a:cubicBezTo>
                    <a:pt x="40" y="822"/>
                    <a:pt x="47" y="823"/>
                    <a:pt x="53" y="828"/>
                  </a:cubicBezTo>
                  <a:cubicBezTo>
                    <a:pt x="58" y="831"/>
                    <a:pt x="54" y="818"/>
                    <a:pt x="61" y="820"/>
                  </a:cubicBezTo>
                  <a:cubicBezTo>
                    <a:pt x="64" y="832"/>
                    <a:pt x="64" y="832"/>
                    <a:pt x="54" y="834"/>
                  </a:cubicBezTo>
                  <a:cubicBezTo>
                    <a:pt x="48" y="835"/>
                    <a:pt x="50" y="838"/>
                    <a:pt x="49" y="842"/>
                  </a:cubicBezTo>
                  <a:cubicBezTo>
                    <a:pt x="49" y="855"/>
                    <a:pt x="58" y="864"/>
                    <a:pt x="61" y="876"/>
                  </a:cubicBezTo>
                  <a:cubicBezTo>
                    <a:pt x="69" y="871"/>
                    <a:pt x="65" y="863"/>
                    <a:pt x="67" y="857"/>
                  </a:cubicBezTo>
                  <a:cubicBezTo>
                    <a:pt x="74" y="871"/>
                    <a:pt x="79" y="886"/>
                    <a:pt x="85" y="900"/>
                  </a:cubicBezTo>
                  <a:cubicBezTo>
                    <a:pt x="91" y="916"/>
                    <a:pt x="97" y="934"/>
                    <a:pt x="104" y="950"/>
                  </a:cubicBezTo>
                  <a:cubicBezTo>
                    <a:pt x="114" y="971"/>
                    <a:pt x="122" y="992"/>
                    <a:pt x="126" y="1014"/>
                  </a:cubicBezTo>
                  <a:cubicBezTo>
                    <a:pt x="131" y="1037"/>
                    <a:pt x="138" y="1058"/>
                    <a:pt x="156" y="1075"/>
                  </a:cubicBezTo>
                  <a:cubicBezTo>
                    <a:pt x="176" y="1092"/>
                    <a:pt x="197" y="1108"/>
                    <a:pt x="214" y="1128"/>
                  </a:cubicBezTo>
                  <a:cubicBezTo>
                    <a:pt x="222" y="1137"/>
                    <a:pt x="232" y="1145"/>
                    <a:pt x="245" y="1145"/>
                  </a:cubicBezTo>
                  <a:cubicBezTo>
                    <a:pt x="238" y="1137"/>
                    <a:pt x="226" y="1134"/>
                    <a:pt x="221" y="1121"/>
                  </a:cubicBezTo>
                  <a:close/>
                  <a:moveTo>
                    <a:pt x="180" y="1062"/>
                  </a:moveTo>
                  <a:cubicBezTo>
                    <a:pt x="172" y="1062"/>
                    <a:pt x="172" y="1056"/>
                    <a:pt x="172" y="1047"/>
                  </a:cubicBezTo>
                  <a:cubicBezTo>
                    <a:pt x="173" y="1041"/>
                    <a:pt x="178" y="1036"/>
                    <a:pt x="187" y="1036"/>
                  </a:cubicBezTo>
                  <a:cubicBezTo>
                    <a:pt x="194" y="1037"/>
                    <a:pt x="199" y="1044"/>
                    <a:pt x="197" y="1048"/>
                  </a:cubicBezTo>
                  <a:cubicBezTo>
                    <a:pt x="195" y="1056"/>
                    <a:pt x="188" y="1062"/>
                    <a:pt x="180" y="106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60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endParaRPr>
            </a:p>
          </p:txBody>
        </p:sp>
        <p:sp>
          <p:nvSpPr>
            <p:cNvPr id="14" name="文本框 13">
              <a:extLst>
                <a:ext uri="{FF2B5EF4-FFF2-40B4-BE49-F238E27FC236}">
                  <a16:creationId xmlns:a16="http://schemas.microsoft.com/office/drawing/2014/main" id="{BBB27A66-B4DD-41F7-836D-98F37F91DD41}"/>
                </a:ext>
              </a:extLst>
            </p:cNvPr>
            <p:cNvSpPr txBox="1"/>
            <p:nvPr/>
          </p:nvSpPr>
          <p:spPr>
            <a:xfrm>
              <a:off x="1819759" y="2953285"/>
              <a:ext cx="492308" cy="483819"/>
            </a:xfrm>
            <a:prstGeom prst="rect">
              <a:avLst/>
            </a:prstGeom>
            <a:noFill/>
          </p:spPr>
          <p:txBody>
            <a:bodyPr wrap="none">
              <a:spAutoFit/>
            </a:bodyPr>
            <a:lstStyle/>
            <a:p>
              <a:r>
                <a:rPr kumimoji="0" lang="zh-CN" alt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>
                      <a:lumMod val="85000"/>
                      <a:lumOff val="15000"/>
                    </a:schemeClr>
                  </a:solidFill>
                  <a:effectLst/>
                  <a:uLnTx/>
                  <a:uFillTx/>
                  <a:latin typeface="+mn-ea"/>
                  <a:cs typeface="+mn-cs"/>
                </a:rPr>
                <a:t>碟</a:t>
              </a:r>
            </a:p>
          </p:txBody>
        </p:sp>
      </p:grpSp>
      <p:grpSp>
        <p:nvGrpSpPr>
          <p:cNvPr id="15" name="组合 14">
            <a:extLst>
              <a:ext uri="{FF2B5EF4-FFF2-40B4-BE49-F238E27FC236}">
                <a16:creationId xmlns:a16="http://schemas.microsoft.com/office/drawing/2014/main" id="{9296A14B-C850-4343-BE54-74E57BDDCC3E}"/>
              </a:ext>
            </a:extLst>
          </p:cNvPr>
          <p:cNvGrpSpPr/>
          <p:nvPr/>
        </p:nvGrpSpPr>
        <p:grpSpPr>
          <a:xfrm>
            <a:off x="6493502" y="2887223"/>
            <a:ext cx="613493" cy="607128"/>
            <a:chOff x="1819759" y="2934791"/>
            <a:chExt cx="507579" cy="502313"/>
          </a:xfrm>
        </p:grpSpPr>
        <p:sp>
          <p:nvSpPr>
            <p:cNvPr id="16" name="任意多边形 5">
              <a:extLst>
                <a:ext uri="{FF2B5EF4-FFF2-40B4-BE49-F238E27FC236}">
                  <a16:creationId xmlns:a16="http://schemas.microsoft.com/office/drawing/2014/main" id="{640D5AEA-0810-4CF0-8D87-CC5FE88C4114}"/>
                </a:ext>
              </a:extLst>
            </p:cNvPr>
            <p:cNvSpPr/>
            <p:nvPr/>
          </p:nvSpPr>
          <p:spPr bwMode="auto">
            <a:xfrm rot="4093581">
              <a:off x="2108806" y="2950274"/>
              <a:ext cx="234015" cy="203049"/>
            </a:xfrm>
            <a:custGeom>
              <a:avLst/>
              <a:gdLst>
                <a:gd name="T0" fmla="*/ 230 w 1319"/>
                <a:gd name="T1" fmla="*/ 1110 h 1145"/>
                <a:gd name="T2" fmla="*/ 207 w 1319"/>
                <a:gd name="T3" fmla="*/ 1105 h 1145"/>
                <a:gd name="T4" fmla="*/ 203 w 1319"/>
                <a:gd name="T5" fmla="*/ 1081 h 1145"/>
                <a:gd name="T6" fmla="*/ 210 w 1319"/>
                <a:gd name="T7" fmla="*/ 1054 h 1145"/>
                <a:gd name="T8" fmla="*/ 165 w 1319"/>
                <a:gd name="T9" fmla="*/ 943 h 1145"/>
                <a:gd name="T10" fmla="*/ 138 w 1319"/>
                <a:gd name="T11" fmla="*/ 659 h 1145"/>
                <a:gd name="T12" fmla="*/ 203 w 1319"/>
                <a:gd name="T13" fmla="*/ 469 h 1145"/>
                <a:gd name="T14" fmla="*/ 247 w 1319"/>
                <a:gd name="T15" fmla="*/ 379 h 1145"/>
                <a:gd name="T16" fmla="*/ 220 w 1319"/>
                <a:gd name="T17" fmla="*/ 336 h 1145"/>
                <a:gd name="T18" fmla="*/ 186 w 1319"/>
                <a:gd name="T19" fmla="*/ 349 h 1145"/>
                <a:gd name="T20" fmla="*/ 209 w 1319"/>
                <a:gd name="T21" fmla="*/ 294 h 1145"/>
                <a:gd name="T22" fmla="*/ 298 w 1319"/>
                <a:gd name="T23" fmla="*/ 231 h 1145"/>
                <a:gd name="T24" fmla="*/ 287 w 1319"/>
                <a:gd name="T25" fmla="*/ 247 h 1145"/>
                <a:gd name="T26" fmla="*/ 294 w 1319"/>
                <a:gd name="T27" fmla="*/ 260 h 1145"/>
                <a:gd name="T28" fmla="*/ 414 w 1319"/>
                <a:gd name="T29" fmla="*/ 226 h 1145"/>
                <a:gd name="T30" fmla="*/ 628 w 1319"/>
                <a:gd name="T31" fmla="*/ 154 h 1145"/>
                <a:gd name="T32" fmla="*/ 747 w 1319"/>
                <a:gd name="T33" fmla="*/ 151 h 1145"/>
                <a:gd name="T34" fmla="*/ 949 w 1319"/>
                <a:gd name="T35" fmla="*/ 226 h 1145"/>
                <a:gd name="T36" fmla="*/ 1171 w 1319"/>
                <a:gd name="T37" fmla="*/ 371 h 1145"/>
                <a:gd name="T38" fmla="*/ 1255 w 1319"/>
                <a:gd name="T39" fmla="*/ 459 h 1145"/>
                <a:gd name="T40" fmla="*/ 1297 w 1319"/>
                <a:gd name="T41" fmla="*/ 557 h 1145"/>
                <a:gd name="T42" fmla="*/ 1316 w 1319"/>
                <a:gd name="T43" fmla="*/ 697 h 1145"/>
                <a:gd name="T44" fmla="*/ 1296 w 1319"/>
                <a:gd name="T45" fmla="*/ 519 h 1145"/>
                <a:gd name="T46" fmla="*/ 1207 w 1319"/>
                <a:gd name="T47" fmla="*/ 320 h 1145"/>
                <a:gd name="T48" fmla="*/ 1219 w 1319"/>
                <a:gd name="T49" fmla="*/ 308 h 1145"/>
                <a:gd name="T50" fmla="*/ 1230 w 1319"/>
                <a:gd name="T51" fmla="*/ 298 h 1145"/>
                <a:gd name="T52" fmla="*/ 1111 w 1319"/>
                <a:gd name="T53" fmla="*/ 147 h 1145"/>
                <a:gd name="T54" fmla="*/ 961 w 1319"/>
                <a:gd name="T55" fmla="*/ 51 h 1145"/>
                <a:gd name="T56" fmla="*/ 605 w 1319"/>
                <a:gd name="T57" fmla="*/ 12 h 1145"/>
                <a:gd name="T58" fmla="*/ 363 w 1319"/>
                <a:gd name="T59" fmla="*/ 104 h 1145"/>
                <a:gd name="T60" fmla="*/ 362 w 1319"/>
                <a:gd name="T61" fmla="*/ 125 h 1145"/>
                <a:gd name="T62" fmla="*/ 361 w 1319"/>
                <a:gd name="T63" fmla="*/ 145 h 1145"/>
                <a:gd name="T64" fmla="*/ 291 w 1319"/>
                <a:gd name="T65" fmla="*/ 187 h 1145"/>
                <a:gd name="T66" fmla="*/ 206 w 1319"/>
                <a:gd name="T67" fmla="*/ 276 h 1145"/>
                <a:gd name="T68" fmla="*/ 173 w 1319"/>
                <a:gd name="T69" fmla="*/ 320 h 1145"/>
                <a:gd name="T70" fmla="*/ 153 w 1319"/>
                <a:gd name="T71" fmla="*/ 373 h 1145"/>
                <a:gd name="T72" fmla="*/ 68 w 1319"/>
                <a:gd name="T73" fmla="*/ 544 h 1145"/>
                <a:gd name="T74" fmla="*/ 59 w 1319"/>
                <a:gd name="T75" fmla="*/ 545 h 1145"/>
                <a:gd name="T76" fmla="*/ 7 w 1319"/>
                <a:gd name="T77" fmla="*/ 641 h 1145"/>
                <a:gd name="T78" fmla="*/ 36 w 1319"/>
                <a:gd name="T79" fmla="*/ 814 h 1145"/>
                <a:gd name="T80" fmla="*/ 61 w 1319"/>
                <a:gd name="T81" fmla="*/ 820 h 1145"/>
                <a:gd name="T82" fmla="*/ 49 w 1319"/>
                <a:gd name="T83" fmla="*/ 842 h 1145"/>
                <a:gd name="T84" fmla="*/ 67 w 1319"/>
                <a:gd name="T85" fmla="*/ 857 h 1145"/>
                <a:gd name="T86" fmla="*/ 104 w 1319"/>
                <a:gd name="T87" fmla="*/ 950 h 1145"/>
                <a:gd name="T88" fmla="*/ 156 w 1319"/>
                <a:gd name="T89" fmla="*/ 1075 h 1145"/>
                <a:gd name="T90" fmla="*/ 245 w 1319"/>
                <a:gd name="T91" fmla="*/ 1145 h 1145"/>
                <a:gd name="T92" fmla="*/ 180 w 1319"/>
                <a:gd name="T93" fmla="*/ 1062 h 1145"/>
                <a:gd name="T94" fmla="*/ 187 w 1319"/>
                <a:gd name="T95" fmla="*/ 1036 h 1145"/>
                <a:gd name="T96" fmla="*/ 180 w 1319"/>
                <a:gd name="T97" fmla="*/ 1062 h 1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19" h="1145">
                  <a:moveTo>
                    <a:pt x="221" y="1121"/>
                  </a:moveTo>
                  <a:cubicBezTo>
                    <a:pt x="230" y="1122"/>
                    <a:pt x="236" y="1119"/>
                    <a:pt x="230" y="1110"/>
                  </a:cubicBezTo>
                  <a:cubicBezTo>
                    <a:pt x="227" y="1104"/>
                    <a:pt x="224" y="1098"/>
                    <a:pt x="217" y="1108"/>
                  </a:cubicBezTo>
                  <a:cubicBezTo>
                    <a:pt x="213" y="1114"/>
                    <a:pt x="210" y="1107"/>
                    <a:pt x="207" y="1105"/>
                  </a:cubicBezTo>
                  <a:cubicBezTo>
                    <a:pt x="203" y="1102"/>
                    <a:pt x="198" y="1096"/>
                    <a:pt x="203" y="1093"/>
                  </a:cubicBezTo>
                  <a:cubicBezTo>
                    <a:pt x="211" y="1088"/>
                    <a:pt x="208" y="1087"/>
                    <a:pt x="203" y="1081"/>
                  </a:cubicBezTo>
                  <a:cubicBezTo>
                    <a:pt x="200" y="1075"/>
                    <a:pt x="179" y="1059"/>
                    <a:pt x="209" y="1058"/>
                  </a:cubicBezTo>
                  <a:cubicBezTo>
                    <a:pt x="209" y="1058"/>
                    <a:pt x="210" y="1056"/>
                    <a:pt x="210" y="1054"/>
                  </a:cubicBezTo>
                  <a:cubicBezTo>
                    <a:pt x="212" y="1042"/>
                    <a:pt x="210" y="1030"/>
                    <a:pt x="204" y="1021"/>
                  </a:cubicBezTo>
                  <a:cubicBezTo>
                    <a:pt x="190" y="995"/>
                    <a:pt x="177" y="969"/>
                    <a:pt x="165" y="943"/>
                  </a:cubicBezTo>
                  <a:cubicBezTo>
                    <a:pt x="147" y="902"/>
                    <a:pt x="135" y="860"/>
                    <a:pt x="131" y="817"/>
                  </a:cubicBezTo>
                  <a:cubicBezTo>
                    <a:pt x="126" y="764"/>
                    <a:pt x="132" y="711"/>
                    <a:pt x="138" y="659"/>
                  </a:cubicBezTo>
                  <a:cubicBezTo>
                    <a:pt x="142" y="629"/>
                    <a:pt x="148" y="599"/>
                    <a:pt x="157" y="571"/>
                  </a:cubicBezTo>
                  <a:cubicBezTo>
                    <a:pt x="168" y="535"/>
                    <a:pt x="178" y="499"/>
                    <a:pt x="203" y="469"/>
                  </a:cubicBezTo>
                  <a:cubicBezTo>
                    <a:pt x="220" y="447"/>
                    <a:pt x="239" y="426"/>
                    <a:pt x="249" y="399"/>
                  </a:cubicBezTo>
                  <a:cubicBezTo>
                    <a:pt x="251" y="391"/>
                    <a:pt x="252" y="384"/>
                    <a:pt x="247" y="379"/>
                  </a:cubicBezTo>
                  <a:cubicBezTo>
                    <a:pt x="236" y="369"/>
                    <a:pt x="237" y="357"/>
                    <a:pt x="237" y="345"/>
                  </a:cubicBezTo>
                  <a:cubicBezTo>
                    <a:pt x="237" y="330"/>
                    <a:pt x="233" y="327"/>
                    <a:pt x="220" y="336"/>
                  </a:cubicBezTo>
                  <a:cubicBezTo>
                    <a:pt x="213" y="340"/>
                    <a:pt x="207" y="346"/>
                    <a:pt x="198" y="347"/>
                  </a:cubicBezTo>
                  <a:cubicBezTo>
                    <a:pt x="194" y="348"/>
                    <a:pt x="191" y="355"/>
                    <a:pt x="186" y="349"/>
                  </a:cubicBezTo>
                  <a:cubicBezTo>
                    <a:pt x="181" y="344"/>
                    <a:pt x="181" y="339"/>
                    <a:pt x="183" y="333"/>
                  </a:cubicBezTo>
                  <a:cubicBezTo>
                    <a:pt x="189" y="318"/>
                    <a:pt x="196" y="303"/>
                    <a:pt x="209" y="294"/>
                  </a:cubicBezTo>
                  <a:cubicBezTo>
                    <a:pt x="233" y="278"/>
                    <a:pt x="247" y="254"/>
                    <a:pt x="264" y="232"/>
                  </a:cubicBezTo>
                  <a:cubicBezTo>
                    <a:pt x="276" y="214"/>
                    <a:pt x="285" y="214"/>
                    <a:pt x="298" y="231"/>
                  </a:cubicBezTo>
                  <a:cubicBezTo>
                    <a:pt x="302" y="236"/>
                    <a:pt x="302" y="238"/>
                    <a:pt x="297" y="240"/>
                  </a:cubicBezTo>
                  <a:cubicBezTo>
                    <a:pt x="294" y="243"/>
                    <a:pt x="289" y="244"/>
                    <a:pt x="287" y="247"/>
                  </a:cubicBezTo>
                  <a:cubicBezTo>
                    <a:pt x="283" y="251"/>
                    <a:pt x="277" y="255"/>
                    <a:pt x="281" y="260"/>
                  </a:cubicBezTo>
                  <a:cubicBezTo>
                    <a:pt x="284" y="266"/>
                    <a:pt x="289" y="261"/>
                    <a:pt x="294" y="260"/>
                  </a:cubicBezTo>
                  <a:cubicBezTo>
                    <a:pt x="313" y="256"/>
                    <a:pt x="328" y="239"/>
                    <a:pt x="349" y="242"/>
                  </a:cubicBezTo>
                  <a:cubicBezTo>
                    <a:pt x="373" y="245"/>
                    <a:pt x="394" y="235"/>
                    <a:pt x="414" y="226"/>
                  </a:cubicBezTo>
                  <a:cubicBezTo>
                    <a:pt x="456" y="205"/>
                    <a:pt x="500" y="188"/>
                    <a:pt x="543" y="171"/>
                  </a:cubicBezTo>
                  <a:cubicBezTo>
                    <a:pt x="570" y="160"/>
                    <a:pt x="599" y="158"/>
                    <a:pt x="628" y="154"/>
                  </a:cubicBezTo>
                  <a:cubicBezTo>
                    <a:pt x="650" y="150"/>
                    <a:pt x="673" y="148"/>
                    <a:pt x="696" y="147"/>
                  </a:cubicBezTo>
                  <a:cubicBezTo>
                    <a:pt x="714" y="146"/>
                    <a:pt x="730" y="151"/>
                    <a:pt x="747" y="151"/>
                  </a:cubicBezTo>
                  <a:cubicBezTo>
                    <a:pt x="807" y="150"/>
                    <a:pt x="862" y="167"/>
                    <a:pt x="909" y="204"/>
                  </a:cubicBezTo>
                  <a:cubicBezTo>
                    <a:pt x="922" y="214"/>
                    <a:pt x="934" y="221"/>
                    <a:pt x="949" y="226"/>
                  </a:cubicBezTo>
                  <a:cubicBezTo>
                    <a:pt x="1006" y="241"/>
                    <a:pt x="1051" y="278"/>
                    <a:pt x="1098" y="310"/>
                  </a:cubicBezTo>
                  <a:cubicBezTo>
                    <a:pt x="1124" y="328"/>
                    <a:pt x="1148" y="349"/>
                    <a:pt x="1171" y="371"/>
                  </a:cubicBezTo>
                  <a:cubicBezTo>
                    <a:pt x="1190" y="388"/>
                    <a:pt x="1214" y="402"/>
                    <a:pt x="1222" y="428"/>
                  </a:cubicBezTo>
                  <a:cubicBezTo>
                    <a:pt x="1228" y="446"/>
                    <a:pt x="1238" y="455"/>
                    <a:pt x="1255" y="459"/>
                  </a:cubicBezTo>
                  <a:cubicBezTo>
                    <a:pt x="1267" y="462"/>
                    <a:pt x="1272" y="469"/>
                    <a:pt x="1276" y="480"/>
                  </a:cubicBezTo>
                  <a:cubicBezTo>
                    <a:pt x="1286" y="506"/>
                    <a:pt x="1286" y="533"/>
                    <a:pt x="1297" y="557"/>
                  </a:cubicBezTo>
                  <a:cubicBezTo>
                    <a:pt x="1303" y="571"/>
                    <a:pt x="1306" y="587"/>
                    <a:pt x="1307" y="600"/>
                  </a:cubicBezTo>
                  <a:cubicBezTo>
                    <a:pt x="1307" y="633"/>
                    <a:pt x="1319" y="664"/>
                    <a:pt x="1316" y="697"/>
                  </a:cubicBezTo>
                  <a:cubicBezTo>
                    <a:pt x="1318" y="675"/>
                    <a:pt x="1317" y="653"/>
                    <a:pt x="1315" y="631"/>
                  </a:cubicBezTo>
                  <a:cubicBezTo>
                    <a:pt x="1312" y="593"/>
                    <a:pt x="1305" y="556"/>
                    <a:pt x="1296" y="519"/>
                  </a:cubicBezTo>
                  <a:cubicBezTo>
                    <a:pt x="1285" y="480"/>
                    <a:pt x="1268" y="443"/>
                    <a:pt x="1250" y="407"/>
                  </a:cubicBezTo>
                  <a:cubicBezTo>
                    <a:pt x="1235" y="378"/>
                    <a:pt x="1219" y="350"/>
                    <a:pt x="1207" y="320"/>
                  </a:cubicBezTo>
                  <a:cubicBezTo>
                    <a:pt x="1204" y="313"/>
                    <a:pt x="1210" y="311"/>
                    <a:pt x="1212" y="306"/>
                  </a:cubicBezTo>
                  <a:cubicBezTo>
                    <a:pt x="1213" y="302"/>
                    <a:pt x="1216" y="305"/>
                    <a:pt x="1219" y="308"/>
                  </a:cubicBezTo>
                  <a:cubicBezTo>
                    <a:pt x="1222" y="312"/>
                    <a:pt x="1226" y="310"/>
                    <a:pt x="1230" y="308"/>
                  </a:cubicBezTo>
                  <a:cubicBezTo>
                    <a:pt x="1236" y="304"/>
                    <a:pt x="1231" y="301"/>
                    <a:pt x="1230" y="298"/>
                  </a:cubicBezTo>
                  <a:cubicBezTo>
                    <a:pt x="1226" y="283"/>
                    <a:pt x="1219" y="269"/>
                    <a:pt x="1210" y="256"/>
                  </a:cubicBezTo>
                  <a:cubicBezTo>
                    <a:pt x="1182" y="215"/>
                    <a:pt x="1152" y="175"/>
                    <a:pt x="1111" y="147"/>
                  </a:cubicBezTo>
                  <a:cubicBezTo>
                    <a:pt x="1091" y="133"/>
                    <a:pt x="1071" y="119"/>
                    <a:pt x="1050" y="107"/>
                  </a:cubicBezTo>
                  <a:cubicBezTo>
                    <a:pt x="1020" y="88"/>
                    <a:pt x="994" y="65"/>
                    <a:pt x="961" y="51"/>
                  </a:cubicBezTo>
                  <a:cubicBezTo>
                    <a:pt x="902" y="25"/>
                    <a:pt x="839" y="16"/>
                    <a:pt x="776" y="8"/>
                  </a:cubicBezTo>
                  <a:cubicBezTo>
                    <a:pt x="719" y="0"/>
                    <a:pt x="662" y="4"/>
                    <a:pt x="605" y="12"/>
                  </a:cubicBezTo>
                  <a:cubicBezTo>
                    <a:pt x="540" y="21"/>
                    <a:pt x="476" y="41"/>
                    <a:pt x="417" y="72"/>
                  </a:cubicBezTo>
                  <a:cubicBezTo>
                    <a:pt x="399" y="82"/>
                    <a:pt x="379" y="91"/>
                    <a:pt x="363" y="104"/>
                  </a:cubicBezTo>
                  <a:cubicBezTo>
                    <a:pt x="353" y="112"/>
                    <a:pt x="340" y="120"/>
                    <a:pt x="335" y="133"/>
                  </a:cubicBezTo>
                  <a:cubicBezTo>
                    <a:pt x="344" y="131"/>
                    <a:pt x="350" y="121"/>
                    <a:pt x="362" y="125"/>
                  </a:cubicBezTo>
                  <a:cubicBezTo>
                    <a:pt x="365" y="127"/>
                    <a:pt x="372" y="127"/>
                    <a:pt x="369" y="131"/>
                  </a:cubicBezTo>
                  <a:cubicBezTo>
                    <a:pt x="367" y="135"/>
                    <a:pt x="375" y="146"/>
                    <a:pt x="361" y="145"/>
                  </a:cubicBezTo>
                  <a:cubicBezTo>
                    <a:pt x="356" y="144"/>
                    <a:pt x="350" y="145"/>
                    <a:pt x="345" y="144"/>
                  </a:cubicBezTo>
                  <a:cubicBezTo>
                    <a:pt x="332" y="165"/>
                    <a:pt x="311" y="176"/>
                    <a:pt x="291" y="187"/>
                  </a:cubicBezTo>
                  <a:cubicBezTo>
                    <a:pt x="271" y="199"/>
                    <a:pt x="256" y="214"/>
                    <a:pt x="243" y="233"/>
                  </a:cubicBezTo>
                  <a:cubicBezTo>
                    <a:pt x="232" y="248"/>
                    <a:pt x="225" y="267"/>
                    <a:pt x="206" y="276"/>
                  </a:cubicBezTo>
                  <a:cubicBezTo>
                    <a:pt x="200" y="278"/>
                    <a:pt x="196" y="285"/>
                    <a:pt x="193" y="292"/>
                  </a:cubicBezTo>
                  <a:cubicBezTo>
                    <a:pt x="188" y="303"/>
                    <a:pt x="181" y="312"/>
                    <a:pt x="173" y="320"/>
                  </a:cubicBezTo>
                  <a:cubicBezTo>
                    <a:pt x="166" y="328"/>
                    <a:pt x="163" y="337"/>
                    <a:pt x="163" y="346"/>
                  </a:cubicBezTo>
                  <a:cubicBezTo>
                    <a:pt x="163" y="357"/>
                    <a:pt x="159" y="365"/>
                    <a:pt x="153" y="373"/>
                  </a:cubicBezTo>
                  <a:cubicBezTo>
                    <a:pt x="138" y="397"/>
                    <a:pt x="120" y="420"/>
                    <a:pt x="110" y="446"/>
                  </a:cubicBezTo>
                  <a:cubicBezTo>
                    <a:pt x="97" y="479"/>
                    <a:pt x="81" y="511"/>
                    <a:pt x="68" y="544"/>
                  </a:cubicBezTo>
                  <a:cubicBezTo>
                    <a:pt x="67" y="547"/>
                    <a:pt x="65" y="548"/>
                    <a:pt x="63" y="547"/>
                  </a:cubicBezTo>
                  <a:cubicBezTo>
                    <a:pt x="61" y="547"/>
                    <a:pt x="60" y="545"/>
                    <a:pt x="59" y="545"/>
                  </a:cubicBezTo>
                  <a:cubicBezTo>
                    <a:pt x="66" y="536"/>
                    <a:pt x="55" y="532"/>
                    <a:pt x="55" y="525"/>
                  </a:cubicBezTo>
                  <a:cubicBezTo>
                    <a:pt x="21" y="558"/>
                    <a:pt x="14" y="600"/>
                    <a:pt x="7" y="641"/>
                  </a:cubicBezTo>
                  <a:cubicBezTo>
                    <a:pt x="0" y="681"/>
                    <a:pt x="7" y="720"/>
                    <a:pt x="17" y="759"/>
                  </a:cubicBezTo>
                  <a:cubicBezTo>
                    <a:pt x="21" y="778"/>
                    <a:pt x="26" y="797"/>
                    <a:pt x="36" y="814"/>
                  </a:cubicBezTo>
                  <a:cubicBezTo>
                    <a:pt x="40" y="822"/>
                    <a:pt x="47" y="823"/>
                    <a:pt x="53" y="828"/>
                  </a:cubicBezTo>
                  <a:cubicBezTo>
                    <a:pt x="58" y="831"/>
                    <a:pt x="54" y="818"/>
                    <a:pt x="61" y="820"/>
                  </a:cubicBezTo>
                  <a:cubicBezTo>
                    <a:pt x="64" y="832"/>
                    <a:pt x="64" y="832"/>
                    <a:pt x="54" y="834"/>
                  </a:cubicBezTo>
                  <a:cubicBezTo>
                    <a:pt x="48" y="835"/>
                    <a:pt x="50" y="838"/>
                    <a:pt x="49" y="842"/>
                  </a:cubicBezTo>
                  <a:cubicBezTo>
                    <a:pt x="49" y="855"/>
                    <a:pt x="58" y="864"/>
                    <a:pt x="61" y="876"/>
                  </a:cubicBezTo>
                  <a:cubicBezTo>
                    <a:pt x="69" y="871"/>
                    <a:pt x="65" y="863"/>
                    <a:pt x="67" y="857"/>
                  </a:cubicBezTo>
                  <a:cubicBezTo>
                    <a:pt x="74" y="871"/>
                    <a:pt x="79" y="886"/>
                    <a:pt x="85" y="900"/>
                  </a:cubicBezTo>
                  <a:cubicBezTo>
                    <a:pt x="91" y="916"/>
                    <a:pt x="97" y="934"/>
                    <a:pt x="104" y="950"/>
                  </a:cubicBezTo>
                  <a:cubicBezTo>
                    <a:pt x="114" y="971"/>
                    <a:pt x="122" y="992"/>
                    <a:pt x="126" y="1014"/>
                  </a:cubicBezTo>
                  <a:cubicBezTo>
                    <a:pt x="131" y="1037"/>
                    <a:pt x="138" y="1058"/>
                    <a:pt x="156" y="1075"/>
                  </a:cubicBezTo>
                  <a:cubicBezTo>
                    <a:pt x="176" y="1092"/>
                    <a:pt x="197" y="1108"/>
                    <a:pt x="214" y="1128"/>
                  </a:cubicBezTo>
                  <a:cubicBezTo>
                    <a:pt x="222" y="1137"/>
                    <a:pt x="232" y="1145"/>
                    <a:pt x="245" y="1145"/>
                  </a:cubicBezTo>
                  <a:cubicBezTo>
                    <a:pt x="238" y="1137"/>
                    <a:pt x="226" y="1134"/>
                    <a:pt x="221" y="1121"/>
                  </a:cubicBezTo>
                  <a:close/>
                  <a:moveTo>
                    <a:pt x="180" y="1062"/>
                  </a:moveTo>
                  <a:cubicBezTo>
                    <a:pt x="172" y="1062"/>
                    <a:pt x="172" y="1056"/>
                    <a:pt x="172" y="1047"/>
                  </a:cubicBezTo>
                  <a:cubicBezTo>
                    <a:pt x="173" y="1041"/>
                    <a:pt x="178" y="1036"/>
                    <a:pt x="187" y="1036"/>
                  </a:cubicBezTo>
                  <a:cubicBezTo>
                    <a:pt x="194" y="1037"/>
                    <a:pt x="199" y="1044"/>
                    <a:pt x="197" y="1048"/>
                  </a:cubicBezTo>
                  <a:cubicBezTo>
                    <a:pt x="195" y="1056"/>
                    <a:pt x="188" y="1062"/>
                    <a:pt x="180" y="106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60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endParaRPr>
            </a:p>
          </p:txBody>
        </p:sp>
        <p:sp>
          <p:nvSpPr>
            <p:cNvPr id="17" name="文本框 16">
              <a:extLst>
                <a:ext uri="{FF2B5EF4-FFF2-40B4-BE49-F238E27FC236}">
                  <a16:creationId xmlns:a16="http://schemas.microsoft.com/office/drawing/2014/main" id="{C2E5892B-FCA4-4A36-A97C-22149C20EAC3}"/>
                </a:ext>
              </a:extLst>
            </p:cNvPr>
            <p:cNvSpPr txBox="1"/>
            <p:nvPr/>
          </p:nvSpPr>
          <p:spPr>
            <a:xfrm>
              <a:off x="1819759" y="2953285"/>
              <a:ext cx="492308" cy="483819"/>
            </a:xfrm>
            <a:prstGeom prst="rect">
              <a:avLst/>
            </a:prstGeom>
            <a:noFill/>
          </p:spPr>
          <p:txBody>
            <a:bodyPr wrap="none">
              <a:spAutoFit/>
            </a:bodyPr>
            <a:lstStyle/>
            <a:p>
              <a:r>
                <a:rPr kumimoji="0" lang="zh-CN" alt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>
                      <a:lumMod val="85000"/>
                      <a:lumOff val="15000"/>
                    </a:schemeClr>
                  </a:solidFill>
                  <a:effectLst/>
                  <a:uLnTx/>
                  <a:uFillTx/>
                  <a:latin typeface="+mn-ea"/>
                  <a:cs typeface="+mn-cs"/>
                </a:rPr>
                <a:t>洗</a:t>
              </a:r>
            </a:p>
          </p:txBody>
        </p:sp>
      </p:grpSp>
      <p:grpSp>
        <p:nvGrpSpPr>
          <p:cNvPr id="18" name="组合 17">
            <a:extLst>
              <a:ext uri="{FF2B5EF4-FFF2-40B4-BE49-F238E27FC236}">
                <a16:creationId xmlns:a16="http://schemas.microsoft.com/office/drawing/2014/main" id="{9BF25140-6D6E-40EA-8516-9D81D2DE50F0}"/>
              </a:ext>
            </a:extLst>
          </p:cNvPr>
          <p:cNvGrpSpPr/>
          <p:nvPr/>
        </p:nvGrpSpPr>
        <p:grpSpPr>
          <a:xfrm>
            <a:off x="7901998" y="2887223"/>
            <a:ext cx="613493" cy="607128"/>
            <a:chOff x="1819759" y="2934791"/>
            <a:chExt cx="507579" cy="502313"/>
          </a:xfrm>
        </p:grpSpPr>
        <p:sp>
          <p:nvSpPr>
            <p:cNvPr id="19" name="任意多边形 5">
              <a:extLst>
                <a:ext uri="{FF2B5EF4-FFF2-40B4-BE49-F238E27FC236}">
                  <a16:creationId xmlns:a16="http://schemas.microsoft.com/office/drawing/2014/main" id="{EA34A91C-8CFD-4128-9710-B5F89C9F55B0}"/>
                </a:ext>
              </a:extLst>
            </p:cNvPr>
            <p:cNvSpPr/>
            <p:nvPr/>
          </p:nvSpPr>
          <p:spPr bwMode="auto">
            <a:xfrm rot="4093581">
              <a:off x="2108806" y="2950274"/>
              <a:ext cx="234015" cy="203049"/>
            </a:xfrm>
            <a:custGeom>
              <a:avLst/>
              <a:gdLst>
                <a:gd name="T0" fmla="*/ 230 w 1319"/>
                <a:gd name="T1" fmla="*/ 1110 h 1145"/>
                <a:gd name="T2" fmla="*/ 207 w 1319"/>
                <a:gd name="T3" fmla="*/ 1105 h 1145"/>
                <a:gd name="T4" fmla="*/ 203 w 1319"/>
                <a:gd name="T5" fmla="*/ 1081 h 1145"/>
                <a:gd name="T6" fmla="*/ 210 w 1319"/>
                <a:gd name="T7" fmla="*/ 1054 h 1145"/>
                <a:gd name="T8" fmla="*/ 165 w 1319"/>
                <a:gd name="T9" fmla="*/ 943 h 1145"/>
                <a:gd name="T10" fmla="*/ 138 w 1319"/>
                <a:gd name="T11" fmla="*/ 659 h 1145"/>
                <a:gd name="T12" fmla="*/ 203 w 1319"/>
                <a:gd name="T13" fmla="*/ 469 h 1145"/>
                <a:gd name="T14" fmla="*/ 247 w 1319"/>
                <a:gd name="T15" fmla="*/ 379 h 1145"/>
                <a:gd name="T16" fmla="*/ 220 w 1319"/>
                <a:gd name="T17" fmla="*/ 336 h 1145"/>
                <a:gd name="T18" fmla="*/ 186 w 1319"/>
                <a:gd name="T19" fmla="*/ 349 h 1145"/>
                <a:gd name="T20" fmla="*/ 209 w 1319"/>
                <a:gd name="T21" fmla="*/ 294 h 1145"/>
                <a:gd name="T22" fmla="*/ 298 w 1319"/>
                <a:gd name="T23" fmla="*/ 231 h 1145"/>
                <a:gd name="T24" fmla="*/ 287 w 1319"/>
                <a:gd name="T25" fmla="*/ 247 h 1145"/>
                <a:gd name="T26" fmla="*/ 294 w 1319"/>
                <a:gd name="T27" fmla="*/ 260 h 1145"/>
                <a:gd name="T28" fmla="*/ 414 w 1319"/>
                <a:gd name="T29" fmla="*/ 226 h 1145"/>
                <a:gd name="T30" fmla="*/ 628 w 1319"/>
                <a:gd name="T31" fmla="*/ 154 h 1145"/>
                <a:gd name="T32" fmla="*/ 747 w 1319"/>
                <a:gd name="T33" fmla="*/ 151 h 1145"/>
                <a:gd name="T34" fmla="*/ 949 w 1319"/>
                <a:gd name="T35" fmla="*/ 226 h 1145"/>
                <a:gd name="T36" fmla="*/ 1171 w 1319"/>
                <a:gd name="T37" fmla="*/ 371 h 1145"/>
                <a:gd name="T38" fmla="*/ 1255 w 1319"/>
                <a:gd name="T39" fmla="*/ 459 h 1145"/>
                <a:gd name="T40" fmla="*/ 1297 w 1319"/>
                <a:gd name="T41" fmla="*/ 557 h 1145"/>
                <a:gd name="T42" fmla="*/ 1316 w 1319"/>
                <a:gd name="T43" fmla="*/ 697 h 1145"/>
                <a:gd name="T44" fmla="*/ 1296 w 1319"/>
                <a:gd name="T45" fmla="*/ 519 h 1145"/>
                <a:gd name="T46" fmla="*/ 1207 w 1319"/>
                <a:gd name="T47" fmla="*/ 320 h 1145"/>
                <a:gd name="T48" fmla="*/ 1219 w 1319"/>
                <a:gd name="T49" fmla="*/ 308 h 1145"/>
                <a:gd name="T50" fmla="*/ 1230 w 1319"/>
                <a:gd name="T51" fmla="*/ 298 h 1145"/>
                <a:gd name="T52" fmla="*/ 1111 w 1319"/>
                <a:gd name="T53" fmla="*/ 147 h 1145"/>
                <a:gd name="T54" fmla="*/ 961 w 1319"/>
                <a:gd name="T55" fmla="*/ 51 h 1145"/>
                <a:gd name="T56" fmla="*/ 605 w 1319"/>
                <a:gd name="T57" fmla="*/ 12 h 1145"/>
                <a:gd name="T58" fmla="*/ 363 w 1319"/>
                <a:gd name="T59" fmla="*/ 104 h 1145"/>
                <a:gd name="T60" fmla="*/ 362 w 1319"/>
                <a:gd name="T61" fmla="*/ 125 h 1145"/>
                <a:gd name="T62" fmla="*/ 361 w 1319"/>
                <a:gd name="T63" fmla="*/ 145 h 1145"/>
                <a:gd name="T64" fmla="*/ 291 w 1319"/>
                <a:gd name="T65" fmla="*/ 187 h 1145"/>
                <a:gd name="T66" fmla="*/ 206 w 1319"/>
                <a:gd name="T67" fmla="*/ 276 h 1145"/>
                <a:gd name="T68" fmla="*/ 173 w 1319"/>
                <a:gd name="T69" fmla="*/ 320 h 1145"/>
                <a:gd name="T70" fmla="*/ 153 w 1319"/>
                <a:gd name="T71" fmla="*/ 373 h 1145"/>
                <a:gd name="T72" fmla="*/ 68 w 1319"/>
                <a:gd name="T73" fmla="*/ 544 h 1145"/>
                <a:gd name="T74" fmla="*/ 59 w 1319"/>
                <a:gd name="T75" fmla="*/ 545 h 1145"/>
                <a:gd name="T76" fmla="*/ 7 w 1319"/>
                <a:gd name="T77" fmla="*/ 641 h 1145"/>
                <a:gd name="T78" fmla="*/ 36 w 1319"/>
                <a:gd name="T79" fmla="*/ 814 h 1145"/>
                <a:gd name="T80" fmla="*/ 61 w 1319"/>
                <a:gd name="T81" fmla="*/ 820 h 1145"/>
                <a:gd name="T82" fmla="*/ 49 w 1319"/>
                <a:gd name="T83" fmla="*/ 842 h 1145"/>
                <a:gd name="T84" fmla="*/ 67 w 1319"/>
                <a:gd name="T85" fmla="*/ 857 h 1145"/>
                <a:gd name="T86" fmla="*/ 104 w 1319"/>
                <a:gd name="T87" fmla="*/ 950 h 1145"/>
                <a:gd name="T88" fmla="*/ 156 w 1319"/>
                <a:gd name="T89" fmla="*/ 1075 h 1145"/>
                <a:gd name="T90" fmla="*/ 245 w 1319"/>
                <a:gd name="T91" fmla="*/ 1145 h 1145"/>
                <a:gd name="T92" fmla="*/ 180 w 1319"/>
                <a:gd name="T93" fmla="*/ 1062 h 1145"/>
                <a:gd name="T94" fmla="*/ 187 w 1319"/>
                <a:gd name="T95" fmla="*/ 1036 h 1145"/>
                <a:gd name="T96" fmla="*/ 180 w 1319"/>
                <a:gd name="T97" fmla="*/ 1062 h 1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19" h="1145">
                  <a:moveTo>
                    <a:pt x="221" y="1121"/>
                  </a:moveTo>
                  <a:cubicBezTo>
                    <a:pt x="230" y="1122"/>
                    <a:pt x="236" y="1119"/>
                    <a:pt x="230" y="1110"/>
                  </a:cubicBezTo>
                  <a:cubicBezTo>
                    <a:pt x="227" y="1104"/>
                    <a:pt x="224" y="1098"/>
                    <a:pt x="217" y="1108"/>
                  </a:cubicBezTo>
                  <a:cubicBezTo>
                    <a:pt x="213" y="1114"/>
                    <a:pt x="210" y="1107"/>
                    <a:pt x="207" y="1105"/>
                  </a:cubicBezTo>
                  <a:cubicBezTo>
                    <a:pt x="203" y="1102"/>
                    <a:pt x="198" y="1096"/>
                    <a:pt x="203" y="1093"/>
                  </a:cubicBezTo>
                  <a:cubicBezTo>
                    <a:pt x="211" y="1088"/>
                    <a:pt x="208" y="1087"/>
                    <a:pt x="203" y="1081"/>
                  </a:cubicBezTo>
                  <a:cubicBezTo>
                    <a:pt x="200" y="1075"/>
                    <a:pt x="179" y="1059"/>
                    <a:pt x="209" y="1058"/>
                  </a:cubicBezTo>
                  <a:cubicBezTo>
                    <a:pt x="209" y="1058"/>
                    <a:pt x="210" y="1056"/>
                    <a:pt x="210" y="1054"/>
                  </a:cubicBezTo>
                  <a:cubicBezTo>
                    <a:pt x="212" y="1042"/>
                    <a:pt x="210" y="1030"/>
                    <a:pt x="204" y="1021"/>
                  </a:cubicBezTo>
                  <a:cubicBezTo>
                    <a:pt x="190" y="995"/>
                    <a:pt x="177" y="969"/>
                    <a:pt x="165" y="943"/>
                  </a:cubicBezTo>
                  <a:cubicBezTo>
                    <a:pt x="147" y="902"/>
                    <a:pt x="135" y="860"/>
                    <a:pt x="131" y="817"/>
                  </a:cubicBezTo>
                  <a:cubicBezTo>
                    <a:pt x="126" y="764"/>
                    <a:pt x="132" y="711"/>
                    <a:pt x="138" y="659"/>
                  </a:cubicBezTo>
                  <a:cubicBezTo>
                    <a:pt x="142" y="629"/>
                    <a:pt x="148" y="599"/>
                    <a:pt x="157" y="571"/>
                  </a:cubicBezTo>
                  <a:cubicBezTo>
                    <a:pt x="168" y="535"/>
                    <a:pt x="178" y="499"/>
                    <a:pt x="203" y="469"/>
                  </a:cubicBezTo>
                  <a:cubicBezTo>
                    <a:pt x="220" y="447"/>
                    <a:pt x="239" y="426"/>
                    <a:pt x="249" y="399"/>
                  </a:cubicBezTo>
                  <a:cubicBezTo>
                    <a:pt x="251" y="391"/>
                    <a:pt x="252" y="384"/>
                    <a:pt x="247" y="379"/>
                  </a:cubicBezTo>
                  <a:cubicBezTo>
                    <a:pt x="236" y="369"/>
                    <a:pt x="237" y="357"/>
                    <a:pt x="237" y="345"/>
                  </a:cubicBezTo>
                  <a:cubicBezTo>
                    <a:pt x="237" y="330"/>
                    <a:pt x="233" y="327"/>
                    <a:pt x="220" y="336"/>
                  </a:cubicBezTo>
                  <a:cubicBezTo>
                    <a:pt x="213" y="340"/>
                    <a:pt x="207" y="346"/>
                    <a:pt x="198" y="347"/>
                  </a:cubicBezTo>
                  <a:cubicBezTo>
                    <a:pt x="194" y="348"/>
                    <a:pt x="191" y="355"/>
                    <a:pt x="186" y="349"/>
                  </a:cubicBezTo>
                  <a:cubicBezTo>
                    <a:pt x="181" y="344"/>
                    <a:pt x="181" y="339"/>
                    <a:pt x="183" y="333"/>
                  </a:cubicBezTo>
                  <a:cubicBezTo>
                    <a:pt x="189" y="318"/>
                    <a:pt x="196" y="303"/>
                    <a:pt x="209" y="294"/>
                  </a:cubicBezTo>
                  <a:cubicBezTo>
                    <a:pt x="233" y="278"/>
                    <a:pt x="247" y="254"/>
                    <a:pt x="264" y="232"/>
                  </a:cubicBezTo>
                  <a:cubicBezTo>
                    <a:pt x="276" y="214"/>
                    <a:pt x="285" y="214"/>
                    <a:pt x="298" y="231"/>
                  </a:cubicBezTo>
                  <a:cubicBezTo>
                    <a:pt x="302" y="236"/>
                    <a:pt x="302" y="238"/>
                    <a:pt x="297" y="240"/>
                  </a:cubicBezTo>
                  <a:cubicBezTo>
                    <a:pt x="294" y="243"/>
                    <a:pt x="289" y="244"/>
                    <a:pt x="287" y="247"/>
                  </a:cubicBezTo>
                  <a:cubicBezTo>
                    <a:pt x="283" y="251"/>
                    <a:pt x="277" y="255"/>
                    <a:pt x="281" y="260"/>
                  </a:cubicBezTo>
                  <a:cubicBezTo>
                    <a:pt x="284" y="266"/>
                    <a:pt x="289" y="261"/>
                    <a:pt x="294" y="260"/>
                  </a:cubicBezTo>
                  <a:cubicBezTo>
                    <a:pt x="313" y="256"/>
                    <a:pt x="328" y="239"/>
                    <a:pt x="349" y="242"/>
                  </a:cubicBezTo>
                  <a:cubicBezTo>
                    <a:pt x="373" y="245"/>
                    <a:pt x="394" y="235"/>
                    <a:pt x="414" y="226"/>
                  </a:cubicBezTo>
                  <a:cubicBezTo>
                    <a:pt x="456" y="205"/>
                    <a:pt x="500" y="188"/>
                    <a:pt x="543" y="171"/>
                  </a:cubicBezTo>
                  <a:cubicBezTo>
                    <a:pt x="570" y="160"/>
                    <a:pt x="599" y="158"/>
                    <a:pt x="628" y="154"/>
                  </a:cubicBezTo>
                  <a:cubicBezTo>
                    <a:pt x="650" y="150"/>
                    <a:pt x="673" y="148"/>
                    <a:pt x="696" y="147"/>
                  </a:cubicBezTo>
                  <a:cubicBezTo>
                    <a:pt x="714" y="146"/>
                    <a:pt x="730" y="151"/>
                    <a:pt x="747" y="151"/>
                  </a:cubicBezTo>
                  <a:cubicBezTo>
                    <a:pt x="807" y="150"/>
                    <a:pt x="862" y="167"/>
                    <a:pt x="909" y="204"/>
                  </a:cubicBezTo>
                  <a:cubicBezTo>
                    <a:pt x="922" y="214"/>
                    <a:pt x="934" y="221"/>
                    <a:pt x="949" y="226"/>
                  </a:cubicBezTo>
                  <a:cubicBezTo>
                    <a:pt x="1006" y="241"/>
                    <a:pt x="1051" y="278"/>
                    <a:pt x="1098" y="310"/>
                  </a:cubicBezTo>
                  <a:cubicBezTo>
                    <a:pt x="1124" y="328"/>
                    <a:pt x="1148" y="349"/>
                    <a:pt x="1171" y="371"/>
                  </a:cubicBezTo>
                  <a:cubicBezTo>
                    <a:pt x="1190" y="388"/>
                    <a:pt x="1214" y="402"/>
                    <a:pt x="1222" y="428"/>
                  </a:cubicBezTo>
                  <a:cubicBezTo>
                    <a:pt x="1228" y="446"/>
                    <a:pt x="1238" y="455"/>
                    <a:pt x="1255" y="459"/>
                  </a:cubicBezTo>
                  <a:cubicBezTo>
                    <a:pt x="1267" y="462"/>
                    <a:pt x="1272" y="469"/>
                    <a:pt x="1276" y="480"/>
                  </a:cubicBezTo>
                  <a:cubicBezTo>
                    <a:pt x="1286" y="506"/>
                    <a:pt x="1286" y="533"/>
                    <a:pt x="1297" y="557"/>
                  </a:cubicBezTo>
                  <a:cubicBezTo>
                    <a:pt x="1303" y="571"/>
                    <a:pt x="1306" y="587"/>
                    <a:pt x="1307" y="600"/>
                  </a:cubicBezTo>
                  <a:cubicBezTo>
                    <a:pt x="1307" y="633"/>
                    <a:pt x="1319" y="664"/>
                    <a:pt x="1316" y="697"/>
                  </a:cubicBezTo>
                  <a:cubicBezTo>
                    <a:pt x="1318" y="675"/>
                    <a:pt x="1317" y="653"/>
                    <a:pt x="1315" y="631"/>
                  </a:cubicBezTo>
                  <a:cubicBezTo>
                    <a:pt x="1312" y="593"/>
                    <a:pt x="1305" y="556"/>
                    <a:pt x="1296" y="519"/>
                  </a:cubicBezTo>
                  <a:cubicBezTo>
                    <a:pt x="1285" y="480"/>
                    <a:pt x="1268" y="443"/>
                    <a:pt x="1250" y="407"/>
                  </a:cubicBezTo>
                  <a:cubicBezTo>
                    <a:pt x="1235" y="378"/>
                    <a:pt x="1219" y="350"/>
                    <a:pt x="1207" y="320"/>
                  </a:cubicBezTo>
                  <a:cubicBezTo>
                    <a:pt x="1204" y="313"/>
                    <a:pt x="1210" y="311"/>
                    <a:pt x="1212" y="306"/>
                  </a:cubicBezTo>
                  <a:cubicBezTo>
                    <a:pt x="1213" y="302"/>
                    <a:pt x="1216" y="305"/>
                    <a:pt x="1219" y="308"/>
                  </a:cubicBezTo>
                  <a:cubicBezTo>
                    <a:pt x="1222" y="312"/>
                    <a:pt x="1226" y="310"/>
                    <a:pt x="1230" y="308"/>
                  </a:cubicBezTo>
                  <a:cubicBezTo>
                    <a:pt x="1236" y="304"/>
                    <a:pt x="1231" y="301"/>
                    <a:pt x="1230" y="298"/>
                  </a:cubicBezTo>
                  <a:cubicBezTo>
                    <a:pt x="1226" y="283"/>
                    <a:pt x="1219" y="269"/>
                    <a:pt x="1210" y="256"/>
                  </a:cubicBezTo>
                  <a:cubicBezTo>
                    <a:pt x="1182" y="215"/>
                    <a:pt x="1152" y="175"/>
                    <a:pt x="1111" y="147"/>
                  </a:cubicBezTo>
                  <a:cubicBezTo>
                    <a:pt x="1091" y="133"/>
                    <a:pt x="1071" y="119"/>
                    <a:pt x="1050" y="107"/>
                  </a:cubicBezTo>
                  <a:cubicBezTo>
                    <a:pt x="1020" y="88"/>
                    <a:pt x="994" y="65"/>
                    <a:pt x="961" y="51"/>
                  </a:cubicBezTo>
                  <a:cubicBezTo>
                    <a:pt x="902" y="25"/>
                    <a:pt x="839" y="16"/>
                    <a:pt x="776" y="8"/>
                  </a:cubicBezTo>
                  <a:cubicBezTo>
                    <a:pt x="719" y="0"/>
                    <a:pt x="662" y="4"/>
                    <a:pt x="605" y="12"/>
                  </a:cubicBezTo>
                  <a:cubicBezTo>
                    <a:pt x="540" y="21"/>
                    <a:pt x="476" y="41"/>
                    <a:pt x="417" y="72"/>
                  </a:cubicBezTo>
                  <a:cubicBezTo>
                    <a:pt x="399" y="82"/>
                    <a:pt x="379" y="91"/>
                    <a:pt x="363" y="104"/>
                  </a:cubicBezTo>
                  <a:cubicBezTo>
                    <a:pt x="353" y="112"/>
                    <a:pt x="340" y="120"/>
                    <a:pt x="335" y="133"/>
                  </a:cubicBezTo>
                  <a:cubicBezTo>
                    <a:pt x="344" y="131"/>
                    <a:pt x="350" y="121"/>
                    <a:pt x="362" y="125"/>
                  </a:cubicBezTo>
                  <a:cubicBezTo>
                    <a:pt x="365" y="127"/>
                    <a:pt x="372" y="127"/>
                    <a:pt x="369" y="131"/>
                  </a:cubicBezTo>
                  <a:cubicBezTo>
                    <a:pt x="367" y="135"/>
                    <a:pt x="375" y="146"/>
                    <a:pt x="361" y="145"/>
                  </a:cubicBezTo>
                  <a:cubicBezTo>
                    <a:pt x="356" y="144"/>
                    <a:pt x="350" y="145"/>
                    <a:pt x="345" y="144"/>
                  </a:cubicBezTo>
                  <a:cubicBezTo>
                    <a:pt x="332" y="165"/>
                    <a:pt x="311" y="176"/>
                    <a:pt x="291" y="187"/>
                  </a:cubicBezTo>
                  <a:cubicBezTo>
                    <a:pt x="271" y="199"/>
                    <a:pt x="256" y="214"/>
                    <a:pt x="243" y="233"/>
                  </a:cubicBezTo>
                  <a:cubicBezTo>
                    <a:pt x="232" y="248"/>
                    <a:pt x="225" y="267"/>
                    <a:pt x="206" y="276"/>
                  </a:cubicBezTo>
                  <a:cubicBezTo>
                    <a:pt x="200" y="278"/>
                    <a:pt x="196" y="285"/>
                    <a:pt x="193" y="292"/>
                  </a:cubicBezTo>
                  <a:cubicBezTo>
                    <a:pt x="188" y="303"/>
                    <a:pt x="181" y="312"/>
                    <a:pt x="173" y="320"/>
                  </a:cubicBezTo>
                  <a:cubicBezTo>
                    <a:pt x="166" y="328"/>
                    <a:pt x="163" y="337"/>
                    <a:pt x="163" y="346"/>
                  </a:cubicBezTo>
                  <a:cubicBezTo>
                    <a:pt x="163" y="357"/>
                    <a:pt x="159" y="365"/>
                    <a:pt x="153" y="373"/>
                  </a:cubicBezTo>
                  <a:cubicBezTo>
                    <a:pt x="138" y="397"/>
                    <a:pt x="120" y="420"/>
                    <a:pt x="110" y="446"/>
                  </a:cubicBezTo>
                  <a:cubicBezTo>
                    <a:pt x="97" y="479"/>
                    <a:pt x="81" y="511"/>
                    <a:pt x="68" y="544"/>
                  </a:cubicBezTo>
                  <a:cubicBezTo>
                    <a:pt x="67" y="547"/>
                    <a:pt x="65" y="548"/>
                    <a:pt x="63" y="547"/>
                  </a:cubicBezTo>
                  <a:cubicBezTo>
                    <a:pt x="61" y="547"/>
                    <a:pt x="60" y="545"/>
                    <a:pt x="59" y="545"/>
                  </a:cubicBezTo>
                  <a:cubicBezTo>
                    <a:pt x="66" y="536"/>
                    <a:pt x="55" y="532"/>
                    <a:pt x="55" y="525"/>
                  </a:cubicBezTo>
                  <a:cubicBezTo>
                    <a:pt x="21" y="558"/>
                    <a:pt x="14" y="600"/>
                    <a:pt x="7" y="641"/>
                  </a:cubicBezTo>
                  <a:cubicBezTo>
                    <a:pt x="0" y="681"/>
                    <a:pt x="7" y="720"/>
                    <a:pt x="17" y="759"/>
                  </a:cubicBezTo>
                  <a:cubicBezTo>
                    <a:pt x="21" y="778"/>
                    <a:pt x="26" y="797"/>
                    <a:pt x="36" y="814"/>
                  </a:cubicBezTo>
                  <a:cubicBezTo>
                    <a:pt x="40" y="822"/>
                    <a:pt x="47" y="823"/>
                    <a:pt x="53" y="828"/>
                  </a:cubicBezTo>
                  <a:cubicBezTo>
                    <a:pt x="58" y="831"/>
                    <a:pt x="54" y="818"/>
                    <a:pt x="61" y="820"/>
                  </a:cubicBezTo>
                  <a:cubicBezTo>
                    <a:pt x="64" y="832"/>
                    <a:pt x="64" y="832"/>
                    <a:pt x="54" y="834"/>
                  </a:cubicBezTo>
                  <a:cubicBezTo>
                    <a:pt x="48" y="835"/>
                    <a:pt x="50" y="838"/>
                    <a:pt x="49" y="842"/>
                  </a:cubicBezTo>
                  <a:cubicBezTo>
                    <a:pt x="49" y="855"/>
                    <a:pt x="58" y="864"/>
                    <a:pt x="61" y="876"/>
                  </a:cubicBezTo>
                  <a:cubicBezTo>
                    <a:pt x="69" y="871"/>
                    <a:pt x="65" y="863"/>
                    <a:pt x="67" y="857"/>
                  </a:cubicBezTo>
                  <a:cubicBezTo>
                    <a:pt x="74" y="871"/>
                    <a:pt x="79" y="886"/>
                    <a:pt x="85" y="900"/>
                  </a:cubicBezTo>
                  <a:cubicBezTo>
                    <a:pt x="91" y="916"/>
                    <a:pt x="97" y="934"/>
                    <a:pt x="104" y="950"/>
                  </a:cubicBezTo>
                  <a:cubicBezTo>
                    <a:pt x="114" y="971"/>
                    <a:pt x="122" y="992"/>
                    <a:pt x="126" y="1014"/>
                  </a:cubicBezTo>
                  <a:cubicBezTo>
                    <a:pt x="131" y="1037"/>
                    <a:pt x="138" y="1058"/>
                    <a:pt x="156" y="1075"/>
                  </a:cubicBezTo>
                  <a:cubicBezTo>
                    <a:pt x="176" y="1092"/>
                    <a:pt x="197" y="1108"/>
                    <a:pt x="214" y="1128"/>
                  </a:cubicBezTo>
                  <a:cubicBezTo>
                    <a:pt x="222" y="1137"/>
                    <a:pt x="232" y="1145"/>
                    <a:pt x="245" y="1145"/>
                  </a:cubicBezTo>
                  <a:cubicBezTo>
                    <a:pt x="238" y="1137"/>
                    <a:pt x="226" y="1134"/>
                    <a:pt x="221" y="1121"/>
                  </a:cubicBezTo>
                  <a:close/>
                  <a:moveTo>
                    <a:pt x="180" y="1062"/>
                  </a:moveTo>
                  <a:cubicBezTo>
                    <a:pt x="172" y="1062"/>
                    <a:pt x="172" y="1056"/>
                    <a:pt x="172" y="1047"/>
                  </a:cubicBezTo>
                  <a:cubicBezTo>
                    <a:pt x="173" y="1041"/>
                    <a:pt x="178" y="1036"/>
                    <a:pt x="187" y="1036"/>
                  </a:cubicBezTo>
                  <a:cubicBezTo>
                    <a:pt x="194" y="1037"/>
                    <a:pt x="199" y="1044"/>
                    <a:pt x="197" y="1048"/>
                  </a:cubicBezTo>
                  <a:cubicBezTo>
                    <a:pt x="195" y="1056"/>
                    <a:pt x="188" y="1062"/>
                    <a:pt x="180" y="106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60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endParaRPr>
            </a:p>
          </p:txBody>
        </p:sp>
        <p:sp>
          <p:nvSpPr>
            <p:cNvPr id="20" name="文本框 19">
              <a:extLst>
                <a:ext uri="{FF2B5EF4-FFF2-40B4-BE49-F238E27FC236}">
                  <a16:creationId xmlns:a16="http://schemas.microsoft.com/office/drawing/2014/main" id="{F9924874-1C96-4E16-A132-CFD486C868A0}"/>
                </a:ext>
              </a:extLst>
            </p:cNvPr>
            <p:cNvSpPr txBox="1"/>
            <p:nvPr/>
          </p:nvSpPr>
          <p:spPr>
            <a:xfrm>
              <a:off x="1819759" y="2953285"/>
              <a:ext cx="492308" cy="483819"/>
            </a:xfrm>
            <a:prstGeom prst="rect">
              <a:avLst/>
            </a:prstGeom>
            <a:noFill/>
          </p:spPr>
          <p:txBody>
            <a:bodyPr wrap="none">
              <a:spAutoFit/>
            </a:bodyPr>
            <a:lstStyle/>
            <a:p>
              <a:r>
                <a:rPr kumimoji="0" lang="zh-CN" alt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>
                      <a:lumMod val="85000"/>
                      <a:lumOff val="15000"/>
                    </a:schemeClr>
                  </a:solidFill>
                  <a:effectLst/>
                  <a:uLnTx/>
                  <a:uFillTx/>
                  <a:latin typeface="+mn-ea"/>
                  <a:cs typeface="+mn-cs"/>
                </a:rPr>
                <a:t>盏</a:t>
              </a:r>
            </a:p>
          </p:txBody>
        </p:sp>
      </p:grpSp>
      <p:grpSp>
        <p:nvGrpSpPr>
          <p:cNvPr id="21" name="组合 20">
            <a:extLst>
              <a:ext uri="{FF2B5EF4-FFF2-40B4-BE49-F238E27FC236}">
                <a16:creationId xmlns:a16="http://schemas.microsoft.com/office/drawing/2014/main" id="{D4402105-61EF-4E9E-88CE-828639447BF4}"/>
              </a:ext>
            </a:extLst>
          </p:cNvPr>
          <p:cNvGrpSpPr/>
          <p:nvPr/>
        </p:nvGrpSpPr>
        <p:grpSpPr>
          <a:xfrm>
            <a:off x="9310494" y="2887223"/>
            <a:ext cx="613493" cy="607128"/>
            <a:chOff x="1819759" y="2934791"/>
            <a:chExt cx="507579" cy="502313"/>
          </a:xfrm>
        </p:grpSpPr>
        <p:sp>
          <p:nvSpPr>
            <p:cNvPr id="22" name="任意多边形 5">
              <a:extLst>
                <a:ext uri="{FF2B5EF4-FFF2-40B4-BE49-F238E27FC236}">
                  <a16:creationId xmlns:a16="http://schemas.microsoft.com/office/drawing/2014/main" id="{9EF19808-D31D-4E44-9F4B-7B0C21B6AD6C}"/>
                </a:ext>
              </a:extLst>
            </p:cNvPr>
            <p:cNvSpPr/>
            <p:nvPr/>
          </p:nvSpPr>
          <p:spPr bwMode="auto">
            <a:xfrm rot="4093581">
              <a:off x="2108806" y="2950274"/>
              <a:ext cx="234015" cy="203049"/>
            </a:xfrm>
            <a:custGeom>
              <a:avLst/>
              <a:gdLst>
                <a:gd name="T0" fmla="*/ 230 w 1319"/>
                <a:gd name="T1" fmla="*/ 1110 h 1145"/>
                <a:gd name="T2" fmla="*/ 207 w 1319"/>
                <a:gd name="T3" fmla="*/ 1105 h 1145"/>
                <a:gd name="T4" fmla="*/ 203 w 1319"/>
                <a:gd name="T5" fmla="*/ 1081 h 1145"/>
                <a:gd name="T6" fmla="*/ 210 w 1319"/>
                <a:gd name="T7" fmla="*/ 1054 h 1145"/>
                <a:gd name="T8" fmla="*/ 165 w 1319"/>
                <a:gd name="T9" fmla="*/ 943 h 1145"/>
                <a:gd name="T10" fmla="*/ 138 w 1319"/>
                <a:gd name="T11" fmla="*/ 659 h 1145"/>
                <a:gd name="T12" fmla="*/ 203 w 1319"/>
                <a:gd name="T13" fmla="*/ 469 h 1145"/>
                <a:gd name="T14" fmla="*/ 247 w 1319"/>
                <a:gd name="T15" fmla="*/ 379 h 1145"/>
                <a:gd name="T16" fmla="*/ 220 w 1319"/>
                <a:gd name="T17" fmla="*/ 336 h 1145"/>
                <a:gd name="T18" fmla="*/ 186 w 1319"/>
                <a:gd name="T19" fmla="*/ 349 h 1145"/>
                <a:gd name="T20" fmla="*/ 209 w 1319"/>
                <a:gd name="T21" fmla="*/ 294 h 1145"/>
                <a:gd name="T22" fmla="*/ 298 w 1319"/>
                <a:gd name="T23" fmla="*/ 231 h 1145"/>
                <a:gd name="T24" fmla="*/ 287 w 1319"/>
                <a:gd name="T25" fmla="*/ 247 h 1145"/>
                <a:gd name="T26" fmla="*/ 294 w 1319"/>
                <a:gd name="T27" fmla="*/ 260 h 1145"/>
                <a:gd name="T28" fmla="*/ 414 w 1319"/>
                <a:gd name="T29" fmla="*/ 226 h 1145"/>
                <a:gd name="T30" fmla="*/ 628 w 1319"/>
                <a:gd name="T31" fmla="*/ 154 h 1145"/>
                <a:gd name="T32" fmla="*/ 747 w 1319"/>
                <a:gd name="T33" fmla="*/ 151 h 1145"/>
                <a:gd name="T34" fmla="*/ 949 w 1319"/>
                <a:gd name="T35" fmla="*/ 226 h 1145"/>
                <a:gd name="T36" fmla="*/ 1171 w 1319"/>
                <a:gd name="T37" fmla="*/ 371 h 1145"/>
                <a:gd name="T38" fmla="*/ 1255 w 1319"/>
                <a:gd name="T39" fmla="*/ 459 h 1145"/>
                <a:gd name="T40" fmla="*/ 1297 w 1319"/>
                <a:gd name="T41" fmla="*/ 557 h 1145"/>
                <a:gd name="T42" fmla="*/ 1316 w 1319"/>
                <a:gd name="T43" fmla="*/ 697 h 1145"/>
                <a:gd name="T44" fmla="*/ 1296 w 1319"/>
                <a:gd name="T45" fmla="*/ 519 h 1145"/>
                <a:gd name="T46" fmla="*/ 1207 w 1319"/>
                <a:gd name="T47" fmla="*/ 320 h 1145"/>
                <a:gd name="T48" fmla="*/ 1219 w 1319"/>
                <a:gd name="T49" fmla="*/ 308 h 1145"/>
                <a:gd name="T50" fmla="*/ 1230 w 1319"/>
                <a:gd name="T51" fmla="*/ 298 h 1145"/>
                <a:gd name="T52" fmla="*/ 1111 w 1319"/>
                <a:gd name="T53" fmla="*/ 147 h 1145"/>
                <a:gd name="T54" fmla="*/ 961 w 1319"/>
                <a:gd name="T55" fmla="*/ 51 h 1145"/>
                <a:gd name="T56" fmla="*/ 605 w 1319"/>
                <a:gd name="T57" fmla="*/ 12 h 1145"/>
                <a:gd name="T58" fmla="*/ 363 w 1319"/>
                <a:gd name="T59" fmla="*/ 104 h 1145"/>
                <a:gd name="T60" fmla="*/ 362 w 1319"/>
                <a:gd name="T61" fmla="*/ 125 h 1145"/>
                <a:gd name="T62" fmla="*/ 361 w 1319"/>
                <a:gd name="T63" fmla="*/ 145 h 1145"/>
                <a:gd name="T64" fmla="*/ 291 w 1319"/>
                <a:gd name="T65" fmla="*/ 187 h 1145"/>
                <a:gd name="T66" fmla="*/ 206 w 1319"/>
                <a:gd name="T67" fmla="*/ 276 h 1145"/>
                <a:gd name="T68" fmla="*/ 173 w 1319"/>
                <a:gd name="T69" fmla="*/ 320 h 1145"/>
                <a:gd name="T70" fmla="*/ 153 w 1319"/>
                <a:gd name="T71" fmla="*/ 373 h 1145"/>
                <a:gd name="T72" fmla="*/ 68 w 1319"/>
                <a:gd name="T73" fmla="*/ 544 h 1145"/>
                <a:gd name="T74" fmla="*/ 59 w 1319"/>
                <a:gd name="T75" fmla="*/ 545 h 1145"/>
                <a:gd name="T76" fmla="*/ 7 w 1319"/>
                <a:gd name="T77" fmla="*/ 641 h 1145"/>
                <a:gd name="T78" fmla="*/ 36 w 1319"/>
                <a:gd name="T79" fmla="*/ 814 h 1145"/>
                <a:gd name="T80" fmla="*/ 61 w 1319"/>
                <a:gd name="T81" fmla="*/ 820 h 1145"/>
                <a:gd name="T82" fmla="*/ 49 w 1319"/>
                <a:gd name="T83" fmla="*/ 842 h 1145"/>
                <a:gd name="T84" fmla="*/ 67 w 1319"/>
                <a:gd name="T85" fmla="*/ 857 h 1145"/>
                <a:gd name="T86" fmla="*/ 104 w 1319"/>
                <a:gd name="T87" fmla="*/ 950 h 1145"/>
                <a:gd name="T88" fmla="*/ 156 w 1319"/>
                <a:gd name="T89" fmla="*/ 1075 h 1145"/>
                <a:gd name="T90" fmla="*/ 245 w 1319"/>
                <a:gd name="T91" fmla="*/ 1145 h 1145"/>
                <a:gd name="T92" fmla="*/ 180 w 1319"/>
                <a:gd name="T93" fmla="*/ 1062 h 1145"/>
                <a:gd name="T94" fmla="*/ 187 w 1319"/>
                <a:gd name="T95" fmla="*/ 1036 h 1145"/>
                <a:gd name="T96" fmla="*/ 180 w 1319"/>
                <a:gd name="T97" fmla="*/ 1062 h 1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19" h="1145">
                  <a:moveTo>
                    <a:pt x="221" y="1121"/>
                  </a:moveTo>
                  <a:cubicBezTo>
                    <a:pt x="230" y="1122"/>
                    <a:pt x="236" y="1119"/>
                    <a:pt x="230" y="1110"/>
                  </a:cubicBezTo>
                  <a:cubicBezTo>
                    <a:pt x="227" y="1104"/>
                    <a:pt x="224" y="1098"/>
                    <a:pt x="217" y="1108"/>
                  </a:cubicBezTo>
                  <a:cubicBezTo>
                    <a:pt x="213" y="1114"/>
                    <a:pt x="210" y="1107"/>
                    <a:pt x="207" y="1105"/>
                  </a:cubicBezTo>
                  <a:cubicBezTo>
                    <a:pt x="203" y="1102"/>
                    <a:pt x="198" y="1096"/>
                    <a:pt x="203" y="1093"/>
                  </a:cubicBezTo>
                  <a:cubicBezTo>
                    <a:pt x="211" y="1088"/>
                    <a:pt x="208" y="1087"/>
                    <a:pt x="203" y="1081"/>
                  </a:cubicBezTo>
                  <a:cubicBezTo>
                    <a:pt x="200" y="1075"/>
                    <a:pt x="179" y="1059"/>
                    <a:pt x="209" y="1058"/>
                  </a:cubicBezTo>
                  <a:cubicBezTo>
                    <a:pt x="209" y="1058"/>
                    <a:pt x="210" y="1056"/>
                    <a:pt x="210" y="1054"/>
                  </a:cubicBezTo>
                  <a:cubicBezTo>
                    <a:pt x="212" y="1042"/>
                    <a:pt x="210" y="1030"/>
                    <a:pt x="204" y="1021"/>
                  </a:cubicBezTo>
                  <a:cubicBezTo>
                    <a:pt x="190" y="995"/>
                    <a:pt x="177" y="969"/>
                    <a:pt x="165" y="943"/>
                  </a:cubicBezTo>
                  <a:cubicBezTo>
                    <a:pt x="147" y="902"/>
                    <a:pt x="135" y="860"/>
                    <a:pt x="131" y="817"/>
                  </a:cubicBezTo>
                  <a:cubicBezTo>
                    <a:pt x="126" y="764"/>
                    <a:pt x="132" y="711"/>
                    <a:pt x="138" y="659"/>
                  </a:cubicBezTo>
                  <a:cubicBezTo>
                    <a:pt x="142" y="629"/>
                    <a:pt x="148" y="599"/>
                    <a:pt x="157" y="571"/>
                  </a:cubicBezTo>
                  <a:cubicBezTo>
                    <a:pt x="168" y="535"/>
                    <a:pt x="178" y="499"/>
                    <a:pt x="203" y="469"/>
                  </a:cubicBezTo>
                  <a:cubicBezTo>
                    <a:pt x="220" y="447"/>
                    <a:pt x="239" y="426"/>
                    <a:pt x="249" y="399"/>
                  </a:cubicBezTo>
                  <a:cubicBezTo>
                    <a:pt x="251" y="391"/>
                    <a:pt x="252" y="384"/>
                    <a:pt x="247" y="379"/>
                  </a:cubicBezTo>
                  <a:cubicBezTo>
                    <a:pt x="236" y="369"/>
                    <a:pt x="237" y="357"/>
                    <a:pt x="237" y="345"/>
                  </a:cubicBezTo>
                  <a:cubicBezTo>
                    <a:pt x="237" y="330"/>
                    <a:pt x="233" y="327"/>
                    <a:pt x="220" y="336"/>
                  </a:cubicBezTo>
                  <a:cubicBezTo>
                    <a:pt x="213" y="340"/>
                    <a:pt x="207" y="346"/>
                    <a:pt x="198" y="347"/>
                  </a:cubicBezTo>
                  <a:cubicBezTo>
                    <a:pt x="194" y="348"/>
                    <a:pt x="191" y="355"/>
                    <a:pt x="186" y="349"/>
                  </a:cubicBezTo>
                  <a:cubicBezTo>
                    <a:pt x="181" y="344"/>
                    <a:pt x="181" y="339"/>
                    <a:pt x="183" y="333"/>
                  </a:cubicBezTo>
                  <a:cubicBezTo>
                    <a:pt x="189" y="318"/>
                    <a:pt x="196" y="303"/>
                    <a:pt x="209" y="294"/>
                  </a:cubicBezTo>
                  <a:cubicBezTo>
                    <a:pt x="233" y="278"/>
                    <a:pt x="247" y="254"/>
                    <a:pt x="264" y="232"/>
                  </a:cubicBezTo>
                  <a:cubicBezTo>
                    <a:pt x="276" y="214"/>
                    <a:pt x="285" y="214"/>
                    <a:pt x="298" y="231"/>
                  </a:cubicBezTo>
                  <a:cubicBezTo>
                    <a:pt x="302" y="236"/>
                    <a:pt x="302" y="238"/>
                    <a:pt x="297" y="240"/>
                  </a:cubicBezTo>
                  <a:cubicBezTo>
                    <a:pt x="294" y="243"/>
                    <a:pt x="289" y="244"/>
                    <a:pt x="287" y="247"/>
                  </a:cubicBezTo>
                  <a:cubicBezTo>
                    <a:pt x="283" y="251"/>
                    <a:pt x="277" y="255"/>
                    <a:pt x="281" y="260"/>
                  </a:cubicBezTo>
                  <a:cubicBezTo>
                    <a:pt x="284" y="266"/>
                    <a:pt x="289" y="261"/>
                    <a:pt x="294" y="260"/>
                  </a:cubicBezTo>
                  <a:cubicBezTo>
                    <a:pt x="313" y="256"/>
                    <a:pt x="328" y="239"/>
                    <a:pt x="349" y="242"/>
                  </a:cubicBezTo>
                  <a:cubicBezTo>
                    <a:pt x="373" y="245"/>
                    <a:pt x="394" y="235"/>
                    <a:pt x="414" y="226"/>
                  </a:cubicBezTo>
                  <a:cubicBezTo>
                    <a:pt x="456" y="205"/>
                    <a:pt x="500" y="188"/>
                    <a:pt x="543" y="171"/>
                  </a:cubicBezTo>
                  <a:cubicBezTo>
                    <a:pt x="570" y="160"/>
                    <a:pt x="599" y="158"/>
                    <a:pt x="628" y="154"/>
                  </a:cubicBezTo>
                  <a:cubicBezTo>
                    <a:pt x="650" y="150"/>
                    <a:pt x="673" y="148"/>
                    <a:pt x="696" y="147"/>
                  </a:cubicBezTo>
                  <a:cubicBezTo>
                    <a:pt x="714" y="146"/>
                    <a:pt x="730" y="151"/>
                    <a:pt x="747" y="151"/>
                  </a:cubicBezTo>
                  <a:cubicBezTo>
                    <a:pt x="807" y="150"/>
                    <a:pt x="862" y="167"/>
                    <a:pt x="909" y="204"/>
                  </a:cubicBezTo>
                  <a:cubicBezTo>
                    <a:pt x="922" y="214"/>
                    <a:pt x="934" y="221"/>
                    <a:pt x="949" y="226"/>
                  </a:cubicBezTo>
                  <a:cubicBezTo>
                    <a:pt x="1006" y="241"/>
                    <a:pt x="1051" y="278"/>
                    <a:pt x="1098" y="310"/>
                  </a:cubicBezTo>
                  <a:cubicBezTo>
                    <a:pt x="1124" y="328"/>
                    <a:pt x="1148" y="349"/>
                    <a:pt x="1171" y="371"/>
                  </a:cubicBezTo>
                  <a:cubicBezTo>
                    <a:pt x="1190" y="388"/>
                    <a:pt x="1214" y="402"/>
                    <a:pt x="1222" y="428"/>
                  </a:cubicBezTo>
                  <a:cubicBezTo>
                    <a:pt x="1228" y="446"/>
                    <a:pt x="1238" y="455"/>
                    <a:pt x="1255" y="459"/>
                  </a:cubicBezTo>
                  <a:cubicBezTo>
                    <a:pt x="1267" y="462"/>
                    <a:pt x="1272" y="469"/>
                    <a:pt x="1276" y="480"/>
                  </a:cubicBezTo>
                  <a:cubicBezTo>
                    <a:pt x="1286" y="506"/>
                    <a:pt x="1286" y="533"/>
                    <a:pt x="1297" y="557"/>
                  </a:cubicBezTo>
                  <a:cubicBezTo>
                    <a:pt x="1303" y="571"/>
                    <a:pt x="1306" y="587"/>
                    <a:pt x="1307" y="600"/>
                  </a:cubicBezTo>
                  <a:cubicBezTo>
                    <a:pt x="1307" y="633"/>
                    <a:pt x="1319" y="664"/>
                    <a:pt x="1316" y="697"/>
                  </a:cubicBezTo>
                  <a:cubicBezTo>
                    <a:pt x="1318" y="675"/>
                    <a:pt x="1317" y="653"/>
                    <a:pt x="1315" y="631"/>
                  </a:cubicBezTo>
                  <a:cubicBezTo>
                    <a:pt x="1312" y="593"/>
                    <a:pt x="1305" y="556"/>
                    <a:pt x="1296" y="519"/>
                  </a:cubicBezTo>
                  <a:cubicBezTo>
                    <a:pt x="1285" y="480"/>
                    <a:pt x="1268" y="443"/>
                    <a:pt x="1250" y="407"/>
                  </a:cubicBezTo>
                  <a:cubicBezTo>
                    <a:pt x="1235" y="378"/>
                    <a:pt x="1219" y="350"/>
                    <a:pt x="1207" y="320"/>
                  </a:cubicBezTo>
                  <a:cubicBezTo>
                    <a:pt x="1204" y="313"/>
                    <a:pt x="1210" y="311"/>
                    <a:pt x="1212" y="306"/>
                  </a:cubicBezTo>
                  <a:cubicBezTo>
                    <a:pt x="1213" y="302"/>
                    <a:pt x="1216" y="305"/>
                    <a:pt x="1219" y="308"/>
                  </a:cubicBezTo>
                  <a:cubicBezTo>
                    <a:pt x="1222" y="312"/>
                    <a:pt x="1226" y="310"/>
                    <a:pt x="1230" y="308"/>
                  </a:cubicBezTo>
                  <a:cubicBezTo>
                    <a:pt x="1236" y="304"/>
                    <a:pt x="1231" y="301"/>
                    <a:pt x="1230" y="298"/>
                  </a:cubicBezTo>
                  <a:cubicBezTo>
                    <a:pt x="1226" y="283"/>
                    <a:pt x="1219" y="269"/>
                    <a:pt x="1210" y="256"/>
                  </a:cubicBezTo>
                  <a:cubicBezTo>
                    <a:pt x="1182" y="215"/>
                    <a:pt x="1152" y="175"/>
                    <a:pt x="1111" y="147"/>
                  </a:cubicBezTo>
                  <a:cubicBezTo>
                    <a:pt x="1091" y="133"/>
                    <a:pt x="1071" y="119"/>
                    <a:pt x="1050" y="107"/>
                  </a:cubicBezTo>
                  <a:cubicBezTo>
                    <a:pt x="1020" y="88"/>
                    <a:pt x="994" y="65"/>
                    <a:pt x="961" y="51"/>
                  </a:cubicBezTo>
                  <a:cubicBezTo>
                    <a:pt x="902" y="25"/>
                    <a:pt x="839" y="16"/>
                    <a:pt x="776" y="8"/>
                  </a:cubicBezTo>
                  <a:cubicBezTo>
                    <a:pt x="719" y="0"/>
                    <a:pt x="662" y="4"/>
                    <a:pt x="605" y="12"/>
                  </a:cubicBezTo>
                  <a:cubicBezTo>
                    <a:pt x="540" y="21"/>
                    <a:pt x="476" y="41"/>
                    <a:pt x="417" y="72"/>
                  </a:cubicBezTo>
                  <a:cubicBezTo>
                    <a:pt x="399" y="82"/>
                    <a:pt x="379" y="91"/>
                    <a:pt x="363" y="104"/>
                  </a:cubicBezTo>
                  <a:cubicBezTo>
                    <a:pt x="353" y="112"/>
                    <a:pt x="340" y="120"/>
                    <a:pt x="335" y="133"/>
                  </a:cubicBezTo>
                  <a:cubicBezTo>
                    <a:pt x="344" y="131"/>
                    <a:pt x="350" y="121"/>
                    <a:pt x="362" y="125"/>
                  </a:cubicBezTo>
                  <a:cubicBezTo>
                    <a:pt x="365" y="127"/>
                    <a:pt x="372" y="127"/>
                    <a:pt x="369" y="131"/>
                  </a:cubicBezTo>
                  <a:cubicBezTo>
                    <a:pt x="367" y="135"/>
                    <a:pt x="375" y="146"/>
                    <a:pt x="361" y="145"/>
                  </a:cubicBezTo>
                  <a:cubicBezTo>
                    <a:pt x="356" y="144"/>
                    <a:pt x="350" y="145"/>
                    <a:pt x="345" y="144"/>
                  </a:cubicBezTo>
                  <a:cubicBezTo>
                    <a:pt x="332" y="165"/>
                    <a:pt x="311" y="176"/>
                    <a:pt x="291" y="187"/>
                  </a:cubicBezTo>
                  <a:cubicBezTo>
                    <a:pt x="271" y="199"/>
                    <a:pt x="256" y="214"/>
                    <a:pt x="243" y="233"/>
                  </a:cubicBezTo>
                  <a:cubicBezTo>
                    <a:pt x="232" y="248"/>
                    <a:pt x="225" y="267"/>
                    <a:pt x="206" y="276"/>
                  </a:cubicBezTo>
                  <a:cubicBezTo>
                    <a:pt x="200" y="278"/>
                    <a:pt x="196" y="285"/>
                    <a:pt x="193" y="292"/>
                  </a:cubicBezTo>
                  <a:cubicBezTo>
                    <a:pt x="188" y="303"/>
                    <a:pt x="181" y="312"/>
                    <a:pt x="173" y="320"/>
                  </a:cubicBezTo>
                  <a:cubicBezTo>
                    <a:pt x="166" y="328"/>
                    <a:pt x="163" y="337"/>
                    <a:pt x="163" y="346"/>
                  </a:cubicBezTo>
                  <a:cubicBezTo>
                    <a:pt x="163" y="357"/>
                    <a:pt x="159" y="365"/>
                    <a:pt x="153" y="373"/>
                  </a:cubicBezTo>
                  <a:cubicBezTo>
                    <a:pt x="138" y="397"/>
                    <a:pt x="120" y="420"/>
                    <a:pt x="110" y="446"/>
                  </a:cubicBezTo>
                  <a:cubicBezTo>
                    <a:pt x="97" y="479"/>
                    <a:pt x="81" y="511"/>
                    <a:pt x="68" y="544"/>
                  </a:cubicBezTo>
                  <a:cubicBezTo>
                    <a:pt x="67" y="547"/>
                    <a:pt x="65" y="548"/>
                    <a:pt x="63" y="547"/>
                  </a:cubicBezTo>
                  <a:cubicBezTo>
                    <a:pt x="61" y="547"/>
                    <a:pt x="60" y="545"/>
                    <a:pt x="59" y="545"/>
                  </a:cubicBezTo>
                  <a:cubicBezTo>
                    <a:pt x="66" y="536"/>
                    <a:pt x="55" y="532"/>
                    <a:pt x="55" y="525"/>
                  </a:cubicBezTo>
                  <a:cubicBezTo>
                    <a:pt x="21" y="558"/>
                    <a:pt x="14" y="600"/>
                    <a:pt x="7" y="641"/>
                  </a:cubicBezTo>
                  <a:cubicBezTo>
                    <a:pt x="0" y="681"/>
                    <a:pt x="7" y="720"/>
                    <a:pt x="17" y="759"/>
                  </a:cubicBezTo>
                  <a:cubicBezTo>
                    <a:pt x="21" y="778"/>
                    <a:pt x="26" y="797"/>
                    <a:pt x="36" y="814"/>
                  </a:cubicBezTo>
                  <a:cubicBezTo>
                    <a:pt x="40" y="822"/>
                    <a:pt x="47" y="823"/>
                    <a:pt x="53" y="828"/>
                  </a:cubicBezTo>
                  <a:cubicBezTo>
                    <a:pt x="58" y="831"/>
                    <a:pt x="54" y="818"/>
                    <a:pt x="61" y="820"/>
                  </a:cubicBezTo>
                  <a:cubicBezTo>
                    <a:pt x="64" y="832"/>
                    <a:pt x="64" y="832"/>
                    <a:pt x="54" y="834"/>
                  </a:cubicBezTo>
                  <a:cubicBezTo>
                    <a:pt x="48" y="835"/>
                    <a:pt x="50" y="838"/>
                    <a:pt x="49" y="842"/>
                  </a:cubicBezTo>
                  <a:cubicBezTo>
                    <a:pt x="49" y="855"/>
                    <a:pt x="58" y="864"/>
                    <a:pt x="61" y="876"/>
                  </a:cubicBezTo>
                  <a:cubicBezTo>
                    <a:pt x="69" y="871"/>
                    <a:pt x="65" y="863"/>
                    <a:pt x="67" y="857"/>
                  </a:cubicBezTo>
                  <a:cubicBezTo>
                    <a:pt x="74" y="871"/>
                    <a:pt x="79" y="886"/>
                    <a:pt x="85" y="900"/>
                  </a:cubicBezTo>
                  <a:cubicBezTo>
                    <a:pt x="91" y="916"/>
                    <a:pt x="97" y="934"/>
                    <a:pt x="104" y="950"/>
                  </a:cubicBezTo>
                  <a:cubicBezTo>
                    <a:pt x="114" y="971"/>
                    <a:pt x="122" y="992"/>
                    <a:pt x="126" y="1014"/>
                  </a:cubicBezTo>
                  <a:cubicBezTo>
                    <a:pt x="131" y="1037"/>
                    <a:pt x="138" y="1058"/>
                    <a:pt x="156" y="1075"/>
                  </a:cubicBezTo>
                  <a:cubicBezTo>
                    <a:pt x="176" y="1092"/>
                    <a:pt x="197" y="1108"/>
                    <a:pt x="214" y="1128"/>
                  </a:cubicBezTo>
                  <a:cubicBezTo>
                    <a:pt x="222" y="1137"/>
                    <a:pt x="232" y="1145"/>
                    <a:pt x="245" y="1145"/>
                  </a:cubicBezTo>
                  <a:cubicBezTo>
                    <a:pt x="238" y="1137"/>
                    <a:pt x="226" y="1134"/>
                    <a:pt x="221" y="1121"/>
                  </a:cubicBezTo>
                  <a:close/>
                  <a:moveTo>
                    <a:pt x="180" y="1062"/>
                  </a:moveTo>
                  <a:cubicBezTo>
                    <a:pt x="172" y="1062"/>
                    <a:pt x="172" y="1056"/>
                    <a:pt x="172" y="1047"/>
                  </a:cubicBezTo>
                  <a:cubicBezTo>
                    <a:pt x="173" y="1041"/>
                    <a:pt x="178" y="1036"/>
                    <a:pt x="187" y="1036"/>
                  </a:cubicBezTo>
                  <a:cubicBezTo>
                    <a:pt x="194" y="1037"/>
                    <a:pt x="199" y="1044"/>
                    <a:pt x="197" y="1048"/>
                  </a:cubicBezTo>
                  <a:cubicBezTo>
                    <a:pt x="195" y="1056"/>
                    <a:pt x="188" y="1062"/>
                    <a:pt x="180" y="106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60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endParaRPr>
            </a:p>
          </p:txBody>
        </p:sp>
        <p:sp>
          <p:nvSpPr>
            <p:cNvPr id="23" name="文本框 22">
              <a:extLst>
                <a:ext uri="{FF2B5EF4-FFF2-40B4-BE49-F238E27FC236}">
                  <a16:creationId xmlns:a16="http://schemas.microsoft.com/office/drawing/2014/main" id="{8368DEC8-AA46-4440-A7AB-CBEE3F480684}"/>
                </a:ext>
              </a:extLst>
            </p:cNvPr>
            <p:cNvSpPr txBox="1"/>
            <p:nvPr/>
          </p:nvSpPr>
          <p:spPr>
            <a:xfrm>
              <a:off x="1819759" y="2953285"/>
              <a:ext cx="492308" cy="483819"/>
            </a:xfrm>
            <a:prstGeom prst="rect">
              <a:avLst/>
            </a:prstGeom>
            <a:noFill/>
          </p:spPr>
          <p:txBody>
            <a:bodyPr wrap="none">
              <a:spAutoFit/>
            </a:bodyPr>
            <a:lstStyle/>
            <a:p>
              <a:r>
                <a:rPr kumimoji="0" lang="zh-CN" alt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>
                      <a:lumMod val="85000"/>
                      <a:lumOff val="15000"/>
                    </a:schemeClr>
                  </a:solidFill>
                  <a:effectLst/>
                  <a:uLnTx/>
                  <a:uFillTx/>
                  <a:latin typeface="+mn-ea"/>
                  <a:cs typeface="+mn-cs"/>
                </a:rPr>
                <a:t>托</a:t>
              </a:r>
            </a:p>
          </p:txBody>
        </p:sp>
      </p:grpSp>
      <p:grpSp>
        <p:nvGrpSpPr>
          <p:cNvPr id="24" name="组合 23">
            <a:extLst>
              <a:ext uri="{FF2B5EF4-FFF2-40B4-BE49-F238E27FC236}">
                <a16:creationId xmlns:a16="http://schemas.microsoft.com/office/drawing/2014/main" id="{78E26845-FE1D-4848-900A-F47D13E74C7C}"/>
              </a:ext>
            </a:extLst>
          </p:cNvPr>
          <p:cNvGrpSpPr/>
          <p:nvPr/>
        </p:nvGrpSpPr>
        <p:grpSpPr>
          <a:xfrm>
            <a:off x="7901998" y="3753568"/>
            <a:ext cx="613493" cy="607128"/>
            <a:chOff x="1819759" y="2934791"/>
            <a:chExt cx="507579" cy="502313"/>
          </a:xfrm>
        </p:grpSpPr>
        <p:sp>
          <p:nvSpPr>
            <p:cNvPr id="25" name="任意多边形 5">
              <a:extLst>
                <a:ext uri="{FF2B5EF4-FFF2-40B4-BE49-F238E27FC236}">
                  <a16:creationId xmlns:a16="http://schemas.microsoft.com/office/drawing/2014/main" id="{E8B61A24-A313-4B43-99FA-E6C8F6344DFD}"/>
                </a:ext>
              </a:extLst>
            </p:cNvPr>
            <p:cNvSpPr/>
            <p:nvPr/>
          </p:nvSpPr>
          <p:spPr bwMode="auto">
            <a:xfrm rot="4093581">
              <a:off x="2108806" y="2950274"/>
              <a:ext cx="234015" cy="203049"/>
            </a:xfrm>
            <a:custGeom>
              <a:avLst/>
              <a:gdLst>
                <a:gd name="T0" fmla="*/ 230 w 1319"/>
                <a:gd name="T1" fmla="*/ 1110 h 1145"/>
                <a:gd name="T2" fmla="*/ 207 w 1319"/>
                <a:gd name="T3" fmla="*/ 1105 h 1145"/>
                <a:gd name="T4" fmla="*/ 203 w 1319"/>
                <a:gd name="T5" fmla="*/ 1081 h 1145"/>
                <a:gd name="T6" fmla="*/ 210 w 1319"/>
                <a:gd name="T7" fmla="*/ 1054 h 1145"/>
                <a:gd name="T8" fmla="*/ 165 w 1319"/>
                <a:gd name="T9" fmla="*/ 943 h 1145"/>
                <a:gd name="T10" fmla="*/ 138 w 1319"/>
                <a:gd name="T11" fmla="*/ 659 h 1145"/>
                <a:gd name="T12" fmla="*/ 203 w 1319"/>
                <a:gd name="T13" fmla="*/ 469 h 1145"/>
                <a:gd name="T14" fmla="*/ 247 w 1319"/>
                <a:gd name="T15" fmla="*/ 379 h 1145"/>
                <a:gd name="T16" fmla="*/ 220 w 1319"/>
                <a:gd name="T17" fmla="*/ 336 h 1145"/>
                <a:gd name="T18" fmla="*/ 186 w 1319"/>
                <a:gd name="T19" fmla="*/ 349 h 1145"/>
                <a:gd name="T20" fmla="*/ 209 w 1319"/>
                <a:gd name="T21" fmla="*/ 294 h 1145"/>
                <a:gd name="T22" fmla="*/ 298 w 1319"/>
                <a:gd name="T23" fmla="*/ 231 h 1145"/>
                <a:gd name="T24" fmla="*/ 287 w 1319"/>
                <a:gd name="T25" fmla="*/ 247 h 1145"/>
                <a:gd name="T26" fmla="*/ 294 w 1319"/>
                <a:gd name="T27" fmla="*/ 260 h 1145"/>
                <a:gd name="T28" fmla="*/ 414 w 1319"/>
                <a:gd name="T29" fmla="*/ 226 h 1145"/>
                <a:gd name="T30" fmla="*/ 628 w 1319"/>
                <a:gd name="T31" fmla="*/ 154 h 1145"/>
                <a:gd name="T32" fmla="*/ 747 w 1319"/>
                <a:gd name="T33" fmla="*/ 151 h 1145"/>
                <a:gd name="T34" fmla="*/ 949 w 1319"/>
                <a:gd name="T35" fmla="*/ 226 h 1145"/>
                <a:gd name="T36" fmla="*/ 1171 w 1319"/>
                <a:gd name="T37" fmla="*/ 371 h 1145"/>
                <a:gd name="T38" fmla="*/ 1255 w 1319"/>
                <a:gd name="T39" fmla="*/ 459 h 1145"/>
                <a:gd name="T40" fmla="*/ 1297 w 1319"/>
                <a:gd name="T41" fmla="*/ 557 h 1145"/>
                <a:gd name="T42" fmla="*/ 1316 w 1319"/>
                <a:gd name="T43" fmla="*/ 697 h 1145"/>
                <a:gd name="T44" fmla="*/ 1296 w 1319"/>
                <a:gd name="T45" fmla="*/ 519 h 1145"/>
                <a:gd name="T46" fmla="*/ 1207 w 1319"/>
                <a:gd name="T47" fmla="*/ 320 h 1145"/>
                <a:gd name="T48" fmla="*/ 1219 w 1319"/>
                <a:gd name="T49" fmla="*/ 308 h 1145"/>
                <a:gd name="T50" fmla="*/ 1230 w 1319"/>
                <a:gd name="T51" fmla="*/ 298 h 1145"/>
                <a:gd name="T52" fmla="*/ 1111 w 1319"/>
                <a:gd name="T53" fmla="*/ 147 h 1145"/>
                <a:gd name="T54" fmla="*/ 961 w 1319"/>
                <a:gd name="T55" fmla="*/ 51 h 1145"/>
                <a:gd name="T56" fmla="*/ 605 w 1319"/>
                <a:gd name="T57" fmla="*/ 12 h 1145"/>
                <a:gd name="T58" fmla="*/ 363 w 1319"/>
                <a:gd name="T59" fmla="*/ 104 h 1145"/>
                <a:gd name="T60" fmla="*/ 362 w 1319"/>
                <a:gd name="T61" fmla="*/ 125 h 1145"/>
                <a:gd name="T62" fmla="*/ 361 w 1319"/>
                <a:gd name="T63" fmla="*/ 145 h 1145"/>
                <a:gd name="T64" fmla="*/ 291 w 1319"/>
                <a:gd name="T65" fmla="*/ 187 h 1145"/>
                <a:gd name="T66" fmla="*/ 206 w 1319"/>
                <a:gd name="T67" fmla="*/ 276 h 1145"/>
                <a:gd name="T68" fmla="*/ 173 w 1319"/>
                <a:gd name="T69" fmla="*/ 320 h 1145"/>
                <a:gd name="T70" fmla="*/ 153 w 1319"/>
                <a:gd name="T71" fmla="*/ 373 h 1145"/>
                <a:gd name="T72" fmla="*/ 68 w 1319"/>
                <a:gd name="T73" fmla="*/ 544 h 1145"/>
                <a:gd name="T74" fmla="*/ 59 w 1319"/>
                <a:gd name="T75" fmla="*/ 545 h 1145"/>
                <a:gd name="T76" fmla="*/ 7 w 1319"/>
                <a:gd name="T77" fmla="*/ 641 h 1145"/>
                <a:gd name="T78" fmla="*/ 36 w 1319"/>
                <a:gd name="T79" fmla="*/ 814 h 1145"/>
                <a:gd name="T80" fmla="*/ 61 w 1319"/>
                <a:gd name="T81" fmla="*/ 820 h 1145"/>
                <a:gd name="T82" fmla="*/ 49 w 1319"/>
                <a:gd name="T83" fmla="*/ 842 h 1145"/>
                <a:gd name="T84" fmla="*/ 67 w 1319"/>
                <a:gd name="T85" fmla="*/ 857 h 1145"/>
                <a:gd name="T86" fmla="*/ 104 w 1319"/>
                <a:gd name="T87" fmla="*/ 950 h 1145"/>
                <a:gd name="T88" fmla="*/ 156 w 1319"/>
                <a:gd name="T89" fmla="*/ 1075 h 1145"/>
                <a:gd name="T90" fmla="*/ 245 w 1319"/>
                <a:gd name="T91" fmla="*/ 1145 h 1145"/>
                <a:gd name="T92" fmla="*/ 180 w 1319"/>
                <a:gd name="T93" fmla="*/ 1062 h 1145"/>
                <a:gd name="T94" fmla="*/ 187 w 1319"/>
                <a:gd name="T95" fmla="*/ 1036 h 1145"/>
                <a:gd name="T96" fmla="*/ 180 w 1319"/>
                <a:gd name="T97" fmla="*/ 1062 h 1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19" h="1145">
                  <a:moveTo>
                    <a:pt x="221" y="1121"/>
                  </a:moveTo>
                  <a:cubicBezTo>
                    <a:pt x="230" y="1122"/>
                    <a:pt x="236" y="1119"/>
                    <a:pt x="230" y="1110"/>
                  </a:cubicBezTo>
                  <a:cubicBezTo>
                    <a:pt x="227" y="1104"/>
                    <a:pt x="224" y="1098"/>
                    <a:pt x="217" y="1108"/>
                  </a:cubicBezTo>
                  <a:cubicBezTo>
                    <a:pt x="213" y="1114"/>
                    <a:pt x="210" y="1107"/>
                    <a:pt x="207" y="1105"/>
                  </a:cubicBezTo>
                  <a:cubicBezTo>
                    <a:pt x="203" y="1102"/>
                    <a:pt x="198" y="1096"/>
                    <a:pt x="203" y="1093"/>
                  </a:cubicBezTo>
                  <a:cubicBezTo>
                    <a:pt x="211" y="1088"/>
                    <a:pt x="208" y="1087"/>
                    <a:pt x="203" y="1081"/>
                  </a:cubicBezTo>
                  <a:cubicBezTo>
                    <a:pt x="200" y="1075"/>
                    <a:pt x="179" y="1059"/>
                    <a:pt x="209" y="1058"/>
                  </a:cubicBezTo>
                  <a:cubicBezTo>
                    <a:pt x="209" y="1058"/>
                    <a:pt x="210" y="1056"/>
                    <a:pt x="210" y="1054"/>
                  </a:cubicBezTo>
                  <a:cubicBezTo>
                    <a:pt x="212" y="1042"/>
                    <a:pt x="210" y="1030"/>
                    <a:pt x="204" y="1021"/>
                  </a:cubicBezTo>
                  <a:cubicBezTo>
                    <a:pt x="190" y="995"/>
                    <a:pt x="177" y="969"/>
                    <a:pt x="165" y="943"/>
                  </a:cubicBezTo>
                  <a:cubicBezTo>
                    <a:pt x="147" y="902"/>
                    <a:pt x="135" y="860"/>
                    <a:pt x="131" y="817"/>
                  </a:cubicBezTo>
                  <a:cubicBezTo>
                    <a:pt x="126" y="764"/>
                    <a:pt x="132" y="711"/>
                    <a:pt x="138" y="659"/>
                  </a:cubicBezTo>
                  <a:cubicBezTo>
                    <a:pt x="142" y="629"/>
                    <a:pt x="148" y="599"/>
                    <a:pt x="157" y="571"/>
                  </a:cubicBezTo>
                  <a:cubicBezTo>
                    <a:pt x="168" y="535"/>
                    <a:pt x="178" y="499"/>
                    <a:pt x="203" y="469"/>
                  </a:cubicBezTo>
                  <a:cubicBezTo>
                    <a:pt x="220" y="447"/>
                    <a:pt x="239" y="426"/>
                    <a:pt x="249" y="399"/>
                  </a:cubicBezTo>
                  <a:cubicBezTo>
                    <a:pt x="251" y="391"/>
                    <a:pt x="252" y="384"/>
                    <a:pt x="247" y="379"/>
                  </a:cubicBezTo>
                  <a:cubicBezTo>
                    <a:pt x="236" y="369"/>
                    <a:pt x="237" y="357"/>
                    <a:pt x="237" y="345"/>
                  </a:cubicBezTo>
                  <a:cubicBezTo>
                    <a:pt x="237" y="330"/>
                    <a:pt x="233" y="327"/>
                    <a:pt x="220" y="336"/>
                  </a:cubicBezTo>
                  <a:cubicBezTo>
                    <a:pt x="213" y="340"/>
                    <a:pt x="207" y="346"/>
                    <a:pt x="198" y="347"/>
                  </a:cubicBezTo>
                  <a:cubicBezTo>
                    <a:pt x="194" y="348"/>
                    <a:pt x="191" y="355"/>
                    <a:pt x="186" y="349"/>
                  </a:cubicBezTo>
                  <a:cubicBezTo>
                    <a:pt x="181" y="344"/>
                    <a:pt x="181" y="339"/>
                    <a:pt x="183" y="333"/>
                  </a:cubicBezTo>
                  <a:cubicBezTo>
                    <a:pt x="189" y="318"/>
                    <a:pt x="196" y="303"/>
                    <a:pt x="209" y="294"/>
                  </a:cubicBezTo>
                  <a:cubicBezTo>
                    <a:pt x="233" y="278"/>
                    <a:pt x="247" y="254"/>
                    <a:pt x="264" y="232"/>
                  </a:cubicBezTo>
                  <a:cubicBezTo>
                    <a:pt x="276" y="214"/>
                    <a:pt x="285" y="214"/>
                    <a:pt x="298" y="231"/>
                  </a:cubicBezTo>
                  <a:cubicBezTo>
                    <a:pt x="302" y="236"/>
                    <a:pt x="302" y="238"/>
                    <a:pt x="297" y="240"/>
                  </a:cubicBezTo>
                  <a:cubicBezTo>
                    <a:pt x="294" y="243"/>
                    <a:pt x="289" y="244"/>
                    <a:pt x="287" y="247"/>
                  </a:cubicBezTo>
                  <a:cubicBezTo>
                    <a:pt x="283" y="251"/>
                    <a:pt x="277" y="255"/>
                    <a:pt x="281" y="260"/>
                  </a:cubicBezTo>
                  <a:cubicBezTo>
                    <a:pt x="284" y="266"/>
                    <a:pt x="289" y="261"/>
                    <a:pt x="294" y="260"/>
                  </a:cubicBezTo>
                  <a:cubicBezTo>
                    <a:pt x="313" y="256"/>
                    <a:pt x="328" y="239"/>
                    <a:pt x="349" y="242"/>
                  </a:cubicBezTo>
                  <a:cubicBezTo>
                    <a:pt x="373" y="245"/>
                    <a:pt x="394" y="235"/>
                    <a:pt x="414" y="226"/>
                  </a:cubicBezTo>
                  <a:cubicBezTo>
                    <a:pt x="456" y="205"/>
                    <a:pt x="500" y="188"/>
                    <a:pt x="543" y="171"/>
                  </a:cubicBezTo>
                  <a:cubicBezTo>
                    <a:pt x="570" y="160"/>
                    <a:pt x="599" y="158"/>
                    <a:pt x="628" y="154"/>
                  </a:cubicBezTo>
                  <a:cubicBezTo>
                    <a:pt x="650" y="150"/>
                    <a:pt x="673" y="148"/>
                    <a:pt x="696" y="147"/>
                  </a:cubicBezTo>
                  <a:cubicBezTo>
                    <a:pt x="714" y="146"/>
                    <a:pt x="730" y="151"/>
                    <a:pt x="747" y="151"/>
                  </a:cubicBezTo>
                  <a:cubicBezTo>
                    <a:pt x="807" y="150"/>
                    <a:pt x="862" y="167"/>
                    <a:pt x="909" y="204"/>
                  </a:cubicBezTo>
                  <a:cubicBezTo>
                    <a:pt x="922" y="214"/>
                    <a:pt x="934" y="221"/>
                    <a:pt x="949" y="226"/>
                  </a:cubicBezTo>
                  <a:cubicBezTo>
                    <a:pt x="1006" y="241"/>
                    <a:pt x="1051" y="278"/>
                    <a:pt x="1098" y="310"/>
                  </a:cubicBezTo>
                  <a:cubicBezTo>
                    <a:pt x="1124" y="328"/>
                    <a:pt x="1148" y="349"/>
                    <a:pt x="1171" y="371"/>
                  </a:cubicBezTo>
                  <a:cubicBezTo>
                    <a:pt x="1190" y="388"/>
                    <a:pt x="1214" y="402"/>
                    <a:pt x="1222" y="428"/>
                  </a:cubicBezTo>
                  <a:cubicBezTo>
                    <a:pt x="1228" y="446"/>
                    <a:pt x="1238" y="455"/>
                    <a:pt x="1255" y="459"/>
                  </a:cubicBezTo>
                  <a:cubicBezTo>
                    <a:pt x="1267" y="462"/>
                    <a:pt x="1272" y="469"/>
                    <a:pt x="1276" y="480"/>
                  </a:cubicBezTo>
                  <a:cubicBezTo>
                    <a:pt x="1286" y="506"/>
                    <a:pt x="1286" y="533"/>
                    <a:pt x="1297" y="557"/>
                  </a:cubicBezTo>
                  <a:cubicBezTo>
                    <a:pt x="1303" y="571"/>
                    <a:pt x="1306" y="587"/>
                    <a:pt x="1307" y="600"/>
                  </a:cubicBezTo>
                  <a:cubicBezTo>
                    <a:pt x="1307" y="633"/>
                    <a:pt x="1319" y="664"/>
                    <a:pt x="1316" y="697"/>
                  </a:cubicBezTo>
                  <a:cubicBezTo>
                    <a:pt x="1318" y="675"/>
                    <a:pt x="1317" y="653"/>
                    <a:pt x="1315" y="631"/>
                  </a:cubicBezTo>
                  <a:cubicBezTo>
                    <a:pt x="1312" y="593"/>
                    <a:pt x="1305" y="556"/>
                    <a:pt x="1296" y="519"/>
                  </a:cubicBezTo>
                  <a:cubicBezTo>
                    <a:pt x="1285" y="480"/>
                    <a:pt x="1268" y="443"/>
                    <a:pt x="1250" y="407"/>
                  </a:cubicBezTo>
                  <a:cubicBezTo>
                    <a:pt x="1235" y="378"/>
                    <a:pt x="1219" y="350"/>
                    <a:pt x="1207" y="320"/>
                  </a:cubicBezTo>
                  <a:cubicBezTo>
                    <a:pt x="1204" y="313"/>
                    <a:pt x="1210" y="311"/>
                    <a:pt x="1212" y="306"/>
                  </a:cubicBezTo>
                  <a:cubicBezTo>
                    <a:pt x="1213" y="302"/>
                    <a:pt x="1216" y="305"/>
                    <a:pt x="1219" y="308"/>
                  </a:cubicBezTo>
                  <a:cubicBezTo>
                    <a:pt x="1222" y="312"/>
                    <a:pt x="1226" y="310"/>
                    <a:pt x="1230" y="308"/>
                  </a:cubicBezTo>
                  <a:cubicBezTo>
                    <a:pt x="1236" y="304"/>
                    <a:pt x="1231" y="301"/>
                    <a:pt x="1230" y="298"/>
                  </a:cubicBezTo>
                  <a:cubicBezTo>
                    <a:pt x="1226" y="283"/>
                    <a:pt x="1219" y="269"/>
                    <a:pt x="1210" y="256"/>
                  </a:cubicBezTo>
                  <a:cubicBezTo>
                    <a:pt x="1182" y="215"/>
                    <a:pt x="1152" y="175"/>
                    <a:pt x="1111" y="147"/>
                  </a:cubicBezTo>
                  <a:cubicBezTo>
                    <a:pt x="1091" y="133"/>
                    <a:pt x="1071" y="119"/>
                    <a:pt x="1050" y="107"/>
                  </a:cubicBezTo>
                  <a:cubicBezTo>
                    <a:pt x="1020" y="88"/>
                    <a:pt x="994" y="65"/>
                    <a:pt x="961" y="51"/>
                  </a:cubicBezTo>
                  <a:cubicBezTo>
                    <a:pt x="902" y="25"/>
                    <a:pt x="839" y="16"/>
                    <a:pt x="776" y="8"/>
                  </a:cubicBezTo>
                  <a:cubicBezTo>
                    <a:pt x="719" y="0"/>
                    <a:pt x="662" y="4"/>
                    <a:pt x="605" y="12"/>
                  </a:cubicBezTo>
                  <a:cubicBezTo>
                    <a:pt x="540" y="21"/>
                    <a:pt x="476" y="41"/>
                    <a:pt x="417" y="72"/>
                  </a:cubicBezTo>
                  <a:cubicBezTo>
                    <a:pt x="399" y="82"/>
                    <a:pt x="379" y="91"/>
                    <a:pt x="363" y="104"/>
                  </a:cubicBezTo>
                  <a:cubicBezTo>
                    <a:pt x="353" y="112"/>
                    <a:pt x="340" y="120"/>
                    <a:pt x="335" y="133"/>
                  </a:cubicBezTo>
                  <a:cubicBezTo>
                    <a:pt x="344" y="131"/>
                    <a:pt x="350" y="121"/>
                    <a:pt x="362" y="125"/>
                  </a:cubicBezTo>
                  <a:cubicBezTo>
                    <a:pt x="365" y="127"/>
                    <a:pt x="372" y="127"/>
                    <a:pt x="369" y="131"/>
                  </a:cubicBezTo>
                  <a:cubicBezTo>
                    <a:pt x="367" y="135"/>
                    <a:pt x="375" y="146"/>
                    <a:pt x="361" y="145"/>
                  </a:cubicBezTo>
                  <a:cubicBezTo>
                    <a:pt x="356" y="144"/>
                    <a:pt x="350" y="145"/>
                    <a:pt x="345" y="144"/>
                  </a:cubicBezTo>
                  <a:cubicBezTo>
                    <a:pt x="332" y="165"/>
                    <a:pt x="311" y="176"/>
                    <a:pt x="291" y="187"/>
                  </a:cubicBezTo>
                  <a:cubicBezTo>
                    <a:pt x="271" y="199"/>
                    <a:pt x="256" y="214"/>
                    <a:pt x="243" y="233"/>
                  </a:cubicBezTo>
                  <a:cubicBezTo>
                    <a:pt x="232" y="248"/>
                    <a:pt x="225" y="267"/>
                    <a:pt x="206" y="276"/>
                  </a:cubicBezTo>
                  <a:cubicBezTo>
                    <a:pt x="200" y="278"/>
                    <a:pt x="196" y="285"/>
                    <a:pt x="193" y="292"/>
                  </a:cubicBezTo>
                  <a:cubicBezTo>
                    <a:pt x="188" y="303"/>
                    <a:pt x="181" y="312"/>
                    <a:pt x="173" y="320"/>
                  </a:cubicBezTo>
                  <a:cubicBezTo>
                    <a:pt x="166" y="328"/>
                    <a:pt x="163" y="337"/>
                    <a:pt x="163" y="346"/>
                  </a:cubicBezTo>
                  <a:cubicBezTo>
                    <a:pt x="163" y="357"/>
                    <a:pt x="159" y="365"/>
                    <a:pt x="153" y="373"/>
                  </a:cubicBezTo>
                  <a:cubicBezTo>
                    <a:pt x="138" y="397"/>
                    <a:pt x="120" y="420"/>
                    <a:pt x="110" y="446"/>
                  </a:cubicBezTo>
                  <a:cubicBezTo>
                    <a:pt x="97" y="479"/>
                    <a:pt x="81" y="511"/>
                    <a:pt x="68" y="544"/>
                  </a:cubicBezTo>
                  <a:cubicBezTo>
                    <a:pt x="67" y="547"/>
                    <a:pt x="65" y="548"/>
                    <a:pt x="63" y="547"/>
                  </a:cubicBezTo>
                  <a:cubicBezTo>
                    <a:pt x="61" y="547"/>
                    <a:pt x="60" y="545"/>
                    <a:pt x="59" y="545"/>
                  </a:cubicBezTo>
                  <a:cubicBezTo>
                    <a:pt x="66" y="536"/>
                    <a:pt x="55" y="532"/>
                    <a:pt x="55" y="525"/>
                  </a:cubicBezTo>
                  <a:cubicBezTo>
                    <a:pt x="21" y="558"/>
                    <a:pt x="14" y="600"/>
                    <a:pt x="7" y="641"/>
                  </a:cubicBezTo>
                  <a:cubicBezTo>
                    <a:pt x="0" y="681"/>
                    <a:pt x="7" y="720"/>
                    <a:pt x="17" y="759"/>
                  </a:cubicBezTo>
                  <a:cubicBezTo>
                    <a:pt x="21" y="778"/>
                    <a:pt x="26" y="797"/>
                    <a:pt x="36" y="814"/>
                  </a:cubicBezTo>
                  <a:cubicBezTo>
                    <a:pt x="40" y="822"/>
                    <a:pt x="47" y="823"/>
                    <a:pt x="53" y="828"/>
                  </a:cubicBezTo>
                  <a:cubicBezTo>
                    <a:pt x="58" y="831"/>
                    <a:pt x="54" y="818"/>
                    <a:pt x="61" y="820"/>
                  </a:cubicBezTo>
                  <a:cubicBezTo>
                    <a:pt x="64" y="832"/>
                    <a:pt x="64" y="832"/>
                    <a:pt x="54" y="834"/>
                  </a:cubicBezTo>
                  <a:cubicBezTo>
                    <a:pt x="48" y="835"/>
                    <a:pt x="50" y="838"/>
                    <a:pt x="49" y="842"/>
                  </a:cubicBezTo>
                  <a:cubicBezTo>
                    <a:pt x="49" y="855"/>
                    <a:pt x="58" y="864"/>
                    <a:pt x="61" y="876"/>
                  </a:cubicBezTo>
                  <a:cubicBezTo>
                    <a:pt x="69" y="871"/>
                    <a:pt x="65" y="863"/>
                    <a:pt x="67" y="857"/>
                  </a:cubicBezTo>
                  <a:cubicBezTo>
                    <a:pt x="74" y="871"/>
                    <a:pt x="79" y="886"/>
                    <a:pt x="85" y="900"/>
                  </a:cubicBezTo>
                  <a:cubicBezTo>
                    <a:pt x="91" y="916"/>
                    <a:pt x="97" y="934"/>
                    <a:pt x="104" y="950"/>
                  </a:cubicBezTo>
                  <a:cubicBezTo>
                    <a:pt x="114" y="971"/>
                    <a:pt x="122" y="992"/>
                    <a:pt x="126" y="1014"/>
                  </a:cubicBezTo>
                  <a:cubicBezTo>
                    <a:pt x="131" y="1037"/>
                    <a:pt x="138" y="1058"/>
                    <a:pt x="156" y="1075"/>
                  </a:cubicBezTo>
                  <a:cubicBezTo>
                    <a:pt x="176" y="1092"/>
                    <a:pt x="197" y="1108"/>
                    <a:pt x="214" y="1128"/>
                  </a:cubicBezTo>
                  <a:cubicBezTo>
                    <a:pt x="222" y="1137"/>
                    <a:pt x="232" y="1145"/>
                    <a:pt x="245" y="1145"/>
                  </a:cubicBezTo>
                  <a:cubicBezTo>
                    <a:pt x="238" y="1137"/>
                    <a:pt x="226" y="1134"/>
                    <a:pt x="221" y="1121"/>
                  </a:cubicBezTo>
                  <a:close/>
                  <a:moveTo>
                    <a:pt x="180" y="1062"/>
                  </a:moveTo>
                  <a:cubicBezTo>
                    <a:pt x="172" y="1062"/>
                    <a:pt x="172" y="1056"/>
                    <a:pt x="172" y="1047"/>
                  </a:cubicBezTo>
                  <a:cubicBezTo>
                    <a:pt x="173" y="1041"/>
                    <a:pt x="178" y="1036"/>
                    <a:pt x="187" y="1036"/>
                  </a:cubicBezTo>
                  <a:cubicBezTo>
                    <a:pt x="194" y="1037"/>
                    <a:pt x="199" y="1044"/>
                    <a:pt x="197" y="1048"/>
                  </a:cubicBezTo>
                  <a:cubicBezTo>
                    <a:pt x="195" y="1056"/>
                    <a:pt x="188" y="1062"/>
                    <a:pt x="180" y="106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60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endParaRPr>
            </a:p>
          </p:txBody>
        </p:sp>
        <p:sp>
          <p:nvSpPr>
            <p:cNvPr id="26" name="文本框 25">
              <a:extLst>
                <a:ext uri="{FF2B5EF4-FFF2-40B4-BE49-F238E27FC236}">
                  <a16:creationId xmlns:a16="http://schemas.microsoft.com/office/drawing/2014/main" id="{A3D65727-ABF0-4AA2-8904-DD0A805F407A}"/>
                </a:ext>
              </a:extLst>
            </p:cNvPr>
            <p:cNvSpPr txBox="1"/>
            <p:nvPr/>
          </p:nvSpPr>
          <p:spPr>
            <a:xfrm>
              <a:off x="1819759" y="2953285"/>
              <a:ext cx="492308" cy="483819"/>
            </a:xfrm>
            <a:prstGeom prst="rect">
              <a:avLst/>
            </a:prstGeom>
            <a:noFill/>
          </p:spPr>
          <p:txBody>
            <a:bodyPr wrap="none">
              <a:spAutoFit/>
            </a:bodyPr>
            <a:lstStyle/>
            <a:p>
              <a:r>
                <a:rPr kumimoji="0" lang="zh-CN" alt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>
                      <a:lumMod val="85000"/>
                      <a:lumOff val="15000"/>
                    </a:schemeClr>
                  </a:solidFill>
                  <a:effectLst/>
                  <a:uLnTx/>
                  <a:uFillTx/>
                  <a:latin typeface="+mn-ea"/>
                  <a:cs typeface="+mn-cs"/>
                </a:rPr>
                <a:t>瓶</a:t>
              </a:r>
            </a:p>
          </p:txBody>
        </p:sp>
      </p:grpSp>
      <p:grpSp>
        <p:nvGrpSpPr>
          <p:cNvPr id="27" name="组合 26">
            <a:extLst>
              <a:ext uri="{FF2B5EF4-FFF2-40B4-BE49-F238E27FC236}">
                <a16:creationId xmlns:a16="http://schemas.microsoft.com/office/drawing/2014/main" id="{1EEEB341-B941-4729-B4AC-5CC02BABE726}"/>
              </a:ext>
            </a:extLst>
          </p:cNvPr>
          <p:cNvGrpSpPr/>
          <p:nvPr/>
        </p:nvGrpSpPr>
        <p:grpSpPr>
          <a:xfrm>
            <a:off x="2268014" y="3753568"/>
            <a:ext cx="613493" cy="607128"/>
            <a:chOff x="1819759" y="2934791"/>
            <a:chExt cx="507579" cy="502313"/>
          </a:xfrm>
        </p:grpSpPr>
        <p:sp>
          <p:nvSpPr>
            <p:cNvPr id="28" name="任意多边形 5">
              <a:extLst>
                <a:ext uri="{FF2B5EF4-FFF2-40B4-BE49-F238E27FC236}">
                  <a16:creationId xmlns:a16="http://schemas.microsoft.com/office/drawing/2014/main" id="{CE1ED58E-55C2-4C54-BBA6-35EB9335AE20}"/>
                </a:ext>
              </a:extLst>
            </p:cNvPr>
            <p:cNvSpPr/>
            <p:nvPr/>
          </p:nvSpPr>
          <p:spPr bwMode="auto">
            <a:xfrm rot="4093581">
              <a:off x="2108806" y="2950274"/>
              <a:ext cx="234015" cy="203049"/>
            </a:xfrm>
            <a:custGeom>
              <a:avLst/>
              <a:gdLst>
                <a:gd name="T0" fmla="*/ 230 w 1319"/>
                <a:gd name="T1" fmla="*/ 1110 h 1145"/>
                <a:gd name="T2" fmla="*/ 207 w 1319"/>
                <a:gd name="T3" fmla="*/ 1105 h 1145"/>
                <a:gd name="T4" fmla="*/ 203 w 1319"/>
                <a:gd name="T5" fmla="*/ 1081 h 1145"/>
                <a:gd name="T6" fmla="*/ 210 w 1319"/>
                <a:gd name="T7" fmla="*/ 1054 h 1145"/>
                <a:gd name="T8" fmla="*/ 165 w 1319"/>
                <a:gd name="T9" fmla="*/ 943 h 1145"/>
                <a:gd name="T10" fmla="*/ 138 w 1319"/>
                <a:gd name="T11" fmla="*/ 659 h 1145"/>
                <a:gd name="T12" fmla="*/ 203 w 1319"/>
                <a:gd name="T13" fmla="*/ 469 h 1145"/>
                <a:gd name="T14" fmla="*/ 247 w 1319"/>
                <a:gd name="T15" fmla="*/ 379 h 1145"/>
                <a:gd name="T16" fmla="*/ 220 w 1319"/>
                <a:gd name="T17" fmla="*/ 336 h 1145"/>
                <a:gd name="T18" fmla="*/ 186 w 1319"/>
                <a:gd name="T19" fmla="*/ 349 h 1145"/>
                <a:gd name="T20" fmla="*/ 209 w 1319"/>
                <a:gd name="T21" fmla="*/ 294 h 1145"/>
                <a:gd name="T22" fmla="*/ 298 w 1319"/>
                <a:gd name="T23" fmla="*/ 231 h 1145"/>
                <a:gd name="T24" fmla="*/ 287 w 1319"/>
                <a:gd name="T25" fmla="*/ 247 h 1145"/>
                <a:gd name="T26" fmla="*/ 294 w 1319"/>
                <a:gd name="T27" fmla="*/ 260 h 1145"/>
                <a:gd name="T28" fmla="*/ 414 w 1319"/>
                <a:gd name="T29" fmla="*/ 226 h 1145"/>
                <a:gd name="T30" fmla="*/ 628 w 1319"/>
                <a:gd name="T31" fmla="*/ 154 h 1145"/>
                <a:gd name="T32" fmla="*/ 747 w 1319"/>
                <a:gd name="T33" fmla="*/ 151 h 1145"/>
                <a:gd name="T34" fmla="*/ 949 w 1319"/>
                <a:gd name="T35" fmla="*/ 226 h 1145"/>
                <a:gd name="T36" fmla="*/ 1171 w 1319"/>
                <a:gd name="T37" fmla="*/ 371 h 1145"/>
                <a:gd name="T38" fmla="*/ 1255 w 1319"/>
                <a:gd name="T39" fmla="*/ 459 h 1145"/>
                <a:gd name="T40" fmla="*/ 1297 w 1319"/>
                <a:gd name="T41" fmla="*/ 557 h 1145"/>
                <a:gd name="T42" fmla="*/ 1316 w 1319"/>
                <a:gd name="T43" fmla="*/ 697 h 1145"/>
                <a:gd name="T44" fmla="*/ 1296 w 1319"/>
                <a:gd name="T45" fmla="*/ 519 h 1145"/>
                <a:gd name="T46" fmla="*/ 1207 w 1319"/>
                <a:gd name="T47" fmla="*/ 320 h 1145"/>
                <a:gd name="T48" fmla="*/ 1219 w 1319"/>
                <a:gd name="T49" fmla="*/ 308 h 1145"/>
                <a:gd name="T50" fmla="*/ 1230 w 1319"/>
                <a:gd name="T51" fmla="*/ 298 h 1145"/>
                <a:gd name="T52" fmla="*/ 1111 w 1319"/>
                <a:gd name="T53" fmla="*/ 147 h 1145"/>
                <a:gd name="T54" fmla="*/ 961 w 1319"/>
                <a:gd name="T55" fmla="*/ 51 h 1145"/>
                <a:gd name="T56" fmla="*/ 605 w 1319"/>
                <a:gd name="T57" fmla="*/ 12 h 1145"/>
                <a:gd name="T58" fmla="*/ 363 w 1319"/>
                <a:gd name="T59" fmla="*/ 104 h 1145"/>
                <a:gd name="T60" fmla="*/ 362 w 1319"/>
                <a:gd name="T61" fmla="*/ 125 h 1145"/>
                <a:gd name="T62" fmla="*/ 361 w 1319"/>
                <a:gd name="T63" fmla="*/ 145 h 1145"/>
                <a:gd name="T64" fmla="*/ 291 w 1319"/>
                <a:gd name="T65" fmla="*/ 187 h 1145"/>
                <a:gd name="T66" fmla="*/ 206 w 1319"/>
                <a:gd name="T67" fmla="*/ 276 h 1145"/>
                <a:gd name="T68" fmla="*/ 173 w 1319"/>
                <a:gd name="T69" fmla="*/ 320 h 1145"/>
                <a:gd name="T70" fmla="*/ 153 w 1319"/>
                <a:gd name="T71" fmla="*/ 373 h 1145"/>
                <a:gd name="T72" fmla="*/ 68 w 1319"/>
                <a:gd name="T73" fmla="*/ 544 h 1145"/>
                <a:gd name="T74" fmla="*/ 59 w 1319"/>
                <a:gd name="T75" fmla="*/ 545 h 1145"/>
                <a:gd name="T76" fmla="*/ 7 w 1319"/>
                <a:gd name="T77" fmla="*/ 641 h 1145"/>
                <a:gd name="T78" fmla="*/ 36 w 1319"/>
                <a:gd name="T79" fmla="*/ 814 h 1145"/>
                <a:gd name="T80" fmla="*/ 61 w 1319"/>
                <a:gd name="T81" fmla="*/ 820 h 1145"/>
                <a:gd name="T82" fmla="*/ 49 w 1319"/>
                <a:gd name="T83" fmla="*/ 842 h 1145"/>
                <a:gd name="T84" fmla="*/ 67 w 1319"/>
                <a:gd name="T85" fmla="*/ 857 h 1145"/>
                <a:gd name="T86" fmla="*/ 104 w 1319"/>
                <a:gd name="T87" fmla="*/ 950 h 1145"/>
                <a:gd name="T88" fmla="*/ 156 w 1319"/>
                <a:gd name="T89" fmla="*/ 1075 h 1145"/>
                <a:gd name="T90" fmla="*/ 245 w 1319"/>
                <a:gd name="T91" fmla="*/ 1145 h 1145"/>
                <a:gd name="T92" fmla="*/ 180 w 1319"/>
                <a:gd name="T93" fmla="*/ 1062 h 1145"/>
                <a:gd name="T94" fmla="*/ 187 w 1319"/>
                <a:gd name="T95" fmla="*/ 1036 h 1145"/>
                <a:gd name="T96" fmla="*/ 180 w 1319"/>
                <a:gd name="T97" fmla="*/ 1062 h 1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19" h="1145">
                  <a:moveTo>
                    <a:pt x="221" y="1121"/>
                  </a:moveTo>
                  <a:cubicBezTo>
                    <a:pt x="230" y="1122"/>
                    <a:pt x="236" y="1119"/>
                    <a:pt x="230" y="1110"/>
                  </a:cubicBezTo>
                  <a:cubicBezTo>
                    <a:pt x="227" y="1104"/>
                    <a:pt x="224" y="1098"/>
                    <a:pt x="217" y="1108"/>
                  </a:cubicBezTo>
                  <a:cubicBezTo>
                    <a:pt x="213" y="1114"/>
                    <a:pt x="210" y="1107"/>
                    <a:pt x="207" y="1105"/>
                  </a:cubicBezTo>
                  <a:cubicBezTo>
                    <a:pt x="203" y="1102"/>
                    <a:pt x="198" y="1096"/>
                    <a:pt x="203" y="1093"/>
                  </a:cubicBezTo>
                  <a:cubicBezTo>
                    <a:pt x="211" y="1088"/>
                    <a:pt x="208" y="1087"/>
                    <a:pt x="203" y="1081"/>
                  </a:cubicBezTo>
                  <a:cubicBezTo>
                    <a:pt x="200" y="1075"/>
                    <a:pt x="179" y="1059"/>
                    <a:pt x="209" y="1058"/>
                  </a:cubicBezTo>
                  <a:cubicBezTo>
                    <a:pt x="209" y="1058"/>
                    <a:pt x="210" y="1056"/>
                    <a:pt x="210" y="1054"/>
                  </a:cubicBezTo>
                  <a:cubicBezTo>
                    <a:pt x="212" y="1042"/>
                    <a:pt x="210" y="1030"/>
                    <a:pt x="204" y="1021"/>
                  </a:cubicBezTo>
                  <a:cubicBezTo>
                    <a:pt x="190" y="995"/>
                    <a:pt x="177" y="969"/>
                    <a:pt x="165" y="943"/>
                  </a:cubicBezTo>
                  <a:cubicBezTo>
                    <a:pt x="147" y="902"/>
                    <a:pt x="135" y="860"/>
                    <a:pt x="131" y="817"/>
                  </a:cubicBezTo>
                  <a:cubicBezTo>
                    <a:pt x="126" y="764"/>
                    <a:pt x="132" y="711"/>
                    <a:pt x="138" y="659"/>
                  </a:cubicBezTo>
                  <a:cubicBezTo>
                    <a:pt x="142" y="629"/>
                    <a:pt x="148" y="599"/>
                    <a:pt x="157" y="571"/>
                  </a:cubicBezTo>
                  <a:cubicBezTo>
                    <a:pt x="168" y="535"/>
                    <a:pt x="178" y="499"/>
                    <a:pt x="203" y="469"/>
                  </a:cubicBezTo>
                  <a:cubicBezTo>
                    <a:pt x="220" y="447"/>
                    <a:pt x="239" y="426"/>
                    <a:pt x="249" y="399"/>
                  </a:cubicBezTo>
                  <a:cubicBezTo>
                    <a:pt x="251" y="391"/>
                    <a:pt x="252" y="384"/>
                    <a:pt x="247" y="379"/>
                  </a:cubicBezTo>
                  <a:cubicBezTo>
                    <a:pt x="236" y="369"/>
                    <a:pt x="237" y="357"/>
                    <a:pt x="237" y="345"/>
                  </a:cubicBezTo>
                  <a:cubicBezTo>
                    <a:pt x="237" y="330"/>
                    <a:pt x="233" y="327"/>
                    <a:pt x="220" y="336"/>
                  </a:cubicBezTo>
                  <a:cubicBezTo>
                    <a:pt x="213" y="340"/>
                    <a:pt x="207" y="346"/>
                    <a:pt x="198" y="347"/>
                  </a:cubicBezTo>
                  <a:cubicBezTo>
                    <a:pt x="194" y="348"/>
                    <a:pt x="191" y="355"/>
                    <a:pt x="186" y="349"/>
                  </a:cubicBezTo>
                  <a:cubicBezTo>
                    <a:pt x="181" y="344"/>
                    <a:pt x="181" y="339"/>
                    <a:pt x="183" y="333"/>
                  </a:cubicBezTo>
                  <a:cubicBezTo>
                    <a:pt x="189" y="318"/>
                    <a:pt x="196" y="303"/>
                    <a:pt x="209" y="294"/>
                  </a:cubicBezTo>
                  <a:cubicBezTo>
                    <a:pt x="233" y="278"/>
                    <a:pt x="247" y="254"/>
                    <a:pt x="264" y="232"/>
                  </a:cubicBezTo>
                  <a:cubicBezTo>
                    <a:pt x="276" y="214"/>
                    <a:pt x="285" y="214"/>
                    <a:pt x="298" y="231"/>
                  </a:cubicBezTo>
                  <a:cubicBezTo>
                    <a:pt x="302" y="236"/>
                    <a:pt x="302" y="238"/>
                    <a:pt x="297" y="240"/>
                  </a:cubicBezTo>
                  <a:cubicBezTo>
                    <a:pt x="294" y="243"/>
                    <a:pt x="289" y="244"/>
                    <a:pt x="287" y="247"/>
                  </a:cubicBezTo>
                  <a:cubicBezTo>
                    <a:pt x="283" y="251"/>
                    <a:pt x="277" y="255"/>
                    <a:pt x="281" y="260"/>
                  </a:cubicBezTo>
                  <a:cubicBezTo>
                    <a:pt x="284" y="266"/>
                    <a:pt x="289" y="261"/>
                    <a:pt x="294" y="260"/>
                  </a:cubicBezTo>
                  <a:cubicBezTo>
                    <a:pt x="313" y="256"/>
                    <a:pt x="328" y="239"/>
                    <a:pt x="349" y="242"/>
                  </a:cubicBezTo>
                  <a:cubicBezTo>
                    <a:pt x="373" y="245"/>
                    <a:pt x="394" y="235"/>
                    <a:pt x="414" y="226"/>
                  </a:cubicBezTo>
                  <a:cubicBezTo>
                    <a:pt x="456" y="205"/>
                    <a:pt x="500" y="188"/>
                    <a:pt x="543" y="171"/>
                  </a:cubicBezTo>
                  <a:cubicBezTo>
                    <a:pt x="570" y="160"/>
                    <a:pt x="599" y="158"/>
                    <a:pt x="628" y="154"/>
                  </a:cubicBezTo>
                  <a:cubicBezTo>
                    <a:pt x="650" y="150"/>
                    <a:pt x="673" y="148"/>
                    <a:pt x="696" y="147"/>
                  </a:cubicBezTo>
                  <a:cubicBezTo>
                    <a:pt x="714" y="146"/>
                    <a:pt x="730" y="151"/>
                    <a:pt x="747" y="151"/>
                  </a:cubicBezTo>
                  <a:cubicBezTo>
                    <a:pt x="807" y="150"/>
                    <a:pt x="862" y="167"/>
                    <a:pt x="909" y="204"/>
                  </a:cubicBezTo>
                  <a:cubicBezTo>
                    <a:pt x="922" y="214"/>
                    <a:pt x="934" y="221"/>
                    <a:pt x="949" y="226"/>
                  </a:cubicBezTo>
                  <a:cubicBezTo>
                    <a:pt x="1006" y="241"/>
                    <a:pt x="1051" y="278"/>
                    <a:pt x="1098" y="310"/>
                  </a:cubicBezTo>
                  <a:cubicBezTo>
                    <a:pt x="1124" y="328"/>
                    <a:pt x="1148" y="349"/>
                    <a:pt x="1171" y="371"/>
                  </a:cubicBezTo>
                  <a:cubicBezTo>
                    <a:pt x="1190" y="388"/>
                    <a:pt x="1214" y="402"/>
                    <a:pt x="1222" y="428"/>
                  </a:cubicBezTo>
                  <a:cubicBezTo>
                    <a:pt x="1228" y="446"/>
                    <a:pt x="1238" y="455"/>
                    <a:pt x="1255" y="459"/>
                  </a:cubicBezTo>
                  <a:cubicBezTo>
                    <a:pt x="1267" y="462"/>
                    <a:pt x="1272" y="469"/>
                    <a:pt x="1276" y="480"/>
                  </a:cubicBezTo>
                  <a:cubicBezTo>
                    <a:pt x="1286" y="506"/>
                    <a:pt x="1286" y="533"/>
                    <a:pt x="1297" y="557"/>
                  </a:cubicBezTo>
                  <a:cubicBezTo>
                    <a:pt x="1303" y="571"/>
                    <a:pt x="1306" y="587"/>
                    <a:pt x="1307" y="600"/>
                  </a:cubicBezTo>
                  <a:cubicBezTo>
                    <a:pt x="1307" y="633"/>
                    <a:pt x="1319" y="664"/>
                    <a:pt x="1316" y="697"/>
                  </a:cubicBezTo>
                  <a:cubicBezTo>
                    <a:pt x="1318" y="675"/>
                    <a:pt x="1317" y="653"/>
                    <a:pt x="1315" y="631"/>
                  </a:cubicBezTo>
                  <a:cubicBezTo>
                    <a:pt x="1312" y="593"/>
                    <a:pt x="1305" y="556"/>
                    <a:pt x="1296" y="519"/>
                  </a:cubicBezTo>
                  <a:cubicBezTo>
                    <a:pt x="1285" y="480"/>
                    <a:pt x="1268" y="443"/>
                    <a:pt x="1250" y="407"/>
                  </a:cubicBezTo>
                  <a:cubicBezTo>
                    <a:pt x="1235" y="378"/>
                    <a:pt x="1219" y="350"/>
                    <a:pt x="1207" y="320"/>
                  </a:cubicBezTo>
                  <a:cubicBezTo>
                    <a:pt x="1204" y="313"/>
                    <a:pt x="1210" y="311"/>
                    <a:pt x="1212" y="306"/>
                  </a:cubicBezTo>
                  <a:cubicBezTo>
                    <a:pt x="1213" y="302"/>
                    <a:pt x="1216" y="305"/>
                    <a:pt x="1219" y="308"/>
                  </a:cubicBezTo>
                  <a:cubicBezTo>
                    <a:pt x="1222" y="312"/>
                    <a:pt x="1226" y="310"/>
                    <a:pt x="1230" y="308"/>
                  </a:cubicBezTo>
                  <a:cubicBezTo>
                    <a:pt x="1236" y="304"/>
                    <a:pt x="1231" y="301"/>
                    <a:pt x="1230" y="298"/>
                  </a:cubicBezTo>
                  <a:cubicBezTo>
                    <a:pt x="1226" y="283"/>
                    <a:pt x="1219" y="269"/>
                    <a:pt x="1210" y="256"/>
                  </a:cubicBezTo>
                  <a:cubicBezTo>
                    <a:pt x="1182" y="215"/>
                    <a:pt x="1152" y="175"/>
                    <a:pt x="1111" y="147"/>
                  </a:cubicBezTo>
                  <a:cubicBezTo>
                    <a:pt x="1091" y="133"/>
                    <a:pt x="1071" y="119"/>
                    <a:pt x="1050" y="107"/>
                  </a:cubicBezTo>
                  <a:cubicBezTo>
                    <a:pt x="1020" y="88"/>
                    <a:pt x="994" y="65"/>
                    <a:pt x="961" y="51"/>
                  </a:cubicBezTo>
                  <a:cubicBezTo>
                    <a:pt x="902" y="25"/>
                    <a:pt x="839" y="16"/>
                    <a:pt x="776" y="8"/>
                  </a:cubicBezTo>
                  <a:cubicBezTo>
                    <a:pt x="719" y="0"/>
                    <a:pt x="662" y="4"/>
                    <a:pt x="605" y="12"/>
                  </a:cubicBezTo>
                  <a:cubicBezTo>
                    <a:pt x="540" y="21"/>
                    <a:pt x="476" y="41"/>
                    <a:pt x="417" y="72"/>
                  </a:cubicBezTo>
                  <a:cubicBezTo>
                    <a:pt x="399" y="82"/>
                    <a:pt x="379" y="91"/>
                    <a:pt x="363" y="104"/>
                  </a:cubicBezTo>
                  <a:cubicBezTo>
                    <a:pt x="353" y="112"/>
                    <a:pt x="340" y="120"/>
                    <a:pt x="335" y="133"/>
                  </a:cubicBezTo>
                  <a:cubicBezTo>
                    <a:pt x="344" y="131"/>
                    <a:pt x="350" y="121"/>
                    <a:pt x="362" y="125"/>
                  </a:cubicBezTo>
                  <a:cubicBezTo>
                    <a:pt x="365" y="127"/>
                    <a:pt x="372" y="127"/>
                    <a:pt x="369" y="131"/>
                  </a:cubicBezTo>
                  <a:cubicBezTo>
                    <a:pt x="367" y="135"/>
                    <a:pt x="375" y="146"/>
                    <a:pt x="361" y="145"/>
                  </a:cubicBezTo>
                  <a:cubicBezTo>
                    <a:pt x="356" y="144"/>
                    <a:pt x="350" y="145"/>
                    <a:pt x="345" y="144"/>
                  </a:cubicBezTo>
                  <a:cubicBezTo>
                    <a:pt x="332" y="165"/>
                    <a:pt x="311" y="176"/>
                    <a:pt x="291" y="187"/>
                  </a:cubicBezTo>
                  <a:cubicBezTo>
                    <a:pt x="271" y="199"/>
                    <a:pt x="256" y="214"/>
                    <a:pt x="243" y="233"/>
                  </a:cubicBezTo>
                  <a:cubicBezTo>
                    <a:pt x="232" y="248"/>
                    <a:pt x="225" y="267"/>
                    <a:pt x="206" y="276"/>
                  </a:cubicBezTo>
                  <a:cubicBezTo>
                    <a:pt x="200" y="278"/>
                    <a:pt x="196" y="285"/>
                    <a:pt x="193" y="292"/>
                  </a:cubicBezTo>
                  <a:cubicBezTo>
                    <a:pt x="188" y="303"/>
                    <a:pt x="181" y="312"/>
                    <a:pt x="173" y="320"/>
                  </a:cubicBezTo>
                  <a:cubicBezTo>
                    <a:pt x="166" y="328"/>
                    <a:pt x="163" y="337"/>
                    <a:pt x="163" y="346"/>
                  </a:cubicBezTo>
                  <a:cubicBezTo>
                    <a:pt x="163" y="357"/>
                    <a:pt x="159" y="365"/>
                    <a:pt x="153" y="373"/>
                  </a:cubicBezTo>
                  <a:cubicBezTo>
                    <a:pt x="138" y="397"/>
                    <a:pt x="120" y="420"/>
                    <a:pt x="110" y="446"/>
                  </a:cubicBezTo>
                  <a:cubicBezTo>
                    <a:pt x="97" y="479"/>
                    <a:pt x="81" y="511"/>
                    <a:pt x="68" y="544"/>
                  </a:cubicBezTo>
                  <a:cubicBezTo>
                    <a:pt x="67" y="547"/>
                    <a:pt x="65" y="548"/>
                    <a:pt x="63" y="547"/>
                  </a:cubicBezTo>
                  <a:cubicBezTo>
                    <a:pt x="61" y="547"/>
                    <a:pt x="60" y="545"/>
                    <a:pt x="59" y="545"/>
                  </a:cubicBezTo>
                  <a:cubicBezTo>
                    <a:pt x="66" y="536"/>
                    <a:pt x="55" y="532"/>
                    <a:pt x="55" y="525"/>
                  </a:cubicBezTo>
                  <a:cubicBezTo>
                    <a:pt x="21" y="558"/>
                    <a:pt x="14" y="600"/>
                    <a:pt x="7" y="641"/>
                  </a:cubicBezTo>
                  <a:cubicBezTo>
                    <a:pt x="0" y="681"/>
                    <a:pt x="7" y="720"/>
                    <a:pt x="17" y="759"/>
                  </a:cubicBezTo>
                  <a:cubicBezTo>
                    <a:pt x="21" y="778"/>
                    <a:pt x="26" y="797"/>
                    <a:pt x="36" y="814"/>
                  </a:cubicBezTo>
                  <a:cubicBezTo>
                    <a:pt x="40" y="822"/>
                    <a:pt x="47" y="823"/>
                    <a:pt x="53" y="828"/>
                  </a:cubicBezTo>
                  <a:cubicBezTo>
                    <a:pt x="58" y="831"/>
                    <a:pt x="54" y="818"/>
                    <a:pt x="61" y="820"/>
                  </a:cubicBezTo>
                  <a:cubicBezTo>
                    <a:pt x="64" y="832"/>
                    <a:pt x="64" y="832"/>
                    <a:pt x="54" y="834"/>
                  </a:cubicBezTo>
                  <a:cubicBezTo>
                    <a:pt x="48" y="835"/>
                    <a:pt x="50" y="838"/>
                    <a:pt x="49" y="842"/>
                  </a:cubicBezTo>
                  <a:cubicBezTo>
                    <a:pt x="49" y="855"/>
                    <a:pt x="58" y="864"/>
                    <a:pt x="61" y="876"/>
                  </a:cubicBezTo>
                  <a:cubicBezTo>
                    <a:pt x="69" y="871"/>
                    <a:pt x="65" y="863"/>
                    <a:pt x="67" y="857"/>
                  </a:cubicBezTo>
                  <a:cubicBezTo>
                    <a:pt x="74" y="871"/>
                    <a:pt x="79" y="886"/>
                    <a:pt x="85" y="900"/>
                  </a:cubicBezTo>
                  <a:cubicBezTo>
                    <a:pt x="91" y="916"/>
                    <a:pt x="97" y="934"/>
                    <a:pt x="104" y="950"/>
                  </a:cubicBezTo>
                  <a:cubicBezTo>
                    <a:pt x="114" y="971"/>
                    <a:pt x="122" y="992"/>
                    <a:pt x="126" y="1014"/>
                  </a:cubicBezTo>
                  <a:cubicBezTo>
                    <a:pt x="131" y="1037"/>
                    <a:pt x="138" y="1058"/>
                    <a:pt x="156" y="1075"/>
                  </a:cubicBezTo>
                  <a:cubicBezTo>
                    <a:pt x="176" y="1092"/>
                    <a:pt x="197" y="1108"/>
                    <a:pt x="214" y="1128"/>
                  </a:cubicBezTo>
                  <a:cubicBezTo>
                    <a:pt x="222" y="1137"/>
                    <a:pt x="232" y="1145"/>
                    <a:pt x="245" y="1145"/>
                  </a:cubicBezTo>
                  <a:cubicBezTo>
                    <a:pt x="238" y="1137"/>
                    <a:pt x="226" y="1134"/>
                    <a:pt x="221" y="1121"/>
                  </a:cubicBezTo>
                  <a:close/>
                  <a:moveTo>
                    <a:pt x="180" y="1062"/>
                  </a:moveTo>
                  <a:cubicBezTo>
                    <a:pt x="172" y="1062"/>
                    <a:pt x="172" y="1056"/>
                    <a:pt x="172" y="1047"/>
                  </a:cubicBezTo>
                  <a:cubicBezTo>
                    <a:pt x="173" y="1041"/>
                    <a:pt x="178" y="1036"/>
                    <a:pt x="187" y="1036"/>
                  </a:cubicBezTo>
                  <a:cubicBezTo>
                    <a:pt x="194" y="1037"/>
                    <a:pt x="199" y="1044"/>
                    <a:pt x="197" y="1048"/>
                  </a:cubicBezTo>
                  <a:cubicBezTo>
                    <a:pt x="195" y="1056"/>
                    <a:pt x="188" y="1062"/>
                    <a:pt x="180" y="106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60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endParaRPr>
            </a:p>
          </p:txBody>
        </p:sp>
        <p:sp>
          <p:nvSpPr>
            <p:cNvPr id="29" name="文本框 28">
              <a:extLst>
                <a:ext uri="{FF2B5EF4-FFF2-40B4-BE49-F238E27FC236}">
                  <a16:creationId xmlns:a16="http://schemas.microsoft.com/office/drawing/2014/main" id="{853C3156-5E0D-4EA8-A887-7A6E11044BDA}"/>
                </a:ext>
              </a:extLst>
            </p:cNvPr>
            <p:cNvSpPr txBox="1"/>
            <p:nvPr/>
          </p:nvSpPr>
          <p:spPr>
            <a:xfrm>
              <a:off x="1819759" y="2953285"/>
              <a:ext cx="492308" cy="483819"/>
            </a:xfrm>
            <a:prstGeom prst="rect">
              <a:avLst/>
            </a:prstGeom>
            <a:noFill/>
          </p:spPr>
          <p:txBody>
            <a:bodyPr wrap="none">
              <a:spAutoFit/>
            </a:bodyPr>
            <a:lstStyle/>
            <a:p>
              <a:r>
                <a:rPr kumimoji="0" lang="zh-CN" alt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>
                      <a:lumMod val="85000"/>
                      <a:lumOff val="15000"/>
                    </a:schemeClr>
                  </a:solidFill>
                  <a:effectLst/>
                  <a:uLnTx/>
                  <a:uFillTx/>
                  <a:latin typeface="+mn-ea"/>
                  <a:cs typeface="+mn-cs"/>
                </a:rPr>
                <a:t>壶</a:t>
              </a:r>
            </a:p>
          </p:txBody>
        </p:sp>
      </p:grpSp>
      <p:grpSp>
        <p:nvGrpSpPr>
          <p:cNvPr id="30" name="组合 29">
            <a:extLst>
              <a:ext uri="{FF2B5EF4-FFF2-40B4-BE49-F238E27FC236}">
                <a16:creationId xmlns:a16="http://schemas.microsoft.com/office/drawing/2014/main" id="{87F05C58-F626-47E9-9E29-BA17340995F7}"/>
              </a:ext>
            </a:extLst>
          </p:cNvPr>
          <p:cNvGrpSpPr/>
          <p:nvPr/>
        </p:nvGrpSpPr>
        <p:grpSpPr>
          <a:xfrm>
            <a:off x="3676510" y="3753568"/>
            <a:ext cx="613493" cy="607128"/>
            <a:chOff x="1819759" y="2934791"/>
            <a:chExt cx="507579" cy="502313"/>
          </a:xfrm>
        </p:grpSpPr>
        <p:sp>
          <p:nvSpPr>
            <p:cNvPr id="31" name="任意多边形 5">
              <a:extLst>
                <a:ext uri="{FF2B5EF4-FFF2-40B4-BE49-F238E27FC236}">
                  <a16:creationId xmlns:a16="http://schemas.microsoft.com/office/drawing/2014/main" id="{4F864929-9783-4100-9964-240C71F5A8B7}"/>
                </a:ext>
              </a:extLst>
            </p:cNvPr>
            <p:cNvSpPr/>
            <p:nvPr/>
          </p:nvSpPr>
          <p:spPr bwMode="auto">
            <a:xfrm rot="4093581">
              <a:off x="2108806" y="2950274"/>
              <a:ext cx="234015" cy="203049"/>
            </a:xfrm>
            <a:custGeom>
              <a:avLst/>
              <a:gdLst>
                <a:gd name="T0" fmla="*/ 230 w 1319"/>
                <a:gd name="T1" fmla="*/ 1110 h 1145"/>
                <a:gd name="T2" fmla="*/ 207 w 1319"/>
                <a:gd name="T3" fmla="*/ 1105 h 1145"/>
                <a:gd name="T4" fmla="*/ 203 w 1319"/>
                <a:gd name="T5" fmla="*/ 1081 h 1145"/>
                <a:gd name="T6" fmla="*/ 210 w 1319"/>
                <a:gd name="T7" fmla="*/ 1054 h 1145"/>
                <a:gd name="T8" fmla="*/ 165 w 1319"/>
                <a:gd name="T9" fmla="*/ 943 h 1145"/>
                <a:gd name="T10" fmla="*/ 138 w 1319"/>
                <a:gd name="T11" fmla="*/ 659 h 1145"/>
                <a:gd name="T12" fmla="*/ 203 w 1319"/>
                <a:gd name="T13" fmla="*/ 469 h 1145"/>
                <a:gd name="T14" fmla="*/ 247 w 1319"/>
                <a:gd name="T15" fmla="*/ 379 h 1145"/>
                <a:gd name="T16" fmla="*/ 220 w 1319"/>
                <a:gd name="T17" fmla="*/ 336 h 1145"/>
                <a:gd name="T18" fmla="*/ 186 w 1319"/>
                <a:gd name="T19" fmla="*/ 349 h 1145"/>
                <a:gd name="T20" fmla="*/ 209 w 1319"/>
                <a:gd name="T21" fmla="*/ 294 h 1145"/>
                <a:gd name="T22" fmla="*/ 298 w 1319"/>
                <a:gd name="T23" fmla="*/ 231 h 1145"/>
                <a:gd name="T24" fmla="*/ 287 w 1319"/>
                <a:gd name="T25" fmla="*/ 247 h 1145"/>
                <a:gd name="T26" fmla="*/ 294 w 1319"/>
                <a:gd name="T27" fmla="*/ 260 h 1145"/>
                <a:gd name="T28" fmla="*/ 414 w 1319"/>
                <a:gd name="T29" fmla="*/ 226 h 1145"/>
                <a:gd name="T30" fmla="*/ 628 w 1319"/>
                <a:gd name="T31" fmla="*/ 154 h 1145"/>
                <a:gd name="T32" fmla="*/ 747 w 1319"/>
                <a:gd name="T33" fmla="*/ 151 h 1145"/>
                <a:gd name="T34" fmla="*/ 949 w 1319"/>
                <a:gd name="T35" fmla="*/ 226 h 1145"/>
                <a:gd name="T36" fmla="*/ 1171 w 1319"/>
                <a:gd name="T37" fmla="*/ 371 h 1145"/>
                <a:gd name="T38" fmla="*/ 1255 w 1319"/>
                <a:gd name="T39" fmla="*/ 459 h 1145"/>
                <a:gd name="T40" fmla="*/ 1297 w 1319"/>
                <a:gd name="T41" fmla="*/ 557 h 1145"/>
                <a:gd name="T42" fmla="*/ 1316 w 1319"/>
                <a:gd name="T43" fmla="*/ 697 h 1145"/>
                <a:gd name="T44" fmla="*/ 1296 w 1319"/>
                <a:gd name="T45" fmla="*/ 519 h 1145"/>
                <a:gd name="T46" fmla="*/ 1207 w 1319"/>
                <a:gd name="T47" fmla="*/ 320 h 1145"/>
                <a:gd name="T48" fmla="*/ 1219 w 1319"/>
                <a:gd name="T49" fmla="*/ 308 h 1145"/>
                <a:gd name="T50" fmla="*/ 1230 w 1319"/>
                <a:gd name="T51" fmla="*/ 298 h 1145"/>
                <a:gd name="T52" fmla="*/ 1111 w 1319"/>
                <a:gd name="T53" fmla="*/ 147 h 1145"/>
                <a:gd name="T54" fmla="*/ 961 w 1319"/>
                <a:gd name="T55" fmla="*/ 51 h 1145"/>
                <a:gd name="T56" fmla="*/ 605 w 1319"/>
                <a:gd name="T57" fmla="*/ 12 h 1145"/>
                <a:gd name="T58" fmla="*/ 363 w 1319"/>
                <a:gd name="T59" fmla="*/ 104 h 1145"/>
                <a:gd name="T60" fmla="*/ 362 w 1319"/>
                <a:gd name="T61" fmla="*/ 125 h 1145"/>
                <a:gd name="T62" fmla="*/ 361 w 1319"/>
                <a:gd name="T63" fmla="*/ 145 h 1145"/>
                <a:gd name="T64" fmla="*/ 291 w 1319"/>
                <a:gd name="T65" fmla="*/ 187 h 1145"/>
                <a:gd name="T66" fmla="*/ 206 w 1319"/>
                <a:gd name="T67" fmla="*/ 276 h 1145"/>
                <a:gd name="T68" fmla="*/ 173 w 1319"/>
                <a:gd name="T69" fmla="*/ 320 h 1145"/>
                <a:gd name="T70" fmla="*/ 153 w 1319"/>
                <a:gd name="T71" fmla="*/ 373 h 1145"/>
                <a:gd name="T72" fmla="*/ 68 w 1319"/>
                <a:gd name="T73" fmla="*/ 544 h 1145"/>
                <a:gd name="T74" fmla="*/ 59 w 1319"/>
                <a:gd name="T75" fmla="*/ 545 h 1145"/>
                <a:gd name="T76" fmla="*/ 7 w 1319"/>
                <a:gd name="T77" fmla="*/ 641 h 1145"/>
                <a:gd name="T78" fmla="*/ 36 w 1319"/>
                <a:gd name="T79" fmla="*/ 814 h 1145"/>
                <a:gd name="T80" fmla="*/ 61 w 1319"/>
                <a:gd name="T81" fmla="*/ 820 h 1145"/>
                <a:gd name="T82" fmla="*/ 49 w 1319"/>
                <a:gd name="T83" fmla="*/ 842 h 1145"/>
                <a:gd name="T84" fmla="*/ 67 w 1319"/>
                <a:gd name="T85" fmla="*/ 857 h 1145"/>
                <a:gd name="T86" fmla="*/ 104 w 1319"/>
                <a:gd name="T87" fmla="*/ 950 h 1145"/>
                <a:gd name="T88" fmla="*/ 156 w 1319"/>
                <a:gd name="T89" fmla="*/ 1075 h 1145"/>
                <a:gd name="T90" fmla="*/ 245 w 1319"/>
                <a:gd name="T91" fmla="*/ 1145 h 1145"/>
                <a:gd name="T92" fmla="*/ 180 w 1319"/>
                <a:gd name="T93" fmla="*/ 1062 h 1145"/>
                <a:gd name="T94" fmla="*/ 187 w 1319"/>
                <a:gd name="T95" fmla="*/ 1036 h 1145"/>
                <a:gd name="T96" fmla="*/ 180 w 1319"/>
                <a:gd name="T97" fmla="*/ 1062 h 1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19" h="1145">
                  <a:moveTo>
                    <a:pt x="221" y="1121"/>
                  </a:moveTo>
                  <a:cubicBezTo>
                    <a:pt x="230" y="1122"/>
                    <a:pt x="236" y="1119"/>
                    <a:pt x="230" y="1110"/>
                  </a:cubicBezTo>
                  <a:cubicBezTo>
                    <a:pt x="227" y="1104"/>
                    <a:pt x="224" y="1098"/>
                    <a:pt x="217" y="1108"/>
                  </a:cubicBezTo>
                  <a:cubicBezTo>
                    <a:pt x="213" y="1114"/>
                    <a:pt x="210" y="1107"/>
                    <a:pt x="207" y="1105"/>
                  </a:cubicBezTo>
                  <a:cubicBezTo>
                    <a:pt x="203" y="1102"/>
                    <a:pt x="198" y="1096"/>
                    <a:pt x="203" y="1093"/>
                  </a:cubicBezTo>
                  <a:cubicBezTo>
                    <a:pt x="211" y="1088"/>
                    <a:pt x="208" y="1087"/>
                    <a:pt x="203" y="1081"/>
                  </a:cubicBezTo>
                  <a:cubicBezTo>
                    <a:pt x="200" y="1075"/>
                    <a:pt x="179" y="1059"/>
                    <a:pt x="209" y="1058"/>
                  </a:cubicBezTo>
                  <a:cubicBezTo>
                    <a:pt x="209" y="1058"/>
                    <a:pt x="210" y="1056"/>
                    <a:pt x="210" y="1054"/>
                  </a:cubicBezTo>
                  <a:cubicBezTo>
                    <a:pt x="212" y="1042"/>
                    <a:pt x="210" y="1030"/>
                    <a:pt x="204" y="1021"/>
                  </a:cubicBezTo>
                  <a:cubicBezTo>
                    <a:pt x="190" y="995"/>
                    <a:pt x="177" y="969"/>
                    <a:pt x="165" y="943"/>
                  </a:cubicBezTo>
                  <a:cubicBezTo>
                    <a:pt x="147" y="902"/>
                    <a:pt x="135" y="860"/>
                    <a:pt x="131" y="817"/>
                  </a:cubicBezTo>
                  <a:cubicBezTo>
                    <a:pt x="126" y="764"/>
                    <a:pt x="132" y="711"/>
                    <a:pt x="138" y="659"/>
                  </a:cubicBezTo>
                  <a:cubicBezTo>
                    <a:pt x="142" y="629"/>
                    <a:pt x="148" y="599"/>
                    <a:pt x="157" y="571"/>
                  </a:cubicBezTo>
                  <a:cubicBezTo>
                    <a:pt x="168" y="535"/>
                    <a:pt x="178" y="499"/>
                    <a:pt x="203" y="469"/>
                  </a:cubicBezTo>
                  <a:cubicBezTo>
                    <a:pt x="220" y="447"/>
                    <a:pt x="239" y="426"/>
                    <a:pt x="249" y="399"/>
                  </a:cubicBezTo>
                  <a:cubicBezTo>
                    <a:pt x="251" y="391"/>
                    <a:pt x="252" y="384"/>
                    <a:pt x="247" y="379"/>
                  </a:cubicBezTo>
                  <a:cubicBezTo>
                    <a:pt x="236" y="369"/>
                    <a:pt x="237" y="357"/>
                    <a:pt x="237" y="345"/>
                  </a:cubicBezTo>
                  <a:cubicBezTo>
                    <a:pt x="237" y="330"/>
                    <a:pt x="233" y="327"/>
                    <a:pt x="220" y="336"/>
                  </a:cubicBezTo>
                  <a:cubicBezTo>
                    <a:pt x="213" y="340"/>
                    <a:pt x="207" y="346"/>
                    <a:pt x="198" y="347"/>
                  </a:cubicBezTo>
                  <a:cubicBezTo>
                    <a:pt x="194" y="348"/>
                    <a:pt x="191" y="355"/>
                    <a:pt x="186" y="349"/>
                  </a:cubicBezTo>
                  <a:cubicBezTo>
                    <a:pt x="181" y="344"/>
                    <a:pt x="181" y="339"/>
                    <a:pt x="183" y="333"/>
                  </a:cubicBezTo>
                  <a:cubicBezTo>
                    <a:pt x="189" y="318"/>
                    <a:pt x="196" y="303"/>
                    <a:pt x="209" y="294"/>
                  </a:cubicBezTo>
                  <a:cubicBezTo>
                    <a:pt x="233" y="278"/>
                    <a:pt x="247" y="254"/>
                    <a:pt x="264" y="232"/>
                  </a:cubicBezTo>
                  <a:cubicBezTo>
                    <a:pt x="276" y="214"/>
                    <a:pt x="285" y="214"/>
                    <a:pt x="298" y="231"/>
                  </a:cubicBezTo>
                  <a:cubicBezTo>
                    <a:pt x="302" y="236"/>
                    <a:pt x="302" y="238"/>
                    <a:pt x="297" y="240"/>
                  </a:cubicBezTo>
                  <a:cubicBezTo>
                    <a:pt x="294" y="243"/>
                    <a:pt x="289" y="244"/>
                    <a:pt x="287" y="247"/>
                  </a:cubicBezTo>
                  <a:cubicBezTo>
                    <a:pt x="283" y="251"/>
                    <a:pt x="277" y="255"/>
                    <a:pt x="281" y="260"/>
                  </a:cubicBezTo>
                  <a:cubicBezTo>
                    <a:pt x="284" y="266"/>
                    <a:pt x="289" y="261"/>
                    <a:pt x="294" y="260"/>
                  </a:cubicBezTo>
                  <a:cubicBezTo>
                    <a:pt x="313" y="256"/>
                    <a:pt x="328" y="239"/>
                    <a:pt x="349" y="242"/>
                  </a:cubicBezTo>
                  <a:cubicBezTo>
                    <a:pt x="373" y="245"/>
                    <a:pt x="394" y="235"/>
                    <a:pt x="414" y="226"/>
                  </a:cubicBezTo>
                  <a:cubicBezTo>
                    <a:pt x="456" y="205"/>
                    <a:pt x="500" y="188"/>
                    <a:pt x="543" y="171"/>
                  </a:cubicBezTo>
                  <a:cubicBezTo>
                    <a:pt x="570" y="160"/>
                    <a:pt x="599" y="158"/>
                    <a:pt x="628" y="154"/>
                  </a:cubicBezTo>
                  <a:cubicBezTo>
                    <a:pt x="650" y="150"/>
                    <a:pt x="673" y="148"/>
                    <a:pt x="696" y="147"/>
                  </a:cubicBezTo>
                  <a:cubicBezTo>
                    <a:pt x="714" y="146"/>
                    <a:pt x="730" y="151"/>
                    <a:pt x="747" y="151"/>
                  </a:cubicBezTo>
                  <a:cubicBezTo>
                    <a:pt x="807" y="150"/>
                    <a:pt x="862" y="167"/>
                    <a:pt x="909" y="204"/>
                  </a:cubicBezTo>
                  <a:cubicBezTo>
                    <a:pt x="922" y="214"/>
                    <a:pt x="934" y="221"/>
                    <a:pt x="949" y="226"/>
                  </a:cubicBezTo>
                  <a:cubicBezTo>
                    <a:pt x="1006" y="241"/>
                    <a:pt x="1051" y="278"/>
                    <a:pt x="1098" y="310"/>
                  </a:cubicBezTo>
                  <a:cubicBezTo>
                    <a:pt x="1124" y="328"/>
                    <a:pt x="1148" y="349"/>
                    <a:pt x="1171" y="371"/>
                  </a:cubicBezTo>
                  <a:cubicBezTo>
                    <a:pt x="1190" y="388"/>
                    <a:pt x="1214" y="402"/>
                    <a:pt x="1222" y="428"/>
                  </a:cubicBezTo>
                  <a:cubicBezTo>
                    <a:pt x="1228" y="446"/>
                    <a:pt x="1238" y="455"/>
                    <a:pt x="1255" y="459"/>
                  </a:cubicBezTo>
                  <a:cubicBezTo>
                    <a:pt x="1267" y="462"/>
                    <a:pt x="1272" y="469"/>
                    <a:pt x="1276" y="480"/>
                  </a:cubicBezTo>
                  <a:cubicBezTo>
                    <a:pt x="1286" y="506"/>
                    <a:pt x="1286" y="533"/>
                    <a:pt x="1297" y="557"/>
                  </a:cubicBezTo>
                  <a:cubicBezTo>
                    <a:pt x="1303" y="571"/>
                    <a:pt x="1306" y="587"/>
                    <a:pt x="1307" y="600"/>
                  </a:cubicBezTo>
                  <a:cubicBezTo>
                    <a:pt x="1307" y="633"/>
                    <a:pt x="1319" y="664"/>
                    <a:pt x="1316" y="697"/>
                  </a:cubicBezTo>
                  <a:cubicBezTo>
                    <a:pt x="1318" y="675"/>
                    <a:pt x="1317" y="653"/>
                    <a:pt x="1315" y="631"/>
                  </a:cubicBezTo>
                  <a:cubicBezTo>
                    <a:pt x="1312" y="593"/>
                    <a:pt x="1305" y="556"/>
                    <a:pt x="1296" y="519"/>
                  </a:cubicBezTo>
                  <a:cubicBezTo>
                    <a:pt x="1285" y="480"/>
                    <a:pt x="1268" y="443"/>
                    <a:pt x="1250" y="407"/>
                  </a:cubicBezTo>
                  <a:cubicBezTo>
                    <a:pt x="1235" y="378"/>
                    <a:pt x="1219" y="350"/>
                    <a:pt x="1207" y="320"/>
                  </a:cubicBezTo>
                  <a:cubicBezTo>
                    <a:pt x="1204" y="313"/>
                    <a:pt x="1210" y="311"/>
                    <a:pt x="1212" y="306"/>
                  </a:cubicBezTo>
                  <a:cubicBezTo>
                    <a:pt x="1213" y="302"/>
                    <a:pt x="1216" y="305"/>
                    <a:pt x="1219" y="308"/>
                  </a:cubicBezTo>
                  <a:cubicBezTo>
                    <a:pt x="1222" y="312"/>
                    <a:pt x="1226" y="310"/>
                    <a:pt x="1230" y="308"/>
                  </a:cubicBezTo>
                  <a:cubicBezTo>
                    <a:pt x="1236" y="304"/>
                    <a:pt x="1231" y="301"/>
                    <a:pt x="1230" y="298"/>
                  </a:cubicBezTo>
                  <a:cubicBezTo>
                    <a:pt x="1226" y="283"/>
                    <a:pt x="1219" y="269"/>
                    <a:pt x="1210" y="256"/>
                  </a:cubicBezTo>
                  <a:cubicBezTo>
                    <a:pt x="1182" y="215"/>
                    <a:pt x="1152" y="175"/>
                    <a:pt x="1111" y="147"/>
                  </a:cubicBezTo>
                  <a:cubicBezTo>
                    <a:pt x="1091" y="133"/>
                    <a:pt x="1071" y="119"/>
                    <a:pt x="1050" y="107"/>
                  </a:cubicBezTo>
                  <a:cubicBezTo>
                    <a:pt x="1020" y="88"/>
                    <a:pt x="994" y="65"/>
                    <a:pt x="961" y="51"/>
                  </a:cubicBezTo>
                  <a:cubicBezTo>
                    <a:pt x="902" y="25"/>
                    <a:pt x="839" y="16"/>
                    <a:pt x="776" y="8"/>
                  </a:cubicBezTo>
                  <a:cubicBezTo>
                    <a:pt x="719" y="0"/>
                    <a:pt x="662" y="4"/>
                    <a:pt x="605" y="12"/>
                  </a:cubicBezTo>
                  <a:cubicBezTo>
                    <a:pt x="540" y="21"/>
                    <a:pt x="476" y="41"/>
                    <a:pt x="417" y="72"/>
                  </a:cubicBezTo>
                  <a:cubicBezTo>
                    <a:pt x="399" y="82"/>
                    <a:pt x="379" y="91"/>
                    <a:pt x="363" y="104"/>
                  </a:cubicBezTo>
                  <a:cubicBezTo>
                    <a:pt x="353" y="112"/>
                    <a:pt x="340" y="120"/>
                    <a:pt x="335" y="133"/>
                  </a:cubicBezTo>
                  <a:cubicBezTo>
                    <a:pt x="344" y="131"/>
                    <a:pt x="350" y="121"/>
                    <a:pt x="362" y="125"/>
                  </a:cubicBezTo>
                  <a:cubicBezTo>
                    <a:pt x="365" y="127"/>
                    <a:pt x="372" y="127"/>
                    <a:pt x="369" y="131"/>
                  </a:cubicBezTo>
                  <a:cubicBezTo>
                    <a:pt x="367" y="135"/>
                    <a:pt x="375" y="146"/>
                    <a:pt x="361" y="145"/>
                  </a:cubicBezTo>
                  <a:cubicBezTo>
                    <a:pt x="356" y="144"/>
                    <a:pt x="350" y="145"/>
                    <a:pt x="345" y="144"/>
                  </a:cubicBezTo>
                  <a:cubicBezTo>
                    <a:pt x="332" y="165"/>
                    <a:pt x="311" y="176"/>
                    <a:pt x="291" y="187"/>
                  </a:cubicBezTo>
                  <a:cubicBezTo>
                    <a:pt x="271" y="199"/>
                    <a:pt x="256" y="214"/>
                    <a:pt x="243" y="233"/>
                  </a:cubicBezTo>
                  <a:cubicBezTo>
                    <a:pt x="232" y="248"/>
                    <a:pt x="225" y="267"/>
                    <a:pt x="206" y="276"/>
                  </a:cubicBezTo>
                  <a:cubicBezTo>
                    <a:pt x="200" y="278"/>
                    <a:pt x="196" y="285"/>
                    <a:pt x="193" y="292"/>
                  </a:cubicBezTo>
                  <a:cubicBezTo>
                    <a:pt x="188" y="303"/>
                    <a:pt x="181" y="312"/>
                    <a:pt x="173" y="320"/>
                  </a:cubicBezTo>
                  <a:cubicBezTo>
                    <a:pt x="166" y="328"/>
                    <a:pt x="163" y="337"/>
                    <a:pt x="163" y="346"/>
                  </a:cubicBezTo>
                  <a:cubicBezTo>
                    <a:pt x="163" y="357"/>
                    <a:pt x="159" y="365"/>
                    <a:pt x="153" y="373"/>
                  </a:cubicBezTo>
                  <a:cubicBezTo>
                    <a:pt x="138" y="397"/>
                    <a:pt x="120" y="420"/>
                    <a:pt x="110" y="446"/>
                  </a:cubicBezTo>
                  <a:cubicBezTo>
                    <a:pt x="97" y="479"/>
                    <a:pt x="81" y="511"/>
                    <a:pt x="68" y="544"/>
                  </a:cubicBezTo>
                  <a:cubicBezTo>
                    <a:pt x="67" y="547"/>
                    <a:pt x="65" y="548"/>
                    <a:pt x="63" y="547"/>
                  </a:cubicBezTo>
                  <a:cubicBezTo>
                    <a:pt x="61" y="547"/>
                    <a:pt x="60" y="545"/>
                    <a:pt x="59" y="545"/>
                  </a:cubicBezTo>
                  <a:cubicBezTo>
                    <a:pt x="66" y="536"/>
                    <a:pt x="55" y="532"/>
                    <a:pt x="55" y="525"/>
                  </a:cubicBezTo>
                  <a:cubicBezTo>
                    <a:pt x="21" y="558"/>
                    <a:pt x="14" y="600"/>
                    <a:pt x="7" y="641"/>
                  </a:cubicBezTo>
                  <a:cubicBezTo>
                    <a:pt x="0" y="681"/>
                    <a:pt x="7" y="720"/>
                    <a:pt x="17" y="759"/>
                  </a:cubicBezTo>
                  <a:cubicBezTo>
                    <a:pt x="21" y="778"/>
                    <a:pt x="26" y="797"/>
                    <a:pt x="36" y="814"/>
                  </a:cubicBezTo>
                  <a:cubicBezTo>
                    <a:pt x="40" y="822"/>
                    <a:pt x="47" y="823"/>
                    <a:pt x="53" y="828"/>
                  </a:cubicBezTo>
                  <a:cubicBezTo>
                    <a:pt x="58" y="831"/>
                    <a:pt x="54" y="818"/>
                    <a:pt x="61" y="820"/>
                  </a:cubicBezTo>
                  <a:cubicBezTo>
                    <a:pt x="64" y="832"/>
                    <a:pt x="64" y="832"/>
                    <a:pt x="54" y="834"/>
                  </a:cubicBezTo>
                  <a:cubicBezTo>
                    <a:pt x="48" y="835"/>
                    <a:pt x="50" y="838"/>
                    <a:pt x="49" y="842"/>
                  </a:cubicBezTo>
                  <a:cubicBezTo>
                    <a:pt x="49" y="855"/>
                    <a:pt x="58" y="864"/>
                    <a:pt x="61" y="876"/>
                  </a:cubicBezTo>
                  <a:cubicBezTo>
                    <a:pt x="69" y="871"/>
                    <a:pt x="65" y="863"/>
                    <a:pt x="67" y="857"/>
                  </a:cubicBezTo>
                  <a:cubicBezTo>
                    <a:pt x="74" y="871"/>
                    <a:pt x="79" y="886"/>
                    <a:pt x="85" y="900"/>
                  </a:cubicBezTo>
                  <a:cubicBezTo>
                    <a:pt x="91" y="916"/>
                    <a:pt x="97" y="934"/>
                    <a:pt x="104" y="950"/>
                  </a:cubicBezTo>
                  <a:cubicBezTo>
                    <a:pt x="114" y="971"/>
                    <a:pt x="122" y="992"/>
                    <a:pt x="126" y="1014"/>
                  </a:cubicBezTo>
                  <a:cubicBezTo>
                    <a:pt x="131" y="1037"/>
                    <a:pt x="138" y="1058"/>
                    <a:pt x="156" y="1075"/>
                  </a:cubicBezTo>
                  <a:cubicBezTo>
                    <a:pt x="176" y="1092"/>
                    <a:pt x="197" y="1108"/>
                    <a:pt x="214" y="1128"/>
                  </a:cubicBezTo>
                  <a:cubicBezTo>
                    <a:pt x="222" y="1137"/>
                    <a:pt x="232" y="1145"/>
                    <a:pt x="245" y="1145"/>
                  </a:cubicBezTo>
                  <a:cubicBezTo>
                    <a:pt x="238" y="1137"/>
                    <a:pt x="226" y="1134"/>
                    <a:pt x="221" y="1121"/>
                  </a:cubicBezTo>
                  <a:close/>
                  <a:moveTo>
                    <a:pt x="180" y="1062"/>
                  </a:moveTo>
                  <a:cubicBezTo>
                    <a:pt x="172" y="1062"/>
                    <a:pt x="172" y="1056"/>
                    <a:pt x="172" y="1047"/>
                  </a:cubicBezTo>
                  <a:cubicBezTo>
                    <a:pt x="173" y="1041"/>
                    <a:pt x="178" y="1036"/>
                    <a:pt x="187" y="1036"/>
                  </a:cubicBezTo>
                  <a:cubicBezTo>
                    <a:pt x="194" y="1037"/>
                    <a:pt x="199" y="1044"/>
                    <a:pt x="197" y="1048"/>
                  </a:cubicBezTo>
                  <a:cubicBezTo>
                    <a:pt x="195" y="1056"/>
                    <a:pt x="188" y="1062"/>
                    <a:pt x="180" y="106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60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endParaRPr>
            </a:p>
          </p:txBody>
        </p:sp>
        <p:sp>
          <p:nvSpPr>
            <p:cNvPr id="32" name="文本框 31">
              <a:extLst>
                <a:ext uri="{FF2B5EF4-FFF2-40B4-BE49-F238E27FC236}">
                  <a16:creationId xmlns:a16="http://schemas.microsoft.com/office/drawing/2014/main" id="{1C752453-00D7-44B4-82DE-1EB4242CA138}"/>
                </a:ext>
              </a:extLst>
            </p:cNvPr>
            <p:cNvSpPr txBox="1"/>
            <p:nvPr/>
          </p:nvSpPr>
          <p:spPr>
            <a:xfrm>
              <a:off x="1819759" y="2953285"/>
              <a:ext cx="492308" cy="483819"/>
            </a:xfrm>
            <a:prstGeom prst="rect">
              <a:avLst/>
            </a:prstGeom>
            <a:noFill/>
          </p:spPr>
          <p:txBody>
            <a:bodyPr wrap="none">
              <a:spAutoFit/>
            </a:bodyPr>
            <a:lstStyle/>
            <a:p>
              <a:r>
                <a:rPr kumimoji="0" lang="zh-CN" alt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>
                      <a:lumMod val="85000"/>
                      <a:lumOff val="15000"/>
                    </a:schemeClr>
                  </a:solidFill>
                  <a:effectLst/>
                  <a:uLnTx/>
                  <a:uFillTx/>
                  <a:latin typeface="+mn-ea"/>
                  <a:cs typeface="+mn-cs"/>
                </a:rPr>
                <a:t>罐</a:t>
              </a:r>
            </a:p>
          </p:txBody>
        </p:sp>
      </p:grpSp>
      <p:grpSp>
        <p:nvGrpSpPr>
          <p:cNvPr id="33" name="组合 32">
            <a:extLst>
              <a:ext uri="{FF2B5EF4-FFF2-40B4-BE49-F238E27FC236}">
                <a16:creationId xmlns:a16="http://schemas.microsoft.com/office/drawing/2014/main" id="{F19EB750-09D5-463A-9457-CB1E099F34CA}"/>
              </a:ext>
            </a:extLst>
          </p:cNvPr>
          <p:cNvGrpSpPr/>
          <p:nvPr/>
        </p:nvGrpSpPr>
        <p:grpSpPr>
          <a:xfrm>
            <a:off x="5085006" y="3753568"/>
            <a:ext cx="613493" cy="607128"/>
            <a:chOff x="1819759" y="2934791"/>
            <a:chExt cx="507579" cy="502313"/>
          </a:xfrm>
        </p:grpSpPr>
        <p:sp>
          <p:nvSpPr>
            <p:cNvPr id="34" name="任意多边形 5">
              <a:extLst>
                <a:ext uri="{FF2B5EF4-FFF2-40B4-BE49-F238E27FC236}">
                  <a16:creationId xmlns:a16="http://schemas.microsoft.com/office/drawing/2014/main" id="{047451AE-2F23-411E-9422-21E6A440C771}"/>
                </a:ext>
              </a:extLst>
            </p:cNvPr>
            <p:cNvSpPr/>
            <p:nvPr/>
          </p:nvSpPr>
          <p:spPr bwMode="auto">
            <a:xfrm rot="4093581">
              <a:off x="2108806" y="2950274"/>
              <a:ext cx="234015" cy="203049"/>
            </a:xfrm>
            <a:custGeom>
              <a:avLst/>
              <a:gdLst>
                <a:gd name="T0" fmla="*/ 230 w 1319"/>
                <a:gd name="T1" fmla="*/ 1110 h 1145"/>
                <a:gd name="T2" fmla="*/ 207 w 1319"/>
                <a:gd name="T3" fmla="*/ 1105 h 1145"/>
                <a:gd name="T4" fmla="*/ 203 w 1319"/>
                <a:gd name="T5" fmla="*/ 1081 h 1145"/>
                <a:gd name="T6" fmla="*/ 210 w 1319"/>
                <a:gd name="T7" fmla="*/ 1054 h 1145"/>
                <a:gd name="T8" fmla="*/ 165 w 1319"/>
                <a:gd name="T9" fmla="*/ 943 h 1145"/>
                <a:gd name="T10" fmla="*/ 138 w 1319"/>
                <a:gd name="T11" fmla="*/ 659 h 1145"/>
                <a:gd name="T12" fmla="*/ 203 w 1319"/>
                <a:gd name="T13" fmla="*/ 469 h 1145"/>
                <a:gd name="T14" fmla="*/ 247 w 1319"/>
                <a:gd name="T15" fmla="*/ 379 h 1145"/>
                <a:gd name="T16" fmla="*/ 220 w 1319"/>
                <a:gd name="T17" fmla="*/ 336 h 1145"/>
                <a:gd name="T18" fmla="*/ 186 w 1319"/>
                <a:gd name="T19" fmla="*/ 349 h 1145"/>
                <a:gd name="T20" fmla="*/ 209 w 1319"/>
                <a:gd name="T21" fmla="*/ 294 h 1145"/>
                <a:gd name="T22" fmla="*/ 298 w 1319"/>
                <a:gd name="T23" fmla="*/ 231 h 1145"/>
                <a:gd name="T24" fmla="*/ 287 w 1319"/>
                <a:gd name="T25" fmla="*/ 247 h 1145"/>
                <a:gd name="T26" fmla="*/ 294 w 1319"/>
                <a:gd name="T27" fmla="*/ 260 h 1145"/>
                <a:gd name="T28" fmla="*/ 414 w 1319"/>
                <a:gd name="T29" fmla="*/ 226 h 1145"/>
                <a:gd name="T30" fmla="*/ 628 w 1319"/>
                <a:gd name="T31" fmla="*/ 154 h 1145"/>
                <a:gd name="T32" fmla="*/ 747 w 1319"/>
                <a:gd name="T33" fmla="*/ 151 h 1145"/>
                <a:gd name="T34" fmla="*/ 949 w 1319"/>
                <a:gd name="T35" fmla="*/ 226 h 1145"/>
                <a:gd name="T36" fmla="*/ 1171 w 1319"/>
                <a:gd name="T37" fmla="*/ 371 h 1145"/>
                <a:gd name="T38" fmla="*/ 1255 w 1319"/>
                <a:gd name="T39" fmla="*/ 459 h 1145"/>
                <a:gd name="T40" fmla="*/ 1297 w 1319"/>
                <a:gd name="T41" fmla="*/ 557 h 1145"/>
                <a:gd name="T42" fmla="*/ 1316 w 1319"/>
                <a:gd name="T43" fmla="*/ 697 h 1145"/>
                <a:gd name="T44" fmla="*/ 1296 w 1319"/>
                <a:gd name="T45" fmla="*/ 519 h 1145"/>
                <a:gd name="T46" fmla="*/ 1207 w 1319"/>
                <a:gd name="T47" fmla="*/ 320 h 1145"/>
                <a:gd name="T48" fmla="*/ 1219 w 1319"/>
                <a:gd name="T49" fmla="*/ 308 h 1145"/>
                <a:gd name="T50" fmla="*/ 1230 w 1319"/>
                <a:gd name="T51" fmla="*/ 298 h 1145"/>
                <a:gd name="T52" fmla="*/ 1111 w 1319"/>
                <a:gd name="T53" fmla="*/ 147 h 1145"/>
                <a:gd name="T54" fmla="*/ 961 w 1319"/>
                <a:gd name="T55" fmla="*/ 51 h 1145"/>
                <a:gd name="T56" fmla="*/ 605 w 1319"/>
                <a:gd name="T57" fmla="*/ 12 h 1145"/>
                <a:gd name="T58" fmla="*/ 363 w 1319"/>
                <a:gd name="T59" fmla="*/ 104 h 1145"/>
                <a:gd name="T60" fmla="*/ 362 w 1319"/>
                <a:gd name="T61" fmla="*/ 125 h 1145"/>
                <a:gd name="T62" fmla="*/ 361 w 1319"/>
                <a:gd name="T63" fmla="*/ 145 h 1145"/>
                <a:gd name="T64" fmla="*/ 291 w 1319"/>
                <a:gd name="T65" fmla="*/ 187 h 1145"/>
                <a:gd name="T66" fmla="*/ 206 w 1319"/>
                <a:gd name="T67" fmla="*/ 276 h 1145"/>
                <a:gd name="T68" fmla="*/ 173 w 1319"/>
                <a:gd name="T69" fmla="*/ 320 h 1145"/>
                <a:gd name="T70" fmla="*/ 153 w 1319"/>
                <a:gd name="T71" fmla="*/ 373 h 1145"/>
                <a:gd name="T72" fmla="*/ 68 w 1319"/>
                <a:gd name="T73" fmla="*/ 544 h 1145"/>
                <a:gd name="T74" fmla="*/ 59 w 1319"/>
                <a:gd name="T75" fmla="*/ 545 h 1145"/>
                <a:gd name="T76" fmla="*/ 7 w 1319"/>
                <a:gd name="T77" fmla="*/ 641 h 1145"/>
                <a:gd name="T78" fmla="*/ 36 w 1319"/>
                <a:gd name="T79" fmla="*/ 814 h 1145"/>
                <a:gd name="T80" fmla="*/ 61 w 1319"/>
                <a:gd name="T81" fmla="*/ 820 h 1145"/>
                <a:gd name="T82" fmla="*/ 49 w 1319"/>
                <a:gd name="T83" fmla="*/ 842 h 1145"/>
                <a:gd name="T84" fmla="*/ 67 w 1319"/>
                <a:gd name="T85" fmla="*/ 857 h 1145"/>
                <a:gd name="T86" fmla="*/ 104 w 1319"/>
                <a:gd name="T87" fmla="*/ 950 h 1145"/>
                <a:gd name="T88" fmla="*/ 156 w 1319"/>
                <a:gd name="T89" fmla="*/ 1075 h 1145"/>
                <a:gd name="T90" fmla="*/ 245 w 1319"/>
                <a:gd name="T91" fmla="*/ 1145 h 1145"/>
                <a:gd name="T92" fmla="*/ 180 w 1319"/>
                <a:gd name="T93" fmla="*/ 1062 h 1145"/>
                <a:gd name="T94" fmla="*/ 187 w 1319"/>
                <a:gd name="T95" fmla="*/ 1036 h 1145"/>
                <a:gd name="T96" fmla="*/ 180 w 1319"/>
                <a:gd name="T97" fmla="*/ 1062 h 1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19" h="1145">
                  <a:moveTo>
                    <a:pt x="221" y="1121"/>
                  </a:moveTo>
                  <a:cubicBezTo>
                    <a:pt x="230" y="1122"/>
                    <a:pt x="236" y="1119"/>
                    <a:pt x="230" y="1110"/>
                  </a:cubicBezTo>
                  <a:cubicBezTo>
                    <a:pt x="227" y="1104"/>
                    <a:pt x="224" y="1098"/>
                    <a:pt x="217" y="1108"/>
                  </a:cubicBezTo>
                  <a:cubicBezTo>
                    <a:pt x="213" y="1114"/>
                    <a:pt x="210" y="1107"/>
                    <a:pt x="207" y="1105"/>
                  </a:cubicBezTo>
                  <a:cubicBezTo>
                    <a:pt x="203" y="1102"/>
                    <a:pt x="198" y="1096"/>
                    <a:pt x="203" y="1093"/>
                  </a:cubicBezTo>
                  <a:cubicBezTo>
                    <a:pt x="211" y="1088"/>
                    <a:pt x="208" y="1087"/>
                    <a:pt x="203" y="1081"/>
                  </a:cubicBezTo>
                  <a:cubicBezTo>
                    <a:pt x="200" y="1075"/>
                    <a:pt x="179" y="1059"/>
                    <a:pt x="209" y="1058"/>
                  </a:cubicBezTo>
                  <a:cubicBezTo>
                    <a:pt x="209" y="1058"/>
                    <a:pt x="210" y="1056"/>
                    <a:pt x="210" y="1054"/>
                  </a:cubicBezTo>
                  <a:cubicBezTo>
                    <a:pt x="212" y="1042"/>
                    <a:pt x="210" y="1030"/>
                    <a:pt x="204" y="1021"/>
                  </a:cubicBezTo>
                  <a:cubicBezTo>
                    <a:pt x="190" y="995"/>
                    <a:pt x="177" y="969"/>
                    <a:pt x="165" y="943"/>
                  </a:cubicBezTo>
                  <a:cubicBezTo>
                    <a:pt x="147" y="902"/>
                    <a:pt x="135" y="860"/>
                    <a:pt x="131" y="817"/>
                  </a:cubicBezTo>
                  <a:cubicBezTo>
                    <a:pt x="126" y="764"/>
                    <a:pt x="132" y="711"/>
                    <a:pt x="138" y="659"/>
                  </a:cubicBezTo>
                  <a:cubicBezTo>
                    <a:pt x="142" y="629"/>
                    <a:pt x="148" y="599"/>
                    <a:pt x="157" y="571"/>
                  </a:cubicBezTo>
                  <a:cubicBezTo>
                    <a:pt x="168" y="535"/>
                    <a:pt x="178" y="499"/>
                    <a:pt x="203" y="469"/>
                  </a:cubicBezTo>
                  <a:cubicBezTo>
                    <a:pt x="220" y="447"/>
                    <a:pt x="239" y="426"/>
                    <a:pt x="249" y="399"/>
                  </a:cubicBezTo>
                  <a:cubicBezTo>
                    <a:pt x="251" y="391"/>
                    <a:pt x="252" y="384"/>
                    <a:pt x="247" y="379"/>
                  </a:cubicBezTo>
                  <a:cubicBezTo>
                    <a:pt x="236" y="369"/>
                    <a:pt x="237" y="357"/>
                    <a:pt x="237" y="345"/>
                  </a:cubicBezTo>
                  <a:cubicBezTo>
                    <a:pt x="237" y="330"/>
                    <a:pt x="233" y="327"/>
                    <a:pt x="220" y="336"/>
                  </a:cubicBezTo>
                  <a:cubicBezTo>
                    <a:pt x="213" y="340"/>
                    <a:pt x="207" y="346"/>
                    <a:pt x="198" y="347"/>
                  </a:cubicBezTo>
                  <a:cubicBezTo>
                    <a:pt x="194" y="348"/>
                    <a:pt x="191" y="355"/>
                    <a:pt x="186" y="349"/>
                  </a:cubicBezTo>
                  <a:cubicBezTo>
                    <a:pt x="181" y="344"/>
                    <a:pt x="181" y="339"/>
                    <a:pt x="183" y="333"/>
                  </a:cubicBezTo>
                  <a:cubicBezTo>
                    <a:pt x="189" y="318"/>
                    <a:pt x="196" y="303"/>
                    <a:pt x="209" y="294"/>
                  </a:cubicBezTo>
                  <a:cubicBezTo>
                    <a:pt x="233" y="278"/>
                    <a:pt x="247" y="254"/>
                    <a:pt x="264" y="232"/>
                  </a:cubicBezTo>
                  <a:cubicBezTo>
                    <a:pt x="276" y="214"/>
                    <a:pt x="285" y="214"/>
                    <a:pt x="298" y="231"/>
                  </a:cubicBezTo>
                  <a:cubicBezTo>
                    <a:pt x="302" y="236"/>
                    <a:pt x="302" y="238"/>
                    <a:pt x="297" y="240"/>
                  </a:cubicBezTo>
                  <a:cubicBezTo>
                    <a:pt x="294" y="243"/>
                    <a:pt x="289" y="244"/>
                    <a:pt x="287" y="247"/>
                  </a:cubicBezTo>
                  <a:cubicBezTo>
                    <a:pt x="283" y="251"/>
                    <a:pt x="277" y="255"/>
                    <a:pt x="281" y="260"/>
                  </a:cubicBezTo>
                  <a:cubicBezTo>
                    <a:pt x="284" y="266"/>
                    <a:pt x="289" y="261"/>
                    <a:pt x="294" y="260"/>
                  </a:cubicBezTo>
                  <a:cubicBezTo>
                    <a:pt x="313" y="256"/>
                    <a:pt x="328" y="239"/>
                    <a:pt x="349" y="242"/>
                  </a:cubicBezTo>
                  <a:cubicBezTo>
                    <a:pt x="373" y="245"/>
                    <a:pt x="394" y="235"/>
                    <a:pt x="414" y="226"/>
                  </a:cubicBezTo>
                  <a:cubicBezTo>
                    <a:pt x="456" y="205"/>
                    <a:pt x="500" y="188"/>
                    <a:pt x="543" y="171"/>
                  </a:cubicBezTo>
                  <a:cubicBezTo>
                    <a:pt x="570" y="160"/>
                    <a:pt x="599" y="158"/>
                    <a:pt x="628" y="154"/>
                  </a:cubicBezTo>
                  <a:cubicBezTo>
                    <a:pt x="650" y="150"/>
                    <a:pt x="673" y="148"/>
                    <a:pt x="696" y="147"/>
                  </a:cubicBezTo>
                  <a:cubicBezTo>
                    <a:pt x="714" y="146"/>
                    <a:pt x="730" y="151"/>
                    <a:pt x="747" y="151"/>
                  </a:cubicBezTo>
                  <a:cubicBezTo>
                    <a:pt x="807" y="150"/>
                    <a:pt x="862" y="167"/>
                    <a:pt x="909" y="204"/>
                  </a:cubicBezTo>
                  <a:cubicBezTo>
                    <a:pt x="922" y="214"/>
                    <a:pt x="934" y="221"/>
                    <a:pt x="949" y="226"/>
                  </a:cubicBezTo>
                  <a:cubicBezTo>
                    <a:pt x="1006" y="241"/>
                    <a:pt x="1051" y="278"/>
                    <a:pt x="1098" y="310"/>
                  </a:cubicBezTo>
                  <a:cubicBezTo>
                    <a:pt x="1124" y="328"/>
                    <a:pt x="1148" y="349"/>
                    <a:pt x="1171" y="371"/>
                  </a:cubicBezTo>
                  <a:cubicBezTo>
                    <a:pt x="1190" y="388"/>
                    <a:pt x="1214" y="402"/>
                    <a:pt x="1222" y="428"/>
                  </a:cubicBezTo>
                  <a:cubicBezTo>
                    <a:pt x="1228" y="446"/>
                    <a:pt x="1238" y="455"/>
                    <a:pt x="1255" y="459"/>
                  </a:cubicBezTo>
                  <a:cubicBezTo>
                    <a:pt x="1267" y="462"/>
                    <a:pt x="1272" y="469"/>
                    <a:pt x="1276" y="480"/>
                  </a:cubicBezTo>
                  <a:cubicBezTo>
                    <a:pt x="1286" y="506"/>
                    <a:pt x="1286" y="533"/>
                    <a:pt x="1297" y="557"/>
                  </a:cubicBezTo>
                  <a:cubicBezTo>
                    <a:pt x="1303" y="571"/>
                    <a:pt x="1306" y="587"/>
                    <a:pt x="1307" y="600"/>
                  </a:cubicBezTo>
                  <a:cubicBezTo>
                    <a:pt x="1307" y="633"/>
                    <a:pt x="1319" y="664"/>
                    <a:pt x="1316" y="697"/>
                  </a:cubicBezTo>
                  <a:cubicBezTo>
                    <a:pt x="1318" y="675"/>
                    <a:pt x="1317" y="653"/>
                    <a:pt x="1315" y="631"/>
                  </a:cubicBezTo>
                  <a:cubicBezTo>
                    <a:pt x="1312" y="593"/>
                    <a:pt x="1305" y="556"/>
                    <a:pt x="1296" y="519"/>
                  </a:cubicBezTo>
                  <a:cubicBezTo>
                    <a:pt x="1285" y="480"/>
                    <a:pt x="1268" y="443"/>
                    <a:pt x="1250" y="407"/>
                  </a:cubicBezTo>
                  <a:cubicBezTo>
                    <a:pt x="1235" y="378"/>
                    <a:pt x="1219" y="350"/>
                    <a:pt x="1207" y="320"/>
                  </a:cubicBezTo>
                  <a:cubicBezTo>
                    <a:pt x="1204" y="313"/>
                    <a:pt x="1210" y="311"/>
                    <a:pt x="1212" y="306"/>
                  </a:cubicBezTo>
                  <a:cubicBezTo>
                    <a:pt x="1213" y="302"/>
                    <a:pt x="1216" y="305"/>
                    <a:pt x="1219" y="308"/>
                  </a:cubicBezTo>
                  <a:cubicBezTo>
                    <a:pt x="1222" y="312"/>
                    <a:pt x="1226" y="310"/>
                    <a:pt x="1230" y="308"/>
                  </a:cubicBezTo>
                  <a:cubicBezTo>
                    <a:pt x="1236" y="304"/>
                    <a:pt x="1231" y="301"/>
                    <a:pt x="1230" y="298"/>
                  </a:cubicBezTo>
                  <a:cubicBezTo>
                    <a:pt x="1226" y="283"/>
                    <a:pt x="1219" y="269"/>
                    <a:pt x="1210" y="256"/>
                  </a:cubicBezTo>
                  <a:cubicBezTo>
                    <a:pt x="1182" y="215"/>
                    <a:pt x="1152" y="175"/>
                    <a:pt x="1111" y="147"/>
                  </a:cubicBezTo>
                  <a:cubicBezTo>
                    <a:pt x="1091" y="133"/>
                    <a:pt x="1071" y="119"/>
                    <a:pt x="1050" y="107"/>
                  </a:cubicBezTo>
                  <a:cubicBezTo>
                    <a:pt x="1020" y="88"/>
                    <a:pt x="994" y="65"/>
                    <a:pt x="961" y="51"/>
                  </a:cubicBezTo>
                  <a:cubicBezTo>
                    <a:pt x="902" y="25"/>
                    <a:pt x="839" y="16"/>
                    <a:pt x="776" y="8"/>
                  </a:cubicBezTo>
                  <a:cubicBezTo>
                    <a:pt x="719" y="0"/>
                    <a:pt x="662" y="4"/>
                    <a:pt x="605" y="12"/>
                  </a:cubicBezTo>
                  <a:cubicBezTo>
                    <a:pt x="540" y="21"/>
                    <a:pt x="476" y="41"/>
                    <a:pt x="417" y="72"/>
                  </a:cubicBezTo>
                  <a:cubicBezTo>
                    <a:pt x="399" y="82"/>
                    <a:pt x="379" y="91"/>
                    <a:pt x="363" y="104"/>
                  </a:cubicBezTo>
                  <a:cubicBezTo>
                    <a:pt x="353" y="112"/>
                    <a:pt x="340" y="120"/>
                    <a:pt x="335" y="133"/>
                  </a:cubicBezTo>
                  <a:cubicBezTo>
                    <a:pt x="344" y="131"/>
                    <a:pt x="350" y="121"/>
                    <a:pt x="362" y="125"/>
                  </a:cubicBezTo>
                  <a:cubicBezTo>
                    <a:pt x="365" y="127"/>
                    <a:pt x="372" y="127"/>
                    <a:pt x="369" y="131"/>
                  </a:cubicBezTo>
                  <a:cubicBezTo>
                    <a:pt x="367" y="135"/>
                    <a:pt x="375" y="146"/>
                    <a:pt x="361" y="145"/>
                  </a:cubicBezTo>
                  <a:cubicBezTo>
                    <a:pt x="356" y="144"/>
                    <a:pt x="350" y="145"/>
                    <a:pt x="345" y="144"/>
                  </a:cubicBezTo>
                  <a:cubicBezTo>
                    <a:pt x="332" y="165"/>
                    <a:pt x="311" y="176"/>
                    <a:pt x="291" y="187"/>
                  </a:cubicBezTo>
                  <a:cubicBezTo>
                    <a:pt x="271" y="199"/>
                    <a:pt x="256" y="214"/>
                    <a:pt x="243" y="233"/>
                  </a:cubicBezTo>
                  <a:cubicBezTo>
                    <a:pt x="232" y="248"/>
                    <a:pt x="225" y="267"/>
                    <a:pt x="206" y="276"/>
                  </a:cubicBezTo>
                  <a:cubicBezTo>
                    <a:pt x="200" y="278"/>
                    <a:pt x="196" y="285"/>
                    <a:pt x="193" y="292"/>
                  </a:cubicBezTo>
                  <a:cubicBezTo>
                    <a:pt x="188" y="303"/>
                    <a:pt x="181" y="312"/>
                    <a:pt x="173" y="320"/>
                  </a:cubicBezTo>
                  <a:cubicBezTo>
                    <a:pt x="166" y="328"/>
                    <a:pt x="163" y="337"/>
                    <a:pt x="163" y="346"/>
                  </a:cubicBezTo>
                  <a:cubicBezTo>
                    <a:pt x="163" y="357"/>
                    <a:pt x="159" y="365"/>
                    <a:pt x="153" y="373"/>
                  </a:cubicBezTo>
                  <a:cubicBezTo>
                    <a:pt x="138" y="397"/>
                    <a:pt x="120" y="420"/>
                    <a:pt x="110" y="446"/>
                  </a:cubicBezTo>
                  <a:cubicBezTo>
                    <a:pt x="97" y="479"/>
                    <a:pt x="81" y="511"/>
                    <a:pt x="68" y="544"/>
                  </a:cubicBezTo>
                  <a:cubicBezTo>
                    <a:pt x="67" y="547"/>
                    <a:pt x="65" y="548"/>
                    <a:pt x="63" y="547"/>
                  </a:cubicBezTo>
                  <a:cubicBezTo>
                    <a:pt x="61" y="547"/>
                    <a:pt x="60" y="545"/>
                    <a:pt x="59" y="545"/>
                  </a:cubicBezTo>
                  <a:cubicBezTo>
                    <a:pt x="66" y="536"/>
                    <a:pt x="55" y="532"/>
                    <a:pt x="55" y="525"/>
                  </a:cubicBezTo>
                  <a:cubicBezTo>
                    <a:pt x="21" y="558"/>
                    <a:pt x="14" y="600"/>
                    <a:pt x="7" y="641"/>
                  </a:cubicBezTo>
                  <a:cubicBezTo>
                    <a:pt x="0" y="681"/>
                    <a:pt x="7" y="720"/>
                    <a:pt x="17" y="759"/>
                  </a:cubicBezTo>
                  <a:cubicBezTo>
                    <a:pt x="21" y="778"/>
                    <a:pt x="26" y="797"/>
                    <a:pt x="36" y="814"/>
                  </a:cubicBezTo>
                  <a:cubicBezTo>
                    <a:pt x="40" y="822"/>
                    <a:pt x="47" y="823"/>
                    <a:pt x="53" y="828"/>
                  </a:cubicBezTo>
                  <a:cubicBezTo>
                    <a:pt x="58" y="831"/>
                    <a:pt x="54" y="818"/>
                    <a:pt x="61" y="820"/>
                  </a:cubicBezTo>
                  <a:cubicBezTo>
                    <a:pt x="64" y="832"/>
                    <a:pt x="64" y="832"/>
                    <a:pt x="54" y="834"/>
                  </a:cubicBezTo>
                  <a:cubicBezTo>
                    <a:pt x="48" y="835"/>
                    <a:pt x="50" y="838"/>
                    <a:pt x="49" y="842"/>
                  </a:cubicBezTo>
                  <a:cubicBezTo>
                    <a:pt x="49" y="855"/>
                    <a:pt x="58" y="864"/>
                    <a:pt x="61" y="876"/>
                  </a:cubicBezTo>
                  <a:cubicBezTo>
                    <a:pt x="69" y="871"/>
                    <a:pt x="65" y="863"/>
                    <a:pt x="67" y="857"/>
                  </a:cubicBezTo>
                  <a:cubicBezTo>
                    <a:pt x="74" y="871"/>
                    <a:pt x="79" y="886"/>
                    <a:pt x="85" y="900"/>
                  </a:cubicBezTo>
                  <a:cubicBezTo>
                    <a:pt x="91" y="916"/>
                    <a:pt x="97" y="934"/>
                    <a:pt x="104" y="950"/>
                  </a:cubicBezTo>
                  <a:cubicBezTo>
                    <a:pt x="114" y="971"/>
                    <a:pt x="122" y="992"/>
                    <a:pt x="126" y="1014"/>
                  </a:cubicBezTo>
                  <a:cubicBezTo>
                    <a:pt x="131" y="1037"/>
                    <a:pt x="138" y="1058"/>
                    <a:pt x="156" y="1075"/>
                  </a:cubicBezTo>
                  <a:cubicBezTo>
                    <a:pt x="176" y="1092"/>
                    <a:pt x="197" y="1108"/>
                    <a:pt x="214" y="1128"/>
                  </a:cubicBezTo>
                  <a:cubicBezTo>
                    <a:pt x="222" y="1137"/>
                    <a:pt x="232" y="1145"/>
                    <a:pt x="245" y="1145"/>
                  </a:cubicBezTo>
                  <a:cubicBezTo>
                    <a:pt x="238" y="1137"/>
                    <a:pt x="226" y="1134"/>
                    <a:pt x="221" y="1121"/>
                  </a:cubicBezTo>
                  <a:close/>
                  <a:moveTo>
                    <a:pt x="180" y="1062"/>
                  </a:moveTo>
                  <a:cubicBezTo>
                    <a:pt x="172" y="1062"/>
                    <a:pt x="172" y="1056"/>
                    <a:pt x="172" y="1047"/>
                  </a:cubicBezTo>
                  <a:cubicBezTo>
                    <a:pt x="173" y="1041"/>
                    <a:pt x="178" y="1036"/>
                    <a:pt x="187" y="1036"/>
                  </a:cubicBezTo>
                  <a:cubicBezTo>
                    <a:pt x="194" y="1037"/>
                    <a:pt x="199" y="1044"/>
                    <a:pt x="197" y="1048"/>
                  </a:cubicBezTo>
                  <a:cubicBezTo>
                    <a:pt x="195" y="1056"/>
                    <a:pt x="188" y="1062"/>
                    <a:pt x="180" y="106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60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endParaRPr>
            </a:p>
          </p:txBody>
        </p:sp>
        <p:sp>
          <p:nvSpPr>
            <p:cNvPr id="35" name="文本框 34">
              <a:extLst>
                <a:ext uri="{FF2B5EF4-FFF2-40B4-BE49-F238E27FC236}">
                  <a16:creationId xmlns:a16="http://schemas.microsoft.com/office/drawing/2014/main" id="{2043F8B7-5F0A-4580-BB7F-21942A22DAFF}"/>
                </a:ext>
              </a:extLst>
            </p:cNvPr>
            <p:cNvSpPr txBox="1"/>
            <p:nvPr/>
          </p:nvSpPr>
          <p:spPr>
            <a:xfrm>
              <a:off x="1819759" y="2953285"/>
              <a:ext cx="492308" cy="483819"/>
            </a:xfrm>
            <a:prstGeom prst="rect">
              <a:avLst/>
            </a:prstGeom>
            <a:noFill/>
          </p:spPr>
          <p:txBody>
            <a:bodyPr wrap="none">
              <a:spAutoFit/>
            </a:bodyPr>
            <a:lstStyle/>
            <a:p>
              <a:r>
                <a:rPr kumimoji="0" lang="zh-CN" alt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>
                      <a:lumMod val="85000"/>
                      <a:lumOff val="15000"/>
                    </a:schemeClr>
                  </a:solidFill>
                  <a:effectLst/>
                  <a:uLnTx/>
                  <a:uFillTx/>
                  <a:latin typeface="+mn-ea"/>
                  <a:cs typeface="+mn-cs"/>
                </a:rPr>
                <a:t>钵</a:t>
              </a:r>
            </a:p>
          </p:txBody>
        </p:sp>
      </p:grpSp>
      <p:grpSp>
        <p:nvGrpSpPr>
          <p:cNvPr id="36" name="组合 35">
            <a:extLst>
              <a:ext uri="{FF2B5EF4-FFF2-40B4-BE49-F238E27FC236}">
                <a16:creationId xmlns:a16="http://schemas.microsoft.com/office/drawing/2014/main" id="{DBA96A78-7DE0-4B1D-9867-4DA948C6078A}"/>
              </a:ext>
            </a:extLst>
          </p:cNvPr>
          <p:cNvGrpSpPr/>
          <p:nvPr/>
        </p:nvGrpSpPr>
        <p:grpSpPr>
          <a:xfrm>
            <a:off x="6493502" y="3753568"/>
            <a:ext cx="613493" cy="607128"/>
            <a:chOff x="1819759" y="2934791"/>
            <a:chExt cx="507579" cy="502313"/>
          </a:xfrm>
        </p:grpSpPr>
        <p:sp>
          <p:nvSpPr>
            <p:cNvPr id="37" name="任意多边形 5">
              <a:extLst>
                <a:ext uri="{FF2B5EF4-FFF2-40B4-BE49-F238E27FC236}">
                  <a16:creationId xmlns:a16="http://schemas.microsoft.com/office/drawing/2014/main" id="{CBC13A2E-8098-47FC-B84D-A33F61526F42}"/>
                </a:ext>
              </a:extLst>
            </p:cNvPr>
            <p:cNvSpPr/>
            <p:nvPr/>
          </p:nvSpPr>
          <p:spPr bwMode="auto">
            <a:xfrm rot="4093581">
              <a:off x="2108806" y="2950274"/>
              <a:ext cx="234015" cy="203049"/>
            </a:xfrm>
            <a:custGeom>
              <a:avLst/>
              <a:gdLst>
                <a:gd name="T0" fmla="*/ 230 w 1319"/>
                <a:gd name="T1" fmla="*/ 1110 h 1145"/>
                <a:gd name="T2" fmla="*/ 207 w 1319"/>
                <a:gd name="T3" fmla="*/ 1105 h 1145"/>
                <a:gd name="T4" fmla="*/ 203 w 1319"/>
                <a:gd name="T5" fmla="*/ 1081 h 1145"/>
                <a:gd name="T6" fmla="*/ 210 w 1319"/>
                <a:gd name="T7" fmla="*/ 1054 h 1145"/>
                <a:gd name="T8" fmla="*/ 165 w 1319"/>
                <a:gd name="T9" fmla="*/ 943 h 1145"/>
                <a:gd name="T10" fmla="*/ 138 w 1319"/>
                <a:gd name="T11" fmla="*/ 659 h 1145"/>
                <a:gd name="T12" fmla="*/ 203 w 1319"/>
                <a:gd name="T13" fmla="*/ 469 h 1145"/>
                <a:gd name="T14" fmla="*/ 247 w 1319"/>
                <a:gd name="T15" fmla="*/ 379 h 1145"/>
                <a:gd name="T16" fmla="*/ 220 w 1319"/>
                <a:gd name="T17" fmla="*/ 336 h 1145"/>
                <a:gd name="T18" fmla="*/ 186 w 1319"/>
                <a:gd name="T19" fmla="*/ 349 h 1145"/>
                <a:gd name="T20" fmla="*/ 209 w 1319"/>
                <a:gd name="T21" fmla="*/ 294 h 1145"/>
                <a:gd name="T22" fmla="*/ 298 w 1319"/>
                <a:gd name="T23" fmla="*/ 231 h 1145"/>
                <a:gd name="T24" fmla="*/ 287 w 1319"/>
                <a:gd name="T25" fmla="*/ 247 h 1145"/>
                <a:gd name="T26" fmla="*/ 294 w 1319"/>
                <a:gd name="T27" fmla="*/ 260 h 1145"/>
                <a:gd name="T28" fmla="*/ 414 w 1319"/>
                <a:gd name="T29" fmla="*/ 226 h 1145"/>
                <a:gd name="T30" fmla="*/ 628 w 1319"/>
                <a:gd name="T31" fmla="*/ 154 h 1145"/>
                <a:gd name="T32" fmla="*/ 747 w 1319"/>
                <a:gd name="T33" fmla="*/ 151 h 1145"/>
                <a:gd name="T34" fmla="*/ 949 w 1319"/>
                <a:gd name="T35" fmla="*/ 226 h 1145"/>
                <a:gd name="T36" fmla="*/ 1171 w 1319"/>
                <a:gd name="T37" fmla="*/ 371 h 1145"/>
                <a:gd name="T38" fmla="*/ 1255 w 1319"/>
                <a:gd name="T39" fmla="*/ 459 h 1145"/>
                <a:gd name="T40" fmla="*/ 1297 w 1319"/>
                <a:gd name="T41" fmla="*/ 557 h 1145"/>
                <a:gd name="T42" fmla="*/ 1316 w 1319"/>
                <a:gd name="T43" fmla="*/ 697 h 1145"/>
                <a:gd name="T44" fmla="*/ 1296 w 1319"/>
                <a:gd name="T45" fmla="*/ 519 h 1145"/>
                <a:gd name="T46" fmla="*/ 1207 w 1319"/>
                <a:gd name="T47" fmla="*/ 320 h 1145"/>
                <a:gd name="T48" fmla="*/ 1219 w 1319"/>
                <a:gd name="T49" fmla="*/ 308 h 1145"/>
                <a:gd name="T50" fmla="*/ 1230 w 1319"/>
                <a:gd name="T51" fmla="*/ 298 h 1145"/>
                <a:gd name="T52" fmla="*/ 1111 w 1319"/>
                <a:gd name="T53" fmla="*/ 147 h 1145"/>
                <a:gd name="T54" fmla="*/ 961 w 1319"/>
                <a:gd name="T55" fmla="*/ 51 h 1145"/>
                <a:gd name="T56" fmla="*/ 605 w 1319"/>
                <a:gd name="T57" fmla="*/ 12 h 1145"/>
                <a:gd name="T58" fmla="*/ 363 w 1319"/>
                <a:gd name="T59" fmla="*/ 104 h 1145"/>
                <a:gd name="T60" fmla="*/ 362 w 1319"/>
                <a:gd name="T61" fmla="*/ 125 h 1145"/>
                <a:gd name="T62" fmla="*/ 361 w 1319"/>
                <a:gd name="T63" fmla="*/ 145 h 1145"/>
                <a:gd name="T64" fmla="*/ 291 w 1319"/>
                <a:gd name="T65" fmla="*/ 187 h 1145"/>
                <a:gd name="T66" fmla="*/ 206 w 1319"/>
                <a:gd name="T67" fmla="*/ 276 h 1145"/>
                <a:gd name="T68" fmla="*/ 173 w 1319"/>
                <a:gd name="T69" fmla="*/ 320 h 1145"/>
                <a:gd name="T70" fmla="*/ 153 w 1319"/>
                <a:gd name="T71" fmla="*/ 373 h 1145"/>
                <a:gd name="T72" fmla="*/ 68 w 1319"/>
                <a:gd name="T73" fmla="*/ 544 h 1145"/>
                <a:gd name="T74" fmla="*/ 59 w 1319"/>
                <a:gd name="T75" fmla="*/ 545 h 1145"/>
                <a:gd name="T76" fmla="*/ 7 w 1319"/>
                <a:gd name="T77" fmla="*/ 641 h 1145"/>
                <a:gd name="T78" fmla="*/ 36 w 1319"/>
                <a:gd name="T79" fmla="*/ 814 h 1145"/>
                <a:gd name="T80" fmla="*/ 61 w 1319"/>
                <a:gd name="T81" fmla="*/ 820 h 1145"/>
                <a:gd name="T82" fmla="*/ 49 w 1319"/>
                <a:gd name="T83" fmla="*/ 842 h 1145"/>
                <a:gd name="T84" fmla="*/ 67 w 1319"/>
                <a:gd name="T85" fmla="*/ 857 h 1145"/>
                <a:gd name="T86" fmla="*/ 104 w 1319"/>
                <a:gd name="T87" fmla="*/ 950 h 1145"/>
                <a:gd name="T88" fmla="*/ 156 w 1319"/>
                <a:gd name="T89" fmla="*/ 1075 h 1145"/>
                <a:gd name="T90" fmla="*/ 245 w 1319"/>
                <a:gd name="T91" fmla="*/ 1145 h 1145"/>
                <a:gd name="T92" fmla="*/ 180 w 1319"/>
                <a:gd name="T93" fmla="*/ 1062 h 1145"/>
                <a:gd name="T94" fmla="*/ 187 w 1319"/>
                <a:gd name="T95" fmla="*/ 1036 h 1145"/>
                <a:gd name="T96" fmla="*/ 180 w 1319"/>
                <a:gd name="T97" fmla="*/ 1062 h 1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19" h="1145">
                  <a:moveTo>
                    <a:pt x="221" y="1121"/>
                  </a:moveTo>
                  <a:cubicBezTo>
                    <a:pt x="230" y="1122"/>
                    <a:pt x="236" y="1119"/>
                    <a:pt x="230" y="1110"/>
                  </a:cubicBezTo>
                  <a:cubicBezTo>
                    <a:pt x="227" y="1104"/>
                    <a:pt x="224" y="1098"/>
                    <a:pt x="217" y="1108"/>
                  </a:cubicBezTo>
                  <a:cubicBezTo>
                    <a:pt x="213" y="1114"/>
                    <a:pt x="210" y="1107"/>
                    <a:pt x="207" y="1105"/>
                  </a:cubicBezTo>
                  <a:cubicBezTo>
                    <a:pt x="203" y="1102"/>
                    <a:pt x="198" y="1096"/>
                    <a:pt x="203" y="1093"/>
                  </a:cubicBezTo>
                  <a:cubicBezTo>
                    <a:pt x="211" y="1088"/>
                    <a:pt x="208" y="1087"/>
                    <a:pt x="203" y="1081"/>
                  </a:cubicBezTo>
                  <a:cubicBezTo>
                    <a:pt x="200" y="1075"/>
                    <a:pt x="179" y="1059"/>
                    <a:pt x="209" y="1058"/>
                  </a:cubicBezTo>
                  <a:cubicBezTo>
                    <a:pt x="209" y="1058"/>
                    <a:pt x="210" y="1056"/>
                    <a:pt x="210" y="1054"/>
                  </a:cubicBezTo>
                  <a:cubicBezTo>
                    <a:pt x="212" y="1042"/>
                    <a:pt x="210" y="1030"/>
                    <a:pt x="204" y="1021"/>
                  </a:cubicBezTo>
                  <a:cubicBezTo>
                    <a:pt x="190" y="995"/>
                    <a:pt x="177" y="969"/>
                    <a:pt x="165" y="943"/>
                  </a:cubicBezTo>
                  <a:cubicBezTo>
                    <a:pt x="147" y="902"/>
                    <a:pt x="135" y="860"/>
                    <a:pt x="131" y="817"/>
                  </a:cubicBezTo>
                  <a:cubicBezTo>
                    <a:pt x="126" y="764"/>
                    <a:pt x="132" y="711"/>
                    <a:pt x="138" y="659"/>
                  </a:cubicBezTo>
                  <a:cubicBezTo>
                    <a:pt x="142" y="629"/>
                    <a:pt x="148" y="599"/>
                    <a:pt x="157" y="571"/>
                  </a:cubicBezTo>
                  <a:cubicBezTo>
                    <a:pt x="168" y="535"/>
                    <a:pt x="178" y="499"/>
                    <a:pt x="203" y="469"/>
                  </a:cubicBezTo>
                  <a:cubicBezTo>
                    <a:pt x="220" y="447"/>
                    <a:pt x="239" y="426"/>
                    <a:pt x="249" y="399"/>
                  </a:cubicBezTo>
                  <a:cubicBezTo>
                    <a:pt x="251" y="391"/>
                    <a:pt x="252" y="384"/>
                    <a:pt x="247" y="379"/>
                  </a:cubicBezTo>
                  <a:cubicBezTo>
                    <a:pt x="236" y="369"/>
                    <a:pt x="237" y="357"/>
                    <a:pt x="237" y="345"/>
                  </a:cubicBezTo>
                  <a:cubicBezTo>
                    <a:pt x="237" y="330"/>
                    <a:pt x="233" y="327"/>
                    <a:pt x="220" y="336"/>
                  </a:cubicBezTo>
                  <a:cubicBezTo>
                    <a:pt x="213" y="340"/>
                    <a:pt x="207" y="346"/>
                    <a:pt x="198" y="347"/>
                  </a:cubicBezTo>
                  <a:cubicBezTo>
                    <a:pt x="194" y="348"/>
                    <a:pt x="191" y="355"/>
                    <a:pt x="186" y="349"/>
                  </a:cubicBezTo>
                  <a:cubicBezTo>
                    <a:pt x="181" y="344"/>
                    <a:pt x="181" y="339"/>
                    <a:pt x="183" y="333"/>
                  </a:cubicBezTo>
                  <a:cubicBezTo>
                    <a:pt x="189" y="318"/>
                    <a:pt x="196" y="303"/>
                    <a:pt x="209" y="294"/>
                  </a:cubicBezTo>
                  <a:cubicBezTo>
                    <a:pt x="233" y="278"/>
                    <a:pt x="247" y="254"/>
                    <a:pt x="264" y="232"/>
                  </a:cubicBezTo>
                  <a:cubicBezTo>
                    <a:pt x="276" y="214"/>
                    <a:pt x="285" y="214"/>
                    <a:pt x="298" y="231"/>
                  </a:cubicBezTo>
                  <a:cubicBezTo>
                    <a:pt x="302" y="236"/>
                    <a:pt x="302" y="238"/>
                    <a:pt x="297" y="240"/>
                  </a:cubicBezTo>
                  <a:cubicBezTo>
                    <a:pt x="294" y="243"/>
                    <a:pt x="289" y="244"/>
                    <a:pt x="287" y="247"/>
                  </a:cubicBezTo>
                  <a:cubicBezTo>
                    <a:pt x="283" y="251"/>
                    <a:pt x="277" y="255"/>
                    <a:pt x="281" y="260"/>
                  </a:cubicBezTo>
                  <a:cubicBezTo>
                    <a:pt x="284" y="266"/>
                    <a:pt x="289" y="261"/>
                    <a:pt x="294" y="260"/>
                  </a:cubicBezTo>
                  <a:cubicBezTo>
                    <a:pt x="313" y="256"/>
                    <a:pt x="328" y="239"/>
                    <a:pt x="349" y="242"/>
                  </a:cubicBezTo>
                  <a:cubicBezTo>
                    <a:pt x="373" y="245"/>
                    <a:pt x="394" y="235"/>
                    <a:pt x="414" y="226"/>
                  </a:cubicBezTo>
                  <a:cubicBezTo>
                    <a:pt x="456" y="205"/>
                    <a:pt x="500" y="188"/>
                    <a:pt x="543" y="171"/>
                  </a:cubicBezTo>
                  <a:cubicBezTo>
                    <a:pt x="570" y="160"/>
                    <a:pt x="599" y="158"/>
                    <a:pt x="628" y="154"/>
                  </a:cubicBezTo>
                  <a:cubicBezTo>
                    <a:pt x="650" y="150"/>
                    <a:pt x="673" y="148"/>
                    <a:pt x="696" y="147"/>
                  </a:cubicBezTo>
                  <a:cubicBezTo>
                    <a:pt x="714" y="146"/>
                    <a:pt x="730" y="151"/>
                    <a:pt x="747" y="151"/>
                  </a:cubicBezTo>
                  <a:cubicBezTo>
                    <a:pt x="807" y="150"/>
                    <a:pt x="862" y="167"/>
                    <a:pt x="909" y="204"/>
                  </a:cubicBezTo>
                  <a:cubicBezTo>
                    <a:pt x="922" y="214"/>
                    <a:pt x="934" y="221"/>
                    <a:pt x="949" y="226"/>
                  </a:cubicBezTo>
                  <a:cubicBezTo>
                    <a:pt x="1006" y="241"/>
                    <a:pt x="1051" y="278"/>
                    <a:pt x="1098" y="310"/>
                  </a:cubicBezTo>
                  <a:cubicBezTo>
                    <a:pt x="1124" y="328"/>
                    <a:pt x="1148" y="349"/>
                    <a:pt x="1171" y="371"/>
                  </a:cubicBezTo>
                  <a:cubicBezTo>
                    <a:pt x="1190" y="388"/>
                    <a:pt x="1214" y="402"/>
                    <a:pt x="1222" y="428"/>
                  </a:cubicBezTo>
                  <a:cubicBezTo>
                    <a:pt x="1228" y="446"/>
                    <a:pt x="1238" y="455"/>
                    <a:pt x="1255" y="459"/>
                  </a:cubicBezTo>
                  <a:cubicBezTo>
                    <a:pt x="1267" y="462"/>
                    <a:pt x="1272" y="469"/>
                    <a:pt x="1276" y="480"/>
                  </a:cubicBezTo>
                  <a:cubicBezTo>
                    <a:pt x="1286" y="506"/>
                    <a:pt x="1286" y="533"/>
                    <a:pt x="1297" y="557"/>
                  </a:cubicBezTo>
                  <a:cubicBezTo>
                    <a:pt x="1303" y="571"/>
                    <a:pt x="1306" y="587"/>
                    <a:pt x="1307" y="600"/>
                  </a:cubicBezTo>
                  <a:cubicBezTo>
                    <a:pt x="1307" y="633"/>
                    <a:pt x="1319" y="664"/>
                    <a:pt x="1316" y="697"/>
                  </a:cubicBezTo>
                  <a:cubicBezTo>
                    <a:pt x="1318" y="675"/>
                    <a:pt x="1317" y="653"/>
                    <a:pt x="1315" y="631"/>
                  </a:cubicBezTo>
                  <a:cubicBezTo>
                    <a:pt x="1312" y="593"/>
                    <a:pt x="1305" y="556"/>
                    <a:pt x="1296" y="519"/>
                  </a:cubicBezTo>
                  <a:cubicBezTo>
                    <a:pt x="1285" y="480"/>
                    <a:pt x="1268" y="443"/>
                    <a:pt x="1250" y="407"/>
                  </a:cubicBezTo>
                  <a:cubicBezTo>
                    <a:pt x="1235" y="378"/>
                    <a:pt x="1219" y="350"/>
                    <a:pt x="1207" y="320"/>
                  </a:cubicBezTo>
                  <a:cubicBezTo>
                    <a:pt x="1204" y="313"/>
                    <a:pt x="1210" y="311"/>
                    <a:pt x="1212" y="306"/>
                  </a:cubicBezTo>
                  <a:cubicBezTo>
                    <a:pt x="1213" y="302"/>
                    <a:pt x="1216" y="305"/>
                    <a:pt x="1219" y="308"/>
                  </a:cubicBezTo>
                  <a:cubicBezTo>
                    <a:pt x="1222" y="312"/>
                    <a:pt x="1226" y="310"/>
                    <a:pt x="1230" y="308"/>
                  </a:cubicBezTo>
                  <a:cubicBezTo>
                    <a:pt x="1236" y="304"/>
                    <a:pt x="1231" y="301"/>
                    <a:pt x="1230" y="298"/>
                  </a:cubicBezTo>
                  <a:cubicBezTo>
                    <a:pt x="1226" y="283"/>
                    <a:pt x="1219" y="269"/>
                    <a:pt x="1210" y="256"/>
                  </a:cubicBezTo>
                  <a:cubicBezTo>
                    <a:pt x="1182" y="215"/>
                    <a:pt x="1152" y="175"/>
                    <a:pt x="1111" y="147"/>
                  </a:cubicBezTo>
                  <a:cubicBezTo>
                    <a:pt x="1091" y="133"/>
                    <a:pt x="1071" y="119"/>
                    <a:pt x="1050" y="107"/>
                  </a:cubicBezTo>
                  <a:cubicBezTo>
                    <a:pt x="1020" y="88"/>
                    <a:pt x="994" y="65"/>
                    <a:pt x="961" y="51"/>
                  </a:cubicBezTo>
                  <a:cubicBezTo>
                    <a:pt x="902" y="25"/>
                    <a:pt x="839" y="16"/>
                    <a:pt x="776" y="8"/>
                  </a:cubicBezTo>
                  <a:cubicBezTo>
                    <a:pt x="719" y="0"/>
                    <a:pt x="662" y="4"/>
                    <a:pt x="605" y="12"/>
                  </a:cubicBezTo>
                  <a:cubicBezTo>
                    <a:pt x="540" y="21"/>
                    <a:pt x="476" y="41"/>
                    <a:pt x="417" y="72"/>
                  </a:cubicBezTo>
                  <a:cubicBezTo>
                    <a:pt x="399" y="82"/>
                    <a:pt x="379" y="91"/>
                    <a:pt x="363" y="104"/>
                  </a:cubicBezTo>
                  <a:cubicBezTo>
                    <a:pt x="353" y="112"/>
                    <a:pt x="340" y="120"/>
                    <a:pt x="335" y="133"/>
                  </a:cubicBezTo>
                  <a:cubicBezTo>
                    <a:pt x="344" y="131"/>
                    <a:pt x="350" y="121"/>
                    <a:pt x="362" y="125"/>
                  </a:cubicBezTo>
                  <a:cubicBezTo>
                    <a:pt x="365" y="127"/>
                    <a:pt x="372" y="127"/>
                    <a:pt x="369" y="131"/>
                  </a:cubicBezTo>
                  <a:cubicBezTo>
                    <a:pt x="367" y="135"/>
                    <a:pt x="375" y="146"/>
                    <a:pt x="361" y="145"/>
                  </a:cubicBezTo>
                  <a:cubicBezTo>
                    <a:pt x="356" y="144"/>
                    <a:pt x="350" y="145"/>
                    <a:pt x="345" y="144"/>
                  </a:cubicBezTo>
                  <a:cubicBezTo>
                    <a:pt x="332" y="165"/>
                    <a:pt x="311" y="176"/>
                    <a:pt x="291" y="187"/>
                  </a:cubicBezTo>
                  <a:cubicBezTo>
                    <a:pt x="271" y="199"/>
                    <a:pt x="256" y="214"/>
                    <a:pt x="243" y="233"/>
                  </a:cubicBezTo>
                  <a:cubicBezTo>
                    <a:pt x="232" y="248"/>
                    <a:pt x="225" y="267"/>
                    <a:pt x="206" y="276"/>
                  </a:cubicBezTo>
                  <a:cubicBezTo>
                    <a:pt x="200" y="278"/>
                    <a:pt x="196" y="285"/>
                    <a:pt x="193" y="292"/>
                  </a:cubicBezTo>
                  <a:cubicBezTo>
                    <a:pt x="188" y="303"/>
                    <a:pt x="181" y="312"/>
                    <a:pt x="173" y="320"/>
                  </a:cubicBezTo>
                  <a:cubicBezTo>
                    <a:pt x="166" y="328"/>
                    <a:pt x="163" y="337"/>
                    <a:pt x="163" y="346"/>
                  </a:cubicBezTo>
                  <a:cubicBezTo>
                    <a:pt x="163" y="357"/>
                    <a:pt x="159" y="365"/>
                    <a:pt x="153" y="373"/>
                  </a:cubicBezTo>
                  <a:cubicBezTo>
                    <a:pt x="138" y="397"/>
                    <a:pt x="120" y="420"/>
                    <a:pt x="110" y="446"/>
                  </a:cubicBezTo>
                  <a:cubicBezTo>
                    <a:pt x="97" y="479"/>
                    <a:pt x="81" y="511"/>
                    <a:pt x="68" y="544"/>
                  </a:cubicBezTo>
                  <a:cubicBezTo>
                    <a:pt x="67" y="547"/>
                    <a:pt x="65" y="548"/>
                    <a:pt x="63" y="547"/>
                  </a:cubicBezTo>
                  <a:cubicBezTo>
                    <a:pt x="61" y="547"/>
                    <a:pt x="60" y="545"/>
                    <a:pt x="59" y="545"/>
                  </a:cubicBezTo>
                  <a:cubicBezTo>
                    <a:pt x="66" y="536"/>
                    <a:pt x="55" y="532"/>
                    <a:pt x="55" y="525"/>
                  </a:cubicBezTo>
                  <a:cubicBezTo>
                    <a:pt x="21" y="558"/>
                    <a:pt x="14" y="600"/>
                    <a:pt x="7" y="641"/>
                  </a:cubicBezTo>
                  <a:cubicBezTo>
                    <a:pt x="0" y="681"/>
                    <a:pt x="7" y="720"/>
                    <a:pt x="17" y="759"/>
                  </a:cubicBezTo>
                  <a:cubicBezTo>
                    <a:pt x="21" y="778"/>
                    <a:pt x="26" y="797"/>
                    <a:pt x="36" y="814"/>
                  </a:cubicBezTo>
                  <a:cubicBezTo>
                    <a:pt x="40" y="822"/>
                    <a:pt x="47" y="823"/>
                    <a:pt x="53" y="828"/>
                  </a:cubicBezTo>
                  <a:cubicBezTo>
                    <a:pt x="58" y="831"/>
                    <a:pt x="54" y="818"/>
                    <a:pt x="61" y="820"/>
                  </a:cubicBezTo>
                  <a:cubicBezTo>
                    <a:pt x="64" y="832"/>
                    <a:pt x="64" y="832"/>
                    <a:pt x="54" y="834"/>
                  </a:cubicBezTo>
                  <a:cubicBezTo>
                    <a:pt x="48" y="835"/>
                    <a:pt x="50" y="838"/>
                    <a:pt x="49" y="842"/>
                  </a:cubicBezTo>
                  <a:cubicBezTo>
                    <a:pt x="49" y="855"/>
                    <a:pt x="58" y="864"/>
                    <a:pt x="61" y="876"/>
                  </a:cubicBezTo>
                  <a:cubicBezTo>
                    <a:pt x="69" y="871"/>
                    <a:pt x="65" y="863"/>
                    <a:pt x="67" y="857"/>
                  </a:cubicBezTo>
                  <a:cubicBezTo>
                    <a:pt x="74" y="871"/>
                    <a:pt x="79" y="886"/>
                    <a:pt x="85" y="900"/>
                  </a:cubicBezTo>
                  <a:cubicBezTo>
                    <a:pt x="91" y="916"/>
                    <a:pt x="97" y="934"/>
                    <a:pt x="104" y="950"/>
                  </a:cubicBezTo>
                  <a:cubicBezTo>
                    <a:pt x="114" y="971"/>
                    <a:pt x="122" y="992"/>
                    <a:pt x="126" y="1014"/>
                  </a:cubicBezTo>
                  <a:cubicBezTo>
                    <a:pt x="131" y="1037"/>
                    <a:pt x="138" y="1058"/>
                    <a:pt x="156" y="1075"/>
                  </a:cubicBezTo>
                  <a:cubicBezTo>
                    <a:pt x="176" y="1092"/>
                    <a:pt x="197" y="1108"/>
                    <a:pt x="214" y="1128"/>
                  </a:cubicBezTo>
                  <a:cubicBezTo>
                    <a:pt x="222" y="1137"/>
                    <a:pt x="232" y="1145"/>
                    <a:pt x="245" y="1145"/>
                  </a:cubicBezTo>
                  <a:cubicBezTo>
                    <a:pt x="238" y="1137"/>
                    <a:pt x="226" y="1134"/>
                    <a:pt x="221" y="1121"/>
                  </a:cubicBezTo>
                  <a:close/>
                  <a:moveTo>
                    <a:pt x="180" y="1062"/>
                  </a:moveTo>
                  <a:cubicBezTo>
                    <a:pt x="172" y="1062"/>
                    <a:pt x="172" y="1056"/>
                    <a:pt x="172" y="1047"/>
                  </a:cubicBezTo>
                  <a:cubicBezTo>
                    <a:pt x="173" y="1041"/>
                    <a:pt x="178" y="1036"/>
                    <a:pt x="187" y="1036"/>
                  </a:cubicBezTo>
                  <a:cubicBezTo>
                    <a:pt x="194" y="1037"/>
                    <a:pt x="199" y="1044"/>
                    <a:pt x="197" y="1048"/>
                  </a:cubicBezTo>
                  <a:cubicBezTo>
                    <a:pt x="195" y="1056"/>
                    <a:pt x="188" y="1062"/>
                    <a:pt x="180" y="106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60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endParaRPr>
            </a:p>
          </p:txBody>
        </p:sp>
        <p:sp>
          <p:nvSpPr>
            <p:cNvPr id="38" name="文本框 37">
              <a:extLst>
                <a:ext uri="{FF2B5EF4-FFF2-40B4-BE49-F238E27FC236}">
                  <a16:creationId xmlns:a16="http://schemas.microsoft.com/office/drawing/2014/main" id="{62D638C1-6F6E-42C2-AF7C-9DA8C43B55A5}"/>
                </a:ext>
              </a:extLst>
            </p:cNvPr>
            <p:cNvSpPr txBox="1"/>
            <p:nvPr/>
          </p:nvSpPr>
          <p:spPr>
            <a:xfrm>
              <a:off x="1819759" y="2953285"/>
              <a:ext cx="492308" cy="483819"/>
            </a:xfrm>
            <a:prstGeom prst="rect">
              <a:avLst/>
            </a:prstGeom>
            <a:noFill/>
          </p:spPr>
          <p:txBody>
            <a:bodyPr wrap="none">
              <a:spAutoFit/>
            </a:bodyPr>
            <a:lstStyle/>
            <a:p>
              <a:r>
                <a:rPr kumimoji="0" lang="zh-CN" alt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>
                      <a:lumMod val="85000"/>
                      <a:lumOff val="15000"/>
                    </a:schemeClr>
                  </a:solidFill>
                  <a:effectLst/>
                  <a:uLnTx/>
                  <a:uFillTx/>
                  <a:latin typeface="+mn-ea"/>
                  <a:cs typeface="+mn-cs"/>
                </a:rPr>
                <a:t>尊</a:t>
              </a:r>
            </a:p>
          </p:txBody>
        </p:sp>
      </p:grpSp>
      <p:grpSp>
        <p:nvGrpSpPr>
          <p:cNvPr id="39" name="组合 38">
            <a:extLst>
              <a:ext uri="{FF2B5EF4-FFF2-40B4-BE49-F238E27FC236}">
                <a16:creationId xmlns:a16="http://schemas.microsoft.com/office/drawing/2014/main" id="{2A29B59B-BCBE-44FB-9263-A36DB6D94D8D}"/>
              </a:ext>
            </a:extLst>
          </p:cNvPr>
          <p:cNvGrpSpPr/>
          <p:nvPr/>
        </p:nvGrpSpPr>
        <p:grpSpPr>
          <a:xfrm>
            <a:off x="9310493" y="3753568"/>
            <a:ext cx="613493" cy="607128"/>
            <a:chOff x="1819759" y="2934791"/>
            <a:chExt cx="507579" cy="502313"/>
          </a:xfrm>
        </p:grpSpPr>
        <p:sp>
          <p:nvSpPr>
            <p:cNvPr id="40" name="任意多边形 5">
              <a:extLst>
                <a:ext uri="{FF2B5EF4-FFF2-40B4-BE49-F238E27FC236}">
                  <a16:creationId xmlns:a16="http://schemas.microsoft.com/office/drawing/2014/main" id="{C5561DC6-3896-4335-A60B-5A549DCBBF85}"/>
                </a:ext>
              </a:extLst>
            </p:cNvPr>
            <p:cNvSpPr/>
            <p:nvPr/>
          </p:nvSpPr>
          <p:spPr bwMode="auto">
            <a:xfrm rot="4093581">
              <a:off x="2108806" y="2950274"/>
              <a:ext cx="234015" cy="203049"/>
            </a:xfrm>
            <a:custGeom>
              <a:avLst/>
              <a:gdLst>
                <a:gd name="T0" fmla="*/ 230 w 1319"/>
                <a:gd name="T1" fmla="*/ 1110 h 1145"/>
                <a:gd name="T2" fmla="*/ 207 w 1319"/>
                <a:gd name="T3" fmla="*/ 1105 h 1145"/>
                <a:gd name="T4" fmla="*/ 203 w 1319"/>
                <a:gd name="T5" fmla="*/ 1081 h 1145"/>
                <a:gd name="T6" fmla="*/ 210 w 1319"/>
                <a:gd name="T7" fmla="*/ 1054 h 1145"/>
                <a:gd name="T8" fmla="*/ 165 w 1319"/>
                <a:gd name="T9" fmla="*/ 943 h 1145"/>
                <a:gd name="T10" fmla="*/ 138 w 1319"/>
                <a:gd name="T11" fmla="*/ 659 h 1145"/>
                <a:gd name="T12" fmla="*/ 203 w 1319"/>
                <a:gd name="T13" fmla="*/ 469 h 1145"/>
                <a:gd name="T14" fmla="*/ 247 w 1319"/>
                <a:gd name="T15" fmla="*/ 379 h 1145"/>
                <a:gd name="T16" fmla="*/ 220 w 1319"/>
                <a:gd name="T17" fmla="*/ 336 h 1145"/>
                <a:gd name="T18" fmla="*/ 186 w 1319"/>
                <a:gd name="T19" fmla="*/ 349 h 1145"/>
                <a:gd name="T20" fmla="*/ 209 w 1319"/>
                <a:gd name="T21" fmla="*/ 294 h 1145"/>
                <a:gd name="T22" fmla="*/ 298 w 1319"/>
                <a:gd name="T23" fmla="*/ 231 h 1145"/>
                <a:gd name="T24" fmla="*/ 287 w 1319"/>
                <a:gd name="T25" fmla="*/ 247 h 1145"/>
                <a:gd name="T26" fmla="*/ 294 w 1319"/>
                <a:gd name="T27" fmla="*/ 260 h 1145"/>
                <a:gd name="T28" fmla="*/ 414 w 1319"/>
                <a:gd name="T29" fmla="*/ 226 h 1145"/>
                <a:gd name="T30" fmla="*/ 628 w 1319"/>
                <a:gd name="T31" fmla="*/ 154 h 1145"/>
                <a:gd name="T32" fmla="*/ 747 w 1319"/>
                <a:gd name="T33" fmla="*/ 151 h 1145"/>
                <a:gd name="T34" fmla="*/ 949 w 1319"/>
                <a:gd name="T35" fmla="*/ 226 h 1145"/>
                <a:gd name="T36" fmla="*/ 1171 w 1319"/>
                <a:gd name="T37" fmla="*/ 371 h 1145"/>
                <a:gd name="T38" fmla="*/ 1255 w 1319"/>
                <a:gd name="T39" fmla="*/ 459 h 1145"/>
                <a:gd name="T40" fmla="*/ 1297 w 1319"/>
                <a:gd name="T41" fmla="*/ 557 h 1145"/>
                <a:gd name="T42" fmla="*/ 1316 w 1319"/>
                <a:gd name="T43" fmla="*/ 697 h 1145"/>
                <a:gd name="T44" fmla="*/ 1296 w 1319"/>
                <a:gd name="T45" fmla="*/ 519 h 1145"/>
                <a:gd name="T46" fmla="*/ 1207 w 1319"/>
                <a:gd name="T47" fmla="*/ 320 h 1145"/>
                <a:gd name="T48" fmla="*/ 1219 w 1319"/>
                <a:gd name="T49" fmla="*/ 308 h 1145"/>
                <a:gd name="T50" fmla="*/ 1230 w 1319"/>
                <a:gd name="T51" fmla="*/ 298 h 1145"/>
                <a:gd name="T52" fmla="*/ 1111 w 1319"/>
                <a:gd name="T53" fmla="*/ 147 h 1145"/>
                <a:gd name="T54" fmla="*/ 961 w 1319"/>
                <a:gd name="T55" fmla="*/ 51 h 1145"/>
                <a:gd name="T56" fmla="*/ 605 w 1319"/>
                <a:gd name="T57" fmla="*/ 12 h 1145"/>
                <a:gd name="T58" fmla="*/ 363 w 1319"/>
                <a:gd name="T59" fmla="*/ 104 h 1145"/>
                <a:gd name="T60" fmla="*/ 362 w 1319"/>
                <a:gd name="T61" fmla="*/ 125 h 1145"/>
                <a:gd name="T62" fmla="*/ 361 w 1319"/>
                <a:gd name="T63" fmla="*/ 145 h 1145"/>
                <a:gd name="T64" fmla="*/ 291 w 1319"/>
                <a:gd name="T65" fmla="*/ 187 h 1145"/>
                <a:gd name="T66" fmla="*/ 206 w 1319"/>
                <a:gd name="T67" fmla="*/ 276 h 1145"/>
                <a:gd name="T68" fmla="*/ 173 w 1319"/>
                <a:gd name="T69" fmla="*/ 320 h 1145"/>
                <a:gd name="T70" fmla="*/ 153 w 1319"/>
                <a:gd name="T71" fmla="*/ 373 h 1145"/>
                <a:gd name="T72" fmla="*/ 68 w 1319"/>
                <a:gd name="T73" fmla="*/ 544 h 1145"/>
                <a:gd name="T74" fmla="*/ 59 w 1319"/>
                <a:gd name="T75" fmla="*/ 545 h 1145"/>
                <a:gd name="T76" fmla="*/ 7 w 1319"/>
                <a:gd name="T77" fmla="*/ 641 h 1145"/>
                <a:gd name="T78" fmla="*/ 36 w 1319"/>
                <a:gd name="T79" fmla="*/ 814 h 1145"/>
                <a:gd name="T80" fmla="*/ 61 w 1319"/>
                <a:gd name="T81" fmla="*/ 820 h 1145"/>
                <a:gd name="T82" fmla="*/ 49 w 1319"/>
                <a:gd name="T83" fmla="*/ 842 h 1145"/>
                <a:gd name="T84" fmla="*/ 67 w 1319"/>
                <a:gd name="T85" fmla="*/ 857 h 1145"/>
                <a:gd name="T86" fmla="*/ 104 w 1319"/>
                <a:gd name="T87" fmla="*/ 950 h 1145"/>
                <a:gd name="T88" fmla="*/ 156 w 1319"/>
                <a:gd name="T89" fmla="*/ 1075 h 1145"/>
                <a:gd name="T90" fmla="*/ 245 w 1319"/>
                <a:gd name="T91" fmla="*/ 1145 h 1145"/>
                <a:gd name="T92" fmla="*/ 180 w 1319"/>
                <a:gd name="T93" fmla="*/ 1062 h 1145"/>
                <a:gd name="T94" fmla="*/ 187 w 1319"/>
                <a:gd name="T95" fmla="*/ 1036 h 1145"/>
                <a:gd name="T96" fmla="*/ 180 w 1319"/>
                <a:gd name="T97" fmla="*/ 1062 h 1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19" h="1145">
                  <a:moveTo>
                    <a:pt x="221" y="1121"/>
                  </a:moveTo>
                  <a:cubicBezTo>
                    <a:pt x="230" y="1122"/>
                    <a:pt x="236" y="1119"/>
                    <a:pt x="230" y="1110"/>
                  </a:cubicBezTo>
                  <a:cubicBezTo>
                    <a:pt x="227" y="1104"/>
                    <a:pt x="224" y="1098"/>
                    <a:pt x="217" y="1108"/>
                  </a:cubicBezTo>
                  <a:cubicBezTo>
                    <a:pt x="213" y="1114"/>
                    <a:pt x="210" y="1107"/>
                    <a:pt x="207" y="1105"/>
                  </a:cubicBezTo>
                  <a:cubicBezTo>
                    <a:pt x="203" y="1102"/>
                    <a:pt x="198" y="1096"/>
                    <a:pt x="203" y="1093"/>
                  </a:cubicBezTo>
                  <a:cubicBezTo>
                    <a:pt x="211" y="1088"/>
                    <a:pt x="208" y="1087"/>
                    <a:pt x="203" y="1081"/>
                  </a:cubicBezTo>
                  <a:cubicBezTo>
                    <a:pt x="200" y="1075"/>
                    <a:pt x="179" y="1059"/>
                    <a:pt x="209" y="1058"/>
                  </a:cubicBezTo>
                  <a:cubicBezTo>
                    <a:pt x="209" y="1058"/>
                    <a:pt x="210" y="1056"/>
                    <a:pt x="210" y="1054"/>
                  </a:cubicBezTo>
                  <a:cubicBezTo>
                    <a:pt x="212" y="1042"/>
                    <a:pt x="210" y="1030"/>
                    <a:pt x="204" y="1021"/>
                  </a:cubicBezTo>
                  <a:cubicBezTo>
                    <a:pt x="190" y="995"/>
                    <a:pt x="177" y="969"/>
                    <a:pt x="165" y="943"/>
                  </a:cubicBezTo>
                  <a:cubicBezTo>
                    <a:pt x="147" y="902"/>
                    <a:pt x="135" y="860"/>
                    <a:pt x="131" y="817"/>
                  </a:cubicBezTo>
                  <a:cubicBezTo>
                    <a:pt x="126" y="764"/>
                    <a:pt x="132" y="711"/>
                    <a:pt x="138" y="659"/>
                  </a:cubicBezTo>
                  <a:cubicBezTo>
                    <a:pt x="142" y="629"/>
                    <a:pt x="148" y="599"/>
                    <a:pt x="157" y="571"/>
                  </a:cubicBezTo>
                  <a:cubicBezTo>
                    <a:pt x="168" y="535"/>
                    <a:pt x="178" y="499"/>
                    <a:pt x="203" y="469"/>
                  </a:cubicBezTo>
                  <a:cubicBezTo>
                    <a:pt x="220" y="447"/>
                    <a:pt x="239" y="426"/>
                    <a:pt x="249" y="399"/>
                  </a:cubicBezTo>
                  <a:cubicBezTo>
                    <a:pt x="251" y="391"/>
                    <a:pt x="252" y="384"/>
                    <a:pt x="247" y="379"/>
                  </a:cubicBezTo>
                  <a:cubicBezTo>
                    <a:pt x="236" y="369"/>
                    <a:pt x="237" y="357"/>
                    <a:pt x="237" y="345"/>
                  </a:cubicBezTo>
                  <a:cubicBezTo>
                    <a:pt x="237" y="330"/>
                    <a:pt x="233" y="327"/>
                    <a:pt x="220" y="336"/>
                  </a:cubicBezTo>
                  <a:cubicBezTo>
                    <a:pt x="213" y="340"/>
                    <a:pt x="207" y="346"/>
                    <a:pt x="198" y="347"/>
                  </a:cubicBezTo>
                  <a:cubicBezTo>
                    <a:pt x="194" y="348"/>
                    <a:pt x="191" y="355"/>
                    <a:pt x="186" y="349"/>
                  </a:cubicBezTo>
                  <a:cubicBezTo>
                    <a:pt x="181" y="344"/>
                    <a:pt x="181" y="339"/>
                    <a:pt x="183" y="333"/>
                  </a:cubicBezTo>
                  <a:cubicBezTo>
                    <a:pt x="189" y="318"/>
                    <a:pt x="196" y="303"/>
                    <a:pt x="209" y="294"/>
                  </a:cubicBezTo>
                  <a:cubicBezTo>
                    <a:pt x="233" y="278"/>
                    <a:pt x="247" y="254"/>
                    <a:pt x="264" y="232"/>
                  </a:cubicBezTo>
                  <a:cubicBezTo>
                    <a:pt x="276" y="214"/>
                    <a:pt x="285" y="214"/>
                    <a:pt x="298" y="231"/>
                  </a:cubicBezTo>
                  <a:cubicBezTo>
                    <a:pt x="302" y="236"/>
                    <a:pt x="302" y="238"/>
                    <a:pt x="297" y="240"/>
                  </a:cubicBezTo>
                  <a:cubicBezTo>
                    <a:pt x="294" y="243"/>
                    <a:pt x="289" y="244"/>
                    <a:pt x="287" y="247"/>
                  </a:cubicBezTo>
                  <a:cubicBezTo>
                    <a:pt x="283" y="251"/>
                    <a:pt x="277" y="255"/>
                    <a:pt x="281" y="260"/>
                  </a:cubicBezTo>
                  <a:cubicBezTo>
                    <a:pt x="284" y="266"/>
                    <a:pt x="289" y="261"/>
                    <a:pt x="294" y="260"/>
                  </a:cubicBezTo>
                  <a:cubicBezTo>
                    <a:pt x="313" y="256"/>
                    <a:pt x="328" y="239"/>
                    <a:pt x="349" y="242"/>
                  </a:cubicBezTo>
                  <a:cubicBezTo>
                    <a:pt x="373" y="245"/>
                    <a:pt x="394" y="235"/>
                    <a:pt x="414" y="226"/>
                  </a:cubicBezTo>
                  <a:cubicBezTo>
                    <a:pt x="456" y="205"/>
                    <a:pt x="500" y="188"/>
                    <a:pt x="543" y="171"/>
                  </a:cubicBezTo>
                  <a:cubicBezTo>
                    <a:pt x="570" y="160"/>
                    <a:pt x="599" y="158"/>
                    <a:pt x="628" y="154"/>
                  </a:cubicBezTo>
                  <a:cubicBezTo>
                    <a:pt x="650" y="150"/>
                    <a:pt x="673" y="148"/>
                    <a:pt x="696" y="147"/>
                  </a:cubicBezTo>
                  <a:cubicBezTo>
                    <a:pt x="714" y="146"/>
                    <a:pt x="730" y="151"/>
                    <a:pt x="747" y="151"/>
                  </a:cubicBezTo>
                  <a:cubicBezTo>
                    <a:pt x="807" y="150"/>
                    <a:pt x="862" y="167"/>
                    <a:pt x="909" y="204"/>
                  </a:cubicBezTo>
                  <a:cubicBezTo>
                    <a:pt x="922" y="214"/>
                    <a:pt x="934" y="221"/>
                    <a:pt x="949" y="226"/>
                  </a:cubicBezTo>
                  <a:cubicBezTo>
                    <a:pt x="1006" y="241"/>
                    <a:pt x="1051" y="278"/>
                    <a:pt x="1098" y="310"/>
                  </a:cubicBezTo>
                  <a:cubicBezTo>
                    <a:pt x="1124" y="328"/>
                    <a:pt x="1148" y="349"/>
                    <a:pt x="1171" y="371"/>
                  </a:cubicBezTo>
                  <a:cubicBezTo>
                    <a:pt x="1190" y="388"/>
                    <a:pt x="1214" y="402"/>
                    <a:pt x="1222" y="428"/>
                  </a:cubicBezTo>
                  <a:cubicBezTo>
                    <a:pt x="1228" y="446"/>
                    <a:pt x="1238" y="455"/>
                    <a:pt x="1255" y="459"/>
                  </a:cubicBezTo>
                  <a:cubicBezTo>
                    <a:pt x="1267" y="462"/>
                    <a:pt x="1272" y="469"/>
                    <a:pt x="1276" y="480"/>
                  </a:cubicBezTo>
                  <a:cubicBezTo>
                    <a:pt x="1286" y="506"/>
                    <a:pt x="1286" y="533"/>
                    <a:pt x="1297" y="557"/>
                  </a:cubicBezTo>
                  <a:cubicBezTo>
                    <a:pt x="1303" y="571"/>
                    <a:pt x="1306" y="587"/>
                    <a:pt x="1307" y="600"/>
                  </a:cubicBezTo>
                  <a:cubicBezTo>
                    <a:pt x="1307" y="633"/>
                    <a:pt x="1319" y="664"/>
                    <a:pt x="1316" y="697"/>
                  </a:cubicBezTo>
                  <a:cubicBezTo>
                    <a:pt x="1318" y="675"/>
                    <a:pt x="1317" y="653"/>
                    <a:pt x="1315" y="631"/>
                  </a:cubicBezTo>
                  <a:cubicBezTo>
                    <a:pt x="1312" y="593"/>
                    <a:pt x="1305" y="556"/>
                    <a:pt x="1296" y="519"/>
                  </a:cubicBezTo>
                  <a:cubicBezTo>
                    <a:pt x="1285" y="480"/>
                    <a:pt x="1268" y="443"/>
                    <a:pt x="1250" y="407"/>
                  </a:cubicBezTo>
                  <a:cubicBezTo>
                    <a:pt x="1235" y="378"/>
                    <a:pt x="1219" y="350"/>
                    <a:pt x="1207" y="320"/>
                  </a:cubicBezTo>
                  <a:cubicBezTo>
                    <a:pt x="1204" y="313"/>
                    <a:pt x="1210" y="311"/>
                    <a:pt x="1212" y="306"/>
                  </a:cubicBezTo>
                  <a:cubicBezTo>
                    <a:pt x="1213" y="302"/>
                    <a:pt x="1216" y="305"/>
                    <a:pt x="1219" y="308"/>
                  </a:cubicBezTo>
                  <a:cubicBezTo>
                    <a:pt x="1222" y="312"/>
                    <a:pt x="1226" y="310"/>
                    <a:pt x="1230" y="308"/>
                  </a:cubicBezTo>
                  <a:cubicBezTo>
                    <a:pt x="1236" y="304"/>
                    <a:pt x="1231" y="301"/>
                    <a:pt x="1230" y="298"/>
                  </a:cubicBezTo>
                  <a:cubicBezTo>
                    <a:pt x="1226" y="283"/>
                    <a:pt x="1219" y="269"/>
                    <a:pt x="1210" y="256"/>
                  </a:cubicBezTo>
                  <a:cubicBezTo>
                    <a:pt x="1182" y="215"/>
                    <a:pt x="1152" y="175"/>
                    <a:pt x="1111" y="147"/>
                  </a:cubicBezTo>
                  <a:cubicBezTo>
                    <a:pt x="1091" y="133"/>
                    <a:pt x="1071" y="119"/>
                    <a:pt x="1050" y="107"/>
                  </a:cubicBezTo>
                  <a:cubicBezTo>
                    <a:pt x="1020" y="88"/>
                    <a:pt x="994" y="65"/>
                    <a:pt x="961" y="51"/>
                  </a:cubicBezTo>
                  <a:cubicBezTo>
                    <a:pt x="902" y="25"/>
                    <a:pt x="839" y="16"/>
                    <a:pt x="776" y="8"/>
                  </a:cubicBezTo>
                  <a:cubicBezTo>
                    <a:pt x="719" y="0"/>
                    <a:pt x="662" y="4"/>
                    <a:pt x="605" y="12"/>
                  </a:cubicBezTo>
                  <a:cubicBezTo>
                    <a:pt x="540" y="21"/>
                    <a:pt x="476" y="41"/>
                    <a:pt x="417" y="72"/>
                  </a:cubicBezTo>
                  <a:cubicBezTo>
                    <a:pt x="399" y="82"/>
                    <a:pt x="379" y="91"/>
                    <a:pt x="363" y="104"/>
                  </a:cubicBezTo>
                  <a:cubicBezTo>
                    <a:pt x="353" y="112"/>
                    <a:pt x="340" y="120"/>
                    <a:pt x="335" y="133"/>
                  </a:cubicBezTo>
                  <a:cubicBezTo>
                    <a:pt x="344" y="131"/>
                    <a:pt x="350" y="121"/>
                    <a:pt x="362" y="125"/>
                  </a:cubicBezTo>
                  <a:cubicBezTo>
                    <a:pt x="365" y="127"/>
                    <a:pt x="372" y="127"/>
                    <a:pt x="369" y="131"/>
                  </a:cubicBezTo>
                  <a:cubicBezTo>
                    <a:pt x="367" y="135"/>
                    <a:pt x="375" y="146"/>
                    <a:pt x="361" y="145"/>
                  </a:cubicBezTo>
                  <a:cubicBezTo>
                    <a:pt x="356" y="144"/>
                    <a:pt x="350" y="145"/>
                    <a:pt x="345" y="144"/>
                  </a:cubicBezTo>
                  <a:cubicBezTo>
                    <a:pt x="332" y="165"/>
                    <a:pt x="311" y="176"/>
                    <a:pt x="291" y="187"/>
                  </a:cubicBezTo>
                  <a:cubicBezTo>
                    <a:pt x="271" y="199"/>
                    <a:pt x="256" y="214"/>
                    <a:pt x="243" y="233"/>
                  </a:cubicBezTo>
                  <a:cubicBezTo>
                    <a:pt x="232" y="248"/>
                    <a:pt x="225" y="267"/>
                    <a:pt x="206" y="276"/>
                  </a:cubicBezTo>
                  <a:cubicBezTo>
                    <a:pt x="200" y="278"/>
                    <a:pt x="196" y="285"/>
                    <a:pt x="193" y="292"/>
                  </a:cubicBezTo>
                  <a:cubicBezTo>
                    <a:pt x="188" y="303"/>
                    <a:pt x="181" y="312"/>
                    <a:pt x="173" y="320"/>
                  </a:cubicBezTo>
                  <a:cubicBezTo>
                    <a:pt x="166" y="328"/>
                    <a:pt x="163" y="337"/>
                    <a:pt x="163" y="346"/>
                  </a:cubicBezTo>
                  <a:cubicBezTo>
                    <a:pt x="163" y="357"/>
                    <a:pt x="159" y="365"/>
                    <a:pt x="153" y="373"/>
                  </a:cubicBezTo>
                  <a:cubicBezTo>
                    <a:pt x="138" y="397"/>
                    <a:pt x="120" y="420"/>
                    <a:pt x="110" y="446"/>
                  </a:cubicBezTo>
                  <a:cubicBezTo>
                    <a:pt x="97" y="479"/>
                    <a:pt x="81" y="511"/>
                    <a:pt x="68" y="544"/>
                  </a:cubicBezTo>
                  <a:cubicBezTo>
                    <a:pt x="67" y="547"/>
                    <a:pt x="65" y="548"/>
                    <a:pt x="63" y="547"/>
                  </a:cubicBezTo>
                  <a:cubicBezTo>
                    <a:pt x="61" y="547"/>
                    <a:pt x="60" y="545"/>
                    <a:pt x="59" y="545"/>
                  </a:cubicBezTo>
                  <a:cubicBezTo>
                    <a:pt x="66" y="536"/>
                    <a:pt x="55" y="532"/>
                    <a:pt x="55" y="525"/>
                  </a:cubicBezTo>
                  <a:cubicBezTo>
                    <a:pt x="21" y="558"/>
                    <a:pt x="14" y="600"/>
                    <a:pt x="7" y="641"/>
                  </a:cubicBezTo>
                  <a:cubicBezTo>
                    <a:pt x="0" y="681"/>
                    <a:pt x="7" y="720"/>
                    <a:pt x="17" y="759"/>
                  </a:cubicBezTo>
                  <a:cubicBezTo>
                    <a:pt x="21" y="778"/>
                    <a:pt x="26" y="797"/>
                    <a:pt x="36" y="814"/>
                  </a:cubicBezTo>
                  <a:cubicBezTo>
                    <a:pt x="40" y="822"/>
                    <a:pt x="47" y="823"/>
                    <a:pt x="53" y="828"/>
                  </a:cubicBezTo>
                  <a:cubicBezTo>
                    <a:pt x="58" y="831"/>
                    <a:pt x="54" y="818"/>
                    <a:pt x="61" y="820"/>
                  </a:cubicBezTo>
                  <a:cubicBezTo>
                    <a:pt x="64" y="832"/>
                    <a:pt x="64" y="832"/>
                    <a:pt x="54" y="834"/>
                  </a:cubicBezTo>
                  <a:cubicBezTo>
                    <a:pt x="48" y="835"/>
                    <a:pt x="50" y="838"/>
                    <a:pt x="49" y="842"/>
                  </a:cubicBezTo>
                  <a:cubicBezTo>
                    <a:pt x="49" y="855"/>
                    <a:pt x="58" y="864"/>
                    <a:pt x="61" y="876"/>
                  </a:cubicBezTo>
                  <a:cubicBezTo>
                    <a:pt x="69" y="871"/>
                    <a:pt x="65" y="863"/>
                    <a:pt x="67" y="857"/>
                  </a:cubicBezTo>
                  <a:cubicBezTo>
                    <a:pt x="74" y="871"/>
                    <a:pt x="79" y="886"/>
                    <a:pt x="85" y="900"/>
                  </a:cubicBezTo>
                  <a:cubicBezTo>
                    <a:pt x="91" y="916"/>
                    <a:pt x="97" y="934"/>
                    <a:pt x="104" y="950"/>
                  </a:cubicBezTo>
                  <a:cubicBezTo>
                    <a:pt x="114" y="971"/>
                    <a:pt x="122" y="992"/>
                    <a:pt x="126" y="1014"/>
                  </a:cubicBezTo>
                  <a:cubicBezTo>
                    <a:pt x="131" y="1037"/>
                    <a:pt x="138" y="1058"/>
                    <a:pt x="156" y="1075"/>
                  </a:cubicBezTo>
                  <a:cubicBezTo>
                    <a:pt x="176" y="1092"/>
                    <a:pt x="197" y="1108"/>
                    <a:pt x="214" y="1128"/>
                  </a:cubicBezTo>
                  <a:cubicBezTo>
                    <a:pt x="222" y="1137"/>
                    <a:pt x="232" y="1145"/>
                    <a:pt x="245" y="1145"/>
                  </a:cubicBezTo>
                  <a:cubicBezTo>
                    <a:pt x="238" y="1137"/>
                    <a:pt x="226" y="1134"/>
                    <a:pt x="221" y="1121"/>
                  </a:cubicBezTo>
                  <a:close/>
                  <a:moveTo>
                    <a:pt x="180" y="1062"/>
                  </a:moveTo>
                  <a:cubicBezTo>
                    <a:pt x="172" y="1062"/>
                    <a:pt x="172" y="1056"/>
                    <a:pt x="172" y="1047"/>
                  </a:cubicBezTo>
                  <a:cubicBezTo>
                    <a:pt x="173" y="1041"/>
                    <a:pt x="178" y="1036"/>
                    <a:pt x="187" y="1036"/>
                  </a:cubicBezTo>
                  <a:cubicBezTo>
                    <a:pt x="194" y="1037"/>
                    <a:pt x="199" y="1044"/>
                    <a:pt x="197" y="1048"/>
                  </a:cubicBezTo>
                  <a:cubicBezTo>
                    <a:pt x="195" y="1056"/>
                    <a:pt x="188" y="1062"/>
                    <a:pt x="180" y="106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60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endParaRPr>
            </a:p>
          </p:txBody>
        </p:sp>
        <p:sp>
          <p:nvSpPr>
            <p:cNvPr id="41" name="文本框 40">
              <a:extLst>
                <a:ext uri="{FF2B5EF4-FFF2-40B4-BE49-F238E27FC236}">
                  <a16:creationId xmlns:a16="http://schemas.microsoft.com/office/drawing/2014/main" id="{66776F97-8C1B-4624-96BF-B6594A43B3E8}"/>
                </a:ext>
              </a:extLst>
            </p:cNvPr>
            <p:cNvSpPr txBox="1"/>
            <p:nvPr/>
          </p:nvSpPr>
          <p:spPr>
            <a:xfrm>
              <a:off x="1819759" y="2953285"/>
              <a:ext cx="492308" cy="483819"/>
            </a:xfrm>
            <a:prstGeom prst="rect">
              <a:avLst/>
            </a:prstGeom>
            <a:noFill/>
          </p:spPr>
          <p:txBody>
            <a:bodyPr wrap="none">
              <a:spAutoFit/>
            </a:bodyPr>
            <a:lstStyle/>
            <a:p>
              <a:r>
                <a:rPr kumimoji="0" lang="zh-CN" alt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>
                      <a:lumMod val="85000"/>
                      <a:lumOff val="15000"/>
                    </a:schemeClr>
                  </a:solidFill>
                  <a:effectLst/>
                  <a:uLnTx/>
                  <a:uFillTx/>
                  <a:latin typeface="+mn-ea"/>
                  <a:cs typeface="+mn-cs"/>
                </a:rPr>
                <a:t>盆</a:t>
              </a:r>
            </a:p>
          </p:txBody>
        </p:sp>
      </p:grpSp>
      <p:grpSp>
        <p:nvGrpSpPr>
          <p:cNvPr id="42" name="组合 41">
            <a:extLst>
              <a:ext uri="{FF2B5EF4-FFF2-40B4-BE49-F238E27FC236}">
                <a16:creationId xmlns:a16="http://schemas.microsoft.com/office/drawing/2014/main" id="{854B20A4-2240-4986-874B-4F48533D89D3}"/>
              </a:ext>
            </a:extLst>
          </p:cNvPr>
          <p:cNvGrpSpPr/>
          <p:nvPr/>
        </p:nvGrpSpPr>
        <p:grpSpPr>
          <a:xfrm>
            <a:off x="3703994" y="4619914"/>
            <a:ext cx="613493" cy="607128"/>
            <a:chOff x="1819759" y="2934791"/>
            <a:chExt cx="507579" cy="502313"/>
          </a:xfrm>
        </p:grpSpPr>
        <p:sp>
          <p:nvSpPr>
            <p:cNvPr id="43" name="任意多边形 5">
              <a:extLst>
                <a:ext uri="{FF2B5EF4-FFF2-40B4-BE49-F238E27FC236}">
                  <a16:creationId xmlns:a16="http://schemas.microsoft.com/office/drawing/2014/main" id="{566157D9-F04C-49C1-80F6-E917AF591FD6}"/>
                </a:ext>
              </a:extLst>
            </p:cNvPr>
            <p:cNvSpPr/>
            <p:nvPr/>
          </p:nvSpPr>
          <p:spPr bwMode="auto">
            <a:xfrm rot="4093581">
              <a:off x="2108806" y="2950274"/>
              <a:ext cx="234015" cy="203049"/>
            </a:xfrm>
            <a:custGeom>
              <a:avLst/>
              <a:gdLst>
                <a:gd name="T0" fmla="*/ 230 w 1319"/>
                <a:gd name="T1" fmla="*/ 1110 h 1145"/>
                <a:gd name="T2" fmla="*/ 207 w 1319"/>
                <a:gd name="T3" fmla="*/ 1105 h 1145"/>
                <a:gd name="T4" fmla="*/ 203 w 1319"/>
                <a:gd name="T5" fmla="*/ 1081 h 1145"/>
                <a:gd name="T6" fmla="*/ 210 w 1319"/>
                <a:gd name="T7" fmla="*/ 1054 h 1145"/>
                <a:gd name="T8" fmla="*/ 165 w 1319"/>
                <a:gd name="T9" fmla="*/ 943 h 1145"/>
                <a:gd name="T10" fmla="*/ 138 w 1319"/>
                <a:gd name="T11" fmla="*/ 659 h 1145"/>
                <a:gd name="T12" fmla="*/ 203 w 1319"/>
                <a:gd name="T13" fmla="*/ 469 h 1145"/>
                <a:gd name="T14" fmla="*/ 247 w 1319"/>
                <a:gd name="T15" fmla="*/ 379 h 1145"/>
                <a:gd name="T16" fmla="*/ 220 w 1319"/>
                <a:gd name="T17" fmla="*/ 336 h 1145"/>
                <a:gd name="T18" fmla="*/ 186 w 1319"/>
                <a:gd name="T19" fmla="*/ 349 h 1145"/>
                <a:gd name="T20" fmla="*/ 209 w 1319"/>
                <a:gd name="T21" fmla="*/ 294 h 1145"/>
                <a:gd name="T22" fmla="*/ 298 w 1319"/>
                <a:gd name="T23" fmla="*/ 231 h 1145"/>
                <a:gd name="T24" fmla="*/ 287 w 1319"/>
                <a:gd name="T25" fmla="*/ 247 h 1145"/>
                <a:gd name="T26" fmla="*/ 294 w 1319"/>
                <a:gd name="T27" fmla="*/ 260 h 1145"/>
                <a:gd name="T28" fmla="*/ 414 w 1319"/>
                <a:gd name="T29" fmla="*/ 226 h 1145"/>
                <a:gd name="T30" fmla="*/ 628 w 1319"/>
                <a:gd name="T31" fmla="*/ 154 h 1145"/>
                <a:gd name="T32" fmla="*/ 747 w 1319"/>
                <a:gd name="T33" fmla="*/ 151 h 1145"/>
                <a:gd name="T34" fmla="*/ 949 w 1319"/>
                <a:gd name="T35" fmla="*/ 226 h 1145"/>
                <a:gd name="T36" fmla="*/ 1171 w 1319"/>
                <a:gd name="T37" fmla="*/ 371 h 1145"/>
                <a:gd name="T38" fmla="*/ 1255 w 1319"/>
                <a:gd name="T39" fmla="*/ 459 h 1145"/>
                <a:gd name="T40" fmla="*/ 1297 w 1319"/>
                <a:gd name="T41" fmla="*/ 557 h 1145"/>
                <a:gd name="T42" fmla="*/ 1316 w 1319"/>
                <a:gd name="T43" fmla="*/ 697 h 1145"/>
                <a:gd name="T44" fmla="*/ 1296 w 1319"/>
                <a:gd name="T45" fmla="*/ 519 h 1145"/>
                <a:gd name="T46" fmla="*/ 1207 w 1319"/>
                <a:gd name="T47" fmla="*/ 320 h 1145"/>
                <a:gd name="T48" fmla="*/ 1219 w 1319"/>
                <a:gd name="T49" fmla="*/ 308 h 1145"/>
                <a:gd name="T50" fmla="*/ 1230 w 1319"/>
                <a:gd name="T51" fmla="*/ 298 h 1145"/>
                <a:gd name="T52" fmla="*/ 1111 w 1319"/>
                <a:gd name="T53" fmla="*/ 147 h 1145"/>
                <a:gd name="T54" fmla="*/ 961 w 1319"/>
                <a:gd name="T55" fmla="*/ 51 h 1145"/>
                <a:gd name="T56" fmla="*/ 605 w 1319"/>
                <a:gd name="T57" fmla="*/ 12 h 1145"/>
                <a:gd name="T58" fmla="*/ 363 w 1319"/>
                <a:gd name="T59" fmla="*/ 104 h 1145"/>
                <a:gd name="T60" fmla="*/ 362 w 1319"/>
                <a:gd name="T61" fmla="*/ 125 h 1145"/>
                <a:gd name="T62" fmla="*/ 361 w 1319"/>
                <a:gd name="T63" fmla="*/ 145 h 1145"/>
                <a:gd name="T64" fmla="*/ 291 w 1319"/>
                <a:gd name="T65" fmla="*/ 187 h 1145"/>
                <a:gd name="T66" fmla="*/ 206 w 1319"/>
                <a:gd name="T67" fmla="*/ 276 h 1145"/>
                <a:gd name="T68" fmla="*/ 173 w 1319"/>
                <a:gd name="T69" fmla="*/ 320 h 1145"/>
                <a:gd name="T70" fmla="*/ 153 w 1319"/>
                <a:gd name="T71" fmla="*/ 373 h 1145"/>
                <a:gd name="T72" fmla="*/ 68 w 1319"/>
                <a:gd name="T73" fmla="*/ 544 h 1145"/>
                <a:gd name="T74" fmla="*/ 59 w 1319"/>
                <a:gd name="T75" fmla="*/ 545 h 1145"/>
                <a:gd name="T76" fmla="*/ 7 w 1319"/>
                <a:gd name="T77" fmla="*/ 641 h 1145"/>
                <a:gd name="T78" fmla="*/ 36 w 1319"/>
                <a:gd name="T79" fmla="*/ 814 h 1145"/>
                <a:gd name="T80" fmla="*/ 61 w 1319"/>
                <a:gd name="T81" fmla="*/ 820 h 1145"/>
                <a:gd name="T82" fmla="*/ 49 w 1319"/>
                <a:gd name="T83" fmla="*/ 842 h 1145"/>
                <a:gd name="T84" fmla="*/ 67 w 1319"/>
                <a:gd name="T85" fmla="*/ 857 h 1145"/>
                <a:gd name="T86" fmla="*/ 104 w 1319"/>
                <a:gd name="T87" fmla="*/ 950 h 1145"/>
                <a:gd name="T88" fmla="*/ 156 w 1319"/>
                <a:gd name="T89" fmla="*/ 1075 h 1145"/>
                <a:gd name="T90" fmla="*/ 245 w 1319"/>
                <a:gd name="T91" fmla="*/ 1145 h 1145"/>
                <a:gd name="T92" fmla="*/ 180 w 1319"/>
                <a:gd name="T93" fmla="*/ 1062 h 1145"/>
                <a:gd name="T94" fmla="*/ 187 w 1319"/>
                <a:gd name="T95" fmla="*/ 1036 h 1145"/>
                <a:gd name="T96" fmla="*/ 180 w 1319"/>
                <a:gd name="T97" fmla="*/ 1062 h 1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19" h="1145">
                  <a:moveTo>
                    <a:pt x="221" y="1121"/>
                  </a:moveTo>
                  <a:cubicBezTo>
                    <a:pt x="230" y="1122"/>
                    <a:pt x="236" y="1119"/>
                    <a:pt x="230" y="1110"/>
                  </a:cubicBezTo>
                  <a:cubicBezTo>
                    <a:pt x="227" y="1104"/>
                    <a:pt x="224" y="1098"/>
                    <a:pt x="217" y="1108"/>
                  </a:cubicBezTo>
                  <a:cubicBezTo>
                    <a:pt x="213" y="1114"/>
                    <a:pt x="210" y="1107"/>
                    <a:pt x="207" y="1105"/>
                  </a:cubicBezTo>
                  <a:cubicBezTo>
                    <a:pt x="203" y="1102"/>
                    <a:pt x="198" y="1096"/>
                    <a:pt x="203" y="1093"/>
                  </a:cubicBezTo>
                  <a:cubicBezTo>
                    <a:pt x="211" y="1088"/>
                    <a:pt x="208" y="1087"/>
                    <a:pt x="203" y="1081"/>
                  </a:cubicBezTo>
                  <a:cubicBezTo>
                    <a:pt x="200" y="1075"/>
                    <a:pt x="179" y="1059"/>
                    <a:pt x="209" y="1058"/>
                  </a:cubicBezTo>
                  <a:cubicBezTo>
                    <a:pt x="209" y="1058"/>
                    <a:pt x="210" y="1056"/>
                    <a:pt x="210" y="1054"/>
                  </a:cubicBezTo>
                  <a:cubicBezTo>
                    <a:pt x="212" y="1042"/>
                    <a:pt x="210" y="1030"/>
                    <a:pt x="204" y="1021"/>
                  </a:cubicBezTo>
                  <a:cubicBezTo>
                    <a:pt x="190" y="995"/>
                    <a:pt x="177" y="969"/>
                    <a:pt x="165" y="943"/>
                  </a:cubicBezTo>
                  <a:cubicBezTo>
                    <a:pt x="147" y="902"/>
                    <a:pt x="135" y="860"/>
                    <a:pt x="131" y="817"/>
                  </a:cubicBezTo>
                  <a:cubicBezTo>
                    <a:pt x="126" y="764"/>
                    <a:pt x="132" y="711"/>
                    <a:pt x="138" y="659"/>
                  </a:cubicBezTo>
                  <a:cubicBezTo>
                    <a:pt x="142" y="629"/>
                    <a:pt x="148" y="599"/>
                    <a:pt x="157" y="571"/>
                  </a:cubicBezTo>
                  <a:cubicBezTo>
                    <a:pt x="168" y="535"/>
                    <a:pt x="178" y="499"/>
                    <a:pt x="203" y="469"/>
                  </a:cubicBezTo>
                  <a:cubicBezTo>
                    <a:pt x="220" y="447"/>
                    <a:pt x="239" y="426"/>
                    <a:pt x="249" y="399"/>
                  </a:cubicBezTo>
                  <a:cubicBezTo>
                    <a:pt x="251" y="391"/>
                    <a:pt x="252" y="384"/>
                    <a:pt x="247" y="379"/>
                  </a:cubicBezTo>
                  <a:cubicBezTo>
                    <a:pt x="236" y="369"/>
                    <a:pt x="237" y="357"/>
                    <a:pt x="237" y="345"/>
                  </a:cubicBezTo>
                  <a:cubicBezTo>
                    <a:pt x="237" y="330"/>
                    <a:pt x="233" y="327"/>
                    <a:pt x="220" y="336"/>
                  </a:cubicBezTo>
                  <a:cubicBezTo>
                    <a:pt x="213" y="340"/>
                    <a:pt x="207" y="346"/>
                    <a:pt x="198" y="347"/>
                  </a:cubicBezTo>
                  <a:cubicBezTo>
                    <a:pt x="194" y="348"/>
                    <a:pt x="191" y="355"/>
                    <a:pt x="186" y="349"/>
                  </a:cubicBezTo>
                  <a:cubicBezTo>
                    <a:pt x="181" y="344"/>
                    <a:pt x="181" y="339"/>
                    <a:pt x="183" y="333"/>
                  </a:cubicBezTo>
                  <a:cubicBezTo>
                    <a:pt x="189" y="318"/>
                    <a:pt x="196" y="303"/>
                    <a:pt x="209" y="294"/>
                  </a:cubicBezTo>
                  <a:cubicBezTo>
                    <a:pt x="233" y="278"/>
                    <a:pt x="247" y="254"/>
                    <a:pt x="264" y="232"/>
                  </a:cubicBezTo>
                  <a:cubicBezTo>
                    <a:pt x="276" y="214"/>
                    <a:pt x="285" y="214"/>
                    <a:pt x="298" y="231"/>
                  </a:cubicBezTo>
                  <a:cubicBezTo>
                    <a:pt x="302" y="236"/>
                    <a:pt x="302" y="238"/>
                    <a:pt x="297" y="240"/>
                  </a:cubicBezTo>
                  <a:cubicBezTo>
                    <a:pt x="294" y="243"/>
                    <a:pt x="289" y="244"/>
                    <a:pt x="287" y="247"/>
                  </a:cubicBezTo>
                  <a:cubicBezTo>
                    <a:pt x="283" y="251"/>
                    <a:pt x="277" y="255"/>
                    <a:pt x="281" y="260"/>
                  </a:cubicBezTo>
                  <a:cubicBezTo>
                    <a:pt x="284" y="266"/>
                    <a:pt x="289" y="261"/>
                    <a:pt x="294" y="260"/>
                  </a:cubicBezTo>
                  <a:cubicBezTo>
                    <a:pt x="313" y="256"/>
                    <a:pt x="328" y="239"/>
                    <a:pt x="349" y="242"/>
                  </a:cubicBezTo>
                  <a:cubicBezTo>
                    <a:pt x="373" y="245"/>
                    <a:pt x="394" y="235"/>
                    <a:pt x="414" y="226"/>
                  </a:cubicBezTo>
                  <a:cubicBezTo>
                    <a:pt x="456" y="205"/>
                    <a:pt x="500" y="188"/>
                    <a:pt x="543" y="171"/>
                  </a:cubicBezTo>
                  <a:cubicBezTo>
                    <a:pt x="570" y="160"/>
                    <a:pt x="599" y="158"/>
                    <a:pt x="628" y="154"/>
                  </a:cubicBezTo>
                  <a:cubicBezTo>
                    <a:pt x="650" y="150"/>
                    <a:pt x="673" y="148"/>
                    <a:pt x="696" y="147"/>
                  </a:cubicBezTo>
                  <a:cubicBezTo>
                    <a:pt x="714" y="146"/>
                    <a:pt x="730" y="151"/>
                    <a:pt x="747" y="151"/>
                  </a:cubicBezTo>
                  <a:cubicBezTo>
                    <a:pt x="807" y="150"/>
                    <a:pt x="862" y="167"/>
                    <a:pt x="909" y="204"/>
                  </a:cubicBezTo>
                  <a:cubicBezTo>
                    <a:pt x="922" y="214"/>
                    <a:pt x="934" y="221"/>
                    <a:pt x="949" y="226"/>
                  </a:cubicBezTo>
                  <a:cubicBezTo>
                    <a:pt x="1006" y="241"/>
                    <a:pt x="1051" y="278"/>
                    <a:pt x="1098" y="310"/>
                  </a:cubicBezTo>
                  <a:cubicBezTo>
                    <a:pt x="1124" y="328"/>
                    <a:pt x="1148" y="349"/>
                    <a:pt x="1171" y="371"/>
                  </a:cubicBezTo>
                  <a:cubicBezTo>
                    <a:pt x="1190" y="388"/>
                    <a:pt x="1214" y="402"/>
                    <a:pt x="1222" y="428"/>
                  </a:cubicBezTo>
                  <a:cubicBezTo>
                    <a:pt x="1228" y="446"/>
                    <a:pt x="1238" y="455"/>
                    <a:pt x="1255" y="459"/>
                  </a:cubicBezTo>
                  <a:cubicBezTo>
                    <a:pt x="1267" y="462"/>
                    <a:pt x="1272" y="469"/>
                    <a:pt x="1276" y="480"/>
                  </a:cubicBezTo>
                  <a:cubicBezTo>
                    <a:pt x="1286" y="506"/>
                    <a:pt x="1286" y="533"/>
                    <a:pt x="1297" y="557"/>
                  </a:cubicBezTo>
                  <a:cubicBezTo>
                    <a:pt x="1303" y="571"/>
                    <a:pt x="1306" y="587"/>
                    <a:pt x="1307" y="600"/>
                  </a:cubicBezTo>
                  <a:cubicBezTo>
                    <a:pt x="1307" y="633"/>
                    <a:pt x="1319" y="664"/>
                    <a:pt x="1316" y="697"/>
                  </a:cubicBezTo>
                  <a:cubicBezTo>
                    <a:pt x="1318" y="675"/>
                    <a:pt x="1317" y="653"/>
                    <a:pt x="1315" y="631"/>
                  </a:cubicBezTo>
                  <a:cubicBezTo>
                    <a:pt x="1312" y="593"/>
                    <a:pt x="1305" y="556"/>
                    <a:pt x="1296" y="519"/>
                  </a:cubicBezTo>
                  <a:cubicBezTo>
                    <a:pt x="1285" y="480"/>
                    <a:pt x="1268" y="443"/>
                    <a:pt x="1250" y="407"/>
                  </a:cubicBezTo>
                  <a:cubicBezTo>
                    <a:pt x="1235" y="378"/>
                    <a:pt x="1219" y="350"/>
                    <a:pt x="1207" y="320"/>
                  </a:cubicBezTo>
                  <a:cubicBezTo>
                    <a:pt x="1204" y="313"/>
                    <a:pt x="1210" y="311"/>
                    <a:pt x="1212" y="306"/>
                  </a:cubicBezTo>
                  <a:cubicBezTo>
                    <a:pt x="1213" y="302"/>
                    <a:pt x="1216" y="305"/>
                    <a:pt x="1219" y="308"/>
                  </a:cubicBezTo>
                  <a:cubicBezTo>
                    <a:pt x="1222" y="312"/>
                    <a:pt x="1226" y="310"/>
                    <a:pt x="1230" y="308"/>
                  </a:cubicBezTo>
                  <a:cubicBezTo>
                    <a:pt x="1236" y="304"/>
                    <a:pt x="1231" y="301"/>
                    <a:pt x="1230" y="298"/>
                  </a:cubicBezTo>
                  <a:cubicBezTo>
                    <a:pt x="1226" y="283"/>
                    <a:pt x="1219" y="269"/>
                    <a:pt x="1210" y="256"/>
                  </a:cubicBezTo>
                  <a:cubicBezTo>
                    <a:pt x="1182" y="215"/>
                    <a:pt x="1152" y="175"/>
                    <a:pt x="1111" y="147"/>
                  </a:cubicBezTo>
                  <a:cubicBezTo>
                    <a:pt x="1091" y="133"/>
                    <a:pt x="1071" y="119"/>
                    <a:pt x="1050" y="107"/>
                  </a:cubicBezTo>
                  <a:cubicBezTo>
                    <a:pt x="1020" y="88"/>
                    <a:pt x="994" y="65"/>
                    <a:pt x="961" y="51"/>
                  </a:cubicBezTo>
                  <a:cubicBezTo>
                    <a:pt x="902" y="25"/>
                    <a:pt x="839" y="16"/>
                    <a:pt x="776" y="8"/>
                  </a:cubicBezTo>
                  <a:cubicBezTo>
                    <a:pt x="719" y="0"/>
                    <a:pt x="662" y="4"/>
                    <a:pt x="605" y="12"/>
                  </a:cubicBezTo>
                  <a:cubicBezTo>
                    <a:pt x="540" y="21"/>
                    <a:pt x="476" y="41"/>
                    <a:pt x="417" y="72"/>
                  </a:cubicBezTo>
                  <a:cubicBezTo>
                    <a:pt x="399" y="82"/>
                    <a:pt x="379" y="91"/>
                    <a:pt x="363" y="104"/>
                  </a:cubicBezTo>
                  <a:cubicBezTo>
                    <a:pt x="353" y="112"/>
                    <a:pt x="340" y="120"/>
                    <a:pt x="335" y="133"/>
                  </a:cubicBezTo>
                  <a:cubicBezTo>
                    <a:pt x="344" y="131"/>
                    <a:pt x="350" y="121"/>
                    <a:pt x="362" y="125"/>
                  </a:cubicBezTo>
                  <a:cubicBezTo>
                    <a:pt x="365" y="127"/>
                    <a:pt x="372" y="127"/>
                    <a:pt x="369" y="131"/>
                  </a:cubicBezTo>
                  <a:cubicBezTo>
                    <a:pt x="367" y="135"/>
                    <a:pt x="375" y="146"/>
                    <a:pt x="361" y="145"/>
                  </a:cubicBezTo>
                  <a:cubicBezTo>
                    <a:pt x="356" y="144"/>
                    <a:pt x="350" y="145"/>
                    <a:pt x="345" y="144"/>
                  </a:cubicBezTo>
                  <a:cubicBezTo>
                    <a:pt x="332" y="165"/>
                    <a:pt x="311" y="176"/>
                    <a:pt x="291" y="187"/>
                  </a:cubicBezTo>
                  <a:cubicBezTo>
                    <a:pt x="271" y="199"/>
                    <a:pt x="256" y="214"/>
                    <a:pt x="243" y="233"/>
                  </a:cubicBezTo>
                  <a:cubicBezTo>
                    <a:pt x="232" y="248"/>
                    <a:pt x="225" y="267"/>
                    <a:pt x="206" y="276"/>
                  </a:cubicBezTo>
                  <a:cubicBezTo>
                    <a:pt x="200" y="278"/>
                    <a:pt x="196" y="285"/>
                    <a:pt x="193" y="292"/>
                  </a:cubicBezTo>
                  <a:cubicBezTo>
                    <a:pt x="188" y="303"/>
                    <a:pt x="181" y="312"/>
                    <a:pt x="173" y="320"/>
                  </a:cubicBezTo>
                  <a:cubicBezTo>
                    <a:pt x="166" y="328"/>
                    <a:pt x="163" y="337"/>
                    <a:pt x="163" y="346"/>
                  </a:cubicBezTo>
                  <a:cubicBezTo>
                    <a:pt x="163" y="357"/>
                    <a:pt x="159" y="365"/>
                    <a:pt x="153" y="373"/>
                  </a:cubicBezTo>
                  <a:cubicBezTo>
                    <a:pt x="138" y="397"/>
                    <a:pt x="120" y="420"/>
                    <a:pt x="110" y="446"/>
                  </a:cubicBezTo>
                  <a:cubicBezTo>
                    <a:pt x="97" y="479"/>
                    <a:pt x="81" y="511"/>
                    <a:pt x="68" y="544"/>
                  </a:cubicBezTo>
                  <a:cubicBezTo>
                    <a:pt x="67" y="547"/>
                    <a:pt x="65" y="548"/>
                    <a:pt x="63" y="547"/>
                  </a:cubicBezTo>
                  <a:cubicBezTo>
                    <a:pt x="61" y="547"/>
                    <a:pt x="60" y="545"/>
                    <a:pt x="59" y="545"/>
                  </a:cubicBezTo>
                  <a:cubicBezTo>
                    <a:pt x="66" y="536"/>
                    <a:pt x="55" y="532"/>
                    <a:pt x="55" y="525"/>
                  </a:cubicBezTo>
                  <a:cubicBezTo>
                    <a:pt x="21" y="558"/>
                    <a:pt x="14" y="600"/>
                    <a:pt x="7" y="641"/>
                  </a:cubicBezTo>
                  <a:cubicBezTo>
                    <a:pt x="0" y="681"/>
                    <a:pt x="7" y="720"/>
                    <a:pt x="17" y="759"/>
                  </a:cubicBezTo>
                  <a:cubicBezTo>
                    <a:pt x="21" y="778"/>
                    <a:pt x="26" y="797"/>
                    <a:pt x="36" y="814"/>
                  </a:cubicBezTo>
                  <a:cubicBezTo>
                    <a:pt x="40" y="822"/>
                    <a:pt x="47" y="823"/>
                    <a:pt x="53" y="828"/>
                  </a:cubicBezTo>
                  <a:cubicBezTo>
                    <a:pt x="58" y="831"/>
                    <a:pt x="54" y="818"/>
                    <a:pt x="61" y="820"/>
                  </a:cubicBezTo>
                  <a:cubicBezTo>
                    <a:pt x="64" y="832"/>
                    <a:pt x="64" y="832"/>
                    <a:pt x="54" y="834"/>
                  </a:cubicBezTo>
                  <a:cubicBezTo>
                    <a:pt x="48" y="835"/>
                    <a:pt x="50" y="838"/>
                    <a:pt x="49" y="842"/>
                  </a:cubicBezTo>
                  <a:cubicBezTo>
                    <a:pt x="49" y="855"/>
                    <a:pt x="58" y="864"/>
                    <a:pt x="61" y="876"/>
                  </a:cubicBezTo>
                  <a:cubicBezTo>
                    <a:pt x="69" y="871"/>
                    <a:pt x="65" y="863"/>
                    <a:pt x="67" y="857"/>
                  </a:cubicBezTo>
                  <a:cubicBezTo>
                    <a:pt x="74" y="871"/>
                    <a:pt x="79" y="886"/>
                    <a:pt x="85" y="900"/>
                  </a:cubicBezTo>
                  <a:cubicBezTo>
                    <a:pt x="91" y="916"/>
                    <a:pt x="97" y="934"/>
                    <a:pt x="104" y="950"/>
                  </a:cubicBezTo>
                  <a:cubicBezTo>
                    <a:pt x="114" y="971"/>
                    <a:pt x="122" y="992"/>
                    <a:pt x="126" y="1014"/>
                  </a:cubicBezTo>
                  <a:cubicBezTo>
                    <a:pt x="131" y="1037"/>
                    <a:pt x="138" y="1058"/>
                    <a:pt x="156" y="1075"/>
                  </a:cubicBezTo>
                  <a:cubicBezTo>
                    <a:pt x="176" y="1092"/>
                    <a:pt x="197" y="1108"/>
                    <a:pt x="214" y="1128"/>
                  </a:cubicBezTo>
                  <a:cubicBezTo>
                    <a:pt x="222" y="1137"/>
                    <a:pt x="232" y="1145"/>
                    <a:pt x="245" y="1145"/>
                  </a:cubicBezTo>
                  <a:cubicBezTo>
                    <a:pt x="238" y="1137"/>
                    <a:pt x="226" y="1134"/>
                    <a:pt x="221" y="1121"/>
                  </a:cubicBezTo>
                  <a:close/>
                  <a:moveTo>
                    <a:pt x="180" y="1062"/>
                  </a:moveTo>
                  <a:cubicBezTo>
                    <a:pt x="172" y="1062"/>
                    <a:pt x="172" y="1056"/>
                    <a:pt x="172" y="1047"/>
                  </a:cubicBezTo>
                  <a:cubicBezTo>
                    <a:pt x="173" y="1041"/>
                    <a:pt x="178" y="1036"/>
                    <a:pt x="187" y="1036"/>
                  </a:cubicBezTo>
                  <a:cubicBezTo>
                    <a:pt x="194" y="1037"/>
                    <a:pt x="199" y="1044"/>
                    <a:pt x="197" y="1048"/>
                  </a:cubicBezTo>
                  <a:cubicBezTo>
                    <a:pt x="195" y="1056"/>
                    <a:pt x="188" y="1062"/>
                    <a:pt x="180" y="106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60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endParaRPr>
            </a:p>
          </p:txBody>
        </p:sp>
        <p:sp>
          <p:nvSpPr>
            <p:cNvPr id="44" name="文本框 43">
              <a:extLst>
                <a:ext uri="{FF2B5EF4-FFF2-40B4-BE49-F238E27FC236}">
                  <a16:creationId xmlns:a16="http://schemas.microsoft.com/office/drawing/2014/main" id="{14618596-487D-4174-AC6E-B2D437C1EEC6}"/>
                </a:ext>
              </a:extLst>
            </p:cNvPr>
            <p:cNvSpPr txBox="1"/>
            <p:nvPr/>
          </p:nvSpPr>
          <p:spPr>
            <a:xfrm>
              <a:off x="1819759" y="2953285"/>
              <a:ext cx="492308" cy="483819"/>
            </a:xfrm>
            <a:prstGeom prst="rect">
              <a:avLst/>
            </a:prstGeom>
            <a:noFill/>
          </p:spPr>
          <p:txBody>
            <a:bodyPr wrap="none">
              <a:spAutoFit/>
            </a:bodyPr>
            <a:lstStyle/>
            <a:p>
              <a:r>
                <a:rPr kumimoji="0" lang="zh-CN" alt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>
                      <a:lumMod val="85000"/>
                      <a:lumOff val="15000"/>
                    </a:schemeClr>
                  </a:solidFill>
                  <a:effectLst/>
                  <a:uLnTx/>
                  <a:uFillTx/>
                  <a:latin typeface="+mn-ea"/>
                  <a:cs typeface="+mn-cs"/>
                </a:rPr>
                <a:t>炉</a:t>
              </a:r>
            </a:p>
          </p:txBody>
        </p:sp>
      </p:grpSp>
      <p:grpSp>
        <p:nvGrpSpPr>
          <p:cNvPr id="45" name="组合 44">
            <a:extLst>
              <a:ext uri="{FF2B5EF4-FFF2-40B4-BE49-F238E27FC236}">
                <a16:creationId xmlns:a16="http://schemas.microsoft.com/office/drawing/2014/main" id="{E3594181-8A90-4EB3-88F7-C9CBDB149601}"/>
              </a:ext>
            </a:extLst>
          </p:cNvPr>
          <p:cNvGrpSpPr/>
          <p:nvPr/>
        </p:nvGrpSpPr>
        <p:grpSpPr>
          <a:xfrm>
            <a:off x="5112490" y="4619914"/>
            <a:ext cx="613493" cy="607128"/>
            <a:chOff x="1819759" y="2934791"/>
            <a:chExt cx="507579" cy="502313"/>
          </a:xfrm>
        </p:grpSpPr>
        <p:sp>
          <p:nvSpPr>
            <p:cNvPr id="46" name="任意多边形 5">
              <a:extLst>
                <a:ext uri="{FF2B5EF4-FFF2-40B4-BE49-F238E27FC236}">
                  <a16:creationId xmlns:a16="http://schemas.microsoft.com/office/drawing/2014/main" id="{A9729E35-B6B8-4E5F-B101-653134B1E61B}"/>
                </a:ext>
              </a:extLst>
            </p:cNvPr>
            <p:cNvSpPr/>
            <p:nvPr/>
          </p:nvSpPr>
          <p:spPr bwMode="auto">
            <a:xfrm rot="4093581">
              <a:off x="2108806" y="2950274"/>
              <a:ext cx="234015" cy="203049"/>
            </a:xfrm>
            <a:custGeom>
              <a:avLst/>
              <a:gdLst>
                <a:gd name="T0" fmla="*/ 230 w 1319"/>
                <a:gd name="T1" fmla="*/ 1110 h 1145"/>
                <a:gd name="T2" fmla="*/ 207 w 1319"/>
                <a:gd name="T3" fmla="*/ 1105 h 1145"/>
                <a:gd name="T4" fmla="*/ 203 w 1319"/>
                <a:gd name="T5" fmla="*/ 1081 h 1145"/>
                <a:gd name="T6" fmla="*/ 210 w 1319"/>
                <a:gd name="T7" fmla="*/ 1054 h 1145"/>
                <a:gd name="T8" fmla="*/ 165 w 1319"/>
                <a:gd name="T9" fmla="*/ 943 h 1145"/>
                <a:gd name="T10" fmla="*/ 138 w 1319"/>
                <a:gd name="T11" fmla="*/ 659 h 1145"/>
                <a:gd name="T12" fmla="*/ 203 w 1319"/>
                <a:gd name="T13" fmla="*/ 469 h 1145"/>
                <a:gd name="T14" fmla="*/ 247 w 1319"/>
                <a:gd name="T15" fmla="*/ 379 h 1145"/>
                <a:gd name="T16" fmla="*/ 220 w 1319"/>
                <a:gd name="T17" fmla="*/ 336 h 1145"/>
                <a:gd name="T18" fmla="*/ 186 w 1319"/>
                <a:gd name="T19" fmla="*/ 349 h 1145"/>
                <a:gd name="T20" fmla="*/ 209 w 1319"/>
                <a:gd name="T21" fmla="*/ 294 h 1145"/>
                <a:gd name="T22" fmla="*/ 298 w 1319"/>
                <a:gd name="T23" fmla="*/ 231 h 1145"/>
                <a:gd name="T24" fmla="*/ 287 w 1319"/>
                <a:gd name="T25" fmla="*/ 247 h 1145"/>
                <a:gd name="T26" fmla="*/ 294 w 1319"/>
                <a:gd name="T27" fmla="*/ 260 h 1145"/>
                <a:gd name="T28" fmla="*/ 414 w 1319"/>
                <a:gd name="T29" fmla="*/ 226 h 1145"/>
                <a:gd name="T30" fmla="*/ 628 w 1319"/>
                <a:gd name="T31" fmla="*/ 154 h 1145"/>
                <a:gd name="T32" fmla="*/ 747 w 1319"/>
                <a:gd name="T33" fmla="*/ 151 h 1145"/>
                <a:gd name="T34" fmla="*/ 949 w 1319"/>
                <a:gd name="T35" fmla="*/ 226 h 1145"/>
                <a:gd name="T36" fmla="*/ 1171 w 1319"/>
                <a:gd name="T37" fmla="*/ 371 h 1145"/>
                <a:gd name="T38" fmla="*/ 1255 w 1319"/>
                <a:gd name="T39" fmla="*/ 459 h 1145"/>
                <a:gd name="T40" fmla="*/ 1297 w 1319"/>
                <a:gd name="T41" fmla="*/ 557 h 1145"/>
                <a:gd name="T42" fmla="*/ 1316 w 1319"/>
                <a:gd name="T43" fmla="*/ 697 h 1145"/>
                <a:gd name="T44" fmla="*/ 1296 w 1319"/>
                <a:gd name="T45" fmla="*/ 519 h 1145"/>
                <a:gd name="T46" fmla="*/ 1207 w 1319"/>
                <a:gd name="T47" fmla="*/ 320 h 1145"/>
                <a:gd name="T48" fmla="*/ 1219 w 1319"/>
                <a:gd name="T49" fmla="*/ 308 h 1145"/>
                <a:gd name="T50" fmla="*/ 1230 w 1319"/>
                <a:gd name="T51" fmla="*/ 298 h 1145"/>
                <a:gd name="T52" fmla="*/ 1111 w 1319"/>
                <a:gd name="T53" fmla="*/ 147 h 1145"/>
                <a:gd name="T54" fmla="*/ 961 w 1319"/>
                <a:gd name="T55" fmla="*/ 51 h 1145"/>
                <a:gd name="T56" fmla="*/ 605 w 1319"/>
                <a:gd name="T57" fmla="*/ 12 h 1145"/>
                <a:gd name="T58" fmla="*/ 363 w 1319"/>
                <a:gd name="T59" fmla="*/ 104 h 1145"/>
                <a:gd name="T60" fmla="*/ 362 w 1319"/>
                <a:gd name="T61" fmla="*/ 125 h 1145"/>
                <a:gd name="T62" fmla="*/ 361 w 1319"/>
                <a:gd name="T63" fmla="*/ 145 h 1145"/>
                <a:gd name="T64" fmla="*/ 291 w 1319"/>
                <a:gd name="T65" fmla="*/ 187 h 1145"/>
                <a:gd name="T66" fmla="*/ 206 w 1319"/>
                <a:gd name="T67" fmla="*/ 276 h 1145"/>
                <a:gd name="T68" fmla="*/ 173 w 1319"/>
                <a:gd name="T69" fmla="*/ 320 h 1145"/>
                <a:gd name="T70" fmla="*/ 153 w 1319"/>
                <a:gd name="T71" fmla="*/ 373 h 1145"/>
                <a:gd name="T72" fmla="*/ 68 w 1319"/>
                <a:gd name="T73" fmla="*/ 544 h 1145"/>
                <a:gd name="T74" fmla="*/ 59 w 1319"/>
                <a:gd name="T75" fmla="*/ 545 h 1145"/>
                <a:gd name="T76" fmla="*/ 7 w 1319"/>
                <a:gd name="T77" fmla="*/ 641 h 1145"/>
                <a:gd name="T78" fmla="*/ 36 w 1319"/>
                <a:gd name="T79" fmla="*/ 814 h 1145"/>
                <a:gd name="T80" fmla="*/ 61 w 1319"/>
                <a:gd name="T81" fmla="*/ 820 h 1145"/>
                <a:gd name="T82" fmla="*/ 49 w 1319"/>
                <a:gd name="T83" fmla="*/ 842 h 1145"/>
                <a:gd name="T84" fmla="*/ 67 w 1319"/>
                <a:gd name="T85" fmla="*/ 857 h 1145"/>
                <a:gd name="T86" fmla="*/ 104 w 1319"/>
                <a:gd name="T87" fmla="*/ 950 h 1145"/>
                <a:gd name="T88" fmla="*/ 156 w 1319"/>
                <a:gd name="T89" fmla="*/ 1075 h 1145"/>
                <a:gd name="T90" fmla="*/ 245 w 1319"/>
                <a:gd name="T91" fmla="*/ 1145 h 1145"/>
                <a:gd name="T92" fmla="*/ 180 w 1319"/>
                <a:gd name="T93" fmla="*/ 1062 h 1145"/>
                <a:gd name="T94" fmla="*/ 187 w 1319"/>
                <a:gd name="T95" fmla="*/ 1036 h 1145"/>
                <a:gd name="T96" fmla="*/ 180 w 1319"/>
                <a:gd name="T97" fmla="*/ 1062 h 1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19" h="1145">
                  <a:moveTo>
                    <a:pt x="221" y="1121"/>
                  </a:moveTo>
                  <a:cubicBezTo>
                    <a:pt x="230" y="1122"/>
                    <a:pt x="236" y="1119"/>
                    <a:pt x="230" y="1110"/>
                  </a:cubicBezTo>
                  <a:cubicBezTo>
                    <a:pt x="227" y="1104"/>
                    <a:pt x="224" y="1098"/>
                    <a:pt x="217" y="1108"/>
                  </a:cubicBezTo>
                  <a:cubicBezTo>
                    <a:pt x="213" y="1114"/>
                    <a:pt x="210" y="1107"/>
                    <a:pt x="207" y="1105"/>
                  </a:cubicBezTo>
                  <a:cubicBezTo>
                    <a:pt x="203" y="1102"/>
                    <a:pt x="198" y="1096"/>
                    <a:pt x="203" y="1093"/>
                  </a:cubicBezTo>
                  <a:cubicBezTo>
                    <a:pt x="211" y="1088"/>
                    <a:pt x="208" y="1087"/>
                    <a:pt x="203" y="1081"/>
                  </a:cubicBezTo>
                  <a:cubicBezTo>
                    <a:pt x="200" y="1075"/>
                    <a:pt x="179" y="1059"/>
                    <a:pt x="209" y="1058"/>
                  </a:cubicBezTo>
                  <a:cubicBezTo>
                    <a:pt x="209" y="1058"/>
                    <a:pt x="210" y="1056"/>
                    <a:pt x="210" y="1054"/>
                  </a:cubicBezTo>
                  <a:cubicBezTo>
                    <a:pt x="212" y="1042"/>
                    <a:pt x="210" y="1030"/>
                    <a:pt x="204" y="1021"/>
                  </a:cubicBezTo>
                  <a:cubicBezTo>
                    <a:pt x="190" y="995"/>
                    <a:pt x="177" y="969"/>
                    <a:pt x="165" y="943"/>
                  </a:cubicBezTo>
                  <a:cubicBezTo>
                    <a:pt x="147" y="902"/>
                    <a:pt x="135" y="860"/>
                    <a:pt x="131" y="817"/>
                  </a:cubicBezTo>
                  <a:cubicBezTo>
                    <a:pt x="126" y="764"/>
                    <a:pt x="132" y="711"/>
                    <a:pt x="138" y="659"/>
                  </a:cubicBezTo>
                  <a:cubicBezTo>
                    <a:pt x="142" y="629"/>
                    <a:pt x="148" y="599"/>
                    <a:pt x="157" y="571"/>
                  </a:cubicBezTo>
                  <a:cubicBezTo>
                    <a:pt x="168" y="535"/>
                    <a:pt x="178" y="499"/>
                    <a:pt x="203" y="469"/>
                  </a:cubicBezTo>
                  <a:cubicBezTo>
                    <a:pt x="220" y="447"/>
                    <a:pt x="239" y="426"/>
                    <a:pt x="249" y="399"/>
                  </a:cubicBezTo>
                  <a:cubicBezTo>
                    <a:pt x="251" y="391"/>
                    <a:pt x="252" y="384"/>
                    <a:pt x="247" y="379"/>
                  </a:cubicBezTo>
                  <a:cubicBezTo>
                    <a:pt x="236" y="369"/>
                    <a:pt x="237" y="357"/>
                    <a:pt x="237" y="345"/>
                  </a:cubicBezTo>
                  <a:cubicBezTo>
                    <a:pt x="237" y="330"/>
                    <a:pt x="233" y="327"/>
                    <a:pt x="220" y="336"/>
                  </a:cubicBezTo>
                  <a:cubicBezTo>
                    <a:pt x="213" y="340"/>
                    <a:pt x="207" y="346"/>
                    <a:pt x="198" y="347"/>
                  </a:cubicBezTo>
                  <a:cubicBezTo>
                    <a:pt x="194" y="348"/>
                    <a:pt x="191" y="355"/>
                    <a:pt x="186" y="349"/>
                  </a:cubicBezTo>
                  <a:cubicBezTo>
                    <a:pt x="181" y="344"/>
                    <a:pt x="181" y="339"/>
                    <a:pt x="183" y="333"/>
                  </a:cubicBezTo>
                  <a:cubicBezTo>
                    <a:pt x="189" y="318"/>
                    <a:pt x="196" y="303"/>
                    <a:pt x="209" y="294"/>
                  </a:cubicBezTo>
                  <a:cubicBezTo>
                    <a:pt x="233" y="278"/>
                    <a:pt x="247" y="254"/>
                    <a:pt x="264" y="232"/>
                  </a:cubicBezTo>
                  <a:cubicBezTo>
                    <a:pt x="276" y="214"/>
                    <a:pt x="285" y="214"/>
                    <a:pt x="298" y="231"/>
                  </a:cubicBezTo>
                  <a:cubicBezTo>
                    <a:pt x="302" y="236"/>
                    <a:pt x="302" y="238"/>
                    <a:pt x="297" y="240"/>
                  </a:cubicBezTo>
                  <a:cubicBezTo>
                    <a:pt x="294" y="243"/>
                    <a:pt x="289" y="244"/>
                    <a:pt x="287" y="247"/>
                  </a:cubicBezTo>
                  <a:cubicBezTo>
                    <a:pt x="283" y="251"/>
                    <a:pt x="277" y="255"/>
                    <a:pt x="281" y="260"/>
                  </a:cubicBezTo>
                  <a:cubicBezTo>
                    <a:pt x="284" y="266"/>
                    <a:pt x="289" y="261"/>
                    <a:pt x="294" y="260"/>
                  </a:cubicBezTo>
                  <a:cubicBezTo>
                    <a:pt x="313" y="256"/>
                    <a:pt x="328" y="239"/>
                    <a:pt x="349" y="242"/>
                  </a:cubicBezTo>
                  <a:cubicBezTo>
                    <a:pt x="373" y="245"/>
                    <a:pt x="394" y="235"/>
                    <a:pt x="414" y="226"/>
                  </a:cubicBezTo>
                  <a:cubicBezTo>
                    <a:pt x="456" y="205"/>
                    <a:pt x="500" y="188"/>
                    <a:pt x="543" y="171"/>
                  </a:cubicBezTo>
                  <a:cubicBezTo>
                    <a:pt x="570" y="160"/>
                    <a:pt x="599" y="158"/>
                    <a:pt x="628" y="154"/>
                  </a:cubicBezTo>
                  <a:cubicBezTo>
                    <a:pt x="650" y="150"/>
                    <a:pt x="673" y="148"/>
                    <a:pt x="696" y="147"/>
                  </a:cubicBezTo>
                  <a:cubicBezTo>
                    <a:pt x="714" y="146"/>
                    <a:pt x="730" y="151"/>
                    <a:pt x="747" y="151"/>
                  </a:cubicBezTo>
                  <a:cubicBezTo>
                    <a:pt x="807" y="150"/>
                    <a:pt x="862" y="167"/>
                    <a:pt x="909" y="204"/>
                  </a:cubicBezTo>
                  <a:cubicBezTo>
                    <a:pt x="922" y="214"/>
                    <a:pt x="934" y="221"/>
                    <a:pt x="949" y="226"/>
                  </a:cubicBezTo>
                  <a:cubicBezTo>
                    <a:pt x="1006" y="241"/>
                    <a:pt x="1051" y="278"/>
                    <a:pt x="1098" y="310"/>
                  </a:cubicBezTo>
                  <a:cubicBezTo>
                    <a:pt x="1124" y="328"/>
                    <a:pt x="1148" y="349"/>
                    <a:pt x="1171" y="371"/>
                  </a:cubicBezTo>
                  <a:cubicBezTo>
                    <a:pt x="1190" y="388"/>
                    <a:pt x="1214" y="402"/>
                    <a:pt x="1222" y="428"/>
                  </a:cubicBezTo>
                  <a:cubicBezTo>
                    <a:pt x="1228" y="446"/>
                    <a:pt x="1238" y="455"/>
                    <a:pt x="1255" y="459"/>
                  </a:cubicBezTo>
                  <a:cubicBezTo>
                    <a:pt x="1267" y="462"/>
                    <a:pt x="1272" y="469"/>
                    <a:pt x="1276" y="480"/>
                  </a:cubicBezTo>
                  <a:cubicBezTo>
                    <a:pt x="1286" y="506"/>
                    <a:pt x="1286" y="533"/>
                    <a:pt x="1297" y="557"/>
                  </a:cubicBezTo>
                  <a:cubicBezTo>
                    <a:pt x="1303" y="571"/>
                    <a:pt x="1306" y="587"/>
                    <a:pt x="1307" y="600"/>
                  </a:cubicBezTo>
                  <a:cubicBezTo>
                    <a:pt x="1307" y="633"/>
                    <a:pt x="1319" y="664"/>
                    <a:pt x="1316" y="697"/>
                  </a:cubicBezTo>
                  <a:cubicBezTo>
                    <a:pt x="1318" y="675"/>
                    <a:pt x="1317" y="653"/>
                    <a:pt x="1315" y="631"/>
                  </a:cubicBezTo>
                  <a:cubicBezTo>
                    <a:pt x="1312" y="593"/>
                    <a:pt x="1305" y="556"/>
                    <a:pt x="1296" y="519"/>
                  </a:cubicBezTo>
                  <a:cubicBezTo>
                    <a:pt x="1285" y="480"/>
                    <a:pt x="1268" y="443"/>
                    <a:pt x="1250" y="407"/>
                  </a:cubicBezTo>
                  <a:cubicBezTo>
                    <a:pt x="1235" y="378"/>
                    <a:pt x="1219" y="350"/>
                    <a:pt x="1207" y="320"/>
                  </a:cubicBezTo>
                  <a:cubicBezTo>
                    <a:pt x="1204" y="313"/>
                    <a:pt x="1210" y="311"/>
                    <a:pt x="1212" y="306"/>
                  </a:cubicBezTo>
                  <a:cubicBezTo>
                    <a:pt x="1213" y="302"/>
                    <a:pt x="1216" y="305"/>
                    <a:pt x="1219" y="308"/>
                  </a:cubicBezTo>
                  <a:cubicBezTo>
                    <a:pt x="1222" y="312"/>
                    <a:pt x="1226" y="310"/>
                    <a:pt x="1230" y="308"/>
                  </a:cubicBezTo>
                  <a:cubicBezTo>
                    <a:pt x="1236" y="304"/>
                    <a:pt x="1231" y="301"/>
                    <a:pt x="1230" y="298"/>
                  </a:cubicBezTo>
                  <a:cubicBezTo>
                    <a:pt x="1226" y="283"/>
                    <a:pt x="1219" y="269"/>
                    <a:pt x="1210" y="256"/>
                  </a:cubicBezTo>
                  <a:cubicBezTo>
                    <a:pt x="1182" y="215"/>
                    <a:pt x="1152" y="175"/>
                    <a:pt x="1111" y="147"/>
                  </a:cubicBezTo>
                  <a:cubicBezTo>
                    <a:pt x="1091" y="133"/>
                    <a:pt x="1071" y="119"/>
                    <a:pt x="1050" y="107"/>
                  </a:cubicBezTo>
                  <a:cubicBezTo>
                    <a:pt x="1020" y="88"/>
                    <a:pt x="994" y="65"/>
                    <a:pt x="961" y="51"/>
                  </a:cubicBezTo>
                  <a:cubicBezTo>
                    <a:pt x="902" y="25"/>
                    <a:pt x="839" y="16"/>
                    <a:pt x="776" y="8"/>
                  </a:cubicBezTo>
                  <a:cubicBezTo>
                    <a:pt x="719" y="0"/>
                    <a:pt x="662" y="4"/>
                    <a:pt x="605" y="12"/>
                  </a:cubicBezTo>
                  <a:cubicBezTo>
                    <a:pt x="540" y="21"/>
                    <a:pt x="476" y="41"/>
                    <a:pt x="417" y="72"/>
                  </a:cubicBezTo>
                  <a:cubicBezTo>
                    <a:pt x="399" y="82"/>
                    <a:pt x="379" y="91"/>
                    <a:pt x="363" y="104"/>
                  </a:cubicBezTo>
                  <a:cubicBezTo>
                    <a:pt x="353" y="112"/>
                    <a:pt x="340" y="120"/>
                    <a:pt x="335" y="133"/>
                  </a:cubicBezTo>
                  <a:cubicBezTo>
                    <a:pt x="344" y="131"/>
                    <a:pt x="350" y="121"/>
                    <a:pt x="362" y="125"/>
                  </a:cubicBezTo>
                  <a:cubicBezTo>
                    <a:pt x="365" y="127"/>
                    <a:pt x="372" y="127"/>
                    <a:pt x="369" y="131"/>
                  </a:cubicBezTo>
                  <a:cubicBezTo>
                    <a:pt x="367" y="135"/>
                    <a:pt x="375" y="146"/>
                    <a:pt x="361" y="145"/>
                  </a:cubicBezTo>
                  <a:cubicBezTo>
                    <a:pt x="356" y="144"/>
                    <a:pt x="350" y="145"/>
                    <a:pt x="345" y="144"/>
                  </a:cubicBezTo>
                  <a:cubicBezTo>
                    <a:pt x="332" y="165"/>
                    <a:pt x="311" y="176"/>
                    <a:pt x="291" y="187"/>
                  </a:cubicBezTo>
                  <a:cubicBezTo>
                    <a:pt x="271" y="199"/>
                    <a:pt x="256" y="214"/>
                    <a:pt x="243" y="233"/>
                  </a:cubicBezTo>
                  <a:cubicBezTo>
                    <a:pt x="232" y="248"/>
                    <a:pt x="225" y="267"/>
                    <a:pt x="206" y="276"/>
                  </a:cubicBezTo>
                  <a:cubicBezTo>
                    <a:pt x="200" y="278"/>
                    <a:pt x="196" y="285"/>
                    <a:pt x="193" y="292"/>
                  </a:cubicBezTo>
                  <a:cubicBezTo>
                    <a:pt x="188" y="303"/>
                    <a:pt x="181" y="312"/>
                    <a:pt x="173" y="320"/>
                  </a:cubicBezTo>
                  <a:cubicBezTo>
                    <a:pt x="166" y="328"/>
                    <a:pt x="163" y="337"/>
                    <a:pt x="163" y="346"/>
                  </a:cubicBezTo>
                  <a:cubicBezTo>
                    <a:pt x="163" y="357"/>
                    <a:pt x="159" y="365"/>
                    <a:pt x="153" y="373"/>
                  </a:cubicBezTo>
                  <a:cubicBezTo>
                    <a:pt x="138" y="397"/>
                    <a:pt x="120" y="420"/>
                    <a:pt x="110" y="446"/>
                  </a:cubicBezTo>
                  <a:cubicBezTo>
                    <a:pt x="97" y="479"/>
                    <a:pt x="81" y="511"/>
                    <a:pt x="68" y="544"/>
                  </a:cubicBezTo>
                  <a:cubicBezTo>
                    <a:pt x="67" y="547"/>
                    <a:pt x="65" y="548"/>
                    <a:pt x="63" y="547"/>
                  </a:cubicBezTo>
                  <a:cubicBezTo>
                    <a:pt x="61" y="547"/>
                    <a:pt x="60" y="545"/>
                    <a:pt x="59" y="545"/>
                  </a:cubicBezTo>
                  <a:cubicBezTo>
                    <a:pt x="66" y="536"/>
                    <a:pt x="55" y="532"/>
                    <a:pt x="55" y="525"/>
                  </a:cubicBezTo>
                  <a:cubicBezTo>
                    <a:pt x="21" y="558"/>
                    <a:pt x="14" y="600"/>
                    <a:pt x="7" y="641"/>
                  </a:cubicBezTo>
                  <a:cubicBezTo>
                    <a:pt x="0" y="681"/>
                    <a:pt x="7" y="720"/>
                    <a:pt x="17" y="759"/>
                  </a:cubicBezTo>
                  <a:cubicBezTo>
                    <a:pt x="21" y="778"/>
                    <a:pt x="26" y="797"/>
                    <a:pt x="36" y="814"/>
                  </a:cubicBezTo>
                  <a:cubicBezTo>
                    <a:pt x="40" y="822"/>
                    <a:pt x="47" y="823"/>
                    <a:pt x="53" y="828"/>
                  </a:cubicBezTo>
                  <a:cubicBezTo>
                    <a:pt x="58" y="831"/>
                    <a:pt x="54" y="818"/>
                    <a:pt x="61" y="820"/>
                  </a:cubicBezTo>
                  <a:cubicBezTo>
                    <a:pt x="64" y="832"/>
                    <a:pt x="64" y="832"/>
                    <a:pt x="54" y="834"/>
                  </a:cubicBezTo>
                  <a:cubicBezTo>
                    <a:pt x="48" y="835"/>
                    <a:pt x="50" y="838"/>
                    <a:pt x="49" y="842"/>
                  </a:cubicBezTo>
                  <a:cubicBezTo>
                    <a:pt x="49" y="855"/>
                    <a:pt x="58" y="864"/>
                    <a:pt x="61" y="876"/>
                  </a:cubicBezTo>
                  <a:cubicBezTo>
                    <a:pt x="69" y="871"/>
                    <a:pt x="65" y="863"/>
                    <a:pt x="67" y="857"/>
                  </a:cubicBezTo>
                  <a:cubicBezTo>
                    <a:pt x="74" y="871"/>
                    <a:pt x="79" y="886"/>
                    <a:pt x="85" y="900"/>
                  </a:cubicBezTo>
                  <a:cubicBezTo>
                    <a:pt x="91" y="916"/>
                    <a:pt x="97" y="934"/>
                    <a:pt x="104" y="950"/>
                  </a:cubicBezTo>
                  <a:cubicBezTo>
                    <a:pt x="114" y="971"/>
                    <a:pt x="122" y="992"/>
                    <a:pt x="126" y="1014"/>
                  </a:cubicBezTo>
                  <a:cubicBezTo>
                    <a:pt x="131" y="1037"/>
                    <a:pt x="138" y="1058"/>
                    <a:pt x="156" y="1075"/>
                  </a:cubicBezTo>
                  <a:cubicBezTo>
                    <a:pt x="176" y="1092"/>
                    <a:pt x="197" y="1108"/>
                    <a:pt x="214" y="1128"/>
                  </a:cubicBezTo>
                  <a:cubicBezTo>
                    <a:pt x="222" y="1137"/>
                    <a:pt x="232" y="1145"/>
                    <a:pt x="245" y="1145"/>
                  </a:cubicBezTo>
                  <a:cubicBezTo>
                    <a:pt x="238" y="1137"/>
                    <a:pt x="226" y="1134"/>
                    <a:pt x="221" y="1121"/>
                  </a:cubicBezTo>
                  <a:close/>
                  <a:moveTo>
                    <a:pt x="180" y="1062"/>
                  </a:moveTo>
                  <a:cubicBezTo>
                    <a:pt x="172" y="1062"/>
                    <a:pt x="172" y="1056"/>
                    <a:pt x="172" y="1047"/>
                  </a:cubicBezTo>
                  <a:cubicBezTo>
                    <a:pt x="173" y="1041"/>
                    <a:pt x="178" y="1036"/>
                    <a:pt x="187" y="1036"/>
                  </a:cubicBezTo>
                  <a:cubicBezTo>
                    <a:pt x="194" y="1037"/>
                    <a:pt x="199" y="1044"/>
                    <a:pt x="197" y="1048"/>
                  </a:cubicBezTo>
                  <a:cubicBezTo>
                    <a:pt x="195" y="1056"/>
                    <a:pt x="188" y="1062"/>
                    <a:pt x="180" y="106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60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endParaRPr>
            </a:p>
          </p:txBody>
        </p:sp>
        <p:sp>
          <p:nvSpPr>
            <p:cNvPr id="47" name="文本框 46">
              <a:extLst>
                <a:ext uri="{FF2B5EF4-FFF2-40B4-BE49-F238E27FC236}">
                  <a16:creationId xmlns:a16="http://schemas.microsoft.com/office/drawing/2014/main" id="{C812B0D1-3DDB-4688-BD0C-3E97C9654CFD}"/>
                </a:ext>
              </a:extLst>
            </p:cNvPr>
            <p:cNvSpPr txBox="1"/>
            <p:nvPr/>
          </p:nvSpPr>
          <p:spPr>
            <a:xfrm>
              <a:off x="1819759" y="2953285"/>
              <a:ext cx="492308" cy="483819"/>
            </a:xfrm>
            <a:prstGeom prst="rect">
              <a:avLst/>
            </a:prstGeom>
            <a:noFill/>
          </p:spPr>
          <p:txBody>
            <a:bodyPr wrap="none">
              <a:spAutoFit/>
            </a:bodyPr>
            <a:lstStyle/>
            <a:p>
              <a:r>
                <a:rPr kumimoji="0" lang="zh-CN" alt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>
                      <a:lumMod val="85000"/>
                      <a:lumOff val="15000"/>
                    </a:schemeClr>
                  </a:solidFill>
                  <a:effectLst/>
                  <a:uLnTx/>
                  <a:uFillTx/>
                  <a:latin typeface="+mn-ea"/>
                  <a:cs typeface="+mn-cs"/>
                </a:rPr>
                <a:t>枕</a:t>
              </a:r>
            </a:p>
          </p:txBody>
        </p:sp>
      </p:grpSp>
      <p:grpSp>
        <p:nvGrpSpPr>
          <p:cNvPr id="48" name="组合 47">
            <a:extLst>
              <a:ext uri="{FF2B5EF4-FFF2-40B4-BE49-F238E27FC236}">
                <a16:creationId xmlns:a16="http://schemas.microsoft.com/office/drawing/2014/main" id="{665C5EFA-058A-4B0F-921F-9CEDE15C7BEF}"/>
              </a:ext>
            </a:extLst>
          </p:cNvPr>
          <p:cNvGrpSpPr/>
          <p:nvPr/>
        </p:nvGrpSpPr>
        <p:grpSpPr>
          <a:xfrm>
            <a:off x="6520986" y="4619914"/>
            <a:ext cx="613493" cy="607128"/>
            <a:chOff x="1819759" y="2934791"/>
            <a:chExt cx="507579" cy="502313"/>
          </a:xfrm>
        </p:grpSpPr>
        <p:sp>
          <p:nvSpPr>
            <p:cNvPr id="49" name="任意多边形 5">
              <a:extLst>
                <a:ext uri="{FF2B5EF4-FFF2-40B4-BE49-F238E27FC236}">
                  <a16:creationId xmlns:a16="http://schemas.microsoft.com/office/drawing/2014/main" id="{93F41EB2-0A00-4E50-ABAE-E4E2DA1F6B09}"/>
                </a:ext>
              </a:extLst>
            </p:cNvPr>
            <p:cNvSpPr/>
            <p:nvPr/>
          </p:nvSpPr>
          <p:spPr bwMode="auto">
            <a:xfrm rot="4093581">
              <a:off x="2108806" y="2950274"/>
              <a:ext cx="234015" cy="203049"/>
            </a:xfrm>
            <a:custGeom>
              <a:avLst/>
              <a:gdLst>
                <a:gd name="T0" fmla="*/ 230 w 1319"/>
                <a:gd name="T1" fmla="*/ 1110 h 1145"/>
                <a:gd name="T2" fmla="*/ 207 w 1319"/>
                <a:gd name="T3" fmla="*/ 1105 h 1145"/>
                <a:gd name="T4" fmla="*/ 203 w 1319"/>
                <a:gd name="T5" fmla="*/ 1081 h 1145"/>
                <a:gd name="T6" fmla="*/ 210 w 1319"/>
                <a:gd name="T7" fmla="*/ 1054 h 1145"/>
                <a:gd name="T8" fmla="*/ 165 w 1319"/>
                <a:gd name="T9" fmla="*/ 943 h 1145"/>
                <a:gd name="T10" fmla="*/ 138 w 1319"/>
                <a:gd name="T11" fmla="*/ 659 h 1145"/>
                <a:gd name="T12" fmla="*/ 203 w 1319"/>
                <a:gd name="T13" fmla="*/ 469 h 1145"/>
                <a:gd name="T14" fmla="*/ 247 w 1319"/>
                <a:gd name="T15" fmla="*/ 379 h 1145"/>
                <a:gd name="T16" fmla="*/ 220 w 1319"/>
                <a:gd name="T17" fmla="*/ 336 h 1145"/>
                <a:gd name="T18" fmla="*/ 186 w 1319"/>
                <a:gd name="T19" fmla="*/ 349 h 1145"/>
                <a:gd name="T20" fmla="*/ 209 w 1319"/>
                <a:gd name="T21" fmla="*/ 294 h 1145"/>
                <a:gd name="T22" fmla="*/ 298 w 1319"/>
                <a:gd name="T23" fmla="*/ 231 h 1145"/>
                <a:gd name="T24" fmla="*/ 287 w 1319"/>
                <a:gd name="T25" fmla="*/ 247 h 1145"/>
                <a:gd name="T26" fmla="*/ 294 w 1319"/>
                <a:gd name="T27" fmla="*/ 260 h 1145"/>
                <a:gd name="T28" fmla="*/ 414 w 1319"/>
                <a:gd name="T29" fmla="*/ 226 h 1145"/>
                <a:gd name="T30" fmla="*/ 628 w 1319"/>
                <a:gd name="T31" fmla="*/ 154 h 1145"/>
                <a:gd name="T32" fmla="*/ 747 w 1319"/>
                <a:gd name="T33" fmla="*/ 151 h 1145"/>
                <a:gd name="T34" fmla="*/ 949 w 1319"/>
                <a:gd name="T35" fmla="*/ 226 h 1145"/>
                <a:gd name="T36" fmla="*/ 1171 w 1319"/>
                <a:gd name="T37" fmla="*/ 371 h 1145"/>
                <a:gd name="T38" fmla="*/ 1255 w 1319"/>
                <a:gd name="T39" fmla="*/ 459 h 1145"/>
                <a:gd name="T40" fmla="*/ 1297 w 1319"/>
                <a:gd name="T41" fmla="*/ 557 h 1145"/>
                <a:gd name="T42" fmla="*/ 1316 w 1319"/>
                <a:gd name="T43" fmla="*/ 697 h 1145"/>
                <a:gd name="T44" fmla="*/ 1296 w 1319"/>
                <a:gd name="T45" fmla="*/ 519 h 1145"/>
                <a:gd name="T46" fmla="*/ 1207 w 1319"/>
                <a:gd name="T47" fmla="*/ 320 h 1145"/>
                <a:gd name="T48" fmla="*/ 1219 w 1319"/>
                <a:gd name="T49" fmla="*/ 308 h 1145"/>
                <a:gd name="T50" fmla="*/ 1230 w 1319"/>
                <a:gd name="T51" fmla="*/ 298 h 1145"/>
                <a:gd name="T52" fmla="*/ 1111 w 1319"/>
                <a:gd name="T53" fmla="*/ 147 h 1145"/>
                <a:gd name="T54" fmla="*/ 961 w 1319"/>
                <a:gd name="T55" fmla="*/ 51 h 1145"/>
                <a:gd name="T56" fmla="*/ 605 w 1319"/>
                <a:gd name="T57" fmla="*/ 12 h 1145"/>
                <a:gd name="T58" fmla="*/ 363 w 1319"/>
                <a:gd name="T59" fmla="*/ 104 h 1145"/>
                <a:gd name="T60" fmla="*/ 362 w 1319"/>
                <a:gd name="T61" fmla="*/ 125 h 1145"/>
                <a:gd name="T62" fmla="*/ 361 w 1319"/>
                <a:gd name="T63" fmla="*/ 145 h 1145"/>
                <a:gd name="T64" fmla="*/ 291 w 1319"/>
                <a:gd name="T65" fmla="*/ 187 h 1145"/>
                <a:gd name="T66" fmla="*/ 206 w 1319"/>
                <a:gd name="T67" fmla="*/ 276 h 1145"/>
                <a:gd name="T68" fmla="*/ 173 w 1319"/>
                <a:gd name="T69" fmla="*/ 320 h 1145"/>
                <a:gd name="T70" fmla="*/ 153 w 1319"/>
                <a:gd name="T71" fmla="*/ 373 h 1145"/>
                <a:gd name="T72" fmla="*/ 68 w 1319"/>
                <a:gd name="T73" fmla="*/ 544 h 1145"/>
                <a:gd name="T74" fmla="*/ 59 w 1319"/>
                <a:gd name="T75" fmla="*/ 545 h 1145"/>
                <a:gd name="T76" fmla="*/ 7 w 1319"/>
                <a:gd name="T77" fmla="*/ 641 h 1145"/>
                <a:gd name="T78" fmla="*/ 36 w 1319"/>
                <a:gd name="T79" fmla="*/ 814 h 1145"/>
                <a:gd name="T80" fmla="*/ 61 w 1319"/>
                <a:gd name="T81" fmla="*/ 820 h 1145"/>
                <a:gd name="T82" fmla="*/ 49 w 1319"/>
                <a:gd name="T83" fmla="*/ 842 h 1145"/>
                <a:gd name="T84" fmla="*/ 67 w 1319"/>
                <a:gd name="T85" fmla="*/ 857 h 1145"/>
                <a:gd name="T86" fmla="*/ 104 w 1319"/>
                <a:gd name="T87" fmla="*/ 950 h 1145"/>
                <a:gd name="T88" fmla="*/ 156 w 1319"/>
                <a:gd name="T89" fmla="*/ 1075 h 1145"/>
                <a:gd name="T90" fmla="*/ 245 w 1319"/>
                <a:gd name="T91" fmla="*/ 1145 h 1145"/>
                <a:gd name="T92" fmla="*/ 180 w 1319"/>
                <a:gd name="T93" fmla="*/ 1062 h 1145"/>
                <a:gd name="T94" fmla="*/ 187 w 1319"/>
                <a:gd name="T95" fmla="*/ 1036 h 1145"/>
                <a:gd name="T96" fmla="*/ 180 w 1319"/>
                <a:gd name="T97" fmla="*/ 1062 h 1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19" h="1145">
                  <a:moveTo>
                    <a:pt x="221" y="1121"/>
                  </a:moveTo>
                  <a:cubicBezTo>
                    <a:pt x="230" y="1122"/>
                    <a:pt x="236" y="1119"/>
                    <a:pt x="230" y="1110"/>
                  </a:cubicBezTo>
                  <a:cubicBezTo>
                    <a:pt x="227" y="1104"/>
                    <a:pt x="224" y="1098"/>
                    <a:pt x="217" y="1108"/>
                  </a:cubicBezTo>
                  <a:cubicBezTo>
                    <a:pt x="213" y="1114"/>
                    <a:pt x="210" y="1107"/>
                    <a:pt x="207" y="1105"/>
                  </a:cubicBezTo>
                  <a:cubicBezTo>
                    <a:pt x="203" y="1102"/>
                    <a:pt x="198" y="1096"/>
                    <a:pt x="203" y="1093"/>
                  </a:cubicBezTo>
                  <a:cubicBezTo>
                    <a:pt x="211" y="1088"/>
                    <a:pt x="208" y="1087"/>
                    <a:pt x="203" y="1081"/>
                  </a:cubicBezTo>
                  <a:cubicBezTo>
                    <a:pt x="200" y="1075"/>
                    <a:pt x="179" y="1059"/>
                    <a:pt x="209" y="1058"/>
                  </a:cubicBezTo>
                  <a:cubicBezTo>
                    <a:pt x="209" y="1058"/>
                    <a:pt x="210" y="1056"/>
                    <a:pt x="210" y="1054"/>
                  </a:cubicBezTo>
                  <a:cubicBezTo>
                    <a:pt x="212" y="1042"/>
                    <a:pt x="210" y="1030"/>
                    <a:pt x="204" y="1021"/>
                  </a:cubicBezTo>
                  <a:cubicBezTo>
                    <a:pt x="190" y="995"/>
                    <a:pt x="177" y="969"/>
                    <a:pt x="165" y="943"/>
                  </a:cubicBezTo>
                  <a:cubicBezTo>
                    <a:pt x="147" y="902"/>
                    <a:pt x="135" y="860"/>
                    <a:pt x="131" y="817"/>
                  </a:cubicBezTo>
                  <a:cubicBezTo>
                    <a:pt x="126" y="764"/>
                    <a:pt x="132" y="711"/>
                    <a:pt x="138" y="659"/>
                  </a:cubicBezTo>
                  <a:cubicBezTo>
                    <a:pt x="142" y="629"/>
                    <a:pt x="148" y="599"/>
                    <a:pt x="157" y="571"/>
                  </a:cubicBezTo>
                  <a:cubicBezTo>
                    <a:pt x="168" y="535"/>
                    <a:pt x="178" y="499"/>
                    <a:pt x="203" y="469"/>
                  </a:cubicBezTo>
                  <a:cubicBezTo>
                    <a:pt x="220" y="447"/>
                    <a:pt x="239" y="426"/>
                    <a:pt x="249" y="399"/>
                  </a:cubicBezTo>
                  <a:cubicBezTo>
                    <a:pt x="251" y="391"/>
                    <a:pt x="252" y="384"/>
                    <a:pt x="247" y="379"/>
                  </a:cubicBezTo>
                  <a:cubicBezTo>
                    <a:pt x="236" y="369"/>
                    <a:pt x="237" y="357"/>
                    <a:pt x="237" y="345"/>
                  </a:cubicBezTo>
                  <a:cubicBezTo>
                    <a:pt x="237" y="330"/>
                    <a:pt x="233" y="327"/>
                    <a:pt x="220" y="336"/>
                  </a:cubicBezTo>
                  <a:cubicBezTo>
                    <a:pt x="213" y="340"/>
                    <a:pt x="207" y="346"/>
                    <a:pt x="198" y="347"/>
                  </a:cubicBezTo>
                  <a:cubicBezTo>
                    <a:pt x="194" y="348"/>
                    <a:pt x="191" y="355"/>
                    <a:pt x="186" y="349"/>
                  </a:cubicBezTo>
                  <a:cubicBezTo>
                    <a:pt x="181" y="344"/>
                    <a:pt x="181" y="339"/>
                    <a:pt x="183" y="333"/>
                  </a:cubicBezTo>
                  <a:cubicBezTo>
                    <a:pt x="189" y="318"/>
                    <a:pt x="196" y="303"/>
                    <a:pt x="209" y="294"/>
                  </a:cubicBezTo>
                  <a:cubicBezTo>
                    <a:pt x="233" y="278"/>
                    <a:pt x="247" y="254"/>
                    <a:pt x="264" y="232"/>
                  </a:cubicBezTo>
                  <a:cubicBezTo>
                    <a:pt x="276" y="214"/>
                    <a:pt x="285" y="214"/>
                    <a:pt x="298" y="231"/>
                  </a:cubicBezTo>
                  <a:cubicBezTo>
                    <a:pt x="302" y="236"/>
                    <a:pt x="302" y="238"/>
                    <a:pt x="297" y="240"/>
                  </a:cubicBezTo>
                  <a:cubicBezTo>
                    <a:pt x="294" y="243"/>
                    <a:pt x="289" y="244"/>
                    <a:pt x="287" y="247"/>
                  </a:cubicBezTo>
                  <a:cubicBezTo>
                    <a:pt x="283" y="251"/>
                    <a:pt x="277" y="255"/>
                    <a:pt x="281" y="260"/>
                  </a:cubicBezTo>
                  <a:cubicBezTo>
                    <a:pt x="284" y="266"/>
                    <a:pt x="289" y="261"/>
                    <a:pt x="294" y="260"/>
                  </a:cubicBezTo>
                  <a:cubicBezTo>
                    <a:pt x="313" y="256"/>
                    <a:pt x="328" y="239"/>
                    <a:pt x="349" y="242"/>
                  </a:cubicBezTo>
                  <a:cubicBezTo>
                    <a:pt x="373" y="245"/>
                    <a:pt x="394" y="235"/>
                    <a:pt x="414" y="226"/>
                  </a:cubicBezTo>
                  <a:cubicBezTo>
                    <a:pt x="456" y="205"/>
                    <a:pt x="500" y="188"/>
                    <a:pt x="543" y="171"/>
                  </a:cubicBezTo>
                  <a:cubicBezTo>
                    <a:pt x="570" y="160"/>
                    <a:pt x="599" y="158"/>
                    <a:pt x="628" y="154"/>
                  </a:cubicBezTo>
                  <a:cubicBezTo>
                    <a:pt x="650" y="150"/>
                    <a:pt x="673" y="148"/>
                    <a:pt x="696" y="147"/>
                  </a:cubicBezTo>
                  <a:cubicBezTo>
                    <a:pt x="714" y="146"/>
                    <a:pt x="730" y="151"/>
                    <a:pt x="747" y="151"/>
                  </a:cubicBezTo>
                  <a:cubicBezTo>
                    <a:pt x="807" y="150"/>
                    <a:pt x="862" y="167"/>
                    <a:pt x="909" y="204"/>
                  </a:cubicBezTo>
                  <a:cubicBezTo>
                    <a:pt x="922" y="214"/>
                    <a:pt x="934" y="221"/>
                    <a:pt x="949" y="226"/>
                  </a:cubicBezTo>
                  <a:cubicBezTo>
                    <a:pt x="1006" y="241"/>
                    <a:pt x="1051" y="278"/>
                    <a:pt x="1098" y="310"/>
                  </a:cubicBezTo>
                  <a:cubicBezTo>
                    <a:pt x="1124" y="328"/>
                    <a:pt x="1148" y="349"/>
                    <a:pt x="1171" y="371"/>
                  </a:cubicBezTo>
                  <a:cubicBezTo>
                    <a:pt x="1190" y="388"/>
                    <a:pt x="1214" y="402"/>
                    <a:pt x="1222" y="428"/>
                  </a:cubicBezTo>
                  <a:cubicBezTo>
                    <a:pt x="1228" y="446"/>
                    <a:pt x="1238" y="455"/>
                    <a:pt x="1255" y="459"/>
                  </a:cubicBezTo>
                  <a:cubicBezTo>
                    <a:pt x="1267" y="462"/>
                    <a:pt x="1272" y="469"/>
                    <a:pt x="1276" y="480"/>
                  </a:cubicBezTo>
                  <a:cubicBezTo>
                    <a:pt x="1286" y="506"/>
                    <a:pt x="1286" y="533"/>
                    <a:pt x="1297" y="557"/>
                  </a:cubicBezTo>
                  <a:cubicBezTo>
                    <a:pt x="1303" y="571"/>
                    <a:pt x="1306" y="587"/>
                    <a:pt x="1307" y="600"/>
                  </a:cubicBezTo>
                  <a:cubicBezTo>
                    <a:pt x="1307" y="633"/>
                    <a:pt x="1319" y="664"/>
                    <a:pt x="1316" y="697"/>
                  </a:cubicBezTo>
                  <a:cubicBezTo>
                    <a:pt x="1318" y="675"/>
                    <a:pt x="1317" y="653"/>
                    <a:pt x="1315" y="631"/>
                  </a:cubicBezTo>
                  <a:cubicBezTo>
                    <a:pt x="1312" y="593"/>
                    <a:pt x="1305" y="556"/>
                    <a:pt x="1296" y="519"/>
                  </a:cubicBezTo>
                  <a:cubicBezTo>
                    <a:pt x="1285" y="480"/>
                    <a:pt x="1268" y="443"/>
                    <a:pt x="1250" y="407"/>
                  </a:cubicBezTo>
                  <a:cubicBezTo>
                    <a:pt x="1235" y="378"/>
                    <a:pt x="1219" y="350"/>
                    <a:pt x="1207" y="320"/>
                  </a:cubicBezTo>
                  <a:cubicBezTo>
                    <a:pt x="1204" y="313"/>
                    <a:pt x="1210" y="311"/>
                    <a:pt x="1212" y="306"/>
                  </a:cubicBezTo>
                  <a:cubicBezTo>
                    <a:pt x="1213" y="302"/>
                    <a:pt x="1216" y="305"/>
                    <a:pt x="1219" y="308"/>
                  </a:cubicBezTo>
                  <a:cubicBezTo>
                    <a:pt x="1222" y="312"/>
                    <a:pt x="1226" y="310"/>
                    <a:pt x="1230" y="308"/>
                  </a:cubicBezTo>
                  <a:cubicBezTo>
                    <a:pt x="1236" y="304"/>
                    <a:pt x="1231" y="301"/>
                    <a:pt x="1230" y="298"/>
                  </a:cubicBezTo>
                  <a:cubicBezTo>
                    <a:pt x="1226" y="283"/>
                    <a:pt x="1219" y="269"/>
                    <a:pt x="1210" y="256"/>
                  </a:cubicBezTo>
                  <a:cubicBezTo>
                    <a:pt x="1182" y="215"/>
                    <a:pt x="1152" y="175"/>
                    <a:pt x="1111" y="147"/>
                  </a:cubicBezTo>
                  <a:cubicBezTo>
                    <a:pt x="1091" y="133"/>
                    <a:pt x="1071" y="119"/>
                    <a:pt x="1050" y="107"/>
                  </a:cubicBezTo>
                  <a:cubicBezTo>
                    <a:pt x="1020" y="88"/>
                    <a:pt x="994" y="65"/>
                    <a:pt x="961" y="51"/>
                  </a:cubicBezTo>
                  <a:cubicBezTo>
                    <a:pt x="902" y="25"/>
                    <a:pt x="839" y="16"/>
                    <a:pt x="776" y="8"/>
                  </a:cubicBezTo>
                  <a:cubicBezTo>
                    <a:pt x="719" y="0"/>
                    <a:pt x="662" y="4"/>
                    <a:pt x="605" y="12"/>
                  </a:cubicBezTo>
                  <a:cubicBezTo>
                    <a:pt x="540" y="21"/>
                    <a:pt x="476" y="41"/>
                    <a:pt x="417" y="72"/>
                  </a:cubicBezTo>
                  <a:cubicBezTo>
                    <a:pt x="399" y="82"/>
                    <a:pt x="379" y="91"/>
                    <a:pt x="363" y="104"/>
                  </a:cubicBezTo>
                  <a:cubicBezTo>
                    <a:pt x="353" y="112"/>
                    <a:pt x="340" y="120"/>
                    <a:pt x="335" y="133"/>
                  </a:cubicBezTo>
                  <a:cubicBezTo>
                    <a:pt x="344" y="131"/>
                    <a:pt x="350" y="121"/>
                    <a:pt x="362" y="125"/>
                  </a:cubicBezTo>
                  <a:cubicBezTo>
                    <a:pt x="365" y="127"/>
                    <a:pt x="372" y="127"/>
                    <a:pt x="369" y="131"/>
                  </a:cubicBezTo>
                  <a:cubicBezTo>
                    <a:pt x="367" y="135"/>
                    <a:pt x="375" y="146"/>
                    <a:pt x="361" y="145"/>
                  </a:cubicBezTo>
                  <a:cubicBezTo>
                    <a:pt x="356" y="144"/>
                    <a:pt x="350" y="145"/>
                    <a:pt x="345" y="144"/>
                  </a:cubicBezTo>
                  <a:cubicBezTo>
                    <a:pt x="332" y="165"/>
                    <a:pt x="311" y="176"/>
                    <a:pt x="291" y="187"/>
                  </a:cubicBezTo>
                  <a:cubicBezTo>
                    <a:pt x="271" y="199"/>
                    <a:pt x="256" y="214"/>
                    <a:pt x="243" y="233"/>
                  </a:cubicBezTo>
                  <a:cubicBezTo>
                    <a:pt x="232" y="248"/>
                    <a:pt x="225" y="267"/>
                    <a:pt x="206" y="276"/>
                  </a:cubicBezTo>
                  <a:cubicBezTo>
                    <a:pt x="200" y="278"/>
                    <a:pt x="196" y="285"/>
                    <a:pt x="193" y="292"/>
                  </a:cubicBezTo>
                  <a:cubicBezTo>
                    <a:pt x="188" y="303"/>
                    <a:pt x="181" y="312"/>
                    <a:pt x="173" y="320"/>
                  </a:cubicBezTo>
                  <a:cubicBezTo>
                    <a:pt x="166" y="328"/>
                    <a:pt x="163" y="337"/>
                    <a:pt x="163" y="346"/>
                  </a:cubicBezTo>
                  <a:cubicBezTo>
                    <a:pt x="163" y="357"/>
                    <a:pt x="159" y="365"/>
                    <a:pt x="153" y="373"/>
                  </a:cubicBezTo>
                  <a:cubicBezTo>
                    <a:pt x="138" y="397"/>
                    <a:pt x="120" y="420"/>
                    <a:pt x="110" y="446"/>
                  </a:cubicBezTo>
                  <a:cubicBezTo>
                    <a:pt x="97" y="479"/>
                    <a:pt x="81" y="511"/>
                    <a:pt x="68" y="544"/>
                  </a:cubicBezTo>
                  <a:cubicBezTo>
                    <a:pt x="67" y="547"/>
                    <a:pt x="65" y="548"/>
                    <a:pt x="63" y="547"/>
                  </a:cubicBezTo>
                  <a:cubicBezTo>
                    <a:pt x="61" y="547"/>
                    <a:pt x="60" y="545"/>
                    <a:pt x="59" y="545"/>
                  </a:cubicBezTo>
                  <a:cubicBezTo>
                    <a:pt x="66" y="536"/>
                    <a:pt x="55" y="532"/>
                    <a:pt x="55" y="525"/>
                  </a:cubicBezTo>
                  <a:cubicBezTo>
                    <a:pt x="21" y="558"/>
                    <a:pt x="14" y="600"/>
                    <a:pt x="7" y="641"/>
                  </a:cubicBezTo>
                  <a:cubicBezTo>
                    <a:pt x="0" y="681"/>
                    <a:pt x="7" y="720"/>
                    <a:pt x="17" y="759"/>
                  </a:cubicBezTo>
                  <a:cubicBezTo>
                    <a:pt x="21" y="778"/>
                    <a:pt x="26" y="797"/>
                    <a:pt x="36" y="814"/>
                  </a:cubicBezTo>
                  <a:cubicBezTo>
                    <a:pt x="40" y="822"/>
                    <a:pt x="47" y="823"/>
                    <a:pt x="53" y="828"/>
                  </a:cubicBezTo>
                  <a:cubicBezTo>
                    <a:pt x="58" y="831"/>
                    <a:pt x="54" y="818"/>
                    <a:pt x="61" y="820"/>
                  </a:cubicBezTo>
                  <a:cubicBezTo>
                    <a:pt x="64" y="832"/>
                    <a:pt x="64" y="832"/>
                    <a:pt x="54" y="834"/>
                  </a:cubicBezTo>
                  <a:cubicBezTo>
                    <a:pt x="48" y="835"/>
                    <a:pt x="50" y="838"/>
                    <a:pt x="49" y="842"/>
                  </a:cubicBezTo>
                  <a:cubicBezTo>
                    <a:pt x="49" y="855"/>
                    <a:pt x="58" y="864"/>
                    <a:pt x="61" y="876"/>
                  </a:cubicBezTo>
                  <a:cubicBezTo>
                    <a:pt x="69" y="871"/>
                    <a:pt x="65" y="863"/>
                    <a:pt x="67" y="857"/>
                  </a:cubicBezTo>
                  <a:cubicBezTo>
                    <a:pt x="74" y="871"/>
                    <a:pt x="79" y="886"/>
                    <a:pt x="85" y="900"/>
                  </a:cubicBezTo>
                  <a:cubicBezTo>
                    <a:pt x="91" y="916"/>
                    <a:pt x="97" y="934"/>
                    <a:pt x="104" y="950"/>
                  </a:cubicBezTo>
                  <a:cubicBezTo>
                    <a:pt x="114" y="971"/>
                    <a:pt x="122" y="992"/>
                    <a:pt x="126" y="1014"/>
                  </a:cubicBezTo>
                  <a:cubicBezTo>
                    <a:pt x="131" y="1037"/>
                    <a:pt x="138" y="1058"/>
                    <a:pt x="156" y="1075"/>
                  </a:cubicBezTo>
                  <a:cubicBezTo>
                    <a:pt x="176" y="1092"/>
                    <a:pt x="197" y="1108"/>
                    <a:pt x="214" y="1128"/>
                  </a:cubicBezTo>
                  <a:cubicBezTo>
                    <a:pt x="222" y="1137"/>
                    <a:pt x="232" y="1145"/>
                    <a:pt x="245" y="1145"/>
                  </a:cubicBezTo>
                  <a:cubicBezTo>
                    <a:pt x="238" y="1137"/>
                    <a:pt x="226" y="1134"/>
                    <a:pt x="221" y="1121"/>
                  </a:cubicBezTo>
                  <a:close/>
                  <a:moveTo>
                    <a:pt x="180" y="1062"/>
                  </a:moveTo>
                  <a:cubicBezTo>
                    <a:pt x="172" y="1062"/>
                    <a:pt x="172" y="1056"/>
                    <a:pt x="172" y="1047"/>
                  </a:cubicBezTo>
                  <a:cubicBezTo>
                    <a:pt x="173" y="1041"/>
                    <a:pt x="178" y="1036"/>
                    <a:pt x="187" y="1036"/>
                  </a:cubicBezTo>
                  <a:cubicBezTo>
                    <a:pt x="194" y="1037"/>
                    <a:pt x="199" y="1044"/>
                    <a:pt x="197" y="1048"/>
                  </a:cubicBezTo>
                  <a:cubicBezTo>
                    <a:pt x="195" y="1056"/>
                    <a:pt x="188" y="1062"/>
                    <a:pt x="180" y="106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60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endParaRPr>
            </a:p>
          </p:txBody>
        </p:sp>
        <p:sp>
          <p:nvSpPr>
            <p:cNvPr id="50" name="文本框 49">
              <a:extLst>
                <a:ext uri="{FF2B5EF4-FFF2-40B4-BE49-F238E27FC236}">
                  <a16:creationId xmlns:a16="http://schemas.microsoft.com/office/drawing/2014/main" id="{52ADA98A-4C7D-4DA5-B6D9-C7E632548357}"/>
                </a:ext>
              </a:extLst>
            </p:cNvPr>
            <p:cNvSpPr txBox="1"/>
            <p:nvPr/>
          </p:nvSpPr>
          <p:spPr>
            <a:xfrm>
              <a:off x="1819759" y="2953285"/>
              <a:ext cx="492308" cy="483819"/>
            </a:xfrm>
            <a:prstGeom prst="rect">
              <a:avLst/>
            </a:prstGeom>
            <a:noFill/>
          </p:spPr>
          <p:txBody>
            <a:bodyPr wrap="none">
              <a:spAutoFit/>
            </a:bodyPr>
            <a:lstStyle/>
            <a:p>
              <a:r>
                <a:rPr kumimoji="0" lang="zh-CN" alt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>
                      <a:lumMod val="85000"/>
                      <a:lumOff val="15000"/>
                    </a:schemeClr>
                  </a:solidFill>
                  <a:effectLst/>
                  <a:uLnTx/>
                  <a:uFillTx/>
                  <a:latin typeface="+mn-ea"/>
                  <a:cs typeface="+mn-cs"/>
                </a:rPr>
                <a:t>熏</a:t>
              </a:r>
            </a:p>
          </p:txBody>
        </p:sp>
      </p:grpSp>
      <p:sp>
        <p:nvSpPr>
          <p:cNvPr id="51" name="文本框 50">
            <a:extLst>
              <a:ext uri="{FF2B5EF4-FFF2-40B4-BE49-F238E27FC236}">
                <a16:creationId xmlns:a16="http://schemas.microsoft.com/office/drawing/2014/main" id="{A5720E88-6637-4AA9-8DE1-50E5BBBB5A66}"/>
              </a:ext>
            </a:extLst>
          </p:cNvPr>
          <p:cNvSpPr txBox="1"/>
          <p:nvPr/>
        </p:nvSpPr>
        <p:spPr>
          <a:xfrm>
            <a:off x="7951000" y="4674314"/>
            <a:ext cx="595035" cy="584775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r>
              <a:rPr kumimoji="0" lang="en-US" altLang="zh-CN" sz="3200" b="0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85000"/>
                    <a:lumOff val="15000"/>
                  </a:schemeClr>
                </a:solidFill>
                <a:effectLst/>
                <a:uLnTx/>
                <a:uFillTx/>
                <a:latin typeface="+mn-ea"/>
                <a:cs typeface="+mn-cs"/>
              </a:rPr>
              <a:t>…</a:t>
            </a:r>
            <a:endParaRPr kumimoji="0" lang="zh-CN" altLang="en-US" sz="3200" b="0" i="0" u="none" strike="noStrike" kern="1200" cap="none" spc="0" normalizeH="0" baseline="0" noProof="0" dirty="0">
              <a:ln>
                <a:noFill/>
              </a:ln>
              <a:solidFill>
                <a:schemeClr val="tx1">
                  <a:lumMod val="85000"/>
                  <a:lumOff val="15000"/>
                </a:schemeClr>
              </a:solidFill>
              <a:effectLst/>
              <a:uLnTx/>
              <a:uFillTx/>
              <a:latin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477158670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任意多边形: 形状 19">
            <a:extLst>
              <a:ext uri="{FF2B5EF4-FFF2-40B4-BE49-F238E27FC236}">
                <a16:creationId xmlns:a16="http://schemas.microsoft.com/office/drawing/2014/main" id="{CCFEB98E-B505-47B8-A050-2B7D87A796A8}"/>
              </a:ext>
            </a:extLst>
          </p:cNvPr>
          <p:cNvSpPr/>
          <p:nvPr/>
        </p:nvSpPr>
        <p:spPr>
          <a:xfrm>
            <a:off x="-379618" y="3314042"/>
            <a:ext cx="12686832" cy="415243"/>
          </a:xfrm>
          <a:custGeom>
            <a:avLst/>
            <a:gdLst>
              <a:gd name="connsiteX0" fmla="*/ 0 w 17257486"/>
              <a:gd name="connsiteY0" fmla="*/ 1494972 h 1494972"/>
              <a:gd name="connsiteX1" fmla="*/ 2467429 w 17257486"/>
              <a:gd name="connsiteY1" fmla="*/ 566058 h 1494972"/>
              <a:gd name="connsiteX2" fmla="*/ 4804229 w 17257486"/>
              <a:gd name="connsiteY2" fmla="*/ 1349829 h 1494972"/>
              <a:gd name="connsiteX3" fmla="*/ 7184572 w 17257486"/>
              <a:gd name="connsiteY3" fmla="*/ 580572 h 1494972"/>
              <a:gd name="connsiteX4" fmla="*/ 9739086 w 17257486"/>
              <a:gd name="connsiteY4" fmla="*/ 1364343 h 1494972"/>
              <a:gd name="connsiteX5" fmla="*/ 12206514 w 17257486"/>
              <a:gd name="connsiteY5" fmla="*/ 261258 h 1494972"/>
              <a:gd name="connsiteX6" fmla="*/ 14412686 w 17257486"/>
              <a:gd name="connsiteY6" fmla="*/ 1349829 h 1494972"/>
              <a:gd name="connsiteX7" fmla="*/ 17257486 w 17257486"/>
              <a:gd name="connsiteY7" fmla="*/ 0 h 1494972"/>
              <a:gd name="connsiteX0" fmla="*/ 0 w 17257486"/>
              <a:gd name="connsiteY0" fmla="*/ 1494972 h 1494972"/>
              <a:gd name="connsiteX1" fmla="*/ 2467429 w 17257486"/>
              <a:gd name="connsiteY1" fmla="*/ 566058 h 1494972"/>
              <a:gd name="connsiteX2" fmla="*/ 4804229 w 17257486"/>
              <a:gd name="connsiteY2" fmla="*/ 1349829 h 1494972"/>
              <a:gd name="connsiteX3" fmla="*/ 7184572 w 17257486"/>
              <a:gd name="connsiteY3" fmla="*/ 580572 h 1494972"/>
              <a:gd name="connsiteX4" fmla="*/ 9739086 w 17257486"/>
              <a:gd name="connsiteY4" fmla="*/ 1364343 h 1494972"/>
              <a:gd name="connsiteX5" fmla="*/ 12206514 w 17257486"/>
              <a:gd name="connsiteY5" fmla="*/ 261258 h 1494972"/>
              <a:gd name="connsiteX6" fmla="*/ 14498666 w 17257486"/>
              <a:gd name="connsiteY6" fmla="*/ 699589 h 1494972"/>
              <a:gd name="connsiteX7" fmla="*/ 17257486 w 17257486"/>
              <a:gd name="connsiteY7" fmla="*/ 0 h 1494972"/>
              <a:gd name="connsiteX0" fmla="*/ 0 w 17257486"/>
              <a:gd name="connsiteY0" fmla="*/ 1670732 h 1670732"/>
              <a:gd name="connsiteX1" fmla="*/ 2467429 w 17257486"/>
              <a:gd name="connsiteY1" fmla="*/ 741818 h 1670732"/>
              <a:gd name="connsiteX2" fmla="*/ 4804229 w 17257486"/>
              <a:gd name="connsiteY2" fmla="*/ 1525589 h 1670732"/>
              <a:gd name="connsiteX3" fmla="*/ 7184572 w 17257486"/>
              <a:gd name="connsiteY3" fmla="*/ 756332 h 1670732"/>
              <a:gd name="connsiteX4" fmla="*/ 9739086 w 17257486"/>
              <a:gd name="connsiteY4" fmla="*/ 1540103 h 1670732"/>
              <a:gd name="connsiteX5" fmla="*/ 12206514 w 17257486"/>
              <a:gd name="connsiteY5" fmla="*/ 437018 h 1670732"/>
              <a:gd name="connsiteX6" fmla="*/ 14429882 w 17257486"/>
              <a:gd name="connsiteY6" fmla="*/ 1589 h 1670732"/>
              <a:gd name="connsiteX7" fmla="*/ 17257486 w 17257486"/>
              <a:gd name="connsiteY7" fmla="*/ 175760 h 1670732"/>
              <a:gd name="connsiteX0" fmla="*/ 0 w 17257486"/>
              <a:gd name="connsiteY0" fmla="*/ 1674901 h 1674901"/>
              <a:gd name="connsiteX1" fmla="*/ 2467429 w 17257486"/>
              <a:gd name="connsiteY1" fmla="*/ 745987 h 1674901"/>
              <a:gd name="connsiteX2" fmla="*/ 4804229 w 17257486"/>
              <a:gd name="connsiteY2" fmla="*/ 1529758 h 1674901"/>
              <a:gd name="connsiteX3" fmla="*/ 7184572 w 17257486"/>
              <a:gd name="connsiteY3" fmla="*/ 760501 h 1674901"/>
              <a:gd name="connsiteX4" fmla="*/ 9739086 w 17257486"/>
              <a:gd name="connsiteY4" fmla="*/ 1544272 h 1674901"/>
              <a:gd name="connsiteX5" fmla="*/ 12739592 w 17257486"/>
              <a:gd name="connsiteY5" fmla="*/ 695187 h 1674901"/>
              <a:gd name="connsiteX6" fmla="*/ 14429882 w 17257486"/>
              <a:gd name="connsiteY6" fmla="*/ 5758 h 1674901"/>
              <a:gd name="connsiteX7" fmla="*/ 17257486 w 17257486"/>
              <a:gd name="connsiteY7" fmla="*/ 179929 h 1674901"/>
              <a:gd name="connsiteX0" fmla="*/ 0 w 17257486"/>
              <a:gd name="connsiteY0" fmla="*/ 1674901 h 1674901"/>
              <a:gd name="connsiteX1" fmla="*/ 2467429 w 17257486"/>
              <a:gd name="connsiteY1" fmla="*/ 745987 h 1674901"/>
              <a:gd name="connsiteX2" fmla="*/ 4804229 w 17257486"/>
              <a:gd name="connsiteY2" fmla="*/ 1529758 h 1674901"/>
              <a:gd name="connsiteX3" fmla="*/ 7184572 w 17257486"/>
              <a:gd name="connsiteY3" fmla="*/ 760501 h 1674901"/>
              <a:gd name="connsiteX4" fmla="*/ 9739086 w 17257486"/>
              <a:gd name="connsiteY4" fmla="*/ 1544272 h 1674901"/>
              <a:gd name="connsiteX5" fmla="*/ 12739592 w 17257486"/>
              <a:gd name="connsiteY5" fmla="*/ 695187 h 1674901"/>
              <a:gd name="connsiteX6" fmla="*/ 14429882 w 17257486"/>
              <a:gd name="connsiteY6" fmla="*/ 5758 h 1674901"/>
              <a:gd name="connsiteX7" fmla="*/ 17257486 w 17257486"/>
              <a:gd name="connsiteY7" fmla="*/ 179929 h 1674901"/>
              <a:gd name="connsiteX0" fmla="*/ 0 w 17257486"/>
              <a:gd name="connsiteY0" fmla="*/ 1676933 h 1676933"/>
              <a:gd name="connsiteX1" fmla="*/ 2467429 w 17257486"/>
              <a:gd name="connsiteY1" fmla="*/ 748019 h 1676933"/>
              <a:gd name="connsiteX2" fmla="*/ 4804229 w 17257486"/>
              <a:gd name="connsiteY2" fmla="*/ 1531790 h 1676933"/>
              <a:gd name="connsiteX3" fmla="*/ 7184572 w 17257486"/>
              <a:gd name="connsiteY3" fmla="*/ 762533 h 1676933"/>
              <a:gd name="connsiteX4" fmla="*/ 9739086 w 17257486"/>
              <a:gd name="connsiteY4" fmla="*/ 1546304 h 1676933"/>
              <a:gd name="connsiteX5" fmla="*/ 11836799 w 17257486"/>
              <a:gd name="connsiteY5" fmla="*/ 788659 h 1676933"/>
              <a:gd name="connsiteX6" fmla="*/ 14429882 w 17257486"/>
              <a:gd name="connsiteY6" fmla="*/ 7790 h 1676933"/>
              <a:gd name="connsiteX7" fmla="*/ 17257486 w 17257486"/>
              <a:gd name="connsiteY7" fmla="*/ 181961 h 1676933"/>
              <a:gd name="connsiteX0" fmla="*/ 0 w 17257486"/>
              <a:gd name="connsiteY0" fmla="*/ 1675999 h 1675999"/>
              <a:gd name="connsiteX1" fmla="*/ 2467429 w 17257486"/>
              <a:gd name="connsiteY1" fmla="*/ 747085 h 1675999"/>
              <a:gd name="connsiteX2" fmla="*/ 4804229 w 17257486"/>
              <a:gd name="connsiteY2" fmla="*/ 1530856 h 1675999"/>
              <a:gd name="connsiteX3" fmla="*/ 7184572 w 17257486"/>
              <a:gd name="connsiteY3" fmla="*/ 761599 h 1675999"/>
              <a:gd name="connsiteX4" fmla="*/ 9739086 w 17257486"/>
              <a:gd name="connsiteY4" fmla="*/ 1545370 h 1675999"/>
              <a:gd name="connsiteX5" fmla="*/ 11535867 w 17257486"/>
              <a:gd name="connsiteY5" fmla="*/ 747085 h 1675999"/>
              <a:gd name="connsiteX6" fmla="*/ 14429882 w 17257486"/>
              <a:gd name="connsiteY6" fmla="*/ 6856 h 1675999"/>
              <a:gd name="connsiteX7" fmla="*/ 17257486 w 17257486"/>
              <a:gd name="connsiteY7" fmla="*/ 181027 h 1675999"/>
              <a:gd name="connsiteX0" fmla="*/ 0 w 17257486"/>
              <a:gd name="connsiteY0" fmla="*/ 1827462 h 1827462"/>
              <a:gd name="connsiteX1" fmla="*/ 2467429 w 17257486"/>
              <a:gd name="connsiteY1" fmla="*/ 898548 h 1827462"/>
              <a:gd name="connsiteX2" fmla="*/ 4804229 w 17257486"/>
              <a:gd name="connsiteY2" fmla="*/ 1682319 h 1827462"/>
              <a:gd name="connsiteX3" fmla="*/ 7184572 w 17257486"/>
              <a:gd name="connsiteY3" fmla="*/ 913062 h 1827462"/>
              <a:gd name="connsiteX4" fmla="*/ 9739086 w 17257486"/>
              <a:gd name="connsiteY4" fmla="*/ 1696833 h 1827462"/>
              <a:gd name="connsiteX5" fmla="*/ 11535867 w 17257486"/>
              <a:gd name="connsiteY5" fmla="*/ 898548 h 1827462"/>
              <a:gd name="connsiteX6" fmla="*/ 14507264 w 17257486"/>
              <a:gd name="connsiteY6" fmla="*/ 5919 h 1827462"/>
              <a:gd name="connsiteX7" fmla="*/ 17257486 w 17257486"/>
              <a:gd name="connsiteY7" fmla="*/ 332490 h 1827462"/>
              <a:gd name="connsiteX0" fmla="*/ 0 w 17257486"/>
              <a:gd name="connsiteY0" fmla="*/ 1494971 h 1494971"/>
              <a:gd name="connsiteX1" fmla="*/ 2467429 w 17257486"/>
              <a:gd name="connsiteY1" fmla="*/ 566057 h 1494971"/>
              <a:gd name="connsiteX2" fmla="*/ 4804229 w 17257486"/>
              <a:gd name="connsiteY2" fmla="*/ 1349828 h 1494971"/>
              <a:gd name="connsiteX3" fmla="*/ 7184572 w 17257486"/>
              <a:gd name="connsiteY3" fmla="*/ 580571 h 1494971"/>
              <a:gd name="connsiteX4" fmla="*/ 9739086 w 17257486"/>
              <a:gd name="connsiteY4" fmla="*/ 1364342 h 1494971"/>
              <a:gd name="connsiteX5" fmla="*/ 11535867 w 17257486"/>
              <a:gd name="connsiteY5" fmla="*/ 566057 h 1494971"/>
              <a:gd name="connsiteX6" fmla="*/ 17257486 w 17257486"/>
              <a:gd name="connsiteY6" fmla="*/ -1 h 1494971"/>
              <a:gd name="connsiteX0" fmla="*/ 0 w 11535867"/>
              <a:gd name="connsiteY0" fmla="*/ 929449 h 929449"/>
              <a:gd name="connsiteX1" fmla="*/ 2467429 w 11535867"/>
              <a:gd name="connsiteY1" fmla="*/ 535 h 929449"/>
              <a:gd name="connsiteX2" fmla="*/ 4804229 w 11535867"/>
              <a:gd name="connsiteY2" fmla="*/ 784306 h 929449"/>
              <a:gd name="connsiteX3" fmla="*/ 7184572 w 11535867"/>
              <a:gd name="connsiteY3" fmla="*/ 15049 h 929449"/>
              <a:gd name="connsiteX4" fmla="*/ 9739086 w 11535867"/>
              <a:gd name="connsiteY4" fmla="*/ 798820 h 929449"/>
              <a:gd name="connsiteX5" fmla="*/ 11535867 w 11535867"/>
              <a:gd name="connsiteY5" fmla="*/ 535 h 929449"/>
              <a:gd name="connsiteX0" fmla="*/ 0 w 13147287"/>
              <a:gd name="connsiteY0" fmla="*/ 929449 h 929449"/>
              <a:gd name="connsiteX1" fmla="*/ 2467429 w 13147287"/>
              <a:gd name="connsiteY1" fmla="*/ 535 h 929449"/>
              <a:gd name="connsiteX2" fmla="*/ 4804229 w 13147287"/>
              <a:gd name="connsiteY2" fmla="*/ 784306 h 929449"/>
              <a:gd name="connsiteX3" fmla="*/ 7184572 w 13147287"/>
              <a:gd name="connsiteY3" fmla="*/ 15049 h 929449"/>
              <a:gd name="connsiteX4" fmla="*/ 9739086 w 13147287"/>
              <a:gd name="connsiteY4" fmla="*/ 798820 h 929449"/>
              <a:gd name="connsiteX5" fmla="*/ 13147287 w 13147287"/>
              <a:gd name="connsiteY5" fmla="*/ 143126 h 929449"/>
              <a:gd name="connsiteX0" fmla="*/ 0 w 13147287"/>
              <a:gd name="connsiteY0" fmla="*/ 930525 h 930525"/>
              <a:gd name="connsiteX1" fmla="*/ 2467429 w 13147287"/>
              <a:gd name="connsiteY1" fmla="*/ 1611 h 930525"/>
              <a:gd name="connsiteX2" fmla="*/ 4644131 w 13147287"/>
              <a:gd name="connsiteY2" fmla="*/ 689210 h 930525"/>
              <a:gd name="connsiteX3" fmla="*/ 7184572 w 13147287"/>
              <a:gd name="connsiteY3" fmla="*/ 16125 h 930525"/>
              <a:gd name="connsiteX4" fmla="*/ 9739086 w 13147287"/>
              <a:gd name="connsiteY4" fmla="*/ 799896 h 930525"/>
              <a:gd name="connsiteX5" fmla="*/ 13147287 w 13147287"/>
              <a:gd name="connsiteY5" fmla="*/ 144202 h 930525"/>
              <a:gd name="connsiteX0" fmla="*/ 0 w 13147287"/>
              <a:gd name="connsiteY0" fmla="*/ 930527 h 930527"/>
              <a:gd name="connsiteX1" fmla="*/ 2467429 w 13147287"/>
              <a:gd name="connsiteY1" fmla="*/ 1613 h 930527"/>
              <a:gd name="connsiteX2" fmla="*/ 4644131 w 13147287"/>
              <a:gd name="connsiteY2" fmla="*/ 689212 h 930527"/>
              <a:gd name="connsiteX3" fmla="*/ 7184572 w 13147287"/>
              <a:gd name="connsiteY3" fmla="*/ 16127 h 930527"/>
              <a:gd name="connsiteX4" fmla="*/ 9905855 w 13147287"/>
              <a:gd name="connsiteY4" fmla="*/ 619574 h 930527"/>
              <a:gd name="connsiteX5" fmla="*/ 13147287 w 13147287"/>
              <a:gd name="connsiteY5" fmla="*/ 144204 h 930527"/>
              <a:gd name="connsiteX0" fmla="*/ 0 w 13160628"/>
              <a:gd name="connsiteY0" fmla="*/ 930527 h 930527"/>
              <a:gd name="connsiteX1" fmla="*/ 2467429 w 13160628"/>
              <a:gd name="connsiteY1" fmla="*/ 1613 h 930527"/>
              <a:gd name="connsiteX2" fmla="*/ 4644131 w 13160628"/>
              <a:gd name="connsiteY2" fmla="*/ 689212 h 930527"/>
              <a:gd name="connsiteX3" fmla="*/ 7184572 w 13160628"/>
              <a:gd name="connsiteY3" fmla="*/ 16127 h 930527"/>
              <a:gd name="connsiteX4" fmla="*/ 9905855 w 13160628"/>
              <a:gd name="connsiteY4" fmla="*/ 619574 h 930527"/>
              <a:gd name="connsiteX5" fmla="*/ 13160628 w 13160628"/>
              <a:gd name="connsiteY5" fmla="*/ 408681 h 930527"/>
              <a:gd name="connsiteX0" fmla="*/ 0 w 13160628"/>
              <a:gd name="connsiteY0" fmla="*/ 984756 h 984756"/>
              <a:gd name="connsiteX1" fmla="*/ 2467429 w 13160628"/>
              <a:gd name="connsiteY1" fmla="*/ 55842 h 984756"/>
              <a:gd name="connsiteX2" fmla="*/ 4644131 w 13160628"/>
              <a:gd name="connsiteY2" fmla="*/ 743441 h 984756"/>
              <a:gd name="connsiteX3" fmla="*/ 7184572 w 13160628"/>
              <a:gd name="connsiteY3" fmla="*/ 70356 h 984756"/>
              <a:gd name="connsiteX4" fmla="*/ 9905855 w 13160628"/>
              <a:gd name="connsiteY4" fmla="*/ 673803 h 984756"/>
              <a:gd name="connsiteX5" fmla="*/ 13160628 w 13160628"/>
              <a:gd name="connsiteY5" fmla="*/ 462910 h 984756"/>
              <a:gd name="connsiteX0" fmla="*/ 0 w 13160628"/>
              <a:gd name="connsiteY0" fmla="*/ 964011 h 964011"/>
              <a:gd name="connsiteX1" fmla="*/ 2467429 w 13160628"/>
              <a:gd name="connsiteY1" fmla="*/ 35097 h 964011"/>
              <a:gd name="connsiteX2" fmla="*/ 4644131 w 13160628"/>
              <a:gd name="connsiteY2" fmla="*/ 722696 h 964011"/>
              <a:gd name="connsiteX3" fmla="*/ 7184572 w 13160628"/>
              <a:gd name="connsiteY3" fmla="*/ 49611 h 964011"/>
              <a:gd name="connsiteX4" fmla="*/ 9905855 w 13160628"/>
              <a:gd name="connsiteY4" fmla="*/ 653058 h 964011"/>
              <a:gd name="connsiteX5" fmla="*/ 13160628 w 13160628"/>
              <a:gd name="connsiteY5" fmla="*/ 442165 h 964011"/>
              <a:gd name="connsiteX0" fmla="*/ 0 w 13372564"/>
              <a:gd name="connsiteY0" fmla="*/ 564359 h 689711"/>
              <a:gd name="connsiteX1" fmla="*/ 2679365 w 13372564"/>
              <a:gd name="connsiteY1" fmla="*/ 2106 h 689711"/>
              <a:gd name="connsiteX2" fmla="*/ 4856067 w 13372564"/>
              <a:gd name="connsiteY2" fmla="*/ 689705 h 689711"/>
              <a:gd name="connsiteX3" fmla="*/ 7396508 w 13372564"/>
              <a:gd name="connsiteY3" fmla="*/ 16620 h 689711"/>
              <a:gd name="connsiteX4" fmla="*/ 10117791 w 13372564"/>
              <a:gd name="connsiteY4" fmla="*/ 620067 h 689711"/>
              <a:gd name="connsiteX5" fmla="*/ 13372564 w 13372564"/>
              <a:gd name="connsiteY5" fmla="*/ 409174 h 689711"/>
              <a:gd name="connsiteX0" fmla="*/ 0 w 13372564"/>
              <a:gd name="connsiteY0" fmla="*/ 669452 h 794804"/>
              <a:gd name="connsiteX1" fmla="*/ 2679365 w 13372564"/>
              <a:gd name="connsiteY1" fmla="*/ 107199 h 794804"/>
              <a:gd name="connsiteX2" fmla="*/ 4856067 w 13372564"/>
              <a:gd name="connsiteY2" fmla="*/ 794798 h 794804"/>
              <a:gd name="connsiteX3" fmla="*/ 7396508 w 13372564"/>
              <a:gd name="connsiteY3" fmla="*/ 121713 h 794804"/>
              <a:gd name="connsiteX4" fmla="*/ 10117791 w 13372564"/>
              <a:gd name="connsiteY4" fmla="*/ 725160 h 794804"/>
              <a:gd name="connsiteX5" fmla="*/ 13372564 w 13372564"/>
              <a:gd name="connsiteY5" fmla="*/ 514267 h 794804"/>
              <a:gd name="connsiteX0" fmla="*/ 0 w 13399692"/>
              <a:gd name="connsiteY0" fmla="*/ 474400 h 697527"/>
              <a:gd name="connsiteX1" fmla="*/ 2706493 w 13399692"/>
              <a:gd name="connsiteY1" fmla="*/ 9922 h 697527"/>
              <a:gd name="connsiteX2" fmla="*/ 4883195 w 13399692"/>
              <a:gd name="connsiteY2" fmla="*/ 697521 h 697527"/>
              <a:gd name="connsiteX3" fmla="*/ 7423636 w 13399692"/>
              <a:gd name="connsiteY3" fmla="*/ 24436 h 697527"/>
              <a:gd name="connsiteX4" fmla="*/ 10144919 w 13399692"/>
              <a:gd name="connsiteY4" fmla="*/ 627883 h 697527"/>
              <a:gd name="connsiteX5" fmla="*/ 13399692 w 13399692"/>
              <a:gd name="connsiteY5" fmla="*/ 416990 h 697527"/>
              <a:gd name="connsiteX0" fmla="*/ 0 w 13399692"/>
              <a:gd name="connsiteY0" fmla="*/ 580255 h 803382"/>
              <a:gd name="connsiteX1" fmla="*/ 2706493 w 13399692"/>
              <a:gd name="connsiteY1" fmla="*/ 115777 h 803382"/>
              <a:gd name="connsiteX2" fmla="*/ 4883195 w 13399692"/>
              <a:gd name="connsiteY2" fmla="*/ 803376 h 803382"/>
              <a:gd name="connsiteX3" fmla="*/ 7423636 w 13399692"/>
              <a:gd name="connsiteY3" fmla="*/ 130291 h 803382"/>
              <a:gd name="connsiteX4" fmla="*/ 10144919 w 13399692"/>
              <a:gd name="connsiteY4" fmla="*/ 733738 h 803382"/>
              <a:gd name="connsiteX5" fmla="*/ 13399692 w 13399692"/>
              <a:gd name="connsiteY5" fmla="*/ 522845 h 803382"/>
              <a:gd name="connsiteX0" fmla="*/ 0 w 13399692"/>
              <a:gd name="connsiteY0" fmla="*/ 654894 h 878021"/>
              <a:gd name="connsiteX1" fmla="*/ 2706493 w 13399692"/>
              <a:gd name="connsiteY1" fmla="*/ 190416 h 878021"/>
              <a:gd name="connsiteX2" fmla="*/ 4883195 w 13399692"/>
              <a:gd name="connsiteY2" fmla="*/ 878015 h 878021"/>
              <a:gd name="connsiteX3" fmla="*/ 7423636 w 13399692"/>
              <a:gd name="connsiteY3" fmla="*/ 204930 h 878021"/>
              <a:gd name="connsiteX4" fmla="*/ 10144919 w 13399692"/>
              <a:gd name="connsiteY4" fmla="*/ 808377 h 878021"/>
              <a:gd name="connsiteX5" fmla="*/ 13399692 w 13399692"/>
              <a:gd name="connsiteY5" fmla="*/ 597484 h 878021"/>
              <a:gd name="connsiteX0" fmla="*/ 0 w 13399692"/>
              <a:gd name="connsiteY0" fmla="*/ 601480 h 824607"/>
              <a:gd name="connsiteX1" fmla="*/ 2706493 w 13399692"/>
              <a:gd name="connsiteY1" fmla="*/ 137002 h 824607"/>
              <a:gd name="connsiteX2" fmla="*/ 4883195 w 13399692"/>
              <a:gd name="connsiteY2" fmla="*/ 824601 h 824607"/>
              <a:gd name="connsiteX3" fmla="*/ 7423636 w 13399692"/>
              <a:gd name="connsiteY3" fmla="*/ 151516 h 824607"/>
              <a:gd name="connsiteX4" fmla="*/ 10144919 w 13399692"/>
              <a:gd name="connsiteY4" fmla="*/ 754963 h 824607"/>
              <a:gd name="connsiteX5" fmla="*/ 13399692 w 13399692"/>
              <a:gd name="connsiteY5" fmla="*/ 544070 h 824607"/>
              <a:gd name="connsiteX0" fmla="*/ 0 w 13399692"/>
              <a:gd name="connsiteY0" fmla="*/ 660256 h 883383"/>
              <a:gd name="connsiteX1" fmla="*/ 2706493 w 13399692"/>
              <a:gd name="connsiteY1" fmla="*/ 195778 h 883383"/>
              <a:gd name="connsiteX2" fmla="*/ 4883195 w 13399692"/>
              <a:gd name="connsiteY2" fmla="*/ 883377 h 883383"/>
              <a:gd name="connsiteX3" fmla="*/ 7423636 w 13399692"/>
              <a:gd name="connsiteY3" fmla="*/ 210292 h 883383"/>
              <a:gd name="connsiteX4" fmla="*/ 10144919 w 13399692"/>
              <a:gd name="connsiteY4" fmla="*/ 813739 h 883383"/>
              <a:gd name="connsiteX5" fmla="*/ 13399692 w 13399692"/>
              <a:gd name="connsiteY5" fmla="*/ 602846 h 883383"/>
              <a:gd name="connsiteX0" fmla="*/ 0 w 13236925"/>
              <a:gd name="connsiteY0" fmla="*/ 263738 h 841304"/>
              <a:gd name="connsiteX1" fmla="*/ 2543726 w 13236925"/>
              <a:gd name="connsiteY1" fmla="*/ 153699 h 841304"/>
              <a:gd name="connsiteX2" fmla="*/ 4720428 w 13236925"/>
              <a:gd name="connsiteY2" fmla="*/ 841298 h 841304"/>
              <a:gd name="connsiteX3" fmla="*/ 7260869 w 13236925"/>
              <a:gd name="connsiteY3" fmla="*/ 168213 h 841304"/>
              <a:gd name="connsiteX4" fmla="*/ 9982152 w 13236925"/>
              <a:gd name="connsiteY4" fmla="*/ 771660 h 841304"/>
              <a:gd name="connsiteX5" fmla="*/ 13236925 w 13236925"/>
              <a:gd name="connsiteY5" fmla="*/ 560767 h 841304"/>
              <a:gd name="connsiteX0" fmla="*/ 0 w 13236925"/>
              <a:gd name="connsiteY0" fmla="*/ 311170 h 888736"/>
              <a:gd name="connsiteX1" fmla="*/ 2543726 w 13236925"/>
              <a:gd name="connsiteY1" fmla="*/ 201131 h 888736"/>
              <a:gd name="connsiteX2" fmla="*/ 4720428 w 13236925"/>
              <a:gd name="connsiteY2" fmla="*/ 888730 h 888736"/>
              <a:gd name="connsiteX3" fmla="*/ 7260869 w 13236925"/>
              <a:gd name="connsiteY3" fmla="*/ 215645 h 888736"/>
              <a:gd name="connsiteX4" fmla="*/ 9982152 w 13236925"/>
              <a:gd name="connsiteY4" fmla="*/ 819092 h 888736"/>
              <a:gd name="connsiteX5" fmla="*/ 13236925 w 13236925"/>
              <a:gd name="connsiteY5" fmla="*/ 608199 h 888736"/>
              <a:gd name="connsiteX0" fmla="*/ 0 w 13236925"/>
              <a:gd name="connsiteY0" fmla="*/ 263737 h 841303"/>
              <a:gd name="connsiteX1" fmla="*/ 2543726 w 13236925"/>
              <a:gd name="connsiteY1" fmla="*/ 153698 h 841303"/>
              <a:gd name="connsiteX2" fmla="*/ 4720429 w 13236925"/>
              <a:gd name="connsiteY2" fmla="*/ 841297 h 841303"/>
              <a:gd name="connsiteX3" fmla="*/ 7260869 w 13236925"/>
              <a:gd name="connsiteY3" fmla="*/ 168212 h 841303"/>
              <a:gd name="connsiteX4" fmla="*/ 9982152 w 13236925"/>
              <a:gd name="connsiteY4" fmla="*/ 771659 h 841303"/>
              <a:gd name="connsiteX5" fmla="*/ 13236925 w 13236925"/>
              <a:gd name="connsiteY5" fmla="*/ 560766 h 841303"/>
              <a:gd name="connsiteX0" fmla="*/ 0 w 13236925"/>
              <a:gd name="connsiteY0" fmla="*/ 310405 h 887971"/>
              <a:gd name="connsiteX1" fmla="*/ 2543726 w 13236925"/>
              <a:gd name="connsiteY1" fmla="*/ 200366 h 887971"/>
              <a:gd name="connsiteX2" fmla="*/ 4720429 w 13236925"/>
              <a:gd name="connsiteY2" fmla="*/ 887965 h 887971"/>
              <a:gd name="connsiteX3" fmla="*/ 7260869 w 13236925"/>
              <a:gd name="connsiteY3" fmla="*/ 214880 h 887971"/>
              <a:gd name="connsiteX4" fmla="*/ 9982152 w 13236925"/>
              <a:gd name="connsiteY4" fmla="*/ 818327 h 887971"/>
              <a:gd name="connsiteX5" fmla="*/ 13236925 w 13236925"/>
              <a:gd name="connsiteY5" fmla="*/ 607434 h 887971"/>
              <a:gd name="connsiteX0" fmla="*/ 0 w 13236925"/>
              <a:gd name="connsiteY0" fmla="*/ 260968 h 795619"/>
              <a:gd name="connsiteX1" fmla="*/ 2543726 w 13236925"/>
              <a:gd name="connsiteY1" fmla="*/ 150929 h 795619"/>
              <a:gd name="connsiteX2" fmla="*/ 4460454 w 13236925"/>
              <a:gd name="connsiteY2" fmla="*/ 787602 h 795619"/>
              <a:gd name="connsiteX3" fmla="*/ 7260869 w 13236925"/>
              <a:gd name="connsiteY3" fmla="*/ 165443 h 795619"/>
              <a:gd name="connsiteX4" fmla="*/ 9982152 w 13236925"/>
              <a:gd name="connsiteY4" fmla="*/ 768890 h 795619"/>
              <a:gd name="connsiteX5" fmla="*/ 13236925 w 13236925"/>
              <a:gd name="connsiteY5" fmla="*/ 557997 h 795619"/>
              <a:gd name="connsiteX0" fmla="*/ 0 w 13236925"/>
              <a:gd name="connsiteY0" fmla="*/ 260968 h 869517"/>
              <a:gd name="connsiteX1" fmla="*/ 2543726 w 13236925"/>
              <a:gd name="connsiteY1" fmla="*/ 150929 h 869517"/>
              <a:gd name="connsiteX2" fmla="*/ 4460454 w 13236925"/>
              <a:gd name="connsiteY2" fmla="*/ 787602 h 869517"/>
              <a:gd name="connsiteX3" fmla="*/ 7260869 w 13236925"/>
              <a:gd name="connsiteY3" fmla="*/ 165443 h 869517"/>
              <a:gd name="connsiteX4" fmla="*/ 9982152 w 13236925"/>
              <a:gd name="connsiteY4" fmla="*/ 768890 h 869517"/>
              <a:gd name="connsiteX5" fmla="*/ 13236925 w 13236925"/>
              <a:gd name="connsiteY5" fmla="*/ 557997 h 869517"/>
              <a:gd name="connsiteX0" fmla="*/ 0 w 13236925"/>
              <a:gd name="connsiteY0" fmla="*/ 260968 h 913229"/>
              <a:gd name="connsiteX1" fmla="*/ 2543726 w 13236925"/>
              <a:gd name="connsiteY1" fmla="*/ 150929 h 913229"/>
              <a:gd name="connsiteX2" fmla="*/ 4460454 w 13236925"/>
              <a:gd name="connsiteY2" fmla="*/ 787602 h 913229"/>
              <a:gd name="connsiteX3" fmla="*/ 7260869 w 13236925"/>
              <a:gd name="connsiteY3" fmla="*/ 165443 h 913229"/>
              <a:gd name="connsiteX4" fmla="*/ 9982152 w 13236925"/>
              <a:gd name="connsiteY4" fmla="*/ 768890 h 913229"/>
              <a:gd name="connsiteX5" fmla="*/ 13236925 w 13236925"/>
              <a:gd name="connsiteY5" fmla="*/ 557997 h 913229"/>
              <a:gd name="connsiteX0" fmla="*/ 0 w 13236925"/>
              <a:gd name="connsiteY0" fmla="*/ 260968 h 795618"/>
              <a:gd name="connsiteX1" fmla="*/ 2543726 w 13236925"/>
              <a:gd name="connsiteY1" fmla="*/ 150929 h 795618"/>
              <a:gd name="connsiteX2" fmla="*/ 4460454 w 13236925"/>
              <a:gd name="connsiteY2" fmla="*/ 787602 h 795618"/>
              <a:gd name="connsiteX3" fmla="*/ 7260869 w 13236925"/>
              <a:gd name="connsiteY3" fmla="*/ 165443 h 795618"/>
              <a:gd name="connsiteX4" fmla="*/ 9982152 w 13236925"/>
              <a:gd name="connsiteY4" fmla="*/ 768890 h 795618"/>
              <a:gd name="connsiteX5" fmla="*/ 13236925 w 13236925"/>
              <a:gd name="connsiteY5" fmla="*/ 557997 h 795618"/>
              <a:gd name="connsiteX0" fmla="*/ 0 w 13236925"/>
              <a:gd name="connsiteY0" fmla="*/ 250725 h 785377"/>
              <a:gd name="connsiteX1" fmla="*/ 2543726 w 13236925"/>
              <a:gd name="connsiteY1" fmla="*/ 140686 h 785377"/>
              <a:gd name="connsiteX2" fmla="*/ 4494364 w 13236925"/>
              <a:gd name="connsiteY2" fmla="*/ 583843 h 785377"/>
              <a:gd name="connsiteX3" fmla="*/ 7260869 w 13236925"/>
              <a:gd name="connsiteY3" fmla="*/ 155200 h 785377"/>
              <a:gd name="connsiteX4" fmla="*/ 9982152 w 13236925"/>
              <a:gd name="connsiteY4" fmla="*/ 758647 h 785377"/>
              <a:gd name="connsiteX5" fmla="*/ 13236925 w 13236925"/>
              <a:gd name="connsiteY5" fmla="*/ 547754 h 785377"/>
              <a:gd name="connsiteX0" fmla="*/ 0 w 13236925"/>
              <a:gd name="connsiteY0" fmla="*/ 250725 h 785375"/>
              <a:gd name="connsiteX1" fmla="*/ 2543726 w 13236925"/>
              <a:gd name="connsiteY1" fmla="*/ 140686 h 785375"/>
              <a:gd name="connsiteX2" fmla="*/ 4494364 w 13236925"/>
              <a:gd name="connsiteY2" fmla="*/ 583843 h 785375"/>
              <a:gd name="connsiteX3" fmla="*/ 7260869 w 13236925"/>
              <a:gd name="connsiteY3" fmla="*/ 155200 h 785375"/>
              <a:gd name="connsiteX4" fmla="*/ 9982152 w 13236925"/>
              <a:gd name="connsiteY4" fmla="*/ 758647 h 785375"/>
              <a:gd name="connsiteX5" fmla="*/ 13236925 w 13236925"/>
              <a:gd name="connsiteY5" fmla="*/ 547754 h 785375"/>
              <a:gd name="connsiteX0" fmla="*/ 0 w 13236925"/>
              <a:gd name="connsiteY0" fmla="*/ 253376 h 788028"/>
              <a:gd name="connsiteX1" fmla="*/ 2543726 w 13236925"/>
              <a:gd name="connsiteY1" fmla="*/ 143337 h 788028"/>
              <a:gd name="connsiteX2" fmla="*/ 4516970 w 13236925"/>
              <a:gd name="connsiteY2" fmla="*/ 637419 h 788028"/>
              <a:gd name="connsiteX3" fmla="*/ 7260869 w 13236925"/>
              <a:gd name="connsiteY3" fmla="*/ 157851 h 788028"/>
              <a:gd name="connsiteX4" fmla="*/ 9982152 w 13236925"/>
              <a:gd name="connsiteY4" fmla="*/ 761298 h 788028"/>
              <a:gd name="connsiteX5" fmla="*/ 13236925 w 13236925"/>
              <a:gd name="connsiteY5" fmla="*/ 550405 h 788028"/>
              <a:gd name="connsiteX0" fmla="*/ 0 w 13236925"/>
              <a:gd name="connsiteY0" fmla="*/ 253376 h 780770"/>
              <a:gd name="connsiteX1" fmla="*/ 2543726 w 13236925"/>
              <a:gd name="connsiteY1" fmla="*/ 143337 h 780770"/>
              <a:gd name="connsiteX2" fmla="*/ 4516970 w 13236925"/>
              <a:gd name="connsiteY2" fmla="*/ 637419 h 780770"/>
              <a:gd name="connsiteX3" fmla="*/ 7272172 w 13236925"/>
              <a:gd name="connsiteY3" fmla="*/ 259702 h 780770"/>
              <a:gd name="connsiteX4" fmla="*/ 9982152 w 13236925"/>
              <a:gd name="connsiteY4" fmla="*/ 761298 h 780770"/>
              <a:gd name="connsiteX5" fmla="*/ 13236925 w 13236925"/>
              <a:gd name="connsiteY5" fmla="*/ 550405 h 780770"/>
              <a:gd name="connsiteX0" fmla="*/ 0 w 13236925"/>
              <a:gd name="connsiteY0" fmla="*/ 253376 h 780770"/>
              <a:gd name="connsiteX1" fmla="*/ 2543726 w 13236925"/>
              <a:gd name="connsiteY1" fmla="*/ 143337 h 780770"/>
              <a:gd name="connsiteX2" fmla="*/ 4516970 w 13236925"/>
              <a:gd name="connsiteY2" fmla="*/ 637419 h 780770"/>
              <a:gd name="connsiteX3" fmla="*/ 7272172 w 13236925"/>
              <a:gd name="connsiteY3" fmla="*/ 259702 h 780770"/>
              <a:gd name="connsiteX4" fmla="*/ 9982152 w 13236925"/>
              <a:gd name="connsiteY4" fmla="*/ 761298 h 780770"/>
              <a:gd name="connsiteX5" fmla="*/ 13236925 w 13236925"/>
              <a:gd name="connsiteY5" fmla="*/ 550405 h 7807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3236925" h="780770">
                <a:moveTo>
                  <a:pt x="0" y="253376"/>
                </a:moveTo>
                <a:cubicBezTo>
                  <a:pt x="833362" y="-198986"/>
                  <a:pt x="1790898" y="79330"/>
                  <a:pt x="2543726" y="143337"/>
                </a:cubicBezTo>
                <a:cubicBezTo>
                  <a:pt x="3296554" y="207344"/>
                  <a:pt x="3728896" y="618025"/>
                  <a:pt x="4516970" y="637419"/>
                </a:cubicBezTo>
                <a:cubicBezTo>
                  <a:pt x="5305044" y="656813"/>
                  <a:pt x="6372612" y="157576"/>
                  <a:pt x="7272172" y="259702"/>
                </a:cubicBezTo>
                <a:cubicBezTo>
                  <a:pt x="8171732" y="361828"/>
                  <a:pt x="8988027" y="712848"/>
                  <a:pt x="9982152" y="761298"/>
                </a:cubicBezTo>
                <a:cubicBezTo>
                  <a:pt x="10976277" y="809748"/>
                  <a:pt x="11983858" y="777795"/>
                  <a:pt x="13236925" y="550405"/>
                </a:cubicBezTo>
              </a:path>
            </a:pathLst>
          </a:custGeom>
          <a:noFill/>
          <a:ln w="12700">
            <a:gradFill flip="none" rotWithShape="1">
              <a:gsLst>
                <a:gs pos="0">
                  <a:schemeClr val="accent1">
                    <a:alpha val="0"/>
                  </a:schemeClr>
                </a:gs>
                <a:gs pos="54000">
                  <a:schemeClr val="accent1">
                    <a:alpha val="50000"/>
                  </a:schemeClr>
                </a:gs>
                <a:gs pos="100000">
                  <a:schemeClr val="accent1">
                    <a:alpha val="5000"/>
                  </a:schemeClr>
                </a:gs>
              </a:gsLst>
              <a:lin ang="0" scaled="1"/>
              <a:tileRect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103674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+mn-ea"/>
              <a:cs typeface="+mn-cs"/>
            </a:endParaRPr>
          </a:p>
        </p:txBody>
      </p:sp>
      <p:sp>
        <p:nvSpPr>
          <p:cNvPr id="3" name="任意多边形: 形状 19">
            <a:extLst>
              <a:ext uri="{FF2B5EF4-FFF2-40B4-BE49-F238E27FC236}">
                <a16:creationId xmlns:a16="http://schemas.microsoft.com/office/drawing/2014/main" id="{65B85D2E-676A-4894-8CD8-93ABF18EA459}"/>
              </a:ext>
            </a:extLst>
          </p:cNvPr>
          <p:cNvSpPr/>
          <p:nvPr/>
        </p:nvSpPr>
        <p:spPr>
          <a:xfrm>
            <a:off x="489547" y="3386962"/>
            <a:ext cx="12630711" cy="380057"/>
          </a:xfrm>
          <a:custGeom>
            <a:avLst/>
            <a:gdLst>
              <a:gd name="connsiteX0" fmla="*/ 0 w 17257486"/>
              <a:gd name="connsiteY0" fmla="*/ 1494972 h 1494972"/>
              <a:gd name="connsiteX1" fmla="*/ 2467429 w 17257486"/>
              <a:gd name="connsiteY1" fmla="*/ 566058 h 1494972"/>
              <a:gd name="connsiteX2" fmla="*/ 4804229 w 17257486"/>
              <a:gd name="connsiteY2" fmla="*/ 1349829 h 1494972"/>
              <a:gd name="connsiteX3" fmla="*/ 7184572 w 17257486"/>
              <a:gd name="connsiteY3" fmla="*/ 580572 h 1494972"/>
              <a:gd name="connsiteX4" fmla="*/ 9739086 w 17257486"/>
              <a:gd name="connsiteY4" fmla="*/ 1364343 h 1494972"/>
              <a:gd name="connsiteX5" fmla="*/ 12206514 w 17257486"/>
              <a:gd name="connsiteY5" fmla="*/ 261258 h 1494972"/>
              <a:gd name="connsiteX6" fmla="*/ 14412686 w 17257486"/>
              <a:gd name="connsiteY6" fmla="*/ 1349829 h 1494972"/>
              <a:gd name="connsiteX7" fmla="*/ 17257486 w 17257486"/>
              <a:gd name="connsiteY7" fmla="*/ 0 h 1494972"/>
              <a:gd name="connsiteX0" fmla="*/ 0 w 17257486"/>
              <a:gd name="connsiteY0" fmla="*/ 1494972 h 1494972"/>
              <a:gd name="connsiteX1" fmla="*/ 2467429 w 17257486"/>
              <a:gd name="connsiteY1" fmla="*/ 566058 h 1494972"/>
              <a:gd name="connsiteX2" fmla="*/ 4804229 w 17257486"/>
              <a:gd name="connsiteY2" fmla="*/ 1349829 h 1494972"/>
              <a:gd name="connsiteX3" fmla="*/ 7184572 w 17257486"/>
              <a:gd name="connsiteY3" fmla="*/ 580572 h 1494972"/>
              <a:gd name="connsiteX4" fmla="*/ 9739086 w 17257486"/>
              <a:gd name="connsiteY4" fmla="*/ 1364343 h 1494972"/>
              <a:gd name="connsiteX5" fmla="*/ 12206514 w 17257486"/>
              <a:gd name="connsiteY5" fmla="*/ 261258 h 1494972"/>
              <a:gd name="connsiteX6" fmla="*/ 14498666 w 17257486"/>
              <a:gd name="connsiteY6" fmla="*/ 699589 h 1494972"/>
              <a:gd name="connsiteX7" fmla="*/ 17257486 w 17257486"/>
              <a:gd name="connsiteY7" fmla="*/ 0 h 1494972"/>
              <a:gd name="connsiteX0" fmla="*/ 0 w 17257486"/>
              <a:gd name="connsiteY0" fmla="*/ 1670732 h 1670732"/>
              <a:gd name="connsiteX1" fmla="*/ 2467429 w 17257486"/>
              <a:gd name="connsiteY1" fmla="*/ 741818 h 1670732"/>
              <a:gd name="connsiteX2" fmla="*/ 4804229 w 17257486"/>
              <a:gd name="connsiteY2" fmla="*/ 1525589 h 1670732"/>
              <a:gd name="connsiteX3" fmla="*/ 7184572 w 17257486"/>
              <a:gd name="connsiteY3" fmla="*/ 756332 h 1670732"/>
              <a:gd name="connsiteX4" fmla="*/ 9739086 w 17257486"/>
              <a:gd name="connsiteY4" fmla="*/ 1540103 h 1670732"/>
              <a:gd name="connsiteX5" fmla="*/ 12206514 w 17257486"/>
              <a:gd name="connsiteY5" fmla="*/ 437018 h 1670732"/>
              <a:gd name="connsiteX6" fmla="*/ 14429882 w 17257486"/>
              <a:gd name="connsiteY6" fmla="*/ 1589 h 1670732"/>
              <a:gd name="connsiteX7" fmla="*/ 17257486 w 17257486"/>
              <a:gd name="connsiteY7" fmla="*/ 175760 h 1670732"/>
              <a:gd name="connsiteX0" fmla="*/ 0 w 17257486"/>
              <a:gd name="connsiteY0" fmla="*/ 1674901 h 1674901"/>
              <a:gd name="connsiteX1" fmla="*/ 2467429 w 17257486"/>
              <a:gd name="connsiteY1" fmla="*/ 745987 h 1674901"/>
              <a:gd name="connsiteX2" fmla="*/ 4804229 w 17257486"/>
              <a:gd name="connsiteY2" fmla="*/ 1529758 h 1674901"/>
              <a:gd name="connsiteX3" fmla="*/ 7184572 w 17257486"/>
              <a:gd name="connsiteY3" fmla="*/ 760501 h 1674901"/>
              <a:gd name="connsiteX4" fmla="*/ 9739086 w 17257486"/>
              <a:gd name="connsiteY4" fmla="*/ 1544272 h 1674901"/>
              <a:gd name="connsiteX5" fmla="*/ 12739592 w 17257486"/>
              <a:gd name="connsiteY5" fmla="*/ 695187 h 1674901"/>
              <a:gd name="connsiteX6" fmla="*/ 14429882 w 17257486"/>
              <a:gd name="connsiteY6" fmla="*/ 5758 h 1674901"/>
              <a:gd name="connsiteX7" fmla="*/ 17257486 w 17257486"/>
              <a:gd name="connsiteY7" fmla="*/ 179929 h 1674901"/>
              <a:gd name="connsiteX0" fmla="*/ 0 w 17257486"/>
              <a:gd name="connsiteY0" fmla="*/ 1674901 h 1674901"/>
              <a:gd name="connsiteX1" fmla="*/ 2467429 w 17257486"/>
              <a:gd name="connsiteY1" fmla="*/ 745987 h 1674901"/>
              <a:gd name="connsiteX2" fmla="*/ 4804229 w 17257486"/>
              <a:gd name="connsiteY2" fmla="*/ 1529758 h 1674901"/>
              <a:gd name="connsiteX3" fmla="*/ 7184572 w 17257486"/>
              <a:gd name="connsiteY3" fmla="*/ 760501 h 1674901"/>
              <a:gd name="connsiteX4" fmla="*/ 9739086 w 17257486"/>
              <a:gd name="connsiteY4" fmla="*/ 1544272 h 1674901"/>
              <a:gd name="connsiteX5" fmla="*/ 12739592 w 17257486"/>
              <a:gd name="connsiteY5" fmla="*/ 695187 h 1674901"/>
              <a:gd name="connsiteX6" fmla="*/ 14429882 w 17257486"/>
              <a:gd name="connsiteY6" fmla="*/ 5758 h 1674901"/>
              <a:gd name="connsiteX7" fmla="*/ 17257486 w 17257486"/>
              <a:gd name="connsiteY7" fmla="*/ 179929 h 1674901"/>
              <a:gd name="connsiteX0" fmla="*/ 0 w 17257486"/>
              <a:gd name="connsiteY0" fmla="*/ 1676933 h 1676933"/>
              <a:gd name="connsiteX1" fmla="*/ 2467429 w 17257486"/>
              <a:gd name="connsiteY1" fmla="*/ 748019 h 1676933"/>
              <a:gd name="connsiteX2" fmla="*/ 4804229 w 17257486"/>
              <a:gd name="connsiteY2" fmla="*/ 1531790 h 1676933"/>
              <a:gd name="connsiteX3" fmla="*/ 7184572 w 17257486"/>
              <a:gd name="connsiteY3" fmla="*/ 762533 h 1676933"/>
              <a:gd name="connsiteX4" fmla="*/ 9739086 w 17257486"/>
              <a:gd name="connsiteY4" fmla="*/ 1546304 h 1676933"/>
              <a:gd name="connsiteX5" fmla="*/ 11836799 w 17257486"/>
              <a:gd name="connsiteY5" fmla="*/ 788659 h 1676933"/>
              <a:gd name="connsiteX6" fmla="*/ 14429882 w 17257486"/>
              <a:gd name="connsiteY6" fmla="*/ 7790 h 1676933"/>
              <a:gd name="connsiteX7" fmla="*/ 17257486 w 17257486"/>
              <a:gd name="connsiteY7" fmla="*/ 181961 h 1676933"/>
              <a:gd name="connsiteX0" fmla="*/ 0 w 17257486"/>
              <a:gd name="connsiteY0" fmla="*/ 1675999 h 1675999"/>
              <a:gd name="connsiteX1" fmla="*/ 2467429 w 17257486"/>
              <a:gd name="connsiteY1" fmla="*/ 747085 h 1675999"/>
              <a:gd name="connsiteX2" fmla="*/ 4804229 w 17257486"/>
              <a:gd name="connsiteY2" fmla="*/ 1530856 h 1675999"/>
              <a:gd name="connsiteX3" fmla="*/ 7184572 w 17257486"/>
              <a:gd name="connsiteY3" fmla="*/ 761599 h 1675999"/>
              <a:gd name="connsiteX4" fmla="*/ 9739086 w 17257486"/>
              <a:gd name="connsiteY4" fmla="*/ 1545370 h 1675999"/>
              <a:gd name="connsiteX5" fmla="*/ 11535867 w 17257486"/>
              <a:gd name="connsiteY5" fmla="*/ 747085 h 1675999"/>
              <a:gd name="connsiteX6" fmla="*/ 14429882 w 17257486"/>
              <a:gd name="connsiteY6" fmla="*/ 6856 h 1675999"/>
              <a:gd name="connsiteX7" fmla="*/ 17257486 w 17257486"/>
              <a:gd name="connsiteY7" fmla="*/ 181027 h 1675999"/>
              <a:gd name="connsiteX0" fmla="*/ 0 w 17257486"/>
              <a:gd name="connsiteY0" fmla="*/ 1827462 h 1827462"/>
              <a:gd name="connsiteX1" fmla="*/ 2467429 w 17257486"/>
              <a:gd name="connsiteY1" fmla="*/ 898548 h 1827462"/>
              <a:gd name="connsiteX2" fmla="*/ 4804229 w 17257486"/>
              <a:gd name="connsiteY2" fmla="*/ 1682319 h 1827462"/>
              <a:gd name="connsiteX3" fmla="*/ 7184572 w 17257486"/>
              <a:gd name="connsiteY3" fmla="*/ 913062 h 1827462"/>
              <a:gd name="connsiteX4" fmla="*/ 9739086 w 17257486"/>
              <a:gd name="connsiteY4" fmla="*/ 1696833 h 1827462"/>
              <a:gd name="connsiteX5" fmla="*/ 11535867 w 17257486"/>
              <a:gd name="connsiteY5" fmla="*/ 898548 h 1827462"/>
              <a:gd name="connsiteX6" fmla="*/ 14507264 w 17257486"/>
              <a:gd name="connsiteY6" fmla="*/ 5919 h 1827462"/>
              <a:gd name="connsiteX7" fmla="*/ 17257486 w 17257486"/>
              <a:gd name="connsiteY7" fmla="*/ 332490 h 1827462"/>
              <a:gd name="connsiteX0" fmla="*/ 0 w 17257486"/>
              <a:gd name="connsiteY0" fmla="*/ 1494971 h 1494971"/>
              <a:gd name="connsiteX1" fmla="*/ 2467429 w 17257486"/>
              <a:gd name="connsiteY1" fmla="*/ 566057 h 1494971"/>
              <a:gd name="connsiteX2" fmla="*/ 4804229 w 17257486"/>
              <a:gd name="connsiteY2" fmla="*/ 1349828 h 1494971"/>
              <a:gd name="connsiteX3" fmla="*/ 7184572 w 17257486"/>
              <a:gd name="connsiteY3" fmla="*/ 580571 h 1494971"/>
              <a:gd name="connsiteX4" fmla="*/ 9739086 w 17257486"/>
              <a:gd name="connsiteY4" fmla="*/ 1364342 h 1494971"/>
              <a:gd name="connsiteX5" fmla="*/ 11535867 w 17257486"/>
              <a:gd name="connsiteY5" fmla="*/ 566057 h 1494971"/>
              <a:gd name="connsiteX6" fmla="*/ 17257486 w 17257486"/>
              <a:gd name="connsiteY6" fmla="*/ -1 h 1494971"/>
              <a:gd name="connsiteX0" fmla="*/ 0 w 11535867"/>
              <a:gd name="connsiteY0" fmla="*/ 929449 h 929449"/>
              <a:gd name="connsiteX1" fmla="*/ 2467429 w 11535867"/>
              <a:gd name="connsiteY1" fmla="*/ 535 h 929449"/>
              <a:gd name="connsiteX2" fmla="*/ 4804229 w 11535867"/>
              <a:gd name="connsiteY2" fmla="*/ 784306 h 929449"/>
              <a:gd name="connsiteX3" fmla="*/ 7184572 w 11535867"/>
              <a:gd name="connsiteY3" fmla="*/ 15049 h 929449"/>
              <a:gd name="connsiteX4" fmla="*/ 9739086 w 11535867"/>
              <a:gd name="connsiteY4" fmla="*/ 798820 h 929449"/>
              <a:gd name="connsiteX5" fmla="*/ 11535867 w 11535867"/>
              <a:gd name="connsiteY5" fmla="*/ 535 h 929449"/>
              <a:gd name="connsiteX0" fmla="*/ 0 w 13147287"/>
              <a:gd name="connsiteY0" fmla="*/ 929449 h 929449"/>
              <a:gd name="connsiteX1" fmla="*/ 2467429 w 13147287"/>
              <a:gd name="connsiteY1" fmla="*/ 535 h 929449"/>
              <a:gd name="connsiteX2" fmla="*/ 4804229 w 13147287"/>
              <a:gd name="connsiteY2" fmla="*/ 784306 h 929449"/>
              <a:gd name="connsiteX3" fmla="*/ 7184572 w 13147287"/>
              <a:gd name="connsiteY3" fmla="*/ 15049 h 929449"/>
              <a:gd name="connsiteX4" fmla="*/ 9739086 w 13147287"/>
              <a:gd name="connsiteY4" fmla="*/ 798820 h 929449"/>
              <a:gd name="connsiteX5" fmla="*/ 13147287 w 13147287"/>
              <a:gd name="connsiteY5" fmla="*/ 143126 h 929449"/>
              <a:gd name="connsiteX0" fmla="*/ 0 w 13178371"/>
              <a:gd name="connsiteY0" fmla="*/ 625744 h 801400"/>
              <a:gd name="connsiteX1" fmla="*/ 2498513 w 13178371"/>
              <a:gd name="connsiteY1" fmla="*/ 2381 h 801400"/>
              <a:gd name="connsiteX2" fmla="*/ 4835313 w 13178371"/>
              <a:gd name="connsiteY2" fmla="*/ 786152 h 801400"/>
              <a:gd name="connsiteX3" fmla="*/ 7215656 w 13178371"/>
              <a:gd name="connsiteY3" fmla="*/ 16895 h 801400"/>
              <a:gd name="connsiteX4" fmla="*/ 9770170 w 13178371"/>
              <a:gd name="connsiteY4" fmla="*/ 800666 h 801400"/>
              <a:gd name="connsiteX5" fmla="*/ 13178371 w 13178371"/>
              <a:gd name="connsiteY5" fmla="*/ 144972 h 801400"/>
              <a:gd name="connsiteX0" fmla="*/ 0 w 13178371"/>
              <a:gd name="connsiteY0" fmla="*/ 625240 h 800895"/>
              <a:gd name="connsiteX1" fmla="*/ 2498513 w 13178371"/>
              <a:gd name="connsiteY1" fmla="*/ 1877 h 800895"/>
              <a:gd name="connsiteX2" fmla="*/ 4756191 w 13178371"/>
              <a:gd name="connsiteY2" fmla="*/ 418986 h 800895"/>
              <a:gd name="connsiteX3" fmla="*/ 7215656 w 13178371"/>
              <a:gd name="connsiteY3" fmla="*/ 16391 h 800895"/>
              <a:gd name="connsiteX4" fmla="*/ 9770170 w 13178371"/>
              <a:gd name="connsiteY4" fmla="*/ 800162 h 800895"/>
              <a:gd name="connsiteX5" fmla="*/ 13178371 w 13178371"/>
              <a:gd name="connsiteY5" fmla="*/ 144468 h 800895"/>
              <a:gd name="connsiteX0" fmla="*/ 0 w 13178371"/>
              <a:gd name="connsiteY0" fmla="*/ 624570 h 800225"/>
              <a:gd name="connsiteX1" fmla="*/ 2498513 w 13178371"/>
              <a:gd name="connsiteY1" fmla="*/ 1207 h 800225"/>
              <a:gd name="connsiteX2" fmla="*/ 4756191 w 13178371"/>
              <a:gd name="connsiteY2" fmla="*/ 418316 h 800225"/>
              <a:gd name="connsiteX3" fmla="*/ 7215656 w 13178371"/>
              <a:gd name="connsiteY3" fmla="*/ 15721 h 800225"/>
              <a:gd name="connsiteX4" fmla="*/ 9770170 w 13178371"/>
              <a:gd name="connsiteY4" fmla="*/ 799492 h 800225"/>
              <a:gd name="connsiteX5" fmla="*/ 13178371 w 13178371"/>
              <a:gd name="connsiteY5" fmla="*/ 143798 h 800225"/>
              <a:gd name="connsiteX0" fmla="*/ 0 w 13178371"/>
              <a:gd name="connsiteY0" fmla="*/ 623409 h 799064"/>
              <a:gd name="connsiteX1" fmla="*/ 2498513 w 13178371"/>
              <a:gd name="connsiteY1" fmla="*/ 46 h 799064"/>
              <a:gd name="connsiteX2" fmla="*/ 4750540 w 13178371"/>
              <a:gd name="connsiteY2" fmla="*/ 580116 h 799064"/>
              <a:gd name="connsiteX3" fmla="*/ 7215656 w 13178371"/>
              <a:gd name="connsiteY3" fmla="*/ 14560 h 799064"/>
              <a:gd name="connsiteX4" fmla="*/ 9770170 w 13178371"/>
              <a:gd name="connsiteY4" fmla="*/ 798331 h 799064"/>
              <a:gd name="connsiteX5" fmla="*/ 13178371 w 13178371"/>
              <a:gd name="connsiteY5" fmla="*/ 142637 h 799064"/>
              <a:gd name="connsiteX0" fmla="*/ 0 w 13178371"/>
              <a:gd name="connsiteY0" fmla="*/ 623409 h 799064"/>
              <a:gd name="connsiteX1" fmla="*/ 2498513 w 13178371"/>
              <a:gd name="connsiteY1" fmla="*/ 46 h 799064"/>
              <a:gd name="connsiteX2" fmla="*/ 4750540 w 13178371"/>
              <a:gd name="connsiteY2" fmla="*/ 580116 h 799064"/>
              <a:gd name="connsiteX3" fmla="*/ 7215656 w 13178371"/>
              <a:gd name="connsiteY3" fmla="*/ 14560 h 799064"/>
              <a:gd name="connsiteX4" fmla="*/ 9770170 w 13178371"/>
              <a:gd name="connsiteY4" fmla="*/ 798331 h 799064"/>
              <a:gd name="connsiteX5" fmla="*/ 13178371 w 13178371"/>
              <a:gd name="connsiteY5" fmla="*/ 142637 h 799064"/>
              <a:gd name="connsiteX0" fmla="*/ 0 w 13178371"/>
              <a:gd name="connsiteY0" fmla="*/ 623375 h 799030"/>
              <a:gd name="connsiteX1" fmla="*/ 2498513 w 13178371"/>
              <a:gd name="connsiteY1" fmla="*/ 12 h 799030"/>
              <a:gd name="connsiteX2" fmla="*/ 4694024 w 13178371"/>
              <a:gd name="connsiteY2" fmla="*/ 600452 h 799030"/>
              <a:gd name="connsiteX3" fmla="*/ 7215656 w 13178371"/>
              <a:gd name="connsiteY3" fmla="*/ 14526 h 799030"/>
              <a:gd name="connsiteX4" fmla="*/ 9770170 w 13178371"/>
              <a:gd name="connsiteY4" fmla="*/ 798297 h 799030"/>
              <a:gd name="connsiteX5" fmla="*/ 13178371 w 13178371"/>
              <a:gd name="connsiteY5" fmla="*/ 142603 h 799030"/>
              <a:gd name="connsiteX0" fmla="*/ 0 w 13178371"/>
              <a:gd name="connsiteY0" fmla="*/ 623377 h 799032"/>
              <a:gd name="connsiteX1" fmla="*/ 2498513 w 13178371"/>
              <a:gd name="connsiteY1" fmla="*/ 14 h 799032"/>
              <a:gd name="connsiteX2" fmla="*/ 4694024 w 13178371"/>
              <a:gd name="connsiteY2" fmla="*/ 600454 h 799032"/>
              <a:gd name="connsiteX3" fmla="*/ 7215656 w 13178371"/>
              <a:gd name="connsiteY3" fmla="*/ 14528 h 799032"/>
              <a:gd name="connsiteX4" fmla="*/ 9770170 w 13178371"/>
              <a:gd name="connsiteY4" fmla="*/ 798299 h 799032"/>
              <a:gd name="connsiteX5" fmla="*/ 13178371 w 13178371"/>
              <a:gd name="connsiteY5" fmla="*/ 142605 h 799032"/>
              <a:gd name="connsiteX0" fmla="*/ 0 w 13178371"/>
              <a:gd name="connsiteY0" fmla="*/ 623379 h 799034"/>
              <a:gd name="connsiteX1" fmla="*/ 2498513 w 13178371"/>
              <a:gd name="connsiteY1" fmla="*/ 16 h 799034"/>
              <a:gd name="connsiteX2" fmla="*/ 4694024 w 13178371"/>
              <a:gd name="connsiteY2" fmla="*/ 600456 h 799034"/>
              <a:gd name="connsiteX3" fmla="*/ 7215656 w 13178371"/>
              <a:gd name="connsiteY3" fmla="*/ 14530 h 799034"/>
              <a:gd name="connsiteX4" fmla="*/ 9770170 w 13178371"/>
              <a:gd name="connsiteY4" fmla="*/ 798301 h 799034"/>
              <a:gd name="connsiteX5" fmla="*/ 13178371 w 13178371"/>
              <a:gd name="connsiteY5" fmla="*/ 142607 h 799034"/>
              <a:gd name="connsiteX0" fmla="*/ 0 w 13178371"/>
              <a:gd name="connsiteY0" fmla="*/ 623645 h 799300"/>
              <a:gd name="connsiteX1" fmla="*/ 2498513 w 13178371"/>
              <a:gd name="connsiteY1" fmla="*/ 282 h 799300"/>
              <a:gd name="connsiteX2" fmla="*/ 4479262 w 13178371"/>
              <a:gd name="connsiteY2" fmla="*/ 529427 h 799300"/>
              <a:gd name="connsiteX3" fmla="*/ 7215656 w 13178371"/>
              <a:gd name="connsiteY3" fmla="*/ 14796 h 799300"/>
              <a:gd name="connsiteX4" fmla="*/ 9770170 w 13178371"/>
              <a:gd name="connsiteY4" fmla="*/ 798567 h 799300"/>
              <a:gd name="connsiteX5" fmla="*/ 13178371 w 13178371"/>
              <a:gd name="connsiteY5" fmla="*/ 142873 h 799300"/>
              <a:gd name="connsiteX0" fmla="*/ 0 w 13178371"/>
              <a:gd name="connsiteY0" fmla="*/ 623602 h 799257"/>
              <a:gd name="connsiteX1" fmla="*/ 2498513 w 13178371"/>
              <a:gd name="connsiteY1" fmla="*/ 239 h 799257"/>
              <a:gd name="connsiteX2" fmla="*/ 4479262 w 13178371"/>
              <a:gd name="connsiteY2" fmla="*/ 529384 h 799257"/>
              <a:gd name="connsiteX3" fmla="*/ 7215656 w 13178371"/>
              <a:gd name="connsiteY3" fmla="*/ 14753 h 799257"/>
              <a:gd name="connsiteX4" fmla="*/ 9770170 w 13178371"/>
              <a:gd name="connsiteY4" fmla="*/ 798524 h 799257"/>
              <a:gd name="connsiteX5" fmla="*/ 13178371 w 13178371"/>
              <a:gd name="connsiteY5" fmla="*/ 142830 h 799257"/>
              <a:gd name="connsiteX0" fmla="*/ 0 w 13178371"/>
              <a:gd name="connsiteY0" fmla="*/ 623602 h 799257"/>
              <a:gd name="connsiteX1" fmla="*/ 2498513 w 13178371"/>
              <a:gd name="connsiteY1" fmla="*/ 239 h 799257"/>
              <a:gd name="connsiteX2" fmla="*/ 4479262 w 13178371"/>
              <a:gd name="connsiteY2" fmla="*/ 529384 h 799257"/>
              <a:gd name="connsiteX3" fmla="*/ 7215656 w 13178371"/>
              <a:gd name="connsiteY3" fmla="*/ 14753 h 799257"/>
              <a:gd name="connsiteX4" fmla="*/ 9770170 w 13178371"/>
              <a:gd name="connsiteY4" fmla="*/ 798524 h 799257"/>
              <a:gd name="connsiteX5" fmla="*/ 13178371 w 13178371"/>
              <a:gd name="connsiteY5" fmla="*/ 142830 h 799257"/>
              <a:gd name="connsiteX0" fmla="*/ 0 w 13178371"/>
              <a:gd name="connsiteY0" fmla="*/ 623632 h 799287"/>
              <a:gd name="connsiteX1" fmla="*/ 2498513 w 13178371"/>
              <a:gd name="connsiteY1" fmla="*/ 269 h 799287"/>
              <a:gd name="connsiteX2" fmla="*/ 4479262 w 13178371"/>
              <a:gd name="connsiteY2" fmla="*/ 529414 h 799287"/>
              <a:gd name="connsiteX3" fmla="*/ 7215656 w 13178371"/>
              <a:gd name="connsiteY3" fmla="*/ 14783 h 799287"/>
              <a:gd name="connsiteX4" fmla="*/ 9770170 w 13178371"/>
              <a:gd name="connsiteY4" fmla="*/ 798554 h 799287"/>
              <a:gd name="connsiteX5" fmla="*/ 13178371 w 13178371"/>
              <a:gd name="connsiteY5" fmla="*/ 142860 h 799287"/>
              <a:gd name="connsiteX0" fmla="*/ 0 w 13178371"/>
              <a:gd name="connsiteY0" fmla="*/ 623674 h 799329"/>
              <a:gd name="connsiteX1" fmla="*/ 2498513 w 13178371"/>
              <a:gd name="connsiteY1" fmla="*/ 311 h 799329"/>
              <a:gd name="connsiteX2" fmla="*/ 4479262 w 13178371"/>
              <a:gd name="connsiteY2" fmla="*/ 529456 h 799329"/>
              <a:gd name="connsiteX3" fmla="*/ 7215656 w 13178371"/>
              <a:gd name="connsiteY3" fmla="*/ 14825 h 799329"/>
              <a:gd name="connsiteX4" fmla="*/ 9770170 w 13178371"/>
              <a:gd name="connsiteY4" fmla="*/ 798596 h 799329"/>
              <a:gd name="connsiteX5" fmla="*/ 13178371 w 13178371"/>
              <a:gd name="connsiteY5" fmla="*/ 142902 h 799329"/>
              <a:gd name="connsiteX0" fmla="*/ 0 w 13178371"/>
              <a:gd name="connsiteY0" fmla="*/ 623459 h 799114"/>
              <a:gd name="connsiteX1" fmla="*/ 2498513 w 13178371"/>
              <a:gd name="connsiteY1" fmla="*/ 96 h 799114"/>
              <a:gd name="connsiteX2" fmla="*/ 4309713 w 13178371"/>
              <a:gd name="connsiteY2" fmla="*/ 569981 h 799114"/>
              <a:gd name="connsiteX3" fmla="*/ 7215656 w 13178371"/>
              <a:gd name="connsiteY3" fmla="*/ 14610 h 799114"/>
              <a:gd name="connsiteX4" fmla="*/ 9770170 w 13178371"/>
              <a:gd name="connsiteY4" fmla="*/ 798381 h 799114"/>
              <a:gd name="connsiteX5" fmla="*/ 13178371 w 13178371"/>
              <a:gd name="connsiteY5" fmla="*/ 142687 h 799114"/>
              <a:gd name="connsiteX0" fmla="*/ 0 w 13178371"/>
              <a:gd name="connsiteY0" fmla="*/ 623469 h 798423"/>
              <a:gd name="connsiteX1" fmla="*/ 2498513 w 13178371"/>
              <a:gd name="connsiteY1" fmla="*/ 106 h 798423"/>
              <a:gd name="connsiteX2" fmla="*/ 4309713 w 13178371"/>
              <a:gd name="connsiteY2" fmla="*/ 569991 h 798423"/>
              <a:gd name="connsiteX3" fmla="*/ 6780480 w 13178371"/>
              <a:gd name="connsiteY3" fmla="*/ 116471 h 798423"/>
              <a:gd name="connsiteX4" fmla="*/ 9770170 w 13178371"/>
              <a:gd name="connsiteY4" fmla="*/ 798391 h 798423"/>
              <a:gd name="connsiteX5" fmla="*/ 13178371 w 13178371"/>
              <a:gd name="connsiteY5" fmla="*/ 142697 h 798423"/>
              <a:gd name="connsiteX0" fmla="*/ 0 w 13178371"/>
              <a:gd name="connsiteY0" fmla="*/ 732573 h 910099"/>
              <a:gd name="connsiteX1" fmla="*/ 2498513 w 13178371"/>
              <a:gd name="connsiteY1" fmla="*/ 109210 h 910099"/>
              <a:gd name="connsiteX2" fmla="*/ 4309713 w 13178371"/>
              <a:gd name="connsiteY2" fmla="*/ 679095 h 910099"/>
              <a:gd name="connsiteX3" fmla="*/ 6723964 w 13178371"/>
              <a:gd name="connsiteY3" fmla="*/ 1503 h 910099"/>
              <a:gd name="connsiteX4" fmla="*/ 9770170 w 13178371"/>
              <a:gd name="connsiteY4" fmla="*/ 907495 h 910099"/>
              <a:gd name="connsiteX5" fmla="*/ 13178371 w 13178371"/>
              <a:gd name="connsiteY5" fmla="*/ 251801 h 910099"/>
              <a:gd name="connsiteX0" fmla="*/ 0 w 13178371"/>
              <a:gd name="connsiteY0" fmla="*/ 623466 h 798898"/>
              <a:gd name="connsiteX1" fmla="*/ 2498513 w 13178371"/>
              <a:gd name="connsiteY1" fmla="*/ 103 h 798898"/>
              <a:gd name="connsiteX2" fmla="*/ 4309713 w 13178371"/>
              <a:gd name="connsiteY2" fmla="*/ 569988 h 798898"/>
              <a:gd name="connsiteX3" fmla="*/ 7090857 w 13178371"/>
              <a:gd name="connsiteY3" fmla="*/ 36656 h 798898"/>
              <a:gd name="connsiteX4" fmla="*/ 9770170 w 13178371"/>
              <a:gd name="connsiteY4" fmla="*/ 798388 h 798898"/>
              <a:gd name="connsiteX5" fmla="*/ 13178371 w 13178371"/>
              <a:gd name="connsiteY5" fmla="*/ 142694 h 798898"/>
              <a:gd name="connsiteX0" fmla="*/ 0 w 13178371"/>
              <a:gd name="connsiteY0" fmla="*/ 664517 h 839949"/>
              <a:gd name="connsiteX1" fmla="*/ 2498513 w 13178371"/>
              <a:gd name="connsiteY1" fmla="*/ 41154 h 839949"/>
              <a:gd name="connsiteX2" fmla="*/ 4309713 w 13178371"/>
              <a:gd name="connsiteY2" fmla="*/ 611039 h 839949"/>
              <a:gd name="connsiteX3" fmla="*/ 7090857 w 13178371"/>
              <a:gd name="connsiteY3" fmla="*/ 77707 h 839949"/>
              <a:gd name="connsiteX4" fmla="*/ 9770170 w 13178371"/>
              <a:gd name="connsiteY4" fmla="*/ 839439 h 839949"/>
              <a:gd name="connsiteX5" fmla="*/ 13178371 w 13178371"/>
              <a:gd name="connsiteY5" fmla="*/ 183745 h 839949"/>
              <a:gd name="connsiteX0" fmla="*/ 0 w 13178371"/>
              <a:gd name="connsiteY0" fmla="*/ 623475 h 801387"/>
              <a:gd name="connsiteX1" fmla="*/ 2498513 w 13178371"/>
              <a:gd name="connsiteY1" fmla="*/ 112 h 801387"/>
              <a:gd name="connsiteX2" fmla="*/ 4309713 w 13178371"/>
              <a:gd name="connsiteY2" fmla="*/ 569997 h 801387"/>
              <a:gd name="connsiteX3" fmla="*/ 7124212 w 13178371"/>
              <a:gd name="connsiteY3" fmla="*/ 313164 h 801387"/>
              <a:gd name="connsiteX4" fmla="*/ 9770170 w 13178371"/>
              <a:gd name="connsiteY4" fmla="*/ 798397 h 801387"/>
              <a:gd name="connsiteX5" fmla="*/ 13178371 w 13178371"/>
              <a:gd name="connsiteY5" fmla="*/ 142703 h 801387"/>
              <a:gd name="connsiteX0" fmla="*/ 0 w 13178371"/>
              <a:gd name="connsiteY0" fmla="*/ 623475 h 848248"/>
              <a:gd name="connsiteX1" fmla="*/ 2498513 w 13178371"/>
              <a:gd name="connsiteY1" fmla="*/ 112 h 848248"/>
              <a:gd name="connsiteX2" fmla="*/ 4309713 w 13178371"/>
              <a:gd name="connsiteY2" fmla="*/ 569997 h 848248"/>
              <a:gd name="connsiteX3" fmla="*/ 7124212 w 13178371"/>
              <a:gd name="connsiteY3" fmla="*/ 313164 h 848248"/>
              <a:gd name="connsiteX4" fmla="*/ 9770170 w 13178371"/>
              <a:gd name="connsiteY4" fmla="*/ 798397 h 848248"/>
              <a:gd name="connsiteX5" fmla="*/ 13178371 w 13178371"/>
              <a:gd name="connsiteY5" fmla="*/ 142703 h 848248"/>
              <a:gd name="connsiteX0" fmla="*/ 0 w 13178371"/>
              <a:gd name="connsiteY0" fmla="*/ 682924 h 865875"/>
              <a:gd name="connsiteX1" fmla="*/ 2498513 w 13178371"/>
              <a:gd name="connsiteY1" fmla="*/ 59561 h 865875"/>
              <a:gd name="connsiteX2" fmla="*/ 4309713 w 13178371"/>
              <a:gd name="connsiteY2" fmla="*/ 629446 h 865875"/>
              <a:gd name="connsiteX3" fmla="*/ 7124212 w 13178371"/>
              <a:gd name="connsiteY3" fmla="*/ 240376 h 865875"/>
              <a:gd name="connsiteX4" fmla="*/ 9770170 w 13178371"/>
              <a:gd name="connsiteY4" fmla="*/ 857846 h 865875"/>
              <a:gd name="connsiteX5" fmla="*/ 13178371 w 13178371"/>
              <a:gd name="connsiteY5" fmla="*/ 202152 h 865875"/>
              <a:gd name="connsiteX0" fmla="*/ 0 w 13178371"/>
              <a:gd name="connsiteY0" fmla="*/ 623471 h 798496"/>
              <a:gd name="connsiteX1" fmla="*/ 2498513 w 13178371"/>
              <a:gd name="connsiteY1" fmla="*/ 108 h 798496"/>
              <a:gd name="connsiteX2" fmla="*/ 4309713 w 13178371"/>
              <a:gd name="connsiteY2" fmla="*/ 569993 h 798496"/>
              <a:gd name="connsiteX3" fmla="*/ 7124212 w 13178371"/>
              <a:gd name="connsiteY3" fmla="*/ 180923 h 798496"/>
              <a:gd name="connsiteX4" fmla="*/ 9770170 w 13178371"/>
              <a:gd name="connsiteY4" fmla="*/ 798393 h 798496"/>
              <a:gd name="connsiteX5" fmla="*/ 13178371 w 13178371"/>
              <a:gd name="connsiteY5" fmla="*/ 142699 h 798496"/>
              <a:gd name="connsiteX0" fmla="*/ 0 w 13178371"/>
              <a:gd name="connsiteY0" fmla="*/ 623471 h 798486"/>
              <a:gd name="connsiteX1" fmla="*/ 2498513 w 13178371"/>
              <a:gd name="connsiteY1" fmla="*/ 108 h 798486"/>
              <a:gd name="connsiteX2" fmla="*/ 4309713 w 13178371"/>
              <a:gd name="connsiteY2" fmla="*/ 569993 h 798486"/>
              <a:gd name="connsiteX3" fmla="*/ 7124212 w 13178371"/>
              <a:gd name="connsiteY3" fmla="*/ 180923 h 798486"/>
              <a:gd name="connsiteX4" fmla="*/ 9770170 w 13178371"/>
              <a:gd name="connsiteY4" fmla="*/ 798393 h 798486"/>
              <a:gd name="connsiteX5" fmla="*/ 13178371 w 13178371"/>
              <a:gd name="connsiteY5" fmla="*/ 142699 h 798486"/>
              <a:gd name="connsiteX0" fmla="*/ 0 w 13178371"/>
              <a:gd name="connsiteY0" fmla="*/ 623471 h 798497"/>
              <a:gd name="connsiteX1" fmla="*/ 2498513 w 13178371"/>
              <a:gd name="connsiteY1" fmla="*/ 108 h 798497"/>
              <a:gd name="connsiteX2" fmla="*/ 4309713 w 13178371"/>
              <a:gd name="connsiteY2" fmla="*/ 569993 h 798497"/>
              <a:gd name="connsiteX3" fmla="*/ 7124212 w 13178371"/>
              <a:gd name="connsiteY3" fmla="*/ 180923 h 798497"/>
              <a:gd name="connsiteX4" fmla="*/ 9770170 w 13178371"/>
              <a:gd name="connsiteY4" fmla="*/ 798393 h 798497"/>
              <a:gd name="connsiteX5" fmla="*/ 13178371 w 13178371"/>
              <a:gd name="connsiteY5" fmla="*/ 142699 h 798497"/>
              <a:gd name="connsiteX0" fmla="*/ 0 w 13178371"/>
              <a:gd name="connsiteY0" fmla="*/ 623471 h 798548"/>
              <a:gd name="connsiteX1" fmla="*/ 2498513 w 13178371"/>
              <a:gd name="connsiteY1" fmla="*/ 108 h 798548"/>
              <a:gd name="connsiteX2" fmla="*/ 4309713 w 13178371"/>
              <a:gd name="connsiteY2" fmla="*/ 569993 h 798548"/>
              <a:gd name="connsiteX3" fmla="*/ 7124212 w 13178371"/>
              <a:gd name="connsiteY3" fmla="*/ 180923 h 798548"/>
              <a:gd name="connsiteX4" fmla="*/ 9770170 w 13178371"/>
              <a:gd name="connsiteY4" fmla="*/ 798393 h 798548"/>
              <a:gd name="connsiteX5" fmla="*/ 13178371 w 13178371"/>
              <a:gd name="connsiteY5" fmla="*/ 142699 h 798548"/>
              <a:gd name="connsiteX0" fmla="*/ 0 w 13178371"/>
              <a:gd name="connsiteY0" fmla="*/ 623471 h 798482"/>
              <a:gd name="connsiteX1" fmla="*/ 2498513 w 13178371"/>
              <a:gd name="connsiteY1" fmla="*/ 108 h 798482"/>
              <a:gd name="connsiteX2" fmla="*/ 4309713 w 13178371"/>
              <a:gd name="connsiteY2" fmla="*/ 569993 h 798482"/>
              <a:gd name="connsiteX3" fmla="*/ 7124212 w 13178371"/>
              <a:gd name="connsiteY3" fmla="*/ 180923 h 798482"/>
              <a:gd name="connsiteX4" fmla="*/ 9770170 w 13178371"/>
              <a:gd name="connsiteY4" fmla="*/ 798393 h 798482"/>
              <a:gd name="connsiteX5" fmla="*/ 13178371 w 13178371"/>
              <a:gd name="connsiteY5" fmla="*/ 142699 h 798482"/>
              <a:gd name="connsiteX0" fmla="*/ 0 w 13178371"/>
              <a:gd name="connsiteY0" fmla="*/ 623471 h 798557"/>
              <a:gd name="connsiteX1" fmla="*/ 2498513 w 13178371"/>
              <a:gd name="connsiteY1" fmla="*/ 108 h 798557"/>
              <a:gd name="connsiteX2" fmla="*/ 4309713 w 13178371"/>
              <a:gd name="connsiteY2" fmla="*/ 569993 h 798557"/>
              <a:gd name="connsiteX3" fmla="*/ 7124212 w 13178371"/>
              <a:gd name="connsiteY3" fmla="*/ 180923 h 798557"/>
              <a:gd name="connsiteX4" fmla="*/ 9770170 w 13178371"/>
              <a:gd name="connsiteY4" fmla="*/ 798393 h 798557"/>
              <a:gd name="connsiteX5" fmla="*/ 13178371 w 13178371"/>
              <a:gd name="connsiteY5" fmla="*/ 142699 h 798557"/>
              <a:gd name="connsiteX0" fmla="*/ 0 w 13178371"/>
              <a:gd name="connsiteY0" fmla="*/ 623473 h 799768"/>
              <a:gd name="connsiteX1" fmla="*/ 2498513 w 13178371"/>
              <a:gd name="connsiteY1" fmla="*/ 110 h 799768"/>
              <a:gd name="connsiteX2" fmla="*/ 4309713 w 13178371"/>
              <a:gd name="connsiteY2" fmla="*/ 569995 h 799768"/>
              <a:gd name="connsiteX3" fmla="*/ 7110870 w 13178371"/>
              <a:gd name="connsiteY3" fmla="*/ 241034 h 799768"/>
              <a:gd name="connsiteX4" fmla="*/ 9770170 w 13178371"/>
              <a:gd name="connsiteY4" fmla="*/ 798395 h 799768"/>
              <a:gd name="connsiteX5" fmla="*/ 13178371 w 13178371"/>
              <a:gd name="connsiteY5" fmla="*/ 142701 h 799768"/>
              <a:gd name="connsiteX0" fmla="*/ 0 w 13178371"/>
              <a:gd name="connsiteY0" fmla="*/ 623473 h 803087"/>
              <a:gd name="connsiteX1" fmla="*/ 2498513 w 13178371"/>
              <a:gd name="connsiteY1" fmla="*/ 110 h 803087"/>
              <a:gd name="connsiteX2" fmla="*/ 4309713 w 13178371"/>
              <a:gd name="connsiteY2" fmla="*/ 569995 h 803087"/>
              <a:gd name="connsiteX3" fmla="*/ 7110870 w 13178371"/>
              <a:gd name="connsiteY3" fmla="*/ 241034 h 803087"/>
              <a:gd name="connsiteX4" fmla="*/ 9770170 w 13178371"/>
              <a:gd name="connsiteY4" fmla="*/ 798395 h 803087"/>
              <a:gd name="connsiteX5" fmla="*/ 13178371 w 13178371"/>
              <a:gd name="connsiteY5" fmla="*/ 142701 h 803087"/>
              <a:gd name="connsiteX0" fmla="*/ 0 w 13178371"/>
              <a:gd name="connsiteY0" fmla="*/ 623473 h 799444"/>
              <a:gd name="connsiteX1" fmla="*/ 2498513 w 13178371"/>
              <a:gd name="connsiteY1" fmla="*/ 110 h 799444"/>
              <a:gd name="connsiteX2" fmla="*/ 4309713 w 13178371"/>
              <a:gd name="connsiteY2" fmla="*/ 569995 h 799444"/>
              <a:gd name="connsiteX3" fmla="*/ 7110870 w 13178371"/>
              <a:gd name="connsiteY3" fmla="*/ 241034 h 799444"/>
              <a:gd name="connsiteX4" fmla="*/ 9770170 w 13178371"/>
              <a:gd name="connsiteY4" fmla="*/ 798395 h 799444"/>
              <a:gd name="connsiteX5" fmla="*/ 13178371 w 13178371"/>
              <a:gd name="connsiteY5" fmla="*/ 142701 h 799444"/>
              <a:gd name="connsiteX0" fmla="*/ 0 w 13178371"/>
              <a:gd name="connsiteY0" fmla="*/ 623473 h 690641"/>
              <a:gd name="connsiteX1" fmla="*/ 2498513 w 13178371"/>
              <a:gd name="connsiteY1" fmla="*/ 110 h 690641"/>
              <a:gd name="connsiteX2" fmla="*/ 4309713 w 13178371"/>
              <a:gd name="connsiteY2" fmla="*/ 569995 h 690641"/>
              <a:gd name="connsiteX3" fmla="*/ 7110870 w 13178371"/>
              <a:gd name="connsiteY3" fmla="*/ 241034 h 690641"/>
              <a:gd name="connsiteX4" fmla="*/ 9123104 w 13178371"/>
              <a:gd name="connsiteY4" fmla="*/ 690200 h 690641"/>
              <a:gd name="connsiteX5" fmla="*/ 13178371 w 13178371"/>
              <a:gd name="connsiteY5" fmla="*/ 142701 h 690641"/>
              <a:gd name="connsiteX0" fmla="*/ 0 w 13178371"/>
              <a:gd name="connsiteY0" fmla="*/ 623473 h 714612"/>
              <a:gd name="connsiteX1" fmla="*/ 2498513 w 13178371"/>
              <a:gd name="connsiteY1" fmla="*/ 110 h 714612"/>
              <a:gd name="connsiteX2" fmla="*/ 4309713 w 13178371"/>
              <a:gd name="connsiteY2" fmla="*/ 569995 h 714612"/>
              <a:gd name="connsiteX3" fmla="*/ 7110870 w 13178371"/>
              <a:gd name="connsiteY3" fmla="*/ 241034 h 714612"/>
              <a:gd name="connsiteX4" fmla="*/ 9123104 w 13178371"/>
              <a:gd name="connsiteY4" fmla="*/ 690200 h 714612"/>
              <a:gd name="connsiteX5" fmla="*/ 13178371 w 13178371"/>
              <a:gd name="connsiteY5" fmla="*/ 142701 h 7146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3178371" h="714612">
                <a:moveTo>
                  <a:pt x="0" y="623473"/>
                </a:moveTo>
                <a:cubicBezTo>
                  <a:pt x="833362" y="171111"/>
                  <a:pt x="1780228" y="9023"/>
                  <a:pt x="2498513" y="110"/>
                </a:cubicBezTo>
                <a:cubicBezTo>
                  <a:pt x="3216799" y="-8803"/>
                  <a:pt x="3540987" y="529841"/>
                  <a:pt x="4309713" y="569995"/>
                </a:cubicBezTo>
                <a:cubicBezTo>
                  <a:pt x="5078439" y="610149"/>
                  <a:pt x="6308638" y="221000"/>
                  <a:pt x="7110870" y="241034"/>
                </a:cubicBezTo>
                <a:cubicBezTo>
                  <a:pt x="7913102" y="261068"/>
                  <a:pt x="8085170" y="838828"/>
                  <a:pt x="9123104" y="690200"/>
                </a:cubicBezTo>
                <a:cubicBezTo>
                  <a:pt x="10161038" y="541572"/>
                  <a:pt x="11925304" y="370091"/>
                  <a:pt x="13178371" y="142701"/>
                </a:cubicBezTo>
              </a:path>
            </a:pathLst>
          </a:custGeom>
          <a:noFill/>
          <a:ln w="12700">
            <a:gradFill flip="none" rotWithShape="1">
              <a:gsLst>
                <a:gs pos="0">
                  <a:schemeClr val="accent1">
                    <a:alpha val="0"/>
                  </a:schemeClr>
                </a:gs>
                <a:gs pos="46000">
                  <a:schemeClr val="accent1">
                    <a:alpha val="47000"/>
                  </a:schemeClr>
                </a:gs>
                <a:gs pos="100000">
                  <a:schemeClr val="accent1">
                    <a:alpha val="14000"/>
                  </a:schemeClr>
                </a:gs>
              </a:gsLst>
              <a:lin ang="0" scaled="1"/>
              <a:tileRect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103674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+mn-ea"/>
              <a:cs typeface="+mn-cs"/>
            </a:endParaRPr>
          </a:p>
        </p:txBody>
      </p:sp>
      <p:sp>
        <p:nvSpPr>
          <p:cNvPr id="4" name="任意多边形: 形状 3">
            <a:extLst>
              <a:ext uri="{FF2B5EF4-FFF2-40B4-BE49-F238E27FC236}">
                <a16:creationId xmlns:a16="http://schemas.microsoft.com/office/drawing/2014/main" id="{59C703F0-8456-4820-8FA3-C4C5689B043C}"/>
              </a:ext>
            </a:extLst>
          </p:cNvPr>
          <p:cNvSpPr/>
          <p:nvPr/>
        </p:nvSpPr>
        <p:spPr>
          <a:xfrm>
            <a:off x="664544" y="2892476"/>
            <a:ext cx="11242373" cy="1080335"/>
          </a:xfrm>
          <a:custGeom>
            <a:avLst/>
            <a:gdLst>
              <a:gd name="connsiteX0" fmla="*/ 0 w 11569700"/>
              <a:gd name="connsiteY0" fmla="*/ 0 h 812800"/>
              <a:gd name="connsiteX1" fmla="*/ 1435100 w 11569700"/>
              <a:gd name="connsiteY1" fmla="*/ 533400 h 812800"/>
              <a:gd name="connsiteX2" fmla="*/ 4165600 w 11569700"/>
              <a:gd name="connsiteY2" fmla="*/ 342900 h 812800"/>
              <a:gd name="connsiteX3" fmla="*/ 6604000 w 11569700"/>
              <a:gd name="connsiteY3" fmla="*/ 520700 h 812800"/>
              <a:gd name="connsiteX4" fmla="*/ 9474200 w 11569700"/>
              <a:gd name="connsiteY4" fmla="*/ 368300 h 812800"/>
              <a:gd name="connsiteX5" fmla="*/ 11569700 w 11569700"/>
              <a:gd name="connsiteY5" fmla="*/ 812800 h 812800"/>
              <a:gd name="connsiteX0" fmla="*/ 0 w 12379169"/>
              <a:gd name="connsiteY0" fmla="*/ 0 h 872761"/>
              <a:gd name="connsiteX1" fmla="*/ 1435100 w 12379169"/>
              <a:gd name="connsiteY1" fmla="*/ 533400 h 872761"/>
              <a:gd name="connsiteX2" fmla="*/ 4165600 w 12379169"/>
              <a:gd name="connsiteY2" fmla="*/ 342900 h 872761"/>
              <a:gd name="connsiteX3" fmla="*/ 6604000 w 12379169"/>
              <a:gd name="connsiteY3" fmla="*/ 520700 h 872761"/>
              <a:gd name="connsiteX4" fmla="*/ 9474200 w 12379169"/>
              <a:gd name="connsiteY4" fmla="*/ 368300 h 872761"/>
              <a:gd name="connsiteX5" fmla="*/ 12379169 w 12379169"/>
              <a:gd name="connsiteY5" fmla="*/ 872761 h 872761"/>
              <a:gd name="connsiteX0" fmla="*/ 0 w 12379169"/>
              <a:gd name="connsiteY0" fmla="*/ 0 h 872761"/>
              <a:gd name="connsiteX1" fmla="*/ 1435100 w 12379169"/>
              <a:gd name="connsiteY1" fmla="*/ 533400 h 872761"/>
              <a:gd name="connsiteX2" fmla="*/ 4165600 w 12379169"/>
              <a:gd name="connsiteY2" fmla="*/ 342900 h 872761"/>
              <a:gd name="connsiteX3" fmla="*/ 6604000 w 12379169"/>
              <a:gd name="connsiteY3" fmla="*/ 520700 h 872761"/>
              <a:gd name="connsiteX4" fmla="*/ 9474200 w 12379169"/>
              <a:gd name="connsiteY4" fmla="*/ 368300 h 872761"/>
              <a:gd name="connsiteX5" fmla="*/ 12379169 w 12379169"/>
              <a:gd name="connsiteY5" fmla="*/ 872761 h 872761"/>
              <a:gd name="connsiteX0" fmla="*/ 0 w 13179269"/>
              <a:gd name="connsiteY0" fmla="*/ 0 h 1266461"/>
              <a:gd name="connsiteX1" fmla="*/ 2235200 w 13179269"/>
              <a:gd name="connsiteY1" fmla="*/ 927100 h 1266461"/>
              <a:gd name="connsiteX2" fmla="*/ 4965700 w 13179269"/>
              <a:gd name="connsiteY2" fmla="*/ 736600 h 1266461"/>
              <a:gd name="connsiteX3" fmla="*/ 7404100 w 13179269"/>
              <a:gd name="connsiteY3" fmla="*/ 914400 h 1266461"/>
              <a:gd name="connsiteX4" fmla="*/ 10274300 w 13179269"/>
              <a:gd name="connsiteY4" fmla="*/ 762000 h 1266461"/>
              <a:gd name="connsiteX5" fmla="*/ 13179269 w 13179269"/>
              <a:gd name="connsiteY5" fmla="*/ 1266461 h 1266461"/>
              <a:gd name="connsiteX0" fmla="*/ 0 w 13179269"/>
              <a:gd name="connsiteY0" fmla="*/ 0 h 1266461"/>
              <a:gd name="connsiteX1" fmla="*/ 1998980 w 13179269"/>
              <a:gd name="connsiteY1" fmla="*/ 850900 h 1266461"/>
              <a:gd name="connsiteX2" fmla="*/ 4965700 w 13179269"/>
              <a:gd name="connsiteY2" fmla="*/ 736600 h 1266461"/>
              <a:gd name="connsiteX3" fmla="*/ 7404100 w 13179269"/>
              <a:gd name="connsiteY3" fmla="*/ 914400 h 1266461"/>
              <a:gd name="connsiteX4" fmla="*/ 10274300 w 13179269"/>
              <a:gd name="connsiteY4" fmla="*/ 762000 h 1266461"/>
              <a:gd name="connsiteX5" fmla="*/ 13179269 w 13179269"/>
              <a:gd name="connsiteY5" fmla="*/ 1266461 h 1266461"/>
              <a:gd name="connsiteX0" fmla="*/ 0 w 13179269"/>
              <a:gd name="connsiteY0" fmla="*/ 0 h 1266461"/>
              <a:gd name="connsiteX1" fmla="*/ 1998980 w 13179269"/>
              <a:gd name="connsiteY1" fmla="*/ 850900 h 1266461"/>
              <a:gd name="connsiteX2" fmla="*/ 4235450 w 13179269"/>
              <a:gd name="connsiteY2" fmla="*/ 730250 h 1266461"/>
              <a:gd name="connsiteX3" fmla="*/ 7404100 w 13179269"/>
              <a:gd name="connsiteY3" fmla="*/ 914400 h 1266461"/>
              <a:gd name="connsiteX4" fmla="*/ 10274300 w 13179269"/>
              <a:gd name="connsiteY4" fmla="*/ 762000 h 1266461"/>
              <a:gd name="connsiteX5" fmla="*/ 13179269 w 13179269"/>
              <a:gd name="connsiteY5" fmla="*/ 1266461 h 1266461"/>
              <a:gd name="connsiteX0" fmla="*/ 0 w 13179269"/>
              <a:gd name="connsiteY0" fmla="*/ 0 h 1266461"/>
              <a:gd name="connsiteX1" fmla="*/ 1998980 w 13179269"/>
              <a:gd name="connsiteY1" fmla="*/ 850900 h 1266461"/>
              <a:gd name="connsiteX2" fmla="*/ 4210050 w 13179269"/>
              <a:gd name="connsiteY2" fmla="*/ 692150 h 1266461"/>
              <a:gd name="connsiteX3" fmla="*/ 7404100 w 13179269"/>
              <a:gd name="connsiteY3" fmla="*/ 914400 h 1266461"/>
              <a:gd name="connsiteX4" fmla="*/ 10274300 w 13179269"/>
              <a:gd name="connsiteY4" fmla="*/ 762000 h 1266461"/>
              <a:gd name="connsiteX5" fmla="*/ 13179269 w 13179269"/>
              <a:gd name="connsiteY5" fmla="*/ 1266461 h 1266461"/>
              <a:gd name="connsiteX0" fmla="*/ 0 w 13179269"/>
              <a:gd name="connsiteY0" fmla="*/ 0 h 1266461"/>
              <a:gd name="connsiteX1" fmla="*/ 1998980 w 13179269"/>
              <a:gd name="connsiteY1" fmla="*/ 850900 h 1266461"/>
              <a:gd name="connsiteX2" fmla="*/ 4191000 w 13179269"/>
              <a:gd name="connsiteY2" fmla="*/ 698500 h 1266461"/>
              <a:gd name="connsiteX3" fmla="*/ 7404100 w 13179269"/>
              <a:gd name="connsiteY3" fmla="*/ 914400 h 1266461"/>
              <a:gd name="connsiteX4" fmla="*/ 10274300 w 13179269"/>
              <a:gd name="connsiteY4" fmla="*/ 762000 h 1266461"/>
              <a:gd name="connsiteX5" fmla="*/ 13179269 w 13179269"/>
              <a:gd name="connsiteY5" fmla="*/ 1266461 h 1266461"/>
              <a:gd name="connsiteX0" fmla="*/ 0 w 13179269"/>
              <a:gd name="connsiteY0" fmla="*/ 0 h 1266461"/>
              <a:gd name="connsiteX1" fmla="*/ 1998980 w 13179269"/>
              <a:gd name="connsiteY1" fmla="*/ 850900 h 1266461"/>
              <a:gd name="connsiteX2" fmla="*/ 4191000 w 13179269"/>
              <a:gd name="connsiteY2" fmla="*/ 698500 h 1266461"/>
              <a:gd name="connsiteX3" fmla="*/ 7404100 w 13179269"/>
              <a:gd name="connsiteY3" fmla="*/ 914400 h 1266461"/>
              <a:gd name="connsiteX4" fmla="*/ 10274300 w 13179269"/>
              <a:gd name="connsiteY4" fmla="*/ 762000 h 1266461"/>
              <a:gd name="connsiteX5" fmla="*/ 13179269 w 13179269"/>
              <a:gd name="connsiteY5" fmla="*/ 1266461 h 1266461"/>
              <a:gd name="connsiteX0" fmla="*/ 0 w 13179269"/>
              <a:gd name="connsiteY0" fmla="*/ 0 h 1266461"/>
              <a:gd name="connsiteX1" fmla="*/ 1598930 w 13179269"/>
              <a:gd name="connsiteY1" fmla="*/ 711200 h 1266461"/>
              <a:gd name="connsiteX2" fmla="*/ 4191000 w 13179269"/>
              <a:gd name="connsiteY2" fmla="*/ 698500 h 1266461"/>
              <a:gd name="connsiteX3" fmla="*/ 7404100 w 13179269"/>
              <a:gd name="connsiteY3" fmla="*/ 914400 h 1266461"/>
              <a:gd name="connsiteX4" fmla="*/ 10274300 w 13179269"/>
              <a:gd name="connsiteY4" fmla="*/ 762000 h 1266461"/>
              <a:gd name="connsiteX5" fmla="*/ 13179269 w 13179269"/>
              <a:gd name="connsiteY5" fmla="*/ 1266461 h 1266461"/>
              <a:gd name="connsiteX0" fmla="*/ 0 w 13179269"/>
              <a:gd name="connsiteY0" fmla="*/ 0 h 1266461"/>
              <a:gd name="connsiteX1" fmla="*/ 1598930 w 13179269"/>
              <a:gd name="connsiteY1" fmla="*/ 711200 h 1266461"/>
              <a:gd name="connsiteX2" fmla="*/ 4191000 w 13179269"/>
              <a:gd name="connsiteY2" fmla="*/ 698500 h 1266461"/>
              <a:gd name="connsiteX3" fmla="*/ 7232650 w 13179269"/>
              <a:gd name="connsiteY3" fmla="*/ 850900 h 1266461"/>
              <a:gd name="connsiteX4" fmla="*/ 10274300 w 13179269"/>
              <a:gd name="connsiteY4" fmla="*/ 762000 h 1266461"/>
              <a:gd name="connsiteX5" fmla="*/ 13179269 w 13179269"/>
              <a:gd name="connsiteY5" fmla="*/ 1266461 h 1266461"/>
              <a:gd name="connsiteX0" fmla="*/ 0 w 13179269"/>
              <a:gd name="connsiteY0" fmla="*/ 0 h 1266461"/>
              <a:gd name="connsiteX1" fmla="*/ 1598930 w 13179269"/>
              <a:gd name="connsiteY1" fmla="*/ 711200 h 1266461"/>
              <a:gd name="connsiteX2" fmla="*/ 4191000 w 13179269"/>
              <a:gd name="connsiteY2" fmla="*/ 698500 h 1266461"/>
              <a:gd name="connsiteX3" fmla="*/ 7251700 w 13179269"/>
              <a:gd name="connsiteY3" fmla="*/ 920750 h 1266461"/>
              <a:gd name="connsiteX4" fmla="*/ 10274300 w 13179269"/>
              <a:gd name="connsiteY4" fmla="*/ 762000 h 1266461"/>
              <a:gd name="connsiteX5" fmla="*/ 13179269 w 13179269"/>
              <a:gd name="connsiteY5" fmla="*/ 1266461 h 1266461"/>
              <a:gd name="connsiteX0" fmla="*/ 0 w 13179269"/>
              <a:gd name="connsiteY0" fmla="*/ 0 h 1266461"/>
              <a:gd name="connsiteX1" fmla="*/ 1598930 w 13179269"/>
              <a:gd name="connsiteY1" fmla="*/ 711200 h 1266461"/>
              <a:gd name="connsiteX2" fmla="*/ 4191000 w 13179269"/>
              <a:gd name="connsiteY2" fmla="*/ 698500 h 1266461"/>
              <a:gd name="connsiteX3" fmla="*/ 7251700 w 13179269"/>
              <a:gd name="connsiteY3" fmla="*/ 920750 h 1266461"/>
              <a:gd name="connsiteX4" fmla="*/ 10274300 w 13179269"/>
              <a:gd name="connsiteY4" fmla="*/ 762000 h 1266461"/>
              <a:gd name="connsiteX5" fmla="*/ 13179269 w 13179269"/>
              <a:gd name="connsiteY5" fmla="*/ 1266461 h 1266461"/>
              <a:gd name="connsiteX0" fmla="*/ 0 w 13179269"/>
              <a:gd name="connsiteY0" fmla="*/ 0 h 1266461"/>
              <a:gd name="connsiteX1" fmla="*/ 1598930 w 13179269"/>
              <a:gd name="connsiteY1" fmla="*/ 711200 h 1266461"/>
              <a:gd name="connsiteX2" fmla="*/ 4191000 w 13179269"/>
              <a:gd name="connsiteY2" fmla="*/ 698500 h 1266461"/>
              <a:gd name="connsiteX3" fmla="*/ 7251700 w 13179269"/>
              <a:gd name="connsiteY3" fmla="*/ 920750 h 1266461"/>
              <a:gd name="connsiteX4" fmla="*/ 10274300 w 13179269"/>
              <a:gd name="connsiteY4" fmla="*/ 762000 h 1266461"/>
              <a:gd name="connsiteX5" fmla="*/ 13179269 w 13179269"/>
              <a:gd name="connsiteY5" fmla="*/ 1266461 h 12664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3179269" h="1266461">
                <a:moveTo>
                  <a:pt x="0" y="0"/>
                </a:moveTo>
                <a:cubicBezTo>
                  <a:pt x="370416" y="238125"/>
                  <a:pt x="913130" y="556683"/>
                  <a:pt x="1598930" y="711200"/>
                </a:cubicBezTo>
                <a:cubicBezTo>
                  <a:pt x="2284730" y="865717"/>
                  <a:pt x="3248872" y="663575"/>
                  <a:pt x="4191000" y="698500"/>
                </a:cubicBezTo>
                <a:cubicBezTo>
                  <a:pt x="5133128" y="733425"/>
                  <a:pt x="6333067" y="903817"/>
                  <a:pt x="7251700" y="920750"/>
                </a:cubicBezTo>
                <a:cubicBezTo>
                  <a:pt x="8170333" y="937683"/>
                  <a:pt x="9446683" y="713317"/>
                  <a:pt x="10274300" y="762000"/>
                </a:cubicBezTo>
                <a:cubicBezTo>
                  <a:pt x="11101917" y="810683"/>
                  <a:pt x="11672306" y="1181448"/>
                  <a:pt x="13179269" y="1266461"/>
                </a:cubicBezTo>
              </a:path>
            </a:pathLst>
          </a:custGeom>
          <a:noFill/>
          <a:ln w="12700">
            <a:gradFill flip="none" rotWithShape="1">
              <a:gsLst>
                <a:gs pos="0">
                  <a:schemeClr val="accent1">
                    <a:alpha val="5000"/>
                  </a:schemeClr>
                </a:gs>
                <a:gs pos="46000">
                  <a:schemeClr val="accent1">
                    <a:alpha val="30000"/>
                  </a:schemeClr>
                </a:gs>
                <a:gs pos="100000">
                  <a:schemeClr val="accent1">
                    <a:alpha val="0"/>
                  </a:schemeClr>
                </a:gs>
              </a:gsLst>
              <a:lin ang="0" scaled="1"/>
              <a:tileRect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 sz="1400" dirty="0">
              <a:solidFill>
                <a:prstClr val="white"/>
              </a:solidFill>
              <a:latin typeface="+mn-ea"/>
            </a:endParaRPr>
          </a:p>
        </p:txBody>
      </p:sp>
      <p:sp>
        <p:nvSpPr>
          <p:cNvPr id="5" name="椭圆 4">
            <a:extLst>
              <a:ext uri="{FF2B5EF4-FFF2-40B4-BE49-F238E27FC236}">
                <a16:creationId xmlns:a16="http://schemas.microsoft.com/office/drawing/2014/main" id="{6A6CC0A1-754F-4C88-A4FD-3D147A49A1EA}"/>
              </a:ext>
            </a:extLst>
          </p:cNvPr>
          <p:cNvSpPr/>
          <p:nvPr/>
        </p:nvSpPr>
        <p:spPr>
          <a:xfrm>
            <a:off x="1399689" y="3329752"/>
            <a:ext cx="48418" cy="48418"/>
          </a:xfrm>
          <a:prstGeom prst="ellipse">
            <a:avLst/>
          </a:prstGeom>
          <a:ln w="1270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1400" dirty="0">
              <a:gradFill>
                <a:gsLst>
                  <a:gs pos="80000">
                    <a:schemeClr val="tx1">
                      <a:lumMod val="75000"/>
                      <a:lumOff val="25000"/>
                      <a:alpha val="0"/>
                    </a:schemeClr>
                  </a:gs>
                  <a:gs pos="0">
                    <a:schemeClr val="tx1">
                      <a:lumMod val="75000"/>
                      <a:lumOff val="25000"/>
                    </a:schemeClr>
                  </a:gs>
                </a:gsLst>
                <a:lin ang="5400000" scaled="0"/>
              </a:gradFill>
              <a:latin typeface="+mn-ea"/>
            </a:endParaRPr>
          </a:p>
        </p:txBody>
      </p:sp>
      <p:sp>
        <p:nvSpPr>
          <p:cNvPr id="14" name="ïślíḓé">
            <a:extLst>
              <a:ext uri="{FF2B5EF4-FFF2-40B4-BE49-F238E27FC236}">
                <a16:creationId xmlns:a16="http://schemas.microsoft.com/office/drawing/2014/main" id="{FAF32909-27DC-454F-89B7-7C0C2FE3DE70}"/>
              </a:ext>
            </a:extLst>
          </p:cNvPr>
          <p:cNvSpPr txBox="1">
            <a:spLocks/>
          </p:cNvSpPr>
          <p:nvPr/>
        </p:nvSpPr>
        <p:spPr>
          <a:xfrm>
            <a:off x="820032" y="2295775"/>
            <a:ext cx="1248360" cy="498213"/>
          </a:xfrm>
          <a:prstGeom prst="rect">
            <a:avLst/>
          </a:prstGeom>
          <a:effectLst/>
        </p:spPr>
        <p:txBody>
          <a:bodyPr vert="horz" wrap="square">
            <a:spAutoFit/>
          </a:bodyPr>
          <a:lstStyle>
            <a:defPPr>
              <a:defRPr lang="zh-CN"/>
            </a:defPPr>
            <a:lvl1pPr algn="r">
              <a:lnSpc>
                <a:spcPct val="120000"/>
              </a:lnSpc>
              <a:buSzPct val="25000"/>
              <a:defRPr sz="2400">
                <a:solidFill>
                  <a:srgbClr val="81D8CF"/>
                </a:solidFill>
                <a:latin typeface="思源黑体 CN Heavy" panose="020B0A00000000000000" pitchFamily="34" charset="-122"/>
                <a:ea typeface="思源黑体 CN Heavy" panose="020B0A00000000000000" pitchFamily="34" charset="-122"/>
              </a:defRPr>
            </a:lvl1pPr>
            <a:lvl2pPr marL="457200" defTabSz="914400">
              <a:defRPr sz="1800"/>
            </a:lvl2pPr>
            <a:lvl3pPr marL="914400" defTabSz="914400">
              <a:defRPr sz="1800"/>
            </a:lvl3pPr>
            <a:lvl4pPr marL="1371600" defTabSz="914400">
              <a:defRPr sz="1800"/>
            </a:lvl4pPr>
            <a:lvl5pPr marL="1828800" defTabSz="914400">
              <a:defRPr sz="1800"/>
            </a:lvl5pPr>
            <a:lvl6pPr marL="2286000" defTabSz="914400">
              <a:defRPr sz="1800"/>
            </a:lvl6pPr>
            <a:lvl7pPr marL="2743200" defTabSz="914400">
              <a:defRPr sz="1800"/>
            </a:lvl7pPr>
            <a:lvl8pPr marL="3200400" defTabSz="914400">
              <a:defRPr sz="1800"/>
            </a:lvl8pPr>
            <a:lvl9pPr marL="3657600" defTabSz="914400">
              <a:defRPr sz="1800"/>
            </a:lvl9pPr>
          </a:lstStyle>
          <a:p>
            <a:pPr algn="ctr"/>
            <a:r>
              <a:rPr lang="zh-CN" altLang="en-US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  <a:ea typeface="+mn-ea"/>
              </a:rPr>
              <a:t>陶泥</a:t>
            </a:r>
          </a:p>
        </p:txBody>
      </p:sp>
      <p:sp>
        <p:nvSpPr>
          <p:cNvPr id="15" name="文本框 14">
            <a:extLst>
              <a:ext uri="{FF2B5EF4-FFF2-40B4-BE49-F238E27FC236}">
                <a16:creationId xmlns:a16="http://schemas.microsoft.com/office/drawing/2014/main" id="{200E7508-1377-45CB-AF00-1109D9B9DF35}"/>
              </a:ext>
            </a:extLst>
          </p:cNvPr>
          <p:cNvSpPr txBox="1"/>
          <p:nvPr/>
        </p:nvSpPr>
        <p:spPr>
          <a:xfrm>
            <a:off x="1144080" y="2679946"/>
            <a:ext cx="600263" cy="55399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altLang="zh-CN" sz="3600" b="1" dirty="0">
                <a:gradFill flip="none" rotWithShape="1">
                  <a:gsLst>
                    <a:gs pos="80000">
                      <a:schemeClr val="tx1">
                        <a:lumMod val="75000"/>
                        <a:lumOff val="25000"/>
                        <a:alpha val="0"/>
                      </a:schemeClr>
                    </a:gs>
                    <a:gs pos="0">
                      <a:schemeClr val="tx1">
                        <a:lumMod val="75000"/>
                        <a:lumOff val="25000"/>
                      </a:schemeClr>
                    </a:gs>
                  </a:gsLst>
                  <a:lin ang="5400000" scaled="0"/>
                  <a:tileRect/>
                </a:gradFill>
                <a:latin typeface="+mn-ea"/>
              </a:rPr>
              <a:t>1</a:t>
            </a:r>
            <a:endParaRPr lang="zh-CN" altLang="en-US" sz="3600" b="1" dirty="0">
              <a:gradFill flip="none" rotWithShape="1">
                <a:gsLst>
                  <a:gs pos="80000">
                    <a:schemeClr val="tx1">
                      <a:lumMod val="75000"/>
                      <a:lumOff val="25000"/>
                      <a:alpha val="0"/>
                    </a:schemeClr>
                  </a:gs>
                  <a:gs pos="0">
                    <a:schemeClr val="tx1">
                      <a:lumMod val="75000"/>
                      <a:lumOff val="25000"/>
                    </a:schemeClr>
                  </a:gs>
                </a:gsLst>
                <a:lin ang="5400000" scaled="0"/>
                <a:tileRect/>
              </a:gradFill>
              <a:latin typeface="+mn-ea"/>
            </a:endParaRPr>
          </a:p>
        </p:txBody>
      </p:sp>
      <p:sp useBgFill="1">
        <p:nvSpPr>
          <p:cNvPr id="7" name="椭圆 6">
            <a:extLst>
              <a:ext uri="{FF2B5EF4-FFF2-40B4-BE49-F238E27FC236}">
                <a16:creationId xmlns:a16="http://schemas.microsoft.com/office/drawing/2014/main" id="{C98B735D-666F-4426-AF16-999B0D0976F8}"/>
              </a:ext>
            </a:extLst>
          </p:cNvPr>
          <p:cNvSpPr/>
          <p:nvPr/>
        </p:nvSpPr>
        <p:spPr>
          <a:xfrm>
            <a:off x="3760115" y="3455123"/>
            <a:ext cx="48418" cy="48418"/>
          </a:xfrm>
          <a:prstGeom prst="ellipse">
            <a:avLst/>
          </a:prstGeom>
          <a:ln w="1270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1400" dirty="0">
              <a:latin typeface="+mn-ea"/>
            </a:endParaRPr>
          </a:p>
        </p:txBody>
      </p:sp>
      <p:sp>
        <p:nvSpPr>
          <p:cNvPr id="17" name="ïślíḓé">
            <a:extLst>
              <a:ext uri="{FF2B5EF4-FFF2-40B4-BE49-F238E27FC236}">
                <a16:creationId xmlns:a16="http://schemas.microsoft.com/office/drawing/2014/main" id="{6A652835-AF2E-47A0-A9E7-E6369140E29A}"/>
              </a:ext>
            </a:extLst>
          </p:cNvPr>
          <p:cNvSpPr txBox="1">
            <a:spLocks/>
          </p:cNvSpPr>
          <p:nvPr/>
        </p:nvSpPr>
        <p:spPr>
          <a:xfrm>
            <a:off x="3145926" y="2526026"/>
            <a:ext cx="1248360" cy="498213"/>
          </a:xfrm>
          <a:prstGeom prst="rect">
            <a:avLst/>
          </a:prstGeom>
          <a:effectLst/>
        </p:spPr>
        <p:txBody>
          <a:bodyPr vert="horz" wrap="square">
            <a:spAutoFit/>
          </a:bodyPr>
          <a:lstStyle>
            <a:defPPr>
              <a:defRPr lang="zh-CN"/>
            </a:defPPr>
            <a:lvl1pPr algn="r">
              <a:lnSpc>
                <a:spcPct val="120000"/>
              </a:lnSpc>
              <a:buSzPct val="25000"/>
              <a:defRPr sz="2400">
                <a:solidFill>
                  <a:srgbClr val="81D8CF"/>
                </a:solidFill>
                <a:latin typeface="思源黑体 CN Heavy" panose="020B0A00000000000000" pitchFamily="34" charset="-122"/>
                <a:ea typeface="思源黑体 CN Heavy" panose="020B0A00000000000000" pitchFamily="34" charset="-122"/>
              </a:defRPr>
            </a:lvl1pPr>
            <a:lvl2pPr marL="457200" defTabSz="914400">
              <a:defRPr sz="1800"/>
            </a:lvl2pPr>
            <a:lvl3pPr marL="914400" defTabSz="914400">
              <a:defRPr sz="1800"/>
            </a:lvl3pPr>
            <a:lvl4pPr marL="1371600" defTabSz="914400">
              <a:defRPr sz="1800"/>
            </a:lvl4pPr>
            <a:lvl5pPr marL="1828800" defTabSz="914400">
              <a:defRPr sz="1800"/>
            </a:lvl5pPr>
            <a:lvl6pPr marL="2286000" defTabSz="914400">
              <a:defRPr sz="1800"/>
            </a:lvl6pPr>
            <a:lvl7pPr marL="2743200" defTabSz="914400">
              <a:defRPr sz="1800"/>
            </a:lvl7pPr>
            <a:lvl8pPr marL="3200400" defTabSz="914400">
              <a:defRPr sz="1800"/>
            </a:lvl8pPr>
            <a:lvl9pPr marL="3657600" defTabSz="914400">
              <a:defRPr sz="1800"/>
            </a:lvl9pPr>
          </a:lstStyle>
          <a:p>
            <a:pPr algn="ctr"/>
            <a:r>
              <a:rPr lang="zh-CN" altLang="en-US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  <a:ea typeface="+mn-ea"/>
              </a:rPr>
              <a:t>拉坯</a:t>
            </a:r>
          </a:p>
        </p:txBody>
      </p:sp>
      <p:sp>
        <p:nvSpPr>
          <p:cNvPr id="18" name="文本框 17">
            <a:extLst>
              <a:ext uri="{FF2B5EF4-FFF2-40B4-BE49-F238E27FC236}">
                <a16:creationId xmlns:a16="http://schemas.microsoft.com/office/drawing/2014/main" id="{E26DA3B2-E96E-450C-9BD6-A36A75D5094B}"/>
              </a:ext>
            </a:extLst>
          </p:cNvPr>
          <p:cNvSpPr txBox="1"/>
          <p:nvPr/>
        </p:nvSpPr>
        <p:spPr>
          <a:xfrm>
            <a:off x="3469974" y="2910197"/>
            <a:ext cx="600263" cy="55399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altLang="zh-CN" sz="3600" b="1" dirty="0">
                <a:gradFill flip="none" rotWithShape="1">
                  <a:gsLst>
                    <a:gs pos="80000">
                      <a:schemeClr val="tx1">
                        <a:lumMod val="75000"/>
                        <a:lumOff val="25000"/>
                        <a:alpha val="0"/>
                      </a:schemeClr>
                    </a:gs>
                    <a:gs pos="0">
                      <a:schemeClr val="tx1">
                        <a:lumMod val="75000"/>
                        <a:lumOff val="25000"/>
                      </a:schemeClr>
                    </a:gs>
                  </a:gsLst>
                  <a:lin ang="5400000" scaled="0"/>
                  <a:tileRect/>
                </a:gradFill>
                <a:latin typeface="+mn-ea"/>
              </a:rPr>
              <a:t>3</a:t>
            </a:r>
            <a:endParaRPr lang="zh-CN" altLang="en-US" sz="3600" b="1" dirty="0">
              <a:gradFill flip="none" rotWithShape="1">
                <a:gsLst>
                  <a:gs pos="80000">
                    <a:schemeClr val="tx1">
                      <a:lumMod val="75000"/>
                      <a:lumOff val="25000"/>
                      <a:alpha val="0"/>
                    </a:schemeClr>
                  </a:gs>
                  <a:gs pos="0">
                    <a:schemeClr val="tx1">
                      <a:lumMod val="75000"/>
                      <a:lumOff val="25000"/>
                    </a:schemeClr>
                  </a:gs>
                </a:gsLst>
                <a:lin ang="5400000" scaled="0"/>
                <a:tileRect/>
              </a:gradFill>
              <a:latin typeface="+mn-ea"/>
            </a:endParaRPr>
          </a:p>
        </p:txBody>
      </p:sp>
      <p:sp useBgFill="1">
        <p:nvSpPr>
          <p:cNvPr id="8" name="椭圆 7">
            <a:extLst>
              <a:ext uri="{FF2B5EF4-FFF2-40B4-BE49-F238E27FC236}">
                <a16:creationId xmlns:a16="http://schemas.microsoft.com/office/drawing/2014/main" id="{73BBE296-BDED-458A-8B7F-3B028494F612}"/>
              </a:ext>
            </a:extLst>
          </p:cNvPr>
          <p:cNvSpPr/>
          <p:nvPr/>
        </p:nvSpPr>
        <p:spPr>
          <a:xfrm>
            <a:off x="4941660" y="3699272"/>
            <a:ext cx="48418" cy="48418"/>
          </a:xfrm>
          <a:prstGeom prst="ellipse">
            <a:avLst/>
          </a:prstGeom>
          <a:ln w="1270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1400" dirty="0">
              <a:latin typeface="+mn-ea"/>
            </a:endParaRPr>
          </a:p>
        </p:txBody>
      </p:sp>
      <p:sp>
        <p:nvSpPr>
          <p:cNvPr id="20" name="ïślíḓé">
            <a:extLst>
              <a:ext uri="{FF2B5EF4-FFF2-40B4-BE49-F238E27FC236}">
                <a16:creationId xmlns:a16="http://schemas.microsoft.com/office/drawing/2014/main" id="{C26385B5-EC9C-42E9-A989-FFE1A9B47152}"/>
              </a:ext>
            </a:extLst>
          </p:cNvPr>
          <p:cNvSpPr txBox="1">
            <a:spLocks/>
          </p:cNvSpPr>
          <p:nvPr/>
        </p:nvSpPr>
        <p:spPr>
          <a:xfrm>
            <a:off x="4308873" y="4429895"/>
            <a:ext cx="1248360" cy="498213"/>
          </a:xfrm>
          <a:prstGeom prst="rect">
            <a:avLst/>
          </a:prstGeom>
          <a:effectLst/>
        </p:spPr>
        <p:txBody>
          <a:bodyPr vert="horz" wrap="square">
            <a:spAutoFit/>
          </a:bodyPr>
          <a:lstStyle>
            <a:defPPr>
              <a:defRPr lang="zh-CN"/>
            </a:defPPr>
            <a:lvl1pPr algn="r">
              <a:lnSpc>
                <a:spcPct val="120000"/>
              </a:lnSpc>
              <a:buSzPct val="25000"/>
              <a:defRPr sz="2400">
                <a:solidFill>
                  <a:srgbClr val="81D8CF"/>
                </a:solidFill>
                <a:latin typeface="思源黑体 CN Heavy" panose="020B0A00000000000000" pitchFamily="34" charset="-122"/>
                <a:ea typeface="思源黑体 CN Heavy" panose="020B0A00000000000000" pitchFamily="34" charset="-122"/>
              </a:defRPr>
            </a:lvl1pPr>
            <a:lvl2pPr marL="457200" defTabSz="914400">
              <a:defRPr sz="1800"/>
            </a:lvl2pPr>
            <a:lvl3pPr marL="914400" defTabSz="914400">
              <a:defRPr sz="1800"/>
            </a:lvl3pPr>
            <a:lvl4pPr marL="1371600" defTabSz="914400">
              <a:defRPr sz="1800"/>
            </a:lvl4pPr>
            <a:lvl5pPr marL="1828800" defTabSz="914400">
              <a:defRPr sz="1800"/>
            </a:lvl5pPr>
            <a:lvl6pPr marL="2286000" defTabSz="914400">
              <a:defRPr sz="1800"/>
            </a:lvl6pPr>
            <a:lvl7pPr marL="2743200" defTabSz="914400">
              <a:defRPr sz="1800"/>
            </a:lvl7pPr>
            <a:lvl8pPr marL="3200400" defTabSz="914400">
              <a:defRPr sz="1800"/>
            </a:lvl8pPr>
            <a:lvl9pPr marL="3657600" defTabSz="914400">
              <a:defRPr sz="1800"/>
            </a:lvl9pPr>
          </a:lstStyle>
          <a:p>
            <a:pPr algn="ctr"/>
            <a:r>
              <a:rPr lang="zh-CN" altLang="en-US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  <a:ea typeface="+mn-ea"/>
              </a:rPr>
              <a:t>印坯</a:t>
            </a:r>
          </a:p>
        </p:txBody>
      </p:sp>
      <p:sp>
        <p:nvSpPr>
          <p:cNvPr id="21" name="文本框 20">
            <a:extLst>
              <a:ext uri="{FF2B5EF4-FFF2-40B4-BE49-F238E27FC236}">
                <a16:creationId xmlns:a16="http://schemas.microsoft.com/office/drawing/2014/main" id="{9D262A18-3884-43B3-922F-1B551E8FF738}"/>
              </a:ext>
            </a:extLst>
          </p:cNvPr>
          <p:cNvSpPr txBox="1">
            <a:spLocks/>
          </p:cNvSpPr>
          <p:nvPr/>
        </p:nvSpPr>
        <p:spPr>
          <a:xfrm>
            <a:off x="4633879" y="4050721"/>
            <a:ext cx="600263" cy="55399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altLang="zh-CN" sz="3600" b="1" dirty="0">
                <a:gradFill flip="none" rotWithShape="1">
                  <a:gsLst>
                    <a:gs pos="80000">
                      <a:schemeClr val="tx1">
                        <a:lumMod val="75000"/>
                        <a:lumOff val="25000"/>
                        <a:alpha val="0"/>
                      </a:schemeClr>
                    </a:gs>
                    <a:gs pos="0">
                      <a:schemeClr val="tx1">
                        <a:lumMod val="75000"/>
                        <a:lumOff val="25000"/>
                      </a:schemeClr>
                    </a:gs>
                  </a:gsLst>
                  <a:lin ang="5400000" scaled="0"/>
                  <a:tileRect/>
                </a:gradFill>
                <a:latin typeface="+mn-ea"/>
              </a:rPr>
              <a:t>4</a:t>
            </a:r>
            <a:endParaRPr lang="zh-CN" altLang="en-US" sz="3600" b="1" dirty="0">
              <a:gradFill flip="none" rotWithShape="1">
                <a:gsLst>
                  <a:gs pos="80000">
                    <a:schemeClr val="tx1">
                      <a:lumMod val="75000"/>
                      <a:lumOff val="25000"/>
                      <a:alpha val="0"/>
                    </a:schemeClr>
                  </a:gs>
                  <a:gs pos="0">
                    <a:schemeClr val="tx1">
                      <a:lumMod val="75000"/>
                      <a:lumOff val="25000"/>
                    </a:schemeClr>
                  </a:gs>
                </a:gsLst>
                <a:lin ang="5400000" scaled="0"/>
                <a:tileRect/>
              </a:gradFill>
              <a:latin typeface="+mn-ea"/>
            </a:endParaRPr>
          </a:p>
        </p:txBody>
      </p:sp>
      <p:sp useBgFill="1">
        <p:nvSpPr>
          <p:cNvPr id="9" name="椭圆 8">
            <a:extLst>
              <a:ext uri="{FF2B5EF4-FFF2-40B4-BE49-F238E27FC236}">
                <a16:creationId xmlns:a16="http://schemas.microsoft.com/office/drawing/2014/main" id="{BA74ACA3-F634-4C62-AD50-EE77BCCA64C2}"/>
              </a:ext>
            </a:extLst>
          </p:cNvPr>
          <p:cNvSpPr/>
          <p:nvPr/>
        </p:nvSpPr>
        <p:spPr>
          <a:xfrm>
            <a:off x="6071791" y="3418605"/>
            <a:ext cx="48418" cy="48418"/>
          </a:xfrm>
          <a:prstGeom prst="ellipse">
            <a:avLst/>
          </a:prstGeom>
          <a:ln w="1270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1400" dirty="0">
              <a:latin typeface="+mn-ea"/>
            </a:endParaRPr>
          </a:p>
        </p:txBody>
      </p:sp>
      <p:sp>
        <p:nvSpPr>
          <p:cNvPr id="23" name="ïślíḓé">
            <a:extLst>
              <a:ext uri="{FF2B5EF4-FFF2-40B4-BE49-F238E27FC236}">
                <a16:creationId xmlns:a16="http://schemas.microsoft.com/office/drawing/2014/main" id="{855E646F-F3A9-485F-8E55-A616E33B521C}"/>
              </a:ext>
            </a:extLst>
          </p:cNvPr>
          <p:cNvSpPr txBox="1">
            <a:spLocks/>
          </p:cNvSpPr>
          <p:nvPr/>
        </p:nvSpPr>
        <p:spPr>
          <a:xfrm>
            <a:off x="5471820" y="2280535"/>
            <a:ext cx="1248360" cy="498213"/>
          </a:xfrm>
          <a:prstGeom prst="rect">
            <a:avLst/>
          </a:prstGeom>
          <a:effectLst/>
        </p:spPr>
        <p:txBody>
          <a:bodyPr vert="horz" wrap="square">
            <a:spAutoFit/>
          </a:bodyPr>
          <a:lstStyle>
            <a:defPPr>
              <a:defRPr lang="zh-CN"/>
            </a:defPPr>
            <a:lvl1pPr algn="r">
              <a:lnSpc>
                <a:spcPct val="120000"/>
              </a:lnSpc>
              <a:buSzPct val="25000"/>
              <a:defRPr sz="2400">
                <a:solidFill>
                  <a:srgbClr val="81D8CF"/>
                </a:solidFill>
                <a:latin typeface="思源黑体 CN Heavy" panose="020B0A00000000000000" pitchFamily="34" charset="-122"/>
                <a:ea typeface="思源黑体 CN Heavy" panose="020B0A00000000000000" pitchFamily="34" charset="-122"/>
              </a:defRPr>
            </a:lvl1pPr>
            <a:lvl2pPr marL="457200" defTabSz="914400">
              <a:defRPr sz="1800"/>
            </a:lvl2pPr>
            <a:lvl3pPr marL="914400" defTabSz="914400">
              <a:defRPr sz="1800"/>
            </a:lvl3pPr>
            <a:lvl4pPr marL="1371600" defTabSz="914400">
              <a:defRPr sz="1800"/>
            </a:lvl4pPr>
            <a:lvl5pPr marL="1828800" defTabSz="914400">
              <a:defRPr sz="1800"/>
            </a:lvl5pPr>
            <a:lvl6pPr marL="2286000" defTabSz="914400">
              <a:defRPr sz="1800"/>
            </a:lvl6pPr>
            <a:lvl7pPr marL="2743200" defTabSz="914400">
              <a:defRPr sz="1800"/>
            </a:lvl7pPr>
            <a:lvl8pPr marL="3200400" defTabSz="914400">
              <a:defRPr sz="1800"/>
            </a:lvl8pPr>
            <a:lvl9pPr marL="3657600" defTabSz="914400">
              <a:defRPr sz="1800"/>
            </a:lvl9pPr>
          </a:lstStyle>
          <a:p>
            <a:pPr algn="ctr"/>
            <a:r>
              <a:rPr lang="zh-CN" altLang="en-US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  <a:ea typeface="+mn-ea"/>
              </a:rPr>
              <a:t>修坯</a:t>
            </a:r>
          </a:p>
        </p:txBody>
      </p:sp>
      <p:sp>
        <p:nvSpPr>
          <p:cNvPr id="24" name="文本框 23">
            <a:extLst>
              <a:ext uri="{FF2B5EF4-FFF2-40B4-BE49-F238E27FC236}">
                <a16:creationId xmlns:a16="http://schemas.microsoft.com/office/drawing/2014/main" id="{3FD2D502-7C1E-454D-8A8F-C022CF9FDC2B}"/>
              </a:ext>
            </a:extLst>
          </p:cNvPr>
          <p:cNvSpPr txBox="1"/>
          <p:nvPr/>
        </p:nvSpPr>
        <p:spPr>
          <a:xfrm>
            <a:off x="5795868" y="2664706"/>
            <a:ext cx="600263" cy="55399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altLang="zh-CN" sz="3600" b="1" dirty="0">
                <a:gradFill flip="none" rotWithShape="1">
                  <a:gsLst>
                    <a:gs pos="80000">
                      <a:schemeClr val="tx1">
                        <a:lumMod val="75000"/>
                        <a:lumOff val="25000"/>
                        <a:alpha val="0"/>
                      </a:schemeClr>
                    </a:gs>
                    <a:gs pos="0">
                      <a:schemeClr val="tx1">
                        <a:lumMod val="75000"/>
                        <a:lumOff val="25000"/>
                      </a:schemeClr>
                    </a:gs>
                  </a:gsLst>
                  <a:lin ang="5400000" scaled="0"/>
                  <a:tileRect/>
                </a:gradFill>
                <a:latin typeface="+mn-ea"/>
              </a:rPr>
              <a:t>5</a:t>
            </a:r>
            <a:endParaRPr lang="zh-CN" altLang="en-US" sz="3600" b="1" dirty="0">
              <a:gradFill flip="none" rotWithShape="1">
                <a:gsLst>
                  <a:gs pos="80000">
                    <a:schemeClr val="tx1">
                      <a:lumMod val="75000"/>
                      <a:lumOff val="25000"/>
                      <a:alpha val="0"/>
                    </a:schemeClr>
                  </a:gs>
                  <a:gs pos="0">
                    <a:schemeClr val="tx1">
                      <a:lumMod val="75000"/>
                      <a:lumOff val="25000"/>
                    </a:schemeClr>
                  </a:gs>
                </a:gsLst>
                <a:lin ang="5400000" scaled="0"/>
                <a:tileRect/>
              </a:gradFill>
              <a:latin typeface="+mn-ea"/>
            </a:endParaRPr>
          </a:p>
        </p:txBody>
      </p:sp>
      <p:sp useBgFill="1">
        <p:nvSpPr>
          <p:cNvPr id="11" name="椭圆 10">
            <a:extLst>
              <a:ext uri="{FF2B5EF4-FFF2-40B4-BE49-F238E27FC236}">
                <a16:creationId xmlns:a16="http://schemas.microsoft.com/office/drawing/2014/main" id="{059009CB-1C4A-42BF-8E7D-453472DC6610}"/>
              </a:ext>
            </a:extLst>
          </p:cNvPr>
          <p:cNvSpPr/>
          <p:nvPr/>
        </p:nvSpPr>
        <p:spPr>
          <a:xfrm>
            <a:off x="8392268" y="3548209"/>
            <a:ext cx="48418" cy="48418"/>
          </a:xfrm>
          <a:prstGeom prst="ellipse">
            <a:avLst/>
          </a:prstGeom>
          <a:ln w="1270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1400" dirty="0">
              <a:latin typeface="+mn-ea"/>
            </a:endParaRPr>
          </a:p>
        </p:txBody>
      </p:sp>
      <p:sp>
        <p:nvSpPr>
          <p:cNvPr id="26" name="ïślíḓé">
            <a:extLst>
              <a:ext uri="{FF2B5EF4-FFF2-40B4-BE49-F238E27FC236}">
                <a16:creationId xmlns:a16="http://schemas.microsoft.com/office/drawing/2014/main" id="{68D0BA07-78B5-4D03-BD6A-782D1139D3B6}"/>
              </a:ext>
            </a:extLst>
          </p:cNvPr>
          <p:cNvSpPr txBox="1">
            <a:spLocks/>
          </p:cNvSpPr>
          <p:nvPr/>
        </p:nvSpPr>
        <p:spPr>
          <a:xfrm>
            <a:off x="7797714" y="2571746"/>
            <a:ext cx="1248360" cy="498213"/>
          </a:xfrm>
          <a:prstGeom prst="rect">
            <a:avLst/>
          </a:prstGeom>
          <a:effectLst/>
        </p:spPr>
        <p:txBody>
          <a:bodyPr vert="horz" wrap="square">
            <a:spAutoFit/>
          </a:bodyPr>
          <a:lstStyle>
            <a:defPPr>
              <a:defRPr lang="zh-CN"/>
            </a:defPPr>
            <a:lvl1pPr algn="r">
              <a:lnSpc>
                <a:spcPct val="120000"/>
              </a:lnSpc>
              <a:buSzPct val="25000"/>
              <a:defRPr sz="2400">
                <a:solidFill>
                  <a:srgbClr val="81D8CF"/>
                </a:solidFill>
                <a:latin typeface="思源黑体 CN Heavy" panose="020B0A00000000000000" pitchFamily="34" charset="-122"/>
                <a:ea typeface="思源黑体 CN Heavy" panose="020B0A00000000000000" pitchFamily="34" charset="-122"/>
              </a:defRPr>
            </a:lvl1pPr>
            <a:lvl2pPr marL="457200" defTabSz="914400">
              <a:defRPr sz="1800"/>
            </a:lvl2pPr>
            <a:lvl3pPr marL="914400" defTabSz="914400">
              <a:defRPr sz="1800"/>
            </a:lvl3pPr>
            <a:lvl4pPr marL="1371600" defTabSz="914400">
              <a:defRPr sz="1800"/>
            </a:lvl4pPr>
            <a:lvl5pPr marL="1828800" defTabSz="914400">
              <a:defRPr sz="1800"/>
            </a:lvl5pPr>
            <a:lvl6pPr marL="2286000" defTabSz="914400">
              <a:defRPr sz="1800"/>
            </a:lvl6pPr>
            <a:lvl7pPr marL="2743200" defTabSz="914400">
              <a:defRPr sz="1800"/>
            </a:lvl7pPr>
            <a:lvl8pPr marL="3200400" defTabSz="914400">
              <a:defRPr sz="1800"/>
            </a:lvl8pPr>
            <a:lvl9pPr marL="3657600" defTabSz="914400">
              <a:defRPr sz="1800"/>
            </a:lvl9pPr>
          </a:lstStyle>
          <a:p>
            <a:pPr algn="ctr"/>
            <a:r>
              <a:rPr lang="zh-CN" altLang="en-US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  <a:ea typeface="+mn-ea"/>
              </a:rPr>
              <a:t>画坯</a:t>
            </a:r>
          </a:p>
        </p:txBody>
      </p:sp>
      <p:sp>
        <p:nvSpPr>
          <p:cNvPr id="27" name="文本框 26">
            <a:extLst>
              <a:ext uri="{FF2B5EF4-FFF2-40B4-BE49-F238E27FC236}">
                <a16:creationId xmlns:a16="http://schemas.microsoft.com/office/drawing/2014/main" id="{80F889B7-8156-44CE-A24C-70B1EA2064C2}"/>
              </a:ext>
            </a:extLst>
          </p:cNvPr>
          <p:cNvSpPr txBox="1"/>
          <p:nvPr/>
        </p:nvSpPr>
        <p:spPr>
          <a:xfrm>
            <a:off x="8121762" y="2955917"/>
            <a:ext cx="600263" cy="55399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altLang="zh-CN" sz="3600" b="1" dirty="0">
                <a:gradFill flip="none" rotWithShape="1">
                  <a:gsLst>
                    <a:gs pos="80000">
                      <a:schemeClr val="tx1">
                        <a:lumMod val="75000"/>
                        <a:lumOff val="25000"/>
                        <a:alpha val="0"/>
                      </a:schemeClr>
                    </a:gs>
                    <a:gs pos="0">
                      <a:schemeClr val="tx1">
                        <a:lumMod val="75000"/>
                        <a:lumOff val="25000"/>
                      </a:schemeClr>
                    </a:gs>
                  </a:gsLst>
                  <a:lin ang="5400000" scaled="0"/>
                  <a:tileRect/>
                </a:gradFill>
                <a:latin typeface="+mn-ea"/>
              </a:rPr>
              <a:t>7</a:t>
            </a:r>
            <a:endParaRPr lang="zh-CN" altLang="en-US" sz="3600" b="1" dirty="0">
              <a:gradFill flip="none" rotWithShape="1">
                <a:gsLst>
                  <a:gs pos="80000">
                    <a:schemeClr val="tx1">
                      <a:lumMod val="75000"/>
                      <a:lumOff val="25000"/>
                      <a:alpha val="0"/>
                    </a:schemeClr>
                  </a:gs>
                  <a:gs pos="0">
                    <a:schemeClr val="tx1">
                      <a:lumMod val="75000"/>
                      <a:lumOff val="25000"/>
                    </a:schemeClr>
                  </a:gs>
                </a:gsLst>
                <a:lin ang="5400000" scaled="0"/>
                <a:tileRect/>
              </a:gradFill>
              <a:latin typeface="+mn-ea"/>
            </a:endParaRPr>
          </a:p>
        </p:txBody>
      </p:sp>
      <p:sp useBgFill="1">
        <p:nvSpPr>
          <p:cNvPr id="6" name="椭圆 5">
            <a:extLst>
              <a:ext uri="{FF2B5EF4-FFF2-40B4-BE49-F238E27FC236}">
                <a16:creationId xmlns:a16="http://schemas.microsoft.com/office/drawing/2014/main" id="{3B73AE23-6891-430C-8B29-920955BEBCC2}"/>
              </a:ext>
            </a:extLst>
          </p:cNvPr>
          <p:cNvSpPr/>
          <p:nvPr/>
        </p:nvSpPr>
        <p:spPr>
          <a:xfrm>
            <a:off x="2584980" y="3542389"/>
            <a:ext cx="48418" cy="48418"/>
          </a:xfrm>
          <a:prstGeom prst="ellipse">
            <a:avLst/>
          </a:prstGeom>
          <a:ln w="1270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1400" dirty="0">
              <a:latin typeface="+mn-ea"/>
            </a:endParaRPr>
          </a:p>
        </p:txBody>
      </p:sp>
      <p:sp>
        <p:nvSpPr>
          <p:cNvPr id="29" name="ïślíḓé">
            <a:extLst>
              <a:ext uri="{FF2B5EF4-FFF2-40B4-BE49-F238E27FC236}">
                <a16:creationId xmlns:a16="http://schemas.microsoft.com/office/drawing/2014/main" id="{321BC2E7-198E-44E6-8B6A-3DDAEF86E5F0}"/>
              </a:ext>
            </a:extLst>
          </p:cNvPr>
          <p:cNvSpPr txBox="1">
            <a:spLocks/>
          </p:cNvSpPr>
          <p:nvPr/>
        </p:nvSpPr>
        <p:spPr>
          <a:xfrm>
            <a:off x="1982979" y="4102315"/>
            <a:ext cx="1248360" cy="498213"/>
          </a:xfrm>
          <a:prstGeom prst="rect">
            <a:avLst/>
          </a:prstGeom>
          <a:effectLst/>
        </p:spPr>
        <p:txBody>
          <a:bodyPr vert="horz" wrap="square">
            <a:spAutoFit/>
          </a:bodyPr>
          <a:lstStyle>
            <a:defPPr>
              <a:defRPr lang="zh-CN"/>
            </a:defPPr>
            <a:lvl1pPr algn="r">
              <a:lnSpc>
                <a:spcPct val="120000"/>
              </a:lnSpc>
              <a:buSzPct val="25000"/>
              <a:defRPr sz="2400">
                <a:solidFill>
                  <a:srgbClr val="81D8CF"/>
                </a:solidFill>
                <a:latin typeface="思源黑体 CN Heavy" panose="020B0A00000000000000" pitchFamily="34" charset="-122"/>
                <a:ea typeface="思源黑体 CN Heavy" panose="020B0A00000000000000" pitchFamily="34" charset="-122"/>
              </a:defRPr>
            </a:lvl1pPr>
            <a:lvl2pPr marL="457200" defTabSz="914400">
              <a:defRPr sz="1800"/>
            </a:lvl2pPr>
            <a:lvl3pPr marL="914400" defTabSz="914400">
              <a:defRPr sz="1800"/>
            </a:lvl3pPr>
            <a:lvl4pPr marL="1371600" defTabSz="914400">
              <a:defRPr sz="1800"/>
            </a:lvl4pPr>
            <a:lvl5pPr marL="1828800" defTabSz="914400">
              <a:defRPr sz="1800"/>
            </a:lvl5pPr>
            <a:lvl6pPr marL="2286000" defTabSz="914400">
              <a:defRPr sz="1800"/>
            </a:lvl6pPr>
            <a:lvl7pPr marL="2743200" defTabSz="914400">
              <a:defRPr sz="1800"/>
            </a:lvl7pPr>
            <a:lvl8pPr marL="3200400" defTabSz="914400">
              <a:defRPr sz="1800"/>
            </a:lvl8pPr>
            <a:lvl9pPr marL="3657600" defTabSz="914400">
              <a:defRPr sz="1800"/>
            </a:lvl9pPr>
          </a:lstStyle>
          <a:p>
            <a:pPr algn="ctr"/>
            <a:r>
              <a:rPr lang="zh-CN" altLang="en-US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  <a:ea typeface="+mn-ea"/>
              </a:rPr>
              <a:t>摞泥</a:t>
            </a:r>
          </a:p>
        </p:txBody>
      </p:sp>
      <p:sp>
        <p:nvSpPr>
          <p:cNvPr id="30" name="文本框 29">
            <a:extLst>
              <a:ext uri="{FF2B5EF4-FFF2-40B4-BE49-F238E27FC236}">
                <a16:creationId xmlns:a16="http://schemas.microsoft.com/office/drawing/2014/main" id="{340B32BA-5CB7-41B9-83B7-0C61F7AD3F4E}"/>
              </a:ext>
            </a:extLst>
          </p:cNvPr>
          <p:cNvSpPr txBox="1">
            <a:spLocks/>
          </p:cNvSpPr>
          <p:nvPr/>
        </p:nvSpPr>
        <p:spPr>
          <a:xfrm>
            <a:off x="2307985" y="3723141"/>
            <a:ext cx="600263" cy="55399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altLang="zh-CN" sz="3600" b="1" dirty="0">
                <a:gradFill flip="none" rotWithShape="1">
                  <a:gsLst>
                    <a:gs pos="80000">
                      <a:schemeClr val="tx1">
                        <a:lumMod val="75000"/>
                        <a:lumOff val="25000"/>
                        <a:alpha val="0"/>
                      </a:schemeClr>
                    </a:gs>
                    <a:gs pos="0">
                      <a:schemeClr val="tx1">
                        <a:lumMod val="75000"/>
                        <a:lumOff val="25000"/>
                      </a:schemeClr>
                    </a:gs>
                  </a:gsLst>
                  <a:lin ang="5400000" scaled="0"/>
                  <a:tileRect/>
                </a:gradFill>
                <a:latin typeface="+mn-ea"/>
              </a:rPr>
              <a:t>2</a:t>
            </a:r>
            <a:endParaRPr lang="zh-CN" altLang="en-US" sz="3600" b="1" dirty="0">
              <a:gradFill flip="none" rotWithShape="1">
                <a:gsLst>
                  <a:gs pos="80000">
                    <a:schemeClr val="tx1">
                      <a:lumMod val="75000"/>
                      <a:lumOff val="25000"/>
                      <a:alpha val="0"/>
                    </a:schemeClr>
                  </a:gs>
                  <a:gs pos="0">
                    <a:schemeClr val="tx1">
                      <a:lumMod val="75000"/>
                      <a:lumOff val="25000"/>
                    </a:schemeClr>
                  </a:gs>
                </a:gsLst>
                <a:lin ang="5400000" scaled="0"/>
                <a:tileRect/>
              </a:gradFill>
              <a:latin typeface="+mn-ea"/>
            </a:endParaRPr>
          </a:p>
        </p:txBody>
      </p:sp>
      <p:sp useBgFill="1">
        <p:nvSpPr>
          <p:cNvPr id="10" name="椭圆 9">
            <a:extLst>
              <a:ext uri="{FF2B5EF4-FFF2-40B4-BE49-F238E27FC236}">
                <a16:creationId xmlns:a16="http://schemas.microsoft.com/office/drawing/2014/main" id="{EA4987AE-8494-4219-B65E-227A01A449FB}"/>
              </a:ext>
            </a:extLst>
          </p:cNvPr>
          <p:cNvSpPr/>
          <p:nvPr/>
        </p:nvSpPr>
        <p:spPr>
          <a:xfrm>
            <a:off x="7234738" y="3499454"/>
            <a:ext cx="48418" cy="48418"/>
          </a:xfrm>
          <a:prstGeom prst="ellipse">
            <a:avLst/>
          </a:prstGeom>
          <a:ln w="1270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1400" dirty="0">
              <a:latin typeface="+mn-ea"/>
            </a:endParaRPr>
          </a:p>
        </p:txBody>
      </p:sp>
      <p:sp>
        <p:nvSpPr>
          <p:cNvPr id="32" name="ïślíḓé">
            <a:extLst>
              <a:ext uri="{FF2B5EF4-FFF2-40B4-BE49-F238E27FC236}">
                <a16:creationId xmlns:a16="http://schemas.microsoft.com/office/drawing/2014/main" id="{38A25CE7-5A55-46AA-9899-CC740A1AAC2C}"/>
              </a:ext>
            </a:extLst>
          </p:cNvPr>
          <p:cNvSpPr txBox="1">
            <a:spLocks/>
          </p:cNvSpPr>
          <p:nvPr/>
        </p:nvSpPr>
        <p:spPr>
          <a:xfrm>
            <a:off x="6634767" y="4038500"/>
            <a:ext cx="1248360" cy="498213"/>
          </a:xfrm>
          <a:prstGeom prst="rect">
            <a:avLst/>
          </a:prstGeom>
          <a:effectLst/>
        </p:spPr>
        <p:txBody>
          <a:bodyPr vert="horz" wrap="square">
            <a:spAutoFit/>
          </a:bodyPr>
          <a:lstStyle>
            <a:defPPr>
              <a:defRPr lang="zh-CN"/>
            </a:defPPr>
            <a:lvl1pPr algn="r">
              <a:lnSpc>
                <a:spcPct val="120000"/>
              </a:lnSpc>
              <a:buSzPct val="25000"/>
              <a:defRPr sz="2400">
                <a:solidFill>
                  <a:srgbClr val="81D8CF"/>
                </a:solidFill>
                <a:latin typeface="思源黑体 CN Heavy" panose="020B0A00000000000000" pitchFamily="34" charset="-122"/>
                <a:ea typeface="思源黑体 CN Heavy" panose="020B0A00000000000000" pitchFamily="34" charset="-122"/>
              </a:defRPr>
            </a:lvl1pPr>
            <a:lvl2pPr marL="457200" defTabSz="914400">
              <a:defRPr sz="1800"/>
            </a:lvl2pPr>
            <a:lvl3pPr marL="914400" defTabSz="914400">
              <a:defRPr sz="1800"/>
            </a:lvl3pPr>
            <a:lvl4pPr marL="1371600" defTabSz="914400">
              <a:defRPr sz="1800"/>
            </a:lvl4pPr>
            <a:lvl5pPr marL="1828800" defTabSz="914400">
              <a:defRPr sz="1800"/>
            </a:lvl5pPr>
            <a:lvl6pPr marL="2286000" defTabSz="914400">
              <a:defRPr sz="1800"/>
            </a:lvl6pPr>
            <a:lvl7pPr marL="2743200" defTabSz="914400">
              <a:defRPr sz="1800"/>
            </a:lvl7pPr>
            <a:lvl8pPr marL="3200400" defTabSz="914400">
              <a:defRPr sz="1800"/>
            </a:lvl8pPr>
            <a:lvl9pPr marL="3657600" defTabSz="914400">
              <a:defRPr sz="1800"/>
            </a:lvl9pPr>
          </a:lstStyle>
          <a:p>
            <a:pPr algn="ctr"/>
            <a:r>
              <a:rPr lang="zh-CN" altLang="en-US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  <a:ea typeface="+mn-ea"/>
              </a:rPr>
              <a:t>捺水</a:t>
            </a:r>
          </a:p>
        </p:txBody>
      </p:sp>
      <p:sp>
        <p:nvSpPr>
          <p:cNvPr id="33" name="文本框 32">
            <a:extLst>
              <a:ext uri="{FF2B5EF4-FFF2-40B4-BE49-F238E27FC236}">
                <a16:creationId xmlns:a16="http://schemas.microsoft.com/office/drawing/2014/main" id="{493C9D41-60AB-494C-BA2B-3F7ECB2EA64C}"/>
              </a:ext>
            </a:extLst>
          </p:cNvPr>
          <p:cNvSpPr txBox="1">
            <a:spLocks/>
          </p:cNvSpPr>
          <p:nvPr/>
        </p:nvSpPr>
        <p:spPr>
          <a:xfrm>
            <a:off x="6959773" y="3672147"/>
            <a:ext cx="600263" cy="55399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altLang="zh-CN" sz="3600" b="1" dirty="0">
                <a:gradFill flip="none" rotWithShape="1">
                  <a:gsLst>
                    <a:gs pos="80000">
                      <a:schemeClr val="tx1">
                        <a:lumMod val="75000"/>
                        <a:lumOff val="25000"/>
                        <a:alpha val="0"/>
                      </a:schemeClr>
                    </a:gs>
                    <a:gs pos="0">
                      <a:schemeClr val="tx1">
                        <a:lumMod val="75000"/>
                        <a:lumOff val="25000"/>
                      </a:schemeClr>
                    </a:gs>
                  </a:gsLst>
                  <a:lin ang="5400000" scaled="0"/>
                  <a:tileRect/>
                </a:gradFill>
                <a:latin typeface="+mn-ea"/>
              </a:rPr>
              <a:t>6</a:t>
            </a:r>
            <a:endParaRPr lang="zh-CN" altLang="en-US" sz="3600" b="1" dirty="0">
              <a:gradFill flip="none" rotWithShape="1">
                <a:gsLst>
                  <a:gs pos="80000">
                    <a:schemeClr val="tx1">
                      <a:lumMod val="75000"/>
                      <a:lumOff val="25000"/>
                      <a:alpha val="0"/>
                    </a:schemeClr>
                  </a:gs>
                  <a:gs pos="0">
                    <a:schemeClr val="tx1">
                      <a:lumMod val="75000"/>
                      <a:lumOff val="25000"/>
                    </a:schemeClr>
                  </a:gs>
                </a:gsLst>
                <a:lin ang="5400000" scaled="0"/>
                <a:tileRect/>
              </a:gradFill>
              <a:latin typeface="+mn-ea"/>
            </a:endParaRPr>
          </a:p>
        </p:txBody>
      </p:sp>
      <p:sp useBgFill="1">
        <p:nvSpPr>
          <p:cNvPr id="12" name="椭圆 11">
            <a:extLst>
              <a:ext uri="{FF2B5EF4-FFF2-40B4-BE49-F238E27FC236}">
                <a16:creationId xmlns:a16="http://schemas.microsoft.com/office/drawing/2014/main" id="{A10D12FB-FD41-45DA-9412-80CD5589F275}"/>
              </a:ext>
            </a:extLst>
          </p:cNvPr>
          <p:cNvSpPr/>
          <p:nvPr/>
        </p:nvSpPr>
        <p:spPr>
          <a:xfrm>
            <a:off x="9560632" y="3734855"/>
            <a:ext cx="48418" cy="48418"/>
          </a:xfrm>
          <a:prstGeom prst="ellipse">
            <a:avLst/>
          </a:prstGeom>
          <a:ln w="1270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1400" dirty="0">
              <a:latin typeface="+mn-ea"/>
            </a:endParaRPr>
          </a:p>
        </p:txBody>
      </p:sp>
      <p:sp>
        <p:nvSpPr>
          <p:cNvPr id="35" name="ïślíḓé">
            <a:extLst>
              <a:ext uri="{FF2B5EF4-FFF2-40B4-BE49-F238E27FC236}">
                <a16:creationId xmlns:a16="http://schemas.microsoft.com/office/drawing/2014/main" id="{ECA14C9A-6D04-4032-BE2B-CE4268B55FA1}"/>
              </a:ext>
            </a:extLst>
          </p:cNvPr>
          <p:cNvSpPr txBox="1">
            <a:spLocks/>
          </p:cNvSpPr>
          <p:nvPr/>
        </p:nvSpPr>
        <p:spPr>
          <a:xfrm>
            <a:off x="8960661" y="4368935"/>
            <a:ext cx="1248360" cy="498213"/>
          </a:xfrm>
          <a:prstGeom prst="rect">
            <a:avLst/>
          </a:prstGeom>
          <a:effectLst/>
        </p:spPr>
        <p:txBody>
          <a:bodyPr vert="horz" wrap="square">
            <a:spAutoFit/>
          </a:bodyPr>
          <a:lstStyle>
            <a:defPPr>
              <a:defRPr lang="zh-CN"/>
            </a:defPPr>
            <a:lvl1pPr algn="r">
              <a:lnSpc>
                <a:spcPct val="120000"/>
              </a:lnSpc>
              <a:buSzPct val="25000"/>
              <a:defRPr sz="2400">
                <a:solidFill>
                  <a:srgbClr val="81D8CF"/>
                </a:solidFill>
                <a:latin typeface="思源黑体 CN Heavy" panose="020B0A00000000000000" pitchFamily="34" charset="-122"/>
                <a:ea typeface="思源黑体 CN Heavy" panose="020B0A00000000000000" pitchFamily="34" charset="-122"/>
              </a:defRPr>
            </a:lvl1pPr>
            <a:lvl2pPr marL="457200" defTabSz="914400">
              <a:defRPr sz="1800"/>
            </a:lvl2pPr>
            <a:lvl3pPr marL="914400" defTabSz="914400">
              <a:defRPr sz="1800"/>
            </a:lvl3pPr>
            <a:lvl4pPr marL="1371600" defTabSz="914400">
              <a:defRPr sz="1800"/>
            </a:lvl4pPr>
            <a:lvl5pPr marL="1828800" defTabSz="914400">
              <a:defRPr sz="1800"/>
            </a:lvl5pPr>
            <a:lvl6pPr marL="2286000" defTabSz="914400">
              <a:defRPr sz="1800"/>
            </a:lvl6pPr>
            <a:lvl7pPr marL="2743200" defTabSz="914400">
              <a:defRPr sz="1800"/>
            </a:lvl7pPr>
            <a:lvl8pPr marL="3200400" defTabSz="914400">
              <a:defRPr sz="1800"/>
            </a:lvl8pPr>
            <a:lvl9pPr marL="3657600" defTabSz="914400">
              <a:defRPr sz="1800"/>
            </a:lvl9pPr>
          </a:lstStyle>
          <a:p>
            <a:pPr algn="ctr"/>
            <a:r>
              <a:rPr lang="zh-CN" altLang="en-US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  <a:ea typeface="+mn-ea"/>
              </a:rPr>
              <a:t>上釉</a:t>
            </a:r>
          </a:p>
        </p:txBody>
      </p:sp>
      <p:sp>
        <p:nvSpPr>
          <p:cNvPr id="36" name="文本框 35">
            <a:extLst>
              <a:ext uri="{FF2B5EF4-FFF2-40B4-BE49-F238E27FC236}">
                <a16:creationId xmlns:a16="http://schemas.microsoft.com/office/drawing/2014/main" id="{03250BB9-3A95-470F-BB9C-F17BD578E873}"/>
              </a:ext>
            </a:extLst>
          </p:cNvPr>
          <p:cNvSpPr txBox="1">
            <a:spLocks/>
          </p:cNvSpPr>
          <p:nvPr/>
        </p:nvSpPr>
        <p:spPr>
          <a:xfrm>
            <a:off x="9285667" y="3989761"/>
            <a:ext cx="600263" cy="55399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altLang="zh-CN" sz="3600" b="1" dirty="0">
                <a:gradFill flip="none" rotWithShape="1">
                  <a:gsLst>
                    <a:gs pos="80000">
                      <a:schemeClr val="tx1">
                        <a:lumMod val="75000"/>
                        <a:lumOff val="25000"/>
                        <a:alpha val="0"/>
                      </a:schemeClr>
                    </a:gs>
                    <a:gs pos="0">
                      <a:schemeClr val="tx1">
                        <a:lumMod val="75000"/>
                        <a:lumOff val="25000"/>
                      </a:schemeClr>
                    </a:gs>
                  </a:gsLst>
                  <a:lin ang="5400000" scaled="0"/>
                  <a:tileRect/>
                </a:gradFill>
                <a:latin typeface="+mn-ea"/>
              </a:rPr>
              <a:t>8</a:t>
            </a:r>
            <a:endParaRPr lang="zh-CN" altLang="en-US" sz="3600" b="1" dirty="0">
              <a:gradFill flip="none" rotWithShape="1">
                <a:gsLst>
                  <a:gs pos="80000">
                    <a:schemeClr val="tx1">
                      <a:lumMod val="75000"/>
                      <a:lumOff val="25000"/>
                      <a:alpha val="0"/>
                    </a:schemeClr>
                  </a:gs>
                  <a:gs pos="0">
                    <a:schemeClr val="tx1">
                      <a:lumMod val="75000"/>
                      <a:lumOff val="25000"/>
                    </a:schemeClr>
                  </a:gs>
                </a:gsLst>
                <a:lin ang="5400000" scaled="0"/>
                <a:tileRect/>
              </a:gradFill>
              <a:latin typeface="+mn-ea"/>
            </a:endParaRPr>
          </a:p>
        </p:txBody>
      </p:sp>
      <p:sp>
        <p:nvSpPr>
          <p:cNvPr id="47" name="文本框 46">
            <a:extLst>
              <a:ext uri="{FF2B5EF4-FFF2-40B4-BE49-F238E27FC236}">
                <a16:creationId xmlns:a16="http://schemas.microsoft.com/office/drawing/2014/main" id="{C8E608A4-D6EE-4CBE-AAC0-DE704265726E}"/>
              </a:ext>
            </a:extLst>
          </p:cNvPr>
          <p:cNvSpPr txBox="1"/>
          <p:nvPr/>
        </p:nvSpPr>
        <p:spPr>
          <a:xfrm>
            <a:off x="5095728" y="667663"/>
            <a:ext cx="2000548" cy="553998"/>
          </a:xfrm>
          <a:prstGeom prst="rect">
            <a:avLst/>
          </a:prstGeom>
          <a:noFill/>
        </p:spPr>
        <p:txBody>
          <a:bodyPr vert="horz" wrap="none" lIns="0" tIns="0" rIns="0" bIns="0">
            <a:spAutoFit/>
          </a:bodyPr>
          <a:lstStyle>
            <a:defPPr>
              <a:defRPr lang="zh-CN"/>
            </a:defPPr>
            <a:lvl1pPr>
              <a:defRPr kumimoji="0" sz="3600" b="0" i="0" u="none" strike="noStrike" cap="none" spc="300" normalizeH="0" baseline="0">
                <a:ln>
                  <a:noFill/>
                </a:ln>
                <a:solidFill>
                  <a:srgbClr val="096468"/>
                </a:solidFill>
                <a:effectLst/>
                <a:uLnTx/>
                <a:uFillTx/>
                <a:latin typeface="+mn-ea"/>
              </a:defRPr>
            </a:lvl1pPr>
          </a:lstStyle>
          <a:p>
            <a:pPr algn="ctr"/>
            <a:r>
              <a:rPr lang="zh-CN" altLang="en-US" dirty="0">
                <a:solidFill>
                  <a:schemeClr val="accent1"/>
                </a:solidFill>
              </a:rPr>
              <a:t>烧瓷过程</a:t>
            </a:r>
          </a:p>
        </p:txBody>
      </p:sp>
      <p:cxnSp>
        <p:nvCxnSpPr>
          <p:cNvPr id="48" name="直接连接符 47">
            <a:extLst>
              <a:ext uri="{FF2B5EF4-FFF2-40B4-BE49-F238E27FC236}">
                <a16:creationId xmlns:a16="http://schemas.microsoft.com/office/drawing/2014/main" id="{E70E9205-368C-4B77-9B43-0AAC9F24AEE5}"/>
              </a:ext>
            </a:extLst>
          </p:cNvPr>
          <p:cNvCxnSpPr>
            <a:cxnSpLocks/>
          </p:cNvCxnSpPr>
          <p:nvPr/>
        </p:nvCxnSpPr>
        <p:spPr>
          <a:xfrm>
            <a:off x="5584603" y="1315723"/>
            <a:ext cx="1022795" cy="0"/>
          </a:xfrm>
          <a:prstGeom prst="line">
            <a:avLst/>
          </a:prstGeom>
          <a:ln w="2540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 useBgFill="1">
        <p:nvSpPr>
          <p:cNvPr id="40" name="椭圆 39">
            <a:extLst>
              <a:ext uri="{FF2B5EF4-FFF2-40B4-BE49-F238E27FC236}">
                <a16:creationId xmlns:a16="http://schemas.microsoft.com/office/drawing/2014/main" id="{58C798F8-6F0B-4807-B6E6-8FE5926CBE70}"/>
              </a:ext>
            </a:extLst>
          </p:cNvPr>
          <p:cNvSpPr/>
          <p:nvPr/>
        </p:nvSpPr>
        <p:spPr>
          <a:xfrm>
            <a:off x="10718162" y="3609169"/>
            <a:ext cx="48418" cy="48418"/>
          </a:xfrm>
          <a:prstGeom prst="ellipse">
            <a:avLst/>
          </a:prstGeom>
          <a:ln w="1270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1400" dirty="0">
              <a:latin typeface="+mn-ea"/>
            </a:endParaRPr>
          </a:p>
        </p:txBody>
      </p:sp>
      <p:sp>
        <p:nvSpPr>
          <p:cNvPr id="41" name="ïślíḓé">
            <a:extLst>
              <a:ext uri="{FF2B5EF4-FFF2-40B4-BE49-F238E27FC236}">
                <a16:creationId xmlns:a16="http://schemas.microsoft.com/office/drawing/2014/main" id="{30369B79-6FDC-4635-93CC-35FED8989304}"/>
              </a:ext>
            </a:extLst>
          </p:cNvPr>
          <p:cNvSpPr txBox="1">
            <a:spLocks/>
          </p:cNvSpPr>
          <p:nvPr/>
        </p:nvSpPr>
        <p:spPr>
          <a:xfrm>
            <a:off x="10123608" y="2632706"/>
            <a:ext cx="1248360" cy="498213"/>
          </a:xfrm>
          <a:prstGeom prst="rect">
            <a:avLst/>
          </a:prstGeom>
          <a:effectLst/>
        </p:spPr>
        <p:txBody>
          <a:bodyPr vert="horz" wrap="square">
            <a:spAutoFit/>
          </a:bodyPr>
          <a:lstStyle>
            <a:defPPr>
              <a:defRPr lang="zh-CN"/>
            </a:defPPr>
            <a:lvl1pPr algn="r">
              <a:lnSpc>
                <a:spcPct val="120000"/>
              </a:lnSpc>
              <a:buSzPct val="25000"/>
              <a:defRPr sz="2400">
                <a:solidFill>
                  <a:srgbClr val="81D8CF"/>
                </a:solidFill>
                <a:latin typeface="思源黑体 CN Heavy" panose="020B0A00000000000000" pitchFamily="34" charset="-122"/>
                <a:ea typeface="思源黑体 CN Heavy" panose="020B0A00000000000000" pitchFamily="34" charset="-122"/>
              </a:defRPr>
            </a:lvl1pPr>
            <a:lvl2pPr marL="457200" defTabSz="914400">
              <a:defRPr sz="1800"/>
            </a:lvl2pPr>
            <a:lvl3pPr marL="914400" defTabSz="914400">
              <a:defRPr sz="1800"/>
            </a:lvl3pPr>
            <a:lvl4pPr marL="1371600" defTabSz="914400">
              <a:defRPr sz="1800"/>
            </a:lvl4pPr>
            <a:lvl5pPr marL="1828800" defTabSz="914400">
              <a:defRPr sz="1800"/>
            </a:lvl5pPr>
            <a:lvl6pPr marL="2286000" defTabSz="914400">
              <a:defRPr sz="1800"/>
            </a:lvl6pPr>
            <a:lvl7pPr marL="2743200" defTabSz="914400">
              <a:defRPr sz="1800"/>
            </a:lvl7pPr>
            <a:lvl8pPr marL="3200400" defTabSz="914400">
              <a:defRPr sz="1800"/>
            </a:lvl8pPr>
            <a:lvl9pPr marL="3657600" defTabSz="914400">
              <a:defRPr sz="1800"/>
            </a:lvl9pPr>
          </a:lstStyle>
          <a:p>
            <a:pPr algn="ctr"/>
            <a:r>
              <a:rPr lang="zh-CN" altLang="en-US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  <a:ea typeface="+mn-ea"/>
              </a:rPr>
              <a:t>烧窑</a:t>
            </a:r>
          </a:p>
        </p:txBody>
      </p:sp>
      <p:sp>
        <p:nvSpPr>
          <p:cNvPr id="42" name="文本框 41">
            <a:extLst>
              <a:ext uri="{FF2B5EF4-FFF2-40B4-BE49-F238E27FC236}">
                <a16:creationId xmlns:a16="http://schemas.microsoft.com/office/drawing/2014/main" id="{7EE0A85B-C8FA-4746-84F3-00A853327324}"/>
              </a:ext>
            </a:extLst>
          </p:cNvPr>
          <p:cNvSpPr txBox="1"/>
          <p:nvPr/>
        </p:nvSpPr>
        <p:spPr>
          <a:xfrm>
            <a:off x="10447656" y="3016877"/>
            <a:ext cx="600263" cy="55399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altLang="zh-CN" sz="3600" b="1" dirty="0">
                <a:gradFill flip="none" rotWithShape="1">
                  <a:gsLst>
                    <a:gs pos="80000">
                      <a:schemeClr val="tx1">
                        <a:lumMod val="75000"/>
                        <a:lumOff val="25000"/>
                        <a:alpha val="0"/>
                      </a:schemeClr>
                    </a:gs>
                    <a:gs pos="0">
                      <a:schemeClr val="tx1">
                        <a:lumMod val="75000"/>
                        <a:lumOff val="25000"/>
                      </a:schemeClr>
                    </a:gs>
                  </a:gsLst>
                  <a:lin ang="5400000" scaled="0"/>
                  <a:tileRect/>
                </a:gradFill>
                <a:latin typeface="+mn-ea"/>
              </a:rPr>
              <a:t>9</a:t>
            </a:r>
            <a:endParaRPr lang="zh-CN" altLang="en-US" sz="3600" b="1" dirty="0">
              <a:gradFill flip="none" rotWithShape="1">
                <a:gsLst>
                  <a:gs pos="80000">
                    <a:schemeClr val="tx1">
                      <a:lumMod val="75000"/>
                      <a:lumOff val="25000"/>
                      <a:alpha val="0"/>
                    </a:schemeClr>
                  </a:gs>
                  <a:gs pos="0">
                    <a:schemeClr val="tx1">
                      <a:lumMod val="75000"/>
                      <a:lumOff val="25000"/>
                    </a:schemeClr>
                  </a:gs>
                </a:gsLst>
                <a:lin ang="5400000" scaled="0"/>
                <a:tileRect/>
              </a:gradFill>
              <a:latin typeface="+mn-ea"/>
            </a:endParaRPr>
          </a:p>
        </p:txBody>
      </p:sp>
    </p:spTree>
    <p:extLst>
      <p:ext uri="{BB962C8B-B14F-4D97-AF65-F5344CB8AC3E}">
        <p14:creationId xmlns:p14="http://schemas.microsoft.com/office/powerpoint/2010/main" val="4181315419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" name="任意多边形: 形状 89">
            <a:extLst>
              <a:ext uri="{FF2B5EF4-FFF2-40B4-BE49-F238E27FC236}">
                <a16:creationId xmlns:a16="http://schemas.microsoft.com/office/drawing/2014/main" id="{E873927C-7FA5-450F-A1A9-BC4C7BA33770}"/>
              </a:ext>
            </a:extLst>
          </p:cNvPr>
          <p:cNvSpPr/>
          <p:nvPr/>
        </p:nvSpPr>
        <p:spPr>
          <a:xfrm rot="5400000">
            <a:off x="1627402" y="1449162"/>
            <a:ext cx="783880" cy="2216234"/>
          </a:xfrm>
          <a:custGeom>
            <a:avLst/>
            <a:gdLst>
              <a:gd name="connsiteX0" fmla="*/ 0 w 676122"/>
              <a:gd name="connsiteY0" fmla="*/ 1035351 h 2070703"/>
              <a:gd name="connsiteX1" fmla="*/ 67489 w 676122"/>
              <a:gd name="connsiteY1" fmla="*/ 568572 h 2070703"/>
              <a:gd name="connsiteX2" fmla="*/ 73592 w 676122"/>
              <a:gd name="connsiteY2" fmla="*/ 510067 h 2070703"/>
              <a:gd name="connsiteX3" fmla="*/ 73593 w 676122"/>
              <a:gd name="connsiteY3" fmla="*/ 195225 h 2070703"/>
              <a:gd name="connsiteX4" fmla="*/ 179179 w 676122"/>
              <a:gd name="connsiteY4" fmla="*/ 92872 h 2070703"/>
              <a:gd name="connsiteX5" fmla="*/ 193180 w 676122"/>
              <a:gd name="connsiteY5" fmla="*/ 92872 h 2070703"/>
              <a:gd name="connsiteX6" fmla="*/ 193180 w 676122"/>
              <a:gd name="connsiteY6" fmla="*/ 86618 h 2070703"/>
              <a:gd name="connsiteX7" fmla="*/ 282534 w 676122"/>
              <a:gd name="connsiteY7" fmla="*/ 0 h 2070703"/>
              <a:gd name="connsiteX8" fmla="*/ 676122 w 676122"/>
              <a:gd name="connsiteY8" fmla="*/ 0 h 2070703"/>
              <a:gd name="connsiteX9" fmla="*/ 676122 w 676122"/>
              <a:gd name="connsiteY9" fmla="*/ 2070703 h 2070703"/>
              <a:gd name="connsiteX10" fmla="*/ 282534 w 676122"/>
              <a:gd name="connsiteY10" fmla="*/ 2070703 h 2070703"/>
              <a:gd name="connsiteX11" fmla="*/ 193180 w 676122"/>
              <a:gd name="connsiteY11" fmla="*/ 1984085 h 2070703"/>
              <a:gd name="connsiteX12" fmla="*/ 193180 w 676122"/>
              <a:gd name="connsiteY12" fmla="*/ 1977831 h 2070703"/>
              <a:gd name="connsiteX13" fmla="*/ 179178 w 676122"/>
              <a:gd name="connsiteY13" fmla="*/ 1977831 h 2070703"/>
              <a:gd name="connsiteX14" fmla="*/ 73592 w 676122"/>
              <a:gd name="connsiteY14" fmla="*/ 1875478 h 2070703"/>
              <a:gd name="connsiteX15" fmla="*/ 73592 w 676122"/>
              <a:gd name="connsiteY15" fmla="*/ 1560636 h 2070703"/>
              <a:gd name="connsiteX16" fmla="*/ 67489 w 676122"/>
              <a:gd name="connsiteY16" fmla="*/ 1502130 h 2070703"/>
              <a:gd name="connsiteX17" fmla="*/ 0 w 676122"/>
              <a:gd name="connsiteY17" fmla="*/ 1035351 h 20707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676122" h="2070703">
                <a:moveTo>
                  <a:pt x="0" y="1035351"/>
                </a:moveTo>
                <a:cubicBezTo>
                  <a:pt x="0" y="786403"/>
                  <a:pt x="44994" y="724165"/>
                  <a:pt x="67489" y="568572"/>
                </a:cubicBezTo>
                <a:lnTo>
                  <a:pt x="73592" y="510067"/>
                </a:lnTo>
                <a:lnTo>
                  <a:pt x="73593" y="195225"/>
                </a:lnTo>
                <a:cubicBezTo>
                  <a:pt x="73593" y="138697"/>
                  <a:pt x="120865" y="92872"/>
                  <a:pt x="179179" y="92872"/>
                </a:cubicBezTo>
                <a:lnTo>
                  <a:pt x="193180" y="92872"/>
                </a:lnTo>
                <a:lnTo>
                  <a:pt x="193180" y="86618"/>
                </a:lnTo>
                <a:cubicBezTo>
                  <a:pt x="193180" y="38780"/>
                  <a:pt x="233185" y="0"/>
                  <a:pt x="282534" y="0"/>
                </a:cubicBezTo>
                <a:lnTo>
                  <a:pt x="676122" y="0"/>
                </a:lnTo>
                <a:lnTo>
                  <a:pt x="676122" y="2070703"/>
                </a:lnTo>
                <a:lnTo>
                  <a:pt x="282534" y="2070703"/>
                </a:lnTo>
                <a:cubicBezTo>
                  <a:pt x="233185" y="2070703"/>
                  <a:pt x="193180" y="2031923"/>
                  <a:pt x="193180" y="1984085"/>
                </a:cubicBezTo>
                <a:lnTo>
                  <a:pt x="193180" y="1977831"/>
                </a:lnTo>
                <a:lnTo>
                  <a:pt x="179178" y="1977831"/>
                </a:lnTo>
                <a:cubicBezTo>
                  <a:pt x="120865" y="1977831"/>
                  <a:pt x="73592" y="1932006"/>
                  <a:pt x="73592" y="1875478"/>
                </a:cubicBezTo>
                <a:lnTo>
                  <a:pt x="73592" y="1560636"/>
                </a:lnTo>
                <a:lnTo>
                  <a:pt x="67489" y="1502130"/>
                </a:lnTo>
                <a:cubicBezTo>
                  <a:pt x="44994" y="1346537"/>
                  <a:pt x="0" y="1284300"/>
                  <a:pt x="0" y="1035351"/>
                </a:cubicBezTo>
                <a:close/>
              </a:path>
            </a:pathLst>
          </a:custGeom>
          <a:solidFill>
            <a:schemeClr val="accent1">
              <a:alpha val="20000"/>
            </a:schemeClr>
          </a:solidFill>
          <a:ln w="12700" cap="flat" cmpd="sng" algn="ctr">
            <a:noFill/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atin typeface="+mj-ea"/>
              <a:ea typeface="+mj-ea"/>
            </a:endParaRPr>
          </a:p>
        </p:txBody>
      </p:sp>
      <p:sp>
        <p:nvSpPr>
          <p:cNvPr id="6" name="文本框 5">
            <a:extLst>
              <a:ext uri="{FF2B5EF4-FFF2-40B4-BE49-F238E27FC236}">
                <a16:creationId xmlns:a16="http://schemas.microsoft.com/office/drawing/2014/main" id="{BE0B7B15-9D10-4802-BF02-8788BEC93C26}"/>
              </a:ext>
            </a:extLst>
          </p:cNvPr>
          <p:cNvSpPr txBox="1"/>
          <p:nvPr/>
        </p:nvSpPr>
        <p:spPr>
          <a:xfrm>
            <a:off x="1159723" y="3134037"/>
            <a:ext cx="1719238" cy="621709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/>
          <a:p>
            <a:pPr algn="just">
              <a:lnSpc>
                <a:spcPct val="130000"/>
              </a:lnSpc>
              <a:spcAft>
                <a:spcPts val="600"/>
              </a:spcAft>
            </a:pPr>
            <a:r>
              <a:rPr lang="zh-CN" altLang="en-US" sz="16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突破“南青北白”的局面</a:t>
            </a:r>
          </a:p>
        </p:txBody>
      </p:sp>
      <p:sp>
        <p:nvSpPr>
          <p:cNvPr id="44" name="任意多边形: 形状 43">
            <a:extLst>
              <a:ext uri="{FF2B5EF4-FFF2-40B4-BE49-F238E27FC236}">
                <a16:creationId xmlns:a16="http://schemas.microsoft.com/office/drawing/2014/main" id="{C9FB9AA1-97CB-46E1-B438-25F515433A28}"/>
              </a:ext>
            </a:extLst>
          </p:cNvPr>
          <p:cNvSpPr/>
          <p:nvPr>
            <p:custDataLst>
              <p:tags r:id="rId1"/>
            </p:custDataLst>
          </p:nvPr>
        </p:nvSpPr>
        <p:spPr>
          <a:xfrm rot="5400000" flipV="1">
            <a:off x="167895" y="2908671"/>
            <a:ext cx="3702894" cy="2216234"/>
          </a:xfrm>
          <a:custGeom>
            <a:avLst/>
            <a:gdLst>
              <a:gd name="connsiteX0" fmla="*/ 0 w 3096070"/>
              <a:gd name="connsiteY0" fmla="*/ 1035352 h 2070703"/>
              <a:gd name="connsiteX1" fmla="*/ 65423 w 3096070"/>
              <a:gd name="connsiteY1" fmla="*/ 1502130 h 2070703"/>
              <a:gd name="connsiteX2" fmla="*/ 71339 w 3096070"/>
              <a:gd name="connsiteY2" fmla="*/ 1560636 h 2070703"/>
              <a:gd name="connsiteX3" fmla="*/ 71339 w 3096070"/>
              <a:gd name="connsiteY3" fmla="*/ 1875478 h 2070703"/>
              <a:gd name="connsiteX4" fmla="*/ 173692 w 3096070"/>
              <a:gd name="connsiteY4" fmla="*/ 1977831 h 2070703"/>
              <a:gd name="connsiteX5" fmla="*/ 187265 w 3096070"/>
              <a:gd name="connsiteY5" fmla="*/ 1977831 h 2070703"/>
              <a:gd name="connsiteX6" fmla="*/ 187265 w 3096070"/>
              <a:gd name="connsiteY6" fmla="*/ 1984085 h 2070703"/>
              <a:gd name="connsiteX7" fmla="*/ 273883 w 3096070"/>
              <a:gd name="connsiteY7" fmla="*/ 2070703 h 2070703"/>
              <a:gd name="connsiteX8" fmla="*/ 2815987 w 3096070"/>
              <a:gd name="connsiteY8" fmla="*/ 2070703 h 2070703"/>
              <a:gd name="connsiteX9" fmla="*/ 2902605 w 3096070"/>
              <a:gd name="connsiteY9" fmla="*/ 1984085 h 2070703"/>
              <a:gd name="connsiteX10" fmla="*/ 2902605 w 3096070"/>
              <a:gd name="connsiteY10" fmla="*/ 1977831 h 2070703"/>
              <a:gd name="connsiteX11" fmla="*/ 2916178 w 3096070"/>
              <a:gd name="connsiteY11" fmla="*/ 1977831 h 2070703"/>
              <a:gd name="connsiteX12" fmla="*/ 3018531 w 3096070"/>
              <a:gd name="connsiteY12" fmla="*/ 1875478 h 2070703"/>
              <a:gd name="connsiteX13" fmla="*/ 3018531 w 3096070"/>
              <a:gd name="connsiteY13" fmla="*/ 1699215 h 2070703"/>
              <a:gd name="connsiteX14" fmla="*/ 3096070 w 3096070"/>
              <a:gd name="connsiteY14" fmla="*/ 1035352 h 2070703"/>
              <a:gd name="connsiteX15" fmla="*/ 3018531 w 3096070"/>
              <a:gd name="connsiteY15" fmla="*/ 371488 h 2070703"/>
              <a:gd name="connsiteX16" fmla="*/ 3018531 w 3096070"/>
              <a:gd name="connsiteY16" fmla="*/ 195225 h 2070703"/>
              <a:gd name="connsiteX17" fmla="*/ 2916178 w 3096070"/>
              <a:gd name="connsiteY17" fmla="*/ 92872 h 2070703"/>
              <a:gd name="connsiteX18" fmla="*/ 2902605 w 3096070"/>
              <a:gd name="connsiteY18" fmla="*/ 92872 h 2070703"/>
              <a:gd name="connsiteX19" fmla="*/ 2902605 w 3096070"/>
              <a:gd name="connsiteY19" fmla="*/ 86618 h 2070703"/>
              <a:gd name="connsiteX20" fmla="*/ 2815987 w 3096070"/>
              <a:gd name="connsiteY20" fmla="*/ 0 h 2070703"/>
              <a:gd name="connsiteX21" fmla="*/ 273883 w 3096070"/>
              <a:gd name="connsiteY21" fmla="*/ 0 h 2070703"/>
              <a:gd name="connsiteX22" fmla="*/ 187265 w 3096070"/>
              <a:gd name="connsiteY22" fmla="*/ 86618 h 2070703"/>
              <a:gd name="connsiteX23" fmla="*/ 187265 w 3096070"/>
              <a:gd name="connsiteY23" fmla="*/ 92872 h 2070703"/>
              <a:gd name="connsiteX24" fmla="*/ 173692 w 3096070"/>
              <a:gd name="connsiteY24" fmla="*/ 92872 h 2070703"/>
              <a:gd name="connsiteX25" fmla="*/ 71339 w 3096070"/>
              <a:gd name="connsiteY25" fmla="*/ 195225 h 2070703"/>
              <a:gd name="connsiteX26" fmla="*/ 71339 w 3096070"/>
              <a:gd name="connsiteY26" fmla="*/ 510067 h 2070703"/>
              <a:gd name="connsiteX27" fmla="*/ 65423 w 3096070"/>
              <a:gd name="connsiteY27" fmla="*/ 568573 h 2070703"/>
              <a:gd name="connsiteX28" fmla="*/ 0 w 3096070"/>
              <a:gd name="connsiteY28" fmla="*/ 1035352 h 20707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3096070" h="2070703">
                <a:moveTo>
                  <a:pt x="0" y="1035352"/>
                </a:moveTo>
                <a:cubicBezTo>
                  <a:pt x="0" y="1284300"/>
                  <a:pt x="43616" y="1346537"/>
                  <a:pt x="65423" y="1502130"/>
                </a:cubicBezTo>
                <a:lnTo>
                  <a:pt x="71339" y="1560636"/>
                </a:lnTo>
                <a:lnTo>
                  <a:pt x="71339" y="1875478"/>
                </a:lnTo>
                <a:cubicBezTo>
                  <a:pt x="71339" y="1932006"/>
                  <a:pt x="117164" y="1977831"/>
                  <a:pt x="173692" y="1977831"/>
                </a:cubicBezTo>
                <a:lnTo>
                  <a:pt x="187265" y="1977831"/>
                </a:lnTo>
                <a:lnTo>
                  <a:pt x="187265" y="1984085"/>
                </a:lnTo>
                <a:cubicBezTo>
                  <a:pt x="187265" y="2031923"/>
                  <a:pt x="226045" y="2070703"/>
                  <a:pt x="273883" y="2070703"/>
                </a:cubicBezTo>
                <a:lnTo>
                  <a:pt x="2815987" y="2070703"/>
                </a:lnTo>
                <a:cubicBezTo>
                  <a:pt x="2863825" y="2070703"/>
                  <a:pt x="2902605" y="2031923"/>
                  <a:pt x="2902605" y="1984085"/>
                </a:cubicBezTo>
                <a:lnTo>
                  <a:pt x="2902605" y="1977831"/>
                </a:lnTo>
                <a:lnTo>
                  <a:pt x="2916178" y="1977831"/>
                </a:lnTo>
                <a:cubicBezTo>
                  <a:pt x="2972706" y="1977831"/>
                  <a:pt x="3018531" y="1932006"/>
                  <a:pt x="3018531" y="1875478"/>
                </a:cubicBezTo>
                <a:lnTo>
                  <a:pt x="3018531" y="1699215"/>
                </a:lnTo>
                <a:cubicBezTo>
                  <a:pt x="3018531" y="1367283"/>
                  <a:pt x="3096070" y="1367283"/>
                  <a:pt x="3096070" y="1035352"/>
                </a:cubicBezTo>
                <a:cubicBezTo>
                  <a:pt x="3096070" y="703420"/>
                  <a:pt x="3018531" y="703420"/>
                  <a:pt x="3018531" y="371488"/>
                </a:cubicBezTo>
                <a:lnTo>
                  <a:pt x="3018531" y="195225"/>
                </a:lnTo>
                <a:cubicBezTo>
                  <a:pt x="3018531" y="138697"/>
                  <a:pt x="2972706" y="92872"/>
                  <a:pt x="2916178" y="92872"/>
                </a:cubicBezTo>
                <a:lnTo>
                  <a:pt x="2902605" y="92872"/>
                </a:lnTo>
                <a:lnTo>
                  <a:pt x="2902605" y="86618"/>
                </a:lnTo>
                <a:cubicBezTo>
                  <a:pt x="2902605" y="38780"/>
                  <a:pt x="2863825" y="0"/>
                  <a:pt x="2815987" y="0"/>
                </a:cubicBezTo>
                <a:lnTo>
                  <a:pt x="273883" y="0"/>
                </a:lnTo>
                <a:cubicBezTo>
                  <a:pt x="226045" y="0"/>
                  <a:pt x="187265" y="38780"/>
                  <a:pt x="187265" y="86618"/>
                </a:cubicBezTo>
                <a:lnTo>
                  <a:pt x="187265" y="92872"/>
                </a:lnTo>
                <a:lnTo>
                  <a:pt x="173692" y="92872"/>
                </a:lnTo>
                <a:cubicBezTo>
                  <a:pt x="117164" y="92872"/>
                  <a:pt x="71339" y="138697"/>
                  <a:pt x="71339" y="195225"/>
                </a:cubicBezTo>
                <a:lnTo>
                  <a:pt x="71339" y="510067"/>
                </a:lnTo>
                <a:lnTo>
                  <a:pt x="65423" y="568573"/>
                </a:lnTo>
                <a:cubicBezTo>
                  <a:pt x="43616" y="724166"/>
                  <a:pt x="0" y="786403"/>
                  <a:pt x="0" y="1035352"/>
                </a:cubicBezTo>
                <a:close/>
              </a:path>
            </a:pathLst>
          </a:custGeom>
          <a:noFill/>
          <a:ln w="25400" cap="rnd">
            <a:solidFill>
              <a:schemeClr val="accent1"/>
            </a:solidFill>
            <a:round/>
          </a:ln>
          <a:effectLst>
            <a:reflection blurRad="6350" stA="15000" endPos="4000" dist="12700" dir="5400000" sy="-100000" algn="bl" rotWithShape="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just"/>
            <a:endParaRPr lang="zh-CN" altLang="en-US">
              <a:solidFill>
                <a:schemeClr val="lt1"/>
              </a:solidFill>
              <a:latin typeface="+mn-ea"/>
            </a:endParaRPr>
          </a:p>
        </p:txBody>
      </p:sp>
      <p:sp>
        <p:nvSpPr>
          <p:cNvPr id="66" name="文本框 65">
            <a:extLst>
              <a:ext uri="{FF2B5EF4-FFF2-40B4-BE49-F238E27FC236}">
                <a16:creationId xmlns:a16="http://schemas.microsoft.com/office/drawing/2014/main" id="{68CAFB22-005E-486F-BE80-79C1D2649919}"/>
              </a:ext>
            </a:extLst>
          </p:cNvPr>
          <p:cNvSpPr txBox="1"/>
          <p:nvPr/>
        </p:nvSpPr>
        <p:spPr>
          <a:xfrm>
            <a:off x="1480733" y="2369095"/>
            <a:ext cx="1077218" cy="430887"/>
          </a:xfrm>
          <a:prstGeom prst="rect">
            <a:avLst/>
          </a:prstGeom>
          <a:noFill/>
        </p:spPr>
        <p:txBody>
          <a:bodyPr vert="horz" wrap="none" lIns="0" tIns="0" rIns="0" bIns="0">
            <a:spAutoFit/>
          </a:bodyPr>
          <a:lstStyle>
            <a:defPPr>
              <a:defRPr lang="zh-CN"/>
            </a:defPPr>
            <a:lvl1pPr>
              <a:defRPr kumimoji="0" sz="4800" b="0" i="0" u="none" strike="noStrike" cap="none" spc="600" normalizeH="0" baseline="0">
                <a:ln>
                  <a:noFill/>
                </a:ln>
                <a:effectLst/>
                <a:uLnTx/>
                <a:uFillTx/>
                <a:latin typeface="思源宋体 CN Medium"/>
                <a:ea typeface="思源宋体 CN Medium"/>
              </a:defRPr>
            </a:lvl1pPr>
          </a:lstStyle>
          <a:p>
            <a:pPr algn="ctr"/>
            <a:r>
              <a:rPr lang="zh-CN" altLang="en-US" sz="2800" spc="0" dirty="0">
                <a:solidFill>
                  <a:srgbClr val="096468"/>
                </a:solidFill>
                <a:latin typeface="+mj-ea"/>
                <a:ea typeface="+mj-ea"/>
              </a:rPr>
              <a:t>特色一</a:t>
            </a:r>
          </a:p>
        </p:txBody>
      </p:sp>
      <p:cxnSp>
        <p:nvCxnSpPr>
          <p:cNvPr id="74" name="直接连接符 73">
            <a:extLst>
              <a:ext uri="{FF2B5EF4-FFF2-40B4-BE49-F238E27FC236}">
                <a16:creationId xmlns:a16="http://schemas.microsoft.com/office/drawing/2014/main" id="{02DDCD0C-A50A-4CEB-9BDC-1BC933983F0C}"/>
              </a:ext>
            </a:extLst>
          </p:cNvPr>
          <p:cNvCxnSpPr/>
          <p:nvPr/>
        </p:nvCxnSpPr>
        <p:spPr>
          <a:xfrm>
            <a:off x="911224" y="2949222"/>
            <a:ext cx="2216235" cy="0"/>
          </a:xfrm>
          <a:prstGeom prst="line">
            <a:avLst/>
          </a:prstGeom>
          <a:ln w="2540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9" name="任意多边形: 形状 88">
            <a:extLst>
              <a:ext uri="{FF2B5EF4-FFF2-40B4-BE49-F238E27FC236}">
                <a16:creationId xmlns:a16="http://schemas.microsoft.com/office/drawing/2014/main" id="{C0FBC88D-D372-475D-8B04-9684096DCBE9}"/>
              </a:ext>
            </a:extLst>
          </p:cNvPr>
          <p:cNvSpPr/>
          <p:nvPr/>
        </p:nvSpPr>
        <p:spPr>
          <a:xfrm rot="5400000">
            <a:off x="4368986" y="1449162"/>
            <a:ext cx="783880" cy="2216235"/>
          </a:xfrm>
          <a:custGeom>
            <a:avLst/>
            <a:gdLst>
              <a:gd name="connsiteX0" fmla="*/ 0 w 676122"/>
              <a:gd name="connsiteY0" fmla="*/ 1035351 h 2070703"/>
              <a:gd name="connsiteX1" fmla="*/ 67489 w 676122"/>
              <a:gd name="connsiteY1" fmla="*/ 568572 h 2070703"/>
              <a:gd name="connsiteX2" fmla="*/ 73592 w 676122"/>
              <a:gd name="connsiteY2" fmla="*/ 510067 h 2070703"/>
              <a:gd name="connsiteX3" fmla="*/ 73593 w 676122"/>
              <a:gd name="connsiteY3" fmla="*/ 195225 h 2070703"/>
              <a:gd name="connsiteX4" fmla="*/ 179179 w 676122"/>
              <a:gd name="connsiteY4" fmla="*/ 92872 h 2070703"/>
              <a:gd name="connsiteX5" fmla="*/ 193180 w 676122"/>
              <a:gd name="connsiteY5" fmla="*/ 92872 h 2070703"/>
              <a:gd name="connsiteX6" fmla="*/ 193180 w 676122"/>
              <a:gd name="connsiteY6" fmla="*/ 86618 h 2070703"/>
              <a:gd name="connsiteX7" fmla="*/ 282534 w 676122"/>
              <a:gd name="connsiteY7" fmla="*/ 0 h 2070703"/>
              <a:gd name="connsiteX8" fmla="*/ 676122 w 676122"/>
              <a:gd name="connsiteY8" fmla="*/ 0 h 2070703"/>
              <a:gd name="connsiteX9" fmla="*/ 676122 w 676122"/>
              <a:gd name="connsiteY9" fmla="*/ 2070703 h 2070703"/>
              <a:gd name="connsiteX10" fmla="*/ 282534 w 676122"/>
              <a:gd name="connsiteY10" fmla="*/ 2070703 h 2070703"/>
              <a:gd name="connsiteX11" fmla="*/ 193180 w 676122"/>
              <a:gd name="connsiteY11" fmla="*/ 1984085 h 2070703"/>
              <a:gd name="connsiteX12" fmla="*/ 193180 w 676122"/>
              <a:gd name="connsiteY12" fmla="*/ 1977831 h 2070703"/>
              <a:gd name="connsiteX13" fmla="*/ 179178 w 676122"/>
              <a:gd name="connsiteY13" fmla="*/ 1977831 h 2070703"/>
              <a:gd name="connsiteX14" fmla="*/ 73592 w 676122"/>
              <a:gd name="connsiteY14" fmla="*/ 1875478 h 2070703"/>
              <a:gd name="connsiteX15" fmla="*/ 73592 w 676122"/>
              <a:gd name="connsiteY15" fmla="*/ 1560636 h 2070703"/>
              <a:gd name="connsiteX16" fmla="*/ 67489 w 676122"/>
              <a:gd name="connsiteY16" fmla="*/ 1502130 h 2070703"/>
              <a:gd name="connsiteX17" fmla="*/ 0 w 676122"/>
              <a:gd name="connsiteY17" fmla="*/ 1035351 h 20707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676122" h="2070703">
                <a:moveTo>
                  <a:pt x="0" y="1035351"/>
                </a:moveTo>
                <a:cubicBezTo>
                  <a:pt x="0" y="786403"/>
                  <a:pt x="44994" y="724165"/>
                  <a:pt x="67489" y="568572"/>
                </a:cubicBezTo>
                <a:lnTo>
                  <a:pt x="73592" y="510067"/>
                </a:lnTo>
                <a:lnTo>
                  <a:pt x="73593" y="195225"/>
                </a:lnTo>
                <a:cubicBezTo>
                  <a:pt x="73593" y="138697"/>
                  <a:pt x="120865" y="92872"/>
                  <a:pt x="179179" y="92872"/>
                </a:cubicBezTo>
                <a:lnTo>
                  <a:pt x="193180" y="92872"/>
                </a:lnTo>
                <a:lnTo>
                  <a:pt x="193180" y="86618"/>
                </a:lnTo>
                <a:cubicBezTo>
                  <a:pt x="193180" y="38780"/>
                  <a:pt x="233185" y="0"/>
                  <a:pt x="282534" y="0"/>
                </a:cubicBezTo>
                <a:lnTo>
                  <a:pt x="676122" y="0"/>
                </a:lnTo>
                <a:lnTo>
                  <a:pt x="676122" y="2070703"/>
                </a:lnTo>
                <a:lnTo>
                  <a:pt x="282534" y="2070703"/>
                </a:lnTo>
                <a:cubicBezTo>
                  <a:pt x="233185" y="2070703"/>
                  <a:pt x="193180" y="2031923"/>
                  <a:pt x="193180" y="1984085"/>
                </a:cubicBezTo>
                <a:lnTo>
                  <a:pt x="193180" y="1977831"/>
                </a:lnTo>
                <a:lnTo>
                  <a:pt x="179178" y="1977831"/>
                </a:lnTo>
                <a:cubicBezTo>
                  <a:pt x="120865" y="1977831"/>
                  <a:pt x="73592" y="1932006"/>
                  <a:pt x="73592" y="1875478"/>
                </a:cubicBezTo>
                <a:lnTo>
                  <a:pt x="73592" y="1560636"/>
                </a:lnTo>
                <a:lnTo>
                  <a:pt x="67489" y="1502130"/>
                </a:lnTo>
                <a:cubicBezTo>
                  <a:pt x="44994" y="1346537"/>
                  <a:pt x="0" y="1284300"/>
                  <a:pt x="0" y="1035351"/>
                </a:cubicBezTo>
                <a:close/>
              </a:path>
            </a:pathLst>
          </a:custGeom>
          <a:solidFill>
            <a:schemeClr val="accent1">
              <a:alpha val="20000"/>
            </a:schemeClr>
          </a:solidFill>
          <a:ln w="12700" cap="flat" cmpd="sng" algn="ctr">
            <a:noFill/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atin typeface="+mj-ea"/>
              <a:ea typeface="+mj-ea"/>
            </a:endParaRPr>
          </a:p>
        </p:txBody>
      </p:sp>
      <p:sp>
        <p:nvSpPr>
          <p:cNvPr id="7" name="文本框 6">
            <a:extLst>
              <a:ext uri="{FF2B5EF4-FFF2-40B4-BE49-F238E27FC236}">
                <a16:creationId xmlns:a16="http://schemas.microsoft.com/office/drawing/2014/main" id="{7543F638-000E-4224-BA84-38387B12D92E}"/>
              </a:ext>
            </a:extLst>
          </p:cNvPr>
          <p:cNvSpPr txBox="1"/>
          <p:nvPr/>
        </p:nvSpPr>
        <p:spPr>
          <a:xfrm>
            <a:off x="3901307" y="3134037"/>
            <a:ext cx="1719239" cy="1261884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/>
          <a:p>
            <a:pPr algn="just">
              <a:lnSpc>
                <a:spcPct val="130000"/>
              </a:lnSpc>
              <a:spcAft>
                <a:spcPts val="600"/>
              </a:spcAft>
            </a:pPr>
            <a:r>
              <a:rPr lang="zh-CN" altLang="en-US" sz="16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品类繁多，器型多样。最受欢迎的有“梅瓶”、“玉壶春”等。</a:t>
            </a:r>
          </a:p>
        </p:txBody>
      </p:sp>
      <p:sp>
        <p:nvSpPr>
          <p:cNvPr id="43" name="任意多边形: 形状 42">
            <a:extLst>
              <a:ext uri="{FF2B5EF4-FFF2-40B4-BE49-F238E27FC236}">
                <a16:creationId xmlns:a16="http://schemas.microsoft.com/office/drawing/2014/main" id="{87FF4DD8-4B1B-468D-8DE7-E00F69CFFF12}"/>
              </a:ext>
            </a:extLst>
          </p:cNvPr>
          <p:cNvSpPr/>
          <p:nvPr>
            <p:custDataLst>
              <p:tags r:id="rId2"/>
            </p:custDataLst>
          </p:nvPr>
        </p:nvSpPr>
        <p:spPr>
          <a:xfrm rot="5400000" flipV="1">
            <a:off x="2909480" y="2908671"/>
            <a:ext cx="3702894" cy="2216235"/>
          </a:xfrm>
          <a:custGeom>
            <a:avLst/>
            <a:gdLst>
              <a:gd name="connsiteX0" fmla="*/ 0 w 3096070"/>
              <a:gd name="connsiteY0" fmla="*/ 1035352 h 2070703"/>
              <a:gd name="connsiteX1" fmla="*/ 65424 w 3096070"/>
              <a:gd name="connsiteY1" fmla="*/ 1502131 h 2070703"/>
              <a:gd name="connsiteX2" fmla="*/ 71339 w 3096070"/>
              <a:gd name="connsiteY2" fmla="*/ 1560636 h 2070703"/>
              <a:gd name="connsiteX3" fmla="*/ 71339 w 3096070"/>
              <a:gd name="connsiteY3" fmla="*/ 1875478 h 2070703"/>
              <a:gd name="connsiteX4" fmla="*/ 173692 w 3096070"/>
              <a:gd name="connsiteY4" fmla="*/ 1977831 h 2070703"/>
              <a:gd name="connsiteX5" fmla="*/ 187265 w 3096070"/>
              <a:gd name="connsiteY5" fmla="*/ 1977831 h 2070703"/>
              <a:gd name="connsiteX6" fmla="*/ 187265 w 3096070"/>
              <a:gd name="connsiteY6" fmla="*/ 1984085 h 2070703"/>
              <a:gd name="connsiteX7" fmla="*/ 273883 w 3096070"/>
              <a:gd name="connsiteY7" fmla="*/ 2070703 h 2070703"/>
              <a:gd name="connsiteX8" fmla="*/ 2815987 w 3096070"/>
              <a:gd name="connsiteY8" fmla="*/ 2070703 h 2070703"/>
              <a:gd name="connsiteX9" fmla="*/ 2902605 w 3096070"/>
              <a:gd name="connsiteY9" fmla="*/ 1984085 h 2070703"/>
              <a:gd name="connsiteX10" fmla="*/ 2902605 w 3096070"/>
              <a:gd name="connsiteY10" fmla="*/ 1977831 h 2070703"/>
              <a:gd name="connsiteX11" fmla="*/ 2916178 w 3096070"/>
              <a:gd name="connsiteY11" fmla="*/ 1977831 h 2070703"/>
              <a:gd name="connsiteX12" fmla="*/ 3018531 w 3096070"/>
              <a:gd name="connsiteY12" fmla="*/ 1875478 h 2070703"/>
              <a:gd name="connsiteX13" fmla="*/ 3018531 w 3096070"/>
              <a:gd name="connsiteY13" fmla="*/ 1699215 h 2070703"/>
              <a:gd name="connsiteX14" fmla="*/ 3096070 w 3096070"/>
              <a:gd name="connsiteY14" fmla="*/ 1035352 h 2070703"/>
              <a:gd name="connsiteX15" fmla="*/ 3018531 w 3096070"/>
              <a:gd name="connsiteY15" fmla="*/ 371488 h 2070703"/>
              <a:gd name="connsiteX16" fmla="*/ 3018531 w 3096070"/>
              <a:gd name="connsiteY16" fmla="*/ 195225 h 2070703"/>
              <a:gd name="connsiteX17" fmla="*/ 2916178 w 3096070"/>
              <a:gd name="connsiteY17" fmla="*/ 92872 h 2070703"/>
              <a:gd name="connsiteX18" fmla="*/ 2902605 w 3096070"/>
              <a:gd name="connsiteY18" fmla="*/ 92872 h 2070703"/>
              <a:gd name="connsiteX19" fmla="*/ 2902605 w 3096070"/>
              <a:gd name="connsiteY19" fmla="*/ 86618 h 2070703"/>
              <a:gd name="connsiteX20" fmla="*/ 2815987 w 3096070"/>
              <a:gd name="connsiteY20" fmla="*/ 0 h 2070703"/>
              <a:gd name="connsiteX21" fmla="*/ 273883 w 3096070"/>
              <a:gd name="connsiteY21" fmla="*/ 0 h 2070703"/>
              <a:gd name="connsiteX22" fmla="*/ 187265 w 3096070"/>
              <a:gd name="connsiteY22" fmla="*/ 86618 h 2070703"/>
              <a:gd name="connsiteX23" fmla="*/ 187265 w 3096070"/>
              <a:gd name="connsiteY23" fmla="*/ 92872 h 2070703"/>
              <a:gd name="connsiteX24" fmla="*/ 173692 w 3096070"/>
              <a:gd name="connsiteY24" fmla="*/ 92872 h 2070703"/>
              <a:gd name="connsiteX25" fmla="*/ 71339 w 3096070"/>
              <a:gd name="connsiteY25" fmla="*/ 195225 h 2070703"/>
              <a:gd name="connsiteX26" fmla="*/ 71339 w 3096070"/>
              <a:gd name="connsiteY26" fmla="*/ 510068 h 2070703"/>
              <a:gd name="connsiteX27" fmla="*/ 65424 w 3096070"/>
              <a:gd name="connsiteY27" fmla="*/ 568573 h 2070703"/>
              <a:gd name="connsiteX28" fmla="*/ 0 w 3096070"/>
              <a:gd name="connsiteY28" fmla="*/ 1035352 h 20707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3096070" h="2070703">
                <a:moveTo>
                  <a:pt x="0" y="1035352"/>
                </a:moveTo>
                <a:cubicBezTo>
                  <a:pt x="0" y="1284300"/>
                  <a:pt x="43616" y="1346538"/>
                  <a:pt x="65424" y="1502131"/>
                </a:cubicBezTo>
                <a:lnTo>
                  <a:pt x="71339" y="1560636"/>
                </a:lnTo>
                <a:lnTo>
                  <a:pt x="71339" y="1875478"/>
                </a:lnTo>
                <a:cubicBezTo>
                  <a:pt x="71339" y="1932006"/>
                  <a:pt x="117164" y="1977831"/>
                  <a:pt x="173692" y="1977831"/>
                </a:cubicBezTo>
                <a:lnTo>
                  <a:pt x="187265" y="1977831"/>
                </a:lnTo>
                <a:lnTo>
                  <a:pt x="187265" y="1984085"/>
                </a:lnTo>
                <a:cubicBezTo>
                  <a:pt x="187265" y="2031923"/>
                  <a:pt x="226045" y="2070703"/>
                  <a:pt x="273883" y="2070703"/>
                </a:cubicBezTo>
                <a:lnTo>
                  <a:pt x="2815987" y="2070703"/>
                </a:lnTo>
                <a:cubicBezTo>
                  <a:pt x="2863825" y="2070703"/>
                  <a:pt x="2902605" y="2031923"/>
                  <a:pt x="2902605" y="1984085"/>
                </a:cubicBezTo>
                <a:lnTo>
                  <a:pt x="2902605" y="1977831"/>
                </a:lnTo>
                <a:lnTo>
                  <a:pt x="2916178" y="1977831"/>
                </a:lnTo>
                <a:cubicBezTo>
                  <a:pt x="2972706" y="1977831"/>
                  <a:pt x="3018531" y="1932006"/>
                  <a:pt x="3018531" y="1875478"/>
                </a:cubicBezTo>
                <a:lnTo>
                  <a:pt x="3018531" y="1699215"/>
                </a:lnTo>
                <a:cubicBezTo>
                  <a:pt x="3018531" y="1367283"/>
                  <a:pt x="3096070" y="1367283"/>
                  <a:pt x="3096070" y="1035352"/>
                </a:cubicBezTo>
                <a:cubicBezTo>
                  <a:pt x="3096070" y="703420"/>
                  <a:pt x="3018531" y="703420"/>
                  <a:pt x="3018531" y="371488"/>
                </a:cubicBezTo>
                <a:lnTo>
                  <a:pt x="3018531" y="195225"/>
                </a:lnTo>
                <a:cubicBezTo>
                  <a:pt x="3018531" y="138697"/>
                  <a:pt x="2972706" y="92872"/>
                  <a:pt x="2916178" y="92872"/>
                </a:cubicBezTo>
                <a:lnTo>
                  <a:pt x="2902605" y="92872"/>
                </a:lnTo>
                <a:lnTo>
                  <a:pt x="2902605" y="86618"/>
                </a:lnTo>
                <a:cubicBezTo>
                  <a:pt x="2902605" y="38780"/>
                  <a:pt x="2863825" y="0"/>
                  <a:pt x="2815987" y="0"/>
                </a:cubicBezTo>
                <a:lnTo>
                  <a:pt x="273883" y="0"/>
                </a:lnTo>
                <a:cubicBezTo>
                  <a:pt x="226045" y="0"/>
                  <a:pt x="187265" y="38780"/>
                  <a:pt x="187265" y="86618"/>
                </a:cubicBezTo>
                <a:lnTo>
                  <a:pt x="187265" y="92872"/>
                </a:lnTo>
                <a:lnTo>
                  <a:pt x="173692" y="92872"/>
                </a:lnTo>
                <a:cubicBezTo>
                  <a:pt x="117164" y="92872"/>
                  <a:pt x="71339" y="138697"/>
                  <a:pt x="71339" y="195225"/>
                </a:cubicBezTo>
                <a:lnTo>
                  <a:pt x="71339" y="510068"/>
                </a:lnTo>
                <a:lnTo>
                  <a:pt x="65424" y="568573"/>
                </a:lnTo>
                <a:cubicBezTo>
                  <a:pt x="43616" y="724166"/>
                  <a:pt x="0" y="786403"/>
                  <a:pt x="0" y="1035352"/>
                </a:cubicBezTo>
                <a:close/>
              </a:path>
            </a:pathLst>
          </a:custGeom>
          <a:noFill/>
          <a:ln w="25400" cap="rnd">
            <a:solidFill>
              <a:schemeClr val="accent1"/>
            </a:solidFill>
            <a:round/>
          </a:ln>
          <a:effectLst>
            <a:reflection blurRad="6350" stA="15000" endPos="4000" dist="12700" dir="5400000" sy="-100000" algn="bl" rotWithShape="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just"/>
            <a:endParaRPr lang="zh-CN" altLang="en-US">
              <a:solidFill>
                <a:schemeClr val="lt1"/>
              </a:solidFill>
              <a:latin typeface="+mn-ea"/>
            </a:endParaRPr>
          </a:p>
        </p:txBody>
      </p:sp>
      <p:sp>
        <p:nvSpPr>
          <p:cNvPr id="67" name="文本框 66">
            <a:extLst>
              <a:ext uri="{FF2B5EF4-FFF2-40B4-BE49-F238E27FC236}">
                <a16:creationId xmlns:a16="http://schemas.microsoft.com/office/drawing/2014/main" id="{ACE2832F-6EB3-49AA-8A40-C42261061138}"/>
              </a:ext>
            </a:extLst>
          </p:cNvPr>
          <p:cNvSpPr txBox="1"/>
          <p:nvPr/>
        </p:nvSpPr>
        <p:spPr>
          <a:xfrm>
            <a:off x="4222317" y="2369095"/>
            <a:ext cx="1077218" cy="430887"/>
          </a:xfrm>
          <a:prstGeom prst="rect">
            <a:avLst/>
          </a:prstGeom>
          <a:noFill/>
        </p:spPr>
        <p:txBody>
          <a:bodyPr vert="horz" wrap="none" lIns="0" tIns="0" rIns="0" bIns="0">
            <a:spAutoFit/>
          </a:bodyPr>
          <a:lstStyle>
            <a:defPPr>
              <a:defRPr lang="zh-CN"/>
            </a:defPPr>
            <a:lvl1pPr>
              <a:defRPr kumimoji="0" sz="4800" b="0" i="0" u="none" strike="noStrike" cap="none" spc="600" normalizeH="0" baseline="0">
                <a:ln>
                  <a:noFill/>
                </a:ln>
                <a:effectLst/>
                <a:uLnTx/>
                <a:uFillTx/>
                <a:latin typeface="思源宋体 CN Medium"/>
                <a:ea typeface="思源宋体 CN Medium"/>
              </a:defRPr>
            </a:lvl1pPr>
          </a:lstStyle>
          <a:p>
            <a:pPr algn="ctr"/>
            <a:r>
              <a:rPr lang="zh-CN" altLang="en-US" sz="2800" spc="0" dirty="0">
                <a:solidFill>
                  <a:srgbClr val="096468"/>
                </a:solidFill>
                <a:latin typeface="+mj-ea"/>
                <a:ea typeface="+mj-ea"/>
              </a:rPr>
              <a:t>特色二</a:t>
            </a:r>
          </a:p>
        </p:txBody>
      </p:sp>
      <p:cxnSp>
        <p:nvCxnSpPr>
          <p:cNvPr id="73" name="直接连接符 72">
            <a:extLst>
              <a:ext uri="{FF2B5EF4-FFF2-40B4-BE49-F238E27FC236}">
                <a16:creationId xmlns:a16="http://schemas.microsoft.com/office/drawing/2014/main" id="{FFC62A6F-0D8D-46C5-A6AC-B57A01E7A3AD}"/>
              </a:ext>
            </a:extLst>
          </p:cNvPr>
          <p:cNvCxnSpPr/>
          <p:nvPr/>
        </p:nvCxnSpPr>
        <p:spPr>
          <a:xfrm>
            <a:off x="3652808" y="2949222"/>
            <a:ext cx="2216236" cy="0"/>
          </a:xfrm>
          <a:prstGeom prst="line">
            <a:avLst/>
          </a:prstGeom>
          <a:ln w="2540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8" name="任意多边形: 形状 87">
            <a:extLst>
              <a:ext uri="{FF2B5EF4-FFF2-40B4-BE49-F238E27FC236}">
                <a16:creationId xmlns:a16="http://schemas.microsoft.com/office/drawing/2014/main" id="{D765FAE7-74CC-4CC9-8EC7-FD28DE10568A}"/>
              </a:ext>
            </a:extLst>
          </p:cNvPr>
          <p:cNvSpPr/>
          <p:nvPr/>
        </p:nvSpPr>
        <p:spPr>
          <a:xfrm rot="5400000">
            <a:off x="7110570" y="1449163"/>
            <a:ext cx="783880" cy="2216233"/>
          </a:xfrm>
          <a:custGeom>
            <a:avLst/>
            <a:gdLst>
              <a:gd name="connsiteX0" fmla="*/ 0 w 676122"/>
              <a:gd name="connsiteY0" fmla="*/ 1035351 h 2070703"/>
              <a:gd name="connsiteX1" fmla="*/ 67489 w 676122"/>
              <a:gd name="connsiteY1" fmla="*/ 568572 h 2070703"/>
              <a:gd name="connsiteX2" fmla="*/ 73592 w 676122"/>
              <a:gd name="connsiteY2" fmla="*/ 510067 h 2070703"/>
              <a:gd name="connsiteX3" fmla="*/ 73593 w 676122"/>
              <a:gd name="connsiteY3" fmla="*/ 195225 h 2070703"/>
              <a:gd name="connsiteX4" fmla="*/ 179179 w 676122"/>
              <a:gd name="connsiteY4" fmla="*/ 92872 h 2070703"/>
              <a:gd name="connsiteX5" fmla="*/ 193180 w 676122"/>
              <a:gd name="connsiteY5" fmla="*/ 92872 h 2070703"/>
              <a:gd name="connsiteX6" fmla="*/ 193180 w 676122"/>
              <a:gd name="connsiteY6" fmla="*/ 86618 h 2070703"/>
              <a:gd name="connsiteX7" fmla="*/ 282534 w 676122"/>
              <a:gd name="connsiteY7" fmla="*/ 0 h 2070703"/>
              <a:gd name="connsiteX8" fmla="*/ 676122 w 676122"/>
              <a:gd name="connsiteY8" fmla="*/ 0 h 2070703"/>
              <a:gd name="connsiteX9" fmla="*/ 676122 w 676122"/>
              <a:gd name="connsiteY9" fmla="*/ 2070703 h 2070703"/>
              <a:gd name="connsiteX10" fmla="*/ 282534 w 676122"/>
              <a:gd name="connsiteY10" fmla="*/ 2070703 h 2070703"/>
              <a:gd name="connsiteX11" fmla="*/ 193180 w 676122"/>
              <a:gd name="connsiteY11" fmla="*/ 1984085 h 2070703"/>
              <a:gd name="connsiteX12" fmla="*/ 193180 w 676122"/>
              <a:gd name="connsiteY12" fmla="*/ 1977831 h 2070703"/>
              <a:gd name="connsiteX13" fmla="*/ 179178 w 676122"/>
              <a:gd name="connsiteY13" fmla="*/ 1977831 h 2070703"/>
              <a:gd name="connsiteX14" fmla="*/ 73592 w 676122"/>
              <a:gd name="connsiteY14" fmla="*/ 1875478 h 2070703"/>
              <a:gd name="connsiteX15" fmla="*/ 73592 w 676122"/>
              <a:gd name="connsiteY15" fmla="*/ 1560636 h 2070703"/>
              <a:gd name="connsiteX16" fmla="*/ 67489 w 676122"/>
              <a:gd name="connsiteY16" fmla="*/ 1502130 h 2070703"/>
              <a:gd name="connsiteX17" fmla="*/ 0 w 676122"/>
              <a:gd name="connsiteY17" fmla="*/ 1035351 h 20707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676122" h="2070703">
                <a:moveTo>
                  <a:pt x="0" y="1035351"/>
                </a:moveTo>
                <a:cubicBezTo>
                  <a:pt x="0" y="786403"/>
                  <a:pt x="44994" y="724165"/>
                  <a:pt x="67489" y="568572"/>
                </a:cubicBezTo>
                <a:lnTo>
                  <a:pt x="73592" y="510067"/>
                </a:lnTo>
                <a:lnTo>
                  <a:pt x="73593" y="195225"/>
                </a:lnTo>
                <a:cubicBezTo>
                  <a:pt x="73593" y="138697"/>
                  <a:pt x="120865" y="92872"/>
                  <a:pt x="179179" y="92872"/>
                </a:cubicBezTo>
                <a:lnTo>
                  <a:pt x="193180" y="92872"/>
                </a:lnTo>
                <a:lnTo>
                  <a:pt x="193180" y="86618"/>
                </a:lnTo>
                <a:cubicBezTo>
                  <a:pt x="193180" y="38780"/>
                  <a:pt x="233185" y="0"/>
                  <a:pt x="282534" y="0"/>
                </a:cubicBezTo>
                <a:lnTo>
                  <a:pt x="676122" y="0"/>
                </a:lnTo>
                <a:lnTo>
                  <a:pt x="676122" y="2070703"/>
                </a:lnTo>
                <a:lnTo>
                  <a:pt x="282534" y="2070703"/>
                </a:lnTo>
                <a:cubicBezTo>
                  <a:pt x="233185" y="2070703"/>
                  <a:pt x="193180" y="2031923"/>
                  <a:pt x="193180" y="1984085"/>
                </a:cubicBezTo>
                <a:lnTo>
                  <a:pt x="193180" y="1977831"/>
                </a:lnTo>
                <a:lnTo>
                  <a:pt x="179178" y="1977831"/>
                </a:lnTo>
                <a:cubicBezTo>
                  <a:pt x="120865" y="1977831"/>
                  <a:pt x="73592" y="1932006"/>
                  <a:pt x="73592" y="1875478"/>
                </a:cubicBezTo>
                <a:lnTo>
                  <a:pt x="73592" y="1560636"/>
                </a:lnTo>
                <a:lnTo>
                  <a:pt x="67489" y="1502130"/>
                </a:lnTo>
                <a:cubicBezTo>
                  <a:pt x="44994" y="1346537"/>
                  <a:pt x="0" y="1284300"/>
                  <a:pt x="0" y="1035351"/>
                </a:cubicBezTo>
                <a:close/>
              </a:path>
            </a:pathLst>
          </a:custGeom>
          <a:solidFill>
            <a:schemeClr val="accent1">
              <a:alpha val="20000"/>
            </a:schemeClr>
          </a:solidFill>
          <a:ln w="12700" cap="flat" cmpd="sng" algn="ctr">
            <a:noFill/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atin typeface="+mj-ea"/>
              <a:ea typeface="+mj-ea"/>
            </a:endParaRPr>
          </a:p>
        </p:txBody>
      </p:sp>
      <p:sp>
        <p:nvSpPr>
          <p:cNvPr id="8" name="文本框 7">
            <a:extLst>
              <a:ext uri="{FF2B5EF4-FFF2-40B4-BE49-F238E27FC236}">
                <a16:creationId xmlns:a16="http://schemas.microsoft.com/office/drawing/2014/main" id="{5859B7C8-0FA6-46A9-9043-205E5D82F2F7}"/>
              </a:ext>
            </a:extLst>
          </p:cNvPr>
          <p:cNvSpPr txBox="1"/>
          <p:nvPr/>
        </p:nvSpPr>
        <p:spPr>
          <a:xfrm>
            <a:off x="6642892" y="3134037"/>
            <a:ext cx="1719237" cy="2299091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/>
          <a:p>
            <a:pPr algn="just">
              <a:lnSpc>
                <a:spcPct val="130000"/>
              </a:lnSpc>
              <a:spcAft>
                <a:spcPts val="600"/>
              </a:spcAft>
            </a:pPr>
            <a:r>
              <a:rPr lang="zh-CN" altLang="en-US" sz="16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釉色优美，典雅含蓄，高贵朴实，有类玉的效果，以单色瓷为主（除钧窑）。</a:t>
            </a:r>
            <a:endParaRPr lang="en-US" altLang="zh-CN" sz="1600" dirty="0">
              <a:solidFill>
                <a:schemeClr val="tx1">
                  <a:lumMod val="75000"/>
                  <a:lumOff val="25000"/>
                </a:schemeClr>
              </a:solidFill>
              <a:latin typeface="+mn-ea"/>
            </a:endParaRPr>
          </a:p>
          <a:p>
            <a:pPr algn="just">
              <a:lnSpc>
                <a:spcPct val="130000"/>
              </a:lnSpc>
              <a:spcAft>
                <a:spcPts val="600"/>
              </a:spcAft>
            </a:pPr>
            <a:r>
              <a:rPr lang="zh-CN" altLang="en-US" sz="16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体现了儒家简洁素雅之美。</a:t>
            </a:r>
          </a:p>
        </p:txBody>
      </p:sp>
      <p:sp>
        <p:nvSpPr>
          <p:cNvPr id="42" name="任意多边形: 形状 41">
            <a:extLst>
              <a:ext uri="{FF2B5EF4-FFF2-40B4-BE49-F238E27FC236}">
                <a16:creationId xmlns:a16="http://schemas.microsoft.com/office/drawing/2014/main" id="{E819664E-5499-4B6F-9700-BA359D388DC7}"/>
              </a:ext>
            </a:extLst>
          </p:cNvPr>
          <p:cNvSpPr/>
          <p:nvPr>
            <p:custDataLst>
              <p:tags r:id="rId3"/>
            </p:custDataLst>
          </p:nvPr>
        </p:nvSpPr>
        <p:spPr>
          <a:xfrm rot="5400000" flipV="1">
            <a:off x="5651064" y="2908672"/>
            <a:ext cx="3702894" cy="2216233"/>
          </a:xfrm>
          <a:custGeom>
            <a:avLst/>
            <a:gdLst>
              <a:gd name="connsiteX0" fmla="*/ 0 w 3096070"/>
              <a:gd name="connsiteY0" fmla="*/ 1035352 h 2070703"/>
              <a:gd name="connsiteX1" fmla="*/ 65424 w 3096070"/>
              <a:gd name="connsiteY1" fmla="*/ 1502131 h 2070703"/>
              <a:gd name="connsiteX2" fmla="*/ 71339 w 3096070"/>
              <a:gd name="connsiteY2" fmla="*/ 1560636 h 2070703"/>
              <a:gd name="connsiteX3" fmla="*/ 71339 w 3096070"/>
              <a:gd name="connsiteY3" fmla="*/ 1875478 h 2070703"/>
              <a:gd name="connsiteX4" fmla="*/ 173692 w 3096070"/>
              <a:gd name="connsiteY4" fmla="*/ 1977831 h 2070703"/>
              <a:gd name="connsiteX5" fmla="*/ 187265 w 3096070"/>
              <a:gd name="connsiteY5" fmla="*/ 1977831 h 2070703"/>
              <a:gd name="connsiteX6" fmla="*/ 187265 w 3096070"/>
              <a:gd name="connsiteY6" fmla="*/ 1984085 h 2070703"/>
              <a:gd name="connsiteX7" fmla="*/ 273883 w 3096070"/>
              <a:gd name="connsiteY7" fmla="*/ 2070703 h 2070703"/>
              <a:gd name="connsiteX8" fmla="*/ 2815987 w 3096070"/>
              <a:gd name="connsiteY8" fmla="*/ 2070703 h 2070703"/>
              <a:gd name="connsiteX9" fmla="*/ 2902605 w 3096070"/>
              <a:gd name="connsiteY9" fmla="*/ 1984085 h 2070703"/>
              <a:gd name="connsiteX10" fmla="*/ 2902605 w 3096070"/>
              <a:gd name="connsiteY10" fmla="*/ 1977831 h 2070703"/>
              <a:gd name="connsiteX11" fmla="*/ 2916178 w 3096070"/>
              <a:gd name="connsiteY11" fmla="*/ 1977831 h 2070703"/>
              <a:gd name="connsiteX12" fmla="*/ 3018531 w 3096070"/>
              <a:gd name="connsiteY12" fmla="*/ 1875478 h 2070703"/>
              <a:gd name="connsiteX13" fmla="*/ 3018531 w 3096070"/>
              <a:gd name="connsiteY13" fmla="*/ 1699215 h 2070703"/>
              <a:gd name="connsiteX14" fmla="*/ 3096070 w 3096070"/>
              <a:gd name="connsiteY14" fmla="*/ 1035352 h 2070703"/>
              <a:gd name="connsiteX15" fmla="*/ 3018531 w 3096070"/>
              <a:gd name="connsiteY15" fmla="*/ 371488 h 2070703"/>
              <a:gd name="connsiteX16" fmla="*/ 3018531 w 3096070"/>
              <a:gd name="connsiteY16" fmla="*/ 195225 h 2070703"/>
              <a:gd name="connsiteX17" fmla="*/ 2916178 w 3096070"/>
              <a:gd name="connsiteY17" fmla="*/ 92872 h 2070703"/>
              <a:gd name="connsiteX18" fmla="*/ 2902605 w 3096070"/>
              <a:gd name="connsiteY18" fmla="*/ 92872 h 2070703"/>
              <a:gd name="connsiteX19" fmla="*/ 2902605 w 3096070"/>
              <a:gd name="connsiteY19" fmla="*/ 86618 h 2070703"/>
              <a:gd name="connsiteX20" fmla="*/ 2815987 w 3096070"/>
              <a:gd name="connsiteY20" fmla="*/ 0 h 2070703"/>
              <a:gd name="connsiteX21" fmla="*/ 273883 w 3096070"/>
              <a:gd name="connsiteY21" fmla="*/ 0 h 2070703"/>
              <a:gd name="connsiteX22" fmla="*/ 187265 w 3096070"/>
              <a:gd name="connsiteY22" fmla="*/ 86618 h 2070703"/>
              <a:gd name="connsiteX23" fmla="*/ 187265 w 3096070"/>
              <a:gd name="connsiteY23" fmla="*/ 92872 h 2070703"/>
              <a:gd name="connsiteX24" fmla="*/ 173692 w 3096070"/>
              <a:gd name="connsiteY24" fmla="*/ 92872 h 2070703"/>
              <a:gd name="connsiteX25" fmla="*/ 71339 w 3096070"/>
              <a:gd name="connsiteY25" fmla="*/ 195225 h 2070703"/>
              <a:gd name="connsiteX26" fmla="*/ 71339 w 3096070"/>
              <a:gd name="connsiteY26" fmla="*/ 510068 h 2070703"/>
              <a:gd name="connsiteX27" fmla="*/ 65424 w 3096070"/>
              <a:gd name="connsiteY27" fmla="*/ 568573 h 2070703"/>
              <a:gd name="connsiteX28" fmla="*/ 0 w 3096070"/>
              <a:gd name="connsiteY28" fmla="*/ 1035352 h 20707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3096070" h="2070703">
                <a:moveTo>
                  <a:pt x="0" y="1035352"/>
                </a:moveTo>
                <a:cubicBezTo>
                  <a:pt x="0" y="1284300"/>
                  <a:pt x="43616" y="1346538"/>
                  <a:pt x="65424" y="1502131"/>
                </a:cubicBezTo>
                <a:lnTo>
                  <a:pt x="71339" y="1560636"/>
                </a:lnTo>
                <a:lnTo>
                  <a:pt x="71339" y="1875478"/>
                </a:lnTo>
                <a:cubicBezTo>
                  <a:pt x="71339" y="1932006"/>
                  <a:pt x="117164" y="1977831"/>
                  <a:pt x="173692" y="1977831"/>
                </a:cubicBezTo>
                <a:lnTo>
                  <a:pt x="187265" y="1977831"/>
                </a:lnTo>
                <a:lnTo>
                  <a:pt x="187265" y="1984085"/>
                </a:lnTo>
                <a:cubicBezTo>
                  <a:pt x="187265" y="2031923"/>
                  <a:pt x="226045" y="2070703"/>
                  <a:pt x="273883" y="2070703"/>
                </a:cubicBezTo>
                <a:lnTo>
                  <a:pt x="2815987" y="2070703"/>
                </a:lnTo>
                <a:cubicBezTo>
                  <a:pt x="2863825" y="2070703"/>
                  <a:pt x="2902605" y="2031923"/>
                  <a:pt x="2902605" y="1984085"/>
                </a:cubicBezTo>
                <a:lnTo>
                  <a:pt x="2902605" y="1977831"/>
                </a:lnTo>
                <a:lnTo>
                  <a:pt x="2916178" y="1977831"/>
                </a:lnTo>
                <a:cubicBezTo>
                  <a:pt x="2972706" y="1977831"/>
                  <a:pt x="3018531" y="1932006"/>
                  <a:pt x="3018531" y="1875478"/>
                </a:cubicBezTo>
                <a:lnTo>
                  <a:pt x="3018531" y="1699215"/>
                </a:lnTo>
                <a:cubicBezTo>
                  <a:pt x="3018531" y="1367283"/>
                  <a:pt x="3096070" y="1367283"/>
                  <a:pt x="3096070" y="1035352"/>
                </a:cubicBezTo>
                <a:cubicBezTo>
                  <a:pt x="3096070" y="703420"/>
                  <a:pt x="3018531" y="703420"/>
                  <a:pt x="3018531" y="371488"/>
                </a:cubicBezTo>
                <a:lnTo>
                  <a:pt x="3018531" y="195225"/>
                </a:lnTo>
                <a:cubicBezTo>
                  <a:pt x="3018531" y="138697"/>
                  <a:pt x="2972706" y="92872"/>
                  <a:pt x="2916178" y="92872"/>
                </a:cubicBezTo>
                <a:lnTo>
                  <a:pt x="2902605" y="92872"/>
                </a:lnTo>
                <a:lnTo>
                  <a:pt x="2902605" y="86618"/>
                </a:lnTo>
                <a:cubicBezTo>
                  <a:pt x="2902605" y="38780"/>
                  <a:pt x="2863825" y="0"/>
                  <a:pt x="2815987" y="0"/>
                </a:cubicBezTo>
                <a:lnTo>
                  <a:pt x="273883" y="0"/>
                </a:lnTo>
                <a:cubicBezTo>
                  <a:pt x="226045" y="0"/>
                  <a:pt x="187265" y="38780"/>
                  <a:pt x="187265" y="86618"/>
                </a:cubicBezTo>
                <a:lnTo>
                  <a:pt x="187265" y="92872"/>
                </a:lnTo>
                <a:lnTo>
                  <a:pt x="173692" y="92872"/>
                </a:lnTo>
                <a:cubicBezTo>
                  <a:pt x="117164" y="92872"/>
                  <a:pt x="71339" y="138697"/>
                  <a:pt x="71339" y="195225"/>
                </a:cubicBezTo>
                <a:lnTo>
                  <a:pt x="71339" y="510068"/>
                </a:lnTo>
                <a:lnTo>
                  <a:pt x="65424" y="568573"/>
                </a:lnTo>
                <a:cubicBezTo>
                  <a:pt x="43616" y="724166"/>
                  <a:pt x="0" y="786403"/>
                  <a:pt x="0" y="1035352"/>
                </a:cubicBezTo>
                <a:close/>
              </a:path>
            </a:pathLst>
          </a:custGeom>
          <a:noFill/>
          <a:ln w="25400" cap="rnd">
            <a:solidFill>
              <a:schemeClr val="accent1"/>
            </a:solidFill>
            <a:round/>
          </a:ln>
          <a:effectLst>
            <a:reflection blurRad="6350" stA="15000" endPos="4000" dist="12700" dir="5400000" sy="-100000" algn="bl" rotWithShape="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just"/>
            <a:endParaRPr lang="zh-CN" altLang="en-US">
              <a:solidFill>
                <a:schemeClr val="lt1"/>
              </a:solidFill>
              <a:latin typeface="+mn-ea"/>
            </a:endParaRPr>
          </a:p>
        </p:txBody>
      </p:sp>
      <p:sp>
        <p:nvSpPr>
          <p:cNvPr id="68" name="文本框 67">
            <a:extLst>
              <a:ext uri="{FF2B5EF4-FFF2-40B4-BE49-F238E27FC236}">
                <a16:creationId xmlns:a16="http://schemas.microsoft.com/office/drawing/2014/main" id="{0E7113DA-B87A-46DF-AB23-0ACA64E1DA2D}"/>
              </a:ext>
            </a:extLst>
          </p:cNvPr>
          <p:cNvSpPr txBox="1"/>
          <p:nvPr/>
        </p:nvSpPr>
        <p:spPr>
          <a:xfrm>
            <a:off x="6963901" y="2369095"/>
            <a:ext cx="1077218" cy="430887"/>
          </a:xfrm>
          <a:prstGeom prst="rect">
            <a:avLst/>
          </a:prstGeom>
          <a:noFill/>
        </p:spPr>
        <p:txBody>
          <a:bodyPr vert="horz" wrap="none" lIns="0" tIns="0" rIns="0" bIns="0">
            <a:spAutoFit/>
          </a:bodyPr>
          <a:lstStyle>
            <a:defPPr>
              <a:defRPr lang="zh-CN"/>
            </a:defPPr>
            <a:lvl1pPr>
              <a:defRPr kumimoji="0" sz="4800" b="0" i="0" u="none" strike="noStrike" cap="none" spc="600" normalizeH="0" baseline="0">
                <a:ln>
                  <a:noFill/>
                </a:ln>
                <a:effectLst/>
                <a:uLnTx/>
                <a:uFillTx/>
                <a:latin typeface="思源宋体 CN Medium"/>
                <a:ea typeface="思源宋体 CN Medium"/>
              </a:defRPr>
            </a:lvl1pPr>
          </a:lstStyle>
          <a:p>
            <a:pPr algn="ctr"/>
            <a:r>
              <a:rPr lang="zh-CN" altLang="en-US" sz="2800" spc="0" dirty="0">
                <a:solidFill>
                  <a:srgbClr val="096468"/>
                </a:solidFill>
                <a:latin typeface="+mj-ea"/>
                <a:ea typeface="+mj-ea"/>
              </a:rPr>
              <a:t>特色三</a:t>
            </a:r>
          </a:p>
        </p:txBody>
      </p:sp>
      <p:cxnSp>
        <p:nvCxnSpPr>
          <p:cNvPr id="72" name="直接连接符 71">
            <a:extLst>
              <a:ext uri="{FF2B5EF4-FFF2-40B4-BE49-F238E27FC236}">
                <a16:creationId xmlns:a16="http://schemas.microsoft.com/office/drawing/2014/main" id="{C93F41D5-4AF3-40E3-BB46-C1940F5D276E}"/>
              </a:ext>
            </a:extLst>
          </p:cNvPr>
          <p:cNvCxnSpPr/>
          <p:nvPr/>
        </p:nvCxnSpPr>
        <p:spPr>
          <a:xfrm>
            <a:off x="6394394" y="2949222"/>
            <a:ext cx="2216234" cy="0"/>
          </a:xfrm>
          <a:prstGeom prst="line">
            <a:avLst/>
          </a:prstGeom>
          <a:ln w="2540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6" name="任意多边形: 形状 85">
            <a:extLst>
              <a:ext uri="{FF2B5EF4-FFF2-40B4-BE49-F238E27FC236}">
                <a16:creationId xmlns:a16="http://schemas.microsoft.com/office/drawing/2014/main" id="{8C658D77-CF9C-44E5-AB48-F95480C4467B}"/>
              </a:ext>
            </a:extLst>
          </p:cNvPr>
          <p:cNvSpPr/>
          <p:nvPr/>
        </p:nvSpPr>
        <p:spPr>
          <a:xfrm rot="5400000">
            <a:off x="9852155" y="1449162"/>
            <a:ext cx="783880" cy="2216234"/>
          </a:xfrm>
          <a:custGeom>
            <a:avLst/>
            <a:gdLst>
              <a:gd name="connsiteX0" fmla="*/ 0 w 676122"/>
              <a:gd name="connsiteY0" fmla="*/ 1035351 h 2070703"/>
              <a:gd name="connsiteX1" fmla="*/ 67489 w 676122"/>
              <a:gd name="connsiteY1" fmla="*/ 568572 h 2070703"/>
              <a:gd name="connsiteX2" fmla="*/ 73592 w 676122"/>
              <a:gd name="connsiteY2" fmla="*/ 510067 h 2070703"/>
              <a:gd name="connsiteX3" fmla="*/ 73593 w 676122"/>
              <a:gd name="connsiteY3" fmla="*/ 195225 h 2070703"/>
              <a:gd name="connsiteX4" fmla="*/ 179179 w 676122"/>
              <a:gd name="connsiteY4" fmla="*/ 92872 h 2070703"/>
              <a:gd name="connsiteX5" fmla="*/ 193180 w 676122"/>
              <a:gd name="connsiteY5" fmla="*/ 92872 h 2070703"/>
              <a:gd name="connsiteX6" fmla="*/ 193180 w 676122"/>
              <a:gd name="connsiteY6" fmla="*/ 86618 h 2070703"/>
              <a:gd name="connsiteX7" fmla="*/ 282534 w 676122"/>
              <a:gd name="connsiteY7" fmla="*/ 0 h 2070703"/>
              <a:gd name="connsiteX8" fmla="*/ 676122 w 676122"/>
              <a:gd name="connsiteY8" fmla="*/ 0 h 2070703"/>
              <a:gd name="connsiteX9" fmla="*/ 676122 w 676122"/>
              <a:gd name="connsiteY9" fmla="*/ 2070703 h 2070703"/>
              <a:gd name="connsiteX10" fmla="*/ 282534 w 676122"/>
              <a:gd name="connsiteY10" fmla="*/ 2070703 h 2070703"/>
              <a:gd name="connsiteX11" fmla="*/ 193180 w 676122"/>
              <a:gd name="connsiteY11" fmla="*/ 1984085 h 2070703"/>
              <a:gd name="connsiteX12" fmla="*/ 193180 w 676122"/>
              <a:gd name="connsiteY12" fmla="*/ 1977831 h 2070703"/>
              <a:gd name="connsiteX13" fmla="*/ 179178 w 676122"/>
              <a:gd name="connsiteY13" fmla="*/ 1977831 h 2070703"/>
              <a:gd name="connsiteX14" fmla="*/ 73592 w 676122"/>
              <a:gd name="connsiteY14" fmla="*/ 1875478 h 2070703"/>
              <a:gd name="connsiteX15" fmla="*/ 73592 w 676122"/>
              <a:gd name="connsiteY15" fmla="*/ 1560636 h 2070703"/>
              <a:gd name="connsiteX16" fmla="*/ 67489 w 676122"/>
              <a:gd name="connsiteY16" fmla="*/ 1502130 h 2070703"/>
              <a:gd name="connsiteX17" fmla="*/ 0 w 676122"/>
              <a:gd name="connsiteY17" fmla="*/ 1035351 h 20707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676122" h="2070703">
                <a:moveTo>
                  <a:pt x="0" y="1035351"/>
                </a:moveTo>
                <a:cubicBezTo>
                  <a:pt x="0" y="786403"/>
                  <a:pt x="44994" y="724165"/>
                  <a:pt x="67489" y="568572"/>
                </a:cubicBezTo>
                <a:lnTo>
                  <a:pt x="73592" y="510067"/>
                </a:lnTo>
                <a:lnTo>
                  <a:pt x="73593" y="195225"/>
                </a:lnTo>
                <a:cubicBezTo>
                  <a:pt x="73593" y="138697"/>
                  <a:pt x="120865" y="92872"/>
                  <a:pt x="179179" y="92872"/>
                </a:cubicBezTo>
                <a:lnTo>
                  <a:pt x="193180" y="92872"/>
                </a:lnTo>
                <a:lnTo>
                  <a:pt x="193180" y="86618"/>
                </a:lnTo>
                <a:cubicBezTo>
                  <a:pt x="193180" y="38780"/>
                  <a:pt x="233185" y="0"/>
                  <a:pt x="282534" y="0"/>
                </a:cubicBezTo>
                <a:lnTo>
                  <a:pt x="676122" y="0"/>
                </a:lnTo>
                <a:lnTo>
                  <a:pt x="676122" y="2070703"/>
                </a:lnTo>
                <a:lnTo>
                  <a:pt x="282534" y="2070703"/>
                </a:lnTo>
                <a:cubicBezTo>
                  <a:pt x="233185" y="2070703"/>
                  <a:pt x="193180" y="2031923"/>
                  <a:pt x="193180" y="1984085"/>
                </a:cubicBezTo>
                <a:lnTo>
                  <a:pt x="193180" y="1977831"/>
                </a:lnTo>
                <a:lnTo>
                  <a:pt x="179178" y="1977831"/>
                </a:lnTo>
                <a:cubicBezTo>
                  <a:pt x="120865" y="1977831"/>
                  <a:pt x="73592" y="1932006"/>
                  <a:pt x="73592" y="1875478"/>
                </a:cubicBezTo>
                <a:lnTo>
                  <a:pt x="73592" y="1560636"/>
                </a:lnTo>
                <a:lnTo>
                  <a:pt x="67489" y="1502130"/>
                </a:lnTo>
                <a:cubicBezTo>
                  <a:pt x="44994" y="1346537"/>
                  <a:pt x="0" y="1284300"/>
                  <a:pt x="0" y="1035351"/>
                </a:cubicBezTo>
                <a:close/>
              </a:path>
            </a:pathLst>
          </a:custGeom>
          <a:solidFill>
            <a:schemeClr val="accent1">
              <a:alpha val="20000"/>
            </a:schemeClr>
          </a:solidFill>
          <a:ln w="12700" cap="flat" cmpd="sng" algn="ctr">
            <a:noFill/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atin typeface="+mj-ea"/>
              <a:ea typeface="+mj-ea"/>
            </a:endParaRPr>
          </a:p>
        </p:txBody>
      </p:sp>
      <p:sp>
        <p:nvSpPr>
          <p:cNvPr id="9" name="文本框 8">
            <a:extLst>
              <a:ext uri="{FF2B5EF4-FFF2-40B4-BE49-F238E27FC236}">
                <a16:creationId xmlns:a16="http://schemas.microsoft.com/office/drawing/2014/main" id="{20B3CD18-7F4A-4937-8FAC-CC525CE38612}"/>
              </a:ext>
            </a:extLst>
          </p:cNvPr>
          <p:cNvSpPr txBox="1"/>
          <p:nvPr/>
        </p:nvSpPr>
        <p:spPr>
          <a:xfrm>
            <a:off x="9384476" y="3134037"/>
            <a:ext cx="1719238" cy="1979003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/>
          <a:p>
            <a:pPr algn="just">
              <a:lnSpc>
                <a:spcPct val="130000"/>
              </a:lnSpc>
              <a:spcAft>
                <a:spcPts val="600"/>
              </a:spcAft>
            </a:pPr>
            <a:r>
              <a:rPr kumimoji="0" lang="zh-CN" altLang="en-US" sz="1600" b="0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ea"/>
                <a:cs typeface="+mn-cs"/>
              </a:rPr>
              <a:t>装饰有印花、画花、刻花、剔花、贴花、镂花等，图案以花鸟虫鱼等为主。</a:t>
            </a:r>
            <a:endParaRPr kumimoji="0" lang="en-US" altLang="zh-CN" sz="1600" b="0" i="0" u="none" strike="noStrike" kern="1200" cap="none" spc="0" normalizeH="0" baseline="0" noProof="0" dirty="0">
              <a:ln>
                <a:noFill/>
              </a:ln>
              <a:solidFill>
                <a:schemeClr val="tx1">
                  <a:lumMod val="75000"/>
                  <a:lumOff val="25000"/>
                </a:schemeClr>
              </a:solidFill>
              <a:effectLst/>
              <a:uLnTx/>
              <a:uFillTx/>
              <a:latin typeface="+mn-ea"/>
              <a:cs typeface="+mn-cs"/>
            </a:endParaRPr>
          </a:p>
          <a:p>
            <a:pPr algn="just">
              <a:lnSpc>
                <a:spcPct val="130000"/>
              </a:lnSpc>
              <a:spcAft>
                <a:spcPts val="600"/>
              </a:spcAft>
            </a:pPr>
            <a:r>
              <a:rPr kumimoji="0" lang="zh-CN" altLang="en-US" sz="1600" b="0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ea"/>
                <a:cs typeface="+mn-cs"/>
              </a:rPr>
              <a:t>追求完整、意境和气韵。</a:t>
            </a:r>
            <a:endParaRPr lang="zh-CN" altLang="en-US" sz="1600" dirty="0">
              <a:solidFill>
                <a:schemeClr val="tx1">
                  <a:lumMod val="75000"/>
                  <a:lumOff val="25000"/>
                </a:schemeClr>
              </a:solidFill>
              <a:latin typeface="+mn-ea"/>
            </a:endParaRPr>
          </a:p>
        </p:txBody>
      </p:sp>
      <p:sp>
        <p:nvSpPr>
          <p:cNvPr id="41" name="任意多边形: 形状 40">
            <a:extLst>
              <a:ext uri="{FF2B5EF4-FFF2-40B4-BE49-F238E27FC236}">
                <a16:creationId xmlns:a16="http://schemas.microsoft.com/office/drawing/2014/main" id="{9E442567-5B91-4D53-9B88-51BD1C55A057}"/>
              </a:ext>
            </a:extLst>
          </p:cNvPr>
          <p:cNvSpPr/>
          <p:nvPr>
            <p:custDataLst>
              <p:tags r:id="rId4"/>
            </p:custDataLst>
          </p:nvPr>
        </p:nvSpPr>
        <p:spPr>
          <a:xfrm rot="5400000" flipV="1">
            <a:off x="8392647" y="2908670"/>
            <a:ext cx="3702895" cy="2216234"/>
          </a:xfrm>
          <a:custGeom>
            <a:avLst/>
            <a:gdLst>
              <a:gd name="connsiteX0" fmla="*/ 0 w 3096070"/>
              <a:gd name="connsiteY0" fmla="*/ 1035352 h 2070703"/>
              <a:gd name="connsiteX1" fmla="*/ 65423 w 3096070"/>
              <a:gd name="connsiteY1" fmla="*/ 1502131 h 2070703"/>
              <a:gd name="connsiteX2" fmla="*/ 71339 w 3096070"/>
              <a:gd name="connsiteY2" fmla="*/ 1560636 h 2070703"/>
              <a:gd name="connsiteX3" fmla="*/ 71339 w 3096070"/>
              <a:gd name="connsiteY3" fmla="*/ 1875478 h 2070703"/>
              <a:gd name="connsiteX4" fmla="*/ 173692 w 3096070"/>
              <a:gd name="connsiteY4" fmla="*/ 1977831 h 2070703"/>
              <a:gd name="connsiteX5" fmla="*/ 187265 w 3096070"/>
              <a:gd name="connsiteY5" fmla="*/ 1977831 h 2070703"/>
              <a:gd name="connsiteX6" fmla="*/ 187265 w 3096070"/>
              <a:gd name="connsiteY6" fmla="*/ 1984085 h 2070703"/>
              <a:gd name="connsiteX7" fmla="*/ 273883 w 3096070"/>
              <a:gd name="connsiteY7" fmla="*/ 2070703 h 2070703"/>
              <a:gd name="connsiteX8" fmla="*/ 2815987 w 3096070"/>
              <a:gd name="connsiteY8" fmla="*/ 2070703 h 2070703"/>
              <a:gd name="connsiteX9" fmla="*/ 2902605 w 3096070"/>
              <a:gd name="connsiteY9" fmla="*/ 1984085 h 2070703"/>
              <a:gd name="connsiteX10" fmla="*/ 2902605 w 3096070"/>
              <a:gd name="connsiteY10" fmla="*/ 1977831 h 2070703"/>
              <a:gd name="connsiteX11" fmla="*/ 2916178 w 3096070"/>
              <a:gd name="connsiteY11" fmla="*/ 1977831 h 2070703"/>
              <a:gd name="connsiteX12" fmla="*/ 3018531 w 3096070"/>
              <a:gd name="connsiteY12" fmla="*/ 1875478 h 2070703"/>
              <a:gd name="connsiteX13" fmla="*/ 3018531 w 3096070"/>
              <a:gd name="connsiteY13" fmla="*/ 1699215 h 2070703"/>
              <a:gd name="connsiteX14" fmla="*/ 3096070 w 3096070"/>
              <a:gd name="connsiteY14" fmla="*/ 1035352 h 2070703"/>
              <a:gd name="connsiteX15" fmla="*/ 3018531 w 3096070"/>
              <a:gd name="connsiteY15" fmla="*/ 371488 h 2070703"/>
              <a:gd name="connsiteX16" fmla="*/ 3018531 w 3096070"/>
              <a:gd name="connsiteY16" fmla="*/ 195225 h 2070703"/>
              <a:gd name="connsiteX17" fmla="*/ 2916178 w 3096070"/>
              <a:gd name="connsiteY17" fmla="*/ 92872 h 2070703"/>
              <a:gd name="connsiteX18" fmla="*/ 2902605 w 3096070"/>
              <a:gd name="connsiteY18" fmla="*/ 92872 h 2070703"/>
              <a:gd name="connsiteX19" fmla="*/ 2902605 w 3096070"/>
              <a:gd name="connsiteY19" fmla="*/ 86618 h 2070703"/>
              <a:gd name="connsiteX20" fmla="*/ 2815987 w 3096070"/>
              <a:gd name="connsiteY20" fmla="*/ 0 h 2070703"/>
              <a:gd name="connsiteX21" fmla="*/ 273883 w 3096070"/>
              <a:gd name="connsiteY21" fmla="*/ 0 h 2070703"/>
              <a:gd name="connsiteX22" fmla="*/ 187265 w 3096070"/>
              <a:gd name="connsiteY22" fmla="*/ 86618 h 2070703"/>
              <a:gd name="connsiteX23" fmla="*/ 187265 w 3096070"/>
              <a:gd name="connsiteY23" fmla="*/ 92872 h 2070703"/>
              <a:gd name="connsiteX24" fmla="*/ 173692 w 3096070"/>
              <a:gd name="connsiteY24" fmla="*/ 92872 h 2070703"/>
              <a:gd name="connsiteX25" fmla="*/ 71339 w 3096070"/>
              <a:gd name="connsiteY25" fmla="*/ 195225 h 2070703"/>
              <a:gd name="connsiteX26" fmla="*/ 71339 w 3096070"/>
              <a:gd name="connsiteY26" fmla="*/ 510067 h 2070703"/>
              <a:gd name="connsiteX27" fmla="*/ 65423 w 3096070"/>
              <a:gd name="connsiteY27" fmla="*/ 568573 h 2070703"/>
              <a:gd name="connsiteX28" fmla="*/ 0 w 3096070"/>
              <a:gd name="connsiteY28" fmla="*/ 1035352 h 20707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3096070" h="2070703">
                <a:moveTo>
                  <a:pt x="0" y="1035352"/>
                </a:moveTo>
                <a:cubicBezTo>
                  <a:pt x="0" y="1284300"/>
                  <a:pt x="43616" y="1346538"/>
                  <a:pt x="65423" y="1502131"/>
                </a:cubicBezTo>
                <a:lnTo>
                  <a:pt x="71339" y="1560636"/>
                </a:lnTo>
                <a:lnTo>
                  <a:pt x="71339" y="1875478"/>
                </a:lnTo>
                <a:cubicBezTo>
                  <a:pt x="71339" y="1932006"/>
                  <a:pt x="117164" y="1977831"/>
                  <a:pt x="173692" y="1977831"/>
                </a:cubicBezTo>
                <a:lnTo>
                  <a:pt x="187265" y="1977831"/>
                </a:lnTo>
                <a:lnTo>
                  <a:pt x="187265" y="1984085"/>
                </a:lnTo>
                <a:cubicBezTo>
                  <a:pt x="187265" y="2031923"/>
                  <a:pt x="226045" y="2070703"/>
                  <a:pt x="273883" y="2070703"/>
                </a:cubicBezTo>
                <a:lnTo>
                  <a:pt x="2815987" y="2070703"/>
                </a:lnTo>
                <a:cubicBezTo>
                  <a:pt x="2863825" y="2070703"/>
                  <a:pt x="2902605" y="2031923"/>
                  <a:pt x="2902605" y="1984085"/>
                </a:cubicBezTo>
                <a:lnTo>
                  <a:pt x="2902605" y="1977831"/>
                </a:lnTo>
                <a:lnTo>
                  <a:pt x="2916178" y="1977831"/>
                </a:lnTo>
                <a:cubicBezTo>
                  <a:pt x="2972706" y="1977831"/>
                  <a:pt x="3018531" y="1932006"/>
                  <a:pt x="3018531" y="1875478"/>
                </a:cubicBezTo>
                <a:lnTo>
                  <a:pt x="3018531" y="1699215"/>
                </a:lnTo>
                <a:cubicBezTo>
                  <a:pt x="3018531" y="1367283"/>
                  <a:pt x="3096070" y="1367283"/>
                  <a:pt x="3096070" y="1035352"/>
                </a:cubicBezTo>
                <a:cubicBezTo>
                  <a:pt x="3096070" y="703420"/>
                  <a:pt x="3018531" y="703420"/>
                  <a:pt x="3018531" y="371488"/>
                </a:cubicBezTo>
                <a:lnTo>
                  <a:pt x="3018531" y="195225"/>
                </a:lnTo>
                <a:cubicBezTo>
                  <a:pt x="3018531" y="138697"/>
                  <a:pt x="2972706" y="92872"/>
                  <a:pt x="2916178" y="92872"/>
                </a:cubicBezTo>
                <a:lnTo>
                  <a:pt x="2902605" y="92872"/>
                </a:lnTo>
                <a:lnTo>
                  <a:pt x="2902605" y="86618"/>
                </a:lnTo>
                <a:cubicBezTo>
                  <a:pt x="2902605" y="38780"/>
                  <a:pt x="2863825" y="0"/>
                  <a:pt x="2815987" y="0"/>
                </a:cubicBezTo>
                <a:lnTo>
                  <a:pt x="273883" y="0"/>
                </a:lnTo>
                <a:cubicBezTo>
                  <a:pt x="226045" y="0"/>
                  <a:pt x="187265" y="38780"/>
                  <a:pt x="187265" y="86618"/>
                </a:cubicBezTo>
                <a:lnTo>
                  <a:pt x="187265" y="92872"/>
                </a:lnTo>
                <a:lnTo>
                  <a:pt x="173692" y="92872"/>
                </a:lnTo>
                <a:cubicBezTo>
                  <a:pt x="117164" y="92872"/>
                  <a:pt x="71339" y="138697"/>
                  <a:pt x="71339" y="195225"/>
                </a:cubicBezTo>
                <a:lnTo>
                  <a:pt x="71339" y="510067"/>
                </a:lnTo>
                <a:lnTo>
                  <a:pt x="65423" y="568573"/>
                </a:lnTo>
                <a:cubicBezTo>
                  <a:pt x="43616" y="724166"/>
                  <a:pt x="0" y="786403"/>
                  <a:pt x="0" y="1035352"/>
                </a:cubicBezTo>
                <a:close/>
              </a:path>
            </a:pathLst>
          </a:custGeom>
          <a:noFill/>
          <a:ln w="25400" cap="rnd">
            <a:solidFill>
              <a:schemeClr val="accent1"/>
            </a:solidFill>
            <a:round/>
          </a:ln>
          <a:effectLst>
            <a:reflection blurRad="6350" stA="15000" endPos="4000" dist="12700" dir="5400000" sy="-100000" algn="bl" rotWithShape="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just"/>
            <a:endParaRPr lang="zh-CN" altLang="en-US">
              <a:solidFill>
                <a:schemeClr val="lt1"/>
              </a:solidFill>
              <a:latin typeface="+mn-ea"/>
            </a:endParaRPr>
          </a:p>
        </p:txBody>
      </p:sp>
      <p:sp>
        <p:nvSpPr>
          <p:cNvPr id="69" name="文本框 68">
            <a:extLst>
              <a:ext uri="{FF2B5EF4-FFF2-40B4-BE49-F238E27FC236}">
                <a16:creationId xmlns:a16="http://schemas.microsoft.com/office/drawing/2014/main" id="{7413D5BF-72D7-4881-BA8D-F8DCCCBF17B1}"/>
              </a:ext>
            </a:extLst>
          </p:cNvPr>
          <p:cNvSpPr txBox="1"/>
          <p:nvPr/>
        </p:nvSpPr>
        <p:spPr>
          <a:xfrm>
            <a:off x="9705486" y="2369095"/>
            <a:ext cx="1077218" cy="430887"/>
          </a:xfrm>
          <a:prstGeom prst="rect">
            <a:avLst/>
          </a:prstGeom>
          <a:noFill/>
        </p:spPr>
        <p:txBody>
          <a:bodyPr vert="horz" wrap="none" lIns="0" tIns="0" rIns="0" bIns="0">
            <a:spAutoFit/>
          </a:bodyPr>
          <a:lstStyle>
            <a:defPPr>
              <a:defRPr lang="zh-CN"/>
            </a:defPPr>
            <a:lvl1pPr>
              <a:defRPr kumimoji="0" sz="4800" b="0" i="0" u="none" strike="noStrike" cap="none" spc="600" normalizeH="0" baseline="0">
                <a:ln>
                  <a:noFill/>
                </a:ln>
                <a:effectLst/>
                <a:uLnTx/>
                <a:uFillTx/>
                <a:latin typeface="思源宋体 CN Medium"/>
                <a:ea typeface="思源宋体 CN Medium"/>
              </a:defRPr>
            </a:lvl1pPr>
          </a:lstStyle>
          <a:p>
            <a:pPr algn="ctr"/>
            <a:r>
              <a:rPr lang="zh-CN" altLang="en-US" sz="2800" spc="0" dirty="0">
                <a:solidFill>
                  <a:schemeClr val="accent1"/>
                </a:solidFill>
                <a:latin typeface="+mj-ea"/>
                <a:ea typeface="+mj-ea"/>
              </a:rPr>
              <a:t>特色四</a:t>
            </a:r>
          </a:p>
        </p:txBody>
      </p:sp>
      <p:cxnSp>
        <p:nvCxnSpPr>
          <p:cNvPr id="71" name="直接连接符 70">
            <a:extLst>
              <a:ext uri="{FF2B5EF4-FFF2-40B4-BE49-F238E27FC236}">
                <a16:creationId xmlns:a16="http://schemas.microsoft.com/office/drawing/2014/main" id="{D9E2AE57-B3E4-499F-8602-AD29CEE078F9}"/>
              </a:ext>
            </a:extLst>
          </p:cNvPr>
          <p:cNvCxnSpPr/>
          <p:nvPr/>
        </p:nvCxnSpPr>
        <p:spPr>
          <a:xfrm>
            <a:off x="9135977" y="2949222"/>
            <a:ext cx="2216235" cy="0"/>
          </a:xfrm>
          <a:prstGeom prst="line">
            <a:avLst/>
          </a:prstGeom>
          <a:ln w="2540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" name="文本占位符 3">
            <a:extLst>
              <a:ext uri="{FF2B5EF4-FFF2-40B4-BE49-F238E27FC236}">
                <a16:creationId xmlns:a16="http://schemas.microsoft.com/office/drawing/2014/main" id="{25CE07D0-3EDA-4833-A690-22E0B6F8A113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zh-CN" altLang="en-US" dirty="0"/>
              <a:t>工艺特色</a:t>
            </a:r>
          </a:p>
        </p:txBody>
      </p:sp>
    </p:spTree>
    <p:extLst>
      <p:ext uri="{BB962C8B-B14F-4D97-AF65-F5344CB8AC3E}">
        <p14:creationId xmlns:p14="http://schemas.microsoft.com/office/powerpoint/2010/main" val="451403468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文本框 15">
            <a:extLst>
              <a:ext uri="{FF2B5EF4-FFF2-40B4-BE49-F238E27FC236}">
                <a16:creationId xmlns:a16="http://schemas.microsoft.com/office/drawing/2014/main" id="{FA802046-A601-4B06-8D45-1BAD826602DB}"/>
              </a:ext>
            </a:extLst>
          </p:cNvPr>
          <p:cNvSpPr txBox="1"/>
          <p:nvPr/>
        </p:nvSpPr>
        <p:spPr>
          <a:xfrm>
            <a:off x="5909974" y="1793924"/>
            <a:ext cx="2000548" cy="553998"/>
          </a:xfrm>
          <a:prstGeom prst="rect">
            <a:avLst/>
          </a:prstGeom>
          <a:noFill/>
        </p:spPr>
        <p:txBody>
          <a:bodyPr vert="horz" wrap="none" lIns="0" tIns="0" rIns="0" bIns="0">
            <a:spAutoFit/>
          </a:bodyPr>
          <a:lstStyle>
            <a:defPPr>
              <a:defRPr lang="zh-CN"/>
            </a:defPPr>
            <a:lvl1pPr>
              <a:defRPr kumimoji="0" sz="6600" b="0" i="0" u="none" strike="noStrike" cap="none" spc="600" normalizeH="0" baseline="0">
                <a:ln>
                  <a:noFill/>
                </a:ln>
                <a:solidFill>
                  <a:srgbClr val="096468"/>
                </a:solidFill>
                <a:effectLst/>
                <a:uLnTx/>
                <a:uFillTx/>
                <a:latin typeface="思源宋体 CN Medium"/>
                <a:ea typeface="思源宋体 CN Medium"/>
              </a:defRPr>
            </a:lvl1pPr>
          </a:lstStyle>
          <a:p>
            <a:r>
              <a:rPr lang="zh-CN" altLang="en-US" sz="3600" spc="300" dirty="0">
                <a:solidFill>
                  <a:schemeClr val="accent1"/>
                </a:solidFill>
                <a:latin typeface="+mn-ea"/>
                <a:ea typeface="+mn-ea"/>
              </a:rPr>
              <a:t>工艺特色</a:t>
            </a:r>
          </a:p>
        </p:txBody>
      </p:sp>
      <p:cxnSp>
        <p:nvCxnSpPr>
          <p:cNvPr id="17" name="直接连接符 16">
            <a:extLst>
              <a:ext uri="{FF2B5EF4-FFF2-40B4-BE49-F238E27FC236}">
                <a16:creationId xmlns:a16="http://schemas.microsoft.com/office/drawing/2014/main" id="{BCAB4DEE-DCE0-431A-BEF6-F55EF181D6AE}"/>
              </a:ext>
            </a:extLst>
          </p:cNvPr>
          <p:cNvCxnSpPr>
            <a:cxnSpLocks/>
          </p:cNvCxnSpPr>
          <p:nvPr/>
        </p:nvCxnSpPr>
        <p:spPr>
          <a:xfrm>
            <a:off x="5909974" y="2429618"/>
            <a:ext cx="4602837" cy="0"/>
          </a:xfrm>
          <a:prstGeom prst="line">
            <a:avLst/>
          </a:prstGeom>
          <a:ln w="2540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" name="文本框 19">
            <a:extLst>
              <a:ext uri="{FF2B5EF4-FFF2-40B4-BE49-F238E27FC236}">
                <a16:creationId xmlns:a16="http://schemas.microsoft.com/office/drawing/2014/main" id="{D761EC94-FF23-4B93-B0BB-41C97F6F5488}"/>
              </a:ext>
            </a:extLst>
          </p:cNvPr>
          <p:cNvSpPr txBox="1"/>
          <p:nvPr/>
        </p:nvSpPr>
        <p:spPr>
          <a:xfrm>
            <a:off x="6001414" y="4292607"/>
            <a:ext cx="1005403" cy="698653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>
            <a:defPPr>
              <a:defRPr lang="zh-CN"/>
            </a:defPPr>
            <a:lvl1pPr algn="just">
              <a:lnSpc>
                <a:spcPct val="120000"/>
              </a:lnSpc>
              <a:spcAft>
                <a:spcPts val="600"/>
              </a:spcAft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defRPr>
            </a:lvl1pPr>
          </a:lstStyle>
          <a:p>
            <a:pPr>
              <a:lnSpc>
                <a:spcPct val="130000"/>
              </a:lnSpc>
            </a:pPr>
            <a:r>
              <a:rPr lang="zh-CN" altLang="en-US" dirty="0"/>
              <a:t>自然古朴</a:t>
            </a:r>
            <a:endParaRPr lang="en-US" altLang="zh-CN" dirty="0"/>
          </a:p>
          <a:p>
            <a:pPr>
              <a:lnSpc>
                <a:spcPct val="130000"/>
              </a:lnSpc>
            </a:pPr>
            <a:r>
              <a:rPr lang="zh-CN" altLang="en-US" dirty="0"/>
              <a:t>形态生动</a:t>
            </a:r>
          </a:p>
        </p:txBody>
      </p:sp>
      <p:sp>
        <p:nvSpPr>
          <p:cNvPr id="22" name="文本框 21">
            <a:extLst>
              <a:ext uri="{FF2B5EF4-FFF2-40B4-BE49-F238E27FC236}">
                <a16:creationId xmlns:a16="http://schemas.microsoft.com/office/drawing/2014/main" id="{FAD796D0-00D7-4C1E-BD1B-D60D41C3A953}"/>
              </a:ext>
            </a:extLst>
          </p:cNvPr>
          <p:cNvSpPr txBox="1"/>
          <p:nvPr/>
        </p:nvSpPr>
        <p:spPr>
          <a:xfrm>
            <a:off x="7796223" y="4292607"/>
            <a:ext cx="1005403" cy="698653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>
            <a:defPPr>
              <a:defRPr lang="zh-CN"/>
            </a:defPPr>
            <a:lvl1pPr algn="just">
              <a:lnSpc>
                <a:spcPct val="120000"/>
              </a:lnSpc>
              <a:spcAft>
                <a:spcPts val="600"/>
              </a:spcAft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defRPr>
            </a:lvl1pPr>
          </a:lstStyle>
          <a:p>
            <a:pPr>
              <a:lnSpc>
                <a:spcPct val="130000"/>
              </a:lnSpc>
            </a:pPr>
            <a:r>
              <a:rPr lang="zh-CN" altLang="en-US" dirty="0"/>
              <a:t>构图严谨</a:t>
            </a:r>
            <a:endParaRPr lang="en-US" altLang="zh-CN" dirty="0"/>
          </a:p>
          <a:p>
            <a:pPr>
              <a:lnSpc>
                <a:spcPct val="130000"/>
              </a:lnSpc>
            </a:pPr>
            <a:r>
              <a:rPr lang="zh-CN" altLang="en-US" dirty="0"/>
              <a:t>真切动人</a:t>
            </a:r>
          </a:p>
        </p:txBody>
      </p:sp>
      <p:sp>
        <p:nvSpPr>
          <p:cNvPr id="24" name="文本框 23">
            <a:extLst>
              <a:ext uri="{FF2B5EF4-FFF2-40B4-BE49-F238E27FC236}">
                <a16:creationId xmlns:a16="http://schemas.microsoft.com/office/drawing/2014/main" id="{D5CB5818-F0E6-4C93-8A1B-4E7C2397213D}"/>
              </a:ext>
            </a:extLst>
          </p:cNvPr>
          <p:cNvSpPr txBox="1"/>
          <p:nvPr/>
        </p:nvSpPr>
        <p:spPr>
          <a:xfrm>
            <a:off x="9735904" y="4292607"/>
            <a:ext cx="1005403" cy="698653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>
            <a:defPPr>
              <a:defRPr lang="zh-CN"/>
            </a:defPPr>
            <a:lvl1pPr algn="just">
              <a:lnSpc>
                <a:spcPct val="120000"/>
              </a:lnSpc>
              <a:spcAft>
                <a:spcPts val="600"/>
              </a:spcAft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defRPr>
            </a:lvl1pPr>
          </a:lstStyle>
          <a:p>
            <a:pPr>
              <a:lnSpc>
                <a:spcPct val="130000"/>
              </a:lnSpc>
            </a:pPr>
            <a:r>
              <a:rPr lang="zh-CN" altLang="en-US" dirty="0"/>
              <a:t>奔放自如</a:t>
            </a:r>
            <a:endParaRPr lang="en-US" altLang="zh-CN" dirty="0"/>
          </a:p>
          <a:p>
            <a:pPr>
              <a:lnSpc>
                <a:spcPct val="130000"/>
              </a:lnSpc>
            </a:pPr>
            <a:r>
              <a:rPr lang="zh-CN" altLang="en-US" dirty="0"/>
              <a:t>栩栩如生</a:t>
            </a:r>
          </a:p>
        </p:txBody>
      </p:sp>
      <p:sp>
        <p:nvSpPr>
          <p:cNvPr id="86" name="任意多边形: 形状 85">
            <a:extLst>
              <a:ext uri="{FF2B5EF4-FFF2-40B4-BE49-F238E27FC236}">
                <a16:creationId xmlns:a16="http://schemas.microsoft.com/office/drawing/2014/main" id="{8151A237-5C03-4DD6-8089-39DE0DEE9543}"/>
              </a:ext>
            </a:extLst>
          </p:cNvPr>
          <p:cNvSpPr/>
          <p:nvPr/>
        </p:nvSpPr>
        <p:spPr>
          <a:xfrm>
            <a:off x="1450694" y="1286367"/>
            <a:ext cx="3196126" cy="4297299"/>
          </a:xfrm>
          <a:custGeom>
            <a:avLst/>
            <a:gdLst>
              <a:gd name="connsiteX0" fmla="*/ 326036 w 3196126"/>
              <a:gd name="connsiteY0" fmla="*/ 0 h 4297299"/>
              <a:gd name="connsiteX1" fmla="*/ 2919503 w 3196126"/>
              <a:gd name="connsiteY1" fmla="*/ 0 h 4297299"/>
              <a:gd name="connsiteX2" fmla="*/ 3077485 w 3196126"/>
              <a:gd name="connsiteY2" fmla="*/ 157982 h 4297299"/>
              <a:gd name="connsiteX3" fmla="*/ 3077485 w 3196126"/>
              <a:gd name="connsiteY3" fmla="*/ 184190 h 4297299"/>
              <a:gd name="connsiteX4" fmla="*/ 3114472 w 3196126"/>
              <a:gd name="connsiteY4" fmla="*/ 191657 h 4297299"/>
              <a:gd name="connsiteX5" fmla="*/ 3196126 w 3196126"/>
              <a:gd name="connsiteY5" fmla="*/ 314845 h 4297299"/>
              <a:gd name="connsiteX6" fmla="*/ 3196126 w 3196126"/>
              <a:gd name="connsiteY6" fmla="*/ 4006693 h 4297299"/>
              <a:gd name="connsiteX7" fmla="*/ 3114472 w 3196126"/>
              <a:gd name="connsiteY7" fmla="*/ 4129881 h 4297299"/>
              <a:gd name="connsiteX8" fmla="*/ 3077485 w 3196126"/>
              <a:gd name="connsiteY8" fmla="*/ 4137348 h 4297299"/>
              <a:gd name="connsiteX9" fmla="*/ 3077485 w 3196126"/>
              <a:gd name="connsiteY9" fmla="*/ 4139317 h 4297299"/>
              <a:gd name="connsiteX10" fmla="*/ 2919503 w 3196126"/>
              <a:gd name="connsiteY10" fmla="*/ 4297299 h 4297299"/>
              <a:gd name="connsiteX11" fmla="*/ 326036 w 3196126"/>
              <a:gd name="connsiteY11" fmla="*/ 4297299 h 4297299"/>
              <a:gd name="connsiteX12" fmla="*/ 180469 w 3196126"/>
              <a:gd name="connsiteY12" fmla="*/ 4200811 h 4297299"/>
              <a:gd name="connsiteX13" fmla="*/ 168270 w 3196126"/>
              <a:gd name="connsiteY13" fmla="*/ 4140387 h 4297299"/>
              <a:gd name="connsiteX14" fmla="*/ 133694 w 3196126"/>
              <a:gd name="connsiteY14" fmla="*/ 4140387 h 4297299"/>
              <a:gd name="connsiteX15" fmla="*/ 0 w 3196126"/>
              <a:gd name="connsiteY15" fmla="*/ 4006693 h 4297299"/>
              <a:gd name="connsiteX16" fmla="*/ 0 w 3196126"/>
              <a:gd name="connsiteY16" fmla="*/ 314845 h 4297299"/>
              <a:gd name="connsiteX17" fmla="*/ 133694 w 3196126"/>
              <a:gd name="connsiteY17" fmla="*/ 181151 h 4297299"/>
              <a:gd name="connsiteX18" fmla="*/ 168054 w 3196126"/>
              <a:gd name="connsiteY18" fmla="*/ 181151 h 4297299"/>
              <a:gd name="connsiteX19" fmla="*/ 168054 w 3196126"/>
              <a:gd name="connsiteY19" fmla="*/ 157982 h 4297299"/>
              <a:gd name="connsiteX20" fmla="*/ 326036 w 3196126"/>
              <a:gd name="connsiteY20" fmla="*/ 0 h 42972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3196126" h="4297299">
                <a:moveTo>
                  <a:pt x="326036" y="0"/>
                </a:moveTo>
                <a:lnTo>
                  <a:pt x="2919503" y="0"/>
                </a:lnTo>
                <a:cubicBezTo>
                  <a:pt x="3006754" y="0"/>
                  <a:pt x="3077485" y="70731"/>
                  <a:pt x="3077485" y="157982"/>
                </a:cubicBezTo>
                <a:lnTo>
                  <a:pt x="3077485" y="184190"/>
                </a:lnTo>
                <a:lnTo>
                  <a:pt x="3114472" y="191657"/>
                </a:lnTo>
                <a:cubicBezTo>
                  <a:pt x="3162457" y="211953"/>
                  <a:pt x="3196126" y="259467"/>
                  <a:pt x="3196126" y="314845"/>
                </a:cubicBezTo>
                <a:lnTo>
                  <a:pt x="3196126" y="4006693"/>
                </a:lnTo>
                <a:cubicBezTo>
                  <a:pt x="3196126" y="4062071"/>
                  <a:pt x="3162457" y="4109585"/>
                  <a:pt x="3114472" y="4129881"/>
                </a:cubicBezTo>
                <a:lnTo>
                  <a:pt x="3077485" y="4137348"/>
                </a:lnTo>
                <a:lnTo>
                  <a:pt x="3077485" y="4139317"/>
                </a:lnTo>
                <a:cubicBezTo>
                  <a:pt x="3077485" y="4226568"/>
                  <a:pt x="3006754" y="4297299"/>
                  <a:pt x="2919503" y="4297299"/>
                </a:cubicBezTo>
                <a:lnTo>
                  <a:pt x="326036" y="4297299"/>
                </a:lnTo>
                <a:cubicBezTo>
                  <a:pt x="260598" y="4297299"/>
                  <a:pt x="204452" y="4257513"/>
                  <a:pt x="180469" y="4200811"/>
                </a:cubicBezTo>
                <a:lnTo>
                  <a:pt x="168270" y="4140387"/>
                </a:lnTo>
                <a:lnTo>
                  <a:pt x="133694" y="4140387"/>
                </a:lnTo>
                <a:cubicBezTo>
                  <a:pt x="59857" y="4140387"/>
                  <a:pt x="0" y="4080530"/>
                  <a:pt x="0" y="4006693"/>
                </a:cubicBezTo>
                <a:lnTo>
                  <a:pt x="0" y="314845"/>
                </a:lnTo>
                <a:cubicBezTo>
                  <a:pt x="0" y="241008"/>
                  <a:pt x="59857" y="181151"/>
                  <a:pt x="133694" y="181151"/>
                </a:cubicBezTo>
                <a:lnTo>
                  <a:pt x="168054" y="181151"/>
                </a:lnTo>
                <a:lnTo>
                  <a:pt x="168054" y="157982"/>
                </a:lnTo>
                <a:cubicBezTo>
                  <a:pt x="168054" y="70731"/>
                  <a:pt x="238785" y="0"/>
                  <a:pt x="326036" y="0"/>
                </a:cubicBezTo>
                <a:close/>
              </a:path>
            </a:pathLst>
          </a:custGeom>
          <a:blipFill dpi="0" rotWithShape="1">
            <a:blip r:embed="rId3"/>
            <a:srcRect/>
            <a:tile tx="0" ty="0" sx="100000" sy="100000" flip="none" algn="tl"/>
          </a:blipFill>
          <a:ln w="25400" cap="rnd">
            <a:solidFill>
              <a:schemeClr val="accent1"/>
            </a:solidFill>
            <a:round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/>
          </a:p>
        </p:txBody>
      </p:sp>
      <p:grpSp>
        <p:nvGrpSpPr>
          <p:cNvPr id="39" name="组合 38">
            <a:extLst>
              <a:ext uri="{FF2B5EF4-FFF2-40B4-BE49-F238E27FC236}">
                <a16:creationId xmlns:a16="http://schemas.microsoft.com/office/drawing/2014/main" id="{53F42DDB-29D0-4F64-9735-46E8DC183854}"/>
              </a:ext>
            </a:extLst>
          </p:cNvPr>
          <p:cNvGrpSpPr/>
          <p:nvPr/>
        </p:nvGrpSpPr>
        <p:grpSpPr>
          <a:xfrm>
            <a:off x="5919788" y="3348695"/>
            <a:ext cx="975795" cy="615554"/>
            <a:chOff x="876457" y="2782036"/>
            <a:chExt cx="2019537" cy="1273965"/>
          </a:xfrm>
        </p:grpSpPr>
        <p:sp>
          <p:nvSpPr>
            <p:cNvPr id="40" name="文本框 39">
              <a:extLst>
                <a:ext uri="{FF2B5EF4-FFF2-40B4-BE49-F238E27FC236}">
                  <a16:creationId xmlns:a16="http://schemas.microsoft.com/office/drawing/2014/main" id="{BE5DE659-3A46-40B6-9BAA-9BE7B44C33BF}"/>
                </a:ext>
              </a:extLst>
            </p:cNvPr>
            <p:cNvSpPr txBox="1"/>
            <p:nvPr/>
          </p:nvSpPr>
          <p:spPr>
            <a:xfrm>
              <a:off x="906858" y="2782036"/>
              <a:ext cx="1061640" cy="1273965"/>
            </a:xfrm>
            <a:prstGeom prst="rect">
              <a:avLst/>
            </a:prstGeom>
            <a:noFill/>
          </p:spPr>
          <p:txBody>
            <a:bodyPr vert="horz" wrap="none" lIns="0" tIns="0" rIns="0" bIns="0">
              <a:spAutoFit/>
            </a:bodyPr>
            <a:lstStyle>
              <a:defPPr>
                <a:defRPr lang="zh-CN"/>
              </a:defPPr>
              <a:lvl1pPr algn="ctr">
                <a:defRPr kumimoji="0" sz="5400" b="0" i="0" u="none" strike="noStrike" cap="none" spc="0" normalizeH="0" baseline="0">
                  <a:ln>
                    <a:noFill/>
                  </a:ln>
                  <a:solidFill>
                    <a:srgbClr val="096468"/>
                  </a:solidFill>
                  <a:effectLst/>
                  <a:uLnTx/>
                  <a:uFillTx/>
                  <a:latin typeface="演示秋鸿楷" panose="00000500000000000000" pitchFamily="2" charset="-122"/>
                  <a:ea typeface="演示秋鸿楷" panose="00000500000000000000" pitchFamily="2" charset="-122"/>
                </a:defRPr>
              </a:lvl1pPr>
            </a:lstStyle>
            <a:p>
              <a:r>
                <a:rPr lang="zh-CN" altLang="en-US" sz="4000" dirty="0">
                  <a:solidFill>
                    <a:schemeClr val="accent1"/>
                  </a:solidFill>
                  <a:latin typeface="+mj-ea"/>
                  <a:ea typeface="+mj-ea"/>
                </a:rPr>
                <a:t>造</a:t>
              </a:r>
            </a:p>
          </p:txBody>
        </p:sp>
        <p:sp>
          <p:nvSpPr>
            <p:cNvPr id="41" name="文本框 40">
              <a:extLst>
                <a:ext uri="{FF2B5EF4-FFF2-40B4-BE49-F238E27FC236}">
                  <a16:creationId xmlns:a16="http://schemas.microsoft.com/office/drawing/2014/main" id="{4E3B644D-84BC-4246-B2D5-747954A623AD}"/>
                </a:ext>
              </a:extLst>
            </p:cNvPr>
            <p:cNvSpPr txBox="1"/>
            <p:nvPr/>
          </p:nvSpPr>
          <p:spPr>
            <a:xfrm>
              <a:off x="1681701" y="3251752"/>
              <a:ext cx="636985" cy="764379"/>
            </a:xfrm>
            <a:prstGeom prst="rect">
              <a:avLst/>
            </a:prstGeom>
            <a:noFill/>
          </p:spPr>
          <p:txBody>
            <a:bodyPr vert="horz" wrap="none" lIns="0" tIns="0" rIns="0" bIns="0">
              <a:spAutoFit/>
            </a:bodyPr>
            <a:lstStyle>
              <a:defPPr>
                <a:defRPr lang="zh-CN"/>
              </a:defPPr>
              <a:lvl1pPr algn="ctr">
                <a:defRPr kumimoji="0" sz="5400" b="0" i="0" u="none" strike="noStrike" cap="none" spc="0" normalizeH="0" baseline="0">
                  <a:ln>
                    <a:noFill/>
                  </a:ln>
                  <a:solidFill>
                    <a:srgbClr val="096468"/>
                  </a:solidFill>
                  <a:effectLst/>
                  <a:uLnTx/>
                  <a:uFillTx/>
                  <a:latin typeface="演示秋鸿楷" panose="00000500000000000000" pitchFamily="2" charset="-122"/>
                  <a:ea typeface="演示秋鸿楷" panose="00000500000000000000" pitchFamily="2" charset="-122"/>
                </a:defRPr>
              </a:lvl1pPr>
            </a:lstStyle>
            <a:p>
              <a:r>
                <a:rPr lang="zh-CN" altLang="en-US" sz="2400" dirty="0">
                  <a:solidFill>
                    <a:schemeClr val="accent1"/>
                  </a:solidFill>
                  <a:latin typeface="+mj-ea"/>
                  <a:ea typeface="+mj-ea"/>
                </a:rPr>
                <a:t>型</a:t>
              </a:r>
            </a:p>
          </p:txBody>
        </p:sp>
        <p:sp>
          <p:nvSpPr>
            <p:cNvPr id="42" name="文本框 41">
              <a:extLst>
                <a:ext uri="{FF2B5EF4-FFF2-40B4-BE49-F238E27FC236}">
                  <a16:creationId xmlns:a16="http://schemas.microsoft.com/office/drawing/2014/main" id="{87301C41-BB85-4D59-B1A2-0E1AE5795AA7}"/>
                </a:ext>
              </a:extLst>
            </p:cNvPr>
            <p:cNvSpPr txBox="1"/>
            <p:nvPr/>
          </p:nvSpPr>
          <p:spPr>
            <a:xfrm>
              <a:off x="2152845" y="3088910"/>
              <a:ext cx="743149" cy="891774"/>
            </a:xfrm>
            <a:prstGeom prst="rect">
              <a:avLst/>
            </a:prstGeom>
            <a:noFill/>
          </p:spPr>
          <p:txBody>
            <a:bodyPr vert="horz" wrap="none" lIns="0" tIns="0" rIns="0" bIns="0">
              <a:spAutoFit/>
            </a:bodyPr>
            <a:lstStyle>
              <a:defPPr>
                <a:defRPr lang="zh-CN"/>
              </a:defPPr>
              <a:lvl1pPr algn="ctr">
                <a:defRPr kumimoji="0" sz="5400" b="0" i="0" u="none" strike="noStrike" cap="none" spc="0" normalizeH="0" baseline="0">
                  <a:ln>
                    <a:noFill/>
                  </a:ln>
                  <a:solidFill>
                    <a:srgbClr val="096468"/>
                  </a:solidFill>
                  <a:effectLst/>
                  <a:uLnTx/>
                  <a:uFillTx/>
                  <a:latin typeface="演示秋鸿楷" panose="00000500000000000000" pitchFamily="2" charset="-122"/>
                  <a:ea typeface="演示秋鸿楷" panose="00000500000000000000" pitchFamily="2" charset="-122"/>
                </a:defRPr>
              </a:lvl1pPr>
            </a:lstStyle>
            <a:p>
              <a:r>
                <a:rPr lang="zh-CN" altLang="en-US" sz="2800" dirty="0">
                  <a:solidFill>
                    <a:schemeClr val="accent1"/>
                  </a:solidFill>
                  <a:latin typeface="+mj-ea"/>
                  <a:ea typeface="+mj-ea"/>
                </a:rPr>
                <a:t>上</a:t>
              </a:r>
            </a:p>
          </p:txBody>
        </p:sp>
        <p:sp>
          <p:nvSpPr>
            <p:cNvPr id="43" name="任意多边形 5">
              <a:extLst>
                <a:ext uri="{FF2B5EF4-FFF2-40B4-BE49-F238E27FC236}">
                  <a16:creationId xmlns:a16="http://schemas.microsoft.com/office/drawing/2014/main" id="{5C73878C-1B0E-4A78-B4A9-9B80D6FF062A}"/>
                </a:ext>
              </a:extLst>
            </p:cNvPr>
            <p:cNvSpPr/>
            <p:nvPr/>
          </p:nvSpPr>
          <p:spPr bwMode="auto">
            <a:xfrm>
              <a:off x="876457" y="3104890"/>
              <a:ext cx="444607" cy="385778"/>
            </a:xfrm>
            <a:custGeom>
              <a:avLst/>
              <a:gdLst>
                <a:gd name="T0" fmla="*/ 230 w 1319"/>
                <a:gd name="T1" fmla="*/ 1110 h 1145"/>
                <a:gd name="T2" fmla="*/ 207 w 1319"/>
                <a:gd name="T3" fmla="*/ 1105 h 1145"/>
                <a:gd name="T4" fmla="*/ 203 w 1319"/>
                <a:gd name="T5" fmla="*/ 1081 h 1145"/>
                <a:gd name="T6" fmla="*/ 210 w 1319"/>
                <a:gd name="T7" fmla="*/ 1054 h 1145"/>
                <a:gd name="T8" fmla="*/ 165 w 1319"/>
                <a:gd name="T9" fmla="*/ 943 h 1145"/>
                <a:gd name="T10" fmla="*/ 138 w 1319"/>
                <a:gd name="T11" fmla="*/ 659 h 1145"/>
                <a:gd name="T12" fmla="*/ 203 w 1319"/>
                <a:gd name="T13" fmla="*/ 469 h 1145"/>
                <a:gd name="T14" fmla="*/ 247 w 1319"/>
                <a:gd name="T15" fmla="*/ 379 h 1145"/>
                <a:gd name="T16" fmla="*/ 220 w 1319"/>
                <a:gd name="T17" fmla="*/ 336 h 1145"/>
                <a:gd name="T18" fmla="*/ 186 w 1319"/>
                <a:gd name="T19" fmla="*/ 349 h 1145"/>
                <a:gd name="T20" fmla="*/ 209 w 1319"/>
                <a:gd name="T21" fmla="*/ 294 h 1145"/>
                <a:gd name="T22" fmla="*/ 298 w 1319"/>
                <a:gd name="T23" fmla="*/ 231 h 1145"/>
                <a:gd name="T24" fmla="*/ 287 w 1319"/>
                <a:gd name="T25" fmla="*/ 247 h 1145"/>
                <a:gd name="T26" fmla="*/ 294 w 1319"/>
                <a:gd name="T27" fmla="*/ 260 h 1145"/>
                <a:gd name="T28" fmla="*/ 414 w 1319"/>
                <a:gd name="T29" fmla="*/ 226 h 1145"/>
                <a:gd name="T30" fmla="*/ 628 w 1319"/>
                <a:gd name="T31" fmla="*/ 154 h 1145"/>
                <a:gd name="T32" fmla="*/ 747 w 1319"/>
                <a:gd name="T33" fmla="*/ 151 h 1145"/>
                <a:gd name="T34" fmla="*/ 949 w 1319"/>
                <a:gd name="T35" fmla="*/ 226 h 1145"/>
                <a:gd name="T36" fmla="*/ 1171 w 1319"/>
                <a:gd name="T37" fmla="*/ 371 h 1145"/>
                <a:gd name="T38" fmla="*/ 1255 w 1319"/>
                <a:gd name="T39" fmla="*/ 459 h 1145"/>
                <a:gd name="T40" fmla="*/ 1297 w 1319"/>
                <a:gd name="T41" fmla="*/ 557 h 1145"/>
                <a:gd name="T42" fmla="*/ 1316 w 1319"/>
                <a:gd name="T43" fmla="*/ 697 h 1145"/>
                <a:gd name="T44" fmla="*/ 1296 w 1319"/>
                <a:gd name="T45" fmla="*/ 519 h 1145"/>
                <a:gd name="T46" fmla="*/ 1207 w 1319"/>
                <a:gd name="T47" fmla="*/ 320 h 1145"/>
                <a:gd name="T48" fmla="*/ 1219 w 1319"/>
                <a:gd name="T49" fmla="*/ 308 h 1145"/>
                <a:gd name="T50" fmla="*/ 1230 w 1319"/>
                <a:gd name="T51" fmla="*/ 298 h 1145"/>
                <a:gd name="T52" fmla="*/ 1111 w 1319"/>
                <a:gd name="T53" fmla="*/ 147 h 1145"/>
                <a:gd name="T54" fmla="*/ 961 w 1319"/>
                <a:gd name="T55" fmla="*/ 51 h 1145"/>
                <a:gd name="T56" fmla="*/ 605 w 1319"/>
                <a:gd name="T57" fmla="*/ 12 h 1145"/>
                <a:gd name="T58" fmla="*/ 363 w 1319"/>
                <a:gd name="T59" fmla="*/ 104 h 1145"/>
                <a:gd name="T60" fmla="*/ 362 w 1319"/>
                <a:gd name="T61" fmla="*/ 125 h 1145"/>
                <a:gd name="T62" fmla="*/ 361 w 1319"/>
                <a:gd name="T63" fmla="*/ 145 h 1145"/>
                <a:gd name="T64" fmla="*/ 291 w 1319"/>
                <a:gd name="T65" fmla="*/ 187 h 1145"/>
                <a:gd name="T66" fmla="*/ 206 w 1319"/>
                <a:gd name="T67" fmla="*/ 276 h 1145"/>
                <a:gd name="T68" fmla="*/ 173 w 1319"/>
                <a:gd name="T69" fmla="*/ 320 h 1145"/>
                <a:gd name="T70" fmla="*/ 153 w 1319"/>
                <a:gd name="T71" fmla="*/ 373 h 1145"/>
                <a:gd name="T72" fmla="*/ 68 w 1319"/>
                <a:gd name="T73" fmla="*/ 544 h 1145"/>
                <a:gd name="T74" fmla="*/ 59 w 1319"/>
                <a:gd name="T75" fmla="*/ 545 h 1145"/>
                <a:gd name="T76" fmla="*/ 7 w 1319"/>
                <a:gd name="T77" fmla="*/ 641 h 1145"/>
                <a:gd name="T78" fmla="*/ 36 w 1319"/>
                <a:gd name="T79" fmla="*/ 814 h 1145"/>
                <a:gd name="T80" fmla="*/ 61 w 1319"/>
                <a:gd name="T81" fmla="*/ 820 h 1145"/>
                <a:gd name="T82" fmla="*/ 49 w 1319"/>
                <a:gd name="T83" fmla="*/ 842 h 1145"/>
                <a:gd name="T84" fmla="*/ 67 w 1319"/>
                <a:gd name="T85" fmla="*/ 857 h 1145"/>
                <a:gd name="T86" fmla="*/ 104 w 1319"/>
                <a:gd name="T87" fmla="*/ 950 h 1145"/>
                <a:gd name="T88" fmla="*/ 156 w 1319"/>
                <a:gd name="T89" fmla="*/ 1075 h 1145"/>
                <a:gd name="T90" fmla="*/ 245 w 1319"/>
                <a:gd name="T91" fmla="*/ 1145 h 1145"/>
                <a:gd name="T92" fmla="*/ 180 w 1319"/>
                <a:gd name="T93" fmla="*/ 1062 h 1145"/>
                <a:gd name="T94" fmla="*/ 187 w 1319"/>
                <a:gd name="T95" fmla="*/ 1036 h 1145"/>
                <a:gd name="T96" fmla="*/ 180 w 1319"/>
                <a:gd name="T97" fmla="*/ 1062 h 1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19" h="1145">
                  <a:moveTo>
                    <a:pt x="221" y="1121"/>
                  </a:moveTo>
                  <a:cubicBezTo>
                    <a:pt x="230" y="1122"/>
                    <a:pt x="236" y="1119"/>
                    <a:pt x="230" y="1110"/>
                  </a:cubicBezTo>
                  <a:cubicBezTo>
                    <a:pt x="227" y="1104"/>
                    <a:pt x="224" y="1098"/>
                    <a:pt x="217" y="1108"/>
                  </a:cubicBezTo>
                  <a:cubicBezTo>
                    <a:pt x="213" y="1114"/>
                    <a:pt x="210" y="1107"/>
                    <a:pt x="207" y="1105"/>
                  </a:cubicBezTo>
                  <a:cubicBezTo>
                    <a:pt x="203" y="1102"/>
                    <a:pt x="198" y="1096"/>
                    <a:pt x="203" y="1093"/>
                  </a:cubicBezTo>
                  <a:cubicBezTo>
                    <a:pt x="211" y="1088"/>
                    <a:pt x="208" y="1087"/>
                    <a:pt x="203" y="1081"/>
                  </a:cubicBezTo>
                  <a:cubicBezTo>
                    <a:pt x="200" y="1075"/>
                    <a:pt x="179" y="1059"/>
                    <a:pt x="209" y="1058"/>
                  </a:cubicBezTo>
                  <a:cubicBezTo>
                    <a:pt x="209" y="1058"/>
                    <a:pt x="210" y="1056"/>
                    <a:pt x="210" y="1054"/>
                  </a:cubicBezTo>
                  <a:cubicBezTo>
                    <a:pt x="212" y="1042"/>
                    <a:pt x="210" y="1030"/>
                    <a:pt x="204" y="1021"/>
                  </a:cubicBezTo>
                  <a:cubicBezTo>
                    <a:pt x="190" y="995"/>
                    <a:pt x="177" y="969"/>
                    <a:pt x="165" y="943"/>
                  </a:cubicBezTo>
                  <a:cubicBezTo>
                    <a:pt x="147" y="902"/>
                    <a:pt x="135" y="860"/>
                    <a:pt x="131" y="817"/>
                  </a:cubicBezTo>
                  <a:cubicBezTo>
                    <a:pt x="126" y="764"/>
                    <a:pt x="132" y="711"/>
                    <a:pt x="138" y="659"/>
                  </a:cubicBezTo>
                  <a:cubicBezTo>
                    <a:pt x="142" y="629"/>
                    <a:pt x="148" y="599"/>
                    <a:pt x="157" y="571"/>
                  </a:cubicBezTo>
                  <a:cubicBezTo>
                    <a:pt x="168" y="535"/>
                    <a:pt x="178" y="499"/>
                    <a:pt x="203" y="469"/>
                  </a:cubicBezTo>
                  <a:cubicBezTo>
                    <a:pt x="220" y="447"/>
                    <a:pt x="239" y="426"/>
                    <a:pt x="249" y="399"/>
                  </a:cubicBezTo>
                  <a:cubicBezTo>
                    <a:pt x="251" y="391"/>
                    <a:pt x="252" y="384"/>
                    <a:pt x="247" y="379"/>
                  </a:cubicBezTo>
                  <a:cubicBezTo>
                    <a:pt x="236" y="369"/>
                    <a:pt x="237" y="357"/>
                    <a:pt x="237" y="345"/>
                  </a:cubicBezTo>
                  <a:cubicBezTo>
                    <a:pt x="237" y="330"/>
                    <a:pt x="233" y="327"/>
                    <a:pt x="220" y="336"/>
                  </a:cubicBezTo>
                  <a:cubicBezTo>
                    <a:pt x="213" y="340"/>
                    <a:pt x="207" y="346"/>
                    <a:pt x="198" y="347"/>
                  </a:cubicBezTo>
                  <a:cubicBezTo>
                    <a:pt x="194" y="348"/>
                    <a:pt x="191" y="355"/>
                    <a:pt x="186" y="349"/>
                  </a:cubicBezTo>
                  <a:cubicBezTo>
                    <a:pt x="181" y="344"/>
                    <a:pt x="181" y="339"/>
                    <a:pt x="183" y="333"/>
                  </a:cubicBezTo>
                  <a:cubicBezTo>
                    <a:pt x="189" y="318"/>
                    <a:pt x="196" y="303"/>
                    <a:pt x="209" y="294"/>
                  </a:cubicBezTo>
                  <a:cubicBezTo>
                    <a:pt x="233" y="278"/>
                    <a:pt x="247" y="254"/>
                    <a:pt x="264" y="232"/>
                  </a:cubicBezTo>
                  <a:cubicBezTo>
                    <a:pt x="276" y="214"/>
                    <a:pt x="285" y="214"/>
                    <a:pt x="298" y="231"/>
                  </a:cubicBezTo>
                  <a:cubicBezTo>
                    <a:pt x="302" y="236"/>
                    <a:pt x="302" y="238"/>
                    <a:pt x="297" y="240"/>
                  </a:cubicBezTo>
                  <a:cubicBezTo>
                    <a:pt x="294" y="243"/>
                    <a:pt x="289" y="244"/>
                    <a:pt x="287" y="247"/>
                  </a:cubicBezTo>
                  <a:cubicBezTo>
                    <a:pt x="283" y="251"/>
                    <a:pt x="277" y="255"/>
                    <a:pt x="281" y="260"/>
                  </a:cubicBezTo>
                  <a:cubicBezTo>
                    <a:pt x="284" y="266"/>
                    <a:pt x="289" y="261"/>
                    <a:pt x="294" y="260"/>
                  </a:cubicBezTo>
                  <a:cubicBezTo>
                    <a:pt x="313" y="256"/>
                    <a:pt x="328" y="239"/>
                    <a:pt x="349" y="242"/>
                  </a:cubicBezTo>
                  <a:cubicBezTo>
                    <a:pt x="373" y="245"/>
                    <a:pt x="394" y="235"/>
                    <a:pt x="414" y="226"/>
                  </a:cubicBezTo>
                  <a:cubicBezTo>
                    <a:pt x="456" y="205"/>
                    <a:pt x="500" y="188"/>
                    <a:pt x="543" y="171"/>
                  </a:cubicBezTo>
                  <a:cubicBezTo>
                    <a:pt x="570" y="160"/>
                    <a:pt x="599" y="158"/>
                    <a:pt x="628" y="154"/>
                  </a:cubicBezTo>
                  <a:cubicBezTo>
                    <a:pt x="650" y="150"/>
                    <a:pt x="673" y="148"/>
                    <a:pt x="696" y="147"/>
                  </a:cubicBezTo>
                  <a:cubicBezTo>
                    <a:pt x="714" y="146"/>
                    <a:pt x="730" y="151"/>
                    <a:pt x="747" y="151"/>
                  </a:cubicBezTo>
                  <a:cubicBezTo>
                    <a:pt x="807" y="150"/>
                    <a:pt x="862" y="167"/>
                    <a:pt x="909" y="204"/>
                  </a:cubicBezTo>
                  <a:cubicBezTo>
                    <a:pt x="922" y="214"/>
                    <a:pt x="934" y="221"/>
                    <a:pt x="949" y="226"/>
                  </a:cubicBezTo>
                  <a:cubicBezTo>
                    <a:pt x="1006" y="241"/>
                    <a:pt x="1051" y="278"/>
                    <a:pt x="1098" y="310"/>
                  </a:cubicBezTo>
                  <a:cubicBezTo>
                    <a:pt x="1124" y="328"/>
                    <a:pt x="1148" y="349"/>
                    <a:pt x="1171" y="371"/>
                  </a:cubicBezTo>
                  <a:cubicBezTo>
                    <a:pt x="1190" y="388"/>
                    <a:pt x="1214" y="402"/>
                    <a:pt x="1222" y="428"/>
                  </a:cubicBezTo>
                  <a:cubicBezTo>
                    <a:pt x="1228" y="446"/>
                    <a:pt x="1238" y="455"/>
                    <a:pt x="1255" y="459"/>
                  </a:cubicBezTo>
                  <a:cubicBezTo>
                    <a:pt x="1267" y="462"/>
                    <a:pt x="1272" y="469"/>
                    <a:pt x="1276" y="480"/>
                  </a:cubicBezTo>
                  <a:cubicBezTo>
                    <a:pt x="1286" y="506"/>
                    <a:pt x="1286" y="533"/>
                    <a:pt x="1297" y="557"/>
                  </a:cubicBezTo>
                  <a:cubicBezTo>
                    <a:pt x="1303" y="571"/>
                    <a:pt x="1306" y="587"/>
                    <a:pt x="1307" y="600"/>
                  </a:cubicBezTo>
                  <a:cubicBezTo>
                    <a:pt x="1307" y="633"/>
                    <a:pt x="1319" y="664"/>
                    <a:pt x="1316" y="697"/>
                  </a:cubicBezTo>
                  <a:cubicBezTo>
                    <a:pt x="1318" y="675"/>
                    <a:pt x="1317" y="653"/>
                    <a:pt x="1315" y="631"/>
                  </a:cubicBezTo>
                  <a:cubicBezTo>
                    <a:pt x="1312" y="593"/>
                    <a:pt x="1305" y="556"/>
                    <a:pt x="1296" y="519"/>
                  </a:cubicBezTo>
                  <a:cubicBezTo>
                    <a:pt x="1285" y="480"/>
                    <a:pt x="1268" y="443"/>
                    <a:pt x="1250" y="407"/>
                  </a:cubicBezTo>
                  <a:cubicBezTo>
                    <a:pt x="1235" y="378"/>
                    <a:pt x="1219" y="350"/>
                    <a:pt x="1207" y="320"/>
                  </a:cubicBezTo>
                  <a:cubicBezTo>
                    <a:pt x="1204" y="313"/>
                    <a:pt x="1210" y="311"/>
                    <a:pt x="1212" y="306"/>
                  </a:cubicBezTo>
                  <a:cubicBezTo>
                    <a:pt x="1213" y="302"/>
                    <a:pt x="1216" y="305"/>
                    <a:pt x="1219" y="308"/>
                  </a:cubicBezTo>
                  <a:cubicBezTo>
                    <a:pt x="1222" y="312"/>
                    <a:pt x="1226" y="310"/>
                    <a:pt x="1230" y="308"/>
                  </a:cubicBezTo>
                  <a:cubicBezTo>
                    <a:pt x="1236" y="304"/>
                    <a:pt x="1231" y="301"/>
                    <a:pt x="1230" y="298"/>
                  </a:cubicBezTo>
                  <a:cubicBezTo>
                    <a:pt x="1226" y="283"/>
                    <a:pt x="1219" y="269"/>
                    <a:pt x="1210" y="256"/>
                  </a:cubicBezTo>
                  <a:cubicBezTo>
                    <a:pt x="1182" y="215"/>
                    <a:pt x="1152" y="175"/>
                    <a:pt x="1111" y="147"/>
                  </a:cubicBezTo>
                  <a:cubicBezTo>
                    <a:pt x="1091" y="133"/>
                    <a:pt x="1071" y="119"/>
                    <a:pt x="1050" y="107"/>
                  </a:cubicBezTo>
                  <a:cubicBezTo>
                    <a:pt x="1020" y="88"/>
                    <a:pt x="994" y="65"/>
                    <a:pt x="961" y="51"/>
                  </a:cubicBezTo>
                  <a:cubicBezTo>
                    <a:pt x="902" y="25"/>
                    <a:pt x="839" y="16"/>
                    <a:pt x="776" y="8"/>
                  </a:cubicBezTo>
                  <a:cubicBezTo>
                    <a:pt x="719" y="0"/>
                    <a:pt x="662" y="4"/>
                    <a:pt x="605" y="12"/>
                  </a:cubicBezTo>
                  <a:cubicBezTo>
                    <a:pt x="540" y="21"/>
                    <a:pt x="476" y="41"/>
                    <a:pt x="417" y="72"/>
                  </a:cubicBezTo>
                  <a:cubicBezTo>
                    <a:pt x="399" y="82"/>
                    <a:pt x="379" y="91"/>
                    <a:pt x="363" y="104"/>
                  </a:cubicBezTo>
                  <a:cubicBezTo>
                    <a:pt x="353" y="112"/>
                    <a:pt x="340" y="120"/>
                    <a:pt x="335" y="133"/>
                  </a:cubicBezTo>
                  <a:cubicBezTo>
                    <a:pt x="344" y="131"/>
                    <a:pt x="350" y="121"/>
                    <a:pt x="362" y="125"/>
                  </a:cubicBezTo>
                  <a:cubicBezTo>
                    <a:pt x="365" y="127"/>
                    <a:pt x="372" y="127"/>
                    <a:pt x="369" y="131"/>
                  </a:cubicBezTo>
                  <a:cubicBezTo>
                    <a:pt x="367" y="135"/>
                    <a:pt x="375" y="146"/>
                    <a:pt x="361" y="145"/>
                  </a:cubicBezTo>
                  <a:cubicBezTo>
                    <a:pt x="356" y="144"/>
                    <a:pt x="350" y="145"/>
                    <a:pt x="345" y="144"/>
                  </a:cubicBezTo>
                  <a:cubicBezTo>
                    <a:pt x="332" y="165"/>
                    <a:pt x="311" y="176"/>
                    <a:pt x="291" y="187"/>
                  </a:cubicBezTo>
                  <a:cubicBezTo>
                    <a:pt x="271" y="199"/>
                    <a:pt x="256" y="214"/>
                    <a:pt x="243" y="233"/>
                  </a:cubicBezTo>
                  <a:cubicBezTo>
                    <a:pt x="232" y="248"/>
                    <a:pt x="225" y="267"/>
                    <a:pt x="206" y="276"/>
                  </a:cubicBezTo>
                  <a:cubicBezTo>
                    <a:pt x="200" y="278"/>
                    <a:pt x="196" y="285"/>
                    <a:pt x="193" y="292"/>
                  </a:cubicBezTo>
                  <a:cubicBezTo>
                    <a:pt x="188" y="303"/>
                    <a:pt x="181" y="312"/>
                    <a:pt x="173" y="320"/>
                  </a:cubicBezTo>
                  <a:cubicBezTo>
                    <a:pt x="166" y="328"/>
                    <a:pt x="163" y="337"/>
                    <a:pt x="163" y="346"/>
                  </a:cubicBezTo>
                  <a:cubicBezTo>
                    <a:pt x="163" y="357"/>
                    <a:pt x="159" y="365"/>
                    <a:pt x="153" y="373"/>
                  </a:cubicBezTo>
                  <a:cubicBezTo>
                    <a:pt x="138" y="397"/>
                    <a:pt x="120" y="420"/>
                    <a:pt x="110" y="446"/>
                  </a:cubicBezTo>
                  <a:cubicBezTo>
                    <a:pt x="97" y="479"/>
                    <a:pt x="81" y="511"/>
                    <a:pt x="68" y="544"/>
                  </a:cubicBezTo>
                  <a:cubicBezTo>
                    <a:pt x="67" y="547"/>
                    <a:pt x="65" y="548"/>
                    <a:pt x="63" y="547"/>
                  </a:cubicBezTo>
                  <a:cubicBezTo>
                    <a:pt x="61" y="547"/>
                    <a:pt x="60" y="545"/>
                    <a:pt x="59" y="545"/>
                  </a:cubicBezTo>
                  <a:cubicBezTo>
                    <a:pt x="66" y="536"/>
                    <a:pt x="55" y="532"/>
                    <a:pt x="55" y="525"/>
                  </a:cubicBezTo>
                  <a:cubicBezTo>
                    <a:pt x="21" y="558"/>
                    <a:pt x="14" y="600"/>
                    <a:pt x="7" y="641"/>
                  </a:cubicBezTo>
                  <a:cubicBezTo>
                    <a:pt x="0" y="681"/>
                    <a:pt x="7" y="720"/>
                    <a:pt x="17" y="759"/>
                  </a:cubicBezTo>
                  <a:cubicBezTo>
                    <a:pt x="21" y="778"/>
                    <a:pt x="26" y="797"/>
                    <a:pt x="36" y="814"/>
                  </a:cubicBezTo>
                  <a:cubicBezTo>
                    <a:pt x="40" y="822"/>
                    <a:pt x="47" y="823"/>
                    <a:pt x="53" y="828"/>
                  </a:cubicBezTo>
                  <a:cubicBezTo>
                    <a:pt x="58" y="831"/>
                    <a:pt x="54" y="818"/>
                    <a:pt x="61" y="820"/>
                  </a:cubicBezTo>
                  <a:cubicBezTo>
                    <a:pt x="64" y="832"/>
                    <a:pt x="64" y="832"/>
                    <a:pt x="54" y="834"/>
                  </a:cubicBezTo>
                  <a:cubicBezTo>
                    <a:pt x="48" y="835"/>
                    <a:pt x="50" y="838"/>
                    <a:pt x="49" y="842"/>
                  </a:cubicBezTo>
                  <a:cubicBezTo>
                    <a:pt x="49" y="855"/>
                    <a:pt x="58" y="864"/>
                    <a:pt x="61" y="876"/>
                  </a:cubicBezTo>
                  <a:cubicBezTo>
                    <a:pt x="69" y="871"/>
                    <a:pt x="65" y="863"/>
                    <a:pt x="67" y="857"/>
                  </a:cubicBezTo>
                  <a:cubicBezTo>
                    <a:pt x="74" y="871"/>
                    <a:pt x="79" y="886"/>
                    <a:pt x="85" y="900"/>
                  </a:cubicBezTo>
                  <a:cubicBezTo>
                    <a:pt x="91" y="916"/>
                    <a:pt x="97" y="934"/>
                    <a:pt x="104" y="950"/>
                  </a:cubicBezTo>
                  <a:cubicBezTo>
                    <a:pt x="114" y="971"/>
                    <a:pt x="122" y="992"/>
                    <a:pt x="126" y="1014"/>
                  </a:cubicBezTo>
                  <a:cubicBezTo>
                    <a:pt x="131" y="1037"/>
                    <a:pt x="138" y="1058"/>
                    <a:pt x="156" y="1075"/>
                  </a:cubicBezTo>
                  <a:cubicBezTo>
                    <a:pt x="176" y="1092"/>
                    <a:pt x="197" y="1108"/>
                    <a:pt x="214" y="1128"/>
                  </a:cubicBezTo>
                  <a:cubicBezTo>
                    <a:pt x="222" y="1137"/>
                    <a:pt x="232" y="1145"/>
                    <a:pt x="245" y="1145"/>
                  </a:cubicBezTo>
                  <a:cubicBezTo>
                    <a:pt x="238" y="1137"/>
                    <a:pt x="226" y="1134"/>
                    <a:pt x="221" y="1121"/>
                  </a:cubicBezTo>
                  <a:close/>
                  <a:moveTo>
                    <a:pt x="180" y="1062"/>
                  </a:moveTo>
                  <a:cubicBezTo>
                    <a:pt x="172" y="1062"/>
                    <a:pt x="172" y="1056"/>
                    <a:pt x="172" y="1047"/>
                  </a:cubicBezTo>
                  <a:cubicBezTo>
                    <a:pt x="173" y="1041"/>
                    <a:pt x="178" y="1036"/>
                    <a:pt x="187" y="1036"/>
                  </a:cubicBezTo>
                  <a:cubicBezTo>
                    <a:pt x="194" y="1037"/>
                    <a:pt x="199" y="1044"/>
                    <a:pt x="197" y="1048"/>
                  </a:cubicBezTo>
                  <a:cubicBezTo>
                    <a:pt x="195" y="1056"/>
                    <a:pt x="188" y="1062"/>
                    <a:pt x="180" y="1062"/>
                  </a:cubicBez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050">
                <a:solidFill>
                  <a:schemeClr val="accent1"/>
                </a:solidFill>
                <a:latin typeface="+mj-ea"/>
                <a:ea typeface="+mj-ea"/>
              </a:endParaRPr>
            </a:p>
          </p:txBody>
        </p:sp>
      </p:grpSp>
      <p:grpSp>
        <p:nvGrpSpPr>
          <p:cNvPr id="44" name="组合 43">
            <a:extLst>
              <a:ext uri="{FF2B5EF4-FFF2-40B4-BE49-F238E27FC236}">
                <a16:creationId xmlns:a16="http://schemas.microsoft.com/office/drawing/2014/main" id="{47C67C62-07C6-44A0-BC3A-F71B771A9166}"/>
              </a:ext>
            </a:extLst>
          </p:cNvPr>
          <p:cNvGrpSpPr/>
          <p:nvPr/>
        </p:nvGrpSpPr>
        <p:grpSpPr>
          <a:xfrm>
            <a:off x="7744258" y="3348694"/>
            <a:ext cx="972505" cy="615553"/>
            <a:chOff x="883266" y="2782036"/>
            <a:chExt cx="2012727" cy="1273964"/>
          </a:xfrm>
        </p:grpSpPr>
        <p:sp>
          <p:nvSpPr>
            <p:cNvPr id="45" name="文本框 44">
              <a:extLst>
                <a:ext uri="{FF2B5EF4-FFF2-40B4-BE49-F238E27FC236}">
                  <a16:creationId xmlns:a16="http://schemas.microsoft.com/office/drawing/2014/main" id="{D2685A89-8062-4DE2-BA9C-E13F817F86D9}"/>
                </a:ext>
              </a:extLst>
            </p:cNvPr>
            <p:cNvSpPr txBox="1"/>
            <p:nvPr/>
          </p:nvSpPr>
          <p:spPr>
            <a:xfrm>
              <a:off x="906858" y="2782036"/>
              <a:ext cx="1061640" cy="1273964"/>
            </a:xfrm>
            <a:prstGeom prst="rect">
              <a:avLst/>
            </a:prstGeom>
            <a:noFill/>
          </p:spPr>
          <p:txBody>
            <a:bodyPr vert="horz" wrap="none" lIns="0" tIns="0" rIns="0" bIns="0">
              <a:spAutoFit/>
            </a:bodyPr>
            <a:lstStyle>
              <a:defPPr>
                <a:defRPr lang="zh-CN"/>
              </a:defPPr>
              <a:lvl1pPr algn="ctr">
                <a:defRPr kumimoji="0" sz="5400" b="0" i="0" u="none" strike="noStrike" cap="none" spc="0" normalizeH="0" baseline="0">
                  <a:ln>
                    <a:noFill/>
                  </a:ln>
                  <a:solidFill>
                    <a:srgbClr val="096468"/>
                  </a:solidFill>
                  <a:effectLst/>
                  <a:uLnTx/>
                  <a:uFillTx/>
                  <a:latin typeface="演示秋鸿楷" panose="00000500000000000000" pitchFamily="2" charset="-122"/>
                  <a:ea typeface="演示秋鸿楷" panose="00000500000000000000" pitchFamily="2" charset="-122"/>
                </a:defRPr>
              </a:lvl1pPr>
            </a:lstStyle>
            <a:p>
              <a:r>
                <a:rPr lang="zh-CN" altLang="en-US" sz="4000" dirty="0">
                  <a:solidFill>
                    <a:schemeClr val="accent1"/>
                  </a:solidFill>
                  <a:latin typeface="+mj-ea"/>
                  <a:ea typeface="+mj-ea"/>
                </a:rPr>
                <a:t>纹</a:t>
              </a:r>
            </a:p>
          </p:txBody>
        </p:sp>
        <p:sp>
          <p:nvSpPr>
            <p:cNvPr id="46" name="文本框 45">
              <a:extLst>
                <a:ext uri="{FF2B5EF4-FFF2-40B4-BE49-F238E27FC236}">
                  <a16:creationId xmlns:a16="http://schemas.microsoft.com/office/drawing/2014/main" id="{9C017E7E-BABD-44C0-9C4A-5AA0B225BA83}"/>
                </a:ext>
              </a:extLst>
            </p:cNvPr>
            <p:cNvSpPr txBox="1"/>
            <p:nvPr/>
          </p:nvSpPr>
          <p:spPr>
            <a:xfrm>
              <a:off x="1692151" y="3146739"/>
              <a:ext cx="636985" cy="764379"/>
            </a:xfrm>
            <a:prstGeom prst="rect">
              <a:avLst/>
            </a:prstGeom>
            <a:noFill/>
          </p:spPr>
          <p:txBody>
            <a:bodyPr vert="horz" wrap="none" lIns="0" tIns="0" rIns="0" bIns="0">
              <a:spAutoFit/>
            </a:bodyPr>
            <a:lstStyle>
              <a:defPPr>
                <a:defRPr lang="zh-CN"/>
              </a:defPPr>
              <a:lvl1pPr algn="ctr">
                <a:defRPr kumimoji="0" sz="5400" b="0" i="0" u="none" strike="noStrike" cap="none" spc="0" normalizeH="0" baseline="0">
                  <a:ln>
                    <a:noFill/>
                  </a:ln>
                  <a:solidFill>
                    <a:srgbClr val="096468"/>
                  </a:solidFill>
                  <a:effectLst/>
                  <a:uLnTx/>
                  <a:uFillTx/>
                  <a:latin typeface="演示秋鸿楷" panose="00000500000000000000" pitchFamily="2" charset="-122"/>
                  <a:ea typeface="演示秋鸿楷" panose="00000500000000000000" pitchFamily="2" charset="-122"/>
                </a:defRPr>
              </a:lvl1pPr>
            </a:lstStyle>
            <a:p>
              <a:r>
                <a:rPr lang="zh-CN" altLang="en-US" sz="2400" dirty="0">
                  <a:solidFill>
                    <a:schemeClr val="accent1"/>
                  </a:solidFill>
                  <a:latin typeface="+mj-ea"/>
                  <a:ea typeface="+mj-ea"/>
                </a:rPr>
                <a:t>路</a:t>
              </a:r>
            </a:p>
          </p:txBody>
        </p:sp>
        <p:sp>
          <p:nvSpPr>
            <p:cNvPr id="47" name="文本框 46">
              <a:extLst>
                <a:ext uri="{FF2B5EF4-FFF2-40B4-BE49-F238E27FC236}">
                  <a16:creationId xmlns:a16="http://schemas.microsoft.com/office/drawing/2014/main" id="{E91BA49D-7128-482B-80BB-48BC8F2B6CC6}"/>
                </a:ext>
              </a:extLst>
            </p:cNvPr>
            <p:cNvSpPr txBox="1"/>
            <p:nvPr/>
          </p:nvSpPr>
          <p:spPr>
            <a:xfrm>
              <a:off x="2152844" y="3088910"/>
              <a:ext cx="743149" cy="891774"/>
            </a:xfrm>
            <a:prstGeom prst="rect">
              <a:avLst/>
            </a:prstGeom>
            <a:noFill/>
          </p:spPr>
          <p:txBody>
            <a:bodyPr vert="horz" wrap="none" lIns="0" tIns="0" rIns="0" bIns="0">
              <a:spAutoFit/>
            </a:bodyPr>
            <a:lstStyle>
              <a:defPPr>
                <a:defRPr lang="zh-CN"/>
              </a:defPPr>
              <a:lvl1pPr algn="ctr">
                <a:defRPr kumimoji="0" sz="5400" b="0" i="0" u="none" strike="noStrike" cap="none" spc="0" normalizeH="0" baseline="0">
                  <a:ln>
                    <a:noFill/>
                  </a:ln>
                  <a:solidFill>
                    <a:srgbClr val="096468"/>
                  </a:solidFill>
                  <a:effectLst/>
                  <a:uLnTx/>
                  <a:uFillTx/>
                  <a:latin typeface="演示秋鸿楷" panose="00000500000000000000" pitchFamily="2" charset="-122"/>
                  <a:ea typeface="演示秋鸿楷" panose="00000500000000000000" pitchFamily="2" charset="-122"/>
                </a:defRPr>
              </a:lvl1pPr>
            </a:lstStyle>
            <a:p>
              <a:r>
                <a:rPr lang="zh-CN" altLang="en-US" sz="2800" dirty="0">
                  <a:solidFill>
                    <a:schemeClr val="accent1"/>
                  </a:solidFill>
                  <a:latin typeface="+mj-ea"/>
                  <a:ea typeface="+mj-ea"/>
                </a:rPr>
                <a:t>上</a:t>
              </a:r>
            </a:p>
          </p:txBody>
        </p:sp>
        <p:sp>
          <p:nvSpPr>
            <p:cNvPr id="48" name="任意多边形 5">
              <a:extLst>
                <a:ext uri="{FF2B5EF4-FFF2-40B4-BE49-F238E27FC236}">
                  <a16:creationId xmlns:a16="http://schemas.microsoft.com/office/drawing/2014/main" id="{340DD567-8BC1-4F34-9DAC-A0A42FF44435}"/>
                </a:ext>
              </a:extLst>
            </p:cNvPr>
            <p:cNvSpPr/>
            <p:nvPr/>
          </p:nvSpPr>
          <p:spPr bwMode="auto">
            <a:xfrm>
              <a:off x="883266" y="3082314"/>
              <a:ext cx="444607" cy="385778"/>
            </a:xfrm>
            <a:custGeom>
              <a:avLst/>
              <a:gdLst>
                <a:gd name="T0" fmla="*/ 230 w 1319"/>
                <a:gd name="T1" fmla="*/ 1110 h 1145"/>
                <a:gd name="T2" fmla="*/ 207 w 1319"/>
                <a:gd name="T3" fmla="*/ 1105 h 1145"/>
                <a:gd name="T4" fmla="*/ 203 w 1319"/>
                <a:gd name="T5" fmla="*/ 1081 h 1145"/>
                <a:gd name="T6" fmla="*/ 210 w 1319"/>
                <a:gd name="T7" fmla="*/ 1054 h 1145"/>
                <a:gd name="T8" fmla="*/ 165 w 1319"/>
                <a:gd name="T9" fmla="*/ 943 h 1145"/>
                <a:gd name="T10" fmla="*/ 138 w 1319"/>
                <a:gd name="T11" fmla="*/ 659 h 1145"/>
                <a:gd name="T12" fmla="*/ 203 w 1319"/>
                <a:gd name="T13" fmla="*/ 469 h 1145"/>
                <a:gd name="T14" fmla="*/ 247 w 1319"/>
                <a:gd name="T15" fmla="*/ 379 h 1145"/>
                <a:gd name="T16" fmla="*/ 220 w 1319"/>
                <a:gd name="T17" fmla="*/ 336 h 1145"/>
                <a:gd name="T18" fmla="*/ 186 w 1319"/>
                <a:gd name="T19" fmla="*/ 349 h 1145"/>
                <a:gd name="T20" fmla="*/ 209 w 1319"/>
                <a:gd name="T21" fmla="*/ 294 h 1145"/>
                <a:gd name="T22" fmla="*/ 298 w 1319"/>
                <a:gd name="T23" fmla="*/ 231 h 1145"/>
                <a:gd name="T24" fmla="*/ 287 w 1319"/>
                <a:gd name="T25" fmla="*/ 247 h 1145"/>
                <a:gd name="T26" fmla="*/ 294 w 1319"/>
                <a:gd name="T27" fmla="*/ 260 h 1145"/>
                <a:gd name="T28" fmla="*/ 414 w 1319"/>
                <a:gd name="T29" fmla="*/ 226 h 1145"/>
                <a:gd name="T30" fmla="*/ 628 w 1319"/>
                <a:gd name="T31" fmla="*/ 154 h 1145"/>
                <a:gd name="T32" fmla="*/ 747 w 1319"/>
                <a:gd name="T33" fmla="*/ 151 h 1145"/>
                <a:gd name="T34" fmla="*/ 949 w 1319"/>
                <a:gd name="T35" fmla="*/ 226 h 1145"/>
                <a:gd name="T36" fmla="*/ 1171 w 1319"/>
                <a:gd name="T37" fmla="*/ 371 h 1145"/>
                <a:gd name="T38" fmla="*/ 1255 w 1319"/>
                <a:gd name="T39" fmla="*/ 459 h 1145"/>
                <a:gd name="T40" fmla="*/ 1297 w 1319"/>
                <a:gd name="T41" fmla="*/ 557 h 1145"/>
                <a:gd name="T42" fmla="*/ 1316 w 1319"/>
                <a:gd name="T43" fmla="*/ 697 h 1145"/>
                <a:gd name="T44" fmla="*/ 1296 w 1319"/>
                <a:gd name="T45" fmla="*/ 519 h 1145"/>
                <a:gd name="T46" fmla="*/ 1207 w 1319"/>
                <a:gd name="T47" fmla="*/ 320 h 1145"/>
                <a:gd name="T48" fmla="*/ 1219 w 1319"/>
                <a:gd name="T49" fmla="*/ 308 h 1145"/>
                <a:gd name="T50" fmla="*/ 1230 w 1319"/>
                <a:gd name="T51" fmla="*/ 298 h 1145"/>
                <a:gd name="T52" fmla="*/ 1111 w 1319"/>
                <a:gd name="T53" fmla="*/ 147 h 1145"/>
                <a:gd name="T54" fmla="*/ 961 w 1319"/>
                <a:gd name="T55" fmla="*/ 51 h 1145"/>
                <a:gd name="T56" fmla="*/ 605 w 1319"/>
                <a:gd name="T57" fmla="*/ 12 h 1145"/>
                <a:gd name="T58" fmla="*/ 363 w 1319"/>
                <a:gd name="T59" fmla="*/ 104 h 1145"/>
                <a:gd name="T60" fmla="*/ 362 w 1319"/>
                <a:gd name="T61" fmla="*/ 125 h 1145"/>
                <a:gd name="T62" fmla="*/ 361 w 1319"/>
                <a:gd name="T63" fmla="*/ 145 h 1145"/>
                <a:gd name="T64" fmla="*/ 291 w 1319"/>
                <a:gd name="T65" fmla="*/ 187 h 1145"/>
                <a:gd name="T66" fmla="*/ 206 w 1319"/>
                <a:gd name="T67" fmla="*/ 276 h 1145"/>
                <a:gd name="T68" fmla="*/ 173 w 1319"/>
                <a:gd name="T69" fmla="*/ 320 h 1145"/>
                <a:gd name="T70" fmla="*/ 153 w 1319"/>
                <a:gd name="T71" fmla="*/ 373 h 1145"/>
                <a:gd name="T72" fmla="*/ 68 w 1319"/>
                <a:gd name="T73" fmla="*/ 544 h 1145"/>
                <a:gd name="T74" fmla="*/ 59 w 1319"/>
                <a:gd name="T75" fmla="*/ 545 h 1145"/>
                <a:gd name="T76" fmla="*/ 7 w 1319"/>
                <a:gd name="T77" fmla="*/ 641 h 1145"/>
                <a:gd name="T78" fmla="*/ 36 w 1319"/>
                <a:gd name="T79" fmla="*/ 814 h 1145"/>
                <a:gd name="T80" fmla="*/ 61 w 1319"/>
                <a:gd name="T81" fmla="*/ 820 h 1145"/>
                <a:gd name="T82" fmla="*/ 49 w 1319"/>
                <a:gd name="T83" fmla="*/ 842 h 1145"/>
                <a:gd name="T84" fmla="*/ 67 w 1319"/>
                <a:gd name="T85" fmla="*/ 857 h 1145"/>
                <a:gd name="T86" fmla="*/ 104 w 1319"/>
                <a:gd name="T87" fmla="*/ 950 h 1145"/>
                <a:gd name="T88" fmla="*/ 156 w 1319"/>
                <a:gd name="T89" fmla="*/ 1075 h 1145"/>
                <a:gd name="T90" fmla="*/ 245 w 1319"/>
                <a:gd name="T91" fmla="*/ 1145 h 1145"/>
                <a:gd name="T92" fmla="*/ 180 w 1319"/>
                <a:gd name="T93" fmla="*/ 1062 h 1145"/>
                <a:gd name="T94" fmla="*/ 187 w 1319"/>
                <a:gd name="T95" fmla="*/ 1036 h 1145"/>
                <a:gd name="T96" fmla="*/ 180 w 1319"/>
                <a:gd name="T97" fmla="*/ 1062 h 1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19" h="1145">
                  <a:moveTo>
                    <a:pt x="221" y="1121"/>
                  </a:moveTo>
                  <a:cubicBezTo>
                    <a:pt x="230" y="1122"/>
                    <a:pt x="236" y="1119"/>
                    <a:pt x="230" y="1110"/>
                  </a:cubicBezTo>
                  <a:cubicBezTo>
                    <a:pt x="227" y="1104"/>
                    <a:pt x="224" y="1098"/>
                    <a:pt x="217" y="1108"/>
                  </a:cubicBezTo>
                  <a:cubicBezTo>
                    <a:pt x="213" y="1114"/>
                    <a:pt x="210" y="1107"/>
                    <a:pt x="207" y="1105"/>
                  </a:cubicBezTo>
                  <a:cubicBezTo>
                    <a:pt x="203" y="1102"/>
                    <a:pt x="198" y="1096"/>
                    <a:pt x="203" y="1093"/>
                  </a:cubicBezTo>
                  <a:cubicBezTo>
                    <a:pt x="211" y="1088"/>
                    <a:pt x="208" y="1087"/>
                    <a:pt x="203" y="1081"/>
                  </a:cubicBezTo>
                  <a:cubicBezTo>
                    <a:pt x="200" y="1075"/>
                    <a:pt x="179" y="1059"/>
                    <a:pt x="209" y="1058"/>
                  </a:cubicBezTo>
                  <a:cubicBezTo>
                    <a:pt x="209" y="1058"/>
                    <a:pt x="210" y="1056"/>
                    <a:pt x="210" y="1054"/>
                  </a:cubicBezTo>
                  <a:cubicBezTo>
                    <a:pt x="212" y="1042"/>
                    <a:pt x="210" y="1030"/>
                    <a:pt x="204" y="1021"/>
                  </a:cubicBezTo>
                  <a:cubicBezTo>
                    <a:pt x="190" y="995"/>
                    <a:pt x="177" y="969"/>
                    <a:pt x="165" y="943"/>
                  </a:cubicBezTo>
                  <a:cubicBezTo>
                    <a:pt x="147" y="902"/>
                    <a:pt x="135" y="860"/>
                    <a:pt x="131" y="817"/>
                  </a:cubicBezTo>
                  <a:cubicBezTo>
                    <a:pt x="126" y="764"/>
                    <a:pt x="132" y="711"/>
                    <a:pt x="138" y="659"/>
                  </a:cubicBezTo>
                  <a:cubicBezTo>
                    <a:pt x="142" y="629"/>
                    <a:pt x="148" y="599"/>
                    <a:pt x="157" y="571"/>
                  </a:cubicBezTo>
                  <a:cubicBezTo>
                    <a:pt x="168" y="535"/>
                    <a:pt x="178" y="499"/>
                    <a:pt x="203" y="469"/>
                  </a:cubicBezTo>
                  <a:cubicBezTo>
                    <a:pt x="220" y="447"/>
                    <a:pt x="239" y="426"/>
                    <a:pt x="249" y="399"/>
                  </a:cubicBezTo>
                  <a:cubicBezTo>
                    <a:pt x="251" y="391"/>
                    <a:pt x="252" y="384"/>
                    <a:pt x="247" y="379"/>
                  </a:cubicBezTo>
                  <a:cubicBezTo>
                    <a:pt x="236" y="369"/>
                    <a:pt x="237" y="357"/>
                    <a:pt x="237" y="345"/>
                  </a:cubicBezTo>
                  <a:cubicBezTo>
                    <a:pt x="237" y="330"/>
                    <a:pt x="233" y="327"/>
                    <a:pt x="220" y="336"/>
                  </a:cubicBezTo>
                  <a:cubicBezTo>
                    <a:pt x="213" y="340"/>
                    <a:pt x="207" y="346"/>
                    <a:pt x="198" y="347"/>
                  </a:cubicBezTo>
                  <a:cubicBezTo>
                    <a:pt x="194" y="348"/>
                    <a:pt x="191" y="355"/>
                    <a:pt x="186" y="349"/>
                  </a:cubicBezTo>
                  <a:cubicBezTo>
                    <a:pt x="181" y="344"/>
                    <a:pt x="181" y="339"/>
                    <a:pt x="183" y="333"/>
                  </a:cubicBezTo>
                  <a:cubicBezTo>
                    <a:pt x="189" y="318"/>
                    <a:pt x="196" y="303"/>
                    <a:pt x="209" y="294"/>
                  </a:cubicBezTo>
                  <a:cubicBezTo>
                    <a:pt x="233" y="278"/>
                    <a:pt x="247" y="254"/>
                    <a:pt x="264" y="232"/>
                  </a:cubicBezTo>
                  <a:cubicBezTo>
                    <a:pt x="276" y="214"/>
                    <a:pt x="285" y="214"/>
                    <a:pt x="298" y="231"/>
                  </a:cubicBezTo>
                  <a:cubicBezTo>
                    <a:pt x="302" y="236"/>
                    <a:pt x="302" y="238"/>
                    <a:pt x="297" y="240"/>
                  </a:cubicBezTo>
                  <a:cubicBezTo>
                    <a:pt x="294" y="243"/>
                    <a:pt x="289" y="244"/>
                    <a:pt x="287" y="247"/>
                  </a:cubicBezTo>
                  <a:cubicBezTo>
                    <a:pt x="283" y="251"/>
                    <a:pt x="277" y="255"/>
                    <a:pt x="281" y="260"/>
                  </a:cubicBezTo>
                  <a:cubicBezTo>
                    <a:pt x="284" y="266"/>
                    <a:pt x="289" y="261"/>
                    <a:pt x="294" y="260"/>
                  </a:cubicBezTo>
                  <a:cubicBezTo>
                    <a:pt x="313" y="256"/>
                    <a:pt x="328" y="239"/>
                    <a:pt x="349" y="242"/>
                  </a:cubicBezTo>
                  <a:cubicBezTo>
                    <a:pt x="373" y="245"/>
                    <a:pt x="394" y="235"/>
                    <a:pt x="414" y="226"/>
                  </a:cubicBezTo>
                  <a:cubicBezTo>
                    <a:pt x="456" y="205"/>
                    <a:pt x="500" y="188"/>
                    <a:pt x="543" y="171"/>
                  </a:cubicBezTo>
                  <a:cubicBezTo>
                    <a:pt x="570" y="160"/>
                    <a:pt x="599" y="158"/>
                    <a:pt x="628" y="154"/>
                  </a:cubicBezTo>
                  <a:cubicBezTo>
                    <a:pt x="650" y="150"/>
                    <a:pt x="673" y="148"/>
                    <a:pt x="696" y="147"/>
                  </a:cubicBezTo>
                  <a:cubicBezTo>
                    <a:pt x="714" y="146"/>
                    <a:pt x="730" y="151"/>
                    <a:pt x="747" y="151"/>
                  </a:cubicBezTo>
                  <a:cubicBezTo>
                    <a:pt x="807" y="150"/>
                    <a:pt x="862" y="167"/>
                    <a:pt x="909" y="204"/>
                  </a:cubicBezTo>
                  <a:cubicBezTo>
                    <a:pt x="922" y="214"/>
                    <a:pt x="934" y="221"/>
                    <a:pt x="949" y="226"/>
                  </a:cubicBezTo>
                  <a:cubicBezTo>
                    <a:pt x="1006" y="241"/>
                    <a:pt x="1051" y="278"/>
                    <a:pt x="1098" y="310"/>
                  </a:cubicBezTo>
                  <a:cubicBezTo>
                    <a:pt x="1124" y="328"/>
                    <a:pt x="1148" y="349"/>
                    <a:pt x="1171" y="371"/>
                  </a:cubicBezTo>
                  <a:cubicBezTo>
                    <a:pt x="1190" y="388"/>
                    <a:pt x="1214" y="402"/>
                    <a:pt x="1222" y="428"/>
                  </a:cubicBezTo>
                  <a:cubicBezTo>
                    <a:pt x="1228" y="446"/>
                    <a:pt x="1238" y="455"/>
                    <a:pt x="1255" y="459"/>
                  </a:cubicBezTo>
                  <a:cubicBezTo>
                    <a:pt x="1267" y="462"/>
                    <a:pt x="1272" y="469"/>
                    <a:pt x="1276" y="480"/>
                  </a:cubicBezTo>
                  <a:cubicBezTo>
                    <a:pt x="1286" y="506"/>
                    <a:pt x="1286" y="533"/>
                    <a:pt x="1297" y="557"/>
                  </a:cubicBezTo>
                  <a:cubicBezTo>
                    <a:pt x="1303" y="571"/>
                    <a:pt x="1306" y="587"/>
                    <a:pt x="1307" y="600"/>
                  </a:cubicBezTo>
                  <a:cubicBezTo>
                    <a:pt x="1307" y="633"/>
                    <a:pt x="1319" y="664"/>
                    <a:pt x="1316" y="697"/>
                  </a:cubicBezTo>
                  <a:cubicBezTo>
                    <a:pt x="1318" y="675"/>
                    <a:pt x="1317" y="653"/>
                    <a:pt x="1315" y="631"/>
                  </a:cubicBezTo>
                  <a:cubicBezTo>
                    <a:pt x="1312" y="593"/>
                    <a:pt x="1305" y="556"/>
                    <a:pt x="1296" y="519"/>
                  </a:cubicBezTo>
                  <a:cubicBezTo>
                    <a:pt x="1285" y="480"/>
                    <a:pt x="1268" y="443"/>
                    <a:pt x="1250" y="407"/>
                  </a:cubicBezTo>
                  <a:cubicBezTo>
                    <a:pt x="1235" y="378"/>
                    <a:pt x="1219" y="350"/>
                    <a:pt x="1207" y="320"/>
                  </a:cubicBezTo>
                  <a:cubicBezTo>
                    <a:pt x="1204" y="313"/>
                    <a:pt x="1210" y="311"/>
                    <a:pt x="1212" y="306"/>
                  </a:cubicBezTo>
                  <a:cubicBezTo>
                    <a:pt x="1213" y="302"/>
                    <a:pt x="1216" y="305"/>
                    <a:pt x="1219" y="308"/>
                  </a:cubicBezTo>
                  <a:cubicBezTo>
                    <a:pt x="1222" y="312"/>
                    <a:pt x="1226" y="310"/>
                    <a:pt x="1230" y="308"/>
                  </a:cubicBezTo>
                  <a:cubicBezTo>
                    <a:pt x="1236" y="304"/>
                    <a:pt x="1231" y="301"/>
                    <a:pt x="1230" y="298"/>
                  </a:cubicBezTo>
                  <a:cubicBezTo>
                    <a:pt x="1226" y="283"/>
                    <a:pt x="1219" y="269"/>
                    <a:pt x="1210" y="256"/>
                  </a:cubicBezTo>
                  <a:cubicBezTo>
                    <a:pt x="1182" y="215"/>
                    <a:pt x="1152" y="175"/>
                    <a:pt x="1111" y="147"/>
                  </a:cubicBezTo>
                  <a:cubicBezTo>
                    <a:pt x="1091" y="133"/>
                    <a:pt x="1071" y="119"/>
                    <a:pt x="1050" y="107"/>
                  </a:cubicBezTo>
                  <a:cubicBezTo>
                    <a:pt x="1020" y="88"/>
                    <a:pt x="994" y="65"/>
                    <a:pt x="961" y="51"/>
                  </a:cubicBezTo>
                  <a:cubicBezTo>
                    <a:pt x="902" y="25"/>
                    <a:pt x="839" y="16"/>
                    <a:pt x="776" y="8"/>
                  </a:cubicBezTo>
                  <a:cubicBezTo>
                    <a:pt x="719" y="0"/>
                    <a:pt x="662" y="4"/>
                    <a:pt x="605" y="12"/>
                  </a:cubicBezTo>
                  <a:cubicBezTo>
                    <a:pt x="540" y="21"/>
                    <a:pt x="476" y="41"/>
                    <a:pt x="417" y="72"/>
                  </a:cubicBezTo>
                  <a:cubicBezTo>
                    <a:pt x="399" y="82"/>
                    <a:pt x="379" y="91"/>
                    <a:pt x="363" y="104"/>
                  </a:cubicBezTo>
                  <a:cubicBezTo>
                    <a:pt x="353" y="112"/>
                    <a:pt x="340" y="120"/>
                    <a:pt x="335" y="133"/>
                  </a:cubicBezTo>
                  <a:cubicBezTo>
                    <a:pt x="344" y="131"/>
                    <a:pt x="350" y="121"/>
                    <a:pt x="362" y="125"/>
                  </a:cubicBezTo>
                  <a:cubicBezTo>
                    <a:pt x="365" y="127"/>
                    <a:pt x="372" y="127"/>
                    <a:pt x="369" y="131"/>
                  </a:cubicBezTo>
                  <a:cubicBezTo>
                    <a:pt x="367" y="135"/>
                    <a:pt x="375" y="146"/>
                    <a:pt x="361" y="145"/>
                  </a:cubicBezTo>
                  <a:cubicBezTo>
                    <a:pt x="356" y="144"/>
                    <a:pt x="350" y="145"/>
                    <a:pt x="345" y="144"/>
                  </a:cubicBezTo>
                  <a:cubicBezTo>
                    <a:pt x="332" y="165"/>
                    <a:pt x="311" y="176"/>
                    <a:pt x="291" y="187"/>
                  </a:cubicBezTo>
                  <a:cubicBezTo>
                    <a:pt x="271" y="199"/>
                    <a:pt x="256" y="214"/>
                    <a:pt x="243" y="233"/>
                  </a:cubicBezTo>
                  <a:cubicBezTo>
                    <a:pt x="232" y="248"/>
                    <a:pt x="225" y="267"/>
                    <a:pt x="206" y="276"/>
                  </a:cubicBezTo>
                  <a:cubicBezTo>
                    <a:pt x="200" y="278"/>
                    <a:pt x="196" y="285"/>
                    <a:pt x="193" y="292"/>
                  </a:cubicBezTo>
                  <a:cubicBezTo>
                    <a:pt x="188" y="303"/>
                    <a:pt x="181" y="312"/>
                    <a:pt x="173" y="320"/>
                  </a:cubicBezTo>
                  <a:cubicBezTo>
                    <a:pt x="166" y="328"/>
                    <a:pt x="163" y="337"/>
                    <a:pt x="163" y="346"/>
                  </a:cubicBezTo>
                  <a:cubicBezTo>
                    <a:pt x="163" y="357"/>
                    <a:pt x="159" y="365"/>
                    <a:pt x="153" y="373"/>
                  </a:cubicBezTo>
                  <a:cubicBezTo>
                    <a:pt x="138" y="397"/>
                    <a:pt x="120" y="420"/>
                    <a:pt x="110" y="446"/>
                  </a:cubicBezTo>
                  <a:cubicBezTo>
                    <a:pt x="97" y="479"/>
                    <a:pt x="81" y="511"/>
                    <a:pt x="68" y="544"/>
                  </a:cubicBezTo>
                  <a:cubicBezTo>
                    <a:pt x="67" y="547"/>
                    <a:pt x="65" y="548"/>
                    <a:pt x="63" y="547"/>
                  </a:cubicBezTo>
                  <a:cubicBezTo>
                    <a:pt x="61" y="547"/>
                    <a:pt x="60" y="545"/>
                    <a:pt x="59" y="545"/>
                  </a:cubicBezTo>
                  <a:cubicBezTo>
                    <a:pt x="66" y="536"/>
                    <a:pt x="55" y="532"/>
                    <a:pt x="55" y="525"/>
                  </a:cubicBezTo>
                  <a:cubicBezTo>
                    <a:pt x="21" y="558"/>
                    <a:pt x="14" y="600"/>
                    <a:pt x="7" y="641"/>
                  </a:cubicBezTo>
                  <a:cubicBezTo>
                    <a:pt x="0" y="681"/>
                    <a:pt x="7" y="720"/>
                    <a:pt x="17" y="759"/>
                  </a:cubicBezTo>
                  <a:cubicBezTo>
                    <a:pt x="21" y="778"/>
                    <a:pt x="26" y="797"/>
                    <a:pt x="36" y="814"/>
                  </a:cubicBezTo>
                  <a:cubicBezTo>
                    <a:pt x="40" y="822"/>
                    <a:pt x="47" y="823"/>
                    <a:pt x="53" y="828"/>
                  </a:cubicBezTo>
                  <a:cubicBezTo>
                    <a:pt x="58" y="831"/>
                    <a:pt x="54" y="818"/>
                    <a:pt x="61" y="820"/>
                  </a:cubicBezTo>
                  <a:cubicBezTo>
                    <a:pt x="64" y="832"/>
                    <a:pt x="64" y="832"/>
                    <a:pt x="54" y="834"/>
                  </a:cubicBezTo>
                  <a:cubicBezTo>
                    <a:pt x="48" y="835"/>
                    <a:pt x="50" y="838"/>
                    <a:pt x="49" y="842"/>
                  </a:cubicBezTo>
                  <a:cubicBezTo>
                    <a:pt x="49" y="855"/>
                    <a:pt x="58" y="864"/>
                    <a:pt x="61" y="876"/>
                  </a:cubicBezTo>
                  <a:cubicBezTo>
                    <a:pt x="69" y="871"/>
                    <a:pt x="65" y="863"/>
                    <a:pt x="67" y="857"/>
                  </a:cubicBezTo>
                  <a:cubicBezTo>
                    <a:pt x="74" y="871"/>
                    <a:pt x="79" y="886"/>
                    <a:pt x="85" y="900"/>
                  </a:cubicBezTo>
                  <a:cubicBezTo>
                    <a:pt x="91" y="916"/>
                    <a:pt x="97" y="934"/>
                    <a:pt x="104" y="950"/>
                  </a:cubicBezTo>
                  <a:cubicBezTo>
                    <a:pt x="114" y="971"/>
                    <a:pt x="122" y="992"/>
                    <a:pt x="126" y="1014"/>
                  </a:cubicBezTo>
                  <a:cubicBezTo>
                    <a:pt x="131" y="1037"/>
                    <a:pt x="138" y="1058"/>
                    <a:pt x="156" y="1075"/>
                  </a:cubicBezTo>
                  <a:cubicBezTo>
                    <a:pt x="176" y="1092"/>
                    <a:pt x="197" y="1108"/>
                    <a:pt x="214" y="1128"/>
                  </a:cubicBezTo>
                  <a:cubicBezTo>
                    <a:pt x="222" y="1137"/>
                    <a:pt x="232" y="1145"/>
                    <a:pt x="245" y="1145"/>
                  </a:cubicBezTo>
                  <a:cubicBezTo>
                    <a:pt x="238" y="1137"/>
                    <a:pt x="226" y="1134"/>
                    <a:pt x="221" y="1121"/>
                  </a:cubicBezTo>
                  <a:close/>
                  <a:moveTo>
                    <a:pt x="180" y="1062"/>
                  </a:moveTo>
                  <a:cubicBezTo>
                    <a:pt x="172" y="1062"/>
                    <a:pt x="172" y="1056"/>
                    <a:pt x="172" y="1047"/>
                  </a:cubicBezTo>
                  <a:cubicBezTo>
                    <a:pt x="173" y="1041"/>
                    <a:pt x="178" y="1036"/>
                    <a:pt x="187" y="1036"/>
                  </a:cubicBezTo>
                  <a:cubicBezTo>
                    <a:pt x="194" y="1037"/>
                    <a:pt x="199" y="1044"/>
                    <a:pt x="197" y="1048"/>
                  </a:cubicBezTo>
                  <a:cubicBezTo>
                    <a:pt x="195" y="1056"/>
                    <a:pt x="188" y="1062"/>
                    <a:pt x="180" y="1062"/>
                  </a:cubicBez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050" dirty="0">
                <a:solidFill>
                  <a:schemeClr val="accent1"/>
                </a:solidFill>
                <a:latin typeface="+mj-ea"/>
                <a:ea typeface="+mj-ea"/>
              </a:endParaRPr>
            </a:p>
          </p:txBody>
        </p:sp>
      </p:grpSp>
      <p:grpSp>
        <p:nvGrpSpPr>
          <p:cNvPr id="49" name="组合 48">
            <a:extLst>
              <a:ext uri="{FF2B5EF4-FFF2-40B4-BE49-F238E27FC236}">
                <a16:creationId xmlns:a16="http://schemas.microsoft.com/office/drawing/2014/main" id="{9AFFCEED-578A-4594-826B-4DE4B196A2D3}"/>
              </a:ext>
            </a:extLst>
          </p:cNvPr>
          <p:cNvGrpSpPr/>
          <p:nvPr/>
        </p:nvGrpSpPr>
        <p:grpSpPr>
          <a:xfrm>
            <a:off x="9585223" y="3348694"/>
            <a:ext cx="975580" cy="615553"/>
            <a:chOff x="876902" y="2782036"/>
            <a:chExt cx="2019092" cy="1273964"/>
          </a:xfrm>
        </p:grpSpPr>
        <p:sp>
          <p:nvSpPr>
            <p:cNvPr id="50" name="文本框 49">
              <a:extLst>
                <a:ext uri="{FF2B5EF4-FFF2-40B4-BE49-F238E27FC236}">
                  <a16:creationId xmlns:a16="http://schemas.microsoft.com/office/drawing/2014/main" id="{D645C13C-53E3-482D-8A9D-824C42B931B3}"/>
                </a:ext>
              </a:extLst>
            </p:cNvPr>
            <p:cNvSpPr txBox="1"/>
            <p:nvPr/>
          </p:nvSpPr>
          <p:spPr>
            <a:xfrm>
              <a:off x="906858" y="2782036"/>
              <a:ext cx="1061640" cy="1273964"/>
            </a:xfrm>
            <a:prstGeom prst="rect">
              <a:avLst/>
            </a:prstGeom>
            <a:noFill/>
          </p:spPr>
          <p:txBody>
            <a:bodyPr vert="horz" wrap="none" lIns="0" tIns="0" rIns="0" bIns="0">
              <a:spAutoFit/>
            </a:bodyPr>
            <a:lstStyle>
              <a:defPPr>
                <a:defRPr lang="zh-CN"/>
              </a:defPPr>
              <a:lvl1pPr algn="ctr">
                <a:defRPr kumimoji="0" sz="5400" b="0" i="0" u="none" strike="noStrike" cap="none" spc="0" normalizeH="0" baseline="0">
                  <a:ln>
                    <a:noFill/>
                  </a:ln>
                  <a:solidFill>
                    <a:srgbClr val="096468"/>
                  </a:solidFill>
                  <a:effectLst/>
                  <a:uLnTx/>
                  <a:uFillTx/>
                  <a:latin typeface="演示秋鸿楷" panose="00000500000000000000" pitchFamily="2" charset="-122"/>
                  <a:ea typeface="演示秋鸿楷" panose="00000500000000000000" pitchFamily="2" charset="-122"/>
                </a:defRPr>
              </a:lvl1pPr>
            </a:lstStyle>
            <a:p>
              <a:r>
                <a:rPr lang="zh-CN" altLang="en-US" sz="4000" dirty="0">
                  <a:solidFill>
                    <a:schemeClr val="accent1"/>
                  </a:solidFill>
                  <a:latin typeface="+mj-ea"/>
                  <a:ea typeface="+mj-ea"/>
                </a:rPr>
                <a:t>笔</a:t>
              </a:r>
            </a:p>
          </p:txBody>
        </p:sp>
        <p:sp>
          <p:nvSpPr>
            <p:cNvPr id="51" name="文本框 50">
              <a:extLst>
                <a:ext uri="{FF2B5EF4-FFF2-40B4-BE49-F238E27FC236}">
                  <a16:creationId xmlns:a16="http://schemas.microsoft.com/office/drawing/2014/main" id="{5927741A-580E-46CB-8D44-EE4C621D78C1}"/>
                </a:ext>
              </a:extLst>
            </p:cNvPr>
            <p:cNvSpPr txBox="1"/>
            <p:nvPr/>
          </p:nvSpPr>
          <p:spPr>
            <a:xfrm>
              <a:off x="1726002" y="3108474"/>
              <a:ext cx="636985" cy="764379"/>
            </a:xfrm>
            <a:prstGeom prst="rect">
              <a:avLst/>
            </a:prstGeom>
            <a:noFill/>
          </p:spPr>
          <p:txBody>
            <a:bodyPr vert="horz" wrap="none" lIns="0" tIns="0" rIns="0" bIns="0">
              <a:spAutoFit/>
            </a:bodyPr>
            <a:lstStyle>
              <a:defPPr>
                <a:defRPr lang="zh-CN"/>
              </a:defPPr>
              <a:lvl1pPr algn="ctr">
                <a:defRPr kumimoji="0" sz="5400" b="0" i="0" u="none" strike="noStrike" cap="none" spc="0" normalizeH="0" baseline="0">
                  <a:ln>
                    <a:noFill/>
                  </a:ln>
                  <a:solidFill>
                    <a:srgbClr val="096468"/>
                  </a:solidFill>
                  <a:effectLst/>
                  <a:uLnTx/>
                  <a:uFillTx/>
                  <a:latin typeface="演示秋鸿楷" panose="00000500000000000000" pitchFamily="2" charset="-122"/>
                  <a:ea typeface="演示秋鸿楷" panose="00000500000000000000" pitchFamily="2" charset="-122"/>
                </a:defRPr>
              </a:lvl1pPr>
            </a:lstStyle>
            <a:p>
              <a:r>
                <a:rPr lang="zh-CN" altLang="en-US" sz="2400" dirty="0">
                  <a:solidFill>
                    <a:schemeClr val="accent1"/>
                  </a:solidFill>
                  <a:latin typeface="+mj-ea"/>
                  <a:ea typeface="+mj-ea"/>
                </a:rPr>
                <a:t>法</a:t>
              </a:r>
            </a:p>
          </p:txBody>
        </p:sp>
        <p:sp>
          <p:nvSpPr>
            <p:cNvPr id="52" name="文本框 51">
              <a:extLst>
                <a:ext uri="{FF2B5EF4-FFF2-40B4-BE49-F238E27FC236}">
                  <a16:creationId xmlns:a16="http://schemas.microsoft.com/office/drawing/2014/main" id="{64EA218E-AAA4-47CA-B42D-7B1FE5E3C68A}"/>
                </a:ext>
              </a:extLst>
            </p:cNvPr>
            <p:cNvSpPr txBox="1"/>
            <p:nvPr/>
          </p:nvSpPr>
          <p:spPr>
            <a:xfrm>
              <a:off x="2152845" y="3088910"/>
              <a:ext cx="743149" cy="891774"/>
            </a:xfrm>
            <a:prstGeom prst="rect">
              <a:avLst/>
            </a:prstGeom>
            <a:noFill/>
          </p:spPr>
          <p:txBody>
            <a:bodyPr vert="horz" wrap="none" lIns="0" tIns="0" rIns="0" bIns="0">
              <a:spAutoFit/>
            </a:bodyPr>
            <a:lstStyle>
              <a:defPPr>
                <a:defRPr lang="zh-CN"/>
              </a:defPPr>
              <a:lvl1pPr algn="ctr">
                <a:defRPr kumimoji="0" sz="5400" b="0" i="0" u="none" strike="noStrike" cap="none" spc="0" normalizeH="0" baseline="0">
                  <a:ln>
                    <a:noFill/>
                  </a:ln>
                  <a:solidFill>
                    <a:srgbClr val="096468"/>
                  </a:solidFill>
                  <a:effectLst/>
                  <a:uLnTx/>
                  <a:uFillTx/>
                  <a:latin typeface="演示秋鸿楷" panose="00000500000000000000" pitchFamily="2" charset="-122"/>
                  <a:ea typeface="演示秋鸿楷" panose="00000500000000000000" pitchFamily="2" charset="-122"/>
                </a:defRPr>
              </a:lvl1pPr>
            </a:lstStyle>
            <a:p>
              <a:r>
                <a:rPr lang="zh-CN" altLang="en-US" sz="2800" dirty="0">
                  <a:solidFill>
                    <a:schemeClr val="accent1"/>
                  </a:solidFill>
                  <a:latin typeface="+mj-ea"/>
                  <a:ea typeface="+mj-ea"/>
                </a:rPr>
                <a:t>上</a:t>
              </a:r>
            </a:p>
          </p:txBody>
        </p:sp>
        <p:sp>
          <p:nvSpPr>
            <p:cNvPr id="53" name="任意多边形 5">
              <a:extLst>
                <a:ext uri="{FF2B5EF4-FFF2-40B4-BE49-F238E27FC236}">
                  <a16:creationId xmlns:a16="http://schemas.microsoft.com/office/drawing/2014/main" id="{7BC0498B-F690-465A-A65D-8FFA997899F3}"/>
                </a:ext>
              </a:extLst>
            </p:cNvPr>
            <p:cNvSpPr/>
            <p:nvPr/>
          </p:nvSpPr>
          <p:spPr bwMode="auto">
            <a:xfrm>
              <a:off x="876902" y="3046602"/>
              <a:ext cx="472851" cy="410284"/>
            </a:xfrm>
            <a:custGeom>
              <a:avLst/>
              <a:gdLst>
                <a:gd name="T0" fmla="*/ 230 w 1319"/>
                <a:gd name="T1" fmla="*/ 1110 h 1145"/>
                <a:gd name="T2" fmla="*/ 207 w 1319"/>
                <a:gd name="T3" fmla="*/ 1105 h 1145"/>
                <a:gd name="T4" fmla="*/ 203 w 1319"/>
                <a:gd name="T5" fmla="*/ 1081 h 1145"/>
                <a:gd name="T6" fmla="*/ 210 w 1319"/>
                <a:gd name="T7" fmla="*/ 1054 h 1145"/>
                <a:gd name="T8" fmla="*/ 165 w 1319"/>
                <a:gd name="T9" fmla="*/ 943 h 1145"/>
                <a:gd name="T10" fmla="*/ 138 w 1319"/>
                <a:gd name="T11" fmla="*/ 659 h 1145"/>
                <a:gd name="T12" fmla="*/ 203 w 1319"/>
                <a:gd name="T13" fmla="*/ 469 h 1145"/>
                <a:gd name="T14" fmla="*/ 247 w 1319"/>
                <a:gd name="T15" fmla="*/ 379 h 1145"/>
                <a:gd name="T16" fmla="*/ 220 w 1319"/>
                <a:gd name="T17" fmla="*/ 336 h 1145"/>
                <a:gd name="T18" fmla="*/ 186 w 1319"/>
                <a:gd name="T19" fmla="*/ 349 h 1145"/>
                <a:gd name="T20" fmla="*/ 209 w 1319"/>
                <a:gd name="T21" fmla="*/ 294 h 1145"/>
                <a:gd name="T22" fmla="*/ 298 w 1319"/>
                <a:gd name="T23" fmla="*/ 231 h 1145"/>
                <a:gd name="T24" fmla="*/ 287 w 1319"/>
                <a:gd name="T25" fmla="*/ 247 h 1145"/>
                <a:gd name="T26" fmla="*/ 294 w 1319"/>
                <a:gd name="T27" fmla="*/ 260 h 1145"/>
                <a:gd name="T28" fmla="*/ 414 w 1319"/>
                <a:gd name="T29" fmla="*/ 226 h 1145"/>
                <a:gd name="T30" fmla="*/ 628 w 1319"/>
                <a:gd name="T31" fmla="*/ 154 h 1145"/>
                <a:gd name="T32" fmla="*/ 747 w 1319"/>
                <a:gd name="T33" fmla="*/ 151 h 1145"/>
                <a:gd name="T34" fmla="*/ 949 w 1319"/>
                <a:gd name="T35" fmla="*/ 226 h 1145"/>
                <a:gd name="T36" fmla="*/ 1171 w 1319"/>
                <a:gd name="T37" fmla="*/ 371 h 1145"/>
                <a:gd name="T38" fmla="*/ 1255 w 1319"/>
                <a:gd name="T39" fmla="*/ 459 h 1145"/>
                <a:gd name="T40" fmla="*/ 1297 w 1319"/>
                <a:gd name="T41" fmla="*/ 557 h 1145"/>
                <a:gd name="T42" fmla="*/ 1316 w 1319"/>
                <a:gd name="T43" fmla="*/ 697 h 1145"/>
                <a:gd name="T44" fmla="*/ 1296 w 1319"/>
                <a:gd name="T45" fmla="*/ 519 h 1145"/>
                <a:gd name="T46" fmla="*/ 1207 w 1319"/>
                <a:gd name="T47" fmla="*/ 320 h 1145"/>
                <a:gd name="T48" fmla="*/ 1219 w 1319"/>
                <a:gd name="T49" fmla="*/ 308 h 1145"/>
                <a:gd name="T50" fmla="*/ 1230 w 1319"/>
                <a:gd name="T51" fmla="*/ 298 h 1145"/>
                <a:gd name="T52" fmla="*/ 1111 w 1319"/>
                <a:gd name="T53" fmla="*/ 147 h 1145"/>
                <a:gd name="T54" fmla="*/ 961 w 1319"/>
                <a:gd name="T55" fmla="*/ 51 h 1145"/>
                <a:gd name="T56" fmla="*/ 605 w 1319"/>
                <a:gd name="T57" fmla="*/ 12 h 1145"/>
                <a:gd name="T58" fmla="*/ 363 w 1319"/>
                <a:gd name="T59" fmla="*/ 104 h 1145"/>
                <a:gd name="T60" fmla="*/ 362 w 1319"/>
                <a:gd name="T61" fmla="*/ 125 h 1145"/>
                <a:gd name="T62" fmla="*/ 361 w 1319"/>
                <a:gd name="T63" fmla="*/ 145 h 1145"/>
                <a:gd name="T64" fmla="*/ 291 w 1319"/>
                <a:gd name="T65" fmla="*/ 187 h 1145"/>
                <a:gd name="T66" fmla="*/ 206 w 1319"/>
                <a:gd name="T67" fmla="*/ 276 h 1145"/>
                <a:gd name="T68" fmla="*/ 173 w 1319"/>
                <a:gd name="T69" fmla="*/ 320 h 1145"/>
                <a:gd name="T70" fmla="*/ 153 w 1319"/>
                <a:gd name="T71" fmla="*/ 373 h 1145"/>
                <a:gd name="T72" fmla="*/ 68 w 1319"/>
                <a:gd name="T73" fmla="*/ 544 h 1145"/>
                <a:gd name="T74" fmla="*/ 59 w 1319"/>
                <a:gd name="T75" fmla="*/ 545 h 1145"/>
                <a:gd name="T76" fmla="*/ 7 w 1319"/>
                <a:gd name="T77" fmla="*/ 641 h 1145"/>
                <a:gd name="T78" fmla="*/ 36 w 1319"/>
                <a:gd name="T79" fmla="*/ 814 h 1145"/>
                <a:gd name="T80" fmla="*/ 61 w 1319"/>
                <a:gd name="T81" fmla="*/ 820 h 1145"/>
                <a:gd name="T82" fmla="*/ 49 w 1319"/>
                <a:gd name="T83" fmla="*/ 842 h 1145"/>
                <a:gd name="T84" fmla="*/ 67 w 1319"/>
                <a:gd name="T85" fmla="*/ 857 h 1145"/>
                <a:gd name="T86" fmla="*/ 104 w 1319"/>
                <a:gd name="T87" fmla="*/ 950 h 1145"/>
                <a:gd name="T88" fmla="*/ 156 w 1319"/>
                <a:gd name="T89" fmla="*/ 1075 h 1145"/>
                <a:gd name="T90" fmla="*/ 245 w 1319"/>
                <a:gd name="T91" fmla="*/ 1145 h 1145"/>
                <a:gd name="T92" fmla="*/ 180 w 1319"/>
                <a:gd name="T93" fmla="*/ 1062 h 1145"/>
                <a:gd name="T94" fmla="*/ 187 w 1319"/>
                <a:gd name="T95" fmla="*/ 1036 h 1145"/>
                <a:gd name="T96" fmla="*/ 180 w 1319"/>
                <a:gd name="T97" fmla="*/ 1062 h 1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19" h="1145">
                  <a:moveTo>
                    <a:pt x="221" y="1121"/>
                  </a:moveTo>
                  <a:cubicBezTo>
                    <a:pt x="230" y="1122"/>
                    <a:pt x="236" y="1119"/>
                    <a:pt x="230" y="1110"/>
                  </a:cubicBezTo>
                  <a:cubicBezTo>
                    <a:pt x="227" y="1104"/>
                    <a:pt x="224" y="1098"/>
                    <a:pt x="217" y="1108"/>
                  </a:cubicBezTo>
                  <a:cubicBezTo>
                    <a:pt x="213" y="1114"/>
                    <a:pt x="210" y="1107"/>
                    <a:pt x="207" y="1105"/>
                  </a:cubicBezTo>
                  <a:cubicBezTo>
                    <a:pt x="203" y="1102"/>
                    <a:pt x="198" y="1096"/>
                    <a:pt x="203" y="1093"/>
                  </a:cubicBezTo>
                  <a:cubicBezTo>
                    <a:pt x="211" y="1088"/>
                    <a:pt x="208" y="1087"/>
                    <a:pt x="203" y="1081"/>
                  </a:cubicBezTo>
                  <a:cubicBezTo>
                    <a:pt x="200" y="1075"/>
                    <a:pt x="179" y="1059"/>
                    <a:pt x="209" y="1058"/>
                  </a:cubicBezTo>
                  <a:cubicBezTo>
                    <a:pt x="209" y="1058"/>
                    <a:pt x="210" y="1056"/>
                    <a:pt x="210" y="1054"/>
                  </a:cubicBezTo>
                  <a:cubicBezTo>
                    <a:pt x="212" y="1042"/>
                    <a:pt x="210" y="1030"/>
                    <a:pt x="204" y="1021"/>
                  </a:cubicBezTo>
                  <a:cubicBezTo>
                    <a:pt x="190" y="995"/>
                    <a:pt x="177" y="969"/>
                    <a:pt x="165" y="943"/>
                  </a:cubicBezTo>
                  <a:cubicBezTo>
                    <a:pt x="147" y="902"/>
                    <a:pt x="135" y="860"/>
                    <a:pt x="131" y="817"/>
                  </a:cubicBezTo>
                  <a:cubicBezTo>
                    <a:pt x="126" y="764"/>
                    <a:pt x="132" y="711"/>
                    <a:pt x="138" y="659"/>
                  </a:cubicBezTo>
                  <a:cubicBezTo>
                    <a:pt x="142" y="629"/>
                    <a:pt x="148" y="599"/>
                    <a:pt x="157" y="571"/>
                  </a:cubicBezTo>
                  <a:cubicBezTo>
                    <a:pt x="168" y="535"/>
                    <a:pt x="178" y="499"/>
                    <a:pt x="203" y="469"/>
                  </a:cubicBezTo>
                  <a:cubicBezTo>
                    <a:pt x="220" y="447"/>
                    <a:pt x="239" y="426"/>
                    <a:pt x="249" y="399"/>
                  </a:cubicBezTo>
                  <a:cubicBezTo>
                    <a:pt x="251" y="391"/>
                    <a:pt x="252" y="384"/>
                    <a:pt x="247" y="379"/>
                  </a:cubicBezTo>
                  <a:cubicBezTo>
                    <a:pt x="236" y="369"/>
                    <a:pt x="237" y="357"/>
                    <a:pt x="237" y="345"/>
                  </a:cubicBezTo>
                  <a:cubicBezTo>
                    <a:pt x="237" y="330"/>
                    <a:pt x="233" y="327"/>
                    <a:pt x="220" y="336"/>
                  </a:cubicBezTo>
                  <a:cubicBezTo>
                    <a:pt x="213" y="340"/>
                    <a:pt x="207" y="346"/>
                    <a:pt x="198" y="347"/>
                  </a:cubicBezTo>
                  <a:cubicBezTo>
                    <a:pt x="194" y="348"/>
                    <a:pt x="191" y="355"/>
                    <a:pt x="186" y="349"/>
                  </a:cubicBezTo>
                  <a:cubicBezTo>
                    <a:pt x="181" y="344"/>
                    <a:pt x="181" y="339"/>
                    <a:pt x="183" y="333"/>
                  </a:cubicBezTo>
                  <a:cubicBezTo>
                    <a:pt x="189" y="318"/>
                    <a:pt x="196" y="303"/>
                    <a:pt x="209" y="294"/>
                  </a:cubicBezTo>
                  <a:cubicBezTo>
                    <a:pt x="233" y="278"/>
                    <a:pt x="247" y="254"/>
                    <a:pt x="264" y="232"/>
                  </a:cubicBezTo>
                  <a:cubicBezTo>
                    <a:pt x="276" y="214"/>
                    <a:pt x="285" y="214"/>
                    <a:pt x="298" y="231"/>
                  </a:cubicBezTo>
                  <a:cubicBezTo>
                    <a:pt x="302" y="236"/>
                    <a:pt x="302" y="238"/>
                    <a:pt x="297" y="240"/>
                  </a:cubicBezTo>
                  <a:cubicBezTo>
                    <a:pt x="294" y="243"/>
                    <a:pt x="289" y="244"/>
                    <a:pt x="287" y="247"/>
                  </a:cubicBezTo>
                  <a:cubicBezTo>
                    <a:pt x="283" y="251"/>
                    <a:pt x="277" y="255"/>
                    <a:pt x="281" y="260"/>
                  </a:cubicBezTo>
                  <a:cubicBezTo>
                    <a:pt x="284" y="266"/>
                    <a:pt x="289" y="261"/>
                    <a:pt x="294" y="260"/>
                  </a:cubicBezTo>
                  <a:cubicBezTo>
                    <a:pt x="313" y="256"/>
                    <a:pt x="328" y="239"/>
                    <a:pt x="349" y="242"/>
                  </a:cubicBezTo>
                  <a:cubicBezTo>
                    <a:pt x="373" y="245"/>
                    <a:pt x="394" y="235"/>
                    <a:pt x="414" y="226"/>
                  </a:cubicBezTo>
                  <a:cubicBezTo>
                    <a:pt x="456" y="205"/>
                    <a:pt x="500" y="188"/>
                    <a:pt x="543" y="171"/>
                  </a:cubicBezTo>
                  <a:cubicBezTo>
                    <a:pt x="570" y="160"/>
                    <a:pt x="599" y="158"/>
                    <a:pt x="628" y="154"/>
                  </a:cubicBezTo>
                  <a:cubicBezTo>
                    <a:pt x="650" y="150"/>
                    <a:pt x="673" y="148"/>
                    <a:pt x="696" y="147"/>
                  </a:cubicBezTo>
                  <a:cubicBezTo>
                    <a:pt x="714" y="146"/>
                    <a:pt x="730" y="151"/>
                    <a:pt x="747" y="151"/>
                  </a:cubicBezTo>
                  <a:cubicBezTo>
                    <a:pt x="807" y="150"/>
                    <a:pt x="862" y="167"/>
                    <a:pt x="909" y="204"/>
                  </a:cubicBezTo>
                  <a:cubicBezTo>
                    <a:pt x="922" y="214"/>
                    <a:pt x="934" y="221"/>
                    <a:pt x="949" y="226"/>
                  </a:cubicBezTo>
                  <a:cubicBezTo>
                    <a:pt x="1006" y="241"/>
                    <a:pt x="1051" y="278"/>
                    <a:pt x="1098" y="310"/>
                  </a:cubicBezTo>
                  <a:cubicBezTo>
                    <a:pt x="1124" y="328"/>
                    <a:pt x="1148" y="349"/>
                    <a:pt x="1171" y="371"/>
                  </a:cubicBezTo>
                  <a:cubicBezTo>
                    <a:pt x="1190" y="388"/>
                    <a:pt x="1214" y="402"/>
                    <a:pt x="1222" y="428"/>
                  </a:cubicBezTo>
                  <a:cubicBezTo>
                    <a:pt x="1228" y="446"/>
                    <a:pt x="1238" y="455"/>
                    <a:pt x="1255" y="459"/>
                  </a:cubicBezTo>
                  <a:cubicBezTo>
                    <a:pt x="1267" y="462"/>
                    <a:pt x="1272" y="469"/>
                    <a:pt x="1276" y="480"/>
                  </a:cubicBezTo>
                  <a:cubicBezTo>
                    <a:pt x="1286" y="506"/>
                    <a:pt x="1286" y="533"/>
                    <a:pt x="1297" y="557"/>
                  </a:cubicBezTo>
                  <a:cubicBezTo>
                    <a:pt x="1303" y="571"/>
                    <a:pt x="1306" y="587"/>
                    <a:pt x="1307" y="600"/>
                  </a:cubicBezTo>
                  <a:cubicBezTo>
                    <a:pt x="1307" y="633"/>
                    <a:pt x="1319" y="664"/>
                    <a:pt x="1316" y="697"/>
                  </a:cubicBezTo>
                  <a:cubicBezTo>
                    <a:pt x="1318" y="675"/>
                    <a:pt x="1317" y="653"/>
                    <a:pt x="1315" y="631"/>
                  </a:cubicBezTo>
                  <a:cubicBezTo>
                    <a:pt x="1312" y="593"/>
                    <a:pt x="1305" y="556"/>
                    <a:pt x="1296" y="519"/>
                  </a:cubicBezTo>
                  <a:cubicBezTo>
                    <a:pt x="1285" y="480"/>
                    <a:pt x="1268" y="443"/>
                    <a:pt x="1250" y="407"/>
                  </a:cubicBezTo>
                  <a:cubicBezTo>
                    <a:pt x="1235" y="378"/>
                    <a:pt x="1219" y="350"/>
                    <a:pt x="1207" y="320"/>
                  </a:cubicBezTo>
                  <a:cubicBezTo>
                    <a:pt x="1204" y="313"/>
                    <a:pt x="1210" y="311"/>
                    <a:pt x="1212" y="306"/>
                  </a:cubicBezTo>
                  <a:cubicBezTo>
                    <a:pt x="1213" y="302"/>
                    <a:pt x="1216" y="305"/>
                    <a:pt x="1219" y="308"/>
                  </a:cubicBezTo>
                  <a:cubicBezTo>
                    <a:pt x="1222" y="312"/>
                    <a:pt x="1226" y="310"/>
                    <a:pt x="1230" y="308"/>
                  </a:cubicBezTo>
                  <a:cubicBezTo>
                    <a:pt x="1236" y="304"/>
                    <a:pt x="1231" y="301"/>
                    <a:pt x="1230" y="298"/>
                  </a:cubicBezTo>
                  <a:cubicBezTo>
                    <a:pt x="1226" y="283"/>
                    <a:pt x="1219" y="269"/>
                    <a:pt x="1210" y="256"/>
                  </a:cubicBezTo>
                  <a:cubicBezTo>
                    <a:pt x="1182" y="215"/>
                    <a:pt x="1152" y="175"/>
                    <a:pt x="1111" y="147"/>
                  </a:cubicBezTo>
                  <a:cubicBezTo>
                    <a:pt x="1091" y="133"/>
                    <a:pt x="1071" y="119"/>
                    <a:pt x="1050" y="107"/>
                  </a:cubicBezTo>
                  <a:cubicBezTo>
                    <a:pt x="1020" y="88"/>
                    <a:pt x="994" y="65"/>
                    <a:pt x="961" y="51"/>
                  </a:cubicBezTo>
                  <a:cubicBezTo>
                    <a:pt x="902" y="25"/>
                    <a:pt x="839" y="16"/>
                    <a:pt x="776" y="8"/>
                  </a:cubicBezTo>
                  <a:cubicBezTo>
                    <a:pt x="719" y="0"/>
                    <a:pt x="662" y="4"/>
                    <a:pt x="605" y="12"/>
                  </a:cubicBezTo>
                  <a:cubicBezTo>
                    <a:pt x="540" y="21"/>
                    <a:pt x="476" y="41"/>
                    <a:pt x="417" y="72"/>
                  </a:cubicBezTo>
                  <a:cubicBezTo>
                    <a:pt x="399" y="82"/>
                    <a:pt x="379" y="91"/>
                    <a:pt x="363" y="104"/>
                  </a:cubicBezTo>
                  <a:cubicBezTo>
                    <a:pt x="353" y="112"/>
                    <a:pt x="340" y="120"/>
                    <a:pt x="335" y="133"/>
                  </a:cubicBezTo>
                  <a:cubicBezTo>
                    <a:pt x="344" y="131"/>
                    <a:pt x="350" y="121"/>
                    <a:pt x="362" y="125"/>
                  </a:cubicBezTo>
                  <a:cubicBezTo>
                    <a:pt x="365" y="127"/>
                    <a:pt x="372" y="127"/>
                    <a:pt x="369" y="131"/>
                  </a:cubicBezTo>
                  <a:cubicBezTo>
                    <a:pt x="367" y="135"/>
                    <a:pt x="375" y="146"/>
                    <a:pt x="361" y="145"/>
                  </a:cubicBezTo>
                  <a:cubicBezTo>
                    <a:pt x="356" y="144"/>
                    <a:pt x="350" y="145"/>
                    <a:pt x="345" y="144"/>
                  </a:cubicBezTo>
                  <a:cubicBezTo>
                    <a:pt x="332" y="165"/>
                    <a:pt x="311" y="176"/>
                    <a:pt x="291" y="187"/>
                  </a:cubicBezTo>
                  <a:cubicBezTo>
                    <a:pt x="271" y="199"/>
                    <a:pt x="256" y="214"/>
                    <a:pt x="243" y="233"/>
                  </a:cubicBezTo>
                  <a:cubicBezTo>
                    <a:pt x="232" y="248"/>
                    <a:pt x="225" y="267"/>
                    <a:pt x="206" y="276"/>
                  </a:cubicBezTo>
                  <a:cubicBezTo>
                    <a:pt x="200" y="278"/>
                    <a:pt x="196" y="285"/>
                    <a:pt x="193" y="292"/>
                  </a:cubicBezTo>
                  <a:cubicBezTo>
                    <a:pt x="188" y="303"/>
                    <a:pt x="181" y="312"/>
                    <a:pt x="173" y="320"/>
                  </a:cubicBezTo>
                  <a:cubicBezTo>
                    <a:pt x="166" y="328"/>
                    <a:pt x="163" y="337"/>
                    <a:pt x="163" y="346"/>
                  </a:cubicBezTo>
                  <a:cubicBezTo>
                    <a:pt x="163" y="357"/>
                    <a:pt x="159" y="365"/>
                    <a:pt x="153" y="373"/>
                  </a:cubicBezTo>
                  <a:cubicBezTo>
                    <a:pt x="138" y="397"/>
                    <a:pt x="120" y="420"/>
                    <a:pt x="110" y="446"/>
                  </a:cubicBezTo>
                  <a:cubicBezTo>
                    <a:pt x="97" y="479"/>
                    <a:pt x="81" y="511"/>
                    <a:pt x="68" y="544"/>
                  </a:cubicBezTo>
                  <a:cubicBezTo>
                    <a:pt x="67" y="547"/>
                    <a:pt x="65" y="548"/>
                    <a:pt x="63" y="547"/>
                  </a:cubicBezTo>
                  <a:cubicBezTo>
                    <a:pt x="61" y="547"/>
                    <a:pt x="60" y="545"/>
                    <a:pt x="59" y="545"/>
                  </a:cubicBezTo>
                  <a:cubicBezTo>
                    <a:pt x="66" y="536"/>
                    <a:pt x="55" y="532"/>
                    <a:pt x="55" y="525"/>
                  </a:cubicBezTo>
                  <a:cubicBezTo>
                    <a:pt x="21" y="558"/>
                    <a:pt x="14" y="600"/>
                    <a:pt x="7" y="641"/>
                  </a:cubicBezTo>
                  <a:cubicBezTo>
                    <a:pt x="0" y="681"/>
                    <a:pt x="7" y="720"/>
                    <a:pt x="17" y="759"/>
                  </a:cubicBezTo>
                  <a:cubicBezTo>
                    <a:pt x="21" y="778"/>
                    <a:pt x="26" y="797"/>
                    <a:pt x="36" y="814"/>
                  </a:cubicBezTo>
                  <a:cubicBezTo>
                    <a:pt x="40" y="822"/>
                    <a:pt x="47" y="823"/>
                    <a:pt x="53" y="828"/>
                  </a:cubicBezTo>
                  <a:cubicBezTo>
                    <a:pt x="58" y="831"/>
                    <a:pt x="54" y="818"/>
                    <a:pt x="61" y="820"/>
                  </a:cubicBezTo>
                  <a:cubicBezTo>
                    <a:pt x="64" y="832"/>
                    <a:pt x="64" y="832"/>
                    <a:pt x="54" y="834"/>
                  </a:cubicBezTo>
                  <a:cubicBezTo>
                    <a:pt x="48" y="835"/>
                    <a:pt x="50" y="838"/>
                    <a:pt x="49" y="842"/>
                  </a:cubicBezTo>
                  <a:cubicBezTo>
                    <a:pt x="49" y="855"/>
                    <a:pt x="58" y="864"/>
                    <a:pt x="61" y="876"/>
                  </a:cubicBezTo>
                  <a:cubicBezTo>
                    <a:pt x="69" y="871"/>
                    <a:pt x="65" y="863"/>
                    <a:pt x="67" y="857"/>
                  </a:cubicBezTo>
                  <a:cubicBezTo>
                    <a:pt x="74" y="871"/>
                    <a:pt x="79" y="886"/>
                    <a:pt x="85" y="900"/>
                  </a:cubicBezTo>
                  <a:cubicBezTo>
                    <a:pt x="91" y="916"/>
                    <a:pt x="97" y="934"/>
                    <a:pt x="104" y="950"/>
                  </a:cubicBezTo>
                  <a:cubicBezTo>
                    <a:pt x="114" y="971"/>
                    <a:pt x="122" y="992"/>
                    <a:pt x="126" y="1014"/>
                  </a:cubicBezTo>
                  <a:cubicBezTo>
                    <a:pt x="131" y="1037"/>
                    <a:pt x="138" y="1058"/>
                    <a:pt x="156" y="1075"/>
                  </a:cubicBezTo>
                  <a:cubicBezTo>
                    <a:pt x="176" y="1092"/>
                    <a:pt x="197" y="1108"/>
                    <a:pt x="214" y="1128"/>
                  </a:cubicBezTo>
                  <a:cubicBezTo>
                    <a:pt x="222" y="1137"/>
                    <a:pt x="232" y="1145"/>
                    <a:pt x="245" y="1145"/>
                  </a:cubicBezTo>
                  <a:cubicBezTo>
                    <a:pt x="238" y="1137"/>
                    <a:pt x="226" y="1134"/>
                    <a:pt x="221" y="1121"/>
                  </a:cubicBezTo>
                  <a:close/>
                  <a:moveTo>
                    <a:pt x="180" y="1062"/>
                  </a:moveTo>
                  <a:cubicBezTo>
                    <a:pt x="172" y="1062"/>
                    <a:pt x="172" y="1056"/>
                    <a:pt x="172" y="1047"/>
                  </a:cubicBezTo>
                  <a:cubicBezTo>
                    <a:pt x="173" y="1041"/>
                    <a:pt x="178" y="1036"/>
                    <a:pt x="187" y="1036"/>
                  </a:cubicBezTo>
                  <a:cubicBezTo>
                    <a:pt x="194" y="1037"/>
                    <a:pt x="199" y="1044"/>
                    <a:pt x="197" y="1048"/>
                  </a:cubicBezTo>
                  <a:cubicBezTo>
                    <a:pt x="195" y="1056"/>
                    <a:pt x="188" y="1062"/>
                    <a:pt x="180" y="1062"/>
                  </a:cubicBez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050">
                <a:solidFill>
                  <a:schemeClr val="accent1"/>
                </a:solidFill>
                <a:latin typeface="+mj-ea"/>
                <a:ea typeface="+mj-ea"/>
              </a:endParaRPr>
            </a:p>
          </p:txBody>
        </p:sp>
      </p:grpSp>
    </p:spTree>
    <p:custDataLst>
      <p:tags r:id="rId1"/>
    </p:custDataLst>
    <p:extLst>
      <p:ext uri="{BB962C8B-B14F-4D97-AF65-F5344CB8AC3E}">
        <p14:creationId xmlns:p14="http://schemas.microsoft.com/office/powerpoint/2010/main" val="4182522253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8" name="组合 97">
            <a:extLst>
              <a:ext uri="{FF2B5EF4-FFF2-40B4-BE49-F238E27FC236}">
                <a16:creationId xmlns:a16="http://schemas.microsoft.com/office/drawing/2014/main" id="{4D8774E8-F6C7-46AE-835E-728C0BFE1947}"/>
              </a:ext>
            </a:extLst>
          </p:cNvPr>
          <p:cNvGrpSpPr/>
          <p:nvPr/>
        </p:nvGrpSpPr>
        <p:grpSpPr>
          <a:xfrm>
            <a:off x="2322985" y="2658399"/>
            <a:ext cx="2111995" cy="1149995"/>
            <a:chOff x="897738" y="2782036"/>
            <a:chExt cx="1944883" cy="1059001"/>
          </a:xfrm>
        </p:grpSpPr>
        <p:sp>
          <p:nvSpPr>
            <p:cNvPr id="99" name="文本框 98">
              <a:extLst>
                <a:ext uri="{FF2B5EF4-FFF2-40B4-BE49-F238E27FC236}">
                  <a16:creationId xmlns:a16="http://schemas.microsoft.com/office/drawing/2014/main" id="{55491297-9CF5-4DC0-9A6C-681B9A054A1F}"/>
                </a:ext>
              </a:extLst>
            </p:cNvPr>
            <p:cNvSpPr txBox="1"/>
            <p:nvPr/>
          </p:nvSpPr>
          <p:spPr>
            <a:xfrm>
              <a:off x="1013412" y="2782036"/>
              <a:ext cx="848537" cy="1018243"/>
            </a:xfrm>
            <a:prstGeom prst="rect">
              <a:avLst/>
            </a:prstGeom>
            <a:noFill/>
          </p:spPr>
          <p:txBody>
            <a:bodyPr vert="horz" wrap="none" lIns="0" tIns="0" rIns="0" bIns="0">
              <a:spAutoFit/>
            </a:bodyPr>
            <a:lstStyle>
              <a:defPPr>
                <a:defRPr lang="zh-CN"/>
              </a:defPPr>
              <a:lvl1pPr algn="ctr">
                <a:defRPr kumimoji="0" sz="5400" b="0" i="0" u="none" strike="noStrike" cap="none" spc="0" normalizeH="0" baseline="0">
                  <a:ln>
                    <a:noFill/>
                  </a:ln>
                  <a:solidFill>
                    <a:srgbClr val="096468"/>
                  </a:solidFill>
                  <a:effectLst/>
                  <a:uLnTx/>
                  <a:uFillTx/>
                  <a:latin typeface="演示秋鸿楷" panose="00000500000000000000" pitchFamily="2" charset="-122"/>
                  <a:ea typeface="演示秋鸿楷" panose="00000500000000000000" pitchFamily="2" charset="-122"/>
                </a:defRPr>
              </a:lvl1pPr>
            </a:lstStyle>
            <a:p>
              <a:r>
                <a:rPr lang="zh-CN" altLang="en-US" sz="8000" dirty="0">
                  <a:solidFill>
                    <a:schemeClr val="accent1"/>
                  </a:solidFill>
                  <a:latin typeface="+mj-ea"/>
                  <a:ea typeface="+mj-ea"/>
                </a:rPr>
                <a:t>造</a:t>
              </a:r>
            </a:p>
          </p:txBody>
        </p:sp>
        <p:sp>
          <p:nvSpPr>
            <p:cNvPr id="100" name="文本框 99">
              <a:extLst>
                <a:ext uri="{FF2B5EF4-FFF2-40B4-BE49-F238E27FC236}">
                  <a16:creationId xmlns:a16="http://schemas.microsoft.com/office/drawing/2014/main" id="{C0E95B51-7A28-4BB3-A873-A1E0B45701A8}"/>
                </a:ext>
              </a:extLst>
            </p:cNvPr>
            <p:cNvSpPr txBox="1"/>
            <p:nvPr/>
          </p:nvSpPr>
          <p:spPr>
            <a:xfrm>
              <a:off x="1702687" y="3153723"/>
              <a:ext cx="572762" cy="687314"/>
            </a:xfrm>
            <a:prstGeom prst="rect">
              <a:avLst/>
            </a:prstGeom>
            <a:noFill/>
          </p:spPr>
          <p:txBody>
            <a:bodyPr vert="horz" wrap="none" lIns="0" tIns="0" rIns="0" bIns="0">
              <a:spAutoFit/>
            </a:bodyPr>
            <a:lstStyle>
              <a:defPPr>
                <a:defRPr lang="zh-CN"/>
              </a:defPPr>
              <a:lvl1pPr algn="ctr">
                <a:defRPr kumimoji="0" sz="5400" b="0" i="0" u="none" strike="noStrike" cap="none" spc="0" normalizeH="0" baseline="0">
                  <a:ln>
                    <a:noFill/>
                  </a:ln>
                  <a:solidFill>
                    <a:srgbClr val="096468"/>
                  </a:solidFill>
                  <a:effectLst/>
                  <a:uLnTx/>
                  <a:uFillTx/>
                  <a:latin typeface="演示秋鸿楷" panose="00000500000000000000" pitchFamily="2" charset="-122"/>
                  <a:ea typeface="演示秋鸿楷" panose="00000500000000000000" pitchFamily="2" charset="-122"/>
                </a:defRPr>
              </a:lvl1pPr>
            </a:lstStyle>
            <a:p>
              <a:r>
                <a:rPr lang="zh-CN" altLang="en-US" dirty="0">
                  <a:solidFill>
                    <a:schemeClr val="accent1"/>
                  </a:solidFill>
                  <a:latin typeface="+mj-ea"/>
                  <a:ea typeface="+mj-ea"/>
                </a:rPr>
                <a:t>型</a:t>
              </a:r>
            </a:p>
          </p:txBody>
        </p:sp>
        <p:sp>
          <p:nvSpPr>
            <p:cNvPr id="101" name="文本框 100">
              <a:extLst>
                <a:ext uri="{FF2B5EF4-FFF2-40B4-BE49-F238E27FC236}">
                  <a16:creationId xmlns:a16="http://schemas.microsoft.com/office/drawing/2014/main" id="{F14B1EC7-CAAA-4FE1-B702-D11EC365B849}"/>
                </a:ext>
              </a:extLst>
            </p:cNvPr>
            <p:cNvSpPr txBox="1"/>
            <p:nvPr/>
          </p:nvSpPr>
          <p:spPr>
            <a:xfrm>
              <a:off x="2206219" y="3007475"/>
              <a:ext cx="636402" cy="763683"/>
            </a:xfrm>
            <a:prstGeom prst="rect">
              <a:avLst/>
            </a:prstGeom>
            <a:noFill/>
          </p:spPr>
          <p:txBody>
            <a:bodyPr vert="horz" wrap="none" lIns="0" tIns="0" rIns="0" bIns="0">
              <a:spAutoFit/>
            </a:bodyPr>
            <a:lstStyle>
              <a:defPPr>
                <a:defRPr lang="zh-CN"/>
              </a:defPPr>
              <a:lvl1pPr algn="ctr">
                <a:defRPr kumimoji="0" sz="5400" b="0" i="0" u="none" strike="noStrike" cap="none" spc="0" normalizeH="0" baseline="0">
                  <a:ln>
                    <a:noFill/>
                  </a:ln>
                  <a:solidFill>
                    <a:srgbClr val="096468"/>
                  </a:solidFill>
                  <a:effectLst/>
                  <a:uLnTx/>
                  <a:uFillTx/>
                  <a:latin typeface="演示秋鸿楷" panose="00000500000000000000" pitchFamily="2" charset="-122"/>
                  <a:ea typeface="演示秋鸿楷" panose="00000500000000000000" pitchFamily="2" charset="-122"/>
                </a:defRPr>
              </a:lvl1pPr>
            </a:lstStyle>
            <a:p>
              <a:r>
                <a:rPr lang="zh-CN" altLang="en-US" sz="6000" dirty="0">
                  <a:solidFill>
                    <a:schemeClr val="accent1"/>
                  </a:solidFill>
                  <a:latin typeface="+mj-ea"/>
                  <a:ea typeface="+mj-ea"/>
                </a:rPr>
                <a:t>上</a:t>
              </a:r>
            </a:p>
          </p:txBody>
        </p:sp>
        <p:sp>
          <p:nvSpPr>
            <p:cNvPr id="102" name="任意多边形 5">
              <a:extLst>
                <a:ext uri="{FF2B5EF4-FFF2-40B4-BE49-F238E27FC236}">
                  <a16:creationId xmlns:a16="http://schemas.microsoft.com/office/drawing/2014/main" id="{46F823FA-AC5C-4FBC-851C-599F49BF0CA4}"/>
                </a:ext>
              </a:extLst>
            </p:cNvPr>
            <p:cNvSpPr/>
            <p:nvPr/>
          </p:nvSpPr>
          <p:spPr bwMode="auto">
            <a:xfrm>
              <a:off x="897738" y="3066075"/>
              <a:ext cx="411538" cy="357084"/>
            </a:xfrm>
            <a:custGeom>
              <a:avLst/>
              <a:gdLst>
                <a:gd name="T0" fmla="*/ 230 w 1319"/>
                <a:gd name="T1" fmla="*/ 1110 h 1145"/>
                <a:gd name="T2" fmla="*/ 207 w 1319"/>
                <a:gd name="T3" fmla="*/ 1105 h 1145"/>
                <a:gd name="T4" fmla="*/ 203 w 1319"/>
                <a:gd name="T5" fmla="*/ 1081 h 1145"/>
                <a:gd name="T6" fmla="*/ 210 w 1319"/>
                <a:gd name="T7" fmla="*/ 1054 h 1145"/>
                <a:gd name="T8" fmla="*/ 165 w 1319"/>
                <a:gd name="T9" fmla="*/ 943 h 1145"/>
                <a:gd name="T10" fmla="*/ 138 w 1319"/>
                <a:gd name="T11" fmla="*/ 659 h 1145"/>
                <a:gd name="T12" fmla="*/ 203 w 1319"/>
                <a:gd name="T13" fmla="*/ 469 h 1145"/>
                <a:gd name="T14" fmla="*/ 247 w 1319"/>
                <a:gd name="T15" fmla="*/ 379 h 1145"/>
                <a:gd name="T16" fmla="*/ 220 w 1319"/>
                <a:gd name="T17" fmla="*/ 336 h 1145"/>
                <a:gd name="T18" fmla="*/ 186 w 1319"/>
                <a:gd name="T19" fmla="*/ 349 h 1145"/>
                <a:gd name="T20" fmla="*/ 209 w 1319"/>
                <a:gd name="T21" fmla="*/ 294 h 1145"/>
                <a:gd name="T22" fmla="*/ 298 w 1319"/>
                <a:gd name="T23" fmla="*/ 231 h 1145"/>
                <a:gd name="T24" fmla="*/ 287 w 1319"/>
                <a:gd name="T25" fmla="*/ 247 h 1145"/>
                <a:gd name="T26" fmla="*/ 294 w 1319"/>
                <a:gd name="T27" fmla="*/ 260 h 1145"/>
                <a:gd name="T28" fmla="*/ 414 w 1319"/>
                <a:gd name="T29" fmla="*/ 226 h 1145"/>
                <a:gd name="T30" fmla="*/ 628 w 1319"/>
                <a:gd name="T31" fmla="*/ 154 h 1145"/>
                <a:gd name="T32" fmla="*/ 747 w 1319"/>
                <a:gd name="T33" fmla="*/ 151 h 1145"/>
                <a:gd name="T34" fmla="*/ 949 w 1319"/>
                <a:gd name="T35" fmla="*/ 226 h 1145"/>
                <a:gd name="T36" fmla="*/ 1171 w 1319"/>
                <a:gd name="T37" fmla="*/ 371 h 1145"/>
                <a:gd name="T38" fmla="*/ 1255 w 1319"/>
                <a:gd name="T39" fmla="*/ 459 h 1145"/>
                <a:gd name="T40" fmla="*/ 1297 w 1319"/>
                <a:gd name="T41" fmla="*/ 557 h 1145"/>
                <a:gd name="T42" fmla="*/ 1316 w 1319"/>
                <a:gd name="T43" fmla="*/ 697 h 1145"/>
                <a:gd name="T44" fmla="*/ 1296 w 1319"/>
                <a:gd name="T45" fmla="*/ 519 h 1145"/>
                <a:gd name="T46" fmla="*/ 1207 w 1319"/>
                <a:gd name="T47" fmla="*/ 320 h 1145"/>
                <a:gd name="T48" fmla="*/ 1219 w 1319"/>
                <a:gd name="T49" fmla="*/ 308 h 1145"/>
                <a:gd name="T50" fmla="*/ 1230 w 1319"/>
                <a:gd name="T51" fmla="*/ 298 h 1145"/>
                <a:gd name="T52" fmla="*/ 1111 w 1319"/>
                <a:gd name="T53" fmla="*/ 147 h 1145"/>
                <a:gd name="T54" fmla="*/ 961 w 1319"/>
                <a:gd name="T55" fmla="*/ 51 h 1145"/>
                <a:gd name="T56" fmla="*/ 605 w 1319"/>
                <a:gd name="T57" fmla="*/ 12 h 1145"/>
                <a:gd name="T58" fmla="*/ 363 w 1319"/>
                <a:gd name="T59" fmla="*/ 104 h 1145"/>
                <a:gd name="T60" fmla="*/ 362 w 1319"/>
                <a:gd name="T61" fmla="*/ 125 h 1145"/>
                <a:gd name="T62" fmla="*/ 361 w 1319"/>
                <a:gd name="T63" fmla="*/ 145 h 1145"/>
                <a:gd name="T64" fmla="*/ 291 w 1319"/>
                <a:gd name="T65" fmla="*/ 187 h 1145"/>
                <a:gd name="T66" fmla="*/ 206 w 1319"/>
                <a:gd name="T67" fmla="*/ 276 h 1145"/>
                <a:gd name="T68" fmla="*/ 173 w 1319"/>
                <a:gd name="T69" fmla="*/ 320 h 1145"/>
                <a:gd name="T70" fmla="*/ 153 w 1319"/>
                <a:gd name="T71" fmla="*/ 373 h 1145"/>
                <a:gd name="T72" fmla="*/ 68 w 1319"/>
                <a:gd name="T73" fmla="*/ 544 h 1145"/>
                <a:gd name="T74" fmla="*/ 59 w 1319"/>
                <a:gd name="T75" fmla="*/ 545 h 1145"/>
                <a:gd name="T76" fmla="*/ 7 w 1319"/>
                <a:gd name="T77" fmla="*/ 641 h 1145"/>
                <a:gd name="T78" fmla="*/ 36 w 1319"/>
                <a:gd name="T79" fmla="*/ 814 h 1145"/>
                <a:gd name="T80" fmla="*/ 61 w 1319"/>
                <a:gd name="T81" fmla="*/ 820 h 1145"/>
                <a:gd name="T82" fmla="*/ 49 w 1319"/>
                <a:gd name="T83" fmla="*/ 842 h 1145"/>
                <a:gd name="T84" fmla="*/ 67 w 1319"/>
                <a:gd name="T85" fmla="*/ 857 h 1145"/>
                <a:gd name="T86" fmla="*/ 104 w 1319"/>
                <a:gd name="T87" fmla="*/ 950 h 1145"/>
                <a:gd name="T88" fmla="*/ 156 w 1319"/>
                <a:gd name="T89" fmla="*/ 1075 h 1145"/>
                <a:gd name="T90" fmla="*/ 245 w 1319"/>
                <a:gd name="T91" fmla="*/ 1145 h 1145"/>
                <a:gd name="T92" fmla="*/ 180 w 1319"/>
                <a:gd name="T93" fmla="*/ 1062 h 1145"/>
                <a:gd name="T94" fmla="*/ 187 w 1319"/>
                <a:gd name="T95" fmla="*/ 1036 h 1145"/>
                <a:gd name="T96" fmla="*/ 180 w 1319"/>
                <a:gd name="T97" fmla="*/ 1062 h 1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19" h="1145">
                  <a:moveTo>
                    <a:pt x="221" y="1121"/>
                  </a:moveTo>
                  <a:cubicBezTo>
                    <a:pt x="230" y="1122"/>
                    <a:pt x="236" y="1119"/>
                    <a:pt x="230" y="1110"/>
                  </a:cubicBezTo>
                  <a:cubicBezTo>
                    <a:pt x="227" y="1104"/>
                    <a:pt x="224" y="1098"/>
                    <a:pt x="217" y="1108"/>
                  </a:cubicBezTo>
                  <a:cubicBezTo>
                    <a:pt x="213" y="1114"/>
                    <a:pt x="210" y="1107"/>
                    <a:pt x="207" y="1105"/>
                  </a:cubicBezTo>
                  <a:cubicBezTo>
                    <a:pt x="203" y="1102"/>
                    <a:pt x="198" y="1096"/>
                    <a:pt x="203" y="1093"/>
                  </a:cubicBezTo>
                  <a:cubicBezTo>
                    <a:pt x="211" y="1088"/>
                    <a:pt x="208" y="1087"/>
                    <a:pt x="203" y="1081"/>
                  </a:cubicBezTo>
                  <a:cubicBezTo>
                    <a:pt x="200" y="1075"/>
                    <a:pt x="179" y="1059"/>
                    <a:pt x="209" y="1058"/>
                  </a:cubicBezTo>
                  <a:cubicBezTo>
                    <a:pt x="209" y="1058"/>
                    <a:pt x="210" y="1056"/>
                    <a:pt x="210" y="1054"/>
                  </a:cubicBezTo>
                  <a:cubicBezTo>
                    <a:pt x="212" y="1042"/>
                    <a:pt x="210" y="1030"/>
                    <a:pt x="204" y="1021"/>
                  </a:cubicBezTo>
                  <a:cubicBezTo>
                    <a:pt x="190" y="995"/>
                    <a:pt x="177" y="969"/>
                    <a:pt x="165" y="943"/>
                  </a:cubicBezTo>
                  <a:cubicBezTo>
                    <a:pt x="147" y="902"/>
                    <a:pt x="135" y="860"/>
                    <a:pt x="131" y="817"/>
                  </a:cubicBezTo>
                  <a:cubicBezTo>
                    <a:pt x="126" y="764"/>
                    <a:pt x="132" y="711"/>
                    <a:pt x="138" y="659"/>
                  </a:cubicBezTo>
                  <a:cubicBezTo>
                    <a:pt x="142" y="629"/>
                    <a:pt x="148" y="599"/>
                    <a:pt x="157" y="571"/>
                  </a:cubicBezTo>
                  <a:cubicBezTo>
                    <a:pt x="168" y="535"/>
                    <a:pt x="178" y="499"/>
                    <a:pt x="203" y="469"/>
                  </a:cubicBezTo>
                  <a:cubicBezTo>
                    <a:pt x="220" y="447"/>
                    <a:pt x="239" y="426"/>
                    <a:pt x="249" y="399"/>
                  </a:cubicBezTo>
                  <a:cubicBezTo>
                    <a:pt x="251" y="391"/>
                    <a:pt x="252" y="384"/>
                    <a:pt x="247" y="379"/>
                  </a:cubicBezTo>
                  <a:cubicBezTo>
                    <a:pt x="236" y="369"/>
                    <a:pt x="237" y="357"/>
                    <a:pt x="237" y="345"/>
                  </a:cubicBezTo>
                  <a:cubicBezTo>
                    <a:pt x="237" y="330"/>
                    <a:pt x="233" y="327"/>
                    <a:pt x="220" y="336"/>
                  </a:cubicBezTo>
                  <a:cubicBezTo>
                    <a:pt x="213" y="340"/>
                    <a:pt x="207" y="346"/>
                    <a:pt x="198" y="347"/>
                  </a:cubicBezTo>
                  <a:cubicBezTo>
                    <a:pt x="194" y="348"/>
                    <a:pt x="191" y="355"/>
                    <a:pt x="186" y="349"/>
                  </a:cubicBezTo>
                  <a:cubicBezTo>
                    <a:pt x="181" y="344"/>
                    <a:pt x="181" y="339"/>
                    <a:pt x="183" y="333"/>
                  </a:cubicBezTo>
                  <a:cubicBezTo>
                    <a:pt x="189" y="318"/>
                    <a:pt x="196" y="303"/>
                    <a:pt x="209" y="294"/>
                  </a:cubicBezTo>
                  <a:cubicBezTo>
                    <a:pt x="233" y="278"/>
                    <a:pt x="247" y="254"/>
                    <a:pt x="264" y="232"/>
                  </a:cubicBezTo>
                  <a:cubicBezTo>
                    <a:pt x="276" y="214"/>
                    <a:pt x="285" y="214"/>
                    <a:pt x="298" y="231"/>
                  </a:cubicBezTo>
                  <a:cubicBezTo>
                    <a:pt x="302" y="236"/>
                    <a:pt x="302" y="238"/>
                    <a:pt x="297" y="240"/>
                  </a:cubicBezTo>
                  <a:cubicBezTo>
                    <a:pt x="294" y="243"/>
                    <a:pt x="289" y="244"/>
                    <a:pt x="287" y="247"/>
                  </a:cubicBezTo>
                  <a:cubicBezTo>
                    <a:pt x="283" y="251"/>
                    <a:pt x="277" y="255"/>
                    <a:pt x="281" y="260"/>
                  </a:cubicBezTo>
                  <a:cubicBezTo>
                    <a:pt x="284" y="266"/>
                    <a:pt x="289" y="261"/>
                    <a:pt x="294" y="260"/>
                  </a:cubicBezTo>
                  <a:cubicBezTo>
                    <a:pt x="313" y="256"/>
                    <a:pt x="328" y="239"/>
                    <a:pt x="349" y="242"/>
                  </a:cubicBezTo>
                  <a:cubicBezTo>
                    <a:pt x="373" y="245"/>
                    <a:pt x="394" y="235"/>
                    <a:pt x="414" y="226"/>
                  </a:cubicBezTo>
                  <a:cubicBezTo>
                    <a:pt x="456" y="205"/>
                    <a:pt x="500" y="188"/>
                    <a:pt x="543" y="171"/>
                  </a:cubicBezTo>
                  <a:cubicBezTo>
                    <a:pt x="570" y="160"/>
                    <a:pt x="599" y="158"/>
                    <a:pt x="628" y="154"/>
                  </a:cubicBezTo>
                  <a:cubicBezTo>
                    <a:pt x="650" y="150"/>
                    <a:pt x="673" y="148"/>
                    <a:pt x="696" y="147"/>
                  </a:cubicBezTo>
                  <a:cubicBezTo>
                    <a:pt x="714" y="146"/>
                    <a:pt x="730" y="151"/>
                    <a:pt x="747" y="151"/>
                  </a:cubicBezTo>
                  <a:cubicBezTo>
                    <a:pt x="807" y="150"/>
                    <a:pt x="862" y="167"/>
                    <a:pt x="909" y="204"/>
                  </a:cubicBezTo>
                  <a:cubicBezTo>
                    <a:pt x="922" y="214"/>
                    <a:pt x="934" y="221"/>
                    <a:pt x="949" y="226"/>
                  </a:cubicBezTo>
                  <a:cubicBezTo>
                    <a:pt x="1006" y="241"/>
                    <a:pt x="1051" y="278"/>
                    <a:pt x="1098" y="310"/>
                  </a:cubicBezTo>
                  <a:cubicBezTo>
                    <a:pt x="1124" y="328"/>
                    <a:pt x="1148" y="349"/>
                    <a:pt x="1171" y="371"/>
                  </a:cubicBezTo>
                  <a:cubicBezTo>
                    <a:pt x="1190" y="388"/>
                    <a:pt x="1214" y="402"/>
                    <a:pt x="1222" y="428"/>
                  </a:cubicBezTo>
                  <a:cubicBezTo>
                    <a:pt x="1228" y="446"/>
                    <a:pt x="1238" y="455"/>
                    <a:pt x="1255" y="459"/>
                  </a:cubicBezTo>
                  <a:cubicBezTo>
                    <a:pt x="1267" y="462"/>
                    <a:pt x="1272" y="469"/>
                    <a:pt x="1276" y="480"/>
                  </a:cubicBezTo>
                  <a:cubicBezTo>
                    <a:pt x="1286" y="506"/>
                    <a:pt x="1286" y="533"/>
                    <a:pt x="1297" y="557"/>
                  </a:cubicBezTo>
                  <a:cubicBezTo>
                    <a:pt x="1303" y="571"/>
                    <a:pt x="1306" y="587"/>
                    <a:pt x="1307" y="600"/>
                  </a:cubicBezTo>
                  <a:cubicBezTo>
                    <a:pt x="1307" y="633"/>
                    <a:pt x="1319" y="664"/>
                    <a:pt x="1316" y="697"/>
                  </a:cubicBezTo>
                  <a:cubicBezTo>
                    <a:pt x="1318" y="675"/>
                    <a:pt x="1317" y="653"/>
                    <a:pt x="1315" y="631"/>
                  </a:cubicBezTo>
                  <a:cubicBezTo>
                    <a:pt x="1312" y="593"/>
                    <a:pt x="1305" y="556"/>
                    <a:pt x="1296" y="519"/>
                  </a:cubicBezTo>
                  <a:cubicBezTo>
                    <a:pt x="1285" y="480"/>
                    <a:pt x="1268" y="443"/>
                    <a:pt x="1250" y="407"/>
                  </a:cubicBezTo>
                  <a:cubicBezTo>
                    <a:pt x="1235" y="378"/>
                    <a:pt x="1219" y="350"/>
                    <a:pt x="1207" y="320"/>
                  </a:cubicBezTo>
                  <a:cubicBezTo>
                    <a:pt x="1204" y="313"/>
                    <a:pt x="1210" y="311"/>
                    <a:pt x="1212" y="306"/>
                  </a:cubicBezTo>
                  <a:cubicBezTo>
                    <a:pt x="1213" y="302"/>
                    <a:pt x="1216" y="305"/>
                    <a:pt x="1219" y="308"/>
                  </a:cubicBezTo>
                  <a:cubicBezTo>
                    <a:pt x="1222" y="312"/>
                    <a:pt x="1226" y="310"/>
                    <a:pt x="1230" y="308"/>
                  </a:cubicBezTo>
                  <a:cubicBezTo>
                    <a:pt x="1236" y="304"/>
                    <a:pt x="1231" y="301"/>
                    <a:pt x="1230" y="298"/>
                  </a:cubicBezTo>
                  <a:cubicBezTo>
                    <a:pt x="1226" y="283"/>
                    <a:pt x="1219" y="269"/>
                    <a:pt x="1210" y="256"/>
                  </a:cubicBezTo>
                  <a:cubicBezTo>
                    <a:pt x="1182" y="215"/>
                    <a:pt x="1152" y="175"/>
                    <a:pt x="1111" y="147"/>
                  </a:cubicBezTo>
                  <a:cubicBezTo>
                    <a:pt x="1091" y="133"/>
                    <a:pt x="1071" y="119"/>
                    <a:pt x="1050" y="107"/>
                  </a:cubicBezTo>
                  <a:cubicBezTo>
                    <a:pt x="1020" y="88"/>
                    <a:pt x="994" y="65"/>
                    <a:pt x="961" y="51"/>
                  </a:cubicBezTo>
                  <a:cubicBezTo>
                    <a:pt x="902" y="25"/>
                    <a:pt x="839" y="16"/>
                    <a:pt x="776" y="8"/>
                  </a:cubicBezTo>
                  <a:cubicBezTo>
                    <a:pt x="719" y="0"/>
                    <a:pt x="662" y="4"/>
                    <a:pt x="605" y="12"/>
                  </a:cubicBezTo>
                  <a:cubicBezTo>
                    <a:pt x="540" y="21"/>
                    <a:pt x="476" y="41"/>
                    <a:pt x="417" y="72"/>
                  </a:cubicBezTo>
                  <a:cubicBezTo>
                    <a:pt x="399" y="82"/>
                    <a:pt x="379" y="91"/>
                    <a:pt x="363" y="104"/>
                  </a:cubicBezTo>
                  <a:cubicBezTo>
                    <a:pt x="353" y="112"/>
                    <a:pt x="340" y="120"/>
                    <a:pt x="335" y="133"/>
                  </a:cubicBezTo>
                  <a:cubicBezTo>
                    <a:pt x="344" y="131"/>
                    <a:pt x="350" y="121"/>
                    <a:pt x="362" y="125"/>
                  </a:cubicBezTo>
                  <a:cubicBezTo>
                    <a:pt x="365" y="127"/>
                    <a:pt x="372" y="127"/>
                    <a:pt x="369" y="131"/>
                  </a:cubicBezTo>
                  <a:cubicBezTo>
                    <a:pt x="367" y="135"/>
                    <a:pt x="375" y="146"/>
                    <a:pt x="361" y="145"/>
                  </a:cubicBezTo>
                  <a:cubicBezTo>
                    <a:pt x="356" y="144"/>
                    <a:pt x="350" y="145"/>
                    <a:pt x="345" y="144"/>
                  </a:cubicBezTo>
                  <a:cubicBezTo>
                    <a:pt x="332" y="165"/>
                    <a:pt x="311" y="176"/>
                    <a:pt x="291" y="187"/>
                  </a:cubicBezTo>
                  <a:cubicBezTo>
                    <a:pt x="271" y="199"/>
                    <a:pt x="256" y="214"/>
                    <a:pt x="243" y="233"/>
                  </a:cubicBezTo>
                  <a:cubicBezTo>
                    <a:pt x="232" y="248"/>
                    <a:pt x="225" y="267"/>
                    <a:pt x="206" y="276"/>
                  </a:cubicBezTo>
                  <a:cubicBezTo>
                    <a:pt x="200" y="278"/>
                    <a:pt x="196" y="285"/>
                    <a:pt x="193" y="292"/>
                  </a:cubicBezTo>
                  <a:cubicBezTo>
                    <a:pt x="188" y="303"/>
                    <a:pt x="181" y="312"/>
                    <a:pt x="173" y="320"/>
                  </a:cubicBezTo>
                  <a:cubicBezTo>
                    <a:pt x="166" y="328"/>
                    <a:pt x="163" y="337"/>
                    <a:pt x="163" y="346"/>
                  </a:cubicBezTo>
                  <a:cubicBezTo>
                    <a:pt x="163" y="357"/>
                    <a:pt x="159" y="365"/>
                    <a:pt x="153" y="373"/>
                  </a:cubicBezTo>
                  <a:cubicBezTo>
                    <a:pt x="138" y="397"/>
                    <a:pt x="120" y="420"/>
                    <a:pt x="110" y="446"/>
                  </a:cubicBezTo>
                  <a:cubicBezTo>
                    <a:pt x="97" y="479"/>
                    <a:pt x="81" y="511"/>
                    <a:pt x="68" y="544"/>
                  </a:cubicBezTo>
                  <a:cubicBezTo>
                    <a:pt x="67" y="547"/>
                    <a:pt x="65" y="548"/>
                    <a:pt x="63" y="547"/>
                  </a:cubicBezTo>
                  <a:cubicBezTo>
                    <a:pt x="61" y="547"/>
                    <a:pt x="60" y="545"/>
                    <a:pt x="59" y="545"/>
                  </a:cubicBezTo>
                  <a:cubicBezTo>
                    <a:pt x="66" y="536"/>
                    <a:pt x="55" y="532"/>
                    <a:pt x="55" y="525"/>
                  </a:cubicBezTo>
                  <a:cubicBezTo>
                    <a:pt x="21" y="558"/>
                    <a:pt x="14" y="600"/>
                    <a:pt x="7" y="641"/>
                  </a:cubicBezTo>
                  <a:cubicBezTo>
                    <a:pt x="0" y="681"/>
                    <a:pt x="7" y="720"/>
                    <a:pt x="17" y="759"/>
                  </a:cubicBezTo>
                  <a:cubicBezTo>
                    <a:pt x="21" y="778"/>
                    <a:pt x="26" y="797"/>
                    <a:pt x="36" y="814"/>
                  </a:cubicBezTo>
                  <a:cubicBezTo>
                    <a:pt x="40" y="822"/>
                    <a:pt x="47" y="823"/>
                    <a:pt x="53" y="828"/>
                  </a:cubicBezTo>
                  <a:cubicBezTo>
                    <a:pt x="58" y="831"/>
                    <a:pt x="54" y="818"/>
                    <a:pt x="61" y="820"/>
                  </a:cubicBezTo>
                  <a:cubicBezTo>
                    <a:pt x="64" y="832"/>
                    <a:pt x="64" y="832"/>
                    <a:pt x="54" y="834"/>
                  </a:cubicBezTo>
                  <a:cubicBezTo>
                    <a:pt x="48" y="835"/>
                    <a:pt x="50" y="838"/>
                    <a:pt x="49" y="842"/>
                  </a:cubicBezTo>
                  <a:cubicBezTo>
                    <a:pt x="49" y="855"/>
                    <a:pt x="58" y="864"/>
                    <a:pt x="61" y="876"/>
                  </a:cubicBezTo>
                  <a:cubicBezTo>
                    <a:pt x="69" y="871"/>
                    <a:pt x="65" y="863"/>
                    <a:pt x="67" y="857"/>
                  </a:cubicBezTo>
                  <a:cubicBezTo>
                    <a:pt x="74" y="871"/>
                    <a:pt x="79" y="886"/>
                    <a:pt x="85" y="900"/>
                  </a:cubicBezTo>
                  <a:cubicBezTo>
                    <a:pt x="91" y="916"/>
                    <a:pt x="97" y="934"/>
                    <a:pt x="104" y="950"/>
                  </a:cubicBezTo>
                  <a:cubicBezTo>
                    <a:pt x="114" y="971"/>
                    <a:pt x="122" y="992"/>
                    <a:pt x="126" y="1014"/>
                  </a:cubicBezTo>
                  <a:cubicBezTo>
                    <a:pt x="131" y="1037"/>
                    <a:pt x="138" y="1058"/>
                    <a:pt x="156" y="1075"/>
                  </a:cubicBezTo>
                  <a:cubicBezTo>
                    <a:pt x="176" y="1092"/>
                    <a:pt x="197" y="1108"/>
                    <a:pt x="214" y="1128"/>
                  </a:cubicBezTo>
                  <a:cubicBezTo>
                    <a:pt x="222" y="1137"/>
                    <a:pt x="232" y="1145"/>
                    <a:pt x="245" y="1145"/>
                  </a:cubicBezTo>
                  <a:cubicBezTo>
                    <a:pt x="238" y="1137"/>
                    <a:pt x="226" y="1134"/>
                    <a:pt x="221" y="1121"/>
                  </a:cubicBezTo>
                  <a:close/>
                  <a:moveTo>
                    <a:pt x="180" y="1062"/>
                  </a:moveTo>
                  <a:cubicBezTo>
                    <a:pt x="172" y="1062"/>
                    <a:pt x="172" y="1056"/>
                    <a:pt x="172" y="1047"/>
                  </a:cubicBezTo>
                  <a:cubicBezTo>
                    <a:pt x="173" y="1041"/>
                    <a:pt x="178" y="1036"/>
                    <a:pt x="187" y="1036"/>
                  </a:cubicBezTo>
                  <a:cubicBezTo>
                    <a:pt x="194" y="1037"/>
                    <a:pt x="199" y="1044"/>
                    <a:pt x="197" y="1048"/>
                  </a:cubicBezTo>
                  <a:cubicBezTo>
                    <a:pt x="195" y="1056"/>
                    <a:pt x="188" y="1062"/>
                    <a:pt x="180" y="1062"/>
                  </a:cubicBez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solidFill>
                  <a:schemeClr val="accent1"/>
                </a:solidFill>
                <a:latin typeface="+mj-ea"/>
                <a:ea typeface="+mj-ea"/>
              </a:endParaRPr>
            </a:p>
          </p:txBody>
        </p:sp>
      </p:grpSp>
      <p:sp>
        <p:nvSpPr>
          <p:cNvPr id="15" name="任意多边形 28">
            <a:extLst>
              <a:ext uri="{FF2B5EF4-FFF2-40B4-BE49-F238E27FC236}">
                <a16:creationId xmlns:a16="http://schemas.microsoft.com/office/drawing/2014/main" id="{98E89250-C5A1-43D0-B8B4-CA8C4FE2493F}"/>
              </a:ext>
            </a:extLst>
          </p:cNvPr>
          <p:cNvSpPr/>
          <p:nvPr/>
        </p:nvSpPr>
        <p:spPr>
          <a:xfrm>
            <a:off x="-282313" y="1371598"/>
            <a:ext cx="2037072" cy="4074160"/>
          </a:xfrm>
          <a:custGeom>
            <a:avLst/>
            <a:gdLst>
              <a:gd name="connsiteX0" fmla="*/ 0 w 2342356"/>
              <a:gd name="connsiteY0" fmla="*/ 0 h 4684728"/>
              <a:gd name="connsiteX1" fmla="*/ 2342356 w 2342356"/>
              <a:gd name="connsiteY1" fmla="*/ 2342364 h 4684728"/>
              <a:gd name="connsiteX2" fmla="*/ 0 w 2342356"/>
              <a:gd name="connsiteY2" fmla="*/ 4684728 h 46847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342356" h="4684728">
                <a:moveTo>
                  <a:pt x="0" y="0"/>
                </a:moveTo>
                <a:cubicBezTo>
                  <a:pt x="1293647" y="0"/>
                  <a:pt x="2342356" y="1048712"/>
                  <a:pt x="2342356" y="2342364"/>
                </a:cubicBezTo>
                <a:cubicBezTo>
                  <a:pt x="2342356" y="3636016"/>
                  <a:pt x="1293647" y="4684728"/>
                  <a:pt x="0" y="4684728"/>
                </a:cubicBezTo>
                <a:close/>
              </a:path>
            </a:pathLst>
          </a:custGeom>
          <a:noFill/>
          <a:ln w="25400" cap="rnd">
            <a:solidFill>
              <a:schemeClr val="accent1"/>
            </a:solidFill>
            <a:prstDash val="solid"/>
            <a:round/>
            <a:headEnd/>
            <a:tailEnd/>
          </a:ln>
          <a:effectLst>
            <a:outerShdw blurRad="254000" dist="127000" algn="ctr" rotWithShape="0">
              <a:schemeClr val="accent5">
                <a:lumMod val="60000"/>
                <a:lumOff val="40000"/>
                <a:alpha val="2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914354"/>
            <a:endParaRPr lang="en-GB" sz="2000" b="1">
              <a:solidFill>
                <a:schemeClr val="bg1"/>
              </a:solidFill>
            </a:endParaRPr>
          </a:p>
        </p:txBody>
      </p:sp>
      <p:pic>
        <p:nvPicPr>
          <p:cNvPr id="2050" name="Picture 2" descr="查看源图像">
            <a:extLst>
              <a:ext uri="{FF2B5EF4-FFF2-40B4-BE49-F238E27FC236}">
                <a16:creationId xmlns:a16="http://schemas.microsoft.com/office/drawing/2014/main" id="{D0EC8F3B-009F-496C-A6F5-475209FBEE1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duotone>
              <a:prstClr val="black"/>
              <a:schemeClr val="accent1">
                <a:tint val="45000"/>
                <a:satMod val="400000"/>
              </a:schemeClr>
            </a:duotone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4412" b="95798" l="7800" r="93400">
                        <a14:foregroundMark x1="49800" y1="8403" x2="49800" y2="8403"/>
                        <a14:foregroundMark x1="49400" y1="4412" x2="49400" y2="4412"/>
                        <a14:foregroundMark x1="7800" y1="50000" x2="7800" y2="50000"/>
                        <a14:foregroundMark x1="93400" y1="54832" x2="93400" y2="54832"/>
                        <a14:foregroundMark x1="55600" y1="92647" x2="55600" y2="92647"/>
                        <a14:foregroundMark x1="49400" y1="95798" x2="49400" y2="95798"/>
                        <a14:foregroundMark x1="45000" y1="95798" x2="45000" y2="95798"/>
                        <a14:foregroundMark x1="55800" y1="95168" x2="55800" y2="95168"/>
                        <a14:foregroundMark x1="55200" y1="95378" x2="55200" y2="95378"/>
                        <a14:foregroundMark x1="54800" y1="95588" x2="54800" y2="95588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2276532" y="1480412"/>
            <a:ext cx="4093672" cy="389717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1" name="任意多边形: 形状 30">
            <a:extLst>
              <a:ext uri="{FF2B5EF4-FFF2-40B4-BE49-F238E27FC236}">
                <a16:creationId xmlns:a16="http://schemas.microsoft.com/office/drawing/2014/main" id="{563B5A9F-4A7B-4F43-B6E6-26E6BC81BC37}"/>
              </a:ext>
            </a:extLst>
          </p:cNvPr>
          <p:cNvSpPr/>
          <p:nvPr/>
        </p:nvSpPr>
        <p:spPr>
          <a:xfrm>
            <a:off x="6873365" y="1480412"/>
            <a:ext cx="1771134" cy="445749"/>
          </a:xfrm>
          <a:custGeom>
            <a:avLst/>
            <a:gdLst>
              <a:gd name="connsiteX0" fmla="*/ 67107 w 1771134"/>
              <a:gd name="connsiteY0" fmla="*/ 0 h 445749"/>
              <a:gd name="connsiteX1" fmla="*/ 1704026 w 1771134"/>
              <a:gd name="connsiteY1" fmla="*/ 0 h 445749"/>
              <a:gd name="connsiteX2" fmla="*/ 1728230 w 1771134"/>
              <a:gd name="connsiteY2" fmla="*/ 24204 h 445749"/>
              <a:gd name="connsiteX3" fmla="*/ 1728230 w 1771134"/>
              <a:gd name="connsiteY3" fmla="*/ 49452 h 445749"/>
              <a:gd name="connsiteX4" fmla="*/ 1749005 w 1771134"/>
              <a:gd name="connsiteY4" fmla="*/ 49452 h 445749"/>
              <a:gd name="connsiteX5" fmla="*/ 1771134 w 1771134"/>
              <a:gd name="connsiteY5" fmla="*/ 71581 h 445749"/>
              <a:gd name="connsiteX6" fmla="*/ 1771134 w 1771134"/>
              <a:gd name="connsiteY6" fmla="*/ 374167 h 445749"/>
              <a:gd name="connsiteX7" fmla="*/ 1749005 w 1771134"/>
              <a:gd name="connsiteY7" fmla="*/ 396296 h 445749"/>
              <a:gd name="connsiteX8" fmla="*/ 1728230 w 1771134"/>
              <a:gd name="connsiteY8" fmla="*/ 396296 h 445749"/>
              <a:gd name="connsiteX9" fmla="*/ 1728230 w 1771134"/>
              <a:gd name="connsiteY9" fmla="*/ 421545 h 445749"/>
              <a:gd name="connsiteX10" fmla="*/ 1704026 w 1771134"/>
              <a:gd name="connsiteY10" fmla="*/ 445749 h 445749"/>
              <a:gd name="connsiteX11" fmla="*/ 67107 w 1771134"/>
              <a:gd name="connsiteY11" fmla="*/ 445749 h 445749"/>
              <a:gd name="connsiteX12" fmla="*/ 42903 w 1771134"/>
              <a:gd name="connsiteY12" fmla="*/ 421545 h 445749"/>
              <a:gd name="connsiteX13" fmla="*/ 42903 w 1771134"/>
              <a:gd name="connsiteY13" fmla="*/ 396296 h 445749"/>
              <a:gd name="connsiteX14" fmla="*/ 22129 w 1771134"/>
              <a:gd name="connsiteY14" fmla="*/ 396296 h 445749"/>
              <a:gd name="connsiteX15" fmla="*/ 0 w 1771134"/>
              <a:gd name="connsiteY15" fmla="*/ 374167 h 445749"/>
              <a:gd name="connsiteX16" fmla="*/ 0 w 1771134"/>
              <a:gd name="connsiteY16" fmla="*/ 71581 h 445749"/>
              <a:gd name="connsiteX17" fmla="*/ 22129 w 1771134"/>
              <a:gd name="connsiteY17" fmla="*/ 49452 h 445749"/>
              <a:gd name="connsiteX18" fmla="*/ 42903 w 1771134"/>
              <a:gd name="connsiteY18" fmla="*/ 49452 h 445749"/>
              <a:gd name="connsiteX19" fmla="*/ 42903 w 1771134"/>
              <a:gd name="connsiteY19" fmla="*/ 24204 h 445749"/>
              <a:gd name="connsiteX20" fmla="*/ 67107 w 1771134"/>
              <a:gd name="connsiteY20" fmla="*/ 0 h 4457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771134" h="445749">
                <a:moveTo>
                  <a:pt x="67107" y="0"/>
                </a:moveTo>
                <a:lnTo>
                  <a:pt x="1704026" y="0"/>
                </a:lnTo>
                <a:cubicBezTo>
                  <a:pt x="1717394" y="0"/>
                  <a:pt x="1728230" y="10836"/>
                  <a:pt x="1728230" y="24204"/>
                </a:cubicBezTo>
                <a:lnTo>
                  <a:pt x="1728230" y="49452"/>
                </a:lnTo>
                <a:lnTo>
                  <a:pt x="1749005" y="49452"/>
                </a:lnTo>
                <a:cubicBezTo>
                  <a:pt x="1761227" y="49452"/>
                  <a:pt x="1771134" y="59359"/>
                  <a:pt x="1771134" y="71581"/>
                </a:cubicBezTo>
                <a:lnTo>
                  <a:pt x="1771134" y="374167"/>
                </a:lnTo>
                <a:cubicBezTo>
                  <a:pt x="1771134" y="386389"/>
                  <a:pt x="1761227" y="396296"/>
                  <a:pt x="1749005" y="396296"/>
                </a:cubicBezTo>
                <a:lnTo>
                  <a:pt x="1728230" y="396296"/>
                </a:lnTo>
                <a:lnTo>
                  <a:pt x="1728230" y="421545"/>
                </a:lnTo>
                <a:cubicBezTo>
                  <a:pt x="1728230" y="434913"/>
                  <a:pt x="1717394" y="445749"/>
                  <a:pt x="1704026" y="445749"/>
                </a:cubicBezTo>
                <a:lnTo>
                  <a:pt x="67107" y="445749"/>
                </a:lnTo>
                <a:cubicBezTo>
                  <a:pt x="53739" y="445749"/>
                  <a:pt x="42903" y="434913"/>
                  <a:pt x="42903" y="421545"/>
                </a:cubicBezTo>
                <a:lnTo>
                  <a:pt x="42903" y="396296"/>
                </a:lnTo>
                <a:lnTo>
                  <a:pt x="22129" y="396296"/>
                </a:lnTo>
                <a:cubicBezTo>
                  <a:pt x="9907" y="396296"/>
                  <a:pt x="0" y="386389"/>
                  <a:pt x="0" y="374167"/>
                </a:cubicBezTo>
                <a:lnTo>
                  <a:pt x="0" y="71581"/>
                </a:lnTo>
                <a:cubicBezTo>
                  <a:pt x="0" y="59359"/>
                  <a:pt x="9907" y="49452"/>
                  <a:pt x="22129" y="49452"/>
                </a:cubicBezTo>
                <a:lnTo>
                  <a:pt x="42903" y="49452"/>
                </a:lnTo>
                <a:lnTo>
                  <a:pt x="42903" y="24204"/>
                </a:lnTo>
                <a:cubicBezTo>
                  <a:pt x="42903" y="10836"/>
                  <a:pt x="53739" y="0"/>
                  <a:pt x="67107" y="0"/>
                </a:cubicBezTo>
                <a:close/>
              </a:path>
            </a:pathLst>
          </a:custGeom>
          <a:noFill/>
          <a:ln w="25400" cap="rnd">
            <a:solidFill>
              <a:schemeClr val="accent1">
                <a:shade val="50000"/>
              </a:schemeClr>
            </a:solidFill>
            <a:round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>
              <a:latin typeface="+mn-ea"/>
            </a:endParaRPr>
          </a:p>
        </p:txBody>
      </p:sp>
      <p:sp>
        <p:nvSpPr>
          <p:cNvPr id="11" name="文本框 10">
            <a:extLst>
              <a:ext uri="{FF2B5EF4-FFF2-40B4-BE49-F238E27FC236}">
                <a16:creationId xmlns:a16="http://schemas.microsoft.com/office/drawing/2014/main" id="{896F0054-6A35-4F11-8890-06F56144C258}"/>
              </a:ext>
            </a:extLst>
          </p:cNvPr>
          <p:cNvSpPr txBox="1"/>
          <p:nvPr/>
        </p:nvSpPr>
        <p:spPr>
          <a:xfrm>
            <a:off x="6873365" y="2661543"/>
            <a:ext cx="3672800" cy="338554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r>
              <a:rPr kumimoji="0" lang="zh-CN" alt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ea"/>
                <a:cs typeface="+mn-cs"/>
              </a:rPr>
              <a:t>瓷器：磁州、耀州窑口烧制的民间瓷品</a:t>
            </a:r>
            <a:endParaRPr lang="zh-CN" altLang="en-US" sz="1600" dirty="0">
              <a:latin typeface="+mn-ea"/>
            </a:endParaRPr>
          </a:p>
        </p:txBody>
      </p:sp>
      <p:sp>
        <p:nvSpPr>
          <p:cNvPr id="21" name="文本框 20">
            <a:extLst>
              <a:ext uri="{FF2B5EF4-FFF2-40B4-BE49-F238E27FC236}">
                <a16:creationId xmlns:a16="http://schemas.microsoft.com/office/drawing/2014/main" id="{9E3BED97-7967-4A1E-B1B6-4DE17FC9278F}"/>
              </a:ext>
            </a:extLst>
          </p:cNvPr>
          <p:cNvSpPr txBox="1"/>
          <p:nvPr/>
        </p:nvSpPr>
        <p:spPr>
          <a:xfrm>
            <a:off x="7051046" y="1480413"/>
            <a:ext cx="1415772" cy="461665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r>
              <a:rPr kumimoji="0" lang="zh-CN" altLang="en-US" sz="2400" b="0" i="0" u="none" strike="noStrike" kern="1200" cap="none" spc="0" normalizeH="0" baseline="0" noProof="0" dirty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+mn-ea"/>
                <a:cs typeface="+mn-cs"/>
              </a:rPr>
              <a:t>民间用瓷</a:t>
            </a:r>
            <a:endParaRPr lang="zh-CN" altLang="en-US" sz="2400" dirty="0">
              <a:solidFill>
                <a:schemeClr val="accent1"/>
              </a:solidFill>
              <a:latin typeface="+mn-ea"/>
            </a:endParaRPr>
          </a:p>
        </p:txBody>
      </p:sp>
      <p:sp>
        <p:nvSpPr>
          <p:cNvPr id="22" name="文本框 21">
            <a:extLst>
              <a:ext uri="{FF2B5EF4-FFF2-40B4-BE49-F238E27FC236}">
                <a16:creationId xmlns:a16="http://schemas.microsoft.com/office/drawing/2014/main" id="{7A8ABF15-C125-46CA-A58E-99E2D48270DB}"/>
              </a:ext>
            </a:extLst>
          </p:cNvPr>
          <p:cNvSpPr txBox="1"/>
          <p:nvPr/>
        </p:nvSpPr>
        <p:spPr>
          <a:xfrm>
            <a:off x="6873365" y="2240993"/>
            <a:ext cx="2646878" cy="338554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r>
              <a:rPr kumimoji="0" lang="zh-CN" alt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ea"/>
                <a:cs typeface="+mn-cs"/>
              </a:rPr>
              <a:t>特点：大方朴实、经济耐用</a:t>
            </a:r>
            <a:endParaRPr lang="zh-CN" altLang="en-US" sz="1600" dirty="0">
              <a:latin typeface="+mn-ea"/>
            </a:endParaRPr>
          </a:p>
        </p:txBody>
      </p:sp>
      <p:sp>
        <p:nvSpPr>
          <p:cNvPr id="32" name="任意多边形: 形状 31">
            <a:extLst>
              <a:ext uri="{FF2B5EF4-FFF2-40B4-BE49-F238E27FC236}">
                <a16:creationId xmlns:a16="http://schemas.microsoft.com/office/drawing/2014/main" id="{1E9F7C11-80EF-4E82-A108-FADCCA13AD05}"/>
              </a:ext>
            </a:extLst>
          </p:cNvPr>
          <p:cNvSpPr/>
          <p:nvPr/>
        </p:nvSpPr>
        <p:spPr>
          <a:xfrm>
            <a:off x="6873365" y="3958628"/>
            <a:ext cx="1771134" cy="445749"/>
          </a:xfrm>
          <a:custGeom>
            <a:avLst/>
            <a:gdLst>
              <a:gd name="connsiteX0" fmla="*/ 67107 w 1771134"/>
              <a:gd name="connsiteY0" fmla="*/ 0 h 445749"/>
              <a:gd name="connsiteX1" fmla="*/ 1704026 w 1771134"/>
              <a:gd name="connsiteY1" fmla="*/ 0 h 445749"/>
              <a:gd name="connsiteX2" fmla="*/ 1728230 w 1771134"/>
              <a:gd name="connsiteY2" fmla="*/ 24204 h 445749"/>
              <a:gd name="connsiteX3" fmla="*/ 1728230 w 1771134"/>
              <a:gd name="connsiteY3" fmla="*/ 49452 h 445749"/>
              <a:gd name="connsiteX4" fmla="*/ 1749005 w 1771134"/>
              <a:gd name="connsiteY4" fmla="*/ 49452 h 445749"/>
              <a:gd name="connsiteX5" fmla="*/ 1771134 w 1771134"/>
              <a:gd name="connsiteY5" fmla="*/ 71581 h 445749"/>
              <a:gd name="connsiteX6" fmla="*/ 1771134 w 1771134"/>
              <a:gd name="connsiteY6" fmla="*/ 374167 h 445749"/>
              <a:gd name="connsiteX7" fmla="*/ 1749005 w 1771134"/>
              <a:gd name="connsiteY7" fmla="*/ 396296 h 445749"/>
              <a:gd name="connsiteX8" fmla="*/ 1728230 w 1771134"/>
              <a:gd name="connsiteY8" fmla="*/ 396296 h 445749"/>
              <a:gd name="connsiteX9" fmla="*/ 1728230 w 1771134"/>
              <a:gd name="connsiteY9" fmla="*/ 421545 h 445749"/>
              <a:gd name="connsiteX10" fmla="*/ 1704026 w 1771134"/>
              <a:gd name="connsiteY10" fmla="*/ 445749 h 445749"/>
              <a:gd name="connsiteX11" fmla="*/ 67107 w 1771134"/>
              <a:gd name="connsiteY11" fmla="*/ 445749 h 445749"/>
              <a:gd name="connsiteX12" fmla="*/ 42903 w 1771134"/>
              <a:gd name="connsiteY12" fmla="*/ 421545 h 445749"/>
              <a:gd name="connsiteX13" fmla="*/ 42903 w 1771134"/>
              <a:gd name="connsiteY13" fmla="*/ 396296 h 445749"/>
              <a:gd name="connsiteX14" fmla="*/ 22129 w 1771134"/>
              <a:gd name="connsiteY14" fmla="*/ 396296 h 445749"/>
              <a:gd name="connsiteX15" fmla="*/ 0 w 1771134"/>
              <a:gd name="connsiteY15" fmla="*/ 374167 h 445749"/>
              <a:gd name="connsiteX16" fmla="*/ 0 w 1771134"/>
              <a:gd name="connsiteY16" fmla="*/ 71581 h 445749"/>
              <a:gd name="connsiteX17" fmla="*/ 22129 w 1771134"/>
              <a:gd name="connsiteY17" fmla="*/ 49452 h 445749"/>
              <a:gd name="connsiteX18" fmla="*/ 42903 w 1771134"/>
              <a:gd name="connsiteY18" fmla="*/ 49452 h 445749"/>
              <a:gd name="connsiteX19" fmla="*/ 42903 w 1771134"/>
              <a:gd name="connsiteY19" fmla="*/ 24204 h 445749"/>
              <a:gd name="connsiteX20" fmla="*/ 67107 w 1771134"/>
              <a:gd name="connsiteY20" fmla="*/ 0 h 4457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771134" h="445749">
                <a:moveTo>
                  <a:pt x="67107" y="0"/>
                </a:moveTo>
                <a:lnTo>
                  <a:pt x="1704026" y="0"/>
                </a:lnTo>
                <a:cubicBezTo>
                  <a:pt x="1717394" y="0"/>
                  <a:pt x="1728230" y="10836"/>
                  <a:pt x="1728230" y="24204"/>
                </a:cubicBezTo>
                <a:lnTo>
                  <a:pt x="1728230" y="49452"/>
                </a:lnTo>
                <a:lnTo>
                  <a:pt x="1749005" y="49452"/>
                </a:lnTo>
                <a:cubicBezTo>
                  <a:pt x="1761227" y="49452"/>
                  <a:pt x="1771134" y="59359"/>
                  <a:pt x="1771134" y="71581"/>
                </a:cubicBezTo>
                <a:lnTo>
                  <a:pt x="1771134" y="374167"/>
                </a:lnTo>
                <a:cubicBezTo>
                  <a:pt x="1771134" y="386389"/>
                  <a:pt x="1761227" y="396296"/>
                  <a:pt x="1749005" y="396296"/>
                </a:cubicBezTo>
                <a:lnTo>
                  <a:pt x="1728230" y="396296"/>
                </a:lnTo>
                <a:lnTo>
                  <a:pt x="1728230" y="421545"/>
                </a:lnTo>
                <a:cubicBezTo>
                  <a:pt x="1728230" y="434913"/>
                  <a:pt x="1717394" y="445749"/>
                  <a:pt x="1704026" y="445749"/>
                </a:cubicBezTo>
                <a:lnTo>
                  <a:pt x="67107" y="445749"/>
                </a:lnTo>
                <a:cubicBezTo>
                  <a:pt x="53739" y="445749"/>
                  <a:pt x="42903" y="434913"/>
                  <a:pt x="42903" y="421545"/>
                </a:cubicBezTo>
                <a:lnTo>
                  <a:pt x="42903" y="396296"/>
                </a:lnTo>
                <a:lnTo>
                  <a:pt x="22129" y="396296"/>
                </a:lnTo>
                <a:cubicBezTo>
                  <a:pt x="9907" y="396296"/>
                  <a:pt x="0" y="386389"/>
                  <a:pt x="0" y="374167"/>
                </a:cubicBezTo>
                <a:lnTo>
                  <a:pt x="0" y="71581"/>
                </a:lnTo>
                <a:cubicBezTo>
                  <a:pt x="0" y="59359"/>
                  <a:pt x="9907" y="49452"/>
                  <a:pt x="22129" y="49452"/>
                </a:cubicBezTo>
                <a:lnTo>
                  <a:pt x="42903" y="49452"/>
                </a:lnTo>
                <a:lnTo>
                  <a:pt x="42903" y="24204"/>
                </a:lnTo>
                <a:cubicBezTo>
                  <a:pt x="42903" y="10836"/>
                  <a:pt x="53739" y="0"/>
                  <a:pt x="67107" y="0"/>
                </a:cubicBezTo>
                <a:close/>
              </a:path>
            </a:pathLst>
          </a:custGeom>
          <a:noFill/>
          <a:ln w="25400" cap="rnd">
            <a:solidFill>
              <a:schemeClr val="accent1">
                <a:shade val="50000"/>
              </a:schemeClr>
            </a:solidFill>
            <a:round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 dirty="0">
              <a:latin typeface="+mn-ea"/>
            </a:endParaRPr>
          </a:p>
        </p:txBody>
      </p:sp>
      <p:sp>
        <p:nvSpPr>
          <p:cNvPr id="33" name="文本框 32">
            <a:extLst>
              <a:ext uri="{FF2B5EF4-FFF2-40B4-BE49-F238E27FC236}">
                <a16:creationId xmlns:a16="http://schemas.microsoft.com/office/drawing/2014/main" id="{71C80A1F-8BC0-42DA-BBDD-D10982F7F157}"/>
              </a:ext>
            </a:extLst>
          </p:cNvPr>
          <p:cNvSpPr txBox="1"/>
          <p:nvPr/>
        </p:nvSpPr>
        <p:spPr>
          <a:xfrm>
            <a:off x="6873365" y="5139759"/>
            <a:ext cx="4083169" cy="338554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r>
              <a:rPr kumimoji="0" lang="zh-CN" alt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ea"/>
                <a:cs typeface="+mn-cs"/>
              </a:rPr>
              <a:t>瓷器：哥、官、钧、汝与定窑口烧制的贡瓷</a:t>
            </a:r>
          </a:p>
        </p:txBody>
      </p:sp>
      <p:sp>
        <p:nvSpPr>
          <p:cNvPr id="34" name="文本框 33">
            <a:extLst>
              <a:ext uri="{FF2B5EF4-FFF2-40B4-BE49-F238E27FC236}">
                <a16:creationId xmlns:a16="http://schemas.microsoft.com/office/drawing/2014/main" id="{A8EDD297-3F2D-405B-BD5D-B955276D965C}"/>
              </a:ext>
            </a:extLst>
          </p:cNvPr>
          <p:cNvSpPr txBox="1"/>
          <p:nvPr/>
        </p:nvSpPr>
        <p:spPr>
          <a:xfrm>
            <a:off x="7051046" y="3958629"/>
            <a:ext cx="1415772" cy="461665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r>
              <a:rPr kumimoji="0" lang="zh-CN" altLang="en-US" sz="2400" b="0" i="0" u="none" strike="noStrike" kern="1200" cap="none" spc="0" normalizeH="0" baseline="0" noProof="0" dirty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+mn-ea"/>
                <a:cs typeface="+mn-cs"/>
              </a:rPr>
              <a:t>宫廷用瓷</a:t>
            </a:r>
          </a:p>
        </p:txBody>
      </p:sp>
      <p:sp>
        <p:nvSpPr>
          <p:cNvPr id="35" name="文本框 34">
            <a:extLst>
              <a:ext uri="{FF2B5EF4-FFF2-40B4-BE49-F238E27FC236}">
                <a16:creationId xmlns:a16="http://schemas.microsoft.com/office/drawing/2014/main" id="{B126873A-AA98-45C8-80A6-B6CD0FE78FDB}"/>
              </a:ext>
            </a:extLst>
          </p:cNvPr>
          <p:cNvSpPr txBox="1"/>
          <p:nvPr/>
        </p:nvSpPr>
        <p:spPr>
          <a:xfrm>
            <a:off x="6873365" y="4719209"/>
            <a:ext cx="2646878" cy="338554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r>
              <a:rPr kumimoji="0" lang="zh-CN" alt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ea"/>
                <a:cs typeface="+mn-cs"/>
              </a:rPr>
              <a:t>特点：庄重典雅、雍容华贵</a:t>
            </a:r>
          </a:p>
        </p:txBody>
      </p:sp>
      <p:cxnSp>
        <p:nvCxnSpPr>
          <p:cNvPr id="39" name="直接连接符 38">
            <a:extLst>
              <a:ext uri="{FF2B5EF4-FFF2-40B4-BE49-F238E27FC236}">
                <a16:creationId xmlns:a16="http://schemas.microsoft.com/office/drawing/2014/main" id="{C4667B7E-B0FD-44C4-9B99-4556726727B4}"/>
              </a:ext>
            </a:extLst>
          </p:cNvPr>
          <p:cNvCxnSpPr>
            <a:cxnSpLocks/>
          </p:cNvCxnSpPr>
          <p:nvPr/>
        </p:nvCxnSpPr>
        <p:spPr>
          <a:xfrm>
            <a:off x="5967247" y="4452310"/>
            <a:ext cx="0" cy="2373608"/>
          </a:xfrm>
          <a:prstGeom prst="line">
            <a:avLst/>
          </a:prstGeom>
          <a:ln w="9525">
            <a:solidFill>
              <a:schemeClr val="tx1">
                <a:alpha val="1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" name="组合 1">
            <a:extLst>
              <a:ext uri="{FF2B5EF4-FFF2-40B4-BE49-F238E27FC236}">
                <a16:creationId xmlns:a16="http://schemas.microsoft.com/office/drawing/2014/main" id="{B4C35773-C611-46A2-BD31-BAB100A2DE9E}"/>
              </a:ext>
            </a:extLst>
          </p:cNvPr>
          <p:cNvGrpSpPr/>
          <p:nvPr/>
        </p:nvGrpSpPr>
        <p:grpSpPr>
          <a:xfrm>
            <a:off x="5648133" y="3899135"/>
            <a:ext cx="615441" cy="585257"/>
            <a:chOff x="5648133" y="3899135"/>
            <a:chExt cx="615441" cy="585257"/>
          </a:xfrm>
        </p:grpSpPr>
        <p:grpSp>
          <p:nvGrpSpPr>
            <p:cNvPr id="42" name="组合 41">
              <a:extLst>
                <a:ext uri="{FF2B5EF4-FFF2-40B4-BE49-F238E27FC236}">
                  <a16:creationId xmlns:a16="http://schemas.microsoft.com/office/drawing/2014/main" id="{BF04D035-C71E-4790-8DCE-61C1FB20513C}"/>
                </a:ext>
              </a:extLst>
            </p:cNvPr>
            <p:cNvGrpSpPr/>
            <p:nvPr/>
          </p:nvGrpSpPr>
          <p:grpSpPr>
            <a:xfrm>
              <a:off x="5648133" y="3899135"/>
              <a:ext cx="615441" cy="585257"/>
              <a:chOff x="4154043" y="1582284"/>
              <a:chExt cx="3883914" cy="3693432"/>
            </a:xfrm>
            <a:solidFill>
              <a:schemeClr val="accent1"/>
            </a:solidFill>
          </p:grpSpPr>
          <p:sp>
            <p:nvSpPr>
              <p:cNvPr id="43" name="任意多边形 4">
                <a:extLst>
                  <a:ext uri="{FF2B5EF4-FFF2-40B4-BE49-F238E27FC236}">
                    <a16:creationId xmlns:a16="http://schemas.microsoft.com/office/drawing/2014/main" id="{87757631-DFE0-424D-B7B6-0C70B5F8B167}"/>
                  </a:ext>
                </a:extLst>
              </p:cNvPr>
              <p:cNvSpPr/>
              <p:nvPr/>
            </p:nvSpPr>
            <p:spPr bwMode="auto">
              <a:xfrm>
                <a:off x="4315773" y="1944080"/>
                <a:ext cx="1243523" cy="1039864"/>
              </a:xfrm>
              <a:custGeom>
                <a:avLst/>
                <a:gdLst>
                  <a:gd name="T0" fmla="*/ 31 w 437"/>
                  <a:gd name="T1" fmla="*/ 365 h 365"/>
                  <a:gd name="T2" fmla="*/ 34 w 437"/>
                  <a:gd name="T3" fmla="*/ 347 h 365"/>
                  <a:gd name="T4" fmla="*/ 87 w 437"/>
                  <a:gd name="T5" fmla="*/ 246 h 365"/>
                  <a:gd name="T6" fmla="*/ 145 w 437"/>
                  <a:gd name="T7" fmla="*/ 170 h 365"/>
                  <a:gd name="T8" fmla="*/ 248 w 437"/>
                  <a:gd name="T9" fmla="*/ 89 h 365"/>
                  <a:gd name="T10" fmla="*/ 325 w 437"/>
                  <a:gd name="T11" fmla="*/ 60 h 365"/>
                  <a:gd name="T12" fmla="*/ 425 w 437"/>
                  <a:gd name="T13" fmla="*/ 28 h 365"/>
                  <a:gd name="T14" fmla="*/ 437 w 437"/>
                  <a:gd name="T15" fmla="*/ 19 h 365"/>
                  <a:gd name="T16" fmla="*/ 399 w 437"/>
                  <a:gd name="T17" fmla="*/ 28 h 365"/>
                  <a:gd name="T18" fmla="*/ 309 w 437"/>
                  <a:gd name="T19" fmla="*/ 60 h 365"/>
                  <a:gd name="T20" fmla="*/ 301 w 437"/>
                  <a:gd name="T21" fmla="*/ 59 h 365"/>
                  <a:gd name="T22" fmla="*/ 303 w 437"/>
                  <a:gd name="T23" fmla="*/ 50 h 365"/>
                  <a:gd name="T24" fmla="*/ 360 w 437"/>
                  <a:gd name="T25" fmla="*/ 19 h 365"/>
                  <a:gd name="T26" fmla="*/ 411 w 437"/>
                  <a:gd name="T27" fmla="*/ 2 h 365"/>
                  <a:gd name="T28" fmla="*/ 353 w 437"/>
                  <a:gd name="T29" fmla="*/ 11 h 365"/>
                  <a:gd name="T30" fmla="*/ 266 w 437"/>
                  <a:gd name="T31" fmla="*/ 52 h 365"/>
                  <a:gd name="T32" fmla="*/ 194 w 437"/>
                  <a:gd name="T33" fmla="*/ 91 h 365"/>
                  <a:gd name="T34" fmla="*/ 102 w 437"/>
                  <a:gd name="T35" fmla="*/ 166 h 365"/>
                  <a:gd name="T36" fmla="*/ 30 w 437"/>
                  <a:gd name="T37" fmla="*/ 269 h 365"/>
                  <a:gd name="T38" fmla="*/ 0 w 437"/>
                  <a:gd name="T39" fmla="*/ 365 h 365"/>
                  <a:gd name="T40" fmla="*/ 31 w 437"/>
                  <a:gd name="T41" fmla="*/ 365 h 3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37" h="365">
                    <a:moveTo>
                      <a:pt x="31" y="365"/>
                    </a:moveTo>
                    <a:cubicBezTo>
                      <a:pt x="29" y="358"/>
                      <a:pt x="31" y="352"/>
                      <a:pt x="34" y="347"/>
                    </a:cubicBezTo>
                    <a:cubicBezTo>
                      <a:pt x="52" y="314"/>
                      <a:pt x="64" y="278"/>
                      <a:pt x="87" y="246"/>
                    </a:cubicBezTo>
                    <a:cubicBezTo>
                      <a:pt x="106" y="221"/>
                      <a:pt x="123" y="193"/>
                      <a:pt x="145" y="170"/>
                    </a:cubicBezTo>
                    <a:cubicBezTo>
                      <a:pt x="176" y="139"/>
                      <a:pt x="212" y="114"/>
                      <a:pt x="248" y="89"/>
                    </a:cubicBezTo>
                    <a:cubicBezTo>
                      <a:pt x="272" y="73"/>
                      <a:pt x="298" y="67"/>
                      <a:pt x="325" y="60"/>
                    </a:cubicBezTo>
                    <a:cubicBezTo>
                      <a:pt x="359" y="52"/>
                      <a:pt x="393" y="43"/>
                      <a:pt x="425" y="28"/>
                    </a:cubicBezTo>
                    <a:cubicBezTo>
                      <a:pt x="429" y="26"/>
                      <a:pt x="435" y="26"/>
                      <a:pt x="437" y="19"/>
                    </a:cubicBezTo>
                    <a:cubicBezTo>
                      <a:pt x="424" y="22"/>
                      <a:pt x="411" y="24"/>
                      <a:pt x="399" y="28"/>
                    </a:cubicBezTo>
                    <a:cubicBezTo>
                      <a:pt x="369" y="38"/>
                      <a:pt x="339" y="49"/>
                      <a:pt x="309" y="60"/>
                    </a:cubicBezTo>
                    <a:cubicBezTo>
                      <a:pt x="306" y="61"/>
                      <a:pt x="302" y="62"/>
                      <a:pt x="301" y="59"/>
                    </a:cubicBezTo>
                    <a:cubicBezTo>
                      <a:pt x="299" y="56"/>
                      <a:pt x="300" y="52"/>
                      <a:pt x="303" y="50"/>
                    </a:cubicBezTo>
                    <a:cubicBezTo>
                      <a:pt x="322" y="39"/>
                      <a:pt x="340" y="27"/>
                      <a:pt x="360" y="19"/>
                    </a:cubicBezTo>
                    <a:cubicBezTo>
                      <a:pt x="377" y="13"/>
                      <a:pt x="394" y="9"/>
                      <a:pt x="411" y="2"/>
                    </a:cubicBezTo>
                    <a:cubicBezTo>
                      <a:pt x="391" y="0"/>
                      <a:pt x="372" y="5"/>
                      <a:pt x="353" y="11"/>
                    </a:cubicBezTo>
                    <a:cubicBezTo>
                      <a:pt x="322" y="20"/>
                      <a:pt x="295" y="38"/>
                      <a:pt x="266" y="52"/>
                    </a:cubicBezTo>
                    <a:cubicBezTo>
                      <a:pt x="241" y="63"/>
                      <a:pt x="216" y="74"/>
                      <a:pt x="194" y="91"/>
                    </a:cubicBezTo>
                    <a:cubicBezTo>
                      <a:pt x="162" y="115"/>
                      <a:pt x="132" y="141"/>
                      <a:pt x="102" y="166"/>
                    </a:cubicBezTo>
                    <a:cubicBezTo>
                      <a:pt x="69" y="194"/>
                      <a:pt x="45" y="229"/>
                      <a:pt x="30" y="269"/>
                    </a:cubicBezTo>
                    <a:cubicBezTo>
                      <a:pt x="19" y="301"/>
                      <a:pt x="10" y="333"/>
                      <a:pt x="0" y="365"/>
                    </a:cubicBezTo>
                    <a:cubicBezTo>
                      <a:pt x="10" y="364"/>
                      <a:pt x="20" y="353"/>
                      <a:pt x="31" y="36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44" name="任意多边形 5">
                <a:extLst>
                  <a:ext uri="{FF2B5EF4-FFF2-40B4-BE49-F238E27FC236}">
                    <a16:creationId xmlns:a16="http://schemas.microsoft.com/office/drawing/2014/main" id="{5A45DFE1-C8D9-4B5A-A5B8-B7D1776F7C6A}"/>
                  </a:ext>
                </a:extLst>
              </p:cNvPr>
              <p:cNvSpPr/>
              <p:nvPr/>
            </p:nvSpPr>
            <p:spPr bwMode="auto">
              <a:xfrm>
                <a:off x="4321763" y="4171160"/>
                <a:ext cx="1951541" cy="1104556"/>
              </a:xfrm>
              <a:custGeom>
                <a:avLst/>
                <a:gdLst>
                  <a:gd name="T0" fmla="*/ 663 w 686"/>
                  <a:gd name="T1" fmla="*/ 351 h 388"/>
                  <a:gd name="T2" fmla="*/ 529 w 686"/>
                  <a:gd name="T3" fmla="*/ 353 h 388"/>
                  <a:gd name="T4" fmla="*/ 371 w 686"/>
                  <a:gd name="T5" fmla="*/ 323 h 388"/>
                  <a:gd name="T6" fmla="*/ 316 w 686"/>
                  <a:gd name="T7" fmla="*/ 308 h 388"/>
                  <a:gd name="T8" fmla="*/ 230 w 686"/>
                  <a:gd name="T9" fmla="*/ 262 h 388"/>
                  <a:gd name="T10" fmla="*/ 215 w 686"/>
                  <a:gd name="T11" fmla="*/ 248 h 388"/>
                  <a:gd name="T12" fmla="*/ 178 w 686"/>
                  <a:gd name="T13" fmla="*/ 222 h 388"/>
                  <a:gd name="T14" fmla="*/ 130 w 686"/>
                  <a:gd name="T15" fmla="*/ 170 h 388"/>
                  <a:gd name="T16" fmla="*/ 72 w 686"/>
                  <a:gd name="T17" fmla="*/ 90 h 388"/>
                  <a:gd name="T18" fmla="*/ 18 w 686"/>
                  <a:gd name="T19" fmla="*/ 5 h 388"/>
                  <a:gd name="T20" fmla="*/ 7 w 686"/>
                  <a:gd name="T21" fmla="*/ 1 h 388"/>
                  <a:gd name="T22" fmla="*/ 4 w 686"/>
                  <a:gd name="T23" fmla="*/ 11 h 388"/>
                  <a:gd name="T24" fmla="*/ 9 w 686"/>
                  <a:gd name="T25" fmla="*/ 25 h 388"/>
                  <a:gd name="T26" fmla="*/ 93 w 686"/>
                  <a:gd name="T27" fmla="*/ 149 h 388"/>
                  <a:gd name="T28" fmla="*/ 203 w 686"/>
                  <a:gd name="T29" fmla="*/ 251 h 388"/>
                  <a:gd name="T30" fmla="*/ 266 w 686"/>
                  <a:gd name="T31" fmla="*/ 293 h 388"/>
                  <a:gd name="T32" fmla="*/ 332 w 686"/>
                  <a:gd name="T33" fmla="*/ 326 h 388"/>
                  <a:gd name="T34" fmla="*/ 408 w 686"/>
                  <a:gd name="T35" fmla="*/ 361 h 388"/>
                  <a:gd name="T36" fmla="*/ 450 w 686"/>
                  <a:gd name="T37" fmla="*/ 364 h 388"/>
                  <a:gd name="T38" fmla="*/ 467 w 686"/>
                  <a:gd name="T39" fmla="*/ 361 h 388"/>
                  <a:gd name="T40" fmla="*/ 548 w 686"/>
                  <a:gd name="T41" fmla="*/ 370 h 388"/>
                  <a:gd name="T42" fmla="*/ 623 w 686"/>
                  <a:gd name="T43" fmla="*/ 386 h 388"/>
                  <a:gd name="T44" fmla="*/ 631 w 686"/>
                  <a:gd name="T45" fmla="*/ 388 h 388"/>
                  <a:gd name="T46" fmla="*/ 673 w 686"/>
                  <a:gd name="T47" fmla="*/ 375 h 388"/>
                  <a:gd name="T48" fmla="*/ 681 w 686"/>
                  <a:gd name="T49" fmla="*/ 362 h 388"/>
                  <a:gd name="T50" fmla="*/ 663 w 686"/>
                  <a:gd name="T51" fmla="*/ 351 h 3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686" h="388">
                    <a:moveTo>
                      <a:pt x="663" y="351"/>
                    </a:moveTo>
                    <a:cubicBezTo>
                      <a:pt x="619" y="355"/>
                      <a:pt x="574" y="355"/>
                      <a:pt x="529" y="353"/>
                    </a:cubicBezTo>
                    <a:cubicBezTo>
                      <a:pt x="474" y="352"/>
                      <a:pt x="421" y="343"/>
                      <a:pt x="371" y="323"/>
                    </a:cubicBezTo>
                    <a:cubicBezTo>
                      <a:pt x="353" y="316"/>
                      <a:pt x="334" y="315"/>
                      <a:pt x="316" y="308"/>
                    </a:cubicBezTo>
                    <a:cubicBezTo>
                      <a:pt x="286" y="296"/>
                      <a:pt x="261" y="273"/>
                      <a:pt x="230" y="262"/>
                    </a:cubicBezTo>
                    <a:cubicBezTo>
                      <a:pt x="222" y="259"/>
                      <a:pt x="223" y="249"/>
                      <a:pt x="215" y="248"/>
                    </a:cubicBezTo>
                    <a:cubicBezTo>
                      <a:pt x="199" y="245"/>
                      <a:pt x="189" y="232"/>
                      <a:pt x="178" y="222"/>
                    </a:cubicBezTo>
                    <a:cubicBezTo>
                      <a:pt x="160" y="207"/>
                      <a:pt x="143" y="190"/>
                      <a:pt x="130" y="170"/>
                    </a:cubicBezTo>
                    <a:cubicBezTo>
                      <a:pt x="111" y="143"/>
                      <a:pt x="86" y="120"/>
                      <a:pt x="72" y="90"/>
                    </a:cubicBezTo>
                    <a:cubicBezTo>
                      <a:pt x="57" y="59"/>
                      <a:pt x="36" y="34"/>
                      <a:pt x="18" y="5"/>
                    </a:cubicBezTo>
                    <a:cubicBezTo>
                      <a:pt x="15" y="0"/>
                      <a:pt x="11" y="0"/>
                      <a:pt x="7" y="1"/>
                    </a:cubicBezTo>
                    <a:cubicBezTo>
                      <a:pt x="0" y="3"/>
                      <a:pt x="4" y="8"/>
                      <a:pt x="4" y="11"/>
                    </a:cubicBezTo>
                    <a:cubicBezTo>
                      <a:pt x="4" y="17"/>
                      <a:pt x="7" y="21"/>
                      <a:pt x="9" y="25"/>
                    </a:cubicBezTo>
                    <a:cubicBezTo>
                      <a:pt x="39" y="65"/>
                      <a:pt x="60" y="111"/>
                      <a:pt x="93" y="149"/>
                    </a:cubicBezTo>
                    <a:cubicBezTo>
                      <a:pt x="126" y="187"/>
                      <a:pt x="158" y="226"/>
                      <a:pt x="203" y="251"/>
                    </a:cubicBezTo>
                    <a:cubicBezTo>
                      <a:pt x="226" y="263"/>
                      <a:pt x="240" y="285"/>
                      <a:pt x="266" y="293"/>
                    </a:cubicBezTo>
                    <a:cubicBezTo>
                      <a:pt x="289" y="300"/>
                      <a:pt x="309" y="317"/>
                      <a:pt x="332" y="326"/>
                    </a:cubicBezTo>
                    <a:cubicBezTo>
                      <a:pt x="358" y="336"/>
                      <a:pt x="384" y="346"/>
                      <a:pt x="408" y="361"/>
                    </a:cubicBezTo>
                    <a:cubicBezTo>
                      <a:pt x="420" y="369"/>
                      <a:pt x="435" y="377"/>
                      <a:pt x="450" y="364"/>
                    </a:cubicBezTo>
                    <a:cubicBezTo>
                      <a:pt x="454" y="361"/>
                      <a:pt x="460" y="360"/>
                      <a:pt x="467" y="361"/>
                    </a:cubicBezTo>
                    <a:cubicBezTo>
                      <a:pt x="494" y="364"/>
                      <a:pt x="521" y="363"/>
                      <a:pt x="548" y="370"/>
                    </a:cubicBezTo>
                    <a:cubicBezTo>
                      <a:pt x="572" y="377"/>
                      <a:pt x="599" y="374"/>
                      <a:pt x="623" y="386"/>
                    </a:cubicBezTo>
                    <a:cubicBezTo>
                      <a:pt x="626" y="387"/>
                      <a:pt x="629" y="388"/>
                      <a:pt x="631" y="388"/>
                    </a:cubicBezTo>
                    <a:cubicBezTo>
                      <a:pt x="647" y="387"/>
                      <a:pt x="661" y="383"/>
                      <a:pt x="673" y="375"/>
                    </a:cubicBezTo>
                    <a:cubicBezTo>
                      <a:pt x="676" y="372"/>
                      <a:pt x="686" y="369"/>
                      <a:pt x="681" y="362"/>
                    </a:cubicBezTo>
                    <a:cubicBezTo>
                      <a:pt x="677" y="357"/>
                      <a:pt x="674" y="350"/>
                      <a:pt x="663" y="3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45" name="任意多边形 6">
                <a:extLst>
                  <a:ext uri="{FF2B5EF4-FFF2-40B4-BE49-F238E27FC236}">
                    <a16:creationId xmlns:a16="http://schemas.microsoft.com/office/drawing/2014/main" id="{BC8D2386-3187-4481-B1F6-7FF925141DA4}"/>
                  </a:ext>
                </a:extLst>
              </p:cNvPr>
              <p:cNvSpPr/>
              <p:nvPr/>
            </p:nvSpPr>
            <p:spPr bwMode="auto">
              <a:xfrm>
                <a:off x="4154043" y="3288235"/>
                <a:ext cx="213244" cy="782294"/>
              </a:xfrm>
              <a:custGeom>
                <a:avLst/>
                <a:gdLst>
                  <a:gd name="T0" fmla="*/ 75 w 75"/>
                  <a:gd name="T1" fmla="*/ 275 h 275"/>
                  <a:gd name="T2" fmla="*/ 67 w 75"/>
                  <a:gd name="T3" fmla="*/ 241 h 275"/>
                  <a:gd name="T4" fmla="*/ 54 w 75"/>
                  <a:gd name="T5" fmla="*/ 75 h 275"/>
                  <a:gd name="T6" fmla="*/ 52 w 75"/>
                  <a:gd name="T7" fmla="*/ 73 h 275"/>
                  <a:gd name="T8" fmla="*/ 46 w 75"/>
                  <a:gd name="T9" fmla="*/ 61 h 275"/>
                  <a:gd name="T10" fmla="*/ 60 w 75"/>
                  <a:gd name="T11" fmla="*/ 18 h 275"/>
                  <a:gd name="T12" fmla="*/ 67 w 75"/>
                  <a:gd name="T13" fmla="*/ 0 h 275"/>
                  <a:gd name="T14" fmla="*/ 33 w 75"/>
                  <a:gd name="T15" fmla="*/ 24 h 275"/>
                  <a:gd name="T16" fmla="*/ 20 w 75"/>
                  <a:gd name="T17" fmla="*/ 36 h 275"/>
                  <a:gd name="T18" fmla="*/ 19 w 75"/>
                  <a:gd name="T19" fmla="*/ 158 h 275"/>
                  <a:gd name="T20" fmla="*/ 56 w 75"/>
                  <a:gd name="T21" fmla="*/ 248 h 275"/>
                  <a:gd name="T22" fmla="*/ 75 w 75"/>
                  <a:gd name="T23" fmla="*/ 275 h 2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5" h="275">
                    <a:moveTo>
                      <a:pt x="75" y="275"/>
                    </a:moveTo>
                    <a:cubicBezTo>
                      <a:pt x="75" y="262"/>
                      <a:pt x="70" y="252"/>
                      <a:pt x="67" y="241"/>
                    </a:cubicBezTo>
                    <a:cubicBezTo>
                      <a:pt x="54" y="186"/>
                      <a:pt x="38" y="132"/>
                      <a:pt x="54" y="75"/>
                    </a:cubicBezTo>
                    <a:cubicBezTo>
                      <a:pt x="54" y="72"/>
                      <a:pt x="52" y="73"/>
                      <a:pt x="52" y="73"/>
                    </a:cubicBezTo>
                    <a:cubicBezTo>
                      <a:pt x="43" y="72"/>
                      <a:pt x="45" y="65"/>
                      <a:pt x="46" y="61"/>
                    </a:cubicBezTo>
                    <a:cubicBezTo>
                      <a:pt x="48" y="46"/>
                      <a:pt x="47" y="30"/>
                      <a:pt x="60" y="18"/>
                    </a:cubicBezTo>
                    <a:cubicBezTo>
                      <a:pt x="65" y="14"/>
                      <a:pt x="66" y="7"/>
                      <a:pt x="67" y="0"/>
                    </a:cubicBezTo>
                    <a:cubicBezTo>
                      <a:pt x="60" y="14"/>
                      <a:pt x="52" y="25"/>
                      <a:pt x="33" y="24"/>
                    </a:cubicBezTo>
                    <a:cubicBezTo>
                      <a:pt x="28" y="24"/>
                      <a:pt x="23" y="30"/>
                      <a:pt x="20" y="36"/>
                    </a:cubicBezTo>
                    <a:cubicBezTo>
                      <a:pt x="0" y="77"/>
                      <a:pt x="1" y="117"/>
                      <a:pt x="19" y="158"/>
                    </a:cubicBezTo>
                    <a:cubicBezTo>
                      <a:pt x="32" y="188"/>
                      <a:pt x="46" y="217"/>
                      <a:pt x="56" y="248"/>
                    </a:cubicBezTo>
                    <a:cubicBezTo>
                      <a:pt x="60" y="258"/>
                      <a:pt x="61" y="270"/>
                      <a:pt x="75" y="27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46" name="任意多边形 7">
                <a:extLst>
                  <a:ext uri="{FF2B5EF4-FFF2-40B4-BE49-F238E27FC236}">
                    <a16:creationId xmlns:a16="http://schemas.microsoft.com/office/drawing/2014/main" id="{8A9262D3-222F-478B-A96A-5C7657F49E07}"/>
                  </a:ext>
                </a:extLst>
              </p:cNvPr>
              <p:cNvSpPr/>
              <p:nvPr/>
            </p:nvSpPr>
            <p:spPr bwMode="auto">
              <a:xfrm>
                <a:off x="7357493" y="3207969"/>
                <a:ext cx="276738" cy="1156070"/>
              </a:xfrm>
              <a:custGeom>
                <a:avLst/>
                <a:gdLst>
                  <a:gd name="T0" fmla="*/ 84 w 97"/>
                  <a:gd name="T1" fmla="*/ 59 h 406"/>
                  <a:gd name="T2" fmla="*/ 66 w 97"/>
                  <a:gd name="T3" fmla="*/ 0 h 406"/>
                  <a:gd name="T4" fmla="*/ 77 w 97"/>
                  <a:gd name="T5" fmla="*/ 80 h 406"/>
                  <a:gd name="T6" fmla="*/ 71 w 97"/>
                  <a:gd name="T7" fmla="*/ 218 h 406"/>
                  <a:gd name="T8" fmla="*/ 48 w 97"/>
                  <a:gd name="T9" fmla="*/ 293 h 406"/>
                  <a:gd name="T10" fmla="*/ 17 w 97"/>
                  <a:gd name="T11" fmla="*/ 363 h 406"/>
                  <a:gd name="T12" fmla="*/ 15 w 97"/>
                  <a:gd name="T13" fmla="*/ 399 h 406"/>
                  <a:gd name="T14" fmla="*/ 21 w 97"/>
                  <a:gd name="T15" fmla="*/ 406 h 406"/>
                  <a:gd name="T16" fmla="*/ 27 w 97"/>
                  <a:gd name="T17" fmla="*/ 398 h 406"/>
                  <a:gd name="T18" fmla="*/ 51 w 97"/>
                  <a:gd name="T19" fmla="*/ 331 h 406"/>
                  <a:gd name="T20" fmla="*/ 55 w 97"/>
                  <a:gd name="T21" fmla="*/ 319 h 406"/>
                  <a:gd name="T22" fmla="*/ 84 w 97"/>
                  <a:gd name="T23" fmla="*/ 232 h 406"/>
                  <a:gd name="T24" fmla="*/ 96 w 97"/>
                  <a:gd name="T25" fmla="*/ 151 h 406"/>
                  <a:gd name="T26" fmla="*/ 84 w 97"/>
                  <a:gd name="T27" fmla="*/ 59 h 4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7" h="406">
                    <a:moveTo>
                      <a:pt x="84" y="59"/>
                    </a:moveTo>
                    <a:cubicBezTo>
                      <a:pt x="78" y="40"/>
                      <a:pt x="77" y="18"/>
                      <a:pt x="66" y="0"/>
                    </a:cubicBezTo>
                    <a:cubicBezTo>
                      <a:pt x="68" y="27"/>
                      <a:pt x="74" y="54"/>
                      <a:pt x="77" y="80"/>
                    </a:cubicBezTo>
                    <a:cubicBezTo>
                      <a:pt x="82" y="127"/>
                      <a:pt x="80" y="172"/>
                      <a:pt x="71" y="218"/>
                    </a:cubicBezTo>
                    <a:cubicBezTo>
                      <a:pt x="66" y="244"/>
                      <a:pt x="56" y="268"/>
                      <a:pt x="48" y="293"/>
                    </a:cubicBezTo>
                    <a:cubicBezTo>
                      <a:pt x="40" y="318"/>
                      <a:pt x="30" y="341"/>
                      <a:pt x="17" y="363"/>
                    </a:cubicBezTo>
                    <a:cubicBezTo>
                      <a:pt x="10" y="375"/>
                      <a:pt x="0" y="386"/>
                      <a:pt x="15" y="399"/>
                    </a:cubicBezTo>
                    <a:cubicBezTo>
                      <a:pt x="17" y="401"/>
                      <a:pt x="17" y="406"/>
                      <a:pt x="21" y="406"/>
                    </a:cubicBezTo>
                    <a:cubicBezTo>
                      <a:pt x="25" y="405"/>
                      <a:pt x="26" y="402"/>
                      <a:pt x="27" y="398"/>
                    </a:cubicBezTo>
                    <a:cubicBezTo>
                      <a:pt x="38" y="377"/>
                      <a:pt x="52" y="357"/>
                      <a:pt x="51" y="331"/>
                    </a:cubicBezTo>
                    <a:cubicBezTo>
                      <a:pt x="51" y="327"/>
                      <a:pt x="53" y="323"/>
                      <a:pt x="55" y="319"/>
                    </a:cubicBezTo>
                    <a:cubicBezTo>
                      <a:pt x="71" y="292"/>
                      <a:pt x="78" y="262"/>
                      <a:pt x="84" y="232"/>
                    </a:cubicBezTo>
                    <a:cubicBezTo>
                      <a:pt x="90" y="205"/>
                      <a:pt x="97" y="178"/>
                      <a:pt x="96" y="151"/>
                    </a:cubicBezTo>
                    <a:cubicBezTo>
                      <a:pt x="95" y="120"/>
                      <a:pt x="94" y="89"/>
                      <a:pt x="84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47" name="任意多边形 8">
                <a:extLst>
                  <a:ext uri="{FF2B5EF4-FFF2-40B4-BE49-F238E27FC236}">
                    <a16:creationId xmlns:a16="http://schemas.microsoft.com/office/drawing/2014/main" id="{81CE871D-CA06-4106-9B39-6D168DD4F7AC}"/>
                  </a:ext>
                </a:extLst>
              </p:cNvPr>
              <p:cNvSpPr/>
              <p:nvPr/>
            </p:nvSpPr>
            <p:spPr bwMode="auto">
              <a:xfrm>
                <a:off x="5151976" y="4891159"/>
                <a:ext cx="933242" cy="233610"/>
              </a:xfrm>
              <a:custGeom>
                <a:avLst/>
                <a:gdLst>
                  <a:gd name="T0" fmla="*/ 2 w 328"/>
                  <a:gd name="T1" fmla="*/ 6 h 82"/>
                  <a:gd name="T2" fmla="*/ 7 w 328"/>
                  <a:gd name="T3" fmla="*/ 14 h 82"/>
                  <a:gd name="T4" fmla="*/ 120 w 328"/>
                  <a:gd name="T5" fmla="*/ 59 h 82"/>
                  <a:gd name="T6" fmla="*/ 188 w 328"/>
                  <a:gd name="T7" fmla="*/ 72 h 82"/>
                  <a:gd name="T8" fmla="*/ 328 w 328"/>
                  <a:gd name="T9" fmla="*/ 82 h 82"/>
                  <a:gd name="T10" fmla="*/ 318 w 328"/>
                  <a:gd name="T11" fmla="*/ 77 h 82"/>
                  <a:gd name="T12" fmla="*/ 217 w 328"/>
                  <a:gd name="T13" fmla="*/ 65 h 82"/>
                  <a:gd name="T14" fmla="*/ 190 w 328"/>
                  <a:gd name="T15" fmla="*/ 59 h 82"/>
                  <a:gd name="T16" fmla="*/ 12 w 328"/>
                  <a:gd name="T17" fmla="*/ 7 h 82"/>
                  <a:gd name="T18" fmla="*/ 2 w 328"/>
                  <a:gd name="T19" fmla="*/ 6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28" h="82">
                    <a:moveTo>
                      <a:pt x="2" y="6"/>
                    </a:moveTo>
                    <a:cubicBezTo>
                      <a:pt x="0" y="11"/>
                      <a:pt x="5" y="12"/>
                      <a:pt x="7" y="14"/>
                    </a:cubicBezTo>
                    <a:cubicBezTo>
                      <a:pt x="43" y="34"/>
                      <a:pt x="81" y="47"/>
                      <a:pt x="120" y="59"/>
                    </a:cubicBezTo>
                    <a:cubicBezTo>
                      <a:pt x="142" y="65"/>
                      <a:pt x="165" y="67"/>
                      <a:pt x="188" y="72"/>
                    </a:cubicBezTo>
                    <a:cubicBezTo>
                      <a:pt x="233" y="80"/>
                      <a:pt x="278" y="82"/>
                      <a:pt x="328" y="82"/>
                    </a:cubicBezTo>
                    <a:cubicBezTo>
                      <a:pt x="322" y="79"/>
                      <a:pt x="320" y="77"/>
                      <a:pt x="318" y="77"/>
                    </a:cubicBezTo>
                    <a:cubicBezTo>
                      <a:pt x="284" y="71"/>
                      <a:pt x="250" y="72"/>
                      <a:pt x="217" y="65"/>
                    </a:cubicBezTo>
                    <a:cubicBezTo>
                      <a:pt x="208" y="63"/>
                      <a:pt x="199" y="59"/>
                      <a:pt x="190" y="59"/>
                    </a:cubicBezTo>
                    <a:cubicBezTo>
                      <a:pt x="126" y="58"/>
                      <a:pt x="68" y="36"/>
                      <a:pt x="12" y="7"/>
                    </a:cubicBezTo>
                    <a:cubicBezTo>
                      <a:pt x="9" y="6"/>
                      <a:pt x="5" y="0"/>
                      <a:pt x="2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48" name="任意多边形 9">
                <a:extLst>
                  <a:ext uri="{FF2B5EF4-FFF2-40B4-BE49-F238E27FC236}">
                    <a16:creationId xmlns:a16="http://schemas.microsoft.com/office/drawing/2014/main" id="{B8B1F9D5-E020-4BB1-9438-F1244E629A13}"/>
                  </a:ext>
                </a:extLst>
              </p:cNvPr>
              <p:cNvSpPr/>
              <p:nvPr/>
            </p:nvSpPr>
            <p:spPr bwMode="auto">
              <a:xfrm>
                <a:off x="7371869" y="3439183"/>
                <a:ext cx="173710" cy="676870"/>
              </a:xfrm>
              <a:custGeom>
                <a:avLst/>
                <a:gdLst>
                  <a:gd name="T0" fmla="*/ 15 w 61"/>
                  <a:gd name="T1" fmla="*/ 199 h 238"/>
                  <a:gd name="T2" fmla="*/ 26 w 61"/>
                  <a:gd name="T3" fmla="*/ 170 h 238"/>
                  <a:gd name="T4" fmla="*/ 20 w 61"/>
                  <a:gd name="T5" fmla="*/ 238 h 238"/>
                  <a:gd name="T6" fmla="*/ 54 w 61"/>
                  <a:gd name="T7" fmla="*/ 0 h 238"/>
                  <a:gd name="T8" fmla="*/ 29 w 61"/>
                  <a:gd name="T9" fmla="*/ 155 h 238"/>
                  <a:gd name="T10" fmla="*/ 27 w 61"/>
                  <a:gd name="T11" fmla="*/ 105 h 238"/>
                  <a:gd name="T12" fmla="*/ 11 w 61"/>
                  <a:gd name="T13" fmla="*/ 166 h 238"/>
                  <a:gd name="T14" fmla="*/ 15 w 61"/>
                  <a:gd name="T15" fmla="*/ 199 h 2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1" h="238">
                    <a:moveTo>
                      <a:pt x="15" y="199"/>
                    </a:moveTo>
                    <a:cubicBezTo>
                      <a:pt x="17" y="188"/>
                      <a:pt x="19" y="179"/>
                      <a:pt x="26" y="170"/>
                    </a:cubicBezTo>
                    <a:cubicBezTo>
                      <a:pt x="27" y="194"/>
                      <a:pt x="17" y="215"/>
                      <a:pt x="20" y="238"/>
                    </a:cubicBezTo>
                    <a:cubicBezTo>
                      <a:pt x="47" y="161"/>
                      <a:pt x="61" y="82"/>
                      <a:pt x="54" y="0"/>
                    </a:cubicBezTo>
                    <a:cubicBezTo>
                      <a:pt x="49" y="52"/>
                      <a:pt x="49" y="105"/>
                      <a:pt x="29" y="155"/>
                    </a:cubicBezTo>
                    <a:cubicBezTo>
                      <a:pt x="27" y="139"/>
                      <a:pt x="37" y="124"/>
                      <a:pt x="27" y="105"/>
                    </a:cubicBezTo>
                    <a:cubicBezTo>
                      <a:pt x="20" y="127"/>
                      <a:pt x="13" y="146"/>
                      <a:pt x="11" y="166"/>
                    </a:cubicBezTo>
                    <a:cubicBezTo>
                      <a:pt x="11" y="176"/>
                      <a:pt x="0" y="188"/>
                      <a:pt x="15" y="19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49" name="任意多边形 10">
                <a:extLst>
                  <a:ext uri="{FF2B5EF4-FFF2-40B4-BE49-F238E27FC236}">
                    <a16:creationId xmlns:a16="http://schemas.microsoft.com/office/drawing/2014/main" id="{6A13B710-29AA-4BB3-BEAD-601B4189CC4D}"/>
                  </a:ext>
                </a:extLst>
              </p:cNvPr>
              <p:cNvSpPr/>
              <p:nvPr/>
            </p:nvSpPr>
            <p:spPr bwMode="auto">
              <a:xfrm>
                <a:off x="6285284" y="5073254"/>
                <a:ext cx="304292" cy="122196"/>
              </a:xfrm>
              <a:custGeom>
                <a:avLst/>
                <a:gdLst>
                  <a:gd name="T0" fmla="*/ 76 w 107"/>
                  <a:gd name="T1" fmla="*/ 3 h 43"/>
                  <a:gd name="T2" fmla="*/ 0 w 107"/>
                  <a:gd name="T3" fmla="*/ 24 h 43"/>
                  <a:gd name="T4" fmla="*/ 37 w 107"/>
                  <a:gd name="T5" fmla="*/ 23 h 43"/>
                  <a:gd name="T6" fmla="*/ 59 w 107"/>
                  <a:gd name="T7" fmla="*/ 34 h 43"/>
                  <a:gd name="T8" fmla="*/ 65 w 107"/>
                  <a:gd name="T9" fmla="*/ 41 h 43"/>
                  <a:gd name="T10" fmla="*/ 102 w 107"/>
                  <a:gd name="T11" fmla="*/ 25 h 43"/>
                  <a:gd name="T12" fmla="*/ 105 w 107"/>
                  <a:gd name="T13" fmla="*/ 17 h 43"/>
                  <a:gd name="T14" fmla="*/ 76 w 107"/>
                  <a:gd name="T15" fmla="*/ 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7" h="43">
                    <a:moveTo>
                      <a:pt x="76" y="3"/>
                    </a:moveTo>
                    <a:cubicBezTo>
                      <a:pt x="52" y="10"/>
                      <a:pt x="27" y="17"/>
                      <a:pt x="0" y="24"/>
                    </a:cubicBezTo>
                    <a:cubicBezTo>
                      <a:pt x="14" y="23"/>
                      <a:pt x="27" y="29"/>
                      <a:pt x="37" y="23"/>
                    </a:cubicBezTo>
                    <a:cubicBezTo>
                      <a:pt x="53" y="14"/>
                      <a:pt x="56" y="21"/>
                      <a:pt x="59" y="34"/>
                    </a:cubicBezTo>
                    <a:cubicBezTo>
                      <a:pt x="59" y="37"/>
                      <a:pt x="59" y="43"/>
                      <a:pt x="65" y="41"/>
                    </a:cubicBezTo>
                    <a:cubicBezTo>
                      <a:pt x="78" y="37"/>
                      <a:pt x="92" y="36"/>
                      <a:pt x="102" y="25"/>
                    </a:cubicBezTo>
                    <a:cubicBezTo>
                      <a:pt x="103" y="23"/>
                      <a:pt x="107" y="22"/>
                      <a:pt x="105" y="17"/>
                    </a:cubicBezTo>
                    <a:cubicBezTo>
                      <a:pt x="102" y="8"/>
                      <a:pt x="86" y="0"/>
                      <a:pt x="76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50" name="任意多边形 11">
                <a:extLst>
                  <a:ext uri="{FF2B5EF4-FFF2-40B4-BE49-F238E27FC236}">
                    <a16:creationId xmlns:a16="http://schemas.microsoft.com/office/drawing/2014/main" id="{99DF523C-1878-42A3-B9B3-B4FFCBFB34E9}"/>
                  </a:ext>
                </a:extLst>
              </p:cNvPr>
              <p:cNvSpPr/>
              <p:nvPr/>
            </p:nvSpPr>
            <p:spPr bwMode="auto">
              <a:xfrm>
                <a:off x="6008546" y="1952465"/>
                <a:ext cx="144958" cy="43128"/>
              </a:xfrm>
              <a:custGeom>
                <a:avLst/>
                <a:gdLst>
                  <a:gd name="T0" fmla="*/ 8 w 51"/>
                  <a:gd name="T1" fmla="*/ 11 h 15"/>
                  <a:gd name="T2" fmla="*/ 51 w 51"/>
                  <a:gd name="T3" fmla="*/ 8 h 15"/>
                  <a:gd name="T4" fmla="*/ 8 w 51"/>
                  <a:gd name="T5" fmla="*/ 2 h 15"/>
                  <a:gd name="T6" fmla="*/ 0 w 51"/>
                  <a:gd name="T7" fmla="*/ 4 h 15"/>
                  <a:gd name="T8" fmla="*/ 8 w 51"/>
                  <a:gd name="T9" fmla="*/ 1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15">
                    <a:moveTo>
                      <a:pt x="8" y="11"/>
                    </a:moveTo>
                    <a:cubicBezTo>
                      <a:pt x="22" y="15"/>
                      <a:pt x="35" y="13"/>
                      <a:pt x="51" y="8"/>
                    </a:cubicBezTo>
                    <a:cubicBezTo>
                      <a:pt x="36" y="3"/>
                      <a:pt x="22" y="3"/>
                      <a:pt x="8" y="2"/>
                    </a:cubicBezTo>
                    <a:cubicBezTo>
                      <a:pt x="6" y="2"/>
                      <a:pt x="1" y="0"/>
                      <a:pt x="0" y="4"/>
                    </a:cubicBezTo>
                    <a:cubicBezTo>
                      <a:pt x="0" y="8"/>
                      <a:pt x="3" y="10"/>
                      <a:pt x="8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51" name="任意多边形 12">
                <a:extLst>
                  <a:ext uri="{FF2B5EF4-FFF2-40B4-BE49-F238E27FC236}">
                    <a16:creationId xmlns:a16="http://schemas.microsoft.com/office/drawing/2014/main" id="{FB462F18-E179-45E0-93F9-A57AAB15DEBD}"/>
                  </a:ext>
                </a:extLst>
              </p:cNvPr>
              <p:cNvSpPr/>
              <p:nvPr/>
            </p:nvSpPr>
            <p:spPr bwMode="auto">
              <a:xfrm>
                <a:off x="4992643" y="4816883"/>
                <a:ext cx="113810" cy="65890"/>
              </a:xfrm>
              <a:custGeom>
                <a:avLst/>
                <a:gdLst>
                  <a:gd name="T0" fmla="*/ 0 w 40"/>
                  <a:gd name="T1" fmla="*/ 2 h 23"/>
                  <a:gd name="T2" fmla="*/ 29 w 40"/>
                  <a:gd name="T3" fmla="*/ 21 h 23"/>
                  <a:gd name="T4" fmla="*/ 37 w 40"/>
                  <a:gd name="T5" fmla="*/ 20 h 23"/>
                  <a:gd name="T6" fmla="*/ 35 w 40"/>
                  <a:gd name="T7" fmla="*/ 13 h 23"/>
                  <a:gd name="T8" fmla="*/ 0 w 40"/>
                  <a:gd name="T9" fmla="*/ 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23">
                    <a:moveTo>
                      <a:pt x="0" y="2"/>
                    </a:moveTo>
                    <a:cubicBezTo>
                      <a:pt x="10" y="7"/>
                      <a:pt x="19" y="15"/>
                      <a:pt x="29" y="21"/>
                    </a:cubicBezTo>
                    <a:cubicBezTo>
                      <a:pt x="32" y="22"/>
                      <a:pt x="35" y="23"/>
                      <a:pt x="37" y="20"/>
                    </a:cubicBezTo>
                    <a:cubicBezTo>
                      <a:pt x="40" y="17"/>
                      <a:pt x="36" y="15"/>
                      <a:pt x="35" y="13"/>
                    </a:cubicBezTo>
                    <a:cubicBezTo>
                      <a:pt x="27" y="0"/>
                      <a:pt x="13" y="2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52" name="任意多边形 13">
                <a:extLst>
                  <a:ext uri="{FF2B5EF4-FFF2-40B4-BE49-F238E27FC236}">
                    <a16:creationId xmlns:a16="http://schemas.microsoft.com/office/drawing/2014/main" id="{08511B98-D52F-4730-8DD0-5F0AD7435DA5}"/>
                  </a:ext>
                </a:extLst>
              </p:cNvPr>
              <p:cNvSpPr/>
              <p:nvPr/>
            </p:nvSpPr>
            <p:spPr bwMode="auto">
              <a:xfrm>
                <a:off x="7280821" y="4318515"/>
                <a:ext cx="80266" cy="128186"/>
              </a:xfrm>
              <a:custGeom>
                <a:avLst/>
                <a:gdLst>
                  <a:gd name="T0" fmla="*/ 0 w 28"/>
                  <a:gd name="T1" fmla="*/ 45 h 45"/>
                  <a:gd name="T2" fmla="*/ 28 w 28"/>
                  <a:gd name="T3" fmla="*/ 0 h 45"/>
                  <a:gd name="T4" fmla="*/ 0 w 28"/>
                  <a:gd name="T5" fmla="*/ 4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45">
                    <a:moveTo>
                      <a:pt x="0" y="45"/>
                    </a:moveTo>
                    <a:cubicBezTo>
                      <a:pt x="11" y="31"/>
                      <a:pt x="24" y="18"/>
                      <a:pt x="28" y="0"/>
                    </a:cubicBezTo>
                    <a:cubicBezTo>
                      <a:pt x="14" y="12"/>
                      <a:pt x="12" y="32"/>
                      <a:pt x="0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53" name="任意多边形 14">
                <a:extLst>
                  <a:ext uri="{FF2B5EF4-FFF2-40B4-BE49-F238E27FC236}">
                    <a16:creationId xmlns:a16="http://schemas.microsoft.com/office/drawing/2014/main" id="{1938F810-2EC5-423A-B812-F07C73C131C6}"/>
                  </a:ext>
                </a:extLst>
              </p:cNvPr>
              <p:cNvSpPr/>
              <p:nvPr/>
            </p:nvSpPr>
            <p:spPr bwMode="auto">
              <a:xfrm>
                <a:off x="7437759" y="3654823"/>
                <a:ext cx="37138" cy="65890"/>
              </a:xfrm>
              <a:custGeom>
                <a:avLst/>
                <a:gdLst>
                  <a:gd name="T0" fmla="*/ 6 w 13"/>
                  <a:gd name="T1" fmla="*/ 23 h 23"/>
                  <a:gd name="T2" fmla="*/ 10 w 13"/>
                  <a:gd name="T3" fmla="*/ 22 h 23"/>
                  <a:gd name="T4" fmla="*/ 12 w 13"/>
                  <a:gd name="T5" fmla="*/ 11 h 23"/>
                  <a:gd name="T6" fmla="*/ 6 w 13"/>
                  <a:gd name="T7" fmla="*/ 4 h 23"/>
                  <a:gd name="T8" fmla="*/ 8 w 13"/>
                  <a:gd name="T9" fmla="*/ 1 h 23"/>
                  <a:gd name="T10" fmla="*/ 3 w 13"/>
                  <a:gd name="T11" fmla="*/ 1 h 23"/>
                  <a:gd name="T12" fmla="*/ 2 w 13"/>
                  <a:gd name="T13" fmla="*/ 14 h 23"/>
                  <a:gd name="T14" fmla="*/ 6 w 13"/>
                  <a:gd name="T15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" h="23">
                    <a:moveTo>
                      <a:pt x="6" y="23"/>
                    </a:moveTo>
                    <a:cubicBezTo>
                      <a:pt x="7" y="23"/>
                      <a:pt x="9" y="22"/>
                      <a:pt x="10" y="22"/>
                    </a:cubicBezTo>
                    <a:cubicBezTo>
                      <a:pt x="12" y="18"/>
                      <a:pt x="13" y="15"/>
                      <a:pt x="12" y="11"/>
                    </a:cubicBezTo>
                    <a:cubicBezTo>
                      <a:pt x="10" y="8"/>
                      <a:pt x="6" y="7"/>
                      <a:pt x="6" y="4"/>
                    </a:cubicBezTo>
                    <a:cubicBezTo>
                      <a:pt x="7" y="3"/>
                      <a:pt x="7" y="2"/>
                      <a:pt x="8" y="1"/>
                    </a:cubicBezTo>
                    <a:cubicBezTo>
                      <a:pt x="6" y="1"/>
                      <a:pt x="4" y="0"/>
                      <a:pt x="3" y="1"/>
                    </a:cubicBezTo>
                    <a:cubicBezTo>
                      <a:pt x="0" y="5"/>
                      <a:pt x="1" y="10"/>
                      <a:pt x="2" y="14"/>
                    </a:cubicBezTo>
                    <a:cubicBezTo>
                      <a:pt x="3" y="17"/>
                      <a:pt x="1" y="22"/>
                      <a:pt x="6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54" name="任意多边形 15">
                <a:extLst>
                  <a:ext uri="{FF2B5EF4-FFF2-40B4-BE49-F238E27FC236}">
                    <a16:creationId xmlns:a16="http://schemas.microsoft.com/office/drawing/2014/main" id="{27549BA9-1793-49D4-9A78-D73ECF2D0D49}"/>
                  </a:ext>
                </a:extLst>
              </p:cNvPr>
              <p:cNvSpPr/>
              <p:nvPr/>
            </p:nvSpPr>
            <p:spPr bwMode="auto">
              <a:xfrm>
                <a:off x="4713508" y="4566500"/>
                <a:ext cx="68286" cy="70682"/>
              </a:xfrm>
              <a:custGeom>
                <a:avLst/>
                <a:gdLst>
                  <a:gd name="T0" fmla="*/ 24 w 24"/>
                  <a:gd name="T1" fmla="*/ 25 h 25"/>
                  <a:gd name="T2" fmla="*/ 0 w 24"/>
                  <a:gd name="T3" fmla="*/ 0 h 25"/>
                  <a:gd name="T4" fmla="*/ 24 w 24"/>
                  <a:gd name="T5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4" h="25">
                    <a:moveTo>
                      <a:pt x="24" y="25"/>
                    </a:moveTo>
                    <a:cubicBezTo>
                      <a:pt x="20" y="13"/>
                      <a:pt x="10" y="7"/>
                      <a:pt x="0" y="0"/>
                    </a:cubicBezTo>
                    <a:cubicBezTo>
                      <a:pt x="7" y="10"/>
                      <a:pt x="13" y="19"/>
                      <a:pt x="24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55" name="任意多边形 16">
                <a:extLst>
                  <a:ext uri="{FF2B5EF4-FFF2-40B4-BE49-F238E27FC236}">
                    <a16:creationId xmlns:a16="http://schemas.microsoft.com/office/drawing/2014/main" id="{47290487-F34F-4242-BECB-B3F013B3B5CA}"/>
                  </a:ext>
                </a:extLst>
              </p:cNvPr>
              <p:cNvSpPr/>
              <p:nvPr/>
            </p:nvSpPr>
            <p:spPr bwMode="auto">
              <a:xfrm>
                <a:off x="4814140" y="1619422"/>
                <a:ext cx="3201054" cy="3474198"/>
              </a:xfrm>
              <a:custGeom>
                <a:avLst/>
                <a:gdLst>
                  <a:gd name="T0" fmla="*/ 1104 w 1125"/>
                  <a:gd name="T1" fmla="*/ 587 h 1220"/>
                  <a:gd name="T2" fmla="*/ 1118 w 1125"/>
                  <a:gd name="T3" fmla="*/ 570 h 1220"/>
                  <a:gd name="T4" fmla="*/ 1102 w 1125"/>
                  <a:gd name="T5" fmla="*/ 544 h 1220"/>
                  <a:gd name="T6" fmla="*/ 1106 w 1125"/>
                  <a:gd name="T7" fmla="*/ 479 h 1220"/>
                  <a:gd name="T8" fmla="*/ 1104 w 1125"/>
                  <a:gd name="T9" fmla="*/ 464 h 1220"/>
                  <a:gd name="T10" fmla="*/ 1086 w 1125"/>
                  <a:gd name="T11" fmla="*/ 404 h 1220"/>
                  <a:gd name="T12" fmla="*/ 1077 w 1125"/>
                  <a:gd name="T13" fmla="*/ 371 h 1220"/>
                  <a:gd name="T14" fmla="*/ 1041 w 1125"/>
                  <a:gd name="T15" fmla="*/ 303 h 1220"/>
                  <a:gd name="T16" fmla="*/ 1017 w 1125"/>
                  <a:gd name="T17" fmla="*/ 275 h 1220"/>
                  <a:gd name="T18" fmla="*/ 995 w 1125"/>
                  <a:gd name="T19" fmla="*/ 252 h 1220"/>
                  <a:gd name="T20" fmla="*/ 921 w 1125"/>
                  <a:gd name="T21" fmla="*/ 168 h 1220"/>
                  <a:gd name="T22" fmla="*/ 877 w 1125"/>
                  <a:gd name="T23" fmla="*/ 130 h 1220"/>
                  <a:gd name="T24" fmla="*/ 797 w 1125"/>
                  <a:gd name="T25" fmla="*/ 82 h 1220"/>
                  <a:gd name="T26" fmla="*/ 702 w 1125"/>
                  <a:gd name="T27" fmla="*/ 41 h 1220"/>
                  <a:gd name="T28" fmla="*/ 654 w 1125"/>
                  <a:gd name="T29" fmla="*/ 24 h 1220"/>
                  <a:gd name="T30" fmla="*/ 569 w 1125"/>
                  <a:gd name="T31" fmla="*/ 9 h 1220"/>
                  <a:gd name="T32" fmla="*/ 560 w 1125"/>
                  <a:gd name="T33" fmla="*/ 15 h 1220"/>
                  <a:gd name="T34" fmla="*/ 565 w 1125"/>
                  <a:gd name="T35" fmla="*/ 27 h 1220"/>
                  <a:gd name="T36" fmla="*/ 599 w 1125"/>
                  <a:gd name="T37" fmla="*/ 39 h 1220"/>
                  <a:gd name="T38" fmla="*/ 604 w 1125"/>
                  <a:gd name="T39" fmla="*/ 34 h 1220"/>
                  <a:gd name="T40" fmla="*/ 622 w 1125"/>
                  <a:gd name="T41" fmla="*/ 33 h 1220"/>
                  <a:gd name="T42" fmla="*/ 645 w 1125"/>
                  <a:gd name="T43" fmla="*/ 42 h 1220"/>
                  <a:gd name="T44" fmla="*/ 660 w 1125"/>
                  <a:gd name="T45" fmla="*/ 43 h 1220"/>
                  <a:gd name="T46" fmla="*/ 719 w 1125"/>
                  <a:gd name="T47" fmla="*/ 64 h 1220"/>
                  <a:gd name="T48" fmla="*/ 780 w 1125"/>
                  <a:gd name="T49" fmla="*/ 88 h 1220"/>
                  <a:gd name="T50" fmla="*/ 815 w 1125"/>
                  <a:gd name="T51" fmla="*/ 112 h 1220"/>
                  <a:gd name="T52" fmla="*/ 894 w 1125"/>
                  <a:gd name="T53" fmla="*/ 165 h 1220"/>
                  <a:gd name="T54" fmla="*/ 920 w 1125"/>
                  <a:gd name="T55" fmla="*/ 181 h 1220"/>
                  <a:gd name="T56" fmla="*/ 1018 w 1125"/>
                  <a:gd name="T57" fmla="*/ 306 h 1220"/>
                  <a:gd name="T58" fmla="*/ 1058 w 1125"/>
                  <a:gd name="T59" fmla="*/ 403 h 1220"/>
                  <a:gd name="T60" fmla="*/ 1084 w 1125"/>
                  <a:gd name="T61" fmla="*/ 527 h 1220"/>
                  <a:gd name="T62" fmla="*/ 1085 w 1125"/>
                  <a:gd name="T63" fmla="*/ 539 h 1220"/>
                  <a:gd name="T64" fmla="*/ 1085 w 1125"/>
                  <a:gd name="T65" fmla="*/ 636 h 1220"/>
                  <a:gd name="T66" fmla="*/ 1084 w 1125"/>
                  <a:gd name="T67" fmla="*/ 742 h 1220"/>
                  <a:gd name="T68" fmla="*/ 1054 w 1125"/>
                  <a:gd name="T69" fmla="*/ 834 h 1220"/>
                  <a:gd name="T70" fmla="*/ 1016 w 1125"/>
                  <a:gd name="T71" fmla="*/ 908 h 1220"/>
                  <a:gd name="T72" fmla="*/ 900 w 1125"/>
                  <a:gd name="T73" fmla="*/ 1053 h 1220"/>
                  <a:gd name="T74" fmla="*/ 660 w 1125"/>
                  <a:gd name="T75" fmla="*/ 1164 h 1220"/>
                  <a:gd name="T76" fmla="*/ 520 w 1125"/>
                  <a:gd name="T77" fmla="*/ 1179 h 1220"/>
                  <a:gd name="T78" fmla="*/ 439 w 1125"/>
                  <a:gd name="T79" fmla="*/ 1166 h 1220"/>
                  <a:gd name="T80" fmla="*/ 379 w 1125"/>
                  <a:gd name="T81" fmla="*/ 1153 h 1220"/>
                  <a:gd name="T82" fmla="*/ 289 w 1125"/>
                  <a:gd name="T83" fmla="*/ 1120 h 1220"/>
                  <a:gd name="T84" fmla="*/ 214 w 1125"/>
                  <a:gd name="T85" fmla="*/ 1090 h 1220"/>
                  <a:gd name="T86" fmla="*/ 97 w 1125"/>
                  <a:gd name="T87" fmla="*/ 1004 h 1220"/>
                  <a:gd name="T88" fmla="*/ 71 w 1125"/>
                  <a:gd name="T89" fmla="*/ 981 h 1220"/>
                  <a:gd name="T90" fmla="*/ 25 w 1125"/>
                  <a:gd name="T91" fmla="*/ 932 h 1220"/>
                  <a:gd name="T92" fmla="*/ 0 w 1125"/>
                  <a:gd name="T93" fmla="*/ 891 h 1220"/>
                  <a:gd name="T94" fmla="*/ 59 w 1125"/>
                  <a:gd name="T95" fmla="*/ 1000 h 1220"/>
                  <a:gd name="T96" fmla="*/ 173 w 1125"/>
                  <a:gd name="T97" fmla="*/ 1107 h 1220"/>
                  <a:gd name="T98" fmla="*/ 293 w 1125"/>
                  <a:gd name="T99" fmla="*/ 1172 h 1220"/>
                  <a:gd name="T100" fmla="*/ 412 w 1125"/>
                  <a:gd name="T101" fmla="*/ 1212 h 1220"/>
                  <a:gd name="T102" fmla="*/ 610 w 1125"/>
                  <a:gd name="T103" fmla="*/ 1208 h 1220"/>
                  <a:gd name="T104" fmla="*/ 659 w 1125"/>
                  <a:gd name="T105" fmla="*/ 1196 h 1220"/>
                  <a:gd name="T106" fmla="*/ 799 w 1125"/>
                  <a:gd name="T107" fmla="*/ 1146 h 1220"/>
                  <a:gd name="T108" fmla="*/ 869 w 1125"/>
                  <a:gd name="T109" fmla="*/ 1099 h 1220"/>
                  <a:gd name="T110" fmla="*/ 941 w 1125"/>
                  <a:gd name="T111" fmla="*/ 1038 h 1220"/>
                  <a:gd name="T112" fmla="*/ 1024 w 1125"/>
                  <a:gd name="T113" fmla="*/ 942 h 1220"/>
                  <a:gd name="T114" fmla="*/ 1069 w 1125"/>
                  <a:gd name="T115" fmla="*/ 862 h 1220"/>
                  <a:gd name="T116" fmla="*/ 1099 w 1125"/>
                  <a:gd name="T117" fmla="*/ 736 h 1220"/>
                  <a:gd name="T118" fmla="*/ 1108 w 1125"/>
                  <a:gd name="T119" fmla="*/ 708 h 1220"/>
                  <a:gd name="T120" fmla="*/ 1114 w 1125"/>
                  <a:gd name="T121" fmla="*/ 635 h 1220"/>
                  <a:gd name="T122" fmla="*/ 1104 w 1125"/>
                  <a:gd name="T123" fmla="*/ 587 h 12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125" h="1220">
                    <a:moveTo>
                      <a:pt x="1104" y="587"/>
                    </a:moveTo>
                    <a:cubicBezTo>
                      <a:pt x="1104" y="575"/>
                      <a:pt x="1107" y="571"/>
                      <a:pt x="1118" y="570"/>
                    </a:cubicBezTo>
                    <a:cubicBezTo>
                      <a:pt x="1103" y="561"/>
                      <a:pt x="1103" y="561"/>
                      <a:pt x="1102" y="544"/>
                    </a:cubicBezTo>
                    <a:cubicBezTo>
                      <a:pt x="1101" y="523"/>
                      <a:pt x="1097" y="501"/>
                      <a:pt x="1106" y="479"/>
                    </a:cubicBezTo>
                    <a:cubicBezTo>
                      <a:pt x="1107" y="475"/>
                      <a:pt x="1106" y="469"/>
                      <a:pt x="1104" y="464"/>
                    </a:cubicBezTo>
                    <a:cubicBezTo>
                      <a:pt x="1097" y="445"/>
                      <a:pt x="1096" y="423"/>
                      <a:pt x="1086" y="404"/>
                    </a:cubicBezTo>
                    <a:cubicBezTo>
                      <a:pt x="1080" y="394"/>
                      <a:pt x="1081" y="382"/>
                      <a:pt x="1077" y="371"/>
                    </a:cubicBezTo>
                    <a:cubicBezTo>
                      <a:pt x="1067" y="347"/>
                      <a:pt x="1052" y="326"/>
                      <a:pt x="1041" y="303"/>
                    </a:cubicBezTo>
                    <a:cubicBezTo>
                      <a:pt x="1035" y="291"/>
                      <a:pt x="1027" y="282"/>
                      <a:pt x="1017" y="275"/>
                    </a:cubicBezTo>
                    <a:cubicBezTo>
                      <a:pt x="1009" y="269"/>
                      <a:pt x="1001" y="261"/>
                      <a:pt x="995" y="252"/>
                    </a:cubicBezTo>
                    <a:cubicBezTo>
                      <a:pt x="971" y="224"/>
                      <a:pt x="951" y="192"/>
                      <a:pt x="921" y="168"/>
                    </a:cubicBezTo>
                    <a:cubicBezTo>
                      <a:pt x="906" y="156"/>
                      <a:pt x="893" y="140"/>
                      <a:pt x="877" y="130"/>
                    </a:cubicBezTo>
                    <a:cubicBezTo>
                      <a:pt x="851" y="113"/>
                      <a:pt x="826" y="94"/>
                      <a:pt x="797" y="82"/>
                    </a:cubicBezTo>
                    <a:cubicBezTo>
                      <a:pt x="765" y="69"/>
                      <a:pt x="736" y="49"/>
                      <a:pt x="702" y="41"/>
                    </a:cubicBezTo>
                    <a:cubicBezTo>
                      <a:pt x="685" y="37"/>
                      <a:pt x="669" y="32"/>
                      <a:pt x="654" y="24"/>
                    </a:cubicBezTo>
                    <a:cubicBezTo>
                      <a:pt x="627" y="10"/>
                      <a:pt x="600" y="0"/>
                      <a:pt x="569" y="9"/>
                    </a:cubicBezTo>
                    <a:cubicBezTo>
                      <a:pt x="564" y="11"/>
                      <a:pt x="561" y="10"/>
                      <a:pt x="560" y="15"/>
                    </a:cubicBezTo>
                    <a:cubicBezTo>
                      <a:pt x="560" y="20"/>
                      <a:pt x="561" y="25"/>
                      <a:pt x="565" y="27"/>
                    </a:cubicBezTo>
                    <a:cubicBezTo>
                      <a:pt x="576" y="32"/>
                      <a:pt x="589" y="29"/>
                      <a:pt x="599" y="39"/>
                    </a:cubicBezTo>
                    <a:cubicBezTo>
                      <a:pt x="600" y="40"/>
                      <a:pt x="603" y="36"/>
                      <a:pt x="604" y="34"/>
                    </a:cubicBezTo>
                    <a:cubicBezTo>
                      <a:pt x="609" y="22"/>
                      <a:pt x="617" y="26"/>
                      <a:pt x="622" y="33"/>
                    </a:cubicBezTo>
                    <a:cubicBezTo>
                      <a:pt x="628" y="42"/>
                      <a:pt x="636" y="43"/>
                      <a:pt x="645" y="42"/>
                    </a:cubicBezTo>
                    <a:cubicBezTo>
                      <a:pt x="651" y="41"/>
                      <a:pt x="655" y="42"/>
                      <a:pt x="660" y="43"/>
                    </a:cubicBezTo>
                    <a:cubicBezTo>
                      <a:pt x="680" y="48"/>
                      <a:pt x="700" y="55"/>
                      <a:pt x="719" y="64"/>
                    </a:cubicBezTo>
                    <a:cubicBezTo>
                      <a:pt x="739" y="73"/>
                      <a:pt x="761" y="75"/>
                      <a:pt x="780" y="88"/>
                    </a:cubicBezTo>
                    <a:cubicBezTo>
                      <a:pt x="792" y="96"/>
                      <a:pt x="802" y="105"/>
                      <a:pt x="815" y="112"/>
                    </a:cubicBezTo>
                    <a:cubicBezTo>
                      <a:pt x="842" y="128"/>
                      <a:pt x="871" y="142"/>
                      <a:pt x="894" y="165"/>
                    </a:cubicBezTo>
                    <a:cubicBezTo>
                      <a:pt x="900" y="172"/>
                      <a:pt x="912" y="172"/>
                      <a:pt x="920" y="181"/>
                    </a:cubicBezTo>
                    <a:cubicBezTo>
                      <a:pt x="954" y="221"/>
                      <a:pt x="991" y="260"/>
                      <a:pt x="1018" y="306"/>
                    </a:cubicBezTo>
                    <a:cubicBezTo>
                      <a:pt x="1036" y="336"/>
                      <a:pt x="1044" y="371"/>
                      <a:pt x="1058" y="403"/>
                    </a:cubicBezTo>
                    <a:cubicBezTo>
                      <a:pt x="1074" y="443"/>
                      <a:pt x="1071" y="487"/>
                      <a:pt x="1084" y="527"/>
                    </a:cubicBezTo>
                    <a:cubicBezTo>
                      <a:pt x="1086" y="531"/>
                      <a:pt x="1085" y="535"/>
                      <a:pt x="1085" y="539"/>
                    </a:cubicBezTo>
                    <a:cubicBezTo>
                      <a:pt x="1085" y="572"/>
                      <a:pt x="1089" y="604"/>
                      <a:pt x="1085" y="636"/>
                    </a:cubicBezTo>
                    <a:cubicBezTo>
                      <a:pt x="1081" y="671"/>
                      <a:pt x="1092" y="706"/>
                      <a:pt x="1084" y="742"/>
                    </a:cubicBezTo>
                    <a:cubicBezTo>
                      <a:pt x="1076" y="773"/>
                      <a:pt x="1064" y="803"/>
                      <a:pt x="1054" y="834"/>
                    </a:cubicBezTo>
                    <a:cubicBezTo>
                      <a:pt x="1045" y="860"/>
                      <a:pt x="1029" y="883"/>
                      <a:pt x="1016" y="908"/>
                    </a:cubicBezTo>
                    <a:cubicBezTo>
                      <a:pt x="987" y="965"/>
                      <a:pt x="948" y="1013"/>
                      <a:pt x="900" y="1053"/>
                    </a:cubicBezTo>
                    <a:cubicBezTo>
                      <a:pt x="830" y="1111"/>
                      <a:pt x="749" y="1147"/>
                      <a:pt x="660" y="1164"/>
                    </a:cubicBezTo>
                    <a:cubicBezTo>
                      <a:pt x="613" y="1173"/>
                      <a:pt x="567" y="1177"/>
                      <a:pt x="520" y="1179"/>
                    </a:cubicBezTo>
                    <a:cubicBezTo>
                      <a:pt x="491" y="1181"/>
                      <a:pt x="466" y="1169"/>
                      <a:pt x="439" y="1166"/>
                    </a:cubicBezTo>
                    <a:cubicBezTo>
                      <a:pt x="419" y="1163"/>
                      <a:pt x="398" y="1159"/>
                      <a:pt x="379" y="1153"/>
                    </a:cubicBezTo>
                    <a:cubicBezTo>
                      <a:pt x="348" y="1143"/>
                      <a:pt x="318" y="1131"/>
                      <a:pt x="289" y="1120"/>
                    </a:cubicBezTo>
                    <a:cubicBezTo>
                      <a:pt x="264" y="1110"/>
                      <a:pt x="237" y="1104"/>
                      <a:pt x="214" y="1090"/>
                    </a:cubicBezTo>
                    <a:cubicBezTo>
                      <a:pt x="173" y="1064"/>
                      <a:pt x="136" y="1032"/>
                      <a:pt x="97" y="1004"/>
                    </a:cubicBezTo>
                    <a:cubicBezTo>
                      <a:pt x="87" y="997"/>
                      <a:pt x="82" y="986"/>
                      <a:pt x="71" y="981"/>
                    </a:cubicBezTo>
                    <a:cubicBezTo>
                      <a:pt x="51" y="970"/>
                      <a:pt x="35" y="954"/>
                      <a:pt x="25" y="932"/>
                    </a:cubicBezTo>
                    <a:cubicBezTo>
                      <a:pt x="18" y="918"/>
                      <a:pt x="8" y="905"/>
                      <a:pt x="0" y="891"/>
                    </a:cubicBezTo>
                    <a:cubicBezTo>
                      <a:pt x="15" y="930"/>
                      <a:pt x="34" y="966"/>
                      <a:pt x="59" y="1000"/>
                    </a:cubicBezTo>
                    <a:cubicBezTo>
                      <a:pt x="91" y="1042"/>
                      <a:pt x="131" y="1076"/>
                      <a:pt x="173" y="1107"/>
                    </a:cubicBezTo>
                    <a:cubicBezTo>
                      <a:pt x="210" y="1135"/>
                      <a:pt x="253" y="1150"/>
                      <a:pt x="293" y="1172"/>
                    </a:cubicBezTo>
                    <a:cubicBezTo>
                      <a:pt x="329" y="1192"/>
                      <a:pt x="370" y="1207"/>
                      <a:pt x="412" y="1212"/>
                    </a:cubicBezTo>
                    <a:cubicBezTo>
                      <a:pt x="478" y="1220"/>
                      <a:pt x="544" y="1213"/>
                      <a:pt x="610" y="1208"/>
                    </a:cubicBezTo>
                    <a:cubicBezTo>
                      <a:pt x="627" y="1206"/>
                      <a:pt x="642" y="1198"/>
                      <a:pt x="659" y="1196"/>
                    </a:cubicBezTo>
                    <a:cubicBezTo>
                      <a:pt x="709" y="1189"/>
                      <a:pt x="756" y="1173"/>
                      <a:pt x="799" y="1146"/>
                    </a:cubicBezTo>
                    <a:cubicBezTo>
                      <a:pt x="824" y="1132"/>
                      <a:pt x="846" y="1115"/>
                      <a:pt x="869" y="1099"/>
                    </a:cubicBezTo>
                    <a:cubicBezTo>
                      <a:pt x="896" y="1081"/>
                      <a:pt x="918" y="1059"/>
                      <a:pt x="941" y="1038"/>
                    </a:cubicBezTo>
                    <a:cubicBezTo>
                      <a:pt x="973" y="1010"/>
                      <a:pt x="997" y="974"/>
                      <a:pt x="1024" y="942"/>
                    </a:cubicBezTo>
                    <a:cubicBezTo>
                      <a:pt x="1045" y="918"/>
                      <a:pt x="1061" y="891"/>
                      <a:pt x="1069" y="862"/>
                    </a:cubicBezTo>
                    <a:cubicBezTo>
                      <a:pt x="1081" y="820"/>
                      <a:pt x="1087" y="778"/>
                      <a:pt x="1099" y="736"/>
                    </a:cubicBezTo>
                    <a:cubicBezTo>
                      <a:pt x="1101" y="727"/>
                      <a:pt x="1103" y="717"/>
                      <a:pt x="1108" y="708"/>
                    </a:cubicBezTo>
                    <a:cubicBezTo>
                      <a:pt x="1121" y="685"/>
                      <a:pt x="1125" y="661"/>
                      <a:pt x="1114" y="635"/>
                    </a:cubicBezTo>
                    <a:cubicBezTo>
                      <a:pt x="1107" y="620"/>
                      <a:pt x="1104" y="604"/>
                      <a:pt x="1104" y="58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56" name="任意多边形 17">
                <a:extLst>
                  <a:ext uri="{FF2B5EF4-FFF2-40B4-BE49-F238E27FC236}">
                    <a16:creationId xmlns:a16="http://schemas.microsoft.com/office/drawing/2014/main" id="{ECFBA6B3-08AC-4573-9402-650BAC88B966}"/>
                  </a:ext>
                </a:extLst>
              </p:cNvPr>
              <p:cNvSpPr/>
              <p:nvPr/>
            </p:nvSpPr>
            <p:spPr bwMode="auto">
              <a:xfrm>
                <a:off x="5147184" y="1582284"/>
                <a:ext cx="1291443" cy="572644"/>
              </a:xfrm>
              <a:custGeom>
                <a:avLst/>
                <a:gdLst>
                  <a:gd name="T0" fmla="*/ 22 w 454"/>
                  <a:gd name="T1" fmla="*/ 188 h 201"/>
                  <a:gd name="T2" fmla="*/ 54 w 454"/>
                  <a:gd name="T3" fmla="*/ 158 h 201"/>
                  <a:gd name="T4" fmla="*/ 96 w 454"/>
                  <a:gd name="T5" fmla="*/ 118 h 201"/>
                  <a:gd name="T6" fmla="*/ 113 w 454"/>
                  <a:gd name="T7" fmla="*/ 109 h 201"/>
                  <a:gd name="T8" fmla="*/ 100 w 454"/>
                  <a:gd name="T9" fmla="*/ 138 h 201"/>
                  <a:gd name="T10" fmla="*/ 126 w 454"/>
                  <a:gd name="T11" fmla="*/ 124 h 201"/>
                  <a:gd name="T12" fmla="*/ 193 w 454"/>
                  <a:gd name="T13" fmla="*/ 88 h 201"/>
                  <a:gd name="T14" fmla="*/ 302 w 454"/>
                  <a:gd name="T15" fmla="*/ 48 h 201"/>
                  <a:gd name="T16" fmla="*/ 327 w 454"/>
                  <a:gd name="T17" fmla="*/ 43 h 201"/>
                  <a:gd name="T18" fmla="*/ 397 w 454"/>
                  <a:gd name="T19" fmla="*/ 39 h 201"/>
                  <a:gd name="T20" fmla="*/ 424 w 454"/>
                  <a:gd name="T21" fmla="*/ 39 h 201"/>
                  <a:gd name="T22" fmla="*/ 437 w 454"/>
                  <a:gd name="T23" fmla="*/ 28 h 201"/>
                  <a:gd name="T24" fmla="*/ 447 w 454"/>
                  <a:gd name="T25" fmla="*/ 16 h 201"/>
                  <a:gd name="T26" fmla="*/ 454 w 454"/>
                  <a:gd name="T27" fmla="*/ 12 h 201"/>
                  <a:gd name="T28" fmla="*/ 447 w 454"/>
                  <a:gd name="T29" fmla="*/ 6 h 201"/>
                  <a:gd name="T30" fmla="*/ 436 w 454"/>
                  <a:gd name="T31" fmla="*/ 4 h 201"/>
                  <a:gd name="T32" fmla="*/ 259 w 454"/>
                  <a:gd name="T33" fmla="*/ 36 h 201"/>
                  <a:gd name="T34" fmla="*/ 242 w 454"/>
                  <a:gd name="T35" fmla="*/ 41 h 201"/>
                  <a:gd name="T36" fmla="*/ 167 w 454"/>
                  <a:gd name="T37" fmla="*/ 66 h 201"/>
                  <a:gd name="T38" fmla="*/ 125 w 454"/>
                  <a:gd name="T39" fmla="*/ 78 h 201"/>
                  <a:gd name="T40" fmla="*/ 115 w 454"/>
                  <a:gd name="T41" fmla="*/ 79 h 201"/>
                  <a:gd name="T42" fmla="*/ 84 w 454"/>
                  <a:gd name="T43" fmla="*/ 107 h 201"/>
                  <a:gd name="T44" fmla="*/ 68 w 454"/>
                  <a:gd name="T45" fmla="*/ 122 h 201"/>
                  <a:gd name="T46" fmla="*/ 6 w 454"/>
                  <a:gd name="T47" fmla="*/ 174 h 201"/>
                  <a:gd name="T48" fmla="*/ 6 w 454"/>
                  <a:gd name="T49" fmla="*/ 195 h 201"/>
                  <a:gd name="T50" fmla="*/ 22 w 454"/>
                  <a:gd name="T51" fmla="*/ 188 h 2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454" h="201">
                    <a:moveTo>
                      <a:pt x="22" y="188"/>
                    </a:moveTo>
                    <a:cubicBezTo>
                      <a:pt x="31" y="177"/>
                      <a:pt x="43" y="166"/>
                      <a:pt x="54" y="158"/>
                    </a:cubicBezTo>
                    <a:cubicBezTo>
                      <a:pt x="70" y="146"/>
                      <a:pt x="86" y="137"/>
                      <a:pt x="96" y="118"/>
                    </a:cubicBezTo>
                    <a:cubicBezTo>
                      <a:pt x="98" y="112"/>
                      <a:pt x="104" y="109"/>
                      <a:pt x="113" y="109"/>
                    </a:cubicBezTo>
                    <a:cubicBezTo>
                      <a:pt x="109" y="118"/>
                      <a:pt x="102" y="125"/>
                      <a:pt x="100" y="138"/>
                    </a:cubicBezTo>
                    <a:cubicBezTo>
                      <a:pt x="110" y="132"/>
                      <a:pt x="119" y="129"/>
                      <a:pt x="126" y="124"/>
                    </a:cubicBezTo>
                    <a:cubicBezTo>
                      <a:pt x="148" y="112"/>
                      <a:pt x="169" y="97"/>
                      <a:pt x="193" y="88"/>
                    </a:cubicBezTo>
                    <a:cubicBezTo>
                      <a:pt x="228" y="72"/>
                      <a:pt x="265" y="59"/>
                      <a:pt x="302" y="48"/>
                    </a:cubicBezTo>
                    <a:cubicBezTo>
                      <a:pt x="310" y="46"/>
                      <a:pt x="319" y="44"/>
                      <a:pt x="327" y="43"/>
                    </a:cubicBezTo>
                    <a:cubicBezTo>
                      <a:pt x="351" y="43"/>
                      <a:pt x="373" y="33"/>
                      <a:pt x="397" y="39"/>
                    </a:cubicBezTo>
                    <a:cubicBezTo>
                      <a:pt x="406" y="41"/>
                      <a:pt x="416" y="37"/>
                      <a:pt x="424" y="39"/>
                    </a:cubicBezTo>
                    <a:cubicBezTo>
                      <a:pt x="435" y="41"/>
                      <a:pt x="437" y="36"/>
                      <a:pt x="437" y="28"/>
                    </a:cubicBezTo>
                    <a:cubicBezTo>
                      <a:pt x="437" y="21"/>
                      <a:pt x="439" y="16"/>
                      <a:pt x="447" y="16"/>
                    </a:cubicBezTo>
                    <a:cubicBezTo>
                      <a:pt x="450" y="16"/>
                      <a:pt x="454" y="16"/>
                      <a:pt x="454" y="12"/>
                    </a:cubicBezTo>
                    <a:cubicBezTo>
                      <a:pt x="454" y="8"/>
                      <a:pt x="450" y="7"/>
                      <a:pt x="447" y="6"/>
                    </a:cubicBezTo>
                    <a:cubicBezTo>
                      <a:pt x="444" y="5"/>
                      <a:pt x="440" y="4"/>
                      <a:pt x="436" y="4"/>
                    </a:cubicBezTo>
                    <a:cubicBezTo>
                      <a:pt x="374" y="0"/>
                      <a:pt x="315" y="9"/>
                      <a:pt x="259" y="36"/>
                    </a:cubicBezTo>
                    <a:cubicBezTo>
                      <a:pt x="254" y="38"/>
                      <a:pt x="248" y="43"/>
                      <a:pt x="242" y="41"/>
                    </a:cubicBezTo>
                    <a:cubicBezTo>
                      <a:pt x="211" y="31"/>
                      <a:pt x="190" y="54"/>
                      <a:pt x="167" y="66"/>
                    </a:cubicBezTo>
                    <a:cubicBezTo>
                      <a:pt x="153" y="73"/>
                      <a:pt x="142" y="82"/>
                      <a:pt x="125" y="78"/>
                    </a:cubicBezTo>
                    <a:cubicBezTo>
                      <a:pt x="122" y="77"/>
                      <a:pt x="118" y="77"/>
                      <a:pt x="115" y="79"/>
                    </a:cubicBezTo>
                    <a:cubicBezTo>
                      <a:pt x="103" y="86"/>
                      <a:pt x="90" y="93"/>
                      <a:pt x="84" y="107"/>
                    </a:cubicBezTo>
                    <a:cubicBezTo>
                      <a:pt x="81" y="114"/>
                      <a:pt x="75" y="118"/>
                      <a:pt x="68" y="122"/>
                    </a:cubicBezTo>
                    <a:cubicBezTo>
                      <a:pt x="43" y="135"/>
                      <a:pt x="22" y="152"/>
                      <a:pt x="6" y="174"/>
                    </a:cubicBezTo>
                    <a:cubicBezTo>
                      <a:pt x="0" y="181"/>
                      <a:pt x="0" y="190"/>
                      <a:pt x="6" y="195"/>
                    </a:cubicBezTo>
                    <a:cubicBezTo>
                      <a:pt x="12" y="201"/>
                      <a:pt x="18" y="193"/>
                      <a:pt x="22" y="18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57" name="任意多边形 18">
                <a:extLst>
                  <a:ext uri="{FF2B5EF4-FFF2-40B4-BE49-F238E27FC236}">
                    <a16:creationId xmlns:a16="http://schemas.microsoft.com/office/drawing/2014/main" id="{BEF9F0D6-42E2-4648-B380-A43BC41A6658}"/>
                  </a:ext>
                </a:extLst>
              </p:cNvPr>
              <p:cNvSpPr/>
              <p:nvPr/>
            </p:nvSpPr>
            <p:spPr bwMode="auto">
              <a:xfrm>
                <a:off x="5044156" y="226035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58" name="任意多边形 19">
                <a:extLst>
                  <a:ext uri="{FF2B5EF4-FFF2-40B4-BE49-F238E27FC236}">
                    <a16:creationId xmlns:a16="http://schemas.microsoft.com/office/drawing/2014/main" id="{5F37BFEC-D805-4894-A0E8-E3CB0BA8D3F6}"/>
                  </a:ext>
                </a:extLst>
              </p:cNvPr>
              <p:cNvSpPr/>
              <p:nvPr/>
            </p:nvSpPr>
            <p:spPr bwMode="auto">
              <a:xfrm>
                <a:off x="4574540" y="2260352"/>
                <a:ext cx="469616" cy="1520262"/>
              </a:xfrm>
              <a:custGeom>
                <a:avLst/>
                <a:gdLst>
                  <a:gd name="T0" fmla="*/ 29 w 165"/>
                  <a:gd name="T1" fmla="*/ 361 h 534"/>
                  <a:gd name="T2" fmla="*/ 41 w 165"/>
                  <a:gd name="T3" fmla="*/ 269 h 534"/>
                  <a:gd name="T4" fmla="*/ 95 w 165"/>
                  <a:gd name="T5" fmla="*/ 117 h 534"/>
                  <a:gd name="T6" fmla="*/ 159 w 165"/>
                  <a:gd name="T7" fmla="*/ 14 h 534"/>
                  <a:gd name="T8" fmla="*/ 165 w 165"/>
                  <a:gd name="T9" fmla="*/ 0 h 534"/>
                  <a:gd name="T10" fmla="*/ 148 w 165"/>
                  <a:gd name="T11" fmla="*/ 9 h 534"/>
                  <a:gd name="T12" fmla="*/ 108 w 165"/>
                  <a:gd name="T13" fmla="*/ 66 h 534"/>
                  <a:gd name="T14" fmla="*/ 55 w 165"/>
                  <a:gd name="T15" fmla="*/ 151 h 534"/>
                  <a:gd name="T16" fmla="*/ 10 w 165"/>
                  <a:gd name="T17" fmla="*/ 321 h 534"/>
                  <a:gd name="T18" fmla="*/ 20 w 165"/>
                  <a:gd name="T19" fmla="*/ 495 h 534"/>
                  <a:gd name="T20" fmla="*/ 33 w 165"/>
                  <a:gd name="T21" fmla="*/ 534 h 534"/>
                  <a:gd name="T22" fmla="*/ 37 w 165"/>
                  <a:gd name="T23" fmla="*/ 521 h 534"/>
                  <a:gd name="T24" fmla="*/ 29 w 165"/>
                  <a:gd name="T25" fmla="*/ 361 h 5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65" h="534">
                    <a:moveTo>
                      <a:pt x="29" y="361"/>
                    </a:moveTo>
                    <a:cubicBezTo>
                      <a:pt x="33" y="330"/>
                      <a:pt x="35" y="300"/>
                      <a:pt x="41" y="269"/>
                    </a:cubicBezTo>
                    <a:cubicBezTo>
                      <a:pt x="53" y="216"/>
                      <a:pt x="78" y="168"/>
                      <a:pt x="95" y="117"/>
                    </a:cubicBezTo>
                    <a:cubicBezTo>
                      <a:pt x="107" y="78"/>
                      <a:pt x="133" y="45"/>
                      <a:pt x="159" y="14"/>
                    </a:cubicBezTo>
                    <a:cubicBezTo>
                      <a:pt x="163" y="9"/>
                      <a:pt x="165" y="5"/>
                      <a:pt x="165" y="0"/>
                    </a:cubicBezTo>
                    <a:cubicBezTo>
                      <a:pt x="157" y="0"/>
                      <a:pt x="152" y="2"/>
                      <a:pt x="148" y="9"/>
                    </a:cubicBezTo>
                    <a:cubicBezTo>
                      <a:pt x="137" y="30"/>
                      <a:pt x="122" y="47"/>
                      <a:pt x="108" y="66"/>
                    </a:cubicBezTo>
                    <a:cubicBezTo>
                      <a:pt x="88" y="93"/>
                      <a:pt x="68" y="120"/>
                      <a:pt x="55" y="151"/>
                    </a:cubicBezTo>
                    <a:cubicBezTo>
                      <a:pt x="33" y="206"/>
                      <a:pt x="19" y="263"/>
                      <a:pt x="10" y="321"/>
                    </a:cubicBezTo>
                    <a:cubicBezTo>
                      <a:pt x="0" y="379"/>
                      <a:pt x="11" y="437"/>
                      <a:pt x="20" y="495"/>
                    </a:cubicBezTo>
                    <a:cubicBezTo>
                      <a:pt x="22" y="508"/>
                      <a:pt x="29" y="521"/>
                      <a:pt x="33" y="534"/>
                    </a:cubicBezTo>
                    <a:cubicBezTo>
                      <a:pt x="39" y="529"/>
                      <a:pt x="37" y="525"/>
                      <a:pt x="37" y="521"/>
                    </a:cubicBezTo>
                    <a:cubicBezTo>
                      <a:pt x="32" y="468"/>
                      <a:pt x="22" y="415"/>
                      <a:pt x="29" y="36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59" name="任意多边形 20">
                <a:extLst>
                  <a:ext uri="{FF2B5EF4-FFF2-40B4-BE49-F238E27FC236}">
                    <a16:creationId xmlns:a16="http://schemas.microsoft.com/office/drawing/2014/main" id="{112AAF35-F4B1-4E9A-A2BB-B8294DB46D54}"/>
                  </a:ext>
                </a:extLst>
              </p:cNvPr>
              <p:cNvSpPr/>
              <p:nvPr/>
            </p:nvSpPr>
            <p:spPr bwMode="auto">
              <a:xfrm>
                <a:off x="4667984" y="3917185"/>
                <a:ext cx="117404" cy="194076"/>
              </a:xfrm>
              <a:custGeom>
                <a:avLst/>
                <a:gdLst>
                  <a:gd name="T0" fmla="*/ 41 w 41"/>
                  <a:gd name="T1" fmla="*/ 68 h 68"/>
                  <a:gd name="T2" fmla="*/ 9 w 41"/>
                  <a:gd name="T3" fmla="*/ 0 h 68"/>
                  <a:gd name="T4" fmla="*/ 41 w 41"/>
                  <a:gd name="T5" fmla="*/ 68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" h="68">
                    <a:moveTo>
                      <a:pt x="41" y="68"/>
                    </a:moveTo>
                    <a:cubicBezTo>
                      <a:pt x="34" y="44"/>
                      <a:pt x="29" y="19"/>
                      <a:pt x="9" y="0"/>
                    </a:cubicBezTo>
                    <a:cubicBezTo>
                      <a:pt x="0" y="38"/>
                      <a:pt x="9" y="59"/>
                      <a:pt x="41" y="6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60" name="任意多边形 21">
                <a:extLst>
                  <a:ext uri="{FF2B5EF4-FFF2-40B4-BE49-F238E27FC236}">
                    <a16:creationId xmlns:a16="http://schemas.microsoft.com/office/drawing/2014/main" id="{D0323E99-46A9-4870-8755-C993AFD5EF68}"/>
                  </a:ext>
                </a:extLst>
              </p:cNvPr>
              <p:cNvSpPr/>
              <p:nvPr/>
            </p:nvSpPr>
            <p:spPr bwMode="auto">
              <a:xfrm>
                <a:off x="7949305" y="3025873"/>
                <a:ext cx="88652" cy="82662"/>
              </a:xfrm>
              <a:custGeom>
                <a:avLst/>
                <a:gdLst>
                  <a:gd name="T0" fmla="*/ 16 w 31"/>
                  <a:gd name="T1" fmla="*/ 0 h 29"/>
                  <a:gd name="T2" fmla="*/ 1 w 31"/>
                  <a:gd name="T3" fmla="*/ 17 h 29"/>
                  <a:gd name="T4" fmla="*/ 18 w 31"/>
                  <a:gd name="T5" fmla="*/ 29 h 29"/>
                  <a:gd name="T6" fmla="*/ 30 w 31"/>
                  <a:gd name="T7" fmla="*/ 19 h 29"/>
                  <a:gd name="T8" fmla="*/ 16 w 31"/>
                  <a:gd name="T9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29">
                    <a:moveTo>
                      <a:pt x="16" y="0"/>
                    </a:moveTo>
                    <a:cubicBezTo>
                      <a:pt x="5" y="0"/>
                      <a:pt x="0" y="9"/>
                      <a:pt x="1" y="17"/>
                    </a:cubicBezTo>
                    <a:cubicBezTo>
                      <a:pt x="1" y="24"/>
                      <a:pt x="10" y="29"/>
                      <a:pt x="18" y="29"/>
                    </a:cubicBezTo>
                    <a:cubicBezTo>
                      <a:pt x="24" y="29"/>
                      <a:pt x="31" y="27"/>
                      <a:pt x="30" y="19"/>
                    </a:cubicBezTo>
                    <a:cubicBezTo>
                      <a:pt x="30" y="9"/>
                      <a:pt x="29" y="0"/>
                      <a:pt x="1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61" name="任意多边形 22">
                <a:extLst>
                  <a:ext uri="{FF2B5EF4-FFF2-40B4-BE49-F238E27FC236}">
                    <a16:creationId xmlns:a16="http://schemas.microsoft.com/office/drawing/2014/main" id="{4F3D65F2-B355-41AC-B11B-5D725F9CD932}"/>
                  </a:ext>
                </a:extLst>
              </p:cNvPr>
              <p:cNvSpPr/>
              <p:nvPr/>
            </p:nvSpPr>
            <p:spPr bwMode="auto">
              <a:xfrm>
                <a:off x="5044156" y="2198056"/>
                <a:ext cx="53910" cy="62296"/>
              </a:xfrm>
              <a:custGeom>
                <a:avLst/>
                <a:gdLst>
                  <a:gd name="T0" fmla="*/ 19 w 19"/>
                  <a:gd name="T1" fmla="*/ 0 h 22"/>
                  <a:gd name="T2" fmla="*/ 0 w 19"/>
                  <a:gd name="T3" fmla="*/ 22 h 22"/>
                  <a:gd name="T4" fmla="*/ 19 w 19"/>
                  <a:gd name="T5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9" h="22">
                    <a:moveTo>
                      <a:pt x="19" y="0"/>
                    </a:moveTo>
                    <a:cubicBezTo>
                      <a:pt x="4" y="1"/>
                      <a:pt x="1" y="11"/>
                      <a:pt x="0" y="22"/>
                    </a:cubicBezTo>
                    <a:cubicBezTo>
                      <a:pt x="7" y="16"/>
                      <a:pt x="18" y="13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62" name="任意多边形 23">
                <a:extLst>
                  <a:ext uri="{FF2B5EF4-FFF2-40B4-BE49-F238E27FC236}">
                    <a16:creationId xmlns:a16="http://schemas.microsoft.com/office/drawing/2014/main" id="{5B5E013D-A50A-4E67-AAD8-98A51A5561E5}"/>
                  </a:ext>
                </a:extLst>
              </p:cNvPr>
              <p:cNvSpPr/>
              <p:nvPr/>
            </p:nvSpPr>
            <p:spPr bwMode="auto">
              <a:xfrm>
                <a:off x="5044156" y="226035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  <a:latin typeface="+mj-ea"/>
                  <a:ea typeface="+mj-ea"/>
                </a:endParaRPr>
              </a:p>
            </p:txBody>
          </p:sp>
        </p:grpSp>
        <p:sp>
          <p:nvSpPr>
            <p:cNvPr id="63" name="文本框 62">
              <a:extLst>
                <a:ext uri="{FF2B5EF4-FFF2-40B4-BE49-F238E27FC236}">
                  <a16:creationId xmlns:a16="http://schemas.microsoft.com/office/drawing/2014/main" id="{E7303097-A51B-4F5F-B6DA-96254B473E7D}"/>
                </a:ext>
              </a:extLst>
            </p:cNvPr>
            <p:cNvSpPr txBox="1"/>
            <p:nvPr/>
          </p:nvSpPr>
          <p:spPr>
            <a:xfrm>
              <a:off x="5832517" y="3899135"/>
              <a:ext cx="322204" cy="492443"/>
            </a:xfrm>
            <a:prstGeom prst="rect">
              <a:avLst/>
            </a:prstGeom>
            <a:noFill/>
          </p:spPr>
          <p:txBody>
            <a:bodyPr vert="horz" wrap="none" lIns="0" tIns="0" rIns="0" bIns="0">
              <a:spAutoFit/>
            </a:bodyPr>
            <a:lstStyle>
              <a:defPPr>
                <a:defRPr lang="zh-CN"/>
              </a:defPPr>
              <a:lvl1pPr>
                <a:defRPr kumimoji="0" sz="4800" b="0" i="0" u="none" strike="noStrike" cap="none" spc="600" normalizeH="0" baseline="0">
                  <a:ln>
                    <a:noFill/>
                  </a:ln>
                  <a:effectLst/>
                  <a:uLnTx/>
                  <a:uFillTx/>
                  <a:latin typeface="思源宋体 CN Medium"/>
                  <a:ea typeface="思源宋体 CN Medium"/>
                </a:defRPr>
              </a:lvl1pPr>
            </a:lstStyle>
            <a:p>
              <a:r>
                <a:rPr lang="en-US" altLang="zh-CN" sz="3200" dirty="0">
                  <a:solidFill>
                    <a:schemeClr val="accent1"/>
                  </a:solidFill>
                  <a:latin typeface="+mj-ea"/>
                  <a:ea typeface="+mj-ea"/>
                </a:rPr>
                <a:t>2</a:t>
              </a:r>
              <a:endParaRPr lang="zh-CN" altLang="en-US" sz="3200" dirty="0">
                <a:solidFill>
                  <a:schemeClr val="accent1"/>
                </a:solidFill>
                <a:latin typeface="+mj-ea"/>
                <a:ea typeface="+mj-ea"/>
              </a:endParaRPr>
            </a:p>
          </p:txBody>
        </p:sp>
      </p:grpSp>
      <p:grpSp>
        <p:nvGrpSpPr>
          <p:cNvPr id="3" name="组合 2">
            <a:extLst>
              <a:ext uri="{FF2B5EF4-FFF2-40B4-BE49-F238E27FC236}">
                <a16:creationId xmlns:a16="http://schemas.microsoft.com/office/drawing/2014/main" id="{80553884-9174-4EF7-B654-F17737E9113B}"/>
              </a:ext>
            </a:extLst>
          </p:cNvPr>
          <p:cNvGrpSpPr/>
          <p:nvPr/>
        </p:nvGrpSpPr>
        <p:grpSpPr>
          <a:xfrm>
            <a:off x="5627441" y="1433935"/>
            <a:ext cx="615441" cy="585257"/>
            <a:chOff x="5627441" y="1433935"/>
            <a:chExt cx="615441" cy="585257"/>
          </a:xfrm>
        </p:grpSpPr>
        <p:grpSp>
          <p:nvGrpSpPr>
            <p:cNvPr id="64" name="组合 63">
              <a:extLst>
                <a:ext uri="{FF2B5EF4-FFF2-40B4-BE49-F238E27FC236}">
                  <a16:creationId xmlns:a16="http://schemas.microsoft.com/office/drawing/2014/main" id="{D8B9AF41-B1EB-4BA1-BCA0-7BE3869583AF}"/>
                </a:ext>
              </a:extLst>
            </p:cNvPr>
            <p:cNvGrpSpPr/>
            <p:nvPr/>
          </p:nvGrpSpPr>
          <p:grpSpPr>
            <a:xfrm>
              <a:off x="5627441" y="1433935"/>
              <a:ext cx="615441" cy="585257"/>
              <a:chOff x="4154043" y="1582284"/>
              <a:chExt cx="3883914" cy="3693432"/>
            </a:xfrm>
            <a:solidFill>
              <a:schemeClr val="accent1"/>
            </a:solidFill>
          </p:grpSpPr>
          <p:sp>
            <p:nvSpPr>
              <p:cNvPr id="65" name="任意多边形 4">
                <a:extLst>
                  <a:ext uri="{FF2B5EF4-FFF2-40B4-BE49-F238E27FC236}">
                    <a16:creationId xmlns:a16="http://schemas.microsoft.com/office/drawing/2014/main" id="{6441F3E6-03D5-45CA-BE18-0DCA9A36FC94}"/>
                  </a:ext>
                </a:extLst>
              </p:cNvPr>
              <p:cNvSpPr/>
              <p:nvPr/>
            </p:nvSpPr>
            <p:spPr bwMode="auto">
              <a:xfrm>
                <a:off x="4315773" y="1944080"/>
                <a:ext cx="1243523" cy="1039864"/>
              </a:xfrm>
              <a:custGeom>
                <a:avLst/>
                <a:gdLst>
                  <a:gd name="T0" fmla="*/ 31 w 437"/>
                  <a:gd name="T1" fmla="*/ 365 h 365"/>
                  <a:gd name="T2" fmla="*/ 34 w 437"/>
                  <a:gd name="T3" fmla="*/ 347 h 365"/>
                  <a:gd name="T4" fmla="*/ 87 w 437"/>
                  <a:gd name="T5" fmla="*/ 246 h 365"/>
                  <a:gd name="T6" fmla="*/ 145 w 437"/>
                  <a:gd name="T7" fmla="*/ 170 h 365"/>
                  <a:gd name="T8" fmla="*/ 248 w 437"/>
                  <a:gd name="T9" fmla="*/ 89 h 365"/>
                  <a:gd name="T10" fmla="*/ 325 w 437"/>
                  <a:gd name="T11" fmla="*/ 60 h 365"/>
                  <a:gd name="T12" fmla="*/ 425 w 437"/>
                  <a:gd name="T13" fmla="*/ 28 h 365"/>
                  <a:gd name="T14" fmla="*/ 437 w 437"/>
                  <a:gd name="T15" fmla="*/ 19 h 365"/>
                  <a:gd name="T16" fmla="*/ 399 w 437"/>
                  <a:gd name="T17" fmla="*/ 28 h 365"/>
                  <a:gd name="T18" fmla="*/ 309 w 437"/>
                  <a:gd name="T19" fmla="*/ 60 h 365"/>
                  <a:gd name="T20" fmla="*/ 301 w 437"/>
                  <a:gd name="T21" fmla="*/ 59 h 365"/>
                  <a:gd name="T22" fmla="*/ 303 w 437"/>
                  <a:gd name="T23" fmla="*/ 50 h 365"/>
                  <a:gd name="T24" fmla="*/ 360 w 437"/>
                  <a:gd name="T25" fmla="*/ 19 h 365"/>
                  <a:gd name="T26" fmla="*/ 411 w 437"/>
                  <a:gd name="T27" fmla="*/ 2 h 365"/>
                  <a:gd name="T28" fmla="*/ 353 w 437"/>
                  <a:gd name="T29" fmla="*/ 11 h 365"/>
                  <a:gd name="T30" fmla="*/ 266 w 437"/>
                  <a:gd name="T31" fmla="*/ 52 h 365"/>
                  <a:gd name="T32" fmla="*/ 194 w 437"/>
                  <a:gd name="T33" fmla="*/ 91 h 365"/>
                  <a:gd name="T34" fmla="*/ 102 w 437"/>
                  <a:gd name="T35" fmla="*/ 166 h 365"/>
                  <a:gd name="T36" fmla="*/ 30 w 437"/>
                  <a:gd name="T37" fmla="*/ 269 h 365"/>
                  <a:gd name="T38" fmla="*/ 0 w 437"/>
                  <a:gd name="T39" fmla="*/ 365 h 365"/>
                  <a:gd name="T40" fmla="*/ 31 w 437"/>
                  <a:gd name="T41" fmla="*/ 365 h 3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37" h="365">
                    <a:moveTo>
                      <a:pt x="31" y="365"/>
                    </a:moveTo>
                    <a:cubicBezTo>
                      <a:pt x="29" y="358"/>
                      <a:pt x="31" y="352"/>
                      <a:pt x="34" y="347"/>
                    </a:cubicBezTo>
                    <a:cubicBezTo>
                      <a:pt x="52" y="314"/>
                      <a:pt x="64" y="278"/>
                      <a:pt x="87" y="246"/>
                    </a:cubicBezTo>
                    <a:cubicBezTo>
                      <a:pt x="106" y="221"/>
                      <a:pt x="123" y="193"/>
                      <a:pt x="145" y="170"/>
                    </a:cubicBezTo>
                    <a:cubicBezTo>
                      <a:pt x="176" y="139"/>
                      <a:pt x="212" y="114"/>
                      <a:pt x="248" y="89"/>
                    </a:cubicBezTo>
                    <a:cubicBezTo>
                      <a:pt x="272" y="73"/>
                      <a:pt x="298" y="67"/>
                      <a:pt x="325" y="60"/>
                    </a:cubicBezTo>
                    <a:cubicBezTo>
                      <a:pt x="359" y="52"/>
                      <a:pt x="393" y="43"/>
                      <a:pt x="425" y="28"/>
                    </a:cubicBezTo>
                    <a:cubicBezTo>
                      <a:pt x="429" y="26"/>
                      <a:pt x="435" y="26"/>
                      <a:pt x="437" y="19"/>
                    </a:cubicBezTo>
                    <a:cubicBezTo>
                      <a:pt x="424" y="22"/>
                      <a:pt x="411" y="24"/>
                      <a:pt x="399" y="28"/>
                    </a:cubicBezTo>
                    <a:cubicBezTo>
                      <a:pt x="369" y="38"/>
                      <a:pt x="339" y="49"/>
                      <a:pt x="309" y="60"/>
                    </a:cubicBezTo>
                    <a:cubicBezTo>
                      <a:pt x="306" y="61"/>
                      <a:pt x="302" y="62"/>
                      <a:pt x="301" y="59"/>
                    </a:cubicBezTo>
                    <a:cubicBezTo>
                      <a:pt x="299" y="56"/>
                      <a:pt x="300" y="52"/>
                      <a:pt x="303" y="50"/>
                    </a:cubicBezTo>
                    <a:cubicBezTo>
                      <a:pt x="322" y="39"/>
                      <a:pt x="340" y="27"/>
                      <a:pt x="360" y="19"/>
                    </a:cubicBezTo>
                    <a:cubicBezTo>
                      <a:pt x="377" y="13"/>
                      <a:pt x="394" y="9"/>
                      <a:pt x="411" y="2"/>
                    </a:cubicBezTo>
                    <a:cubicBezTo>
                      <a:pt x="391" y="0"/>
                      <a:pt x="372" y="5"/>
                      <a:pt x="353" y="11"/>
                    </a:cubicBezTo>
                    <a:cubicBezTo>
                      <a:pt x="322" y="20"/>
                      <a:pt x="295" y="38"/>
                      <a:pt x="266" y="52"/>
                    </a:cubicBezTo>
                    <a:cubicBezTo>
                      <a:pt x="241" y="63"/>
                      <a:pt x="216" y="74"/>
                      <a:pt x="194" y="91"/>
                    </a:cubicBezTo>
                    <a:cubicBezTo>
                      <a:pt x="162" y="115"/>
                      <a:pt x="132" y="141"/>
                      <a:pt x="102" y="166"/>
                    </a:cubicBezTo>
                    <a:cubicBezTo>
                      <a:pt x="69" y="194"/>
                      <a:pt x="45" y="229"/>
                      <a:pt x="30" y="269"/>
                    </a:cubicBezTo>
                    <a:cubicBezTo>
                      <a:pt x="19" y="301"/>
                      <a:pt x="10" y="333"/>
                      <a:pt x="0" y="365"/>
                    </a:cubicBezTo>
                    <a:cubicBezTo>
                      <a:pt x="10" y="364"/>
                      <a:pt x="20" y="353"/>
                      <a:pt x="31" y="36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66" name="任意多边形 5">
                <a:extLst>
                  <a:ext uri="{FF2B5EF4-FFF2-40B4-BE49-F238E27FC236}">
                    <a16:creationId xmlns:a16="http://schemas.microsoft.com/office/drawing/2014/main" id="{B2764782-B957-4587-96C8-6B7C18F64AD5}"/>
                  </a:ext>
                </a:extLst>
              </p:cNvPr>
              <p:cNvSpPr/>
              <p:nvPr/>
            </p:nvSpPr>
            <p:spPr bwMode="auto">
              <a:xfrm>
                <a:off x="4321763" y="4171160"/>
                <a:ext cx="1951541" cy="1104556"/>
              </a:xfrm>
              <a:custGeom>
                <a:avLst/>
                <a:gdLst>
                  <a:gd name="T0" fmla="*/ 663 w 686"/>
                  <a:gd name="T1" fmla="*/ 351 h 388"/>
                  <a:gd name="T2" fmla="*/ 529 w 686"/>
                  <a:gd name="T3" fmla="*/ 353 h 388"/>
                  <a:gd name="T4" fmla="*/ 371 w 686"/>
                  <a:gd name="T5" fmla="*/ 323 h 388"/>
                  <a:gd name="T6" fmla="*/ 316 w 686"/>
                  <a:gd name="T7" fmla="*/ 308 h 388"/>
                  <a:gd name="T8" fmla="*/ 230 w 686"/>
                  <a:gd name="T9" fmla="*/ 262 h 388"/>
                  <a:gd name="T10" fmla="*/ 215 w 686"/>
                  <a:gd name="T11" fmla="*/ 248 h 388"/>
                  <a:gd name="T12" fmla="*/ 178 w 686"/>
                  <a:gd name="T13" fmla="*/ 222 h 388"/>
                  <a:gd name="T14" fmla="*/ 130 w 686"/>
                  <a:gd name="T15" fmla="*/ 170 h 388"/>
                  <a:gd name="T16" fmla="*/ 72 w 686"/>
                  <a:gd name="T17" fmla="*/ 90 h 388"/>
                  <a:gd name="T18" fmla="*/ 18 w 686"/>
                  <a:gd name="T19" fmla="*/ 5 h 388"/>
                  <a:gd name="T20" fmla="*/ 7 w 686"/>
                  <a:gd name="T21" fmla="*/ 1 h 388"/>
                  <a:gd name="T22" fmla="*/ 4 w 686"/>
                  <a:gd name="T23" fmla="*/ 11 h 388"/>
                  <a:gd name="T24" fmla="*/ 9 w 686"/>
                  <a:gd name="T25" fmla="*/ 25 h 388"/>
                  <a:gd name="T26" fmla="*/ 93 w 686"/>
                  <a:gd name="T27" fmla="*/ 149 h 388"/>
                  <a:gd name="T28" fmla="*/ 203 w 686"/>
                  <a:gd name="T29" fmla="*/ 251 h 388"/>
                  <a:gd name="T30" fmla="*/ 266 w 686"/>
                  <a:gd name="T31" fmla="*/ 293 h 388"/>
                  <a:gd name="T32" fmla="*/ 332 w 686"/>
                  <a:gd name="T33" fmla="*/ 326 h 388"/>
                  <a:gd name="T34" fmla="*/ 408 w 686"/>
                  <a:gd name="T35" fmla="*/ 361 h 388"/>
                  <a:gd name="T36" fmla="*/ 450 w 686"/>
                  <a:gd name="T37" fmla="*/ 364 h 388"/>
                  <a:gd name="T38" fmla="*/ 467 w 686"/>
                  <a:gd name="T39" fmla="*/ 361 h 388"/>
                  <a:gd name="T40" fmla="*/ 548 w 686"/>
                  <a:gd name="T41" fmla="*/ 370 h 388"/>
                  <a:gd name="T42" fmla="*/ 623 w 686"/>
                  <a:gd name="T43" fmla="*/ 386 h 388"/>
                  <a:gd name="T44" fmla="*/ 631 w 686"/>
                  <a:gd name="T45" fmla="*/ 388 h 388"/>
                  <a:gd name="T46" fmla="*/ 673 w 686"/>
                  <a:gd name="T47" fmla="*/ 375 h 388"/>
                  <a:gd name="T48" fmla="*/ 681 w 686"/>
                  <a:gd name="T49" fmla="*/ 362 h 388"/>
                  <a:gd name="T50" fmla="*/ 663 w 686"/>
                  <a:gd name="T51" fmla="*/ 351 h 3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686" h="388">
                    <a:moveTo>
                      <a:pt x="663" y="351"/>
                    </a:moveTo>
                    <a:cubicBezTo>
                      <a:pt x="619" y="355"/>
                      <a:pt x="574" y="355"/>
                      <a:pt x="529" y="353"/>
                    </a:cubicBezTo>
                    <a:cubicBezTo>
                      <a:pt x="474" y="352"/>
                      <a:pt x="421" y="343"/>
                      <a:pt x="371" y="323"/>
                    </a:cubicBezTo>
                    <a:cubicBezTo>
                      <a:pt x="353" y="316"/>
                      <a:pt x="334" y="315"/>
                      <a:pt x="316" y="308"/>
                    </a:cubicBezTo>
                    <a:cubicBezTo>
                      <a:pt x="286" y="296"/>
                      <a:pt x="261" y="273"/>
                      <a:pt x="230" y="262"/>
                    </a:cubicBezTo>
                    <a:cubicBezTo>
                      <a:pt x="222" y="259"/>
                      <a:pt x="223" y="249"/>
                      <a:pt x="215" y="248"/>
                    </a:cubicBezTo>
                    <a:cubicBezTo>
                      <a:pt x="199" y="245"/>
                      <a:pt x="189" y="232"/>
                      <a:pt x="178" y="222"/>
                    </a:cubicBezTo>
                    <a:cubicBezTo>
                      <a:pt x="160" y="207"/>
                      <a:pt x="143" y="190"/>
                      <a:pt x="130" y="170"/>
                    </a:cubicBezTo>
                    <a:cubicBezTo>
                      <a:pt x="111" y="143"/>
                      <a:pt x="86" y="120"/>
                      <a:pt x="72" y="90"/>
                    </a:cubicBezTo>
                    <a:cubicBezTo>
                      <a:pt x="57" y="59"/>
                      <a:pt x="36" y="34"/>
                      <a:pt x="18" y="5"/>
                    </a:cubicBezTo>
                    <a:cubicBezTo>
                      <a:pt x="15" y="0"/>
                      <a:pt x="11" y="0"/>
                      <a:pt x="7" y="1"/>
                    </a:cubicBezTo>
                    <a:cubicBezTo>
                      <a:pt x="0" y="3"/>
                      <a:pt x="4" y="8"/>
                      <a:pt x="4" y="11"/>
                    </a:cubicBezTo>
                    <a:cubicBezTo>
                      <a:pt x="4" y="17"/>
                      <a:pt x="7" y="21"/>
                      <a:pt x="9" y="25"/>
                    </a:cubicBezTo>
                    <a:cubicBezTo>
                      <a:pt x="39" y="65"/>
                      <a:pt x="60" y="111"/>
                      <a:pt x="93" y="149"/>
                    </a:cubicBezTo>
                    <a:cubicBezTo>
                      <a:pt x="126" y="187"/>
                      <a:pt x="158" y="226"/>
                      <a:pt x="203" y="251"/>
                    </a:cubicBezTo>
                    <a:cubicBezTo>
                      <a:pt x="226" y="263"/>
                      <a:pt x="240" y="285"/>
                      <a:pt x="266" y="293"/>
                    </a:cubicBezTo>
                    <a:cubicBezTo>
                      <a:pt x="289" y="300"/>
                      <a:pt x="309" y="317"/>
                      <a:pt x="332" y="326"/>
                    </a:cubicBezTo>
                    <a:cubicBezTo>
                      <a:pt x="358" y="336"/>
                      <a:pt x="384" y="346"/>
                      <a:pt x="408" y="361"/>
                    </a:cubicBezTo>
                    <a:cubicBezTo>
                      <a:pt x="420" y="369"/>
                      <a:pt x="435" y="377"/>
                      <a:pt x="450" y="364"/>
                    </a:cubicBezTo>
                    <a:cubicBezTo>
                      <a:pt x="454" y="361"/>
                      <a:pt x="460" y="360"/>
                      <a:pt x="467" y="361"/>
                    </a:cubicBezTo>
                    <a:cubicBezTo>
                      <a:pt x="494" y="364"/>
                      <a:pt x="521" y="363"/>
                      <a:pt x="548" y="370"/>
                    </a:cubicBezTo>
                    <a:cubicBezTo>
                      <a:pt x="572" y="377"/>
                      <a:pt x="599" y="374"/>
                      <a:pt x="623" y="386"/>
                    </a:cubicBezTo>
                    <a:cubicBezTo>
                      <a:pt x="626" y="387"/>
                      <a:pt x="629" y="388"/>
                      <a:pt x="631" y="388"/>
                    </a:cubicBezTo>
                    <a:cubicBezTo>
                      <a:pt x="647" y="387"/>
                      <a:pt x="661" y="383"/>
                      <a:pt x="673" y="375"/>
                    </a:cubicBezTo>
                    <a:cubicBezTo>
                      <a:pt x="676" y="372"/>
                      <a:pt x="686" y="369"/>
                      <a:pt x="681" y="362"/>
                    </a:cubicBezTo>
                    <a:cubicBezTo>
                      <a:pt x="677" y="357"/>
                      <a:pt x="674" y="350"/>
                      <a:pt x="663" y="3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67" name="任意多边形 6">
                <a:extLst>
                  <a:ext uri="{FF2B5EF4-FFF2-40B4-BE49-F238E27FC236}">
                    <a16:creationId xmlns:a16="http://schemas.microsoft.com/office/drawing/2014/main" id="{5F8A1942-143D-45A7-ABA6-3492A9158882}"/>
                  </a:ext>
                </a:extLst>
              </p:cNvPr>
              <p:cNvSpPr/>
              <p:nvPr/>
            </p:nvSpPr>
            <p:spPr bwMode="auto">
              <a:xfrm>
                <a:off x="4154043" y="3288235"/>
                <a:ext cx="213244" cy="782294"/>
              </a:xfrm>
              <a:custGeom>
                <a:avLst/>
                <a:gdLst>
                  <a:gd name="T0" fmla="*/ 75 w 75"/>
                  <a:gd name="T1" fmla="*/ 275 h 275"/>
                  <a:gd name="T2" fmla="*/ 67 w 75"/>
                  <a:gd name="T3" fmla="*/ 241 h 275"/>
                  <a:gd name="T4" fmla="*/ 54 w 75"/>
                  <a:gd name="T5" fmla="*/ 75 h 275"/>
                  <a:gd name="T6" fmla="*/ 52 w 75"/>
                  <a:gd name="T7" fmla="*/ 73 h 275"/>
                  <a:gd name="T8" fmla="*/ 46 w 75"/>
                  <a:gd name="T9" fmla="*/ 61 h 275"/>
                  <a:gd name="T10" fmla="*/ 60 w 75"/>
                  <a:gd name="T11" fmla="*/ 18 h 275"/>
                  <a:gd name="T12" fmla="*/ 67 w 75"/>
                  <a:gd name="T13" fmla="*/ 0 h 275"/>
                  <a:gd name="T14" fmla="*/ 33 w 75"/>
                  <a:gd name="T15" fmla="*/ 24 h 275"/>
                  <a:gd name="T16" fmla="*/ 20 w 75"/>
                  <a:gd name="T17" fmla="*/ 36 h 275"/>
                  <a:gd name="T18" fmla="*/ 19 w 75"/>
                  <a:gd name="T19" fmla="*/ 158 h 275"/>
                  <a:gd name="T20" fmla="*/ 56 w 75"/>
                  <a:gd name="T21" fmla="*/ 248 h 275"/>
                  <a:gd name="T22" fmla="*/ 75 w 75"/>
                  <a:gd name="T23" fmla="*/ 275 h 2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5" h="275">
                    <a:moveTo>
                      <a:pt x="75" y="275"/>
                    </a:moveTo>
                    <a:cubicBezTo>
                      <a:pt x="75" y="262"/>
                      <a:pt x="70" y="252"/>
                      <a:pt x="67" y="241"/>
                    </a:cubicBezTo>
                    <a:cubicBezTo>
                      <a:pt x="54" y="186"/>
                      <a:pt x="38" y="132"/>
                      <a:pt x="54" y="75"/>
                    </a:cubicBezTo>
                    <a:cubicBezTo>
                      <a:pt x="54" y="72"/>
                      <a:pt x="52" y="73"/>
                      <a:pt x="52" y="73"/>
                    </a:cubicBezTo>
                    <a:cubicBezTo>
                      <a:pt x="43" y="72"/>
                      <a:pt x="45" y="65"/>
                      <a:pt x="46" y="61"/>
                    </a:cubicBezTo>
                    <a:cubicBezTo>
                      <a:pt x="48" y="46"/>
                      <a:pt x="47" y="30"/>
                      <a:pt x="60" y="18"/>
                    </a:cubicBezTo>
                    <a:cubicBezTo>
                      <a:pt x="65" y="14"/>
                      <a:pt x="66" y="7"/>
                      <a:pt x="67" y="0"/>
                    </a:cubicBezTo>
                    <a:cubicBezTo>
                      <a:pt x="60" y="14"/>
                      <a:pt x="52" y="25"/>
                      <a:pt x="33" y="24"/>
                    </a:cubicBezTo>
                    <a:cubicBezTo>
                      <a:pt x="28" y="24"/>
                      <a:pt x="23" y="30"/>
                      <a:pt x="20" y="36"/>
                    </a:cubicBezTo>
                    <a:cubicBezTo>
                      <a:pt x="0" y="77"/>
                      <a:pt x="1" y="117"/>
                      <a:pt x="19" y="158"/>
                    </a:cubicBezTo>
                    <a:cubicBezTo>
                      <a:pt x="32" y="188"/>
                      <a:pt x="46" y="217"/>
                      <a:pt x="56" y="248"/>
                    </a:cubicBezTo>
                    <a:cubicBezTo>
                      <a:pt x="60" y="258"/>
                      <a:pt x="61" y="270"/>
                      <a:pt x="75" y="27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68" name="任意多边形 7">
                <a:extLst>
                  <a:ext uri="{FF2B5EF4-FFF2-40B4-BE49-F238E27FC236}">
                    <a16:creationId xmlns:a16="http://schemas.microsoft.com/office/drawing/2014/main" id="{A62CE8D1-975E-45B1-BFD2-221E9CE8E977}"/>
                  </a:ext>
                </a:extLst>
              </p:cNvPr>
              <p:cNvSpPr/>
              <p:nvPr/>
            </p:nvSpPr>
            <p:spPr bwMode="auto">
              <a:xfrm>
                <a:off x="7357493" y="3207969"/>
                <a:ext cx="276738" cy="1156070"/>
              </a:xfrm>
              <a:custGeom>
                <a:avLst/>
                <a:gdLst>
                  <a:gd name="T0" fmla="*/ 84 w 97"/>
                  <a:gd name="T1" fmla="*/ 59 h 406"/>
                  <a:gd name="T2" fmla="*/ 66 w 97"/>
                  <a:gd name="T3" fmla="*/ 0 h 406"/>
                  <a:gd name="T4" fmla="*/ 77 w 97"/>
                  <a:gd name="T5" fmla="*/ 80 h 406"/>
                  <a:gd name="T6" fmla="*/ 71 w 97"/>
                  <a:gd name="T7" fmla="*/ 218 h 406"/>
                  <a:gd name="T8" fmla="*/ 48 w 97"/>
                  <a:gd name="T9" fmla="*/ 293 h 406"/>
                  <a:gd name="T10" fmla="*/ 17 w 97"/>
                  <a:gd name="T11" fmla="*/ 363 h 406"/>
                  <a:gd name="T12" fmla="*/ 15 w 97"/>
                  <a:gd name="T13" fmla="*/ 399 h 406"/>
                  <a:gd name="T14" fmla="*/ 21 w 97"/>
                  <a:gd name="T15" fmla="*/ 406 h 406"/>
                  <a:gd name="T16" fmla="*/ 27 w 97"/>
                  <a:gd name="T17" fmla="*/ 398 h 406"/>
                  <a:gd name="T18" fmla="*/ 51 w 97"/>
                  <a:gd name="T19" fmla="*/ 331 h 406"/>
                  <a:gd name="T20" fmla="*/ 55 w 97"/>
                  <a:gd name="T21" fmla="*/ 319 h 406"/>
                  <a:gd name="T22" fmla="*/ 84 w 97"/>
                  <a:gd name="T23" fmla="*/ 232 h 406"/>
                  <a:gd name="T24" fmla="*/ 96 w 97"/>
                  <a:gd name="T25" fmla="*/ 151 h 406"/>
                  <a:gd name="T26" fmla="*/ 84 w 97"/>
                  <a:gd name="T27" fmla="*/ 59 h 4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7" h="406">
                    <a:moveTo>
                      <a:pt x="84" y="59"/>
                    </a:moveTo>
                    <a:cubicBezTo>
                      <a:pt x="78" y="40"/>
                      <a:pt x="77" y="18"/>
                      <a:pt x="66" y="0"/>
                    </a:cubicBezTo>
                    <a:cubicBezTo>
                      <a:pt x="68" y="27"/>
                      <a:pt x="74" y="54"/>
                      <a:pt x="77" y="80"/>
                    </a:cubicBezTo>
                    <a:cubicBezTo>
                      <a:pt x="82" y="127"/>
                      <a:pt x="80" y="172"/>
                      <a:pt x="71" y="218"/>
                    </a:cubicBezTo>
                    <a:cubicBezTo>
                      <a:pt x="66" y="244"/>
                      <a:pt x="56" y="268"/>
                      <a:pt x="48" y="293"/>
                    </a:cubicBezTo>
                    <a:cubicBezTo>
                      <a:pt x="40" y="318"/>
                      <a:pt x="30" y="341"/>
                      <a:pt x="17" y="363"/>
                    </a:cubicBezTo>
                    <a:cubicBezTo>
                      <a:pt x="10" y="375"/>
                      <a:pt x="0" y="386"/>
                      <a:pt x="15" y="399"/>
                    </a:cubicBezTo>
                    <a:cubicBezTo>
                      <a:pt x="17" y="401"/>
                      <a:pt x="17" y="406"/>
                      <a:pt x="21" y="406"/>
                    </a:cubicBezTo>
                    <a:cubicBezTo>
                      <a:pt x="25" y="405"/>
                      <a:pt x="26" y="402"/>
                      <a:pt x="27" y="398"/>
                    </a:cubicBezTo>
                    <a:cubicBezTo>
                      <a:pt x="38" y="377"/>
                      <a:pt x="52" y="357"/>
                      <a:pt x="51" y="331"/>
                    </a:cubicBezTo>
                    <a:cubicBezTo>
                      <a:pt x="51" y="327"/>
                      <a:pt x="53" y="323"/>
                      <a:pt x="55" y="319"/>
                    </a:cubicBezTo>
                    <a:cubicBezTo>
                      <a:pt x="71" y="292"/>
                      <a:pt x="78" y="262"/>
                      <a:pt x="84" y="232"/>
                    </a:cubicBezTo>
                    <a:cubicBezTo>
                      <a:pt x="90" y="205"/>
                      <a:pt x="97" y="178"/>
                      <a:pt x="96" y="151"/>
                    </a:cubicBezTo>
                    <a:cubicBezTo>
                      <a:pt x="95" y="120"/>
                      <a:pt x="94" y="89"/>
                      <a:pt x="84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69" name="任意多边形 8">
                <a:extLst>
                  <a:ext uri="{FF2B5EF4-FFF2-40B4-BE49-F238E27FC236}">
                    <a16:creationId xmlns:a16="http://schemas.microsoft.com/office/drawing/2014/main" id="{C7872F1C-BCBE-479B-A18B-B2A4ABF68026}"/>
                  </a:ext>
                </a:extLst>
              </p:cNvPr>
              <p:cNvSpPr/>
              <p:nvPr/>
            </p:nvSpPr>
            <p:spPr bwMode="auto">
              <a:xfrm>
                <a:off x="5151976" y="4891159"/>
                <a:ext cx="933242" cy="233610"/>
              </a:xfrm>
              <a:custGeom>
                <a:avLst/>
                <a:gdLst>
                  <a:gd name="T0" fmla="*/ 2 w 328"/>
                  <a:gd name="T1" fmla="*/ 6 h 82"/>
                  <a:gd name="T2" fmla="*/ 7 w 328"/>
                  <a:gd name="T3" fmla="*/ 14 h 82"/>
                  <a:gd name="T4" fmla="*/ 120 w 328"/>
                  <a:gd name="T5" fmla="*/ 59 h 82"/>
                  <a:gd name="T6" fmla="*/ 188 w 328"/>
                  <a:gd name="T7" fmla="*/ 72 h 82"/>
                  <a:gd name="T8" fmla="*/ 328 w 328"/>
                  <a:gd name="T9" fmla="*/ 82 h 82"/>
                  <a:gd name="T10" fmla="*/ 318 w 328"/>
                  <a:gd name="T11" fmla="*/ 77 h 82"/>
                  <a:gd name="T12" fmla="*/ 217 w 328"/>
                  <a:gd name="T13" fmla="*/ 65 h 82"/>
                  <a:gd name="T14" fmla="*/ 190 w 328"/>
                  <a:gd name="T15" fmla="*/ 59 h 82"/>
                  <a:gd name="T16" fmla="*/ 12 w 328"/>
                  <a:gd name="T17" fmla="*/ 7 h 82"/>
                  <a:gd name="T18" fmla="*/ 2 w 328"/>
                  <a:gd name="T19" fmla="*/ 6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28" h="82">
                    <a:moveTo>
                      <a:pt x="2" y="6"/>
                    </a:moveTo>
                    <a:cubicBezTo>
                      <a:pt x="0" y="11"/>
                      <a:pt x="5" y="12"/>
                      <a:pt x="7" y="14"/>
                    </a:cubicBezTo>
                    <a:cubicBezTo>
                      <a:pt x="43" y="34"/>
                      <a:pt x="81" y="47"/>
                      <a:pt x="120" y="59"/>
                    </a:cubicBezTo>
                    <a:cubicBezTo>
                      <a:pt x="142" y="65"/>
                      <a:pt x="165" y="67"/>
                      <a:pt x="188" y="72"/>
                    </a:cubicBezTo>
                    <a:cubicBezTo>
                      <a:pt x="233" y="80"/>
                      <a:pt x="278" y="82"/>
                      <a:pt x="328" y="82"/>
                    </a:cubicBezTo>
                    <a:cubicBezTo>
                      <a:pt x="322" y="79"/>
                      <a:pt x="320" y="77"/>
                      <a:pt x="318" y="77"/>
                    </a:cubicBezTo>
                    <a:cubicBezTo>
                      <a:pt x="284" y="71"/>
                      <a:pt x="250" y="72"/>
                      <a:pt x="217" y="65"/>
                    </a:cubicBezTo>
                    <a:cubicBezTo>
                      <a:pt x="208" y="63"/>
                      <a:pt x="199" y="59"/>
                      <a:pt x="190" y="59"/>
                    </a:cubicBezTo>
                    <a:cubicBezTo>
                      <a:pt x="126" y="58"/>
                      <a:pt x="68" y="36"/>
                      <a:pt x="12" y="7"/>
                    </a:cubicBezTo>
                    <a:cubicBezTo>
                      <a:pt x="9" y="6"/>
                      <a:pt x="5" y="0"/>
                      <a:pt x="2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70" name="任意多边形 9">
                <a:extLst>
                  <a:ext uri="{FF2B5EF4-FFF2-40B4-BE49-F238E27FC236}">
                    <a16:creationId xmlns:a16="http://schemas.microsoft.com/office/drawing/2014/main" id="{50858430-752A-4CB0-BA85-355E4662F1C2}"/>
                  </a:ext>
                </a:extLst>
              </p:cNvPr>
              <p:cNvSpPr/>
              <p:nvPr/>
            </p:nvSpPr>
            <p:spPr bwMode="auto">
              <a:xfrm>
                <a:off x="7371869" y="3439183"/>
                <a:ext cx="173710" cy="676870"/>
              </a:xfrm>
              <a:custGeom>
                <a:avLst/>
                <a:gdLst>
                  <a:gd name="T0" fmla="*/ 15 w 61"/>
                  <a:gd name="T1" fmla="*/ 199 h 238"/>
                  <a:gd name="T2" fmla="*/ 26 w 61"/>
                  <a:gd name="T3" fmla="*/ 170 h 238"/>
                  <a:gd name="T4" fmla="*/ 20 w 61"/>
                  <a:gd name="T5" fmla="*/ 238 h 238"/>
                  <a:gd name="T6" fmla="*/ 54 w 61"/>
                  <a:gd name="T7" fmla="*/ 0 h 238"/>
                  <a:gd name="T8" fmla="*/ 29 w 61"/>
                  <a:gd name="T9" fmla="*/ 155 h 238"/>
                  <a:gd name="T10" fmla="*/ 27 w 61"/>
                  <a:gd name="T11" fmla="*/ 105 h 238"/>
                  <a:gd name="T12" fmla="*/ 11 w 61"/>
                  <a:gd name="T13" fmla="*/ 166 h 238"/>
                  <a:gd name="T14" fmla="*/ 15 w 61"/>
                  <a:gd name="T15" fmla="*/ 199 h 2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1" h="238">
                    <a:moveTo>
                      <a:pt x="15" y="199"/>
                    </a:moveTo>
                    <a:cubicBezTo>
                      <a:pt x="17" y="188"/>
                      <a:pt x="19" y="179"/>
                      <a:pt x="26" y="170"/>
                    </a:cubicBezTo>
                    <a:cubicBezTo>
                      <a:pt x="27" y="194"/>
                      <a:pt x="17" y="215"/>
                      <a:pt x="20" y="238"/>
                    </a:cubicBezTo>
                    <a:cubicBezTo>
                      <a:pt x="47" y="161"/>
                      <a:pt x="61" y="82"/>
                      <a:pt x="54" y="0"/>
                    </a:cubicBezTo>
                    <a:cubicBezTo>
                      <a:pt x="49" y="52"/>
                      <a:pt x="49" y="105"/>
                      <a:pt x="29" y="155"/>
                    </a:cubicBezTo>
                    <a:cubicBezTo>
                      <a:pt x="27" y="139"/>
                      <a:pt x="37" y="124"/>
                      <a:pt x="27" y="105"/>
                    </a:cubicBezTo>
                    <a:cubicBezTo>
                      <a:pt x="20" y="127"/>
                      <a:pt x="13" y="146"/>
                      <a:pt x="11" y="166"/>
                    </a:cubicBezTo>
                    <a:cubicBezTo>
                      <a:pt x="11" y="176"/>
                      <a:pt x="0" y="188"/>
                      <a:pt x="15" y="19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71" name="任意多边形 10">
                <a:extLst>
                  <a:ext uri="{FF2B5EF4-FFF2-40B4-BE49-F238E27FC236}">
                    <a16:creationId xmlns:a16="http://schemas.microsoft.com/office/drawing/2014/main" id="{C1E45F48-AC70-429C-A1FE-737D77C6E684}"/>
                  </a:ext>
                </a:extLst>
              </p:cNvPr>
              <p:cNvSpPr/>
              <p:nvPr/>
            </p:nvSpPr>
            <p:spPr bwMode="auto">
              <a:xfrm>
                <a:off x="6285284" y="5073254"/>
                <a:ext cx="304292" cy="122196"/>
              </a:xfrm>
              <a:custGeom>
                <a:avLst/>
                <a:gdLst>
                  <a:gd name="T0" fmla="*/ 76 w 107"/>
                  <a:gd name="T1" fmla="*/ 3 h 43"/>
                  <a:gd name="T2" fmla="*/ 0 w 107"/>
                  <a:gd name="T3" fmla="*/ 24 h 43"/>
                  <a:gd name="T4" fmla="*/ 37 w 107"/>
                  <a:gd name="T5" fmla="*/ 23 h 43"/>
                  <a:gd name="T6" fmla="*/ 59 w 107"/>
                  <a:gd name="T7" fmla="*/ 34 h 43"/>
                  <a:gd name="T8" fmla="*/ 65 w 107"/>
                  <a:gd name="T9" fmla="*/ 41 h 43"/>
                  <a:gd name="T10" fmla="*/ 102 w 107"/>
                  <a:gd name="T11" fmla="*/ 25 h 43"/>
                  <a:gd name="T12" fmla="*/ 105 w 107"/>
                  <a:gd name="T13" fmla="*/ 17 h 43"/>
                  <a:gd name="T14" fmla="*/ 76 w 107"/>
                  <a:gd name="T15" fmla="*/ 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7" h="43">
                    <a:moveTo>
                      <a:pt x="76" y="3"/>
                    </a:moveTo>
                    <a:cubicBezTo>
                      <a:pt x="52" y="10"/>
                      <a:pt x="27" y="17"/>
                      <a:pt x="0" y="24"/>
                    </a:cubicBezTo>
                    <a:cubicBezTo>
                      <a:pt x="14" y="23"/>
                      <a:pt x="27" y="29"/>
                      <a:pt x="37" y="23"/>
                    </a:cubicBezTo>
                    <a:cubicBezTo>
                      <a:pt x="53" y="14"/>
                      <a:pt x="56" y="21"/>
                      <a:pt x="59" y="34"/>
                    </a:cubicBezTo>
                    <a:cubicBezTo>
                      <a:pt x="59" y="37"/>
                      <a:pt x="59" y="43"/>
                      <a:pt x="65" y="41"/>
                    </a:cubicBezTo>
                    <a:cubicBezTo>
                      <a:pt x="78" y="37"/>
                      <a:pt x="92" y="36"/>
                      <a:pt x="102" y="25"/>
                    </a:cubicBezTo>
                    <a:cubicBezTo>
                      <a:pt x="103" y="23"/>
                      <a:pt x="107" y="22"/>
                      <a:pt x="105" y="17"/>
                    </a:cubicBezTo>
                    <a:cubicBezTo>
                      <a:pt x="102" y="8"/>
                      <a:pt x="86" y="0"/>
                      <a:pt x="76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72" name="任意多边形 11">
                <a:extLst>
                  <a:ext uri="{FF2B5EF4-FFF2-40B4-BE49-F238E27FC236}">
                    <a16:creationId xmlns:a16="http://schemas.microsoft.com/office/drawing/2014/main" id="{51E2A4C0-7299-4191-806A-88ABB4C0AD5C}"/>
                  </a:ext>
                </a:extLst>
              </p:cNvPr>
              <p:cNvSpPr/>
              <p:nvPr/>
            </p:nvSpPr>
            <p:spPr bwMode="auto">
              <a:xfrm>
                <a:off x="6008546" y="1952465"/>
                <a:ext cx="144958" cy="43128"/>
              </a:xfrm>
              <a:custGeom>
                <a:avLst/>
                <a:gdLst>
                  <a:gd name="T0" fmla="*/ 8 w 51"/>
                  <a:gd name="T1" fmla="*/ 11 h 15"/>
                  <a:gd name="T2" fmla="*/ 51 w 51"/>
                  <a:gd name="T3" fmla="*/ 8 h 15"/>
                  <a:gd name="T4" fmla="*/ 8 w 51"/>
                  <a:gd name="T5" fmla="*/ 2 h 15"/>
                  <a:gd name="T6" fmla="*/ 0 w 51"/>
                  <a:gd name="T7" fmla="*/ 4 h 15"/>
                  <a:gd name="T8" fmla="*/ 8 w 51"/>
                  <a:gd name="T9" fmla="*/ 1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15">
                    <a:moveTo>
                      <a:pt x="8" y="11"/>
                    </a:moveTo>
                    <a:cubicBezTo>
                      <a:pt x="22" y="15"/>
                      <a:pt x="35" y="13"/>
                      <a:pt x="51" y="8"/>
                    </a:cubicBezTo>
                    <a:cubicBezTo>
                      <a:pt x="36" y="3"/>
                      <a:pt x="22" y="3"/>
                      <a:pt x="8" y="2"/>
                    </a:cubicBezTo>
                    <a:cubicBezTo>
                      <a:pt x="6" y="2"/>
                      <a:pt x="1" y="0"/>
                      <a:pt x="0" y="4"/>
                    </a:cubicBezTo>
                    <a:cubicBezTo>
                      <a:pt x="0" y="8"/>
                      <a:pt x="3" y="10"/>
                      <a:pt x="8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73" name="任意多边形 12">
                <a:extLst>
                  <a:ext uri="{FF2B5EF4-FFF2-40B4-BE49-F238E27FC236}">
                    <a16:creationId xmlns:a16="http://schemas.microsoft.com/office/drawing/2014/main" id="{7CB6148D-E5D5-4027-9006-B122BCCB1920}"/>
                  </a:ext>
                </a:extLst>
              </p:cNvPr>
              <p:cNvSpPr/>
              <p:nvPr/>
            </p:nvSpPr>
            <p:spPr bwMode="auto">
              <a:xfrm>
                <a:off x="4992643" y="4816883"/>
                <a:ext cx="113810" cy="65890"/>
              </a:xfrm>
              <a:custGeom>
                <a:avLst/>
                <a:gdLst>
                  <a:gd name="T0" fmla="*/ 0 w 40"/>
                  <a:gd name="T1" fmla="*/ 2 h 23"/>
                  <a:gd name="T2" fmla="*/ 29 w 40"/>
                  <a:gd name="T3" fmla="*/ 21 h 23"/>
                  <a:gd name="T4" fmla="*/ 37 w 40"/>
                  <a:gd name="T5" fmla="*/ 20 h 23"/>
                  <a:gd name="T6" fmla="*/ 35 w 40"/>
                  <a:gd name="T7" fmla="*/ 13 h 23"/>
                  <a:gd name="T8" fmla="*/ 0 w 40"/>
                  <a:gd name="T9" fmla="*/ 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23">
                    <a:moveTo>
                      <a:pt x="0" y="2"/>
                    </a:moveTo>
                    <a:cubicBezTo>
                      <a:pt x="10" y="7"/>
                      <a:pt x="19" y="15"/>
                      <a:pt x="29" y="21"/>
                    </a:cubicBezTo>
                    <a:cubicBezTo>
                      <a:pt x="32" y="22"/>
                      <a:pt x="35" y="23"/>
                      <a:pt x="37" y="20"/>
                    </a:cubicBezTo>
                    <a:cubicBezTo>
                      <a:pt x="40" y="17"/>
                      <a:pt x="36" y="15"/>
                      <a:pt x="35" y="13"/>
                    </a:cubicBezTo>
                    <a:cubicBezTo>
                      <a:pt x="27" y="0"/>
                      <a:pt x="13" y="2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74" name="任意多边形 13">
                <a:extLst>
                  <a:ext uri="{FF2B5EF4-FFF2-40B4-BE49-F238E27FC236}">
                    <a16:creationId xmlns:a16="http://schemas.microsoft.com/office/drawing/2014/main" id="{CE848AD9-00E4-4D5F-883E-9B7843B7B851}"/>
                  </a:ext>
                </a:extLst>
              </p:cNvPr>
              <p:cNvSpPr/>
              <p:nvPr/>
            </p:nvSpPr>
            <p:spPr bwMode="auto">
              <a:xfrm>
                <a:off x="7280821" y="4318515"/>
                <a:ext cx="80266" cy="128186"/>
              </a:xfrm>
              <a:custGeom>
                <a:avLst/>
                <a:gdLst>
                  <a:gd name="T0" fmla="*/ 0 w 28"/>
                  <a:gd name="T1" fmla="*/ 45 h 45"/>
                  <a:gd name="T2" fmla="*/ 28 w 28"/>
                  <a:gd name="T3" fmla="*/ 0 h 45"/>
                  <a:gd name="T4" fmla="*/ 0 w 28"/>
                  <a:gd name="T5" fmla="*/ 4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45">
                    <a:moveTo>
                      <a:pt x="0" y="45"/>
                    </a:moveTo>
                    <a:cubicBezTo>
                      <a:pt x="11" y="31"/>
                      <a:pt x="24" y="18"/>
                      <a:pt x="28" y="0"/>
                    </a:cubicBezTo>
                    <a:cubicBezTo>
                      <a:pt x="14" y="12"/>
                      <a:pt x="12" y="32"/>
                      <a:pt x="0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75" name="任意多边形 14">
                <a:extLst>
                  <a:ext uri="{FF2B5EF4-FFF2-40B4-BE49-F238E27FC236}">
                    <a16:creationId xmlns:a16="http://schemas.microsoft.com/office/drawing/2014/main" id="{68DE8951-EA84-471C-AED0-2AD397DEDCB8}"/>
                  </a:ext>
                </a:extLst>
              </p:cNvPr>
              <p:cNvSpPr/>
              <p:nvPr/>
            </p:nvSpPr>
            <p:spPr bwMode="auto">
              <a:xfrm>
                <a:off x="7437759" y="3654823"/>
                <a:ext cx="37138" cy="65890"/>
              </a:xfrm>
              <a:custGeom>
                <a:avLst/>
                <a:gdLst>
                  <a:gd name="T0" fmla="*/ 6 w 13"/>
                  <a:gd name="T1" fmla="*/ 23 h 23"/>
                  <a:gd name="T2" fmla="*/ 10 w 13"/>
                  <a:gd name="T3" fmla="*/ 22 h 23"/>
                  <a:gd name="T4" fmla="*/ 12 w 13"/>
                  <a:gd name="T5" fmla="*/ 11 h 23"/>
                  <a:gd name="T6" fmla="*/ 6 w 13"/>
                  <a:gd name="T7" fmla="*/ 4 h 23"/>
                  <a:gd name="T8" fmla="*/ 8 w 13"/>
                  <a:gd name="T9" fmla="*/ 1 h 23"/>
                  <a:gd name="T10" fmla="*/ 3 w 13"/>
                  <a:gd name="T11" fmla="*/ 1 h 23"/>
                  <a:gd name="T12" fmla="*/ 2 w 13"/>
                  <a:gd name="T13" fmla="*/ 14 h 23"/>
                  <a:gd name="T14" fmla="*/ 6 w 13"/>
                  <a:gd name="T15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" h="23">
                    <a:moveTo>
                      <a:pt x="6" y="23"/>
                    </a:moveTo>
                    <a:cubicBezTo>
                      <a:pt x="7" y="23"/>
                      <a:pt x="9" y="22"/>
                      <a:pt x="10" y="22"/>
                    </a:cubicBezTo>
                    <a:cubicBezTo>
                      <a:pt x="12" y="18"/>
                      <a:pt x="13" y="15"/>
                      <a:pt x="12" y="11"/>
                    </a:cubicBezTo>
                    <a:cubicBezTo>
                      <a:pt x="10" y="8"/>
                      <a:pt x="6" y="7"/>
                      <a:pt x="6" y="4"/>
                    </a:cubicBezTo>
                    <a:cubicBezTo>
                      <a:pt x="7" y="3"/>
                      <a:pt x="7" y="2"/>
                      <a:pt x="8" y="1"/>
                    </a:cubicBezTo>
                    <a:cubicBezTo>
                      <a:pt x="6" y="1"/>
                      <a:pt x="4" y="0"/>
                      <a:pt x="3" y="1"/>
                    </a:cubicBezTo>
                    <a:cubicBezTo>
                      <a:pt x="0" y="5"/>
                      <a:pt x="1" y="10"/>
                      <a:pt x="2" y="14"/>
                    </a:cubicBezTo>
                    <a:cubicBezTo>
                      <a:pt x="3" y="17"/>
                      <a:pt x="1" y="22"/>
                      <a:pt x="6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76" name="任意多边形 15">
                <a:extLst>
                  <a:ext uri="{FF2B5EF4-FFF2-40B4-BE49-F238E27FC236}">
                    <a16:creationId xmlns:a16="http://schemas.microsoft.com/office/drawing/2014/main" id="{73E331EA-5BBE-40D9-A5CD-D8C6520234D1}"/>
                  </a:ext>
                </a:extLst>
              </p:cNvPr>
              <p:cNvSpPr/>
              <p:nvPr/>
            </p:nvSpPr>
            <p:spPr bwMode="auto">
              <a:xfrm>
                <a:off x="4713508" y="4566500"/>
                <a:ext cx="68286" cy="70682"/>
              </a:xfrm>
              <a:custGeom>
                <a:avLst/>
                <a:gdLst>
                  <a:gd name="T0" fmla="*/ 24 w 24"/>
                  <a:gd name="T1" fmla="*/ 25 h 25"/>
                  <a:gd name="T2" fmla="*/ 0 w 24"/>
                  <a:gd name="T3" fmla="*/ 0 h 25"/>
                  <a:gd name="T4" fmla="*/ 24 w 24"/>
                  <a:gd name="T5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4" h="25">
                    <a:moveTo>
                      <a:pt x="24" y="25"/>
                    </a:moveTo>
                    <a:cubicBezTo>
                      <a:pt x="20" y="13"/>
                      <a:pt x="10" y="7"/>
                      <a:pt x="0" y="0"/>
                    </a:cubicBezTo>
                    <a:cubicBezTo>
                      <a:pt x="7" y="10"/>
                      <a:pt x="13" y="19"/>
                      <a:pt x="24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77" name="任意多边形 16">
                <a:extLst>
                  <a:ext uri="{FF2B5EF4-FFF2-40B4-BE49-F238E27FC236}">
                    <a16:creationId xmlns:a16="http://schemas.microsoft.com/office/drawing/2014/main" id="{1298A86D-B102-4465-9761-B4DFB0CC1C67}"/>
                  </a:ext>
                </a:extLst>
              </p:cNvPr>
              <p:cNvSpPr/>
              <p:nvPr/>
            </p:nvSpPr>
            <p:spPr bwMode="auto">
              <a:xfrm>
                <a:off x="4814140" y="1619422"/>
                <a:ext cx="3201054" cy="3474198"/>
              </a:xfrm>
              <a:custGeom>
                <a:avLst/>
                <a:gdLst>
                  <a:gd name="T0" fmla="*/ 1104 w 1125"/>
                  <a:gd name="T1" fmla="*/ 587 h 1220"/>
                  <a:gd name="T2" fmla="*/ 1118 w 1125"/>
                  <a:gd name="T3" fmla="*/ 570 h 1220"/>
                  <a:gd name="T4" fmla="*/ 1102 w 1125"/>
                  <a:gd name="T5" fmla="*/ 544 h 1220"/>
                  <a:gd name="T6" fmla="*/ 1106 w 1125"/>
                  <a:gd name="T7" fmla="*/ 479 h 1220"/>
                  <a:gd name="T8" fmla="*/ 1104 w 1125"/>
                  <a:gd name="T9" fmla="*/ 464 h 1220"/>
                  <a:gd name="T10" fmla="*/ 1086 w 1125"/>
                  <a:gd name="T11" fmla="*/ 404 h 1220"/>
                  <a:gd name="T12" fmla="*/ 1077 w 1125"/>
                  <a:gd name="T13" fmla="*/ 371 h 1220"/>
                  <a:gd name="T14" fmla="*/ 1041 w 1125"/>
                  <a:gd name="T15" fmla="*/ 303 h 1220"/>
                  <a:gd name="T16" fmla="*/ 1017 w 1125"/>
                  <a:gd name="T17" fmla="*/ 275 h 1220"/>
                  <a:gd name="T18" fmla="*/ 995 w 1125"/>
                  <a:gd name="T19" fmla="*/ 252 h 1220"/>
                  <a:gd name="T20" fmla="*/ 921 w 1125"/>
                  <a:gd name="T21" fmla="*/ 168 h 1220"/>
                  <a:gd name="T22" fmla="*/ 877 w 1125"/>
                  <a:gd name="T23" fmla="*/ 130 h 1220"/>
                  <a:gd name="T24" fmla="*/ 797 w 1125"/>
                  <a:gd name="T25" fmla="*/ 82 h 1220"/>
                  <a:gd name="T26" fmla="*/ 702 w 1125"/>
                  <a:gd name="T27" fmla="*/ 41 h 1220"/>
                  <a:gd name="T28" fmla="*/ 654 w 1125"/>
                  <a:gd name="T29" fmla="*/ 24 h 1220"/>
                  <a:gd name="T30" fmla="*/ 569 w 1125"/>
                  <a:gd name="T31" fmla="*/ 9 h 1220"/>
                  <a:gd name="T32" fmla="*/ 560 w 1125"/>
                  <a:gd name="T33" fmla="*/ 15 h 1220"/>
                  <a:gd name="T34" fmla="*/ 565 w 1125"/>
                  <a:gd name="T35" fmla="*/ 27 h 1220"/>
                  <a:gd name="T36" fmla="*/ 599 w 1125"/>
                  <a:gd name="T37" fmla="*/ 39 h 1220"/>
                  <a:gd name="T38" fmla="*/ 604 w 1125"/>
                  <a:gd name="T39" fmla="*/ 34 h 1220"/>
                  <a:gd name="T40" fmla="*/ 622 w 1125"/>
                  <a:gd name="T41" fmla="*/ 33 h 1220"/>
                  <a:gd name="T42" fmla="*/ 645 w 1125"/>
                  <a:gd name="T43" fmla="*/ 42 h 1220"/>
                  <a:gd name="T44" fmla="*/ 660 w 1125"/>
                  <a:gd name="T45" fmla="*/ 43 h 1220"/>
                  <a:gd name="T46" fmla="*/ 719 w 1125"/>
                  <a:gd name="T47" fmla="*/ 64 h 1220"/>
                  <a:gd name="T48" fmla="*/ 780 w 1125"/>
                  <a:gd name="T49" fmla="*/ 88 h 1220"/>
                  <a:gd name="T50" fmla="*/ 815 w 1125"/>
                  <a:gd name="T51" fmla="*/ 112 h 1220"/>
                  <a:gd name="T52" fmla="*/ 894 w 1125"/>
                  <a:gd name="T53" fmla="*/ 165 h 1220"/>
                  <a:gd name="T54" fmla="*/ 920 w 1125"/>
                  <a:gd name="T55" fmla="*/ 181 h 1220"/>
                  <a:gd name="T56" fmla="*/ 1018 w 1125"/>
                  <a:gd name="T57" fmla="*/ 306 h 1220"/>
                  <a:gd name="T58" fmla="*/ 1058 w 1125"/>
                  <a:gd name="T59" fmla="*/ 403 h 1220"/>
                  <a:gd name="T60" fmla="*/ 1084 w 1125"/>
                  <a:gd name="T61" fmla="*/ 527 h 1220"/>
                  <a:gd name="T62" fmla="*/ 1085 w 1125"/>
                  <a:gd name="T63" fmla="*/ 539 h 1220"/>
                  <a:gd name="T64" fmla="*/ 1085 w 1125"/>
                  <a:gd name="T65" fmla="*/ 636 h 1220"/>
                  <a:gd name="T66" fmla="*/ 1084 w 1125"/>
                  <a:gd name="T67" fmla="*/ 742 h 1220"/>
                  <a:gd name="T68" fmla="*/ 1054 w 1125"/>
                  <a:gd name="T69" fmla="*/ 834 h 1220"/>
                  <a:gd name="T70" fmla="*/ 1016 w 1125"/>
                  <a:gd name="T71" fmla="*/ 908 h 1220"/>
                  <a:gd name="T72" fmla="*/ 900 w 1125"/>
                  <a:gd name="T73" fmla="*/ 1053 h 1220"/>
                  <a:gd name="T74" fmla="*/ 660 w 1125"/>
                  <a:gd name="T75" fmla="*/ 1164 h 1220"/>
                  <a:gd name="T76" fmla="*/ 520 w 1125"/>
                  <a:gd name="T77" fmla="*/ 1179 h 1220"/>
                  <a:gd name="T78" fmla="*/ 439 w 1125"/>
                  <a:gd name="T79" fmla="*/ 1166 h 1220"/>
                  <a:gd name="T80" fmla="*/ 379 w 1125"/>
                  <a:gd name="T81" fmla="*/ 1153 h 1220"/>
                  <a:gd name="T82" fmla="*/ 289 w 1125"/>
                  <a:gd name="T83" fmla="*/ 1120 h 1220"/>
                  <a:gd name="T84" fmla="*/ 214 w 1125"/>
                  <a:gd name="T85" fmla="*/ 1090 h 1220"/>
                  <a:gd name="T86" fmla="*/ 97 w 1125"/>
                  <a:gd name="T87" fmla="*/ 1004 h 1220"/>
                  <a:gd name="T88" fmla="*/ 71 w 1125"/>
                  <a:gd name="T89" fmla="*/ 981 h 1220"/>
                  <a:gd name="T90" fmla="*/ 25 w 1125"/>
                  <a:gd name="T91" fmla="*/ 932 h 1220"/>
                  <a:gd name="T92" fmla="*/ 0 w 1125"/>
                  <a:gd name="T93" fmla="*/ 891 h 1220"/>
                  <a:gd name="T94" fmla="*/ 59 w 1125"/>
                  <a:gd name="T95" fmla="*/ 1000 h 1220"/>
                  <a:gd name="T96" fmla="*/ 173 w 1125"/>
                  <a:gd name="T97" fmla="*/ 1107 h 1220"/>
                  <a:gd name="T98" fmla="*/ 293 w 1125"/>
                  <a:gd name="T99" fmla="*/ 1172 h 1220"/>
                  <a:gd name="T100" fmla="*/ 412 w 1125"/>
                  <a:gd name="T101" fmla="*/ 1212 h 1220"/>
                  <a:gd name="T102" fmla="*/ 610 w 1125"/>
                  <a:gd name="T103" fmla="*/ 1208 h 1220"/>
                  <a:gd name="T104" fmla="*/ 659 w 1125"/>
                  <a:gd name="T105" fmla="*/ 1196 h 1220"/>
                  <a:gd name="T106" fmla="*/ 799 w 1125"/>
                  <a:gd name="T107" fmla="*/ 1146 h 1220"/>
                  <a:gd name="T108" fmla="*/ 869 w 1125"/>
                  <a:gd name="T109" fmla="*/ 1099 h 1220"/>
                  <a:gd name="T110" fmla="*/ 941 w 1125"/>
                  <a:gd name="T111" fmla="*/ 1038 h 1220"/>
                  <a:gd name="T112" fmla="*/ 1024 w 1125"/>
                  <a:gd name="T113" fmla="*/ 942 h 1220"/>
                  <a:gd name="T114" fmla="*/ 1069 w 1125"/>
                  <a:gd name="T115" fmla="*/ 862 h 1220"/>
                  <a:gd name="T116" fmla="*/ 1099 w 1125"/>
                  <a:gd name="T117" fmla="*/ 736 h 1220"/>
                  <a:gd name="T118" fmla="*/ 1108 w 1125"/>
                  <a:gd name="T119" fmla="*/ 708 h 1220"/>
                  <a:gd name="T120" fmla="*/ 1114 w 1125"/>
                  <a:gd name="T121" fmla="*/ 635 h 1220"/>
                  <a:gd name="T122" fmla="*/ 1104 w 1125"/>
                  <a:gd name="T123" fmla="*/ 587 h 12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125" h="1220">
                    <a:moveTo>
                      <a:pt x="1104" y="587"/>
                    </a:moveTo>
                    <a:cubicBezTo>
                      <a:pt x="1104" y="575"/>
                      <a:pt x="1107" y="571"/>
                      <a:pt x="1118" y="570"/>
                    </a:cubicBezTo>
                    <a:cubicBezTo>
                      <a:pt x="1103" y="561"/>
                      <a:pt x="1103" y="561"/>
                      <a:pt x="1102" y="544"/>
                    </a:cubicBezTo>
                    <a:cubicBezTo>
                      <a:pt x="1101" y="523"/>
                      <a:pt x="1097" y="501"/>
                      <a:pt x="1106" y="479"/>
                    </a:cubicBezTo>
                    <a:cubicBezTo>
                      <a:pt x="1107" y="475"/>
                      <a:pt x="1106" y="469"/>
                      <a:pt x="1104" y="464"/>
                    </a:cubicBezTo>
                    <a:cubicBezTo>
                      <a:pt x="1097" y="445"/>
                      <a:pt x="1096" y="423"/>
                      <a:pt x="1086" y="404"/>
                    </a:cubicBezTo>
                    <a:cubicBezTo>
                      <a:pt x="1080" y="394"/>
                      <a:pt x="1081" y="382"/>
                      <a:pt x="1077" y="371"/>
                    </a:cubicBezTo>
                    <a:cubicBezTo>
                      <a:pt x="1067" y="347"/>
                      <a:pt x="1052" y="326"/>
                      <a:pt x="1041" y="303"/>
                    </a:cubicBezTo>
                    <a:cubicBezTo>
                      <a:pt x="1035" y="291"/>
                      <a:pt x="1027" y="282"/>
                      <a:pt x="1017" y="275"/>
                    </a:cubicBezTo>
                    <a:cubicBezTo>
                      <a:pt x="1009" y="269"/>
                      <a:pt x="1001" y="261"/>
                      <a:pt x="995" y="252"/>
                    </a:cubicBezTo>
                    <a:cubicBezTo>
                      <a:pt x="971" y="224"/>
                      <a:pt x="951" y="192"/>
                      <a:pt x="921" y="168"/>
                    </a:cubicBezTo>
                    <a:cubicBezTo>
                      <a:pt x="906" y="156"/>
                      <a:pt x="893" y="140"/>
                      <a:pt x="877" y="130"/>
                    </a:cubicBezTo>
                    <a:cubicBezTo>
                      <a:pt x="851" y="113"/>
                      <a:pt x="826" y="94"/>
                      <a:pt x="797" y="82"/>
                    </a:cubicBezTo>
                    <a:cubicBezTo>
                      <a:pt x="765" y="69"/>
                      <a:pt x="736" y="49"/>
                      <a:pt x="702" y="41"/>
                    </a:cubicBezTo>
                    <a:cubicBezTo>
                      <a:pt x="685" y="37"/>
                      <a:pt x="669" y="32"/>
                      <a:pt x="654" y="24"/>
                    </a:cubicBezTo>
                    <a:cubicBezTo>
                      <a:pt x="627" y="10"/>
                      <a:pt x="600" y="0"/>
                      <a:pt x="569" y="9"/>
                    </a:cubicBezTo>
                    <a:cubicBezTo>
                      <a:pt x="564" y="11"/>
                      <a:pt x="561" y="10"/>
                      <a:pt x="560" y="15"/>
                    </a:cubicBezTo>
                    <a:cubicBezTo>
                      <a:pt x="560" y="20"/>
                      <a:pt x="561" y="25"/>
                      <a:pt x="565" y="27"/>
                    </a:cubicBezTo>
                    <a:cubicBezTo>
                      <a:pt x="576" y="32"/>
                      <a:pt x="589" y="29"/>
                      <a:pt x="599" y="39"/>
                    </a:cubicBezTo>
                    <a:cubicBezTo>
                      <a:pt x="600" y="40"/>
                      <a:pt x="603" y="36"/>
                      <a:pt x="604" y="34"/>
                    </a:cubicBezTo>
                    <a:cubicBezTo>
                      <a:pt x="609" y="22"/>
                      <a:pt x="617" y="26"/>
                      <a:pt x="622" y="33"/>
                    </a:cubicBezTo>
                    <a:cubicBezTo>
                      <a:pt x="628" y="42"/>
                      <a:pt x="636" y="43"/>
                      <a:pt x="645" y="42"/>
                    </a:cubicBezTo>
                    <a:cubicBezTo>
                      <a:pt x="651" y="41"/>
                      <a:pt x="655" y="42"/>
                      <a:pt x="660" y="43"/>
                    </a:cubicBezTo>
                    <a:cubicBezTo>
                      <a:pt x="680" y="48"/>
                      <a:pt x="700" y="55"/>
                      <a:pt x="719" y="64"/>
                    </a:cubicBezTo>
                    <a:cubicBezTo>
                      <a:pt x="739" y="73"/>
                      <a:pt x="761" y="75"/>
                      <a:pt x="780" y="88"/>
                    </a:cubicBezTo>
                    <a:cubicBezTo>
                      <a:pt x="792" y="96"/>
                      <a:pt x="802" y="105"/>
                      <a:pt x="815" y="112"/>
                    </a:cubicBezTo>
                    <a:cubicBezTo>
                      <a:pt x="842" y="128"/>
                      <a:pt x="871" y="142"/>
                      <a:pt x="894" y="165"/>
                    </a:cubicBezTo>
                    <a:cubicBezTo>
                      <a:pt x="900" y="172"/>
                      <a:pt x="912" y="172"/>
                      <a:pt x="920" y="181"/>
                    </a:cubicBezTo>
                    <a:cubicBezTo>
                      <a:pt x="954" y="221"/>
                      <a:pt x="991" y="260"/>
                      <a:pt x="1018" y="306"/>
                    </a:cubicBezTo>
                    <a:cubicBezTo>
                      <a:pt x="1036" y="336"/>
                      <a:pt x="1044" y="371"/>
                      <a:pt x="1058" y="403"/>
                    </a:cubicBezTo>
                    <a:cubicBezTo>
                      <a:pt x="1074" y="443"/>
                      <a:pt x="1071" y="487"/>
                      <a:pt x="1084" y="527"/>
                    </a:cubicBezTo>
                    <a:cubicBezTo>
                      <a:pt x="1086" y="531"/>
                      <a:pt x="1085" y="535"/>
                      <a:pt x="1085" y="539"/>
                    </a:cubicBezTo>
                    <a:cubicBezTo>
                      <a:pt x="1085" y="572"/>
                      <a:pt x="1089" y="604"/>
                      <a:pt x="1085" y="636"/>
                    </a:cubicBezTo>
                    <a:cubicBezTo>
                      <a:pt x="1081" y="671"/>
                      <a:pt x="1092" y="706"/>
                      <a:pt x="1084" y="742"/>
                    </a:cubicBezTo>
                    <a:cubicBezTo>
                      <a:pt x="1076" y="773"/>
                      <a:pt x="1064" y="803"/>
                      <a:pt x="1054" y="834"/>
                    </a:cubicBezTo>
                    <a:cubicBezTo>
                      <a:pt x="1045" y="860"/>
                      <a:pt x="1029" y="883"/>
                      <a:pt x="1016" y="908"/>
                    </a:cubicBezTo>
                    <a:cubicBezTo>
                      <a:pt x="987" y="965"/>
                      <a:pt x="948" y="1013"/>
                      <a:pt x="900" y="1053"/>
                    </a:cubicBezTo>
                    <a:cubicBezTo>
                      <a:pt x="830" y="1111"/>
                      <a:pt x="749" y="1147"/>
                      <a:pt x="660" y="1164"/>
                    </a:cubicBezTo>
                    <a:cubicBezTo>
                      <a:pt x="613" y="1173"/>
                      <a:pt x="567" y="1177"/>
                      <a:pt x="520" y="1179"/>
                    </a:cubicBezTo>
                    <a:cubicBezTo>
                      <a:pt x="491" y="1181"/>
                      <a:pt x="466" y="1169"/>
                      <a:pt x="439" y="1166"/>
                    </a:cubicBezTo>
                    <a:cubicBezTo>
                      <a:pt x="419" y="1163"/>
                      <a:pt x="398" y="1159"/>
                      <a:pt x="379" y="1153"/>
                    </a:cubicBezTo>
                    <a:cubicBezTo>
                      <a:pt x="348" y="1143"/>
                      <a:pt x="318" y="1131"/>
                      <a:pt x="289" y="1120"/>
                    </a:cubicBezTo>
                    <a:cubicBezTo>
                      <a:pt x="264" y="1110"/>
                      <a:pt x="237" y="1104"/>
                      <a:pt x="214" y="1090"/>
                    </a:cubicBezTo>
                    <a:cubicBezTo>
                      <a:pt x="173" y="1064"/>
                      <a:pt x="136" y="1032"/>
                      <a:pt x="97" y="1004"/>
                    </a:cubicBezTo>
                    <a:cubicBezTo>
                      <a:pt x="87" y="997"/>
                      <a:pt x="82" y="986"/>
                      <a:pt x="71" y="981"/>
                    </a:cubicBezTo>
                    <a:cubicBezTo>
                      <a:pt x="51" y="970"/>
                      <a:pt x="35" y="954"/>
                      <a:pt x="25" y="932"/>
                    </a:cubicBezTo>
                    <a:cubicBezTo>
                      <a:pt x="18" y="918"/>
                      <a:pt x="8" y="905"/>
                      <a:pt x="0" y="891"/>
                    </a:cubicBezTo>
                    <a:cubicBezTo>
                      <a:pt x="15" y="930"/>
                      <a:pt x="34" y="966"/>
                      <a:pt x="59" y="1000"/>
                    </a:cubicBezTo>
                    <a:cubicBezTo>
                      <a:pt x="91" y="1042"/>
                      <a:pt x="131" y="1076"/>
                      <a:pt x="173" y="1107"/>
                    </a:cubicBezTo>
                    <a:cubicBezTo>
                      <a:pt x="210" y="1135"/>
                      <a:pt x="253" y="1150"/>
                      <a:pt x="293" y="1172"/>
                    </a:cubicBezTo>
                    <a:cubicBezTo>
                      <a:pt x="329" y="1192"/>
                      <a:pt x="370" y="1207"/>
                      <a:pt x="412" y="1212"/>
                    </a:cubicBezTo>
                    <a:cubicBezTo>
                      <a:pt x="478" y="1220"/>
                      <a:pt x="544" y="1213"/>
                      <a:pt x="610" y="1208"/>
                    </a:cubicBezTo>
                    <a:cubicBezTo>
                      <a:pt x="627" y="1206"/>
                      <a:pt x="642" y="1198"/>
                      <a:pt x="659" y="1196"/>
                    </a:cubicBezTo>
                    <a:cubicBezTo>
                      <a:pt x="709" y="1189"/>
                      <a:pt x="756" y="1173"/>
                      <a:pt x="799" y="1146"/>
                    </a:cubicBezTo>
                    <a:cubicBezTo>
                      <a:pt x="824" y="1132"/>
                      <a:pt x="846" y="1115"/>
                      <a:pt x="869" y="1099"/>
                    </a:cubicBezTo>
                    <a:cubicBezTo>
                      <a:pt x="896" y="1081"/>
                      <a:pt x="918" y="1059"/>
                      <a:pt x="941" y="1038"/>
                    </a:cubicBezTo>
                    <a:cubicBezTo>
                      <a:pt x="973" y="1010"/>
                      <a:pt x="997" y="974"/>
                      <a:pt x="1024" y="942"/>
                    </a:cubicBezTo>
                    <a:cubicBezTo>
                      <a:pt x="1045" y="918"/>
                      <a:pt x="1061" y="891"/>
                      <a:pt x="1069" y="862"/>
                    </a:cubicBezTo>
                    <a:cubicBezTo>
                      <a:pt x="1081" y="820"/>
                      <a:pt x="1087" y="778"/>
                      <a:pt x="1099" y="736"/>
                    </a:cubicBezTo>
                    <a:cubicBezTo>
                      <a:pt x="1101" y="727"/>
                      <a:pt x="1103" y="717"/>
                      <a:pt x="1108" y="708"/>
                    </a:cubicBezTo>
                    <a:cubicBezTo>
                      <a:pt x="1121" y="685"/>
                      <a:pt x="1125" y="661"/>
                      <a:pt x="1114" y="635"/>
                    </a:cubicBezTo>
                    <a:cubicBezTo>
                      <a:pt x="1107" y="620"/>
                      <a:pt x="1104" y="604"/>
                      <a:pt x="1104" y="58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78" name="任意多边形 17">
                <a:extLst>
                  <a:ext uri="{FF2B5EF4-FFF2-40B4-BE49-F238E27FC236}">
                    <a16:creationId xmlns:a16="http://schemas.microsoft.com/office/drawing/2014/main" id="{F2B9942E-3428-4641-9AF5-9321F7ADBBA4}"/>
                  </a:ext>
                </a:extLst>
              </p:cNvPr>
              <p:cNvSpPr/>
              <p:nvPr/>
            </p:nvSpPr>
            <p:spPr bwMode="auto">
              <a:xfrm>
                <a:off x="5147184" y="1582284"/>
                <a:ext cx="1291443" cy="572644"/>
              </a:xfrm>
              <a:custGeom>
                <a:avLst/>
                <a:gdLst>
                  <a:gd name="T0" fmla="*/ 22 w 454"/>
                  <a:gd name="T1" fmla="*/ 188 h 201"/>
                  <a:gd name="T2" fmla="*/ 54 w 454"/>
                  <a:gd name="T3" fmla="*/ 158 h 201"/>
                  <a:gd name="T4" fmla="*/ 96 w 454"/>
                  <a:gd name="T5" fmla="*/ 118 h 201"/>
                  <a:gd name="T6" fmla="*/ 113 w 454"/>
                  <a:gd name="T7" fmla="*/ 109 h 201"/>
                  <a:gd name="T8" fmla="*/ 100 w 454"/>
                  <a:gd name="T9" fmla="*/ 138 h 201"/>
                  <a:gd name="T10" fmla="*/ 126 w 454"/>
                  <a:gd name="T11" fmla="*/ 124 h 201"/>
                  <a:gd name="T12" fmla="*/ 193 w 454"/>
                  <a:gd name="T13" fmla="*/ 88 h 201"/>
                  <a:gd name="T14" fmla="*/ 302 w 454"/>
                  <a:gd name="T15" fmla="*/ 48 h 201"/>
                  <a:gd name="T16" fmla="*/ 327 w 454"/>
                  <a:gd name="T17" fmla="*/ 43 h 201"/>
                  <a:gd name="T18" fmla="*/ 397 w 454"/>
                  <a:gd name="T19" fmla="*/ 39 h 201"/>
                  <a:gd name="T20" fmla="*/ 424 w 454"/>
                  <a:gd name="T21" fmla="*/ 39 h 201"/>
                  <a:gd name="T22" fmla="*/ 437 w 454"/>
                  <a:gd name="T23" fmla="*/ 28 h 201"/>
                  <a:gd name="T24" fmla="*/ 447 w 454"/>
                  <a:gd name="T25" fmla="*/ 16 h 201"/>
                  <a:gd name="T26" fmla="*/ 454 w 454"/>
                  <a:gd name="T27" fmla="*/ 12 h 201"/>
                  <a:gd name="T28" fmla="*/ 447 w 454"/>
                  <a:gd name="T29" fmla="*/ 6 h 201"/>
                  <a:gd name="T30" fmla="*/ 436 w 454"/>
                  <a:gd name="T31" fmla="*/ 4 h 201"/>
                  <a:gd name="T32" fmla="*/ 259 w 454"/>
                  <a:gd name="T33" fmla="*/ 36 h 201"/>
                  <a:gd name="T34" fmla="*/ 242 w 454"/>
                  <a:gd name="T35" fmla="*/ 41 h 201"/>
                  <a:gd name="T36" fmla="*/ 167 w 454"/>
                  <a:gd name="T37" fmla="*/ 66 h 201"/>
                  <a:gd name="T38" fmla="*/ 125 w 454"/>
                  <a:gd name="T39" fmla="*/ 78 h 201"/>
                  <a:gd name="T40" fmla="*/ 115 w 454"/>
                  <a:gd name="T41" fmla="*/ 79 h 201"/>
                  <a:gd name="T42" fmla="*/ 84 w 454"/>
                  <a:gd name="T43" fmla="*/ 107 h 201"/>
                  <a:gd name="T44" fmla="*/ 68 w 454"/>
                  <a:gd name="T45" fmla="*/ 122 h 201"/>
                  <a:gd name="T46" fmla="*/ 6 w 454"/>
                  <a:gd name="T47" fmla="*/ 174 h 201"/>
                  <a:gd name="T48" fmla="*/ 6 w 454"/>
                  <a:gd name="T49" fmla="*/ 195 h 201"/>
                  <a:gd name="T50" fmla="*/ 22 w 454"/>
                  <a:gd name="T51" fmla="*/ 188 h 2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454" h="201">
                    <a:moveTo>
                      <a:pt x="22" y="188"/>
                    </a:moveTo>
                    <a:cubicBezTo>
                      <a:pt x="31" y="177"/>
                      <a:pt x="43" y="166"/>
                      <a:pt x="54" y="158"/>
                    </a:cubicBezTo>
                    <a:cubicBezTo>
                      <a:pt x="70" y="146"/>
                      <a:pt x="86" y="137"/>
                      <a:pt x="96" y="118"/>
                    </a:cubicBezTo>
                    <a:cubicBezTo>
                      <a:pt x="98" y="112"/>
                      <a:pt x="104" y="109"/>
                      <a:pt x="113" y="109"/>
                    </a:cubicBezTo>
                    <a:cubicBezTo>
                      <a:pt x="109" y="118"/>
                      <a:pt x="102" y="125"/>
                      <a:pt x="100" y="138"/>
                    </a:cubicBezTo>
                    <a:cubicBezTo>
                      <a:pt x="110" y="132"/>
                      <a:pt x="119" y="129"/>
                      <a:pt x="126" y="124"/>
                    </a:cubicBezTo>
                    <a:cubicBezTo>
                      <a:pt x="148" y="112"/>
                      <a:pt x="169" y="97"/>
                      <a:pt x="193" y="88"/>
                    </a:cubicBezTo>
                    <a:cubicBezTo>
                      <a:pt x="228" y="72"/>
                      <a:pt x="265" y="59"/>
                      <a:pt x="302" y="48"/>
                    </a:cubicBezTo>
                    <a:cubicBezTo>
                      <a:pt x="310" y="46"/>
                      <a:pt x="319" y="44"/>
                      <a:pt x="327" y="43"/>
                    </a:cubicBezTo>
                    <a:cubicBezTo>
                      <a:pt x="351" y="43"/>
                      <a:pt x="373" y="33"/>
                      <a:pt x="397" y="39"/>
                    </a:cubicBezTo>
                    <a:cubicBezTo>
                      <a:pt x="406" y="41"/>
                      <a:pt x="416" y="37"/>
                      <a:pt x="424" y="39"/>
                    </a:cubicBezTo>
                    <a:cubicBezTo>
                      <a:pt x="435" y="41"/>
                      <a:pt x="437" y="36"/>
                      <a:pt x="437" y="28"/>
                    </a:cubicBezTo>
                    <a:cubicBezTo>
                      <a:pt x="437" y="21"/>
                      <a:pt x="439" y="16"/>
                      <a:pt x="447" y="16"/>
                    </a:cubicBezTo>
                    <a:cubicBezTo>
                      <a:pt x="450" y="16"/>
                      <a:pt x="454" y="16"/>
                      <a:pt x="454" y="12"/>
                    </a:cubicBezTo>
                    <a:cubicBezTo>
                      <a:pt x="454" y="8"/>
                      <a:pt x="450" y="7"/>
                      <a:pt x="447" y="6"/>
                    </a:cubicBezTo>
                    <a:cubicBezTo>
                      <a:pt x="444" y="5"/>
                      <a:pt x="440" y="4"/>
                      <a:pt x="436" y="4"/>
                    </a:cubicBezTo>
                    <a:cubicBezTo>
                      <a:pt x="374" y="0"/>
                      <a:pt x="315" y="9"/>
                      <a:pt x="259" y="36"/>
                    </a:cubicBezTo>
                    <a:cubicBezTo>
                      <a:pt x="254" y="38"/>
                      <a:pt x="248" y="43"/>
                      <a:pt x="242" y="41"/>
                    </a:cubicBezTo>
                    <a:cubicBezTo>
                      <a:pt x="211" y="31"/>
                      <a:pt x="190" y="54"/>
                      <a:pt x="167" y="66"/>
                    </a:cubicBezTo>
                    <a:cubicBezTo>
                      <a:pt x="153" y="73"/>
                      <a:pt x="142" y="82"/>
                      <a:pt x="125" y="78"/>
                    </a:cubicBezTo>
                    <a:cubicBezTo>
                      <a:pt x="122" y="77"/>
                      <a:pt x="118" y="77"/>
                      <a:pt x="115" y="79"/>
                    </a:cubicBezTo>
                    <a:cubicBezTo>
                      <a:pt x="103" y="86"/>
                      <a:pt x="90" y="93"/>
                      <a:pt x="84" y="107"/>
                    </a:cubicBezTo>
                    <a:cubicBezTo>
                      <a:pt x="81" y="114"/>
                      <a:pt x="75" y="118"/>
                      <a:pt x="68" y="122"/>
                    </a:cubicBezTo>
                    <a:cubicBezTo>
                      <a:pt x="43" y="135"/>
                      <a:pt x="22" y="152"/>
                      <a:pt x="6" y="174"/>
                    </a:cubicBezTo>
                    <a:cubicBezTo>
                      <a:pt x="0" y="181"/>
                      <a:pt x="0" y="190"/>
                      <a:pt x="6" y="195"/>
                    </a:cubicBezTo>
                    <a:cubicBezTo>
                      <a:pt x="12" y="201"/>
                      <a:pt x="18" y="193"/>
                      <a:pt x="22" y="18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79" name="任意多边形 18">
                <a:extLst>
                  <a:ext uri="{FF2B5EF4-FFF2-40B4-BE49-F238E27FC236}">
                    <a16:creationId xmlns:a16="http://schemas.microsoft.com/office/drawing/2014/main" id="{E5DB0304-91F8-44BA-85DA-25FCA5AA4D29}"/>
                  </a:ext>
                </a:extLst>
              </p:cNvPr>
              <p:cNvSpPr/>
              <p:nvPr/>
            </p:nvSpPr>
            <p:spPr bwMode="auto">
              <a:xfrm>
                <a:off x="5044156" y="226035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80" name="任意多边形 19">
                <a:extLst>
                  <a:ext uri="{FF2B5EF4-FFF2-40B4-BE49-F238E27FC236}">
                    <a16:creationId xmlns:a16="http://schemas.microsoft.com/office/drawing/2014/main" id="{B6AA6EAA-929C-49CB-B0FF-FBF6834CA63B}"/>
                  </a:ext>
                </a:extLst>
              </p:cNvPr>
              <p:cNvSpPr/>
              <p:nvPr/>
            </p:nvSpPr>
            <p:spPr bwMode="auto">
              <a:xfrm>
                <a:off x="4574540" y="2260352"/>
                <a:ext cx="469616" cy="1520262"/>
              </a:xfrm>
              <a:custGeom>
                <a:avLst/>
                <a:gdLst>
                  <a:gd name="T0" fmla="*/ 29 w 165"/>
                  <a:gd name="T1" fmla="*/ 361 h 534"/>
                  <a:gd name="T2" fmla="*/ 41 w 165"/>
                  <a:gd name="T3" fmla="*/ 269 h 534"/>
                  <a:gd name="T4" fmla="*/ 95 w 165"/>
                  <a:gd name="T5" fmla="*/ 117 h 534"/>
                  <a:gd name="T6" fmla="*/ 159 w 165"/>
                  <a:gd name="T7" fmla="*/ 14 h 534"/>
                  <a:gd name="T8" fmla="*/ 165 w 165"/>
                  <a:gd name="T9" fmla="*/ 0 h 534"/>
                  <a:gd name="T10" fmla="*/ 148 w 165"/>
                  <a:gd name="T11" fmla="*/ 9 h 534"/>
                  <a:gd name="T12" fmla="*/ 108 w 165"/>
                  <a:gd name="T13" fmla="*/ 66 h 534"/>
                  <a:gd name="T14" fmla="*/ 55 w 165"/>
                  <a:gd name="T15" fmla="*/ 151 h 534"/>
                  <a:gd name="T16" fmla="*/ 10 w 165"/>
                  <a:gd name="T17" fmla="*/ 321 h 534"/>
                  <a:gd name="T18" fmla="*/ 20 w 165"/>
                  <a:gd name="T19" fmla="*/ 495 h 534"/>
                  <a:gd name="T20" fmla="*/ 33 w 165"/>
                  <a:gd name="T21" fmla="*/ 534 h 534"/>
                  <a:gd name="T22" fmla="*/ 37 w 165"/>
                  <a:gd name="T23" fmla="*/ 521 h 534"/>
                  <a:gd name="T24" fmla="*/ 29 w 165"/>
                  <a:gd name="T25" fmla="*/ 361 h 5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65" h="534">
                    <a:moveTo>
                      <a:pt x="29" y="361"/>
                    </a:moveTo>
                    <a:cubicBezTo>
                      <a:pt x="33" y="330"/>
                      <a:pt x="35" y="300"/>
                      <a:pt x="41" y="269"/>
                    </a:cubicBezTo>
                    <a:cubicBezTo>
                      <a:pt x="53" y="216"/>
                      <a:pt x="78" y="168"/>
                      <a:pt x="95" y="117"/>
                    </a:cubicBezTo>
                    <a:cubicBezTo>
                      <a:pt x="107" y="78"/>
                      <a:pt x="133" y="45"/>
                      <a:pt x="159" y="14"/>
                    </a:cubicBezTo>
                    <a:cubicBezTo>
                      <a:pt x="163" y="9"/>
                      <a:pt x="165" y="5"/>
                      <a:pt x="165" y="0"/>
                    </a:cubicBezTo>
                    <a:cubicBezTo>
                      <a:pt x="157" y="0"/>
                      <a:pt x="152" y="2"/>
                      <a:pt x="148" y="9"/>
                    </a:cubicBezTo>
                    <a:cubicBezTo>
                      <a:pt x="137" y="30"/>
                      <a:pt x="122" y="47"/>
                      <a:pt x="108" y="66"/>
                    </a:cubicBezTo>
                    <a:cubicBezTo>
                      <a:pt x="88" y="93"/>
                      <a:pt x="68" y="120"/>
                      <a:pt x="55" y="151"/>
                    </a:cubicBezTo>
                    <a:cubicBezTo>
                      <a:pt x="33" y="206"/>
                      <a:pt x="19" y="263"/>
                      <a:pt x="10" y="321"/>
                    </a:cubicBezTo>
                    <a:cubicBezTo>
                      <a:pt x="0" y="379"/>
                      <a:pt x="11" y="437"/>
                      <a:pt x="20" y="495"/>
                    </a:cubicBezTo>
                    <a:cubicBezTo>
                      <a:pt x="22" y="508"/>
                      <a:pt x="29" y="521"/>
                      <a:pt x="33" y="534"/>
                    </a:cubicBezTo>
                    <a:cubicBezTo>
                      <a:pt x="39" y="529"/>
                      <a:pt x="37" y="525"/>
                      <a:pt x="37" y="521"/>
                    </a:cubicBezTo>
                    <a:cubicBezTo>
                      <a:pt x="32" y="468"/>
                      <a:pt x="22" y="415"/>
                      <a:pt x="29" y="36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81" name="任意多边形 20">
                <a:extLst>
                  <a:ext uri="{FF2B5EF4-FFF2-40B4-BE49-F238E27FC236}">
                    <a16:creationId xmlns:a16="http://schemas.microsoft.com/office/drawing/2014/main" id="{40098656-6F75-43BA-B40A-A9B0296C875C}"/>
                  </a:ext>
                </a:extLst>
              </p:cNvPr>
              <p:cNvSpPr/>
              <p:nvPr/>
            </p:nvSpPr>
            <p:spPr bwMode="auto">
              <a:xfrm>
                <a:off x="4667984" y="3917185"/>
                <a:ext cx="117404" cy="194076"/>
              </a:xfrm>
              <a:custGeom>
                <a:avLst/>
                <a:gdLst>
                  <a:gd name="T0" fmla="*/ 41 w 41"/>
                  <a:gd name="T1" fmla="*/ 68 h 68"/>
                  <a:gd name="T2" fmla="*/ 9 w 41"/>
                  <a:gd name="T3" fmla="*/ 0 h 68"/>
                  <a:gd name="T4" fmla="*/ 41 w 41"/>
                  <a:gd name="T5" fmla="*/ 68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" h="68">
                    <a:moveTo>
                      <a:pt x="41" y="68"/>
                    </a:moveTo>
                    <a:cubicBezTo>
                      <a:pt x="34" y="44"/>
                      <a:pt x="29" y="19"/>
                      <a:pt x="9" y="0"/>
                    </a:cubicBezTo>
                    <a:cubicBezTo>
                      <a:pt x="0" y="38"/>
                      <a:pt x="9" y="59"/>
                      <a:pt x="41" y="6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82" name="任意多边形 21">
                <a:extLst>
                  <a:ext uri="{FF2B5EF4-FFF2-40B4-BE49-F238E27FC236}">
                    <a16:creationId xmlns:a16="http://schemas.microsoft.com/office/drawing/2014/main" id="{6B93944C-A5EC-4760-A714-DE28EE1EDB30}"/>
                  </a:ext>
                </a:extLst>
              </p:cNvPr>
              <p:cNvSpPr/>
              <p:nvPr/>
            </p:nvSpPr>
            <p:spPr bwMode="auto">
              <a:xfrm>
                <a:off x="7949305" y="3025873"/>
                <a:ext cx="88652" cy="82662"/>
              </a:xfrm>
              <a:custGeom>
                <a:avLst/>
                <a:gdLst>
                  <a:gd name="T0" fmla="*/ 16 w 31"/>
                  <a:gd name="T1" fmla="*/ 0 h 29"/>
                  <a:gd name="T2" fmla="*/ 1 w 31"/>
                  <a:gd name="T3" fmla="*/ 17 h 29"/>
                  <a:gd name="T4" fmla="*/ 18 w 31"/>
                  <a:gd name="T5" fmla="*/ 29 h 29"/>
                  <a:gd name="T6" fmla="*/ 30 w 31"/>
                  <a:gd name="T7" fmla="*/ 19 h 29"/>
                  <a:gd name="T8" fmla="*/ 16 w 31"/>
                  <a:gd name="T9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29">
                    <a:moveTo>
                      <a:pt x="16" y="0"/>
                    </a:moveTo>
                    <a:cubicBezTo>
                      <a:pt x="5" y="0"/>
                      <a:pt x="0" y="9"/>
                      <a:pt x="1" y="17"/>
                    </a:cubicBezTo>
                    <a:cubicBezTo>
                      <a:pt x="1" y="24"/>
                      <a:pt x="10" y="29"/>
                      <a:pt x="18" y="29"/>
                    </a:cubicBezTo>
                    <a:cubicBezTo>
                      <a:pt x="24" y="29"/>
                      <a:pt x="31" y="27"/>
                      <a:pt x="30" y="19"/>
                    </a:cubicBezTo>
                    <a:cubicBezTo>
                      <a:pt x="30" y="9"/>
                      <a:pt x="29" y="0"/>
                      <a:pt x="1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83" name="任意多边形 22">
                <a:extLst>
                  <a:ext uri="{FF2B5EF4-FFF2-40B4-BE49-F238E27FC236}">
                    <a16:creationId xmlns:a16="http://schemas.microsoft.com/office/drawing/2014/main" id="{7BAB7984-9C7F-489E-AFB3-74F656951C1B}"/>
                  </a:ext>
                </a:extLst>
              </p:cNvPr>
              <p:cNvSpPr/>
              <p:nvPr/>
            </p:nvSpPr>
            <p:spPr bwMode="auto">
              <a:xfrm>
                <a:off x="5044156" y="2198056"/>
                <a:ext cx="53910" cy="62296"/>
              </a:xfrm>
              <a:custGeom>
                <a:avLst/>
                <a:gdLst>
                  <a:gd name="T0" fmla="*/ 19 w 19"/>
                  <a:gd name="T1" fmla="*/ 0 h 22"/>
                  <a:gd name="T2" fmla="*/ 0 w 19"/>
                  <a:gd name="T3" fmla="*/ 22 h 22"/>
                  <a:gd name="T4" fmla="*/ 19 w 19"/>
                  <a:gd name="T5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9" h="22">
                    <a:moveTo>
                      <a:pt x="19" y="0"/>
                    </a:moveTo>
                    <a:cubicBezTo>
                      <a:pt x="4" y="1"/>
                      <a:pt x="1" y="11"/>
                      <a:pt x="0" y="22"/>
                    </a:cubicBezTo>
                    <a:cubicBezTo>
                      <a:pt x="7" y="16"/>
                      <a:pt x="18" y="13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84" name="任意多边形 23">
                <a:extLst>
                  <a:ext uri="{FF2B5EF4-FFF2-40B4-BE49-F238E27FC236}">
                    <a16:creationId xmlns:a16="http://schemas.microsoft.com/office/drawing/2014/main" id="{48FF2DC9-D7F3-496D-9848-03D8907E5880}"/>
                  </a:ext>
                </a:extLst>
              </p:cNvPr>
              <p:cNvSpPr/>
              <p:nvPr/>
            </p:nvSpPr>
            <p:spPr bwMode="auto">
              <a:xfrm>
                <a:off x="5044156" y="226035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  <a:latin typeface="+mj-ea"/>
                  <a:ea typeface="+mj-ea"/>
                </a:endParaRPr>
              </a:p>
            </p:txBody>
          </p:sp>
        </p:grpSp>
        <p:sp>
          <p:nvSpPr>
            <p:cNvPr id="85" name="文本框 84">
              <a:extLst>
                <a:ext uri="{FF2B5EF4-FFF2-40B4-BE49-F238E27FC236}">
                  <a16:creationId xmlns:a16="http://schemas.microsoft.com/office/drawing/2014/main" id="{FF1C651A-D70A-4C03-AAD2-7820F8FB0615}"/>
                </a:ext>
              </a:extLst>
            </p:cNvPr>
            <p:cNvSpPr txBox="1"/>
            <p:nvPr/>
          </p:nvSpPr>
          <p:spPr>
            <a:xfrm>
              <a:off x="5847921" y="1433935"/>
              <a:ext cx="258084" cy="492443"/>
            </a:xfrm>
            <a:prstGeom prst="rect">
              <a:avLst/>
            </a:prstGeom>
            <a:noFill/>
          </p:spPr>
          <p:txBody>
            <a:bodyPr vert="horz" wrap="none" lIns="0" tIns="0" rIns="0" bIns="0">
              <a:spAutoFit/>
            </a:bodyPr>
            <a:lstStyle>
              <a:defPPr>
                <a:defRPr lang="zh-CN"/>
              </a:defPPr>
              <a:lvl1pPr>
                <a:defRPr kumimoji="0" sz="4800" b="0" i="0" u="none" strike="noStrike" cap="none" spc="600" normalizeH="0" baseline="0">
                  <a:ln>
                    <a:noFill/>
                  </a:ln>
                  <a:effectLst/>
                  <a:uLnTx/>
                  <a:uFillTx/>
                  <a:latin typeface="思源宋体 CN Medium"/>
                  <a:ea typeface="思源宋体 CN Medium"/>
                </a:defRPr>
              </a:lvl1pPr>
            </a:lstStyle>
            <a:p>
              <a:r>
                <a:rPr lang="en-US" altLang="zh-CN" sz="3200" dirty="0">
                  <a:solidFill>
                    <a:schemeClr val="accent1"/>
                  </a:solidFill>
                  <a:latin typeface="+mj-ea"/>
                  <a:ea typeface="+mj-ea"/>
                </a:rPr>
                <a:t>1</a:t>
              </a:r>
              <a:endParaRPr lang="zh-CN" altLang="en-US" sz="3200" dirty="0">
                <a:solidFill>
                  <a:schemeClr val="accent1"/>
                </a:solidFill>
                <a:latin typeface="+mj-ea"/>
                <a:ea typeface="+mj-ea"/>
              </a:endParaRPr>
            </a:p>
          </p:txBody>
        </p:sp>
      </p:grpSp>
      <p:cxnSp>
        <p:nvCxnSpPr>
          <p:cNvPr id="89" name="直接连接符 88">
            <a:extLst>
              <a:ext uri="{FF2B5EF4-FFF2-40B4-BE49-F238E27FC236}">
                <a16:creationId xmlns:a16="http://schemas.microsoft.com/office/drawing/2014/main" id="{6EFB42B3-9403-4B8F-8775-77AACFBBD258}"/>
              </a:ext>
            </a:extLst>
          </p:cNvPr>
          <p:cNvCxnSpPr>
            <a:cxnSpLocks/>
          </p:cNvCxnSpPr>
          <p:nvPr/>
        </p:nvCxnSpPr>
        <p:spPr>
          <a:xfrm>
            <a:off x="5957523" y="1995274"/>
            <a:ext cx="0" cy="1903861"/>
          </a:xfrm>
          <a:prstGeom prst="line">
            <a:avLst/>
          </a:prstGeom>
          <a:ln w="9525">
            <a:solidFill>
              <a:schemeClr val="tx1">
                <a:alpha val="1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1" name="直接连接符 90">
            <a:extLst>
              <a:ext uri="{FF2B5EF4-FFF2-40B4-BE49-F238E27FC236}">
                <a16:creationId xmlns:a16="http://schemas.microsoft.com/office/drawing/2014/main" id="{ADBF18B2-D978-4ED6-8A54-BD1A625B1871}"/>
              </a:ext>
            </a:extLst>
          </p:cNvPr>
          <p:cNvCxnSpPr>
            <a:cxnSpLocks/>
          </p:cNvCxnSpPr>
          <p:nvPr/>
        </p:nvCxnSpPr>
        <p:spPr>
          <a:xfrm>
            <a:off x="5957523" y="0"/>
            <a:ext cx="0" cy="1423817"/>
          </a:xfrm>
          <a:prstGeom prst="line">
            <a:avLst/>
          </a:prstGeom>
          <a:ln w="9525">
            <a:solidFill>
              <a:schemeClr val="tx1">
                <a:alpha val="1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392749816"/>
      </p:ext>
    </p:extLst>
  </p:cSld>
  <p:clrMapOvr>
    <a:masterClrMapping/>
  </p:clrMapOvr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LIDE.VECTOR" val="#431700;#431666;#431694;#431597;"/>
</p:tagLst>
</file>

<file path=ppt/tags/tag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LIDE.ICON" val="#60855;"/>
</p:tagLst>
</file>

<file path=ppt/tags/tag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LIDE.VECTOR" val="#191523;"/>
</p:tagLst>
</file>

<file path=ppt/tags/tag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LIDE.VECTOR" val="#191523;"/>
</p:tagLst>
</file>

<file path=ppt/theme/theme1.xml><?xml version="1.0" encoding="utf-8"?>
<a:theme xmlns:a="http://schemas.openxmlformats.org/drawingml/2006/main" name="Office 主题​​">
  <a:themeElements>
    <a:clrScheme name="天青色">
      <a:dk1>
        <a:sysClr val="windowText" lastClr="000000"/>
      </a:dk1>
      <a:lt1>
        <a:sysClr val="window" lastClr="FFFFFF"/>
      </a:lt1>
      <a:dk2>
        <a:srgbClr val="44546A"/>
      </a:dk2>
      <a:lt2>
        <a:srgbClr val="F2F6F8"/>
      </a:lt2>
      <a:accent1>
        <a:srgbClr val="096468"/>
      </a:accent1>
      <a:accent2>
        <a:srgbClr val="F0CE6F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思源宋体">
      <a:majorFont>
        <a:latin typeface="演示秋鸿楷"/>
        <a:ea typeface="演示秋鸿楷"/>
        <a:cs typeface=""/>
      </a:majorFont>
      <a:minorFont>
        <a:latin typeface="思源宋体 CN Medium"/>
        <a:ea typeface="思源宋体 CN Medium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lnDef>
      <a:spPr>
        <a:ln w="25400">
          <a:solidFill>
            <a:schemeClr val="accent1"/>
          </a:solidFill>
        </a:ln>
      </a:spPr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  <a:txDef>
      <a:spPr>
        <a:noFill/>
      </a:spPr>
      <a:bodyPr wrap="square">
        <a:spAutoFit/>
      </a:bodyPr>
      <a:lstStyle>
        <a:defPPr algn="l">
          <a:lnSpc>
            <a:spcPct val="130000"/>
          </a:lnSpc>
          <a:spcAft>
            <a:spcPts val="600"/>
          </a:spcAft>
          <a:defRPr dirty="0"/>
        </a:defPPr>
      </a:lstStyle>
    </a:txDef>
  </a:objectDefaults>
  <a:extraClrSchemeLst/>
  <a:extLst>
    <a:ext uri="{05A4C25C-085E-4340-85A3-A5531E510DB2}">
      <thm15:themeFamily xmlns:thm15="http://schemas.microsoft.com/office/thememl/2012/main" name="演示文稿1" id="{63BC1124-33DC-472F-852D-AA68D1902E75}" vid="{DB8BBD78-4E07-409A-99E9-10EA610335FF}"/>
    </a:ext>
  </a:extLst>
</a:theme>
</file>

<file path=ppt/theme/theme2.xml><?xml version="1.0" encoding="utf-8"?>
<a:theme xmlns:a="http://schemas.openxmlformats.org/drawingml/2006/main" name="Office 主题​​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等线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等线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5598</TotalTime>
  <Words>1406</Words>
  <Application>Microsoft Office PowerPoint</Application>
  <PresentationFormat>宽屏</PresentationFormat>
  <Paragraphs>248</Paragraphs>
  <Slides>37</Slides>
  <Notes>0</Notes>
  <HiddenSlides>0</HiddenSlides>
  <MMClips>0</MMClips>
  <ScaleCrop>false</ScaleCrop>
  <HeadingPairs>
    <vt:vector size="6" baseType="variant">
      <vt:variant>
        <vt:lpstr>已用的字体</vt:lpstr>
      </vt:variant>
      <vt:variant>
        <vt:i4>7</vt:i4>
      </vt:variant>
      <vt:variant>
        <vt:lpstr>主题</vt:lpstr>
      </vt:variant>
      <vt:variant>
        <vt:i4>1</vt:i4>
      </vt:variant>
      <vt:variant>
        <vt:lpstr>幻灯片标题</vt:lpstr>
      </vt:variant>
      <vt:variant>
        <vt:i4>37</vt:i4>
      </vt:variant>
    </vt:vector>
  </HeadingPairs>
  <TitlesOfParts>
    <vt:vector size="45" baseType="lpstr">
      <vt:lpstr>微软雅黑</vt:lpstr>
      <vt:lpstr>汉仪雅酷黑 45W</vt:lpstr>
      <vt:lpstr>思源宋体 CN Medium</vt:lpstr>
      <vt:lpstr>Radikal</vt:lpstr>
      <vt:lpstr>Arial</vt:lpstr>
      <vt:lpstr>等线</vt:lpstr>
      <vt:lpstr>演示秋鸿楷</vt:lpstr>
      <vt:lpstr>Office 主题​​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</vt:vector>
  </TitlesOfParts>
  <Manager>www.51pptmoban.com</Manager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宋瓷，最简约的美——艺术品介绍ppt模板</dc:title>
  <dc:creator>董 子卉</dc:creator>
  <cp:keywords>P界达人</cp:keywords>
  <dc:description>www.51pptmoban.com</dc:description>
  <cp:lastModifiedBy>Win user</cp:lastModifiedBy>
  <cp:revision>47</cp:revision>
  <dcterms:created xsi:type="dcterms:W3CDTF">2021-11-10T09:03:12Z</dcterms:created>
  <dcterms:modified xsi:type="dcterms:W3CDTF">2022-02-16T13:40:56Z</dcterms:modified>
</cp:coreProperties>
</file>